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5"/>
  </p:notesMasterIdLst>
  <p:sldIdLst>
    <p:sldId id="347" r:id="rId2"/>
    <p:sldId id="349" r:id="rId3"/>
    <p:sldId id="295" r:id="rId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rica Waite" initials="EW" lastIdx="2" clrIdx="0">
    <p:extLst>
      <p:ext uri="{19B8F6BF-5375-455C-9EA6-DF929625EA0E}">
        <p15:presenceInfo xmlns:p15="http://schemas.microsoft.com/office/powerpoint/2012/main" userId="c568693182780e75"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F0F0"/>
    <a:srgbClr val="E6DFDB"/>
    <a:srgbClr val="EDE4DB"/>
    <a:srgbClr val="FBF2EB"/>
    <a:srgbClr val="FE5A01"/>
    <a:srgbClr val="FFF2F0"/>
    <a:srgbClr val="00E8F6"/>
    <a:srgbClr val="007A84"/>
    <a:srgbClr val="00929D"/>
    <a:srgbClr val="AD2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734" autoAdjust="0"/>
    <p:restoredTop sz="86447"/>
  </p:normalViewPr>
  <p:slideViewPr>
    <p:cSldViewPr snapToGrid="0" snapToObjects="1">
      <p:cViewPr varScale="1">
        <p:scale>
          <a:sx n="128" d="100"/>
          <a:sy n="128" d="100"/>
        </p:scale>
        <p:origin x="536" y="176"/>
      </p:cViewPr>
      <p:guideLst/>
    </p:cSldViewPr>
  </p:slideViewPr>
  <p:outlineViewPr>
    <p:cViewPr>
      <p:scale>
        <a:sx n="33" d="100"/>
        <a:sy n="33" d="100"/>
      </p:scale>
      <p:origin x="0" y="0"/>
    </p:cViewPr>
    <p:sldLst>
      <p:sld r:id="rId1" collapse="1"/>
    </p:sldLst>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commentAuthors" Target="commentAuthors.xml"/><Relationship Id="rId5" Type="http://schemas.openxmlformats.org/officeDocument/2006/relationships/notesMaster" Target="notesMasters/notesMaster1.xml"/><Relationship Id="rId1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theme" Target="theme/theme1.xml"/></Relationships>
</file>

<file path=ppt/_rels/viewProps.xml.rels><?xml version="1.0" encoding="UTF-8" standalone="yes"?>
<Relationships xmlns="http://schemas.openxmlformats.org/package/2006/relationships"><Relationship Id="rId1"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6AFEDE-F1BF-6A4A-80D9-CCB6DC4EFE3D}" type="datetimeFigureOut">
              <a:rPr lang="en-US" smtClean="0"/>
              <a:t>8/16/23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0711C10-233D-DA48-A5CB-9365BBABB6B4}" type="slidenum">
              <a:rPr lang="en-US" smtClean="0"/>
              <a:t>‹#›</a:t>
            </a:fld>
            <a:endParaRPr lang="en-US" dirty="0"/>
          </a:p>
        </p:txBody>
      </p:sp>
    </p:spTree>
    <p:extLst>
      <p:ext uri="{BB962C8B-B14F-4D97-AF65-F5344CB8AC3E}">
        <p14:creationId xmlns:p14="http://schemas.microsoft.com/office/powerpoint/2010/main" val="4330768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0711C10-233D-DA48-A5CB-9365BBABB6B4}" type="slidenum">
              <a:rPr lang="en-US" smtClean="0"/>
              <a:t>3</a:t>
            </a:fld>
            <a:endParaRPr lang="en-US" dirty="0"/>
          </a:p>
        </p:txBody>
      </p:sp>
    </p:spTree>
    <p:extLst>
      <p:ext uri="{BB962C8B-B14F-4D97-AF65-F5344CB8AC3E}">
        <p14:creationId xmlns:p14="http://schemas.microsoft.com/office/powerpoint/2010/main" val="1822264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4073458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2078398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3567388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2079415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5797732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1153701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7381E756-E947-FD4A-8A23-D2C983A1A8BD}" type="datetimeFigureOut">
              <a:rPr lang="en-US" smtClean="0"/>
              <a:t>8/16/23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6417093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381E756-E947-FD4A-8A23-D2C983A1A8BD}" type="datetimeFigureOut">
              <a:rPr lang="en-US" smtClean="0"/>
              <a:t>8/16/23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5459013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81E756-E947-FD4A-8A23-D2C983A1A8BD}" type="datetimeFigureOut">
              <a:rPr lang="en-US" smtClean="0"/>
              <a:t>8/16/23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9130763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559721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4938084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alpha val="40000"/>
              </a:schemeClr>
            </a:gs>
            <a:gs pos="100000">
              <a:schemeClr val="bg1">
                <a:lumMod val="75000"/>
              </a:schemeClr>
            </a:gs>
          </a:gsLst>
          <a:lin ang="135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81E756-E947-FD4A-8A23-D2C983A1A8BD}" type="datetimeFigureOut">
              <a:rPr lang="en-US" smtClean="0"/>
              <a:t>8/16/23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330669D-EC37-AA42-8CD3-B0788BD38FC6}" type="slidenum">
              <a:rPr lang="en-US" smtClean="0"/>
              <a:t>‹#›</a:t>
            </a:fld>
            <a:endParaRPr lang="en-US" dirty="0"/>
          </a:p>
        </p:txBody>
      </p:sp>
    </p:spTree>
    <p:extLst>
      <p:ext uri="{BB962C8B-B14F-4D97-AF65-F5344CB8AC3E}">
        <p14:creationId xmlns:p14="http://schemas.microsoft.com/office/powerpoint/2010/main" val="1729608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s://www.smartsheet.com/try-it?trp=11805&amp;utm_source=integrated-content&amp;utm_campaign=/content/risks-opportunities-template&amp;utm_medium=Risk+Opportunities+Threats+Example+powerpoint+11805&amp;lpa=Risk+Opportunities+Threats+Example+powerpoint+11805" TargetMode="Externa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8" name="Rounded Rectangle 317">
            <a:extLst>
              <a:ext uri="{FF2B5EF4-FFF2-40B4-BE49-F238E27FC236}">
                <a16:creationId xmlns:a16="http://schemas.microsoft.com/office/drawing/2014/main" id="{9253457F-3543-0E27-79AC-3923E17F5DCF}"/>
              </a:ext>
            </a:extLst>
          </p:cNvPr>
          <p:cNvSpPr/>
          <p:nvPr/>
        </p:nvSpPr>
        <p:spPr>
          <a:xfrm>
            <a:off x="288321" y="689257"/>
            <a:ext cx="2679187" cy="2279727"/>
          </a:xfrm>
          <a:prstGeom prst="roundRect">
            <a:avLst>
              <a:gd name="adj" fmla="val 3761"/>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319" name="Rounded Rectangle 318">
            <a:extLst>
              <a:ext uri="{FF2B5EF4-FFF2-40B4-BE49-F238E27FC236}">
                <a16:creationId xmlns:a16="http://schemas.microsoft.com/office/drawing/2014/main" id="{5906C3F9-2844-6815-389C-4F901549E5E5}"/>
              </a:ext>
            </a:extLst>
          </p:cNvPr>
          <p:cNvSpPr/>
          <p:nvPr/>
        </p:nvSpPr>
        <p:spPr>
          <a:xfrm>
            <a:off x="288321" y="3206720"/>
            <a:ext cx="3203900" cy="3368135"/>
          </a:xfrm>
          <a:prstGeom prst="roundRect">
            <a:avLst>
              <a:gd name="adj" fmla="val 2569"/>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313" name="Rounded Rectangle 312">
            <a:extLst>
              <a:ext uri="{FF2B5EF4-FFF2-40B4-BE49-F238E27FC236}">
                <a16:creationId xmlns:a16="http://schemas.microsoft.com/office/drawing/2014/main" id="{ABC237E0-2E25-738D-8313-EEE052096420}"/>
              </a:ext>
            </a:extLst>
          </p:cNvPr>
          <p:cNvSpPr/>
          <p:nvPr/>
        </p:nvSpPr>
        <p:spPr>
          <a:xfrm>
            <a:off x="3716020" y="689257"/>
            <a:ext cx="4043912" cy="2904531"/>
          </a:xfrm>
          <a:prstGeom prst="roundRect">
            <a:avLst>
              <a:gd name="adj" fmla="val 3329"/>
            </a:avLst>
          </a:prstGeom>
          <a:solidFill>
            <a:srgbClr val="D7F1F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4" name="Rounded Rectangle 313">
            <a:extLst>
              <a:ext uri="{FF2B5EF4-FFF2-40B4-BE49-F238E27FC236}">
                <a16:creationId xmlns:a16="http://schemas.microsoft.com/office/drawing/2014/main" id="{366BC4D4-E19A-447C-DA54-7A2BCF263183}"/>
              </a:ext>
            </a:extLst>
          </p:cNvPr>
          <p:cNvSpPr/>
          <p:nvPr/>
        </p:nvSpPr>
        <p:spPr>
          <a:xfrm>
            <a:off x="7833047" y="689257"/>
            <a:ext cx="4041648" cy="2904531"/>
          </a:xfrm>
          <a:prstGeom prst="roundRect">
            <a:avLst>
              <a:gd name="adj" fmla="val 3671"/>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5" name="Rounded Rectangle 314">
            <a:extLst>
              <a:ext uri="{FF2B5EF4-FFF2-40B4-BE49-F238E27FC236}">
                <a16:creationId xmlns:a16="http://schemas.microsoft.com/office/drawing/2014/main" id="{19E71438-1DC0-5BEE-1C53-21A8DFE24CD9}"/>
              </a:ext>
            </a:extLst>
          </p:cNvPr>
          <p:cNvSpPr/>
          <p:nvPr/>
        </p:nvSpPr>
        <p:spPr>
          <a:xfrm>
            <a:off x="3716020" y="3670324"/>
            <a:ext cx="4043912" cy="2904531"/>
          </a:xfrm>
          <a:prstGeom prst="roundRect">
            <a:avLst>
              <a:gd name="adj" fmla="val 2987"/>
            </a:avLst>
          </a:prstGeom>
          <a:solidFill>
            <a:srgbClr val="ABE5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6" name="Rounded Rectangle 315">
            <a:extLst>
              <a:ext uri="{FF2B5EF4-FFF2-40B4-BE49-F238E27FC236}">
                <a16:creationId xmlns:a16="http://schemas.microsoft.com/office/drawing/2014/main" id="{C59D4DAB-A5AE-4EBC-2678-4C7ED0AEA6E1}"/>
              </a:ext>
            </a:extLst>
          </p:cNvPr>
          <p:cNvSpPr/>
          <p:nvPr/>
        </p:nvSpPr>
        <p:spPr>
          <a:xfrm>
            <a:off x="7833047" y="3670324"/>
            <a:ext cx="4041648" cy="2904531"/>
          </a:xfrm>
          <a:prstGeom prst="roundRect">
            <a:avLst>
              <a:gd name="adj" fmla="val 332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21" name="Graphic 77">
            <a:extLst>
              <a:ext uri="{FF2B5EF4-FFF2-40B4-BE49-F238E27FC236}">
                <a16:creationId xmlns:a16="http://schemas.microsoft.com/office/drawing/2014/main" id="{5923ABFE-DEF2-6352-7724-128139024E33}"/>
              </a:ext>
            </a:extLst>
          </p:cNvPr>
          <p:cNvSpPr/>
          <p:nvPr/>
        </p:nvSpPr>
        <p:spPr>
          <a:xfrm>
            <a:off x="7468035" y="3206720"/>
            <a:ext cx="206589" cy="304370"/>
          </a:xfrm>
          <a:custGeom>
            <a:avLst/>
            <a:gdLst>
              <a:gd name="connsiteX0" fmla="*/ 192786 w 214956"/>
              <a:gd name="connsiteY0" fmla="*/ 290089 h 316759"/>
              <a:gd name="connsiteX1" fmla="*/ 141351 w 214956"/>
              <a:gd name="connsiteY1" fmla="*/ 314854 h 316759"/>
              <a:gd name="connsiteX2" fmla="*/ 131826 w 214956"/>
              <a:gd name="connsiteY2" fmla="*/ 316759 h 316759"/>
              <a:gd name="connsiteX3" fmla="*/ 129921 w 214956"/>
              <a:gd name="connsiteY3" fmla="*/ 316759 h 316759"/>
              <a:gd name="connsiteX4" fmla="*/ 108966 w 214956"/>
              <a:gd name="connsiteY4" fmla="*/ 315807 h 316759"/>
              <a:gd name="connsiteX5" fmla="*/ 104203 w 214956"/>
              <a:gd name="connsiteY5" fmla="*/ 315807 h 316759"/>
              <a:gd name="connsiteX6" fmla="*/ 81344 w 214956"/>
              <a:gd name="connsiteY6" fmla="*/ 313902 h 316759"/>
              <a:gd name="connsiteX7" fmla="*/ 65151 w 214956"/>
              <a:gd name="connsiteY7" fmla="*/ 310092 h 316759"/>
              <a:gd name="connsiteX8" fmla="*/ 54674 w 214956"/>
              <a:gd name="connsiteY8" fmla="*/ 306282 h 316759"/>
              <a:gd name="connsiteX9" fmla="*/ 50863 w 214956"/>
              <a:gd name="connsiteY9" fmla="*/ 304377 h 316759"/>
              <a:gd name="connsiteX10" fmla="*/ 21336 w 214956"/>
              <a:gd name="connsiteY10" fmla="*/ 288184 h 316759"/>
              <a:gd name="connsiteX11" fmla="*/ 2286 w 214956"/>
              <a:gd name="connsiteY11" fmla="*/ 256752 h 316759"/>
              <a:gd name="connsiteX12" fmla="*/ 5144 w 214956"/>
              <a:gd name="connsiteY12" fmla="*/ 221509 h 316759"/>
              <a:gd name="connsiteX13" fmla="*/ 41338 w 214956"/>
              <a:gd name="connsiteY13" fmla="*/ 198649 h 316759"/>
              <a:gd name="connsiteX14" fmla="*/ 68961 w 214956"/>
              <a:gd name="connsiteY14" fmla="*/ 207222 h 316759"/>
              <a:gd name="connsiteX15" fmla="*/ 78486 w 214956"/>
              <a:gd name="connsiteY15" fmla="*/ 255799 h 316759"/>
              <a:gd name="connsiteX16" fmla="*/ 62294 w 214956"/>
              <a:gd name="connsiteY16" fmla="*/ 271039 h 316759"/>
              <a:gd name="connsiteX17" fmla="*/ 59436 w 214956"/>
              <a:gd name="connsiteY17" fmla="*/ 284374 h 316759"/>
              <a:gd name="connsiteX18" fmla="*/ 90869 w 214956"/>
              <a:gd name="connsiteY18" fmla="*/ 302472 h 316759"/>
              <a:gd name="connsiteX19" fmla="*/ 112776 w 214956"/>
              <a:gd name="connsiteY19" fmla="*/ 304377 h 316759"/>
              <a:gd name="connsiteX20" fmla="*/ 136588 w 214956"/>
              <a:gd name="connsiteY20" fmla="*/ 300567 h 316759"/>
              <a:gd name="connsiteX21" fmla="*/ 154686 w 214956"/>
              <a:gd name="connsiteY21" fmla="*/ 268182 h 316759"/>
              <a:gd name="connsiteX22" fmla="*/ 149924 w 214956"/>
              <a:gd name="connsiteY22" fmla="*/ 250084 h 316759"/>
              <a:gd name="connsiteX23" fmla="*/ 128969 w 214956"/>
              <a:gd name="connsiteY23" fmla="*/ 226272 h 316759"/>
              <a:gd name="connsiteX24" fmla="*/ 123253 w 214956"/>
              <a:gd name="connsiteY24" fmla="*/ 221509 h 316759"/>
              <a:gd name="connsiteX25" fmla="*/ 82296 w 214956"/>
              <a:gd name="connsiteY25" fmla="*/ 184362 h 316759"/>
              <a:gd name="connsiteX26" fmla="*/ 37528 w 214956"/>
              <a:gd name="connsiteY26" fmla="*/ 142452 h 316759"/>
              <a:gd name="connsiteX27" fmla="*/ 12763 w 214956"/>
              <a:gd name="connsiteY27" fmla="*/ 105304 h 316759"/>
              <a:gd name="connsiteX28" fmla="*/ 9906 w 214956"/>
              <a:gd name="connsiteY28" fmla="*/ 91969 h 316759"/>
              <a:gd name="connsiteX29" fmla="*/ 9906 w 214956"/>
              <a:gd name="connsiteY29" fmla="*/ 89112 h 316759"/>
              <a:gd name="connsiteX30" fmla="*/ 17526 w 214956"/>
              <a:gd name="connsiteY30" fmla="*/ 49107 h 316759"/>
              <a:gd name="connsiteX31" fmla="*/ 43244 w 214956"/>
              <a:gd name="connsiteY31" fmla="*/ 18627 h 316759"/>
              <a:gd name="connsiteX32" fmla="*/ 81344 w 214956"/>
              <a:gd name="connsiteY32" fmla="*/ 3387 h 316759"/>
              <a:gd name="connsiteX33" fmla="*/ 121349 w 214956"/>
              <a:gd name="connsiteY33" fmla="*/ 529 h 316759"/>
              <a:gd name="connsiteX34" fmla="*/ 148971 w 214956"/>
              <a:gd name="connsiteY34" fmla="*/ 3387 h 316759"/>
              <a:gd name="connsiteX35" fmla="*/ 148971 w 214956"/>
              <a:gd name="connsiteY35" fmla="*/ 3387 h 316759"/>
              <a:gd name="connsiteX36" fmla="*/ 187071 w 214956"/>
              <a:gd name="connsiteY36" fmla="*/ 23389 h 316759"/>
              <a:gd name="connsiteX37" fmla="*/ 205169 w 214956"/>
              <a:gd name="connsiteY37" fmla="*/ 70062 h 316759"/>
              <a:gd name="connsiteX38" fmla="*/ 167069 w 214956"/>
              <a:gd name="connsiteY38" fmla="*/ 111972 h 316759"/>
              <a:gd name="connsiteX39" fmla="*/ 128016 w 214956"/>
              <a:gd name="connsiteY39" fmla="*/ 86254 h 316759"/>
              <a:gd name="connsiteX40" fmla="*/ 137541 w 214956"/>
              <a:gd name="connsiteY40" fmla="*/ 52917 h 316759"/>
              <a:gd name="connsiteX41" fmla="*/ 156591 w 214956"/>
              <a:gd name="connsiteY41" fmla="*/ 47202 h 316759"/>
              <a:gd name="connsiteX42" fmla="*/ 164211 w 214956"/>
              <a:gd name="connsiteY42" fmla="*/ 41487 h 316759"/>
              <a:gd name="connsiteX43" fmla="*/ 159449 w 214956"/>
              <a:gd name="connsiteY43" fmla="*/ 27199 h 316759"/>
              <a:gd name="connsiteX44" fmla="*/ 146113 w 214956"/>
              <a:gd name="connsiteY44" fmla="*/ 18627 h 316759"/>
              <a:gd name="connsiteX45" fmla="*/ 122301 w 214956"/>
              <a:gd name="connsiteY45" fmla="*/ 11959 h 316759"/>
              <a:gd name="connsiteX46" fmla="*/ 88011 w 214956"/>
              <a:gd name="connsiteY46" fmla="*/ 16722 h 316759"/>
              <a:gd name="connsiteX47" fmla="*/ 70866 w 214956"/>
              <a:gd name="connsiteY47" fmla="*/ 31009 h 316759"/>
              <a:gd name="connsiteX48" fmla="*/ 67056 w 214956"/>
              <a:gd name="connsiteY48" fmla="*/ 51012 h 316759"/>
              <a:gd name="connsiteX49" fmla="*/ 81344 w 214956"/>
              <a:gd name="connsiteY49" fmla="*/ 81492 h 316759"/>
              <a:gd name="connsiteX50" fmla="*/ 107061 w 214956"/>
              <a:gd name="connsiteY50" fmla="*/ 107209 h 316759"/>
              <a:gd name="connsiteX51" fmla="*/ 135636 w 214956"/>
              <a:gd name="connsiteY51" fmla="*/ 133879 h 316759"/>
              <a:gd name="connsiteX52" fmla="*/ 176594 w 214956"/>
              <a:gd name="connsiteY52" fmla="*/ 170074 h 316759"/>
              <a:gd name="connsiteX53" fmla="*/ 194691 w 214956"/>
              <a:gd name="connsiteY53" fmla="*/ 188172 h 316759"/>
              <a:gd name="connsiteX54" fmla="*/ 214694 w 214956"/>
              <a:gd name="connsiteY54" fmla="*/ 234844 h 316759"/>
              <a:gd name="connsiteX55" fmla="*/ 192786 w 214956"/>
              <a:gd name="connsiteY55" fmla="*/ 290089 h 316759"/>
              <a:gd name="connsiteX56" fmla="*/ 18478 w 214956"/>
              <a:gd name="connsiteY56" fmla="*/ 243417 h 316759"/>
              <a:gd name="connsiteX57" fmla="*/ 18478 w 214956"/>
              <a:gd name="connsiteY57" fmla="*/ 243417 h 316759"/>
              <a:gd name="connsiteX58" fmla="*/ 14669 w 214956"/>
              <a:gd name="connsiteY58" fmla="*/ 245322 h 316759"/>
              <a:gd name="connsiteX59" fmla="*/ 15621 w 214956"/>
              <a:gd name="connsiteY59" fmla="*/ 247227 h 316759"/>
              <a:gd name="connsiteX60" fmla="*/ 16574 w 214956"/>
              <a:gd name="connsiteY60" fmla="*/ 251037 h 316759"/>
              <a:gd name="connsiteX61" fmla="*/ 17526 w 214956"/>
              <a:gd name="connsiteY61" fmla="*/ 251037 h 316759"/>
              <a:gd name="connsiteX62" fmla="*/ 15621 w 214956"/>
              <a:gd name="connsiteY62" fmla="*/ 247227 h 316759"/>
              <a:gd name="connsiteX63" fmla="*/ 18478 w 214956"/>
              <a:gd name="connsiteY63" fmla="*/ 243417 h 316759"/>
              <a:gd name="connsiteX64" fmla="*/ 16574 w 214956"/>
              <a:gd name="connsiteY64" fmla="*/ 233892 h 316759"/>
              <a:gd name="connsiteX65" fmla="*/ 20384 w 214956"/>
              <a:gd name="connsiteY65" fmla="*/ 234844 h 316759"/>
              <a:gd name="connsiteX66" fmla="*/ 22288 w 214956"/>
              <a:gd name="connsiteY66" fmla="*/ 235797 h 316759"/>
              <a:gd name="connsiteX67" fmla="*/ 31813 w 214956"/>
              <a:gd name="connsiteY67" fmla="*/ 242464 h 316759"/>
              <a:gd name="connsiteX68" fmla="*/ 33719 w 214956"/>
              <a:gd name="connsiteY68" fmla="*/ 250084 h 316759"/>
              <a:gd name="connsiteX69" fmla="*/ 37528 w 214956"/>
              <a:gd name="connsiteY69" fmla="*/ 251037 h 316759"/>
              <a:gd name="connsiteX70" fmla="*/ 36576 w 214956"/>
              <a:gd name="connsiteY70" fmla="*/ 249132 h 316759"/>
              <a:gd name="connsiteX71" fmla="*/ 36576 w 214956"/>
              <a:gd name="connsiteY71" fmla="*/ 245322 h 316759"/>
              <a:gd name="connsiteX72" fmla="*/ 39434 w 214956"/>
              <a:gd name="connsiteY72" fmla="*/ 246274 h 316759"/>
              <a:gd name="connsiteX73" fmla="*/ 43244 w 214956"/>
              <a:gd name="connsiteY73" fmla="*/ 244369 h 316759"/>
              <a:gd name="connsiteX74" fmla="*/ 47053 w 214956"/>
              <a:gd name="connsiteY74" fmla="*/ 241512 h 316759"/>
              <a:gd name="connsiteX75" fmla="*/ 50863 w 214956"/>
              <a:gd name="connsiteY75" fmla="*/ 243417 h 316759"/>
              <a:gd name="connsiteX76" fmla="*/ 48959 w 214956"/>
              <a:gd name="connsiteY76" fmla="*/ 247227 h 316759"/>
              <a:gd name="connsiteX77" fmla="*/ 48006 w 214956"/>
              <a:gd name="connsiteY77" fmla="*/ 249132 h 316759"/>
              <a:gd name="connsiteX78" fmla="*/ 49911 w 214956"/>
              <a:gd name="connsiteY78" fmla="*/ 249132 h 316759"/>
              <a:gd name="connsiteX79" fmla="*/ 54674 w 214956"/>
              <a:gd name="connsiteY79" fmla="*/ 248179 h 316759"/>
              <a:gd name="connsiteX80" fmla="*/ 65151 w 214956"/>
              <a:gd name="connsiteY80" fmla="*/ 249132 h 316759"/>
              <a:gd name="connsiteX81" fmla="*/ 67056 w 214956"/>
              <a:gd name="connsiteY81" fmla="*/ 248179 h 316759"/>
              <a:gd name="connsiteX82" fmla="*/ 66103 w 214956"/>
              <a:gd name="connsiteY82" fmla="*/ 246274 h 316759"/>
              <a:gd name="connsiteX83" fmla="*/ 65151 w 214956"/>
              <a:gd name="connsiteY83" fmla="*/ 239607 h 316759"/>
              <a:gd name="connsiteX84" fmla="*/ 63246 w 214956"/>
              <a:gd name="connsiteY84" fmla="*/ 238654 h 316759"/>
              <a:gd name="connsiteX85" fmla="*/ 61341 w 214956"/>
              <a:gd name="connsiteY85" fmla="*/ 244369 h 316759"/>
              <a:gd name="connsiteX86" fmla="*/ 59436 w 214956"/>
              <a:gd name="connsiteY86" fmla="*/ 246274 h 316759"/>
              <a:gd name="connsiteX87" fmla="*/ 51816 w 214956"/>
              <a:gd name="connsiteY87" fmla="*/ 238654 h 316759"/>
              <a:gd name="connsiteX88" fmla="*/ 41338 w 214956"/>
              <a:gd name="connsiteY88" fmla="*/ 235797 h 316759"/>
              <a:gd name="connsiteX89" fmla="*/ 39434 w 214956"/>
              <a:gd name="connsiteY89" fmla="*/ 233892 h 316759"/>
              <a:gd name="connsiteX90" fmla="*/ 41338 w 214956"/>
              <a:gd name="connsiteY90" fmla="*/ 231987 h 316759"/>
              <a:gd name="connsiteX91" fmla="*/ 47053 w 214956"/>
              <a:gd name="connsiteY91" fmla="*/ 231034 h 316759"/>
              <a:gd name="connsiteX92" fmla="*/ 48006 w 214956"/>
              <a:gd name="connsiteY92" fmla="*/ 234844 h 316759"/>
              <a:gd name="connsiteX93" fmla="*/ 52769 w 214956"/>
              <a:gd name="connsiteY93" fmla="*/ 235797 h 316759"/>
              <a:gd name="connsiteX94" fmla="*/ 48006 w 214956"/>
              <a:gd name="connsiteY94" fmla="*/ 231034 h 316759"/>
              <a:gd name="connsiteX95" fmla="*/ 55626 w 214956"/>
              <a:gd name="connsiteY95" fmla="*/ 231987 h 316759"/>
              <a:gd name="connsiteX96" fmla="*/ 59436 w 214956"/>
              <a:gd name="connsiteY96" fmla="*/ 234844 h 316759"/>
              <a:gd name="connsiteX97" fmla="*/ 60388 w 214956"/>
              <a:gd name="connsiteY97" fmla="*/ 229129 h 316759"/>
              <a:gd name="connsiteX98" fmla="*/ 60388 w 214956"/>
              <a:gd name="connsiteY98" fmla="*/ 227224 h 316759"/>
              <a:gd name="connsiteX99" fmla="*/ 60388 w 214956"/>
              <a:gd name="connsiteY99" fmla="*/ 227224 h 316759"/>
              <a:gd name="connsiteX100" fmla="*/ 60388 w 214956"/>
              <a:gd name="connsiteY100" fmla="*/ 227224 h 316759"/>
              <a:gd name="connsiteX101" fmla="*/ 58484 w 214956"/>
              <a:gd name="connsiteY101" fmla="*/ 223414 h 316759"/>
              <a:gd name="connsiteX102" fmla="*/ 53721 w 214956"/>
              <a:gd name="connsiteY102" fmla="*/ 225319 h 316759"/>
              <a:gd name="connsiteX103" fmla="*/ 49911 w 214956"/>
              <a:gd name="connsiteY103" fmla="*/ 223414 h 316759"/>
              <a:gd name="connsiteX104" fmla="*/ 45149 w 214956"/>
              <a:gd name="connsiteY104" fmla="*/ 219604 h 316759"/>
              <a:gd name="connsiteX105" fmla="*/ 45149 w 214956"/>
              <a:gd name="connsiteY105" fmla="*/ 221509 h 316759"/>
              <a:gd name="connsiteX106" fmla="*/ 45149 w 214956"/>
              <a:gd name="connsiteY106" fmla="*/ 226272 h 316759"/>
              <a:gd name="connsiteX107" fmla="*/ 45149 w 214956"/>
              <a:gd name="connsiteY107" fmla="*/ 226272 h 316759"/>
              <a:gd name="connsiteX108" fmla="*/ 44196 w 214956"/>
              <a:gd name="connsiteY108" fmla="*/ 221509 h 316759"/>
              <a:gd name="connsiteX109" fmla="*/ 41338 w 214956"/>
              <a:gd name="connsiteY109" fmla="*/ 226272 h 316759"/>
              <a:gd name="connsiteX110" fmla="*/ 39434 w 214956"/>
              <a:gd name="connsiteY110" fmla="*/ 230082 h 316759"/>
              <a:gd name="connsiteX111" fmla="*/ 37528 w 214956"/>
              <a:gd name="connsiteY111" fmla="*/ 227224 h 316759"/>
              <a:gd name="connsiteX112" fmla="*/ 35624 w 214956"/>
              <a:gd name="connsiteY112" fmla="*/ 224367 h 316759"/>
              <a:gd name="connsiteX113" fmla="*/ 32766 w 214956"/>
              <a:gd name="connsiteY113" fmla="*/ 226272 h 316759"/>
              <a:gd name="connsiteX114" fmla="*/ 33719 w 214956"/>
              <a:gd name="connsiteY114" fmla="*/ 230082 h 316759"/>
              <a:gd name="connsiteX115" fmla="*/ 36576 w 214956"/>
              <a:gd name="connsiteY115" fmla="*/ 233892 h 316759"/>
              <a:gd name="connsiteX116" fmla="*/ 29909 w 214956"/>
              <a:gd name="connsiteY116" fmla="*/ 230082 h 316759"/>
              <a:gd name="connsiteX117" fmla="*/ 27051 w 214956"/>
              <a:gd name="connsiteY117" fmla="*/ 228177 h 316759"/>
              <a:gd name="connsiteX118" fmla="*/ 22288 w 214956"/>
              <a:gd name="connsiteY118" fmla="*/ 231987 h 316759"/>
              <a:gd name="connsiteX119" fmla="*/ 16574 w 214956"/>
              <a:gd name="connsiteY119" fmla="*/ 233892 h 316759"/>
              <a:gd name="connsiteX120" fmla="*/ 28003 w 214956"/>
              <a:gd name="connsiteY120" fmla="*/ 249132 h 316759"/>
              <a:gd name="connsiteX121" fmla="*/ 26099 w 214956"/>
              <a:gd name="connsiteY121" fmla="*/ 246274 h 316759"/>
              <a:gd name="connsiteX122" fmla="*/ 25146 w 214956"/>
              <a:gd name="connsiteY122" fmla="*/ 244369 h 316759"/>
              <a:gd name="connsiteX123" fmla="*/ 19431 w 214956"/>
              <a:gd name="connsiteY123" fmla="*/ 240559 h 316759"/>
              <a:gd name="connsiteX124" fmla="*/ 18478 w 214956"/>
              <a:gd name="connsiteY124" fmla="*/ 242464 h 316759"/>
              <a:gd name="connsiteX125" fmla="*/ 24194 w 214956"/>
              <a:gd name="connsiteY125" fmla="*/ 246274 h 316759"/>
              <a:gd name="connsiteX126" fmla="*/ 28003 w 214956"/>
              <a:gd name="connsiteY126" fmla="*/ 249132 h 316759"/>
              <a:gd name="connsiteX127" fmla="*/ 23241 w 214956"/>
              <a:gd name="connsiteY127" fmla="*/ 264372 h 316759"/>
              <a:gd name="connsiteX128" fmla="*/ 22288 w 214956"/>
              <a:gd name="connsiteY128" fmla="*/ 263419 h 316759"/>
              <a:gd name="connsiteX129" fmla="*/ 20384 w 214956"/>
              <a:gd name="connsiteY129" fmla="*/ 264372 h 316759"/>
              <a:gd name="connsiteX130" fmla="*/ 22288 w 214956"/>
              <a:gd name="connsiteY130" fmla="*/ 264372 h 316759"/>
              <a:gd name="connsiteX131" fmla="*/ 23241 w 214956"/>
              <a:gd name="connsiteY131" fmla="*/ 264372 h 316759"/>
              <a:gd name="connsiteX132" fmla="*/ 21336 w 214956"/>
              <a:gd name="connsiteY132" fmla="*/ 249132 h 316759"/>
              <a:gd name="connsiteX133" fmla="*/ 21336 w 214956"/>
              <a:gd name="connsiteY133" fmla="*/ 249132 h 316759"/>
              <a:gd name="connsiteX134" fmla="*/ 21336 w 214956"/>
              <a:gd name="connsiteY134" fmla="*/ 248179 h 316759"/>
              <a:gd name="connsiteX135" fmla="*/ 20384 w 214956"/>
              <a:gd name="connsiteY135" fmla="*/ 249132 h 316759"/>
              <a:gd name="connsiteX136" fmla="*/ 21336 w 214956"/>
              <a:gd name="connsiteY136" fmla="*/ 249132 h 316759"/>
              <a:gd name="connsiteX137" fmla="*/ 22288 w 214956"/>
              <a:gd name="connsiteY137" fmla="*/ 269134 h 316759"/>
              <a:gd name="connsiteX138" fmla="*/ 22288 w 214956"/>
              <a:gd name="connsiteY138" fmla="*/ 269134 h 316759"/>
              <a:gd name="connsiteX139" fmla="*/ 20384 w 214956"/>
              <a:gd name="connsiteY139" fmla="*/ 269134 h 316759"/>
              <a:gd name="connsiteX140" fmla="*/ 22288 w 214956"/>
              <a:gd name="connsiteY140" fmla="*/ 269134 h 316759"/>
              <a:gd name="connsiteX141" fmla="*/ 22288 w 214956"/>
              <a:gd name="connsiteY141" fmla="*/ 269134 h 316759"/>
              <a:gd name="connsiteX142" fmla="*/ 23241 w 214956"/>
              <a:gd name="connsiteY142" fmla="*/ 231034 h 316759"/>
              <a:gd name="connsiteX143" fmla="*/ 27051 w 214956"/>
              <a:gd name="connsiteY143" fmla="*/ 228177 h 316759"/>
              <a:gd name="connsiteX144" fmla="*/ 27051 w 214956"/>
              <a:gd name="connsiteY144" fmla="*/ 230082 h 316759"/>
              <a:gd name="connsiteX145" fmla="*/ 22288 w 214956"/>
              <a:gd name="connsiteY145" fmla="*/ 235797 h 316759"/>
              <a:gd name="connsiteX146" fmla="*/ 21336 w 214956"/>
              <a:gd name="connsiteY146" fmla="*/ 235797 h 316759"/>
              <a:gd name="connsiteX147" fmla="*/ 23241 w 214956"/>
              <a:gd name="connsiteY147" fmla="*/ 231034 h 316759"/>
              <a:gd name="connsiteX148" fmla="*/ 23241 w 214956"/>
              <a:gd name="connsiteY148" fmla="*/ 65299 h 316759"/>
              <a:gd name="connsiteX149" fmla="*/ 23241 w 214956"/>
              <a:gd name="connsiteY149" fmla="*/ 65299 h 316759"/>
              <a:gd name="connsiteX150" fmla="*/ 22288 w 214956"/>
              <a:gd name="connsiteY150" fmla="*/ 65299 h 316759"/>
              <a:gd name="connsiteX151" fmla="*/ 23241 w 214956"/>
              <a:gd name="connsiteY151" fmla="*/ 65299 h 316759"/>
              <a:gd name="connsiteX152" fmla="*/ 23241 w 214956"/>
              <a:gd name="connsiteY152" fmla="*/ 65299 h 316759"/>
              <a:gd name="connsiteX153" fmla="*/ 23241 w 214956"/>
              <a:gd name="connsiteY153" fmla="*/ 222462 h 316759"/>
              <a:gd name="connsiteX154" fmla="*/ 24194 w 214956"/>
              <a:gd name="connsiteY154" fmla="*/ 223414 h 316759"/>
              <a:gd name="connsiteX155" fmla="*/ 25146 w 214956"/>
              <a:gd name="connsiteY155" fmla="*/ 222462 h 316759"/>
              <a:gd name="connsiteX156" fmla="*/ 24194 w 214956"/>
              <a:gd name="connsiteY156" fmla="*/ 221509 h 316759"/>
              <a:gd name="connsiteX157" fmla="*/ 23241 w 214956"/>
              <a:gd name="connsiteY157" fmla="*/ 222462 h 316759"/>
              <a:gd name="connsiteX158" fmla="*/ 25146 w 214956"/>
              <a:gd name="connsiteY158" fmla="*/ 254847 h 316759"/>
              <a:gd name="connsiteX159" fmla="*/ 23241 w 214956"/>
              <a:gd name="connsiteY159" fmla="*/ 252942 h 316759"/>
              <a:gd name="connsiteX160" fmla="*/ 22288 w 214956"/>
              <a:gd name="connsiteY160" fmla="*/ 253894 h 316759"/>
              <a:gd name="connsiteX161" fmla="*/ 25146 w 214956"/>
              <a:gd name="connsiteY161" fmla="*/ 254847 h 316759"/>
              <a:gd name="connsiteX162" fmla="*/ 25146 w 214956"/>
              <a:gd name="connsiteY162" fmla="*/ 254847 h 316759"/>
              <a:gd name="connsiteX163" fmla="*/ 24194 w 214956"/>
              <a:gd name="connsiteY163" fmla="*/ 259609 h 316759"/>
              <a:gd name="connsiteX164" fmla="*/ 24194 w 214956"/>
              <a:gd name="connsiteY164" fmla="*/ 259609 h 316759"/>
              <a:gd name="connsiteX165" fmla="*/ 23241 w 214956"/>
              <a:gd name="connsiteY165" fmla="*/ 259609 h 316759"/>
              <a:gd name="connsiteX166" fmla="*/ 24194 w 214956"/>
              <a:gd name="connsiteY166" fmla="*/ 259609 h 316759"/>
              <a:gd name="connsiteX167" fmla="*/ 24194 w 214956"/>
              <a:gd name="connsiteY167" fmla="*/ 259609 h 316759"/>
              <a:gd name="connsiteX168" fmla="*/ 28956 w 214956"/>
              <a:gd name="connsiteY168" fmla="*/ 256752 h 316759"/>
              <a:gd name="connsiteX169" fmla="*/ 30861 w 214956"/>
              <a:gd name="connsiteY169" fmla="*/ 255799 h 316759"/>
              <a:gd name="connsiteX170" fmla="*/ 29909 w 214956"/>
              <a:gd name="connsiteY170" fmla="*/ 253894 h 316759"/>
              <a:gd name="connsiteX171" fmla="*/ 28003 w 214956"/>
              <a:gd name="connsiteY171" fmla="*/ 254847 h 316759"/>
              <a:gd name="connsiteX172" fmla="*/ 28956 w 214956"/>
              <a:gd name="connsiteY172" fmla="*/ 256752 h 316759"/>
              <a:gd name="connsiteX173" fmla="*/ 34671 w 214956"/>
              <a:gd name="connsiteY173" fmla="*/ 91017 h 316759"/>
              <a:gd name="connsiteX174" fmla="*/ 35624 w 214956"/>
              <a:gd name="connsiteY174" fmla="*/ 90064 h 316759"/>
              <a:gd name="connsiteX175" fmla="*/ 34671 w 214956"/>
              <a:gd name="connsiteY175" fmla="*/ 89112 h 316759"/>
              <a:gd name="connsiteX176" fmla="*/ 28956 w 214956"/>
              <a:gd name="connsiteY176" fmla="*/ 88159 h 316759"/>
              <a:gd name="connsiteX177" fmla="*/ 28956 w 214956"/>
              <a:gd name="connsiteY177" fmla="*/ 90064 h 316759"/>
              <a:gd name="connsiteX178" fmla="*/ 34671 w 214956"/>
              <a:gd name="connsiteY178" fmla="*/ 91017 h 316759"/>
              <a:gd name="connsiteX179" fmla="*/ 48006 w 214956"/>
              <a:gd name="connsiteY179" fmla="*/ 262467 h 316759"/>
              <a:gd name="connsiteX180" fmla="*/ 37528 w 214956"/>
              <a:gd name="connsiteY180" fmla="*/ 260562 h 316759"/>
              <a:gd name="connsiteX181" fmla="*/ 30861 w 214956"/>
              <a:gd name="connsiteY181" fmla="*/ 259609 h 316759"/>
              <a:gd name="connsiteX182" fmla="*/ 28956 w 214956"/>
              <a:gd name="connsiteY182" fmla="*/ 261514 h 316759"/>
              <a:gd name="connsiteX183" fmla="*/ 30861 w 214956"/>
              <a:gd name="connsiteY183" fmla="*/ 261514 h 316759"/>
              <a:gd name="connsiteX184" fmla="*/ 38481 w 214956"/>
              <a:gd name="connsiteY184" fmla="*/ 264372 h 316759"/>
              <a:gd name="connsiteX185" fmla="*/ 41338 w 214956"/>
              <a:gd name="connsiteY185" fmla="*/ 266277 h 316759"/>
              <a:gd name="connsiteX186" fmla="*/ 48006 w 214956"/>
              <a:gd name="connsiteY186" fmla="*/ 262467 h 316759"/>
              <a:gd name="connsiteX187" fmla="*/ 29909 w 214956"/>
              <a:gd name="connsiteY187" fmla="*/ 213889 h 316759"/>
              <a:gd name="connsiteX188" fmla="*/ 29909 w 214956"/>
              <a:gd name="connsiteY188" fmla="*/ 214842 h 316759"/>
              <a:gd name="connsiteX189" fmla="*/ 30861 w 214956"/>
              <a:gd name="connsiteY189" fmla="*/ 213889 h 316759"/>
              <a:gd name="connsiteX190" fmla="*/ 29909 w 214956"/>
              <a:gd name="connsiteY190" fmla="*/ 213889 h 316759"/>
              <a:gd name="connsiteX191" fmla="*/ 29909 w 214956"/>
              <a:gd name="connsiteY191" fmla="*/ 213889 h 316759"/>
              <a:gd name="connsiteX192" fmla="*/ 30861 w 214956"/>
              <a:gd name="connsiteY192" fmla="*/ 67204 h 316759"/>
              <a:gd name="connsiteX193" fmla="*/ 33719 w 214956"/>
              <a:gd name="connsiteY193" fmla="*/ 71014 h 316759"/>
              <a:gd name="connsiteX194" fmla="*/ 34671 w 214956"/>
              <a:gd name="connsiteY194" fmla="*/ 70062 h 316759"/>
              <a:gd name="connsiteX195" fmla="*/ 31813 w 214956"/>
              <a:gd name="connsiteY195" fmla="*/ 66252 h 316759"/>
              <a:gd name="connsiteX196" fmla="*/ 30861 w 214956"/>
              <a:gd name="connsiteY196" fmla="*/ 67204 h 316759"/>
              <a:gd name="connsiteX197" fmla="*/ 34671 w 214956"/>
              <a:gd name="connsiteY197" fmla="*/ 231987 h 316759"/>
              <a:gd name="connsiteX198" fmla="*/ 36576 w 214956"/>
              <a:gd name="connsiteY198" fmla="*/ 233892 h 316759"/>
              <a:gd name="connsiteX199" fmla="*/ 34671 w 214956"/>
              <a:gd name="connsiteY199" fmla="*/ 239607 h 316759"/>
              <a:gd name="connsiteX200" fmla="*/ 32766 w 214956"/>
              <a:gd name="connsiteY200" fmla="*/ 235797 h 316759"/>
              <a:gd name="connsiteX201" fmla="*/ 34671 w 214956"/>
              <a:gd name="connsiteY201" fmla="*/ 231987 h 316759"/>
              <a:gd name="connsiteX202" fmla="*/ 32766 w 214956"/>
              <a:gd name="connsiteY202" fmla="*/ 82444 h 316759"/>
              <a:gd name="connsiteX203" fmla="*/ 30861 w 214956"/>
              <a:gd name="connsiteY203" fmla="*/ 83397 h 316759"/>
              <a:gd name="connsiteX204" fmla="*/ 31813 w 214956"/>
              <a:gd name="connsiteY204" fmla="*/ 84349 h 316759"/>
              <a:gd name="connsiteX205" fmla="*/ 33719 w 214956"/>
              <a:gd name="connsiteY205" fmla="*/ 83397 h 316759"/>
              <a:gd name="connsiteX206" fmla="*/ 32766 w 214956"/>
              <a:gd name="connsiteY206" fmla="*/ 82444 h 316759"/>
              <a:gd name="connsiteX207" fmla="*/ 34671 w 214956"/>
              <a:gd name="connsiteY207" fmla="*/ 99589 h 316759"/>
              <a:gd name="connsiteX208" fmla="*/ 38481 w 214956"/>
              <a:gd name="connsiteY208" fmla="*/ 97684 h 316759"/>
              <a:gd name="connsiteX209" fmla="*/ 37528 w 214956"/>
              <a:gd name="connsiteY209" fmla="*/ 97684 h 316759"/>
              <a:gd name="connsiteX210" fmla="*/ 33719 w 214956"/>
              <a:gd name="connsiteY210" fmla="*/ 99589 h 316759"/>
              <a:gd name="connsiteX211" fmla="*/ 34671 w 214956"/>
              <a:gd name="connsiteY211" fmla="*/ 99589 h 316759"/>
              <a:gd name="connsiteX212" fmla="*/ 35624 w 214956"/>
              <a:gd name="connsiteY212" fmla="*/ 267229 h 316759"/>
              <a:gd name="connsiteX213" fmla="*/ 34671 w 214956"/>
              <a:gd name="connsiteY213" fmla="*/ 267229 h 316759"/>
              <a:gd name="connsiteX214" fmla="*/ 36576 w 214956"/>
              <a:gd name="connsiteY214" fmla="*/ 271039 h 316759"/>
              <a:gd name="connsiteX215" fmla="*/ 35624 w 214956"/>
              <a:gd name="connsiteY215" fmla="*/ 267229 h 316759"/>
              <a:gd name="connsiteX216" fmla="*/ 36576 w 214956"/>
              <a:gd name="connsiteY216" fmla="*/ 273897 h 316759"/>
              <a:gd name="connsiteX217" fmla="*/ 35624 w 214956"/>
              <a:gd name="connsiteY217" fmla="*/ 271039 h 316759"/>
              <a:gd name="connsiteX218" fmla="*/ 33719 w 214956"/>
              <a:gd name="connsiteY218" fmla="*/ 272944 h 316759"/>
              <a:gd name="connsiteX219" fmla="*/ 36576 w 214956"/>
              <a:gd name="connsiteY219" fmla="*/ 273897 h 316759"/>
              <a:gd name="connsiteX220" fmla="*/ 37528 w 214956"/>
              <a:gd name="connsiteY220" fmla="*/ 108162 h 316759"/>
              <a:gd name="connsiteX221" fmla="*/ 35624 w 214956"/>
              <a:gd name="connsiteY221" fmla="*/ 105304 h 316759"/>
              <a:gd name="connsiteX222" fmla="*/ 35624 w 214956"/>
              <a:gd name="connsiteY222" fmla="*/ 107209 h 316759"/>
              <a:gd name="connsiteX223" fmla="*/ 36576 w 214956"/>
              <a:gd name="connsiteY223" fmla="*/ 110067 h 316759"/>
              <a:gd name="connsiteX224" fmla="*/ 37528 w 214956"/>
              <a:gd name="connsiteY224" fmla="*/ 108162 h 316759"/>
              <a:gd name="connsiteX225" fmla="*/ 34671 w 214956"/>
              <a:gd name="connsiteY225" fmla="*/ 60537 h 316759"/>
              <a:gd name="connsiteX226" fmla="*/ 34671 w 214956"/>
              <a:gd name="connsiteY226" fmla="*/ 60537 h 316759"/>
              <a:gd name="connsiteX227" fmla="*/ 36576 w 214956"/>
              <a:gd name="connsiteY227" fmla="*/ 60537 h 316759"/>
              <a:gd name="connsiteX228" fmla="*/ 34671 w 214956"/>
              <a:gd name="connsiteY228" fmla="*/ 60537 h 316759"/>
              <a:gd name="connsiteX229" fmla="*/ 34671 w 214956"/>
              <a:gd name="connsiteY229" fmla="*/ 60537 h 316759"/>
              <a:gd name="connsiteX230" fmla="*/ 37528 w 214956"/>
              <a:gd name="connsiteY230" fmla="*/ 276754 h 316759"/>
              <a:gd name="connsiteX231" fmla="*/ 36576 w 214956"/>
              <a:gd name="connsiteY231" fmla="*/ 274849 h 316759"/>
              <a:gd name="connsiteX232" fmla="*/ 35624 w 214956"/>
              <a:gd name="connsiteY232" fmla="*/ 276754 h 316759"/>
              <a:gd name="connsiteX233" fmla="*/ 35624 w 214956"/>
              <a:gd name="connsiteY233" fmla="*/ 278659 h 316759"/>
              <a:gd name="connsiteX234" fmla="*/ 37528 w 214956"/>
              <a:gd name="connsiteY234" fmla="*/ 276754 h 316759"/>
              <a:gd name="connsiteX235" fmla="*/ 37528 w 214956"/>
              <a:gd name="connsiteY235" fmla="*/ 72919 h 316759"/>
              <a:gd name="connsiteX236" fmla="*/ 35624 w 214956"/>
              <a:gd name="connsiteY236" fmla="*/ 74824 h 316759"/>
              <a:gd name="connsiteX237" fmla="*/ 37528 w 214956"/>
              <a:gd name="connsiteY237" fmla="*/ 75777 h 316759"/>
              <a:gd name="connsiteX238" fmla="*/ 39434 w 214956"/>
              <a:gd name="connsiteY238" fmla="*/ 73872 h 316759"/>
              <a:gd name="connsiteX239" fmla="*/ 37528 w 214956"/>
              <a:gd name="connsiteY239" fmla="*/ 72919 h 316759"/>
              <a:gd name="connsiteX240" fmla="*/ 38481 w 214956"/>
              <a:gd name="connsiteY240" fmla="*/ 82444 h 316759"/>
              <a:gd name="connsiteX241" fmla="*/ 36576 w 214956"/>
              <a:gd name="connsiteY241" fmla="*/ 84349 h 316759"/>
              <a:gd name="connsiteX242" fmla="*/ 37528 w 214956"/>
              <a:gd name="connsiteY242" fmla="*/ 85302 h 316759"/>
              <a:gd name="connsiteX243" fmla="*/ 38481 w 214956"/>
              <a:gd name="connsiteY243" fmla="*/ 82444 h 316759"/>
              <a:gd name="connsiteX244" fmla="*/ 38481 w 214956"/>
              <a:gd name="connsiteY244" fmla="*/ 82444 h 316759"/>
              <a:gd name="connsiteX245" fmla="*/ 37528 w 214956"/>
              <a:gd name="connsiteY245" fmla="*/ 253894 h 316759"/>
              <a:gd name="connsiteX246" fmla="*/ 37528 w 214956"/>
              <a:gd name="connsiteY246" fmla="*/ 253894 h 316759"/>
              <a:gd name="connsiteX247" fmla="*/ 37528 w 214956"/>
              <a:gd name="connsiteY247" fmla="*/ 253894 h 316759"/>
              <a:gd name="connsiteX248" fmla="*/ 37528 w 214956"/>
              <a:gd name="connsiteY248" fmla="*/ 253894 h 316759"/>
              <a:gd name="connsiteX249" fmla="*/ 37528 w 214956"/>
              <a:gd name="connsiteY249" fmla="*/ 253894 h 316759"/>
              <a:gd name="connsiteX250" fmla="*/ 37528 w 214956"/>
              <a:gd name="connsiteY250" fmla="*/ 112924 h 316759"/>
              <a:gd name="connsiteX251" fmla="*/ 37528 w 214956"/>
              <a:gd name="connsiteY251" fmla="*/ 112924 h 316759"/>
              <a:gd name="connsiteX252" fmla="*/ 38481 w 214956"/>
              <a:gd name="connsiteY252" fmla="*/ 112924 h 316759"/>
              <a:gd name="connsiteX253" fmla="*/ 38481 w 214956"/>
              <a:gd name="connsiteY253" fmla="*/ 112924 h 316759"/>
              <a:gd name="connsiteX254" fmla="*/ 37528 w 214956"/>
              <a:gd name="connsiteY254" fmla="*/ 112924 h 316759"/>
              <a:gd name="connsiteX255" fmla="*/ 39434 w 214956"/>
              <a:gd name="connsiteY255" fmla="*/ 126259 h 316759"/>
              <a:gd name="connsiteX256" fmla="*/ 38481 w 214956"/>
              <a:gd name="connsiteY256" fmla="*/ 125307 h 316759"/>
              <a:gd name="connsiteX257" fmla="*/ 37528 w 214956"/>
              <a:gd name="connsiteY257" fmla="*/ 126259 h 316759"/>
              <a:gd name="connsiteX258" fmla="*/ 37528 w 214956"/>
              <a:gd name="connsiteY258" fmla="*/ 127212 h 316759"/>
              <a:gd name="connsiteX259" fmla="*/ 39434 w 214956"/>
              <a:gd name="connsiteY259" fmla="*/ 126259 h 316759"/>
              <a:gd name="connsiteX260" fmla="*/ 37528 w 214956"/>
              <a:gd name="connsiteY260" fmla="*/ 238654 h 316759"/>
              <a:gd name="connsiteX261" fmla="*/ 39434 w 214956"/>
              <a:gd name="connsiteY261" fmla="*/ 236749 h 316759"/>
              <a:gd name="connsiteX262" fmla="*/ 40386 w 214956"/>
              <a:gd name="connsiteY262" fmla="*/ 237702 h 316759"/>
              <a:gd name="connsiteX263" fmla="*/ 38481 w 214956"/>
              <a:gd name="connsiteY263" fmla="*/ 239607 h 316759"/>
              <a:gd name="connsiteX264" fmla="*/ 37528 w 214956"/>
              <a:gd name="connsiteY264" fmla="*/ 238654 h 316759"/>
              <a:gd name="connsiteX265" fmla="*/ 40386 w 214956"/>
              <a:gd name="connsiteY265" fmla="*/ 118639 h 316759"/>
              <a:gd name="connsiteX266" fmla="*/ 40386 w 214956"/>
              <a:gd name="connsiteY266" fmla="*/ 118639 h 316759"/>
              <a:gd name="connsiteX267" fmla="*/ 39434 w 214956"/>
              <a:gd name="connsiteY267" fmla="*/ 118639 h 316759"/>
              <a:gd name="connsiteX268" fmla="*/ 40386 w 214956"/>
              <a:gd name="connsiteY268" fmla="*/ 118639 h 316759"/>
              <a:gd name="connsiteX269" fmla="*/ 40386 w 214956"/>
              <a:gd name="connsiteY269" fmla="*/ 118639 h 316759"/>
              <a:gd name="connsiteX270" fmla="*/ 39434 w 214956"/>
              <a:gd name="connsiteY270" fmla="*/ 65299 h 316759"/>
              <a:gd name="connsiteX271" fmla="*/ 40386 w 214956"/>
              <a:gd name="connsiteY271" fmla="*/ 65299 h 316759"/>
              <a:gd name="connsiteX272" fmla="*/ 40386 w 214956"/>
              <a:gd name="connsiteY272" fmla="*/ 65299 h 316759"/>
              <a:gd name="connsiteX273" fmla="*/ 40386 w 214956"/>
              <a:gd name="connsiteY273" fmla="*/ 63394 h 316759"/>
              <a:gd name="connsiteX274" fmla="*/ 40386 w 214956"/>
              <a:gd name="connsiteY274" fmla="*/ 61489 h 316759"/>
              <a:gd name="connsiteX275" fmla="*/ 39434 w 214956"/>
              <a:gd name="connsiteY275" fmla="*/ 60537 h 316759"/>
              <a:gd name="connsiteX276" fmla="*/ 39434 w 214956"/>
              <a:gd name="connsiteY276" fmla="*/ 65299 h 316759"/>
              <a:gd name="connsiteX277" fmla="*/ 42291 w 214956"/>
              <a:gd name="connsiteY277" fmla="*/ 271039 h 316759"/>
              <a:gd name="connsiteX278" fmla="*/ 41338 w 214956"/>
              <a:gd name="connsiteY278" fmla="*/ 270087 h 316759"/>
              <a:gd name="connsiteX279" fmla="*/ 40386 w 214956"/>
              <a:gd name="connsiteY279" fmla="*/ 271039 h 316759"/>
              <a:gd name="connsiteX280" fmla="*/ 41338 w 214956"/>
              <a:gd name="connsiteY280" fmla="*/ 272944 h 316759"/>
              <a:gd name="connsiteX281" fmla="*/ 42291 w 214956"/>
              <a:gd name="connsiteY281" fmla="*/ 271039 h 316759"/>
              <a:gd name="connsiteX282" fmla="*/ 43244 w 214956"/>
              <a:gd name="connsiteY282" fmla="*/ 104352 h 316759"/>
              <a:gd name="connsiteX283" fmla="*/ 52769 w 214956"/>
              <a:gd name="connsiteY283" fmla="*/ 102447 h 316759"/>
              <a:gd name="connsiteX284" fmla="*/ 54674 w 214956"/>
              <a:gd name="connsiteY284" fmla="*/ 100542 h 316759"/>
              <a:gd name="connsiteX285" fmla="*/ 51816 w 214956"/>
              <a:gd name="connsiteY285" fmla="*/ 98637 h 316759"/>
              <a:gd name="connsiteX286" fmla="*/ 44196 w 214956"/>
              <a:gd name="connsiteY286" fmla="*/ 99589 h 316759"/>
              <a:gd name="connsiteX287" fmla="*/ 41338 w 214956"/>
              <a:gd name="connsiteY287" fmla="*/ 103399 h 316759"/>
              <a:gd name="connsiteX288" fmla="*/ 43244 w 214956"/>
              <a:gd name="connsiteY288" fmla="*/ 104352 h 316759"/>
              <a:gd name="connsiteX289" fmla="*/ 41338 w 214956"/>
              <a:gd name="connsiteY289" fmla="*/ 90064 h 316759"/>
              <a:gd name="connsiteX290" fmla="*/ 42291 w 214956"/>
              <a:gd name="connsiteY290" fmla="*/ 91017 h 316759"/>
              <a:gd name="connsiteX291" fmla="*/ 43244 w 214956"/>
              <a:gd name="connsiteY291" fmla="*/ 90064 h 316759"/>
              <a:gd name="connsiteX292" fmla="*/ 42291 w 214956"/>
              <a:gd name="connsiteY292" fmla="*/ 89112 h 316759"/>
              <a:gd name="connsiteX293" fmla="*/ 41338 w 214956"/>
              <a:gd name="connsiteY293" fmla="*/ 90064 h 316759"/>
              <a:gd name="connsiteX294" fmla="*/ 76581 w 214956"/>
              <a:gd name="connsiteY294" fmla="*/ 151977 h 316759"/>
              <a:gd name="connsiteX295" fmla="*/ 80391 w 214956"/>
              <a:gd name="connsiteY295" fmla="*/ 147214 h 316759"/>
              <a:gd name="connsiteX296" fmla="*/ 78486 w 214956"/>
              <a:gd name="connsiteY296" fmla="*/ 144357 h 316759"/>
              <a:gd name="connsiteX297" fmla="*/ 82296 w 214956"/>
              <a:gd name="connsiteY297" fmla="*/ 145309 h 316759"/>
              <a:gd name="connsiteX298" fmla="*/ 88963 w 214956"/>
              <a:gd name="connsiteY298" fmla="*/ 143404 h 316759"/>
              <a:gd name="connsiteX299" fmla="*/ 95631 w 214956"/>
              <a:gd name="connsiteY299" fmla="*/ 140547 h 316759"/>
              <a:gd name="connsiteX300" fmla="*/ 90869 w 214956"/>
              <a:gd name="connsiteY300" fmla="*/ 140547 h 316759"/>
              <a:gd name="connsiteX301" fmla="*/ 88011 w 214956"/>
              <a:gd name="connsiteY301" fmla="*/ 140547 h 316759"/>
              <a:gd name="connsiteX302" fmla="*/ 88963 w 214956"/>
              <a:gd name="connsiteY302" fmla="*/ 137689 h 316759"/>
              <a:gd name="connsiteX303" fmla="*/ 91821 w 214956"/>
              <a:gd name="connsiteY303" fmla="*/ 136737 h 316759"/>
              <a:gd name="connsiteX304" fmla="*/ 95631 w 214956"/>
              <a:gd name="connsiteY304" fmla="*/ 140547 h 316759"/>
              <a:gd name="connsiteX305" fmla="*/ 95631 w 214956"/>
              <a:gd name="connsiteY305" fmla="*/ 140547 h 316759"/>
              <a:gd name="connsiteX306" fmla="*/ 95631 w 214956"/>
              <a:gd name="connsiteY306" fmla="*/ 140547 h 316759"/>
              <a:gd name="connsiteX307" fmla="*/ 99441 w 214956"/>
              <a:gd name="connsiteY307" fmla="*/ 136737 h 316759"/>
              <a:gd name="connsiteX308" fmla="*/ 97536 w 214956"/>
              <a:gd name="connsiteY308" fmla="*/ 133879 h 316759"/>
              <a:gd name="connsiteX309" fmla="*/ 93726 w 214956"/>
              <a:gd name="connsiteY309" fmla="*/ 133879 h 316759"/>
              <a:gd name="connsiteX310" fmla="*/ 89916 w 214956"/>
              <a:gd name="connsiteY310" fmla="*/ 131974 h 316759"/>
              <a:gd name="connsiteX311" fmla="*/ 91821 w 214956"/>
              <a:gd name="connsiteY311" fmla="*/ 129117 h 316759"/>
              <a:gd name="connsiteX312" fmla="*/ 93726 w 214956"/>
              <a:gd name="connsiteY312" fmla="*/ 130069 h 316759"/>
              <a:gd name="connsiteX313" fmla="*/ 93726 w 214956"/>
              <a:gd name="connsiteY313" fmla="*/ 128164 h 316759"/>
              <a:gd name="connsiteX314" fmla="*/ 91821 w 214956"/>
              <a:gd name="connsiteY314" fmla="*/ 129117 h 316759"/>
              <a:gd name="connsiteX315" fmla="*/ 88011 w 214956"/>
              <a:gd name="connsiteY315" fmla="*/ 125307 h 316759"/>
              <a:gd name="connsiteX316" fmla="*/ 90869 w 214956"/>
              <a:gd name="connsiteY316" fmla="*/ 121497 h 316759"/>
              <a:gd name="connsiteX317" fmla="*/ 93726 w 214956"/>
              <a:gd name="connsiteY317" fmla="*/ 119592 h 316759"/>
              <a:gd name="connsiteX318" fmla="*/ 92774 w 214956"/>
              <a:gd name="connsiteY318" fmla="*/ 112924 h 316759"/>
              <a:gd name="connsiteX319" fmla="*/ 88011 w 214956"/>
              <a:gd name="connsiteY319" fmla="*/ 112924 h 316759"/>
              <a:gd name="connsiteX320" fmla="*/ 88011 w 214956"/>
              <a:gd name="connsiteY320" fmla="*/ 112924 h 316759"/>
              <a:gd name="connsiteX321" fmla="*/ 83249 w 214956"/>
              <a:gd name="connsiteY321" fmla="*/ 111019 h 316759"/>
              <a:gd name="connsiteX322" fmla="*/ 79438 w 214956"/>
              <a:gd name="connsiteY322" fmla="*/ 109114 h 316759"/>
              <a:gd name="connsiteX323" fmla="*/ 83249 w 214956"/>
              <a:gd name="connsiteY323" fmla="*/ 105304 h 316759"/>
              <a:gd name="connsiteX324" fmla="*/ 83249 w 214956"/>
              <a:gd name="connsiteY324" fmla="*/ 103399 h 316759"/>
              <a:gd name="connsiteX325" fmla="*/ 75628 w 214956"/>
              <a:gd name="connsiteY325" fmla="*/ 101494 h 316759"/>
              <a:gd name="connsiteX326" fmla="*/ 76581 w 214956"/>
              <a:gd name="connsiteY326" fmla="*/ 98637 h 316759"/>
              <a:gd name="connsiteX327" fmla="*/ 74676 w 214956"/>
              <a:gd name="connsiteY327" fmla="*/ 96732 h 316759"/>
              <a:gd name="connsiteX328" fmla="*/ 73724 w 214956"/>
              <a:gd name="connsiteY328" fmla="*/ 98637 h 316759"/>
              <a:gd name="connsiteX329" fmla="*/ 66103 w 214956"/>
              <a:gd name="connsiteY329" fmla="*/ 102447 h 316759"/>
              <a:gd name="connsiteX330" fmla="*/ 60388 w 214956"/>
              <a:gd name="connsiteY330" fmla="*/ 102447 h 316759"/>
              <a:gd name="connsiteX331" fmla="*/ 58484 w 214956"/>
              <a:gd name="connsiteY331" fmla="*/ 103399 h 316759"/>
              <a:gd name="connsiteX332" fmla="*/ 57531 w 214956"/>
              <a:gd name="connsiteY332" fmla="*/ 109114 h 316759"/>
              <a:gd name="connsiteX333" fmla="*/ 58484 w 214956"/>
              <a:gd name="connsiteY333" fmla="*/ 111972 h 316759"/>
              <a:gd name="connsiteX334" fmla="*/ 61341 w 214956"/>
              <a:gd name="connsiteY334" fmla="*/ 111019 h 316759"/>
              <a:gd name="connsiteX335" fmla="*/ 65151 w 214956"/>
              <a:gd name="connsiteY335" fmla="*/ 108162 h 316759"/>
              <a:gd name="connsiteX336" fmla="*/ 67056 w 214956"/>
              <a:gd name="connsiteY336" fmla="*/ 110067 h 316759"/>
              <a:gd name="connsiteX337" fmla="*/ 63246 w 214956"/>
              <a:gd name="connsiteY337" fmla="*/ 118639 h 316759"/>
              <a:gd name="connsiteX338" fmla="*/ 57531 w 214956"/>
              <a:gd name="connsiteY338" fmla="*/ 114829 h 316759"/>
              <a:gd name="connsiteX339" fmla="*/ 55626 w 214956"/>
              <a:gd name="connsiteY339" fmla="*/ 114829 h 316759"/>
              <a:gd name="connsiteX340" fmla="*/ 55626 w 214956"/>
              <a:gd name="connsiteY340" fmla="*/ 116734 h 316759"/>
              <a:gd name="connsiteX341" fmla="*/ 59436 w 214956"/>
              <a:gd name="connsiteY341" fmla="*/ 121497 h 316759"/>
              <a:gd name="connsiteX342" fmla="*/ 59436 w 214956"/>
              <a:gd name="connsiteY342" fmla="*/ 121497 h 316759"/>
              <a:gd name="connsiteX343" fmla="*/ 59436 w 214956"/>
              <a:gd name="connsiteY343" fmla="*/ 121497 h 316759"/>
              <a:gd name="connsiteX344" fmla="*/ 57531 w 214956"/>
              <a:gd name="connsiteY344" fmla="*/ 123402 h 316759"/>
              <a:gd name="connsiteX345" fmla="*/ 50863 w 214956"/>
              <a:gd name="connsiteY345" fmla="*/ 127212 h 316759"/>
              <a:gd name="connsiteX346" fmla="*/ 44196 w 214956"/>
              <a:gd name="connsiteY346" fmla="*/ 127212 h 316759"/>
              <a:gd name="connsiteX347" fmla="*/ 43244 w 214956"/>
              <a:gd name="connsiteY347" fmla="*/ 129117 h 316759"/>
              <a:gd name="connsiteX348" fmla="*/ 45149 w 214956"/>
              <a:gd name="connsiteY348" fmla="*/ 129117 h 316759"/>
              <a:gd name="connsiteX349" fmla="*/ 49911 w 214956"/>
              <a:gd name="connsiteY349" fmla="*/ 129117 h 316759"/>
              <a:gd name="connsiteX350" fmla="*/ 48959 w 214956"/>
              <a:gd name="connsiteY350" fmla="*/ 134832 h 316759"/>
              <a:gd name="connsiteX351" fmla="*/ 48006 w 214956"/>
              <a:gd name="connsiteY351" fmla="*/ 137689 h 316759"/>
              <a:gd name="connsiteX352" fmla="*/ 51816 w 214956"/>
              <a:gd name="connsiteY352" fmla="*/ 141499 h 316759"/>
              <a:gd name="connsiteX353" fmla="*/ 52769 w 214956"/>
              <a:gd name="connsiteY353" fmla="*/ 140547 h 316759"/>
              <a:gd name="connsiteX354" fmla="*/ 52769 w 214956"/>
              <a:gd name="connsiteY354" fmla="*/ 137689 h 316759"/>
              <a:gd name="connsiteX355" fmla="*/ 54674 w 214956"/>
              <a:gd name="connsiteY355" fmla="*/ 137689 h 316759"/>
              <a:gd name="connsiteX356" fmla="*/ 67056 w 214956"/>
              <a:gd name="connsiteY356" fmla="*/ 140547 h 316759"/>
              <a:gd name="connsiteX357" fmla="*/ 68961 w 214956"/>
              <a:gd name="connsiteY357" fmla="*/ 142452 h 316759"/>
              <a:gd name="connsiteX358" fmla="*/ 68009 w 214956"/>
              <a:gd name="connsiteY358" fmla="*/ 147214 h 316759"/>
              <a:gd name="connsiteX359" fmla="*/ 71819 w 214956"/>
              <a:gd name="connsiteY359" fmla="*/ 144357 h 316759"/>
              <a:gd name="connsiteX360" fmla="*/ 70866 w 214956"/>
              <a:gd name="connsiteY360" fmla="*/ 138642 h 316759"/>
              <a:gd name="connsiteX361" fmla="*/ 70866 w 214956"/>
              <a:gd name="connsiteY361" fmla="*/ 134832 h 316759"/>
              <a:gd name="connsiteX362" fmla="*/ 72771 w 214956"/>
              <a:gd name="connsiteY362" fmla="*/ 132927 h 316759"/>
              <a:gd name="connsiteX363" fmla="*/ 67056 w 214956"/>
              <a:gd name="connsiteY363" fmla="*/ 130069 h 316759"/>
              <a:gd name="connsiteX364" fmla="*/ 67056 w 214956"/>
              <a:gd name="connsiteY364" fmla="*/ 131022 h 316759"/>
              <a:gd name="connsiteX365" fmla="*/ 64199 w 214956"/>
              <a:gd name="connsiteY365" fmla="*/ 133879 h 316759"/>
              <a:gd name="connsiteX366" fmla="*/ 60388 w 214956"/>
              <a:gd name="connsiteY366" fmla="*/ 133879 h 316759"/>
              <a:gd name="connsiteX367" fmla="*/ 59436 w 214956"/>
              <a:gd name="connsiteY367" fmla="*/ 135784 h 316759"/>
              <a:gd name="connsiteX368" fmla="*/ 59436 w 214956"/>
              <a:gd name="connsiteY368" fmla="*/ 137689 h 316759"/>
              <a:gd name="connsiteX369" fmla="*/ 56578 w 214956"/>
              <a:gd name="connsiteY369" fmla="*/ 133879 h 316759"/>
              <a:gd name="connsiteX370" fmla="*/ 57531 w 214956"/>
              <a:gd name="connsiteY370" fmla="*/ 131022 h 316759"/>
              <a:gd name="connsiteX371" fmla="*/ 61341 w 214956"/>
              <a:gd name="connsiteY371" fmla="*/ 129117 h 316759"/>
              <a:gd name="connsiteX372" fmla="*/ 61341 w 214956"/>
              <a:gd name="connsiteY372" fmla="*/ 129117 h 316759"/>
              <a:gd name="connsiteX373" fmla="*/ 64199 w 214956"/>
              <a:gd name="connsiteY373" fmla="*/ 125307 h 316759"/>
              <a:gd name="connsiteX374" fmla="*/ 62294 w 214956"/>
              <a:gd name="connsiteY374" fmla="*/ 121497 h 316759"/>
              <a:gd name="connsiteX375" fmla="*/ 63246 w 214956"/>
              <a:gd name="connsiteY375" fmla="*/ 121497 h 316759"/>
              <a:gd name="connsiteX376" fmla="*/ 63246 w 214956"/>
              <a:gd name="connsiteY376" fmla="*/ 121497 h 316759"/>
              <a:gd name="connsiteX377" fmla="*/ 66103 w 214956"/>
              <a:gd name="connsiteY377" fmla="*/ 119592 h 316759"/>
              <a:gd name="connsiteX378" fmla="*/ 68009 w 214956"/>
              <a:gd name="connsiteY378" fmla="*/ 121497 h 316759"/>
              <a:gd name="connsiteX379" fmla="*/ 68009 w 214956"/>
              <a:gd name="connsiteY379" fmla="*/ 121497 h 316759"/>
              <a:gd name="connsiteX380" fmla="*/ 64199 w 214956"/>
              <a:gd name="connsiteY380" fmla="*/ 125307 h 316759"/>
              <a:gd name="connsiteX381" fmla="*/ 68009 w 214956"/>
              <a:gd name="connsiteY381" fmla="*/ 121497 h 316759"/>
              <a:gd name="connsiteX382" fmla="*/ 69913 w 214956"/>
              <a:gd name="connsiteY382" fmla="*/ 121497 h 316759"/>
              <a:gd name="connsiteX383" fmla="*/ 73724 w 214956"/>
              <a:gd name="connsiteY383" fmla="*/ 116734 h 316759"/>
              <a:gd name="connsiteX384" fmla="*/ 69913 w 214956"/>
              <a:gd name="connsiteY384" fmla="*/ 117687 h 316759"/>
              <a:gd name="connsiteX385" fmla="*/ 68961 w 214956"/>
              <a:gd name="connsiteY385" fmla="*/ 115782 h 316759"/>
              <a:gd name="connsiteX386" fmla="*/ 72771 w 214956"/>
              <a:gd name="connsiteY386" fmla="*/ 113877 h 316759"/>
              <a:gd name="connsiteX387" fmla="*/ 77534 w 214956"/>
              <a:gd name="connsiteY387" fmla="*/ 104352 h 316759"/>
              <a:gd name="connsiteX388" fmla="*/ 77534 w 214956"/>
              <a:gd name="connsiteY388" fmla="*/ 109114 h 316759"/>
              <a:gd name="connsiteX389" fmla="*/ 77534 w 214956"/>
              <a:gd name="connsiteY389" fmla="*/ 114829 h 316759"/>
              <a:gd name="connsiteX390" fmla="*/ 77534 w 214956"/>
              <a:gd name="connsiteY390" fmla="*/ 120544 h 316759"/>
              <a:gd name="connsiteX391" fmla="*/ 78486 w 214956"/>
              <a:gd name="connsiteY391" fmla="*/ 122449 h 316759"/>
              <a:gd name="connsiteX392" fmla="*/ 80391 w 214956"/>
              <a:gd name="connsiteY392" fmla="*/ 129117 h 316759"/>
              <a:gd name="connsiteX393" fmla="*/ 84201 w 214956"/>
              <a:gd name="connsiteY393" fmla="*/ 131022 h 316759"/>
              <a:gd name="connsiteX394" fmla="*/ 79438 w 214956"/>
              <a:gd name="connsiteY394" fmla="*/ 132927 h 316759"/>
              <a:gd name="connsiteX395" fmla="*/ 77534 w 214956"/>
              <a:gd name="connsiteY395" fmla="*/ 132927 h 316759"/>
              <a:gd name="connsiteX396" fmla="*/ 75628 w 214956"/>
              <a:gd name="connsiteY396" fmla="*/ 137689 h 316759"/>
              <a:gd name="connsiteX397" fmla="*/ 79438 w 214956"/>
              <a:gd name="connsiteY397" fmla="*/ 136737 h 316759"/>
              <a:gd name="connsiteX398" fmla="*/ 82296 w 214956"/>
              <a:gd name="connsiteY398" fmla="*/ 136737 h 316759"/>
              <a:gd name="connsiteX399" fmla="*/ 82296 w 214956"/>
              <a:gd name="connsiteY399" fmla="*/ 139594 h 316759"/>
              <a:gd name="connsiteX400" fmla="*/ 81344 w 214956"/>
              <a:gd name="connsiteY400" fmla="*/ 145309 h 316759"/>
              <a:gd name="connsiteX401" fmla="*/ 75628 w 214956"/>
              <a:gd name="connsiteY401" fmla="*/ 152929 h 316759"/>
              <a:gd name="connsiteX402" fmla="*/ 76581 w 214956"/>
              <a:gd name="connsiteY402" fmla="*/ 156739 h 316759"/>
              <a:gd name="connsiteX403" fmla="*/ 76581 w 214956"/>
              <a:gd name="connsiteY403" fmla="*/ 151977 h 316759"/>
              <a:gd name="connsiteX404" fmla="*/ 52769 w 214956"/>
              <a:gd name="connsiteY404" fmla="*/ 259609 h 316759"/>
              <a:gd name="connsiteX405" fmla="*/ 51816 w 214956"/>
              <a:gd name="connsiteY405" fmla="*/ 256752 h 316759"/>
              <a:gd name="connsiteX406" fmla="*/ 45149 w 214956"/>
              <a:gd name="connsiteY406" fmla="*/ 251989 h 316759"/>
              <a:gd name="connsiteX407" fmla="*/ 43244 w 214956"/>
              <a:gd name="connsiteY407" fmla="*/ 251037 h 316759"/>
              <a:gd name="connsiteX408" fmla="*/ 43244 w 214956"/>
              <a:gd name="connsiteY408" fmla="*/ 251989 h 316759"/>
              <a:gd name="connsiteX409" fmla="*/ 45149 w 214956"/>
              <a:gd name="connsiteY409" fmla="*/ 256752 h 316759"/>
              <a:gd name="connsiteX410" fmla="*/ 48006 w 214956"/>
              <a:gd name="connsiteY410" fmla="*/ 262467 h 316759"/>
              <a:gd name="connsiteX411" fmla="*/ 52769 w 214956"/>
              <a:gd name="connsiteY411" fmla="*/ 259609 h 316759"/>
              <a:gd name="connsiteX412" fmla="*/ 45149 w 214956"/>
              <a:gd name="connsiteY412" fmla="*/ 113877 h 316759"/>
              <a:gd name="connsiteX413" fmla="*/ 43244 w 214956"/>
              <a:gd name="connsiteY413" fmla="*/ 116734 h 316759"/>
              <a:gd name="connsiteX414" fmla="*/ 45149 w 214956"/>
              <a:gd name="connsiteY414" fmla="*/ 118639 h 316759"/>
              <a:gd name="connsiteX415" fmla="*/ 48006 w 214956"/>
              <a:gd name="connsiteY415" fmla="*/ 116734 h 316759"/>
              <a:gd name="connsiteX416" fmla="*/ 45149 w 214956"/>
              <a:gd name="connsiteY416" fmla="*/ 113877 h 316759"/>
              <a:gd name="connsiteX417" fmla="*/ 43244 w 214956"/>
              <a:gd name="connsiteY417" fmla="*/ 46249 h 316759"/>
              <a:gd name="connsiteX418" fmla="*/ 45149 w 214956"/>
              <a:gd name="connsiteY418" fmla="*/ 48154 h 316759"/>
              <a:gd name="connsiteX419" fmla="*/ 46101 w 214956"/>
              <a:gd name="connsiteY419" fmla="*/ 47202 h 316759"/>
              <a:gd name="connsiteX420" fmla="*/ 43244 w 214956"/>
              <a:gd name="connsiteY420" fmla="*/ 46249 h 316759"/>
              <a:gd name="connsiteX421" fmla="*/ 43244 w 214956"/>
              <a:gd name="connsiteY421" fmla="*/ 46249 h 316759"/>
              <a:gd name="connsiteX422" fmla="*/ 44196 w 214956"/>
              <a:gd name="connsiteY422" fmla="*/ 208174 h 316759"/>
              <a:gd name="connsiteX423" fmla="*/ 45149 w 214956"/>
              <a:gd name="connsiteY423" fmla="*/ 208174 h 316759"/>
              <a:gd name="connsiteX424" fmla="*/ 45149 w 214956"/>
              <a:gd name="connsiteY424" fmla="*/ 208174 h 316759"/>
              <a:gd name="connsiteX425" fmla="*/ 44196 w 214956"/>
              <a:gd name="connsiteY425" fmla="*/ 208174 h 316759"/>
              <a:gd name="connsiteX426" fmla="*/ 44196 w 214956"/>
              <a:gd name="connsiteY426" fmla="*/ 208174 h 316759"/>
              <a:gd name="connsiteX427" fmla="*/ 46101 w 214956"/>
              <a:gd name="connsiteY427" fmla="*/ 62442 h 316759"/>
              <a:gd name="connsiteX428" fmla="*/ 46101 w 214956"/>
              <a:gd name="connsiteY428" fmla="*/ 60537 h 316759"/>
              <a:gd name="connsiteX429" fmla="*/ 45149 w 214956"/>
              <a:gd name="connsiteY429" fmla="*/ 59584 h 316759"/>
              <a:gd name="connsiteX430" fmla="*/ 44196 w 214956"/>
              <a:gd name="connsiteY430" fmla="*/ 61489 h 316759"/>
              <a:gd name="connsiteX431" fmla="*/ 46101 w 214956"/>
              <a:gd name="connsiteY431" fmla="*/ 62442 h 316759"/>
              <a:gd name="connsiteX432" fmla="*/ 49911 w 214956"/>
              <a:gd name="connsiteY432" fmla="*/ 64347 h 316759"/>
              <a:gd name="connsiteX433" fmla="*/ 49911 w 214956"/>
              <a:gd name="connsiteY433" fmla="*/ 60537 h 316759"/>
              <a:gd name="connsiteX434" fmla="*/ 49911 w 214956"/>
              <a:gd name="connsiteY434" fmla="*/ 57679 h 316759"/>
              <a:gd name="connsiteX435" fmla="*/ 50863 w 214956"/>
              <a:gd name="connsiteY435" fmla="*/ 56727 h 316759"/>
              <a:gd name="connsiteX436" fmla="*/ 51816 w 214956"/>
              <a:gd name="connsiteY436" fmla="*/ 54822 h 316759"/>
              <a:gd name="connsiteX437" fmla="*/ 49911 w 214956"/>
              <a:gd name="connsiteY437" fmla="*/ 55774 h 316759"/>
              <a:gd name="connsiteX438" fmla="*/ 49911 w 214956"/>
              <a:gd name="connsiteY438" fmla="*/ 56727 h 316759"/>
              <a:gd name="connsiteX439" fmla="*/ 46101 w 214956"/>
              <a:gd name="connsiteY439" fmla="*/ 62442 h 316759"/>
              <a:gd name="connsiteX440" fmla="*/ 47053 w 214956"/>
              <a:gd name="connsiteY440" fmla="*/ 228177 h 316759"/>
              <a:gd name="connsiteX441" fmla="*/ 47053 w 214956"/>
              <a:gd name="connsiteY441" fmla="*/ 229129 h 316759"/>
              <a:gd name="connsiteX442" fmla="*/ 46101 w 214956"/>
              <a:gd name="connsiteY442" fmla="*/ 229129 h 316759"/>
              <a:gd name="connsiteX443" fmla="*/ 46101 w 214956"/>
              <a:gd name="connsiteY443" fmla="*/ 228177 h 316759"/>
              <a:gd name="connsiteX444" fmla="*/ 46101 w 214956"/>
              <a:gd name="connsiteY444" fmla="*/ 226272 h 316759"/>
              <a:gd name="connsiteX445" fmla="*/ 47053 w 214956"/>
              <a:gd name="connsiteY445" fmla="*/ 228177 h 316759"/>
              <a:gd name="connsiteX446" fmla="*/ 48959 w 214956"/>
              <a:gd name="connsiteY446" fmla="*/ 107209 h 316759"/>
              <a:gd name="connsiteX447" fmla="*/ 47053 w 214956"/>
              <a:gd name="connsiteY447" fmla="*/ 107209 h 316759"/>
              <a:gd name="connsiteX448" fmla="*/ 47053 w 214956"/>
              <a:gd name="connsiteY448" fmla="*/ 108162 h 316759"/>
              <a:gd name="connsiteX449" fmla="*/ 48959 w 214956"/>
              <a:gd name="connsiteY449" fmla="*/ 109114 h 316759"/>
              <a:gd name="connsiteX450" fmla="*/ 48959 w 214956"/>
              <a:gd name="connsiteY450" fmla="*/ 107209 h 316759"/>
              <a:gd name="connsiteX451" fmla="*/ 48006 w 214956"/>
              <a:gd name="connsiteY451" fmla="*/ 80539 h 316759"/>
              <a:gd name="connsiteX452" fmla="*/ 49911 w 214956"/>
              <a:gd name="connsiteY452" fmla="*/ 80539 h 316759"/>
              <a:gd name="connsiteX453" fmla="*/ 48006 w 214956"/>
              <a:gd name="connsiteY453" fmla="*/ 78634 h 316759"/>
              <a:gd name="connsiteX454" fmla="*/ 46101 w 214956"/>
              <a:gd name="connsiteY454" fmla="*/ 79587 h 316759"/>
              <a:gd name="connsiteX455" fmla="*/ 48006 w 214956"/>
              <a:gd name="connsiteY455" fmla="*/ 80539 h 316759"/>
              <a:gd name="connsiteX456" fmla="*/ 48006 w 214956"/>
              <a:gd name="connsiteY456" fmla="*/ 87207 h 316759"/>
              <a:gd name="connsiteX457" fmla="*/ 47053 w 214956"/>
              <a:gd name="connsiteY457" fmla="*/ 88159 h 316759"/>
              <a:gd name="connsiteX458" fmla="*/ 48006 w 214956"/>
              <a:gd name="connsiteY458" fmla="*/ 89112 h 316759"/>
              <a:gd name="connsiteX459" fmla="*/ 48006 w 214956"/>
              <a:gd name="connsiteY459" fmla="*/ 87207 h 316759"/>
              <a:gd name="connsiteX460" fmla="*/ 48006 w 214956"/>
              <a:gd name="connsiteY460" fmla="*/ 87207 h 316759"/>
              <a:gd name="connsiteX461" fmla="*/ 48006 w 214956"/>
              <a:gd name="connsiteY461" fmla="*/ 212937 h 316759"/>
              <a:gd name="connsiteX462" fmla="*/ 51816 w 214956"/>
              <a:gd name="connsiteY462" fmla="*/ 211984 h 316759"/>
              <a:gd name="connsiteX463" fmla="*/ 52769 w 214956"/>
              <a:gd name="connsiteY463" fmla="*/ 211984 h 316759"/>
              <a:gd name="connsiteX464" fmla="*/ 50863 w 214956"/>
              <a:gd name="connsiteY464" fmla="*/ 215794 h 316759"/>
              <a:gd name="connsiteX465" fmla="*/ 50863 w 214956"/>
              <a:gd name="connsiteY465" fmla="*/ 217699 h 316759"/>
              <a:gd name="connsiteX466" fmla="*/ 52769 w 214956"/>
              <a:gd name="connsiteY466" fmla="*/ 216747 h 316759"/>
              <a:gd name="connsiteX467" fmla="*/ 52769 w 214956"/>
              <a:gd name="connsiteY467" fmla="*/ 211984 h 316759"/>
              <a:gd name="connsiteX468" fmla="*/ 48959 w 214956"/>
              <a:gd name="connsiteY468" fmla="*/ 211984 h 316759"/>
              <a:gd name="connsiteX469" fmla="*/ 48006 w 214956"/>
              <a:gd name="connsiteY469" fmla="*/ 212937 h 316759"/>
              <a:gd name="connsiteX470" fmla="*/ 50863 w 214956"/>
              <a:gd name="connsiteY470" fmla="*/ 70062 h 316759"/>
              <a:gd name="connsiteX471" fmla="*/ 49911 w 214956"/>
              <a:gd name="connsiteY471" fmla="*/ 69109 h 316759"/>
              <a:gd name="connsiteX472" fmla="*/ 48006 w 214956"/>
              <a:gd name="connsiteY472" fmla="*/ 71014 h 316759"/>
              <a:gd name="connsiteX473" fmla="*/ 48959 w 214956"/>
              <a:gd name="connsiteY473" fmla="*/ 71967 h 316759"/>
              <a:gd name="connsiteX474" fmla="*/ 50863 w 214956"/>
              <a:gd name="connsiteY474" fmla="*/ 70062 h 316759"/>
              <a:gd name="connsiteX475" fmla="*/ 52769 w 214956"/>
              <a:gd name="connsiteY475" fmla="*/ 253894 h 316759"/>
              <a:gd name="connsiteX476" fmla="*/ 50863 w 214956"/>
              <a:gd name="connsiteY476" fmla="*/ 253894 h 316759"/>
              <a:gd name="connsiteX477" fmla="*/ 51816 w 214956"/>
              <a:gd name="connsiteY477" fmla="*/ 255799 h 316759"/>
              <a:gd name="connsiteX478" fmla="*/ 52769 w 214956"/>
              <a:gd name="connsiteY478" fmla="*/ 253894 h 316759"/>
              <a:gd name="connsiteX479" fmla="*/ 49911 w 214956"/>
              <a:gd name="connsiteY479" fmla="*/ 89112 h 316759"/>
              <a:gd name="connsiteX480" fmla="*/ 50863 w 214956"/>
              <a:gd name="connsiteY480" fmla="*/ 90064 h 316759"/>
              <a:gd name="connsiteX481" fmla="*/ 52769 w 214956"/>
              <a:gd name="connsiteY481" fmla="*/ 86254 h 316759"/>
              <a:gd name="connsiteX482" fmla="*/ 51816 w 214956"/>
              <a:gd name="connsiteY482" fmla="*/ 84349 h 316759"/>
              <a:gd name="connsiteX483" fmla="*/ 49911 w 214956"/>
              <a:gd name="connsiteY483" fmla="*/ 89112 h 316759"/>
              <a:gd name="connsiteX484" fmla="*/ 52769 w 214956"/>
              <a:gd name="connsiteY484" fmla="*/ 112924 h 316759"/>
              <a:gd name="connsiteX485" fmla="*/ 50863 w 214956"/>
              <a:gd name="connsiteY485" fmla="*/ 115782 h 316759"/>
              <a:gd name="connsiteX486" fmla="*/ 51816 w 214956"/>
              <a:gd name="connsiteY486" fmla="*/ 117687 h 316759"/>
              <a:gd name="connsiteX487" fmla="*/ 53721 w 214956"/>
              <a:gd name="connsiteY487" fmla="*/ 114829 h 316759"/>
              <a:gd name="connsiteX488" fmla="*/ 52769 w 214956"/>
              <a:gd name="connsiteY488" fmla="*/ 112924 h 316759"/>
              <a:gd name="connsiteX489" fmla="*/ 55626 w 214956"/>
              <a:gd name="connsiteY489" fmla="*/ 255799 h 316759"/>
              <a:gd name="connsiteX490" fmla="*/ 55626 w 214956"/>
              <a:gd name="connsiteY490" fmla="*/ 253894 h 316759"/>
              <a:gd name="connsiteX491" fmla="*/ 51816 w 214956"/>
              <a:gd name="connsiteY491" fmla="*/ 251037 h 316759"/>
              <a:gd name="connsiteX492" fmla="*/ 51816 w 214956"/>
              <a:gd name="connsiteY492" fmla="*/ 253894 h 316759"/>
              <a:gd name="connsiteX493" fmla="*/ 55626 w 214956"/>
              <a:gd name="connsiteY493" fmla="*/ 255799 h 316759"/>
              <a:gd name="connsiteX494" fmla="*/ 54674 w 214956"/>
              <a:gd name="connsiteY494" fmla="*/ 237702 h 316759"/>
              <a:gd name="connsiteX495" fmla="*/ 52769 w 214956"/>
              <a:gd name="connsiteY495" fmla="*/ 238654 h 316759"/>
              <a:gd name="connsiteX496" fmla="*/ 54674 w 214956"/>
              <a:gd name="connsiteY496" fmla="*/ 239607 h 316759"/>
              <a:gd name="connsiteX497" fmla="*/ 56578 w 214956"/>
              <a:gd name="connsiteY497" fmla="*/ 238654 h 316759"/>
              <a:gd name="connsiteX498" fmla="*/ 54674 w 214956"/>
              <a:gd name="connsiteY498" fmla="*/ 237702 h 316759"/>
              <a:gd name="connsiteX499" fmla="*/ 55626 w 214956"/>
              <a:gd name="connsiteY499" fmla="*/ 260562 h 316759"/>
              <a:gd name="connsiteX500" fmla="*/ 52769 w 214956"/>
              <a:gd name="connsiteY500" fmla="*/ 259609 h 316759"/>
              <a:gd name="connsiteX501" fmla="*/ 52769 w 214956"/>
              <a:gd name="connsiteY501" fmla="*/ 263419 h 316759"/>
              <a:gd name="connsiteX502" fmla="*/ 54674 w 214956"/>
              <a:gd name="connsiteY502" fmla="*/ 264372 h 316759"/>
              <a:gd name="connsiteX503" fmla="*/ 56578 w 214956"/>
              <a:gd name="connsiteY503" fmla="*/ 263419 h 316759"/>
              <a:gd name="connsiteX504" fmla="*/ 55626 w 214956"/>
              <a:gd name="connsiteY504" fmla="*/ 260562 h 316759"/>
              <a:gd name="connsiteX505" fmla="*/ 54674 w 214956"/>
              <a:gd name="connsiteY505" fmla="*/ 72919 h 316759"/>
              <a:gd name="connsiteX506" fmla="*/ 54674 w 214956"/>
              <a:gd name="connsiteY506" fmla="*/ 72919 h 316759"/>
              <a:gd name="connsiteX507" fmla="*/ 56578 w 214956"/>
              <a:gd name="connsiteY507" fmla="*/ 72919 h 316759"/>
              <a:gd name="connsiteX508" fmla="*/ 54674 w 214956"/>
              <a:gd name="connsiteY508" fmla="*/ 72919 h 316759"/>
              <a:gd name="connsiteX509" fmla="*/ 54674 w 214956"/>
              <a:gd name="connsiteY509" fmla="*/ 72919 h 316759"/>
              <a:gd name="connsiteX510" fmla="*/ 55626 w 214956"/>
              <a:gd name="connsiteY510" fmla="*/ 79587 h 316759"/>
              <a:gd name="connsiteX511" fmla="*/ 57531 w 214956"/>
              <a:gd name="connsiteY511" fmla="*/ 81492 h 316759"/>
              <a:gd name="connsiteX512" fmla="*/ 58484 w 214956"/>
              <a:gd name="connsiteY512" fmla="*/ 80539 h 316759"/>
              <a:gd name="connsiteX513" fmla="*/ 56578 w 214956"/>
              <a:gd name="connsiteY513" fmla="*/ 78634 h 316759"/>
              <a:gd name="connsiteX514" fmla="*/ 55626 w 214956"/>
              <a:gd name="connsiteY514" fmla="*/ 79587 h 316759"/>
              <a:gd name="connsiteX515" fmla="*/ 55626 w 214956"/>
              <a:gd name="connsiteY515" fmla="*/ 217699 h 316759"/>
              <a:gd name="connsiteX516" fmla="*/ 55626 w 214956"/>
              <a:gd name="connsiteY516" fmla="*/ 217699 h 316759"/>
              <a:gd name="connsiteX517" fmla="*/ 56578 w 214956"/>
              <a:gd name="connsiteY517" fmla="*/ 217699 h 316759"/>
              <a:gd name="connsiteX518" fmla="*/ 55626 w 214956"/>
              <a:gd name="connsiteY518" fmla="*/ 217699 h 316759"/>
              <a:gd name="connsiteX519" fmla="*/ 55626 w 214956"/>
              <a:gd name="connsiteY519" fmla="*/ 217699 h 316759"/>
              <a:gd name="connsiteX520" fmla="*/ 58484 w 214956"/>
              <a:gd name="connsiteY520" fmla="*/ 84349 h 316759"/>
              <a:gd name="connsiteX521" fmla="*/ 57531 w 214956"/>
              <a:gd name="connsiteY521" fmla="*/ 85302 h 316759"/>
              <a:gd name="connsiteX522" fmla="*/ 58484 w 214956"/>
              <a:gd name="connsiteY522" fmla="*/ 87207 h 316759"/>
              <a:gd name="connsiteX523" fmla="*/ 59436 w 214956"/>
              <a:gd name="connsiteY523" fmla="*/ 86254 h 316759"/>
              <a:gd name="connsiteX524" fmla="*/ 58484 w 214956"/>
              <a:gd name="connsiteY524" fmla="*/ 84349 h 316759"/>
              <a:gd name="connsiteX525" fmla="*/ 59436 w 214956"/>
              <a:gd name="connsiteY525" fmla="*/ 126259 h 316759"/>
              <a:gd name="connsiteX526" fmla="*/ 57531 w 214956"/>
              <a:gd name="connsiteY526" fmla="*/ 126259 h 316759"/>
              <a:gd name="connsiteX527" fmla="*/ 57531 w 214956"/>
              <a:gd name="connsiteY527" fmla="*/ 128164 h 316759"/>
              <a:gd name="connsiteX528" fmla="*/ 59436 w 214956"/>
              <a:gd name="connsiteY528" fmla="*/ 129117 h 316759"/>
              <a:gd name="connsiteX529" fmla="*/ 59436 w 214956"/>
              <a:gd name="connsiteY529" fmla="*/ 128164 h 316759"/>
              <a:gd name="connsiteX530" fmla="*/ 59436 w 214956"/>
              <a:gd name="connsiteY530" fmla="*/ 126259 h 316759"/>
              <a:gd name="connsiteX531" fmla="*/ 66103 w 214956"/>
              <a:gd name="connsiteY531" fmla="*/ 149119 h 316759"/>
              <a:gd name="connsiteX532" fmla="*/ 66103 w 214956"/>
              <a:gd name="connsiteY532" fmla="*/ 145309 h 316759"/>
              <a:gd name="connsiteX533" fmla="*/ 66103 w 214956"/>
              <a:gd name="connsiteY533" fmla="*/ 145309 h 316759"/>
              <a:gd name="connsiteX534" fmla="*/ 59436 w 214956"/>
              <a:gd name="connsiteY534" fmla="*/ 148167 h 316759"/>
              <a:gd name="connsiteX535" fmla="*/ 59436 w 214956"/>
              <a:gd name="connsiteY535" fmla="*/ 150072 h 316759"/>
              <a:gd name="connsiteX536" fmla="*/ 61341 w 214956"/>
              <a:gd name="connsiteY536" fmla="*/ 148167 h 316759"/>
              <a:gd name="connsiteX537" fmla="*/ 64199 w 214956"/>
              <a:gd name="connsiteY537" fmla="*/ 149119 h 316759"/>
              <a:gd name="connsiteX538" fmla="*/ 65151 w 214956"/>
              <a:gd name="connsiteY538" fmla="*/ 150072 h 316759"/>
              <a:gd name="connsiteX539" fmla="*/ 66103 w 214956"/>
              <a:gd name="connsiteY539" fmla="*/ 149119 h 316759"/>
              <a:gd name="connsiteX540" fmla="*/ 60388 w 214956"/>
              <a:gd name="connsiteY540" fmla="*/ 225319 h 316759"/>
              <a:gd name="connsiteX541" fmla="*/ 60388 w 214956"/>
              <a:gd name="connsiteY541" fmla="*/ 225319 h 316759"/>
              <a:gd name="connsiteX542" fmla="*/ 63246 w 214956"/>
              <a:gd name="connsiteY542" fmla="*/ 226272 h 316759"/>
              <a:gd name="connsiteX543" fmla="*/ 64199 w 214956"/>
              <a:gd name="connsiteY543" fmla="*/ 224367 h 316759"/>
              <a:gd name="connsiteX544" fmla="*/ 60388 w 214956"/>
              <a:gd name="connsiteY544" fmla="*/ 225319 h 316759"/>
              <a:gd name="connsiteX545" fmla="*/ 64199 w 214956"/>
              <a:gd name="connsiteY545" fmla="*/ 231034 h 316759"/>
              <a:gd name="connsiteX546" fmla="*/ 62294 w 214956"/>
              <a:gd name="connsiteY546" fmla="*/ 236749 h 316759"/>
              <a:gd name="connsiteX547" fmla="*/ 63246 w 214956"/>
              <a:gd name="connsiteY547" fmla="*/ 236749 h 316759"/>
              <a:gd name="connsiteX548" fmla="*/ 66103 w 214956"/>
              <a:gd name="connsiteY548" fmla="*/ 232939 h 316759"/>
              <a:gd name="connsiteX549" fmla="*/ 64199 w 214956"/>
              <a:gd name="connsiteY549" fmla="*/ 231034 h 316759"/>
              <a:gd name="connsiteX550" fmla="*/ 64199 w 214956"/>
              <a:gd name="connsiteY550" fmla="*/ 92922 h 316759"/>
              <a:gd name="connsiteX551" fmla="*/ 66103 w 214956"/>
              <a:gd name="connsiteY551" fmla="*/ 97684 h 316759"/>
              <a:gd name="connsiteX552" fmla="*/ 68009 w 214956"/>
              <a:gd name="connsiteY552" fmla="*/ 93874 h 316759"/>
              <a:gd name="connsiteX553" fmla="*/ 64199 w 214956"/>
              <a:gd name="connsiteY553" fmla="*/ 90064 h 316759"/>
              <a:gd name="connsiteX554" fmla="*/ 64199 w 214956"/>
              <a:gd name="connsiteY554" fmla="*/ 92922 h 316759"/>
              <a:gd name="connsiteX555" fmla="*/ 67056 w 214956"/>
              <a:gd name="connsiteY555" fmla="*/ 241512 h 316759"/>
              <a:gd name="connsiteX556" fmla="*/ 69913 w 214956"/>
              <a:gd name="connsiteY556" fmla="*/ 236749 h 316759"/>
              <a:gd name="connsiteX557" fmla="*/ 68961 w 214956"/>
              <a:gd name="connsiteY557" fmla="*/ 234844 h 316759"/>
              <a:gd name="connsiteX558" fmla="*/ 65151 w 214956"/>
              <a:gd name="connsiteY558" fmla="*/ 238654 h 316759"/>
              <a:gd name="connsiteX559" fmla="*/ 67056 w 214956"/>
              <a:gd name="connsiteY559" fmla="*/ 241512 h 316759"/>
              <a:gd name="connsiteX560" fmla="*/ 67056 w 214956"/>
              <a:gd name="connsiteY560" fmla="*/ 253894 h 316759"/>
              <a:gd name="connsiteX561" fmla="*/ 67056 w 214956"/>
              <a:gd name="connsiteY561" fmla="*/ 253894 h 316759"/>
              <a:gd name="connsiteX562" fmla="*/ 66103 w 214956"/>
              <a:gd name="connsiteY562" fmla="*/ 253894 h 316759"/>
              <a:gd name="connsiteX563" fmla="*/ 66103 w 214956"/>
              <a:gd name="connsiteY563" fmla="*/ 254847 h 316759"/>
              <a:gd name="connsiteX564" fmla="*/ 67056 w 214956"/>
              <a:gd name="connsiteY564" fmla="*/ 253894 h 316759"/>
              <a:gd name="connsiteX565" fmla="*/ 69913 w 214956"/>
              <a:gd name="connsiteY565" fmla="*/ 159597 h 316759"/>
              <a:gd name="connsiteX566" fmla="*/ 66103 w 214956"/>
              <a:gd name="connsiteY566" fmla="*/ 155787 h 316759"/>
              <a:gd name="connsiteX567" fmla="*/ 66103 w 214956"/>
              <a:gd name="connsiteY567" fmla="*/ 156739 h 316759"/>
              <a:gd name="connsiteX568" fmla="*/ 69913 w 214956"/>
              <a:gd name="connsiteY568" fmla="*/ 160549 h 316759"/>
              <a:gd name="connsiteX569" fmla="*/ 69913 w 214956"/>
              <a:gd name="connsiteY569" fmla="*/ 159597 h 316759"/>
              <a:gd name="connsiteX570" fmla="*/ 67056 w 214956"/>
              <a:gd name="connsiteY570" fmla="*/ 125307 h 316759"/>
              <a:gd name="connsiteX571" fmla="*/ 68961 w 214956"/>
              <a:gd name="connsiteY571" fmla="*/ 127212 h 316759"/>
              <a:gd name="connsiteX572" fmla="*/ 70866 w 214956"/>
              <a:gd name="connsiteY572" fmla="*/ 125307 h 316759"/>
              <a:gd name="connsiteX573" fmla="*/ 70866 w 214956"/>
              <a:gd name="connsiteY573" fmla="*/ 119592 h 316759"/>
              <a:gd name="connsiteX574" fmla="*/ 67056 w 214956"/>
              <a:gd name="connsiteY574" fmla="*/ 117687 h 316759"/>
              <a:gd name="connsiteX575" fmla="*/ 67056 w 214956"/>
              <a:gd name="connsiteY575" fmla="*/ 125307 h 316759"/>
              <a:gd name="connsiteX576" fmla="*/ 67056 w 214956"/>
              <a:gd name="connsiteY576" fmla="*/ 82444 h 316759"/>
              <a:gd name="connsiteX577" fmla="*/ 67056 w 214956"/>
              <a:gd name="connsiteY577" fmla="*/ 82444 h 316759"/>
              <a:gd name="connsiteX578" fmla="*/ 68961 w 214956"/>
              <a:gd name="connsiteY578" fmla="*/ 81492 h 316759"/>
              <a:gd name="connsiteX579" fmla="*/ 68009 w 214956"/>
              <a:gd name="connsiteY579" fmla="*/ 81492 h 316759"/>
              <a:gd name="connsiteX580" fmla="*/ 67056 w 214956"/>
              <a:gd name="connsiteY580" fmla="*/ 82444 h 316759"/>
              <a:gd name="connsiteX581" fmla="*/ 75628 w 214956"/>
              <a:gd name="connsiteY581" fmla="*/ 129117 h 316759"/>
              <a:gd name="connsiteX582" fmla="*/ 75628 w 214956"/>
              <a:gd name="connsiteY582" fmla="*/ 129117 h 316759"/>
              <a:gd name="connsiteX583" fmla="*/ 75628 w 214956"/>
              <a:gd name="connsiteY583" fmla="*/ 128164 h 316759"/>
              <a:gd name="connsiteX584" fmla="*/ 75628 w 214956"/>
              <a:gd name="connsiteY584" fmla="*/ 129117 h 316759"/>
              <a:gd name="connsiteX585" fmla="*/ 75628 w 214956"/>
              <a:gd name="connsiteY585" fmla="*/ 129117 h 316759"/>
              <a:gd name="connsiteX586" fmla="*/ 84201 w 214956"/>
              <a:gd name="connsiteY586" fmla="*/ 161502 h 316759"/>
              <a:gd name="connsiteX587" fmla="*/ 83249 w 214956"/>
              <a:gd name="connsiteY587" fmla="*/ 160549 h 316759"/>
              <a:gd name="connsiteX588" fmla="*/ 77534 w 214956"/>
              <a:gd name="connsiteY588" fmla="*/ 158644 h 316759"/>
              <a:gd name="connsiteX589" fmla="*/ 76581 w 214956"/>
              <a:gd name="connsiteY589" fmla="*/ 160549 h 316759"/>
              <a:gd name="connsiteX590" fmla="*/ 82296 w 214956"/>
              <a:gd name="connsiteY590" fmla="*/ 163407 h 316759"/>
              <a:gd name="connsiteX591" fmla="*/ 84201 w 214956"/>
              <a:gd name="connsiteY591" fmla="*/ 161502 h 316759"/>
              <a:gd name="connsiteX592" fmla="*/ 79438 w 214956"/>
              <a:gd name="connsiteY592" fmla="*/ 106257 h 316759"/>
              <a:gd name="connsiteX593" fmla="*/ 79438 w 214956"/>
              <a:gd name="connsiteY593" fmla="*/ 108162 h 316759"/>
              <a:gd name="connsiteX594" fmla="*/ 77534 w 214956"/>
              <a:gd name="connsiteY594" fmla="*/ 107209 h 316759"/>
              <a:gd name="connsiteX595" fmla="*/ 76581 w 214956"/>
              <a:gd name="connsiteY595" fmla="*/ 105304 h 316759"/>
              <a:gd name="connsiteX596" fmla="*/ 79438 w 214956"/>
              <a:gd name="connsiteY596" fmla="*/ 106257 h 316759"/>
              <a:gd name="connsiteX597" fmla="*/ 120396 w 214956"/>
              <a:gd name="connsiteY597" fmla="*/ 171979 h 316759"/>
              <a:gd name="connsiteX598" fmla="*/ 115634 w 214956"/>
              <a:gd name="connsiteY598" fmla="*/ 171979 h 316759"/>
              <a:gd name="connsiteX599" fmla="*/ 113728 w 214956"/>
              <a:gd name="connsiteY599" fmla="*/ 176742 h 316759"/>
              <a:gd name="connsiteX600" fmla="*/ 120396 w 214956"/>
              <a:gd name="connsiteY600" fmla="*/ 183409 h 316759"/>
              <a:gd name="connsiteX601" fmla="*/ 124206 w 214956"/>
              <a:gd name="connsiteY601" fmla="*/ 184362 h 316759"/>
              <a:gd name="connsiteX602" fmla="*/ 124206 w 214956"/>
              <a:gd name="connsiteY602" fmla="*/ 180552 h 316759"/>
              <a:gd name="connsiteX603" fmla="*/ 127063 w 214956"/>
              <a:gd name="connsiteY603" fmla="*/ 175789 h 316759"/>
              <a:gd name="connsiteX604" fmla="*/ 130874 w 214956"/>
              <a:gd name="connsiteY604" fmla="*/ 176742 h 316759"/>
              <a:gd name="connsiteX605" fmla="*/ 131826 w 214956"/>
              <a:gd name="connsiteY605" fmla="*/ 175789 h 316759"/>
              <a:gd name="connsiteX606" fmla="*/ 128016 w 214956"/>
              <a:gd name="connsiteY606" fmla="*/ 175789 h 316759"/>
              <a:gd name="connsiteX607" fmla="*/ 127063 w 214956"/>
              <a:gd name="connsiteY607" fmla="*/ 175789 h 316759"/>
              <a:gd name="connsiteX608" fmla="*/ 126111 w 214956"/>
              <a:gd name="connsiteY608" fmla="*/ 171979 h 316759"/>
              <a:gd name="connsiteX609" fmla="*/ 126111 w 214956"/>
              <a:gd name="connsiteY609" fmla="*/ 171979 h 316759"/>
              <a:gd name="connsiteX610" fmla="*/ 126111 w 214956"/>
              <a:gd name="connsiteY610" fmla="*/ 171979 h 316759"/>
              <a:gd name="connsiteX611" fmla="*/ 120396 w 214956"/>
              <a:gd name="connsiteY611" fmla="*/ 169122 h 316759"/>
              <a:gd name="connsiteX612" fmla="*/ 114681 w 214956"/>
              <a:gd name="connsiteY612" fmla="*/ 168169 h 316759"/>
              <a:gd name="connsiteX613" fmla="*/ 113728 w 214956"/>
              <a:gd name="connsiteY613" fmla="*/ 168169 h 316759"/>
              <a:gd name="connsiteX614" fmla="*/ 113728 w 214956"/>
              <a:gd name="connsiteY614" fmla="*/ 166264 h 316759"/>
              <a:gd name="connsiteX615" fmla="*/ 111824 w 214956"/>
              <a:gd name="connsiteY615" fmla="*/ 161502 h 316759"/>
              <a:gd name="connsiteX616" fmla="*/ 116586 w 214956"/>
              <a:gd name="connsiteY616" fmla="*/ 159597 h 316759"/>
              <a:gd name="connsiteX617" fmla="*/ 123253 w 214956"/>
              <a:gd name="connsiteY617" fmla="*/ 157692 h 316759"/>
              <a:gd name="connsiteX618" fmla="*/ 126111 w 214956"/>
              <a:gd name="connsiteY618" fmla="*/ 155787 h 316759"/>
              <a:gd name="connsiteX619" fmla="*/ 128969 w 214956"/>
              <a:gd name="connsiteY619" fmla="*/ 157692 h 316759"/>
              <a:gd name="connsiteX620" fmla="*/ 131826 w 214956"/>
              <a:gd name="connsiteY620" fmla="*/ 164359 h 316759"/>
              <a:gd name="connsiteX621" fmla="*/ 129921 w 214956"/>
              <a:gd name="connsiteY621" fmla="*/ 166264 h 316759"/>
              <a:gd name="connsiteX622" fmla="*/ 132778 w 214956"/>
              <a:gd name="connsiteY622" fmla="*/ 173884 h 316759"/>
              <a:gd name="connsiteX623" fmla="*/ 135636 w 214956"/>
              <a:gd name="connsiteY623" fmla="*/ 173884 h 316759"/>
              <a:gd name="connsiteX624" fmla="*/ 134684 w 214956"/>
              <a:gd name="connsiteY624" fmla="*/ 171027 h 316759"/>
              <a:gd name="connsiteX625" fmla="*/ 134684 w 214956"/>
              <a:gd name="connsiteY625" fmla="*/ 169122 h 316759"/>
              <a:gd name="connsiteX626" fmla="*/ 139446 w 214956"/>
              <a:gd name="connsiteY626" fmla="*/ 167217 h 316759"/>
              <a:gd name="connsiteX627" fmla="*/ 133731 w 214956"/>
              <a:gd name="connsiteY627" fmla="*/ 163407 h 316759"/>
              <a:gd name="connsiteX628" fmla="*/ 132778 w 214956"/>
              <a:gd name="connsiteY628" fmla="*/ 159597 h 316759"/>
              <a:gd name="connsiteX629" fmla="*/ 128969 w 214956"/>
              <a:gd name="connsiteY629" fmla="*/ 151977 h 316759"/>
              <a:gd name="connsiteX630" fmla="*/ 127063 w 214956"/>
              <a:gd name="connsiteY630" fmla="*/ 150072 h 316759"/>
              <a:gd name="connsiteX631" fmla="*/ 124206 w 214956"/>
              <a:gd name="connsiteY631" fmla="*/ 153882 h 316759"/>
              <a:gd name="connsiteX632" fmla="*/ 123253 w 214956"/>
              <a:gd name="connsiteY632" fmla="*/ 154834 h 316759"/>
              <a:gd name="connsiteX633" fmla="*/ 122301 w 214956"/>
              <a:gd name="connsiteY633" fmla="*/ 153882 h 316759"/>
              <a:gd name="connsiteX634" fmla="*/ 118491 w 214956"/>
              <a:gd name="connsiteY634" fmla="*/ 146262 h 316759"/>
              <a:gd name="connsiteX635" fmla="*/ 118491 w 214956"/>
              <a:gd name="connsiteY635" fmla="*/ 142452 h 316759"/>
              <a:gd name="connsiteX636" fmla="*/ 115634 w 214956"/>
              <a:gd name="connsiteY636" fmla="*/ 142452 h 316759"/>
              <a:gd name="connsiteX637" fmla="*/ 115634 w 214956"/>
              <a:gd name="connsiteY637" fmla="*/ 142452 h 316759"/>
              <a:gd name="connsiteX638" fmla="*/ 108966 w 214956"/>
              <a:gd name="connsiteY638" fmla="*/ 146262 h 316759"/>
              <a:gd name="connsiteX639" fmla="*/ 104203 w 214956"/>
              <a:gd name="connsiteY639" fmla="*/ 148167 h 316759"/>
              <a:gd name="connsiteX640" fmla="*/ 102299 w 214956"/>
              <a:gd name="connsiteY640" fmla="*/ 147214 h 316759"/>
              <a:gd name="connsiteX641" fmla="*/ 101346 w 214956"/>
              <a:gd name="connsiteY641" fmla="*/ 152929 h 316759"/>
              <a:gd name="connsiteX642" fmla="*/ 104203 w 214956"/>
              <a:gd name="connsiteY642" fmla="*/ 153882 h 316759"/>
              <a:gd name="connsiteX643" fmla="*/ 109919 w 214956"/>
              <a:gd name="connsiteY643" fmla="*/ 154834 h 316759"/>
              <a:gd name="connsiteX644" fmla="*/ 111824 w 214956"/>
              <a:gd name="connsiteY644" fmla="*/ 154834 h 316759"/>
              <a:gd name="connsiteX645" fmla="*/ 113728 w 214956"/>
              <a:gd name="connsiteY645" fmla="*/ 154834 h 316759"/>
              <a:gd name="connsiteX646" fmla="*/ 112776 w 214956"/>
              <a:gd name="connsiteY646" fmla="*/ 156739 h 316759"/>
              <a:gd name="connsiteX647" fmla="*/ 105156 w 214956"/>
              <a:gd name="connsiteY647" fmla="*/ 158644 h 316759"/>
              <a:gd name="connsiteX648" fmla="*/ 104203 w 214956"/>
              <a:gd name="connsiteY648" fmla="*/ 159597 h 316759"/>
              <a:gd name="connsiteX649" fmla="*/ 104203 w 214956"/>
              <a:gd name="connsiteY649" fmla="*/ 163407 h 316759"/>
              <a:gd name="connsiteX650" fmla="*/ 98488 w 214956"/>
              <a:gd name="connsiteY650" fmla="*/ 161502 h 316759"/>
              <a:gd name="connsiteX651" fmla="*/ 98488 w 214956"/>
              <a:gd name="connsiteY651" fmla="*/ 150072 h 316759"/>
              <a:gd name="connsiteX652" fmla="*/ 96584 w 214956"/>
              <a:gd name="connsiteY652" fmla="*/ 150072 h 316759"/>
              <a:gd name="connsiteX653" fmla="*/ 89916 w 214956"/>
              <a:gd name="connsiteY653" fmla="*/ 153882 h 316759"/>
              <a:gd name="connsiteX654" fmla="*/ 89916 w 214956"/>
              <a:gd name="connsiteY654" fmla="*/ 151977 h 316759"/>
              <a:gd name="connsiteX655" fmla="*/ 91821 w 214956"/>
              <a:gd name="connsiteY655" fmla="*/ 149119 h 316759"/>
              <a:gd name="connsiteX656" fmla="*/ 88011 w 214956"/>
              <a:gd name="connsiteY656" fmla="*/ 149119 h 316759"/>
              <a:gd name="connsiteX657" fmla="*/ 85153 w 214956"/>
              <a:gd name="connsiteY657" fmla="*/ 150072 h 316759"/>
              <a:gd name="connsiteX658" fmla="*/ 84201 w 214956"/>
              <a:gd name="connsiteY658" fmla="*/ 148167 h 316759"/>
              <a:gd name="connsiteX659" fmla="*/ 80391 w 214956"/>
              <a:gd name="connsiteY659" fmla="*/ 152929 h 316759"/>
              <a:gd name="connsiteX660" fmla="*/ 84201 w 214956"/>
              <a:gd name="connsiteY660" fmla="*/ 155787 h 316759"/>
              <a:gd name="connsiteX661" fmla="*/ 85153 w 214956"/>
              <a:gd name="connsiteY661" fmla="*/ 153882 h 316759"/>
              <a:gd name="connsiteX662" fmla="*/ 89916 w 214956"/>
              <a:gd name="connsiteY662" fmla="*/ 153882 h 316759"/>
              <a:gd name="connsiteX663" fmla="*/ 93726 w 214956"/>
              <a:gd name="connsiteY663" fmla="*/ 154834 h 316759"/>
              <a:gd name="connsiteX664" fmla="*/ 94678 w 214956"/>
              <a:gd name="connsiteY664" fmla="*/ 156739 h 316759"/>
              <a:gd name="connsiteX665" fmla="*/ 90869 w 214956"/>
              <a:gd name="connsiteY665" fmla="*/ 159597 h 316759"/>
              <a:gd name="connsiteX666" fmla="*/ 86106 w 214956"/>
              <a:gd name="connsiteY666" fmla="*/ 159597 h 316759"/>
              <a:gd name="connsiteX667" fmla="*/ 88011 w 214956"/>
              <a:gd name="connsiteY667" fmla="*/ 165312 h 316759"/>
              <a:gd name="connsiteX668" fmla="*/ 88011 w 214956"/>
              <a:gd name="connsiteY668" fmla="*/ 165312 h 316759"/>
              <a:gd name="connsiteX669" fmla="*/ 85153 w 214956"/>
              <a:gd name="connsiteY669" fmla="*/ 168169 h 316759"/>
              <a:gd name="connsiteX670" fmla="*/ 88963 w 214956"/>
              <a:gd name="connsiteY670" fmla="*/ 168169 h 316759"/>
              <a:gd name="connsiteX671" fmla="*/ 88963 w 214956"/>
              <a:gd name="connsiteY671" fmla="*/ 168169 h 316759"/>
              <a:gd name="connsiteX672" fmla="*/ 88011 w 214956"/>
              <a:gd name="connsiteY672" fmla="*/ 170074 h 316759"/>
              <a:gd name="connsiteX673" fmla="*/ 87059 w 214956"/>
              <a:gd name="connsiteY673" fmla="*/ 171979 h 316759"/>
              <a:gd name="connsiteX674" fmla="*/ 88963 w 214956"/>
              <a:gd name="connsiteY674" fmla="*/ 171027 h 316759"/>
              <a:gd name="connsiteX675" fmla="*/ 88011 w 214956"/>
              <a:gd name="connsiteY675" fmla="*/ 168169 h 316759"/>
              <a:gd name="connsiteX676" fmla="*/ 87059 w 214956"/>
              <a:gd name="connsiteY676" fmla="*/ 166264 h 316759"/>
              <a:gd name="connsiteX677" fmla="*/ 96584 w 214956"/>
              <a:gd name="connsiteY677" fmla="*/ 162454 h 316759"/>
              <a:gd name="connsiteX678" fmla="*/ 94678 w 214956"/>
              <a:gd name="connsiteY678" fmla="*/ 167217 h 316759"/>
              <a:gd name="connsiteX679" fmla="*/ 92774 w 214956"/>
              <a:gd name="connsiteY679" fmla="*/ 169122 h 316759"/>
              <a:gd name="connsiteX680" fmla="*/ 93726 w 214956"/>
              <a:gd name="connsiteY680" fmla="*/ 172932 h 316759"/>
              <a:gd name="connsiteX681" fmla="*/ 96584 w 214956"/>
              <a:gd name="connsiteY681" fmla="*/ 171979 h 316759"/>
              <a:gd name="connsiteX682" fmla="*/ 106109 w 214956"/>
              <a:gd name="connsiteY682" fmla="*/ 168169 h 316759"/>
              <a:gd name="connsiteX683" fmla="*/ 102299 w 214956"/>
              <a:gd name="connsiteY683" fmla="*/ 171027 h 316759"/>
              <a:gd name="connsiteX684" fmla="*/ 100394 w 214956"/>
              <a:gd name="connsiteY684" fmla="*/ 171979 h 316759"/>
              <a:gd name="connsiteX685" fmla="*/ 101346 w 214956"/>
              <a:gd name="connsiteY685" fmla="*/ 173884 h 316759"/>
              <a:gd name="connsiteX686" fmla="*/ 102299 w 214956"/>
              <a:gd name="connsiteY686" fmla="*/ 179599 h 316759"/>
              <a:gd name="connsiteX687" fmla="*/ 102299 w 214956"/>
              <a:gd name="connsiteY687" fmla="*/ 182457 h 316759"/>
              <a:gd name="connsiteX688" fmla="*/ 107061 w 214956"/>
              <a:gd name="connsiteY688" fmla="*/ 182457 h 316759"/>
              <a:gd name="connsiteX689" fmla="*/ 106109 w 214956"/>
              <a:gd name="connsiteY689" fmla="*/ 179599 h 316759"/>
              <a:gd name="connsiteX690" fmla="*/ 106109 w 214956"/>
              <a:gd name="connsiteY690" fmla="*/ 177694 h 316759"/>
              <a:gd name="connsiteX691" fmla="*/ 108966 w 214956"/>
              <a:gd name="connsiteY691" fmla="*/ 173884 h 316759"/>
              <a:gd name="connsiteX692" fmla="*/ 116586 w 214956"/>
              <a:gd name="connsiteY692" fmla="*/ 172932 h 316759"/>
              <a:gd name="connsiteX693" fmla="*/ 120396 w 214956"/>
              <a:gd name="connsiteY693" fmla="*/ 171979 h 316759"/>
              <a:gd name="connsiteX694" fmla="*/ 89916 w 214956"/>
              <a:gd name="connsiteY694" fmla="*/ 125307 h 316759"/>
              <a:gd name="connsiteX695" fmla="*/ 88011 w 214956"/>
              <a:gd name="connsiteY695" fmla="*/ 130069 h 316759"/>
              <a:gd name="connsiteX696" fmla="*/ 87059 w 214956"/>
              <a:gd name="connsiteY696" fmla="*/ 132927 h 316759"/>
              <a:gd name="connsiteX697" fmla="*/ 87059 w 214956"/>
              <a:gd name="connsiteY697" fmla="*/ 135784 h 316759"/>
              <a:gd name="connsiteX698" fmla="*/ 84201 w 214956"/>
              <a:gd name="connsiteY698" fmla="*/ 134832 h 316759"/>
              <a:gd name="connsiteX699" fmla="*/ 84201 w 214956"/>
              <a:gd name="connsiteY699" fmla="*/ 131974 h 316759"/>
              <a:gd name="connsiteX700" fmla="*/ 89916 w 214956"/>
              <a:gd name="connsiteY700" fmla="*/ 125307 h 316759"/>
              <a:gd name="connsiteX701" fmla="*/ 83249 w 214956"/>
              <a:gd name="connsiteY701" fmla="*/ 122449 h 316759"/>
              <a:gd name="connsiteX702" fmla="*/ 85153 w 214956"/>
              <a:gd name="connsiteY702" fmla="*/ 122449 h 316759"/>
              <a:gd name="connsiteX703" fmla="*/ 87059 w 214956"/>
              <a:gd name="connsiteY703" fmla="*/ 125307 h 316759"/>
              <a:gd name="connsiteX704" fmla="*/ 85153 w 214956"/>
              <a:gd name="connsiteY704" fmla="*/ 125307 h 316759"/>
              <a:gd name="connsiteX705" fmla="*/ 83249 w 214956"/>
              <a:gd name="connsiteY705" fmla="*/ 122449 h 316759"/>
              <a:gd name="connsiteX706" fmla="*/ 87059 w 214956"/>
              <a:gd name="connsiteY706" fmla="*/ 151977 h 316759"/>
              <a:gd name="connsiteX707" fmla="*/ 85153 w 214956"/>
              <a:gd name="connsiteY707" fmla="*/ 149119 h 316759"/>
              <a:gd name="connsiteX708" fmla="*/ 87059 w 214956"/>
              <a:gd name="connsiteY708" fmla="*/ 148167 h 316759"/>
              <a:gd name="connsiteX709" fmla="*/ 87059 w 214956"/>
              <a:gd name="connsiteY709" fmla="*/ 151977 h 316759"/>
              <a:gd name="connsiteX710" fmla="*/ 86106 w 214956"/>
              <a:gd name="connsiteY710" fmla="*/ 119592 h 316759"/>
              <a:gd name="connsiteX711" fmla="*/ 85153 w 214956"/>
              <a:gd name="connsiteY711" fmla="*/ 118639 h 316759"/>
              <a:gd name="connsiteX712" fmla="*/ 86106 w 214956"/>
              <a:gd name="connsiteY712" fmla="*/ 117687 h 316759"/>
              <a:gd name="connsiteX713" fmla="*/ 87059 w 214956"/>
              <a:gd name="connsiteY713" fmla="*/ 118639 h 316759"/>
              <a:gd name="connsiteX714" fmla="*/ 86106 w 214956"/>
              <a:gd name="connsiteY714" fmla="*/ 119592 h 316759"/>
              <a:gd name="connsiteX715" fmla="*/ 88011 w 214956"/>
              <a:gd name="connsiteY715" fmla="*/ 107209 h 316759"/>
              <a:gd name="connsiteX716" fmla="*/ 89916 w 214956"/>
              <a:gd name="connsiteY716" fmla="*/ 108162 h 316759"/>
              <a:gd name="connsiteX717" fmla="*/ 89916 w 214956"/>
              <a:gd name="connsiteY717" fmla="*/ 112924 h 316759"/>
              <a:gd name="connsiteX718" fmla="*/ 89916 w 214956"/>
              <a:gd name="connsiteY718" fmla="*/ 108162 h 316759"/>
              <a:gd name="connsiteX719" fmla="*/ 88011 w 214956"/>
              <a:gd name="connsiteY719" fmla="*/ 107209 h 316759"/>
              <a:gd name="connsiteX720" fmla="*/ 88011 w 214956"/>
              <a:gd name="connsiteY720" fmla="*/ 107209 h 316759"/>
              <a:gd name="connsiteX721" fmla="*/ 95631 w 214956"/>
              <a:gd name="connsiteY721" fmla="*/ 124354 h 316759"/>
              <a:gd name="connsiteX722" fmla="*/ 95631 w 214956"/>
              <a:gd name="connsiteY722" fmla="*/ 126259 h 316759"/>
              <a:gd name="connsiteX723" fmla="*/ 97536 w 214956"/>
              <a:gd name="connsiteY723" fmla="*/ 126259 h 316759"/>
              <a:gd name="connsiteX724" fmla="*/ 99441 w 214956"/>
              <a:gd name="connsiteY724" fmla="*/ 130069 h 316759"/>
              <a:gd name="connsiteX725" fmla="*/ 101346 w 214956"/>
              <a:gd name="connsiteY725" fmla="*/ 131022 h 316759"/>
              <a:gd name="connsiteX726" fmla="*/ 100394 w 214956"/>
              <a:gd name="connsiteY726" fmla="*/ 129117 h 316759"/>
              <a:gd name="connsiteX727" fmla="*/ 98488 w 214956"/>
              <a:gd name="connsiteY727" fmla="*/ 127212 h 316759"/>
              <a:gd name="connsiteX728" fmla="*/ 102299 w 214956"/>
              <a:gd name="connsiteY728" fmla="*/ 124354 h 316759"/>
              <a:gd name="connsiteX729" fmla="*/ 102299 w 214956"/>
              <a:gd name="connsiteY729" fmla="*/ 123402 h 316759"/>
              <a:gd name="connsiteX730" fmla="*/ 98488 w 214956"/>
              <a:gd name="connsiteY730" fmla="*/ 125307 h 316759"/>
              <a:gd name="connsiteX731" fmla="*/ 95631 w 214956"/>
              <a:gd name="connsiteY731" fmla="*/ 124354 h 316759"/>
              <a:gd name="connsiteX732" fmla="*/ 98488 w 214956"/>
              <a:gd name="connsiteY732" fmla="*/ 116734 h 316759"/>
              <a:gd name="connsiteX733" fmla="*/ 98488 w 214956"/>
              <a:gd name="connsiteY733" fmla="*/ 116734 h 316759"/>
              <a:gd name="connsiteX734" fmla="*/ 100394 w 214956"/>
              <a:gd name="connsiteY734" fmla="*/ 116734 h 316759"/>
              <a:gd name="connsiteX735" fmla="*/ 98488 w 214956"/>
              <a:gd name="connsiteY735" fmla="*/ 116734 h 316759"/>
              <a:gd name="connsiteX736" fmla="*/ 98488 w 214956"/>
              <a:gd name="connsiteY736" fmla="*/ 116734 h 316759"/>
              <a:gd name="connsiteX737" fmla="*/ 99441 w 214956"/>
              <a:gd name="connsiteY737" fmla="*/ 142452 h 316759"/>
              <a:gd name="connsiteX738" fmla="*/ 99441 w 214956"/>
              <a:gd name="connsiteY738" fmla="*/ 142452 h 316759"/>
              <a:gd name="connsiteX739" fmla="*/ 101346 w 214956"/>
              <a:gd name="connsiteY739" fmla="*/ 141499 h 316759"/>
              <a:gd name="connsiteX740" fmla="*/ 99441 w 214956"/>
              <a:gd name="connsiteY740" fmla="*/ 142452 h 316759"/>
              <a:gd name="connsiteX741" fmla="*/ 101346 w 214956"/>
              <a:gd name="connsiteY741" fmla="*/ 174837 h 316759"/>
              <a:gd name="connsiteX742" fmla="*/ 101346 w 214956"/>
              <a:gd name="connsiteY742" fmla="*/ 174837 h 316759"/>
              <a:gd name="connsiteX743" fmla="*/ 99441 w 214956"/>
              <a:gd name="connsiteY743" fmla="*/ 174837 h 316759"/>
              <a:gd name="connsiteX744" fmla="*/ 100394 w 214956"/>
              <a:gd name="connsiteY744" fmla="*/ 175789 h 316759"/>
              <a:gd name="connsiteX745" fmla="*/ 101346 w 214956"/>
              <a:gd name="connsiteY745" fmla="*/ 174837 h 316759"/>
              <a:gd name="connsiteX746" fmla="*/ 101346 w 214956"/>
              <a:gd name="connsiteY746" fmla="*/ 141499 h 316759"/>
              <a:gd name="connsiteX747" fmla="*/ 103251 w 214956"/>
              <a:gd name="connsiteY747" fmla="*/ 142452 h 316759"/>
              <a:gd name="connsiteX748" fmla="*/ 105156 w 214956"/>
              <a:gd name="connsiteY748" fmla="*/ 142452 h 316759"/>
              <a:gd name="connsiteX749" fmla="*/ 103251 w 214956"/>
              <a:gd name="connsiteY749" fmla="*/ 140547 h 316759"/>
              <a:gd name="connsiteX750" fmla="*/ 101346 w 214956"/>
              <a:gd name="connsiteY750" fmla="*/ 141499 h 316759"/>
              <a:gd name="connsiteX751" fmla="*/ 107061 w 214956"/>
              <a:gd name="connsiteY751" fmla="*/ 136737 h 316759"/>
              <a:gd name="connsiteX752" fmla="*/ 111824 w 214956"/>
              <a:gd name="connsiteY752" fmla="*/ 135784 h 316759"/>
              <a:gd name="connsiteX753" fmla="*/ 111824 w 214956"/>
              <a:gd name="connsiteY753" fmla="*/ 134832 h 316759"/>
              <a:gd name="connsiteX754" fmla="*/ 110871 w 214956"/>
              <a:gd name="connsiteY754" fmla="*/ 131022 h 316759"/>
              <a:gd name="connsiteX755" fmla="*/ 110871 w 214956"/>
              <a:gd name="connsiteY755" fmla="*/ 131022 h 316759"/>
              <a:gd name="connsiteX756" fmla="*/ 111824 w 214956"/>
              <a:gd name="connsiteY756" fmla="*/ 134832 h 316759"/>
              <a:gd name="connsiteX757" fmla="*/ 111824 w 214956"/>
              <a:gd name="connsiteY757" fmla="*/ 136737 h 316759"/>
              <a:gd name="connsiteX758" fmla="*/ 108013 w 214956"/>
              <a:gd name="connsiteY758" fmla="*/ 134832 h 316759"/>
              <a:gd name="connsiteX759" fmla="*/ 105156 w 214956"/>
              <a:gd name="connsiteY759" fmla="*/ 136737 h 316759"/>
              <a:gd name="connsiteX760" fmla="*/ 107061 w 214956"/>
              <a:gd name="connsiteY760" fmla="*/ 136737 h 316759"/>
              <a:gd name="connsiteX761" fmla="*/ 108966 w 214956"/>
              <a:gd name="connsiteY761" fmla="*/ 164359 h 316759"/>
              <a:gd name="connsiteX762" fmla="*/ 106109 w 214956"/>
              <a:gd name="connsiteY762" fmla="*/ 161502 h 316759"/>
              <a:gd name="connsiteX763" fmla="*/ 111824 w 214956"/>
              <a:gd name="connsiteY763" fmla="*/ 160549 h 316759"/>
              <a:gd name="connsiteX764" fmla="*/ 108966 w 214956"/>
              <a:gd name="connsiteY764" fmla="*/ 164359 h 316759"/>
              <a:gd name="connsiteX765" fmla="*/ 109919 w 214956"/>
              <a:gd name="connsiteY765" fmla="*/ 186267 h 316759"/>
              <a:gd name="connsiteX766" fmla="*/ 109919 w 214956"/>
              <a:gd name="connsiteY766" fmla="*/ 186267 h 316759"/>
              <a:gd name="connsiteX767" fmla="*/ 109919 w 214956"/>
              <a:gd name="connsiteY767" fmla="*/ 188172 h 316759"/>
              <a:gd name="connsiteX768" fmla="*/ 110871 w 214956"/>
              <a:gd name="connsiteY768" fmla="*/ 188172 h 316759"/>
              <a:gd name="connsiteX769" fmla="*/ 109919 w 214956"/>
              <a:gd name="connsiteY769" fmla="*/ 186267 h 316759"/>
              <a:gd name="connsiteX770" fmla="*/ 114681 w 214956"/>
              <a:gd name="connsiteY770" fmla="*/ 143404 h 316759"/>
              <a:gd name="connsiteX771" fmla="*/ 118491 w 214956"/>
              <a:gd name="connsiteY771" fmla="*/ 148167 h 316759"/>
              <a:gd name="connsiteX772" fmla="*/ 120396 w 214956"/>
              <a:gd name="connsiteY772" fmla="*/ 154834 h 316759"/>
              <a:gd name="connsiteX773" fmla="*/ 118491 w 214956"/>
              <a:gd name="connsiteY773" fmla="*/ 156739 h 316759"/>
              <a:gd name="connsiteX774" fmla="*/ 116586 w 214956"/>
              <a:gd name="connsiteY774" fmla="*/ 155787 h 316759"/>
              <a:gd name="connsiteX775" fmla="*/ 111824 w 214956"/>
              <a:gd name="connsiteY775" fmla="*/ 146262 h 316759"/>
              <a:gd name="connsiteX776" fmla="*/ 114681 w 214956"/>
              <a:gd name="connsiteY776" fmla="*/ 143404 h 316759"/>
              <a:gd name="connsiteX777" fmla="*/ 114681 w 214956"/>
              <a:gd name="connsiteY777" fmla="*/ 193887 h 316759"/>
              <a:gd name="connsiteX778" fmla="*/ 114681 w 214956"/>
              <a:gd name="connsiteY778" fmla="*/ 193887 h 316759"/>
              <a:gd name="connsiteX779" fmla="*/ 114681 w 214956"/>
              <a:gd name="connsiteY779" fmla="*/ 193887 h 316759"/>
              <a:gd name="connsiteX780" fmla="*/ 114681 w 214956"/>
              <a:gd name="connsiteY780" fmla="*/ 194839 h 316759"/>
              <a:gd name="connsiteX781" fmla="*/ 114681 w 214956"/>
              <a:gd name="connsiteY781" fmla="*/ 193887 h 316759"/>
              <a:gd name="connsiteX782" fmla="*/ 115634 w 214956"/>
              <a:gd name="connsiteY782" fmla="*/ 182457 h 316759"/>
              <a:gd name="connsiteX783" fmla="*/ 115634 w 214956"/>
              <a:gd name="connsiteY783" fmla="*/ 182457 h 316759"/>
              <a:gd name="connsiteX784" fmla="*/ 113728 w 214956"/>
              <a:gd name="connsiteY784" fmla="*/ 182457 h 316759"/>
              <a:gd name="connsiteX785" fmla="*/ 114681 w 214956"/>
              <a:gd name="connsiteY785" fmla="*/ 183409 h 316759"/>
              <a:gd name="connsiteX786" fmla="*/ 115634 w 214956"/>
              <a:gd name="connsiteY786" fmla="*/ 182457 h 316759"/>
              <a:gd name="connsiteX787" fmla="*/ 114681 w 214956"/>
              <a:gd name="connsiteY787" fmla="*/ 143404 h 316759"/>
              <a:gd name="connsiteX788" fmla="*/ 116586 w 214956"/>
              <a:gd name="connsiteY788" fmla="*/ 140547 h 316759"/>
              <a:gd name="connsiteX789" fmla="*/ 116586 w 214956"/>
              <a:gd name="connsiteY789" fmla="*/ 140547 h 316759"/>
              <a:gd name="connsiteX790" fmla="*/ 116586 w 214956"/>
              <a:gd name="connsiteY790" fmla="*/ 140547 h 316759"/>
              <a:gd name="connsiteX791" fmla="*/ 118491 w 214956"/>
              <a:gd name="connsiteY791" fmla="*/ 144357 h 316759"/>
              <a:gd name="connsiteX792" fmla="*/ 114681 w 214956"/>
              <a:gd name="connsiteY792" fmla="*/ 143404 h 316759"/>
              <a:gd name="connsiteX793" fmla="*/ 114681 w 214956"/>
              <a:gd name="connsiteY793" fmla="*/ 131022 h 316759"/>
              <a:gd name="connsiteX794" fmla="*/ 115634 w 214956"/>
              <a:gd name="connsiteY794" fmla="*/ 131974 h 316759"/>
              <a:gd name="connsiteX795" fmla="*/ 116586 w 214956"/>
              <a:gd name="connsiteY795" fmla="*/ 131022 h 316759"/>
              <a:gd name="connsiteX796" fmla="*/ 114681 w 214956"/>
              <a:gd name="connsiteY796" fmla="*/ 131022 h 316759"/>
              <a:gd name="connsiteX797" fmla="*/ 114681 w 214956"/>
              <a:gd name="connsiteY797" fmla="*/ 131022 h 316759"/>
              <a:gd name="connsiteX798" fmla="*/ 118491 w 214956"/>
              <a:gd name="connsiteY798" fmla="*/ 190077 h 316759"/>
              <a:gd name="connsiteX799" fmla="*/ 120396 w 214956"/>
              <a:gd name="connsiteY799" fmla="*/ 192934 h 316759"/>
              <a:gd name="connsiteX800" fmla="*/ 122301 w 214956"/>
              <a:gd name="connsiteY800" fmla="*/ 191982 h 316759"/>
              <a:gd name="connsiteX801" fmla="*/ 119444 w 214956"/>
              <a:gd name="connsiteY801" fmla="*/ 189124 h 316759"/>
              <a:gd name="connsiteX802" fmla="*/ 118491 w 214956"/>
              <a:gd name="connsiteY802" fmla="*/ 190077 h 316759"/>
              <a:gd name="connsiteX803" fmla="*/ 120396 w 214956"/>
              <a:gd name="connsiteY803" fmla="*/ 198649 h 316759"/>
              <a:gd name="connsiteX804" fmla="*/ 121349 w 214956"/>
              <a:gd name="connsiteY804" fmla="*/ 197697 h 316759"/>
              <a:gd name="connsiteX805" fmla="*/ 119444 w 214956"/>
              <a:gd name="connsiteY805" fmla="*/ 197697 h 316759"/>
              <a:gd name="connsiteX806" fmla="*/ 117538 w 214956"/>
              <a:gd name="connsiteY806" fmla="*/ 199602 h 316759"/>
              <a:gd name="connsiteX807" fmla="*/ 117538 w 214956"/>
              <a:gd name="connsiteY807" fmla="*/ 199602 h 316759"/>
              <a:gd name="connsiteX808" fmla="*/ 120396 w 214956"/>
              <a:gd name="connsiteY808" fmla="*/ 198649 h 316759"/>
              <a:gd name="connsiteX809" fmla="*/ 118491 w 214956"/>
              <a:gd name="connsiteY809" fmla="*/ 175789 h 316759"/>
              <a:gd name="connsiteX810" fmla="*/ 118491 w 214956"/>
              <a:gd name="connsiteY810" fmla="*/ 175789 h 316759"/>
              <a:gd name="connsiteX811" fmla="*/ 119444 w 214956"/>
              <a:gd name="connsiteY811" fmla="*/ 175789 h 316759"/>
              <a:gd name="connsiteX812" fmla="*/ 118491 w 214956"/>
              <a:gd name="connsiteY812" fmla="*/ 175789 h 316759"/>
              <a:gd name="connsiteX813" fmla="*/ 118491 w 214956"/>
              <a:gd name="connsiteY813" fmla="*/ 175789 h 316759"/>
              <a:gd name="connsiteX814" fmla="*/ 120396 w 214956"/>
              <a:gd name="connsiteY814" fmla="*/ 171979 h 316759"/>
              <a:gd name="connsiteX815" fmla="*/ 125159 w 214956"/>
              <a:gd name="connsiteY815" fmla="*/ 171979 h 316759"/>
              <a:gd name="connsiteX816" fmla="*/ 125159 w 214956"/>
              <a:gd name="connsiteY816" fmla="*/ 171979 h 316759"/>
              <a:gd name="connsiteX817" fmla="*/ 120396 w 214956"/>
              <a:gd name="connsiteY817" fmla="*/ 171979 h 316759"/>
              <a:gd name="connsiteX818" fmla="*/ 123253 w 214956"/>
              <a:gd name="connsiteY818" fmla="*/ 161502 h 316759"/>
              <a:gd name="connsiteX819" fmla="*/ 121349 w 214956"/>
              <a:gd name="connsiteY819" fmla="*/ 162454 h 316759"/>
              <a:gd name="connsiteX820" fmla="*/ 125159 w 214956"/>
              <a:gd name="connsiteY820" fmla="*/ 164359 h 316759"/>
              <a:gd name="connsiteX821" fmla="*/ 126111 w 214956"/>
              <a:gd name="connsiteY821" fmla="*/ 164359 h 316759"/>
              <a:gd name="connsiteX822" fmla="*/ 123253 w 214956"/>
              <a:gd name="connsiteY822" fmla="*/ 161502 h 316759"/>
              <a:gd name="connsiteX823" fmla="*/ 130874 w 214956"/>
              <a:gd name="connsiteY823" fmla="*/ 203412 h 316759"/>
              <a:gd name="connsiteX824" fmla="*/ 134684 w 214956"/>
              <a:gd name="connsiteY824" fmla="*/ 204364 h 316759"/>
              <a:gd name="connsiteX825" fmla="*/ 133731 w 214956"/>
              <a:gd name="connsiteY825" fmla="*/ 201507 h 316759"/>
              <a:gd name="connsiteX826" fmla="*/ 134684 w 214956"/>
              <a:gd name="connsiteY826" fmla="*/ 199602 h 316759"/>
              <a:gd name="connsiteX827" fmla="*/ 139446 w 214956"/>
              <a:gd name="connsiteY827" fmla="*/ 199602 h 316759"/>
              <a:gd name="connsiteX828" fmla="*/ 140399 w 214956"/>
              <a:gd name="connsiteY828" fmla="*/ 197697 h 316759"/>
              <a:gd name="connsiteX829" fmla="*/ 139446 w 214956"/>
              <a:gd name="connsiteY829" fmla="*/ 195792 h 316759"/>
              <a:gd name="connsiteX830" fmla="*/ 129921 w 214956"/>
              <a:gd name="connsiteY830" fmla="*/ 193887 h 316759"/>
              <a:gd name="connsiteX831" fmla="*/ 128969 w 214956"/>
              <a:gd name="connsiteY831" fmla="*/ 191029 h 316759"/>
              <a:gd name="connsiteX832" fmla="*/ 132778 w 214956"/>
              <a:gd name="connsiteY832" fmla="*/ 183409 h 316759"/>
              <a:gd name="connsiteX833" fmla="*/ 130874 w 214956"/>
              <a:gd name="connsiteY833" fmla="*/ 178647 h 316759"/>
              <a:gd name="connsiteX834" fmla="*/ 128969 w 214956"/>
              <a:gd name="connsiteY834" fmla="*/ 182457 h 316759"/>
              <a:gd name="connsiteX835" fmla="*/ 123253 w 214956"/>
              <a:gd name="connsiteY835" fmla="*/ 186267 h 316759"/>
              <a:gd name="connsiteX836" fmla="*/ 121349 w 214956"/>
              <a:gd name="connsiteY836" fmla="*/ 186267 h 316759"/>
              <a:gd name="connsiteX837" fmla="*/ 121349 w 214956"/>
              <a:gd name="connsiteY837" fmla="*/ 188172 h 316759"/>
              <a:gd name="connsiteX838" fmla="*/ 120396 w 214956"/>
              <a:gd name="connsiteY838" fmla="*/ 194839 h 316759"/>
              <a:gd name="connsiteX839" fmla="*/ 119444 w 214956"/>
              <a:gd name="connsiteY839" fmla="*/ 196744 h 316759"/>
              <a:gd name="connsiteX840" fmla="*/ 130874 w 214956"/>
              <a:gd name="connsiteY840" fmla="*/ 203412 h 316759"/>
              <a:gd name="connsiteX841" fmla="*/ 128969 w 214956"/>
              <a:gd name="connsiteY841" fmla="*/ 205317 h 316759"/>
              <a:gd name="connsiteX842" fmla="*/ 127063 w 214956"/>
              <a:gd name="connsiteY842" fmla="*/ 203412 h 316759"/>
              <a:gd name="connsiteX843" fmla="*/ 123253 w 214956"/>
              <a:gd name="connsiteY843" fmla="*/ 206269 h 316759"/>
              <a:gd name="connsiteX844" fmla="*/ 123253 w 214956"/>
              <a:gd name="connsiteY844" fmla="*/ 208174 h 316759"/>
              <a:gd name="connsiteX845" fmla="*/ 124206 w 214956"/>
              <a:gd name="connsiteY845" fmla="*/ 208174 h 316759"/>
              <a:gd name="connsiteX846" fmla="*/ 128969 w 214956"/>
              <a:gd name="connsiteY846" fmla="*/ 205317 h 316759"/>
              <a:gd name="connsiteX847" fmla="*/ 123253 w 214956"/>
              <a:gd name="connsiteY847" fmla="*/ 139594 h 316759"/>
              <a:gd name="connsiteX848" fmla="*/ 124206 w 214956"/>
              <a:gd name="connsiteY848" fmla="*/ 140547 h 316759"/>
              <a:gd name="connsiteX849" fmla="*/ 125159 w 214956"/>
              <a:gd name="connsiteY849" fmla="*/ 138642 h 316759"/>
              <a:gd name="connsiteX850" fmla="*/ 124206 w 214956"/>
              <a:gd name="connsiteY850" fmla="*/ 137689 h 316759"/>
              <a:gd name="connsiteX851" fmla="*/ 123253 w 214956"/>
              <a:gd name="connsiteY851" fmla="*/ 139594 h 316759"/>
              <a:gd name="connsiteX852" fmla="*/ 126111 w 214956"/>
              <a:gd name="connsiteY852" fmla="*/ 159597 h 316759"/>
              <a:gd name="connsiteX853" fmla="*/ 126111 w 214956"/>
              <a:gd name="connsiteY853" fmla="*/ 159597 h 316759"/>
              <a:gd name="connsiteX854" fmla="*/ 126111 w 214956"/>
              <a:gd name="connsiteY854" fmla="*/ 157692 h 316759"/>
              <a:gd name="connsiteX855" fmla="*/ 125159 w 214956"/>
              <a:gd name="connsiteY855" fmla="*/ 158644 h 316759"/>
              <a:gd name="connsiteX856" fmla="*/ 126111 w 214956"/>
              <a:gd name="connsiteY856" fmla="*/ 159597 h 316759"/>
              <a:gd name="connsiteX857" fmla="*/ 134684 w 214956"/>
              <a:gd name="connsiteY857" fmla="*/ 207222 h 316759"/>
              <a:gd name="connsiteX858" fmla="*/ 130874 w 214956"/>
              <a:gd name="connsiteY858" fmla="*/ 208174 h 316759"/>
              <a:gd name="connsiteX859" fmla="*/ 132778 w 214956"/>
              <a:gd name="connsiteY859" fmla="*/ 210079 h 316759"/>
              <a:gd name="connsiteX860" fmla="*/ 132778 w 214956"/>
              <a:gd name="connsiteY860" fmla="*/ 210079 h 316759"/>
              <a:gd name="connsiteX861" fmla="*/ 133731 w 214956"/>
              <a:gd name="connsiteY861" fmla="*/ 212937 h 316759"/>
              <a:gd name="connsiteX862" fmla="*/ 134684 w 214956"/>
              <a:gd name="connsiteY862" fmla="*/ 210079 h 316759"/>
              <a:gd name="connsiteX863" fmla="*/ 134684 w 214956"/>
              <a:gd name="connsiteY863" fmla="*/ 207222 h 316759"/>
              <a:gd name="connsiteX864" fmla="*/ 141351 w 214956"/>
              <a:gd name="connsiteY864" fmla="*/ 181504 h 316759"/>
              <a:gd name="connsiteX865" fmla="*/ 139446 w 214956"/>
              <a:gd name="connsiteY865" fmla="*/ 186267 h 316759"/>
              <a:gd name="connsiteX866" fmla="*/ 136588 w 214956"/>
              <a:gd name="connsiteY866" fmla="*/ 189124 h 316759"/>
              <a:gd name="connsiteX867" fmla="*/ 134684 w 214956"/>
              <a:gd name="connsiteY867" fmla="*/ 190077 h 316759"/>
              <a:gd name="connsiteX868" fmla="*/ 134684 w 214956"/>
              <a:gd name="connsiteY868" fmla="*/ 191029 h 316759"/>
              <a:gd name="connsiteX869" fmla="*/ 136588 w 214956"/>
              <a:gd name="connsiteY869" fmla="*/ 189124 h 316759"/>
              <a:gd name="connsiteX870" fmla="*/ 140399 w 214956"/>
              <a:gd name="connsiteY870" fmla="*/ 190077 h 316759"/>
              <a:gd name="connsiteX871" fmla="*/ 142303 w 214956"/>
              <a:gd name="connsiteY871" fmla="*/ 189124 h 316759"/>
              <a:gd name="connsiteX872" fmla="*/ 146113 w 214956"/>
              <a:gd name="connsiteY872" fmla="*/ 186267 h 316759"/>
              <a:gd name="connsiteX873" fmla="*/ 147066 w 214956"/>
              <a:gd name="connsiteY873" fmla="*/ 186267 h 316759"/>
              <a:gd name="connsiteX874" fmla="*/ 146113 w 214956"/>
              <a:gd name="connsiteY874" fmla="*/ 185314 h 316759"/>
              <a:gd name="connsiteX875" fmla="*/ 141351 w 214956"/>
              <a:gd name="connsiteY875" fmla="*/ 181504 h 316759"/>
              <a:gd name="connsiteX876" fmla="*/ 135636 w 214956"/>
              <a:gd name="connsiteY876" fmla="*/ 180552 h 316759"/>
              <a:gd name="connsiteX877" fmla="*/ 136588 w 214956"/>
              <a:gd name="connsiteY877" fmla="*/ 178647 h 316759"/>
              <a:gd name="connsiteX878" fmla="*/ 135636 w 214956"/>
              <a:gd name="connsiteY878" fmla="*/ 178647 h 316759"/>
              <a:gd name="connsiteX879" fmla="*/ 134684 w 214956"/>
              <a:gd name="connsiteY879" fmla="*/ 179599 h 316759"/>
              <a:gd name="connsiteX880" fmla="*/ 135636 w 214956"/>
              <a:gd name="connsiteY880" fmla="*/ 180552 h 316759"/>
              <a:gd name="connsiteX881" fmla="*/ 151828 w 214956"/>
              <a:gd name="connsiteY881" fmla="*/ 213889 h 316759"/>
              <a:gd name="connsiteX882" fmla="*/ 149924 w 214956"/>
              <a:gd name="connsiteY882" fmla="*/ 213889 h 316759"/>
              <a:gd name="connsiteX883" fmla="*/ 145161 w 214956"/>
              <a:gd name="connsiteY883" fmla="*/ 212937 h 316759"/>
              <a:gd name="connsiteX884" fmla="*/ 145161 w 214956"/>
              <a:gd name="connsiteY884" fmla="*/ 214842 h 316759"/>
              <a:gd name="connsiteX885" fmla="*/ 139446 w 214956"/>
              <a:gd name="connsiteY885" fmla="*/ 218652 h 316759"/>
              <a:gd name="connsiteX886" fmla="*/ 139446 w 214956"/>
              <a:gd name="connsiteY886" fmla="*/ 214842 h 316759"/>
              <a:gd name="connsiteX887" fmla="*/ 140399 w 214956"/>
              <a:gd name="connsiteY887" fmla="*/ 212937 h 316759"/>
              <a:gd name="connsiteX888" fmla="*/ 137541 w 214956"/>
              <a:gd name="connsiteY888" fmla="*/ 214842 h 316759"/>
              <a:gd name="connsiteX889" fmla="*/ 136588 w 214956"/>
              <a:gd name="connsiteY889" fmla="*/ 219604 h 316759"/>
              <a:gd name="connsiteX890" fmla="*/ 139446 w 214956"/>
              <a:gd name="connsiteY890" fmla="*/ 219604 h 316759"/>
              <a:gd name="connsiteX891" fmla="*/ 140399 w 214956"/>
              <a:gd name="connsiteY891" fmla="*/ 222462 h 316759"/>
              <a:gd name="connsiteX892" fmla="*/ 144209 w 214956"/>
              <a:gd name="connsiteY892" fmla="*/ 220557 h 316759"/>
              <a:gd name="connsiteX893" fmla="*/ 145161 w 214956"/>
              <a:gd name="connsiteY893" fmla="*/ 216747 h 316759"/>
              <a:gd name="connsiteX894" fmla="*/ 149924 w 214956"/>
              <a:gd name="connsiteY894" fmla="*/ 215794 h 316759"/>
              <a:gd name="connsiteX895" fmla="*/ 149924 w 214956"/>
              <a:gd name="connsiteY895" fmla="*/ 217699 h 316759"/>
              <a:gd name="connsiteX896" fmla="*/ 151828 w 214956"/>
              <a:gd name="connsiteY896" fmla="*/ 219604 h 316759"/>
              <a:gd name="connsiteX897" fmla="*/ 152781 w 214956"/>
              <a:gd name="connsiteY897" fmla="*/ 218652 h 316759"/>
              <a:gd name="connsiteX898" fmla="*/ 151828 w 214956"/>
              <a:gd name="connsiteY898" fmla="*/ 213889 h 316759"/>
              <a:gd name="connsiteX899" fmla="*/ 137541 w 214956"/>
              <a:gd name="connsiteY899" fmla="*/ 153882 h 316759"/>
              <a:gd name="connsiteX900" fmla="*/ 137541 w 214956"/>
              <a:gd name="connsiteY900" fmla="*/ 153882 h 316759"/>
              <a:gd name="connsiteX901" fmla="*/ 139446 w 214956"/>
              <a:gd name="connsiteY901" fmla="*/ 153882 h 316759"/>
              <a:gd name="connsiteX902" fmla="*/ 138494 w 214956"/>
              <a:gd name="connsiteY902" fmla="*/ 152929 h 316759"/>
              <a:gd name="connsiteX903" fmla="*/ 137541 w 214956"/>
              <a:gd name="connsiteY903" fmla="*/ 153882 h 316759"/>
              <a:gd name="connsiteX904" fmla="*/ 139446 w 214956"/>
              <a:gd name="connsiteY904" fmla="*/ 174837 h 316759"/>
              <a:gd name="connsiteX905" fmla="*/ 139446 w 214956"/>
              <a:gd name="connsiteY905" fmla="*/ 174837 h 316759"/>
              <a:gd name="connsiteX906" fmla="*/ 139446 w 214956"/>
              <a:gd name="connsiteY906" fmla="*/ 172932 h 316759"/>
              <a:gd name="connsiteX907" fmla="*/ 138494 w 214956"/>
              <a:gd name="connsiteY907" fmla="*/ 172932 h 316759"/>
              <a:gd name="connsiteX908" fmla="*/ 139446 w 214956"/>
              <a:gd name="connsiteY908" fmla="*/ 174837 h 316759"/>
              <a:gd name="connsiteX909" fmla="*/ 140399 w 214956"/>
              <a:gd name="connsiteY909" fmla="*/ 203412 h 316759"/>
              <a:gd name="connsiteX910" fmla="*/ 139446 w 214956"/>
              <a:gd name="connsiteY910" fmla="*/ 204364 h 316759"/>
              <a:gd name="connsiteX911" fmla="*/ 141351 w 214956"/>
              <a:gd name="connsiteY911" fmla="*/ 208174 h 316759"/>
              <a:gd name="connsiteX912" fmla="*/ 143256 w 214956"/>
              <a:gd name="connsiteY912" fmla="*/ 206269 h 316759"/>
              <a:gd name="connsiteX913" fmla="*/ 140399 w 214956"/>
              <a:gd name="connsiteY913" fmla="*/ 203412 h 316759"/>
              <a:gd name="connsiteX914" fmla="*/ 141351 w 214956"/>
              <a:gd name="connsiteY914" fmla="*/ 162454 h 316759"/>
              <a:gd name="connsiteX915" fmla="*/ 144209 w 214956"/>
              <a:gd name="connsiteY915" fmla="*/ 165312 h 316759"/>
              <a:gd name="connsiteX916" fmla="*/ 147066 w 214956"/>
              <a:gd name="connsiteY916" fmla="*/ 165312 h 316759"/>
              <a:gd name="connsiteX917" fmla="*/ 150876 w 214956"/>
              <a:gd name="connsiteY917" fmla="*/ 163407 h 316759"/>
              <a:gd name="connsiteX918" fmla="*/ 147066 w 214956"/>
              <a:gd name="connsiteY918" fmla="*/ 160549 h 316759"/>
              <a:gd name="connsiteX919" fmla="*/ 144209 w 214956"/>
              <a:gd name="connsiteY919" fmla="*/ 160549 h 316759"/>
              <a:gd name="connsiteX920" fmla="*/ 141351 w 214956"/>
              <a:gd name="connsiteY920" fmla="*/ 162454 h 316759"/>
              <a:gd name="connsiteX921" fmla="*/ 141351 w 214956"/>
              <a:gd name="connsiteY921" fmla="*/ 157692 h 316759"/>
              <a:gd name="connsiteX922" fmla="*/ 141351 w 214956"/>
              <a:gd name="connsiteY922" fmla="*/ 157692 h 316759"/>
              <a:gd name="connsiteX923" fmla="*/ 143256 w 214956"/>
              <a:gd name="connsiteY923" fmla="*/ 157692 h 316759"/>
              <a:gd name="connsiteX924" fmla="*/ 141351 w 214956"/>
              <a:gd name="connsiteY924" fmla="*/ 157692 h 316759"/>
              <a:gd name="connsiteX925" fmla="*/ 141351 w 214956"/>
              <a:gd name="connsiteY925" fmla="*/ 157692 h 316759"/>
              <a:gd name="connsiteX926" fmla="*/ 149924 w 214956"/>
              <a:gd name="connsiteY926" fmla="*/ 198649 h 316759"/>
              <a:gd name="connsiteX927" fmla="*/ 145161 w 214956"/>
              <a:gd name="connsiteY927" fmla="*/ 194839 h 316759"/>
              <a:gd name="connsiteX928" fmla="*/ 143256 w 214956"/>
              <a:gd name="connsiteY928" fmla="*/ 195792 h 316759"/>
              <a:gd name="connsiteX929" fmla="*/ 147066 w 214956"/>
              <a:gd name="connsiteY929" fmla="*/ 200554 h 316759"/>
              <a:gd name="connsiteX930" fmla="*/ 149924 w 214956"/>
              <a:gd name="connsiteY930" fmla="*/ 198649 h 316759"/>
              <a:gd name="connsiteX931" fmla="*/ 152781 w 214956"/>
              <a:gd name="connsiteY931" fmla="*/ 80539 h 316759"/>
              <a:gd name="connsiteX932" fmla="*/ 150876 w 214956"/>
              <a:gd name="connsiteY932" fmla="*/ 76729 h 316759"/>
              <a:gd name="connsiteX933" fmla="*/ 149924 w 214956"/>
              <a:gd name="connsiteY933" fmla="*/ 76729 h 316759"/>
              <a:gd name="connsiteX934" fmla="*/ 152781 w 214956"/>
              <a:gd name="connsiteY934" fmla="*/ 80539 h 316759"/>
              <a:gd name="connsiteX935" fmla="*/ 152781 w 214956"/>
              <a:gd name="connsiteY935" fmla="*/ 80539 h 316759"/>
              <a:gd name="connsiteX936" fmla="*/ 148019 w 214956"/>
              <a:gd name="connsiteY936" fmla="*/ 87207 h 316759"/>
              <a:gd name="connsiteX937" fmla="*/ 147066 w 214956"/>
              <a:gd name="connsiteY937" fmla="*/ 86254 h 316759"/>
              <a:gd name="connsiteX938" fmla="*/ 144209 w 214956"/>
              <a:gd name="connsiteY938" fmla="*/ 83397 h 316759"/>
              <a:gd name="connsiteX939" fmla="*/ 143256 w 214956"/>
              <a:gd name="connsiteY939" fmla="*/ 83397 h 316759"/>
              <a:gd name="connsiteX940" fmla="*/ 147066 w 214956"/>
              <a:gd name="connsiteY940" fmla="*/ 87207 h 316759"/>
              <a:gd name="connsiteX941" fmla="*/ 148019 w 214956"/>
              <a:gd name="connsiteY941" fmla="*/ 87207 h 316759"/>
              <a:gd name="connsiteX942" fmla="*/ 155638 w 214956"/>
              <a:gd name="connsiteY942" fmla="*/ 87207 h 316759"/>
              <a:gd name="connsiteX943" fmla="*/ 152781 w 214956"/>
              <a:gd name="connsiteY943" fmla="*/ 80539 h 316759"/>
              <a:gd name="connsiteX944" fmla="*/ 148019 w 214956"/>
              <a:gd name="connsiteY944" fmla="*/ 205317 h 316759"/>
              <a:gd name="connsiteX945" fmla="*/ 147066 w 214956"/>
              <a:gd name="connsiteY945" fmla="*/ 207222 h 316759"/>
              <a:gd name="connsiteX946" fmla="*/ 148019 w 214956"/>
              <a:gd name="connsiteY946" fmla="*/ 208174 h 316759"/>
              <a:gd name="connsiteX947" fmla="*/ 148971 w 214956"/>
              <a:gd name="connsiteY947" fmla="*/ 206269 h 316759"/>
              <a:gd name="connsiteX948" fmla="*/ 148019 w 214956"/>
              <a:gd name="connsiteY948" fmla="*/ 205317 h 316759"/>
              <a:gd name="connsiteX949" fmla="*/ 148019 w 214956"/>
              <a:gd name="connsiteY949" fmla="*/ 176742 h 316759"/>
              <a:gd name="connsiteX950" fmla="*/ 148019 w 214956"/>
              <a:gd name="connsiteY950" fmla="*/ 176742 h 316759"/>
              <a:gd name="connsiteX951" fmla="*/ 149924 w 214956"/>
              <a:gd name="connsiteY951" fmla="*/ 176742 h 316759"/>
              <a:gd name="connsiteX952" fmla="*/ 148019 w 214956"/>
              <a:gd name="connsiteY952" fmla="*/ 176742 h 316759"/>
              <a:gd name="connsiteX953" fmla="*/ 148019 w 214956"/>
              <a:gd name="connsiteY953" fmla="*/ 176742 h 316759"/>
              <a:gd name="connsiteX954" fmla="*/ 149924 w 214956"/>
              <a:gd name="connsiteY954" fmla="*/ 191982 h 316759"/>
              <a:gd name="connsiteX955" fmla="*/ 151828 w 214956"/>
              <a:gd name="connsiteY955" fmla="*/ 190077 h 316759"/>
              <a:gd name="connsiteX956" fmla="*/ 149924 w 214956"/>
              <a:gd name="connsiteY956" fmla="*/ 188172 h 316759"/>
              <a:gd name="connsiteX957" fmla="*/ 148019 w 214956"/>
              <a:gd name="connsiteY957" fmla="*/ 190077 h 316759"/>
              <a:gd name="connsiteX958" fmla="*/ 149924 w 214956"/>
              <a:gd name="connsiteY958" fmla="*/ 191982 h 316759"/>
              <a:gd name="connsiteX959" fmla="*/ 150876 w 214956"/>
              <a:gd name="connsiteY959" fmla="*/ 225319 h 316759"/>
              <a:gd name="connsiteX960" fmla="*/ 149924 w 214956"/>
              <a:gd name="connsiteY960" fmla="*/ 224367 h 316759"/>
              <a:gd name="connsiteX961" fmla="*/ 148971 w 214956"/>
              <a:gd name="connsiteY961" fmla="*/ 225319 h 316759"/>
              <a:gd name="connsiteX962" fmla="*/ 150876 w 214956"/>
              <a:gd name="connsiteY962" fmla="*/ 225319 h 316759"/>
              <a:gd name="connsiteX963" fmla="*/ 150876 w 214956"/>
              <a:gd name="connsiteY963" fmla="*/ 225319 h 316759"/>
              <a:gd name="connsiteX964" fmla="*/ 152781 w 214956"/>
              <a:gd name="connsiteY964" fmla="*/ 167217 h 316759"/>
              <a:gd name="connsiteX965" fmla="*/ 148971 w 214956"/>
              <a:gd name="connsiteY965" fmla="*/ 170074 h 316759"/>
              <a:gd name="connsiteX966" fmla="*/ 150876 w 214956"/>
              <a:gd name="connsiteY966" fmla="*/ 171979 h 316759"/>
              <a:gd name="connsiteX967" fmla="*/ 154686 w 214956"/>
              <a:gd name="connsiteY967" fmla="*/ 168169 h 316759"/>
              <a:gd name="connsiteX968" fmla="*/ 152781 w 214956"/>
              <a:gd name="connsiteY968" fmla="*/ 167217 h 316759"/>
              <a:gd name="connsiteX969" fmla="*/ 151828 w 214956"/>
              <a:gd name="connsiteY969" fmla="*/ 211032 h 316759"/>
              <a:gd name="connsiteX970" fmla="*/ 151828 w 214956"/>
              <a:gd name="connsiteY970" fmla="*/ 211032 h 316759"/>
              <a:gd name="connsiteX971" fmla="*/ 152781 w 214956"/>
              <a:gd name="connsiteY971" fmla="*/ 211032 h 316759"/>
              <a:gd name="connsiteX972" fmla="*/ 151828 w 214956"/>
              <a:gd name="connsiteY972" fmla="*/ 211032 h 316759"/>
              <a:gd name="connsiteX973" fmla="*/ 151828 w 214956"/>
              <a:gd name="connsiteY973" fmla="*/ 211032 h 316759"/>
              <a:gd name="connsiteX974" fmla="*/ 156591 w 214956"/>
              <a:gd name="connsiteY974" fmla="*/ 205317 h 316759"/>
              <a:gd name="connsiteX975" fmla="*/ 159449 w 214956"/>
              <a:gd name="connsiteY975" fmla="*/ 204364 h 316759"/>
              <a:gd name="connsiteX976" fmla="*/ 159449 w 214956"/>
              <a:gd name="connsiteY976" fmla="*/ 204364 h 316759"/>
              <a:gd name="connsiteX977" fmla="*/ 157544 w 214956"/>
              <a:gd name="connsiteY977" fmla="*/ 202459 h 316759"/>
              <a:gd name="connsiteX978" fmla="*/ 153734 w 214956"/>
              <a:gd name="connsiteY978" fmla="*/ 204364 h 316759"/>
              <a:gd name="connsiteX979" fmla="*/ 153734 w 214956"/>
              <a:gd name="connsiteY979" fmla="*/ 205317 h 316759"/>
              <a:gd name="connsiteX980" fmla="*/ 156591 w 214956"/>
              <a:gd name="connsiteY980" fmla="*/ 205317 h 316759"/>
              <a:gd name="connsiteX981" fmla="*/ 157544 w 214956"/>
              <a:gd name="connsiteY981" fmla="*/ 224367 h 316759"/>
              <a:gd name="connsiteX982" fmla="*/ 156591 w 214956"/>
              <a:gd name="connsiteY982" fmla="*/ 222462 h 316759"/>
              <a:gd name="connsiteX983" fmla="*/ 155638 w 214956"/>
              <a:gd name="connsiteY983" fmla="*/ 223414 h 316759"/>
              <a:gd name="connsiteX984" fmla="*/ 156591 w 214956"/>
              <a:gd name="connsiteY984" fmla="*/ 224367 h 316759"/>
              <a:gd name="connsiteX985" fmla="*/ 157544 w 214956"/>
              <a:gd name="connsiteY985" fmla="*/ 224367 h 316759"/>
              <a:gd name="connsiteX986" fmla="*/ 164211 w 214956"/>
              <a:gd name="connsiteY986" fmla="*/ 79587 h 316759"/>
              <a:gd name="connsiteX987" fmla="*/ 160401 w 214956"/>
              <a:gd name="connsiteY987" fmla="*/ 75777 h 316759"/>
              <a:gd name="connsiteX988" fmla="*/ 160401 w 214956"/>
              <a:gd name="connsiteY988" fmla="*/ 75777 h 316759"/>
              <a:gd name="connsiteX989" fmla="*/ 160401 w 214956"/>
              <a:gd name="connsiteY989" fmla="*/ 71967 h 316759"/>
              <a:gd name="connsiteX990" fmla="*/ 161353 w 214956"/>
              <a:gd name="connsiteY990" fmla="*/ 70062 h 316759"/>
              <a:gd name="connsiteX991" fmla="*/ 159449 w 214956"/>
              <a:gd name="connsiteY991" fmla="*/ 70062 h 316759"/>
              <a:gd name="connsiteX992" fmla="*/ 157544 w 214956"/>
              <a:gd name="connsiteY992" fmla="*/ 79587 h 316759"/>
              <a:gd name="connsiteX993" fmla="*/ 161353 w 214956"/>
              <a:gd name="connsiteY993" fmla="*/ 79587 h 316759"/>
              <a:gd name="connsiteX994" fmla="*/ 163259 w 214956"/>
              <a:gd name="connsiteY994" fmla="*/ 80539 h 316759"/>
              <a:gd name="connsiteX995" fmla="*/ 164211 w 214956"/>
              <a:gd name="connsiteY995" fmla="*/ 83397 h 316759"/>
              <a:gd name="connsiteX996" fmla="*/ 164211 w 214956"/>
              <a:gd name="connsiteY996" fmla="*/ 79587 h 316759"/>
              <a:gd name="connsiteX997" fmla="*/ 158496 w 214956"/>
              <a:gd name="connsiteY997" fmla="*/ 191982 h 316759"/>
              <a:gd name="connsiteX998" fmla="*/ 161353 w 214956"/>
              <a:gd name="connsiteY998" fmla="*/ 192934 h 316759"/>
              <a:gd name="connsiteX999" fmla="*/ 162306 w 214956"/>
              <a:gd name="connsiteY999" fmla="*/ 191982 h 316759"/>
              <a:gd name="connsiteX1000" fmla="*/ 158496 w 214956"/>
              <a:gd name="connsiteY1000" fmla="*/ 190077 h 316759"/>
              <a:gd name="connsiteX1001" fmla="*/ 155638 w 214956"/>
              <a:gd name="connsiteY1001" fmla="*/ 189124 h 316759"/>
              <a:gd name="connsiteX1002" fmla="*/ 158496 w 214956"/>
              <a:gd name="connsiteY1002" fmla="*/ 191982 h 316759"/>
              <a:gd name="connsiteX1003" fmla="*/ 160401 w 214956"/>
              <a:gd name="connsiteY1003" fmla="*/ 196744 h 316759"/>
              <a:gd name="connsiteX1004" fmla="*/ 156591 w 214956"/>
              <a:gd name="connsiteY1004" fmla="*/ 192934 h 316759"/>
              <a:gd name="connsiteX1005" fmla="*/ 155638 w 214956"/>
              <a:gd name="connsiteY1005" fmla="*/ 193887 h 316759"/>
              <a:gd name="connsiteX1006" fmla="*/ 158496 w 214956"/>
              <a:gd name="connsiteY1006" fmla="*/ 197697 h 316759"/>
              <a:gd name="connsiteX1007" fmla="*/ 160401 w 214956"/>
              <a:gd name="connsiteY1007" fmla="*/ 196744 h 316759"/>
              <a:gd name="connsiteX1008" fmla="*/ 161353 w 214956"/>
              <a:gd name="connsiteY1008" fmla="*/ 209127 h 316759"/>
              <a:gd name="connsiteX1009" fmla="*/ 159449 w 214956"/>
              <a:gd name="connsiteY1009" fmla="*/ 204364 h 316759"/>
              <a:gd name="connsiteX1010" fmla="*/ 158496 w 214956"/>
              <a:gd name="connsiteY1010" fmla="*/ 208174 h 316759"/>
              <a:gd name="connsiteX1011" fmla="*/ 156591 w 214956"/>
              <a:gd name="connsiteY1011" fmla="*/ 210079 h 316759"/>
              <a:gd name="connsiteX1012" fmla="*/ 157544 w 214956"/>
              <a:gd name="connsiteY1012" fmla="*/ 215794 h 316759"/>
              <a:gd name="connsiteX1013" fmla="*/ 155638 w 214956"/>
              <a:gd name="connsiteY1013" fmla="*/ 217699 h 316759"/>
              <a:gd name="connsiteX1014" fmla="*/ 156591 w 214956"/>
              <a:gd name="connsiteY1014" fmla="*/ 217699 h 316759"/>
              <a:gd name="connsiteX1015" fmla="*/ 158496 w 214956"/>
              <a:gd name="connsiteY1015" fmla="*/ 215794 h 316759"/>
              <a:gd name="connsiteX1016" fmla="*/ 160401 w 214956"/>
              <a:gd name="connsiteY1016" fmla="*/ 213889 h 316759"/>
              <a:gd name="connsiteX1017" fmla="*/ 161353 w 214956"/>
              <a:gd name="connsiteY1017" fmla="*/ 209127 h 316759"/>
              <a:gd name="connsiteX1018" fmla="*/ 159449 w 214956"/>
              <a:gd name="connsiteY1018" fmla="*/ 75777 h 316759"/>
              <a:gd name="connsiteX1019" fmla="*/ 159449 w 214956"/>
              <a:gd name="connsiteY1019" fmla="*/ 79587 h 316759"/>
              <a:gd name="connsiteX1020" fmla="*/ 155638 w 214956"/>
              <a:gd name="connsiteY1020" fmla="*/ 79587 h 316759"/>
              <a:gd name="connsiteX1021" fmla="*/ 159449 w 214956"/>
              <a:gd name="connsiteY1021" fmla="*/ 75777 h 316759"/>
              <a:gd name="connsiteX1022" fmla="*/ 159449 w 214956"/>
              <a:gd name="connsiteY1022" fmla="*/ 75777 h 316759"/>
              <a:gd name="connsiteX1023" fmla="*/ 156591 w 214956"/>
              <a:gd name="connsiteY1023" fmla="*/ 175789 h 316759"/>
              <a:gd name="connsiteX1024" fmla="*/ 156591 w 214956"/>
              <a:gd name="connsiteY1024" fmla="*/ 175789 h 316759"/>
              <a:gd name="connsiteX1025" fmla="*/ 160401 w 214956"/>
              <a:gd name="connsiteY1025" fmla="*/ 174837 h 316759"/>
              <a:gd name="connsiteX1026" fmla="*/ 161353 w 214956"/>
              <a:gd name="connsiteY1026" fmla="*/ 174837 h 316759"/>
              <a:gd name="connsiteX1027" fmla="*/ 162306 w 214956"/>
              <a:gd name="connsiteY1027" fmla="*/ 173884 h 316759"/>
              <a:gd name="connsiteX1028" fmla="*/ 161353 w 214956"/>
              <a:gd name="connsiteY1028" fmla="*/ 172932 h 316759"/>
              <a:gd name="connsiteX1029" fmla="*/ 156591 w 214956"/>
              <a:gd name="connsiteY1029" fmla="*/ 175789 h 316759"/>
              <a:gd name="connsiteX1030" fmla="*/ 159449 w 214956"/>
              <a:gd name="connsiteY1030" fmla="*/ 233892 h 316759"/>
              <a:gd name="connsiteX1031" fmla="*/ 161353 w 214956"/>
              <a:gd name="connsiteY1031" fmla="*/ 231987 h 316759"/>
              <a:gd name="connsiteX1032" fmla="*/ 159449 w 214956"/>
              <a:gd name="connsiteY1032" fmla="*/ 230082 h 316759"/>
              <a:gd name="connsiteX1033" fmla="*/ 157544 w 214956"/>
              <a:gd name="connsiteY1033" fmla="*/ 231987 h 316759"/>
              <a:gd name="connsiteX1034" fmla="*/ 159449 w 214956"/>
              <a:gd name="connsiteY1034" fmla="*/ 233892 h 316759"/>
              <a:gd name="connsiteX1035" fmla="*/ 162306 w 214956"/>
              <a:gd name="connsiteY1035" fmla="*/ 183409 h 316759"/>
              <a:gd name="connsiteX1036" fmla="*/ 160401 w 214956"/>
              <a:gd name="connsiteY1036" fmla="*/ 182457 h 316759"/>
              <a:gd name="connsiteX1037" fmla="*/ 158496 w 214956"/>
              <a:gd name="connsiteY1037" fmla="*/ 184362 h 316759"/>
              <a:gd name="connsiteX1038" fmla="*/ 159449 w 214956"/>
              <a:gd name="connsiteY1038" fmla="*/ 184362 h 316759"/>
              <a:gd name="connsiteX1039" fmla="*/ 162306 w 214956"/>
              <a:gd name="connsiteY1039" fmla="*/ 183409 h 316759"/>
              <a:gd name="connsiteX1040" fmla="*/ 160401 w 214956"/>
              <a:gd name="connsiteY1040" fmla="*/ 241512 h 316759"/>
              <a:gd name="connsiteX1041" fmla="*/ 160401 w 214956"/>
              <a:gd name="connsiteY1041" fmla="*/ 240559 h 316759"/>
              <a:gd name="connsiteX1042" fmla="*/ 159449 w 214956"/>
              <a:gd name="connsiteY1042" fmla="*/ 240559 h 316759"/>
              <a:gd name="connsiteX1043" fmla="*/ 158496 w 214956"/>
              <a:gd name="connsiteY1043" fmla="*/ 241512 h 316759"/>
              <a:gd name="connsiteX1044" fmla="*/ 160401 w 214956"/>
              <a:gd name="connsiteY1044" fmla="*/ 241512 h 316759"/>
              <a:gd name="connsiteX1045" fmla="*/ 163259 w 214956"/>
              <a:gd name="connsiteY1045" fmla="*/ 249132 h 316759"/>
              <a:gd name="connsiteX1046" fmla="*/ 164211 w 214956"/>
              <a:gd name="connsiteY1046" fmla="*/ 247227 h 316759"/>
              <a:gd name="connsiteX1047" fmla="*/ 163259 w 214956"/>
              <a:gd name="connsiteY1047" fmla="*/ 245322 h 316759"/>
              <a:gd name="connsiteX1048" fmla="*/ 161353 w 214956"/>
              <a:gd name="connsiteY1048" fmla="*/ 246274 h 316759"/>
              <a:gd name="connsiteX1049" fmla="*/ 163259 w 214956"/>
              <a:gd name="connsiteY1049" fmla="*/ 249132 h 316759"/>
              <a:gd name="connsiteX1050" fmla="*/ 162306 w 214956"/>
              <a:gd name="connsiteY1050" fmla="*/ 219604 h 316759"/>
              <a:gd name="connsiteX1051" fmla="*/ 164211 w 214956"/>
              <a:gd name="connsiteY1051" fmla="*/ 218652 h 316759"/>
              <a:gd name="connsiteX1052" fmla="*/ 164211 w 214956"/>
              <a:gd name="connsiteY1052" fmla="*/ 215794 h 316759"/>
              <a:gd name="connsiteX1053" fmla="*/ 162306 w 214956"/>
              <a:gd name="connsiteY1053" fmla="*/ 217699 h 316759"/>
              <a:gd name="connsiteX1054" fmla="*/ 162306 w 214956"/>
              <a:gd name="connsiteY1054" fmla="*/ 219604 h 316759"/>
              <a:gd name="connsiteX1055" fmla="*/ 164211 w 214956"/>
              <a:gd name="connsiteY1055" fmla="*/ 203412 h 316759"/>
              <a:gd name="connsiteX1056" fmla="*/ 168021 w 214956"/>
              <a:gd name="connsiteY1056" fmla="*/ 202459 h 316759"/>
              <a:gd name="connsiteX1057" fmla="*/ 168021 w 214956"/>
              <a:gd name="connsiteY1057" fmla="*/ 198649 h 316759"/>
              <a:gd name="connsiteX1058" fmla="*/ 167069 w 214956"/>
              <a:gd name="connsiteY1058" fmla="*/ 195792 h 316759"/>
              <a:gd name="connsiteX1059" fmla="*/ 165163 w 214956"/>
              <a:gd name="connsiteY1059" fmla="*/ 197697 h 316759"/>
              <a:gd name="connsiteX1060" fmla="*/ 163259 w 214956"/>
              <a:gd name="connsiteY1060" fmla="*/ 199602 h 316759"/>
              <a:gd name="connsiteX1061" fmla="*/ 164211 w 214956"/>
              <a:gd name="connsiteY1061" fmla="*/ 203412 h 316759"/>
              <a:gd name="connsiteX1062" fmla="*/ 165163 w 214956"/>
              <a:gd name="connsiteY1062" fmla="*/ 226272 h 316759"/>
              <a:gd name="connsiteX1063" fmla="*/ 168974 w 214956"/>
              <a:gd name="connsiteY1063" fmla="*/ 224367 h 316759"/>
              <a:gd name="connsiteX1064" fmla="*/ 167069 w 214956"/>
              <a:gd name="connsiteY1064" fmla="*/ 222462 h 316759"/>
              <a:gd name="connsiteX1065" fmla="*/ 163259 w 214956"/>
              <a:gd name="connsiteY1065" fmla="*/ 225319 h 316759"/>
              <a:gd name="connsiteX1066" fmla="*/ 165163 w 214956"/>
              <a:gd name="connsiteY1066" fmla="*/ 226272 h 316759"/>
              <a:gd name="connsiteX1067" fmla="*/ 164211 w 214956"/>
              <a:gd name="connsiteY1067" fmla="*/ 254847 h 316759"/>
              <a:gd name="connsiteX1068" fmla="*/ 166116 w 214956"/>
              <a:gd name="connsiteY1068" fmla="*/ 254847 h 316759"/>
              <a:gd name="connsiteX1069" fmla="*/ 165163 w 214956"/>
              <a:gd name="connsiteY1069" fmla="*/ 252942 h 316759"/>
              <a:gd name="connsiteX1070" fmla="*/ 164211 w 214956"/>
              <a:gd name="connsiteY1070" fmla="*/ 253894 h 316759"/>
              <a:gd name="connsiteX1071" fmla="*/ 164211 w 214956"/>
              <a:gd name="connsiteY1071" fmla="*/ 254847 h 316759"/>
              <a:gd name="connsiteX1072" fmla="*/ 165163 w 214956"/>
              <a:gd name="connsiteY1072" fmla="*/ 92922 h 316759"/>
              <a:gd name="connsiteX1073" fmla="*/ 165163 w 214956"/>
              <a:gd name="connsiteY1073" fmla="*/ 92922 h 316759"/>
              <a:gd name="connsiteX1074" fmla="*/ 163259 w 214956"/>
              <a:gd name="connsiteY1074" fmla="*/ 91969 h 316759"/>
              <a:gd name="connsiteX1075" fmla="*/ 165163 w 214956"/>
              <a:gd name="connsiteY1075" fmla="*/ 92922 h 316759"/>
              <a:gd name="connsiteX1076" fmla="*/ 165163 w 214956"/>
              <a:gd name="connsiteY1076" fmla="*/ 92922 h 316759"/>
              <a:gd name="connsiteX1077" fmla="*/ 168021 w 214956"/>
              <a:gd name="connsiteY1077" fmla="*/ 89112 h 316759"/>
              <a:gd name="connsiteX1078" fmla="*/ 168021 w 214956"/>
              <a:gd name="connsiteY1078" fmla="*/ 86254 h 316759"/>
              <a:gd name="connsiteX1079" fmla="*/ 166116 w 214956"/>
              <a:gd name="connsiteY1079" fmla="*/ 84349 h 316759"/>
              <a:gd name="connsiteX1080" fmla="*/ 164211 w 214956"/>
              <a:gd name="connsiteY1080" fmla="*/ 87207 h 316759"/>
              <a:gd name="connsiteX1081" fmla="*/ 168021 w 214956"/>
              <a:gd name="connsiteY1081" fmla="*/ 89112 h 316759"/>
              <a:gd name="connsiteX1082" fmla="*/ 164211 w 214956"/>
              <a:gd name="connsiteY1082" fmla="*/ 57679 h 316759"/>
              <a:gd name="connsiteX1083" fmla="*/ 164211 w 214956"/>
              <a:gd name="connsiteY1083" fmla="*/ 57679 h 316759"/>
              <a:gd name="connsiteX1084" fmla="*/ 167069 w 214956"/>
              <a:gd name="connsiteY1084" fmla="*/ 60537 h 316759"/>
              <a:gd name="connsiteX1085" fmla="*/ 171831 w 214956"/>
              <a:gd name="connsiteY1085" fmla="*/ 60537 h 316759"/>
              <a:gd name="connsiteX1086" fmla="*/ 171831 w 214956"/>
              <a:gd name="connsiteY1086" fmla="*/ 59584 h 316759"/>
              <a:gd name="connsiteX1087" fmla="*/ 170878 w 214956"/>
              <a:gd name="connsiteY1087" fmla="*/ 57679 h 316759"/>
              <a:gd name="connsiteX1088" fmla="*/ 164211 w 214956"/>
              <a:gd name="connsiteY1088" fmla="*/ 57679 h 316759"/>
              <a:gd name="connsiteX1089" fmla="*/ 168021 w 214956"/>
              <a:gd name="connsiteY1089" fmla="*/ 67204 h 316759"/>
              <a:gd name="connsiteX1090" fmla="*/ 167069 w 214956"/>
              <a:gd name="connsiteY1090" fmla="*/ 66252 h 316759"/>
              <a:gd name="connsiteX1091" fmla="*/ 164211 w 214956"/>
              <a:gd name="connsiteY1091" fmla="*/ 68157 h 316759"/>
              <a:gd name="connsiteX1092" fmla="*/ 166116 w 214956"/>
              <a:gd name="connsiteY1092" fmla="*/ 69109 h 316759"/>
              <a:gd name="connsiteX1093" fmla="*/ 168021 w 214956"/>
              <a:gd name="connsiteY1093" fmla="*/ 67204 h 316759"/>
              <a:gd name="connsiteX1094" fmla="*/ 166116 w 214956"/>
              <a:gd name="connsiteY1094" fmla="*/ 262467 h 316759"/>
              <a:gd name="connsiteX1095" fmla="*/ 168021 w 214956"/>
              <a:gd name="connsiteY1095" fmla="*/ 260562 h 316759"/>
              <a:gd name="connsiteX1096" fmla="*/ 166116 w 214956"/>
              <a:gd name="connsiteY1096" fmla="*/ 259609 h 316759"/>
              <a:gd name="connsiteX1097" fmla="*/ 164211 w 214956"/>
              <a:gd name="connsiteY1097" fmla="*/ 261514 h 316759"/>
              <a:gd name="connsiteX1098" fmla="*/ 166116 w 214956"/>
              <a:gd name="connsiteY1098" fmla="*/ 262467 h 316759"/>
              <a:gd name="connsiteX1099" fmla="*/ 168021 w 214956"/>
              <a:gd name="connsiteY1099" fmla="*/ 228177 h 316759"/>
              <a:gd name="connsiteX1100" fmla="*/ 166116 w 214956"/>
              <a:gd name="connsiteY1100" fmla="*/ 229129 h 316759"/>
              <a:gd name="connsiteX1101" fmla="*/ 168021 w 214956"/>
              <a:gd name="connsiteY1101" fmla="*/ 231034 h 316759"/>
              <a:gd name="connsiteX1102" fmla="*/ 174688 w 214956"/>
              <a:gd name="connsiteY1102" fmla="*/ 230082 h 316759"/>
              <a:gd name="connsiteX1103" fmla="*/ 173736 w 214956"/>
              <a:gd name="connsiteY1103" fmla="*/ 235797 h 316759"/>
              <a:gd name="connsiteX1104" fmla="*/ 169926 w 214956"/>
              <a:gd name="connsiteY1104" fmla="*/ 236749 h 316759"/>
              <a:gd name="connsiteX1105" fmla="*/ 166116 w 214956"/>
              <a:gd name="connsiteY1105" fmla="*/ 234844 h 316759"/>
              <a:gd name="connsiteX1106" fmla="*/ 164211 w 214956"/>
              <a:gd name="connsiteY1106" fmla="*/ 238654 h 316759"/>
              <a:gd name="connsiteX1107" fmla="*/ 166116 w 214956"/>
              <a:gd name="connsiteY1107" fmla="*/ 241512 h 316759"/>
              <a:gd name="connsiteX1108" fmla="*/ 168974 w 214956"/>
              <a:gd name="connsiteY1108" fmla="*/ 238654 h 316759"/>
              <a:gd name="connsiteX1109" fmla="*/ 168974 w 214956"/>
              <a:gd name="connsiteY1109" fmla="*/ 236749 h 316759"/>
              <a:gd name="connsiteX1110" fmla="*/ 170878 w 214956"/>
              <a:gd name="connsiteY1110" fmla="*/ 238654 h 316759"/>
              <a:gd name="connsiteX1111" fmla="*/ 175641 w 214956"/>
              <a:gd name="connsiteY1111" fmla="*/ 246274 h 316759"/>
              <a:gd name="connsiteX1112" fmla="*/ 183261 w 214956"/>
              <a:gd name="connsiteY1112" fmla="*/ 245322 h 316759"/>
              <a:gd name="connsiteX1113" fmla="*/ 181356 w 214956"/>
              <a:gd name="connsiteY1113" fmla="*/ 240559 h 316759"/>
              <a:gd name="connsiteX1114" fmla="*/ 179451 w 214956"/>
              <a:gd name="connsiteY1114" fmla="*/ 237702 h 316759"/>
              <a:gd name="connsiteX1115" fmla="*/ 176594 w 214956"/>
              <a:gd name="connsiteY1115" fmla="*/ 236749 h 316759"/>
              <a:gd name="connsiteX1116" fmla="*/ 176594 w 214956"/>
              <a:gd name="connsiteY1116" fmla="*/ 239607 h 316759"/>
              <a:gd name="connsiteX1117" fmla="*/ 178499 w 214956"/>
              <a:gd name="connsiteY1117" fmla="*/ 240559 h 316759"/>
              <a:gd name="connsiteX1118" fmla="*/ 179451 w 214956"/>
              <a:gd name="connsiteY1118" fmla="*/ 242464 h 316759"/>
              <a:gd name="connsiteX1119" fmla="*/ 176594 w 214956"/>
              <a:gd name="connsiteY1119" fmla="*/ 243417 h 316759"/>
              <a:gd name="connsiteX1120" fmla="*/ 172784 w 214956"/>
              <a:gd name="connsiteY1120" fmla="*/ 235797 h 316759"/>
              <a:gd name="connsiteX1121" fmla="*/ 176594 w 214956"/>
              <a:gd name="connsiteY1121" fmla="*/ 233892 h 316759"/>
              <a:gd name="connsiteX1122" fmla="*/ 173736 w 214956"/>
              <a:gd name="connsiteY1122" fmla="*/ 230082 h 316759"/>
              <a:gd name="connsiteX1123" fmla="*/ 168021 w 214956"/>
              <a:gd name="connsiteY1123" fmla="*/ 228177 h 316759"/>
              <a:gd name="connsiteX1124" fmla="*/ 168021 w 214956"/>
              <a:gd name="connsiteY1124" fmla="*/ 271039 h 316759"/>
              <a:gd name="connsiteX1125" fmla="*/ 166116 w 214956"/>
              <a:gd name="connsiteY1125" fmla="*/ 271039 h 316759"/>
              <a:gd name="connsiteX1126" fmla="*/ 165163 w 214956"/>
              <a:gd name="connsiteY1126" fmla="*/ 271992 h 316759"/>
              <a:gd name="connsiteX1127" fmla="*/ 167069 w 214956"/>
              <a:gd name="connsiteY1127" fmla="*/ 272944 h 316759"/>
              <a:gd name="connsiteX1128" fmla="*/ 168021 w 214956"/>
              <a:gd name="connsiteY1128" fmla="*/ 271039 h 316759"/>
              <a:gd name="connsiteX1129" fmla="*/ 177546 w 214956"/>
              <a:gd name="connsiteY1129" fmla="*/ 269134 h 316759"/>
              <a:gd name="connsiteX1130" fmla="*/ 174688 w 214956"/>
              <a:gd name="connsiteY1130" fmla="*/ 262467 h 316759"/>
              <a:gd name="connsiteX1131" fmla="*/ 172784 w 214956"/>
              <a:gd name="connsiteY1131" fmla="*/ 257704 h 316759"/>
              <a:gd name="connsiteX1132" fmla="*/ 173736 w 214956"/>
              <a:gd name="connsiteY1132" fmla="*/ 251989 h 316759"/>
              <a:gd name="connsiteX1133" fmla="*/ 173736 w 214956"/>
              <a:gd name="connsiteY1133" fmla="*/ 250084 h 316759"/>
              <a:gd name="connsiteX1134" fmla="*/ 171831 w 214956"/>
              <a:gd name="connsiteY1134" fmla="*/ 251989 h 316759"/>
              <a:gd name="connsiteX1135" fmla="*/ 168021 w 214956"/>
              <a:gd name="connsiteY1135" fmla="*/ 256752 h 316759"/>
              <a:gd name="connsiteX1136" fmla="*/ 173736 w 214956"/>
              <a:gd name="connsiteY1136" fmla="*/ 257704 h 316759"/>
              <a:gd name="connsiteX1137" fmla="*/ 177546 w 214956"/>
              <a:gd name="connsiteY1137" fmla="*/ 271039 h 316759"/>
              <a:gd name="connsiteX1138" fmla="*/ 179451 w 214956"/>
              <a:gd name="connsiteY1138" fmla="*/ 271039 h 316759"/>
              <a:gd name="connsiteX1139" fmla="*/ 177546 w 214956"/>
              <a:gd name="connsiteY1139" fmla="*/ 269134 h 316759"/>
              <a:gd name="connsiteX1140" fmla="*/ 170878 w 214956"/>
              <a:gd name="connsiteY1140" fmla="*/ 93874 h 316759"/>
              <a:gd name="connsiteX1141" fmla="*/ 170878 w 214956"/>
              <a:gd name="connsiteY1141" fmla="*/ 92922 h 316759"/>
              <a:gd name="connsiteX1142" fmla="*/ 167069 w 214956"/>
              <a:gd name="connsiteY1142" fmla="*/ 95779 h 316759"/>
              <a:gd name="connsiteX1143" fmla="*/ 168021 w 214956"/>
              <a:gd name="connsiteY1143" fmla="*/ 95779 h 316759"/>
              <a:gd name="connsiteX1144" fmla="*/ 170878 w 214956"/>
              <a:gd name="connsiteY1144" fmla="*/ 93874 h 316759"/>
              <a:gd name="connsiteX1145" fmla="*/ 167069 w 214956"/>
              <a:gd name="connsiteY1145" fmla="*/ 208174 h 316759"/>
              <a:gd name="connsiteX1146" fmla="*/ 168021 w 214956"/>
              <a:gd name="connsiteY1146" fmla="*/ 207222 h 316759"/>
              <a:gd name="connsiteX1147" fmla="*/ 168021 w 214956"/>
              <a:gd name="connsiteY1147" fmla="*/ 206269 h 316759"/>
              <a:gd name="connsiteX1148" fmla="*/ 167069 w 214956"/>
              <a:gd name="connsiteY1148" fmla="*/ 208174 h 316759"/>
              <a:gd name="connsiteX1149" fmla="*/ 167069 w 214956"/>
              <a:gd name="connsiteY1149" fmla="*/ 208174 h 316759"/>
              <a:gd name="connsiteX1150" fmla="*/ 168021 w 214956"/>
              <a:gd name="connsiteY1150" fmla="*/ 74824 h 316759"/>
              <a:gd name="connsiteX1151" fmla="*/ 169926 w 214956"/>
              <a:gd name="connsiteY1151" fmla="*/ 74824 h 316759"/>
              <a:gd name="connsiteX1152" fmla="*/ 170878 w 214956"/>
              <a:gd name="connsiteY1152" fmla="*/ 71967 h 316759"/>
              <a:gd name="connsiteX1153" fmla="*/ 168021 w 214956"/>
              <a:gd name="connsiteY1153" fmla="*/ 74824 h 316759"/>
              <a:gd name="connsiteX1154" fmla="*/ 171831 w 214956"/>
              <a:gd name="connsiteY1154" fmla="*/ 216747 h 316759"/>
              <a:gd name="connsiteX1155" fmla="*/ 168974 w 214956"/>
              <a:gd name="connsiteY1155" fmla="*/ 219604 h 316759"/>
              <a:gd name="connsiteX1156" fmla="*/ 169926 w 214956"/>
              <a:gd name="connsiteY1156" fmla="*/ 221509 h 316759"/>
              <a:gd name="connsiteX1157" fmla="*/ 172784 w 214956"/>
              <a:gd name="connsiteY1157" fmla="*/ 218652 h 316759"/>
              <a:gd name="connsiteX1158" fmla="*/ 171831 w 214956"/>
              <a:gd name="connsiteY1158" fmla="*/ 216747 h 316759"/>
              <a:gd name="connsiteX1159" fmla="*/ 169926 w 214956"/>
              <a:gd name="connsiteY1159" fmla="*/ 244369 h 316759"/>
              <a:gd name="connsiteX1160" fmla="*/ 169926 w 214956"/>
              <a:gd name="connsiteY1160" fmla="*/ 244369 h 316759"/>
              <a:gd name="connsiteX1161" fmla="*/ 169926 w 214956"/>
              <a:gd name="connsiteY1161" fmla="*/ 246274 h 316759"/>
              <a:gd name="connsiteX1162" fmla="*/ 169926 w 214956"/>
              <a:gd name="connsiteY1162" fmla="*/ 244369 h 316759"/>
              <a:gd name="connsiteX1163" fmla="*/ 169926 w 214956"/>
              <a:gd name="connsiteY1163" fmla="*/ 244369 h 316759"/>
              <a:gd name="connsiteX1164" fmla="*/ 168974 w 214956"/>
              <a:gd name="connsiteY1164" fmla="*/ 191029 h 316759"/>
              <a:gd name="connsiteX1165" fmla="*/ 168974 w 214956"/>
              <a:gd name="connsiteY1165" fmla="*/ 191029 h 316759"/>
              <a:gd name="connsiteX1166" fmla="*/ 170878 w 214956"/>
              <a:gd name="connsiteY1166" fmla="*/ 191029 h 316759"/>
              <a:gd name="connsiteX1167" fmla="*/ 170878 w 214956"/>
              <a:gd name="connsiteY1167" fmla="*/ 190077 h 316759"/>
              <a:gd name="connsiteX1168" fmla="*/ 168974 w 214956"/>
              <a:gd name="connsiteY1168" fmla="*/ 191029 h 316759"/>
              <a:gd name="connsiteX1169" fmla="*/ 171831 w 214956"/>
              <a:gd name="connsiteY1169" fmla="*/ 71014 h 316759"/>
              <a:gd name="connsiteX1170" fmla="*/ 171831 w 214956"/>
              <a:gd name="connsiteY1170" fmla="*/ 71014 h 316759"/>
              <a:gd name="connsiteX1171" fmla="*/ 169926 w 214956"/>
              <a:gd name="connsiteY1171" fmla="*/ 71967 h 316759"/>
              <a:gd name="connsiteX1172" fmla="*/ 171831 w 214956"/>
              <a:gd name="connsiteY1172" fmla="*/ 71014 h 316759"/>
              <a:gd name="connsiteX1173" fmla="*/ 170878 w 214956"/>
              <a:gd name="connsiteY1173" fmla="*/ 80539 h 316759"/>
              <a:gd name="connsiteX1174" fmla="*/ 169926 w 214956"/>
              <a:gd name="connsiteY1174" fmla="*/ 82444 h 316759"/>
              <a:gd name="connsiteX1175" fmla="*/ 171831 w 214956"/>
              <a:gd name="connsiteY1175" fmla="*/ 83397 h 316759"/>
              <a:gd name="connsiteX1176" fmla="*/ 172784 w 214956"/>
              <a:gd name="connsiteY1176" fmla="*/ 81492 h 316759"/>
              <a:gd name="connsiteX1177" fmla="*/ 170878 w 214956"/>
              <a:gd name="connsiteY1177" fmla="*/ 80539 h 316759"/>
              <a:gd name="connsiteX1178" fmla="*/ 172784 w 214956"/>
              <a:gd name="connsiteY1178" fmla="*/ 100542 h 316759"/>
              <a:gd name="connsiteX1179" fmla="*/ 171831 w 214956"/>
              <a:gd name="connsiteY1179" fmla="*/ 98637 h 316759"/>
              <a:gd name="connsiteX1180" fmla="*/ 170878 w 214956"/>
              <a:gd name="connsiteY1180" fmla="*/ 99589 h 316759"/>
              <a:gd name="connsiteX1181" fmla="*/ 171831 w 214956"/>
              <a:gd name="connsiteY1181" fmla="*/ 101494 h 316759"/>
              <a:gd name="connsiteX1182" fmla="*/ 172784 w 214956"/>
              <a:gd name="connsiteY1182" fmla="*/ 100542 h 316759"/>
              <a:gd name="connsiteX1183" fmla="*/ 173736 w 214956"/>
              <a:gd name="connsiteY1183" fmla="*/ 192934 h 316759"/>
              <a:gd name="connsiteX1184" fmla="*/ 175641 w 214956"/>
              <a:gd name="connsiteY1184" fmla="*/ 194839 h 316759"/>
              <a:gd name="connsiteX1185" fmla="*/ 176594 w 214956"/>
              <a:gd name="connsiteY1185" fmla="*/ 192934 h 316759"/>
              <a:gd name="connsiteX1186" fmla="*/ 174688 w 214956"/>
              <a:gd name="connsiteY1186" fmla="*/ 191029 h 316759"/>
              <a:gd name="connsiteX1187" fmla="*/ 173736 w 214956"/>
              <a:gd name="connsiteY1187" fmla="*/ 192934 h 316759"/>
              <a:gd name="connsiteX1188" fmla="*/ 174688 w 214956"/>
              <a:gd name="connsiteY1188" fmla="*/ 207222 h 316759"/>
              <a:gd name="connsiteX1189" fmla="*/ 174688 w 214956"/>
              <a:gd name="connsiteY1189" fmla="*/ 207222 h 316759"/>
              <a:gd name="connsiteX1190" fmla="*/ 174688 w 214956"/>
              <a:gd name="connsiteY1190" fmla="*/ 205317 h 316759"/>
              <a:gd name="connsiteX1191" fmla="*/ 173736 w 214956"/>
              <a:gd name="connsiteY1191" fmla="*/ 206269 h 316759"/>
              <a:gd name="connsiteX1192" fmla="*/ 174688 w 214956"/>
              <a:gd name="connsiteY1192" fmla="*/ 207222 h 316759"/>
              <a:gd name="connsiteX1193" fmla="*/ 175641 w 214956"/>
              <a:gd name="connsiteY1193" fmla="*/ 275802 h 316759"/>
              <a:gd name="connsiteX1194" fmla="*/ 174688 w 214956"/>
              <a:gd name="connsiteY1194" fmla="*/ 273897 h 316759"/>
              <a:gd name="connsiteX1195" fmla="*/ 173736 w 214956"/>
              <a:gd name="connsiteY1195" fmla="*/ 274849 h 316759"/>
              <a:gd name="connsiteX1196" fmla="*/ 174688 w 214956"/>
              <a:gd name="connsiteY1196" fmla="*/ 276754 h 316759"/>
              <a:gd name="connsiteX1197" fmla="*/ 175641 w 214956"/>
              <a:gd name="connsiteY1197" fmla="*/ 275802 h 316759"/>
              <a:gd name="connsiteX1198" fmla="*/ 174688 w 214956"/>
              <a:gd name="connsiteY1198" fmla="*/ 212937 h 316759"/>
              <a:gd name="connsiteX1199" fmla="*/ 176594 w 214956"/>
              <a:gd name="connsiteY1199" fmla="*/ 211984 h 316759"/>
              <a:gd name="connsiteX1200" fmla="*/ 175641 w 214956"/>
              <a:gd name="connsiteY1200" fmla="*/ 211032 h 316759"/>
              <a:gd name="connsiteX1201" fmla="*/ 173736 w 214956"/>
              <a:gd name="connsiteY1201" fmla="*/ 211984 h 316759"/>
              <a:gd name="connsiteX1202" fmla="*/ 174688 w 214956"/>
              <a:gd name="connsiteY1202" fmla="*/ 212937 h 316759"/>
              <a:gd name="connsiteX1203" fmla="*/ 173736 w 214956"/>
              <a:gd name="connsiteY1203" fmla="*/ 219604 h 316759"/>
              <a:gd name="connsiteX1204" fmla="*/ 175641 w 214956"/>
              <a:gd name="connsiteY1204" fmla="*/ 221509 h 316759"/>
              <a:gd name="connsiteX1205" fmla="*/ 176594 w 214956"/>
              <a:gd name="connsiteY1205" fmla="*/ 221509 h 316759"/>
              <a:gd name="connsiteX1206" fmla="*/ 174688 w 214956"/>
              <a:gd name="connsiteY1206" fmla="*/ 219604 h 316759"/>
              <a:gd name="connsiteX1207" fmla="*/ 173736 w 214956"/>
              <a:gd name="connsiteY1207" fmla="*/ 219604 h 316759"/>
              <a:gd name="connsiteX1208" fmla="*/ 175641 w 214956"/>
              <a:gd name="connsiteY1208" fmla="*/ 59584 h 316759"/>
              <a:gd name="connsiteX1209" fmla="*/ 181356 w 214956"/>
              <a:gd name="connsiteY1209" fmla="*/ 61489 h 316759"/>
              <a:gd name="connsiteX1210" fmla="*/ 183261 w 214956"/>
              <a:gd name="connsiteY1210" fmla="*/ 60537 h 316759"/>
              <a:gd name="connsiteX1211" fmla="*/ 181356 w 214956"/>
              <a:gd name="connsiteY1211" fmla="*/ 58632 h 316759"/>
              <a:gd name="connsiteX1212" fmla="*/ 175641 w 214956"/>
              <a:gd name="connsiteY1212" fmla="*/ 56727 h 316759"/>
              <a:gd name="connsiteX1213" fmla="*/ 173736 w 214956"/>
              <a:gd name="connsiteY1213" fmla="*/ 57679 h 316759"/>
              <a:gd name="connsiteX1214" fmla="*/ 175641 w 214956"/>
              <a:gd name="connsiteY1214" fmla="*/ 59584 h 316759"/>
              <a:gd name="connsiteX1215" fmla="*/ 175641 w 214956"/>
              <a:gd name="connsiteY1215" fmla="*/ 177694 h 316759"/>
              <a:gd name="connsiteX1216" fmla="*/ 176594 w 214956"/>
              <a:gd name="connsiteY1216" fmla="*/ 178647 h 316759"/>
              <a:gd name="connsiteX1217" fmla="*/ 177546 w 214956"/>
              <a:gd name="connsiteY1217" fmla="*/ 177694 h 316759"/>
              <a:gd name="connsiteX1218" fmla="*/ 177546 w 214956"/>
              <a:gd name="connsiteY1218" fmla="*/ 176742 h 316759"/>
              <a:gd name="connsiteX1219" fmla="*/ 175641 w 214956"/>
              <a:gd name="connsiteY1219" fmla="*/ 177694 h 316759"/>
              <a:gd name="connsiteX1220" fmla="*/ 187071 w 214956"/>
              <a:gd name="connsiteY1220" fmla="*/ 252942 h 316759"/>
              <a:gd name="connsiteX1221" fmla="*/ 183261 w 214956"/>
              <a:gd name="connsiteY1221" fmla="*/ 251037 h 316759"/>
              <a:gd name="connsiteX1222" fmla="*/ 179451 w 214956"/>
              <a:gd name="connsiteY1222" fmla="*/ 251037 h 316759"/>
              <a:gd name="connsiteX1223" fmla="*/ 175641 w 214956"/>
              <a:gd name="connsiteY1223" fmla="*/ 251989 h 316759"/>
              <a:gd name="connsiteX1224" fmla="*/ 177546 w 214956"/>
              <a:gd name="connsiteY1224" fmla="*/ 254847 h 316759"/>
              <a:gd name="connsiteX1225" fmla="*/ 179451 w 214956"/>
              <a:gd name="connsiteY1225" fmla="*/ 257704 h 316759"/>
              <a:gd name="connsiteX1226" fmla="*/ 181356 w 214956"/>
              <a:gd name="connsiteY1226" fmla="*/ 259609 h 316759"/>
              <a:gd name="connsiteX1227" fmla="*/ 187071 w 214956"/>
              <a:gd name="connsiteY1227" fmla="*/ 252942 h 316759"/>
              <a:gd name="connsiteX1228" fmla="*/ 183261 w 214956"/>
              <a:gd name="connsiteY1228" fmla="*/ 64347 h 316759"/>
              <a:gd name="connsiteX1229" fmla="*/ 179451 w 214956"/>
              <a:gd name="connsiteY1229" fmla="*/ 64347 h 316759"/>
              <a:gd name="connsiteX1230" fmla="*/ 176594 w 214956"/>
              <a:gd name="connsiteY1230" fmla="*/ 65299 h 316759"/>
              <a:gd name="connsiteX1231" fmla="*/ 178499 w 214956"/>
              <a:gd name="connsiteY1231" fmla="*/ 69109 h 316759"/>
              <a:gd name="connsiteX1232" fmla="*/ 182309 w 214956"/>
              <a:gd name="connsiteY1232" fmla="*/ 70062 h 316759"/>
              <a:gd name="connsiteX1233" fmla="*/ 185166 w 214956"/>
              <a:gd name="connsiteY1233" fmla="*/ 71967 h 316759"/>
              <a:gd name="connsiteX1234" fmla="*/ 182309 w 214956"/>
              <a:gd name="connsiteY1234" fmla="*/ 73872 h 316759"/>
              <a:gd name="connsiteX1235" fmla="*/ 182309 w 214956"/>
              <a:gd name="connsiteY1235" fmla="*/ 75777 h 316759"/>
              <a:gd name="connsiteX1236" fmla="*/ 182309 w 214956"/>
              <a:gd name="connsiteY1236" fmla="*/ 77682 h 316759"/>
              <a:gd name="connsiteX1237" fmla="*/ 182309 w 214956"/>
              <a:gd name="connsiteY1237" fmla="*/ 79587 h 316759"/>
              <a:gd name="connsiteX1238" fmla="*/ 185166 w 214956"/>
              <a:gd name="connsiteY1238" fmla="*/ 80539 h 316759"/>
              <a:gd name="connsiteX1239" fmla="*/ 188976 w 214956"/>
              <a:gd name="connsiteY1239" fmla="*/ 81492 h 316759"/>
              <a:gd name="connsiteX1240" fmla="*/ 186119 w 214956"/>
              <a:gd name="connsiteY1240" fmla="*/ 79587 h 316759"/>
              <a:gd name="connsiteX1241" fmla="*/ 185166 w 214956"/>
              <a:gd name="connsiteY1241" fmla="*/ 76729 h 316759"/>
              <a:gd name="connsiteX1242" fmla="*/ 187071 w 214956"/>
              <a:gd name="connsiteY1242" fmla="*/ 75777 h 316759"/>
              <a:gd name="connsiteX1243" fmla="*/ 188976 w 214956"/>
              <a:gd name="connsiteY1243" fmla="*/ 73872 h 316759"/>
              <a:gd name="connsiteX1244" fmla="*/ 186119 w 214956"/>
              <a:gd name="connsiteY1244" fmla="*/ 69109 h 316759"/>
              <a:gd name="connsiteX1245" fmla="*/ 183261 w 214956"/>
              <a:gd name="connsiteY1245" fmla="*/ 64347 h 316759"/>
              <a:gd name="connsiteX1246" fmla="*/ 187071 w 214956"/>
              <a:gd name="connsiteY1246" fmla="*/ 67204 h 316759"/>
              <a:gd name="connsiteX1247" fmla="*/ 188976 w 214956"/>
              <a:gd name="connsiteY1247" fmla="*/ 68157 h 316759"/>
              <a:gd name="connsiteX1248" fmla="*/ 190881 w 214956"/>
              <a:gd name="connsiteY1248" fmla="*/ 64347 h 316759"/>
              <a:gd name="connsiteX1249" fmla="*/ 189928 w 214956"/>
              <a:gd name="connsiteY1249" fmla="*/ 63394 h 316759"/>
              <a:gd name="connsiteX1250" fmla="*/ 183261 w 214956"/>
              <a:gd name="connsiteY1250" fmla="*/ 64347 h 316759"/>
              <a:gd name="connsiteX1251" fmla="*/ 176594 w 214956"/>
              <a:gd name="connsiteY1251" fmla="*/ 198649 h 316759"/>
              <a:gd name="connsiteX1252" fmla="*/ 177546 w 214956"/>
              <a:gd name="connsiteY1252" fmla="*/ 201507 h 316759"/>
              <a:gd name="connsiteX1253" fmla="*/ 180403 w 214956"/>
              <a:gd name="connsiteY1253" fmla="*/ 208174 h 316759"/>
              <a:gd name="connsiteX1254" fmla="*/ 182309 w 214956"/>
              <a:gd name="connsiteY1254" fmla="*/ 210079 h 316759"/>
              <a:gd name="connsiteX1255" fmla="*/ 185166 w 214956"/>
              <a:gd name="connsiteY1255" fmla="*/ 206269 h 316759"/>
              <a:gd name="connsiteX1256" fmla="*/ 179451 w 214956"/>
              <a:gd name="connsiteY1256" fmla="*/ 197697 h 316759"/>
              <a:gd name="connsiteX1257" fmla="*/ 177546 w 214956"/>
              <a:gd name="connsiteY1257" fmla="*/ 196744 h 316759"/>
              <a:gd name="connsiteX1258" fmla="*/ 176594 w 214956"/>
              <a:gd name="connsiteY1258" fmla="*/ 198649 h 316759"/>
              <a:gd name="connsiteX1259" fmla="*/ 177546 w 214956"/>
              <a:gd name="connsiteY1259" fmla="*/ 215794 h 316759"/>
              <a:gd name="connsiteX1260" fmla="*/ 177546 w 214956"/>
              <a:gd name="connsiteY1260" fmla="*/ 215794 h 316759"/>
              <a:gd name="connsiteX1261" fmla="*/ 176594 w 214956"/>
              <a:gd name="connsiteY1261" fmla="*/ 215794 h 316759"/>
              <a:gd name="connsiteX1262" fmla="*/ 177546 w 214956"/>
              <a:gd name="connsiteY1262" fmla="*/ 215794 h 316759"/>
              <a:gd name="connsiteX1263" fmla="*/ 177546 w 214956"/>
              <a:gd name="connsiteY1263" fmla="*/ 215794 h 316759"/>
              <a:gd name="connsiteX1264" fmla="*/ 183261 w 214956"/>
              <a:gd name="connsiteY1264" fmla="*/ 84349 h 316759"/>
              <a:gd name="connsiteX1265" fmla="*/ 179451 w 214956"/>
              <a:gd name="connsiteY1265" fmla="*/ 82444 h 316759"/>
              <a:gd name="connsiteX1266" fmla="*/ 176594 w 214956"/>
              <a:gd name="connsiteY1266" fmla="*/ 84349 h 316759"/>
              <a:gd name="connsiteX1267" fmla="*/ 180403 w 214956"/>
              <a:gd name="connsiteY1267" fmla="*/ 86254 h 316759"/>
              <a:gd name="connsiteX1268" fmla="*/ 183261 w 214956"/>
              <a:gd name="connsiteY1268" fmla="*/ 84349 h 316759"/>
              <a:gd name="connsiteX1269" fmla="*/ 182309 w 214956"/>
              <a:gd name="connsiteY1269" fmla="*/ 268182 h 316759"/>
              <a:gd name="connsiteX1270" fmla="*/ 181356 w 214956"/>
              <a:gd name="connsiteY1270" fmla="*/ 267229 h 316759"/>
              <a:gd name="connsiteX1271" fmla="*/ 179451 w 214956"/>
              <a:gd name="connsiteY1271" fmla="*/ 267229 h 316759"/>
              <a:gd name="connsiteX1272" fmla="*/ 180403 w 214956"/>
              <a:gd name="connsiteY1272" fmla="*/ 269134 h 316759"/>
              <a:gd name="connsiteX1273" fmla="*/ 182309 w 214956"/>
              <a:gd name="connsiteY1273" fmla="*/ 268182 h 316759"/>
              <a:gd name="connsiteX1274" fmla="*/ 179451 w 214956"/>
              <a:gd name="connsiteY1274" fmla="*/ 188172 h 316759"/>
              <a:gd name="connsiteX1275" fmla="*/ 179451 w 214956"/>
              <a:gd name="connsiteY1275" fmla="*/ 188172 h 316759"/>
              <a:gd name="connsiteX1276" fmla="*/ 179451 w 214956"/>
              <a:gd name="connsiteY1276" fmla="*/ 188172 h 316759"/>
              <a:gd name="connsiteX1277" fmla="*/ 179451 w 214956"/>
              <a:gd name="connsiteY1277" fmla="*/ 188172 h 316759"/>
              <a:gd name="connsiteX1278" fmla="*/ 179451 w 214956"/>
              <a:gd name="connsiteY1278" fmla="*/ 188172 h 316759"/>
              <a:gd name="connsiteX1279" fmla="*/ 181356 w 214956"/>
              <a:gd name="connsiteY1279" fmla="*/ 278659 h 316759"/>
              <a:gd name="connsiteX1280" fmla="*/ 180403 w 214956"/>
              <a:gd name="connsiteY1280" fmla="*/ 276754 h 316759"/>
              <a:gd name="connsiteX1281" fmla="*/ 179451 w 214956"/>
              <a:gd name="connsiteY1281" fmla="*/ 276754 h 316759"/>
              <a:gd name="connsiteX1282" fmla="*/ 181356 w 214956"/>
              <a:gd name="connsiteY1282" fmla="*/ 278659 h 316759"/>
              <a:gd name="connsiteX1283" fmla="*/ 181356 w 214956"/>
              <a:gd name="connsiteY1283" fmla="*/ 278659 h 316759"/>
              <a:gd name="connsiteX1284" fmla="*/ 183261 w 214956"/>
              <a:gd name="connsiteY1284" fmla="*/ 223414 h 316759"/>
              <a:gd name="connsiteX1285" fmla="*/ 181356 w 214956"/>
              <a:gd name="connsiteY1285" fmla="*/ 221509 h 316759"/>
              <a:gd name="connsiteX1286" fmla="*/ 180403 w 214956"/>
              <a:gd name="connsiteY1286" fmla="*/ 224367 h 316759"/>
              <a:gd name="connsiteX1287" fmla="*/ 182309 w 214956"/>
              <a:gd name="connsiteY1287" fmla="*/ 226272 h 316759"/>
              <a:gd name="connsiteX1288" fmla="*/ 183261 w 214956"/>
              <a:gd name="connsiteY1288" fmla="*/ 223414 h 316759"/>
              <a:gd name="connsiteX1289" fmla="*/ 182309 w 214956"/>
              <a:gd name="connsiteY1289" fmla="*/ 262467 h 316759"/>
              <a:gd name="connsiteX1290" fmla="*/ 181356 w 214956"/>
              <a:gd name="connsiteY1290" fmla="*/ 261514 h 316759"/>
              <a:gd name="connsiteX1291" fmla="*/ 180403 w 214956"/>
              <a:gd name="connsiteY1291" fmla="*/ 262467 h 316759"/>
              <a:gd name="connsiteX1292" fmla="*/ 182309 w 214956"/>
              <a:gd name="connsiteY1292" fmla="*/ 263419 h 316759"/>
              <a:gd name="connsiteX1293" fmla="*/ 182309 w 214956"/>
              <a:gd name="connsiteY1293" fmla="*/ 262467 h 316759"/>
              <a:gd name="connsiteX1294" fmla="*/ 181356 w 214956"/>
              <a:gd name="connsiteY1294" fmla="*/ 51964 h 316759"/>
              <a:gd name="connsiteX1295" fmla="*/ 181356 w 214956"/>
              <a:gd name="connsiteY1295" fmla="*/ 51964 h 316759"/>
              <a:gd name="connsiteX1296" fmla="*/ 182309 w 214956"/>
              <a:gd name="connsiteY1296" fmla="*/ 51964 h 316759"/>
              <a:gd name="connsiteX1297" fmla="*/ 181356 w 214956"/>
              <a:gd name="connsiteY1297" fmla="*/ 51964 h 316759"/>
              <a:gd name="connsiteX1298" fmla="*/ 181356 w 214956"/>
              <a:gd name="connsiteY1298" fmla="*/ 51964 h 316759"/>
              <a:gd name="connsiteX1299" fmla="*/ 186119 w 214956"/>
              <a:gd name="connsiteY1299" fmla="*/ 212937 h 316759"/>
              <a:gd name="connsiteX1300" fmla="*/ 185166 w 214956"/>
              <a:gd name="connsiteY1300" fmla="*/ 217699 h 316759"/>
              <a:gd name="connsiteX1301" fmla="*/ 187071 w 214956"/>
              <a:gd name="connsiteY1301" fmla="*/ 217699 h 316759"/>
              <a:gd name="connsiteX1302" fmla="*/ 192786 w 214956"/>
              <a:gd name="connsiteY1302" fmla="*/ 214842 h 316759"/>
              <a:gd name="connsiteX1303" fmla="*/ 193738 w 214956"/>
              <a:gd name="connsiteY1303" fmla="*/ 213889 h 316759"/>
              <a:gd name="connsiteX1304" fmla="*/ 193738 w 214956"/>
              <a:gd name="connsiteY1304" fmla="*/ 213889 h 316759"/>
              <a:gd name="connsiteX1305" fmla="*/ 189928 w 214956"/>
              <a:gd name="connsiteY1305" fmla="*/ 211032 h 316759"/>
              <a:gd name="connsiteX1306" fmla="*/ 186119 w 214956"/>
              <a:gd name="connsiteY1306" fmla="*/ 212937 h 316759"/>
              <a:gd name="connsiteX1307" fmla="*/ 187071 w 214956"/>
              <a:gd name="connsiteY1307" fmla="*/ 273897 h 316759"/>
              <a:gd name="connsiteX1308" fmla="*/ 186119 w 214956"/>
              <a:gd name="connsiteY1308" fmla="*/ 271992 h 316759"/>
              <a:gd name="connsiteX1309" fmla="*/ 184213 w 214956"/>
              <a:gd name="connsiteY1309" fmla="*/ 272944 h 316759"/>
              <a:gd name="connsiteX1310" fmla="*/ 187071 w 214956"/>
              <a:gd name="connsiteY1310" fmla="*/ 273897 h 316759"/>
              <a:gd name="connsiteX1311" fmla="*/ 187071 w 214956"/>
              <a:gd name="connsiteY1311" fmla="*/ 273897 h 316759"/>
              <a:gd name="connsiteX1312" fmla="*/ 187071 w 214956"/>
              <a:gd name="connsiteY1312" fmla="*/ 52917 h 316759"/>
              <a:gd name="connsiteX1313" fmla="*/ 191834 w 214956"/>
              <a:gd name="connsiteY1313" fmla="*/ 52917 h 316759"/>
              <a:gd name="connsiteX1314" fmla="*/ 193738 w 214956"/>
              <a:gd name="connsiteY1314" fmla="*/ 51012 h 316759"/>
              <a:gd name="connsiteX1315" fmla="*/ 192786 w 214956"/>
              <a:gd name="connsiteY1315" fmla="*/ 51012 h 316759"/>
              <a:gd name="connsiteX1316" fmla="*/ 190881 w 214956"/>
              <a:gd name="connsiteY1316" fmla="*/ 48154 h 316759"/>
              <a:gd name="connsiteX1317" fmla="*/ 189928 w 214956"/>
              <a:gd name="connsiteY1317" fmla="*/ 47202 h 316759"/>
              <a:gd name="connsiteX1318" fmla="*/ 186119 w 214956"/>
              <a:gd name="connsiteY1318" fmla="*/ 50059 h 316759"/>
              <a:gd name="connsiteX1319" fmla="*/ 187071 w 214956"/>
              <a:gd name="connsiteY1319" fmla="*/ 52917 h 316759"/>
              <a:gd name="connsiteX1320" fmla="*/ 185166 w 214956"/>
              <a:gd name="connsiteY1320" fmla="*/ 199602 h 316759"/>
              <a:gd name="connsiteX1321" fmla="*/ 186119 w 214956"/>
              <a:gd name="connsiteY1321" fmla="*/ 200554 h 316759"/>
              <a:gd name="connsiteX1322" fmla="*/ 188024 w 214956"/>
              <a:gd name="connsiteY1322" fmla="*/ 197697 h 316759"/>
              <a:gd name="connsiteX1323" fmla="*/ 187071 w 214956"/>
              <a:gd name="connsiteY1323" fmla="*/ 196744 h 316759"/>
              <a:gd name="connsiteX1324" fmla="*/ 185166 w 214956"/>
              <a:gd name="connsiteY1324" fmla="*/ 199602 h 316759"/>
              <a:gd name="connsiteX1325" fmla="*/ 188024 w 214956"/>
              <a:gd name="connsiteY1325" fmla="*/ 224367 h 316759"/>
              <a:gd name="connsiteX1326" fmla="*/ 188024 w 214956"/>
              <a:gd name="connsiteY1326" fmla="*/ 224367 h 316759"/>
              <a:gd name="connsiteX1327" fmla="*/ 188024 w 214956"/>
              <a:gd name="connsiteY1327" fmla="*/ 222462 h 316759"/>
              <a:gd name="connsiteX1328" fmla="*/ 187071 w 214956"/>
              <a:gd name="connsiteY1328" fmla="*/ 222462 h 316759"/>
              <a:gd name="connsiteX1329" fmla="*/ 188024 w 214956"/>
              <a:gd name="connsiteY1329" fmla="*/ 224367 h 316759"/>
              <a:gd name="connsiteX1330" fmla="*/ 189928 w 214956"/>
              <a:gd name="connsiteY1330" fmla="*/ 236749 h 316759"/>
              <a:gd name="connsiteX1331" fmla="*/ 188976 w 214956"/>
              <a:gd name="connsiteY1331" fmla="*/ 235797 h 316759"/>
              <a:gd name="connsiteX1332" fmla="*/ 188976 w 214956"/>
              <a:gd name="connsiteY1332" fmla="*/ 236749 h 316759"/>
              <a:gd name="connsiteX1333" fmla="*/ 189928 w 214956"/>
              <a:gd name="connsiteY1333" fmla="*/ 237702 h 316759"/>
              <a:gd name="connsiteX1334" fmla="*/ 189928 w 214956"/>
              <a:gd name="connsiteY1334" fmla="*/ 236749 h 316759"/>
              <a:gd name="connsiteX1335" fmla="*/ 191834 w 214956"/>
              <a:gd name="connsiteY1335" fmla="*/ 57679 h 316759"/>
              <a:gd name="connsiteX1336" fmla="*/ 190881 w 214956"/>
              <a:gd name="connsiteY1336" fmla="*/ 56727 h 316759"/>
              <a:gd name="connsiteX1337" fmla="*/ 189928 w 214956"/>
              <a:gd name="connsiteY1337" fmla="*/ 57679 h 316759"/>
              <a:gd name="connsiteX1338" fmla="*/ 190881 w 214956"/>
              <a:gd name="connsiteY1338" fmla="*/ 59584 h 316759"/>
              <a:gd name="connsiteX1339" fmla="*/ 191834 w 214956"/>
              <a:gd name="connsiteY1339" fmla="*/ 57679 h 316759"/>
              <a:gd name="connsiteX1340" fmla="*/ 198501 w 214956"/>
              <a:gd name="connsiteY1340" fmla="*/ 245322 h 316759"/>
              <a:gd name="connsiteX1341" fmla="*/ 194691 w 214956"/>
              <a:gd name="connsiteY1341" fmla="*/ 244369 h 316759"/>
              <a:gd name="connsiteX1342" fmla="*/ 194691 w 214956"/>
              <a:gd name="connsiteY1342" fmla="*/ 244369 h 316759"/>
              <a:gd name="connsiteX1343" fmla="*/ 190881 w 214956"/>
              <a:gd name="connsiteY1343" fmla="*/ 245322 h 316759"/>
              <a:gd name="connsiteX1344" fmla="*/ 190881 w 214956"/>
              <a:gd name="connsiteY1344" fmla="*/ 246274 h 316759"/>
              <a:gd name="connsiteX1345" fmla="*/ 193738 w 214956"/>
              <a:gd name="connsiteY1345" fmla="*/ 247227 h 316759"/>
              <a:gd name="connsiteX1346" fmla="*/ 194691 w 214956"/>
              <a:gd name="connsiteY1346" fmla="*/ 247227 h 316759"/>
              <a:gd name="connsiteX1347" fmla="*/ 198501 w 214956"/>
              <a:gd name="connsiteY1347" fmla="*/ 245322 h 316759"/>
              <a:gd name="connsiteX1348" fmla="*/ 194691 w 214956"/>
              <a:gd name="connsiteY1348" fmla="*/ 254847 h 316759"/>
              <a:gd name="connsiteX1349" fmla="*/ 190881 w 214956"/>
              <a:gd name="connsiteY1349" fmla="*/ 252942 h 316759"/>
              <a:gd name="connsiteX1350" fmla="*/ 189928 w 214956"/>
              <a:gd name="connsiteY1350" fmla="*/ 253894 h 316759"/>
              <a:gd name="connsiteX1351" fmla="*/ 193738 w 214956"/>
              <a:gd name="connsiteY1351" fmla="*/ 255799 h 316759"/>
              <a:gd name="connsiteX1352" fmla="*/ 194691 w 214956"/>
              <a:gd name="connsiteY1352" fmla="*/ 254847 h 316759"/>
              <a:gd name="connsiteX1353" fmla="*/ 191834 w 214956"/>
              <a:gd name="connsiteY1353" fmla="*/ 199602 h 316759"/>
              <a:gd name="connsiteX1354" fmla="*/ 191834 w 214956"/>
              <a:gd name="connsiteY1354" fmla="*/ 199602 h 316759"/>
              <a:gd name="connsiteX1355" fmla="*/ 191834 w 214956"/>
              <a:gd name="connsiteY1355" fmla="*/ 198649 h 316759"/>
              <a:gd name="connsiteX1356" fmla="*/ 191834 w 214956"/>
              <a:gd name="connsiteY1356" fmla="*/ 199602 h 316759"/>
              <a:gd name="connsiteX1357" fmla="*/ 191834 w 214956"/>
              <a:gd name="connsiteY1357" fmla="*/ 199602 h 316759"/>
              <a:gd name="connsiteX1358" fmla="*/ 194691 w 214956"/>
              <a:gd name="connsiteY1358" fmla="*/ 230082 h 316759"/>
              <a:gd name="connsiteX1359" fmla="*/ 196596 w 214956"/>
              <a:gd name="connsiteY1359" fmla="*/ 231987 h 316759"/>
              <a:gd name="connsiteX1360" fmla="*/ 197549 w 214956"/>
              <a:gd name="connsiteY1360" fmla="*/ 231034 h 316759"/>
              <a:gd name="connsiteX1361" fmla="*/ 196596 w 214956"/>
              <a:gd name="connsiteY1361" fmla="*/ 229129 h 316759"/>
              <a:gd name="connsiteX1362" fmla="*/ 194691 w 214956"/>
              <a:gd name="connsiteY1362" fmla="*/ 230082 h 316759"/>
              <a:gd name="connsiteX1363" fmla="*/ 199453 w 214956"/>
              <a:gd name="connsiteY1363" fmla="*/ 237702 h 316759"/>
              <a:gd name="connsiteX1364" fmla="*/ 198501 w 214956"/>
              <a:gd name="connsiteY1364" fmla="*/ 236749 h 316759"/>
              <a:gd name="connsiteX1365" fmla="*/ 198501 w 214956"/>
              <a:gd name="connsiteY1365" fmla="*/ 237702 h 316759"/>
              <a:gd name="connsiteX1366" fmla="*/ 199453 w 214956"/>
              <a:gd name="connsiteY1366" fmla="*/ 237702 h 316759"/>
              <a:gd name="connsiteX1367" fmla="*/ 199453 w 214956"/>
              <a:gd name="connsiteY1367" fmla="*/ 237702 h 316759"/>
              <a:gd name="connsiteX1368" fmla="*/ 204216 w 214956"/>
              <a:gd name="connsiteY1368" fmla="*/ 250084 h 316759"/>
              <a:gd name="connsiteX1369" fmla="*/ 204216 w 214956"/>
              <a:gd name="connsiteY1369" fmla="*/ 249132 h 316759"/>
              <a:gd name="connsiteX1370" fmla="*/ 203263 w 214956"/>
              <a:gd name="connsiteY1370" fmla="*/ 250084 h 316759"/>
              <a:gd name="connsiteX1371" fmla="*/ 203263 w 214956"/>
              <a:gd name="connsiteY1371" fmla="*/ 251989 h 316759"/>
              <a:gd name="connsiteX1372" fmla="*/ 204216 w 214956"/>
              <a:gd name="connsiteY1372" fmla="*/ 250084 h 3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214956" h="316759">
                <a:moveTo>
                  <a:pt x="192786" y="290089"/>
                </a:moveTo>
                <a:cubicBezTo>
                  <a:pt x="178499" y="304377"/>
                  <a:pt x="161353" y="311997"/>
                  <a:pt x="141351" y="314854"/>
                </a:cubicBezTo>
                <a:cubicBezTo>
                  <a:pt x="138494" y="315807"/>
                  <a:pt x="134684" y="315807"/>
                  <a:pt x="131826" y="316759"/>
                </a:cubicBezTo>
                <a:cubicBezTo>
                  <a:pt x="130874" y="316759"/>
                  <a:pt x="129921" y="316759"/>
                  <a:pt x="129921" y="316759"/>
                </a:cubicBezTo>
                <a:cubicBezTo>
                  <a:pt x="123253" y="314854"/>
                  <a:pt x="116586" y="316759"/>
                  <a:pt x="108966" y="315807"/>
                </a:cubicBezTo>
                <a:cubicBezTo>
                  <a:pt x="107061" y="315807"/>
                  <a:pt x="106109" y="315807"/>
                  <a:pt x="104203" y="315807"/>
                </a:cubicBezTo>
                <a:cubicBezTo>
                  <a:pt x="96584" y="316759"/>
                  <a:pt x="88963" y="315807"/>
                  <a:pt x="81344" y="313902"/>
                </a:cubicBezTo>
                <a:lnTo>
                  <a:pt x="65151" y="310092"/>
                </a:lnTo>
                <a:cubicBezTo>
                  <a:pt x="61341" y="309139"/>
                  <a:pt x="57531" y="308187"/>
                  <a:pt x="54674" y="306282"/>
                </a:cubicBezTo>
                <a:cubicBezTo>
                  <a:pt x="53721" y="305329"/>
                  <a:pt x="52769" y="304377"/>
                  <a:pt x="50863" y="304377"/>
                </a:cubicBezTo>
                <a:cubicBezTo>
                  <a:pt x="39434" y="302472"/>
                  <a:pt x="29909" y="294852"/>
                  <a:pt x="21336" y="288184"/>
                </a:cubicBezTo>
                <a:cubicBezTo>
                  <a:pt x="10859" y="280564"/>
                  <a:pt x="6096" y="269134"/>
                  <a:pt x="2286" y="256752"/>
                </a:cubicBezTo>
                <a:cubicBezTo>
                  <a:pt x="-1524" y="244369"/>
                  <a:pt x="-572" y="232939"/>
                  <a:pt x="5144" y="221509"/>
                </a:cubicBezTo>
                <a:cubicBezTo>
                  <a:pt x="11811" y="206269"/>
                  <a:pt x="23241" y="198649"/>
                  <a:pt x="41338" y="198649"/>
                </a:cubicBezTo>
                <a:cubicBezTo>
                  <a:pt x="50863" y="198649"/>
                  <a:pt x="60388" y="201507"/>
                  <a:pt x="68961" y="207222"/>
                </a:cubicBezTo>
                <a:cubicBezTo>
                  <a:pt x="86106" y="218652"/>
                  <a:pt x="87059" y="240559"/>
                  <a:pt x="78486" y="255799"/>
                </a:cubicBezTo>
                <a:cubicBezTo>
                  <a:pt x="74676" y="262467"/>
                  <a:pt x="70866" y="269134"/>
                  <a:pt x="62294" y="271039"/>
                </a:cubicBezTo>
                <a:cubicBezTo>
                  <a:pt x="55626" y="272944"/>
                  <a:pt x="54674" y="279612"/>
                  <a:pt x="59436" y="284374"/>
                </a:cubicBezTo>
                <a:cubicBezTo>
                  <a:pt x="68009" y="293899"/>
                  <a:pt x="77534" y="300567"/>
                  <a:pt x="90869" y="302472"/>
                </a:cubicBezTo>
                <a:cubicBezTo>
                  <a:pt x="98488" y="304377"/>
                  <a:pt x="106109" y="305329"/>
                  <a:pt x="112776" y="304377"/>
                </a:cubicBezTo>
                <a:cubicBezTo>
                  <a:pt x="121349" y="304377"/>
                  <a:pt x="128969" y="304377"/>
                  <a:pt x="136588" y="300567"/>
                </a:cubicBezTo>
                <a:cubicBezTo>
                  <a:pt x="149924" y="293899"/>
                  <a:pt x="155638" y="282469"/>
                  <a:pt x="154686" y="268182"/>
                </a:cubicBezTo>
                <a:cubicBezTo>
                  <a:pt x="154686" y="261514"/>
                  <a:pt x="152781" y="255799"/>
                  <a:pt x="149924" y="250084"/>
                </a:cubicBezTo>
                <a:cubicBezTo>
                  <a:pt x="144209" y="240559"/>
                  <a:pt x="137541" y="232939"/>
                  <a:pt x="128969" y="226272"/>
                </a:cubicBezTo>
                <a:cubicBezTo>
                  <a:pt x="127063" y="225319"/>
                  <a:pt x="125159" y="223414"/>
                  <a:pt x="123253" y="221509"/>
                </a:cubicBezTo>
                <a:cubicBezTo>
                  <a:pt x="109919" y="208174"/>
                  <a:pt x="96584" y="196744"/>
                  <a:pt x="82296" y="184362"/>
                </a:cubicBezTo>
                <a:cubicBezTo>
                  <a:pt x="66103" y="171027"/>
                  <a:pt x="51816" y="156739"/>
                  <a:pt x="37528" y="142452"/>
                </a:cubicBezTo>
                <a:cubicBezTo>
                  <a:pt x="26099" y="131974"/>
                  <a:pt x="18478" y="119592"/>
                  <a:pt x="12763" y="105304"/>
                </a:cubicBezTo>
                <a:cubicBezTo>
                  <a:pt x="10859" y="101494"/>
                  <a:pt x="9906" y="96732"/>
                  <a:pt x="9906" y="91969"/>
                </a:cubicBezTo>
                <a:cubicBezTo>
                  <a:pt x="9906" y="91017"/>
                  <a:pt x="9906" y="90064"/>
                  <a:pt x="9906" y="89112"/>
                </a:cubicBezTo>
                <a:cubicBezTo>
                  <a:pt x="6096" y="74824"/>
                  <a:pt x="11811" y="62442"/>
                  <a:pt x="17526" y="49107"/>
                </a:cubicBezTo>
                <a:cubicBezTo>
                  <a:pt x="23241" y="36724"/>
                  <a:pt x="32766" y="26247"/>
                  <a:pt x="43244" y="18627"/>
                </a:cubicBezTo>
                <a:cubicBezTo>
                  <a:pt x="54674" y="11007"/>
                  <a:pt x="68009" y="6244"/>
                  <a:pt x="81344" y="3387"/>
                </a:cubicBezTo>
                <a:cubicBezTo>
                  <a:pt x="94678" y="-423"/>
                  <a:pt x="108013" y="-423"/>
                  <a:pt x="121349" y="529"/>
                </a:cubicBezTo>
                <a:cubicBezTo>
                  <a:pt x="130874" y="529"/>
                  <a:pt x="139446" y="1482"/>
                  <a:pt x="148971" y="3387"/>
                </a:cubicBezTo>
                <a:lnTo>
                  <a:pt x="148971" y="3387"/>
                </a:lnTo>
                <a:cubicBezTo>
                  <a:pt x="162306" y="8149"/>
                  <a:pt x="176594" y="12912"/>
                  <a:pt x="187071" y="23389"/>
                </a:cubicBezTo>
                <a:cubicBezTo>
                  <a:pt x="199453" y="36724"/>
                  <a:pt x="206121" y="51964"/>
                  <a:pt x="205169" y="70062"/>
                </a:cubicBezTo>
                <a:cubicBezTo>
                  <a:pt x="204216" y="91969"/>
                  <a:pt x="190881" y="110067"/>
                  <a:pt x="167069" y="111972"/>
                </a:cubicBezTo>
                <a:cubicBezTo>
                  <a:pt x="149924" y="112924"/>
                  <a:pt x="133731" y="106257"/>
                  <a:pt x="128016" y="86254"/>
                </a:cubicBezTo>
                <a:cubicBezTo>
                  <a:pt x="124206" y="73872"/>
                  <a:pt x="127063" y="61489"/>
                  <a:pt x="137541" y="52917"/>
                </a:cubicBezTo>
                <a:cubicBezTo>
                  <a:pt x="143256" y="48154"/>
                  <a:pt x="148971" y="46249"/>
                  <a:pt x="156591" y="47202"/>
                </a:cubicBezTo>
                <a:cubicBezTo>
                  <a:pt x="161353" y="48154"/>
                  <a:pt x="163259" y="47202"/>
                  <a:pt x="164211" y="41487"/>
                </a:cubicBezTo>
                <a:cubicBezTo>
                  <a:pt x="165163" y="35772"/>
                  <a:pt x="163259" y="31009"/>
                  <a:pt x="159449" y="27199"/>
                </a:cubicBezTo>
                <a:cubicBezTo>
                  <a:pt x="155638" y="23389"/>
                  <a:pt x="150876" y="19579"/>
                  <a:pt x="146113" y="18627"/>
                </a:cubicBezTo>
                <a:cubicBezTo>
                  <a:pt x="138494" y="15769"/>
                  <a:pt x="130874" y="12912"/>
                  <a:pt x="122301" y="11959"/>
                </a:cubicBezTo>
                <a:cubicBezTo>
                  <a:pt x="110871" y="10054"/>
                  <a:pt x="99441" y="11959"/>
                  <a:pt x="88011" y="16722"/>
                </a:cubicBezTo>
                <a:cubicBezTo>
                  <a:pt x="80391" y="19579"/>
                  <a:pt x="74676" y="24342"/>
                  <a:pt x="70866" y="31009"/>
                </a:cubicBezTo>
                <a:cubicBezTo>
                  <a:pt x="68009" y="36724"/>
                  <a:pt x="66103" y="43392"/>
                  <a:pt x="67056" y="51012"/>
                </a:cubicBezTo>
                <a:cubicBezTo>
                  <a:pt x="68961" y="62442"/>
                  <a:pt x="74676" y="72919"/>
                  <a:pt x="81344" y="81492"/>
                </a:cubicBezTo>
                <a:cubicBezTo>
                  <a:pt x="88963" y="91017"/>
                  <a:pt x="98488" y="98637"/>
                  <a:pt x="107061" y="107209"/>
                </a:cubicBezTo>
                <a:cubicBezTo>
                  <a:pt x="116586" y="116734"/>
                  <a:pt x="126111" y="125307"/>
                  <a:pt x="135636" y="133879"/>
                </a:cubicBezTo>
                <a:cubicBezTo>
                  <a:pt x="148971" y="146262"/>
                  <a:pt x="164211" y="156739"/>
                  <a:pt x="176594" y="170074"/>
                </a:cubicBezTo>
                <a:cubicBezTo>
                  <a:pt x="182309" y="175789"/>
                  <a:pt x="188976" y="181504"/>
                  <a:pt x="194691" y="188172"/>
                </a:cubicBezTo>
                <a:cubicBezTo>
                  <a:pt x="206121" y="201507"/>
                  <a:pt x="212788" y="217699"/>
                  <a:pt x="214694" y="234844"/>
                </a:cubicBezTo>
                <a:cubicBezTo>
                  <a:pt x="216599" y="255799"/>
                  <a:pt x="208026" y="273897"/>
                  <a:pt x="192786" y="290089"/>
                </a:cubicBezTo>
                <a:close/>
                <a:moveTo>
                  <a:pt x="18478" y="243417"/>
                </a:moveTo>
                <a:lnTo>
                  <a:pt x="18478" y="243417"/>
                </a:lnTo>
                <a:cubicBezTo>
                  <a:pt x="16574" y="243417"/>
                  <a:pt x="15621" y="243417"/>
                  <a:pt x="14669" y="245322"/>
                </a:cubicBezTo>
                <a:cubicBezTo>
                  <a:pt x="13716" y="246274"/>
                  <a:pt x="14669" y="247227"/>
                  <a:pt x="15621" y="247227"/>
                </a:cubicBezTo>
                <a:cubicBezTo>
                  <a:pt x="15621" y="248179"/>
                  <a:pt x="15621" y="250084"/>
                  <a:pt x="16574" y="251037"/>
                </a:cubicBezTo>
                <a:cubicBezTo>
                  <a:pt x="16574" y="251037"/>
                  <a:pt x="17526" y="251037"/>
                  <a:pt x="17526" y="251037"/>
                </a:cubicBezTo>
                <a:cubicBezTo>
                  <a:pt x="17526" y="249132"/>
                  <a:pt x="16574" y="249132"/>
                  <a:pt x="15621" y="247227"/>
                </a:cubicBezTo>
                <a:cubicBezTo>
                  <a:pt x="16574" y="245322"/>
                  <a:pt x="20384" y="246274"/>
                  <a:pt x="18478" y="243417"/>
                </a:cubicBezTo>
                <a:close/>
                <a:moveTo>
                  <a:pt x="16574" y="233892"/>
                </a:moveTo>
                <a:cubicBezTo>
                  <a:pt x="16574" y="235797"/>
                  <a:pt x="18478" y="233892"/>
                  <a:pt x="20384" y="234844"/>
                </a:cubicBezTo>
                <a:cubicBezTo>
                  <a:pt x="20384" y="234844"/>
                  <a:pt x="21336" y="235797"/>
                  <a:pt x="22288" y="235797"/>
                </a:cubicBezTo>
                <a:cubicBezTo>
                  <a:pt x="24194" y="239607"/>
                  <a:pt x="28003" y="241512"/>
                  <a:pt x="31813" y="242464"/>
                </a:cubicBezTo>
                <a:cubicBezTo>
                  <a:pt x="29909" y="245322"/>
                  <a:pt x="31813" y="247227"/>
                  <a:pt x="33719" y="250084"/>
                </a:cubicBezTo>
                <a:cubicBezTo>
                  <a:pt x="33719" y="251037"/>
                  <a:pt x="35624" y="251989"/>
                  <a:pt x="37528" y="251037"/>
                </a:cubicBezTo>
                <a:cubicBezTo>
                  <a:pt x="39434" y="250084"/>
                  <a:pt x="37528" y="249132"/>
                  <a:pt x="36576" y="249132"/>
                </a:cubicBezTo>
                <a:cubicBezTo>
                  <a:pt x="35624" y="248179"/>
                  <a:pt x="35624" y="246274"/>
                  <a:pt x="36576" y="245322"/>
                </a:cubicBezTo>
                <a:cubicBezTo>
                  <a:pt x="37528" y="244369"/>
                  <a:pt x="38481" y="245322"/>
                  <a:pt x="39434" y="246274"/>
                </a:cubicBezTo>
                <a:cubicBezTo>
                  <a:pt x="41338" y="247227"/>
                  <a:pt x="43244" y="247227"/>
                  <a:pt x="43244" y="244369"/>
                </a:cubicBezTo>
                <a:cubicBezTo>
                  <a:pt x="43244" y="242464"/>
                  <a:pt x="45149" y="241512"/>
                  <a:pt x="47053" y="241512"/>
                </a:cubicBezTo>
                <a:cubicBezTo>
                  <a:pt x="48959" y="241512"/>
                  <a:pt x="49911" y="241512"/>
                  <a:pt x="50863" y="243417"/>
                </a:cubicBezTo>
                <a:cubicBezTo>
                  <a:pt x="51816" y="245322"/>
                  <a:pt x="48959" y="245322"/>
                  <a:pt x="48959" y="247227"/>
                </a:cubicBezTo>
                <a:cubicBezTo>
                  <a:pt x="48006" y="247227"/>
                  <a:pt x="47053" y="248179"/>
                  <a:pt x="48006" y="249132"/>
                </a:cubicBezTo>
                <a:cubicBezTo>
                  <a:pt x="48006" y="250084"/>
                  <a:pt x="49911" y="249132"/>
                  <a:pt x="49911" y="249132"/>
                </a:cubicBezTo>
                <a:cubicBezTo>
                  <a:pt x="51816" y="249132"/>
                  <a:pt x="53721" y="247227"/>
                  <a:pt x="54674" y="248179"/>
                </a:cubicBezTo>
                <a:cubicBezTo>
                  <a:pt x="58484" y="251037"/>
                  <a:pt x="62294" y="249132"/>
                  <a:pt x="65151" y="249132"/>
                </a:cubicBezTo>
                <a:cubicBezTo>
                  <a:pt x="66103" y="249132"/>
                  <a:pt x="67056" y="249132"/>
                  <a:pt x="67056" y="248179"/>
                </a:cubicBezTo>
                <a:cubicBezTo>
                  <a:pt x="67056" y="247227"/>
                  <a:pt x="67056" y="246274"/>
                  <a:pt x="66103" y="246274"/>
                </a:cubicBezTo>
                <a:cubicBezTo>
                  <a:pt x="63246" y="244369"/>
                  <a:pt x="63246" y="242464"/>
                  <a:pt x="65151" y="239607"/>
                </a:cubicBezTo>
                <a:cubicBezTo>
                  <a:pt x="65151" y="239607"/>
                  <a:pt x="64199" y="238654"/>
                  <a:pt x="63246" y="238654"/>
                </a:cubicBezTo>
                <a:cubicBezTo>
                  <a:pt x="62294" y="240559"/>
                  <a:pt x="61341" y="242464"/>
                  <a:pt x="61341" y="244369"/>
                </a:cubicBezTo>
                <a:cubicBezTo>
                  <a:pt x="61341" y="245322"/>
                  <a:pt x="61341" y="246274"/>
                  <a:pt x="59436" y="246274"/>
                </a:cubicBezTo>
                <a:cubicBezTo>
                  <a:pt x="54674" y="247227"/>
                  <a:pt x="51816" y="243417"/>
                  <a:pt x="51816" y="238654"/>
                </a:cubicBezTo>
                <a:cubicBezTo>
                  <a:pt x="48006" y="237702"/>
                  <a:pt x="45149" y="236749"/>
                  <a:pt x="41338" y="235797"/>
                </a:cubicBezTo>
                <a:cubicBezTo>
                  <a:pt x="40386" y="235797"/>
                  <a:pt x="39434" y="235797"/>
                  <a:pt x="39434" y="233892"/>
                </a:cubicBezTo>
                <a:cubicBezTo>
                  <a:pt x="39434" y="231987"/>
                  <a:pt x="40386" y="231987"/>
                  <a:pt x="41338" y="231987"/>
                </a:cubicBezTo>
                <a:cubicBezTo>
                  <a:pt x="43244" y="231987"/>
                  <a:pt x="45149" y="231034"/>
                  <a:pt x="47053" y="231034"/>
                </a:cubicBezTo>
                <a:cubicBezTo>
                  <a:pt x="46101" y="232939"/>
                  <a:pt x="45149" y="233892"/>
                  <a:pt x="48006" y="234844"/>
                </a:cubicBezTo>
                <a:lnTo>
                  <a:pt x="52769" y="235797"/>
                </a:lnTo>
                <a:cubicBezTo>
                  <a:pt x="52769" y="232939"/>
                  <a:pt x="49911" y="231987"/>
                  <a:pt x="48006" y="231034"/>
                </a:cubicBezTo>
                <a:cubicBezTo>
                  <a:pt x="50863" y="227224"/>
                  <a:pt x="53721" y="231034"/>
                  <a:pt x="55626" y="231987"/>
                </a:cubicBezTo>
                <a:cubicBezTo>
                  <a:pt x="57531" y="231987"/>
                  <a:pt x="58484" y="235797"/>
                  <a:pt x="59436" y="234844"/>
                </a:cubicBezTo>
                <a:cubicBezTo>
                  <a:pt x="61341" y="233892"/>
                  <a:pt x="59436" y="231034"/>
                  <a:pt x="60388" y="229129"/>
                </a:cubicBezTo>
                <a:lnTo>
                  <a:pt x="60388" y="227224"/>
                </a:lnTo>
                <a:cubicBezTo>
                  <a:pt x="60388" y="227224"/>
                  <a:pt x="60388" y="227224"/>
                  <a:pt x="60388" y="227224"/>
                </a:cubicBezTo>
                <a:cubicBezTo>
                  <a:pt x="60388" y="227224"/>
                  <a:pt x="60388" y="227224"/>
                  <a:pt x="60388" y="227224"/>
                </a:cubicBezTo>
                <a:cubicBezTo>
                  <a:pt x="62294" y="223414"/>
                  <a:pt x="62294" y="223414"/>
                  <a:pt x="58484" y="223414"/>
                </a:cubicBezTo>
                <a:cubicBezTo>
                  <a:pt x="56578" y="223414"/>
                  <a:pt x="54674" y="224367"/>
                  <a:pt x="53721" y="225319"/>
                </a:cubicBezTo>
                <a:cubicBezTo>
                  <a:pt x="51816" y="226272"/>
                  <a:pt x="50863" y="226272"/>
                  <a:pt x="49911" y="223414"/>
                </a:cubicBezTo>
                <a:cubicBezTo>
                  <a:pt x="49911" y="219604"/>
                  <a:pt x="47053" y="219604"/>
                  <a:pt x="45149" y="219604"/>
                </a:cubicBezTo>
                <a:lnTo>
                  <a:pt x="45149" y="221509"/>
                </a:lnTo>
                <a:cubicBezTo>
                  <a:pt x="45149" y="223414"/>
                  <a:pt x="47053" y="225319"/>
                  <a:pt x="45149" y="226272"/>
                </a:cubicBezTo>
                <a:cubicBezTo>
                  <a:pt x="45149" y="226272"/>
                  <a:pt x="45149" y="226272"/>
                  <a:pt x="45149" y="226272"/>
                </a:cubicBezTo>
                <a:cubicBezTo>
                  <a:pt x="43244" y="224367"/>
                  <a:pt x="44196" y="222462"/>
                  <a:pt x="44196" y="221509"/>
                </a:cubicBezTo>
                <a:cubicBezTo>
                  <a:pt x="40386" y="221509"/>
                  <a:pt x="40386" y="221509"/>
                  <a:pt x="41338" y="226272"/>
                </a:cubicBezTo>
                <a:cubicBezTo>
                  <a:pt x="41338" y="228177"/>
                  <a:pt x="42291" y="230082"/>
                  <a:pt x="39434" y="230082"/>
                </a:cubicBezTo>
                <a:cubicBezTo>
                  <a:pt x="37528" y="230082"/>
                  <a:pt x="37528" y="229129"/>
                  <a:pt x="37528" y="227224"/>
                </a:cubicBezTo>
                <a:cubicBezTo>
                  <a:pt x="37528" y="225319"/>
                  <a:pt x="37528" y="224367"/>
                  <a:pt x="35624" y="224367"/>
                </a:cubicBezTo>
                <a:cubicBezTo>
                  <a:pt x="33719" y="224367"/>
                  <a:pt x="33719" y="225319"/>
                  <a:pt x="32766" y="226272"/>
                </a:cubicBezTo>
                <a:cubicBezTo>
                  <a:pt x="31813" y="228177"/>
                  <a:pt x="32766" y="229129"/>
                  <a:pt x="33719" y="230082"/>
                </a:cubicBezTo>
                <a:cubicBezTo>
                  <a:pt x="34671" y="231034"/>
                  <a:pt x="36576" y="231987"/>
                  <a:pt x="36576" y="233892"/>
                </a:cubicBezTo>
                <a:cubicBezTo>
                  <a:pt x="33719" y="233892"/>
                  <a:pt x="32766" y="231034"/>
                  <a:pt x="29909" y="230082"/>
                </a:cubicBezTo>
                <a:cubicBezTo>
                  <a:pt x="29909" y="229129"/>
                  <a:pt x="28956" y="228177"/>
                  <a:pt x="27051" y="228177"/>
                </a:cubicBezTo>
                <a:cubicBezTo>
                  <a:pt x="24194" y="228177"/>
                  <a:pt x="24194" y="231034"/>
                  <a:pt x="22288" y="231987"/>
                </a:cubicBezTo>
                <a:cubicBezTo>
                  <a:pt x="17526" y="230082"/>
                  <a:pt x="16574" y="231987"/>
                  <a:pt x="16574" y="233892"/>
                </a:cubicBezTo>
                <a:close/>
                <a:moveTo>
                  <a:pt x="28003" y="249132"/>
                </a:moveTo>
                <a:cubicBezTo>
                  <a:pt x="28956" y="249132"/>
                  <a:pt x="26099" y="247227"/>
                  <a:pt x="26099" y="246274"/>
                </a:cubicBezTo>
                <a:cubicBezTo>
                  <a:pt x="26099" y="246274"/>
                  <a:pt x="25146" y="245322"/>
                  <a:pt x="25146" y="244369"/>
                </a:cubicBezTo>
                <a:cubicBezTo>
                  <a:pt x="24194" y="240559"/>
                  <a:pt x="21336" y="240559"/>
                  <a:pt x="19431" y="240559"/>
                </a:cubicBezTo>
                <a:cubicBezTo>
                  <a:pt x="17526" y="240559"/>
                  <a:pt x="18478" y="241512"/>
                  <a:pt x="18478" y="242464"/>
                </a:cubicBezTo>
                <a:cubicBezTo>
                  <a:pt x="20384" y="242464"/>
                  <a:pt x="23241" y="244369"/>
                  <a:pt x="24194" y="246274"/>
                </a:cubicBezTo>
                <a:cubicBezTo>
                  <a:pt x="25146" y="248179"/>
                  <a:pt x="27051" y="250084"/>
                  <a:pt x="28003" y="249132"/>
                </a:cubicBezTo>
                <a:close/>
                <a:moveTo>
                  <a:pt x="23241" y="264372"/>
                </a:moveTo>
                <a:cubicBezTo>
                  <a:pt x="23241" y="263419"/>
                  <a:pt x="22288" y="263419"/>
                  <a:pt x="22288" y="263419"/>
                </a:cubicBezTo>
                <a:lnTo>
                  <a:pt x="20384" y="264372"/>
                </a:lnTo>
                <a:cubicBezTo>
                  <a:pt x="21336" y="264372"/>
                  <a:pt x="21336" y="264372"/>
                  <a:pt x="22288" y="264372"/>
                </a:cubicBezTo>
                <a:cubicBezTo>
                  <a:pt x="22288" y="265324"/>
                  <a:pt x="23241" y="265324"/>
                  <a:pt x="23241" y="264372"/>
                </a:cubicBezTo>
                <a:close/>
                <a:moveTo>
                  <a:pt x="21336" y="249132"/>
                </a:moveTo>
                <a:cubicBezTo>
                  <a:pt x="22288" y="249132"/>
                  <a:pt x="22288" y="249132"/>
                  <a:pt x="21336" y="249132"/>
                </a:cubicBezTo>
                <a:cubicBezTo>
                  <a:pt x="21336" y="248179"/>
                  <a:pt x="21336" y="248179"/>
                  <a:pt x="21336" y="248179"/>
                </a:cubicBezTo>
                <a:cubicBezTo>
                  <a:pt x="21336" y="248179"/>
                  <a:pt x="20384" y="248179"/>
                  <a:pt x="20384" y="249132"/>
                </a:cubicBezTo>
                <a:cubicBezTo>
                  <a:pt x="20384" y="250084"/>
                  <a:pt x="21336" y="249132"/>
                  <a:pt x="21336" y="249132"/>
                </a:cubicBezTo>
                <a:close/>
                <a:moveTo>
                  <a:pt x="22288" y="269134"/>
                </a:moveTo>
                <a:cubicBezTo>
                  <a:pt x="22288" y="269134"/>
                  <a:pt x="22288" y="268182"/>
                  <a:pt x="22288" y="269134"/>
                </a:cubicBezTo>
                <a:cubicBezTo>
                  <a:pt x="21336" y="268182"/>
                  <a:pt x="21336" y="269134"/>
                  <a:pt x="20384" y="269134"/>
                </a:cubicBezTo>
                <a:cubicBezTo>
                  <a:pt x="21336" y="269134"/>
                  <a:pt x="21336" y="270087"/>
                  <a:pt x="22288" y="269134"/>
                </a:cubicBezTo>
                <a:cubicBezTo>
                  <a:pt x="21336" y="269134"/>
                  <a:pt x="22288" y="269134"/>
                  <a:pt x="22288" y="269134"/>
                </a:cubicBezTo>
                <a:close/>
                <a:moveTo>
                  <a:pt x="23241" y="231034"/>
                </a:moveTo>
                <a:cubicBezTo>
                  <a:pt x="25146" y="230082"/>
                  <a:pt x="26099" y="229129"/>
                  <a:pt x="27051" y="228177"/>
                </a:cubicBezTo>
                <a:cubicBezTo>
                  <a:pt x="27051" y="228177"/>
                  <a:pt x="27051" y="229129"/>
                  <a:pt x="27051" y="230082"/>
                </a:cubicBezTo>
                <a:cubicBezTo>
                  <a:pt x="28956" y="235797"/>
                  <a:pt x="28956" y="235797"/>
                  <a:pt x="22288" y="235797"/>
                </a:cubicBezTo>
                <a:lnTo>
                  <a:pt x="21336" y="235797"/>
                </a:lnTo>
                <a:cubicBezTo>
                  <a:pt x="21336" y="233892"/>
                  <a:pt x="21336" y="231987"/>
                  <a:pt x="23241" y="231034"/>
                </a:cubicBezTo>
                <a:close/>
                <a:moveTo>
                  <a:pt x="23241" y="65299"/>
                </a:moveTo>
                <a:cubicBezTo>
                  <a:pt x="23241" y="65299"/>
                  <a:pt x="23241" y="65299"/>
                  <a:pt x="23241" y="65299"/>
                </a:cubicBezTo>
                <a:cubicBezTo>
                  <a:pt x="22288" y="64347"/>
                  <a:pt x="21336" y="65299"/>
                  <a:pt x="22288" y="65299"/>
                </a:cubicBezTo>
                <a:cubicBezTo>
                  <a:pt x="22288" y="66252"/>
                  <a:pt x="22288" y="66252"/>
                  <a:pt x="23241" y="65299"/>
                </a:cubicBezTo>
                <a:cubicBezTo>
                  <a:pt x="23241" y="66252"/>
                  <a:pt x="23241" y="66252"/>
                  <a:pt x="23241" y="65299"/>
                </a:cubicBezTo>
                <a:close/>
                <a:moveTo>
                  <a:pt x="23241" y="222462"/>
                </a:moveTo>
                <a:cubicBezTo>
                  <a:pt x="23241" y="223414"/>
                  <a:pt x="23241" y="223414"/>
                  <a:pt x="24194" y="223414"/>
                </a:cubicBezTo>
                <a:cubicBezTo>
                  <a:pt x="25146" y="223414"/>
                  <a:pt x="25146" y="223414"/>
                  <a:pt x="25146" y="222462"/>
                </a:cubicBezTo>
                <a:cubicBezTo>
                  <a:pt x="25146" y="221509"/>
                  <a:pt x="25146" y="221509"/>
                  <a:pt x="24194" y="221509"/>
                </a:cubicBezTo>
                <a:cubicBezTo>
                  <a:pt x="23241" y="221509"/>
                  <a:pt x="22288" y="222462"/>
                  <a:pt x="23241" y="222462"/>
                </a:cubicBezTo>
                <a:close/>
                <a:moveTo>
                  <a:pt x="25146" y="254847"/>
                </a:moveTo>
                <a:cubicBezTo>
                  <a:pt x="25146" y="253894"/>
                  <a:pt x="24194" y="252942"/>
                  <a:pt x="23241" y="252942"/>
                </a:cubicBezTo>
                <a:cubicBezTo>
                  <a:pt x="23241" y="252942"/>
                  <a:pt x="22288" y="252942"/>
                  <a:pt x="22288" y="253894"/>
                </a:cubicBezTo>
                <a:cubicBezTo>
                  <a:pt x="23241" y="253894"/>
                  <a:pt x="23241" y="254847"/>
                  <a:pt x="25146" y="254847"/>
                </a:cubicBezTo>
                <a:lnTo>
                  <a:pt x="25146" y="254847"/>
                </a:lnTo>
                <a:close/>
                <a:moveTo>
                  <a:pt x="24194" y="259609"/>
                </a:moveTo>
                <a:cubicBezTo>
                  <a:pt x="24194" y="259609"/>
                  <a:pt x="23241" y="258657"/>
                  <a:pt x="24194" y="259609"/>
                </a:cubicBezTo>
                <a:cubicBezTo>
                  <a:pt x="23241" y="259609"/>
                  <a:pt x="23241" y="259609"/>
                  <a:pt x="23241" y="259609"/>
                </a:cubicBezTo>
                <a:lnTo>
                  <a:pt x="24194" y="259609"/>
                </a:lnTo>
                <a:cubicBezTo>
                  <a:pt x="23241" y="260562"/>
                  <a:pt x="24194" y="259609"/>
                  <a:pt x="24194" y="259609"/>
                </a:cubicBezTo>
                <a:close/>
                <a:moveTo>
                  <a:pt x="28956" y="256752"/>
                </a:moveTo>
                <a:cubicBezTo>
                  <a:pt x="29909" y="256752"/>
                  <a:pt x="30861" y="256752"/>
                  <a:pt x="30861" y="255799"/>
                </a:cubicBezTo>
                <a:cubicBezTo>
                  <a:pt x="30861" y="254847"/>
                  <a:pt x="30861" y="253894"/>
                  <a:pt x="29909" y="253894"/>
                </a:cubicBezTo>
                <a:cubicBezTo>
                  <a:pt x="28956" y="253894"/>
                  <a:pt x="28956" y="254847"/>
                  <a:pt x="28003" y="254847"/>
                </a:cubicBezTo>
                <a:cubicBezTo>
                  <a:pt x="28003" y="255799"/>
                  <a:pt x="28003" y="256752"/>
                  <a:pt x="28956" y="256752"/>
                </a:cubicBezTo>
                <a:close/>
                <a:moveTo>
                  <a:pt x="34671" y="91017"/>
                </a:moveTo>
                <a:cubicBezTo>
                  <a:pt x="35624" y="91017"/>
                  <a:pt x="35624" y="91017"/>
                  <a:pt x="35624" y="90064"/>
                </a:cubicBezTo>
                <a:cubicBezTo>
                  <a:pt x="35624" y="90064"/>
                  <a:pt x="35624" y="89112"/>
                  <a:pt x="34671" y="89112"/>
                </a:cubicBezTo>
                <a:cubicBezTo>
                  <a:pt x="32766" y="88159"/>
                  <a:pt x="30861" y="91017"/>
                  <a:pt x="28956" y="88159"/>
                </a:cubicBezTo>
                <a:cubicBezTo>
                  <a:pt x="28956" y="88159"/>
                  <a:pt x="28956" y="89112"/>
                  <a:pt x="28956" y="90064"/>
                </a:cubicBezTo>
                <a:cubicBezTo>
                  <a:pt x="29909" y="90064"/>
                  <a:pt x="31813" y="91017"/>
                  <a:pt x="34671" y="91017"/>
                </a:cubicBezTo>
                <a:close/>
                <a:moveTo>
                  <a:pt x="48006" y="262467"/>
                </a:moveTo>
                <a:cubicBezTo>
                  <a:pt x="44196" y="262467"/>
                  <a:pt x="40386" y="262467"/>
                  <a:pt x="37528" y="260562"/>
                </a:cubicBezTo>
                <a:cubicBezTo>
                  <a:pt x="35624" y="258657"/>
                  <a:pt x="33719" y="259609"/>
                  <a:pt x="30861" y="259609"/>
                </a:cubicBezTo>
                <a:cubicBezTo>
                  <a:pt x="29909" y="259609"/>
                  <a:pt x="28956" y="259609"/>
                  <a:pt x="28956" y="261514"/>
                </a:cubicBezTo>
                <a:cubicBezTo>
                  <a:pt x="28956" y="262467"/>
                  <a:pt x="30861" y="261514"/>
                  <a:pt x="30861" y="261514"/>
                </a:cubicBezTo>
                <a:cubicBezTo>
                  <a:pt x="33719" y="261514"/>
                  <a:pt x="37528" y="261514"/>
                  <a:pt x="38481" y="264372"/>
                </a:cubicBezTo>
                <a:cubicBezTo>
                  <a:pt x="39434" y="266277"/>
                  <a:pt x="38481" y="266277"/>
                  <a:pt x="41338" y="266277"/>
                </a:cubicBezTo>
                <a:cubicBezTo>
                  <a:pt x="44196" y="265324"/>
                  <a:pt x="46101" y="264372"/>
                  <a:pt x="48006" y="262467"/>
                </a:cubicBezTo>
                <a:close/>
                <a:moveTo>
                  <a:pt x="29909" y="213889"/>
                </a:moveTo>
                <a:cubicBezTo>
                  <a:pt x="29909" y="213889"/>
                  <a:pt x="29909" y="214842"/>
                  <a:pt x="29909" y="214842"/>
                </a:cubicBezTo>
                <a:cubicBezTo>
                  <a:pt x="29909" y="214842"/>
                  <a:pt x="30861" y="214842"/>
                  <a:pt x="30861" y="213889"/>
                </a:cubicBezTo>
                <a:lnTo>
                  <a:pt x="29909" y="213889"/>
                </a:lnTo>
                <a:lnTo>
                  <a:pt x="29909" y="213889"/>
                </a:lnTo>
                <a:close/>
                <a:moveTo>
                  <a:pt x="30861" y="67204"/>
                </a:moveTo>
                <a:cubicBezTo>
                  <a:pt x="30861" y="69109"/>
                  <a:pt x="31813" y="70062"/>
                  <a:pt x="33719" y="71014"/>
                </a:cubicBezTo>
                <a:cubicBezTo>
                  <a:pt x="34671" y="71014"/>
                  <a:pt x="34671" y="71014"/>
                  <a:pt x="34671" y="70062"/>
                </a:cubicBezTo>
                <a:cubicBezTo>
                  <a:pt x="34671" y="68157"/>
                  <a:pt x="33719" y="67204"/>
                  <a:pt x="31813" y="66252"/>
                </a:cubicBezTo>
                <a:cubicBezTo>
                  <a:pt x="30861" y="65299"/>
                  <a:pt x="30861" y="66252"/>
                  <a:pt x="30861" y="67204"/>
                </a:cubicBezTo>
                <a:close/>
                <a:moveTo>
                  <a:pt x="34671" y="231987"/>
                </a:moveTo>
                <a:cubicBezTo>
                  <a:pt x="36576" y="231034"/>
                  <a:pt x="36576" y="231987"/>
                  <a:pt x="36576" y="233892"/>
                </a:cubicBezTo>
                <a:cubicBezTo>
                  <a:pt x="36576" y="235797"/>
                  <a:pt x="34671" y="237702"/>
                  <a:pt x="34671" y="239607"/>
                </a:cubicBezTo>
                <a:cubicBezTo>
                  <a:pt x="31813" y="239607"/>
                  <a:pt x="30861" y="237702"/>
                  <a:pt x="32766" y="235797"/>
                </a:cubicBezTo>
                <a:cubicBezTo>
                  <a:pt x="32766" y="233892"/>
                  <a:pt x="33719" y="233892"/>
                  <a:pt x="34671" y="231987"/>
                </a:cubicBezTo>
                <a:close/>
                <a:moveTo>
                  <a:pt x="32766" y="82444"/>
                </a:moveTo>
                <a:cubicBezTo>
                  <a:pt x="31813" y="82444"/>
                  <a:pt x="30861" y="82444"/>
                  <a:pt x="30861" y="83397"/>
                </a:cubicBezTo>
                <a:cubicBezTo>
                  <a:pt x="30861" y="84349"/>
                  <a:pt x="30861" y="84349"/>
                  <a:pt x="31813" y="84349"/>
                </a:cubicBezTo>
                <a:cubicBezTo>
                  <a:pt x="32766" y="84349"/>
                  <a:pt x="33719" y="84349"/>
                  <a:pt x="33719" y="83397"/>
                </a:cubicBezTo>
                <a:cubicBezTo>
                  <a:pt x="34671" y="82444"/>
                  <a:pt x="33719" y="82444"/>
                  <a:pt x="32766" y="82444"/>
                </a:cubicBezTo>
                <a:close/>
                <a:moveTo>
                  <a:pt x="34671" y="99589"/>
                </a:moveTo>
                <a:cubicBezTo>
                  <a:pt x="36576" y="99589"/>
                  <a:pt x="38481" y="99589"/>
                  <a:pt x="38481" y="97684"/>
                </a:cubicBezTo>
                <a:cubicBezTo>
                  <a:pt x="38481" y="97684"/>
                  <a:pt x="37528" y="97684"/>
                  <a:pt x="37528" y="97684"/>
                </a:cubicBezTo>
                <a:cubicBezTo>
                  <a:pt x="35624" y="98637"/>
                  <a:pt x="33719" y="97684"/>
                  <a:pt x="33719" y="99589"/>
                </a:cubicBezTo>
                <a:cubicBezTo>
                  <a:pt x="32766" y="99589"/>
                  <a:pt x="34671" y="99589"/>
                  <a:pt x="34671" y="99589"/>
                </a:cubicBezTo>
                <a:close/>
                <a:moveTo>
                  <a:pt x="35624" y="267229"/>
                </a:moveTo>
                <a:lnTo>
                  <a:pt x="34671" y="267229"/>
                </a:lnTo>
                <a:cubicBezTo>
                  <a:pt x="33719" y="269134"/>
                  <a:pt x="35624" y="270087"/>
                  <a:pt x="36576" y="271039"/>
                </a:cubicBezTo>
                <a:cubicBezTo>
                  <a:pt x="36576" y="269134"/>
                  <a:pt x="36576" y="268182"/>
                  <a:pt x="35624" y="267229"/>
                </a:cubicBezTo>
                <a:close/>
                <a:moveTo>
                  <a:pt x="36576" y="273897"/>
                </a:moveTo>
                <a:cubicBezTo>
                  <a:pt x="36576" y="272944"/>
                  <a:pt x="36576" y="271992"/>
                  <a:pt x="35624" y="271039"/>
                </a:cubicBezTo>
                <a:cubicBezTo>
                  <a:pt x="34671" y="271039"/>
                  <a:pt x="33719" y="271039"/>
                  <a:pt x="33719" y="272944"/>
                </a:cubicBezTo>
                <a:cubicBezTo>
                  <a:pt x="34671" y="273897"/>
                  <a:pt x="35624" y="273897"/>
                  <a:pt x="36576" y="273897"/>
                </a:cubicBezTo>
                <a:close/>
                <a:moveTo>
                  <a:pt x="37528" y="108162"/>
                </a:moveTo>
                <a:cubicBezTo>
                  <a:pt x="37528" y="107209"/>
                  <a:pt x="37528" y="105304"/>
                  <a:pt x="35624" y="105304"/>
                </a:cubicBezTo>
                <a:cubicBezTo>
                  <a:pt x="34671" y="105304"/>
                  <a:pt x="35624" y="106257"/>
                  <a:pt x="35624" y="107209"/>
                </a:cubicBezTo>
                <a:cubicBezTo>
                  <a:pt x="36576" y="108162"/>
                  <a:pt x="33719" y="110067"/>
                  <a:pt x="36576" y="110067"/>
                </a:cubicBezTo>
                <a:cubicBezTo>
                  <a:pt x="36576" y="110067"/>
                  <a:pt x="37528" y="109114"/>
                  <a:pt x="37528" y="108162"/>
                </a:cubicBezTo>
                <a:close/>
                <a:moveTo>
                  <a:pt x="34671" y="60537"/>
                </a:moveTo>
                <a:cubicBezTo>
                  <a:pt x="34671" y="61489"/>
                  <a:pt x="35624" y="61489"/>
                  <a:pt x="34671" y="60537"/>
                </a:cubicBezTo>
                <a:cubicBezTo>
                  <a:pt x="35624" y="60537"/>
                  <a:pt x="35624" y="60537"/>
                  <a:pt x="36576" y="60537"/>
                </a:cubicBezTo>
                <a:cubicBezTo>
                  <a:pt x="36576" y="59584"/>
                  <a:pt x="36576" y="59584"/>
                  <a:pt x="34671" y="60537"/>
                </a:cubicBezTo>
                <a:cubicBezTo>
                  <a:pt x="35624" y="59584"/>
                  <a:pt x="34671" y="60537"/>
                  <a:pt x="34671" y="60537"/>
                </a:cubicBezTo>
                <a:close/>
                <a:moveTo>
                  <a:pt x="37528" y="276754"/>
                </a:moveTo>
                <a:lnTo>
                  <a:pt x="36576" y="274849"/>
                </a:lnTo>
                <a:cubicBezTo>
                  <a:pt x="36576" y="275802"/>
                  <a:pt x="35624" y="275802"/>
                  <a:pt x="35624" y="276754"/>
                </a:cubicBezTo>
                <a:cubicBezTo>
                  <a:pt x="35624" y="277707"/>
                  <a:pt x="34671" y="278659"/>
                  <a:pt x="35624" y="278659"/>
                </a:cubicBezTo>
                <a:cubicBezTo>
                  <a:pt x="37528" y="278659"/>
                  <a:pt x="37528" y="277707"/>
                  <a:pt x="37528" y="276754"/>
                </a:cubicBezTo>
                <a:close/>
                <a:moveTo>
                  <a:pt x="37528" y="72919"/>
                </a:moveTo>
                <a:cubicBezTo>
                  <a:pt x="36576" y="72919"/>
                  <a:pt x="35624" y="73872"/>
                  <a:pt x="35624" y="74824"/>
                </a:cubicBezTo>
                <a:cubicBezTo>
                  <a:pt x="35624" y="75777"/>
                  <a:pt x="36576" y="75777"/>
                  <a:pt x="37528" y="75777"/>
                </a:cubicBezTo>
                <a:cubicBezTo>
                  <a:pt x="38481" y="75777"/>
                  <a:pt x="39434" y="74824"/>
                  <a:pt x="39434" y="73872"/>
                </a:cubicBezTo>
                <a:cubicBezTo>
                  <a:pt x="39434" y="71967"/>
                  <a:pt x="38481" y="71967"/>
                  <a:pt x="37528" y="72919"/>
                </a:cubicBezTo>
                <a:close/>
                <a:moveTo>
                  <a:pt x="38481" y="82444"/>
                </a:moveTo>
                <a:cubicBezTo>
                  <a:pt x="37528" y="82444"/>
                  <a:pt x="36576" y="83397"/>
                  <a:pt x="36576" y="84349"/>
                </a:cubicBezTo>
                <a:cubicBezTo>
                  <a:pt x="36576" y="84349"/>
                  <a:pt x="37528" y="84349"/>
                  <a:pt x="37528" y="85302"/>
                </a:cubicBezTo>
                <a:cubicBezTo>
                  <a:pt x="38481" y="84349"/>
                  <a:pt x="39434" y="84349"/>
                  <a:pt x="38481" y="82444"/>
                </a:cubicBezTo>
                <a:cubicBezTo>
                  <a:pt x="39434" y="82444"/>
                  <a:pt x="38481" y="82444"/>
                  <a:pt x="38481" y="82444"/>
                </a:cubicBezTo>
                <a:close/>
                <a:moveTo>
                  <a:pt x="37528" y="253894"/>
                </a:moveTo>
                <a:cubicBezTo>
                  <a:pt x="37528" y="254847"/>
                  <a:pt x="36576" y="254847"/>
                  <a:pt x="37528" y="253894"/>
                </a:cubicBezTo>
                <a:cubicBezTo>
                  <a:pt x="37528" y="254847"/>
                  <a:pt x="37528" y="254847"/>
                  <a:pt x="37528" y="253894"/>
                </a:cubicBezTo>
                <a:lnTo>
                  <a:pt x="37528" y="253894"/>
                </a:lnTo>
                <a:lnTo>
                  <a:pt x="37528" y="253894"/>
                </a:lnTo>
                <a:close/>
                <a:moveTo>
                  <a:pt x="37528" y="112924"/>
                </a:moveTo>
                <a:cubicBezTo>
                  <a:pt x="38481" y="112924"/>
                  <a:pt x="38481" y="113877"/>
                  <a:pt x="37528" y="112924"/>
                </a:cubicBezTo>
                <a:cubicBezTo>
                  <a:pt x="38481" y="113877"/>
                  <a:pt x="38481" y="113877"/>
                  <a:pt x="38481" y="112924"/>
                </a:cubicBezTo>
                <a:lnTo>
                  <a:pt x="38481" y="112924"/>
                </a:lnTo>
                <a:lnTo>
                  <a:pt x="37528" y="112924"/>
                </a:lnTo>
                <a:close/>
                <a:moveTo>
                  <a:pt x="39434" y="126259"/>
                </a:moveTo>
                <a:cubicBezTo>
                  <a:pt x="39434" y="126259"/>
                  <a:pt x="39434" y="125307"/>
                  <a:pt x="38481" y="125307"/>
                </a:cubicBezTo>
                <a:cubicBezTo>
                  <a:pt x="37528" y="125307"/>
                  <a:pt x="37528" y="126259"/>
                  <a:pt x="37528" y="126259"/>
                </a:cubicBezTo>
                <a:cubicBezTo>
                  <a:pt x="37528" y="126259"/>
                  <a:pt x="37528" y="127212"/>
                  <a:pt x="37528" y="127212"/>
                </a:cubicBezTo>
                <a:cubicBezTo>
                  <a:pt x="38481" y="127212"/>
                  <a:pt x="38481" y="126259"/>
                  <a:pt x="39434" y="126259"/>
                </a:cubicBezTo>
                <a:close/>
                <a:moveTo>
                  <a:pt x="37528" y="238654"/>
                </a:moveTo>
                <a:cubicBezTo>
                  <a:pt x="37528" y="237702"/>
                  <a:pt x="38481" y="237702"/>
                  <a:pt x="39434" y="236749"/>
                </a:cubicBezTo>
                <a:cubicBezTo>
                  <a:pt x="40386" y="236749"/>
                  <a:pt x="40386" y="236749"/>
                  <a:pt x="40386" y="237702"/>
                </a:cubicBezTo>
                <a:cubicBezTo>
                  <a:pt x="40386" y="238654"/>
                  <a:pt x="39434" y="239607"/>
                  <a:pt x="38481" y="239607"/>
                </a:cubicBezTo>
                <a:cubicBezTo>
                  <a:pt x="38481" y="239607"/>
                  <a:pt x="37528" y="239607"/>
                  <a:pt x="37528" y="238654"/>
                </a:cubicBezTo>
                <a:close/>
                <a:moveTo>
                  <a:pt x="40386" y="118639"/>
                </a:moveTo>
                <a:cubicBezTo>
                  <a:pt x="40386" y="118639"/>
                  <a:pt x="39434" y="118639"/>
                  <a:pt x="40386" y="118639"/>
                </a:cubicBezTo>
                <a:cubicBezTo>
                  <a:pt x="39434" y="117687"/>
                  <a:pt x="38481" y="118639"/>
                  <a:pt x="39434" y="118639"/>
                </a:cubicBezTo>
                <a:cubicBezTo>
                  <a:pt x="38481" y="119592"/>
                  <a:pt x="39434" y="119592"/>
                  <a:pt x="40386" y="118639"/>
                </a:cubicBezTo>
                <a:cubicBezTo>
                  <a:pt x="40386" y="119592"/>
                  <a:pt x="40386" y="118639"/>
                  <a:pt x="40386" y="118639"/>
                </a:cubicBezTo>
                <a:close/>
                <a:moveTo>
                  <a:pt x="39434" y="65299"/>
                </a:moveTo>
                <a:cubicBezTo>
                  <a:pt x="39434" y="65299"/>
                  <a:pt x="40386" y="65299"/>
                  <a:pt x="40386" y="65299"/>
                </a:cubicBezTo>
                <a:lnTo>
                  <a:pt x="40386" y="65299"/>
                </a:lnTo>
                <a:cubicBezTo>
                  <a:pt x="40386" y="64347"/>
                  <a:pt x="40386" y="63394"/>
                  <a:pt x="40386" y="63394"/>
                </a:cubicBezTo>
                <a:cubicBezTo>
                  <a:pt x="40386" y="63394"/>
                  <a:pt x="40386" y="61489"/>
                  <a:pt x="40386" y="61489"/>
                </a:cubicBezTo>
                <a:cubicBezTo>
                  <a:pt x="40386" y="61489"/>
                  <a:pt x="39434" y="59584"/>
                  <a:pt x="39434" y="60537"/>
                </a:cubicBezTo>
                <a:cubicBezTo>
                  <a:pt x="39434" y="61489"/>
                  <a:pt x="39434" y="63394"/>
                  <a:pt x="39434" y="65299"/>
                </a:cubicBezTo>
                <a:close/>
                <a:moveTo>
                  <a:pt x="42291" y="271039"/>
                </a:moveTo>
                <a:cubicBezTo>
                  <a:pt x="42291" y="270087"/>
                  <a:pt x="42291" y="270087"/>
                  <a:pt x="41338" y="270087"/>
                </a:cubicBezTo>
                <a:cubicBezTo>
                  <a:pt x="40386" y="270087"/>
                  <a:pt x="40386" y="270087"/>
                  <a:pt x="40386" y="271039"/>
                </a:cubicBezTo>
                <a:cubicBezTo>
                  <a:pt x="40386" y="271992"/>
                  <a:pt x="40386" y="272944"/>
                  <a:pt x="41338" y="272944"/>
                </a:cubicBezTo>
                <a:cubicBezTo>
                  <a:pt x="42291" y="271992"/>
                  <a:pt x="42291" y="271992"/>
                  <a:pt x="42291" y="271039"/>
                </a:cubicBezTo>
                <a:close/>
                <a:moveTo>
                  <a:pt x="43244" y="104352"/>
                </a:moveTo>
                <a:cubicBezTo>
                  <a:pt x="47053" y="105304"/>
                  <a:pt x="48959" y="102447"/>
                  <a:pt x="52769" y="102447"/>
                </a:cubicBezTo>
                <a:cubicBezTo>
                  <a:pt x="53721" y="102447"/>
                  <a:pt x="54674" y="101494"/>
                  <a:pt x="54674" y="100542"/>
                </a:cubicBezTo>
                <a:cubicBezTo>
                  <a:pt x="52769" y="101494"/>
                  <a:pt x="53721" y="96732"/>
                  <a:pt x="51816" y="98637"/>
                </a:cubicBezTo>
                <a:cubicBezTo>
                  <a:pt x="49911" y="99589"/>
                  <a:pt x="47053" y="99589"/>
                  <a:pt x="44196" y="99589"/>
                </a:cubicBezTo>
                <a:cubicBezTo>
                  <a:pt x="42291" y="99589"/>
                  <a:pt x="41338" y="102447"/>
                  <a:pt x="41338" y="103399"/>
                </a:cubicBezTo>
                <a:cubicBezTo>
                  <a:pt x="41338" y="104352"/>
                  <a:pt x="42291" y="104352"/>
                  <a:pt x="43244" y="104352"/>
                </a:cubicBezTo>
                <a:close/>
                <a:moveTo>
                  <a:pt x="41338" y="90064"/>
                </a:moveTo>
                <a:cubicBezTo>
                  <a:pt x="41338" y="90064"/>
                  <a:pt x="41338" y="91017"/>
                  <a:pt x="42291" y="91017"/>
                </a:cubicBezTo>
                <a:cubicBezTo>
                  <a:pt x="42291" y="91017"/>
                  <a:pt x="43244" y="91017"/>
                  <a:pt x="43244" y="90064"/>
                </a:cubicBezTo>
                <a:cubicBezTo>
                  <a:pt x="43244" y="89112"/>
                  <a:pt x="43244" y="89112"/>
                  <a:pt x="42291" y="89112"/>
                </a:cubicBezTo>
                <a:cubicBezTo>
                  <a:pt x="42291" y="89112"/>
                  <a:pt x="42291" y="90064"/>
                  <a:pt x="41338" y="90064"/>
                </a:cubicBezTo>
                <a:close/>
                <a:moveTo>
                  <a:pt x="76581" y="151977"/>
                </a:moveTo>
                <a:cubicBezTo>
                  <a:pt x="78486" y="150072"/>
                  <a:pt x="79438" y="149119"/>
                  <a:pt x="80391" y="147214"/>
                </a:cubicBezTo>
                <a:cubicBezTo>
                  <a:pt x="79438" y="146262"/>
                  <a:pt x="79438" y="145309"/>
                  <a:pt x="78486" y="144357"/>
                </a:cubicBezTo>
                <a:cubicBezTo>
                  <a:pt x="80391" y="143404"/>
                  <a:pt x="82296" y="140547"/>
                  <a:pt x="82296" y="145309"/>
                </a:cubicBezTo>
                <a:cubicBezTo>
                  <a:pt x="84201" y="143404"/>
                  <a:pt x="86106" y="142452"/>
                  <a:pt x="88963" y="143404"/>
                </a:cubicBezTo>
                <a:cubicBezTo>
                  <a:pt x="91821" y="144357"/>
                  <a:pt x="94678" y="143404"/>
                  <a:pt x="95631" y="140547"/>
                </a:cubicBezTo>
                <a:cubicBezTo>
                  <a:pt x="93726" y="140547"/>
                  <a:pt x="91821" y="140547"/>
                  <a:pt x="90869" y="140547"/>
                </a:cubicBezTo>
                <a:cubicBezTo>
                  <a:pt x="89916" y="140547"/>
                  <a:pt x="88963" y="141499"/>
                  <a:pt x="88011" y="140547"/>
                </a:cubicBezTo>
                <a:cubicBezTo>
                  <a:pt x="88011" y="139594"/>
                  <a:pt x="88011" y="138642"/>
                  <a:pt x="88963" y="137689"/>
                </a:cubicBezTo>
                <a:cubicBezTo>
                  <a:pt x="89916" y="136737"/>
                  <a:pt x="90869" y="136737"/>
                  <a:pt x="91821" y="136737"/>
                </a:cubicBezTo>
                <a:cubicBezTo>
                  <a:pt x="93726" y="137689"/>
                  <a:pt x="94678" y="138642"/>
                  <a:pt x="95631" y="140547"/>
                </a:cubicBezTo>
                <a:lnTo>
                  <a:pt x="95631" y="140547"/>
                </a:lnTo>
                <a:lnTo>
                  <a:pt x="95631" y="140547"/>
                </a:lnTo>
                <a:cubicBezTo>
                  <a:pt x="97536" y="140547"/>
                  <a:pt x="99441" y="139594"/>
                  <a:pt x="99441" y="136737"/>
                </a:cubicBezTo>
                <a:cubicBezTo>
                  <a:pt x="99441" y="135784"/>
                  <a:pt x="98488" y="134832"/>
                  <a:pt x="97536" y="133879"/>
                </a:cubicBezTo>
                <a:cubicBezTo>
                  <a:pt x="96584" y="132927"/>
                  <a:pt x="95631" y="133879"/>
                  <a:pt x="93726" y="133879"/>
                </a:cubicBezTo>
                <a:cubicBezTo>
                  <a:pt x="91821" y="133879"/>
                  <a:pt x="90869" y="132927"/>
                  <a:pt x="89916" y="131974"/>
                </a:cubicBezTo>
                <a:cubicBezTo>
                  <a:pt x="88963" y="130069"/>
                  <a:pt x="89916" y="130069"/>
                  <a:pt x="91821" y="129117"/>
                </a:cubicBezTo>
                <a:cubicBezTo>
                  <a:pt x="91821" y="130069"/>
                  <a:pt x="91821" y="131022"/>
                  <a:pt x="93726" y="130069"/>
                </a:cubicBezTo>
                <a:cubicBezTo>
                  <a:pt x="93726" y="130069"/>
                  <a:pt x="94678" y="129117"/>
                  <a:pt x="93726" y="128164"/>
                </a:cubicBezTo>
                <a:cubicBezTo>
                  <a:pt x="92774" y="127212"/>
                  <a:pt x="91821" y="128164"/>
                  <a:pt x="91821" y="129117"/>
                </a:cubicBezTo>
                <a:cubicBezTo>
                  <a:pt x="90869" y="127212"/>
                  <a:pt x="89916" y="125307"/>
                  <a:pt x="88011" y="125307"/>
                </a:cubicBezTo>
                <a:cubicBezTo>
                  <a:pt x="88011" y="123402"/>
                  <a:pt x="88011" y="121497"/>
                  <a:pt x="90869" y="121497"/>
                </a:cubicBezTo>
                <a:cubicBezTo>
                  <a:pt x="91821" y="121497"/>
                  <a:pt x="93726" y="121497"/>
                  <a:pt x="93726" y="119592"/>
                </a:cubicBezTo>
                <a:cubicBezTo>
                  <a:pt x="93726" y="117687"/>
                  <a:pt x="93726" y="114829"/>
                  <a:pt x="92774" y="112924"/>
                </a:cubicBezTo>
                <a:cubicBezTo>
                  <a:pt x="91821" y="111019"/>
                  <a:pt x="89916" y="112924"/>
                  <a:pt x="88011" y="112924"/>
                </a:cubicBezTo>
                <a:lnTo>
                  <a:pt x="88011" y="112924"/>
                </a:lnTo>
                <a:cubicBezTo>
                  <a:pt x="86106" y="111972"/>
                  <a:pt x="86106" y="109114"/>
                  <a:pt x="83249" y="111019"/>
                </a:cubicBezTo>
                <a:cubicBezTo>
                  <a:pt x="80391" y="112924"/>
                  <a:pt x="80391" y="111019"/>
                  <a:pt x="79438" y="109114"/>
                </a:cubicBezTo>
                <a:cubicBezTo>
                  <a:pt x="81344" y="109114"/>
                  <a:pt x="81344" y="107209"/>
                  <a:pt x="83249" y="105304"/>
                </a:cubicBezTo>
                <a:cubicBezTo>
                  <a:pt x="83249" y="104352"/>
                  <a:pt x="84201" y="103399"/>
                  <a:pt x="83249" y="103399"/>
                </a:cubicBezTo>
                <a:cubicBezTo>
                  <a:pt x="80391" y="103399"/>
                  <a:pt x="78486" y="100542"/>
                  <a:pt x="75628" y="101494"/>
                </a:cubicBezTo>
                <a:lnTo>
                  <a:pt x="76581" y="98637"/>
                </a:lnTo>
                <a:cubicBezTo>
                  <a:pt x="77534" y="96732"/>
                  <a:pt x="76581" y="96732"/>
                  <a:pt x="74676" y="96732"/>
                </a:cubicBezTo>
                <a:cubicBezTo>
                  <a:pt x="72771" y="95779"/>
                  <a:pt x="73724" y="97684"/>
                  <a:pt x="73724" y="98637"/>
                </a:cubicBezTo>
                <a:cubicBezTo>
                  <a:pt x="71819" y="100542"/>
                  <a:pt x="70866" y="104352"/>
                  <a:pt x="66103" y="102447"/>
                </a:cubicBezTo>
                <a:cubicBezTo>
                  <a:pt x="64199" y="101494"/>
                  <a:pt x="62294" y="103399"/>
                  <a:pt x="60388" y="102447"/>
                </a:cubicBezTo>
                <a:cubicBezTo>
                  <a:pt x="59436" y="102447"/>
                  <a:pt x="58484" y="102447"/>
                  <a:pt x="58484" y="103399"/>
                </a:cubicBezTo>
                <a:cubicBezTo>
                  <a:pt x="59436" y="105304"/>
                  <a:pt x="58484" y="107209"/>
                  <a:pt x="57531" y="109114"/>
                </a:cubicBezTo>
                <a:cubicBezTo>
                  <a:pt x="57531" y="110067"/>
                  <a:pt x="57531" y="111019"/>
                  <a:pt x="58484" y="111972"/>
                </a:cubicBezTo>
                <a:cubicBezTo>
                  <a:pt x="59436" y="111972"/>
                  <a:pt x="61341" y="111972"/>
                  <a:pt x="61341" y="111019"/>
                </a:cubicBezTo>
                <a:cubicBezTo>
                  <a:pt x="60388" y="107209"/>
                  <a:pt x="63246" y="109114"/>
                  <a:pt x="65151" y="108162"/>
                </a:cubicBezTo>
                <a:cubicBezTo>
                  <a:pt x="67056" y="107209"/>
                  <a:pt x="68009" y="109114"/>
                  <a:pt x="67056" y="110067"/>
                </a:cubicBezTo>
                <a:cubicBezTo>
                  <a:pt x="64199" y="111972"/>
                  <a:pt x="65151" y="115782"/>
                  <a:pt x="63246" y="118639"/>
                </a:cubicBezTo>
                <a:cubicBezTo>
                  <a:pt x="61341" y="117687"/>
                  <a:pt x="59436" y="116734"/>
                  <a:pt x="57531" y="114829"/>
                </a:cubicBezTo>
                <a:cubicBezTo>
                  <a:pt x="57531" y="114829"/>
                  <a:pt x="56578" y="113877"/>
                  <a:pt x="55626" y="114829"/>
                </a:cubicBezTo>
                <a:cubicBezTo>
                  <a:pt x="54674" y="114829"/>
                  <a:pt x="55626" y="115782"/>
                  <a:pt x="55626" y="116734"/>
                </a:cubicBezTo>
                <a:cubicBezTo>
                  <a:pt x="55626" y="118639"/>
                  <a:pt x="59436" y="118639"/>
                  <a:pt x="59436" y="121497"/>
                </a:cubicBezTo>
                <a:lnTo>
                  <a:pt x="59436" y="121497"/>
                </a:lnTo>
                <a:cubicBezTo>
                  <a:pt x="59436" y="121497"/>
                  <a:pt x="59436" y="121497"/>
                  <a:pt x="59436" y="121497"/>
                </a:cubicBezTo>
                <a:cubicBezTo>
                  <a:pt x="58484" y="121497"/>
                  <a:pt x="57531" y="122449"/>
                  <a:pt x="57531" y="123402"/>
                </a:cubicBezTo>
                <a:cubicBezTo>
                  <a:pt x="55626" y="129117"/>
                  <a:pt x="55626" y="129117"/>
                  <a:pt x="50863" y="127212"/>
                </a:cubicBezTo>
                <a:cubicBezTo>
                  <a:pt x="48959" y="126259"/>
                  <a:pt x="47053" y="124354"/>
                  <a:pt x="44196" y="127212"/>
                </a:cubicBezTo>
                <a:cubicBezTo>
                  <a:pt x="44196" y="128164"/>
                  <a:pt x="42291" y="128164"/>
                  <a:pt x="43244" y="129117"/>
                </a:cubicBezTo>
                <a:cubicBezTo>
                  <a:pt x="43244" y="130069"/>
                  <a:pt x="45149" y="130069"/>
                  <a:pt x="45149" y="129117"/>
                </a:cubicBezTo>
                <a:cubicBezTo>
                  <a:pt x="47053" y="128164"/>
                  <a:pt x="48959" y="127212"/>
                  <a:pt x="49911" y="129117"/>
                </a:cubicBezTo>
                <a:cubicBezTo>
                  <a:pt x="51816" y="131022"/>
                  <a:pt x="49911" y="132927"/>
                  <a:pt x="48959" y="134832"/>
                </a:cubicBezTo>
                <a:cubicBezTo>
                  <a:pt x="48006" y="135784"/>
                  <a:pt x="47053" y="136737"/>
                  <a:pt x="48006" y="137689"/>
                </a:cubicBezTo>
                <a:cubicBezTo>
                  <a:pt x="48959" y="139594"/>
                  <a:pt x="49911" y="140547"/>
                  <a:pt x="51816" y="141499"/>
                </a:cubicBezTo>
                <a:cubicBezTo>
                  <a:pt x="52769" y="142452"/>
                  <a:pt x="52769" y="140547"/>
                  <a:pt x="52769" y="140547"/>
                </a:cubicBezTo>
                <a:cubicBezTo>
                  <a:pt x="52769" y="139594"/>
                  <a:pt x="51816" y="138642"/>
                  <a:pt x="52769" y="137689"/>
                </a:cubicBezTo>
                <a:cubicBezTo>
                  <a:pt x="53721" y="136737"/>
                  <a:pt x="54674" y="137689"/>
                  <a:pt x="54674" y="137689"/>
                </a:cubicBezTo>
                <a:cubicBezTo>
                  <a:pt x="58484" y="140547"/>
                  <a:pt x="62294" y="142452"/>
                  <a:pt x="67056" y="140547"/>
                </a:cubicBezTo>
                <a:cubicBezTo>
                  <a:pt x="68009" y="140547"/>
                  <a:pt x="68961" y="140547"/>
                  <a:pt x="68961" y="142452"/>
                </a:cubicBezTo>
                <a:cubicBezTo>
                  <a:pt x="68961" y="144357"/>
                  <a:pt x="68961" y="146262"/>
                  <a:pt x="68009" y="147214"/>
                </a:cubicBezTo>
                <a:cubicBezTo>
                  <a:pt x="69913" y="146262"/>
                  <a:pt x="71819" y="147214"/>
                  <a:pt x="71819" y="144357"/>
                </a:cubicBezTo>
                <a:cubicBezTo>
                  <a:pt x="71819" y="142452"/>
                  <a:pt x="72771" y="138642"/>
                  <a:pt x="70866" y="138642"/>
                </a:cubicBezTo>
                <a:cubicBezTo>
                  <a:pt x="64199" y="136737"/>
                  <a:pt x="68961" y="135784"/>
                  <a:pt x="70866" y="134832"/>
                </a:cubicBezTo>
                <a:cubicBezTo>
                  <a:pt x="70866" y="133879"/>
                  <a:pt x="72771" y="132927"/>
                  <a:pt x="72771" y="132927"/>
                </a:cubicBezTo>
                <a:cubicBezTo>
                  <a:pt x="70866" y="131974"/>
                  <a:pt x="68961" y="131022"/>
                  <a:pt x="67056" y="130069"/>
                </a:cubicBezTo>
                <a:cubicBezTo>
                  <a:pt x="67056" y="130069"/>
                  <a:pt x="67056" y="131022"/>
                  <a:pt x="67056" y="131022"/>
                </a:cubicBezTo>
                <a:cubicBezTo>
                  <a:pt x="68009" y="133879"/>
                  <a:pt x="66103" y="133879"/>
                  <a:pt x="64199" y="133879"/>
                </a:cubicBezTo>
                <a:cubicBezTo>
                  <a:pt x="62294" y="134832"/>
                  <a:pt x="61341" y="133879"/>
                  <a:pt x="60388" y="133879"/>
                </a:cubicBezTo>
                <a:cubicBezTo>
                  <a:pt x="58484" y="132927"/>
                  <a:pt x="58484" y="133879"/>
                  <a:pt x="59436" y="135784"/>
                </a:cubicBezTo>
                <a:cubicBezTo>
                  <a:pt x="59436" y="136737"/>
                  <a:pt x="61341" y="137689"/>
                  <a:pt x="59436" y="137689"/>
                </a:cubicBezTo>
                <a:cubicBezTo>
                  <a:pt x="57531" y="137689"/>
                  <a:pt x="57531" y="135784"/>
                  <a:pt x="56578" y="133879"/>
                </a:cubicBezTo>
                <a:cubicBezTo>
                  <a:pt x="55626" y="132927"/>
                  <a:pt x="56578" y="131974"/>
                  <a:pt x="57531" y="131022"/>
                </a:cubicBezTo>
                <a:cubicBezTo>
                  <a:pt x="59436" y="131022"/>
                  <a:pt x="59436" y="129117"/>
                  <a:pt x="61341" y="129117"/>
                </a:cubicBezTo>
                <a:lnTo>
                  <a:pt x="61341" y="129117"/>
                </a:lnTo>
                <a:cubicBezTo>
                  <a:pt x="62294" y="127212"/>
                  <a:pt x="63246" y="126259"/>
                  <a:pt x="64199" y="125307"/>
                </a:cubicBezTo>
                <a:cubicBezTo>
                  <a:pt x="62294" y="124354"/>
                  <a:pt x="61341" y="123402"/>
                  <a:pt x="62294" y="121497"/>
                </a:cubicBezTo>
                <a:lnTo>
                  <a:pt x="63246" y="121497"/>
                </a:lnTo>
                <a:lnTo>
                  <a:pt x="63246" y="121497"/>
                </a:lnTo>
                <a:cubicBezTo>
                  <a:pt x="64199" y="121497"/>
                  <a:pt x="65151" y="120544"/>
                  <a:pt x="66103" y="119592"/>
                </a:cubicBezTo>
                <a:lnTo>
                  <a:pt x="68009" y="121497"/>
                </a:lnTo>
                <a:lnTo>
                  <a:pt x="68009" y="121497"/>
                </a:lnTo>
                <a:cubicBezTo>
                  <a:pt x="66103" y="122449"/>
                  <a:pt x="65151" y="123402"/>
                  <a:pt x="64199" y="125307"/>
                </a:cubicBezTo>
                <a:cubicBezTo>
                  <a:pt x="66103" y="124354"/>
                  <a:pt x="68009" y="123402"/>
                  <a:pt x="68009" y="121497"/>
                </a:cubicBezTo>
                <a:lnTo>
                  <a:pt x="69913" y="121497"/>
                </a:lnTo>
                <a:cubicBezTo>
                  <a:pt x="71819" y="119592"/>
                  <a:pt x="72771" y="118639"/>
                  <a:pt x="73724" y="116734"/>
                </a:cubicBezTo>
                <a:cubicBezTo>
                  <a:pt x="72771" y="117687"/>
                  <a:pt x="71819" y="118639"/>
                  <a:pt x="69913" y="117687"/>
                </a:cubicBezTo>
                <a:cubicBezTo>
                  <a:pt x="68961" y="117687"/>
                  <a:pt x="68961" y="116734"/>
                  <a:pt x="68961" y="115782"/>
                </a:cubicBezTo>
                <a:cubicBezTo>
                  <a:pt x="69913" y="113877"/>
                  <a:pt x="70866" y="112924"/>
                  <a:pt x="72771" y="113877"/>
                </a:cubicBezTo>
                <a:cubicBezTo>
                  <a:pt x="72771" y="110067"/>
                  <a:pt x="71819" y="106257"/>
                  <a:pt x="77534" y="104352"/>
                </a:cubicBezTo>
                <a:cubicBezTo>
                  <a:pt x="77534" y="106257"/>
                  <a:pt x="76581" y="108162"/>
                  <a:pt x="77534" y="109114"/>
                </a:cubicBezTo>
                <a:cubicBezTo>
                  <a:pt x="79438" y="111019"/>
                  <a:pt x="78486" y="112924"/>
                  <a:pt x="77534" y="114829"/>
                </a:cubicBezTo>
                <a:cubicBezTo>
                  <a:pt x="75628" y="116734"/>
                  <a:pt x="74676" y="118639"/>
                  <a:pt x="77534" y="120544"/>
                </a:cubicBezTo>
                <a:cubicBezTo>
                  <a:pt x="78486" y="121497"/>
                  <a:pt x="79438" y="121497"/>
                  <a:pt x="78486" y="122449"/>
                </a:cubicBezTo>
                <a:cubicBezTo>
                  <a:pt x="74676" y="126259"/>
                  <a:pt x="79438" y="127212"/>
                  <a:pt x="80391" y="129117"/>
                </a:cubicBezTo>
                <a:cubicBezTo>
                  <a:pt x="81344" y="130069"/>
                  <a:pt x="84201" y="129117"/>
                  <a:pt x="84201" y="131022"/>
                </a:cubicBezTo>
                <a:cubicBezTo>
                  <a:pt x="84201" y="132927"/>
                  <a:pt x="81344" y="131974"/>
                  <a:pt x="79438" y="132927"/>
                </a:cubicBezTo>
                <a:cubicBezTo>
                  <a:pt x="79438" y="132927"/>
                  <a:pt x="78486" y="132927"/>
                  <a:pt x="77534" y="132927"/>
                </a:cubicBezTo>
                <a:cubicBezTo>
                  <a:pt x="75628" y="133879"/>
                  <a:pt x="73724" y="136737"/>
                  <a:pt x="75628" y="137689"/>
                </a:cubicBezTo>
                <a:cubicBezTo>
                  <a:pt x="77534" y="139594"/>
                  <a:pt x="77534" y="136737"/>
                  <a:pt x="79438" y="136737"/>
                </a:cubicBezTo>
                <a:cubicBezTo>
                  <a:pt x="81344" y="136737"/>
                  <a:pt x="81344" y="134832"/>
                  <a:pt x="82296" y="136737"/>
                </a:cubicBezTo>
                <a:cubicBezTo>
                  <a:pt x="83249" y="137689"/>
                  <a:pt x="83249" y="138642"/>
                  <a:pt x="82296" y="139594"/>
                </a:cubicBezTo>
                <a:cubicBezTo>
                  <a:pt x="81344" y="141499"/>
                  <a:pt x="81344" y="143404"/>
                  <a:pt x="81344" y="145309"/>
                </a:cubicBezTo>
                <a:cubicBezTo>
                  <a:pt x="76581" y="145309"/>
                  <a:pt x="74676" y="147214"/>
                  <a:pt x="75628" y="152929"/>
                </a:cubicBezTo>
                <a:cubicBezTo>
                  <a:pt x="75628" y="154834"/>
                  <a:pt x="75628" y="156739"/>
                  <a:pt x="76581" y="156739"/>
                </a:cubicBezTo>
                <a:cubicBezTo>
                  <a:pt x="76581" y="154834"/>
                  <a:pt x="75628" y="152929"/>
                  <a:pt x="76581" y="151977"/>
                </a:cubicBezTo>
                <a:close/>
                <a:moveTo>
                  <a:pt x="52769" y="259609"/>
                </a:moveTo>
                <a:lnTo>
                  <a:pt x="51816" y="256752"/>
                </a:lnTo>
                <a:cubicBezTo>
                  <a:pt x="47053" y="256752"/>
                  <a:pt x="47053" y="256752"/>
                  <a:pt x="45149" y="251989"/>
                </a:cubicBezTo>
                <a:cubicBezTo>
                  <a:pt x="45149" y="251037"/>
                  <a:pt x="45149" y="250084"/>
                  <a:pt x="43244" y="251037"/>
                </a:cubicBezTo>
                <a:cubicBezTo>
                  <a:pt x="43244" y="251037"/>
                  <a:pt x="42291" y="251989"/>
                  <a:pt x="43244" y="251989"/>
                </a:cubicBezTo>
                <a:cubicBezTo>
                  <a:pt x="43244" y="253894"/>
                  <a:pt x="44196" y="255799"/>
                  <a:pt x="45149" y="256752"/>
                </a:cubicBezTo>
                <a:cubicBezTo>
                  <a:pt x="47053" y="258657"/>
                  <a:pt x="47053" y="260562"/>
                  <a:pt x="48006" y="262467"/>
                </a:cubicBezTo>
                <a:cubicBezTo>
                  <a:pt x="49911" y="260562"/>
                  <a:pt x="50863" y="259609"/>
                  <a:pt x="52769" y="259609"/>
                </a:cubicBezTo>
                <a:close/>
                <a:moveTo>
                  <a:pt x="45149" y="113877"/>
                </a:moveTo>
                <a:cubicBezTo>
                  <a:pt x="44196" y="113877"/>
                  <a:pt x="43244" y="114829"/>
                  <a:pt x="43244" y="116734"/>
                </a:cubicBezTo>
                <a:cubicBezTo>
                  <a:pt x="43244" y="117687"/>
                  <a:pt x="44196" y="118639"/>
                  <a:pt x="45149" y="118639"/>
                </a:cubicBezTo>
                <a:cubicBezTo>
                  <a:pt x="46101" y="118639"/>
                  <a:pt x="48006" y="118639"/>
                  <a:pt x="48006" y="116734"/>
                </a:cubicBezTo>
                <a:cubicBezTo>
                  <a:pt x="47053" y="114829"/>
                  <a:pt x="46101" y="113877"/>
                  <a:pt x="45149" y="113877"/>
                </a:cubicBezTo>
                <a:close/>
                <a:moveTo>
                  <a:pt x="43244" y="46249"/>
                </a:moveTo>
                <a:cubicBezTo>
                  <a:pt x="43244" y="47202"/>
                  <a:pt x="44196" y="47202"/>
                  <a:pt x="45149" y="48154"/>
                </a:cubicBezTo>
                <a:cubicBezTo>
                  <a:pt x="45149" y="48154"/>
                  <a:pt x="46101" y="48154"/>
                  <a:pt x="46101" y="47202"/>
                </a:cubicBezTo>
                <a:lnTo>
                  <a:pt x="43244" y="46249"/>
                </a:lnTo>
                <a:cubicBezTo>
                  <a:pt x="44196" y="45297"/>
                  <a:pt x="43244" y="45297"/>
                  <a:pt x="43244" y="46249"/>
                </a:cubicBezTo>
                <a:close/>
                <a:moveTo>
                  <a:pt x="44196" y="208174"/>
                </a:moveTo>
                <a:cubicBezTo>
                  <a:pt x="44196" y="208174"/>
                  <a:pt x="45149" y="208174"/>
                  <a:pt x="45149" y="208174"/>
                </a:cubicBezTo>
                <a:cubicBezTo>
                  <a:pt x="45149" y="208174"/>
                  <a:pt x="46101" y="208174"/>
                  <a:pt x="45149" y="208174"/>
                </a:cubicBezTo>
                <a:lnTo>
                  <a:pt x="44196" y="208174"/>
                </a:lnTo>
                <a:cubicBezTo>
                  <a:pt x="44196" y="207222"/>
                  <a:pt x="44196" y="208174"/>
                  <a:pt x="44196" y="208174"/>
                </a:cubicBezTo>
                <a:close/>
                <a:moveTo>
                  <a:pt x="46101" y="62442"/>
                </a:moveTo>
                <a:cubicBezTo>
                  <a:pt x="46101" y="61489"/>
                  <a:pt x="46101" y="60537"/>
                  <a:pt x="46101" y="60537"/>
                </a:cubicBezTo>
                <a:cubicBezTo>
                  <a:pt x="46101" y="60537"/>
                  <a:pt x="46101" y="59584"/>
                  <a:pt x="45149" y="59584"/>
                </a:cubicBezTo>
                <a:cubicBezTo>
                  <a:pt x="44196" y="59584"/>
                  <a:pt x="44196" y="60537"/>
                  <a:pt x="44196" y="61489"/>
                </a:cubicBezTo>
                <a:cubicBezTo>
                  <a:pt x="44196" y="61489"/>
                  <a:pt x="45149" y="61489"/>
                  <a:pt x="46101" y="62442"/>
                </a:cubicBezTo>
                <a:cubicBezTo>
                  <a:pt x="47053" y="64347"/>
                  <a:pt x="48959" y="65299"/>
                  <a:pt x="49911" y="64347"/>
                </a:cubicBezTo>
                <a:cubicBezTo>
                  <a:pt x="51816" y="64347"/>
                  <a:pt x="49911" y="62442"/>
                  <a:pt x="49911" y="60537"/>
                </a:cubicBezTo>
                <a:lnTo>
                  <a:pt x="49911" y="57679"/>
                </a:lnTo>
                <a:lnTo>
                  <a:pt x="50863" y="56727"/>
                </a:lnTo>
                <a:cubicBezTo>
                  <a:pt x="50863" y="55774"/>
                  <a:pt x="52769" y="55774"/>
                  <a:pt x="51816" y="54822"/>
                </a:cubicBezTo>
                <a:cubicBezTo>
                  <a:pt x="51816" y="54822"/>
                  <a:pt x="50863" y="54822"/>
                  <a:pt x="49911" y="55774"/>
                </a:cubicBezTo>
                <a:cubicBezTo>
                  <a:pt x="49911" y="55774"/>
                  <a:pt x="49911" y="56727"/>
                  <a:pt x="49911" y="56727"/>
                </a:cubicBezTo>
                <a:cubicBezTo>
                  <a:pt x="48959" y="59584"/>
                  <a:pt x="49911" y="63394"/>
                  <a:pt x="46101" y="62442"/>
                </a:cubicBezTo>
                <a:close/>
                <a:moveTo>
                  <a:pt x="47053" y="228177"/>
                </a:moveTo>
                <a:lnTo>
                  <a:pt x="47053" y="229129"/>
                </a:lnTo>
                <a:lnTo>
                  <a:pt x="46101" y="229129"/>
                </a:lnTo>
                <a:lnTo>
                  <a:pt x="46101" y="228177"/>
                </a:lnTo>
                <a:cubicBezTo>
                  <a:pt x="46101" y="228177"/>
                  <a:pt x="46101" y="226272"/>
                  <a:pt x="46101" y="226272"/>
                </a:cubicBezTo>
                <a:cubicBezTo>
                  <a:pt x="47053" y="227224"/>
                  <a:pt x="46101" y="228177"/>
                  <a:pt x="47053" y="228177"/>
                </a:cubicBezTo>
                <a:close/>
                <a:moveTo>
                  <a:pt x="48959" y="107209"/>
                </a:moveTo>
                <a:cubicBezTo>
                  <a:pt x="48006" y="107209"/>
                  <a:pt x="47053" y="107209"/>
                  <a:pt x="47053" y="107209"/>
                </a:cubicBezTo>
                <a:cubicBezTo>
                  <a:pt x="47053" y="107209"/>
                  <a:pt x="47053" y="107209"/>
                  <a:pt x="47053" y="108162"/>
                </a:cubicBezTo>
                <a:cubicBezTo>
                  <a:pt x="47053" y="108162"/>
                  <a:pt x="48006" y="108162"/>
                  <a:pt x="48959" y="109114"/>
                </a:cubicBezTo>
                <a:cubicBezTo>
                  <a:pt x="48959" y="109114"/>
                  <a:pt x="48959" y="108162"/>
                  <a:pt x="48959" y="107209"/>
                </a:cubicBezTo>
                <a:close/>
                <a:moveTo>
                  <a:pt x="48006" y="80539"/>
                </a:moveTo>
                <a:cubicBezTo>
                  <a:pt x="48959" y="80539"/>
                  <a:pt x="48959" y="80539"/>
                  <a:pt x="49911" y="80539"/>
                </a:cubicBezTo>
                <a:cubicBezTo>
                  <a:pt x="49911" y="79587"/>
                  <a:pt x="48959" y="78634"/>
                  <a:pt x="48006" y="78634"/>
                </a:cubicBezTo>
                <a:cubicBezTo>
                  <a:pt x="48006" y="78634"/>
                  <a:pt x="47053" y="78634"/>
                  <a:pt x="46101" y="79587"/>
                </a:cubicBezTo>
                <a:cubicBezTo>
                  <a:pt x="47053" y="79587"/>
                  <a:pt x="48006" y="80539"/>
                  <a:pt x="48006" y="80539"/>
                </a:cubicBezTo>
                <a:close/>
                <a:moveTo>
                  <a:pt x="48006" y="87207"/>
                </a:moveTo>
                <a:cubicBezTo>
                  <a:pt x="47053" y="87207"/>
                  <a:pt x="47053" y="88159"/>
                  <a:pt x="47053" y="88159"/>
                </a:cubicBezTo>
                <a:cubicBezTo>
                  <a:pt x="47053" y="88159"/>
                  <a:pt x="47053" y="89112"/>
                  <a:pt x="48006" y="89112"/>
                </a:cubicBezTo>
                <a:cubicBezTo>
                  <a:pt x="48959" y="89112"/>
                  <a:pt x="48006" y="89112"/>
                  <a:pt x="48006" y="87207"/>
                </a:cubicBezTo>
                <a:cubicBezTo>
                  <a:pt x="48006" y="88159"/>
                  <a:pt x="48006" y="88159"/>
                  <a:pt x="48006" y="87207"/>
                </a:cubicBezTo>
                <a:close/>
                <a:moveTo>
                  <a:pt x="48006" y="212937"/>
                </a:moveTo>
                <a:cubicBezTo>
                  <a:pt x="49911" y="213889"/>
                  <a:pt x="49911" y="212937"/>
                  <a:pt x="51816" y="211984"/>
                </a:cubicBezTo>
                <a:cubicBezTo>
                  <a:pt x="51816" y="211984"/>
                  <a:pt x="51816" y="211984"/>
                  <a:pt x="52769" y="211984"/>
                </a:cubicBezTo>
                <a:cubicBezTo>
                  <a:pt x="52769" y="213889"/>
                  <a:pt x="51816" y="214842"/>
                  <a:pt x="50863" y="215794"/>
                </a:cubicBezTo>
                <a:cubicBezTo>
                  <a:pt x="49911" y="215794"/>
                  <a:pt x="49911" y="216747"/>
                  <a:pt x="50863" y="217699"/>
                </a:cubicBezTo>
                <a:cubicBezTo>
                  <a:pt x="51816" y="218652"/>
                  <a:pt x="52769" y="217699"/>
                  <a:pt x="52769" y="216747"/>
                </a:cubicBezTo>
                <a:cubicBezTo>
                  <a:pt x="54674" y="214842"/>
                  <a:pt x="54674" y="213889"/>
                  <a:pt x="52769" y="211984"/>
                </a:cubicBezTo>
                <a:cubicBezTo>
                  <a:pt x="51816" y="211032"/>
                  <a:pt x="49911" y="210079"/>
                  <a:pt x="48959" y="211984"/>
                </a:cubicBezTo>
                <a:cubicBezTo>
                  <a:pt x="48006" y="212937"/>
                  <a:pt x="48006" y="212937"/>
                  <a:pt x="48006" y="212937"/>
                </a:cubicBezTo>
                <a:close/>
                <a:moveTo>
                  <a:pt x="50863" y="70062"/>
                </a:moveTo>
                <a:cubicBezTo>
                  <a:pt x="50863" y="69109"/>
                  <a:pt x="50863" y="69109"/>
                  <a:pt x="49911" y="69109"/>
                </a:cubicBezTo>
                <a:cubicBezTo>
                  <a:pt x="49911" y="69109"/>
                  <a:pt x="48959" y="70062"/>
                  <a:pt x="48006" y="71014"/>
                </a:cubicBezTo>
                <a:cubicBezTo>
                  <a:pt x="48006" y="71014"/>
                  <a:pt x="48006" y="71967"/>
                  <a:pt x="48959" y="71967"/>
                </a:cubicBezTo>
                <a:cubicBezTo>
                  <a:pt x="49911" y="71967"/>
                  <a:pt x="49911" y="71014"/>
                  <a:pt x="50863" y="70062"/>
                </a:cubicBezTo>
                <a:close/>
                <a:moveTo>
                  <a:pt x="52769" y="253894"/>
                </a:moveTo>
                <a:cubicBezTo>
                  <a:pt x="51816" y="253894"/>
                  <a:pt x="50863" y="252942"/>
                  <a:pt x="50863" y="253894"/>
                </a:cubicBezTo>
                <a:cubicBezTo>
                  <a:pt x="50863" y="254847"/>
                  <a:pt x="51816" y="254847"/>
                  <a:pt x="51816" y="255799"/>
                </a:cubicBezTo>
                <a:lnTo>
                  <a:pt x="52769" y="253894"/>
                </a:lnTo>
                <a:close/>
                <a:moveTo>
                  <a:pt x="49911" y="89112"/>
                </a:moveTo>
                <a:cubicBezTo>
                  <a:pt x="49911" y="89112"/>
                  <a:pt x="49911" y="91017"/>
                  <a:pt x="50863" y="90064"/>
                </a:cubicBezTo>
                <a:cubicBezTo>
                  <a:pt x="51816" y="89112"/>
                  <a:pt x="52769" y="88159"/>
                  <a:pt x="52769" y="86254"/>
                </a:cubicBezTo>
                <a:cubicBezTo>
                  <a:pt x="52769" y="85302"/>
                  <a:pt x="52769" y="84349"/>
                  <a:pt x="51816" y="84349"/>
                </a:cubicBezTo>
                <a:cubicBezTo>
                  <a:pt x="49911" y="86254"/>
                  <a:pt x="49911" y="88159"/>
                  <a:pt x="49911" y="89112"/>
                </a:cubicBezTo>
                <a:close/>
                <a:moveTo>
                  <a:pt x="52769" y="112924"/>
                </a:moveTo>
                <a:cubicBezTo>
                  <a:pt x="50863" y="112924"/>
                  <a:pt x="50863" y="114829"/>
                  <a:pt x="50863" y="115782"/>
                </a:cubicBezTo>
                <a:cubicBezTo>
                  <a:pt x="50863" y="116734"/>
                  <a:pt x="50863" y="118639"/>
                  <a:pt x="51816" y="117687"/>
                </a:cubicBezTo>
                <a:cubicBezTo>
                  <a:pt x="53721" y="117687"/>
                  <a:pt x="53721" y="115782"/>
                  <a:pt x="53721" y="114829"/>
                </a:cubicBezTo>
                <a:cubicBezTo>
                  <a:pt x="53721" y="113877"/>
                  <a:pt x="53721" y="112924"/>
                  <a:pt x="52769" y="112924"/>
                </a:cubicBezTo>
                <a:close/>
                <a:moveTo>
                  <a:pt x="55626" y="255799"/>
                </a:moveTo>
                <a:cubicBezTo>
                  <a:pt x="55626" y="255799"/>
                  <a:pt x="56578" y="254847"/>
                  <a:pt x="55626" y="253894"/>
                </a:cubicBezTo>
                <a:cubicBezTo>
                  <a:pt x="55626" y="251989"/>
                  <a:pt x="53721" y="251037"/>
                  <a:pt x="51816" y="251037"/>
                </a:cubicBezTo>
                <a:cubicBezTo>
                  <a:pt x="50863" y="251037"/>
                  <a:pt x="51816" y="252942"/>
                  <a:pt x="51816" y="253894"/>
                </a:cubicBezTo>
                <a:cubicBezTo>
                  <a:pt x="53721" y="254847"/>
                  <a:pt x="54674" y="255799"/>
                  <a:pt x="55626" y="255799"/>
                </a:cubicBezTo>
                <a:close/>
                <a:moveTo>
                  <a:pt x="54674" y="237702"/>
                </a:moveTo>
                <a:cubicBezTo>
                  <a:pt x="53721" y="237702"/>
                  <a:pt x="52769" y="237702"/>
                  <a:pt x="52769" y="238654"/>
                </a:cubicBezTo>
                <a:cubicBezTo>
                  <a:pt x="52769" y="240559"/>
                  <a:pt x="53721" y="239607"/>
                  <a:pt x="54674" y="239607"/>
                </a:cubicBezTo>
                <a:cubicBezTo>
                  <a:pt x="55626" y="239607"/>
                  <a:pt x="56578" y="239607"/>
                  <a:pt x="56578" y="238654"/>
                </a:cubicBezTo>
                <a:cubicBezTo>
                  <a:pt x="56578" y="238654"/>
                  <a:pt x="55626" y="238654"/>
                  <a:pt x="54674" y="237702"/>
                </a:cubicBezTo>
                <a:close/>
                <a:moveTo>
                  <a:pt x="55626" y="260562"/>
                </a:moveTo>
                <a:cubicBezTo>
                  <a:pt x="54674" y="260562"/>
                  <a:pt x="53721" y="260562"/>
                  <a:pt x="52769" y="259609"/>
                </a:cubicBezTo>
                <a:cubicBezTo>
                  <a:pt x="52769" y="260562"/>
                  <a:pt x="52769" y="261514"/>
                  <a:pt x="52769" y="263419"/>
                </a:cubicBezTo>
                <a:cubicBezTo>
                  <a:pt x="53721" y="264372"/>
                  <a:pt x="54674" y="264372"/>
                  <a:pt x="54674" y="264372"/>
                </a:cubicBezTo>
                <a:cubicBezTo>
                  <a:pt x="54674" y="264372"/>
                  <a:pt x="55626" y="263419"/>
                  <a:pt x="56578" y="263419"/>
                </a:cubicBezTo>
                <a:cubicBezTo>
                  <a:pt x="57531" y="261514"/>
                  <a:pt x="56578" y="260562"/>
                  <a:pt x="55626" y="260562"/>
                </a:cubicBezTo>
                <a:close/>
                <a:moveTo>
                  <a:pt x="54674" y="72919"/>
                </a:moveTo>
                <a:cubicBezTo>
                  <a:pt x="54674" y="72919"/>
                  <a:pt x="54674" y="72919"/>
                  <a:pt x="54674" y="72919"/>
                </a:cubicBezTo>
                <a:cubicBezTo>
                  <a:pt x="55626" y="72919"/>
                  <a:pt x="56578" y="72919"/>
                  <a:pt x="56578" y="72919"/>
                </a:cubicBezTo>
                <a:cubicBezTo>
                  <a:pt x="55626" y="71967"/>
                  <a:pt x="55626" y="71967"/>
                  <a:pt x="54674" y="72919"/>
                </a:cubicBezTo>
                <a:cubicBezTo>
                  <a:pt x="54674" y="71967"/>
                  <a:pt x="54674" y="71967"/>
                  <a:pt x="54674" y="72919"/>
                </a:cubicBezTo>
                <a:close/>
                <a:moveTo>
                  <a:pt x="55626" y="79587"/>
                </a:moveTo>
                <a:cubicBezTo>
                  <a:pt x="55626" y="81492"/>
                  <a:pt x="56578" y="81492"/>
                  <a:pt x="57531" y="81492"/>
                </a:cubicBezTo>
                <a:cubicBezTo>
                  <a:pt x="58484" y="81492"/>
                  <a:pt x="58484" y="81492"/>
                  <a:pt x="58484" y="80539"/>
                </a:cubicBezTo>
                <a:cubicBezTo>
                  <a:pt x="58484" y="79587"/>
                  <a:pt x="57531" y="78634"/>
                  <a:pt x="56578" y="78634"/>
                </a:cubicBezTo>
                <a:cubicBezTo>
                  <a:pt x="55626" y="78634"/>
                  <a:pt x="55626" y="78634"/>
                  <a:pt x="55626" y="79587"/>
                </a:cubicBezTo>
                <a:close/>
                <a:moveTo>
                  <a:pt x="55626" y="217699"/>
                </a:moveTo>
                <a:cubicBezTo>
                  <a:pt x="55626" y="217699"/>
                  <a:pt x="56578" y="217699"/>
                  <a:pt x="55626" y="217699"/>
                </a:cubicBezTo>
                <a:cubicBezTo>
                  <a:pt x="56578" y="217699"/>
                  <a:pt x="56578" y="217699"/>
                  <a:pt x="56578" y="217699"/>
                </a:cubicBezTo>
                <a:cubicBezTo>
                  <a:pt x="56578" y="217699"/>
                  <a:pt x="56578" y="216747"/>
                  <a:pt x="55626" y="217699"/>
                </a:cubicBezTo>
                <a:cubicBezTo>
                  <a:pt x="56578" y="216747"/>
                  <a:pt x="55626" y="216747"/>
                  <a:pt x="55626" y="217699"/>
                </a:cubicBezTo>
                <a:close/>
                <a:moveTo>
                  <a:pt x="58484" y="84349"/>
                </a:moveTo>
                <a:cubicBezTo>
                  <a:pt x="58484" y="84349"/>
                  <a:pt x="57531" y="84349"/>
                  <a:pt x="57531" y="85302"/>
                </a:cubicBezTo>
                <a:cubicBezTo>
                  <a:pt x="57531" y="86254"/>
                  <a:pt x="58484" y="86254"/>
                  <a:pt x="58484" y="87207"/>
                </a:cubicBezTo>
                <a:cubicBezTo>
                  <a:pt x="58484" y="87207"/>
                  <a:pt x="59436" y="87207"/>
                  <a:pt x="59436" y="86254"/>
                </a:cubicBezTo>
                <a:cubicBezTo>
                  <a:pt x="59436" y="84349"/>
                  <a:pt x="59436" y="84349"/>
                  <a:pt x="58484" y="84349"/>
                </a:cubicBezTo>
                <a:close/>
                <a:moveTo>
                  <a:pt x="59436" y="126259"/>
                </a:moveTo>
                <a:lnTo>
                  <a:pt x="57531" y="126259"/>
                </a:lnTo>
                <a:cubicBezTo>
                  <a:pt x="57531" y="126259"/>
                  <a:pt x="57531" y="127212"/>
                  <a:pt x="57531" y="128164"/>
                </a:cubicBezTo>
                <a:cubicBezTo>
                  <a:pt x="57531" y="128164"/>
                  <a:pt x="58484" y="129117"/>
                  <a:pt x="59436" y="129117"/>
                </a:cubicBezTo>
                <a:cubicBezTo>
                  <a:pt x="59436" y="129117"/>
                  <a:pt x="59436" y="129117"/>
                  <a:pt x="59436" y="128164"/>
                </a:cubicBezTo>
                <a:cubicBezTo>
                  <a:pt x="61341" y="127212"/>
                  <a:pt x="60388" y="126259"/>
                  <a:pt x="59436" y="126259"/>
                </a:cubicBezTo>
                <a:close/>
                <a:moveTo>
                  <a:pt x="66103" y="149119"/>
                </a:moveTo>
                <a:cubicBezTo>
                  <a:pt x="66103" y="148167"/>
                  <a:pt x="66103" y="146262"/>
                  <a:pt x="66103" y="145309"/>
                </a:cubicBezTo>
                <a:lnTo>
                  <a:pt x="66103" y="145309"/>
                </a:lnTo>
                <a:cubicBezTo>
                  <a:pt x="60388" y="142452"/>
                  <a:pt x="60388" y="142452"/>
                  <a:pt x="59436" y="148167"/>
                </a:cubicBezTo>
                <a:cubicBezTo>
                  <a:pt x="59436" y="149119"/>
                  <a:pt x="59436" y="150072"/>
                  <a:pt x="59436" y="150072"/>
                </a:cubicBezTo>
                <a:cubicBezTo>
                  <a:pt x="61341" y="150072"/>
                  <a:pt x="60388" y="149119"/>
                  <a:pt x="61341" y="148167"/>
                </a:cubicBezTo>
                <a:cubicBezTo>
                  <a:pt x="63246" y="146262"/>
                  <a:pt x="63246" y="146262"/>
                  <a:pt x="64199" y="149119"/>
                </a:cubicBezTo>
                <a:cubicBezTo>
                  <a:pt x="64199" y="149119"/>
                  <a:pt x="64199" y="150072"/>
                  <a:pt x="65151" y="150072"/>
                </a:cubicBezTo>
                <a:cubicBezTo>
                  <a:pt x="65151" y="150072"/>
                  <a:pt x="66103" y="150072"/>
                  <a:pt x="66103" y="149119"/>
                </a:cubicBezTo>
                <a:close/>
                <a:moveTo>
                  <a:pt x="60388" y="225319"/>
                </a:moveTo>
                <a:lnTo>
                  <a:pt x="60388" y="225319"/>
                </a:lnTo>
                <a:cubicBezTo>
                  <a:pt x="61341" y="226272"/>
                  <a:pt x="62294" y="228177"/>
                  <a:pt x="63246" y="226272"/>
                </a:cubicBezTo>
                <a:cubicBezTo>
                  <a:pt x="63246" y="225319"/>
                  <a:pt x="64199" y="224367"/>
                  <a:pt x="64199" y="224367"/>
                </a:cubicBezTo>
                <a:cubicBezTo>
                  <a:pt x="61341" y="222462"/>
                  <a:pt x="61341" y="225319"/>
                  <a:pt x="60388" y="225319"/>
                </a:cubicBezTo>
                <a:close/>
                <a:moveTo>
                  <a:pt x="64199" y="231034"/>
                </a:moveTo>
                <a:cubicBezTo>
                  <a:pt x="63246" y="232939"/>
                  <a:pt x="60388" y="233892"/>
                  <a:pt x="62294" y="236749"/>
                </a:cubicBezTo>
                <a:cubicBezTo>
                  <a:pt x="62294" y="236749"/>
                  <a:pt x="62294" y="236749"/>
                  <a:pt x="63246" y="236749"/>
                </a:cubicBezTo>
                <a:cubicBezTo>
                  <a:pt x="64199" y="234844"/>
                  <a:pt x="67056" y="234844"/>
                  <a:pt x="66103" y="232939"/>
                </a:cubicBezTo>
                <a:cubicBezTo>
                  <a:pt x="65151" y="231987"/>
                  <a:pt x="64199" y="231034"/>
                  <a:pt x="64199" y="231034"/>
                </a:cubicBezTo>
                <a:close/>
                <a:moveTo>
                  <a:pt x="64199" y="92922"/>
                </a:moveTo>
                <a:cubicBezTo>
                  <a:pt x="64199" y="94827"/>
                  <a:pt x="64199" y="96732"/>
                  <a:pt x="66103" y="97684"/>
                </a:cubicBezTo>
                <a:cubicBezTo>
                  <a:pt x="67056" y="97684"/>
                  <a:pt x="68009" y="95779"/>
                  <a:pt x="68009" y="93874"/>
                </a:cubicBezTo>
                <a:cubicBezTo>
                  <a:pt x="68009" y="91969"/>
                  <a:pt x="66103" y="90064"/>
                  <a:pt x="64199" y="90064"/>
                </a:cubicBezTo>
                <a:cubicBezTo>
                  <a:pt x="64199" y="90064"/>
                  <a:pt x="64199" y="91969"/>
                  <a:pt x="64199" y="92922"/>
                </a:cubicBezTo>
                <a:close/>
                <a:moveTo>
                  <a:pt x="67056" y="241512"/>
                </a:moveTo>
                <a:cubicBezTo>
                  <a:pt x="69913" y="241512"/>
                  <a:pt x="68961" y="237702"/>
                  <a:pt x="69913" y="236749"/>
                </a:cubicBezTo>
                <a:cubicBezTo>
                  <a:pt x="69913" y="235797"/>
                  <a:pt x="69913" y="234844"/>
                  <a:pt x="68961" y="234844"/>
                </a:cubicBezTo>
                <a:cubicBezTo>
                  <a:pt x="66103" y="234844"/>
                  <a:pt x="66103" y="236749"/>
                  <a:pt x="65151" y="238654"/>
                </a:cubicBezTo>
                <a:cubicBezTo>
                  <a:pt x="65151" y="240559"/>
                  <a:pt x="66103" y="241512"/>
                  <a:pt x="67056" y="241512"/>
                </a:cubicBezTo>
                <a:close/>
                <a:moveTo>
                  <a:pt x="67056" y="253894"/>
                </a:moveTo>
                <a:cubicBezTo>
                  <a:pt x="67056" y="252942"/>
                  <a:pt x="67056" y="252942"/>
                  <a:pt x="67056" y="253894"/>
                </a:cubicBezTo>
                <a:cubicBezTo>
                  <a:pt x="66103" y="253894"/>
                  <a:pt x="66103" y="253894"/>
                  <a:pt x="66103" y="253894"/>
                </a:cubicBezTo>
                <a:cubicBezTo>
                  <a:pt x="66103" y="253894"/>
                  <a:pt x="66103" y="254847"/>
                  <a:pt x="66103" y="254847"/>
                </a:cubicBezTo>
                <a:cubicBezTo>
                  <a:pt x="67056" y="254847"/>
                  <a:pt x="67056" y="254847"/>
                  <a:pt x="67056" y="253894"/>
                </a:cubicBezTo>
                <a:close/>
                <a:moveTo>
                  <a:pt x="69913" y="159597"/>
                </a:moveTo>
                <a:cubicBezTo>
                  <a:pt x="68961" y="157692"/>
                  <a:pt x="68009" y="157692"/>
                  <a:pt x="66103" y="155787"/>
                </a:cubicBezTo>
                <a:cubicBezTo>
                  <a:pt x="66103" y="154834"/>
                  <a:pt x="66103" y="155787"/>
                  <a:pt x="66103" y="156739"/>
                </a:cubicBezTo>
                <a:cubicBezTo>
                  <a:pt x="67056" y="158644"/>
                  <a:pt x="68009" y="159597"/>
                  <a:pt x="69913" y="160549"/>
                </a:cubicBezTo>
                <a:cubicBezTo>
                  <a:pt x="69913" y="160549"/>
                  <a:pt x="69913" y="160549"/>
                  <a:pt x="69913" y="159597"/>
                </a:cubicBezTo>
                <a:close/>
                <a:moveTo>
                  <a:pt x="67056" y="125307"/>
                </a:moveTo>
                <a:cubicBezTo>
                  <a:pt x="67056" y="126259"/>
                  <a:pt x="67056" y="127212"/>
                  <a:pt x="68961" y="127212"/>
                </a:cubicBezTo>
                <a:cubicBezTo>
                  <a:pt x="70866" y="127212"/>
                  <a:pt x="70866" y="126259"/>
                  <a:pt x="70866" y="125307"/>
                </a:cubicBezTo>
                <a:cubicBezTo>
                  <a:pt x="72771" y="123402"/>
                  <a:pt x="70866" y="121497"/>
                  <a:pt x="70866" y="119592"/>
                </a:cubicBezTo>
                <a:cubicBezTo>
                  <a:pt x="70866" y="117687"/>
                  <a:pt x="68961" y="117687"/>
                  <a:pt x="67056" y="117687"/>
                </a:cubicBezTo>
                <a:cubicBezTo>
                  <a:pt x="67056" y="120544"/>
                  <a:pt x="68009" y="122449"/>
                  <a:pt x="67056" y="125307"/>
                </a:cubicBezTo>
                <a:close/>
                <a:moveTo>
                  <a:pt x="67056" y="82444"/>
                </a:moveTo>
                <a:cubicBezTo>
                  <a:pt x="67056" y="83397"/>
                  <a:pt x="68009" y="83397"/>
                  <a:pt x="67056" y="82444"/>
                </a:cubicBezTo>
                <a:cubicBezTo>
                  <a:pt x="68961" y="82444"/>
                  <a:pt x="68961" y="82444"/>
                  <a:pt x="68961" y="81492"/>
                </a:cubicBezTo>
                <a:cubicBezTo>
                  <a:pt x="68961" y="80539"/>
                  <a:pt x="68961" y="80539"/>
                  <a:pt x="68009" y="81492"/>
                </a:cubicBezTo>
                <a:cubicBezTo>
                  <a:pt x="68009" y="81492"/>
                  <a:pt x="67056" y="82444"/>
                  <a:pt x="67056" y="82444"/>
                </a:cubicBezTo>
                <a:close/>
                <a:moveTo>
                  <a:pt x="75628" y="129117"/>
                </a:moveTo>
                <a:cubicBezTo>
                  <a:pt x="75628" y="130069"/>
                  <a:pt x="76581" y="129117"/>
                  <a:pt x="75628" y="129117"/>
                </a:cubicBezTo>
                <a:cubicBezTo>
                  <a:pt x="76581" y="128164"/>
                  <a:pt x="75628" y="128164"/>
                  <a:pt x="75628" y="128164"/>
                </a:cubicBezTo>
                <a:cubicBezTo>
                  <a:pt x="75628" y="128164"/>
                  <a:pt x="74676" y="128164"/>
                  <a:pt x="75628" y="129117"/>
                </a:cubicBezTo>
                <a:cubicBezTo>
                  <a:pt x="74676" y="129117"/>
                  <a:pt x="75628" y="129117"/>
                  <a:pt x="75628" y="129117"/>
                </a:cubicBezTo>
                <a:close/>
                <a:moveTo>
                  <a:pt x="84201" y="161502"/>
                </a:moveTo>
                <a:lnTo>
                  <a:pt x="83249" y="160549"/>
                </a:lnTo>
                <a:cubicBezTo>
                  <a:pt x="81344" y="160549"/>
                  <a:pt x="79438" y="159597"/>
                  <a:pt x="77534" y="158644"/>
                </a:cubicBezTo>
                <a:cubicBezTo>
                  <a:pt x="76581" y="158644"/>
                  <a:pt x="76581" y="158644"/>
                  <a:pt x="76581" y="160549"/>
                </a:cubicBezTo>
                <a:cubicBezTo>
                  <a:pt x="76581" y="162454"/>
                  <a:pt x="80391" y="164359"/>
                  <a:pt x="82296" y="163407"/>
                </a:cubicBezTo>
                <a:lnTo>
                  <a:pt x="84201" y="161502"/>
                </a:lnTo>
                <a:close/>
                <a:moveTo>
                  <a:pt x="79438" y="106257"/>
                </a:moveTo>
                <a:cubicBezTo>
                  <a:pt x="79438" y="107209"/>
                  <a:pt x="79438" y="107209"/>
                  <a:pt x="79438" y="108162"/>
                </a:cubicBezTo>
                <a:lnTo>
                  <a:pt x="77534" y="107209"/>
                </a:lnTo>
                <a:cubicBezTo>
                  <a:pt x="76581" y="107209"/>
                  <a:pt x="75628" y="105304"/>
                  <a:pt x="76581" y="105304"/>
                </a:cubicBezTo>
                <a:cubicBezTo>
                  <a:pt x="78486" y="103399"/>
                  <a:pt x="79438" y="105304"/>
                  <a:pt x="79438" y="106257"/>
                </a:cubicBezTo>
                <a:close/>
                <a:moveTo>
                  <a:pt x="120396" y="171979"/>
                </a:moveTo>
                <a:cubicBezTo>
                  <a:pt x="118491" y="171027"/>
                  <a:pt x="117538" y="171027"/>
                  <a:pt x="115634" y="171979"/>
                </a:cubicBezTo>
                <a:cubicBezTo>
                  <a:pt x="113728" y="172932"/>
                  <a:pt x="111824" y="172932"/>
                  <a:pt x="113728" y="176742"/>
                </a:cubicBezTo>
                <a:cubicBezTo>
                  <a:pt x="115634" y="179599"/>
                  <a:pt x="117538" y="180552"/>
                  <a:pt x="120396" y="183409"/>
                </a:cubicBezTo>
                <a:cubicBezTo>
                  <a:pt x="121349" y="184362"/>
                  <a:pt x="122301" y="185314"/>
                  <a:pt x="124206" y="184362"/>
                </a:cubicBezTo>
                <a:cubicBezTo>
                  <a:pt x="126111" y="182457"/>
                  <a:pt x="124206" y="182457"/>
                  <a:pt x="124206" y="180552"/>
                </a:cubicBezTo>
                <a:cubicBezTo>
                  <a:pt x="122301" y="176742"/>
                  <a:pt x="122301" y="176742"/>
                  <a:pt x="127063" y="175789"/>
                </a:cubicBezTo>
                <a:cubicBezTo>
                  <a:pt x="128016" y="177694"/>
                  <a:pt x="128969" y="177694"/>
                  <a:pt x="130874" y="176742"/>
                </a:cubicBezTo>
                <a:cubicBezTo>
                  <a:pt x="131826" y="176742"/>
                  <a:pt x="131826" y="175789"/>
                  <a:pt x="131826" y="175789"/>
                </a:cubicBezTo>
                <a:cubicBezTo>
                  <a:pt x="130874" y="175789"/>
                  <a:pt x="129921" y="175789"/>
                  <a:pt x="128016" y="175789"/>
                </a:cubicBezTo>
                <a:lnTo>
                  <a:pt x="127063" y="175789"/>
                </a:lnTo>
                <a:lnTo>
                  <a:pt x="126111" y="171979"/>
                </a:lnTo>
                <a:lnTo>
                  <a:pt x="126111" y="171979"/>
                </a:lnTo>
                <a:lnTo>
                  <a:pt x="126111" y="171979"/>
                </a:lnTo>
                <a:cubicBezTo>
                  <a:pt x="126111" y="168169"/>
                  <a:pt x="125159" y="167217"/>
                  <a:pt x="120396" y="169122"/>
                </a:cubicBezTo>
                <a:cubicBezTo>
                  <a:pt x="118491" y="168169"/>
                  <a:pt x="116586" y="164359"/>
                  <a:pt x="114681" y="168169"/>
                </a:cubicBezTo>
                <a:cubicBezTo>
                  <a:pt x="114681" y="168169"/>
                  <a:pt x="113728" y="168169"/>
                  <a:pt x="113728" y="168169"/>
                </a:cubicBezTo>
                <a:cubicBezTo>
                  <a:pt x="112776" y="167217"/>
                  <a:pt x="113728" y="167217"/>
                  <a:pt x="113728" y="166264"/>
                </a:cubicBezTo>
                <a:cubicBezTo>
                  <a:pt x="115634" y="164359"/>
                  <a:pt x="116586" y="161502"/>
                  <a:pt x="111824" y="161502"/>
                </a:cubicBezTo>
                <a:cubicBezTo>
                  <a:pt x="113728" y="159597"/>
                  <a:pt x="114681" y="158644"/>
                  <a:pt x="116586" y="159597"/>
                </a:cubicBezTo>
                <a:cubicBezTo>
                  <a:pt x="119444" y="160549"/>
                  <a:pt x="121349" y="159597"/>
                  <a:pt x="123253" y="157692"/>
                </a:cubicBezTo>
                <a:cubicBezTo>
                  <a:pt x="124206" y="156739"/>
                  <a:pt x="125159" y="156739"/>
                  <a:pt x="126111" y="155787"/>
                </a:cubicBezTo>
                <a:cubicBezTo>
                  <a:pt x="128016" y="153882"/>
                  <a:pt x="128969" y="154834"/>
                  <a:pt x="128969" y="157692"/>
                </a:cubicBezTo>
                <a:cubicBezTo>
                  <a:pt x="128969" y="160549"/>
                  <a:pt x="128969" y="162454"/>
                  <a:pt x="131826" y="164359"/>
                </a:cubicBezTo>
                <a:cubicBezTo>
                  <a:pt x="131826" y="165312"/>
                  <a:pt x="130874" y="166264"/>
                  <a:pt x="129921" y="166264"/>
                </a:cubicBezTo>
                <a:cubicBezTo>
                  <a:pt x="126111" y="170074"/>
                  <a:pt x="127063" y="172932"/>
                  <a:pt x="132778" y="173884"/>
                </a:cubicBezTo>
                <a:cubicBezTo>
                  <a:pt x="133731" y="173884"/>
                  <a:pt x="134684" y="175789"/>
                  <a:pt x="135636" y="173884"/>
                </a:cubicBezTo>
                <a:cubicBezTo>
                  <a:pt x="135636" y="172932"/>
                  <a:pt x="135636" y="171027"/>
                  <a:pt x="134684" y="171027"/>
                </a:cubicBezTo>
                <a:cubicBezTo>
                  <a:pt x="130874" y="170074"/>
                  <a:pt x="132778" y="170074"/>
                  <a:pt x="134684" y="169122"/>
                </a:cubicBezTo>
                <a:cubicBezTo>
                  <a:pt x="136588" y="168169"/>
                  <a:pt x="137541" y="167217"/>
                  <a:pt x="139446" y="167217"/>
                </a:cubicBezTo>
                <a:cubicBezTo>
                  <a:pt x="137541" y="165312"/>
                  <a:pt x="136588" y="163407"/>
                  <a:pt x="133731" y="163407"/>
                </a:cubicBezTo>
                <a:cubicBezTo>
                  <a:pt x="133731" y="161502"/>
                  <a:pt x="137541" y="159597"/>
                  <a:pt x="132778" y="159597"/>
                </a:cubicBezTo>
                <a:cubicBezTo>
                  <a:pt x="131826" y="156739"/>
                  <a:pt x="128969" y="153882"/>
                  <a:pt x="128969" y="151977"/>
                </a:cubicBezTo>
                <a:cubicBezTo>
                  <a:pt x="128969" y="148167"/>
                  <a:pt x="128016" y="150072"/>
                  <a:pt x="127063" y="150072"/>
                </a:cubicBezTo>
                <a:cubicBezTo>
                  <a:pt x="125159" y="150072"/>
                  <a:pt x="124206" y="151024"/>
                  <a:pt x="124206" y="153882"/>
                </a:cubicBezTo>
                <a:cubicBezTo>
                  <a:pt x="124206" y="153882"/>
                  <a:pt x="123253" y="154834"/>
                  <a:pt x="123253" y="154834"/>
                </a:cubicBezTo>
                <a:cubicBezTo>
                  <a:pt x="122301" y="154834"/>
                  <a:pt x="122301" y="153882"/>
                  <a:pt x="122301" y="153882"/>
                </a:cubicBezTo>
                <a:cubicBezTo>
                  <a:pt x="121349" y="151024"/>
                  <a:pt x="121349" y="148167"/>
                  <a:pt x="118491" y="146262"/>
                </a:cubicBezTo>
                <a:cubicBezTo>
                  <a:pt x="120396" y="145309"/>
                  <a:pt x="120396" y="143404"/>
                  <a:pt x="118491" y="142452"/>
                </a:cubicBezTo>
                <a:cubicBezTo>
                  <a:pt x="117538" y="141499"/>
                  <a:pt x="116586" y="141499"/>
                  <a:pt x="115634" y="142452"/>
                </a:cubicBezTo>
                <a:lnTo>
                  <a:pt x="115634" y="142452"/>
                </a:lnTo>
                <a:cubicBezTo>
                  <a:pt x="111824" y="141499"/>
                  <a:pt x="109919" y="142452"/>
                  <a:pt x="108966" y="146262"/>
                </a:cubicBezTo>
                <a:cubicBezTo>
                  <a:pt x="108966" y="150072"/>
                  <a:pt x="108013" y="151024"/>
                  <a:pt x="104203" y="148167"/>
                </a:cubicBezTo>
                <a:cubicBezTo>
                  <a:pt x="103251" y="148167"/>
                  <a:pt x="103251" y="146262"/>
                  <a:pt x="102299" y="147214"/>
                </a:cubicBezTo>
                <a:cubicBezTo>
                  <a:pt x="100394" y="149119"/>
                  <a:pt x="100394" y="151024"/>
                  <a:pt x="101346" y="152929"/>
                </a:cubicBezTo>
                <a:cubicBezTo>
                  <a:pt x="102299" y="154834"/>
                  <a:pt x="103251" y="153882"/>
                  <a:pt x="104203" y="153882"/>
                </a:cubicBezTo>
                <a:cubicBezTo>
                  <a:pt x="106109" y="154834"/>
                  <a:pt x="108966" y="149119"/>
                  <a:pt x="109919" y="154834"/>
                </a:cubicBezTo>
                <a:cubicBezTo>
                  <a:pt x="109919" y="155787"/>
                  <a:pt x="110871" y="154834"/>
                  <a:pt x="111824" y="154834"/>
                </a:cubicBezTo>
                <a:cubicBezTo>
                  <a:pt x="112776" y="154834"/>
                  <a:pt x="113728" y="154834"/>
                  <a:pt x="113728" y="154834"/>
                </a:cubicBezTo>
                <a:cubicBezTo>
                  <a:pt x="113728" y="155787"/>
                  <a:pt x="113728" y="156739"/>
                  <a:pt x="112776" y="156739"/>
                </a:cubicBezTo>
                <a:cubicBezTo>
                  <a:pt x="109919" y="154834"/>
                  <a:pt x="108966" y="160549"/>
                  <a:pt x="105156" y="158644"/>
                </a:cubicBezTo>
                <a:cubicBezTo>
                  <a:pt x="104203" y="157692"/>
                  <a:pt x="104203" y="158644"/>
                  <a:pt x="104203" y="159597"/>
                </a:cubicBezTo>
                <a:cubicBezTo>
                  <a:pt x="104203" y="160549"/>
                  <a:pt x="104203" y="161502"/>
                  <a:pt x="104203" y="163407"/>
                </a:cubicBezTo>
                <a:cubicBezTo>
                  <a:pt x="102299" y="163407"/>
                  <a:pt x="100394" y="161502"/>
                  <a:pt x="98488" y="161502"/>
                </a:cubicBezTo>
                <a:cubicBezTo>
                  <a:pt x="100394" y="157692"/>
                  <a:pt x="96584" y="153882"/>
                  <a:pt x="98488" y="150072"/>
                </a:cubicBezTo>
                <a:cubicBezTo>
                  <a:pt x="98488" y="149119"/>
                  <a:pt x="97536" y="149119"/>
                  <a:pt x="96584" y="150072"/>
                </a:cubicBezTo>
                <a:cubicBezTo>
                  <a:pt x="94678" y="151977"/>
                  <a:pt x="91821" y="152929"/>
                  <a:pt x="89916" y="153882"/>
                </a:cubicBezTo>
                <a:lnTo>
                  <a:pt x="89916" y="151977"/>
                </a:lnTo>
                <a:cubicBezTo>
                  <a:pt x="89916" y="151024"/>
                  <a:pt x="93726" y="151977"/>
                  <a:pt x="91821" y="149119"/>
                </a:cubicBezTo>
                <a:cubicBezTo>
                  <a:pt x="90869" y="148167"/>
                  <a:pt x="89916" y="146262"/>
                  <a:pt x="88011" y="149119"/>
                </a:cubicBezTo>
                <a:cubicBezTo>
                  <a:pt x="87059" y="150072"/>
                  <a:pt x="86106" y="150072"/>
                  <a:pt x="85153" y="150072"/>
                </a:cubicBezTo>
                <a:cubicBezTo>
                  <a:pt x="85153" y="149119"/>
                  <a:pt x="85153" y="148167"/>
                  <a:pt x="84201" y="148167"/>
                </a:cubicBezTo>
                <a:cubicBezTo>
                  <a:pt x="82296" y="148167"/>
                  <a:pt x="79438" y="151024"/>
                  <a:pt x="80391" y="152929"/>
                </a:cubicBezTo>
                <a:cubicBezTo>
                  <a:pt x="80391" y="154834"/>
                  <a:pt x="83249" y="154834"/>
                  <a:pt x="84201" y="155787"/>
                </a:cubicBezTo>
                <a:cubicBezTo>
                  <a:pt x="86106" y="155787"/>
                  <a:pt x="85153" y="154834"/>
                  <a:pt x="85153" y="153882"/>
                </a:cubicBezTo>
                <a:cubicBezTo>
                  <a:pt x="87059" y="153882"/>
                  <a:pt x="88011" y="153882"/>
                  <a:pt x="89916" y="153882"/>
                </a:cubicBezTo>
                <a:cubicBezTo>
                  <a:pt x="90869" y="154834"/>
                  <a:pt x="92774" y="154834"/>
                  <a:pt x="93726" y="154834"/>
                </a:cubicBezTo>
                <a:cubicBezTo>
                  <a:pt x="95631" y="154834"/>
                  <a:pt x="95631" y="155787"/>
                  <a:pt x="94678" y="156739"/>
                </a:cubicBezTo>
                <a:cubicBezTo>
                  <a:pt x="93726" y="157692"/>
                  <a:pt x="92774" y="159597"/>
                  <a:pt x="90869" y="159597"/>
                </a:cubicBezTo>
                <a:cubicBezTo>
                  <a:pt x="88963" y="159597"/>
                  <a:pt x="87059" y="158644"/>
                  <a:pt x="86106" y="159597"/>
                </a:cubicBezTo>
                <a:cubicBezTo>
                  <a:pt x="85153" y="161502"/>
                  <a:pt x="88011" y="162454"/>
                  <a:pt x="88011" y="165312"/>
                </a:cubicBezTo>
                <a:lnTo>
                  <a:pt x="88011" y="165312"/>
                </a:lnTo>
                <a:cubicBezTo>
                  <a:pt x="86106" y="165312"/>
                  <a:pt x="84201" y="166264"/>
                  <a:pt x="85153" y="168169"/>
                </a:cubicBezTo>
                <a:cubicBezTo>
                  <a:pt x="85153" y="170074"/>
                  <a:pt x="87059" y="168169"/>
                  <a:pt x="88963" y="168169"/>
                </a:cubicBezTo>
                <a:lnTo>
                  <a:pt x="88963" y="168169"/>
                </a:lnTo>
                <a:lnTo>
                  <a:pt x="88011" y="170074"/>
                </a:lnTo>
                <a:cubicBezTo>
                  <a:pt x="88011" y="171027"/>
                  <a:pt x="86106" y="171979"/>
                  <a:pt x="87059" y="171979"/>
                </a:cubicBezTo>
                <a:cubicBezTo>
                  <a:pt x="87059" y="171979"/>
                  <a:pt x="88963" y="171979"/>
                  <a:pt x="88963" y="171027"/>
                </a:cubicBezTo>
                <a:cubicBezTo>
                  <a:pt x="89916" y="170074"/>
                  <a:pt x="89916" y="169122"/>
                  <a:pt x="88011" y="168169"/>
                </a:cubicBezTo>
                <a:lnTo>
                  <a:pt x="87059" y="166264"/>
                </a:lnTo>
                <a:cubicBezTo>
                  <a:pt x="89916" y="164359"/>
                  <a:pt x="92774" y="162454"/>
                  <a:pt x="96584" y="162454"/>
                </a:cubicBezTo>
                <a:cubicBezTo>
                  <a:pt x="94678" y="163407"/>
                  <a:pt x="98488" y="167217"/>
                  <a:pt x="94678" y="167217"/>
                </a:cubicBezTo>
                <a:cubicBezTo>
                  <a:pt x="92774" y="167217"/>
                  <a:pt x="92774" y="167217"/>
                  <a:pt x="92774" y="169122"/>
                </a:cubicBezTo>
                <a:cubicBezTo>
                  <a:pt x="92774" y="170074"/>
                  <a:pt x="91821" y="171979"/>
                  <a:pt x="93726" y="172932"/>
                </a:cubicBezTo>
                <a:cubicBezTo>
                  <a:pt x="94678" y="172932"/>
                  <a:pt x="95631" y="172932"/>
                  <a:pt x="96584" y="171979"/>
                </a:cubicBezTo>
                <a:cubicBezTo>
                  <a:pt x="99441" y="169122"/>
                  <a:pt x="102299" y="168169"/>
                  <a:pt x="106109" y="168169"/>
                </a:cubicBezTo>
                <a:cubicBezTo>
                  <a:pt x="106109" y="171027"/>
                  <a:pt x="106109" y="171979"/>
                  <a:pt x="102299" y="171027"/>
                </a:cubicBezTo>
                <a:cubicBezTo>
                  <a:pt x="101346" y="171027"/>
                  <a:pt x="100394" y="171027"/>
                  <a:pt x="100394" y="171979"/>
                </a:cubicBezTo>
                <a:cubicBezTo>
                  <a:pt x="99441" y="173884"/>
                  <a:pt x="100394" y="173884"/>
                  <a:pt x="101346" y="173884"/>
                </a:cubicBezTo>
                <a:cubicBezTo>
                  <a:pt x="104203" y="175789"/>
                  <a:pt x="104203" y="177694"/>
                  <a:pt x="102299" y="179599"/>
                </a:cubicBezTo>
                <a:cubicBezTo>
                  <a:pt x="100394" y="181504"/>
                  <a:pt x="101346" y="181504"/>
                  <a:pt x="102299" y="182457"/>
                </a:cubicBezTo>
                <a:cubicBezTo>
                  <a:pt x="104203" y="183409"/>
                  <a:pt x="105156" y="184362"/>
                  <a:pt x="107061" y="182457"/>
                </a:cubicBezTo>
                <a:cubicBezTo>
                  <a:pt x="108966" y="181504"/>
                  <a:pt x="105156" y="180552"/>
                  <a:pt x="106109" y="179599"/>
                </a:cubicBezTo>
                <a:cubicBezTo>
                  <a:pt x="106109" y="178647"/>
                  <a:pt x="106109" y="178647"/>
                  <a:pt x="106109" y="177694"/>
                </a:cubicBezTo>
                <a:cubicBezTo>
                  <a:pt x="104203" y="174837"/>
                  <a:pt x="106109" y="173884"/>
                  <a:pt x="108966" y="173884"/>
                </a:cubicBezTo>
                <a:cubicBezTo>
                  <a:pt x="111824" y="173884"/>
                  <a:pt x="113728" y="173884"/>
                  <a:pt x="116586" y="172932"/>
                </a:cubicBezTo>
                <a:lnTo>
                  <a:pt x="120396" y="171979"/>
                </a:lnTo>
                <a:close/>
                <a:moveTo>
                  <a:pt x="89916" y="125307"/>
                </a:moveTo>
                <a:cubicBezTo>
                  <a:pt x="89916" y="127212"/>
                  <a:pt x="89916" y="129117"/>
                  <a:pt x="88011" y="130069"/>
                </a:cubicBezTo>
                <a:cubicBezTo>
                  <a:pt x="87059" y="131022"/>
                  <a:pt x="86106" y="131974"/>
                  <a:pt x="87059" y="132927"/>
                </a:cubicBezTo>
                <a:cubicBezTo>
                  <a:pt x="87059" y="133879"/>
                  <a:pt x="88963" y="134832"/>
                  <a:pt x="87059" y="135784"/>
                </a:cubicBezTo>
                <a:cubicBezTo>
                  <a:pt x="86106" y="135784"/>
                  <a:pt x="85153" y="135784"/>
                  <a:pt x="84201" y="134832"/>
                </a:cubicBezTo>
                <a:cubicBezTo>
                  <a:pt x="83249" y="133879"/>
                  <a:pt x="83249" y="132927"/>
                  <a:pt x="84201" y="131974"/>
                </a:cubicBezTo>
                <a:cubicBezTo>
                  <a:pt x="85153" y="129117"/>
                  <a:pt x="88011" y="128164"/>
                  <a:pt x="89916" y="125307"/>
                </a:cubicBezTo>
                <a:close/>
                <a:moveTo>
                  <a:pt x="83249" y="122449"/>
                </a:moveTo>
                <a:cubicBezTo>
                  <a:pt x="83249" y="121497"/>
                  <a:pt x="84201" y="121497"/>
                  <a:pt x="85153" y="122449"/>
                </a:cubicBezTo>
                <a:cubicBezTo>
                  <a:pt x="86106" y="123402"/>
                  <a:pt x="87059" y="123402"/>
                  <a:pt x="87059" y="125307"/>
                </a:cubicBezTo>
                <a:cubicBezTo>
                  <a:pt x="86106" y="125307"/>
                  <a:pt x="86106" y="125307"/>
                  <a:pt x="85153" y="125307"/>
                </a:cubicBezTo>
                <a:cubicBezTo>
                  <a:pt x="84201" y="124354"/>
                  <a:pt x="82296" y="124354"/>
                  <a:pt x="83249" y="122449"/>
                </a:cubicBezTo>
                <a:close/>
                <a:moveTo>
                  <a:pt x="87059" y="151977"/>
                </a:moveTo>
                <a:cubicBezTo>
                  <a:pt x="86106" y="151977"/>
                  <a:pt x="84201" y="151024"/>
                  <a:pt x="85153" y="149119"/>
                </a:cubicBezTo>
                <a:cubicBezTo>
                  <a:pt x="85153" y="148167"/>
                  <a:pt x="87059" y="148167"/>
                  <a:pt x="87059" y="148167"/>
                </a:cubicBezTo>
                <a:cubicBezTo>
                  <a:pt x="87059" y="149119"/>
                  <a:pt x="87059" y="151024"/>
                  <a:pt x="87059" y="151977"/>
                </a:cubicBezTo>
                <a:close/>
                <a:moveTo>
                  <a:pt x="86106" y="119592"/>
                </a:moveTo>
                <a:cubicBezTo>
                  <a:pt x="86106" y="119592"/>
                  <a:pt x="85153" y="118639"/>
                  <a:pt x="85153" y="118639"/>
                </a:cubicBezTo>
                <a:cubicBezTo>
                  <a:pt x="85153" y="118639"/>
                  <a:pt x="85153" y="117687"/>
                  <a:pt x="86106" y="117687"/>
                </a:cubicBezTo>
                <a:cubicBezTo>
                  <a:pt x="86106" y="117687"/>
                  <a:pt x="87059" y="117687"/>
                  <a:pt x="87059" y="118639"/>
                </a:cubicBezTo>
                <a:cubicBezTo>
                  <a:pt x="87059" y="119592"/>
                  <a:pt x="86106" y="119592"/>
                  <a:pt x="86106" y="119592"/>
                </a:cubicBezTo>
                <a:close/>
                <a:moveTo>
                  <a:pt x="88011" y="107209"/>
                </a:moveTo>
                <a:cubicBezTo>
                  <a:pt x="88011" y="108162"/>
                  <a:pt x="88963" y="108162"/>
                  <a:pt x="89916" y="108162"/>
                </a:cubicBezTo>
                <a:cubicBezTo>
                  <a:pt x="89916" y="110067"/>
                  <a:pt x="88963" y="111019"/>
                  <a:pt x="89916" y="112924"/>
                </a:cubicBezTo>
                <a:cubicBezTo>
                  <a:pt x="90869" y="111019"/>
                  <a:pt x="93726" y="110067"/>
                  <a:pt x="89916" y="108162"/>
                </a:cubicBezTo>
                <a:cubicBezTo>
                  <a:pt x="88963" y="107209"/>
                  <a:pt x="88963" y="106257"/>
                  <a:pt x="88011" y="107209"/>
                </a:cubicBezTo>
                <a:lnTo>
                  <a:pt x="88011" y="107209"/>
                </a:lnTo>
                <a:close/>
                <a:moveTo>
                  <a:pt x="95631" y="124354"/>
                </a:moveTo>
                <a:cubicBezTo>
                  <a:pt x="95631" y="125307"/>
                  <a:pt x="95631" y="126259"/>
                  <a:pt x="95631" y="126259"/>
                </a:cubicBezTo>
                <a:cubicBezTo>
                  <a:pt x="96584" y="127212"/>
                  <a:pt x="96584" y="126259"/>
                  <a:pt x="97536" y="126259"/>
                </a:cubicBezTo>
                <a:cubicBezTo>
                  <a:pt x="97536" y="128164"/>
                  <a:pt x="98488" y="129117"/>
                  <a:pt x="99441" y="130069"/>
                </a:cubicBezTo>
                <a:cubicBezTo>
                  <a:pt x="99441" y="130069"/>
                  <a:pt x="100394" y="131022"/>
                  <a:pt x="101346" y="131022"/>
                </a:cubicBezTo>
                <a:cubicBezTo>
                  <a:pt x="101346" y="131022"/>
                  <a:pt x="101346" y="130069"/>
                  <a:pt x="100394" y="129117"/>
                </a:cubicBezTo>
                <a:cubicBezTo>
                  <a:pt x="100394" y="128164"/>
                  <a:pt x="99441" y="127212"/>
                  <a:pt x="98488" y="127212"/>
                </a:cubicBezTo>
                <a:cubicBezTo>
                  <a:pt x="100394" y="127212"/>
                  <a:pt x="102299" y="126259"/>
                  <a:pt x="102299" y="124354"/>
                </a:cubicBezTo>
                <a:cubicBezTo>
                  <a:pt x="102299" y="124354"/>
                  <a:pt x="102299" y="123402"/>
                  <a:pt x="102299" y="123402"/>
                </a:cubicBezTo>
                <a:cubicBezTo>
                  <a:pt x="100394" y="123402"/>
                  <a:pt x="100394" y="125307"/>
                  <a:pt x="98488" y="125307"/>
                </a:cubicBezTo>
                <a:cubicBezTo>
                  <a:pt x="97536" y="122449"/>
                  <a:pt x="96584" y="122449"/>
                  <a:pt x="95631" y="124354"/>
                </a:cubicBezTo>
                <a:close/>
                <a:moveTo>
                  <a:pt x="98488" y="116734"/>
                </a:moveTo>
                <a:lnTo>
                  <a:pt x="98488" y="116734"/>
                </a:lnTo>
                <a:cubicBezTo>
                  <a:pt x="99441" y="116734"/>
                  <a:pt x="99441" y="116734"/>
                  <a:pt x="100394" y="116734"/>
                </a:cubicBezTo>
                <a:cubicBezTo>
                  <a:pt x="99441" y="116734"/>
                  <a:pt x="99441" y="116734"/>
                  <a:pt x="98488" y="116734"/>
                </a:cubicBezTo>
                <a:cubicBezTo>
                  <a:pt x="98488" y="116734"/>
                  <a:pt x="98488" y="116734"/>
                  <a:pt x="98488" y="116734"/>
                </a:cubicBezTo>
                <a:close/>
                <a:moveTo>
                  <a:pt x="99441" y="142452"/>
                </a:moveTo>
                <a:cubicBezTo>
                  <a:pt x="99441" y="143404"/>
                  <a:pt x="99441" y="143404"/>
                  <a:pt x="99441" y="142452"/>
                </a:cubicBezTo>
                <a:cubicBezTo>
                  <a:pt x="101346" y="142452"/>
                  <a:pt x="101346" y="142452"/>
                  <a:pt x="101346" y="141499"/>
                </a:cubicBezTo>
                <a:cubicBezTo>
                  <a:pt x="100394" y="141499"/>
                  <a:pt x="99441" y="141499"/>
                  <a:pt x="99441" y="142452"/>
                </a:cubicBezTo>
                <a:close/>
                <a:moveTo>
                  <a:pt x="101346" y="174837"/>
                </a:moveTo>
                <a:cubicBezTo>
                  <a:pt x="100394" y="174837"/>
                  <a:pt x="100394" y="174837"/>
                  <a:pt x="101346" y="174837"/>
                </a:cubicBezTo>
                <a:cubicBezTo>
                  <a:pt x="100394" y="174837"/>
                  <a:pt x="99441" y="174837"/>
                  <a:pt x="99441" y="174837"/>
                </a:cubicBezTo>
                <a:cubicBezTo>
                  <a:pt x="99441" y="174837"/>
                  <a:pt x="99441" y="175789"/>
                  <a:pt x="100394" y="175789"/>
                </a:cubicBezTo>
                <a:cubicBezTo>
                  <a:pt x="101346" y="175789"/>
                  <a:pt x="101346" y="175789"/>
                  <a:pt x="101346" y="174837"/>
                </a:cubicBezTo>
                <a:close/>
                <a:moveTo>
                  <a:pt x="101346" y="141499"/>
                </a:moveTo>
                <a:cubicBezTo>
                  <a:pt x="101346" y="141499"/>
                  <a:pt x="102299" y="142452"/>
                  <a:pt x="103251" y="142452"/>
                </a:cubicBezTo>
                <a:cubicBezTo>
                  <a:pt x="104203" y="142452"/>
                  <a:pt x="105156" y="144357"/>
                  <a:pt x="105156" y="142452"/>
                </a:cubicBezTo>
                <a:cubicBezTo>
                  <a:pt x="105156" y="141499"/>
                  <a:pt x="104203" y="140547"/>
                  <a:pt x="103251" y="140547"/>
                </a:cubicBezTo>
                <a:cubicBezTo>
                  <a:pt x="103251" y="140547"/>
                  <a:pt x="102299" y="140547"/>
                  <a:pt x="101346" y="141499"/>
                </a:cubicBezTo>
                <a:close/>
                <a:moveTo>
                  <a:pt x="107061" y="136737"/>
                </a:moveTo>
                <a:cubicBezTo>
                  <a:pt x="108966" y="136737"/>
                  <a:pt x="109919" y="136737"/>
                  <a:pt x="111824" y="135784"/>
                </a:cubicBezTo>
                <a:lnTo>
                  <a:pt x="111824" y="134832"/>
                </a:lnTo>
                <a:cubicBezTo>
                  <a:pt x="111824" y="132927"/>
                  <a:pt x="112776" y="131974"/>
                  <a:pt x="110871" y="131022"/>
                </a:cubicBezTo>
                <a:lnTo>
                  <a:pt x="110871" y="131022"/>
                </a:lnTo>
                <a:cubicBezTo>
                  <a:pt x="109919" y="132927"/>
                  <a:pt x="112776" y="132927"/>
                  <a:pt x="111824" y="134832"/>
                </a:cubicBezTo>
                <a:lnTo>
                  <a:pt x="111824" y="136737"/>
                </a:lnTo>
                <a:cubicBezTo>
                  <a:pt x="109919" y="135784"/>
                  <a:pt x="108966" y="134832"/>
                  <a:pt x="108013" y="134832"/>
                </a:cubicBezTo>
                <a:cubicBezTo>
                  <a:pt x="106109" y="134832"/>
                  <a:pt x="105156" y="135784"/>
                  <a:pt x="105156" y="136737"/>
                </a:cubicBezTo>
                <a:cubicBezTo>
                  <a:pt x="105156" y="137689"/>
                  <a:pt x="106109" y="136737"/>
                  <a:pt x="107061" y="136737"/>
                </a:cubicBezTo>
                <a:close/>
                <a:moveTo>
                  <a:pt x="108966" y="164359"/>
                </a:moveTo>
                <a:cubicBezTo>
                  <a:pt x="108013" y="163407"/>
                  <a:pt x="107061" y="162454"/>
                  <a:pt x="106109" y="161502"/>
                </a:cubicBezTo>
                <a:cubicBezTo>
                  <a:pt x="108013" y="161502"/>
                  <a:pt x="109919" y="161502"/>
                  <a:pt x="111824" y="160549"/>
                </a:cubicBezTo>
                <a:cubicBezTo>
                  <a:pt x="110871" y="162454"/>
                  <a:pt x="110871" y="164359"/>
                  <a:pt x="108966" y="164359"/>
                </a:cubicBezTo>
                <a:close/>
                <a:moveTo>
                  <a:pt x="109919" y="186267"/>
                </a:moveTo>
                <a:cubicBezTo>
                  <a:pt x="109919" y="186267"/>
                  <a:pt x="108966" y="186267"/>
                  <a:pt x="109919" y="186267"/>
                </a:cubicBezTo>
                <a:cubicBezTo>
                  <a:pt x="108966" y="187219"/>
                  <a:pt x="108966" y="187219"/>
                  <a:pt x="109919" y="188172"/>
                </a:cubicBezTo>
                <a:cubicBezTo>
                  <a:pt x="109919" y="188172"/>
                  <a:pt x="110871" y="188172"/>
                  <a:pt x="110871" y="188172"/>
                </a:cubicBezTo>
                <a:cubicBezTo>
                  <a:pt x="111824" y="186267"/>
                  <a:pt x="110871" y="186267"/>
                  <a:pt x="109919" y="186267"/>
                </a:cubicBezTo>
                <a:close/>
                <a:moveTo>
                  <a:pt x="114681" y="143404"/>
                </a:moveTo>
                <a:cubicBezTo>
                  <a:pt x="116586" y="144357"/>
                  <a:pt x="113728" y="148167"/>
                  <a:pt x="118491" y="148167"/>
                </a:cubicBezTo>
                <a:cubicBezTo>
                  <a:pt x="120396" y="148167"/>
                  <a:pt x="120396" y="151977"/>
                  <a:pt x="120396" y="154834"/>
                </a:cubicBezTo>
                <a:cubicBezTo>
                  <a:pt x="120396" y="155787"/>
                  <a:pt x="119444" y="156739"/>
                  <a:pt x="118491" y="156739"/>
                </a:cubicBezTo>
                <a:cubicBezTo>
                  <a:pt x="118491" y="156739"/>
                  <a:pt x="116586" y="155787"/>
                  <a:pt x="116586" y="155787"/>
                </a:cubicBezTo>
                <a:cubicBezTo>
                  <a:pt x="117538" y="151024"/>
                  <a:pt x="113728" y="150072"/>
                  <a:pt x="111824" y="146262"/>
                </a:cubicBezTo>
                <a:cubicBezTo>
                  <a:pt x="110871" y="143404"/>
                  <a:pt x="112776" y="143404"/>
                  <a:pt x="114681" y="143404"/>
                </a:cubicBezTo>
                <a:close/>
                <a:moveTo>
                  <a:pt x="114681" y="193887"/>
                </a:moveTo>
                <a:lnTo>
                  <a:pt x="114681" y="193887"/>
                </a:lnTo>
                <a:cubicBezTo>
                  <a:pt x="113728" y="193887"/>
                  <a:pt x="113728" y="193887"/>
                  <a:pt x="114681" y="193887"/>
                </a:cubicBezTo>
                <a:cubicBezTo>
                  <a:pt x="113728" y="194839"/>
                  <a:pt x="114681" y="194839"/>
                  <a:pt x="114681" y="194839"/>
                </a:cubicBezTo>
                <a:cubicBezTo>
                  <a:pt x="114681" y="194839"/>
                  <a:pt x="114681" y="193887"/>
                  <a:pt x="114681" y="193887"/>
                </a:cubicBezTo>
                <a:close/>
                <a:moveTo>
                  <a:pt x="115634" y="182457"/>
                </a:moveTo>
                <a:cubicBezTo>
                  <a:pt x="115634" y="182457"/>
                  <a:pt x="115634" y="182457"/>
                  <a:pt x="115634" y="182457"/>
                </a:cubicBezTo>
                <a:cubicBezTo>
                  <a:pt x="113728" y="181504"/>
                  <a:pt x="113728" y="182457"/>
                  <a:pt x="113728" y="182457"/>
                </a:cubicBezTo>
                <a:lnTo>
                  <a:pt x="114681" y="183409"/>
                </a:lnTo>
                <a:cubicBezTo>
                  <a:pt x="115634" y="184362"/>
                  <a:pt x="116586" y="183409"/>
                  <a:pt x="115634" y="182457"/>
                </a:cubicBezTo>
                <a:close/>
                <a:moveTo>
                  <a:pt x="114681" y="143404"/>
                </a:moveTo>
                <a:lnTo>
                  <a:pt x="116586" y="140547"/>
                </a:lnTo>
                <a:lnTo>
                  <a:pt x="116586" y="140547"/>
                </a:lnTo>
                <a:cubicBezTo>
                  <a:pt x="116586" y="140547"/>
                  <a:pt x="116586" y="140547"/>
                  <a:pt x="116586" y="140547"/>
                </a:cubicBezTo>
                <a:cubicBezTo>
                  <a:pt x="117538" y="141499"/>
                  <a:pt x="118491" y="142452"/>
                  <a:pt x="118491" y="144357"/>
                </a:cubicBezTo>
                <a:cubicBezTo>
                  <a:pt x="117538" y="143404"/>
                  <a:pt x="116586" y="144357"/>
                  <a:pt x="114681" y="143404"/>
                </a:cubicBezTo>
                <a:close/>
                <a:moveTo>
                  <a:pt x="114681" y="131022"/>
                </a:moveTo>
                <a:cubicBezTo>
                  <a:pt x="114681" y="131022"/>
                  <a:pt x="115634" y="131974"/>
                  <a:pt x="115634" y="131974"/>
                </a:cubicBezTo>
                <a:cubicBezTo>
                  <a:pt x="116586" y="131974"/>
                  <a:pt x="116586" y="131022"/>
                  <a:pt x="116586" y="131022"/>
                </a:cubicBezTo>
                <a:cubicBezTo>
                  <a:pt x="116586" y="131022"/>
                  <a:pt x="115634" y="131022"/>
                  <a:pt x="114681" y="131022"/>
                </a:cubicBezTo>
                <a:cubicBezTo>
                  <a:pt x="114681" y="130069"/>
                  <a:pt x="114681" y="131022"/>
                  <a:pt x="114681" y="131022"/>
                </a:cubicBezTo>
                <a:close/>
                <a:moveTo>
                  <a:pt x="118491" y="190077"/>
                </a:moveTo>
                <a:cubicBezTo>
                  <a:pt x="118491" y="191029"/>
                  <a:pt x="119444" y="191982"/>
                  <a:pt x="120396" y="192934"/>
                </a:cubicBezTo>
                <a:cubicBezTo>
                  <a:pt x="120396" y="192934"/>
                  <a:pt x="121349" y="192934"/>
                  <a:pt x="122301" y="191982"/>
                </a:cubicBezTo>
                <a:cubicBezTo>
                  <a:pt x="121349" y="191029"/>
                  <a:pt x="120396" y="190077"/>
                  <a:pt x="119444" y="189124"/>
                </a:cubicBezTo>
                <a:cubicBezTo>
                  <a:pt x="118491" y="189124"/>
                  <a:pt x="117538" y="190077"/>
                  <a:pt x="118491" y="190077"/>
                </a:cubicBezTo>
                <a:close/>
                <a:moveTo>
                  <a:pt x="120396" y="198649"/>
                </a:moveTo>
                <a:cubicBezTo>
                  <a:pt x="120396" y="198649"/>
                  <a:pt x="121349" y="197697"/>
                  <a:pt x="121349" y="197697"/>
                </a:cubicBezTo>
                <a:lnTo>
                  <a:pt x="119444" y="197697"/>
                </a:lnTo>
                <a:cubicBezTo>
                  <a:pt x="118491" y="197697"/>
                  <a:pt x="117538" y="197697"/>
                  <a:pt x="117538" y="199602"/>
                </a:cubicBezTo>
                <a:cubicBezTo>
                  <a:pt x="117538" y="199602"/>
                  <a:pt x="117538" y="199602"/>
                  <a:pt x="117538" y="199602"/>
                </a:cubicBezTo>
                <a:cubicBezTo>
                  <a:pt x="119444" y="200554"/>
                  <a:pt x="120396" y="199602"/>
                  <a:pt x="120396" y="198649"/>
                </a:cubicBezTo>
                <a:close/>
                <a:moveTo>
                  <a:pt x="118491" y="175789"/>
                </a:moveTo>
                <a:cubicBezTo>
                  <a:pt x="118491" y="174837"/>
                  <a:pt x="118491" y="174837"/>
                  <a:pt x="118491" y="175789"/>
                </a:cubicBezTo>
                <a:cubicBezTo>
                  <a:pt x="118491" y="174837"/>
                  <a:pt x="119444" y="174837"/>
                  <a:pt x="119444" y="175789"/>
                </a:cubicBezTo>
                <a:cubicBezTo>
                  <a:pt x="119444" y="175789"/>
                  <a:pt x="119444" y="175789"/>
                  <a:pt x="118491" y="175789"/>
                </a:cubicBezTo>
                <a:cubicBezTo>
                  <a:pt x="118491" y="175789"/>
                  <a:pt x="118491" y="175789"/>
                  <a:pt x="118491" y="175789"/>
                </a:cubicBezTo>
                <a:close/>
                <a:moveTo>
                  <a:pt x="120396" y="171979"/>
                </a:moveTo>
                <a:cubicBezTo>
                  <a:pt x="122301" y="171979"/>
                  <a:pt x="123253" y="170074"/>
                  <a:pt x="125159" y="171979"/>
                </a:cubicBezTo>
                <a:lnTo>
                  <a:pt x="125159" y="171979"/>
                </a:lnTo>
                <a:cubicBezTo>
                  <a:pt x="123253" y="172932"/>
                  <a:pt x="122301" y="174837"/>
                  <a:pt x="120396" y="171979"/>
                </a:cubicBezTo>
                <a:close/>
                <a:moveTo>
                  <a:pt x="123253" y="161502"/>
                </a:moveTo>
                <a:cubicBezTo>
                  <a:pt x="122301" y="161502"/>
                  <a:pt x="121349" y="161502"/>
                  <a:pt x="121349" y="162454"/>
                </a:cubicBezTo>
                <a:cubicBezTo>
                  <a:pt x="121349" y="165312"/>
                  <a:pt x="124206" y="164359"/>
                  <a:pt x="125159" y="164359"/>
                </a:cubicBezTo>
                <a:cubicBezTo>
                  <a:pt x="125159" y="164359"/>
                  <a:pt x="127063" y="164359"/>
                  <a:pt x="126111" y="164359"/>
                </a:cubicBezTo>
                <a:cubicBezTo>
                  <a:pt x="126111" y="162454"/>
                  <a:pt x="124206" y="161502"/>
                  <a:pt x="123253" y="161502"/>
                </a:cubicBezTo>
                <a:close/>
                <a:moveTo>
                  <a:pt x="130874" y="203412"/>
                </a:moveTo>
                <a:cubicBezTo>
                  <a:pt x="131826" y="205317"/>
                  <a:pt x="133731" y="205317"/>
                  <a:pt x="134684" y="204364"/>
                </a:cubicBezTo>
                <a:cubicBezTo>
                  <a:pt x="136588" y="202459"/>
                  <a:pt x="134684" y="202459"/>
                  <a:pt x="133731" y="201507"/>
                </a:cubicBezTo>
                <a:cubicBezTo>
                  <a:pt x="132778" y="200554"/>
                  <a:pt x="133731" y="199602"/>
                  <a:pt x="134684" y="199602"/>
                </a:cubicBezTo>
                <a:cubicBezTo>
                  <a:pt x="136588" y="199602"/>
                  <a:pt x="138494" y="200554"/>
                  <a:pt x="139446" y="199602"/>
                </a:cubicBezTo>
                <a:cubicBezTo>
                  <a:pt x="140399" y="199602"/>
                  <a:pt x="141351" y="197697"/>
                  <a:pt x="140399" y="197697"/>
                </a:cubicBezTo>
                <a:cubicBezTo>
                  <a:pt x="140399" y="196744"/>
                  <a:pt x="140399" y="195792"/>
                  <a:pt x="139446" y="195792"/>
                </a:cubicBezTo>
                <a:cubicBezTo>
                  <a:pt x="135636" y="197697"/>
                  <a:pt x="133731" y="192934"/>
                  <a:pt x="129921" y="193887"/>
                </a:cubicBezTo>
                <a:cubicBezTo>
                  <a:pt x="127063" y="194839"/>
                  <a:pt x="128016" y="192934"/>
                  <a:pt x="128969" y="191029"/>
                </a:cubicBezTo>
                <a:cubicBezTo>
                  <a:pt x="130874" y="189124"/>
                  <a:pt x="133731" y="187219"/>
                  <a:pt x="132778" y="183409"/>
                </a:cubicBezTo>
                <a:cubicBezTo>
                  <a:pt x="132778" y="181504"/>
                  <a:pt x="132778" y="178647"/>
                  <a:pt x="130874" y="178647"/>
                </a:cubicBezTo>
                <a:cubicBezTo>
                  <a:pt x="128969" y="178647"/>
                  <a:pt x="129921" y="180552"/>
                  <a:pt x="128969" y="182457"/>
                </a:cubicBezTo>
                <a:cubicBezTo>
                  <a:pt x="128016" y="184362"/>
                  <a:pt x="128016" y="188172"/>
                  <a:pt x="123253" y="186267"/>
                </a:cubicBezTo>
                <a:cubicBezTo>
                  <a:pt x="122301" y="186267"/>
                  <a:pt x="122301" y="186267"/>
                  <a:pt x="121349" y="186267"/>
                </a:cubicBezTo>
                <a:cubicBezTo>
                  <a:pt x="120396" y="186267"/>
                  <a:pt x="121349" y="187219"/>
                  <a:pt x="121349" y="188172"/>
                </a:cubicBezTo>
                <a:cubicBezTo>
                  <a:pt x="124206" y="191982"/>
                  <a:pt x="124206" y="191982"/>
                  <a:pt x="120396" y="194839"/>
                </a:cubicBezTo>
                <a:cubicBezTo>
                  <a:pt x="119444" y="194839"/>
                  <a:pt x="119444" y="195792"/>
                  <a:pt x="119444" y="196744"/>
                </a:cubicBezTo>
                <a:cubicBezTo>
                  <a:pt x="126111" y="197697"/>
                  <a:pt x="128969" y="199602"/>
                  <a:pt x="130874" y="203412"/>
                </a:cubicBezTo>
                <a:close/>
                <a:moveTo>
                  <a:pt x="128969" y="205317"/>
                </a:moveTo>
                <a:cubicBezTo>
                  <a:pt x="128969" y="204364"/>
                  <a:pt x="128016" y="203412"/>
                  <a:pt x="127063" y="203412"/>
                </a:cubicBezTo>
                <a:cubicBezTo>
                  <a:pt x="125159" y="203412"/>
                  <a:pt x="124206" y="205317"/>
                  <a:pt x="123253" y="206269"/>
                </a:cubicBezTo>
                <a:cubicBezTo>
                  <a:pt x="123253" y="207222"/>
                  <a:pt x="123253" y="208174"/>
                  <a:pt x="123253" y="208174"/>
                </a:cubicBezTo>
                <a:lnTo>
                  <a:pt x="124206" y="208174"/>
                </a:lnTo>
                <a:cubicBezTo>
                  <a:pt x="124206" y="209127"/>
                  <a:pt x="128969" y="205317"/>
                  <a:pt x="128969" y="205317"/>
                </a:cubicBezTo>
                <a:close/>
                <a:moveTo>
                  <a:pt x="123253" y="139594"/>
                </a:moveTo>
                <a:cubicBezTo>
                  <a:pt x="123253" y="140547"/>
                  <a:pt x="123253" y="140547"/>
                  <a:pt x="124206" y="140547"/>
                </a:cubicBezTo>
                <a:cubicBezTo>
                  <a:pt x="125159" y="140547"/>
                  <a:pt x="125159" y="139594"/>
                  <a:pt x="125159" y="138642"/>
                </a:cubicBezTo>
                <a:cubicBezTo>
                  <a:pt x="125159" y="138642"/>
                  <a:pt x="124206" y="137689"/>
                  <a:pt x="124206" y="137689"/>
                </a:cubicBezTo>
                <a:cubicBezTo>
                  <a:pt x="124206" y="138642"/>
                  <a:pt x="123253" y="139594"/>
                  <a:pt x="123253" y="139594"/>
                </a:cubicBezTo>
                <a:close/>
                <a:moveTo>
                  <a:pt x="126111" y="159597"/>
                </a:moveTo>
                <a:cubicBezTo>
                  <a:pt x="126111" y="159597"/>
                  <a:pt x="126111" y="159597"/>
                  <a:pt x="126111" y="159597"/>
                </a:cubicBezTo>
                <a:cubicBezTo>
                  <a:pt x="127063" y="157692"/>
                  <a:pt x="126111" y="157692"/>
                  <a:pt x="126111" y="157692"/>
                </a:cubicBezTo>
                <a:cubicBezTo>
                  <a:pt x="125159" y="157692"/>
                  <a:pt x="125159" y="157692"/>
                  <a:pt x="125159" y="158644"/>
                </a:cubicBezTo>
                <a:cubicBezTo>
                  <a:pt x="124206" y="159597"/>
                  <a:pt x="125159" y="159597"/>
                  <a:pt x="126111" y="159597"/>
                </a:cubicBezTo>
                <a:close/>
                <a:moveTo>
                  <a:pt x="134684" y="207222"/>
                </a:moveTo>
                <a:cubicBezTo>
                  <a:pt x="132778" y="207222"/>
                  <a:pt x="130874" y="207222"/>
                  <a:pt x="130874" y="208174"/>
                </a:cubicBezTo>
                <a:cubicBezTo>
                  <a:pt x="129921" y="210079"/>
                  <a:pt x="132778" y="208174"/>
                  <a:pt x="132778" y="210079"/>
                </a:cubicBezTo>
                <a:lnTo>
                  <a:pt x="132778" y="210079"/>
                </a:lnTo>
                <a:cubicBezTo>
                  <a:pt x="133731" y="211032"/>
                  <a:pt x="131826" y="212937"/>
                  <a:pt x="133731" y="212937"/>
                </a:cubicBezTo>
                <a:lnTo>
                  <a:pt x="134684" y="210079"/>
                </a:lnTo>
                <a:cubicBezTo>
                  <a:pt x="135636" y="209127"/>
                  <a:pt x="135636" y="208174"/>
                  <a:pt x="134684" y="207222"/>
                </a:cubicBezTo>
                <a:close/>
                <a:moveTo>
                  <a:pt x="141351" y="181504"/>
                </a:moveTo>
                <a:cubicBezTo>
                  <a:pt x="141351" y="183409"/>
                  <a:pt x="140399" y="185314"/>
                  <a:pt x="139446" y="186267"/>
                </a:cubicBezTo>
                <a:cubicBezTo>
                  <a:pt x="138494" y="187219"/>
                  <a:pt x="137541" y="188172"/>
                  <a:pt x="136588" y="189124"/>
                </a:cubicBezTo>
                <a:cubicBezTo>
                  <a:pt x="135636" y="189124"/>
                  <a:pt x="134684" y="189124"/>
                  <a:pt x="134684" y="190077"/>
                </a:cubicBezTo>
                <a:lnTo>
                  <a:pt x="134684" y="191029"/>
                </a:lnTo>
                <a:cubicBezTo>
                  <a:pt x="135636" y="191029"/>
                  <a:pt x="136588" y="190077"/>
                  <a:pt x="136588" y="189124"/>
                </a:cubicBezTo>
                <a:lnTo>
                  <a:pt x="140399" y="190077"/>
                </a:lnTo>
                <a:cubicBezTo>
                  <a:pt x="141351" y="190077"/>
                  <a:pt x="142303" y="190077"/>
                  <a:pt x="142303" y="189124"/>
                </a:cubicBezTo>
                <a:cubicBezTo>
                  <a:pt x="140399" y="184362"/>
                  <a:pt x="144209" y="187219"/>
                  <a:pt x="146113" y="186267"/>
                </a:cubicBezTo>
                <a:cubicBezTo>
                  <a:pt x="146113" y="186267"/>
                  <a:pt x="147066" y="186267"/>
                  <a:pt x="147066" y="186267"/>
                </a:cubicBezTo>
                <a:cubicBezTo>
                  <a:pt x="147066" y="185314"/>
                  <a:pt x="147066" y="185314"/>
                  <a:pt x="146113" y="185314"/>
                </a:cubicBezTo>
                <a:cubicBezTo>
                  <a:pt x="143256" y="184362"/>
                  <a:pt x="143256" y="182457"/>
                  <a:pt x="141351" y="181504"/>
                </a:cubicBezTo>
                <a:close/>
                <a:moveTo>
                  <a:pt x="135636" y="180552"/>
                </a:moveTo>
                <a:cubicBezTo>
                  <a:pt x="136588" y="180552"/>
                  <a:pt x="136588" y="179599"/>
                  <a:pt x="136588" y="178647"/>
                </a:cubicBezTo>
                <a:cubicBezTo>
                  <a:pt x="136588" y="178647"/>
                  <a:pt x="135636" y="177694"/>
                  <a:pt x="135636" y="178647"/>
                </a:cubicBezTo>
                <a:cubicBezTo>
                  <a:pt x="135636" y="178647"/>
                  <a:pt x="134684" y="179599"/>
                  <a:pt x="134684" y="179599"/>
                </a:cubicBezTo>
                <a:cubicBezTo>
                  <a:pt x="134684" y="179599"/>
                  <a:pt x="135636" y="180552"/>
                  <a:pt x="135636" y="180552"/>
                </a:cubicBezTo>
                <a:close/>
                <a:moveTo>
                  <a:pt x="151828" y="213889"/>
                </a:moveTo>
                <a:cubicBezTo>
                  <a:pt x="150876" y="213889"/>
                  <a:pt x="150876" y="213889"/>
                  <a:pt x="149924" y="213889"/>
                </a:cubicBezTo>
                <a:cubicBezTo>
                  <a:pt x="148019" y="211984"/>
                  <a:pt x="147066" y="211984"/>
                  <a:pt x="145161" y="212937"/>
                </a:cubicBezTo>
                <a:cubicBezTo>
                  <a:pt x="144209" y="212937"/>
                  <a:pt x="145161" y="214842"/>
                  <a:pt x="145161" y="214842"/>
                </a:cubicBezTo>
                <a:cubicBezTo>
                  <a:pt x="143256" y="215794"/>
                  <a:pt x="141351" y="217699"/>
                  <a:pt x="139446" y="218652"/>
                </a:cubicBezTo>
                <a:lnTo>
                  <a:pt x="139446" y="214842"/>
                </a:lnTo>
                <a:cubicBezTo>
                  <a:pt x="139446" y="213889"/>
                  <a:pt x="142303" y="213889"/>
                  <a:pt x="140399" y="212937"/>
                </a:cubicBezTo>
                <a:cubicBezTo>
                  <a:pt x="139446" y="212937"/>
                  <a:pt x="138494" y="213889"/>
                  <a:pt x="137541" y="214842"/>
                </a:cubicBezTo>
                <a:cubicBezTo>
                  <a:pt x="136588" y="216747"/>
                  <a:pt x="135636" y="217699"/>
                  <a:pt x="136588" y="219604"/>
                </a:cubicBezTo>
                <a:cubicBezTo>
                  <a:pt x="136588" y="221509"/>
                  <a:pt x="138494" y="219604"/>
                  <a:pt x="139446" y="219604"/>
                </a:cubicBezTo>
                <a:cubicBezTo>
                  <a:pt x="139446" y="220557"/>
                  <a:pt x="137541" y="222462"/>
                  <a:pt x="140399" y="222462"/>
                </a:cubicBezTo>
                <a:cubicBezTo>
                  <a:pt x="142303" y="222462"/>
                  <a:pt x="144209" y="222462"/>
                  <a:pt x="144209" y="220557"/>
                </a:cubicBezTo>
                <a:cubicBezTo>
                  <a:pt x="145161" y="219604"/>
                  <a:pt x="145161" y="217699"/>
                  <a:pt x="145161" y="216747"/>
                </a:cubicBezTo>
                <a:cubicBezTo>
                  <a:pt x="147066" y="216747"/>
                  <a:pt x="148019" y="216747"/>
                  <a:pt x="149924" y="215794"/>
                </a:cubicBezTo>
                <a:cubicBezTo>
                  <a:pt x="149924" y="215794"/>
                  <a:pt x="149924" y="216747"/>
                  <a:pt x="149924" y="217699"/>
                </a:cubicBezTo>
                <a:cubicBezTo>
                  <a:pt x="149924" y="218652"/>
                  <a:pt x="149924" y="219604"/>
                  <a:pt x="151828" y="219604"/>
                </a:cubicBezTo>
                <a:cubicBezTo>
                  <a:pt x="151828" y="219604"/>
                  <a:pt x="152781" y="219604"/>
                  <a:pt x="152781" y="218652"/>
                </a:cubicBezTo>
                <a:cubicBezTo>
                  <a:pt x="153734" y="214842"/>
                  <a:pt x="152781" y="214842"/>
                  <a:pt x="151828" y="213889"/>
                </a:cubicBezTo>
                <a:close/>
                <a:moveTo>
                  <a:pt x="137541" y="153882"/>
                </a:moveTo>
                <a:cubicBezTo>
                  <a:pt x="137541" y="153882"/>
                  <a:pt x="137541" y="154834"/>
                  <a:pt x="137541" y="153882"/>
                </a:cubicBezTo>
                <a:cubicBezTo>
                  <a:pt x="138494" y="153882"/>
                  <a:pt x="139446" y="153882"/>
                  <a:pt x="139446" y="153882"/>
                </a:cubicBezTo>
                <a:cubicBezTo>
                  <a:pt x="139446" y="152929"/>
                  <a:pt x="138494" y="152929"/>
                  <a:pt x="138494" y="152929"/>
                </a:cubicBezTo>
                <a:cubicBezTo>
                  <a:pt x="137541" y="152929"/>
                  <a:pt x="137541" y="152929"/>
                  <a:pt x="137541" y="153882"/>
                </a:cubicBezTo>
                <a:close/>
                <a:moveTo>
                  <a:pt x="139446" y="174837"/>
                </a:moveTo>
                <a:lnTo>
                  <a:pt x="139446" y="174837"/>
                </a:lnTo>
                <a:cubicBezTo>
                  <a:pt x="139446" y="173884"/>
                  <a:pt x="139446" y="173884"/>
                  <a:pt x="139446" y="172932"/>
                </a:cubicBezTo>
                <a:lnTo>
                  <a:pt x="138494" y="172932"/>
                </a:lnTo>
                <a:cubicBezTo>
                  <a:pt x="138494" y="173884"/>
                  <a:pt x="138494" y="174837"/>
                  <a:pt x="139446" y="174837"/>
                </a:cubicBezTo>
                <a:close/>
                <a:moveTo>
                  <a:pt x="140399" y="203412"/>
                </a:moveTo>
                <a:cubicBezTo>
                  <a:pt x="139446" y="203412"/>
                  <a:pt x="139446" y="203412"/>
                  <a:pt x="139446" y="204364"/>
                </a:cubicBezTo>
                <a:cubicBezTo>
                  <a:pt x="139446" y="206269"/>
                  <a:pt x="139446" y="208174"/>
                  <a:pt x="141351" y="208174"/>
                </a:cubicBezTo>
                <a:cubicBezTo>
                  <a:pt x="142303" y="208174"/>
                  <a:pt x="143256" y="208174"/>
                  <a:pt x="143256" y="206269"/>
                </a:cubicBezTo>
                <a:cubicBezTo>
                  <a:pt x="143256" y="205317"/>
                  <a:pt x="141351" y="205317"/>
                  <a:pt x="140399" y="203412"/>
                </a:cubicBezTo>
                <a:close/>
                <a:moveTo>
                  <a:pt x="141351" y="162454"/>
                </a:moveTo>
                <a:cubicBezTo>
                  <a:pt x="141351" y="164359"/>
                  <a:pt x="143256" y="164359"/>
                  <a:pt x="144209" y="165312"/>
                </a:cubicBezTo>
                <a:cubicBezTo>
                  <a:pt x="145161" y="165312"/>
                  <a:pt x="146113" y="166264"/>
                  <a:pt x="147066" y="165312"/>
                </a:cubicBezTo>
                <a:cubicBezTo>
                  <a:pt x="148019" y="164359"/>
                  <a:pt x="150876" y="165312"/>
                  <a:pt x="150876" y="163407"/>
                </a:cubicBezTo>
                <a:cubicBezTo>
                  <a:pt x="150876" y="161502"/>
                  <a:pt x="150876" y="157692"/>
                  <a:pt x="147066" y="160549"/>
                </a:cubicBezTo>
                <a:cubicBezTo>
                  <a:pt x="146113" y="161502"/>
                  <a:pt x="145161" y="160549"/>
                  <a:pt x="144209" y="160549"/>
                </a:cubicBezTo>
                <a:cubicBezTo>
                  <a:pt x="143256" y="161502"/>
                  <a:pt x="141351" y="161502"/>
                  <a:pt x="141351" y="162454"/>
                </a:cubicBezTo>
                <a:close/>
                <a:moveTo>
                  <a:pt x="141351" y="157692"/>
                </a:moveTo>
                <a:cubicBezTo>
                  <a:pt x="141351" y="158644"/>
                  <a:pt x="141351" y="158644"/>
                  <a:pt x="141351" y="157692"/>
                </a:cubicBezTo>
                <a:cubicBezTo>
                  <a:pt x="142303" y="158644"/>
                  <a:pt x="143256" y="157692"/>
                  <a:pt x="143256" y="157692"/>
                </a:cubicBezTo>
                <a:cubicBezTo>
                  <a:pt x="143256" y="157692"/>
                  <a:pt x="143256" y="157692"/>
                  <a:pt x="141351" y="157692"/>
                </a:cubicBezTo>
                <a:cubicBezTo>
                  <a:pt x="142303" y="157692"/>
                  <a:pt x="141351" y="157692"/>
                  <a:pt x="141351" y="157692"/>
                </a:cubicBezTo>
                <a:close/>
                <a:moveTo>
                  <a:pt x="149924" y="198649"/>
                </a:moveTo>
                <a:cubicBezTo>
                  <a:pt x="149924" y="195792"/>
                  <a:pt x="147066" y="195792"/>
                  <a:pt x="145161" y="194839"/>
                </a:cubicBezTo>
                <a:cubicBezTo>
                  <a:pt x="144209" y="194839"/>
                  <a:pt x="143256" y="194839"/>
                  <a:pt x="143256" y="195792"/>
                </a:cubicBezTo>
                <a:cubicBezTo>
                  <a:pt x="143256" y="197697"/>
                  <a:pt x="145161" y="199602"/>
                  <a:pt x="147066" y="200554"/>
                </a:cubicBezTo>
                <a:cubicBezTo>
                  <a:pt x="148971" y="201507"/>
                  <a:pt x="149924" y="199602"/>
                  <a:pt x="149924" y="198649"/>
                </a:cubicBezTo>
                <a:close/>
                <a:moveTo>
                  <a:pt x="152781" y="80539"/>
                </a:moveTo>
                <a:cubicBezTo>
                  <a:pt x="152781" y="78634"/>
                  <a:pt x="152781" y="76729"/>
                  <a:pt x="150876" y="76729"/>
                </a:cubicBezTo>
                <a:cubicBezTo>
                  <a:pt x="150876" y="76729"/>
                  <a:pt x="149924" y="76729"/>
                  <a:pt x="149924" y="76729"/>
                </a:cubicBezTo>
                <a:cubicBezTo>
                  <a:pt x="148971" y="78634"/>
                  <a:pt x="150876" y="79587"/>
                  <a:pt x="152781" y="80539"/>
                </a:cubicBezTo>
                <a:cubicBezTo>
                  <a:pt x="152781" y="80539"/>
                  <a:pt x="152781" y="80539"/>
                  <a:pt x="152781" y="80539"/>
                </a:cubicBezTo>
                <a:cubicBezTo>
                  <a:pt x="154686" y="87207"/>
                  <a:pt x="153734" y="88159"/>
                  <a:pt x="148019" y="87207"/>
                </a:cubicBezTo>
                <a:lnTo>
                  <a:pt x="147066" y="86254"/>
                </a:lnTo>
                <a:cubicBezTo>
                  <a:pt x="146113" y="85302"/>
                  <a:pt x="146113" y="83397"/>
                  <a:pt x="144209" y="83397"/>
                </a:cubicBezTo>
                <a:cubicBezTo>
                  <a:pt x="144209" y="83397"/>
                  <a:pt x="143256" y="83397"/>
                  <a:pt x="143256" y="83397"/>
                </a:cubicBezTo>
                <a:cubicBezTo>
                  <a:pt x="144209" y="85302"/>
                  <a:pt x="145161" y="86254"/>
                  <a:pt x="147066" y="87207"/>
                </a:cubicBezTo>
                <a:cubicBezTo>
                  <a:pt x="147066" y="87207"/>
                  <a:pt x="148019" y="87207"/>
                  <a:pt x="148019" y="87207"/>
                </a:cubicBezTo>
                <a:cubicBezTo>
                  <a:pt x="149924" y="89112"/>
                  <a:pt x="153734" y="89112"/>
                  <a:pt x="155638" y="87207"/>
                </a:cubicBezTo>
                <a:cubicBezTo>
                  <a:pt x="156591" y="86254"/>
                  <a:pt x="154686" y="82444"/>
                  <a:pt x="152781" y="80539"/>
                </a:cubicBezTo>
                <a:close/>
                <a:moveTo>
                  <a:pt x="148019" y="205317"/>
                </a:moveTo>
                <a:cubicBezTo>
                  <a:pt x="146113" y="205317"/>
                  <a:pt x="147066" y="206269"/>
                  <a:pt x="147066" y="207222"/>
                </a:cubicBezTo>
                <a:cubicBezTo>
                  <a:pt x="147066" y="208174"/>
                  <a:pt x="147066" y="209127"/>
                  <a:pt x="148019" y="208174"/>
                </a:cubicBezTo>
                <a:cubicBezTo>
                  <a:pt x="148971" y="208174"/>
                  <a:pt x="148971" y="207222"/>
                  <a:pt x="148971" y="206269"/>
                </a:cubicBezTo>
                <a:cubicBezTo>
                  <a:pt x="148019" y="206269"/>
                  <a:pt x="148019" y="205317"/>
                  <a:pt x="148019" y="205317"/>
                </a:cubicBezTo>
                <a:close/>
                <a:moveTo>
                  <a:pt x="148019" y="176742"/>
                </a:moveTo>
                <a:cubicBezTo>
                  <a:pt x="148019" y="176742"/>
                  <a:pt x="148971" y="176742"/>
                  <a:pt x="148019" y="176742"/>
                </a:cubicBezTo>
                <a:cubicBezTo>
                  <a:pt x="148971" y="176742"/>
                  <a:pt x="148971" y="176742"/>
                  <a:pt x="149924" y="176742"/>
                </a:cubicBezTo>
                <a:cubicBezTo>
                  <a:pt x="148971" y="176742"/>
                  <a:pt x="148971" y="175789"/>
                  <a:pt x="148019" y="176742"/>
                </a:cubicBezTo>
                <a:cubicBezTo>
                  <a:pt x="148971" y="175789"/>
                  <a:pt x="148019" y="175789"/>
                  <a:pt x="148019" y="176742"/>
                </a:cubicBezTo>
                <a:close/>
                <a:moveTo>
                  <a:pt x="149924" y="191982"/>
                </a:moveTo>
                <a:cubicBezTo>
                  <a:pt x="151828" y="191982"/>
                  <a:pt x="151828" y="191029"/>
                  <a:pt x="151828" y="190077"/>
                </a:cubicBezTo>
                <a:cubicBezTo>
                  <a:pt x="151828" y="189124"/>
                  <a:pt x="151828" y="188172"/>
                  <a:pt x="149924" y="188172"/>
                </a:cubicBezTo>
                <a:cubicBezTo>
                  <a:pt x="148971" y="188172"/>
                  <a:pt x="148019" y="189124"/>
                  <a:pt x="148019" y="190077"/>
                </a:cubicBezTo>
                <a:cubicBezTo>
                  <a:pt x="148971" y="191982"/>
                  <a:pt x="148971" y="191982"/>
                  <a:pt x="149924" y="191982"/>
                </a:cubicBezTo>
                <a:close/>
                <a:moveTo>
                  <a:pt x="150876" y="225319"/>
                </a:moveTo>
                <a:cubicBezTo>
                  <a:pt x="150876" y="224367"/>
                  <a:pt x="150876" y="224367"/>
                  <a:pt x="149924" y="224367"/>
                </a:cubicBezTo>
                <a:cubicBezTo>
                  <a:pt x="149924" y="224367"/>
                  <a:pt x="149924" y="224367"/>
                  <a:pt x="148971" y="225319"/>
                </a:cubicBezTo>
                <a:cubicBezTo>
                  <a:pt x="148971" y="225319"/>
                  <a:pt x="148971" y="225319"/>
                  <a:pt x="150876" y="225319"/>
                </a:cubicBezTo>
                <a:cubicBezTo>
                  <a:pt x="149924" y="226272"/>
                  <a:pt x="150876" y="225319"/>
                  <a:pt x="150876" y="225319"/>
                </a:cubicBezTo>
                <a:close/>
                <a:moveTo>
                  <a:pt x="152781" y="167217"/>
                </a:moveTo>
                <a:cubicBezTo>
                  <a:pt x="151828" y="168169"/>
                  <a:pt x="148971" y="167217"/>
                  <a:pt x="148971" y="170074"/>
                </a:cubicBezTo>
                <a:cubicBezTo>
                  <a:pt x="148971" y="171027"/>
                  <a:pt x="149924" y="171979"/>
                  <a:pt x="150876" y="171979"/>
                </a:cubicBezTo>
                <a:cubicBezTo>
                  <a:pt x="151828" y="171979"/>
                  <a:pt x="154686" y="169122"/>
                  <a:pt x="154686" y="168169"/>
                </a:cubicBezTo>
                <a:cubicBezTo>
                  <a:pt x="154686" y="167217"/>
                  <a:pt x="153734" y="167217"/>
                  <a:pt x="152781" y="167217"/>
                </a:cubicBezTo>
                <a:close/>
                <a:moveTo>
                  <a:pt x="151828" y="211032"/>
                </a:moveTo>
                <a:cubicBezTo>
                  <a:pt x="151828" y="211032"/>
                  <a:pt x="151828" y="211032"/>
                  <a:pt x="151828" y="211032"/>
                </a:cubicBezTo>
                <a:cubicBezTo>
                  <a:pt x="152781" y="211984"/>
                  <a:pt x="152781" y="211032"/>
                  <a:pt x="152781" y="211032"/>
                </a:cubicBezTo>
                <a:lnTo>
                  <a:pt x="151828" y="211032"/>
                </a:lnTo>
                <a:cubicBezTo>
                  <a:pt x="151828" y="210079"/>
                  <a:pt x="151828" y="211032"/>
                  <a:pt x="151828" y="211032"/>
                </a:cubicBezTo>
                <a:close/>
                <a:moveTo>
                  <a:pt x="156591" y="205317"/>
                </a:moveTo>
                <a:lnTo>
                  <a:pt x="159449" y="204364"/>
                </a:lnTo>
                <a:lnTo>
                  <a:pt x="159449" y="204364"/>
                </a:lnTo>
                <a:lnTo>
                  <a:pt x="157544" y="202459"/>
                </a:lnTo>
                <a:cubicBezTo>
                  <a:pt x="155638" y="202459"/>
                  <a:pt x="154686" y="203412"/>
                  <a:pt x="153734" y="204364"/>
                </a:cubicBezTo>
                <a:cubicBezTo>
                  <a:pt x="153734" y="204364"/>
                  <a:pt x="153734" y="205317"/>
                  <a:pt x="153734" y="205317"/>
                </a:cubicBezTo>
                <a:cubicBezTo>
                  <a:pt x="153734" y="207222"/>
                  <a:pt x="154686" y="205317"/>
                  <a:pt x="156591" y="205317"/>
                </a:cubicBezTo>
                <a:close/>
                <a:moveTo>
                  <a:pt x="157544" y="224367"/>
                </a:moveTo>
                <a:cubicBezTo>
                  <a:pt x="157544" y="223414"/>
                  <a:pt x="157544" y="223414"/>
                  <a:pt x="156591" y="222462"/>
                </a:cubicBezTo>
                <a:cubicBezTo>
                  <a:pt x="156591" y="222462"/>
                  <a:pt x="155638" y="222462"/>
                  <a:pt x="155638" y="223414"/>
                </a:cubicBezTo>
                <a:cubicBezTo>
                  <a:pt x="155638" y="223414"/>
                  <a:pt x="156591" y="224367"/>
                  <a:pt x="156591" y="224367"/>
                </a:cubicBezTo>
                <a:cubicBezTo>
                  <a:pt x="156591" y="224367"/>
                  <a:pt x="156591" y="224367"/>
                  <a:pt x="157544" y="224367"/>
                </a:cubicBezTo>
                <a:close/>
                <a:moveTo>
                  <a:pt x="164211" y="79587"/>
                </a:moveTo>
                <a:cubicBezTo>
                  <a:pt x="164211" y="76729"/>
                  <a:pt x="162306" y="75777"/>
                  <a:pt x="160401" y="75777"/>
                </a:cubicBezTo>
                <a:lnTo>
                  <a:pt x="160401" y="75777"/>
                </a:lnTo>
                <a:cubicBezTo>
                  <a:pt x="159449" y="74824"/>
                  <a:pt x="157544" y="73872"/>
                  <a:pt x="160401" y="71967"/>
                </a:cubicBezTo>
                <a:cubicBezTo>
                  <a:pt x="160401" y="71967"/>
                  <a:pt x="162306" y="71967"/>
                  <a:pt x="161353" y="70062"/>
                </a:cubicBezTo>
                <a:cubicBezTo>
                  <a:pt x="161353" y="69109"/>
                  <a:pt x="160401" y="69109"/>
                  <a:pt x="159449" y="70062"/>
                </a:cubicBezTo>
                <a:cubicBezTo>
                  <a:pt x="156591" y="71014"/>
                  <a:pt x="155638" y="74824"/>
                  <a:pt x="157544" y="79587"/>
                </a:cubicBezTo>
                <a:cubicBezTo>
                  <a:pt x="158496" y="81492"/>
                  <a:pt x="159449" y="82444"/>
                  <a:pt x="161353" y="79587"/>
                </a:cubicBezTo>
                <a:cubicBezTo>
                  <a:pt x="161353" y="79587"/>
                  <a:pt x="162306" y="80539"/>
                  <a:pt x="163259" y="80539"/>
                </a:cubicBezTo>
                <a:cubicBezTo>
                  <a:pt x="164211" y="81492"/>
                  <a:pt x="163259" y="83397"/>
                  <a:pt x="164211" y="83397"/>
                </a:cubicBezTo>
                <a:cubicBezTo>
                  <a:pt x="164211" y="82444"/>
                  <a:pt x="164211" y="80539"/>
                  <a:pt x="164211" y="79587"/>
                </a:cubicBezTo>
                <a:close/>
                <a:moveTo>
                  <a:pt x="158496" y="191982"/>
                </a:moveTo>
                <a:cubicBezTo>
                  <a:pt x="159449" y="192934"/>
                  <a:pt x="160401" y="192934"/>
                  <a:pt x="161353" y="192934"/>
                </a:cubicBezTo>
                <a:cubicBezTo>
                  <a:pt x="161353" y="192934"/>
                  <a:pt x="162306" y="192934"/>
                  <a:pt x="162306" y="191982"/>
                </a:cubicBezTo>
                <a:cubicBezTo>
                  <a:pt x="162306" y="190077"/>
                  <a:pt x="160401" y="190077"/>
                  <a:pt x="158496" y="190077"/>
                </a:cubicBezTo>
                <a:cubicBezTo>
                  <a:pt x="157544" y="190077"/>
                  <a:pt x="156591" y="187219"/>
                  <a:pt x="155638" y="189124"/>
                </a:cubicBezTo>
                <a:cubicBezTo>
                  <a:pt x="154686" y="190077"/>
                  <a:pt x="156591" y="191029"/>
                  <a:pt x="158496" y="191982"/>
                </a:cubicBezTo>
                <a:close/>
                <a:moveTo>
                  <a:pt x="160401" y="196744"/>
                </a:moveTo>
                <a:cubicBezTo>
                  <a:pt x="160401" y="194839"/>
                  <a:pt x="158496" y="194839"/>
                  <a:pt x="156591" y="192934"/>
                </a:cubicBezTo>
                <a:cubicBezTo>
                  <a:pt x="155638" y="192934"/>
                  <a:pt x="154686" y="192934"/>
                  <a:pt x="155638" y="193887"/>
                </a:cubicBezTo>
                <a:cubicBezTo>
                  <a:pt x="156591" y="194839"/>
                  <a:pt x="155638" y="197697"/>
                  <a:pt x="158496" y="197697"/>
                </a:cubicBezTo>
                <a:cubicBezTo>
                  <a:pt x="158496" y="197697"/>
                  <a:pt x="160401" y="196744"/>
                  <a:pt x="160401" y="196744"/>
                </a:cubicBezTo>
                <a:close/>
                <a:moveTo>
                  <a:pt x="161353" y="209127"/>
                </a:moveTo>
                <a:cubicBezTo>
                  <a:pt x="163259" y="205317"/>
                  <a:pt x="161353" y="204364"/>
                  <a:pt x="159449" y="204364"/>
                </a:cubicBezTo>
                <a:cubicBezTo>
                  <a:pt x="159449" y="206269"/>
                  <a:pt x="161353" y="209127"/>
                  <a:pt x="158496" y="208174"/>
                </a:cubicBezTo>
                <a:cubicBezTo>
                  <a:pt x="155638" y="207222"/>
                  <a:pt x="156591" y="208174"/>
                  <a:pt x="156591" y="210079"/>
                </a:cubicBezTo>
                <a:cubicBezTo>
                  <a:pt x="158496" y="211984"/>
                  <a:pt x="156591" y="213889"/>
                  <a:pt x="157544" y="215794"/>
                </a:cubicBezTo>
                <a:cubicBezTo>
                  <a:pt x="156591" y="215794"/>
                  <a:pt x="155638" y="216747"/>
                  <a:pt x="155638" y="217699"/>
                </a:cubicBezTo>
                <a:cubicBezTo>
                  <a:pt x="155638" y="217699"/>
                  <a:pt x="156591" y="217699"/>
                  <a:pt x="156591" y="217699"/>
                </a:cubicBezTo>
                <a:cubicBezTo>
                  <a:pt x="157544" y="217699"/>
                  <a:pt x="157544" y="216747"/>
                  <a:pt x="158496" y="215794"/>
                </a:cubicBezTo>
                <a:cubicBezTo>
                  <a:pt x="159449" y="215794"/>
                  <a:pt x="160401" y="215794"/>
                  <a:pt x="160401" y="213889"/>
                </a:cubicBezTo>
                <a:cubicBezTo>
                  <a:pt x="159449" y="211984"/>
                  <a:pt x="160401" y="211032"/>
                  <a:pt x="161353" y="209127"/>
                </a:cubicBezTo>
                <a:close/>
                <a:moveTo>
                  <a:pt x="159449" y="75777"/>
                </a:moveTo>
                <a:lnTo>
                  <a:pt x="159449" y="79587"/>
                </a:lnTo>
                <a:lnTo>
                  <a:pt x="155638" y="79587"/>
                </a:lnTo>
                <a:cubicBezTo>
                  <a:pt x="156591" y="76729"/>
                  <a:pt x="157544" y="76729"/>
                  <a:pt x="159449" y="75777"/>
                </a:cubicBezTo>
                <a:lnTo>
                  <a:pt x="159449" y="75777"/>
                </a:lnTo>
                <a:close/>
                <a:moveTo>
                  <a:pt x="156591" y="175789"/>
                </a:moveTo>
                <a:cubicBezTo>
                  <a:pt x="156591" y="176742"/>
                  <a:pt x="156591" y="176742"/>
                  <a:pt x="156591" y="175789"/>
                </a:cubicBezTo>
                <a:cubicBezTo>
                  <a:pt x="158496" y="177694"/>
                  <a:pt x="159449" y="174837"/>
                  <a:pt x="160401" y="174837"/>
                </a:cubicBezTo>
                <a:lnTo>
                  <a:pt x="161353" y="174837"/>
                </a:lnTo>
                <a:cubicBezTo>
                  <a:pt x="162306" y="174837"/>
                  <a:pt x="163259" y="174837"/>
                  <a:pt x="162306" y="173884"/>
                </a:cubicBezTo>
                <a:cubicBezTo>
                  <a:pt x="162306" y="172932"/>
                  <a:pt x="161353" y="172932"/>
                  <a:pt x="161353" y="172932"/>
                </a:cubicBezTo>
                <a:cubicBezTo>
                  <a:pt x="160401" y="172932"/>
                  <a:pt x="156591" y="174837"/>
                  <a:pt x="156591" y="175789"/>
                </a:cubicBezTo>
                <a:close/>
                <a:moveTo>
                  <a:pt x="159449" y="233892"/>
                </a:moveTo>
                <a:cubicBezTo>
                  <a:pt x="160401" y="233892"/>
                  <a:pt x="161353" y="233892"/>
                  <a:pt x="161353" y="231987"/>
                </a:cubicBezTo>
                <a:cubicBezTo>
                  <a:pt x="161353" y="231034"/>
                  <a:pt x="160401" y="230082"/>
                  <a:pt x="159449" y="230082"/>
                </a:cubicBezTo>
                <a:cubicBezTo>
                  <a:pt x="157544" y="230082"/>
                  <a:pt x="157544" y="231987"/>
                  <a:pt x="157544" y="231987"/>
                </a:cubicBezTo>
                <a:cubicBezTo>
                  <a:pt x="157544" y="233892"/>
                  <a:pt x="158496" y="233892"/>
                  <a:pt x="159449" y="233892"/>
                </a:cubicBezTo>
                <a:close/>
                <a:moveTo>
                  <a:pt x="162306" y="183409"/>
                </a:moveTo>
                <a:cubicBezTo>
                  <a:pt x="162306" y="182457"/>
                  <a:pt x="161353" y="182457"/>
                  <a:pt x="160401" y="182457"/>
                </a:cubicBezTo>
                <a:cubicBezTo>
                  <a:pt x="159449" y="182457"/>
                  <a:pt x="158496" y="183409"/>
                  <a:pt x="158496" y="184362"/>
                </a:cubicBezTo>
                <a:cubicBezTo>
                  <a:pt x="158496" y="185314"/>
                  <a:pt x="159449" y="185314"/>
                  <a:pt x="159449" y="184362"/>
                </a:cubicBezTo>
                <a:cubicBezTo>
                  <a:pt x="161353" y="184362"/>
                  <a:pt x="162306" y="184362"/>
                  <a:pt x="162306" y="183409"/>
                </a:cubicBezTo>
                <a:close/>
                <a:moveTo>
                  <a:pt x="160401" y="241512"/>
                </a:moveTo>
                <a:cubicBezTo>
                  <a:pt x="160401" y="241512"/>
                  <a:pt x="160401" y="240559"/>
                  <a:pt x="160401" y="240559"/>
                </a:cubicBezTo>
                <a:cubicBezTo>
                  <a:pt x="160401" y="240559"/>
                  <a:pt x="160401" y="240559"/>
                  <a:pt x="159449" y="240559"/>
                </a:cubicBezTo>
                <a:lnTo>
                  <a:pt x="158496" y="241512"/>
                </a:lnTo>
                <a:cubicBezTo>
                  <a:pt x="160401" y="241512"/>
                  <a:pt x="160401" y="241512"/>
                  <a:pt x="160401" y="241512"/>
                </a:cubicBezTo>
                <a:close/>
                <a:moveTo>
                  <a:pt x="163259" y="249132"/>
                </a:moveTo>
                <a:cubicBezTo>
                  <a:pt x="164211" y="249132"/>
                  <a:pt x="164211" y="248179"/>
                  <a:pt x="164211" y="247227"/>
                </a:cubicBezTo>
                <a:cubicBezTo>
                  <a:pt x="164211" y="246274"/>
                  <a:pt x="164211" y="245322"/>
                  <a:pt x="163259" y="245322"/>
                </a:cubicBezTo>
                <a:cubicBezTo>
                  <a:pt x="162306" y="245322"/>
                  <a:pt x="161353" y="245322"/>
                  <a:pt x="161353" y="246274"/>
                </a:cubicBezTo>
                <a:cubicBezTo>
                  <a:pt x="161353" y="247227"/>
                  <a:pt x="162306" y="248179"/>
                  <a:pt x="163259" y="249132"/>
                </a:cubicBezTo>
                <a:close/>
                <a:moveTo>
                  <a:pt x="162306" y="219604"/>
                </a:moveTo>
                <a:cubicBezTo>
                  <a:pt x="163259" y="219604"/>
                  <a:pt x="164211" y="219604"/>
                  <a:pt x="164211" y="218652"/>
                </a:cubicBezTo>
                <a:lnTo>
                  <a:pt x="164211" y="215794"/>
                </a:lnTo>
                <a:cubicBezTo>
                  <a:pt x="162306" y="215794"/>
                  <a:pt x="162306" y="216747"/>
                  <a:pt x="162306" y="217699"/>
                </a:cubicBezTo>
                <a:cubicBezTo>
                  <a:pt x="161353" y="218652"/>
                  <a:pt x="161353" y="218652"/>
                  <a:pt x="162306" y="219604"/>
                </a:cubicBezTo>
                <a:close/>
                <a:moveTo>
                  <a:pt x="164211" y="203412"/>
                </a:moveTo>
                <a:cubicBezTo>
                  <a:pt x="166116" y="204364"/>
                  <a:pt x="167069" y="204364"/>
                  <a:pt x="168021" y="202459"/>
                </a:cubicBezTo>
                <a:cubicBezTo>
                  <a:pt x="168974" y="201507"/>
                  <a:pt x="168021" y="200554"/>
                  <a:pt x="168021" y="198649"/>
                </a:cubicBezTo>
                <a:cubicBezTo>
                  <a:pt x="168021" y="197697"/>
                  <a:pt x="168021" y="196744"/>
                  <a:pt x="167069" y="195792"/>
                </a:cubicBezTo>
                <a:cubicBezTo>
                  <a:pt x="165163" y="195792"/>
                  <a:pt x="165163" y="196744"/>
                  <a:pt x="165163" y="197697"/>
                </a:cubicBezTo>
                <a:cubicBezTo>
                  <a:pt x="165163" y="198649"/>
                  <a:pt x="164211" y="199602"/>
                  <a:pt x="163259" y="199602"/>
                </a:cubicBezTo>
                <a:cubicBezTo>
                  <a:pt x="162306" y="201507"/>
                  <a:pt x="162306" y="202459"/>
                  <a:pt x="164211" y="203412"/>
                </a:cubicBezTo>
                <a:close/>
                <a:moveTo>
                  <a:pt x="165163" y="226272"/>
                </a:moveTo>
                <a:cubicBezTo>
                  <a:pt x="167069" y="226272"/>
                  <a:pt x="168974" y="226272"/>
                  <a:pt x="168974" y="224367"/>
                </a:cubicBezTo>
                <a:cubicBezTo>
                  <a:pt x="168974" y="223414"/>
                  <a:pt x="168021" y="222462"/>
                  <a:pt x="167069" y="222462"/>
                </a:cubicBezTo>
                <a:cubicBezTo>
                  <a:pt x="165163" y="222462"/>
                  <a:pt x="164211" y="223414"/>
                  <a:pt x="163259" y="225319"/>
                </a:cubicBezTo>
                <a:cubicBezTo>
                  <a:pt x="162306" y="227224"/>
                  <a:pt x="164211" y="226272"/>
                  <a:pt x="165163" y="226272"/>
                </a:cubicBezTo>
                <a:close/>
                <a:moveTo>
                  <a:pt x="164211" y="254847"/>
                </a:moveTo>
                <a:cubicBezTo>
                  <a:pt x="165163" y="254847"/>
                  <a:pt x="165163" y="254847"/>
                  <a:pt x="166116" y="254847"/>
                </a:cubicBezTo>
                <a:cubicBezTo>
                  <a:pt x="166116" y="253894"/>
                  <a:pt x="166116" y="252942"/>
                  <a:pt x="165163" y="252942"/>
                </a:cubicBezTo>
                <a:cubicBezTo>
                  <a:pt x="165163" y="252942"/>
                  <a:pt x="164211" y="252942"/>
                  <a:pt x="164211" y="253894"/>
                </a:cubicBezTo>
                <a:cubicBezTo>
                  <a:pt x="164211" y="254847"/>
                  <a:pt x="163259" y="253894"/>
                  <a:pt x="164211" y="254847"/>
                </a:cubicBezTo>
                <a:close/>
                <a:moveTo>
                  <a:pt x="165163" y="92922"/>
                </a:moveTo>
                <a:cubicBezTo>
                  <a:pt x="164211" y="91969"/>
                  <a:pt x="164211" y="91969"/>
                  <a:pt x="165163" y="92922"/>
                </a:cubicBezTo>
                <a:lnTo>
                  <a:pt x="163259" y="91969"/>
                </a:lnTo>
                <a:cubicBezTo>
                  <a:pt x="163259" y="92922"/>
                  <a:pt x="163259" y="92922"/>
                  <a:pt x="165163" y="92922"/>
                </a:cubicBezTo>
                <a:cubicBezTo>
                  <a:pt x="164211" y="92922"/>
                  <a:pt x="164211" y="92922"/>
                  <a:pt x="165163" y="92922"/>
                </a:cubicBezTo>
                <a:close/>
                <a:moveTo>
                  <a:pt x="168021" y="89112"/>
                </a:moveTo>
                <a:cubicBezTo>
                  <a:pt x="168974" y="89112"/>
                  <a:pt x="168021" y="87207"/>
                  <a:pt x="168021" y="86254"/>
                </a:cubicBezTo>
                <a:cubicBezTo>
                  <a:pt x="168021" y="85302"/>
                  <a:pt x="168021" y="84349"/>
                  <a:pt x="166116" y="84349"/>
                </a:cubicBezTo>
                <a:cubicBezTo>
                  <a:pt x="165163" y="85302"/>
                  <a:pt x="164211" y="86254"/>
                  <a:pt x="164211" y="87207"/>
                </a:cubicBezTo>
                <a:cubicBezTo>
                  <a:pt x="164211" y="90064"/>
                  <a:pt x="166116" y="89112"/>
                  <a:pt x="168021" y="89112"/>
                </a:cubicBezTo>
                <a:close/>
                <a:moveTo>
                  <a:pt x="164211" y="57679"/>
                </a:moveTo>
                <a:lnTo>
                  <a:pt x="164211" y="57679"/>
                </a:lnTo>
                <a:cubicBezTo>
                  <a:pt x="164211" y="59584"/>
                  <a:pt x="166116" y="59584"/>
                  <a:pt x="167069" y="60537"/>
                </a:cubicBezTo>
                <a:cubicBezTo>
                  <a:pt x="168974" y="61489"/>
                  <a:pt x="169926" y="61489"/>
                  <a:pt x="171831" y="60537"/>
                </a:cubicBezTo>
                <a:cubicBezTo>
                  <a:pt x="171831" y="60537"/>
                  <a:pt x="171831" y="59584"/>
                  <a:pt x="171831" y="59584"/>
                </a:cubicBezTo>
                <a:cubicBezTo>
                  <a:pt x="171831" y="58632"/>
                  <a:pt x="170878" y="57679"/>
                  <a:pt x="170878" y="57679"/>
                </a:cubicBezTo>
                <a:cubicBezTo>
                  <a:pt x="168021" y="59584"/>
                  <a:pt x="166116" y="56727"/>
                  <a:pt x="164211" y="57679"/>
                </a:cubicBezTo>
                <a:close/>
                <a:moveTo>
                  <a:pt x="168021" y="67204"/>
                </a:moveTo>
                <a:cubicBezTo>
                  <a:pt x="168021" y="66252"/>
                  <a:pt x="168021" y="65299"/>
                  <a:pt x="167069" y="66252"/>
                </a:cubicBezTo>
                <a:cubicBezTo>
                  <a:pt x="166116" y="66252"/>
                  <a:pt x="165163" y="66252"/>
                  <a:pt x="164211" y="68157"/>
                </a:cubicBezTo>
                <a:cubicBezTo>
                  <a:pt x="164211" y="69109"/>
                  <a:pt x="165163" y="69109"/>
                  <a:pt x="166116" y="69109"/>
                </a:cubicBezTo>
                <a:cubicBezTo>
                  <a:pt x="167069" y="69109"/>
                  <a:pt x="168021" y="68157"/>
                  <a:pt x="168021" y="67204"/>
                </a:cubicBezTo>
                <a:close/>
                <a:moveTo>
                  <a:pt x="166116" y="262467"/>
                </a:moveTo>
                <a:cubicBezTo>
                  <a:pt x="167069" y="262467"/>
                  <a:pt x="168021" y="261514"/>
                  <a:pt x="168021" y="260562"/>
                </a:cubicBezTo>
                <a:cubicBezTo>
                  <a:pt x="168021" y="260562"/>
                  <a:pt x="167069" y="259609"/>
                  <a:pt x="166116" y="259609"/>
                </a:cubicBezTo>
                <a:cubicBezTo>
                  <a:pt x="165163" y="259609"/>
                  <a:pt x="164211" y="260562"/>
                  <a:pt x="164211" y="261514"/>
                </a:cubicBezTo>
                <a:cubicBezTo>
                  <a:pt x="164211" y="262467"/>
                  <a:pt x="165163" y="262467"/>
                  <a:pt x="166116" y="262467"/>
                </a:cubicBezTo>
                <a:close/>
                <a:moveTo>
                  <a:pt x="168021" y="228177"/>
                </a:moveTo>
                <a:cubicBezTo>
                  <a:pt x="167069" y="228177"/>
                  <a:pt x="166116" y="228177"/>
                  <a:pt x="166116" y="229129"/>
                </a:cubicBezTo>
                <a:cubicBezTo>
                  <a:pt x="166116" y="230082"/>
                  <a:pt x="167069" y="230082"/>
                  <a:pt x="168021" y="231034"/>
                </a:cubicBezTo>
                <a:cubicBezTo>
                  <a:pt x="170878" y="232939"/>
                  <a:pt x="171831" y="229129"/>
                  <a:pt x="174688" y="230082"/>
                </a:cubicBezTo>
                <a:cubicBezTo>
                  <a:pt x="175641" y="231987"/>
                  <a:pt x="174688" y="233892"/>
                  <a:pt x="173736" y="235797"/>
                </a:cubicBezTo>
                <a:cubicBezTo>
                  <a:pt x="172784" y="235797"/>
                  <a:pt x="171831" y="235797"/>
                  <a:pt x="169926" y="236749"/>
                </a:cubicBezTo>
                <a:cubicBezTo>
                  <a:pt x="169926" y="234844"/>
                  <a:pt x="168021" y="234844"/>
                  <a:pt x="166116" y="234844"/>
                </a:cubicBezTo>
                <a:cubicBezTo>
                  <a:pt x="164211" y="235797"/>
                  <a:pt x="164211" y="236749"/>
                  <a:pt x="164211" y="238654"/>
                </a:cubicBezTo>
                <a:cubicBezTo>
                  <a:pt x="164211" y="239607"/>
                  <a:pt x="164211" y="240559"/>
                  <a:pt x="166116" y="241512"/>
                </a:cubicBezTo>
                <a:cubicBezTo>
                  <a:pt x="168021" y="241512"/>
                  <a:pt x="168974" y="240559"/>
                  <a:pt x="168974" y="238654"/>
                </a:cubicBezTo>
                <a:cubicBezTo>
                  <a:pt x="168974" y="238654"/>
                  <a:pt x="168974" y="237702"/>
                  <a:pt x="168974" y="236749"/>
                </a:cubicBezTo>
                <a:cubicBezTo>
                  <a:pt x="168974" y="236749"/>
                  <a:pt x="170878" y="238654"/>
                  <a:pt x="170878" y="238654"/>
                </a:cubicBezTo>
                <a:cubicBezTo>
                  <a:pt x="169926" y="242464"/>
                  <a:pt x="173736" y="244369"/>
                  <a:pt x="175641" y="246274"/>
                </a:cubicBezTo>
                <a:cubicBezTo>
                  <a:pt x="177546" y="248179"/>
                  <a:pt x="181356" y="248179"/>
                  <a:pt x="183261" y="245322"/>
                </a:cubicBezTo>
                <a:cubicBezTo>
                  <a:pt x="184213" y="243417"/>
                  <a:pt x="183261" y="241512"/>
                  <a:pt x="181356" y="240559"/>
                </a:cubicBezTo>
                <a:cubicBezTo>
                  <a:pt x="180403" y="239607"/>
                  <a:pt x="180403" y="238654"/>
                  <a:pt x="179451" y="237702"/>
                </a:cubicBezTo>
                <a:cubicBezTo>
                  <a:pt x="178499" y="236749"/>
                  <a:pt x="177546" y="235797"/>
                  <a:pt x="176594" y="236749"/>
                </a:cubicBezTo>
                <a:cubicBezTo>
                  <a:pt x="175641" y="237702"/>
                  <a:pt x="175641" y="238654"/>
                  <a:pt x="176594" y="239607"/>
                </a:cubicBezTo>
                <a:lnTo>
                  <a:pt x="178499" y="240559"/>
                </a:lnTo>
                <a:cubicBezTo>
                  <a:pt x="179451" y="240559"/>
                  <a:pt x="180403" y="241512"/>
                  <a:pt x="179451" y="242464"/>
                </a:cubicBezTo>
                <a:cubicBezTo>
                  <a:pt x="179451" y="243417"/>
                  <a:pt x="177546" y="244369"/>
                  <a:pt x="176594" y="243417"/>
                </a:cubicBezTo>
                <a:cubicBezTo>
                  <a:pt x="173736" y="241512"/>
                  <a:pt x="172784" y="239607"/>
                  <a:pt x="172784" y="235797"/>
                </a:cubicBezTo>
                <a:cubicBezTo>
                  <a:pt x="174688" y="235797"/>
                  <a:pt x="176594" y="235797"/>
                  <a:pt x="176594" y="233892"/>
                </a:cubicBezTo>
                <a:cubicBezTo>
                  <a:pt x="176594" y="231987"/>
                  <a:pt x="174688" y="231987"/>
                  <a:pt x="173736" y="230082"/>
                </a:cubicBezTo>
                <a:cubicBezTo>
                  <a:pt x="172784" y="225319"/>
                  <a:pt x="172784" y="225319"/>
                  <a:pt x="168021" y="228177"/>
                </a:cubicBezTo>
                <a:close/>
                <a:moveTo>
                  <a:pt x="168021" y="271039"/>
                </a:moveTo>
                <a:cubicBezTo>
                  <a:pt x="168021" y="271039"/>
                  <a:pt x="167069" y="271039"/>
                  <a:pt x="166116" y="271039"/>
                </a:cubicBezTo>
                <a:cubicBezTo>
                  <a:pt x="165163" y="271039"/>
                  <a:pt x="165163" y="271039"/>
                  <a:pt x="165163" y="271992"/>
                </a:cubicBezTo>
                <a:cubicBezTo>
                  <a:pt x="165163" y="271992"/>
                  <a:pt x="166116" y="272944"/>
                  <a:pt x="167069" y="272944"/>
                </a:cubicBezTo>
                <a:cubicBezTo>
                  <a:pt x="168021" y="271992"/>
                  <a:pt x="168021" y="271992"/>
                  <a:pt x="168021" y="271039"/>
                </a:cubicBezTo>
                <a:close/>
                <a:moveTo>
                  <a:pt x="177546" y="269134"/>
                </a:moveTo>
                <a:cubicBezTo>
                  <a:pt x="175641" y="267229"/>
                  <a:pt x="174688" y="265324"/>
                  <a:pt x="174688" y="262467"/>
                </a:cubicBezTo>
                <a:cubicBezTo>
                  <a:pt x="174688" y="260562"/>
                  <a:pt x="173736" y="258657"/>
                  <a:pt x="172784" y="257704"/>
                </a:cubicBezTo>
                <a:cubicBezTo>
                  <a:pt x="172784" y="255799"/>
                  <a:pt x="172784" y="253894"/>
                  <a:pt x="173736" y="251989"/>
                </a:cubicBezTo>
                <a:cubicBezTo>
                  <a:pt x="173736" y="251037"/>
                  <a:pt x="174688" y="250084"/>
                  <a:pt x="173736" y="250084"/>
                </a:cubicBezTo>
                <a:cubicBezTo>
                  <a:pt x="171831" y="249132"/>
                  <a:pt x="171831" y="251037"/>
                  <a:pt x="171831" y="251989"/>
                </a:cubicBezTo>
                <a:cubicBezTo>
                  <a:pt x="170878" y="253894"/>
                  <a:pt x="167069" y="253894"/>
                  <a:pt x="168021" y="256752"/>
                </a:cubicBezTo>
                <a:cubicBezTo>
                  <a:pt x="168974" y="258657"/>
                  <a:pt x="171831" y="256752"/>
                  <a:pt x="173736" y="257704"/>
                </a:cubicBezTo>
                <a:cubicBezTo>
                  <a:pt x="171831" y="264372"/>
                  <a:pt x="173736" y="268182"/>
                  <a:pt x="177546" y="271039"/>
                </a:cubicBezTo>
                <a:cubicBezTo>
                  <a:pt x="178499" y="271039"/>
                  <a:pt x="178499" y="271992"/>
                  <a:pt x="179451" y="271039"/>
                </a:cubicBezTo>
                <a:cubicBezTo>
                  <a:pt x="177546" y="270087"/>
                  <a:pt x="177546" y="269134"/>
                  <a:pt x="177546" y="269134"/>
                </a:cubicBezTo>
                <a:close/>
                <a:moveTo>
                  <a:pt x="170878" y="93874"/>
                </a:moveTo>
                <a:cubicBezTo>
                  <a:pt x="170878" y="93874"/>
                  <a:pt x="170878" y="92922"/>
                  <a:pt x="170878" y="92922"/>
                </a:cubicBezTo>
                <a:cubicBezTo>
                  <a:pt x="170878" y="92922"/>
                  <a:pt x="167069" y="94827"/>
                  <a:pt x="167069" y="95779"/>
                </a:cubicBezTo>
                <a:cubicBezTo>
                  <a:pt x="167069" y="95779"/>
                  <a:pt x="167069" y="95779"/>
                  <a:pt x="168021" y="95779"/>
                </a:cubicBezTo>
                <a:cubicBezTo>
                  <a:pt x="168974" y="94827"/>
                  <a:pt x="170878" y="95779"/>
                  <a:pt x="170878" y="93874"/>
                </a:cubicBezTo>
                <a:close/>
                <a:moveTo>
                  <a:pt x="167069" y="208174"/>
                </a:moveTo>
                <a:cubicBezTo>
                  <a:pt x="168021" y="208174"/>
                  <a:pt x="168021" y="208174"/>
                  <a:pt x="168021" y="207222"/>
                </a:cubicBezTo>
                <a:cubicBezTo>
                  <a:pt x="168021" y="207222"/>
                  <a:pt x="168021" y="206269"/>
                  <a:pt x="168021" y="206269"/>
                </a:cubicBezTo>
                <a:cubicBezTo>
                  <a:pt x="167069" y="206269"/>
                  <a:pt x="167069" y="206269"/>
                  <a:pt x="167069" y="208174"/>
                </a:cubicBezTo>
                <a:lnTo>
                  <a:pt x="167069" y="208174"/>
                </a:lnTo>
                <a:close/>
                <a:moveTo>
                  <a:pt x="168021" y="74824"/>
                </a:moveTo>
                <a:cubicBezTo>
                  <a:pt x="168021" y="74824"/>
                  <a:pt x="168974" y="75777"/>
                  <a:pt x="169926" y="74824"/>
                </a:cubicBezTo>
                <a:cubicBezTo>
                  <a:pt x="171831" y="74824"/>
                  <a:pt x="170878" y="72919"/>
                  <a:pt x="170878" y="71967"/>
                </a:cubicBezTo>
                <a:cubicBezTo>
                  <a:pt x="168974" y="72919"/>
                  <a:pt x="167069" y="72919"/>
                  <a:pt x="168021" y="74824"/>
                </a:cubicBezTo>
                <a:close/>
                <a:moveTo>
                  <a:pt x="171831" y="216747"/>
                </a:moveTo>
                <a:cubicBezTo>
                  <a:pt x="169926" y="216747"/>
                  <a:pt x="168974" y="217699"/>
                  <a:pt x="168974" y="219604"/>
                </a:cubicBezTo>
                <a:cubicBezTo>
                  <a:pt x="168974" y="220557"/>
                  <a:pt x="168974" y="221509"/>
                  <a:pt x="169926" y="221509"/>
                </a:cubicBezTo>
                <a:cubicBezTo>
                  <a:pt x="171831" y="221509"/>
                  <a:pt x="172784" y="219604"/>
                  <a:pt x="172784" y="218652"/>
                </a:cubicBezTo>
                <a:cubicBezTo>
                  <a:pt x="171831" y="216747"/>
                  <a:pt x="171831" y="216747"/>
                  <a:pt x="171831" y="216747"/>
                </a:cubicBezTo>
                <a:close/>
                <a:moveTo>
                  <a:pt x="169926" y="244369"/>
                </a:moveTo>
                <a:cubicBezTo>
                  <a:pt x="168974" y="244369"/>
                  <a:pt x="168974" y="244369"/>
                  <a:pt x="169926" y="244369"/>
                </a:cubicBezTo>
                <a:lnTo>
                  <a:pt x="169926" y="246274"/>
                </a:lnTo>
                <a:cubicBezTo>
                  <a:pt x="169926" y="246274"/>
                  <a:pt x="169926" y="245322"/>
                  <a:pt x="169926" y="244369"/>
                </a:cubicBezTo>
                <a:cubicBezTo>
                  <a:pt x="169926" y="245322"/>
                  <a:pt x="169926" y="244369"/>
                  <a:pt x="169926" y="244369"/>
                </a:cubicBezTo>
                <a:close/>
                <a:moveTo>
                  <a:pt x="168974" y="191029"/>
                </a:moveTo>
                <a:cubicBezTo>
                  <a:pt x="168974" y="191029"/>
                  <a:pt x="169926" y="191982"/>
                  <a:pt x="168974" y="191029"/>
                </a:cubicBezTo>
                <a:cubicBezTo>
                  <a:pt x="169926" y="191982"/>
                  <a:pt x="170878" y="191029"/>
                  <a:pt x="170878" y="191029"/>
                </a:cubicBezTo>
                <a:lnTo>
                  <a:pt x="170878" y="190077"/>
                </a:lnTo>
                <a:cubicBezTo>
                  <a:pt x="169926" y="190077"/>
                  <a:pt x="168974" y="190077"/>
                  <a:pt x="168974" y="191029"/>
                </a:cubicBezTo>
                <a:close/>
                <a:moveTo>
                  <a:pt x="171831" y="71014"/>
                </a:moveTo>
                <a:cubicBezTo>
                  <a:pt x="171831" y="71014"/>
                  <a:pt x="171831" y="71014"/>
                  <a:pt x="171831" y="71014"/>
                </a:cubicBezTo>
                <a:cubicBezTo>
                  <a:pt x="169926" y="71014"/>
                  <a:pt x="169926" y="71014"/>
                  <a:pt x="169926" y="71967"/>
                </a:cubicBezTo>
                <a:cubicBezTo>
                  <a:pt x="170878" y="71967"/>
                  <a:pt x="171831" y="71967"/>
                  <a:pt x="171831" y="71014"/>
                </a:cubicBezTo>
                <a:close/>
                <a:moveTo>
                  <a:pt x="170878" y="80539"/>
                </a:moveTo>
                <a:cubicBezTo>
                  <a:pt x="170878" y="80539"/>
                  <a:pt x="169926" y="81492"/>
                  <a:pt x="169926" y="82444"/>
                </a:cubicBezTo>
                <a:cubicBezTo>
                  <a:pt x="169926" y="83397"/>
                  <a:pt x="170878" y="83397"/>
                  <a:pt x="171831" y="83397"/>
                </a:cubicBezTo>
                <a:cubicBezTo>
                  <a:pt x="172784" y="83397"/>
                  <a:pt x="172784" y="82444"/>
                  <a:pt x="172784" y="81492"/>
                </a:cubicBezTo>
                <a:cubicBezTo>
                  <a:pt x="172784" y="80539"/>
                  <a:pt x="171831" y="80539"/>
                  <a:pt x="170878" y="80539"/>
                </a:cubicBezTo>
                <a:close/>
                <a:moveTo>
                  <a:pt x="172784" y="100542"/>
                </a:moveTo>
                <a:cubicBezTo>
                  <a:pt x="172784" y="99589"/>
                  <a:pt x="172784" y="98637"/>
                  <a:pt x="171831" y="98637"/>
                </a:cubicBezTo>
                <a:cubicBezTo>
                  <a:pt x="170878" y="98637"/>
                  <a:pt x="170878" y="98637"/>
                  <a:pt x="170878" y="99589"/>
                </a:cubicBezTo>
                <a:cubicBezTo>
                  <a:pt x="170878" y="100542"/>
                  <a:pt x="170878" y="101494"/>
                  <a:pt x="171831" y="101494"/>
                </a:cubicBezTo>
                <a:cubicBezTo>
                  <a:pt x="171831" y="101494"/>
                  <a:pt x="172784" y="100542"/>
                  <a:pt x="172784" y="100542"/>
                </a:cubicBezTo>
                <a:close/>
                <a:moveTo>
                  <a:pt x="173736" y="192934"/>
                </a:moveTo>
                <a:cubicBezTo>
                  <a:pt x="173736" y="193887"/>
                  <a:pt x="173736" y="194839"/>
                  <a:pt x="175641" y="194839"/>
                </a:cubicBezTo>
                <a:cubicBezTo>
                  <a:pt x="176594" y="194839"/>
                  <a:pt x="176594" y="193887"/>
                  <a:pt x="176594" y="192934"/>
                </a:cubicBezTo>
                <a:cubicBezTo>
                  <a:pt x="176594" y="191982"/>
                  <a:pt x="176594" y="191029"/>
                  <a:pt x="174688" y="191029"/>
                </a:cubicBezTo>
                <a:cubicBezTo>
                  <a:pt x="173736" y="191982"/>
                  <a:pt x="172784" y="191982"/>
                  <a:pt x="173736" y="192934"/>
                </a:cubicBezTo>
                <a:close/>
                <a:moveTo>
                  <a:pt x="174688" y="207222"/>
                </a:moveTo>
                <a:cubicBezTo>
                  <a:pt x="174688" y="207222"/>
                  <a:pt x="175641" y="207222"/>
                  <a:pt x="174688" y="207222"/>
                </a:cubicBezTo>
                <a:cubicBezTo>
                  <a:pt x="175641" y="206269"/>
                  <a:pt x="175641" y="205317"/>
                  <a:pt x="174688" y="205317"/>
                </a:cubicBezTo>
                <a:cubicBezTo>
                  <a:pt x="173736" y="205317"/>
                  <a:pt x="173736" y="205317"/>
                  <a:pt x="173736" y="206269"/>
                </a:cubicBezTo>
                <a:cubicBezTo>
                  <a:pt x="173736" y="207222"/>
                  <a:pt x="173736" y="207222"/>
                  <a:pt x="174688" y="207222"/>
                </a:cubicBezTo>
                <a:close/>
                <a:moveTo>
                  <a:pt x="175641" y="275802"/>
                </a:moveTo>
                <a:cubicBezTo>
                  <a:pt x="175641" y="274849"/>
                  <a:pt x="175641" y="273897"/>
                  <a:pt x="174688" y="273897"/>
                </a:cubicBezTo>
                <a:cubicBezTo>
                  <a:pt x="173736" y="273897"/>
                  <a:pt x="173736" y="273897"/>
                  <a:pt x="173736" y="274849"/>
                </a:cubicBezTo>
                <a:cubicBezTo>
                  <a:pt x="173736" y="275802"/>
                  <a:pt x="173736" y="276754"/>
                  <a:pt x="174688" y="276754"/>
                </a:cubicBezTo>
                <a:cubicBezTo>
                  <a:pt x="175641" y="276754"/>
                  <a:pt x="175641" y="276754"/>
                  <a:pt x="175641" y="275802"/>
                </a:cubicBezTo>
                <a:close/>
                <a:moveTo>
                  <a:pt x="174688" y="212937"/>
                </a:moveTo>
                <a:cubicBezTo>
                  <a:pt x="175641" y="212937"/>
                  <a:pt x="176594" y="212937"/>
                  <a:pt x="176594" y="211984"/>
                </a:cubicBezTo>
                <a:cubicBezTo>
                  <a:pt x="176594" y="211032"/>
                  <a:pt x="176594" y="211032"/>
                  <a:pt x="175641" y="211032"/>
                </a:cubicBezTo>
                <a:cubicBezTo>
                  <a:pt x="175641" y="211032"/>
                  <a:pt x="174688" y="211032"/>
                  <a:pt x="173736" y="211984"/>
                </a:cubicBezTo>
                <a:cubicBezTo>
                  <a:pt x="173736" y="211984"/>
                  <a:pt x="174688" y="211984"/>
                  <a:pt x="174688" y="212937"/>
                </a:cubicBezTo>
                <a:close/>
                <a:moveTo>
                  <a:pt x="173736" y="219604"/>
                </a:moveTo>
                <a:cubicBezTo>
                  <a:pt x="173736" y="221509"/>
                  <a:pt x="174688" y="221509"/>
                  <a:pt x="175641" y="221509"/>
                </a:cubicBezTo>
                <a:cubicBezTo>
                  <a:pt x="175641" y="221509"/>
                  <a:pt x="176594" y="221509"/>
                  <a:pt x="176594" y="221509"/>
                </a:cubicBezTo>
                <a:cubicBezTo>
                  <a:pt x="176594" y="220557"/>
                  <a:pt x="175641" y="220557"/>
                  <a:pt x="174688" y="219604"/>
                </a:cubicBezTo>
                <a:lnTo>
                  <a:pt x="173736" y="219604"/>
                </a:lnTo>
                <a:close/>
                <a:moveTo>
                  <a:pt x="175641" y="59584"/>
                </a:moveTo>
                <a:cubicBezTo>
                  <a:pt x="177546" y="60537"/>
                  <a:pt x="179451" y="60537"/>
                  <a:pt x="181356" y="61489"/>
                </a:cubicBezTo>
                <a:cubicBezTo>
                  <a:pt x="182309" y="61489"/>
                  <a:pt x="183261" y="61489"/>
                  <a:pt x="183261" y="60537"/>
                </a:cubicBezTo>
                <a:cubicBezTo>
                  <a:pt x="183261" y="58632"/>
                  <a:pt x="182309" y="59584"/>
                  <a:pt x="181356" y="58632"/>
                </a:cubicBezTo>
                <a:cubicBezTo>
                  <a:pt x="179451" y="58632"/>
                  <a:pt x="177546" y="57679"/>
                  <a:pt x="175641" y="56727"/>
                </a:cubicBezTo>
                <a:cubicBezTo>
                  <a:pt x="175641" y="56727"/>
                  <a:pt x="174688" y="56727"/>
                  <a:pt x="173736" y="57679"/>
                </a:cubicBezTo>
                <a:cubicBezTo>
                  <a:pt x="172784" y="58632"/>
                  <a:pt x="174688" y="58632"/>
                  <a:pt x="175641" y="59584"/>
                </a:cubicBezTo>
                <a:close/>
                <a:moveTo>
                  <a:pt x="175641" y="177694"/>
                </a:moveTo>
                <a:cubicBezTo>
                  <a:pt x="175641" y="177694"/>
                  <a:pt x="175641" y="178647"/>
                  <a:pt x="176594" y="178647"/>
                </a:cubicBezTo>
                <a:lnTo>
                  <a:pt x="177546" y="177694"/>
                </a:lnTo>
                <a:cubicBezTo>
                  <a:pt x="177546" y="177694"/>
                  <a:pt x="177546" y="177694"/>
                  <a:pt x="177546" y="176742"/>
                </a:cubicBezTo>
                <a:cubicBezTo>
                  <a:pt x="175641" y="177694"/>
                  <a:pt x="175641" y="177694"/>
                  <a:pt x="175641" y="177694"/>
                </a:cubicBezTo>
                <a:close/>
                <a:moveTo>
                  <a:pt x="187071" y="252942"/>
                </a:moveTo>
                <a:cubicBezTo>
                  <a:pt x="187071" y="249132"/>
                  <a:pt x="187071" y="249132"/>
                  <a:pt x="183261" y="251037"/>
                </a:cubicBezTo>
                <a:cubicBezTo>
                  <a:pt x="181356" y="251989"/>
                  <a:pt x="181356" y="251989"/>
                  <a:pt x="179451" y="251037"/>
                </a:cubicBezTo>
                <a:cubicBezTo>
                  <a:pt x="178499" y="250084"/>
                  <a:pt x="175641" y="251037"/>
                  <a:pt x="175641" y="251989"/>
                </a:cubicBezTo>
                <a:cubicBezTo>
                  <a:pt x="174688" y="253894"/>
                  <a:pt x="176594" y="253894"/>
                  <a:pt x="177546" y="254847"/>
                </a:cubicBezTo>
                <a:cubicBezTo>
                  <a:pt x="178499" y="255799"/>
                  <a:pt x="180403" y="254847"/>
                  <a:pt x="179451" y="257704"/>
                </a:cubicBezTo>
                <a:cubicBezTo>
                  <a:pt x="179451" y="258657"/>
                  <a:pt x="179451" y="259609"/>
                  <a:pt x="181356" y="259609"/>
                </a:cubicBezTo>
                <a:cubicBezTo>
                  <a:pt x="186119" y="258657"/>
                  <a:pt x="187071" y="257704"/>
                  <a:pt x="187071" y="252942"/>
                </a:cubicBezTo>
                <a:close/>
                <a:moveTo>
                  <a:pt x="183261" y="64347"/>
                </a:moveTo>
                <a:cubicBezTo>
                  <a:pt x="182309" y="64347"/>
                  <a:pt x="180403" y="66252"/>
                  <a:pt x="179451" y="64347"/>
                </a:cubicBezTo>
                <a:cubicBezTo>
                  <a:pt x="177546" y="63394"/>
                  <a:pt x="177546" y="64347"/>
                  <a:pt x="176594" y="65299"/>
                </a:cubicBezTo>
                <a:cubicBezTo>
                  <a:pt x="175641" y="67204"/>
                  <a:pt x="176594" y="68157"/>
                  <a:pt x="178499" y="69109"/>
                </a:cubicBezTo>
                <a:cubicBezTo>
                  <a:pt x="179451" y="69109"/>
                  <a:pt x="180403" y="69109"/>
                  <a:pt x="182309" y="70062"/>
                </a:cubicBezTo>
                <a:cubicBezTo>
                  <a:pt x="184213" y="71014"/>
                  <a:pt x="185166" y="70062"/>
                  <a:pt x="185166" y="71967"/>
                </a:cubicBezTo>
                <a:cubicBezTo>
                  <a:pt x="185166" y="72919"/>
                  <a:pt x="183261" y="73872"/>
                  <a:pt x="182309" y="73872"/>
                </a:cubicBezTo>
                <a:cubicBezTo>
                  <a:pt x="180403" y="73872"/>
                  <a:pt x="178499" y="74824"/>
                  <a:pt x="182309" y="75777"/>
                </a:cubicBezTo>
                <a:cubicBezTo>
                  <a:pt x="184213" y="76729"/>
                  <a:pt x="184213" y="77682"/>
                  <a:pt x="182309" y="77682"/>
                </a:cubicBezTo>
                <a:cubicBezTo>
                  <a:pt x="180403" y="78634"/>
                  <a:pt x="180403" y="79587"/>
                  <a:pt x="182309" y="79587"/>
                </a:cubicBezTo>
                <a:cubicBezTo>
                  <a:pt x="183261" y="80539"/>
                  <a:pt x="184213" y="80539"/>
                  <a:pt x="185166" y="80539"/>
                </a:cubicBezTo>
                <a:cubicBezTo>
                  <a:pt x="187071" y="80539"/>
                  <a:pt x="188976" y="82444"/>
                  <a:pt x="188976" y="81492"/>
                </a:cubicBezTo>
                <a:cubicBezTo>
                  <a:pt x="189928" y="79587"/>
                  <a:pt x="187071" y="80539"/>
                  <a:pt x="186119" y="79587"/>
                </a:cubicBezTo>
                <a:cubicBezTo>
                  <a:pt x="185166" y="78634"/>
                  <a:pt x="185166" y="77682"/>
                  <a:pt x="185166" y="76729"/>
                </a:cubicBezTo>
                <a:cubicBezTo>
                  <a:pt x="185166" y="75777"/>
                  <a:pt x="186119" y="75777"/>
                  <a:pt x="187071" y="75777"/>
                </a:cubicBezTo>
                <a:cubicBezTo>
                  <a:pt x="190881" y="77682"/>
                  <a:pt x="189928" y="77682"/>
                  <a:pt x="188976" y="73872"/>
                </a:cubicBezTo>
                <a:cubicBezTo>
                  <a:pt x="188024" y="71967"/>
                  <a:pt x="188976" y="70062"/>
                  <a:pt x="186119" y="69109"/>
                </a:cubicBezTo>
                <a:cubicBezTo>
                  <a:pt x="183261" y="69109"/>
                  <a:pt x="183261" y="66252"/>
                  <a:pt x="183261" y="64347"/>
                </a:cubicBezTo>
                <a:cubicBezTo>
                  <a:pt x="185166" y="64347"/>
                  <a:pt x="186119" y="66252"/>
                  <a:pt x="187071" y="67204"/>
                </a:cubicBezTo>
                <a:cubicBezTo>
                  <a:pt x="187071" y="68157"/>
                  <a:pt x="188024" y="68157"/>
                  <a:pt x="188976" y="68157"/>
                </a:cubicBezTo>
                <a:cubicBezTo>
                  <a:pt x="189928" y="67204"/>
                  <a:pt x="190881" y="65299"/>
                  <a:pt x="190881" y="64347"/>
                </a:cubicBezTo>
                <a:cubicBezTo>
                  <a:pt x="190881" y="64347"/>
                  <a:pt x="190881" y="63394"/>
                  <a:pt x="189928" y="63394"/>
                </a:cubicBezTo>
                <a:cubicBezTo>
                  <a:pt x="188024" y="63394"/>
                  <a:pt x="185166" y="61489"/>
                  <a:pt x="183261" y="64347"/>
                </a:cubicBezTo>
                <a:close/>
                <a:moveTo>
                  <a:pt x="176594" y="198649"/>
                </a:moveTo>
                <a:cubicBezTo>
                  <a:pt x="176594" y="199602"/>
                  <a:pt x="176594" y="200554"/>
                  <a:pt x="177546" y="201507"/>
                </a:cubicBezTo>
                <a:cubicBezTo>
                  <a:pt x="179451" y="203412"/>
                  <a:pt x="181356" y="205317"/>
                  <a:pt x="180403" y="208174"/>
                </a:cubicBezTo>
                <a:cubicBezTo>
                  <a:pt x="180403" y="209127"/>
                  <a:pt x="181356" y="210079"/>
                  <a:pt x="182309" y="210079"/>
                </a:cubicBezTo>
                <a:cubicBezTo>
                  <a:pt x="184213" y="210079"/>
                  <a:pt x="184213" y="208174"/>
                  <a:pt x="185166" y="206269"/>
                </a:cubicBezTo>
                <a:cubicBezTo>
                  <a:pt x="179451" y="206269"/>
                  <a:pt x="182309" y="200554"/>
                  <a:pt x="179451" y="197697"/>
                </a:cubicBezTo>
                <a:cubicBezTo>
                  <a:pt x="178499" y="196744"/>
                  <a:pt x="178499" y="195792"/>
                  <a:pt x="177546" y="196744"/>
                </a:cubicBezTo>
                <a:cubicBezTo>
                  <a:pt x="176594" y="196744"/>
                  <a:pt x="176594" y="197697"/>
                  <a:pt x="176594" y="198649"/>
                </a:cubicBezTo>
                <a:close/>
                <a:moveTo>
                  <a:pt x="177546" y="215794"/>
                </a:moveTo>
                <a:cubicBezTo>
                  <a:pt x="177546" y="215794"/>
                  <a:pt x="177546" y="214842"/>
                  <a:pt x="177546" y="215794"/>
                </a:cubicBezTo>
                <a:cubicBezTo>
                  <a:pt x="176594" y="214842"/>
                  <a:pt x="176594" y="214842"/>
                  <a:pt x="176594" y="215794"/>
                </a:cubicBezTo>
                <a:cubicBezTo>
                  <a:pt x="176594" y="215794"/>
                  <a:pt x="176594" y="215794"/>
                  <a:pt x="177546" y="215794"/>
                </a:cubicBezTo>
                <a:cubicBezTo>
                  <a:pt x="177546" y="215794"/>
                  <a:pt x="177546" y="215794"/>
                  <a:pt x="177546" y="215794"/>
                </a:cubicBezTo>
                <a:close/>
                <a:moveTo>
                  <a:pt x="183261" y="84349"/>
                </a:moveTo>
                <a:cubicBezTo>
                  <a:pt x="183261" y="82444"/>
                  <a:pt x="181356" y="82444"/>
                  <a:pt x="179451" y="82444"/>
                </a:cubicBezTo>
                <a:cubicBezTo>
                  <a:pt x="177546" y="82444"/>
                  <a:pt x="176594" y="82444"/>
                  <a:pt x="176594" y="84349"/>
                </a:cubicBezTo>
                <a:cubicBezTo>
                  <a:pt x="176594" y="86254"/>
                  <a:pt x="178499" y="86254"/>
                  <a:pt x="180403" y="86254"/>
                </a:cubicBezTo>
                <a:cubicBezTo>
                  <a:pt x="181356" y="85302"/>
                  <a:pt x="183261" y="87207"/>
                  <a:pt x="183261" y="84349"/>
                </a:cubicBezTo>
                <a:close/>
                <a:moveTo>
                  <a:pt x="182309" y="268182"/>
                </a:moveTo>
                <a:cubicBezTo>
                  <a:pt x="182309" y="267229"/>
                  <a:pt x="181356" y="267229"/>
                  <a:pt x="181356" y="267229"/>
                </a:cubicBezTo>
                <a:cubicBezTo>
                  <a:pt x="181356" y="267229"/>
                  <a:pt x="180403" y="267229"/>
                  <a:pt x="179451" y="267229"/>
                </a:cubicBezTo>
                <a:cubicBezTo>
                  <a:pt x="179451" y="268182"/>
                  <a:pt x="179451" y="269134"/>
                  <a:pt x="180403" y="269134"/>
                </a:cubicBezTo>
                <a:lnTo>
                  <a:pt x="182309" y="268182"/>
                </a:lnTo>
                <a:close/>
                <a:moveTo>
                  <a:pt x="179451" y="188172"/>
                </a:moveTo>
                <a:cubicBezTo>
                  <a:pt x="179451" y="188172"/>
                  <a:pt x="179451" y="189124"/>
                  <a:pt x="179451" y="188172"/>
                </a:cubicBezTo>
                <a:cubicBezTo>
                  <a:pt x="180403" y="188172"/>
                  <a:pt x="180403" y="188172"/>
                  <a:pt x="179451" y="188172"/>
                </a:cubicBezTo>
                <a:cubicBezTo>
                  <a:pt x="180403" y="188172"/>
                  <a:pt x="179451" y="188172"/>
                  <a:pt x="179451" y="188172"/>
                </a:cubicBezTo>
                <a:cubicBezTo>
                  <a:pt x="179451" y="188172"/>
                  <a:pt x="179451" y="188172"/>
                  <a:pt x="179451" y="188172"/>
                </a:cubicBezTo>
                <a:close/>
                <a:moveTo>
                  <a:pt x="181356" y="278659"/>
                </a:moveTo>
                <a:cubicBezTo>
                  <a:pt x="181356" y="277707"/>
                  <a:pt x="180403" y="277707"/>
                  <a:pt x="180403" y="276754"/>
                </a:cubicBezTo>
                <a:cubicBezTo>
                  <a:pt x="180403" y="276754"/>
                  <a:pt x="179451" y="276754"/>
                  <a:pt x="179451" y="276754"/>
                </a:cubicBezTo>
                <a:lnTo>
                  <a:pt x="181356" y="278659"/>
                </a:lnTo>
                <a:cubicBezTo>
                  <a:pt x="181356" y="279612"/>
                  <a:pt x="182309" y="279612"/>
                  <a:pt x="181356" y="278659"/>
                </a:cubicBezTo>
                <a:close/>
                <a:moveTo>
                  <a:pt x="183261" y="223414"/>
                </a:moveTo>
                <a:cubicBezTo>
                  <a:pt x="183261" y="222462"/>
                  <a:pt x="182309" y="221509"/>
                  <a:pt x="181356" y="221509"/>
                </a:cubicBezTo>
                <a:cubicBezTo>
                  <a:pt x="180403" y="222462"/>
                  <a:pt x="180403" y="223414"/>
                  <a:pt x="180403" y="224367"/>
                </a:cubicBezTo>
                <a:cubicBezTo>
                  <a:pt x="180403" y="225319"/>
                  <a:pt x="180403" y="226272"/>
                  <a:pt x="182309" y="226272"/>
                </a:cubicBezTo>
                <a:cubicBezTo>
                  <a:pt x="183261" y="225319"/>
                  <a:pt x="183261" y="224367"/>
                  <a:pt x="183261" y="223414"/>
                </a:cubicBezTo>
                <a:close/>
                <a:moveTo>
                  <a:pt x="182309" y="262467"/>
                </a:moveTo>
                <a:cubicBezTo>
                  <a:pt x="182309" y="261514"/>
                  <a:pt x="182309" y="260562"/>
                  <a:pt x="181356" y="261514"/>
                </a:cubicBezTo>
                <a:cubicBezTo>
                  <a:pt x="181356" y="261514"/>
                  <a:pt x="180403" y="261514"/>
                  <a:pt x="180403" y="262467"/>
                </a:cubicBezTo>
                <a:cubicBezTo>
                  <a:pt x="180403" y="263419"/>
                  <a:pt x="181356" y="263419"/>
                  <a:pt x="182309" y="263419"/>
                </a:cubicBezTo>
                <a:cubicBezTo>
                  <a:pt x="183261" y="263419"/>
                  <a:pt x="182309" y="263419"/>
                  <a:pt x="182309" y="262467"/>
                </a:cubicBezTo>
                <a:close/>
                <a:moveTo>
                  <a:pt x="181356" y="51964"/>
                </a:moveTo>
                <a:cubicBezTo>
                  <a:pt x="181356" y="52917"/>
                  <a:pt x="181356" y="52917"/>
                  <a:pt x="181356" y="51964"/>
                </a:cubicBezTo>
                <a:lnTo>
                  <a:pt x="182309" y="51964"/>
                </a:lnTo>
                <a:cubicBezTo>
                  <a:pt x="182309" y="51964"/>
                  <a:pt x="181356" y="51964"/>
                  <a:pt x="181356" y="51964"/>
                </a:cubicBezTo>
                <a:cubicBezTo>
                  <a:pt x="181356" y="51964"/>
                  <a:pt x="181356" y="51964"/>
                  <a:pt x="181356" y="51964"/>
                </a:cubicBezTo>
                <a:close/>
                <a:moveTo>
                  <a:pt x="186119" y="212937"/>
                </a:moveTo>
                <a:cubicBezTo>
                  <a:pt x="185166" y="214842"/>
                  <a:pt x="184213" y="215794"/>
                  <a:pt x="185166" y="217699"/>
                </a:cubicBezTo>
                <a:cubicBezTo>
                  <a:pt x="185166" y="218652"/>
                  <a:pt x="187071" y="218652"/>
                  <a:pt x="187071" y="217699"/>
                </a:cubicBezTo>
                <a:cubicBezTo>
                  <a:pt x="188024" y="213889"/>
                  <a:pt x="189928" y="213889"/>
                  <a:pt x="192786" y="214842"/>
                </a:cubicBezTo>
                <a:cubicBezTo>
                  <a:pt x="192786" y="214842"/>
                  <a:pt x="193738" y="214842"/>
                  <a:pt x="193738" y="213889"/>
                </a:cubicBezTo>
                <a:lnTo>
                  <a:pt x="193738" y="213889"/>
                </a:lnTo>
                <a:cubicBezTo>
                  <a:pt x="192786" y="211984"/>
                  <a:pt x="190881" y="211984"/>
                  <a:pt x="189928" y="211032"/>
                </a:cubicBezTo>
                <a:cubicBezTo>
                  <a:pt x="188976" y="211032"/>
                  <a:pt x="187071" y="211032"/>
                  <a:pt x="186119" y="212937"/>
                </a:cubicBezTo>
                <a:close/>
                <a:moveTo>
                  <a:pt x="187071" y="273897"/>
                </a:moveTo>
                <a:cubicBezTo>
                  <a:pt x="187071" y="272944"/>
                  <a:pt x="186119" y="272944"/>
                  <a:pt x="186119" y="271992"/>
                </a:cubicBezTo>
                <a:cubicBezTo>
                  <a:pt x="185166" y="271992"/>
                  <a:pt x="184213" y="271992"/>
                  <a:pt x="184213" y="272944"/>
                </a:cubicBezTo>
                <a:cubicBezTo>
                  <a:pt x="185166" y="273897"/>
                  <a:pt x="186119" y="273897"/>
                  <a:pt x="187071" y="273897"/>
                </a:cubicBezTo>
                <a:cubicBezTo>
                  <a:pt x="187071" y="274849"/>
                  <a:pt x="188024" y="274849"/>
                  <a:pt x="187071" y="273897"/>
                </a:cubicBezTo>
                <a:close/>
                <a:moveTo>
                  <a:pt x="187071" y="52917"/>
                </a:moveTo>
                <a:cubicBezTo>
                  <a:pt x="188976" y="54822"/>
                  <a:pt x="189928" y="53869"/>
                  <a:pt x="191834" y="52917"/>
                </a:cubicBezTo>
                <a:cubicBezTo>
                  <a:pt x="192786" y="52917"/>
                  <a:pt x="193738" y="51964"/>
                  <a:pt x="193738" y="51012"/>
                </a:cubicBezTo>
                <a:cubicBezTo>
                  <a:pt x="193738" y="51012"/>
                  <a:pt x="193738" y="50059"/>
                  <a:pt x="192786" y="51012"/>
                </a:cubicBezTo>
                <a:cubicBezTo>
                  <a:pt x="189928" y="51964"/>
                  <a:pt x="189928" y="50059"/>
                  <a:pt x="190881" y="48154"/>
                </a:cubicBezTo>
                <a:cubicBezTo>
                  <a:pt x="190881" y="47202"/>
                  <a:pt x="189928" y="46249"/>
                  <a:pt x="189928" y="47202"/>
                </a:cubicBezTo>
                <a:cubicBezTo>
                  <a:pt x="188976" y="48154"/>
                  <a:pt x="187071" y="49107"/>
                  <a:pt x="186119" y="50059"/>
                </a:cubicBezTo>
                <a:cubicBezTo>
                  <a:pt x="185166" y="51012"/>
                  <a:pt x="186119" y="51964"/>
                  <a:pt x="187071" y="52917"/>
                </a:cubicBezTo>
                <a:close/>
                <a:moveTo>
                  <a:pt x="185166" y="199602"/>
                </a:moveTo>
                <a:cubicBezTo>
                  <a:pt x="185166" y="200554"/>
                  <a:pt x="185166" y="201507"/>
                  <a:pt x="186119" y="200554"/>
                </a:cubicBezTo>
                <a:cubicBezTo>
                  <a:pt x="188024" y="200554"/>
                  <a:pt x="187071" y="198649"/>
                  <a:pt x="188024" y="197697"/>
                </a:cubicBezTo>
                <a:cubicBezTo>
                  <a:pt x="188024" y="197697"/>
                  <a:pt x="188024" y="196744"/>
                  <a:pt x="187071" y="196744"/>
                </a:cubicBezTo>
                <a:cubicBezTo>
                  <a:pt x="185166" y="197697"/>
                  <a:pt x="185166" y="198649"/>
                  <a:pt x="185166" y="199602"/>
                </a:cubicBezTo>
                <a:close/>
                <a:moveTo>
                  <a:pt x="188024" y="224367"/>
                </a:moveTo>
                <a:cubicBezTo>
                  <a:pt x="188024" y="224367"/>
                  <a:pt x="188024" y="224367"/>
                  <a:pt x="188024" y="224367"/>
                </a:cubicBezTo>
                <a:cubicBezTo>
                  <a:pt x="188024" y="223414"/>
                  <a:pt x="188024" y="222462"/>
                  <a:pt x="188024" y="222462"/>
                </a:cubicBezTo>
                <a:cubicBezTo>
                  <a:pt x="188024" y="222462"/>
                  <a:pt x="188024" y="222462"/>
                  <a:pt x="187071" y="222462"/>
                </a:cubicBezTo>
                <a:cubicBezTo>
                  <a:pt x="187071" y="224367"/>
                  <a:pt x="187071" y="224367"/>
                  <a:pt x="188024" y="224367"/>
                </a:cubicBezTo>
                <a:close/>
                <a:moveTo>
                  <a:pt x="189928" y="236749"/>
                </a:moveTo>
                <a:cubicBezTo>
                  <a:pt x="189928" y="236749"/>
                  <a:pt x="189928" y="235797"/>
                  <a:pt x="188976" y="235797"/>
                </a:cubicBezTo>
                <a:cubicBezTo>
                  <a:pt x="188976" y="235797"/>
                  <a:pt x="188976" y="236749"/>
                  <a:pt x="188976" y="236749"/>
                </a:cubicBezTo>
                <a:cubicBezTo>
                  <a:pt x="188976" y="237702"/>
                  <a:pt x="188976" y="237702"/>
                  <a:pt x="189928" y="237702"/>
                </a:cubicBezTo>
                <a:cubicBezTo>
                  <a:pt x="189928" y="237702"/>
                  <a:pt x="189928" y="236749"/>
                  <a:pt x="189928" y="236749"/>
                </a:cubicBezTo>
                <a:close/>
                <a:moveTo>
                  <a:pt x="191834" y="57679"/>
                </a:moveTo>
                <a:cubicBezTo>
                  <a:pt x="191834" y="57679"/>
                  <a:pt x="191834" y="56727"/>
                  <a:pt x="190881" y="56727"/>
                </a:cubicBezTo>
                <a:cubicBezTo>
                  <a:pt x="190881" y="56727"/>
                  <a:pt x="189928" y="56727"/>
                  <a:pt x="189928" y="57679"/>
                </a:cubicBezTo>
                <a:cubicBezTo>
                  <a:pt x="189928" y="58632"/>
                  <a:pt x="189928" y="58632"/>
                  <a:pt x="190881" y="59584"/>
                </a:cubicBezTo>
                <a:cubicBezTo>
                  <a:pt x="191834" y="58632"/>
                  <a:pt x="191834" y="58632"/>
                  <a:pt x="191834" y="57679"/>
                </a:cubicBezTo>
                <a:close/>
                <a:moveTo>
                  <a:pt x="198501" y="245322"/>
                </a:moveTo>
                <a:cubicBezTo>
                  <a:pt x="198501" y="243417"/>
                  <a:pt x="195644" y="246274"/>
                  <a:pt x="194691" y="244369"/>
                </a:cubicBezTo>
                <a:lnTo>
                  <a:pt x="194691" y="244369"/>
                </a:lnTo>
                <a:cubicBezTo>
                  <a:pt x="192786" y="242464"/>
                  <a:pt x="191834" y="245322"/>
                  <a:pt x="190881" y="245322"/>
                </a:cubicBezTo>
                <a:cubicBezTo>
                  <a:pt x="189928" y="245322"/>
                  <a:pt x="189928" y="245322"/>
                  <a:pt x="190881" y="246274"/>
                </a:cubicBezTo>
                <a:cubicBezTo>
                  <a:pt x="191834" y="247227"/>
                  <a:pt x="192786" y="246274"/>
                  <a:pt x="193738" y="247227"/>
                </a:cubicBezTo>
                <a:lnTo>
                  <a:pt x="194691" y="247227"/>
                </a:lnTo>
                <a:cubicBezTo>
                  <a:pt x="195644" y="245322"/>
                  <a:pt x="198501" y="246274"/>
                  <a:pt x="198501" y="245322"/>
                </a:cubicBezTo>
                <a:close/>
                <a:moveTo>
                  <a:pt x="194691" y="254847"/>
                </a:moveTo>
                <a:cubicBezTo>
                  <a:pt x="193738" y="253894"/>
                  <a:pt x="192786" y="252942"/>
                  <a:pt x="190881" y="252942"/>
                </a:cubicBezTo>
                <a:cubicBezTo>
                  <a:pt x="190881" y="252942"/>
                  <a:pt x="189928" y="253894"/>
                  <a:pt x="189928" y="253894"/>
                </a:cubicBezTo>
                <a:cubicBezTo>
                  <a:pt x="189928" y="255799"/>
                  <a:pt x="191834" y="255799"/>
                  <a:pt x="193738" y="255799"/>
                </a:cubicBezTo>
                <a:cubicBezTo>
                  <a:pt x="194691" y="256752"/>
                  <a:pt x="194691" y="256752"/>
                  <a:pt x="194691" y="254847"/>
                </a:cubicBezTo>
                <a:close/>
                <a:moveTo>
                  <a:pt x="191834" y="199602"/>
                </a:moveTo>
                <a:cubicBezTo>
                  <a:pt x="192786" y="199602"/>
                  <a:pt x="192786" y="199602"/>
                  <a:pt x="191834" y="199602"/>
                </a:cubicBezTo>
                <a:cubicBezTo>
                  <a:pt x="192786" y="198649"/>
                  <a:pt x="192786" y="198649"/>
                  <a:pt x="191834" y="198649"/>
                </a:cubicBezTo>
                <a:cubicBezTo>
                  <a:pt x="190881" y="198649"/>
                  <a:pt x="191834" y="198649"/>
                  <a:pt x="191834" y="199602"/>
                </a:cubicBezTo>
                <a:cubicBezTo>
                  <a:pt x="190881" y="199602"/>
                  <a:pt x="191834" y="199602"/>
                  <a:pt x="191834" y="199602"/>
                </a:cubicBezTo>
                <a:close/>
                <a:moveTo>
                  <a:pt x="194691" y="230082"/>
                </a:moveTo>
                <a:cubicBezTo>
                  <a:pt x="194691" y="231034"/>
                  <a:pt x="194691" y="231987"/>
                  <a:pt x="196596" y="231987"/>
                </a:cubicBezTo>
                <a:cubicBezTo>
                  <a:pt x="196596" y="231987"/>
                  <a:pt x="197549" y="231987"/>
                  <a:pt x="197549" y="231034"/>
                </a:cubicBezTo>
                <a:cubicBezTo>
                  <a:pt x="197549" y="230082"/>
                  <a:pt x="197549" y="229129"/>
                  <a:pt x="196596" y="229129"/>
                </a:cubicBezTo>
                <a:cubicBezTo>
                  <a:pt x="195644" y="229129"/>
                  <a:pt x="194691" y="229129"/>
                  <a:pt x="194691" y="230082"/>
                </a:cubicBezTo>
                <a:close/>
                <a:moveTo>
                  <a:pt x="199453" y="237702"/>
                </a:moveTo>
                <a:cubicBezTo>
                  <a:pt x="199453" y="236749"/>
                  <a:pt x="198501" y="236749"/>
                  <a:pt x="198501" y="236749"/>
                </a:cubicBezTo>
                <a:cubicBezTo>
                  <a:pt x="198501" y="236749"/>
                  <a:pt x="198501" y="237702"/>
                  <a:pt x="198501" y="237702"/>
                </a:cubicBezTo>
                <a:cubicBezTo>
                  <a:pt x="198501" y="237702"/>
                  <a:pt x="198501" y="237702"/>
                  <a:pt x="199453" y="237702"/>
                </a:cubicBezTo>
                <a:cubicBezTo>
                  <a:pt x="199453" y="237702"/>
                  <a:pt x="199453" y="237702"/>
                  <a:pt x="199453" y="237702"/>
                </a:cubicBezTo>
                <a:close/>
                <a:moveTo>
                  <a:pt x="204216" y="250084"/>
                </a:moveTo>
                <a:cubicBezTo>
                  <a:pt x="204216" y="250084"/>
                  <a:pt x="204216" y="249132"/>
                  <a:pt x="204216" y="249132"/>
                </a:cubicBezTo>
                <a:cubicBezTo>
                  <a:pt x="204216" y="249132"/>
                  <a:pt x="203263" y="249132"/>
                  <a:pt x="203263" y="250084"/>
                </a:cubicBezTo>
                <a:cubicBezTo>
                  <a:pt x="203263" y="251037"/>
                  <a:pt x="203263" y="251037"/>
                  <a:pt x="203263" y="251989"/>
                </a:cubicBezTo>
                <a:cubicBezTo>
                  <a:pt x="203263" y="251037"/>
                  <a:pt x="204216" y="250084"/>
                  <a:pt x="204216" y="250084"/>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2" name="Graphic 78">
            <a:extLst>
              <a:ext uri="{FF2B5EF4-FFF2-40B4-BE49-F238E27FC236}">
                <a16:creationId xmlns:a16="http://schemas.microsoft.com/office/drawing/2014/main" id="{8B1FEE7E-0047-4ACC-7DF8-1B83C3CBDBD1}"/>
              </a:ext>
            </a:extLst>
          </p:cNvPr>
          <p:cNvGrpSpPr/>
          <p:nvPr/>
        </p:nvGrpSpPr>
        <p:grpSpPr>
          <a:xfrm>
            <a:off x="3862834" y="771658"/>
            <a:ext cx="1288436" cy="330039"/>
            <a:chOff x="0" y="0"/>
            <a:chExt cx="1339202" cy="343147"/>
          </a:xfrm>
          <a:solidFill>
            <a:schemeClr val="tx1">
              <a:lumMod val="65000"/>
              <a:lumOff val="35000"/>
            </a:schemeClr>
          </a:solidFill>
        </p:grpSpPr>
        <p:sp>
          <p:nvSpPr>
            <p:cNvPr id="363" name="Freeform 362">
              <a:extLst>
                <a:ext uri="{FF2B5EF4-FFF2-40B4-BE49-F238E27FC236}">
                  <a16:creationId xmlns:a16="http://schemas.microsoft.com/office/drawing/2014/main" id="{C7BBD870-03E6-17D7-C60C-0B51A679C801}"/>
                </a:ext>
              </a:extLst>
            </p:cNvPr>
            <p:cNvSpPr/>
            <p:nvPr/>
          </p:nvSpPr>
          <p:spPr>
            <a:xfrm>
              <a:off x="0" y="83749"/>
              <a:ext cx="132384" cy="181439"/>
            </a:xfrm>
            <a:custGeom>
              <a:avLst/>
              <a:gdLst>
                <a:gd name="connsiteX0" fmla="*/ 105728 w 132384"/>
                <a:gd name="connsiteY0" fmla="*/ 172721 h 181439"/>
                <a:gd name="connsiteX1" fmla="*/ 63817 w 132384"/>
                <a:gd name="connsiteY1" fmla="*/ 181294 h 181439"/>
                <a:gd name="connsiteX2" fmla="*/ 10478 w 132384"/>
                <a:gd name="connsiteY2" fmla="*/ 158434 h 181439"/>
                <a:gd name="connsiteX3" fmla="*/ 0 w 132384"/>
                <a:gd name="connsiteY3" fmla="*/ 132716 h 181439"/>
                <a:gd name="connsiteX4" fmla="*/ 20955 w 132384"/>
                <a:gd name="connsiteY4" fmla="*/ 108904 h 181439"/>
                <a:gd name="connsiteX5" fmla="*/ 39053 w 132384"/>
                <a:gd name="connsiteY5" fmla="*/ 111761 h 181439"/>
                <a:gd name="connsiteX6" fmla="*/ 40005 w 132384"/>
                <a:gd name="connsiteY6" fmla="*/ 147956 h 181439"/>
                <a:gd name="connsiteX7" fmla="*/ 35242 w 132384"/>
                <a:gd name="connsiteY7" fmla="*/ 150814 h 181439"/>
                <a:gd name="connsiteX8" fmla="*/ 34290 w 132384"/>
                <a:gd name="connsiteY8" fmla="*/ 160339 h 181439"/>
                <a:gd name="connsiteX9" fmla="*/ 43815 w 132384"/>
                <a:gd name="connsiteY9" fmla="*/ 167006 h 181439"/>
                <a:gd name="connsiteX10" fmla="*/ 53340 w 132384"/>
                <a:gd name="connsiteY10" fmla="*/ 170816 h 181439"/>
                <a:gd name="connsiteX11" fmla="*/ 88583 w 132384"/>
                <a:gd name="connsiteY11" fmla="*/ 165101 h 181439"/>
                <a:gd name="connsiteX12" fmla="*/ 94297 w 132384"/>
                <a:gd name="connsiteY12" fmla="*/ 157481 h 181439"/>
                <a:gd name="connsiteX13" fmla="*/ 96203 w 132384"/>
                <a:gd name="connsiteY13" fmla="*/ 151766 h 181439"/>
                <a:gd name="connsiteX14" fmla="*/ 89535 w 132384"/>
                <a:gd name="connsiteY14" fmla="*/ 128906 h 181439"/>
                <a:gd name="connsiteX15" fmla="*/ 66675 w 132384"/>
                <a:gd name="connsiteY15" fmla="*/ 111761 h 181439"/>
                <a:gd name="connsiteX16" fmla="*/ 29528 w 132384"/>
                <a:gd name="connsiteY16" fmla="*/ 86044 h 181439"/>
                <a:gd name="connsiteX17" fmla="*/ 8572 w 132384"/>
                <a:gd name="connsiteY17" fmla="*/ 56516 h 181439"/>
                <a:gd name="connsiteX18" fmla="*/ 18097 w 132384"/>
                <a:gd name="connsiteY18" fmla="*/ 19369 h 181439"/>
                <a:gd name="connsiteX19" fmla="*/ 68580 w 132384"/>
                <a:gd name="connsiteY19" fmla="*/ 319 h 181439"/>
                <a:gd name="connsiteX20" fmla="*/ 100965 w 132384"/>
                <a:gd name="connsiteY20" fmla="*/ 6986 h 181439"/>
                <a:gd name="connsiteX21" fmla="*/ 127635 w 132384"/>
                <a:gd name="connsiteY21" fmla="*/ 37466 h 181439"/>
                <a:gd name="connsiteX22" fmla="*/ 127635 w 132384"/>
                <a:gd name="connsiteY22" fmla="*/ 49849 h 181439"/>
                <a:gd name="connsiteX23" fmla="*/ 103822 w 132384"/>
                <a:gd name="connsiteY23" fmla="*/ 63184 h 181439"/>
                <a:gd name="connsiteX24" fmla="*/ 96203 w 132384"/>
                <a:gd name="connsiteY24" fmla="*/ 60326 h 181439"/>
                <a:gd name="connsiteX25" fmla="*/ 91440 w 132384"/>
                <a:gd name="connsiteY25" fmla="*/ 27941 h 181439"/>
                <a:gd name="connsiteX26" fmla="*/ 95250 w 132384"/>
                <a:gd name="connsiteY26" fmla="*/ 24131 h 181439"/>
                <a:gd name="connsiteX27" fmla="*/ 95250 w 132384"/>
                <a:gd name="connsiteY27" fmla="*/ 17464 h 181439"/>
                <a:gd name="connsiteX28" fmla="*/ 89535 w 132384"/>
                <a:gd name="connsiteY28" fmla="*/ 13654 h 181439"/>
                <a:gd name="connsiteX29" fmla="*/ 60008 w 132384"/>
                <a:gd name="connsiteY29" fmla="*/ 8891 h 181439"/>
                <a:gd name="connsiteX30" fmla="*/ 45720 w 132384"/>
                <a:gd name="connsiteY30" fmla="*/ 15559 h 181439"/>
                <a:gd name="connsiteX31" fmla="*/ 41910 w 132384"/>
                <a:gd name="connsiteY31" fmla="*/ 38419 h 181439"/>
                <a:gd name="connsiteX32" fmla="*/ 58103 w 132384"/>
                <a:gd name="connsiteY32" fmla="*/ 54611 h 181439"/>
                <a:gd name="connsiteX33" fmla="*/ 70485 w 132384"/>
                <a:gd name="connsiteY33" fmla="*/ 63184 h 181439"/>
                <a:gd name="connsiteX34" fmla="*/ 74295 w 132384"/>
                <a:gd name="connsiteY34" fmla="*/ 66041 h 181439"/>
                <a:gd name="connsiteX35" fmla="*/ 88583 w 132384"/>
                <a:gd name="connsiteY35" fmla="*/ 74614 h 181439"/>
                <a:gd name="connsiteX36" fmla="*/ 100013 w 132384"/>
                <a:gd name="connsiteY36" fmla="*/ 83186 h 181439"/>
                <a:gd name="connsiteX37" fmla="*/ 114300 w 132384"/>
                <a:gd name="connsiteY37" fmla="*/ 93664 h 181439"/>
                <a:gd name="connsiteX38" fmla="*/ 131445 w 132384"/>
                <a:gd name="connsiteY38" fmla="*/ 120334 h 181439"/>
                <a:gd name="connsiteX39" fmla="*/ 105728 w 132384"/>
                <a:gd name="connsiteY39" fmla="*/ 172721 h 181439"/>
                <a:gd name="connsiteX40" fmla="*/ 17145 w 132384"/>
                <a:gd name="connsiteY40" fmla="*/ 129859 h 181439"/>
                <a:gd name="connsiteX41" fmla="*/ 12383 w 132384"/>
                <a:gd name="connsiteY41" fmla="*/ 127954 h 181439"/>
                <a:gd name="connsiteX42" fmla="*/ 11430 w 132384"/>
                <a:gd name="connsiteY42" fmla="*/ 128906 h 181439"/>
                <a:gd name="connsiteX43" fmla="*/ 16192 w 132384"/>
                <a:gd name="connsiteY43" fmla="*/ 132716 h 181439"/>
                <a:gd name="connsiteX44" fmla="*/ 18097 w 132384"/>
                <a:gd name="connsiteY44" fmla="*/ 130811 h 181439"/>
                <a:gd name="connsiteX45" fmla="*/ 17145 w 132384"/>
                <a:gd name="connsiteY45" fmla="*/ 129859 h 181439"/>
                <a:gd name="connsiteX46" fmla="*/ 14288 w 132384"/>
                <a:gd name="connsiteY46" fmla="*/ 124144 h 181439"/>
                <a:gd name="connsiteX47" fmla="*/ 16192 w 132384"/>
                <a:gd name="connsiteY47" fmla="*/ 127001 h 181439"/>
                <a:gd name="connsiteX48" fmla="*/ 16192 w 132384"/>
                <a:gd name="connsiteY48" fmla="*/ 125096 h 181439"/>
                <a:gd name="connsiteX49" fmla="*/ 17145 w 132384"/>
                <a:gd name="connsiteY49" fmla="*/ 123191 h 181439"/>
                <a:gd name="connsiteX50" fmla="*/ 17145 w 132384"/>
                <a:gd name="connsiteY50" fmla="*/ 121286 h 181439"/>
                <a:gd name="connsiteX51" fmla="*/ 15240 w 132384"/>
                <a:gd name="connsiteY51" fmla="*/ 123191 h 181439"/>
                <a:gd name="connsiteX52" fmla="*/ 14288 w 132384"/>
                <a:gd name="connsiteY52" fmla="*/ 124144 h 181439"/>
                <a:gd name="connsiteX53" fmla="*/ 21908 w 132384"/>
                <a:gd name="connsiteY53" fmla="*/ 117476 h 181439"/>
                <a:gd name="connsiteX54" fmla="*/ 21908 w 132384"/>
                <a:gd name="connsiteY54" fmla="*/ 115571 h 181439"/>
                <a:gd name="connsiteX55" fmla="*/ 20003 w 132384"/>
                <a:gd name="connsiteY55" fmla="*/ 117476 h 181439"/>
                <a:gd name="connsiteX56" fmla="*/ 20003 w 132384"/>
                <a:gd name="connsiteY56" fmla="*/ 120334 h 181439"/>
                <a:gd name="connsiteX57" fmla="*/ 21908 w 132384"/>
                <a:gd name="connsiteY57" fmla="*/ 117476 h 181439"/>
                <a:gd name="connsiteX58" fmla="*/ 21908 w 132384"/>
                <a:gd name="connsiteY58" fmla="*/ 130811 h 181439"/>
                <a:gd name="connsiteX59" fmla="*/ 21908 w 132384"/>
                <a:gd name="connsiteY59" fmla="*/ 130811 h 181439"/>
                <a:gd name="connsiteX60" fmla="*/ 20955 w 132384"/>
                <a:gd name="connsiteY60" fmla="*/ 130811 h 181439"/>
                <a:gd name="connsiteX61" fmla="*/ 21908 w 132384"/>
                <a:gd name="connsiteY61" fmla="*/ 130811 h 181439"/>
                <a:gd name="connsiteX62" fmla="*/ 21908 w 132384"/>
                <a:gd name="connsiteY62" fmla="*/ 130811 h 181439"/>
                <a:gd name="connsiteX63" fmla="*/ 21908 w 132384"/>
                <a:gd name="connsiteY63" fmla="*/ 123191 h 181439"/>
                <a:gd name="connsiteX64" fmla="*/ 22860 w 132384"/>
                <a:gd name="connsiteY64" fmla="*/ 122239 h 181439"/>
                <a:gd name="connsiteX65" fmla="*/ 22860 w 132384"/>
                <a:gd name="connsiteY65" fmla="*/ 121286 h 181439"/>
                <a:gd name="connsiteX66" fmla="*/ 21908 w 132384"/>
                <a:gd name="connsiteY66" fmla="*/ 123191 h 181439"/>
                <a:gd name="connsiteX67" fmla="*/ 21908 w 132384"/>
                <a:gd name="connsiteY67" fmla="*/ 123191 h 181439"/>
                <a:gd name="connsiteX68" fmla="*/ 22860 w 132384"/>
                <a:gd name="connsiteY68" fmla="*/ 134621 h 181439"/>
                <a:gd name="connsiteX69" fmla="*/ 22860 w 132384"/>
                <a:gd name="connsiteY69" fmla="*/ 134621 h 181439"/>
                <a:gd name="connsiteX70" fmla="*/ 22860 w 132384"/>
                <a:gd name="connsiteY70" fmla="*/ 133669 h 181439"/>
                <a:gd name="connsiteX71" fmla="*/ 22860 w 132384"/>
                <a:gd name="connsiteY71" fmla="*/ 134621 h 181439"/>
                <a:gd name="connsiteX72" fmla="*/ 22860 w 132384"/>
                <a:gd name="connsiteY72" fmla="*/ 134621 h 181439"/>
                <a:gd name="connsiteX73" fmla="*/ 25717 w 132384"/>
                <a:gd name="connsiteY73" fmla="*/ 116524 h 181439"/>
                <a:gd name="connsiteX74" fmla="*/ 24765 w 132384"/>
                <a:gd name="connsiteY74" fmla="*/ 115571 h 181439"/>
                <a:gd name="connsiteX75" fmla="*/ 22860 w 132384"/>
                <a:gd name="connsiteY75" fmla="*/ 118429 h 181439"/>
                <a:gd name="connsiteX76" fmla="*/ 23813 w 132384"/>
                <a:gd name="connsiteY76" fmla="*/ 119381 h 181439"/>
                <a:gd name="connsiteX77" fmla="*/ 25717 w 132384"/>
                <a:gd name="connsiteY77" fmla="*/ 116524 h 181439"/>
                <a:gd name="connsiteX78" fmla="*/ 24765 w 132384"/>
                <a:gd name="connsiteY78" fmla="*/ 138431 h 181439"/>
                <a:gd name="connsiteX79" fmla="*/ 23813 w 132384"/>
                <a:gd name="connsiteY79" fmla="*/ 137479 h 181439"/>
                <a:gd name="connsiteX80" fmla="*/ 22860 w 132384"/>
                <a:gd name="connsiteY80" fmla="*/ 138431 h 181439"/>
                <a:gd name="connsiteX81" fmla="*/ 24765 w 132384"/>
                <a:gd name="connsiteY81" fmla="*/ 138431 h 181439"/>
                <a:gd name="connsiteX82" fmla="*/ 24765 w 132384"/>
                <a:gd name="connsiteY82" fmla="*/ 138431 h 181439"/>
                <a:gd name="connsiteX83" fmla="*/ 23813 w 132384"/>
                <a:gd name="connsiteY83" fmla="*/ 126049 h 181439"/>
                <a:gd name="connsiteX84" fmla="*/ 23813 w 132384"/>
                <a:gd name="connsiteY84" fmla="*/ 126049 h 181439"/>
                <a:gd name="connsiteX85" fmla="*/ 23813 w 132384"/>
                <a:gd name="connsiteY85" fmla="*/ 127954 h 181439"/>
                <a:gd name="connsiteX86" fmla="*/ 23813 w 132384"/>
                <a:gd name="connsiteY86" fmla="*/ 126049 h 181439"/>
                <a:gd name="connsiteX87" fmla="*/ 23813 w 132384"/>
                <a:gd name="connsiteY87" fmla="*/ 126049 h 181439"/>
                <a:gd name="connsiteX88" fmla="*/ 26670 w 132384"/>
                <a:gd name="connsiteY88" fmla="*/ 128906 h 181439"/>
                <a:gd name="connsiteX89" fmla="*/ 25717 w 132384"/>
                <a:gd name="connsiteY89" fmla="*/ 131764 h 181439"/>
                <a:gd name="connsiteX90" fmla="*/ 26670 w 132384"/>
                <a:gd name="connsiteY90" fmla="*/ 132716 h 181439"/>
                <a:gd name="connsiteX91" fmla="*/ 27622 w 132384"/>
                <a:gd name="connsiteY91" fmla="*/ 131764 h 181439"/>
                <a:gd name="connsiteX92" fmla="*/ 26670 w 132384"/>
                <a:gd name="connsiteY92" fmla="*/ 128906 h 181439"/>
                <a:gd name="connsiteX93" fmla="*/ 30480 w 132384"/>
                <a:gd name="connsiteY93" fmla="*/ 43181 h 181439"/>
                <a:gd name="connsiteX94" fmla="*/ 30480 w 132384"/>
                <a:gd name="connsiteY94" fmla="*/ 43181 h 181439"/>
                <a:gd name="connsiteX95" fmla="*/ 30480 w 132384"/>
                <a:gd name="connsiteY95" fmla="*/ 43181 h 181439"/>
                <a:gd name="connsiteX96" fmla="*/ 28575 w 132384"/>
                <a:gd name="connsiteY96" fmla="*/ 38419 h 181439"/>
                <a:gd name="connsiteX97" fmla="*/ 27622 w 132384"/>
                <a:gd name="connsiteY97" fmla="*/ 37466 h 181439"/>
                <a:gd name="connsiteX98" fmla="*/ 27622 w 132384"/>
                <a:gd name="connsiteY98" fmla="*/ 38419 h 181439"/>
                <a:gd name="connsiteX99" fmla="*/ 30480 w 132384"/>
                <a:gd name="connsiteY99" fmla="*/ 43181 h 181439"/>
                <a:gd name="connsiteX100" fmla="*/ 30480 w 132384"/>
                <a:gd name="connsiteY100" fmla="*/ 124144 h 181439"/>
                <a:gd name="connsiteX101" fmla="*/ 30480 w 132384"/>
                <a:gd name="connsiteY101" fmla="*/ 124144 h 181439"/>
                <a:gd name="connsiteX102" fmla="*/ 27622 w 132384"/>
                <a:gd name="connsiteY102" fmla="*/ 124144 h 181439"/>
                <a:gd name="connsiteX103" fmla="*/ 30480 w 132384"/>
                <a:gd name="connsiteY103" fmla="*/ 127001 h 181439"/>
                <a:gd name="connsiteX104" fmla="*/ 30480 w 132384"/>
                <a:gd name="connsiteY104" fmla="*/ 124144 h 181439"/>
                <a:gd name="connsiteX105" fmla="*/ 31433 w 132384"/>
                <a:gd name="connsiteY105" fmla="*/ 66994 h 181439"/>
                <a:gd name="connsiteX106" fmla="*/ 31433 w 132384"/>
                <a:gd name="connsiteY106" fmla="*/ 66994 h 181439"/>
                <a:gd name="connsiteX107" fmla="*/ 31433 w 132384"/>
                <a:gd name="connsiteY107" fmla="*/ 66994 h 181439"/>
                <a:gd name="connsiteX108" fmla="*/ 31433 w 132384"/>
                <a:gd name="connsiteY108" fmla="*/ 66994 h 181439"/>
                <a:gd name="connsiteX109" fmla="*/ 31433 w 132384"/>
                <a:gd name="connsiteY109" fmla="*/ 66994 h 181439"/>
                <a:gd name="connsiteX110" fmla="*/ 31433 w 132384"/>
                <a:gd name="connsiteY110" fmla="*/ 48896 h 181439"/>
                <a:gd name="connsiteX111" fmla="*/ 31433 w 132384"/>
                <a:gd name="connsiteY111" fmla="*/ 48896 h 181439"/>
                <a:gd name="connsiteX112" fmla="*/ 31433 w 132384"/>
                <a:gd name="connsiteY112" fmla="*/ 49849 h 181439"/>
                <a:gd name="connsiteX113" fmla="*/ 31433 w 132384"/>
                <a:gd name="connsiteY113" fmla="*/ 48896 h 181439"/>
                <a:gd name="connsiteX114" fmla="*/ 31433 w 132384"/>
                <a:gd name="connsiteY114" fmla="*/ 48896 h 181439"/>
                <a:gd name="connsiteX115" fmla="*/ 32385 w 132384"/>
                <a:gd name="connsiteY115" fmla="*/ 53659 h 181439"/>
                <a:gd name="connsiteX116" fmla="*/ 30480 w 132384"/>
                <a:gd name="connsiteY116" fmla="*/ 55564 h 181439"/>
                <a:gd name="connsiteX117" fmla="*/ 31433 w 132384"/>
                <a:gd name="connsiteY117" fmla="*/ 56516 h 181439"/>
                <a:gd name="connsiteX118" fmla="*/ 35242 w 132384"/>
                <a:gd name="connsiteY118" fmla="*/ 54611 h 181439"/>
                <a:gd name="connsiteX119" fmla="*/ 32385 w 132384"/>
                <a:gd name="connsiteY119" fmla="*/ 53659 h 181439"/>
                <a:gd name="connsiteX120" fmla="*/ 42863 w 132384"/>
                <a:gd name="connsiteY120" fmla="*/ 60326 h 181439"/>
                <a:gd name="connsiteX121" fmla="*/ 43815 w 132384"/>
                <a:gd name="connsiteY121" fmla="*/ 58421 h 181439"/>
                <a:gd name="connsiteX122" fmla="*/ 41910 w 132384"/>
                <a:gd name="connsiteY122" fmla="*/ 58421 h 181439"/>
                <a:gd name="connsiteX123" fmla="*/ 35242 w 132384"/>
                <a:gd name="connsiteY123" fmla="*/ 65089 h 181439"/>
                <a:gd name="connsiteX124" fmla="*/ 33338 w 132384"/>
                <a:gd name="connsiteY124" fmla="*/ 60326 h 181439"/>
                <a:gd name="connsiteX125" fmla="*/ 32385 w 132384"/>
                <a:gd name="connsiteY125" fmla="*/ 59374 h 181439"/>
                <a:gd name="connsiteX126" fmla="*/ 31433 w 132384"/>
                <a:gd name="connsiteY126" fmla="*/ 60326 h 181439"/>
                <a:gd name="connsiteX127" fmla="*/ 35242 w 132384"/>
                <a:gd name="connsiteY127" fmla="*/ 65089 h 181439"/>
                <a:gd name="connsiteX128" fmla="*/ 40005 w 132384"/>
                <a:gd name="connsiteY128" fmla="*/ 63184 h 181439"/>
                <a:gd name="connsiteX129" fmla="*/ 42863 w 132384"/>
                <a:gd name="connsiteY129" fmla="*/ 60326 h 181439"/>
                <a:gd name="connsiteX130" fmla="*/ 38100 w 132384"/>
                <a:gd name="connsiteY130" fmla="*/ 72709 h 181439"/>
                <a:gd name="connsiteX131" fmla="*/ 36195 w 132384"/>
                <a:gd name="connsiteY131" fmla="*/ 69851 h 181439"/>
                <a:gd name="connsiteX132" fmla="*/ 35242 w 132384"/>
                <a:gd name="connsiteY132" fmla="*/ 70804 h 181439"/>
                <a:gd name="connsiteX133" fmla="*/ 37147 w 132384"/>
                <a:gd name="connsiteY133" fmla="*/ 73661 h 181439"/>
                <a:gd name="connsiteX134" fmla="*/ 38100 w 132384"/>
                <a:gd name="connsiteY134" fmla="*/ 72709 h 181439"/>
                <a:gd name="connsiteX135" fmla="*/ 38100 w 132384"/>
                <a:gd name="connsiteY135" fmla="*/ 58421 h 181439"/>
                <a:gd name="connsiteX136" fmla="*/ 38100 w 132384"/>
                <a:gd name="connsiteY136" fmla="*/ 58421 h 181439"/>
                <a:gd name="connsiteX137" fmla="*/ 38100 w 132384"/>
                <a:gd name="connsiteY137" fmla="*/ 57469 h 181439"/>
                <a:gd name="connsiteX138" fmla="*/ 38100 w 132384"/>
                <a:gd name="connsiteY138" fmla="*/ 58421 h 181439"/>
                <a:gd name="connsiteX139" fmla="*/ 38100 w 132384"/>
                <a:gd name="connsiteY139" fmla="*/ 58421 h 181439"/>
                <a:gd name="connsiteX140" fmla="*/ 39053 w 132384"/>
                <a:gd name="connsiteY140" fmla="*/ 53659 h 181439"/>
                <a:gd name="connsiteX141" fmla="*/ 39053 w 132384"/>
                <a:gd name="connsiteY141" fmla="*/ 53659 h 181439"/>
                <a:gd name="connsiteX142" fmla="*/ 39053 w 132384"/>
                <a:gd name="connsiteY142" fmla="*/ 52706 h 181439"/>
                <a:gd name="connsiteX143" fmla="*/ 39053 w 132384"/>
                <a:gd name="connsiteY143" fmla="*/ 53659 h 181439"/>
                <a:gd name="connsiteX144" fmla="*/ 39053 w 132384"/>
                <a:gd name="connsiteY144" fmla="*/ 53659 h 181439"/>
                <a:gd name="connsiteX145" fmla="*/ 40958 w 132384"/>
                <a:gd name="connsiteY145" fmla="*/ 48896 h 181439"/>
                <a:gd name="connsiteX146" fmla="*/ 40958 w 132384"/>
                <a:gd name="connsiteY146" fmla="*/ 48896 h 181439"/>
                <a:gd name="connsiteX147" fmla="*/ 40958 w 132384"/>
                <a:gd name="connsiteY147" fmla="*/ 48896 h 181439"/>
                <a:gd name="connsiteX148" fmla="*/ 40958 w 132384"/>
                <a:gd name="connsiteY148" fmla="*/ 48896 h 181439"/>
                <a:gd name="connsiteX149" fmla="*/ 40958 w 132384"/>
                <a:gd name="connsiteY149" fmla="*/ 48896 h 181439"/>
                <a:gd name="connsiteX150" fmla="*/ 43815 w 132384"/>
                <a:gd name="connsiteY150" fmla="*/ 87949 h 181439"/>
                <a:gd name="connsiteX151" fmla="*/ 43815 w 132384"/>
                <a:gd name="connsiteY151" fmla="*/ 87949 h 181439"/>
                <a:gd name="connsiteX152" fmla="*/ 41910 w 132384"/>
                <a:gd name="connsiteY152" fmla="*/ 87949 h 181439"/>
                <a:gd name="connsiteX153" fmla="*/ 43815 w 132384"/>
                <a:gd name="connsiteY153" fmla="*/ 87949 h 181439"/>
                <a:gd name="connsiteX154" fmla="*/ 43815 w 132384"/>
                <a:gd name="connsiteY154" fmla="*/ 87949 h 181439"/>
                <a:gd name="connsiteX155" fmla="*/ 89535 w 132384"/>
                <a:gd name="connsiteY155" fmla="*/ 107951 h 181439"/>
                <a:gd name="connsiteX156" fmla="*/ 90488 w 132384"/>
                <a:gd name="connsiteY156" fmla="*/ 107951 h 181439"/>
                <a:gd name="connsiteX157" fmla="*/ 90488 w 132384"/>
                <a:gd name="connsiteY157" fmla="*/ 111761 h 181439"/>
                <a:gd name="connsiteX158" fmla="*/ 98108 w 132384"/>
                <a:gd name="connsiteY158" fmla="*/ 115571 h 181439"/>
                <a:gd name="connsiteX159" fmla="*/ 100013 w 132384"/>
                <a:gd name="connsiteY159" fmla="*/ 114619 h 181439"/>
                <a:gd name="connsiteX160" fmla="*/ 100965 w 132384"/>
                <a:gd name="connsiteY160" fmla="*/ 113666 h 181439"/>
                <a:gd name="connsiteX161" fmla="*/ 101917 w 132384"/>
                <a:gd name="connsiteY161" fmla="*/ 110809 h 181439"/>
                <a:gd name="connsiteX162" fmla="*/ 101917 w 132384"/>
                <a:gd name="connsiteY162" fmla="*/ 106999 h 181439"/>
                <a:gd name="connsiteX163" fmla="*/ 106680 w 132384"/>
                <a:gd name="connsiteY163" fmla="*/ 108904 h 181439"/>
                <a:gd name="connsiteX164" fmla="*/ 106680 w 132384"/>
                <a:gd name="connsiteY164" fmla="*/ 110809 h 181439"/>
                <a:gd name="connsiteX165" fmla="*/ 108585 w 132384"/>
                <a:gd name="connsiteY165" fmla="*/ 109856 h 181439"/>
                <a:gd name="connsiteX166" fmla="*/ 109538 w 132384"/>
                <a:gd name="connsiteY166" fmla="*/ 107951 h 181439"/>
                <a:gd name="connsiteX167" fmla="*/ 111442 w 132384"/>
                <a:gd name="connsiteY167" fmla="*/ 102236 h 181439"/>
                <a:gd name="connsiteX168" fmla="*/ 110490 w 132384"/>
                <a:gd name="connsiteY168" fmla="*/ 97474 h 181439"/>
                <a:gd name="connsiteX169" fmla="*/ 107633 w 132384"/>
                <a:gd name="connsiteY169" fmla="*/ 96521 h 181439"/>
                <a:gd name="connsiteX170" fmla="*/ 97155 w 132384"/>
                <a:gd name="connsiteY170" fmla="*/ 101284 h 181439"/>
                <a:gd name="connsiteX171" fmla="*/ 102870 w 132384"/>
                <a:gd name="connsiteY171" fmla="*/ 95569 h 181439"/>
                <a:gd name="connsiteX172" fmla="*/ 104775 w 132384"/>
                <a:gd name="connsiteY172" fmla="*/ 95569 h 181439"/>
                <a:gd name="connsiteX173" fmla="*/ 104775 w 132384"/>
                <a:gd name="connsiteY173" fmla="*/ 93664 h 181439"/>
                <a:gd name="connsiteX174" fmla="*/ 102870 w 132384"/>
                <a:gd name="connsiteY174" fmla="*/ 94616 h 181439"/>
                <a:gd name="connsiteX175" fmla="*/ 101917 w 132384"/>
                <a:gd name="connsiteY175" fmla="*/ 95569 h 181439"/>
                <a:gd name="connsiteX176" fmla="*/ 102870 w 132384"/>
                <a:gd name="connsiteY176" fmla="*/ 93664 h 181439"/>
                <a:gd name="connsiteX177" fmla="*/ 102870 w 132384"/>
                <a:gd name="connsiteY177" fmla="*/ 92711 h 181439"/>
                <a:gd name="connsiteX178" fmla="*/ 101917 w 132384"/>
                <a:gd name="connsiteY178" fmla="*/ 92711 h 181439"/>
                <a:gd name="connsiteX179" fmla="*/ 94297 w 132384"/>
                <a:gd name="connsiteY179" fmla="*/ 98426 h 181439"/>
                <a:gd name="connsiteX180" fmla="*/ 90488 w 132384"/>
                <a:gd name="connsiteY180" fmla="*/ 99379 h 181439"/>
                <a:gd name="connsiteX181" fmla="*/ 90488 w 132384"/>
                <a:gd name="connsiteY181" fmla="*/ 96521 h 181439"/>
                <a:gd name="connsiteX182" fmla="*/ 98108 w 132384"/>
                <a:gd name="connsiteY182" fmla="*/ 92711 h 181439"/>
                <a:gd name="connsiteX183" fmla="*/ 98108 w 132384"/>
                <a:gd name="connsiteY183" fmla="*/ 91759 h 181439"/>
                <a:gd name="connsiteX184" fmla="*/ 92392 w 132384"/>
                <a:gd name="connsiteY184" fmla="*/ 91759 h 181439"/>
                <a:gd name="connsiteX185" fmla="*/ 93345 w 132384"/>
                <a:gd name="connsiteY185" fmla="*/ 87949 h 181439"/>
                <a:gd name="connsiteX186" fmla="*/ 93345 w 132384"/>
                <a:gd name="connsiteY186" fmla="*/ 86044 h 181439"/>
                <a:gd name="connsiteX187" fmla="*/ 91440 w 132384"/>
                <a:gd name="connsiteY187" fmla="*/ 86996 h 181439"/>
                <a:gd name="connsiteX188" fmla="*/ 90488 w 132384"/>
                <a:gd name="connsiteY188" fmla="*/ 88901 h 181439"/>
                <a:gd name="connsiteX189" fmla="*/ 88583 w 132384"/>
                <a:gd name="connsiteY189" fmla="*/ 90806 h 181439"/>
                <a:gd name="connsiteX190" fmla="*/ 86678 w 132384"/>
                <a:gd name="connsiteY190" fmla="*/ 88901 h 181439"/>
                <a:gd name="connsiteX191" fmla="*/ 84772 w 132384"/>
                <a:gd name="connsiteY191" fmla="*/ 87949 h 181439"/>
                <a:gd name="connsiteX192" fmla="*/ 79058 w 132384"/>
                <a:gd name="connsiteY192" fmla="*/ 86996 h 181439"/>
                <a:gd name="connsiteX193" fmla="*/ 76200 w 132384"/>
                <a:gd name="connsiteY193" fmla="*/ 85091 h 181439"/>
                <a:gd name="connsiteX194" fmla="*/ 74295 w 132384"/>
                <a:gd name="connsiteY194" fmla="*/ 87949 h 181439"/>
                <a:gd name="connsiteX195" fmla="*/ 70485 w 132384"/>
                <a:gd name="connsiteY195" fmla="*/ 89854 h 181439"/>
                <a:gd name="connsiteX196" fmla="*/ 64770 w 132384"/>
                <a:gd name="connsiteY196" fmla="*/ 91759 h 181439"/>
                <a:gd name="connsiteX197" fmla="*/ 61913 w 132384"/>
                <a:gd name="connsiteY197" fmla="*/ 87949 h 181439"/>
                <a:gd name="connsiteX198" fmla="*/ 61913 w 132384"/>
                <a:gd name="connsiteY198" fmla="*/ 86996 h 181439"/>
                <a:gd name="connsiteX199" fmla="*/ 62865 w 132384"/>
                <a:gd name="connsiteY199" fmla="*/ 86996 h 181439"/>
                <a:gd name="connsiteX200" fmla="*/ 65722 w 132384"/>
                <a:gd name="connsiteY200" fmla="*/ 88901 h 181439"/>
                <a:gd name="connsiteX201" fmla="*/ 67628 w 132384"/>
                <a:gd name="connsiteY201" fmla="*/ 88901 h 181439"/>
                <a:gd name="connsiteX202" fmla="*/ 67628 w 132384"/>
                <a:gd name="connsiteY202" fmla="*/ 86996 h 181439"/>
                <a:gd name="connsiteX203" fmla="*/ 65722 w 132384"/>
                <a:gd name="connsiteY203" fmla="*/ 86044 h 181439"/>
                <a:gd name="connsiteX204" fmla="*/ 64770 w 132384"/>
                <a:gd name="connsiteY204" fmla="*/ 80329 h 181439"/>
                <a:gd name="connsiteX205" fmla="*/ 60008 w 132384"/>
                <a:gd name="connsiteY205" fmla="*/ 77471 h 181439"/>
                <a:gd name="connsiteX206" fmla="*/ 59055 w 132384"/>
                <a:gd name="connsiteY206" fmla="*/ 75566 h 181439"/>
                <a:gd name="connsiteX207" fmla="*/ 58103 w 132384"/>
                <a:gd name="connsiteY207" fmla="*/ 73661 h 181439"/>
                <a:gd name="connsiteX208" fmla="*/ 56197 w 132384"/>
                <a:gd name="connsiteY208" fmla="*/ 75566 h 181439"/>
                <a:gd name="connsiteX209" fmla="*/ 58103 w 132384"/>
                <a:gd name="connsiteY209" fmla="*/ 81281 h 181439"/>
                <a:gd name="connsiteX210" fmla="*/ 55245 w 132384"/>
                <a:gd name="connsiteY210" fmla="*/ 82234 h 181439"/>
                <a:gd name="connsiteX211" fmla="*/ 51435 w 132384"/>
                <a:gd name="connsiteY211" fmla="*/ 80329 h 181439"/>
                <a:gd name="connsiteX212" fmla="*/ 49530 w 132384"/>
                <a:gd name="connsiteY212" fmla="*/ 78424 h 181439"/>
                <a:gd name="connsiteX213" fmla="*/ 52388 w 132384"/>
                <a:gd name="connsiteY213" fmla="*/ 76519 h 181439"/>
                <a:gd name="connsiteX214" fmla="*/ 54292 w 132384"/>
                <a:gd name="connsiteY214" fmla="*/ 74614 h 181439"/>
                <a:gd name="connsiteX215" fmla="*/ 55245 w 132384"/>
                <a:gd name="connsiteY215" fmla="*/ 70804 h 181439"/>
                <a:gd name="connsiteX216" fmla="*/ 55245 w 132384"/>
                <a:gd name="connsiteY216" fmla="*/ 68899 h 181439"/>
                <a:gd name="connsiteX217" fmla="*/ 54292 w 132384"/>
                <a:gd name="connsiteY217" fmla="*/ 66994 h 181439"/>
                <a:gd name="connsiteX218" fmla="*/ 53340 w 132384"/>
                <a:gd name="connsiteY218" fmla="*/ 68899 h 181439"/>
                <a:gd name="connsiteX219" fmla="*/ 51435 w 132384"/>
                <a:gd name="connsiteY219" fmla="*/ 73661 h 181439"/>
                <a:gd name="connsiteX220" fmla="*/ 49530 w 132384"/>
                <a:gd name="connsiteY220" fmla="*/ 74614 h 181439"/>
                <a:gd name="connsiteX221" fmla="*/ 49530 w 132384"/>
                <a:gd name="connsiteY221" fmla="*/ 72709 h 181439"/>
                <a:gd name="connsiteX222" fmla="*/ 49530 w 132384"/>
                <a:gd name="connsiteY222" fmla="*/ 67946 h 181439"/>
                <a:gd name="connsiteX223" fmla="*/ 48578 w 132384"/>
                <a:gd name="connsiteY223" fmla="*/ 65089 h 181439"/>
                <a:gd name="connsiteX224" fmla="*/ 45720 w 132384"/>
                <a:gd name="connsiteY224" fmla="*/ 66994 h 181439"/>
                <a:gd name="connsiteX225" fmla="*/ 43815 w 132384"/>
                <a:gd name="connsiteY225" fmla="*/ 71756 h 181439"/>
                <a:gd name="connsiteX226" fmla="*/ 44767 w 132384"/>
                <a:gd name="connsiteY226" fmla="*/ 72709 h 181439"/>
                <a:gd name="connsiteX227" fmla="*/ 46672 w 132384"/>
                <a:gd name="connsiteY227" fmla="*/ 75566 h 181439"/>
                <a:gd name="connsiteX228" fmla="*/ 45720 w 132384"/>
                <a:gd name="connsiteY228" fmla="*/ 77471 h 181439"/>
                <a:gd name="connsiteX229" fmla="*/ 44767 w 132384"/>
                <a:gd name="connsiteY229" fmla="*/ 83186 h 181439"/>
                <a:gd name="connsiteX230" fmla="*/ 47625 w 132384"/>
                <a:gd name="connsiteY230" fmla="*/ 86044 h 181439"/>
                <a:gd name="connsiteX231" fmla="*/ 49530 w 132384"/>
                <a:gd name="connsiteY231" fmla="*/ 87949 h 181439"/>
                <a:gd name="connsiteX232" fmla="*/ 50483 w 132384"/>
                <a:gd name="connsiteY232" fmla="*/ 86044 h 181439"/>
                <a:gd name="connsiteX233" fmla="*/ 50483 w 132384"/>
                <a:gd name="connsiteY233" fmla="*/ 83186 h 181439"/>
                <a:gd name="connsiteX234" fmla="*/ 52388 w 132384"/>
                <a:gd name="connsiteY234" fmla="*/ 85091 h 181439"/>
                <a:gd name="connsiteX235" fmla="*/ 53340 w 132384"/>
                <a:gd name="connsiteY235" fmla="*/ 87949 h 181439"/>
                <a:gd name="connsiteX236" fmla="*/ 54292 w 132384"/>
                <a:gd name="connsiteY236" fmla="*/ 90806 h 181439"/>
                <a:gd name="connsiteX237" fmla="*/ 54292 w 132384"/>
                <a:gd name="connsiteY237" fmla="*/ 91759 h 181439"/>
                <a:gd name="connsiteX238" fmla="*/ 55245 w 132384"/>
                <a:gd name="connsiteY238" fmla="*/ 91759 h 181439"/>
                <a:gd name="connsiteX239" fmla="*/ 56197 w 132384"/>
                <a:gd name="connsiteY239" fmla="*/ 89854 h 181439"/>
                <a:gd name="connsiteX240" fmla="*/ 58103 w 132384"/>
                <a:gd name="connsiteY240" fmla="*/ 87949 h 181439"/>
                <a:gd name="connsiteX241" fmla="*/ 58103 w 132384"/>
                <a:gd name="connsiteY241" fmla="*/ 90806 h 181439"/>
                <a:gd name="connsiteX242" fmla="*/ 57150 w 132384"/>
                <a:gd name="connsiteY242" fmla="*/ 92711 h 181439"/>
                <a:gd name="connsiteX243" fmla="*/ 54292 w 132384"/>
                <a:gd name="connsiteY243" fmla="*/ 96521 h 181439"/>
                <a:gd name="connsiteX244" fmla="*/ 59055 w 132384"/>
                <a:gd name="connsiteY244" fmla="*/ 93664 h 181439"/>
                <a:gd name="connsiteX245" fmla="*/ 61913 w 132384"/>
                <a:gd name="connsiteY245" fmla="*/ 93664 h 181439"/>
                <a:gd name="connsiteX246" fmla="*/ 59055 w 132384"/>
                <a:gd name="connsiteY246" fmla="*/ 96521 h 181439"/>
                <a:gd name="connsiteX247" fmla="*/ 63817 w 132384"/>
                <a:gd name="connsiteY247" fmla="*/ 99379 h 181439"/>
                <a:gd name="connsiteX248" fmla="*/ 66675 w 132384"/>
                <a:gd name="connsiteY248" fmla="*/ 100331 h 181439"/>
                <a:gd name="connsiteX249" fmla="*/ 68580 w 132384"/>
                <a:gd name="connsiteY249" fmla="*/ 103189 h 181439"/>
                <a:gd name="connsiteX250" fmla="*/ 68580 w 132384"/>
                <a:gd name="connsiteY250" fmla="*/ 103189 h 181439"/>
                <a:gd name="connsiteX251" fmla="*/ 70485 w 132384"/>
                <a:gd name="connsiteY251" fmla="*/ 101284 h 181439"/>
                <a:gd name="connsiteX252" fmla="*/ 66675 w 132384"/>
                <a:gd name="connsiteY252" fmla="*/ 100331 h 181439"/>
                <a:gd name="connsiteX253" fmla="*/ 67628 w 132384"/>
                <a:gd name="connsiteY253" fmla="*/ 99379 h 181439"/>
                <a:gd name="connsiteX254" fmla="*/ 70485 w 132384"/>
                <a:gd name="connsiteY254" fmla="*/ 97474 h 181439"/>
                <a:gd name="connsiteX255" fmla="*/ 70485 w 132384"/>
                <a:gd name="connsiteY255" fmla="*/ 101284 h 181439"/>
                <a:gd name="connsiteX256" fmla="*/ 73342 w 132384"/>
                <a:gd name="connsiteY256" fmla="*/ 102236 h 181439"/>
                <a:gd name="connsiteX257" fmla="*/ 75247 w 132384"/>
                <a:gd name="connsiteY257" fmla="*/ 103189 h 181439"/>
                <a:gd name="connsiteX258" fmla="*/ 80010 w 132384"/>
                <a:gd name="connsiteY258" fmla="*/ 104141 h 181439"/>
                <a:gd name="connsiteX259" fmla="*/ 80963 w 132384"/>
                <a:gd name="connsiteY259" fmla="*/ 104141 h 181439"/>
                <a:gd name="connsiteX260" fmla="*/ 82867 w 132384"/>
                <a:gd name="connsiteY260" fmla="*/ 104141 h 181439"/>
                <a:gd name="connsiteX261" fmla="*/ 80963 w 132384"/>
                <a:gd name="connsiteY261" fmla="*/ 106046 h 181439"/>
                <a:gd name="connsiteX262" fmla="*/ 77153 w 132384"/>
                <a:gd name="connsiteY262" fmla="*/ 106046 h 181439"/>
                <a:gd name="connsiteX263" fmla="*/ 75247 w 132384"/>
                <a:gd name="connsiteY263" fmla="*/ 107951 h 181439"/>
                <a:gd name="connsiteX264" fmla="*/ 77153 w 132384"/>
                <a:gd name="connsiteY264" fmla="*/ 108904 h 181439"/>
                <a:gd name="connsiteX265" fmla="*/ 86678 w 132384"/>
                <a:gd name="connsiteY265" fmla="*/ 106999 h 181439"/>
                <a:gd name="connsiteX266" fmla="*/ 86678 w 132384"/>
                <a:gd name="connsiteY266" fmla="*/ 109856 h 181439"/>
                <a:gd name="connsiteX267" fmla="*/ 89535 w 132384"/>
                <a:gd name="connsiteY267" fmla="*/ 107951 h 181439"/>
                <a:gd name="connsiteX268" fmla="*/ 48578 w 132384"/>
                <a:gd name="connsiteY268" fmla="*/ 77471 h 181439"/>
                <a:gd name="connsiteX269" fmla="*/ 46672 w 132384"/>
                <a:gd name="connsiteY269" fmla="*/ 78424 h 181439"/>
                <a:gd name="connsiteX270" fmla="*/ 44767 w 132384"/>
                <a:gd name="connsiteY270" fmla="*/ 77471 h 181439"/>
                <a:gd name="connsiteX271" fmla="*/ 46672 w 132384"/>
                <a:gd name="connsiteY271" fmla="*/ 76519 h 181439"/>
                <a:gd name="connsiteX272" fmla="*/ 48578 w 132384"/>
                <a:gd name="connsiteY272" fmla="*/ 77471 h 181439"/>
                <a:gd name="connsiteX273" fmla="*/ 46672 w 132384"/>
                <a:gd name="connsiteY273" fmla="*/ 69851 h 181439"/>
                <a:gd name="connsiteX274" fmla="*/ 45720 w 132384"/>
                <a:gd name="connsiteY274" fmla="*/ 69851 h 181439"/>
                <a:gd name="connsiteX275" fmla="*/ 46672 w 132384"/>
                <a:gd name="connsiteY275" fmla="*/ 68899 h 181439"/>
                <a:gd name="connsiteX276" fmla="*/ 47625 w 132384"/>
                <a:gd name="connsiteY276" fmla="*/ 69851 h 181439"/>
                <a:gd name="connsiteX277" fmla="*/ 46672 w 132384"/>
                <a:gd name="connsiteY277" fmla="*/ 69851 h 181439"/>
                <a:gd name="connsiteX278" fmla="*/ 56197 w 132384"/>
                <a:gd name="connsiteY278" fmla="*/ 79376 h 181439"/>
                <a:gd name="connsiteX279" fmla="*/ 56197 w 132384"/>
                <a:gd name="connsiteY279" fmla="*/ 79376 h 181439"/>
                <a:gd name="connsiteX280" fmla="*/ 58103 w 132384"/>
                <a:gd name="connsiteY280" fmla="*/ 82234 h 181439"/>
                <a:gd name="connsiteX281" fmla="*/ 57150 w 132384"/>
                <a:gd name="connsiteY281" fmla="*/ 82234 h 181439"/>
                <a:gd name="connsiteX282" fmla="*/ 56197 w 132384"/>
                <a:gd name="connsiteY282" fmla="*/ 79376 h 181439"/>
                <a:gd name="connsiteX283" fmla="*/ 58103 w 132384"/>
                <a:gd name="connsiteY283" fmla="*/ 97474 h 181439"/>
                <a:gd name="connsiteX284" fmla="*/ 58103 w 132384"/>
                <a:gd name="connsiteY284" fmla="*/ 97474 h 181439"/>
                <a:gd name="connsiteX285" fmla="*/ 58103 w 132384"/>
                <a:gd name="connsiteY285" fmla="*/ 97474 h 181439"/>
                <a:gd name="connsiteX286" fmla="*/ 58103 w 132384"/>
                <a:gd name="connsiteY286" fmla="*/ 97474 h 181439"/>
                <a:gd name="connsiteX287" fmla="*/ 58103 w 132384"/>
                <a:gd name="connsiteY287" fmla="*/ 97474 h 181439"/>
                <a:gd name="connsiteX288" fmla="*/ 59055 w 132384"/>
                <a:gd name="connsiteY288" fmla="*/ 78424 h 181439"/>
                <a:gd name="connsiteX289" fmla="*/ 61913 w 132384"/>
                <a:gd name="connsiteY289" fmla="*/ 75566 h 181439"/>
                <a:gd name="connsiteX290" fmla="*/ 61913 w 132384"/>
                <a:gd name="connsiteY290" fmla="*/ 77471 h 181439"/>
                <a:gd name="connsiteX291" fmla="*/ 59055 w 132384"/>
                <a:gd name="connsiteY291" fmla="*/ 78424 h 181439"/>
                <a:gd name="connsiteX292" fmla="*/ 66675 w 132384"/>
                <a:gd name="connsiteY292" fmla="*/ 91759 h 181439"/>
                <a:gd name="connsiteX293" fmla="*/ 62865 w 132384"/>
                <a:gd name="connsiteY293" fmla="*/ 90806 h 181439"/>
                <a:gd name="connsiteX294" fmla="*/ 66675 w 132384"/>
                <a:gd name="connsiteY294" fmla="*/ 89854 h 181439"/>
                <a:gd name="connsiteX295" fmla="*/ 66675 w 132384"/>
                <a:gd name="connsiteY295" fmla="*/ 91759 h 181439"/>
                <a:gd name="connsiteX296" fmla="*/ 65722 w 132384"/>
                <a:gd name="connsiteY296" fmla="*/ 103189 h 181439"/>
                <a:gd name="connsiteX297" fmla="*/ 64770 w 132384"/>
                <a:gd name="connsiteY297" fmla="*/ 102236 h 181439"/>
                <a:gd name="connsiteX298" fmla="*/ 63817 w 132384"/>
                <a:gd name="connsiteY298" fmla="*/ 103189 h 181439"/>
                <a:gd name="connsiteX299" fmla="*/ 65722 w 132384"/>
                <a:gd name="connsiteY299" fmla="*/ 103189 h 181439"/>
                <a:gd name="connsiteX300" fmla="*/ 65722 w 132384"/>
                <a:gd name="connsiteY300" fmla="*/ 103189 h 181439"/>
                <a:gd name="connsiteX301" fmla="*/ 64770 w 132384"/>
                <a:gd name="connsiteY301" fmla="*/ 67946 h 181439"/>
                <a:gd name="connsiteX302" fmla="*/ 64770 w 132384"/>
                <a:gd name="connsiteY302" fmla="*/ 67946 h 181439"/>
                <a:gd name="connsiteX303" fmla="*/ 64770 w 132384"/>
                <a:gd name="connsiteY303" fmla="*/ 67946 h 181439"/>
                <a:gd name="connsiteX304" fmla="*/ 64770 w 132384"/>
                <a:gd name="connsiteY304" fmla="*/ 67946 h 181439"/>
                <a:gd name="connsiteX305" fmla="*/ 64770 w 132384"/>
                <a:gd name="connsiteY305" fmla="*/ 67946 h 181439"/>
                <a:gd name="connsiteX306" fmla="*/ 66675 w 132384"/>
                <a:gd name="connsiteY306" fmla="*/ 92711 h 181439"/>
                <a:gd name="connsiteX307" fmla="*/ 66675 w 132384"/>
                <a:gd name="connsiteY307" fmla="*/ 92711 h 181439"/>
                <a:gd name="connsiteX308" fmla="*/ 66675 w 132384"/>
                <a:gd name="connsiteY308" fmla="*/ 92711 h 181439"/>
                <a:gd name="connsiteX309" fmla="*/ 66675 w 132384"/>
                <a:gd name="connsiteY309" fmla="*/ 94616 h 181439"/>
                <a:gd name="connsiteX310" fmla="*/ 65722 w 132384"/>
                <a:gd name="connsiteY310" fmla="*/ 94616 h 181439"/>
                <a:gd name="connsiteX311" fmla="*/ 66675 w 132384"/>
                <a:gd name="connsiteY311" fmla="*/ 92711 h 181439"/>
                <a:gd name="connsiteX312" fmla="*/ 70485 w 132384"/>
                <a:gd name="connsiteY312" fmla="*/ 78424 h 181439"/>
                <a:gd name="connsiteX313" fmla="*/ 66675 w 132384"/>
                <a:gd name="connsiteY313" fmla="*/ 78424 h 181439"/>
                <a:gd name="connsiteX314" fmla="*/ 68580 w 132384"/>
                <a:gd name="connsiteY314" fmla="*/ 81281 h 181439"/>
                <a:gd name="connsiteX315" fmla="*/ 70485 w 132384"/>
                <a:gd name="connsiteY315" fmla="*/ 81281 h 181439"/>
                <a:gd name="connsiteX316" fmla="*/ 70485 w 132384"/>
                <a:gd name="connsiteY316" fmla="*/ 78424 h 181439"/>
                <a:gd name="connsiteX317" fmla="*/ 71438 w 132384"/>
                <a:gd name="connsiteY317" fmla="*/ 103189 h 181439"/>
                <a:gd name="connsiteX318" fmla="*/ 67628 w 132384"/>
                <a:gd name="connsiteY318" fmla="*/ 101284 h 181439"/>
                <a:gd name="connsiteX319" fmla="*/ 71438 w 132384"/>
                <a:gd name="connsiteY319" fmla="*/ 103189 h 181439"/>
                <a:gd name="connsiteX320" fmla="*/ 71438 w 132384"/>
                <a:gd name="connsiteY320" fmla="*/ 103189 h 181439"/>
                <a:gd name="connsiteX321" fmla="*/ 68580 w 132384"/>
                <a:gd name="connsiteY321" fmla="*/ 72709 h 181439"/>
                <a:gd name="connsiteX322" fmla="*/ 68580 w 132384"/>
                <a:gd name="connsiteY322" fmla="*/ 72709 h 181439"/>
                <a:gd name="connsiteX323" fmla="*/ 69533 w 132384"/>
                <a:gd name="connsiteY323" fmla="*/ 72709 h 181439"/>
                <a:gd name="connsiteX324" fmla="*/ 68580 w 132384"/>
                <a:gd name="connsiteY324" fmla="*/ 72709 h 181439"/>
                <a:gd name="connsiteX325" fmla="*/ 68580 w 132384"/>
                <a:gd name="connsiteY325" fmla="*/ 72709 h 181439"/>
                <a:gd name="connsiteX326" fmla="*/ 72390 w 132384"/>
                <a:gd name="connsiteY326" fmla="*/ 77471 h 181439"/>
                <a:gd name="connsiteX327" fmla="*/ 72390 w 132384"/>
                <a:gd name="connsiteY327" fmla="*/ 77471 h 181439"/>
                <a:gd name="connsiteX328" fmla="*/ 72390 w 132384"/>
                <a:gd name="connsiteY328" fmla="*/ 77471 h 181439"/>
                <a:gd name="connsiteX329" fmla="*/ 72390 w 132384"/>
                <a:gd name="connsiteY329" fmla="*/ 77471 h 181439"/>
                <a:gd name="connsiteX330" fmla="*/ 72390 w 132384"/>
                <a:gd name="connsiteY330" fmla="*/ 77471 h 181439"/>
                <a:gd name="connsiteX331" fmla="*/ 75247 w 132384"/>
                <a:gd name="connsiteY331" fmla="*/ 89854 h 181439"/>
                <a:gd name="connsiteX332" fmla="*/ 75247 w 132384"/>
                <a:gd name="connsiteY332" fmla="*/ 89854 h 181439"/>
                <a:gd name="connsiteX333" fmla="*/ 73342 w 132384"/>
                <a:gd name="connsiteY333" fmla="*/ 89854 h 181439"/>
                <a:gd name="connsiteX334" fmla="*/ 73342 w 132384"/>
                <a:gd name="connsiteY334" fmla="*/ 88901 h 181439"/>
                <a:gd name="connsiteX335" fmla="*/ 75247 w 132384"/>
                <a:gd name="connsiteY335" fmla="*/ 89854 h 181439"/>
                <a:gd name="connsiteX336" fmla="*/ 76200 w 132384"/>
                <a:gd name="connsiteY336" fmla="*/ 82234 h 181439"/>
                <a:gd name="connsiteX337" fmla="*/ 76200 w 132384"/>
                <a:gd name="connsiteY337" fmla="*/ 82234 h 181439"/>
                <a:gd name="connsiteX338" fmla="*/ 77153 w 132384"/>
                <a:gd name="connsiteY338" fmla="*/ 82234 h 181439"/>
                <a:gd name="connsiteX339" fmla="*/ 76200 w 132384"/>
                <a:gd name="connsiteY339" fmla="*/ 80329 h 181439"/>
                <a:gd name="connsiteX340" fmla="*/ 75247 w 132384"/>
                <a:gd name="connsiteY340" fmla="*/ 80329 h 181439"/>
                <a:gd name="connsiteX341" fmla="*/ 76200 w 132384"/>
                <a:gd name="connsiteY341" fmla="*/ 82234 h 181439"/>
                <a:gd name="connsiteX342" fmla="*/ 80963 w 132384"/>
                <a:gd name="connsiteY342" fmla="*/ 92711 h 181439"/>
                <a:gd name="connsiteX343" fmla="*/ 80010 w 132384"/>
                <a:gd name="connsiteY343" fmla="*/ 93664 h 181439"/>
                <a:gd name="connsiteX344" fmla="*/ 79058 w 132384"/>
                <a:gd name="connsiteY344" fmla="*/ 95569 h 181439"/>
                <a:gd name="connsiteX345" fmla="*/ 77153 w 132384"/>
                <a:gd name="connsiteY345" fmla="*/ 94616 h 181439"/>
                <a:gd name="connsiteX346" fmla="*/ 77153 w 132384"/>
                <a:gd name="connsiteY346" fmla="*/ 90806 h 181439"/>
                <a:gd name="connsiteX347" fmla="*/ 80963 w 132384"/>
                <a:gd name="connsiteY347" fmla="*/ 92711 h 181439"/>
                <a:gd name="connsiteX348" fmla="*/ 80963 w 132384"/>
                <a:gd name="connsiteY348" fmla="*/ 92711 h 181439"/>
                <a:gd name="connsiteX349" fmla="*/ 83820 w 132384"/>
                <a:gd name="connsiteY349" fmla="*/ 92711 h 181439"/>
                <a:gd name="connsiteX350" fmla="*/ 81915 w 132384"/>
                <a:gd name="connsiteY350" fmla="*/ 94616 h 181439"/>
                <a:gd name="connsiteX351" fmla="*/ 80963 w 132384"/>
                <a:gd name="connsiteY351" fmla="*/ 92711 h 181439"/>
                <a:gd name="connsiteX352" fmla="*/ 83820 w 132384"/>
                <a:gd name="connsiteY352" fmla="*/ 92711 h 181439"/>
                <a:gd name="connsiteX353" fmla="*/ 84772 w 132384"/>
                <a:gd name="connsiteY353" fmla="*/ 90806 h 181439"/>
                <a:gd name="connsiteX354" fmla="*/ 84772 w 132384"/>
                <a:gd name="connsiteY354" fmla="*/ 90806 h 181439"/>
                <a:gd name="connsiteX355" fmla="*/ 83820 w 132384"/>
                <a:gd name="connsiteY355" fmla="*/ 92711 h 181439"/>
                <a:gd name="connsiteX356" fmla="*/ 90488 w 132384"/>
                <a:gd name="connsiteY356" fmla="*/ 107951 h 181439"/>
                <a:gd name="connsiteX357" fmla="*/ 86678 w 132384"/>
                <a:gd name="connsiteY357" fmla="*/ 106046 h 181439"/>
                <a:gd name="connsiteX358" fmla="*/ 84772 w 132384"/>
                <a:gd name="connsiteY358" fmla="*/ 104141 h 181439"/>
                <a:gd name="connsiteX359" fmla="*/ 85725 w 132384"/>
                <a:gd name="connsiteY359" fmla="*/ 102236 h 181439"/>
                <a:gd name="connsiteX360" fmla="*/ 97155 w 132384"/>
                <a:gd name="connsiteY360" fmla="*/ 101284 h 181439"/>
                <a:gd name="connsiteX361" fmla="*/ 93345 w 132384"/>
                <a:gd name="connsiteY361" fmla="*/ 103189 h 181439"/>
                <a:gd name="connsiteX362" fmla="*/ 92392 w 132384"/>
                <a:gd name="connsiteY362" fmla="*/ 104141 h 181439"/>
                <a:gd name="connsiteX363" fmla="*/ 93345 w 132384"/>
                <a:gd name="connsiteY363" fmla="*/ 105094 h 181439"/>
                <a:gd name="connsiteX364" fmla="*/ 96203 w 132384"/>
                <a:gd name="connsiteY364" fmla="*/ 106046 h 181439"/>
                <a:gd name="connsiteX365" fmla="*/ 94297 w 132384"/>
                <a:gd name="connsiteY365" fmla="*/ 107951 h 181439"/>
                <a:gd name="connsiteX366" fmla="*/ 90488 w 132384"/>
                <a:gd name="connsiteY366" fmla="*/ 107951 h 181439"/>
                <a:gd name="connsiteX367" fmla="*/ 90488 w 132384"/>
                <a:gd name="connsiteY367" fmla="*/ 107951 h 181439"/>
                <a:gd name="connsiteX368" fmla="*/ 84772 w 132384"/>
                <a:gd name="connsiteY368" fmla="*/ 95569 h 181439"/>
                <a:gd name="connsiteX369" fmla="*/ 85725 w 132384"/>
                <a:gd name="connsiteY369" fmla="*/ 94616 h 181439"/>
                <a:gd name="connsiteX370" fmla="*/ 86678 w 132384"/>
                <a:gd name="connsiteY370" fmla="*/ 95569 h 181439"/>
                <a:gd name="connsiteX371" fmla="*/ 85725 w 132384"/>
                <a:gd name="connsiteY371" fmla="*/ 96521 h 181439"/>
                <a:gd name="connsiteX372" fmla="*/ 84772 w 132384"/>
                <a:gd name="connsiteY372" fmla="*/ 95569 h 181439"/>
                <a:gd name="connsiteX373" fmla="*/ 86678 w 132384"/>
                <a:gd name="connsiteY373" fmla="*/ 113666 h 181439"/>
                <a:gd name="connsiteX374" fmla="*/ 85725 w 132384"/>
                <a:gd name="connsiteY374" fmla="*/ 111761 h 181439"/>
                <a:gd name="connsiteX375" fmla="*/ 84772 w 132384"/>
                <a:gd name="connsiteY375" fmla="*/ 112714 h 181439"/>
                <a:gd name="connsiteX376" fmla="*/ 86678 w 132384"/>
                <a:gd name="connsiteY376" fmla="*/ 113666 h 181439"/>
                <a:gd name="connsiteX377" fmla="*/ 86678 w 132384"/>
                <a:gd name="connsiteY377" fmla="*/ 113666 h 181439"/>
                <a:gd name="connsiteX378" fmla="*/ 91440 w 132384"/>
                <a:gd name="connsiteY378" fmla="*/ 115571 h 181439"/>
                <a:gd name="connsiteX379" fmla="*/ 90488 w 132384"/>
                <a:gd name="connsiteY379" fmla="*/ 114619 h 181439"/>
                <a:gd name="connsiteX380" fmla="*/ 88583 w 132384"/>
                <a:gd name="connsiteY380" fmla="*/ 118429 h 181439"/>
                <a:gd name="connsiteX381" fmla="*/ 89535 w 132384"/>
                <a:gd name="connsiteY381" fmla="*/ 119381 h 181439"/>
                <a:gd name="connsiteX382" fmla="*/ 91440 w 132384"/>
                <a:gd name="connsiteY382" fmla="*/ 115571 h 181439"/>
                <a:gd name="connsiteX383" fmla="*/ 92392 w 132384"/>
                <a:gd name="connsiteY383" fmla="*/ 89854 h 181439"/>
                <a:gd name="connsiteX384" fmla="*/ 90488 w 132384"/>
                <a:gd name="connsiteY384" fmla="*/ 94616 h 181439"/>
                <a:gd name="connsiteX385" fmla="*/ 92392 w 132384"/>
                <a:gd name="connsiteY385" fmla="*/ 89854 h 181439"/>
                <a:gd name="connsiteX386" fmla="*/ 95250 w 132384"/>
                <a:gd name="connsiteY386" fmla="*/ 111761 h 181439"/>
                <a:gd name="connsiteX387" fmla="*/ 95250 w 132384"/>
                <a:gd name="connsiteY387" fmla="*/ 111761 h 181439"/>
                <a:gd name="connsiteX388" fmla="*/ 96203 w 132384"/>
                <a:gd name="connsiteY388" fmla="*/ 111761 h 181439"/>
                <a:gd name="connsiteX389" fmla="*/ 95250 w 132384"/>
                <a:gd name="connsiteY389" fmla="*/ 111761 h 181439"/>
                <a:gd name="connsiteX390" fmla="*/ 95250 w 132384"/>
                <a:gd name="connsiteY390" fmla="*/ 111761 h 181439"/>
                <a:gd name="connsiteX391" fmla="*/ 97155 w 132384"/>
                <a:gd name="connsiteY391" fmla="*/ 121286 h 181439"/>
                <a:gd name="connsiteX392" fmla="*/ 99060 w 132384"/>
                <a:gd name="connsiteY392" fmla="*/ 119381 h 181439"/>
                <a:gd name="connsiteX393" fmla="*/ 98108 w 132384"/>
                <a:gd name="connsiteY393" fmla="*/ 117476 h 181439"/>
                <a:gd name="connsiteX394" fmla="*/ 97155 w 132384"/>
                <a:gd name="connsiteY394" fmla="*/ 118429 h 181439"/>
                <a:gd name="connsiteX395" fmla="*/ 97155 w 132384"/>
                <a:gd name="connsiteY395" fmla="*/ 121286 h 181439"/>
                <a:gd name="connsiteX396" fmla="*/ 109538 w 132384"/>
                <a:gd name="connsiteY396" fmla="*/ 125096 h 181439"/>
                <a:gd name="connsiteX397" fmla="*/ 109538 w 132384"/>
                <a:gd name="connsiteY397" fmla="*/ 123191 h 181439"/>
                <a:gd name="connsiteX398" fmla="*/ 107633 w 132384"/>
                <a:gd name="connsiteY398" fmla="*/ 123191 h 181439"/>
                <a:gd name="connsiteX399" fmla="*/ 100965 w 132384"/>
                <a:gd name="connsiteY399" fmla="*/ 124144 h 181439"/>
                <a:gd name="connsiteX400" fmla="*/ 98108 w 132384"/>
                <a:gd name="connsiteY400" fmla="*/ 125096 h 181439"/>
                <a:gd name="connsiteX401" fmla="*/ 96203 w 132384"/>
                <a:gd name="connsiteY401" fmla="*/ 124144 h 181439"/>
                <a:gd name="connsiteX402" fmla="*/ 97155 w 132384"/>
                <a:gd name="connsiteY402" fmla="*/ 126049 h 181439"/>
                <a:gd name="connsiteX403" fmla="*/ 103822 w 132384"/>
                <a:gd name="connsiteY403" fmla="*/ 127954 h 181439"/>
                <a:gd name="connsiteX404" fmla="*/ 105728 w 132384"/>
                <a:gd name="connsiteY404" fmla="*/ 127954 h 181439"/>
                <a:gd name="connsiteX405" fmla="*/ 109538 w 132384"/>
                <a:gd name="connsiteY405" fmla="*/ 125096 h 181439"/>
                <a:gd name="connsiteX406" fmla="*/ 98108 w 132384"/>
                <a:gd name="connsiteY406" fmla="*/ 104141 h 181439"/>
                <a:gd name="connsiteX407" fmla="*/ 100965 w 132384"/>
                <a:gd name="connsiteY407" fmla="*/ 101284 h 181439"/>
                <a:gd name="connsiteX408" fmla="*/ 104775 w 132384"/>
                <a:gd name="connsiteY408" fmla="*/ 98426 h 181439"/>
                <a:gd name="connsiteX409" fmla="*/ 107633 w 132384"/>
                <a:gd name="connsiteY409" fmla="*/ 97474 h 181439"/>
                <a:gd name="connsiteX410" fmla="*/ 108585 w 132384"/>
                <a:gd name="connsiteY410" fmla="*/ 100331 h 181439"/>
                <a:gd name="connsiteX411" fmla="*/ 108585 w 132384"/>
                <a:gd name="connsiteY411" fmla="*/ 106999 h 181439"/>
                <a:gd name="connsiteX412" fmla="*/ 101917 w 132384"/>
                <a:gd name="connsiteY412" fmla="*/ 106046 h 181439"/>
                <a:gd name="connsiteX413" fmla="*/ 98108 w 132384"/>
                <a:gd name="connsiteY413" fmla="*/ 104141 h 181439"/>
                <a:gd name="connsiteX414" fmla="*/ 99060 w 132384"/>
                <a:gd name="connsiteY414" fmla="*/ 35561 h 181439"/>
                <a:gd name="connsiteX415" fmla="*/ 100013 w 132384"/>
                <a:gd name="connsiteY415" fmla="*/ 36514 h 181439"/>
                <a:gd name="connsiteX416" fmla="*/ 99060 w 132384"/>
                <a:gd name="connsiteY416" fmla="*/ 35561 h 181439"/>
                <a:gd name="connsiteX417" fmla="*/ 99060 w 132384"/>
                <a:gd name="connsiteY417" fmla="*/ 35561 h 181439"/>
                <a:gd name="connsiteX418" fmla="*/ 99060 w 132384"/>
                <a:gd name="connsiteY418" fmla="*/ 35561 h 181439"/>
                <a:gd name="connsiteX419" fmla="*/ 107633 w 132384"/>
                <a:gd name="connsiteY419" fmla="*/ 115571 h 181439"/>
                <a:gd name="connsiteX420" fmla="*/ 105728 w 132384"/>
                <a:gd name="connsiteY420" fmla="*/ 116524 h 181439"/>
                <a:gd name="connsiteX421" fmla="*/ 104775 w 132384"/>
                <a:gd name="connsiteY421" fmla="*/ 116524 h 181439"/>
                <a:gd name="connsiteX422" fmla="*/ 102870 w 132384"/>
                <a:gd name="connsiteY422" fmla="*/ 114619 h 181439"/>
                <a:gd name="connsiteX423" fmla="*/ 102870 w 132384"/>
                <a:gd name="connsiteY423" fmla="*/ 117476 h 181439"/>
                <a:gd name="connsiteX424" fmla="*/ 105728 w 132384"/>
                <a:gd name="connsiteY424" fmla="*/ 120334 h 181439"/>
                <a:gd name="connsiteX425" fmla="*/ 107633 w 132384"/>
                <a:gd name="connsiteY425" fmla="*/ 119381 h 181439"/>
                <a:gd name="connsiteX426" fmla="*/ 107633 w 132384"/>
                <a:gd name="connsiteY426" fmla="*/ 115571 h 181439"/>
                <a:gd name="connsiteX427" fmla="*/ 109538 w 132384"/>
                <a:gd name="connsiteY427" fmla="*/ 146051 h 181439"/>
                <a:gd name="connsiteX428" fmla="*/ 109538 w 132384"/>
                <a:gd name="connsiteY428" fmla="*/ 146051 h 181439"/>
                <a:gd name="connsiteX429" fmla="*/ 105728 w 132384"/>
                <a:gd name="connsiteY429" fmla="*/ 147956 h 181439"/>
                <a:gd name="connsiteX430" fmla="*/ 106680 w 132384"/>
                <a:gd name="connsiteY430" fmla="*/ 148909 h 181439"/>
                <a:gd name="connsiteX431" fmla="*/ 109538 w 132384"/>
                <a:gd name="connsiteY431" fmla="*/ 146051 h 181439"/>
                <a:gd name="connsiteX432" fmla="*/ 108585 w 132384"/>
                <a:gd name="connsiteY432" fmla="*/ 136526 h 181439"/>
                <a:gd name="connsiteX433" fmla="*/ 108585 w 132384"/>
                <a:gd name="connsiteY433" fmla="*/ 136526 h 181439"/>
                <a:gd name="connsiteX434" fmla="*/ 108585 w 132384"/>
                <a:gd name="connsiteY434" fmla="*/ 138431 h 181439"/>
                <a:gd name="connsiteX435" fmla="*/ 108585 w 132384"/>
                <a:gd name="connsiteY435" fmla="*/ 136526 h 181439"/>
                <a:gd name="connsiteX436" fmla="*/ 108585 w 132384"/>
                <a:gd name="connsiteY436" fmla="*/ 136526 h 181439"/>
                <a:gd name="connsiteX437" fmla="*/ 110490 w 132384"/>
                <a:gd name="connsiteY437" fmla="*/ 141289 h 181439"/>
                <a:gd name="connsiteX438" fmla="*/ 110490 w 132384"/>
                <a:gd name="connsiteY438" fmla="*/ 141289 h 181439"/>
                <a:gd name="connsiteX439" fmla="*/ 108585 w 132384"/>
                <a:gd name="connsiteY439" fmla="*/ 141289 h 181439"/>
                <a:gd name="connsiteX440" fmla="*/ 108585 w 132384"/>
                <a:gd name="connsiteY440" fmla="*/ 142241 h 181439"/>
                <a:gd name="connsiteX441" fmla="*/ 110490 w 132384"/>
                <a:gd name="connsiteY441" fmla="*/ 141289 h 181439"/>
                <a:gd name="connsiteX442" fmla="*/ 112395 w 132384"/>
                <a:gd name="connsiteY442" fmla="*/ 144146 h 181439"/>
                <a:gd name="connsiteX443" fmla="*/ 110490 w 132384"/>
                <a:gd name="connsiteY443" fmla="*/ 147004 h 181439"/>
                <a:gd name="connsiteX444" fmla="*/ 110490 w 132384"/>
                <a:gd name="connsiteY444" fmla="*/ 148909 h 181439"/>
                <a:gd name="connsiteX445" fmla="*/ 112395 w 132384"/>
                <a:gd name="connsiteY445" fmla="*/ 147004 h 181439"/>
                <a:gd name="connsiteX446" fmla="*/ 112395 w 132384"/>
                <a:gd name="connsiteY446" fmla="*/ 144146 h 181439"/>
                <a:gd name="connsiteX447" fmla="*/ 111442 w 132384"/>
                <a:gd name="connsiteY447" fmla="*/ 131764 h 181439"/>
                <a:gd name="connsiteX448" fmla="*/ 111442 w 132384"/>
                <a:gd name="connsiteY448" fmla="*/ 131764 h 181439"/>
                <a:gd name="connsiteX449" fmla="*/ 111442 w 132384"/>
                <a:gd name="connsiteY449" fmla="*/ 133669 h 181439"/>
                <a:gd name="connsiteX450" fmla="*/ 111442 w 132384"/>
                <a:gd name="connsiteY450" fmla="*/ 131764 h 181439"/>
                <a:gd name="connsiteX451" fmla="*/ 111442 w 132384"/>
                <a:gd name="connsiteY451" fmla="*/ 131764 h 181439"/>
                <a:gd name="connsiteX452" fmla="*/ 111442 w 132384"/>
                <a:gd name="connsiteY452" fmla="*/ 111761 h 181439"/>
                <a:gd name="connsiteX453" fmla="*/ 113347 w 132384"/>
                <a:gd name="connsiteY453" fmla="*/ 114619 h 181439"/>
                <a:gd name="connsiteX454" fmla="*/ 118110 w 132384"/>
                <a:gd name="connsiteY454" fmla="*/ 116524 h 181439"/>
                <a:gd name="connsiteX455" fmla="*/ 119063 w 132384"/>
                <a:gd name="connsiteY455" fmla="*/ 114619 h 181439"/>
                <a:gd name="connsiteX456" fmla="*/ 113347 w 132384"/>
                <a:gd name="connsiteY456" fmla="*/ 110809 h 181439"/>
                <a:gd name="connsiteX457" fmla="*/ 111442 w 132384"/>
                <a:gd name="connsiteY457" fmla="*/ 109856 h 181439"/>
                <a:gd name="connsiteX458" fmla="*/ 111442 w 132384"/>
                <a:gd name="connsiteY458" fmla="*/ 111761 h 181439"/>
                <a:gd name="connsiteX459" fmla="*/ 114300 w 132384"/>
                <a:gd name="connsiteY459" fmla="*/ 126049 h 181439"/>
                <a:gd name="connsiteX460" fmla="*/ 114300 w 132384"/>
                <a:gd name="connsiteY460" fmla="*/ 126049 h 181439"/>
                <a:gd name="connsiteX461" fmla="*/ 113347 w 132384"/>
                <a:gd name="connsiteY461" fmla="*/ 122239 h 181439"/>
                <a:gd name="connsiteX462" fmla="*/ 111442 w 132384"/>
                <a:gd name="connsiteY462" fmla="*/ 124144 h 181439"/>
                <a:gd name="connsiteX463" fmla="*/ 114300 w 132384"/>
                <a:gd name="connsiteY463" fmla="*/ 126049 h 181439"/>
                <a:gd name="connsiteX464" fmla="*/ 113347 w 132384"/>
                <a:gd name="connsiteY464" fmla="*/ 113666 h 181439"/>
                <a:gd name="connsiteX465" fmla="*/ 115253 w 132384"/>
                <a:gd name="connsiteY465" fmla="*/ 111761 h 181439"/>
                <a:gd name="connsiteX466" fmla="*/ 115253 w 132384"/>
                <a:gd name="connsiteY466" fmla="*/ 112714 h 181439"/>
                <a:gd name="connsiteX467" fmla="*/ 113347 w 132384"/>
                <a:gd name="connsiteY467" fmla="*/ 113666 h 181439"/>
                <a:gd name="connsiteX468" fmla="*/ 114300 w 132384"/>
                <a:gd name="connsiteY468" fmla="*/ 32704 h 181439"/>
                <a:gd name="connsiteX469" fmla="*/ 116205 w 132384"/>
                <a:gd name="connsiteY469" fmla="*/ 32704 h 181439"/>
                <a:gd name="connsiteX470" fmla="*/ 115253 w 132384"/>
                <a:gd name="connsiteY470" fmla="*/ 31751 h 181439"/>
                <a:gd name="connsiteX471" fmla="*/ 114300 w 132384"/>
                <a:gd name="connsiteY471" fmla="*/ 32704 h 181439"/>
                <a:gd name="connsiteX472" fmla="*/ 114300 w 132384"/>
                <a:gd name="connsiteY472" fmla="*/ 32704 h 181439"/>
                <a:gd name="connsiteX473" fmla="*/ 120967 w 132384"/>
                <a:gd name="connsiteY473" fmla="*/ 133669 h 181439"/>
                <a:gd name="connsiteX474" fmla="*/ 116205 w 132384"/>
                <a:gd name="connsiteY474" fmla="*/ 129859 h 181439"/>
                <a:gd name="connsiteX475" fmla="*/ 114300 w 132384"/>
                <a:gd name="connsiteY475" fmla="*/ 131764 h 181439"/>
                <a:gd name="connsiteX476" fmla="*/ 115253 w 132384"/>
                <a:gd name="connsiteY476" fmla="*/ 133669 h 181439"/>
                <a:gd name="connsiteX477" fmla="*/ 120015 w 132384"/>
                <a:gd name="connsiteY477" fmla="*/ 135574 h 181439"/>
                <a:gd name="connsiteX478" fmla="*/ 120967 w 132384"/>
                <a:gd name="connsiteY478" fmla="*/ 133669 h 181439"/>
                <a:gd name="connsiteX479" fmla="*/ 118110 w 132384"/>
                <a:gd name="connsiteY479" fmla="*/ 140336 h 181439"/>
                <a:gd name="connsiteX480" fmla="*/ 116205 w 132384"/>
                <a:gd name="connsiteY480" fmla="*/ 137479 h 181439"/>
                <a:gd name="connsiteX481" fmla="*/ 116205 w 132384"/>
                <a:gd name="connsiteY481" fmla="*/ 139384 h 181439"/>
                <a:gd name="connsiteX482" fmla="*/ 115253 w 132384"/>
                <a:gd name="connsiteY482" fmla="*/ 141289 h 181439"/>
                <a:gd name="connsiteX483" fmla="*/ 115253 w 132384"/>
                <a:gd name="connsiteY483" fmla="*/ 143194 h 181439"/>
                <a:gd name="connsiteX484" fmla="*/ 117158 w 132384"/>
                <a:gd name="connsiteY484" fmla="*/ 141289 h 181439"/>
                <a:gd name="connsiteX485" fmla="*/ 118110 w 132384"/>
                <a:gd name="connsiteY485" fmla="*/ 140336 h 181439"/>
                <a:gd name="connsiteX486" fmla="*/ 119063 w 132384"/>
                <a:gd name="connsiteY486" fmla="*/ 119381 h 181439"/>
                <a:gd name="connsiteX487" fmla="*/ 119063 w 132384"/>
                <a:gd name="connsiteY487" fmla="*/ 119381 h 181439"/>
                <a:gd name="connsiteX488" fmla="*/ 119063 w 132384"/>
                <a:gd name="connsiteY488" fmla="*/ 119381 h 181439"/>
                <a:gd name="connsiteX489" fmla="*/ 119063 w 132384"/>
                <a:gd name="connsiteY489" fmla="*/ 119381 h 181439"/>
                <a:gd name="connsiteX490" fmla="*/ 119063 w 132384"/>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439">
                  <a:moveTo>
                    <a:pt x="105728" y="172721"/>
                  </a:moveTo>
                  <a:cubicBezTo>
                    <a:pt x="92392" y="178436"/>
                    <a:pt x="78105" y="182246"/>
                    <a:pt x="63817"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2"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2" y="160339"/>
                    <a:pt x="94297" y="157481"/>
                  </a:cubicBezTo>
                  <a:cubicBezTo>
                    <a:pt x="95250" y="155576"/>
                    <a:pt x="95250" y="153671"/>
                    <a:pt x="96203" y="151766"/>
                  </a:cubicBezTo>
                  <a:cubicBezTo>
                    <a:pt x="99060" y="142241"/>
                    <a:pt x="96203" y="135574"/>
                    <a:pt x="89535" y="128906"/>
                  </a:cubicBezTo>
                  <a:cubicBezTo>
                    <a:pt x="82867" y="121286"/>
                    <a:pt x="74295" y="116524"/>
                    <a:pt x="66675" y="111761"/>
                  </a:cubicBezTo>
                  <a:cubicBezTo>
                    <a:pt x="54292"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8" y="8891"/>
                  </a:cubicBezTo>
                  <a:cubicBezTo>
                    <a:pt x="54292"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2"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2" y="132716"/>
                  </a:lnTo>
                  <a:cubicBezTo>
                    <a:pt x="17145" y="131764"/>
                    <a:pt x="18097" y="131764"/>
                    <a:pt x="18097" y="130811"/>
                  </a:cubicBezTo>
                  <a:cubicBezTo>
                    <a:pt x="18097" y="130811"/>
                    <a:pt x="17145"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0811"/>
                  </a:moveTo>
                  <a:cubicBezTo>
                    <a:pt x="21908" y="130811"/>
                    <a:pt x="20955" y="130811"/>
                    <a:pt x="21908" y="130811"/>
                  </a:cubicBezTo>
                  <a:cubicBezTo>
                    <a:pt x="20955" y="129859"/>
                    <a:pt x="20955" y="130811"/>
                    <a:pt x="20955" y="130811"/>
                  </a:cubicBezTo>
                  <a:cubicBezTo>
                    <a:pt x="20003" y="131764"/>
                    <a:pt x="20955" y="131764"/>
                    <a:pt x="21908" y="130811"/>
                  </a:cubicBezTo>
                  <a:cubicBezTo>
                    <a:pt x="21908" y="131764"/>
                    <a:pt x="21908" y="131764"/>
                    <a:pt x="21908" y="130811"/>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8431"/>
                  </a:moveTo>
                  <a:cubicBezTo>
                    <a:pt x="24765" y="137479"/>
                    <a:pt x="24765" y="137479"/>
                    <a:pt x="23813" y="137479"/>
                  </a:cubicBezTo>
                  <a:cubicBezTo>
                    <a:pt x="23813" y="137479"/>
                    <a:pt x="22860" y="137479"/>
                    <a:pt x="22860" y="138431"/>
                  </a:cubicBezTo>
                  <a:cubicBezTo>
                    <a:pt x="22860" y="138431"/>
                    <a:pt x="22860" y="139384"/>
                    <a:pt x="24765" y="138431"/>
                  </a:cubicBezTo>
                  <a:cubicBezTo>
                    <a:pt x="23813" y="139384"/>
                    <a:pt x="24765" y="139384"/>
                    <a:pt x="24765"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2" y="37466"/>
                  </a:lnTo>
                  <a:cubicBezTo>
                    <a:pt x="27622" y="37466"/>
                    <a:pt x="27622" y="38419"/>
                    <a:pt x="27622" y="38419"/>
                  </a:cubicBezTo>
                  <a:cubicBezTo>
                    <a:pt x="27622" y="41276"/>
                    <a:pt x="28575" y="42229"/>
                    <a:pt x="30480" y="43181"/>
                  </a:cubicBezTo>
                  <a:close/>
                  <a:moveTo>
                    <a:pt x="30480" y="124144"/>
                  </a:moveTo>
                  <a:cubicBezTo>
                    <a:pt x="30480" y="124144"/>
                    <a:pt x="30480" y="123191"/>
                    <a:pt x="30480" y="124144"/>
                  </a:cubicBezTo>
                  <a:cubicBezTo>
                    <a:pt x="29528" y="123191"/>
                    <a:pt x="27622" y="123191"/>
                    <a:pt x="27622" y="124144"/>
                  </a:cubicBezTo>
                  <a:lnTo>
                    <a:pt x="30480" y="127001"/>
                  </a:lnTo>
                  <a:cubicBezTo>
                    <a:pt x="31433"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2" y="54611"/>
                  </a:cubicBezTo>
                  <a:cubicBezTo>
                    <a:pt x="35242"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3" y="60326"/>
                    <a:pt x="31433" y="60326"/>
                  </a:cubicBezTo>
                  <a:cubicBezTo>
                    <a:pt x="31433" y="63184"/>
                    <a:pt x="33338" y="64136"/>
                    <a:pt x="35242" y="65089"/>
                  </a:cubicBezTo>
                  <a:cubicBezTo>
                    <a:pt x="37147" y="66041"/>
                    <a:pt x="39053" y="65089"/>
                    <a:pt x="40005" y="63184"/>
                  </a:cubicBezTo>
                  <a:cubicBezTo>
                    <a:pt x="40958" y="62231"/>
                    <a:pt x="41910"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3661"/>
                    <a:pt x="38100" y="73661"/>
                    <a:pt x="38100"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958" y="48896"/>
                  </a:moveTo>
                  <a:cubicBezTo>
                    <a:pt x="40958" y="48896"/>
                    <a:pt x="40958" y="48896"/>
                    <a:pt x="40958" y="48896"/>
                  </a:cubicBezTo>
                  <a:cubicBezTo>
                    <a:pt x="40958" y="49849"/>
                    <a:pt x="41910" y="49849"/>
                    <a:pt x="40958" y="48896"/>
                  </a:cubicBezTo>
                  <a:cubicBezTo>
                    <a:pt x="41910" y="48896"/>
                    <a:pt x="40958" y="48896"/>
                    <a:pt x="40958" y="48896"/>
                  </a:cubicBezTo>
                  <a:cubicBezTo>
                    <a:pt x="40958" y="47944"/>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3"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8" y="81281"/>
                    <a:pt x="44767"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7"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8"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8904"/>
                    <a:pt x="88583"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69851"/>
                  </a:moveTo>
                  <a:cubicBezTo>
                    <a:pt x="46672" y="69851"/>
                    <a:pt x="45720" y="69851"/>
                    <a:pt x="45720" y="69851"/>
                  </a:cubicBezTo>
                  <a:cubicBezTo>
                    <a:pt x="45720" y="69851"/>
                    <a:pt x="46672" y="68899"/>
                    <a:pt x="46672" y="68899"/>
                  </a:cubicBezTo>
                  <a:cubicBezTo>
                    <a:pt x="47625" y="68899"/>
                    <a:pt x="47625" y="68899"/>
                    <a:pt x="47625" y="69851"/>
                  </a:cubicBezTo>
                  <a:cubicBezTo>
                    <a:pt x="47625" y="70804"/>
                    <a:pt x="47625" y="69851"/>
                    <a:pt x="46672" y="69851"/>
                  </a:cubicBezTo>
                  <a:close/>
                  <a:moveTo>
                    <a:pt x="56197" y="79376"/>
                  </a:moveTo>
                  <a:cubicBezTo>
                    <a:pt x="56197" y="79376"/>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2" y="91759"/>
                    <a:pt x="63817" y="91759"/>
                    <a:pt x="62865" y="90806"/>
                  </a:cubicBezTo>
                  <a:cubicBezTo>
                    <a:pt x="63817" y="88901"/>
                    <a:pt x="65722" y="89854"/>
                    <a:pt x="66675" y="89854"/>
                  </a:cubicBezTo>
                  <a:cubicBezTo>
                    <a:pt x="66675" y="90806"/>
                    <a:pt x="66675" y="90806"/>
                    <a:pt x="66675" y="91759"/>
                  </a:cubicBezTo>
                  <a:close/>
                  <a:moveTo>
                    <a:pt x="65722" y="103189"/>
                  </a:moveTo>
                  <a:cubicBezTo>
                    <a:pt x="65722" y="102236"/>
                    <a:pt x="65722" y="102236"/>
                    <a:pt x="64770" y="102236"/>
                  </a:cubicBezTo>
                  <a:cubicBezTo>
                    <a:pt x="63817" y="102236"/>
                    <a:pt x="63817" y="102236"/>
                    <a:pt x="63817" y="103189"/>
                  </a:cubicBezTo>
                  <a:cubicBezTo>
                    <a:pt x="64770" y="103189"/>
                    <a:pt x="64770" y="104141"/>
                    <a:pt x="65722" y="103189"/>
                  </a:cubicBezTo>
                  <a:cubicBezTo>
                    <a:pt x="65722" y="104141"/>
                    <a:pt x="65722" y="103189"/>
                    <a:pt x="65722" y="103189"/>
                  </a:cubicBezTo>
                  <a:close/>
                  <a:moveTo>
                    <a:pt x="64770" y="67946"/>
                  </a:moveTo>
                  <a:cubicBezTo>
                    <a:pt x="64770" y="67946"/>
                    <a:pt x="64770" y="68899"/>
                    <a:pt x="64770" y="67946"/>
                  </a:cubicBezTo>
                  <a:cubicBezTo>
                    <a:pt x="64770" y="68899"/>
                    <a:pt x="65722" y="68899"/>
                    <a:pt x="64770" y="67946"/>
                  </a:cubicBezTo>
                  <a:cubicBezTo>
                    <a:pt x="65722" y="67946"/>
                    <a:pt x="65722"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2" y="94616"/>
                  </a:lnTo>
                  <a:cubicBezTo>
                    <a:pt x="66675" y="93664"/>
                    <a:pt x="66675" y="92711"/>
                    <a:pt x="66675" y="92711"/>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0485" y="81281"/>
                    <a:pt x="70485" y="79376"/>
                    <a:pt x="70485" y="78424"/>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9533" y="73661"/>
                    <a:pt x="68580" y="72709"/>
                  </a:cubicBezTo>
                  <a:lnTo>
                    <a:pt x="69533" y="72709"/>
                  </a:lnTo>
                  <a:cubicBezTo>
                    <a:pt x="70485" y="72709"/>
                    <a:pt x="69533" y="72709"/>
                    <a:pt x="68580" y="72709"/>
                  </a:cubicBezTo>
                  <a:cubicBezTo>
                    <a:pt x="69533" y="72709"/>
                    <a:pt x="68580" y="72709"/>
                    <a:pt x="68580" y="72709"/>
                  </a:cubicBezTo>
                  <a:close/>
                  <a:moveTo>
                    <a:pt x="72390" y="77471"/>
                  </a:moveTo>
                  <a:cubicBezTo>
                    <a:pt x="72390" y="77471"/>
                    <a:pt x="72390" y="77471"/>
                    <a:pt x="72390" y="77471"/>
                  </a:cubicBezTo>
                  <a:cubicBezTo>
                    <a:pt x="73342" y="76519"/>
                    <a:pt x="72390" y="76519"/>
                    <a:pt x="72390" y="77471"/>
                  </a:cubicBezTo>
                  <a:lnTo>
                    <a:pt x="72390" y="77471"/>
                  </a:lnTo>
                  <a:lnTo>
                    <a:pt x="72390" y="77471"/>
                  </a:lnTo>
                  <a:close/>
                  <a:moveTo>
                    <a:pt x="75247" y="89854"/>
                  </a:moveTo>
                  <a:cubicBezTo>
                    <a:pt x="75247" y="89854"/>
                    <a:pt x="75247" y="90806"/>
                    <a:pt x="75247" y="89854"/>
                  </a:cubicBezTo>
                  <a:cubicBezTo>
                    <a:pt x="74295" y="90806"/>
                    <a:pt x="74295" y="90806"/>
                    <a:pt x="73342" y="89854"/>
                  </a:cubicBezTo>
                  <a:lnTo>
                    <a:pt x="73342" y="88901"/>
                  </a:lnTo>
                  <a:cubicBezTo>
                    <a:pt x="74295" y="88901"/>
                    <a:pt x="75247" y="88901"/>
                    <a:pt x="75247"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5247"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7" y="93664"/>
                    <a:pt x="82867" y="94616"/>
                    <a:pt x="81915" y="94616"/>
                  </a:cubicBezTo>
                  <a:cubicBezTo>
                    <a:pt x="80963" y="94616"/>
                    <a:pt x="80963" y="93664"/>
                    <a:pt x="80963" y="92711"/>
                  </a:cubicBezTo>
                  <a:close/>
                  <a:moveTo>
                    <a:pt x="83820" y="92711"/>
                  </a:moveTo>
                  <a:cubicBezTo>
                    <a:pt x="83820" y="91759"/>
                    <a:pt x="83820" y="90806"/>
                    <a:pt x="84772" y="90806"/>
                  </a:cubicBezTo>
                  <a:cubicBezTo>
                    <a:pt x="84772" y="90806"/>
                    <a:pt x="84772" y="90806"/>
                    <a:pt x="84772" y="90806"/>
                  </a:cubicBezTo>
                  <a:cubicBezTo>
                    <a:pt x="85725" y="92711"/>
                    <a:pt x="84772" y="92711"/>
                    <a:pt x="83820" y="92711"/>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6999"/>
                    <a:pt x="91440" y="107951"/>
                    <a:pt x="90488" y="107951"/>
                  </a:cubicBezTo>
                  <a:lnTo>
                    <a:pt x="90488" y="107951"/>
                  </a:lnTo>
                  <a:close/>
                  <a:moveTo>
                    <a:pt x="84772" y="95569"/>
                  </a:moveTo>
                  <a:cubicBezTo>
                    <a:pt x="84772" y="94616"/>
                    <a:pt x="85725" y="94616"/>
                    <a:pt x="85725" y="94616"/>
                  </a:cubicBezTo>
                  <a:cubicBezTo>
                    <a:pt x="85725" y="94616"/>
                    <a:pt x="86678" y="94616"/>
                    <a:pt x="86678" y="95569"/>
                  </a:cubicBezTo>
                  <a:cubicBezTo>
                    <a:pt x="86678" y="96521"/>
                    <a:pt x="86678" y="96521"/>
                    <a:pt x="85725" y="96521"/>
                  </a:cubicBezTo>
                  <a:cubicBezTo>
                    <a:pt x="84772" y="96521"/>
                    <a:pt x="84772" y="96521"/>
                    <a:pt x="84772"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2" y="89854"/>
                  </a:moveTo>
                  <a:cubicBezTo>
                    <a:pt x="92392" y="91759"/>
                    <a:pt x="90488" y="92711"/>
                    <a:pt x="90488" y="94616"/>
                  </a:cubicBezTo>
                  <a:cubicBezTo>
                    <a:pt x="88583" y="92711"/>
                    <a:pt x="90488" y="91759"/>
                    <a:pt x="92392" y="89854"/>
                  </a:cubicBezTo>
                  <a:close/>
                  <a:moveTo>
                    <a:pt x="95250" y="111761"/>
                  </a:moveTo>
                  <a:cubicBezTo>
                    <a:pt x="94297"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6203"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7" y="106046"/>
                  </a:cubicBezTo>
                  <a:cubicBezTo>
                    <a:pt x="100013" y="105094"/>
                    <a:pt x="99060"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4146"/>
                    <a:pt x="112395" y="144146"/>
                  </a:cubicBezTo>
                  <a:close/>
                  <a:moveTo>
                    <a:pt x="111442" y="131764"/>
                  </a:moveTo>
                  <a:cubicBezTo>
                    <a:pt x="110490" y="131764"/>
                    <a:pt x="110490" y="131764"/>
                    <a:pt x="111442" y="131764"/>
                  </a:cubicBezTo>
                  <a:cubicBezTo>
                    <a:pt x="111442" y="132716"/>
                    <a:pt x="111442" y="133669"/>
                    <a:pt x="111442" y="133669"/>
                  </a:cubicBezTo>
                  <a:cubicBezTo>
                    <a:pt x="112395" y="132716"/>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2" y="109856"/>
                  </a:cubicBezTo>
                  <a:cubicBezTo>
                    <a:pt x="110490" y="109856"/>
                    <a:pt x="111442" y="110809"/>
                    <a:pt x="111442" y="111761"/>
                  </a:cubicBezTo>
                  <a:close/>
                  <a:moveTo>
                    <a:pt x="114300" y="126049"/>
                  </a:moveTo>
                  <a:cubicBezTo>
                    <a:pt x="115253" y="126049"/>
                    <a:pt x="116205" y="126049"/>
                    <a:pt x="114300" y="126049"/>
                  </a:cubicBezTo>
                  <a:lnTo>
                    <a:pt x="113347" y="122239"/>
                  </a:lnTo>
                  <a:cubicBezTo>
                    <a:pt x="112395" y="123191"/>
                    <a:pt x="111442" y="123191"/>
                    <a:pt x="111442" y="124144"/>
                  </a:cubicBezTo>
                  <a:cubicBezTo>
                    <a:pt x="112395" y="126049"/>
                    <a:pt x="113347" y="126049"/>
                    <a:pt x="114300" y="126049"/>
                  </a:cubicBezTo>
                  <a:close/>
                  <a:moveTo>
                    <a:pt x="113347" y="113666"/>
                  </a:moveTo>
                  <a:cubicBezTo>
                    <a:pt x="113347" y="112714"/>
                    <a:pt x="113347" y="111761"/>
                    <a:pt x="115253" y="111761"/>
                  </a:cubicBezTo>
                  <a:lnTo>
                    <a:pt x="115253" y="112714"/>
                  </a:lnTo>
                  <a:cubicBezTo>
                    <a:pt x="115253" y="114619"/>
                    <a:pt x="114300" y="114619"/>
                    <a:pt x="113347" y="113666"/>
                  </a:cubicBezTo>
                  <a:close/>
                  <a:moveTo>
                    <a:pt x="114300" y="32704"/>
                  </a:moveTo>
                  <a:cubicBezTo>
                    <a:pt x="113347" y="33656"/>
                    <a:pt x="115253" y="34609"/>
                    <a:pt x="116205" y="32704"/>
                  </a:cubicBezTo>
                  <a:cubicBezTo>
                    <a:pt x="116205" y="31751"/>
                    <a:pt x="115253" y="31751"/>
                    <a:pt x="115253" y="31751"/>
                  </a:cubicBezTo>
                  <a:cubicBezTo>
                    <a:pt x="114300" y="31751"/>
                    <a:pt x="114300" y="31751"/>
                    <a:pt x="114300" y="32704"/>
                  </a:cubicBezTo>
                  <a:cubicBezTo>
                    <a:pt x="113347" y="31751"/>
                    <a:pt x="114300"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8" y="134621"/>
                    <a:pt x="118110" y="134621"/>
                    <a:pt x="120015" y="135574"/>
                  </a:cubicBezTo>
                  <a:cubicBezTo>
                    <a:pt x="120967" y="134621"/>
                    <a:pt x="121920" y="134621"/>
                    <a:pt x="120967"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8429"/>
                    <a:pt x="120015" y="118429"/>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4" name="Freeform 363">
              <a:extLst>
                <a:ext uri="{FF2B5EF4-FFF2-40B4-BE49-F238E27FC236}">
                  <a16:creationId xmlns:a16="http://schemas.microsoft.com/office/drawing/2014/main" id="{90901C70-E551-5680-5ED8-A071DF1F6693}"/>
                </a:ext>
              </a:extLst>
            </p:cNvPr>
            <p:cNvSpPr/>
            <p:nvPr/>
          </p:nvSpPr>
          <p:spPr>
            <a:xfrm>
              <a:off x="136786" y="33586"/>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2867 h 232409"/>
                <a:gd name="connsiteX68" fmla="*/ 34664 w 114673"/>
                <a:gd name="connsiteY68" fmla="*/ 81915 h 232409"/>
                <a:gd name="connsiteX69" fmla="*/ 33711 w 114673"/>
                <a:gd name="connsiteY69" fmla="*/ 80963 h 232409"/>
                <a:gd name="connsiteX70" fmla="*/ 32759 w 114673"/>
                <a:gd name="connsiteY70" fmla="*/ 82867 h 232409"/>
                <a:gd name="connsiteX71" fmla="*/ 32759 w 114673"/>
                <a:gd name="connsiteY71" fmla="*/ 82867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7 h 232409"/>
                <a:gd name="connsiteX136" fmla="*/ 51809 w 114673"/>
                <a:gd name="connsiteY136" fmla="*/ 155257 h 232409"/>
                <a:gd name="connsiteX137" fmla="*/ 50856 w 114673"/>
                <a:gd name="connsiteY137" fmla="*/ 153353 h 232409"/>
                <a:gd name="connsiteX138" fmla="*/ 49904 w 114673"/>
                <a:gd name="connsiteY138" fmla="*/ 155257 h 232409"/>
                <a:gd name="connsiteX139" fmla="*/ 48951 w 114673"/>
                <a:gd name="connsiteY139" fmla="*/ 157163 h 232409"/>
                <a:gd name="connsiteX140" fmla="*/ 39426 w 114673"/>
                <a:gd name="connsiteY140" fmla="*/ 159067 h 232409"/>
                <a:gd name="connsiteX141" fmla="*/ 33711 w 114673"/>
                <a:gd name="connsiteY141" fmla="*/ 158115 h 232409"/>
                <a:gd name="connsiteX142" fmla="*/ 32759 w 114673"/>
                <a:gd name="connsiteY142" fmla="*/ 159067 h 232409"/>
                <a:gd name="connsiteX143" fmla="*/ 33711 w 114673"/>
                <a:gd name="connsiteY143" fmla="*/ 160020 h 232409"/>
                <a:gd name="connsiteX144" fmla="*/ 38474 w 114673"/>
                <a:gd name="connsiteY144" fmla="*/ 159067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2 h 232409"/>
                <a:gd name="connsiteX153" fmla="*/ 49904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2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7 h 232409"/>
                <a:gd name="connsiteX247" fmla="*/ 47046 w 114673"/>
                <a:gd name="connsiteY247" fmla="*/ 152400 h 232409"/>
                <a:gd name="connsiteX248" fmla="*/ 45141 w 114673"/>
                <a:gd name="connsiteY248" fmla="*/ 149542 h 232409"/>
                <a:gd name="connsiteX249" fmla="*/ 50856 w 114673"/>
                <a:gd name="connsiteY249" fmla="*/ 148590 h 232409"/>
                <a:gd name="connsiteX250" fmla="*/ 55619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2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1435 h 232409"/>
                <a:gd name="connsiteX405" fmla="*/ 51809 w 114673"/>
                <a:gd name="connsiteY405" fmla="*/ 51435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6571 w 114673"/>
                <a:gd name="connsiteY453" fmla="*/ 141922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2867"/>
                  </a:moveTo>
                  <a:cubicBezTo>
                    <a:pt x="33711" y="82867"/>
                    <a:pt x="34664" y="82867"/>
                    <a:pt x="34664" y="81915"/>
                  </a:cubicBezTo>
                  <a:cubicBezTo>
                    <a:pt x="34664" y="80963"/>
                    <a:pt x="34664" y="80963"/>
                    <a:pt x="33711" y="80963"/>
                  </a:cubicBezTo>
                  <a:cubicBezTo>
                    <a:pt x="32759" y="80963"/>
                    <a:pt x="32759" y="81915"/>
                    <a:pt x="32759" y="82867"/>
                  </a:cubicBezTo>
                  <a:cubicBezTo>
                    <a:pt x="31806" y="82867"/>
                    <a:pt x="31806" y="82867"/>
                    <a:pt x="32759" y="82867"/>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7"/>
                    <a:pt x="46094" y="176213"/>
                    <a:pt x="46094" y="175260"/>
                  </a:cubicBezTo>
                  <a:cubicBezTo>
                    <a:pt x="47999" y="174307"/>
                    <a:pt x="46094" y="171450"/>
                    <a:pt x="48951" y="171450"/>
                  </a:cubicBezTo>
                  <a:cubicBezTo>
                    <a:pt x="49904" y="171450"/>
                    <a:pt x="48951" y="170497"/>
                    <a:pt x="48951" y="169545"/>
                  </a:cubicBezTo>
                  <a:cubicBezTo>
                    <a:pt x="47046" y="167640"/>
                    <a:pt x="46094" y="163830"/>
                    <a:pt x="42284" y="163830"/>
                  </a:cubicBezTo>
                  <a:cubicBezTo>
                    <a:pt x="43236" y="160972"/>
                    <a:pt x="45141" y="159067"/>
                    <a:pt x="47999" y="159067"/>
                  </a:cubicBezTo>
                  <a:cubicBezTo>
                    <a:pt x="49904" y="159067"/>
                    <a:pt x="51809" y="157163"/>
                    <a:pt x="51809" y="155257"/>
                  </a:cubicBezTo>
                  <a:cubicBezTo>
                    <a:pt x="51809" y="154305"/>
                    <a:pt x="51809" y="153353"/>
                    <a:pt x="50856" y="153353"/>
                  </a:cubicBezTo>
                  <a:cubicBezTo>
                    <a:pt x="49904" y="153353"/>
                    <a:pt x="49904" y="154305"/>
                    <a:pt x="49904" y="155257"/>
                  </a:cubicBezTo>
                  <a:cubicBezTo>
                    <a:pt x="49904" y="156210"/>
                    <a:pt x="49904" y="157163"/>
                    <a:pt x="48951" y="157163"/>
                  </a:cubicBezTo>
                  <a:cubicBezTo>
                    <a:pt x="46094" y="158115"/>
                    <a:pt x="43236" y="160020"/>
                    <a:pt x="39426" y="159067"/>
                  </a:cubicBezTo>
                  <a:cubicBezTo>
                    <a:pt x="38474" y="155257"/>
                    <a:pt x="37521" y="155257"/>
                    <a:pt x="33711" y="158115"/>
                  </a:cubicBezTo>
                  <a:cubicBezTo>
                    <a:pt x="33711" y="158115"/>
                    <a:pt x="32759" y="159067"/>
                    <a:pt x="32759" y="159067"/>
                  </a:cubicBezTo>
                  <a:cubicBezTo>
                    <a:pt x="32759" y="160020"/>
                    <a:pt x="33711" y="160020"/>
                    <a:pt x="33711" y="160020"/>
                  </a:cubicBezTo>
                  <a:cubicBezTo>
                    <a:pt x="35616" y="161925"/>
                    <a:pt x="36569" y="158115"/>
                    <a:pt x="38474" y="159067"/>
                  </a:cubicBezTo>
                  <a:cubicBezTo>
                    <a:pt x="39426" y="160972"/>
                    <a:pt x="38474" y="161925"/>
                    <a:pt x="37521" y="163830"/>
                  </a:cubicBezTo>
                  <a:cubicBezTo>
                    <a:pt x="35616" y="165735"/>
                    <a:pt x="34664" y="168592"/>
                    <a:pt x="37521" y="170497"/>
                  </a:cubicBezTo>
                  <a:cubicBezTo>
                    <a:pt x="39426" y="172403"/>
                    <a:pt x="39426" y="173355"/>
                    <a:pt x="38474" y="175260"/>
                  </a:cubicBezTo>
                  <a:cubicBezTo>
                    <a:pt x="40379" y="174307"/>
                    <a:pt x="42284" y="172403"/>
                    <a:pt x="44189" y="175260"/>
                  </a:cubicBezTo>
                  <a:cubicBezTo>
                    <a:pt x="43236" y="176213"/>
                    <a:pt x="40379" y="175260"/>
                    <a:pt x="40379" y="177165"/>
                  </a:cubicBezTo>
                  <a:cubicBezTo>
                    <a:pt x="40379" y="178117"/>
                    <a:pt x="41331" y="179070"/>
                    <a:pt x="43236" y="180022"/>
                  </a:cubicBezTo>
                  <a:cubicBezTo>
                    <a:pt x="44189" y="180022"/>
                    <a:pt x="43236" y="180975"/>
                    <a:pt x="43236" y="181928"/>
                  </a:cubicBezTo>
                  <a:cubicBezTo>
                    <a:pt x="43236" y="182880"/>
                    <a:pt x="43236" y="183832"/>
                    <a:pt x="44189" y="183832"/>
                  </a:cubicBezTo>
                  <a:cubicBezTo>
                    <a:pt x="47046" y="183832"/>
                    <a:pt x="48951" y="184785"/>
                    <a:pt x="49904"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8588"/>
                    <a:pt x="35616" y="128588"/>
                    <a:pt x="36569" y="128588"/>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0482"/>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4780"/>
                    <a:pt x="39426" y="144780"/>
                    <a:pt x="39426" y="144780"/>
                  </a:cubicBezTo>
                  <a:close/>
                  <a:moveTo>
                    <a:pt x="55619" y="147638"/>
                  </a:moveTo>
                  <a:cubicBezTo>
                    <a:pt x="56571" y="147638"/>
                    <a:pt x="56571" y="147638"/>
                    <a:pt x="56571" y="147638"/>
                  </a:cubicBezTo>
                  <a:cubicBezTo>
                    <a:pt x="56571" y="146685"/>
                    <a:pt x="56571" y="146685"/>
                    <a:pt x="56571" y="145732"/>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7"/>
                    <a:pt x="46094" y="156210"/>
                    <a:pt x="47046" y="155257"/>
                  </a:cubicBezTo>
                  <a:cubicBezTo>
                    <a:pt x="47999" y="154305"/>
                    <a:pt x="47999" y="153353"/>
                    <a:pt x="47046" y="152400"/>
                  </a:cubicBezTo>
                  <a:cubicBezTo>
                    <a:pt x="46094" y="151447"/>
                    <a:pt x="46094" y="150495"/>
                    <a:pt x="45141" y="149542"/>
                  </a:cubicBezTo>
                  <a:cubicBezTo>
                    <a:pt x="47046" y="150495"/>
                    <a:pt x="49904" y="149542"/>
                    <a:pt x="50856" y="148590"/>
                  </a:cubicBezTo>
                  <a:cubicBezTo>
                    <a:pt x="51809" y="147638"/>
                    <a:pt x="52761" y="146685"/>
                    <a:pt x="55619" y="147638"/>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5245"/>
                  </a:moveTo>
                  <a:lnTo>
                    <a:pt x="44189" y="55245"/>
                  </a:lnTo>
                  <a:lnTo>
                    <a:pt x="46094" y="52388"/>
                  </a:lnTo>
                  <a:cubicBezTo>
                    <a:pt x="46094" y="51435"/>
                    <a:pt x="46094" y="50482"/>
                    <a:pt x="46094" y="50482"/>
                  </a:cubicBezTo>
                  <a:cubicBezTo>
                    <a:pt x="45141" y="49530"/>
                    <a:pt x="44189" y="49530"/>
                    <a:pt x="43236" y="49530"/>
                  </a:cubicBezTo>
                  <a:cubicBezTo>
                    <a:pt x="42284" y="49530"/>
                    <a:pt x="42284" y="50482"/>
                    <a:pt x="42284" y="51435"/>
                  </a:cubicBezTo>
                  <a:cubicBezTo>
                    <a:pt x="41331" y="54292"/>
                    <a:pt x="43236" y="55245"/>
                    <a:pt x="44189" y="55245"/>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3347"/>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7157"/>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1455"/>
                  </a:moveTo>
                  <a:lnTo>
                    <a:pt x="51809" y="211455"/>
                  </a:lnTo>
                  <a:cubicBezTo>
                    <a:pt x="51809" y="211455"/>
                    <a:pt x="51809" y="211455"/>
                    <a:pt x="51809" y="211455"/>
                  </a:cubicBezTo>
                  <a:cubicBezTo>
                    <a:pt x="51809" y="211455"/>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1435"/>
                  </a:lnTo>
                  <a:cubicBezTo>
                    <a:pt x="52761" y="50482"/>
                    <a:pt x="51809" y="51435"/>
                    <a:pt x="51809" y="51435"/>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4666" y="192405"/>
                  </a:cubicBezTo>
                  <a:cubicBezTo>
                    <a:pt x="53714"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6571" y="142875"/>
                    <a:pt x="56571" y="142875"/>
                    <a:pt x="56571" y="141922"/>
                  </a:cubicBezTo>
                  <a:lnTo>
                    <a:pt x="55619" y="140970"/>
                  </a:lnTo>
                  <a:close/>
                  <a:moveTo>
                    <a:pt x="58476" y="87630"/>
                  </a:moveTo>
                  <a:cubicBezTo>
                    <a:pt x="58476" y="87630"/>
                    <a:pt x="58476" y="87630"/>
                    <a:pt x="58476" y="87630"/>
                  </a:cubicBezTo>
                  <a:cubicBezTo>
                    <a:pt x="55619" y="86678"/>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5" name="Freeform 364">
              <a:extLst>
                <a:ext uri="{FF2B5EF4-FFF2-40B4-BE49-F238E27FC236}">
                  <a16:creationId xmlns:a16="http://schemas.microsoft.com/office/drawing/2014/main" id="{08F8E0BC-8ABC-0060-9D18-054594C269C4}"/>
                </a:ext>
              </a:extLst>
            </p:cNvPr>
            <p:cNvSpPr/>
            <p:nvPr/>
          </p:nvSpPr>
          <p:spPr>
            <a:xfrm>
              <a:off x="257175" y="79309"/>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3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3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3 w 140017"/>
                <a:gd name="connsiteY33" fmla="*/ 100961 h 179066"/>
                <a:gd name="connsiteX34" fmla="*/ 20003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8 w 140017"/>
                <a:gd name="connsiteY40" fmla="*/ 8569 h 179066"/>
                <a:gd name="connsiteX41" fmla="*/ 48578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8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8 w 140017"/>
                <a:gd name="connsiteY50" fmla="*/ 26666 h 179066"/>
                <a:gd name="connsiteX51" fmla="*/ 138113 w 140017"/>
                <a:gd name="connsiteY51" fmla="*/ 52384 h 179066"/>
                <a:gd name="connsiteX52" fmla="*/ 27622 w 140017"/>
                <a:gd name="connsiteY52" fmla="*/ 40001 h 179066"/>
                <a:gd name="connsiteX53" fmla="*/ 27622 w 140017"/>
                <a:gd name="connsiteY53" fmla="*/ 40001 h 179066"/>
                <a:gd name="connsiteX54" fmla="*/ 27622 w 140017"/>
                <a:gd name="connsiteY54" fmla="*/ 40001 h 179066"/>
                <a:gd name="connsiteX55" fmla="*/ 27622 w 140017"/>
                <a:gd name="connsiteY55" fmla="*/ 40001 h 179066"/>
                <a:gd name="connsiteX56" fmla="*/ 27622 w 140017"/>
                <a:gd name="connsiteY56" fmla="*/ 40001 h 179066"/>
                <a:gd name="connsiteX57" fmla="*/ 27622 w 140017"/>
                <a:gd name="connsiteY57" fmla="*/ 54289 h 179066"/>
                <a:gd name="connsiteX58" fmla="*/ 30480 w 140017"/>
                <a:gd name="connsiteY58" fmla="*/ 58099 h 179066"/>
                <a:gd name="connsiteX59" fmla="*/ 31432 w 140017"/>
                <a:gd name="connsiteY59" fmla="*/ 56194 h 179066"/>
                <a:gd name="connsiteX60" fmla="*/ 28575 w 140017"/>
                <a:gd name="connsiteY60" fmla="*/ 52384 h 179066"/>
                <a:gd name="connsiteX61" fmla="*/ 27622 w 140017"/>
                <a:gd name="connsiteY61" fmla="*/ 54289 h 179066"/>
                <a:gd name="connsiteX62" fmla="*/ 29528 w 140017"/>
                <a:gd name="connsiteY62" fmla="*/ 83816 h 179066"/>
                <a:gd name="connsiteX63" fmla="*/ 29528 w 140017"/>
                <a:gd name="connsiteY63" fmla="*/ 83816 h 179066"/>
                <a:gd name="connsiteX64" fmla="*/ 29528 w 140017"/>
                <a:gd name="connsiteY64" fmla="*/ 83816 h 179066"/>
                <a:gd name="connsiteX65" fmla="*/ 29528 w 140017"/>
                <a:gd name="connsiteY65" fmla="*/ 83816 h 179066"/>
                <a:gd name="connsiteX66" fmla="*/ 29528 w 140017"/>
                <a:gd name="connsiteY66" fmla="*/ 83816 h 179066"/>
                <a:gd name="connsiteX67" fmla="*/ 28575 w 140017"/>
                <a:gd name="connsiteY67" fmla="*/ 41906 h 179066"/>
                <a:gd name="connsiteX68" fmla="*/ 28575 w 140017"/>
                <a:gd name="connsiteY68" fmla="*/ 41906 h 179066"/>
                <a:gd name="connsiteX69" fmla="*/ 28575 w 140017"/>
                <a:gd name="connsiteY69" fmla="*/ 41906 h 179066"/>
                <a:gd name="connsiteX70" fmla="*/ 28575 w 140017"/>
                <a:gd name="connsiteY70" fmla="*/ 41906 h 179066"/>
                <a:gd name="connsiteX71" fmla="*/ 28575 w 140017"/>
                <a:gd name="connsiteY71" fmla="*/ 41906 h 179066"/>
                <a:gd name="connsiteX72" fmla="*/ 31432 w 140017"/>
                <a:gd name="connsiteY72" fmla="*/ 124774 h 179066"/>
                <a:gd name="connsiteX73" fmla="*/ 31432 w 140017"/>
                <a:gd name="connsiteY73" fmla="*/ 124774 h 179066"/>
                <a:gd name="connsiteX74" fmla="*/ 29528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3344 h 179066"/>
                <a:gd name="connsiteX78" fmla="*/ 33338 w 140017"/>
                <a:gd name="connsiteY78" fmla="*/ 110486 h 179066"/>
                <a:gd name="connsiteX79" fmla="*/ 32385 w 140017"/>
                <a:gd name="connsiteY79" fmla="*/ 109534 h 179066"/>
                <a:gd name="connsiteX80" fmla="*/ 30480 w 140017"/>
                <a:gd name="connsiteY80" fmla="*/ 113344 h 179066"/>
                <a:gd name="connsiteX81" fmla="*/ 31432 w 140017"/>
                <a:gd name="connsiteY81" fmla="*/ 113344 h 179066"/>
                <a:gd name="connsiteX82" fmla="*/ 31432 w 140017"/>
                <a:gd name="connsiteY82" fmla="*/ 97151 h 179066"/>
                <a:gd name="connsiteX83" fmla="*/ 31432 w 140017"/>
                <a:gd name="connsiteY83" fmla="*/ 97151 h 179066"/>
                <a:gd name="connsiteX84" fmla="*/ 31432 w 140017"/>
                <a:gd name="connsiteY84" fmla="*/ 99056 h 179066"/>
                <a:gd name="connsiteX85" fmla="*/ 31432 w 140017"/>
                <a:gd name="connsiteY85" fmla="*/ 97151 h 179066"/>
                <a:gd name="connsiteX86" fmla="*/ 31432 w 140017"/>
                <a:gd name="connsiteY86" fmla="*/ 97151 h 179066"/>
                <a:gd name="connsiteX87" fmla="*/ 34290 w 140017"/>
                <a:gd name="connsiteY87" fmla="*/ 103819 h 179066"/>
                <a:gd name="connsiteX88" fmla="*/ 36195 w 140017"/>
                <a:gd name="connsiteY88" fmla="*/ 104771 h 179066"/>
                <a:gd name="connsiteX89" fmla="*/ 35243 w 140017"/>
                <a:gd name="connsiteY89" fmla="*/ 101914 h 179066"/>
                <a:gd name="connsiteX90" fmla="*/ 34290 w 140017"/>
                <a:gd name="connsiteY90" fmla="*/ 101914 h 179066"/>
                <a:gd name="connsiteX91" fmla="*/ 34290 w 140017"/>
                <a:gd name="connsiteY91" fmla="*/ 103819 h 179066"/>
                <a:gd name="connsiteX92" fmla="*/ 33338 w 140017"/>
                <a:gd name="connsiteY92" fmla="*/ 104771 h 179066"/>
                <a:gd name="connsiteX93" fmla="*/ 31432 w 140017"/>
                <a:gd name="connsiteY93" fmla="*/ 105724 h 179066"/>
                <a:gd name="connsiteX94" fmla="*/ 31432 w 140017"/>
                <a:gd name="connsiteY94" fmla="*/ 105724 h 179066"/>
                <a:gd name="connsiteX95" fmla="*/ 34290 w 140017"/>
                <a:gd name="connsiteY95" fmla="*/ 103819 h 179066"/>
                <a:gd name="connsiteX96" fmla="*/ 34290 w 140017"/>
                <a:gd name="connsiteY96" fmla="*/ 103819 h 179066"/>
                <a:gd name="connsiteX97" fmla="*/ 31432 w 140017"/>
                <a:gd name="connsiteY97" fmla="*/ 52384 h 179066"/>
                <a:gd name="connsiteX98" fmla="*/ 33338 w 140017"/>
                <a:gd name="connsiteY98" fmla="*/ 53336 h 179066"/>
                <a:gd name="connsiteX99" fmla="*/ 35243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3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3341 h 179066"/>
                <a:gd name="connsiteX115" fmla="*/ 36195 w 140017"/>
                <a:gd name="connsiteY115" fmla="*/ 91436 h 179066"/>
                <a:gd name="connsiteX116" fmla="*/ 38100 w 140017"/>
                <a:gd name="connsiteY116" fmla="*/ 89531 h 179066"/>
                <a:gd name="connsiteX117" fmla="*/ 36195 w 140017"/>
                <a:gd name="connsiteY117" fmla="*/ 89531 h 179066"/>
                <a:gd name="connsiteX118" fmla="*/ 32385 w 140017"/>
                <a:gd name="connsiteY118" fmla="*/ 93341 h 179066"/>
                <a:gd name="connsiteX119" fmla="*/ 32385 w 140017"/>
                <a:gd name="connsiteY119" fmla="*/ 25714 h 179066"/>
                <a:gd name="connsiteX120" fmla="*/ 36195 w 140017"/>
                <a:gd name="connsiteY120" fmla="*/ 31429 h 179066"/>
                <a:gd name="connsiteX121" fmla="*/ 37147 w 140017"/>
                <a:gd name="connsiteY121" fmla="*/ 26666 h 179066"/>
                <a:gd name="connsiteX122" fmla="*/ 33338 w 140017"/>
                <a:gd name="connsiteY122" fmla="*/ 23809 h 179066"/>
                <a:gd name="connsiteX123" fmla="*/ 32385 w 140017"/>
                <a:gd name="connsiteY123" fmla="*/ 25714 h 179066"/>
                <a:gd name="connsiteX124" fmla="*/ 40957 w 140017"/>
                <a:gd name="connsiteY124" fmla="*/ 34286 h 179066"/>
                <a:gd name="connsiteX125" fmla="*/ 40957 w 140017"/>
                <a:gd name="connsiteY125" fmla="*/ 36191 h 179066"/>
                <a:gd name="connsiteX126" fmla="*/ 42863 w 140017"/>
                <a:gd name="connsiteY126" fmla="*/ 35239 h 179066"/>
                <a:gd name="connsiteX127" fmla="*/ 43815 w 140017"/>
                <a:gd name="connsiteY127" fmla="*/ 34286 h 179066"/>
                <a:gd name="connsiteX128" fmla="*/ 44768 w 140017"/>
                <a:gd name="connsiteY128" fmla="*/ 35239 h 179066"/>
                <a:gd name="connsiteX129" fmla="*/ 44768 w 140017"/>
                <a:gd name="connsiteY129" fmla="*/ 39049 h 179066"/>
                <a:gd name="connsiteX130" fmla="*/ 40957 w 140017"/>
                <a:gd name="connsiteY130" fmla="*/ 40954 h 179066"/>
                <a:gd name="connsiteX131" fmla="*/ 37147 w 140017"/>
                <a:gd name="connsiteY131" fmla="*/ 40954 h 179066"/>
                <a:gd name="connsiteX132" fmla="*/ 36195 w 140017"/>
                <a:gd name="connsiteY132" fmla="*/ 42859 h 179066"/>
                <a:gd name="connsiteX133" fmla="*/ 39053 w 140017"/>
                <a:gd name="connsiteY133" fmla="*/ 44764 h 179066"/>
                <a:gd name="connsiteX134" fmla="*/ 40957 w 140017"/>
                <a:gd name="connsiteY134" fmla="*/ 44764 h 179066"/>
                <a:gd name="connsiteX135" fmla="*/ 40957 w 140017"/>
                <a:gd name="connsiteY135" fmla="*/ 46669 h 179066"/>
                <a:gd name="connsiteX136" fmla="*/ 36195 w 140017"/>
                <a:gd name="connsiteY136" fmla="*/ 48574 h 179066"/>
                <a:gd name="connsiteX137" fmla="*/ 34290 w 140017"/>
                <a:gd name="connsiteY137" fmla="*/ 45716 h 179066"/>
                <a:gd name="connsiteX138" fmla="*/ 33338 w 140017"/>
                <a:gd name="connsiteY138" fmla="*/ 43811 h 179066"/>
                <a:gd name="connsiteX139" fmla="*/ 32385 w 140017"/>
                <a:gd name="connsiteY139" fmla="*/ 43811 h 179066"/>
                <a:gd name="connsiteX140" fmla="*/ 35243 w 140017"/>
                <a:gd name="connsiteY140" fmla="*/ 51431 h 179066"/>
                <a:gd name="connsiteX141" fmla="*/ 39053 w 140017"/>
                <a:gd name="connsiteY141" fmla="*/ 52384 h 179066"/>
                <a:gd name="connsiteX142" fmla="*/ 38100 w 140017"/>
                <a:gd name="connsiteY142" fmla="*/ 58099 h 179066"/>
                <a:gd name="connsiteX143" fmla="*/ 39053 w 140017"/>
                <a:gd name="connsiteY143" fmla="*/ 57146 h 179066"/>
                <a:gd name="connsiteX144" fmla="*/ 42863 w 140017"/>
                <a:gd name="connsiteY144" fmla="*/ 54289 h 179066"/>
                <a:gd name="connsiteX145" fmla="*/ 39053 w 140017"/>
                <a:gd name="connsiteY145" fmla="*/ 52384 h 179066"/>
                <a:gd name="connsiteX146" fmla="*/ 40005 w 140017"/>
                <a:gd name="connsiteY146" fmla="*/ 50479 h 179066"/>
                <a:gd name="connsiteX147" fmla="*/ 46672 w 140017"/>
                <a:gd name="connsiteY147" fmla="*/ 45716 h 179066"/>
                <a:gd name="connsiteX148" fmla="*/ 47625 w 140017"/>
                <a:gd name="connsiteY148" fmla="*/ 45716 h 179066"/>
                <a:gd name="connsiteX149" fmla="*/ 50482 w 140017"/>
                <a:gd name="connsiteY149" fmla="*/ 47621 h 179066"/>
                <a:gd name="connsiteX150" fmla="*/ 51435 w 140017"/>
                <a:gd name="connsiteY150" fmla="*/ 48574 h 179066"/>
                <a:gd name="connsiteX151" fmla="*/ 54293 w 140017"/>
                <a:gd name="connsiteY151" fmla="*/ 43811 h 179066"/>
                <a:gd name="connsiteX152" fmla="*/ 53340 w 140017"/>
                <a:gd name="connsiteY152" fmla="*/ 41906 h 179066"/>
                <a:gd name="connsiteX153" fmla="*/ 48578 w 140017"/>
                <a:gd name="connsiteY153" fmla="*/ 37144 h 179066"/>
                <a:gd name="connsiteX154" fmla="*/ 51435 w 140017"/>
                <a:gd name="connsiteY154" fmla="*/ 34286 h 179066"/>
                <a:gd name="connsiteX155" fmla="*/ 52388 w 140017"/>
                <a:gd name="connsiteY155" fmla="*/ 33334 h 179066"/>
                <a:gd name="connsiteX156" fmla="*/ 50482 w 140017"/>
                <a:gd name="connsiteY156" fmla="*/ 33334 h 179066"/>
                <a:gd name="connsiteX157" fmla="*/ 45720 w 140017"/>
                <a:gd name="connsiteY157" fmla="*/ 33334 h 179066"/>
                <a:gd name="connsiteX158" fmla="*/ 40957 w 140017"/>
                <a:gd name="connsiteY158" fmla="*/ 34286 h 179066"/>
                <a:gd name="connsiteX159" fmla="*/ 33338 w 140017"/>
                <a:gd name="connsiteY159" fmla="*/ 115249 h 179066"/>
                <a:gd name="connsiteX160" fmla="*/ 33338 w 140017"/>
                <a:gd name="connsiteY160" fmla="*/ 115249 h 179066"/>
                <a:gd name="connsiteX161" fmla="*/ 33338 w 140017"/>
                <a:gd name="connsiteY161" fmla="*/ 116201 h 179066"/>
                <a:gd name="connsiteX162" fmla="*/ 33338 w 140017"/>
                <a:gd name="connsiteY162" fmla="*/ 115249 h 179066"/>
                <a:gd name="connsiteX163" fmla="*/ 33338 w 140017"/>
                <a:gd name="connsiteY163" fmla="*/ 115249 h 179066"/>
                <a:gd name="connsiteX164" fmla="*/ 34290 w 140017"/>
                <a:gd name="connsiteY164" fmla="*/ 81911 h 179066"/>
                <a:gd name="connsiteX165" fmla="*/ 34290 w 140017"/>
                <a:gd name="connsiteY165" fmla="*/ 81911 h 179066"/>
                <a:gd name="connsiteX166" fmla="*/ 33338 w 140017"/>
                <a:gd name="connsiteY166" fmla="*/ 80006 h 179066"/>
                <a:gd name="connsiteX167" fmla="*/ 32385 w 140017"/>
                <a:gd name="connsiteY167" fmla="*/ 80959 h 179066"/>
                <a:gd name="connsiteX168" fmla="*/ 34290 w 140017"/>
                <a:gd name="connsiteY168" fmla="*/ 81911 h 179066"/>
                <a:gd name="connsiteX169" fmla="*/ 36195 w 140017"/>
                <a:gd name="connsiteY169" fmla="*/ 31429 h 179066"/>
                <a:gd name="connsiteX170" fmla="*/ 36195 w 140017"/>
                <a:gd name="connsiteY170" fmla="*/ 31429 h 179066"/>
                <a:gd name="connsiteX171" fmla="*/ 32385 w 140017"/>
                <a:gd name="connsiteY171" fmla="*/ 34286 h 179066"/>
                <a:gd name="connsiteX172" fmla="*/ 35243 w 140017"/>
                <a:gd name="connsiteY172" fmla="*/ 35239 h 179066"/>
                <a:gd name="connsiteX173" fmla="*/ 37147 w 140017"/>
                <a:gd name="connsiteY173" fmla="*/ 36191 h 179066"/>
                <a:gd name="connsiteX174" fmla="*/ 37147 w 140017"/>
                <a:gd name="connsiteY174" fmla="*/ 36191 h 179066"/>
                <a:gd name="connsiteX175" fmla="*/ 36195 w 140017"/>
                <a:gd name="connsiteY175" fmla="*/ 31429 h 179066"/>
                <a:gd name="connsiteX176" fmla="*/ 36195 w 140017"/>
                <a:gd name="connsiteY176" fmla="*/ 145729 h 179066"/>
                <a:gd name="connsiteX177" fmla="*/ 35243 w 140017"/>
                <a:gd name="connsiteY177" fmla="*/ 142871 h 179066"/>
                <a:gd name="connsiteX178" fmla="*/ 34290 w 140017"/>
                <a:gd name="connsiteY178" fmla="*/ 143824 h 179066"/>
                <a:gd name="connsiteX179" fmla="*/ 36195 w 140017"/>
                <a:gd name="connsiteY179" fmla="*/ 146681 h 179066"/>
                <a:gd name="connsiteX180" fmla="*/ 36195 w 140017"/>
                <a:gd name="connsiteY180" fmla="*/ 145729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8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3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8 w 140017"/>
                <a:gd name="connsiteY204" fmla="*/ 66671 h 179066"/>
                <a:gd name="connsiteX205" fmla="*/ 52388 w 140017"/>
                <a:gd name="connsiteY205" fmla="*/ 65719 h 179066"/>
                <a:gd name="connsiteX206" fmla="*/ 37147 w 140017"/>
                <a:gd name="connsiteY206" fmla="*/ 129536 h 179066"/>
                <a:gd name="connsiteX207" fmla="*/ 36195 w 140017"/>
                <a:gd name="connsiteY207" fmla="*/ 131441 h 179066"/>
                <a:gd name="connsiteX208" fmla="*/ 37147 w 140017"/>
                <a:gd name="connsiteY208" fmla="*/ 132394 h 179066"/>
                <a:gd name="connsiteX209" fmla="*/ 37147 w 140017"/>
                <a:gd name="connsiteY209" fmla="*/ 129536 h 179066"/>
                <a:gd name="connsiteX210" fmla="*/ 37147 w 140017"/>
                <a:gd name="connsiteY210" fmla="*/ 129536 h 179066"/>
                <a:gd name="connsiteX211" fmla="*/ 37147 w 140017"/>
                <a:gd name="connsiteY211" fmla="*/ 110486 h 179066"/>
                <a:gd name="connsiteX212" fmla="*/ 36195 w 140017"/>
                <a:gd name="connsiteY212" fmla="*/ 108581 h 179066"/>
                <a:gd name="connsiteX213" fmla="*/ 35243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3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7147 w 140017"/>
                <a:gd name="connsiteY224" fmla="*/ 37144 h 179066"/>
                <a:gd name="connsiteX225" fmla="*/ 37147 w 140017"/>
                <a:gd name="connsiteY225" fmla="*/ 36191 h 179066"/>
                <a:gd name="connsiteX226" fmla="*/ 37147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5254 h 179066"/>
                <a:gd name="connsiteX233" fmla="*/ 38100 w 140017"/>
                <a:gd name="connsiteY233" fmla="*/ 155254 h 179066"/>
                <a:gd name="connsiteX234" fmla="*/ 36195 w 140017"/>
                <a:gd name="connsiteY234" fmla="*/ 155254 h 179066"/>
                <a:gd name="connsiteX235" fmla="*/ 38100 w 140017"/>
                <a:gd name="connsiteY235" fmla="*/ 155254 h 179066"/>
                <a:gd name="connsiteX236" fmla="*/ 38100 w 140017"/>
                <a:gd name="connsiteY236" fmla="*/ 155254 h 179066"/>
                <a:gd name="connsiteX237" fmla="*/ 39053 w 140017"/>
                <a:gd name="connsiteY237" fmla="*/ 124774 h 179066"/>
                <a:gd name="connsiteX238" fmla="*/ 39053 w 140017"/>
                <a:gd name="connsiteY238" fmla="*/ 124774 h 179066"/>
                <a:gd name="connsiteX239" fmla="*/ 40957 w 140017"/>
                <a:gd name="connsiteY239" fmla="*/ 124774 h 179066"/>
                <a:gd name="connsiteX240" fmla="*/ 39053 w 140017"/>
                <a:gd name="connsiteY240" fmla="*/ 120011 h 179066"/>
                <a:gd name="connsiteX241" fmla="*/ 38100 w 140017"/>
                <a:gd name="connsiteY241" fmla="*/ 120011 h 179066"/>
                <a:gd name="connsiteX242" fmla="*/ 39053 w 140017"/>
                <a:gd name="connsiteY242" fmla="*/ 124774 h 179066"/>
                <a:gd name="connsiteX243" fmla="*/ 39053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3 w 140017"/>
                <a:gd name="connsiteY247" fmla="*/ 26666 h 179066"/>
                <a:gd name="connsiteX248" fmla="*/ 40957 w 140017"/>
                <a:gd name="connsiteY248" fmla="*/ 135251 h 179066"/>
                <a:gd name="connsiteX249" fmla="*/ 40957 w 140017"/>
                <a:gd name="connsiteY249" fmla="*/ 135251 h 179066"/>
                <a:gd name="connsiteX250" fmla="*/ 40957 w 140017"/>
                <a:gd name="connsiteY250" fmla="*/ 133346 h 179066"/>
                <a:gd name="connsiteX251" fmla="*/ 40957 w 140017"/>
                <a:gd name="connsiteY251" fmla="*/ 135251 h 179066"/>
                <a:gd name="connsiteX252" fmla="*/ 40957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50491 h 179066"/>
                <a:gd name="connsiteX261" fmla="*/ 41910 w 140017"/>
                <a:gd name="connsiteY261" fmla="*/ 150491 h 179066"/>
                <a:gd name="connsiteX262" fmla="*/ 40957 w 140017"/>
                <a:gd name="connsiteY262" fmla="*/ 148586 h 179066"/>
                <a:gd name="connsiteX263" fmla="*/ 40005 w 140017"/>
                <a:gd name="connsiteY263" fmla="*/ 149539 h 179066"/>
                <a:gd name="connsiteX264" fmla="*/ 41910 w 140017"/>
                <a:gd name="connsiteY264" fmla="*/ 150491 h 179066"/>
                <a:gd name="connsiteX265" fmla="*/ 42863 w 140017"/>
                <a:gd name="connsiteY265" fmla="*/ 80959 h 179066"/>
                <a:gd name="connsiteX266" fmla="*/ 40957 w 140017"/>
                <a:gd name="connsiteY266" fmla="*/ 79054 h 179066"/>
                <a:gd name="connsiteX267" fmla="*/ 40005 w 140017"/>
                <a:gd name="connsiteY267" fmla="*/ 80006 h 179066"/>
                <a:gd name="connsiteX268" fmla="*/ 42863 w 140017"/>
                <a:gd name="connsiteY268" fmla="*/ 80959 h 179066"/>
                <a:gd name="connsiteX269" fmla="*/ 42863 w 140017"/>
                <a:gd name="connsiteY269" fmla="*/ 80959 h 179066"/>
                <a:gd name="connsiteX270" fmla="*/ 43815 w 140017"/>
                <a:gd name="connsiteY270" fmla="*/ 107629 h 179066"/>
                <a:gd name="connsiteX271" fmla="*/ 44768 w 140017"/>
                <a:gd name="connsiteY271" fmla="*/ 109534 h 179066"/>
                <a:gd name="connsiteX272" fmla="*/ 44768 w 140017"/>
                <a:gd name="connsiteY272" fmla="*/ 109534 h 179066"/>
                <a:gd name="connsiteX273" fmla="*/ 43815 w 140017"/>
                <a:gd name="connsiteY273" fmla="*/ 107629 h 179066"/>
                <a:gd name="connsiteX274" fmla="*/ 43815 w 140017"/>
                <a:gd name="connsiteY274" fmla="*/ 100009 h 179066"/>
                <a:gd name="connsiteX275" fmla="*/ 44768 w 140017"/>
                <a:gd name="connsiteY275" fmla="*/ 99056 h 179066"/>
                <a:gd name="connsiteX276" fmla="*/ 44768 w 140017"/>
                <a:gd name="connsiteY276" fmla="*/ 99056 h 179066"/>
                <a:gd name="connsiteX277" fmla="*/ 43815 w 140017"/>
                <a:gd name="connsiteY277" fmla="*/ 100009 h 179066"/>
                <a:gd name="connsiteX278" fmla="*/ 40957 w 140017"/>
                <a:gd name="connsiteY278" fmla="*/ 103819 h 179066"/>
                <a:gd name="connsiteX279" fmla="*/ 40957 w 140017"/>
                <a:gd name="connsiteY279" fmla="*/ 107629 h 179066"/>
                <a:gd name="connsiteX280" fmla="*/ 40957 w 140017"/>
                <a:gd name="connsiteY280" fmla="*/ 111439 h 179066"/>
                <a:gd name="connsiteX281" fmla="*/ 41910 w 140017"/>
                <a:gd name="connsiteY281" fmla="*/ 111439 h 179066"/>
                <a:gd name="connsiteX282" fmla="*/ 40957 w 140017"/>
                <a:gd name="connsiteY282" fmla="*/ 108581 h 179066"/>
                <a:gd name="connsiteX283" fmla="*/ 40957 w 140017"/>
                <a:gd name="connsiteY283" fmla="*/ 108581 h 179066"/>
                <a:gd name="connsiteX284" fmla="*/ 43815 w 140017"/>
                <a:gd name="connsiteY284" fmla="*/ 107629 h 179066"/>
                <a:gd name="connsiteX285" fmla="*/ 44768 w 140017"/>
                <a:gd name="connsiteY285" fmla="*/ 161921 h 179066"/>
                <a:gd name="connsiteX286" fmla="*/ 44768 w 140017"/>
                <a:gd name="connsiteY286" fmla="*/ 161921 h 179066"/>
                <a:gd name="connsiteX287" fmla="*/ 40957 w 140017"/>
                <a:gd name="connsiteY287" fmla="*/ 163826 h 179066"/>
                <a:gd name="connsiteX288" fmla="*/ 41910 w 140017"/>
                <a:gd name="connsiteY288" fmla="*/ 164779 h 179066"/>
                <a:gd name="connsiteX289" fmla="*/ 44768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20011 h 179066"/>
                <a:gd name="connsiteX298" fmla="*/ 46672 w 140017"/>
                <a:gd name="connsiteY298" fmla="*/ 120011 h 179066"/>
                <a:gd name="connsiteX299" fmla="*/ 42863 w 140017"/>
                <a:gd name="connsiteY299" fmla="*/ 119059 h 179066"/>
                <a:gd name="connsiteX300" fmla="*/ 43815 w 140017"/>
                <a:gd name="connsiteY300" fmla="*/ 120011 h 179066"/>
                <a:gd name="connsiteX301" fmla="*/ 46672 w 140017"/>
                <a:gd name="connsiteY301" fmla="*/ 120011 h 179066"/>
                <a:gd name="connsiteX302" fmla="*/ 43815 w 140017"/>
                <a:gd name="connsiteY302" fmla="*/ 86674 h 179066"/>
                <a:gd name="connsiteX303" fmla="*/ 43815 w 140017"/>
                <a:gd name="connsiteY303" fmla="*/ 86674 h 179066"/>
                <a:gd name="connsiteX304" fmla="*/ 46672 w 140017"/>
                <a:gd name="connsiteY304" fmla="*/ 89531 h 179066"/>
                <a:gd name="connsiteX305" fmla="*/ 47625 w 140017"/>
                <a:gd name="connsiteY305" fmla="*/ 88579 h 179066"/>
                <a:gd name="connsiteX306" fmla="*/ 43815 w 140017"/>
                <a:gd name="connsiteY306" fmla="*/ 86674 h 179066"/>
                <a:gd name="connsiteX307" fmla="*/ 49530 w 140017"/>
                <a:gd name="connsiteY307" fmla="*/ 92389 h 179066"/>
                <a:gd name="connsiteX308" fmla="*/ 47625 w 140017"/>
                <a:gd name="connsiteY308" fmla="*/ 91436 h 179066"/>
                <a:gd name="connsiteX309" fmla="*/ 44768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4768 w 140017"/>
                <a:gd name="connsiteY314" fmla="*/ 26666 h 179066"/>
                <a:gd name="connsiteX315" fmla="*/ 47625 w 140017"/>
                <a:gd name="connsiteY315" fmla="*/ 30476 h 179066"/>
                <a:gd name="connsiteX316" fmla="*/ 48578 w 140017"/>
                <a:gd name="connsiteY316" fmla="*/ 29524 h 179066"/>
                <a:gd name="connsiteX317" fmla="*/ 48578 w 140017"/>
                <a:gd name="connsiteY317" fmla="*/ 26666 h 179066"/>
                <a:gd name="connsiteX318" fmla="*/ 44768 w 140017"/>
                <a:gd name="connsiteY318" fmla="*/ 23809 h 179066"/>
                <a:gd name="connsiteX319" fmla="*/ 44768 w 140017"/>
                <a:gd name="connsiteY319" fmla="*/ 23809 h 179066"/>
                <a:gd name="connsiteX320" fmla="*/ 44768 w 140017"/>
                <a:gd name="connsiteY320" fmla="*/ 26666 h 179066"/>
                <a:gd name="connsiteX321" fmla="*/ 44768 w 140017"/>
                <a:gd name="connsiteY321" fmla="*/ 130489 h 179066"/>
                <a:gd name="connsiteX322" fmla="*/ 44768 w 140017"/>
                <a:gd name="connsiteY322" fmla="*/ 130489 h 179066"/>
                <a:gd name="connsiteX323" fmla="*/ 44768 w 140017"/>
                <a:gd name="connsiteY323" fmla="*/ 130489 h 179066"/>
                <a:gd name="connsiteX324" fmla="*/ 44768 w 140017"/>
                <a:gd name="connsiteY324" fmla="*/ 130489 h 179066"/>
                <a:gd name="connsiteX325" fmla="*/ 44768 w 140017"/>
                <a:gd name="connsiteY325" fmla="*/ 130489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8 w 140017"/>
                <a:gd name="connsiteY331" fmla="*/ 79054 h 179066"/>
                <a:gd name="connsiteX332" fmla="*/ 44768 w 140017"/>
                <a:gd name="connsiteY332" fmla="*/ 79054 h 179066"/>
                <a:gd name="connsiteX333" fmla="*/ 44768 w 140017"/>
                <a:gd name="connsiteY333" fmla="*/ 79054 h 179066"/>
                <a:gd name="connsiteX334" fmla="*/ 44768 w 140017"/>
                <a:gd name="connsiteY334" fmla="*/ 79054 h 179066"/>
                <a:gd name="connsiteX335" fmla="*/ 44768 w 140017"/>
                <a:gd name="connsiteY335" fmla="*/ 79054 h 179066"/>
                <a:gd name="connsiteX336" fmla="*/ 46672 w 140017"/>
                <a:gd name="connsiteY336" fmla="*/ 43811 h 179066"/>
                <a:gd name="connsiteX337" fmla="*/ 46672 w 140017"/>
                <a:gd name="connsiteY337" fmla="*/ 39049 h 179066"/>
                <a:gd name="connsiteX338" fmla="*/ 47625 w 140017"/>
                <a:gd name="connsiteY338" fmla="*/ 39049 h 179066"/>
                <a:gd name="connsiteX339" fmla="*/ 47625 w 140017"/>
                <a:gd name="connsiteY339" fmla="*/ 40001 h 179066"/>
                <a:gd name="connsiteX340" fmla="*/ 46672 w 140017"/>
                <a:gd name="connsiteY340" fmla="*/ 43811 h 179066"/>
                <a:gd name="connsiteX341" fmla="*/ 46672 w 140017"/>
                <a:gd name="connsiteY341" fmla="*/ 50479 h 179066"/>
                <a:gd name="connsiteX342" fmla="*/ 46672 w 140017"/>
                <a:gd name="connsiteY342" fmla="*/ 50479 h 179066"/>
                <a:gd name="connsiteX343" fmla="*/ 46672 w 140017"/>
                <a:gd name="connsiteY343" fmla="*/ 50479 h 179066"/>
                <a:gd name="connsiteX344" fmla="*/ 46672 w 140017"/>
                <a:gd name="connsiteY344" fmla="*/ 50479 h 179066"/>
                <a:gd name="connsiteX345" fmla="*/ 46672 w 140017"/>
                <a:gd name="connsiteY345" fmla="*/ 50479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8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8 w 140017"/>
                <a:gd name="connsiteY354" fmla="*/ 124774 h 179066"/>
                <a:gd name="connsiteX355" fmla="*/ 47625 w 140017"/>
                <a:gd name="connsiteY355" fmla="*/ 129536 h 179066"/>
                <a:gd name="connsiteX356" fmla="*/ 48578 w 140017"/>
                <a:gd name="connsiteY356" fmla="*/ 131441 h 179066"/>
                <a:gd name="connsiteX357" fmla="*/ 48578 w 140017"/>
                <a:gd name="connsiteY357" fmla="*/ 131441 h 179066"/>
                <a:gd name="connsiteX358" fmla="*/ 46672 w 140017"/>
                <a:gd name="connsiteY358" fmla="*/ 133346 h 179066"/>
                <a:gd name="connsiteX359" fmla="*/ 48578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9046 h 179066"/>
                <a:gd name="connsiteX364" fmla="*/ 46672 w 140017"/>
                <a:gd name="connsiteY364" fmla="*/ 19046 h 179066"/>
                <a:gd name="connsiteX365" fmla="*/ 46672 w 140017"/>
                <a:gd name="connsiteY365" fmla="*/ 19046 h 179066"/>
                <a:gd name="connsiteX366" fmla="*/ 46672 w 140017"/>
                <a:gd name="connsiteY366" fmla="*/ 19046 h 179066"/>
                <a:gd name="connsiteX367" fmla="*/ 46672 w 140017"/>
                <a:gd name="connsiteY367" fmla="*/ 19046 h 179066"/>
                <a:gd name="connsiteX368" fmla="*/ 48578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8 w 140017"/>
                <a:gd name="connsiteY372" fmla="*/ 100009 h 179066"/>
                <a:gd name="connsiteX373" fmla="*/ 47625 w 140017"/>
                <a:gd name="connsiteY373" fmla="*/ 110486 h 179066"/>
                <a:gd name="connsiteX374" fmla="*/ 48578 w 140017"/>
                <a:gd name="connsiteY374" fmla="*/ 112391 h 179066"/>
                <a:gd name="connsiteX375" fmla="*/ 49530 w 140017"/>
                <a:gd name="connsiteY375" fmla="*/ 111439 h 179066"/>
                <a:gd name="connsiteX376" fmla="*/ 47625 w 140017"/>
                <a:gd name="connsiteY376" fmla="*/ 110486 h 179066"/>
                <a:gd name="connsiteX377" fmla="*/ 47625 w 140017"/>
                <a:gd name="connsiteY377" fmla="*/ 110486 h 179066"/>
                <a:gd name="connsiteX378" fmla="*/ 48578 w 140017"/>
                <a:gd name="connsiteY378" fmla="*/ 97151 h 179066"/>
                <a:gd name="connsiteX379" fmla="*/ 48578 w 140017"/>
                <a:gd name="connsiteY379" fmla="*/ 97151 h 179066"/>
                <a:gd name="connsiteX380" fmla="*/ 48578 w 140017"/>
                <a:gd name="connsiteY380" fmla="*/ 96199 h 179066"/>
                <a:gd name="connsiteX381" fmla="*/ 48578 w 140017"/>
                <a:gd name="connsiteY381" fmla="*/ 97151 h 179066"/>
                <a:gd name="connsiteX382" fmla="*/ 48578 w 140017"/>
                <a:gd name="connsiteY382" fmla="*/ 97151 h 179066"/>
                <a:gd name="connsiteX383" fmla="*/ 55245 w 140017"/>
                <a:gd name="connsiteY383" fmla="*/ 70481 h 179066"/>
                <a:gd name="connsiteX384" fmla="*/ 55245 w 140017"/>
                <a:gd name="connsiteY384" fmla="*/ 70481 h 179066"/>
                <a:gd name="connsiteX385" fmla="*/ 54293 w 140017"/>
                <a:gd name="connsiteY385" fmla="*/ 72386 h 179066"/>
                <a:gd name="connsiteX386" fmla="*/ 49530 w 140017"/>
                <a:gd name="connsiteY386" fmla="*/ 73339 h 179066"/>
                <a:gd name="connsiteX387" fmla="*/ 48578 w 140017"/>
                <a:gd name="connsiteY387" fmla="*/ 74291 h 179066"/>
                <a:gd name="connsiteX388" fmla="*/ 49530 w 140017"/>
                <a:gd name="connsiteY388" fmla="*/ 75244 h 179066"/>
                <a:gd name="connsiteX389" fmla="*/ 54293 w 140017"/>
                <a:gd name="connsiteY389" fmla="*/ 72386 h 179066"/>
                <a:gd name="connsiteX390" fmla="*/ 55245 w 140017"/>
                <a:gd name="connsiteY390" fmla="*/ 70481 h 179066"/>
                <a:gd name="connsiteX391" fmla="*/ 50482 w 140017"/>
                <a:gd name="connsiteY391" fmla="*/ 131441 h 179066"/>
                <a:gd name="connsiteX392" fmla="*/ 48578 w 140017"/>
                <a:gd name="connsiteY392" fmla="*/ 131441 h 179066"/>
                <a:gd name="connsiteX393" fmla="*/ 48578 w 140017"/>
                <a:gd name="connsiteY393" fmla="*/ 131441 h 179066"/>
                <a:gd name="connsiteX394" fmla="*/ 50482 w 140017"/>
                <a:gd name="connsiteY394" fmla="*/ 129536 h 179066"/>
                <a:gd name="connsiteX395" fmla="*/ 50482 w 140017"/>
                <a:gd name="connsiteY395" fmla="*/ 131441 h 179066"/>
                <a:gd name="connsiteX396" fmla="*/ 48578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8 w 140017"/>
                <a:gd name="connsiteY400" fmla="*/ 114296 h 179066"/>
                <a:gd name="connsiteX401" fmla="*/ 51435 w 140017"/>
                <a:gd name="connsiteY401" fmla="*/ 149539 h 179066"/>
                <a:gd name="connsiteX402" fmla="*/ 51435 w 140017"/>
                <a:gd name="connsiteY402" fmla="*/ 149539 h 179066"/>
                <a:gd name="connsiteX403" fmla="*/ 49530 w 140017"/>
                <a:gd name="connsiteY403" fmla="*/ 149539 h 179066"/>
                <a:gd name="connsiteX404" fmla="*/ 50482 w 140017"/>
                <a:gd name="connsiteY404" fmla="*/ 150491 h 179066"/>
                <a:gd name="connsiteX405" fmla="*/ 51435 w 140017"/>
                <a:gd name="connsiteY405" fmla="*/ 149539 h 179066"/>
                <a:gd name="connsiteX406" fmla="*/ 52388 w 140017"/>
                <a:gd name="connsiteY406" fmla="*/ 81911 h 179066"/>
                <a:gd name="connsiteX407" fmla="*/ 50482 w 140017"/>
                <a:gd name="connsiteY407" fmla="*/ 80006 h 179066"/>
                <a:gd name="connsiteX408" fmla="*/ 49530 w 140017"/>
                <a:gd name="connsiteY408" fmla="*/ 81911 h 179066"/>
                <a:gd name="connsiteX409" fmla="*/ 50482 w 140017"/>
                <a:gd name="connsiteY409" fmla="*/ 83816 h 179066"/>
                <a:gd name="connsiteX410" fmla="*/ 52388 w 140017"/>
                <a:gd name="connsiteY410" fmla="*/ 81911 h 179066"/>
                <a:gd name="connsiteX411" fmla="*/ 50482 w 140017"/>
                <a:gd name="connsiteY411" fmla="*/ 68576 h 179066"/>
                <a:gd name="connsiteX412" fmla="*/ 50482 w 140017"/>
                <a:gd name="connsiteY412" fmla="*/ 68576 h 179066"/>
                <a:gd name="connsiteX413" fmla="*/ 50482 w 140017"/>
                <a:gd name="connsiteY413" fmla="*/ 69529 h 179066"/>
                <a:gd name="connsiteX414" fmla="*/ 50482 w 140017"/>
                <a:gd name="connsiteY414" fmla="*/ 68576 h 179066"/>
                <a:gd name="connsiteX415" fmla="*/ 50482 w 140017"/>
                <a:gd name="connsiteY415" fmla="*/ 68576 h 179066"/>
                <a:gd name="connsiteX416" fmla="*/ 50482 w 140017"/>
                <a:gd name="connsiteY416" fmla="*/ 59051 h 179066"/>
                <a:gd name="connsiteX417" fmla="*/ 50482 w 140017"/>
                <a:gd name="connsiteY417" fmla="*/ 59051 h 179066"/>
                <a:gd name="connsiteX418" fmla="*/ 50482 w 140017"/>
                <a:gd name="connsiteY418" fmla="*/ 59051 h 179066"/>
                <a:gd name="connsiteX419" fmla="*/ 50482 w 140017"/>
                <a:gd name="connsiteY419" fmla="*/ 59051 h 179066"/>
                <a:gd name="connsiteX420" fmla="*/ 50482 w 140017"/>
                <a:gd name="connsiteY420" fmla="*/ 59051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6681 h 179066"/>
                <a:gd name="connsiteX427" fmla="*/ 53340 w 140017"/>
                <a:gd name="connsiteY427" fmla="*/ 146681 h 179066"/>
                <a:gd name="connsiteX428" fmla="*/ 53340 w 140017"/>
                <a:gd name="connsiteY428" fmla="*/ 146681 h 179066"/>
                <a:gd name="connsiteX429" fmla="*/ 53340 w 140017"/>
                <a:gd name="connsiteY429" fmla="*/ 146681 h 179066"/>
                <a:gd name="connsiteX430" fmla="*/ 53340 w 140017"/>
                <a:gd name="connsiteY430" fmla="*/ 146681 h 179066"/>
                <a:gd name="connsiteX431" fmla="*/ 57150 w 140017"/>
                <a:gd name="connsiteY431" fmla="*/ 46669 h 179066"/>
                <a:gd name="connsiteX432" fmla="*/ 57150 w 140017"/>
                <a:gd name="connsiteY432" fmla="*/ 46669 h 179066"/>
                <a:gd name="connsiteX433" fmla="*/ 57150 w 140017"/>
                <a:gd name="connsiteY433" fmla="*/ 45716 h 179066"/>
                <a:gd name="connsiteX434" fmla="*/ 57150 w 140017"/>
                <a:gd name="connsiteY434" fmla="*/ 46669 h 179066"/>
                <a:gd name="connsiteX435" fmla="*/ 57150 w 140017"/>
                <a:gd name="connsiteY435" fmla="*/ 46669 h 179066"/>
                <a:gd name="connsiteX436" fmla="*/ 58103 w 140017"/>
                <a:gd name="connsiteY436" fmla="*/ 48574 h 179066"/>
                <a:gd name="connsiteX437" fmla="*/ 57150 w 140017"/>
                <a:gd name="connsiteY437" fmla="*/ 48574 h 179066"/>
                <a:gd name="connsiteX438" fmla="*/ 58103 w 140017"/>
                <a:gd name="connsiteY438" fmla="*/ 48574 h 179066"/>
                <a:gd name="connsiteX439" fmla="*/ 58103 w 140017"/>
                <a:gd name="connsiteY439" fmla="*/ 48574 h 179066"/>
                <a:gd name="connsiteX440" fmla="*/ 58103 w 140017"/>
                <a:gd name="connsiteY440" fmla="*/ 48574 h 179066"/>
                <a:gd name="connsiteX441" fmla="*/ 97155 w 140017"/>
                <a:gd name="connsiteY441" fmla="*/ 55241 h 179066"/>
                <a:gd name="connsiteX442" fmla="*/ 97155 w 140017"/>
                <a:gd name="connsiteY442" fmla="*/ 55241 h 179066"/>
                <a:gd name="connsiteX443" fmla="*/ 96203 w 140017"/>
                <a:gd name="connsiteY443" fmla="*/ 55241 h 179066"/>
                <a:gd name="connsiteX444" fmla="*/ 98107 w 140017"/>
                <a:gd name="connsiteY444" fmla="*/ 56194 h 179066"/>
                <a:gd name="connsiteX445" fmla="*/ 97155 w 140017"/>
                <a:gd name="connsiteY445" fmla="*/ 55241 h 179066"/>
                <a:gd name="connsiteX446" fmla="*/ 104775 w 140017"/>
                <a:gd name="connsiteY446" fmla="*/ 40954 h 179066"/>
                <a:gd name="connsiteX447" fmla="*/ 103822 w 140017"/>
                <a:gd name="connsiteY447" fmla="*/ 42859 h 179066"/>
                <a:gd name="connsiteX448" fmla="*/ 104775 w 140017"/>
                <a:gd name="connsiteY448" fmla="*/ 42859 h 179066"/>
                <a:gd name="connsiteX449" fmla="*/ 104775 w 140017"/>
                <a:gd name="connsiteY449" fmla="*/ 40954 h 179066"/>
                <a:gd name="connsiteX450" fmla="*/ 106680 w 140017"/>
                <a:gd name="connsiteY450" fmla="*/ 38096 h 179066"/>
                <a:gd name="connsiteX451" fmla="*/ 106680 w 140017"/>
                <a:gd name="connsiteY451" fmla="*/ 38096 h 179066"/>
                <a:gd name="connsiteX452" fmla="*/ 104775 w 140017"/>
                <a:gd name="connsiteY452" fmla="*/ 40001 h 179066"/>
                <a:gd name="connsiteX453" fmla="*/ 104775 w 140017"/>
                <a:gd name="connsiteY453" fmla="*/ 40954 h 179066"/>
                <a:gd name="connsiteX454" fmla="*/ 105728 w 140017"/>
                <a:gd name="connsiteY454" fmla="*/ 40001 h 179066"/>
                <a:gd name="connsiteX455" fmla="*/ 106680 w 140017"/>
                <a:gd name="connsiteY455" fmla="*/ 38096 h 179066"/>
                <a:gd name="connsiteX456" fmla="*/ 110490 w 140017"/>
                <a:gd name="connsiteY456" fmla="*/ 50479 h 179066"/>
                <a:gd name="connsiteX457" fmla="*/ 107632 w 140017"/>
                <a:gd name="connsiteY457" fmla="*/ 50479 h 179066"/>
                <a:gd name="connsiteX458" fmla="*/ 106680 w 140017"/>
                <a:gd name="connsiteY458" fmla="*/ 52384 h 179066"/>
                <a:gd name="connsiteX459" fmla="*/ 107632 w 140017"/>
                <a:gd name="connsiteY459" fmla="*/ 52384 h 179066"/>
                <a:gd name="connsiteX460" fmla="*/ 110490 w 140017"/>
                <a:gd name="connsiteY460" fmla="*/ 50479 h 179066"/>
                <a:gd name="connsiteX461" fmla="*/ 120968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8 w 140017"/>
                <a:gd name="connsiteY466" fmla="*/ 51431 h 179066"/>
                <a:gd name="connsiteX467" fmla="*/ 115253 w 140017"/>
                <a:gd name="connsiteY467" fmla="*/ 34286 h 179066"/>
                <a:gd name="connsiteX468" fmla="*/ 115253 w 140017"/>
                <a:gd name="connsiteY468" fmla="*/ 34286 h 179066"/>
                <a:gd name="connsiteX469" fmla="*/ 115253 w 140017"/>
                <a:gd name="connsiteY469" fmla="*/ 34286 h 179066"/>
                <a:gd name="connsiteX470" fmla="*/ 115253 w 140017"/>
                <a:gd name="connsiteY470" fmla="*/ 34286 h 179066"/>
                <a:gd name="connsiteX471" fmla="*/ 115253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3" y="27619"/>
                    <a:pt x="106680" y="24761"/>
                  </a:cubicBezTo>
                  <a:cubicBezTo>
                    <a:pt x="111443"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3"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3" y="171446"/>
                  </a:cubicBezTo>
                  <a:cubicBezTo>
                    <a:pt x="98107" y="172399"/>
                    <a:pt x="98107" y="174304"/>
                    <a:pt x="98107" y="176209"/>
                  </a:cubicBezTo>
                  <a:cubicBezTo>
                    <a:pt x="98107" y="178114"/>
                    <a:pt x="96203" y="178114"/>
                    <a:pt x="94297" y="178114"/>
                  </a:cubicBezTo>
                  <a:cubicBezTo>
                    <a:pt x="87630" y="179066"/>
                    <a:pt x="80963" y="179066"/>
                    <a:pt x="74295" y="179066"/>
                  </a:cubicBezTo>
                  <a:lnTo>
                    <a:pt x="68580" y="179066"/>
                  </a:lnTo>
                  <a:cubicBezTo>
                    <a:pt x="61913" y="179066"/>
                    <a:pt x="56197" y="178114"/>
                    <a:pt x="50482" y="178114"/>
                  </a:cubicBezTo>
                  <a:cubicBezTo>
                    <a:pt x="47625" y="178114"/>
                    <a:pt x="44768" y="178114"/>
                    <a:pt x="40957" y="178114"/>
                  </a:cubicBezTo>
                  <a:cubicBezTo>
                    <a:pt x="40005" y="178114"/>
                    <a:pt x="39053" y="179066"/>
                    <a:pt x="39053" y="178114"/>
                  </a:cubicBezTo>
                  <a:cubicBezTo>
                    <a:pt x="31432" y="176209"/>
                    <a:pt x="24765" y="178114"/>
                    <a:pt x="18097" y="179066"/>
                  </a:cubicBezTo>
                  <a:cubicBezTo>
                    <a:pt x="13335" y="179066"/>
                    <a:pt x="8572" y="179066"/>
                    <a:pt x="3810" y="179066"/>
                  </a:cubicBezTo>
                  <a:cubicBezTo>
                    <a:pt x="953" y="179066"/>
                    <a:pt x="0" y="177161"/>
                    <a:pt x="0" y="174304"/>
                  </a:cubicBezTo>
                  <a:cubicBezTo>
                    <a:pt x="0" y="171446"/>
                    <a:pt x="953" y="170494"/>
                    <a:pt x="3810" y="170494"/>
                  </a:cubicBezTo>
                  <a:cubicBezTo>
                    <a:pt x="4763" y="170494"/>
                    <a:pt x="5715" y="170494"/>
                    <a:pt x="5715" y="170494"/>
                  </a:cubicBezTo>
                  <a:cubicBezTo>
                    <a:pt x="12383" y="170494"/>
                    <a:pt x="16192" y="166684"/>
                    <a:pt x="17145" y="160969"/>
                  </a:cubicBezTo>
                  <a:cubicBezTo>
                    <a:pt x="20003" y="149539"/>
                    <a:pt x="20003" y="139061"/>
                    <a:pt x="19050" y="127631"/>
                  </a:cubicBezTo>
                  <a:cubicBezTo>
                    <a:pt x="19050" y="126679"/>
                    <a:pt x="18097" y="125726"/>
                    <a:pt x="19050" y="124774"/>
                  </a:cubicBezTo>
                  <a:cubicBezTo>
                    <a:pt x="20955" y="119059"/>
                    <a:pt x="19050" y="114296"/>
                    <a:pt x="19050" y="108581"/>
                  </a:cubicBezTo>
                  <a:cubicBezTo>
                    <a:pt x="19050" y="105724"/>
                    <a:pt x="20003" y="103819"/>
                    <a:pt x="20003" y="100961"/>
                  </a:cubicBezTo>
                  <a:lnTo>
                    <a:pt x="20003" y="36191"/>
                  </a:lnTo>
                  <a:cubicBezTo>
                    <a:pt x="20003" y="32381"/>
                    <a:pt x="19050" y="28571"/>
                    <a:pt x="17145" y="24761"/>
                  </a:cubicBezTo>
                  <a:cubicBezTo>
                    <a:pt x="16192" y="20951"/>
                    <a:pt x="12383" y="18094"/>
                    <a:pt x="8572" y="18094"/>
                  </a:cubicBezTo>
                  <a:cubicBezTo>
                    <a:pt x="6667" y="18094"/>
                    <a:pt x="5715" y="17141"/>
                    <a:pt x="3810" y="17141"/>
                  </a:cubicBezTo>
                  <a:cubicBezTo>
                    <a:pt x="953" y="16189"/>
                    <a:pt x="0" y="15236"/>
                    <a:pt x="0" y="12379"/>
                  </a:cubicBezTo>
                  <a:cubicBezTo>
                    <a:pt x="0" y="9521"/>
                    <a:pt x="1905" y="8569"/>
                    <a:pt x="4763" y="8569"/>
                  </a:cubicBezTo>
                  <a:cubicBezTo>
                    <a:pt x="10478" y="8569"/>
                    <a:pt x="17145" y="8569"/>
                    <a:pt x="21908" y="8569"/>
                  </a:cubicBezTo>
                  <a:cubicBezTo>
                    <a:pt x="31432" y="8569"/>
                    <a:pt x="40005" y="7616"/>
                    <a:pt x="48578"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8" y="31429"/>
                  </a:cubicBezTo>
                  <a:cubicBezTo>
                    <a:pt x="68580" y="32381"/>
                    <a:pt x="69532" y="30476"/>
                    <a:pt x="69532" y="29524"/>
                  </a:cubicBezTo>
                  <a:cubicBezTo>
                    <a:pt x="73343" y="21904"/>
                    <a:pt x="77153" y="15236"/>
                    <a:pt x="83820" y="9521"/>
                  </a:cubicBezTo>
                  <a:cubicBezTo>
                    <a:pt x="93345" y="1901"/>
                    <a:pt x="103822" y="-1909"/>
                    <a:pt x="116205" y="949"/>
                  </a:cubicBezTo>
                  <a:cubicBezTo>
                    <a:pt x="129540" y="4759"/>
                    <a:pt x="136207" y="14284"/>
                    <a:pt x="140018" y="26666"/>
                  </a:cubicBezTo>
                  <a:cubicBezTo>
                    <a:pt x="140018" y="37144"/>
                    <a:pt x="140018" y="44764"/>
                    <a:pt x="138113" y="52384"/>
                  </a:cubicBezTo>
                  <a:close/>
                  <a:moveTo>
                    <a:pt x="27622" y="40001"/>
                  </a:moveTo>
                  <a:cubicBezTo>
                    <a:pt x="27622" y="40001"/>
                    <a:pt x="28575" y="40001"/>
                    <a:pt x="27622" y="40001"/>
                  </a:cubicBezTo>
                  <a:cubicBezTo>
                    <a:pt x="28575" y="39049"/>
                    <a:pt x="27622" y="39049"/>
                    <a:pt x="27622" y="40001"/>
                  </a:cubicBezTo>
                  <a:lnTo>
                    <a:pt x="27622" y="40001"/>
                  </a:lnTo>
                  <a:cubicBezTo>
                    <a:pt x="26670" y="40001"/>
                    <a:pt x="26670" y="40001"/>
                    <a:pt x="27622" y="40001"/>
                  </a:cubicBezTo>
                  <a:close/>
                  <a:moveTo>
                    <a:pt x="27622" y="54289"/>
                  </a:moveTo>
                  <a:cubicBezTo>
                    <a:pt x="28575" y="55241"/>
                    <a:pt x="27622" y="58099"/>
                    <a:pt x="30480" y="58099"/>
                  </a:cubicBezTo>
                  <a:cubicBezTo>
                    <a:pt x="31432" y="58099"/>
                    <a:pt x="31432" y="57146"/>
                    <a:pt x="31432" y="56194"/>
                  </a:cubicBezTo>
                  <a:cubicBezTo>
                    <a:pt x="31432" y="54289"/>
                    <a:pt x="29528" y="52384"/>
                    <a:pt x="28575" y="52384"/>
                  </a:cubicBezTo>
                  <a:cubicBezTo>
                    <a:pt x="27622" y="53336"/>
                    <a:pt x="27622" y="54289"/>
                    <a:pt x="27622" y="54289"/>
                  </a:cubicBezTo>
                  <a:close/>
                  <a:moveTo>
                    <a:pt x="29528" y="83816"/>
                  </a:moveTo>
                  <a:cubicBezTo>
                    <a:pt x="29528" y="83816"/>
                    <a:pt x="29528" y="83816"/>
                    <a:pt x="29528" y="83816"/>
                  </a:cubicBezTo>
                  <a:lnTo>
                    <a:pt x="29528" y="83816"/>
                  </a:lnTo>
                  <a:lnTo>
                    <a:pt x="29528" y="83816"/>
                  </a:lnTo>
                  <a:lnTo>
                    <a:pt x="29528" y="83816"/>
                  </a:lnTo>
                  <a:close/>
                  <a:moveTo>
                    <a:pt x="28575" y="41906"/>
                  </a:moveTo>
                  <a:cubicBezTo>
                    <a:pt x="28575" y="41906"/>
                    <a:pt x="28575" y="42859"/>
                    <a:pt x="28575" y="41906"/>
                  </a:cubicBezTo>
                  <a:cubicBezTo>
                    <a:pt x="29528" y="42859"/>
                    <a:pt x="30480" y="42859"/>
                    <a:pt x="28575" y="41906"/>
                  </a:cubicBezTo>
                  <a:cubicBezTo>
                    <a:pt x="29528" y="41906"/>
                    <a:pt x="29528" y="41906"/>
                    <a:pt x="28575" y="41906"/>
                  </a:cubicBezTo>
                  <a:cubicBezTo>
                    <a:pt x="29528" y="41906"/>
                    <a:pt x="28575" y="41906"/>
                    <a:pt x="28575" y="41906"/>
                  </a:cubicBezTo>
                  <a:close/>
                  <a:moveTo>
                    <a:pt x="31432" y="124774"/>
                  </a:moveTo>
                  <a:cubicBezTo>
                    <a:pt x="30480" y="124774"/>
                    <a:pt x="30480" y="123821"/>
                    <a:pt x="31432" y="124774"/>
                  </a:cubicBezTo>
                  <a:cubicBezTo>
                    <a:pt x="30480" y="123821"/>
                    <a:pt x="29528" y="123821"/>
                    <a:pt x="29528" y="124774"/>
                  </a:cubicBezTo>
                  <a:lnTo>
                    <a:pt x="31432" y="124774"/>
                  </a:lnTo>
                  <a:cubicBezTo>
                    <a:pt x="30480" y="124774"/>
                    <a:pt x="30480" y="124774"/>
                    <a:pt x="31432" y="124774"/>
                  </a:cubicBezTo>
                  <a:close/>
                  <a:moveTo>
                    <a:pt x="31432" y="113344"/>
                  </a:moveTo>
                  <a:cubicBezTo>
                    <a:pt x="33338" y="113344"/>
                    <a:pt x="33338" y="111439"/>
                    <a:pt x="33338" y="110486"/>
                  </a:cubicBezTo>
                  <a:cubicBezTo>
                    <a:pt x="33338" y="109534"/>
                    <a:pt x="33338" y="108581"/>
                    <a:pt x="32385" y="109534"/>
                  </a:cubicBezTo>
                  <a:cubicBezTo>
                    <a:pt x="31432" y="110486"/>
                    <a:pt x="30480" y="111439"/>
                    <a:pt x="30480" y="113344"/>
                  </a:cubicBezTo>
                  <a:cubicBezTo>
                    <a:pt x="30480" y="113344"/>
                    <a:pt x="31432" y="113344"/>
                    <a:pt x="31432" y="113344"/>
                  </a:cubicBezTo>
                  <a:close/>
                  <a:moveTo>
                    <a:pt x="31432" y="97151"/>
                  </a:moveTo>
                  <a:cubicBezTo>
                    <a:pt x="31432" y="97151"/>
                    <a:pt x="30480" y="98104"/>
                    <a:pt x="31432" y="97151"/>
                  </a:cubicBezTo>
                  <a:cubicBezTo>
                    <a:pt x="31432" y="98104"/>
                    <a:pt x="31432" y="99056"/>
                    <a:pt x="31432" y="99056"/>
                  </a:cubicBezTo>
                  <a:cubicBezTo>
                    <a:pt x="31432" y="99056"/>
                    <a:pt x="32385" y="99056"/>
                    <a:pt x="31432" y="97151"/>
                  </a:cubicBezTo>
                  <a:cubicBezTo>
                    <a:pt x="31432" y="98104"/>
                    <a:pt x="31432" y="97151"/>
                    <a:pt x="31432" y="97151"/>
                  </a:cubicBezTo>
                  <a:close/>
                  <a:moveTo>
                    <a:pt x="34290" y="103819"/>
                  </a:moveTo>
                  <a:cubicBezTo>
                    <a:pt x="35243" y="103819"/>
                    <a:pt x="36195" y="104771"/>
                    <a:pt x="36195" y="104771"/>
                  </a:cubicBezTo>
                  <a:cubicBezTo>
                    <a:pt x="37147" y="103819"/>
                    <a:pt x="35243" y="102866"/>
                    <a:pt x="35243" y="101914"/>
                  </a:cubicBezTo>
                  <a:cubicBezTo>
                    <a:pt x="35243" y="101914"/>
                    <a:pt x="34290" y="100961"/>
                    <a:pt x="34290" y="101914"/>
                  </a:cubicBezTo>
                  <a:cubicBezTo>
                    <a:pt x="33338" y="102866"/>
                    <a:pt x="34290" y="102866"/>
                    <a:pt x="34290" y="103819"/>
                  </a:cubicBezTo>
                  <a:cubicBezTo>
                    <a:pt x="34290" y="103819"/>
                    <a:pt x="33338" y="103819"/>
                    <a:pt x="33338" y="104771"/>
                  </a:cubicBezTo>
                  <a:cubicBezTo>
                    <a:pt x="32385" y="104771"/>
                    <a:pt x="31432" y="104771"/>
                    <a:pt x="31432" y="105724"/>
                  </a:cubicBezTo>
                  <a:lnTo>
                    <a:pt x="31432" y="105724"/>
                  </a:lnTo>
                  <a:cubicBezTo>
                    <a:pt x="32385" y="105724"/>
                    <a:pt x="33338" y="105724"/>
                    <a:pt x="34290" y="103819"/>
                  </a:cubicBezTo>
                  <a:cubicBezTo>
                    <a:pt x="34290" y="104771"/>
                    <a:pt x="34290" y="103819"/>
                    <a:pt x="34290" y="103819"/>
                  </a:cubicBezTo>
                  <a:close/>
                  <a:moveTo>
                    <a:pt x="31432" y="52384"/>
                  </a:moveTo>
                  <a:cubicBezTo>
                    <a:pt x="31432" y="53336"/>
                    <a:pt x="32385" y="53336"/>
                    <a:pt x="33338" y="53336"/>
                  </a:cubicBezTo>
                  <a:cubicBezTo>
                    <a:pt x="34290" y="53336"/>
                    <a:pt x="34290" y="52384"/>
                    <a:pt x="35243" y="51431"/>
                  </a:cubicBezTo>
                  <a:cubicBezTo>
                    <a:pt x="35243" y="50479"/>
                    <a:pt x="34290" y="50479"/>
                    <a:pt x="34290" y="50479"/>
                  </a:cubicBezTo>
                  <a:cubicBezTo>
                    <a:pt x="32385" y="51431"/>
                    <a:pt x="31432" y="51431"/>
                    <a:pt x="31432" y="52384"/>
                  </a:cubicBezTo>
                  <a:close/>
                  <a:moveTo>
                    <a:pt x="33338" y="137156"/>
                  </a:moveTo>
                  <a:cubicBezTo>
                    <a:pt x="33338" y="137156"/>
                    <a:pt x="33338" y="137156"/>
                    <a:pt x="33338" y="137156"/>
                  </a:cubicBezTo>
                  <a:cubicBezTo>
                    <a:pt x="31432" y="137156"/>
                    <a:pt x="31432" y="137156"/>
                    <a:pt x="31432" y="137156"/>
                  </a:cubicBezTo>
                  <a:cubicBezTo>
                    <a:pt x="31432" y="138109"/>
                    <a:pt x="32385" y="138109"/>
                    <a:pt x="33338" y="137156"/>
                  </a:cubicBezTo>
                  <a:cubicBezTo>
                    <a:pt x="33338" y="138109"/>
                    <a:pt x="34290" y="138109"/>
                    <a:pt x="33338" y="137156"/>
                  </a:cubicBezTo>
                  <a:close/>
                  <a:moveTo>
                    <a:pt x="33338" y="69529"/>
                  </a:moveTo>
                  <a:cubicBezTo>
                    <a:pt x="33338" y="69529"/>
                    <a:pt x="32385" y="68576"/>
                    <a:pt x="32385" y="69529"/>
                  </a:cubicBezTo>
                  <a:cubicBezTo>
                    <a:pt x="32385" y="69529"/>
                    <a:pt x="32385" y="70481"/>
                    <a:pt x="33338" y="70481"/>
                  </a:cubicBezTo>
                  <a:cubicBezTo>
                    <a:pt x="34290" y="71434"/>
                    <a:pt x="35243" y="72386"/>
                    <a:pt x="35243" y="74291"/>
                  </a:cubicBezTo>
                  <a:cubicBezTo>
                    <a:pt x="36195" y="75244"/>
                    <a:pt x="35243" y="77149"/>
                    <a:pt x="36195" y="77149"/>
                  </a:cubicBezTo>
                  <a:cubicBezTo>
                    <a:pt x="37147" y="77149"/>
                    <a:pt x="37147" y="75244"/>
                    <a:pt x="37147" y="74291"/>
                  </a:cubicBezTo>
                  <a:cubicBezTo>
                    <a:pt x="38100" y="71434"/>
                    <a:pt x="37147" y="70481"/>
                    <a:pt x="33338" y="69529"/>
                  </a:cubicBezTo>
                  <a:close/>
                  <a:moveTo>
                    <a:pt x="32385" y="93341"/>
                  </a:moveTo>
                  <a:cubicBezTo>
                    <a:pt x="34290" y="93341"/>
                    <a:pt x="35243" y="91436"/>
                    <a:pt x="36195" y="91436"/>
                  </a:cubicBezTo>
                  <a:cubicBezTo>
                    <a:pt x="37147" y="91436"/>
                    <a:pt x="38100" y="91436"/>
                    <a:pt x="38100" y="89531"/>
                  </a:cubicBezTo>
                  <a:cubicBezTo>
                    <a:pt x="37147" y="88579"/>
                    <a:pt x="36195" y="89531"/>
                    <a:pt x="36195" y="89531"/>
                  </a:cubicBezTo>
                  <a:cubicBezTo>
                    <a:pt x="34290" y="91436"/>
                    <a:pt x="32385" y="90484"/>
                    <a:pt x="32385" y="93341"/>
                  </a:cubicBezTo>
                  <a:close/>
                  <a:moveTo>
                    <a:pt x="32385" y="25714"/>
                  </a:moveTo>
                  <a:cubicBezTo>
                    <a:pt x="34290" y="26666"/>
                    <a:pt x="34290" y="29524"/>
                    <a:pt x="36195" y="31429"/>
                  </a:cubicBezTo>
                  <a:cubicBezTo>
                    <a:pt x="37147" y="30476"/>
                    <a:pt x="37147" y="28571"/>
                    <a:pt x="37147" y="26666"/>
                  </a:cubicBezTo>
                  <a:cubicBezTo>
                    <a:pt x="37147" y="24761"/>
                    <a:pt x="35243" y="22856"/>
                    <a:pt x="33338" y="23809"/>
                  </a:cubicBezTo>
                  <a:cubicBezTo>
                    <a:pt x="32385" y="23809"/>
                    <a:pt x="31432" y="24761"/>
                    <a:pt x="32385" y="25714"/>
                  </a:cubicBezTo>
                  <a:close/>
                  <a:moveTo>
                    <a:pt x="40957" y="34286"/>
                  </a:moveTo>
                  <a:cubicBezTo>
                    <a:pt x="40957" y="35239"/>
                    <a:pt x="40005" y="36191"/>
                    <a:pt x="40957" y="36191"/>
                  </a:cubicBezTo>
                  <a:cubicBezTo>
                    <a:pt x="41910" y="37144"/>
                    <a:pt x="42863" y="36191"/>
                    <a:pt x="42863" y="35239"/>
                  </a:cubicBezTo>
                  <a:cubicBezTo>
                    <a:pt x="42863" y="34286"/>
                    <a:pt x="42863" y="33334"/>
                    <a:pt x="43815" y="34286"/>
                  </a:cubicBezTo>
                  <a:cubicBezTo>
                    <a:pt x="43815" y="34286"/>
                    <a:pt x="44768" y="35239"/>
                    <a:pt x="44768" y="35239"/>
                  </a:cubicBezTo>
                  <a:cubicBezTo>
                    <a:pt x="44768" y="36191"/>
                    <a:pt x="45720" y="38096"/>
                    <a:pt x="44768" y="39049"/>
                  </a:cubicBezTo>
                  <a:cubicBezTo>
                    <a:pt x="44768" y="41906"/>
                    <a:pt x="42863" y="41906"/>
                    <a:pt x="40957" y="40954"/>
                  </a:cubicBezTo>
                  <a:cubicBezTo>
                    <a:pt x="40005" y="40001"/>
                    <a:pt x="39053" y="40001"/>
                    <a:pt x="37147" y="40954"/>
                  </a:cubicBezTo>
                  <a:cubicBezTo>
                    <a:pt x="36195" y="40954"/>
                    <a:pt x="35243" y="41906"/>
                    <a:pt x="36195" y="42859"/>
                  </a:cubicBezTo>
                  <a:cubicBezTo>
                    <a:pt x="36195" y="43811"/>
                    <a:pt x="37147" y="44764"/>
                    <a:pt x="39053" y="44764"/>
                  </a:cubicBezTo>
                  <a:lnTo>
                    <a:pt x="40957" y="44764"/>
                  </a:lnTo>
                  <a:cubicBezTo>
                    <a:pt x="41910" y="44764"/>
                    <a:pt x="41910" y="46669"/>
                    <a:pt x="40957" y="46669"/>
                  </a:cubicBezTo>
                  <a:cubicBezTo>
                    <a:pt x="39053" y="46669"/>
                    <a:pt x="37147" y="47621"/>
                    <a:pt x="36195" y="48574"/>
                  </a:cubicBezTo>
                  <a:lnTo>
                    <a:pt x="34290" y="45716"/>
                  </a:lnTo>
                  <a:cubicBezTo>
                    <a:pt x="34290" y="44764"/>
                    <a:pt x="34290" y="44764"/>
                    <a:pt x="33338" y="43811"/>
                  </a:cubicBezTo>
                  <a:cubicBezTo>
                    <a:pt x="33338" y="43811"/>
                    <a:pt x="32385" y="42859"/>
                    <a:pt x="32385" y="43811"/>
                  </a:cubicBezTo>
                  <a:cubicBezTo>
                    <a:pt x="31432" y="46669"/>
                    <a:pt x="32385" y="49526"/>
                    <a:pt x="35243" y="51431"/>
                  </a:cubicBezTo>
                  <a:cubicBezTo>
                    <a:pt x="36195" y="51431"/>
                    <a:pt x="38100" y="52384"/>
                    <a:pt x="39053" y="52384"/>
                  </a:cubicBezTo>
                  <a:cubicBezTo>
                    <a:pt x="37147" y="54289"/>
                    <a:pt x="35243" y="56194"/>
                    <a:pt x="38100" y="58099"/>
                  </a:cubicBezTo>
                  <a:lnTo>
                    <a:pt x="39053" y="57146"/>
                  </a:lnTo>
                  <a:cubicBezTo>
                    <a:pt x="40005" y="56194"/>
                    <a:pt x="42863" y="55241"/>
                    <a:pt x="42863" y="54289"/>
                  </a:cubicBezTo>
                  <a:cubicBezTo>
                    <a:pt x="42863" y="52384"/>
                    <a:pt x="40005" y="54289"/>
                    <a:pt x="39053" y="52384"/>
                  </a:cubicBezTo>
                  <a:cubicBezTo>
                    <a:pt x="39053" y="51431"/>
                    <a:pt x="39053" y="50479"/>
                    <a:pt x="40005" y="50479"/>
                  </a:cubicBezTo>
                  <a:cubicBezTo>
                    <a:pt x="42863" y="49526"/>
                    <a:pt x="44768" y="47621"/>
                    <a:pt x="46672" y="45716"/>
                  </a:cubicBezTo>
                  <a:lnTo>
                    <a:pt x="47625" y="45716"/>
                  </a:lnTo>
                  <a:cubicBezTo>
                    <a:pt x="49530" y="45716"/>
                    <a:pt x="52388" y="41906"/>
                    <a:pt x="50482" y="47621"/>
                  </a:cubicBezTo>
                  <a:cubicBezTo>
                    <a:pt x="50482" y="47621"/>
                    <a:pt x="50482" y="48574"/>
                    <a:pt x="51435" y="48574"/>
                  </a:cubicBezTo>
                  <a:cubicBezTo>
                    <a:pt x="55245" y="48574"/>
                    <a:pt x="52388" y="44764"/>
                    <a:pt x="54293" y="43811"/>
                  </a:cubicBezTo>
                  <a:cubicBezTo>
                    <a:pt x="55245" y="42859"/>
                    <a:pt x="54293" y="41906"/>
                    <a:pt x="53340" y="41906"/>
                  </a:cubicBezTo>
                  <a:cubicBezTo>
                    <a:pt x="49530" y="42859"/>
                    <a:pt x="49530" y="39049"/>
                    <a:pt x="48578" y="37144"/>
                  </a:cubicBezTo>
                  <a:cubicBezTo>
                    <a:pt x="47625" y="35239"/>
                    <a:pt x="49530" y="34286"/>
                    <a:pt x="51435" y="34286"/>
                  </a:cubicBezTo>
                  <a:cubicBezTo>
                    <a:pt x="52388" y="34286"/>
                    <a:pt x="53340" y="33334"/>
                    <a:pt x="52388" y="33334"/>
                  </a:cubicBezTo>
                  <a:cubicBezTo>
                    <a:pt x="52388" y="32381"/>
                    <a:pt x="51435" y="33334"/>
                    <a:pt x="50482" y="33334"/>
                  </a:cubicBezTo>
                  <a:cubicBezTo>
                    <a:pt x="48578" y="33334"/>
                    <a:pt x="47625" y="34286"/>
                    <a:pt x="45720" y="33334"/>
                  </a:cubicBezTo>
                  <a:cubicBezTo>
                    <a:pt x="41910" y="28571"/>
                    <a:pt x="40957" y="29524"/>
                    <a:pt x="40957" y="34286"/>
                  </a:cubicBezTo>
                  <a:close/>
                  <a:moveTo>
                    <a:pt x="33338" y="115249"/>
                  </a:moveTo>
                  <a:lnTo>
                    <a:pt x="33338" y="115249"/>
                  </a:lnTo>
                  <a:lnTo>
                    <a:pt x="33338" y="116201"/>
                  </a:lnTo>
                  <a:cubicBezTo>
                    <a:pt x="33338" y="116201"/>
                    <a:pt x="33338" y="116201"/>
                    <a:pt x="33338" y="115249"/>
                  </a:cubicBezTo>
                  <a:cubicBezTo>
                    <a:pt x="33338" y="115249"/>
                    <a:pt x="33338" y="115249"/>
                    <a:pt x="33338" y="115249"/>
                  </a:cubicBezTo>
                  <a:close/>
                  <a:moveTo>
                    <a:pt x="34290" y="81911"/>
                  </a:moveTo>
                  <a:cubicBezTo>
                    <a:pt x="35243" y="81911"/>
                    <a:pt x="35243" y="81911"/>
                    <a:pt x="34290" y="81911"/>
                  </a:cubicBezTo>
                  <a:cubicBezTo>
                    <a:pt x="34290" y="80006"/>
                    <a:pt x="34290" y="80006"/>
                    <a:pt x="33338" y="80006"/>
                  </a:cubicBezTo>
                  <a:cubicBezTo>
                    <a:pt x="32385" y="80006"/>
                    <a:pt x="32385" y="80006"/>
                    <a:pt x="32385" y="80959"/>
                  </a:cubicBezTo>
                  <a:cubicBezTo>
                    <a:pt x="33338" y="81911"/>
                    <a:pt x="33338" y="81911"/>
                    <a:pt x="34290" y="81911"/>
                  </a:cubicBezTo>
                  <a:close/>
                  <a:moveTo>
                    <a:pt x="36195" y="31429"/>
                  </a:moveTo>
                  <a:lnTo>
                    <a:pt x="36195" y="31429"/>
                  </a:lnTo>
                  <a:cubicBezTo>
                    <a:pt x="34290" y="33334"/>
                    <a:pt x="32385" y="33334"/>
                    <a:pt x="32385" y="34286"/>
                  </a:cubicBezTo>
                  <a:cubicBezTo>
                    <a:pt x="32385" y="36191"/>
                    <a:pt x="34290" y="35239"/>
                    <a:pt x="35243" y="35239"/>
                  </a:cubicBezTo>
                  <a:cubicBezTo>
                    <a:pt x="35243" y="35239"/>
                    <a:pt x="36195" y="36191"/>
                    <a:pt x="37147" y="36191"/>
                  </a:cubicBezTo>
                  <a:lnTo>
                    <a:pt x="37147" y="36191"/>
                  </a:lnTo>
                  <a:cubicBezTo>
                    <a:pt x="40957" y="33334"/>
                    <a:pt x="37147" y="32381"/>
                    <a:pt x="36195" y="31429"/>
                  </a:cubicBezTo>
                  <a:close/>
                  <a:moveTo>
                    <a:pt x="36195" y="145729"/>
                  </a:moveTo>
                  <a:cubicBezTo>
                    <a:pt x="36195" y="144776"/>
                    <a:pt x="36195" y="143824"/>
                    <a:pt x="35243" y="142871"/>
                  </a:cubicBezTo>
                  <a:cubicBezTo>
                    <a:pt x="34290" y="142871"/>
                    <a:pt x="34290" y="142871"/>
                    <a:pt x="34290" y="143824"/>
                  </a:cubicBezTo>
                  <a:cubicBezTo>
                    <a:pt x="34290" y="144776"/>
                    <a:pt x="35243" y="146681"/>
                    <a:pt x="36195" y="146681"/>
                  </a:cubicBezTo>
                  <a:cubicBezTo>
                    <a:pt x="37147" y="147634"/>
                    <a:pt x="36195" y="146681"/>
                    <a:pt x="36195" y="145729"/>
                  </a:cubicBezTo>
                  <a:close/>
                  <a:moveTo>
                    <a:pt x="36195" y="150491"/>
                  </a:moveTo>
                  <a:cubicBezTo>
                    <a:pt x="36195" y="150491"/>
                    <a:pt x="36195" y="150491"/>
                    <a:pt x="36195" y="150491"/>
                  </a:cubicBezTo>
                  <a:cubicBezTo>
                    <a:pt x="35243" y="149539"/>
                    <a:pt x="34290" y="150491"/>
                    <a:pt x="34290" y="150491"/>
                  </a:cubicBezTo>
                  <a:cubicBezTo>
                    <a:pt x="35243" y="151444"/>
                    <a:pt x="35243" y="151444"/>
                    <a:pt x="36195" y="150491"/>
                  </a:cubicBezTo>
                  <a:cubicBezTo>
                    <a:pt x="36195" y="151444"/>
                    <a:pt x="36195" y="151444"/>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8" y="59051"/>
                    <a:pt x="42863" y="59051"/>
                  </a:cubicBezTo>
                  <a:cubicBezTo>
                    <a:pt x="42863" y="58099"/>
                    <a:pt x="43815" y="57146"/>
                    <a:pt x="44768"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3" y="57146"/>
                    <a:pt x="38100" y="56194"/>
                  </a:cubicBezTo>
                  <a:cubicBezTo>
                    <a:pt x="37147" y="58099"/>
                    <a:pt x="35243" y="57146"/>
                    <a:pt x="34290" y="58099"/>
                  </a:cubicBezTo>
                  <a:cubicBezTo>
                    <a:pt x="33338" y="60004"/>
                    <a:pt x="34290" y="64766"/>
                    <a:pt x="37147" y="65719"/>
                  </a:cubicBezTo>
                  <a:cubicBezTo>
                    <a:pt x="38100" y="66671"/>
                    <a:pt x="39053" y="66671"/>
                    <a:pt x="40005" y="65719"/>
                  </a:cubicBezTo>
                  <a:cubicBezTo>
                    <a:pt x="40957" y="64766"/>
                    <a:pt x="40005" y="64766"/>
                    <a:pt x="39053" y="63814"/>
                  </a:cubicBezTo>
                  <a:cubicBezTo>
                    <a:pt x="37147" y="60956"/>
                    <a:pt x="37147" y="60004"/>
                    <a:pt x="40005" y="59051"/>
                  </a:cubicBezTo>
                  <a:lnTo>
                    <a:pt x="42863" y="58099"/>
                  </a:lnTo>
                  <a:lnTo>
                    <a:pt x="42863" y="62861"/>
                  </a:lnTo>
                  <a:cubicBezTo>
                    <a:pt x="42863" y="63814"/>
                    <a:pt x="42863" y="66671"/>
                    <a:pt x="44768" y="66671"/>
                  </a:cubicBezTo>
                  <a:cubicBezTo>
                    <a:pt x="48578" y="66671"/>
                    <a:pt x="50482" y="65719"/>
                    <a:pt x="52388" y="65719"/>
                  </a:cubicBezTo>
                  <a:close/>
                  <a:moveTo>
                    <a:pt x="37147" y="129536"/>
                  </a:moveTo>
                  <a:cubicBezTo>
                    <a:pt x="36195" y="129536"/>
                    <a:pt x="36195" y="130489"/>
                    <a:pt x="36195" y="131441"/>
                  </a:cubicBezTo>
                  <a:cubicBezTo>
                    <a:pt x="36195" y="132394"/>
                    <a:pt x="37147" y="132394"/>
                    <a:pt x="37147" y="132394"/>
                  </a:cubicBezTo>
                  <a:cubicBezTo>
                    <a:pt x="37147" y="131441"/>
                    <a:pt x="37147" y="130489"/>
                    <a:pt x="37147" y="129536"/>
                  </a:cubicBezTo>
                  <a:cubicBezTo>
                    <a:pt x="37147" y="129536"/>
                    <a:pt x="37147" y="129536"/>
                    <a:pt x="37147" y="129536"/>
                  </a:cubicBezTo>
                  <a:close/>
                  <a:moveTo>
                    <a:pt x="37147" y="110486"/>
                  </a:moveTo>
                  <a:cubicBezTo>
                    <a:pt x="37147" y="109534"/>
                    <a:pt x="37147" y="109534"/>
                    <a:pt x="36195" y="108581"/>
                  </a:cubicBezTo>
                  <a:cubicBezTo>
                    <a:pt x="35243" y="107629"/>
                    <a:pt x="35243" y="108581"/>
                    <a:pt x="35243" y="109534"/>
                  </a:cubicBezTo>
                  <a:cubicBezTo>
                    <a:pt x="35243" y="110486"/>
                    <a:pt x="35243" y="111439"/>
                    <a:pt x="37147" y="110486"/>
                  </a:cubicBezTo>
                  <a:cubicBezTo>
                    <a:pt x="37147" y="111439"/>
                    <a:pt x="37147" y="111439"/>
                    <a:pt x="37147" y="110486"/>
                  </a:cubicBezTo>
                  <a:close/>
                  <a:moveTo>
                    <a:pt x="37147" y="98104"/>
                  </a:moveTo>
                  <a:cubicBezTo>
                    <a:pt x="38100" y="98104"/>
                    <a:pt x="39053" y="98104"/>
                    <a:pt x="40005" y="98104"/>
                  </a:cubicBezTo>
                  <a:cubicBezTo>
                    <a:pt x="40957" y="97151"/>
                    <a:pt x="41910" y="96199"/>
                    <a:pt x="40957" y="95246"/>
                  </a:cubicBezTo>
                  <a:cubicBezTo>
                    <a:pt x="40957" y="95246"/>
                    <a:pt x="40005" y="94294"/>
                    <a:pt x="40005" y="94294"/>
                  </a:cubicBezTo>
                  <a:cubicBezTo>
                    <a:pt x="39053" y="94294"/>
                    <a:pt x="39053" y="95246"/>
                    <a:pt x="39053" y="96199"/>
                  </a:cubicBezTo>
                  <a:cubicBezTo>
                    <a:pt x="38100" y="96199"/>
                    <a:pt x="38100" y="97151"/>
                    <a:pt x="37147" y="97151"/>
                  </a:cubicBezTo>
                  <a:cubicBezTo>
                    <a:pt x="36195" y="97151"/>
                    <a:pt x="35243" y="97151"/>
                    <a:pt x="36195" y="98104"/>
                  </a:cubicBezTo>
                  <a:cubicBezTo>
                    <a:pt x="36195" y="98104"/>
                    <a:pt x="37147" y="98104"/>
                    <a:pt x="37147" y="98104"/>
                  </a:cubicBezTo>
                  <a:close/>
                  <a:moveTo>
                    <a:pt x="37147" y="37144"/>
                  </a:moveTo>
                  <a:cubicBezTo>
                    <a:pt x="37147" y="37144"/>
                    <a:pt x="37147" y="36191"/>
                    <a:pt x="37147" y="36191"/>
                  </a:cubicBezTo>
                  <a:cubicBezTo>
                    <a:pt x="37147" y="36191"/>
                    <a:pt x="36195" y="37144"/>
                    <a:pt x="37147" y="37144"/>
                  </a:cubicBezTo>
                  <a:close/>
                  <a:moveTo>
                    <a:pt x="37147" y="137156"/>
                  </a:moveTo>
                  <a:lnTo>
                    <a:pt x="37147" y="137156"/>
                  </a:lnTo>
                  <a:cubicBezTo>
                    <a:pt x="38100" y="137156"/>
                    <a:pt x="37147" y="137156"/>
                    <a:pt x="37147" y="137156"/>
                  </a:cubicBezTo>
                  <a:cubicBezTo>
                    <a:pt x="37147" y="136204"/>
                    <a:pt x="37147" y="137156"/>
                    <a:pt x="37147" y="137156"/>
                  </a:cubicBezTo>
                  <a:cubicBezTo>
                    <a:pt x="36195" y="137156"/>
                    <a:pt x="36195" y="138109"/>
                    <a:pt x="37147" y="137156"/>
                  </a:cubicBezTo>
                  <a:close/>
                  <a:moveTo>
                    <a:pt x="38100" y="155254"/>
                  </a:moveTo>
                  <a:cubicBezTo>
                    <a:pt x="38100" y="154301"/>
                    <a:pt x="38100" y="154301"/>
                    <a:pt x="38100" y="155254"/>
                  </a:cubicBezTo>
                  <a:cubicBezTo>
                    <a:pt x="37147" y="154301"/>
                    <a:pt x="36195" y="154301"/>
                    <a:pt x="36195" y="155254"/>
                  </a:cubicBezTo>
                  <a:cubicBezTo>
                    <a:pt x="36195" y="155254"/>
                    <a:pt x="37147" y="155254"/>
                    <a:pt x="38100" y="155254"/>
                  </a:cubicBezTo>
                  <a:cubicBezTo>
                    <a:pt x="38100" y="155254"/>
                    <a:pt x="38100" y="155254"/>
                    <a:pt x="38100" y="155254"/>
                  </a:cubicBezTo>
                  <a:close/>
                  <a:moveTo>
                    <a:pt x="39053" y="124774"/>
                  </a:moveTo>
                  <a:cubicBezTo>
                    <a:pt x="39053" y="124774"/>
                    <a:pt x="40005" y="124774"/>
                    <a:pt x="39053" y="124774"/>
                  </a:cubicBezTo>
                  <a:cubicBezTo>
                    <a:pt x="40005" y="124774"/>
                    <a:pt x="40005" y="124774"/>
                    <a:pt x="40957" y="124774"/>
                  </a:cubicBezTo>
                  <a:cubicBezTo>
                    <a:pt x="40957" y="123821"/>
                    <a:pt x="40005" y="120011"/>
                    <a:pt x="39053" y="120011"/>
                  </a:cubicBezTo>
                  <a:cubicBezTo>
                    <a:pt x="39053" y="120011"/>
                    <a:pt x="38100" y="120011"/>
                    <a:pt x="38100" y="120011"/>
                  </a:cubicBezTo>
                  <a:cubicBezTo>
                    <a:pt x="37147" y="121916"/>
                    <a:pt x="39053" y="122869"/>
                    <a:pt x="39053" y="124774"/>
                  </a:cubicBezTo>
                  <a:close/>
                  <a:moveTo>
                    <a:pt x="39053" y="26666"/>
                  </a:moveTo>
                  <a:cubicBezTo>
                    <a:pt x="39053" y="27619"/>
                    <a:pt x="40005" y="28571"/>
                    <a:pt x="40957" y="28571"/>
                  </a:cubicBezTo>
                  <a:cubicBezTo>
                    <a:pt x="41910" y="28571"/>
                    <a:pt x="41910" y="28571"/>
                    <a:pt x="41910" y="27619"/>
                  </a:cubicBezTo>
                  <a:cubicBezTo>
                    <a:pt x="41910" y="26666"/>
                    <a:pt x="40957" y="25714"/>
                    <a:pt x="40957" y="25714"/>
                  </a:cubicBezTo>
                  <a:cubicBezTo>
                    <a:pt x="40005" y="25714"/>
                    <a:pt x="40005" y="26666"/>
                    <a:pt x="39053" y="26666"/>
                  </a:cubicBezTo>
                  <a:close/>
                  <a:moveTo>
                    <a:pt x="40957" y="135251"/>
                  </a:moveTo>
                  <a:lnTo>
                    <a:pt x="40957" y="135251"/>
                  </a:lnTo>
                  <a:cubicBezTo>
                    <a:pt x="41910" y="133346"/>
                    <a:pt x="41910" y="133346"/>
                    <a:pt x="40957" y="133346"/>
                  </a:cubicBezTo>
                  <a:cubicBezTo>
                    <a:pt x="40005" y="133346"/>
                    <a:pt x="40005" y="134299"/>
                    <a:pt x="40957" y="135251"/>
                  </a:cubicBezTo>
                  <a:cubicBezTo>
                    <a:pt x="40005" y="135251"/>
                    <a:pt x="40005" y="135251"/>
                    <a:pt x="40957" y="135251"/>
                  </a:cubicBezTo>
                  <a:close/>
                  <a:moveTo>
                    <a:pt x="40957" y="74291"/>
                  </a:moveTo>
                  <a:cubicBezTo>
                    <a:pt x="40957" y="74291"/>
                    <a:pt x="39053"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2386"/>
                    <a:pt x="41910" y="73339"/>
                    <a:pt x="40957" y="74291"/>
                  </a:cubicBezTo>
                  <a:close/>
                  <a:moveTo>
                    <a:pt x="41910" y="150491"/>
                  </a:moveTo>
                  <a:cubicBezTo>
                    <a:pt x="42863" y="150491"/>
                    <a:pt x="42863" y="150491"/>
                    <a:pt x="41910" y="150491"/>
                  </a:cubicBezTo>
                  <a:cubicBezTo>
                    <a:pt x="41910" y="148586"/>
                    <a:pt x="41910" y="148586"/>
                    <a:pt x="40957" y="148586"/>
                  </a:cubicBezTo>
                  <a:cubicBezTo>
                    <a:pt x="40957" y="148586"/>
                    <a:pt x="40005" y="149539"/>
                    <a:pt x="40005" y="149539"/>
                  </a:cubicBezTo>
                  <a:cubicBezTo>
                    <a:pt x="40957" y="150491"/>
                    <a:pt x="40957" y="150491"/>
                    <a:pt x="41910" y="150491"/>
                  </a:cubicBezTo>
                  <a:close/>
                  <a:moveTo>
                    <a:pt x="42863" y="80959"/>
                  </a:moveTo>
                  <a:cubicBezTo>
                    <a:pt x="42863" y="80006"/>
                    <a:pt x="41910" y="79054"/>
                    <a:pt x="40957" y="79054"/>
                  </a:cubicBezTo>
                  <a:cubicBezTo>
                    <a:pt x="40957" y="79054"/>
                    <a:pt x="40005" y="79054"/>
                    <a:pt x="40005" y="80006"/>
                  </a:cubicBezTo>
                  <a:cubicBezTo>
                    <a:pt x="40957" y="80006"/>
                    <a:pt x="40957" y="80959"/>
                    <a:pt x="42863" y="80959"/>
                  </a:cubicBezTo>
                  <a:cubicBezTo>
                    <a:pt x="42863" y="80959"/>
                    <a:pt x="42863" y="81911"/>
                    <a:pt x="42863" y="80959"/>
                  </a:cubicBezTo>
                  <a:close/>
                  <a:moveTo>
                    <a:pt x="43815" y="107629"/>
                  </a:moveTo>
                  <a:lnTo>
                    <a:pt x="44768" y="109534"/>
                  </a:lnTo>
                  <a:cubicBezTo>
                    <a:pt x="44768" y="109534"/>
                    <a:pt x="45720" y="109534"/>
                    <a:pt x="44768" y="109534"/>
                  </a:cubicBezTo>
                  <a:cubicBezTo>
                    <a:pt x="44768" y="108581"/>
                    <a:pt x="43815" y="107629"/>
                    <a:pt x="43815" y="107629"/>
                  </a:cubicBezTo>
                  <a:cubicBezTo>
                    <a:pt x="43815" y="104771"/>
                    <a:pt x="43815" y="102866"/>
                    <a:pt x="43815" y="100009"/>
                  </a:cubicBezTo>
                  <a:cubicBezTo>
                    <a:pt x="44768" y="100009"/>
                    <a:pt x="44768" y="100009"/>
                    <a:pt x="44768" y="99056"/>
                  </a:cubicBezTo>
                  <a:cubicBezTo>
                    <a:pt x="44768" y="99056"/>
                    <a:pt x="44768" y="99056"/>
                    <a:pt x="44768" y="99056"/>
                  </a:cubicBezTo>
                  <a:cubicBezTo>
                    <a:pt x="43815" y="99056"/>
                    <a:pt x="43815" y="100009"/>
                    <a:pt x="43815" y="100009"/>
                  </a:cubicBezTo>
                  <a:cubicBezTo>
                    <a:pt x="41910" y="100961"/>
                    <a:pt x="40957" y="101914"/>
                    <a:pt x="40957" y="103819"/>
                  </a:cubicBezTo>
                  <a:cubicBezTo>
                    <a:pt x="40957" y="104771"/>
                    <a:pt x="40957" y="105724"/>
                    <a:pt x="40957" y="107629"/>
                  </a:cubicBezTo>
                  <a:cubicBezTo>
                    <a:pt x="40005" y="108581"/>
                    <a:pt x="40005" y="110486"/>
                    <a:pt x="40957" y="111439"/>
                  </a:cubicBezTo>
                  <a:cubicBezTo>
                    <a:pt x="40957" y="111439"/>
                    <a:pt x="41910" y="111439"/>
                    <a:pt x="41910" y="111439"/>
                  </a:cubicBezTo>
                  <a:cubicBezTo>
                    <a:pt x="41910" y="110486"/>
                    <a:pt x="40957" y="109534"/>
                    <a:pt x="40957" y="108581"/>
                  </a:cubicBezTo>
                  <a:lnTo>
                    <a:pt x="40957" y="108581"/>
                  </a:lnTo>
                  <a:cubicBezTo>
                    <a:pt x="41910" y="108581"/>
                    <a:pt x="42863" y="107629"/>
                    <a:pt x="43815" y="107629"/>
                  </a:cubicBezTo>
                  <a:close/>
                  <a:moveTo>
                    <a:pt x="44768" y="161921"/>
                  </a:moveTo>
                  <a:cubicBezTo>
                    <a:pt x="44768" y="161921"/>
                    <a:pt x="43815" y="160969"/>
                    <a:pt x="44768" y="161921"/>
                  </a:cubicBezTo>
                  <a:cubicBezTo>
                    <a:pt x="42863" y="160969"/>
                    <a:pt x="41910" y="161921"/>
                    <a:pt x="40957" y="163826"/>
                  </a:cubicBezTo>
                  <a:cubicBezTo>
                    <a:pt x="40957" y="164779"/>
                    <a:pt x="41910" y="164779"/>
                    <a:pt x="41910" y="164779"/>
                  </a:cubicBezTo>
                  <a:cubicBezTo>
                    <a:pt x="43815" y="164779"/>
                    <a:pt x="44768" y="163826"/>
                    <a:pt x="44768" y="161921"/>
                  </a:cubicBezTo>
                  <a:close/>
                  <a:moveTo>
                    <a:pt x="41910" y="140014"/>
                  </a:moveTo>
                  <a:cubicBezTo>
                    <a:pt x="41910" y="140966"/>
                    <a:pt x="40957" y="141919"/>
                    <a:pt x="41910" y="141919"/>
                  </a:cubicBezTo>
                  <a:cubicBezTo>
                    <a:pt x="42863" y="141919"/>
                    <a:pt x="42863" y="141919"/>
                    <a:pt x="42863" y="141919"/>
                  </a:cubicBezTo>
                  <a:cubicBezTo>
                    <a:pt x="43815" y="140966"/>
                    <a:pt x="42863" y="140966"/>
                    <a:pt x="41910" y="140014"/>
                  </a:cubicBezTo>
                  <a:cubicBezTo>
                    <a:pt x="41910" y="139061"/>
                    <a:pt x="42863" y="138109"/>
                    <a:pt x="41910" y="138109"/>
                  </a:cubicBezTo>
                  <a:cubicBezTo>
                    <a:pt x="41910" y="138109"/>
                    <a:pt x="40957" y="138109"/>
                    <a:pt x="40957" y="138109"/>
                  </a:cubicBezTo>
                  <a:cubicBezTo>
                    <a:pt x="40957" y="139061"/>
                    <a:pt x="40957" y="140014"/>
                    <a:pt x="41910" y="140014"/>
                  </a:cubicBezTo>
                  <a:close/>
                  <a:moveTo>
                    <a:pt x="46672" y="120011"/>
                  </a:moveTo>
                  <a:cubicBezTo>
                    <a:pt x="46672" y="119059"/>
                    <a:pt x="46672" y="119059"/>
                    <a:pt x="46672" y="120011"/>
                  </a:cubicBezTo>
                  <a:cubicBezTo>
                    <a:pt x="44768" y="119059"/>
                    <a:pt x="43815" y="118106"/>
                    <a:pt x="42863" y="119059"/>
                  </a:cubicBezTo>
                  <a:cubicBezTo>
                    <a:pt x="42863" y="119059"/>
                    <a:pt x="43815" y="120011"/>
                    <a:pt x="43815" y="120011"/>
                  </a:cubicBezTo>
                  <a:cubicBezTo>
                    <a:pt x="45720" y="120964"/>
                    <a:pt x="45720" y="120964"/>
                    <a:pt x="46672" y="120011"/>
                  </a:cubicBezTo>
                  <a:close/>
                  <a:moveTo>
                    <a:pt x="43815" y="86674"/>
                  </a:moveTo>
                  <a:cubicBezTo>
                    <a:pt x="43815" y="86674"/>
                    <a:pt x="42863" y="86674"/>
                    <a:pt x="43815" y="86674"/>
                  </a:cubicBezTo>
                  <a:cubicBezTo>
                    <a:pt x="42863" y="87626"/>
                    <a:pt x="45720" y="90484"/>
                    <a:pt x="46672" y="89531"/>
                  </a:cubicBezTo>
                  <a:cubicBezTo>
                    <a:pt x="47625" y="89531"/>
                    <a:pt x="47625" y="88579"/>
                    <a:pt x="47625" y="88579"/>
                  </a:cubicBezTo>
                  <a:cubicBezTo>
                    <a:pt x="46672" y="86674"/>
                    <a:pt x="45720" y="86674"/>
                    <a:pt x="43815" y="86674"/>
                  </a:cubicBezTo>
                  <a:close/>
                  <a:moveTo>
                    <a:pt x="49530" y="92389"/>
                  </a:moveTo>
                  <a:cubicBezTo>
                    <a:pt x="49530" y="90484"/>
                    <a:pt x="48578" y="91436"/>
                    <a:pt x="47625" y="91436"/>
                  </a:cubicBezTo>
                  <a:cubicBezTo>
                    <a:pt x="46672" y="91436"/>
                    <a:pt x="45720" y="91436"/>
                    <a:pt x="44768" y="90484"/>
                  </a:cubicBezTo>
                  <a:cubicBezTo>
                    <a:pt x="44768" y="90484"/>
                    <a:pt x="43815" y="90484"/>
                    <a:pt x="42863" y="90484"/>
                  </a:cubicBezTo>
                  <a:cubicBezTo>
                    <a:pt x="42863" y="91436"/>
                    <a:pt x="43815" y="91436"/>
                    <a:pt x="43815" y="91436"/>
                  </a:cubicBezTo>
                  <a:cubicBezTo>
                    <a:pt x="44768" y="92389"/>
                    <a:pt x="45720" y="92389"/>
                    <a:pt x="46672" y="92389"/>
                  </a:cubicBezTo>
                  <a:cubicBezTo>
                    <a:pt x="48578" y="94294"/>
                    <a:pt x="49530" y="93341"/>
                    <a:pt x="49530" y="92389"/>
                  </a:cubicBezTo>
                  <a:close/>
                  <a:moveTo>
                    <a:pt x="44768" y="26666"/>
                  </a:moveTo>
                  <a:lnTo>
                    <a:pt x="47625" y="30476"/>
                  </a:lnTo>
                  <a:cubicBezTo>
                    <a:pt x="48578" y="30476"/>
                    <a:pt x="48578" y="30476"/>
                    <a:pt x="48578" y="29524"/>
                  </a:cubicBezTo>
                  <a:cubicBezTo>
                    <a:pt x="49530" y="28571"/>
                    <a:pt x="49530" y="26666"/>
                    <a:pt x="48578" y="26666"/>
                  </a:cubicBezTo>
                  <a:cubicBezTo>
                    <a:pt x="45720" y="26666"/>
                    <a:pt x="46672" y="23809"/>
                    <a:pt x="44768" y="23809"/>
                  </a:cubicBezTo>
                  <a:cubicBezTo>
                    <a:pt x="44768" y="23809"/>
                    <a:pt x="44768" y="23809"/>
                    <a:pt x="44768" y="23809"/>
                  </a:cubicBezTo>
                  <a:cubicBezTo>
                    <a:pt x="43815" y="24761"/>
                    <a:pt x="43815" y="25714"/>
                    <a:pt x="44768" y="26666"/>
                  </a:cubicBezTo>
                  <a:close/>
                  <a:moveTo>
                    <a:pt x="44768" y="130489"/>
                  </a:moveTo>
                  <a:cubicBezTo>
                    <a:pt x="44768" y="130489"/>
                    <a:pt x="44768" y="130489"/>
                    <a:pt x="44768" y="130489"/>
                  </a:cubicBezTo>
                  <a:lnTo>
                    <a:pt x="44768" y="130489"/>
                  </a:lnTo>
                  <a:cubicBezTo>
                    <a:pt x="43815" y="130489"/>
                    <a:pt x="43815" y="130489"/>
                    <a:pt x="44768" y="130489"/>
                  </a:cubicBezTo>
                  <a:lnTo>
                    <a:pt x="44768" y="130489"/>
                  </a:lnTo>
                  <a:close/>
                  <a:moveTo>
                    <a:pt x="43815" y="126679"/>
                  </a:moveTo>
                  <a:cubicBezTo>
                    <a:pt x="43815" y="127631"/>
                    <a:pt x="43815" y="126679"/>
                    <a:pt x="43815" y="126679"/>
                  </a:cubicBezTo>
                  <a:cubicBezTo>
                    <a:pt x="44768" y="126679"/>
                    <a:pt x="44768" y="126679"/>
                    <a:pt x="43815" y="126679"/>
                  </a:cubicBezTo>
                  <a:lnTo>
                    <a:pt x="43815" y="126679"/>
                  </a:lnTo>
                  <a:cubicBezTo>
                    <a:pt x="43815" y="126679"/>
                    <a:pt x="43815" y="126679"/>
                    <a:pt x="43815" y="126679"/>
                  </a:cubicBezTo>
                  <a:close/>
                  <a:moveTo>
                    <a:pt x="44768" y="79054"/>
                  </a:moveTo>
                  <a:cubicBezTo>
                    <a:pt x="45720" y="80006"/>
                    <a:pt x="45720" y="80006"/>
                    <a:pt x="44768" y="79054"/>
                  </a:cubicBezTo>
                  <a:cubicBezTo>
                    <a:pt x="45720" y="79054"/>
                    <a:pt x="45720" y="79054"/>
                    <a:pt x="44768" y="79054"/>
                  </a:cubicBezTo>
                  <a:cubicBezTo>
                    <a:pt x="44768" y="78101"/>
                    <a:pt x="44768" y="78101"/>
                    <a:pt x="44768" y="79054"/>
                  </a:cubicBezTo>
                  <a:cubicBezTo>
                    <a:pt x="44768" y="79054"/>
                    <a:pt x="44768" y="79054"/>
                    <a:pt x="44768" y="79054"/>
                  </a:cubicBezTo>
                  <a:close/>
                  <a:moveTo>
                    <a:pt x="46672" y="43811"/>
                  </a:moveTo>
                  <a:cubicBezTo>
                    <a:pt x="43815" y="42859"/>
                    <a:pt x="46672" y="40954"/>
                    <a:pt x="46672" y="39049"/>
                  </a:cubicBezTo>
                  <a:cubicBezTo>
                    <a:pt x="46672" y="39049"/>
                    <a:pt x="47625" y="38096"/>
                    <a:pt x="47625" y="39049"/>
                  </a:cubicBezTo>
                  <a:cubicBezTo>
                    <a:pt x="47625" y="39049"/>
                    <a:pt x="47625" y="39049"/>
                    <a:pt x="47625" y="40001"/>
                  </a:cubicBezTo>
                  <a:cubicBezTo>
                    <a:pt x="47625" y="40954"/>
                    <a:pt x="47625" y="42859"/>
                    <a:pt x="46672" y="43811"/>
                  </a:cubicBezTo>
                  <a:close/>
                  <a:moveTo>
                    <a:pt x="46672" y="50479"/>
                  </a:moveTo>
                  <a:cubicBezTo>
                    <a:pt x="46672" y="50479"/>
                    <a:pt x="46672" y="50479"/>
                    <a:pt x="46672" y="50479"/>
                  </a:cubicBezTo>
                  <a:cubicBezTo>
                    <a:pt x="46672" y="49526"/>
                    <a:pt x="46672" y="49526"/>
                    <a:pt x="46672" y="50479"/>
                  </a:cubicBezTo>
                  <a:cubicBezTo>
                    <a:pt x="46672" y="49526"/>
                    <a:pt x="45720" y="49526"/>
                    <a:pt x="46672" y="50479"/>
                  </a:cubicBezTo>
                  <a:cubicBezTo>
                    <a:pt x="45720" y="50479"/>
                    <a:pt x="46672" y="50479"/>
                    <a:pt x="46672" y="50479"/>
                  </a:cubicBezTo>
                  <a:close/>
                  <a:moveTo>
                    <a:pt x="52388" y="130489"/>
                  </a:moveTo>
                  <a:cubicBezTo>
                    <a:pt x="52388" y="129536"/>
                    <a:pt x="51435" y="129536"/>
                    <a:pt x="50482" y="129536"/>
                  </a:cubicBezTo>
                  <a:lnTo>
                    <a:pt x="50482" y="129536"/>
                  </a:lnTo>
                  <a:cubicBezTo>
                    <a:pt x="50482" y="127631"/>
                    <a:pt x="50482" y="125726"/>
                    <a:pt x="48578"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8" y="123821"/>
                    <a:pt x="48578" y="124774"/>
                  </a:cubicBezTo>
                  <a:cubicBezTo>
                    <a:pt x="48578" y="126679"/>
                    <a:pt x="47625" y="127631"/>
                    <a:pt x="47625" y="129536"/>
                  </a:cubicBezTo>
                  <a:cubicBezTo>
                    <a:pt x="47625" y="130489"/>
                    <a:pt x="47625" y="131441"/>
                    <a:pt x="48578" y="131441"/>
                  </a:cubicBezTo>
                  <a:lnTo>
                    <a:pt x="48578" y="131441"/>
                  </a:lnTo>
                  <a:lnTo>
                    <a:pt x="46672" y="133346"/>
                  </a:lnTo>
                  <a:cubicBezTo>
                    <a:pt x="45720" y="135251"/>
                    <a:pt x="45720" y="137156"/>
                    <a:pt x="48578" y="138109"/>
                  </a:cubicBezTo>
                  <a:cubicBezTo>
                    <a:pt x="49530" y="138109"/>
                    <a:pt x="50482" y="138109"/>
                    <a:pt x="49530" y="138109"/>
                  </a:cubicBezTo>
                  <a:cubicBezTo>
                    <a:pt x="47625" y="135251"/>
                    <a:pt x="51435" y="134299"/>
                    <a:pt x="50482" y="132394"/>
                  </a:cubicBezTo>
                  <a:cubicBezTo>
                    <a:pt x="51435" y="131441"/>
                    <a:pt x="52388" y="132394"/>
                    <a:pt x="52388" y="130489"/>
                  </a:cubicBezTo>
                  <a:close/>
                  <a:moveTo>
                    <a:pt x="46672" y="19046"/>
                  </a:moveTo>
                  <a:lnTo>
                    <a:pt x="46672" y="19046"/>
                  </a:lnTo>
                  <a:cubicBezTo>
                    <a:pt x="47625" y="19046"/>
                    <a:pt x="47625" y="19046"/>
                    <a:pt x="46672" y="19046"/>
                  </a:cubicBezTo>
                  <a:cubicBezTo>
                    <a:pt x="47625" y="18094"/>
                    <a:pt x="47625" y="18094"/>
                    <a:pt x="46672" y="19046"/>
                  </a:cubicBezTo>
                  <a:cubicBezTo>
                    <a:pt x="47625" y="18094"/>
                    <a:pt x="46672" y="18094"/>
                    <a:pt x="46672" y="19046"/>
                  </a:cubicBezTo>
                  <a:close/>
                  <a:moveTo>
                    <a:pt x="48578" y="100009"/>
                  </a:moveTo>
                  <a:cubicBezTo>
                    <a:pt x="47625" y="100961"/>
                    <a:pt x="46672" y="101914"/>
                    <a:pt x="46672" y="102866"/>
                  </a:cubicBezTo>
                  <a:cubicBezTo>
                    <a:pt x="46672" y="103819"/>
                    <a:pt x="46672" y="104771"/>
                    <a:pt x="47625" y="104771"/>
                  </a:cubicBezTo>
                  <a:cubicBezTo>
                    <a:pt x="48578" y="103819"/>
                    <a:pt x="48578" y="102866"/>
                    <a:pt x="49530" y="100961"/>
                  </a:cubicBezTo>
                  <a:cubicBezTo>
                    <a:pt x="49530" y="100961"/>
                    <a:pt x="49530" y="100009"/>
                    <a:pt x="48578" y="100009"/>
                  </a:cubicBezTo>
                  <a:close/>
                  <a:moveTo>
                    <a:pt x="47625" y="110486"/>
                  </a:moveTo>
                  <a:cubicBezTo>
                    <a:pt x="47625" y="111439"/>
                    <a:pt x="47625" y="112391"/>
                    <a:pt x="48578" y="112391"/>
                  </a:cubicBezTo>
                  <a:cubicBezTo>
                    <a:pt x="49530" y="112391"/>
                    <a:pt x="49530" y="111439"/>
                    <a:pt x="49530" y="111439"/>
                  </a:cubicBezTo>
                  <a:cubicBezTo>
                    <a:pt x="48578" y="110486"/>
                    <a:pt x="48578" y="109534"/>
                    <a:pt x="47625" y="110486"/>
                  </a:cubicBezTo>
                  <a:cubicBezTo>
                    <a:pt x="47625" y="108581"/>
                    <a:pt x="47625" y="109534"/>
                    <a:pt x="47625" y="110486"/>
                  </a:cubicBezTo>
                  <a:close/>
                  <a:moveTo>
                    <a:pt x="48578" y="97151"/>
                  </a:moveTo>
                  <a:cubicBezTo>
                    <a:pt x="48578" y="97151"/>
                    <a:pt x="48578" y="97151"/>
                    <a:pt x="48578" y="97151"/>
                  </a:cubicBezTo>
                  <a:cubicBezTo>
                    <a:pt x="49530" y="96199"/>
                    <a:pt x="49530" y="96199"/>
                    <a:pt x="48578" y="96199"/>
                  </a:cubicBezTo>
                  <a:cubicBezTo>
                    <a:pt x="48578" y="96199"/>
                    <a:pt x="47625" y="96199"/>
                    <a:pt x="48578" y="97151"/>
                  </a:cubicBezTo>
                  <a:cubicBezTo>
                    <a:pt x="47625" y="97151"/>
                    <a:pt x="48578" y="97151"/>
                    <a:pt x="48578" y="97151"/>
                  </a:cubicBezTo>
                  <a:close/>
                  <a:moveTo>
                    <a:pt x="55245" y="70481"/>
                  </a:moveTo>
                  <a:cubicBezTo>
                    <a:pt x="55245" y="70481"/>
                    <a:pt x="54293" y="70481"/>
                    <a:pt x="55245" y="70481"/>
                  </a:cubicBezTo>
                  <a:cubicBezTo>
                    <a:pt x="53340" y="70481"/>
                    <a:pt x="54293" y="71434"/>
                    <a:pt x="54293" y="72386"/>
                  </a:cubicBezTo>
                  <a:cubicBezTo>
                    <a:pt x="52388" y="72386"/>
                    <a:pt x="51435" y="72386"/>
                    <a:pt x="49530" y="73339"/>
                  </a:cubicBezTo>
                  <a:cubicBezTo>
                    <a:pt x="49530" y="73339"/>
                    <a:pt x="48578" y="74291"/>
                    <a:pt x="48578" y="74291"/>
                  </a:cubicBezTo>
                  <a:cubicBezTo>
                    <a:pt x="48578" y="75244"/>
                    <a:pt x="49530" y="75244"/>
                    <a:pt x="49530" y="75244"/>
                  </a:cubicBezTo>
                  <a:cubicBezTo>
                    <a:pt x="51435" y="75244"/>
                    <a:pt x="54293" y="76196"/>
                    <a:pt x="54293" y="72386"/>
                  </a:cubicBezTo>
                  <a:cubicBezTo>
                    <a:pt x="54293" y="72386"/>
                    <a:pt x="55245" y="72386"/>
                    <a:pt x="55245" y="70481"/>
                  </a:cubicBezTo>
                  <a:close/>
                  <a:moveTo>
                    <a:pt x="50482" y="131441"/>
                  </a:moveTo>
                  <a:lnTo>
                    <a:pt x="48578" y="131441"/>
                  </a:lnTo>
                  <a:lnTo>
                    <a:pt x="48578" y="131441"/>
                  </a:lnTo>
                  <a:cubicBezTo>
                    <a:pt x="49530" y="130489"/>
                    <a:pt x="49530" y="129536"/>
                    <a:pt x="50482" y="129536"/>
                  </a:cubicBezTo>
                  <a:lnTo>
                    <a:pt x="50482" y="131441"/>
                  </a:lnTo>
                  <a:close/>
                  <a:moveTo>
                    <a:pt x="48578" y="114296"/>
                  </a:moveTo>
                  <a:cubicBezTo>
                    <a:pt x="49530" y="115249"/>
                    <a:pt x="49530" y="114296"/>
                    <a:pt x="50482" y="114296"/>
                  </a:cubicBezTo>
                  <a:cubicBezTo>
                    <a:pt x="50482" y="114296"/>
                    <a:pt x="51435" y="114296"/>
                    <a:pt x="51435" y="113344"/>
                  </a:cubicBezTo>
                  <a:cubicBezTo>
                    <a:pt x="50482" y="112391"/>
                    <a:pt x="50482" y="112391"/>
                    <a:pt x="49530" y="113344"/>
                  </a:cubicBezTo>
                  <a:cubicBezTo>
                    <a:pt x="49530" y="114296"/>
                    <a:pt x="48578" y="114296"/>
                    <a:pt x="48578" y="114296"/>
                  </a:cubicBezTo>
                  <a:close/>
                  <a:moveTo>
                    <a:pt x="51435" y="149539"/>
                  </a:moveTo>
                  <a:cubicBezTo>
                    <a:pt x="51435" y="148586"/>
                    <a:pt x="50482" y="148586"/>
                    <a:pt x="51435" y="149539"/>
                  </a:cubicBezTo>
                  <a:cubicBezTo>
                    <a:pt x="49530" y="148586"/>
                    <a:pt x="49530" y="148586"/>
                    <a:pt x="49530" y="149539"/>
                  </a:cubicBezTo>
                  <a:cubicBezTo>
                    <a:pt x="49530" y="150491"/>
                    <a:pt x="50482" y="150491"/>
                    <a:pt x="50482" y="150491"/>
                  </a:cubicBezTo>
                  <a:cubicBezTo>
                    <a:pt x="50482" y="149539"/>
                    <a:pt x="51435" y="150491"/>
                    <a:pt x="51435" y="149539"/>
                  </a:cubicBezTo>
                  <a:close/>
                  <a:moveTo>
                    <a:pt x="52388" y="81911"/>
                  </a:moveTo>
                  <a:cubicBezTo>
                    <a:pt x="52388" y="80959"/>
                    <a:pt x="51435" y="80006"/>
                    <a:pt x="50482" y="80006"/>
                  </a:cubicBezTo>
                  <a:cubicBezTo>
                    <a:pt x="49530" y="80006"/>
                    <a:pt x="49530" y="80959"/>
                    <a:pt x="49530" y="81911"/>
                  </a:cubicBezTo>
                  <a:cubicBezTo>
                    <a:pt x="49530" y="82864"/>
                    <a:pt x="49530" y="83816"/>
                    <a:pt x="50482" y="83816"/>
                  </a:cubicBezTo>
                  <a:cubicBezTo>
                    <a:pt x="51435" y="82864"/>
                    <a:pt x="52388" y="81911"/>
                    <a:pt x="52388" y="81911"/>
                  </a:cubicBezTo>
                  <a:close/>
                  <a:moveTo>
                    <a:pt x="50482" y="68576"/>
                  </a:moveTo>
                  <a:lnTo>
                    <a:pt x="50482" y="68576"/>
                  </a:lnTo>
                  <a:cubicBezTo>
                    <a:pt x="49530" y="69529"/>
                    <a:pt x="50482" y="69529"/>
                    <a:pt x="50482" y="69529"/>
                  </a:cubicBezTo>
                  <a:lnTo>
                    <a:pt x="50482" y="68576"/>
                  </a:lnTo>
                  <a:cubicBezTo>
                    <a:pt x="50482" y="69529"/>
                    <a:pt x="50482" y="68576"/>
                    <a:pt x="50482" y="68576"/>
                  </a:cubicBezTo>
                  <a:close/>
                  <a:moveTo>
                    <a:pt x="50482" y="59051"/>
                  </a:moveTo>
                  <a:cubicBezTo>
                    <a:pt x="50482" y="59051"/>
                    <a:pt x="51435" y="58099"/>
                    <a:pt x="50482" y="59051"/>
                  </a:cubicBezTo>
                  <a:cubicBezTo>
                    <a:pt x="51435" y="58099"/>
                    <a:pt x="51435" y="58099"/>
                    <a:pt x="50482" y="59051"/>
                  </a:cubicBezTo>
                  <a:cubicBezTo>
                    <a:pt x="50482" y="57146"/>
                    <a:pt x="49530" y="57146"/>
                    <a:pt x="50482" y="59051"/>
                  </a:cubicBezTo>
                  <a:cubicBezTo>
                    <a:pt x="49530" y="58099"/>
                    <a:pt x="50482" y="59051"/>
                    <a:pt x="50482" y="59051"/>
                  </a:cubicBezTo>
                  <a:close/>
                  <a:moveTo>
                    <a:pt x="51435" y="86674"/>
                  </a:moveTo>
                  <a:cubicBezTo>
                    <a:pt x="51435" y="86674"/>
                    <a:pt x="51435" y="86674"/>
                    <a:pt x="51435" y="86674"/>
                  </a:cubicBezTo>
                  <a:lnTo>
                    <a:pt x="50482" y="86674"/>
                  </a:lnTo>
                  <a:cubicBezTo>
                    <a:pt x="50482" y="87626"/>
                    <a:pt x="50482" y="87626"/>
                    <a:pt x="51435" y="86674"/>
                  </a:cubicBezTo>
                  <a:cubicBezTo>
                    <a:pt x="51435" y="87626"/>
                    <a:pt x="51435" y="87626"/>
                    <a:pt x="51435" y="86674"/>
                  </a:cubicBezTo>
                  <a:close/>
                  <a:moveTo>
                    <a:pt x="53340" y="146681"/>
                  </a:moveTo>
                  <a:cubicBezTo>
                    <a:pt x="53340" y="146681"/>
                    <a:pt x="53340" y="145729"/>
                    <a:pt x="53340" y="146681"/>
                  </a:cubicBezTo>
                  <a:cubicBezTo>
                    <a:pt x="52388" y="145729"/>
                    <a:pt x="52388" y="146681"/>
                    <a:pt x="53340" y="146681"/>
                  </a:cubicBezTo>
                  <a:lnTo>
                    <a:pt x="53340" y="146681"/>
                  </a:lnTo>
                  <a:cubicBezTo>
                    <a:pt x="53340" y="146681"/>
                    <a:pt x="53340" y="146681"/>
                    <a:pt x="53340" y="146681"/>
                  </a:cubicBezTo>
                  <a:close/>
                  <a:moveTo>
                    <a:pt x="57150" y="46669"/>
                  </a:moveTo>
                  <a:lnTo>
                    <a:pt x="57150" y="46669"/>
                  </a:lnTo>
                  <a:cubicBezTo>
                    <a:pt x="58103" y="45716"/>
                    <a:pt x="57150" y="45716"/>
                    <a:pt x="57150" y="45716"/>
                  </a:cubicBezTo>
                  <a:cubicBezTo>
                    <a:pt x="56197" y="44764"/>
                    <a:pt x="56197" y="45716"/>
                    <a:pt x="57150" y="46669"/>
                  </a:cubicBezTo>
                  <a:cubicBezTo>
                    <a:pt x="56197" y="46669"/>
                    <a:pt x="56197" y="46669"/>
                    <a:pt x="57150" y="46669"/>
                  </a:cubicBezTo>
                  <a:close/>
                  <a:moveTo>
                    <a:pt x="58103" y="48574"/>
                  </a:moveTo>
                  <a:cubicBezTo>
                    <a:pt x="57150" y="48574"/>
                    <a:pt x="57150" y="48574"/>
                    <a:pt x="57150" y="48574"/>
                  </a:cubicBezTo>
                  <a:cubicBezTo>
                    <a:pt x="56197" y="49526"/>
                    <a:pt x="56197" y="49526"/>
                    <a:pt x="58103" y="48574"/>
                  </a:cubicBezTo>
                  <a:cubicBezTo>
                    <a:pt x="57150" y="50479"/>
                    <a:pt x="57150" y="50479"/>
                    <a:pt x="58103" y="48574"/>
                  </a:cubicBezTo>
                  <a:cubicBezTo>
                    <a:pt x="58103" y="49526"/>
                    <a:pt x="58103" y="49526"/>
                    <a:pt x="58103" y="48574"/>
                  </a:cubicBezTo>
                  <a:close/>
                  <a:moveTo>
                    <a:pt x="97155" y="55241"/>
                  </a:moveTo>
                  <a:cubicBezTo>
                    <a:pt x="97155" y="55241"/>
                    <a:pt x="97155" y="54289"/>
                    <a:pt x="97155" y="55241"/>
                  </a:cubicBezTo>
                  <a:lnTo>
                    <a:pt x="96203" y="55241"/>
                  </a:lnTo>
                  <a:cubicBezTo>
                    <a:pt x="97155" y="55241"/>
                    <a:pt x="96203" y="58099"/>
                    <a:pt x="98107" y="56194"/>
                  </a:cubicBezTo>
                  <a:cubicBezTo>
                    <a:pt x="99060" y="57146"/>
                    <a:pt x="98107" y="55241"/>
                    <a:pt x="97155" y="55241"/>
                  </a:cubicBezTo>
                  <a:close/>
                  <a:moveTo>
                    <a:pt x="104775" y="40954"/>
                  </a:moveTo>
                  <a:cubicBezTo>
                    <a:pt x="103822" y="40954"/>
                    <a:pt x="102870" y="41906"/>
                    <a:pt x="103822" y="42859"/>
                  </a:cubicBezTo>
                  <a:cubicBezTo>
                    <a:pt x="103822" y="42859"/>
                    <a:pt x="104775" y="43811"/>
                    <a:pt x="104775" y="42859"/>
                  </a:cubicBezTo>
                  <a:cubicBezTo>
                    <a:pt x="105728" y="42859"/>
                    <a:pt x="104775" y="40954"/>
                    <a:pt x="104775" y="40954"/>
                  </a:cubicBezTo>
                  <a:close/>
                  <a:moveTo>
                    <a:pt x="106680" y="38096"/>
                  </a:moveTo>
                  <a:cubicBezTo>
                    <a:pt x="106680" y="38096"/>
                    <a:pt x="105728" y="38096"/>
                    <a:pt x="106680" y="38096"/>
                  </a:cubicBezTo>
                  <a:cubicBezTo>
                    <a:pt x="104775" y="38096"/>
                    <a:pt x="104775" y="39049"/>
                    <a:pt x="104775" y="40001"/>
                  </a:cubicBezTo>
                  <a:cubicBezTo>
                    <a:pt x="104775" y="40001"/>
                    <a:pt x="104775" y="40954"/>
                    <a:pt x="104775" y="40954"/>
                  </a:cubicBezTo>
                  <a:lnTo>
                    <a:pt x="105728" y="40001"/>
                  </a:lnTo>
                  <a:cubicBezTo>
                    <a:pt x="106680" y="39049"/>
                    <a:pt x="106680" y="39049"/>
                    <a:pt x="106680" y="38096"/>
                  </a:cubicBezTo>
                  <a:close/>
                  <a:moveTo>
                    <a:pt x="110490" y="50479"/>
                  </a:moveTo>
                  <a:cubicBezTo>
                    <a:pt x="109538" y="50479"/>
                    <a:pt x="109538" y="49526"/>
                    <a:pt x="107632" y="50479"/>
                  </a:cubicBezTo>
                  <a:cubicBezTo>
                    <a:pt x="106680" y="50479"/>
                    <a:pt x="106680" y="52384"/>
                    <a:pt x="106680" y="52384"/>
                  </a:cubicBezTo>
                  <a:cubicBezTo>
                    <a:pt x="107632" y="52384"/>
                    <a:pt x="107632" y="52384"/>
                    <a:pt x="107632" y="52384"/>
                  </a:cubicBezTo>
                  <a:cubicBezTo>
                    <a:pt x="109538" y="52384"/>
                    <a:pt x="111443" y="51431"/>
                    <a:pt x="110490" y="50479"/>
                  </a:cubicBezTo>
                  <a:close/>
                  <a:moveTo>
                    <a:pt x="120968" y="51431"/>
                  </a:moveTo>
                  <a:cubicBezTo>
                    <a:pt x="119063" y="50479"/>
                    <a:pt x="117157" y="49526"/>
                    <a:pt x="116205" y="50479"/>
                  </a:cubicBezTo>
                  <a:cubicBezTo>
                    <a:pt x="114300" y="51431"/>
                    <a:pt x="114300" y="55241"/>
                    <a:pt x="114300" y="57146"/>
                  </a:cubicBezTo>
                  <a:cubicBezTo>
                    <a:pt x="115253" y="57146"/>
                    <a:pt x="115253" y="57146"/>
                    <a:pt x="116205" y="57146"/>
                  </a:cubicBezTo>
                  <a:cubicBezTo>
                    <a:pt x="117157" y="51431"/>
                    <a:pt x="120015" y="55241"/>
                    <a:pt x="120015" y="53336"/>
                  </a:cubicBezTo>
                  <a:cubicBezTo>
                    <a:pt x="120968" y="52384"/>
                    <a:pt x="120968" y="51431"/>
                    <a:pt x="120968" y="51431"/>
                  </a:cubicBezTo>
                  <a:close/>
                  <a:moveTo>
                    <a:pt x="115253" y="34286"/>
                  </a:moveTo>
                  <a:cubicBezTo>
                    <a:pt x="115253" y="35239"/>
                    <a:pt x="116205" y="36191"/>
                    <a:pt x="115253" y="34286"/>
                  </a:cubicBezTo>
                  <a:cubicBezTo>
                    <a:pt x="117157" y="35239"/>
                    <a:pt x="116205" y="34286"/>
                    <a:pt x="115253" y="34286"/>
                  </a:cubicBezTo>
                  <a:lnTo>
                    <a:pt x="115253" y="34286"/>
                  </a:lnTo>
                  <a:lnTo>
                    <a:pt x="115253"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6" name="Freeform 365">
              <a:extLst>
                <a:ext uri="{FF2B5EF4-FFF2-40B4-BE49-F238E27FC236}">
                  <a16:creationId xmlns:a16="http://schemas.microsoft.com/office/drawing/2014/main" id="{5FD6CF73-E62F-C7E3-19BC-4575C87CF3E5}"/>
                </a:ext>
              </a:extLst>
            </p:cNvPr>
            <p:cNvSpPr/>
            <p:nvPr/>
          </p:nvSpPr>
          <p:spPr>
            <a:xfrm>
              <a:off x="403340" y="85488"/>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2903 w 139585"/>
                <a:gd name="connsiteY26" fmla="*/ 96688 h 182174"/>
                <a:gd name="connsiteX27" fmla="*/ 16713 w 139585"/>
                <a:gd name="connsiteY27" fmla="*/ 102403 h 182174"/>
                <a:gd name="connsiteX28" fmla="*/ 15760 w 139585"/>
                <a:gd name="connsiteY28" fmla="*/ 96688 h 182174"/>
                <a:gd name="connsiteX29" fmla="*/ 18618 w 139585"/>
                <a:gd name="connsiteY29" fmla="*/ 93830 h 182174"/>
                <a:gd name="connsiteX30" fmla="*/ 19570 w 139585"/>
                <a:gd name="connsiteY30" fmla="*/ 92878 h 182174"/>
                <a:gd name="connsiteX31" fmla="*/ 17666 w 139585"/>
                <a:gd name="connsiteY31" fmla="*/ 92878 h 182174"/>
                <a:gd name="connsiteX32" fmla="*/ 14808 w 139585"/>
                <a:gd name="connsiteY32" fmla="*/ 90973 h 182174"/>
                <a:gd name="connsiteX33" fmla="*/ 13855 w 139585"/>
                <a:gd name="connsiteY33" fmla="*/ 89068 h 182174"/>
                <a:gd name="connsiteX34" fmla="*/ 12903 w 139585"/>
                <a:gd name="connsiteY34" fmla="*/ 91926 h 182174"/>
                <a:gd name="connsiteX35" fmla="*/ 12903 w 139585"/>
                <a:gd name="connsiteY35" fmla="*/ 93830 h 182174"/>
                <a:gd name="connsiteX36" fmla="*/ 12903 w 139585"/>
                <a:gd name="connsiteY36" fmla="*/ 93830 h 182174"/>
                <a:gd name="connsiteX37" fmla="*/ 12903 w 139585"/>
                <a:gd name="connsiteY37" fmla="*/ 93830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5 h 182174"/>
                <a:gd name="connsiteX43" fmla="*/ 39573 w 139585"/>
                <a:gd name="connsiteY43" fmla="*/ 45253 h 182174"/>
                <a:gd name="connsiteX44" fmla="*/ 38620 w 139585"/>
                <a:gd name="connsiteY44" fmla="*/ 43348 h 182174"/>
                <a:gd name="connsiteX45" fmla="*/ 40525 w 139585"/>
                <a:gd name="connsiteY45" fmla="*/ 42395 h 182174"/>
                <a:gd name="connsiteX46" fmla="*/ 43383 w 139585"/>
                <a:gd name="connsiteY46" fmla="*/ 42395 h 182174"/>
                <a:gd name="connsiteX47" fmla="*/ 41478 w 139585"/>
                <a:gd name="connsiteY47" fmla="*/ 40490 h 182174"/>
                <a:gd name="connsiteX48" fmla="*/ 38620 w 139585"/>
                <a:gd name="connsiteY48" fmla="*/ 40490 h 182174"/>
                <a:gd name="connsiteX49" fmla="*/ 36716 w 139585"/>
                <a:gd name="connsiteY49" fmla="*/ 44301 h 182174"/>
                <a:gd name="connsiteX50" fmla="*/ 35763 w 139585"/>
                <a:gd name="connsiteY50" fmla="*/ 48111 h 182174"/>
                <a:gd name="connsiteX51" fmla="*/ 35763 w 139585"/>
                <a:gd name="connsiteY51" fmla="*/ 50015 h 182174"/>
                <a:gd name="connsiteX52" fmla="*/ 35763 w 139585"/>
                <a:gd name="connsiteY52" fmla="*/ 50968 h 182174"/>
                <a:gd name="connsiteX53" fmla="*/ 34810 w 139585"/>
                <a:gd name="connsiteY53" fmla="*/ 50968 h 182174"/>
                <a:gd name="connsiteX54" fmla="*/ 32905 w 139585"/>
                <a:gd name="connsiteY54" fmla="*/ 46205 h 182174"/>
                <a:gd name="connsiteX55" fmla="*/ 33858 w 139585"/>
                <a:gd name="connsiteY55" fmla="*/ 42395 h 182174"/>
                <a:gd name="connsiteX56" fmla="*/ 32905 w 139585"/>
                <a:gd name="connsiteY56" fmla="*/ 40490 h 182174"/>
                <a:gd name="connsiteX57" fmla="*/ 29095 w 139585"/>
                <a:gd name="connsiteY57" fmla="*/ 41443 h 182174"/>
                <a:gd name="connsiteX58" fmla="*/ 27191 w 139585"/>
                <a:gd name="connsiteY58" fmla="*/ 43348 h 182174"/>
                <a:gd name="connsiteX59" fmla="*/ 19570 w 139585"/>
                <a:gd name="connsiteY59" fmla="*/ 47158 h 182174"/>
                <a:gd name="connsiteX60" fmla="*/ 19570 w 139585"/>
                <a:gd name="connsiteY60" fmla="*/ 48111 h 182174"/>
                <a:gd name="connsiteX61" fmla="*/ 22428 w 139585"/>
                <a:gd name="connsiteY61" fmla="*/ 48111 h 182174"/>
                <a:gd name="connsiteX62" fmla="*/ 30048 w 139585"/>
                <a:gd name="connsiteY62" fmla="*/ 50015 h 182174"/>
                <a:gd name="connsiteX63" fmla="*/ 30048 w 139585"/>
                <a:gd name="connsiteY63" fmla="*/ 50968 h 182174"/>
                <a:gd name="connsiteX64" fmla="*/ 31000 w 139585"/>
                <a:gd name="connsiteY64" fmla="*/ 52873 h 182174"/>
                <a:gd name="connsiteX65" fmla="*/ 32905 w 139585"/>
                <a:gd name="connsiteY65" fmla="*/ 53826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5 w 139585"/>
                <a:gd name="connsiteY70" fmla="*/ 52873 h 182174"/>
                <a:gd name="connsiteX71" fmla="*/ 25285 w 139585"/>
                <a:gd name="connsiteY71" fmla="*/ 52873 h 182174"/>
                <a:gd name="connsiteX72" fmla="*/ 21475 w 139585"/>
                <a:gd name="connsiteY72" fmla="*/ 58588 h 182174"/>
                <a:gd name="connsiteX73" fmla="*/ 18618 w 139585"/>
                <a:gd name="connsiteY73" fmla="*/ 61445 h 182174"/>
                <a:gd name="connsiteX74" fmla="*/ 15760 w 139585"/>
                <a:gd name="connsiteY74" fmla="*/ 61445 h 182174"/>
                <a:gd name="connsiteX75" fmla="*/ 16713 w 139585"/>
                <a:gd name="connsiteY75" fmla="*/ 64303 h 182174"/>
                <a:gd name="connsiteX76" fmla="*/ 15760 w 139585"/>
                <a:gd name="connsiteY76" fmla="*/ 65255 h 182174"/>
                <a:gd name="connsiteX77" fmla="*/ 12903 w 139585"/>
                <a:gd name="connsiteY77" fmla="*/ 68113 h 182174"/>
                <a:gd name="connsiteX78" fmla="*/ 13855 w 139585"/>
                <a:gd name="connsiteY78" fmla="*/ 70018 h 182174"/>
                <a:gd name="connsiteX79" fmla="*/ 15760 w 139585"/>
                <a:gd name="connsiteY79" fmla="*/ 69065 h 182174"/>
                <a:gd name="connsiteX80" fmla="*/ 17666 w 139585"/>
                <a:gd name="connsiteY80" fmla="*/ 66208 h 182174"/>
                <a:gd name="connsiteX81" fmla="*/ 17666 w 139585"/>
                <a:gd name="connsiteY81" fmla="*/ 70970 h 182174"/>
                <a:gd name="connsiteX82" fmla="*/ 16713 w 139585"/>
                <a:gd name="connsiteY82" fmla="*/ 72876 h 182174"/>
                <a:gd name="connsiteX83" fmla="*/ 15760 w 139585"/>
                <a:gd name="connsiteY83" fmla="*/ 76686 h 182174"/>
                <a:gd name="connsiteX84" fmla="*/ 11950 w 139585"/>
                <a:gd name="connsiteY84" fmla="*/ 75733 h 182174"/>
                <a:gd name="connsiteX85" fmla="*/ 10045 w 139585"/>
                <a:gd name="connsiteY85" fmla="*/ 75733 h 182174"/>
                <a:gd name="connsiteX86" fmla="*/ 10045 w 139585"/>
                <a:gd name="connsiteY86" fmla="*/ 77638 h 182174"/>
                <a:gd name="connsiteX87" fmla="*/ 17666 w 139585"/>
                <a:gd name="connsiteY87" fmla="*/ 76686 h 182174"/>
                <a:gd name="connsiteX88" fmla="*/ 25285 w 139585"/>
                <a:gd name="connsiteY88" fmla="*/ 77638 h 182174"/>
                <a:gd name="connsiteX89" fmla="*/ 27191 w 139585"/>
                <a:gd name="connsiteY89" fmla="*/ 83353 h 182174"/>
                <a:gd name="connsiteX90" fmla="*/ 25285 w 139585"/>
                <a:gd name="connsiteY90" fmla="*/ 88115 h 182174"/>
                <a:gd name="connsiteX91" fmla="*/ 20523 w 139585"/>
                <a:gd name="connsiteY91" fmla="*/ 84305 h 182174"/>
                <a:gd name="connsiteX92" fmla="*/ 20523 w 139585"/>
                <a:gd name="connsiteY92" fmla="*/ 79543 h 182174"/>
                <a:gd name="connsiteX93" fmla="*/ 17666 w 139585"/>
                <a:gd name="connsiteY93" fmla="*/ 83353 h 182174"/>
                <a:gd name="connsiteX94" fmla="*/ 15760 w 139585"/>
                <a:gd name="connsiteY94" fmla="*/ 82401 h 182174"/>
                <a:gd name="connsiteX95" fmla="*/ 16713 w 139585"/>
                <a:gd name="connsiteY95" fmla="*/ 88115 h 182174"/>
                <a:gd name="connsiteX96" fmla="*/ 19570 w 139585"/>
                <a:gd name="connsiteY96" fmla="*/ 90020 h 182174"/>
                <a:gd name="connsiteX97" fmla="*/ 25285 w 139585"/>
                <a:gd name="connsiteY97" fmla="*/ 87163 h 182174"/>
                <a:gd name="connsiteX98" fmla="*/ 30048 w 139585"/>
                <a:gd name="connsiteY98" fmla="*/ 88115 h 182174"/>
                <a:gd name="connsiteX99" fmla="*/ 35763 w 139585"/>
                <a:gd name="connsiteY99" fmla="*/ 87163 h 182174"/>
                <a:gd name="connsiteX100" fmla="*/ 36716 w 139585"/>
                <a:gd name="connsiteY100" fmla="*/ 86211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0 h 182174"/>
                <a:gd name="connsiteX105" fmla="*/ 32905 w 139585"/>
                <a:gd name="connsiteY105" fmla="*/ 73828 h 182174"/>
                <a:gd name="connsiteX106" fmla="*/ 31953 w 139585"/>
                <a:gd name="connsiteY106" fmla="*/ 75733 h 182174"/>
                <a:gd name="connsiteX107" fmla="*/ 32905 w 139585"/>
                <a:gd name="connsiteY107" fmla="*/ 80495 h 182174"/>
                <a:gd name="connsiteX108" fmla="*/ 37668 w 139585"/>
                <a:gd name="connsiteY108" fmla="*/ 82401 h 182174"/>
                <a:gd name="connsiteX109" fmla="*/ 37668 w 139585"/>
                <a:gd name="connsiteY109" fmla="*/ 81448 h 182174"/>
                <a:gd name="connsiteX110" fmla="*/ 33858 w 139585"/>
                <a:gd name="connsiteY110" fmla="*/ 79543 h 182174"/>
                <a:gd name="connsiteX111" fmla="*/ 34810 w 139585"/>
                <a:gd name="connsiteY111" fmla="*/ 77638 h 182174"/>
                <a:gd name="connsiteX112" fmla="*/ 35763 w 139585"/>
                <a:gd name="connsiteY112" fmla="*/ 72876 h 182174"/>
                <a:gd name="connsiteX113" fmla="*/ 37668 w 139585"/>
                <a:gd name="connsiteY113" fmla="*/ 72876 h 182174"/>
                <a:gd name="connsiteX114" fmla="*/ 37668 w 139585"/>
                <a:gd name="connsiteY114" fmla="*/ 72876 h 182174"/>
                <a:gd name="connsiteX115" fmla="*/ 35763 w 139585"/>
                <a:gd name="connsiteY115" fmla="*/ 72876 h 182174"/>
                <a:gd name="connsiteX116" fmla="*/ 31000 w 139585"/>
                <a:gd name="connsiteY116" fmla="*/ 68113 h 182174"/>
                <a:gd name="connsiteX117" fmla="*/ 19570 w 139585"/>
                <a:gd name="connsiteY117" fmla="*/ 63351 h 182174"/>
                <a:gd name="connsiteX118" fmla="*/ 27191 w 139585"/>
                <a:gd name="connsiteY118" fmla="*/ 58588 h 182174"/>
                <a:gd name="connsiteX119" fmla="*/ 32905 w 139585"/>
                <a:gd name="connsiteY119" fmla="*/ 54778 h 182174"/>
                <a:gd name="connsiteX120" fmla="*/ 38620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0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1 h 182174"/>
                <a:gd name="connsiteX129" fmla="*/ 12903 w 139585"/>
                <a:gd name="connsiteY129" fmla="*/ 83353 h 182174"/>
                <a:gd name="connsiteX130" fmla="*/ 15760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0 w 139585"/>
                <a:gd name="connsiteY135" fmla="*/ 96688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7666 w 139585"/>
                <a:gd name="connsiteY150" fmla="*/ 131930 h 182174"/>
                <a:gd name="connsiteX151" fmla="*/ 16713 w 139585"/>
                <a:gd name="connsiteY151" fmla="*/ 130978 h 182174"/>
                <a:gd name="connsiteX152" fmla="*/ 16713 w 139585"/>
                <a:gd name="connsiteY152" fmla="*/ 131930 h 182174"/>
                <a:gd name="connsiteX153" fmla="*/ 17666 w 139585"/>
                <a:gd name="connsiteY153" fmla="*/ 131930 h 182174"/>
                <a:gd name="connsiteX154" fmla="*/ 17666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0 w 139585"/>
                <a:gd name="connsiteY165" fmla="*/ 116690 h 182174"/>
                <a:gd name="connsiteX166" fmla="*/ 26238 w 139585"/>
                <a:gd name="connsiteY166" fmla="*/ 114786 h 182174"/>
                <a:gd name="connsiteX167" fmla="*/ 29095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0 w 139585"/>
                <a:gd name="connsiteY171" fmla="*/ 114786 h 182174"/>
                <a:gd name="connsiteX172" fmla="*/ 38620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5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0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0 w 139585"/>
                <a:gd name="connsiteY188" fmla="*/ 127168 h 182174"/>
                <a:gd name="connsiteX189" fmla="*/ 18618 w 139585"/>
                <a:gd name="connsiteY189" fmla="*/ 126215 h 182174"/>
                <a:gd name="connsiteX190" fmla="*/ 18618 w 139585"/>
                <a:gd name="connsiteY190" fmla="*/ 126215 h 182174"/>
                <a:gd name="connsiteX191" fmla="*/ 19570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0 w 139585"/>
                <a:gd name="connsiteY197" fmla="*/ 97640 h 182174"/>
                <a:gd name="connsiteX198" fmla="*/ 21475 w 139585"/>
                <a:gd name="connsiteY198" fmla="*/ 96688 h 182174"/>
                <a:gd name="connsiteX199" fmla="*/ 20523 w 139585"/>
                <a:gd name="connsiteY199" fmla="*/ 139551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1 h 182174"/>
                <a:gd name="connsiteX204" fmla="*/ 20523 w 139585"/>
                <a:gd name="connsiteY204" fmla="*/ 55730 h 182174"/>
                <a:gd name="connsiteX205" fmla="*/ 20523 w 139585"/>
                <a:gd name="connsiteY205" fmla="*/ 55730 h 182174"/>
                <a:gd name="connsiteX206" fmla="*/ 20523 w 139585"/>
                <a:gd name="connsiteY206" fmla="*/ 55730 h 182174"/>
                <a:gd name="connsiteX207" fmla="*/ 20523 w 139585"/>
                <a:gd name="connsiteY207" fmla="*/ 55730 h 182174"/>
                <a:gd name="connsiteX208" fmla="*/ 20523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6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39551 h 182174"/>
                <a:gd name="connsiteX246" fmla="*/ 29095 w 139585"/>
                <a:gd name="connsiteY246" fmla="*/ 141455 h 182174"/>
                <a:gd name="connsiteX247" fmla="*/ 29095 w 139585"/>
                <a:gd name="connsiteY247" fmla="*/ 141455 h 182174"/>
                <a:gd name="connsiteX248" fmla="*/ 27191 w 139585"/>
                <a:gd name="connsiteY248" fmla="*/ 136693 h 182174"/>
                <a:gd name="connsiteX249" fmla="*/ 26238 w 139585"/>
                <a:gd name="connsiteY249" fmla="*/ 135740 h 182174"/>
                <a:gd name="connsiteX250" fmla="*/ 25285 w 139585"/>
                <a:gd name="connsiteY250" fmla="*/ 137645 h 182174"/>
                <a:gd name="connsiteX251" fmla="*/ 29095 w 139585"/>
                <a:gd name="connsiteY251" fmla="*/ 141455 h 182174"/>
                <a:gd name="connsiteX252" fmla="*/ 31000 w 139585"/>
                <a:gd name="connsiteY252" fmla="*/ 144313 h 182174"/>
                <a:gd name="connsiteX253" fmla="*/ 31953 w 139585"/>
                <a:gd name="connsiteY253" fmla="*/ 142408 h 182174"/>
                <a:gd name="connsiteX254" fmla="*/ 31953 w 139585"/>
                <a:gd name="connsiteY254" fmla="*/ 139551 h 182174"/>
                <a:gd name="connsiteX255" fmla="*/ 26238 w 139585"/>
                <a:gd name="connsiteY255" fmla="*/ 118595 h 182174"/>
                <a:gd name="connsiteX256" fmla="*/ 26238 w 139585"/>
                <a:gd name="connsiteY256" fmla="*/ 118595 h 182174"/>
                <a:gd name="connsiteX257" fmla="*/ 26238 w 139585"/>
                <a:gd name="connsiteY257" fmla="*/ 119548 h 182174"/>
                <a:gd name="connsiteX258" fmla="*/ 26238 w 139585"/>
                <a:gd name="connsiteY258" fmla="*/ 118595 h 182174"/>
                <a:gd name="connsiteX259" fmla="*/ 26238 w 139585"/>
                <a:gd name="connsiteY259" fmla="*/ 118595 h 182174"/>
                <a:gd name="connsiteX260" fmla="*/ 26238 w 139585"/>
                <a:gd name="connsiteY260" fmla="*/ 71923 h 182174"/>
                <a:gd name="connsiteX261" fmla="*/ 26238 w 139585"/>
                <a:gd name="connsiteY261" fmla="*/ 71923 h 182174"/>
                <a:gd name="connsiteX262" fmla="*/ 27191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1 w 139585"/>
                <a:gd name="connsiteY267" fmla="*/ 30013 h 182174"/>
                <a:gd name="connsiteX268" fmla="*/ 26238 w 139585"/>
                <a:gd name="connsiteY268" fmla="*/ 30013 h 182174"/>
                <a:gd name="connsiteX269" fmla="*/ 26238 w 139585"/>
                <a:gd name="connsiteY269" fmla="*/ 30013 h 182174"/>
                <a:gd name="connsiteX270" fmla="*/ 29095 w 139585"/>
                <a:gd name="connsiteY270" fmla="*/ 128120 h 182174"/>
                <a:gd name="connsiteX271" fmla="*/ 31000 w 139585"/>
                <a:gd name="connsiteY271" fmla="*/ 130026 h 182174"/>
                <a:gd name="connsiteX272" fmla="*/ 31000 w 139585"/>
                <a:gd name="connsiteY272" fmla="*/ 129073 h 182174"/>
                <a:gd name="connsiteX273" fmla="*/ 29095 w 139585"/>
                <a:gd name="connsiteY273" fmla="*/ 128120 h 182174"/>
                <a:gd name="connsiteX274" fmla="*/ 29095 w 139585"/>
                <a:gd name="connsiteY274" fmla="*/ 128120 h 182174"/>
                <a:gd name="connsiteX275" fmla="*/ 30048 w 139585"/>
                <a:gd name="connsiteY275" fmla="*/ 124311 h 182174"/>
                <a:gd name="connsiteX276" fmla="*/ 31000 w 139585"/>
                <a:gd name="connsiteY276" fmla="*/ 122405 h 182174"/>
                <a:gd name="connsiteX277" fmla="*/ 30048 w 139585"/>
                <a:gd name="connsiteY277" fmla="*/ 121453 h 182174"/>
                <a:gd name="connsiteX278" fmla="*/ 30048 w 139585"/>
                <a:gd name="connsiteY278" fmla="*/ 124311 h 182174"/>
                <a:gd name="connsiteX279" fmla="*/ 30048 w 139585"/>
                <a:gd name="connsiteY279" fmla="*/ 124311 h 182174"/>
                <a:gd name="connsiteX280" fmla="*/ 29095 w 139585"/>
                <a:gd name="connsiteY280" fmla="*/ 68113 h 182174"/>
                <a:gd name="connsiteX281" fmla="*/ 31953 w 139585"/>
                <a:gd name="connsiteY281" fmla="*/ 68113 h 182174"/>
                <a:gd name="connsiteX282" fmla="*/ 30048 w 139585"/>
                <a:gd name="connsiteY282" fmla="*/ 70970 h 182174"/>
                <a:gd name="connsiteX283" fmla="*/ 29095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6680 h 182174"/>
                <a:gd name="connsiteX300" fmla="*/ 30048 w 139585"/>
                <a:gd name="connsiteY300" fmla="*/ 36680 h 182174"/>
                <a:gd name="connsiteX301" fmla="*/ 30048 w 139585"/>
                <a:gd name="connsiteY301" fmla="*/ 36680 h 182174"/>
                <a:gd name="connsiteX302" fmla="*/ 30048 w 139585"/>
                <a:gd name="connsiteY302" fmla="*/ 36680 h 182174"/>
                <a:gd name="connsiteX303" fmla="*/ 30048 w 139585"/>
                <a:gd name="connsiteY303" fmla="*/ 36680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6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6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6218 h 182174"/>
                <a:gd name="connsiteX331" fmla="*/ 34810 w 139585"/>
                <a:gd name="connsiteY331" fmla="*/ 145265 h 182174"/>
                <a:gd name="connsiteX332" fmla="*/ 33858 w 139585"/>
                <a:gd name="connsiteY332" fmla="*/ 146218 h 182174"/>
                <a:gd name="connsiteX333" fmla="*/ 35763 w 139585"/>
                <a:gd name="connsiteY333" fmla="*/ 146218 h 182174"/>
                <a:gd name="connsiteX334" fmla="*/ 35763 w 139585"/>
                <a:gd name="connsiteY334" fmla="*/ 146218 h 182174"/>
                <a:gd name="connsiteX335" fmla="*/ 34810 w 139585"/>
                <a:gd name="connsiteY335" fmla="*/ 34776 h 182174"/>
                <a:gd name="connsiteX336" fmla="*/ 34810 w 139585"/>
                <a:gd name="connsiteY336" fmla="*/ 36680 h 182174"/>
                <a:gd name="connsiteX337" fmla="*/ 36716 w 139585"/>
                <a:gd name="connsiteY337" fmla="*/ 35728 h 182174"/>
                <a:gd name="connsiteX338" fmla="*/ 34810 w 139585"/>
                <a:gd name="connsiteY338" fmla="*/ 30013 h 182174"/>
                <a:gd name="connsiteX339" fmla="*/ 34810 w 139585"/>
                <a:gd name="connsiteY339" fmla="*/ 34776 h 182174"/>
                <a:gd name="connsiteX340" fmla="*/ 38620 w 139585"/>
                <a:gd name="connsiteY340" fmla="*/ 102403 h 182174"/>
                <a:gd name="connsiteX341" fmla="*/ 39573 w 139585"/>
                <a:gd name="connsiteY341" fmla="*/ 100498 h 182174"/>
                <a:gd name="connsiteX342" fmla="*/ 35763 w 139585"/>
                <a:gd name="connsiteY342" fmla="*/ 97640 h 182174"/>
                <a:gd name="connsiteX343" fmla="*/ 34810 w 139585"/>
                <a:gd name="connsiteY343" fmla="*/ 98593 h 182174"/>
                <a:gd name="connsiteX344" fmla="*/ 38620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5 h 182174"/>
                <a:gd name="connsiteX352" fmla="*/ 38620 w 139585"/>
                <a:gd name="connsiteY352" fmla="*/ 119548 h 182174"/>
                <a:gd name="connsiteX353" fmla="*/ 40525 w 139585"/>
                <a:gd name="connsiteY353" fmla="*/ 120501 h 182174"/>
                <a:gd name="connsiteX354" fmla="*/ 41478 w 139585"/>
                <a:gd name="connsiteY354" fmla="*/ 119548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1478 w 139585"/>
                <a:gd name="connsiteY360" fmla="*/ 69065 h 182174"/>
                <a:gd name="connsiteX361" fmla="*/ 41478 w 139585"/>
                <a:gd name="connsiteY361" fmla="*/ 69065 h 182174"/>
                <a:gd name="connsiteX362" fmla="*/ 41478 w 139585"/>
                <a:gd name="connsiteY362" fmla="*/ 67161 h 182174"/>
                <a:gd name="connsiteX363" fmla="*/ 41478 w 139585"/>
                <a:gd name="connsiteY363" fmla="*/ 69065 h 182174"/>
                <a:gd name="connsiteX364" fmla="*/ 41478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4335 w 139585"/>
                <a:gd name="connsiteY370" fmla="*/ 70018 h 182174"/>
                <a:gd name="connsiteX371" fmla="*/ 44335 w 139585"/>
                <a:gd name="connsiteY371" fmla="*/ 70018 h 182174"/>
                <a:gd name="connsiteX372" fmla="*/ 44335 w 139585"/>
                <a:gd name="connsiteY372" fmla="*/ 70018 h 182174"/>
                <a:gd name="connsiteX373" fmla="*/ 44335 w 139585"/>
                <a:gd name="connsiteY373" fmla="*/ 70018 h 182174"/>
                <a:gd name="connsiteX374" fmla="*/ 44335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1 h 182174"/>
                <a:gd name="connsiteX381" fmla="*/ 46241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1920 h 182174"/>
                <a:gd name="connsiteX386" fmla="*/ 48145 w 139585"/>
                <a:gd name="connsiteY386" fmla="*/ 50968 h 182174"/>
                <a:gd name="connsiteX387" fmla="*/ 47193 w 139585"/>
                <a:gd name="connsiteY387" fmla="*/ 51920 h 182174"/>
                <a:gd name="connsiteX388" fmla="*/ 50050 w 139585"/>
                <a:gd name="connsiteY388" fmla="*/ 51920 h 182174"/>
                <a:gd name="connsiteX389" fmla="*/ 50050 w 139585"/>
                <a:gd name="connsiteY389" fmla="*/ 51920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6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6 w 139585"/>
                <a:gd name="connsiteY406" fmla="*/ 34776 h 182174"/>
                <a:gd name="connsiteX407" fmla="*/ 51955 w 139585"/>
                <a:gd name="connsiteY407" fmla="*/ 75733 h 182174"/>
                <a:gd name="connsiteX408" fmla="*/ 111010 w 139585"/>
                <a:gd name="connsiteY408" fmla="*/ 127168 h 182174"/>
                <a:gd name="connsiteX409" fmla="*/ 109105 w 139585"/>
                <a:gd name="connsiteY409" fmla="*/ 124311 h 182174"/>
                <a:gd name="connsiteX410" fmla="*/ 105295 w 139585"/>
                <a:gd name="connsiteY410" fmla="*/ 122405 h 182174"/>
                <a:gd name="connsiteX411" fmla="*/ 102438 w 139585"/>
                <a:gd name="connsiteY411" fmla="*/ 122405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0 w 139585"/>
                <a:gd name="connsiteY415" fmla="*/ 127168 h 182174"/>
                <a:gd name="connsiteX416" fmla="*/ 103391 w 139585"/>
                <a:gd name="connsiteY416" fmla="*/ 47158 h 182174"/>
                <a:gd name="connsiteX417" fmla="*/ 104343 w 139585"/>
                <a:gd name="connsiteY417" fmla="*/ 47158 h 182174"/>
                <a:gd name="connsiteX418" fmla="*/ 105295 w 139585"/>
                <a:gd name="connsiteY418" fmla="*/ 46205 h 182174"/>
                <a:gd name="connsiteX419" fmla="*/ 103391 w 139585"/>
                <a:gd name="connsiteY419" fmla="*/ 47158 h 182174"/>
                <a:gd name="connsiteX420" fmla="*/ 103391 w 139585"/>
                <a:gd name="connsiteY420" fmla="*/ 47158 h 182174"/>
                <a:gd name="connsiteX421" fmla="*/ 105295 w 139585"/>
                <a:gd name="connsiteY421" fmla="*/ 41443 h 182174"/>
                <a:gd name="connsiteX422" fmla="*/ 106248 w 139585"/>
                <a:gd name="connsiteY422" fmla="*/ 46205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5 w 139585"/>
                <a:gd name="connsiteY427" fmla="*/ 41443 h 182174"/>
                <a:gd name="connsiteX428" fmla="*/ 105295 w 139585"/>
                <a:gd name="connsiteY428" fmla="*/ 30013 h 182174"/>
                <a:gd name="connsiteX429" fmla="*/ 106248 w 139585"/>
                <a:gd name="connsiteY429" fmla="*/ 29061 h 182174"/>
                <a:gd name="connsiteX430" fmla="*/ 105295 w 139585"/>
                <a:gd name="connsiteY430" fmla="*/ 28108 h 182174"/>
                <a:gd name="connsiteX431" fmla="*/ 103391 w 139585"/>
                <a:gd name="connsiteY431" fmla="*/ 29061 h 182174"/>
                <a:gd name="connsiteX432" fmla="*/ 105295 w 139585"/>
                <a:gd name="connsiteY432" fmla="*/ 30013 h 182174"/>
                <a:gd name="connsiteX433" fmla="*/ 106248 w 139585"/>
                <a:gd name="connsiteY433" fmla="*/ 116690 h 182174"/>
                <a:gd name="connsiteX434" fmla="*/ 110058 w 139585"/>
                <a:gd name="connsiteY434" fmla="*/ 122405 h 182174"/>
                <a:gd name="connsiteX435" fmla="*/ 111010 w 139585"/>
                <a:gd name="connsiteY435" fmla="*/ 122405 h 182174"/>
                <a:gd name="connsiteX436" fmla="*/ 115773 w 139585"/>
                <a:gd name="connsiteY436" fmla="*/ 117643 h 182174"/>
                <a:gd name="connsiteX437" fmla="*/ 115773 w 139585"/>
                <a:gd name="connsiteY437" fmla="*/ 120501 h 182174"/>
                <a:gd name="connsiteX438" fmla="*/ 115773 w 139585"/>
                <a:gd name="connsiteY438" fmla="*/ 124311 h 182174"/>
                <a:gd name="connsiteX439" fmla="*/ 113868 w 139585"/>
                <a:gd name="connsiteY439" fmla="*/ 125263 h 182174"/>
                <a:gd name="connsiteX440" fmla="*/ 115773 w 139585"/>
                <a:gd name="connsiteY440" fmla="*/ 128120 h 182174"/>
                <a:gd name="connsiteX441" fmla="*/ 118630 w 139585"/>
                <a:gd name="connsiteY441" fmla="*/ 127168 h 182174"/>
                <a:gd name="connsiteX442" fmla="*/ 120535 w 139585"/>
                <a:gd name="connsiteY442" fmla="*/ 124311 h 182174"/>
                <a:gd name="connsiteX443" fmla="*/ 121488 w 139585"/>
                <a:gd name="connsiteY443" fmla="*/ 122405 h 182174"/>
                <a:gd name="connsiteX444" fmla="*/ 120535 w 139585"/>
                <a:gd name="connsiteY444" fmla="*/ 121453 h 182174"/>
                <a:gd name="connsiteX445" fmla="*/ 122441 w 139585"/>
                <a:gd name="connsiteY445" fmla="*/ 117643 h 182174"/>
                <a:gd name="connsiteX446" fmla="*/ 122441 w 139585"/>
                <a:gd name="connsiteY446" fmla="*/ 116690 h 182174"/>
                <a:gd name="connsiteX447" fmla="*/ 116725 w 139585"/>
                <a:gd name="connsiteY447" fmla="*/ 117643 h 182174"/>
                <a:gd name="connsiteX448" fmla="*/ 116725 w 139585"/>
                <a:gd name="connsiteY448" fmla="*/ 112880 h 182174"/>
                <a:gd name="connsiteX449" fmla="*/ 118630 w 139585"/>
                <a:gd name="connsiteY449" fmla="*/ 109070 h 182174"/>
                <a:gd name="connsiteX450" fmla="*/ 114820 w 139585"/>
                <a:gd name="connsiteY450" fmla="*/ 110976 h 182174"/>
                <a:gd name="connsiteX451" fmla="*/ 113868 w 139585"/>
                <a:gd name="connsiteY451" fmla="*/ 110023 h 182174"/>
                <a:gd name="connsiteX452" fmla="*/ 113868 w 139585"/>
                <a:gd name="connsiteY452" fmla="*/ 110976 h 182174"/>
                <a:gd name="connsiteX453" fmla="*/ 114820 w 139585"/>
                <a:gd name="connsiteY453" fmla="*/ 110976 h 182174"/>
                <a:gd name="connsiteX454" fmla="*/ 113868 w 139585"/>
                <a:gd name="connsiteY454" fmla="*/ 116690 h 182174"/>
                <a:gd name="connsiteX455" fmla="*/ 113868 w 139585"/>
                <a:gd name="connsiteY455" fmla="*/ 118595 h 182174"/>
                <a:gd name="connsiteX456" fmla="*/ 111963 w 139585"/>
                <a:gd name="connsiteY456" fmla="*/ 117643 h 182174"/>
                <a:gd name="connsiteX457" fmla="*/ 109105 w 139585"/>
                <a:gd name="connsiteY457" fmla="*/ 116690 h 182174"/>
                <a:gd name="connsiteX458" fmla="*/ 107200 w 139585"/>
                <a:gd name="connsiteY458" fmla="*/ 116690 h 182174"/>
                <a:gd name="connsiteX459" fmla="*/ 106248 w 139585"/>
                <a:gd name="connsiteY459" fmla="*/ 116690 h 182174"/>
                <a:gd name="connsiteX460" fmla="*/ 111963 w 139585"/>
                <a:gd name="connsiteY460" fmla="*/ 50968 h 182174"/>
                <a:gd name="connsiteX461" fmla="*/ 111963 w 139585"/>
                <a:gd name="connsiteY461" fmla="*/ 50968 h 182174"/>
                <a:gd name="connsiteX462" fmla="*/ 110058 w 139585"/>
                <a:gd name="connsiteY462" fmla="*/ 53826 h 182174"/>
                <a:gd name="connsiteX463" fmla="*/ 108153 w 139585"/>
                <a:gd name="connsiteY463" fmla="*/ 55730 h 182174"/>
                <a:gd name="connsiteX464" fmla="*/ 107200 w 139585"/>
                <a:gd name="connsiteY464" fmla="*/ 59540 h 182174"/>
                <a:gd name="connsiteX465" fmla="*/ 109105 w 139585"/>
                <a:gd name="connsiteY465" fmla="*/ 64303 h 182174"/>
                <a:gd name="connsiteX466" fmla="*/ 113868 w 139585"/>
                <a:gd name="connsiteY466" fmla="*/ 65255 h 182174"/>
                <a:gd name="connsiteX467" fmla="*/ 113868 w 139585"/>
                <a:gd name="connsiteY467" fmla="*/ 65255 h 182174"/>
                <a:gd name="connsiteX468" fmla="*/ 115773 w 139585"/>
                <a:gd name="connsiteY468" fmla="*/ 69065 h 182174"/>
                <a:gd name="connsiteX469" fmla="*/ 118630 w 139585"/>
                <a:gd name="connsiteY469" fmla="*/ 73828 h 182174"/>
                <a:gd name="connsiteX470" fmla="*/ 125298 w 139585"/>
                <a:gd name="connsiteY470" fmla="*/ 70970 h 182174"/>
                <a:gd name="connsiteX471" fmla="*/ 125298 w 139585"/>
                <a:gd name="connsiteY471" fmla="*/ 69065 h 182174"/>
                <a:gd name="connsiteX472" fmla="*/ 123393 w 139585"/>
                <a:gd name="connsiteY472" fmla="*/ 69065 h 182174"/>
                <a:gd name="connsiteX473" fmla="*/ 118630 w 139585"/>
                <a:gd name="connsiteY473" fmla="*/ 70970 h 182174"/>
                <a:gd name="connsiteX474" fmla="*/ 116725 w 139585"/>
                <a:gd name="connsiteY474" fmla="*/ 70970 h 182174"/>
                <a:gd name="connsiteX475" fmla="*/ 116725 w 139585"/>
                <a:gd name="connsiteY475" fmla="*/ 70018 h 182174"/>
                <a:gd name="connsiteX476" fmla="*/ 121488 w 139585"/>
                <a:gd name="connsiteY476" fmla="*/ 66208 h 182174"/>
                <a:gd name="connsiteX477" fmla="*/ 122441 w 139585"/>
                <a:gd name="connsiteY477" fmla="*/ 64303 h 182174"/>
                <a:gd name="connsiteX478" fmla="*/ 121488 w 139585"/>
                <a:gd name="connsiteY478" fmla="*/ 64303 h 182174"/>
                <a:gd name="connsiteX479" fmla="*/ 117678 w 139585"/>
                <a:gd name="connsiteY479" fmla="*/ 65255 h 182174"/>
                <a:gd name="connsiteX480" fmla="*/ 115773 w 139585"/>
                <a:gd name="connsiteY480" fmla="*/ 65255 h 182174"/>
                <a:gd name="connsiteX481" fmla="*/ 113868 w 139585"/>
                <a:gd name="connsiteY481" fmla="*/ 63351 h 182174"/>
                <a:gd name="connsiteX482" fmla="*/ 112916 w 139585"/>
                <a:gd name="connsiteY482" fmla="*/ 61445 h 182174"/>
                <a:gd name="connsiteX483" fmla="*/ 114820 w 139585"/>
                <a:gd name="connsiteY483" fmla="*/ 61445 h 182174"/>
                <a:gd name="connsiteX484" fmla="*/ 118630 w 139585"/>
                <a:gd name="connsiteY484" fmla="*/ 60493 h 182174"/>
                <a:gd name="connsiteX485" fmla="*/ 115773 w 139585"/>
                <a:gd name="connsiteY485" fmla="*/ 58588 h 182174"/>
                <a:gd name="connsiteX486" fmla="*/ 114820 w 139585"/>
                <a:gd name="connsiteY486" fmla="*/ 57636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1 h 182174"/>
                <a:gd name="connsiteX496" fmla="*/ 111010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1 h 182174"/>
                <a:gd name="connsiteX500" fmla="*/ 112916 w 139585"/>
                <a:gd name="connsiteY500" fmla="*/ 70970 h 182174"/>
                <a:gd name="connsiteX501" fmla="*/ 112916 w 139585"/>
                <a:gd name="connsiteY501" fmla="*/ 70970 h 182174"/>
                <a:gd name="connsiteX502" fmla="*/ 111010 w 139585"/>
                <a:gd name="connsiteY502" fmla="*/ 69065 h 182174"/>
                <a:gd name="connsiteX503" fmla="*/ 111010 w 139585"/>
                <a:gd name="connsiteY503" fmla="*/ 72876 h 182174"/>
                <a:gd name="connsiteX504" fmla="*/ 112916 w 139585"/>
                <a:gd name="connsiteY504" fmla="*/ 70970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963 w 139585"/>
                <a:gd name="connsiteY514" fmla="*/ 139551 h 182174"/>
                <a:gd name="connsiteX515" fmla="*/ 111010 w 139585"/>
                <a:gd name="connsiteY515" fmla="*/ 138598 h 182174"/>
                <a:gd name="connsiteX516" fmla="*/ 110058 w 139585"/>
                <a:gd name="connsiteY516" fmla="*/ 139551 h 182174"/>
                <a:gd name="connsiteX517" fmla="*/ 111963 w 139585"/>
                <a:gd name="connsiteY517" fmla="*/ 139551 h 182174"/>
                <a:gd name="connsiteX518" fmla="*/ 111963 w 139585"/>
                <a:gd name="connsiteY518" fmla="*/ 139551 h 182174"/>
                <a:gd name="connsiteX519" fmla="*/ 112916 w 139585"/>
                <a:gd name="connsiteY519" fmla="*/ 132883 h 182174"/>
                <a:gd name="connsiteX520" fmla="*/ 112916 w 139585"/>
                <a:gd name="connsiteY520" fmla="*/ 132883 h 182174"/>
                <a:gd name="connsiteX521" fmla="*/ 111010 w 139585"/>
                <a:gd name="connsiteY521" fmla="*/ 132883 h 182174"/>
                <a:gd name="connsiteX522" fmla="*/ 112916 w 139585"/>
                <a:gd name="connsiteY522" fmla="*/ 132883 h 182174"/>
                <a:gd name="connsiteX523" fmla="*/ 112916 w 139585"/>
                <a:gd name="connsiteY523" fmla="*/ 132883 h 182174"/>
                <a:gd name="connsiteX524" fmla="*/ 111963 w 139585"/>
                <a:gd name="connsiteY524" fmla="*/ 65255 h 182174"/>
                <a:gd name="connsiteX525" fmla="*/ 112916 w 139585"/>
                <a:gd name="connsiteY525" fmla="*/ 63351 h 182174"/>
                <a:gd name="connsiteX526" fmla="*/ 111963 w 139585"/>
                <a:gd name="connsiteY526" fmla="*/ 65255 h 182174"/>
                <a:gd name="connsiteX527" fmla="*/ 111963 w 139585"/>
                <a:gd name="connsiteY527" fmla="*/ 65255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20535 w 139585"/>
                <a:gd name="connsiteY544" fmla="*/ 73828 h 182174"/>
                <a:gd name="connsiteX545" fmla="*/ 117678 w 139585"/>
                <a:gd name="connsiteY545" fmla="*/ 75733 h 182174"/>
                <a:gd name="connsiteX546" fmla="*/ 119583 w 139585"/>
                <a:gd name="connsiteY546" fmla="*/ 76686 h 182174"/>
                <a:gd name="connsiteX547" fmla="*/ 122441 w 139585"/>
                <a:gd name="connsiteY547" fmla="*/ 75733 h 182174"/>
                <a:gd name="connsiteX548" fmla="*/ 120535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9583 w 139585"/>
                <a:gd name="connsiteY559" fmla="*/ 37633 h 182174"/>
                <a:gd name="connsiteX560" fmla="*/ 121488 w 139585"/>
                <a:gd name="connsiteY560" fmla="*/ 36680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5 w 139585"/>
                <a:gd name="connsiteY566" fmla="*/ 58588 h 182174"/>
                <a:gd name="connsiteX567" fmla="*/ 124345 w 139585"/>
                <a:gd name="connsiteY567" fmla="*/ 57636 h 182174"/>
                <a:gd name="connsiteX568" fmla="*/ 121488 w 139585"/>
                <a:gd name="connsiteY568" fmla="*/ 54778 h 182174"/>
                <a:gd name="connsiteX569" fmla="*/ 123393 w 139585"/>
                <a:gd name="connsiteY569" fmla="*/ 131930 h 182174"/>
                <a:gd name="connsiteX570" fmla="*/ 123393 w 139585"/>
                <a:gd name="connsiteY570" fmla="*/ 131930 h 182174"/>
                <a:gd name="connsiteX571" fmla="*/ 123393 w 139585"/>
                <a:gd name="connsiteY571" fmla="*/ 131930 h 182174"/>
                <a:gd name="connsiteX572" fmla="*/ 123393 w 139585"/>
                <a:gd name="connsiteY572" fmla="*/ 131930 h 182174"/>
                <a:gd name="connsiteX573" fmla="*/ 123393 w 139585"/>
                <a:gd name="connsiteY573" fmla="*/ 131930 h 182174"/>
                <a:gd name="connsiteX574" fmla="*/ 123393 w 139585"/>
                <a:gd name="connsiteY574" fmla="*/ 128120 h 182174"/>
                <a:gd name="connsiteX575" fmla="*/ 124345 w 139585"/>
                <a:gd name="connsiteY575" fmla="*/ 129073 h 182174"/>
                <a:gd name="connsiteX576" fmla="*/ 125298 w 139585"/>
                <a:gd name="connsiteY576" fmla="*/ 128120 h 182174"/>
                <a:gd name="connsiteX577" fmla="*/ 123393 w 139585"/>
                <a:gd name="connsiteY577" fmla="*/ 128120 h 182174"/>
                <a:gd name="connsiteX578" fmla="*/ 123393 w 139585"/>
                <a:gd name="connsiteY578" fmla="*/ 128120 h 182174"/>
                <a:gd name="connsiteX579" fmla="*/ 124345 w 139585"/>
                <a:gd name="connsiteY579" fmla="*/ 124311 h 182174"/>
                <a:gd name="connsiteX580" fmla="*/ 124345 w 139585"/>
                <a:gd name="connsiteY580" fmla="*/ 124311 h 182174"/>
                <a:gd name="connsiteX581" fmla="*/ 129108 w 139585"/>
                <a:gd name="connsiteY581" fmla="*/ 122405 h 182174"/>
                <a:gd name="connsiteX582" fmla="*/ 125298 w 139585"/>
                <a:gd name="connsiteY582" fmla="*/ 121453 h 182174"/>
                <a:gd name="connsiteX583" fmla="*/ 124345 w 139585"/>
                <a:gd name="connsiteY583" fmla="*/ 124311 h 182174"/>
                <a:gd name="connsiteX584" fmla="*/ 124345 w 139585"/>
                <a:gd name="connsiteY584" fmla="*/ 47158 h 182174"/>
                <a:gd name="connsiteX585" fmla="*/ 125298 w 139585"/>
                <a:gd name="connsiteY585" fmla="*/ 48111 h 182174"/>
                <a:gd name="connsiteX586" fmla="*/ 126250 w 139585"/>
                <a:gd name="connsiteY586" fmla="*/ 48111 h 182174"/>
                <a:gd name="connsiteX587" fmla="*/ 124345 w 139585"/>
                <a:gd name="connsiteY587" fmla="*/ 47158 h 182174"/>
                <a:gd name="connsiteX588" fmla="*/ 124345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0" y="141455"/>
                  </a:cubicBezTo>
                  <a:cubicBezTo>
                    <a:pt x="61480" y="150980"/>
                    <a:pt x="67195" y="158601"/>
                    <a:pt x="75768" y="164315"/>
                  </a:cubicBezTo>
                  <a:cubicBezTo>
                    <a:pt x="89103" y="172888"/>
                    <a:pt x="102438" y="170030"/>
                    <a:pt x="108153" y="153838"/>
                  </a:cubicBezTo>
                  <a:cubicBezTo>
                    <a:pt x="110058" y="149076"/>
                    <a:pt x="109105" y="146218"/>
                    <a:pt x="104343" y="144313"/>
                  </a:cubicBezTo>
                  <a:cubicBezTo>
                    <a:pt x="91960" y="138598"/>
                    <a:pt x="90055" y="128120"/>
                    <a:pt x="93866" y="116690"/>
                  </a:cubicBezTo>
                  <a:cubicBezTo>
                    <a:pt x="94818" y="113833"/>
                    <a:pt x="95770" y="110976"/>
                    <a:pt x="98628" y="109070"/>
                  </a:cubicBezTo>
                  <a:cubicBezTo>
                    <a:pt x="105295" y="104308"/>
                    <a:pt x="111963" y="101451"/>
                    <a:pt x="120535" y="102403"/>
                  </a:cubicBezTo>
                  <a:cubicBezTo>
                    <a:pt x="129108" y="103355"/>
                    <a:pt x="137680" y="110976"/>
                    <a:pt x="138633" y="120501"/>
                  </a:cubicBezTo>
                  <a:cubicBezTo>
                    <a:pt x="140538" y="135740"/>
                    <a:pt x="135775" y="148123"/>
                    <a:pt x="127203" y="160505"/>
                  </a:cubicBezTo>
                  <a:cubicBezTo>
                    <a:pt x="117678" y="172888"/>
                    <a:pt x="105295" y="178603"/>
                    <a:pt x="90055" y="181461"/>
                  </a:cubicBezTo>
                  <a:cubicBezTo>
                    <a:pt x="74816" y="183365"/>
                    <a:pt x="60528" y="181461"/>
                    <a:pt x="47193" y="175745"/>
                  </a:cubicBezTo>
                  <a:cubicBezTo>
                    <a:pt x="36716" y="170983"/>
                    <a:pt x="27191" y="164315"/>
                    <a:pt x="19570" y="154790"/>
                  </a:cubicBezTo>
                  <a:cubicBezTo>
                    <a:pt x="10998" y="144313"/>
                    <a:pt x="5283" y="131930"/>
                    <a:pt x="2425" y="118595"/>
                  </a:cubicBezTo>
                  <a:cubicBezTo>
                    <a:pt x="-1384" y="100498"/>
                    <a:pt x="-432" y="81448"/>
                    <a:pt x="3378" y="63351"/>
                  </a:cubicBezTo>
                  <a:cubicBezTo>
                    <a:pt x="7188" y="46205"/>
                    <a:pt x="14808" y="32870"/>
                    <a:pt x="26238" y="20488"/>
                  </a:cubicBezTo>
                  <a:cubicBezTo>
                    <a:pt x="37668" y="8105"/>
                    <a:pt x="51955" y="2390"/>
                    <a:pt x="69100" y="486"/>
                  </a:cubicBezTo>
                  <a:cubicBezTo>
                    <a:pt x="84341"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1" y="90020"/>
                  </a:cubicBezTo>
                  <a:cubicBezTo>
                    <a:pt x="100533" y="90973"/>
                    <a:pt x="78625" y="90973"/>
                    <a:pt x="57670" y="90973"/>
                  </a:cubicBezTo>
                  <a:cubicBezTo>
                    <a:pt x="52908" y="90020"/>
                    <a:pt x="51955" y="90020"/>
                    <a:pt x="51003" y="95736"/>
                  </a:cubicBezTo>
                  <a:close/>
                  <a:moveTo>
                    <a:pt x="12903" y="96688"/>
                  </a:moveTo>
                  <a:cubicBezTo>
                    <a:pt x="13855" y="98593"/>
                    <a:pt x="12903" y="101451"/>
                    <a:pt x="16713" y="102403"/>
                  </a:cubicBezTo>
                  <a:cubicBezTo>
                    <a:pt x="15760" y="100498"/>
                    <a:pt x="15760" y="98593"/>
                    <a:pt x="15760" y="96688"/>
                  </a:cubicBezTo>
                  <a:cubicBezTo>
                    <a:pt x="17666" y="96688"/>
                    <a:pt x="17666" y="94783"/>
                    <a:pt x="18618" y="93830"/>
                  </a:cubicBezTo>
                  <a:cubicBezTo>
                    <a:pt x="18618" y="93830"/>
                    <a:pt x="19570" y="92878"/>
                    <a:pt x="19570" y="92878"/>
                  </a:cubicBezTo>
                  <a:cubicBezTo>
                    <a:pt x="18618" y="91926"/>
                    <a:pt x="18618" y="92878"/>
                    <a:pt x="17666" y="92878"/>
                  </a:cubicBezTo>
                  <a:cubicBezTo>
                    <a:pt x="15760" y="93830"/>
                    <a:pt x="14808" y="92878"/>
                    <a:pt x="14808" y="90973"/>
                  </a:cubicBezTo>
                  <a:cubicBezTo>
                    <a:pt x="14808" y="90020"/>
                    <a:pt x="15760" y="89068"/>
                    <a:pt x="13855" y="89068"/>
                  </a:cubicBezTo>
                  <a:cubicBezTo>
                    <a:pt x="12903" y="89068"/>
                    <a:pt x="12903" y="90973"/>
                    <a:pt x="12903" y="91926"/>
                  </a:cubicBezTo>
                  <a:lnTo>
                    <a:pt x="12903" y="93830"/>
                  </a:lnTo>
                  <a:cubicBezTo>
                    <a:pt x="12903" y="93830"/>
                    <a:pt x="12903" y="93830"/>
                    <a:pt x="12903" y="93830"/>
                  </a:cubicBezTo>
                  <a:lnTo>
                    <a:pt x="12903" y="93830"/>
                  </a:lnTo>
                  <a:cubicBezTo>
                    <a:pt x="9093" y="94783"/>
                    <a:pt x="10998" y="95736"/>
                    <a:pt x="12903" y="96688"/>
                  </a:cubicBezTo>
                  <a:lnTo>
                    <a:pt x="12903" y="96688"/>
                  </a:lnTo>
                  <a:lnTo>
                    <a:pt x="12903" y="96688"/>
                  </a:lnTo>
                  <a:close/>
                  <a:moveTo>
                    <a:pt x="43383" y="54778"/>
                  </a:moveTo>
                  <a:cubicBezTo>
                    <a:pt x="43383" y="52873"/>
                    <a:pt x="42430" y="51920"/>
                    <a:pt x="42430" y="50015"/>
                  </a:cubicBezTo>
                  <a:cubicBezTo>
                    <a:pt x="43383" y="47158"/>
                    <a:pt x="42430" y="46205"/>
                    <a:pt x="39573" y="45253"/>
                  </a:cubicBezTo>
                  <a:cubicBezTo>
                    <a:pt x="38620" y="45253"/>
                    <a:pt x="38620" y="44301"/>
                    <a:pt x="38620" y="43348"/>
                  </a:cubicBezTo>
                  <a:cubicBezTo>
                    <a:pt x="38620" y="42395"/>
                    <a:pt x="39573" y="42395"/>
                    <a:pt x="40525" y="42395"/>
                  </a:cubicBezTo>
                  <a:cubicBezTo>
                    <a:pt x="41478" y="42395"/>
                    <a:pt x="42430" y="43348"/>
                    <a:pt x="43383" y="42395"/>
                  </a:cubicBezTo>
                  <a:cubicBezTo>
                    <a:pt x="43383" y="42395"/>
                    <a:pt x="42430" y="40490"/>
                    <a:pt x="41478" y="40490"/>
                  </a:cubicBezTo>
                  <a:cubicBezTo>
                    <a:pt x="40525" y="39538"/>
                    <a:pt x="39573" y="40490"/>
                    <a:pt x="38620" y="40490"/>
                  </a:cubicBezTo>
                  <a:cubicBezTo>
                    <a:pt x="37668" y="41443"/>
                    <a:pt x="36716" y="42395"/>
                    <a:pt x="36716" y="44301"/>
                  </a:cubicBezTo>
                  <a:cubicBezTo>
                    <a:pt x="36716" y="46205"/>
                    <a:pt x="38620" y="47158"/>
                    <a:pt x="35763" y="48111"/>
                  </a:cubicBezTo>
                  <a:cubicBezTo>
                    <a:pt x="34810" y="48111"/>
                    <a:pt x="35763" y="49063"/>
                    <a:pt x="35763" y="50015"/>
                  </a:cubicBezTo>
                  <a:cubicBezTo>
                    <a:pt x="35763" y="50015"/>
                    <a:pt x="35763" y="50968"/>
                    <a:pt x="35763" y="50968"/>
                  </a:cubicBezTo>
                  <a:cubicBezTo>
                    <a:pt x="35763" y="50968"/>
                    <a:pt x="35763" y="50968"/>
                    <a:pt x="34810" y="50968"/>
                  </a:cubicBezTo>
                  <a:cubicBezTo>
                    <a:pt x="33858" y="49063"/>
                    <a:pt x="31953" y="48111"/>
                    <a:pt x="32905" y="46205"/>
                  </a:cubicBezTo>
                  <a:cubicBezTo>
                    <a:pt x="33858" y="44301"/>
                    <a:pt x="33858" y="44301"/>
                    <a:pt x="33858" y="42395"/>
                  </a:cubicBezTo>
                  <a:cubicBezTo>
                    <a:pt x="33858" y="41443"/>
                    <a:pt x="34810" y="40490"/>
                    <a:pt x="32905" y="40490"/>
                  </a:cubicBezTo>
                  <a:cubicBezTo>
                    <a:pt x="31953" y="40490"/>
                    <a:pt x="29095" y="38586"/>
                    <a:pt x="29095" y="41443"/>
                  </a:cubicBezTo>
                  <a:cubicBezTo>
                    <a:pt x="29095" y="42395"/>
                    <a:pt x="28143" y="43348"/>
                    <a:pt x="27191" y="43348"/>
                  </a:cubicBezTo>
                  <a:cubicBezTo>
                    <a:pt x="24333" y="43348"/>
                    <a:pt x="22428" y="46205"/>
                    <a:pt x="19570" y="47158"/>
                  </a:cubicBezTo>
                  <a:cubicBezTo>
                    <a:pt x="17666" y="47158"/>
                    <a:pt x="19570" y="48111"/>
                    <a:pt x="19570" y="48111"/>
                  </a:cubicBezTo>
                  <a:cubicBezTo>
                    <a:pt x="20523" y="49063"/>
                    <a:pt x="21475" y="49063"/>
                    <a:pt x="22428" y="48111"/>
                  </a:cubicBezTo>
                  <a:cubicBezTo>
                    <a:pt x="25285" y="46205"/>
                    <a:pt x="26238" y="50968"/>
                    <a:pt x="30048" y="50015"/>
                  </a:cubicBezTo>
                  <a:cubicBezTo>
                    <a:pt x="30048" y="50015"/>
                    <a:pt x="30048" y="50968"/>
                    <a:pt x="30048" y="50968"/>
                  </a:cubicBezTo>
                  <a:cubicBezTo>
                    <a:pt x="29095" y="51920"/>
                    <a:pt x="30048" y="52873"/>
                    <a:pt x="31000" y="52873"/>
                  </a:cubicBezTo>
                  <a:cubicBezTo>
                    <a:pt x="31953" y="52873"/>
                    <a:pt x="32905" y="52873"/>
                    <a:pt x="32905" y="53826"/>
                  </a:cubicBezTo>
                  <a:cubicBezTo>
                    <a:pt x="32905" y="53826"/>
                    <a:pt x="31953" y="54778"/>
                    <a:pt x="31953" y="54778"/>
                  </a:cubicBezTo>
                  <a:cubicBezTo>
                    <a:pt x="29095" y="55730"/>
                    <a:pt x="28143" y="53826"/>
                    <a:pt x="26238" y="52873"/>
                  </a:cubicBezTo>
                  <a:cubicBezTo>
                    <a:pt x="26238" y="51920"/>
                    <a:pt x="25285" y="50015"/>
                    <a:pt x="23380" y="50968"/>
                  </a:cubicBezTo>
                  <a:cubicBezTo>
                    <a:pt x="22428" y="50968"/>
                    <a:pt x="22428" y="52873"/>
                    <a:pt x="22428" y="52873"/>
                  </a:cubicBezTo>
                  <a:cubicBezTo>
                    <a:pt x="23380" y="54778"/>
                    <a:pt x="24333" y="52873"/>
                    <a:pt x="25285" y="52873"/>
                  </a:cubicBezTo>
                  <a:lnTo>
                    <a:pt x="25285" y="52873"/>
                  </a:lnTo>
                  <a:cubicBezTo>
                    <a:pt x="25285" y="55730"/>
                    <a:pt x="24333" y="57636"/>
                    <a:pt x="21475" y="58588"/>
                  </a:cubicBezTo>
                  <a:cubicBezTo>
                    <a:pt x="20523" y="59540"/>
                    <a:pt x="19570" y="60493"/>
                    <a:pt x="18618" y="61445"/>
                  </a:cubicBezTo>
                  <a:cubicBezTo>
                    <a:pt x="17666" y="62398"/>
                    <a:pt x="15760" y="60493"/>
                    <a:pt x="15760" y="61445"/>
                  </a:cubicBezTo>
                  <a:cubicBezTo>
                    <a:pt x="14808" y="62398"/>
                    <a:pt x="17666" y="63351"/>
                    <a:pt x="16713" y="64303"/>
                  </a:cubicBezTo>
                  <a:lnTo>
                    <a:pt x="15760" y="65255"/>
                  </a:lnTo>
                  <a:cubicBezTo>
                    <a:pt x="14808" y="66208"/>
                    <a:pt x="13855" y="67161"/>
                    <a:pt x="12903" y="68113"/>
                  </a:cubicBezTo>
                  <a:cubicBezTo>
                    <a:pt x="12903" y="69065"/>
                    <a:pt x="12903" y="70018"/>
                    <a:pt x="13855" y="70018"/>
                  </a:cubicBezTo>
                  <a:cubicBezTo>
                    <a:pt x="14808" y="70018"/>
                    <a:pt x="14808" y="70018"/>
                    <a:pt x="15760" y="69065"/>
                  </a:cubicBezTo>
                  <a:cubicBezTo>
                    <a:pt x="15760" y="68113"/>
                    <a:pt x="15760" y="65255"/>
                    <a:pt x="17666" y="66208"/>
                  </a:cubicBezTo>
                  <a:cubicBezTo>
                    <a:pt x="18618" y="67161"/>
                    <a:pt x="18618" y="69065"/>
                    <a:pt x="17666" y="70970"/>
                  </a:cubicBezTo>
                  <a:cubicBezTo>
                    <a:pt x="17666" y="71923"/>
                    <a:pt x="16713" y="71923"/>
                    <a:pt x="16713" y="72876"/>
                  </a:cubicBezTo>
                  <a:cubicBezTo>
                    <a:pt x="14808" y="73828"/>
                    <a:pt x="14808" y="75733"/>
                    <a:pt x="15760" y="76686"/>
                  </a:cubicBezTo>
                  <a:cubicBezTo>
                    <a:pt x="14808" y="76686"/>
                    <a:pt x="13855" y="75733"/>
                    <a:pt x="11950" y="75733"/>
                  </a:cubicBezTo>
                  <a:cubicBezTo>
                    <a:pt x="11950" y="74780"/>
                    <a:pt x="10998" y="75733"/>
                    <a:pt x="10045" y="75733"/>
                  </a:cubicBezTo>
                  <a:cubicBezTo>
                    <a:pt x="10045" y="76686"/>
                    <a:pt x="10045" y="76686"/>
                    <a:pt x="10045" y="77638"/>
                  </a:cubicBezTo>
                  <a:cubicBezTo>
                    <a:pt x="12903" y="81448"/>
                    <a:pt x="15760" y="80495"/>
                    <a:pt x="17666" y="76686"/>
                  </a:cubicBezTo>
                  <a:cubicBezTo>
                    <a:pt x="18618" y="77638"/>
                    <a:pt x="25285" y="75733"/>
                    <a:pt x="25285" y="77638"/>
                  </a:cubicBezTo>
                  <a:cubicBezTo>
                    <a:pt x="26238" y="80495"/>
                    <a:pt x="25285" y="81448"/>
                    <a:pt x="27191" y="83353"/>
                  </a:cubicBezTo>
                  <a:cubicBezTo>
                    <a:pt x="24333" y="84305"/>
                    <a:pt x="27191" y="87163"/>
                    <a:pt x="25285" y="88115"/>
                  </a:cubicBezTo>
                  <a:cubicBezTo>
                    <a:pt x="24333" y="87163"/>
                    <a:pt x="20523" y="86211"/>
                    <a:pt x="20523" y="84305"/>
                  </a:cubicBezTo>
                  <a:cubicBezTo>
                    <a:pt x="20523" y="81448"/>
                    <a:pt x="22428" y="80495"/>
                    <a:pt x="20523" y="79543"/>
                  </a:cubicBezTo>
                  <a:cubicBezTo>
                    <a:pt x="18618" y="78590"/>
                    <a:pt x="19570" y="82401"/>
                    <a:pt x="17666" y="83353"/>
                  </a:cubicBezTo>
                  <a:cubicBezTo>
                    <a:pt x="17666" y="83353"/>
                    <a:pt x="15760" y="82401"/>
                    <a:pt x="15760" y="82401"/>
                  </a:cubicBezTo>
                  <a:cubicBezTo>
                    <a:pt x="12903" y="84305"/>
                    <a:pt x="13855" y="86211"/>
                    <a:pt x="16713" y="88115"/>
                  </a:cubicBezTo>
                  <a:cubicBezTo>
                    <a:pt x="17666" y="89068"/>
                    <a:pt x="18618" y="90020"/>
                    <a:pt x="19570" y="90020"/>
                  </a:cubicBezTo>
                  <a:cubicBezTo>
                    <a:pt x="22428" y="91926"/>
                    <a:pt x="24333" y="90973"/>
                    <a:pt x="25285" y="87163"/>
                  </a:cubicBezTo>
                  <a:cubicBezTo>
                    <a:pt x="26238" y="88115"/>
                    <a:pt x="29095" y="87163"/>
                    <a:pt x="30048" y="88115"/>
                  </a:cubicBezTo>
                  <a:cubicBezTo>
                    <a:pt x="31953" y="89068"/>
                    <a:pt x="33858" y="88115"/>
                    <a:pt x="35763" y="87163"/>
                  </a:cubicBezTo>
                  <a:cubicBezTo>
                    <a:pt x="35763" y="87163"/>
                    <a:pt x="36716" y="86211"/>
                    <a:pt x="36716" y="86211"/>
                  </a:cubicBezTo>
                  <a:cubicBezTo>
                    <a:pt x="36716" y="85258"/>
                    <a:pt x="35763" y="85258"/>
                    <a:pt x="35763" y="85258"/>
                  </a:cubicBezTo>
                  <a:cubicBezTo>
                    <a:pt x="34810" y="85258"/>
                    <a:pt x="33858" y="85258"/>
                    <a:pt x="32905" y="85258"/>
                  </a:cubicBezTo>
                  <a:cubicBezTo>
                    <a:pt x="31000" y="84305"/>
                    <a:pt x="28143" y="85258"/>
                    <a:pt x="28143" y="81448"/>
                  </a:cubicBezTo>
                  <a:cubicBezTo>
                    <a:pt x="29095" y="79543"/>
                    <a:pt x="30048" y="76686"/>
                    <a:pt x="31000" y="74780"/>
                  </a:cubicBezTo>
                  <a:cubicBezTo>
                    <a:pt x="31000" y="73828"/>
                    <a:pt x="31953" y="72876"/>
                    <a:pt x="32905" y="73828"/>
                  </a:cubicBezTo>
                  <a:cubicBezTo>
                    <a:pt x="33858" y="74780"/>
                    <a:pt x="32905" y="75733"/>
                    <a:pt x="31953" y="75733"/>
                  </a:cubicBezTo>
                  <a:cubicBezTo>
                    <a:pt x="29095" y="77638"/>
                    <a:pt x="31000" y="79543"/>
                    <a:pt x="32905" y="80495"/>
                  </a:cubicBezTo>
                  <a:cubicBezTo>
                    <a:pt x="33858" y="82401"/>
                    <a:pt x="35763" y="83353"/>
                    <a:pt x="37668" y="82401"/>
                  </a:cubicBezTo>
                  <a:cubicBezTo>
                    <a:pt x="38620" y="82401"/>
                    <a:pt x="38620" y="81448"/>
                    <a:pt x="37668" y="81448"/>
                  </a:cubicBezTo>
                  <a:cubicBezTo>
                    <a:pt x="36716" y="80495"/>
                    <a:pt x="35763" y="78590"/>
                    <a:pt x="33858" y="79543"/>
                  </a:cubicBezTo>
                  <a:cubicBezTo>
                    <a:pt x="33858" y="78590"/>
                    <a:pt x="34810" y="77638"/>
                    <a:pt x="34810" y="77638"/>
                  </a:cubicBezTo>
                  <a:cubicBezTo>
                    <a:pt x="37668" y="75733"/>
                    <a:pt x="36716" y="73828"/>
                    <a:pt x="35763" y="72876"/>
                  </a:cubicBezTo>
                  <a:lnTo>
                    <a:pt x="37668" y="72876"/>
                  </a:lnTo>
                  <a:cubicBezTo>
                    <a:pt x="37668" y="72876"/>
                    <a:pt x="37668" y="72876"/>
                    <a:pt x="37668" y="72876"/>
                  </a:cubicBezTo>
                  <a:cubicBezTo>
                    <a:pt x="36716" y="72876"/>
                    <a:pt x="36716" y="72876"/>
                    <a:pt x="35763" y="72876"/>
                  </a:cubicBezTo>
                  <a:cubicBezTo>
                    <a:pt x="33858" y="71923"/>
                    <a:pt x="33858" y="68113"/>
                    <a:pt x="31000" y="68113"/>
                  </a:cubicBezTo>
                  <a:cubicBezTo>
                    <a:pt x="30048" y="65255"/>
                    <a:pt x="22428" y="65255"/>
                    <a:pt x="19570" y="63351"/>
                  </a:cubicBezTo>
                  <a:cubicBezTo>
                    <a:pt x="18618" y="62398"/>
                    <a:pt x="25285" y="58588"/>
                    <a:pt x="27191" y="58588"/>
                  </a:cubicBezTo>
                  <a:cubicBezTo>
                    <a:pt x="30048" y="58588"/>
                    <a:pt x="31953" y="57636"/>
                    <a:pt x="32905" y="54778"/>
                  </a:cubicBezTo>
                  <a:cubicBezTo>
                    <a:pt x="33858" y="52873"/>
                    <a:pt x="36716" y="52873"/>
                    <a:pt x="38620" y="50968"/>
                  </a:cubicBezTo>
                  <a:cubicBezTo>
                    <a:pt x="38620" y="50968"/>
                    <a:pt x="39573" y="53826"/>
                    <a:pt x="40525" y="54778"/>
                  </a:cubicBezTo>
                  <a:cubicBezTo>
                    <a:pt x="40525" y="54778"/>
                    <a:pt x="40525" y="54778"/>
                    <a:pt x="40525" y="54778"/>
                  </a:cubicBezTo>
                  <a:cubicBezTo>
                    <a:pt x="41478" y="55730"/>
                    <a:pt x="41478" y="55730"/>
                    <a:pt x="42430" y="55730"/>
                  </a:cubicBezTo>
                  <a:cubicBezTo>
                    <a:pt x="44335" y="56683"/>
                    <a:pt x="43383" y="55730"/>
                    <a:pt x="43383" y="54778"/>
                  </a:cubicBezTo>
                  <a:close/>
                  <a:moveTo>
                    <a:pt x="12903" y="83353"/>
                  </a:moveTo>
                  <a:cubicBezTo>
                    <a:pt x="12903" y="83353"/>
                    <a:pt x="12903" y="83353"/>
                    <a:pt x="12903" y="83353"/>
                  </a:cubicBezTo>
                  <a:cubicBezTo>
                    <a:pt x="13855" y="82401"/>
                    <a:pt x="12903" y="81448"/>
                    <a:pt x="12903" y="81448"/>
                  </a:cubicBezTo>
                  <a:cubicBezTo>
                    <a:pt x="12903" y="81448"/>
                    <a:pt x="11950" y="81448"/>
                    <a:pt x="11950" y="82401"/>
                  </a:cubicBezTo>
                  <a:cubicBezTo>
                    <a:pt x="10998" y="82401"/>
                    <a:pt x="11950" y="83353"/>
                    <a:pt x="12903" y="83353"/>
                  </a:cubicBezTo>
                  <a:close/>
                  <a:moveTo>
                    <a:pt x="15760" y="96688"/>
                  </a:moveTo>
                  <a:lnTo>
                    <a:pt x="12903" y="96688"/>
                  </a:lnTo>
                  <a:cubicBezTo>
                    <a:pt x="12903" y="96688"/>
                    <a:pt x="12903" y="96688"/>
                    <a:pt x="12903" y="96688"/>
                  </a:cubicBezTo>
                  <a:lnTo>
                    <a:pt x="12903" y="93830"/>
                  </a:lnTo>
                  <a:lnTo>
                    <a:pt x="12903" y="93830"/>
                  </a:lnTo>
                  <a:cubicBezTo>
                    <a:pt x="13855" y="94783"/>
                    <a:pt x="14808" y="95736"/>
                    <a:pt x="15760" y="96688"/>
                  </a:cubicBezTo>
                  <a:close/>
                  <a:moveTo>
                    <a:pt x="14808" y="110023"/>
                  </a:moveTo>
                  <a:cubicBezTo>
                    <a:pt x="17666" y="110976"/>
                    <a:pt x="19570" y="110976"/>
                    <a:pt x="18618" y="107165"/>
                  </a:cubicBezTo>
                  <a:cubicBezTo>
                    <a:pt x="18618" y="107165"/>
                    <a:pt x="18618" y="106213"/>
                    <a:pt x="19570" y="106213"/>
                  </a:cubicBezTo>
                  <a:cubicBezTo>
                    <a:pt x="17666"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6213"/>
                    <a:pt x="11950" y="108118"/>
                    <a:pt x="14808" y="110023"/>
                  </a:cubicBezTo>
                  <a:close/>
                  <a:moveTo>
                    <a:pt x="21475" y="74780"/>
                  </a:moveTo>
                  <a:cubicBezTo>
                    <a:pt x="20523" y="74780"/>
                    <a:pt x="19570" y="75733"/>
                    <a:pt x="18618" y="75733"/>
                  </a:cubicBezTo>
                  <a:cubicBezTo>
                    <a:pt x="17666" y="75733"/>
                    <a:pt x="16713" y="75733"/>
                    <a:pt x="15760" y="76686"/>
                  </a:cubicBezTo>
                  <a:cubicBezTo>
                    <a:pt x="16713" y="74780"/>
                    <a:pt x="19570" y="73828"/>
                    <a:pt x="21475" y="72876"/>
                  </a:cubicBezTo>
                  <a:cubicBezTo>
                    <a:pt x="22428" y="72876"/>
                    <a:pt x="23380" y="72876"/>
                    <a:pt x="23380" y="73828"/>
                  </a:cubicBezTo>
                  <a:cubicBezTo>
                    <a:pt x="23380" y="74780"/>
                    <a:pt x="22428" y="73828"/>
                    <a:pt x="21475" y="74780"/>
                  </a:cubicBezTo>
                  <a:close/>
                  <a:moveTo>
                    <a:pt x="17666" y="131930"/>
                  </a:moveTo>
                  <a:cubicBezTo>
                    <a:pt x="17666" y="131930"/>
                    <a:pt x="16713" y="131930"/>
                    <a:pt x="16713" y="130978"/>
                  </a:cubicBezTo>
                  <a:cubicBezTo>
                    <a:pt x="16713" y="130978"/>
                    <a:pt x="16713" y="131930"/>
                    <a:pt x="16713" y="131930"/>
                  </a:cubicBezTo>
                  <a:cubicBezTo>
                    <a:pt x="15760" y="132883"/>
                    <a:pt x="16713" y="132883"/>
                    <a:pt x="17666" y="131930"/>
                  </a:cubicBezTo>
                  <a:cubicBezTo>
                    <a:pt x="16713" y="132883"/>
                    <a:pt x="16713" y="131930"/>
                    <a:pt x="17666" y="131930"/>
                  </a:cubicBezTo>
                  <a:close/>
                  <a:moveTo>
                    <a:pt x="16713" y="90973"/>
                  </a:moveTo>
                  <a:lnTo>
                    <a:pt x="16713" y="90973"/>
                  </a:lnTo>
                  <a:cubicBezTo>
                    <a:pt x="15760" y="90973"/>
                    <a:pt x="16713" y="91926"/>
                    <a:pt x="16713" y="91926"/>
                  </a:cubicBezTo>
                  <a:lnTo>
                    <a:pt x="16713" y="90973"/>
                  </a:lnTo>
                  <a:close/>
                  <a:moveTo>
                    <a:pt x="18618" y="121453"/>
                  </a:moveTo>
                  <a:cubicBezTo>
                    <a:pt x="19570"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0" y="116690"/>
                    <a:pt x="19570" y="116690"/>
                  </a:cubicBezTo>
                  <a:cubicBezTo>
                    <a:pt x="22428" y="116690"/>
                    <a:pt x="24333" y="115738"/>
                    <a:pt x="26238" y="114786"/>
                  </a:cubicBezTo>
                  <a:cubicBezTo>
                    <a:pt x="27191" y="113833"/>
                    <a:pt x="28143" y="113833"/>
                    <a:pt x="29095" y="114786"/>
                  </a:cubicBezTo>
                  <a:cubicBezTo>
                    <a:pt x="31000" y="116690"/>
                    <a:pt x="31000" y="116690"/>
                    <a:pt x="31953" y="114786"/>
                  </a:cubicBezTo>
                  <a:cubicBezTo>
                    <a:pt x="32905" y="110976"/>
                    <a:pt x="34810" y="110976"/>
                    <a:pt x="37668" y="112880"/>
                  </a:cubicBezTo>
                  <a:cubicBezTo>
                    <a:pt x="37668" y="113833"/>
                    <a:pt x="37668" y="113833"/>
                    <a:pt x="37668" y="113833"/>
                  </a:cubicBezTo>
                  <a:cubicBezTo>
                    <a:pt x="37668" y="114786"/>
                    <a:pt x="37668" y="115738"/>
                    <a:pt x="38620" y="114786"/>
                  </a:cubicBezTo>
                  <a:cubicBezTo>
                    <a:pt x="39573" y="114786"/>
                    <a:pt x="39573" y="113833"/>
                    <a:pt x="38620" y="113833"/>
                  </a:cubicBezTo>
                  <a:lnTo>
                    <a:pt x="37668" y="112880"/>
                  </a:lnTo>
                  <a:cubicBezTo>
                    <a:pt x="36716" y="110023"/>
                    <a:pt x="33858" y="106213"/>
                    <a:pt x="35763" y="103355"/>
                  </a:cubicBezTo>
                  <a:cubicBezTo>
                    <a:pt x="36716" y="101451"/>
                    <a:pt x="34810" y="101451"/>
                    <a:pt x="32905" y="101451"/>
                  </a:cubicBezTo>
                  <a:cubicBezTo>
                    <a:pt x="31000" y="101451"/>
                    <a:pt x="28143" y="104308"/>
                    <a:pt x="26238" y="102403"/>
                  </a:cubicBezTo>
                  <a:lnTo>
                    <a:pt x="25285" y="103355"/>
                  </a:lnTo>
                  <a:cubicBezTo>
                    <a:pt x="25285" y="104308"/>
                    <a:pt x="29095"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0" y="111928"/>
                    <a:pt x="18618" y="114786"/>
                  </a:cubicBezTo>
                  <a:cubicBezTo>
                    <a:pt x="17666" y="115738"/>
                    <a:pt x="19570" y="116690"/>
                    <a:pt x="19570" y="116690"/>
                  </a:cubicBezTo>
                  <a:cubicBezTo>
                    <a:pt x="18618" y="119548"/>
                    <a:pt x="17666" y="120501"/>
                    <a:pt x="18618" y="121453"/>
                  </a:cubicBezTo>
                  <a:close/>
                  <a:moveTo>
                    <a:pt x="22428" y="129073"/>
                  </a:moveTo>
                  <a:cubicBezTo>
                    <a:pt x="23380" y="129073"/>
                    <a:pt x="23380" y="128120"/>
                    <a:pt x="22428" y="129073"/>
                  </a:cubicBezTo>
                  <a:cubicBezTo>
                    <a:pt x="22428" y="127168"/>
                    <a:pt x="21475" y="128120"/>
                    <a:pt x="20523" y="128120"/>
                  </a:cubicBezTo>
                  <a:lnTo>
                    <a:pt x="19570" y="127168"/>
                  </a:lnTo>
                  <a:cubicBezTo>
                    <a:pt x="19570" y="127168"/>
                    <a:pt x="18618" y="126215"/>
                    <a:pt x="18618" y="126215"/>
                  </a:cubicBezTo>
                  <a:cubicBezTo>
                    <a:pt x="18618" y="126215"/>
                    <a:pt x="17666" y="126215"/>
                    <a:pt x="18618" y="126215"/>
                  </a:cubicBezTo>
                  <a:lnTo>
                    <a:pt x="19570" y="127168"/>
                  </a:lnTo>
                  <a:cubicBezTo>
                    <a:pt x="19570" y="127168"/>
                    <a:pt x="20523" y="127168"/>
                    <a:pt x="20523" y="127168"/>
                  </a:cubicBezTo>
                  <a:cubicBezTo>
                    <a:pt x="20523" y="129073"/>
                    <a:pt x="21475" y="129073"/>
                    <a:pt x="22428" y="129073"/>
                  </a:cubicBezTo>
                  <a:close/>
                  <a:moveTo>
                    <a:pt x="21475" y="96688"/>
                  </a:moveTo>
                  <a:cubicBezTo>
                    <a:pt x="21475" y="96688"/>
                    <a:pt x="20523" y="95736"/>
                    <a:pt x="21475" y="96688"/>
                  </a:cubicBezTo>
                  <a:cubicBezTo>
                    <a:pt x="19570" y="95736"/>
                    <a:pt x="18618" y="95736"/>
                    <a:pt x="18618" y="96688"/>
                  </a:cubicBezTo>
                  <a:cubicBezTo>
                    <a:pt x="18618" y="97640"/>
                    <a:pt x="19570" y="97640"/>
                    <a:pt x="19570" y="97640"/>
                  </a:cubicBezTo>
                  <a:cubicBezTo>
                    <a:pt x="20523" y="97640"/>
                    <a:pt x="21475" y="97640"/>
                    <a:pt x="21475" y="96688"/>
                  </a:cubicBezTo>
                  <a:close/>
                  <a:moveTo>
                    <a:pt x="20523" y="139551"/>
                  </a:moveTo>
                  <a:cubicBezTo>
                    <a:pt x="20523" y="138598"/>
                    <a:pt x="20523" y="138598"/>
                    <a:pt x="20523" y="138598"/>
                  </a:cubicBezTo>
                  <a:cubicBezTo>
                    <a:pt x="19570" y="138598"/>
                    <a:pt x="19570" y="138598"/>
                    <a:pt x="19570" y="138598"/>
                  </a:cubicBezTo>
                  <a:cubicBezTo>
                    <a:pt x="19570" y="139551"/>
                    <a:pt x="19570" y="139551"/>
                    <a:pt x="19570" y="140503"/>
                  </a:cubicBezTo>
                  <a:cubicBezTo>
                    <a:pt x="19570" y="140503"/>
                    <a:pt x="20523" y="139551"/>
                    <a:pt x="20523" y="139551"/>
                  </a:cubicBezTo>
                  <a:close/>
                  <a:moveTo>
                    <a:pt x="20523" y="55730"/>
                  </a:moveTo>
                  <a:lnTo>
                    <a:pt x="20523" y="55730"/>
                  </a:lnTo>
                  <a:cubicBezTo>
                    <a:pt x="20523" y="55730"/>
                    <a:pt x="20523" y="55730"/>
                    <a:pt x="20523" y="55730"/>
                  </a:cubicBezTo>
                  <a:cubicBezTo>
                    <a:pt x="20523" y="54778"/>
                    <a:pt x="20523" y="54778"/>
                    <a:pt x="20523" y="55730"/>
                  </a:cubicBezTo>
                  <a:cubicBezTo>
                    <a:pt x="19570" y="54778"/>
                    <a:pt x="19570" y="54778"/>
                    <a:pt x="20523"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4333" y="130978"/>
                  </a:moveTo>
                  <a:cubicBezTo>
                    <a:pt x="22428" y="130978"/>
                    <a:pt x="21475" y="131930"/>
                    <a:pt x="21475" y="133836"/>
                  </a:cubicBezTo>
                  <a:cubicBezTo>
                    <a:pt x="21475" y="134788"/>
                    <a:pt x="21475" y="135740"/>
                    <a:pt x="22428" y="134788"/>
                  </a:cubicBezTo>
                  <a:cubicBezTo>
                    <a:pt x="23380" y="133836"/>
                    <a:pt x="24333" y="132883"/>
                    <a:pt x="24333" y="130978"/>
                  </a:cubicBezTo>
                  <a:cubicBezTo>
                    <a:pt x="25285" y="130978"/>
                    <a:pt x="24333" y="130978"/>
                    <a:pt x="24333" y="130978"/>
                  </a:cubicBezTo>
                  <a:close/>
                  <a:moveTo>
                    <a:pt x="21475" y="87163"/>
                  </a:moveTo>
                  <a:cubicBezTo>
                    <a:pt x="21475" y="87163"/>
                    <a:pt x="22428" y="86211"/>
                    <a:pt x="21475" y="87163"/>
                  </a:cubicBezTo>
                  <a:cubicBezTo>
                    <a:pt x="23380" y="86211"/>
                    <a:pt x="23380" y="86211"/>
                    <a:pt x="23380" y="87163"/>
                  </a:cubicBezTo>
                  <a:cubicBezTo>
                    <a:pt x="24333" y="88115"/>
                    <a:pt x="23380" y="88115"/>
                    <a:pt x="21475" y="87163"/>
                  </a:cubicBezTo>
                  <a:cubicBezTo>
                    <a:pt x="22428" y="88115"/>
                    <a:pt x="21475" y="88115"/>
                    <a:pt x="21475" y="87163"/>
                  </a:cubicBezTo>
                  <a:close/>
                  <a:moveTo>
                    <a:pt x="22428" y="68113"/>
                  </a:moveTo>
                  <a:cubicBezTo>
                    <a:pt x="22428" y="68113"/>
                    <a:pt x="23380" y="67161"/>
                    <a:pt x="22428" y="68113"/>
                  </a:cubicBezTo>
                  <a:lnTo>
                    <a:pt x="25285" y="66208"/>
                  </a:lnTo>
                  <a:cubicBezTo>
                    <a:pt x="25285" y="67161"/>
                    <a:pt x="25285" y="70018"/>
                    <a:pt x="25285" y="70970"/>
                  </a:cubicBezTo>
                  <a:cubicBezTo>
                    <a:pt x="25285" y="70970"/>
                    <a:pt x="22428" y="69065"/>
                    <a:pt x="22428" y="68113"/>
                  </a:cubicBezTo>
                  <a:close/>
                  <a:moveTo>
                    <a:pt x="26238" y="126215"/>
                  </a:moveTo>
                  <a:cubicBezTo>
                    <a:pt x="26238" y="125263"/>
                    <a:pt x="25285" y="125263"/>
                    <a:pt x="24333" y="125263"/>
                  </a:cubicBezTo>
                  <a:lnTo>
                    <a:pt x="23380" y="125263"/>
                  </a:lnTo>
                  <a:cubicBezTo>
                    <a:pt x="24333" y="126215"/>
                    <a:pt x="25285" y="126215"/>
                    <a:pt x="26238" y="126215"/>
                  </a:cubicBezTo>
                  <a:cubicBezTo>
                    <a:pt x="26238" y="127168"/>
                    <a:pt x="27191" y="127168"/>
                    <a:pt x="26238" y="126215"/>
                  </a:cubicBezTo>
                  <a:close/>
                  <a:moveTo>
                    <a:pt x="25285" y="96688"/>
                  </a:moveTo>
                  <a:cubicBezTo>
                    <a:pt x="26238" y="96688"/>
                    <a:pt x="27191" y="95736"/>
                    <a:pt x="25285" y="96688"/>
                  </a:cubicBezTo>
                  <a:cubicBezTo>
                    <a:pt x="26238" y="94783"/>
                    <a:pt x="26238" y="92878"/>
                    <a:pt x="24333" y="92878"/>
                  </a:cubicBezTo>
                  <a:cubicBezTo>
                    <a:pt x="23380" y="92878"/>
                    <a:pt x="23380" y="93830"/>
                    <a:pt x="23380" y="95736"/>
                  </a:cubicBezTo>
                  <a:cubicBezTo>
                    <a:pt x="24333" y="95736"/>
                    <a:pt x="24333" y="96688"/>
                    <a:pt x="25285" y="96688"/>
                  </a:cubicBezTo>
                  <a:close/>
                  <a:moveTo>
                    <a:pt x="31953" y="139551"/>
                  </a:moveTo>
                  <a:cubicBezTo>
                    <a:pt x="30048" y="138598"/>
                    <a:pt x="31000" y="140503"/>
                    <a:pt x="29095" y="141455"/>
                  </a:cubicBezTo>
                  <a:lnTo>
                    <a:pt x="29095" y="141455"/>
                  </a:lnTo>
                  <a:cubicBezTo>
                    <a:pt x="29095" y="139551"/>
                    <a:pt x="28143" y="137645"/>
                    <a:pt x="27191" y="136693"/>
                  </a:cubicBezTo>
                  <a:cubicBezTo>
                    <a:pt x="27191" y="136693"/>
                    <a:pt x="26238" y="135740"/>
                    <a:pt x="26238" y="135740"/>
                  </a:cubicBezTo>
                  <a:cubicBezTo>
                    <a:pt x="25285" y="135740"/>
                    <a:pt x="25285" y="136693"/>
                    <a:pt x="25285" y="137645"/>
                  </a:cubicBezTo>
                  <a:cubicBezTo>
                    <a:pt x="25285" y="140503"/>
                    <a:pt x="27191" y="141455"/>
                    <a:pt x="29095" y="141455"/>
                  </a:cubicBezTo>
                  <a:cubicBezTo>
                    <a:pt x="29095" y="142408"/>
                    <a:pt x="29095" y="144313"/>
                    <a:pt x="31000" y="144313"/>
                  </a:cubicBezTo>
                  <a:cubicBezTo>
                    <a:pt x="31953" y="144313"/>
                    <a:pt x="31953" y="143361"/>
                    <a:pt x="31953" y="142408"/>
                  </a:cubicBezTo>
                  <a:cubicBezTo>
                    <a:pt x="32905" y="141455"/>
                    <a:pt x="32905" y="140503"/>
                    <a:pt x="31953" y="139551"/>
                  </a:cubicBezTo>
                  <a:close/>
                  <a:moveTo>
                    <a:pt x="26238" y="118595"/>
                  </a:moveTo>
                  <a:cubicBezTo>
                    <a:pt x="26238" y="118595"/>
                    <a:pt x="25285" y="118595"/>
                    <a:pt x="26238" y="118595"/>
                  </a:cubicBezTo>
                  <a:cubicBezTo>
                    <a:pt x="25285" y="119548"/>
                    <a:pt x="26238" y="119548"/>
                    <a:pt x="26238" y="119548"/>
                  </a:cubicBezTo>
                  <a:cubicBezTo>
                    <a:pt x="26238" y="119548"/>
                    <a:pt x="26238" y="119548"/>
                    <a:pt x="26238" y="118595"/>
                  </a:cubicBezTo>
                  <a:cubicBezTo>
                    <a:pt x="27191" y="119548"/>
                    <a:pt x="26238" y="118595"/>
                    <a:pt x="26238" y="118595"/>
                  </a:cubicBezTo>
                  <a:close/>
                  <a:moveTo>
                    <a:pt x="26238" y="71923"/>
                  </a:moveTo>
                  <a:cubicBezTo>
                    <a:pt x="26238" y="71923"/>
                    <a:pt x="26238" y="71923"/>
                    <a:pt x="26238" y="71923"/>
                  </a:cubicBezTo>
                  <a:cubicBezTo>
                    <a:pt x="27191" y="71923"/>
                    <a:pt x="27191" y="71923"/>
                    <a:pt x="27191" y="71923"/>
                  </a:cubicBezTo>
                  <a:cubicBezTo>
                    <a:pt x="27191" y="72876"/>
                    <a:pt x="27191" y="72876"/>
                    <a:pt x="26238" y="71923"/>
                  </a:cubicBezTo>
                  <a:cubicBezTo>
                    <a:pt x="26238" y="72876"/>
                    <a:pt x="26238" y="72876"/>
                    <a:pt x="26238" y="71923"/>
                  </a:cubicBezTo>
                  <a:close/>
                  <a:moveTo>
                    <a:pt x="26238" y="30013"/>
                  </a:moveTo>
                  <a:cubicBezTo>
                    <a:pt x="26238" y="30965"/>
                    <a:pt x="27191" y="30965"/>
                    <a:pt x="26238" y="30013"/>
                  </a:cubicBezTo>
                  <a:cubicBezTo>
                    <a:pt x="27191" y="30013"/>
                    <a:pt x="27191" y="30013"/>
                    <a:pt x="27191" y="30013"/>
                  </a:cubicBezTo>
                  <a:cubicBezTo>
                    <a:pt x="27191" y="29061"/>
                    <a:pt x="27191" y="29061"/>
                    <a:pt x="26238" y="30013"/>
                  </a:cubicBezTo>
                  <a:cubicBezTo>
                    <a:pt x="27191" y="30013"/>
                    <a:pt x="26238" y="30013"/>
                    <a:pt x="26238" y="30013"/>
                  </a:cubicBezTo>
                  <a:close/>
                  <a:moveTo>
                    <a:pt x="29095" y="128120"/>
                  </a:moveTo>
                  <a:cubicBezTo>
                    <a:pt x="29095" y="129073"/>
                    <a:pt x="30048" y="130026"/>
                    <a:pt x="31000" y="130026"/>
                  </a:cubicBezTo>
                  <a:cubicBezTo>
                    <a:pt x="31000" y="130026"/>
                    <a:pt x="31953" y="130026"/>
                    <a:pt x="31000" y="129073"/>
                  </a:cubicBezTo>
                  <a:cubicBezTo>
                    <a:pt x="30048" y="128120"/>
                    <a:pt x="30048" y="128120"/>
                    <a:pt x="29095" y="128120"/>
                  </a:cubicBezTo>
                  <a:cubicBezTo>
                    <a:pt x="29095" y="128120"/>
                    <a:pt x="29095" y="128120"/>
                    <a:pt x="29095" y="128120"/>
                  </a:cubicBezTo>
                  <a:close/>
                  <a:moveTo>
                    <a:pt x="30048" y="124311"/>
                  </a:moveTo>
                  <a:cubicBezTo>
                    <a:pt x="31000" y="124311"/>
                    <a:pt x="31000" y="123358"/>
                    <a:pt x="31000" y="122405"/>
                  </a:cubicBezTo>
                  <a:cubicBezTo>
                    <a:pt x="31000" y="122405"/>
                    <a:pt x="31000" y="121453"/>
                    <a:pt x="30048" y="121453"/>
                  </a:cubicBezTo>
                  <a:cubicBezTo>
                    <a:pt x="29095" y="122405"/>
                    <a:pt x="29095" y="122405"/>
                    <a:pt x="30048" y="124311"/>
                  </a:cubicBezTo>
                  <a:cubicBezTo>
                    <a:pt x="29095" y="124311"/>
                    <a:pt x="29095" y="124311"/>
                    <a:pt x="30048" y="124311"/>
                  </a:cubicBezTo>
                  <a:close/>
                  <a:moveTo>
                    <a:pt x="29095" y="68113"/>
                  </a:moveTo>
                  <a:lnTo>
                    <a:pt x="31953" y="68113"/>
                  </a:lnTo>
                  <a:cubicBezTo>
                    <a:pt x="31953" y="68113"/>
                    <a:pt x="31000" y="70970"/>
                    <a:pt x="30048" y="70970"/>
                  </a:cubicBezTo>
                  <a:cubicBezTo>
                    <a:pt x="29095" y="70970"/>
                    <a:pt x="28143" y="68113"/>
                    <a:pt x="29095"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30048" y="133836"/>
                    <a:pt x="29095" y="133836"/>
                    <a:pt x="29095" y="134788"/>
                  </a:cubicBezTo>
                  <a:close/>
                  <a:moveTo>
                    <a:pt x="30048" y="98593"/>
                  </a:moveTo>
                  <a:cubicBezTo>
                    <a:pt x="30048" y="98593"/>
                    <a:pt x="30048" y="98593"/>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6688"/>
                    <a:pt x="29095" y="97640"/>
                    <a:pt x="30048" y="98593"/>
                  </a:cubicBezTo>
                  <a:close/>
                  <a:moveTo>
                    <a:pt x="30048" y="36680"/>
                  </a:moveTo>
                  <a:cubicBezTo>
                    <a:pt x="31000" y="37633"/>
                    <a:pt x="31000" y="37633"/>
                    <a:pt x="30048" y="36680"/>
                  </a:cubicBezTo>
                  <a:cubicBezTo>
                    <a:pt x="31000" y="36680"/>
                    <a:pt x="31000" y="36680"/>
                    <a:pt x="30048" y="36680"/>
                  </a:cubicBezTo>
                  <a:cubicBezTo>
                    <a:pt x="31000" y="36680"/>
                    <a:pt x="30048" y="36680"/>
                    <a:pt x="30048" y="36680"/>
                  </a:cubicBezTo>
                  <a:lnTo>
                    <a:pt x="30048" y="36680"/>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6" y="63351"/>
                  </a:lnTo>
                  <a:cubicBezTo>
                    <a:pt x="37668" y="63351"/>
                    <a:pt x="38620" y="63351"/>
                    <a:pt x="38620" y="62398"/>
                  </a:cubicBezTo>
                  <a:cubicBezTo>
                    <a:pt x="38620" y="62398"/>
                    <a:pt x="37668" y="61445"/>
                    <a:pt x="37668" y="61445"/>
                  </a:cubicBezTo>
                  <a:cubicBezTo>
                    <a:pt x="36716"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2905" y="124311"/>
                    <a:pt x="32905" y="124311"/>
                    <a:pt x="33858" y="124311"/>
                  </a:cubicBezTo>
                  <a:close/>
                  <a:moveTo>
                    <a:pt x="39573" y="133836"/>
                  </a:moveTo>
                  <a:cubicBezTo>
                    <a:pt x="38620" y="131930"/>
                    <a:pt x="36716"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6" y="138598"/>
                  </a:cubicBezTo>
                  <a:cubicBezTo>
                    <a:pt x="38620" y="137645"/>
                    <a:pt x="40525" y="134788"/>
                    <a:pt x="39573" y="133836"/>
                  </a:cubicBezTo>
                  <a:close/>
                  <a:moveTo>
                    <a:pt x="34810" y="30013"/>
                  </a:moveTo>
                  <a:lnTo>
                    <a:pt x="34810" y="30013"/>
                  </a:lnTo>
                  <a:lnTo>
                    <a:pt x="35763" y="28108"/>
                  </a:lnTo>
                  <a:cubicBezTo>
                    <a:pt x="35763" y="27155"/>
                    <a:pt x="36716" y="27155"/>
                    <a:pt x="35763" y="27155"/>
                  </a:cubicBezTo>
                  <a:cubicBezTo>
                    <a:pt x="34810" y="27155"/>
                    <a:pt x="33858" y="28108"/>
                    <a:pt x="32905" y="28108"/>
                  </a:cubicBezTo>
                  <a:cubicBezTo>
                    <a:pt x="32905" y="29061"/>
                    <a:pt x="34810" y="29061"/>
                    <a:pt x="34810" y="30013"/>
                  </a:cubicBezTo>
                  <a:close/>
                  <a:moveTo>
                    <a:pt x="35763" y="146218"/>
                  </a:moveTo>
                  <a:cubicBezTo>
                    <a:pt x="35763" y="145265"/>
                    <a:pt x="35763" y="145265"/>
                    <a:pt x="34810" y="145265"/>
                  </a:cubicBezTo>
                  <a:cubicBezTo>
                    <a:pt x="33858" y="145265"/>
                    <a:pt x="33858" y="145265"/>
                    <a:pt x="33858" y="146218"/>
                  </a:cubicBezTo>
                  <a:cubicBezTo>
                    <a:pt x="33858" y="146218"/>
                    <a:pt x="33858" y="147170"/>
                    <a:pt x="35763" y="146218"/>
                  </a:cubicBezTo>
                  <a:cubicBezTo>
                    <a:pt x="35763" y="147170"/>
                    <a:pt x="35763" y="147170"/>
                    <a:pt x="35763" y="146218"/>
                  </a:cubicBezTo>
                  <a:close/>
                  <a:moveTo>
                    <a:pt x="34810" y="34776"/>
                  </a:moveTo>
                  <a:cubicBezTo>
                    <a:pt x="34810" y="34776"/>
                    <a:pt x="32905" y="35728"/>
                    <a:pt x="34810" y="36680"/>
                  </a:cubicBezTo>
                  <a:cubicBezTo>
                    <a:pt x="35763" y="36680"/>
                    <a:pt x="36716" y="36680"/>
                    <a:pt x="36716" y="35728"/>
                  </a:cubicBezTo>
                  <a:cubicBezTo>
                    <a:pt x="36716" y="33823"/>
                    <a:pt x="36716" y="30965"/>
                    <a:pt x="34810" y="30013"/>
                  </a:cubicBezTo>
                  <a:cubicBezTo>
                    <a:pt x="35763" y="31918"/>
                    <a:pt x="36716" y="32870"/>
                    <a:pt x="34810" y="34776"/>
                  </a:cubicBezTo>
                  <a:close/>
                  <a:moveTo>
                    <a:pt x="38620" y="102403"/>
                  </a:moveTo>
                  <a:cubicBezTo>
                    <a:pt x="39573" y="102403"/>
                    <a:pt x="39573" y="101451"/>
                    <a:pt x="39573" y="100498"/>
                  </a:cubicBezTo>
                  <a:cubicBezTo>
                    <a:pt x="38620" y="98593"/>
                    <a:pt x="37668" y="98593"/>
                    <a:pt x="35763" y="97640"/>
                  </a:cubicBezTo>
                  <a:cubicBezTo>
                    <a:pt x="35763" y="97640"/>
                    <a:pt x="34810" y="98593"/>
                    <a:pt x="34810" y="98593"/>
                  </a:cubicBezTo>
                  <a:cubicBezTo>
                    <a:pt x="34810" y="101451"/>
                    <a:pt x="36716" y="102403"/>
                    <a:pt x="38620" y="102403"/>
                  </a:cubicBezTo>
                  <a:close/>
                  <a:moveTo>
                    <a:pt x="35763" y="58588"/>
                  </a:moveTo>
                  <a:cubicBezTo>
                    <a:pt x="36716" y="58588"/>
                    <a:pt x="36716" y="57636"/>
                    <a:pt x="35763" y="58588"/>
                  </a:cubicBezTo>
                  <a:cubicBezTo>
                    <a:pt x="36716" y="57636"/>
                    <a:pt x="35763" y="56683"/>
                    <a:pt x="35763" y="56683"/>
                  </a:cubicBezTo>
                  <a:cubicBezTo>
                    <a:pt x="35763" y="56683"/>
                    <a:pt x="35763" y="56683"/>
                    <a:pt x="35763" y="58588"/>
                  </a:cubicBezTo>
                  <a:cubicBezTo>
                    <a:pt x="34810" y="57636"/>
                    <a:pt x="35763" y="58588"/>
                    <a:pt x="35763" y="58588"/>
                  </a:cubicBezTo>
                  <a:close/>
                  <a:moveTo>
                    <a:pt x="41478" y="119548"/>
                  </a:moveTo>
                  <a:cubicBezTo>
                    <a:pt x="41478" y="118595"/>
                    <a:pt x="40525" y="118595"/>
                    <a:pt x="40525" y="118595"/>
                  </a:cubicBezTo>
                  <a:cubicBezTo>
                    <a:pt x="40525" y="118595"/>
                    <a:pt x="38620" y="118595"/>
                    <a:pt x="38620" y="119548"/>
                  </a:cubicBezTo>
                  <a:cubicBezTo>
                    <a:pt x="38620" y="119548"/>
                    <a:pt x="39573" y="120501"/>
                    <a:pt x="40525" y="120501"/>
                  </a:cubicBezTo>
                  <a:cubicBezTo>
                    <a:pt x="40525" y="120501"/>
                    <a:pt x="41478" y="120501"/>
                    <a:pt x="41478" y="119548"/>
                  </a:cubicBezTo>
                  <a:close/>
                  <a:moveTo>
                    <a:pt x="40525" y="152886"/>
                  </a:moveTo>
                  <a:lnTo>
                    <a:pt x="40525" y="152886"/>
                  </a:lnTo>
                  <a:cubicBezTo>
                    <a:pt x="39573" y="151933"/>
                    <a:pt x="39573" y="152886"/>
                    <a:pt x="38620" y="152886"/>
                  </a:cubicBezTo>
                  <a:cubicBezTo>
                    <a:pt x="39573" y="151933"/>
                    <a:pt x="39573" y="152886"/>
                    <a:pt x="40525" y="152886"/>
                  </a:cubicBezTo>
                  <a:lnTo>
                    <a:pt x="40525" y="152886"/>
                  </a:lnTo>
                  <a:close/>
                  <a:moveTo>
                    <a:pt x="41478" y="69065"/>
                  </a:moveTo>
                  <a:lnTo>
                    <a:pt x="41478" y="69065"/>
                  </a:lnTo>
                  <a:cubicBezTo>
                    <a:pt x="41478" y="68113"/>
                    <a:pt x="41478" y="67161"/>
                    <a:pt x="41478" y="67161"/>
                  </a:cubicBezTo>
                  <a:cubicBezTo>
                    <a:pt x="40525" y="67161"/>
                    <a:pt x="40525" y="68113"/>
                    <a:pt x="41478" y="69065"/>
                  </a:cubicBezTo>
                  <a:cubicBezTo>
                    <a:pt x="40525" y="69065"/>
                    <a:pt x="40525" y="69065"/>
                    <a:pt x="41478"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4335" y="70018"/>
                  </a:moveTo>
                  <a:cubicBezTo>
                    <a:pt x="44335" y="69065"/>
                    <a:pt x="44335" y="69065"/>
                    <a:pt x="44335" y="70018"/>
                  </a:cubicBezTo>
                  <a:lnTo>
                    <a:pt x="44335" y="70018"/>
                  </a:lnTo>
                  <a:cubicBezTo>
                    <a:pt x="44335" y="69065"/>
                    <a:pt x="43383" y="69065"/>
                    <a:pt x="44335" y="70018"/>
                  </a:cubicBezTo>
                  <a:cubicBezTo>
                    <a:pt x="43383" y="69065"/>
                    <a:pt x="44335" y="69065"/>
                    <a:pt x="44335" y="70018"/>
                  </a:cubicBezTo>
                  <a:close/>
                  <a:moveTo>
                    <a:pt x="44335" y="139551"/>
                  </a:moveTo>
                  <a:cubicBezTo>
                    <a:pt x="44335" y="138598"/>
                    <a:pt x="44335" y="138598"/>
                    <a:pt x="44335" y="139551"/>
                  </a:cubicBezTo>
                  <a:cubicBezTo>
                    <a:pt x="44335" y="138598"/>
                    <a:pt x="44335" y="139551"/>
                    <a:pt x="44335" y="139551"/>
                  </a:cubicBezTo>
                  <a:lnTo>
                    <a:pt x="44335" y="139551"/>
                  </a:lnTo>
                  <a:lnTo>
                    <a:pt x="44335" y="139551"/>
                  </a:lnTo>
                  <a:close/>
                  <a:moveTo>
                    <a:pt x="47193" y="29061"/>
                  </a:moveTo>
                  <a:cubicBezTo>
                    <a:pt x="47193" y="28108"/>
                    <a:pt x="46241" y="28108"/>
                    <a:pt x="46241" y="28108"/>
                  </a:cubicBezTo>
                  <a:cubicBezTo>
                    <a:pt x="45288" y="28108"/>
                    <a:pt x="45288" y="28108"/>
                    <a:pt x="45288" y="29061"/>
                  </a:cubicBezTo>
                  <a:cubicBezTo>
                    <a:pt x="45288" y="29061"/>
                    <a:pt x="46241" y="29061"/>
                    <a:pt x="47193" y="29061"/>
                  </a:cubicBezTo>
                  <a:cubicBezTo>
                    <a:pt x="47193" y="30013"/>
                    <a:pt x="47193" y="30013"/>
                    <a:pt x="47193" y="29061"/>
                  </a:cubicBezTo>
                  <a:close/>
                  <a:moveTo>
                    <a:pt x="50050" y="51920"/>
                  </a:moveTo>
                  <a:cubicBezTo>
                    <a:pt x="50050" y="50968"/>
                    <a:pt x="49098" y="50968"/>
                    <a:pt x="48145" y="50968"/>
                  </a:cubicBezTo>
                  <a:cubicBezTo>
                    <a:pt x="48145" y="50968"/>
                    <a:pt x="47193" y="50968"/>
                    <a:pt x="47193" y="51920"/>
                  </a:cubicBezTo>
                  <a:cubicBezTo>
                    <a:pt x="48145" y="52873"/>
                    <a:pt x="48145" y="52873"/>
                    <a:pt x="50050" y="51920"/>
                  </a:cubicBezTo>
                  <a:cubicBezTo>
                    <a:pt x="50050" y="53826"/>
                    <a:pt x="50050" y="52873"/>
                    <a:pt x="50050" y="51920"/>
                  </a:cubicBezTo>
                  <a:close/>
                  <a:moveTo>
                    <a:pt x="51003" y="38586"/>
                  </a:moveTo>
                  <a:lnTo>
                    <a:pt x="51003" y="38586"/>
                  </a:lnTo>
                  <a:lnTo>
                    <a:pt x="50050" y="38586"/>
                  </a:lnTo>
                  <a:cubicBezTo>
                    <a:pt x="50050" y="38586"/>
                    <a:pt x="50050" y="38586"/>
                    <a:pt x="51003" y="38586"/>
                  </a:cubicBezTo>
                  <a:cubicBezTo>
                    <a:pt x="51003" y="38586"/>
                    <a:pt x="51003" y="38586"/>
                    <a:pt x="51003" y="38586"/>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6" y="39538"/>
                  </a:cubicBezTo>
                  <a:cubicBezTo>
                    <a:pt x="92913" y="31918"/>
                    <a:pt x="91008" y="25251"/>
                    <a:pt x="87198" y="18583"/>
                  </a:cubicBezTo>
                  <a:cubicBezTo>
                    <a:pt x="86245" y="15726"/>
                    <a:pt x="84341" y="13820"/>
                    <a:pt x="83388" y="11915"/>
                  </a:cubicBezTo>
                  <a:cubicBezTo>
                    <a:pt x="79578" y="8105"/>
                    <a:pt x="74816" y="7153"/>
                    <a:pt x="70053" y="10011"/>
                  </a:cubicBezTo>
                  <a:cubicBezTo>
                    <a:pt x="67195" y="11915"/>
                    <a:pt x="64338" y="14773"/>
                    <a:pt x="62433" y="17630"/>
                  </a:cubicBezTo>
                  <a:cubicBezTo>
                    <a:pt x="59575" y="23345"/>
                    <a:pt x="56718" y="29061"/>
                    <a:pt x="55766" y="34776"/>
                  </a:cubicBezTo>
                  <a:cubicBezTo>
                    <a:pt x="53860" y="49063"/>
                    <a:pt x="52908" y="62398"/>
                    <a:pt x="51955" y="75733"/>
                  </a:cubicBezTo>
                  <a:close/>
                  <a:moveTo>
                    <a:pt x="111010" y="127168"/>
                  </a:moveTo>
                  <a:cubicBezTo>
                    <a:pt x="111010" y="126215"/>
                    <a:pt x="110058" y="124311"/>
                    <a:pt x="109105" y="124311"/>
                  </a:cubicBezTo>
                  <a:cubicBezTo>
                    <a:pt x="106248" y="126215"/>
                    <a:pt x="106248" y="125263"/>
                    <a:pt x="105295" y="122405"/>
                  </a:cubicBezTo>
                  <a:cubicBezTo>
                    <a:pt x="105295" y="122405"/>
                    <a:pt x="103391" y="122405"/>
                    <a:pt x="102438" y="122405"/>
                  </a:cubicBezTo>
                  <a:cubicBezTo>
                    <a:pt x="101485" y="122405"/>
                    <a:pt x="102438" y="123358"/>
                    <a:pt x="102438" y="123358"/>
                  </a:cubicBezTo>
                  <a:cubicBezTo>
                    <a:pt x="102438" y="126215"/>
                    <a:pt x="109105" y="127168"/>
                    <a:pt x="106248" y="129073"/>
                  </a:cubicBezTo>
                  <a:cubicBezTo>
                    <a:pt x="107200" y="130026"/>
                    <a:pt x="107200" y="131930"/>
                    <a:pt x="108153" y="130978"/>
                  </a:cubicBezTo>
                  <a:cubicBezTo>
                    <a:pt x="110058" y="130026"/>
                    <a:pt x="111010" y="129073"/>
                    <a:pt x="111010" y="127168"/>
                  </a:cubicBezTo>
                  <a:close/>
                  <a:moveTo>
                    <a:pt x="103391" y="47158"/>
                  </a:moveTo>
                  <a:cubicBezTo>
                    <a:pt x="103391" y="47158"/>
                    <a:pt x="104343" y="47158"/>
                    <a:pt x="104343" y="47158"/>
                  </a:cubicBezTo>
                  <a:lnTo>
                    <a:pt x="105295" y="46205"/>
                  </a:lnTo>
                  <a:cubicBezTo>
                    <a:pt x="104343" y="46205"/>
                    <a:pt x="104343" y="46205"/>
                    <a:pt x="103391" y="47158"/>
                  </a:cubicBezTo>
                  <a:cubicBezTo>
                    <a:pt x="103391" y="46205"/>
                    <a:pt x="102438" y="47158"/>
                    <a:pt x="103391" y="47158"/>
                  </a:cubicBezTo>
                  <a:close/>
                  <a:moveTo>
                    <a:pt x="105295" y="41443"/>
                  </a:moveTo>
                  <a:cubicBezTo>
                    <a:pt x="107200" y="43348"/>
                    <a:pt x="106248" y="44301"/>
                    <a:pt x="106248" y="46205"/>
                  </a:cubicBezTo>
                  <a:lnTo>
                    <a:pt x="109105" y="45253"/>
                  </a:lnTo>
                  <a:cubicBezTo>
                    <a:pt x="108153" y="44301"/>
                    <a:pt x="108153" y="42395"/>
                    <a:pt x="108153" y="41443"/>
                  </a:cubicBezTo>
                  <a:cubicBezTo>
                    <a:pt x="108153" y="40490"/>
                    <a:pt x="108153" y="39538"/>
                    <a:pt x="107200" y="39538"/>
                  </a:cubicBezTo>
                  <a:cubicBezTo>
                    <a:pt x="107200" y="39538"/>
                    <a:pt x="106248" y="39538"/>
                    <a:pt x="106248" y="39538"/>
                  </a:cubicBezTo>
                  <a:cubicBezTo>
                    <a:pt x="104343" y="39538"/>
                    <a:pt x="104343" y="40490"/>
                    <a:pt x="105295" y="41443"/>
                  </a:cubicBezTo>
                  <a:close/>
                  <a:moveTo>
                    <a:pt x="105295" y="30013"/>
                  </a:moveTo>
                  <a:cubicBezTo>
                    <a:pt x="106248" y="30013"/>
                    <a:pt x="106248" y="30013"/>
                    <a:pt x="106248" y="29061"/>
                  </a:cubicBezTo>
                  <a:cubicBezTo>
                    <a:pt x="106248" y="28108"/>
                    <a:pt x="106248" y="28108"/>
                    <a:pt x="105295" y="28108"/>
                  </a:cubicBezTo>
                  <a:cubicBezTo>
                    <a:pt x="104343" y="28108"/>
                    <a:pt x="104343" y="28108"/>
                    <a:pt x="103391" y="29061"/>
                  </a:cubicBezTo>
                  <a:cubicBezTo>
                    <a:pt x="104343" y="29061"/>
                    <a:pt x="105295" y="30013"/>
                    <a:pt x="105295" y="30013"/>
                  </a:cubicBezTo>
                  <a:close/>
                  <a:moveTo>
                    <a:pt x="106248" y="116690"/>
                  </a:moveTo>
                  <a:cubicBezTo>
                    <a:pt x="108153" y="117643"/>
                    <a:pt x="109105" y="120501"/>
                    <a:pt x="110058" y="122405"/>
                  </a:cubicBezTo>
                  <a:cubicBezTo>
                    <a:pt x="110058" y="123358"/>
                    <a:pt x="111010" y="123358"/>
                    <a:pt x="111010" y="122405"/>
                  </a:cubicBezTo>
                  <a:cubicBezTo>
                    <a:pt x="111963" y="119548"/>
                    <a:pt x="113868" y="119548"/>
                    <a:pt x="115773" y="117643"/>
                  </a:cubicBezTo>
                  <a:cubicBezTo>
                    <a:pt x="116725" y="118595"/>
                    <a:pt x="116725" y="119548"/>
                    <a:pt x="115773" y="120501"/>
                  </a:cubicBezTo>
                  <a:cubicBezTo>
                    <a:pt x="114820" y="121453"/>
                    <a:pt x="114820" y="123358"/>
                    <a:pt x="115773" y="124311"/>
                  </a:cubicBezTo>
                  <a:cubicBezTo>
                    <a:pt x="114820" y="124311"/>
                    <a:pt x="113868" y="124311"/>
                    <a:pt x="113868" y="125263"/>
                  </a:cubicBezTo>
                  <a:cubicBezTo>
                    <a:pt x="112916" y="127168"/>
                    <a:pt x="114820" y="128120"/>
                    <a:pt x="115773" y="128120"/>
                  </a:cubicBezTo>
                  <a:cubicBezTo>
                    <a:pt x="116725" y="129073"/>
                    <a:pt x="118630" y="130026"/>
                    <a:pt x="118630" y="127168"/>
                  </a:cubicBezTo>
                  <a:cubicBezTo>
                    <a:pt x="118630" y="125263"/>
                    <a:pt x="118630" y="123358"/>
                    <a:pt x="120535" y="124311"/>
                  </a:cubicBezTo>
                  <a:cubicBezTo>
                    <a:pt x="121488" y="123358"/>
                    <a:pt x="121488" y="123358"/>
                    <a:pt x="121488" y="122405"/>
                  </a:cubicBezTo>
                  <a:cubicBezTo>
                    <a:pt x="120535" y="122405"/>
                    <a:pt x="120535" y="122405"/>
                    <a:pt x="120535" y="121453"/>
                  </a:cubicBezTo>
                  <a:cubicBezTo>
                    <a:pt x="120535" y="120501"/>
                    <a:pt x="122441" y="118595"/>
                    <a:pt x="122441" y="117643"/>
                  </a:cubicBezTo>
                  <a:cubicBezTo>
                    <a:pt x="122441" y="117643"/>
                    <a:pt x="122441" y="115738"/>
                    <a:pt x="122441" y="116690"/>
                  </a:cubicBezTo>
                  <a:cubicBezTo>
                    <a:pt x="120535" y="118595"/>
                    <a:pt x="118630" y="115738"/>
                    <a:pt x="116725" y="117643"/>
                  </a:cubicBezTo>
                  <a:cubicBezTo>
                    <a:pt x="114820" y="116690"/>
                    <a:pt x="116725" y="114786"/>
                    <a:pt x="116725" y="112880"/>
                  </a:cubicBezTo>
                  <a:cubicBezTo>
                    <a:pt x="116725" y="110976"/>
                    <a:pt x="119583" y="110023"/>
                    <a:pt x="118630" y="109070"/>
                  </a:cubicBezTo>
                  <a:cubicBezTo>
                    <a:pt x="117678" y="108118"/>
                    <a:pt x="116725" y="110976"/>
                    <a:pt x="114820" y="110976"/>
                  </a:cubicBezTo>
                  <a:cubicBezTo>
                    <a:pt x="114820" y="110023"/>
                    <a:pt x="113868" y="110023"/>
                    <a:pt x="113868" y="110023"/>
                  </a:cubicBezTo>
                  <a:cubicBezTo>
                    <a:pt x="113868" y="110023"/>
                    <a:pt x="113868" y="110976"/>
                    <a:pt x="113868" y="110976"/>
                  </a:cubicBezTo>
                  <a:cubicBezTo>
                    <a:pt x="113868" y="110976"/>
                    <a:pt x="114820" y="110976"/>
                    <a:pt x="114820" y="110976"/>
                  </a:cubicBezTo>
                  <a:cubicBezTo>
                    <a:pt x="115773" y="112880"/>
                    <a:pt x="112916" y="113833"/>
                    <a:pt x="113868" y="116690"/>
                  </a:cubicBezTo>
                  <a:cubicBezTo>
                    <a:pt x="113868" y="117643"/>
                    <a:pt x="113868" y="117643"/>
                    <a:pt x="113868" y="118595"/>
                  </a:cubicBezTo>
                  <a:cubicBezTo>
                    <a:pt x="112916" y="118595"/>
                    <a:pt x="112916" y="118595"/>
                    <a:pt x="111963" y="117643"/>
                  </a:cubicBezTo>
                  <a:cubicBezTo>
                    <a:pt x="111010" y="117643"/>
                    <a:pt x="110058" y="116690"/>
                    <a:pt x="109105" y="116690"/>
                  </a:cubicBezTo>
                  <a:cubicBezTo>
                    <a:pt x="108153" y="115738"/>
                    <a:pt x="108153" y="114786"/>
                    <a:pt x="107200" y="116690"/>
                  </a:cubicBezTo>
                  <a:cubicBezTo>
                    <a:pt x="106248" y="115738"/>
                    <a:pt x="106248" y="116690"/>
                    <a:pt x="106248" y="116690"/>
                  </a:cubicBezTo>
                  <a:close/>
                  <a:moveTo>
                    <a:pt x="111963" y="50968"/>
                  </a:moveTo>
                  <a:cubicBezTo>
                    <a:pt x="111010" y="50015"/>
                    <a:pt x="110058" y="50968"/>
                    <a:pt x="111963" y="50968"/>
                  </a:cubicBezTo>
                  <a:cubicBezTo>
                    <a:pt x="111963" y="53826"/>
                    <a:pt x="111010" y="53826"/>
                    <a:pt x="110058" y="53826"/>
                  </a:cubicBezTo>
                  <a:cubicBezTo>
                    <a:pt x="108153" y="52873"/>
                    <a:pt x="107200" y="53826"/>
                    <a:pt x="108153" y="55730"/>
                  </a:cubicBezTo>
                  <a:cubicBezTo>
                    <a:pt x="109105" y="57636"/>
                    <a:pt x="108153" y="58588"/>
                    <a:pt x="107200" y="59540"/>
                  </a:cubicBezTo>
                  <a:cubicBezTo>
                    <a:pt x="106248" y="61445"/>
                    <a:pt x="108153" y="64303"/>
                    <a:pt x="109105" y="64303"/>
                  </a:cubicBezTo>
                  <a:cubicBezTo>
                    <a:pt x="111963" y="61445"/>
                    <a:pt x="111963" y="65255"/>
                    <a:pt x="113868" y="65255"/>
                  </a:cubicBezTo>
                  <a:lnTo>
                    <a:pt x="113868" y="65255"/>
                  </a:lnTo>
                  <a:cubicBezTo>
                    <a:pt x="114820" y="66208"/>
                    <a:pt x="115773" y="67161"/>
                    <a:pt x="115773" y="69065"/>
                  </a:cubicBezTo>
                  <a:cubicBezTo>
                    <a:pt x="115773" y="70970"/>
                    <a:pt x="116725" y="73828"/>
                    <a:pt x="118630" y="73828"/>
                  </a:cubicBezTo>
                  <a:cubicBezTo>
                    <a:pt x="120535" y="73828"/>
                    <a:pt x="124345" y="74780"/>
                    <a:pt x="125298" y="70970"/>
                  </a:cubicBezTo>
                  <a:cubicBezTo>
                    <a:pt x="125298" y="70018"/>
                    <a:pt x="126250" y="70018"/>
                    <a:pt x="125298" y="69065"/>
                  </a:cubicBezTo>
                  <a:cubicBezTo>
                    <a:pt x="124345" y="68113"/>
                    <a:pt x="124345" y="68113"/>
                    <a:pt x="123393" y="69065"/>
                  </a:cubicBezTo>
                  <a:cubicBezTo>
                    <a:pt x="122441" y="70970"/>
                    <a:pt x="119583" y="70018"/>
                    <a:pt x="118630" y="70970"/>
                  </a:cubicBezTo>
                  <a:cubicBezTo>
                    <a:pt x="117678" y="70970"/>
                    <a:pt x="117678" y="70970"/>
                    <a:pt x="116725" y="70970"/>
                  </a:cubicBezTo>
                  <a:cubicBezTo>
                    <a:pt x="116725" y="70970"/>
                    <a:pt x="116725" y="70018"/>
                    <a:pt x="116725" y="70018"/>
                  </a:cubicBezTo>
                  <a:cubicBezTo>
                    <a:pt x="119583" y="70018"/>
                    <a:pt x="119583" y="67161"/>
                    <a:pt x="121488" y="66208"/>
                  </a:cubicBezTo>
                  <a:cubicBezTo>
                    <a:pt x="121488" y="65255"/>
                    <a:pt x="122441" y="65255"/>
                    <a:pt x="122441" y="64303"/>
                  </a:cubicBezTo>
                  <a:cubicBezTo>
                    <a:pt x="122441" y="64303"/>
                    <a:pt x="121488" y="64303"/>
                    <a:pt x="121488" y="64303"/>
                  </a:cubicBezTo>
                  <a:cubicBezTo>
                    <a:pt x="120535" y="64303"/>
                    <a:pt x="118630" y="64303"/>
                    <a:pt x="117678" y="65255"/>
                  </a:cubicBezTo>
                  <a:cubicBezTo>
                    <a:pt x="116725" y="65255"/>
                    <a:pt x="115773" y="66208"/>
                    <a:pt x="115773" y="65255"/>
                  </a:cubicBezTo>
                  <a:cubicBezTo>
                    <a:pt x="115773" y="63351"/>
                    <a:pt x="114820" y="63351"/>
                    <a:pt x="113868" y="63351"/>
                  </a:cubicBezTo>
                  <a:cubicBezTo>
                    <a:pt x="112916" y="63351"/>
                    <a:pt x="111963" y="62398"/>
                    <a:pt x="112916" y="61445"/>
                  </a:cubicBezTo>
                  <a:cubicBezTo>
                    <a:pt x="112916" y="60493"/>
                    <a:pt x="113868" y="61445"/>
                    <a:pt x="114820" y="61445"/>
                  </a:cubicBezTo>
                  <a:cubicBezTo>
                    <a:pt x="115773" y="61445"/>
                    <a:pt x="117678" y="62398"/>
                    <a:pt x="118630" y="60493"/>
                  </a:cubicBezTo>
                  <a:cubicBezTo>
                    <a:pt x="119583" y="58588"/>
                    <a:pt x="116725" y="59540"/>
                    <a:pt x="115773" y="58588"/>
                  </a:cubicBezTo>
                  <a:cubicBezTo>
                    <a:pt x="115773" y="58588"/>
                    <a:pt x="114820" y="58588"/>
                    <a:pt x="114820" y="57636"/>
                  </a:cubicBezTo>
                  <a:cubicBezTo>
                    <a:pt x="114820" y="56683"/>
                    <a:pt x="115773" y="56683"/>
                    <a:pt x="116725" y="56683"/>
                  </a:cubicBezTo>
                  <a:cubicBezTo>
                    <a:pt x="117678" y="56683"/>
                    <a:pt x="119583" y="55730"/>
                    <a:pt x="118630" y="54778"/>
                  </a:cubicBezTo>
                  <a:cubicBezTo>
                    <a:pt x="116725" y="49063"/>
                    <a:pt x="112916" y="53826"/>
                    <a:pt x="111963" y="50968"/>
                  </a:cubicBezTo>
                  <a:close/>
                  <a:moveTo>
                    <a:pt x="107200" y="68113"/>
                  </a:moveTo>
                  <a:cubicBezTo>
                    <a:pt x="107200" y="67161"/>
                    <a:pt x="107200" y="67161"/>
                    <a:pt x="107200" y="68113"/>
                  </a:cubicBezTo>
                  <a:lnTo>
                    <a:pt x="107200" y="68113"/>
                  </a:lnTo>
                  <a:cubicBezTo>
                    <a:pt x="107200" y="68113"/>
                    <a:pt x="107200" y="68113"/>
                    <a:pt x="107200" y="68113"/>
                  </a:cubicBezTo>
                  <a:cubicBezTo>
                    <a:pt x="107200" y="68113"/>
                    <a:pt x="108153" y="68113"/>
                    <a:pt x="107200" y="68113"/>
                  </a:cubicBezTo>
                  <a:close/>
                  <a:moveTo>
                    <a:pt x="108153" y="48111"/>
                  </a:moveTo>
                  <a:cubicBezTo>
                    <a:pt x="109105" y="49063"/>
                    <a:pt x="110058" y="48111"/>
                    <a:pt x="111010" y="47158"/>
                  </a:cubicBezTo>
                  <a:cubicBezTo>
                    <a:pt x="111963" y="46205"/>
                    <a:pt x="112916" y="47158"/>
                    <a:pt x="113868" y="47158"/>
                  </a:cubicBezTo>
                  <a:cubicBezTo>
                    <a:pt x="112916" y="44301"/>
                    <a:pt x="111010" y="46205"/>
                    <a:pt x="109105" y="45253"/>
                  </a:cubicBezTo>
                  <a:cubicBezTo>
                    <a:pt x="108153" y="46205"/>
                    <a:pt x="107200" y="47158"/>
                    <a:pt x="108153" y="48111"/>
                  </a:cubicBezTo>
                  <a:close/>
                  <a:moveTo>
                    <a:pt x="112916" y="70970"/>
                  </a:moveTo>
                  <a:cubicBezTo>
                    <a:pt x="112916" y="70970"/>
                    <a:pt x="112916" y="70970"/>
                    <a:pt x="112916" y="70970"/>
                  </a:cubicBezTo>
                  <a:cubicBezTo>
                    <a:pt x="112916" y="69065"/>
                    <a:pt x="111963" y="68113"/>
                    <a:pt x="111010" y="69065"/>
                  </a:cubicBezTo>
                  <a:cubicBezTo>
                    <a:pt x="110058" y="70018"/>
                    <a:pt x="109105" y="71923"/>
                    <a:pt x="111010" y="72876"/>
                  </a:cubicBezTo>
                  <a:cubicBezTo>
                    <a:pt x="111963" y="73828"/>
                    <a:pt x="111963" y="70970"/>
                    <a:pt x="112916" y="70970"/>
                  </a:cubicBezTo>
                  <a:close/>
                  <a:moveTo>
                    <a:pt x="112916" y="43348"/>
                  </a:moveTo>
                  <a:cubicBezTo>
                    <a:pt x="113868" y="43348"/>
                    <a:pt x="114820" y="45253"/>
                    <a:pt x="115773" y="43348"/>
                  </a:cubicBezTo>
                  <a:cubicBezTo>
                    <a:pt x="116725" y="42395"/>
                    <a:pt x="114820" y="42395"/>
                    <a:pt x="113868" y="41443"/>
                  </a:cubicBezTo>
                  <a:cubicBezTo>
                    <a:pt x="111963" y="39538"/>
                    <a:pt x="113868" y="38586"/>
                    <a:pt x="113868" y="37633"/>
                  </a:cubicBezTo>
                  <a:cubicBezTo>
                    <a:pt x="114820" y="36680"/>
                    <a:pt x="115773" y="35728"/>
                    <a:pt x="113868" y="34776"/>
                  </a:cubicBezTo>
                  <a:cubicBezTo>
                    <a:pt x="112916" y="33823"/>
                    <a:pt x="111010" y="33823"/>
                    <a:pt x="110058" y="34776"/>
                  </a:cubicBezTo>
                  <a:cubicBezTo>
                    <a:pt x="109105" y="34776"/>
                    <a:pt x="110058" y="36680"/>
                    <a:pt x="110058" y="37633"/>
                  </a:cubicBezTo>
                  <a:cubicBezTo>
                    <a:pt x="110058" y="37633"/>
                    <a:pt x="110058" y="38586"/>
                    <a:pt x="110058" y="38586"/>
                  </a:cubicBezTo>
                  <a:cubicBezTo>
                    <a:pt x="109105" y="42395"/>
                    <a:pt x="109105" y="42395"/>
                    <a:pt x="112916" y="43348"/>
                  </a:cubicBezTo>
                  <a:close/>
                  <a:moveTo>
                    <a:pt x="111963" y="139551"/>
                  </a:moveTo>
                  <a:cubicBezTo>
                    <a:pt x="111963" y="138598"/>
                    <a:pt x="111963" y="138598"/>
                    <a:pt x="111010" y="138598"/>
                  </a:cubicBezTo>
                  <a:cubicBezTo>
                    <a:pt x="110058" y="138598"/>
                    <a:pt x="110058" y="138598"/>
                    <a:pt x="110058" y="139551"/>
                  </a:cubicBezTo>
                  <a:cubicBezTo>
                    <a:pt x="109105" y="139551"/>
                    <a:pt x="110058" y="140503"/>
                    <a:pt x="111963" y="139551"/>
                  </a:cubicBezTo>
                  <a:cubicBezTo>
                    <a:pt x="111010" y="140503"/>
                    <a:pt x="111010" y="139551"/>
                    <a:pt x="111963" y="139551"/>
                  </a:cubicBezTo>
                  <a:close/>
                  <a:moveTo>
                    <a:pt x="112916" y="132883"/>
                  </a:moveTo>
                  <a:cubicBezTo>
                    <a:pt x="111963" y="132883"/>
                    <a:pt x="111963" y="132883"/>
                    <a:pt x="112916" y="132883"/>
                  </a:cubicBezTo>
                  <a:cubicBezTo>
                    <a:pt x="111963" y="131930"/>
                    <a:pt x="111010" y="132883"/>
                    <a:pt x="111010" y="132883"/>
                  </a:cubicBezTo>
                  <a:cubicBezTo>
                    <a:pt x="111010" y="133836"/>
                    <a:pt x="111010" y="133836"/>
                    <a:pt x="112916" y="132883"/>
                  </a:cubicBezTo>
                  <a:cubicBezTo>
                    <a:pt x="111963" y="133836"/>
                    <a:pt x="112916" y="133836"/>
                    <a:pt x="112916" y="132883"/>
                  </a:cubicBezTo>
                  <a:close/>
                  <a:moveTo>
                    <a:pt x="111963" y="65255"/>
                  </a:moveTo>
                  <a:cubicBezTo>
                    <a:pt x="112916" y="65255"/>
                    <a:pt x="112916" y="64303"/>
                    <a:pt x="112916" y="63351"/>
                  </a:cubicBezTo>
                  <a:cubicBezTo>
                    <a:pt x="111963" y="64303"/>
                    <a:pt x="111963" y="64303"/>
                    <a:pt x="111963" y="65255"/>
                  </a:cubicBezTo>
                  <a:cubicBezTo>
                    <a:pt x="111963" y="65255"/>
                    <a:pt x="111963" y="65255"/>
                    <a:pt x="111963" y="65255"/>
                  </a:cubicBezTo>
                  <a:close/>
                  <a:moveTo>
                    <a:pt x="113868" y="71923"/>
                  </a:moveTo>
                  <a:cubicBezTo>
                    <a:pt x="113868" y="70970"/>
                    <a:pt x="113868" y="70970"/>
                    <a:pt x="113868" y="71923"/>
                  </a:cubicBezTo>
                  <a:cubicBezTo>
                    <a:pt x="112916" y="70970"/>
                    <a:pt x="112916" y="71923"/>
                    <a:pt x="113868" y="71923"/>
                  </a:cubicBezTo>
                  <a:lnTo>
                    <a:pt x="113868" y="74780"/>
                  </a:lnTo>
                  <a:cubicBezTo>
                    <a:pt x="113868" y="74780"/>
                    <a:pt x="114820" y="74780"/>
                    <a:pt x="114820" y="73828"/>
                  </a:cubicBezTo>
                  <a:cubicBezTo>
                    <a:pt x="115773" y="72876"/>
                    <a:pt x="114820" y="71923"/>
                    <a:pt x="113868" y="71923"/>
                  </a:cubicBezTo>
                  <a:close/>
                  <a:moveTo>
                    <a:pt x="112916" y="49063"/>
                  </a:moveTo>
                  <a:cubicBezTo>
                    <a:pt x="112916" y="50015"/>
                    <a:pt x="112916" y="50015"/>
                    <a:pt x="113868" y="50015"/>
                  </a:cubicBezTo>
                  <a:cubicBezTo>
                    <a:pt x="114820" y="49063"/>
                    <a:pt x="114820" y="49063"/>
                    <a:pt x="112916" y="49063"/>
                  </a:cubicBezTo>
                  <a:lnTo>
                    <a:pt x="112916" y="47158"/>
                  </a:lnTo>
                  <a:lnTo>
                    <a:pt x="112916" y="49063"/>
                  </a:lnTo>
                  <a:close/>
                  <a:moveTo>
                    <a:pt x="116725" y="123358"/>
                  </a:moveTo>
                  <a:cubicBezTo>
                    <a:pt x="116725" y="122405"/>
                    <a:pt x="116725" y="121453"/>
                    <a:pt x="118630" y="121453"/>
                  </a:cubicBezTo>
                  <a:cubicBezTo>
                    <a:pt x="118630" y="121453"/>
                    <a:pt x="119583" y="121453"/>
                    <a:pt x="119583" y="122405"/>
                  </a:cubicBezTo>
                  <a:cubicBezTo>
                    <a:pt x="119583" y="123358"/>
                    <a:pt x="117678" y="123358"/>
                    <a:pt x="116725" y="123358"/>
                  </a:cubicBezTo>
                  <a:cubicBezTo>
                    <a:pt x="116725" y="124311"/>
                    <a:pt x="116725" y="124311"/>
                    <a:pt x="116725" y="123358"/>
                  </a:cubicBezTo>
                  <a:close/>
                  <a:moveTo>
                    <a:pt x="120535" y="73828"/>
                  </a:moveTo>
                  <a:cubicBezTo>
                    <a:pt x="119583" y="73828"/>
                    <a:pt x="117678" y="73828"/>
                    <a:pt x="117678" y="75733"/>
                  </a:cubicBezTo>
                  <a:cubicBezTo>
                    <a:pt x="117678" y="76686"/>
                    <a:pt x="118630" y="76686"/>
                    <a:pt x="119583" y="76686"/>
                  </a:cubicBezTo>
                  <a:cubicBezTo>
                    <a:pt x="120535" y="76686"/>
                    <a:pt x="122441" y="76686"/>
                    <a:pt x="122441" y="75733"/>
                  </a:cubicBezTo>
                  <a:cubicBezTo>
                    <a:pt x="122441" y="73828"/>
                    <a:pt x="121488" y="73828"/>
                    <a:pt x="120535" y="73828"/>
                  </a:cubicBezTo>
                  <a:close/>
                  <a:moveTo>
                    <a:pt x="120535" y="139551"/>
                  </a:moveTo>
                  <a:cubicBezTo>
                    <a:pt x="120535" y="138598"/>
                    <a:pt x="120535" y="137645"/>
                    <a:pt x="118630" y="137645"/>
                  </a:cubicBezTo>
                  <a:cubicBezTo>
                    <a:pt x="118630" y="137645"/>
                    <a:pt x="117678" y="137645"/>
                    <a:pt x="117678" y="138598"/>
                  </a:cubicBezTo>
                  <a:cubicBezTo>
                    <a:pt x="118630" y="139551"/>
                    <a:pt x="119583" y="139551"/>
                    <a:pt x="120535" y="139551"/>
                  </a:cubicBezTo>
                  <a:cubicBezTo>
                    <a:pt x="120535" y="140503"/>
                    <a:pt x="120535" y="139551"/>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9583" y="46205"/>
                    <a:pt x="118630" y="47158"/>
                    <a:pt x="118630" y="48111"/>
                  </a:cubicBezTo>
                  <a:close/>
                  <a:moveTo>
                    <a:pt x="119583" y="37633"/>
                  </a:moveTo>
                  <a:cubicBezTo>
                    <a:pt x="120535" y="37633"/>
                    <a:pt x="120535" y="37633"/>
                    <a:pt x="121488" y="36680"/>
                  </a:cubicBezTo>
                  <a:cubicBezTo>
                    <a:pt x="121488" y="35728"/>
                    <a:pt x="121488" y="35728"/>
                    <a:pt x="121488" y="35728"/>
                  </a:cubicBezTo>
                  <a:cubicBezTo>
                    <a:pt x="119583" y="36680"/>
                    <a:pt x="119583" y="36680"/>
                    <a:pt x="119583" y="37633"/>
                  </a:cubicBezTo>
                  <a:lnTo>
                    <a:pt x="119583" y="37633"/>
                  </a:lnTo>
                  <a:close/>
                  <a:moveTo>
                    <a:pt x="121488" y="54778"/>
                  </a:moveTo>
                  <a:cubicBezTo>
                    <a:pt x="120535" y="54778"/>
                    <a:pt x="120535" y="54778"/>
                    <a:pt x="121488" y="54778"/>
                  </a:cubicBezTo>
                  <a:lnTo>
                    <a:pt x="124345" y="58588"/>
                  </a:lnTo>
                  <a:cubicBezTo>
                    <a:pt x="124345" y="58588"/>
                    <a:pt x="124345" y="57636"/>
                    <a:pt x="124345" y="57636"/>
                  </a:cubicBezTo>
                  <a:cubicBezTo>
                    <a:pt x="123393" y="55730"/>
                    <a:pt x="122441" y="54778"/>
                    <a:pt x="121488" y="54778"/>
                  </a:cubicBezTo>
                  <a:close/>
                  <a:moveTo>
                    <a:pt x="123393" y="131930"/>
                  </a:moveTo>
                  <a:cubicBezTo>
                    <a:pt x="123393" y="131930"/>
                    <a:pt x="123393" y="131930"/>
                    <a:pt x="123393" y="131930"/>
                  </a:cubicBezTo>
                  <a:cubicBezTo>
                    <a:pt x="124345" y="131930"/>
                    <a:pt x="124345" y="131930"/>
                    <a:pt x="123393" y="131930"/>
                  </a:cubicBezTo>
                  <a:cubicBezTo>
                    <a:pt x="124345" y="130978"/>
                    <a:pt x="123393" y="130978"/>
                    <a:pt x="123393" y="131930"/>
                  </a:cubicBezTo>
                  <a:cubicBezTo>
                    <a:pt x="123393" y="130978"/>
                    <a:pt x="123393" y="130978"/>
                    <a:pt x="123393" y="131930"/>
                  </a:cubicBezTo>
                  <a:close/>
                  <a:moveTo>
                    <a:pt x="123393" y="128120"/>
                  </a:moveTo>
                  <a:cubicBezTo>
                    <a:pt x="123393" y="128120"/>
                    <a:pt x="124345" y="129073"/>
                    <a:pt x="124345" y="129073"/>
                  </a:cubicBezTo>
                  <a:cubicBezTo>
                    <a:pt x="125298" y="129073"/>
                    <a:pt x="125298" y="129073"/>
                    <a:pt x="125298" y="128120"/>
                  </a:cubicBezTo>
                  <a:cubicBezTo>
                    <a:pt x="124345" y="129073"/>
                    <a:pt x="124345" y="128120"/>
                    <a:pt x="123393" y="128120"/>
                  </a:cubicBezTo>
                  <a:cubicBezTo>
                    <a:pt x="123393" y="128120"/>
                    <a:pt x="123393" y="128120"/>
                    <a:pt x="123393" y="128120"/>
                  </a:cubicBezTo>
                  <a:close/>
                  <a:moveTo>
                    <a:pt x="124345" y="124311"/>
                  </a:moveTo>
                  <a:cubicBezTo>
                    <a:pt x="124345" y="124311"/>
                    <a:pt x="124345" y="124311"/>
                    <a:pt x="124345" y="124311"/>
                  </a:cubicBezTo>
                  <a:cubicBezTo>
                    <a:pt x="127203" y="125263"/>
                    <a:pt x="128155" y="124311"/>
                    <a:pt x="129108" y="122405"/>
                  </a:cubicBezTo>
                  <a:cubicBezTo>
                    <a:pt x="130060" y="121453"/>
                    <a:pt x="127203" y="122405"/>
                    <a:pt x="125298" y="121453"/>
                  </a:cubicBezTo>
                  <a:cubicBezTo>
                    <a:pt x="124345" y="122405"/>
                    <a:pt x="124345" y="123358"/>
                    <a:pt x="124345" y="124311"/>
                  </a:cubicBezTo>
                  <a:close/>
                  <a:moveTo>
                    <a:pt x="124345" y="47158"/>
                  </a:moveTo>
                  <a:cubicBezTo>
                    <a:pt x="124345" y="47158"/>
                    <a:pt x="125298" y="48111"/>
                    <a:pt x="125298" y="48111"/>
                  </a:cubicBezTo>
                  <a:cubicBezTo>
                    <a:pt x="125298" y="48111"/>
                    <a:pt x="126250" y="48111"/>
                    <a:pt x="126250" y="48111"/>
                  </a:cubicBezTo>
                  <a:cubicBezTo>
                    <a:pt x="126250" y="47158"/>
                    <a:pt x="125298" y="47158"/>
                    <a:pt x="124345" y="47158"/>
                  </a:cubicBezTo>
                  <a:cubicBezTo>
                    <a:pt x="124345" y="46205"/>
                    <a:pt x="123393" y="47158"/>
                    <a:pt x="124345" y="47158"/>
                  </a:cubicBezTo>
                  <a:close/>
                  <a:moveTo>
                    <a:pt x="126250" y="71923"/>
                  </a:moveTo>
                  <a:cubicBezTo>
                    <a:pt x="126250" y="71923"/>
                    <a:pt x="126250" y="70970"/>
                    <a:pt x="126250" y="71923"/>
                  </a:cubicBezTo>
                  <a:cubicBezTo>
                    <a:pt x="125298" y="70970"/>
                    <a:pt x="125298" y="71923"/>
                    <a:pt x="125298" y="71923"/>
                  </a:cubicBezTo>
                  <a:cubicBezTo>
                    <a:pt x="125298" y="71923"/>
                    <a:pt x="125298" y="72876"/>
                    <a:pt x="126250" y="71923"/>
                  </a:cubicBezTo>
                  <a:cubicBezTo>
                    <a:pt x="126250" y="72876"/>
                    <a:pt x="126250" y="71923"/>
                    <a:pt x="126250" y="71923"/>
                  </a:cubicBezTo>
                  <a:close/>
                  <a:moveTo>
                    <a:pt x="127203" y="60493"/>
                  </a:moveTo>
                  <a:cubicBezTo>
                    <a:pt x="127203" y="59540"/>
                    <a:pt x="127203" y="59540"/>
                    <a:pt x="127203" y="60493"/>
                  </a:cubicBezTo>
                  <a:lnTo>
                    <a:pt x="125298" y="61445"/>
                  </a:lnTo>
                  <a:cubicBezTo>
                    <a:pt x="125298" y="61445"/>
                    <a:pt x="125298" y="62398"/>
                    <a:pt x="126250" y="62398"/>
                  </a:cubicBezTo>
                  <a:cubicBezTo>
                    <a:pt x="126250" y="61445"/>
                    <a:pt x="127203" y="60493"/>
                    <a:pt x="127203" y="60493"/>
                  </a:cubicBezTo>
                  <a:close/>
                  <a:moveTo>
                    <a:pt x="126250" y="54778"/>
                  </a:moveTo>
                  <a:cubicBezTo>
                    <a:pt x="126250" y="55730"/>
                    <a:pt x="127203" y="55730"/>
                    <a:pt x="128155" y="55730"/>
                  </a:cubicBezTo>
                  <a:cubicBezTo>
                    <a:pt x="128155" y="55730"/>
                    <a:pt x="129108" y="55730"/>
                    <a:pt x="129108" y="54778"/>
                  </a:cubicBezTo>
                  <a:cubicBezTo>
                    <a:pt x="128155" y="53826"/>
                    <a:pt x="128155" y="53826"/>
                    <a:pt x="126250" y="54778"/>
                  </a:cubicBezTo>
                  <a:cubicBezTo>
                    <a:pt x="126250" y="53826"/>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7" name="Freeform 366">
              <a:extLst>
                <a:ext uri="{FF2B5EF4-FFF2-40B4-BE49-F238E27FC236}">
                  <a16:creationId xmlns:a16="http://schemas.microsoft.com/office/drawing/2014/main" id="{9C08034A-F3F0-33F9-CACC-D8E5302085DA}"/>
                </a:ext>
              </a:extLst>
            </p:cNvPr>
            <p:cNvSpPr/>
            <p:nvPr/>
          </p:nvSpPr>
          <p:spPr>
            <a:xfrm>
              <a:off x="558879" y="81211"/>
              <a:ext cx="175498" cy="181398"/>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3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0 w 175498"/>
                <a:gd name="connsiteY27" fmla="*/ 171450 h 181398"/>
                <a:gd name="connsiteX28" fmla="*/ 80248 w 175498"/>
                <a:gd name="connsiteY28" fmla="*/ 175260 h 181398"/>
                <a:gd name="connsiteX29" fmla="*/ 77390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0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8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7 h 181398"/>
                <a:gd name="connsiteX67" fmla="*/ 163115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2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7 h 181398"/>
                <a:gd name="connsiteX96" fmla="*/ 23098 w 175498"/>
                <a:gd name="connsiteY96" fmla="*/ 79057 h 181398"/>
                <a:gd name="connsiteX97" fmla="*/ 24051 w 175498"/>
                <a:gd name="connsiteY97" fmla="*/ 81915 h 181398"/>
                <a:gd name="connsiteX98" fmla="*/ 25956 w 175498"/>
                <a:gd name="connsiteY98" fmla="*/ 42863 h 181398"/>
                <a:gd name="connsiteX99" fmla="*/ 25003 w 175498"/>
                <a:gd name="connsiteY99" fmla="*/ 44767 h 181398"/>
                <a:gd name="connsiteX100" fmla="*/ 25003 w 175498"/>
                <a:gd name="connsiteY100" fmla="*/ 44767 h 181398"/>
                <a:gd name="connsiteX101" fmla="*/ 25956 w 175498"/>
                <a:gd name="connsiteY101" fmla="*/ 42863 h 181398"/>
                <a:gd name="connsiteX102" fmla="*/ 25956 w 175498"/>
                <a:gd name="connsiteY102" fmla="*/ 40957 h 181398"/>
                <a:gd name="connsiteX103" fmla="*/ 25003 w 175498"/>
                <a:gd name="connsiteY103" fmla="*/ 40957 h 181398"/>
                <a:gd name="connsiteX104" fmla="*/ 25956 w 175498"/>
                <a:gd name="connsiteY104" fmla="*/ 42863 h 181398"/>
                <a:gd name="connsiteX105" fmla="*/ 26908 w 175498"/>
                <a:gd name="connsiteY105" fmla="*/ 70485 h 181398"/>
                <a:gd name="connsiteX106" fmla="*/ 29765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7632 h 181398"/>
                <a:gd name="connsiteX111" fmla="*/ 26908 w 175498"/>
                <a:gd name="connsiteY111" fmla="*/ 105728 h 181398"/>
                <a:gd name="connsiteX112" fmla="*/ 25956 w 175498"/>
                <a:gd name="connsiteY112" fmla="*/ 103822 h 181398"/>
                <a:gd name="connsiteX113" fmla="*/ 25003 w 175498"/>
                <a:gd name="connsiteY113" fmla="*/ 106680 h 181398"/>
                <a:gd name="connsiteX114" fmla="*/ 25956 w 175498"/>
                <a:gd name="connsiteY114" fmla="*/ 107632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7 h 181398"/>
                <a:gd name="connsiteX123" fmla="*/ 27861 w 175498"/>
                <a:gd name="connsiteY123" fmla="*/ 159067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8110 h 181398"/>
                <a:gd name="connsiteX131" fmla="*/ 53578 w 175498"/>
                <a:gd name="connsiteY131" fmla="*/ 118110 h 181398"/>
                <a:gd name="connsiteX132" fmla="*/ 50721 w 175498"/>
                <a:gd name="connsiteY132" fmla="*/ 113347 h 181398"/>
                <a:gd name="connsiteX133" fmla="*/ 46911 w 175498"/>
                <a:gd name="connsiteY133" fmla="*/ 111442 h 181398"/>
                <a:gd name="connsiteX134" fmla="*/ 40243 w 175498"/>
                <a:gd name="connsiteY134" fmla="*/ 107632 h 181398"/>
                <a:gd name="connsiteX135" fmla="*/ 38338 w 175498"/>
                <a:gd name="connsiteY135" fmla="*/ 107632 h 181398"/>
                <a:gd name="connsiteX136" fmla="*/ 35481 w 175498"/>
                <a:gd name="connsiteY136" fmla="*/ 107632 h 181398"/>
                <a:gd name="connsiteX137" fmla="*/ 33576 w 175498"/>
                <a:gd name="connsiteY137" fmla="*/ 108585 h 181398"/>
                <a:gd name="connsiteX138" fmla="*/ 30718 w 175498"/>
                <a:gd name="connsiteY138" fmla="*/ 110490 h 181398"/>
                <a:gd name="connsiteX139" fmla="*/ 26908 w 175498"/>
                <a:gd name="connsiteY139" fmla="*/ 110490 h 181398"/>
                <a:gd name="connsiteX140" fmla="*/ 25003 w 175498"/>
                <a:gd name="connsiteY140" fmla="*/ 112395 h 181398"/>
                <a:gd name="connsiteX141" fmla="*/ 26908 w 175498"/>
                <a:gd name="connsiteY141" fmla="*/ 112395 h 181398"/>
                <a:gd name="connsiteX142" fmla="*/ 29765 w 175498"/>
                <a:gd name="connsiteY142" fmla="*/ 114300 h 181398"/>
                <a:gd name="connsiteX143" fmla="*/ 31671 w 175498"/>
                <a:gd name="connsiteY143" fmla="*/ 114300 h 181398"/>
                <a:gd name="connsiteX144" fmla="*/ 31671 w 175498"/>
                <a:gd name="connsiteY144" fmla="*/ 114300 h 181398"/>
                <a:gd name="connsiteX145" fmla="*/ 36433 w 175498"/>
                <a:gd name="connsiteY145" fmla="*/ 114300 h 181398"/>
                <a:gd name="connsiteX146" fmla="*/ 39290 w 175498"/>
                <a:gd name="connsiteY146" fmla="*/ 117157 h 181398"/>
                <a:gd name="connsiteX147" fmla="*/ 40243 w 175498"/>
                <a:gd name="connsiteY147" fmla="*/ 119063 h 181398"/>
                <a:gd name="connsiteX148" fmla="*/ 43101 w 175498"/>
                <a:gd name="connsiteY148" fmla="*/ 120967 h 181398"/>
                <a:gd name="connsiteX149" fmla="*/ 44053 w 175498"/>
                <a:gd name="connsiteY149" fmla="*/ 125730 h 181398"/>
                <a:gd name="connsiteX150" fmla="*/ 50721 w 175498"/>
                <a:gd name="connsiteY150" fmla="*/ 131445 h 181398"/>
                <a:gd name="connsiteX151" fmla="*/ 51673 w 175498"/>
                <a:gd name="connsiteY151" fmla="*/ 132397 h 181398"/>
                <a:gd name="connsiteX152" fmla="*/ 52626 w 175498"/>
                <a:gd name="connsiteY152" fmla="*/ 133350 h 181398"/>
                <a:gd name="connsiteX153" fmla="*/ 52626 w 175498"/>
                <a:gd name="connsiteY153" fmla="*/ 133350 h 181398"/>
                <a:gd name="connsiteX154" fmla="*/ 50721 w 175498"/>
                <a:gd name="connsiteY154" fmla="*/ 131445 h 181398"/>
                <a:gd name="connsiteX155" fmla="*/ 48815 w 175498"/>
                <a:gd name="connsiteY155" fmla="*/ 126682 h 181398"/>
                <a:gd name="connsiteX156" fmla="*/ 49768 w 175498"/>
                <a:gd name="connsiteY156" fmla="*/ 124778 h 181398"/>
                <a:gd name="connsiteX157" fmla="*/ 47863 w 175498"/>
                <a:gd name="connsiteY157" fmla="*/ 123825 h 181398"/>
                <a:gd name="connsiteX158" fmla="*/ 46911 w 175498"/>
                <a:gd name="connsiteY158" fmla="*/ 121920 h 181398"/>
                <a:gd name="connsiteX159" fmla="*/ 45958 w 175498"/>
                <a:gd name="connsiteY159" fmla="*/ 119063 h 181398"/>
                <a:gd name="connsiteX160" fmla="*/ 46911 w 175498"/>
                <a:gd name="connsiteY160" fmla="*/ 117157 h 181398"/>
                <a:gd name="connsiteX161" fmla="*/ 44053 w 175498"/>
                <a:gd name="connsiteY161" fmla="*/ 116205 h 181398"/>
                <a:gd name="connsiteX162" fmla="*/ 40243 w 175498"/>
                <a:gd name="connsiteY162" fmla="*/ 118110 h 181398"/>
                <a:gd name="connsiteX163" fmla="*/ 40243 w 175498"/>
                <a:gd name="connsiteY163" fmla="*/ 113347 h 181398"/>
                <a:gd name="connsiteX164" fmla="*/ 43101 w 175498"/>
                <a:gd name="connsiteY164" fmla="*/ 109538 h 181398"/>
                <a:gd name="connsiteX165" fmla="*/ 46911 w 175498"/>
                <a:gd name="connsiteY165" fmla="*/ 112395 h 181398"/>
                <a:gd name="connsiteX166" fmla="*/ 50721 w 175498"/>
                <a:gd name="connsiteY166" fmla="*/ 114300 h 181398"/>
                <a:gd name="connsiteX167" fmla="*/ 53578 w 175498"/>
                <a:gd name="connsiteY167" fmla="*/ 116205 h 181398"/>
                <a:gd name="connsiteX168" fmla="*/ 53578 w 175498"/>
                <a:gd name="connsiteY168" fmla="*/ 118110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5956 w 175498"/>
                <a:gd name="connsiteY174" fmla="*/ 72390 h 181398"/>
                <a:gd name="connsiteX175" fmla="*/ 25956 w 175498"/>
                <a:gd name="connsiteY175" fmla="*/ 72390 h 181398"/>
                <a:gd name="connsiteX176" fmla="*/ 25956 w 175498"/>
                <a:gd name="connsiteY176" fmla="*/ 72390 h 181398"/>
                <a:gd name="connsiteX177" fmla="*/ 25956 w 175498"/>
                <a:gd name="connsiteY177" fmla="*/ 72390 h 181398"/>
                <a:gd name="connsiteX178" fmla="*/ 25956 w 175498"/>
                <a:gd name="connsiteY178" fmla="*/ 72390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3828 h 181398"/>
                <a:gd name="connsiteX190" fmla="*/ 35481 w 175498"/>
                <a:gd name="connsiteY190" fmla="*/ 138113 h 181398"/>
                <a:gd name="connsiteX191" fmla="*/ 33576 w 175498"/>
                <a:gd name="connsiteY191" fmla="*/ 136207 h 181398"/>
                <a:gd name="connsiteX192" fmla="*/ 33576 w 175498"/>
                <a:gd name="connsiteY192" fmla="*/ 134303 h 181398"/>
                <a:gd name="connsiteX193" fmla="*/ 34528 w 175498"/>
                <a:gd name="connsiteY193" fmla="*/ 128588 h 181398"/>
                <a:gd name="connsiteX194" fmla="*/ 27861 w 175498"/>
                <a:gd name="connsiteY194" fmla="*/ 127635 h 181398"/>
                <a:gd name="connsiteX195" fmla="*/ 27861 w 175498"/>
                <a:gd name="connsiteY195" fmla="*/ 127635 h 181398"/>
                <a:gd name="connsiteX196" fmla="*/ 25956 w 175498"/>
                <a:gd name="connsiteY196" fmla="*/ 132397 h 181398"/>
                <a:gd name="connsiteX197" fmla="*/ 31671 w 175498"/>
                <a:gd name="connsiteY197" fmla="*/ 140970 h 181398"/>
                <a:gd name="connsiteX198" fmla="*/ 34528 w 175498"/>
                <a:gd name="connsiteY198" fmla="*/ 143828 h 181398"/>
                <a:gd name="connsiteX199" fmla="*/ 37386 w 175498"/>
                <a:gd name="connsiteY199" fmla="*/ 143828 h 181398"/>
                <a:gd name="connsiteX200" fmla="*/ 31671 w 175498"/>
                <a:gd name="connsiteY200" fmla="*/ 36195 h 181398"/>
                <a:gd name="connsiteX201" fmla="*/ 30718 w 175498"/>
                <a:gd name="connsiteY201" fmla="*/ 35242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5 w 175498"/>
                <a:gd name="connsiteY205" fmla="*/ 29528 h 181398"/>
                <a:gd name="connsiteX206" fmla="*/ 26908 w 175498"/>
                <a:gd name="connsiteY206" fmla="*/ 29528 h 181398"/>
                <a:gd name="connsiteX207" fmla="*/ 29765 w 175498"/>
                <a:gd name="connsiteY207" fmla="*/ 29528 h 181398"/>
                <a:gd name="connsiteX208" fmla="*/ 27861 w 175498"/>
                <a:gd name="connsiteY208" fmla="*/ 16192 h 181398"/>
                <a:gd name="connsiteX209" fmla="*/ 27861 w 175498"/>
                <a:gd name="connsiteY209" fmla="*/ 16192 h 181398"/>
                <a:gd name="connsiteX210" fmla="*/ 29765 w 175498"/>
                <a:gd name="connsiteY210" fmla="*/ 16192 h 181398"/>
                <a:gd name="connsiteX211" fmla="*/ 27861 w 175498"/>
                <a:gd name="connsiteY211" fmla="*/ 16192 h 181398"/>
                <a:gd name="connsiteX212" fmla="*/ 27861 w 175498"/>
                <a:gd name="connsiteY212" fmla="*/ 16192 h 181398"/>
                <a:gd name="connsiteX213" fmla="*/ 28813 w 175498"/>
                <a:gd name="connsiteY213" fmla="*/ 81915 h 181398"/>
                <a:gd name="connsiteX214" fmla="*/ 27861 w 175498"/>
                <a:gd name="connsiteY214" fmla="*/ 85725 h 181398"/>
                <a:gd name="connsiteX215" fmla="*/ 30718 w 175498"/>
                <a:gd name="connsiteY215" fmla="*/ 84772 h 181398"/>
                <a:gd name="connsiteX216" fmla="*/ 30718 w 175498"/>
                <a:gd name="connsiteY216" fmla="*/ 84772 h 181398"/>
                <a:gd name="connsiteX217" fmla="*/ 36433 w 175498"/>
                <a:gd name="connsiteY217" fmla="*/ 89535 h 181398"/>
                <a:gd name="connsiteX218" fmla="*/ 37386 w 175498"/>
                <a:gd name="connsiteY218" fmla="*/ 88582 h 181398"/>
                <a:gd name="connsiteX219" fmla="*/ 36433 w 175498"/>
                <a:gd name="connsiteY219" fmla="*/ 85725 h 181398"/>
                <a:gd name="connsiteX220" fmla="*/ 34528 w 175498"/>
                <a:gd name="connsiteY220" fmla="*/ 84772 h 181398"/>
                <a:gd name="connsiteX221" fmla="*/ 29765 w 175498"/>
                <a:gd name="connsiteY221" fmla="*/ 84772 h 181398"/>
                <a:gd name="connsiteX222" fmla="*/ 28813 w 175498"/>
                <a:gd name="connsiteY222" fmla="*/ 81915 h 181398"/>
                <a:gd name="connsiteX223" fmla="*/ 27861 w 175498"/>
                <a:gd name="connsiteY223" fmla="*/ 97155 h 181398"/>
                <a:gd name="connsiteX224" fmla="*/ 27861 w 175498"/>
                <a:gd name="connsiteY224" fmla="*/ 97155 h 181398"/>
                <a:gd name="connsiteX225" fmla="*/ 27861 w 175498"/>
                <a:gd name="connsiteY225" fmla="*/ 98107 h 181398"/>
                <a:gd name="connsiteX226" fmla="*/ 27861 w 175498"/>
                <a:gd name="connsiteY226" fmla="*/ 97155 h 181398"/>
                <a:gd name="connsiteX227" fmla="*/ 27861 w 175498"/>
                <a:gd name="connsiteY227" fmla="*/ 97155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967 h 181398"/>
                <a:gd name="connsiteX234" fmla="*/ 28813 w 175498"/>
                <a:gd name="connsiteY234" fmla="*/ 120967 h 181398"/>
                <a:gd name="connsiteX235" fmla="*/ 28813 w 175498"/>
                <a:gd name="connsiteY235" fmla="*/ 120967 h 181398"/>
                <a:gd name="connsiteX236" fmla="*/ 28813 w 175498"/>
                <a:gd name="connsiteY236" fmla="*/ 120967 h 181398"/>
                <a:gd name="connsiteX237" fmla="*/ 28813 w 175498"/>
                <a:gd name="connsiteY237" fmla="*/ 120967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7 h 181398"/>
                <a:gd name="connsiteX244" fmla="*/ 29765 w 175498"/>
                <a:gd name="connsiteY244" fmla="*/ 58103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0 w 175498"/>
                <a:gd name="connsiteY253" fmla="*/ 64770 h 181398"/>
                <a:gd name="connsiteX254" fmla="*/ 42148 w 175498"/>
                <a:gd name="connsiteY254" fmla="*/ 62865 h 181398"/>
                <a:gd name="connsiteX255" fmla="*/ 48815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4765 h 181398"/>
                <a:gd name="connsiteX268" fmla="*/ 31671 w 175498"/>
                <a:gd name="connsiteY268" fmla="*/ 26670 h 181398"/>
                <a:gd name="connsiteX269" fmla="*/ 32623 w 175498"/>
                <a:gd name="connsiteY269" fmla="*/ 27622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5 w 175498"/>
                <a:gd name="connsiteY279" fmla="*/ 74295 h 181398"/>
                <a:gd name="connsiteX280" fmla="*/ 31671 w 175498"/>
                <a:gd name="connsiteY280" fmla="*/ 77153 h 181398"/>
                <a:gd name="connsiteX281" fmla="*/ 32623 w 175498"/>
                <a:gd name="connsiteY281" fmla="*/ 75247 h 181398"/>
                <a:gd name="connsiteX282" fmla="*/ 30718 w 175498"/>
                <a:gd name="connsiteY282" fmla="*/ 72390 h 181398"/>
                <a:gd name="connsiteX283" fmla="*/ 29765 w 175498"/>
                <a:gd name="connsiteY283" fmla="*/ 74295 h 181398"/>
                <a:gd name="connsiteX284" fmla="*/ 32623 w 175498"/>
                <a:gd name="connsiteY284" fmla="*/ 151447 h 181398"/>
                <a:gd name="connsiteX285" fmla="*/ 29765 w 175498"/>
                <a:gd name="connsiteY285" fmla="*/ 151447 h 181398"/>
                <a:gd name="connsiteX286" fmla="*/ 29765 w 175498"/>
                <a:gd name="connsiteY286" fmla="*/ 152400 h 181398"/>
                <a:gd name="connsiteX287" fmla="*/ 33576 w 175498"/>
                <a:gd name="connsiteY287" fmla="*/ 152400 h 181398"/>
                <a:gd name="connsiteX288" fmla="*/ 32623 w 175498"/>
                <a:gd name="connsiteY288" fmla="*/ 151447 h 181398"/>
                <a:gd name="connsiteX289" fmla="*/ 54531 w 175498"/>
                <a:gd name="connsiteY289" fmla="*/ 50482 h 181398"/>
                <a:gd name="connsiteX290" fmla="*/ 55483 w 175498"/>
                <a:gd name="connsiteY290" fmla="*/ 52388 h 181398"/>
                <a:gd name="connsiteX291" fmla="*/ 59293 w 175498"/>
                <a:gd name="connsiteY291" fmla="*/ 52388 h 181398"/>
                <a:gd name="connsiteX292" fmla="*/ 58340 w 175498"/>
                <a:gd name="connsiteY292" fmla="*/ 50482 h 181398"/>
                <a:gd name="connsiteX293" fmla="*/ 54531 w 175498"/>
                <a:gd name="connsiteY293" fmla="*/ 47625 h 181398"/>
                <a:gd name="connsiteX294" fmla="*/ 58340 w 175498"/>
                <a:gd name="connsiteY294" fmla="*/ 46672 h 181398"/>
                <a:gd name="connsiteX295" fmla="*/ 58340 w 175498"/>
                <a:gd name="connsiteY295" fmla="*/ 42863 h 181398"/>
                <a:gd name="connsiteX296" fmla="*/ 56436 w 175498"/>
                <a:gd name="connsiteY296" fmla="*/ 40957 h 181398"/>
                <a:gd name="connsiteX297" fmla="*/ 55483 w 175498"/>
                <a:gd name="connsiteY297" fmla="*/ 43815 h 181398"/>
                <a:gd name="connsiteX298" fmla="*/ 53578 w 175498"/>
                <a:gd name="connsiteY298" fmla="*/ 47625 h 181398"/>
                <a:gd name="connsiteX299" fmla="*/ 52626 w 175498"/>
                <a:gd name="connsiteY299" fmla="*/ 43815 h 181398"/>
                <a:gd name="connsiteX300" fmla="*/ 50721 w 175498"/>
                <a:gd name="connsiteY300" fmla="*/ 39053 h 181398"/>
                <a:gd name="connsiteX301" fmla="*/ 51673 w 175498"/>
                <a:gd name="connsiteY301" fmla="*/ 38100 h 181398"/>
                <a:gd name="connsiteX302" fmla="*/ 54531 w 175498"/>
                <a:gd name="connsiteY302" fmla="*/ 36195 h 181398"/>
                <a:gd name="connsiteX303" fmla="*/ 52626 w 175498"/>
                <a:gd name="connsiteY303" fmla="*/ 34290 h 181398"/>
                <a:gd name="connsiteX304" fmla="*/ 51673 w 175498"/>
                <a:gd name="connsiteY304" fmla="*/ 33338 h 181398"/>
                <a:gd name="connsiteX305" fmla="*/ 53578 w 175498"/>
                <a:gd name="connsiteY305" fmla="*/ 32385 h 181398"/>
                <a:gd name="connsiteX306" fmla="*/ 53578 w 175498"/>
                <a:gd name="connsiteY306" fmla="*/ 32385 h 181398"/>
                <a:gd name="connsiteX307" fmla="*/ 52626 w 175498"/>
                <a:gd name="connsiteY307" fmla="*/ 34290 h 181398"/>
                <a:gd name="connsiteX308" fmla="*/ 45958 w 175498"/>
                <a:gd name="connsiteY308" fmla="*/ 34290 h 181398"/>
                <a:gd name="connsiteX309" fmla="*/ 44053 w 175498"/>
                <a:gd name="connsiteY309" fmla="*/ 33338 h 181398"/>
                <a:gd name="connsiteX310" fmla="*/ 46911 w 175498"/>
                <a:gd name="connsiteY310" fmla="*/ 38100 h 181398"/>
                <a:gd name="connsiteX311" fmla="*/ 39290 w 175498"/>
                <a:gd name="connsiteY311" fmla="*/ 34290 h 181398"/>
                <a:gd name="connsiteX312" fmla="*/ 38338 w 175498"/>
                <a:gd name="connsiteY312" fmla="*/ 32385 h 181398"/>
                <a:gd name="connsiteX313" fmla="*/ 40243 w 175498"/>
                <a:gd name="connsiteY313" fmla="*/ 32385 h 181398"/>
                <a:gd name="connsiteX314" fmla="*/ 44053 w 175498"/>
                <a:gd name="connsiteY314" fmla="*/ 33338 h 181398"/>
                <a:gd name="connsiteX315" fmla="*/ 47863 w 175498"/>
                <a:gd name="connsiteY315" fmla="*/ 29528 h 181398"/>
                <a:gd name="connsiteX316" fmla="*/ 50721 w 175498"/>
                <a:gd name="connsiteY316" fmla="*/ 28575 h 181398"/>
                <a:gd name="connsiteX317" fmla="*/ 51673 w 175498"/>
                <a:gd name="connsiteY317" fmla="*/ 24765 h 181398"/>
                <a:gd name="connsiteX318" fmla="*/ 48815 w 175498"/>
                <a:gd name="connsiteY318" fmla="*/ 25717 h 181398"/>
                <a:gd name="connsiteX319" fmla="*/ 46911 w 175498"/>
                <a:gd name="connsiteY319" fmla="*/ 25717 h 181398"/>
                <a:gd name="connsiteX320" fmla="*/ 45958 w 175498"/>
                <a:gd name="connsiteY320" fmla="*/ 21907 h 181398"/>
                <a:gd name="connsiteX321" fmla="*/ 45006 w 175498"/>
                <a:gd name="connsiteY321" fmla="*/ 20955 h 181398"/>
                <a:gd name="connsiteX322" fmla="*/ 42148 w 175498"/>
                <a:gd name="connsiteY322" fmla="*/ 22860 h 181398"/>
                <a:gd name="connsiteX323" fmla="*/ 44053 w 175498"/>
                <a:gd name="connsiteY323" fmla="*/ 24765 h 181398"/>
                <a:gd name="connsiteX324" fmla="*/ 45006 w 175498"/>
                <a:gd name="connsiteY324" fmla="*/ 25717 h 181398"/>
                <a:gd name="connsiteX325" fmla="*/ 41196 w 175498"/>
                <a:gd name="connsiteY325" fmla="*/ 30480 h 181398"/>
                <a:gd name="connsiteX326" fmla="*/ 40243 w 175498"/>
                <a:gd name="connsiteY326" fmla="*/ 30480 h 181398"/>
                <a:gd name="connsiteX327" fmla="*/ 40243 w 175498"/>
                <a:gd name="connsiteY327" fmla="*/ 29528 h 181398"/>
                <a:gd name="connsiteX328" fmla="*/ 38338 w 175498"/>
                <a:gd name="connsiteY328" fmla="*/ 25717 h 181398"/>
                <a:gd name="connsiteX329" fmla="*/ 37386 w 175498"/>
                <a:gd name="connsiteY329" fmla="*/ 29528 h 181398"/>
                <a:gd name="connsiteX330" fmla="*/ 33576 w 175498"/>
                <a:gd name="connsiteY330" fmla="*/ 32385 h 181398"/>
                <a:gd name="connsiteX331" fmla="*/ 31671 w 175498"/>
                <a:gd name="connsiteY331" fmla="*/ 32385 h 181398"/>
                <a:gd name="connsiteX332" fmla="*/ 35481 w 175498"/>
                <a:gd name="connsiteY332" fmla="*/ 36195 h 181398"/>
                <a:gd name="connsiteX333" fmla="*/ 39290 w 175498"/>
                <a:gd name="connsiteY333" fmla="*/ 39053 h 181398"/>
                <a:gd name="connsiteX334" fmla="*/ 38338 w 175498"/>
                <a:gd name="connsiteY334" fmla="*/ 40005 h 181398"/>
                <a:gd name="connsiteX335" fmla="*/ 33576 w 175498"/>
                <a:gd name="connsiteY335" fmla="*/ 42863 h 181398"/>
                <a:gd name="connsiteX336" fmla="*/ 34528 w 175498"/>
                <a:gd name="connsiteY336" fmla="*/ 42863 h 181398"/>
                <a:gd name="connsiteX337" fmla="*/ 36433 w 175498"/>
                <a:gd name="connsiteY337" fmla="*/ 46672 h 181398"/>
                <a:gd name="connsiteX338" fmla="*/ 33576 w 175498"/>
                <a:gd name="connsiteY338" fmla="*/ 45720 h 181398"/>
                <a:gd name="connsiteX339" fmla="*/ 32623 w 175498"/>
                <a:gd name="connsiteY339" fmla="*/ 44767 h 181398"/>
                <a:gd name="connsiteX340" fmla="*/ 31671 w 175498"/>
                <a:gd name="connsiteY340" fmla="*/ 48578 h 181398"/>
                <a:gd name="connsiteX341" fmla="*/ 32623 w 175498"/>
                <a:gd name="connsiteY341" fmla="*/ 52388 h 181398"/>
                <a:gd name="connsiteX342" fmla="*/ 33576 w 175498"/>
                <a:gd name="connsiteY342" fmla="*/ 54292 h 181398"/>
                <a:gd name="connsiteX343" fmla="*/ 36433 w 175498"/>
                <a:gd name="connsiteY343" fmla="*/ 54292 h 181398"/>
                <a:gd name="connsiteX344" fmla="*/ 40243 w 175498"/>
                <a:gd name="connsiteY344" fmla="*/ 50482 h 181398"/>
                <a:gd name="connsiteX345" fmla="*/ 41196 w 175498"/>
                <a:gd name="connsiteY345" fmla="*/ 46672 h 181398"/>
                <a:gd name="connsiteX346" fmla="*/ 41196 w 175498"/>
                <a:gd name="connsiteY346" fmla="*/ 43815 h 181398"/>
                <a:gd name="connsiteX347" fmla="*/ 44053 w 175498"/>
                <a:gd name="connsiteY347" fmla="*/ 44767 h 181398"/>
                <a:gd name="connsiteX348" fmla="*/ 47863 w 175498"/>
                <a:gd name="connsiteY348" fmla="*/ 41910 h 181398"/>
                <a:gd name="connsiteX349" fmla="*/ 47863 w 175498"/>
                <a:gd name="connsiteY349" fmla="*/ 40005 h 181398"/>
                <a:gd name="connsiteX350" fmla="*/ 52626 w 175498"/>
                <a:gd name="connsiteY350" fmla="*/ 41910 h 181398"/>
                <a:gd name="connsiteX351" fmla="*/ 48815 w 175498"/>
                <a:gd name="connsiteY351" fmla="*/ 46672 h 181398"/>
                <a:gd name="connsiteX352" fmla="*/ 48815 w 175498"/>
                <a:gd name="connsiteY352" fmla="*/ 50482 h 181398"/>
                <a:gd name="connsiteX353" fmla="*/ 50721 w 175498"/>
                <a:gd name="connsiteY353" fmla="*/ 50482 h 181398"/>
                <a:gd name="connsiteX354" fmla="*/ 52626 w 175498"/>
                <a:gd name="connsiteY354" fmla="*/ 52388 h 181398"/>
                <a:gd name="connsiteX355" fmla="*/ 49768 w 175498"/>
                <a:gd name="connsiteY355" fmla="*/ 52388 h 181398"/>
                <a:gd name="connsiteX356" fmla="*/ 45958 w 175498"/>
                <a:gd name="connsiteY356" fmla="*/ 47625 h 181398"/>
                <a:gd name="connsiteX357" fmla="*/ 45006 w 175498"/>
                <a:gd name="connsiteY357" fmla="*/ 46672 h 181398"/>
                <a:gd name="connsiteX358" fmla="*/ 44053 w 175498"/>
                <a:gd name="connsiteY358" fmla="*/ 47625 h 181398"/>
                <a:gd name="connsiteX359" fmla="*/ 43101 w 175498"/>
                <a:gd name="connsiteY359" fmla="*/ 51435 h 181398"/>
                <a:gd name="connsiteX360" fmla="*/ 46911 w 175498"/>
                <a:gd name="connsiteY360" fmla="*/ 55245 h 181398"/>
                <a:gd name="connsiteX361" fmla="*/ 54531 w 175498"/>
                <a:gd name="connsiteY361" fmla="*/ 60007 h 181398"/>
                <a:gd name="connsiteX362" fmla="*/ 54531 w 175498"/>
                <a:gd name="connsiteY362" fmla="*/ 66675 h 181398"/>
                <a:gd name="connsiteX363" fmla="*/ 55483 w 175498"/>
                <a:gd name="connsiteY363" fmla="*/ 67628 h 181398"/>
                <a:gd name="connsiteX364" fmla="*/ 56436 w 175498"/>
                <a:gd name="connsiteY364" fmla="*/ 66675 h 181398"/>
                <a:gd name="connsiteX365" fmla="*/ 57388 w 175498"/>
                <a:gd name="connsiteY365" fmla="*/ 62865 h 181398"/>
                <a:gd name="connsiteX366" fmla="*/ 54531 w 175498"/>
                <a:gd name="connsiteY366" fmla="*/ 60007 h 181398"/>
                <a:gd name="connsiteX367" fmla="*/ 55483 w 175498"/>
                <a:gd name="connsiteY367" fmla="*/ 55245 h 181398"/>
                <a:gd name="connsiteX368" fmla="*/ 54531 w 175498"/>
                <a:gd name="connsiteY368" fmla="*/ 50482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9050 h 181398"/>
                <a:gd name="connsiteX375" fmla="*/ 31671 w 175498"/>
                <a:gd name="connsiteY375" fmla="*/ 19050 h 181398"/>
                <a:gd name="connsiteX376" fmla="*/ 32623 w 175498"/>
                <a:gd name="connsiteY376" fmla="*/ 18097 h 181398"/>
                <a:gd name="connsiteX377" fmla="*/ 31671 w 175498"/>
                <a:gd name="connsiteY377" fmla="*/ 19050 h 181398"/>
                <a:gd name="connsiteX378" fmla="*/ 31671 w 175498"/>
                <a:gd name="connsiteY378" fmla="*/ 19050 h 181398"/>
                <a:gd name="connsiteX379" fmla="*/ 34528 w 175498"/>
                <a:gd name="connsiteY379" fmla="*/ 119063 h 181398"/>
                <a:gd name="connsiteX380" fmla="*/ 31671 w 175498"/>
                <a:gd name="connsiteY380" fmla="*/ 115253 h 181398"/>
                <a:gd name="connsiteX381" fmla="*/ 34528 w 175498"/>
                <a:gd name="connsiteY381" fmla="*/ 119063 h 181398"/>
                <a:gd name="connsiteX382" fmla="*/ 32623 w 175498"/>
                <a:gd name="connsiteY382" fmla="*/ 120015 h 181398"/>
                <a:gd name="connsiteX383" fmla="*/ 33576 w 175498"/>
                <a:gd name="connsiteY383" fmla="*/ 120967 h 181398"/>
                <a:gd name="connsiteX384" fmla="*/ 34528 w 175498"/>
                <a:gd name="connsiteY384" fmla="*/ 119063 h 181398"/>
                <a:gd name="connsiteX385" fmla="*/ 39290 w 175498"/>
                <a:gd name="connsiteY385" fmla="*/ 69532 h 181398"/>
                <a:gd name="connsiteX386" fmla="*/ 41196 w 175498"/>
                <a:gd name="connsiteY386" fmla="*/ 67628 h 181398"/>
                <a:gd name="connsiteX387" fmla="*/ 40243 w 175498"/>
                <a:gd name="connsiteY387" fmla="*/ 66675 h 181398"/>
                <a:gd name="connsiteX388" fmla="*/ 39290 w 175498"/>
                <a:gd name="connsiteY388" fmla="*/ 69532 h 181398"/>
                <a:gd name="connsiteX389" fmla="*/ 39290 w 175498"/>
                <a:gd name="connsiteY389" fmla="*/ 69532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7 h 181398"/>
                <a:gd name="connsiteX394" fmla="*/ 41196 w 175498"/>
                <a:gd name="connsiteY394" fmla="*/ 73342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0 w 175498"/>
                <a:gd name="connsiteY399" fmla="*/ 69532 h 181398"/>
                <a:gd name="connsiteX400" fmla="*/ 44053 w 175498"/>
                <a:gd name="connsiteY400" fmla="*/ 61913 h 181398"/>
                <a:gd name="connsiteX401" fmla="*/ 41196 w 175498"/>
                <a:gd name="connsiteY401" fmla="*/ 63817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7 h 181398"/>
                <a:gd name="connsiteX414" fmla="*/ 35481 w 175498"/>
                <a:gd name="connsiteY414" fmla="*/ 18097 h 181398"/>
                <a:gd name="connsiteX415" fmla="*/ 33576 w 175498"/>
                <a:gd name="connsiteY415" fmla="*/ 20955 h 181398"/>
                <a:gd name="connsiteX416" fmla="*/ 35481 w 175498"/>
                <a:gd name="connsiteY416" fmla="*/ 138113 h 181398"/>
                <a:gd name="connsiteX417" fmla="*/ 34528 w 175498"/>
                <a:gd name="connsiteY417" fmla="*/ 140017 h 181398"/>
                <a:gd name="connsiteX418" fmla="*/ 34528 w 175498"/>
                <a:gd name="connsiteY418" fmla="*/ 140017 h 181398"/>
                <a:gd name="connsiteX419" fmla="*/ 35481 w 175498"/>
                <a:gd name="connsiteY419" fmla="*/ 138113 h 181398"/>
                <a:gd name="connsiteX420" fmla="*/ 40243 w 175498"/>
                <a:gd name="connsiteY420" fmla="*/ 161925 h 181398"/>
                <a:gd name="connsiteX421" fmla="*/ 37386 w 175498"/>
                <a:gd name="connsiteY421" fmla="*/ 159067 h 181398"/>
                <a:gd name="connsiteX422" fmla="*/ 35481 w 175498"/>
                <a:gd name="connsiteY422" fmla="*/ 161925 h 181398"/>
                <a:gd name="connsiteX423" fmla="*/ 35481 w 175498"/>
                <a:gd name="connsiteY423" fmla="*/ 164782 h 181398"/>
                <a:gd name="connsiteX424" fmla="*/ 35481 w 175498"/>
                <a:gd name="connsiteY424" fmla="*/ 166688 h 181398"/>
                <a:gd name="connsiteX425" fmla="*/ 36433 w 175498"/>
                <a:gd name="connsiteY425" fmla="*/ 165735 h 181398"/>
                <a:gd name="connsiteX426" fmla="*/ 39290 w 175498"/>
                <a:gd name="connsiteY426" fmla="*/ 163830 h 181398"/>
                <a:gd name="connsiteX427" fmla="*/ 40243 w 175498"/>
                <a:gd name="connsiteY427" fmla="*/ 161925 h 181398"/>
                <a:gd name="connsiteX428" fmla="*/ 36433 w 175498"/>
                <a:gd name="connsiteY428" fmla="*/ 102870 h 181398"/>
                <a:gd name="connsiteX429" fmla="*/ 36433 w 175498"/>
                <a:gd name="connsiteY429" fmla="*/ 102870 h 181398"/>
                <a:gd name="connsiteX430" fmla="*/ 36433 w 175498"/>
                <a:gd name="connsiteY430" fmla="*/ 104775 h 181398"/>
                <a:gd name="connsiteX431" fmla="*/ 36433 w 175498"/>
                <a:gd name="connsiteY431" fmla="*/ 102870 h 181398"/>
                <a:gd name="connsiteX432" fmla="*/ 36433 w 175498"/>
                <a:gd name="connsiteY432" fmla="*/ 102870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39290 w 175498"/>
                <a:gd name="connsiteY444" fmla="*/ 165735 h 181398"/>
                <a:gd name="connsiteX445" fmla="*/ 39290 w 175498"/>
                <a:gd name="connsiteY445" fmla="*/ 165735 h 181398"/>
                <a:gd name="connsiteX446" fmla="*/ 37386 w 175498"/>
                <a:gd name="connsiteY446" fmla="*/ 165735 h 181398"/>
                <a:gd name="connsiteX447" fmla="*/ 39290 w 175498"/>
                <a:gd name="connsiteY447" fmla="*/ 165735 h 181398"/>
                <a:gd name="connsiteX448" fmla="*/ 39290 w 175498"/>
                <a:gd name="connsiteY448" fmla="*/ 165735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0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0 w 175498"/>
                <a:gd name="connsiteY458" fmla="*/ 121920 h 181398"/>
                <a:gd name="connsiteX459" fmla="*/ 39290 w 175498"/>
                <a:gd name="connsiteY459" fmla="*/ 121920 h 181398"/>
                <a:gd name="connsiteX460" fmla="*/ 39290 w 175498"/>
                <a:gd name="connsiteY460" fmla="*/ 120015 h 181398"/>
                <a:gd name="connsiteX461" fmla="*/ 39290 w 175498"/>
                <a:gd name="connsiteY461" fmla="*/ 121920 h 181398"/>
                <a:gd name="connsiteX462" fmla="*/ 42148 w 175498"/>
                <a:gd name="connsiteY462" fmla="*/ 152400 h 181398"/>
                <a:gd name="connsiteX463" fmla="*/ 40243 w 175498"/>
                <a:gd name="connsiteY463" fmla="*/ 151447 h 181398"/>
                <a:gd name="connsiteX464" fmla="*/ 38338 w 175498"/>
                <a:gd name="connsiteY464" fmla="*/ 153353 h 181398"/>
                <a:gd name="connsiteX465" fmla="*/ 40243 w 175498"/>
                <a:gd name="connsiteY465" fmla="*/ 155257 h 181398"/>
                <a:gd name="connsiteX466" fmla="*/ 42148 w 175498"/>
                <a:gd name="connsiteY466" fmla="*/ 152400 h 181398"/>
                <a:gd name="connsiteX467" fmla="*/ 40243 w 175498"/>
                <a:gd name="connsiteY467" fmla="*/ 141922 h 181398"/>
                <a:gd name="connsiteX468" fmla="*/ 44053 w 175498"/>
                <a:gd name="connsiteY468" fmla="*/ 142875 h 181398"/>
                <a:gd name="connsiteX469" fmla="*/ 46911 w 175498"/>
                <a:gd name="connsiteY469" fmla="*/ 138113 h 181398"/>
                <a:gd name="connsiteX470" fmla="*/ 45958 w 175498"/>
                <a:gd name="connsiteY470" fmla="*/ 137160 h 181398"/>
                <a:gd name="connsiteX471" fmla="*/ 41196 w 175498"/>
                <a:gd name="connsiteY471" fmla="*/ 140017 h 181398"/>
                <a:gd name="connsiteX472" fmla="*/ 40243 w 175498"/>
                <a:gd name="connsiteY472" fmla="*/ 141922 h 181398"/>
                <a:gd name="connsiteX473" fmla="*/ 40243 w 175498"/>
                <a:gd name="connsiteY473" fmla="*/ 135255 h 181398"/>
                <a:gd name="connsiteX474" fmla="*/ 40243 w 175498"/>
                <a:gd name="connsiteY474" fmla="*/ 135255 h 181398"/>
                <a:gd name="connsiteX475" fmla="*/ 40243 w 175498"/>
                <a:gd name="connsiteY475" fmla="*/ 135255 h 181398"/>
                <a:gd name="connsiteX476" fmla="*/ 40243 w 175498"/>
                <a:gd name="connsiteY476" fmla="*/ 135255 h 181398"/>
                <a:gd name="connsiteX477" fmla="*/ 40243 w 175498"/>
                <a:gd name="connsiteY477" fmla="*/ 135255 h 181398"/>
                <a:gd name="connsiteX478" fmla="*/ 48815 w 175498"/>
                <a:gd name="connsiteY478" fmla="*/ 98107 h 181398"/>
                <a:gd name="connsiteX479" fmla="*/ 51673 w 175498"/>
                <a:gd name="connsiteY479" fmla="*/ 92392 h 181398"/>
                <a:gd name="connsiteX480" fmla="*/ 51673 w 175498"/>
                <a:gd name="connsiteY480" fmla="*/ 91440 h 181398"/>
                <a:gd name="connsiteX481" fmla="*/ 50721 w 175498"/>
                <a:gd name="connsiteY481" fmla="*/ 91440 h 181398"/>
                <a:gd name="connsiteX482" fmla="*/ 46911 w 175498"/>
                <a:gd name="connsiteY482" fmla="*/ 91440 h 181398"/>
                <a:gd name="connsiteX483" fmla="*/ 44053 w 175498"/>
                <a:gd name="connsiteY483" fmla="*/ 91440 h 181398"/>
                <a:gd name="connsiteX484" fmla="*/ 42148 w 175498"/>
                <a:gd name="connsiteY484" fmla="*/ 89535 h 181398"/>
                <a:gd name="connsiteX485" fmla="*/ 42148 w 175498"/>
                <a:gd name="connsiteY485" fmla="*/ 92392 h 181398"/>
                <a:gd name="connsiteX486" fmla="*/ 43101 w 175498"/>
                <a:gd name="connsiteY486" fmla="*/ 95250 h 181398"/>
                <a:gd name="connsiteX487" fmla="*/ 45958 w 175498"/>
                <a:gd name="connsiteY487" fmla="*/ 96203 h 181398"/>
                <a:gd name="connsiteX488" fmla="*/ 45006 w 175498"/>
                <a:gd name="connsiteY488" fmla="*/ 98107 h 181398"/>
                <a:gd name="connsiteX489" fmla="*/ 45006 w 175498"/>
                <a:gd name="connsiteY489" fmla="*/ 100013 h 181398"/>
                <a:gd name="connsiteX490" fmla="*/ 48815 w 175498"/>
                <a:gd name="connsiteY490" fmla="*/ 100965 h 181398"/>
                <a:gd name="connsiteX491" fmla="*/ 48815 w 175498"/>
                <a:gd name="connsiteY491" fmla="*/ 108585 h 181398"/>
                <a:gd name="connsiteX492" fmla="*/ 46911 w 175498"/>
                <a:gd name="connsiteY492" fmla="*/ 107632 h 181398"/>
                <a:gd name="connsiteX493" fmla="*/ 46911 w 175498"/>
                <a:gd name="connsiteY493" fmla="*/ 107632 h 181398"/>
                <a:gd name="connsiteX494" fmla="*/ 48815 w 175498"/>
                <a:gd name="connsiteY494" fmla="*/ 108585 h 181398"/>
                <a:gd name="connsiteX495" fmla="*/ 51673 w 175498"/>
                <a:gd name="connsiteY495" fmla="*/ 108585 h 181398"/>
                <a:gd name="connsiteX496" fmla="*/ 51673 w 175498"/>
                <a:gd name="connsiteY496" fmla="*/ 105728 h 181398"/>
                <a:gd name="connsiteX497" fmla="*/ 52626 w 175498"/>
                <a:gd name="connsiteY497" fmla="*/ 102870 h 181398"/>
                <a:gd name="connsiteX498" fmla="*/ 48815 w 175498"/>
                <a:gd name="connsiteY498" fmla="*/ 101917 h 181398"/>
                <a:gd name="connsiteX499" fmla="*/ 48815 w 175498"/>
                <a:gd name="connsiteY499" fmla="*/ 98107 h 181398"/>
                <a:gd name="connsiteX500" fmla="*/ 43101 w 175498"/>
                <a:gd name="connsiteY500" fmla="*/ 106680 h 181398"/>
                <a:gd name="connsiteX501" fmla="*/ 45006 w 175498"/>
                <a:gd name="connsiteY501" fmla="*/ 105728 h 181398"/>
                <a:gd name="connsiteX502" fmla="*/ 44053 w 175498"/>
                <a:gd name="connsiteY502" fmla="*/ 102870 h 181398"/>
                <a:gd name="connsiteX503" fmla="*/ 43101 w 175498"/>
                <a:gd name="connsiteY503" fmla="*/ 101917 h 181398"/>
                <a:gd name="connsiteX504" fmla="*/ 43101 w 175498"/>
                <a:gd name="connsiteY504" fmla="*/ 101917 h 181398"/>
                <a:gd name="connsiteX505" fmla="*/ 44053 w 175498"/>
                <a:gd name="connsiteY505" fmla="*/ 102870 h 181398"/>
                <a:gd name="connsiteX506" fmla="*/ 43101 w 175498"/>
                <a:gd name="connsiteY506" fmla="*/ 104775 h 181398"/>
                <a:gd name="connsiteX507" fmla="*/ 43101 w 175498"/>
                <a:gd name="connsiteY507" fmla="*/ 106680 h 181398"/>
                <a:gd name="connsiteX508" fmla="*/ 47863 w 175498"/>
                <a:gd name="connsiteY508" fmla="*/ 83820 h 181398"/>
                <a:gd name="connsiteX509" fmla="*/ 45006 w 175498"/>
                <a:gd name="connsiteY509" fmla="*/ 80010 h 181398"/>
                <a:gd name="connsiteX510" fmla="*/ 43101 w 175498"/>
                <a:gd name="connsiteY510" fmla="*/ 78105 h 181398"/>
                <a:gd name="connsiteX511" fmla="*/ 43101 w 175498"/>
                <a:gd name="connsiteY511" fmla="*/ 80010 h 181398"/>
                <a:gd name="connsiteX512" fmla="*/ 43101 w 175498"/>
                <a:gd name="connsiteY512" fmla="*/ 81915 h 181398"/>
                <a:gd name="connsiteX513" fmla="*/ 45958 w 175498"/>
                <a:gd name="connsiteY513" fmla="*/ 84772 h 181398"/>
                <a:gd name="connsiteX514" fmla="*/ 47863 w 175498"/>
                <a:gd name="connsiteY514" fmla="*/ 83820 h 181398"/>
                <a:gd name="connsiteX515" fmla="*/ 43101 w 175498"/>
                <a:gd name="connsiteY515" fmla="*/ 15240 h 181398"/>
                <a:gd name="connsiteX516" fmla="*/ 43101 w 175498"/>
                <a:gd name="connsiteY516" fmla="*/ 15240 h 181398"/>
                <a:gd name="connsiteX517" fmla="*/ 48815 w 175498"/>
                <a:gd name="connsiteY517" fmla="*/ 18097 h 181398"/>
                <a:gd name="connsiteX518" fmla="*/ 50721 w 175498"/>
                <a:gd name="connsiteY518" fmla="*/ 18097 h 181398"/>
                <a:gd name="connsiteX519" fmla="*/ 52626 w 175498"/>
                <a:gd name="connsiteY519" fmla="*/ 14288 h 181398"/>
                <a:gd name="connsiteX520" fmla="*/ 51673 w 175498"/>
                <a:gd name="connsiteY520" fmla="*/ 14288 h 181398"/>
                <a:gd name="connsiteX521" fmla="*/ 45006 w 175498"/>
                <a:gd name="connsiteY521" fmla="*/ 15240 h 181398"/>
                <a:gd name="connsiteX522" fmla="*/ 43101 w 175498"/>
                <a:gd name="connsiteY522" fmla="*/ 15240 h 181398"/>
                <a:gd name="connsiteX523" fmla="*/ 43101 w 175498"/>
                <a:gd name="connsiteY523" fmla="*/ 15240 h 181398"/>
                <a:gd name="connsiteX524" fmla="*/ 47863 w 175498"/>
                <a:gd name="connsiteY524" fmla="*/ 160972 h 181398"/>
                <a:gd name="connsiteX525" fmla="*/ 44053 w 175498"/>
                <a:gd name="connsiteY525" fmla="*/ 158115 h 181398"/>
                <a:gd name="connsiteX526" fmla="*/ 43101 w 175498"/>
                <a:gd name="connsiteY526" fmla="*/ 159067 h 181398"/>
                <a:gd name="connsiteX527" fmla="*/ 45958 w 175498"/>
                <a:gd name="connsiteY527" fmla="*/ 162878 h 181398"/>
                <a:gd name="connsiteX528" fmla="*/ 47863 w 175498"/>
                <a:gd name="connsiteY528" fmla="*/ 160972 h 181398"/>
                <a:gd name="connsiteX529" fmla="*/ 45958 w 175498"/>
                <a:gd name="connsiteY529" fmla="*/ 124778 h 181398"/>
                <a:gd name="connsiteX530" fmla="*/ 45006 w 175498"/>
                <a:gd name="connsiteY530" fmla="*/ 126682 h 181398"/>
                <a:gd name="connsiteX531" fmla="*/ 45006 w 175498"/>
                <a:gd name="connsiteY531" fmla="*/ 126682 h 181398"/>
                <a:gd name="connsiteX532" fmla="*/ 45958 w 175498"/>
                <a:gd name="connsiteY532" fmla="*/ 124778 h 181398"/>
                <a:gd name="connsiteX533" fmla="*/ 47863 w 175498"/>
                <a:gd name="connsiteY533" fmla="*/ 155257 h 181398"/>
                <a:gd name="connsiteX534" fmla="*/ 46911 w 175498"/>
                <a:gd name="connsiteY534" fmla="*/ 156210 h 181398"/>
                <a:gd name="connsiteX535" fmla="*/ 45006 w 175498"/>
                <a:gd name="connsiteY535" fmla="*/ 156210 h 181398"/>
                <a:gd name="connsiteX536" fmla="*/ 45006 w 175498"/>
                <a:gd name="connsiteY536" fmla="*/ 156210 h 181398"/>
                <a:gd name="connsiteX537" fmla="*/ 46911 w 175498"/>
                <a:gd name="connsiteY537" fmla="*/ 155257 h 181398"/>
                <a:gd name="connsiteX538" fmla="*/ 47863 w 175498"/>
                <a:gd name="connsiteY538" fmla="*/ 155257 h 181398"/>
                <a:gd name="connsiteX539" fmla="*/ 47863 w 175498"/>
                <a:gd name="connsiteY539" fmla="*/ 155257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5247 h 181398"/>
                <a:gd name="connsiteX546" fmla="*/ 48815 w 175498"/>
                <a:gd name="connsiteY546" fmla="*/ 74295 h 181398"/>
                <a:gd name="connsiteX547" fmla="*/ 45958 w 175498"/>
                <a:gd name="connsiteY547" fmla="*/ 75247 h 181398"/>
                <a:gd name="connsiteX548" fmla="*/ 47863 w 175498"/>
                <a:gd name="connsiteY548" fmla="*/ 79057 h 181398"/>
                <a:gd name="connsiteX549" fmla="*/ 48815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7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5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5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5 w 175498"/>
                <a:gd name="connsiteY569" fmla="*/ 52388 h 181398"/>
                <a:gd name="connsiteX570" fmla="*/ 49768 w 175498"/>
                <a:gd name="connsiteY570" fmla="*/ 51435 h 181398"/>
                <a:gd name="connsiteX571" fmla="*/ 51673 w 175498"/>
                <a:gd name="connsiteY571" fmla="*/ 53340 h 181398"/>
                <a:gd name="connsiteX572" fmla="*/ 48815 w 175498"/>
                <a:gd name="connsiteY572" fmla="*/ 120015 h 181398"/>
                <a:gd name="connsiteX573" fmla="*/ 48815 w 175498"/>
                <a:gd name="connsiteY573" fmla="*/ 120015 h 181398"/>
                <a:gd name="connsiteX574" fmla="*/ 48815 w 175498"/>
                <a:gd name="connsiteY574" fmla="*/ 120015 h 181398"/>
                <a:gd name="connsiteX575" fmla="*/ 48815 w 175498"/>
                <a:gd name="connsiteY575" fmla="*/ 120015 h 181398"/>
                <a:gd name="connsiteX576" fmla="*/ 48815 w 175498"/>
                <a:gd name="connsiteY576" fmla="*/ 120015 h 181398"/>
                <a:gd name="connsiteX577" fmla="*/ 49768 w 175498"/>
                <a:gd name="connsiteY577" fmla="*/ 68580 h 181398"/>
                <a:gd name="connsiteX578" fmla="*/ 49768 w 175498"/>
                <a:gd name="connsiteY578" fmla="*/ 68580 h 181398"/>
                <a:gd name="connsiteX579" fmla="*/ 49768 w 175498"/>
                <a:gd name="connsiteY579" fmla="*/ 68580 h 181398"/>
                <a:gd name="connsiteX580" fmla="*/ 49768 w 175498"/>
                <a:gd name="connsiteY580" fmla="*/ 68580 h 181398"/>
                <a:gd name="connsiteX581" fmla="*/ 49768 w 175498"/>
                <a:gd name="connsiteY581" fmla="*/ 68580 h 181398"/>
                <a:gd name="connsiteX582" fmla="*/ 50721 w 175498"/>
                <a:gd name="connsiteY582" fmla="*/ 169545 h 181398"/>
                <a:gd name="connsiteX583" fmla="*/ 49768 w 175498"/>
                <a:gd name="connsiteY583" fmla="*/ 168592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2 h 181398"/>
                <a:gd name="connsiteX588" fmla="*/ 51673 w 175498"/>
                <a:gd name="connsiteY588" fmla="*/ 130492 h 181398"/>
                <a:gd name="connsiteX589" fmla="*/ 50721 w 175498"/>
                <a:gd name="connsiteY589" fmla="*/ 126682 h 181398"/>
                <a:gd name="connsiteX590" fmla="*/ 49768 w 175498"/>
                <a:gd name="connsiteY590" fmla="*/ 127635 h 181398"/>
                <a:gd name="connsiteX591" fmla="*/ 51673 w 175498"/>
                <a:gd name="connsiteY591" fmla="*/ 130492 h 181398"/>
                <a:gd name="connsiteX592" fmla="*/ 53578 w 175498"/>
                <a:gd name="connsiteY592" fmla="*/ 118110 h 181398"/>
                <a:gd name="connsiteX593" fmla="*/ 52626 w 175498"/>
                <a:gd name="connsiteY593" fmla="*/ 119063 h 181398"/>
                <a:gd name="connsiteX594" fmla="*/ 51673 w 175498"/>
                <a:gd name="connsiteY594" fmla="*/ 120967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7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2867 h 181398"/>
                <a:gd name="connsiteX609" fmla="*/ 54531 w 175498"/>
                <a:gd name="connsiteY609" fmla="*/ 82867 h 181398"/>
                <a:gd name="connsiteX610" fmla="*/ 54531 w 175498"/>
                <a:gd name="connsiteY610" fmla="*/ 82867 h 181398"/>
                <a:gd name="connsiteX611" fmla="*/ 54531 w 175498"/>
                <a:gd name="connsiteY611" fmla="*/ 82867 h 181398"/>
                <a:gd name="connsiteX612" fmla="*/ 54531 w 175498"/>
                <a:gd name="connsiteY612" fmla="*/ 82867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2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2 h 181398"/>
                <a:gd name="connsiteX624" fmla="*/ 59293 w 175498"/>
                <a:gd name="connsiteY624" fmla="*/ 160972 h 181398"/>
                <a:gd name="connsiteX625" fmla="*/ 59293 w 175498"/>
                <a:gd name="connsiteY625" fmla="*/ 160972 h 181398"/>
                <a:gd name="connsiteX626" fmla="*/ 59293 w 175498"/>
                <a:gd name="connsiteY626" fmla="*/ 160972 h 181398"/>
                <a:gd name="connsiteX627" fmla="*/ 59293 w 175498"/>
                <a:gd name="connsiteY627" fmla="*/ 160972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9053 h 181398"/>
                <a:gd name="connsiteX639" fmla="*/ 62151 w 175498"/>
                <a:gd name="connsiteY639" fmla="*/ 39053 h 181398"/>
                <a:gd name="connsiteX640" fmla="*/ 60246 w 175498"/>
                <a:gd name="connsiteY640" fmla="*/ 39053 h 181398"/>
                <a:gd name="connsiteX641" fmla="*/ 62151 w 175498"/>
                <a:gd name="connsiteY641" fmla="*/ 39053 h 181398"/>
                <a:gd name="connsiteX642" fmla="*/ 62151 w 175498"/>
                <a:gd name="connsiteY642" fmla="*/ 39053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7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7628 h 181398"/>
                <a:gd name="connsiteX659" fmla="*/ 120253 w 175498"/>
                <a:gd name="connsiteY659" fmla="*/ 67628 h 181398"/>
                <a:gd name="connsiteX660" fmla="*/ 120253 w 175498"/>
                <a:gd name="connsiteY660" fmla="*/ 67628 h 181398"/>
                <a:gd name="connsiteX661" fmla="*/ 120253 w 175498"/>
                <a:gd name="connsiteY661" fmla="*/ 67628 h 181398"/>
                <a:gd name="connsiteX662" fmla="*/ 120253 w 175498"/>
                <a:gd name="connsiteY662" fmla="*/ 67628 h 181398"/>
                <a:gd name="connsiteX663" fmla="*/ 121206 w 175498"/>
                <a:gd name="connsiteY663" fmla="*/ 93345 h 181398"/>
                <a:gd name="connsiteX664" fmla="*/ 123111 w 175498"/>
                <a:gd name="connsiteY664" fmla="*/ 92392 h 181398"/>
                <a:gd name="connsiteX665" fmla="*/ 123111 w 175498"/>
                <a:gd name="connsiteY665" fmla="*/ 92392 h 181398"/>
                <a:gd name="connsiteX666" fmla="*/ 128826 w 175498"/>
                <a:gd name="connsiteY666" fmla="*/ 98107 h 181398"/>
                <a:gd name="connsiteX667" fmla="*/ 131683 w 175498"/>
                <a:gd name="connsiteY667" fmla="*/ 96203 h 181398"/>
                <a:gd name="connsiteX668" fmla="*/ 130731 w 175498"/>
                <a:gd name="connsiteY668" fmla="*/ 94297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40017 h 181398"/>
                <a:gd name="connsiteX676" fmla="*/ 121206 w 175498"/>
                <a:gd name="connsiteY676" fmla="*/ 140017 h 181398"/>
                <a:gd name="connsiteX677" fmla="*/ 121206 w 175498"/>
                <a:gd name="connsiteY677" fmla="*/ 140017 h 181398"/>
                <a:gd name="connsiteX678" fmla="*/ 121206 w 175498"/>
                <a:gd name="connsiteY678" fmla="*/ 140017 h 181398"/>
                <a:gd name="connsiteX679" fmla="*/ 121206 w 175498"/>
                <a:gd name="connsiteY679" fmla="*/ 140017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0 w 175498"/>
                <a:gd name="connsiteY687" fmla="*/ 49530 h 181398"/>
                <a:gd name="connsiteX688" fmla="*/ 135493 w 175498"/>
                <a:gd name="connsiteY688" fmla="*/ 48578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0 w 175498"/>
                <a:gd name="connsiteY699" fmla="*/ 42863 h 181398"/>
                <a:gd name="connsiteX700" fmla="*/ 136446 w 175498"/>
                <a:gd name="connsiteY700" fmla="*/ 41910 h 181398"/>
                <a:gd name="connsiteX701" fmla="*/ 138351 w 175498"/>
                <a:gd name="connsiteY701" fmla="*/ 42863 h 181398"/>
                <a:gd name="connsiteX702" fmla="*/ 144065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1432 h 181398"/>
                <a:gd name="connsiteX723" fmla="*/ 125968 w 175498"/>
                <a:gd name="connsiteY723" fmla="*/ 35242 h 181398"/>
                <a:gd name="connsiteX724" fmla="*/ 127873 w 175498"/>
                <a:gd name="connsiteY724" fmla="*/ 35242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2 h 181398"/>
                <a:gd name="connsiteX731" fmla="*/ 122158 w 175498"/>
                <a:gd name="connsiteY731" fmla="*/ 29528 h 181398"/>
                <a:gd name="connsiteX732" fmla="*/ 122158 w 175498"/>
                <a:gd name="connsiteY732" fmla="*/ 29528 h 181398"/>
                <a:gd name="connsiteX733" fmla="*/ 123111 w 175498"/>
                <a:gd name="connsiteY733" fmla="*/ 31432 h 181398"/>
                <a:gd name="connsiteX734" fmla="*/ 126921 w 175498"/>
                <a:gd name="connsiteY734" fmla="*/ 66675 h 181398"/>
                <a:gd name="connsiteX735" fmla="*/ 132636 w 175498"/>
                <a:gd name="connsiteY735" fmla="*/ 71438 h 181398"/>
                <a:gd name="connsiteX736" fmla="*/ 130731 w 175498"/>
                <a:gd name="connsiteY736" fmla="*/ 72390 h 181398"/>
                <a:gd name="connsiteX737" fmla="*/ 130731 w 175498"/>
                <a:gd name="connsiteY737" fmla="*/ 72390 h 181398"/>
                <a:gd name="connsiteX738" fmla="*/ 131683 w 175498"/>
                <a:gd name="connsiteY738" fmla="*/ 70485 h 181398"/>
                <a:gd name="connsiteX739" fmla="*/ 129778 w 175498"/>
                <a:gd name="connsiteY739" fmla="*/ 65722 h 181398"/>
                <a:gd name="connsiteX740" fmla="*/ 131683 w 175498"/>
                <a:gd name="connsiteY740" fmla="*/ 60007 h 181398"/>
                <a:gd name="connsiteX741" fmla="*/ 130731 w 175498"/>
                <a:gd name="connsiteY741" fmla="*/ 57150 h 181398"/>
                <a:gd name="connsiteX742" fmla="*/ 127873 w 175498"/>
                <a:gd name="connsiteY742" fmla="*/ 55245 h 181398"/>
                <a:gd name="connsiteX743" fmla="*/ 128826 w 175498"/>
                <a:gd name="connsiteY743" fmla="*/ 59055 h 181398"/>
                <a:gd name="connsiteX744" fmla="*/ 128826 w 175498"/>
                <a:gd name="connsiteY744" fmla="*/ 60960 h 181398"/>
                <a:gd name="connsiteX745" fmla="*/ 130731 w 175498"/>
                <a:gd name="connsiteY745" fmla="*/ 64770 h 181398"/>
                <a:gd name="connsiteX746" fmla="*/ 128826 w 175498"/>
                <a:gd name="connsiteY746" fmla="*/ 60960 h 181398"/>
                <a:gd name="connsiteX747" fmla="*/ 123111 w 175498"/>
                <a:gd name="connsiteY747" fmla="*/ 59055 h 181398"/>
                <a:gd name="connsiteX748" fmla="*/ 123111 w 175498"/>
                <a:gd name="connsiteY748" fmla="*/ 59055 h 181398"/>
                <a:gd name="connsiteX749" fmla="*/ 123111 w 175498"/>
                <a:gd name="connsiteY749" fmla="*/ 62865 h 181398"/>
                <a:gd name="connsiteX750" fmla="*/ 126921 w 175498"/>
                <a:gd name="connsiteY750" fmla="*/ 66675 h 181398"/>
                <a:gd name="connsiteX751" fmla="*/ 133588 w 175498"/>
                <a:gd name="connsiteY751" fmla="*/ 156210 h 181398"/>
                <a:gd name="connsiteX752" fmla="*/ 132636 w 175498"/>
                <a:gd name="connsiteY752" fmla="*/ 155257 h 181398"/>
                <a:gd name="connsiteX753" fmla="*/ 126921 w 175498"/>
                <a:gd name="connsiteY753" fmla="*/ 151447 h 181398"/>
                <a:gd name="connsiteX754" fmla="*/ 124063 w 175498"/>
                <a:gd name="connsiteY754" fmla="*/ 149542 h 181398"/>
                <a:gd name="connsiteX755" fmla="*/ 122158 w 175498"/>
                <a:gd name="connsiteY755" fmla="*/ 150495 h 181398"/>
                <a:gd name="connsiteX756" fmla="*/ 123111 w 175498"/>
                <a:gd name="connsiteY756" fmla="*/ 151447 h 181398"/>
                <a:gd name="connsiteX757" fmla="*/ 126921 w 175498"/>
                <a:gd name="connsiteY757" fmla="*/ 151447 h 181398"/>
                <a:gd name="connsiteX758" fmla="*/ 133588 w 175498"/>
                <a:gd name="connsiteY758" fmla="*/ 156210 h 181398"/>
                <a:gd name="connsiteX759" fmla="*/ 133588 w 175498"/>
                <a:gd name="connsiteY759" fmla="*/ 156210 h 181398"/>
                <a:gd name="connsiteX760" fmla="*/ 123111 w 175498"/>
                <a:gd name="connsiteY760" fmla="*/ 105728 h 181398"/>
                <a:gd name="connsiteX761" fmla="*/ 123111 w 175498"/>
                <a:gd name="connsiteY761" fmla="*/ 105728 h 181398"/>
                <a:gd name="connsiteX762" fmla="*/ 123111 w 175498"/>
                <a:gd name="connsiteY762" fmla="*/ 103822 h 181398"/>
                <a:gd name="connsiteX763" fmla="*/ 123111 w 175498"/>
                <a:gd name="connsiteY763" fmla="*/ 105728 h 181398"/>
                <a:gd name="connsiteX764" fmla="*/ 123111 w 175498"/>
                <a:gd name="connsiteY764" fmla="*/ 105728 h 181398"/>
                <a:gd name="connsiteX765" fmla="*/ 124063 w 175498"/>
                <a:gd name="connsiteY765" fmla="*/ 67628 h 181398"/>
                <a:gd name="connsiteX766" fmla="*/ 122158 w 175498"/>
                <a:gd name="connsiteY766" fmla="*/ 69532 h 181398"/>
                <a:gd name="connsiteX767" fmla="*/ 123111 w 175498"/>
                <a:gd name="connsiteY767" fmla="*/ 70485 h 181398"/>
                <a:gd name="connsiteX768" fmla="*/ 124063 w 175498"/>
                <a:gd name="connsiteY768" fmla="*/ 68580 h 181398"/>
                <a:gd name="connsiteX769" fmla="*/ 124063 w 175498"/>
                <a:gd name="connsiteY769" fmla="*/ 67628 h 181398"/>
                <a:gd name="connsiteX770" fmla="*/ 125015 w 175498"/>
                <a:gd name="connsiteY770" fmla="*/ 90488 h 181398"/>
                <a:gd name="connsiteX771" fmla="*/ 122158 w 175498"/>
                <a:gd name="connsiteY771" fmla="*/ 92392 h 181398"/>
                <a:gd name="connsiteX772" fmla="*/ 125015 w 175498"/>
                <a:gd name="connsiteY772" fmla="*/ 90488 h 181398"/>
                <a:gd name="connsiteX773" fmla="*/ 126921 w 175498"/>
                <a:gd name="connsiteY773" fmla="*/ 116205 h 181398"/>
                <a:gd name="connsiteX774" fmla="*/ 125015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5 w 175498"/>
                <a:gd name="connsiteY778" fmla="*/ 59055 h 181398"/>
                <a:gd name="connsiteX779" fmla="*/ 125015 w 175498"/>
                <a:gd name="connsiteY779" fmla="*/ 59055 h 181398"/>
                <a:gd name="connsiteX780" fmla="*/ 123111 w 175498"/>
                <a:gd name="connsiteY780" fmla="*/ 60007 h 181398"/>
                <a:gd name="connsiteX781" fmla="*/ 125015 w 175498"/>
                <a:gd name="connsiteY781" fmla="*/ 59055 h 181398"/>
                <a:gd name="connsiteX782" fmla="*/ 125015 w 175498"/>
                <a:gd name="connsiteY782" fmla="*/ 145732 h 181398"/>
                <a:gd name="connsiteX783" fmla="*/ 125015 w 175498"/>
                <a:gd name="connsiteY783" fmla="*/ 145732 h 181398"/>
                <a:gd name="connsiteX784" fmla="*/ 126921 w 175498"/>
                <a:gd name="connsiteY784" fmla="*/ 145732 h 181398"/>
                <a:gd name="connsiteX785" fmla="*/ 125015 w 175498"/>
                <a:gd name="connsiteY785" fmla="*/ 145732 h 181398"/>
                <a:gd name="connsiteX786" fmla="*/ 125015 w 175498"/>
                <a:gd name="connsiteY786" fmla="*/ 145732 h 181398"/>
                <a:gd name="connsiteX787" fmla="*/ 125015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7 h 181398"/>
                <a:gd name="connsiteX791" fmla="*/ 125015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9067 h 181398"/>
                <a:gd name="connsiteX799" fmla="*/ 130731 w 175498"/>
                <a:gd name="connsiteY799" fmla="*/ 158115 h 181398"/>
                <a:gd name="connsiteX800" fmla="*/ 128826 w 175498"/>
                <a:gd name="connsiteY800" fmla="*/ 159067 h 181398"/>
                <a:gd name="connsiteX801" fmla="*/ 126921 w 175498"/>
                <a:gd name="connsiteY801" fmla="*/ 160020 h 181398"/>
                <a:gd name="connsiteX802" fmla="*/ 125968 w 175498"/>
                <a:gd name="connsiteY802" fmla="*/ 163830 h 181398"/>
                <a:gd name="connsiteX803" fmla="*/ 126921 w 175498"/>
                <a:gd name="connsiteY803" fmla="*/ 164782 h 181398"/>
                <a:gd name="connsiteX804" fmla="*/ 129778 w 175498"/>
                <a:gd name="connsiteY804" fmla="*/ 162878 h 181398"/>
                <a:gd name="connsiteX805" fmla="*/ 130731 w 175498"/>
                <a:gd name="connsiteY805" fmla="*/ 159067 h 181398"/>
                <a:gd name="connsiteX806" fmla="*/ 126921 w 175498"/>
                <a:gd name="connsiteY806" fmla="*/ 133350 h 181398"/>
                <a:gd name="connsiteX807" fmla="*/ 126921 w 175498"/>
                <a:gd name="connsiteY807" fmla="*/ 133350 h 181398"/>
                <a:gd name="connsiteX808" fmla="*/ 125968 w 175498"/>
                <a:gd name="connsiteY808" fmla="*/ 130492 h 181398"/>
                <a:gd name="connsiteX809" fmla="*/ 125015 w 175498"/>
                <a:gd name="connsiteY809" fmla="*/ 131445 h 181398"/>
                <a:gd name="connsiteX810" fmla="*/ 126921 w 175498"/>
                <a:gd name="connsiteY810" fmla="*/ 133350 h 181398"/>
                <a:gd name="connsiteX811" fmla="*/ 125968 w 175498"/>
                <a:gd name="connsiteY811" fmla="*/ 54292 h 181398"/>
                <a:gd name="connsiteX812" fmla="*/ 125968 w 175498"/>
                <a:gd name="connsiteY812" fmla="*/ 54292 h 181398"/>
                <a:gd name="connsiteX813" fmla="*/ 125968 w 175498"/>
                <a:gd name="connsiteY813" fmla="*/ 54292 h 181398"/>
                <a:gd name="connsiteX814" fmla="*/ 125968 w 175498"/>
                <a:gd name="connsiteY814" fmla="*/ 54292 h 181398"/>
                <a:gd name="connsiteX815" fmla="*/ 125968 w 175498"/>
                <a:gd name="connsiteY815" fmla="*/ 54292 h 181398"/>
                <a:gd name="connsiteX816" fmla="*/ 125968 w 175498"/>
                <a:gd name="connsiteY816" fmla="*/ 121920 h 181398"/>
                <a:gd name="connsiteX817" fmla="*/ 126921 w 175498"/>
                <a:gd name="connsiteY817" fmla="*/ 122872 h 181398"/>
                <a:gd name="connsiteX818" fmla="*/ 137398 w 175498"/>
                <a:gd name="connsiteY818" fmla="*/ 119063 h 181398"/>
                <a:gd name="connsiteX819" fmla="*/ 139303 w 175498"/>
                <a:gd name="connsiteY819" fmla="*/ 118110 h 181398"/>
                <a:gd name="connsiteX820" fmla="*/ 140256 w 175498"/>
                <a:gd name="connsiteY820" fmla="*/ 119063 h 181398"/>
                <a:gd name="connsiteX821" fmla="*/ 142161 w 175498"/>
                <a:gd name="connsiteY821" fmla="*/ 120015 h 181398"/>
                <a:gd name="connsiteX822" fmla="*/ 143113 w 175498"/>
                <a:gd name="connsiteY822" fmla="*/ 119063 h 181398"/>
                <a:gd name="connsiteX823" fmla="*/ 141208 w 175498"/>
                <a:gd name="connsiteY823" fmla="*/ 118110 h 181398"/>
                <a:gd name="connsiteX824" fmla="*/ 139303 w 175498"/>
                <a:gd name="connsiteY824" fmla="*/ 118110 h 181398"/>
                <a:gd name="connsiteX825" fmla="*/ 137398 w 175498"/>
                <a:gd name="connsiteY825" fmla="*/ 112395 h 181398"/>
                <a:gd name="connsiteX826" fmla="*/ 130731 w 175498"/>
                <a:gd name="connsiteY826" fmla="*/ 118110 h 181398"/>
                <a:gd name="connsiteX827" fmla="*/ 129778 w 175498"/>
                <a:gd name="connsiteY827" fmla="*/ 119063 h 181398"/>
                <a:gd name="connsiteX828" fmla="*/ 126921 w 175498"/>
                <a:gd name="connsiteY828" fmla="*/ 120015 h 181398"/>
                <a:gd name="connsiteX829" fmla="*/ 125968 w 175498"/>
                <a:gd name="connsiteY829" fmla="*/ 121920 h 181398"/>
                <a:gd name="connsiteX830" fmla="*/ 127873 w 175498"/>
                <a:gd name="connsiteY830" fmla="*/ 39053 h 181398"/>
                <a:gd name="connsiteX831" fmla="*/ 127873 w 175498"/>
                <a:gd name="connsiteY831" fmla="*/ 39053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3 h 181398"/>
                <a:gd name="connsiteX836" fmla="*/ 126921 w 175498"/>
                <a:gd name="connsiteY836" fmla="*/ 83820 h 181398"/>
                <a:gd name="connsiteX837" fmla="*/ 128826 w 175498"/>
                <a:gd name="connsiteY837" fmla="*/ 86678 h 181398"/>
                <a:gd name="connsiteX838" fmla="*/ 131683 w 175498"/>
                <a:gd name="connsiteY838" fmla="*/ 85725 h 181398"/>
                <a:gd name="connsiteX839" fmla="*/ 129778 w 175498"/>
                <a:gd name="connsiteY839" fmla="*/ 81915 h 181398"/>
                <a:gd name="connsiteX840" fmla="*/ 126921 w 175498"/>
                <a:gd name="connsiteY840" fmla="*/ 83820 h 181398"/>
                <a:gd name="connsiteX841" fmla="*/ 127873 w 175498"/>
                <a:gd name="connsiteY841" fmla="*/ 103822 h 181398"/>
                <a:gd name="connsiteX842" fmla="*/ 130731 w 175498"/>
                <a:gd name="connsiteY842" fmla="*/ 106680 h 181398"/>
                <a:gd name="connsiteX843" fmla="*/ 129778 w 175498"/>
                <a:gd name="connsiteY843" fmla="*/ 103822 h 181398"/>
                <a:gd name="connsiteX844" fmla="*/ 129778 w 175498"/>
                <a:gd name="connsiteY844" fmla="*/ 101917 h 181398"/>
                <a:gd name="connsiteX845" fmla="*/ 127873 w 175498"/>
                <a:gd name="connsiteY845" fmla="*/ 98107 h 181398"/>
                <a:gd name="connsiteX846" fmla="*/ 127873 w 175498"/>
                <a:gd name="connsiteY846" fmla="*/ 103822 h 181398"/>
                <a:gd name="connsiteX847" fmla="*/ 134540 w 175498"/>
                <a:gd name="connsiteY847" fmla="*/ 111442 h 181398"/>
                <a:gd name="connsiteX848" fmla="*/ 135493 w 175498"/>
                <a:gd name="connsiteY848" fmla="*/ 113347 h 181398"/>
                <a:gd name="connsiteX849" fmla="*/ 137398 w 175498"/>
                <a:gd name="connsiteY849" fmla="*/ 112395 h 181398"/>
                <a:gd name="connsiteX850" fmla="*/ 137398 w 175498"/>
                <a:gd name="connsiteY850" fmla="*/ 112395 h 181398"/>
                <a:gd name="connsiteX851" fmla="*/ 134540 w 175498"/>
                <a:gd name="connsiteY851" fmla="*/ 111442 h 181398"/>
                <a:gd name="connsiteX852" fmla="*/ 136446 w 175498"/>
                <a:gd name="connsiteY852" fmla="*/ 107632 h 181398"/>
                <a:gd name="connsiteX853" fmla="*/ 135493 w 175498"/>
                <a:gd name="connsiteY853" fmla="*/ 105728 h 181398"/>
                <a:gd name="connsiteX854" fmla="*/ 134540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0 w 175498"/>
                <a:gd name="connsiteY858" fmla="*/ 111442 h 181398"/>
                <a:gd name="connsiteX859" fmla="*/ 126921 w 175498"/>
                <a:gd name="connsiteY859" fmla="*/ 50482 h 181398"/>
                <a:gd name="connsiteX860" fmla="*/ 129778 w 175498"/>
                <a:gd name="connsiteY860" fmla="*/ 48578 h 181398"/>
                <a:gd name="connsiteX861" fmla="*/ 126921 w 175498"/>
                <a:gd name="connsiteY861" fmla="*/ 50482 h 181398"/>
                <a:gd name="connsiteX862" fmla="*/ 127873 w 175498"/>
                <a:gd name="connsiteY862" fmla="*/ 141922 h 181398"/>
                <a:gd name="connsiteX863" fmla="*/ 127873 w 175498"/>
                <a:gd name="connsiteY863" fmla="*/ 141922 h 181398"/>
                <a:gd name="connsiteX864" fmla="*/ 127873 w 175498"/>
                <a:gd name="connsiteY864" fmla="*/ 140017 h 181398"/>
                <a:gd name="connsiteX865" fmla="*/ 127873 w 175498"/>
                <a:gd name="connsiteY865" fmla="*/ 141922 h 181398"/>
                <a:gd name="connsiteX866" fmla="*/ 127873 w 175498"/>
                <a:gd name="connsiteY866" fmla="*/ 136207 h 181398"/>
                <a:gd name="connsiteX867" fmla="*/ 127873 w 175498"/>
                <a:gd name="connsiteY867" fmla="*/ 136207 h 181398"/>
                <a:gd name="connsiteX868" fmla="*/ 127873 w 175498"/>
                <a:gd name="connsiteY868" fmla="*/ 139065 h 181398"/>
                <a:gd name="connsiteX869" fmla="*/ 127873 w 175498"/>
                <a:gd name="connsiteY869" fmla="*/ 136207 h 181398"/>
                <a:gd name="connsiteX870" fmla="*/ 129778 w 175498"/>
                <a:gd name="connsiteY870" fmla="*/ 166688 h 181398"/>
                <a:gd name="connsiteX871" fmla="*/ 129778 w 175498"/>
                <a:gd name="connsiteY871" fmla="*/ 166688 h 181398"/>
                <a:gd name="connsiteX872" fmla="*/ 128826 w 175498"/>
                <a:gd name="connsiteY872" fmla="*/ 166688 h 181398"/>
                <a:gd name="connsiteX873" fmla="*/ 129778 w 175498"/>
                <a:gd name="connsiteY873" fmla="*/ 166688 h 181398"/>
                <a:gd name="connsiteX874" fmla="*/ 129778 w 175498"/>
                <a:gd name="connsiteY874" fmla="*/ 166688 h 181398"/>
                <a:gd name="connsiteX875" fmla="*/ 131683 w 175498"/>
                <a:gd name="connsiteY875" fmla="*/ 125730 h 181398"/>
                <a:gd name="connsiteX876" fmla="*/ 131683 w 175498"/>
                <a:gd name="connsiteY876" fmla="*/ 125730 h 181398"/>
                <a:gd name="connsiteX877" fmla="*/ 131683 w 175498"/>
                <a:gd name="connsiteY877" fmla="*/ 126682 h 181398"/>
                <a:gd name="connsiteX878" fmla="*/ 131683 w 175498"/>
                <a:gd name="connsiteY878" fmla="*/ 127635 h 181398"/>
                <a:gd name="connsiteX879" fmla="*/ 132636 w 175498"/>
                <a:gd name="connsiteY879" fmla="*/ 126682 h 181398"/>
                <a:gd name="connsiteX880" fmla="*/ 132636 w 175498"/>
                <a:gd name="connsiteY880" fmla="*/ 124778 h 181398"/>
                <a:gd name="connsiteX881" fmla="*/ 133588 w 175498"/>
                <a:gd name="connsiteY881" fmla="*/ 122872 h 181398"/>
                <a:gd name="connsiteX882" fmla="*/ 132636 w 175498"/>
                <a:gd name="connsiteY882" fmla="*/ 122872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2 h 181398"/>
                <a:gd name="connsiteX890" fmla="*/ 131683 w 175498"/>
                <a:gd name="connsiteY890" fmla="*/ 26670 h 181398"/>
                <a:gd name="connsiteX891" fmla="*/ 129778 w 175498"/>
                <a:gd name="connsiteY891" fmla="*/ 27622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1440 h 181398"/>
                <a:gd name="connsiteX911" fmla="*/ 131683 w 175498"/>
                <a:gd name="connsiteY911" fmla="*/ 90488 h 181398"/>
                <a:gd name="connsiteX912" fmla="*/ 136446 w 175498"/>
                <a:gd name="connsiteY912" fmla="*/ 92392 h 181398"/>
                <a:gd name="connsiteX913" fmla="*/ 133588 w 175498"/>
                <a:gd name="connsiteY913" fmla="*/ 94297 h 181398"/>
                <a:gd name="connsiteX914" fmla="*/ 132636 w 175498"/>
                <a:gd name="connsiteY914" fmla="*/ 97155 h 181398"/>
                <a:gd name="connsiteX915" fmla="*/ 135493 w 175498"/>
                <a:gd name="connsiteY915" fmla="*/ 95250 h 181398"/>
                <a:gd name="connsiteX916" fmla="*/ 137398 w 175498"/>
                <a:gd name="connsiteY916" fmla="*/ 92392 h 181398"/>
                <a:gd name="connsiteX917" fmla="*/ 141208 w 175498"/>
                <a:gd name="connsiteY917" fmla="*/ 91440 h 181398"/>
                <a:gd name="connsiteX918" fmla="*/ 143113 w 175498"/>
                <a:gd name="connsiteY918" fmla="*/ 89535 h 181398"/>
                <a:gd name="connsiteX919" fmla="*/ 139303 w 175498"/>
                <a:gd name="connsiteY919" fmla="*/ 88582 h 181398"/>
                <a:gd name="connsiteX920" fmla="*/ 135493 w 175498"/>
                <a:gd name="connsiteY920" fmla="*/ 88582 h 181398"/>
                <a:gd name="connsiteX921" fmla="*/ 132636 w 175498"/>
                <a:gd name="connsiteY921" fmla="*/ 89535 h 181398"/>
                <a:gd name="connsiteX922" fmla="*/ 129778 w 175498"/>
                <a:gd name="connsiteY922" fmla="*/ 91440 h 181398"/>
                <a:gd name="connsiteX923" fmla="*/ 129778 w 175498"/>
                <a:gd name="connsiteY923" fmla="*/ 91440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2 h 181398"/>
                <a:gd name="connsiteX930" fmla="*/ 130731 w 175498"/>
                <a:gd name="connsiteY930" fmla="*/ 16192 h 181398"/>
                <a:gd name="connsiteX931" fmla="*/ 131683 w 175498"/>
                <a:gd name="connsiteY931" fmla="*/ 16192 h 181398"/>
                <a:gd name="connsiteX932" fmla="*/ 130731 w 175498"/>
                <a:gd name="connsiteY932" fmla="*/ 16192 h 181398"/>
                <a:gd name="connsiteX933" fmla="*/ 130731 w 175498"/>
                <a:gd name="connsiteY933" fmla="*/ 16192 h 181398"/>
                <a:gd name="connsiteX934" fmla="*/ 138351 w 175498"/>
                <a:gd name="connsiteY934" fmla="*/ 132397 h 181398"/>
                <a:gd name="connsiteX935" fmla="*/ 136446 w 175498"/>
                <a:gd name="connsiteY935" fmla="*/ 130492 h 181398"/>
                <a:gd name="connsiteX936" fmla="*/ 131683 w 175498"/>
                <a:gd name="connsiteY936" fmla="*/ 133350 h 181398"/>
                <a:gd name="connsiteX937" fmla="*/ 134540 w 175498"/>
                <a:gd name="connsiteY937" fmla="*/ 136207 h 181398"/>
                <a:gd name="connsiteX938" fmla="*/ 138351 w 175498"/>
                <a:gd name="connsiteY938" fmla="*/ 132397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8115 h 181398"/>
                <a:gd name="connsiteX945" fmla="*/ 136446 w 175498"/>
                <a:gd name="connsiteY945" fmla="*/ 158115 h 181398"/>
                <a:gd name="connsiteX946" fmla="*/ 132636 w 175498"/>
                <a:gd name="connsiteY946" fmla="*/ 160972 h 181398"/>
                <a:gd name="connsiteX947" fmla="*/ 132636 w 175498"/>
                <a:gd name="connsiteY947" fmla="*/ 160972 h 181398"/>
                <a:gd name="connsiteX948" fmla="*/ 136446 w 175498"/>
                <a:gd name="connsiteY948" fmla="*/ 158115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2 h 181398"/>
                <a:gd name="connsiteX954" fmla="*/ 137398 w 175498"/>
                <a:gd name="connsiteY954" fmla="*/ 28575 h 181398"/>
                <a:gd name="connsiteX955" fmla="*/ 137398 w 175498"/>
                <a:gd name="connsiteY955" fmla="*/ 27622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0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0 w 175498"/>
                <a:gd name="connsiteY967" fmla="*/ 80010 h 181398"/>
                <a:gd name="connsiteX968" fmla="*/ 136446 w 175498"/>
                <a:gd name="connsiteY968" fmla="*/ 73342 h 181398"/>
                <a:gd name="connsiteX969" fmla="*/ 134540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3822 h 181398"/>
                <a:gd name="connsiteX977" fmla="*/ 135493 w 175498"/>
                <a:gd name="connsiteY977" fmla="*/ 103822 h 181398"/>
                <a:gd name="connsiteX978" fmla="*/ 135493 w 175498"/>
                <a:gd name="connsiteY978" fmla="*/ 101917 h 181398"/>
                <a:gd name="connsiteX979" fmla="*/ 135493 w 175498"/>
                <a:gd name="connsiteY979" fmla="*/ 103822 h 181398"/>
                <a:gd name="connsiteX980" fmla="*/ 135493 w 175498"/>
                <a:gd name="connsiteY980" fmla="*/ 103822 h 181398"/>
                <a:gd name="connsiteX981" fmla="*/ 139303 w 175498"/>
                <a:gd name="connsiteY981" fmla="*/ 124778 h 181398"/>
                <a:gd name="connsiteX982" fmla="*/ 138351 w 175498"/>
                <a:gd name="connsiteY982" fmla="*/ 123825 h 181398"/>
                <a:gd name="connsiteX983" fmla="*/ 136446 w 175498"/>
                <a:gd name="connsiteY983" fmla="*/ 124778 h 181398"/>
                <a:gd name="connsiteX984" fmla="*/ 137398 w 175498"/>
                <a:gd name="connsiteY984" fmla="*/ 125730 h 181398"/>
                <a:gd name="connsiteX985" fmla="*/ 139303 w 175498"/>
                <a:gd name="connsiteY985" fmla="*/ 124778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7 h 181398"/>
                <a:gd name="connsiteX991" fmla="*/ 140256 w 175498"/>
                <a:gd name="connsiteY991" fmla="*/ 151447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9060 h 181398"/>
                <a:gd name="connsiteX999" fmla="*/ 138351 w 175498"/>
                <a:gd name="connsiteY999" fmla="*/ 99060 h 181398"/>
                <a:gd name="connsiteX1000" fmla="*/ 138351 w 175498"/>
                <a:gd name="connsiteY1000" fmla="*/ 99060 h 181398"/>
                <a:gd name="connsiteX1001" fmla="*/ 138351 w 175498"/>
                <a:gd name="connsiteY1001" fmla="*/ 99060 h 181398"/>
                <a:gd name="connsiteX1002" fmla="*/ 138351 w 175498"/>
                <a:gd name="connsiteY1002" fmla="*/ 99060 h 181398"/>
                <a:gd name="connsiteX1003" fmla="*/ 137398 w 175498"/>
                <a:gd name="connsiteY1003" fmla="*/ 63817 h 181398"/>
                <a:gd name="connsiteX1004" fmla="*/ 137398 w 175498"/>
                <a:gd name="connsiteY1004" fmla="*/ 63817 h 181398"/>
                <a:gd name="connsiteX1005" fmla="*/ 137398 w 175498"/>
                <a:gd name="connsiteY1005" fmla="*/ 63817 h 181398"/>
                <a:gd name="connsiteX1006" fmla="*/ 137398 w 175498"/>
                <a:gd name="connsiteY1006" fmla="*/ 63817 h 181398"/>
                <a:gd name="connsiteX1007" fmla="*/ 137398 w 175498"/>
                <a:gd name="connsiteY1007" fmla="*/ 63817 h 181398"/>
                <a:gd name="connsiteX1008" fmla="*/ 137398 w 175498"/>
                <a:gd name="connsiteY1008" fmla="*/ 170497 h 181398"/>
                <a:gd name="connsiteX1009" fmla="*/ 137398 w 175498"/>
                <a:gd name="connsiteY1009" fmla="*/ 170497 h 181398"/>
                <a:gd name="connsiteX1010" fmla="*/ 137398 w 175498"/>
                <a:gd name="connsiteY1010" fmla="*/ 172403 h 181398"/>
                <a:gd name="connsiteX1011" fmla="*/ 138351 w 175498"/>
                <a:gd name="connsiteY1011" fmla="*/ 171450 h 181398"/>
                <a:gd name="connsiteX1012" fmla="*/ 137398 w 175498"/>
                <a:gd name="connsiteY1012" fmla="*/ 170497 h 181398"/>
                <a:gd name="connsiteX1013" fmla="*/ 138351 w 175498"/>
                <a:gd name="connsiteY1013" fmla="*/ 128588 h 181398"/>
                <a:gd name="connsiteX1014" fmla="*/ 138351 w 175498"/>
                <a:gd name="connsiteY1014" fmla="*/ 128588 h 181398"/>
                <a:gd name="connsiteX1015" fmla="*/ 138351 w 175498"/>
                <a:gd name="connsiteY1015" fmla="*/ 128588 h 181398"/>
                <a:gd name="connsiteX1016" fmla="*/ 138351 w 175498"/>
                <a:gd name="connsiteY1016" fmla="*/ 128588 h 181398"/>
                <a:gd name="connsiteX1017" fmla="*/ 138351 w 175498"/>
                <a:gd name="connsiteY1017" fmla="*/ 128588 h 181398"/>
                <a:gd name="connsiteX1018" fmla="*/ 142161 w 175498"/>
                <a:gd name="connsiteY1018" fmla="*/ 145732 h 181398"/>
                <a:gd name="connsiteX1019" fmla="*/ 143113 w 175498"/>
                <a:gd name="connsiteY1019" fmla="*/ 144780 h 181398"/>
                <a:gd name="connsiteX1020" fmla="*/ 144065 w 175498"/>
                <a:gd name="connsiteY1020" fmla="*/ 142875 h 181398"/>
                <a:gd name="connsiteX1021" fmla="*/ 141208 w 175498"/>
                <a:gd name="connsiteY1021" fmla="*/ 142875 h 181398"/>
                <a:gd name="connsiteX1022" fmla="*/ 139303 w 175498"/>
                <a:gd name="connsiteY1022" fmla="*/ 140017 h 181398"/>
                <a:gd name="connsiteX1023" fmla="*/ 138351 w 175498"/>
                <a:gd name="connsiteY1023" fmla="*/ 139065 h 181398"/>
                <a:gd name="connsiteX1024" fmla="*/ 137398 w 175498"/>
                <a:gd name="connsiteY1024" fmla="*/ 140017 h 181398"/>
                <a:gd name="connsiteX1025" fmla="*/ 136446 w 175498"/>
                <a:gd name="connsiteY1025" fmla="*/ 142875 h 181398"/>
                <a:gd name="connsiteX1026" fmla="*/ 140256 w 175498"/>
                <a:gd name="connsiteY1026" fmla="*/ 143828 h 181398"/>
                <a:gd name="connsiteX1027" fmla="*/ 139303 w 175498"/>
                <a:gd name="connsiteY1027" fmla="*/ 144780 h 181398"/>
                <a:gd name="connsiteX1028" fmla="*/ 138351 w 175498"/>
                <a:gd name="connsiteY1028" fmla="*/ 146685 h 181398"/>
                <a:gd name="connsiteX1029" fmla="*/ 142161 w 175498"/>
                <a:gd name="connsiteY1029" fmla="*/ 145732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2 h 181398"/>
                <a:gd name="connsiteX1038" fmla="*/ 139303 w 175498"/>
                <a:gd name="connsiteY1038" fmla="*/ 27622 h 181398"/>
                <a:gd name="connsiteX1039" fmla="*/ 139303 w 175498"/>
                <a:gd name="connsiteY1039" fmla="*/ 26670 h 181398"/>
                <a:gd name="connsiteX1040" fmla="*/ 139303 w 175498"/>
                <a:gd name="connsiteY1040" fmla="*/ 27622 h 181398"/>
                <a:gd name="connsiteX1041" fmla="*/ 139303 w 175498"/>
                <a:gd name="connsiteY1041" fmla="*/ 135255 h 181398"/>
                <a:gd name="connsiteX1042" fmla="*/ 140256 w 175498"/>
                <a:gd name="connsiteY1042" fmla="*/ 136207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7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5 w 175498"/>
                <a:gd name="connsiteY1058" fmla="*/ 99060 h 181398"/>
                <a:gd name="connsiteX1059" fmla="*/ 142161 w 175498"/>
                <a:gd name="connsiteY1059" fmla="*/ 98107 h 181398"/>
                <a:gd name="connsiteX1060" fmla="*/ 141208 w 175498"/>
                <a:gd name="connsiteY1060" fmla="*/ 99060 h 181398"/>
                <a:gd name="connsiteX1061" fmla="*/ 144065 w 175498"/>
                <a:gd name="connsiteY1061" fmla="*/ 99060 h 181398"/>
                <a:gd name="connsiteX1062" fmla="*/ 144065 w 175498"/>
                <a:gd name="connsiteY1062" fmla="*/ 99060 h 181398"/>
                <a:gd name="connsiteX1063" fmla="*/ 145018 w 175498"/>
                <a:gd name="connsiteY1063" fmla="*/ 111442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7 h 181398"/>
                <a:gd name="connsiteX1068" fmla="*/ 145018 w 175498"/>
                <a:gd name="connsiteY1068" fmla="*/ 111442 h 181398"/>
                <a:gd name="connsiteX1069" fmla="*/ 142161 w 175498"/>
                <a:gd name="connsiteY1069" fmla="*/ 66675 h 181398"/>
                <a:gd name="connsiteX1070" fmla="*/ 142161 w 175498"/>
                <a:gd name="connsiteY1070" fmla="*/ 66675 h 181398"/>
                <a:gd name="connsiteX1071" fmla="*/ 142161 w 175498"/>
                <a:gd name="connsiteY1071" fmla="*/ 64770 h 181398"/>
                <a:gd name="connsiteX1072" fmla="*/ 142161 w 175498"/>
                <a:gd name="connsiteY1072" fmla="*/ 66675 h 181398"/>
                <a:gd name="connsiteX1073" fmla="*/ 142161 w 175498"/>
                <a:gd name="connsiteY1073" fmla="*/ 66675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2397 h 181398"/>
                <a:gd name="connsiteX1080" fmla="*/ 143113 w 175498"/>
                <a:gd name="connsiteY1080" fmla="*/ 132397 h 181398"/>
                <a:gd name="connsiteX1081" fmla="*/ 142161 w 175498"/>
                <a:gd name="connsiteY1081" fmla="*/ 130492 h 181398"/>
                <a:gd name="connsiteX1082" fmla="*/ 141208 w 175498"/>
                <a:gd name="connsiteY1082" fmla="*/ 130492 h 181398"/>
                <a:gd name="connsiteX1083" fmla="*/ 143113 w 175498"/>
                <a:gd name="connsiteY1083" fmla="*/ 132397 h 181398"/>
                <a:gd name="connsiteX1084" fmla="*/ 143113 w 175498"/>
                <a:gd name="connsiteY1084" fmla="*/ 154305 h 181398"/>
                <a:gd name="connsiteX1085" fmla="*/ 143113 w 175498"/>
                <a:gd name="connsiteY1085" fmla="*/ 154305 h 181398"/>
                <a:gd name="connsiteX1086" fmla="*/ 142161 w 175498"/>
                <a:gd name="connsiteY1086" fmla="*/ 156210 h 181398"/>
                <a:gd name="connsiteX1087" fmla="*/ 143113 w 175498"/>
                <a:gd name="connsiteY1087" fmla="*/ 154305 h 181398"/>
                <a:gd name="connsiteX1088" fmla="*/ 142161 w 175498"/>
                <a:gd name="connsiteY1088" fmla="*/ 29528 h 181398"/>
                <a:gd name="connsiteX1089" fmla="*/ 142161 w 175498"/>
                <a:gd name="connsiteY1089" fmla="*/ 29528 h 181398"/>
                <a:gd name="connsiteX1090" fmla="*/ 142161 w 175498"/>
                <a:gd name="connsiteY1090" fmla="*/ 29528 h 181398"/>
                <a:gd name="connsiteX1091" fmla="*/ 142161 w 175498"/>
                <a:gd name="connsiteY1091" fmla="*/ 29528 h 181398"/>
                <a:gd name="connsiteX1092" fmla="*/ 142161 w 175498"/>
                <a:gd name="connsiteY1092" fmla="*/ 29528 h 181398"/>
                <a:gd name="connsiteX1093" fmla="*/ 148828 w 175498"/>
                <a:gd name="connsiteY1093" fmla="*/ 142875 h 181398"/>
                <a:gd name="connsiteX1094" fmla="*/ 149781 w 175498"/>
                <a:gd name="connsiteY1094" fmla="*/ 140970 h 181398"/>
                <a:gd name="connsiteX1095" fmla="*/ 147876 w 175498"/>
                <a:gd name="connsiteY1095" fmla="*/ 138113 h 181398"/>
                <a:gd name="connsiteX1096" fmla="*/ 145971 w 175498"/>
                <a:gd name="connsiteY1096" fmla="*/ 136207 h 181398"/>
                <a:gd name="connsiteX1097" fmla="*/ 144065 w 175498"/>
                <a:gd name="connsiteY1097" fmla="*/ 135255 h 181398"/>
                <a:gd name="connsiteX1098" fmla="*/ 143113 w 175498"/>
                <a:gd name="connsiteY1098" fmla="*/ 135255 h 181398"/>
                <a:gd name="connsiteX1099" fmla="*/ 142161 w 175498"/>
                <a:gd name="connsiteY1099" fmla="*/ 136207 h 181398"/>
                <a:gd name="connsiteX1100" fmla="*/ 144065 w 175498"/>
                <a:gd name="connsiteY1100" fmla="*/ 140017 h 181398"/>
                <a:gd name="connsiteX1101" fmla="*/ 146923 w 175498"/>
                <a:gd name="connsiteY1101" fmla="*/ 142875 h 181398"/>
                <a:gd name="connsiteX1102" fmla="*/ 148828 w 175498"/>
                <a:gd name="connsiteY1102" fmla="*/ 142875 h 181398"/>
                <a:gd name="connsiteX1103" fmla="*/ 146923 w 175498"/>
                <a:gd name="connsiteY1103" fmla="*/ 148590 h 181398"/>
                <a:gd name="connsiteX1104" fmla="*/ 144065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5 w 175498"/>
                <a:gd name="connsiteY1109" fmla="*/ 40005 h 181398"/>
                <a:gd name="connsiteX1110" fmla="*/ 145971 w 175498"/>
                <a:gd name="connsiteY1110" fmla="*/ 37147 h 181398"/>
                <a:gd name="connsiteX1111" fmla="*/ 145018 w 175498"/>
                <a:gd name="connsiteY1111" fmla="*/ 36195 h 181398"/>
                <a:gd name="connsiteX1112" fmla="*/ 143113 w 175498"/>
                <a:gd name="connsiteY1112" fmla="*/ 39053 h 181398"/>
                <a:gd name="connsiteX1113" fmla="*/ 144065 w 175498"/>
                <a:gd name="connsiteY1113" fmla="*/ 103822 h 181398"/>
                <a:gd name="connsiteX1114" fmla="*/ 144065 w 175498"/>
                <a:gd name="connsiteY1114" fmla="*/ 105728 h 181398"/>
                <a:gd name="connsiteX1115" fmla="*/ 145971 w 175498"/>
                <a:gd name="connsiteY1115" fmla="*/ 108585 h 181398"/>
                <a:gd name="connsiteX1116" fmla="*/ 146923 w 175498"/>
                <a:gd name="connsiteY1116" fmla="*/ 108585 h 181398"/>
                <a:gd name="connsiteX1117" fmla="*/ 145971 w 175498"/>
                <a:gd name="connsiteY1117" fmla="*/ 104775 h 181398"/>
                <a:gd name="connsiteX1118" fmla="*/ 144065 w 175498"/>
                <a:gd name="connsiteY1118" fmla="*/ 103822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2865 h 181398"/>
                <a:gd name="connsiteX1126" fmla="*/ 151686 w 175498"/>
                <a:gd name="connsiteY1126" fmla="*/ 57150 h 181398"/>
                <a:gd name="connsiteX1127" fmla="*/ 149781 w 175498"/>
                <a:gd name="connsiteY1127" fmla="*/ 55245 h 181398"/>
                <a:gd name="connsiteX1128" fmla="*/ 144065 w 175498"/>
                <a:gd name="connsiteY1128" fmla="*/ 58103 h 181398"/>
                <a:gd name="connsiteX1129" fmla="*/ 144065 w 175498"/>
                <a:gd name="connsiteY1129" fmla="*/ 60007 h 181398"/>
                <a:gd name="connsiteX1130" fmla="*/ 151686 w 175498"/>
                <a:gd name="connsiteY1130" fmla="*/ 62865 h 181398"/>
                <a:gd name="connsiteX1131" fmla="*/ 151686 w 175498"/>
                <a:gd name="connsiteY1131" fmla="*/ 62865 h 181398"/>
                <a:gd name="connsiteX1132" fmla="*/ 151686 w 175498"/>
                <a:gd name="connsiteY1132" fmla="*/ 62865 h 181398"/>
                <a:gd name="connsiteX1133" fmla="*/ 145018 w 175498"/>
                <a:gd name="connsiteY1133" fmla="*/ 69532 h 181398"/>
                <a:gd name="connsiteX1134" fmla="*/ 145971 w 175498"/>
                <a:gd name="connsiteY1134" fmla="*/ 68580 h 181398"/>
                <a:gd name="connsiteX1135" fmla="*/ 145018 w 175498"/>
                <a:gd name="connsiteY1135" fmla="*/ 67628 h 181398"/>
                <a:gd name="connsiteX1136" fmla="*/ 145018 w 175498"/>
                <a:gd name="connsiteY1136" fmla="*/ 69532 h 181398"/>
                <a:gd name="connsiteX1137" fmla="*/ 145018 w 175498"/>
                <a:gd name="connsiteY1137" fmla="*/ 69532 h 181398"/>
                <a:gd name="connsiteX1138" fmla="*/ 145018 w 175498"/>
                <a:gd name="connsiteY1138" fmla="*/ 83820 h 181398"/>
                <a:gd name="connsiteX1139" fmla="*/ 145971 w 175498"/>
                <a:gd name="connsiteY1139" fmla="*/ 82867 h 181398"/>
                <a:gd name="connsiteX1140" fmla="*/ 145018 w 175498"/>
                <a:gd name="connsiteY1140" fmla="*/ 83820 h 181398"/>
                <a:gd name="connsiteX1141" fmla="*/ 145018 w 175498"/>
                <a:gd name="connsiteY1141" fmla="*/ 83820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2 h 181398"/>
                <a:gd name="connsiteX1146" fmla="*/ 145971 w 175498"/>
                <a:gd name="connsiteY1146" fmla="*/ 93345 h 181398"/>
                <a:gd name="connsiteX1147" fmla="*/ 148828 w 175498"/>
                <a:gd name="connsiteY1147" fmla="*/ 92392 h 181398"/>
                <a:gd name="connsiteX1148" fmla="*/ 149781 w 175498"/>
                <a:gd name="connsiteY1148" fmla="*/ 90488 h 181398"/>
                <a:gd name="connsiteX1149" fmla="*/ 146923 w 175498"/>
                <a:gd name="connsiteY1149" fmla="*/ 122872 h 181398"/>
                <a:gd name="connsiteX1150" fmla="*/ 145971 w 175498"/>
                <a:gd name="connsiteY1150" fmla="*/ 121920 h 181398"/>
                <a:gd name="connsiteX1151" fmla="*/ 145018 w 175498"/>
                <a:gd name="connsiteY1151" fmla="*/ 122872 h 181398"/>
                <a:gd name="connsiteX1152" fmla="*/ 146923 w 175498"/>
                <a:gd name="connsiteY1152" fmla="*/ 122872 h 181398"/>
                <a:gd name="connsiteX1153" fmla="*/ 146923 w 175498"/>
                <a:gd name="connsiteY1153" fmla="*/ 122872 h 181398"/>
                <a:gd name="connsiteX1154" fmla="*/ 146923 w 175498"/>
                <a:gd name="connsiteY1154" fmla="*/ 126682 h 181398"/>
                <a:gd name="connsiteX1155" fmla="*/ 146923 w 175498"/>
                <a:gd name="connsiteY1155" fmla="*/ 126682 h 181398"/>
                <a:gd name="connsiteX1156" fmla="*/ 146923 w 175498"/>
                <a:gd name="connsiteY1156" fmla="*/ 126682 h 181398"/>
                <a:gd name="connsiteX1157" fmla="*/ 146923 w 175498"/>
                <a:gd name="connsiteY1157" fmla="*/ 126682 h 181398"/>
                <a:gd name="connsiteX1158" fmla="*/ 146923 w 175498"/>
                <a:gd name="connsiteY1158" fmla="*/ 126682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3338 h 181398"/>
                <a:gd name="connsiteX1165" fmla="*/ 147876 w 175498"/>
                <a:gd name="connsiteY1165" fmla="*/ 33338 h 181398"/>
                <a:gd name="connsiteX1166" fmla="*/ 148828 w 175498"/>
                <a:gd name="connsiteY1166" fmla="*/ 33338 h 181398"/>
                <a:gd name="connsiteX1167" fmla="*/ 147876 w 175498"/>
                <a:gd name="connsiteY1167" fmla="*/ 33338 h 181398"/>
                <a:gd name="connsiteX1168" fmla="*/ 147876 w 175498"/>
                <a:gd name="connsiteY1168" fmla="*/ 33338 h 181398"/>
                <a:gd name="connsiteX1169" fmla="*/ 148828 w 175498"/>
                <a:gd name="connsiteY1169" fmla="*/ 38100 h 181398"/>
                <a:gd name="connsiteX1170" fmla="*/ 148828 w 175498"/>
                <a:gd name="connsiteY1170" fmla="*/ 38100 h 181398"/>
                <a:gd name="connsiteX1171" fmla="*/ 148828 w 175498"/>
                <a:gd name="connsiteY1171" fmla="*/ 39053 h 181398"/>
                <a:gd name="connsiteX1172" fmla="*/ 148828 w 175498"/>
                <a:gd name="connsiteY1172" fmla="*/ 38100 h 181398"/>
                <a:gd name="connsiteX1173" fmla="*/ 148828 w 175498"/>
                <a:gd name="connsiteY1173" fmla="*/ 38100 h 181398"/>
                <a:gd name="connsiteX1174" fmla="*/ 150733 w 175498"/>
                <a:gd name="connsiteY1174" fmla="*/ 160020 h 181398"/>
                <a:gd name="connsiteX1175" fmla="*/ 150733 w 175498"/>
                <a:gd name="connsiteY1175" fmla="*/ 160020 h 181398"/>
                <a:gd name="connsiteX1176" fmla="*/ 147876 w 175498"/>
                <a:gd name="connsiteY1176" fmla="*/ 160972 h 181398"/>
                <a:gd name="connsiteX1177" fmla="*/ 148828 w 175498"/>
                <a:gd name="connsiteY1177" fmla="*/ 162878 h 181398"/>
                <a:gd name="connsiteX1178" fmla="*/ 150733 w 175498"/>
                <a:gd name="connsiteY1178" fmla="*/ 160020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6675 h 181398"/>
                <a:gd name="connsiteX1190" fmla="*/ 149781 w 175498"/>
                <a:gd name="connsiteY1190" fmla="*/ 66675 h 181398"/>
                <a:gd name="connsiteX1191" fmla="*/ 149781 w 175498"/>
                <a:gd name="connsiteY1191" fmla="*/ 66675 h 181398"/>
                <a:gd name="connsiteX1192" fmla="*/ 149781 w 175498"/>
                <a:gd name="connsiteY1192" fmla="*/ 66675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7163 h 181398"/>
                <a:gd name="connsiteX1211" fmla="*/ 154543 w 175498"/>
                <a:gd name="connsiteY1211" fmla="*/ 157163 h 181398"/>
                <a:gd name="connsiteX1212" fmla="*/ 154543 w 175498"/>
                <a:gd name="connsiteY1212" fmla="*/ 157163 h 181398"/>
                <a:gd name="connsiteX1213" fmla="*/ 154543 w 175498"/>
                <a:gd name="connsiteY1213" fmla="*/ 157163 h 181398"/>
                <a:gd name="connsiteX1214" fmla="*/ 154543 w 175498"/>
                <a:gd name="connsiteY1214" fmla="*/ 157163 h 181398"/>
                <a:gd name="connsiteX1215" fmla="*/ 155496 w 175498"/>
                <a:gd name="connsiteY1215" fmla="*/ 124778 h 181398"/>
                <a:gd name="connsiteX1216" fmla="*/ 155496 w 175498"/>
                <a:gd name="connsiteY1216" fmla="*/ 124778 h 181398"/>
                <a:gd name="connsiteX1217" fmla="*/ 155496 w 175498"/>
                <a:gd name="connsiteY1217" fmla="*/ 124778 h 181398"/>
                <a:gd name="connsiteX1218" fmla="*/ 155496 w 175498"/>
                <a:gd name="connsiteY1218" fmla="*/ 124778 h 181398"/>
                <a:gd name="connsiteX1219" fmla="*/ 155496 w 175498"/>
                <a:gd name="connsiteY1219" fmla="*/ 124778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3"/>
                    <a:pt x="98346" y="172403"/>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3"/>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8"/>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5" y="159067"/>
                  </a:cubicBezTo>
                  <a:cubicBezTo>
                    <a:pt x="163115" y="162878"/>
                    <a:pt x="165021" y="164782"/>
                    <a:pt x="168831" y="165735"/>
                  </a:cubicBezTo>
                  <a:cubicBezTo>
                    <a:pt x="170736" y="165735"/>
                    <a:pt x="172640" y="165735"/>
                    <a:pt x="174546" y="166688"/>
                  </a:cubicBezTo>
                  <a:cubicBezTo>
                    <a:pt x="173593" y="172403"/>
                    <a:pt x="175498" y="173355"/>
                    <a:pt x="175498" y="175260"/>
                  </a:cubicBezTo>
                  <a:close/>
                  <a:moveTo>
                    <a:pt x="22146" y="59055"/>
                  </a:moveTo>
                  <a:cubicBezTo>
                    <a:pt x="22146" y="59055"/>
                    <a:pt x="21193" y="59055"/>
                    <a:pt x="22146" y="59055"/>
                  </a:cubicBezTo>
                  <a:cubicBezTo>
                    <a:pt x="21193" y="59055"/>
                    <a:pt x="20240" y="59055"/>
                    <a:pt x="21193" y="60007"/>
                  </a:cubicBezTo>
                  <a:cubicBezTo>
                    <a:pt x="20240" y="60007"/>
                    <a:pt x="21193" y="60007"/>
                    <a:pt x="22146" y="59055"/>
                  </a:cubicBezTo>
                  <a:cubicBezTo>
                    <a:pt x="21193" y="60007"/>
                    <a:pt x="22146" y="60007"/>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8100"/>
                    <a:pt x="23098" y="37147"/>
                    <a:pt x="23098" y="38100"/>
                  </a:cubicBezTo>
                  <a:cubicBezTo>
                    <a:pt x="23098" y="37147"/>
                    <a:pt x="22146" y="37147"/>
                    <a:pt x="23098" y="38100"/>
                  </a:cubicBezTo>
                  <a:cubicBezTo>
                    <a:pt x="22146" y="38100"/>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8"/>
                  </a:cubicBezTo>
                  <a:cubicBezTo>
                    <a:pt x="25003" y="29528"/>
                    <a:pt x="24051" y="32385"/>
                    <a:pt x="23098" y="33338"/>
                  </a:cubicBezTo>
                  <a:close/>
                  <a:moveTo>
                    <a:pt x="24051" y="81915"/>
                  </a:moveTo>
                  <a:cubicBezTo>
                    <a:pt x="25003" y="82867"/>
                    <a:pt x="24051" y="80963"/>
                    <a:pt x="25003" y="80010"/>
                  </a:cubicBezTo>
                  <a:lnTo>
                    <a:pt x="26908" y="77153"/>
                  </a:lnTo>
                  <a:cubicBezTo>
                    <a:pt x="26908" y="77153"/>
                    <a:pt x="27861" y="76200"/>
                    <a:pt x="27861" y="76200"/>
                  </a:cubicBezTo>
                  <a:cubicBezTo>
                    <a:pt x="27861" y="75247"/>
                    <a:pt x="26908" y="75247"/>
                    <a:pt x="26908" y="75247"/>
                  </a:cubicBezTo>
                  <a:cubicBezTo>
                    <a:pt x="25956" y="76200"/>
                    <a:pt x="24051" y="77153"/>
                    <a:pt x="23098" y="79057"/>
                  </a:cubicBezTo>
                  <a:cubicBezTo>
                    <a:pt x="22146" y="80963"/>
                    <a:pt x="24051" y="81915"/>
                    <a:pt x="24051" y="81915"/>
                  </a:cubicBezTo>
                  <a:close/>
                  <a:moveTo>
                    <a:pt x="25956" y="42863"/>
                  </a:moveTo>
                  <a:cubicBezTo>
                    <a:pt x="25003" y="42863"/>
                    <a:pt x="24051" y="43815"/>
                    <a:pt x="25003" y="44767"/>
                  </a:cubicBezTo>
                  <a:cubicBezTo>
                    <a:pt x="25003" y="44767"/>
                    <a:pt x="25003" y="44767"/>
                    <a:pt x="25003" y="44767"/>
                  </a:cubicBezTo>
                  <a:cubicBezTo>
                    <a:pt x="25956" y="44767"/>
                    <a:pt x="25003" y="43815"/>
                    <a:pt x="25956" y="42863"/>
                  </a:cubicBezTo>
                  <a:cubicBezTo>
                    <a:pt x="25956" y="42863"/>
                    <a:pt x="26908" y="41910"/>
                    <a:pt x="25956" y="40957"/>
                  </a:cubicBezTo>
                  <a:lnTo>
                    <a:pt x="25003" y="40957"/>
                  </a:lnTo>
                  <a:cubicBezTo>
                    <a:pt x="25003" y="41910"/>
                    <a:pt x="25003" y="42863"/>
                    <a:pt x="25956" y="42863"/>
                  </a:cubicBezTo>
                  <a:close/>
                  <a:moveTo>
                    <a:pt x="26908" y="70485"/>
                  </a:moveTo>
                  <a:cubicBezTo>
                    <a:pt x="27861" y="70485"/>
                    <a:pt x="29765" y="70485"/>
                    <a:pt x="29765" y="68580"/>
                  </a:cubicBezTo>
                  <a:cubicBezTo>
                    <a:pt x="29765" y="66675"/>
                    <a:pt x="28813" y="67628"/>
                    <a:pt x="26908" y="67628"/>
                  </a:cubicBezTo>
                  <a:cubicBezTo>
                    <a:pt x="25956" y="67628"/>
                    <a:pt x="24051" y="66675"/>
                    <a:pt x="24051" y="68580"/>
                  </a:cubicBezTo>
                  <a:cubicBezTo>
                    <a:pt x="24051" y="70485"/>
                    <a:pt x="25956" y="70485"/>
                    <a:pt x="26908" y="70485"/>
                  </a:cubicBezTo>
                  <a:close/>
                  <a:moveTo>
                    <a:pt x="25956" y="107632"/>
                  </a:moveTo>
                  <a:cubicBezTo>
                    <a:pt x="27861" y="107632"/>
                    <a:pt x="27861" y="106680"/>
                    <a:pt x="26908" y="105728"/>
                  </a:cubicBezTo>
                  <a:cubicBezTo>
                    <a:pt x="26908" y="104775"/>
                    <a:pt x="27861" y="103822"/>
                    <a:pt x="25956" y="103822"/>
                  </a:cubicBezTo>
                  <a:cubicBezTo>
                    <a:pt x="24051" y="103822"/>
                    <a:pt x="25003" y="105728"/>
                    <a:pt x="25003" y="106680"/>
                  </a:cubicBezTo>
                  <a:cubicBezTo>
                    <a:pt x="24051" y="106680"/>
                    <a:pt x="25003" y="107632"/>
                    <a:pt x="25956" y="107632"/>
                  </a:cubicBezTo>
                  <a:close/>
                  <a:moveTo>
                    <a:pt x="25956" y="148590"/>
                  </a:moveTo>
                  <a:cubicBezTo>
                    <a:pt x="25956" y="148590"/>
                    <a:pt x="25956" y="148590"/>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7861" y="159067"/>
                    <a:pt x="27861" y="159067"/>
                    <a:pt x="27861" y="159067"/>
                  </a:cubicBezTo>
                  <a:cubicBezTo>
                    <a:pt x="27861" y="159067"/>
                    <a:pt x="26908"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6908" y="140970"/>
                    <a:pt x="28813" y="140970"/>
                  </a:cubicBezTo>
                  <a:lnTo>
                    <a:pt x="28813" y="140970"/>
                  </a:lnTo>
                  <a:close/>
                  <a:moveTo>
                    <a:pt x="53578" y="118110"/>
                  </a:moveTo>
                  <a:lnTo>
                    <a:pt x="53578" y="118110"/>
                  </a:lnTo>
                  <a:cubicBezTo>
                    <a:pt x="52626" y="116205"/>
                    <a:pt x="50721" y="116205"/>
                    <a:pt x="50721" y="113347"/>
                  </a:cubicBezTo>
                  <a:cubicBezTo>
                    <a:pt x="50721" y="111442"/>
                    <a:pt x="47863" y="113347"/>
                    <a:pt x="46911" y="111442"/>
                  </a:cubicBezTo>
                  <a:cubicBezTo>
                    <a:pt x="45006" y="108585"/>
                    <a:pt x="43101" y="108585"/>
                    <a:pt x="40243" y="107632"/>
                  </a:cubicBezTo>
                  <a:cubicBezTo>
                    <a:pt x="39290" y="107632"/>
                    <a:pt x="38338" y="106680"/>
                    <a:pt x="38338" y="107632"/>
                  </a:cubicBezTo>
                  <a:cubicBezTo>
                    <a:pt x="37386" y="109538"/>
                    <a:pt x="36433" y="108585"/>
                    <a:pt x="35481" y="107632"/>
                  </a:cubicBezTo>
                  <a:cubicBezTo>
                    <a:pt x="34528" y="106680"/>
                    <a:pt x="32623" y="106680"/>
                    <a:pt x="33576" y="108585"/>
                  </a:cubicBezTo>
                  <a:cubicBezTo>
                    <a:pt x="34528" y="111442"/>
                    <a:pt x="32623" y="111442"/>
                    <a:pt x="30718" y="110490"/>
                  </a:cubicBezTo>
                  <a:cubicBezTo>
                    <a:pt x="29765" y="110490"/>
                    <a:pt x="27861" y="109538"/>
                    <a:pt x="26908" y="110490"/>
                  </a:cubicBezTo>
                  <a:cubicBezTo>
                    <a:pt x="25956" y="110490"/>
                    <a:pt x="25003" y="111442"/>
                    <a:pt x="25003" y="112395"/>
                  </a:cubicBezTo>
                  <a:cubicBezTo>
                    <a:pt x="25003" y="113347"/>
                    <a:pt x="25956" y="113347"/>
                    <a:pt x="26908" y="112395"/>
                  </a:cubicBezTo>
                  <a:cubicBezTo>
                    <a:pt x="28813" y="111442"/>
                    <a:pt x="29765" y="112395"/>
                    <a:pt x="29765" y="114300"/>
                  </a:cubicBezTo>
                  <a:cubicBezTo>
                    <a:pt x="29765" y="115253"/>
                    <a:pt x="30718" y="114300"/>
                    <a:pt x="31671" y="114300"/>
                  </a:cubicBezTo>
                  <a:lnTo>
                    <a:pt x="31671" y="114300"/>
                  </a:lnTo>
                  <a:cubicBezTo>
                    <a:pt x="33576" y="112395"/>
                    <a:pt x="34528" y="110490"/>
                    <a:pt x="36433" y="114300"/>
                  </a:cubicBezTo>
                  <a:cubicBezTo>
                    <a:pt x="37386" y="115253"/>
                    <a:pt x="38338" y="116205"/>
                    <a:pt x="39290" y="117157"/>
                  </a:cubicBezTo>
                  <a:cubicBezTo>
                    <a:pt x="39290" y="118110"/>
                    <a:pt x="39290" y="119063"/>
                    <a:pt x="40243" y="119063"/>
                  </a:cubicBezTo>
                  <a:cubicBezTo>
                    <a:pt x="42148" y="118110"/>
                    <a:pt x="42148" y="120015"/>
                    <a:pt x="43101" y="120967"/>
                  </a:cubicBezTo>
                  <a:cubicBezTo>
                    <a:pt x="43101" y="122872"/>
                    <a:pt x="43101" y="124778"/>
                    <a:pt x="44053" y="125730"/>
                  </a:cubicBezTo>
                  <a:cubicBezTo>
                    <a:pt x="45006" y="130492"/>
                    <a:pt x="45006" y="131445"/>
                    <a:pt x="50721" y="131445"/>
                  </a:cubicBezTo>
                  <a:cubicBezTo>
                    <a:pt x="50721" y="131445"/>
                    <a:pt x="50721" y="132397"/>
                    <a:pt x="51673" y="132397"/>
                  </a:cubicBezTo>
                  <a:cubicBezTo>
                    <a:pt x="51673" y="132397"/>
                    <a:pt x="51673" y="133350"/>
                    <a:pt x="52626" y="133350"/>
                  </a:cubicBezTo>
                  <a:cubicBezTo>
                    <a:pt x="52626" y="133350"/>
                    <a:pt x="52626" y="133350"/>
                    <a:pt x="52626" y="133350"/>
                  </a:cubicBezTo>
                  <a:lnTo>
                    <a:pt x="50721" y="131445"/>
                  </a:lnTo>
                  <a:cubicBezTo>
                    <a:pt x="48815" y="130492"/>
                    <a:pt x="46911" y="129540"/>
                    <a:pt x="48815" y="126682"/>
                  </a:cubicBezTo>
                  <a:cubicBezTo>
                    <a:pt x="49768" y="125730"/>
                    <a:pt x="49768" y="125730"/>
                    <a:pt x="49768" y="124778"/>
                  </a:cubicBezTo>
                  <a:cubicBezTo>
                    <a:pt x="50721" y="121920"/>
                    <a:pt x="48815" y="123825"/>
                    <a:pt x="47863" y="123825"/>
                  </a:cubicBezTo>
                  <a:cubicBezTo>
                    <a:pt x="47863" y="122872"/>
                    <a:pt x="47863" y="121920"/>
                    <a:pt x="46911" y="121920"/>
                  </a:cubicBezTo>
                  <a:cubicBezTo>
                    <a:pt x="44053" y="121920"/>
                    <a:pt x="45006" y="120015"/>
                    <a:pt x="45958" y="119063"/>
                  </a:cubicBezTo>
                  <a:cubicBezTo>
                    <a:pt x="46911" y="118110"/>
                    <a:pt x="47863" y="118110"/>
                    <a:pt x="46911" y="117157"/>
                  </a:cubicBezTo>
                  <a:cubicBezTo>
                    <a:pt x="45958" y="116205"/>
                    <a:pt x="45006" y="115253"/>
                    <a:pt x="44053" y="116205"/>
                  </a:cubicBezTo>
                  <a:cubicBezTo>
                    <a:pt x="43101" y="117157"/>
                    <a:pt x="41196" y="117157"/>
                    <a:pt x="40243" y="118110"/>
                  </a:cubicBezTo>
                  <a:cubicBezTo>
                    <a:pt x="40243" y="116205"/>
                    <a:pt x="40243" y="115253"/>
                    <a:pt x="40243" y="113347"/>
                  </a:cubicBezTo>
                  <a:cubicBezTo>
                    <a:pt x="40243" y="111442"/>
                    <a:pt x="41196" y="110490"/>
                    <a:pt x="43101" y="109538"/>
                  </a:cubicBezTo>
                  <a:cubicBezTo>
                    <a:pt x="45006" y="109538"/>
                    <a:pt x="45958" y="110490"/>
                    <a:pt x="46911" y="112395"/>
                  </a:cubicBezTo>
                  <a:cubicBezTo>
                    <a:pt x="47863" y="114300"/>
                    <a:pt x="48815" y="114300"/>
                    <a:pt x="50721" y="114300"/>
                  </a:cubicBezTo>
                  <a:cubicBezTo>
                    <a:pt x="51673" y="114300"/>
                    <a:pt x="52626" y="115253"/>
                    <a:pt x="53578" y="116205"/>
                  </a:cubicBezTo>
                  <a:cubicBezTo>
                    <a:pt x="51673" y="118110"/>
                    <a:pt x="52626" y="118110"/>
                    <a:pt x="53578" y="118110"/>
                  </a:cubicBezTo>
                  <a:close/>
                  <a:moveTo>
                    <a:pt x="25956" y="90488"/>
                  </a:moveTo>
                  <a:cubicBezTo>
                    <a:pt x="25956" y="91440"/>
                    <a:pt x="25956" y="91440"/>
                    <a:pt x="25956" y="90488"/>
                  </a:cubicBezTo>
                  <a:cubicBezTo>
                    <a:pt x="27861" y="90488"/>
                    <a:pt x="28813" y="89535"/>
                    <a:pt x="28813" y="88582"/>
                  </a:cubicBezTo>
                  <a:cubicBezTo>
                    <a:pt x="28813" y="87630"/>
                    <a:pt x="28813" y="87630"/>
                    <a:pt x="27861" y="87630"/>
                  </a:cubicBezTo>
                  <a:cubicBezTo>
                    <a:pt x="26908" y="88582"/>
                    <a:pt x="25956" y="89535"/>
                    <a:pt x="25956" y="90488"/>
                  </a:cubicBezTo>
                  <a:close/>
                  <a:moveTo>
                    <a:pt x="25956" y="72390"/>
                  </a:moveTo>
                  <a:cubicBezTo>
                    <a:pt x="25956" y="72390"/>
                    <a:pt x="25956" y="72390"/>
                    <a:pt x="25956" y="72390"/>
                  </a:cubicBezTo>
                  <a:lnTo>
                    <a:pt x="25956" y="72390"/>
                  </a:lnTo>
                  <a:lnTo>
                    <a:pt x="25956" y="72390"/>
                  </a:lnTo>
                  <a:cubicBezTo>
                    <a:pt x="26908" y="72390"/>
                    <a:pt x="25956" y="72390"/>
                    <a:pt x="25956" y="72390"/>
                  </a:cubicBezTo>
                  <a:close/>
                  <a:moveTo>
                    <a:pt x="25956" y="19050"/>
                  </a:moveTo>
                  <a:cubicBezTo>
                    <a:pt x="25956" y="20003"/>
                    <a:pt x="25956" y="20003"/>
                    <a:pt x="26908" y="20003"/>
                  </a:cubicBezTo>
                  <a:cubicBezTo>
                    <a:pt x="27861" y="20003"/>
                    <a:pt x="27861" y="20003"/>
                    <a:pt x="27861" y="19050"/>
                  </a:cubicBezTo>
                  <a:cubicBezTo>
                    <a:pt x="27861" y="19050"/>
                    <a:pt x="27861" y="18097"/>
                    <a:pt x="25956" y="19050"/>
                  </a:cubicBezTo>
                  <a:cubicBezTo>
                    <a:pt x="26908" y="18097"/>
                    <a:pt x="25956" y="19050"/>
                    <a:pt x="25956" y="19050"/>
                  </a:cubicBezTo>
                  <a:close/>
                  <a:moveTo>
                    <a:pt x="26908" y="51435"/>
                  </a:moveTo>
                  <a:lnTo>
                    <a:pt x="26908" y="51435"/>
                  </a:lnTo>
                  <a:cubicBezTo>
                    <a:pt x="26908" y="50482"/>
                    <a:pt x="26908" y="50482"/>
                    <a:pt x="26908" y="51435"/>
                  </a:cubicBezTo>
                  <a:lnTo>
                    <a:pt x="26908" y="51435"/>
                  </a:lnTo>
                  <a:cubicBezTo>
                    <a:pt x="26908" y="51435"/>
                    <a:pt x="26908" y="51435"/>
                    <a:pt x="26908" y="51435"/>
                  </a:cubicBezTo>
                  <a:close/>
                  <a:moveTo>
                    <a:pt x="37386" y="143828"/>
                  </a:moveTo>
                  <a:cubicBezTo>
                    <a:pt x="38338" y="140970"/>
                    <a:pt x="37386" y="140017"/>
                    <a:pt x="35481" y="138113"/>
                  </a:cubicBezTo>
                  <a:cubicBezTo>
                    <a:pt x="35481" y="137160"/>
                    <a:pt x="34528" y="136207"/>
                    <a:pt x="33576" y="136207"/>
                  </a:cubicBezTo>
                  <a:cubicBezTo>
                    <a:pt x="32623" y="136207"/>
                    <a:pt x="31671" y="135255"/>
                    <a:pt x="33576" y="134303"/>
                  </a:cubicBezTo>
                  <a:cubicBezTo>
                    <a:pt x="36433" y="133350"/>
                    <a:pt x="35481" y="130492"/>
                    <a:pt x="34528" y="128588"/>
                  </a:cubicBezTo>
                  <a:cubicBezTo>
                    <a:pt x="33576" y="126682"/>
                    <a:pt x="30718" y="125730"/>
                    <a:pt x="27861" y="127635"/>
                  </a:cubicBezTo>
                  <a:lnTo>
                    <a:pt x="27861" y="127635"/>
                  </a:lnTo>
                  <a:cubicBezTo>
                    <a:pt x="25956" y="128588"/>
                    <a:pt x="25003" y="130492"/>
                    <a:pt x="25956" y="132397"/>
                  </a:cubicBezTo>
                  <a:cubicBezTo>
                    <a:pt x="28813" y="135255"/>
                    <a:pt x="30718" y="137160"/>
                    <a:pt x="31671" y="140970"/>
                  </a:cubicBezTo>
                  <a:cubicBezTo>
                    <a:pt x="32623" y="141922"/>
                    <a:pt x="33576" y="142875"/>
                    <a:pt x="34528" y="143828"/>
                  </a:cubicBezTo>
                  <a:cubicBezTo>
                    <a:pt x="36433" y="145732"/>
                    <a:pt x="37386" y="143828"/>
                    <a:pt x="37386" y="143828"/>
                  </a:cubicBezTo>
                  <a:close/>
                  <a:moveTo>
                    <a:pt x="31671" y="36195"/>
                  </a:moveTo>
                  <a:cubicBezTo>
                    <a:pt x="31671" y="36195"/>
                    <a:pt x="30718" y="35242"/>
                    <a:pt x="30718" y="35242"/>
                  </a:cubicBezTo>
                  <a:cubicBezTo>
                    <a:pt x="29765" y="35242"/>
                    <a:pt x="27861" y="38100"/>
                    <a:pt x="27861" y="39053"/>
                  </a:cubicBezTo>
                  <a:cubicBezTo>
                    <a:pt x="27861" y="40005"/>
                    <a:pt x="28813" y="40005"/>
                    <a:pt x="28813" y="40005"/>
                  </a:cubicBezTo>
                  <a:cubicBezTo>
                    <a:pt x="29765" y="40005"/>
                    <a:pt x="31671" y="38100"/>
                    <a:pt x="31671" y="36195"/>
                  </a:cubicBezTo>
                  <a:close/>
                  <a:moveTo>
                    <a:pt x="29765" y="29528"/>
                  </a:moveTo>
                  <a:cubicBezTo>
                    <a:pt x="28813" y="28575"/>
                    <a:pt x="27861" y="27622"/>
                    <a:pt x="26908" y="29528"/>
                  </a:cubicBezTo>
                  <a:lnTo>
                    <a:pt x="29765" y="29528"/>
                  </a:lnTo>
                  <a:close/>
                  <a:moveTo>
                    <a:pt x="27861" y="16192"/>
                  </a:moveTo>
                  <a:cubicBezTo>
                    <a:pt x="27861" y="17145"/>
                    <a:pt x="27861" y="17145"/>
                    <a:pt x="27861" y="16192"/>
                  </a:cubicBezTo>
                  <a:cubicBezTo>
                    <a:pt x="29765" y="16192"/>
                    <a:pt x="29765" y="16192"/>
                    <a:pt x="29765" y="16192"/>
                  </a:cubicBezTo>
                  <a:cubicBezTo>
                    <a:pt x="28813" y="15240"/>
                    <a:pt x="28813" y="15240"/>
                    <a:pt x="27861" y="16192"/>
                  </a:cubicBezTo>
                  <a:cubicBezTo>
                    <a:pt x="27861" y="16192"/>
                    <a:pt x="26908" y="16192"/>
                    <a:pt x="27861" y="16192"/>
                  </a:cubicBezTo>
                  <a:close/>
                  <a:moveTo>
                    <a:pt x="28813" y="81915"/>
                  </a:moveTo>
                  <a:cubicBezTo>
                    <a:pt x="27861" y="82867"/>
                    <a:pt x="27861" y="84772"/>
                    <a:pt x="27861" y="85725"/>
                  </a:cubicBezTo>
                  <a:cubicBezTo>
                    <a:pt x="28813" y="86678"/>
                    <a:pt x="29765" y="85725"/>
                    <a:pt x="30718" y="84772"/>
                  </a:cubicBezTo>
                  <a:cubicBezTo>
                    <a:pt x="30718" y="84772"/>
                    <a:pt x="30718" y="84772"/>
                    <a:pt x="30718" y="84772"/>
                  </a:cubicBezTo>
                  <a:cubicBezTo>
                    <a:pt x="31671" y="87630"/>
                    <a:pt x="34528" y="87630"/>
                    <a:pt x="36433" y="89535"/>
                  </a:cubicBezTo>
                  <a:cubicBezTo>
                    <a:pt x="37386" y="89535"/>
                    <a:pt x="38338" y="89535"/>
                    <a:pt x="37386" y="88582"/>
                  </a:cubicBezTo>
                  <a:cubicBezTo>
                    <a:pt x="36433" y="87630"/>
                    <a:pt x="36433" y="86678"/>
                    <a:pt x="36433" y="85725"/>
                  </a:cubicBezTo>
                  <a:cubicBezTo>
                    <a:pt x="36433" y="84772"/>
                    <a:pt x="35481" y="84772"/>
                    <a:pt x="34528" y="84772"/>
                  </a:cubicBezTo>
                  <a:cubicBezTo>
                    <a:pt x="32623" y="88582"/>
                    <a:pt x="31671" y="83820"/>
                    <a:pt x="29765" y="84772"/>
                  </a:cubicBezTo>
                  <a:cubicBezTo>
                    <a:pt x="30718" y="81915"/>
                    <a:pt x="29765" y="80963"/>
                    <a:pt x="28813" y="81915"/>
                  </a:cubicBezTo>
                  <a:close/>
                  <a:moveTo>
                    <a:pt x="27861" y="97155"/>
                  </a:moveTo>
                  <a:cubicBezTo>
                    <a:pt x="27861" y="97155"/>
                    <a:pt x="27861" y="97155"/>
                    <a:pt x="27861" y="97155"/>
                  </a:cubicBezTo>
                  <a:cubicBezTo>
                    <a:pt x="26908" y="98107"/>
                    <a:pt x="26908" y="98107"/>
                    <a:pt x="27861" y="98107"/>
                  </a:cubicBezTo>
                  <a:cubicBezTo>
                    <a:pt x="28813" y="98107"/>
                    <a:pt x="28813" y="97155"/>
                    <a:pt x="27861" y="97155"/>
                  </a:cubicBezTo>
                  <a:cubicBezTo>
                    <a:pt x="28813" y="96203"/>
                    <a:pt x="28813" y="96203"/>
                    <a:pt x="27861" y="97155"/>
                  </a:cubicBezTo>
                  <a:close/>
                  <a:moveTo>
                    <a:pt x="27861" y="55245"/>
                  </a:moveTo>
                  <a:cubicBezTo>
                    <a:pt x="27861" y="55245"/>
                    <a:pt x="27861" y="56197"/>
                    <a:pt x="27861" y="55245"/>
                  </a:cubicBezTo>
                  <a:cubicBezTo>
                    <a:pt x="28813" y="56197"/>
                    <a:pt x="28813" y="56197"/>
                    <a:pt x="28813" y="55245"/>
                  </a:cubicBezTo>
                  <a:cubicBezTo>
                    <a:pt x="29765" y="55245"/>
                    <a:pt x="28813" y="54292"/>
                    <a:pt x="27861" y="55245"/>
                  </a:cubicBezTo>
                  <a:cubicBezTo>
                    <a:pt x="27861" y="54292"/>
                    <a:pt x="27861" y="55245"/>
                    <a:pt x="27861" y="55245"/>
                  </a:cubicBezTo>
                  <a:close/>
                  <a:moveTo>
                    <a:pt x="28813" y="120967"/>
                  </a:moveTo>
                  <a:cubicBezTo>
                    <a:pt x="28813" y="120967"/>
                    <a:pt x="28813" y="120015"/>
                    <a:pt x="28813" y="120967"/>
                  </a:cubicBezTo>
                  <a:cubicBezTo>
                    <a:pt x="28813" y="120015"/>
                    <a:pt x="28813" y="120015"/>
                    <a:pt x="28813" y="120967"/>
                  </a:cubicBezTo>
                  <a:cubicBezTo>
                    <a:pt x="27861" y="119063"/>
                    <a:pt x="27861" y="119063"/>
                    <a:pt x="28813" y="120967"/>
                  </a:cubicBezTo>
                  <a:cubicBezTo>
                    <a:pt x="27861" y="120015"/>
                    <a:pt x="27861" y="120967"/>
                    <a:pt x="28813" y="120967"/>
                  </a:cubicBezTo>
                  <a:close/>
                  <a:moveTo>
                    <a:pt x="28813" y="48578"/>
                  </a:moveTo>
                  <a:cubicBezTo>
                    <a:pt x="28813" y="48578"/>
                    <a:pt x="28813" y="48578"/>
                    <a:pt x="28813" y="48578"/>
                  </a:cubicBezTo>
                  <a:cubicBezTo>
                    <a:pt x="29765" y="47625"/>
                    <a:pt x="28813" y="47625"/>
                    <a:pt x="28813" y="47625"/>
                  </a:cubicBezTo>
                  <a:cubicBezTo>
                    <a:pt x="28813" y="47625"/>
                    <a:pt x="27861" y="47625"/>
                    <a:pt x="28813" y="48578"/>
                  </a:cubicBezTo>
                  <a:cubicBezTo>
                    <a:pt x="27861" y="48578"/>
                    <a:pt x="27861" y="48578"/>
                    <a:pt x="28813" y="48578"/>
                  </a:cubicBezTo>
                  <a:close/>
                  <a:moveTo>
                    <a:pt x="33576" y="56197"/>
                  </a:moveTo>
                  <a:cubicBezTo>
                    <a:pt x="32623" y="58103"/>
                    <a:pt x="31671" y="58103"/>
                    <a:pt x="29765" y="58103"/>
                  </a:cubicBezTo>
                  <a:cubicBezTo>
                    <a:pt x="28813" y="58103"/>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0718" y="56197"/>
                    <a:pt x="31671"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4765"/>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30492"/>
                    <a:pt x="28813" y="128588"/>
                  </a:cubicBezTo>
                  <a:close/>
                  <a:moveTo>
                    <a:pt x="29765" y="74295"/>
                  </a:moveTo>
                  <a:cubicBezTo>
                    <a:pt x="29765" y="75247"/>
                    <a:pt x="29765" y="77153"/>
                    <a:pt x="31671" y="77153"/>
                  </a:cubicBezTo>
                  <a:cubicBezTo>
                    <a:pt x="32623" y="77153"/>
                    <a:pt x="32623" y="76200"/>
                    <a:pt x="32623" y="75247"/>
                  </a:cubicBezTo>
                  <a:cubicBezTo>
                    <a:pt x="32623" y="74295"/>
                    <a:pt x="32623" y="72390"/>
                    <a:pt x="30718" y="72390"/>
                  </a:cubicBezTo>
                  <a:cubicBezTo>
                    <a:pt x="29765" y="73342"/>
                    <a:pt x="28813" y="74295"/>
                    <a:pt x="29765" y="74295"/>
                  </a:cubicBezTo>
                  <a:close/>
                  <a:moveTo>
                    <a:pt x="32623" y="151447"/>
                  </a:moveTo>
                  <a:cubicBezTo>
                    <a:pt x="31671" y="150495"/>
                    <a:pt x="30718" y="150495"/>
                    <a:pt x="29765" y="151447"/>
                  </a:cubicBezTo>
                  <a:cubicBezTo>
                    <a:pt x="29765" y="151447"/>
                    <a:pt x="29765" y="152400"/>
                    <a:pt x="29765" y="152400"/>
                  </a:cubicBezTo>
                  <a:cubicBezTo>
                    <a:pt x="30718" y="152400"/>
                    <a:pt x="31671" y="153353"/>
                    <a:pt x="33576" y="152400"/>
                  </a:cubicBezTo>
                  <a:cubicBezTo>
                    <a:pt x="33576" y="152400"/>
                    <a:pt x="33576" y="151447"/>
                    <a:pt x="32623" y="151447"/>
                  </a:cubicBezTo>
                  <a:close/>
                  <a:moveTo>
                    <a:pt x="54531" y="50482"/>
                  </a:moveTo>
                  <a:cubicBezTo>
                    <a:pt x="55483" y="50482"/>
                    <a:pt x="55483" y="51435"/>
                    <a:pt x="55483" y="52388"/>
                  </a:cubicBezTo>
                  <a:cubicBezTo>
                    <a:pt x="57388" y="53340"/>
                    <a:pt x="58340" y="52388"/>
                    <a:pt x="59293" y="52388"/>
                  </a:cubicBezTo>
                  <a:cubicBezTo>
                    <a:pt x="60246" y="51435"/>
                    <a:pt x="58340" y="51435"/>
                    <a:pt x="58340" y="50482"/>
                  </a:cubicBezTo>
                  <a:cubicBezTo>
                    <a:pt x="57388" y="48578"/>
                    <a:pt x="55483" y="49530"/>
                    <a:pt x="54531" y="47625"/>
                  </a:cubicBezTo>
                  <a:cubicBezTo>
                    <a:pt x="56436" y="47625"/>
                    <a:pt x="57388" y="47625"/>
                    <a:pt x="58340" y="46672"/>
                  </a:cubicBezTo>
                  <a:cubicBezTo>
                    <a:pt x="59293" y="45720"/>
                    <a:pt x="59293" y="43815"/>
                    <a:pt x="58340" y="42863"/>
                  </a:cubicBezTo>
                  <a:cubicBezTo>
                    <a:pt x="58340" y="41910"/>
                    <a:pt x="58340" y="40957"/>
                    <a:pt x="56436" y="40957"/>
                  </a:cubicBezTo>
                  <a:cubicBezTo>
                    <a:pt x="54531" y="40957"/>
                    <a:pt x="55483" y="42863"/>
                    <a:pt x="55483" y="43815"/>
                  </a:cubicBezTo>
                  <a:cubicBezTo>
                    <a:pt x="54531" y="44767"/>
                    <a:pt x="54531" y="46672"/>
                    <a:pt x="53578" y="47625"/>
                  </a:cubicBezTo>
                  <a:cubicBezTo>
                    <a:pt x="52626" y="46672"/>
                    <a:pt x="52626" y="45720"/>
                    <a:pt x="52626" y="43815"/>
                  </a:cubicBezTo>
                  <a:cubicBezTo>
                    <a:pt x="53578" y="41910"/>
                    <a:pt x="52626" y="40005"/>
                    <a:pt x="50721" y="39053"/>
                  </a:cubicBezTo>
                  <a:cubicBezTo>
                    <a:pt x="50721" y="38100"/>
                    <a:pt x="51673" y="38100"/>
                    <a:pt x="51673" y="38100"/>
                  </a:cubicBezTo>
                  <a:cubicBezTo>
                    <a:pt x="53578" y="40005"/>
                    <a:pt x="53578" y="37147"/>
                    <a:pt x="54531" y="36195"/>
                  </a:cubicBezTo>
                  <a:cubicBezTo>
                    <a:pt x="55483" y="34290"/>
                    <a:pt x="53578" y="34290"/>
                    <a:pt x="52626" y="34290"/>
                  </a:cubicBezTo>
                  <a:lnTo>
                    <a:pt x="51673" y="33338"/>
                  </a:lnTo>
                  <a:cubicBezTo>
                    <a:pt x="52626" y="33338"/>
                    <a:pt x="52626" y="32385"/>
                    <a:pt x="53578" y="32385"/>
                  </a:cubicBezTo>
                  <a:cubicBezTo>
                    <a:pt x="53578" y="32385"/>
                    <a:pt x="53578" y="32385"/>
                    <a:pt x="53578" y="32385"/>
                  </a:cubicBezTo>
                  <a:cubicBezTo>
                    <a:pt x="52626" y="32385"/>
                    <a:pt x="52626" y="33338"/>
                    <a:pt x="52626" y="34290"/>
                  </a:cubicBezTo>
                  <a:cubicBezTo>
                    <a:pt x="49768" y="37147"/>
                    <a:pt x="49768" y="37147"/>
                    <a:pt x="45958" y="34290"/>
                  </a:cubicBezTo>
                  <a:lnTo>
                    <a:pt x="44053" y="33338"/>
                  </a:lnTo>
                  <a:cubicBezTo>
                    <a:pt x="45006" y="35242"/>
                    <a:pt x="45958" y="36195"/>
                    <a:pt x="46911" y="38100"/>
                  </a:cubicBezTo>
                  <a:cubicBezTo>
                    <a:pt x="43101" y="39053"/>
                    <a:pt x="41196" y="38100"/>
                    <a:pt x="39290" y="34290"/>
                  </a:cubicBezTo>
                  <a:cubicBezTo>
                    <a:pt x="39290" y="33338"/>
                    <a:pt x="38338" y="32385"/>
                    <a:pt x="38338" y="32385"/>
                  </a:cubicBezTo>
                  <a:cubicBezTo>
                    <a:pt x="39290" y="32385"/>
                    <a:pt x="40243" y="31432"/>
                    <a:pt x="40243" y="32385"/>
                  </a:cubicBezTo>
                  <a:cubicBezTo>
                    <a:pt x="41196" y="32385"/>
                    <a:pt x="42148" y="33338"/>
                    <a:pt x="44053" y="33338"/>
                  </a:cubicBezTo>
                  <a:cubicBezTo>
                    <a:pt x="44053" y="31432"/>
                    <a:pt x="45958" y="29528"/>
                    <a:pt x="47863" y="29528"/>
                  </a:cubicBezTo>
                  <a:cubicBezTo>
                    <a:pt x="48815" y="29528"/>
                    <a:pt x="49768" y="29528"/>
                    <a:pt x="50721" y="28575"/>
                  </a:cubicBezTo>
                  <a:cubicBezTo>
                    <a:pt x="52626" y="27622"/>
                    <a:pt x="52626" y="25717"/>
                    <a:pt x="51673" y="24765"/>
                  </a:cubicBezTo>
                  <a:cubicBezTo>
                    <a:pt x="50721" y="23813"/>
                    <a:pt x="49768" y="24765"/>
                    <a:pt x="48815" y="25717"/>
                  </a:cubicBezTo>
                  <a:cubicBezTo>
                    <a:pt x="47863" y="26670"/>
                    <a:pt x="46911" y="27622"/>
                    <a:pt x="46911" y="25717"/>
                  </a:cubicBezTo>
                  <a:cubicBezTo>
                    <a:pt x="46911" y="23813"/>
                    <a:pt x="45006" y="23813"/>
                    <a:pt x="45958" y="21907"/>
                  </a:cubicBezTo>
                  <a:cubicBezTo>
                    <a:pt x="46911" y="20955"/>
                    <a:pt x="45958" y="20955"/>
                    <a:pt x="45006" y="20955"/>
                  </a:cubicBezTo>
                  <a:cubicBezTo>
                    <a:pt x="44053" y="21907"/>
                    <a:pt x="42148" y="21907"/>
                    <a:pt x="42148" y="22860"/>
                  </a:cubicBezTo>
                  <a:cubicBezTo>
                    <a:pt x="42148" y="23813"/>
                    <a:pt x="40243" y="25717"/>
                    <a:pt x="44053" y="24765"/>
                  </a:cubicBezTo>
                  <a:cubicBezTo>
                    <a:pt x="45006" y="24765"/>
                    <a:pt x="45006" y="24765"/>
                    <a:pt x="45006" y="25717"/>
                  </a:cubicBezTo>
                  <a:cubicBezTo>
                    <a:pt x="45006" y="27622"/>
                    <a:pt x="42148" y="28575"/>
                    <a:pt x="41196" y="30480"/>
                  </a:cubicBezTo>
                  <a:cubicBezTo>
                    <a:pt x="41196" y="31432"/>
                    <a:pt x="40243" y="31432"/>
                    <a:pt x="40243" y="30480"/>
                  </a:cubicBezTo>
                  <a:cubicBezTo>
                    <a:pt x="40243" y="30480"/>
                    <a:pt x="40243" y="29528"/>
                    <a:pt x="40243" y="29528"/>
                  </a:cubicBezTo>
                  <a:cubicBezTo>
                    <a:pt x="40243" y="28575"/>
                    <a:pt x="39290" y="25717"/>
                    <a:pt x="38338" y="25717"/>
                  </a:cubicBezTo>
                  <a:cubicBezTo>
                    <a:pt x="36433" y="26670"/>
                    <a:pt x="37386" y="28575"/>
                    <a:pt x="37386" y="29528"/>
                  </a:cubicBezTo>
                  <a:cubicBezTo>
                    <a:pt x="37386" y="32385"/>
                    <a:pt x="36433" y="33338"/>
                    <a:pt x="33576" y="32385"/>
                  </a:cubicBezTo>
                  <a:cubicBezTo>
                    <a:pt x="32623" y="32385"/>
                    <a:pt x="32623" y="32385"/>
                    <a:pt x="31671" y="32385"/>
                  </a:cubicBezTo>
                  <a:cubicBezTo>
                    <a:pt x="31671" y="35242"/>
                    <a:pt x="34528" y="36195"/>
                    <a:pt x="35481" y="36195"/>
                  </a:cubicBezTo>
                  <a:cubicBezTo>
                    <a:pt x="38338" y="35242"/>
                    <a:pt x="38338" y="38100"/>
                    <a:pt x="39290" y="39053"/>
                  </a:cubicBezTo>
                  <a:cubicBezTo>
                    <a:pt x="40243" y="39053"/>
                    <a:pt x="39290" y="40957"/>
                    <a:pt x="38338" y="40005"/>
                  </a:cubicBezTo>
                  <a:cubicBezTo>
                    <a:pt x="35481" y="38100"/>
                    <a:pt x="34528" y="40957"/>
                    <a:pt x="33576" y="42863"/>
                  </a:cubicBezTo>
                  <a:cubicBezTo>
                    <a:pt x="33576" y="42863"/>
                    <a:pt x="33576" y="42863"/>
                    <a:pt x="34528" y="42863"/>
                  </a:cubicBezTo>
                  <a:cubicBezTo>
                    <a:pt x="35481" y="43815"/>
                    <a:pt x="38338" y="44767"/>
                    <a:pt x="36433" y="46672"/>
                  </a:cubicBezTo>
                  <a:cubicBezTo>
                    <a:pt x="34528" y="48578"/>
                    <a:pt x="34528" y="45720"/>
                    <a:pt x="33576" y="45720"/>
                  </a:cubicBezTo>
                  <a:cubicBezTo>
                    <a:pt x="32623" y="45720"/>
                    <a:pt x="32623" y="44767"/>
                    <a:pt x="32623" y="44767"/>
                  </a:cubicBezTo>
                  <a:cubicBezTo>
                    <a:pt x="31671" y="45720"/>
                    <a:pt x="29765" y="46672"/>
                    <a:pt x="31671" y="48578"/>
                  </a:cubicBezTo>
                  <a:cubicBezTo>
                    <a:pt x="33576" y="49530"/>
                    <a:pt x="33576" y="50482"/>
                    <a:pt x="32623" y="52388"/>
                  </a:cubicBezTo>
                  <a:cubicBezTo>
                    <a:pt x="32623" y="53340"/>
                    <a:pt x="31671" y="54292"/>
                    <a:pt x="33576" y="54292"/>
                  </a:cubicBezTo>
                  <a:cubicBezTo>
                    <a:pt x="34528" y="54292"/>
                    <a:pt x="36433" y="55245"/>
                    <a:pt x="36433" y="54292"/>
                  </a:cubicBezTo>
                  <a:cubicBezTo>
                    <a:pt x="36433" y="51435"/>
                    <a:pt x="38338" y="51435"/>
                    <a:pt x="40243" y="50482"/>
                  </a:cubicBezTo>
                  <a:cubicBezTo>
                    <a:pt x="42148" y="49530"/>
                    <a:pt x="42148" y="48578"/>
                    <a:pt x="41196" y="46672"/>
                  </a:cubicBezTo>
                  <a:cubicBezTo>
                    <a:pt x="41196" y="45720"/>
                    <a:pt x="40243" y="44767"/>
                    <a:pt x="41196" y="43815"/>
                  </a:cubicBezTo>
                  <a:cubicBezTo>
                    <a:pt x="42148" y="42863"/>
                    <a:pt x="43101" y="43815"/>
                    <a:pt x="44053" y="44767"/>
                  </a:cubicBezTo>
                  <a:cubicBezTo>
                    <a:pt x="46911" y="45720"/>
                    <a:pt x="47863" y="45720"/>
                    <a:pt x="47863" y="41910"/>
                  </a:cubicBezTo>
                  <a:lnTo>
                    <a:pt x="47863" y="40005"/>
                  </a:lnTo>
                  <a:lnTo>
                    <a:pt x="52626" y="41910"/>
                  </a:lnTo>
                  <a:cubicBezTo>
                    <a:pt x="51673" y="43815"/>
                    <a:pt x="50721" y="45720"/>
                    <a:pt x="48815" y="46672"/>
                  </a:cubicBezTo>
                  <a:cubicBezTo>
                    <a:pt x="46911" y="47625"/>
                    <a:pt x="46911" y="49530"/>
                    <a:pt x="48815" y="50482"/>
                  </a:cubicBezTo>
                  <a:lnTo>
                    <a:pt x="50721" y="50482"/>
                  </a:lnTo>
                  <a:cubicBezTo>
                    <a:pt x="52626" y="50482"/>
                    <a:pt x="52626" y="51435"/>
                    <a:pt x="52626" y="52388"/>
                  </a:cubicBezTo>
                  <a:cubicBezTo>
                    <a:pt x="52626" y="53340"/>
                    <a:pt x="50721" y="52388"/>
                    <a:pt x="49768" y="52388"/>
                  </a:cubicBezTo>
                  <a:cubicBezTo>
                    <a:pt x="46911" y="52388"/>
                    <a:pt x="46911" y="49530"/>
                    <a:pt x="45958" y="47625"/>
                  </a:cubicBezTo>
                  <a:cubicBezTo>
                    <a:pt x="45958" y="46672"/>
                    <a:pt x="45958" y="46672"/>
                    <a:pt x="45006" y="46672"/>
                  </a:cubicBezTo>
                  <a:cubicBezTo>
                    <a:pt x="44053" y="46672"/>
                    <a:pt x="44053" y="47625"/>
                    <a:pt x="44053" y="47625"/>
                  </a:cubicBezTo>
                  <a:cubicBezTo>
                    <a:pt x="45006" y="49530"/>
                    <a:pt x="44053" y="50482"/>
                    <a:pt x="43101" y="51435"/>
                  </a:cubicBezTo>
                  <a:cubicBezTo>
                    <a:pt x="45006" y="51435"/>
                    <a:pt x="45958" y="53340"/>
                    <a:pt x="46911" y="55245"/>
                  </a:cubicBezTo>
                  <a:cubicBezTo>
                    <a:pt x="48815" y="60960"/>
                    <a:pt x="48815" y="60960"/>
                    <a:pt x="54531" y="60007"/>
                  </a:cubicBezTo>
                  <a:cubicBezTo>
                    <a:pt x="52626" y="62865"/>
                    <a:pt x="54531" y="64770"/>
                    <a:pt x="54531" y="66675"/>
                  </a:cubicBezTo>
                  <a:cubicBezTo>
                    <a:pt x="54531" y="66675"/>
                    <a:pt x="55483" y="67628"/>
                    <a:pt x="55483" y="67628"/>
                  </a:cubicBezTo>
                  <a:cubicBezTo>
                    <a:pt x="56436" y="67628"/>
                    <a:pt x="56436" y="66675"/>
                    <a:pt x="56436" y="66675"/>
                  </a:cubicBezTo>
                  <a:cubicBezTo>
                    <a:pt x="56436" y="64770"/>
                    <a:pt x="57388" y="63817"/>
                    <a:pt x="57388" y="62865"/>
                  </a:cubicBezTo>
                  <a:cubicBezTo>
                    <a:pt x="57388" y="61913"/>
                    <a:pt x="54531" y="61913"/>
                    <a:pt x="54531" y="60007"/>
                  </a:cubicBezTo>
                  <a:cubicBezTo>
                    <a:pt x="54531" y="58103"/>
                    <a:pt x="54531" y="57150"/>
                    <a:pt x="55483" y="55245"/>
                  </a:cubicBezTo>
                  <a:cubicBezTo>
                    <a:pt x="53578" y="51435"/>
                    <a:pt x="53578" y="50482"/>
                    <a:pt x="54531" y="50482"/>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9050"/>
                  </a:moveTo>
                  <a:cubicBezTo>
                    <a:pt x="31671" y="19050"/>
                    <a:pt x="32623" y="19050"/>
                    <a:pt x="31671" y="19050"/>
                  </a:cubicBezTo>
                  <a:cubicBezTo>
                    <a:pt x="32623" y="19050"/>
                    <a:pt x="32623" y="19050"/>
                    <a:pt x="32623" y="18097"/>
                  </a:cubicBezTo>
                  <a:cubicBezTo>
                    <a:pt x="32623" y="18097"/>
                    <a:pt x="32623" y="18097"/>
                    <a:pt x="31671" y="19050"/>
                  </a:cubicBezTo>
                  <a:cubicBezTo>
                    <a:pt x="32623" y="18097"/>
                    <a:pt x="31671" y="18097"/>
                    <a:pt x="31671" y="19050"/>
                  </a:cubicBezTo>
                  <a:close/>
                  <a:moveTo>
                    <a:pt x="34528" y="119063"/>
                  </a:moveTo>
                  <a:cubicBezTo>
                    <a:pt x="35481" y="116205"/>
                    <a:pt x="33576" y="116205"/>
                    <a:pt x="31671" y="115253"/>
                  </a:cubicBezTo>
                  <a:lnTo>
                    <a:pt x="34528" y="119063"/>
                  </a:lnTo>
                  <a:cubicBezTo>
                    <a:pt x="33576" y="119063"/>
                    <a:pt x="32623" y="119063"/>
                    <a:pt x="32623" y="120015"/>
                  </a:cubicBezTo>
                  <a:cubicBezTo>
                    <a:pt x="32623" y="120967"/>
                    <a:pt x="32623" y="120967"/>
                    <a:pt x="33576" y="120967"/>
                  </a:cubicBezTo>
                  <a:cubicBezTo>
                    <a:pt x="34528" y="120967"/>
                    <a:pt x="35481" y="120015"/>
                    <a:pt x="34528" y="119063"/>
                  </a:cubicBezTo>
                  <a:close/>
                  <a:moveTo>
                    <a:pt x="39290" y="69532"/>
                  </a:moveTo>
                  <a:cubicBezTo>
                    <a:pt x="40243" y="69532"/>
                    <a:pt x="41196" y="69532"/>
                    <a:pt x="41196" y="67628"/>
                  </a:cubicBezTo>
                  <a:cubicBezTo>
                    <a:pt x="41196" y="67628"/>
                    <a:pt x="41196" y="66675"/>
                    <a:pt x="40243" y="66675"/>
                  </a:cubicBezTo>
                  <a:cubicBezTo>
                    <a:pt x="40243" y="66675"/>
                    <a:pt x="40243" y="68580"/>
                    <a:pt x="39290" y="69532"/>
                  </a:cubicBezTo>
                  <a:lnTo>
                    <a:pt x="39290" y="69532"/>
                  </a:lnTo>
                  <a:cubicBezTo>
                    <a:pt x="37386" y="69532"/>
                    <a:pt x="36433" y="69532"/>
                    <a:pt x="34528" y="67628"/>
                  </a:cubicBezTo>
                  <a:cubicBezTo>
                    <a:pt x="34528" y="66675"/>
                    <a:pt x="33576" y="66675"/>
                    <a:pt x="32623" y="67628"/>
                  </a:cubicBezTo>
                  <a:cubicBezTo>
                    <a:pt x="32623" y="68580"/>
                    <a:pt x="34528" y="75247"/>
                    <a:pt x="34528" y="76200"/>
                  </a:cubicBezTo>
                  <a:cubicBezTo>
                    <a:pt x="35481" y="77153"/>
                    <a:pt x="37386" y="77153"/>
                    <a:pt x="37386" y="75247"/>
                  </a:cubicBezTo>
                  <a:cubicBezTo>
                    <a:pt x="38338" y="74295"/>
                    <a:pt x="39290" y="73342"/>
                    <a:pt x="41196" y="73342"/>
                  </a:cubicBezTo>
                  <a:cubicBezTo>
                    <a:pt x="42148" y="73342"/>
                    <a:pt x="43101" y="73342"/>
                    <a:pt x="43101" y="72390"/>
                  </a:cubicBezTo>
                  <a:cubicBezTo>
                    <a:pt x="43101" y="71438"/>
                    <a:pt x="42148" y="70485"/>
                    <a:pt x="41196" y="70485"/>
                  </a:cubicBezTo>
                  <a:cubicBezTo>
                    <a:pt x="40243" y="70485"/>
                    <a:pt x="39290" y="71438"/>
                    <a:pt x="38338" y="71438"/>
                  </a:cubicBezTo>
                  <a:cubicBezTo>
                    <a:pt x="37386" y="71438"/>
                    <a:pt x="36433" y="72390"/>
                    <a:pt x="36433" y="71438"/>
                  </a:cubicBezTo>
                  <a:cubicBezTo>
                    <a:pt x="38338" y="70485"/>
                    <a:pt x="39290" y="70485"/>
                    <a:pt x="39290" y="69532"/>
                  </a:cubicBezTo>
                  <a:close/>
                  <a:moveTo>
                    <a:pt x="44053" y="61913"/>
                  </a:moveTo>
                  <a:lnTo>
                    <a:pt x="41196" y="63817"/>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0" y="57150"/>
                    <a:pt x="40243" y="58103"/>
                  </a:cubicBezTo>
                  <a:cubicBezTo>
                    <a:pt x="42148" y="59055"/>
                    <a:pt x="44053" y="60007"/>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7"/>
                    <a:pt x="37386" y="18097"/>
                    <a:pt x="37386" y="18097"/>
                  </a:cubicBezTo>
                  <a:cubicBezTo>
                    <a:pt x="36433" y="18097"/>
                    <a:pt x="36433" y="18097"/>
                    <a:pt x="35481" y="18097"/>
                  </a:cubicBezTo>
                  <a:cubicBezTo>
                    <a:pt x="35481" y="19050"/>
                    <a:pt x="34528" y="19050"/>
                    <a:pt x="33576" y="20955"/>
                  </a:cubicBezTo>
                  <a:close/>
                  <a:moveTo>
                    <a:pt x="35481" y="138113"/>
                  </a:moveTo>
                  <a:cubicBezTo>
                    <a:pt x="35481" y="139065"/>
                    <a:pt x="35481" y="139065"/>
                    <a:pt x="34528" y="140017"/>
                  </a:cubicBezTo>
                  <a:cubicBezTo>
                    <a:pt x="34528" y="140017"/>
                    <a:pt x="34528" y="140017"/>
                    <a:pt x="34528" y="140017"/>
                  </a:cubicBezTo>
                  <a:cubicBezTo>
                    <a:pt x="34528" y="138113"/>
                    <a:pt x="35481" y="138113"/>
                    <a:pt x="35481" y="138113"/>
                  </a:cubicBezTo>
                  <a:close/>
                  <a:moveTo>
                    <a:pt x="40243" y="161925"/>
                  </a:moveTo>
                  <a:cubicBezTo>
                    <a:pt x="39290" y="160972"/>
                    <a:pt x="38338" y="159067"/>
                    <a:pt x="37386" y="159067"/>
                  </a:cubicBezTo>
                  <a:cubicBezTo>
                    <a:pt x="36433" y="159067"/>
                    <a:pt x="35481" y="160020"/>
                    <a:pt x="35481" y="161925"/>
                  </a:cubicBezTo>
                  <a:cubicBezTo>
                    <a:pt x="35481" y="162878"/>
                    <a:pt x="35481" y="163830"/>
                    <a:pt x="35481" y="164782"/>
                  </a:cubicBezTo>
                  <a:cubicBezTo>
                    <a:pt x="35481" y="165735"/>
                    <a:pt x="34528" y="165735"/>
                    <a:pt x="35481" y="166688"/>
                  </a:cubicBezTo>
                  <a:cubicBezTo>
                    <a:pt x="36433" y="166688"/>
                    <a:pt x="36433" y="166688"/>
                    <a:pt x="36433" y="165735"/>
                  </a:cubicBezTo>
                  <a:cubicBezTo>
                    <a:pt x="36433" y="163830"/>
                    <a:pt x="37386" y="163830"/>
                    <a:pt x="39290" y="163830"/>
                  </a:cubicBezTo>
                  <a:cubicBezTo>
                    <a:pt x="40243" y="162878"/>
                    <a:pt x="40243" y="162878"/>
                    <a:pt x="40243" y="161925"/>
                  </a:cubicBezTo>
                  <a:close/>
                  <a:moveTo>
                    <a:pt x="36433" y="102870"/>
                  </a:moveTo>
                  <a:cubicBezTo>
                    <a:pt x="35481" y="102870"/>
                    <a:pt x="35481" y="102870"/>
                    <a:pt x="36433" y="102870"/>
                  </a:cubicBezTo>
                  <a:cubicBezTo>
                    <a:pt x="35481" y="103822"/>
                    <a:pt x="35481" y="104775"/>
                    <a:pt x="36433" y="104775"/>
                  </a:cubicBezTo>
                  <a:cubicBezTo>
                    <a:pt x="37386" y="103822"/>
                    <a:pt x="37386" y="103822"/>
                    <a:pt x="36433" y="102870"/>
                  </a:cubicBezTo>
                  <a:cubicBezTo>
                    <a:pt x="37386" y="102870"/>
                    <a:pt x="36433" y="102870"/>
                    <a:pt x="36433" y="102870"/>
                  </a:cubicBezTo>
                  <a:close/>
                  <a:moveTo>
                    <a:pt x="37386" y="149542"/>
                  </a:moveTo>
                  <a:cubicBezTo>
                    <a:pt x="36433" y="149542"/>
                    <a:pt x="36433" y="149542"/>
                    <a:pt x="37386" y="149542"/>
                  </a:cubicBezTo>
                  <a:cubicBezTo>
                    <a:pt x="36433" y="150495"/>
                    <a:pt x="36433" y="151447"/>
                    <a:pt x="37386" y="149542"/>
                  </a:cubicBezTo>
                  <a:cubicBezTo>
                    <a:pt x="37386" y="150495"/>
                    <a:pt x="37386" y="150495"/>
                    <a:pt x="37386" y="149542"/>
                  </a:cubicBezTo>
                  <a:cubicBezTo>
                    <a:pt x="37386" y="150495"/>
                    <a:pt x="37386" y="149542"/>
                    <a:pt x="37386" y="149542"/>
                  </a:cubicBezTo>
                  <a:close/>
                  <a:moveTo>
                    <a:pt x="38338" y="98107"/>
                  </a:moveTo>
                  <a:cubicBezTo>
                    <a:pt x="39290" y="96203"/>
                    <a:pt x="41196" y="96203"/>
                    <a:pt x="42148" y="95250"/>
                  </a:cubicBezTo>
                  <a:cubicBezTo>
                    <a:pt x="41196" y="95250"/>
                    <a:pt x="39290" y="94297"/>
                    <a:pt x="38338" y="92392"/>
                  </a:cubicBezTo>
                  <a:cubicBezTo>
                    <a:pt x="37386" y="91440"/>
                    <a:pt x="35481" y="91440"/>
                    <a:pt x="35481" y="92392"/>
                  </a:cubicBezTo>
                  <a:cubicBezTo>
                    <a:pt x="35481" y="94297"/>
                    <a:pt x="34528" y="96203"/>
                    <a:pt x="35481" y="98107"/>
                  </a:cubicBezTo>
                  <a:cubicBezTo>
                    <a:pt x="36433" y="99060"/>
                    <a:pt x="37386" y="99060"/>
                    <a:pt x="38338" y="98107"/>
                  </a:cubicBezTo>
                  <a:close/>
                  <a:moveTo>
                    <a:pt x="39290" y="165735"/>
                  </a:moveTo>
                  <a:cubicBezTo>
                    <a:pt x="39290" y="165735"/>
                    <a:pt x="39290" y="164782"/>
                    <a:pt x="39290" y="165735"/>
                  </a:cubicBezTo>
                  <a:cubicBezTo>
                    <a:pt x="38338" y="164782"/>
                    <a:pt x="38338" y="164782"/>
                    <a:pt x="37386" y="165735"/>
                  </a:cubicBezTo>
                  <a:cubicBezTo>
                    <a:pt x="38338" y="165735"/>
                    <a:pt x="38338" y="166688"/>
                    <a:pt x="39290" y="165735"/>
                  </a:cubicBezTo>
                  <a:lnTo>
                    <a:pt x="39290"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2148" y="145732"/>
                    <a:pt x="43101" y="146685"/>
                    <a:pt x="45006" y="146685"/>
                  </a:cubicBezTo>
                  <a:close/>
                  <a:moveTo>
                    <a:pt x="39290" y="121920"/>
                  </a:moveTo>
                  <a:cubicBezTo>
                    <a:pt x="39290" y="121920"/>
                    <a:pt x="40243" y="121920"/>
                    <a:pt x="39290" y="121920"/>
                  </a:cubicBezTo>
                  <a:cubicBezTo>
                    <a:pt x="40243" y="120967"/>
                    <a:pt x="40243" y="120967"/>
                    <a:pt x="39290" y="120015"/>
                  </a:cubicBezTo>
                  <a:cubicBezTo>
                    <a:pt x="39290" y="120967"/>
                    <a:pt x="38338" y="120967"/>
                    <a:pt x="39290" y="121920"/>
                  </a:cubicBezTo>
                  <a:close/>
                  <a:moveTo>
                    <a:pt x="42148" y="152400"/>
                  </a:moveTo>
                  <a:cubicBezTo>
                    <a:pt x="42148" y="151447"/>
                    <a:pt x="41196" y="150495"/>
                    <a:pt x="40243" y="151447"/>
                  </a:cubicBezTo>
                  <a:cubicBezTo>
                    <a:pt x="39290" y="151447"/>
                    <a:pt x="38338" y="152400"/>
                    <a:pt x="38338" y="153353"/>
                  </a:cubicBezTo>
                  <a:cubicBezTo>
                    <a:pt x="38338" y="154305"/>
                    <a:pt x="39290" y="155257"/>
                    <a:pt x="40243" y="155257"/>
                  </a:cubicBezTo>
                  <a:cubicBezTo>
                    <a:pt x="42148" y="154305"/>
                    <a:pt x="42148" y="153353"/>
                    <a:pt x="42148" y="152400"/>
                  </a:cubicBezTo>
                  <a:close/>
                  <a:moveTo>
                    <a:pt x="40243" y="141922"/>
                  </a:moveTo>
                  <a:cubicBezTo>
                    <a:pt x="41196" y="142875"/>
                    <a:pt x="43101" y="143828"/>
                    <a:pt x="44053" y="142875"/>
                  </a:cubicBezTo>
                  <a:cubicBezTo>
                    <a:pt x="45006" y="140970"/>
                    <a:pt x="46911" y="140017"/>
                    <a:pt x="46911" y="138113"/>
                  </a:cubicBezTo>
                  <a:cubicBezTo>
                    <a:pt x="46911" y="137160"/>
                    <a:pt x="45958" y="136207"/>
                    <a:pt x="45958" y="137160"/>
                  </a:cubicBezTo>
                  <a:cubicBezTo>
                    <a:pt x="45006" y="139065"/>
                    <a:pt x="42148" y="138113"/>
                    <a:pt x="41196" y="140017"/>
                  </a:cubicBezTo>
                  <a:cubicBezTo>
                    <a:pt x="40243" y="140017"/>
                    <a:pt x="39290" y="140970"/>
                    <a:pt x="40243" y="141922"/>
                  </a:cubicBezTo>
                  <a:close/>
                  <a:moveTo>
                    <a:pt x="40243" y="135255"/>
                  </a:moveTo>
                  <a:cubicBezTo>
                    <a:pt x="40243" y="135255"/>
                    <a:pt x="40243" y="135255"/>
                    <a:pt x="40243" y="135255"/>
                  </a:cubicBezTo>
                  <a:cubicBezTo>
                    <a:pt x="40243" y="135255"/>
                    <a:pt x="41196" y="135255"/>
                    <a:pt x="40243" y="135255"/>
                  </a:cubicBezTo>
                  <a:cubicBezTo>
                    <a:pt x="41196" y="135255"/>
                    <a:pt x="40243" y="134303"/>
                    <a:pt x="40243" y="135255"/>
                  </a:cubicBezTo>
                  <a:cubicBezTo>
                    <a:pt x="40243" y="134303"/>
                    <a:pt x="40243" y="134303"/>
                    <a:pt x="40243" y="135255"/>
                  </a:cubicBezTo>
                  <a:close/>
                  <a:moveTo>
                    <a:pt x="48815" y="98107"/>
                  </a:moveTo>
                  <a:cubicBezTo>
                    <a:pt x="49768" y="96203"/>
                    <a:pt x="51673" y="95250"/>
                    <a:pt x="51673" y="92392"/>
                  </a:cubicBezTo>
                  <a:cubicBezTo>
                    <a:pt x="51673" y="92392"/>
                    <a:pt x="51673" y="91440"/>
                    <a:pt x="51673" y="91440"/>
                  </a:cubicBezTo>
                  <a:cubicBezTo>
                    <a:pt x="51673" y="91440"/>
                    <a:pt x="50721" y="91440"/>
                    <a:pt x="50721" y="91440"/>
                  </a:cubicBezTo>
                  <a:cubicBezTo>
                    <a:pt x="49768" y="93345"/>
                    <a:pt x="47863" y="93345"/>
                    <a:pt x="46911" y="91440"/>
                  </a:cubicBezTo>
                  <a:cubicBezTo>
                    <a:pt x="45958" y="90488"/>
                    <a:pt x="45006" y="93345"/>
                    <a:pt x="44053" y="91440"/>
                  </a:cubicBezTo>
                  <a:cubicBezTo>
                    <a:pt x="44053" y="90488"/>
                    <a:pt x="43101" y="89535"/>
                    <a:pt x="42148" y="89535"/>
                  </a:cubicBezTo>
                  <a:cubicBezTo>
                    <a:pt x="41196" y="90488"/>
                    <a:pt x="42148" y="91440"/>
                    <a:pt x="42148" y="92392"/>
                  </a:cubicBezTo>
                  <a:lnTo>
                    <a:pt x="43101" y="95250"/>
                  </a:lnTo>
                  <a:cubicBezTo>
                    <a:pt x="44053" y="95250"/>
                    <a:pt x="45006" y="94297"/>
                    <a:pt x="45958" y="96203"/>
                  </a:cubicBezTo>
                  <a:cubicBezTo>
                    <a:pt x="45958" y="97155"/>
                    <a:pt x="45006" y="98107"/>
                    <a:pt x="45006" y="98107"/>
                  </a:cubicBezTo>
                  <a:cubicBezTo>
                    <a:pt x="44053" y="99060"/>
                    <a:pt x="44053" y="99060"/>
                    <a:pt x="45006" y="100013"/>
                  </a:cubicBezTo>
                  <a:cubicBezTo>
                    <a:pt x="45958" y="100965"/>
                    <a:pt x="46911" y="100965"/>
                    <a:pt x="48815" y="100965"/>
                  </a:cubicBezTo>
                  <a:lnTo>
                    <a:pt x="48815" y="108585"/>
                  </a:lnTo>
                  <a:cubicBezTo>
                    <a:pt x="48815" y="108585"/>
                    <a:pt x="47863" y="107632"/>
                    <a:pt x="46911" y="107632"/>
                  </a:cubicBezTo>
                  <a:lnTo>
                    <a:pt x="46911" y="107632"/>
                  </a:lnTo>
                  <a:cubicBezTo>
                    <a:pt x="46911" y="108585"/>
                    <a:pt x="47863" y="108585"/>
                    <a:pt x="48815" y="108585"/>
                  </a:cubicBezTo>
                  <a:cubicBezTo>
                    <a:pt x="49768" y="110490"/>
                    <a:pt x="50721" y="110490"/>
                    <a:pt x="51673" y="108585"/>
                  </a:cubicBezTo>
                  <a:cubicBezTo>
                    <a:pt x="51673" y="107632"/>
                    <a:pt x="51673" y="106680"/>
                    <a:pt x="51673" y="105728"/>
                  </a:cubicBezTo>
                  <a:cubicBezTo>
                    <a:pt x="51673" y="104775"/>
                    <a:pt x="53578" y="103822"/>
                    <a:pt x="52626" y="102870"/>
                  </a:cubicBezTo>
                  <a:cubicBezTo>
                    <a:pt x="51673" y="101917"/>
                    <a:pt x="50721" y="101917"/>
                    <a:pt x="48815" y="101917"/>
                  </a:cubicBezTo>
                  <a:cubicBezTo>
                    <a:pt x="46911" y="99060"/>
                    <a:pt x="48815" y="99060"/>
                    <a:pt x="48815" y="98107"/>
                  </a:cubicBezTo>
                  <a:close/>
                  <a:moveTo>
                    <a:pt x="43101" y="106680"/>
                  </a:moveTo>
                  <a:cubicBezTo>
                    <a:pt x="43101" y="106680"/>
                    <a:pt x="45006" y="106680"/>
                    <a:pt x="45006" y="105728"/>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5728"/>
                    <a:pt x="41196" y="105728"/>
                    <a:pt x="43101" y="106680"/>
                  </a:cubicBezTo>
                  <a:close/>
                  <a:moveTo>
                    <a:pt x="47863" y="83820"/>
                  </a:moveTo>
                  <a:cubicBezTo>
                    <a:pt x="46911" y="82867"/>
                    <a:pt x="45958" y="80963"/>
                    <a:pt x="45006" y="80010"/>
                  </a:cubicBezTo>
                  <a:cubicBezTo>
                    <a:pt x="45006" y="79057"/>
                    <a:pt x="43101" y="78105"/>
                    <a:pt x="43101" y="78105"/>
                  </a:cubicBezTo>
                  <a:cubicBezTo>
                    <a:pt x="41196" y="79057"/>
                    <a:pt x="44053" y="79057"/>
                    <a:pt x="43101" y="80010"/>
                  </a:cubicBezTo>
                  <a:lnTo>
                    <a:pt x="43101" y="81915"/>
                  </a:lnTo>
                  <a:cubicBezTo>
                    <a:pt x="42148" y="84772"/>
                    <a:pt x="42148" y="84772"/>
                    <a:pt x="45958" y="84772"/>
                  </a:cubicBezTo>
                  <a:cubicBezTo>
                    <a:pt x="46911" y="84772"/>
                    <a:pt x="46911" y="83820"/>
                    <a:pt x="47863" y="83820"/>
                  </a:cubicBezTo>
                  <a:close/>
                  <a:moveTo>
                    <a:pt x="43101" y="15240"/>
                  </a:moveTo>
                  <a:cubicBezTo>
                    <a:pt x="43101" y="15240"/>
                    <a:pt x="44053" y="16192"/>
                    <a:pt x="43101" y="15240"/>
                  </a:cubicBezTo>
                  <a:cubicBezTo>
                    <a:pt x="45958" y="14288"/>
                    <a:pt x="47863" y="16192"/>
                    <a:pt x="48815" y="18097"/>
                  </a:cubicBezTo>
                  <a:cubicBezTo>
                    <a:pt x="49768" y="19050"/>
                    <a:pt x="50721" y="19050"/>
                    <a:pt x="50721" y="18097"/>
                  </a:cubicBezTo>
                  <a:cubicBezTo>
                    <a:pt x="51673" y="16192"/>
                    <a:pt x="52626" y="15240"/>
                    <a:pt x="52626" y="14288"/>
                  </a:cubicBezTo>
                  <a:cubicBezTo>
                    <a:pt x="52626" y="14288"/>
                    <a:pt x="51673" y="14288"/>
                    <a:pt x="51673" y="14288"/>
                  </a:cubicBezTo>
                  <a:cubicBezTo>
                    <a:pt x="49768" y="16192"/>
                    <a:pt x="46911" y="15240"/>
                    <a:pt x="45006" y="15240"/>
                  </a:cubicBezTo>
                  <a:lnTo>
                    <a:pt x="43101" y="15240"/>
                  </a:lnTo>
                  <a:cubicBezTo>
                    <a:pt x="43101" y="14288"/>
                    <a:pt x="43101" y="15240"/>
                    <a:pt x="43101" y="15240"/>
                  </a:cubicBezTo>
                  <a:close/>
                  <a:moveTo>
                    <a:pt x="47863" y="160972"/>
                  </a:moveTo>
                  <a:cubicBezTo>
                    <a:pt x="46911" y="160020"/>
                    <a:pt x="45958" y="159067"/>
                    <a:pt x="44053" y="158115"/>
                  </a:cubicBezTo>
                  <a:cubicBezTo>
                    <a:pt x="44053" y="158115"/>
                    <a:pt x="43101" y="158115"/>
                    <a:pt x="43101" y="159067"/>
                  </a:cubicBezTo>
                  <a:cubicBezTo>
                    <a:pt x="43101" y="160972"/>
                    <a:pt x="44053" y="161925"/>
                    <a:pt x="45958" y="162878"/>
                  </a:cubicBezTo>
                  <a:cubicBezTo>
                    <a:pt x="46911" y="162878"/>
                    <a:pt x="47863" y="161925"/>
                    <a:pt x="47863" y="160972"/>
                  </a:cubicBezTo>
                  <a:close/>
                  <a:moveTo>
                    <a:pt x="45958" y="124778"/>
                  </a:moveTo>
                  <a:cubicBezTo>
                    <a:pt x="45958" y="125730"/>
                    <a:pt x="45958" y="125730"/>
                    <a:pt x="45006" y="126682"/>
                  </a:cubicBezTo>
                  <a:lnTo>
                    <a:pt x="45006" y="126682"/>
                  </a:lnTo>
                  <a:cubicBezTo>
                    <a:pt x="45006" y="125730"/>
                    <a:pt x="45006" y="124778"/>
                    <a:pt x="45958" y="124778"/>
                  </a:cubicBezTo>
                  <a:close/>
                  <a:moveTo>
                    <a:pt x="47863" y="155257"/>
                  </a:moveTo>
                  <a:cubicBezTo>
                    <a:pt x="46911" y="155257"/>
                    <a:pt x="46911" y="156210"/>
                    <a:pt x="46911" y="156210"/>
                  </a:cubicBezTo>
                  <a:cubicBezTo>
                    <a:pt x="45958" y="156210"/>
                    <a:pt x="45958" y="156210"/>
                    <a:pt x="45006" y="156210"/>
                  </a:cubicBezTo>
                  <a:lnTo>
                    <a:pt x="45006" y="156210"/>
                  </a:lnTo>
                  <a:cubicBezTo>
                    <a:pt x="45006" y="156210"/>
                    <a:pt x="45958" y="156210"/>
                    <a:pt x="46911" y="155257"/>
                  </a:cubicBezTo>
                  <a:cubicBezTo>
                    <a:pt x="47863" y="156210"/>
                    <a:pt x="47863" y="156210"/>
                    <a:pt x="47863" y="155257"/>
                  </a:cubicBezTo>
                  <a:cubicBezTo>
                    <a:pt x="48815" y="155257"/>
                    <a:pt x="47863" y="154305"/>
                    <a:pt x="47863" y="155257"/>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2400"/>
                    <a:pt x="48815" y="151447"/>
                    <a:pt x="49768" y="149542"/>
                  </a:cubicBezTo>
                  <a:close/>
                  <a:moveTo>
                    <a:pt x="51673" y="75247"/>
                  </a:moveTo>
                  <a:cubicBezTo>
                    <a:pt x="50721" y="74295"/>
                    <a:pt x="49768" y="73342"/>
                    <a:pt x="48815" y="74295"/>
                  </a:cubicBezTo>
                  <a:cubicBezTo>
                    <a:pt x="47863" y="74295"/>
                    <a:pt x="45958" y="74295"/>
                    <a:pt x="45958" y="75247"/>
                  </a:cubicBezTo>
                  <a:cubicBezTo>
                    <a:pt x="45006" y="77153"/>
                    <a:pt x="45958" y="78105"/>
                    <a:pt x="47863" y="79057"/>
                  </a:cubicBezTo>
                  <a:cubicBezTo>
                    <a:pt x="49768" y="80010"/>
                    <a:pt x="48815" y="78105"/>
                    <a:pt x="48815" y="77153"/>
                  </a:cubicBezTo>
                  <a:cubicBezTo>
                    <a:pt x="49768" y="76200"/>
                    <a:pt x="49768" y="77153"/>
                    <a:pt x="50721" y="77153"/>
                  </a:cubicBezTo>
                  <a:cubicBezTo>
                    <a:pt x="51673" y="77153"/>
                    <a:pt x="52626" y="79057"/>
                    <a:pt x="53578" y="78105"/>
                  </a:cubicBezTo>
                  <a:cubicBezTo>
                    <a:pt x="53578" y="77153"/>
                    <a:pt x="53578" y="76200"/>
                    <a:pt x="51673" y="75247"/>
                  </a:cubicBezTo>
                  <a:close/>
                  <a:moveTo>
                    <a:pt x="47863" y="28575"/>
                  </a:moveTo>
                  <a:cubicBezTo>
                    <a:pt x="46911" y="28575"/>
                    <a:pt x="46911" y="28575"/>
                    <a:pt x="45958" y="29528"/>
                  </a:cubicBezTo>
                  <a:cubicBezTo>
                    <a:pt x="45958" y="30480"/>
                    <a:pt x="45958" y="30480"/>
                    <a:pt x="46911" y="30480"/>
                  </a:cubicBezTo>
                  <a:cubicBezTo>
                    <a:pt x="47863" y="30480"/>
                    <a:pt x="47863" y="29528"/>
                    <a:pt x="47863" y="28575"/>
                  </a:cubicBezTo>
                  <a:cubicBezTo>
                    <a:pt x="48815" y="28575"/>
                    <a:pt x="47863" y="28575"/>
                    <a:pt x="47863" y="28575"/>
                  </a:cubicBezTo>
                  <a:close/>
                  <a:moveTo>
                    <a:pt x="49768" y="165735"/>
                  </a:moveTo>
                  <a:cubicBezTo>
                    <a:pt x="49768" y="165735"/>
                    <a:pt x="48815" y="165735"/>
                    <a:pt x="49768" y="165735"/>
                  </a:cubicBezTo>
                  <a:cubicBezTo>
                    <a:pt x="47863" y="164782"/>
                    <a:pt x="47863" y="165735"/>
                    <a:pt x="47863" y="165735"/>
                  </a:cubicBezTo>
                  <a:cubicBezTo>
                    <a:pt x="47863" y="166688"/>
                    <a:pt x="47863" y="166688"/>
                    <a:pt x="48815" y="166688"/>
                  </a:cubicBezTo>
                  <a:cubicBezTo>
                    <a:pt x="49768" y="166688"/>
                    <a:pt x="48815" y="166688"/>
                    <a:pt x="49768" y="165735"/>
                  </a:cubicBezTo>
                  <a:close/>
                  <a:moveTo>
                    <a:pt x="49768" y="83820"/>
                  </a:moveTo>
                  <a:cubicBezTo>
                    <a:pt x="49768" y="82867"/>
                    <a:pt x="48815" y="83820"/>
                    <a:pt x="47863" y="83820"/>
                  </a:cubicBezTo>
                  <a:cubicBezTo>
                    <a:pt x="47863" y="84772"/>
                    <a:pt x="47863" y="85725"/>
                    <a:pt x="48815" y="85725"/>
                  </a:cubicBezTo>
                  <a:cubicBezTo>
                    <a:pt x="49768" y="85725"/>
                    <a:pt x="50721" y="84772"/>
                    <a:pt x="49768" y="83820"/>
                  </a:cubicBezTo>
                  <a:close/>
                  <a:moveTo>
                    <a:pt x="51673" y="53340"/>
                  </a:moveTo>
                  <a:cubicBezTo>
                    <a:pt x="51673" y="54292"/>
                    <a:pt x="50721" y="54292"/>
                    <a:pt x="51673" y="53340"/>
                  </a:cubicBezTo>
                  <a:cubicBezTo>
                    <a:pt x="49768" y="54292"/>
                    <a:pt x="48815" y="53340"/>
                    <a:pt x="48815" y="52388"/>
                  </a:cubicBezTo>
                  <a:cubicBezTo>
                    <a:pt x="48815" y="51435"/>
                    <a:pt x="48815" y="51435"/>
                    <a:pt x="49768" y="51435"/>
                  </a:cubicBezTo>
                  <a:cubicBezTo>
                    <a:pt x="49768" y="52388"/>
                    <a:pt x="51673" y="52388"/>
                    <a:pt x="51673" y="53340"/>
                  </a:cubicBezTo>
                  <a:close/>
                  <a:moveTo>
                    <a:pt x="48815" y="120015"/>
                  </a:moveTo>
                  <a:lnTo>
                    <a:pt x="48815" y="120015"/>
                  </a:lnTo>
                  <a:cubicBezTo>
                    <a:pt x="48815" y="120967"/>
                    <a:pt x="48815" y="120967"/>
                    <a:pt x="48815" y="120015"/>
                  </a:cubicBezTo>
                  <a:lnTo>
                    <a:pt x="48815" y="120015"/>
                  </a:lnTo>
                  <a:lnTo>
                    <a:pt x="48815" y="120015"/>
                  </a:lnTo>
                  <a:close/>
                  <a:moveTo>
                    <a:pt x="49768" y="68580"/>
                  </a:moveTo>
                  <a:cubicBezTo>
                    <a:pt x="49768" y="68580"/>
                    <a:pt x="49768" y="67628"/>
                    <a:pt x="49768" y="68580"/>
                  </a:cubicBezTo>
                  <a:lnTo>
                    <a:pt x="49768" y="68580"/>
                  </a:lnTo>
                  <a:cubicBezTo>
                    <a:pt x="49768" y="67628"/>
                    <a:pt x="48815" y="67628"/>
                    <a:pt x="49768" y="68580"/>
                  </a:cubicBezTo>
                  <a:cubicBezTo>
                    <a:pt x="48815" y="68580"/>
                    <a:pt x="49768" y="68580"/>
                    <a:pt x="49768" y="68580"/>
                  </a:cubicBezTo>
                  <a:close/>
                  <a:moveTo>
                    <a:pt x="50721" y="169545"/>
                  </a:moveTo>
                  <a:cubicBezTo>
                    <a:pt x="50721" y="169545"/>
                    <a:pt x="49768" y="168592"/>
                    <a:pt x="49768" y="168592"/>
                  </a:cubicBezTo>
                  <a:cubicBezTo>
                    <a:pt x="49768" y="168592"/>
                    <a:pt x="48815" y="168592"/>
                    <a:pt x="49768" y="169545"/>
                  </a:cubicBezTo>
                  <a:cubicBezTo>
                    <a:pt x="49768" y="169545"/>
                    <a:pt x="49768" y="170497"/>
                    <a:pt x="50721" y="169545"/>
                  </a:cubicBezTo>
                  <a:cubicBezTo>
                    <a:pt x="50721" y="170497"/>
                    <a:pt x="50721" y="170497"/>
                    <a:pt x="50721" y="169545"/>
                  </a:cubicBezTo>
                  <a:close/>
                  <a:moveTo>
                    <a:pt x="51673" y="130492"/>
                  </a:moveTo>
                  <a:cubicBezTo>
                    <a:pt x="52626" y="130492"/>
                    <a:pt x="52626" y="130492"/>
                    <a:pt x="51673" y="130492"/>
                  </a:cubicBezTo>
                  <a:cubicBezTo>
                    <a:pt x="51673" y="128588"/>
                    <a:pt x="51673" y="126682"/>
                    <a:pt x="50721" y="126682"/>
                  </a:cubicBezTo>
                  <a:cubicBezTo>
                    <a:pt x="50721" y="126682"/>
                    <a:pt x="49768" y="126682"/>
                    <a:pt x="49768" y="127635"/>
                  </a:cubicBezTo>
                  <a:cubicBezTo>
                    <a:pt x="49768" y="129540"/>
                    <a:pt x="50721" y="129540"/>
                    <a:pt x="51673" y="130492"/>
                  </a:cubicBezTo>
                  <a:close/>
                  <a:moveTo>
                    <a:pt x="53578" y="118110"/>
                  </a:moveTo>
                  <a:cubicBezTo>
                    <a:pt x="53578" y="119063"/>
                    <a:pt x="53578" y="119063"/>
                    <a:pt x="52626" y="119063"/>
                  </a:cubicBezTo>
                  <a:cubicBezTo>
                    <a:pt x="51673" y="120015"/>
                    <a:pt x="50721" y="119063"/>
                    <a:pt x="51673" y="120967"/>
                  </a:cubicBezTo>
                  <a:cubicBezTo>
                    <a:pt x="51673" y="121920"/>
                    <a:pt x="52626" y="122872"/>
                    <a:pt x="53578" y="121920"/>
                  </a:cubicBezTo>
                  <a:cubicBezTo>
                    <a:pt x="54531" y="120967"/>
                    <a:pt x="54531" y="120967"/>
                    <a:pt x="54531" y="120015"/>
                  </a:cubicBezTo>
                  <a:cubicBezTo>
                    <a:pt x="54531" y="120015"/>
                    <a:pt x="54531" y="119063"/>
                    <a:pt x="53578" y="118110"/>
                  </a:cubicBezTo>
                  <a:close/>
                  <a:moveTo>
                    <a:pt x="53578" y="100013"/>
                  </a:moveTo>
                  <a:cubicBezTo>
                    <a:pt x="54531" y="100013"/>
                    <a:pt x="53578" y="99060"/>
                    <a:pt x="53578" y="98107"/>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7"/>
                  </a:moveTo>
                  <a:cubicBezTo>
                    <a:pt x="53578" y="155257"/>
                    <a:pt x="52626" y="155257"/>
                    <a:pt x="53578" y="155257"/>
                  </a:cubicBezTo>
                  <a:cubicBezTo>
                    <a:pt x="52626" y="155257"/>
                    <a:pt x="52626" y="156210"/>
                    <a:pt x="53578" y="155257"/>
                  </a:cubicBezTo>
                  <a:cubicBezTo>
                    <a:pt x="52626" y="156210"/>
                    <a:pt x="52626" y="156210"/>
                    <a:pt x="53578" y="155257"/>
                  </a:cubicBezTo>
                  <a:cubicBezTo>
                    <a:pt x="52626" y="156210"/>
                    <a:pt x="53578" y="156210"/>
                    <a:pt x="53578" y="155257"/>
                  </a:cubicBezTo>
                  <a:close/>
                  <a:moveTo>
                    <a:pt x="54531" y="82867"/>
                  </a:moveTo>
                  <a:lnTo>
                    <a:pt x="54531" y="82867"/>
                  </a:lnTo>
                  <a:cubicBezTo>
                    <a:pt x="53578" y="81915"/>
                    <a:pt x="52626" y="81915"/>
                    <a:pt x="54531" y="82867"/>
                  </a:cubicBezTo>
                  <a:cubicBezTo>
                    <a:pt x="53578" y="82867"/>
                    <a:pt x="53578" y="82867"/>
                    <a:pt x="54531" y="82867"/>
                  </a:cubicBezTo>
                  <a:cubicBezTo>
                    <a:pt x="53578" y="82867"/>
                    <a:pt x="54531" y="82867"/>
                    <a:pt x="54531" y="82867"/>
                  </a:cubicBezTo>
                  <a:close/>
                  <a:moveTo>
                    <a:pt x="54531" y="87630"/>
                  </a:moveTo>
                  <a:cubicBezTo>
                    <a:pt x="54531" y="87630"/>
                    <a:pt x="55483" y="87630"/>
                    <a:pt x="54531" y="87630"/>
                  </a:cubicBezTo>
                  <a:cubicBezTo>
                    <a:pt x="55483" y="86678"/>
                    <a:pt x="55483" y="86678"/>
                    <a:pt x="54531" y="86678"/>
                  </a:cubicBezTo>
                  <a:cubicBezTo>
                    <a:pt x="54531" y="86678"/>
                    <a:pt x="53578" y="86678"/>
                    <a:pt x="54531" y="87630"/>
                  </a:cubicBezTo>
                  <a:cubicBezTo>
                    <a:pt x="53578" y="87630"/>
                    <a:pt x="53578" y="87630"/>
                    <a:pt x="54531" y="87630"/>
                  </a:cubicBezTo>
                  <a:close/>
                  <a:moveTo>
                    <a:pt x="55483" y="104775"/>
                  </a:moveTo>
                  <a:cubicBezTo>
                    <a:pt x="55483" y="104775"/>
                    <a:pt x="55483" y="103822"/>
                    <a:pt x="54531" y="103822"/>
                  </a:cubicBezTo>
                  <a:lnTo>
                    <a:pt x="53578" y="104775"/>
                  </a:lnTo>
                  <a:cubicBezTo>
                    <a:pt x="53578" y="104775"/>
                    <a:pt x="53578" y="105728"/>
                    <a:pt x="53578" y="105728"/>
                  </a:cubicBezTo>
                  <a:cubicBezTo>
                    <a:pt x="54531" y="105728"/>
                    <a:pt x="55483" y="104775"/>
                    <a:pt x="55483" y="104775"/>
                  </a:cubicBezTo>
                  <a:close/>
                  <a:moveTo>
                    <a:pt x="59293" y="160972"/>
                  </a:moveTo>
                  <a:cubicBezTo>
                    <a:pt x="59293" y="160972"/>
                    <a:pt x="58340" y="160972"/>
                    <a:pt x="59293" y="160972"/>
                  </a:cubicBezTo>
                  <a:cubicBezTo>
                    <a:pt x="58340" y="160020"/>
                    <a:pt x="58340" y="160972"/>
                    <a:pt x="59293" y="160972"/>
                  </a:cubicBezTo>
                  <a:lnTo>
                    <a:pt x="59293" y="160972"/>
                  </a:lnTo>
                  <a:cubicBezTo>
                    <a:pt x="59293" y="160972"/>
                    <a:pt x="59293" y="160972"/>
                    <a:pt x="59293" y="160972"/>
                  </a:cubicBezTo>
                  <a:close/>
                  <a:moveTo>
                    <a:pt x="59293" y="66675"/>
                  </a:moveTo>
                  <a:cubicBezTo>
                    <a:pt x="59293" y="66675"/>
                    <a:pt x="58340" y="66675"/>
                    <a:pt x="59293" y="66675"/>
                  </a:cubicBezTo>
                  <a:cubicBezTo>
                    <a:pt x="58340" y="66675"/>
                    <a:pt x="58340" y="66675"/>
                    <a:pt x="59293" y="66675"/>
                  </a:cubicBezTo>
                  <a:cubicBezTo>
                    <a:pt x="58340" y="67628"/>
                    <a:pt x="58340" y="67628"/>
                    <a:pt x="59293" y="66675"/>
                  </a:cubicBezTo>
                  <a:lnTo>
                    <a:pt x="59293" y="66675"/>
                  </a:lnTo>
                  <a:close/>
                  <a:moveTo>
                    <a:pt x="61198" y="60960"/>
                  </a:moveTo>
                  <a:cubicBezTo>
                    <a:pt x="61198" y="60960"/>
                    <a:pt x="60246" y="60007"/>
                    <a:pt x="61198" y="60960"/>
                  </a:cubicBezTo>
                  <a:cubicBezTo>
                    <a:pt x="60246" y="60007"/>
                    <a:pt x="60246" y="60960"/>
                    <a:pt x="61198" y="60960"/>
                  </a:cubicBezTo>
                  <a:cubicBezTo>
                    <a:pt x="60246" y="60960"/>
                    <a:pt x="60246" y="61913"/>
                    <a:pt x="61198" y="60960"/>
                  </a:cubicBezTo>
                  <a:lnTo>
                    <a:pt x="61198" y="60960"/>
                  </a:lnTo>
                  <a:close/>
                  <a:moveTo>
                    <a:pt x="62151" y="39053"/>
                  </a:moveTo>
                  <a:cubicBezTo>
                    <a:pt x="62151" y="38100"/>
                    <a:pt x="61198" y="38100"/>
                    <a:pt x="62151" y="39053"/>
                  </a:cubicBezTo>
                  <a:cubicBezTo>
                    <a:pt x="60246" y="38100"/>
                    <a:pt x="60246" y="39053"/>
                    <a:pt x="60246" y="39053"/>
                  </a:cubicBezTo>
                  <a:cubicBezTo>
                    <a:pt x="60246" y="40005"/>
                    <a:pt x="61198" y="40005"/>
                    <a:pt x="62151" y="39053"/>
                  </a:cubicBezTo>
                  <a:cubicBezTo>
                    <a:pt x="62151" y="40005"/>
                    <a:pt x="62151" y="39053"/>
                    <a:pt x="62151" y="39053"/>
                  </a:cubicBezTo>
                  <a:close/>
                  <a:moveTo>
                    <a:pt x="65961" y="43815"/>
                  </a:moveTo>
                  <a:cubicBezTo>
                    <a:pt x="65961" y="43815"/>
                    <a:pt x="65961" y="42863"/>
                    <a:pt x="65961" y="43815"/>
                  </a:cubicBezTo>
                  <a:cubicBezTo>
                    <a:pt x="65008" y="42863"/>
                    <a:pt x="65008" y="42863"/>
                    <a:pt x="65008" y="43815"/>
                  </a:cubicBezTo>
                  <a:cubicBezTo>
                    <a:pt x="65008" y="43815"/>
                    <a:pt x="65008" y="44767"/>
                    <a:pt x="65008" y="44767"/>
                  </a:cubicBezTo>
                  <a:cubicBezTo>
                    <a:pt x="65008" y="44767"/>
                    <a:pt x="65008" y="43815"/>
                    <a:pt x="65961" y="43815"/>
                  </a:cubicBezTo>
                  <a:close/>
                  <a:moveTo>
                    <a:pt x="118348" y="20003"/>
                  </a:moveTo>
                  <a:cubicBezTo>
                    <a:pt x="118348" y="20003"/>
                    <a:pt x="118348" y="20003"/>
                    <a:pt x="118348" y="20003"/>
                  </a:cubicBezTo>
                  <a:cubicBezTo>
                    <a:pt x="118348" y="20955"/>
                    <a:pt x="118348" y="20955"/>
                    <a:pt x="118348" y="20003"/>
                  </a:cubicBezTo>
                  <a:lnTo>
                    <a:pt x="118348" y="20003"/>
                  </a:lnTo>
                  <a:cubicBezTo>
                    <a:pt x="119301" y="20003"/>
                    <a:pt x="119301" y="20003"/>
                    <a:pt x="118348" y="20003"/>
                  </a:cubicBezTo>
                  <a:close/>
                  <a:moveTo>
                    <a:pt x="120253" y="120015"/>
                  </a:moveTo>
                  <a:cubicBezTo>
                    <a:pt x="120253" y="120015"/>
                    <a:pt x="120253" y="120015"/>
                    <a:pt x="120253" y="120015"/>
                  </a:cubicBezTo>
                  <a:lnTo>
                    <a:pt x="120253" y="120015"/>
                  </a:lnTo>
                  <a:cubicBezTo>
                    <a:pt x="119301" y="120015"/>
                    <a:pt x="119301" y="120967"/>
                    <a:pt x="120253" y="120015"/>
                  </a:cubicBezTo>
                  <a:cubicBezTo>
                    <a:pt x="120253" y="120015"/>
                    <a:pt x="120253" y="120015"/>
                    <a:pt x="120253" y="120015"/>
                  </a:cubicBezTo>
                  <a:close/>
                  <a:moveTo>
                    <a:pt x="120253" y="67628"/>
                  </a:moveTo>
                  <a:lnTo>
                    <a:pt x="120253" y="67628"/>
                  </a:lnTo>
                  <a:cubicBezTo>
                    <a:pt x="120253" y="66675"/>
                    <a:pt x="120253" y="66675"/>
                    <a:pt x="120253" y="67628"/>
                  </a:cubicBezTo>
                  <a:cubicBezTo>
                    <a:pt x="120253" y="66675"/>
                    <a:pt x="120253" y="66675"/>
                    <a:pt x="120253" y="67628"/>
                  </a:cubicBezTo>
                  <a:lnTo>
                    <a:pt x="120253" y="67628"/>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0253" y="92392"/>
                    <a:pt x="120253" y="93345"/>
                    <a:pt x="121206" y="93345"/>
                  </a:cubicBezTo>
                  <a:close/>
                  <a:moveTo>
                    <a:pt x="121206" y="140017"/>
                  </a:moveTo>
                  <a:cubicBezTo>
                    <a:pt x="121206" y="140017"/>
                    <a:pt x="122158" y="139065"/>
                    <a:pt x="121206" y="140017"/>
                  </a:cubicBezTo>
                  <a:cubicBezTo>
                    <a:pt x="122158" y="139065"/>
                    <a:pt x="122158" y="139065"/>
                    <a:pt x="121206" y="140017"/>
                  </a:cubicBezTo>
                  <a:cubicBezTo>
                    <a:pt x="121206" y="139065"/>
                    <a:pt x="121206" y="139065"/>
                    <a:pt x="121206" y="140017"/>
                  </a:cubicBezTo>
                  <a:cubicBezTo>
                    <a:pt x="121206" y="139065"/>
                    <a:pt x="121206" y="140017"/>
                    <a:pt x="121206" y="140017"/>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8"/>
                  </a:cubicBezTo>
                  <a:cubicBezTo>
                    <a:pt x="136446" y="48578"/>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8"/>
                  </a:cubicBezTo>
                  <a:cubicBezTo>
                    <a:pt x="146923" y="48578"/>
                    <a:pt x="147876" y="48578"/>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8"/>
                    <a:pt x="123111" y="46672"/>
                    <a:pt x="122158" y="45720"/>
                  </a:cubicBezTo>
                  <a:cubicBezTo>
                    <a:pt x="123111" y="46672"/>
                    <a:pt x="122158" y="46672"/>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2385"/>
                    <a:pt x="123111" y="31432"/>
                  </a:cubicBezTo>
                  <a:cubicBezTo>
                    <a:pt x="123111" y="30480"/>
                    <a:pt x="123111" y="29528"/>
                    <a:pt x="122158" y="29528"/>
                  </a:cubicBezTo>
                  <a:lnTo>
                    <a:pt x="122158" y="29528"/>
                  </a:lnTo>
                  <a:cubicBezTo>
                    <a:pt x="121206" y="31432"/>
                    <a:pt x="122158" y="31432"/>
                    <a:pt x="123111" y="31432"/>
                  </a:cubicBezTo>
                  <a:close/>
                  <a:moveTo>
                    <a:pt x="126921" y="66675"/>
                  </a:moveTo>
                  <a:cubicBezTo>
                    <a:pt x="127873" y="69532"/>
                    <a:pt x="129778" y="70485"/>
                    <a:pt x="132636" y="71438"/>
                  </a:cubicBezTo>
                  <a:cubicBezTo>
                    <a:pt x="131683" y="71438"/>
                    <a:pt x="130731" y="71438"/>
                    <a:pt x="130731" y="72390"/>
                  </a:cubicBezTo>
                  <a:cubicBezTo>
                    <a:pt x="130731" y="72390"/>
                    <a:pt x="130731" y="72390"/>
                    <a:pt x="130731" y="72390"/>
                  </a:cubicBezTo>
                  <a:cubicBezTo>
                    <a:pt x="131683" y="72390"/>
                    <a:pt x="131683" y="71438"/>
                    <a:pt x="131683" y="70485"/>
                  </a:cubicBezTo>
                  <a:cubicBezTo>
                    <a:pt x="133588" y="67628"/>
                    <a:pt x="130731" y="67628"/>
                    <a:pt x="129778" y="65722"/>
                  </a:cubicBezTo>
                  <a:cubicBezTo>
                    <a:pt x="130731" y="63817"/>
                    <a:pt x="132636" y="61913"/>
                    <a:pt x="131683" y="60007"/>
                  </a:cubicBezTo>
                  <a:cubicBezTo>
                    <a:pt x="130731" y="59055"/>
                    <a:pt x="133588" y="57150"/>
                    <a:pt x="130731" y="57150"/>
                  </a:cubicBezTo>
                  <a:cubicBezTo>
                    <a:pt x="129778" y="57150"/>
                    <a:pt x="128826" y="54292"/>
                    <a:pt x="127873" y="55245"/>
                  </a:cubicBezTo>
                  <a:cubicBezTo>
                    <a:pt x="125968" y="56197"/>
                    <a:pt x="128826" y="58103"/>
                    <a:pt x="128826" y="59055"/>
                  </a:cubicBezTo>
                  <a:lnTo>
                    <a:pt x="128826" y="60960"/>
                  </a:lnTo>
                  <a:cubicBezTo>
                    <a:pt x="129778" y="61913"/>
                    <a:pt x="130731" y="63817"/>
                    <a:pt x="130731" y="64770"/>
                  </a:cubicBezTo>
                  <a:cubicBezTo>
                    <a:pt x="128826" y="63817"/>
                    <a:pt x="127873" y="62865"/>
                    <a:pt x="128826" y="60960"/>
                  </a:cubicBezTo>
                  <a:cubicBezTo>
                    <a:pt x="126921" y="60007"/>
                    <a:pt x="124063" y="61913"/>
                    <a:pt x="123111" y="59055"/>
                  </a:cubicBezTo>
                  <a:lnTo>
                    <a:pt x="123111" y="59055"/>
                  </a:lnTo>
                  <a:cubicBezTo>
                    <a:pt x="120253" y="60007"/>
                    <a:pt x="121206" y="61913"/>
                    <a:pt x="123111" y="62865"/>
                  </a:cubicBezTo>
                  <a:cubicBezTo>
                    <a:pt x="125015" y="63817"/>
                    <a:pt x="126921" y="64770"/>
                    <a:pt x="126921" y="66675"/>
                  </a:cubicBezTo>
                  <a:close/>
                  <a:moveTo>
                    <a:pt x="133588" y="156210"/>
                  </a:moveTo>
                  <a:cubicBezTo>
                    <a:pt x="133588" y="156210"/>
                    <a:pt x="133588" y="155257"/>
                    <a:pt x="132636" y="155257"/>
                  </a:cubicBezTo>
                  <a:cubicBezTo>
                    <a:pt x="130731" y="154305"/>
                    <a:pt x="129778" y="151447"/>
                    <a:pt x="126921" y="151447"/>
                  </a:cubicBezTo>
                  <a:cubicBezTo>
                    <a:pt x="125968" y="150495"/>
                    <a:pt x="125015" y="149542"/>
                    <a:pt x="124063" y="149542"/>
                  </a:cubicBezTo>
                  <a:cubicBezTo>
                    <a:pt x="123111" y="149542"/>
                    <a:pt x="122158" y="149542"/>
                    <a:pt x="122158" y="150495"/>
                  </a:cubicBezTo>
                  <a:cubicBezTo>
                    <a:pt x="121206" y="152400"/>
                    <a:pt x="123111" y="151447"/>
                    <a:pt x="123111" y="151447"/>
                  </a:cubicBezTo>
                  <a:cubicBezTo>
                    <a:pt x="124063" y="151447"/>
                    <a:pt x="125968" y="151447"/>
                    <a:pt x="126921" y="151447"/>
                  </a:cubicBezTo>
                  <a:cubicBezTo>
                    <a:pt x="126921" y="154305"/>
                    <a:pt x="130731" y="154305"/>
                    <a:pt x="133588" y="156210"/>
                  </a:cubicBezTo>
                  <a:cubicBezTo>
                    <a:pt x="132636" y="156210"/>
                    <a:pt x="133588" y="156210"/>
                    <a:pt x="133588" y="156210"/>
                  </a:cubicBezTo>
                  <a:close/>
                  <a:moveTo>
                    <a:pt x="123111" y="105728"/>
                  </a:moveTo>
                  <a:cubicBezTo>
                    <a:pt x="123111" y="105728"/>
                    <a:pt x="123111" y="104775"/>
                    <a:pt x="123111" y="105728"/>
                  </a:cubicBezTo>
                  <a:cubicBezTo>
                    <a:pt x="123111" y="104775"/>
                    <a:pt x="123111" y="103822"/>
                    <a:pt x="123111" y="103822"/>
                  </a:cubicBezTo>
                  <a:cubicBezTo>
                    <a:pt x="122158" y="103822"/>
                    <a:pt x="122158" y="104775"/>
                    <a:pt x="123111" y="105728"/>
                  </a:cubicBezTo>
                  <a:cubicBezTo>
                    <a:pt x="122158" y="105728"/>
                    <a:pt x="122158" y="105728"/>
                    <a:pt x="123111" y="105728"/>
                  </a:cubicBezTo>
                  <a:close/>
                  <a:moveTo>
                    <a:pt x="124063" y="67628"/>
                  </a:moveTo>
                  <a:cubicBezTo>
                    <a:pt x="123111" y="67628"/>
                    <a:pt x="123111" y="68580"/>
                    <a:pt x="122158" y="69532"/>
                  </a:cubicBezTo>
                  <a:cubicBezTo>
                    <a:pt x="122158" y="70485"/>
                    <a:pt x="122158" y="70485"/>
                    <a:pt x="123111" y="70485"/>
                  </a:cubicBezTo>
                  <a:cubicBezTo>
                    <a:pt x="124063" y="70485"/>
                    <a:pt x="124063" y="69532"/>
                    <a:pt x="124063" y="68580"/>
                  </a:cubicBezTo>
                  <a:cubicBezTo>
                    <a:pt x="124063" y="67628"/>
                    <a:pt x="124063" y="67628"/>
                    <a:pt x="124063" y="67628"/>
                  </a:cubicBezTo>
                  <a:close/>
                  <a:moveTo>
                    <a:pt x="125015" y="90488"/>
                  </a:moveTo>
                  <a:cubicBezTo>
                    <a:pt x="124063" y="91440"/>
                    <a:pt x="123111" y="92392"/>
                    <a:pt x="122158" y="92392"/>
                  </a:cubicBezTo>
                  <a:cubicBezTo>
                    <a:pt x="123111" y="91440"/>
                    <a:pt x="124063" y="91440"/>
                    <a:pt x="125015" y="90488"/>
                  </a:cubicBezTo>
                  <a:close/>
                  <a:moveTo>
                    <a:pt x="126921" y="116205"/>
                  </a:moveTo>
                  <a:cubicBezTo>
                    <a:pt x="126921" y="115253"/>
                    <a:pt x="125968" y="115253"/>
                    <a:pt x="125015" y="115253"/>
                  </a:cubicBezTo>
                  <a:cubicBezTo>
                    <a:pt x="124063" y="115253"/>
                    <a:pt x="122158" y="116205"/>
                    <a:pt x="123111" y="118110"/>
                  </a:cubicBezTo>
                  <a:cubicBezTo>
                    <a:pt x="123111" y="119063"/>
                    <a:pt x="123111" y="119063"/>
                    <a:pt x="124063" y="119063"/>
                  </a:cubicBezTo>
                  <a:cubicBezTo>
                    <a:pt x="124063" y="117157"/>
                    <a:pt x="125968" y="118110"/>
                    <a:pt x="126921" y="116205"/>
                  </a:cubicBezTo>
                  <a:close/>
                  <a:moveTo>
                    <a:pt x="125015" y="59055"/>
                  </a:moveTo>
                  <a:cubicBezTo>
                    <a:pt x="125015" y="59055"/>
                    <a:pt x="125015" y="58103"/>
                    <a:pt x="125015" y="59055"/>
                  </a:cubicBezTo>
                  <a:cubicBezTo>
                    <a:pt x="123111" y="59055"/>
                    <a:pt x="123111" y="59055"/>
                    <a:pt x="123111" y="60007"/>
                  </a:cubicBezTo>
                  <a:cubicBezTo>
                    <a:pt x="124063" y="60007"/>
                    <a:pt x="125015" y="60007"/>
                    <a:pt x="125015" y="59055"/>
                  </a:cubicBezTo>
                  <a:close/>
                  <a:moveTo>
                    <a:pt x="125015" y="145732"/>
                  </a:moveTo>
                  <a:lnTo>
                    <a:pt x="125015" y="145732"/>
                  </a:lnTo>
                  <a:cubicBezTo>
                    <a:pt x="126921" y="146685"/>
                    <a:pt x="126921" y="146685"/>
                    <a:pt x="126921" y="145732"/>
                  </a:cubicBezTo>
                  <a:cubicBezTo>
                    <a:pt x="125968" y="144780"/>
                    <a:pt x="125968" y="144780"/>
                    <a:pt x="125015" y="145732"/>
                  </a:cubicBezTo>
                  <a:lnTo>
                    <a:pt x="125015" y="145732"/>
                  </a:lnTo>
                  <a:close/>
                  <a:moveTo>
                    <a:pt x="125015" y="76200"/>
                  </a:moveTo>
                  <a:cubicBezTo>
                    <a:pt x="125015" y="77153"/>
                    <a:pt x="125968" y="78105"/>
                    <a:pt x="126921" y="77153"/>
                  </a:cubicBezTo>
                  <a:cubicBezTo>
                    <a:pt x="127873" y="77153"/>
                    <a:pt x="127873" y="77153"/>
                    <a:pt x="128826" y="76200"/>
                  </a:cubicBezTo>
                  <a:cubicBezTo>
                    <a:pt x="128826" y="75247"/>
                    <a:pt x="127873" y="75247"/>
                    <a:pt x="127873" y="75247"/>
                  </a:cubicBezTo>
                  <a:cubicBezTo>
                    <a:pt x="125968" y="75247"/>
                    <a:pt x="125968" y="75247"/>
                    <a:pt x="125015"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2863"/>
                    <a:pt x="126921" y="41910"/>
                    <a:pt x="126921" y="41910"/>
                  </a:cubicBezTo>
                  <a:cubicBezTo>
                    <a:pt x="126921" y="41910"/>
                    <a:pt x="126921" y="41910"/>
                    <a:pt x="126921" y="41910"/>
                  </a:cubicBezTo>
                  <a:close/>
                  <a:moveTo>
                    <a:pt x="130731" y="159067"/>
                  </a:moveTo>
                  <a:cubicBezTo>
                    <a:pt x="130731" y="159067"/>
                    <a:pt x="130731" y="158115"/>
                    <a:pt x="130731" y="158115"/>
                  </a:cubicBezTo>
                  <a:cubicBezTo>
                    <a:pt x="129778" y="157163"/>
                    <a:pt x="129778" y="159067"/>
                    <a:pt x="128826" y="159067"/>
                  </a:cubicBezTo>
                  <a:cubicBezTo>
                    <a:pt x="127873" y="159067"/>
                    <a:pt x="127873" y="159067"/>
                    <a:pt x="126921" y="160020"/>
                  </a:cubicBezTo>
                  <a:cubicBezTo>
                    <a:pt x="125968" y="160972"/>
                    <a:pt x="125968" y="161925"/>
                    <a:pt x="125968" y="163830"/>
                  </a:cubicBezTo>
                  <a:cubicBezTo>
                    <a:pt x="125968" y="164782"/>
                    <a:pt x="126921" y="164782"/>
                    <a:pt x="126921" y="164782"/>
                  </a:cubicBezTo>
                  <a:cubicBezTo>
                    <a:pt x="128826" y="164782"/>
                    <a:pt x="129778" y="163830"/>
                    <a:pt x="129778" y="162878"/>
                  </a:cubicBezTo>
                  <a:cubicBezTo>
                    <a:pt x="130731" y="160972"/>
                    <a:pt x="130731" y="160020"/>
                    <a:pt x="130731" y="159067"/>
                  </a:cubicBezTo>
                  <a:close/>
                  <a:moveTo>
                    <a:pt x="126921" y="133350"/>
                  </a:moveTo>
                  <a:cubicBezTo>
                    <a:pt x="127873" y="133350"/>
                    <a:pt x="127873" y="132397"/>
                    <a:pt x="126921" y="133350"/>
                  </a:cubicBezTo>
                  <a:cubicBezTo>
                    <a:pt x="127873" y="131445"/>
                    <a:pt x="126921" y="130492"/>
                    <a:pt x="125968" y="130492"/>
                  </a:cubicBezTo>
                  <a:cubicBezTo>
                    <a:pt x="125015" y="130492"/>
                    <a:pt x="125015" y="130492"/>
                    <a:pt x="125015" y="131445"/>
                  </a:cubicBezTo>
                  <a:cubicBezTo>
                    <a:pt x="125968" y="132397"/>
                    <a:pt x="125968" y="133350"/>
                    <a:pt x="126921" y="133350"/>
                  </a:cubicBezTo>
                  <a:close/>
                  <a:moveTo>
                    <a:pt x="125968" y="54292"/>
                  </a:moveTo>
                  <a:cubicBezTo>
                    <a:pt x="126921" y="54292"/>
                    <a:pt x="126921" y="54292"/>
                    <a:pt x="125968" y="54292"/>
                  </a:cubicBezTo>
                  <a:lnTo>
                    <a:pt x="125968" y="54292"/>
                  </a:lnTo>
                  <a:cubicBezTo>
                    <a:pt x="125968" y="53340"/>
                    <a:pt x="125968" y="53340"/>
                    <a:pt x="125968" y="54292"/>
                  </a:cubicBezTo>
                  <a:lnTo>
                    <a:pt x="125968" y="54292"/>
                  </a:lnTo>
                  <a:close/>
                  <a:moveTo>
                    <a:pt x="125968" y="121920"/>
                  </a:moveTo>
                  <a:cubicBezTo>
                    <a:pt x="125968" y="122872"/>
                    <a:pt x="126921" y="122872"/>
                    <a:pt x="126921" y="122872"/>
                  </a:cubicBezTo>
                  <a:cubicBezTo>
                    <a:pt x="130731" y="121920"/>
                    <a:pt x="134540" y="122872"/>
                    <a:pt x="137398" y="119063"/>
                  </a:cubicBezTo>
                  <a:cubicBezTo>
                    <a:pt x="137398" y="119063"/>
                    <a:pt x="138351" y="118110"/>
                    <a:pt x="139303" y="118110"/>
                  </a:cubicBezTo>
                  <a:cubicBezTo>
                    <a:pt x="139303" y="118110"/>
                    <a:pt x="139303" y="119063"/>
                    <a:pt x="140256" y="119063"/>
                  </a:cubicBezTo>
                  <a:cubicBezTo>
                    <a:pt x="141208" y="120015"/>
                    <a:pt x="141208" y="120015"/>
                    <a:pt x="142161" y="120015"/>
                  </a:cubicBezTo>
                  <a:cubicBezTo>
                    <a:pt x="142161" y="120015"/>
                    <a:pt x="143113" y="119063"/>
                    <a:pt x="143113" y="119063"/>
                  </a:cubicBezTo>
                  <a:cubicBezTo>
                    <a:pt x="143113" y="118110"/>
                    <a:pt x="142161" y="118110"/>
                    <a:pt x="141208" y="118110"/>
                  </a:cubicBezTo>
                  <a:lnTo>
                    <a:pt x="139303" y="118110"/>
                  </a:lnTo>
                  <a:cubicBezTo>
                    <a:pt x="141208" y="115253"/>
                    <a:pt x="140256" y="113347"/>
                    <a:pt x="137398" y="112395"/>
                  </a:cubicBezTo>
                  <a:cubicBezTo>
                    <a:pt x="135493" y="115253"/>
                    <a:pt x="134540" y="118110"/>
                    <a:pt x="130731" y="118110"/>
                  </a:cubicBezTo>
                  <a:cubicBezTo>
                    <a:pt x="129778" y="118110"/>
                    <a:pt x="129778" y="118110"/>
                    <a:pt x="129778" y="119063"/>
                  </a:cubicBezTo>
                  <a:cubicBezTo>
                    <a:pt x="128826" y="120015"/>
                    <a:pt x="128826" y="121920"/>
                    <a:pt x="126921" y="120015"/>
                  </a:cubicBezTo>
                  <a:cubicBezTo>
                    <a:pt x="126921" y="120015"/>
                    <a:pt x="125968" y="120967"/>
                    <a:pt x="125968" y="121920"/>
                  </a:cubicBezTo>
                  <a:close/>
                  <a:moveTo>
                    <a:pt x="127873" y="39053"/>
                  </a:moveTo>
                  <a:cubicBezTo>
                    <a:pt x="127873" y="39053"/>
                    <a:pt x="126921" y="39053"/>
                    <a:pt x="127873" y="39053"/>
                  </a:cubicBezTo>
                  <a:cubicBezTo>
                    <a:pt x="126921" y="40005"/>
                    <a:pt x="126921" y="40005"/>
                    <a:pt x="126921" y="40957"/>
                  </a:cubicBezTo>
                  <a:cubicBezTo>
                    <a:pt x="126921" y="40957"/>
                    <a:pt x="126921" y="41910"/>
                    <a:pt x="127873" y="41910"/>
                  </a:cubicBezTo>
                  <a:lnTo>
                    <a:pt x="128826" y="40957"/>
                  </a:lnTo>
                  <a:cubicBezTo>
                    <a:pt x="128826" y="40005"/>
                    <a:pt x="127873" y="40005"/>
                    <a:pt x="127873" y="39053"/>
                  </a:cubicBezTo>
                  <a:close/>
                  <a:moveTo>
                    <a:pt x="126921" y="83820"/>
                  </a:moveTo>
                  <a:cubicBezTo>
                    <a:pt x="126921" y="84772"/>
                    <a:pt x="126921" y="86678"/>
                    <a:pt x="128826" y="86678"/>
                  </a:cubicBezTo>
                  <a:cubicBezTo>
                    <a:pt x="129778" y="86678"/>
                    <a:pt x="130731" y="86678"/>
                    <a:pt x="131683" y="85725"/>
                  </a:cubicBezTo>
                  <a:cubicBezTo>
                    <a:pt x="130731" y="84772"/>
                    <a:pt x="130731" y="82867"/>
                    <a:pt x="129778" y="81915"/>
                  </a:cubicBezTo>
                  <a:cubicBezTo>
                    <a:pt x="127873" y="80963"/>
                    <a:pt x="126921" y="82867"/>
                    <a:pt x="126921" y="83820"/>
                  </a:cubicBezTo>
                  <a:close/>
                  <a:moveTo>
                    <a:pt x="127873" y="103822"/>
                  </a:moveTo>
                  <a:cubicBezTo>
                    <a:pt x="128826" y="105728"/>
                    <a:pt x="128826" y="107632"/>
                    <a:pt x="130731" y="106680"/>
                  </a:cubicBezTo>
                  <a:cubicBezTo>
                    <a:pt x="131683" y="105728"/>
                    <a:pt x="129778" y="104775"/>
                    <a:pt x="129778" y="103822"/>
                  </a:cubicBezTo>
                  <a:cubicBezTo>
                    <a:pt x="128826" y="102870"/>
                    <a:pt x="128826" y="102870"/>
                    <a:pt x="129778" y="101917"/>
                  </a:cubicBezTo>
                  <a:cubicBezTo>
                    <a:pt x="129778" y="100013"/>
                    <a:pt x="128826" y="99060"/>
                    <a:pt x="127873" y="98107"/>
                  </a:cubicBezTo>
                  <a:cubicBezTo>
                    <a:pt x="125968" y="100013"/>
                    <a:pt x="127873" y="101917"/>
                    <a:pt x="127873" y="103822"/>
                  </a:cubicBezTo>
                  <a:close/>
                  <a:moveTo>
                    <a:pt x="134540" y="111442"/>
                  </a:moveTo>
                  <a:cubicBezTo>
                    <a:pt x="134540" y="112395"/>
                    <a:pt x="133588" y="114300"/>
                    <a:pt x="135493" y="113347"/>
                  </a:cubicBezTo>
                  <a:cubicBezTo>
                    <a:pt x="136446" y="113347"/>
                    <a:pt x="136446" y="113347"/>
                    <a:pt x="137398" y="112395"/>
                  </a:cubicBezTo>
                  <a:lnTo>
                    <a:pt x="137398" y="112395"/>
                  </a:lnTo>
                  <a:cubicBezTo>
                    <a:pt x="137398" y="111442"/>
                    <a:pt x="136446" y="111442"/>
                    <a:pt x="134540" y="111442"/>
                  </a:cubicBezTo>
                  <a:cubicBezTo>
                    <a:pt x="134540" y="110490"/>
                    <a:pt x="136446" y="109538"/>
                    <a:pt x="136446" y="107632"/>
                  </a:cubicBezTo>
                  <a:cubicBezTo>
                    <a:pt x="136446" y="106680"/>
                    <a:pt x="136446" y="105728"/>
                    <a:pt x="135493" y="105728"/>
                  </a:cubicBezTo>
                  <a:cubicBezTo>
                    <a:pt x="135493" y="105728"/>
                    <a:pt x="134540" y="105728"/>
                    <a:pt x="134540"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0" y="111442"/>
                  </a:lnTo>
                  <a:close/>
                  <a:moveTo>
                    <a:pt x="126921" y="50482"/>
                  </a:moveTo>
                  <a:lnTo>
                    <a:pt x="129778" y="48578"/>
                  </a:lnTo>
                  <a:cubicBezTo>
                    <a:pt x="130731" y="51435"/>
                    <a:pt x="128826" y="50482"/>
                    <a:pt x="126921" y="50482"/>
                  </a:cubicBezTo>
                  <a:close/>
                  <a:moveTo>
                    <a:pt x="127873" y="141922"/>
                  </a:moveTo>
                  <a:lnTo>
                    <a:pt x="127873" y="141922"/>
                  </a:lnTo>
                  <a:cubicBezTo>
                    <a:pt x="128826" y="140970"/>
                    <a:pt x="127873" y="140970"/>
                    <a:pt x="127873" y="140017"/>
                  </a:cubicBezTo>
                  <a:cubicBezTo>
                    <a:pt x="127873" y="140970"/>
                    <a:pt x="126921" y="140970"/>
                    <a:pt x="127873" y="141922"/>
                  </a:cubicBezTo>
                  <a:close/>
                  <a:moveTo>
                    <a:pt x="127873" y="136207"/>
                  </a:moveTo>
                  <a:lnTo>
                    <a:pt x="127873" y="136207"/>
                  </a:lnTo>
                  <a:cubicBezTo>
                    <a:pt x="126921" y="137160"/>
                    <a:pt x="127873" y="138113"/>
                    <a:pt x="127873" y="139065"/>
                  </a:cubicBezTo>
                  <a:cubicBezTo>
                    <a:pt x="128826" y="138113"/>
                    <a:pt x="128826" y="137160"/>
                    <a:pt x="127873" y="136207"/>
                  </a:cubicBezTo>
                  <a:close/>
                  <a:moveTo>
                    <a:pt x="129778" y="166688"/>
                  </a:moveTo>
                  <a:cubicBezTo>
                    <a:pt x="129778" y="165735"/>
                    <a:pt x="129778" y="165735"/>
                    <a:pt x="129778" y="166688"/>
                  </a:cubicBezTo>
                  <a:cubicBezTo>
                    <a:pt x="128826" y="165735"/>
                    <a:pt x="128826" y="166688"/>
                    <a:pt x="128826" y="166688"/>
                  </a:cubicBezTo>
                  <a:cubicBezTo>
                    <a:pt x="128826" y="166688"/>
                    <a:pt x="128826" y="166688"/>
                    <a:pt x="129778" y="166688"/>
                  </a:cubicBezTo>
                  <a:cubicBezTo>
                    <a:pt x="128826" y="166688"/>
                    <a:pt x="129778" y="166688"/>
                    <a:pt x="129778" y="166688"/>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8"/>
                  </a:lnTo>
                  <a:cubicBezTo>
                    <a:pt x="133588" y="124778"/>
                    <a:pt x="134540" y="123825"/>
                    <a:pt x="133588" y="122872"/>
                  </a:cubicBezTo>
                  <a:cubicBezTo>
                    <a:pt x="133588" y="122872"/>
                    <a:pt x="132636" y="122872"/>
                    <a:pt x="132636" y="122872"/>
                  </a:cubicBezTo>
                  <a:cubicBezTo>
                    <a:pt x="131683" y="123825"/>
                    <a:pt x="132636" y="124778"/>
                    <a:pt x="132636" y="124778"/>
                  </a:cubicBezTo>
                  <a:lnTo>
                    <a:pt x="131683" y="124778"/>
                  </a:lnTo>
                  <a:cubicBezTo>
                    <a:pt x="131683" y="122872"/>
                    <a:pt x="130731" y="122872"/>
                    <a:pt x="128826" y="123825"/>
                  </a:cubicBezTo>
                  <a:lnTo>
                    <a:pt x="128826" y="124778"/>
                  </a:lnTo>
                  <a:cubicBezTo>
                    <a:pt x="129778" y="126682"/>
                    <a:pt x="130731" y="125730"/>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8826" y="28575"/>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8"/>
                    <a:pt x="129778" y="144780"/>
                  </a:cubicBezTo>
                  <a:lnTo>
                    <a:pt x="128826" y="147638"/>
                  </a:lnTo>
                  <a:cubicBezTo>
                    <a:pt x="128826" y="148590"/>
                    <a:pt x="129778" y="149542"/>
                    <a:pt x="130731" y="148590"/>
                  </a:cubicBezTo>
                  <a:cubicBezTo>
                    <a:pt x="132636" y="144780"/>
                    <a:pt x="133588" y="147638"/>
                    <a:pt x="135493" y="149542"/>
                  </a:cubicBezTo>
                  <a:cubicBezTo>
                    <a:pt x="136446" y="151447"/>
                    <a:pt x="136446" y="150495"/>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2395"/>
                    <a:pt x="131683" y="111442"/>
                    <a:pt x="131683" y="111442"/>
                  </a:cubicBezTo>
                  <a:close/>
                  <a:moveTo>
                    <a:pt x="129778" y="91440"/>
                  </a:moveTo>
                  <a:cubicBezTo>
                    <a:pt x="130731" y="91440"/>
                    <a:pt x="131683" y="91440"/>
                    <a:pt x="131683" y="90488"/>
                  </a:cubicBezTo>
                  <a:cubicBezTo>
                    <a:pt x="133588" y="91440"/>
                    <a:pt x="135493" y="91440"/>
                    <a:pt x="136446" y="92392"/>
                  </a:cubicBezTo>
                  <a:cubicBezTo>
                    <a:pt x="135493" y="92392"/>
                    <a:pt x="134540" y="93345"/>
                    <a:pt x="133588" y="94297"/>
                  </a:cubicBezTo>
                  <a:cubicBezTo>
                    <a:pt x="132636" y="95250"/>
                    <a:pt x="131683" y="96203"/>
                    <a:pt x="132636" y="97155"/>
                  </a:cubicBezTo>
                  <a:cubicBezTo>
                    <a:pt x="134540" y="98107"/>
                    <a:pt x="134540" y="96203"/>
                    <a:pt x="135493" y="95250"/>
                  </a:cubicBezTo>
                  <a:cubicBezTo>
                    <a:pt x="136446" y="94297"/>
                    <a:pt x="137398" y="93345"/>
                    <a:pt x="137398" y="92392"/>
                  </a:cubicBezTo>
                  <a:cubicBezTo>
                    <a:pt x="138351" y="92392"/>
                    <a:pt x="140256" y="91440"/>
                    <a:pt x="141208" y="91440"/>
                  </a:cubicBezTo>
                  <a:cubicBezTo>
                    <a:pt x="143113" y="92392"/>
                    <a:pt x="143113" y="90488"/>
                    <a:pt x="143113" y="89535"/>
                  </a:cubicBezTo>
                  <a:cubicBezTo>
                    <a:pt x="142161" y="88582"/>
                    <a:pt x="141208" y="86678"/>
                    <a:pt x="139303" y="88582"/>
                  </a:cubicBezTo>
                  <a:cubicBezTo>
                    <a:pt x="138351" y="89535"/>
                    <a:pt x="137398" y="89535"/>
                    <a:pt x="135493" y="88582"/>
                  </a:cubicBezTo>
                  <a:cubicBezTo>
                    <a:pt x="134540" y="88582"/>
                    <a:pt x="133588" y="88582"/>
                    <a:pt x="132636" y="89535"/>
                  </a:cubicBezTo>
                  <a:cubicBezTo>
                    <a:pt x="131683" y="90488"/>
                    <a:pt x="130731" y="90488"/>
                    <a:pt x="129778" y="91440"/>
                  </a:cubicBezTo>
                  <a:lnTo>
                    <a:pt x="129778" y="91440"/>
                  </a:lnTo>
                  <a:close/>
                  <a:moveTo>
                    <a:pt x="132636" y="33338"/>
                  </a:moveTo>
                  <a:cubicBezTo>
                    <a:pt x="132636" y="33338"/>
                    <a:pt x="131683" y="32385"/>
                    <a:pt x="131683" y="32385"/>
                  </a:cubicBezTo>
                  <a:cubicBezTo>
                    <a:pt x="130731" y="33338"/>
                    <a:pt x="130731" y="34290"/>
                    <a:pt x="131683" y="34290"/>
                  </a:cubicBezTo>
                  <a:cubicBezTo>
                    <a:pt x="132636" y="34290"/>
                    <a:pt x="132636" y="35242"/>
                    <a:pt x="132636" y="33338"/>
                  </a:cubicBezTo>
                  <a:cubicBezTo>
                    <a:pt x="132636" y="34290"/>
                    <a:pt x="132636" y="34290"/>
                    <a:pt x="132636" y="33338"/>
                  </a:cubicBezTo>
                  <a:close/>
                  <a:moveTo>
                    <a:pt x="130731" y="16192"/>
                  </a:moveTo>
                  <a:cubicBezTo>
                    <a:pt x="130731" y="17145"/>
                    <a:pt x="130731" y="17145"/>
                    <a:pt x="130731" y="16192"/>
                  </a:cubicBezTo>
                  <a:cubicBezTo>
                    <a:pt x="131683" y="17145"/>
                    <a:pt x="131683" y="17145"/>
                    <a:pt x="131683" y="16192"/>
                  </a:cubicBezTo>
                  <a:cubicBezTo>
                    <a:pt x="132636" y="16192"/>
                    <a:pt x="132636" y="16192"/>
                    <a:pt x="130731" y="16192"/>
                  </a:cubicBezTo>
                  <a:cubicBezTo>
                    <a:pt x="131683" y="16192"/>
                    <a:pt x="130731" y="16192"/>
                    <a:pt x="130731" y="16192"/>
                  </a:cubicBezTo>
                  <a:close/>
                  <a:moveTo>
                    <a:pt x="138351" y="132397"/>
                  </a:moveTo>
                  <a:cubicBezTo>
                    <a:pt x="138351" y="131445"/>
                    <a:pt x="136446" y="130492"/>
                    <a:pt x="136446" y="130492"/>
                  </a:cubicBezTo>
                  <a:cubicBezTo>
                    <a:pt x="134540" y="130492"/>
                    <a:pt x="132636" y="131445"/>
                    <a:pt x="131683" y="133350"/>
                  </a:cubicBezTo>
                  <a:cubicBezTo>
                    <a:pt x="130731" y="134303"/>
                    <a:pt x="132636" y="136207"/>
                    <a:pt x="134540" y="136207"/>
                  </a:cubicBezTo>
                  <a:cubicBezTo>
                    <a:pt x="135493" y="136207"/>
                    <a:pt x="138351" y="134303"/>
                    <a:pt x="138351" y="132397"/>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8115"/>
                  </a:moveTo>
                  <a:lnTo>
                    <a:pt x="136446" y="158115"/>
                  </a:lnTo>
                  <a:cubicBezTo>
                    <a:pt x="134540" y="158115"/>
                    <a:pt x="133588" y="159067"/>
                    <a:pt x="132636" y="160972"/>
                  </a:cubicBezTo>
                  <a:lnTo>
                    <a:pt x="132636" y="160972"/>
                  </a:lnTo>
                  <a:cubicBezTo>
                    <a:pt x="135493" y="160972"/>
                    <a:pt x="135493" y="159067"/>
                    <a:pt x="136446" y="158115"/>
                  </a:cubicBezTo>
                  <a:close/>
                  <a:moveTo>
                    <a:pt x="133588" y="32385"/>
                  </a:moveTo>
                  <a:cubicBezTo>
                    <a:pt x="133588" y="33338"/>
                    <a:pt x="132636" y="33338"/>
                    <a:pt x="132636" y="34290"/>
                  </a:cubicBezTo>
                  <a:cubicBezTo>
                    <a:pt x="134540" y="34290"/>
                    <a:pt x="135493" y="35242"/>
                    <a:pt x="136446" y="36195"/>
                  </a:cubicBezTo>
                  <a:cubicBezTo>
                    <a:pt x="136446" y="36195"/>
                    <a:pt x="137398" y="37147"/>
                    <a:pt x="138351" y="36195"/>
                  </a:cubicBezTo>
                  <a:lnTo>
                    <a:pt x="137398" y="35242"/>
                  </a:lnTo>
                  <a:cubicBezTo>
                    <a:pt x="134540" y="33338"/>
                    <a:pt x="135493" y="30480"/>
                    <a:pt x="137398" y="28575"/>
                  </a:cubicBezTo>
                  <a:cubicBezTo>
                    <a:pt x="137398" y="28575"/>
                    <a:pt x="137398" y="27622"/>
                    <a:pt x="137398" y="27622"/>
                  </a:cubicBezTo>
                  <a:cubicBezTo>
                    <a:pt x="135493" y="27622"/>
                    <a:pt x="133588" y="29528"/>
                    <a:pt x="133588" y="32385"/>
                  </a:cubicBezTo>
                  <a:close/>
                  <a:moveTo>
                    <a:pt x="135493" y="138113"/>
                  </a:moveTo>
                  <a:cubicBezTo>
                    <a:pt x="134540" y="138113"/>
                    <a:pt x="134540" y="139065"/>
                    <a:pt x="135493" y="138113"/>
                  </a:cubicBezTo>
                  <a:cubicBezTo>
                    <a:pt x="134540" y="140017"/>
                    <a:pt x="135493" y="140017"/>
                    <a:pt x="135493" y="140017"/>
                  </a:cubicBezTo>
                  <a:cubicBezTo>
                    <a:pt x="135493" y="140017"/>
                    <a:pt x="136446" y="140017"/>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3"/>
                    <a:pt x="136446" y="77153"/>
                    <a:pt x="135493" y="78105"/>
                  </a:cubicBezTo>
                  <a:cubicBezTo>
                    <a:pt x="134540" y="79057"/>
                    <a:pt x="134540" y="80010"/>
                    <a:pt x="134540" y="80010"/>
                  </a:cubicBezTo>
                  <a:close/>
                  <a:moveTo>
                    <a:pt x="136446" y="73342"/>
                  </a:moveTo>
                  <a:cubicBezTo>
                    <a:pt x="136446" y="73342"/>
                    <a:pt x="134540" y="73342"/>
                    <a:pt x="134540" y="74295"/>
                  </a:cubicBezTo>
                  <a:cubicBezTo>
                    <a:pt x="134540"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3342"/>
                    <a:pt x="137398" y="73342"/>
                    <a:pt x="136446" y="73342"/>
                  </a:cubicBezTo>
                  <a:close/>
                  <a:moveTo>
                    <a:pt x="135493" y="103822"/>
                  </a:moveTo>
                  <a:cubicBezTo>
                    <a:pt x="136446" y="103822"/>
                    <a:pt x="136446" y="102870"/>
                    <a:pt x="135493" y="103822"/>
                  </a:cubicBezTo>
                  <a:cubicBezTo>
                    <a:pt x="136446" y="102870"/>
                    <a:pt x="136446" y="101917"/>
                    <a:pt x="135493" y="101917"/>
                  </a:cubicBezTo>
                  <a:cubicBezTo>
                    <a:pt x="134540" y="101917"/>
                    <a:pt x="135493" y="101917"/>
                    <a:pt x="135493" y="103822"/>
                  </a:cubicBezTo>
                  <a:lnTo>
                    <a:pt x="135493" y="103822"/>
                  </a:lnTo>
                  <a:close/>
                  <a:moveTo>
                    <a:pt x="139303" y="124778"/>
                  </a:moveTo>
                  <a:cubicBezTo>
                    <a:pt x="139303" y="123825"/>
                    <a:pt x="138351" y="123825"/>
                    <a:pt x="138351" y="123825"/>
                  </a:cubicBezTo>
                  <a:cubicBezTo>
                    <a:pt x="137398" y="123825"/>
                    <a:pt x="136446" y="123825"/>
                    <a:pt x="136446" y="124778"/>
                  </a:cubicBezTo>
                  <a:cubicBezTo>
                    <a:pt x="136446" y="125730"/>
                    <a:pt x="137398" y="125730"/>
                    <a:pt x="137398" y="125730"/>
                  </a:cubicBezTo>
                  <a:cubicBezTo>
                    <a:pt x="139303" y="125730"/>
                    <a:pt x="139303" y="125730"/>
                    <a:pt x="139303" y="124778"/>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7"/>
                    <a:pt x="140256" y="151447"/>
                  </a:cubicBezTo>
                  <a:cubicBezTo>
                    <a:pt x="140256" y="151447"/>
                    <a:pt x="140256" y="151447"/>
                    <a:pt x="140256" y="151447"/>
                  </a:cubicBezTo>
                  <a:cubicBezTo>
                    <a:pt x="139303" y="151447"/>
                    <a:pt x="139303" y="151447"/>
                    <a:pt x="139303" y="152400"/>
                  </a:cubicBezTo>
                  <a:cubicBezTo>
                    <a:pt x="139303" y="152400"/>
                    <a:pt x="139303" y="153353"/>
                    <a:pt x="138351" y="153353"/>
                  </a:cubicBezTo>
                  <a:cubicBezTo>
                    <a:pt x="136446" y="154305"/>
                    <a:pt x="136446" y="155257"/>
                    <a:pt x="136446" y="157163"/>
                  </a:cubicBezTo>
                  <a:cubicBezTo>
                    <a:pt x="137398" y="157163"/>
                    <a:pt x="138351" y="156210"/>
                    <a:pt x="139303" y="157163"/>
                  </a:cubicBezTo>
                  <a:cubicBezTo>
                    <a:pt x="140256" y="158115"/>
                    <a:pt x="140256" y="159067"/>
                    <a:pt x="141208" y="158115"/>
                  </a:cubicBezTo>
                  <a:cubicBezTo>
                    <a:pt x="142161" y="157163"/>
                    <a:pt x="142161" y="157163"/>
                    <a:pt x="142161" y="156210"/>
                  </a:cubicBezTo>
                  <a:close/>
                  <a:moveTo>
                    <a:pt x="138351" y="99060"/>
                  </a:moveTo>
                  <a:cubicBezTo>
                    <a:pt x="137398" y="99060"/>
                    <a:pt x="137398" y="98107"/>
                    <a:pt x="138351" y="99060"/>
                  </a:cubicBezTo>
                  <a:lnTo>
                    <a:pt x="138351" y="99060"/>
                  </a:lnTo>
                  <a:cubicBezTo>
                    <a:pt x="137398" y="99060"/>
                    <a:pt x="137398" y="99060"/>
                    <a:pt x="138351" y="99060"/>
                  </a:cubicBezTo>
                  <a:cubicBezTo>
                    <a:pt x="138351" y="99060"/>
                    <a:pt x="138351" y="99060"/>
                    <a:pt x="138351" y="99060"/>
                  </a:cubicBezTo>
                  <a:close/>
                  <a:moveTo>
                    <a:pt x="137398" y="63817"/>
                  </a:moveTo>
                  <a:lnTo>
                    <a:pt x="137398" y="63817"/>
                  </a:lnTo>
                  <a:cubicBezTo>
                    <a:pt x="137398" y="62865"/>
                    <a:pt x="137398" y="62865"/>
                    <a:pt x="137398" y="63817"/>
                  </a:cubicBezTo>
                  <a:lnTo>
                    <a:pt x="137398" y="63817"/>
                  </a:lnTo>
                  <a:lnTo>
                    <a:pt x="137398" y="63817"/>
                  </a:lnTo>
                  <a:close/>
                  <a:moveTo>
                    <a:pt x="137398" y="170497"/>
                  </a:moveTo>
                  <a:cubicBezTo>
                    <a:pt x="137398" y="170497"/>
                    <a:pt x="136446" y="170497"/>
                    <a:pt x="137398" y="170497"/>
                  </a:cubicBezTo>
                  <a:cubicBezTo>
                    <a:pt x="136446" y="171450"/>
                    <a:pt x="137398" y="172403"/>
                    <a:pt x="137398" y="172403"/>
                  </a:cubicBezTo>
                  <a:cubicBezTo>
                    <a:pt x="137398" y="172403"/>
                    <a:pt x="138351" y="172403"/>
                    <a:pt x="138351" y="171450"/>
                  </a:cubicBezTo>
                  <a:cubicBezTo>
                    <a:pt x="139303" y="171450"/>
                    <a:pt x="138351" y="170497"/>
                    <a:pt x="137398" y="170497"/>
                  </a:cubicBezTo>
                  <a:close/>
                  <a:moveTo>
                    <a:pt x="138351" y="128588"/>
                  </a:moveTo>
                  <a:cubicBezTo>
                    <a:pt x="138351" y="128588"/>
                    <a:pt x="138351" y="128588"/>
                    <a:pt x="138351" y="128588"/>
                  </a:cubicBezTo>
                  <a:cubicBezTo>
                    <a:pt x="138351" y="127635"/>
                    <a:pt x="137398" y="127635"/>
                    <a:pt x="138351" y="128588"/>
                  </a:cubicBezTo>
                  <a:lnTo>
                    <a:pt x="138351" y="128588"/>
                  </a:lnTo>
                  <a:cubicBezTo>
                    <a:pt x="137398" y="128588"/>
                    <a:pt x="138351" y="128588"/>
                    <a:pt x="138351" y="128588"/>
                  </a:cubicBezTo>
                  <a:close/>
                  <a:moveTo>
                    <a:pt x="142161" y="145732"/>
                  </a:moveTo>
                  <a:cubicBezTo>
                    <a:pt x="143113" y="145732"/>
                    <a:pt x="143113" y="144780"/>
                    <a:pt x="143113" y="144780"/>
                  </a:cubicBezTo>
                  <a:cubicBezTo>
                    <a:pt x="144065" y="143828"/>
                    <a:pt x="145018" y="143828"/>
                    <a:pt x="144065" y="142875"/>
                  </a:cubicBezTo>
                  <a:cubicBezTo>
                    <a:pt x="143113" y="141922"/>
                    <a:pt x="142161" y="142875"/>
                    <a:pt x="141208" y="142875"/>
                  </a:cubicBezTo>
                  <a:cubicBezTo>
                    <a:pt x="140256" y="141922"/>
                    <a:pt x="139303" y="141922"/>
                    <a:pt x="139303" y="140017"/>
                  </a:cubicBezTo>
                  <a:cubicBezTo>
                    <a:pt x="139303" y="139065"/>
                    <a:pt x="139303" y="139065"/>
                    <a:pt x="138351" y="139065"/>
                  </a:cubicBezTo>
                  <a:cubicBezTo>
                    <a:pt x="138351" y="139065"/>
                    <a:pt x="137398" y="139065"/>
                    <a:pt x="137398" y="140017"/>
                  </a:cubicBezTo>
                  <a:cubicBezTo>
                    <a:pt x="137398" y="140970"/>
                    <a:pt x="135493" y="141922"/>
                    <a:pt x="136446" y="142875"/>
                  </a:cubicBezTo>
                  <a:cubicBezTo>
                    <a:pt x="137398" y="144780"/>
                    <a:pt x="139303" y="143828"/>
                    <a:pt x="140256" y="143828"/>
                  </a:cubicBezTo>
                  <a:cubicBezTo>
                    <a:pt x="140256" y="144780"/>
                    <a:pt x="139303" y="144780"/>
                    <a:pt x="139303" y="144780"/>
                  </a:cubicBezTo>
                  <a:cubicBezTo>
                    <a:pt x="139303" y="145732"/>
                    <a:pt x="138351" y="145732"/>
                    <a:pt x="138351" y="146685"/>
                  </a:cubicBezTo>
                  <a:cubicBezTo>
                    <a:pt x="141208" y="146685"/>
                    <a:pt x="142161" y="145732"/>
                    <a:pt x="142161" y="145732"/>
                  </a:cubicBezTo>
                  <a:close/>
                  <a:moveTo>
                    <a:pt x="138351" y="104775"/>
                  </a:moveTo>
                  <a:cubicBezTo>
                    <a:pt x="139303" y="104775"/>
                    <a:pt x="140256" y="103822"/>
                    <a:pt x="139303" y="102870"/>
                  </a:cubicBezTo>
                  <a:cubicBezTo>
                    <a:pt x="139303" y="102870"/>
                    <a:pt x="138351" y="101917"/>
                    <a:pt x="138351" y="102870"/>
                  </a:cubicBezTo>
                  <a:cubicBezTo>
                    <a:pt x="138351" y="103822"/>
                    <a:pt x="138351" y="104775"/>
                    <a:pt x="138351" y="104775"/>
                  </a:cubicBezTo>
                  <a:cubicBezTo>
                    <a:pt x="138351" y="105728"/>
                    <a:pt x="137398" y="105728"/>
                    <a:pt x="138351" y="106680"/>
                  </a:cubicBezTo>
                  <a:cubicBezTo>
                    <a:pt x="138351" y="106680"/>
                    <a:pt x="139303" y="106680"/>
                    <a:pt x="139303" y="106680"/>
                  </a:cubicBezTo>
                  <a:cubicBezTo>
                    <a:pt x="139303" y="105728"/>
                    <a:pt x="139303" y="105728"/>
                    <a:pt x="138351" y="104775"/>
                  </a:cubicBezTo>
                  <a:close/>
                  <a:moveTo>
                    <a:pt x="139303" y="27622"/>
                  </a:moveTo>
                  <a:cubicBezTo>
                    <a:pt x="139303" y="27622"/>
                    <a:pt x="140256" y="27622"/>
                    <a:pt x="139303" y="27622"/>
                  </a:cubicBezTo>
                  <a:cubicBezTo>
                    <a:pt x="140256" y="26670"/>
                    <a:pt x="139303" y="26670"/>
                    <a:pt x="139303" y="26670"/>
                  </a:cubicBezTo>
                  <a:cubicBezTo>
                    <a:pt x="138351"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3"/>
                    <a:pt x="140256" y="134303"/>
                    <a:pt x="140256" y="134303"/>
                  </a:cubicBezTo>
                  <a:cubicBezTo>
                    <a:pt x="139303" y="134303"/>
                    <a:pt x="139303" y="134303"/>
                    <a:pt x="139303" y="135255"/>
                  </a:cubicBezTo>
                  <a:close/>
                  <a:moveTo>
                    <a:pt x="150733" y="83820"/>
                  </a:moveTo>
                  <a:cubicBezTo>
                    <a:pt x="151686" y="82867"/>
                    <a:pt x="149781" y="81915"/>
                    <a:pt x="149781" y="80963"/>
                  </a:cubicBezTo>
                  <a:cubicBezTo>
                    <a:pt x="147876" y="78105"/>
                    <a:pt x="147876" y="81915"/>
                    <a:pt x="146923" y="81915"/>
                  </a:cubicBezTo>
                  <a:cubicBezTo>
                    <a:pt x="145971" y="79057"/>
                    <a:pt x="145018" y="77153"/>
                    <a:pt x="142161" y="78105"/>
                  </a:cubicBezTo>
                  <a:lnTo>
                    <a:pt x="142161" y="77153"/>
                  </a:lnTo>
                  <a:cubicBezTo>
                    <a:pt x="141208" y="76200"/>
                    <a:pt x="142161" y="75247"/>
                    <a:pt x="140256" y="75247"/>
                  </a:cubicBezTo>
                  <a:cubicBezTo>
                    <a:pt x="140256" y="75247"/>
                    <a:pt x="139303" y="75247"/>
                    <a:pt x="139303" y="76200"/>
                  </a:cubicBezTo>
                  <a:cubicBezTo>
                    <a:pt x="139303" y="77153"/>
                    <a:pt x="140256" y="77153"/>
                    <a:pt x="141208" y="78105"/>
                  </a:cubicBezTo>
                  <a:lnTo>
                    <a:pt x="142161" y="78105"/>
                  </a:lnTo>
                  <a:cubicBezTo>
                    <a:pt x="142161" y="80010"/>
                    <a:pt x="144065" y="80010"/>
                    <a:pt x="145018" y="81915"/>
                  </a:cubicBezTo>
                  <a:cubicBezTo>
                    <a:pt x="145971" y="81915"/>
                    <a:pt x="145971" y="81915"/>
                    <a:pt x="146923" y="81915"/>
                  </a:cubicBezTo>
                  <a:cubicBezTo>
                    <a:pt x="147876" y="83820"/>
                    <a:pt x="149781" y="84772"/>
                    <a:pt x="150733" y="83820"/>
                  </a:cubicBezTo>
                  <a:close/>
                  <a:moveTo>
                    <a:pt x="144065" y="99060"/>
                  </a:moveTo>
                  <a:cubicBezTo>
                    <a:pt x="144065" y="98107"/>
                    <a:pt x="143113" y="98107"/>
                    <a:pt x="142161" y="98107"/>
                  </a:cubicBezTo>
                  <a:cubicBezTo>
                    <a:pt x="141208" y="98107"/>
                    <a:pt x="141208" y="98107"/>
                    <a:pt x="141208" y="99060"/>
                  </a:cubicBezTo>
                  <a:cubicBezTo>
                    <a:pt x="142161" y="100013"/>
                    <a:pt x="142161" y="100013"/>
                    <a:pt x="144065" y="99060"/>
                  </a:cubicBezTo>
                  <a:cubicBezTo>
                    <a:pt x="144065" y="100013"/>
                    <a:pt x="144065" y="99060"/>
                    <a:pt x="144065" y="99060"/>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3113" y="112395"/>
                    <a:pt x="144065" y="111442"/>
                    <a:pt x="145018" y="111442"/>
                  </a:cubicBezTo>
                  <a:close/>
                  <a:moveTo>
                    <a:pt x="142161" y="66675"/>
                  </a:moveTo>
                  <a:lnTo>
                    <a:pt x="142161" y="66675"/>
                  </a:lnTo>
                  <a:cubicBezTo>
                    <a:pt x="143113" y="65722"/>
                    <a:pt x="143113" y="64770"/>
                    <a:pt x="142161" y="64770"/>
                  </a:cubicBezTo>
                  <a:lnTo>
                    <a:pt x="142161" y="66675"/>
                  </a:lnTo>
                  <a:cubicBezTo>
                    <a:pt x="141208" y="65722"/>
                    <a:pt x="141208" y="66675"/>
                    <a:pt x="142161" y="66675"/>
                  </a:cubicBezTo>
                  <a:close/>
                  <a:moveTo>
                    <a:pt x="142161" y="33338"/>
                  </a:moveTo>
                  <a:cubicBezTo>
                    <a:pt x="142161" y="34290"/>
                    <a:pt x="142161" y="34290"/>
                    <a:pt x="142161" y="33338"/>
                  </a:cubicBezTo>
                  <a:cubicBezTo>
                    <a:pt x="143113" y="34290"/>
                    <a:pt x="143113" y="34290"/>
                    <a:pt x="143113" y="33338"/>
                  </a:cubicBezTo>
                  <a:cubicBezTo>
                    <a:pt x="143113" y="33338"/>
                    <a:pt x="143113" y="32385"/>
                    <a:pt x="143113" y="32385"/>
                  </a:cubicBezTo>
                  <a:cubicBezTo>
                    <a:pt x="143113" y="33338"/>
                    <a:pt x="142161" y="33338"/>
                    <a:pt x="142161" y="33338"/>
                  </a:cubicBezTo>
                  <a:close/>
                  <a:moveTo>
                    <a:pt x="143113" y="132397"/>
                  </a:moveTo>
                  <a:cubicBezTo>
                    <a:pt x="144065" y="132397"/>
                    <a:pt x="144065" y="132397"/>
                    <a:pt x="143113" y="132397"/>
                  </a:cubicBezTo>
                  <a:cubicBezTo>
                    <a:pt x="143113" y="131445"/>
                    <a:pt x="143113" y="130492"/>
                    <a:pt x="142161" y="130492"/>
                  </a:cubicBezTo>
                  <a:cubicBezTo>
                    <a:pt x="142161" y="130492"/>
                    <a:pt x="141208" y="130492"/>
                    <a:pt x="141208" y="130492"/>
                  </a:cubicBezTo>
                  <a:cubicBezTo>
                    <a:pt x="142161" y="131445"/>
                    <a:pt x="142161" y="132397"/>
                    <a:pt x="143113" y="132397"/>
                  </a:cubicBezTo>
                  <a:close/>
                  <a:moveTo>
                    <a:pt x="143113" y="154305"/>
                  </a:moveTo>
                  <a:cubicBezTo>
                    <a:pt x="143113" y="154305"/>
                    <a:pt x="143113" y="154305"/>
                    <a:pt x="143113" y="154305"/>
                  </a:cubicBezTo>
                  <a:cubicBezTo>
                    <a:pt x="142161" y="155257"/>
                    <a:pt x="142161" y="155257"/>
                    <a:pt x="142161" y="156210"/>
                  </a:cubicBezTo>
                  <a:cubicBezTo>
                    <a:pt x="143113" y="156210"/>
                    <a:pt x="143113" y="155257"/>
                    <a:pt x="143113" y="154305"/>
                  </a:cubicBezTo>
                  <a:close/>
                  <a:moveTo>
                    <a:pt x="142161" y="29528"/>
                  </a:moveTo>
                  <a:lnTo>
                    <a:pt x="142161" y="29528"/>
                  </a:lnTo>
                  <a:cubicBezTo>
                    <a:pt x="143113" y="29528"/>
                    <a:pt x="143113" y="29528"/>
                    <a:pt x="142161" y="29528"/>
                  </a:cubicBezTo>
                  <a:lnTo>
                    <a:pt x="142161" y="29528"/>
                  </a:lnTo>
                  <a:cubicBezTo>
                    <a:pt x="142161" y="29528"/>
                    <a:pt x="142161" y="29528"/>
                    <a:pt x="142161" y="29528"/>
                  </a:cubicBezTo>
                  <a:close/>
                  <a:moveTo>
                    <a:pt x="148828" y="142875"/>
                  </a:moveTo>
                  <a:cubicBezTo>
                    <a:pt x="149781" y="142875"/>
                    <a:pt x="149781" y="141922"/>
                    <a:pt x="149781" y="140970"/>
                  </a:cubicBezTo>
                  <a:cubicBezTo>
                    <a:pt x="148828" y="140017"/>
                    <a:pt x="147876" y="139065"/>
                    <a:pt x="147876" y="138113"/>
                  </a:cubicBezTo>
                  <a:cubicBezTo>
                    <a:pt x="147876" y="136207"/>
                    <a:pt x="146923" y="136207"/>
                    <a:pt x="145971" y="136207"/>
                  </a:cubicBezTo>
                  <a:cubicBezTo>
                    <a:pt x="145018" y="137160"/>
                    <a:pt x="142161" y="139065"/>
                    <a:pt x="144065" y="135255"/>
                  </a:cubicBezTo>
                  <a:cubicBezTo>
                    <a:pt x="144065" y="135255"/>
                    <a:pt x="144065" y="135255"/>
                    <a:pt x="143113" y="135255"/>
                  </a:cubicBezTo>
                  <a:cubicBezTo>
                    <a:pt x="143113" y="135255"/>
                    <a:pt x="142161" y="136207"/>
                    <a:pt x="142161" y="136207"/>
                  </a:cubicBezTo>
                  <a:cubicBezTo>
                    <a:pt x="141208" y="138113"/>
                    <a:pt x="142161" y="139065"/>
                    <a:pt x="144065" y="140017"/>
                  </a:cubicBezTo>
                  <a:cubicBezTo>
                    <a:pt x="145971" y="140017"/>
                    <a:pt x="146923" y="140970"/>
                    <a:pt x="146923" y="142875"/>
                  </a:cubicBezTo>
                  <a:cubicBezTo>
                    <a:pt x="147876" y="142875"/>
                    <a:pt x="147876" y="142875"/>
                    <a:pt x="148828" y="142875"/>
                  </a:cubicBezTo>
                  <a:close/>
                  <a:moveTo>
                    <a:pt x="146923" y="148590"/>
                  </a:moveTo>
                  <a:cubicBezTo>
                    <a:pt x="145971" y="147638"/>
                    <a:pt x="145018" y="147638"/>
                    <a:pt x="144065" y="147638"/>
                  </a:cubicBezTo>
                  <a:cubicBezTo>
                    <a:pt x="143113" y="147638"/>
                    <a:pt x="143113" y="147638"/>
                    <a:pt x="143113" y="148590"/>
                  </a:cubicBezTo>
                  <a:cubicBezTo>
                    <a:pt x="144065" y="149542"/>
                    <a:pt x="144065" y="150495"/>
                    <a:pt x="145971" y="150495"/>
                  </a:cubicBezTo>
                  <a:cubicBezTo>
                    <a:pt x="146923" y="150495"/>
                    <a:pt x="146923" y="149542"/>
                    <a:pt x="146923" y="148590"/>
                  </a:cubicBezTo>
                  <a:close/>
                  <a:moveTo>
                    <a:pt x="143113" y="39053"/>
                  </a:moveTo>
                  <a:cubicBezTo>
                    <a:pt x="143113" y="39053"/>
                    <a:pt x="143113" y="40005"/>
                    <a:pt x="144065" y="40005"/>
                  </a:cubicBezTo>
                  <a:cubicBezTo>
                    <a:pt x="144065" y="39053"/>
                    <a:pt x="145018" y="38100"/>
                    <a:pt x="145971" y="37147"/>
                  </a:cubicBezTo>
                  <a:cubicBezTo>
                    <a:pt x="145971" y="36195"/>
                    <a:pt x="145971" y="36195"/>
                    <a:pt x="145018" y="36195"/>
                  </a:cubicBezTo>
                  <a:cubicBezTo>
                    <a:pt x="144065" y="37147"/>
                    <a:pt x="143113" y="38100"/>
                    <a:pt x="143113" y="39053"/>
                  </a:cubicBezTo>
                  <a:close/>
                  <a:moveTo>
                    <a:pt x="144065" y="103822"/>
                  </a:moveTo>
                  <a:cubicBezTo>
                    <a:pt x="143113" y="103822"/>
                    <a:pt x="144065" y="104775"/>
                    <a:pt x="144065" y="105728"/>
                  </a:cubicBezTo>
                  <a:cubicBezTo>
                    <a:pt x="144065" y="107632"/>
                    <a:pt x="145018" y="108585"/>
                    <a:pt x="145971" y="108585"/>
                  </a:cubicBezTo>
                  <a:cubicBezTo>
                    <a:pt x="145971" y="109538"/>
                    <a:pt x="146923" y="109538"/>
                    <a:pt x="146923" y="108585"/>
                  </a:cubicBezTo>
                  <a:cubicBezTo>
                    <a:pt x="146923" y="107632"/>
                    <a:pt x="145971" y="106680"/>
                    <a:pt x="145971" y="104775"/>
                  </a:cubicBezTo>
                  <a:cubicBezTo>
                    <a:pt x="145971" y="103822"/>
                    <a:pt x="145018" y="102870"/>
                    <a:pt x="144065" y="103822"/>
                  </a:cubicBezTo>
                  <a:close/>
                  <a:moveTo>
                    <a:pt x="147876" y="120015"/>
                  </a:moveTo>
                  <a:lnTo>
                    <a:pt x="147876" y="120015"/>
                  </a:lnTo>
                  <a:cubicBezTo>
                    <a:pt x="147876" y="117157"/>
                    <a:pt x="145971" y="116205"/>
                    <a:pt x="145971" y="114300"/>
                  </a:cubicBezTo>
                  <a:cubicBezTo>
                    <a:pt x="145971" y="113347"/>
                    <a:pt x="144065" y="113347"/>
                    <a:pt x="143113" y="114300"/>
                  </a:cubicBezTo>
                  <a:cubicBezTo>
                    <a:pt x="143113" y="117157"/>
                    <a:pt x="145971" y="118110"/>
                    <a:pt x="146923" y="120015"/>
                  </a:cubicBezTo>
                  <a:cubicBezTo>
                    <a:pt x="146923" y="120015"/>
                    <a:pt x="147876" y="120015"/>
                    <a:pt x="147876" y="120015"/>
                  </a:cubicBezTo>
                  <a:close/>
                  <a:moveTo>
                    <a:pt x="151686" y="62865"/>
                  </a:moveTo>
                  <a:cubicBezTo>
                    <a:pt x="149781" y="60960"/>
                    <a:pt x="149781" y="59055"/>
                    <a:pt x="151686" y="57150"/>
                  </a:cubicBezTo>
                  <a:cubicBezTo>
                    <a:pt x="151686" y="56197"/>
                    <a:pt x="150733" y="55245"/>
                    <a:pt x="149781" y="55245"/>
                  </a:cubicBezTo>
                  <a:cubicBezTo>
                    <a:pt x="147876" y="57150"/>
                    <a:pt x="145971" y="57150"/>
                    <a:pt x="144065" y="58103"/>
                  </a:cubicBezTo>
                  <a:cubicBezTo>
                    <a:pt x="144065" y="58103"/>
                    <a:pt x="143113" y="60007"/>
                    <a:pt x="144065" y="60007"/>
                  </a:cubicBezTo>
                  <a:cubicBezTo>
                    <a:pt x="146923" y="59055"/>
                    <a:pt x="148828" y="61913"/>
                    <a:pt x="151686" y="62865"/>
                  </a:cubicBezTo>
                  <a:cubicBezTo>
                    <a:pt x="150733" y="63817"/>
                    <a:pt x="150733" y="63817"/>
                    <a:pt x="151686" y="62865"/>
                  </a:cubicBezTo>
                  <a:cubicBezTo>
                    <a:pt x="151686" y="62865"/>
                    <a:pt x="151686" y="62865"/>
                    <a:pt x="151686" y="62865"/>
                  </a:cubicBezTo>
                  <a:close/>
                  <a:moveTo>
                    <a:pt x="145018" y="69532"/>
                  </a:moveTo>
                  <a:cubicBezTo>
                    <a:pt x="145971" y="69532"/>
                    <a:pt x="145971" y="68580"/>
                    <a:pt x="145971" y="68580"/>
                  </a:cubicBezTo>
                  <a:cubicBezTo>
                    <a:pt x="145971" y="67628"/>
                    <a:pt x="145971" y="67628"/>
                    <a:pt x="145018" y="67628"/>
                  </a:cubicBezTo>
                  <a:cubicBezTo>
                    <a:pt x="145018" y="67628"/>
                    <a:pt x="144065" y="67628"/>
                    <a:pt x="145018" y="69532"/>
                  </a:cubicBezTo>
                  <a:cubicBezTo>
                    <a:pt x="144065" y="69532"/>
                    <a:pt x="145018" y="69532"/>
                    <a:pt x="145018" y="69532"/>
                  </a:cubicBezTo>
                  <a:close/>
                  <a:moveTo>
                    <a:pt x="145018" y="83820"/>
                  </a:moveTo>
                  <a:cubicBezTo>
                    <a:pt x="145018" y="82867"/>
                    <a:pt x="145971" y="82867"/>
                    <a:pt x="145971" y="82867"/>
                  </a:cubicBezTo>
                  <a:lnTo>
                    <a:pt x="145018" y="83820"/>
                  </a:lnTo>
                  <a:cubicBezTo>
                    <a:pt x="144065" y="83820"/>
                    <a:pt x="145018" y="83820"/>
                    <a:pt x="145018" y="83820"/>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8828" y="91440"/>
                    <a:pt x="149781" y="91440"/>
                    <a:pt x="149781" y="90488"/>
                  </a:cubicBezTo>
                  <a:close/>
                  <a:moveTo>
                    <a:pt x="146923" y="122872"/>
                  </a:moveTo>
                  <a:cubicBezTo>
                    <a:pt x="146923" y="122872"/>
                    <a:pt x="145971" y="122872"/>
                    <a:pt x="145971" y="121920"/>
                  </a:cubicBezTo>
                  <a:cubicBezTo>
                    <a:pt x="145018" y="121920"/>
                    <a:pt x="145018" y="121920"/>
                    <a:pt x="145018" y="122872"/>
                  </a:cubicBezTo>
                  <a:cubicBezTo>
                    <a:pt x="145018" y="123825"/>
                    <a:pt x="145018" y="123825"/>
                    <a:pt x="146923" y="122872"/>
                  </a:cubicBezTo>
                  <a:lnTo>
                    <a:pt x="146923" y="122872"/>
                  </a:lnTo>
                  <a:close/>
                  <a:moveTo>
                    <a:pt x="146923" y="126682"/>
                  </a:moveTo>
                  <a:cubicBezTo>
                    <a:pt x="147876" y="126682"/>
                    <a:pt x="147876" y="126682"/>
                    <a:pt x="146923" y="126682"/>
                  </a:cubicBezTo>
                  <a:cubicBezTo>
                    <a:pt x="147876" y="126682"/>
                    <a:pt x="147876" y="125730"/>
                    <a:pt x="146923" y="126682"/>
                  </a:cubicBezTo>
                  <a:cubicBezTo>
                    <a:pt x="147876" y="125730"/>
                    <a:pt x="146923" y="125730"/>
                    <a:pt x="146923" y="126682"/>
                  </a:cubicBezTo>
                  <a:cubicBezTo>
                    <a:pt x="146923" y="126682"/>
                    <a:pt x="146923" y="126682"/>
                    <a:pt x="146923" y="126682"/>
                  </a:cubicBezTo>
                  <a:close/>
                  <a:moveTo>
                    <a:pt x="146923" y="100965"/>
                  </a:moveTo>
                  <a:cubicBezTo>
                    <a:pt x="147876" y="100965"/>
                    <a:pt x="147876" y="100965"/>
                    <a:pt x="146923" y="100965"/>
                  </a:cubicBezTo>
                  <a:cubicBezTo>
                    <a:pt x="147876" y="100013"/>
                    <a:pt x="147876" y="100013"/>
                    <a:pt x="146923" y="100013"/>
                  </a:cubicBezTo>
                  <a:lnTo>
                    <a:pt x="146923" y="100965"/>
                  </a:lnTo>
                  <a:cubicBezTo>
                    <a:pt x="146923" y="100965"/>
                    <a:pt x="146923" y="100965"/>
                    <a:pt x="146923" y="100965"/>
                  </a:cubicBezTo>
                  <a:close/>
                  <a:moveTo>
                    <a:pt x="147876" y="33338"/>
                  </a:moveTo>
                  <a:cubicBezTo>
                    <a:pt x="147876" y="33338"/>
                    <a:pt x="147876" y="33338"/>
                    <a:pt x="147876" y="33338"/>
                  </a:cubicBezTo>
                  <a:lnTo>
                    <a:pt x="148828" y="33338"/>
                  </a:lnTo>
                  <a:cubicBezTo>
                    <a:pt x="148828" y="32385"/>
                    <a:pt x="147876" y="32385"/>
                    <a:pt x="147876" y="33338"/>
                  </a:cubicBezTo>
                  <a:cubicBezTo>
                    <a:pt x="147876" y="32385"/>
                    <a:pt x="147876" y="32385"/>
                    <a:pt x="147876" y="33338"/>
                  </a:cubicBezTo>
                  <a:close/>
                  <a:moveTo>
                    <a:pt x="148828" y="38100"/>
                  </a:moveTo>
                  <a:cubicBezTo>
                    <a:pt x="148828" y="38100"/>
                    <a:pt x="147876" y="38100"/>
                    <a:pt x="148828" y="38100"/>
                  </a:cubicBezTo>
                  <a:cubicBezTo>
                    <a:pt x="147876" y="39053"/>
                    <a:pt x="148828" y="39053"/>
                    <a:pt x="148828" y="39053"/>
                  </a:cubicBezTo>
                  <a:cubicBezTo>
                    <a:pt x="148828" y="39053"/>
                    <a:pt x="148828" y="39053"/>
                    <a:pt x="148828" y="38100"/>
                  </a:cubicBezTo>
                  <a:cubicBezTo>
                    <a:pt x="149781" y="38100"/>
                    <a:pt x="148828" y="38100"/>
                    <a:pt x="148828" y="38100"/>
                  </a:cubicBezTo>
                  <a:close/>
                  <a:moveTo>
                    <a:pt x="150733" y="160020"/>
                  </a:moveTo>
                  <a:cubicBezTo>
                    <a:pt x="150733" y="160020"/>
                    <a:pt x="150733" y="159067"/>
                    <a:pt x="150733" y="160020"/>
                  </a:cubicBezTo>
                  <a:cubicBezTo>
                    <a:pt x="148828" y="160020"/>
                    <a:pt x="147876" y="160020"/>
                    <a:pt x="147876" y="160972"/>
                  </a:cubicBezTo>
                  <a:cubicBezTo>
                    <a:pt x="147876" y="160972"/>
                    <a:pt x="148828" y="161925"/>
                    <a:pt x="148828" y="162878"/>
                  </a:cubicBezTo>
                  <a:cubicBezTo>
                    <a:pt x="150733" y="161925"/>
                    <a:pt x="150733" y="160972"/>
                    <a:pt x="150733" y="160020"/>
                  </a:cubicBezTo>
                  <a:close/>
                  <a:moveTo>
                    <a:pt x="148828" y="104775"/>
                  </a:moveTo>
                  <a:cubicBezTo>
                    <a:pt x="149781" y="104775"/>
                    <a:pt x="149781" y="103822"/>
                    <a:pt x="148828" y="104775"/>
                  </a:cubicBezTo>
                  <a:cubicBezTo>
                    <a:pt x="148828" y="103822"/>
                    <a:pt x="148828" y="103822"/>
                    <a:pt x="148828" y="104775"/>
                  </a:cubicBezTo>
                  <a:cubicBezTo>
                    <a:pt x="148828" y="103822"/>
                    <a:pt x="148828" y="103822"/>
                    <a:pt x="148828" y="104775"/>
                  </a:cubicBezTo>
                  <a:cubicBezTo>
                    <a:pt x="148828" y="104775"/>
                    <a:pt x="148828" y="104775"/>
                    <a:pt x="148828" y="104775"/>
                  </a:cubicBezTo>
                  <a:close/>
                  <a:moveTo>
                    <a:pt x="148828" y="76200"/>
                  </a:moveTo>
                  <a:cubicBezTo>
                    <a:pt x="148828" y="77153"/>
                    <a:pt x="148828" y="77153"/>
                    <a:pt x="148828" y="76200"/>
                  </a:cubicBezTo>
                  <a:cubicBezTo>
                    <a:pt x="149781" y="77153"/>
                    <a:pt x="149781" y="76200"/>
                    <a:pt x="148828" y="76200"/>
                  </a:cubicBezTo>
                  <a:cubicBezTo>
                    <a:pt x="149781" y="76200"/>
                    <a:pt x="149781" y="76200"/>
                    <a:pt x="148828" y="76200"/>
                  </a:cubicBezTo>
                  <a:cubicBezTo>
                    <a:pt x="148828" y="76200"/>
                    <a:pt x="148828" y="76200"/>
                    <a:pt x="148828" y="76200"/>
                  </a:cubicBezTo>
                  <a:close/>
                  <a:moveTo>
                    <a:pt x="149781" y="66675"/>
                  </a:moveTo>
                  <a:lnTo>
                    <a:pt x="149781" y="66675"/>
                  </a:lnTo>
                  <a:cubicBezTo>
                    <a:pt x="149781" y="65722"/>
                    <a:pt x="149781" y="65722"/>
                    <a:pt x="149781" y="66675"/>
                  </a:cubicBezTo>
                  <a:cubicBezTo>
                    <a:pt x="148828" y="65722"/>
                    <a:pt x="148828" y="66675"/>
                    <a:pt x="149781" y="66675"/>
                  </a:cubicBezTo>
                  <a:close/>
                  <a:moveTo>
                    <a:pt x="152638" y="138113"/>
                  </a:moveTo>
                  <a:cubicBezTo>
                    <a:pt x="152638" y="136207"/>
                    <a:pt x="151686" y="134303"/>
                    <a:pt x="151686" y="132397"/>
                  </a:cubicBezTo>
                  <a:cubicBezTo>
                    <a:pt x="151686" y="131445"/>
                    <a:pt x="150733" y="131445"/>
                    <a:pt x="150733" y="131445"/>
                  </a:cubicBezTo>
                  <a:cubicBezTo>
                    <a:pt x="150733" y="131445"/>
                    <a:pt x="150733" y="131445"/>
                    <a:pt x="150733" y="132397"/>
                  </a:cubicBezTo>
                  <a:cubicBezTo>
                    <a:pt x="151686" y="134303"/>
                    <a:pt x="151686" y="136207"/>
                    <a:pt x="151686" y="138113"/>
                  </a:cubicBezTo>
                  <a:cubicBezTo>
                    <a:pt x="151686" y="138113"/>
                    <a:pt x="152638" y="139065"/>
                    <a:pt x="152638" y="139065"/>
                  </a:cubicBezTo>
                  <a:cubicBezTo>
                    <a:pt x="152638" y="140017"/>
                    <a:pt x="152638" y="139065"/>
                    <a:pt x="152638" y="138113"/>
                  </a:cubicBezTo>
                  <a:close/>
                  <a:moveTo>
                    <a:pt x="151686" y="41910"/>
                  </a:moveTo>
                  <a:cubicBezTo>
                    <a:pt x="151686" y="42863"/>
                    <a:pt x="152638" y="42863"/>
                    <a:pt x="151686" y="41910"/>
                  </a:cubicBezTo>
                  <a:cubicBezTo>
                    <a:pt x="152638" y="41910"/>
                    <a:pt x="152638" y="41910"/>
                    <a:pt x="151686" y="41910"/>
                  </a:cubicBezTo>
                  <a:cubicBezTo>
                    <a:pt x="152638" y="41910"/>
                    <a:pt x="152638" y="41910"/>
                    <a:pt x="151686" y="41910"/>
                  </a:cubicBezTo>
                  <a:cubicBezTo>
                    <a:pt x="151686" y="41910"/>
                    <a:pt x="151686" y="41910"/>
                    <a:pt x="151686" y="41910"/>
                  </a:cubicBezTo>
                  <a:close/>
                  <a:moveTo>
                    <a:pt x="154543" y="110490"/>
                  </a:moveTo>
                  <a:cubicBezTo>
                    <a:pt x="154543" y="110490"/>
                    <a:pt x="153590" y="110490"/>
                    <a:pt x="154543" y="110490"/>
                  </a:cubicBezTo>
                  <a:cubicBezTo>
                    <a:pt x="153590" y="110490"/>
                    <a:pt x="152638" y="110490"/>
                    <a:pt x="152638" y="110490"/>
                  </a:cubicBezTo>
                  <a:cubicBezTo>
                    <a:pt x="152638" y="110490"/>
                    <a:pt x="152638" y="111442"/>
                    <a:pt x="152638" y="111442"/>
                  </a:cubicBezTo>
                  <a:cubicBezTo>
                    <a:pt x="153590" y="112395"/>
                    <a:pt x="153590" y="111442"/>
                    <a:pt x="154543" y="110490"/>
                  </a:cubicBezTo>
                  <a:close/>
                  <a:moveTo>
                    <a:pt x="154543" y="157163"/>
                  </a:moveTo>
                  <a:cubicBezTo>
                    <a:pt x="154543" y="157163"/>
                    <a:pt x="154543" y="157163"/>
                    <a:pt x="154543" y="157163"/>
                  </a:cubicBezTo>
                  <a:lnTo>
                    <a:pt x="154543" y="157163"/>
                  </a:lnTo>
                  <a:lnTo>
                    <a:pt x="154543" y="157163"/>
                  </a:lnTo>
                  <a:cubicBezTo>
                    <a:pt x="153590" y="157163"/>
                    <a:pt x="154543" y="157163"/>
                    <a:pt x="154543" y="157163"/>
                  </a:cubicBezTo>
                  <a:close/>
                  <a:moveTo>
                    <a:pt x="155496" y="124778"/>
                  </a:moveTo>
                  <a:cubicBezTo>
                    <a:pt x="155496" y="123825"/>
                    <a:pt x="155496" y="123825"/>
                    <a:pt x="155496" y="124778"/>
                  </a:cubicBezTo>
                  <a:cubicBezTo>
                    <a:pt x="154543" y="123825"/>
                    <a:pt x="154543" y="123825"/>
                    <a:pt x="155496" y="124778"/>
                  </a:cubicBezTo>
                  <a:cubicBezTo>
                    <a:pt x="154543" y="124778"/>
                    <a:pt x="154543" y="124778"/>
                    <a:pt x="155496" y="124778"/>
                  </a:cubicBezTo>
                  <a:lnTo>
                    <a:pt x="155496" y="124778"/>
                  </a:lnTo>
                  <a:close/>
                  <a:moveTo>
                    <a:pt x="157401" y="56197"/>
                  </a:moveTo>
                  <a:cubicBezTo>
                    <a:pt x="157401" y="56197"/>
                    <a:pt x="157401" y="56197"/>
                    <a:pt x="157401" y="56197"/>
                  </a:cubicBezTo>
                  <a:cubicBezTo>
                    <a:pt x="156448" y="56197"/>
                    <a:pt x="156448" y="56197"/>
                    <a:pt x="157401" y="56197"/>
                  </a:cubicBezTo>
                  <a:cubicBezTo>
                    <a:pt x="156448" y="57150"/>
                    <a:pt x="156448" y="57150"/>
                    <a:pt x="157401" y="56197"/>
                  </a:cubicBezTo>
                  <a:cubicBezTo>
                    <a:pt x="157401" y="57150"/>
                    <a:pt x="157401" y="57150"/>
                    <a:pt x="157401"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8" name="Freeform 367">
              <a:extLst>
                <a:ext uri="{FF2B5EF4-FFF2-40B4-BE49-F238E27FC236}">
                  <a16:creationId xmlns:a16="http://schemas.microsoft.com/office/drawing/2014/main" id="{5DEDC050-15FA-176A-8922-424D2390FE6D}"/>
                </a:ext>
              </a:extLst>
            </p:cNvPr>
            <p:cNvSpPr/>
            <p:nvPr/>
          </p:nvSpPr>
          <p:spPr>
            <a:xfrm>
              <a:off x="734794" y="42553"/>
              <a:ext cx="174759" cy="300594"/>
            </a:xfrm>
            <a:custGeom>
              <a:avLst/>
              <a:gdLst>
                <a:gd name="connsiteX0" fmla="*/ 139601 w 174759"/>
                <a:gd name="connsiteY0" fmla="*/ 66280 h 300594"/>
                <a:gd name="connsiteX1" fmla="*/ 142458 w 174759"/>
                <a:gd name="connsiteY1" fmla="*/ 71042 h 300594"/>
                <a:gd name="connsiteX2" fmla="*/ 151031 w 174759"/>
                <a:gd name="connsiteY2" fmla="*/ 93902 h 300594"/>
                <a:gd name="connsiteX3" fmla="*/ 136743 w 174759"/>
                <a:gd name="connsiteY3" fmla="*/ 135812 h 300594"/>
                <a:gd name="connsiteX4" fmla="*/ 112931 w 174759"/>
                <a:gd name="connsiteY4" fmla="*/ 152957 h 300594"/>
                <a:gd name="connsiteX5" fmla="*/ 108168 w 174759"/>
                <a:gd name="connsiteY5" fmla="*/ 154862 h 300594"/>
                <a:gd name="connsiteX6" fmla="*/ 96738 w 174759"/>
                <a:gd name="connsiteY6" fmla="*/ 157720 h 300594"/>
                <a:gd name="connsiteX7" fmla="*/ 88166 w 174759"/>
                <a:gd name="connsiteY7" fmla="*/ 158672 h 300594"/>
                <a:gd name="connsiteX8" fmla="*/ 70068 w 174759"/>
                <a:gd name="connsiteY8" fmla="*/ 158672 h 300594"/>
                <a:gd name="connsiteX9" fmla="*/ 60543 w 174759"/>
                <a:gd name="connsiteY9" fmla="*/ 156767 h 300594"/>
                <a:gd name="connsiteX10" fmla="*/ 45303 w 174759"/>
                <a:gd name="connsiteY10" fmla="*/ 159624 h 300594"/>
                <a:gd name="connsiteX11" fmla="*/ 41493 w 174759"/>
                <a:gd name="connsiteY11" fmla="*/ 167245 h 300594"/>
                <a:gd name="connsiteX12" fmla="*/ 47208 w 174759"/>
                <a:gd name="connsiteY12" fmla="*/ 172960 h 300594"/>
                <a:gd name="connsiteX13" fmla="*/ 73878 w 174759"/>
                <a:gd name="connsiteY13" fmla="*/ 178674 h 300594"/>
                <a:gd name="connsiteX14" fmla="*/ 106263 w 174759"/>
                <a:gd name="connsiteY14" fmla="*/ 184390 h 300594"/>
                <a:gd name="connsiteX15" fmla="*/ 131981 w 174759"/>
                <a:gd name="connsiteY15" fmla="*/ 191057 h 300594"/>
                <a:gd name="connsiteX16" fmla="*/ 162461 w 174759"/>
                <a:gd name="connsiteY16" fmla="*/ 213917 h 300594"/>
                <a:gd name="connsiteX17" fmla="*/ 169128 w 174759"/>
                <a:gd name="connsiteY17" fmla="*/ 230110 h 300594"/>
                <a:gd name="connsiteX18" fmla="*/ 151983 w 174759"/>
                <a:gd name="connsiteY18" fmla="*/ 279640 h 300594"/>
                <a:gd name="connsiteX19" fmla="*/ 112931 w 174759"/>
                <a:gd name="connsiteY19" fmla="*/ 296785 h 300594"/>
                <a:gd name="connsiteX20" fmla="*/ 84356 w 174759"/>
                <a:gd name="connsiteY20" fmla="*/ 300595 h 300594"/>
                <a:gd name="connsiteX21" fmla="*/ 54828 w 174759"/>
                <a:gd name="connsiteY21" fmla="*/ 297737 h 300594"/>
                <a:gd name="connsiteX22" fmla="*/ 41493 w 174759"/>
                <a:gd name="connsiteY22" fmla="*/ 293927 h 300594"/>
                <a:gd name="connsiteX23" fmla="*/ 10061 w 174759"/>
                <a:gd name="connsiteY23" fmla="*/ 275830 h 300594"/>
                <a:gd name="connsiteX24" fmla="*/ 7203 w 174759"/>
                <a:gd name="connsiteY24" fmla="*/ 233920 h 300594"/>
                <a:gd name="connsiteX25" fmla="*/ 27206 w 174759"/>
                <a:gd name="connsiteY25" fmla="*/ 217727 h 300594"/>
                <a:gd name="connsiteX26" fmla="*/ 29111 w 174759"/>
                <a:gd name="connsiteY26" fmla="*/ 216774 h 300594"/>
                <a:gd name="connsiteX27" fmla="*/ 32921 w 174759"/>
                <a:gd name="connsiteY27" fmla="*/ 213917 h 300594"/>
                <a:gd name="connsiteX28" fmla="*/ 29111 w 174759"/>
                <a:gd name="connsiteY28" fmla="*/ 212012 h 300594"/>
                <a:gd name="connsiteX29" fmla="*/ 9108 w 174759"/>
                <a:gd name="connsiteY29" fmla="*/ 188199 h 300594"/>
                <a:gd name="connsiteX30" fmla="*/ 12918 w 174759"/>
                <a:gd name="connsiteY30" fmla="*/ 169149 h 300594"/>
                <a:gd name="connsiteX31" fmla="*/ 35778 w 174759"/>
                <a:gd name="connsiteY31" fmla="*/ 152005 h 300594"/>
                <a:gd name="connsiteX32" fmla="*/ 41493 w 174759"/>
                <a:gd name="connsiteY32" fmla="*/ 149147 h 300594"/>
                <a:gd name="connsiteX33" fmla="*/ 35778 w 174759"/>
                <a:gd name="connsiteY33" fmla="*/ 144385 h 300594"/>
                <a:gd name="connsiteX34" fmla="*/ 17681 w 174759"/>
                <a:gd name="connsiteY34" fmla="*/ 120572 h 300594"/>
                <a:gd name="connsiteX35" fmla="*/ 13871 w 174759"/>
                <a:gd name="connsiteY35" fmla="*/ 100570 h 300594"/>
                <a:gd name="connsiteX36" fmla="*/ 20538 w 174759"/>
                <a:gd name="connsiteY36" fmla="*/ 74852 h 300594"/>
                <a:gd name="connsiteX37" fmla="*/ 22443 w 174759"/>
                <a:gd name="connsiteY37" fmla="*/ 71042 h 300594"/>
                <a:gd name="connsiteX38" fmla="*/ 81498 w 174759"/>
                <a:gd name="connsiteY38" fmla="*/ 40562 h 300594"/>
                <a:gd name="connsiteX39" fmla="*/ 115788 w 174759"/>
                <a:gd name="connsiteY39" fmla="*/ 47230 h 300594"/>
                <a:gd name="connsiteX40" fmla="*/ 126266 w 174759"/>
                <a:gd name="connsiteY40" fmla="*/ 52945 h 300594"/>
                <a:gd name="connsiteX41" fmla="*/ 151031 w 174759"/>
                <a:gd name="connsiteY41" fmla="*/ 45324 h 300594"/>
                <a:gd name="connsiteX42" fmla="*/ 146268 w 174759"/>
                <a:gd name="connsiteY42" fmla="*/ 36752 h 300594"/>
                <a:gd name="connsiteX43" fmla="*/ 133886 w 174759"/>
                <a:gd name="connsiteY43" fmla="*/ 11035 h 300594"/>
                <a:gd name="connsiteX44" fmla="*/ 156746 w 174759"/>
                <a:gd name="connsiteY44" fmla="*/ 557 h 300594"/>
                <a:gd name="connsiteX45" fmla="*/ 173891 w 174759"/>
                <a:gd name="connsiteY45" fmla="*/ 29132 h 300594"/>
                <a:gd name="connsiteX46" fmla="*/ 142458 w 174759"/>
                <a:gd name="connsiteY46" fmla="*/ 62470 h 300594"/>
                <a:gd name="connsiteX47" fmla="*/ 139601 w 174759"/>
                <a:gd name="connsiteY47" fmla="*/ 66280 h 300594"/>
                <a:gd name="connsiteX48" fmla="*/ 22443 w 174759"/>
                <a:gd name="connsiteY48" fmla="*/ 111047 h 300594"/>
                <a:gd name="connsiteX49" fmla="*/ 21491 w 174759"/>
                <a:gd name="connsiteY49" fmla="*/ 111047 h 300594"/>
                <a:gd name="connsiteX50" fmla="*/ 21491 w 174759"/>
                <a:gd name="connsiteY50" fmla="*/ 111999 h 300594"/>
                <a:gd name="connsiteX51" fmla="*/ 22443 w 174759"/>
                <a:gd name="connsiteY51" fmla="*/ 111047 h 300594"/>
                <a:gd name="connsiteX52" fmla="*/ 22443 w 174759"/>
                <a:gd name="connsiteY52" fmla="*/ 111047 h 300594"/>
                <a:gd name="connsiteX53" fmla="*/ 25301 w 174759"/>
                <a:gd name="connsiteY53" fmla="*/ 99617 h 300594"/>
                <a:gd name="connsiteX54" fmla="*/ 25301 w 174759"/>
                <a:gd name="connsiteY54" fmla="*/ 99617 h 300594"/>
                <a:gd name="connsiteX55" fmla="*/ 24348 w 174759"/>
                <a:gd name="connsiteY55" fmla="*/ 99617 h 300594"/>
                <a:gd name="connsiteX56" fmla="*/ 25301 w 174759"/>
                <a:gd name="connsiteY56" fmla="*/ 99617 h 300594"/>
                <a:gd name="connsiteX57" fmla="*/ 25301 w 174759"/>
                <a:gd name="connsiteY57" fmla="*/ 99617 h 300594"/>
                <a:gd name="connsiteX58" fmla="*/ 26253 w 174759"/>
                <a:gd name="connsiteY58" fmla="*/ 83424 h 300594"/>
                <a:gd name="connsiteX59" fmla="*/ 28158 w 174759"/>
                <a:gd name="connsiteY59" fmla="*/ 82472 h 300594"/>
                <a:gd name="connsiteX60" fmla="*/ 27206 w 174759"/>
                <a:gd name="connsiteY60" fmla="*/ 81520 h 300594"/>
                <a:gd name="connsiteX61" fmla="*/ 26253 w 174759"/>
                <a:gd name="connsiteY61" fmla="*/ 83424 h 300594"/>
                <a:gd name="connsiteX62" fmla="*/ 26253 w 174759"/>
                <a:gd name="connsiteY62" fmla="*/ 83424 h 300594"/>
                <a:gd name="connsiteX63" fmla="*/ 32921 w 174759"/>
                <a:gd name="connsiteY63" fmla="*/ 118667 h 300594"/>
                <a:gd name="connsiteX64" fmla="*/ 33873 w 174759"/>
                <a:gd name="connsiteY64" fmla="*/ 114857 h 300594"/>
                <a:gd name="connsiteX65" fmla="*/ 28158 w 174759"/>
                <a:gd name="connsiteY65" fmla="*/ 111999 h 300594"/>
                <a:gd name="connsiteX66" fmla="*/ 26253 w 174759"/>
                <a:gd name="connsiteY66" fmla="*/ 112952 h 300594"/>
                <a:gd name="connsiteX67" fmla="*/ 26253 w 174759"/>
                <a:gd name="connsiteY67" fmla="*/ 114857 h 300594"/>
                <a:gd name="connsiteX68" fmla="*/ 29111 w 174759"/>
                <a:gd name="connsiteY68" fmla="*/ 118667 h 300594"/>
                <a:gd name="connsiteX69" fmla="*/ 32921 w 174759"/>
                <a:gd name="connsiteY69" fmla="*/ 118667 h 300594"/>
                <a:gd name="connsiteX70" fmla="*/ 26253 w 174759"/>
                <a:gd name="connsiteY70" fmla="*/ 90092 h 300594"/>
                <a:gd name="connsiteX71" fmla="*/ 26253 w 174759"/>
                <a:gd name="connsiteY71" fmla="*/ 90092 h 300594"/>
                <a:gd name="connsiteX72" fmla="*/ 28158 w 174759"/>
                <a:gd name="connsiteY72" fmla="*/ 90092 h 300594"/>
                <a:gd name="connsiteX73" fmla="*/ 26253 w 174759"/>
                <a:gd name="connsiteY73" fmla="*/ 90092 h 300594"/>
                <a:gd name="connsiteX74" fmla="*/ 26253 w 174759"/>
                <a:gd name="connsiteY74" fmla="*/ 90092 h 300594"/>
                <a:gd name="connsiteX75" fmla="*/ 27206 w 174759"/>
                <a:gd name="connsiteY75" fmla="*/ 76757 h 300594"/>
                <a:gd name="connsiteX76" fmla="*/ 31016 w 174759"/>
                <a:gd name="connsiteY76" fmla="*/ 74852 h 300594"/>
                <a:gd name="connsiteX77" fmla="*/ 31016 w 174759"/>
                <a:gd name="connsiteY77" fmla="*/ 73899 h 300594"/>
                <a:gd name="connsiteX78" fmla="*/ 27206 w 174759"/>
                <a:gd name="connsiteY78" fmla="*/ 76757 h 300594"/>
                <a:gd name="connsiteX79" fmla="*/ 27206 w 174759"/>
                <a:gd name="connsiteY79" fmla="*/ 76757 h 300594"/>
                <a:gd name="connsiteX80" fmla="*/ 33873 w 174759"/>
                <a:gd name="connsiteY80" fmla="*/ 97712 h 300594"/>
                <a:gd name="connsiteX81" fmla="*/ 34826 w 174759"/>
                <a:gd name="connsiteY81" fmla="*/ 96760 h 300594"/>
                <a:gd name="connsiteX82" fmla="*/ 26253 w 174759"/>
                <a:gd name="connsiteY82" fmla="*/ 93902 h 300594"/>
                <a:gd name="connsiteX83" fmla="*/ 26253 w 174759"/>
                <a:gd name="connsiteY83" fmla="*/ 95807 h 300594"/>
                <a:gd name="connsiteX84" fmla="*/ 33873 w 174759"/>
                <a:gd name="connsiteY84" fmla="*/ 97712 h 300594"/>
                <a:gd name="connsiteX85" fmla="*/ 28158 w 174759"/>
                <a:gd name="connsiteY85" fmla="*/ 98665 h 300594"/>
                <a:gd name="connsiteX86" fmla="*/ 28158 w 174759"/>
                <a:gd name="connsiteY86" fmla="*/ 98665 h 300594"/>
                <a:gd name="connsiteX87" fmla="*/ 28158 w 174759"/>
                <a:gd name="connsiteY87" fmla="*/ 100570 h 300594"/>
                <a:gd name="connsiteX88" fmla="*/ 28158 w 174759"/>
                <a:gd name="connsiteY88" fmla="*/ 98665 h 300594"/>
                <a:gd name="connsiteX89" fmla="*/ 28158 w 174759"/>
                <a:gd name="connsiteY89" fmla="*/ 98665 h 300594"/>
                <a:gd name="connsiteX90" fmla="*/ 30063 w 174759"/>
                <a:gd name="connsiteY90" fmla="*/ 86282 h 300594"/>
                <a:gd name="connsiteX91" fmla="*/ 30063 w 174759"/>
                <a:gd name="connsiteY91" fmla="*/ 86282 h 300594"/>
                <a:gd name="connsiteX92" fmla="*/ 33873 w 174759"/>
                <a:gd name="connsiteY92" fmla="*/ 91045 h 300594"/>
                <a:gd name="connsiteX93" fmla="*/ 34826 w 174759"/>
                <a:gd name="connsiteY93" fmla="*/ 91045 h 300594"/>
                <a:gd name="connsiteX94" fmla="*/ 35778 w 174759"/>
                <a:gd name="connsiteY94" fmla="*/ 89140 h 300594"/>
                <a:gd name="connsiteX95" fmla="*/ 30063 w 174759"/>
                <a:gd name="connsiteY95" fmla="*/ 86282 h 300594"/>
                <a:gd name="connsiteX96" fmla="*/ 31016 w 174759"/>
                <a:gd name="connsiteY96" fmla="*/ 80567 h 300594"/>
                <a:gd name="connsiteX97" fmla="*/ 31016 w 174759"/>
                <a:gd name="connsiteY97" fmla="*/ 82472 h 300594"/>
                <a:gd name="connsiteX98" fmla="*/ 35778 w 174759"/>
                <a:gd name="connsiteY98" fmla="*/ 84377 h 300594"/>
                <a:gd name="connsiteX99" fmla="*/ 36731 w 174759"/>
                <a:gd name="connsiteY99" fmla="*/ 83424 h 300594"/>
                <a:gd name="connsiteX100" fmla="*/ 36731 w 174759"/>
                <a:gd name="connsiteY100" fmla="*/ 82472 h 300594"/>
                <a:gd name="connsiteX101" fmla="*/ 32921 w 174759"/>
                <a:gd name="connsiteY101" fmla="*/ 78662 h 300594"/>
                <a:gd name="connsiteX102" fmla="*/ 31016 w 174759"/>
                <a:gd name="connsiteY102" fmla="*/ 80567 h 300594"/>
                <a:gd name="connsiteX103" fmla="*/ 32921 w 174759"/>
                <a:gd name="connsiteY103" fmla="*/ 106285 h 300594"/>
                <a:gd name="connsiteX104" fmla="*/ 33873 w 174759"/>
                <a:gd name="connsiteY104" fmla="*/ 107237 h 300594"/>
                <a:gd name="connsiteX105" fmla="*/ 36731 w 174759"/>
                <a:gd name="connsiteY105" fmla="*/ 105332 h 300594"/>
                <a:gd name="connsiteX106" fmla="*/ 35778 w 174759"/>
                <a:gd name="connsiteY106" fmla="*/ 104380 h 300594"/>
                <a:gd name="connsiteX107" fmla="*/ 32921 w 174759"/>
                <a:gd name="connsiteY107" fmla="*/ 106285 h 300594"/>
                <a:gd name="connsiteX108" fmla="*/ 36731 w 174759"/>
                <a:gd name="connsiteY108" fmla="*/ 190105 h 300594"/>
                <a:gd name="connsiteX109" fmla="*/ 36731 w 174759"/>
                <a:gd name="connsiteY109" fmla="*/ 190105 h 300594"/>
                <a:gd name="connsiteX110" fmla="*/ 34826 w 174759"/>
                <a:gd name="connsiteY110" fmla="*/ 192010 h 300594"/>
                <a:gd name="connsiteX111" fmla="*/ 33873 w 174759"/>
                <a:gd name="connsiteY111" fmla="*/ 193915 h 300594"/>
                <a:gd name="connsiteX112" fmla="*/ 33873 w 174759"/>
                <a:gd name="connsiteY112" fmla="*/ 194867 h 300594"/>
                <a:gd name="connsiteX113" fmla="*/ 36731 w 174759"/>
                <a:gd name="connsiteY113" fmla="*/ 190105 h 300594"/>
                <a:gd name="connsiteX114" fmla="*/ 37683 w 174759"/>
                <a:gd name="connsiteY114" fmla="*/ 122477 h 300594"/>
                <a:gd name="connsiteX115" fmla="*/ 35778 w 174759"/>
                <a:gd name="connsiteY115" fmla="*/ 120572 h 300594"/>
                <a:gd name="connsiteX116" fmla="*/ 33873 w 174759"/>
                <a:gd name="connsiteY116" fmla="*/ 124382 h 300594"/>
                <a:gd name="connsiteX117" fmla="*/ 34826 w 174759"/>
                <a:gd name="connsiteY117" fmla="*/ 126287 h 300594"/>
                <a:gd name="connsiteX118" fmla="*/ 37683 w 174759"/>
                <a:gd name="connsiteY118" fmla="*/ 122477 h 300594"/>
                <a:gd name="connsiteX119" fmla="*/ 39588 w 174759"/>
                <a:gd name="connsiteY119" fmla="*/ 273924 h 300594"/>
                <a:gd name="connsiteX120" fmla="*/ 51018 w 174759"/>
                <a:gd name="connsiteY120" fmla="*/ 284402 h 300594"/>
                <a:gd name="connsiteX121" fmla="*/ 79593 w 174759"/>
                <a:gd name="connsiteY121" fmla="*/ 290117 h 300594"/>
                <a:gd name="connsiteX122" fmla="*/ 129123 w 174759"/>
                <a:gd name="connsiteY122" fmla="*/ 272972 h 300594"/>
                <a:gd name="connsiteX123" fmla="*/ 138648 w 174759"/>
                <a:gd name="connsiteY123" fmla="*/ 253922 h 300594"/>
                <a:gd name="connsiteX124" fmla="*/ 131028 w 174759"/>
                <a:gd name="connsiteY124" fmla="*/ 237730 h 300594"/>
                <a:gd name="connsiteX125" fmla="*/ 113883 w 174759"/>
                <a:gd name="connsiteY125" fmla="*/ 230110 h 300594"/>
                <a:gd name="connsiteX126" fmla="*/ 65306 w 174759"/>
                <a:gd name="connsiteY126" fmla="*/ 220585 h 300594"/>
                <a:gd name="connsiteX127" fmla="*/ 61496 w 174759"/>
                <a:gd name="connsiteY127" fmla="*/ 220585 h 300594"/>
                <a:gd name="connsiteX128" fmla="*/ 46256 w 174759"/>
                <a:gd name="connsiteY128" fmla="*/ 228205 h 300594"/>
                <a:gd name="connsiteX129" fmla="*/ 39588 w 174759"/>
                <a:gd name="connsiteY129" fmla="*/ 273924 h 300594"/>
                <a:gd name="connsiteX130" fmla="*/ 36731 w 174759"/>
                <a:gd name="connsiteY130" fmla="*/ 114857 h 300594"/>
                <a:gd name="connsiteX131" fmla="*/ 37683 w 174759"/>
                <a:gd name="connsiteY131" fmla="*/ 116762 h 300594"/>
                <a:gd name="connsiteX132" fmla="*/ 38636 w 174759"/>
                <a:gd name="connsiteY132" fmla="*/ 115810 h 300594"/>
                <a:gd name="connsiteX133" fmla="*/ 37683 w 174759"/>
                <a:gd name="connsiteY133" fmla="*/ 113905 h 300594"/>
                <a:gd name="connsiteX134" fmla="*/ 36731 w 174759"/>
                <a:gd name="connsiteY134" fmla="*/ 114857 h 300594"/>
                <a:gd name="connsiteX135" fmla="*/ 39588 w 174759"/>
                <a:gd name="connsiteY135" fmla="*/ 80567 h 300594"/>
                <a:gd name="connsiteX136" fmla="*/ 41493 w 174759"/>
                <a:gd name="connsiteY136" fmla="*/ 77710 h 300594"/>
                <a:gd name="connsiteX137" fmla="*/ 38636 w 174759"/>
                <a:gd name="connsiteY137" fmla="*/ 73899 h 300594"/>
                <a:gd name="connsiteX138" fmla="*/ 39588 w 174759"/>
                <a:gd name="connsiteY138" fmla="*/ 72947 h 300594"/>
                <a:gd name="connsiteX139" fmla="*/ 39588 w 174759"/>
                <a:gd name="connsiteY139" fmla="*/ 71995 h 300594"/>
                <a:gd name="connsiteX140" fmla="*/ 38636 w 174759"/>
                <a:gd name="connsiteY140" fmla="*/ 72947 h 300594"/>
                <a:gd name="connsiteX141" fmla="*/ 39588 w 174759"/>
                <a:gd name="connsiteY141" fmla="*/ 80567 h 300594"/>
                <a:gd name="connsiteX142" fmla="*/ 38636 w 174759"/>
                <a:gd name="connsiteY142" fmla="*/ 70090 h 300594"/>
                <a:gd name="connsiteX143" fmla="*/ 38636 w 174759"/>
                <a:gd name="connsiteY143" fmla="*/ 70090 h 300594"/>
                <a:gd name="connsiteX144" fmla="*/ 38636 w 174759"/>
                <a:gd name="connsiteY144" fmla="*/ 69137 h 300594"/>
                <a:gd name="connsiteX145" fmla="*/ 38636 w 174759"/>
                <a:gd name="connsiteY145" fmla="*/ 70090 h 300594"/>
                <a:gd name="connsiteX146" fmla="*/ 38636 w 174759"/>
                <a:gd name="connsiteY146" fmla="*/ 70090 h 300594"/>
                <a:gd name="connsiteX147" fmla="*/ 38636 w 174759"/>
                <a:gd name="connsiteY147" fmla="*/ 88187 h 300594"/>
                <a:gd name="connsiteX148" fmla="*/ 38636 w 174759"/>
                <a:gd name="connsiteY148" fmla="*/ 88187 h 300594"/>
                <a:gd name="connsiteX149" fmla="*/ 39588 w 174759"/>
                <a:gd name="connsiteY149" fmla="*/ 86282 h 300594"/>
                <a:gd name="connsiteX150" fmla="*/ 39588 w 174759"/>
                <a:gd name="connsiteY150" fmla="*/ 86282 h 300594"/>
                <a:gd name="connsiteX151" fmla="*/ 38636 w 174759"/>
                <a:gd name="connsiteY151" fmla="*/ 88187 h 300594"/>
                <a:gd name="connsiteX152" fmla="*/ 41493 w 174759"/>
                <a:gd name="connsiteY152" fmla="*/ 125335 h 300594"/>
                <a:gd name="connsiteX153" fmla="*/ 40541 w 174759"/>
                <a:gd name="connsiteY153" fmla="*/ 124382 h 300594"/>
                <a:gd name="connsiteX154" fmla="*/ 38636 w 174759"/>
                <a:gd name="connsiteY154" fmla="*/ 127240 h 300594"/>
                <a:gd name="connsiteX155" fmla="*/ 39588 w 174759"/>
                <a:gd name="connsiteY155" fmla="*/ 128192 h 300594"/>
                <a:gd name="connsiteX156" fmla="*/ 41493 w 174759"/>
                <a:gd name="connsiteY156" fmla="*/ 125335 h 300594"/>
                <a:gd name="connsiteX157" fmla="*/ 38636 w 174759"/>
                <a:gd name="connsiteY157" fmla="*/ 95807 h 300594"/>
                <a:gd name="connsiteX158" fmla="*/ 38636 w 174759"/>
                <a:gd name="connsiteY158" fmla="*/ 95807 h 300594"/>
                <a:gd name="connsiteX159" fmla="*/ 40541 w 174759"/>
                <a:gd name="connsiteY159" fmla="*/ 93902 h 300594"/>
                <a:gd name="connsiteX160" fmla="*/ 41493 w 174759"/>
                <a:gd name="connsiteY160" fmla="*/ 91997 h 300594"/>
                <a:gd name="connsiteX161" fmla="*/ 40541 w 174759"/>
                <a:gd name="connsiteY161" fmla="*/ 91045 h 300594"/>
                <a:gd name="connsiteX162" fmla="*/ 40541 w 174759"/>
                <a:gd name="connsiteY162" fmla="*/ 93902 h 300594"/>
                <a:gd name="connsiteX163" fmla="*/ 38636 w 174759"/>
                <a:gd name="connsiteY163" fmla="*/ 95807 h 300594"/>
                <a:gd name="connsiteX164" fmla="*/ 44351 w 174759"/>
                <a:gd name="connsiteY164" fmla="*/ 86282 h 300594"/>
                <a:gd name="connsiteX165" fmla="*/ 44351 w 174759"/>
                <a:gd name="connsiteY165" fmla="*/ 85330 h 300594"/>
                <a:gd name="connsiteX166" fmla="*/ 40541 w 174759"/>
                <a:gd name="connsiteY166" fmla="*/ 84377 h 300594"/>
                <a:gd name="connsiteX167" fmla="*/ 38636 w 174759"/>
                <a:gd name="connsiteY167" fmla="*/ 85330 h 300594"/>
                <a:gd name="connsiteX168" fmla="*/ 40541 w 174759"/>
                <a:gd name="connsiteY168" fmla="*/ 86282 h 300594"/>
                <a:gd name="connsiteX169" fmla="*/ 44351 w 174759"/>
                <a:gd name="connsiteY169" fmla="*/ 86282 h 300594"/>
                <a:gd name="connsiteX170" fmla="*/ 40541 w 174759"/>
                <a:gd name="connsiteY170" fmla="*/ 193915 h 300594"/>
                <a:gd name="connsiteX171" fmla="*/ 40541 w 174759"/>
                <a:gd name="connsiteY171" fmla="*/ 193915 h 300594"/>
                <a:gd name="connsiteX172" fmla="*/ 40541 w 174759"/>
                <a:gd name="connsiteY172" fmla="*/ 193915 h 300594"/>
                <a:gd name="connsiteX173" fmla="*/ 40541 w 174759"/>
                <a:gd name="connsiteY173" fmla="*/ 193915 h 300594"/>
                <a:gd name="connsiteX174" fmla="*/ 40541 w 174759"/>
                <a:gd name="connsiteY174" fmla="*/ 193915 h 300594"/>
                <a:gd name="connsiteX175" fmla="*/ 41493 w 174759"/>
                <a:gd name="connsiteY175" fmla="*/ 106285 h 300594"/>
                <a:gd name="connsiteX176" fmla="*/ 43398 w 174759"/>
                <a:gd name="connsiteY176" fmla="*/ 105332 h 300594"/>
                <a:gd name="connsiteX177" fmla="*/ 44351 w 174759"/>
                <a:gd name="connsiteY177" fmla="*/ 104380 h 300594"/>
                <a:gd name="connsiteX178" fmla="*/ 47208 w 174759"/>
                <a:gd name="connsiteY178" fmla="*/ 98665 h 300594"/>
                <a:gd name="connsiteX179" fmla="*/ 48161 w 174759"/>
                <a:gd name="connsiteY179" fmla="*/ 94855 h 300594"/>
                <a:gd name="connsiteX180" fmla="*/ 48161 w 174759"/>
                <a:gd name="connsiteY180" fmla="*/ 92949 h 300594"/>
                <a:gd name="connsiteX181" fmla="*/ 45303 w 174759"/>
                <a:gd name="connsiteY181" fmla="*/ 90092 h 300594"/>
                <a:gd name="connsiteX182" fmla="*/ 45303 w 174759"/>
                <a:gd name="connsiteY182" fmla="*/ 92949 h 300594"/>
                <a:gd name="connsiteX183" fmla="*/ 41493 w 174759"/>
                <a:gd name="connsiteY183" fmla="*/ 102474 h 300594"/>
                <a:gd name="connsiteX184" fmla="*/ 41493 w 174759"/>
                <a:gd name="connsiteY184" fmla="*/ 106285 h 300594"/>
                <a:gd name="connsiteX185" fmla="*/ 42446 w 174759"/>
                <a:gd name="connsiteY185" fmla="*/ 71042 h 300594"/>
                <a:gd name="connsiteX186" fmla="*/ 43398 w 174759"/>
                <a:gd name="connsiteY186" fmla="*/ 71995 h 300594"/>
                <a:gd name="connsiteX187" fmla="*/ 41493 w 174759"/>
                <a:gd name="connsiteY187" fmla="*/ 77710 h 300594"/>
                <a:gd name="connsiteX188" fmla="*/ 46256 w 174759"/>
                <a:gd name="connsiteY188" fmla="*/ 77710 h 300594"/>
                <a:gd name="connsiteX189" fmla="*/ 43398 w 174759"/>
                <a:gd name="connsiteY189" fmla="*/ 71995 h 300594"/>
                <a:gd name="connsiteX190" fmla="*/ 43398 w 174759"/>
                <a:gd name="connsiteY190" fmla="*/ 70090 h 300594"/>
                <a:gd name="connsiteX191" fmla="*/ 42446 w 174759"/>
                <a:gd name="connsiteY191" fmla="*/ 69137 h 300594"/>
                <a:gd name="connsiteX192" fmla="*/ 42446 w 174759"/>
                <a:gd name="connsiteY192" fmla="*/ 71042 h 300594"/>
                <a:gd name="connsiteX193" fmla="*/ 41493 w 174759"/>
                <a:gd name="connsiteY193" fmla="*/ 202487 h 300594"/>
                <a:gd name="connsiteX194" fmla="*/ 41493 w 174759"/>
                <a:gd name="connsiteY194" fmla="*/ 202487 h 300594"/>
                <a:gd name="connsiteX195" fmla="*/ 43398 w 174759"/>
                <a:gd name="connsiteY195" fmla="*/ 202487 h 300594"/>
                <a:gd name="connsiteX196" fmla="*/ 41493 w 174759"/>
                <a:gd name="connsiteY196" fmla="*/ 202487 h 300594"/>
                <a:gd name="connsiteX197" fmla="*/ 41493 w 174759"/>
                <a:gd name="connsiteY197" fmla="*/ 202487 h 300594"/>
                <a:gd name="connsiteX198" fmla="*/ 44351 w 174759"/>
                <a:gd name="connsiteY198" fmla="*/ 133907 h 300594"/>
                <a:gd name="connsiteX199" fmla="*/ 44351 w 174759"/>
                <a:gd name="connsiteY199" fmla="*/ 133907 h 300594"/>
                <a:gd name="connsiteX200" fmla="*/ 41493 w 174759"/>
                <a:gd name="connsiteY200" fmla="*/ 133907 h 300594"/>
                <a:gd name="connsiteX201" fmla="*/ 41493 w 174759"/>
                <a:gd name="connsiteY201" fmla="*/ 134860 h 300594"/>
                <a:gd name="connsiteX202" fmla="*/ 44351 w 174759"/>
                <a:gd name="connsiteY202" fmla="*/ 133907 h 300594"/>
                <a:gd name="connsiteX203" fmla="*/ 44351 w 174759"/>
                <a:gd name="connsiteY203" fmla="*/ 133907 h 300594"/>
                <a:gd name="connsiteX204" fmla="*/ 43398 w 174759"/>
                <a:gd name="connsiteY204" fmla="*/ 121524 h 300594"/>
                <a:gd name="connsiteX205" fmla="*/ 41493 w 174759"/>
                <a:gd name="connsiteY205" fmla="*/ 121524 h 300594"/>
                <a:gd name="connsiteX206" fmla="*/ 42446 w 174759"/>
                <a:gd name="connsiteY206" fmla="*/ 122477 h 300594"/>
                <a:gd name="connsiteX207" fmla="*/ 43398 w 174759"/>
                <a:gd name="connsiteY207" fmla="*/ 122477 h 300594"/>
                <a:gd name="connsiteX208" fmla="*/ 43398 w 174759"/>
                <a:gd name="connsiteY208" fmla="*/ 121524 h 300594"/>
                <a:gd name="connsiteX209" fmla="*/ 44351 w 174759"/>
                <a:gd name="connsiteY209" fmla="*/ 115810 h 300594"/>
                <a:gd name="connsiteX210" fmla="*/ 45303 w 174759"/>
                <a:gd name="connsiteY210" fmla="*/ 114857 h 300594"/>
                <a:gd name="connsiteX211" fmla="*/ 43398 w 174759"/>
                <a:gd name="connsiteY211" fmla="*/ 111999 h 300594"/>
                <a:gd name="connsiteX212" fmla="*/ 42446 w 174759"/>
                <a:gd name="connsiteY212" fmla="*/ 113905 h 300594"/>
                <a:gd name="connsiteX213" fmla="*/ 44351 w 174759"/>
                <a:gd name="connsiteY213" fmla="*/ 115810 h 300594"/>
                <a:gd name="connsiteX214" fmla="*/ 48161 w 174759"/>
                <a:gd name="connsiteY214" fmla="*/ 132955 h 300594"/>
                <a:gd name="connsiteX215" fmla="*/ 44351 w 174759"/>
                <a:gd name="connsiteY215" fmla="*/ 130097 h 300594"/>
                <a:gd name="connsiteX216" fmla="*/ 44351 w 174759"/>
                <a:gd name="connsiteY216" fmla="*/ 133907 h 300594"/>
                <a:gd name="connsiteX217" fmla="*/ 44351 w 174759"/>
                <a:gd name="connsiteY217" fmla="*/ 134860 h 300594"/>
                <a:gd name="connsiteX218" fmla="*/ 48161 w 174759"/>
                <a:gd name="connsiteY218" fmla="*/ 132955 h 300594"/>
                <a:gd name="connsiteX219" fmla="*/ 56733 w 174759"/>
                <a:gd name="connsiteY219" fmla="*/ 70090 h 300594"/>
                <a:gd name="connsiteX220" fmla="*/ 54828 w 174759"/>
                <a:gd name="connsiteY220" fmla="*/ 70090 h 300594"/>
                <a:gd name="connsiteX221" fmla="*/ 49113 w 174759"/>
                <a:gd name="connsiteY221" fmla="*/ 71042 h 300594"/>
                <a:gd name="connsiteX222" fmla="*/ 46256 w 174759"/>
                <a:gd name="connsiteY222" fmla="*/ 70090 h 300594"/>
                <a:gd name="connsiteX223" fmla="*/ 48161 w 174759"/>
                <a:gd name="connsiteY223" fmla="*/ 72947 h 300594"/>
                <a:gd name="connsiteX224" fmla="*/ 53876 w 174759"/>
                <a:gd name="connsiteY224" fmla="*/ 76757 h 300594"/>
                <a:gd name="connsiteX225" fmla="*/ 54828 w 174759"/>
                <a:gd name="connsiteY225" fmla="*/ 76757 h 300594"/>
                <a:gd name="connsiteX226" fmla="*/ 54828 w 174759"/>
                <a:gd name="connsiteY226" fmla="*/ 75805 h 300594"/>
                <a:gd name="connsiteX227" fmla="*/ 55781 w 174759"/>
                <a:gd name="connsiteY227" fmla="*/ 72947 h 300594"/>
                <a:gd name="connsiteX228" fmla="*/ 56733 w 174759"/>
                <a:gd name="connsiteY228" fmla="*/ 70090 h 300594"/>
                <a:gd name="connsiteX229" fmla="*/ 46256 w 174759"/>
                <a:gd name="connsiteY229" fmla="*/ 200582 h 300594"/>
                <a:gd name="connsiteX230" fmla="*/ 48161 w 174759"/>
                <a:gd name="connsiteY230" fmla="*/ 202487 h 300594"/>
                <a:gd name="connsiteX231" fmla="*/ 48161 w 174759"/>
                <a:gd name="connsiteY231" fmla="*/ 201535 h 300594"/>
                <a:gd name="connsiteX232" fmla="*/ 46256 w 174759"/>
                <a:gd name="connsiteY232" fmla="*/ 200582 h 300594"/>
                <a:gd name="connsiteX233" fmla="*/ 46256 w 174759"/>
                <a:gd name="connsiteY233" fmla="*/ 200582 h 300594"/>
                <a:gd name="connsiteX234" fmla="*/ 51971 w 174759"/>
                <a:gd name="connsiteY234" fmla="*/ 107237 h 300594"/>
                <a:gd name="connsiteX235" fmla="*/ 51018 w 174759"/>
                <a:gd name="connsiteY235" fmla="*/ 104380 h 300594"/>
                <a:gd name="connsiteX236" fmla="*/ 50066 w 174759"/>
                <a:gd name="connsiteY236" fmla="*/ 104380 h 300594"/>
                <a:gd name="connsiteX237" fmla="*/ 47208 w 174759"/>
                <a:gd name="connsiteY237" fmla="*/ 110095 h 300594"/>
                <a:gd name="connsiteX238" fmla="*/ 48161 w 174759"/>
                <a:gd name="connsiteY238" fmla="*/ 111047 h 300594"/>
                <a:gd name="connsiteX239" fmla="*/ 51971 w 174759"/>
                <a:gd name="connsiteY239" fmla="*/ 107237 h 300594"/>
                <a:gd name="connsiteX240" fmla="*/ 46256 w 174759"/>
                <a:gd name="connsiteY240" fmla="*/ 60565 h 300594"/>
                <a:gd name="connsiteX241" fmla="*/ 48161 w 174759"/>
                <a:gd name="connsiteY241" fmla="*/ 56755 h 300594"/>
                <a:gd name="connsiteX242" fmla="*/ 47208 w 174759"/>
                <a:gd name="connsiteY242" fmla="*/ 56755 h 300594"/>
                <a:gd name="connsiteX243" fmla="*/ 46256 w 174759"/>
                <a:gd name="connsiteY243" fmla="*/ 55802 h 300594"/>
                <a:gd name="connsiteX244" fmla="*/ 46256 w 174759"/>
                <a:gd name="connsiteY244" fmla="*/ 60565 h 300594"/>
                <a:gd name="connsiteX245" fmla="*/ 47208 w 174759"/>
                <a:gd name="connsiteY245" fmla="*/ 80567 h 300594"/>
                <a:gd name="connsiteX246" fmla="*/ 48161 w 174759"/>
                <a:gd name="connsiteY246" fmla="*/ 86282 h 300594"/>
                <a:gd name="connsiteX247" fmla="*/ 49113 w 174759"/>
                <a:gd name="connsiteY247" fmla="*/ 88187 h 300594"/>
                <a:gd name="connsiteX248" fmla="*/ 51971 w 174759"/>
                <a:gd name="connsiteY248" fmla="*/ 94855 h 300594"/>
                <a:gd name="connsiteX249" fmla="*/ 51971 w 174759"/>
                <a:gd name="connsiteY249" fmla="*/ 96760 h 300594"/>
                <a:gd name="connsiteX250" fmla="*/ 53876 w 174759"/>
                <a:gd name="connsiteY250" fmla="*/ 94855 h 300594"/>
                <a:gd name="connsiteX251" fmla="*/ 52923 w 174759"/>
                <a:gd name="connsiteY251" fmla="*/ 87235 h 300594"/>
                <a:gd name="connsiteX252" fmla="*/ 51971 w 174759"/>
                <a:gd name="connsiteY252" fmla="*/ 83424 h 300594"/>
                <a:gd name="connsiteX253" fmla="*/ 47208 w 174759"/>
                <a:gd name="connsiteY253" fmla="*/ 80567 h 300594"/>
                <a:gd name="connsiteX254" fmla="*/ 50066 w 174759"/>
                <a:gd name="connsiteY254" fmla="*/ 127240 h 300594"/>
                <a:gd name="connsiteX255" fmla="*/ 50066 w 174759"/>
                <a:gd name="connsiteY255" fmla="*/ 127240 h 300594"/>
                <a:gd name="connsiteX256" fmla="*/ 49113 w 174759"/>
                <a:gd name="connsiteY256" fmla="*/ 127240 h 300594"/>
                <a:gd name="connsiteX257" fmla="*/ 50066 w 174759"/>
                <a:gd name="connsiteY257" fmla="*/ 127240 h 300594"/>
                <a:gd name="connsiteX258" fmla="*/ 50066 w 174759"/>
                <a:gd name="connsiteY258" fmla="*/ 127240 h 300594"/>
                <a:gd name="connsiteX259" fmla="*/ 51018 w 174759"/>
                <a:gd name="connsiteY259" fmla="*/ 113905 h 300594"/>
                <a:gd name="connsiteX260" fmla="*/ 49113 w 174759"/>
                <a:gd name="connsiteY260" fmla="*/ 112952 h 300594"/>
                <a:gd name="connsiteX261" fmla="*/ 49113 w 174759"/>
                <a:gd name="connsiteY261" fmla="*/ 113905 h 300594"/>
                <a:gd name="connsiteX262" fmla="*/ 50066 w 174759"/>
                <a:gd name="connsiteY262" fmla="*/ 115810 h 300594"/>
                <a:gd name="connsiteX263" fmla="*/ 51018 w 174759"/>
                <a:gd name="connsiteY263" fmla="*/ 113905 h 300594"/>
                <a:gd name="connsiteX264" fmla="*/ 54828 w 174759"/>
                <a:gd name="connsiteY264" fmla="*/ 81520 h 300594"/>
                <a:gd name="connsiteX265" fmla="*/ 54828 w 174759"/>
                <a:gd name="connsiteY265" fmla="*/ 81520 h 300594"/>
                <a:gd name="connsiteX266" fmla="*/ 51971 w 174759"/>
                <a:gd name="connsiteY266" fmla="*/ 82472 h 300594"/>
                <a:gd name="connsiteX267" fmla="*/ 51971 w 174759"/>
                <a:gd name="connsiteY267" fmla="*/ 83424 h 300594"/>
                <a:gd name="connsiteX268" fmla="*/ 52923 w 174759"/>
                <a:gd name="connsiteY268" fmla="*/ 83424 h 300594"/>
                <a:gd name="connsiteX269" fmla="*/ 54828 w 174759"/>
                <a:gd name="connsiteY269" fmla="*/ 81520 h 300594"/>
                <a:gd name="connsiteX270" fmla="*/ 51971 w 174759"/>
                <a:gd name="connsiteY270" fmla="*/ 101522 h 300594"/>
                <a:gd name="connsiteX271" fmla="*/ 52923 w 174759"/>
                <a:gd name="connsiteY271" fmla="*/ 103427 h 300594"/>
                <a:gd name="connsiteX272" fmla="*/ 53876 w 174759"/>
                <a:gd name="connsiteY272" fmla="*/ 102474 h 300594"/>
                <a:gd name="connsiteX273" fmla="*/ 51971 w 174759"/>
                <a:gd name="connsiteY273" fmla="*/ 101522 h 300594"/>
                <a:gd name="connsiteX274" fmla="*/ 51971 w 174759"/>
                <a:gd name="connsiteY274" fmla="*/ 101522 h 300594"/>
                <a:gd name="connsiteX275" fmla="*/ 54828 w 174759"/>
                <a:gd name="connsiteY275" fmla="*/ 124382 h 300594"/>
                <a:gd name="connsiteX276" fmla="*/ 54828 w 174759"/>
                <a:gd name="connsiteY276" fmla="*/ 124382 h 300594"/>
                <a:gd name="connsiteX277" fmla="*/ 51971 w 174759"/>
                <a:gd name="connsiteY277" fmla="*/ 128192 h 300594"/>
                <a:gd name="connsiteX278" fmla="*/ 51971 w 174759"/>
                <a:gd name="connsiteY278" fmla="*/ 129145 h 300594"/>
                <a:gd name="connsiteX279" fmla="*/ 51971 w 174759"/>
                <a:gd name="connsiteY279" fmla="*/ 131049 h 300594"/>
                <a:gd name="connsiteX280" fmla="*/ 53876 w 174759"/>
                <a:gd name="connsiteY280" fmla="*/ 129145 h 300594"/>
                <a:gd name="connsiteX281" fmla="*/ 54828 w 174759"/>
                <a:gd name="connsiteY281" fmla="*/ 128192 h 300594"/>
                <a:gd name="connsiteX282" fmla="*/ 54828 w 174759"/>
                <a:gd name="connsiteY282" fmla="*/ 124382 h 300594"/>
                <a:gd name="connsiteX283" fmla="*/ 52923 w 174759"/>
                <a:gd name="connsiteY283" fmla="*/ 68185 h 300594"/>
                <a:gd name="connsiteX284" fmla="*/ 54828 w 174759"/>
                <a:gd name="connsiteY284" fmla="*/ 67232 h 300594"/>
                <a:gd name="connsiteX285" fmla="*/ 53876 w 174759"/>
                <a:gd name="connsiteY285" fmla="*/ 66280 h 300594"/>
                <a:gd name="connsiteX286" fmla="*/ 52923 w 174759"/>
                <a:gd name="connsiteY286" fmla="*/ 68185 h 300594"/>
                <a:gd name="connsiteX287" fmla="*/ 52923 w 174759"/>
                <a:gd name="connsiteY287" fmla="*/ 68185 h 300594"/>
                <a:gd name="connsiteX288" fmla="*/ 53876 w 174759"/>
                <a:gd name="connsiteY288" fmla="*/ 115810 h 300594"/>
                <a:gd name="connsiteX289" fmla="*/ 53876 w 174759"/>
                <a:gd name="connsiteY289" fmla="*/ 115810 h 300594"/>
                <a:gd name="connsiteX290" fmla="*/ 53876 w 174759"/>
                <a:gd name="connsiteY290" fmla="*/ 115810 h 300594"/>
                <a:gd name="connsiteX291" fmla="*/ 53876 w 174759"/>
                <a:gd name="connsiteY291" fmla="*/ 115810 h 300594"/>
                <a:gd name="connsiteX292" fmla="*/ 53876 w 174759"/>
                <a:gd name="connsiteY292" fmla="*/ 115810 h 300594"/>
                <a:gd name="connsiteX293" fmla="*/ 54828 w 174759"/>
                <a:gd name="connsiteY293" fmla="*/ 98665 h 300594"/>
                <a:gd name="connsiteX294" fmla="*/ 54828 w 174759"/>
                <a:gd name="connsiteY294" fmla="*/ 98665 h 300594"/>
                <a:gd name="connsiteX295" fmla="*/ 54828 w 174759"/>
                <a:gd name="connsiteY295" fmla="*/ 98665 h 300594"/>
                <a:gd name="connsiteX296" fmla="*/ 54828 w 174759"/>
                <a:gd name="connsiteY296" fmla="*/ 98665 h 300594"/>
                <a:gd name="connsiteX297" fmla="*/ 54828 w 174759"/>
                <a:gd name="connsiteY297" fmla="*/ 98665 h 300594"/>
                <a:gd name="connsiteX298" fmla="*/ 54828 w 174759"/>
                <a:gd name="connsiteY298" fmla="*/ 192962 h 300594"/>
                <a:gd name="connsiteX299" fmla="*/ 54828 w 174759"/>
                <a:gd name="connsiteY299" fmla="*/ 192962 h 300594"/>
                <a:gd name="connsiteX300" fmla="*/ 56733 w 174759"/>
                <a:gd name="connsiteY300" fmla="*/ 192962 h 300594"/>
                <a:gd name="connsiteX301" fmla="*/ 54828 w 174759"/>
                <a:gd name="connsiteY301" fmla="*/ 192962 h 300594"/>
                <a:gd name="connsiteX302" fmla="*/ 54828 w 174759"/>
                <a:gd name="connsiteY302" fmla="*/ 192962 h 300594"/>
                <a:gd name="connsiteX303" fmla="*/ 56733 w 174759"/>
                <a:gd name="connsiteY303" fmla="*/ 201535 h 300594"/>
                <a:gd name="connsiteX304" fmla="*/ 57686 w 174759"/>
                <a:gd name="connsiteY304" fmla="*/ 203440 h 300594"/>
                <a:gd name="connsiteX305" fmla="*/ 58638 w 174759"/>
                <a:gd name="connsiteY305" fmla="*/ 203440 h 300594"/>
                <a:gd name="connsiteX306" fmla="*/ 56733 w 174759"/>
                <a:gd name="connsiteY306" fmla="*/ 201535 h 300594"/>
                <a:gd name="connsiteX307" fmla="*/ 56733 w 174759"/>
                <a:gd name="connsiteY307" fmla="*/ 201535 h 300594"/>
                <a:gd name="connsiteX308" fmla="*/ 59591 w 174759"/>
                <a:gd name="connsiteY308" fmla="*/ 212012 h 300594"/>
                <a:gd name="connsiteX309" fmla="*/ 59591 w 174759"/>
                <a:gd name="connsiteY309" fmla="*/ 212012 h 300594"/>
                <a:gd name="connsiteX310" fmla="*/ 59591 w 174759"/>
                <a:gd name="connsiteY310" fmla="*/ 210107 h 300594"/>
                <a:gd name="connsiteX311" fmla="*/ 59591 w 174759"/>
                <a:gd name="connsiteY311" fmla="*/ 212012 h 300594"/>
                <a:gd name="connsiteX312" fmla="*/ 59591 w 174759"/>
                <a:gd name="connsiteY312" fmla="*/ 212012 h 300594"/>
                <a:gd name="connsiteX313" fmla="*/ 59591 w 174759"/>
                <a:gd name="connsiteY313" fmla="*/ 190105 h 300594"/>
                <a:gd name="connsiteX314" fmla="*/ 59591 w 174759"/>
                <a:gd name="connsiteY314" fmla="*/ 190105 h 300594"/>
                <a:gd name="connsiteX315" fmla="*/ 59591 w 174759"/>
                <a:gd name="connsiteY315" fmla="*/ 189152 h 300594"/>
                <a:gd name="connsiteX316" fmla="*/ 58638 w 174759"/>
                <a:gd name="connsiteY316" fmla="*/ 189152 h 300594"/>
                <a:gd name="connsiteX317" fmla="*/ 59591 w 174759"/>
                <a:gd name="connsiteY317" fmla="*/ 190105 h 300594"/>
                <a:gd name="connsiteX318" fmla="*/ 62448 w 174759"/>
                <a:gd name="connsiteY318" fmla="*/ 196772 h 300594"/>
                <a:gd name="connsiteX319" fmla="*/ 62448 w 174759"/>
                <a:gd name="connsiteY319" fmla="*/ 196772 h 300594"/>
                <a:gd name="connsiteX320" fmla="*/ 62448 w 174759"/>
                <a:gd name="connsiteY320" fmla="*/ 196772 h 300594"/>
                <a:gd name="connsiteX321" fmla="*/ 62448 w 174759"/>
                <a:gd name="connsiteY321" fmla="*/ 196772 h 300594"/>
                <a:gd name="connsiteX322" fmla="*/ 62448 w 174759"/>
                <a:gd name="connsiteY322" fmla="*/ 196772 h 300594"/>
                <a:gd name="connsiteX323" fmla="*/ 63401 w 174759"/>
                <a:gd name="connsiteY323" fmla="*/ 202487 h 300594"/>
                <a:gd name="connsiteX324" fmla="*/ 63401 w 174759"/>
                <a:gd name="connsiteY324" fmla="*/ 202487 h 300594"/>
                <a:gd name="connsiteX325" fmla="*/ 64353 w 174759"/>
                <a:gd name="connsiteY325" fmla="*/ 202487 h 300594"/>
                <a:gd name="connsiteX326" fmla="*/ 63401 w 174759"/>
                <a:gd name="connsiteY326" fmla="*/ 202487 h 300594"/>
                <a:gd name="connsiteX327" fmla="*/ 63401 w 174759"/>
                <a:gd name="connsiteY327" fmla="*/ 202487 h 300594"/>
                <a:gd name="connsiteX328" fmla="*/ 100548 w 174759"/>
                <a:gd name="connsiteY328" fmla="*/ 97712 h 300594"/>
                <a:gd name="connsiteX329" fmla="*/ 101501 w 174759"/>
                <a:gd name="connsiteY329" fmla="*/ 86282 h 300594"/>
                <a:gd name="connsiteX330" fmla="*/ 91976 w 174759"/>
                <a:gd name="connsiteY330" fmla="*/ 57707 h 300594"/>
                <a:gd name="connsiteX331" fmla="*/ 75783 w 174759"/>
                <a:gd name="connsiteY331" fmla="*/ 56755 h 300594"/>
                <a:gd name="connsiteX332" fmla="*/ 71021 w 174759"/>
                <a:gd name="connsiteY332" fmla="*/ 63422 h 300594"/>
                <a:gd name="connsiteX333" fmla="*/ 66258 w 174759"/>
                <a:gd name="connsiteY333" fmla="*/ 76757 h 300594"/>
                <a:gd name="connsiteX334" fmla="*/ 64353 w 174759"/>
                <a:gd name="connsiteY334" fmla="*/ 98665 h 300594"/>
                <a:gd name="connsiteX335" fmla="*/ 66258 w 174759"/>
                <a:gd name="connsiteY335" fmla="*/ 124382 h 300594"/>
                <a:gd name="connsiteX336" fmla="*/ 74831 w 174759"/>
                <a:gd name="connsiteY336" fmla="*/ 145337 h 300594"/>
                <a:gd name="connsiteX337" fmla="*/ 91976 w 174759"/>
                <a:gd name="connsiteY337" fmla="*/ 145337 h 300594"/>
                <a:gd name="connsiteX338" fmla="*/ 93881 w 174759"/>
                <a:gd name="connsiteY338" fmla="*/ 142480 h 300594"/>
                <a:gd name="connsiteX339" fmla="*/ 99596 w 174759"/>
                <a:gd name="connsiteY339" fmla="*/ 115810 h 300594"/>
                <a:gd name="connsiteX340" fmla="*/ 100548 w 174759"/>
                <a:gd name="connsiteY340" fmla="*/ 97712 h 300594"/>
                <a:gd name="connsiteX341" fmla="*/ 67211 w 174759"/>
                <a:gd name="connsiteY341" fmla="*/ 204392 h 300594"/>
                <a:gd name="connsiteX342" fmla="*/ 69116 w 174759"/>
                <a:gd name="connsiteY342" fmla="*/ 203440 h 300594"/>
                <a:gd name="connsiteX343" fmla="*/ 66258 w 174759"/>
                <a:gd name="connsiteY343" fmla="*/ 203440 h 300594"/>
                <a:gd name="connsiteX344" fmla="*/ 67211 w 174759"/>
                <a:gd name="connsiteY344" fmla="*/ 204392 h 300594"/>
                <a:gd name="connsiteX345" fmla="*/ 68163 w 174759"/>
                <a:gd name="connsiteY345" fmla="*/ 197724 h 300594"/>
                <a:gd name="connsiteX346" fmla="*/ 68163 w 174759"/>
                <a:gd name="connsiteY346" fmla="*/ 197724 h 300594"/>
                <a:gd name="connsiteX347" fmla="*/ 69116 w 174759"/>
                <a:gd name="connsiteY347" fmla="*/ 197724 h 300594"/>
                <a:gd name="connsiteX348" fmla="*/ 68163 w 174759"/>
                <a:gd name="connsiteY348" fmla="*/ 197724 h 300594"/>
                <a:gd name="connsiteX349" fmla="*/ 68163 w 174759"/>
                <a:gd name="connsiteY349" fmla="*/ 197724 h 300594"/>
                <a:gd name="connsiteX350" fmla="*/ 70068 w 174759"/>
                <a:gd name="connsiteY350" fmla="*/ 203440 h 300594"/>
                <a:gd name="connsiteX351" fmla="*/ 72926 w 174759"/>
                <a:gd name="connsiteY351" fmla="*/ 205345 h 300594"/>
                <a:gd name="connsiteX352" fmla="*/ 73878 w 174759"/>
                <a:gd name="connsiteY352" fmla="*/ 207249 h 300594"/>
                <a:gd name="connsiteX353" fmla="*/ 73878 w 174759"/>
                <a:gd name="connsiteY353" fmla="*/ 204392 h 300594"/>
                <a:gd name="connsiteX354" fmla="*/ 70068 w 174759"/>
                <a:gd name="connsiteY354" fmla="*/ 203440 h 300594"/>
                <a:gd name="connsiteX355" fmla="*/ 74831 w 174759"/>
                <a:gd name="connsiteY355" fmla="*/ 211060 h 300594"/>
                <a:gd name="connsiteX356" fmla="*/ 73878 w 174759"/>
                <a:gd name="connsiteY356" fmla="*/ 212012 h 300594"/>
                <a:gd name="connsiteX357" fmla="*/ 73878 w 174759"/>
                <a:gd name="connsiteY357" fmla="*/ 212965 h 300594"/>
                <a:gd name="connsiteX358" fmla="*/ 75783 w 174759"/>
                <a:gd name="connsiteY358" fmla="*/ 212012 h 300594"/>
                <a:gd name="connsiteX359" fmla="*/ 74831 w 174759"/>
                <a:gd name="connsiteY359" fmla="*/ 211060 h 300594"/>
                <a:gd name="connsiteX360" fmla="*/ 76736 w 174759"/>
                <a:gd name="connsiteY360" fmla="*/ 205345 h 300594"/>
                <a:gd name="connsiteX361" fmla="*/ 78641 w 174759"/>
                <a:gd name="connsiteY361" fmla="*/ 206297 h 300594"/>
                <a:gd name="connsiteX362" fmla="*/ 79593 w 174759"/>
                <a:gd name="connsiteY362" fmla="*/ 204392 h 300594"/>
                <a:gd name="connsiteX363" fmla="*/ 80546 w 174759"/>
                <a:gd name="connsiteY363" fmla="*/ 201535 h 300594"/>
                <a:gd name="connsiteX364" fmla="*/ 78641 w 174759"/>
                <a:gd name="connsiteY364" fmla="*/ 200582 h 300594"/>
                <a:gd name="connsiteX365" fmla="*/ 76736 w 174759"/>
                <a:gd name="connsiteY365" fmla="*/ 200582 h 300594"/>
                <a:gd name="connsiteX366" fmla="*/ 76736 w 174759"/>
                <a:gd name="connsiteY366" fmla="*/ 205345 h 300594"/>
                <a:gd name="connsiteX367" fmla="*/ 78641 w 174759"/>
                <a:gd name="connsiteY367" fmla="*/ 211060 h 300594"/>
                <a:gd name="connsiteX368" fmla="*/ 80546 w 174759"/>
                <a:gd name="connsiteY368" fmla="*/ 212012 h 300594"/>
                <a:gd name="connsiteX369" fmla="*/ 83403 w 174759"/>
                <a:gd name="connsiteY369" fmla="*/ 211060 h 300594"/>
                <a:gd name="connsiteX370" fmla="*/ 80546 w 174759"/>
                <a:gd name="connsiteY370" fmla="*/ 209155 h 300594"/>
                <a:gd name="connsiteX371" fmla="*/ 78641 w 174759"/>
                <a:gd name="connsiteY371" fmla="*/ 211060 h 300594"/>
                <a:gd name="connsiteX372" fmla="*/ 83403 w 174759"/>
                <a:gd name="connsiteY372" fmla="*/ 200582 h 300594"/>
                <a:gd name="connsiteX373" fmla="*/ 79593 w 174759"/>
                <a:gd name="connsiteY373" fmla="*/ 201535 h 300594"/>
                <a:gd name="connsiteX374" fmla="*/ 83403 w 174759"/>
                <a:gd name="connsiteY374" fmla="*/ 200582 h 300594"/>
                <a:gd name="connsiteX375" fmla="*/ 83403 w 174759"/>
                <a:gd name="connsiteY375" fmla="*/ 200582 h 300594"/>
                <a:gd name="connsiteX376" fmla="*/ 83403 w 174759"/>
                <a:gd name="connsiteY376" fmla="*/ 200582 h 300594"/>
                <a:gd name="connsiteX377" fmla="*/ 84356 w 174759"/>
                <a:gd name="connsiteY377" fmla="*/ 196772 h 300594"/>
                <a:gd name="connsiteX378" fmla="*/ 81498 w 174759"/>
                <a:gd name="connsiteY378" fmla="*/ 197724 h 300594"/>
                <a:gd name="connsiteX379" fmla="*/ 83403 w 174759"/>
                <a:gd name="connsiteY379" fmla="*/ 200582 h 300594"/>
                <a:gd name="connsiteX380" fmla="*/ 87213 w 174759"/>
                <a:gd name="connsiteY380" fmla="*/ 204392 h 300594"/>
                <a:gd name="connsiteX381" fmla="*/ 84356 w 174759"/>
                <a:gd name="connsiteY381" fmla="*/ 205345 h 300594"/>
                <a:gd name="connsiteX382" fmla="*/ 83403 w 174759"/>
                <a:gd name="connsiteY382" fmla="*/ 207249 h 300594"/>
                <a:gd name="connsiteX383" fmla="*/ 85308 w 174759"/>
                <a:gd name="connsiteY383" fmla="*/ 208202 h 300594"/>
                <a:gd name="connsiteX384" fmla="*/ 90071 w 174759"/>
                <a:gd name="connsiteY384" fmla="*/ 208202 h 300594"/>
                <a:gd name="connsiteX385" fmla="*/ 92928 w 174759"/>
                <a:gd name="connsiteY385" fmla="*/ 205345 h 300594"/>
                <a:gd name="connsiteX386" fmla="*/ 89118 w 174759"/>
                <a:gd name="connsiteY386" fmla="*/ 204392 h 300594"/>
                <a:gd name="connsiteX387" fmla="*/ 87213 w 174759"/>
                <a:gd name="connsiteY387" fmla="*/ 204392 h 300594"/>
                <a:gd name="connsiteX388" fmla="*/ 84356 w 174759"/>
                <a:gd name="connsiteY388" fmla="*/ 192962 h 300594"/>
                <a:gd name="connsiteX389" fmla="*/ 84356 w 174759"/>
                <a:gd name="connsiteY389" fmla="*/ 192962 h 300594"/>
                <a:gd name="connsiteX390" fmla="*/ 85308 w 174759"/>
                <a:gd name="connsiteY390" fmla="*/ 192962 h 300594"/>
                <a:gd name="connsiteX391" fmla="*/ 84356 w 174759"/>
                <a:gd name="connsiteY391" fmla="*/ 192962 h 300594"/>
                <a:gd name="connsiteX392" fmla="*/ 84356 w 174759"/>
                <a:gd name="connsiteY392" fmla="*/ 192962 h 300594"/>
                <a:gd name="connsiteX393" fmla="*/ 88166 w 174759"/>
                <a:gd name="connsiteY393" fmla="*/ 211060 h 300594"/>
                <a:gd name="connsiteX394" fmla="*/ 88166 w 174759"/>
                <a:gd name="connsiteY394" fmla="*/ 211060 h 300594"/>
                <a:gd name="connsiteX395" fmla="*/ 88166 w 174759"/>
                <a:gd name="connsiteY395" fmla="*/ 211060 h 300594"/>
                <a:gd name="connsiteX396" fmla="*/ 88166 w 174759"/>
                <a:gd name="connsiteY396" fmla="*/ 211060 h 300594"/>
                <a:gd name="connsiteX397" fmla="*/ 88166 w 174759"/>
                <a:gd name="connsiteY397" fmla="*/ 211060 h 300594"/>
                <a:gd name="connsiteX398" fmla="*/ 91023 w 174759"/>
                <a:gd name="connsiteY398" fmla="*/ 199630 h 300594"/>
                <a:gd name="connsiteX399" fmla="*/ 92928 w 174759"/>
                <a:gd name="connsiteY399" fmla="*/ 200582 h 300594"/>
                <a:gd name="connsiteX400" fmla="*/ 94833 w 174759"/>
                <a:gd name="connsiteY400" fmla="*/ 199630 h 300594"/>
                <a:gd name="connsiteX401" fmla="*/ 92928 w 174759"/>
                <a:gd name="connsiteY401" fmla="*/ 198677 h 300594"/>
                <a:gd name="connsiteX402" fmla="*/ 91023 w 174759"/>
                <a:gd name="connsiteY402" fmla="*/ 199630 h 300594"/>
                <a:gd name="connsiteX403" fmla="*/ 94833 w 174759"/>
                <a:gd name="connsiteY403" fmla="*/ 202487 h 300594"/>
                <a:gd name="connsiteX404" fmla="*/ 92928 w 174759"/>
                <a:gd name="connsiteY404" fmla="*/ 202487 h 300594"/>
                <a:gd name="connsiteX405" fmla="*/ 93881 w 174759"/>
                <a:gd name="connsiteY405" fmla="*/ 204392 h 300594"/>
                <a:gd name="connsiteX406" fmla="*/ 97691 w 174759"/>
                <a:gd name="connsiteY406" fmla="*/ 206297 h 300594"/>
                <a:gd name="connsiteX407" fmla="*/ 98643 w 174759"/>
                <a:gd name="connsiteY407" fmla="*/ 210107 h 300594"/>
                <a:gd name="connsiteX408" fmla="*/ 99596 w 174759"/>
                <a:gd name="connsiteY408" fmla="*/ 210107 h 300594"/>
                <a:gd name="connsiteX409" fmla="*/ 97691 w 174759"/>
                <a:gd name="connsiteY409" fmla="*/ 207249 h 300594"/>
                <a:gd name="connsiteX410" fmla="*/ 97691 w 174759"/>
                <a:gd name="connsiteY410" fmla="*/ 207249 h 300594"/>
                <a:gd name="connsiteX411" fmla="*/ 100548 w 174759"/>
                <a:gd name="connsiteY411" fmla="*/ 207249 h 300594"/>
                <a:gd name="connsiteX412" fmla="*/ 98643 w 174759"/>
                <a:gd name="connsiteY412" fmla="*/ 205345 h 300594"/>
                <a:gd name="connsiteX413" fmla="*/ 97691 w 174759"/>
                <a:gd name="connsiteY413" fmla="*/ 204392 h 300594"/>
                <a:gd name="connsiteX414" fmla="*/ 94833 w 174759"/>
                <a:gd name="connsiteY414" fmla="*/ 202487 h 300594"/>
                <a:gd name="connsiteX415" fmla="*/ 96738 w 174759"/>
                <a:gd name="connsiteY415" fmla="*/ 201535 h 300594"/>
                <a:gd name="connsiteX416" fmla="*/ 96738 w 174759"/>
                <a:gd name="connsiteY416" fmla="*/ 202487 h 300594"/>
                <a:gd name="connsiteX417" fmla="*/ 97691 w 174759"/>
                <a:gd name="connsiteY417" fmla="*/ 202487 h 300594"/>
                <a:gd name="connsiteX418" fmla="*/ 99596 w 174759"/>
                <a:gd name="connsiteY418" fmla="*/ 201535 h 300594"/>
                <a:gd name="connsiteX419" fmla="*/ 97691 w 174759"/>
                <a:gd name="connsiteY419" fmla="*/ 199630 h 300594"/>
                <a:gd name="connsiteX420" fmla="*/ 96738 w 174759"/>
                <a:gd name="connsiteY420" fmla="*/ 201535 h 300594"/>
                <a:gd name="connsiteX421" fmla="*/ 98643 w 174759"/>
                <a:gd name="connsiteY421" fmla="*/ 216774 h 300594"/>
                <a:gd name="connsiteX422" fmla="*/ 98643 w 174759"/>
                <a:gd name="connsiteY422" fmla="*/ 216774 h 300594"/>
                <a:gd name="connsiteX423" fmla="*/ 98643 w 174759"/>
                <a:gd name="connsiteY423" fmla="*/ 216774 h 300594"/>
                <a:gd name="connsiteX424" fmla="*/ 98643 w 174759"/>
                <a:gd name="connsiteY424" fmla="*/ 216774 h 300594"/>
                <a:gd name="connsiteX425" fmla="*/ 98643 w 174759"/>
                <a:gd name="connsiteY425" fmla="*/ 216774 h 300594"/>
                <a:gd name="connsiteX426" fmla="*/ 99596 w 174759"/>
                <a:gd name="connsiteY426" fmla="*/ 197724 h 300594"/>
                <a:gd name="connsiteX427" fmla="*/ 100548 w 174759"/>
                <a:gd name="connsiteY427" fmla="*/ 198677 h 300594"/>
                <a:gd name="connsiteX428" fmla="*/ 101501 w 174759"/>
                <a:gd name="connsiteY428" fmla="*/ 197724 h 300594"/>
                <a:gd name="connsiteX429" fmla="*/ 99596 w 174759"/>
                <a:gd name="connsiteY429" fmla="*/ 196772 h 300594"/>
                <a:gd name="connsiteX430" fmla="*/ 99596 w 174759"/>
                <a:gd name="connsiteY430" fmla="*/ 197724 h 300594"/>
                <a:gd name="connsiteX431" fmla="*/ 101501 w 174759"/>
                <a:gd name="connsiteY431" fmla="*/ 211060 h 300594"/>
                <a:gd name="connsiteX432" fmla="*/ 101501 w 174759"/>
                <a:gd name="connsiteY432" fmla="*/ 212012 h 300594"/>
                <a:gd name="connsiteX433" fmla="*/ 101501 w 174759"/>
                <a:gd name="connsiteY433" fmla="*/ 214870 h 300594"/>
                <a:gd name="connsiteX434" fmla="*/ 103406 w 174759"/>
                <a:gd name="connsiteY434" fmla="*/ 212012 h 300594"/>
                <a:gd name="connsiteX435" fmla="*/ 103406 w 174759"/>
                <a:gd name="connsiteY435" fmla="*/ 210107 h 300594"/>
                <a:gd name="connsiteX436" fmla="*/ 102453 w 174759"/>
                <a:gd name="connsiteY436" fmla="*/ 207249 h 300594"/>
                <a:gd name="connsiteX437" fmla="*/ 101501 w 174759"/>
                <a:gd name="connsiteY437" fmla="*/ 211060 h 300594"/>
                <a:gd name="connsiteX438" fmla="*/ 104358 w 174759"/>
                <a:gd name="connsiteY438" fmla="*/ 200582 h 300594"/>
                <a:gd name="connsiteX439" fmla="*/ 105311 w 174759"/>
                <a:gd name="connsiteY439" fmla="*/ 201535 h 300594"/>
                <a:gd name="connsiteX440" fmla="*/ 107216 w 174759"/>
                <a:gd name="connsiteY440" fmla="*/ 203440 h 300594"/>
                <a:gd name="connsiteX441" fmla="*/ 110073 w 174759"/>
                <a:gd name="connsiteY441" fmla="*/ 203440 h 300594"/>
                <a:gd name="connsiteX442" fmla="*/ 110073 w 174759"/>
                <a:gd name="connsiteY442" fmla="*/ 203440 h 300594"/>
                <a:gd name="connsiteX443" fmla="*/ 111026 w 174759"/>
                <a:gd name="connsiteY443" fmla="*/ 201535 h 300594"/>
                <a:gd name="connsiteX444" fmla="*/ 109121 w 174759"/>
                <a:gd name="connsiteY444" fmla="*/ 195820 h 300594"/>
                <a:gd name="connsiteX445" fmla="*/ 104358 w 174759"/>
                <a:gd name="connsiteY445" fmla="*/ 197724 h 300594"/>
                <a:gd name="connsiteX446" fmla="*/ 104358 w 174759"/>
                <a:gd name="connsiteY446" fmla="*/ 200582 h 300594"/>
                <a:gd name="connsiteX447" fmla="*/ 104358 w 174759"/>
                <a:gd name="connsiteY447" fmla="*/ 195820 h 300594"/>
                <a:gd name="connsiteX448" fmla="*/ 104358 w 174759"/>
                <a:gd name="connsiteY448" fmla="*/ 195820 h 300594"/>
                <a:gd name="connsiteX449" fmla="*/ 104358 w 174759"/>
                <a:gd name="connsiteY449" fmla="*/ 193915 h 300594"/>
                <a:gd name="connsiteX450" fmla="*/ 103406 w 174759"/>
                <a:gd name="connsiteY450" fmla="*/ 194867 h 300594"/>
                <a:gd name="connsiteX451" fmla="*/ 104358 w 174759"/>
                <a:gd name="connsiteY451" fmla="*/ 195820 h 300594"/>
                <a:gd name="connsiteX452" fmla="*/ 106263 w 174759"/>
                <a:gd name="connsiteY452" fmla="*/ 208202 h 300594"/>
                <a:gd name="connsiteX453" fmla="*/ 105311 w 174759"/>
                <a:gd name="connsiteY453" fmla="*/ 209155 h 300594"/>
                <a:gd name="connsiteX454" fmla="*/ 105311 w 174759"/>
                <a:gd name="connsiteY454" fmla="*/ 210107 h 300594"/>
                <a:gd name="connsiteX455" fmla="*/ 106263 w 174759"/>
                <a:gd name="connsiteY455" fmla="*/ 208202 h 300594"/>
                <a:gd name="connsiteX456" fmla="*/ 106263 w 174759"/>
                <a:gd name="connsiteY456" fmla="*/ 208202 h 300594"/>
                <a:gd name="connsiteX457" fmla="*/ 107216 w 174759"/>
                <a:gd name="connsiteY457" fmla="*/ 200582 h 300594"/>
                <a:gd name="connsiteX458" fmla="*/ 107216 w 174759"/>
                <a:gd name="connsiteY458" fmla="*/ 200582 h 300594"/>
                <a:gd name="connsiteX459" fmla="*/ 107216 w 174759"/>
                <a:gd name="connsiteY459" fmla="*/ 200582 h 300594"/>
                <a:gd name="connsiteX460" fmla="*/ 107216 w 174759"/>
                <a:gd name="connsiteY460" fmla="*/ 200582 h 300594"/>
                <a:gd name="connsiteX461" fmla="*/ 107216 w 174759"/>
                <a:gd name="connsiteY461" fmla="*/ 200582 h 300594"/>
                <a:gd name="connsiteX462" fmla="*/ 111026 w 174759"/>
                <a:gd name="connsiteY462" fmla="*/ 204392 h 300594"/>
                <a:gd name="connsiteX463" fmla="*/ 111026 w 174759"/>
                <a:gd name="connsiteY463" fmla="*/ 204392 h 300594"/>
                <a:gd name="connsiteX464" fmla="*/ 111978 w 174759"/>
                <a:gd name="connsiteY464" fmla="*/ 205345 h 300594"/>
                <a:gd name="connsiteX465" fmla="*/ 112931 w 174759"/>
                <a:gd name="connsiteY465" fmla="*/ 204392 h 300594"/>
                <a:gd name="connsiteX466" fmla="*/ 111026 w 174759"/>
                <a:gd name="connsiteY466" fmla="*/ 204392 h 300594"/>
                <a:gd name="connsiteX467" fmla="*/ 110073 w 174759"/>
                <a:gd name="connsiteY467" fmla="*/ 192962 h 300594"/>
                <a:gd name="connsiteX468" fmla="*/ 111026 w 174759"/>
                <a:gd name="connsiteY468" fmla="*/ 193915 h 300594"/>
                <a:gd name="connsiteX469" fmla="*/ 111978 w 174759"/>
                <a:gd name="connsiteY469" fmla="*/ 192962 h 300594"/>
                <a:gd name="connsiteX470" fmla="*/ 110073 w 174759"/>
                <a:gd name="connsiteY470" fmla="*/ 192962 h 300594"/>
                <a:gd name="connsiteX471" fmla="*/ 110073 w 174759"/>
                <a:gd name="connsiteY471" fmla="*/ 192962 h 300594"/>
                <a:gd name="connsiteX472" fmla="*/ 111978 w 174759"/>
                <a:gd name="connsiteY472" fmla="*/ 198677 h 300594"/>
                <a:gd name="connsiteX473" fmla="*/ 111978 w 174759"/>
                <a:gd name="connsiteY473" fmla="*/ 198677 h 300594"/>
                <a:gd name="connsiteX474" fmla="*/ 112931 w 174759"/>
                <a:gd name="connsiteY474" fmla="*/ 198677 h 300594"/>
                <a:gd name="connsiteX475" fmla="*/ 111978 w 174759"/>
                <a:gd name="connsiteY475" fmla="*/ 198677 h 300594"/>
                <a:gd name="connsiteX476" fmla="*/ 111978 w 174759"/>
                <a:gd name="connsiteY476" fmla="*/ 198677 h 300594"/>
                <a:gd name="connsiteX477" fmla="*/ 119598 w 174759"/>
                <a:gd name="connsiteY477" fmla="*/ 121524 h 300594"/>
                <a:gd name="connsiteX478" fmla="*/ 113883 w 174759"/>
                <a:gd name="connsiteY478" fmla="*/ 118667 h 300594"/>
                <a:gd name="connsiteX479" fmla="*/ 112931 w 174759"/>
                <a:gd name="connsiteY479" fmla="*/ 118667 h 300594"/>
                <a:gd name="connsiteX480" fmla="*/ 114836 w 174759"/>
                <a:gd name="connsiteY480" fmla="*/ 121524 h 300594"/>
                <a:gd name="connsiteX481" fmla="*/ 115788 w 174759"/>
                <a:gd name="connsiteY481" fmla="*/ 123430 h 300594"/>
                <a:gd name="connsiteX482" fmla="*/ 117693 w 174759"/>
                <a:gd name="connsiteY482" fmla="*/ 123430 h 300594"/>
                <a:gd name="connsiteX483" fmla="*/ 119598 w 174759"/>
                <a:gd name="connsiteY483" fmla="*/ 121524 h 300594"/>
                <a:gd name="connsiteX484" fmla="*/ 114836 w 174759"/>
                <a:gd name="connsiteY484" fmla="*/ 105332 h 300594"/>
                <a:gd name="connsiteX485" fmla="*/ 116741 w 174759"/>
                <a:gd name="connsiteY485" fmla="*/ 104380 h 300594"/>
                <a:gd name="connsiteX486" fmla="*/ 115788 w 174759"/>
                <a:gd name="connsiteY486" fmla="*/ 103427 h 300594"/>
                <a:gd name="connsiteX487" fmla="*/ 114836 w 174759"/>
                <a:gd name="connsiteY487" fmla="*/ 104380 h 300594"/>
                <a:gd name="connsiteX488" fmla="*/ 114836 w 174759"/>
                <a:gd name="connsiteY488" fmla="*/ 105332 h 300594"/>
                <a:gd name="connsiteX489" fmla="*/ 113883 w 174759"/>
                <a:gd name="connsiteY489" fmla="*/ 96760 h 300594"/>
                <a:gd name="connsiteX490" fmla="*/ 113883 w 174759"/>
                <a:gd name="connsiteY490" fmla="*/ 96760 h 300594"/>
                <a:gd name="connsiteX491" fmla="*/ 113883 w 174759"/>
                <a:gd name="connsiteY491" fmla="*/ 96760 h 300594"/>
                <a:gd name="connsiteX492" fmla="*/ 113883 w 174759"/>
                <a:gd name="connsiteY492" fmla="*/ 96760 h 300594"/>
                <a:gd name="connsiteX493" fmla="*/ 113883 w 174759"/>
                <a:gd name="connsiteY493" fmla="*/ 96760 h 300594"/>
                <a:gd name="connsiteX494" fmla="*/ 115788 w 174759"/>
                <a:gd name="connsiteY494" fmla="*/ 218680 h 300594"/>
                <a:gd name="connsiteX495" fmla="*/ 115788 w 174759"/>
                <a:gd name="connsiteY495" fmla="*/ 218680 h 300594"/>
                <a:gd name="connsiteX496" fmla="*/ 117693 w 174759"/>
                <a:gd name="connsiteY496" fmla="*/ 218680 h 300594"/>
                <a:gd name="connsiteX497" fmla="*/ 116741 w 174759"/>
                <a:gd name="connsiteY497" fmla="*/ 217727 h 300594"/>
                <a:gd name="connsiteX498" fmla="*/ 115788 w 174759"/>
                <a:gd name="connsiteY498" fmla="*/ 218680 h 300594"/>
                <a:gd name="connsiteX499" fmla="*/ 121503 w 174759"/>
                <a:gd name="connsiteY499" fmla="*/ 99617 h 300594"/>
                <a:gd name="connsiteX500" fmla="*/ 121503 w 174759"/>
                <a:gd name="connsiteY500" fmla="*/ 99617 h 300594"/>
                <a:gd name="connsiteX501" fmla="*/ 116741 w 174759"/>
                <a:gd name="connsiteY501" fmla="*/ 100570 h 300594"/>
                <a:gd name="connsiteX502" fmla="*/ 117693 w 174759"/>
                <a:gd name="connsiteY502" fmla="*/ 101522 h 300594"/>
                <a:gd name="connsiteX503" fmla="*/ 121503 w 174759"/>
                <a:gd name="connsiteY503" fmla="*/ 99617 h 300594"/>
                <a:gd name="connsiteX504" fmla="*/ 116741 w 174759"/>
                <a:gd name="connsiteY504" fmla="*/ 64374 h 300594"/>
                <a:gd name="connsiteX505" fmla="*/ 116741 w 174759"/>
                <a:gd name="connsiteY505" fmla="*/ 64374 h 300594"/>
                <a:gd name="connsiteX506" fmla="*/ 116741 w 174759"/>
                <a:gd name="connsiteY506" fmla="*/ 64374 h 300594"/>
                <a:gd name="connsiteX507" fmla="*/ 116741 w 174759"/>
                <a:gd name="connsiteY507" fmla="*/ 64374 h 300594"/>
                <a:gd name="connsiteX508" fmla="*/ 116741 w 174759"/>
                <a:gd name="connsiteY508" fmla="*/ 64374 h 300594"/>
                <a:gd name="connsiteX509" fmla="*/ 117693 w 174759"/>
                <a:gd name="connsiteY509" fmla="*/ 112952 h 300594"/>
                <a:gd name="connsiteX510" fmla="*/ 117693 w 174759"/>
                <a:gd name="connsiteY510" fmla="*/ 112952 h 300594"/>
                <a:gd name="connsiteX511" fmla="*/ 118646 w 174759"/>
                <a:gd name="connsiteY511" fmla="*/ 111047 h 300594"/>
                <a:gd name="connsiteX512" fmla="*/ 117693 w 174759"/>
                <a:gd name="connsiteY512" fmla="*/ 112952 h 300594"/>
                <a:gd name="connsiteX513" fmla="*/ 117693 w 174759"/>
                <a:gd name="connsiteY513" fmla="*/ 112952 h 300594"/>
                <a:gd name="connsiteX514" fmla="*/ 119598 w 174759"/>
                <a:gd name="connsiteY514" fmla="*/ 210107 h 300594"/>
                <a:gd name="connsiteX515" fmla="*/ 121503 w 174759"/>
                <a:gd name="connsiteY515" fmla="*/ 210107 h 300594"/>
                <a:gd name="connsiteX516" fmla="*/ 121503 w 174759"/>
                <a:gd name="connsiteY516" fmla="*/ 211060 h 300594"/>
                <a:gd name="connsiteX517" fmla="*/ 123408 w 174759"/>
                <a:gd name="connsiteY517" fmla="*/ 216774 h 300594"/>
                <a:gd name="connsiteX518" fmla="*/ 125313 w 174759"/>
                <a:gd name="connsiteY518" fmla="*/ 219632 h 300594"/>
                <a:gd name="connsiteX519" fmla="*/ 122456 w 174759"/>
                <a:gd name="connsiteY519" fmla="*/ 219632 h 300594"/>
                <a:gd name="connsiteX520" fmla="*/ 123408 w 174759"/>
                <a:gd name="connsiteY520" fmla="*/ 220585 h 300594"/>
                <a:gd name="connsiteX521" fmla="*/ 125313 w 174759"/>
                <a:gd name="connsiteY521" fmla="*/ 218680 h 300594"/>
                <a:gd name="connsiteX522" fmla="*/ 128171 w 174759"/>
                <a:gd name="connsiteY522" fmla="*/ 213917 h 300594"/>
                <a:gd name="connsiteX523" fmla="*/ 129123 w 174759"/>
                <a:gd name="connsiteY523" fmla="*/ 212012 h 300594"/>
                <a:gd name="connsiteX524" fmla="*/ 126266 w 174759"/>
                <a:gd name="connsiteY524" fmla="*/ 211060 h 300594"/>
                <a:gd name="connsiteX525" fmla="*/ 125313 w 174759"/>
                <a:gd name="connsiteY525" fmla="*/ 210107 h 300594"/>
                <a:gd name="connsiteX526" fmla="*/ 126266 w 174759"/>
                <a:gd name="connsiteY526" fmla="*/ 207249 h 300594"/>
                <a:gd name="connsiteX527" fmla="*/ 125313 w 174759"/>
                <a:gd name="connsiteY527" fmla="*/ 204392 h 300594"/>
                <a:gd name="connsiteX528" fmla="*/ 122456 w 174759"/>
                <a:gd name="connsiteY528" fmla="*/ 204392 h 300594"/>
                <a:gd name="connsiteX529" fmla="*/ 123408 w 174759"/>
                <a:gd name="connsiteY529" fmla="*/ 202487 h 300594"/>
                <a:gd name="connsiteX530" fmla="*/ 126266 w 174759"/>
                <a:gd name="connsiteY530" fmla="*/ 201535 h 300594"/>
                <a:gd name="connsiteX531" fmla="*/ 125313 w 174759"/>
                <a:gd name="connsiteY531" fmla="*/ 197724 h 300594"/>
                <a:gd name="connsiteX532" fmla="*/ 124361 w 174759"/>
                <a:gd name="connsiteY532" fmla="*/ 197724 h 300594"/>
                <a:gd name="connsiteX533" fmla="*/ 119598 w 174759"/>
                <a:gd name="connsiteY533" fmla="*/ 202487 h 300594"/>
                <a:gd name="connsiteX534" fmla="*/ 117693 w 174759"/>
                <a:gd name="connsiteY534" fmla="*/ 203440 h 300594"/>
                <a:gd name="connsiteX535" fmla="*/ 120551 w 174759"/>
                <a:gd name="connsiteY535" fmla="*/ 205345 h 300594"/>
                <a:gd name="connsiteX536" fmla="*/ 123408 w 174759"/>
                <a:gd name="connsiteY536" fmla="*/ 205345 h 300594"/>
                <a:gd name="connsiteX537" fmla="*/ 124361 w 174759"/>
                <a:gd name="connsiteY537" fmla="*/ 209155 h 300594"/>
                <a:gd name="connsiteX538" fmla="*/ 121503 w 174759"/>
                <a:gd name="connsiteY538" fmla="*/ 208202 h 300594"/>
                <a:gd name="connsiteX539" fmla="*/ 120551 w 174759"/>
                <a:gd name="connsiteY539" fmla="*/ 208202 h 300594"/>
                <a:gd name="connsiteX540" fmla="*/ 118646 w 174759"/>
                <a:gd name="connsiteY540" fmla="*/ 209155 h 300594"/>
                <a:gd name="connsiteX541" fmla="*/ 119598 w 174759"/>
                <a:gd name="connsiteY541" fmla="*/ 210107 h 300594"/>
                <a:gd name="connsiteX542" fmla="*/ 119598 w 174759"/>
                <a:gd name="connsiteY542" fmla="*/ 198677 h 300594"/>
                <a:gd name="connsiteX543" fmla="*/ 119598 w 174759"/>
                <a:gd name="connsiteY543" fmla="*/ 198677 h 300594"/>
                <a:gd name="connsiteX544" fmla="*/ 119598 w 174759"/>
                <a:gd name="connsiteY544" fmla="*/ 197724 h 300594"/>
                <a:gd name="connsiteX545" fmla="*/ 119598 w 174759"/>
                <a:gd name="connsiteY545" fmla="*/ 198677 h 300594"/>
                <a:gd name="connsiteX546" fmla="*/ 119598 w 174759"/>
                <a:gd name="connsiteY546" fmla="*/ 198677 h 300594"/>
                <a:gd name="connsiteX547" fmla="*/ 118646 w 174759"/>
                <a:gd name="connsiteY547" fmla="*/ 71995 h 300594"/>
                <a:gd name="connsiteX548" fmla="*/ 118646 w 174759"/>
                <a:gd name="connsiteY548" fmla="*/ 71995 h 300594"/>
                <a:gd name="connsiteX549" fmla="*/ 118646 w 174759"/>
                <a:gd name="connsiteY549" fmla="*/ 71995 h 300594"/>
                <a:gd name="connsiteX550" fmla="*/ 118646 w 174759"/>
                <a:gd name="connsiteY550" fmla="*/ 71995 h 300594"/>
                <a:gd name="connsiteX551" fmla="*/ 118646 w 174759"/>
                <a:gd name="connsiteY551" fmla="*/ 71995 h 300594"/>
                <a:gd name="connsiteX552" fmla="*/ 123408 w 174759"/>
                <a:gd name="connsiteY552" fmla="*/ 92949 h 300594"/>
                <a:gd name="connsiteX553" fmla="*/ 122456 w 174759"/>
                <a:gd name="connsiteY553" fmla="*/ 91997 h 300594"/>
                <a:gd name="connsiteX554" fmla="*/ 121503 w 174759"/>
                <a:gd name="connsiteY554" fmla="*/ 92949 h 300594"/>
                <a:gd name="connsiteX555" fmla="*/ 122456 w 174759"/>
                <a:gd name="connsiteY555" fmla="*/ 93902 h 300594"/>
                <a:gd name="connsiteX556" fmla="*/ 123408 w 174759"/>
                <a:gd name="connsiteY556" fmla="*/ 92949 h 300594"/>
                <a:gd name="connsiteX557" fmla="*/ 122456 w 174759"/>
                <a:gd name="connsiteY557" fmla="*/ 106285 h 300594"/>
                <a:gd name="connsiteX558" fmla="*/ 122456 w 174759"/>
                <a:gd name="connsiteY558" fmla="*/ 106285 h 300594"/>
                <a:gd name="connsiteX559" fmla="*/ 121503 w 174759"/>
                <a:gd name="connsiteY559" fmla="*/ 107237 h 300594"/>
                <a:gd name="connsiteX560" fmla="*/ 122456 w 174759"/>
                <a:gd name="connsiteY560" fmla="*/ 107237 h 300594"/>
                <a:gd name="connsiteX561" fmla="*/ 122456 w 174759"/>
                <a:gd name="connsiteY561" fmla="*/ 106285 h 300594"/>
                <a:gd name="connsiteX562" fmla="*/ 122456 w 174759"/>
                <a:gd name="connsiteY562" fmla="*/ 224395 h 300594"/>
                <a:gd name="connsiteX563" fmla="*/ 122456 w 174759"/>
                <a:gd name="connsiteY563" fmla="*/ 224395 h 300594"/>
                <a:gd name="connsiteX564" fmla="*/ 122456 w 174759"/>
                <a:gd name="connsiteY564" fmla="*/ 224395 h 300594"/>
                <a:gd name="connsiteX565" fmla="*/ 122456 w 174759"/>
                <a:gd name="connsiteY565" fmla="*/ 224395 h 300594"/>
                <a:gd name="connsiteX566" fmla="*/ 122456 w 174759"/>
                <a:gd name="connsiteY566" fmla="*/ 224395 h 300594"/>
                <a:gd name="connsiteX567" fmla="*/ 123408 w 174759"/>
                <a:gd name="connsiteY567" fmla="*/ 89140 h 300594"/>
                <a:gd name="connsiteX568" fmla="*/ 123408 w 174759"/>
                <a:gd name="connsiteY568" fmla="*/ 89140 h 300594"/>
                <a:gd name="connsiteX569" fmla="*/ 122456 w 174759"/>
                <a:gd name="connsiteY569" fmla="*/ 89140 h 300594"/>
                <a:gd name="connsiteX570" fmla="*/ 123408 w 174759"/>
                <a:gd name="connsiteY570" fmla="*/ 89140 h 300594"/>
                <a:gd name="connsiteX571" fmla="*/ 123408 w 174759"/>
                <a:gd name="connsiteY571" fmla="*/ 89140 h 300594"/>
                <a:gd name="connsiteX572" fmla="*/ 126266 w 174759"/>
                <a:gd name="connsiteY572" fmla="*/ 96760 h 300594"/>
                <a:gd name="connsiteX573" fmla="*/ 125313 w 174759"/>
                <a:gd name="connsiteY573" fmla="*/ 95807 h 300594"/>
                <a:gd name="connsiteX574" fmla="*/ 124361 w 174759"/>
                <a:gd name="connsiteY574" fmla="*/ 96760 h 300594"/>
                <a:gd name="connsiteX575" fmla="*/ 126266 w 174759"/>
                <a:gd name="connsiteY575" fmla="*/ 96760 h 300594"/>
                <a:gd name="connsiteX576" fmla="*/ 126266 w 174759"/>
                <a:gd name="connsiteY576" fmla="*/ 96760 h 300594"/>
                <a:gd name="connsiteX577" fmla="*/ 128171 w 174759"/>
                <a:gd name="connsiteY577" fmla="*/ 125335 h 300594"/>
                <a:gd name="connsiteX578" fmla="*/ 128171 w 174759"/>
                <a:gd name="connsiteY578" fmla="*/ 125335 h 300594"/>
                <a:gd name="connsiteX579" fmla="*/ 127218 w 174759"/>
                <a:gd name="connsiteY579" fmla="*/ 127240 h 300594"/>
                <a:gd name="connsiteX580" fmla="*/ 128171 w 174759"/>
                <a:gd name="connsiteY580" fmla="*/ 125335 h 300594"/>
                <a:gd name="connsiteX581" fmla="*/ 128171 w 174759"/>
                <a:gd name="connsiteY581" fmla="*/ 125335 h 300594"/>
                <a:gd name="connsiteX582" fmla="*/ 128171 w 174759"/>
                <a:gd name="connsiteY582" fmla="*/ 76757 h 300594"/>
                <a:gd name="connsiteX583" fmla="*/ 130076 w 174759"/>
                <a:gd name="connsiteY583" fmla="*/ 76757 h 300594"/>
                <a:gd name="connsiteX584" fmla="*/ 131981 w 174759"/>
                <a:gd name="connsiteY584" fmla="*/ 74852 h 300594"/>
                <a:gd name="connsiteX585" fmla="*/ 131028 w 174759"/>
                <a:gd name="connsiteY585" fmla="*/ 74852 h 300594"/>
                <a:gd name="connsiteX586" fmla="*/ 128171 w 174759"/>
                <a:gd name="connsiteY586" fmla="*/ 76757 h 300594"/>
                <a:gd name="connsiteX587" fmla="*/ 129123 w 174759"/>
                <a:gd name="connsiteY587" fmla="*/ 130097 h 300594"/>
                <a:gd name="connsiteX588" fmla="*/ 129123 w 174759"/>
                <a:gd name="connsiteY588" fmla="*/ 130097 h 300594"/>
                <a:gd name="connsiteX589" fmla="*/ 129123 w 174759"/>
                <a:gd name="connsiteY589" fmla="*/ 130097 h 300594"/>
                <a:gd name="connsiteX590" fmla="*/ 129123 w 174759"/>
                <a:gd name="connsiteY590" fmla="*/ 130097 h 300594"/>
                <a:gd name="connsiteX591" fmla="*/ 129123 w 174759"/>
                <a:gd name="connsiteY591" fmla="*/ 130097 h 300594"/>
                <a:gd name="connsiteX592" fmla="*/ 129123 w 174759"/>
                <a:gd name="connsiteY592" fmla="*/ 218680 h 300594"/>
                <a:gd name="connsiteX593" fmla="*/ 131028 w 174759"/>
                <a:gd name="connsiteY593" fmla="*/ 219632 h 300594"/>
                <a:gd name="connsiteX594" fmla="*/ 131028 w 174759"/>
                <a:gd name="connsiteY594" fmla="*/ 216774 h 300594"/>
                <a:gd name="connsiteX595" fmla="*/ 129123 w 174759"/>
                <a:gd name="connsiteY595" fmla="*/ 218680 h 300594"/>
                <a:gd name="connsiteX596" fmla="*/ 137696 w 174759"/>
                <a:gd name="connsiteY596" fmla="*/ 102474 h 300594"/>
                <a:gd name="connsiteX597" fmla="*/ 136743 w 174759"/>
                <a:gd name="connsiteY597" fmla="*/ 102474 h 300594"/>
                <a:gd name="connsiteX598" fmla="*/ 131028 w 174759"/>
                <a:gd name="connsiteY598" fmla="*/ 111999 h 300594"/>
                <a:gd name="connsiteX599" fmla="*/ 129123 w 174759"/>
                <a:gd name="connsiteY599" fmla="*/ 111999 h 300594"/>
                <a:gd name="connsiteX600" fmla="*/ 129123 w 174759"/>
                <a:gd name="connsiteY600" fmla="*/ 112952 h 300594"/>
                <a:gd name="connsiteX601" fmla="*/ 131028 w 174759"/>
                <a:gd name="connsiteY601" fmla="*/ 111999 h 300594"/>
                <a:gd name="connsiteX602" fmla="*/ 133886 w 174759"/>
                <a:gd name="connsiteY602" fmla="*/ 111047 h 300594"/>
                <a:gd name="connsiteX603" fmla="*/ 138648 w 174759"/>
                <a:gd name="connsiteY603" fmla="*/ 104380 h 300594"/>
                <a:gd name="connsiteX604" fmla="*/ 137696 w 174759"/>
                <a:gd name="connsiteY604" fmla="*/ 102474 h 300594"/>
                <a:gd name="connsiteX605" fmla="*/ 130076 w 174759"/>
                <a:gd name="connsiteY605" fmla="*/ 205345 h 300594"/>
                <a:gd name="connsiteX606" fmla="*/ 130076 w 174759"/>
                <a:gd name="connsiteY606" fmla="*/ 205345 h 300594"/>
                <a:gd name="connsiteX607" fmla="*/ 131028 w 174759"/>
                <a:gd name="connsiteY607" fmla="*/ 205345 h 300594"/>
                <a:gd name="connsiteX608" fmla="*/ 130076 w 174759"/>
                <a:gd name="connsiteY608" fmla="*/ 205345 h 300594"/>
                <a:gd name="connsiteX609" fmla="*/ 130076 w 174759"/>
                <a:gd name="connsiteY609" fmla="*/ 205345 h 300594"/>
                <a:gd name="connsiteX610" fmla="*/ 131028 w 174759"/>
                <a:gd name="connsiteY610" fmla="*/ 87235 h 300594"/>
                <a:gd name="connsiteX611" fmla="*/ 131981 w 174759"/>
                <a:gd name="connsiteY611" fmla="*/ 89140 h 300594"/>
                <a:gd name="connsiteX612" fmla="*/ 133886 w 174759"/>
                <a:gd name="connsiteY612" fmla="*/ 87235 h 300594"/>
                <a:gd name="connsiteX613" fmla="*/ 132933 w 174759"/>
                <a:gd name="connsiteY613" fmla="*/ 85330 h 300594"/>
                <a:gd name="connsiteX614" fmla="*/ 131028 w 174759"/>
                <a:gd name="connsiteY614" fmla="*/ 87235 h 300594"/>
                <a:gd name="connsiteX615" fmla="*/ 131028 w 174759"/>
                <a:gd name="connsiteY615" fmla="*/ 224395 h 300594"/>
                <a:gd name="connsiteX616" fmla="*/ 131028 w 174759"/>
                <a:gd name="connsiteY616" fmla="*/ 224395 h 300594"/>
                <a:gd name="connsiteX617" fmla="*/ 132933 w 174759"/>
                <a:gd name="connsiteY617" fmla="*/ 224395 h 300594"/>
                <a:gd name="connsiteX618" fmla="*/ 131028 w 174759"/>
                <a:gd name="connsiteY618" fmla="*/ 224395 h 300594"/>
                <a:gd name="connsiteX619" fmla="*/ 131028 w 174759"/>
                <a:gd name="connsiteY619" fmla="*/ 224395 h 300594"/>
                <a:gd name="connsiteX620" fmla="*/ 131028 w 174759"/>
                <a:gd name="connsiteY620" fmla="*/ 216774 h 300594"/>
                <a:gd name="connsiteX621" fmla="*/ 133886 w 174759"/>
                <a:gd name="connsiteY621" fmla="*/ 217727 h 300594"/>
                <a:gd name="connsiteX622" fmla="*/ 134838 w 174759"/>
                <a:gd name="connsiteY622" fmla="*/ 218680 h 300594"/>
                <a:gd name="connsiteX623" fmla="*/ 135791 w 174759"/>
                <a:gd name="connsiteY623" fmla="*/ 219632 h 300594"/>
                <a:gd name="connsiteX624" fmla="*/ 136743 w 174759"/>
                <a:gd name="connsiteY624" fmla="*/ 218680 h 300594"/>
                <a:gd name="connsiteX625" fmla="*/ 134838 w 174759"/>
                <a:gd name="connsiteY625" fmla="*/ 217727 h 300594"/>
                <a:gd name="connsiteX626" fmla="*/ 133886 w 174759"/>
                <a:gd name="connsiteY626" fmla="*/ 217727 h 300594"/>
                <a:gd name="connsiteX627" fmla="*/ 131028 w 174759"/>
                <a:gd name="connsiteY627" fmla="*/ 216774 h 300594"/>
                <a:gd name="connsiteX628" fmla="*/ 131981 w 174759"/>
                <a:gd name="connsiteY628" fmla="*/ 97712 h 300594"/>
                <a:gd name="connsiteX629" fmla="*/ 131981 w 174759"/>
                <a:gd name="connsiteY629" fmla="*/ 97712 h 300594"/>
                <a:gd name="connsiteX630" fmla="*/ 131981 w 174759"/>
                <a:gd name="connsiteY630" fmla="*/ 97712 h 300594"/>
                <a:gd name="connsiteX631" fmla="*/ 131981 w 174759"/>
                <a:gd name="connsiteY631" fmla="*/ 97712 h 300594"/>
                <a:gd name="connsiteX632" fmla="*/ 131981 w 174759"/>
                <a:gd name="connsiteY632" fmla="*/ 97712 h 300594"/>
                <a:gd name="connsiteX633" fmla="*/ 131981 w 174759"/>
                <a:gd name="connsiteY633" fmla="*/ 198677 h 300594"/>
                <a:gd name="connsiteX634" fmla="*/ 131981 w 174759"/>
                <a:gd name="connsiteY634" fmla="*/ 198677 h 300594"/>
                <a:gd name="connsiteX635" fmla="*/ 132933 w 174759"/>
                <a:gd name="connsiteY635" fmla="*/ 198677 h 300594"/>
                <a:gd name="connsiteX636" fmla="*/ 131981 w 174759"/>
                <a:gd name="connsiteY636" fmla="*/ 198677 h 300594"/>
                <a:gd name="connsiteX637" fmla="*/ 131981 w 174759"/>
                <a:gd name="connsiteY637" fmla="*/ 198677 h 300594"/>
                <a:gd name="connsiteX638" fmla="*/ 133886 w 174759"/>
                <a:gd name="connsiteY638" fmla="*/ 209155 h 300594"/>
                <a:gd name="connsiteX639" fmla="*/ 133886 w 174759"/>
                <a:gd name="connsiteY639" fmla="*/ 209155 h 300594"/>
                <a:gd name="connsiteX640" fmla="*/ 133886 w 174759"/>
                <a:gd name="connsiteY640" fmla="*/ 211060 h 300594"/>
                <a:gd name="connsiteX641" fmla="*/ 134838 w 174759"/>
                <a:gd name="connsiteY641" fmla="*/ 211060 h 300594"/>
                <a:gd name="connsiteX642" fmla="*/ 133886 w 174759"/>
                <a:gd name="connsiteY642" fmla="*/ 209155 h 300594"/>
                <a:gd name="connsiteX643" fmla="*/ 133886 w 174759"/>
                <a:gd name="connsiteY643" fmla="*/ 115810 h 300594"/>
                <a:gd name="connsiteX644" fmla="*/ 132933 w 174759"/>
                <a:gd name="connsiteY644" fmla="*/ 116762 h 300594"/>
                <a:gd name="connsiteX645" fmla="*/ 132933 w 174759"/>
                <a:gd name="connsiteY645" fmla="*/ 118667 h 300594"/>
                <a:gd name="connsiteX646" fmla="*/ 133886 w 174759"/>
                <a:gd name="connsiteY646" fmla="*/ 117715 h 300594"/>
                <a:gd name="connsiteX647" fmla="*/ 133886 w 174759"/>
                <a:gd name="connsiteY647" fmla="*/ 115810 h 300594"/>
                <a:gd name="connsiteX648" fmla="*/ 138648 w 174759"/>
                <a:gd name="connsiteY648" fmla="*/ 83424 h 300594"/>
                <a:gd name="connsiteX649" fmla="*/ 138648 w 174759"/>
                <a:gd name="connsiteY649" fmla="*/ 83424 h 300594"/>
                <a:gd name="connsiteX650" fmla="*/ 139601 w 174759"/>
                <a:gd name="connsiteY650" fmla="*/ 83424 h 300594"/>
                <a:gd name="connsiteX651" fmla="*/ 138648 w 174759"/>
                <a:gd name="connsiteY651" fmla="*/ 83424 h 300594"/>
                <a:gd name="connsiteX652" fmla="*/ 138648 w 174759"/>
                <a:gd name="connsiteY652" fmla="*/ 83424 h 300594"/>
                <a:gd name="connsiteX653" fmla="*/ 138648 w 174759"/>
                <a:gd name="connsiteY653" fmla="*/ 218680 h 300594"/>
                <a:gd name="connsiteX654" fmla="*/ 138648 w 174759"/>
                <a:gd name="connsiteY654" fmla="*/ 218680 h 300594"/>
                <a:gd name="connsiteX655" fmla="*/ 140553 w 174759"/>
                <a:gd name="connsiteY655" fmla="*/ 218680 h 300594"/>
                <a:gd name="connsiteX656" fmla="*/ 138648 w 174759"/>
                <a:gd name="connsiteY656" fmla="*/ 218680 h 300594"/>
                <a:gd name="connsiteX657" fmla="*/ 138648 w 174759"/>
                <a:gd name="connsiteY657" fmla="*/ 218680 h 300594"/>
                <a:gd name="connsiteX658" fmla="*/ 140553 w 174759"/>
                <a:gd name="connsiteY658" fmla="*/ 88187 h 300594"/>
                <a:gd name="connsiteX659" fmla="*/ 140553 w 174759"/>
                <a:gd name="connsiteY659" fmla="*/ 88187 h 300594"/>
                <a:gd name="connsiteX660" fmla="*/ 141506 w 174759"/>
                <a:gd name="connsiteY660" fmla="*/ 88187 h 300594"/>
                <a:gd name="connsiteX661" fmla="*/ 140553 w 174759"/>
                <a:gd name="connsiteY661" fmla="*/ 88187 h 300594"/>
                <a:gd name="connsiteX662" fmla="*/ 140553 w 174759"/>
                <a:gd name="connsiteY662" fmla="*/ 88187 h 300594"/>
                <a:gd name="connsiteX663" fmla="*/ 140553 w 174759"/>
                <a:gd name="connsiteY663" fmla="*/ 206297 h 300594"/>
                <a:gd name="connsiteX664" fmla="*/ 140553 w 174759"/>
                <a:gd name="connsiteY664" fmla="*/ 206297 h 300594"/>
                <a:gd name="connsiteX665" fmla="*/ 142458 w 174759"/>
                <a:gd name="connsiteY665" fmla="*/ 206297 h 300594"/>
                <a:gd name="connsiteX666" fmla="*/ 140553 w 174759"/>
                <a:gd name="connsiteY666" fmla="*/ 206297 h 300594"/>
                <a:gd name="connsiteX667" fmla="*/ 140553 w 174759"/>
                <a:gd name="connsiteY667" fmla="*/ 206297 h 300594"/>
                <a:gd name="connsiteX668" fmla="*/ 141506 w 174759"/>
                <a:gd name="connsiteY668" fmla="*/ 211060 h 300594"/>
                <a:gd name="connsiteX669" fmla="*/ 141506 w 174759"/>
                <a:gd name="connsiteY669" fmla="*/ 211060 h 300594"/>
                <a:gd name="connsiteX670" fmla="*/ 142458 w 174759"/>
                <a:gd name="connsiteY670" fmla="*/ 213917 h 300594"/>
                <a:gd name="connsiteX671" fmla="*/ 143411 w 174759"/>
                <a:gd name="connsiteY671" fmla="*/ 212965 h 300594"/>
                <a:gd name="connsiteX672" fmla="*/ 141506 w 174759"/>
                <a:gd name="connsiteY672" fmla="*/ 211060 h 300594"/>
                <a:gd name="connsiteX673" fmla="*/ 141506 w 174759"/>
                <a:gd name="connsiteY673" fmla="*/ 221537 h 300594"/>
                <a:gd name="connsiteX674" fmla="*/ 141506 w 174759"/>
                <a:gd name="connsiteY674" fmla="*/ 221537 h 300594"/>
                <a:gd name="connsiteX675" fmla="*/ 141506 w 174759"/>
                <a:gd name="connsiteY675" fmla="*/ 221537 h 300594"/>
                <a:gd name="connsiteX676" fmla="*/ 141506 w 174759"/>
                <a:gd name="connsiteY676" fmla="*/ 221537 h 300594"/>
                <a:gd name="connsiteX677" fmla="*/ 141506 w 174759"/>
                <a:gd name="connsiteY677" fmla="*/ 221537 h 300594"/>
                <a:gd name="connsiteX678" fmla="*/ 145316 w 174759"/>
                <a:gd name="connsiteY678" fmla="*/ 15797 h 300594"/>
                <a:gd name="connsiteX679" fmla="*/ 145316 w 174759"/>
                <a:gd name="connsiteY679" fmla="*/ 15797 h 300594"/>
                <a:gd name="connsiteX680" fmla="*/ 145316 w 174759"/>
                <a:gd name="connsiteY680" fmla="*/ 16749 h 300594"/>
                <a:gd name="connsiteX681" fmla="*/ 145316 w 174759"/>
                <a:gd name="connsiteY681" fmla="*/ 15797 h 300594"/>
                <a:gd name="connsiteX682" fmla="*/ 149126 w 174759"/>
                <a:gd name="connsiteY682" fmla="*/ 15797 h 300594"/>
                <a:gd name="connsiteX683" fmla="*/ 150078 w 174759"/>
                <a:gd name="connsiteY683" fmla="*/ 11987 h 300594"/>
                <a:gd name="connsiteX684" fmla="*/ 149126 w 174759"/>
                <a:gd name="connsiteY684" fmla="*/ 11987 h 300594"/>
                <a:gd name="connsiteX685" fmla="*/ 145316 w 174759"/>
                <a:gd name="connsiteY685" fmla="*/ 15797 h 300594"/>
                <a:gd name="connsiteX686" fmla="*/ 149126 w 174759"/>
                <a:gd name="connsiteY686" fmla="*/ 15797 h 300594"/>
                <a:gd name="connsiteX687" fmla="*/ 152936 w 174759"/>
                <a:gd name="connsiteY687" fmla="*/ 21512 h 300594"/>
                <a:gd name="connsiteX688" fmla="*/ 154841 w 174759"/>
                <a:gd name="connsiteY688" fmla="*/ 20560 h 300594"/>
                <a:gd name="connsiteX689" fmla="*/ 150078 w 174759"/>
                <a:gd name="connsiteY689" fmla="*/ 17702 h 300594"/>
                <a:gd name="connsiteX690" fmla="*/ 148173 w 174759"/>
                <a:gd name="connsiteY690" fmla="*/ 19607 h 300594"/>
                <a:gd name="connsiteX691" fmla="*/ 152936 w 174759"/>
                <a:gd name="connsiteY691" fmla="*/ 21512 h 300594"/>
                <a:gd name="connsiteX692" fmla="*/ 152936 w 174759"/>
                <a:gd name="connsiteY692" fmla="*/ 14845 h 300594"/>
                <a:gd name="connsiteX693" fmla="*/ 153888 w 174759"/>
                <a:gd name="connsiteY693" fmla="*/ 16749 h 300594"/>
                <a:gd name="connsiteX694" fmla="*/ 154841 w 174759"/>
                <a:gd name="connsiteY694" fmla="*/ 15797 h 300594"/>
                <a:gd name="connsiteX695" fmla="*/ 152936 w 174759"/>
                <a:gd name="connsiteY695" fmla="*/ 14845 h 300594"/>
                <a:gd name="connsiteX696" fmla="*/ 152936 w 174759"/>
                <a:gd name="connsiteY696" fmla="*/ 14845 h 300594"/>
                <a:gd name="connsiteX697" fmla="*/ 154841 w 174759"/>
                <a:gd name="connsiteY697" fmla="*/ 28180 h 300594"/>
                <a:gd name="connsiteX698" fmla="*/ 154841 w 174759"/>
                <a:gd name="connsiteY698" fmla="*/ 28180 h 300594"/>
                <a:gd name="connsiteX699" fmla="*/ 153888 w 174759"/>
                <a:gd name="connsiteY699" fmla="*/ 28180 h 300594"/>
                <a:gd name="connsiteX700" fmla="*/ 154841 w 174759"/>
                <a:gd name="connsiteY700" fmla="*/ 28180 h 300594"/>
                <a:gd name="connsiteX701" fmla="*/ 154841 w 174759"/>
                <a:gd name="connsiteY701" fmla="*/ 28180 h 300594"/>
                <a:gd name="connsiteX702" fmla="*/ 158651 w 174759"/>
                <a:gd name="connsiteY702" fmla="*/ 30085 h 300594"/>
                <a:gd name="connsiteX703" fmla="*/ 158651 w 174759"/>
                <a:gd name="connsiteY703" fmla="*/ 30085 h 300594"/>
                <a:gd name="connsiteX704" fmla="*/ 158651 w 174759"/>
                <a:gd name="connsiteY704" fmla="*/ 30085 h 300594"/>
                <a:gd name="connsiteX705" fmla="*/ 158651 w 174759"/>
                <a:gd name="connsiteY705" fmla="*/ 30085 h 300594"/>
                <a:gd name="connsiteX706" fmla="*/ 158651 w 174759"/>
                <a:gd name="connsiteY706" fmla="*/ 30085 h 300594"/>
                <a:gd name="connsiteX707" fmla="*/ 161508 w 174759"/>
                <a:gd name="connsiteY707" fmla="*/ 27227 h 300594"/>
                <a:gd name="connsiteX708" fmla="*/ 161508 w 174759"/>
                <a:gd name="connsiteY708" fmla="*/ 27227 h 300594"/>
                <a:gd name="connsiteX709" fmla="*/ 164366 w 174759"/>
                <a:gd name="connsiteY709" fmla="*/ 26274 h 300594"/>
                <a:gd name="connsiteX710" fmla="*/ 163413 w 174759"/>
                <a:gd name="connsiteY710" fmla="*/ 26274 h 300594"/>
                <a:gd name="connsiteX711" fmla="*/ 161508 w 174759"/>
                <a:gd name="connsiteY711" fmla="*/ 27227 h 30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174759" h="300594">
                  <a:moveTo>
                    <a:pt x="139601" y="66280"/>
                  </a:moveTo>
                  <a:lnTo>
                    <a:pt x="142458" y="71042"/>
                  </a:lnTo>
                  <a:cubicBezTo>
                    <a:pt x="148173" y="77710"/>
                    <a:pt x="150078" y="85330"/>
                    <a:pt x="151031" y="93902"/>
                  </a:cubicBezTo>
                  <a:cubicBezTo>
                    <a:pt x="151031" y="110095"/>
                    <a:pt x="147221" y="124382"/>
                    <a:pt x="136743" y="135812"/>
                  </a:cubicBezTo>
                  <a:cubicBezTo>
                    <a:pt x="130076" y="143432"/>
                    <a:pt x="122456" y="149147"/>
                    <a:pt x="112931" y="152957"/>
                  </a:cubicBezTo>
                  <a:cubicBezTo>
                    <a:pt x="111026" y="153910"/>
                    <a:pt x="109121" y="153910"/>
                    <a:pt x="108168" y="154862"/>
                  </a:cubicBezTo>
                  <a:cubicBezTo>
                    <a:pt x="104358" y="156767"/>
                    <a:pt x="100548" y="157720"/>
                    <a:pt x="96738" y="157720"/>
                  </a:cubicBezTo>
                  <a:cubicBezTo>
                    <a:pt x="93881" y="157720"/>
                    <a:pt x="91023" y="158672"/>
                    <a:pt x="88166" y="158672"/>
                  </a:cubicBezTo>
                  <a:cubicBezTo>
                    <a:pt x="82451" y="160577"/>
                    <a:pt x="75783" y="159624"/>
                    <a:pt x="70068" y="158672"/>
                  </a:cubicBezTo>
                  <a:cubicBezTo>
                    <a:pt x="67211" y="157720"/>
                    <a:pt x="63401" y="156767"/>
                    <a:pt x="60543" y="156767"/>
                  </a:cubicBezTo>
                  <a:cubicBezTo>
                    <a:pt x="54828" y="155815"/>
                    <a:pt x="50066" y="156767"/>
                    <a:pt x="45303" y="159624"/>
                  </a:cubicBezTo>
                  <a:cubicBezTo>
                    <a:pt x="42446" y="161530"/>
                    <a:pt x="41493" y="163435"/>
                    <a:pt x="41493" y="167245"/>
                  </a:cubicBezTo>
                  <a:cubicBezTo>
                    <a:pt x="42446" y="170102"/>
                    <a:pt x="44351" y="172007"/>
                    <a:pt x="47208" y="172960"/>
                  </a:cubicBezTo>
                  <a:cubicBezTo>
                    <a:pt x="55781" y="175817"/>
                    <a:pt x="64353" y="178674"/>
                    <a:pt x="73878" y="178674"/>
                  </a:cubicBezTo>
                  <a:cubicBezTo>
                    <a:pt x="85308" y="179627"/>
                    <a:pt x="94833" y="182485"/>
                    <a:pt x="106263" y="184390"/>
                  </a:cubicBezTo>
                  <a:cubicBezTo>
                    <a:pt x="114836" y="186295"/>
                    <a:pt x="123408" y="188199"/>
                    <a:pt x="131981" y="191057"/>
                  </a:cubicBezTo>
                  <a:cubicBezTo>
                    <a:pt x="144363" y="195820"/>
                    <a:pt x="154841" y="202487"/>
                    <a:pt x="162461" y="213917"/>
                  </a:cubicBezTo>
                  <a:cubicBezTo>
                    <a:pt x="166271" y="218680"/>
                    <a:pt x="168176" y="224395"/>
                    <a:pt x="169128" y="230110"/>
                  </a:cubicBezTo>
                  <a:cubicBezTo>
                    <a:pt x="171986" y="249160"/>
                    <a:pt x="165318" y="266305"/>
                    <a:pt x="151983" y="279640"/>
                  </a:cubicBezTo>
                  <a:cubicBezTo>
                    <a:pt x="140553" y="290117"/>
                    <a:pt x="128171" y="294880"/>
                    <a:pt x="112931" y="296785"/>
                  </a:cubicBezTo>
                  <a:cubicBezTo>
                    <a:pt x="103406" y="298690"/>
                    <a:pt x="93881" y="300595"/>
                    <a:pt x="84356" y="300595"/>
                  </a:cubicBezTo>
                  <a:cubicBezTo>
                    <a:pt x="74831" y="300595"/>
                    <a:pt x="65306" y="300595"/>
                    <a:pt x="54828" y="297737"/>
                  </a:cubicBezTo>
                  <a:cubicBezTo>
                    <a:pt x="50066" y="296785"/>
                    <a:pt x="46256" y="294880"/>
                    <a:pt x="41493" y="293927"/>
                  </a:cubicBezTo>
                  <a:cubicBezTo>
                    <a:pt x="29111" y="291070"/>
                    <a:pt x="18633" y="285355"/>
                    <a:pt x="10061" y="275830"/>
                  </a:cubicBezTo>
                  <a:cubicBezTo>
                    <a:pt x="-2322" y="263447"/>
                    <a:pt x="-3274" y="249160"/>
                    <a:pt x="7203" y="233920"/>
                  </a:cubicBezTo>
                  <a:cubicBezTo>
                    <a:pt x="12918" y="227252"/>
                    <a:pt x="19586" y="221537"/>
                    <a:pt x="27206" y="217727"/>
                  </a:cubicBezTo>
                  <a:cubicBezTo>
                    <a:pt x="28158" y="217727"/>
                    <a:pt x="28158" y="217727"/>
                    <a:pt x="29111" y="216774"/>
                  </a:cubicBezTo>
                  <a:cubicBezTo>
                    <a:pt x="30063" y="215822"/>
                    <a:pt x="32921" y="215822"/>
                    <a:pt x="32921" y="213917"/>
                  </a:cubicBezTo>
                  <a:cubicBezTo>
                    <a:pt x="32921" y="212012"/>
                    <a:pt x="30063" y="212012"/>
                    <a:pt x="29111" y="212012"/>
                  </a:cubicBezTo>
                  <a:cubicBezTo>
                    <a:pt x="17681" y="207249"/>
                    <a:pt x="11966" y="198677"/>
                    <a:pt x="9108" y="188199"/>
                  </a:cubicBezTo>
                  <a:cubicBezTo>
                    <a:pt x="7203" y="181532"/>
                    <a:pt x="9108" y="174865"/>
                    <a:pt x="12918" y="169149"/>
                  </a:cubicBezTo>
                  <a:cubicBezTo>
                    <a:pt x="17681" y="159624"/>
                    <a:pt x="26253" y="155815"/>
                    <a:pt x="35778" y="152005"/>
                  </a:cubicBezTo>
                  <a:cubicBezTo>
                    <a:pt x="37683" y="151052"/>
                    <a:pt x="41493" y="151052"/>
                    <a:pt x="41493" y="149147"/>
                  </a:cubicBezTo>
                  <a:cubicBezTo>
                    <a:pt x="41493" y="146290"/>
                    <a:pt x="38636" y="145337"/>
                    <a:pt x="35778" y="144385"/>
                  </a:cubicBezTo>
                  <a:cubicBezTo>
                    <a:pt x="27206" y="138670"/>
                    <a:pt x="20538" y="131049"/>
                    <a:pt x="17681" y="120572"/>
                  </a:cubicBezTo>
                  <a:cubicBezTo>
                    <a:pt x="15776" y="113905"/>
                    <a:pt x="12918" y="108190"/>
                    <a:pt x="13871" y="100570"/>
                  </a:cubicBezTo>
                  <a:cubicBezTo>
                    <a:pt x="14823" y="91045"/>
                    <a:pt x="16728" y="82472"/>
                    <a:pt x="20538" y="74852"/>
                  </a:cubicBezTo>
                  <a:cubicBezTo>
                    <a:pt x="21491" y="72947"/>
                    <a:pt x="21491" y="71995"/>
                    <a:pt x="22443" y="71042"/>
                  </a:cubicBezTo>
                  <a:cubicBezTo>
                    <a:pt x="37683" y="51992"/>
                    <a:pt x="56733" y="41515"/>
                    <a:pt x="81498" y="40562"/>
                  </a:cubicBezTo>
                  <a:cubicBezTo>
                    <a:pt x="93881" y="41515"/>
                    <a:pt x="104358" y="42467"/>
                    <a:pt x="115788" y="47230"/>
                  </a:cubicBezTo>
                  <a:cubicBezTo>
                    <a:pt x="119598" y="49135"/>
                    <a:pt x="123408" y="50087"/>
                    <a:pt x="126266" y="52945"/>
                  </a:cubicBezTo>
                  <a:cubicBezTo>
                    <a:pt x="131981" y="57707"/>
                    <a:pt x="148173" y="53897"/>
                    <a:pt x="151031" y="45324"/>
                  </a:cubicBezTo>
                  <a:cubicBezTo>
                    <a:pt x="152936" y="40562"/>
                    <a:pt x="151031" y="36752"/>
                    <a:pt x="146268" y="36752"/>
                  </a:cubicBezTo>
                  <a:cubicBezTo>
                    <a:pt x="132933" y="35799"/>
                    <a:pt x="128171" y="22465"/>
                    <a:pt x="133886" y="11035"/>
                  </a:cubicBezTo>
                  <a:cubicBezTo>
                    <a:pt x="137696" y="1510"/>
                    <a:pt x="148173" y="-1348"/>
                    <a:pt x="156746" y="557"/>
                  </a:cubicBezTo>
                  <a:cubicBezTo>
                    <a:pt x="172938" y="3415"/>
                    <a:pt x="176748" y="17702"/>
                    <a:pt x="173891" y="29132"/>
                  </a:cubicBezTo>
                  <a:cubicBezTo>
                    <a:pt x="170081" y="46277"/>
                    <a:pt x="159603" y="56755"/>
                    <a:pt x="142458" y="62470"/>
                  </a:cubicBezTo>
                  <a:cubicBezTo>
                    <a:pt x="138648" y="63422"/>
                    <a:pt x="138648" y="63422"/>
                    <a:pt x="139601" y="66280"/>
                  </a:cubicBezTo>
                  <a:close/>
                  <a:moveTo>
                    <a:pt x="22443" y="111047"/>
                  </a:moveTo>
                  <a:cubicBezTo>
                    <a:pt x="22443" y="111047"/>
                    <a:pt x="21491" y="111047"/>
                    <a:pt x="21491" y="111047"/>
                  </a:cubicBezTo>
                  <a:cubicBezTo>
                    <a:pt x="21491" y="111047"/>
                    <a:pt x="21491" y="111047"/>
                    <a:pt x="21491" y="111999"/>
                  </a:cubicBezTo>
                  <a:cubicBezTo>
                    <a:pt x="21491" y="111047"/>
                    <a:pt x="21491" y="111047"/>
                    <a:pt x="22443" y="111047"/>
                  </a:cubicBezTo>
                  <a:cubicBezTo>
                    <a:pt x="22443" y="111047"/>
                    <a:pt x="22443" y="111047"/>
                    <a:pt x="22443" y="111047"/>
                  </a:cubicBezTo>
                  <a:close/>
                  <a:moveTo>
                    <a:pt x="25301" y="99617"/>
                  </a:moveTo>
                  <a:cubicBezTo>
                    <a:pt x="25301" y="99617"/>
                    <a:pt x="24348" y="99617"/>
                    <a:pt x="25301" y="99617"/>
                  </a:cubicBezTo>
                  <a:cubicBezTo>
                    <a:pt x="24348" y="98665"/>
                    <a:pt x="24348" y="99617"/>
                    <a:pt x="24348" y="99617"/>
                  </a:cubicBezTo>
                  <a:cubicBezTo>
                    <a:pt x="24348" y="100570"/>
                    <a:pt x="24348" y="100570"/>
                    <a:pt x="25301" y="99617"/>
                  </a:cubicBezTo>
                  <a:cubicBezTo>
                    <a:pt x="25301" y="100570"/>
                    <a:pt x="25301" y="100570"/>
                    <a:pt x="25301" y="99617"/>
                  </a:cubicBezTo>
                  <a:close/>
                  <a:moveTo>
                    <a:pt x="26253" y="83424"/>
                  </a:moveTo>
                  <a:cubicBezTo>
                    <a:pt x="27206" y="83424"/>
                    <a:pt x="28158" y="83424"/>
                    <a:pt x="28158" y="82472"/>
                  </a:cubicBezTo>
                  <a:cubicBezTo>
                    <a:pt x="28158" y="82472"/>
                    <a:pt x="27206" y="81520"/>
                    <a:pt x="27206" y="81520"/>
                  </a:cubicBezTo>
                  <a:cubicBezTo>
                    <a:pt x="26253" y="81520"/>
                    <a:pt x="25301" y="82472"/>
                    <a:pt x="26253" y="83424"/>
                  </a:cubicBezTo>
                  <a:cubicBezTo>
                    <a:pt x="25301" y="83424"/>
                    <a:pt x="26253" y="83424"/>
                    <a:pt x="26253" y="83424"/>
                  </a:cubicBezTo>
                  <a:close/>
                  <a:moveTo>
                    <a:pt x="32921" y="118667"/>
                  </a:moveTo>
                  <a:cubicBezTo>
                    <a:pt x="33873" y="117715"/>
                    <a:pt x="35778" y="115810"/>
                    <a:pt x="33873" y="114857"/>
                  </a:cubicBezTo>
                  <a:cubicBezTo>
                    <a:pt x="32921" y="112952"/>
                    <a:pt x="30063" y="112952"/>
                    <a:pt x="28158" y="111999"/>
                  </a:cubicBezTo>
                  <a:cubicBezTo>
                    <a:pt x="27206" y="111999"/>
                    <a:pt x="27206" y="112952"/>
                    <a:pt x="26253" y="112952"/>
                  </a:cubicBezTo>
                  <a:cubicBezTo>
                    <a:pt x="26253" y="112952"/>
                    <a:pt x="26253" y="114857"/>
                    <a:pt x="26253" y="114857"/>
                  </a:cubicBezTo>
                  <a:cubicBezTo>
                    <a:pt x="29111" y="114857"/>
                    <a:pt x="28158" y="116762"/>
                    <a:pt x="29111" y="118667"/>
                  </a:cubicBezTo>
                  <a:cubicBezTo>
                    <a:pt x="31016" y="120572"/>
                    <a:pt x="31968" y="119620"/>
                    <a:pt x="32921" y="118667"/>
                  </a:cubicBezTo>
                  <a:close/>
                  <a:moveTo>
                    <a:pt x="26253" y="90092"/>
                  </a:moveTo>
                  <a:cubicBezTo>
                    <a:pt x="26253" y="90092"/>
                    <a:pt x="26253" y="90092"/>
                    <a:pt x="26253" y="90092"/>
                  </a:cubicBezTo>
                  <a:cubicBezTo>
                    <a:pt x="27206" y="91045"/>
                    <a:pt x="28158" y="90092"/>
                    <a:pt x="28158" y="90092"/>
                  </a:cubicBezTo>
                  <a:cubicBezTo>
                    <a:pt x="27206" y="90092"/>
                    <a:pt x="27206" y="90092"/>
                    <a:pt x="26253" y="90092"/>
                  </a:cubicBezTo>
                  <a:cubicBezTo>
                    <a:pt x="26253" y="90092"/>
                    <a:pt x="26253" y="90092"/>
                    <a:pt x="26253" y="90092"/>
                  </a:cubicBezTo>
                  <a:close/>
                  <a:moveTo>
                    <a:pt x="27206" y="76757"/>
                  </a:moveTo>
                  <a:cubicBezTo>
                    <a:pt x="29111" y="76757"/>
                    <a:pt x="30063" y="76757"/>
                    <a:pt x="31016" y="74852"/>
                  </a:cubicBezTo>
                  <a:cubicBezTo>
                    <a:pt x="31016" y="74852"/>
                    <a:pt x="31016" y="73899"/>
                    <a:pt x="31016" y="73899"/>
                  </a:cubicBezTo>
                  <a:cubicBezTo>
                    <a:pt x="28158" y="73899"/>
                    <a:pt x="27206" y="74852"/>
                    <a:pt x="27206" y="76757"/>
                  </a:cubicBezTo>
                  <a:cubicBezTo>
                    <a:pt x="26253" y="76757"/>
                    <a:pt x="26253" y="76757"/>
                    <a:pt x="27206" y="76757"/>
                  </a:cubicBezTo>
                  <a:close/>
                  <a:moveTo>
                    <a:pt x="33873" y="97712"/>
                  </a:moveTo>
                  <a:cubicBezTo>
                    <a:pt x="34826" y="97712"/>
                    <a:pt x="34826" y="97712"/>
                    <a:pt x="34826" y="96760"/>
                  </a:cubicBezTo>
                  <a:cubicBezTo>
                    <a:pt x="34826" y="94855"/>
                    <a:pt x="28158" y="92949"/>
                    <a:pt x="26253" y="93902"/>
                  </a:cubicBezTo>
                  <a:cubicBezTo>
                    <a:pt x="26253" y="93902"/>
                    <a:pt x="25301" y="94855"/>
                    <a:pt x="26253" y="95807"/>
                  </a:cubicBezTo>
                  <a:cubicBezTo>
                    <a:pt x="29111" y="94855"/>
                    <a:pt x="31968" y="95807"/>
                    <a:pt x="33873" y="97712"/>
                  </a:cubicBezTo>
                  <a:close/>
                  <a:moveTo>
                    <a:pt x="28158" y="98665"/>
                  </a:moveTo>
                  <a:cubicBezTo>
                    <a:pt x="28158" y="98665"/>
                    <a:pt x="28158" y="98665"/>
                    <a:pt x="28158" y="98665"/>
                  </a:cubicBezTo>
                  <a:cubicBezTo>
                    <a:pt x="27206" y="100570"/>
                    <a:pt x="28158" y="100570"/>
                    <a:pt x="28158" y="100570"/>
                  </a:cubicBezTo>
                  <a:cubicBezTo>
                    <a:pt x="29111" y="100570"/>
                    <a:pt x="29111" y="99617"/>
                    <a:pt x="28158" y="98665"/>
                  </a:cubicBezTo>
                  <a:cubicBezTo>
                    <a:pt x="29111" y="98665"/>
                    <a:pt x="29111" y="98665"/>
                    <a:pt x="28158" y="98665"/>
                  </a:cubicBezTo>
                  <a:close/>
                  <a:moveTo>
                    <a:pt x="30063" y="86282"/>
                  </a:moveTo>
                  <a:cubicBezTo>
                    <a:pt x="30063" y="86282"/>
                    <a:pt x="29111" y="87235"/>
                    <a:pt x="30063" y="86282"/>
                  </a:cubicBezTo>
                  <a:cubicBezTo>
                    <a:pt x="29111" y="88187"/>
                    <a:pt x="32921" y="91045"/>
                    <a:pt x="33873" y="91045"/>
                  </a:cubicBezTo>
                  <a:lnTo>
                    <a:pt x="34826" y="91045"/>
                  </a:lnTo>
                  <a:cubicBezTo>
                    <a:pt x="35778" y="91045"/>
                    <a:pt x="36731" y="91045"/>
                    <a:pt x="35778" y="89140"/>
                  </a:cubicBezTo>
                  <a:cubicBezTo>
                    <a:pt x="35778" y="88187"/>
                    <a:pt x="31016" y="86282"/>
                    <a:pt x="30063" y="86282"/>
                  </a:cubicBezTo>
                  <a:close/>
                  <a:moveTo>
                    <a:pt x="31016" y="80567"/>
                  </a:moveTo>
                  <a:cubicBezTo>
                    <a:pt x="31016" y="81520"/>
                    <a:pt x="31016" y="82472"/>
                    <a:pt x="31016" y="82472"/>
                  </a:cubicBezTo>
                  <a:cubicBezTo>
                    <a:pt x="32921" y="81520"/>
                    <a:pt x="33873" y="83424"/>
                    <a:pt x="35778" y="84377"/>
                  </a:cubicBezTo>
                  <a:cubicBezTo>
                    <a:pt x="35778" y="84377"/>
                    <a:pt x="36731" y="84377"/>
                    <a:pt x="36731" y="83424"/>
                  </a:cubicBezTo>
                  <a:cubicBezTo>
                    <a:pt x="36731" y="83424"/>
                    <a:pt x="36731" y="82472"/>
                    <a:pt x="36731" y="82472"/>
                  </a:cubicBezTo>
                  <a:cubicBezTo>
                    <a:pt x="35778" y="80567"/>
                    <a:pt x="34826" y="79615"/>
                    <a:pt x="32921" y="78662"/>
                  </a:cubicBezTo>
                  <a:cubicBezTo>
                    <a:pt x="31968" y="79615"/>
                    <a:pt x="31016" y="80567"/>
                    <a:pt x="31016" y="80567"/>
                  </a:cubicBezTo>
                  <a:close/>
                  <a:moveTo>
                    <a:pt x="32921" y="106285"/>
                  </a:moveTo>
                  <a:cubicBezTo>
                    <a:pt x="32921" y="107237"/>
                    <a:pt x="33873" y="107237"/>
                    <a:pt x="33873" y="107237"/>
                  </a:cubicBezTo>
                  <a:cubicBezTo>
                    <a:pt x="35778" y="106285"/>
                    <a:pt x="36731" y="106285"/>
                    <a:pt x="36731" y="105332"/>
                  </a:cubicBezTo>
                  <a:cubicBezTo>
                    <a:pt x="36731" y="104380"/>
                    <a:pt x="36731" y="104380"/>
                    <a:pt x="35778" y="104380"/>
                  </a:cubicBezTo>
                  <a:cubicBezTo>
                    <a:pt x="33873" y="104380"/>
                    <a:pt x="32921" y="105332"/>
                    <a:pt x="32921" y="106285"/>
                  </a:cubicBezTo>
                  <a:close/>
                  <a:moveTo>
                    <a:pt x="36731" y="190105"/>
                  </a:moveTo>
                  <a:cubicBezTo>
                    <a:pt x="36731" y="190105"/>
                    <a:pt x="36731" y="189152"/>
                    <a:pt x="36731" y="190105"/>
                  </a:cubicBezTo>
                  <a:cubicBezTo>
                    <a:pt x="34826" y="189152"/>
                    <a:pt x="34826" y="191057"/>
                    <a:pt x="34826" y="192010"/>
                  </a:cubicBezTo>
                  <a:cubicBezTo>
                    <a:pt x="33873" y="192962"/>
                    <a:pt x="33873" y="192962"/>
                    <a:pt x="33873" y="193915"/>
                  </a:cubicBezTo>
                  <a:cubicBezTo>
                    <a:pt x="33873" y="193915"/>
                    <a:pt x="32921" y="194867"/>
                    <a:pt x="33873" y="194867"/>
                  </a:cubicBezTo>
                  <a:cubicBezTo>
                    <a:pt x="35778" y="193915"/>
                    <a:pt x="35778" y="192010"/>
                    <a:pt x="36731" y="190105"/>
                  </a:cubicBezTo>
                  <a:close/>
                  <a:moveTo>
                    <a:pt x="37683" y="122477"/>
                  </a:moveTo>
                  <a:cubicBezTo>
                    <a:pt x="37683" y="121524"/>
                    <a:pt x="36731" y="120572"/>
                    <a:pt x="35778" y="120572"/>
                  </a:cubicBezTo>
                  <a:cubicBezTo>
                    <a:pt x="33873" y="120572"/>
                    <a:pt x="33873" y="122477"/>
                    <a:pt x="33873" y="124382"/>
                  </a:cubicBezTo>
                  <a:cubicBezTo>
                    <a:pt x="33873" y="124382"/>
                    <a:pt x="33873" y="125335"/>
                    <a:pt x="34826" y="126287"/>
                  </a:cubicBezTo>
                  <a:cubicBezTo>
                    <a:pt x="34826" y="123430"/>
                    <a:pt x="36731" y="123430"/>
                    <a:pt x="37683" y="122477"/>
                  </a:cubicBezTo>
                  <a:close/>
                  <a:moveTo>
                    <a:pt x="39588" y="273924"/>
                  </a:moveTo>
                  <a:cubicBezTo>
                    <a:pt x="42446" y="278687"/>
                    <a:pt x="45303" y="281545"/>
                    <a:pt x="51018" y="284402"/>
                  </a:cubicBezTo>
                  <a:cubicBezTo>
                    <a:pt x="60543" y="288212"/>
                    <a:pt x="70068" y="290117"/>
                    <a:pt x="79593" y="290117"/>
                  </a:cubicBezTo>
                  <a:cubicBezTo>
                    <a:pt x="94833" y="292022"/>
                    <a:pt x="117693" y="281545"/>
                    <a:pt x="129123" y="272972"/>
                  </a:cubicBezTo>
                  <a:cubicBezTo>
                    <a:pt x="135791" y="268210"/>
                    <a:pt x="138648" y="261542"/>
                    <a:pt x="138648" y="253922"/>
                  </a:cubicBezTo>
                  <a:cubicBezTo>
                    <a:pt x="138648" y="247255"/>
                    <a:pt x="136743" y="241540"/>
                    <a:pt x="131028" y="237730"/>
                  </a:cubicBezTo>
                  <a:cubicBezTo>
                    <a:pt x="125313" y="233920"/>
                    <a:pt x="119598" y="231062"/>
                    <a:pt x="113883" y="230110"/>
                  </a:cubicBezTo>
                  <a:cubicBezTo>
                    <a:pt x="97691" y="227252"/>
                    <a:pt x="81498" y="223442"/>
                    <a:pt x="65306" y="220585"/>
                  </a:cubicBezTo>
                  <a:cubicBezTo>
                    <a:pt x="64353" y="220585"/>
                    <a:pt x="63401" y="219632"/>
                    <a:pt x="61496" y="220585"/>
                  </a:cubicBezTo>
                  <a:cubicBezTo>
                    <a:pt x="55781" y="222490"/>
                    <a:pt x="51018" y="223442"/>
                    <a:pt x="46256" y="228205"/>
                  </a:cubicBezTo>
                  <a:cubicBezTo>
                    <a:pt x="33873" y="239635"/>
                    <a:pt x="31016" y="259637"/>
                    <a:pt x="39588" y="273924"/>
                  </a:cubicBezTo>
                  <a:close/>
                  <a:moveTo>
                    <a:pt x="36731" y="114857"/>
                  </a:moveTo>
                  <a:cubicBezTo>
                    <a:pt x="36731" y="115810"/>
                    <a:pt x="36731" y="116762"/>
                    <a:pt x="37683" y="116762"/>
                  </a:cubicBezTo>
                  <a:cubicBezTo>
                    <a:pt x="38636" y="116762"/>
                    <a:pt x="38636" y="116762"/>
                    <a:pt x="38636" y="115810"/>
                  </a:cubicBezTo>
                  <a:cubicBezTo>
                    <a:pt x="38636" y="114857"/>
                    <a:pt x="38636" y="113905"/>
                    <a:pt x="37683" y="113905"/>
                  </a:cubicBezTo>
                  <a:cubicBezTo>
                    <a:pt x="37683" y="113905"/>
                    <a:pt x="36731" y="113905"/>
                    <a:pt x="36731" y="114857"/>
                  </a:cubicBezTo>
                  <a:close/>
                  <a:moveTo>
                    <a:pt x="39588" y="80567"/>
                  </a:moveTo>
                  <a:cubicBezTo>
                    <a:pt x="41493" y="80567"/>
                    <a:pt x="41493" y="79615"/>
                    <a:pt x="41493" y="77710"/>
                  </a:cubicBezTo>
                  <a:cubicBezTo>
                    <a:pt x="39588" y="76757"/>
                    <a:pt x="38636" y="75805"/>
                    <a:pt x="38636" y="73899"/>
                  </a:cubicBezTo>
                  <a:cubicBezTo>
                    <a:pt x="39588" y="73899"/>
                    <a:pt x="39588" y="73899"/>
                    <a:pt x="39588" y="72947"/>
                  </a:cubicBezTo>
                  <a:cubicBezTo>
                    <a:pt x="39588" y="72947"/>
                    <a:pt x="39588" y="71995"/>
                    <a:pt x="39588" y="71995"/>
                  </a:cubicBezTo>
                  <a:cubicBezTo>
                    <a:pt x="38636" y="71995"/>
                    <a:pt x="38636" y="72947"/>
                    <a:pt x="38636" y="72947"/>
                  </a:cubicBezTo>
                  <a:cubicBezTo>
                    <a:pt x="36731" y="76757"/>
                    <a:pt x="37683" y="80567"/>
                    <a:pt x="39588" y="80567"/>
                  </a:cubicBezTo>
                  <a:close/>
                  <a:moveTo>
                    <a:pt x="38636" y="70090"/>
                  </a:moveTo>
                  <a:cubicBezTo>
                    <a:pt x="39588" y="70090"/>
                    <a:pt x="39588" y="70090"/>
                    <a:pt x="38636" y="70090"/>
                  </a:cubicBezTo>
                  <a:cubicBezTo>
                    <a:pt x="39588" y="69137"/>
                    <a:pt x="38636" y="69137"/>
                    <a:pt x="38636" y="69137"/>
                  </a:cubicBezTo>
                  <a:cubicBezTo>
                    <a:pt x="38636" y="69137"/>
                    <a:pt x="37683" y="69137"/>
                    <a:pt x="38636" y="70090"/>
                  </a:cubicBezTo>
                  <a:cubicBezTo>
                    <a:pt x="37683" y="70090"/>
                    <a:pt x="38636" y="70090"/>
                    <a:pt x="38636" y="70090"/>
                  </a:cubicBezTo>
                  <a:close/>
                  <a:moveTo>
                    <a:pt x="38636" y="88187"/>
                  </a:moveTo>
                  <a:cubicBezTo>
                    <a:pt x="38636" y="88187"/>
                    <a:pt x="38636" y="88187"/>
                    <a:pt x="38636" y="88187"/>
                  </a:cubicBezTo>
                  <a:cubicBezTo>
                    <a:pt x="41493" y="88187"/>
                    <a:pt x="39588" y="87235"/>
                    <a:pt x="39588" y="86282"/>
                  </a:cubicBezTo>
                  <a:lnTo>
                    <a:pt x="39588" y="86282"/>
                  </a:lnTo>
                  <a:cubicBezTo>
                    <a:pt x="37683" y="86282"/>
                    <a:pt x="37683" y="87235"/>
                    <a:pt x="38636" y="88187"/>
                  </a:cubicBezTo>
                  <a:close/>
                  <a:moveTo>
                    <a:pt x="41493" y="125335"/>
                  </a:moveTo>
                  <a:cubicBezTo>
                    <a:pt x="41493" y="124382"/>
                    <a:pt x="41493" y="124382"/>
                    <a:pt x="40541" y="124382"/>
                  </a:cubicBezTo>
                  <a:cubicBezTo>
                    <a:pt x="38636" y="124382"/>
                    <a:pt x="38636" y="126287"/>
                    <a:pt x="38636" y="127240"/>
                  </a:cubicBezTo>
                  <a:cubicBezTo>
                    <a:pt x="38636" y="128192"/>
                    <a:pt x="38636" y="129145"/>
                    <a:pt x="39588" y="128192"/>
                  </a:cubicBezTo>
                  <a:cubicBezTo>
                    <a:pt x="40541" y="128192"/>
                    <a:pt x="41493" y="126287"/>
                    <a:pt x="41493" y="125335"/>
                  </a:cubicBezTo>
                  <a:close/>
                  <a:moveTo>
                    <a:pt x="38636" y="95807"/>
                  </a:moveTo>
                  <a:cubicBezTo>
                    <a:pt x="38636" y="95807"/>
                    <a:pt x="38636" y="95807"/>
                    <a:pt x="38636" y="95807"/>
                  </a:cubicBezTo>
                  <a:cubicBezTo>
                    <a:pt x="40541" y="95807"/>
                    <a:pt x="39588" y="94855"/>
                    <a:pt x="40541" y="93902"/>
                  </a:cubicBezTo>
                  <a:cubicBezTo>
                    <a:pt x="41493" y="92949"/>
                    <a:pt x="41493" y="92949"/>
                    <a:pt x="41493" y="91997"/>
                  </a:cubicBezTo>
                  <a:cubicBezTo>
                    <a:pt x="41493" y="91045"/>
                    <a:pt x="40541" y="91045"/>
                    <a:pt x="40541" y="91045"/>
                  </a:cubicBezTo>
                  <a:cubicBezTo>
                    <a:pt x="39588" y="91997"/>
                    <a:pt x="40541" y="92949"/>
                    <a:pt x="40541" y="93902"/>
                  </a:cubicBezTo>
                  <a:cubicBezTo>
                    <a:pt x="39588" y="94855"/>
                    <a:pt x="38636" y="94855"/>
                    <a:pt x="38636" y="95807"/>
                  </a:cubicBezTo>
                  <a:close/>
                  <a:moveTo>
                    <a:pt x="44351" y="86282"/>
                  </a:moveTo>
                  <a:cubicBezTo>
                    <a:pt x="44351" y="86282"/>
                    <a:pt x="45303" y="85330"/>
                    <a:pt x="44351" y="85330"/>
                  </a:cubicBezTo>
                  <a:cubicBezTo>
                    <a:pt x="43398" y="84377"/>
                    <a:pt x="41493" y="84377"/>
                    <a:pt x="40541" y="84377"/>
                  </a:cubicBezTo>
                  <a:cubicBezTo>
                    <a:pt x="39588" y="84377"/>
                    <a:pt x="39588" y="85330"/>
                    <a:pt x="38636" y="85330"/>
                  </a:cubicBezTo>
                  <a:cubicBezTo>
                    <a:pt x="38636" y="85330"/>
                    <a:pt x="39588" y="86282"/>
                    <a:pt x="40541" y="86282"/>
                  </a:cubicBezTo>
                  <a:cubicBezTo>
                    <a:pt x="41493" y="87235"/>
                    <a:pt x="43398" y="88187"/>
                    <a:pt x="44351" y="86282"/>
                  </a:cubicBezTo>
                  <a:close/>
                  <a:moveTo>
                    <a:pt x="40541" y="193915"/>
                  </a:moveTo>
                  <a:cubicBezTo>
                    <a:pt x="39588" y="193915"/>
                    <a:pt x="39588" y="193915"/>
                    <a:pt x="40541" y="193915"/>
                  </a:cubicBezTo>
                  <a:cubicBezTo>
                    <a:pt x="39588" y="193915"/>
                    <a:pt x="39588" y="194867"/>
                    <a:pt x="40541" y="193915"/>
                  </a:cubicBezTo>
                  <a:cubicBezTo>
                    <a:pt x="40541" y="194867"/>
                    <a:pt x="40541" y="194867"/>
                    <a:pt x="40541" y="193915"/>
                  </a:cubicBezTo>
                  <a:cubicBezTo>
                    <a:pt x="40541" y="193915"/>
                    <a:pt x="40541" y="193915"/>
                    <a:pt x="40541" y="193915"/>
                  </a:cubicBezTo>
                  <a:close/>
                  <a:moveTo>
                    <a:pt x="41493" y="106285"/>
                  </a:moveTo>
                  <a:cubicBezTo>
                    <a:pt x="43398" y="108190"/>
                    <a:pt x="42446" y="105332"/>
                    <a:pt x="43398" y="105332"/>
                  </a:cubicBezTo>
                  <a:cubicBezTo>
                    <a:pt x="43398" y="104380"/>
                    <a:pt x="44351" y="104380"/>
                    <a:pt x="44351" y="104380"/>
                  </a:cubicBezTo>
                  <a:cubicBezTo>
                    <a:pt x="47208" y="103427"/>
                    <a:pt x="48161" y="100570"/>
                    <a:pt x="47208" y="98665"/>
                  </a:cubicBezTo>
                  <a:cubicBezTo>
                    <a:pt x="47208" y="97712"/>
                    <a:pt x="47208" y="95807"/>
                    <a:pt x="48161" y="94855"/>
                  </a:cubicBezTo>
                  <a:lnTo>
                    <a:pt x="48161" y="92949"/>
                  </a:lnTo>
                  <a:cubicBezTo>
                    <a:pt x="47208" y="91045"/>
                    <a:pt x="46256" y="90092"/>
                    <a:pt x="45303" y="90092"/>
                  </a:cubicBezTo>
                  <a:cubicBezTo>
                    <a:pt x="43398" y="91045"/>
                    <a:pt x="45303" y="91997"/>
                    <a:pt x="45303" y="92949"/>
                  </a:cubicBezTo>
                  <a:cubicBezTo>
                    <a:pt x="43398" y="95807"/>
                    <a:pt x="47208" y="100570"/>
                    <a:pt x="41493" y="102474"/>
                  </a:cubicBezTo>
                  <a:cubicBezTo>
                    <a:pt x="40541" y="102474"/>
                    <a:pt x="40541" y="105332"/>
                    <a:pt x="41493" y="106285"/>
                  </a:cubicBezTo>
                  <a:close/>
                  <a:moveTo>
                    <a:pt x="42446" y="71042"/>
                  </a:moveTo>
                  <a:cubicBezTo>
                    <a:pt x="43398" y="71042"/>
                    <a:pt x="43398" y="71995"/>
                    <a:pt x="43398" y="71995"/>
                  </a:cubicBezTo>
                  <a:cubicBezTo>
                    <a:pt x="43398" y="73899"/>
                    <a:pt x="41493" y="75805"/>
                    <a:pt x="41493" y="77710"/>
                  </a:cubicBezTo>
                  <a:cubicBezTo>
                    <a:pt x="43398" y="78662"/>
                    <a:pt x="45303" y="80567"/>
                    <a:pt x="46256" y="77710"/>
                  </a:cubicBezTo>
                  <a:cubicBezTo>
                    <a:pt x="47208" y="74852"/>
                    <a:pt x="46256" y="72947"/>
                    <a:pt x="43398" y="71995"/>
                  </a:cubicBezTo>
                  <a:lnTo>
                    <a:pt x="43398" y="70090"/>
                  </a:lnTo>
                  <a:cubicBezTo>
                    <a:pt x="43398" y="69137"/>
                    <a:pt x="43398" y="68185"/>
                    <a:pt x="42446" y="69137"/>
                  </a:cubicBezTo>
                  <a:cubicBezTo>
                    <a:pt x="41493" y="70090"/>
                    <a:pt x="41493" y="71042"/>
                    <a:pt x="42446" y="71042"/>
                  </a:cubicBezTo>
                  <a:close/>
                  <a:moveTo>
                    <a:pt x="41493" y="202487"/>
                  </a:moveTo>
                  <a:cubicBezTo>
                    <a:pt x="41493" y="203440"/>
                    <a:pt x="41493" y="203440"/>
                    <a:pt x="41493" y="202487"/>
                  </a:cubicBezTo>
                  <a:cubicBezTo>
                    <a:pt x="42446" y="203440"/>
                    <a:pt x="42446" y="203440"/>
                    <a:pt x="43398" y="202487"/>
                  </a:cubicBezTo>
                  <a:cubicBezTo>
                    <a:pt x="43398" y="202487"/>
                    <a:pt x="42446" y="202487"/>
                    <a:pt x="41493" y="202487"/>
                  </a:cubicBezTo>
                  <a:cubicBezTo>
                    <a:pt x="42446" y="202487"/>
                    <a:pt x="41493" y="202487"/>
                    <a:pt x="41493" y="202487"/>
                  </a:cubicBezTo>
                  <a:close/>
                  <a:moveTo>
                    <a:pt x="44351" y="133907"/>
                  </a:moveTo>
                  <a:lnTo>
                    <a:pt x="44351" y="133907"/>
                  </a:lnTo>
                  <a:lnTo>
                    <a:pt x="41493" y="133907"/>
                  </a:lnTo>
                  <a:cubicBezTo>
                    <a:pt x="41493" y="133907"/>
                    <a:pt x="41493" y="134860"/>
                    <a:pt x="41493" y="134860"/>
                  </a:cubicBezTo>
                  <a:cubicBezTo>
                    <a:pt x="42446" y="134860"/>
                    <a:pt x="43398" y="134860"/>
                    <a:pt x="44351" y="133907"/>
                  </a:cubicBezTo>
                  <a:cubicBezTo>
                    <a:pt x="44351" y="134860"/>
                    <a:pt x="44351" y="134860"/>
                    <a:pt x="44351" y="133907"/>
                  </a:cubicBezTo>
                  <a:close/>
                  <a:moveTo>
                    <a:pt x="43398" y="121524"/>
                  </a:moveTo>
                  <a:cubicBezTo>
                    <a:pt x="43398" y="121524"/>
                    <a:pt x="42446" y="121524"/>
                    <a:pt x="41493" y="121524"/>
                  </a:cubicBezTo>
                  <a:cubicBezTo>
                    <a:pt x="41493" y="122477"/>
                    <a:pt x="41493" y="122477"/>
                    <a:pt x="42446" y="122477"/>
                  </a:cubicBezTo>
                  <a:cubicBezTo>
                    <a:pt x="43398" y="122477"/>
                    <a:pt x="43398" y="122477"/>
                    <a:pt x="43398" y="122477"/>
                  </a:cubicBezTo>
                  <a:cubicBezTo>
                    <a:pt x="44351" y="121524"/>
                    <a:pt x="44351" y="121524"/>
                    <a:pt x="43398" y="121524"/>
                  </a:cubicBezTo>
                  <a:close/>
                  <a:moveTo>
                    <a:pt x="44351" y="115810"/>
                  </a:moveTo>
                  <a:cubicBezTo>
                    <a:pt x="45303" y="115810"/>
                    <a:pt x="45303" y="114857"/>
                    <a:pt x="45303" y="114857"/>
                  </a:cubicBezTo>
                  <a:cubicBezTo>
                    <a:pt x="44351" y="113905"/>
                    <a:pt x="45303" y="111999"/>
                    <a:pt x="43398" y="111999"/>
                  </a:cubicBezTo>
                  <a:cubicBezTo>
                    <a:pt x="42446" y="111999"/>
                    <a:pt x="42446" y="112952"/>
                    <a:pt x="42446" y="113905"/>
                  </a:cubicBezTo>
                  <a:cubicBezTo>
                    <a:pt x="44351" y="112952"/>
                    <a:pt x="42446" y="115810"/>
                    <a:pt x="44351" y="115810"/>
                  </a:cubicBezTo>
                  <a:close/>
                  <a:moveTo>
                    <a:pt x="48161" y="132955"/>
                  </a:moveTo>
                  <a:cubicBezTo>
                    <a:pt x="48161" y="131049"/>
                    <a:pt x="45303" y="130097"/>
                    <a:pt x="44351" y="130097"/>
                  </a:cubicBezTo>
                  <a:cubicBezTo>
                    <a:pt x="41493" y="131049"/>
                    <a:pt x="45303" y="132002"/>
                    <a:pt x="44351" y="133907"/>
                  </a:cubicBezTo>
                  <a:lnTo>
                    <a:pt x="44351" y="134860"/>
                  </a:lnTo>
                  <a:cubicBezTo>
                    <a:pt x="46256" y="133907"/>
                    <a:pt x="48161" y="135812"/>
                    <a:pt x="48161" y="132955"/>
                  </a:cubicBezTo>
                  <a:close/>
                  <a:moveTo>
                    <a:pt x="56733" y="70090"/>
                  </a:moveTo>
                  <a:cubicBezTo>
                    <a:pt x="56733" y="69137"/>
                    <a:pt x="55781" y="69137"/>
                    <a:pt x="54828" y="70090"/>
                  </a:cubicBezTo>
                  <a:cubicBezTo>
                    <a:pt x="53876" y="71042"/>
                    <a:pt x="51971" y="72947"/>
                    <a:pt x="49113" y="71042"/>
                  </a:cubicBezTo>
                  <a:cubicBezTo>
                    <a:pt x="48161" y="71042"/>
                    <a:pt x="47208" y="68185"/>
                    <a:pt x="46256" y="70090"/>
                  </a:cubicBezTo>
                  <a:cubicBezTo>
                    <a:pt x="45303" y="71042"/>
                    <a:pt x="47208" y="71995"/>
                    <a:pt x="48161" y="72947"/>
                  </a:cubicBezTo>
                  <a:cubicBezTo>
                    <a:pt x="49113" y="74852"/>
                    <a:pt x="51018" y="75805"/>
                    <a:pt x="53876" y="76757"/>
                  </a:cubicBezTo>
                  <a:cubicBezTo>
                    <a:pt x="53876" y="76757"/>
                    <a:pt x="54828" y="76757"/>
                    <a:pt x="54828" y="76757"/>
                  </a:cubicBezTo>
                  <a:cubicBezTo>
                    <a:pt x="54828" y="75805"/>
                    <a:pt x="54828" y="75805"/>
                    <a:pt x="54828" y="75805"/>
                  </a:cubicBezTo>
                  <a:cubicBezTo>
                    <a:pt x="51018" y="72947"/>
                    <a:pt x="53876" y="72947"/>
                    <a:pt x="55781" y="72947"/>
                  </a:cubicBezTo>
                  <a:cubicBezTo>
                    <a:pt x="56733" y="71995"/>
                    <a:pt x="56733" y="71042"/>
                    <a:pt x="56733" y="70090"/>
                  </a:cubicBezTo>
                  <a:close/>
                  <a:moveTo>
                    <a:pt x="46256" y="200582"/>
                  </a:moveTo>
                  <a:cubicBezTo>
                    <a:pt x="47208" y="201535"/>
                    <a:pt x="47208" y="202487"/>
                    <a:pt x="48161" y="202487"/>
                  </a:cubicBezTo>
                  <a:cubicBezTo>
                    <a:pt x="48161" y="202487"/>
                    <a:pt x="48161" y="201535"/>
                    <a:pt x="48161" y="201535"/>
                  </a:cubicBezTo>
                  <a:cubicBezTo>
                    <a:pt x="48161" y="201535"/>
                    <a:pt x="47208" y="200582"/>
                    <a:pt x="46256" y="200582"/>
                  </a:cubicBezTo>
                  <a:cubicBezTo>
                    <a:pt x="46256" y="200582"/>
                    <a:pt x="46256" y="200582"/>
                    <a:pt x="46256" y="200582"/>
                  </a:cubicBezTo>
                  <a:close/>
                  <a:moveTo>
                    <a:pt x="51971" y="107237"/>
                  </a:moveTo>
                  <a:cubicBezTo>
                    <a:pt x="51971" y="106285"/>
                    <a:pt x="51018" y="104380"/>
                    <a:pt x="51018" y="104380"/>
                  </a:cubicBezTo>
                  <a:cubicBezTo>
                    <a:pt x="51018" y="104380"/>
                    <a:pt x="50066" y="104380"/>
                    <a:pt x="50066" y="104380"/>
                  </a:cubicBezTo>
                  <a:cubicBezTo>
                    <a:pt x="50066" y="106285"/>
                    <a:pt x="47208" y="108190"/>
                    <a:pt x="47208" y="110095"/>
                  </a:cubicBezTo>
                  <a:cubicBezTo>
                    <a:pt x="47208" y="110095"/>
                    <a:pt x="47208" y="111047"/>
                    <a:pt x="48161" y="111047"/>
                  </a:cubicBezTo>
                  <a:cubicBezTo>
                    <a:pt x="48161" y="109142"/>
                    <a:pt x="51018" y="109142"/>
                    <a:pt x="51971" y="107237"/>
                  </a:cubicBezTo>
                  <a:close/>
                  <a:moveTo>
                    <a:pt x="46256" y="60565"/>
                  </a:moveTo>
                  <a:cubicBezTo>
                    <a:pt x="47208" y="60565"/>
                    <a:pt x="48161" y="57707"/>
                    <a:pt x="48161" y="56755"/>
                  </a:cubicBezTo>
                  <a:cubicBezTo>
                    <a:pt x="48161" y="56755"/>
                    <a:pt x="47208" y="56755"/>
                    <a:pt x="47208" y="56755"/>
                  </a:cubicBezTo>
                  <a:cubicBezTo>
                    <a:pt x="47208" y="56755"/>
                    <a:pt x="46256" y="56755"/>
                    <a:pt x="46256" y="55802"/>
                  </a:cubicBezTo>
                  <a:lnTo>
                    <a:pt x="46256" y="60565"/>
                  </a:lnTo>
                  <a:close/>
                  <a:moveTo>
                    <a:pt x="47208" y="80567"/>
                  </a:moveTo>
                  <a:cubicBezTo>
                    <a:pt x="45303" y="82472"/>
                    <a:pt x="48161" y="84377"/>
                    <a:pt x="48161" y="86282"/>
                  </a:cubicBezTo>
                  <a:cubicBezTo>
                    <a:pt x="48161" y="86282"/>
                    <a:pt x="49113" y="88187"/>
                    <a:pt x="49113" y="88187"/>
                  </a:cubicBezTo>
                  <a:cubicBezTo>
                    <a:pt x="51971" y="89140"/>
                    <a:pt x="52923" y="91997"/>
                    <a:pt x="51971" y="94855"/>
                  </a:cubicBezTo>
                  <a:cubicBezTo>
                    <a:pt x="51971" y="95807"/>
                    <a:pt x="51971" y="95807"/>
                    <a:pt x="51971" y="96760"/>
                  </a:cubicBezTo>
                  <a:cubicBezTo>
                    <a:pt x="52923" y="96760"/>
                    <a:pt x="53876" y="95807"/>
                    <a:pt x="53876" y="94855"/>
                  </a:cubicBezTo>
                  <a:cubicBezTo>
                    <a:pt x="53876" y="91997"/>
                    <a:pt x="54828" y="89140"/>
                    <a:pt x="52923" y="87235"/>
                  </a:cubicBezTo>
                  <a:cubicBezTo>
                    <a:pt x="51971" y="86282"/>
                    <a:pt x="51971" y="85330"/>
                    <a:pt x="51971" y="83424"/>
                  </a:cubicBezTo>
                  <a:cubicBezTo>
                    <a:pt x="49113" y="82472"/>
                    <a:pt x="49113" y="79615"/>
                    <a:pt x="47208" y="80567"/>
                  </a:cubicBezTo>
                  <a:close/>
                  <a:moveTo>
                    <a:pt x="50066" y="127240"/>
                  </a:moveTo>
                  <a:cubicBezTo>
                    <a:pt x="50066" y="127240"/>
                    <a:pt x="49113" y="127240"/>
                    <a:pt x="50066" y="127240"/>
                  </a:cubicBezTo>
                  <a:cubicBezTo>
                    <a:pt x="49113" y="126287"/>
                    <a:pt x="49113" y="127240"/>
                    <a:pt x="49113" y="127240"/>
                  </a:cubicBezTo>
                  <a:lnTo>
                    <a:pt x="50066" y="127240"/>
                  </a:lnTo>
                  <a:cubicBezTo>
                    <a:pt x="49113" y="128192"/>
                    <a:pt x="50066" y="128192"/>
                    <a:pt x="50066" y="127240"/>
                  </a:cubicBezTo>
                  <a:close/>
                  <a:moveTo>
                    <a:pt x="51018" y="113905"/>
                  </a:moveTo>
                  <a:cubicBezTo>
                    <a:pt x="50066" y="112952"/>
                    <a:pt x="50066" y="112952"/>
                    <a:pt x="49113" y="112952"/>
                  </a:cubicBezTo>
                  <a:cubicBezTo>
                    <a:pt x="49113" y="112952"/>
                    <a:pt x="49113" y="112952"/>
                    <a:pt x="49113" y="113905"/>
                  </a:cubicBezTo>
                  <a:cubicBezTo>
                    <a:pt x="49113" y="114857"/>
                    <a:pt x="49113" y="115810"/>
                    <a:pt x="50066" y="115810"/>
                  </a:cubicBezTo>
                  <a:cubicBezTo>
                    <a:pt x="50066" y="115810"/>
                    <a:pt x="51018" y="114857"/>
                    <a:pt x="51018" y="113905"/>
                  </a:cubicBezTo>
                  <a:close/>
                  <a:moveTo>
                    <a:pt x="54828" y="81520"/>
                  </a:moveTo>
                  <a:cubicBezTo>
                    <a:pt x="54828" y="80567"/>
                    <a:pt x="53876" y="80567"/>
                    <a:pt x="54828" y="81520"/>
                  </a:cubicBezTo>
                  <a:cubicBezTo>
                    <a:pt x="52923" y="80567"/>
                    <a:pt x="51971" y="80567"/>
                    <a:pt x="51971" y="82472"/>
                  </a:cubicBezTo>
                  <a:lnTo>
                    <a:pt x="51971" y="83424"/>
                  </a:lnTo>
                  <a:cubicBezTo>
                    <a:pt x="51971" y="83424"/>
                    <a:pt x="52923" y="83424"/>
                    <a:pt x="52923" y="83424"/>
                  </a:cubicBezTo>
                  <a:cubicBezTo>
                    <a:pt x="53876" y="82472"/>
                    <a:pt x="54828" y="82472"/>
                    <a:pt x="54828" y="81520"/>
                  </a:cubicBezTo>
                  <a:close/>
                  <a:moveTo>
                    <a:pt x="51971" y="101522"/>
                  </a:moveTo>
                  <a:cubicBezTo>
                    <a:pt x="51971" y="102474"/>
                    <a:pt x="51971" y="103427"/>
                    <a:pt x="52923" y="103427"/>
                  </a:cubicBezTo>
                  <a:cubicBezTo>
                    <a:pt x="53876" y="103427"/>
                    <a:pt x="53876" y="103427"/>
                    <a:pt x="53876" y="102474"/>
                  </a:cubicBezTo>
                  <a:cubicBezTo>
                    <a:pt x="53876" y="101522"/>
                    <a:pt x="53876" y="101522"/>
                    <a:pt x="51971" y="101522"/>
                  </a:cubicBezTo>
                  <a:cubicBezTo>
                    <a:pt x="51971" y="100570"/>
                    <a:pt x="51971" y="101522"/>
                    <a:pt x="51971" y="101522"/>
                  </a:cubicBezTo>
                  <a:close/>
                  <a:moveTo>
                    <a:pt x="54828" y="124382"/>
                  </a:moveTo>
                  <a:cubicBezTo>
                    <a:pt x="54828" y="124382"/>
                    <a:pt x="54828" y="124382"/>
                    <a:pt x="54828" y="124382"/>
                  </a:cubicBezTo>
                  <a:cubicBezTo>
                    <a:pt x="51971" y="124382"/>
                    <a:pt x="51971" y="126287"/>
                    <a:pt x="51971" y="128192"/>
                  </a:cubicBezTo>
                  <a:lnTo>
                    <a:pt x="51971" y="129145"/>
                  </a:lnTo>
                  <a:cubicBezTo>
                    <a:pt x="51971" y="130097"/>
                    <a:pt x="51018" y="131049"/>
                    <a:pt x="51971" y="131049"/>
                  </a:cubicBezTo>
                  <a:cubicBezTo>
                    <a:pt x="52923" y="131049"/>
                    <a:pt x="53876" y="130097"/>
                    <a:pt x="53876" y="129145"/>
                  </a:cubicBezTo>
                  <a:cubicBezTo>
                    <a:pt x="53876" y="129145"/>
                    <a:pt x="53876" y="129145"/>
                    <a:pt x="54828" y="128192"/>
                  </a:cubicBezTo>
                  <a:cubicBezTo>
                    <a:pt x="56733" y="127240"/>
                    <a:pt x="55781" y="126287"/>
                    <a:pt x="54828" y="124382"/>
                  </a:cubicBezTo>
                  <a:close/>
                  <a:moveTo>
                    <a:pt x="52923" y="68185"/>
                  </a:moveTo>
                  <a:cubicBezTo>
                    <a:pt x="53876" y="68185"/>
                    <a:pt x="53876" y="68185"/>
                    <a:pt x="54828" y="67232"/>
                  </a:cubicBezTo>
                  <a:cubicBezTo>
                    <a:pt x="54828" y="66280"/>
                    <a:pt x="54828" y="66280"/>
                    <a:pt x="53876" y="66280"/>
                  </a:cubicBezTo>
                  <a:cubicBezTo>
                    <a:pt x="53876" y="66280"/>
                    <a:pt x="52923" y="66280"/>
                    <a:pt x="52923" y="68185"/>
                  </a:cubicBezTo>
                  <a:cubicBezTo>
                    <a:pt x="51971" y="67232"/>
                    <a:pt x="51971" y="68185"/>
                    <a:pt x="52923" y="68185"/>
                  </a:cubicBezTo>
                  <a:close/>
                  <a:moveTo>
                    <a:pt x="53876" y="115810"/>
                  </a:moveTo>
                  <a:lnTo>
                    <a:pt x="53876" y="115810"/>
                  </a:lnTo>
                  <a:cubicBezTo>
                    <a:pt x="53876" y="116762"/>
                    <a:pt x="53876" y="116762"/>
                    <a:pt x="53876" y="115810"/>
                  </a:cubicBezTo>
                  <a:cubicBezTo>
                    <a:pt x="53876" y="116762"/>
                    <a:pt x="54828" y="116762"/>
                    <a:pt x="53876" y="115810"/>
                  </a:cubicBezTo>
                  <a:cubicBezTo>
                    <a:pt x="54828" y="116762"/>
                    <a:pt x="54828" y="115810"/>
                    <a:pt x="53876" y="115810"/>
                  </a:cubicBezTo>
                  <a:close/>
                  <a:moveTo>
                    <a:pt x="54828" y="98665"/>
                  </a:moveTo>
                  <a:cubicBezTo>
                    <a:pt x="55781" y="99617"/>
                    <a:pt x="55781" y="98665"/>
                    <a:pt x="54828" y="98665"/>
                  </a:cubicBezTo>
                  <a:cubicBezTo>
                    <a:pt x="55781" y="97712"/>
                    <a:pt x="54828" y="97712"/>
                    <a:pt x="54828" y="98665"/>
                  </a:cubicBezTo>
                  <a:cubicBezTo>
                    <a:pt x="54828" y="97712"/>
                    <a:pt x="53876" y="98665"/>
                    <a:pt x="54828" y="98665"/>
                  </a:cubicBezTo>
                  <a:cubicBezTo>
                    <a:pt x="54828" y="98665"/>
                    <a:pt x="54828" y="98665"/>
                    <a:pt x="54828" y="98665"/>
                  </a:cubicBezTo>
                  <a:close/>
                  <a:moveTo>
                    <a:pt x="54828" y="192962"/>
                  </a:moveTo>
                  <a:cubicBezTo>
                    <a:pt x="54828" y="193915"/>
                    <a:pt x="55781" y="193915"/>
                    <a:pt x="54828" y="192962"/>
                  </a:cubicBezTo>
                  <a:cubicBezTo>
                    <a:pt x="56733" y="193915"/>
                    <a:pt x="56733" y="192962"/>
                    <a:pt x="56733" y="192962"/>
                  </a:cubicBezTo>
                  <a:cubicBezTo>
                    <a:pt x="56733" y="192010"/>
                    <a:pt x="55781" y="192010"/>
                    <a:pt x="54828" y="192962"/>
                  </a:cubicBezTo>
                  <a:cubicBezTo>
                    <a:pt x="55781" y="192010"/>
                    <a:pt x="54828" y="192962"/>
                    <a:pt x="54828" y="192962"/>
                  </a:cubicBezTo>
                  <a:close/>
                  <a:moveTo>
                    <a:pt x="56733" y="201535"/>
                  </a:moveTo>
                  <a:cubicBezTo>
                    <a:pt x="56733" y="202487"/>
                    <a:pt x="56733" y="202487"/>
                    <a:pt x="57686" y="203440"/>
                  </a:cubicBezTo>
                  <a:cubicBezTo>
                    <a:pt x="57686" y="203440"/>
                    <a:pt x="58638" y="203440"/>
                    <a:pt x="58638" y="203440"/>
                  </a:cubicBezTo>
                  <a:cubicBezTo>
                    <a:pt x="58638" y="202487"/>
                    <a:pt x="57686" y="202487"/>
                    <a:pt x="56733" y="201535"/>
                  </a:cubicBezTo>
                  <a:cubicBezTo>
                    <a:pt x="57686" y="201535"/>
                    <a:pt x="56733" y="201535"/>
                    <a:pt x="56733" y="201535"/>
                  </a:cubicBezTo>
                  <a:close/>
                  <a:moveTo>
                    <a:pt x="59591" y="212012"/>
                  </a:moveTo>
                  <a:cubicBezTo>
                    <a:pt x="60543" y="212012"/>
                    <a:pt x="60543" y="212012"/>
                    <a:pt x="59591" y="212012"/>
                  </a:cubicBezTo>
                  <a:cubicBezTo>
                    <a:pt x="60543" y="211060"/>
                    <a:pt x="60543" y="210107"/>
                    <a:pt x="59591" y="210107"/>
                  </a:cubicBezTo>
                  <a:cubicBezTo>
                    <a:pt x="59591" y="211060"/>
                    <a:pt x="59591" y="211060"/>
                    <a:pt x="59591" y="212012"/>
                  </a:cubicBezTo>
                  <a:cubicBezTo>
                    <a:pt x="58638" y="212012"/>
                    <a:pt x="59591" y="212012"/>
                    <a:pt x="59591" y="212012"/>
                  </a:cubicBezTo>
                  <a:close/>
                  <a:moveTo>
                    <a:pt x="59591" y="190105"/>
                  </a:moveTo>
                  <a:cubicBezTo>
                    <a:pt x="60543" y="191057"/>
                    <a:pt x="60543" y="190105"/>
                    <a:pt x="59591" y="190105"/>
                  </a:cubicBezTo>
                  <a:cubicBezTo>
                    <a:pt x="60543" y="189152"/>
                    <a:pt x="60543" y="189152"/>
                    <a:pt x="59591" y="189152"/>
                  </a:cubicBezTo>
                  <a:cubicBezTo>
                    <a:pt x="59591" y="189152"/>
                    <a:pt x="58638" y="189152"/>
                    <a:pt x="58638" y="189152"/>
                  </a:cubicBezTo>
                  <a:cubicBezTo>
                    <a:pt x="59591" y="190105"/>
                    <a:pt x="59591" y="190105"/>
                    <a:pt x="59591" y="190105"/>
                  </a:cubicBezTo>
                  <a:close/>
                  <a:moveTo>
                    <a:pt x="62448" y="196772"/>
                  </a:moveTo>
                  <a:cubicBezTo>
                    <a:pt x="62448" y="196772"/>
                    <a:pt x="62448" y="197724"/>
                    <a:pt x="62448" y="196772"/>
                  </a:cubicBezTo>
                  <a:cubicBezTo>
                    <a:pt x="63401" y="197724"/>
                    <a:pt x="63401" y="196772"/>
                    <a:pt x="62448" y="196772"/>
                  </a:cubicBezTo>
                  <a:lnTo>
                    <a:pt x="62448" y="196772"/>
                  </a:lnTo>
                  <a:cubicBezTo>
                    <a:pt x="62448" y="196772"/>
                    <a:pt x="62448" y="196772"/>
                    <a:pt x="62448" y="196772"/>
                  </a:cubicBezTo>
                  <a:close/>
                  <a:moveTo>
                    <a:pt x="63401" y="202487"/>
                  </a:moveTo>
                  <a:cubicBezTo>
                    <a:pt x="63401" y="203440"/>
                    <a:pt x="63401" y="203440"/>
                    <a:pt x="63401" y="202487"/>
                  </a:cubicBezTo>
                  <a:cubicBezTo>
                    <a:pt x="64353" y="203440"/>
                    <a:pt x="64353" y="203440"/>
                    <a:pt x="64353" y="202487"/>
                  </a:cubicBezTo>
                  <a:cubicBezTo>
                    <a:pt x="64353" y="202487"/>
                    <a:pt x="64353" y="202487"/>
                    <a:pt x="63401" y="202487"/>
                  </a:cubicBezTo>
                  <a:cubicBezTo>
                    <a:pt x="63401" y="202487"/>
                    <a:pt x="63401" y="202487"/>
                    <a:pt x="63401" y="202487"/>
                  </a:cubicBezTo>
                  <a:close/>
                  <a:moveTo>
                    <a:pt x="100548" y="97712"/>
                  </a:moveTo>
                  <a:cubicBezTo>
                    <a:pt x="102453" y="93902"/>
                    <a:pt x="101501" y="90092"/>
                    <a:pt x="101501" y="86282"/>
                  </a:cubicBezTo>
                  <a:cubicBezTo>
                    <a:pt x="100548" y="75805"/>
                    <a:pt x="98643" y="66280"/>
                    <a:pt x="91976" y="57707"/>
                  </a:cubicBezTo>
                  <a:cubicBezTo>
                    <a:pt x="87213" y="50087"/>
                    <a:pt x="81498" y="50087"/>
                    <a:pt x="75783" y="56755"/>
                  </a:cubicBezTo>
                  <a:cubicBezTo>
                    <a:pt x="73878" y="58660"/>
                    <a:pt x="72926" y="60565"/>
                    <a:pt x="71021" y="63422"/>
                  </a:cubicBezTo>
                  <a:cubicBezTo>
                    <a:pt x="69116" y="67232"/>
                    <a:pt x="67211" y="71995"/>
                    <a:pt x="66258" y="76757"/>
                  </a:cubicBezTo>
                  <a:cubicBezTo>
                    <a:pt x="64353" y="84377"/>
                    <a:pt x="64353" y="91045"/>
                    <a:pt x="64353" y="98665"/>
                  </a:cubicBezTo>
                  <a:cubicBezTo>
                    <a:pt x="63401" y="107237"/>
                    <a:pt x="64353" y="115810"/>
                    <a:pt x="66258" y="124382"/>
                  </a:cubicBezTo>
                  <a:cubicBezTo>
                    <a:pt x="68163" y="132002"/>
                    <a:pt x="71021" y="139622"/>
                    <a:pt x="74831" y="145337"/>
                  </a:cubicBezTo>
                  <a:cubicBezTo>
                    <a:pt x="79593" y="152005"/>
                    <a:pt x="88166" y="152005"/>
                    <a:pt x="91976" y="145337"/>
                  </a:cubicBezTo>
                  <a:cubicBezTo>
                    <a:pt x="92928" y="144385"/>
                    <a:pt x="92928" y="143432"/>
                    <a:pt x="93881" y="142480"/>
                  </a:cubicBezTo>
                  <a:cubicBezTo>
                    <a:pt x="97691" y="133907"/>
                    <a:pt x="100548" y="125335"/>
                    <a:pt x="99596" y="115810"/>
                  </a:cubicBezTo>
                  <a:cubicBezTo>
                    <a:pt x="99596" y="108190"/>
                    <a:pt x="102453" y="102474"/>
                    <a:pt x="100548" y="97712"/>
                  </a:cubicBezTo>
                  <a:close/>
                  <a:moveTo>
                    <a:pt x="67211" y="204392"/>
                  </a:moveTo>
                  <a:cubicBezTo>
                    <a:pt x="68163" y="205345"/>
                    <a:pt x="69116" y="204392"/>
                    <a:pt x="69116" y="203440"/>
                  </a:cubicBezTo>
                  <a:cubicBezTo>
                    <a:pt x="68163" y="203440"/>
                    <a:pt x="67211" y="202487"/>
                    <a:pt x="66258" y="203440"/>
                  </a:cubicBezTo>
                  <a:cubicBezTo>
                    <a:pt x="66258" y="203440"/>
                    <a:pt x="67211" y="204392"/>
                    <a:pt x="67211" y="204392"/>
                  </a:cubicBezTo>
                  <a:close/>
                  <a:moveTo>
                    <a:pt x="68163" y="197724"/>
                  </a:moveTo>
                  <a:cubicBezTo>
                    <a:pt x="68163" y="198677"/>
                    <a:pt x="69116" y="198677"/>
                    <a:pt x="68163" y="197724"/>
                  </a:cubicBezTo>
                  <a:cubicBezTo>
                    <a:pt x="69116" y="198677"/>
                    <a:pt x="69116" y="197724"/>
                    <a:pt x="69116" y="197724"/>
                  </a:cubicBezTo>
                  <a:cubicBezTo>
                    <a:pt x="70068" y="197724"/>
                    <a:pt x="69116" y="197724"/>
                    <a:pt x="68163" y="197724"/>
                  </a:cubicBezTo>
                  <a:lnTo>
                    <a:pt x="68163" y="197724"/>
                  </a:lnTo>
                  <a:close/>
                  <a:moveTo>
                    <a:pt x="70068" y="203440"/>
                  </a:moveTo>
                  <a:cubicBezTo>
                    <a:pt x="71021" y="203440"/>
                    <a:pt x="71973" y="204392"/>
                    <a:pt x="72926" y="205345"/>
                  </a:cubicBezTo>
                  <a:cubicBezTo>
                    <a:pt x="72926" y="206297"/>
                    <a:pt x="72926" y="207249"/>
                    <a:pt x="73878" y="207249"/>
                  </a:cubicBezTo>
                  <a:cubicBezTo>
                    <a:pt x="74831" y="207249"/>
                    <a:pt x="73878" y="205345"/>
                    <a:pt x="73878" y="204392"/>
                  </a:cubicBezTo>
                  <a:cubicBezTo>
                    <a:pt x="71973" y="202487"/>
                    <a:pt x="71021" y="202487"/>
                    <a:pt x="70068" y="203440"/>
                  </a:cubicBezTo>
                  <a:close/>
                  <a:moveTo>
                    <a:pt x="74831" y="211060"/>
                  </a:moveTo>
                  <a:lnTo>
                    <a:pt x="73878" y="212012"/>
                  </a:lnTo>
                  <a:cubicBezTo>
                    <a:pt x="73878" y="212012"/>
                    <a:pt x="72926" y="212965"/>
                    <a:pt x="73878" y="212965"/>
                  </a:cubicBezTo>
                  <a:cubicBezTo>
                    <a:pt x="74831" y="212965"/>
                    <a:pt x="74831" y="212012"/>
                    <a:pt x="75783" y="212012"/>
                  </a:cubicBezTo>
                  <a:cubicBezTo>
                    <a:pt x="75783" y="211060"/>
                    <a:pt x="75783" y="211060"/>
                    <a:pt x="74831" y="211060"/>
                  </a:cubicBezTo>
                  <a:close/>
                  <a:moveTo>
                    <a:pt x="76736" y="205345"/>
                  </a:moveTo>
                  <a:cubicBezTo>
                    <a:pt x="76736" y="206297"/>
                    <a:pt x="77688" y="206297"/>
                    <a:pt x="78641" y="206297"/>
                  </a:cubicBezTo>
                  <a:cubicBezTo>
                    <a:pt x="79593" y="205345"/>
                    <a:pt x="80546" y="205345"/>
                    <a:pt x="79593" y="204392"/>
                  </a:cubicBezTo>
                  <a:cubicBezTo>
                    <a:pt x="77688" y="202487"/>
                    <a:pt x="79593" y="202487"/>
                    <a:pt x="80546" y="201535"/>
                  </a:cubicBezTo>
                  <a:lnTo>
                    <a:pt x="78641" y="200582"/>
                  </a:lnTo>
                  <a:cubicBezTo>
                    <a:pt x="77688" y="200582"/>
                    <a:pt x="76736" y="199630"/>
                    <a:pt x="76736" y="200582"/>
                  </a:cubicBezTo>
                  <a:cubicBezTo>
                    <a:pt x="74831" y="202487"/>
                    <a:pt x="76736" y="203440"/>
                    <a:pt x="76736" y="205345"/>
                  </a:cubicBezTo>
                  <a:close/>
                  <a:moveTo>
                    <a:pt x="78641" y="211060"/>
                  </a:moveTo>
                  <a:cubicBezTo>
                    <a:pt x="78641" y="212012"/>
                    <a:pt x="79593" y="212965"/>
                    <a:pt x="80546" y="212012"/>
                  </a:cubicBezTo>
                  <a:cubicBezTo>
                    <a:pt x="81498" y="211060"/>
                    <a:pt x="83403" y="212012"/>
                    <a:pt x="83403" y="211060"/>
                  </a:cubicBezTo>
                  <a:cubicBezTo>
                    <a:pt x="83403" y="210107"/>
                    <a:pt x="81498" y="209155"/>
                    <a:pt x="80546" y="209155"/>
                  </a:cubicBezTo>
                  <a:cubicBezTo>
                    <a:pt x="79593" y="209155"/>
                    <a:pt x="78641" y="209155"/>
                    <a:pt x="78641" y="211060"/>
                  </a:cubicBezTo>
                  <a:close/>
                  <a:moveTo>
                    <a:pt x="83403" y="200582"/>
                  </a:moveTo>
                  <a:cubicBezTo>
                    <a:pt x="82451" y="200582"/>
                    <a:pt x="80546" y="200582"/>
                    <a:pt x="79593" y="201535"/>
                  </a:cubicBezTo>
                  <a:cubicBezTo>
                    <a:pt x="81498" y="203440"/>
                    <a:pt x="83403" y="202487"/>
                    <a:pt x="83403" y="200582"/>
                  </a:cubicBezTo>
                  <a:close/>
                  <a:moveTo>
                    <a:pt x="83403" y="200582"/>
                  </a:moveTo>
                  <a:lnTo>
                    <a:pt x="83403" y="200582"/>
                  </a:lnTo>
                  <a:cubicBezTo>
                    <a:pt x="85308" y="199630"/>
                    <a:pt x="85308" y="198677"/>
                    <a:pt x="84356" y="196772"/>
                  </a:cubicBezTo>
                  <a:cubicBezTo>
                    <a:pt x="84356" y="195820"/>
                    <a:pt x="82451" y="196772"/>
                    <a:pt x="81498" y="197724"/>
                  </a:cubicBezTo>
                  <a:cubicBezTo>
                    <a:pt x="80546" y="199630"/>
                    <a:pt x="83403" y="199630"/>
                    <a:pt x="83403" y="200582"/>
                  </a:cubicBezTo>
                  <a:close/>
                  <a:moveTo>
                    <a:pt x="87213" y="204392"/>
                  </a:moveTo>
                  <a:cubicBezTo>
                    <a:pt x="86261" y="205345"/>
                    <a:pt x="85308" y="205345"/>
                    <a:pt x="84356" y="205345"/>
                  </a:cubicBezTo>
                  <a:cubicBezTo>
                    <a:pt x="83403" y="205345"/>
                    <a:pt x="82451" y="206297"/>
                    <a:pt x="83403" y="207249"/>
                  </a:cubicBezTo>
                  <a:cubicBezTo>
                    <a:pt x="83403" y="208202"/>
                    <a:pt x="84356" y="208202"/>
                    <a:pt x="85308" y="208202"/>
                  </a:cubicBezTo>
                  <a:cubicBezTo>
                    <a:pt x="87213" y="207249"/>
                    <a:pt x="88166" y="208202"/>
                    <a:pt x="90071" y="208202"/>
                  </a:cubicBezTo>
                  <a:cubicBezTo>
                    <a:pt x="92928" y="209155"/>
                    <a:pt x="93881" y="209155"/>
                    <a:pt x="92928" y="205345"/>
                  </a:cubicBezTo>
                  <a:cubicBezTo>
                    <a:pt x="91976" y="205345"/>
                    <a:pt x="90071" y="207249"/>
                    <a:pt x="89118" y="204392"/>
                  </a:cubicBezTo>
                  <a:cubicBezTo>
                    <a:pt x="89118" y="203440"/>
                    <a:pt x="88166" y="203440"/>
                    <a:pt x="87213" y="204392"/>
                  </a:cubicBezTo>
                  <a:close/>
                  <a:moveTo>
                    <a:pt x="84356" y="192962"/>
                  </a:moveTo>
                  <a:cubicBezTo>
                    <a:pt x="84356" y="192962"/>
                    <a:pt x="84356" y="192962"/>
                    <a:pt x="84356" y="192962"/>
                  </a:cubicBezTo>
                  <a:cubicBezTo>
                    <a:pt x="85308" y="192962"/>
                    <a:pt x="85308" y="192962"/>
                    <a:pt x="85308" y="192962"/>
                  </a:cubicBezTo>
                  <a:lnTo>
                    <a:pt x="84356" y="192962"/>
                  </a:lnTo>
                  <a:cubicBezTo>
                    <a:pt x="84356" y="192010"/>
                    <a:pt x="84356" y="192010"/>
                    <a:pt x="84356" y="192962"/>
                  </a:cubicBezTo>
                  <a:close/>
                  <a:moveTo>
                    <a:pt x="88166" y="211060"/>
                  </a:moveTo>
                  <a:cubicBezTo>
                    <a:pt x="88166" y="210107"/>
                    <a:pt x="87213" y="211060"/>
                    <a:pt x="88166" y="211060"/>
                  </a:cubicBezTo>
                  <a:cubicBezTo>
                    <a:pt x="88166" y="211060"/>
                    <a:pt x="88166" y="212012"/>
                    <a:pt x="88166" y="211060"/>
                  </a:cubicBezTo>
                  <a:cubicBezTo>
                    <a:pt x="88166" y="212012"/>
                    <a:pt x="88166" y="211060"/>
                    <a:pt x="88166" y="211060"/>
                  </a:cubicBezTo>
                  <a:cubicBezTo>
                    <a:pt x="89118" y="211060"/>
                    <a:pt x="88166" y="211060"/>
                    <a:pt x="88166" y="211060"/>
                  </a:cubicBezTo>
                  <a:close/>
                  <a:moveTo>
                    <a:pt x="91023" y="199630"/>
                  </a:moveTo>
                  <a:cubicBezTo>
                    <a:pt x="91023" y="200582"/>
                    <a:pt x="91976" y="200582"/>
                    <a:pt x="92928" y="200582"/>
                  </a:cubicBezTo>
                  <a:cubicBezTo>
                    <a:pt x="93881" y="200582"/>
                    <a:pt x="94833" y="200582"/>
                    <a:pt x="94833" y="199630"/>
                  </a:cubicBezTo>
                  <a:cubicBezTo>
                    <a:pt x="94833" y="198677"/>
                    <a:pt x="93881" y="198677"/>
                    <a:pt x="92928" y="198677"/>
                  </a:cubicBezTo>
                  <a:cubicBezTo>
                    <a:pt x="91976" y="198677"/>
                    <a:pt x="91023" y="198677"/>
                    <a:pt x="91023" y="199630"/>
                  </a:cubicBezTo>
                  <a:close/>
                  <a:moveTo>
                    <a:pt x="94833" y="202487"/>
                  </a:moveTo>
                  <a:cubicBezTo>
                    <a:pt x="93881" y="202487"/>
                    <a:pt x="92928" y="201535"/>
                    <a:pt x="92928" y="202487"/>
                  </a:cubicBezTo>
                  <a:cubicBezTo>
                    <a:pt x="91976" y="203440"/>
                    <a:pt x="92928" y="204392"/>
                    <a:pt x="93881" y="204392"/>
                  </a:cubicBezTo>
                  <a:cubicBezTo>
                    <a:pt x="95786" y="204392"/>
                    <a:pt x="96738" y="204392"/>
                    <a:pt x="97691" y="206297"/>
                  </a:cubicBezTo>
                  <a:cubicBezTo>
                    <a:pt x="97691" y="208202"/>
                    <a:pt x="96738" y="209155"/>
                    <a:pt x="98643" y="210107"/>
                  </a:cubicBezTo>
                  <a:cubicBezTo>
                    <a:pt x="98643" y="210107"/>
                    <a:pt x="99596" y="210107"/>
                    <a:pt x="99596" y="210107"/>
                  </a:cubicBezTo>
                  <a:cubicBezTo>
                    <a:pt x="100548" y="208202"/>
                    <a:pt x="98643" y="208202"/>
                    <a:pt x="97691" y="207249"/>
                  </a:cubicBezTo>
                  <a:cubicBezTo>
                    <a:pt x="97691" y="207249"/>
                    <a:pt x="97691" y="207249"/>
                    <a:pt x="97691" y="207249"/>
                  </a:cubicBezTo>
                  <a:cubicBezTo>
                    <a:pt x="98643" y="207249"/>
                    <a:pt x="99596" y="208202"/>
                    <a:pt x="100548" y="207249"/>
                  </a:cubicBezTo>
                  <a:cubicBezTo>
                    <a:pt x="101501" y="205345"/>
                    <a:pt x="99596" y="205345"/>
                    <a:pt x="98643" y="205345"/>
                  </a:cubicBezTo>
                  <a:lnTo>
                    <a:pt x="97691" y="204392"/>
                  </a:lnTo>
                  <a:lnTo>
                    <a:pt x="94833" y="202487"/>
                  </a:lnTo>
                  <a:close/>
                  <a:moveTo>
                    <a:pt x="96738" y="201535"/>
                  </a:moveTo>
                  <a:cubicBezTo>
                    <a:pt x="96738" y="202487"/>
                    <a:pt x="96738" y="202487"/>
                    <a:pt x="96738" y="202487"/>
                  </a:cubicBezTo>
                  <a:cubicBezTo>
                    <a:pt x="96738" y="202487"/>
                    <a:pt x="96738" y="202487"/>
                    <a:pt x="97691" y="202487"/>
                  </a:cubicBezTo>
                  <a:cubicBezTo>
                    <a:pt x="98643" y="202487"/>
                    <a:pt x="100548" y="202487"/>
                    <a:pt x="99596" y="201535"/>
                  </a:cubicBezTo>
                  <a:cubicBezTo>
                    <a:pt x="99596" y="200582"/>
                    <a:pt x="98643" y="199630"/>
                    <a:pt x="97691" y="199630"/>
                  </a:cubicBezTo>
                  <a:cubicBezTo>
                    <a:pt x="96738" y="199630"/>
                    <a:pt x="96738" y="200582"/>
                    <a:pt x="96738" y="201535"/>
                  </a:cubicBezTo>
                  <a:close/>
                  <a:moveTo>
                    <a:pt x="98643" y="216774"/>
                  </a:moveTo>
                  <a:cubicBezTo>
                    <a:pt x="98643" y="216774"/>
                    <a:pt x="98643" y="217727"/>
                    <a:pt x="98643" y="216774"/>
                  </a:cubicBezTo>
                  <a:cubicBezTo>
                    <a:pt x="98643" y="217727"/>
                    <a:pt x="98643" y="217727"/>
                    <a:pt x="98643" y="216774"/>
                  </a:cubicBezTo>
                  <a:cubicBezTo>
                    <a:pt x="98643" y="217727"/>
                    <a:pt x="98643" y="217727"/>
                    <a:pt x="98643" y="216774"/>
                  </a:cubicBezTo>
                  <a:lnTo>
                    <a:pt x="98643" y="216774"/>
                  </a:lnTo>
                  <a:close/>
                  <a:moveTo>
                    <a:pt x="99596" y="197724"/>
                  </a:moveTo>
                  <a:cubicBezTo>
                    <a:pt x="99596" y="197724"/>
                    <a:pt x="100548" y="198677"/>
                    <a:pt x="100548" y="198677"/>
                  </a:cubicBezTo>
                  <a:cubicBezTo>
                    <a:pt x="101501" y="198677"/>
                    <a:pt x="101501" y="198677"/>
                    <a:pt x="101501" y="197724"/>
                  </a:cubicBezTo>
                  <a:cubicBezTo>
                    <a:pt x="101501" y="196772"/>
                    <a:pt x="100548" y="196772"/>
                    <a:pt x="99596" y="196772"/>
                  </a:cubicBezTo>
                  <a:cubicBezTo>
                    <a:pt x="99596" y="196772"/>
                    <a:pt x="99596" y="196772"/>
                    <a:pt x="99596" y="197724"/>
                  </a:cubicBezTo>
                  <a:close/>
                  <a:moveTo>
                    <a:pt x="101501" y="211060"/>
                  </a:moveTo>
                  <a:lnTo>
                    <a:pt x="101501" y="212012"/>
                  </a:lnTo>
                  <a:cubicBezTo>
                    <a:pt x="101501" y="212965"/>
                    <a:pt x="98643" y="214870"/>
                    <a:pt x="101501" y="214870"/>
                  </a:cubicBezTo>
                  <a:cubicBezTo>
                    <a:pt x="103406" y="214870"/>
                    <a:pt x="103406" y="212965"/>
                    <a:pt x="103406" y="212012"/>
                  </a:cubicBezTo>
                  <a:lnTo>
                    <a:pt x="103406" y="210107"/>
                  </a:lnTo>
                  <a:cubicBezTo>
                    <a:pt x="103406" y="209155"/>
                    <a:pt x="103406" y="207249"/>
                    <a:pt x="102453" y="207249"/>
                  </a:cubicBezTo>
                  <a:cubicBezTo>
                    <a:pt x="100548" y="208202"/>
                    <a:pt x="101501" y="209155"/>
                    <a:pt x="101501" y="211060"/>
                  </a:cubicBezTo>
                  <a:close/>
                  <a:moveTo>
                    <a:pt x="104358" y="200582"/>
                  </a:moveTo>
                  <a:cubicBezTo>
                    <a:pt x="104358" y="200582"/>
                    <a:pt x="105311" y="201535"/>
                    <a:pt x="105311" y="201535"/>
                  </a:cubicBezTo>
                  <a:cubicBezTo>
                    <a:pt x="105311" y="203440"/>
                    <a:pt x="105311" y="203440"/>
                    <a:pt x="107216" y="203440"/>
                  </a:cubicBezTo>
                  <a:cubicBezTo>
                    <a:pt x="108168" y="203440"/>
                    <a:pt x="109121" y="203440"/>
                    <a:pt x="110073" y="203440"/>
                  </a:cubicBezTo>
                  <a:lnTo>
                    <a:pt x="110073" y="203440"/>
                  </a:lnTo>
                  <a:cubicBezTo>
                    <a:pt x="110073" y="202487"/>
                    <a:pt x="110073" y="201535"/>
                    <a:pt x="111026" y="201535"/>
                  </a:cubicBezTo>
                  <a:cubicBezTo>
                    <a:pt x="111978" y="198677"/>
                    <a:pt x="110073" y="196772"/>
                    <a:pt x="109121" y="195820"/>
                  </a:cubicBezTo>
                  <a:cubicBezTo>
                    <a:pt x="107216" y="194867"/>
                    <a:pt x="106263" y="196772"/>
                    <a:pt x="104358" y="197724"/>
                  </a:cubicBezTo>
                  <a:cubicBezTo>
                    <a:pt x="102453" y="199630"/>
                    <a:pt x="103406" y="200582"/>
                    <a:pt x="104358" y="200582"/>
                  </a:cubicBezTo>
                  <a:close/>
                  <a:moveTo>
                    <a:pt x="104358" y="195820"/>
                  </a:moveTo>
                  <a:cubicBezTo>
                    <a:pt x="105311" y="195820"/>
                    <a:pt x="105311" y="194867"/>
                    <a:pt x="104358" y="195820"/>
                  </a:cubicBezTo>
                  <a:cubicBezTo>
                    <a:pt x="105311" y="193915"/>
                    <a:pt x="105311" y="193915"/>
                    <a:pt x="104358" y="193915"/>
                  </a:cubicBezTo>
                  <a:cubicBezTo>
                    <a:pt x="103406" y="193915"/>
                    <a:pt x="103406" y="193915"/>
                    <a:pt x="103406" y="194867"/>
                  </a:cubicBezTo>
                  <a:cubicBezTo>
                    <a:pt x="104358" y="194867"/>
                    <a:pt x="103406" y="194867"/>
                    <a:pt x="104358" y="195820"/>
                  </a:cubicBezTo>
                  <a:close/>
                  <a:moveTo>
                    <a:pt x="106263" y="208202"/>
                  </a:moveTo>
                  <a:cubicBezTo>
                    <a:pt x="105311" y="208202"/>
                    <a:pt x="105311" y="208202"/>
                    <a:pt x="105311" y="209155"/>
                  </a:cubicBezTo>
                  <a:cubicBezTo>
                    <a:pt x="105311" y="209155"/>
                    <a:pt x="105311" y="210107"/>
                    <a:pt x="105311" y="210107"/>
                  </a:cubicBezTo>
                  <a:cubicBezTo>
                    <a:pt x="106263" y="210107"/>
                    <a:pt x="107216" y="210107"/>
                    <a:pt x="106263" y="208202"/>
                  </a:cubicBezTo>
                  <a:cubicBezTo>
                    <a:pt x="107216" y="208202"/>
                    <a:pt x="107216" y="208202"/>
                    <a:pt x="106263" y="208202"/>
                  </a:cubicBezTo>
                  <a:close/>
                  <a:moveTo>
                    <a:pt x="107216" y="200582"/>
                  </a:moveTo>
                  <a:cubicBezTo>
                    <a:pt x="107216" y="200582"/>
                    <a:pt x="108168" y="200582"/>
                    <a:pt x="107216" y="200582"/>
                  </a:cubicBezTo>
                  <a:cubicBezTo>
                    <a:pt x="108168" y="200582"/>
                    <a:pt x="108168" y="200582"/>
                    <a:pt x="107216" y="200582"/>
                  </a:cubicBezTo>
                  <a:cubicBezTo>
                    <a:pt x="108168" y="200582"/>
                    <a:pt x="108168" y="201535"/>
                    <a:pt x="107216" y="200582"/>
                  </a:cubicBezTo>
                  <a:cubicBezTo>
                    <a:pt x="107216" y="201535"/>
                    <a:pt x="107216" y="200582"/>
                    <a:pt x="107216" y="200582"/>
                  </a:cubicBezTo>
                  <a:close/>
                  <a:moveTo>
                    <a:pt x="111026" y="204392"/>
                  </a:moveTo>
                  <a:lnTo>
                    <a:pt x="111026" y="204392"/>
                  </a:lnTo>
                  <a:cubicBezTo>
                    <a:pt x="110073" y="205345"/>
                    <a:pt x="110073" y="206297"/>
                    <a:pt x="111978" y="205345"/>
                  </a:cubicBezTo>
                  <a:cubicBezTo>
                    <a:pt x="111978" y="205345"/>
                    <a:pt x="112931" y="205345"/>
                    <a:pt x="112931" y="204392"/>
                  </a:cubicBezTo>
                  <a:cubicBezTo>
                    <a:pt x="111978" y="204392"/>
                    <a:pt x="111026" y="204392"/>
                    <a:pt x="111026" y="204392"/>
                  </a:cubicBezTo>
                  <a:close/>
                  <a:moveTo>
                    <a:pt x="110073" y="192962"/>
                  </a:moveTo>
                  <a:cubicBezTo>
                    <a:pt x="110073" y="193915"/>
                    <a:pt x="111026" y="193915"/>
                    <a:pt x="111026" y="193915"/>
                  </a:cubicBezTo>
                  <a:cubicBezTo>
                    <a:pt x="111978" y="193915"/>
                    <a:pt x="111978" y="193915"/>
                    <a:pt x="111978" y="192962"/>
                  </a:cubicBezTo>
                  <a:cubicBezTo>
                    <a:pt x="111978" y="192962"/>
                    <a:pt x="111978" y="192010"/>
                    <a:pt x="110073" y="192962"/>
                  </a:cubicBezTo>
                  <a:cubicBezTo>
                    <a:pt x="110073" y="192010"/>
                    <a:pt x="110073" y="192010"/>
                    <a:pt x="110073" y="192962"/>
                  </a:cubicBezTo>
                  <a:close/>
                  <a:moveTo>
                    <a:pt x="111978" y="198677"/>
                  </a:moveTo>
                  <a:cubicBezTo>
                    <a:pt x="111978" y="198677"/>
                    <a:pt x="111978" y="198677"/>
                    <a:pt x="111978" y="198677"/>
                  </a:cubicBezTo>
                  <a:cubicBezTo>
                    <a:pt x="112931" y="199630"/>
                    <a:pt x="112931" y="199630"/>
                    <a:pt x="112931" y="198677"/>
                  </a:cubicBezTo>
                  <a:cubicBezTo>
                    <a:pt x="112931" y="198677"/>
                    <a:pt x="112931" y="197724"/>
                    <a:pt x="111978" y="198677"/>
                  </a:cubicBezTo>
                  <a:cubicBezTo>
                    <a:pt x="111978" y="197724"/>
                    <a:pt x="111978" y="197724"/>
                    <a:pt x="111978" y="198677"/>
                  </a:cubicBezTo>
                  <a:close/>
                  <a:moveTo>
                    <a:pt x="119598" y="121524"/>
                  </a:moveTo>
                  <a:cubicBezTo>
                    <a:pt x="117693" y="120572"/>
                    <a:pt x="115788" y="119620"/>
                    <a:pt x="113883" y="118667"/>
                  </a:cubicBezTo>
                  <a:cubicBezTo>
                    <a:pt x="113883" y="118667"/>
                    <a:pt x="112931" y="118667"/>
                    <a:pt x="112931" y="118667"/>
                  </a:cubicBezTo>
                  <a:cubicBezTo>
                    <a:pt x="112931" y="120572"/>
                    <a:pt x="114836" y="120572"/>
                    <a:pt x="114836" y="121524"/>
                  </a:cubicBezTo>
                  <a:lnTo>
                    <a:pt x="115788" y="123430"/>
                  </a:lnTo>
                  <a:cubicBezTo>
                    <a:pt x="116741" y="124382"/>
                    <a:pt x="117693" y="123430"/>
                    <a:pt x="117693" y="123430"/>
                  </a:cubicBezTo>
                  <a:cubicBezTo>
                    <a:pt x="118646" y="122477"/>
                    <a:pt x="119598" y="122477"/>
                    <a:pt x="119598" y="121524"/>
                  </a:cubicBezTo>
                  <a:close/>
                  <a:moveTo>
                    <a:pt x="114836" y="105332"/>
                  </a:moveTo>
                  <a:cubicBezTo>
                    <a:pt x="115788" y="105332"/>
                    <a:pt x="116741" y="105332"/>
                    <a:pt x="116741" y="104380"/>
                  </a:cubicBezTo>
                  <a:cubicBezTo>
                    <a:pt x="116741" y="103427"/>
                    <a:pt x="116741" y="103427"/>
                    <a:pt x="115788" y="103427"/>
                  </a:cubicBezTo>
                  <a:cubicBezTo>
                    <a:pt x="114836" y="103427"/>
                    <a:pt x="114836" y="104380"/>
                    <a:pt x="114836" y="104380"/>
                  </a:cubicBezTo>
                  <a:cubicBezTo>
                    <a:pt x="113883" y="104380"/>
                    <a:pt x="113883" y="105332"/>
                    <a:pt x="114836" y="105332"/>
                  </a:cubicBezTo>
                  <a:close/>
                  <a:moveTo>
                    <a:pt x="113883" y="96760"/>
                  </a:moveTo>
                  <a:cubicBezTo>
                    <a:pt x="113883" y="96760"/>
                    <a:pt x="113883" y="96760"/>
                    <a:pt x="113883" y="96760"/>
                  </a:cubicBezTo>
                  <a:cubicBezTo>
                    <a:pt x="114836" y="96760"/>
                    <a:pt x="114836" y="96760"/>
                    <a:pt x="113883" y="96760"/>
                  </a:cubicBezTo>
                  <a:cubicBezTo>
                    <a:pt x="114836" y="96760"/>
                    <a:pt x="114836" y="96760"/>
                    <a:pt x="113883" y="96760"/>
                  </a:cubicBezTo>
                  <a:cubicBezTo>
                    <a:pt x="113883" y="95807"/>
                    <a:pt x="113883" y="95807"/>
                    <a:pt x="113883" y="96760"/>
                  </a:cubicBezTo>
                  <a:close/>
                  <a:moveTo>
                    <a:pt x="115788" y="218680"/>
                  </a:moveTo>
                  <a:cubicBezTo>
                    <a:pt x="115788" y="219632"/>
                    <a:pt x="115788" y="219632"/>
                    <a:pt x="115788" y="218680"/>
                  </a:cubicBezTo>
                  <a:cubicBezTo>
                    <a:pt x="116741" y="219632"/>
                    <a:pt x="117693" y="218680"/>
                    <a:pt x="117693" y="218680"/>
                  </a:cubicBezTo>
                  <a:cubicBezTo>
                    <a:pt x="117693" y="217727"/>
                    <a:pt x="117693" y="217727"/>
                    <a:pt x="116741" y="217727"/>
                  </a:cubicBezTo>
                  <a:cubicBezTo>
                    <a:pt x="116741" y="217727"/>
                    <a:pt x="115788" y="218680"/>
                    <a:pt x="115788" y="218680"/>
                  </a:cubicBezTo>
                  <a:close/>
                  <a:moveTo>
                    <a:pt x="121503" y="99617"/>
                  </a:moveTo>
                  <a:cubicBezTo>
                    <a:pt x="121503" y="98665"/>
                    <a:pt x="120551" y="98665"/>
                    <a:pt x="121503" y="99617"/>
                  </a:cubicBezTo>
                  <a:cubicBezTo>
                    <a:pt x="119598" y="98665"/>
                    <a:pt x="117693" y="100570"/>
                    <a:pt x="116741" y="100570"/>
                  </a:cubicBezTo>
                  <a:cubicBezTo>
                    <a:pt x="116741" y="101522"/>
                    <a:pt x="117693" y="101522"/>
                    <a:pt x="117693" y="101522"/>
                  </a:cubicBezTo>
                  <a:cubicBezTo>
                    <a:pt x="119598" y="101522"/>
                    <a:pt x="120551" y="101522"/>
                    <a:pt x="121503" y="99617"/>
                  </a:cubicBezTo>
                  <a:close/>
                  <a:moveTo>
                    <a:pt x="116741" y="64374"/>
                  </a:moveTo>
                  <a:lnTo>
                    <a:pt x="116741" y="64374"/>
                  </a:lnTo>
                  <a:cubicBezTo>
                    <a:pt x="117693" y="64374"/>
                    <a:pt x="117693" y="64374"/>
                    <a:pt x="116741" y="64374"/>
                  </a:cubicBezTo>
                  <a:lnTo>
                    <a:pt x="116741" y="64374"/>
                  </a:lnTo>
                  <a:lnTo>
                    <a:pt x="116741" y="64374"/>
                  </a:lnTo>
                  <a:close/>
                  <a:moveTo>
                    <a:pt x="117693" y="112952"/>
                  </a:moveTo>
                  <a:cubicBezTo>
                    <a:pt x="118646" y="112952"/>
                    <a:pt x="118646" y="112952"/>
                    <a:pt x="117693" y="112952"/>
                  </a:cubicBezTo>
                  <a:cubicBezTo>
                    <a:pt x="118646" y="111999"/>
                    <a:pt x="118646" y="111999"/>
                    <a:pt x="118646" y="111047"/>
                  </a:cubicBezTo>
                  <a:cubicBezTo>
                    <a:pt x="117693" y="111999"/>
                    <a:pt x="117693" y="111999"/>
                    <a:pt x="117693" y="112952"/>
                  </a:cubicBezTo>
                  <a:cubicBezTo>
                    <a:pt x="117693" y="112952"/>
                    <a:pt x="117693" y="112952"/>
                    <a:pt x="117693" y="112952"/>
                  </a:cubicBezTo>
                  <a:close/>
                  <a:moveTo>
                    <a:pt x="119598" y="210107"/>
                  </a:moveTo>
                  <a:cubicBezTo>
                    <a:pt x="120551" y="210107"/>
                    <a:pt x="120551" y="210107"/>
                    <a:pt x="121503" y="210107"/>
                  </a:cubicBezTo>
                  <a:cubicBezTo>
                    <a:pt x="121503" y="210107"/>
                    <a:pt x="121503" y="210107"/>
                    <a:pt x="121503" y="211060"/>
                  </a:cubicBezTo>
                  <a:cubicBezTo>
                    <a:pt x="118646" y="214870"/>
                    <a:pt x="121503" y="215822"/>
                    <a:pt x="123408" y="216774"/>
                  </a:cubicBezTo>
                  <a:cubicBezTo>
                    <a:pt x="125313" y="217727"/>
                    <a:pt x="125313" y="218680"/>
                    <a:pt x="125313" y="219632"/>
                  </a:cubicBezTo>
                  <a:cubicBezTo>
                    <a:pt x="124361" y="219632"/>
                    <a:pt x="123408" y="218680"/>
                    <a:pt x="122456" y="219632"/>
                  </a:cubicBezTo>
                  <a:cubicBezTo>
                    <a:pt x="122456" y="220585"/>
                    <a:pt x="122456" y="220585"/>
                    <a:pt x="123408" y="220585"/>
                  </a:cubicBezTo>
                  <a:cubicBezTo>
                    <a:pt x="125313" y="221537"/>
                    <a:pt x="125313" y="219632"/>
                    <a:pt x="125313" y="218680"/>
                  </a:cubicBezTo>
                  <a:cubicBezTo>
                    <a:pt x="126266" y="216774"/>
                    <a:pt x="126266" y="214870"/>
                    <a:pt x="128171" y="213917"/>
                  </a:cubicBezTo>
                  <a:cubicBezTo>
                    <a:pt x="129123" y="213917"/>
                    <a:pt x="130076" y="212965"/>
                    <a:pt x="129123" y="212012"/>
                  </a:cubicBezTo>
                  <a:cubicBezTo>
                    <a:pt x="128171" y="211060"/>
                    <a:pt x="128171" y="211060"/>
                    <a:pt x="126266" y="211060"/>
                  </a:cubicBezTo>
                  <a:cubicBezTo>
                    <a:pt x="125313" y="211060"/>
                    <a:pt x="124361" y="211060"/>
                    <a:pt x="125313" y="210107"/>
                  </a:cubicBezTo>
                  <a:cubicBezTo>
                    <a:pt x="125313" y="209155"/>
                    <a:pt x="125313" y="208202"/>
                    <a:pt x="126266" y="207249"/>
                  </a:cubicBezTo>
                  <a:cubicBezTo>
                    <a:pt x="128171" y="206297"/>
                    <a:pt x="127218" y="205345"/>
                    <a:pt x="125313" y="204392"/>
                  </a:cubicBezTo>
                  <a:cubicBezTo>
                    <a:pt x="124361" y="204392"/>
                    <a:pt x="123408" y="203440"/>
                    <a:pt x="122456" y="204392"/>
                  </a:cubicBezTo>
                  <a:cubicBezTo>
                    <a:pt x="122456" y="203440"/>
                    <a:pt x="123408" y="202487"/>
                    <a:pt x="123408" y="202487"/>
                  </a:cubicBezTo>
                  <a:cubicBezTo>
                    <a:pt x="124361" y="202487"/>
                    <a:pt x="125313" y="203440"/>
                    <a:pt x="126266" y="201535"/>
                  </a:cubicBezTo>
                  <a:cubicBezTo>
                    <a:pt x="127218" y="199630"/>
                    <a:pt x="126266" y="198677"/>
                    <a:pt x="125313" y="197724"/>
                  </a:cubicBezTo>
                  <a:cubicBezTo>
                    <a:pt x="125313" y="196772"/>
                    <a:pt x="124361" y="196772"/>
                    <a:pt x="124361" y="197724"/>
                  </a:cubicBezTo>
                  <a:cubicBezTo>
                    <a:pt x="125313" y="201535"/>
                    <a:pt x="120551" y="200582"/>
                    <a:pt x="119598" y="202487"/>
                  </a:cubicBezTo>
                  <a:cubicBezTo>
                    <a:pt x="119598" y="203440"/>
                    <a:pt x="117693" y="201535"/>
                    <a:pt x="117693" y="203440"/>
                  </a:cubicBezTo>
                  <a:cubicBezTo>
                    <a:pt x="117693" y="204392"/>
                    <a:pt x="118646" y="205345"/>
                    <a:pt x="120551" y="205345"/>
                  </a:cubicBezTo>
                  <a:lnTo>
                    <a:pt x="123408" y="205345"/>
                  </a:lnTo>
                  <a:cubicBezTo>
                    <a:pt x="123408" y="206297"/>
                    <a:pt x="125313" y="207249"/>
                    <a:pt x="124361" y="209155"/>
                  </a:cubicBezTo>
                  <a:cubicBezTo>
                    <a:pt x="123408" y="210107"/>
                    <a:pt x="122456" y="208202"/>
                    <a:pt x="121503" y="208202"/>
                  </a:cubicBezTo>
                  <a:cubicBezTo>
                    <a:pt x="121503" y="208202"/>
                    <a:pt x="120551" y="208202"/>
                    <a:pt x="120551" y="208202"/>
                  </a:cubicBezTo>
                  <a:cubicBezTo>
                    <a:pt x="119598" y="208202"/>
                    <a:pt x="118646" y="208202"/>
                    <a:pt x="118646" y="209155"/>
                  </a:cubicBezTo>
                  <a:cubicBezTo>
                    <a:pt x="117693" y="209155"/>
                    <a:pt x="118646" y="210107"/>
                    <a:pt x="119598" y="210107"/>
                  </a:cubicBezTo>
                  <a:close/>
                  <a:moveTo>
                    <a:pt x="119598" y="198677"/>
                  </a:moveTo>
                  <a:cubicBezTo>
                    <a:pt x="119598" y="198677"/>
                    <a:pt x="119598" y="198677"/>
                    <a:pt x="119598" y="198677"/>
                  </a:cubicBezTo>
                  <a:cubicBezTo>
                    <a:pt x="120551" y="197724"/>
                    <a:pt x="119598" y="197724"/>
                    <a:pt x="119598" y="197724"/>
                  </a:cubicBezTo>
                  <a:cubicBezTo>
                    <a:pt x="118646" y="197724"/>
                    <a:pt x="118646" y="197724"/>
                    <a:pt x="119598" y="198677"/>
                  </a:cubicBezTo>
                  <a:cubicBezTo>
                    <a:pt x="118646" y="198677"/>
                    <a:pt x="118646" y="198677"/>
                    <a:pt x="119598" y="198677"/>
                  </a:cubicBezTo>
                  <a:close/>
                  <a:moveTo>
                    <a:pt x="118646" y="71995"/>
                  </a:moveTo>
                  <a:cubicBezTo>
                    <a:pt x="119598" y="71995"/>
                    <a:pt x="119598" y="71995"/>
                    <a:pt x="118646" y="71995"/>
                  </a:cubicBezTo>
                  <a:cubicBezTo>
                    <a:pt x="119598" y="71042"/>
                    <a:pt x="119598" y="71042"/>
                    <a:pt x="118646" y="71995"/>
                  </a:cubicBezTo>
                  <a:cubicBezTo>
                    <a:pt x="119598" y="71042"/>
                    <a:pt x="119598" y="71042"/>
                    <a:pt x="118646" y="71995"/>
                  </a:cubicBezTo>
                  <a:cubicBezTo>
                    <a:pt x="118646" y="71995"/>
                    <a:pt x="118646" y="71995"/>
                    <a:pt x="118646" y="71995"/>
                  </a:cubicBezTo>
                  <a:close/>
                  <a:moveTo>
                    <a:pt x="123408" y="92949"/>
                  </a:moveTo>
                  <a:cubicBezTo>
                    <a:pt x="123408" y="91997"/>
                    <a:pt x="122456" y="91997"/>
                    <a:pt x="122456" y="91997"/>
                  </a:cubicBezTo>
                  <a:cubicBezTo>
                    <a:pt x="121503" y="91997"/>
                    <a:pt x="121503" y="91997"/>
                    <a:pt x="121503" y="92949"/>
                  </a:cubicBezTo>
                  <a:cubicBezTo>
                    <a:pt x="121503" y="93902"/>
                    <a:pt x="122456" y="93902"/>
                    <a:pt x="122456" y="93902"/>
                  </a:cubicBezTo>
                  <a:cubicBezTo>
                    <a:pt x="122456" y="94855"/>
                    <a:pt x="123408" y="93902"/>
                    <a:pt x="123408" y="92949"/>
                  </a:cubicBezTo>
                  <a:close/>
                  <a:moveTo>
                    <a:pt x="122456" y="106285"/>
                  </a:moveTo>
                  <a:cubicBezTo>
                    <a:pt x="122456" y="106285"/>
                    <a:pt x="122456" y="106285"/>
                    <a:pt x="122456" y="106285"/>
                  </a:cubicBezTo>
                  <a:cubicBezTo>
                    <a:pt x="121503" y="106285"/>
                    <a:pt x="121503" y="107237"/>
                    <a:pt x="121503" y="107237"/>
                  </a:cubicBezTo>
                  <a:cubicBezTo>
                    <a:pt x="121503" y="107237"/>
                    <a:pt x="121503" y="108190"/>
                    <a:pt x="122456" y="107237"/>
                  </a:cubicBezTo>
                  <a:cubicBezTo>
                    <a:pt x="122456" y="107237"/>
                    <a:pt x="123408" y="107237"/>
                    <a:pt x="122456" y="106285"/>
                  </a:cubicBezTo>
                  <a:close/>
                  <a:moveTo>
                    <a:pt x="122456" y="224395"/>
                  </a:moveTo>
                  <a:cubicBezTo>
                    <a:pt x="122456" y="224395"/>
                    <a:pt x="122456" y="224395"/>
                    <a:pt x="122456" y="224395"/>
                  </a:cubicBezTo>
                  <a:cubicBezTo>
                    <a:pt x="122456" y="224395"/>
                    <a:pt x="122456" y="225347"/>
                    <a:pt x="122456" y="224395"/>
                  </a:cubicBezTo>
                  <a:cubicBezTo>
                    <a:pt x="123408" y="225347"/>
                    <a:pt x="123408" y="224395"/>
                    <a:pt x="122456" y="224395"/>
                  </a:cubicBezTo>
                  <a:cubicBezTo>
                    <a:pt x="123408" y="224395"/>
                    <a:pt x="122456" y="224395"/>
                    <a:pt x="122456" y="224395"/>
                  </a:cubicBezTo>
                  <a:close/>
                  <a:moveTo>
                    <a:pt x="123408" y="89140"/>
                  </a:moveTo>
                  <a:cubicBezTo>
                    <a:pt x="123408" y="89140"/>
                    <a:pt x="123408" y="89140"/>
                    <a:pt x="123408" y="89140"/>
                  </a:cubicBezTo>
                  <a:cubicBezTo>
                    <a:pt x="122456" y="89140"/>
                    <a:pt x="122456" y="89140"/>
                    <a:pt x="122456" y="89140"/>
                  </a:cubicBezTo>
                  <a:cubicBezTo>
                    <a:pt x="122456" y="89140"/>
                    <a:pt x="122456" y="90092"/>
                    <a:pt x="123408" y="89140"/>
                  </a:cubicBezTo>
                  <a:cubicBezTo>
                    <a:pt x="123408" y="90092"/>
                    <a:pt x="123408" y="89140"/>
                    <a:pt x="123408" y="89140"/>
                  </a:cubicBezTo>
                  <a:close/>
                  <a:moveTo>
                    <a:pt x="126266" y="96760"/>
                  </a:moveTo>
                  <a:cubicBezTo>
                    <a:pt x="126266" y="95807"/>
                    <a:pt x="126266" y="95807"/>
                    <a:pt x="125313" y="95807"/>
                  </a:cubicBezTo>
                  <a:cubicBezTo>
                    <a:pt x="125313" y="95807"/>
                    <a:pt x="124361" y="95807"/>
                    <a:pt x="124361" y="96760"/>
                  </a:cubicBezTo>
                  <a:cubicBezTo>
                    <a:pt x="124361" y="97712"/>
                    <a:pt x="124361" y="97712"/>
                    <a:pt x="126266" y="96760"/>
                  </a:cubicBezTo>
                  <a:lnTo>
                    <a:pt x="126266" y="96760"/>
                  </a:lnTo>
                  <a:close/>
                  <a:moveTo>
                    <a:pt x="128171" y="125335"/>
                  </a:moveTo>
                  <a:cubicBezTo>
                    <a:pt x="127218" y="124382"/>
                    <a:pt x="127218" y="125335"/>
                    <a:pt x="128171" y="125335"/>
                  </a:cubicBezTo>
                  <a:cubicBezTo>
                    <a:pt x="127218" y="126287"/>
                    <a:pt x="127218" y="127240"/>
                    <a:pt x="127218" y="127240"/>
                  </a:cubicBezTo>
                  <a:lnTo>
                    <a:pt x="128171" y="125335"/>
                  </a:lnTo>
                  <a:cubicBezTo>
                    <a:pt x="128171" y="125335"/>
                    <a:pt x="128171" y="125335"/>
                    <a:pt x="128171" y="125335"/>
                  </a:cubicBezTo>
                  <a:close/>
                  <a:moveTo>
                    <a:pt x="128171" y="76757"/>
                  </a:moveTo>
                  <a:cubicBezTo>
                    <a:pt x="128171" y="77710"/>
                    <a:pt x="129123" y="77710"/>
                    <a:pt x="130076" y="76757"/>
                  </a:cubicBezTo>
                  <a:cubicBezTo>
                    <a:pt x="131028" y="76757"/>
                    <a:pt x="131981" y="75805"/>
                    <a:pt x="131981" y="74852"/>
                  </a:cubicBezTo>
                  <a:cubicBezTo>
                    <a:pt x="131981" y="73899"/>
                    <a:pt x="131028" y="73899"/>
                    <a:pt x="131028" y="74852"/>
                  </a:cubicBezTo>
                  <a:cubicBezTo>
                    <a:pt x="130076" y="76757"/>
                    <a:pt x="128171" y="75805"/>
                    <a:pt x="128171" y="76757"/>
                  </a:cubicBezTo>
                  <a:close/>
                  <a:moveTo>
                    <a:pt x="129123" y="130097"/>
                  </a:moveTo>
                  <a:cubicBezTo>
                    <a:pt x="129123" y="130097"/>
                    <a:pt x="129123" y="130097"/>
                    <a:pt x="129123" y="130097"/>
                  </a:cubicBezTo>
                  <a:cubicBezTo>
                    <a:pt x="129123" y="130097"/>
                    <a:pt x="128171" y="130097"/>
                    <a:pt x="129123" y="130097"/>
                  </a:cubicBezTo>
                  <a:cubicBezTo>
                    <a:pt x="128171" y="130097"/>
                    <a:pt x="128171" y="130097"/>
                    <a:pt x="129123" y="130097"/>
                  </a:cubicBezTo>
                  <a:cubicBezTo>
                    <a:pt x="129123" y="130097"/>
                    <a:pt x="129123" y="130097"/>
                    <a:pt x="129123" y="130097"/>
                  </a:cubicBezTo>
                  <a:close/>
                  <a:moveTo>
                    <a:pt x="129123" y="218680"/>
                  </a:moveTo>
                  <a:cubicBezTo>
                    <a:pt x="129123" y="219632"/>
                    <a:pt x="130076" y="219632"/>
                    <a:pt x="131028" y="219632"/>
                  </a:cubicBezTo>
                  <a:cubicBezTo>
                    <a:pt x="132933" y="218680"/>
                    <a:pt x="131028" y="217727"/>
                    <a:pt x="131028" y="216774"/>
                  </a:cubicBezTo>
                  <a:cubicBezTo>
                    <a:pt x="129123" y="216774"/>
                    <a:pt x="128171" y="216774"/>
                    <a:pt x="129123" y="218680"/>
                  </a:cubicBezTo>
                  <a:close/>
                  <a:moveTo>
                    <a:pt x="137696" y="102474"/>
                  </a:moveTo>
                  <a:cubicBezTo>
                    <a:pt x="137696" y="102474"/>
                    <a:pt x="136743" y="102474"/>
                    <a:pt x="136743" y="102474"/>
                  </a:cubicBezTo>
                  <a:cubicBezTo>
                    <a:pt x="135791" y="106285"/>
                    <a:pt x="132933" y="108190"/>
                    <a:pt x="131028" y="111999"/>
                  </a:cubicBezTo>
                  <a:cubicBezTo>
                    <a:pt x="130076" y="111999"/>
                    <a:pt x="129123" y="111047"/>
                    <a:pt x="129123" y="111999"/>
                  </a:cubicBezTo>
                  <a:cubicBezTo>
                    <a:pt x="129123" y="111999"/>
                    <a:pt x="129123" y="112952"/>
                    <a:pt x="129123" y="112952"/>
                  </a:cubicBezTo>
                  <a:cubicBezTo>
                    <a:pt x="130076" y="112952"/>
                    <a:pt x="131028" y="111999"/>
                    <a:pt x="131028" y="111999"/>
                  </a:cubicBezTo>
                  <a:cubicBezTo>
                    <a:pt x="131981" y="111047"/>
                    <a:pt x="132933" y="111047"/>
                    <a:pt x="133886" y="111047"/>
                  </a:cubicBezTo>
                  <a:cubicBezTo>
                    <a:pt x="136743" y="110095"/>
                    <a:pt x="138648" y="106285"/>
                    <a:pt x="138648" y="104380"/>
                  </a:cubicBezTo>
                  <a:cubicBezTo>
                    <a:pt x="138648" y="103427"/>
                    <a:pt x="138648" y="102474"/>
                    <a:pt x="137696" y="102474"/>
                  </a:cubicBezTo>
                  <a:close/>
                  <a:moveTo>
                    <a:pt x="130076" y="205345"/>
                  </a:moveTo>
                  <a:cubicBezTo>
                    <a:pt x="130076" y="205345"/>
                    <a:pt x="130076" y="206297"/>
                    <a:pt x="130076" y="205345"/>
                  </a:cubicBezTo>
                  <a:cubicBezTo>
                    <a:pt x="131028" y="206297"/>
                    <a:pt x="131028" y="205345"/>
                    <a:pt x="131028" y="205345"/>
                  </a:cubicBezTo>
                  <a:cubicBezTo>
                    <a:pt x="131028" y="205345"/>
                    <a:pt x="131028" y="204392"/>
                    <a:pt x="130076" y="205345"/>
                  </a:cubicBezTo>
                  <a:cubicBezTo>
                    <a:pt x="130076" y="204392"/>
                    <a:pt x="130076" y="205345"/>
                    <a:pt x="130076" y="205345"/>
                  </a:cubicBezTo>
                  <a:close/>
                  <a:moveTo>
                    <a:pt x="131028" y="87235"/>
                  </a:moveTo>
                  <a:cubicBezTo>
                    <a:pt x="131028" y="88187"/>
                    <a:pt x="131028" y="89140"/>
                    <a:pt x="131981" y="89140"/>
                  </a:cubicBezTo>
                  <a:cubicBezTo>
                    <a:pt x="132933" y="89140"/>
                    <a:pt x="133886" y="89140"/>
                    <a:pt x="133886" y="87235"/>
                  </a:cubicBezTo>
                  <a:cubicBezTo>
                    <a:pt x="133886" y="86282"/>
                    <a:pt x="132933" y="85330"/>
                    <a:pt x="132933" y="85330"/>
                  </a:cubicBezTo>
                  <a:cubicBezTo>
                    <a:pt x="131981" y="85330"/>
                    <a:pt x="131028" y="86282"/>
                    <a:pt x="131028" y="87235"/>
                  </a:cubicBezTo>
                  <a:close/>
                  <a:moveTo>
                    <a:pt x="131028" y="224395"/>
                  </a:moveTo>
                  <a:cubicBezTo>
                    <a:pt x="131028" y="224395"/>
                    <a:pt x="131028" y="224395"/>
                    <a:pt x="131028" y="224395"/>
                  </a:cubicBezTo>
                  <a:cubicBezTo>
                    <a:pt x="131981" y="225347"/>
                    <a:pt x="131981" y="224395"/>
                    <a:pt x="132933" y="224395"/>
                  </a:cubicBezTo>
                  <a:cubicBezTo>
                    <a:pt x="131981" y="223442"/>
                    <a:pt x="131981" y="223442"/>
                    <a:pt x="131028" y="224395"/>
                  </a:cubicBezTo>
                  <a:cubicBezTo>
                    <a:pt x="131028" y="223442"/>
                    <a:pt x="131028" y="223442"/>
                    <a:pt x="131028" y="224395"/>
                  </a:cubicBezTo>
                  <a:close/>
                  <a:moveTo>
                    <a:pt x="131028" y="216774"/>
                  </a:moveTo>
                  <a:cubicBezTo>
                    <a:pt x="131981" y="216774"/>
                    <a:pt x="132933" y="216774"/>
                    <a:pt x="133886" y="217727"/>
                  </a:cubicBezTo>
                  <a:lnTo>
                    <a:pt x="134838" y="218680"/>
                  </a:lnTo>
                  <a:cubicBezTo>
                    <a:pt x="134838" y="219632"/>
                    <a:pt x="135791" y="219632"/>
                    <a:pt x="135791" y="219632"/>
                  </a:cubicBezTo>
                  <a:cubicBezTo>
                    <a:pt x="135791" y="219632"/>
                    <a:pt x="136743" y="218680"/>
                    <a:pt x="136743" y="218680"/>
                  </a:cubicBezTo>
                  <a:cubicBezTo>
                    <a:pt x="136743" y="217727"/>
                    <a:pt x="135791" y="217727"/>
                    <a:pt x="134838" y="217727"/>
                  </a:cubicBezTo>
                  <a:lnTo>
                    <a:pt x="133886" y="217727"/>
                  </a:lnTo>
                  <a:cubicBezTo>
                    <a:pt x="132933" y="215822"/>
                    <a:pt x="132933" y="214870"/>
                    <a:pt x="131028" y="216774"/>
                  </a:cubicBezTo>
                  <a:close/>
                  <a:moveTo>
                    <a:pt x="131981" y="97712"/>
                  </a:moveTo>
                  <a:cubicBezTo>
                    <a:pt x="131981" y="97712"/>
                    <a:pt x="131028" y="97712"/>
                    <a:pt x="131981" y="97712"/>
                  </a:cubicBezTo>
                  <a:cubicBezTo>
                    <a:pt x="131028" y="98665"/>
                    <a:pt x="131981" y="98665"/>
                    <a:pt x="131981" y="97712"/>
                  </a:cubicBezTo>
                  <a:cubicBezTo>
                    <a:pt x="131981" y="98665"/>
                    <a:pt x="131981" y="97712"/>
                    <a:pt x="131981" y="97712"/>
                  </a:cubicBezTo>
                  <a:cubicBezTo>
                    <a:pt x="131981" y="97712"/>
                    <a:pt x="131981" y="97712"/>
                    <a:pt x="131981" y="97712"/>
                  </a:cubicBezTo>
                  <a:close/>
                  <a:moveTo>
                    <a:pt x="131981" y="198677"/>
                  </a:moveTo>
                  <a:cubicBezTo>
                    <a:pt x="131981" y="199630"/>
                    <a:pt x="132933" y="199630"/>
                    <a:pt x="131981" y="198677"/>
                  </a:cubicBezTo>
                  <a:cubicBezTo>
                    <a:pt x="132933" y="199630"/>
                    <a:pt x="132933" y="198677"/>
                    <a:pt x="132933" y="198677"/>
                  </a:cubicBezTo>
                  <a:cubicBezTo>
                    <a:pt x="133886" y="198677"/>
                    <a:pt x="132933" y="198677"/>
                    <a:pt x="131981" y="198677"/>
                  </a:cubicBezTo>
                  <a:cubicBezTo>
                    <a:pt x="132933" y="198677"/>
                    <a:pt x="131981" y="198677"/>
                    <a:pt x="131981" y="198677"/>
                  </a:cubicBezTo>
                  <a:close/>
                  <a:moveTo>
                    <a:pt x="133886" y="209155"/>
                  </a:moveTo>
                  <a:cubicBezTo>
                    <a:pt x="132933" y="209155"/>
                    <a:pt x="132933" y="209155"/>
                    <a:pt x="133886" y="209155"/>
                  </a:cubicBezTo>
                  <a:cubicBezTo>
                    <a:pt x="132933" y="210107"/>
                    <a:pt x="132933" y="210107"/>
                    <a:pt x="133886" y="211060"/>
                  </a:cubicBezTo>
                  <a:cubicBezTo>
                    <a:pt x="133886" y="211060"/>
                    <a:pt x="134838" y="211060"/>
                    <a:pt x="134838" y="211060"/>
                  </a:cubicBezTo>
                  <a:cubicBezTo>
                    <a:pt x="133886" y="209155"/>
                    <a:pt x="133886" y="209155"/>
                    <a:pt x="133886" y="209155"/>
                  </a:cubicBezTo>
                  <a:close/>
                  <a:moveTo>
                    <a:pt x="133886" y="115810"/>
                  </a:moveTo>
                  <a:cubicBezTo>
                    <a:pt x="132933" y="115810"/>
                    <a:pt x="132933" y="116762"/>
                    <a:pt x="132933" y="116762"/>
                  </a:cubicBezTo>
                  <a:cubicBezTo>
                    <a:pt x="132933" y="117715"/>
                    <a:pt x="132933" y="117715"/>
                    <a:pt x="132933" y="118667"/>
                  </a:cubicBezTo>
                  <a:cubicBezTo>
                    <a:pt x="133886" y="118667"/>
                    <a:pt x="133886" y="118667"/>
                    <a:pt x="133886" y="117715"/>
                  </a:cubicBezTo>
                  <a:cubicBezTo>
                    <a:pt x="134838" y="116762"/>
                    <a:pt x="134838" y="115810"/>
                    <a:pt x="133886" y="115810"/>
                  </a:cubicBezTo>
                  <a:close/>
                  <a:moveTo>
                    <a:pt x="138648" y="83424"/>
                  </a:moveTo>
                  <a:cubicBezTo>
                    <a:pt x="138648" y="83424"/>
                    <a:pt x="139601" y="84377"/>
                    <a:pt x="138648" y="83424"/>
                  </a:cubicBezTo>
                  <a:cubicBezTo>
                    <a:pt x="139601" y="83424"/>
                    <a:pt x="139601" y="83424"/>
                    <a:pt x="139601" y="83424"/>
                  </a:cubicBezTo>
                  <a:cubicBezTo>
                    <a:pt x="139601" y="82472"/>
                    <a:pt x="139601" y="82472"/>
                    <a:pt x="138648" y="83424"/>
                  </a:cubicBezTo>
                  <a:cubicBezTo>
                    <a:pt x="138648" y="83424"/>
                    <a:pt x="138648" y="83424"/>
                    <a:pt x="138648" y="83424"/>
                  </a:cubicBezTo>
                  <a:close/>
                  <a:moveTo>
                    <a:pt x="138648" y="218680"/>
                  </a:moveTo>
                  <a:cubicBezTo>
                    <a:pt x="138648" y="219632"/>
                    <a:pt x="139601" y="219632"/>
                    <a:pt x="138648" y="218680"/>
                  </a:cubicBezTo>
                  <a:cubicBezTo>
                    <a:pt x="139601" y="219632"/>
                    <a:pt x="140553" y="218680"/>
                    <a:pt x="140553" y="218680"/>
                  </a:cubicBezTo>
                  <a:cubicBezTo>
                    <a:pt x="140553" y="218680"/>
                    <a:pt x="140553" y="217727"/>
                    <a:pt x="138648" y="218680"/>
                  </a:cubicBezTo>
                  <a:cubicBezTo>
                    <a:pt x="139601" y="217727"/>
                    <a:pt x="138648" y="218680"/>
                    <a:pt x="138648" y="218680"/>
                  </a:cubicBezTo>
                  <a:close/>
                  <a:moveTo>
                    <a:pt x="140553" y="88187"/>
                  </a:moveTo>
                  <a:cubicBezTo>
                    <a:pt x="140553" y="88187"/>
                    <a:pt x="140553" y="89140"/>
                    <a:pt x="140553" y="88187"/>
                  </a:cubicBezTo>
                  <a:cubicBezTo>
                    <a:pt x="141506" y="88187"/>
                    <a:pt x="141506" y="88187"/>
                    <a:pt x="141506" y="88187"/>
                  </a:cubicBezTo>
                  <a:lnTo>
                    <a:pt x="140553" y="88187"/>
                  </a:lnTo>
                  <a:cubicBezTo>
                    <a:pt x="140553" y="88187"/>
                    <a:pt x="140553" y="88187"/>
                    <a:pt x="140553" y="88187"/>
                  </a:cubicBezTo>
                  <a:close/>
                  <a:moveTo>
                    <a:pt x="140553" y="206297"/>
                  </a:moveTo>
                  <a:cubicBezTo>
                    <a:pt x="140553" y="206297"/>
                    <a:pt x="140553" y="207249"/>
                    <a:pt x="140553" y="206297"/>
                  </a:cubicBezTo>
                  <a:cubicBezTo>
                    <a:pt x="141506" y="207249"/>
                    <a:pt x="142458" y="206297"/>
                    <a:pt x="142458" y="206297"/>
                  </a:cubicBezTo>
                  <a:cubicBezTo>
                    <a:pt x="142458" y="206297"/>
                    <a:pt x="141506" y="205345"/>
                    <a:pt x="140553" y="206297"/>
                  </a:cubicBezTo>
                  <a:cubicBezTo>
                    <a:pt x="140553" y="205345"/>
                    <a:pt x="140553" y="206297"/>
                    <a:pt x="140553" y="206297"/>
                  </a:cubicBezTo>
                  <a:close/>
                  <a:moveTo>
                    <a:pt x="141506" y="211060"/>
                  </a:moveTo>
                  <a:cubicBezTo>
                    <a:pt x="141506" y="211060"/>
                    <a:pt x="140553" y="211060"/>
                    <a:pt x="141506" y="211060"/>
                  </a:cubicBezTo>
                  <a:cubicBezTo>
                    <a:pt x="141506" y="212965"/>
                    <a:pt x="141506" y="213917"/>
                    <a:pt x="142458" y="213917"/>
                  </a:cubicBezTo>
                  <a:cubicBezTo>
                    <a:pt x="142458" y="213917"/>
                    <a:pt x="143411" y="213917"/>
                    <a:pt x="143411" y="212965"/>
                  </a:cubicBezTo>
                  <a:cubicBezTo>
                    <a:pt x="143411" y="212012"/>
                    <a:pt x="142458" y="211060"/>
                    <a:pt x="141506" y="211060"/>
                  </a:cubicBezTo>
                  <a:close/>
                  <a:moveTo>
                    <a:pt x="141506" y="221537"/>
                  </a:moveTo>
                  <a:cubicBezTo>
                    <a:pt x="141506" y="221537"/>
                    <a:pt x="141506" y="222490"/>
                    <a:pt x="141506" y="221537"/>
                  </a:cubicBezTo>
                  <a:cubicBezTo>
                    <a:pt x="140553" y="222490"/>
                    <a:pt x="141506" y="222490"/>
                    <a:pt x="141506" y="221537"/>
                  </a:cubicBezTo>
                  <a:cubicBezTo>
                    <a:pt x="141506" y="222490"/>
                    <a:pt x="142458" y="222490"/>
                    <a:pt x="141506" y="221537"/>
                  </a:cubicBezTo>
                  <a:cubicBezTo>
                    <a:pt x="142458" y="222490"/>
                    <a:pt x="142458" y="221537"/>
                    <a:pt x="141506" y="221537"/>
                  </a:cubicBezTo>
                  <a:close/>
                  <a:moveTo>
                    <a:pt x="145316" y="15797"/>
                  </a:moveTo>
                  <a:cubicBezTo>
                    <a:pt x="145316" y="15797"/>
                    <a:pt x="144363" y="15797"/>
                    <a:pt x="145316" y="15797"/>
                  </a:cubicBezTo>
                  <a:cubicBezTo>
                    <a:pt x="144363" y="16749"/>
                    <a:pt x="144363" y="17702"/>
                    <a:pt x="145316" y="16749"/>
                  </a:cubicBezTo>
                  <a:cubicBezTo>
                    <a:pt x="146268" y="15797"/>
                    <a:pt x="146268" y="15797"/>
                    <a:pt x="145316" y="15797"/>
                  </a:cubicBezTo>
                  <a:close/>
                  <a:moveTo>
                    <a:pt x="149126" y="15797"/>
                  </a:moveTo>
                  <a:cubicBezTo>
                    <a:pt x="151031" y="14845"/>
                    <a:pt x="151983" y="12940"/>
                    <a:pt x="150078" y="11987"/>
                  </a:cubicBezTo>
                  <a:cubicBezTo>
                    <a:pt x="150078" y="11987"/>
                    <a:pt x="148173" y="11035"/>
                    <a:pt x="149126" y="11987"/>
                  </a:cubicBezTo>
                  <a:cubicBezTo>
                    <a:pt x="150078" y="15797"/>
                    <a:pt x="146268" y="13892"/>
                    <a:pt x="145316" y="15797"/>
                  </a:cubicBezTo>
                  <a:cubicBezTo>
                    <a:pt x="147221" y="15797"/>
                    <a:pt x="148173" y="15797"/>
                    <a:pt x="149126" y="15797"/>
                  </a:cubicBezTo>
                  <a:close/>
                  <a:moveTo>
                    <a:pt x="152936" y="21512"/>
                  </a:moveTo>
                  <a:cubicBezTo>
                    <a:pt x="153888" y="21512"/>
                    <a:pt x="154841" y="21512"/>
                    <a:pt x="154841" y="20560"/>
                  </a:cubicBezTo>
                  <a:cubicBezTo>
                    <a:pt x="153888" y="17702"/>
                    <a:pt x="151031" y="19607"/>
                    <a:pt x="150078" y="17702"/>
                  </a:cubicBezTo>
                  <a:cubicBezTo>
                    <a:pt x="149126" y="17702"/>
                    <a:pt x="148173" y="18655"/>
                    <a:pt x="148173" y="19607"/>
                  </a:cubicBezTo>
                  <a:cubicBezTo>
                    <a:pt x="149126" y="20560"/>
                    <a:pt x="151031" y="21512"/>
                    <a:pt x="152936" y="21512"/>
                  </a:cubicBezTo>
                  <a:close/>
                  <a:moveTo>
                    <a:pt x="152936" y="14845"/>
                  </a:moveTo>
                  <a:cubicBezTo>
                    <a:pt x="152936" y="15797"/>
                    <a:pt x="152936" y="16749"/>
                    <a:pt x="153888" y="16749"/>
                  </a:cubicBezTo>
                  <a:cubicBezTo>
                    <a:pt x="154841" y="16749"/>
                    <a:pt x="154841" y="16749"/>
                    <a:pt x="154841" y="15797"/>
                  </a:cubicBezTo>
                  <a:cubicBezTo>
                    <a:pt x="154841" y="14845"/>
                    <a:pt x="154841" y="13892"/>
                    <a:pt x="152936" y="14845"/>
                  </a:cubicBezTo>
                  <a:cubicBezTo>
                    <a:pt x="152936" y="13892"/>
                    <a:pt x="152936" y="14845"/>
                    <a:pt x="152936" y="14845"/>
                  </a:cubicBezTo>
                  <a:close/>
                  <a:moveTo>
                    <a:pt x="154841" y="28180"/>
                  </a:moveTo>
                  <a:cubicBezTo>
                    <a:pt x="154841" y="27227"/>
                    <a:pt x="153888" y="27227"/>
                    <a:pt x="154841" y="28180"/>
                  </a:cubicBezTo>
                  <a:cubicBezTo>
                    <a:pt x="153888" y="28180"/>
                    <a:pt x="153888" y="28180"/>
                    <a:pt x="153888" y="28180"/>
                  </a:cubicBezTo>
                  <a:cubicBezTo>
                    <a:pt x="153888" y="29132"/>
                    <a:pt x="153888" y="29132"/>
                    <a:pt x="154841" y="28180"/>
                  </a:cubicBezTo>
                  <a:lnTo>
                    <a:pt x="154841" y="28180"/>
                  </a:lnTo>
                  <a:close/>
                  <a:moveTo>
                    <a:pt x="158651" y="30085"/>
                  </a:moveTo>
                  <a:cubicBezTo>
                    <a:pt x="158651" y="31037"/>
                    <a:pt x="158651" y="31037"/>
                    <a:pt x="158651" y="30085"/>
                  </a:cubicBezTo>
                  <a:cubicBezTo>
                    <a:pt x="159603" y="30085"/>
                    <a:pt x="159603" y="30085"/>
                    <a:pt x="158651" y="30085"/>
                  </a:cubicBezTo>
                  <a:cubicBezTo>
                    <a:pt x="159603" y="29132"/>
                    <a:pt x="158651" y="29132"/>
                    <a:pt x="158651" y="30085"/>
                  </a:cubicBezTo>
                  <a:cubicBezTo>
                    <a:pt x="158651" y="30085"/>
                    <a:pt x="158651" y="30085"/>
                    <a:pt x="158651" y="30085"/>
                  </a:cubicBezTo>
                  <a:close/>
                  <a:moveTo>
                    <a:pt x="161508" y="27227"/>
                  </a:moveTo>
                  <a:cubicBezTo>
                    <a:pt x="161508" y="28180"/>
                    <a:pt x="162461" y="28180"/>
                    <a:pt x="161508" y="27227"/>
                  </a:cubicBezTo>
                  <a:cubicBezTo>
                    <a:pt x="163413" y="27227"/>
                    <a:pt x="164366" y="27227"/>
                    <a:pt x="164366" y="26274"/>
                  </a:cubicBezTo>
                  <a:cubicBezTo>
                    <a:pt x="164366" y="25322"/>
                    <a:pt x="163413" y="25322"/>
                    <a:pt x="163413" y="26274"/>
                  </a:cubicBezTo>
                  <a:cubicBezTo>
                    <a:pt x="162461" y="26274"/>
                    <a:pt x="161508" y="26274"/>
                    <a:pt x="161508" y="2722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9" name="Freeform 368">
              <a:extLst>
                <a:ext uri="{FF2B5EF4-FFF2-40B4-BE49-F238E27FC236}">
                  <a16:creationId xmlns:a16="http://schemas.microsoft.com/office/drawing/2014/main" id="{6DB98B88-9566-EDE2-C90A-253E7928041B}"/>
                </a:ext>
              </a:extLst>
            </p:cNvPr>
            <p:cNvSpPr/>
            <p:nvPr/>
          </p:nvSpPr>
          <p:spPr>
            <a:xfrm>
              <a:off x="902596" y="345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7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7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1809 w 114673"/>
                <a:gd name="connsiteY334" fmla="*/ 134302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2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7999 w 114673"/>
                <a:gd name="connsiteY346" fmla="*/ 105727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7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1925"/>
                  </a:moveTo>
                  <a:cubicBezTo>
                    <a:pt x="28949" y="161925"/>
                    <a:pt x="28949" y="161925"/>
                    <a:pt x="28949" y="161925"/>
                  </a:cubicBezTo>
                  <a:lnTo>
                    <a:pt x="28949" y="161925"/>
                  </a:lnTo>
                  <a:cubicBezTo>
                    <a:pt x="27996" y="161925"/>
                    <a:pt x="27996" y="162877"/>
                    <a:pt x="28949" y="161925"/>
                  </a:cubicBezTo>
                  <a:lnTo>
                    <a:pt x="28949" y="161925"/>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2397"/>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2870"/>
                  </a:moveTo>
                  <a:cubicBezTo>
                    <a:pt x="36569" y="103822"/>
                    <a:pt x="35616" y="105727"/>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8585"/>
                  </a:moveTo>
                  <a:lnTo>
                    <a:pt x="38474" y="108585"/>
                  </a:lnTo>
                  <a:cubicBezTo>
                    <a:pt x="38474" y="106680"/>
                    <a:pt x="37521" y="104775"/>
                    <a:pt x="39426" y="104775"/>
                  </a:cubicBezTo>
                  <a:cubicBezTo>
                    <a:pt x="39426" y="104775"/>
                    <a:pt x="40379" y="104775"/>
                    <a:pt x="40379" y="105727"/>
                  </a:cubicBezTo>
                  <a:cubicBezTo>
                    <a:pt x="41331" y="107632"/>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200025"/>
                    <a:pt x="41331" y="199072"/>
                    <a:pt x="41331" y="198120"/>
                  </a:cubicBezTo>
                  <a:close/>
                  <a:moveTo>
                    <a:pt x="39426" y="140970"/>
                  </a:moveTo>
                  <a:cubicBezTo>
                    <a:pt x="39426" y="141922"/>
                    <a:pt x="39426" y="141922"/>
                    <a:pt x="39426" y="140970"/>
                  </a:cubicBezTo>
                  <a:cubicBezTo>
                    <a:pt x="40379" y="141922"/>
                    <a:pt x="41331" y="141922"/>
                    <a:pt x="41331" y="140970"/>
                  </a:cubicBezTo>
                  <a:cubicBezTo>
                    <a:pt x="40379" y="140970"/>
                    <a:pt x="40379" y="140017"/>
                    <a:pt x="39426" y="140970"/>
                  </a:cubicBezTo>
                  <a:cubicBezTo>
                    <a:pt x="39426" y="140970"/>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7"/>
                    <a:pt x="45141" y="141922"/>
                  </a:cubicBezTo>
                  <a:cubicBezTo>
                    <a:pt x="45141" y="142875"/>
                    <a:pt x="46094" y="143827"/>
                    <a:pt x="47046" y="143827"/>
                  </a:cubicBezTo>
                  <a:cubicBezTo>
                    <a:pt x="47999" y="143827"/>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6094"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1809" y="134302"/>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2"/>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6680"/>
                  </a:moveTo>
                  <a:cubicBezTo>
                    <a:pt x="48951" y="105727"/>
                    <a:pt x="48951" y="105727"/>
                    <a:pt x="47999" y="105727"/>
                  </a:cubicBezTo>
                  <a:cubicBezTo>
                    <a:pt x="47999" y="105727"/>
                    <a:pt x="47046" y="105727"/>
                    <a:pt x="47046" y="106680"/>
                  </a:cubicBezTo>
                  <a:cubicBezTo>
                    <a:pt x="47046" y="106680"/>
                    <a:pt x="47999" y="107632"/>
                    <a:pt x="48951" y="106680"/>
                  </a:cubicBezTo>
                  <a:cubicBezTo>
                    <a:pt x="48951" y="107632"/>
                    <a:pt x="48951" y="107632"/>
                    <a:pt x="48951" y="106680"/>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9904"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50856" y="207645"/>
                  </a:moveTo>
                  <a:cubicBezTo>
                    <a:pt x="50856" y="206692"/>
                    <a:pt x="49904" y="206692"/>
                    <a:pt x="50856" y="207645"/>
                  </a:cubicBezTo>
                  <a:lnTo>
                    <a:pt x="50856" y="207645"/>
                  </a:lnTo>
                  <a:cubicBezTo>
                    <a:pt x="49904" y="207645"/>
                    <a:pt x="49904" y="207645"/>
                    <a:pt x="50856" y="207645"/>
                  </a:cubicBezTo>
                  <a:cubicBezTo>
                    <a:pt x="49904" y="207645"/>
                    <a:pt x="50856" y="207645"/>
                    <a:pt x="50856" y="207645"/>
                  </a:cubicBezTo>
                  <a:close/>
                  <a:moveTo>
                    <a:pt x="52761" y="102870"/>
                  </a:moveTo>
                  <a:cubicBezTo>
                    <a:pt x="51809" y="102870"/>
                    <a:pt x="51809" y="101917"/>
                    <a:pt x="50856" y="102870"/>
                  </a:cubicBezTo>
                  <a:cubicBezTo>
                    <a:pt x="50856" y="102870"/>
                    <a:pt x="50856" y="103822"/>
                    <a:pt x="50856" y="103822"/>
                  </a:cubicBezTo>
                  <a:cubicBezTo>
                    <a:pt x="51809" y="104775"/>
                    <a:pt x="51809" y="103822"/>
                    <a:pt x="52761" y="102870"/>
                  </a:cubicBezTo>
                  <a:cubicBezTo>
                    <a:pt x="53714" y="101917"/>
                    <a:pt x="54666" y="101917"/>
                    <a:pt x="55619" y="102870"/>
                  </a:cubicBezTo>
                  <a:lnTo>
                    <a:pt x="54666" y="105727"/>
                  </a:lnTo>
                  <a:cubicBezTo>
                    <a:pt x="55619" y="105727"/>
                    <a:pt x="56571" y="104775"/>
                    <a:pt x="56571" y="103822"/>
                  </a:cubicBezTo>
                  <a:cubicBezTo>
                    <a:pt x="56571" y="102870"/>
                    <a:pt x="55619" y="102870"/>
                    <a:pt x="55619" y="102870"/>
                  </a:cubicBezTo>
                  <a:cubicBezTo>
                    <a:pt x="55619" y="100965"/>
                    <a:pt x="56571" y="98107"/>
                    <a:pt x="53714" y="98107"/>
                  </a:cubicBezTo>
                  <a:cubicBezTo>
                    <a:pt x="51809" y="99060"/>
                    <a:pt x="52761" y="101917"/>
                    <a:pt x="52761" y="102870"/>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3714" y="107632"/>
                  </a:moveTo>
                  <a:cubicBezTo>
                    <a:pt x="54666" y="107632"/>
                    <a:pt x="54666" y="106680"/>
                    <a:pt x="54666" y="106680"/>
                  </a:cubicBezTo>
                  <a:cubicBezTo>
                    <a:pt x="53714" y="105727"/>
                    <a:pt x="52761" y="105727"/>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2875"/>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2863"/>
                    <a:pt x="56571" y="42863"/>
                  </a:cubicBezTo>
                  <a:cubicBezTo>
                    <a:pt x="57524" y="41910"/>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5247"/>
                    <a:pt x="59429" y="76200"/>
                    <a:pt x="60381" y="78105"/>
                  </a:cubicBezTo>
                  <a:cubicBezTo>
                    <a:pt x="59429" y="77152"/>
                    <a:pt x="59429" y="78105"/>
                    <a:pt x="60381" y="78105"/>
                  </a:cubicBezTo>
                  <a:close/>
                  <a:moveTo>
                    <a:pt x="62286" y="206692"/>
                  </a:moveTo>
                  <a:cubicBezTo>
                    <a:pt x="62286" y="206692"/>
                    <a:pt x="61334" y="205740"/>
                    <a:pt x="62286" y="206692"/>
                  </a:cubicBezTo>
                  <a:cubicBezTo>
                    <a:pt x="61334" y="205740"/>
                    <a:pt x="60381" y="205740"/>
                    <a:pt x="60381" y="206692"/>
                  </a:cubicBezTo>
                  <a:cubicBezTo>
                    <a:pt x="60381" y="206692"/>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0" name="Freeform 369">
              <a:extLst>
                <a:ext uri="{FF2B5EF4-FFF2-40B4-BE49-F238E27FC236}">
                  <a16:creationId xmlns:a16="http://schemas.microsoft.com/office/drawing/2014/main" id="{C1644ACB-863E-4C58-BEA8-CA9E2C6B66FA}"/>
                </a:ext>
              </a:extLst>
            </p:cNvPr>
            <p:cNvSpPr/>
            <p:nvPr/>
          </p:nvSpPr>
          <p:spPr>
            <a:xfrm>
              <a:off x="1013989"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3761 w 185208"/>
                <a:gd name="connsiteY64" fmla="*/ 65018 h 265042"/>
                <a:gd name="connsiteX65" fmla="*/ 36618 w 185208"/>
                <a:gd name="connsiteY65" fmla="*/ 65970 h 265042"/>
                <a:gd name="connsiteX66" fmla="*/ 39476 w 185208"/>
                <a:gd name="connsiteY66" fmla="*/ 65018 h 265042"/>
                <a:gd name="connsiteX67" fmla="*/ 37571 w 185208"/>
                <a:gd name="connsiteY67" fmla="*/ 63113 h 265042"/>
                <a:gd name="connsiteX68" fmla="*/ 33761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7571 w 185208"/>
                <a:gd name="connsiteY90" fmla="*/ 68828 h 265042"/>
                <a:gd name="connsiteX91" fmla="*/ 34713 w 185208"/>
                <a:gd name="connsiteY91" fmla="*/ 69780 h 265042"/>
                <a:gd name="connsiteX92" fmla="*/ 34713 w 185208"/>
                <a:gd name="connsiteY92" fmla="*/ 72638 h 265042"/>
                <a:gd name="connsiteX93" fmla="*/ 39476 w 185208"/>
                <a:gd name="connsiteY93" fmla="*/ 198368 h 265042"/>
                <a:gd name="connsiteX94" fmla="*/ 44238 w 185208"/>
                <a:gd name="connsiteY94" fmla="*/ 198368 h 265042"/>
                <a:gd name="connsiteX95" fmla="*/ 46143 w 185208"/>
                <a:gd name="connsiteY95" fmla="*/ 198368 h 265042"/>
                <a:gd name="connsiteX96" fmla="*/ 47096 w 185208"/>
                <a:gd name="connsiteY96" fmla="*/ 196463 h 265042"/>
                <a:gd name="connsiteX97" fmla="*/ 42333 w 185208"/>
                <a:gd name="connsiteY97" fmla="*/ 191700 h 265042"/>
                <a:gd name="connsiteX98" fmla="*/ 40428 w 185208"/>
                <a:gd name="connsiteY98" fmla="*/ 189795 h 265042"/>
                <a:gd name="connsiteX99" fmla="*/ 37571 w 185208"/>
                <a:gd name="connsiteY99" fmla="*/ 189795 h 265042"/>
                <a:gd name="connsiteX100" fmla="*/ 34713 w 185208"/>
                <a:gd name="connsiteY100" fmla="*/ 193605 h 265042"/>
                <a:gd name="connsiteX101" fmla="*/ 35666 w 185208"/>
                <a:gd name="connsiteY101" fmla="*/ 194558 h 265042"/>
                <a:gd name="connsiteX102" fmla="*/ 36618 w 185208"/>
                <a:gd name="connsiteY102" fmla="*/ 195510 h 265042"/>
                <a:gd name="connsiteX103" fmla="*/ 39476 w 185208"/>
                <a:gd name="connsiteY103" fmla="*/ 198368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4238 w 185208"/>
                <a:gd name="connsiteY117" fmla="*/ 143123 h 265042"/>
                <a:gd name="connsiteX118" fmla="*/ 42333 w 185208"/>
                <a:gd name="connsiteY118" fmla="*/ 140265 h 265042"/>
                <a:gd name="connsiteX119" fmla="*/ 37571 w 185208"/>
                <a:gd name="connsiteY119" fmla="*/ 139313 h 265042"/>
                <a:gd name="connsiteX120" fmla="*/ 38523 w 185208"/>
                <a:gd name="connsiteY120" fmla="*/ 142170 h 265042"/>
                <a:gd name="connsiteX121" fmla="*/ 39476 w 185208"/>
                <a:gd name="connsiteY121" fmla="*/ 144075 h 265042"/>
                <a:gd name="connsiteX122" fmla="*/ 38523 w 185208"/>
                <a:gd name="connsiteY122" fmla="*/ 146933 h 265042"/>
                <a:gd name="connsiteX123" fmla="*/ 37571 w 185208"/>
                <a:gd name="connsiteY123" fmla="*/ 147885 h 265042"/>
                <a:gd name="connsiteX124" fmla="*/ 38523 w 185208"/>
                <a:gd name="connsiteY124" fmla="*/ 148838 h 265042"/>
                <a:gd name="connsiteX125" fmla="*/ 41381 w 185208"/>
                <a:gd name="connsiteY125" fmla="*/ 148838 h 265042"/>
                <a:gd name="connsiteX126" fmla="*/ 36618 w 185208"/>
                <a:gd name="connsiteY126" fmla="*/ 149790 h 265042"/>
                <a:gd name="connsiteX127" fmla="*/ 34713 w 185208"/>
                <a:gd name="connsiteY127" fmla="*/ 149790 h 265042"/>
                <a:gd name="connsiteX128" fmla="*/ 36618 w 185208"/>
                <a:gd name="connsiteY128" fmla="*/ 153600 h 265042"/>
                <a:gd name="connsiteX129" fmla="*/ 38523 w 185208"/>
                <a:gd name="connsiteY129" fmla="*/ 154553 h 265042"/>
                <a:gd name="connsiteX130" fmla="*/ 43286 w 185208"/>
                <a:gd name="connsiteY130" fmla="*/ 152648 h 265042"/>
                <a:gd name="connsiteX131" fmla="*/ 46143 w 185208"/>
                <a:gd name="connsiteY131" fmla="*/ 149790 h 265042"/>
                <a:gd name="connsiteX132" fmla="*/ 42333 w 185208"/>
                <a:gd name="connsiteY132" fmla="*/ 147885 h 265042"/>
                <a:gd name="connsiteX133" fmla="*/ 44238 w 185208"/>
                <a:gd name="connsiteY133" fmla="*/ 144075 h 265042"/>
                <a:gd name="connsiteX134" fmla="*/ 46143 w 185208"/>
                <a:gd name="connsiteY134" fmla="*/ 142170 h 265042"/>
                <a:gd name="connsiteX135" fmla="*/ 53763 w 185208"/>
                <a:gd name="connsiteY135" fmla="*/ 157410 h 265042"/>
                <a:gd name="connsiteX136" fmla="*/ 58526 w 185208"/>
                <a:gd name="connsiteY136" fmla="*/ 159315 h 265042"/>
                <a:gd name="connsiteX137" fmla="*/ 57573 w 185208"/>
                <a:gd name="connsiteY137" fmla="*/ 156458 h 265042"/>
                <a:gd name="connsiteX138" fmla="*/ 35666 w 185208"/>
                <a:gd name="connsiteY138" fmla="*/ 176460 h 265042"/>
                <a:gd name="connsiteX139" fmla="*/ 35666 w 185208"/>
                <a:gd name="connsiteY139" fmla="*/ 176460 h 265042"/>
                <a:gd name="connsiteX140" fmla="*/ 34713 w 185208"/>
                <a:gd name="connsiteY140" fmla="*/ 178365 h 265042"/>
                <a:gd name="connsiteX141" fmla="*/ 35666 w 185208"/>
                <a:gd name="connsiteY141" fmla="*/ 176460 h 265042"/>
                <a:gd name="connsiteX142" fmla="*/ 35666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6618 w 185208"/>
                <a:gd name="connsiteY148" fmla="*/ 53588 h 265042"/>
                <a:gd name="connsiteX149" fmla="*/ 39476 w 185208"/>
                <a:gd name="connsiteY149" fmla="*/ 56445 h 265042"/>
                <a:gd name="connsiteX150" fmla="*/ 39476 w 185208"/>
                <a:gd name="connsiteY150" fmla="*/ 57398 h 265042"/>
                <a:gd name="connsiteX151" fmla="*/ 41381 w 185208"/>
                <a:gd name="connsiteY151" fmla="*/ 61208 h 265042"/>
                <a:gd name="connsiteX152" fmla="*/ 42333 w 185208"/>
                <a:gd name="connsiteY152" fmla="*/ 61208 h 265042"/>
                <a:gd name="connsiteX153" fmla="*/ 44238 w 185208"/>
                <a:gd name="connsiteY153" fmla="*/ 62160 h 265042"/>
                <a:gd name="connsiteX154" fmla="*/ 46143 w 185208"/>
                <a:gd name="connsiteY154" fmla="*/ 62160 h 265042"/>
                <a:gd name="connsiteX155" fmla="*/ 46143 w 185208"/>
                <a:gd name="connsiteY155" fmla="*/ 60255 h 265042"/>
                <a:gd name="connsiteX156" fmla="*/ 42333 w 185208"/>
                <a:gd name="connsiteY156" fmla="*/ 60255 h 265042"/>
                <a:gd name="connsiteX157" fmla="*/ 44238 w 185208"/>
                <a:gd name="connsiteY157" fmla="*/ 54540 h 265042"/>
                <a:gd name="connsiteX158" fmla="*/ 39476 w 185208"/>
                <a:gd name="connsiteY158" fmla="*/ 55493 h 265042"/>
                <a:gd name="connsiteX159" fmla="*/ 39476 w 185208"/>
                <a:gd name="connsiteY159" fmla="*/ 51683 h 265042"/>
                <a:gd name="connsiteX160" fmla="*/ 38523 w 185208"/>
                <a:gd name="connsiteY160" fmla="*/ 49778 h 265042"/>
                <a:gd name="connsiteX161" fmla="*/ 36618 w 185208"/>
                <a:gd name="connsiteY161" fmla="*/ 49778 h 265042"/>
                <a:gd name="connsiteX162" fmla="*/ 36618 w 185208"/>
                <a:gd name="connsiteY162" fmla="*/ 53588 h 265042"/>
                <a:gd name="connsiteX163" fmla="*/ 38523 w 185208"/>
                <a:gd name="connsiteY163" fmla="*/ 160268 h 265042"/>
                <a:gd name="connsiteX164" fmla="*/ 43286 w 185208"/>
                <a:gd name="connsiteY164" fmla="*/ 159315 h 265042"/>
                <a:gd name="connsiteX165" fmla="*/ 45191 w 185208"/>
                <a:gd name="connsiteY165" fmla="*/ 159315 h 265042"/>
                <a:gd name="connsiteX166" fmla="*/ 45191 w 185208"/>
                <a:gd name="connsiteY166" fmla="*/ 159315 h 265042"/>
                <a:gd name="connsiteX167" fmla="*/ 46143 w 185208"/>
                <a:gd name="connsiteY167" fmla="*/ 157410 h 265042"/>
                <a:gd name="connsiteX168" fmla="*/ 45191 w 185208"/>
                <a:gd name="connsiteY168" fmla="*/ 155505 h 265042"/>
                <a:gd name="connsiteX169" fmla="*/ 43286 w 185208"/>
                <a:gd name="connsiteY169" fmla="*/ 154553 h 265042"/>
                <a:gd name="connsiteX170" fmla="*/ 41381 w 185208"/>
                <a:gd name="connsiteY170" fmla="*/ 154553 h 265042"/>
                <a:gd name="connsiteX171" fmla="*/ 39476 w 185208"/>
                <a:gd name="connsiteY171" fmla="*/ 155505 h 265042"/>
                <a:gd name="connsiteX172" fmla="*/ 36618 w 185208"/>
                <a:gd name="connsiteY172" fmla="*/ 156458 h 265042"/>
                <a:gd name="connsiteX173" fmla="*/ 38523 w 185208"/>
                <a:gd name="connsiteY173" fmla="*/ 160268 h 265042"/>
                <a:gd name="connsiteX174" fmla="*/ 40428 w 185208"/>
                <a:gd name="connsiteY174" fmla="*/ 182175 h 265042"/>
                <a:gd name="connsiteX175" fmla="*/ 39476 w 185208"/>
                <a:gd name="connsiteY175" fmla="*/ 181223 h 265042"/>
                <a:gd name="connsiteX176" fmla="*/ 36618 w 185208"/>
                <a:gd name="connsiteY176" fmla="*/ 183128 h 265042"/>
                <a:gd name="connsiteX177" fmla="*/ 38523 w 185208"/>
                <a:gd name="connsiteY177" fmla="*/ 187890 h 265042"/>
                <a:gd name="connsiteX178" fmla="*/ 39476 w 185208"/>
                <a:gd name="connsiteY178" fmla="*/ 187890 h 265042"/>
                <a:gd name="connsiteX179" fmla="*/ 40428 w 185208"/>
                <a:gd name="connsiteY179" fmla="*/ 182175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5983 h 265042"/>
                <a:gd name="connsiteX186" fmla="*/ 49953 w 185208"/>
                <a:gd name="connsiteY186" fmla="*/ 165030 h 265042"/>
                <a:gd name="connsiteX187" fmla="*/ 50906 w 185208"/>
                <a:gd name="connsiteY187" fmla="*/ 164078 h 265042"/>
                <a:gd name="connsiteX188" fmla="*/ 48048 w 185208"/>
                <a:gd name="connsiteY188" fmla="*/ 162173 h 265042"/>
                <a:gd name="connsiteX189" fmla="*/ 46143 w 185208"/>
                <a:gd name="connsiteY189" fmla="*/ 160268 h 265042"/>
                <a:gd name="connsiteX190" fmla="*/ 43286 w 185208"/>
                <a:gd name="connsiteY190" fmla="*/ 165983 h 265042"/>
                <a:gd name="connsiteX191" fmla="*/ 40428 w 185208"/>
                <a:gd name="connsiteY191" fmla="*/ 165983 h 265042"/>
                <a:gd name="connsiteX192" fmla="*/ 38523 w 185208"/>
                <a:gd name="connsiteY192" fmla="*/ 165030 h 265042"/>
                <a:gd name="connsiteX193" fmla="*/ 38523 w 185208"/>
                <a:gd name="connsiteY193" fmla="*/ 167888 h 265042"/>
                <a:gd name="connsiteX194" fmla="*/ 39476 w 185208"/>
                <a:gd name="connsiteY194" fmla="*/ 170745 h 265042"/>
                <a:gd name="connsiteX195" fmla="*/ 36618 w 185208"/>
                <a:gd name="connsiteY195" fmla="*/ 171698 h 265042"/>
                <a:gd name="connsiteX196" fmla="*/ 37571 w 185208"/>
                <a:gd name="connsiteY196" fmla="*/ 172650 h 265042"/>
                <a:gd name="connsiteX197" fmla="*/ 39476 w 185208"/>
                <a:gd name="connsiteY197" fmla="*/ 170745 h 265042"/>
                <a:gd name="connsiteX198" fmla="*/ 43286 w 185208"/>
                <a:gd name="connsiteY198" fmla="*/ 165983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2633 h 265042"/>
                <a:gd name="connsiteX210" fmla="*/ 37571 w 185208"/>
                <a:gd name="connsiteY210" fmla="*/ 33585 h 265042"/>
                <a:gd name="connsiteX211" fmla="*/ 38523 w 185208"/>
                <a:gd name="connsiteY211" fmla="*/ 34538 h 265042"/>
                <a:gd name="connsiteX212" fmla="*/ 38523 w 185208"/>
                <a:gd name="connsiteY212" fmla="*/ 32633 h 265042"/>
                <a:gd name="connsiteX213" fmla="*/ 38523 w 185208"/>
                <a:gd name="connsiteY213" fmla="*/ 32633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39476 w 185208"/>
                <a:gd name="connsiteY225" fmla="*/ 195510 h 265042"/>
                <a:gd name="connsiteX226" fmla="*/ 39476 w 185208"/>
                <a:gd name="connsiteY226" fmla="*/ 195510 h 265042"/>
                <a:gd name="connsiteX227" fmla="*/ 37571 w 185208"/>
                <a:gd name="connsiteY227" fmla="*/ 195510 h 265042"/>
                <a:gd name="connsiteX228" fmla="*/ 39476 w 185208"/>
                <a:gd name="connsiteY228" fmla="*/ 195510 h 265042"/>
                <a:gd name="connsiteX229" fmla="*/ 39476 w 185208"/>
                <a:gd name="connsiteY229" fmla="*/ 195510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8848 h 265042"/>
                <a:gd name="connsiteX262" fmla="*/ 49001 w 185208"/>
                <a:gd name="connsiteY262" fmla="*/ 224085 h 265042"/>
                <a:gd name="connsiteX263" fmla="*/ 46143 w 185208"/>
                <a:gd name="connsiteY263" fmla="*/ 224085 h 265042"/>
                <a:gd name="connsiteX264" fmla="*/ 47096 w 185208"/>
                <a:gd name="connsiteY264" fmla="*/ 222180 h 265042"/>
                <a:gd name="connsiteX265" fmla="*/ 47096 w 185208"/>
                <a:gd name="connsiteY265" fmla="*/ 220275 h 265042"/>
                <a:gd name="connsiteX266" fmla="*/ 45191 w 185208"/>
                <a:gd name="connsiteY266" fmla="*/ 221228 h 265042"/>
                <a:gd name="connsiteX267" fmla="*/ 46143 w 185208"/>
                <a:gd name="connsiteY267" fmla="*/ 223133 h 265042"/>
                <a:gd name="connsiteX268" fmla="*/ 41381 w 185208"/>
                <a:gd name="connsiteY268" fmla="*/ 226943 h 265042"/>
                <a:gd name="connsiteX269" fmla="*/ 41381 w 185208"/>
                <a:gd name="connsiteY269" fmla="*/ 227895 h 265042"/>
                <a:gd name="connsiteX270" fmla="*/ 42333 w 185208"/>
                <a:gd name="connsiteY270" fmla="*/ 227895 h 265042"/>
                <a:gd name="connsiteX271" fmla="*/ 50906 w 185208"/>
                <a:gd name="connsiteY271" fmla="*/ 228848 h 265042"/>
                <a:gd name="connsiteX272" fmla="*/ 51858 w 185208"/>
                <a:gd name="connsiteY272" fmla="*/ 228848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5968 h 265042"/>
                <a:gd name="connsiteX291" fmla="*/ 43286 w 185208"/>
                <a:gd name="connsiteY291" fmla="*/ 45968 h 265042"/>
                <a:gd name="connsiteX292" fmla="*/ 42333 w 185208"/>
                <a:gd name="connsiteY292" fmla="*/ 44063 h 265042"/>
                <a:gd name="connsiteX293" fmla="*/ 41381 w 185208"/>
                <a:gd name="connsiteY293" fmla="*/ 45015 h 265042"/>
                <a:gd name="connsiteX294" fmla="*/ 43286 w 185208"/>
                <a:gd name="connsiteY294" fmla="*/ 45968 h 265042"/>
                <a:gd name="connsiteX295" fmla="*/ 46143 w 185208"/>
                <a:gd name="connsiteY295" fmla="*/ 211703 h 265042"/>
                <a:gd name="connsiteX296" fmla="*/ 42333 w 185208"/>
                <a:gd name="connsiteY296" fmla="*/ 213608 h 265042"/>
                <a:gd name="connsiteX297" fmla="*/ 46143 w 185208"/>
                <a:gd name="connsiteY297" fmla="*/ 216465 h 265042"/>
                <a:gd name="connsiteX298" fmla="*/ 50906 w 185208"/>
                <a:gd name="connsiteY298" fmla="*/ 213608 h 265042"/>
                <a:gd name="connsiteX299" fmla="*/ 46143 w 185208"/>
                <a:gd name="connsiteY299" fmla="*/ 211703 h 265042"/>
                <a:gd name="connsiteX300" fmla="*/ 42333 w 185208"/>
                <a:gd name="connsiteY300" fmla="*/ 195510 h 265042"/>
                <a:gd name="connsiteX301" fmla="*/ 42333 w 185208"/>
                <a:gd name="connsiteY301" fmla="*/ 195510 h 265042"/>
                <a:gd name="connsiteX302" fmla="*/ 43286 w 185208"/>
                <a:gd name="connsiteY302" fmla="*/ 195510 h 265042"/>
                <a:gd name="connsiteX303" fmla="*/ 42333 w 185208"/>
                <a:gd name="connsiteY303" fmla="*/ 195510 h 265042"/>
                <a:gd name="connsiteX304" fmla="*/ 42333 w 185208"/>
                <a:gd name="connsiteY304" fmla="*/ 195510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2333 w 185208"/>
                <a:gd name="connsiteY323" fmla="*/ 189795 h 265042"/>
                <a:gd name="connsiteX324" fmla="*/ 44238 w 185208"/>
                <a:gd name="connsiteY324" fmla="*/ 190748 h 265042"/>
                <a:gd name="connsiteX325" fmla="*/ 46143 w 185208"/>
                <a:gd name="connsiteY325" fmla="*/ 188843 h 265042"/>
                <a:gd name="connsiteX326" fmla="*/ 45191 w 185208"/>
                <a:gd name="connsiteY326" fmla="*/ 187890 h 265042"/>
                <a:gd name="connsiteX327" fmla="*/ 42333 w 185208"/>
                <a:gd name="connsiteY327" fmla="*/ 189795 h 265042"/>
                <a:gd name="connsiteX328" fmla="*/ 43286 w 185208"/>
                <a:gd name="connsiteY328" fmla="*/ 50730 h 265042"/>
                <a:gd name="connsiteX329" fmla="*/ 43286 w 185208"/>
                <a:gd name="connsiteY329" fmla="*/ 50730 h 265042"/>
                <a:gd name="connsiteX330" fmla="*/ 44238 w 185208"/>
                <a:gd name="connsiteY330" fmla="*/ 50730 h 265042"/>
                <a:gd name="connsiteX331" fmla="*/ 43286 w 185208"/>
                <a:gd name="connsiteY331" fmla="*/ 50730 h 265042"/>
                <a:gd name="connsiteX332" fmla="*/ 43286 w 185208"/>
                <a:gd name="connsiteY332" fmla="*/ 50730 h 265042"/>
                <a:gd name="connsiteX333" fmla="*/ 47096 w 185208"/>
                <a:gd name="connsiteY333" fmla="*/ 38348 h 265042"/>
                <a:gd name="connsiteX334" fmla="*/ 43286 w 185208"/>
                <a:gd name="connsiteY334" fmla="*/ 39300 h 265042"/>
                <a:gd name="connsiteX335" fmla="*/ 47096 w 185208"/>
                <a:gd name="connsiteY335" fmla="*/ 39300 h 265042"/>
                <a:gd name="connsiteX336" fmla="*/ 50906 w 185208"/>
                <a:gd name="connsiteY336" fmla="*/ 39300 h 265042"/>
                <a:gd name="connsiteX337" fmla="*/ 52811 w 185208"/>
                <a:gd name="connsiteY337" fmla="*/ 38348 h 265042"/>
                <a:gd name="connsiteX338" fmla="*/ 49953 w 185208"/>
                <a:gd name="connsiteY338" fmla="*/ 36443 h 265042"/>
                <a:gd name="connsiteX339" fmla="*/ 47096 w 185208"/>
                <a:gd name="connsiteY339" fmla="*/ 38348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4238 w 185208"/>
                <a:gd name="connsiteY351" fmla="*/ 128835 h 265042"/>
                <a:gd name="connsiteX352" fmla="*/ 46143 w 185208"/>
                <a:gd name="connsiteY352" fmla="*/ 131693 h 265042"/>
                <a:gd name="connsiteX353" fmla="*/ 47096 w 185208"/>
                <a:gd name="connsiteY353" fmla="*/ 132645 h 265042"/>
                <a:gd name="connsiteX354" fmla="*/ 47096 w 185208"/>
                <a:gd name="connsiteY354" fmla="*/ 130740 h 265042"/>
                <a:gd name="connsiteX355" fmla="*/ 45191 w 185208"/>
                <a:gd name="connsiteY355" fmla="*/ 127883 h 265042"/>
                <a:gd name="connsiteX356" fmla="*/ 44238 w 185208"/>
                <a:gd name="connsiteY356" fmla="*/ 128835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6143 w 185208"/>
                <a:gd name="connsiteY369" fmla="*/ 121215 h 265042"/>
                <a:gd name="connsiteX370" fmla="*/ 44238 w 185208"/>
                <a:gd name="connsiteY370" fmla="*/ 121215 h 265042"/>
                <a:gd name="connsiteX371" fmla="*/ 45191 w 185208"/>
                <a:gd name="connsiteY371" fmla="*/ 123120 h 265042"/>
                <a:gd name="connsiteX372" fmla="*/ 49001 w 185208"/>
                <a:gd name="connsiteY372" fmla="*/ 123120 h 265042"/>
                <a:gd name="connsiteX373" fmla="*/ 48048 w 185208"/>
                <a:gd name="connsiteY373" fmla="*/ 122168 h 265042"/>
                <a:gd name="connsiteX374" fmla="*/ 46143 w 185208"/>
                <a:gd name="connsiteY374" fmla="*/ 121215 h 265042"/>
                <a:gd name="connsiteX375" fmla="*/ 45191 w 185208"/>
                <a:gd name="connsiteY375" fmla="*/ 156458 h 265042"/>
                <a:gd name="connsiteX376" fmla="*/ 46143 w 185208"/>
                <a:gd name="connsiteY376" fmla="*/ 154553 h 265042"/>
                <a:gd name="connsiteX377" fmla="*/ 46143 w 185208"/>
                <a:gd name="connsiteY377" fmla="*/ 154553 h 265042"/>
                <a:gd name="connsiteX378" fmla="*/ 45191 w 185208"/>
                <a:gd name="connsiteY378" fmla="*/ 156458 h 265042"/>
                <a:gd name="connsiteX379" fmla="*/ 53763 w 185208"/>
                <a:gd name="connsiteY379" fmla="*/ 168840 h 265042"/>
                <a:gd name="connsiteX380" fmla="*/ 53763 w 185208"/>
                <a:gd name="connsiteY380" fmla="*/ 169793 h 265042"/>
                <a:gd name="connsiteX381" fmla="*/ 53763 w 185208"/>
                <a:gd name="connsiteY381" fmla="*/ 172650 h 265042"/>
                <a:gd name="connsiteX382" fmla="*/ 56621 w 185208"/>
                <a:gd name="connsiteY382" fmla="*/ 170745 h 265042"/>
                <a:gd name="connsiteX383" fmla="*/ 53763 w 185208"/>
                <a:gd name="connsiteY383" fmla="*/ 168840 h 265042"/>
                <a:gd name="connsiteX384" fmla="*/ 53763 w 185208"/>
                <a:gd name="connsiteY384" fmla="*/ 166935 h 265042"/>
                <a:gd name="connsiteX385" fmla="*/ 50906 w 185208"/>
                <a:gd name="connsiteY385" fmla="*/ 166935 h 265042"/>
                <a:gd name="connsiteX386" fmla="*/ 48048 w 185208"/>
                <a:gd name="connsiteY386" fmla="*/ 170745 h 265042"/>
                <a:gd name="connsiteX387" fmla="*/ 46143 w 185208"/>
                <a:gd name="connsiteY387" fmla="*/ 172650 h 265042"/>
                <a:gd name="connsiteX388" fmla="*/ 48048 w 185208"/>
                <a:gd name="connsiteY388" fmla="*/ 176460 h 265042"/>
                <a:gd name="connsiteX389" fmla="*/ 49001 w 185208"/>
                <a:gd name="connsiteY389" fmla="*/ 171698 h 265042"/>
                <a:gd name="connsiteX390" fmla="*/ 49001 w 185208"/>
                <a:gd name="connsiteY390" fmla="*/ 170745 h 265042"/>
                <a:gd name="connsiteX391" fmla="*/ 52811 w 185208"/>
                <a:gd name="connsiteY391" fmla="*/ 170745 h 265042"/>
                <a:gd name="connsiteX392" fmla="*/ 53763 w 185208"/>
                <a:gd name="connsiteY392" fmla="*/ 168840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0265 h 265042"/>
                <a:gd name="connsiteX406" fmla="*/ 50906 w 185208"/>
                <a:gd name="connsiteY406" fmla="*/ 138360 h 265042"/>
                <a:gd name="connsiteX407" fmla="*/ 50906 w 185208"/>
                <a:gd name="connsiteY407" fmla="*/ 138360 h 265042"/>
                <a:gd name="connsiteX408" fmla="*/ 52811 w 185208"/>
                <a:gd name="connsiteY408" fmla="*/ 139313 h 265042"/>
                <a:gd name="connsiteX409" fmla="*/ 52811 w 185208"/>
                <a:gd name="connsiteY409" fmla="*/ 136455 h 265042"/>
                <a:gd name="connsiteX410" fmla="*/ 51858 w 185208"/>
                <a:gd name="connsiteY410" fmla="*/ 135503 h 265042"/>
                <a:gd name="connsiteX411" fmla="*/ 51858 w 185208"/>
                <a:gd name="connsiteY411" fmla="*/ 136455 h 265042"/>
                <a:gd name="connsiteX412" fmla="*/ 51858 w 185208"/>
                <a:gd name="connsiteY412" fmla="*/ 138360 h 265042"/>
                <a:gd name="connsiteX413" fmla="*/ 49001 w 185208"/>
                <a:gd name="connsiteY413" fmla="*/ 136455 h 265042"/>
                <a:gd name="connsiteX414" fmla="*/ 48048 w 185208"/>
                <a:gd name="connsiteY414" fmla="*/ 140265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1223 h 265042"/>
                <a:gd name="connsiteX421" fmla="*/ 49001 w 185208"/>
                <a:gd name="connsiteY421" fmla="*/ 181223 h 265042"/>
                <a:gd name="connsiteX422" fmla="*/ 48048 w 185208"/>
                <a:gd name="connsiteY422" fmla="*/ 179318 h 265042"/>
                <a:gd name="connsiteX423" fmla="*/ 48048 w 185208"/>
                <a:gd name="connsiteY423" fmla="*/ 179318 h 265042"/>
                <a:gd name="connsiteX424" fmla="*/ 49001 w 185208"/>
                <a:gd name="connsiteY424" fmla="*/ 181223 h 265042"/>
                <a:gd name="connsiteX425" fmla="*/ 49953 w 185208"/>
                <a:gd name="connsiteY425" fmla="*/ 46920 h 265042"/>
                <a:gd name="connsiteX426" fmla="*/ 53763 w 185208"/>
                <a:gd name="connsiteY426" fmla="*/ 43110 h 265042"/>
                <a:gd name="connsiteX427" fmla="*/ 50906 w 185208"/>
                <a:gd name="connsiteY427" fmla="*/ 42158 h 265042"/>
                <a:gd name="connsiteX428" fmla="*/ 48048 w 185208"/>
                <a:gd name="connsiteY428" fmla="*/ 45968 h 265042"/>
                <a:gd name="connsiteX429" fmla="*/ 49953 w 185208"/>
                <a:gd name="connsiteY429" fmla="*/ 46920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4538 h 265042"/>
                <a:gd name="connsiteX436" fmla="*/ 54716 w 185208"/>
                <a:gd name="connsiteY436" fmla="*/ 34538 h 265042"/>
                <a:gd name="connsiteX437" fmla="*/ 51858 w 185208"/>
                <a:gd name="connsiteY437" fmla="*/ 31680 h 265042"/>
                <a:gd name="connsiteX438" fmla="*/ 50906 w 185208"/>
                <a:gd name="connsiteY438" fmla="*/ 32633 h 265042"/>
                <a:gd name="connsiteX439" fmla="*/ 52811 w 185208"/>
                <a:gd name="connsiteY439" fmla="*/ 34538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8833 h 265042"/>
                <a:gd name="connsiteX477" fmla="*/ 54716 w 185208"/>
                <a:gd name="connsiteY477" fmla="*/ 107880 h 265042"/>
                <a:gd name="connsiteX478" fmla="*/ 53763 w 185208"/>
                <a:gd name="connsiteY478" fmla="*/ 106928 h 265042"/>
                <a:gd name="connsiteX479" fmla="*/ 53763 w 185208"/>
                <a:gd name="connsiteY479" fmla="*/ 108833 h 265042"/>
                <a:gd name="connsiteX480" fmla="*/ 53763 w 185208"/>
                <a:gd name="connsiteY480" fmla="*/ 108833 h 265042"/>
                <a:gd name="connsiteX481" fmla="*/ 53763 w 185208"/>
                <a:gd name="connsiteY481" fmla="*/ 59303 h 265042"/>
                <a:gd name="connsiteX482" fmla="*/ 56621 w 185208"/>
                <a:gd name="connsiteY482" fmla="*/ 62160 h 265042"/>
                <a:gd name="connsiteX483" fmla="*/ 56621 w 185208"/>
                <a:gd name="connsiteY483" fmla="*/ 61208 h 265042"/>
                <a:gd name="connsiteX484" fmla="*/ 53763 w 185208"/>
                <a:gd name="connsiteY484" fmla="*/ 57398 h 265042"/>
                <a:gd name="connsiteX485" fmla="*/ 52811 w 185208"/>
                <a:gd name="connsiteY485" fmla="*/ 57398 h 265042"/>
                <a:gd name="connsiteX486" fmla="*/ 53763 w 185208"/>
                <a:gd name="connsiteY486" fmla="*/ 59303 h 265042"/>
                <a:gd name="connsiteX487" fmla="*/ 53763 w 185208"/>
                <a:gd name="connsiteY487" fmla="*/ 114548 h 265042"/>
                <a:gd name="connsiteX488" fmla="*/ 55668 w 185208"/>
                <a:gd name="connsiteY488" fmla="*/ 111690 h 265042"/>
                <a:gd name="connsiteX489" fmla="*/ 54716 w 185208"/>
                <a:gd name="connsiteY489" fmla="*/ 110738 h 265042"/>
                <a:gd name="connsiteX490" fmla="*/ 53763 w 185208"/>
                <a:gd name="connsiteY490" fmla="*/ 114548 h 265042"/>
                <a:gd name="connsiteX491" fmla="*/ 53763 w 185208"/>
                <a:gd name="connsiteY491" fmla="*/ 114548 h 265042"/>
                <a:gd name="connsiteX492" fmla="*/ 56621 w 185208"/>
                <a:gd name="connsiteY492" fmla="*/ 127883 h 265042"/>
                <a:gd name="connsiteX493" fmla="*/ 55668 w 185208"/>
                <a:gd name="connsiteY493" fmla="*/ 126930 h 265042"/>
                <a:gd name="connsiteX494" fmla="*/ 54716 w 185208"/>
                <a:gd name="connsiteY494" fmla="*/ 127883 h 265042"/>
                <a:gd name="connsiteX495" fmla="*/ 55668 w 185208"/>
                <a:gd name="connsiteY495" fmla="*/ 128835 h 265042"/>
                <a:gd name="connsiteX496" fmla="*/ 56621 w 185208"/>
                <a:gd name="connsiteY496" fmla="*/ 127883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5668 w 185208"/>
                <a:gd name="connsiteY502" fmla="*/ 154553 h 265042"/>
                <a:gd name="connsiteX503" fmla="*/ 54716 w 185208"/>
                <a:gd name="connsiteY503" fmla="*/ 156458 h 265042"/>
                <a:gd name="connsiteX504" fmla="*/ 53763 w 185208"/>
                <a:gd name="connsiteY504" fmla="*/ 155505 h 265042"/>
                <a:gd name="connsiteX505" fmla="*/ 55668 w 185208"/>
                <a:gd name="connsiteY505" fmla="*/ 154553 h 265042"/>
                <a:gd name="connsiteX506" fmla="*/ 54716 w 185208"/>
                <a:gd name="connsiteY506" fmla="*/ 17393 h 265042"/>
                <a:gd name="connsiteX507" fmla="*/ 54716 w 185208"/>
                <a:gd name="connsiteY507" fmla="*/ 17393 h 265042"/>
                <a:gd name="connsiteX508" fmla="*/ 54716 w 185208"/>
                <a:gd name="connsiteY508" fmla="*/ 17393 h 265042"/>
                <a:gd name="connsiteX509" fmla="*/ 54716 w 185208"/>
                <a:gd name="connsiteY509" fmla="*/ 17393 h 265042"/>
                <a:gd name="connsiteX510" fmla="*/ 54716 w 185208"/>
                <a:gd name="connsiteY510" fmla="*/ 17393 h 265042"/>
                <a:gd name="connsiteX511" fmla="*/ 56621 w 185208"/>
                <a:gd name="connsiteY511" fmla="*/ 96450 h 265042"/>
                <a:gd name="connsiteX512" fmla="*/ 56621 w 185208"/>
                <a:gd name="connsiteY512" fmla="*/ 96450 h 265042"/>
                <a:gd name="connsiteX513" fmla="*/ 54716 w 185208"/>
                <a:gd name="connsiteY513" fmla="*/ 96450 h 265042"/>
                <a:gd name="connsiteX514" fmla="*/ 54716 w 185208"/>
                <a:gd name="connsiteY514" fmla="*/ 97403 h 265042"/>
                <a:gd name="connsiteX515" fmla="*/ 56621 w 185208"/>
                <a:gd name="connsiteY515" fmla="*/ 96450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4070 h 265042"/>
                <a:gd name="connsiteX522" fmla="*/ 55668 w 185208"/>
                <a:gd name="connsiteY522" fmla="*/ 104070 h 265042"/>
                <a:gd name="connsiteX523" fmla="*/ 55668 w 185208"/>
                <a:gd name="connsiteY523" fmla="*/ 104070 h 265042"/>
                <a:gd name="connsiteX524" fmla="*/ 55668 w 185208"/>
                <a:gd name="connsiteY524" fmla="*/ 104070 h 265042"/>
                <a:gd name="connsiteX525" fmla="*/ 55668 w 185208"/>
                <a:gd name="connsiteY525" fmla="*/ 104070 h 265042"/>
                <a:gd name="connsiteX526" fmla="*/ 66146 w 185208"/>
                <a:gd name="connsiteY526" fmla="*/ 145980 h 265042"/>
                <a:gd name="connsiteX527" fmla="*/ 64241 w 185208"/>
                <a:gd name="connsiteY527" fmla="*/ 145028 h 265042"/>
                <a:gd name="connsiteX528" fmla="*/ 60431 w 185208"/>
                <a:gd name="connsiteY528" fmla="*/ 144075 h 265042"/>
                <a:gd name="connsiteX529" fmla="*/ 60431 w 185208"/>
                <a:gd name="connsiteY529" fmla="*/ 139313 h 265042"/>
                <a:gd name="connsiteX530" fmla="*/ 59478 w 185208"/>
                <a:gd name="connsiteY530" fmla="*/ 139313 h 265042"/>
                <a:gd name="connsiteX531" fmla="*/ 56621 w 185208"/>
                <a:gd name="connsiteY531" fmla="*/ 140265 h 265042"/>
                <a:gd name="connsiteX532" fmla="*/ 55668 w 185208"/>
                <a:gd name="connsiteY532" fmla="*/ 141218 h 265042"/>
                <a:gd name="connsiteX533" fmla="*/ 55668 w 185208"/>
                <a:gd name="connsiteY533" fmla="*/ 145028 h 265042"/>
                <a:gd name="connsiteX534" fmla="*/ 56621 w 185208"/>
                <a:gd name="connsiteY534" fmla="*/ 147885 h 265042"/>
                <a:gd name="connsiteX535" fmla="*/ 55668 w 185208"/>
                <a:gd name="connsiteY535" fmla="*/ 151695 h 265042"/>
                <a:gd name="connsiteX536" fmla="*/ 59478 w 185208"/>
                <a:gd name="connsiteY536" fmla="*/ 151695 h 265042"/>
                <a:gd name="connsiteX537" fmla="*/ 59478 w 185208"/>
                <a:gd name="connsiteY537" fmla="*/ 147885 h 265042"/>
                <a:gd name="connsiteX538" fmla="*/ 63288 w 185208"/>
                <a:gd name="connsiteY538" fmla="*/ 146933 h 265042"/>
                <a:gd name="connsiteX539" fmla="*/ 66146 w 185208"/>
                <a:gd name="connsiteY539" fmla="*/ 145980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4063 h 265042"/>
                <a:gd name="connsiteX551" fmla="*/ 56621 w 185208"/>
                <a:gd name="connsiteY551" fmla="*/ 45968 h 265042"/>
                <a:gd name="connsiteX552" fmla="*/ 59478 w 185208"/>
                <a:gd name="connsiteY552" fmla="*/ 45968 h 265042"/>
                <a:gd name="connsiteX553" fmla="*/ 59478 w 185208"/>
                <a:gd name="connsiteY553" fmla="*/ 47873 h 265042"/>
                <a:gd name="connsiteX554" fmla="*/ 60431 w 185208"/>
                <a:gd name="connsiteY554" fmla="*/ 48825 h 265042"/>
                <a:gd name="connsiteX555" fmla="*/ 61383 w 185208"/>
                <a:gd name="connsiteY555" fmla="*/ 48825 h 265042"/>
                <a:gd name="connsiteX556" fmla="*/ 61383 w 185208"/>
                <a:gd name="connsiteY556" fmla="*/ 46920 h 265042"/>
                <a:gd name="connsiteX557" fmla="*/ 60431 w 185208"/>
                <a:gd name="connsiteY557" fmla="*/ 45968 h 265042"/>
                <a:gd name="connsiteX558" fmla="*/ 61383 w 185208"/>
                <a:gd name="connsiteY558" fmla="*/ 43110 h 265042"/>
                <a:gd name="connsiteX559" fmla="*/ 57573 w 185208"/>
                <a:gd name="connsiteY559" fmla="*/ 44063 h 265042"/>
                <a:gd name="connsiteX560" fmla="*/ 58526 w 185208"/>
                <a:gd name="connsiteY560" fmla="*/ 68828 h 265042"/>
                <a:gd name="connsiteX561" fmla="*/ 58526 w 185208"/>
                <a:gd name="connsiteY561" fmla="*/ 68828 h 265042"/>
                <a:gd name="connsiteX562" fmla="*/ 57573 w 185208"/>
                <a:gd name="connsiteY562" fmla="*/ 66923 h 265042"/>
                <a:gd name="connsiteX563" fmla="*/ 56621 w 185208"/>
                <a:gd name="connsiteY563" fmla="*/ 67875 h 265042"/>
                <a:gd name="connsiteX564" fmla="*/ 58526 w 185208"/>
                <a:gd name="connsiteY564" fmla="*/ 68828 h 265042"/>
                <a:gd name="connsiteX565" fmla="*/ 60431 w 185208"/>
                <a:gd name="connsiteY565" fmla="*/ 144075 h 265042"/>
                <a:gd name="connsiteX566" fmla="*/ 60431 w 185208"/>
                <a:gd name="connsiteY566" fmla="*/ 147885 h 265042"/>
                <a:gd name="connsiteX567" fmla="*/ 57573 w 185208"/>
                <a:gd name="connsiteY567" fmla="*/ 147885 h 265042"/>
                <a:gd name="connsiteX568" fmla="*/ 60431 w 185208"/>
                <a:gd name="connsiteY568" fmla="*/ 144075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7395 h 265042"/>
                <a:gd name="connsiteX580" fmla="*/ 58526 w 185208"/>
                <a:gd name="connsiteY580" fmla="*/ 37395 h 265042"/>
                <a:gd name="connsiteX581" fmla="*/ 59478 w 185208"/>
                <a:gd name="connsiteY581" fmla="*/ 37395 h 265042"/>
                <a:gd name="connsiteX582" fmla="*/ 58526 w 185208"/>
                <a:gd name="connsiteY582" fmla="*/ 37395 h 265042"/>
                <a:gd name="connsiteX583" fmla="*/ 58526 w 185208"/>
                <a:gd name="connsiteY583" fmla="*/ 37395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4548 h 265042"/>
                <a:gd name="connsiteX590" fmla="*/ 59478 w 185208"/>
                <a:gd name="connsiteY590" fmla="*/ 114548 h 265042"/>
                <a:gd name="connsiteX591" fmla="*/ 59478 w 185208"/>
                <a:gd name="connsiteY591" fmla="*/ 115500 h 265042"/>
                <a:gd name="connsiteX592" fmla="*/ 59478 w 185208"/>
                <a:gd name="connsiteY592" fmla="*/ 114548 h 265042"/>
                <a:gd name="connsiteX593" fmla="*/ 59478 w 185208"/>
                <a:gd name="connsiteY593" fmla="*/ 114548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99308 h 265042"/>
                <a:gd name="connsiteX605" fmla="*/ 61383 w 185208"/>
                <a:gd name="connsiteY605" fmla="*/ 99308 h 265042"/>
                <a:gd name="connsiteX606" fmla="*/ 61383 w 185208"/>
                <a:gd name="connsiteY606" fmla="*/ 99308 h 265042"/>
                <a:gd name="connsiteX607" fmla="*/ 61383 w 185208"/>
                <a:gd name="connsiteY607" fmla="*/ 99308 h 265042"/>
                <a:gd name="connsiteX608" fmla="*/ 61383 w 185208"/>
                <a:gd name="connsiteY608" fmla="*/ 99308 h 265042"/>
                <a:gd name="connsiteX609" fmla="*/ 62336 w 185208"/>
                <a:gd name="connsiteY609" fmla="*/ 133598 h 265042"/>
                <a:gd name="connsiteX610" fmla="*/ 60431 w 185208"/>
                <a:gd name="connsiteY610" fmla="*/ 134550 h 265042"/>
                <a:gd name="connsiteX611" fmla="*/ 63288 w 185208"/>
                <a:gd name="connsiteY611" fmla="*/ 135503 h 265042"/>
                <a:gd name="connsiteX612" fmla="*/ 65193 w 185208"/>
                <a:gd name="connsiteY612" fmla="*/ 134550 h 265042"/>
                <a:gd name="connsiteX613" fmla="*/ 62336 w 185208"/>
                <a:gd name="connsiteY613" fmla="*/ 133598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3125 h 265042"/>
                <a:gd name="connsiteX620" fmla="*/ 63288 w 185208"/>
                <a:gd name="connsiteY620" fmla="*/ 163125 h 265042"/>
                <a:gd name="connsiteX621" fmla="*/ 62336 w 185208"/>
                <a:gd name="connsiteY621" fmla="*/ 163125 h 265042"/>
                <a:gd name="connsiteX622" fmla="*/ 63288 w 185208"/>
                <a:gd name="connsiteY622" fmla="*/ 163125 h 265042"/>
                <a:gd name="connsiteX623" fmla="*/ 63288 w 185208"/>
                <a:gd name="connsiteY623" fmla="*/ 163125 h 265042"/>
                <a:gd name="connsiteX624" fmla="*/ 61383 w 185208"/>
                <a:gd name="connsiteY624" fmla="*/ 58350 h 265042"/>
                <a:gd name="connsiteX625" fmla="*/ 61383 w 185208"/>
                <a:gd name="connsiteY625" fmla="*/ 58350 h 265042"/>
                <a:gd name="connsiteX626" fmla="*/ 61383 w 185208"/>
                <a:gd name="connsiteY626" fmla="*/ 58350 h 265042"/>
                <a:gd name="connsiteX627" fmla="*/ 61383 w 185208"/>
                <a:gd name="connsiteY627" fmla="*/ 58350 h 265042"/>
                <a:gd name="connsiteX628" fmla="*/ 61383 w 185208"/>
                <a:gd name="connsiteY628" fmla="*/ 58350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5990 h 265042"/>
                <a:gd name="connsiteX637" fmla="*/ 134726 w 185208"/>
                <a:gd name="connsiteY637" fmla="*/ 223133 h 265042"/>
                <a:gd name="connsiteX638" fmla="*/ 133773 w 185208"/>
                <a:gd name="connsiteY638" fmla="*/ 224085 h 265042"/>
                <a:gd name="connsiteX639" fmla="*/ 137583 w 185208"/>
                <a:gd name="connsiteY639" fmla="*/ 225990 h 265042"/>
                <a:gd name="connsiteX640" fmla="*/ 137583 w 185208"/>
                <a:gd name="connsiteY640" fmla="*/ 225990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8838 h 265042"/>
                <a:gd name="connsiteX647" fmla="*/ 135678 w 185208"/>
                <a:gd name="connsiteY647" fmla="*/ 148838 h 265042"/>
                <a:gd name="connsiteX648" fmla="*/ 135678 w 185208"/>
                <a:gd name="connsiteY648" fmla="*/ 147885 h 265042"/>
                <a:gd name="connsiteX649" fmla="*/ 135678 w 185208"/>
                <a:gd name="connsiteY649" fmla="*/ 148838 h 265042"/>
                <a:gd name="connsiteX650" fmla="*/ 135678 w 185208"/>
                <a:gd name="connsiteY650" fmla="*/ 148838 h 265042"/>
                <a:gd name="connsiteX651" fmla="*/ 134726 w 185208"/>
                <a:gd name="connsiteY651" fmla="*/ 106928 h 265042"/>
                <a:gd name="connsiteX652" fmla="*/ 135678 w 185208"/>
                <a:gd name="connsiteY652" fmla="*/ 107880 h 265042"/>
                <a:gd name="connsiteX653" fmla="*/ 136631 w 185208"/>
                <a:gd name="connsiteY653" fmla="*/ 107880 h 265042"/>
                <a:gd name="connsiteX654" fmla="*/ 134726 w 185208"/>
                <a:gd name="connsiteY654" fmla="*/ 106928 h 265042"/>
                <a:gd name="connsiteX655" fmla="*/ 134726 w 185208"/>
                <a:gd name="connsiteY655" fmla="*/ 106928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8835 h 265042"/>
                <a:gd name="connsiteX662" fmla="*/ 137583 w 185208"/>
                <a:gd name="connsiteY662" fmla="*/ 129788 h 265042"/>
                <a:gd name="connsiteX663" fmla="*/ 139488 w 185208"/>
                <a:gd name="connsiteY663" fmla="*/ 133598 h 265042"/>
                <a:gd name="connsiteX664" fmla="*/ 141393 w 185208"/>
                <a:gd name="connsiteY664" fmla="*/ 132645 h 265042"/>
                <a:gd name="connsiteX665" fmla="*/ 138536 w 185208"/>
                <a:gd name="connsiteY665" fmla="*/ 128835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040 h 265042"/>
                <a:gd name="connsiteX672" fmla="*/ 140441 w 185208"/>
                <a:gd name="connsiteY672" fmla="*/ 245040 h 265042"/>
                <a:gd name="connsiteX673" fmla="*/ 140441 w 185208"/>
                <a:gd name="connsiteY673" fmla="*/ 245040 h 265042"/>
                <a:gd name="connsiteX674" fmla="*/ 140441 w 185208"/>
                <a:gd name="connsiteY674" fmla="*/ 245040 h 265042"/>
                <a:gd name="connsiteX675" fmla="*/ 140441 w 185208"/>
                <a:gd name="connsiteY675" fmla="*/ 245040 h 265042"/>
                <a:gd name="connsiteX676" fmla="*/ 142346 w 185208"/>
                <a:gd name="connsiteY676" fmla="*/ 107880 h 265042"/>
                <a:gd name="connsiteX677" fmla="*/ 143298 w 185208"/>
                <a:gd name="connsiteY677" fmla="*/ 106928 h 265042"/>
                <a:gd name="connsiteX678" fmla="*/ 141393 w 185208"/>
                <a:gd name="connsiteY678" fmla="*/ 105975 h 265042"/>
                <a:gd name="connsiteX679" fmla="*/ 140441 w 185208"/>
                <a:gd name="connsiteY679" fmla="*/ 106928 h 265042"/>
                <a:gd name="connsiteX680" fmla="*/ 142346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5978 h 265042"/>
                <a:gd name="connsiteX687" fmla="*/ 149013 w 185208"/>
                <a:gd name="connsiteY687" fmla="*/ 123120 h 265042"/>
                <a:gd name="connsiteX688" fmla="*/ 150918 w 185208"/>
                <a:gd name="connsiteY688" fmla="*/ 121215 h 265042"/>
                <a:gd name="connsiteX689" fmla="*/ 148061 w 185208"/>
                <a:gd name="connsiteY689" fmla="*/ 120263 h 265042"/>
                <a:gd name="connsiteX690" fmla="*/ 144251 w 185208"/>
                <a:gd name="connsiteY690" fmla="*/ 121215 h 265042"/>
                <a:gd name="connsiteX691" fmla="*/ 144251 w 185208"/>
                <a:gd name="connsiteY691" fmla="*/ 126930 h 265042"/>
                <a:gd name="connsiteX692" fmla="*/ 146156 w 185208"/>
                <a:gd name="connsiteY692" fmla="*/ 127883 h 265042"/>
                <a:gd name="connsiteX693" fmla="*/ 147108 w 185208"/>
                <a:gd name="connsiteY693" fmla="*/ 125978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6460 h 265042"/>
                <a:gd name="connsiteX700" fmla="*/ 149013 w 185208"/>
                <a:gd name="connsiteY700" fmla="*/ 176460 h 265042"/>
                <a:gd name="connsiteX701" fmla="*/ 149013 w 185208"/>
                <a:gd name="connsiteY701" fmla="*/ 176460 h 265042"/>
                <a:gd name="connsiteX702" fmla="*/ 149013 w 185208"/>
                <a:gd name="connsiteY702" fmla="*/ 176460 h 265042"/>
                <a:gd name="connsiteX703" fmla="*/ 149013 w 185208"/>
                <a:gd name="connsiteY703" fmla="*/ 176460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5983 h 265042"/>
                <a:gd name="connsiteX710" fmla="*/ 149013 w 185208"/>
                <a:gd name="connsiteY710" fmla="*/ 165983 h 265042"/>
                <a:gd name="connsiteX711" fmla="*/ 149013 w 185208"/>
                <a:gd name="connsiteY711" fmla="*/ 165983 h 265042"/>
                <a:gd name="connsiteX712" fmla="*/ 149013 w 185208"/>
                <a:gd name="connsiteY712" fmla="*/ 165983 h 265042"/>
                <a:gd name="connsiteX713" fmla="*/ 149013 w 185208"/>
                <a:gd name="connsiteY713" fmla="*/ 165983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0740 h 265042"/>
                <a:gd name="connsiteX730" fmla="*/ 158538 w 185208"/>
                <a:gd name="connsiteY730" fmla="*/ 130740 h 265042"/>
                <a:gd name="connsiteX731" fmla="*/ 156633 w 185208"/>
                <a:gd name="connsiteY731" fmla="*/ 129788 h 265042"/>
                <a:gd name="connsiteX732" fmla="*/ 156633 w 185208"/>
                <a:gd name="connsiteY732" fmla="*/ 131693 h 265042"/>
                <a:gd name="connsiteX733" fmla="*/ 158538 w 185208"/>
                <a:gd name="connsiteY733" fmla="*/ 130740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2660"/>
                    <a:pt x="185208" y="254565"/>
                    <a:pt x="185208" y="257423"/>
                  </a:cubicBezTo>
                  <a:close/>
                  <a:moveTo>
                    <a:pt x="33761" y="65018"/>
                  </a:moveTo>
                  <a:cubicBezTo>
                    <a:pt x="33761" y="66923"/>
                    <a:pt x="35666" y="65018"/>
                    <a:pt x="36618" y="65970"/>
                  </a:cubicBezTo>
                  <a:cubicBezTo>
                    <a:pt x="37571" y="65970"/>
                    <a:pt x="38523" y="66923"/>
                    <a:pt x="39476" y="65018"/>
                  </a:cubicBezTo>
                  <a:cubicBezTo>
                    <a:pt x="40428" y="63113"/>
                    <a:pt x="38523" y="63113"/>
                    <a:pt x="37571" y="63113"/>
                  </a:cubicBezTo>
                  <a:cubicBezTo>
                    <a:pt x="35666" y="62160"/>
                    <a:pt x="33761" y="63113"/>
                    <a:pt x="33761"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7571" y="68828"/>
                  </a:lnTo>
                  <a:cubicBezTo>
                    <a:pt x="36618" y="68828"/>
                    <a:pt x="34713" y="67875"/>
                    <a:pt x="34713" y="69780"/>
                  </a:cubicBezTo>
                  <a:cubicBezTo>
                    <a:pt x="33761" y="69780"/>
                    <a:pt x="33761" y="71685"/>
                    <a:pt x="34713" y="72638"/>
                  </a:cubicBezTo>
                  <a:close/>
                  <a:moveTo>
                    <a:pt x="39476" y="198368"/>
                  </a:moveTo>
                  <a:cubicBezTo>
                    <a:pt x="40428" y="198368"/>
                    <a:pt x="42333" y="198368"/>
                    <a:pt x="44238" y="198368"/>
                  </a:cubicBezTo>
                  <a:lnTo>
                    <a:pt x="46143" y="198368"/>
                  </a:lnTo>
                  <a:cubicBezTo>
                    <a:pt x="47096" y="198368"/>
                    <a:pt x="48048" y="197415"/>
                    <a:pt x="47096" y="196463"/>
                  </a:cubicBezTo>
                  <a:cubicBezTo>
                    <a:pt x="45191" y="195510"/>
                    <a:pt x="45191" y="191700"/>
                    <a:pt x="42333" y="191700"/>
                  </a:cubicBezTo>
                  <a:cubicBezTo>
                    <a:pt x="41381" y="191700"/>
                    <a:pt x="40428" y="191700"/>
                    <a:pt x="40428" y="189795"/>
                  </a:cubicBezTo>
                  <a:cubicBezTo>
                    <a:pt x="39476" y="187890"/>
                    <a:pt x="38523" y="188843"/>
                    <a:pt x="37571" y="189795"/>
                  </a:cubicBezTo>
                  <a:cubicBezTo>
                    <a:pt x="36618" y="190748"/>
                    <a:pt x="35666" y="192653"/>
                    <a:pt x="34713" y="193605"/>
                  </a:cubicBezTo>
                  <a:cubicBezTo>
                    <a:pt x="33761" y="194558"/>
                    <a:pt x="33761" y="195510"/>
                    <a:pt x="35666" y="194558"/>
                  </a:cubicBezTo>
                  <a:cubicBezTo>
                    <a:pt x="36618" y="194558"/>
                    <a:pt x="36618" y="194558"/>
                    <a:pt x="36618" y="195510"/>
                  </a:cubicBezTo>
                  <a:cubicBezTo>
                    <a:pt x="35666" y="201225"/>
                    <a:pt x="37571" y="198368"/>
                    <a:pt x="39476" y="198368"/>
                  </a:cubicBezTo>
                  <a:close/>
                  <a:moveTo>
                    <a:pt x="35666" y="145028"/>
                  </a:moveTo>
                  <a:cubicBezTo>
                    <a:pt x="36618" y="145028"/>
                    <a:pt x="36618" y="144075"/>
                    <a:pt x="36618" y="143123"/>
                  </a:cubicBezTo>
                  <a:cubicBezTo>
                    <a:pt x="36618" y="142170"/>
                    <a:pt x="36618" y="142170"/>
                    <a:pt x="35666" y="142170"/>
                  </a:cubicBezTo>
                  <a:cubicBezTo>
                    <a:pt x="34713" y="142170"/>
                    <a:pt x="35666" y="143123"/>
                    <a:pt x="35666" y="145028"/>
                  </a:cubicBezTo>
                  <a:cubicBezTo>
                    <a:pt x="34713" y="145028"/>
                    <a:pt x="35666" y="145028"/>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4238" y="143123"/>
                  </a:lnTo>
                  <a:cubicBezTo>
                    <a:pt x="43286" y="142170"/>
                    <a:pt x="42333" y="141218"/>
                    <a:pt x="42333" y="140265"/>
                  </a:cubicBezTo>
                  <a:cubicBezTo>
                    <a:pt x="41381" y="138360"/>
                    <a:pt x="38523" y="138360"/>
                    <a:pt x="37571" y="139313"/>
                  </a:cubicBezTo>
                  <a:cubicBezTo>
                    <a:pt x="35666" y="140265"/>
                    <a:pt x="38523" y="141218"/>
                    <a:pt x="38523" y="142170"/>
                  </a:cubicBezTo>
                  <a:cubicBezTo>
                    <a:pt x="38523" y="143123"/>
                    <a:pt x="38523" y="143123"/>
                    <a:pt x="39476" y="144075"/>
                  </a:cubicBezTo>
                  <a:cubicBezTo>
                    <a:pt x="41381" y="145980"/>
                    <a:pt x="41381" y="146933"/>
                    <a:pt x="38523" y="146933"/>
                  </a:cubicBezTo>
                  <a:cubicBezTo>
                    <a:pt x="37571" y="146933"/>
                    <a:pt x="36618" y="146933"/>
                    <a:pt x="37571" y="147885"/>
                  </a:cubicBezTo>
                  <a:cubicBezTo>
                    <a:pt x="37571" y="147885"/>
                    <a:pt x="37571" y="148838"/>
                    <a:pt x="38523" y="148838"/>
                  </a:cubicBezTo>
                  <a:cubicBezTo>
                    <a:pt x="39476" y="149790"/>
                    <a:pt x="40428" y="149790"/>
                    <a:pt x="41381" y="148838"/>
                  </a:cubicBezTo>
                  <a:cubicBezTo>
                    <a:pt x="40428" y="150743"/>
                    <a:pt x="38523" y="150743"/>
                    <a:pt x="36618" y="149790"/>
                  </a:cubicBezTo>
                  <a:cubicBezTo>
                    <a:pt x="35666" y="149790"/>
                    <a:pt x="34713" y="149790"/>
                    <a:pt x="34713" y="149790"/>
                  </a:cubicBezTo>
                  <a:cubicBezTo>
                    <a:pt x="34713" y="151695"/>
                    <a:pt x="35666" y="152648"/>
                    <a:pt x="36618" y="153600"/>
                  </a:cubicBezTo>
                  <a:cubicBezTo>
                    <a:pt x="36618" y="154553"/>
                    <a:pt x="38523" y="154553"/>
                    <a:pt x="38523" y="154553"/>
                  </a:cubicBezTo>
                  <a:cubicBezTo>
                    <a:pt x="39476" y="151695"/>
                    <a:pt x="41381" y="152648"/>
                    <a:pt x="43286" y="152648"/>
                  </a:cubicBezTo>
                  <a:cubicBezTo>
                    <a:pt x="44238" y="152648"/>
                    <a:pt x="47096" y="152648"/>
                    <a:pt x="46143" y="149790"/>
                  </a:cubicBezTo>
                  <a:cubicBezTo>
                    <a:pt x="46143" y="147885"/>
                    <a:pt x="44238" y="147885"/>
                    <a:pt x="42333" y="147885"/>
                  </a:cubicBezTo>
                  <a:cubicBezTo>
                    <a:pt x="43286" y="146933"/>
                    <a:pt x="44238" y="145980"/>
                    <a:pt x="44238" y="144075"/>
                  </a:cubicBezTo>
                  <a:cubicBezTo>
                    <a:pt x="44238" y="143123"/>
                    <a:pt x="45191" y="142170"/>
                    <a:pt x="46143" y="142170"/>
                  </a:cubicBezTo>
                  <a:cubicBezTo>
                    <a:pt x="49001" y="146933"/>
                    <a:pt x="49953" y="152648"/>
                    <a:pt x="53763" y="157410"/>
                  </a:cubicBezTo>
                  <a:cubicBezTo>
                    <a:pt x="54716" y="158363"/>
                    <a:pt x="58526" y="160268"/>
                    <a:pt x="58526" y="159315"/>
                  </a:cubicBezTo>
                  <a:cubicBezTo>
                    <a:pt x="57573" y="159315"/>
                    <a:pt x="57573" y="157410"/>
                    <a:pt x="57573" y="156458"/>
                  </a:cubicBezTo>
                  <a:close/>
                  <a:moveTo>
                    <a:pt x="35666" y="176460"/>
                  </a:moveTo>
                  <a:cubicBezTo>
                    <a:pt x="35666" y="176460"/>
                    <a:pt x="34713" y="177413"/>
                    <a:pt x="35666" y="176460"/>
                  </a:cubicBezTo>
                  <a:cubicBezTo>
                    <a:pt x="34713" y="177413"/>
                    <a:pt x="34713" y="177413"/>
                    <a:pt x="34713" y="178365"/>
                  </a:cubicBezTo>
                  <a:cubicBezTo>
                    <a:pt x="35666" y="178365"/>
                    <a:pt x="36618" y="177413"/>
                    <a:pt x="35666" y="176460"/>
                  </a:cubicBezTo>
                  <a:cubicBezTo>
                    <a:pt x="36618" y="176460"/>
                    <a:pt x="36618" y="176460"/>
                    <a:pt x="35666" y="176460"/>
                  </a:cubicBezTo>
                  <a:close/>
                  <a:moveTo>
                    <a:pt x="36618" y="229800"/>
                  </a:moveTo>
                  <a:cubicBezTo>
                    <a:pt x="36618" y="228848"/>
                    <a:pt x="36618" y="228848"/>
                    <a:pt x="36618" y="229800"/>
                  </a:cubicBezTo>
                  <a:cubicBezTo>
                    <a:pt x="35666" y="229800"/>
                    <a:pt x="35666" y="229800"/>
                    <a:pt x="35666" y="229800"/>
                  </a:cubicBezTo>
                  <a:cubicBezTo>
                    <a:pt x="35666" y="229800"/>
                    <a:pt x="35666" y="230753"/>
                    <a:pt x="36618" y="229800"/>
                  </a:cubicBezTo>
                  <a:cubicBezTo>
                    <a:pt x="36618" y="229800"/>
                    <a:pt x="36618" y="229800"/>
                    <a:pt x="36618" y="229800"/>
                  </a:cubicBezTo>
                  <a:close/>
                  <a:moveTo>
                    <a:pt x="36618" y="53588"/>
                  </a:moveTo>
                  <a:lnTo>
                    <a:pt x="39476" y="56445"/>
                  </a:lnTo>
                  <a:cubicBezTo>
                    <a:pt x="39476" y="56445"/>
                    <a:pt x="39476" y="57398"/>
                    <a:pt x="39476" y="57398"/>
                  </a:cubicBezTo>
                  <a:cubicBezTo>
                    <a:pt x="37571" y="61208"/>
                    <a:pt x="37571" y="61208"/>
                    <a:pt x="41381" y="61208"/>
                  </a:cubicBezTo>
                  <a:lnTo>
                    <a:pt x="42333" y="61208"/>
                  </a:lnTo>
                  <a:lnTo>
                    <a:pt x="44238" y="62160"/>
                  </a:lnTo>
                  <a:cubicBezTo>
                    <a:pt x="45191" y="62160"/>
                    <a:pt x="45191" y="63113"/>
                    <a:pt x="46143" y="62160"/>
                  </a:cubicBezTo>
                  <a:cubicBezTo>
                    <a:pt x="47096" y="61208"/>
                    <a:pt x="46143" y="61208"/>
                    <a:pt x="46143" y="60255"/>
                  </a:cubicBezTo>
                  <a:cubicBezTo>
                    <a:pt x="45191" y="60255"/>
                    <a:pt x="43286" y="60255"/>
                    <a:pt x="42333" y="60255"/>
                  </a:cubicBezTo>
                  <a:lnTo>
                    <a:pt x="44238" y="54540"/>
                  </a:lnTo>
                  <a:cubicBezTo>
                    <a:pt x="42333" y="54540"/>
                    <a:pt x="41381" y="55493"/>
                    <a:pt x="39476" y="55493"/>
                  </a:cubicBezTo>
                  <a:cubicBezTo>
                    <a:pt x="39476" y="54540"/>
                    <a:pt x="39476" y="52635"/>
                    <a:pt x="39476" y="51683"/>
                  </a:cubicBezTo>
                  <a:cubicBezTo>
                    <a:pt x="39476" y="50730"/>
                    <a:pt x="39476" y="49778"/>
                    <a:pt x="38523" y="49778"/>
                  </a:cubicBezTo>
                  <a:cubicBezTo>
                    <a:pt x="37571" y="49778"/>
                    <a:pt x="36618" y="48825"/>
                    <a:pt x="36618" y="49778"/>
                  </a:cubicBezTo>
                  <a:cubicBezTo>
                    <a:pt x="35666" y="51683"/>
                    <a:pt x="36618" y="52635"/>
                    <a:pt x="36618" y="53588"/>
                  </a:cubicBezTo>
                  <a:close/>
                  <a:moveTo>
                    <a:pt x="38523" y="160268"/>
                  </a:moveTo>
                  <a:cubicBezTo>
                    <a:pt x="40428" y="160268"/>
                    <a:pt x="42333" y="163125"/>
                    <a:pt x="43286" y="159315"/>
                  </a:cubicBezTo>
                  <a:cubicBezTo>
                    <a:pt x="43286" y="158363"/>
                    <a:pt x="44238" y="159315"/>
                    <a:pt x="45191" y="159315"/>
                  </a:cubicBezTo>
                  <a:lnTo>
                    <a:pt x="45191" y="159315"/>
                  </a:lnTo>
                  <a:cubicBezTo>
                    <a:pt x="46143" y="159315"/>
                    <a:pt x="48048" y="159315"/>
                    <a:pt x="46143" y="157410"/>
                  </a:cubicBezTo>
                  <a:cubicBezTo>
                    <a:pt x="45191" y="157410"/>
                    <a:pt x="45191" y="156458"/>
                    <a:pt x="45191" y="155505"/>
                  </a:cubicBezTo>
                  <a:lnTo>
                    <a:pt x="43286" y="154553"/>
                  </a:lnTo>
                  <a:cubicBezTo>
                    <a:pt x="42333" y="153600"/>
                    <a:pt x="41381" y="153600"/>
                    <a:pt x="41381" y="154553"/>
                  </a:cubicBezTo>
                  <a:cubicBezTo>
                    <a:pt x="41381" y="156458"/>
                    <a:pt x="41381" y="156458"/>
                    <a:pt x="39476" y="155505"/>
                  </a:cubicBezTo>
                  <a:cubicBezTo>
                    <a:pt x="38523" y="154553"/>
                    <a:pt x="36618" y="154553"/>
                    <a:pt x="36618" y="156458"/>
                  </a:cubicBezTo>
                  <a:cubicBezTo>
                    <a:pt x="36618" y="158363"/>
                    <a:pt x="36618" y="160268"/>
                    <a:pt x="38523" y="160268"/>
                  </a:cubicBezTo>
                  <a:close/>
                  <a:moveTo>
                    <a:pt x="40428" y="182175"/>
                  </a:moveTo>
                  <a:cubicBezTo>
                    <a:pt x="40428" y="181223"/>
                    <a:pt x="40428" y="181223"/>
                    <a:pt x="39476" y="181223"/>
                  </a:cubicBezTo>
                  <a:cubicBezTo>
                    <a:pt x="38523" y="181223"/>
                    <a:pt x="36618" y="181223"/>
                    <a:pt x="36618" y="183128"/>
                  </a:cubicBezTo>
                  <a:cubicBezTo>
                    <a:pt x="36618" y="185033"/>
                    <a:pt x="37571" y="186938"/>
                    <a:pt x="38523" y="187890"/>
                  </a:cubicBezTo>
                  <a:cubicBezTo>
                    <a:pt x="38523" y="188843"/>
                    <a:pt x="39476" y="187890"/>
                    <a:pt x="39476" y="187890"/>
                  </a:cubicBezTo>
                  <a:cubicBezTo>
                    <a:pt x="39476" y="185985"/>
                    <a:pt x="40428" y="184080"/>
                    <a:pt x="40428" y="182175"/>
                  </a:cubicBezTo>
                  <a:close/>
                  <a:moveTo>
                    <a:pt x="39476" y="209798"/>
                  </a:moveTo>
                  <a:lnTo>
                    <a:pt x="37571" y="206940"/>
                  </a:lnTo>
                  <a:cubicBezTo>
                    <a:pt x="37571" y="206940"/>
                    <a:pt x="36618" y="207893"/>
                    <a:pt x="37571" y="207893"/>
                  </a:cubicBezTo>
                  <a:cubicBezTo>
                    <a:pt x="36618" y="208845"/>
                    <a:pt x="37571" y="209798"/>
                    <a:pt x="39476" y="209798"/>
                  </a:cubicBezTo>
                  <a:cubicBezTo>
                    <a:pt x="39476" y="210750"/>
                    <a:pt x="39476" y="209798"/>
                    <a:pt x="39476" y="209798"/>
                  </a:cubicBezTo>
                  <a:close/>
                  <a:moveTo>
                    <a:pt x="43286" y="165983"/>
                  </a:moveTo>
                  <a:cubicBezTo>
                    <a:pt x="45191" y="165983"/>
                    <a:pt x="47096" y="164078"/>
                    <a:pt x="49953" y="165030"/>
                  </a:cubicBezTo>
                  <a:cubicBezTo>
                    <a:pt x="50906" y="165983"/>
                    <a:pt x="50906" y="164078"/>
                    <a:pt x="50906" y="164078"/>
                  </a:cubicBezTo>
                  <a:cubicBezTo>
                    <a:pt x="49953" y="163125"/>
                    <a:pt x="49953" y="162173"/>
                    <a:pt x="48048" y="162173"/>
                  </a:cubicBezTo>
                  <a:cubicBezTo>
                    <a:pt x="46143" y="163125"/>
                    <a:pt x="46143" y="162173"/>
                    <a:pt x="46143" y="160268"/>
                  </a:cubicBezTo>
                  <a:cubicBezTo>
                    <a:pt x="43286" y="161220"/>
                    <a:pt x="43286" y="164078"/>
                    <a:pt x="43286" y="165983"/>
                  </a:cubicBezTo>
                  <a:cubicBezTo>
                    <a:pt x="42333" y="165983"/>
                    <a:pt x="41381" y="167888"/>
                    <a:pt x="40428" y="165983"/>
                  </a:cubicBezTo>
                  <a:cubicBezTo>
                    <a:pt x="40428" y="165030"/>
                    <a:pt x="39476" y="164078"/>
                    <a:pt x="38523" y="165030"/>
                  </a:cubicBezTo>
                  <a:cubicBezTo>
                    <a:pt x="37571" y="165983"/>
                    <a:pt x="37571" y="166935"/>
                    <a:pt x="38523" y="167888"/>
                  </a:cubicBezTo>
                  <a:cubicBezTo>
                    <a:pt x="39476" y="168840"/>
                    <a:pt x="40428" y="169793"/>
                    <a:pt x="39476" y="170745"/>
                  </a:cubicBezTo>
                  <a:cubicBezTo>
                    <a:pt x="38523" y="170745"/>
                    <a:pt x="37571" y="170745"/>
                    <a:pt x="36618" y="171698"/>
                  </a:cubicBezTo>
                  <a:cubicBezTo>
                    <a:pt x="36618" y="172650"/>
                    <a:pt x="36618" y="172650"/>
                    <a:pt x="37571" y="172650"/>
                  </a:cubicBezTo>
                  <a:cubicBezTo>
                    <a:pt x="39476" y="173603"/>
                    <a:pt x="39476" y="172650"/>
                    <a:pt x="39476" y="170745"/>
                  </a:cubicBezTo>
                  <a:cubicBezTo>
                    <a:pt x="42333" y="170745"/>
                    <a:pt x="43286" y="168840"/>
                    <a:pt x="43286" y="165983"/>
                  </a:cubicBezTo>
                  <a:close/>
                  <a:moveTo>
                    <a:pt x="38523" y="76448"/>
                  </a:moveTo>
                  <a:cubicBezTo>
                    <a:pt x="38523" y="75495"/>
                    <a:pt x="37571" y="75495"/>
                    <a:pt x="38523" y="76448"/>
                  </a:cubicBezTo>
                  <a:cubicBezTo>
                    <a:pt x="37571" y="75495"/>
                    <a:pt x="37571" y="75495"/>
                    <a:pt x="38523" y="76448"/>
                  </a:cubicBezTo>
                  <a:lnTo>
                    <a:pt x="38523" y="76448"/>
                  </a:lnTo>
                  <a:cubicBezTo>
                    <a:pt x="37571" y="76448"/>
                    <a:pt x="38523" y="76448"/>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6618" y="27870"/>
                    <a:pt x="37571" y="28823"/>
                  </a:cubicBezTo>
                  <a:close/>
                  <a:moveTo>
                    <a:pt x="38523" y="32633"/>
                  </a:moveTo>
                  <a:cubicBezTo>
                    <a:pt x="37571" y="32633"/>
                    <a:pt x="37571" y="32633"/>
                    <a:pt x="37571" y="33585"/>
                  </a:cubicBezTo>
                  <a:cubicBezTo>
                    <a:pt x="37571" y="34538"/>
                    <a:pt x="38523" y="34538"/>
                    <a:pt x="38523" y="34538"/>
                  </a:cubicBezTo>
                  <a:cubicBezTo>
                    <a:pt x="38523" y="34538"/>
                    <a:pt x="39476" y="34538"/>
                    <a:pt x="38523" y="32633"/>
                  </a:cubicBezTo>
                  <a:cubicBezTo>
                    <a:pt x="39476" y="32633"/>
                    <a:pt x="38523" y="32633"/>
                    <a:pt x="38523" y="32633"/>
                  </a:cubicBezTo>
                  <a:close/>
                  <a:moveTo>
                    <a:pt x="39476" y="214560"/>
                  </a:moveTo>
                  <a:cubicBezTo>
                    <a:pt x="39476" y="213608"/>
                    <a:pt x="38523" y="213608"/>
                    <a:pt x="39476" y="214560"/>
                  </a:cubicBezTo>
                  <a:cubicBezTo>
                    <a:pt x="38523" y="213608"/>
                    <a:pt x="38523" y="214560"/>
                    <a:pt x="37571" y="214560"/>
                  </a:cubicBezTo>
                  <a:cubicBezTo>
                    <a:pt x="37571" y="214560"/>
                    <a:pt x="37571" y="214560"/>
                    <a:pt x="39476" y="214560"/>
                  </a:cubicBezTo>
                  <a:cubicBezTo>
                    <a:pt x="38523" y="215513"/>
                    <a:pt x="38523" y="214560"/>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3598"/>
                    <a:pt x="40428" y="135503"/>
                    <a:pt x="39476" y="134550"/>
                  </a:cubicBezTo>
                  <a:close/>
                  <a:moveTo>
                    <a:pt x="39476" y="195510"/>
                  </a:moveTo>
                  <a:cubicBezTo>
                    <a:pt x="39476" y="196463"/>
                    <a:pt x="39476" y="196463"/>
                    <a:pt x="39476" y="195510"/>
                  </a:cubicBezTo>
                  <a:cubicBezTo>
                    <a:pt x="38523" y="195510"/>
                    <a:pt x="38523" y="195510"/>
                    <a:pt x="37571" y="195510"/>
                  </a:cubicBezTo>
                  <a:cubicBezTo>
                    <a:pt x="38523" y="194558"/>
                    <a:pt x="38523" y="194558"/>
                    <a:pt x="39476" y="195510"/>
                  </a:cubicBezTo>
                  <a:cubicBezTo>
                    <a:pt x="39476" y="194558"/>
                    <a:pt x="39476" y="195510"/>
                    <a:pt x="39476" y="195510"/>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1210"/>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8353"/>
                    <a:pt x="40428" y="81210"/>
                  </a:cubicBezTo>
                  <a:close/>
                  <a:moveTo>
                    <a:pt x="40428" y="247898"/>
                  </a:moveTo>
                  <a:cubicBezTo>
                    <a:pt x="40428" y="247898"/>
                    <a:pt x="40428" y="247898"/>
                    <a:pt x="40428" y="247898"/>
                  </a:cubicBezTo>
                  <a:cubicBezTo>
                    <a:pt x="40428" y="247898"/>
                    <a:pt x="40428" y="247898"/>
                    <a:pt x="40428" y="247898"/>
                  </a:cubicBezTo>
                  <a:cubicBezTo>
                    <a:pt x="40428" y="248850"/>
                    <a:pt x="41381" y="248850"/>
                    <a:pt x="40428" y="247898"/>
                  </a:cubicBezTo>
                  <a:cubicBezTo>
                    <a:pt x="41381" y="247898"/>
                    <a:pt x="41381" y="247898"/>
                    <a:pt x="40428" y="247898"/>
                  </a:cubicBezTo>
                  <a:close/>
                  <a:moveTo>
                    <a:pt x="51858" y="228848"/>
                  </a:moveTo>
                  <a:cubicBezTo>
                    <a:pt x="50906" y="226943"/>
                    <a:pt x="49953" y="225990"/>
                    <a:pt x="49001" y="224085"/>
                  </a:cubicBezTo>
                  <a:cubicBezTo>
                    <a:pt x="48048" y="223133"/>
                    <a:pt x="47096" y="224085"/>
                    <a:pt x="46143" y="224085"/>
                  </a:cubicBezTo>
                  <a:lnTo>
                    <a:pt x="47096" y="222180"/>
                  </a:lnTo>
                  <a:cubicBezTo>
                    <a:pt x="47096" y="222180"/>
                    <a:pt x="48048" y="221228"/>
                    <a:pt x="47096" y="220275"/>
                  </a:cubicBezTo>
                  <a:cubicBezTo>
                    <a:pt x="47096" y="219323"/>
                    <a:pt x="46143" y="220275"/>
                    <a:pt x="45191" y="221228"/>
                  </a:cubicBezTo>
                  <a:cubicBezTo>
                    <a:pt x="44238" y="222180"/>
                    <a:pt x="45191" y="223133"/>
                    <a:pt x="46143" y="223133"/>
                  </a:cubicBezTo>
                  <a:cubicBezTo>
                    <a:pt x="44238" y="224085"/>
                    <a:pt x="41381" y="224085"/>
                    <a:pt x="41381" y="226943"/>
                  </a:cubicBezTo>
                  <a:cubicBezTo>
                    <a:pt x="41381" y="226943"/>
                    <a:pt x="40428" y="227895"/>
                    <a:pt x="41381" y="227895"/>
                  </a:cubicBezTo>
                  <a:lnTo>
                    <a:pt x="42333" y="227895"/>
                  </a:lnTo>
                  <a:cubicBezTo>
                    <a:pt x="45191" y="225990"/>
                    <a:pt x="48048" y="225990"/>
                    <a:pt x="50906" y="228848"/>
                  </a:cubicBezTo>
                  <a:cubicBezTo>
                    <a:pt x="50906" y="230753"/>
                    <a:pt x="51858" y="229800"/>
                    <a:pt x="51858" y="228848"/>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1703"/>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1203"/>
                    <a:pt x="41381" y="22155"/>
                    <a:pt x="41381" y="23108"/>
                  </a:cubicBezTo>
                  <a:close/>
                  <a:moveTo>
                    <a:pt x="43286" y="45968"/>
                  </a:moveTo>
                  <a:cubicBezTo>
                    <a:pt x="43286" y="45968"/>
                    <a:pt x="44238" y="45968"/>
                    <a:pt x="43286" y="45968"/>
                  </a:cubicBezTo>
                  <a:cubicBezTo>
                    <a:pt x="44238" y="44063"/>
                    <a:pt x="43286" y="44063"/>
                    <a:pt x="42333" y="44063"/>
                  </a:cubicBezTo>
                  <a:cubicBezTo>
                    <a:pt x="41381" y="44063"/>
                    <a:pt x="41381" y="44063"/>
                    <a:pt x="41381" y="45015"/>
                  </a:cubicBezTo>
                  <a:cubicBezTo>
                    <a:pt x="41381" y="45015"/>
                    <a:pt x="42333" y="45968"/>
                    <a:pt x="43286" y="45968"/>
                  </a:cubicBezTo>
                  <a:close/>
                  <a:moveTo>
                    <a:pt x="46143" y="211703"/>
                  </a:moveTo>
                  <a:cubicBezTo>
                    <a:pt x="44238" y="211703"/>
                    <a:pt x="42333" y="211703"/>
                    <a:pt x="42333" y="213608"/>
                  </a:cubicBezTo>
                  <a:cubicBezTo>
                    <a:pt x="42333" y="215513"/>
                    <a:pt x="44238" y="216465"/>
                    <a:pt x="46143" y="216465"/>
                  </a:cubicBezTo>
                  <a:cubicBezTo>
                    <a:pt x="48048" y="216465"/>
                    <a:pt x="50906" y="215513"/>
                    <a:pt x="50906" y="213608"/>
                  </a:cubicBezTo>
                  <a:cubicBezTo>
                    <a:pt x="49953" y="211703"/>
                    <a:pt x="47096" y="213608"/>
                    <a:pt x="46143" y="211703"/>
                  </a:cubicBezTo>
                  <a:close/>
                  <a:moveTo>
                    <a:pt x="42333" y="195510"/>
                  </a:moveTo>
                  <a:cubicBezTo>
                    <a:pt x="42333" y="195510"/>
                    <a:pt x="42333" y="195510"/>
                    <a:pt x="42333" y="195510"/>
                  </a:cubicBezTo>
                  <a:cubicBezTo>
                    <a:pt x="43286" y="194558"/>
                    <a:pt x="43286" y="195510"/>
                    <a:pt x="43286" y="195510"/>
                  </a:cubicBezTo>
                  <a:cubicBezTo>
                    <a:pt x="43286" y="196463"/>
                    <a:pt x="43286" y="196463"/>
                    <a:pt x="42333" y="195510"/>
                  </a:cubicBezTo>
                  <a:cubicBezTo>
                    <a:pt x="42333" y="196463"/>
                    <a:pt x="42333" y="196463"/>
                    <a:pt x="42333" y="195510"/>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7420"/>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8358"/>
                    <a:pt x="45191" y="117405"/>
                    <a:pt x="45191" y="117405"/>
                  </a:cubicBezTo>
                  <a:close/>
                  <a:moveTo>
                    <a:pt x="42333" y="189795"/>
                  </a:moveTo>
                  <a:cubicBezTo>
                    <a:pt x="42333" y="190748"/>
                    <a:pt x="43286" y="190748"/>
                    <a:pt x="44238" y="190748"/>
                  </a:cubicBezTo>
                  <a:cubicBezTo>
                    <a:pt x="45191" y="190748"/>
                    <a:pt x="46143" y="189795"/>
                    <a:pt x="46143" y="188843"/>
                  </a:cubicBezTo>
                  <a:cubicBezTo>
                    <a:pt x="46143" y="187890"/>
                    <a:pt x="46143" y="187890"/>
                    <a:pt x="45191" y="187890"/>
                  </a:cubicBezTo>
                  <a:cubicBezTo>
                    <a:pt x="44238" y="187890"/>
                    <a:pt x="43286" y="188843"/>
                    <a:pt x="42333" y="189795"/>
                  </a:cubicBezTo>
                  <a:close/>
                  <a:moveTo>
                    <a:pt x="43286" y="50730"/>
                  </a:moveTo>
                  <a:cubicBezTo>
                    <a:pt x="43286" y="51683"/>
                    <a:pt x="43286" y="51683"/>
                    <a:pt x="43286" y="50730"/>
                  </a:cubicBezTo>
                  <a:cubicBezTo>
                    <a:pt x="44238" y="51683"/>
                    <a:pt x="44238" y="50730"/>
                    <a:pt x="44238" y="50730"/>
                  </a:cubicBezTo>
                  <a:cubicBezTo>
                    <a:pt x="44238" y="50730"/>
                    <a:pt x="44238" y="50730"/>
                    <a:pt x="43286" y="50730"/>
                  </a:cubicBezTo>
                  <a:cubicBezTo>
                    <a:pt x="43286" y="50730"/>
                    <a:pt x="43286" y="50730"/>
                    <a:pt x="43286" y="50730"/>
                  </a:cubicBezTo>
                  <a:close/>
                  <a:moveTo>
                    <a:pt x="47096" y="38348"/>
                  </a:moveTo>
                  <a:cubicBezTo>
                    <a:pt x="45191" y="38348"/>
                    <a:pt x="43286" y="37395"/>
                    <a:pt x="43286" y="39300"/>
                  </a:cubicBezTo>
                  <a:cubicBezTo>
                    <a:pt x="43286" y="41205"/>
                    <a:pt x="45191" y="39300"/>
                    <a:pt x="47096" y="39300"/>
                  </a:cubicBezTo>
                  <a:cubicBezTo>
                    <a:pt x="48048" y="39300"/>
                    <a:pt x="49953" y="39300"/>
                    <a:pt x="50906" y="39300"/>
                  </a:cubicBezTo>
                  <a:cubicBezTo>
                    <a:pt x="51858" y="39300"/>
                    <a:pt x="53763" y="39300"/>
                    <a:pt x="52811" y="38348"/>
                  </a:cubicBezTo>
                  <a:cubicBezTo>
                    <a:pt x="52811" y="37395"/>
                    <a:pt x="50906" y="36443"/>
                    <a:pt x="49953" y="36443"/>
                  </a:cubicBezTo>
                  <a:cubicBezTo>
                    <a:pt x="49001" y="37395"/>
                    <a:pt x="48048" y="38348"/>
                    <a:pt x="47096" y="38348"/>
                  </a:cubicBezTo>
                  <a:close/>
                  <a:moveTo>
                    <a:pt x="45191" y="34538"/>
                  </a:moveTo>
                  <a:lnTo>
                    <a:pt x="43286" y="34538"/>
                  </a:lnTo>
                  <a:cubicBezTo>
                    <a:pt x="44238" y="34538"/>
                    <a:pt x="45191" y="34538"/>
                    <a:pt x="45191" y="34538"/>
                  </a:cubicBezTo>
                  <a:cubicBezTo>
                    <a:pt x="45191" y="35490"/>
                    <a:pt x="46143" y="35490"/>
                    <a:pt x="46143" y="35490"/>
                  </a:cubicBezTo>
                  <a:cubicBezTo>
                    <a:pt x="46143" y="35490"/>
                    <a:pt x="46143" y="35490"/>
                    <a:pt x="46143" y="35490"/>
                  </a:cubicBezTo>
                  <a:cubicBezTo>
                    <a:pt x="47096" y="33585"/>
                    <a:pt x="46143" y="34538"/>
                    <a:pt x="45191" y="34538"/>
                  </a:cubicBezTo>
                  <a:close/>
                  <a:moveTo>
                    <a:pt x="46143" y="239325"/>
                  </a:moveTo>
                  <a:cubicBezTo>
                    <a:pt x="46143" y="238373"/>
                    <a:pt x="46143" y="238373"/>
                    <a:pt x="46143" y="239325"/>
                  </a:cubicBezTo>
                  <a:cubicBezTo>
                    <a:pt x="44238" y="238373"/>
                    <a:pt x="44238" y="239325"/>
                    <a:pt x="44238" y="240278"/>
                  </a:cubicBezTo>
                  <a:cubicBezTo>
                    <a:pt x="44238" y="240278"/>
                    <a:pt x="44238" y="241230"/>
                    <a:pt x="45191" y="241230"/>
                  </a:cubicBezTo>
                  <a:cubicBezTo>
                    <a:pt x="46143" y="240278"/>
                    <a:pt x="46143" y="239325"/>
                    <a:pt x="46143" y="239325"/>
                  </a:cubicBezTo>
                  <a:close/>
                  <a:moveTo>
                    <a:pt x="44238" y="128835"/>
                  </a:moveTo>
                  <a:cubicBezTo>
                    <a:pt x="44238" y="129788"/>
                    <a:pt x="45191" y="130740"/>
                    <a:pt x="46143" y="131693"/>
                  </a:cubicBezTo>
                  <a:cubicBezTo>
                    <a:pt x="46143" y="131693"/>
                    <a:pt x="47096" y="132645"/>
                    <a:pt x="47096" y="132645"/>
                  </a:cubicBezTo>
                  <a:cubicBezTo>
                    <a:pt x="48048" y="132645"/>
                    <a:pt x="47096" y="131693"/>
                    <a:pt x="47096" y="130740"/>
                  </a:cubicBezTo>
                  <a:cubicBezTo>
                    <a:pt x="46143" y="129788"/>
                    <a:pt x="46143" y="127883"/>
                    <a:pt x="45191" y="127883"/>
                  </a:cubicBezTo>
                  <a:cubicBezTo>
                    <a:pt x="44238" y="127883"/>
                    <a:pt x="44238" y="128835"/>
                    <a:pt x="44238" y="128835"/>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4540"/>
                    <a:pt x="50906" y="53588"/>
                    <a:pt x="51858" y="54540"/>
                  </a:cubicBezTo>
                  <a:close/>
                  <a:moveTo>
                    <a:pt x="46143" y="121215"/>
                  </a:moveTo>
                  <a:cubicBezTo>
                    <a:pt x="45191" y="121215"/>
                    <a:pt x="44238" y="120263"/>
                    <a:pt x="44238" y="121215"/>
                  </a:cubicBezTo>
                  <a:cubicBezTo>
                    <a:pt x="43286" y="122168"/>
                    <a:pt x="45191" y="123120"/>
                    <a:pt x="45191" y="123120"/>
                  </a:cubicBezTo>
                  <a:cubicBezTo>
                    <a:pt x="46143" y="123120"/>
                    <a:pt x="48048" y="124073"/>
                    <a:pt x="49001" y="123120"/>
                  </a:cubicBezTo>
                  <a:cubicBezTo>
                    <a:pt x="49001" y="122168"/>
                    <a:pt x="49001" y="122168"/>
                    <a:pt x="48048" y="122168"/>
                  </a:cubicBezTo>
                  <a:cubicBezTo>
                    <a:pt x="48048" y="122168"/>
                    <a:pt x="47096" y="122168"/>
                    <a:pt x="46143" y="121215"/>
                  </a:cubicBezTo>
                  <a:close/>
                  <a:moveTo>
                    <a:pt x="45191" y="156458"/>
                  </a:moveTo>
                  <a:cubicBezTo>
                    <a:pt x="46143" y="156458"/>
                    <a:pt x="46143" y="155505"/>
                    <a:pt x="46143" y="154553"/>
                  </a:cubicBezTo>
                  <a:lnTo>
                    <a:pt x="46143" y="154553"/>
                  </a:lnTo>
                  <a:cubicBezTo>
                    <a:pt x="45191" y="155505"/>
                    <a:pt x="45191" y="155505"/>
                    <a:pt x="45191" y="156458"/>
                  </a:cubicBezTo>
                  <a:close/>
                  <a:moveTo>
                    <a:pt x="53763" y="168840"/>
                  </a:moveTo>
                  <a:cubicBezTo>
                    <a:pt x="53763" y="168840"/>
                    <a:pt x="53763" y="169793"/>
                    <a:pt x="53763" y="169793"/>
                  </a:cubicBezTo>
                  <a:cubicBezTo>
                    <a:pt x="52811" y="170745"/>
                    <a:pt x="51858" y="171698"/>
                    <a:pt x="53763" y="172650"/>
                  </a:cubicBezTo>
                  <a:cubicBezTo>
                    <a:pt x="54716" y="173603"/>
                    <a:pt x="55668" y="171698"/>
                    <a:pt x="56621" y="170745"/>
                  </a:cubicBezTo>
                  <a:cubicBezTo>
                    <a:pt x="56621" y="169793"/>
                    <a:pt x="54716" y="169793"/>
                    <a:pt x="53763" y="168840"/>
                  </a:cubicBezTo>
                  <a:cubicBezTo>
                    <a:pt x="53763" y="167888"/>
                    <a:pt x="54716" y="166935"/>
                    <a:pt x="53763" y="166935"/>
                  </a:cubicBezTo>
                  <a:cubicBezTo>
                    <a:pt x="52811" y="165983"/>
                    <a:pt x="50906" y="165983"/>
                    <a:pt x="50906" y="166935"/>
                  </a:cubicBezTo>
                  <a:cubicBezTo>
                    <a:pt x="49953" y="167888"/>
                    <a:pt x="46143" y="167888"/>
                    <a:pt x="48048" y="170745"/>
                  </a:cubicBezTo>
                  <a:cubicBezTo>
                    <a:pt x="46143" y="170745"/>
                    <a:pt x="44238" y="169793"/>
                    <a:pt x="46143" y="172650"/>
                  </a:cubicBezTo>
                  <a:cubicBezTo>
                    <a:pt x="47096" y="173603"/>
                    <a:pt x="46143" y="176460"/>
                    <a:pt x="48048" y="176460"/>
                  </a:cubicBezTo>
                  <a:cubicBezTo>
                    <a:pt x="49953" y="175508"/>
                    <a:pt x="49001" y="173603"/>
                    <a:pt x="49001" y="171698"/>
                  </a:cubicBezTo>
                  <a:cubicBezTo>
                    <a:pt x="49001" y="171698"/>
                    <a:pt x="49001" y="170745"/>
                    <a:pt x="49001" y="170745"/>
                  </a:cubicBezTo>
                  <a:cubicBezTo>
                    <a:pt x="49953" y="170745"/>
                    <a:pt x="51858" y="172650"/>
                    <a:pt x="52811" y="170745"/>
                  </a:cubicBezTo>
                  <a:cubicBezTo>
                    <a:pt x="51858" y="168840"/>
                    <a:pt x="52811" y="168840"/>
                    <a:pt x="53763" y="168840"/>
                  </a:cubicBezTo>
                  <a:close/>
                  <a:moveTo>
                    <a:pt x="49001" y="58350"/>
                  </a:moveTo>
                  <a:cubicBezTo>
                    <a:pt x="48048" y="58350"/>
                    <a:pt x="47096" y="58350"/>
                    <a:pt x="47096" y="59303"/>
                  </a:cubicBezTo>
                  <a:lnTo>
                    <a:pt x="47096" y="60255"/>
                  </a:lnTo>
                  <a:lnTo>
                    <a:pt x="48048" y="60255"/>
                  </a:lnTo>
                  <a:cubicBezTo>
                    <a:pt x="48048" y="59303"/>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4548"/>
                    <a:pt x="49953" y="112643"/>
                  </a:cubicBezTo>
                  <a:cubicBezTo>
                    <a:pt x="50906" y="112643"/>
                    <a:pt x="49953" y="111690"/>
                    <a:pt x="49953" y="112643"/>
                  </a:cubicBezTo>
                  <a:close/>
                  <a:moveTo>
                    <a:pt x="48048" y="140265"/>
                  </a:moveTo>
                  <a:cubicBezTo>
                    <a:pt x="49953" y="141218"/>
                    <a:pt x="49953" y="139313"/>
                    <a:pt x="50906" y="138360"/>
                  </a:cubicBezTo>
                  <a:cubicBezTo>
                    <a:pt x="50906" y="138360"/>
                    <a:pt x="50906" y="138360"/>
                    <a:pt x="50906" y="138360"/>
                  </a:cubicBezTo>
                  <a:cubicBezTo>
                    <a:pt x="50906" y="139313"/>
                    <a:pt x="51858" y="139313"/>
                    <a:pt x="52811" y="139313"/>
                  </a:cubicBezTo>
                  <a:cubicBezTo>
                    <a:pt x="53763" y="138360"/>
                    <a:pt x="52811" y="137408"/>
                    <a:pt x="52811" y="136455"/>
                  </a:cubicBezTo>
                  <a:cubicBezTo>
                    <a:pt x="52811" y="136455"/>
                    <a:pt x="51858" y="135503"/>
                    <a:pt x="51858" y="135503"/>
                  </a:cubicBezTo>
                  <a:cubicBezTo>
                    <a:pt x="50906" y="135503"/>
                    <a:pt x="51858" y="136455"/>
                    <a:pt x="51858" y="136455"/>
                  </a:cubicBezTo>
                  <a:cubicBezTo>
                    <a:pt x="51858" y="137408"/>
                    <a:pt x="51858" y="138360"/>
                    <a:pt x="51858" y="138360"/>
                  </a:cubicBezTo>
                  <a:cubicBezTo>
                    <a:pt x="50906" y="137408"/>
                    <a:pt x="50906" y="135503"/>
                    <a:pt x="49001" y="136455"/>
                  </a:cubicBezTo>
                  <a:cubicBezTo>
                    <a:pt x="48048" y="137408"/>
                    <a:pt x="46143" y="139313"/>
                    <a:pt x="48048" y="140265"/>
                  </a:cubicBezTo>
                  <a:close/>
                  <a:moveTo>
                    <a:pt x="49953" y="243135"/>
                  </a:moveTo>
                  <a:cubicBezTo>
                    <a:pt x="49953" y="243135"/>
                    <a:pt x="49001" y="242183"/>
                    <a:pt x="49953" y="243135"/>
                  </a:cubicBezTo>
                  <a:cubicBezTo>
                    <a:pt x="49001" y="243135"/>
                    <a:pt x="48048" y="243135"/>
                    <a:pt x="49001" y="244088"/>
                  </a:cubicBezTo>
                  <a:lnTo>
                    <a:pt x="49953" y="243135"/>
                  </a:lnTo>
                  <a:cubicBezTo>
                    <a:pt x="49953" y="243135"/>
                    <a:pt x="49953" y="243135"/>
                    <a:pt x="49953" y="243135"/>
                  </a:cubicBezTo>
                  <a:close/>
                  <a:moveTo>
                    <a:pt x="49001" y="181223"/>
                  </a:moveTo>
                  <a:cubicBezTo>
                    <a:pt x="49953" y="181223"/>
                    <a:pt x="49953" y="181223"/>
                    <a:pt x="49001" y="181223"/>
                  </a:cubicBezTo>
                  <a:cubicBezTo>
                    <a:pt x="49953" y="180270"/>
                    <a:pt x="49001" y="179318"/>
                    <a:pt x="48048" y="179318"/>
                  </a:cubicBezTo>
                  <a:lnTo>
                    <a:pt x="48048" y="179318"/>
                  </a:lnTo>
                  <a:cubicBezTo>
                    <a:pt x="48048" y="181223"/>
                    <a:pt x="49001" y="181223"/>
                    <a:pt x="49001" y="181223"/>
                  </a:cubicBezTo>
                  <a:close/>
                  <a:moveTo>
                    <a:pt x="49953" y="46920"/>
                  </a:moveTo>
                  <a:cubicBezTo>
                    <a:pt x="50906" y="46920"/>
                    <a:pt x="53763" y="44063"/>
                    <a:pt x="53763" y="43110"/>
                  </a:cubicBezTo>
                  <a:cubicBezTo>
                    <a:pt x="53763" y="42158"/>
                    <a:pt x="51858" y="41205"/>
                    <a:pt x="50906" y="42158"/>
                  </a:cubicBezTo>
                  <a:cubicBezTo>
                    <a:pt x="49001" y="42158"/>
                    <a:pt x="48048" y="44063"/>
                    <a:pt x="48048" y="45968"/>
                  </a:cubicBezTo>
                  <a:cubicBezTo>
                    <a:pt x="49001" y="46920"/>
                    <a:pt x="49001" y="46920"/>
                    <a:pt x="49953" y="46920"/>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4538"/>
                  </a:moveTo>
                  <a:cubicBezTo>
                    <a:pt x="53763" y="34538"/>
                    <a:pt x="54716" y="34538"/>
                    <a:pt x="54716" y="34538"/>
                  </a:cubicBezTo>
                  <a:cubicBezTo>
                    <a:pt x="53763" y="33585"/>
                    <a:pt x="52811" y="32633"/>
                    <a:pt x="51858" y="31680"/>
                  </a:cubicBezTo>
                  <a:cubicBezTo>
                    <a:pt x="51858" y="31680"/>
                    <a:pt x="50906" y="32633"/>
                    <a:pt x="50906" y="32633"/>
                  </a:cubicBezTo>
                  <a:cubicBezTo>
                    <a:pt x="49953" y="34538"/>
                    <a:pt x="51858" y="34538"/>
                    <a:pt x="52811" y="34538"/>
                  </a:cubicBezTo>
                  <a:close/>
                  <a:moveTo>
                    <a:pt x="50906" y="92640"/>
                  </a:moveTo>
                  <a:cubicBezTo>
                    <a:pt x="50906" y="92640"/>
                    <a:pt x="50906" y="91688"/>
                    <a:pt x="50906" y="92640"/>
                  </a:cubicBezTo>
                  <a:cubicBezTo>
                    <a:pt x="51858" y="91688"/>
                    <a:pt x="51858" y="91688"/>
                    <a:pt x="50906" y="92640"/>
                  </a:cubicBezTo>
                  <a:lnTo>
                    <a:pt x="50906" y="92640"/>
                  </a:lnTo>
                  <a:cubicBezTo>
                    <a:pt x="50906" y="91688"/>
                    <a:pt x="50906" y="91688"/>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8845"/>
                    <a:pt x="55668" y="209798"/>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6940"/>
                    <a:pt x="54716" y="206940"/>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4085"/>
                    <a:pt x="56621" y="224085"/>
                    <a:pt x="55668" y="224085"/>
                  </a:cubicBezTo>
                  <a:close/>
                  <a:moveTo>
                    <a:pt x="53763" y="108833"/>
                  </a:moveTo>
                  <a:cubicBezTo>
                    <a:pt x="54716" y="108833"/>
                    <a:pt x="54716" y="108833"/>
                    <a:pt x="54716" y="107880"/>
                  </a:cubicBezTo>
                  <a:cubicBezTo>
                    <a:pt x="54716" y="106928"/>
                    <a:pt x="54716" y="106928"/>
                    <a:pt x="53763" y="106928"/>
                  </a:cubicBezTo>
                  <a:cubicBezTo>
                    <a:pt x="53763" y="106928"/>
                    <a:pt x="52811" y="106928"/>
                    <a:pt x="53763" y="108833"/>
                  </a:cubicBezTo>
                  <a:cubicBezTo>
                    <a:pt x="52811" y="108833"/>
                    <a:pt x="53763" y="108833"/>
                    <a:pt x="53763" y="108833"/>
                  </a:cubicBezTo>
                  <a:close/>
                  <a:moveTo>
                    <a:pt x="53763" y="59303"/>
                  </a:moveTo>
                  <a:cubicBezTo>
                    <a:pt x="54716" y="60255"/>
                    <a:pt x="54716" y="62160"/>
                    <a:pt x="56621" y="62160"/>
                  </a:cubicBezTo>
                  <a:cubicBezTo>
                    <a:pt x="56621" y="62160"/>
                    <a:pt x="56621" y="62160"/>
                    <a:pt x="56621" y="61208"/>
                  </a:cubicBezTo>
                  <a:cubicBezTo>
                    <a:pt x="57573" y="59303"/>
                    <a:pt x="54716" y="57398"/>
                    <a:pt x="53763" y="57398"/>
                  </a:cubicBezTo>
                  <a:lnTo>
                    <a:pt x="52811" y="57398"/>
                  </a:lnTo>
                  <a:cubicBezTo>
                    <a:pt x="52811" y="58350"/>
                    <a:pt x="53763" y="59303"/>
                    <a:pt x="53763" y="59303"/>
                  </a:cubicBezTo>
                  <a:close/>
                  <a:moveTo>
                    <a:pt x="53763" y="114548"/>
                  </a:moveTo>
                  <a:cubicBezTo>
                    <a:pt x="55668" y="114548"/>
                    <a:pt x="55668" y="113595"/>
                    <a:pt x="55668" y="111690"/>
                  </a:cubicBezTo>
                  <a:cubicBezTo>
                    <a:pt x="55668" y="111690"/>
                    <a:pt x="55668" y="110738"/>
                    <a:pt x="54716" y="110738"/>
                  </a:cubicBezTo>
                  <a:cubicBezTo>
                    <a:pt x="54716" y="112643"/>
                    <a:pt x="53763" y="113595"/>
                    <a:pt x="53763" y="114548"/>
                  </a:cubicBezTo>
                  <a:cubicBezTo>
                    <a:pt x="52811" y="114548"/>
                    <a:pt x="53763" y="114548"/>
                    <a:pt x="53763" y="114548"/>
                  </a:cubicBezTo>
                  <a:close/>
                  <a:moveTo>
                    <a:pt x="56621" y="127883"/>
                  </a:moveTo>
                  <a:cubicBezTo>
                    <a:pt x="56621" y="127883"/>
                    <a:pt x="55668" y="126930"/>
                    <a:pt x="55668" y="126930"/>
                  </a:cubicBezTo>
                  <a:cubicBezTo>
                    <a:pt x="55668" y="126930"/>
                    <a:pt x="54716" y="126930"/>
                    <a:pt x="54716" y="127883"/>
                  </a:cubicBezTo>
                  <a:cubicBezTo>
                    <a:pt x="54716" y="128835"/>
                    <a:pt x="54716" y="128835"/>
                    <a:pt x="55668" y="128835"/>
                  </a:cubicBezTo>
                  <a:cubicBezTo>
                    <a:pt x="55668" y="128835"/>
                    <a:pt x="56621" y="128835"/>
                    <a:pt x="56621" y="127883"/>
                  </a:cubicBezTo>
                  <a:close/>
                  <a:moveTo>
                    <a:pt x="54716" y="26918"/>
                  </a:moveTo>
                  <a:cubicBezTo>
                    <a:pt x="54716" y="28823"/>
                    <a:pt x="55668" y="28823"/>
                    <a:pt x="57573" y="28823"/>
                  </a:cubicBezTo>
                  <a:cubicBezTo>
                    <a:pt x="57573" y="28823"/>
                    <a:pt x="58526" y="28823"/>
                    <a:pt x="57573" y="28823"/>
                  </a:cubicBezTo>
                  <a:cubicBezTo>
                    <a:pt x="56621" y="26918"/>
                    <a:pt x="56621" y="25965"/>
                    <a:pt x="54716" y="26918"/>
                  </a:cubicBezTo>
                  <a:cubicBezTo>
                    <a:pt x="54716" y="25965"/>
                    <a:pt x="54716" y="25965"/>
                    <a:pt x="54716" y="26918"/>
                  </a:cubicBezTo>
                  <a:close/>
                  <a:moveTo>
                    <a:pt x="55668" y="154553"/>
                  </a:moveTo>
                  <a:cubicBezTo>
                    <a:pt x="55668" y="155505"/>
                    <a:pt x="55668" y="156458"/>
                    <a:pt x="54716" y="156458"/>
                  </a:cubicBezTo>
                  <a:cubicBezTo>
                    <a:pt x="54716" y="156458"/>
                    <a:pt x="53763" y="156458"/>
                    <a:pt x="53763" y="155505"/>
                  </a:cubicBezTo>
                  <a:cubicBezTo>
                    <a:pt x="53763" y="154553"/>
                    <a:pt x="55668" y="154553"/>
                    <a:pt x="55668" y="154553"/>
                  </a:cubicBezTo>
                  <a:close/>
                  <a:moveTo>
                    <a:pt x="54716" y="17393"/>
                  </a:moveTo>
                  <a:cubicBezTo>
                    <a:pt x="54716" y="17393"/>
                    <a:pt x="54716" y="17393"/>
                    <a:pt x="54716" y="17393"/>
                  </a:cubicBezTo>
                  <a:cubicBezTo>
                    <a:pt x="54716" y="17393"/>
                    <a:pt x="55668" y="17393"/>
                    <a:pt x="54716" y="17393"/>
                  </a:cubicBezTo>
                  <a:cubicBezTo>
                    <a:pt x="55668" y="17393"/>
                    <a:pt x="54716" y="16440"/>
                    <a:pt x="54716" y="17393"/>
                  </a:cubicBezTo>
                  <a:cubicBezTo>
                    <a:pt x="54716" y="16440"/>
                    <a:pt x="54716" y="17393"/>
                    <a:pt x="54716" y="17393"/>
                  </a:cubicBezTo>
                  <a:close/>
                  <a:moveTo>
                    <a:pt x="56621" y="96450"/>
                  </a:moveTo>
                  <a:lnTo>
                    <a:pt x="56621" y="96450"/>
                  </a:lnTo>
                  <a:cubicBezTo>
                    <a:pt x="55668" y="95498"/>
                    <a:pt x="54716" y="95498"/>
                    <a:pt x="54716" y="96450"/>
                  </a:cubicBezTo>
                  <a:cubicBezTo>
                    <a:pt x="54716" y="97403"/>
                    <a:pt x="54716" y="97403"/>
                    <a:pt x="54716" y="97403"/>
                  </a:cubicBezTo>
                  <a:cubicBezTo>
                    <a:pt x="55668" y="97403"/>
                    <a:pt x="55668" y="97403"/>
                    <a:pt x="56621" y="96450"/>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7573" y="214560"/>
                    <a:pt x="57573" y="213608"/>
                  </a:cubicBezTo>
                  <a:close/>
                  <a:moveTo>
                    <a:pt x="55668" y="104070"/>
                  </a:moveTo>
                  <a:cubicBezTo>
                    <a:pt x="55668" y="104070"/>
                    <a:pt x="55668" y="104070"/>
                    <a:pt x="55668" y="104070"/>
                  </a:cubicBezTo>
                  <a:lnTo>
                    <a:pt x="55668" y="104070"/>
                  </a:lnTo>
                  <a:lnTo>
                    <a:pt x="55668" y="104070"/>
                  </a:lnTo>
                  <a:cubicBezTo>
                    <a:pt x="55668" y="104070"/>
                    <a:pt x="55668" y="104070"/>
                    <a:pt x="55668" y="104070"/>
                  </a:cubicBezTo>
                  <a:close/>
                  <a:moveTo>
                    <a:pt x="66146" y="145980"/>
                  </a:moveTo>
                  <a:cubicBezTo>
                    <a:pt x="66146" y="145028"/>
                    <a:pt x="65193" y="145028"/>
                    <a:pt x="64241" y="145028"/>
                  </a:cubicBezTo>
                  <a:cubicBezTo>
                    <a:pt x="62336" y="145028"/>
                    <a:pt x="61383" y="144075"/>
                    <a:pt x="60431" y="144075"/>
                  </a:cubicBezTo>
                  <a:cubicBezTo>
                    <a:pt x="61383" y="142170"/>
                    <a:pt x="59478" y="141218"/>
                    <a:pt x="60431" y="139313"/>
                  </a:cubicBezTo>
                  <a:cubicBezTo>
                    <a:pt x="61383" y="138360"/>
                    <a:pt x="59478" y="138360"/>
                    <a:pt x="59478" y="139313"/>
                  </a:cubicBezTo>
                  <a:cubicBezTo>
                    <a:pt x="58526" y="139313"/>
                    <a:pt x="58526" y="140265"/>
                    <a:pt x="56621" y="140265"/>
                  </a:cubicBezTo>
                  <a:cubicBezTo>
                    <a:pt x="54716" y="139313"/>
                    <a:pt x="54716" y="141218"/>
                    <a:pt x="55668" y="141218"/>
                  </a:cubicBezTo>
                  <a:cubicBezTo>
                    <a:pt x="57573" y="142170"/>
                    <a:pt x="58526" y="143123"/>
                    <a:pt x="55668" y="145028"/>
                  </a:cubicBezTo>
                  <a:cubicBezTo>
                    <a:pt x="54716" y="145980"/>
                    <a:pt x="56621" y="146933"/>
                    <a:pt x="56621" y="147885"/>
                  </a:cubicBezTo>
                  <a:cubicBezTo>
                    <a:pt x="55668" y="148838"/>
                    <a:pt x="54716" y="149790"/>
                    <a:pt x="55668" y="151695"/>
                  </a:cubicBezTo>
                  <a:cubicBezTo>
                    <a:pt x="56621" y="152648"/>
                    <a:pt x="57573" y="151695"/>
                    <a:pt x="59478" y="151695"/>
                  </a:cubicBezTo>
                  <a:cubicBezTo>
                    <a:pt x="62336" y="150743"/>
                    <a:pt x="59478" y="148838"/>
                    <a:pt x="59478" y="147885"/>
                  </a:cubicBezTo>
                  <a:cubicBezTo>
                    <a:pt x="60431" y="147885"/>
                    <a:pt x="61383" y="147885"/>
                    <a:pt x="63288" y="146933"/>
                  </a:cubicBezTo>
                  <a:cubicBezTo>
                    <a:pt x="65193" y="146933"/>
                    <a:pt x="66146" y="146933"/>
                    <a:pt x="66146" y="145980"/>
                  </a:cubicBezTo>
                  <a:close/>
                  <a:moveTo>
                    <a:pt x="55668" y="135503"/>
                  </a:moveTo>
                  <a:cubicBezTo>
                    <a:pt x="55668" y="135503"/>
                    <a:pt x="56621" y="135503"/>
                    <a:pt x="55668" y="135503"/>
                  </a:cubicBezTo>
                  <a:cubicBezTo>
                    <a:pt x="56621" y="135503"/>
                    <a:pt x="56621" y="135503"/>
                    <a:pt x="55668" y="135503"/>
                  </a:cubicBezTo>
                  <a:cubicBezTo>
                    <a:pt x="56621" y="134550"/>
                    <a:pt x="56621" y="134550"/>
                    <a:pt x="55668" y="135503"/>
                  </a:cubicBezTo>
                  <a:cubicBezTo>
                    <a:pt x="56621" y="134550"/>
                    <a:pt x="55668" y="134550"/>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033"/>
                    <a:pt x="57573" y="185033"/>
                  </a:cubicBezTo>
                  <a:close/>
                  <a:moveTo>
                    <a:pt x="57573" y="44063"/>
                  </a:moveTo>
                  <a:cubicBezTo>
                    <a:pt x="56621" y="44063"/>
                    <a:pt x="55668" y="45015"/>
                    <a:pt x="56621" y="45968"/>
                  </a:cubicBezTo>
                  <a:cubicBezTo>
                    <a:pt x="57573" y="46920"/>
                    <a:pt x="58526" y="45968"/>
                    <a:pt x="59478" y="45968"/>
                  </a:cubicBezTo>
                  <a:lnTo>
                    <a:pt x="59478" y="47873"/>
                  </a:lnTo>
                  <a:cubicBezTo>
                    <a:pt x="59478" y="48825"/>
                    <a:pt x="59478" y="48825"/>
                    <a:pt x="60431" y="48825"/>
                  </a:cubicBezTo>
                  <a:cubicBezTo>
                    <a:pt x="60431" y="48825"/>
                    <a:pt x="61383" y="48825"/>
                    <a:pt x="61383" y="48825"/>
                  </a:cubicBezTo>
                  <a:cubicBezTo>
                    <a:pt x="61383" y="47873"/>
                    <a:pt x="61383" y="47873"/>
                    <a:pt x="61383" y="46920"/>
                  </a:cubicBezTo>
                  <a:cubicBezTo>
                    <a:pt x="60431" y="46920"/>
                    <a:pt x="60431" y="46920"/>
                    <a:pt x="60431" y="45968"/>
                  </a:cubicBezTo>
                  <a:cubicBezTo>
                    <a:pt x="60431" y="45015"/>
                    <a:pt x="62336" y="44063"/>
                    <a:pt x="61383" y="43110"/>
                  </a:cubicBezTo>
                  <a:cubicBezTo>
                    <a:pt x="59478" y="43110"/>
                    <a:pt x="58526" y="43110"/>
                    <a:pt x="57573" y="44063"/>
                  </a:cubicBezTo>
                  <a:close/>
                  <a:moveTo>
                    <a:pt x="58526" y="68828"/>
                  </a:moveTo>
                  <a:lnTo>
                    <a:pt x="58526" y="68828"/>
                  </a:lnTo>
                  <a:cubicBezTo>
                    <a:pt x="59478" y="66923"/>
                    <a:pt x="58526" y="66923"/>
                    <a:pt x="57573" y="66923"/>
                  </a:cubicBezTo>
                  <a:cubicBezTo>
                    <a:pt x="56621" y="66923"/>
                    <a:pt x="56621" y="66923"/>
                    <a:pt x="56621" y="67875"/>
                  </a:cubicBezTo>
                  <a:cubicBezTo>
                    <a:pt x="56621" y="68828"/>
                    <a:pt x="57573" y="68828"/>
                    <a:pt x="58526" y="68828"/>
                  </a:cubicBezTo>
                  <a:close/>
                  <a:moveTo>
                    <a:pt x="60431" y="144075"/>
                  </a:moveTo>
                  <a:cubicBezTo>
                    <a:pt x="60431" y="145028"/>
                    <a:pt x="60431" y="145980"/>
                    <a:pt x="60431" y="147885"/>
                  </a:cubicBezTo>
                  <a:cubicBezTo>
                    <a:pt x="59478" y="147885"/>
                    <a:pt x="58526" y="147885"/>
                    <a:pt x="57573" y="147885"/>
                  </a:cubicBezTo>
                  <a:cubicBezTo>
                    <a:pt x="58526" y="145980"/>
                    <a:pt x="59478" y="145028"/>
                    <a:pt x="60431" y="144075"/>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1215"/>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8840"/>
                    <a:pt x="58526" y="169793"/>
                  </a:cubicBezTo>
                  <a:close/>
                  <a:moveTo>
                    <a:pt x="58526" y="37395"/>
                  </a:moveTo>
                  <a:cubicBezTo>
                    <a:pt x="58526" y="38348"/>
                    <a:pt x="59478" y="38348"/>
                    <a:pt x="58526" y="37395"/>
                  </a:cubicBezTo>
                  <a:cubicBezTo>
                    <a:pt x="59478" y="37395"/>
                    <a:pt x="59478" y="37395"/>
                    <a:pt x="59478" y="37395"/>
                  </a:cubicBezTo>
                  <a:cubicBezTo>
                    <a:pt x="59478" y="37395"/>
                    <a:pt x="59478" y="37395"/>
                    <a:pt x="58526" y="37395"/>
                  </a:cubicBezTo>
                  <a:cubicBezTo>
                    <a:pt x="59478" y="37395"/>
                    <a:pt x="58526" y="37395"/>
                    <a:pt x="58526" y="37395"/>
                  </a:cubicBezTo>
                  <a:close/>
                  <a:moveTo>
                    <a:pt x="58526" y="25965"/>
                  </a:moveTo>
                  <a:cubicBezTo>
                    <a:pt x="59478" y="25965"/>
                    <a:pt x="59478" y="25965"/>
                    <a:pt x="58526" y="25965"/>
                  </a:cubicBezTo>
                  <a:cubicBezTo>
                    <a:pt x="59478" y="25965"/>
                    <a:pt x="59478" y="25965"/>
                    <a:pt x="58526" y="25965"/>
                  </a:cubicBezTo>
                  <a:cubicBezTo>
                    <a:pt x="59478" y="25013"/>
                    <a:pt x="59478" y="25013"/>
                    <a:pt x="58526" y="25965"/>
                  </a:cubicBezTo>
                  <a:cubicBezTo>
                    <a:pt x="58526" y="25013"/>
                    <a:pt x="58526" y="25013"/>
                    <a:pt x="58526" y="25965"/>
                  </a:cubicBezTo>
                  <a:close/>
                  <a:moveTo>
                    <a:pt x="59478" y="114548"/>
                  </a:moveTo>
                  <a:cubicBezTo>
                    <a:pt x="59478" y="114548"/>
                    <a:pt x="59478" y="114548"/>
                    <a:pt x="59478" y="114548"/>
                  </a:cubicBezTo>
                  <a:cubicBezTo>
                    <a:pt x="58526" y="115500"/>
                    <a:pt x="59478" y="115500"/>
                    <a:pt x="59478" y="115500"/>
                  </a:cubicBezTo>
                  <a:cubicBezTo>
                    <a:pt x="60431" y="116453"/>
                    <a:pt x="60431" y="115500"/>
                    <a:pt x="59478" y="114548"/>
                  </a:cubicBezTo>
                  <a:cubicBezTo>
                    <a:pt x="60431" y="114548"/>
                    <a:pt x="60431" y="114548"/>
                    <a:pt x="59478" y="114548"/>
                  </a:cubicBezTo>
                  <a:close/>
                  <a:moveTo>
                    <a:pt x="60431" y="177413"/>
                  </a:moveTo>
                  <a:cubicBezTo>
                    <a:pt x="60431" y="176460"/>
                    <a:pt x="60431" y="176460"/>
                    <a:pt x="60431" y="177413"/>
                  </a:cubicBezTo>
                  <a:cubicBezTo>
                    <a:pt x="59478" y="176460"/>
                    <a:pt x="59478" y="176460"/>
                    <a:pt x="60431" y="177413"/>
                  </a:cubicBezTo>
                  <a:cubicBezTo>
                    <a:pt x="59478" y="177413"/>
                    <a:pt x="59478" y="177413"/>
                    <a:pt x="60431" y="177413"/>
                  </a:cubicBezTo>
                  <a:lnTo>
                    <a:pt x="60431" y="177413"/>
                  </a:lnTo>
                  <a:close/>
                  <a:moveTo>
                    <a:pt x="61383" y="65018"/>
                  </a:moveTo>
                  <a:cubicBezTo>
                    <a:pt x="60431" y="65018"/>
                    <a:pt x="60431" y="65018"/>
                    <a:pt x="61383" y="65018"/>
                  </a:cubicBezTo>
                  <a:cubicBezTo>
                    <a:pt x="62336" y="65970"/>
                    <a:pt x="60431" y="68828"/>
                    <a:pt x="62336" y="68828"/>
                  </a:cubicBezTo>
                  <a:cubicBezTo>
                    <a:pt x="63288" y="68828"/>
                    <a:pt x="63288" y="67875"/>
                    <a:pt x="63288" y="66923"/>
                  </a:cubicBezTo>
                  <a:cubicBezTo>
                    <a:pt x="63288" y="65018"/>
                    <a:pt x="63288" y="65018"/>
                    <a:pt x="61383" y="65018"/>
                  </a:cubicBezTo>
                  <a:close/>
                  <a:moveTo>
                    <a:pt x="61383" y="99308"/>
                  </a:moveTo>
                  <a:lnTo>
                    <a:pt x="61383" y="99308"/>
                  </a:lnTo>
                  <a:cubicBezTo>
                    <a:pt x="60431" y="98355"/>
                    <a:pt x="60431" y="99308"/>
                    <a:pt x="61383" y="99308"/>
                  </a:cubicBezTo>
                  <a:lnTo>
                    <a:pt x="61383" y="99308"/>
                  </a:lnTo>
                  <a:cubicBezTo>
                    <a:pt x="60431" y="99308"/>
                    <a:pt x="60431" y="99308"/>
                    <a:pt x="61383" y="99308"/>
                  </a:cubicBezTo>
                  <a:close/>
                  <a:moveTo>
                    <a:pt x="62336" y="133598"/>
                  </a:moveTo>
                  <a:cubicBezTo>
                    <a:pt x="61383" y="133598"/>
                    <a:pt x="60431" y="133598"/>
                    <a:pt x="60431" y="134550"/>
                  </a:cubicBezTo>
                  <a:cubicBezTo>
                    <a:pt x="60431" y="135503"/>
                    <a:pt x="62336" y="135503"/>
                    <a:pt x="63288" y="135503"/>
                  </a:cubicBezTo>
                  <a:cubicBezTo>
                    <a:pt x="64241" y="135503"/>
                    <a:pt x="65193" y="135503"/>
                    <a:pt x="65193" y="134550"/>
                  </a:cubicBezTo>
                  <a:cubicBezTo>
                    <a:pt x="65193" y="133598"/>
                    <a:pt x="63288" y="134550"/>
                    <a:pt x="62336" y="133598"/>
                  </a:cubicBezTo>
                  <a:close/>
                  <a:moveTo>
                    <a:pt x="61383" y="129788"/>
                  </a:moveTo>
                  <a:cubicBezTo>
                    <a:pt x="61383" y="129788"/>
                    <a:pt x="61383" y="129788"/>
                    <a:pt x="61383" y="129788"/>
                  </a:cubicBezTo>
                  <a:lnTo>
                    <a:pt x="61383" y="129788"/>
                  </a:lnTo>
                  <a:cubicBezTo>
                    <a:pt x="61383" y="130740"/>
                    <a:pt x="62336" y="129788"/>
                    <a:pt x="61383" y="129788"/>
                  </a:cubicBezTo>
                  <a:cubicBezTo>
                    <a:pt x="62336" y="129788"/>
                    <a:pt x="61383" y="129788"/>
                    <a:pt x="61383" y="129788"/>
                  </a:cubicBezTo>
                  <a:close/>
                  <a:moveTo>
                    <a:pt x="63288" y="163125"/>
                  </a:moveTo>
                  <a:cubicBezTo>
                    <a:pt x="63288" y="163125"/>
                    <a:pt x="62336" y="163125"/>
                    <a:pt x="63288" y="163125"/>
                  </a:cubicBezTo>
                  <a:cubicBezTo>
                    <a:pt x="62336" y="162173"/>
                    <a:pt x="61383" y="163125"/>
                    <a:pt x="62336" y="163125"/>
                  </a:cubicBezTo>
                  <a:cubicBezTo>
                    <a:pt x="61383" y="164078"/>
                    <a:pt x="62336" y="164078"/>
                    <a:pt x="63288" y="163125"/>
                  </a:cubicBezTo>
                  <a:cubicBezTo>
                    <a:pt x="62336" y="164078"/>
                    <a:pt x="63288" y="164078"/>
                    <a:pt x="63288" y="163125"/>
                  </a:cubicBezTo>
                  <a:close/>
                  <a:moveTo>
                    <a:pt x="61383" y="58350"/>
                  </a:moveTo>
                  <a:cubicBezTo>
                    <a:pt x="61383" y="58350"/>
                    <a:pt x="61383" y="58350"/>
                    <a:pt x="61383" y="58350"/>
                  </a:cubicBezTo>
                  <a:cubicBezTo>
                    <a:pt x="62336" y="58350"/>
                    <a:pt x="62336" y="58350"/>
                    <a:pt x="61383" y="58350"/>
                  </a:cubicBezTo>
                  <a:cubicBezTo>
                    <a:pt x="62336" y="58350"/>
                    <a:pt x="62336" y="58350"/>
                    <a:pt x="61383" y="58350"/>
                  </a:cubicBezTo>
                  <a:cubicBezTo>
                    <a:pt x="61383" y="58350"/>
                    <a:pt x="61383" y="58350"/>
                    <a:pt x="61383" y="58350"/>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8358"/>
                    <a:pt x="133773" y="118358"/>
                  </a:cubicBezTo>
                  <a:close/>
                  <a:moveTo>
                    <a:pt x="137583" y="225990"/>
                  </a:moveTo>
                  <a:cubicBezTo>
                    <a:pt x="137583" y="224085"/>
                    <a:pt x="135678" y="223133"/>
                    <a:pt x="134726" y="223133"/>
                  </a:cubicBezTo>
                  <a:cubicBezTo>
                    <a:pt x="133773" y="223133"/>
                    <a:pt x="132821" y="224085"/>
                    <a:pt x="133773" y="224085"/>
                  </a:cubicBezTo>
                  <a:cubicBezTo>
                    <a:pt x="134726" y="225990"/>
                    <a:pt x="135678" y="226943"/>
                    <a:pt x="137583" y="225990"/>
                  </a:cubicBezTo>
                  <a:cubicBezTo>
                    <a:pt x="137583" y="227895"/>
                    <a:pt x="137583" y="226943"/>
                    <a:pt x="137583" y="225990"/>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3773" y="170745"/>
                    <a:pt x="133773" y="171698"/>
                    <a:pt x="134726" y="172650"/>
                  </a:cubicBezTo>
                  <a:close/>
                  <a:moveTo>
                    <a:pt x="135678" y="148838"/>
                  </a:moveTo>
                  <a:cubicBezTo>
                    <a:pt x="135678" y="148838"/>
                    <a:pt x="135678" y="148838"/>
                    <a:pt x="135678" y="148838"/>
                  </a:cubicBezTo>
                  <a:cubicBezTo>
                    <a:pt x="136631" y="147885"/>
                    <a:pt x="135678" y="146933"/>
                    <a:pt x="135678" y="147885"/>
                  </a:cubicBezTo>
                  <a:cubicBezTo>
                    <a:pt x="134726" y="147885"/>
                    <a:pt x="134726" y="147885"/>
                    <a:pt x="135678" y="148838"/>
                  </a:cubicBezTo>
                  <a:cubicBezTo>
                    <a:pt x="133773" y="148838"/>
                    <a:pt x="134726" y="148838"/>
                    <a:pt x="135678" y="148838"/>
                  </a:cubicBezTo>
                  <a:close/>
                  <a:moveTo>
                    <a:pt x="134726" y="106928"/>
                  </a:moveTo>
                  <a:cubicBezTo>
                    <a:pt x="134726" y="107880"/>
                    <a:pt x="134726" y="107880"/>
                    <a:pt x="135678" y="107880"/>
                  </a:cubicBezTo>
                  <a:cubicBezTo>
                    <a:pt x="135678" y="107880"/>
                    <a:pt x="136631" y="107880"/>
                    <a:pt x="136631" y="107880"/>
                  </a:cubicBezTo>
                  <a:cubicBezTo>
                    <a:pt x="136631" y="106928"/>
                    <a:pt x="135678" y="106928"/>
                    <a:pt x="134726" y="106928"/>
                  </a:cubicBezTo>
                  <a:cubicBezTo>
                    <a:pt x="134726" y="106928"/>
                    <a:pt x="134726" y="106928"/>
                    <a:pt x="134726" y="106928"/>
                  </a:cubicBezTo>
                  <a:close/>
                  <a:moveTo>
                    <a:pt x="138536" y="143123"/>
                  </a:moveTo>
                  <a:cubicBezTo>
                    <a:pt x="138536" y="142170"/>
                    <a:pt x="137583" y="141218"/>
                    <a:pt x="137583" y="141218"/>
                  </a:cubicBezTo>
                  <a:cubicBezTo>
                    <a:pt x="136631" y="141218"/>
                    <a:pt x="135678" y="142170"/>
                    <a:pt x="135678" y="143123"/>
                  </a:cubicBezTo>
                  <a:cubicBezTo>
                    <a:pt x="135678" y="144075"/>
                    <a:pt x="136631" y="144075"/>
                    <a:pt x="138536" y="143123"/>
                  </a:cubicBezTo>
                  <a:cubicBezTo>
                    <a:pt x="137583" y="144075"/>
                    <a:pt x="138536" y="143123"/>
                    <a:pt x="138536" y="143123"/>
                  </a:cubicBezTo>
                  <a:close/>
                  <a:moveTo>
                    <a:pt x="138536" y="128835"/>
                  </a:moveTo>
                  <a:cubicBezTo>
                    <a:pt x="137583" y="128835"/>
                    <a:pt x="136631" y="128835"/>
                    <a:pt x="137583" y="129788"/>
                  </a:cubicBezTo>
                  <a:cubicBezTo>
                    <a:pt x="137583" y="130740"/>
                    <a:pt x="138536" y="132645"/>
                    <a:pt x="139488" y="133598"/>
                  </a:cubicBezTo>
                  <a:cubicBezTo>
                    <a:pt x="140441" y="133598"/>
                    <a:pt x="141393" y="133598"/>
                    <a:pt x="141393" y="132645"/>
                  </a:cubicBezTo>
                  <a:cubicBezTo>
                    <a:pt x="141393" y="130740"/>
                    <a:pt x="139488" y="129788"/>
                    <a:pt x="138536" y="128835"/>
                  </a:cubicBezTo>
                  <a:close/>
                  <a:moveTo>
                    <a:pt x="139488" y="213608"/>
                  </a:moveTo>
                  <a:lnTo>
                    <a:pt x="139488" y="213608"/>
                  </a:lnTo>
                  <a:cubicBezTo>
                    <a:pt x="139488" y="212655"/>
                    <a:pt x="139488" y="212655"/>
                    <a:pt x="139488" y="212655"/>
                  </a:cubicBezTo>
                  <a:cubicBezTo>
                    <a:pt x="139488" y="212655"/>
                    <a:pt x="138536" y="212655"/>
                    <a:pt x="139488" y="213608"/>
                  </a:cubicBezTo>
                  <a:cubicBezTo>
                    <a:pt x="138536" y="212655"/>
                    <a:pt x="138536" y="213608"/>
                    <a:pt x="139488" y="213608"/>
                  </a:cubicBezTo>
                  <a:close/>
                  <a:moveTo>
                    <a:pt x="140441" y="245040"/>
                  </a:moveTo>
                  <a:cubicBezTo>
                    <a:pt x="140441" y="245040"/>
                    <a:pt x="140441" y="245040"/>
                    <a:pt x="140441" y="245040"/>
                  </a:cubicBezTo>
                  <a:cubicBezTo>
                    <a:pt x="140441" y="245040"/>
                    <a:pt x="140441" y="245040"/>
                    <a:pt x="140441" y="245040"/>
                  </a:cubicBezTo>
                  <a:cubicBezTo>
                    <a:pt x="139488" y="245040"/>
                    <a:pt x="140441" y="245040"/>
                    <a:pt x="140441" y="245040"/>
                  </a:cubicBezTo>
                  <a:cubicBezTo>
                    <a:pt x="140441" y="245993"/>
                    <a:pt x="140441" y="245993"/>
                    <a:pt x="140441" y="245040"/>
                  </a:cubicBezTo>
                  <a:close/>
                  <a:moveTo>
                    <a:pt x="142346" y="107880"/>
                  </a:moveTo>
                  <a:cubicBezTo>
                    <a:pt x="143298" y="107880"/>
                    <a:pt x="143298" y="106928"/>
                    <a:pt x="143298" y="106928"/>
                  </a:cubicBezTo>
                  <a:cubicBezTo>
                    <a:pt x="143298" y="105975"/>
                    <a:pt x="142346" y="105975"/>
                    <a:pt x="141393" y="105975"/>
                  </a:cubicBezTo>
                  <a:lnTo>
                    <a:pt x="140441" y="106928"/>
                  </a:lnTo>
                  <a:cubicBezTo>
                    <a:pt x="141393" y="106928"/>
                    <a:pt x="142346" y="107880"/>
                    <a:pt x="142346"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2183"/>
                    <a:pt x="144251" y="242183"/>
                    <a:pt x="145203" y="242183"/>
                  </a:cubicBezTo>
                  <a:close/>
                  <a:moveTo>
                    <a:pt x="147108" y="125978"/>
                  </a:moveTo>
                  <a:cubicBezTo>
                    <a:pt x="146156" y="124073"/>
                    <a:pt x="147108" y="123120"/>
                    <a:pt x="149013" y="123120"/>
                  </a:cubicBezTo>
                  <a:cubicBezTo>
                    <a:pt x="149966" y="122168"/>
                    <a:pt x="151871" y="123120"/>
                    <a:pt x="150918" y="121215"/>
                  </a:cubicBezTo>
                  <a:cubicBezTo>
                    <a:pt x="150918" y="119310"/>
                    <a:pt x="149013" y="119310"/>
                    <a:pt x="148061" y="120263"/>
                  </a:cubicBezTo>
                  <a:cubicBezTo>
                    <a:pt x="147108" y="120263"/>
                    <a:pt x="145203" y="120263"/>
                    <a:pt x="144251" y="121215"/>
                  </a:cubicBezTo>
                  <a:cubicBezTo>
                    <a:pt x="141393" y="123120"/>
                    <a:pt x="143298" y="125025"/>
                    <a:pt x="144251" y="126930"/>
                  </a:cubicBezTo>
                  <a:cubicBezTo>
                    <a:pt x="144251" y="127883"/>
                    <a:pt x="144251" y="127883"/>
                    <a:pt x="146156" y="127883"/>
                  </a:cubicBezTo>
                  <a:cubicBezTo>
                    <a:pt x="147108" y="127883"/>
                    <a:pt x="147108" y="126930"/>
                    <a:pt x="147108" y="125978"/>
                  </a:cubicBezTo>
                  <a:close/>
                  <a:moveTo>
                    <a:pt x="146156" y="139313"/>
                  </a:moveTo>
                  <a:lnTo>
                    <a:pt x="146156" y="139313"/>
                  </a:lnTo>
                  <a:cubicBezTo>
                    <a:pt x="145203" y="138360"/>
                    <a:pt x="145203" y="139313"/>
                    <a:pt x="145203" y="139313"/>
                  </a:cubicBezTo>
                  <a:cubicBezTo>
                    <a:pt x="144251" y="139313"/>
                    <a:pt x="145203" y="140265"/>
                    <a:pt x="146156" y="139313"/>
                  </a:cubicBezTo>
                  <a:cubicBezTo>
                    <a:pt x="145203" y="140265"/>
                    <a:pt x="146156" y="139313"/>
                    <a:pt x="146156" y="139313"/>
                  </a:cubicBezTo>
                  <a:close/>
                  <a:moveTo>
                    <a:pt x="149013" y="176460"/>
                  </a:moveTo>
                  <a:cubicBezTo>
                    <a:pt x="149013" y="176460"/>
                    <a:pt x="149013" y="176460"/>
                    <a:pt x="149013" y="176460"/>
                  </a:cubicBezTo>
                  <a:cubicBezTo>
                    <a:pt x="148061" y="176460"/>
                    <a:pt x="148061" y="176460"/>
                    <a:pt x="149013" y="176460"/>
                  </a:cubicBezTo>
                  <a:cubicBezTo>
                    <a:pt x="147108" y="176460"/>
                    <a:pt x="147108" y="176460"/>
                    <a:pt x="149013" y="176460"/>
                  </a:cubicBezTo>
                  <a:cubicBezTo>
                    <a:pt x="149013" y="177413"/>
                    <a:pt x="149013" y="176460"/>
                    <a:pt x="149013" y="176460"/>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6458"/>
                    <a:pt x="149013" y="157410"/>
                    <a:pt x="149013" y="157410"/>
                  </a:cubicBezTo>
                  <a:close/>
                  <a:moveTo>
                    <a:pt x="149013" y="165983"/>
                  </a:moveTo>
                  <a:cubicBezTo>
                    <a:pt x="149966" y="166935"/>
                    <a:pt x="149966" y="165983"/>
                    <a:pt x="149013" y="165983"/>
                  </a:cubicBezTo>
                  <a:cubicBezTo>
                    <a:pt x="150918" y="165983"/>
                    <a:pt x="149966" y="165030"/>
                    <a:pt x="149013" y="165983"/>
                  </a:cubicBezTo>
                  <a:cubicBezTo>
                    <a:pt x="149966" y="165030"/>
                    <a:pt x="149013" y="165030"/>
                    <a:pt x="149013" y="165983"/>
                  </a:cubicBezTo>
                  <a:cubicBezTo>
                    <a:pt x="149013" y="165983"/>
                    <a:pt x="149013" y="165983"/>
                    <a:pt x="149013" y="165983"/>
                  </a:cubicBezTo>
                  <a:close/>
                  <a:moveTo>
                    <a:pt x="150918" y="207893"/>
                  </a:moveTo>
                  <a:cubicBezTo>
                    <a:pt x="150918" y="207893"/>
                    <a:pt x="150918" y="206940"/>
                    <a:pt x="150918" y="207893"/>
                  </a:cubicBezTo>
                  <a:cubicBezTo>
                    <a:pt x="149966" y="206940"/>
                    <a:pt x="149013" y="207893"/>
                    <a:pt x="149013" y="207893"/>
                  </a:cubicBezTo>
                  <a:cubicBezTo>
                    <a:pt x="149013" y="207893"/>
                    <a:pt x="149013" y="208845"/>
                    <a:pt x="150918" y="207893"/>
                  </a:cubicBezTo>
                  <a:cubicBezTo>
                    <a:pt x="150918" y="208845"/>
                    <a:pt x="150918" y="207893"/>
                    <a:pt x="150918" y="207893"/>
                  </a:cubicBezTo>
                  <a:close/>
                  <a:moveTo>
                    <a:pt x="150918" y="242183"/>
                  </a:moveTo>
                  <a:cubicBezTo>
                    <a:pt x="150918" y="241230"/>
                    <a:pt x="150918" y="241230"/>
                    <a:pt x="150918" y="242183"/>
                  </a:cubicBezTo>
                  <a:cubicBezTo>
                    <a:pt x="149966" y="241230"/>
                    <a:pt x="149966" y="241230"/>
                    <a:pt x="149013" y="241230"/>
                  </a:cubicBezTo>
                  <a:cubicBezTo>
                    <a:pt x="149013" y="241230"/>
                    <a:pt x="149013" y="242183"/>
                    <a:pt x="149013" y="242183"/>
                  </a:cubicBezTo>
                  <a:cubicBezTo>
                    <a:pt x="149966" y="242183"/>
                    <a:pt x="150918" y="242183"/>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2178"/>
                    <a:pt x="155681" y="202178"/>
                    <a:pt x="155681" y="201225"/>
                  </a:cubicBezTo>
                  <a:close/>
                  <a:moveTo>
                    <a:pt x="158538" y="130740"/>
                  </a:moveTo>
                  <a:cubicBezTo>
                    <a:pt x="158538" y="130740"/>
                    <a:pt x="157586" y="130740"/>
                    <a:pt x="158538" y="130740"/>
                  </a:cubicBezTo>
                  <a:lnTo>
                    <a:pt x="156633" y="129788"/>
                  </a:lnTo>
                  <a:cubicBezTo>
                    <a:pt x="156633" y="130740"/>
                    <a:pt x="156633" y="130740"/>
                    <a:pt x="156633" y="131693"/>
                  </a:cubicBezTo>
                  <a:cubicBezTo>
                    <a:pt x="157586" y="132645"/>
                    <a:pt x="158538" y="131693"/>
                    <a:pt x="158538" y="13074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1" name="Freeform 370">
              <a:extLst>
                <a:ext uri="{FF2B5EF4-FFF2-40B4-BE49-F238E27FC236}">
                  <a16:creationId xmlns:a16="http://schemas.microsoft.com/office/drawing/2014/main" id="{BD17587B-BDE8-4CF0-579D-45BF53A5FD65}"/>
                </a:ext>
              </a:extLst>
            </p:cNvPr>
            <p:cNvSpPr/>
            <p:nvPr/>
          </p:nvSpPr>
          <p:spPr>
            <a:xfrm>
              <a:off x="1206818" y="85654"/>
              <a:ext cx="132384" cy="181720"/>
            </a:xfrm>
            <a:custGeom>
              <a:avLst/>
              <a:gdLst>
                <a:gd name="connsiteX0" fmla="*/ 105727 w 132384"/>
                <a:gd name="connsiteY0" fmla="*/ 172721 h 181720"/>
                <a:gd name="connsiteX1" fmla="*/ 63817 w 132384"/>
                <a:gd name="connsiteY1" fmla="*/ 181294 h 181720"/>
                <a:gd name="connsiteX2" fmla="*/ 10477 w 132384"/>
                <a:gd name="connsiteY2" fmla="*/ 158434 h 181720"/>
                <a:gd name="connsiteX3" fmla="*/ 0 w 132384"/>
                <a:gd name="connsiteY3" fmla="*/ 132716 h 181720"/>
                <a:gd name="connsiteX4" fmla="*/ 20955 w 132384"/>
                <a:gd name="connsiteY4" fmla="*/ 108904 h 181720"/>
                <a:gd name="connsiteX5" fmla="*/ 39052 w 132384"/>
                <a:gd name="connsiteY5" fmla="*/ 111761 h 181720"/>
                <a:gd name="connsiteX6" fmla="*/ 40005 w 132384"/>
                <a:gd name="connsiteY6" fmla="*/ 147956 h 181720"/>
                <a:gd name="connsiteX7" fmla="*/ 35242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2 w 132384"/>
                <a:gd name="connsiteY11" fmla="*/ 165101 h 181720"/>
                <a:gd name="connsiteX12" fmla="*/ 94297 w 132384"/>
                <a:gd name="connsiteY12" fmla="*/ 157481 h 181720"/>
                <a:gd name="connsiteX13" fmla="*/ 96202 w 132384"/>
                <a:gd name="connsiteY13" fmla="*/ 151766 h 181720"/>
                <a:gd name="connsiteX14" fmla="*/ 89535 w 132384"/>
                <a:gd name="connsiteY14" fmla="*/ 128906 h 181720"/>
                <a:gd name="connsiteX15" fmla="*/ 66675 w 132384"/>
                <a:gd name="connsiteY15" fmla="*/ 111761 h 181720"/>
                <a:gd name="connsiteX16" fmla="*/ 29527 w 132384"/>
                <a:gd name="connsiteY16" fmla="*/ 86044 h 181720"/>
                <a:gd name="connsiteX17" fmla="*/ 8572 w 132384"/>
                <a:gd name="connsiteY17" fmla="*/ 56516 h 181720"/>
                <a:gd name="connsiteX18" fmla="*/ 18097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2 w 132384"/>
                <a:gd name="connsiteY23" fmla="*/ 63184 h 181720"/>
                <a:gd name="connsiteX24" fmla="*/ 96202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7 w 132384"/>
                <a:gd name="connsiteY29" fmla="*/ 8891 h 181720"/>
                <a:gd name="connsiteX30" fmla="*/ 45720 w 132384"/>
                <a:gd name="connsiteY30" fmla="*/ 15559 h 181720"/>
                <a:gd name="connsiteX31" fmla="*/ 41910 w 132384"/>
                <a:gd name="connsiteY31" fmla="*/ 38419 h 181720"/>
                <a:gd name="connsiteX32" fmla="*/ 58102 w 132384"/>
                <a:gd name="connsiteY32" fmla="*/ 54611 h 181720"/>
                <a:gd name="connsiteX33" fmla="*/ 70485 w 132384"/>
                <a:gd name="connsiteY33" fmla="*/ 63184 h 181720"/>
                <a:gd name="connsiteX34" fmla="*/ 74295 w 132384"/>
                <a:gd name="connsiteY34" fmla="*/ 66041 h 181720"/>
                <a:gd name="connsiteX35" fmla="*/ 88582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7 w 132384"/>
                <a:gd name="connsiteY39" fmla="*/ 172721 h 181720"/>
                <a:gd name="connsiteX40" fmla="*/ 17145 w 132384"/>
                <a:gd name="connsiteY40" fmla="*/ 130811 h 181720"/>
                <a:gd name="connsiteX41" fmla="*/ 12382 w 132384"/>
                <a:gd name="connsiteY41" fmla="*/ 128906 h 181720"/>
                <a:gd name="connsiteX42" fmla="*/ 11430 w 132384"/>
                <a:gd name="connsiteY42" fmla="*/ 129859 h 181720"/>
                <a:gd name="connsiteX43" fmla="*/ 16192 w 132384"/>
                <a:gd name="connsiteY43" fmla="*/ 133669 h 181720"/>
                <a:gd name="connsiteX44" fmla="*/ 18097 w 132384"/>
                <a:gd name="connsiteY44" fmla="*/ 131764 h 181720"/>
                <a:gd name="connsiteX45" fmla="*/ 17145 w 132384"/>
                <a:gd name="connsiteY45" fmla="*/ 130811 h 181720"/>
                <a:gd name="connsiteX46" fmla="*/ 14288 w 132384"/>
                <a:gd name="connsiteY46" fmla="*/ 124144 h 181720"/>
                <a:gd name="connsiteX47" fmla="*/ 16192 w 132384"/>
                <a:gd name="connsiteY47" fmla="*/ 127001 h 181720"/>
                <a:gd name="connsiteX48" fmla="*/ 16192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7 w 132384"/>
                <a:gd name="connsiteY53" fmla="*/ 117476 h 181720"/>
                <a:gd name="connsiteX54" fmla="*/ 21907 w 132384"/>
                <a:gd name="connsiteY54" fmla="*/ 115571 h 181720"/>
                <a:gd name="connsiteX55" fmla="*/ 20002 w 132384"/>
                <a:gd name="connsiteY55" fmla="*/ 117476 h 181720"/>
                <a:gd name="connsiteX56" fmla="*/ 20002 w 132384"/>
                <a:gd name="connsiteY56" fmla="*/ 120334 h 181720"/>
                <a:gd name="connsiteX57" fmla="*/ 21907 w 132384"/>
                <a:gd name="connsiteY57" fmla="*/ 117476 h 181720"/>
                <a:gd name="connsiteX58" fmla="*/ 21907 w 132384"/>
                <a:gd name="connsiteY58" fmla="*/ 131764 h 181720"/>
                <a:gd name="connsiteX59" fmla="*/ 21907 w 132384"/>
                <a:gd name="connsiteY59" fmla="*/ 131764 h 181720"/>
                <a:gd name="connsiteX60" fmla="*/ 20955 w 132384"/>
                <a:gd name="connsiteY60" fmla="*/ 131764 h 181720"/>
                <a:gd name="connsiteX61" fmla="*/ 21907 w 132384"/>
                <a:gd name="connsiteY61" fmla="*/ 131764 h 181720"/>
                <a:gd name="connsiteX62" fmla="*/ 21907 w 132384"/>
                <a:gd name="connsiteY62" fmla="*/ 131764 h 181720"/>
                <a:gd name="connsiteX63" fmla="*/ 21907 w 132384"/>
                <a:gd name="connsiteY63" fmla="*/ 123191 h 181720"/>
                <a:gd name="connsiteX64" fmla="*/ 22860 w 132384"/>
                <a:gd name="connsiteY64" fmla="*/ 122239 h 181720"/>
                <a:gd name="connsiteX65" fmla="*/ 22860 w 132384"/>
                <a:gd name="connsiteY65" fmla="*/ 121286 h 181720"/>
                <a:gd name="connsiteX66" fmla="*/ 21907 w 132384"/>
                <a:gd name="connsiteY66" fmla="*/ 123191 h 181720"/>
                <a:gd name="connsiteX67" fmla="*/ 21907 w 132384"/>
                <a:gd name="connsiteY67" fmla="*/ 123191 h 181720"/>
                <a:gd name="connsiteX68" fmla="*/ 22860 w 132384"/>
                <a:gd name="connsiteY68" fmla="*/ 135574 h 181720"/>
                <a:gd name="connsiteX69" fmla="*/ 22860 w 132384"/>
                <a:gd name="connsiteY69" fmla="*/ 135574 h 181720"/>
                <a:gd name="connsiteX70" fmla="*/ 22860 w 132384"/>
                <a:gd name="connsiteY70" fmla="*/ 134621 h 181720"/>
                <a:gd name="connsiteX71" fmla="*/ 22860 w 132384"/>
                <a:gd name="connsiteY71" fmla="*/ 135574 h 181720"/>
                <a:gd name="connsiteX72" fmla="*/ 22860 w 132384"/>
                <a:gd name="connsiteY72" fmla="*/ 135574 h 181720"/>
                <a:gd name="connsiteX73" fmla="*/ 25717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7 w 132384"/>
                <a:gd name="connsiteY77" fmla="*/ 116524 h 181720"/>
                <a:gd name="connsiteX78" fmla="*/ 23813 w 132384"/>
                <a:gd name="connsiteY78" fmla="*/ 139384 h 181720"/>
                <a:gd name="connsiteX79" fmla="*/ 22860 w 132384"/>
                <a:gd name="connsiteY79" fmla="*/ 138431 h 181720"/>
                <a:gd name="connsiteX80" fmla="*/ 21907 w 132384"/>
                <a:gd name="connsiteY80" fmla="*/ 139384 h 181720"/>
                <a:gd name="connsiteX81" fmla="*/ 23813 w 132384"/>
                <a:gd name="connsiteY81" fmla="*/ 139384 h 181720"/>
                <a:gd name="connsiteX82" fmla="*/ 23813 w 132384"/>
                <a:gd name="connsiteY82" fmla="*/ 139384 h 181720"/>
                <a:gd name="connsiteX83" fmla="*/ 22860 w 132384"/>
                <a:gd name="connsiteY83" fmla="*/ 126049 h 181720"/>
                <a:gd name="connsiteX84" fmla="*/ 22860 w 132384"/>
                <a:gd name="connsiteY84" fmla="*/ 126049 h 181720"/>
                <a:gd name="connsiteX85" fmla="*/ 22860 w 132384"/>
                <a:gd name="connsiteY85" fmla="*/ 127954 h 181720"/>
                <a:gd name="connsiteX86" fmla="*/ 22860 w 132384"/>
                <a:gd name="connsiteY86" fmla="*/ 126049 h 181720"/>
                <a:gd name="connsiteX87" fmla="*/ 22860 w 132384"/>
                <a:gd name="connsiteY87" fmla="*/ 126049 h 181720"/>
                <a:gd name="connsiteX88" fmla="*/ 26670 w 132384"/>
                <a:gd name="connsiteY88" fmla="*/ 129859 h 181720"/>
                <a:gd name="connsiteX89" fmla="*/ 25717 w 132384"/>
                <a:gd name="connsiteY89" fmla="*/ 132716 h 181720"/>
                <a:gd name="connsiteX90" fmla="*/ 26670 w 132384"/>
                <a:gd name="connsiteY90" fmla="*/ 133669 h 181720"/>
                <a:gd name="connsiteX91" fmla="*/ 27622 w 132384"/>
                <a:gd name="connsiteY91" fmla="*/ 132716 h 181720"/>
                <a:gd name="connsiteX92" fmla="*/ 26670 w 132384"/>
                <a:gd name="connsiteY92" fmla="*/ 129859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2 w 132384"/>
                <a:gd name="connsiteY97" fmla="*/ 38419 h 181720"/>
                <a:gd name="connsiteX98" fmla="*/ 27622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2 w 132384"/>
                <a:gd name="connsiteY102" fmla="*/ 124144 h 181720"/>
                <a:gd name="connsiteX103" fmla="*/ 30480 w 132384"/>
                <a:gd name="connsiteY103" fmla="*/ 127001 h 181720"/>
                <a:gd name="connsiteX104" fmla="*/ 30480 w 132384"/>
                <a:gd name="connsiteY104" fmla="*/ 124144 h 181720"/>
                <a:gd name="connsiteX105" fmla="*/ 31432 w 132384"/>
                <a:gd name="connsiteY105" fmla="*/ 66994 h 181720"/>
                <a:gd name="connsiteX106" fmla="*/ 31432 w 132384"/>
                <a:gd name="connsiteY106" fmla="*/ 66994 h 181720"/>
                <a:gd name="connsiteX107" fmla="*/ 31432 w 132384"/>
                <a:gd name="connsiteY107" fmla="*/ 66994 h 181720"/>
                <a:gd name="connsiteX108" fmla="*/ 31432 w 132384"/>
                <a:gd name="connsiteY108" fmla="*/ 66994 h 181720"/>
                <a:gd name="connsiteX109" fmla="*/ 31432 w 132384"/>
                <a:gd name="connsiteY109" fmla="*/ 66994 h 181720"/>
                <a:gd name="connsiteX110" fmla="*/ 31432 w 132384"/>
                <a:gd name="connsiteY110" fmla="*/ 48896 h 181720"/>
                <a:gd name="connsiteX111" fmla="*/ 31432 w 132384"/>
                <a:gd name="connsiteY111" fmla="*/ 48896 h 181720"/>
                <a:gd name="connsiteX112" fmla="*/ 31432 w 132384"/>
                <a:gd name="connsiteY112" fmla="*/ 49849 h 181720"/>
                <a:gd name="connsiteX113" fmla="*/ 31432 w 132384"/>
                <a:gd name="connsiteY113" fmla="*/ 48896 h 181720"/>
                <a:gd name="connsiteX114" fmla="*/ 31432 w 132384"/>
                <a:gd name="connsiteY114" fmla="*/ 48896 h 181720"/>
                <a:gd name="connsiteX115" fmla="*/ 32385 w 132384"/>
                <a:gd name="connsiteY115" fmla="*/ 53659 h 181720"/>
                <a:gd name="connsiteX116" fmla="*/ 30480 w 132384"/>
                <a:gd name="connsiteY116" fmla="*/ 55564 h 181720"/>
                <a:gd name="connsiteX117" fmla="*/ 31432 w 132384"/>
                <a:gd name="connsiteY117" fmla="*/ 56516 h 181720"/>
                <a:gd name="connsiteX118" fmla="*/ 35242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2 w 132384"/>
                <a:gd name="connsiteY123" fmla="*/ 65089 h 181720"/>
                <a:gd name="connsiteX124" fmla="*/ 33338 w 132384"/>
                <a:gd name="connsiteY124" fmla="*/ 60326 h 181720"/>
                <a:gd name="connsiteX125" fmla="*/ 32385 w 132384"/>
                <a:gd name="connsiteY125" fmla="*/ 59374 h 181720"/>
                <a:gd name="connsiteX126" fmla="*/ 31432 w 132384"/>
                <a:gd name="connsiteY126" fmla="*/ 60326 h 181720"/>
                <a:gd name="connsiteX127" fmla="*/ 35242 w 132384"/>
                <a:gd name="connsiteY127" fmla="*/ 65089 h 181720"/>
                <a:gd name="connsiteX128" fmla="*/ 40005 w 132384"/>
                <a:gd name="connsiteY128" fmla="*/ 63184 h 181720"/>
                <a:gd name="connsiteX129" fmla="*/ 42863 w 132384"/>
                <a:gd name="connsiteY129" fmla="*/ 60326 h 181720"/>
                <a:gd name="connsiteX130" fmla="*/ 37147 w 132384"/>
                <a:gd name="connsiteY130" fmla="*/ 73661 h 181720"/>
                <a:gd name="connsiteX131" fmla="*/ 35242 w 132384"/>
                <a:gd name="connsiteY131" fmla="*/ 70804 h 181720"/>
                <a:gd name="connsiteX132" fmla="*/ 34290 w 132384"/>
                <a:gd name="connsiteY132" fmla="*/ 71756 h 181720"/>
                <a:gd name="connsiteX133" fmla="*/ 36195 w 132384"/>
                <a:gd name="connsiteY133" fmla="*/ 74614 h 181720"/>
                <a:gd name="connsiteX134" fmla="*/ 37147 w 132384"/>
                <a:gd name="connsiteY134" fmla="*/ 73661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8100 w 132384"/>
                <a:gd name="connsiteY140" fmla="*/ 53659 h 181720"/>
                <a:gd name="connsiteX141" fmla="*/ 38100 w 132384"/>
                <a:gd name="connsiteY141" fmla="*/ 53659 h 181720"/>
                <a:gd name="connsiteX142" fmla="*/ 38100 w 132384"/>
                <a:gd name="connsiteY142" fmla="*/ 52706 h 181720"/>
                <a:gd name="connsiteX143" fmla="*/ 38100 w 132384"/>
                <a:gd name="connsiteY143" fmla="*/ 53659 h 181720"/>
                <a:gd name="connsiteX144" fmla="*/ 38100 w 132384"/>
                <a:gd name="connsiteY144" fmla="*/ 53659 h 181720"/>
                <a:gd name="connsiteX145" fmla="*/ 40005 w 132384"/>
                <a:gd name="connsiteY145" fmla="*/ 48896 h 181720"/>
                <a:gd name="connsiteX146" fmla="*/ 40005 w 132384"/>
                <a:gd name="connsiteY146" fmla="*/ 48896 h 181720"/>
                <a:gd name="connsiteX147" fmla="*/ 40005 w 132384"/>
                <a:gd name="connsiteY147" fmla="*/ 48896 h 181720"/>
                <a:gd name="connsiteX148" fmla="*/ 40005 w 132384"/>
                <a:gd name="connsiteY148" fmla="*/ 48896 h 181720"/>
                <a:gd name="connsiteX149" fmla="*/ 40005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7 w 132384"/>
                <a:gd name="connsiteY158" fmla="*/ 115571 h 181720"/>
                <a:gd name="connsiteX159" fmla="*/ 100013 w 132384"/>
                <a:gd name="connsiteY159" fmla="*/ 114619 h 181720"/>
                <a:gd name="connsiteX160" fmla="*/ 100965 w 132384"/>
                <a:gd name="connsiteY160" fmla="*/ 113666 h 181720"/>
                <a:gd name="connsiteX161" fmla="*/ 101917 w 132384"/>
                <a:gd name="connsiteY161" fmla="*/ 110809 h 181720"/>
                <a:gd name="connsiteX162" fmla="*/ 101917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2 w 132384"/>
                <a:gd name="connsiteY167" fmla="*/ 102236 h 181720"/>
                <a:gd name="connsiteX168" fmla="*/ 110490 w 132384"/>
                <a:gd name="connsiteY168" fmla="*/ 97474 h 181720"/>
                <a:gd name="connsiteX169" fmla="*/ 107632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7 w 132384"/>
                <a:gd name="connsiteY175" fmla="*/ 95569 h 181720"/>
                <a:gd name="connsiteX176" fmla="*/ 102870 w 132384"/>
                <a:gd name="connsiteY176" fmla="*/ 93664 h 181720"/>
                <a:gd name="connsiteX177" fmla="*/ 102870 w 132384"/>
                <a:gd name="connsiteY177" fmla="*/ 92711 h 181720"/>
                <a:gd name="connsiteX178" fmla="*/ 101917 w 132384"/>
                <a:gd name="connsiteY178" fmla="*/ 92711 h 181720"/>
                <a:gd name="connsiteX179" fmla="*/ 94297 w 132384"/>
                <a:gd name="connsiteY179" fmla="*/ 98426 h 181720"/>
                <a:gd name="connsiteX180" fmla="*/ 90488 w 132384"/>
                <a:gd name="connsiteY180" fmla="*/ 99379 h 181720"/>
                <a:gd name="connsiteX181" fmla="*/ 90488 w 132384"/>
                <a:gd name="connsiteY181" fmla="*/ 96521 h 181720"/>
                <a:gd name="connsiteX182" fmla="*/ 98107 w 132384"/>
                <a:gd name="connsiteY182" fmla="*/ 92711 h 181720"/>
                <a:gd name="connsiteX183" fmla="*/ 98107 w 132384"/>
                <a:gd name="connsiteY183" fmla="*/ 91759 h 181720"/>
                <a:gd name="connsiteX184" fmla="*/ 92392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2 w 132384"/>
                <a:gd name="connsiteY189" fmla="*/ 90806 h 181720"/>
                <a:gd name="connsiteX190" fmla="*/ 86677 w 132384"/>
                <a:gd name="connsiteY190" fmla="*/ 88901 h 181720"/>
                <a:gd name="connsiteX191" fmla="*/ 84772 w 132384"/>
                <a:gd name="connsiteY191" fmla="*/ 87949 h 181720"/>
                <a:gd name="connsiteX192" fmla="*/ 79057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2 w 132384"/>
                <a:gd name="connsiteY200" fmla="*/ 88901 h 181720"/>
                <a:gd name="connsiteX201" fmla="*/ 67627 w 132384"/>
                <a:gd name="connsiteY201" fmla="*/ 88901 h 181720"/>
                <a:gd name="connsiteX202" fmla="*/ 67627 w 132384"/>
                <a:gd name="connsiteY202" fmla="*/ 86996 h 181720"/>
                <a:gd name="connsiteX203" fmla="*/ 65722 w 132384"/>
                <a:gd name="connsiteY203" fmla="*/ 86044 h 181720"/>
                <a:gd name="connsiteX204" fmla="*/ 64770 w 132384"/>
                <a:gd name="connsiteY204" fmla="*/ 80329 h 181720"/>
                <a:gd name="connsiteX205" fmla="*/ 60007 w 132384"/>
                <a:gd name="connsiteY205" fmla="*/ 77471 h 181720"/>
                <a:gd name="connsiteX206" fmla="*/ 59055 w 132384"/>
                <a:gd name="connsiteY206" fmla="*/ 75566 h 181720"/>
                <a:gd name="connsiteX207" fmla="*/ 58102 w 132384"/>
                <a:gd name="connsiteY207" fmla="*/ 73661 h 181720"/>
                <a:gd name="connsiteX208" fmla="*/ 56197 w 132384"/>
                <a:gd name="connsiteY208" fmla="*/ 75566 h 181720"/>
                <a:gd name="connsiteX209" fmla="*/ 58102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2 w 132384"/>
                <a:gd name="connsiteY214" fmla="*/ 74614 h 181720"/>
                <a:gd name="connsiteX215" fmla="*/ 55245 w 132384"/>
                <a:gd name="connsiteY215" fmla="*/ 70804 h 181720"/>
                <a:gd name="connsiteX216" fmla="*/ 55245 w 132384"/>
                <a:gd name="connsiteY216" fmla="*/ 68899 h 181720"/>
                <a:gd name="connsiteX217" fmla="*/ 54292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7 w 132384"/>
                <a:gd name="connsiteY223" fmla="*/ 65089 h 181720"/>
                <a:gd name="connsiteX224" fmla="*/ 45720 w 132384"/>
                <a:gd name="connsiteY224" fmla="*/ 66994 h 181720"/>
                <a:gd name="connsiteX225" fmla="*/ 43815 w 132384"/>
                <a:gd name="connsiteY225" fmla="*/ 71756 h 181720"/>
                <a:gd name="connsiteX226" fmla="*/ 44767 w 132384"/>
                <a:gd name="connsiteY226" fmla="*/ 72709 h 181720"/>
                <a:gd name="connsiteX227" fmla="*/ 46672 w 132384"/>
                <a:gd name="connsiteY227" fmla="*/ 75566 h 181720"/>
                <a:gd name="connsiteX228" fmla="*/ 45720 w 132384"/>
                <a:gd name="connsiteY228" fmla="*/ 77471 h 181720"/>
                <a:gd name="connsiteX229" fmla="*/ 44767 w 132384"/>
                <a:gd name="connsiteY229" fmla="*/ 83186 h 181720"/>
                <a:gd name="connsiteX230" fmla="*/ 47625 w 132384"/>
                <a:gd name="connsiteY230" fmla="*/ 86044 h 181720"/>
                <a:gd name="connsiteX231" fmla="*/ 49530 w 132384"/>
                <a:gd name="connsiteY231" fmla="*/ 87949 h 181720"/>
                <a:gd name="connsiteX232" fmla="*/ 50482 w 132384"/>
                <a:gd name="connsiteY232" fmla="*/ 86044 h 181720"/>
                <a:gd name="connsiteX233" fmla="*/ 50482 w 132384"/>
                <a:gd name="connsiteY233" fmla="*/ 83186 h 181720"/>
                <a:gd name="connsiteX234" fmla="*/ 52388 w 132384"/>
                <a:gd name="connsiteY234" fmla="*/ 85091 h 181720"/>
                <a:gd name="connsiteX235" fmla="*/ 53340 w 132384"/>
                <a:gd name="connsiteY235" fmla="*/ 87949 h 181720"/>
                <a:gd name="connsiteX236" fmla="*/ 54292 w 132384"/>
                <a:gd name="connsiteY236" fmla="*/ 90806 h 181720"/>
                <a:gd name="connsiteX237" fmla="*/ 54292 w 132384"/>
                <a:gd name="connsiteY237" fmla="*/ 91759 h 181720"/>
                <a:gd name="connsiteX238" fmla="*/ 55245 w 132384"/>
                <a:gd name="connsiteY238" fmla="*/ 91759 h 181720"/>
                <a:gd name="connsiteX239" fmla="*/ 56197 w 132384"/>
                <a:gd name="connsiteY239" fmla="*/ 89854 h 181720"/>
                <a:gd name="connsiteX240" fmla="*/ 58102 w 132384"/>
                <a:gd name="connsiteY240" fmla="*/ 87949 h 181720"/>
                <a:gd name="connsiteX241" fmla="*/ 58102 w 132384"/>
                <a:gd name="connsiteY241" fmla="*/ 90806 h 181720"/>
                <a:gd name="connsiteX242" fmla="*/ 57150 w 132384"/>
                <a:gd name="connsiteY242" fmla="*/ 92711 h 181720"/>
                <a:gd name="connsiteX243" fmla="*/ 54292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7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7 w 132384"/>
                <a:gd name="connsiteY253" fmla="*/ 99379 h 181720"/>
                <a:gd name="connsiteX254" fmla="*/ 70485 w 132384"/>
                <a:gd name="connsiteY254" fmla="*/ 97474 h 181720"/>
                <a:gd name="connsiteX255" fmla="*/ 70485 w 132384"/>
                <a:gd name="connsiteY255" fmla="*/ 101284 h 181720"/>
                <a:gd name="connsiteX256" fmla="*/ 73342 w 132384"/>
                <a:gd name="connsiteY256" fmla="*/ 102236 h 181720"/>
                <a:gd name="connsiteX257" fmla="*/ 75247 w 132384"/>
                <a:gd name="connsiteY257" fmla="*/ 103189 h 181720"/>
                <a:gd name="connsiteX258" fmla="*/ 80010 w 132384"/>
                <a:gd name="connsiteY258" fmla="*/ 104141 h 181720"/>
                <a:gd name="connsiteX259" fmla="*/ 80963 w 132384"/>
                <a:gd name="connsiteY259" fmla="*/ 104141 h 181720"/>
                <a:gd name="connsiteX260" fmla="*/ 82867 w 132384"/>
                <a:gd name="connsiteY260" fmla="*/ 104141 h 181720"/>
                <a:gd name="connsiteX261" fmla="*/ 80963 w 132384"/>
                <a:gd name="connsiteY261" fmla="*/ 106046 h 181720"/>
                <a:gd name="connsiteX262" fmla="*/ 77152 w 132384"/>
                <a:gd name="connsiteY262" fmla="*/ 106046 h 181720"/>
                <a:gd name="connsiteX263" fmla="*/ 75247 w 132384"/>
                <a:gd name="connsiteY263" fmla="*/ 107951 h 181720"/>
                <a:gd name="connsiteX264" fmla="*/ 77152 w 132384"/>
                <a:gd name="connsiteY264" fmla="*/ 108904 h 181720"/>
                <a:gd name="connsiteX265" fmla="*/ 86677 w 132384"/>
                <a:gd name="connsiteY265" fmla="*/ 106999 h 181720"/>
                <a:gd name="connsiteX266" fmla="*/ 86677 w 132384"/>
                <a:gd name="connsiteY266" fmla="*/ 109856 h 181720"/>
                <a:gd name="connsiteX267" fmla="*/ 89535 w 132384"/>
                <a:gd name="connsiteY267" fmla="*/ 107951 h 181720"/>
                <a:gd name="connsiteX268" fmla="*/ 48577 w 132384"/>
                <a:gd name="connsiteY268" fmla="*/ 77471 h 181720"/>
                <a:gd name="connsiteX269" fmla="*/ 46672 w 132384"/>
                <a:gd name="connsiteY269" fmla="*/ 78424 h 181720"/>
                <a:gd name="connsiteX270" fmla="*/ 44767 w 132384"/>
                <a:gd name="connsiteY270" fmla="*/ 77471 h 181720"/>
                <a:gd name="connsiteX271" fmla="*/ 46672 w 132384"/>
                <a:gd name="connsiteY271" fmla="*/ 76519 h 181720"/>
                <a:gd name="connsiteX272" fmla="*/ 48577 w 132384"/>
                <a:gd name="connsiteY272" fmla="*/ 77471 h 181720"/>
                <a:gd name="connsiteX273" fmla="*/ 46672 w 132384"/>
                <a:gd name="connsiteY273" fmla="*/ 70804 h 181720"/>
                <a:gd name="connsiteX274" fmla="*/ 45720 w 132384"/>
                <a:gd name="connsiteY274" fmla="*/ 70804 h 181720"/>
                <a:gd name="connsiteX275" fmla="*/ 46672 w 132384"/>
                <a:gd name="connsiteY275" fmla="*/ 69851 h 181720"/>
                <a:gd name="connsiteX276" fmla="*/ 47625 w 132384"/>
                <a:gd name="connsiteY276" fmla="*/ 70804 h 181720"/>
                <a:gd name="connsiteX277" fmla="*/ 46672 w 132384"/>
                <a:gd name="connsiteY277" fmla="*/ 70804 h 181720"/>
                <a:gd name="connsiteX278" fmla="*/ 56197 w 132384"/>
                <a:gd name="connsiteY278" fmla="*/ 79376 h 181720"/>
                <a:gd name="connsiteX279" fmla="*/ 56197 w 132384"/>
                <a:gd name="connsiteY279" fmla="*/ 79376 h 181720"/>
                <a:gd name="connsiteX280" fmla="*/ 58102 w 132384"/>
                <a:gd name="connsiteY280" fmla="*/ 82234 h 181720"/>
                <a:gd name="connsiteX281" fmla="*/ 57150 w 132384"/>
                <a:gd name="connsiteY281" fmla="*/ 82234 h 181720"/>
                <a:gd name="connsiteX282" fmla="*/ 56197 w 132384"/>
                <a:gd name="connsiteY282" fmla="*/ 79376 h 181720"/>
                <a:gd name="connsiteX283" fmla="*/ 58102 w 132384"/>
                <a:gd name="connsiteY283" fmla="*/ 97474 h 181720"/>
                <a:gd name="connsiteX284" fmla="*/ 58102 w 132384"/>
                <a:gd name="connsiteY284" fmla="*/ 97474 h 181720"/>
                <a:gd name="connsiteX285" fmla="*/ 58102 w 132384"/>
                <a:gd name="connsiteY285" fmla="*/ 97474 h 181720"/>
                <a:gd name="connsiteX286" fmla="*/ 58102 w 132384"/>
                <a:gd name="connsiteY286" fmla="*/ 97474 h 181720"/>
                <a:gd name="connsiteX287" fmla="*/ 58102 w 132384"/>
                <a:gd name="connsiteY287" fmla="*/ 97474 h 181720"/>
                <a:gd name="connsiteX288" fmla="*/ 59055 w 132384"/>
                <a:gd name="connsiteY288" fmla="*/ 79376 h 181720"/>
                <a:gd name="connsiteX289" fmla="*/ 61913 w 132384"/>
                <a:gd name="connsiteY289" fmla="*/ 76519 h 181720"/>
                <a:gd name="connsiteX290" fmla="*/ 61913 w 132384"/>
                <a:gd name="connsiteY290" fmla="*/ 78424 h 181720"/>
                <a:gd name="connsiteX291" fmla="*/ 59055 w 132384"/>
                <a:gd name="connsiteY291" fmla="*/ 79376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2 w 132384"/>
                <a:gd name="connsiteY296" fmla="*/ 103189 h 181720"/>
                <a:gd name="connsiteX297" fmla="*/ 65722 w 132384"/>
                <a:gd name="connsiteY297" fmla="*/ 103189 h 181720"/>
                <a:gd name="connsiteX298" fmla="*/ 63817 w 132384"/>
                <a:gd name="connsiteY298" fmla="*/ 103189 h 181720"/>
                <a:gd name="connsiteX299" fmla="*/ 65722 w 132384"/>
                <a:gd name="connsiteY299" fmla="*/ 103189 h 181720"/>
                <a:gd name="connsiteX300" fmla="*/ 65722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2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7 w 132384"/>
                <a:gd name="connsiteY318" fmla="*/ 101284 h 181720"/>
                <a:gd name="connsiteX319" fmla="*/ 70485 w 132384"/>
                <a:gd name="connsiteY319" fmla="*/ 104141 h 181720"/>
                <a:gd name="connsiteX320" fmla="*/ 71438 w 132384"/>
                <a:gd name="connsiteY320" fmla="*/ 103189 h 181720"/>
                <a:gd name="connsiteX321" fmla="*/ 68580 w 132384"/>
                <a:gd name="connsiteY321" fmla="*/ 73661 h 181720"/>
                <a:gd name="connsiteX322" fmla="*/ 68580 w 132384"/>
                <a:gd name="connsiteY322" fmla="*/ 73661 h 181720"/>
                <a:gd name="connsiteX323" fmla="*/ 69532 w 132384"/>
                <a:gd name="connsiteY323" fmla="*/ 73661 h 181720"/>
                <a:gd name="connsiteX324" fmla="*/ 68580 w 132384"/>
                <a:gd name="connsiteY324" fmla="*/ 73661 h 181720"/>
                <a:gd name="connsiteX325" fmla="*/ 68580 w 132384"/>
                <a:gd name="connsiteY325" fmla="*/ 73661 h 181720"/>
                <a:gd name="connsiteX326" fmla="*/ 71438 w 132384"/>
                <a:gd name="connsiteY326" fmla="*/ 78424 h 181720"/>
                <a:gd name="connsiteX327" fmla="*/ 71438 w 132384"/>
                <a:gd name="connsiteY327" fmla="*/ 78424 h 181720"/>
                <a:gd name="connsiteX328" fmla="*/ 71438 w 132384"/>
                <a:gd name="connsiteY328" fmla="*/ 78424 h 181720"/>
                <a:gd name="connsiteX329" fmla="*/ 71438 w 132384"/>
                <a:gd name="connsiteY329" fmla="*/ 78424 h 181720"/>
                <a:gd name="connsiteX330" fmla="*/ 71438 w 132384"/>
                <a:gd name="connsiteY330" fmla="*/ 78424 h 181720"/>
                <a:gd name="connsiteX331" fmla="*/ 75247 w 132384"/>
                <a:gd name="connsiteY331" fmla="*/ 89854 h 181720"/>
                <a:gd name="connsiteX332" fmla="*/ 75247 w 132384"/>
                <a:gd name="connsiteY332" fmla="*/ 89854 h 181720"/>
                <a:gd name="connsiteX333" fmla="*/ 73342 w 132384"/>
                <a:gd name="connsiteY333" fmla="*/ 89854 h 181720"/>
                <a:gd name="connsiteX334" fmla="*/ 73342 w 132384"/>
                <a:gd name="connsiteY334" fmla="*/ 88901 h 181720"/>
                <a:gd name="connsiteX335" fmla="*/ 75247 w 132384"/>
                <a:gd name="connsiteY335" fmla="*/ 89854 h 181720"/>
                <a:gd name="connsiteX336" fmla="*/ 76200 w 132384"/>
                <a:gd name="connsiteY336" fmla="*/ 83186 h 181720"/>
                <a:gd name="connsiteX337" fmla="*/ 76200 w 132384"/>
                <a:gd name="connsiteY337" fmla="*/ 83186 h 181720"/>
                <a:gd name="connsiteX338" fmla="*/ 77152 w 132384"/>
                <a:gd name="connsiteY338" fmla="*/ 83186 h 181720"/>
                <a:gd name="connsiteX339" fmla="*/ 76200 w 132384"/>
                <a:gd name="connsiteY339" fmla="*/ 81281 h 181720"/>
                <a:gd name="connsiteX340" fmla="*/ 75247 w 132384"/>
                <a:gd name="connsiteY340" fmla="*/ 81281 h 181720"/>
                <a:gd name="connsiteX341" fmla="*/ 76200 w 132384"/>
                <a:gd name="connsiteY341" fmla="*/ 83186 h 181720"/>
                <a:gd name="connsiteX342" fmla="*/ 80963 w 132384"/>
                <a:gd name="connsiteY342" fmla="*/ 93664 h 181720"/>
                <a:gd name="connsiteX343" fmla="*/ 80010 w 132384"/>
                <a:gd name="connsiteY343" fmla="*/ 94616 h 181720"/>
                <a:gd name="connsiteX344" fmla="*/ 79057 w 132384"/>
                <a:gd name="connsiteY344" fmla="*/ 96521 h 181720"/>
                <a:gd name="connsiteX345" fmla="*/ 77152 w 132384"/>
                <a:gd name="connsiteY345" fmla="*/ 95569 h 181720"/>
                <a:gd name="connsiteX346" fmla="*/ 77152 w 132384"/>
                <a:gd name="connsiteY346" fmla="*/ 91759 h 181720"/>
                <a:gd name="connsiteX347" fmla="*/ 80963 w 132384"/>
                <a:gd name="connsiteY347" fmla="*/ 93664 h 181720"/>
                <a:gd name="connsiteX348" fmla="*/ 80963 w 132384"/>
                <a:gd name="connsiteY348" fmla="*/ 93664 h 181720"/>
                <a:gd name="connsiteX349" fmla="*/ 83820 w 132384"/>
                <a:gd name="connsiteY349" fmla="*/ 93664 h 181720"/>
                <a:gd name="connsiteX350" fmla="*/ 81915 w 132384"/>
                <a:gd name="connsiteY350" fmla="*/ 95569 h 181720"/>
                <a:gd name="connsiteX351" fmla="*/ 80963 w 132384"/>
                <a:gd name="connsiteY351" fmla="*/ 93664 h 181720"/>
                <a:gd name="connsiteX352" fmla="*/ 83820 w 132384"/>
                <a:gd name="connsiteY352" fmla="*/ 93664 h 181720"/>
                <a:gd name="connsiteX353" fmla="*/ 84772 w 132384"/>
                <a:gd name="connsiteY353" fmla="*/ 91759 h 181720"/>
                <a:gd name="connsiteX354" fmla="*/ 84772 w 132384"/>
                <a:gd name="connsiteY354" fmla="*/ 91759 h 181720"/>
                <a:gd name="connsiteX355" fmla="*/ 83820 w 132384"/>
                <a:gd name="connsiteY355" fmla="*/ 93664 h 181720"/>
                <a:gd name="connsiteX356" fmla="*/ 90488 w 132384"/>
                <a:gd name="connsiteY356" fmla="*/ 107951 h 181720"/>
                <a:gd name="connsiteX357" fmla="*/ 86677 w 132384"/>
                <a:gd name="connsiteY357" fmla="*/ 106046 h 181720"/>
                <a:gd name="connsiteX358" fmla="*/ 84772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2 w 132384"/>
                <a:gd name="connsiteY362" fmla="*/ 104141 h 181720"/>
                <a:gd name="connsiteX363" fmla="*/ 93345 w 132384"/>
                <a:gd name="connsiteY363" fmla="*/ 105094 h 181720"/>
                <a:gd name="connsiteX364" fmla="*/ 96202 w 132384"/>
                <a:gd name="connsiteY364" fmla="*/ 106046 h 181720"/>
                <a:gd name="connsiteX365" fmla="*/ 94297 w 132384"/>
                <a:gd name="connsiteY365" fmla="*/ 107951 h 181720"/>
                <a:gd name="connsiteX366" fmla="*/ 90488 w 132384"/>
                <a:gd name="connsiteY366" fmla="*/ 107951 h 181720"/>
                <a:gd name="connsiteX367" fmla="*/ 90488 w 132384"/>
                <a:gd name="connsiteY367" fmla="*/ 107951 h 181720"/>
                <a:gd name="connsiteX368" fmla="*/ 84772 w 132384"/>
                <a:gd name="connsiteY368" fmla="*/ 96521 h 181720"/>
                <a:gd name="connsiteX369" fmla="*/ 85725 w 132384"/>
                <a:gd name="connsiteY369" fmla="*/ 95569 h 181720"/>
                <a:gd name="connsiteX370" fmla="*/ 86677 w 132384"/>
                <a:gd name="connsiteY370" fmla="*/ 96521 h 181720"/>
                <a:gd name="connsiteX371" fmla="*/ 85725 w 132384"/>
                <a:gd name="connsiteY371" fmla="*/ 97474 h 181720"/>
                <a:gd name="connsiteX372" fmla="*/ 84772 w 132384"/>
                <a:gd name="connsiteY372" fmla="*/ 96521 h 181720"/>
                <a:gd name="connsiteX373" fmla="*/ 86677 w 132384"/>
                <a:gd name="connsiteY373" fmla="*/ 113666 h 181720"/>
                <a:gd name="connsiteX374" fmla="*/ 85725 w 132384"/>
                <a:gd name="connsiteY374" fmla="*/ 111761 h 181720"/>
                <a:gd name="connsiteX375" fmla="*/ 84772 w 132384"/>
                <a:gd name="connsiteY375" fmla="*/ 112714 h 181720"/>
                <a:gd name="connsiteX376" fmla="*/ 86677 w 132384"/>
                <a:gd name="connsiteY376" fmla="*/ 113666 h 181720"/>
                <a:gd name="connsiteX377" fmla="*/ 86677 w 132384"/>
                <a:gd name="connsiteY377" fmla="*/ 113666 h 181720"/>
                <a:gd name="connsiteX378" fmla="*/ 90488 w 132384"/>
                <a:gd name="connsiteY378" fmla="*/ 115571 h 181720"/>
                <a:gd name="connsiteX379" fmla="*/ 89535 w 132384"/>
                <a:gd name="connsiteY379" fmla="*/ 114619 h 181720"/>
                <a:gd name="connsiteX380" fmla="*/ 87630 w 132384"/>
                <a:gd name="connsiteY380" fmla="*/ 118429 h 181720"/>
                <a:gd name="connsiteX381" fmla="*/ 88582 w 132384"/>
                <a:gd name="connsiteY381" fmla="*/ 119381 h 181720"/>
                <a:gd name="connsiteX382" fmla="*/ 90488 w 132384"/>
                <a:gd name="connsiteY382" fmla="*/ 115571 h 181720"/>
                <a:gd name="connsiteX383" fmla="*/ 92392 w 132384"/>
                <a:gd name="connsiteY383" fmla="*/ 90806 h 181720"/>
                <a:gd name="connsiteX384" fmla="*/ 90488 w 132384"/>
                <a:gd name="connsiteY384" fmla="*/ 95569 h 181720"/>
                <a:gd name="connsiteX385" fmla="*/ 92392 w 132384"/>
                <a:gd name="connsiteY385" fmla="*/ 90806 h 181720"/>
                <a:gd name="connsiteX386" fmla="*/ 94297 w 132384"/>
                <a:gd name="connsiteY386" fmla="*/ 112714 h 181720"/>
                <a:gd name="connsiteX387" fmla="*/ 94297 w 132384"/>
                <a:gd name="connsiteY387" fmla="*/ 112714 h 181720"/>
                <a:gd name="connsiteX388" fmla="*/ 95250 w 132384"/>
                <a:gd name="connsiteY388" fmla="*/ 112714 h 181720"/>
                <a:gd name="connsiteX389" fmla="*/ 94297 w 132384"/>
                <a:gd name="connsiteY389" fmla="*/ 112714 h 181720"/>
                <a:gd name="connsiteX390" fmla="*/ 94297 w 132384"/>
                <a:gd name="connsiteY390" fmla="*/ 112714 h 181720"/>
                <a:gd name="connsiteX391" fmla="*/ 109538 w 132384"/>
                <a:gd name="connsiteY391" fmla="*/ 125096 h 181720"/>
                <a:gd name="connsiteX392" fmla="*/ 109538 w 132384"/>
                <a:gd name="connsiteY392" fmla="*/ 123191 h 181720"/>
                <a:gd name="connsiteX393" fmla="*/ 107632 w 132384"/>
                <a:gd name="connsiteY393" fmla="*/ 123191 h 181720"/>
                <a:gd name="connsiteX394" fmla="*/ 100965 w 132384"/>
                <a:gd name="connsiteY394" fmla="*/ 124144 h 181720"/>
                <a:gd name="connsiteX395" fmla="*/ 98107 w 132384"/>
                <a:gd name="connsiteY395" fmla="*/ 125096 h 181720"/>
                <a:gd name="connsiteX396" fmla="*/ 96202 w 132384"/>
                <a:gd name="connsiteY396" fmla="*/ 124144 h 181720"/>
                <a:gd name="connsiteX397" fmla="*/ 97155 w 132384"/>
                <a:gd name="connsiteY397" fmla="*/ 126049 h 181720"/>
                <a:gd name="connsiteX398" fmla="*/ 103822 w 132384"/>
                <a:gd name="connsiteY398" fmla="*/ 127954 h 181720"/>
                <a:gd name="connsiteX399" fmla="*/ 105727 w 132384"/>
                <a:gd name="connsiteY399" fmla="*/ 127954 h 181720"/>
                <a:gd name="connsiteX400" fmla="*/ 109538 w 132384"/>
                <a:gd name="connsiteY400" fmla="*/ 125096 h 181720"/>
                <a:gd name="connsiteX401" fmla="*/ 96202 w 132384"/>
                <a:gd name="connsiteY401" fmla="*/ 121286 h 181720"/>
                <a:gd name="connsiteX402" fmla="*/ 98107 w 132384"/>
                <a:gd name="connsiteY402" fmla="*/ 119381 h 181720"/>
                <a:gd name="connsiteX403" fmla="*/ 97155 w 132384"/>
                <a:gd name="connsiteY403" fmla="*/ 117476 h 181720"/>
                <a:gd name="connsiteX404" fmla="*/ 96202 w 132384"/>
                <a:gd name="connsiteY404" fmla="*/ 118429 h 181720"/>
                <a:gd name="connsiteX405" fmla="*/ 96202 w 132384"/>
                <a:gd name="connsiteY405" fmla="*/ 121286 h 181720"/>
                <a:gd name="connsiteX406" fmla="*/ 98107 w 132384"/>
                <a:gd name="connsiteY406" fmla="*/ 105094 h 181720"/>
                <a:gd name="connsiteX407" fmla="*/ 100965 w 132384"/>
                <a:gd name="connsiteY407" fmla="*/ 102236 h 181720"/>
                <a:gd name="connsiteX408" fmla="*/ 104775 w 132384"/>
                <a:gd name="connsiteY408" fmla="*/ 99379 h 181720"/>
                <a:gd name="connsiteX409" fmla="*/ 107632 w 132384"/>
                <a:gd name="connsiteY409" fmla="*/ 98426 h 181720"/>
                <a:gd name="connsiteX410" fmla="*/ 108585 w 132384"/>
                <a:gd name="connsiteY410" fmla="*/ 101284 h 181720"/>
                <a:gd name="connsiteX411" fmla="*/ 108585 w 132384"/>
                <a:gd name="connsiteY411" fmla="*/ 107951 h 181720"/>
                <a:gd name="connsiteX412" fmla="*/ 101917 w 132384"/>
                <a:gd name="connsiteY412" fmla="*/ 106999 h 181720"/>
                <a:gd name="connsiteX413" fmla="*/ 98107 w 132384"/>
                <a:gd name="connsiteY413" fmla="*/ 105094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2 w 132384"/>
                <a:gd name="connsiteY419" fmla="*/ 115571 h 181720"/>
                <a:gd name="connsiteX420" fmla="*/ 105727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7 w 132384"/>
                <a:gd name="connsiteY424" fmla="*/ 120334 h 181720"/>
                <a:gd name="connsiteX425" fmla="*/ 107632 w 132384"/>
                <a:gd name="connsiteY425" fmla="*/ 119381 h 181720"/>
                <a:gd name="connsiteX426" fmla="*/ 107632 w 132384"/>
                <a:gd name="connsiteY426" fmla="*/ 115571 h 181720"/>
                <a:gd name="connsiteX427" fmla="*/ 109538 w 132384"/>
                <a:gd name="connsiteY427" fmla="*/ 146051 h 181720"/>
                <a:gd name="connsiteX428" fmla="*/ 109538 w 132384"/>
                <a:gd name="connsiteY428" fmla="*/ 146051 h 181720"/>
                <a:gd name="connsiteX429" fmla="*/ 105727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2241 h 181720"/>
                <a:gd name="connsiteX438" fmla="*/ 110490 w 132384"/>
                <a:gd name="connsiteY438" fmla="*/ 142241 h 181720"/>
                <a:gd name="connsiteX439" fmla="*/ 108585 w 132384"/>
                <a:gd name="connsiteY439" fmla="*/ 142241 h 181720"/>
                <a:gd name="connsiteX440" fmla="*/ 108585 w 132384"/>
                <a:gd name="connsiteY440" fmla="*/ 143194 h 181720"/>
                <a:gd name="connsiteX441" fmla="*/ 110490 w 132384"/>
                <a:gd name="connsiteY441" fmla="*/ 142241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2 w 132384"/>
                <a:gd name="connsiteY447" fmla="*/ 131764 h 181720"/>
                <a:gd name="connsiteX448" fmla="*/ 111442 w 132384"/>
                <a:gd name="connsiteY448" fmla="*/ 131764 h 181720"/>
                <a:gd name="connsiteX449" fmla="*/ 111442 w 132384"/>
                <a:gd name="connsiteY449" fmla="*/ 133669 h 181720"/>
                <a:gd name="connsiteX450" fmla="*/ 111442 w 132384"/>
                <a:gd name="connsiteY450" fmla="*/ 131764 h 181720"/>
                <a:gd name="connsiteX451" fmla="*/ 111442 w 132384"/>
                <a:gd name="connsiteY451" fmla="*/ 131764 h 181720"/>
                <a:gd name="connsiteX452" fmla="*/ 111442 w 132384"/>
                <a:gd name="connsiteY452" fmla="*/ 111761 h 181720"/>
                <a:gd name="connsiteX453" fmla="*/ 113347 w 132384"/>
                <a:gd name="connsiteY453" fmla="*/ 114619 h 181720"/>
                <a:gd name="connsiteX454" fmla="*/ 118110 w 132384"/>
                <a:gd name="connsiteY454" fmla="*/ 116524 h 181720"/>
                <a:gd name="connsiteX455" fmla="*/ 119063 w 132384"/>
                <a:gd name="connsiteY455" fmla="*/ 114619 h 181720"/>
                <a:gd name="connsiteX456" fmla="*/ 113347 w 132384"/>
                <a:gd name="connsiteY456" fmla="*/ 110809 h 181720"/>
                <a:gd name="connsiteX457" fmla="*/ 111442 w 132384"/>
                <a:gd name="connsiteY457" fmla="*/ 109856 h 181720"/>
                <a:gd name="connsiteX458" fmla="*/ 111442 w 132384"/>
                <a:gd name="connsiteY458" fmla="*/ 111761 h 181720"/>
                <a:gd name="connsiteX459" fmla="*/ 114300 w 132384"/>
                <a:gd name="connsiteY459" fmla="*/ 126049 h 181720"/>
                <a:gd name="connsiteX460" fmla="*/ 114300 w 132384"/>
                <a:gd name="connsiteY460" fmla="*/ 126049 h 181720"/>
                <a:gd name="connsiteX461" fmla="*/ 113347 w 132384"/>
                <a:gd name="connsiteY461" fmla="*/ 122239 h 181720"/>
                <a:gd name="connsiteX462" fmla="*/ 111442 w 132384"/>
                <a:gd name="connsiteY462" fmla="*/ 124144 h 181720"/>
                <a:gd name="connsiteX463" fmla="*/ 114300 w 132384"/>
                <a:gd name="connsiteY463" fmla="*/ 126049 h 181720"/>
                <a:gd name="connsiteX464" fmla="*/ 113347 w 132384"/>
                <a:gd name="connsiteY464" fmla="*/ 114619 h 181720"/>
                <a:gd name="connsiteX465" fmla="*/ 115252 w 132384"/>
                <a:gd name="connsiteY465" fmla="*/ 112714 h 181720"/>
                <a:gd name="connsiteX466" fmla="*/ 115252 w 132384"/>
                <a:gd name="connsiteY466" fmla="*/ 113666 h 181720"/>
                <a:gd name="connsiteX467" fmla="*/ 113347 w 132384"/>
                <a:gd name="connsiteY467" fmla="*/ 114619 h 181720"/>
                <a:gd name="connsiteX468" fmla="*/ 114300 w 132384"/>
                <a:gd name="connsiteY468" fmla="*/ 32704 h 181720"/>
                <a:gd name="connsiteX469" fmla="*/ 116205 w 132384"/>
                <a:gd name="connsiteY469" fmla="*/ 32704 h 181720"/>
                <a:gd name="connsiteX470" fmla="*/ 115252 w 132384"/>
                <a:gd name="connsiteY470" fmla="*/ 31751 h 181720"/>
                <a:gd name="connsiteX471" fmla="*/ 114300 w 132384"/>
                <a:gd name="connsiteY471" fmla="*/ 32704 h 181720"/>
                <a:gd name="connsiteX472" fmla="*/ 114300 w 132384"/>
                <a:gd name="connsiteY472" fmla="*/ 32704 h 181720"/>
                <a:gd name="connsiteX473" fmla="*/ 120967 w 132384"/>
                <a:gd name="connsiteY473" fmla="*/ 133669 h 181720"/>
                <a:gd name="connsiteX474" fmla="*/ 116205 w 132384"/>
                <a:gd name="connsiteY474" fmla="*/ 129859 h 181720"/>
                <a:gd name="connsiteX475" fmla="*/ 114300 w 132384"/>
                <a:gd name="connsiteY475" fmla="*/ 131764 h 181720"/>
                <a:gd name="connsiteX476" fmla="*/ 115252 w 132384"/>
                <a:gd name="connsiteY476" fmla="*/ 133669 h 181720"/>
                <a:gd name="connsiteX477" fmla="*/ 120015 w 132384"/>
                <a:gd name="connsiteY477" fmla="*/ 135574 h 181720"/>
                <a:gd name="connsiteX478" fmla="*/ 120967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2 w 132384"/>
                <a:gd name="connsiteY482" fmla="*/ 141289 h 181720"/>
                <a:gd name="connsiteX483" fmla="*/ 115252 w 132384"/>
                <a:gd name="connsiteY483" fmla="*/ 143194 h 181720"/>
                <a:gd name="connsiteX484" fmla="*/ 117157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7" y="172721"/>
                  </a:moveTo>
                  <a:cubicBezTo>
                    <a:pt x="92392" y="178436"/>
                    <a:pt x="78105" y="183199"/>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5255" y="140336"/>
                    <a:pt x="127635" y="163196"/>
                    <a:pt x="105727"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1764"/>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0955" y="120334"/>
                    <a:pt x="20955" y="118429"/>
                    <a:pt x="21907" y="117476"/>
                  </a:cubicBezTo>
                  <a:close/>
                  <a:moveTo>
                    <a:pt x="21907" y="131764"/>
                  </a:moveTo>
                  <a:cubicBezTo>
                    <a:pt x="21907" y="131764"/>
                    <a:pt x="20955" y="130811"/>
                    <a:pt x="21907" y="131764"/>
                  </a:cubicBezTo>
                  <a:cubicBezTo>
                    <a:pt x="20955" y="130811"/>
                    <a:pt x="20955" y="131764"/>
                    <a:pt x="20955" y="131764"/>
                  </a:cubicBezTo>
                  <a:cubicBezTo>
                    <a:pt x="20002"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5574"/>
                  </a:moveTo>
                  <a:cubicBezTo>
                    <a:pt x="22860" y="135574"/>
                    <a:pt x="22860" y="134621"/>
                    <a:pt x="22860" y="135574"/>
                  </a:cubicBezTo>
                  <a:cubicBezTo>
                    <a:pt x="23813" y="134621"/>
                    <a:pt x="22860" y="134621"/>
                    <a:pt x="22860" y="134621"/>
                  </a:cubicBezTo>
                  <a:cubicBezTo>
                    <a:pt x="22860" y="134621"/>
                    <a:pt x="21907" y="134621"/>
                    <a:pt x="22860" y="135574"/>
                  </a:cubicBezTo>
                  <a:cubicBezTo>
                    <a:pt x="21907" y="134621"/>
                    <a:pt x="21907" y="135574"/>
                    <a:pt x="22860" y="135574"/>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3813" y="139384"/>
                  </a:moveTo>
                  <a:cubicBezTo>
                    <a:pt x="23813" y="138431"/>
                    <a:pt x="23813" y="138431"/>
                    <a:pt x="22860" y="138431"/>
                  </a:cubicBezTo>
                  <a:cubicBezTo>
                    <a:pt x="22860" y="138431"/>
                    <a:pt x="21907" y="138431"/>
                    <a:pt x="21907" y="139384"/>
                  </a:cubicBezTo>
                  <a:cubicBezTo>
                    <a:pt x="22860" y="139384"/>
                    <a:pt x="22860" y="139384"/>
                    <a:pt x="23813" y="139384"/>
                  </a:cubicBezTo>
                  <a:cubicBezTo>
                    <a:pt x="23813" y="139384"/>
                    <a:pt x="23813" y="139384"/>
                    <a:pt x="23813" y="139384"/>
                  </a:cubicBezTo>
                  <a:close/>
                  <a:moveTo>
                    <a:pt x="22860" y="126049"/>
                  </a:moveTo>
                  <a:cubicBezTo>
                    <a:pt x="22860" y="126049"/>
                    <a:pt x="22860" y="127001"/>
                    <a:pt x="22860" y="126049"/>
                  </a:cubicBezTo>
                  <a:cubicBezTo>
                    <a:pt x="21907" y="127954"/>
                    <a:pt x="22860" y="127954"/>
                    <a:pt x="22860" y="127954"/>
                  </a:cubicBezTo>
                  <a:cubicBezTo>
                    <a:pt x="23813" y="127954"/>
                    <a:pt x="23813" y="127001"/>
                    <a:pt x="22860" y="126049"/>
                  </a:cubicBezTo>
                  <a:cubicBezTo>
                    <a:pt x="23813" y="127001"/>
                    <a:pt x="23813" y="126049"/>
                    <a:pt x="22860" y="126049"/>
                  </a:cubicBezTo>
                  <a:close/>
                  <a:moveTo>
                    <a:pt x="26670" y="129859"/>
                  </a:moveTo>
                  <a:cubicBezTo>
                    <a:pt x="25717" y="129859"/>
                    <a:pt x="25717" y="131764"/>
                    <a:pt x="25717" y="132716"/>
                  </a:cubicBezTo>
                  <a:cubicBezTo>
                    <a:pt x="25717" y="132716"/>
                    <a:pt x="25717" y="133669"/>
                    <a:pt x="26670" y="133669"/>
                  </a:cubicBezTo>
                  <a:cubicBezTo>
                    <a:pt x="26670" y="133669"/>
                    <a:pt x="27622" y="133669"/>
                    <a:pt x="27622" y="132716"/>
                  </a:cubicBezTo>
                  <a:cubicBezTo>
                    <a:pt x="29527" y="131764"/>
                    <a:pt x="26670" y="129859"/>
                    <a:pt x="26670" y="129859"/>
                  </a:cubicBezTo>
                  <a:close/>
                  <a:moveTo>
                    <a:pt x="30480" y="44134"/>
                  </a:moveTo>
                  <a:cubicBezTo>
                    <a:pt x="30480" y="44134"/>
                    <a:pt x="31432" y="44134"/>
                    <a:pt x="30480" y="44134"/>
                  </a:cubicBezTo>
                  <a:cubicBezTo>
                    <a:pt x="31432" y="44134"/>
                    <a:pt x="31432" y="43181"/>
                    <a:pt x="30480" y="44134"/>
                  </a:cubicBezTo>
                  <a:cubicBezTo>
                    <a:pt x="30480" y="42229"/>
                    <a:pt x="29527"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7"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7946"/>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2"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2" y="65089"/>
                    <a:pt x="40005" y="63184"/>
                  </a:cubicBezTo>
                  <a:cubicBezTo>
                    <a:pt x="40957" y="62231"/>
                    <a:pt x="40957" y="61279"/>
                    <a:pt x="42863" y="60326"/>
                  </a:cubicBezTo>
                  <a:close/>
                  <a:moveTo>
                    <a:pt x="37147" y="73661"/>
                  </a:moveTo>
                  <a:cubicBezTo>
                    <a:pt x="37147" y="72709"/>
                    <a:pt x="37147" y="71756"/>
                    <a:pt x="35242" y="70804"/>
                  </a:cubicBezTo>
                  <a:cubicBezTo>
                    <a:pt x="35242" y="70804"/>
                    <a:pt x="34290" y="70804"/>
                    <a:pt x="34290" y="71756"/>
                  </a:cubicBezTo>
                  <a:cubicBezTo>
                    <a:pt x="34290" y="72709"/>
                    <a:pt x="34290" y="74614"/>
                    <a:pt x="36195" y="74614"/>
                  </a:cubicBezTo>
                  <a:cubicBezTo>
                    <a:pt x="37147" y="74614"/>
                    <a:pt x="37147" y="73661"/>
                    <a:pt x="37147" y="73661"/>
                  </a:cubicBezTo>
                  <a:close/>
                  <a:moveTo>
                    <a:pt x="38100" y="58421"/>
                  </a:moveTo>
                  <a:cubicBezTo>
                    <a:pt x="38100" y="58421"/>
                    <a:pt x="38100" y="58421"/>
                    <a:pt x="38100" y="58421"/>
                  </a:cubicBezTo>
                  <a:cubicBezTo>
                    <a:pt x="39052" y="57469"/>
                    <a:pt x="39052" y="57469"/>
                    <a:pt x="38100" y="57469"/>
                  </a:cubicBezTo>
                  <a:cubicBezTo>
                    <a:pt x="38100" y="57469"/>
                    <a:pt x="38100" y="57469"/>
                    <a:pt x="38100" y="58421"/>
                  </a:cubicBezTo>
                  <a:cubicBezTo>
                    <a:pt x="37147" y="58421"/>
                    <a:pt x="38100" y="58421"/>
                    <a:pt x="38100" y="58421"/>
                  </a:cubicBezTo>
                  <a:close/>
                  <a:moveTo>
                    <a:pt x="38100" y="53659"/>
                  </a:moveTo>
                  <a:cubicBezTo>
                    <a:pt x="39052" y="53659"/>
                    <a:pt x="39052" y="53659"/>
                    <a:pt x="38100" y="53659"/>
                  </a:cubicBezTo>
                  <a:cubicBezTo>
                    <a:pt x="39052" y="52706"/>
                    <a:pt x="38100" y="52706"/>
                    <a:pt x="38100" y="52706"/>
                  </a:cubicBezTo>
                  <a:lnTo>
                    <a:pt x="38100" y="53659"/>
                  </a:lnTo>
                  <a:cubicBezTo>
                    <a:pt x="38100" y="52706"/>
                    <a:pt x="38100" y="53659"/>
                    <a:pt x="38100" y="53659"/>
                  </a:cubicBezTo>
                  <a:close/>
                  <a:moveTo>
                    <a:pt x="40005" y="48896"/>
                  </a:moveTo>
                  <a:cubicBezTo>
                    <a:pt x="40005" y="48896"/>
                    <a:pt x="40005" y="49849"/>
                    <a:pt x="40005" y="48896"/>
                  </a:cubicBezTo>
                  <a:cubicBezTo>
                    <a:pt x="40957" y="49849"/>
                    <a:pt x="40957" y="49849"/>
                    <a:pt x="40005" y="48896"/>
                  </a:cubicBezTo>
                  <a:cubicBezTo>
                    <a:pt x="40957" y="48896"/>
                    <a:pt x="40957" y="48896"/>
                    <a:pt x="40005" y="48896"/>
                  </a:cubicBezTo>
                  <a:cubicBezTo>
                    <a:pt x="40957" y="48896"/>
                    <a:pt x="40005" y="48896"/>
                    <a:pt x="40005"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7630" y="109856"/>
                    <a:pt x="88582" y="107951"/>
                    <a:pt x="89535" y="107951"/>
                  </a:cubicBezTo>
                  <a:close/>
                  <a:moveTo>
                    <a:pt x="48577" y="77471"/>
                  </a:moveTo>
                  <a:cubicBezTo>
                    <a:pt x="48577" y="78424"/>
                    <a:pt x="47625" y="78424"/>
                    <a:pt x="46672" y="78424"/>
                  </a:cubicBezTo>
                  <a:cubicBezTo>
                    <a:pt x="45720" y="78424"/>
                    <a:pt x="44767" y="78424"/>
                    <a:pt x="44767" y="77471"/>
                  </a:cubicBezTo>
                  <a:cubicBezTo>
                    <a:pt x="44767" y="76519"/>
                    <a:pt x="45720" y="76519"/>
                    <a:pt x="46672" y="76519"/>
                  </a:cubicBezTo>
                  <a:cubicBezTo>
                    <a:pt x="47625" y="77471"/>
                    <a:pt x="48577" y="77471"/>
                    <a:pt x="48577"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2" y="81281"/>
                    <a:pt x="58102" y="82234"/>
                  </a:cubicBezTo>
                  <a:cubicBezTo>
                    <a:pt x="58102" y="83186"/>
                    <a:pt x="57150" y="82234"/>
                    <a:pt x="57150" y="82234"/>
                  </a:cubicBezTo>
                  <a:cubicBezTo>
                    <a:pt x="56197" y="81281"/>
                    <a:pt x="54292" y="81281"/>
                    <a:pt x="56197" y="79376"/>
                  </a:cubicBezTo>
                  <a:close/>
                  <a:moveTo>
                    <a:pt x="58102" y="97474"/>
                  </a:moveTo>
                  <a:lnTo>
                    <a:pt x="58102" y="97474"/>
                  </a:lnTo>
                  <a:cubicBezTo>
                    <a:pt x="57150" y="97474"/>
                    <a:pt x="57150" y="97474"/>
                    <a:pt x="58102" y="97474"/>
                  </a:cubicBezTo>
                  <a:lnTo>
                    <a:pt x="58102" y="97474"/>
                  </a:lnTo>
                  <a:cubicBezTo>
                    <a:pt x="58102" y="97474"/>
                    <a:pt x="58102" y="97474"/>
                    <a:pt x="58102" y="97474"/>
                  </a:cubicBezTo>
                  <a:close/>
                  <a:moveTo>
                    <a:pt x="59055" y="79376"/>
                  </a:moveTo>
                  <a:lnTo>
                    <a:pt x="61913" y="76519"/>
                  </a:lnTo>
                  <a:lnTo>
                    <a:pt x="61913" y="78424"/>
                  </a:lnTo>
                  <a:cubicBezTo>
                    <a:pt x="61913" y="81281"/>
                    <a:pt x="60007" y="80329"/>
                    <a:pt x="59055" y="79376"/>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4141"/>
                    <a:pt x="64770" y="104141"/>
                    <a:pt x="65722" y="103189"/>
                  </a:cubicBezTo>
                  <a:cubicBezTo>
                    <a:pt x="64770" y="104141"/>
                    <a:pt x="65722" y="104141"/>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7" y="93664"/>
                    <a:pt x="66675" y="94616"/>
                  </a:cubicBezTo>
                  <a:lnTo>
                    <a:pt x="65722" y="94616"/>
                  </a:lnTo>
                  <a:cubicBezTo>
                    <a:pt x="65722" y="93664"/>
                    <a:pt x="65722" y="92711"/>
                    <a:pt x="66675" y="92711"/>
                  </a:cubicBezTo>
                  <a:close/>
                  <a:moveTo>
                    <a:pt x="70485" y="79376"/>
                  </a:moveTo>
                  <a:cubicBezTo>
                    <a:pt x="69532" y="76519"/>
                    <a:pt x="67627" y="78424"/>
                    <a:pt x="66675" y="79376"/>
                  </a:cubicBezTo>
                  <a:cubicBezTo>
                    <a:pt x="65722" y="81281"/>
                    <a:pt x="67627"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7" y="101284"/>
                  </a:cubicBezTo>
                  <a:cubicBezTo>
                    <a:pt x="67627" y="103189"/>
                    <a:pt x="67627" y="104141"/>
                    <a:pt x="70485" y="104141"/>
                  </a:cubicBezTo>
                  <a:cubicBezTo>
                    <a:pt x="71438" y="104141"/>
                    <a:pt x="71438" y="104141"/>
                    <a:pt x="71438" y="103189"/>
                  </a:cubicBezTo>
                  <a:close/>
                  <a:moveTo>
                    <a:pt x="68580" y="73661"/>
                  </a:moveTo>
                  <a:cubicBezTo>
                    <a:pt x="68580" y="73661"/>
                    <a:pt x="68580" y="73661"/>
                    <a:pt x="68580" y="73661"/>
                  </a:cubicBezTo>
                  <a:lnTo>
                    <a:pt x="69532" y="73661"/>
                  </a:lnTo>
                  <a:cubicBezTo>
                    <a:pt x="69532" y="72709"/>
                    <a:pt x="69532" y="72709"/>
                    <a:pt x="68580" y="73661"/>
                  </a:cubicBezTo>
                  <a:cubicBezTo>
                    <a:pt x="68580" y="72709"/>
                    <a:pt x="68580" y="72709"/>
                    <a:pt x="68580" y="73661"/>
                  </a:cubicBezTo>
                  <a:close/>
                  <a:moveTo>
                    <a:pt x="71438" y="78424"/>
                  </a:moveTo>
                  <a:cubicBezTo>
                    <a:pt x="72390" y="77471"/>
                    <a:pt x="72390" y="77471"/>
                    <a:pt x="71438" y="78424"/>
                  </a:cubicBezTo>
                  <a:cubicBezTo>
                    <a:pt x="72390" y="77471"/>
                    <a:pt x="72390" y="77471"/>
                    <a:pt x="71438" y="78424"/>
                  </a:cubicBezTo>
                  <a:lnTo>
                    <a:pt x="71438" y="78424"/>
                  </a:lnTo>
                  <a:lnTo>
                    <a:pt x="71438" y="78424"/>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2" y="83186"/>
                    <a:pt x="77152" y="83186"/>
                    <a:pt x="77152" y="83186"/>
                  </a:cubicBezTo>
                  <a:cubicBezTo>
                    <a:pt x="77152" y="82234"/>
                    <a:pt x="77152" y="82234"/>
                    <a:pt x="76200" y="81281"/>
                  </a:cubicBezTo>
                  <a:cubicBezTo>
                    <a:pt x="76200" y="81281"/>
                    <a:pt x="75247" y="81281"/>
                    <a:pt x="75247" y="81281"/>
                  </a:cubicBezTo>
                  <a:cubicBezTo>
                    <a:pt x="75247" y="82234"/>
                    <a:pt x="75247" y="83186"/>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2" y="95569"/>
                  </a:cubicBezTo>
                  <a:cubicBezTo>
                    <a:pt x="76200" y="94616"/>
                    <a:pt x="76200" y="92711"/>
                    <a:pt x="77152"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7" y="106046"/>
                  </a:lnTo>
                  <a:lnTo>
                    <a:pt x="84772" y="104141"/>
                  </a:lnTo>
                  <a:cubicBezTo>
                    <a:pt x="83820" y="103189"/>
                    <a:pt x="84772" y="102236"/>
                    <a:pt x="85725" y="102236"/>
                  </a:cubicBezTo>
                  <a:cubicBezTo>
                    <a:pt x="89535" y="102236"/>
                    <a:pt x="93345" y="100331"/>
                    <a:pt x="97155" y="101284"/>
                  </a:cubicBezTo>
                  <a:cubicBezTo>
                    <a:pt x="96202"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2" y="106046"/>
                  </a:cubicBezTo>
                  <a:cubicBezTo>
                    <a:pt x="96202"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6677" y="95569"/>
                    <a:pt x="86677" y="95569"/>
                    <a:pt x="86677" y="96521"/>
                  </a:cubicBezTo>
                  <a:cubicBezTo>
                    <a:pt x="86677" y="97474"/>
                    <a:pt x="86677" y="97474"/>
                    <a:pt x="85725" y="97474"/>
                  </a:cubicBezTo>
                  <a:cubicBezTo>
                    <a:pt x="85725" y="97474"/>
                    <a:pt x="84772" y="97474"/>
                    <a:pt x="84772" y="96521"/>
                  </a:cubicBezTo>
                  <a:close/>
                  <a:moveTo>
                    <a:pt x="86677" y="113666"/>
                  </a:moveTo>
                  <a:cubicBezTo>
                    <a:pt x="86677" y="112714"/>
                    <a:pt x="86677" y="111761"/>
                    <a:pt x="85725" y="111761"/>
                  </a:cubicBezTo>
                  <a:cubicBezTo>
                    <a:pt x="85725" y="111761"/>
                    <a:pt x="84772" y="111761"/>
                    <a:pt x="84772" y="112714"/>
                  </a:cubicBezTo>
                  <a:cubicBezTo>
                    <a:pt x="85725" y="113666"/>
                    <a:pt x="85725" y="113666"/>
                    <a:pt x="86677" y="113666"/>
                  </a:cubicBezTo>
                  <a:cubicBezTo>
                    <a:pt x="86677" y="114619"/>
                    <a:pt x="86677" y="113666"/>
                    <a:pt x="86677"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2" y="119381"/>
                  </a:cubicBezTo>
                  <a:cubicBezTo>
                    <a:pt x="89535" y="118429"/>
                    <a:pt x="90488" y="117476"/>
                    <a:pt x="90488" y="115571"/>
                  </a:cubicBezTo>
                  <a:close/>
                  <a:moveTo>
                    <a:pt x="92392" y="90806"/>
                  </a:moveTo>
                  <a:cubicBezTo>
                    <a:pt x="92392" y="92711"/>
                    <a:pt x="90488" y="93664"/>
                    <a:pt x="90488" y="95569"/>
                  </a:cubicBezTo>
                  <a:cubicBezTo>
                    <a:pt x="88582" y="92711"/>
                    <a:pt x="90488" y="91759"/>
                    <a:pt x="92392" y="90806"/>
                  </a:cubicBezTo>
                  <a:close/>
                  <a:moveTo>
                    <a:pt x="94297" y="112714"/>
                  </a:moveTo>
                  <a:cubicBezTo>
                    <a:pt x="94297" y="111761"/>
                    <a:pt x="94297" y="111761"/>
                    <a:pt x="94297" y="112714"/>
                  </a:cubicBezTo>
                  <a:cubicBezTo>
                    <a:pt x="95250" y="112714"/>
                    <a:pt x="95250" y="112714"/>
                    <a:pt x="95250" y="112714"/>
                  </a:cubicBezTo>
                  <a:cubicBezTo>
                    <a:pt x="96202" y="112714"/>
                    <a:pt x="95250" y="112714"/>
                    <a:pt x="94297" y="112714"/>
                  </a:cubicBezTo>
                  <a:cubicBezTo>
                    <a:pt x="95250" y="112714"/>
                    <a:pt x="94297" y="112714"/>
                    <a:pt x="94297" y="112714"/>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6680" y="127001"/>
                    <a:pt x="107632" y="125096"/>
                    <a:pt x="109538" y="125096"/>
                  </a:cubicBezTo>
                  <a:close/>
                  <a:moveTo>
                    <a:pt x="96202" y="121286"/>
                  </a:moveTo>
                  <a:cubicBezTo>
                    <a:pt x="97155" y="121286"/>
                    <a:pt x="97155" y="120334"/>
                    <a:pt x="98107" y="119381"/>
                  </a:cubicBezTo>
                  <a:cubicBezTo>
                    <a:pt x="98107" y="118429"/>
                    <a:pt x="98107" y="117476"/>
                    <a:pt x="97155" y="117476"/>
                  </a:cubicBezTo>
                  <a:cubicBezTo>
                    <a:pt x="96202" y="117476"/>
                    <a:pt x="95250" y="117476"/>
                    <a:pt x="96202" y="118429"/>
                  </a:cubicBezTo>
                  <a:cubicBezTo>
                    <a:pt x="96202" y="119381"/>
                    <a:pt x="95250" y="121286"/>
                    <a:pt x="96202" y="12128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7" y="105094"/>
                    <a:pt x="105727"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7" y="116524"/>
                  </a:cubicBezTo>
                  <a:cubicBezTo>
                    <a:pt x="105727"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7" y="120334"/>
                  </a:cubicBezTo>
                  <a:lnTo>
                    <a:pt x="107632" y="119381"/>
                  </a:lnTo>
                  <a:cubicBezTo>
                    <a:pt x="109538" y="119381"/>
                    <a:pt x="108585" y="116524"/>
                    <a:pt x="107632" y="115571"/>
                  </a:cubicBezTo>
                  <a:close/>
                  <a:moveTo>
                    <a:pt x="109538" y="146051"/>
                  </a:moveTo>
                  <a:cubicBezTo>
                    <a:pt x="109538" y="145099"/>
                    <a:pt x="109538" y="145099"/>
                    <a:pt x="109538" y="146051"/>
                  </a:cubicBezTo>
                  <a:cubicBezTo>
                    <a:pt x="107632" y="146051"/>
                    <a:pt x="105727" y="146051"/>
                    <a:pt x="105727" y="147956"/>
                  </a:cubicBezTo>
                  <a:cubicBezTo>
                    <a:pt x="105727" y="148909"/>
                    <a:pt x="106680" y="148909"/>
                    <a:pt x="106680" y="148909"/>
                  </a:cubicBezTo>
                  <a:cubicBezTo>
                    <a:pt x="109538" y="148909"/>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2"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2" y="112714"/>
                  </a:cubicBezTo>
                  <a:lnTo>
                    <a:pt x="115252" y="113666"/>
                  </a:lnTo>
                  <a:cubicBezTo>
                    <a:pt x="115252" y="114619"/>
                    <a:pt x="114300" y="114619"/>
                    <a:pt x="113347" y="114619"/>
                  </a:cubicBezTo>
                  <a:close/>
                  <a:moveTo>
                    <a:pt x="114300" y="32704"/>
                  </a:moveTo>
                  <a:cubicBezTo>
                    <a:pt x="113347" y="33656"/>
                    <a:pt x="115252" y="34609"/>
                    <a:pt x="116205" y="32704"/>
                  </a:cubicBezTo>
                  <a:cubicBezTo>
                    <a:pt x="116205" y="31751"/>
                    <a:pt x="115252" y="31751"/>
                    <a:pt x="115252" y="31751"/>
                  </a:cubicBezTo>
                  <a:cubicBezTo>
                    <a:pt x="114300" y="31751"/>
                    <a:pt x="113347" y="31751"/>
                    <a:pt x="114300" y="32704"/>
                  </a:cubicBezTo>
                  <a:cubicBezTo>
                    <a:pt x="113347" y="32704"/>
                    <a:pt x="113347" y="32704"/>
                    <a:pt x="114300" y="32704"/>
                  </a:cubicBezTo>
                  <a:close/>
                  <a:moveTo>
                    <a:pt x="120967" y="133669"/>
                  </a:moveTo>
                  <a:lnTo>
                    <a:pt x="116205" y="129859"/>
                  </a:lnTo>
                  <a:cubicBezTo>
                    <a:pt x="115252" y="130811"/>
                    <a:pt x="114300" y="130811"/>
                    <a:pt x="114300" y="131764"/>
                  </a:cubicBezTo>
                  <a:cubicBezTo>
                    <a:pt x="113347" y="132716"/>
                    <a:pt x="114300" y="132716"/>
                    <a:pt x="115252"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2" y="141289"/>
                  </a:cubicBezTo>
                  <a:cubicBezTo>
                    <a:pt x="115252" y="142241"/>
                    <a:pt x="114300" y="143194"/>
                    <a:pt x="115252" y="143194"/>
                  </a:cubicBezTo>
                  <a:cubicBezTo>
                    <a:pt x="116205" y="143194"/>
                    <a:pt x="116205" y="142241"/>
                    <a:pt x="117157" y="141289"/>
                  </a:cubicBezTo>
                  <a:cubicBezTo>
                    <a:pt x="117157" y="141289"/>
                    <a:pt x="118110" y="140336"/>
                    <a:pt x="118110" y="140336"/>
                  </a:cubicBezTo>
                  <a:close/>
                  <a:moveTo>
                    <a:pt x="119063" y="119381"/>
                  </a:moveTo>
                  <a:cubicBezTo>
                    <a:pt x="120015" y="119381"/>
                    <a:pt x="120015" y="120334"/>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323" name="Graphic 93">
            <a:extLst>
              <a:ext uri="{FF2B5EF4-FFF2-40B4-BE49-F238E27FC236}">
                <a16:creationId xmlns:a16="http://schemas.microsoft.com/office/drawing/2014/main" id="{E2F3C522-E612-5186-DDA7-7CF19D6449FB}"/>
              </a:ext>
            </a:extLst>
          </p:cNvPr>
          <p:cNvGrpSpPr/>
          <p:nvPr/>
        </p:nvGrpSpPr>
        <p:grpSpPr>
          <a:xfrm>
            <a:off x="10144552" y="793939"/>
            <a:ext cx="1611152" cy="260975"/>
            <a:chOff x="0" y="0"/>
            <a:chExt cx="1674103" cy="271555"/>
          </a:xfrm>
          <a:solidFill>
            <a:schemeClr val="tx1">
              <a:lumMod val="65000"/>
              <a:lumOff val="35000"/>
            </a:schemeClr>
          </a:solidFill>
        </p:grpSpPr>
        <p:sp>
          <p:nvSpPr>
            <p:cNvPr id="353" name="Freeform 352">
              <a:extLst>
                <a:ext uri="{FF2B5EF4-FFF2-40B4-BE49-F238E27FC236}">
                  <a16:creationId xmlns:a16="http://schemas.microsoft.com/office/drawing/2014/main" id="{7CD6B502-7E24-0907-49B6-8A25C967B166}"/>
                </a:ext>
              </a:extLst>
            </p:cNvPr>
            <p:cNvSpPr/>
            <p:nvPr/>
          </p:nvSpPr>
          <p:spPr>
            <a:xfrm>
              <a:off x="0" y="86862"/>
              <a:ext cx="266938" cy="179490"/>
            </a:xfrm>
            <a:custGeom>
              <a:avLst/>
              <a:gdLst>
                <a:gd name="connsiteX0" fmla="*/ 266938 w 266938"/>
                <a:gd name="connsiteY0" fmla="*/ 6815 h 179490"/>
                <a:gd name="connsiteX1" fmla="*/ 263128 w 266938"/>
                <a:gd name="connsiteY1" fmla="*/ 10625 h 179490"/>
                <a:gd name="connsiteX2" fmla="*/ 237411 w 266938"/>
                <a:gd name="connsiteY2" fmla="*/ 30627 h 179490"/>
                <a:gd name="connsiteX3" fmla="*/ 223123 w 266938"/>
                <a:gd name="connsiteY3" fmla="*/ 71585 h 179490"/>
                <a:gd name="connsiteX4" fmla="*/ 211693 w 266938"/>
                <a:gd name="connsiteY4" fmla="*/ 102065 h 179490"/>
                <a:gd name="connsiteX5" fmla="*/ 200263 w 266938"/>
                <a:gd name="connsiteY5" fmla="*/ 134450 h 179490"/>
                <a:gd name="connsiteX6" fmla="*/ 186928 w 266938"/>
                <a:gd name="connsiteY6" fmla="*/ 168740 h 179490"/>
                <a:gd name="connsiteX7" fmla="*/ 185976 w 266938"/>
                <a:gd name="connsiteY7" fmla="*/ 171597 h 179490"/>
                <a:gd name="connsiteX8" fmla="*/ 182166 w 266938"/>
                <a:gd name="connsiteY8" fmla="*/ 178265 h 179490"/>
                <a:gd name="connsiteX9" fmla="*/ 171688 w 266938"/>
                <a:gd name="connsiteY9" fmla="*/ 178265 h 179490"/>
                <a:gd name="connsiteX10" fmla="*/ 167878 w 266938"/>
                <a:gd name="connsiteY10" fmla="*/ 171597 h 179490"/>
                <a:gd name="connsiteX11" fmla="*/ 158353 w 266938"/>
                <a:gd name="connsiteY11" fmla="*/ 142070 h 179490"/>
                <a:gd name="connsiteX12" fmla="*/ 133588 w 266938"/>
                <a:gd name="connsiteY12" fmla="*/ 71585 h 179490"/>
                <a:gd name="connsiteX13" fmla="*/ 131683 w 266938"/>
                <a:gd name="connsiteY13" fmla="*/ 67775 h 179490"/>
                <a:gd name="connsiteX14" fmla="*/ 129778 w 266938"/>
                <a:gd name="connsiteY14" fmla="*/ 71585 h 179490"/>
                <a:gd name="connsiteX15" fmla="*/ 115491 w 266938"/>
                <a:gd name="connsiteY15" fmla="*/ 111590 h 179490"/>
                <a:gd name="connsiteX16" fmla="*/ 96441 w 266938"/>
                <a:gd name="connsiteY16" fmla="*/ 165882 h 179490"/>
                <a:gd name="connsiteX17" fmla="*/ 92631 w 266938"/>
                <a:gd name="connsiteY17" fmla="*/ 175407 h 179490"/>
                <a:gd name="connsiteX18" fmla="*/ 78343 w 266938"/>
                <a:gd name="connsiteY18" fmla="*/ 176360 h 179490"/>
                <a:gd name="connsiteX19" fmla="*/ 75486 w 266938"/>
                <a:gd name="connsiteY19" fmla="*/ 169693 h 179490"/>
                <a:gd name="connsiteX20" fmla="*/ 71676 w 266938"/>
                <a:gd name="connsiteY20" fmla="*/ 159215 h 179490"/>
                <a:gd name="connsiteX21" fmla="*/ 69771 w 266938"/>
                <a:gd name="connsiteY21" fmla="*/ 153500 h 179490"/>
                <a:gd name="connsiteX22" fmla="*/ 44053 w 266938"/>
                <a:gd name="connsiteY22" fmla="*/ 84920 h 179490"/>
                <a:gd name="connsiteX23" fmla="*/ 38338 w 266938"/>
                <a:gd name="connsiteY23" fmla="*/ 70632 h 179490"/>
                <a:gd name="connsiteX24" fmla="*/ 34528 w 266938"/>
                <a:gd name="connsiteY24" fmla="*/ 59202 h 179490"/>
                <a:gd name="connsiteX25" fmla="*/ 23098 w 266938"/>
                <a:gd name="connsiteY25" fmla="*/ 29675 h 179490"/>
                <a:gd name="connsiteX26" fmla="*/ 21193 w 266938"/>
                <a:gd name="connsiteY26" fmla="*/ 25865 h 179490"/>
                <a:gd name="connsiteX27" fmla="*/ 6906 w 266938"/>
                <a:gd name="connsiteY27" fmla="*/ 10625 h 179490"/>
                <a:gd name="connsiteX28" fmla="*/ 2143 w 266938"/>
                <a:gd name="connsiteY28" fmla="*/ 9672 h 179490"/>
                <a:gd name="connsiteX29" fmla="*/ 2143 w 266938"/>
                <a:gd name="connsiteY29" fmla="*/ 2052 h 179490"/>
                <a:gd name="connsiteX30" fmla="*/ 8811 w 266938"/>
                <a:gd name="connsiteY30" fmla="*/ 1100 h 179490"/>
                <a:gd name="connsiteX31" fmla="*/ 16431 w 266938"/>
                <a:gd name="connsiteY31" fmla="*/ 1100 h 179490"/>
                <a:gd name="connsiteX32" fmla="*/ 40243 w 266938"/>
                <a:gd name="connsiteY32" fmla="*/ 1100 h 179490"/>
                <a:gd name="connsiteX33" fmla="*/ 54531 w 266938"/>
                <a:gd name="connsiteY33" fmla="*/ 2052 h 179490"/>
                <a:gd name="connsiteX34" fmla="*/ 62151 w 266938"/>
                <a:gd name="connsiteY34" fmla="*/ 3005 h 179490"/>
                <a:gd name="connsiteX35" fmla="*/ 75486 w 266938"/>
                <a:gd name="connsiteY35" fmla="*/ 2052 h 179490"/>
                <a:gd name="connsiteX36" fmla="*/ 81201 w 266938"/>
                <a:gd name="connsiteY36" fmla="*/ 4910 h 179490"/>
                <a:gd name="connsiteX37" fmla="*/ 78343 w 266938"/>
                <a:gd name="connsiteY37" fmla="*/ 10625 h 179490"/>
                <a:gd name="connsiteX38" fmla="*/ 73581 w 266938"/>
                <a:gd name="connsiteY38" fmla="*/ 12530 h 179490"/>
                <a:gd name="connsiteX39" fmla="*/ 69771 w 266938"/>
                <a:gd name="connsiteY39" fmla="*/ 22055 h 179490"/>
                <a:gd name="connsiteX40" fmla="*/ 78343 w 266938"/>
                <a:gd name="connsiteY40" fmla="*/ 44915 h 179490"/>
                <a:gd name="connsiteX41" fmla="*/ 93583 w 266938"/>
                <a:gd name="connsiteY41" fmla="*/ 81110 h 179490"/>
                <a:gd name="connsiteX42" fmla="*/ 97393 w 266938"/>
                <a:gd name="connsiteY42" fmla="*/ 92540 h 179490"/>
                <a:gd name="connsiteX43" fmla="*/ 102156 w 266938"/>
                <a:gd name="connsiteY43" fmla="*/ 103018 h 179490"/>
                <a:gd name="connsiteX44" fmla="*/ 104061 w 266938"/>
                <a:gd name="connsiteY44" fmla="*/ 104922 h 179490"/>
                <a:gd name="connsiteX45" fmla="*/ 105966 w 266938"/>
                <a:gd name="connsiteY45" fmla="*/ 102065 h 179490"/>
                <a:gd name="connsiteX46" fmla="*/ 114538 w 266938"/>
                <a:gd name="connsiteY46" fmla="*/ 81110 h 179490"/>
                <a:gd name="connsiteX47" fmla="*/ 124063 w 266938"/>
                <a:gd name="connsiteY47" fmla="*/ 53487 h 179490"/>
                <a:gd name="connsiteX48" fmla="*/ 123111 w 266938"/>
                <a:gd name="connsiteY48" fmla="*/ 41105 h 179490"/>
                <a:gd name="connsiteX49" fmla="*/ 116443 w 266938"/>
                <a:gd name="connsiteY49" fmla="*/ 23007 h 179490"/>
                <a:gd name="connsiteX50" fmla="*/ 104061 w 266938"/>
                <a:gd name="connsiteY50" fmla="*/ 10625 h 179490"/>
                <a:gd name="connsiteX51" fmla="*/ 99298 w 266938"/>
                <a:gd name="connsiteY51" fmla="*/ 8720 h 179490"/>
                <a:gd name="connsiteX52" fmla="*/ 97393 w 266938"/>
                <a:gd name="connsiteY52" fmla="*/ 4910 h 179490"/>
                <a:gd name="connsiteX53" fmla="*/ 100251 w 266938"/>
                <a:gd name="connsiteY53" fmla="*/ 2052 h 179490"/>
                <a:gd name="connsiteX54" fmla="*/ 119301 w 266938"/>
                <a:gd name="connsiteY54" fmla="*/ 147 h 179490"/>
                <a:gd name="connsiteX55" fmla="*/ 127873 w 266938"/>
                <a:gd name="connsiteY55" fmla="*/ 1100 h 179490"/>
                <a:gd name="connsiteX56" fmla="*/ 143113 w 266938"/>
                <a:gd name="connsiteY56" fmla="*/ 147 h 179490"/>
                <a:gd name="connsiteX57" fmla="*/ 174546 w 266938"/>
                <a:gd name="connsiteY57" fmla="*/ 147 h 179490"/>
                <a:gd name="connsiteX58" fmla="*/ 179308 w 266938"/>
                <a:gd name="connsiteY58" fmla="*/ 1100 h 179490"/>
                <a:gd name="connsiteX59" fmla="*/ 182166 w 266938"/>
                <a:gd name="connsiteY59" fmla="*/ 4910 h 179490"/>
                <a:gd name="connsiteX60" fmla="*/ 179308 w 266938"/>
                <a:gd name="connsiteY60" fmla="*/ 8720 h 179490"/>
                <a:gd name="connsiteX61" fmla="*/ 173593 w 266938"/>
                <a:gd name="connsiteY61" fmla="*/ 10625 h 179490"/>
                <a:gd name="connsiteX62" fmla="*/ 165973 w 266938"/>
                <a:gd name="connsiteY62" fmla="*/ 24912 h 179490"/>
                <a:gd name="connsiteX63" fmla="*/ 173593 w 266938"/>
                <a:gd name="connsiteY63" fmla="*/ 48725 h 179490"/>
                <a:gd name="connsiteX64" fmla="*/ 187881 w 266938"/>
                <a:gd name="connsiteY64" fmla="*/ 90635 h 179490"/>
                <a:gd name="connsiteX65" fmla="*/ 192643 w 266938"/>
                <a:gd name="connsiteY65" fmla="*/ 103018 h 179490"/>
                <a:gd name="connsiteX66" fmla="*/ 195501 w 266938"/>
                <a:gd name="connsiteY66" fmla="*/ 105875 h 179490"/>
                <a:gd name="connsiteX67" fmla="*/ 197406 w 266938"/>
                <a:gd name="connsiteY67" fmla="*/ 103018 h 179490"/>
                <a:gd name="connsiteX68" fmla="*/ 204073 w 266938"/>
                <a:gd name="connsiteY68" fmla="*/ 84920 h 179490"/>
                <a:gd name="connsiteX69" fmla="*/ 221218 w 266938"/>
                <a:gd name="connsiteY69" fmla="*/ 35390 h 179490"/>
                <a:gd name="connsiteX70" fmla="*/ 223123 w 266938"/>
                <a:gd name="connsiteY70" fmla="*/ 22055 h 179490"/>
                <a:gd name="connsiteX71" fmla="*/ 212646 w 266938"/>
                <a:gd name="connsiteY71" fmla="*/ 10625 h 179490"/>
                <a:gd name="connsiteX72" fmla="*/ 204073 w 266938"/>
                <a:gd name="connsiteY72" fmla="*/ 9672 h 179490"/>
                <a:gd name="connsiteX73" fmla="*/ 199311 w 266938"/>
                <a:gd name="connsiteY73" fmla="*/ 5862 h 179490"/>
                <a:gd name="connsiteX74" fmla="*/ 205026 w 266938"/>
                <a:gd name="connsiteY74" fmla="*/ 2052 h 179490"/>
                <a:gd name="connsiteX75" fmla="*/ 232648 w 266938"/>
                <a:gd name="connsiteY75" fmla="*/ 2052 h 179490"/>
                <a:gd name="connsiteX76" fmla="*/ 256461 w 266938"/>
                <a:gd name="connsiteY76" fmla="*/ 2052 h 179490"/>
                <a:gd name="connsiteX77" fmla="*/ 261223 w 266938"/>
                <a:gd name="connsiteY77" fmla="*/ 2052 h 179490"/>
                <a:gd name="connsiteX78" fmla="*/ 266938 w 266938"/>
                <a:gd name="connsiteY78" fmla="*/ 6815 h 179490"/>
                <a:gd name="connsiteX79" fmla="*/ 45958 w 266938"/>
                <a:gd name="connsiteY79" fmla="*/ 25865 h 179490"/>
                <a:gd name="connsiteX80" fmla="*/ 45958 w 266938"/>
                <a:gd name="connsiteY80" fmla="*/ 25865 h 179490"/>
                <a:gd name="connsiteX81" fmla="*/ 45958 w 266938"/>
                <a:gd name="connsiteY81" fmla="*/ 25865 h 179490"/>
                <a:gd name="connsiteX82" fmla="*/ 45958 w 266938"/>
                <a:gd name="connsiteY82" fmla="*/ 25865 h 179490"/>
                <a:gd name="connsiteX83" fmla="*/ 45958 w 266938"/>
                <a:gd name="connsiteY83" fmla="*/ 25865 h 179490"/>
                <a:gd name="connsiteX84" fmla="*/ 50721 w 266938"/>
                <a:gd name="connsiteY84" fmla="*/ 27770 h 179490"/>
                <a:gd name="connsiteX85" fmla="*/ 52626 w 266938"/>
                <a:gd name="connsiteY85" fmla="*/ 31580 h 179490"/>
                <a:gd name="connsiteX86" fmla="*/ 53578 w 266938"/>
                <a:gd name="connsiteY86" fmla="*/ 30627 h 179490"/>
                <a:gd name="connsiteX87" fmla="*/ 50721 w 266938"/>
                <a:gd name="connsiteY87" fmla="*/ 27770 h 179490"/>
                <a:gd name="connsiteX88" fmla="*/ 50721 w 266938"/>
                <a:gd name="connsiteY88" fmla="*/ 27770 h 179490"/>
                <a:gd name="connsiteX89" fmla="*/ 52626 w 266938"/>
                <a:gd name="connsiteY89" fmla="*/ 47772 h 179490"/>
                <a:gd name="connsiteX90" fmla="*/ 52626 w 266938"/>
                <a:gd name="connsiteY90" fmla="*/ 47772 h 179490"/>
                <a:gd name="connsiteX91" fmla="*/ 51673 w 266938"/>
                <a:gd name="connsiteY91" fmla="*/ 47772 h 179490"/>
                <a:gd name="connsiteX92" fmla="*/ 52626 w 266938"/>
                <a:gd name="connsiteY92" fmla="*/ 47772 h 179490"/>
                <a:gd name="connsiteX93" fmla="*/ 52626 w 266938"/>
                <a:gd name="connsiteY93" fmla="*/ 47772 h 179490"/>
                <a:gd name="connsiteX94" fmla="*/ 55483 w 266938"/>
                <a:gd name="connsiteY94" fmla="*/ 33485 h 179490"/>
                <a:gd name="connsiteX95" fmla="*/ 55483 w 266938"/>
                <a:gd name="connsiteY95" fmla="*/ 33485 h 179490"/>
                <a:gd name="connsiteX96" fmla="*/ 51673 w 266938"/>
                <a:gd name="connsiteY96" fmla="*/ 37295 h 179490"/>
                <a:gd name="connsiteX97" fmla="*/ 52626 w 266938"/>
                <a:gd name="connsiteY97" fmla="*/ 38247 h 179490"/>
                <a:gd name="connsiteX98" fmla="*/ 55483 w 266938"/>
                <a:gd name="connsiteY98" fmla="*/ 33485 h 179490"/>
                <a:gd name="connsiteX99" fmla="*/ 56436 w 266938"/>
                <a:gd name="connsiteY99" fmla="*/ 64918 h 179490"/>
                <a:gd name="connsiteX100" fmla="*/ 58341 w 266938"/>
                <a:gd name="connsiteY100" fmla="*/ 57297 h 179490"/>
                <a:gd name="connsiteX101" fmla="*/ 57388 w 266938"/>
                <a:gd name="connsiteY101" fmla="*/ 55393 h 179490"/>
                <a:gd name="connsiteX102" fmla="*/ 56436 w 266938"/>
                <a:gd name="connsiteY102" fmla="*/ 56345 h 179490"/>
                <a:gd name="connsiteX103" fmla="*/ 55483 w 266938"/>
                <a:gd name="connsiteY103" fmla="*/ 60155 h 179490"/>
                <a:gd name="connsiteX104" fmla="*/ 55483 w 266938"/>
                <a:gd name="connsiteY104" fmla="*/ 64918 h 179490"/>
                <a:gd name="connsiteX105" fmla="*/ 56436 w 266938"/>
                <a:gd name="connsiteY105" fmla="*/ 64918 h 179490"/>
                <a:gd name="connsiteX106" fmla="*/ 56436 w 266938"/>
                <a:gd name="connsiteY106" fmla="*/ 64918 h 179490"/>
                <a:gd name="connsiteX107" fmla="*/ 55483 w 266938"/>
                <a:gd name="connsiteY107" fmla="*/ 43962 h 179490"/>
                <a:gd name="connsiteX108" fmla="*/ 55483 w 266938"/>
                <a:gd name="connsiteY108" fmla="*/ 43962 h 179490"/>
                <a:gd name="connsiteX109" fmla="*/ 55483 w 266938"/>
                <a:gd name="connsiteY109" fmla="*/ 43962 h 179490"/>
                <a:gd name="connsiteX110" fmla="*/ 55483 w 266938"/>
                <a:gd name="connsiteY110" fmla="*/ 43962 h 179490"/>
                <a:gd name="connsiteX111" fmla="*/ 55483 w 266938"/>
                <a:gd name="connsiteY111" fmla="*/ 43962 h 179490"/>
                <a:gd name="connsiteX112" fmla="*/ 56436 w 266938"/>
                <a:gd name="connsiteY112" fmla="*/ 51582 h 179490"/>
                <a:gd name="connsiteX113" fmla="*/ 56436 w 266938"/>
                <a:gd name="connsiteY113" fmla="*/ 51582 h 179490"/>
                <a:gd name="connsiteX114" fmla="*/ 56436 w 266938"/>
                <a:gd name="connsiteY114" fmla="*/ 51582 h 179490"/>
                <a:gd name="connsiteX115" fmla="*/ 56436 w 266938"/>
                <a:gd name="connsiteY115" fmla="*/ 51582 h 179490"/>
                <a:gd name="connsiteX116" fmla="*/ 56436 w 266938"/>
                <a:gd name="connsiteY116" fmla="*/ 51582 h 179490"/>
                <a:gd name="connsiteX117" fmla="*/ 59293 w 266938"/>
                <a:gd name="connsiteY117" fmla="*/ 77300 h 179490"/>
                <a:gd name="connsiteX118" fmla="*/ 62151 w 266938"/>
                <a:gd name="connsiteY118" fmla="*/ 73490 h 179490"/>
                <a:gd name="connsiteX119" fmla="*/ 61198 w 266938"/>
                <a:gd name="connsiteY119" fmla="*/ 72537 h 179490"/>
                <a:gd name="connsiteX120" fmla="*/ 57388 w 266938"/>
                <a:gd name="connsiteY120" fmla="*/ 75395 h 179490"/>
                <a:gd name="connsiteX121" fmla="*/ 59293 w 266938"/>
                <a:gd name="connsiteY121" fmla="*/ 77300 h 179490"/>
                <a:gd name="connsiteX122" fmla="*/ 61198 w 266938"/>
                <a:gd name="connsiteY122" fmla="*/ 85872 h 179490"/>
                <a:gd name="connsiteX123" fmla="*/ 68818 w 266938"/>
                <a:gd name="connsiteY123" fmla="*/ 86825 h 179490"/>
                <a:gd name="connsiteX124" fmla="*/ 69771 w 266938"/>
                <a:gd name="connsiteY124" fmla="*/ 87777 h 179490"/>
                <a:gd name="connsiteX125" fmla="*/ 76438 w 266938"/>
                <a:gd name="connsiteY125" fmla="*/ 85872 h 179490"/>
                <a:gd name="connsiteX126" fmla="*/ 78343 w 266938"/>
                <a:gd name="connsiteY126" fmla="*/ 85872 h 179490"/>
                <a:gd name="connsiteX127" fmla="*/ 77391 w 266938"/>
                <a:gd name="connsiteY127" fmla="*/ 83968 h 179490"/>
                <a:gd name="connsiteX128" fmla="*/ 72628 w 266938"/>
                <a:gd name="connsiteY128" fmla="*/ 82062 h 179490"/>
                <a:gd name="connsiteX129" fmla="*/ 69771 w 266938"/>
                <a:gd name="connsiteY129" fmla="*/ 82062 h 179490"/>
                <a:gd name="connsiteX130" fmla="*/ 67866 w 266938"/>
                <a:gd name="connsiteY130" fmla="*/ 81110 h 179490"/>
                <a:gd name="connsiteX131" fmla="*/ 62151 w 266938"/>
                <a:gd name="connsiteY131" fmla="*/ 83015 h 179490"/>
                <a:gd name="connsiteX132" fmla="*/ 60246 w 266938"/>
                <a:gd name="connsiteY132" fmla="*/ 81110 h 179490"/>
                <a:gd name="connsiteX133" fmla="*/ 58341 w 266938"/>
                <a:gd name="connsiteY133" fmla="*/ 84920 h 179490"/>
                <a:gd name="connsiteX134" fmla="*/ 61198 w 266938"/>
                <a:gd name="connsiteY134" fmla="*/ 85872 h 179490"/>
                <a:gd name="connsiteX135" fmla="*/ 59293 w 266938"/>
                <a:gd name="connsiteY135" fmla="*/ 36343 h 179490"/>
                <a:gd name="connsiteX136" fmla="*/ 59293 w 266938"/>
                <a:gd name="connsiteY136" fmla="*/ 36343 h 179490"/>
                <a:gd name="connsiteX137" fmla="*/ 59293 w 266938"/>
                <a:gd name="connsiteY137" fmla="*/ 36343 h 179490"/>
                <a:gd name="connsiteX138" fmla="*/ 59293 w 266938"/>
                <a:gd name="connsiteY138" fmla="*/ 36343 h 179490"/>
                <a:gd name="connsiteX139" fmla="*/ 59293 w 266938"/>
                <a:gd name="connsiteY139" fmla="*/ 36343 h 179490"/>
                <a:gd name="connsiteX140" fmla="*/ 62151 w 266938"/>
                <a:gd name="connsiteY140" fmla="*/ 56345 h 179490"/>
                <a:gd name="connsiteX141" fmla="*/ 63103 w 266938"/>
                <a:gd name="connsiteY141" fmla="*/ 58250 h 179490"/>
                <a:gd name="connsiteX142" fmla="*/ 64056 w 266938"/>
                <a:gd name="connsiteY142" fmla="*/ 56345 h 179490"/>
                <a:gd name="connsiteX143" fmla="*/ 63103 w 266938"/>
                <a:gd name="connsiteY143" fmla="*/ 55393 h 179490"/>
                <a:gd name="connsiteX144" fmla="*/ 62151 w 266938"/>
                <a:gd name="connsiteY144" fmla="*/ 56345 h 179490"/>
                <a:gd name="connsiteX145" fmla="*/ 63103 w 266938"/>
                <a:gd name="connsiteY145" fmla="*/ 62060 h 179490"/>
                <a:gd name="connsiteX146" fmla="*/ 64056 w 266938"/>
                <a:gd name="connsiteY146" fmla="*/ 65870 h 179490"/>
                <a:gd name="connsiteX147" fmla="*/ 64056 w 266938"/>
                <a:gd name="connsiteY147" fmla="*/ 71585 h 179490"/>
                <a:gd name="connsiteX148" fmla="*/ 63103 w 266938"/>
                <a:gd name="connsiteY148" fmla="*/ 76347 h 179490"/>
                <a:gd name="connsiteX149" fmla="*/ 62151 w 266938"/>
                <a:gd name="connsiteY149" fmla="*/ 77300 h 179490"/>
                <a:gd name="connsiteX150" fmla="*/ 63103 w 266938"/>
                <a:gd name="connsiteY150" fmla="*/ 77300 h 179490"/>
                <a:gd name="connsiteX151" fmla="*/ 67866 w 266938"/>
                <a:gd name="connsiteY151" fmla="*/ 77300 h 179490"/>
                <a:gd name="connsiteX152" fmla="*/ 72628 w 266938"/>
                <a:gd name="connsiteY152" fmla="*/ 76347 h 179490"/>
                <a:gd name="connsiteX153" fmla="*/ 76438 w 266938"/>
                <a:gd name="connsiteY153" fmla="*/ 70632 h 179490"/>
                <a:gd name="connsiteX154" fmla="*/ 76438 w 266938"/>
                <a:gd name="connsiteY154" fmla="*/ 69680 h 179490"/>
                <a:gd name="connsiteX155" fmla="*/ 74533 w 266938"/>
                <a:gd name="connsiteY155" fmla="*/ 69680 h 179490"/>
                <a:gd name="connsiteX156" fmla="*/ 68818 w 266938"/>
                <a:gd name="connsiteY156" fmla="*/ 70632 h 179490"/>
                <a:gd name="connsiteX157" fmla="*/ 66913 w 266938"/>
                <a:gd name="connsiteY157" fmla="*/ 69680 h 179490"/>
                <a:gd name="connsiteX158" fmla="*/ 67866 w 266938"/>
                <a:gd name="connsiteY158" fmla="*/ 68727 h 179490"/>
                <a:gd name="connsiteX159" fmla="*/ 67866 w 266938"/>
                <a:gd name="connsiteY159" fmla="*/ 66822 h 179490"/>
                <a:gd name="connsiteX160" fmla="*/ 65961 w 266938"/>
                <a:gd name="connsiteY160" fmla="*/ 63012 h 179490"/>
                <a:gd name="connsiteX161" fmla="*/ 66913 w 266938"/>
                <a:gd name="connsiteY161" fmla="*/ 59202 h 179490"/>
                <a:gd name="connsiteX162" fmla="*/ 65961 w 266938"/>
                <a:gd name="connsiteY162" fmla="*/ 56345 h 179490"/>
                <a:gd name="connsiteX163" fmla="*/ 64056 w 266938"/>
                <a:gd name="connsiteY163" fmla="*/ 59202 h 179490"/>
                <a:gd name="connsiteX164" fmla="*/ 64056 w 266938"/>
                <a:gd name="connsiteY164" fmla="*/ 60155 h 179490"/>
                <a:gd name="connsiteX165" fmla="*/ 63103 w 266938"/>
                <a:gd name="connsiteY165" fmla="*/ 62060 h 179490"/>
                <a:gd name="connsiteX166" fmla="*/ 63103 w 266938"/>
                <a:gd name="connsiteY166" fmla="*/ 62060 h 179490"/>
                <a:gd name="connsiteX167" fmla="*/ 65961 w 266938"/>
                <a:gd name="connsiteY167" fmla="*/ 97302 h 179490"/>
                <a:gd name="connsiteX168" fmla="*/ 69771 w 266938"/>
                <a:gd name="connsiteY168" fmla="*/ 93493 h 179490"/>
                <a:gd name="connsiteX169" fmla="*/ 77391 w 266938"/>
                <a:gd name="connsiteY169" fmla="*/ 98255 h 179490"/>
                <a:gd name="connsiteX170" fmla="*/ 78343 w 266938"/>
                <a:gd name="connsiteY170" fmla="*/ 99207 h 179490"/>
                <a:gd name="connsiteX171" fmla="*/ 78343 w 266938"/>
                <a:gd name="connsiteY171" fmla="*/ 101112 h 179490"/>
                <a:gd name="connsiteX172" fmla="*/ 79296 w 266938"/>
                <a:gd name="connsiteY172" fmla="*/ 103970 h 179490"/>
                <a:gd name="connsiteX173" fmla="*/ 82153 w 266938"/>
                <a:gd name="connsiteY173" fmla="*/ 105875 h 179490"/>
                <a:gd name="connsiteX174" fmla="*/ 85011 w 266938"/>
                <a:gd name="connsiteY174" fmla="*/ 102065 h 179490"/>
                <a:gd name="connsiteX175" fmla="*/ 85963 w 266938"/>
                <a:gd name="connsiteY175" fmla="*/ 101112 h 179490"/>
                <a:gd name="connsiteX176" fmla="*/ 85963 w 266938"/>
                <a:gd name="connsiteY176" fmla="*/ 101112 h 179490"/>
                <a:gd name="connsiteX177" fmla="*/ 87868 w 266938"/>
                <a:gd name="connsiteY177" fmla="*/ 96350 h 179490"/>
                <a:gd name="connsiteX178" fmla="*/ 85963 w 266938"/>
                <a:gd name="connsiteY178" fmla="*/ 94445 h 179490"/>
                <a:gd name="connsiteX179" fmla="*/ 85011 w 266938"/>
                <a:gd name="connsiteY179" fmla="*/ 96350 h 179490"/>
                <a:gd name="connsiteX180" fmla="*/ 84058 w 266938"/>
                <a:gd name="connsiteY180" fmla="*/ 97302 h 179490"/>
                <a:gd name="connsiteX181" fmla="*/ 84058 w 266938"/>
                <a:gd name="connsiteY181" fmla="*/ 97302 h 179490"/>
                <a:gd name="connsiteX182" fmla="*/ 84058 w 266938"/>
                <a:gd name="connsiteY182" fmla="*/ 97302 h 179490"/>
                <a:gd name="connsiteX183" fmla="*/ 81201 w 266938"/>
                <a:gd name="connsiteY183" fmla="*/ 94445 h 179490"/>
                <a:gd name="connsiteX184" fmla="*/ 78343 w 266938"/>
                <a:gd name="connsiteY184" fmla="*/ 92540 h 179490"/>
                <a:gd name="connsiteX185" fmla="*/ 75486 w 266938"/>
                <a:gd name="connsiteY185" fmla="*/ 94445 h 179490"/>
                <a:gd name="connsiteX186" fmla="*/ 75486 w 266938"/>
                <a:gd name="connsiteY186" fmla="*/ 94445 h 179490"/>
                <a:gd name="connsiteX187" fmla="*/ 70723 w 266938"/>
                <a:gd name="connsiteY187" fmla="*/ 95397 h 179490"/>
                <a:gd name="connsiteX188" fmla="*/ 72628 w 266938"/>
                <a:gd name="connsiteY188" fmla="*/ 93493 h 179490"/>
                <a:gd name="connsiteX189" fmla="*/ 73581 w 266938"/>
                <a:gd name="connsiteY189" fmla="*/ 91587 h 179490"/>
                <a:gd name="connsiteX190" fmla="*/ 71676 w 266938"/>
                <a:gd name="connsiteY190" fmla="*/ 91587 h 179490"/>
                <a:gd name="connsiteX191" fmla="*/ 67866 w 266938"/>
                <a:gd name="connsiteY191" fmla="*/ 92540 h 179490"/>
                <a:gd name="connsiteX192" fmla="*/ 65961 w 266938"/>
                <a:gd name="connsiteY192" fmla="*/ 92540 h 179490"/>
                <a:gd name="connsiteX193" fmla="*/ 66913 w 266938"/>
                <a:gd name="connsiteY193" fmla="*/ 94445 h 179490"/>
                <a:gd name="connsiteX194" fmla="*/ 66913 w 266938"/>
                <a:gd name="connsiteY194" fmla="*/ 99207 h 179490"/>
                <a:gd name="connsiteX195" fmla="*/ 65008 w 266938"/>
                <a:gd name="connsiteY195" fmla="*/ 100160 h 179490"/>
                <a:gd name="connsiteX196" fmla="*/ 65961 w 266938"/>
                <a:gd name="connsiteY196" fmla="*/ 97302 h 179490"/>
                <a:gd name="connsiteX197" fmla="*/ 69771 w 266938"/>
                <a:gd name="connsiteY197" fmla="*/ 103970 h 179490"/>
                <a:gd name="connsiteX198" fmla="*/ 68818 w 266938"/>
                <a:gd name="connsiteY198" fmla="*/ 101112 h 179490"/>
                <a:gd name="connsiteX199" fmla="*/ 66913 w 266938"/>
                <a:gd name="connsiteY199" fmla="*/ 102065 h 179490"/>
                <a:gd name="connsiteX200" fmla="*/ 68818 w 266938"/>
                <a:gd name="connsiteY200" fmla="*/ 104922 h 179490"/>
                <a:gd name="connsiteX201" fmla="*/ 69771 w 266938"/>
                <a:gd name="connsiteY201" fmla="*/ 103970 h 179490"/>
                <a:gd name="connsiteX202" fmla="*/ 70723 w 266938"/>
                <a:gd name="connsiteY202" fmla="*/ 117305 h 179490"/>
                <a:gd name="connsiteX203" fmla="*/ 70723 w 266938"/>
                <a:gd name="connsiteY203" fmla="*/ 117305 h 179490"/>
                <a:gd name="connsiteX204" fmla="*/ 69771 w 266938"/>
                <a:gd name="connsiteY204" fmla="*/ 117305 h 179490"/>
                <a:gd name="connsiteX205" fmla="*/ 70723 w 266938"/>
                <a:gd name="connsiteY205" fmla="*/ 117305 h 179490"/>
                <a:gd name="connsiteX206" fmla="*/ 70723 w 266938"/>
                <a:gd name="connsiteY206" fmla="*/ 117305 h 179490"/>
                <a:gd name="connsiteX207" fmla="*/ 69771 w 266938"/>
                <a:gd name="connsiteY207" fmla="*/ 74443 h 179490"/>
                <a:gd name="connsiteX208" fmla="*/ 69771 w 266938"/>
                <a:gd name="connsiteY208" fmla="*/ 74443 h 179490"/>
                <a:gd name="connsiteX209" fmla="*/ 70723 w 266938"/>
                <a:gd name="connsiteY209" fmla="*/ 74443 h 179490"/>
                <a:gd name="connsiteX210" fmla="*/ 69771 w 266938"/>
                <a:gd name="connsiteY210" fmla="*/ 74443 h 179490"/>
                <a:gd name="connsiteX211" fmla="*/ 69771 w 266938"/>
                <a:gd name="connsiteY211" fmla="*/ 74443 h 179490"/>
                <a:gd name="connsiteX212" fmla="*/ 72628 w 266938"/>
                <a:gd name="connsiteY212" fmla="*/ 110637 h 179490"/>
                <a:gd name="connsiteX213" fmla="*/ 72628 w 266938"/>
                <a:gd name="connsiteY213" fmla="*/ 110637 h 179490"/>
                <a:gd name="connsiteX214" fmla="*/ 72628 w 266938"/>
                <a:gd name="connsiteY214" fmla="*/ 110637 h 179490"/>
                <a:gd name="connsiteX215" fmla="*/ 72628 w 266938"/>
                <a:gd name="connsiteY215" fmla="*/ 110637 h 179490"/>
                <a:gd name="connsiteX216" fmla="*/ 72628 w 266938"/>
                <a:gd name="connsiteY216" fmla="*/ 110637 h 179490"/>
                <a:gd name="connsiteX217" fmla="*/ 97393 w 266938"/>
                <a:gd name="connsiteY217" fmla="*/ 111590 h 179490"/>
                <a:gd name="connsiteX218" fmla="*/ 97393 w 266938"/>
                <a:gd name="connsiteY218" fmla="*/ 111590 h 179490"/>
                <a:gd name="connsiteX219" fmla="*/ 92631 w 266938"/>
                <a:gd name="connsiteY219" fmla="*/ 111590 h 179490"/>
                <a:gd name="connsiteX220" fmla="*/ 92631 w 266938"/>
                <a:gd name="connsiteY220" fmla="*/ 111590 h 179490"/>
                <a:gd name="connsiteX221" fmla="*/ 92631 w 266938"/>
                <a:gd name="connsiteY221" fmla="*/ 110637 h 179490"/>
                <a:gd name="connsiteX222" fmla="*/ 91678 w 266938"/>
                <a:gd name="connsiteY222" fmla="*/ 107780 h 179490"/>
                <a:gd name="connsiteX223" fmla="*/ 89773 w 266938"/>
                <a:gd name="connsiteY223" fmla="*/ 109685 h 179490"/>
                <a:gd name="connsiteX224" fmla="*/ 86916 w 266938"/>
                <a:gd name="connsiteY224" fmla="*/ 112543 h 179490"/>
                <a:gd name="connsiteX225" fmla="*/ 83106 w 266938"/>
                <a:gd name="connsiteY225" fmla="*/ 111590 h 179490"/>
                <a:gd name="connsiteX226" fmla="*/ 82153 w 266938"/>
                <a:gd name="connsiteY226" fmla="*/ 111590 h 179490"/>
                <a:gd name="connsiteX227" fmla="*/ 82153 w 266938"/>
                <a:gd name="connsiteY227" fmla="*/ 108732 h 179490"/>
                <a:gd name="connsiteX228" fmla="*/ 86916 w 266938"/>
                <a:gd name="connsiteY228" fmla="*/ 105875 h 179490"/>
                <a:gd name="connsiteX229" fmla="*/ 87868 w 266938"/>
                <a:gd name="connsiteY229" fmla="*/ 103018 h 179490"/>
                <a:gd name="connsiteX230" fmla="*/ 85011 w 266938"/>
                <a:gd name="connsiteY230" fmla="*/ 103018 h 179490"/>
                <a:gd name="connsiteX231" fmla="*/ 81201 w 266938"/>
                <a:gd name="connsiteY231" fmla="*/ 104922 h 179490"/>
                <a:gd name="connsiteX232" fmla="*/ 80248 w 266938"/>
                <a:gd name="connsiteY232" fmla="*/ 106827 h 179490"/>
                <a:gd name="connsiteX233" fmla="*/ 72628 w 266938"/>
                <a:gd name="connsiteY233" fmla="*/ 105875 h 179490"/>
                <a:gd name="connsiteX234" fmla="*/ 71676 w 266938"/>
                <a:gd name="connsiteY234" fmla="*/ 106827 h 179490"/>
                <a:gd name="connsiteX235" fmla="*/ 72628 w 266938"/>
                <a:gd name="connsiteY235" fmla="*/ 107780 h 179490"/>
                <a:gd name="connsiteX236" fmla="*/ 75486 w 266938"/>
                <a:gd name="connsiteY236" fmla="*/ 107780 h 179490"/>
                <a:gd name="connsiteX237" fmla="*/ 77391 w 266938"/>
                <a:gd name="connsiteY237" fmla="*/ 110637 h 179490"/>
                <a:gd name="connsiteX238" fmla="*/ 78343 w 266938"/>
                <a:gd name="connsiteY238" fmla="*/ 114447 h 179490"/>
                <a:gd name="connsiteX239" fmla="*/ 82153 w 266938"/>
                <a:gd name="connsiteY239" fmla="*/ 111590 h 179490"/>
                <a:gd name="connsiteX240" fmla="*/ 83106 w 266938"/>
                <a:gd name="connsiteY240" fmla="*/ 113495 h 179490"/>
                <a:gd name="connsiteX241" fmla="*/ 88821 w 266938"/>
                <a:gd name="connsiteY241" fmla="*/ 113495 h 179490"/>
                <a:gd name="connsiteX242" fmla="*/ 88821 w 266938"/>
                <a:gd name="connsiteY242" fmla="*/ 112543 h 179490"/>
                <a:gd name="connsiteX243" fmla="*/ 89773 w 266938"/>
                <a:gd name="connsiteY243" fmla="*/ 112543 h 179490"/>
                <a:gd name="connsiteX244" fmla="*/ 88821 w 266938"/>
                <a:gd name="connsiteY244" fmla="*/ 114447 h 179490"/>
                <a:gd name="connsiteX245" fmla="*/ 90726 w 266938"/>
                <a:gd name="connsiteY245" fmla="*/ 114447 h 179490"/>
                <a:gd name="connsiteX246" fmla="*/ 92631 w 266938"/>
                <a:gd name="connsiteY246" fmla="*/ 110637 h 179490"/>
                <a:gd name="connsiteX247" fmla="*/ 93583 w 266938"/>
                <a:gd name="connsiteY247" fmla="*/ 110637 h 179490"/>
                <a:gd name="connsiteX248" fmla="*/ 97393 w 266938"/>
                <a:gd name="connsiteY248" fmla="*/ 111590 h 179490"/>
                <a:gd name="connsiteX249" fmla="*/ 78343 w 266938"/>
                <a:gd name="connsiteY249" fmla="*/ 77300 h 179490"/>
                <a:gd name="connsiteX250" fmla="*/ 73581 w 266938"/>
                <a:gd name="connsiteY250" fmla="*/ 79205 h 179490"/>
                <a:gd name="connsiteX251" fmla="*/ 72628 w 266938"/>
                <a:gd name="connsiteY251" fmla="*/ 82062 h 179490"/>
                <a:gd name="connsiteX252" fmla="*/ 78343 w 266938"/>
                <a:gd name="connsiteY252" fmla="*/ 82062 h 179490"/>
                <a:gd name="connsiteX253" fmla="*/ 78343 w 266938"/>
                <a:gd name="connsiteY253" fmla="*/ 77300 h 179490"/>
                <a:gd name="connsiteX254" fmla="*/ 78343 w 266938"/>
                <a:gd name="connsiteY254" fmla="*/ 77300 h 179490"/>
                <a:gd name="connsiteX255" fmla="*/ 74533 w 266938"/>
                <a:gd name="connsiteY255" fmla="*/ 117305 h 179490"/>
                <a:gd name="connsiteX256" fmla="*/ 74533 w 266938"/>
                <a:gd name="connsiteY256" fmla="*/ 117305 h 179490"/>
                <a:gd name="connsiteX257" fmla="*/ 72628 w 266938"/>
                <a:gd name="connsiteY257" fmla="*/ 117305 h 179490"/>
                <a:gd name="connsiteX258" fmla="*/ 72628 w 266938"/>
                <a:gd name="connsiteY258" fmla="*/ 118257 h 179490"/>
                <a:gd name="connsiteX259" fmla="*/ 74533 w 266938"/>
                <a:gd name="connsiteY259" fmla="*/ 117305 h 179490"/>
                <a:gd name="connsiteX260" fmla="*/ 74533 w 266938"/>
                <a:gd name="connsiteY260" fmla="*/ 64918 h 179490"/>
                <a:gd name="connsiteX261" fmla="*/ 77391 w 266938"/>
                <a:gd name="connsiteY261" fmla="*/ 66822 h 179490"/>
                <a:gd name="connsiteX262" fmla="*/ 78343 w 266938"/>
                <a:gd name="connsiteY262" fmla="*/ 64918 h 179490"/>
                <a:gd name="connsiteX263" fmla="*/ 75486 w 266938"/>
                <a:gd name="connsiteY263" fmla="*/ 63012 h 179490"/>
                <a:gd name="connsiteX264" fmla="*/ 74533 w 266938"/>
                <a:gd name="connsiteY264" fmla="*/ 64918 h 179490"/>
                <a:gd name="connsiteX265" fmla="*/ 75486 w 266938"/>
                <a:gd name="connsiteY265" fmla="*/ 113495 h 179490"/>
                <a:gd name="connsiteX266" fmla="*/ 75486 w 266938"/>
                <a:gd name="connsiteY266" fmla="*/ 113495 h 179490"/>
                <a:gd name="connsiteX267" fmla="*/ 75486 w 266938"/>
                <a:gd name="connsiteY267" fmla="*/ 113495 h 179490"/>
                <a:gd name="connsiteX268" fmla="*/ 75486 w 266938"/>
                <a:gd name="connsiteY268" fmla="*/ 113495 h 179490"/>
                <a:gd name="connsiteX269" fmla="*/ 75486 w 266938"/>
                <a:gd name="connsiteY269" fmla="*/ 113495 h 179490"/>
                <a:gd name="connsiteX270" fmla="*/ 75486 w 266938"/>
                <a:gd name="connsiteY270" fmla="*/ 92540 h 179490"/>
                <a:gd name="connsiteX271" fmla="*/ 78343 w 266938"/>
                <a:gd name="connsiteY271" fmla="*/ 94445 h 179490"/>
                <a:gd name="connsiteX272" fmla="*/ 77391 w 266938"/>
                <a:gd name="connsiteY272" fmla="*/ 95397 h 179490"/>
                <a:gd name="connsiteX273" fmla="*/ 75486 w 266938"/>
                <a:gd name="connsiteY273" fmla="*/ 92540 h 179490"/>
                <a:gd name="connsiteX274" fmla="*/ 93583 w 266938"/>
                <a:gd name="connsiteY274" fmla="*/ 127782 h 179490"/>
                <a:gd name="connsiteX275" fmla="*/ 85011 w 266938"/>
                <a:gd name="connsiteY275" fmla="*/ 123972 h 179490"/>
                <a:gd name="connsiteX276" fmla="*/ 80248 w 266938"/>
                <a:gd name="connsiteY276" fmla="*/ 120162 h 179490"/>
                <a:gd name="connsiteX277" fmla="*/ 79296 w 266938"/>
                <a:gd name="connsiteY277" fmla="*/ 118257 h 179490"/>
                <a:gd name="connsiteX278" fmla="*/ 76438 w 266938"/>
                <a:gd name="connsiteY278" fmla="*/ 120162 h 179490"/>
                <a:gd name="connsiteX279" fmla="*/ 77391 w 266938"/>
                <a:gd name="connsiteY279" fmla="*/ 122068 h 179490"/>
                <a:gd name="connsiteX280" fmla="*/ 78343 w 266938"/>
                <a:gd name="connsiteY280" fmla="*/ 124925 h 179490"/>
                <a:gd name="connsiteX281" fmla="*/ 81201 w 266938"/>
                <a:gd name="connsiteY281" fmla="*/ 130640 h 179490"/>
                <a:gd name="connsiteX282" fmla="*/ 85963 w 266938"/>
                <a:gd name="connsiteY282" fmla="*/ 125877 h 179490"/>
                <a:gd name="connsiteX283" fmla="*/ 87868 w 266938"/>
                <a:gd name="connsiteY283" fmla="*/ 130640 h 179490"/>
                <a:gd name="connsiteX284" fmla="*/ 87868 w 266938"/>
                <a:gd name="connsiteY284" fmla="*/ 131593 h 179490"/>
                <a:gd name="connsiteX285" fmla="*/ 88821 w 266938"/>
                <a:gd name="connsiteY285" fmla="*/ 135402 h 179490"/>
                <a:gd name="connsiteX286" fmla="*/ 87868 w 266938"/>
                <a:gd name="connsiteY286" fmla="*/ 131593 h 179490"/>
                <a:gd name="connsiteX287" fmla="*/ 88821 w 266938"/>
                <a:gd name="connsiteY287" fmla="*/ 135402 h 179490"/>
                <a:gd name="connsiteX288" fmla="*/ 87868 w 266938"/>
                <a:gd name="connsiteY288" fmla="*/ 140165 h 179490"/>
                <a:gd name="connsiteX289" fmla="*/ 87868 w 266938"/>
                <a:gd name="connsiteY289" fmla="*/ 141118 h 179490"/>
                <a:gd name="connsiteX290" fmla="*/ 92631 w 266938"/>
                <a:gd name="connsiteY290" fmla="*/ 139212 h 179490"/>
                <a:gd name="connsiteX291" fmla="*/ 93583 w 266938"/>
                <a:gd name="connsiteY291" fmla="*/ 137307 h 179490"/>
                <a:gd name="connsiteX292" fmla="*/ 91678 w 266938"/>
                <a:gd name="connsiteY292" fmla="*/ 129687 h 179490"/>
                <a:gd name="connsiteX293" fmla="*/ 90726 w 266938"/>
                <a:gd name="connsiteY293" fmla="*/ 125877 h 179490"/>
                <a:gd name="connsiteX294" fmla="*/ 93583 w 266938"/>
                <a:gd name="connsiteY294" fmla="*/ 127782 h 179490"/>
                <a:gd name="connsiteX295" fmla="*/ 95488 w 266938"/>
                <a:gd name="connsiteY295" fmla="*/ 127782 h 179490"/>
                <a:gd name="connsiteX296" fmla="*/ 93583 w 266938"/>
                <a:gd name="connsiteY296" fmla="*/ 127782 h 179490"/>
                <a:gd name="connsiteX297" fmla="*/ 80248 w 266938"/>
                <a:gd name="connsiteY297" fmla="*/ 130640 h 179490"/>
                <a:gd name="connsiteX298" fmla="*/ 77391 w 266938"/>
                <a:gd name="connsiteY298" fmla="*/ 129687 h 179490"/>
                <a:gd name="connsiteX299" fmla="*/ 76438 w 266938"/>
                <a:gd name="connsiteY299" fmla="*/ 129687 h 179490"/>
                <a:gd name="connsiteX300" fmla="*/ 77391 w 266938"/>
                <a:gd name="connsiteY300" fmla="*/ 131593 h 179490"/>
                <a:gd name="connsiteX301" fmla="*/ 80248 w 266938"/>
                <a:gd name="connsiteY301" fmla="*/ 132545 h 179490"/>
                <a:gd name="connsiteX302" fmla="*/ 80248 w 266938"/>
                <a:gd name="connsiteY302" fmla="*/ 130640 h 179490"/>
                <a:gd name="connsiteX303" fmla="*/ 78343 w 266938"/>
                <a:gd name="connsiteY303" fmla="*/ 83015 h 179490"/>
                <a:gd name="connsiteX304" fmla="*/ 81201 w 266938"/>
                <a:gd name="connsiteY304" fmla="*/ 84920 h 179490"/>
                <a:gd name="connsiteX305" fmla="*/ 82153 w 266938"/>
                <a:gd name="connsiteY305" fmla="*/ 86825 h 179490"/>
                <a:gd name="connsiteX306" fmla="*/ 82153 w 266938"/>
                <a:gd name="connsiteY306" fmla="*/ 88730 h 179490"/>
                <a:gd name="connsiteX307" fmla="*/ 83106 w 266938"/>
                <a:gd name="connsiteY307" fmla="*/ 86825 h 179490"/>
                <a:gd name="connsiteX308" fmla="*/ 80248 w 266938"/>
                <a:gd name="connsiteY308" fmla="*/ 83015 h 179490"/>
                <a:gd name="connsiteX309" fmla="*/ 78343 w 266938"/>
                <a:gd name="connsiteY309" fmla="*/ 83015 h 179490"/>
                <a:gd name="connsiteX310" fmla="*/ 83106 w 266938"/>
                <a:gd name="connsiteY310" fmla="*/ 95397 h 179490"/>
                <a:gd name="connsiteX311" fmla="*/ 83106 w 266938"/>
                <a:gd name="connsiteY311" fmla="*/ 95397 h 179490"/>
                <a:gd name="connsiteX312" fmla="*/ 84058 w 266938"/>
                <a:gd name="connsiteY312" fmla="*/ 99207 h 179490"/>
                <a:gd name="connsiteX313" fmla="*/ 84058 w 266938"/>
                <a:gd name="connsiteY313" fmla="*/ 99207 h 179490"/>
                <a:gd name="connsiteX314" fmla="*/ 81201 w 266938"/>
                <a:gd name="connsiteY314" fmla="*/ 96350 h 179490"/>
                <a:gd name="connsiteX315" fmla="*/ 83106 w 266938"/>
                <a:gd name="connsiteY315" fmla="*/ 95397 h 179490"/>
                <a:gd name="connsiteX316" fmla="*/ 84058 w 266938"/>
                <a:gd name="connsiteY316" fmla="*/ 148737 h 179490"/>
                <a:gd name="connsiteX317" fmla="*/ 84058 w 266938"/>
                <a:gd name="connsiteY317" fmla="*/ 148737 h 179490"/>
                <a:gd name="connsiteX318" fmla="*/ 84058 w 266938"/>
                <a:gd name="connsiteY318" fmla="*/ 148737 h 179490"/>
                <a:gd name="connsiteX319" fmla="*/ 84058 w 266938"/>
                <a:gd name="connsiteY319" fmla="*/ 148737 h 179490"/>
                <a:gd name="connsiteX320" fmla="*/ 84058 w 266938"/>
                <a:gd name="connsiteY320" fmla="*/ 148737 h 179490"/>
                <a:gd name="connsiteX321" fmla="*/ 83106 w 266938"/>
                <a:gd name="connsiteY321" fmla="*/ 118257 h 179490"/>
                <a:gd name="connsiteX322" fmla="*/ 85963 w 266938"/>
                <a:gd name="connsiteY322" fmla="*/ 121115 h 179490"/>
                <a:gd name="connsiteX323" fmla="*/ 89773 w 266938"/>
                <a:gd name="connsiteY323" fmla="*/ 121115 h 179490"/>
                <a:gd name="connsiteX324" fmla="*/ 91678 w 266938"/>
                <a:gd name="connsiteY324" fmla="*/ 121115 h 179490"/>
                <a:gd name="connsiteX325" fmla="*/ 90726 w 266938"/>
                <a:gd name="connsiteY325" fmla="*/ 118257 h 179490"/>
                <a:gd name="connsiteX326" fmla="*/ 86916 w 266938"/>
                <a:gd name="connsiteY326" fmla="*/ 116352 h 179490"/>
                <a:gd name="connsiteX327" fmla="*/ 84058 w 266938"/>
                <a:gd name="connsiteY327" fmla="*/ 115400 h 179490"/>
                <a:gd name="connsiteX328" fmla="*/ 83106 w 266938"/>
                <a:gd name="connsiteY328" fmla="*/ 118257 h 179490"/>
                <a:gd name="connsiteX329" fmla="*/ 86916 w 266938"/>
                <a:gd name="connsiteY329" fmla="*/ 86825 h 179490"/>
                <a:gd name="connsiteX330" fmla="*/ 86916 w 266938"/>
                <a:gd name="connsiteY330" fmla="*/ 86825 h 179490"/>
                <a:gd name="connsiteX331" fmla="*/ 88821 w 266938"/>
                <a:gd name="connsiteY331" fmla="*/ 86825 h 179490"/>
                <a:gd name="connsiteX332" fmla="*/ 87868 w 266938"/>
                <a:gd name="connsiteY332" fmla="*/ 85872 h 179490"/>
                <a:gd name="connsiteX333" fmla="*/ 86916 w 266938"/>
                <a:gd name="connsiteY333" fmla="*/ 86825 h 179490"/>
                <a:gd name="connsiteX334" fmla="*/ 89773 w 266938"/>
                <a:gd name="connsiteY334" fmla="*/ 100160 h 179490"/>
                <a:gd name="connsiteX335" fmla="*/ 91678 w 266938"/>
                <a:gd name="connsiteY335" fmla="*/ 103970 h 179490"/>
                <a:gd name="connsiteX336" fmla="*/ 92631 w 266938"/>
                <a:gd name="connsiteY336" fmla="*/ 103018 h 179490"/>
                <a:gd name="connsiteX337" fmla="*/ 89773 w 266938"/>
                <a:gd name="connsiteY337" fmla="*/ 100160 h 179490"/>
                <a:gd name="connsiteX338" fmla="*/ 89773 w 266938"/>
                <a:gd name="connsiteY338" fmla="*/ 100160 h 179490"/>
                <a:gd name="connsiteX339" fmla="*/ 95488 w 266938"/>
                <a:gd name="connsiteY339" fmla="*/ 116352 h 179490"/>
                <a:gd name="connsiteX340" fmla="*/ 93583 w 266938"/>
                <a:gd name="connsiteY340" fmla="*/ 114447 h 179490"/>
                <a:gd name="connsiteX341" fmla="*/ 92631 w 266938"/>
                <a:gd name="connsiteY341" fmla="*/ 115400 h 179490"/>
                <a:gd name="connsiteX342" fmla="*/ 95488 w 266938"/>
                <a:gd name="connsiteY342" fmla="*/ 116352 h 179490"/>
                <a:gd name="connsiteX343" fmla="*/ 95488 w 266938"/>
                <a:gd name="connsiteY343" fmla="*/ 116352 h 179490"/>
                <a:gd name="connsiteX344" fmla="*/ 99298 w 266938"/>
                <a:gd name="connsiteY344" fmla="*/ 128735 h 179490"/>
                <a:gd name="connsiteX345" fmla="*/ 97393 w 266938"/>
                <a:gd name="connsiteY345" fmla="*/ 124925 h 179490"/>
                <a:gd name="connsiteX346" fmla="*/ 96441 w 266938"/>
                <a:gd name="connsiteY346" fmla="*/ 126830 h 179490"/>
                <a:gd name="connsiteX347" fmla="*/ 97393 w 266938"/>
                <a:gd name="connsiteY347" fmla="*/ 129687 h 179490"/>
                <a:gd name="connsiteX348" fmla="*/ 99298 w 266938"/>
                <a:gd name="connsiteY348" fmla="*/ 128735 h 179490"/>
                <a:gd name="connsiteX349" fmla="*/ 97393 w 266938"/>
                <a:gd name="connsiteY349" fmla="*/ 119210 h 179490"/>
                <a:gd name="connsiteX350" fmla="*/ 97393 w 266938"/>
                <a:gd name="connsiteY350" fmla="*/ 119210 h 179490"/>
                <a:gd name="connsiteX351" fmla="*/ 97393 w 266938"/>
                <a:gd name="connsiteY351" fmla="*/ 121115 h 179490"/>
                <a:gd name="connsiteX352" fmla="*/ 97393 w 266938"/>
                <a:gd name="connsiteY352" fmla="*/ 119210 h 179490"/>
                <a:gd name="connsiteX353" fmla="*/ 97393 w 266938"/>
                <a:gd name="connsiteY353" fmla="*/ 119210 h 179490"/>
                <a:gd name="connsiteX354" fmla="*/ 100251 w 266938"/>
                <a:gd name="connsiteY354" fmla="*/ 132545 h 179490"/>
                <a:gd name="connsiteX355" fmla="*/ 100251 w 266938"/>
                <a:gd name="connsiteY355" fmla="*/ 132545 h 179490"/>
                <a:gd name="connsiteX356" fmla="*/ 100251 w 266938"/>
                <a:gd name="connsiteY356" fmla="*/ 132545 h 179490"/>
                <a:gd name="connsiteX357" fmla="*/ 100251 w 266938"/>
                <a:gd name="connsiteY357" fmla="*/ 132545 h 179490"/>
                <a:gd name="connsiteX358" fmla="*/ 100251 w 266938"/>
                <a:gd name="connsiteY358" fmla="*/ 132545 h 179490"/>
                <a:gd name="connsiteX359" fmla="*/ 133588 w 266938"/>
                <a:gd name="connsiteY359" fmla="*/ 27770 h 179490"/>
                <a:gd name="connsiteX360" fmla="*/ 133588 w 266938"/>
                <a:gd name="connsiteY360" fmla="*/ 27770 h 179490"/>
                <a:gd name="connsiteX361" fmla="*/ 132636 w 266938"/>
                <a:gd name="connsiteY361" fmla="*/ 27770 h 179490"/>
                <a:gd name="connsiteX362" fmla="*/ 133588 w 266938"/>
                <a:gd name="connsiteY362" fmla="*/ 27770 h 179490"/>
                <a:gd name="connsiteX363" fmla="*/ 133588 w 266938"/>
                <a:gd name="connsiteY363" fmla="*/ 27770 h 179490"/>
                <a:gd name="connsiteX364" fmla="*/ 134541 w 266938"/>
                <a:gd name="connsiteY364" fmla="*/ 57297 h 179490"/>
                <a:gd name="connsiteX365" fmla="*/ 134541 w 266938"/>
                <a:gd name="connsiteY365" fmla="*/ 57297 h 179490"/>
                <a:gd name="connsiteX366" fmla="*/ 134541 w 266938"/>
                <a:gd name="connsiteY366" fmla="*/ 57297 h 179490"/>
                <a:gd name="connsiteX367" fmla="*/ 134541 w 266938"/>
                <a:gd name="connsiteY367" fmla="*/ 57297 h 179490"/>
                <a:gd name="connsiteX368" fmla="*/ 134541 w 266938"/>
                <a:gd name="connsiteY368" fmla="*/ 57297 h 179490"/>
                <a:gd name="connsiteX369" fmla="*/ 136446 w 266938"/>
                <a:gd name="connsiteY369" fmla="*/ 54440 h 179490"/>
                <a:gd name="connsiteX370" fmla="*/ 136446 w 266938"/>
                <a:gd name="connsiteY370" fmla="*/ 54440 h 179490"/>
                <a:gd name="connsiteX371" fmla="*/ 135493 w 266938"/>
                <a:gd name="connsiteY371" fmla="*/ 53487 h 179490"/>
                <a:gd name="connsiteX372" fmla="*/ 135493 w 266938"/>
                <a:gd name="connsiteY372" fmla="*/ 54440 h 179490"/>
                <a:gd name="connsiteX373" fmla="*/ 136446 w 266938"/>
                <a:gd name="connsiteY373" fmla="*/ 54440 h 179490"/>
                <a:gd name="connsiteX374" fmla="*/ 137398 w 266938"/>
                <a:gd name="connsiteY374" fmla="*/ 60155 h 179490"/>
                <a:gd name="connsiteX375" fmla="*/ 137398 w 266938"/>
                <a:gd name="connsiteY375" fmla="*/ 60155 h 179490"/>
                <a:gd name="connsiteX376" fmla="*/ 135493 w 266938"/>
                <a:gd name="connsiteY376" fmla="*/ 62060 h 179490"/>
                <a:gd name="connsiteX377" fmla="*/ 136446 w 266938"/>
                <a:gd name="connsiteY377" fmla="*/ 63012 h 179490"/>
                <a:gd name="connsiteX378" fmla="*/ 137398 w 266938"/>
                <a:gd name="connsiteY378" fmla="*/ 60155 h 179490"/>
                <a:gd name="connsiteX379" fmla="*/ 144066 w 266938"/>
                <a:gd name="connsiteY379" fmla="*/ 18245 h 179490"/>
                <a:gd name="connsiteX380" fmla="*/ 143113 w 266938"/>
                <a:gd name="connsiteY380" fmla="*/ 17293 h 179490"/>
                <a:gd name="connsiteX381" fmla="*/ 141208 w 266938"/>
                <a:gd name="connsiteY381" fmla="*/ 18245 h 179490"/>
                <a:gd name="connsiteX382" fmla="*/ 143113 w 266938"/>
                <a:gd name="connsiteY382" fmla="*/ 19197 h 179490"/>
                <a:gd name="connsiteX383" fmla="*/ 144066 w 266938"/>
                <a:gd name="connsiteY383" fmla="*/ 18245 h 179490"/>
                <a:gd name="connsiteX384" fmla="*/ 144066 w 266938"/>
                <a:gd name="connsiteY384" fmla="*/ 15387 h 179490"/>
                <a:gd name="connsiteX385" fmla="*/ 145971 w 266938"/>
                <a:gd name="connsiteY385" fmla="*/ 19197 h 179490"/>
                <a:gd name="connsiteX386" fmla="*/ 147876 w 266938"/>
                <a:gd name="connsiteY386" fmla="*/ 15387 h 179490"/>
                <a:gd name="connsiteX387" fmla="*/ 144066 w 266938"/>
                <a:gd name="connsiteY387" fmla="*/ 15387 h 179490"/>
                <a:gd name="connsiteX388" fmla="*/ 145018 w 266938"/>
                <a:gd name="connsiteY388" fmla="*/ 45868 h 179490"/>
                <a:gd name="connsiteX389" fmla="*/ 145971 w 266938"/>
                <a:gd name="connsiteY389" fmla="*/ 42057 h 179490"/>
                <a:gd name="connsiteX390" fmla="*/ 150733 w 266938"/>
                <a:gd name="connsiteY390" fmla="*/ 41105 h 179490"/>
                <a:gd name="connsiteX391" fmla="*/ 150733 w 266938"/>
                <a:gd name="connsiteY391" fmla="*/ 42057 h 179490"/>
                <a:gd name="connsiteX392" fmla="*/ 150733 w 266938"/>
                <a:gd name="connsiteY392" fmla="*/ 44915 h 179490"/>
                <a:gd name="connsiteX393" fmla="*/ 151686 w 266938"/>
                <a:gd name="connsiteY393" fmla="*/ 44915 h 179490"/>
                <a:gd name="connsiteX394" fmla="*/ 151686 w 266938"/>
                <a:gd name="connsiteY394" fmla="*/ 44915 h 179490"/>
                <a:gd name="connsiteX395" fmla="*/ 153591 w 266938"/>
                <a:gd name="connsiteY395" fmla="*/ 46820 h 179490"/>
                <a:gd name="connsiteX396" fmla="*/ 154543 w 266938"/>
                <a:gd name="connsiteY396" fmla="*/ 44915 h 179490"/>
                <a:gd name="connsiteX397" fmla="*/ 153591 w 266938"/>
                <a:gd name="connsiteY397" fmla="*/ 43962 h 179490"/>
                <a:gd name="connsiteX398" fmla="*/ 153591 w 266938"/>
                <a:gd name="connsiteY398" fmla="*/ 43962 h 179490"/>
                <a:gd name="connsiteX399" fmla="*/ 153591 w 266938"/>
                <a:gd name="connsiteY399" fmla="*/ 42057 h 179490"/>
                <a:gd name="connsiteX400" fmla="*/ 152638 w 266938"/>
                <a:gd name="connsiteY400" fmla="*/ 41105 h 179490"/>
                <a:gd name="connsiteX401" fmla="*/ 147876 w 266938"/>
                <a:gd name="connsiteY401" fmla="*/ 42057 h 179490"/>
                <a:gd name="connsiteX402" fmla="*/ 145018 w 266938"/>
                <a:gd name="connsiteY402" fmla="*/ 45868 h 179490"/>
                <a:gd name="connsiteX403" fmla="*/ 146923 w 266938"/>
                <a:gd name="connsiteY403" fmla="*/ 30627 h 179490"/>
                <a:gd name="connsiteX404" fmla="*/ 145971 w 266938"/>
                <a:gd name="connsiteY404" fmla="*/ 31580 h 179490"/>
                <a:gd name="connsiteX405" fmla="*/ 146923 w 266938"/>
                <a:gd name="connsiteY405" fmla="*/ 32532 h 179490"/>
                <a:gd name="connsiteX406" fmla="*/ 146923 w 266938"/>
                <a:gd name="connsiteY406" fmla="*/ 30627 h 179490"/>
                <a:gd name="connsiteX407" fmla="*/ 146923 w 266938"/>
                <a:gd name="connsiteY407" fmla="*/ 30627 h 179490"/>
                <a:gd name="connsiteX408" fmla="*/ 146923 w 266938"/>
                <a:gd name="connsiteY408" fmla="*/ 83015 h 179490"/>
                <a:gd name="connsiteX409" fmla="*/ 146923 w 266938"/>
                <a:gd name="connsiteY409" fmla="*/ 83015 h 179490"/>
                <a:gd name="connsiteX410" fmla="*/ 145971 w 266938"/>
                <a:gd name="connsiteY410" fmla="*/ 83015 h 179490"/>
                <a:gd name="connsiteX411" fmla="*/ 146923 w 266938"/>
                <a:gd name="connsiteY411" fmla="*/ 83015 h 179490"/>
                <a:gd name="connsiteX412" fmla="*/ 146923 w 266938"/>
                <a:gd name="connsiteY412" fmla="*/ 83015 h 179490"/>
                <a:gd name="connsiteX413" fmla="*/ 148828 w 266938"/>
                <a:gd name="connsiteY413" fmla="*/ 63965 h 179490"/>
                <a:gd name="connsiteX414" fmla="*/ 147876 w 266938"/>
                <a:gd name="connsiteY414" fmla="*/ 63012 h 179490"/>
                <a:gd name="connsiteX415" fmla="*/ 147876 w 266938"/>
                <a:gd name="connsiteY415" fmla="*/ 64918 h 179490"/>
                <a:gd name="connsiteX416" fmla="*/ 145971 w 266938"/>
                <a:gd name="connsiteY416" fmla="*/ 65870 h 179490"/>
                <a:gd name="connsiteX417" fmla="*/ 145971 w 266938"/>
                <a:gd name="connsiteY417" fmla="*/ 65870 h 179490"/>
                <a:gd name="connsiteX418" fmla="*/ 147876 w 266938"/>
                <a:gd name="connsiteY418" fmla="*/ 64918 h 179490"/>
                <a:gd name="connsiteX419" fmla="*/ 148828 w 266938"/>
                <a:gd name="connsiteY419" fmla="*/ 63965 h 179490"/>
                <a:gd name="connsiteX420" fmla="*/ 146923 w 266938"/>
                <a:gd name="connsiteY420" fmla="*/ 12530 h 179490"/>
                <a:gd name="connsiteX421" fmla="*/ 146923 w 266938"/>
                <a:gd name="connsiteY421" fmla="*/ 12530 h 179490"/>
                <a:gd name="connsiteX422" fmla="*/ 146923 w 266938"/>
                <a:gd name="connsiteY422" fmla="*/ 12530 h 179490"/>
                <a:gd name="connsiteX423" fmla="*/ 146923 w 266938"/>
                <a:gd name="connsiteY423" fmla="*/ 12530 h 179490"/>
                <a:gd name="connsiteX424" fmla="*/ 146923 w 266938"/>
                <a:gd name="connsiteY424" fmla="*/ 12530 h 179490"/>
                <a:gd name="connsiteX425" fmla="*/ 152638 w 266938"/>
                <a:gd name="connsiteY425" fmla="*/ 75395 h 179490"/>
                <a:gd name="connsiteX426" fmla="*/ 150733 w 266938"/>
                <a:gd name="connsiteY426" fmla="*/ 74443 h 179490"/>
                <a:gd name="connsiteX427" fmla="*/ 149781 w 266938"/>
                <a:gd name="connsiteY427" fmla="*/ 77300 h 179490"/>
                <a:gd name="connsiteX428" fmla="*/ 152638 w 266938"/>
                <a:gd name="connsiteY428" fmla="*/ 75395 h 179490"/>
                <a:gd name="connsiteX429" fmla="*/ 152638 w 266938"/>
                <a:gd name="connsiteY429" fmla="*/ 51582 h 179490"/>
                <a:gd name="connsiteX430" fmla="*/ 150733 w 266938"/>
                <a:gd name="connsiteY430" fmla="*/ 50630 h 179490"/>
                <a:gd name="connsiteX431" fmla="*/ 149781 w 266938"/>
                <a:gd name="connsiteY431" fmla="*/ 51582 h 179490"/>
                <a:gd name="connsiteX432" fmla="*/ 150733 w 266938"/>
                <a:gd name="connsiteY432" fmla="*/ 53487 h 179490"/>
                <a:gd name="connsiteX433" fmla="*/ 152638 w 266938"/>
                <a:gd name="connsiteY433" fmla="*/ 51582 h 179490"/>
                <a:gd name="connsiteX434" fmla="*/ 152638 w 266938"/>
                <a:gd name="connsiteY434" fmla="*/ 51582 h 179490"/>
                <a:gd name="connsiteX435" fmla="*/ 151686 w 266938"/>
                <a:gd name="connsiteY435" fmla="*/ 43962 h 179490"/>
                <a:gd name="connsiteX436" fmla="*/ 151686 w 266938"/>
                <a:gd name="connsiteY436" fmla="*/ 43962 h 179490"/>
                <a:gd name="connsiteX437" fmla="*/ 151686 w 266938"/>
                <a:gd name="connsiteY437" fmla="*/ 43962 h 179490"/>
                <a:gd name="connsiteX438" fmla="*/ 151686 w 266938"/>
                <a:gd name="connsiteY438" fmla="*/ 43962 h 179490"/>
                <a:gd name="connsiteX439" fmla="*/ 151686 w 266938"/>
                <a:gd name="connsiteY439" fmla="*/ 52535 h 179490"/>
                <a:gd name="connsiteX440" fmla="*/ 151686 w 266938"/>
                <a:gd name="connsiteY440" fmla="*/ 52535 h 179490"/>
                <a:gd name="connsiteX441" fmla="*/ 151686 w 266938"/>
                <a:gd name="connsiteY441" fmla="*/ 51582 h 179490"/>
                <a:gd name="connsiteX442" fmla="*/ 151686 w 266938"/>
                <a:gd name="connsiteY442" fmla="*/ 52535 h 179490"/>
                <a:gd name="connsiteX443" fmla="*/ 151686 w 266938"/>
                <a:gd name="connsiteY443" fmla="*/ 52535 h 179490"/>
                <a:gd name="connsiteX444" fmla="*/ 151686 w 266938"/>
                <a:gd name="connsiteY444" fmla="*/ 34437 h 179490"/>
                <a:gd name="connsiteX445" fmla="*/ 151686 w 266938"/>
                <a:gd name="connsiteY445" fmla="*/ 34437 h 179490"/>
                <a:gd name="connsiteX446" fmla="*/ 151686 w 266938"/>
                <a:gd name="connsiteY446" fmla="*/ 34437 h 179490"/>
                <a:gd name="connsiteX447" fmla="*/ 151686 w 266938"/>
                <a:gd name="connsiteY447" fmla="*/ 34437 h 179490"/>
                <a:gd name="connsiteX448" fmla="*/ 151686 w 266938"/>
                <a:gd name="connsiteY448" fmla="*/ 34437 h 179490"/>
                <a:gd name="connsiteX449" fmla="*/ 152638 w 266938"/>
                <a:gd name="connsiteY449" fmla="*/ 53487 h 179490"/>
                <a:gd name="connsiteX450" fmla="*/ 151686 w 266938"/>
                <a:gd name="connsiteY450" fmla="*/ 58250 h 179490"/>
                <a:gd name="connsiteX451" fmla="*/ 152638 w 266938"/>
                <a:gd name="connsiteY451" fmla="*/ 59202 h 179490"/>
                <a:gd name="connsiteX452" fmla="*/ 153591 w 266938"/>
                <a:gd name="connsiteY452" fmla="*/ 58250 h 179490"/>
                <a:gd name="connsiteX453" fmla="*/ 154543 w 266938"/>
                <a:gd name="connsiteY453" fmla="*/ 54440 h 179490"/>
                <a:gd name="connsiteX454" fmla="*/ 154543 w 266938"/>
                <a:gd name="connsiteY454" fmla="*/ 52535 h 179490"/>
                <a:gd name="connsiteX455" fmla="*/ 152638 w 266938"/>
                <a:gd name="connsiteY455" fmla="*/ 53487 h 179490"/>
                <a:gd name="connsiteX456" fmla="*/ 152638 w 266938"/>
                <a:gd name="connsiteY456" fmla="*/ 107780 h 179490"/>
                <a:gd name="connsiteX457" fmla="*/ 152638 w 266938"/>
                <a:gd name="connsiteY457" fmla="*/ 107780 h 179490"/>
                <a:gd name="connsiteX458" fmla="*/ 152638 w 266938"/>
                <a:gd name="connsiteY458" fmla="*/ 107780 h 179490"/>
                <a:gd name="connsiteX459" fmla="*/ 152638 w 266938"/>
                <a:gd name="connsiteY459" fmla="*/ 107780 h 179490"/>
                <a:gd name="connsiteX460" fmla="*/ 152638 w 266938"/>
                <a:gd name="connsiteY460" fmla="*/ 107780 h 179490"/>
                <a:gd name="connsiteX461" fmla="*/ 152638 w 266938"/>
                <a:gd name="connsiteY461" fmla="*/ 22055 h 179490"/>
                <a:gd name="connsiteX462" fmla="*/ 152638 w 266938"/>
                <a:gd name="connsiteY462" fmla="*/ 22055 h 179490"/>
                <a:gd name="connsiteX463" fmla="*/ 152638 w 266938"/>
                <a:gd name="connsiteY463" fmla="*/ 22055 h 179490"/>
                <a:gd name="connsiteX464" fmla="*/ 152638 w 266938"/>
                <a:gd name="connsiteY464" fmla="*/ 22055 h 179490"/>
                <a:gd name="connsiteX465" fmla="*/ 152638 w 266938"/>
                <a:gd name="connsiteY465" fmla="*/ 22055 h 179490"/>
                <a:gd name="connsiteX466" fmla="*/ 153591 w 266938"/>
                <a:gd name="connsiteY466" fmla="*/ 64918 h 179490"/>
                <a:gd name="connsiteX467" fmla="*/ 153591 w 266938"/>
                <a:gd name="connsiteY467" fmla="*/ 64918 h 179490"/>
                <a:gd name="connsiteX468" fmla="*/ 153591 w 266938"/>
                <a:gd name="connsiteY468" fmla="*/ 64918 h 179490"/>
                <a:gd name="connsiteX469" fmla="*/ 153591 w 266938"/>
                <a:gd name="connsiteY469" fmla="*/ 64918 h 179490"/>
                <a:gd name="connsiteX470" fmla="*/ 153591 w 266938"/>
                <a:gd name="connsiteY470" fmla="*/ 64918 h 179490"/>
                <a:gd name="connsiteX471" fmla="*/ 154543 w 266938"/>
                <a:gd name="connsiteY471" fmla="*/ 68727 h 179490"/>
                <a:gd name="connsiteX472" fmla="*/ 156448 w 266938"/>
                <a:gd name="connsiteY472" fmla="*/ 67775 h 179490"/>
                <a:gd name="connsiteX473" fmla="*/ 154543 w 266938"/>
                <a:gd name="connsiteY473" fmla="*/ 66822 h 179490"/>
                <a:gd name="connsiteX474" fmla="*/ 154543 w 266938"/>
                <a:gd name="connsiteY474" fmla="*/ 68727 h 179490"/>
                <a:gd name="connsiteX475" fmla="*/ 154543 w 266938"/>
                <a:gd name="connsiteY475" fmla="*/ 68727 h 179490"/>
                <a:gd name="connsiteX476" fmla="*/ 156448 w 266938"/>
                <a:gd name="connsiteY476" fmla="*/ 88730 h 179490"/>
                <a:gd name="connsiteX477" fmla="*/ 156448 w 266938"/>
                <a:gd name="connsiteY477" fmla="*/ 88730 h 179490"/>
                <a:gd name="connsiteX478" fmla="*/ 155496 w 266938"/>
                <a:gd name="connsiteY478" fmla="*/ 85872 h 179490"/>
                <a:gd name="connsiteX479" fmla="*/ 154543 w 266938"/>
                <a:gd name="connsiteY479" fmla="*/ 86825 h 179490"/>
                <a:gd name="connsiteX480" fmla="*/ 156448 w 266938"/>
                <a:gd name="connsiteY480" fmla="*/ 88730 h 179490"/>
                <a:gd name="connsiteX481" fmla="*/ 155496 w 266938"/>
                <a:gd name="connsiteY481" fmla="*/ 24912 h 179490"/>
                <a:gd name="connsiteX482" fmla="*/ 155496 w 266938"/>
                <a:gd name="connsiteY482" fmla="*/ 24912 h 179490"/>
                <a:gd name="connsiteX483" fmla="*/ 156448 w 266938"/>
                <a:gd name="connsiteY483" fmla="*/ 24912 h 179490"/>
                <a:gd name="connsiteX484" fmla="*/ 155496 w 266938"/>
                <a:gd name="connsiteY484" fmla="*/ 24912 h 179490"/>
                <a:gd name="connsiteX485" fmla="*/ 155496 w 266938"/>
                <a:gd name="connsiteY485" fmla="*/ 24912 h 179490"/>
                <a:gd name="connsiteX486" fmla="*/ 156448 w 266938"/>
                <a:gd name="connsiteY486" fmla="*/ 36343 h 179490"/>
                <a:gd name="connsiteX487" fmla="*/ 156448 w 266938"/>
                <a:gd name="connsiteY487" fmla="*/ 38247 h 179490"/>
                <a:gd name="connsiteX488" fmla="*/ 157401 w 266938"/>
                <a:gd name="connsiteY488" fmla="*/ 40152 h 179490"/>
                <a:gd name="connsiteX489" fmla="*/ 157401 w 266938"/>
                <a:gd name="connsiteY489" fmla="*/ 43962 h 179490"/>
                <a:gd name="connsiteX490" fmla="*/ 156448 w 266938"/>
                <a:gd name="connsiteY490" fmla="*/ 44915 h 179490"/>
                <a:gd name="connsiteX491" fmla="*/ 155496 w 266938"/>
                <a:gd name="connsiteY491" fmla="*/ 46820 h 179490"/>
                <a:gd name="connsiteX492" fmla="*/ 156448 w 266938"/>
                <a:gd name="connsiteY492" fmla="*/ 46820 h 179490"/>
                <a:gd name="connsiteX493" fmla="*/ 157401 w 266938"/>
                <a:gd name="connsiteY493" fmla="*/ 45868 h 179490"/>
                <a:gd name="connsiteX494" fmla="*/ 157401 w 266938"/>
                <a:gd name="connsiteY494" fmla="*/ 43962 h 179490"/>
                <a:gd name="connsiteX495" fmla="*/ 157401 w 266938"/>
                <a:gd name="connsiteY495" fmla="*/ 40152 h 179490"/>
                <a:gd name="connsiteX496" fmla="*/ 160258 w 266938"/>
                <a:gd name="connsiteY496" fmla="*/ 42057 h 179490"/>
                <a:gd name="connsiteX497" fmla="*/ 160258 w 266938"/>
                <a:gd name="connsiteY497" fmla="*/ 39200 h 179490"/>
                <a:gd name="connsiteX498" fmla="*/ 160258 w 266938"/>
                <a:gd name="connsiteY498" fmla="*/ 39200 h 179490"/>
                <a:gd name="connsiteX499" fmla="*/ 159306 w 266938"/>
                <a:gd name="connsiteY499" fmla="*/ 38247 h 179490"/>
                <a:gd name="connsiteX500" fmla="*/ 158353 w 266938"/>
                <a:gd name="connsiteY500" fmla="*/ 36343 h 179490"/>
                <a:gd name="connsiteX501" fmla="*/ 156448 w 266938"/>
                <a:gd name="connsiteY501" fmla="*/ 36343 h 179490"/>
                <a:gd name="connsiteX502" fmla="*/ 161211 w 266938"/>
                <a:gd name="connsiteY502" fmla="*/ 82062 h 179490"/>
                <a:gd name="connsiteX503" fmla="*/ 158353 w 266938"/>
                <a:gd name="connsiteY503" fmla="*/ 77300 h 179490"/>
                <a:gd name="connsiteX504" fmla="*/ 156448 w 266938"/>
                <a:gd name="connsiteY504" fmla="*/ 77300 h 179490"/>
                <a:gd name="connsiteX505" fmla="*/ 157401 w 266938"/>
                <a:gd name="connsiteY505" fmla="*/ 79205 h 179490"/>
                <a:gd name="connsiteX506" fmla="*/ 159306 w 266938"/>
                <a:gd name="connsiteY506" fmla="*/ 83015 h 179490"/>
                <a:gd name="connsiteX507" fmla="*/ 160258 w 266938"/>
                <a:gd name="connsiteY507" fmla="*/ 84920 h 179490"/>
                <a:gd name="connsiteX508" fmla="*/ 161211 w 266938"/>
                <a:gd name="connsiteY508" fmla="*/ 82062 h 179490"/>
                <a:gd name="connsiteX509" fmla="*/ 156448 w 266938"/>
                <a:gd name="connsiteY509" fmla="*/ 103018 h 179490"/>
                <a:gd name="connsiteX510" fmla="*/ 156448 w 266938"/>
                <a:gd name="connsiteY510" fmla="*/ 103018 h 179490"/>
                <a:gd name="connsiteX511" fmla="*/ 156448 w 266938"/>
                <a:gd name="connsiteY511" fmla="*/ 102065 h 179490"/>
                <a:gd name="connsiteX512" fmla="*/ 156448 w 266938"/>
                <a:gd name="connsiteY512" fmla="*/ 103018 h 179490"/>
                <a:gd name="connsiteX513" fmla="*/ 156448 w 266938"/>
                <a:gd name="connsiteY513" fmla="*/ 103018 h 179490"/>
                <a:gd name="connsiteX514" fmla="*/ 156448 w 266938"/>
                <a:gd name="connsiteY514" fmla="*/ 66822 h 179490"/>
                <a:gd name="connsiteX515" fmla="*/ 156448 w 266938"/>
                <a:gd name="connsiteY515" fmla="*/ 66822 h 179490"/>
                <a:gd name="connsiteX516" fmla="*/ 156448 w 266938"/>
                <a:gd name="connsiteY516" fmla="*/ 66822 h 179490"/>
                <a:gd name="connsiteX517" fmla="*/ 156448 w 266938"/>
                <a:gd name="connsiteY517" fmla="*/ 66822 h 179490"/>
                <a:gd name="connsiteX518" fmla="*/ 156448 w 266938"/>
                <a:gd name="connsiteY518" fmla="*/ 66822 h 179490"/>
                <a:gd name="connsiteX519" fmla="*/ 159306 w 266938"/>
                <a:gd name="connsiteY519" fmla="*/ 113495 h 179490"/>
                <a:gd name="connsiteX520" fmla="*/ 159306 w 266938"/>
                <a:gd name="connsiteY520" fmla="*/ 113495 h 179490"/>
                <a:gd name="connsiteX521" fmla="*/ 157401 w 266938"/>
                <a:gd name="connsiteY521" fmla="*/ 114447 h 179490"/>
                <a:gd name="connsiteX522" fmla="*/ 158353 w 266938"/>
                <a:gd name="connsiteY522" fmla="*/ 115400 h 179490"/>
                <a:gd name="connsiteX523" fmla="*/ 159306 w 266938"/>
                <a:gd name="connsiteY523" fmla="*/ 113495 h 179490"/>
                <a:gd name="connsiteX524" fmla="*/ 158353 w 266938"/>
                <a:gd name="connsiteY524" fmla="*/ 90635 h 179490"/>
                <a:gd name="connsiteX525" fmla="*/ 158353 w 266938"/>
                <a:gd name="connsiteY525" fmla="*/ 90635 h 179490"/>
                <a:gd name="connsiteX526" fmla="*/ 157401 w 266938"/>
                <a:gd name="connsiteY526" fmla="*/ 91587 h 179490"/>
                <a:gd name="connsiteX527" fmla="*/ 158353 w 266938"/>
                <a:gd name="connsiteY527" fmla="*/ 90635 h 179490"/>
                <a:gd name="connsiteX528" fmla="*/ 158353 w 266938"/>
                <a:gd name="connsiteY528" fmla="*/ 90635 h 179490"/>
                <a:gd name="connsiteX529" fmla="*/ 157401 w 266938"/>
                <a:gd name="connsiteY529" fmla="*/ 29675 h 179490"/>
                <a:gd name="connsiteX530" fmla="*/ 157401 w 266938"/>
                <a:gd name="connsiteY530" fmla="*/ 29675 h 179490"/>
                <a:gd name="connsiteX531" fmla="*/ 157401 w 266938"/>
                <a:gd name="connsiteY531" fmla="*/ 29675 h 179490"/>
                <a:gd name="connsiteX532" fmla="*/ 157401 w 266938"/>
                <a:gd name="connsiteY532" fmla="*/ 29675 h 179490"/>
                <a:gd name="connsiteX533" fmla="*/ 157401 w 266938"/>
                <a:gd name="connsiteY533" fmla="*/ 29675 h 179490"/>
                <a:gd name="connsiteX534" fmla="*/ 160258 w 266938"/>
                <a:gd name="connsiteY534" fmla="*/ 109685 h 179490"/>
                <a:gd name="connsiteX535" fmla="*/ 160258 w 266938"/>
                <a:gd name="connsiteY535" fmla="*/ 109685 h 179490"/>
                <a:gd name="connsiteX536" fmla="*/ 158353 w 266938"/>
                <a:gd name="connsiteY536" fmla="*/ 108732 h 179490"/>
                <a:gd name="connsiteX537" fmla="*/ 158353 w 266938"/>
                <a:gd name="connsiteY537" fmla="*/ 109685 h 179490"/>
                <a:gd name="connsiteX538" fmla="*/ 160258 w 266938"/>
                <a:gd name="connsiteY538" fmla="*/ 109685 h 179490"/>
                <a:gd name="connsiteX539" fmla="*/ 160258 w 266938"/>
                <a:gd name="connsiteY539" fmla="*/ 109685 h 179490"/>
                <a:gd name="connsiteX540" fmla="*/ 164068 w 266938"/>
                <a:gd name="connsiteY540" fmla="*/ 90635 h 179490"/>
                <a:gd name="connsiteX541" fmla="*/ 164068 w 266938"/>
                <a:gd name="connsiteY541" fmla="*/ 90635 h 179490"/>
                <a:gd name="connsiteX542" fmla="*/ 162163 w 266938"/>
                <a:gd name="connsiteY542" fmla="*/ 92540 h 179490"/>
                <a:gd name="connsiteX543" fmla="*/ 159306 w 266938"/>
                <a:gd name="connsiteY543" fmla="*/ 93493 h 179490"/>
                <a:gd name="connsiteX544" fmla="*/ 157401 w 266938"/>
                <a:gd name="connsiteY544" fmla="*/ 94445 h 179490"/>
                <a:gd name="connsiteX545" fmla="*/ 160258 w 266938"/>
                <a:gd name="connsiteY545" fmla="*/ 95397 h 179490"/>
                <a:gd name="connsiteX546" fmla="*/ 162163 w 266938"/>
                <a:gd name="connsiteY546" fmla="*/ 91587 h 179490"/>
                <a:gd name="connsiteX547" fmla="*/ 163116 w 266938"/>
                <a:gd name="connsiteY547" fmla="*/ 91587 h 179490"/>
                <a:gd name="connsiteX548" fmla="*/ 164068 w 266938"/>
                <a:gd name="connsiteY548" fmla="*/ 90635 h 179490"/>
                <a:gd name="connsiteX549" fmla="*/ 158353 w 266938"/>
                <a:gd name="connsiteY549" fmla="*/ 54440 h 179490"/>
                <a:gd name="connsiteX550" fmla="*/ 160258 w 266938"/>
                <a:gd name="connsiteY550" fmla="*/ 52535 h 179490"/>
                <a:gd name="connsiteX551" fmla="*/ 159306 w 266938"/>
                <a:gd name="connsiteY551" fmla="*/ 50630 h 179490"/>
                <a:gd name="connsiteX552" fmla="*/ 157401 w 266938"/>
                <a:gd name="connsiteY552" fmla="*/ 52535 h 179490"/>
                <a:gd name="connsiteX553" fmla="*/ 158353 w 266938"/>
                <a:gd name="connsiteY553" fmla="*/ 54440 h 179490"/>
                <a:gd name="connsiteX554" fmla="*/ 159306 w 266938"/>
                <a:gd name="connsiteY554" fmla="*/ 39200 h 179490"/>
                <a:gd name="connsiteX555" fmla="*/ 159306 w 266938"/>
                <a:gd name="connsiteY555" fmla="*/ 39200 h 179490"/>
                <a:gd name="connsiteX556" fmla="*/ 159306 w 266938"/>
                <a:gd name="connsiteY556" fmla="*/ 40152 h 179490"/>
                <a:gd name="connsiteX557" fmla="*/ 158353 w 266938"/>
                <a:gd name="connsiteY557" fmla="*/ 40152 h 179490"/>
                <a:gd name="connsiteX558" fmla="*/ 159306 w 266938"/>
                <a:gd name="connsiteY558" fmla="*/ 39200 h 179490"/>
                <a:gd name="connsiteX559" fmla="*/ 159306 w 266938"/>
                <a:gd name="connsiteY559" fmla="*/ 39200 h 179490"/>
                <a:gd name="connsiteX560" fmla="*/ 163116 w 266938"/>
                <a:gd name="connsiteY560" fmla="*/ 55393 h 179490"/>
                <a:gd name="connsiteX561" fmla="*/ 164068 w 266938"/>
                <a:gd name="connsiteY561" fmla="*/ 48725 h 179490"/>
                <a:gd name="connsiteX562" fmla="*/ 160258 w 266938"/>
                <a:gd name="connsiteY562" fmla="*/ 56345 h 179490"/>
                <a:gd name="connsiteX563" fmla="*/ 160258 w 266938"/>
                <a:gd name="connsiteY563" fmla="*/ 61107 h 179490"/>
                <a:gd name="connsiteX564" fmla="*/ 163116 w 266938"/>
                <a:gd name="connsiteY564" fmla="*/ 60155 h 179490"/>
                <a:gd name="connsiteX565" fmla="*/ 165973 w 266938"/>
                <a:gd name="connsiteY565" fmla="*/ 61107 h 179490"/>
                <a:gd name="connsiteX566" fmla="*/ 166926 w 266938"/>
                <a:gd name="connsiteY566" fmla="*/ 62060 h 179490"/>
                <a:gd name="connsiteX567" fmla="*/ 166926 w 266938"/>
                <a:gd name="connsiteY567" fmla="*/ 58250 h 179490"/>
                <a:gd name="connsiteX568" fmla="*/ 166926 w 266938"/>
                <a:gd name="connsiteY568" fmla="*/ 58250 h 179490"/>
                <a:gd name="connsiteX569" fmla="*/ 167878 w 266938"/>
                <a:gd name="connsiteY569" fmla="*/ 56345 h 179490"/>
                <a:gd name="connsiteX570" fmla="*/ 165973 w 266938"/>
                <a:gd name="connsiteY570" fmla="*/ 57297 h 179490"/>
                <a:gd name="connsiteX571" fmla="*/ 164068 w 266938"/>
                <a:gd name="connsiteY571" fmla="*/ 57297 h 179490"/>
                <a:gd name="connsiteX572" fmla="*/ 162163 w 266938"/>
                <a:gd name="connsiteY572" fmla="*/ 58250 h 179490"/>
                <a:gd name="connsiteX573" fmla="*/ 163116 w 266938"/>
                <a:gd name="connsiteY573" fmla="*/ 55393 h 179490"/>
                <a:gd name="connsiteX574" fmla="*/ 160258 w 266938"/>
                <a:gd name="connsiteY574" fmla="*/ 108732 h 179490"/>
                <a:gd name="connsiteX575" fmla="*/ 161211 w 266938"/>
                <a:gd name="connsiteY575" fmla="*/ 104922 h 179490"/>
                <a:gd name="connsiteX576" fmla="*/ 160258 w 266938"/>
                <a:gd name="connsiteY576" fmla="*/ 104922 h 179490"/>
                <a:gd name="connsiteX577" fmla="*/ 160258 w 266938"/>
                <a:gd name="connsiteY577" fmla="*/ 108732 h 179490"/>
                <a:gd name="connsiteX578" fmla="*/ 160258 w 266938"/>
                <a:gd name="connsiteY578" fmla="*/ 87777 h 179490"/>
                <a:gd name="connsiteX579" fmla="*/ 160258 w 266938"/>
                <a:gd name="connsiteY579" fmla="*/ 87777 h 179490"/>
                <a:gd name="connsiteX580" fmla="*/ 160258 w 266938"/>
                <a:gd name="connsiteY580" fmla="*/ 87777 h 179490"/>
                <a:gd name="connsiteX581" fmla="*/ 160258 w 266938"/>
                <a:gd name="connsiteY581" fmla="*/ 87777 h 179490"/>
                <a:gd name="connsiteX582" fmla="*/ 160258 w 266938"/>
                <a:gd name="connsiteY582" fmla="*/ 87777 h 179490"/>
                <a:gd name="connsiteX583" fmla="*/ 162163 w 266938"/>
                <a:gd name="connsiteY583" fmla="*/ 118257 h 179490"/>
                <a:gd name="connsiteX584" fmla="*/ 162163 w 266938"/>
                <a:gd name="connsiteY584" fmla="*/ 118257 h 179490"/>
                <a:gd name="connsiteX585" fmla="*/ 162163 w 266938"/>
                <a:gd name="connsiteY585" fmla="*/ 118257 h 179490"/>
                <a:gd name="connsiteX586" fmla="*/ 162163 w 266938"/>
                <a:gd name="connsiteY586" fmla="*/ 118257 h 179490"/>
                <a:gd name="connsiteX587" fmla="*/ 162163 w 266938"/>
                <a:gd name="connsiteY587" fmla="*/ 118257 h 179490"/>
                <a:gd name="connsiteX588" fmla="*/ 162163 w 266938"/>
                <a:gd name="connsiteY588" fmla="*/ 64918 h 179490"/>
                <a:gd name="connsiteX589" fmla="*/ 162163 w 266938"/>
                <a:gd name="connsiteY589" fmla="*/ 64918 h 179490"/>
                <a:gd name="connsiteX590" fmla="*/ 162163 w 266938"/>
                <a:gd name="connsiteY590" fmla="*/ 66822 h 179490"/>
                <a:gd name="connsiteX591" fmla="*/ 162163 w 266938"/>
                <a:gd name="connsiteY591" fmla="*/ 64918 h 179490"/>
                <a:gd name="connsiteX592" fmla="*/ 162163 w 266938"/>
                <a:gd name="connsiteY592" fmla="*/ 64918 h 179490"/>
                <a:gd name="connsiteX593" fmla="*/ 163116 w 266938"/>
                <a:gd name="connsiteY593" fmla="*/ 112543 h 179490"/>
                <a:gd name="connsiteX594" fmla="*/ 163116 w 266938"/>
                <a:gd name="connsiteY594" fmla="*/ 112543 h 179490"/>
                <a:gd name="connsiteX595" fmla="*/ 162163 w 266938"/>
                <a:gd name="connsiteY595" fmla="*/ 112543 h 179490"/>
                <a:gd name="connsiteX596" fmla="*/ 163116 w 266938"/>
                <a:gd name="connsiteY596" fmla="*/ 112543 h 179490"/>
                <a:gd name="connsiteX597" fmla="*/ 163116 w 266938"/>
                <a:gd name="connsiteY597" fmla="*/ 112543 h 179490"/>
                <a:gd name="connsiteX598" fmla="*/ 162163 w 266938"/>
                <a:gd name="connsiteY598" fmla="*/ 47772 h 179490"/>
                <a:gd name="connsiteX599" fmla="*/ 164068 w 266938"/>
                <a:gd name="connsiteY599" fmla="*/ 48725 h 179490"/>
                <a:gd name="connsiteX600" fmla="*/ 162163 w 266938"/>
                <a:gd name="connsiteY600" fmla="*/ 47772 h 179490"/>
                <a:gd name="connsiteX601" fmla="*/ 162163 w 266938"/>
                <a:gd name="connsiteY601" fmla="*/ 47772 h 179490"/>
                <a:gd name="connsiteX602" fmla="*/ 187881 w 266938"/>
                <a:gd name="connsiteY602" fmla="*/ 125877 h 179490"/>
                <a:gd name="connsiteX603" fmla="*/ 191691 w 266938"/>
                <a:gd name="connsiteY603" fmla="*/ 122068 h 179490"/>
                <a:gd name="connsiteX604" fmla="*/ 188833 w 266938"/>
                <a:gd name="connsiteY604" fmla="*/ 115400 h 179490"/>
                <a:gd name="connsiteX605" fmla="*/ 190738 w 266938"/>
                <a:gd name="connsiteY605" fmla="*/ 115400 h 179490"/>
                <a:gd name="connsiteX606" fmla="*/ 189786 w 266938"/>
                <a:gd name="connsiteY606" fmla="*/ 113495 h 179490"/>
                <a:gd name="connsiteX607" fmla="*/ 188833 w 266938"/>
                <a:gd name="connsiteY607" fmla="*/ 115400 h 179490"/>
                <a:gd name="connsiteX608" fmla="*/ 185023 w 266938"/>
                <a:gd name="connsiteY608" fmla="*/ 107780 h 179490"/>
                <a:gd name="connsiteX609" fmla="*/ 190738 w 266938"/>
                <a:gd name="connsiteY609" fmla="*/ 108732 h 179490"/>
                <a:gd name="connsiteX610" fmla="*/ 191691 w 266938"/>
                <a:gd name="connsiteY610" fmla="*/ 105875 h 179490"/>
                <a:gd name="connsiteX611" fmla="*/ 190738 w 266938"/>
                <a:gd name="connsiteY611" fmla="*/ 103970 h 179490"/>
                <a:gd name="connsiteX612" fmla="*/ 185023 w 266938"/>
                <a:gd name="connsiteY612" fmla="*/ 106827 h 179490"/>
                <a:gd name="connsiteX613" fmla="*/ 178356 w 266938"/>
                <a:gd name="connsiteY613" fmla="*/ 113495 h 179490"/>
                <a:gd name="connsiteX614" fmla="*/ 171688 w 266938"/>
                <a:gd name="connsiteY614" fmla="*/ 108732 h 179490"/>
                <a:gd name="connsiteX615" fmla="*/ 169783 w 266938"/>
                <a:gd name="connsiteY615" fmla="*/ 108732 h 179490"/>
                <a:gd name="connsiteX616" fmla="*/ 166926 w 266938"/>
                <a:gd name="connsiteY616" fmla="*/ 109685 h 179490"/>
                <a:gd name="connsiteX617" fmla="*/ 165973 w 266938"/>
                <a:gd name="connsiteY617" fmla="*/ 106827 h 179490"/>
                <a:gd name="connsiteX618" fmla="*/ 165021 w 266938"/>
                <a:gd name="connsiteY618" fmla="*/ 107780 h 179490"/>
                <a:gd name="connsiteX619" fmla="*/ 166926 w 266938"/>
                <a:gd name="connsiteY619" fmla="*/ 110637 h 179490"/>
                <a:gd name="connsiteX620" fmla="*/ 169783 w 266938"/>
                <a:gd name="connsiteY620" fmla="*/ 111590 h 179490"/>
                <a:gd name="connsiteX621" fmla="*/ 176451 w 266938"/>
                <a:gd name="connsiteY621" fmla="*/ 118257 h 179490"/>
                <a:gd name="connsiteX622" fmla="*/ 172641 w 266938"/>
                <a:gd name="connsiteY622" fmla="*/ 122068 h 179490"/>
                <a:gd name="connsiteX623" fmla="*/ 173593 w 266938"/>
                <a:gd name="connsiteY623" fmla="*/ 123972 h 179490"/>
                <a:gd name="connsiteX624" fmla="*/ 175498 w 266938"/>
                <a:gd name="connsiteY624" fmla="*/ 123020 h 179490"/>
                <a:gd name="connsiteX625" fmla="*/ 176451 w 266938"/>
                <a:gd name="connsiteY625" fmla="*/ 118257 h 179490"/>
                <a:gd name="connsiteX626" fmla="*/ 178356 w 266938"/>
                <a:gd name="connsiteY626" fmla="*/ 117305 h 179490"/>
                <a:gd name="connsiteX627" fmla="*/ 179308 w 266938"/>
                <a:gd name="connsiteY627" fmla="*/ 113495 h 179490"/>
                <a:gd name="connsiteX628" fmla="*/ 181213 w 266938"/>
                <a:gd name="connsiteY628" fmla="*/ 114447 h 179490"/>
                <a:gd name="connsiteX629" fmla="*/ 183118 w 266938"/>
                <a:gd name="connsiteY629" fmla="*/ 116352 h 179490"/>
                <a:gd name="connsiteX630" fmla="*/ 183118 w 266938"/>
                <a:gd name="connsiteY630" fmla="*/ 118257 h 179490"/>
                <a:gd name="connsiteX631" fmla="*/ 183118 w 266938"/>
                <a:gd name="connsiteY631" fmla="*/ 121115 h 179490"/>
                <a:gd name="connsiteX632" fmla="*/ 179308 w 266938"/>
                <a:gd name="connsiteY632" fmla="*/ 124925 h 179490"/>
                <a:gd name="connsiteX633" fmla="*/ 177403 w 266938"/>
                <a:gd name="connsiteY633" fmla="*/ 130640 h 179490"/>
                <a:gd name="connsiteX634" fmla="*/ 177403 w 266938"/>
                <a:gd name="connsiteY634" fmla="*/ 134450 h 179490"/>
                <a:gd name="connsiteX635" fmla="*/ 178356 w 266938"/>
                <a:gd name="connsiteY635" fmla="*/ 132545 h 179490"/>
                <a:gd name="connsiteX636" fmla="*/ 181213 w 266938"/>
                <a:gd name="connsiteY636" fmla="*/ 128735 h 179490"/>
                <a:gd name="connsiteX637" fmla="*/ 183118 w 266938"/>
                <a:gd name="connsiteY637" fmla="*/ 127782 h 179490"/>
                <a:gd name="connsiteX638" fmla="*/ 187881 w 266938"/>
                <a:gd name="connsiteY638" fmla="*/ 125877 h 179490"/>
                <a:gd name="connsiteX639" fmla="*/ 187881 w 266938"/>
                <a:gd name="connsiteY639" fmla="*/ 125877 h 179490"/>
                <a:gd name="connsiteX640" fmla="*/ 165021 w 266938"/>
                <a:gd name="connsiteY640" fmla="*/ 81110 h 179490"/>
                <a:gd name="connsiteX641" fmla="*/ 165021 w 266938"/>
                <a:gd name="connsiteY641" fmla="*/ 81110 h 179490"/>
                <a:gd name="connsiteX642" fmla="*/ 165021 w 266938"/>
                <a:gd name="connsiteY642" fmla="*/ 82062 h 179490"/>
                <a:gd name="connsiteX643" fmla="*/ 165021 w 266938"/>
                <a:gd name="connsiteY643" fmla="*/ 81110 h 179490"/>
                <a:gd name="connsiteX644" fmla="*/ 165021 w 266938"/>
                <a:gd name="connsiteY644" fmla="*/ 81110 h 179490"/>
                <a:gd name="connsiteX645" fmla="*/ 165021 w 266938"/>
                <a:gd name="connsiteY645" fmla="*/ 39200 h 179490"/>
                <a:gd name="connsiteX646" fmla="*/ 165021 w 266938"/>
                <a:gd name="connsiteY646" fmla="*/ 39200 h 179490"/>
                <a:gd name="connsiteX647" fmla="*/ 165973 w 266938"/>
                <a:gd name="connsiteY647" fmla="*/ 39200 h 179490"/>
                <a:gd name="connsiteX648" fmla="*/ 165973 w 266938"/>
                <a:gd name="connsiteY648" fmla="*/ 38247 h 179490"/>
                <a:gd name="connsiteX649" fmla="*/ 165021 w 266938"/>
                <a:gd name="connsiteY649" fmla="*/ 39200 h 179490"/>
                <a:gd name="connsiteX650" fmla="*/ 166926 w 266938"/>
                <a:gd name="connsiteY650" fmla="*/ 69680 h 179490"/>
                <a:gd name="connsiteX651" fmla="*/ 166926 w 266938"/>
                <a:gd name="connsiteY651" fmla="*/ 69680 h 179490"/>
                <a:gd name="connsiteX652" fmla="*/ 165021 w 266938"/>
                <a:gd name="connsiteY652" fmla="*/ 69680 h 179490"/>
                <a:gd name="connsiteX653" fmla="*/ 166926 w 266938"/>
                <a:gd name="connsiteY653" fmla="*/ 69680 h 179490"/>
                <a:gd name="connsiteX654" fmla="*/ 166926 w 266938"/>
                <a:gd name="connsiteY654" fmla="*/ 69680 h 179490"/>
                <a:gd name="connsiteX655" fmla="*/ 165973 w 266938"/>
                <a:gd name="connsiteY655" fmla="*/ 94445 h 179490"/>
                <a:gd name="connsiteX656" fmla="*/ 167878 w 266938"/>
                <a:gd name="connsiteY656" fmla="*/ 94445 h 179490"/>
                <a:gd name="connsiteX657" fmla="*/ 168831 w 266938"/>
                <a:gd name="connsiteY657" fmla="*/ 94445 h 179490"/>
                <a:gd name="connsiteX658" fmla="*/ 171688 w 266938"/>
                <a:gd name="connsiteY658" fmla="*/ 92540 h 179490"/>
                <a:gd name="connsiteX659" fmla="*/ 171688 w 266938"/>
                <a:gd name="connsiteY659" fmla="*/ 91587 h 179490"/>
                <a:gd name="connsiteX660" fmla="*/ 168831 w 266938"/>
                <a:gd name="connsiteY660" fmla="*/ 92540 h 179490"/>
                <a:gd name="connsiteX661" fmla="*/ 167878 w 266938"/>
                <a:gd name="connsiteY661" fmla="*/ 92540 h 179490"/>
                <a:gd name="connsiteX662" fmla="*/ 165973 w 266938"/>
                <a:gd name="connsiteY662" fmla="*/ 94445 h 179490"/>
                <a:gd name="connsiteX663" fmla="*/ 165973 w 266938"/>
                <a:gd name="connsiteY663" fmla="*/ 57297 h 179490"/>
                <a:gd name="connsiteX664" fmla="*/ 165973 w 266938"/>
                <a:gd name="connsiteY664" fmla="*/ 57297 h 179490"/>
                <a:gd name="connsiteX665" fmla="*/ 165973 w 266938"/>
                <a:gd name="connsiteY665" fmla="*/ 57297 h 179490"/>
                <a:gd name="connsiteX666" fmla="*/ 165973 w 266938"/>
                <a:gd name="connsiteY666" fmla="*/ 57297 h 179490"/>
                <a:gd name="connsiteX667" fmla="*/ 165973 w 266938"/>
                <a:gd name="connsiteY667" fmla="*/ 57297 h 179490"/>
                <a:gd name="connsiteX668" fmla="*/ 166926 w 266938"/>
                <a:gd name="connsiteY668" fmla="*/ 77300 h 179490"/>
                <a:gd name="connsiteX669" fmla="*/ 168831 w 266938"/>
                <a:gd name="connsiteY669" fmla="*/ 78252 h 179490"/>
                <a:gd name="connsiteX670" fmla="*/ 170736 w 266938"/>
                <a:gd name="connsiteY670" fmla="*/ 76347 h 179490"/>
                <a:gd name="connsiteX671" fmla="*/ 169783 w 266938"/>
                <a:gd name="connsiteY671" fmla="*/ 75395 h 179490"/>
                <a:gd name="connsiteX672" fmla="*/ 166926 w 266938"/>
                <a:gd name="connsiteY672" fmla="*/ 77300 h 179490"/>
                <a:gd name="connsiteX673" fmla="*/ 168831 w 266938"/>
                <a:gd name="connsiteY673" fmla="*/ 134450 h 179490"/>
                <a:gd name="connsiteX674" fmla="*/ 168831 w 266938"/>
                <a:gd name="connsiteY674" fmla="*/ 134450 h 179490"/>
                <a:gd name="connsiteX675" fmla="*/ 167878 w 266938"/>
                <a:gd name="connsiteY675" fmla="*/ 134450 h 179490"/>
                <a:gd name="connsiteX676" fmla="*/ 168831 w 266938"/>
                <a:gd name="connsiteY676" fmla="*/ 134450 h 179490"/>
                <a:gd name="connsiteX677" fmla="*/ 168831 w 266938"/>
                <a:gd name="connsiteY677" fmla="*/ 134450 h 179490"/>
                <a:gd name="connsiteX678" fmla="*/ 170736 w 266938"/>
                <a:gd name="connsiteY678" fmla="*/ 85872 h 179490"/>
                <a:gd name="connsiteX679" fmla="*/ 167878 w 266938"/>
                <a:gd name="connsiteY679" fmla="*/ 87777 h 179490"/>
                <a:gd name="connsiteX680" fmla="*/ 168831 w 266938"/>
                <a:gd name="connsiteY680" fmla="*/ 89682 h 179490"/>
                <a:gd name="connsiteX681" fmla="*/ 170736 w 266938"/>
                <a:gd name="connsiteY681" fmla="*/ 85872 h 179490"/>
                <a:gd name="connsiteX682" fmla="*/ 170736 w 266938"/>
                <a:gd name="connsiteY682" fmla="*/ 85872 h 179490"/>
                <a:gd name="connsiteX683" fmla="*/ 167878 w 266938"/>
                <a:gd name="connsiteY683" fmla="*/ 43010 h 179490"/>
                <a:gd name="connsiteX684" fmla="*/ 170736 w 266938"/>
                <a:gd name="connsiteY684" fmla="*/ 46820 h 179490"/>
                <a:gd name="connsiteX685" fmla="*/ 171688 w 266938"/>
                <a:gd name="connsiteY685" fmla="*/ 46820 h 179490"/>
                <a:gd name="connsiteX686" fmla="*/ 169783 w 266938"/>
                <a:gd name="connsiteY686" fmla="*/ 43010 h 179490"/>
                <a:gd name="connsiteX687" fmla="*/ 167878 w 266938"/>
                <a:gd name="connsiteY687" fmla="*/ 43010 h 179490"/>
                <a:gd name="connsiteX688" fmla="*/ 167878 w 266938"/>
                <a:gd name="connsiteY688" fmla="*/ 43010 h 179490"/>
                <a:gd name="connsiteX689" fmla="*/ 168831 w 266938"/>
                <a:gd name="connsiteY689" fmla="*/ 127782 h 179490"/>
                <a:gd name="connsiteX690" fmla="*/ 169783 w 266938"/>
                <a:gd name="connsiteY690" fmla="*/ 126830 h 179490"/>
                <a:gd name="connsiteX691" fmla="*/ 168831 w 266938"/>
                <a:gd name="connsiteY691" fmla="*/ 127782 h 179490"/>
                <a:gd name="connsiteX692" fmla="*/ 168831 w 266938"/>
                <a:gd name="connsiteY692" fmla="*/ 127782 h 179490"/>
                <a:gd name="connsiteX693" fmla="*/ 170736 w 266938"/>
                <a:gd name="connsiteY693" fmla="*/ 125877 h 179490"/>
                <a:gd name="connsiteX694" fmla="*/ 170736 w 266938"/>
                <a:gd name="connsiteY694" fmla="*/ 125877 h 179490"/>
                <a:gd name="connsiteX695" fmla="*/ 168831 w 266938"/>
                <a:gd name="connsiteY695" fmla="*/ 126830 h 179490"/>
                <a:gd name="connsiteX696" fmla="*/ 170736 w 266938"/>
                <a:gd name="connsiteY696" fmla="*/ 125877 h 179490"/>
                <a:gd name="connsiteX697" fmla="*/ 173593 w 266938"/>
                <a:gd name="connsiteY697" fmla="*/ 99207 h 179490"/>
                <a:gd name="connsiteX698" fmla="*/ 175498 w 266938"/>
                <a:gd name="connsiteY698" fmla="*/ 100160 h 179490"/>
                <a:gd name="connsiteX699" fmla="*/ 176451 w 266938"/>
                <a:gd name="connsiteY699" fmla="*/ 99207 h 179490"/>
                <a:gd name="connsiteX700" fmla="*/ 176451 w 266938"/>
                <a:gd name="connsiteY700" fmla="*/ 97302 h 179490"/>
                <a:gd name="connsiteX701" fmla="*/ 174546 w 266938"/>
                <a:gd name="connsiteY701" fmla="*/ 94445 h 179490"/>
                <a:gd name="connsiteX702" fmla="*/ 173593 w 266938"/>
                <a:gd name="connsiteY702" fmla="*/ 96350 h 179490"/>
                <a:gd name="connsiteX703" fmla="*/ 172641 w 266938"/>
                <a:gd name="connsiteY703" fmla="*/ 97302 h 179490"/>
                <a:gd name="connsiteX704" fmla="*/ 173593 w 266938"/>
                <a:gd name="connsiteY704" fmla="*/ 99207 h 179490"/>
                <a:gd name="connsiteX705" fmla="*/ 174546 w 266938"/>
                <a:gd name="connsiteY705" fmla="*/ 129687 h 179490"/>
                <a:gd name="connsiteX706" fmla="*/ 173593 w 266938"/>
                <a:gd name="connsiteY706" fmla="*/ 128735 h 179490"/>
                <a:gd name="connsiteX707" fmla="*/ 172641 w 266938"/>
                <a:gd name="connsiteY707" fmla="*/ 129687 h 179490"/>
                <a:gd name="connsiteX708" fmla="*/ 172641 w 266938"/>
                <a:gd name="connsiteY708" fmla="*/ 130640 h 179490"/>
                <a:gd name="connsiteX709" fmla="*/ 174546 w 266938"/>
                <a:gd name="connsiteY709" fmla="*/ 129687 h 179490"/>
                <a:gd name="connsiteX710" fmla="*/ 173593 w 266938"/>
                <a:gd name="connsiteY710" fmla="*/ 66822 h 179490"/>
                <a:gd name="connsiteX711" fmla="*/ 176451 w 266938"/>
                <a:gd name="connsiteY711" fmla="*/ 68727 h 179490"/>
                <a:gd name="connsiteX712" fmla="*/ 177403 w 266938"/>
                <a:gd name="connsiteY712" fmla="*/ 67775 h 179490"/>
                <a:gd name="connsiteX713" fmla="*/ 174546 w 266938"/>
                <a:gd name="connsiteY713" fmla="*/ 65870 h 179490"/>
                <a:gd name="connsiteX714" fmla="*/ 173593 w 266938"/>
                <a:gd name="connsiteY714" fmla="*/ 66822 h 179490"/>
                <a:gd name="connsiteX715" fmla="*/ 177403 w 266938"/>
                <a:gd name="connsiteY715" fmla="*/ 84920 h 179490"/>
                <a:gd name="connsiteX716" fmla="*/ 174546 w 266938"/>
                <a:gd name="connsiteY716" fmla="*/ 86825 h 179490"/>
                <a:gd name="connsiteX717" fmla="*/ 174546 w 266938"/>
                <a:gd name="connsiteY717" fmla="*/ 88730 h 179490"/>
                <a:gd name="connsiteX718" fmla="*/ 178356 w 266938"/>
                <a:gd name="connsiteY718" fmla="*/ 93493 h 179490"/>
                <a:gd name="connsiteX719" fmla="*/ 179308 w 266938"/>
                <a:gd name="connsiteY719" fmla="*/ 93493 h 179490"/>
                <a:gd name="connsiteX720" fmla="*/ 179308 w 266938"/>
                <a:gd name="connsiteY720" fmla="*/ 92540 h 179490"/>
                <a:gd name="connsiteX721" fmla="*/ 177403 w 266938"/>
                <a:gd name="connsiteY721" fmla="*/ 89682 h 179490"/>
                <a:gd name="connsiteX722" fmla="*/ 177403 w 266938"/>
                <a:gd name="connsiteY722" fmla="*/ 84920 h 179490"/>
                <a:gd name="connsiteX723" fmla="*/ 178356 w 266938"/>
                <a:gd name="connsiteY723" fmla="*/ 143022 h 179490"/>
                <a:gd name="connsiteX724" fmla="*/ 178356 w 266938"/>
                <a:gd name="connsiteY724" fmla="*/ 143022 h 179490"/>
                <a:gd name="connsiteX725" fmla="*/ 176451 w 266938"/>
                <a:gd name="connsiteY725" fmla="*/ 143022 h 179490"/>
                <a:gd name="connsiteX726" fmla="*/ 178356 w 266938"/>
                <a:gd name="connsiteY726" fmla="*/ 143022 h 179490"/>
                <a:gd name="connsiteX727" fmla="*/ 178356 w 266938"/>
                <a:gd name="connsiteY727" fmla="*/ 143022 h 179490"/>
                <a:gd name="connsiteX728" fmla="*/ 180261 w 266938"/>
                <a:gd name="connsiteY728" fmla="*/ 138260 h 179490"/>
                <a:gd name="connsiteX729" fmla="*/ 180261 w 266938"/>
                <a:gd name="connsiteY729" fmla="*/ 138260 h 179490"/>
                <a:gd name="connsiteX730" fmla="*/ 179308 w 266938"/>
                <a:gd name="connsiteY730" fmla="*/ 138260 h 179490"/>
                <a:gd name="connsiteX731" fmla="*/ 180261 w 266938"/>
                <a:gd name="connsiteY731" fmla="*/ 138260 h 179490"/>
                <a:gd name="connsiteX732" fmla="*/ 180261 w 266938"/>
                <a:gd name="connsiteY732" fmla="*/ 138260 h 179490"/>
                <a:gd name="connsiteX733" fmla="*/ 187881 w 266938"/>
                <a:gd name="connsiteY733" fmla="*/ 125877 h 179490"/>
                <a:gd name="connsiteX734" fmla="*/ 187881 w 266938"/>
                <a:gd name="connsiteY734" fmla="*/ 125877 h 179490"/>
                <a:gd name="connsiteX735" fmla="*/ 185976 w 266938"/>
                <a:gd name="connsiteY735" fmla="*/ 123972 h 179490"/>
                <a:gd name="connsiteX736" fmla="*/ 185976 w 266938"/>
                <a:gd name="connsiteY736" fmla="*/ 121115 h 179490"/>
                <a:gd name="connsiteX737" fmla="*/ 187881 w 266938"/>
                <a:gd name="connsiteY737" fmla="*/ 125877 h 179490"/>
                <a:gd name="connsiteX738" fmla="*/ 185976 w 266938"/>
                <a:gd name="connsiteY738" fmla="*/ 133497 h 179490"/>
                <a:gd name="connsiteX739" fmla="*/ 185976 w 266938"/>
                <a:gd name="connsiteY739" fmla="*/ 133497 h 179490"/>
                <a:gd name="connsiteX740" fmla="*/ 185976 w 266938"/>
                <a:gd name="connsiteY740" fmla="*/ 135402 h 179490"/>
                <a:gd name="connsiteX741" fmla="*/ 185976 w 266938"/>
                <a:gd name="connsiteY741" fmla="*/ 133497 h 179490"/>
                <a:gd name="connsiteX742" fmla="*/ 185976 w 266938"/>
                <a:gd name="connsiteY742" fmla="*/ 133497 h 179490"/>
                <a:gd name="connsiteX743" fmla="*/ 191691 w 266938"/>
                <a:gd name="connsiteY743" fmla="*/ 122068 h 179490"/>
                <a:gd name="connsiteX744" fmla="*/ 185976 w 266938"/>
                <a:gd name="connsiteY744" fmla="*/ 122068 h 179490"/>
                <a:gd name="connsiteX745" fmla="*/ 191691 w 266938"/>
                <a:gd name="connsiteY745" fmla="*/ 122068 h 179490"/>
                <a:gd name="connsiteX746" fmla="*/ 189786 w 266938"/>
                <a:gd name="connsiteY746" fmla="*/ 110637 h 179490"/>
                <a:gd name="connsiteX747" fmla="*/ 187881 w 266938"/>
                <a:gd name="connsiteY747" fmla="*/ 111590 h 179490"/>
                <a:gd name="connsiteX748" fmla="*/ 189786 w 266938"/>
                <a:gd name="connsiteY748" fmla="*/ 113495 h 179490"/>
                <a:gd name="connsiteX749" fmla="*/ 189786 w 266938"/>
                <a:gd name="connsiteY749" fmla="*/ 110637 h 179490"/>
                <a:gd name="connsiteX750" fmla="*/ 191691 w 266938"/>
                <a:gd name="connsiteY750" fmla="*/ 131593 h 179490"/>
                <a:gd name="connsiteX751" fmla="*/ 189786 w 266938"/>
                <a:gd name="connsiteY751" fmla="*/ 130640 h 179490"/>
                <a:gd name="connsiteX752" fmla="*/ 188833 w 266938"/>
                <a:gd name="connsiteY752" fmla="*/ 130640 h 179490"/>
                <a:gd name="connsiteX753" fmla="*/ 191691 w 266938"/>
                <a:gd name="connsiteY753" fmla="*/ 131593 h 179490"/>
                <a:gd name="connsiteX754" fmla="*/ 191691 w 266938"/>
                <a:gd name="connsiteY754" fmla="*/ 131593 h 179490"/>
                <a:gd name="connsiteX755" fmla="*/ 192643 w 266938"/>
                <a:gd name="connsiteY755" fmla="*/ 127782 h 179490"/>
                <a:gd name="connsiteX756" fmla="*/ 192643 w 266938"/>
                <a:gd name="connsiteY756" fmla="*/ 127782 h 179490"/>
                <a:gd name="connsiteX757" fmla="*/ 189786 w 266938"/>
                <a:gd name="connsiteY757" fmla="*/ 128735 h 179490"/>
                <a:gd name="connsiteX758" fmla="*/ 190738 w 266938"/>
                <a:gd name="connsiteY758" fmla="*/ 129687 h 179490"/>
                <a:gd name="connsiteX759" fmla="*/ 192643 w 266938"/>
                <a:gd name="connsiteY759" fmla="*/ 127782 h 17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Lst>
              <a:rect l="l" t="t" r="r" b="b"/>
              <a:pathLst>
                <a:path w="266938" h="179490">
                  <a:moveTo>
                    <a:pt x="266938" y="6815"/>
                  </a:moveTo>
                  <a:cubicBezTo>
                    <a:pt x="266938" y="9672"/>
                    <a:pt x="265986" y="10625"/>
                    <a:pt x="263128" y="10625"/>
                  </a:cubicBezTo>
                  <a:cubicBezTo>
                    <a:pt x="249793" y="11577"/>
                    <a:pt x="242173" y="20150"/>
                    <a:pt x="237411" y="30627"/>
                  </a:cubicBezTo>
                  <a:cubicBezTo>
                    <a:pt x="231696" y="43962"/>
                    <a:pt x="227886" y="58250"/>
                    <a:pt x="223123" y="71585"/>
                  </a:cubicBezTo>
                  <a:cubicBezTo>
                    <a:pt x="219313" y="82062"/>
                    <a:pt x="215503" y="91587"/>
                    <a:pt x="211693" y="102065"/>
                  </a:cubicBezTo>
                  <a:cubicBezTo>
                    <a:pt x="208836" y="113495"/>
                    <a:pt x="203121" y="123020"/>
                    <a:pt x="200263" y="134450"/>
                  </a:cubicBezTo>
                  <a:cubicBezTo>
                    <a:pt x="196453" y="145880"/>
                    <a:pt x="192643" y="157310"/>
                    <a:pt x="186928" y="168740"/>
                  </a:cubicBezTo>
                  <a:lnTo>
                    <a:pt x="185976" y="171597"/>
                  </a:lnTo>
                  <a:cubicBezTo>
                    <a:pt x="185023" y="174455"/>
                    <a:pt x="185023" y="177312"/>
                    <a:pt x="182166" y="178265"/>
                  </a:cubicBezTo>
                  <a:cubicBezTo>
                    <a:pt x="179308" y="179218"/>
                    <a:pt x="175498" y="179218"/>
                    <a:pt x="171688" y="178265"/>
                  </a:cubicBezTo>
                  <a:cubicBezTo>
                    <a:pt x="168831" y="177312"/>
                    <a:pt x="168831" y="174455"/>
                    <a:pt x="167878" y="171597"/>
                  </a:cubicBezTo>
                  <a:cubicBezTo>
                    <a:pt x="164068" y="161120"/>
                    <a:pt x="162163" y="151595"/>
                    <a:pt x="158353" y="142070"/>
                  </a:cubicBezTo>
                  <a:cubicBezTo>
                    <a:pt x="149781" y="119210"/>
                    <a:pt x="141208" y="95397"/>
                    <a:pt x="133588" y="71585"/>
                  </a:cubicBezTo>
                  <a:cubicBezTo>
                    <a:pt x="132636" y="70632"/>
                    <a:pt x="133588" y="67775"/>
                    <a:pt x="131683" y="67775"/>
                  </a:cubicBezTo>
                  <a:cubicBezTo>
                    <a:pt x="129778" y="67775"/>
                    <a:pt x="129778" y="69680"/>
                    <a:pt x="129778" y="71585"/>
                  </a:cubicBezTo>
                  <a:cubicBezTo>
                    <a:pt x="124063" y="84920"/>
                    <a:pt x="120253" y="98255"/>
                    <a:pt x="115491" y="111590"/>
                  </a:cubicBezTo>
                  <a:cubicBezTo>
                    <a:pt x="108823" y="129687"/>
                    <a:pt x="103108" y="147785"/>
                    <a:pt x="96441" y="165882"/>
                  </a:cubicBezTo>
                  <a:lnTo>
                    <a:pt x="92631" y="175407"/>
                  </a:lnTo>
                  <a:cubicBezTo>
                    <a:pt x="89773" y="180170"/>
                    <a:pt x="82153" y="181122"/>
                    <a:pt x="78343" y="176360"/>
                  </a:cubicBezTo>
                  <a:cubicBezTo>
                    <a:pt x="77391" y="174455"/>
                    <a:pt x="75486" y="172550"/>
                    <a:pt x="75486" y="169693"/>
                  </a:cubicBezTo>
                  <a:cubicBezTo>
                    <a:pt x="74533" y="165882"/>
                    <a:pt x="73581" y="163025"/>
                    <a:pt x="71676" y="159215"/>
                  </a:cubicBezTo>
                  <a:cubicBezTo>
                    <a:pt x="70723" y="157310"/>
                    <a:pt x="69771" y="155405"/>
                    <a:pt x="69771" y="153500"/>
                  </a:cubicBezTo>
                  <a:cubicBezTo>
                    <a:pt x="62151" y="130640"/>
                    <a:pt x="51673" y="108732"/>
                    <a:pt x="44053" y="84920"/>
                  </a:cubicBezTo>
                  <a:cubicBezTo>
                    <a:pt x="43101" y="80157"/>
                    <a:pt x="40243" y="75395"/>
                    <a:pt x="38338" y="70632"/>
                  </a:cubicBezTo>
                  <a:cubicBezTo>
                    <a:pt x="36433" y="66822"/>
                    <a:pt x="35481" y="63012"/>
                    <a:pt x="34528" y="59202"/>
                  </a:cubicBezTo>
                  <a:cubicBezTo>
                    <a:pt x="31671" y="48725"/>
                    <a:pt x="26908" y="40152"/>
                    <a:pt x="23098" y="29675"/>
                  </a:cubicBezTo>
                  <a:cubicBezTo>
                    <a:pt x="22146" y="28722"/>
                    <a:pt x="22146" y="27770"/>
                    <a:pt x="21193" y="25865"/>
                  </a:cubicBezTo>
                  <a:cubicBezTo>
                    <a:pt x="19288" y="18245"/>
                    <a:pt x="15478" y="12530"/>
                    <a:pt x="6906" y="10625"/>
                  </a:cubicBezTo>
                  <a:cubicBezTo>
                    <a:pt x="5001" y="10625"/>
                    <a:pt x="3096" y="9672"/>
                    <a:pt x="2143" y="9672"/>
                  </a:cubicBezTo>
                  <a:cubicBezTo>
                    <a:pt x="-714" y="7768"/>
                    <a:pt x="-714" y="3957"/>
                    <a:pt x="2143" y="2052"/>
                  </a:cubicBezTo>
                  <a:cubicBezTo>
                    <a:pt x="4048" y="1100"/>
                    <a:pt x="5953" y="147"/>
                    <a:pt x="8811" y="1100"/>
                  </a:cubicBezTo>
                  <a:cubicBezTo>
                    <a:pt x="11668" y="2052"/>
                    <a:pt x="13573" y="2052"/>
                    <a:pt x="16431" y="1100"/>
                  </a:cubicBezTo>
                  <a:cubicBezTo>
                    <a:pt x="24051" y="-805"/>
                    <a:pt x="32623" y="147"/>
                    <a:pt x="40243" y="1100"/>
                  </a:cubicBezTo>
                  <a:cubicBezTo>
                    <a:pt x="45006" y="1100"/>
                    <a:pt x="49768" y="3005"/>
                    <a:pt x="54531" y="2052"/>
                  </a:cubicBezTo>
                  <a:cubicBezTo>
                    <a:pt x="57388" y="1100"/>
                    <a:pt x="59293" y="3005"/>
                    <a:pt x="62151" y="3005"/>
                  </a:cubicBezTo>
                  <a:cubicBezTo>
                    <a:pt x="66913" y="3005"/>
                    <a:pt x="70723" y="3005"/>
                    <a:pt x="75486" y="2052"/>
                  </a:cubicBezTo>
                  <a:cubicBezTo>
                    <a:pt x="78343" y="1100"/>
                    <a:pt x="80248" y="2052"/>
                    <a:pt x="81201" y="4910"/>
                  </a:cubicBezTo>
                  <a:cubicBezTo>
                    <a:pt x="82153" y="7768"/>
                    <a:pt x="81201" y="9672"/>
                    <a:pt x="78343" y="10625"/>
                  </a:cubicBezTo>
                  <a:lnTo>
                    <a:pt x="73581" y="12530"/>
                  </a:lnTo>
                  <a:cubicBezTo>
                    <a:pt x="68818" y="15387"/>
                    <a:pt x="67866" y="17293"/>
                    <a:pt x="69771" y="22055"/>
                  </a:cubicBezTo>
                  <a:cubicBezTo>
                    <a:pt x="72628" y="29675"/>
                    <a:pt x="75486" y="38247"/>
                    <a:pt x="78343" y="44915"/>
                  </a:cubicBezTo>
                  <a:cubicBezTo>
                    <a:pt x="84058" y="57297"/>
                    <a:pt x="89773" y="68727"/>
                    <a:pt x="93583" y="81110"/>
                  </a:cubicBezTo>
                  <a:cubicBezTo>
                    <a:pt x="95488" y="84920"/>
                    <a:pt x="96441" y="88730"/>
                    <a:pt x="97393" y="92540"/>
                  </a:cubicBezTo>
                  <a:cubicBezTo>
                    <a:pt x="98346" y="96350"/>
                    <a:pt x="100251" y="100160"/>
                    <a:pt x="102156" y="103018"/>
                  </a:cubicBezTo>
                  <a:cubicBezTo>
                    <a:pt x="103108" y="103970"/>
                    <a:pt x="103108" y="104922"/>
                    <a:pt x="104061" y="104922"/>
                  </a:cubicBezTo>
                  <a:cubicBezTo>
                    <a:pt x="105013" y="104922"/>
                    <a:pt x="105966" y="103018"/>
                    <a:pt x="105966" y="102065"/>
                  </a:cubicBezTo>
                  <a:cubicBezTo>
                    <a:pt x="107871" y="94445"/>
                    <a:pt x="111681" y="87777"/>
                    <a:pt x="114538" y="81110"/>
                  </a:cubicBezTo>
                  <a:cubicBezTo>
                    <a:pt x="118348" y="71585"/>
                    <a:pt x="121206" y="63012"/>
                    <a:pt x="124063" y="53487"/>
                  </a:cubicBezTo>
                  <a:cubicBezTo>
                    <a:pt x="125968" y="49677"/>
                    <a:pt x="125968" y="44915"/>
                    <a:pt x="123111" y="41105"/>
                  </a:cubicBezTo>
                  <a:cubicBezTo>
                    <a:pt x="120253" y="35390"/>
                    <a:pt x="118348" y="28722"/>
                    <a:pt x="116443" y="23007"/>
                  </a:cubicBezTo>
                  <a:cubicBezTo>
                    <a:pt x="114538" y="16340"/>
                    <a:pt x="110728" y="12530"/>
                    <a:pt x="104061" y="10625"/>
                  </a:cubicBezTo>
                  <a:cubicBezTo>
                    <a:pt x="102156" y="10625"/>
                    <a:pt x="100251" y="9672"/>
                    <a:pt x="99298" y="8720"/>
                  </a:cubicBezTo>
                  <a:cubicBezTo>
                    <a:pt x="97393" y="7768"/>
                    <a:pt x="97393" y="6815"/>
                    <a:pt x="97393" y="4910"/>
                  </a:cubicBezTo>
                  <a:cubicBezTo>
                    <a:pt x="97393" y="3005"/>
                    <a:pt x="98346" y="2052"/>
                    <a:pt x="100251" y="2052"/>
                  </a:cubicBezTo>
                  <a:cubicBezTo>
                    <a:pt x="106918" y="2052"/>
                    <a:pt x="112633" y="147"/>
                    <a:pt x="119301" y="147"/>
                  </a:cubicBezTo>
                  <a:cubicBezTo>
                    <a:pt x="122158" y="147"/>
                    <a:pt x="125016" y="147"/>
                    <a:pt x="127873" y="1100"/>
                  </a:cubicBezTo>
                  <a:cubicBezTo>
                    <a:pt x="133588" y="2052"/>
                    <a:pt x="138351" y="147"/>
                    <a:pt x="143113" y="147"/>
                  </a:cubicBezTo>
                  <a:cubicBezTo>
                    <a:pt x="153591" y="147"/>
                    <a:pt x="164068" y="147"/>
                    <a:pt x="174546" y="147"/>
                  </a:cubicBezTo>
                  <a:cubicBezTo>
                    <a:pt x="176451" y="147"/>
                    <a:pt x="178356" y="147"/>
                    <a:pt x="179308" y="1100"/>
                  </a:cubicBezTo>
                  <a:cubicBezTo>
                    <a:pt x="181213" y="2052"/>
                    <a:pt x="182166" y="3005"/>
                    <a:pt x="182166" y="4910"/>
                  </a:cubicBezTo>
                  <a:cubicBezTo>
                    <a:pt x="182166" y="6815"/>
                    <a:pt x="181213" y="8720"/>
                    <a:pt x="179308" y="8720"/>
                  </a:cubicBezTo>
                  <a:cubicBezTo>
                    <a:pt x="177403" y="9672"/>
                    <a:pt x="175498" y="9672"/>
                    <a:pt x="173593" y="10625"/>
                  </a:cubicBezTo>
                  <a:cubicBezTo>
                    <a:pt x="165021" y="12530"/>
                    <a:pt x="163116" y="17293"/>
                    <a:pt x="165973" y="24912"/>
                  </a:cubicBezTo>
                  <a:cubicBezTo>
                    <a:pt x="168831" y="32532"/>
                    <a:pt x="172641" y="41105"/>
                    <a:pt x="173593" y="48725"/>
                  </a:cubicBezTo>
                  <a:cubicBezTo>
                    <a:pt x="177403" y="63012"/>
                    <a:pt x="184071" y="76347"/>
                    <a:pt x="187881" y="90635"/>
                  </a:cubicBezTo>
                  <a:cubicBezTo>
                    <a:pt x="188833" y="94445"/>
                    <a:pt x="190738" y="99207"/>
                    <a:pt x="192643" y="103018"/>
                  </a:cubicBezTo>
                  <a:cubicBezTo>
                    <a:pt x="193596" y="103970"/>
                    <a:pt x="193596" y="105875"/>
                    <a:pt x="195501" y="105875"/>
                  </a:cubicBezTo>
                  <a:cubicBezTo>
                    <a:pt x="196453" y="105875"/>
                    <a:pt x="197406" y="103970"/>
                    <a:pt x="197406" y="103018"/>
                  </a:cubicBezTo>
                  <a:cubicBezTo>
                    <a:pt x="199311" y="97302"/>
                    <a:pt x="202168" y="91587"/>
                    <a:pt x="204073" y="84920"/>
                  </a:cubicBezTo>
                  <a:cubicBezTo>
                    <a:pt x="209788" y="68727"/>
                    <a:pt x="215503" y="51582"/>
                    <a:pt x="221218" y="35390"/>
                  </a:cubicBezTo>
                  <a:cubicBezTo>
                    <a:pt x="223123" y="30627"/>
                    <a:pt x="223123" y="26818"/>
                    <a:pt x="223123" y="22055"/>
                  </a:cubicBezTo>
                  <a:cubicBezTo>
                    <a:pt x="222171" y="16340"/>
                    <a:pt x="218361" y="11577"/>
                    <a:pt x="212646" y="10625"/>
                  </a:cubicBezTo>
                  <a:cubicBezTo>
                    <a:pt x="209788" y="10625"/>
                    <a:pt x="206931" y="10625"/>
                    <a:pt x="204073" y="9672"/>
                  </a:cubicBezTo>
                  <a:cubicBezTo>
                    <a:pt x="200263" y="9672"/>
                    <a:pt x="199311" y="7768"/>
                    <a:pt x="199311" y="5862"/>
                  </a:cubicBezTo>
                  <a:cubicBezTo>
                    <a:pt x="199311" y="3005"/>
                    <a:pt x="201216" y="2052"/>
                    <a:pt x="205026" y="2052"/>
                  </a:cubicBezTo>
                  <a:lnTo>
                    <a:pt x="232648" y="2052"/>
                  </a:lnTo>
                  <a:cubicBezTo>
                    <a:pt x="240268" y="2052"/>
                    <a:pt x="248841" y="2052"/>
                    <a:pt x="256461" y="2052"/>
                  </a:cubicBezTo>
                  <a:cubicBezTo>
                    <a:pt x="258366" y="2052"/>
                    <a:pt x="259318" y="2052"/>
                    <a:pt x="261223" y="2052"/>
                  </a:cubicBezTo>
                  <a:cubicBezTo>
                    <a:pt x="265986" y="3005"/>
                    <a:pt x="266938" y="3957"/>
                    <a:pt x="266938" y="6815"/>
                  </a:cubicBezTo>
                  <a:close/>
                  <a:moveTo>
                    <a:pt x="45958" y="25865"/>
                  </a:moveTo>
                  <a:cubicBezTo>
                    <a:pt x="45958" y="24912"/>
                    <a:pt x="45958" y="24912"/>
                    <a:pt x="45958" y="25865"/>
                  </a:cubicBezTo>
                  <a:lnTo>
                    <a:pt x="45958" y="25865"/>
                  </a:lnTo>
                  <a:cubicBezTo>
                    <a:pt x="45006" y="25865"/>
                    <a:pt x="45006" y="25865"/>
                    <a:pt x="45958" y="25865"/>
                  </a:cubicBezTo>
                  <a:cubicBezTo>
                    <a:pt x="45958" y="25865"/>
                    <a:pt x="45958" y="25865"/>
                    <a:pt x="45958" y="25865"/>
                  </a:cubicBezTo>
                  <a:close/>
                  <a:moveTo>
                    <a:pt x="50721" y="27770"/>
                  </a:moveTo>
                  <a:cubicBezTo>
                    <a:pt x="51673" y="28722"/>
                    <a:pt x="49768" y="31580"/>
                    <a:pt x="52626" y="31580"/>
                  </a:cubicBezTo>
                  <a:cubicBezTo>
                    <a:pt x="53578" y="31580"/>
                    <a:pt x="53578" y="30627"/>
                    <a:pt x="53578" y="30627"/>
                  </a:cubicBezTo>
                  <a:cubicBezTo>
                    <a:pt x="53578" y="28722"/>
                    <a:pt x="52626" y="27770"/>
                    <a:pt x="50721" y="27770"/>
                  </a:cubicBezTo>
                  <a:cubicBezTo>
                    <a:pt x="51673" y="26818"/>
                    <a:pt x="50721" y="27770"/>
                    <a:pt x="50721" y="27770"/>
                  </a:cubicBezTo>
                  <a:close/>
                  <a:moveTo>
                    <a:pt x="52626" y="47772"/>
                  </a:moveTo>
                  <a:cubicBezTo>
                    <a:pt x="51673" y="46820"/>
                    <a:pt x="51673" y="46820"/>
                    <a:pt x="52626" y="47772"/>
                  </a:cubicBezTo>
                  <a:cubicBezTo>
                    <a:pt x="51673" y="47772"/>
                    <a:pt x="51673" y="47772"/>
                    <a:pt x="51673" y="47772"/>
                  </a:cubicBezTo>
                  <a:cubicBezTo>
                    <a:pt x="51673" y="47772"/>
                    <a:pt x="51673" y="48725"/>
                    <a:pt x="52626" y="47772"/>
                  </a:cubicBezTo>
                  <a:cubicBezTo>
                    <a:pt x="51673" y="48725"/>
                    <a:pt x="52626" y="47772"/>
                    <a:pt x="52626" y="47772"/>
                  </a:cubicBezTo>
                  <a:close/>
                  <a:moveTo>
                    <a:pt x="55483" y="33485"/>
                  </a:moveTo>
                  <a:cubicBezTo>
                    <a:pt x="55483" y="33485"/>
                    <a:pt x="55483" y="33485"/>
                    <a:pt x="55483" y="33485"/>
                  </a:cubicBezTo>
                  <a:cubicBezTo>
                    <a:pt x="53578" y="33485"/>
                    <a:pt x="50721" y="36343"/>
                    <a:pt x="51673" y="37295"/>
                  </a:cubicBezTo>
                  <a:cubicBezTo>
                    <a:pt x="51673" y="37295"/>
                    <a:pt x="51673" y="38247"/>
                    <a:pt x="52626" y="38247"/>
                  </a:cubicBezTo>
                  <a:cubicBezTo>
                    <a:pt x="52626" y="37295"/>
                    <a:pt x="55483" y="34437"/>
                    <a:pt x="55483" y="33485"/>
                  </a:cubicBezTo>
                  <a:close/>
                  <a:moveTo>
                    <a:pt x="56436" y="64918"/>
                  </a:moveTo>
                  <a:cubicBezTo>
                    <a:pt x="54531" y="62060"/>
                    <a:pt x="56436" y="60155"/>
                    <a:pt x="58341" y="57297"/>
                  </a:cubicBezTo>
                  <a:cubicBezTo>
                    <a:pt x="59293" y="56345"/>
                    <a:pt x="57388" y="55393"/>
                    <a:pt x="57388" y="55393"/>
                  </a:cubicBezTo>
                  <a:cubicBezTo>
                    <a:pt x="56436" y="54440"/>
                    <a:pt x="56436" y="56345"/>
                    <a:pt x="56436" y="56345"/>
                  </a:cubicBezTo>
                  <a:cubicBezTo>
                    <a:pt x="56436" y="57297"/>
                    <a:pt x="55483" y="59202"/>
                    <a:pt x="55483" y="60155"/>
                  </a:cubicBezTo>
                  <a:cubicBezTo>
                    <a:pt x="54531" y="62060"/>
                    <a:pt x="54531" y="63012"/>
                    <a:pt x="55483" y="64918"/>
                  </a:cubicBezTo>
                  <a:cubicBezTo>
                    <a:pt x="55483" y="64918"/>
                    <a:pt x="55483" y="64918"/>
                    <a:pt x="56436" y="64918"/>
                  </a:cubicBezTo>
                  <a:cubicBezTo>
                    <a:pt x="56436" y="64918"/>
                    <a:pt x="57388" y="64918"/>
                    <a:pt x="56436" y="64918"/>
                  </a:cubicBezTo>
                  <a:close/>
                  <a:moveTo>
                    <a:pt x="55483" y="43962"/>
                  </a:moveTo>
                  <a:cubicBezTo>
                    <a:pt x="55483" y="43962"/>
                    <a:pt x="55483" y="43962"/>
                    <a:pt x="55483" y="43962"/>
                  </a:cubicBezTo>
                  <a:lnTo>
                    <a:pt x="55483" y="43962"/>
                  </a:lnTo>
                  <a:lnTo>
                    <a:pt x="55483" y="43962"/>
                  </a:lnTo>
                  <a:cubicBezTo>
                    <a:pt x="55483" y="43962"/>
                    <a:pt x="55483" y="43962"/>
                    <a:pt x="55483" y="43962"/>
                  </a:cubicBezTo>
                  <a:close/>
                  <a:moveTo>
                    <a:pt x="56436" y="51582"/>
                  </a:moveTo>
                  <a:cubicBezTo>
                    <a:pt x="56436" y="51582"/>
                    <a:pt x="57388" y="51582"/>
                    <a:pt x="56436" y="51582"/>
                  </a:cubicBezTo>
                  <a:cubicBezTo>
                    <a:pt x="57388" y="51582"/>
                    <a:pt x="57388" y="51582"/>
                    <a:pt x="56436" y="51582"/>
                  </a:cubicBezTo>
                  <a:cubicBezTo>
                    <a:pt x="57388" y="51582"/>
                    <a:pt x="57388" y="51582"/>
                    <a:pt x="56436" y="51582"/>
                  </a:cubicBezTo>
                  <a:cubicBezTo>
                    <a:pt x="56436" y="51582"/>
                    <a:pt x="56436" y="51582"/>
                    <a:pt x="56436" y="51582"/>
                  </a:cubicBezTo>
                  <a:close/>
                  <a:moveTo>
                    <a:pt x="59293" y="77300"/>
                  </a:moveTo>
                  <a:cubicBezTo>
                    <a:pt x="60246" y="76347"/>
                    <a:pt x="62151" y="75395"/>
                    <a:pt x="62151" y="73490"/>
                  </a:cubicBezTo>
                  <a:cubicBezTo>
                    <a:pt x="62151" y="73490"/>
                    <a:pt x="62151" y="72537"/>
                    <a:pt x="61198" y="72537"/>
                  </a:cubicBezTo>
                  <a:cubicBezTo>
                    <a:pt x="59293" y="72537"/>
                    <a:pt x="58341" y="73490"/>
                    <a:pt x="57388" y="75395"/>
                  </a:cubicBezTo>
                  <a:cubicBezTo>
                    <a:pt x="57388" y="76347"/>
                    <a:pt x="58341" y="77300"/>
                    <a:pt x="59293" y="77300"/>
                  </a:cubicBezTo>
                  <a:close/>
                  <a:moveTo>
                    <a:pt x="61198" y="85872"/>
                  </a:moveTo>
                  <a:cubicBezTo>
                    <a:pt x="65008" y="83015"/>
                    <a:pt x="65008" y="83015"/>
                    <a:pt x="68818" y="86825"/>
                  </a:cubicBezTo>
                  <a:cubicBezTo>
                    <a:pt x="68818" y="87777"/>
                    <a:pt x="69771" y="87777"/>
                    <a:pt x="69771" y="87777"/>
                  </a:cubicBezTo>
                  <a:cubicBezTo>
                    <a:pt x="71676" y="85872"/>
                    <a:pt x="73581" y="84920"/>
                    <a:pt x="76438" y="85872"/>
                  </a:cubicBezTo>
                  <a:cubicBezTo>
                    <a:pt x="77391" y="86825"/>
                    <a:pt x="78343" y="86825"/>
                    <a:pt x="78343" y="85872"/>
                  </a:cubicBezTo>
                  <a:cubicBezTo>
                    <a:pt x="79296" y="84920"/>
                    <a:pt x="77391" y="84920"/>
                    <a:pt x="77391" y="83968"/>
                  </a:cubicBezTo>
                  <a:cubicBezTo>
                    <a:pt x="76438" y="82062"/>
                    <a:pt x="73581" y="83015"/>
                    <a:pt x="72628" y="82062"/>
                  </a:cubicBezTo>
                  <a:cubicBezTo>
                    <a:pt x="71676" y="82062"/>
                    <a:pt x="69771" y="83968"/>
                    <a:pt x="69771" y="82062"/>
                  </a:cubicBezTo>
                  <a:cubicBezTo>
                    <a:pt x="69771" y="79205"/>
                    <a:pt x="68818" y="81110"/>
                    <a:pt x="67866" y="81110"/>
                  </a:cubicBezTo>
                  <a:lnTo>
                    <a:pt x="62151" y="83015"/>
                  </a:lnTo>
                  <a:cubicBezTo>
                    <a:pt x="62151" y="82062"/>
                    <a:pt x="61198" y="81110"/>
                    <a:pt x="60246" y="81110"/>
                  </a:cubicBezTo>
                  <a:cubicBezTo>
                    <a:pt x="58341" y="82062"/>
                    <a:pt x="58341" y="83015"/>
                    <a:pt x="58341" y="84920"/>
                  </a:cubicBezTo>
                  <a:cubicBezTo>
                    <a:pt x="58341" y="86825"/>
                    <a:pt x="60246" y="87777"/>
                    <a:pt x="61198" y="85872"/>
                  </a:cubicBezTo>
                  <a:close/>
                  <a:moveTo>
                    <a:pt x="59293" y="36343"/>
                  </a:moveTo>
                  <a:cubicBezTo>
                    <a:pt x="59293" y="36343"/>
                    <a:pt x="59293" y="36343"/>
                    <a:pt x="59293" y="36343"/>
                  </a:cubicBezTo>
                  <a:cubicBezTo>
                    <a:pt x="60246" y="36343"/>
                    <a:pt x="60246" y="36343"/>
                    <a:pt x="59293" y="36343"/>
                  </a:cubicBezTo>
                  <a:cubicBezTo>
                    <a:pt x="60246" y="35390"/>
                    <a:pt x="59293" y="35390"/>
                    <a:pt x="59293" y="36343"/>
                  </a:cubicBezTo>
                  <a:cubicBezTo>
                    <a:pt x="59293" y="35390"/>
                    <a:pt x="59293" y="35390"/>
                    <a:pt x="59293" y="36343"/>
                  </a:cubicBezTo>
                  <a:close/>
                  <a:moveTo>
                    <a:pt x="62151" y="56345"/>
                  </a:moveTo>
                  <a:cubicBezTo>
                    <a:pt x="62151" y="56345"/>
                    <a:pt x="62151" y="58250"/>
                    <a:pt x="63103" y="58250"/>
                  </a:cubicBezTo>
                  <a:cubicBezTo>
                    <a:pt x="64056" y="58250"/>
                    <a:pt x="63103" y="57297"/>
                    <a:pt x="64056" y="56345"/>
                  </a:cubicBezTo>
                  <a:cubicBezTo>
                    <a:pt x="64056" y="56345"/>
                    <a:pt x="64056" y="55393"/>
                    <a:pt x="63103" y="55393"/>
                  </a:cubicBezTo>
                  <a:cubicBezTo>
                    <a:pt x="62151" y="54440"/>
                    <a:pt x="62151" y="55393"/>
                    <a:pt x="62151" y="56345"/>
                  </a:cubicBezTo>
                  <a:close/>
                  <a:moveTo>
                    <a:pt x="63103" y="62060"/>
                  </a:moveTo>
                  <a:cubicBezTo>
                    <a:pt x="64056" y="63012"/>
                    <a:pt x="65008" y="63965"/>
                    <a:pt x="64056" y="65870"/>
                  </a:cubicBezTo>
                  <a:cubicBezTo>
                    <a:pt x="63103" y="67775"/>
                    <a:pt x="63103" y="69680"/>
                    <a:pt x="64056" y="71585"/>
                  </a:cubicBezTo>
                  <a:cubicBezTo>
                    <a:pt x="64056" y="73490"/>
                    <a:pt x="65008" y="74443"/>
                    <a:pt x="63103" y="76347"/>
                  </a:cubicBezTo>
                  <a:cubicBezTo>
                    <a:pt x="63103" y="76347"/>
                    <a:pt x="62151" y="77300"/>
                    <a:pt x="62151" y="77300"/>
                  </a:cubicBezTo>
                  <a:cubicBezTo>
                    <a:pt x="62151" y="77300"/>
                    <a:pt x="63103" y="77300"/>
                    <a:pt x="63103" y="77300"/>
                  </a:cubicBezTo>
                  <a:cubicBezTo>
                    <a:pt x="65008" y="76347"/>
                    <a:pt x="66913" y="76347"/>
                    <a:pt x="67866" y="77300"/>
                  </a:cubicBezTo>
                  <a:cubicBezTo>
                    <a:pt x="69771" y="78252"/>
                    <a:pt x="71676" y="78252"/>
                    <a:pt x="72628" y="76347"/>
                  </a:cubicBezTo>
                  <a:cubicBezTo>
                    <a:pt x="73581" y="74443"/>
                    <a:pt x="75486" y="72537"/>
                    <a:pt x="76438" y="70632"/>
                  </a:cubicBezTo>
                  <a:cubicBezTo>
                    <a:pt x="76438" y="70632"/>
                    <a:pt x="77391" y="69680"/>
                    <a:pt x="76438" y="69680"/>
                  </a:cubicBezTo>
                  <a:cubicBezTo>
                    <a:pt x="76438" y="69680"/>
                    <a:pt x="75486" y="69680"/>
                    <a:pt x="74533" y="69680"/>
                  </a:cubicBezTo>
                  <a:cubicBezTo>
                    <a:pt x="72628" y="70632"/>
                    <a:pt x="70723" y="71585"/>
                    <a:pt x="68818" y="70632"/>
                  </a:cubicBezTo>
                  <a:cubicBezTo>
                    <a:pt x="67866" y="70632"/>
                    <a:pt x="66913" y="70632"/>
                    <a:pt x="66913" y="69680"/>
                  </a:cubicBezTo>
                  <a:cubicBezTo>
                    <a:pt x="65961" y="68727"/>
                    <a:pt x="67866" y="68727"/>
                    <a:pt x="67866" y="68727"/>
                  </a:cubicBezTo>
                  <a:cubicBezTo>
                    <a:pt x="68818" y="67775"/>
                    <a:pt x="68818" y="66822"/>
                    <a:pt x="67866" y="66822"/>
                  </a:cubicBezTo>
                  <a:cubicBezTo>
                    <a:pt x="65008" y="66822"/>
                    <a:pt x="65961" y="64918"/>
                    <a:pt x="65961" y="63012"/>
                  </a:cubicBezTo>
                  <a:lnTo>
                    <a:pt x="66913" y="59202"/>
                  </a:lnTo>
                  <a:cubicBezTo>
                    <a:pt x="66913" y="58250"/>
                    <a:pt x="67866" y="56345"/>
                    <a:pt x="65961" y="56345"/>
                  </a:cubicBezTo>
                  <a:cubicBezTo>
                    <a:pt x="65008" y="56345"/>
                    <a:pt x="64056" y="57297"/>
                    <a:pt x="64056" y="59202"/>
                  </a:cubicBezTo>
                  <a:cubicBezTo>
                    <a:pt x="64056" y="59202"/>
                    <a:pt x="64056" y="60155"/>
                    <a:pt x="64056" y="60155"/>
                  </a:cubicBezTo>
                  <a:cubicBezTo>
                    <a:pt x="66913" y="62060"/>
                    <a:pt x="66913" y="63012"/>
                    <a:pt x="63103" y="62060"/>
                  </a:cubicBezTo>
                  <a:cubicBezTo>
                    <a:pt x="63103" y="60155"/>
                    <a:pt x="63103" y="62060"/>
                    <a:pt x="63103" y="62060"/>
                  </a:cubicBezTo>
                  <a:close/>
                  <a:moveTo>
                    <a:pt x="65961" y="97302"/>
                  </a:moveTo>
                  <a:cubicBezTo>
                    <a:pt x="67866" y="96350"/>
                    <a:pt x="67866" y="94445"/>
                    <a:pt x="69771" y="93493"/>
                  </a:cubicBezTo>
                  <a:cubicBezTo>
                    <a:pt x="71676" y="98255"/>
                    <a:pt x="72628" y="99207"/>
                    <a:pt x="77391" y="98255"/>
                  </a:cubicBezTo>
                  <a:cubicBezTo>
                    <a:pt x="78343" y="98255"/>
                    <a:pt x="78343" y="98255"/>
                    <a:pt x="78343" y="99207"/>
                  </a:cubicBezTo>
                  <a:cubicBezTo>
                    <a:pt x="79296" y="100160"/>
                    <a:pt x="78343" y="100160"/>
                    <a:pt x="78343" y="101112"/>
                  </a:cubicBezTo>
                  <a:cubicBezTo>
                    <a:pt x="76438" y="102065"/>
                    <a:pt x="77391" y="103018"/>
                    <a:pt x="79296" y="103970"/>
                  </a:cubicBezTo>
                  <a:lnTo>
                    <a:pt x="82153" y="105875"/>
                  </a:lnTo>
                  <a:cubicBezTo>
                    <a:pt x="82153" y="103970"/>
                    <a:pt x="82153" y="103018"/>
                    <a:pt x="85011" y="102065"/>
                  </a:cubicBezTo>
                  <a:cubicBezTo>
                    <a:pt x="85011" y="102065"/>
                    <a:pt x="85011" y="101112"/>
                    <a:pt x="85963" y="101112"/>
                  </a:cubicBezTo>
                  <a:lnTo>
                    <a:pt x="85963" y="101112"/>
                  </a:lnTo>
                  <a:cubicBezTo>
                    <a:pt x="87868" y="100160"/>
                    <a:pt x="88821" y="98255"/>
                    <a:pt x="87868" y="96350"/>
                  </a:cubicBezTo>
                  <a:cubicBezTo>
                    <a:pt x="87868" y="95397"/>
                    <a:pt x="86916" y="94445"/>
                    <a:pt x="85963" y="94445"/>
                  </a:cubicBezTo>
                  <a:cubicBezTo>
                    <a:pt x="85011" y="94445"/>
                    <a:pt x="85963" y="95397"/>
                    <a:pt x="85011" y="96350"/>
                  </a:cubicBezTo>
                  <a:cubicBezTo>
                    <a:pt x="85011" y="97302"/>
                    <a:pt x="84058" y="97302"/>
                    <a:pt x="84058" y="97302"/>
                  </a:cubicBezTo>
                  <a:lnTo>
                    <a:pt x="84058" y="97302"/>
                  </a:lnTo>
                  <a:lnTo>
                    <a:pt x="84058" y="97302"/>
                  </a:lnTo>
                  <a:cubicBezTo>
                    <a:pt x="83106" y="96350"/>
                    <a:pt x="81201" y="96350"/>
                    <a:pt x="81201" y="94445"/>
                  </a:cubicBezTo>
                  <a:cubicBezTo>
                    <a:pt x="81201" y="92540"/>
                    <a:pt x="79296" y="92540"/>
                    <a:pt x="78343" y="92540"/>
                  </a:cubicBezTo>
                  <a:cubicBezTo>
                    <a:pt x="75486" y="91587"/>
                    <a:pt x="75486" y="92540"/>
                    <a:pt x="75486" y="94445"/>
                  </a:cubicBezTo>
                  <a:lnTo>
                    <a:pt x="75486" y="94445"/>
                  </a:lnTo>
                  <a:lnTo>
                    <a:pt x="70723" y="95397"/>
                  </a:lnTo>
                  <a:cubicBezTo>
                    <a:pt x="71676" y="94445"/>
                    <a:pt x="71676" y="93493"/>
                    <a:pt x="72628" y="93493"/>
                  </a:cubicBezTo>
                  <a:cubicBezTo>
                    <a:pt x="73581" y="92540"/>
                    <a:pt x="74533" y="92540"/>
                    <a:pt x="73581" y="91587"/>
                  </a:cubicBezTo>
                  <a:cubicBezTo>
                    <a:pt x="72628" y="90635"/>
                    <a:pt x="72628" y="91587"/>
                    <a:pt x="71676" y="91587"/>
                  </a:cubicBezTo>
                  <a:cubicBezTo>
                    <a:pt x="70723" y="92540"/>
                    <a:pt x="69771" y="94445"/>
                    <a:pt x="67866" y="92540"/>
                  </a:cubicBezTo>
                  <a:cubicBezTo>
                    <a:pt x="66913" y="91587"/>
                    <a:pt x="65961" y="91587"/>
                    <a:pt x="65961" y="92540"/>
                  </a:cubicBezTo>
                  <a:cubicBezTo>
                    <a:pt x="65008" y="93493"/>
                    <a:pt x="65961" y="94445"/>
                    <a:pt x="66913" y="94445"/>
                  </a:cubicBezTo>
                  <a:cubicBezTo>
                    <a:pt x="68818" y="96350"/>
                    <a:pt x="68818" y="97302"/>
                    <a:pt x="66913" y="99207"/>
                  </a:cubicBezTo>
                  <a:cubicBezTo>
                    <a:pt x="65961" y="99207"/>
                    <a:pt x="65008" y="99207"/>
                    <a:pt x="65008" y="100160"/>
                  </a:cubicBezTo>
                  <a:cubicBezTo>
                    <a:pt x="64056" y="98255"/>
                    <a:pt x="65008" y="97302"/>
                    <a:pt x="65961" y="97302"/>
                  </a:cubicBezTo>
                  <a:close/>
                  <a:moveTo>
                    <a:pt x="69771" y="103970"/>
                  </a:moveTo>
                  <a:cubicBezTo>
                    <a:pt x="69771" y="103018"/>
                    <a:pt x="70723" y="101112"/>
                    <a:pt x="68818" y="101112"/>
                  </a:cubicBezTo>
                  <a:cubicBezTo>
                    <a:pt x="67866" y="101112"/>
                    <a:pt x="67866" y="102065"/>
                    <a:pt x="66913" y="102065"/>
                  </a:cubicBezTo>
                  <a:cubicBezTo>
                    <a:pt x="66913" y="103018"/>
                    <a:pt x="67866" y="104922"/>
                    <a:pt x="68818" y="104922"/>
                  </a:cubicBezTo>
                  <a:cubicBezTo>
                    <a:pt x="69771" y="105875"/>
                    <a:pt x="68818" y="104922"/>
                    <a:pt x="69771" y="103970"/>
                  </a:cubicBezTo>
                  <a:close/>
                  <a:moveTo>
                    <a:pt x="70723" y="117305"/>
                  </a:moveTo>
                  <a:cubicBezTo>
                    <a:pt x="70723" y="117305"/>
                    <a:pt x="70723" y="117305"/>
                    <a:pt x="70723" y="117305"/>
                  </a:cubicBezTo>
                  <a:cubicBezTo>
                    <a:pt x="69771" y="116352"/>
                    <a:pt x="69771" y="117305"/>
                    <a:pt x="69771" y="117305"/>
                  </a:cubicBezTo>
                  <a:lnTo>
                    <a:pt x="70723" y="117305"/>
                  </a:lnTo>
                  <a:cubicBezTo>
                    <a:pt x="70723" y="117305"/>
                    <a:pt x="70723" y="117305"/>
                    <a:pt x="70723" y="117305"/>
                  </a:cubicBezTo>
                  <a:close/>
                  <a:moveTo>
                    <a:pt x="69771" y="74443"/>
                  </a:moveTo>
                  <a:cubicBezTo>
                    <a:pt x="69771" y="74443"/>
                    <a:pt x="69771" y="73490"/>
                    <a:pt x="69771" y="74443"/>
                  </a:cubicBezTo>
                  <a:cubicBezTo>
                    <a:pt x="70723" y="73490"/>
                    <a:pt x="70723" y="73490"/>
                    <a:pt x="70723" y="74443"/>
                  </a:cubicBezTo>
                  <a:cubicBezTo>
                    <a:pt x="71676" y="75395"/>
                    <a:pt x="70723" y="75395"/>
                    <a:pt x="69771" y="74443"/>
                  </a:cubicBezTo>
                  <a:cubicBezTo>
                    <a:pt x="69771" y="75395"/>
                    <a:pt x="69771" y="75395"/>
                    <a:pt x="69771" y="74443"/>
                  </a:cubicBezTo>
                  <a:close/>
                  <a:moveTo>
                    <a:pt x="72628" y="110637"/>
                  </a:moveTo>
                  <a:cubicBezTo>
                    <a:pt x="71676" y="109685"/>
                    <a:pt x="71676" y="109685"/>
                    <a:pt x="72628" y="110637"/>
                  </a:cubicBezTo>
                  <a:lnTo>
                    <a:pt x="72628" y="110637"/>
                  </a:lnTo>
                  <a:cubicBezTo>
                    <a:pt x="71676" y="110637"/>
                    <a:pt x="71676" y="110637"/>
                    <a:pt x="72628" y="110637"/>
                  </a:cubicBezTo>
                  <a:lnTo>
                    <a:pt x="72628" y="110637"/>
                  </a:lnTo>
                  <a:close/>
                  <a:moveTo>
                    <a:pt x="97393" y="111590"/>
                  </a:moveTo>
                  <a:cubicBezTo>
                    <a:pt x="97393" y="111590"/>
                    <a:pt x="97393" y="110637"/>
                    <a:pt x="97393" y="111590"/>
                  </a:cubicBezTo>
                  <a:cubicBezTo>
                    <a:pt x="95488" y="109685"/>
                    <a:pt x="94536" y="109685"/>
                    <a:pt x="92631" y="111590"/>
                  </a:cubicBezTo>
                  <a:lnTo>
                    <a:pt x="92631" y="111590"/>
                  </a:lnTo>
                  <a:cubicBezTo>
                    <a:pt x="92631" y="111590"/>
                    <a:pt x="92631" y="110637"/>
                    <a:pt x="92631" y="110637"/>
                  </a:cubicBezTo>
                  <a:cubicBezTo>
                    <a:pt x="92631" y="109685"/>
                    <a:pt x="92631" y="108732"/>
                    <a:pt x="91678" y="107780"/>
                  </a:cubicBezTo>
                  <a:cubicBezTo>
                    <a:pt x="89773" y="106827"/>
                    <a:pt x="90726" y="108732"/>
                    <a:pt x="89773" y="109685"/>
                  </a:cubicBezTo>
                  <a:cubicBezTo>
                    <a:pt x="88821" y="110637"/>
                    <a:pt x="87868" y="111590"/>
                    <a:pt x="86916" y="112543"/>
                  </a:cubicBezTo>
                  <a:cubicBezTo>
                    <a:pt x="85011" y="114447"/>
                    <a:pt x="85011" y="110637"/>
                    <a:pt x="83106" y="111590"/>
                  </a:cubicBezTo>
                  <a:cubicBezTo>
                    <a:pt x="83106" y="111590"/>
                    <a:pt x="83106" y="111590"/>
                    <a:pt x="82153" y="111590"/>
                  </a:cubicBezTo>
                  <a:cubicBezTo>
                    <a:pt x="81201" y="110637"/>
                    <a:pt x="79296" y="109685"/>
                    <a:pt x="82153" y="108732"/>
                  </a:cubicBezTo>
                  <a:cubicBezTo>
                    <a:pt x="84058" y="108732"/>
                    <a:pt x="85011" y="107780"/>
                    <a:pt x="86916" y="105875"/>
                  </a:cubicBezTo>
                  <a:cubicBezTo>
                    <a:pt x="87868" y="104922"/>
                    <a:pt x="88821" y="103970"/>
                    <a:pt x="87868" y="103018"/>
                  </a:cubicBezTo>
                  <a:cubicBezTo>
                    <a:pt x="86916" y="102065"/>
                    <a:pt x="85963" y="102065"/>
                    <a:pt x="85011" y="103018"/>
                  </a:cubicBezTo>
                  <a:cubicBezTo>
                    <a:pt x="84058" y="103970"/>
                    <a:pt x="82153" y="103970"/>
                    <a:pt x="81201" y="104922"/>
                  </a:cubicBezTo>
                  <a:cubicBezTo>
                    <a:pt x="81201" y="105875"/>
                    <a:pt x="81201" y="106827"/>
                    <a:pt x="80248" y="106827"/>
                  </a:cubicBezTo>
                  <a:cubicBezTo>
                    <a:pt x="77391" y="104922"/>
                    <a:pt x="75486" y="105875"/>
                    <a:pt x="72628" y="105875"/>
                  </a:cubicBezTo>
                  <a:cubicBezTo>
                    <a:pt x="71676" y="105875"/>
                    <a:pt x="71676" y="106827"/>
                    <a:pt x="71676" y="106827"/>
                  </a:cubicBezTo>
                  <a:cubicBezTo>
                    <a:pt x="71676" y="107780"/>
                    <a:pt x="71676" y="107780"/>
                    <a:pt x="72628" y="107780"/>
                  </a:cubicBezTo>
                  <a:lnTo>
                    <a:pt x="75486" y="107780"/>
                  </a:lnTo>
                  <a:cubicBezTo>
                    <a:pt x="77391" y="107780"/>
                    <a:pt x="78343" y="108732"/>
                    <a:pt x="77391" y="110637"/>
                  </a:cubicBezTo>
                  <a:cubicBezTo>
                    <a:pt x="77391" y="112543"/>
                    <a:pt x="76438" y="114447"/>
                    <a:pt x="78343" y="114447"/>
                  </a:cubicBezTo>
                  <a:cubicBezTo>
                    <a:pt x="80248" y="115400"/>
                    <a:pt x="80248" y="111590"/>
                    <a:pt x="82153" y="111590"/>
                  </a:cubicBezTo>
                  <a:cubicBezTo>
                    <a:pt x="82153" y="112543"/>
                    <a:pt x="81201" y="113495"/>
                    <a:pt x="83106" y="113495"/>
                  </a:cubicBezTo>
                  <a:cubicBezTo>
                    <a:pt x="85011" y="114447"/>
                    <a:pt x="86916" y="113495"/>
                    <a:pt x="88821" y="113495"/>
                  </a:cubicBezTo>
                  <a:cubicBezTo>
                    <a:pt x="88821" y="112543"/>
                    <a:pt x="88821" y="112543"/>
                    <a:pt x="88821" y="112543"/>
                  </a:cubicBezTo>
                  <a:cubicBezTo>
                    <a:pt x="88821" y="112543"/>
                    <a:pt x="89773" y="112543"/>
                    <a:pt x="89773" y="112543"/>
                  </a:cubicBezTo>
                  <a:cubicBezTo>
                    <a:pt x="89773" y="113495"/>
                    <a:pt x="89773" y="113495"/>
                    <a:pt x="88821" y="114447"/>
                  </a:cubicBezTo>
                  <a:cubicBezTo>
                    <a:pt x="89773" y="115400"/>
                    <a:pt x="89773" y="115400"/>
                    <a:pt x="90726" y="114447"/>
                  </a:cubicBezTo>
                  <a:cubicBezTo>
                    <a:pt x="91678" y="113495"/>
                    <a:pt x="91678" y="111590"/>
                    <a:pt x="92631" y="110637"/>
                  </a:cubicBezTo>
                  <a:cubicBezTo>
                    <a:pt x="92631" y="110637"/>
                    <a:pt x="93583" y="110637"/>
                    <a:pt x="93583" y="110637"/>
                  </a:cubicBezTo>
                  <a:cubicBezTo>
                    <a:pt x="95488" y="112543"/>
                    <a:pt x="96441" y="112543"/>
                    <a:pt x="97393" y="111590"/>
                  </a:cubicBezTo>
                  <a:close/>
                  <a:moveTo>
                    <a:pt x="78343" y="77300"/>
                  </a:moveTo>
                  <a:cubicBezTo>
                    <a:pt x="76438" y="78252"/>
                    <a:pt x="75486" y="78252"/>
                    <a:pt x="73581" y="79205"/>
                  </a:cubicBezTo>
                  <a:cubicBezTo>
                    <a:pt x="72628" y="79205"/>
                    <a:pt x="71676" y="81110"/>
                    <a:pt x="72628" y="82062"/>
                  </a:cubicBezTo>
                  <a:cubicBezTo>
                    <a:pt x="74533" y="81110"/>
                    <a:pt x="76438" y="80157"/>
                    <a:pt x="78343" y="82062"/>
                  </a:cubicBezTo>
                  <a:cubicBezTo>
                    <a:pt x="78343" y="81110"/>
                    <a:pt x="78343" y="80157"/>
                    <a:pt x="78343" y="77300"/>
                  </a:cubicBezTo>
                  <a:cubicBezTo>
                    <a:pt x="79296" y="78252"/>
                    <a:pt x="79296" y="77300"/>
                    <a:pt x="78343" y="77300"/>
                  </a:cubicBezTo>
                  <a:close/>
                  <a:moveTo>
                    <a:pt x="74533" y="117305"/>
                  </a:moveTo>
                  <a:cubicBezTo>
                    <a:pt x="74533" y="117305"/>
                    <a:pt x="74533" y="117305"/>
                    <a:pt x="74533" y="117305"/>
                  </a:cubicBezTo>
                  <a:cubicBezTo>
                    <a:pt x="73581" y="116352"/>
                    <a:pt x="73581" y="116352"/>
                    <a:pt x="72628" y="117305"/>
                  </a:cubicBezTo>
                  <a:cubicBezTo>
                    <a:pt x="72628" y="117305"/>
                    <a:pt x="72628" y="118257"/>
                    <a:pt x="72628" y="118257"/>
                  </a:cubicBezTo>
                  <a:cubicBezTo>
                    <a:pt x="74533" y="118257"/>
                    <a:pt x="74533" y="118257"/>
                    <a:pt x="74533" y="117305"/>
                  </a:cubicBezTo>
                  <a:close/>
                  <a:moveTo>
                    <a:pt x="74533" y="64918"/>
                  </a:moveTo>
                  <a:cubicBezTo>
                    <a:pt x="74533" y="66822"/>
                    <a:pt x="75486" y="66822"/>
                    <a:pt x="77391" y="66822"/>
                  </a:cubicBezTo>
                  <a:cubicBezTo>
                    <a:pt x="78343" y="66822"/>
                    <a:pt x="78343" y="65870"/>
                    <a:pt x="78343" y="64918"/>
                  </a:cubicBezTo>
                  <a:cubicBezTo>
                    <a:pt x="78343" y="63012"/>
                    <a:pt x="77391" y="63012"/>
                    <a:pt x="75486" y="63012"/>
                  </a:cubicBezTo>
                  <a:cubicBezTo>
                    <a:pt x="74533" y="63965"/>
                    <a:pt x="74533" y="63965"/>
                    <a:pt x="74533" y="64918"/>
                  </a:cubicBezTo>
                  <a:close/>
                  <a:moveTo>
                    <a:pt x="75486" y="113495"/>
                  </a:moveTo>
                  <a:lnTo>
                    <a:pt x="75486" y="113495"/>
                  </a:lnTo>
                  <a:cubicBezTo>
                    <a:pt x="75486" y="112543"/>
                    <a:pt x="75486" y="112543"/>
                    <a:pt x="75486" y="113495"/>
                  </a:cubicBezTo>
                  <a:cubicBezTo>
                    <a:pt x="74533" y="112543"/>
                    <a:pt x="74533" y="113495"/>
                    <a:pt x="75486" y="113495"/>
                  </a:cubicBezTo>
                  <a:cubicBezTo>
                    <a:pt x="75486" y="113495"/>
                    <a:pt x="75486" y="113495"/>
                    <a:pt x="75486" y="113495"/>
                  </a:cubicBezTo>
                  <a:close/>
                  <a:moveTo>
                    <a:pt x="75486" y="92540"/>
                  </a:moveTo>
                  <a:cubicBezTo>
                    <a:pt x="76438" y="92540"/>
                    <a:pt x="78343" y="92540"/>
                    <a:pt x="78343" y="94445"/>
                  </a:cubicBezTo>
                  <a:cubicBezTo>
                    <a:pt x="78343" y="95397"/>
                    <a:pt x="78343" y="95397"/>
                    <a:pt x="77391" y="95397"/>
                  </a:cubicBezTo>
                  <a:cubicBezTo>
                    <a:pt x="76438" y="94445"/>
                    <a:pt x="74533" y="94445"/>
                    <a:pt x="75486" y="92540"/>
                  </a:cubicBezTo>
                  <a:close/>
                  <a:moveTo>
                    <a:pt x="93583" y="127782"/>
                  </a:moveTo>
                  <a:cubicBezTo>
                    <a:pt x="91678" y="124925"/>
                    <a:pt x="88821" y="123972"/>
                    <a:pt x="85011" y="123972"/>
                  </a:cubicBezTo>
                  <a:cubicBezTo>
                    <a:pt x="82153" y="123972"/>
                    <a:pt x="81201" y="123020"/>
                    <a:pt x="80248" y="120162"/>
                  </a:cubicBezTo>
                  <a:cubicBezTo>
                    <a:pt x="80248" y="119210"/>
                    <a:pt x="80248" y="118257"/>
                    <a:pt x="79296" y="118257"/>
                  </a:cubicBezTo>
                  <a:cubicBezTo>
                    <a:pt x="77391" y="118257"/>
                    <a:pt x="77391" y="119210"/>
                    <a:pt x="76438" y="120162"/>
                  </a:cubicBezTo>
                  <a:cubicBezTo>
                    <a:pt x="75486" y="121115"/>
                    <a:pt x="76438" y="122068"/>
                    <a:pt x="77391" y="122068"/>
                  </a:cubicBezTo>
                  <a:cubicBezTo>
                    <a:pt x="78343" y="122068"/>
                    <a:pt x="79296" y="123020"/>
                    <a:pt x="78343" y="124925"/>
                  </a:cubicBezTo>
                  <a:cubicBezTo>
                    <a:pt x="78343" y="126830"/>
                    <a:pt x="79296" y="128735"/>
                    <a:pt x="81201" y="130640"/>
                  </a:cubicBezTo>
                  <a:cubicBezTo>
                    <a:pt x="82153" y="127782"/>
                    <a:pt x="84058" y="125877"/>
                    <a:pt x="85963" y="125877"/>
                  </a:cubicBezTo>
                  <a:cubicBezTo>
                    <a:pt x="88821" y="126830"/>
                    <a:pt x="87868" y="128735"/>
                    <a:pt x="87868" y="130640"/>
                  </a:cubicBezTo>
                  <a:cubicBezTo>
                    <a:pt x="87868" y="130640"/>
                    <a:pt x="87868" y="131593"/>
                    <a:pt x="87868" y="131593"/>
                  </a:cubicBezTo>
                  <a:cubicBezTo>
                    <a:pt x="85011" y="133497"/>
                    <a:pt x="87868" y="134450"/>
                    <a:pt x="88821" y="135402"/>
                  </a:cubicBezTo>
                  <a:lnTo>
                    <a:pt x="87868" y="131593"/>
                  </a:lnTo>
                  <a:cubicBezTo>
                    <a:pt x="90726" y="131593"/>
                    <a:pt x="90726" y="133497"/>
                    <a:pt x="88821" y="135402"/>
                  </a:cubicBezTo>
                  <a:cubicBezTo>
                    <a:pt x="89773" y="137307"/>
                    <a:pt x="89773" y="139212"/>
                    <a:pt x="87868" y="140165"/>
                  </a:cubicBezTo>
                  <a:cubicBezTo>
                    <a:pt x="86916" y="140165"/>
                    <a:pt x="86916" y="141118"/>
                    <a:pt x="87868" y="141118"/>
                  </a:cubicBezTo>
                  <a:cubicBezTo>
                    <a:pt x="89773" y="141118"/>
                    <a:pt x="90726" y="139212"/>
                    <a:pt x="92631" y="139212"/>
                  </a:cubicBezTo>
                  <a:cubicBezTo>
                    <a:pt x="93583" y="139212"/>
                    <a:pt x="93583" y="138260"/>
                    <a:pt x="93583" y="137307"/>
                  </a:cubicBezTo>
                  <a:cubicBezTo>
                    <a:pt x="95488" y="134450"/>
                    <a:pt x="93583" y="131593"/>
                    <a:pt x="91678" y="129687"/>
                  </a:cubicBezTo>
                  <a:cubicBezTo>
                    <a:pt x="90726" y="128735"/>
                    <a:pt x="88821" y="126830"/>
                    <a:pt x="90726" y="125877"/>
                  </a:cubicBezTo>
                  <a:cubicBezTo>
                    <a:pt x="91678" y="124925"/>
                    <a:pt x="92631" y="126830"/>
                    <a:pt x="93583" y="127782"/>
                  </a:cubicBezTo>
                  <a:cubicBezTo>
                    <a:pt x="93583" y="127782"/>
                    <a:pt x="94536" y="128735"/>
                    <a:pt x="95488" y="127782"/>
                  </a:cubicBezTo>
                  <a:cubicBezTo>
                    <a:pt x="96441" y="126830"/>
                    <a:pt x="94536" y="127782"/>
                    <a:pt x="93583" y="127782"/>
                  </a:cubicBezTo>
                  <a:close/>
                  <a:moveTo>
                    <a:pt x="80248" y="130640"/>
                  </a:moveTo>
                  <a:cubicBezTo>
                    <a:pt x="79296" y="131593"/>
                    <a:pt x="78343" y="130640"/>
                    <a:pt x="77391" y="129687"/>
                  </a:cubicBezTo>
                  <a:cubicBezTo>
                    <a:pt x="77391" y="129687"/>
                    <a:pt x="76438" y="129687"/>
                    <a:pt x="76438" y="129687"/>
                  </a:cubicBezTo>
                  <a:cubicBezTo>
                    <a:pt x="76438" y="130640"/>
                    <a:pt x="77391" y="131593"/>
                    <a:pt x="77391" y="131593"/>
                  </a:cubicBezTo>
                  <a:cubicBezTo>
                    <a:pt x="78343" y="132545"/>
                    <a:pt x="79296" y="133497"/>
                    <a:pt x="80248" y="132545"/>
                  </a:cubicBezTo>
                  <a:cubicBezTo>
                    <a:pt x="82153" y="132545"/>
                    <a:pt x="81201" y="131593"/>
                    <a:pt x="80248" y="130640"/>
                  </a:cubicBezTo>
                  <a:close/>
                  <a:moveTo>
                    <a:pt x="78343" y="83015"/>
                  </a:moveTo>
                  <a:cubicBezTo>
                    <a:pt x="79296" y="84920"/>
                    <a:pt x="80248" y="84920"/>
                    <a:pt x="81201" y="84920"/>
                  </a:cubicBezTo>
                  <a:cubicBezTo>
                    <a:pt x="83106" y="83968"/>
                    <a:pt x="83106" y="84920"/>
                    <a:pt x="82153" y="86825"/>
                  </a:cubicBezTo>
                  <a:cubicBezTo>
                    <a:pt x="82153" y="87777"/>
                    <a:pt x="80248" y="88730"/>
                    <a:pt x="82153" y="88730"/>
                  </a:cubicBezTo>
                  <a:cubicBezTo>
                    <a:pt x="83106" y="88730"/>
                    <a:pt x="83106" y="87777"/>
                    <a:pt x="83106" y="86825"/>
                  </a:cubicBezTo>
                  <a:cubicBezTo>
                    <a:pt x="85011" y="83015"/>
                    <a:pt x="84058" y="82062"/>
                    <a:pt x="80248" y="83015"/>
                  </a:cubicBezTo>
                  <a:cubicBezTo>
                    <a:pt x="79296" y="82062"/>
                    <a:pt x="79296" y="83015"/>
                    <a:pt x="78343" y="83015"/>
                  </a:cubicBezTo>
                  <a:close/>
                  <a:moveTo>
                    <a:pt x="83106" y="95397"/>
                  </a:moveTo>
                  <a:cubicBezTo>
                    <a:pt x="83106" y="95397"/>
                    <a:pt x="83106" y="95397"/>
                    <a:pt x="83106" y="95397"/>
                  </a:cubicBezTo>
                  <a:lnTo>
                    <a:pt x="84058" y="99207"/>
                  </a:lnTo>
                  <a:lnTo>
                    <a:pt x="84058" y="99207"/>
                  </a:lnTo>
                  <a:cubicBezTo>
                    <a:pt x="83106" y="98255"/>
                    <a:pt x="81201" y="98255"/>
                    <a:pt x="81201" y="96350"/>
                  </a:cubicBezTo>
                  <a:cubicBezTo>
                    <a:pt x="81201" y="95397"/>
                    <a:pt x="82153" y="95397"/>
                    <a:pt x="83106" y="95397"/>
                  </a:cubicBezTo>
                  <a:close/>
                  <a:moveTo>
                    <a:pt x="84058" y="148737"/>
                  </a:moveTo>
                  <a:cubicBezTo>
                    <a:pt x="84058" y="148737"/>
                    <a:pt x="83106" y="148737"/>
                    <a:pt x="84058" y="148737"/>
                  </a:cubicBezTo>
                  <a:cubicBezTo>
                    <a:pt x="83106" y="148737"/>
                    <a:pt x="83106" y="148737"/>
                    <a:pt x="84058" y="148737"/>
                  </a:cubicBezTo>
                  <a:cubicBezTo>
                    <a:pt x="83106" y="149690"/>
                    <a:pt x="83106" y="149690"/>
                    <a:pt x="84058" y="148737"/>
                  </a:cubicBezTo>
                  <a:lnTo>
                    <a:pt x="84058" y="148737"/>
                  </a:lnTo>
                  <a:close/>
                  <a:moveTo>
                    <a:pt x="83106" y="118257"/>
                  </a:moveTo>
                  <a:cubicBezTo>
                    <a:pt x="83106" y="120162"/>
                    <a:pt x="84058" y="121115"/>
                    <a:pt x="85963" y="121115"/>
                  </a:cubicBezTo>
                  <a:cubicBezTo>
                    <a:pt x="86916" y="121115"/>
                    <a:pt x="88821" y="121115"/>
                    <a:pt x="89773" y="121115"/>
                  </a:cubicBezTo>
                  <a:cubicBezTo>
                    <a:pt x="90726" y="121115"/>
                    <a:pt x="90726" y="122068"/>
                    <a:pt x="91678" y="121115"/>
                  </a:cubicBezTo>
                  <a:cubicBezTo>
                    <a:pt x="92631" y="120162"/>
                    <a:pt x="91678" y="119210"/>
                    <a:pt x="90726" y="118257"/>
                  </a:cubicBezTo>
                  <a:cubicBezTo>
                    <a:pt x="89773" y="117305"/>
                    <a:pt x="86916" y="118257"/>
                    <a:pt x="86916" y="116352"/>
                  </a:cubicBezTo>
                  <a:cubicBezTo>
                    <a:pt x="86916" y="115400"/>
                    <a:pt x="85011" y="115400"/>
                    <a:pt x="84058" y="115400"/>
                  </a:cubicBezTo>
                  <a:cubicBezTo>
                    <a:pt x="83106" y="116352"/>
                    <a:pt x="83106" y="117305"/>
                    <a:pt x="83106" y="118257"/>
                  </a:cubicBezTo>
                  <a:close/>
                  <a:moveTo>
                    <a:pt x="86916" y="86825"/>
                  </a:moveTo>
                  <a:cubicBezTo>
                    <a:pt x="86916" y="86825"/>
                    <a:pt x="86916" y="86825"/>
                    <a:pt x="86916" y="86825"/>
                  </a:cubicBezTo>
                  <a:cubicBezTo>
                    <a:pt x="87868" y="86825"/>
                    <a:pt x="88821" y="86825"/>
                    <a:pt x="88821" y="86825"/>
                  </a:cubicBezTo>
                  <a:cubicBezTo>
                    <a:pt x="88821" y="85872"/>
                    <a:pt x="88821" y="85872"/>
                    <a:pt x="87868" y="85872"/>
                  </a:cubicBezTo>
                  <a:cubicBezTo>
                    <a:pt x="86916" y="85872"/>
                    <a:pt x="85963" y="85872"/>
                    <a:pt x="86916" y="86825"/>
                  </a:cubicBezTo>
                  <a:close/>
                  <a:moveTo>
                    <a:pt x="89773" y="100160"/>
                  </a:moveTo>
                  <a:cubicBezTo>
                    <a:pt x="89773" y="102065"/>
                    <a:pt x="89773" y="103018"/>
                    <a:pt x="91678" y="103970"/>
                  </a:cubicBezTo>
                  <a:cubicBezTo>
                    <a:pt x="92631" y="103970"/>
                    <a:pt x="92631" y="103970"/>
                    <a:pt x="92631" y="103018"/>
                  </a:cubicBezTo>
                  <a:cubicBezTo>
                    <a:pt x="92631" y="101112"/>
                    <a:pt x="91678" y="100160"/>
                    <a:pt x="89773" y="100160"/>
                  </a:cubicBezTo>
                  <a:cubicBezTo>
                    <a:pt x="89773" y="99207"/>
                    <a:pt x="89773" y="99207"/>
                    <a:pt x="89773" y="100160"/>
                  </a:cubicBezTo>
                  <a:close/>
                  <a:moveTo>
                    <a:pt x="95488" y="116352"/>
                  </a:moveTo>
                  <a:cubicBezTo>
                    <a:pt x="95488" y="115400"/>
                    <a:pt x="94536" y="114447"/>
                    <a:pt x="93583" y="114447"/>
                  </a:cubicBezTo>
                  <a:cubicBezTo>
                    <a:pt x="92631" y="114447"/>
                    <a:pt x="92631" y="114447"/>
                    <a:pt x="92631" y="115400"/>
                  </a:cubicBezTo>
                  <a:cubicBezTo>
                    <a:pt x="92631" y="116352"/>
                    <a:pt x="93583" y="116352"/>
                    <a:pt x="95488" y="116352"/>
                  </a:cubicBezTo>
                  <a:cubicBezTo>
                    <a:pt x="94536" y="117305"/>
                    <a:pt x="95488" y="117305"/>
                    <a:pt x="95488" y="116352"/>
                  </a:cubicBezTo>
                  <a:close/>
                  <a:moveTo>
                    <a:pt x="99298" y="128735"/>
                  </a:moveTo>
                  <a:cubicBezTo>
                    <a:pt x="98346" y="127782"/>
                    <a:pt x="99298" y="125877"/>
                    <a:pt x="97393" y="124925"/>
                  </a:cubicBezTo>
                  <a:cubicBezTo>
                    <a:pt x="96441" y="124925"/>
                    <a:pt x="96441" y="125877"/>
                    <a:pt x="96441" y="126830"/>
                  </a:cubicBezTo>
                  <a:cubicBezTo>
                    <a:pt x="96441" y="127782"/>
                    <a:pt x="96441" y="128735"/>
                    <a:pt x="97393" y="129687"/>
                  </a:cubicBezTo>
                  <a:cubicBezTo>
                    <a:pt x="98346" y="130640"/>
                    <a:pt x="99298" y="129687"/>
                    <a:pt x="99298" y="128735"/>
                  </a:cubicBezTo>
                  <a:close/>
                  <a:moveTo>
                    <a:pt x="97393" y="119210"/>
                  </a:moveTo>
                  <a:cubicBezTo>
                    <a:pt x="97393" y="119210"/>
                    <a:pt x="97393" y="120162"/>
                    <a:pt x="97393" y="119210"/>
                  </a:cubicBezTo>
                  <a:cubicBezTo>
                    <a:pt x="96441" y="120162"/>
                    <a:pt x="96441" y="121115"/>
                    <a:pt x="97393" y="121115"/>
                  </a:cubicBezTo>
                  <a:cubicBezTo>
                    <a:pt x="98346" y="121115"/>
                    <a:pt x="98346" y="120162"/>
                    <a:pt x="97393" y="119210"/>
                  </a:cubicBezTo>
                  <a:cubicBezTo>
                    <a:pt x="98346" y="119210"/>
                    <a:pt x="98346" y="119210"/>
                    <a:pt x="97393" y="119210"/>
                  </a:cubicBezTo>
                  <a:close/>
                  <a:moveTo>
                    <a:pt x="100251" y="132545"/>
                  </a:moveTo>
                  <a:cubicBezTo>
                    <a:pt x="99298" y="132545"/>
                    <a:pt x="99298" y="132545"/>
                    <a:pt x="100251" y="132545"/>
                  </a:cubicBezTo>
                  <a:lnTo>
                    <a:pt x="100251" y="132545"/>
                  </a:lnTo>
                  <a:cubicBezTo>
                    <a:pt x="99298" y="133497"/>
                    <a:pt x="100251" y="133497"/>
                    <a:pt x="100251" y="132545"/>
                  </a:cubicBezTo>
                  <a:lnTo>
                    <a:pt x="100251" y="132545"/>
                  </a:lnTo>
                  <a:close/>
                  <a:moveTo>
                    <a:pt x="133588" y="27770"/>
                  </a:moveTo>
                  <a:cubicBezTo>
                    <a:pt x="133588" y="27770"/>
                    <a:pt x="133588" y="26818"/>
                    <a:pt x="133588" y="27770"/>
                  </a:cubicBezTo>
                  <a:cubicBezTo>
                    <a:pt x="132636" y="26818"/>
                    <a:pt x="132636" y="27770"/>
                    <a:pt x="132636" y="27770"/>
                  </a:cubicBezTo>
                  <a:cubicBezTo>
                    <a:pt x="132636" y="28722"/>
                    <a:pt x="132636" y="28722"/>
                    <a:pt x="133588" y="27770"/>
                  </a:cubicBezTo>
                  <a:cubicBezTo>
                    <a:pt x="133588" y="28722"/>
                    <a:pt x="133588" y="28722"/>
                    <a:pt x="133588" y="27770"/>
                  </a:cubicBezTo>
                  <a:close/>
                  <a:moveTo>
                    <a:pt x="134541" y="57297"/>
                  </a:moveTo>
                  <a:cubicBezTo>
                    <a:pt x="134541" y="56345"/>
                    <a:pt x="134541" y="56345"/>
                    <a:pt x="134541" y="57297"/>
                  </a:cubicBezTo>
                  <a:cubicBezTo>
                    <a:pt x="133588" y="56345"/>
                    <a:pt x="133588" y="56345"/>
                    <a:pt x="134541" y="57297"/>
                  </a:cubicBezTo>
                  <a:lnTo>
                    <a:pt x="134541" y="57297"/>
                  </a:lnTo>
                  <a:cubicBezTo>
                    <a:pt x="134541" y="57297"/>
                    <a:pt x="134541" y="57297"/>
                    <a:pt x="134541" y="57297"/>
                  </a:cubicBezTo>
                  <a:close/>
                  <a:moveTo>
                    <a:pt x="136446" y="54440"/>
                  </a:moveTo>
                  <a:cubicBezTo>
                    <a:pt x="136446" y="54440"/>
                    <a:pt x="136446" y="53487"/>
                    <a:pt x="136446" y="54440"/>
                  </a:cubicBezTo>
                  <a:cubicBezTo>
                    <a:pt x="136446" y="53487"/>
                    <a:pt x="135493" y="53487"/>
                    <a:pt x="135493" y="53487"/>
                  </a:cubicBezTo>
                  <a:cubicBezTo>
                    <a:pt x="135493" y="53487"/>
                    <a:pt x="134541" y="54440"/>
                    <a:pt x="135493" y="54440"/>
                  </a:cubicBezTo>
                  <a:cubicBezTo>
                    <a:pt x="135493" y="53487"/>
                    <a:pt x="135493" y="54440"/>
                    <a:pt x="136446" y="54440"/>
                  </a:cubicBezTo>
                  <a:close/>
                  <a:moveTo>
                    <a:pt x="137398" y="60155"/>
                  </a:moveTo>
                  <a:cubicBezTo>
                    <a:pt x="137398" y="59202"/>
                    <a:pt x="137398" y="59202"/>
                    <a:pt x="137398" y="60155"/>
                  </a:cubicBezTo>
                  <a:cubicBezTo>
                    <a:pt x="135493" y="60155"/>
                    <a:pt x="135493" y="61107"/>
                    <a:pt x="135493" y="62060"/>
                  </a:cubicBezTo>
                  <a:cubicBezTo>
                    <a:pt x="135493" y="62060"/>
                    <a:pt x="135493" y="63012"/>
                    <a:pt x="136446" y="63012"/>
                  </a:cubicBezTo>
                  <a:cubicBezTo>
                    <a:pt x="137398" y="62060"/>
                    <a:pt x="137398" y="61107"/>
                    <a:pt x="137398" y="60155"/>
                  </a:cubicBezTo>
                  <a:close/>
                  <a:moveTo>
                    <a:pt x="144066" y="18245"/>
                  </a:moveTo>
                  <a:cubicBezTo>
                    <a:pt x="144066" y="17293"/>
                    <a:pt x="144066" y="17293"/>
                    <a:pt x="143113" y="17293"/>
                  </a:cubicBezTo>
                  <a:cubicBezTo>
                    <a:pt x="142161" y="17293"/>
                    <a:pt x="141208" y="17293"/>
                    <a:pt x="141208" y="18245"/>
                  </a:cubicBezTo>
                  <a:cubicBezTo>
                    <a:pt x="141208" y="19197"/>
                    <a:pt x="142161" y="19197"/>
                    <a:pt x="143113" y="19197"/>
                  </a:cubicBezTo>
                  <a:cubicBezTo>
                    <a:pt x="143113" y="19197"/>
                    <a:pt x="144066" y="19197"/>
                    <a:pt x="144066" y="18245"/>
                  </a:cubicBezTo>
                  <a:close/>
                  <a:moveTo>
                    <a:pt x="144066" y="15387"/>
                  </a:moveTo>
                  <a:cubicBezTo>
                    <a:pt x="144066" y="17293"/>
                    <a:pt x="145018" y="18245"/>
                    <a:pt x="145971" y="19197"/>
                  </a:cubicBezTo>
                  <a:cubicBezTo>
                    <a:pt x="146923" y="18245"/>
                    <a:pt x="146923" y="16340"/>
                    <a:pt x="147876" y="15387"/>
                  </a:cubicBezTo>
                  <a:cubicBezTo>
                    <a:pt x="145971" y="16340"/>
                    <a:pt x="145018" y="16340"/>
                    <a:pt x="144066" y="15387"/>
                  </a:cubicBezTo>
                  <a:close/>
                  <a:moveTo>
                    <a:pt x="145018" y="45868"/>
                  </a:moveTo>
                  <a:cubicBezTo>
                    <a:pt x="145971" y="44915"/>
                    <a:pt x="145971" y="43010"/>
                    <a:pt x="145971" y="42057"/>
                  </a:cubicBezTo>
                  <a:lnTo>
                    <a:pt x="150733" y="41105"/>
                  </a:lnTo>
                  <a:cubicBezTo>
                    <a:pt x="150733" y="41105"/>
                    <a:pt x="150733" y="42057"/>
                    <a:pt x="150733" y="42057"/>
                  </a:cubicBezTo>
                  <a:cubicBezTo>
                    <a:pt x="150733" y="43010"/>
                    <a:pt x="148828" y="43010"/>
                    <a:pt x="150733" y="44915"/>
                  </a:cubicBezTo>
                  <a:cubicBezTo>
                    <a:pt x="150733" y="44915"/>
                    <a:pt x="150733" y="44915"/>
                    <a:pt x="151686" y="44915"/>
                  </a:cubicBezTo>
                  <a:lnTo>
                    <a:pt x="151686" y="44915"/>
                  </a:lnTo>
                  <a:cubicBezTo>
                    <a:pt x="151686" y="45868"/>
                    <a:pt x="152638" y="46820"/>
                    <a:pt x="153591" y="46820"/>
                  </a:cubicBezTo>
                  <a:cubicBezTo>
                    <a:pt x="154543" y="46820"/>
                    <a:pt x="154543" y="45868"/>
                    <a:pt x="154543" y="44915"/>
                  </a:cubicBezTo>
                  <a:cubicBezTo>
                    <a:pt x="154543" y="43962"/>
                    <a:pt x="154543" y="43962"/>
                    <a:pt x="153591" y="43962"/>
                  </a:cubicBezTo>
                  <a:lnTo>
                    <a:pt x="153591" y="43962"/>
                  </a:lnTo>
                  <a:cubicBezTo>
                    <a:pt x="153591" y="43010"/>
                    <a:pt x="153591" y="42057"/>
                    <a:pt x="153591" y="42057"/>
                  </a:cubicBezTo>
                  <a:cubicBezTo>
                    <a:pt x="153591" y="42057"/>
                    <a:pt x="152638" y="42057"/>
                    <a:pt x="152638" y="41105"/>
                  </a:cubicBezTo>
                  <a:cubicBezTo>
                    <a:pt x="150733" y="38247"/>
                    <a:pt x="149781" y="38247"/>
                    <a:pt x="147876" y="42057"/>
                  </a:cubicBezTo>
                  <a:cubicBezTo>
                    <a:pt x="145018" y="43010"/>
                    <a:pt x="144066" y="43962"/>
                    <a:pt x="145018" y="45868"/>
                  </a:cubicBezTo>
                  <a:close/>
                  <a:moveTo>
                    <a:pt x="146923" y="30627"/>
                  </a:moveTo>
                  <a:cubicBezTo>
                    <a:pt x="145971" y="30627"/>
                    <a:pt x="145971" y="31580"/>
                    <a:pt x="145971" y="31580"/>
                  </a:cubicBezTo>
                  <a:cubicBezTo>
                    <a:pt x="145971" y="31580"/>
                    <a:pt x="145971" y="32532"/>
                    <a:pt x="146923" y="32532"/>
                  </a:cubicBezTo>
                  <a:cubicBezTo>
                    <a:pt x="145971" y="31580"/>
                    <a:pt x="146923" y="31580"/>
                    <a:pt x="146923" y="30627"/>
                  </a:cubicBezTo>
                  <a:cubicBezTo>
                    <a:pt x="146923" y="30627"/>
                    <a:pt x="146923" y="30627"/>
                    <a:pt x="146923" y="30627"/>
                  </a:cubicBezTo>
                  <a:close/>
                  <a:moveTo>
                    <a:pt x="146923" y="83015"/>
                  </a:moveTo>
                  <a:cubicBezTo>
                    <a:pt x="146923" y="83015"/>
                    <a:pt x="145971" y="83015"/>
                    <a:pt x="146923" y="83015"/>
                  </a:cubicBezTo>
                  <a:cubicBezTo>
                    <a:pt x="145971" y="83015"/>
                    <a:pt x="145971" y="83015"/>
                    <a:pt x="145971" y="83015"/>
                  </a:cubicBezTo>
                  <a:lnTo>
                    <a:pt x="146923" y="83015"/>
                  </a:lnTo>
                  <a:cubicBezTo>
                    <a:pt x="146923" y="83968"/>
                    <a:pt x="146923" y="83968"/>
                    <a:pt x="146923" y="83015"/>
                  </a:cubicBezTo>
                  <a:close/>
                  <a:moveTo>
                    <a:pt x="148828" y="63965"/>
                  </a:moveTo>
                  <a:cubicBezTo>
                    <a:pt x="148828" y="63965"/>
                    <a:pt x="148828" y="63012"/>
                    <a:pt x="147876" y="63012"/>
                  </a:cubicBezTo>
                  <a:cubicBezTo>
                    <a:pt x="146923" y="63965"/>
                    <a:pt x="147876" y="64918"/>
                    <a:pt x="147876" y="64918"/>
                  </a:cubicBezTo>
                  <a:cubicBezTo>
                    <a:pt x="146923" y="64918"/>
                    <a:pt x="145971" y="64918"/>
                    <a:pt x="145971" y="65870"/>
                  </a:cubicBezTo>
                  <a:cubicBezTo>
                    <a:pt x="145971" y="65870"/>
                    <a:pt x="145971" y="65870"/>
                    <a:pt x="145971" y="65870"/>
                  </a:cubicBezTo>
                  <a:cubicBezTo>
                    <a:pt x="146923" y="65870"/>
                    <a:pt x="146923" y="64918"/>
                    <a:pt x="147876" y="64918"/>
                  </a:cubicBezTo>
                  <a:cubicBezTo>
                    <a:pt x="148828" y="65870"/>
                    <a:pt x="148828" y="64918"/>
                    <a:pt x="148828" y="63965"/>
                  </a:cubicBezTo>
                  <a:close/>
                  <a:moveTo>
                    <a:pt x="146923" y="12530"/>
                  </a:moveTo>
                  <a:lnTo>
                    <a:pt x="146923" y="12530"/>
                  </a:lnTo>
                  <a:cubicBezTo>
                    <a:pt x="147876" y="12530"/>
                    <a:pt x="147876" y="11577"/>
                    <a:pt x="146923" y="12530"/>
                  </a:cubicBezTo>
                  <a:cubicBezTo>
                    <a:pt x="146923" y="11577"/>
                    <a:pt x="146923" y="11577"/>
                    <a:pt x="146923" y="12530"/>
                  </a:cubicBezTo>
                  <a:lnTo>
                    <a:pt x="146923" y="12530"/>
                  </a:lnTo>
                  <a:close/>
                  <a:moveTo>
                    <a:pt x="152638" y="75395"/>
                  </a:moveTo>
                  <a:cubicBezTo>
                    <a:pt x="152638" y="74443"/>
                    <a:pt x="150733" y="74443"/>
                    <a:pt x="150733" y="74443"/>
                  </a:cubicBezTo>
                  <a:cubicBezTo>
                    <a:pt x="150733" y="75395"/>
                    <a:pt x="149781" y="76347"/>
                    <a:pt x="149781" y="77300"/>
                  </a:cubicBezTo>
                  <a:cubicBezTo>
                    <a:pt x="150733" y="77300"/>
                    <a:pt x="152638" y="76347"/>
                    <a:pt x="152638" y="75395"/>
                  </a:cubicBezTo>
                  <a:close/>
                  <a:moveTo>
                    <a:pt x="152638" y="51582"/>
                  </a:moveTo>
                  <a:cubicBezTo>
                    <a:pt x="152638" y="50630"/>
                    <a:pt x="151686" y="50630"/>
                    <a:pt x="150733" y="50630"/>
                  </a:cubicBezTo>
                  <a:cubicBezTo>
                    <a:pt x="149781" y="50630"/>
                    <a:pt x="149781" y="50630"/>
                    <a:pt x="149781" y="51582"/>
                  </a:cubicBezTo>
                  <a:cubicBezTo>
                    <a:pt x="149781" y="52535"/>
                    <a:pt x="149781" y="53487"/>
                    <a:pt x="150733" y="53487"/>
                  </a:cubicBezTo>
                  <a:lnTo>
                    <a:pt x="152638" y="51582"/>
                  </a:lnTo>
                  <a:cubicBezTo>
                    <a:pt x="151686" y="52535"/>
                    <a:pt x="151686" y="51582"/>
                    <a:pt x="152638" y="51582"/>
                  </a:cubicBezTo>
                  <a:close/>
                  <a:moveTo>
                    <a:pt x="151686" y="43962"/>
                  </a:moveTo>
                  <a:lnTo>
                    <a:pt x="151686" y="43962"/>
                  </a:lnTo>
                  <a:cubicBezTo>
                    <a:pt x="150733" y="43962"/>
                    <a:pt x="150733" y="43962"/>
                    <a:pt x="151686" y="43962"/>
                  </a:cubicBezTo>
                  <a:cubicBezTo>
                    <a:pt x="150733" y="43962"/>
                    <a:pt x="151686" y="43962"/>
                    <a:pt x="151686" y="43962"/>
                  </a:cubicBezTo>
                  <a:close/>
                  <a:moveTo>
                    <a:pt x="151686" y="52535"/>
                  </a:moveTo>
                  <a:cubicBezTo>
                    <a:pt x="151686" y="52535"/>
                    <a:pt x="150733" y="51582"/>
                    <a:pt x="151686" y="52535"/>
                  </a:cubicBezTo>
                  <a:cubicBezTo>
                    <a:pt x="150733" y="51582"/>
                    <a:pt x="151686" y="51582"/>
                    <a:pt x="151686" y="51582"/>
                  </a:cubicBezTo>
                  <a:cubicBezTo>
                    <a:pt x="151686" y="50630"/>
                    <a:pt x="151686" y="51582"/>
                    <a:pt x="151686" y="52535"/>
                  </a:cubicBezTo>
                  <a:cubicBezTo>
                    <a:pt x="151686" y="51582"/>
                    <a:pt x="151686" y="51582"/>
                    <a:pt x="151686" y="52535"/>
                  </a:cubicBezTo>
                  <a:close/>
                  <a:moveTo>
                    <a:pt x="151686" y="34437"/>
                  </a:moveTo>
                  <a:cubicBezTo>
                    <a:pt x="151686" y="34437"/>
                    <a:pt x="151686" y="35390"/>
                    <a:pt x="151686" y="34437"/>
                  </a:cubicBezTo>
                  <a:cubicBezTo>
                    <a:pt x="152638" y="34437"/>
                    <a:pt x="152638" y="34437"/>
                    <a:pt x="151686" y="34437"/>
                  </a:cubicBezTo>
                  <a:cubicBezTo>
                    <a:pt x="152638" y="33485"/>
                    <a:pt x="151686" y="33485"/>
                    <a:pt x="151686" y="34437"/>
                  </a:cubicBezTo>
                  <a:cubicBezTo>
                    <a:pt x="151686" y="33485"/>
                    <a:pt x="150733" y="34437"/>
                    <a:pt x="151686" y="34437"/>
                  </a:cubicBezTo>
                  <a:close/>
                  <a:moveTo>
                    <a:pt x="152638" y="53487"/>
                  </a:moveTo>
                  <a:cubicBezTo>
                    <a:pt x="151686" y="54440"/>
                    <a:pt x="151686" y="56345"/>
                    <a:pt x="151686" y="58250"/>
                  </a:cubicBezTo>
                  <a:cubicBezTo>
                    <a:pt x="151686" y="59202"/>
                    <a:pt x="151686" y="59202"/>
                    <a:pt x="152638" y="59202"/>
                  </a:cubicBezTo>
                  <a:cubicBezTo>
                    <a:pt x="153591" y="59202"/>
                    <a:pt x="154543" y="58250"/>
                    <a:pt x="153591" y="58250"/>
                  </a:cubicBezTo>
                  <a:cubicBezTo>
                    <a:pt x="153591" y="57297"/>
                    <a:pt x="153591" y="55393"/>
                    <a:pt x="154543" y="54440"/>
                  </a:cubicBezTo>
                  <a:cubicBezTo>
                    <a:pt x="154543" y="54440"/>
                    <a:pt x="155496" y="53487"/>
                    <a:pt x="154543" y="52535"/>
                  </a:cubicBezTo>
                  <a:cubicBezTo>
                    <a:pt x="154543" y="52535"/>
                    <a:pt x="153591" y="52535"/>
                    <a:pt x="152638" y="53487"/>
                  </a:cubicBezTo>
                  <a:close/>
                  <a:moveTo>
                    <a:pt x="152638" y="107780"/>
                  </a:moveTo>
                  <a:lnTo>
                    <a:pt x="152638" y="107780"/>
                  </a:lnTo>
                  <a:cubicBezTo>
                    <a:pt x="152638" y="107780"/>
                    <a:pt x="151686" y="108732"/>
                    <a:pt x="152638" y="107780"/>
                  </a:cubicBezTo>
                  <a:cubicBezTo>
                    <a:pt x="152638" y="108732"/>
                    <a:pt x="152638" y="108732"/>
                    <a:pt x="152638" y="107780"/>
                  </a:cubicBezTo>
                  <a:cubicBezTo>
                    <a:pt x="152638" y="108732"/>
                    <a:pt x="153591" y="108732"/>
                    <a:pt x="152638" y="107780"/>
                  </a:cubicBezTo>
                  <a:close/>
                  <a:moveTo>
                    <a:pt x="152638" y="22055"/>
                  </a:moveTo>
                  <a:cubicBezTo>
                    <a:pt x="152638" y="22055"/>
                    <a:pt x="152638" y="22055"/>
                    <a:pt x="152638" y="22055"/>
                  </a:cubicBezTo>
                  <a:cubicBezTo>
                    <a:pt x="153591" y="22055"/>
                    <a:pt x="153591" y="22055"/>
                    <a:pt x="152638" y="22055"/>
                  </a:cubicBezTo>
                  <a:lnTo>
                    <a:pt x="152638" y="22055"/>
                  </a:lnTo>
                  <a:cubicBezTo>
                    <a:pt x="152638" y="21102"/>
                    <a:pt x="152638" y="22055"/>
                    <a:pt x="152638" y="22055"/>
                  </a:cubicBezTo>
                  <a:close/>
                  <a:moveTo>
                    <a:pt x="153591" y="64918"/>
                  </a:moveTo>
                  <a:lnTo>
                    <a:pt x="153591" y="64918"/>
                  </a:lnTo>
                  <a:lnTo>
                    <a:pt x="153591" y="64918"/>
                  </a:lnTo>
                  <a:lnTo>
                    <a:pt x="153591" y="64918"/>
                  </a:lnTo>
                  <a:cubicBezTo>
                    <a:pt x="152638" y="64918"/>
                    <a:pt x="152638" y="64918"/>
                    <a:pt x="153591" y="64918"/>
                  </a:cubicBezTo>
                  <a:close/>
                  <a:moveTo>
                    <a:pt x="154543" y="68727"/>
                  </a:moveTo>
                  <a:cubicBezTo>
                    <a:pt x="155496" y="68727"/>
                    <a:pt x="155496" y="68727"/>
                    <a:pt x="156448" y="67775"/>
                  </a:cubicBezTo>
                  <a:cubicBezTo>
                    <a:pt x="156448" y="66822"/>
                    <a:pt x="155496" y="66822"/>
                    <a:pt x="154543" y="66822"/>
                  </a:cubicBezTo>
                  <a:cubicBezTo>
                    <a:pt x="153591" y="66822"/>
                    <a:pt x="153591" y="67775"/>
                    <a:pt x="154543" y="68727"/>
                  </a:cubicBezTo>
                  <a:cubicBezTo>
                    <a:pt x="153591" y="68727"/>
                    <a:pt x="153591" y="68727"/>
                    <a:pt x="154543" y="68727"/>
                  </a:cubicBezTo>
                  <a:close/>
                  <a:moveTo>
                    <a:pt x="156448" y="88730"/>
                  </a:moveTo>
                  <a:lnTo>
                    <a:pt x="156448" y="88730"/>
                  </a:lnTo>
                  <a:cubicBezTo>
                    <a:pt x="156448" y="87777"/>
                    <a:pt x="155496" y="86825"/>
                    <a:pt x="155496" y="85872"/>
                  </a:cubicBezTo>
                  <a:lnTo>
                    <a:pt x="154543" y="86825"/>
                  </a:lnTo>
                  <a:cubicBezTo>
                    <a:pt x="154543" y="87777"/>
                    <a:pt x="155496" y="88730"/>
                    <a:pt x="156448" y="88730"/>
                  </a:cubicBezTo>
                  <a:close/>
                  <a:moveTo>
                    <a:pt x="155496" y="24912"/>
                  </a:moveTo>
                  <a:cubicBezTo>
                    <a:pt x="155496" y="24912"/>
                    <a:pt x="155496" y="25865"/>
                    <a:pt x="155496" y="24912"/>
                  </a:cubicBezTo>
                  <a:cubicBezTo>
                    <a:pt x="156448" y="25865"/>
                    <a:pt x="156448" y="24912"/>
                    <a:pt x="156448" y="24912"/>
                  </a:cubicBezTo>
                  <a:lnTo>
                    <a:pt x="155496" y="24912"/>
                  </a:lnTo>
                  <a:lnTo>
                    <a:pt x="155496" y="24912"/>
                  </a:lnTo>
                  <a:close/>
                  <a:moveTo>
                    <a:pt x="156448" y="36343"/>
                  </a:moveTo>
                  <a:cubicBezTo>
                    <a:pt x="154543" y="37295"/>
                    <a:pt x="156448" y="38247"/>
                    <a:pt x="156448" y="38247"/>
                  </a:cubicBezTo>
                  <a:cubicBezTo>
                    <a:pt x="156448" y="39200"/>
                    <a:pt x="157401" y="39200"/>
                    <a:pt x="157401" y="40152"/>
                  </a:cubicBezTo>
                  <a:cubicBezTo>
                    <a:pt x="154543" y="42057"/>
                    <a:pt x="154543" y="42057"/>
                    <a:pt x="157401" y="43962"/>
                  </a:cubicBezTo>
                  <a:cubicBezTo>
                    <a:pt x="157401" y="43962"/>
                    <a:pt x="156448" y="43962"/>
                    <a:pt x="156448" y="44915"/>
                  </a:cubicBezTo>
                  <a:cubicBezTo>
                    <a:pt x="156448" y="45868"/>
                    <a:pt x="155496" y="45868"/>
                    <a:pt x="155496" y="46820"/>
                  </a:cubicBezTo>
                  <a:cubicBezTo>
                    <a:pt x="155496" y="46820"/>
                    <a:pt x="155496" y="46820"/>
                    <a:pt x="156448" y="46820"/>
                  </a:cubicBezTo>
                  <a:cubicBezTo>
                    <a:pt x="157401" y="46820"/>
                    <a:pt x="157401" y="45868"/>
                    <a:pt x="157401" y="45868"/>
                  </a:cubicBezTo>
                  <a:cubicBezTo>
                    <a:pt x="157401" y="45868"/>
                    <a:pt x="157401" y="44915"/>
                    <a:pt x="157401" y="43962"/>
                  </a:cubicBezTo>
                  <a:cubicBezTo>
                    <a:pt x="157401" y="43010"/>
                    <a:pt x="158353" y="42057"/>
                    <a:pt x="157401" y="40152"/>
                  </a:cubicBezTo>
                  <a:cubicBezTo>
                    <a:pt x="158353" y="41105"/>
                    <a:pt x="159306" y="43010"/>
                    <a:pt x="160258" y="42057"/>
                  </a:cubicBezTo>
                  <a:cubicBezTo>
                    <a:pt x="161211" y="41105"/>
                    <a:pt x="160258" y="40152"/>
                    <a:pt x="160258" y="39200"/>
                  </a:cubicBezTo>
                  <a:cubicBezTo>
                    <a:pt x="160258" y="39200"/>
                    <a:pt x="160258" y="39200"/>
                    <a:pt x="160258" y="39200"/>
                  </a:cubicBezTo>
                  <a:cubicBezTo>
                    <a:pt x="160258" y="39200"/>
                    <a:pt x="160258" y="38247"/>
                    <a:pt x="159306" y="38247"/>
                  </a:cubicBezTo>
                  <a:lnTo>
                    <a:pt x="158353" y="36343"/>
                  </a:lnTo>
                  <a:cubicBezTo>
                    <a:pt x="158353" y="35390"/>
                    <a:pt x="157401" y="35390"/>
                    <a:pt x="156448" y="36343"/>
                  </a:cubicBezTo>
                  <a:close/>
                  <a:moveTo>
                    <a:pt x="161211" y="82062"/>
                  </a:moveTo>
                  <a:cubicBezTo>
                    <a:pt x="160258" y="81110"/>
                    <a:pt x="160258" y="78252"/>
                    <a:pt x="158353" y="77300"/>
                  </a:cubicBezTo>
                  <a:cubicBezTo>
                    <a:pt x="157401" y="77300"/>
                    <a:pt x="157401" y="76347"/>
                    <a:pt x="156448" y="77300"/>
                  </a:cubicBezTo>
                  <a:cubicBezTo>
                    <a:pt x="156448" y="78252"/>
                    <a:pt x="156448" y="78252"/>
                    <a:pt x="157401" y="79205"/>
                  </a:cubicBezTo>
                  <a:cubicBezTo>
                    <a:pt x="159306" y="80157"/>
                    <a:pt x="160258" y="81110"/>
                    <a:pt x="159306" y="83015"/>
                  </a:cubicBezTo>
                  <a:cubicBezTo>
                    <a:pt x="159306" y="83968"/>
                    <a:pt x="159306" y="84920"/>
                    <a:pt x="160258" y="84920"/>
                  </a:cubicBezTo>
                  <a:cubicBezTo>
                    <a:pt x="160258" y="83968"/>
                    <a:pt x="161211" y="83015"/>
                    <a:pt x="161211" y="82062"/>
                  </a:cubicBezTo>
                  <a:close/>
                  <a:moveTo>
                    <a:pt x="156448" y="103018"/>
                  </a:moveTo>
                  <a:cubicBezTo>
                    <a:pt x="157401" y="103018"/>
                    <a:pt x="157401" y="103018"/>
                    <a:pt x="156448" y="103018"/>
                  </a:cubicBezTo>
                  <a:cubicBezTo>
                    <a:pt x="157401" y="102065"/>
                    <a:pt x="156448" y="102065"/>
                    <a:pt x="156448" y="102065"/>
                  </a:cubicBezTo>
                  <a:cubicBezTo>
                    <a:pt x="156448" y="102065"/>
                    <a:pt x="156448" y="102065"/>
                    <a:pt x="156448" y="103018"/>
                  </a:cubicBezTo>
                  <a:cubicBezTo>
                    <a:pt x="156448" y="103018"/>
                    <a:pt x="156448" y="103018"/>
                    <a:pt x="156448" y="103018"/>
                  </a:cubicBezTo>
                  <a:close/>
                  <a:moveTo>
                    <a:pt x="156448" y="66822"/>
                  </a:moveTo>
                  <a:lnTo>
                    <a:pt x="156448" y="66822"/>
                  </a:lnTo>
                  <a:lnTo>
                    <a:pt x="156448" y="66822"/>
                  </a:lnTo>
                  <a:cubicBezTo>
                    <a:pt x="157401" y="65870"/>
                    <a:pt x="156448" y="66822"/>
                    <a:pt x="156448" y="66822"/>
                  </a:cubicBezTo>
                  <a:cubicBezTo>
                    <a:pt x="156448" y="66822"/>
                    <a:pt x="156448" y="66822"/>
                    <a:pt x="156448" y="66822"/>
                  </a:cubicBezTo>
                  <a:close/>
                  <a:moveTo>
                    <a:pt x="159306" y="113495"/>
                  </a:moveTo>
                  <a:cubicBezTo>
                    <a:pt x="159306" y="113495"/>
                    <a:pt x="158353" y="112543"/>
                    <a:pt x="159306" y="113495"/>
                  </a:cubicBezTo>
                  <a:cubicBezTo>
                    <a:pt x="157401" y="112543"/>
                    <a:pt x="157401" y="113495"/>
                    <a:pt x="157401" y="114447"/>
                  </a:cubicBezTo>
                  <a:cubicBezTo>
                    <a:pt x="157401" y="114447"/>
                    <a:pt x="158353" y="115400"/>
                    <a:pt x="158353" y="115400"/>
                  </a:cubicBezTo>
                  <a:cubicBezTo>
                    <a:pt x="158353" y="114447"/>
                    <a:pt x="158353" y="114447"/>
                    <a:pt x="159306" y="113495"/>
                  </a:cubicBezTo>
                  <a:close/>
                  <a:moveTo>
                    <a:pt x="158353" y="90635"/>
                  </a:moveTo>
                  <a:cubicBezTo>
                    <a:pt x="157401" y="90635"/>
                    <a:pt x="157401" y="90635"/>
                    <a:pt x="158353" y="90635"/>
                  </a:cubicBezTo>
                  <a:lnTo>
                    <a:pt x="157401" y="91587"/>
                  </a:lnTo>
                  <a:cubicBezTo>
                    <a:pt x="157401" y="91587"/>
                    <a:pt x="158353" y="91587"/>
                    <a:pt x="158353" y="90635"/>
                  </a:cubicBezTo>
                  <a:cubicBezTo>
                    <a:pt x="158353" y="90635"/>
                    <a:pt x="158353" y="90635"/>
                    <a:pt x="158353" y="90635"/>
                  </a:cubicBezTo>
                  <a:close/>
                  <a:moveTo>
                    <a:pt x="157401" y="29675"/>
                  </a:moveTo>
                  <a:cubicBezTo>
                    <a:pt x="157401" y="29675"/>
                    <a:pt x="157401" y="29675"/>
                    <a:pt x="157401" y="29675"/>
                  </a:cubicBezTo>
                  <a:cubicBezTo>
                    <a:pt x="158353" y="30627"/>
                    <a:pt x="158353" y="30627"/>
                    <a:pt x="157401" y="29675"/>
                  </a:cubicBezTo>
                  <a:cubicBezTo>
                    <a:pt x="158353" y="29675"/>
                    <a:pt x="158353" y="29675"/>
                    <a:pt x="157401" y="29675"/>
                  </a:cubicBezTo>
                  <a:cubicBezTo>
                    <a:pt x="157401" y="28722"/>
                    <a:pt x="157401" y="29675"/>
                    <a:pt x="157401" y="29675"/>
                  </a:cubicBezTo>
                  <a:close/>
                  <a:moveTo>
                    <a:pt x="160258" y="109685"/>
                  </a:moveTo>
                  <a:lnTo>
                    <a:pt x="160258" y="109685"/>
                  </a:lnTo>
                  <a:cubicBezTo>
                    <a:pt x="159306" y="108732"/>
                    <a:pt x="158353" y="108732"/>
                    <a:pt x="158353" y="108732"/>
                  </a:cubicBezTo>
                  <a:cubicBezTo>
                    <a:pt x="158353" y="108732"/>
                    <a:pt x="158353" y="109685"/>
                    <a:pt x="158353" y="109685"/>
                  </a:cubicBezTo>
                  <a:cubicBezTo>
                    <a:pt x="158353" y="110637"/>
                    <a:pt x="158353" y="110637"/>
                    <a:pt x="160258" y="109685"/>
                  </a:cubicBezTo>
                  <a:cubicBezTo>
                    <a:pt x="159306" y="109685"/>
                    <a:pt x="160258" y="109685"/>
                    <a:pt x="160258" y="109685"/>
                  </a:cubicBezTo>
                  <a:close/>
                  <a:moveTo>
                    <a:pt x="164068" y="90635"/>
                  </a:moveTo>
                  <a:cubicBezTo>
                    <a:pt x="164068" y="90635"/>
                    <a:pt x="163116" y="90635"/>
                    <a:pt x="164068" y="90635"/>
                  </a:cubicBezTo>
                  <a:cubicBezTo>
                    <a:pt x="163116" y="91587"/>
                    <a:pt x="163116" y="91587"/>
                    <a:pt x="162163" y="92540"/>
                  </a:cubicBezTo>
                  <a:cubicBezTo>
                    <a:pt x="161211" y="93493"/>
                    <a:pt x="160258" y="93493"/>
                    <a:pt x="159306" y="93493"/>
                  </a:cubicBezTo>
                  <a:cubicBezTo>
                    <a:pt x="158353" y="93493"/>
                    <a:pt x="157401" y="93493"/>
                    <a:pt x="157401" y="94445"/>
                  </a:cubicBezTo>
                  <a:cubicBezTo>
                    <a:pt x="157401" y="96350"/>
                    <a:pt x="159306" y="96350"/>
                    <a:pt x="160258" y="95397"/>
                  </a:cubicBezTo>
                  <a:cubicBezTo>
                    <a:pt x="162163" y="94445"/>
                    <a:pt x="163116" y="93493"/>
                    <a:pt x="162163" y="91587"/>
                  </a:cubicBezTo>
                  <a:cubicBezTo>
                    <a:pt x="162163" y="91587"/>
                    <a:pt x="163116" y="91587"/>
                    <a:pt x="163116" y="91587"/>
                  </a:cubicBezTo>
                  <a:cubicBezTo>
                    <a:pt x="165021" y="91587"/>
                    <a:pt x="165021" y="91587"/>
                    <a:pt x="164068" y="90635"/>
                  </a:cubicBezTo>
                  <a:close/>
                  <a:moveTo>
                    <a:pt x="158353" y="54440"/>
                  </a:moveTo>
                  <a:cubicBezTo>
                    <a:pt x="160258" y="54440"/>
                    <a:pt x="160258" y="53487"/>
                    <a:pt x="160258" y="52535"/>
                  </a:cubicBezTo>
                  <a:cubicBezTo>
                    <a:pt x="160258" y="51582"/>
                    <a:pt x="160258" y="50630"/>
                    <a:pt x="159306" y="50630"/>
                  </a:cubicBezTo>
                  <a:cubicBezTo>
                    <a:pt x="158353" y="50630"/>
                    <a:pt x="157401" y="51582"/>
                    <a:pt x="157401" y="52535"/>
                  </a:cubicBezTo>
                  <a:cubicBezTo>
                    <a:pt x="157401" y="53487"/>
                    <a:pt x="157401" y="53487"/>
                    <a:pt x="158353" y="54440"/>
                  </a:cubicBezTo>
                  <a:close/>
                  <a:moveTo>
                    <a:pt x="159306" y="39200"/>
                  </a:moveTo>
                  <a:lnTo>
                    <a:pt x="159306" y="39200"/>
                  </a:lnTo>
                  <a:cubicBezTo>
                    <a:pt x="159306" y="40152"/>
                    <a:pt x="159306" y="40152"/>
                    <a:pt x="159306" y="40152"/>
                  </a:cubicBezTo>
                  <a:cubicBezTo>
                    <a:pt x="159306" y="40152"/>
                    <a:pt x="158353" y="41105"/>
                    <a:pt x="158353" y="40152"/>
                  </a:cubicBezTo>
                  <a:cubicBezTo>
                    <a:pt x="159306" y="40152"/>
                    <a:pt x="158353" y="40152"/>
                    <a:pt x="159306" y="39200"/>
                  </a:cubicBezTo>
                  <a:cubicBezTo>
                    <a:pt x="158353" y="39200"/>
                    <a:pt x="159306" y="39200"/>
                    <a:pt x="159306" y="39200"/>
                  </a:cubicBezTo>
                  <a:close/>
                  <a:moveTo>
                    <a:pt x="163116" y="55393"/>
                  </a:moveTo>
                  <a:cubicBezTo>
                    <a:pt x="164068" y="53487"/>
                    <a:pt x="165973" y="51582"/>
                    <a:pt x="164068" y="48725"/>
                  </a:cubicBezTo>
                  <a:cubicBezTo>
                    <a:pt x="163116" y="51582"/>
                    <a:pt x="161211" y="53487"/>
                    <a:pt x="160258" y="56345"/>
                  </a:cubicBezTo>
                  <a:cubicBezTo>
                    <a:pt x="160258" y="58250"/>
                    <a:pt x="159306" y="60155"/>
                    <a:pt x="160258" y="61107"/>
                  </a:cubicBezTo>
                  <a:cubicBezTo>
                    <a:pt x="161211" y="62060"/>
                    <a:pt x="162163" y="60155"/>
                    <a:pt x="163116" y="60155"/>
                  </a:cubicBezTo>
                  <a:cubicBezTo>
                    <a:pt x="164068" y="60155"/>
                    <a:pt x="165021" y="60155"/>
                    <a:pt x="165973" y="61107"/>
                  </a:cubicBezTo>
                  <a:cubicBezTo>
                    <a:pt x="165973" y="62060"/>
                    <a:pt x="166926" y="62060"/>
                    <a:pt x="166926" y="62060"/>
                  </a:cubicBezTo>
                  <a:cubicBezTo>
                    <a:pt x="167878" y="61107"/>
                    <a:pt x="167878" y="59202"/>
                    <a:pt x="166926" y="58250"/>
                  </a:cubicBezTo>
                  <a:lnTo>
                    <a:pt x="166926" y="58250"/>
                  </a:lnTo>
                  <a:cubicBezTo>
                    <a:pt x="167878" y="58250"/>
                    <a:pt x="167878" y="57297"/>
                    <a:pt x="167878" y="56345"/>
                  </a:cubicBezTo>
                  <a:cubicBezTo>
                    <a:pt x="166926" y="56345"/>
                    <a:pt x="166926" y="56345"/>
                    <a:pt x="165973" y="57297"/>
                  </a:cubicBezTo>
                  <a:cubicBezTo>
                    <a:pt x="165973" y="57297"/>
                    <a:pt x="165021" y="57297"/>
                    <a:pt x="164068" y="57297"/>
                  </a:cubicBezTo>
                  <a:cubicBezTo>
                    <a:pt x="163116" y="57297"/>
                    <a:pt x="163116" y="58250"/>
                    <a:pt x="162163" y="58250"/>
                  </a:cubicBezTo>
                  <a:cubicBezTo>
                    <a:pt x="161211" y="57297"/>
                    <a:pt x="162163" y="56345"/>
                    <a:pt x="163116" y="55393"/>
                  </a:cubicBezTo>
                  <a:close/>
                  <a:moveTo>
                    <a:pt x="160258" y="108732"/>
                  </a:moveTo>
                  <a:cubicBezTo>
                    <a:pt x="161211" y="107780"/>
                    <a:pt x="162163" y="106827"/>
                    <a:pt x="161211" y="104922"/>
                  </a:cubicBezTo>
                  <a:lnTo>
                    <a:pt x="160258" y="104922"/>
                  </a:lnTo>
                  <a:cubicBezTo>
                    <a:pt x="159306" y="106827"/>
                    <a:pt x="160258" y="107780"/>
                    <a:pt x="160258" y="108732"/>
                  </a:cubicBezTo>
                  <a:close/>
                  <a:moveTo>
                    <a:pt x="160258" y="87777"/>
                  </a:moveTo>
                  <a:cubicBezTo>
                    <a:pt x="159306" y="87777"/>
                    <a:pt x="159306" y="87777"/>
                    <a:pt x="160258" y="87777"/>
                  </a:cubicBezTo>
                  <a:cubicBezTo>
                    <a:pt x="160258" y="88730"/>
                    <a:pt x="160258" y="88730"/>
                    <a:pt x="160258" y="87777"/>
                  </a:cubicBezTo>
                  <a:cubicBezTo>
                    <a:pt x="160258" y="88730"/>
                    <a:pt x="161211" y="87777"/>
                    <a:pt x="160258" y="87777"/>
                  </a:cubicBezTo>
                  <a:cubicBezTo>
                    <a:pt x="160258" y="87777"/>
                    <a:pt x="160258" y="87777"/>
                    <a:pt x="160258" y="87777"/>
                  </a:cubicBezTo>
                  <a:close/>
                  <a:moveTo>
                    <a:pt x="162163" y="118257"/>
                  </a:moveTo>
                  <a:cubicBezTo>
                    <a:pt x="162163" y="118257"/>
                    <a:pt x="162163" y="117305"/>
                    <a:pt x="162163" y="118257"/>
                  </a:cubicBezTo>
                  <a:cubicBezTo>
                    <a:pt x="161211" y="117305"/>
                    <a:pt x="161211" y="117305"/>
                    <a:pt x="162163" y="118257"/>
                  </a:cubicBezTo>
                  <a:cubicBezTo>
                    <a:pt x="161211" y="118257"/>
                    <a:pt x="161211" y="118257"/>
                    <a:pt x="162163" y="118257"/>
                  </a:cubicBezTo>
                  <a:cubicBezTo>
                    <a:pt x="162163" y="118257"/>
                    <a:pt x="162163" y="118257"/>
                    <a:pt x="162163" y="118257"/>
                  </a:cubicBezTo>
                  <a:close/>
                  <a:moveTo>
                    <a:pt x="162163" y="64918"/>
                  </a:moveTo>
                  <a:cubicBezTo>
                    <a:pt x="161211" y="64918"/>
                    <a:pt x="161211" y="64918"/>
                    <a:pt x="162163" y="64918"/>
                  </a:cubicBezTo>
                  <a:cubicBezTo>
                    <a:pt x="161211" y="66822"/>
                    <a:pt x="161211" y="66822"/>
                    <a:pt x="162163" y="66822"/>
                  </a:cubicBezTo>
                  <a:cubicBezTo>
                    <a:pt x="162163" y="66822"/>
                    <a:pt x="163116" y="65870"/>
                    <a:pt x="162163" y="64918"/>
                  </a:cubicBezTo>
                  <a:cubicBezTo>
                    <a:pt x="163116" y="64918"/>
                    <a:pt x="163116" y="64918"/>
                    <a:pt x="162163" y="64918"/>
                  </a:cubicBezTo>
                  <a:close/>
                  <a:moveTo>
                    <a:pt x="163116" y="112543"/>
                  </a:moveTo>
                  <a:cubicBezTo>
                    <a:pt x="163116" y="111590"/>
                    <a:pt x="163116" y="111590"/>
                    <a:pt x="163116" y="112543"/>
                  </a:cubicBezTo>
                  <a:cubicBezTo>
                    <a:pt x="162163" y="111590"/>
                    <a:pt x="162163" y="112543"/>
                    <a:pt x="162163" y="112543"/>
                  </a:cubicBezTo>
                  <a:cubicBezTo>
                    <a:pt x="162163" y="112543"/>
                    <a:pt x="162163" y="113495"/>
                    <a:pt x="163116" y="112543"/>
                  </a:cubicBezTo>
                  <a:cubicBezTo>
                    <a:pt x="163116" y="113495"/>
                    <a:pt x="163116" y="112543"/>
                    <a:pt x="163116" y="112543"/>
                  </a:cubicBezTo>
                  <a:close/>
                  <a:moveTo>
                    <a:pt x="162163" y="47772"/>
                  </a:moveTo>
                  <a:cubicBezTo>
                    <a:pt x="162163" y="48725"/>
                    <a:pt x="163116" y="48725"/>
                    <a:pt x="164068" y="48725"/>
                  </a:cubicBezTo>
                  <a:cubicBezTo>
                    <a:pt x="164068" y="47772"/>
                    <a:pt x="163116" y="47772"/>
                    <a:pt x="162163" y="47772"/>
                  </a:cubicBezTo>
                  <a:lnTo>
                    <a:pt x="162163" y="47772"/>
                  </a:lnTo>
                  <a:close/>
                  <a:moveTo>
                    <a:pt x="187881" y="125877"/>
                  </a:moveTo>
                  <a:cubicBezTo>
                    <a:pt x="191691" y="124925"/>
                    <a:pt x="191691" y="124925"/>
                    <a:pt x="191691" y="122068"/>
                  </a:cubicBezTo>
                  <a:cubicBezTo>
                    <a:pt x="190738" y="120162"/>
                    <a:pt x="187881" y="118257"/>
                    <a:pt x="188833" y="115400"/>
                  </a:cubicBezTo>
                  <a:cubicBezTo>
                    <a:pt x="189786" y="115400"/>
                    <a:pt x="190738" y="115400"/>
                    <a:pt x="190738" y="115400"/>
                  </a:cubicBezTo>
                  <a:cubicBezTo>
                    <a:pt x="190738" y="114447"/>
                    <a:pt x="190738" y="114447"/>
                    <a:pt x="189786" y="113495"/>
                  </a:cubicBezTo>
                  <a:lnTo>
                    <a:pt x="188833" y="115400"/>
                  </a:lnTo>
                  <a:cubicBezTo>
                    <a:pt x="184071" y="112543"/>
                    <a:pt x="183118" y="111590"/>
                    <a:pt x="185023" y="107780"/>
                  </a:cubicBezTo>
                  <a:cubicBezTo>
                    <a:pt x="186928" y="108732"/>
                    <a:pt x="187881" y="109685"/>
                    <a:pt x="190738" y="108732"/>
                  </a:cubicBezTo>
                  <a:cubicBezTo>
                    <a:pt x="192643" y="108732"/>
                    <a:pt x="191691" y="106827"/>
                    <a:pt x="191691" y="105875"/>
                  </a:cubicBezTo>
                  <a:cubicBezTo>
                    <a:pt x="191691" y="104922"/>
                    <a:pt x="190738" y="103970"/>
                    <a:pt x="190738" y="103970"/>
                  </a:cubicBezTo>
                  <a:cubicBezTo>
                    <a:pt x="189786" y="106827"/>
                    <a:pt x="186928" y="104922"/>
                    <a:pt x="185023" y="106827"/>
                  </a:cubicBezTo>
                  <a:cubicBezTo>
                    <a:pt x="183118" y="108732"/>
                    <a:pt x="179308" y="109685"/>
                    <a:pt x="178356" y="113495"/>
                  </a:cubicBezTo>
                  <a:cubicBezTo>
                    <a:pt x="176451" y="111590"/>
                    <a:pt x="171688" y="112543"/>
                    <a:pt x="171688" y="108732"/>
                  </a:cubicBezTo>
                  <a:cubicBezTo>
                    <a:pt x="171688" y="107780"/>
                    <a:pt x="170736" y="108732"/>
                    <a:pt x="169783" y="108732"/>
                  </a:cubicBezTo>
                  <a:lnTo>
                    <a:pt x="166926" y="109685"/>
                  </a:lnTo>
                  <a:cubicBezTo>
                    <a:pt x="167878" y="107780"/>
                    <a:pt x="166926" y="106827"/>
                    <a:pt x="165973" y="106827"/>
                  </a:cubicBezTo>
                  <a:cubicBezTo>
                    <a:pt x="165973" y="106827"/>
                    <a:pt x="165021" y="106827"/>
                    <a:pt x="165021" y="107780"/>
                  </a:cubicBezTo>
                  <a:cubicBezTo>
                    <a:pt x="165021" y="108732"/>
                    <a:pt x="164068" y="110637"/>
                    <a:pt x="166926" y="110637"/>
                  </a:cubicBezTo>
                  <a:cubicBezTo>
                    <a:pt x="167878" y="111590"/>
                    <a:pt x="168831" y="111590"/>
                    <a:pt x="169783" y="111590"/>
                  </a:cubicBezTo>
                  <a:cubicBezTo>
                    <a:pt x="172641" y="112543"/>
                    <a:pt x="176451" y="114447"/>
                    <a:pt x="176451" y="118257"/>
                  </a:cubicBezTo>
                  <a:cubicBezTo>
                    <a:pt x="174546" y="118257"/>
                    <a:pt x="173593" y="120162"/>
                    <a:pt x="172641" y="122068"/>
                  </a:cubicBezTo>
                  <a:cubicBezTo>
                    <a:pt x="171688" y="123020"/>
                    <a:pt x="172641" y="123972"/>
                    <a:pt x="173593" y="123972"/>
                  </a:cubicBezTo>
                  <a:cubicBezTo>
                    <a:pt x="174546" y="124925"/>
                    <a:pt x="175498" y="123972"/>
                    <a:pt x="175498" y="123020"/>
                  </a:cubicBezTo>
                  <a:cubicBezTo>
                    <a:pt x="176451" y="121115"/>
                    <a:pt x="176451" y="120162"/>
                    <a:pt x="176451" y="118257"/>
                  </a:cubicBezTo>
                  <a:cubicBezTo>
                    <a:pt x="177403" y="119210"/>
                    <a:pt x="178356" y="119210"/>
                    <a:pt x="178356" y="117305"/>
                  </a:cubicBezTo>
                  <a:cubicBezTo>
                    <a:pt x="178356" y="116352"/>
                    <a:pt x="178356" y="114447"/>
                    <a:pt x="179308" y="113495"/>
                  </a:cubicBezTo>
                  <a:cubicBezTo>
                    <a:pt x="180261" y="113495"/>
                    <a:pt x="180261" y="114447"/>
                    <a:pt x="181213" y="114447"/>
                  </a:cubicBezTo>
                  <a:cubicBezTo>
                    <a:pt x="182166" y="114447"/>
                    <a:pt x="183118" y="116352"/>
                    <a:pt x="183118" y="116352"/>
                  </a:cubicBezTo>
                  <a:cubicBezTo>
                    <a:pt x="183118" y="117305"/>
                    <a:pt x="182166" y="117305"/>
                    <a:pt x="183118" y="118257"/>
                  </a:cubicBezTo>
                  <a:cubicBezTo>
                    <a:pt x="185023" y="120162"/>
                    <a:pt x="185023" y="120162"/>
                    <a:pt x="183118" y="121115"/>
                  </a:cubicBezTo>
                  <a:cubicBezTo>
                    <a:pt x="181213" y="122068"/>
                    <a:pt x="179308" y="123972"/>
                    <a:pt x="179308" y="124925"/>
                  </a:cubicBezTo>
                  <a:cubicBezTo>
                    <a:pt x="180261" y="127782"/>
                    <a:pt x="179308" y="128735"/>
                    <a:pt x="177403" y="130640"/>
                  </a:cubicBezTo>
                  <a:cubicBezTo>
                    <a:pt x="176451" y="131593"/>
                    <a:pt x="176451" y="134450"/>
                    <a:pt x="177403" y="134450"/>
                  </a:cubicBezTo>
                  <a:cubicBezTo>
                    <a:pt x="178356" y="135402"/>
                    <a:pt x="178356" y="133497"/>
                    <a:pt x="178356" y="132545"/>
                  </a:cubicBezTo>
                  <a:cubicBezTo>
                    <a:pt x="179308" y="131593"/>
                    <a:pt x="181213" y="130640"/>
                    <a:pt x="181213" y="128735"/>
                  </a:cubicBezTo>
                  <a:cubicBezTo>
                    <a:pt x="181213" y="127782"/>
                    <a:pt x="182166" y="127782"/>
                    <a:pt x="183118" y="127782"/>
                  </a:cubicBezTo>
                  <a:cubicBezTo>
                    <a:pt x="185976" y="129687"/>
                    <a:pt x="185976" y="129687"/>
                    <a:pt x="187881" y="125877"/>
                  </a:cubicBezTo>
                  <a:lnTo>
                    <a:pt x="187881" y="125877"/>
                  </a:lnTo>
                  <a:close/>
                  <a:moveTo>
                    <a:pt x="165021" y="81110"/>
                  </a:moveTo>
                  <a:cubicBezTo>
                    <a:pt x="165021" y="81110"/>
                    <a:pt x="164068" y="81110"/>
                    <a:pt x="165021" y="81110"/>
                  </a:cubicBezTo>
                  <a:cubicBezTo>
                    <a:pt x="165021" y="82062"/>
                    <a:pt x="165021" y="82062"/>
                    <a:pt x="165021" y="82062"/>
                  </a:cubicBezTo>
                  <a:cubicBezTo>
                    <a:pt x="165973" y="82062"/>
                    <a:pt x="165973" y="82062"/>
                    <a:pt x="165021" y="81110"/>
                  </a:cubicBezTo>
                  <a:lnTo>
                    <a:pt x="165021" y="81110"/>
                  </a:lnTo>
                  <a:close/>
                  <a:moveTo>
                    <a:pt x="165021" y="39200"/>
                  </a:moveTo>
                  <a:lnTo>
                    <a:pt x="165021" y="39200"/>
                  </a:lnTo>
                  <a:cubicBezTo>
                    <a:pt x="165973" y="40152"/>
                    <a:pt x="165973" y="40152"/>
                    <a:pt x="165973" y="39200"/>
                  </a:cubicBezTo>
                  <a:lnTo>
                    <a:pt x="165973" y="38247"/>
                  </a:lnTo>
                  <a:cubicBezTo>
                    <a:pt x="165021" y="38247"/>
                    <a:pt x="165021" y="38247"/>
                    <a:pt x="165021" y="39200"/>
                  </a:cubicBezTo>
                  <a:close/>
                  <a:moveTo>
                    <a:pt x="166926" y="69680"/>
                  </a:moveTo>
                  <a:cubicBezTo>
                    <a:pt x="166926" y="68727"/>
                    <a:pt x="166926" y="68727"/>
                    <a:pt x="166926" y="69680"/>
                  </a:cubicBezTo>
                  <a:cubicBezTo>
                    <a:pt x="165973" y="68727"/>
                    <a:pt x="165021" y="68727"/>
                    <a:pt x="165021" y="69680"/>
                  </a:cubicBezTo>
                  <a:cubicBezTo>
                    <a:pt x="165973" y="69680"/>
                    <a:pt x="165973" y="69680"/>
                    <a:pt x="166926" y="69680"/>
                  </a:cubicBezTo>
                  <a:cubicBezTo>
                    <a:pt x="166926" y="69680"/>
                    <a:pt x="166926" y="69680"/>
                    <a:pt x="166926" y="69680"/>
                  </a:cubicBezTo>
                  <a:close/>
                  <a:moveTo>
                    <a:pt x="165973" y="94445"/>
                  </a:moveTo>
                  <a:cubicBezTo>
                    <a:pt x="165973" y="95397"/>
                    <a:pt x="166926" y="94445"/>
                    <a:pt x="167878" y="94445"/>
                  </a:cubicBezTo>
                  <a:lnTo>
                    <a:pt x="168831" y="94445"/>
                  </a:lnTo>
                  <a:cubicBezTo>
                    <a:pt x="170736" y="95397"/>
                    <a:pt x="170736" y="93493"/>
                    <a:pt x="171688" y="92540"/>
                  </a:cubicBezTo>
                  <a:cubicBezTo>
                    <a:pt x="171688" y="92540"/>
                    <a:pt x="172641" y="91587"/>
                    <a:pt x="171688" y="91587"/>
                  </a:cubicBezTo>
                  <a:lnTo>
                    <a:pt x="168831" y="92540"/>
                  </a:lnTo>
                  <a:lnTo>
                    <a:pt x="167878" y="92540"/>
                  </a:lnTo>
                  <a:cubicBezTo>
                    <a:pt x="166926" y="93493"/>
                    <a:pt x="165021" y="93493"/>
                    <a:pt x="165973" y="94445"/>
                  </a:cubicBezTo>
                  <a:close/>
                  <a:moveTo>
                    <a:pt x="165973" y="57297"/>
                  </a:moveTo>
                  <a:cubicBezTo>
                    <a:pt x="165973" y="57297"/>
                    <a:pt x="165973" y="57297"/>
                    <a:pt x="165973" y="57297"/>
                  </a:cubicBezTo>
                  <a:cubicBezTo>
                    <a:pt x="166926" y="57297"/>
                    <a:pt x="166926" y="57297"/>
                    <a:pt x="165973" y="57297"/>
                  </a:cubicBezTo>
                  <a:lnTo>
                    <a:pt x="165973" y="57297"/>
                  </a:lnTo>
                  <a:cubicBezTo>
                    <a:pt x="165973" y="58250"/>
                    <a:pt x="165973" y="57297"/>
                    <a:pt x="165973" y="57297"/>
                  </a:cubicBezTo>
                  <a:close/>
                  <a:moveTo>
                    <a:pt x="166926" y="77300"/>
                  </a:moveTo>
                  <a:cubicBezTo>
                    <a:pt x="166926" y="78252"/>
                    <a:pt x="167878" y="78252"/>
                    <a:pt x="168831" y="78252"/>
                  </a:cubicBezTo>
                  <a:cubicBezTo>
                    <a:pt x="169783" y="78252"/>
                    <a:pt x="170736" y="77300"/>
                    <a:pt x="170736" y="76347"/>
                  </a:cubicBezTo>
                  <a:cubicBezTo>
                    <a:pt x="170736" y="76347"/>
                    <a:pt x="170736" y="75395"/>
                    <a:pt x="169783" y="75395"/>
                  </a:cubicBezTo>
                  <a:cubicBezTo>
                    <a:pt x="168831" y="76347"/>
                    <a:pt x="167878" y="76347"/>
                    <a:pt x="166926" y="77300"/>
                  </a:cubicBezTo>
                  <a:close/>
                  <a:moveTo>
                    <a:pt x="168831" y="134450"/>
                  </a:moveTo>
                  <a:cubicBezTo>
                    <a:pt x="168831" y="134450"/>
                    <a:pt x="168831" y="134450"/>
                    <a:pt x="168831" y="134450"/>
                  </a:cubicBezTo>
                  <a:cubicBezTo>
                    <a:pt x="167878" y="133497"/>
                    <a:pt x="167878" y="134450"/>
                    <a:pt x="167878" y="134450"/>
                  </a:cubicBezTo>
                  <a:cubicBezTo>
                    <a:pt x="167878" y="134450"/>
                    <a:pt x="167878" y="135402"/>
                    <a:pt x="168831" y="134450"/>
                  </a:cubicBezTo>
                  <a:cubicBezTo>
                    <a:pt x="168831" y="135402"/>
                    <a:pt x="168831" y="135402"/>
                    <a:pt x="168831" y="134450"/>
                  </a:cubicBezTo>
                  <a:close/>
                  <a:moveTo>
                    <a:pt x="170736" y="85872"/>
                  </a:moveTo>
                  <a:cubicBezTo>
                    <a:pt x="169783" y="86825"/>
                    <a:pt x="167878" y="84920"/>
                    <a:pt x="167878" y="87777"/>
                  </a:cubicBezTo>
                  <a:cubicBezTo>
                    <a:pt x="167878" y="88730"/>
                    <a:pt x="167878" y="89682"/>
                    <a:pt x="168831" y="89682"/>
                  </a:cubicBezTo>
                  <a:cubicBezTo>
                    <a:pt x="169783" y="88730"/>
                    <a:pt x="171688" y="87777"/>
                    <a:pt x="170736" y="85872"/>
                  </a:cubicBezTo>
                  <a:cubicBezTo>
                    <a:pt x="171688" y="85872"/>
                    <a:pt x="170736" y="85872"/>
                    <a:pt x="170736" y="85872"/>
                  </a:cubicBezTo>
                  <a:close/>
                  <a:moveTo>
                    <a:pt x="167878" y="43010"/>
                  </a:moveTo>
                  <a:cubicBezTo>
                    <a:pt x="168831" y="44915"/>
                    <a:pt x="169783" y="45868"/>
                    <a:pt x="170736" y="46820"/>
                  </a:cubicBezTo>
                  <a:cubicBezTo>
                    <a:pt x="170736" y="46820"/>
                    <a:pt x="171688" y="46820"/>
                    <a:pt x="171688" y="46820"/>
                  </a:cubicBezTo>
                  <a:lnTo>
                    <a:pt x="169783" y="43010"/>
                  </a:lnTo>
                  <a:cubicBezTo>
                    <a:pt x="169783" y="42057"/>
                    <a:pt x="169783" y="42057"/>
                    <a:pt x="167878" y="43010"/>
                  </a:cubicBezTo>
                  <a:cubicBezTo>
                    <a:pt x="167878" y="42057"/>
                    <a:pt x="167878" y="43010"/>
                    <a:pt x="167878" y="43010"/>
                  </a:cubicBezTo>
                  <a:close/>
                  <a:moveTo>
                    <a:pt x="168831" y="127782"/>
                  </a:moveTo>
                  <a:cubicBezTo>
                    <a:pt x="168831" y="127782"/>
                    <a:pt x="168831" y="126830"/>
                    <a:pt x="169783" y="126830"/>
                  </a:cubicBezTo>
                  <a:cubicBezTo>
                    <a:pt x="168831" y="126830"/>
                    <a:pt x="167878" y="126830"/>
                    <a:pt x="168831" y="127782"/>
                  </a:cubicBezTo>
                  <a:cubicBezTo>
                    <a:pt x="167878" y="127782"/>
                    <a:pt x="167878" y="128735"/>
                    <a:pt x="168831" y="127782"/>
                  </a:cubicBezTo>
                  <a:close/>
                  <a:moveTo>
                    <a:pt x="170736" y="125877"/>
                  </a:moveTo>
                  <a:cubicBezTo>
                    <a:pt x="170736" y="125877"/>
                    <a:pt x="170736" y="125877"/>
                    <a:pt x="170736" y="125877"/>
                  </a:cubicBezTo>
                  <a:cubicBezTo>
                    <a:pt x="169783" y="124925"/>
                    <a:pt x="168831" y="125877"/>
                    <a:pt x="168831" y="126830"/>
                  </a:cubicBezTo>
                  <a:cubicBezTo>
                    <a:pt x="169783" y="126830"/>
                    <a:pt x="170736" y="126830"/>
                    <a:pt x="170736" y="125877"/>
                  </a:cubicBezTo>
                  <a:close/>
                  <a:moveTo>
                    <a:pt x="173593" y="99207"/>
                  </a:moveTo>
                  <a:cubicBezTo>
                    <a:pt x="174546" y="99207"/>
                    <a:pt x="174546" y="100160"/>
                    <a:pt x="175498" y="100160"/>
                  </a:cubicBezTo>
                  <a:cubicBezTo>
                    <a:pt x="176451" y="101112"/>
                    <a:pt x="177403" y="101112"/>
                    <a:pt x="176451" y="99207"/>
                  </a:cubicBezTo>
                  <a:cubicBezTo>
                    <a:pt x="176451" y="98255"/>
                    <a:pt x="176451" y="97302"/>
                    <a:pt x="176451" y="97302"/>
                  </a:cubicBezTo>
                  <a:cubicBezTo>
                    <a:pt x="177403" y="95397"/>
                    <a:pt x="175498" y="94445"/>
                    <a:pt x="174546" y="94445"/>
                  </a:cubicBezTo>
                  <a:cubicBezTo>
                    <a:pt x="172641" y="94445"/>
                    <a:pt x="174546" y="95397"/>
                    <a:pt x="173593" y="96350"/>
                  </a:cubicBezTo>
                  <a:cubicBezTo>
                    <a:pt x="173593" y="96350"/>
                    <a:pt x="173593" y="97302"/>
                    <a:pt x="172641" y="97302"/>
                  </a:cubicBezTo>
                  <a:cubicBezTo>
                    <a:pt x="171688" y="98255"/>
                    <a:pt x="171688" y="99207"/>
                    <a:pt x="173593" y="99207"/>
                  </a:cubicBezTo>
                  <a:close/>
                  <a:moveTo>
                    <a:pt x="174546" y="129687"/>
                  </a:moveTo>
                  <a:cubicBezTo>
                    <a:pt x="174546" y="128735"/>
                    <a:pt x="174546" y="128735"/>
                    <a:pt x="173593" y="128735"/>
                  </a:cubicBezTo>
                  <a:cubicBezTo>
                    <a:pt x="173593" y="128735"/>
                    <a:pt x="172641" y="128735"/>
                    <a:pt x="172641" y="129687"/>
                  </a:cubicBezTo>
                  <a:cubicBezTo>
                    <a:pt x="172641" y="130640"/>
                    <a:pt x="172641" y="130640"/>
                    <a:pt x="172641" y="130640"/>
                  </a:cubicBezTo>
                  <a:cubicBezTo>
                    <a:pt x="173593" y="130640"/>
                    <a:pt x="173593" y="129687"/>
                    <a:pt x="174546" y="129687"/>
                  </a:cubicBezTo>
                  <a:close/>
                  <a:moveTo>
                    <a:pt x="173593" y="66822"/>
                  </a:moveTo>
                  <a:cubicBezTo>
                    <a:pt x="173593" y="67775"/>
                    <a:pt x="175498" y="67775"/>
                    <a:pt x="176451" y="68727"/>
                  </a:cubicBezTo>
                  <a:cubicBezTo>
                    <a:pt x="177403" y="68727"/>
                    <a:pt x="178356" y="68727"/>
                    <a:pt x="177403" y="67775"/>
                  </a:cubicBezTo>
                  <a:cubicBezTo>
                    <a:pt x="177403" y="66822"/>
                    <a:pt x="175498" y="65870"/>
                    <a:pt x="174546" y="65870"/>
                  </a:cubicBezTo>
                  <a:cubicBezTo>
                    <a:pt x="173593" y="65870"/>
                    <a:pt x="173593" y="65870"/>
                    <a:pt x="173593" y="66822"/>
                  </a:cubicBezTo>
                  <a:close/>
                  <a:moveTo>
                    <a:pt x="177403" y="84920"/>
                  </a:moveTo>
                  <a:lnTo>
                    <a:pt x="174546" y="86825"/>
                  </a:lnTo>
                  <a:cubicBezTo>
                    <a:pt x="173593" y="87777"/>
                    <a:pt x="173593" y="87777"/>
                    <a:pt x="174546" y="88730"/>
                  </a:cubicBezTo>
                  <a:cubicBezTo>
                    <a:pt x="176451" y="89682"/>
                    <a:pt x="176451" y="92540"/>
                    <a:pt x="178356" y="93493"/>
                  </a:cubicBezTo>
                  <a:cubicBezTo>
                    <a:pt x="179308" y="93493"/>
                    <a:pt x="179308" y="94445"/>
                    <a:pt x="179308" y="93493"/>
                  </a:cubicBezTo>
                  <a:cubicBezTo>
                    <a:pt x="179308" y="93493"/>
                    <a:pt x="179308" y="92540"/>
                    <a:pt x="179308" y="92540"/>
                  </a:cubicBezTo>
                  <a:cubicBezTo>
                    <a:pt x="179308" y="91587"/>
                    <a:pt x="176451" y="90635"/>
                    <a:pt x="177403" y="89682"/>
                  </a:cubicBezTo>
                  <a:cubicBezTo>
                    <a:pt x="179308" y="88730"/>
                    <a:pt x="176451" y="86825"/>
                    <a:pt x="177403" y="84920"/>
                  </a:cubicBezTo>
                  <a:close/>
                  <a:moveTo>
                    <a:pt x="178356" y="143022"/>
                  </a:moveTo>
                  <a:cubicBezTo>
                    <a:pt x="178356" y="143022"/>
                    <a:pt x="177403" y="142070"/>
                    <a:pt x="178356" y="143022"/>
                  </a:cubicBezTo>
                  <a:cubicBezTo>
                    <a:pt x="177403" y="142070"/>
                    <a:pt x="176451" y="143022"/>
                    <a:pt x="176451" y="143022"/>
                  </a:cubicBezTo>
                  <a:lnTo>
                    <a:pt x="178356" y="143022"/>
                  </a:lnTo>
                  <a:cubicBezTo>
                    <a:pt x="178356" y="143975"/>
                    <a:pt x="178356" y="143975"/>
                    <a:pt x="178356" y="143022"/>
                  </a:cubicBezTo>
                  <a:close/>
                  <a:moveTo>
                    <a:pt x="180261" y="138260"/>
                  </a:moveTo>
                  <a:cubicBezTo>
                    <a:pt x="180261" y="138260"/>
                    <a:pt x="180261" y="137307"/>
                    <a:pt x="180261" y="138260"/>
                  </a:cubicBezTo>
                  <a:cubicBezTo>
                    <a:pt x="179308" y="137307"/>
                    <a:pt x="179308" y="137307"/>
                    <a:pt x="179308" y="138260"/>
                  </a:cubicBezTo>
                  <a:cubicBezTo>
                    <a:pt x="179308" y="138260"/>
                    <a:pt x="179308" y="138260"/>
                    <a:pt x="180261" y="138260"/>
                  </a:cubicBezTo>
                  <a:cubicBezTo>
                    <a:pt x="179308" y="138260"/>
                    <a:pt x="180261" y="138260"/>
                    <a:pt x="180261" y="138260"/>
                  </a:cubicBezTo>
                  <a:close/>
                  <a:moveTo>
                    <a:pt x="187881" y="125877"/>
                  </a:moveTo>
                  <a:lnTo>
                    <a:pt x="187881" y="125877"/>
                  </a:lnTo>
                  <a:cubicBezTo>
                    <a:pt x="185976" y="126830"/>
                    <a:pt x="185023" y="126830"/>
                    <a:pt x="185976" y="123972"/>
                  </a:cubicBezTo>
                  <a:cubicBezTo>
                    <a:pt x="185976" y="123020"/>
                    <a:pt x="185976" y="122068"/>
                    <a:pt x="185976" y="121115"/>
                  </a:cubicBezTo>
                  <a:cubicBezTo>
                    <a:pt x="185976" y="123020"/>
                    <a:pt x="187881" y="123972"/>
                    <a:pt x="187881" y="125877"/>
                  </a:cubicBezTo>
                  <a:close/>
                  <a:moveTo>
                    <a:pt x="185976" y="133497"/>
                  </a:moveTo>
                  <a:cubicBezTo>
                    <a:pt x="185976" y="133497"/>
                    <a:pt x="185023" y="133497"/>
                    <a:pt x="185976" y="133497"/>
                  </a:cubicBezTo>
                  <a:cubicBezTo>
                    <a:pt x="185023" y="134450"/>
                    <a:pt x="185976" y="135402"/>
                    <a:pt x="185976" y="135402"/>
                  </a:cubicBezTo>
                  <a:cubicBezTo>
                    <a:pt x="186928" y="134450"/>
                    <a:pt x="186928" y="134450"/>
                    <a:pt x="185976" y="133497"/>
                  </a:cubicBezTo>
                  <a:cubicBezTo>
                    <a:pt x="186928" y="133497"/>
                    <a:pt x="186928" y="133497"/>
                    <a:pt x="185976" y="133497"/>
                  </a:cubicBezTo>
                  <a:close/>
                  <a:moveTo>
                    <a:pt x="191691" y="122068"/>
                  </a:moveTo>
                  <a:cubicBezTo>
                    <a:pt x="189786" y="123972"/>
                    <a:pt x="187881" y="122068"/>
                    <a:pt x="185976" y="122068"/>
                  </a:cubicBezTo>
                  <a:cubicBezTo>
                    <a:pt x="187881" y="120162"/>
                    <a:pt x="189786" y="121115"/>
                    <a:pt x="191691" y="122068"/>
                  </a:cubicBezTo>
                  <a:close/>
                  <a:moveTo>
                    <a:pt x="189786" y="110637"/>
                  </a:moveTo>
                  <a:cubicBezTo>
                    <a:pt x="189786" y="110637"/>
                    <a:pt x="188833" y="110637"/>
                    <a:pt x="187881" y="111590"/>
                  </a:cubicBezTo>
                  <a:cubicBezTo>
                    <a:pt x="187881" y="112543"/>
                    <a:pt x="188833" y="113495"/>
                    <a:pt x="189786" y="113495"/>
                  </a:cubicBezTo>
                  <a:cubicBezTo>
                    <a:pt x="189786" y="112543"/>
                    <a:pt x="190738" y="111590"/>
                    <a:pt x="189786" y="110637"/>
                  </a:cubicBezTo>
                  <a:close/>
                  <a:moveTo>
                    <a:pt x="191691" y="131593"/>
                  </a:moveTo>
                  <a:cubicBezTo>
                    <a:pt x="191691" y="130640"/>
                    <a:pt x="190738" y="130640"/>
                    <a:pt x="189786" y="130640"/>
                  </a:cubicBezTo>
                  <a:cubicBezTo>
                    <a:pt x="188833" y="130640"/>
                    <a:pt x="188833" y="130640"/>
                    <a:pt x="188833" y="130640"/>
                  </a:cubicBezTo>
                  <a:cubicBezTo>
                    <a:pt x="187881" y="131593"/>
                    <a:pt x="189786" y="131593"/>
                    <a:pt x="191691" y="131593"/>
                  </a:cubicBezTo>
                  <a:cubicBezTo>
                    <a:pt x="190738" y="132545"/>
                    <a:pt x="190738" y="132545"/>
                    <a:pt x="191691" y="131593"/>
                  </a:cubicBezTo>
                  <a:close/>
                  <a:moveTo>
                    <a:pt x="192643" y="127782"/>
                  </a:moveTo>
                  <a:cubicBezTo>
                    <a:pt x="192643" y="126830"/>
                    <a:pt x="191691" y="126830"/>
                    <a:pt x="192643" y="127782"/>
                  </a:cubicBezTo>
                  <a:cubicBezTo>
                    <a:pt x="191691" y="127782"/>
                    <a:pt x="189786" y="127782"/>
                    <a:pt x="189786" y="128735"/>
                  </a:cubicBezTo>
                  <a:cubicBezTo>
                    <a:pt x="189786" y="129687"/>
                    <a:pt x="190738" y="129687"/>
                    <a:pt x="190738" y="129687"/>
                  </a:cubicBezTo>
                  <a:cubicBezTo>
                    <a:pt x="191691" y="127782"/>
                    <a:pt x="192643" y="127782"/>
                    <a:pt x="192643" y="127782"/>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4" name="Freeform 353">
              <a:extLst>
                <a:ext uri="{FF2B5EF4-FFF2-40B4-BE49-F238E27FC236}">
                  <a16:creationId xmlns:a16="http://schemas.microsoft.com/office/drawing/2014/main" id="{57941921-21DD-907C-C218-34947E1A98DF}"/>
                </a:ext>
              </a:extLst>
            </p:cNvPr>
            <p:cNvSpPr/>
            <p:nvPr/>
          </p:nvSpPr>
          <p:spPr>
            <a:xfrm>
              <a:off x="257846" y="87476"/>
              <a:ext cx="139585" cy="182174"/>
            </a:xfrm>
            <a:custGeom>
              <a:avLst/>
              <a:gdLst>
                <a:gd name="connsiteX0" fmla="*/ 51003 w 139585"/>
                <a:gd name="connsiteY0" fmla="*/ 95735 h 182174"/>
                <a:gd name="connsiteX1" fmla="*/ 51955 w 139585"/>
                <a:gd name="connsiteY1" fmla="*/ 110023 h 182174"/>
                <a:gd name="connsiteX2" fmla="*/ 57670 w 139585"/>
                <a:gd name="connsiteY2" fmla="*/ 141455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1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5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6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5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6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5 h 182174"/>
                <a:gd name="connsiteX92" fmla="*/ 19570 w 139585"/>
                <a:gd name="connsiteY92" fmla="*/ 79543 h 182174"/>
                <a:gd name="connsiteX93" fmla="*/ 16713 w 139585"/>
                <a:gd name="connsiteY93" fmla="*/ 83353 h 182174"/>
                <a:gd name="connsiteX94" fmla="*/ 14808 w 139585"/>
                <a:gd name="connsiteY94" fmla="*/ 82401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0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1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6 h 182174"/>
                <a:gd name="connsiteX113" fmla="*/ 36715 w 139585"/>
                <a:gd name="connsiteY113" fmla="*/ 72876 h 182174"/>
                <a:gd name="connsiteX114" fmla="*/ 36715 w 139585"/>
                <a:gd name="connsiteY114" fmla="*/ 72876 h 182174"/>
                <a:gd name="connsiteX115" fmla="*/ 34810 w 139585"/>
                <a:gd name="connsiteY115" fmla="*/ 72876 h 182174"/>
                <a:gd name="connsiteX116" fmla="*/ 30048 w 139585"/>
                <a:gd name="connsiteY116" fmla="*/ 68113 h 182174"/>
                <a:gd name="connsiteX117" fmla="*/ 18618 w 139585"/>
                <a:gd name="connsiteY117" fmla="*/ 63351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0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0 h 182174"/>
                <a:gd name="connsiteX134" fmla="*/ 11950 w 139585"/>
                <a:gd name="connsiteY134" fmla="*/ 93830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5 h 182174"/>
                <a:gd name="connsiteX142" fmla="*/ 12903 w 139585"/>
                <a:gd name="connsiteY142" fmla="*/ 104308 h 182174"/>
                <a:gd name="connsiteX143" fmla="*/ 13855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5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0 w 139585"/>
                <a:gd name="connsiteY151" fmla="*/ 130978 h 182174"/>
                <a:gd name="connsiteX152" fmla="*/ 15760 w 139585"/>
                <a:gd name="connsiteY152" fmla="*/ 131930 h 182174"/>
                <a:gd name="connsiteX153" fmla="*/ 16713 w 139585"/>
                <a:gd name="connsiteY153" fmla="*/ 131930 h 182174"/>
                <a:gd name="connsiteX154" fmla="*/ 16713 w 139585"/>
                <a:gd name="connsiteY154" fmla="*/ 131930 h 182174"/>
                <a:gd name="connsiteX155" fmla="*/ 15760 w 139585"/>
                <a:gd name="connsiteY155" fmla="*/ 90973 h 182174"/>
                <a:gd name="connsiteX156" fmla="*/ 15760 w 139585"/>
                <a:gd name="connsiteY156" fmla="*/ 90973 h 182174"/>
                <a:gd name="connsiteX157" fmla="*/ 15760 w 139585"/>
                <a:gd name="connsiteY157" fmla="*/ 91926 h 182174"/>
                <a:gd name="connsiteX158" fmla="*/ 15760 w 139585"/>
                <a:gd name="connsiteY158" fmla="*/ 90973 h 182174"/>
                <a:gd name="connsiteX159" fmla="*/ 17665 w 139585"/>
                <a:gd name="connsiteY159" fmla="*/ 121453 h 182174"/>
                <a:gd name="connsiteX160" fmla="*/ 20523 w 139585"/>
                <a:gd name="connsiteY160" fmla="*/ 120501 h 182174"/>
                <a:gd name="connsiteX161" fmla="*/ 21475 w 139585"/>
                <a:gd name="connsiteY161" fmla="*/ 121453 h 182174"/>
                <a:gd name="connsiteX162" fmla="*/ 21475 w 139585"/>
                <a:gd name="connsiteY162" fmla="*/ 120501 h 182174"/>
                <a:gd name="connsiteX163" fmla="*/ 20523 w 139585"/>
                <a:gd name="connsiteY163" fmla="*/ 120501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0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0 h 182174"/>
                <a:gd name="connsiteX174" fmla="*/ 34810 w 139585"/>
                <a:gd name="connsiteY174" fmla="*/ 103355 h 182174"/>
                <a:gd name="connsiteX175" fmla="*/ 31953 w 139585"/>
                <a:gd name="connsiteY175" fmla="*/ 101451 h 182174"/>
                <a:gd name="connsiteX176" fmla="*/ 25285 w 139585"/>
                <a:gd name="connsiteY176" fmla="*/ 102403 h 182174"/>
                <a:gd name="connsiteX177" fmla="*/ 24333 w 139585"/>
                <a:gd name="connsiteY177" fmla="*/ 103355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40503 h 182174"/>
                <a:gd name="connsiteX200" fmla="*/ 20523 w 139585"/>
                <a:gd name="connsiteY200" fmla="*/ 139551 h 182174"/>
                <a:gd name="connsiteX201" fmla="*/ 19570 w 139585"/>
                <a:gd name="connsiteY201" fmla="*/ 139551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6 h 182174"/>
                <a:gd name="connsiteX253" fmla="*/ 31953 w 139585"/>
                <a:gd name="connsiteY253" fmla="*/ 143360 h 182174"/>
                <a:gd name="connsiteX254" fmla="*/ 31953 w 139585"/>
                <a:gd name="connsiteY254" fmla="*/ 140503 h 182174"/>
                <a:gd name="connsiteX255" fmla="*/ 25285 w 139585"/>
                <a:gd name="connsiteY255" fmla="*/ 119548 h 182174"/>
                <a:gd name="connsiteX256" fmla="*/ 25285 w 139585"/>
                <a:gd name="connsiteY256" fmla="*/ 119548 h 182174"/>
                <a:gd name="connsiteX257" fmla="*/ 25285 w 139585"/>
                <a:gd name="connsiteY257" fmla="*/ 120501 h 182174"/>
                <a:gd name="connsiteX258" fmla="*/ 25285 w 139585"/>
                <a:gd name="connsiteY258" fmla="*/ 119548 h 182174"/>
                <a:gd name="connsiteX259" fmla="*/ 25285 w 139585"/>
                <a:gd name="connsiteY259" fmla="*/ 119548 h 182174"/>
                <a:gd name="connsiteX260" fmla="*/ 25285 w 139585"/>
                <a:gd name="connsiteY260" fmla="*/ 72876 h 182174"/>
                <a:gd name="connsiteX261" fmla="*/ 25285 w 139585"/>
                <a:gd name="connsiteY261" fmla="*/ 72876 h 182174"/>
                <a:gd name="connsiteX262" fmla="*/ 26238 w 139585"/>
                <a:gd name="connsiteY262" fmla="*/ 72876 h 182174"/>
                <a:gd name="connsiteX263" fmla="*/ 25285 w 139585"/>
                <a:gd name="connsiteY263" fmla="*/ 72876 h 182174"/>
                <a:gd name="connsiteX264" fmla="*/ 25285 w 139585"/>
                <a:gd name="connsiteY264" fmla="*/ 72876 h 182174"/>
                <a:gd name="connsiteX265" fmla="*/ 25285 w 139585"/>
                <a:gd name="connsiteY265" fmla="*/ 30966 h 182174"/>
                <a:gd name="connsiteX266" fmla="*/ 25285 w 139585"/>
                <a:gd name="connsiteY266" fmla="*/ 30966 h 182174"/>
                <a:gd name="connsiteX267" fmla="*/ 26238 w 139585"/>
                <a:gd name="connsiteY267" fmla="*/ 30966 h 182174"/>
                <a:gd name="connsiteX268" fmla="*/ 25285 w 139585"/>
                <a:gd name="connsiteY268" fmla="*/ 30966 h 182174"/>
                <a:gd name="connsiteX269" fmla="*/ 25285 w 139585"/>
                <a:gd name="connsiteY269" fmla="*/ 30966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5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4810 w 139585"/>
                <a:gd name="connsiteY330" fmla="*/ 147170 h 182174"/>
                <a:gd name="connsiteX331" fmla="*/ 33858 w 139585"/>
                <a:gd name="connsiteY331" fmla="*/ 146218 h 182174"/>
                <a:gd name="connsiteX332" fmla="*/ 32905 w 139585"/>
                <a:gd name="connsiteY332" fmla="*/ 147170 h 182174"/>
                <a:gd name="connsiteX333" fmla="*/ 34810 w 139585"/>
                <a:gd name="connsiteY333" fmla="*/ 147170 h 182174"/>
                <a:gd name="connsiteX334" fmla="*/ 34810 w 139585"/>
                <a:gd name="connsiteY334" fmla="*/ 147170 h 182174"/>
                <a:gd name="connsiteX335" fmla="*/ 34810 w 139585"/>
                <a:gd name="connsiteY335" fmla="*/ 34776 h 182174"/>
                <a:gd name="connsiteX336" fmla="*/ 34810 w 139585"/>
                <a:gd name="connsiteY336" fmla="*/ 36680 h 182174"/>
                <a:gd name="connsiteX337" fmla="*/ 36715 w 139585"/>
                <a:gd name="connsiteY337" fmla="*/ 35728 h 182174"/>
                <a:gd name="connsiteX338" fmla="*/ 34810 w 139585"/>
                <a:gd name="connsiteY338" fmla="*/ 30013 h 182174"/>
                <a:gd name="connsiteX339" fmla="*/ 34810 w 139585"/>
                <a:gd name="connsiteY339" fmla="*/ 34776 h 182174"/>
                <a:gd name="connsiteX340" fmla="*/ 37668 w 139585"/>
                <a:gd name="connsiteY340" fmla="*/ 103355 h 182174"/>
                <a:gd name="connsiteX341" fmla="*/ 38620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1 h 182174"/>
                <a:gd name="connsiteX351" fmla="*/ 39573 w 139585"/>
                <a:gd name="connsiteY351" fmla="*/ 119548 h 182174"/>
                <a:gd name="connsiteX352" fmla="*/ 37668 w 139585"/>
                <a:gd name="connsiteY352" fmla="*/ 120501 h 182174"/>
                <a:gd name="connsiteX353" fmla="*/ 39573 w 139585"/>
                <a:gd name="connsiteY353" fmla="*/ 121453 h 182174"/>
                <a:gd name="connsiteX354" fmla="*/ 40525 w 139585"/>
                <a:gd name="connsiteY354" fmla="*/ 120501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0525 w 139585"/>
                <a:gd name="connsiteY365" fmla="*/ 106213 h 182174"/>
                <a:gd name="connsiteX366" fmla="*/ 40525 w 139585"/>
                <a:gd name="connsiteY366" fmla="*/ 106213 h 182174"/>
                <a:gd name="connsiteX367" fmla="*/ 39573 w 139585"/>
                <a:gd name="connsiteY367" fmla="*/ 106213 h 182174"/>
                <a:gd name="connsiteX368" fmla="*/ 40525 w 139585"/>
                <a:gd name="connsiteY368" fmla="*/ 106213 h 182174"/>
                <a:gd name="connsiteX369" fmla="*/ 40525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6 h 182174"/>
                <a:gd name="connsiteX429" fmla="*/ 106248 w 139585"/>
                <a:gd name="connsiteY429" fmla="*/ 30013 h 182174"/>
                <a:gd name="connsiteX430" fmla="*/ 105295 w 139585"/>
                <a:gd name="connsiteY430" fmla="*/ 29060 h 182174"/>
                <a:gd name="connsiteX431" fmla="*/ 103390 w 139585"/>
                <a:gd name="connsiteY431" fmla="*/ 30013 h 182174"/>
                <a:gd name="connsiteX432" fmla="*/ 105295 w 139585"/>
                <a:gd name="connsiteY432" fmla="*/ 30966 h 182174"/>
                <a:gd name="connsiteX433" fmla="*/ 105295 w 139585"/>
                <a:gd name="connsiteY433" fmla="*/ 117643 h 182174"/>
                <a:gd name="connsiteX434" fmla="*/ 109105 w 139585"/>
                <a:gd name="connsiteY434" fmla="*/ 123358 h 182174"/>
                <a:gd name="connsiteX435" fmla="*/ 110058 w 139585"/>
                <a:gd name="connsiteY435" fmla="*/ 123358 h 182174"/>
                <a:gd name="connsiteX436" fmla="*/ 114820 w 139585"/>
                <a:gd name="connsiteY436" fmla="*/ 118595 h 182174"/>
                <a:gd name="connsiteX437" fmla="*/ 114820 w 139585"/>
                <a:gd name="connsiteY437" fmla="*/ 121453 h 182174"/>
                <a:gd name="connsiteX438" fmla="*/ 114820 w 139585"/>
                <a:gd name="connsiteY438" fmla="*/ 125263 h 182174"/>
                <a:gd name="connsiteX439" fmla="*/ 112915 w 139585"/>
                <a:gd name="connsiteY439" fmla="*/ 126216 h 182174"/>
                <a:gd name="connsiteX440" fmla="*/ 114820 w 139585"/>
                <a:gd name="connsiteY440" fmla="*/ 129073 h 182174"/>
                <a:gd name="connsiteX441" fmla="*/ 117678 w 139585"/>
                <a:gd name="connsiteY441" fmla="*/ 128120 h 182174"/>
                <a:gd name="connsiteX442" fmla="*/ 119583 w 139585"/>
                <a:gd name="connsiteY442" fmla="*/ 125263 h 182174"/>
                <a:gd name="connsiteX443" fmla="*/ 120535 w 139585"/>
                <a:gd name="connsiteY443" fmla="*/ 123358 h 182174"/>
                <a:gd name="connsiteX444" fmla="*/ 119583 w 139585"/>
                <a:gd name="connsiteY444" fmla="*/ 122405 h 182174"/>
                <a:gd name="connsiteX445" fmla="*/ 121488 w 139585"/>
                <a:gd name="connsiteY445" fmla="*/ 118595 h 182174"/>
                <a:gd name="connsiteX446" fmla="*/ 121488 w 139585"/>
                <a:gd name="connsiteY446" fmla="*/ 117643 h 182174"/>
                <a:gd name="connsiteX447" fmla="*/ 115773 w 139585"/>
                <a:gd name="connsiteY447" fmla="*/ 118595 h 182174"/>
                <a:gd name="connsiteX448" fmla="*/ 115773 w 139585"/>
                <a:gd name="connsiteY448" fmla="*/ 113833 h 182174"/>
                <a:gd name="connsiteX449" fmla="*/ 117678 w 139585"/>
                <a:gd name="connsiteY449" fmla="*/ 110023 h 182174"/>
                <a:gd name="connsiteX450" fmla="*/ 113868 w 139585"/>
                <a:gd name="connsiteY450" fmla="*/ 111928 h 182174"/>
                <a:gd name="connsiteX451" fmla="*/ 112915 w 139585"/>
                <a:gd name="connsiteY451" fmla="*/ 110976 h 182174"/>
                <a:gd name="connsiteX452" fmla="*/ 112915 w 139585"/>
                <a:gd name="connsiteY452" fmla="*/ 111928 h 182174"/>
                <a:gd name="connsiteX453" fmla="*/ 113868 w 139585"/>
                <a:gd name="connsiteY453" fmla="*/ 111928 h 182174"/>
                <a:gd name="connsiteX454" fmla="*/ 112915 w 139585"/>
                <a:gd name="connsiteY454" fmla="*/ 117643 h 182174"/>
                <a:gd name="connsiteX455" fmla="*/ 112915 w 139585"/>
                <a:gd name="connsiteY455" fmla="*/ 119548 h 182174"/>
                <a:gd name="connsiteX456" fmla="*/ 111010 w 139585"/>
                <a:gd name="connsiteY456" fmla="*/ 118595 h 182174"/>
                <a:gd name="connsiteX457" fmla="*/ 108153 w 139585"/>
                <a:gd name="connsiteY457" fmla="*/ 117643 h 182174"/>
                <a:gd name="connsiteX458" fmla="*/ 106248 w 139585"/>
                <a:gd name="connsiteY458" fmla="*/ 117643 h 182174"/>
                <a:gd name="connsiteX459" fmla="*/ 105295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1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5 h 182174"/>
                <a:gd name="connsiteX480" fmla="*/ 114820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6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010 w 139585"/>
                <a:gd name="connsiteY524" fmla="*/ 66208 h 182174"/>
                <a:gd name="connsiteX525" fmla="*/ 111963 w 139585"/>
                <a:gd name="connsiteY525" fmla="*/ 64303 h 182174"/>
                <a:gd name="connsiteX526" fmla="*/ 111010 w 139585"/>
                <a:gd name="connsiteY526" fmla="*/ 66208 h 182174"/>
                <a:gd name="connsiteX527" fmla="*/ 111010 w 139585"/>
                <a:gd name="connsiteY527" fmla="*/ 66208 h 182174"/>
                <a:gd name="connsiteX528" fmla="*/ 112915 w 139585"/>
                <a:gd name="connsiteY528" fmla="*/ 71923 h 182174"/>
                <a:gd name="connsiteX529" fmla="*/ 112915 w 139585"/>
                <a:gd name="connsiteY529" fmla="*/ 71923 h 182174"/>
                <a:gd name="connsiteX530" fmla="*/ 112915 w 139585"/>
                <a:gd name="connsiteY530" fmla="*/ 71923 h 182174"/>
                <a:gd name="connsiteX531" fmla="*/ 112915 w 139585"/>
                <a:gd name="connsiteY531" fmla="*/ 74780 h 182174"/>
                <a:gd name="connsiteX532" fmla="*/ 113868 w 139585"/>
                <a:gd name="connsiteY532" fmla="*/ 73828 h 182174"/>
                <a:gd name="connsiteX533" fmla="*/ 112915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5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7678 w 139585"/>
                <a:gd name="connsiteY554" fmla="*/ 48110 h 182174"/>
                <a:gd name="connsiteX555" fmla="*/ 119583 w 139585"/>
                <a:gd name="connsiteY555" fmla="*/ 49063 h 182174"/>
                <a:gd name="connsiteX556" fmla="*/ 120535 w 139585"/>
                <a:gd name="connsiteY556" fmla="*/ 48110 h 182174"/>
                <a:gd name="connsiteX557" fmla="*/ 118630 w 139585"/>
                <a:gd name="connsiteY557" fmla="*/ 46205 h 182174"/>
                <a:gd name="connsiteX558" fmla="*/ 117678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0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5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6 h 182174"/>
                <a:gd name="connsiteX590" fmla="*/ 125298 w 139585"/>
                <a:gd name="connsiteY590" fmla="*/ 72876 h 182174"/>
                <a:gd name="connsiteX591" fmla="*/ 124345 w 139585"/>
                <a:gd name="connsiteY591" fmla="*/ 72876 h 182174"/>
                <a:gd name="connsiteX592" fmla="*/ 125298 w 139585"/>
                <a:gd name="connsiteY592" fmla="*/ 72876 h 182174"/>
                <a:gd name="connsiteX593" fmla="*/ 125298 w 139585"/>
                <a:gd name="connsiteY593" fmla="*/ 72876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0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1"/>
                    <a:pt x="53860" y="130978"/>
                    <a:pt x="57670" y="141455"/>
                  </a:cubicBezTo>
                  <a:cubicBezTo>
                    <a:pt x="61480" y="150980"/>
                    <a:pt x="67195" y="158601"/>
                    <a:pt x="75768" y="164316"/>
                  </a:cubicBezTo>
                  <a:cubicBezTo>
                    <a:pt x="89103" y="172888"/>
                    <a:pt x="102438" y="170030"/>
                    <a:pt x="108153" y="153838"/>
                  </a:cubicBezTo>
                  <a:cubicBezTo>
                    <a:pt x="110058" y="149076"/>
                    <a:pt x="109105" y="146218"/>
                    <a:pt x="104343" y="144313"/>
                  </a:cubicBezTo>
                  <a:cubicBezTo>
                    <a:pt x="91960" y="138598"/>
                    <a:pt x="90055" y="128120"/>
                    <a:pt x="93865" y="116691"/>
                  </a:cubicBezTo>
                  <a:cubicBezTo>
                    <a:pt x="94818" y="113833"/>
                    <a:pt x="95770" y="110976"/>
                    <a:pt x="98628" y="109070"/>
                  </a:cubicBezTo>
                  <a:cubicBezTo>
                    <a:pt x="105295" y="104308"/>
                    <a:pt x="111963" y="101451"/>
                    <a:pt x="120535" y="102403"/>
                  </a:cubicBezTo>
                  <a:cubicBezTo>
                    <a:pt x="129108" y="103355"/>
                    <a:pt x="137681" y="110976"/>
                    <a:pt x="138633" y="120501"/>
                  </a:cubicBezTo>
                  <a:cubicBezTo>
                    <a:pt x="140538" y="135741"/>
                    <a:pt x="135775" y="148123"/>
                    <a:pt x="127203" y="160505"/>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1"/>
                    <a:pt x="69100" y="485"/>
                  </a:cubicBezTo>
                  <a:cubicBezTo>
                    <a:pt x="84340" y="-1420"/>
                    <a:pt x="97675" y="2391"/>
                    <a:pt x="111010" y="10010"/>
                  </a:cubicBezTo>
                  <a:cubicBezTo>
                    <a:pt x="118630" y="14773"/>
                    <a:pt x="123393" y="20488"/>
                    <a:pt x="127203" y="28108"/>
                  </a:cubicBezTo>
                  <a:cubicBezTo>
                    <a:pt x="135775" y="43348"/>
                    <a:pt x="138633" y="59541"/>
                    <a:pt x="139585" y="76685"/>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1"/>
                    <a:pt x="15760"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1950" y="89068"/>
                    <a:pt x="11950" y="90973"/>
                    <a:pt x="11950" y="91926"/>
                  </a:cubicBezTo>
                  <a:lnTo>
                    <a:pt x="11950" y="93830"/>
                  </a:lnTo>
                  <a:cubicBezTo>
                    <a:pt x="11950" y="93830"/>
                    <a:pt x="11950" y="93830"/>
                    <a:pt x="11950" y="93830"/>
                  </a:cubicBezTo>
                  <a:lnTo>
                    <a:pt x="11950" y="93830"/>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5"/>
                    <a:pt x="38620" y="45253"/>
                  </a:cubicBezTo>
                  <a:cubicBezTo>
                    <a:pt x="37668" y="45253"/>
                    <a:pt x="37668" y="44301"/>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1"/>
                  </a:cubicBezTo>
                  <a:cubicBezTo>
                    <a:pt x="35763" y="46205"/>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5"/>
                  </a:cubicBezTo>
                  <a:cubicBezTo>
                    <a:pt x="32905" y="44301"/>
                    <a:pt x="32905" y="44301"/>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5"/>
                    <a:pt x="18618" y="47158"/>
                  </a:cubicBezTo>
                  <a:cubicBezTo>
                    <a:pt x="16713" y="47158"/>
                    <a:pt x="18618" y="48110"/>
                    <a:pt x="18618" y="48110"/>
                  </a:cubicBezTo>
                  <a:cubicBezTo>
                    <a:pt x="19570" y="49063"/>
                    <a:pt x="20523" y="49063"/>
                    <a:pt x="21475" y="48110"/>
                  </a:cubicBezTo>
                  <a:cubicBezTo>
                    <a:pt x="24333" y="46205"/>
                    <a:pt x="25285" y="50968"/>
                    <a:pt x="29095" y="50016"/>
                  </a:cubicBezTo>
                  <a:cubicBezTo>
                    <a:pt x="29095" y="50016"/>
                    <a:pt x="29095" y="50968"/>
                    <a:pt x="29095" y="50968"/>
                  </a:cubicBezTo>
                  <a:cubicBezTo>
                    <a:pt x="28143" y="51920"/>
                    <a:pt x="29095" y="52873"/>
                    <a:pt x="30048" y="52873"/>
                  </a:cubicBezTo>
                  <a:cubicBezTo>
                    <a:pt x="31000" y="52873"/>
                    <a:pt x="31953" y="52873"/>
                    <a:pt x="31953" y="53826"/>
                  </a:cubicBezTo>
                  <a:cubicBezTo>
                    <a:pt x="31953" y="53826"/>
                    <a:pt x="31000" y="54778"/>
                    <a:pt x="31000" y="54778"/>
                  </a:cubicBezTo>
                  <a:cubicBezTo>
                    <a:pt x="28143" y="55730"/>
                    <a:pt x="27190" y="53826"/>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0"/>
                    <a:pt x="23380" y="57635"/>
                    <a:pt x="20523" y="58588"/>
                  </a:cubicBezTo>
                  <a:cubicBezTo>
                    <a:pt x="19570" y="59541"/>
                    <a:pt x="18618" y="60493"/>
                    <a:pt x="17665" y="61445"/>
                  </a:cubicBezTo>
                  <a:cubicBezTo>
                    <a:pt x="16713" y="62398"/>
                    <a:pt x="14808" y="60493"/>
                    <a:pt x="14808" y="61445"/>
                  </a:cubicBezTo>
                  <a:cubicBezTo>
                    <a:pt x="13855" y="62398"/>
                    <a:pt x="16713" y="63351"/>
                    <a:pt x="15760" y="64303"/>
                  </a:cubicBezTo>
                  <a:lnTo>
                    <a:pt x="14808" y="65255"/>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5"/>
                    <a:pt x="16713" y="66208"/>
                  </a:cubicBezTo>
                  <a:cubicBezTo>
                    <a:pt x="17665" y="67160"/>
                    <a:pt x="17665" y="69066"/>
                    <a:pt x="16713" y="70970"/>
                  </a:cubicBezTo>
                  <a:cubicBezTo>
                    <a:pt x="16713" y="71923"/>
                    <a:pt x="15760" y="71923"/>
                    <a:pt x="15760" y="72876"/>
                  </a:cubicBezTo>
                  <a:cubicBezTo>
                    <a:pt x="13855" y="73828"/>
                    <a:pt x="13855" y="75733"/>
                    <a:pt x="14808" y="76685"/>
                  </a:cubicBezTo>
                  <a:cubicBezTo>
                    <a:pt x="13855" y="76685"/>
                    <a:pt x="12903" y="75733"/>
                    <a:pt x="10998" y="75733"/>
                  </a:cubicBezTo>
                  <a:cubicBezTo>
                    <a:pt x="10998" y="74780"/>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5"/>
                    <a:pt x="26238" y="87163"/>
                    <a:pt x="24333" y="88116"/>
                  </a:cubicBezTo>
                  <a:cubicBezTo>
                    <a:pt x="23380" y="87163"/>
                    <a:pt x="19570" y="86210"/>
                    <a:pt x="19570" y="84305"/>
                  </a:cubicBezTo>
                  <a:cubicBezTo>
                    <a:pt x="19570" y="81448"/>
                    <a:pt x="21475" y="80495"/>
                    <a:pt x="19570" y="79543"/>
                  </a:cubicBezTo>
                  <a:cubicBezTo>
                    <a:pt x="17665" y="78591"/>
                    <a:pt x="18618" y="82401"/>
                    <a:pt x="16713" y="83353"/>
                  </a:cubicBezTo>
                  <a:cubicBezTo>
                    <a:pt x="16713" y="83353"/>
                    <a:pt x="14808" y="82401"/>
                    <a:pt x="14808" y="82401"/>
                  </a:cubicBezTo>
                  <a:cubicBezTo>
                    <a:pt x="11950" y="84305"/>
                    <a:pt x="12903" y="86210"/>
                    <a:pt x="15760" y="88116"/>
                  </a:cubicBezTo>
                  <a:cubicBezTo>
                    <a:pt x="16713" y="89068"/>
                    <a:pt x="17665" y="90020"/>
                    <a:pt x="18618" y="90020"/>
                  </a:cubicBezTo>
                  <a:cubicBezTo>
                    <a:pt x="21475" y="91926"/>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5"/>
                    <a:pt x="27190" y="85258"/>
                    <a:pt x="27190" y="81448"/>
                  </a:cubicBezTo>
                  <a:cubicBezTo>
                    <a:pt x="28143" y="79543"/>
                    <a:pt x="29095" y="76685"/>
                    <a:pt x="30048" y="74780"/>
                  </a:cubicBezTo>
                  <a:cubicBezTo>
                    <a:pt x="30048" y="73828"/>
                    <a:pt x="31000" y="72876"/>
                    <a:pt x="31953" y="73828"/>
                  </a:cubicBezTo>
                  <a:cubicBezTo>
                    <a:pt x="32905" y="74780"/>
                    <a:pt x="31953" y="75733"/>
                    <a:pt x="31000" y="75733"/>
                  </a:cubicBezTo>
                  <a:cubicBezTo>
                    <a:pt x="28143" y="77638"/>
                    <a:pt x="30048" y="79543"/>
                    <a:pt x="31953" y="80495"/>
                  </a:cubicBezTo>
                  <a:cubicBezTo>
                    <a:pt x="32905" y="82401"/>
                    <a:pt x="34810" y="83353"/>
                    <a:pt x="36715" y="82401"/>
                  </a:cubicBezTo>
                  <a:cubicBezTo>
                    <a:pt x="37668" y="82401"/>
                    <a:pt x="37668" y="81448"/>
                    <a:pt x="36715" y="81448"/>
                  </a:cubicBezTo>
                  <a:cubicBezTo>
                    <a:pt x="35763" y="80495"/>
                    <a:pt x="34810" y="78591"/>
                    <a:pt x="32905" y="79543"/>
                  </a:cubicBezTo>
                  <a:cubicBezTo>
                    <a:pt x="32905" y="78591"/>
                    <a:pt x="33858" y="77638"/>
                    <a:pt x="33858" y="77638"/>
                  </a:cubicBezTo>
                  <a:cubicBezTo>
                    <a:pt x="36715" y="75733"/>
                    <a:pt x="35763" y="73828"/>
                    <a:pt x="34810" y="72876"/>
                  </a:cubicBezTo>
                  <a:lnTo>
                    <a:pt x="36715" y="72876"/>
                  </a:lnTo>
                  <a:cubicBezTo>
                    <a:pt x="36715" y="72876"/>
                    <a:pt x="36715" y="72876"/>
                    <a:pt x="36715" y="72876"/>
                  </a:cubicBezTo>
                  <a:cubicBezTo>
                    <a:pt x="35763" y="72876"/>
                    <a:pt x="35763" y="72876"/>
                    <a:pt x="34810" y="72876"/>
                  </a:cubicBezTo>
                  <a:cubicBezTo>
                    <a:pt x="32905" y="71923"/>
                    <a:pt x="32905" y="68113"/>
                    <a:pt x="30048" y="68113"/>
                  </a:cubicBezTo>
                  <a:cubicBezTo>
                    <a:pt x="29095" y="65255"/>
                    <a:pt x="21475" y="65255"/>
                    <a:pt x="18618" y="63351"/>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6"/>
                    <a:pt x="39573" y="54778"/>
                  </a:cubicBezTo>
                  <a:cubicBezTo>
                    <a:pt x="39573" y="54778"/>
                    <a:pt x="39573" y="54778"/>
                    <a:pt x="39573" y="54778"/>
                  </a:cubicBezTo>
                  <a:cubicBezTo>
                    <a:pt x="40525" y="55730"/>
                    <a:pt x="40525" y="55730"/>
                    <a:pt x="41478" y="55730"/>
                  </a:cubicBezTo>
                  <a:cubicBezTo>
                    <a:pt x="43383" y="56683"/>
                    <a:pt x="42430" y="55730"/>
                    <a:pt x="42430" y="54778"/>
                  </a:cubicBezTo>
                  <a:close/>
                  <a:moveTo>
                    <a:pt x="11950" y="83353"/>
                  </a:moveTo>
                  <a:cubicBezTo>
                    <a:pt x="11950" y="83353"/>
                    <a:pt x="11950" y="83353"/>
                    <a:pt x="11950" y="83353"/>
                  </a:cubicBezTo>
                  <a:cubicBezTo>
                    <a:pt x="12903" y="82401"/>
                    <a:pt x="11950" y="81448"/>
                    <a:pt x="11950" y="81448"/>
                  </a:cubicBezTo>
                  <a:cubicBezTo>
                    <a:pt x="10998" y="81448"/>
                    <a:pt x="10998" y="81448"/>
                    <a:pt x="10998" y="82401"/>
                  </a:cubicBezTo>
                  <a:cubicBezTo>
                    <a:pt x="10998" y="83353"/>
                    <a:pt x="10998" y="83353"/>
                    <a:pt x="11950" y="83353"/>
                  </a:cubicBezTo>
                  <a:close/>
                  <a:moveTo>
                    <a:pt x="14808" y="96688"/>
                  </a:moveTo>
                  <a:lnTo>
                    <a:pt x="11950" y="96688"/>
                  </a:lnTo>
                  <a:cubicBezTo>
                    <a:pt x="11950" y="96688"/>
                    <a:pt x="11950" y="96688"/>
                    <a:pt x="11950" y="96688"/>
                  </a:cubicBezTo>
                  <a:lnTo>
                    <a:pt x="11950" y="93830"/>
                  </a:lnTo>
                  <a:lnTo>
                    <a:pt x="11950" y="93830"/>
                  </a:lnTo>
                  <a:cubicBezTo>
                    <a:pt x="12903" y="94783"/>
                    <a:pt x="13855" y="95735"/>
                    <a:pt x="14808" y="96688"/>
                  </a:cubicBezTo>
                  <a:close/>
                  <a:moveTo>
                    <a:pt x="13855" y="110023"/>
                  </a:moveTo>
                  <a:cubicBezTo>
                    <a:pt x="16713" y="110976"/>
                    <a:pt x="18618" y="110976"/>
                    <a:pt x="17665" y="107166"/>
                  </a:cubicBezTo>
                  <a:cubicBezTo>
                    <a:pt x="17665" y="107166"/>
                    <a:pt x="17665" y="106213"/>
                    <a:pt x="18618" y="106213"/>
                  </a:cubicBezTo>
                  <a:cubicBezTo>
                    <a:pt x="16713" y="106213"/>
                    <a:pt x="15760" y="106213"/>
                    <a:pt x="13855" y="106213"/>
                  </a:cubicBezTo>
                  <a:cubicBezTo>
                    <a:pt x="14808" y="105260"/>
                    <a:pt x="14808" y="103355"/>
                    <a:pt x="14808" y="102403"/>
                  </a:cubicBezTo>
                  <a:cubicBezTo>
                    <a:pt x="13855" y="102403"/>
                    <a:pt x="12903" y="103355"/>
                    <a:pt x="12903" y="103355"/>
                  </a:cubicBezTo>
                  <a:cubicBezTo>
                    <a:pt x="11950" y="103355"/>
                    <a:pt x="12903" y="104308"/>
                    <a:pt x="12903" y="104308"/>
                  </a:cubicBezTo>
                  <a:cubicBezTo>
                    <a:pt x="12903" y="107166"/>
                    <a:pt x="10998" y="109070"/>
                    <a:pt x="13855" y="110023"/>
                  </a:cubicBezTo>
                  <a:close/>
                  <a:moveTo>
                    <a:pt x="21475" y="74780"/>
                  </a:moveTo>
                  <a:cubicBezTo>
                    <a:pt x="20523" y="74780"/>
                    <a:pt x="19570" y="75733"/>
                    <a:pt x="18618" y="75733"/>
                  </a:cubicBezTo>
                  <a:cubicBezTo>
                    <a:pt x="17665" y="75733"/>
                    <a:pt x="16713" y="75733"/>
                    <a:pt x="15760" y="76685"/>
                  </a:cubicBezTo>
                  <a:cubicBezTo>
                    <a:pt x="16713" y="74780"/>
                    <a:pt x="19570" y="73828"/>
                    <a:pt x="21475" y="72876"/>
                  </a:cubicBezTo>
                  <a:cubicBezTo>
                    <a:pt x="22428" y="72876"/>
                    <a:pt x="23380" y="72876"/>
                    <a:pt x="23380" y="73828"/>
                  </a:cubicBezTo>
                  <a:cubicBezTo>
                    <a:pt x="23380" y="74780"/>
                    <a:pt x="21475" y="74780"/>
                    <a:pt x="21475" y="74780"/>
                  </a:cubicBezTo>
                  <a:close/>
                  <a:moveTo>
                    <a:pt x="16713" y="131930"/>
                  </a:moveTo>
                  <a:cubicBezTo>
                    <a:pt x="16713" y="131930"/>
                    <a:pt x="15760" y="131930"/>
                    <a:pt x="15760" y="130978"/>
                  </a:cubicBezTo>
                  <a:cubicBezTo>
                    <a:pt x="15760" y="130978"/>
                    <a:pt x="15760" y="131930"/>
                    <a:pt x="15760" y="131930"/>
                  </a:cubicBezTo>
                  <a:cubicBezTo>
                    <a:pt x="15760" y="132883"/>
                    <a:pt x="15760" y="132883"/>
                    <a:pt x="16713" y="131930"/>
                  </a:cubicBezTo>
                  <a:cubicBezTo>
                    <a:pt x="16713" y="132883"/>
                    <a:pt x="16713" y="132883"/>
                    <a:pt x="16713" y="131930"/>
                  </a:cubicBezTo>
                  <a:close/>
                  <a:moveTo>
                    <a:pt x="15760" y="90973"/>
                  </a:moveTo>
                  <a:lnTo>
                    <a:pt x="15760" y="90973"/>
                  </a:lnTo>
                  <a:cubicBezTo>
                    <a:pt x="14808" y="90973"/>
                    <a:pt x="15760" y="91926"/>
                    <a:pt x="15760" y="91926"/>
                  </a:cubicBezTo>
                  <a:lnTo>
                    <a:pt x="15760" y="90973"/>
                  </a:lnTo>
                  <a:close/>
                  <a:moveTo>
                    <a:pt x="17665" y="121453"/>
                  </a:moveTo>
                  <a:cubicBezTo>
                    <a:pt x="18618" y="122405"/>
                    <a:pt x="19570" y="121453"/>
                    <a:pt x="20523" y="120501"/>
                  </a:cubicBezTo>
                  <a:cubicBezTo>
                    <a:pt x="20523" y="121453"/>
                    <a:pt x="20523" y="121453"/>
                    <a:pt x="21475" y="121453"/>
                  </a:cubicBezTo>
                  <a:lnTo>
                    <a:pt x="21475" y="120501"/>
                  </a:lnTo>
                  <a:cubicBezTo>
                    <a:pt x="21475" y="119548"/>
                    <a:pt x="20523" y="120501"/>
                    <a:pt x="20523" y="120501"/>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6"/>
                    <a:pt x="33858" y="110976"/>
                    <a:pt x="36715" y="112880"/>
                  </a:cubicBezTo>
                  <a:cubicBezTo>
                    <a:pt x="36715" y="113833"/>
                    <a:pt x="36715" y="113833"/>
                    <a:pt x="36715" y="113833"/>
                  </a:cubicBezTo>
                  <a:cubicBezTo>
                    <a:pt x="36715" y="114785"/>
                    <a:pt x="36715" y="115738"/>
                    <a:pt x="37668" y="114785"/>
                  </a:cubicBezTo>
                  <a:cubicBezTo>
                    <a:pt x="38620" y="114785"/>
                    <a:pt x="38620" y="113833"/>
                    <a:pt x="37668" y="113833"/>
                  </a:cubicBezTo>
                  <a:lnTo>
                    <a:pt x="36715" y="112880"/>
                  </a:lnTo>
                  <a:cubicBezTo>
                    <a:pt x="35763" y="110023"/>
                    <a:pt x="32905" y="106213"/>
                    <a:pt x="34810" y="103355"/>
                  </a:cubicBezTo>
                  <a:cubicBezTo>
                    <a:pt x="35763" y="101451"/>
                    <a:pt x="33858" y="101451"/>
                    <a:pt x="31953" y="101451"/>
                  </a:cubicBezTo>
                  <a:cubicBezTo>
                    <a:pt x="30048" y="101451"/>
                    <a:pt x="27190" y="104308"/>
                    <a:pt x="25285" y="102403"/>
                  </a:cubicBezTo>
                  <a:lnTo>
                    <a:pt x="24333" y="103355"/>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6"/>
                    <a:pt x="27190" y="110023"/>
                  </a:cubicBezTo>
                  <a:cubicBezTo>
                    <a:pt x="23380" y="109070"/>
                    <a:pt x="18618" y="111928"/>
                    <a:pt x="17665" y="114785"/>
                  </a:cubicBezTo>
                  <a:cubicBezTo>
                    <a:pt x="16713" y="115738"/>
                    <a:pt x="18618" y="116691"/>
                    <a:pt x="18618" y="116691"/>
                  </a:cubicBezTo>
                  <a:cubicBezTo>
                    <a:pt x="18618" y="119548"/>
                    <a:pt x="16713" y="120501"/>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6"/>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40503"/>
                  </a:moveTo>
                  <a:cubicBezTo>
                    <a:pt x="20523" y="139551"/>
                    <a:pt x="20523" y="139551"/>
                    <a:pt x="20523" y="139551"/>
                  </a:cubicBezTo>
                  <a:cubicBezTo>
                    <a:pt x="19570" y="139551"/>
                    <a:pt x="19570" y="139551"/>
                    <a:pt x="19570" y="139551"/>
                  </a:cubicBezTo>
                  <a:cubicBezTo>
                    <a:pt x="19570" y="140503"/>
                    <a:pt x="19570" y="140503"/>
                    <a:pt x="19570" y="141455"/>
                  </a:cubicBezTo>
                  <a:cubicBezTo>
                    <a:pt x="19570" y="140503"/>
                    <a:pt x="19570" y="140503"/>
                    <a:pt x="20523" y="140503"/>
                  </a:cubicBezTo>
                  <a:close/>
                  <a:moveTo>
                    <a:pt x="19570" y="55730"/>
                  </a:moveTo>
                  <a:lnTo>
                    <a:pt x="19570" y="55730"/>
                  </a:lnTo>
                  <a:cubicBezTo>
                    <a:pt x="19570" y="55730"/>
                    <a:pt x="19570" y="55730"/>
                    <a:pt x="19570" y="55730"/>
                  </a:cubicBezTo>
                  <a:cubicBezTo>
                    <a:pt x="19570" y="55730"/>
                    <a:pt x="19570" y="54778"/>
                    <a:pt x="19570" y="55730"/>
                  </a:cubicBezTo>
                  <a:cubicBezTo>
                    <a:pt x="18618" y="54778"/>
                    <a:pt x="18618" y="55730"/>
                    <a:pt x="19570"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0"/>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0"/>
                    <a:pt x="23380" y="95735"/>
                  </a:cubicBezTo>
                  <a:cubicBezTo>
                    <a:pt x="23380" y="95735"/>
                    <a:pt x="23380" y="96688"/>
                    <a:pt x="25285" y="96688"/>
                  </a:cubicBezTo>
                  <a:close/>
                  <a:moveTo>
                    <a:pt x="31953" y="140503"/>
                  </a:moveTo>
                  <a:cubicBezTo>
                    <a:pt x="30048" y="139551"/>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0"/>
                    <a:pt x="29095" y="145266"/>
                    <a:pt x="31000" y="145266"/>
                  </a:cubicBezTo>
                  <a:cubicBezTo>
                    <a:pt x="31953" y="145266"/>
                    <a:pt x="31953" y="144313"/>
                    <a:pt x="31953" y="143360"/>
                  </a:cubicBezTo>
                  <a:cubicBezTo>
                    <a:pt x="31953" y="141455"/>
                    <a:pt x="32905" y="140503"/>
                    <a:pt x="31953" y="140503"/>
                  </a:cubicBezTo>
                  <a:close/>
                  <a:moveTo>
                    <a:pt x="25285" y="119548"/>
                  </a:moveTo>
                  <a:cubicBezTo>
                    <a:pt x="25285" y="118595"/>
                    <a:pt x="25285" y="119548"/>
                    <a:pt x="25285" y="119548"/>
                  </a:cubicBezTo>
                  <a:cubicBezTo>
                    <a:pt x="24333" y="120501"/>
                    <a:pt x="25285" y="120501"/>
                    <a:pt x="25285" y="120501"/>
                  </a:cubicBezTo>
                  <a:cubicBezTo>
                    <a:pt x="25285" y="120501"/>
                    <a:pt x="26238" y="120501"/>
                    <a:pt x="25285" y="119548"/>
                  </a:cubicBezTo>
                  <a:cubicBezTo>
                    <a:pt x="26238" y="119548"/>
                    <a:pt x="26238" y="119548"/>
                    <a:pt x="25285" y="119548"/>
                  </a:cubicBezTo>
                  <a:close/>
                  <a:moveTo>
                    <a:pt x="25285" y="72876"/>
                  </a:moveTo>
                  <a:cubicBezTo>
                    <a:pt x="25285" y="71923"/>
                    <a:pt x="26238" y="71923"/>
                    <a:pt x="25285" y="72876"/>
                  </a:cubicBezTo>
                  <a:cubicBezTo>
                    <a:pt x="26238" y="72876"/>
                    <a:pt x="26238" y="72876"/>
                    <a:pt x="26238" y="72876"/>
                  </a:cubicBezTo>
                  <a:cubicBezTo>
                    <a:pt x="26238" y="72876"/>
                    <a:pt x="26238" y="72876"/>
                    <a:pt x="25285" y="72876"/>
                  </a:cubicBezTo>
                  <a:cubicBezTo>
                    <a:pt x="26238" y="72876"/>
                    <a:pt x="25285" y="72876"/>
                    <a:pt x="25285" y="72876"/>
                  </a:cubicBezTo>
                  <a:close/>
                  <a:moveTo>
                    <a:pt x="25285" y="30966"/>
                  </a:moveTo>
                  <a:cubicBezTo>
                    <a:pt x="25285" y="30966"/>
                    <a:pt x="26238" y="30966"/>
                    <a:pt x="25285" y="30966"/>
                  </a:cubicBezTo>
                  <a:cubicBezTo>
                    <a:pt x="26238" y="30966"/>
                    <a:pt x="26238" y="30966"/>
                    <a:pt x="26238" y="30966"/>
                  </a:cubicBezTo>
                  <a:cubicBezTo>
                    <a:pt x="27190" y="30013"/>
                    <a:pt x="26238" y="30013"/>
                    <a:pt x="25285" y="30966"/>
                  </a:cubicBezTo>
                  <a:cubicBezTo>
                    <a:pt x="26238" y="30013"/>
                    <a:pt x="25285" y="30013"/>
                    <a:pt x="25285" y="30966"/>
                  </a:cubicBezTo>
                  <a:close/>
                  <a:moveTo>
                    <a:pt x="28143" y="128120"/>
                  </a:moveTo>
                  <a:cubicBezTo>
                    <a:pt x="28143" y="129073"/>
                    <a:pt x="29095" y="130026"/>
                    <a:pt x="30048" y="130026"/>
                  </a:cubicBezTo>
                  <a:cubicBezTo>
                    <a:pt x="30048" y="130026"/>
                    <a:pt x="31000" y="130026"/>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5"/>
                  </a:cubicBezTo>
                  <a:cubicBezTo>
                    <a:pt x="30048" y="122405"/>
                    <a:pt x="30048" y="121453"/>
                    <a:pt x="29095" y="121453"/>
                  </a:cubicBezTo>
                  <a:cubicBezTo>
                    <a:pt x="28143" y="122405"/>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0"/>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0"/>
                    <a:pt x="30048" y="36680"/>
                    <a:pt x="30048" y="37633"/>
                  </a:cubicBezTo>
                  <a:cubicBezTo>
                    <a:pt x="30048" y="36680"/>
                    <a:pt x="30048" y="36680"/>
                    <a:pt x="30048" y="37633"/>
                  </a:cubicBezTo>
                  <a:lnTo>
                    <a:pt x="30048" y="37633"/>
                  </a:lnTo>
                  <a:close/>
                  <a:moveTo>
                    <a:pt x="33858" y="59541"/>
                  </a:moveTo>
                  <a:cubicBezTo>
                    <a:pt x="32905" y="60493"/>
                    <a:pt x="31953" y="59541"/>
                    <a:pt x="31000" y="60493"/>
                  </a:cubicBezTo>
                  <a:cubicBezTo>
                    <a:pt x="31000" y="61445"/>
                    <a:pt x="31000" y="62398"/>
                    <a:pt x="31953" y="63351"/>
                  </a:cubicBezTo>
                  <a:cubicBezTo>
                    <a:pt x="32905" y="65255"/>
                    <a:pt x="33858" y="63351"/>
                    <a:pt x="34810" y="63351"/>
                  </a:cubicBezTo>
                  <a:lnTo>
                    <a:pt x="36715" y="63351"/>
                  </a:lnTo>
                  <a:cubicBezTo>
                    <a:pt x="37668" y="63351"/>
                    <a:pt x="38620" y="63351"/>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5"/>
                    <a:pt x="34810" y="122405"/>
                    <a:pt x="33858" y="121453"/>
                  </a:cubicBezTo>
                  <a:cubicBezTo>
                    <a:pt x="32905" y="120501"/>
                    <a:pt x="32905" y="122405"/>
                    <a:pt x="32905" y="122405"/>
                  </a:cubicBezTo>
                  <a:cubicBezTo>
                    <a:pt x="31953" y="124310"/>
                    <a:pt x="32905" y="124310"/>
                    <a:pt x="33858" y="124310"/>
                  </a:cubicBezTo>
                  <a:close/>
                  <a:moveTo>
                    <a:pt x="38620" y="133835"/>
                  </a:moveTo>
                  <a:cubicBezTo>
                    <a:pt x="37668" y="131930"/>
                    <a:pt x="35763" y="130978"/>
                    <a:pt x="33858" y="129073"/>
                  </a:cubicBezTo>
                  <a:cubicBezTo>
                    <a:pt x="33858" y="129073"/>
                    <a:pt x="32905" y="128120"/>
                    <a:pt x="31953" y="129073"/>
                  </a:cubicBezTo>
                  <a:cubicBezTo>
                    <a:pt x="31000" y="130026"/>
                    <a:pt x="31000" y="130026"/>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1953" y="29060"/>
                    <a:pt x="33858" y="29060"/>
                    <a:pt x="34810" y="30013"/>
                  </a:cubicBezTo>
                  <a:close/>
                  <a:moveTo>
                    <a:pt x="34810" y="147170"/>
                  </a:moveTo>
                  <a:cubicBezTo>
                    <a:pt x="34810" y="146218"/>
                    <a:pt x="34810" y="146218"/>
                    <a:pt x="33858" y="146218"/>
                  </a:cubicBezTo>
                  <a:cubicBezTo>
                    <a:pt x="32905" y="146218"/>
                    <a:pt x="32905" y="146218"/>
                    <a:pt x="32905" y="147170"/>
                  </a:cubicBezTo>
                  <a:cubicBezTo>
                    <a:pt x="32905" y="147170"/>
                    <a:pt x="32905" y="147170"/>
                    <a:pt x="34810" y="147170"/>
                  </a:cubicBezTo>
                  <a:cubicBezTo>
                    <a:pt x="34810" y="147170"/>
                    <a:pt x="34810" y="147170"/>
                    <a:pt x="34810" y="147170"/>
                  </a:cubicBezTo>
                  <a:close/>
                  <a:moveTo>
                    <a:pt x="34810" y="34776"/>
                  </a:moveTo>
                  <a:cubicBezTo>
                    <a:pt x="34810" y="34776"/>
                    <a:pt x="32905" y="35728"/>
                    <a:pt x="34810" y="36680"/>
                  </a:cubicBezTo>
                  <a:cubicBezTo>
                    <a:pt x="35763" y="36680"/>
                    <a:pt x="36715" y="36680"/>
                    <a:pt x="36715" y="35728"/>
                  </a:cubicBezTo>
                  <a:cubicBezTo>
                    <a:pt x="36715" y="33823"/>
                    <a:pt x="36715" y="30966"/>
                    <a:pt x="34810" y="30013"/>
                  </a:cubicBezTo>
                  <a:cubicBezTo>
                    <a:pt x="34810" y="31918"/>
                    <a:pt x="35763" y="33823"/>
                    <a:pt x="34810" y="34776"/>
                  </a:cubicBezTo>
                  <a:close/>
                  <a:moveTo>
                    <a:pt x="37668" y="103355"/>
                  </a:moveTo>
                  <a:cubicBezTo>
                    <a:pt x="38620" y="103355"/>
                    <a:pt x="38620" y="102403"/>
                    <a:pt x="38620"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5"/>
                    <a:pt x="35763" y="56683"/>
                    <a:pt x="35763" y="56683"/>
                  </a:cubicBezTo>
                  <a:cubicBezTo>
                    <a:pt x="34810" y="56683"/>
                    <a:pt x="34810" y="57635"/>
                    <a:pt x="35763" y="58588"/>
                  </a:cubicBezTo>
                  <a:cubicBezTo>
                    <a:pt x="34810" y="58588"/>
                    <a:pt x="34810" y="58588"/>
                    <a:pt x="35763" y="58588"/>
                  </a:cubicBezTo>
                  <a:close/>
                  <a:moveTo>
                    <a:pt x="40525" y="120501"/>
                  </a:moveTo>
                  <a:cubicBezTo>
                    <a:pt x="40525" y="119548"/>
                    <a:pt x="39573" y="119548"/>
                    <a:pt x="39573" y="119548"/>
                  </a:cubicBezTo>
                  <a:cubicBezTo>
                    <a:pt x="39573" y="119548"/>
                    <a:pt x="37668" y="119548"/>
                    <a:pt x="37668" y="120501"/>
                  </a:cubicBezTo>
                  <a:cubicBezTo>
                    <a:pt x="37668" y="120501"/>
                    <a:pt x="38620" y="121453"/>
                    <a:pt x="39573" y="121453"/>
                  </a:cubicBezTo>
                  <a:cubicBezTo>
                    <a:pt x="39573" y="120501"/>
                    <a:pt x="40525" y="121453"/>
                    <a:pt x="40525" y="120501"/>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0525" y="106213"/>
                  </a:moveTo>
                  <a:cubicBezTo>
                    <a:pt x="40525" y="105260"/>
                    <a:pt x="40525" y="105260"/>
                    <a:pt x="40525" y="106213"/>
                  </a:cubicBezTo>
                  <a:cubicBezTo>
                    <a:pt x="39573" y="105260"/>
                    <a:pt x="39573" y="105260"/>
                    <a:pt x="39573" y="106213"/>
                  </a:cubicBezTo>
                  <a:cubicBezTo>
                    <a:pt x="39573" y="106213"/>
                    <a:pt x="39573" y="107166"/>
                    <a:pt x="40525" y="106213"/>
                  </a:cubicBezTo>
                  <a:cubicBezTo>
                    <a:pt x="40525" y="107166"/>
                    <a:pt x="40525" y="106213"/>
                    <a:pt x="40525"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1"/>
                  </a:moveTo>
                  <a:cubicBezTo>
                    <a:pt x="44335" y="138598"/>
                    <a:pt x="44335" y="138598"/>
                    <a:pt x="44335" y="139551"/>
                  </a:cubicBezTo>
                  <a:cubicBezTo>
                    <a:pt x="43383" y="139551"/>
                    <a:pt x="43383" y="139551"/>
                    <a:pt x="44335" y="139551"/>
                  </a:cubicBezTo>
                  <a:lnTo>
                    <a:pt x="44335" y="139551"/>
                  </a:lnTo>
                  <a:lnTo>
                    <a:pt x="44335" y="139551"/>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6"/>
                    <a:pt x="50050" y="52873"/>
                  </a:cubicBezTo>
                  <a:cubicBezTo>
                    <a:pt x="49098" y="53826"/>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5" y="15726"/>
                    <a:pt x="84340" y="13820"/>
                    <a:pt x="83388" y="11916"/>
                  </a:cubicBezTo>
                  <a:cubicBezTo>
                    <a:pt x="79578" y="8105"/>
                    <a:pt x="74815" y="7153"/>
                    <a:pt x="70053" y="10010"/>
                  </a:cubicBezTo>
                  <a:cubicBezTo>
                    <a:pt x="67195" y="11916"/>
                    <a:pt x="64338" y="14773"/>
                    <a:pt x="62433" y="17630"/>
                  </a:cubicBezTo>
                  <a:cubicBezTo>
                    <a:pt x="59575" y="23345"/>
                    <a:pt x="56718" y="29060"/>
                    <a:pt x="55765" y="34776"/>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6"/>
                  </a:cubicBezTo>
                  <a:cubicBezTo>
                    <a:pt x="107200" y="130978"/>
                    <a:pt x="107200" y="132883"/>
                    <a:pt x="108153" y="131930"/>
                  </a:cubicBezTo>
                  <a:cubicBezTo>
                    <a:pt x="109105" y="130978"/>
                    <a:pt x="110058" y="129073"/>
                    <a:pt x="111010"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5" y="44301"/>
                    <a:pt x="105295" y="46205"/>
                  </a:cubicBezTo>
                  <a:lnTo>
                    <a:pt x="108153" y="45253"/>
                  </a:lnTo>
                  <a:cubicBezTo>
                    <a:pt x="107200" y="44301"/>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966"/>
                  </a:moveTo>
                  <a:cubicBezTo>
                    <a:pt x="106248" y="30966"/>
                    <a:pt x="106248" y="30966"/>
                    <a:pt x="106248" y="30013"/>
                  </a:cubicBezTo>
                  <a:cubicBezTo>
                    <a:pt x="106248" y="29060"/>
                    <a:pt x="106248" y="29060"/>
                    <a:pt x="105295" y="29060"/>
                  </a:cubicBezTo>
                  <a:cubicBezTo>
                    <a:pt x="104343" y="29060"/>
                    <a:pt x="104343" y="29060"/>
                    <a:pt x="103390" y="30013"/>
                  </a:cubicBezTo>
                  <a:cubicBezTo>
                    <a:pt x="103390" y="30013"/>
                    <a:pt x="104343" y="30966"/>
                    <a:pt x="105295" y="30966"/>
                  </a:cubicBezTo>
                  <a:close/>
                  <a:moveTo>
                    <a:pt x="105295" y="117643"/>
                  </a:moveTo>
                  <a:cubicBezTo>
                    <a:pt x="107200" y="118595"/>
                    <a:pt x="108153" y="121453"/>
                    <a:pt x="109105" y="123358"/>
                  </a:cubicBezTo>
                  <a:cubicBezTo>
                    <a:pt x="109105" y="124310"/>
                    <a:pt x="110058" y="124310"/>
                    <a:pt x="110058" y="123358"/>
                  </a:cubicBezTo>
                  <a:cubicBezTo>
                    <a:pt x="111010" y="120501"/>
                    <a:pt x="112915" y="120501"/>
                    <a:pt x="114820" y="118595"/>
                  </a:cubicBezTo>
                  <a:cubicBezTo>
                    <a:pt x="115773" y="119548"/>
                    <a:pt x="115773" y="120501"/>
                    <a:pt x="114820" y="121453"/>
                  </a:cubicBezTo>
                  <a:cubicBezTo>
                    <a:pt x="113868" y="122405"/>
                    <a:pt x="113868" y="124310"/>
                    <a:pt x="114820" y="125263"/>
                  </a:cubicBezTo>
                  <a:cubicBezTo>
                    <a:pt x="113868" y="125263"/>
                    <a:pt x="112915" y="125263"/>
                    <a:pt x="112915" y="126216"/>
                  </a:cubicBezTo>
                  <a:cubicBezTo>
                    <a:pt x="111963" y="128120"/>
                    <a:pt x="113868" y="129073"/>
                    <a:pt x="114820" y="129073"/>
                  </a:cubicBezTo>
                  <a:cubicBezTo>
                    <a:pt x="115773" y="129073"/>
                    <a:pt x="117678" y="130978"/>
                    <a:pt x="117678" y="128120"/>
                  </a:cubicBezTo>
                  <a:cubicBezTo>
                    <a:pt x="117678" y="126216"/>
                    <a:pt x="117678" y="124310"/>
                    <a:pt x="119583" y="125263"/>
                  </a:cubicBezTo>
                  <a:cubicBezTo>
                    <a:pt x="120535" y="124310"/>
                    <a:pt x="120535" y="124310"/>
                    <a:pt x="120535" y="123358"/>
                  </a:cubicBezTo>
                  <a:cubicBezTo>
                    <a:pt x="119583" y="123358"/>
                    <a:pt x="119583" y="123358"/>
                    <a:pt x="119583" y="122405"/>
                  </a:cubicBezTo>
                  <a:cubicBezTo>
                    <a:pt x="119583" y="121453"/>
                    <a:pt x="121488" y="119548"/>
                    <a:pt x="121488" y="118595"/>
                  </a:cubicBezTo>
                  <a:cubicBezTo>
                    <a:pt x="121488" y="118595"/>
                    <a:pt x="121488" y="116691"/>
                    <a:pt x="121488" y="117643"/>
                  </a:cubicBezTo>
                  <a:cubicBezTo>
                    <a:pt x="119583" y="119548"/>
                    <a:pt x="117678" y="116691"/>
                    <a:pt x="115773" y="118595"/>
                  </a:cubicBezTo>
                  <a:cubicBezTo>
                    <a:pt x="113868" y="117643"/>
                    <a:pt x="115773" y="115738"/>
                    <a:pt x="115773" y="113833"/>
                  </a:cubicBezTo>
                  <a:cubicBezTo>
                    <a:pt x="115773" y="111928"/>
                    <a:pt x="118630" y="110976"/>
                    <a:pt x="117678" y="110023"/>
                  </a:cubicBezTo>
                  <a:cubicBezTo>
                    <a:pt x="116725" y="109070"/>
                    <a:pt x="115773" y="111928"/>
                    <a:pt x="113868" y="111928"/>
                  </a:cubicBezTo>
                  <a:cubicBezTo>
                    <a:pt x="113868" y="110976"/>
                    <a:pt x="112915" y="110976"/>
                    <a:pt x="112915" y="110976"/>
                  </a:cubicBezTo>
                  <a:cubicBezTo>
                    <a:pt x="112915" y="110976"/>
                    <a:pt x="112915" y="111928"/>
                    <a:pt x="112915" y="111928"/>
                  </a:cubicBezTo>
                  <a:cubicBezTo>
                    <a:pt x="112915" y="111928"/>
                    <a:pt x="113868" y="111928"/>
                    <a:pt x="113868" y="111928"/>
                  </a:cubicBezTo>
                  <a:cubicBezTo>
                    <a:pt x="114820" y="113833"/>
                    <a:pt x="111963" y="114785"/>
                    <a:pt x="112915" y="117643"/>
                  </a:cubicBezTo>
                  <a:cubicBezTo>
                    <a:pt x="112915" y="118595"/>
                    <a:pt x="112915" y="118595"/>
                    <a:pt x="112915" y="119548"/>
                  </a:cubicBezTo>
                  <a:cubicBezTo>
                    <a:pt x="111963" y="119548"/>
                    <a:pt x="111963" y="119548"/>
                    <a:pt x="111010" y="118595"/>
                  </a:cubicBezTo>
                  <a:cubicBezTo>
                    <a:pt x="110058" y="118595"/>
                    <a:pt x="109105" y="117643"/>
                    <a:pt x="108153" y="117643"/>
                  </a:cubicBezTo>
                  <a:cubicBezTo>
                    <a:pt x="107200" y="116691"/>
                    <a:pt x="107200" y="115738"/>
                    <a:pt x="106248" y="117643"/>
                  </a:cubicBezTo>
                  <a:cubicBezTo>
                    <a:pt x="105295" y="116691"/>
                    <a:pt x="105295" y="117643"/>
                    <a:pt x="105295" y="117643"/>
                  </a:cubicBezTo>
                  <a:close/>
                  <a:moveTo>
                    <a:pt x="111010" y="50968"/>
                  </a:moveTo>
                  <a:cubicBezTo>
                    <a:pt x="111010" y="50968"/>
                    <a:pt x="110058" y="50968"/>
                    <a:pt x="111010" y="50968"/>
                  </a:cubicBezTo>
                  <a:cubicBezTo>
                    <a:pt x="111010" y="53826"/>
                    <a:pt x="110058" y="53826"/>
                    <a:pt x="109105" y="53826"/>
                  </a:cubicBezTo>
                  <a:cubicBezTo>
                    <a:pt x="107200" y="52873"/>
                    <a:pt x="106248" y="53826"/>
                    <a:pt x="107200" y="55730"/>
                  </a:cubicBezTo>
                  <a:cubicBezTo>
                    <a:pt x="108153" y="57635"/>
                    <a:pt x="107200" y="58588"/>
                    <a:pt x="106248" y="59541"/>
                  </a:cubicBezTo>
                  <a:cubicBezTo>
                    <a:pt x="105295" y="61445"/>
                    <a:pt x="107200" y="64303"/>
                    <a:pt x="108153" y="64303"/>
                  </a:cubicBezTo>
                  <a:cubicBezTo>
                    <a:pt x="111010" y="61445"/>
                    <a:pt x="111010" y="65255"/>
                    <a:pt x="112915" y="65255"/>
                  </a:cubicBezTo>
                  <a:lnTo>
                    <a:pt x="112915" y="65255"/>
                  </a:lnTo>
                  <a:cubicBezTo>
                    <a:pt x="113868" y="66208"/>
                    <a:pt x="114820" y="67160"/>
                    <a:pt x="114820" y="69066"/>
                  </a:cubicBezTo>
                  <a:cubicBezTo>
                    <a:pt x="114820" y="70970"/>
                    <a:pt x="115773" y="73828"/>
                    <a:pt x="117678" y="73828"/>
                  </a:cubicBezTo>
                  <a:cubicBezTo>
                    <a:pt x="119583" y="73828"/>
                    <a:pt x="123393" y="74780"/>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5"/>
                    <a:pt x="121488" y="65255"/>
                    <a:pt x="121488" y="64303"/>
                  </a:cubicBezTo>
                  <a:cubicBezTo>
                    <a:pt x="121488" y="64303"/>
                    <a:pt x="120535" y="64303"/>
                    <a:pt x="120535" y="64303"/>
                  </a:cubicBezTo>
                  <a:cubicBezTo>
                    <a:pt x="119583" y="64303"/>
                    <a:pt x="117678" y="64303"/>
                    <a:pt x="116725" y="65255"/>
                  </a:cubicBezTo>
                  <a:cubicBezTo>
                    <a:pt x="115773" y="65255"/>
                    <a:pt x="114820" y="66208"/>
                    <a:pt x="114820" y="65255"/>
                  </a:cubicBezTo>
                  <a:cubicBezTo>
                    <a:pt x="114820" y="63351"/>
                    <a:pt x="113868" y="63351"/>
                    <a:pt x="112915" y="63351"/>
                  </a:cubicBezTo>
                  <a:cubicBezTo>
                    <a:pt x="111963" y="63351"/>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0"/>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5"/>
                    <a:pt x="111963" y="47158"/>
                    <a:pt x="112915" y="47158"/>
                  </a:cubicBezTo>
                  <a:cubicBezTo>
                    <a:pt x="111963" y="44301"/>
                    <a:pt x="110058" y="46205"/>
                    <a:pt x="108153" y="45253"/>
                  </a:cubicBezTo>
                  <a:cubicBezTo>
                    <a:pt x="107200" y="46205"/>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6"/>
                  </a:cubicBezTo>
                  <a:cubicBezTo>
                    <a:pt x="111010" y="74780"/>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4820" y="36680"/>
                    <a:pt x="115773" y="35728"/>
                    <a:pt x="113868" y="34776"/>
                  </a:cubicBezTo>
                  <a:cubicBezTo>
                    <a:pt x="112915" y="33823"/>
                    <a:pt x="111010" y="33823"/>
                    <a:pt x="110058" y="34776"/>
                  </a:cubicBezTo>
                  <a:cubicBezTo>
                    <a:pt x="109105" y="34776"/>
                    <a:pt x="110058" y="36680"/>
                    <a:pt x="110058" y="37633"/>
                  </a:cubicBezTo>
                  <a:cubicBezTo>
                    <a:pt x="110058" y="37633"/>
                    <a:pt x="110058" y="38585"/>
                    <a:pt x="110058" y="38585"/>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39551"/>
                    <a:pt x="109105" y="140503"/>
                    <a:pt x="111010" y="139551"/>
                  </a:cubicBezTo>
                  <a:cubicBezTo>
                    <a:pt x="110058" y="140503"/>
                    <a:pt x="111010" y="140503"/>
                    <a:pt x="111010" y="139551"/>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010" y="66208"/>
                  </a:moveTo>
                  <a:cubicBezTo>
                    <a:pt x="111963" y="66208"/>
                    <a:pt x="111963" y="65255"/>
                    <a:pt x="111963" y="64303"/>
                  </a:cubicBezTo>
                  <a:cubicBezTo>
                    <a:pt x="111010" y="65255"/>
                    <a:pt x="111010" y="65255"/>
                    <a:pt x="111010" y="66208"/>
                  </a:cubicBezTo>
                  <a:cubicBezTo>
                    <a:pt x="111010" y="66208"/>
                    <a:pt x="111010" y="66208"/>
                    <a:pt x="111010" y="66208"/>
                  </a:cubicBezTo>
                  <a:close/>
                  <a:moveTo>
                    <a:pt x="112915" y="71923"/>
                  </a:moveTo>
                  <a:cubicBezTo>
                    <a:pt x="112915" y="71923"/>
                    <a:pt x="112915" y="70970"/>
                    <a:pt x="112915" y="71923"/>
                  </a:cubicBezTo>
                  <a:cubicBezTo>
                    <a:pt x="111963" y="71923"/>
                    <a:pt x="111963" y="71923"/>
                    <a:pt x="112915" y="71923"/>
                  </a:cubicBezTo>
                  <a:lnTo>
                    <a:pt x="112915" y="74780"/>
                  </a:lnTo>
                  <a:cubicBezTo>
                    <a:pt x="112915" y="74780"/>
                    <a:pt x="113868" y="74780"/>
                    <a:pt x="113868" y="73828"/>
                  </a:cubicBezTo>
                  <a:cubicBezTo>
                    <a:pt x="114820" y="72876"/>
                    <a:pt x="113868" y="72876"/>
                    <a:pt x="112915" y="71923"/>
                  </a:cubicBezTo>
                  <a:close/>
                  <a:moveTo>
                    <a:pt x="112915" y="49063"/>
                  </a:moveTo>
                  <a:cubicBezTo>
                    <a:pt x="112915" y="50016"/>
                    <a:pt x="112915" y="50016"/>
                    <a:pt x="113868" y="50016"/>
                  </a:cubicBezTo>
                  <a:cubicBezTo>
                    <a:pt x="113868" y="50016"/>
                    <a:pt x="113868" y="49063"/>
                    <a:pt x="112915" y="49063"/>
                  </a:cubicBezTo>
                  <a:lnTo>
                    <a:pt x="112915" y="47158"/>
                  </a:lnTo>
                  <a:lnTo>
                    <a:pt x="112915" y="49063"/>
                  </a:lnTo>
                  <a:close/>
                  <a:moveTo>
                    <a:pt x="115773" y="123358"/>
                  </a:moveTo>
                  <a:cubicBezTo>
                    <a:pt x="115773" y="122405"/>
                    <a:pt x="115773" y="121453"/>
                    <a:pt x="117678" y="121453"/>
                  </a:cubicBezTo>
                  <a:cubicBezTo>
                    <a:pt x="117678" y="121453"/>
                    <a:pt x="118630" y="121453"/>
                    <a:pt x="118630" y="122405"/>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0"/>
                    <a:pt x="119583" y="73828"/>
                  </a:cubicBezTo>
                  <a:close/>
                  <a:moveTo>
                    <a:pt x="120535" y="139551"/>
                  </a:moveTo>
                  <a:cubicBezTo>
                    <a:pt x="120535" y="138598"/>
                    <a:pt x="120535" y="137645"/>
                    <a:pt x="118630" y="137645"/>
                  </a:cubicBezTo>
                  <a:cubicBezTo>
                    <a:pt x="118630" y="137645"/>
                    <a:pt x="117678" y="137645"/>
                    <a:pt x="117678" y="138598"/>
                  </a:cubicBezTo>
                  <a:cubicBezTo>
                    <a:pt x="117678" y="139551"/>
                    <a:pt x="118630" y="139551"/>
                    <a:pt x="120535" y="139551"/>
                  </a:cubicBezTo>
                  <a:cubicBezTo>
                    <a:pt x="119583" y="140503"/>
                    <a:pt x="120535" y="140503"/>
                    <a:pt x="120535" y="139551"/>
                  </a:cubicBezTo>
                  <a:close/>
                  <a:moveTo>
                    <a:pt x="117678" y="48110"/>
                  </a:moveTo>
                  <a:cubicBezTo>
                    <a:pt x="117678" y="49063"/>
                    <a:pt x="118630" y="49063"/>
                    <a:pt x="119583" y="49063"/>
                  </a:cubicBezTo>
                  <a:cubicBezTo>
                    <a:pt x="120535" y="49063"/>
                    <a:pt x="120535" y="49063"/>
                    <a:pt x="120535" y="48110"/>
                  </a:cubicBezTo>
                  <a:cubicBezTo>
                    <a:pt x="120535" y="47158"/>
                    <a:pt x="119583" y="46205"/>
                    <a:pt x="118630" y="46205"/>
                  </a:cubicBezTo>
                  <a:cubicBezTo>
                    <a:pt x="118630" y="46205"/>
                    <a:pt x="117678" y="47158"/>
                    <a:pt x="117678" y="48110"/>
                  </a:cubicBezTo>
                  <a:close/>
                  <a:moveTo>
                    <a:pt x="118630" y="38585"/>
                  </a:moveTo>
                  <a:cubicBezTo>
                    <a:pt x="119583" y="38585"/>
                    <a:pt x="119583" y="38585"/>
                    <a:pt x="120535" y="37633"/>
                  </a:cubicBezTo>
                  <a:cubicBezTo>
                    <a:pt x="120535" y="36680"/>
                    <a:pt x="120535" y="36680"/>
                    <a:pt x="120535" y="36680"/>
                  </a:cubicBezTo>
                  <a:cubicBezTo>
                    <a:pt x="118630" y="36680"/>
                    <a:pt x="118630" y="37633"/>
                    <a:pt x="118630" y="38585"/>
                  </a:cubicBezTo>
                  <a:lnTo>
                    <a:pt x="118630" y="38585"/>
                  </a:lnTo>
                  <a:close/>
                  <a:moveTo>
                    <a:pt x="120535" y="54778"/>
                  </a:moveTo>
                  <a:cubicBezTo>
                    <a:pt x="120535" y="54778"/>
                    <a:pt x="119583" y="55730"/>
                    <a:pt x="120535" y="54778"/>
                  </a:cubicBezTo>
                  <a:lnTo>
                    <a:pt x="123393" y="58588"/>
                  </a:lnTo>
                  <a:cubicBezTo>
                    <a:pt x="123393" y="58588"/>
                    <a:pt x="123393" y="57635"/>
                    <a:pt x="123393" y="57635"/>
                  </a:cubicBezTo>
                  <a:cubicBezTo>
                    <a:pt x="123393" y="56683"/>
                    <a:pt x="122440" y="55730"/>
                    <a:pt x="120535" y="54778"/>
                  </a:cubicBezTo>
                  <a:close/>
                  <a:moveTo>
                    <a:pt x="122440" y="131930"/>
                  </a:moveTo>
                  <a:cubicBezTo>
                    <a:pt x="122440" y="131930"/>
                    <a:pt x="122440" y="131930"/>
                    <a:pt x="122440" y="131930"/>
                  </a:cubicBezTo>
                  <a:cubicBezTo>
                    <a:pt x="123393" y="131930"/>
                    <a:pt x="123393" y="131930"/>
                    <a:pt x="122440" y="131930"/>
                  </a:cubicBezTo>
                  <a:cubicBezTo>
                    <a:pt x="123393" y="131930"/>
                    <a:pt x="123393" y="131930"/>
                    <a:pt x="122440" y="131930"/>
                  </a:cubicBezTo>
                  <a:cubicBezTo>
                    <a:pt x="122440" y="131930"/>
                    <a:pt x="122440" y="131930"/>
                    <a:pt x="122440" y="131930"/>
                  </a:cubicBezTo>
                  <a:close/>
                  <a:moveTo>
                    <a:pt x="122440" y="129073"/>
                  </a:moveTo>
                  <a:cubicBezTo>
                    <a:pt x="122440" y="129073"/>
                    <a:pt x="123393" y="130026"/>
                    <a:pt x="123393" y="130026"/>
                  </a:cubicBezTo>
                  <a:cubicBezTo>
                    <a:pt x="124345" y="130026"/>
                    <a:pt x="124345" y="130026"/>
                    <a:pt x="124345" y="129073"/>
                  </a:cubicBezTo>
                  <a:cubicBezTo>
                    <a:pt x="123393" y="129073"/>
                    <a:pt x="123393" y="129073"/>
                    <a:pt x="122440" y="129073"/>
                  </a:cubicBezTo>
                  <a:cubicBezTo>
                    <a:pt x="122440" y="128120"/>
                    <a:pt x="122440" y="129073"/>
                    <a:pt x="122440" y="129073"/>
                  </a:cubicBezTo>
                  <a:close/>
                  <a:moveTo>
                    <a:pt x="123393" y="124310"/>
                  </a:moveTo>
                  <a:cubicBezTo>
                    <a:pt x="123393" y="124310"/>
                    <a:pt x="124345" y="124310"/>
                    <a:pt x="123393" y="124310"/>
                  </a:cubicBezTo>
                  <a:cubicBezTo>
                    <a:pt x="126250" y="125263"/>
                    <a:pt x="127203" y="124310"/>
                    <a:pt x="128155" y="122405"/>
                  </a:cubicBezTo>
                  <a:cubicBezTo>
                    <a:pt x="129108" y="121453"/>
                    <a:pt x="126250" y="122405"/>
                    <a:pt x="124345" y="121453"/>
                  </a:cubicBezTo>
                  <a:cubicBezTo>
                    <a:pt x="123393" y="122405"/>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6"/>
                  </a:moveTo>
                  <a:cubicBezTo>
                    <a:pt x="125298" y="71923"/>
                    <a:pt x="125298" y="71923"/>
                    <a:pt x="125298" y="72876"/>
                  </a:cubicBezTo>
                  <a:cubicBezTo>
                    <a:pt x="124345" y="71923"/>
                    <a:pt x="124345" y="72876"/>
                    <a:pt x="124345" y="72876"/>
                  </a:cubicBezTo>
                  <a:cubicBezTo>
                    <a:pt x="124345" y="72876"/>
                    <a:pt x="124345" y="72876"/>
                    <a:pt x="125298" y="72876"/>
                  </a:cubicBezTo>
                  <a:cubicBezTo>
                    <a:pt x="125298" y="72876"/>
                    <a:pt x="125298" y="72876"/>
                    <a:pt x="125298" y="72876"/>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0"/>
                    <a:pt x="126250" y="55730"/>
                    <a:pt x="127203" y="55730"/>
                  </a:cubicBezTo>
                  <a:cubicBezTo>
                    <a:pt x="127203" y="55730"/>
                    <a:pt x="128155" y="55730"/>
                    <a:pt x="128155" y="54778"/>
                  </a:cubicBezTo>
                  <a:cubicBezTo>
                    <a:pt x="127203" y="54778"/>
                    <a:pt x="127203" y="53826"/>
                    <a:pt x="125298" y="54778"/>
                  </a:cubicBezTo>
                  <a:cubicBezTo>
                    <a:pt x="126250" y="54778"/>
                    <a:pt x="125298" y="54778"/>
                    <a:pt x="125298"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5" name="Freeform 354">
              <a:extLst>
                <a:ext uri="{FF2B5EF4-FFF2-40B4-BE49-F238E27FC236}">
                  <a16:creationId xmlns:a16="http://schemas.microsoft.com/office/drawing/2014/main" id="{AA0477AD-908D-CA43-EF8F-FF9A87E5B9C0}"/>
                </a:ext>
              </a:extLst>
            </p:cNvPr>
            <p:cNvSpPr/>
            <p:nvPr/>
          </p:nvSpPr>
          <p:spPr>
            <a:xfrm>
              <a:off x="413580" y="87009"/>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8141 w 161015"/>
                <a:gd name="connsiteY99" fmla="*/ 117158 h 181451"/>
                <a:gd name="connsiteX100" fmla="*/ 18141 w 161015"/>
                <a:gd name="connsiteY100" fmla="*/ 118110 h 181451"/>
                <a:gd name="connsiteX101" fmla="*/ 18141 w 161015"/>
                <a:gd name="connsiteY101" fmla="*/ 120015 h 181451"/>
                <a:gd name="connsiteX102" fmla="*/ 20998 w 161015"/>
                <a:gd name="connsiteY102" fmla="*/ 118110 h 181451"/>
                <a:gd name="connsiteX103" fmla="*/ 21951 w 161015"/>
                <a:gd name="connsiteY103" fmla="*/ 115253 h 181451"/>
                <a:gd name="connsiteX104" fmla="*/ 18141 w 161015"/>
                <a:gd name="connsiteY104" fmla="*/ 111443 h 181451"/>
                <a:gd name="connsiteX105" fmla="*/ 18141 w 161015"/>
                <a:gd name="connsiteY105" fmla="*/ 117158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8 h 181451"/>
                <a:gd name="connsiteX120" fmla="*/ 21951 w 161015"/>
                <a:gd name="connsiteY120" fmla="*/ 39053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0972 h 181451"/>
                <a:gd name="connsiteX141" fmla="*/ 22903 w 161015"/>
                <a:gd name="connsiteY141" fmla="*/ 160972 h 181451"/>
                <a:gd name="connsiteX142" fmla="*/ 21951 w 161015"/>
                <a:gd name="connsiteY142" fmla="*/ 161925 h 181451"/>
                <a:gd name="connsiteX143" fmla="*/ 22903 w 161015"/>
                <a:gd name="connsiteY143" fmla="*/ 162878 h 181451"/>
                <a:gd name="connsiteX144" fmla="*/ 23856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1435 h 181451"/>
                <a:gd name="connsiteX166" fmla="*/ 28618 w 161015"/>
                <a:gd name="connsiteY166" fmla="*/ 50483 h 181451"/>
                <a:gd name="connsiteX167" fmla="*/ 29571 w 161015"/>
                <a:gd name="connsiteY167" fmla="*/ 48578 h 181451"/>
                <a:gd name="connsiteX168" fmla="*/ 29571 w 161015"/>
                <a:gd name="connsiteY168" fmla="*/ 47625 h 181451"/>
                <a:gd name="connsiteX169" fmla="*/ 28618 w 161015"/>
                <a:gd name="connsiteY169" fmla="*/ 48578 h 181451"/>
                <a:gd name="connsiteX170" fmla="*/ 27666 w 161015"/>
                <a:gd name="connsiteY170" fmla="*/ 50483 h 181451"/>
                <a:gd name="connsiteX171" fmla="*/ 29571 w 161015"/>
                <a:gd name="connsiteY171" fmla="*/ 53340 h 181451"/>
                <a:gd name="connsiteX172" fmla="*/ 30523 w 161015"/>
                <a:gd name="connsiteY172" fmla="*/ 51435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7158 h 181451"/>
                <a:gd name="connsiteX211" fmla="*/ 28618 w 161015"/>
                <a:gd name="connsiteY211" fmla="*/ 117158 h 181451"/>
                <a:gd name="connsiteX212" fmla="*/ 29571 w 161015"/>
                <a:gd name="connsiteY212" fmla="*/ 117158 h 181451"/>
                <a:gd name="connsiteX213" fmla="*/ 28618 w 161015"/>
                <a:gd name="connsiteY213" fmla="*/ 117158 h 181451"/>
                <a:gd name="connsiteX214" fmla="*/ 28618 w 161015"/>
                <a:gd name="connsiteY214" fmla="*/ 117158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6197 h 181451"/>
                <a:gd name="connsiteX232" fmla="*/ 31476 w 161015"/>
                <a:gd name="connsiteY232" fmla="*/ 56197 h 181451"/>
                <a:gd name="connsiteX233" fmla="*/ 31476 w 161015"/>
                <a:gd name="connsiteY233" fmla="*/ 56197 h 181451"/>
                <a:gd name="connsiteX234" fmla="*/ 31476 w 161015"/>
                <a:gd name="connsiteY234" fmla="*/ 56197 h 181451"/>
                <a:gd name="connsiteX235" fmla="*/ 31476 w 161015"/>
                <a:gd name="connsiteY235" fmla="*/ 56197 h 181451"/>
                <a:gd name="connsiteX236" fmla="*/ 32428 w 161015"/>
                <a:gd name="connsiteY236" fmla="*/ 149543 h 181451"/>
                <a:gd name="connsiteX237" fmla="*/ 35286 w 161015"/>
                <a:gd name="connsiteY237" fmla="*/ 148590 h 181451"/>
                <a:gd name="connsiteX238" fmla="*/ 37191 w 161015"/>
                <a:gd name="connsiteY238" fmla="*/ 146685 h 181451"/>
                <a:gd name="connsiteX239" fmla="*/ 36238 w 161015"/>
                <a:gd name="connsiteY239" fmla="*/ 146685 h 181451"/>
                <a:gd name="connsiteX240" fmla="*/ 35286 w 161015"/>
                <a:gd name="connsiteY240" fmla="*/ 148590 h 181451"/>
                <a:gd name="connsiteX241" fmla="*/ 33381 w 161015"/>
                <a:gd name="connsiteY241" fmla="*/ 146685 h 181451"/>
                <a:gd name="connsiteX242" fmla="*/ 32428 w 161015"/>
                <a:gd name="connsiteY242" fmla="*/ 146685 h 181451"/>
                <a:gd name="connsiteX243" fmla="*/ 32428 w 161015"/>
                <a:gd name="connsiteY243" fmla="*/ 149543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3381 w 161015"/>
                <a:gd name="connsiteY249" fmla="*/ 166688 h 181451"/>
                <a:gd name="connsiteX250" fmla="*/ 33381 w 161015"/>
                <a:gd name="connsiteY250" fmla="*/ 166688 h 181451"/>
                <a:gd name="connsiteX251" fmla="*/ 33381 w 161015"/>
                <a:gd name="connsiteY251" fmla="*/ 166688 h 181451"/>
                <a:gd name="connsiteX252" fmla="*/ 33381 w 161015"/>
                <a:gd name="connsiteY252" fmla="*/ 166688 h 181451"/>
                <a:gd name="connsiteX253" fmla="*/ 33381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8100 h 181451"/>
                <a:gd name="connsiteX260" fmla="*/ 34333 w 161015"/>
                <a:gd name="connsiteY260" fmla="*/ 38100 h 181451"/>
                <a:gd name="connsiteX261" fmla="*/ 34333 w 161015"/>
                <a:gd name="connsiteY261" fmla="*/ 40005 h 181451"/>
                <a:gd name="connsiteX262" fmla="*/ 35286 w 161015"/>
                <a:gd name="connsiteY262" fmla="*/ 39053 h 181451"/>
                <a:gd name="connsiteX263" fmla="*/ 34333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2388 h 181451"/>
                <a:gd name="connsiteX308" fmla="*/ 43858 w 161015"/>
                <a:gd name="connsiteY308" fmla="*/ 54293 h 181451"/>
                <a:gd name="connsiteX309" fmla="*/ 43858 w 161015"/>
                <a:gd name="connsiteY309" fmla="*/ 55245 h 181451"/>
                <a:gd name="connsiteX310" fmla="*/ 44811 w 161015"/>
                <a:gd name="connsiteY310" fmla="*/ 52388 h 181451"/>
                <a:gd name="connsiteX311" fmla="*/ 44811 w 161015"/>
                <a:gd name="connsiteY311" fmla="*/ 52388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5245 h 181451"/>
                <a:gd name="connsiteX324" fmla="*/ 47668 w 161015"/>
                <a:gd name="connsiteY324" fmla="*/ 55245 h 181451"/>
                <a:gd name="connsiteX325" fmla="*/ 47668 w 161015"/>
                <a:gd name="connsiteY325" fmla="*/ 55245 h 181451"/>
                <a:gd name="connsiteX326" fmla="*/ 47668 w 161015"/>
                <a:gd name="connsiteY326" fmla="*/ 55245 h 181451"/>
                <a:gd name="connsiteX327" fmla="*/ 47668 w 161015"/>
                <a:gd name="connsiteY327" fmla="*/ 55245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0531 w 161015"/>
                <a:gd name="connsiteY359" fmla="*/ 52388 h 181451"/>
                <a:gd name="connsiteX360" fmla="*/ 90531 w 161015"/>
                <a:gd name="connsiteY360" fmla="*/ 52388 h 181451"/>
                <a:gd name="connsiteX361" fmla="*/ 91483 w 161015"/>
                <a:gd name="connsiteY361" fmla="*/ 52388 h 181451"/>
                <a:gd name="connsiteX362" fmla="*/ 90531 w 161015"/>
                <a:gd name="connsiteY362" fmla="*/ 52388 h 181451"/>
                <a:gd name="connsiteX363" fmla="*/ 90531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8113 h 181451"/>
                <a:gd name="connsiteX409" fmla="*/ 95293 w 161015"/>
                <a:gd name="connsiteY409" fmla="*/ 138113 h 181451"/>
                <a:gd name="connsiteX410" fmla="*/ 94341 w 161015"/>
                <a:gd name="connsiteY410" fmla="*/ 140018 h 181451"/>
                <a:gd name="connsiteX411" fmla="*/ 95293 w 161015"/>
                <a:gd name="connsiteY411" fmla="*/ 138113 h 181451"/>
                <a:gd name="connsiteX412" fmla="*/ 95293 w 161015"/>
                <a:gd name="connsiteY412" fmla="*/ 138113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99103 w 161015"/>
                <a:gd name="connsiteY448" fmla="*/ 139065 h 181451"/>
                <a:gd name="connsiteX449" fmla="*/ 100056 w 161015"/>
                <a:gd name="connsiteY449" fmla="*/ 137160 h 181451"/>
                <a:gd name="connsiteX450" fmla="*/ 100056 w 161015"/>
                <a:gd name="connsiteY450" fmla="*/ 136208 h 181451"/>
                <a:gd name="connsiteX451" fmla="*/ 99103 w 161015"/>
                <a:gd name="connsiteY451" fmla="*/ 136208 h 181451"/>
                <a:gd name="connsiteX452" fmla="*/ 99103 w 161015"/>
                <a:gd name="connsiteY452" fmla="*/ 139065 h 181451"/>
                <a:gd name="connsiteX453" fmla="*/ 99103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4780 h 181451"/>
                <a:gd name="connsiteX480" fmla="*/ 112438 w 161015"/>
                <a:gd name="connsiteY480" fmla="*/ 143828 h 181451"/>
                <a:gd name="connsiteX481" fmla="*/ 114343 w 161015"/>
                <a:gd name="connsiteY481" fmla="*/ 142875 h 181451"/>
                <a:gd name="connsiteX482" fmla="*/ 113391 w 161015"/>
                <a:gd name="connsiteY482" fmla="*/ 141922 h 181451"/>
                <a:gd name="connsiteX483" fmla="*/ 112438 w 161015"/>
                <a:gd name="connsiteY483" fmla="*/ 143828 h 181451"/>
                <a:gd name="connsiteX484" fmla="*/ 108628 w 161015"/>
                <a:gd name="connsiteY484" fmla="*/ 142875 h 181451"/>
                <a:gd name="connsiteX485" fmla="*/ 101961 w 161015"/>
                <a:gd name="connsiteY485" fmla="*/ 142875 h 181451"/>
                <a:gd name="connsiteX486" fmla="*/ 99103 w 161015"/>
                <a:gd name="connsiteY486" fmla="*/ 142875 h 181451"/>
                <a:gd name="connsiteX487" fmla="*/ 99103 w 161015"/>
                <a:gd name="connsiteY487" fmla="*/ 144780 h 181451"/>
                <a:gd name="connsiteX488" fmla="*/ 101961 w 161015"/>
                <a:gd name="connsiteY488" fmla="*/ 145733 h 181451"/>
                <a:gd name="connsiteX489" fmla="*/ 111486 w 161015"/>
                <a:gd name="connsiteY489" fmla="*/ 144780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5255 h 181451"/>
                <a:gd name="connsiteX514" fmla="*/ 100056 w 161015"/>
                <a:gd name="connsiteY514" fmla="*/ 135255 h 181451"/>
                <a:gd name="connsiteX515" fmla="*/ 101008 w 161015"/>
                <a:gd name="connsiteY515" fmla="*/ 133350 h 181451"/>
                <a:gd name="connsiteX516" fmla="*/ 101008 w 161015"/>
                <a:gd name="connsiteY516" fmla="*/ 133350 h 181451"/>
                <a:gd name="connsiteX517" fmla="*/ 100056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5243 h 181451"/>
                <a:gd name="connsiteX536" fmla="*/ 101961 w 161015"/>
                <a:gd name="connsiteY536" fmla="*/ 35243 h 181451"/>
                <a:gd name="connsiteX537" fmla="*/ 101961 w 161015"/>
                <a:gd name="connsiteY537" fmla="*/ 34290 h 181451"/>
                <a:gd name="connsiteX538" fmla="*/ 101961 w 161015"/>
                <a:gd name="connsiteY538" fmla="*/ 35243 h 181451"/>
                <a:gd name="connsiteX539" fmla="*/ 101961 w 161015"/>
                <a:gd name="connsiteY539" fmla="*/ 35243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2913 w 161015"/>
                <a:gd name="connsiteY545" fmla="*/ 134303 h 181451"/>
                <a:gd name="connsiteX546" fmla="*/ 105771 w 161015"/>
                <a:gd name="connsiteY546" fmla="*/ 136208 h 181451"/>
                <a:gd name="connsiteX547" fmla="*/ 107676 w 161015"/>
                <a:gd name="connsiteY547" fmla="*/ 134303 h 181451"/>
                <a:gd name="connsiteX548" fmla="*/ 104818 w 161015"/>
                <a:gd name="connsiteY548" fmla="*/ 133350 h 181451"/>
                <a:gd name="connsiteX549" fmla="*/ 102913 w 161015"/>
                <a:gd name="connsiteY549" fmla="*/ 134303 h 181451"/>
                <a:gd name="connsiteX550" fmla="*/ 104818 w 161015"/>
                <a:gd name="connsiteY550" fmla="*/ 37147 h 181451"/>
                <a:gd name="connsiteX551" fmla="*/ 104818 w 161015"/>
                <a:gd name="connsiteY551" fmla="*/ 37147 h 181451"/>
                <a:gd name="connsiteX552" fmla="*/ 104818 w 161015"/>
                <a:gd name="connsiteY552" fmla="*/ 37147 h 181451"/>
                <a:gd name="connsiteX553" fmla="*/ 104818 w 161015"/>
                <a:gd name="connsiteY553" fmla="*/ 37147 h 181451"/>
                <a:gd name="connsiteX554" fmla="*/ 104818 w 161015"/>
                <a:gd name="connsiteY554" fmla="*/ 37147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7676 w 161015"/>
                <a:gd name="connsiteY585" fmla="*/ 94297 h 181451"/>
                <a:gd name="connsiteX586" fmla="*/ 107676 w 161015"/>
                <a:gd name="connsiteY586" fmla="*/ 94297 h 181451"/>
                <a:gd name="connsiteX587" fmla="*/ 107676 w 161015"/>
                <a:gd name="connsiteY587" fmla="*/ 93345 h 181451"/>
                <a:gd name="connsiteX588" fmla="*/ 107676 w 161015"/>
                <a:gd name="connsiteY588" fmla="*/ 94297 h 181451"/>
                <a:gd name="connsiteX589" fmla="*/ 107676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1908 h 181451"/>
                <a:gd name="connsiteX596" fmla="*/ 108628 w 161015"/>
                <a:gd name="connsiteY596" fmla="*/ 21908 h 181451"/>
                <a:gd name="connsiteX597" fmla="*/ 108628 w 161015"/>
                <a:gd name="connsiteY597" fmla="*/ 21908 h 181451"/>
                <a:gd name="connsiteX598" fmla="*/ 108628 w 161015"/>
                <a:gd name="connsiteY598" fmla="*/ 21908 h 181451"/>
                <a:gd name="connsiteX599" fmla="*/ 108628 w 161015"/>
                <a:gd name="connsiteY599" fmla="*/ 21908 h 181451"/>
                <a:gd name="connsiteX600" fmla="*/ 109581 w 161015"/>
                <a:gd name="connsiteY600" fmla="*/ 32385 h 181451"/>
                <a:gd name="connsiteX601" fmla="*/ 108628 w 161015"/>
                <a:gd name="connsiteY601" fmla="*/ 33338 h 181451"/>
                <a:gd name="connsiteX602" fmla="*/ 109581 w 161015"/>
                <a:gd name="connsiteY602" fmla="*/ 34290 h 181451"/>
                <a:gd name="connsiteX603" fmla="*/ 109581 w 161015"/>
                <a:gd name="connsiteY603" fmla="*/ 32385 h 181451"/>
                <a:gd name="connsiteX604" fmla="*/ 109581 w 161015"/>
                <a:gd name="connsiteY604" fmla="*/ 32385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2438 w 161015"/>
                <a:gd name="connsiteY642" fmla="*/ 129540 h 181451"/>
                <a:gd name="connsiteX643" fmla="*/ 112438 w 161015"/>
                <a:gd name="connsiteY643" fmla="*/ 129540 h 181451"/>
                <a:gd name="connsiteX644" fmla="*/ 111486 w 161015"/>
                <a:gd name="connsiteY644" fmla="*/ 132397 h 181451"/>
                <a:gd name="connsiteX645" fmla="*/ 112438 w 161015"/>
                <a:gd name="connsiteY645" fmla="*/ 129540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4343 w 161015"/>
                <a:gd name="connsiteY651" fmla="*/ 58103 h 181451"/>
                <a:gd name="connsiteX652" fmla="*/ 114343 w 161015"/>
                <a:gd name="connsiteY652" fmla="*/ 58103 h 181451"/>
                <a:gd name="connsiteX653" fmla="*/ 112438 w 161015"/>
                <a:gd name="connsiteY653" fmla="*/ 54293 h 181451"/>
                <a:gd name="connsiteX654" fmla="*/ 111486 w 161015"/>
                <a:gd name="connsiteY654" fmla="*/ 54293 h 181451"/>
                <a:gd name="connsiteX655" fmla="*/ 114343 w 161015"/>
                <a:gd name="connsiteY655" fmla="*/ 58103 h 181451"/>
                <a:gd name="connsiteX656" fmla="*/ 112438 w 161015"/>
                <a:gd name="connsiteY656" fmla="*/ 40005 h 181451"/>
                <a:gd name="connsiteX657" fmla="*/ 113391 w 161015"/>
                <a:gd name="connsiteY657" fmla="*/ 40005 h 181451"/>
                <a:gd name="connsiteX658" fmla="*/ 113391 w 161015"/>
                <a:gd name="connsiteY658" fmla="*/ 39053 h 181451"/>
                <a:gd name="connsiteX659" fmla="*/ 112438 w 161015"/>
                <a:gd name="connsiteY659" fmla="*/ 40005 h 181451"/>
                <a:gd name="connsiteX660" fmla="*/ 112438 w 161015"/>
                <a:gd name="connsiteY660" fmla="*/ 40005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0972 h 181451"/>
                <a:gd name="connsiteX677" fmla="*/ 114343 w 161015"/>
                <a:gd name="connsiteY677" fmla="*/ 162878 h 181451"/>
                <a:gd name="connsiteX678" fmla="*/ 114343 w 161015"/>
                <a:gd name="connsiteY678" fmla="*/ 163830 h 181451"/>
                <a:gd name="connsiteX679" fmla="*/ 116248 w 161015"/>
                <a:gd name="connsiteY679" fmla="*/ 160972 h 181451"/>
                <a:gd name="connsiteX680" fmla="*/ 116248 w 161015"/>
                <a:gd name="connsiteY680" fmla="*/ 160972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5733 h 181451"/>
                <a:gd name="connsiteX697" fmla="*/ 117201 w 161015"/>
                <a:gd name="connsiteY697" fmla="*/ 147638 h 181451"/>
                <a:gd name="connsiteX698" fmla="*/ 118153 w 161015"/>
                <a:gd name="connsiteY698" fmla="*/ 149543 h 181451"/>
                <a:gd name="connsiteX699" fmla="*/ 119106 w 161015"/>
                <a:gd name="connsiteY699" fmla="*/ 148590 h 181451"/>
                <a:gd name="connsiteX700" fmla="*/ 119106 w 161015"/>
                <a:gd name="connsiteY700" fmla="*/ 145733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8590"/>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5733"/>
                    <a:pt x="27666" y="145733"/>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5283" y="154305"/>
                    <a:pt x="17188" y="153353"/>
                    <a:pt x="18141" y="151447"/>
                  </a:cubicBezTo>
                  <a:close/>
                  <a:moveTo>
                    <a:pt x="18141" y="117158"/>
                  </a:moveTo>
                  <a:cubicBezTo>
                    <a:pt x="18141" y="117158"/>
                    <a:pt x="18141" y="118110"/>
                    <a:pt x="18141" y="118110"/>
                  </a:cubicBezTo>
                  <a:cubicBezTo>
                    <a:pt x="18141" y="119063"/>
                    <a:pt x="17188" y="120015"/>
                    <a:pt x="18141" y="120015"/>
                  </a:cubicBezTo>
                  <a:cubicBezTo>
                    <a:pt x="19093" y="120015"/>
                    <a:pt x="20046" y="119063"/>
                    <a:pt x="20998" y="118110"/>
                  </a:cubicBezTo>
                  <a:cubicBezTo>
                    <a:pt x="21951" y="117158"/>
                    <a:pt x="22903" y="116205"/>
                    <a:pt x="21951" y="115253"/>
                  </a:cubicBezTo>
                  <a:cubicBezTo>
                    <a:pt x="20998" y="114300"/>
                    <a:pt x="19093" y="113347"/>
                    <a:pt x="18141" y="111443"/>
                  </a:cubicBezTo>
                  <a:cubicBezTo>
                    <a:pt x="17188" y="115253"/>
                    <a:pt x="18141" y="116205"/>
                    <a:pt x="18141" y="117158"/>
                  </a:cubicBezTo>
                  <a:close/>
                  <a:moveTo>
                    <a:pt x="24808" y="154305"/>
                  </a:moveTo>
                  <a:lnTo>
                    <a:pt x="24808" y="154305"/>
                  </a:lnTo>
                  <a:lnTo>
                    <a:pt x="24808" y="154305"/>
                  </a:lnTo>
                  <a:cubicBezTo>
                    <a:pt x="23856" y="152400"/>
                    <a:pt x="24808" y="150495"/>
                    <a:pt x="22903" y="151447"/>
                  </a:cubicBezTo>
                  <a:cubicBezTo>
                    <a:pt x="21951" y="151447"/>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8"/>
                    <a:pt x="24808" y="154305"/>
                  </a:cubicBezTo>
                  <a:close/>
                  <a:moveTo>
                    <a:pt x="21951" y="39053"/>
                  </a:moveTo>
                  <a:cubicBezTo>
                    <a:pt x="21951" y="39053"/>
                    <a:pt x="21951" y="38100"/>
                    <a:pt x="21951" y="39053"/>
                  </a:cubicBezTo>
                  <a:cubicBezTo>
                    <a:pt x="20046" y="38100"/>
                    <a:pt x="20046" y="39053"/>
                    <a:pt x="20046" y="40005"/>
                  </a:cubicBezTo>
                  <a:cubicBezTo>
                    <a:pt x="20046" y="40958"/>
                    <a:pt x="20046" y="40958"/>
                    <a:pt x="20998" y="40958"/>
                  </a:cubicBezTo>
                  <a:cubicBezTo>
                    <a:pt x="20998" y="40958"/>
                    <a:pt x="21951" y="40005"/>
                    <a:pt x="21951" y="39053"/>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19063"/>
                    <a:pt x="23856" y="120015"/>
                  </a:cubicBezTo>
                  <a:close/>
                  <a:moveTo>
                    <a:pt x="20998" y="112395"/>
                  </a:moveTo>
                  <a:cubicBezTo>
                    <a:pt x="20998" y="112395"/>
                    <a:pt x="20998" y="112395"/>
                    <a:pt x="20998" y="112395"/>
                  </a:cubicBezTo>
                  <a:cubicBezTo>
                    <a:pt x="20998" y="113347"/>
                    <a:pt x="21951" y="112395"/>
                    <a:pt x="20998" y="112395"/>
                  </a:cubicBezTo>
                  <a:cubicBezTo>
                    <a:pt x="21951" y="112395"/>
                    <a:pt x="21951" y="111443"/>
                    <a:pt x="20998" y="112395"/>
                  </a:cubicBezTo>
                  <a:cubicBezTo>
                    <a:pt x="20998" y="111443"/>
                    <a:pt x="20046" y="111443"/>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2397"/>
                    <a:pt x="22903" y="130493"/>
                    <a:pt x="21951" y="128588"/>
                  </a:cubicBezTo>
                  <a:close/>
                  <a:moveTo>
                    <a:pt x="23856" y="160972"/>
                  </a:moveTo>
                  <a:cubicBezTo>
                    <a:pt x="23856" y="160972"/>
                    <a:pt x="22903" y="160972"/>
                    <a:pt x="22903" y="160972"/>
                  </a:cubicBezTo>
                  <a:cubicBezTo>
                    <a:pt x="21951" y="160972"/>
                    <a:pt x="21951" y="161925"/>
                    <a:pt x="21951" y="161925"/>
                  </a:cubicBezTo>
                  <a:cubicBezTo>
                    <a:pt x="21951" y="162878"/>
                    <a:pt x="22903" y="162878"/>
                    <a:pt x="22903" y="162878"/>
                  </a:cubicBezTo>
                  <a:cubicBezTo>
                    <a:pt x="23856" y="162878"/>
                    <a:pt x="24808" y="161925"/>
                    <a:pt x="23856" y="160972"/>
                  </a:cubicBezTo>
                  <a:close/>
                  <a:moveTo>
                    <a:pt x="23856" y="33338"/>
                  </a:moveTo>
                  <a:cubicBezTo>
                    <a:pt x="23856" y="32385"/>
                    <a:pt x="23856" y="32385"/>
                    <a:pt x="22903" y="32385"/>
                  </a:cubicBezTo>
                  <a:cubicBezTo>
                    <a:pt x="21951" y="32385"/>
                    <a:pt x="21951" y="33338"/>
                    <a:pt x="21951" y="33338"/>
                  </a:cubicBezTo>
                  <a:cubicBezTo>
                    <a:pt x="21951" y="33338"/>
                    <a:pt x="22903" y="33338"/>
                    <a:pt x="23856" y="33338"/>
                  </a:cubicBezTo>
                  <a:cubicBezTo>
                    <a:pt x="22903" y="34290"/>
                    <a:pt x="23856" y="33338"/>
                    <a:pt x="23856" y="33338"/>
                  </a:cubicBezTo>
                  <a:close/>
                  <a:moveTo>
                    <a:pt x="24808" y="154305"/>
                  </a:moveTo>
                  <a:lnTo>
                    <a:pt x="24808" y="157163"/>
                  </a:lnTo>
                  <a:cubicBezTo>
                    <a:pt x="24808" y="157163"/>
                    <a:pt x="24808" y="157163"/>
                    <a:pt x="24808" y="157163"/>
                  </a:cubicBezTo>
                  <a:cubicBezTo>
                    <a:pt x="21951" y="156210"/>
                    <a:pt x="22903" y="155258"/>
                    <a:pt x="24808" y="154305"/>
                  </a:cubicBezTo>
                  <a:cubicBezTo>
                    <a:pt x="24808" y="154305"/>
                    <a:pt x="24808" y="154305"/>
                    <a:pt x="24808" y="154305"/>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8108"/>
                    <a:pt x="26713" y="98108"/>
                    <a:pt x="25761" y="98108"/>
                  </a:cubicBezTo>
                  <a:cubicBezTo>
                    <a:pt x="26713" y="98108"/>
                    <a:pt x="25761" y="98108"/>
                    <a:pt x="25761" y="98108"/>
                  </a:cubicBezTo>
                  <a:cubicBezTo>
                    <a:pt x="25761" y="98108"/>
                    <a:pt x="25761" y="98108"/>
                    <a:pt x="25761" y="98108"/>
                  </a:cubicBezTo>
                  <a:close/>
                  <a:moveTo>
                    <a:pt x="30523" y="51435"/>
                  </a:moveTo>
                  <a:cubicBezTo>
                    <a:pt x="30523" y="50483"/>
                    <a:pt x="29571" y="50483"/>
                    <a:pt x="28618" y="50483"/>
                  </a:cubicBezTo>
                  <a:cubicBezTo>
                    <a:pt x="29571" y="49530"/>
                    <a:pt x="29571" y="49530"/>
                    <a:pt x="29571" y="48578"/>
                  </a:cubicBezTo>
                  <a:cubicBezTo>
                    <a:pt x="29571" y="48578"/>
                    <a:pt x="29571" y="47625"/>
                    <a:pt x="29571" y="47625"/>
                  </a:cubicBezTo>
                  <a:cubicBezTo>
                    <a:pt x="28618" y="47625"/>
                    <a:pt x="28618" y="48578"/>
                    <a:pt x="28618" y="48578"/>
                  </a:cubicBezTo>
                  <a:cubicBezTo>
                    <a:pt x="28618" y="48578"/>
                    <a:pt x="28618" y="49530"/>
                    <a:pt x="27666" y="50483"/>
                  </a:cubicBezTo>
                  <a:cubicBezTo>
                    <a:pt x="24808" y="53340"/>
                    <a:pt x="27666" y="53340"/>
                    <a:pt x="29571" y="53340"/>
                  </a:cubicBezTo>
                  <a:cubicBezTo>
                    <a:pt x="29571" y="52388"/>
                    <a:pt x="30523" y="52388"/>
                    <a:pt x="30523" y="51435"/>
                  </a:cubicBezTo>
                  <a:close/>
                  <a:moveTo>
                    <a:pt x="26713" y="114300"/>
                  </a:moveTo>
                  <a:cubicBezTo>
                    <a:pt x="26713" y="114300"/>
                    <a:pt x="27666" y="115253"/>
                    <a:pt x="26713" y="114300"/>
                  </a:cubicBezTo>
                  <a:cubicBezTo>
                    <a:pt x="28618" y="115253"/>
                    <a:pt x="28618" y="114300"/>
                    <a:pt x="28618" y="114300"/>
                  </a:cubicBezTo>
                  <a:cubicBezTo>
                    <a:pt x="28618" y="113347"/>
                    <a:pt x="28618" y="113347"/>
                    <a:pt x="26713" y="114300"/>
                  </a:cubicBezTo>
                  <a:cubicBezTo>
                    <a:pt x="27666" y="113347"/>
                    <a:pt x="26713" y="113347"/>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8590"/>
                    <a:pt x="42906" y="148590"/>
                  </a:cubicBezTo>
                  <a:close/>
                  <a:moveTo>
                    <a:pt x="28618" y="117158"/>
                  </a:moveTo>
                  <a:cubicBezTo>
                    <a:pt x="28618" y="118110"/>
                    <a:pt x="28618" y="118110"/>
                    <a:pt x="28618" y="117158"/>
                  </a:cubicBezTo>
                  <a:cubicBezTo>
                    <a:pt x="29571" y="118110"/>
                    <a:pt x="29571" y="117158"/>
                    <a:pt x="29571" y="117158"/>
                  </a:cubicBezTo>
                  <a:cubicBezTo>
                    <a:pt x="29571" y="117158"/>
                    <a:pt x="29571" y="116205"/>
                    <a:pt x="28618" y="117158"/>
                  </a:cubicBezTo>
                  <a:cubicBezTo>
                    <a:pt x="28618" y="117158"/>
                    <a:pt x="28618" y="117158"/>
                    <a:pt x="28618" y="117158"/>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2395"/>
                    <a:pt x="32428" y="113347"/>
                  </a:cubicBezTo>
                  <a:close/>
                  <a:moveTo>
                    <a:pt x="31476" y="56197"/>
                  </a:moveTo>
                  <a:cubicBezTo>
                    <a:pt x="31476" y="56197"/>
                    <a:pt x="31476" y="56197"/>
                    <a:pt x="31476" y="56197"/>
                  </a:cubicBezTo>
                  <a:cubicBezTo>
                    <a:pt x="31476" y="56197"/>
                    <a:pt x="30523" y="56197"/>
                    <a:pt x="31476" y="56197"/>
                  </a:cubicBezTo>
                  <a:cubicBezTo>
                    <a:pt x="31476" y="57150"/>
                    <a:pt x="31476" y="57150"/>
                    <a:pt x="31476" y="56197"/>
                  </a:cubicBezTo>
                  <a:cubicBezTo>
                    <a:pt x="31476" y="57150"/>
                    <a:pt x="31476" y="57150"/>
                    <a:pt x="31476" y="56197"/>
                  </a:cubicBezTo>
                  <a:close/>
                  <a:moveTo>
                    <a:pt x="32428" y="149543"/>
                  </a:moveTo>
                  <a:cubicBezTo>
                    <a:pt x="33381" y="150495"/>
                    <a:pt x="34333" y="150495"/>
                    <a:pt x="35286" y="148590"/>
                  </a:cubicBezTo>
                  <a:cubicBezTo>
                    <a:pt x="36238" y="148590"/>
                    <a:pt x="37191" y="147638"/>
                    <a:pt x="37191" y="146685"/>
                  </a:cubicBezTo>
                  <a:cubicBezTo>
                    <a:pt x="37191" y="146685"/>
                    <a:pt x="36238" y="145733"/>
                    <a:pt x="36238" y="146685"/>
                  </a:cubicBezTo>
                  <a:cubicBezTo>
                    <a:pt x="35286" y="146685"/>
                    <a:pt x="35286" y="147638"/>
                    <a:pt x="35286" y="148590"/>
                  </a:cubicBezTo>
                  <a:cubicBezTo>
                    <a:pt x="34333" y="148590"/>
                    <a:pt x="33381" y="147638"/>
                    <a:pt x="33381" y="146685"/>
                  </a:cubicBezTo>
                  <a:cubicBezTo>
                    <a:pt x="33381" y="145733"/>
                    <a:pt x="32428" y="145733"/>
                    <a:pt x="32428" y="146685"/>
                  </a:cubicBezTo>
                  <a:cubicBezTo>
                    <a:pt x="31476" y="148590"/>
                    <a:pt x="31476" y="149543"/>
                    <a:pt x="32428" y="149543"/>
                  </a:cubicBezTo>
                  <a:close/>
                  <a:moveTo>
                    <a:pt x="33381" y="174308"/>
                  </a:moveTo>
                  <a:cubicBezTo>
                    <a:pt x="33381" y="173355"/>
                    <a:pt x="32428" y="173355"/>
                    <a:pt x="33381" y="174308"/>
                  </a:cubicBezTo>
                  <a:lnTo>
                    <a:pt x="33381" y="174308"/>
                  </a:lnTo>
                  <a:cubicBezTo>
                    <a:pt x="32428" y="174308"/>
                    <a:pt x="32428" y="175260"/>
                    <a:pt x="33381" y="174308"/>
                  </a:cubicBezTo>
                  <a:cubicBezTo>
                    <a:pt x="33381" y="174308"/>
                    <a:pt x="33381" y="174308"/>
                    <a:pt x="33381" y="174308"/>
                  </a:cubicBezTo>
                  <a:close/>
                  <a:moveTo>
                    <a:pt x="33381" y="166688"/>
                  </a:moveTo>
                  <a:lnTo>
                    <a:pt x="33381" y="166688"/>
                  </a:lnTo>
                  <a:cubicBezTo>
                    <a:pt x="33381" y="166688"/>
                    <a:pt x="33381" y="166688"/>
                    <a:pt x="33381" y="166688"/>
                  </a:cubicBezTo>
                  <a:lnTo>
                    <a:pt x="33381" y="166688"/>
                  </a:lnTo>
                  <a:cubicBezTo>
                    <a:pt x="34333" y="166688"/>
                    <a:pt x="34333" y="166688"/>
                    <a:pt x="33381"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8100"/>
                  </a:moveTo>
                  <a:cubicBezTo>
                    <a:pt x="34333" y="38100"/>
                    <a:pt x="33381" y="39053"/>
                    <a:pt x="34333" y="38100"/>
                  </a:cubicBezTo>
                  <a:lnTo>
                    <a:pt x="34333" y="40005"/>
                  </a:lnTo>
                  <a:cubicBezTo>
                    <a:pt x="34333" y="40005"/>
                    <a:pt x="35286" y="40005"/>
                    <a:pt x="35286" y="39053"/>
                  </a:cubicBezTo>
                  <a:cubicBezTo>
                    <a:pt x="35286" y="39053"/>
                    <a:pt x="35286" y="39053"/>
                    <a:pt x="34333"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0483"/>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8143"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7191" y="137160"/>
                    <a:pt x="37191" y="138113"/>
                  </a:cubicBezTo>
                  <a:close/>
                  <a:moveTo>
                    <a:pt x="39096" y="58103"/>
                  </a:moveTo>
                  <a:cubicBezTo>
                    <a:pt x="39096" y="58103"/>
                    <a:pt x="38143" y="58103"/>
                    <a:pt x="39096" y="58103"/>
                  </a:cubicBezTo>
                  <a:cubicBezTo>
                    <a:pt x="38143" y="58103"/>
                    <a:pt x="37191" y="58103"/>
                    <a:pt x="37191" y="58103"/>
                  </a:cubicBezTo>
                  <a:cubicBezTo>
                    <a:pt x="37191" y="58103"/>
                    <a:pt x="37191" y="59055"/>
                    <a:pt x="39096" y="58103"/>
                  </a:cubicBezTo>
                  <a:cubicBezTo>
                    <a:pt x="38143" y="59055"/>
                    <a:pt x="39096" y="59055"/>
                    <a:pt x="39096" y="58103"/>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1910"/>
                    <a:pt x="38143" y="42863"/>
                  </a:cubicBezTo>
                  <a:close/>
                  <a:moveTo>
                    <a:pt x="42906" y="39053"/>
                  </a:moveTo>
                  <a:cubicBezTo>
                    <a:pt x="42906" y="39053"/>
                    <a:pt x="42906" y="39053"/>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2388"/>
                  </a:moveTo>
                  <a:cubicBezTo>
                    <a:pt x="43858" y="52388"/>
                    <a:pt x="44811" y="53340"/>
                    <a:pt x="43858" y="54293"/>
                  </a:cubicBezTo>
                  <a:cubicBezTo>
                    <a:pt x="43858" y="54293"/>
                    <a:pt x="43858" y="55245"/>
                    <a:pt x="43858" y="55245"/>
                  </a:cubicBezTo>
                  <a:cubicBezTo>
                    <a:pt x="44811" y="55245"/>
                    <a:pt x="44811" y="54293"/>
                    <a:pt x="44811" y="52388"/>
                  </a:cubicBezTo>
                  <a:cubicBezTo>
                    <a:pt x="44811" y="53340"/>
                    <a:pt x="44811" y="53340"/>
                    <a:pt x="44811" y="52388"/>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1925"/>
                    <a:pt x="82911" y="154305"/>
                    <a:pt x="82911" y="147638"/>
                  </a:cubicBezTo>
                  <a:close/>
                  <a:moveTo>
                    <a:pt x="47668" y="55245"/>
                  </a:moveTo>
                  <a:lnTo>
                    <a:pt x="47668" y="55245"/>
                  </a:lnTo>
                  <a:cubicBezTo>
                    <a:pt x="47668" y="56197"/>
                    <a:pt x="47668" y="55245"/>
                    <a:pt x="47668" y="55245"/>
                  </a:cubicBezTo>
                  <a:cubicBezTo>
                    <a:pt x="47668" y="55245"/>
                    <a:pt x="47668" y="55245"/>
                    <a:pt x="47668" y="55245"/>
                  </a:cubicBezTo>
                  <a:cubicBezTo>
                    <a:pt x="47668" y="55245"/>
                    <a:pt x="47668" y="55245"/>
                    <a:pt x="47668" y="55245"/>
                  </a:cubicBezTo>
                  <a:close/>
                  <a:moveTo>
                    <a:pt x="88626" y="75247"/>
                  </a:moveTo>
                  <a:cubicBezTo>
                    <a:pt x="87673" y="75247"/>
                    <a:pt x="87673" y="75247"/>
                    <a:pt x="87673" y="76200"/>
                  </a:cubicBezTo>
                  <a:cubicBezTo>
                    <a:pt x="87673" y="77153"/>
                    <a:pt x="87673" y="77153"/>
                    <a:pt x="88626" y="77153"/>
                  </a:cubicBezTo>
                  <a:cubicBezTo>
                    <a:pt x="88626" y="77153"/>
                    <a:pt x="89578" y="76200"/>
                    <a:pt x="88626" y="75247"/>
                  </a:cubicBezTo>
                  <a:cubicBezTo>
                    <a:pt x="89578" y="75247"/>
                    <a:pt x="89578" y="75247"/>
                    <a:pt x="88626" y="75247"/>
                  </a:cubicBezTo>
                  <a:close/>
                  <a:moveTo>
                    <a:pt x="88626" y="30480"/>
                  </a:moveTo>
                  <a:cubicBezTo>
                    <a:pt x="88626" y="30480"/>
                    <a:pt x="88626" y="30480"/>
                    <a:pt x="88626" y="30480"/>
                  </a:cubicBezTo>
                  <a:cubicBezTo>
                    <a:pt x="89578" y="30480"/>
                    <a:pt x="89578" y="30480"/>
                    <a:pt x="88626" y="30480"/>
                  </a:cubicBezTo>
                  <a:cubicBezTo>
                    <a:pt x="89578" y="29528"/>
                    <a:pt x="89578" y="29528"/>
                    <a:pt x="88626" y="30480"/>
                  </a:cubicBezTo>
                  <a:cubicBezTo>
                    <a:pt x="88626" y="29528"/>
                    <a:pt x="88626" y="29528"/>
                    <a:pt x="88626"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8626" y="67628"/>
                    <a:pt x="90531" y="68580"/>
                    <a:pt x="91483" y="68580"/>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0531" y="52388"/>
                  </a:moveTo>
                  <a:cubicBezTo>
                    <a:pt x="90531" y="52388"/>
                    <a:pt x="90531" y="53340"/>
                    <a:pt x="90531" y="52388"/>
                  </a:cubicBezTo>
                  <a:cubicBezTo>
                    <a:pt x="91483" y="53340"/>
                    <a:pt x="92436" y="53340"/>
                    <a:pt x="91483" y="52388"/>
                  </a:cubicBezTo>
                  <a:lnTo>
                    <a:pt x="90531" y="52388"/>
                  </a:lnTo>
                  <a:cubicBezTo>
                    <a:pt x="91483" y="52388"/>
                    <a:pt x="91483" y="52388"/>
                    <a:pt x="90531"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1483" y="26670"/>
                    <a:pt x="91483" y="26670"/>
                  </a:cubicBezTo>
                  <a:cubicBezTo>
                    <a:pt x="92436" y="26670"/>
                    <a:pt x="92436" y="26670"/>
                    <a:pt x="91483" y="26670"/>
                  </a:cubicBezTo>
                  <a:cubicBezTo>
                    <a:pt x="92436" y="25718"/>
                    <a:pt x="92436" y="25718"/>
                    <a:pt x="91483" y="26670"/>
                  </a:cubicBezTo>
                  <a:cubicBezTo>
                    <a:pt x="91483"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8108"/>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8105"/>
                    <a:pt x="97198" y="78105"/>
                    <a:pt x="96246" y="75247"/>
                  </a:cubicBezTo>
                  <a:close/>
                  <a:moveTo>
                    <a:pt x="95293" y="138113"/>
                  </a:moveTo>
                  <a:cubicBezTo>
                    <a:pt x="95293" y="138113"/>
                    <a:pt x="94341" y="139065"/>
                    <a:pt x="95293" y="138113"/>
                  </a:cubicBezTo>
                  <a:cubicBezTo>
                    <a:pt x="94341" y="139065"/>
                    <a:pt x="94341" y="139065"/>
                    <a:pt x="94341" y="140018"/>
                  </a:cubicBezTo>
                  <a:cubicBezTo>
                    <a:pt x="95293" y="140018"/>
                    <a:pt x="96246" y="140018"/>
                    <a:pt x="95293" y="138113"/>
                  </a:cubicBezTo>
                  <a:cubicBezTo>
                    <a:pt x="96246" y="139065"/>
                    <a:pt x="96246" y="138113"/>
                    <a:pt x="95293" y="138113"/>
                  </a:cubicBezTo>
                  <a:close/>
                  <a:moveTo>
                    <a:pt x="94341" y="62865"/>
                  </a:moveTo>
                  <a:cubicBezTo>
                    <a:pt x="94341" y="62865"/>
                    <a:pt x="94341" y="63818"/>
                    <a:pt x="94341" y="62865"/>
                  </a:cubicBezTo>
                  <a:cubicBezTo>
                    <a:pt x="95293" y="63818"/>
                    <a:pt x="95293" y="63818"/>
                    <a:pt x="95293" y="62865"/>
                  </a:cubicBezTo>
                  <a:cubicBezTo>
                    <a:pt x="95293" y="62865"/>
                    <a:pt x="95293" y="61913"/>
                    <a:pt x="95293" y="61913"/>
                  </a:cubicBezTo>
                  <a:cubicBezTo>
                    <a:pt x="95293" y="61913"/>
                    <a:pt x="95293" y="61913"/>
                    <a:pt x="94341" y="62865"/>
                  </a:cubicBezTo>
                  <a:close/>
                  <a:moveTo>
                    <a:pt x="95293" y="7620"/>
                  </a:moveTo>
                  <a:cubicBezTo>
                    <a:pt x="95293" y="8572"/>
                    <a:pt x="95293" y="8572"/>
                    <a:pt x="95293" y="7620"/>
                  </a:cubicBezTo>
                  <a:cubicBezTo>
                    <a:pt x="95293" y="8572"/>
                    <a:pt x="96246" y="8572"/>
                    <a:pt x="95293" y="7620"/>
                  </a:cubicBezTo>
                  <a:cubicBezTo>
                    <a:pt x="96246" y="7620"/>
                    <a:pt x="95293" y="7620"/>
                    <a:pt x="95293" y="7620"/>
                  </a:cubicBezTo>
                  <a:cubicBezTo>
                    <a:pt x="95293"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3818"/>
                    <a:pt x="98151" y="63818"/>
                  </a:cubicBezTo>
                  <a:lnTo>
                    <a:pt x="100056" y="63818"/>
                  </a:lnTo>
                  <a:cubicBezTo>
                    <a:pt x="100056" y="63818"/>
                    <a:pt x="99103" y="62865"/>
                    <a:pt x="98151" y="63818"/>
                  </a:cubicBezTo>
                  <a:cubicBezTo>
                    <a:pt x="99103" y="62865"/>
                    <a:pt x="98151" y="62865"/>
                    <a:pt x="98151" y="63818"/>
                  </a:cubicBezTo>
                  <a:close/>
                  <a:moveTo>
                    <a:pt x="99103" y="139065"/>
                  </a:moveTo>
                  <a:cubicBezTo>
                    <a:pt x="100056" y="139065"/>
                    <a:pt x="100056" y="138113"/>
                    <a:pt x="100056" y="137160"/>
                  </a:cubicBezTo>
                  <a:lnTo>
                    <a:pt x="100056" y="136208"/>
                  </a:lnTo>
                  <a:cubicBezTo>
                    <a:pt x="100056" y="136208"/>
                    <a:pt x="99103" y="136208"/>
                    <a:pt x="99103" y="136208"/>
                  </a:cubicBezTo>
                  <a:cubicBezTo>
                    <a:pt x="98151" y="137160"/>
                    <a:pt x="98151" y="138113"/>
                    <a:pt x="99103" y="139065"/>
                  </a:cubicBezTo>
                  <a:cubicBezTo>
                    <a:pt x="98151" y="139065"/>
                    <a:pt x="99103" y="139065"/>
                    <a:pt x="99103"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6672"/>
                    <a:pt x="101008" y="46672"/>
                    <a:pt x="100056" y="45720"/>
                  </a:cubicBezTo>
                  <a:cubicBezTo>
                    <a:pt x="101008" y="45720"/>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4780"/>
                  </a:moveTo>
                  <a:cubicBezTo>
                    <a:pt x="112438" y="144780"/>
                    <a:pt x="112438" y="143828"/>
                    <a:pt x="112438" y="143828"/>
                  </a:cubicBezTo>
                  <a:cubicBezTo>
                    <a:pt x="113391" y="143828"/>
                    <a:pt x="114343" y="143828"/>
                    <a:pt x="114343" y="142875"/>
                  </a:cubicBezTo>
                  <a:cubicBezTo>
                    <a:pt x="114343" y="142875"/>
                    <a:pt x="114343" y="141922"/>
                    <a:pt x="113391" y="141922"/>
                  </a:cubicBezTo>
                  <a:cubicBezTo>
                    <a:pt x="112438" y="141922"/>
                    <a:pt x="112438" y="142875"/>
                    <a:pt x="112438" y="143828"/>
                  </a:cubicBezTo>
                  <a:cubicBezTo>
                    <a:pt x="111486" y="143828"/>
                    <a:pt x="110533" y="141922"/>
                    <a:pt x="108628" y="142875"/>
                  </a:cubicBezTo>
                  <a:cubicBezTo>
                    <a:pt x="106723" y="144780"/>
                    <a:pt x="103866" y="143828"/>
                    <a:pt x="101961" y="142875"/>
                  </a:cubicBezTo>
                  <a:cubicBezTo>
                    <a:pt x="101008" y="142875"/>
                    <a:pt x="100056" y="141922"/>
                    <a:pt x="99103" y="142875"/>
                  </a:cubicBezTo>
                  <a:cubicBezTo>
                    <a:pt x="99103" y="143828"/>
                    <a:pt x="99103" y="143828"/>
                    <a:pt x="99103" y="144780"/>
                  </a:cubicBezTo>
                  <a:cubicBezTo>
                    <a:pt x="99103" y="145733"/>
                    <a:pt x="101008" y="145733"/>
                    <a:pt x="101961" y="145733"/>
                  </a:cubicBezTo>
                  <a:cubicBezTo>
                    <a:pt x="105771" y="145733"/>
                    <a:pt x="108628" y="145733"/>
                    <a:pt x="111486" y="144780"/>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99103"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5255"/>
                  </a:moveTo>
                  <a:lnTo>
                    <a:pt x="100056" y="135255"/>
                  </a:lnTo>
                  <a:cubicBezTo>
                    <a:pt x="101008" y="135255"/>
                    <a:pt x="101961" y="135255"/>
                    <a:pt x="101008" y="133350"/>
                  </a:cubicBezTo>
                  <a:lnTo>
                    <a:pt x="101008" y="133350"/>
                  </a:lnTo>
                  <a:cubicBezTo>
                    <a:pt x="100056" y="134303"/>
                    <a:pt x="100056" y="135255"/>
                    <a:pt x="100056" y="135255"/>
                  </a:cubicBezTo>
                  <a:close/>
                  <a:moveTo>
                    <a:pt x="101008" y="100013"/>
                  </a:moveTo>
                  <a:cubicBezTo>
                    <a:pt x="101008" y="100013"/>
                    <a:pt x="100056" y="100013"/>
                    <a:pt x="101008" y="100013"/>
                  </a:cubicBezTo>
                  <a:cubicBezTo>
                    <a:pt x="100056" y="100965"/>
                    <a:pt x="101008" y="101918"/>
                    <a:pt x="101008" y="101918"/>
                  </a:cubicBezTo>
                  <a:cubicBezTo>
                    <a:pt x="101008" y="100965"/>
                    <a:pt x="101961" y="100965"/>
                    <a:pt x="101008" y="100013"/>
                  </a:cubicBezTo>
                  <a:cubicBezTo>
                    <a:pt x="101961" y="100013"/>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4818" y="70485"/>
                    <a:pt x="103866" y="70485"/>
                  </a:cubicBezTo>
                  <a:close/>
                  <a:moveTo>
                    <a:pt x="101961" y="35243"/>
                  </a:moveTo>
                  <a:cubicBezTo>
                    <a:pt x="101961" y="35243"/>
                    <a:pt x="102913" y="35243"/>
                    <a:pt x="101961" y="35243"/>
                  </a:cubicBezTo>
                  <a:cubicBezTo>
                    <a:pt x="102913" y="34290"/>
                    <a:pt x="102913" y="33338"/>
                    <a:pt x="101961" y="34290"/>
                  </a:cubicBezTo>
                  <a:cubicBezTo>
                    <a:pt x="101961" y="34290"/>
                    <a:pt x="101008" y="34290"/>
                    <a:pt x="101961" y="35243"/>
                  </a:cubicBezTo>
                  <a:cubicBezTo>
                    <a:pt x="101008" y="35243"/>
                    <a:pt x="101961" y="35243"/>
                    <a:pt x="101961" y="35243"/>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2913" y="134303"/>
                  </a:moveTo>
                  <a:cubicBezTo>
                    <a:pt x="102913" y="135255"/>
                    <a:pt x="103866" y="136208"/>
                    <a:pt x="105771" y="136208"/>
                  </a:cubicBezTo>
                  <a:cubicBezTo>
                    <a:pt x="106723" y="136208"/>
                    <a:pt x="107676" y="136208"/>
                    <a:pt x="107676" y="134303"/>
                  </a:cubicBezTo>
                  <a:cubicBezTo>
                    <a:pt x="106723" y="132397"/>
                    <a:pt x="105771" y="133350"/>
                    <a:pt x="104818" y="133350"/>
                  </a:cubicBezTo>
                  <a:cubicBezTo>
                    <a:pt x="103866" y="132397"/>
                    <a:pt x="102913" y="132397"/>
                    <a:pt x="102913" y="134303"/>
                  </a:cubicBezTo>
                  <a:close/>
                  <a:moveTo>
                    <a:pt x="104818" y="37147"/>
                  </a:moveTo>
                  <a:cubicBezTo>
                    <a:pt x="104818" y="37147"/>
                    <a:pt x="105771" y="37147"/>
                    <a:pt x="104818" y="37147"/>
                  </a:cubicBezTo>
                  <a:cubicBezTo>
                    <a:pt x="105771" y="36195"/>
                    <a:pt x="104818" y="36195"/>
                    <a:pt x="104818" y="37147"/>
                  </a:cubicBezTo>
                  <a:cubicBezTo>
                    <a:pt x="104818" y="36195"/>
                    <a:pt x="104818" y="37147"/>
                    <a:pt x="104818" y="37147"/>
                  </a:cubicBezTo>
                  <a:cubicBezTo>
                    <a:pt x="104818" y="37147"/>
                    <a:pt x="104818" y="37147"/>
                    <a:pt x="104818" y="37147"/>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6672"/>
                    <a:pt x="107676" y="45720"/>
                  </a:cubicBezTo>
                  <a:close/>
                  <a:moveTo>
                    <a:pt x="107676" y="98108"/>
                  </a:moveTo>
                  <a:cubicBezTo>
                    <a:pt x="107676" y="97155"/>
                    <a:pt x="107676" y="97155"/>
                    <a:pt x="107676" y="98108"/>
                  </a:cubicBezTo>
                  <a:cubicBezTo>
                    <a:pt x="105771" y="97155"/>
                    <a:pt x="105771" y="97155"/>
                    <a:pt x="105771" y="98108"/>
                  </a:cubicBezTo>
                  <a:cubicBezTo>
                    <a:pt x="105771" y="98108"/>
                    <a:pt x="106723" y="99060"/>
                    <a:pt x="106723" y="99060"/>
                  </a:cubicBezTo>
                  <a:cubicBezTo>
                    <a:pt x="106723" y="99060"/>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0958"/>
                    <a:pt x="106723" y="41910"/>
                  </a:cubicBezTo>
                  <a:close/>
                  <a:moveTo>
                    <a:pt x="110533" y="150495"/>
                  </a:moveTo>
                  <a:cubicBezTo>
                    <a:pt x="108628" y="150495"/>
                    <a:pt x="108628" y="152400"/>
                    <a:pt x="107676" y="153353"/>
                  </a:cubicBezTo>
                  <a:cubicBezTo>
                    <a:pt x="107676" y="153353"/>
                    <a:pt x="107676" y="153353"/>
                    <a:pt x="108628" y="153353"/>
                  </a:cubicBezTo>
                  <a:cubicBezTo>
                    <a:pt x="108628" y="153353"/>
                    <a:pt x="110533" y="153353"/>
                    <a:pt x="110533" y="150495"/>
                  </a:cubicBezTo>
                  <a:cubicBezTo>
                    <a:pt x="110533" y="151447"/>
                    <a:pt x="110533" y="150495"/>
                    <a:pt x="110533" y="150495"/>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3822"/>
                    <a:pt x="107676" y="103822"/>
                  </a:cubicBezTo>
                  <a:cubicBezTo>
                    <a:pt x="108628" y="104775"/>
                    <a:pt x="108628" y="103822"/>
                    <a:pt x="108628" y="103822"/>
                  </a:cubicBezTo>
                  <a:lnTo>
                    <a:pt x="107676" y="103822"/>
                  </a:lnTo>
                  <a:cubicBezTo>
                    <a:pt x="107676" y="102870"/>
                    <a:pt x="107676" y="102870"/>
                    <a:pt x="107676" y="103822"/>
                  </a:cubicBezTo>
                  <a:close/>
                  <a:moveTo>
                    <a:pt x="107676" y="94297"/>
                  </a:moveTo>
                  <a:cubicBezTo>
                    <a:pt x="107676" y="94297"/>
                    <a:pt x="108628" y="94297"/>
                    <a:pt x="107676" y="94297"/>
                  </a:cubicBezTo>
                  <a:cubicBezTo>
                    <a:pt x="108628" y="93345"/>
                    <a:pt x="108628" y="93345"/>
                    <a:pt x="107676" y="93345"/>
                  </a:cubicBezTo>
                  <a:cubicBezTo>
                    <a:pt x="107676" y="93345"/>
                    <a:pt x="107676" y="93345"/>
                    <a:pt x="107676" y="94297"/>
                  </a:cubicBezTo>
                  <a:cubicBezTo>
                    <a:pt x="107676" y="93345"/>
                    <a:pt x="107676" y="94297"/>
                    <a:pt x="107676"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8628" y="21908"/>
                  </a:moveTo>
                  <a:cubicBezTo>
                    <a:pt x="108628" y="22860"/>
                    <a:pt x="109581" y="22860"/>
                    <a:pt x="108628" y="21908"/>
                  </a:cubicBezTo>
                  <a:cubicBezTo>
                    <a:pt x="109581" y="21908"/>
                    <a:pt x="109581" y="21908"/>
                    <a:pt x="108628" y="21908"/>
                  </a:cubicBezTo>
                  <a:cubicBezTo>
                    <a:pt x="109581" y="21908"/>
                    <a:pt x="109581" y="21908"/>
                    <a:pt x="108628" y="21908"/>
                  </a:cubicBezTo>
                  <a:cubicBezTo>
                    <a:pt x="108628" y="21908"/>
                    <a:pt x="108628" y="21908"/>
                    <a:pt x="108628" y="21908"/>
                  </a:cubicBezTo>
                  <a:close/>
                  <a:moveTo>
                    <a:pt x="109581" y="32385"/>
                  </a:moveTo>
                  <a:cubicBezTo>
                    <a:pt x="108628" y="32385"/>
                    <a:pt x="108628" y="32385"/>
                    <a:pt x="108628" y="33338"/>
                  </a:cubicBezTo>
                  <a:cubicBezTo>
                    <a:pt x="108628" y="34290"/>
                    <a:pt x="108628" y="34290"/>
                    <a:pt x="109581" y="34290"/>
                  </a:cubicBezTo>
                  <a:cubicBezTo>
                    <a:pt x="110533" y="34290"/>
                    <a:pt x="110533" y="34290"/>
                    <a:pt x="109581" y="32385"/>
                  </a:cubicBezTo>
                  <a:cubicBezTo>
                    <a:pt x="110533" y="32385"/>
                    <a:pt x="110533" y="32385"/>
                    <a:pt x="109581" y="32385"/>
                  </a:cubicBezTo>
                  <a:close/>
                  <a:moveTo>
                    <a:pt x="110533" y="167640"/>
                  </a:moveTo>
                  <a:cubicBezTo>
                    <a:pt x="110533" y="166688"/>
                    <a:pt x="110533" y="166688"/>
                    <a:pt x="110533" y="167640"/>
                  </a:cubicBezTo>
                  <a:cubicBezTo>
                    <a:pt x="108628" y="166688"/>
                    <a:pt x="108628" y="167640"/>
                    <a:pt x="108628" y="167640"/>
                  </a:cubicBezTo>
                  <a:cubicBezTo>
                    <a:pt x="109581" y="167640"/>
                    <a:pt x="109581" y="168593"/>
                    <a:pt x="110533" y="167640"/>
                  </a:cubicBezTo>
                  <a:cubicBezTo>
                    <a:pt x="110533" y="168593"/>
                    <a:pt x="110533" y="168593"/>
                    <a:pt x="110533" y="167640"/>
                  </a:cubicBezTo>
                  <a:close/>
                  <a:moveTo>
                    <a:pt x="110533" y="80963"/>
                  </a:moveTo>
                  <a:cubicBezTo>
                    <a:pt x="109581" y="80010"/>
                    <a:pt x="109581" y="80963"/>
                    <a:pt x="110533" y="80963"/>
                  </a:cubicBezTo>
                  <a:cubicBezTo>
                    <a:pt x="110533" y="80963"/>
                    <a:pt x="110533" y="81915"/>
                    <a:pt x="110533" y="80963"/>
                  </a:cubicBezTo>
                  <a:cubicBezTo>
                    <a:pt x="110533" y="81915"/>
                    <a:pt x="111486" y="80963"/>
                    <a:pt x="110533" y="80963"/>
                  </a:cubicBezTo>
                  <a:cubicBezTo>
                    <a:pt x="110533"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6208"/>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3815"/>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1438"/>
                    <a:pt x="112438" y="73343"/>
                  </a:cubicBezTo>
                  <a:lnTo>
                    <a:pt x="112438"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2438" y="129540"/>
                  </a:moveTo>
                  <a:cubicBezTo>
                    <a:pt x="112438" y="129540"/>
                    <a:pt x="112438" y="129540"/>
                    <a:pt x="112438" y="129540"/>
                  </a:cubicBezTo>
                  <a:cubicBezTo>
                    <a:pt x="109581" y="130493"/>
                    <a:pt x="110533" y="131445"/>
                    <a:pt x="111486" y="132397"/>
                  </a:cubicBezTo>
                  <a:cubicBezTo>
                    <a:pt x="112438" y="132397"/>
                    <a:pt x="113391" y="131445"/>
                    <a:pt x="112438" y="129540"/>
                  </a:cubicBezTo>
                  <a:close/>
                  <a:moveTo>
                    <a:pt x="112438" y="100013"/>
                  </a:moveTo>
                  <a:cubicBezTo>
                    <a:pt x="112438" y="100013"/>
                    <a:pt x="112438" y="100013"/>
                    <a:pt x="112438" y="100013"/>
                  </a:cubicBezTo>
                  <a:cubicBezTo>
                    <a:pt x="111486" y="100013"/>
                    <a:pt x="111486" y="100013"/>
                    <a:pt x="112438" y="100013"/>
                  </a:cubicBezTo>
                  <a:cubicBezTo>
                    <a:pt x="111486" y="100013"/>
                    <a:pt x="111486" y="100965"/>
                    <a:pt x="112438" y="100013"/>
                  </a:cubicBezTo>
                  <a:cubicBezTo>
                    <a:pt x="112438" y="100965"/>
                    <a:pt x="112438" y="100013"/>
                    <a:pt x="112438" y="100013"/>
                  </a:cubicBezTo>
                  <a:close/>
                  <a:moveTo>
                    <a:pt x="114343" y="58103"/>
                  </a:moveTo>
                  <a:lnTo>
                    <a:pt x="114343" y="58103"/>
                  </a:lnTo>
                  <a:cubicBezTo>
                    <a:pt x="114343" y="56197"/>
                    <a:pt x="113391" y="55245"/>
                    <a:pt x="112438" y="54293"/>
                  </a:cubicBezTo>
                  <a:cubicBezTo>
                    <a:pt x="111486" y="54293"/>
                    <a:pt x="111486" y="54293"/>
                    <a:pt x="111486" y="54293"/>
                  </a:cubicBezTo>
                  <a:cubicBezTo>
                    <a:pt x="112438" y="56197"/>
                    <a:pt x="113391" y="58103"/>
                    <a:pt x="114343" y="58103"/>
                  </a:cubicBezTo>
                  <a:close/>
                  <a:moveTo>
                    <a:pt x="112438" y="40005"/>
                  </a:moveTo>
                  <a:cubicBezTo>
                    <a:pt x="112438" y="40005"/>
                    <a:pt x="113391" y="40005"/>
                    <a:pt x="113391" y="40005"/>
                  </a:cubicBezTo>
                  <a:cubicBezTo>
                    <a:pt x="113391" y="39053"/>
                    <a:pt x="113391" y="39053"/>
                    <a:pt x="113391" y="39053"/>
                  </a:cubicBezTo>
                  <a:cubicBezTo>
                    <a:pt x="112438" y="39053"/>
                    <a:pt x="112438" y="39053"/>
                    <a:pt x="112438" y="40005"/>
                  </a:cubicBezTo>
                  <a:cubicBezTo>
                    <a:pt x="111486" y="40005"/>
                    <a:pt x="112438" y="40005"/>
                    <a:pt x="112438" y="40005"/>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2438" y="64770"/>
                    <a:pt x="112438" y="64770"/>
                    <a:pt x="113391" y="64770"/>
                  </a:cubicBezTo>
                  <a:cubicBezTo>
                    <a:pt x="113391" y="66675"/>
                    <a:pt x="113391" y="66675"/>
                    <a:pt x="114343" y="65722"/>
                  </a:cubicBezTo>
                  <a:cubicBezTo>
                    <a:pt x="114343" y="65722"/>
                    <a:pt x="115296" y="64770"/>
                    <a:pt x="115296" y="64770"/>
                  </a:cubicBezTo>
                  <a:cubicBezTo>
                    <a:pt x="114343" y="64770"/>
                    <a:pt x="113391" y="64770"/>
                    <a:pt x="113391" y="64770"/>
                  </a:cubicBezTo>
                  <a:close/>
                  <a:moveTo>
                    <a:pt x="113391" y="149543"/>
                  </a:moveTo>
                  <a:cubicBezTo>
                    <a:pt x="113391" y="149543"/>
                    <a:pt x="113391" y="149543"/>
                    <a:pt x="113391" y="149543"/>
                  </a:cubicBezTo>
                  <a:cubicBezTo>
                    <a:pt x="114343" y="150495"/>
                    <a:pt x="114343" y="149543"/>
                    <a:pt x="114343" y="149543"/>
                  </a:cubicBezTo>
                  <a:cubicBezTo>
                    <a:pt x="114343" y="148590"/>
                    <a:pt x="114343" y="148590"/>
                    <a:pt x="113391" y="149543"/>
                  </a:cubicBezTo>
                  <a:cubicBezTo>
                    <a:pt x="113391" y="148590"/>
                    <a:pt x="113391" y="148590"/>
                    <a:pt x="113391" y="149543"/>
                  </a:cubicBezTo>
                  <a:close/>
                  <a:moveTo>
                    <a:pt x="116248" y="160972"/>
                  </a:moveTo>
                  <a:cubicBezTo>
                    <a:pt x="115296" y="160972"/>
                    <a:pt x="114343" y="161925"/>
                    <a:pt x="114343" y="162878"/>
                  </a:cubicBezTo>
                  <a:cubicBezTo>
                    <a:pt x="114343" y="163830"/>
                    <a:pt x="114343" y="163830"/>
                    <a:pt x="114343" y="163830"/>
                  </a:cubicBezTo>
                  <a:cubicBezTo>
                    <a:pt x="115296" y="163830"/>
                    <a:pt x="116248" y="163830"/>
                    <a:pt x="116248" y="160972"/>
                  </a:cubicBezTo>
                  <a:cubicBezTo>
                    <a:pt x="117201" y="161925"/>
                    <a:pt x="116248" y="161925"/>
                    <a:pt x="116248" y="160972"/>
                  </a:cubicBezTo>
                  <a:close/>
                  <a:moveTo>
                    <a:pt x="115296" y="90488"/>
                  </a:moveTo>
                  <a:cubicBezTo>
                    <a:pt x="116248" y="89535"/>
                    <a:pt x="117201" y="90488"/>
                    <a:pt x="117201" y="88583"/>
                  </a:cubicBezTo>
                  <a:cubicBezTo>
                    <a:pt x="117201" y="88583"/>
                    <a:pt x="117201" y="87630"/>
                    <a:pt x="116248" y="87630"/>
                  </a:cubicBezTo>
                  <a:cubicBezTo>
                    <a:pt x="115296" y="87630"/>
                    <a:pt x="115296" y="88583"/>
                    <a:pt x="115296" y="90488"/>
                  </a:cubicBezTo>
                  <a:cubicBezTo>
                    <a:pt x="114343" y="90488"/>
                    <a:pt x="114343" y="90488"/>
                    <a:pt x="115296" y="90488"/>
                  </a:cubicBezTo>
                  <a:close/>
                  <a:moveTo>
                    <a:pt x="116248" y="83820"/>
                  </a:moveTo>
                  <a:cubicBezTo>
                    <a:pt x="116248" y="83820"/>
                    <a:pt x="116248" y="82868"/>
                    <a:pt x="116248" y="83820"/>
                  </a:cubicBezTo>
                  <a:cubicBezTo>
                    <a:pt x="117201" y="82868"/>
                    <a:pt x="117201" y="82868"/>
                    <a:pt x="116248" y="82868"/>
                  </a:cubicBezTo>
                  <a:cubicBezTo>
                    <a:pt x="116248" y="81915"/>
                    <a:pt x="116248" y="81915"/>
                    <a:pt x="116248" y="83820"/>
                  </a:cubicBezTo>
                  <a:cubicBezTo>
                    <a:pt x="115296" y="82868"/>
                    <a:pt x="115296"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5733"/>
                  </a:moveTo>
                  <a:cubicBezTo>
                    <a:pt x="118153" y="145733"/>
                    <a:pt x="117201" y="146685"/>
                    <a:pt x="117201" y="147638"/>
                  </a:cubicBezTo>
                  <a:cubicBezTo>
                    <a:pt x="117201" y="148590"/>
                    <a:pt x="117201" y="149543"/>
                    <a:pt x="118153" y="149543"/>
                  </a:cubicBezTo>
                  <a:cubicBezTo>
                    <a:pt x="119106" y="149543"/>
                    <a:pt x="119106" y="148590"/>
                    <a:pt x="119106" y="148590"/>
                  </a:cubicBezTo>
                  <a:cubicBezTo>
                    <a:pt x="121011" y="146685"/>
                    <a:pt x="120058" y="145733"/>
                    <a:pt x="119106" y="145733"/>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0058" y="53340"/>
                    <a:pt x="120058"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6" name="Freeform 355">
              <a:extLst>
                <a:ext uri="{FF2B5EF4-FFF2-40B4-BE49-F238E27FC236}">
                  <a16:creationId xmlns:a16="http://schemas.microsoft.com/office/drawing/2014/main" id="{4D4305B8-15F7-C97A-1734-A3DBADBDB473}"/>
                </a:ext>
              </a:extLst>
            </p:cNvPr>
            <p:cNvSpPr/>
            <p:nvPr/>
          </p:nvSpPr>
          <p:spPr>
            <a:xfrm>
              <a:off x="572691" y="0"/>
              <a:ext cx="188594" cy="265521"/>
            </a:xfrm>
            <a:custGeom>
              <a:avLst/>
              <a:gdLst>
                <a:gd name="connsiteX0" fmla="*/ 182880 w 188594"/>
                <a:gd name="connsiteY0" fmla="*/ 262269 h 265521"/>
                <a:gd name="connsiteX1" fmla="*/ 178117 w 188594"/>
                <a:gd name="connsiteY1" fmla="*/ 264174 h 265521"/>
                <a:gd name="connsiteX2" fmla="*/ 142875 w 188594"/>
                <a:gd name="connsiteY2" fmla="*/ 265127 h 265521"/>
                <a:gd name="connsiteX3" fmla="*/ 118110 w 188594"/>
                <a:gd name="connsiteY3" fmla="*/ 264174 h 265521"/>
                <a:gd name="connsiteX4" fmla="*/ 107632 w 188594"/>
                <a:gd name="connsiteY4" fmla="*/ 265127 h 265521"/>
                <a:gd name="connsiteX5" fmla="*/ 100965 w 188594"/>
                <a:gd name="connsiteY5" fmla="*/ 264174 h 265521"/>
                <a:gd name="connsiteX6" fmla="*/ 98107 w 188594"/>
                <a:gd name="connsiteY6" fmla="*/ 260365 h 265521"/>
                <a:gd name="connsiteX7" fmla="*/ 100965 w 188594"/>
                <a:gd name="connsiteY7" fmla="*/ 256555 h 265521"/>
                <a:gd name="connsiteX8" fmla="*/ 106680 w 188594"/>
                <a:gd name="connsiteY8" fmla="*/ 255602 h 265521"/>
                <a:gd name="connsiteX9" fmla="*/ 112395 w 188594"/>
                <a:gd name="connsiteY9" fmla="*/ 245124 h 265521"/>
                <a:gd name="connsiteX10" fmla="*/ 100013 w 188594"/>
                <a:gd name="connsiteY10" fmla="*/ 219407 h 265521"/>
                <a:gd name="connsiteX11" fmla="*/ 84772 w 188594"/>
                <a:gd name="connsiteY11" fmla="*/ 191784 h 265521"/>
                <a:gd name="connsiteX12" fmla="*/ 82867 w 188594"/>
                <a:gd name="connsiteY12" fmla="*/ 187974 h 265521"/>
                <a:gd name="connsiteX13" fmla="*/ 77152 w 188594"/>
                <a:gd name="connsiteY13" fmla="*/ 187974 h 265521"/>
                <a:gd name="connsiteX14" fmla="*/ 70485 w 188594"/>
                <a:gd name="connsiteY14" fmla="*/ 197499 h 265521"/>
                <a:gd name="connsiteX15" fmla="*/ 69532 w 188594"/>
                <a:gd name="connsiteY15" fmla="*/ 209882 h 265521"/>
                <a:gd name="connsiteX16" fmla="*/ 70485 w 188594"/>
                <a:gd name="connsiteY16" fmla="*/ 236552 h 265521"/>
                <a:gd name="connsiteX17" fmla="*/ 83820 w 188594"/>
                <a:gd name="connsiteY17" fmla="*/ 256555 h 265521"/>
                <a:gd name="connsiteX18" fmla="*/ 86677 w 188594"/>
                <a:gd name="connsiteY18" fmla="*/ 261317 h 265521"/>
                <a:gd name="connsiteX19" fmla="*/ 81915 w 188594"/>
                <a:gd name="connsiteY19" fmla="*/ 264174 h 265521"/>
                <a:gd name="connsiteX20" fmla="*/ 44767 w 188594"/>
                <a:gd name="connsiteY20" fmla="*/ 265127 h 265521"/>
                <a:gd name="connsiteX21" fmla="*/ 14288 w 188594"/>
                <a:gd name="connsiteY21" fmla="*/ 264174 h 265521"/>
                <a:gd name="connsiteX22" fmla="*/ 4763 w 188594"/>
                <a:gd name="connsiteY22" fmla="*/ 264174 h 265521"/>
                <a:gd name="connsiteX23" fmla="*/ 0 w 188594"/>
                <a:gd name="connsiteY23" fmla="*/ 259412 h 265521"/>
                <a:gd name="connsiteX24" fmla="*/ 4763 w 188594"/>
                <a:gd name="connsiteY24" fmla="*/ 254649 h 265521"/>
                <a:gd name="connsiteX25" fmla="*/ 15240 w 188594"/>
                <a:gd name="connsiteY25" fmla="*/ 251792 h 265521"/>
                <a:gd name="connsiteX26" fmla="*/ 22860 w 188594"/>
                <a:gd name="connsiteY26" fmla="*/ 239409 h 265521"/>
                <a:gd name="connsiteX27" fmla="*/ 22860 w 188594"/>
                <a:gd name="connsiteY27" fmla="*/ 231790 h 265521"/>
                <a:gd name="connsiteX28" fmla="*/ 23813 w 188594"/>
                <a:gd name="connsiteY28" fmla="*/ 187974 h 265521"/>
                <a:gd name="connsiteX29" fmla="*/ 22860 w 188594"/>
                <a:gd name="connsiteY29" fmla="*/ 128919 h 265521"/>
                <a:gd name="connsiteX30" fmla="*/ 23813 w 188594"/>
                <a:gd name="connsiteY30" fmla="*/ 93677 h 265521"/>
                <a:gd name="connsiteX31" fmla="*/ 23813 w 188594"/>
                <a:gd name="connsiteY31" fmla="*/ 44147 h 265521"/>
                <a:gd name="connsiteX32" fmla="*/ 22860 w 188594"/>
                <a:gd name="connsiteY32" fmla="*/ 30812 h 265521"/>
                <a:gd name="connsiteX33" fmla="*/ 9525 w 188594"/>
                <a:gd name="connsiteY33" fmla="*/ 19382 h 265521"/>
                <a:gd name="connsiteX34" fmla="*/ 5715 w 188594"/>
                <a:gd name="connsiteY34" fmla="*/ 19382 h 265521"/>
                <a:gd name="connsiteX35" fmla="*/ 1905 w 188594"/>
                <a:gd name="connsiteY35" fmla="*/ 13667 h 265521"/>
                <a:gd name="connsiteX36" fmla="*/ 6667 w 188594"/>
                <a:gd name="connsiteY36" fmla="*/ 9857 h 265521"/>
                <a:gd name="connsiteX37" fmla="*/ 17145 w 188594"/>
                <a:gd name="connsiteY37" fmla="*/ 8905 h 265521"/>
                <a:gd name="connsiteX38" fmla="*/ 60007 w 188594"/>
                <a:gd name="connsiteY38" fmla="*/ 1284 h 265521"/>
                <a:gd name="connsiteX39" fmla="*/ 61913 w 188594"/>
                <a:gd name="connsiteY39" fmla="*/ 332 h 265521"/>
                <a:gd name="connsiteX40" fmla="*/ 68580 w 188594"/>
                <a:gd name="connsiteY40" fmla="*/ 5094 h 265521"/>
                <a:gd name="connsiteX41" fmla="*/ 69532 w 188594"/>
                <a:gd name="connsiteY41" fmla="*/ 18430 h 265521"/>
                <a:gd name="connsiteX42" fmla="*/ 69532 w 188594"/>
                <a:gd name="connsiteY42" fmla="*/ 36527 h 265521"/>
                <a:gd name="connsiteX43" fmla="*/ 70485 w 188594"/>
                <a:gd name="connsiteY43" fmla="*/ 64149 h 265521"/>
                <a:gd name="connsiteX44" fmla="*/ 70485 w 188594"/>
                <a:gd name="connsiteY44" fmla="*/ 86057 h 265521"/>
                <a:gd name="connsiteX45" fmla="*/ 71438 w 188594"/>
                <a:gd name="connsiteY45" fmla="*/ 111774 h 265521"/>
                <a:gd name="connsiteX46" fmla="*/ 71438 w 188594"/>
                <a:gd name="connsiteY46" fmla="*/ 136540 h 265521"/>
                <a:gd name="connsiteX47" fmla="*/ 71438 w 188594"/>
                <a:gd name="connsiteY47" fmla="*/ 144159 h 265521"/>
                <a:gd name="connsiteX48" fmla="*/ 71438 w 188594"/>
                <a:gd name="connsiteY48" fmla="*/ 176544 h 265521"/>
                <a:gd name="connsiteX49" fmla="*/ 71438 w 188594"/>
                <a:gd name="connsiteY49" fmla="*/ 178449 h 265521"/>
                <a:gd name="connsiteX50" fmla="*/ 73342 w 188594"/>
                <a:gd name="connsiteY50" fmla="*/ 177497 h 265521"/>
                <a:gd name="connsiteX51" fmla="*/ 75247 w 188594"/>
                <a:gd name="connsiteY51" fmla="*/ 175592 h 265521"/>
                <a:gd name="connsiteX52" fmla="*/ 86677 w 188594"/>
                <a:gd name="connsiteY52" fmla="*/ 162257 h 265521"/>
                <a:gd name="connsiteX53" fmla="*/ 113347 w 188594"/>
                <a:gd name="connsiteY53" fmla="*/ 127967 h 265521"/>
                <a:gd name="connsiteX54" fmla="*/ 122872 w 188594"/>
                <a:gd name="connsiteY54" fmla="*/ 113680 h 265521"/>
                <a:gd name="connsiteX55" fmla="*/ 114300 w 188594"/>
                <a:gd name="connsiteY55" fmla="*/ 99392 h 265521"/>
                <a:gd name="connsiteX56" fmla="*/ 107632 w 188594"/>
                <a:gd name="connsiteY56" fmla="*/ 99392 h 265521"/>
                <a:gd name="connsiteX57" fmla="*/ 102870 w 188594"/>
                <a:gd name="connsiteY57" fmla="*/ 93677 h 265521"/>
                <a:gd name="connsiteX58" fmla="*/ 107632 w 188594"/>
                <a:gd name="connsiteY58" fmla="*/ 89867 h 265521"/>
                <a:gd name="connsiteX59" fmla="*/ 152400 w 188594"/>
                <a:gd name="connsiteY59" fmla="*/ 89867 h 265521"/>
                <a:gd name="connsiteX60" fmla="*/ 171450 w 188594"/>
                <a:gd name="connsiteY60" fmla="*/ 89867 h 265521"/>
                <a:gd name="connsiteX61" fmla="*/ 176213 w 188594"/>
                <a:gd name="connsiteY61" fmla="*/ 92724 h 265521"/>
                <a:gd name="connsiteX62" fmla="*/ 172402 w 188594"/>
                <a:gd name="connsiteY62" fmla="*/ 97487 h 265521"/>
                <a:gd name="connsiteX63" fmla="*/ 162877 w 188594"/>
                <a:gd name="connsiteY63" fmla="*/ 100344 h 265521"/>
                <a:gd name="connsiteX64" fmla="*/ 139065 w 188594"/>
                <a:gd name="connsiteY64" fmla="*/ 114632 h 265521"/>
                <a:gd name="connsiteX65" fmla="*/ 112395 w 188594"/>
                <a:gd name="connsiteY65" fmla="*/ 148922 h 265521"/>
                <a:gd name="connsiteX66" fmla="*/ 112395 w 188594"/>
                <a:gd name="connsiteY66" fmla="*/ 154637 h 265521"/>
                <a:gd name="connsiteX67" fmla="*/ 128588 w 188594"/>
                <a:gd name="connsiteY67" fmla="*/ 182259 h 265521"/>
                <a:gd name="connsiteX68" fmla="*/ 140017 w 188594"/>
                <a:gd name="connsiteY68" fmla="*/ 200357 h 265521"/>
                <a:gd name="connsiteX69" fmla="*/ 153352 w 188594"/>
                <a:gd name="connsiteY69" fmla="*/ 219407 h 265521"/>
                <a:gd name="connsiteX70" fmla="*/ 165735 w 188594"/>
                <a:gd name="connsiteY70" fmla="*/ 238457 h 265521"/>
                <a:gd name="connsiteX71" fmla="*/ 173355 w 188594"/>
                <a:gd name="connsiteY71" fmla="*/ 248934 h 265521"/>
                <a:gd name="connsiteX72" fmla="*/ 183832 w 188594"/>
                <a:gd name="connsiteY72" fmla="*/ 254649 h 265521"/>
                <a:gd name="connsiteX73" fmla="*/ 188595 w 188594"/>
                <a:gd name="connsiteY73" fmla="*/ 257507 h 265521"/>
                <a:gd name="connsiteX74" fmla="*/ 182880 w 188594"/>
                <a:gd name="connsiteY74" fmla="*/ 262269 h 265521"/>
                <a:gd name="connsiteX75" fmla="*/ 31432 w 188594"/>
                <a:gd name="connsiteY75" fmla="*/ 217502 h 265521"/>
                <a:gd name="connsiteX76" fmla="*/ 31432 w 188594"/>
                <a:gd name="connsiteY76" fmla="*/ 217502 h 265521"/>
                <a:gd name="connsiteX77" fmla="*/ 29527 w 188594"/>
                <a:gd name="connsiteY77" fmla="*/ 216549 h 265521"/>
                <a:gd name="connsiteX78" fmla="*/ 31432 w 188594"/>
                <a:gd name="connsiteY78" fmla="*/ 217502 h 265521"/>
                <a:gd name="connsiteX79" fmla="*/ 31432 w 188594"/>
                <a:gd name="connsiteY79" fmla="*/ 217502 h 265521"/>
                <a:gd name="connsiteX80" fmla="*/ 31432 w 188594"/>
                <a:gd name="connsiteY80" fmla="*/ 77484 h 265521"/>
                <a:gd name="connsiteX81" fmla="*/ 31432 w 188594"/>
                <a:gd name="connsiteY81" fmla="*/ 77484 h 265521"/>
                <a:gd name="connsiteX82" fmla="*/ 30480 w 188594"/>
                <a:gd name="connsiteY82" fmla="*/ 77484 h 265521"/>
                <a:gd name="connsiteX83" fmla="*/ 31432 w 188594"/>
                <a:gd name="connsiteY83" fmla="*/ 77484 h 265521"/>
                <a:gd name="connsiteX84" fmla="*/ 31432 w 188594"/>
                <a:gd name="connsiteY84" fmla="*/ 77484 h 265521"/>
                <a:gd name="connsiteX85" fmla="*/ 34290 w 188594"/>
                <a:gd name="connsiteY85" fmla="*/ 247030 h 265521"/>
                <a:gd name="connsiteX86" fmla="*/ 34290 w 188594"/>
                <a:gd name="connsiteY86" fmla="*/ 247030 h 265521"/>
                <a:gd name="connsiteX87" fmla="*/ 32385 w 188594"/>
                <a:gd name="connsiteY87" fmla="*/ 247030 h 265521"/>
                <a:gd name="connsiteX88" fmla="*/ 33338 w 188594"/>
                <a:gd name="connsiteY88" fmla="*/ 247030 h 265521"/>
                <a:gd name="connsiteX89" fmla="*/ 34290 w 188594"/>
                <a:gd name="connsiteY89" fmla="*/ 247030 h 265521"/>
                <a:gd name="connsiteX90" fmla="*/ 37147 w 188594"/>
                <a:gd name="connsiteY90" fmla="*/ 236552 h 265521"/>
                <a:gd name="connsiteX91" fmla="*/ 35242 w 188594"/>
                <a:gd name="connsiteY91" fmla="*/ 232742 h 265521"/>
                <a:gd name="connsiteX92" fmla="*/ 34290 w 188594"/>
                <a:gd name="connsiteY92" fmla="*/ 236552 h 265521"/>
                <a:gd name="connsiteX93" fmla="*/ 36195 w 188594"/>
                <a:gd name="connsiteY93" fmla="*/ 238457 h 265521"/>
                <a:gd name="connsiteX94" fmla="*/ 37147 w 188594"/>
                <a:gd name="connsiteY94" fmla="*/ 236552 h 265521"/>
                <a:gd name="connsiteX95" fmla="*/ 34290 w 188594"/>
                <a:gd name="connsiteY95" fmla="*/ 204167 h 265521"/>
                <a:gd name="connsiteX96" fmla="*/ 35242 w 188594"/>
                <a:gd name="connsiteY96" fmla="*/ 205119 h 265521"/>
                <a:gd name="connsiteX97" fmla="*/ 36195 w 188594"/>
                <a:gd name="connsiteY97" fmla="*/ 205119 h 265521"/>
                <a:gd name="connsiteX98" fmla="*/ 34290 w 188594"/>
                <a:gd name="connsiteY98" fmla="*/ 204167 h 265521"/>
                <a:gd name="connsiteX99" fmla="*/ 34290 w 188594"/>
                <a:gd name="connsiteY99" fmla="*/ 204167 h 265521"/>
                <a:gd name="connsiteX100" fmla="*/ 35242 w 188594"/>
                <a:gd name="connsiteY100" fmla="*/ 74627 h 265521"/>
                <a:gd name="connsiteX101" fmla="*/ 35242 w 188594"/>
                <a:gd name="connsiteY101" fmla="*/ 74627 h 265521"/>
                <a:gd name="connsiteX102" fmla="*/ 35242 w 188594"/>
                <a:gd name="connsiteY102" fmla="*/ 74627 h 265521"/>
                <a:gd name="connsiteX103" fmla="*/ 35242 w 188594"/>
                <a:gd name="connsiteY103" fmla="*/ 74627 h 265521"/>
                <a:gd name="connsiteX104" fmla="*/ 37147 w 188594"/>
                <a:gd name="connsiteY104" fmla="*/ 77484 h 265521"/>
                <a:gd name="connsiteX105" fmla="*/ 35242 w 188594"/>
                <a:gd name="connsiteY105" fmla="*/ 78437 h 265521"/>
                <a:gd name="connsiteX106" fmla="*/ 36195 w 188594"/>
                <a:gd name="connsiteY106" fmla="*/ 79390 h 265521"/>
                <a:gd name="connsiteX107" fmla="*/ 37147 w 188594"/>
                <a:gd name="connsiteY107" fmla="*/ 77484 h 265521"/>
                <a:gd name="connsiteX108" fmla="*/ 37147 w 188594"/>
                <a:gd name="connsiteY108" fmla="*/ 77484 h 265521"/>
                <a:gd name="connsiteX109" fmla="*/ 35242 w 188594"/>
                <a:gd name="connsiteY109" fmla="*/ 52719 h 265521"/>
                <a:gd name="connsiteX110" fmla="*/ 36195 w 188594"/>
                <a:gd name="connsiteY110" fmla="*/ 53672 h 265521"/>
                <a:gd name="connsiteX111" fmla="*/ 37147 w 188594"/>
                <a:gd name="connsiteY111" fmla="*/ 52719 h 265521"/>
                <a:gd name="connsiteX112" fmla="*/ 36195 w 188594"/>
                <a:gd name="connsiteY112" fmla="*/ 51767 h 265521"/>
                <a:gd name="connsiteX113" fmla="*/ 35242 w 188594"/>
                <a:gd name="connsiteY113" fmla="*/ 52719 h 265521"/>
                <a:gd name="connsiteX114" fmla="*/ 36195 w 188594"/>
                <a:gd name="connsiteY114" fmla="*/ 90819 h 265521"/>
                <a:gd name="connsiteX115" fmla="*/ 37147 w 188594"/>
                <a:gd name="connsiteY115" fmla="*/ 91772 h 265521"/>
                <a:gd name="connsiteX116" fmla="*/ 38100 w 188594"/>
                <a:gd name="connsiteY116" fmla="*/ 89867 h 265521"/>
                <a:gd name="connsiteX117" fmla="*/ 37147 w 188594"/>
                <a:gd name="connsiteY117" fmla="*/ 88915 h 265521"/>
                <a:gd name="connsiteX118" fmla="*/ 36195 w 188594"/>
                <a:gd name="connsiteY118" fmla="*/ 90819 h 265521"/>
                <a:gd name="connsiteX119" fmla="*/ 37147 w 188594"/>
                <a:gd name="connsiteY119" fmla="*/ 227980 h 265521"/>
                <a:gd name="connsiteX120" fmla="*/ 36195 w 188594"/>
                <a:gd name="connsiteY120" fmla="*/ 226074 h 265521"/>
                <a:gd name="connsiteX121" fmla="*/ 35242 w 188594"/>
                <a:gd name="connsiteY121" fmla="*/ 227027 h 265521"/>
                <a:gd name="connsiteX122" fmla="*/ 37147 w 188594"/>
                <a:gd name="connsiteY122" fmla="*/ 227980 h 265521"/>
                <a:gd name="connsiteX123" fmla="*/ 37147 w 188594"/>
                <a:gd name="connsiteY123" fmla="*/ 227980 h 265521"/>
                <a:gd name="connsiteX124" fmla="*/ 38100 w 188594"/>
                <a:gd name="connsiteY124" fmla="*/ 40337 h 265521"/>
                <a:gd name="connsiteX125" fmla="*/ 39052 w 188594"/>
                <a:gd name="connsiteY125" fmla="*/ 39384 h 265521"/>
                <a:gd name="connsiteX126" fmla="*/ 38100 w 188594"/>
                <a:gd name="connsiteY126" fmla="*/ 38432 h 265521"/>
                <a:gd name="connsiteX127" fmla="*/ 37147 w 188594"/>
                <a:gd name="connsiteY127" fmla="*/ 38432 h 265521"/>
                <a:gd name="connsiteX128" fmla="*/ 38100 w 188594"/>
                <a:gd name="connsiteY128" fmla="*/ 40337 h 265521"/>
                <a:gd name="connsiteX129" fmla="*/ 40957 w 188594"/>
                <a:gd name="connsiteY129" fmla="*/ 225122 h 265521"/>
                <a:gd name="connsiteX130" fmla="*/ 41910 w 188594"/>
                <a:gd name="connsiteY130" fmla="*/ 221312 h 265521"/>
                <a:gd name="connsiteX131" fmla="*/ 40957 w 188594"/>
                <a:gd name="connsiteY131" fmla="*/ 220359 h 265521"/>
                <a:gd name="connsiteX132" fmla="*/ 41910 w 188594"/>
                <a:gd name="connsiteY132" fmla="*/ 217502 h 265521"/>
                <a:gd name="connsiteX133" fmla="*/ 37147 w 188594"/>
                <a:gd name="connsiteY133" fmla="*/ 216549 h 265521"/>
                <a:gd name="connsiteX134" fmla="*/ 40005 w 188594"/>
                <a:gd name="connsiteY134" fmla="*/ 219407 h 265521"/>
                <a:gd name="connsiteX135" fmla="*/ 41910 w 188594"/>
                <a:gd name="connsiteY135" fmla="*/ 220359 h 265521"/>
                <a:gd name="connsiteX136" fmla="*/ 41910 w 188594"/>
                <a:gd name="connsiteY136" fmla="*/ 222265 h 265521"/>
                <a:gd name="connsiteX137" fmla="*/ 40957 w 188594"/>
                <a:gd name="connsiteY137" fmla="*/ 225122 h 265521"/>
                <a:gd name="connsiteX138" fmla="*/ 40957 w 188594"/>
                <a:gd name="connsiteY138" fmla="*/ 225122 h 265521"/>
                <a:gd name="connsiteX139" fmla="*/ 37147 w 188594"/>
                <a:gd name="connsiteY139" fmla="*/ 117490 h 265521"/>
                <a:gd name="connsiteX140" fmla="*/ 39052 w 188594"/>
                <a:gd name="connsiteY140" fmla="*/ 118442 h 265521"/>
                <a:gd name="connsiteX141" fmla="*/ 40005 w 188594"/>
                <a:gd name="connsiteY141" fmla="*/ 117490 h 265521"/>
                <a:gd name="connsiteX142" fmla="*/ 37147 w 188594"/>
                <a:gd name="connsiteY142" fmla="*/ 117490 h 265521"/>
                <a:gd name="connsiteX143" fmla="*/ 37147 w 188594"/>
                <a:gd name="connsiteY143" fmla="*/ 117490 h 265521"/>
                <a:gd name="connsiteX144" fmla="*/ 37147 w 188594"/>
                <a:gd name="connsiteY144" fmla="*/ 202262 h 265521"/>
                <a:gd name="connsiteX145" fmla="*/ 38100 w 188594"/>
                <a:gd name="connsiteY145" fmla="*/ 202262 h 265521"/>
                <a:gd name="connsiteX146" fmla="*/ 39052 w 188594"/>
                <a:gd name="connsiteY146" fmla="*/ 202262 h 265521"/>
                <a:gd name="connsiteX147" fmla="*/ 37147 w 188594"/>
                <a:gd name="connsiteY147" fmla="*/ 202262 h 265521"/>
                <a:gd name="connsiteX148" fmla="*/ 37147 w 188594"/>
                <a:gd name="connsiteY148" fmla="*/ 202262 h 265521"/>
                <a:gd name="connsiteX149" fmla="*/ 38100 w 188594"/>
                <a:gd name="connsiteY149" fmla="*/ 142255 h 265521"/>
                <a:gd name="connsiteX150" fmla="*/ 38100 w 188594"/>
                <a:gd name="connsiteY150" fmla="*/ 142255 h 265521"/>
                <a:gd name="connsiteX151" fmla="*/ 38100 w 188594"/>
                <a:gd name="connsiteY151" fmla="*/ 142255 h 265521"/>
                <a:gd name="connsiteX152" fmla="*/ 38100 w 188594"/>
                <a:gd name="connsiteY152" fmla="*/ 142255 h 265521"/>
                <a:gd name="connsiteX153" fmla="*/ 38100 w 188594"/>
                <a:gd name="connsiteY153" fmla="*/ 142255 h 265521"/>
                <a:gd name="connsiteX154" fmla="*/ 39052 w 188594"/>
                <a:gd name="connsiteY154" fmla="*/ 246077 h 265521"/>
                <a:gd name="connsiteX155" fmla="*/ 39052 w 188594"/>
                <a:gd name="connsiteY155" fmla="*/ 246077 h 265521"/>
                <a:gd name="connsiteX156" fmla="*/ 38100 w 188594"/>
                <a:gd name="connsiteY156" fmla="*/ 246077 h 265521"/>
                <a:gd name="connsiteX157" fmla="*/ 39052 w 188594"/>
                <a:gd name="connsiteY157" fmla="*/ 246077 h 265521"/>
                <a:gd name="connsiteX158" fmla="*/ 39052 w 188594"/>
                <a:gd name="connsiteY158" fmla="*/ 246077 h 265521"/>
                <a:gd name="connsiteX159" fmla="*/ 39052 w 188594"/>
                <a:gd name="connsiteY159" fmla="*/ 147969 h 265521"/>
                <a:gd name="connsiteX160" fmla="*/ 37147 w 188594"/>
                <a:gd name="connsiteY160" fmla="*/ 148922 h 265521"/>
                <a:gd name="connsiteX161" fmla="*/ 41910 w 188594"/>
                <a:gd name="connsiteY161" fmla="*/ 152732 h 265521"/>
                <a:gd name="connsiteX162" fmla="*/ 41910 w 188594"/>
                <a:gd name="connsiteY162" fmla="*/ 151780 h 265521"/>
                <a:gd name="connsiteX163" fmla="*/ 39052 w 188594"/>
                <a:gd name="connsiteY163" fmla="*/ 147969 h 265521"/>
                <a:gd name="connsiteX164" fmla="*/ 38100 w 188594"/>
                <a:gd name="connsiteY164" fmla="*/ 108917 h 265521"/>
                <a:gd name="connsiteX165" fmla="*/ 38100 w 188594"/>
                <a:gd name="connsiteY165" fmla="*/ 108917 h 265521"/>
                <a:gd name="connsiteX166" fmla="*/ 39052 w 188594"/>
                <a:gd name="connsiteY166" fmla="*/ 109869 h 265521"/>
                <a:gd name="connsiteX167" fmla="*/ 38100 w 188594"/>
                <a:gd name="connsiteY167" fmla="*/ 108917 h 265521"/>
                <a:gd name="connsiteX168" fmla="*/ 38100 w 188594"/>
                <a:gd name="connsiteY168" fmla="*/ 108917 h 265521"/>
                <a:gd name="connsiteX169" fmla="*/ 38100 w 188594"/>
                <a:gd name="connsiteY169" fmla="*/ 164162 h 265521"/>
                <a:gd name="connsiteX170" fmla="*/ 41910 w 188594"/>
                <a:gd name="connsiteY170" fmla="*/ 166067 h 265521"/>
                <a:gd name="connsiteX171" fmla="*/ 43815 w 188594"/>
                <a:gd name="connsiteY171" fmla="*/ 163209 h 265521"/>
                <a:gd name="connsiteX172" fmla="*/ 41910 w 188594"/>
                <a:gd name="connsiteY172" fmla="*/ 162257 h 265521"/>
                <a:gd name="connsiteX173" fmla="*/ 38100 w 188594"/>
                <a:gd name="connsiteY173" fmla="*/ 164162 h 265521"/>
                <a:gd name="connsiteX174" fmla="*/ 39052 w 188594"/>
                <a:gd name="connsiteY174" fmla="*/ 58434 h 265521"/>
                <a:gd name="connsiteX175" fmla="*/ 39052 w 188594"/>
                <a:gd name="connsiteY175" fmla="*/ 58434 h 265521"/>
                <a:gd name="connsiteX176" fmla="*/ 39052 w 188594"/>
                <a:gd name="connsiteY176" fmla="*/ 58434 h 265521"/>
                <a:gd name="connsiteX177" fmla="*/ 39052 w 188594"/>
                <a:gd name="connsiteY177" fmla="*/ 58434 h 265521"/>
                <a:gd name="connsiteX178" fmla="*/ 39052 w 188594"/>
                <a:gd name="connsiteY178" fmla="*/ 58434 h 265521"/>
                <a:gd name="connsiteX179" fmla="*/ 40005 w 188594"/>
                <a:gd name="connsiteY179" fmla="*/ 199405 h 265521"/>
                <a:gd name="connsiteX180" fmla="*/ 41910 w 188594"/>
                <a:gd name="connsiteY180" fmla="*/ 201309 h 265521"/>
                <a:gd name="connsiteX181" fmla="*/ 42863 w 188594"/>
                <a:gd name="connsiteY181" fmla="*/ 201309 h 265521"/>
                <a:gd name="connsiteX182" fmla="*/ 43815 w 188594"/>
                <a:gd name="connsiteY182" fmla="*/ 195594 h 265521"/>
                <a:gd name="connsiteX183" fmla="*/ 42863 w 188594"/>
                <a:gd name="connsiteY183" fmla="*/ 194642 h 265521"/>
                <a:gd name="connsiteX184" fmla="*/ 40957 w 188594"/>
                <a:gd name="connsiteY184" fmla="*/ 196547 h 265521"/>
                <a:gd name="connsiteX185" fmla="*/ 40005 w 188594"/>
                <a:gd name="connsiteY185" fmla="*/ 199405 h 265521"/>
                <a:gd name="connsiteX186" fmla="*/ 40005 w 188594"/>
                <a:gd name="connsiteY186" fmla="*/ 133682 h 265521"/>
                <a:gd name="connsiteX187" fmla="*/ 40005 w 188594"/>
                <a:gd name="connsiteY187" fmla="*/ 133682 h 265521"/>
                <a:gd name="connsiteX188" fmla="*/ 39052 w 188594"/>
                <a:gd name="connsiteY188" fmla="*/ 133682 h 265521"/>
                <a:gd name="connsiteX189" fmla="*/ 40005 w 188594"/>
                <a:gd name="connsiteY189" fmla="*/ 133682 h 265521"/>
                <a:gd name="connsiteX190" fmla="*/ 40005 w 188594"/>
                <a:gd name="connsiteY190" fmla="*/ 133682 h 265521"/>
                <a:gd name="connsiteX191" fmla="*/ 39052 w 188594"/>
                <a:gd name="connsiteY191" fmla="*/ 86057 h 265521"/>
                <a:gd name="connsiteX192" fmla="*/ 39052 w 188594"/>
                <a:gd name="connsiteY192" fmla="*/ 86057 h 265521"/>
                <a:gd name="connsiteX193" fmla="*/ 42863 w 188594"/>
                <a:gd name="connsiteY193" fmla="*/ 85105 h 265521"/>
                <a:gd name="connsiteX194" fmla="*/ 41910 w 188594"/>
                <a:gd name="connsiteY194" fmla="*/ 85105 h 265521"/>
                <a:gd name="connsiteX195" fmla="*/ 39052 w 188594"/>
                <a:gd name="connsiteY195" fmla="*/ 86057 h 265521"/>
                <a:gd name="connsiteX196" fmla="*/ 40005 w 188594"/>
                <a:gd name="connsiteY196" fmla="*/ 171782 h 265521"/>
                <a:gd name="connsiteX197" fmla="*/ 40005 w 188594"/>
                <a:gd name="connsiteY197" fmla="*/ 171782 h 265521"/>
                <a:gd name="connsiteX198" fmla="*/ 41910 w 188594"/>
                <a:gd name="connsiteY198" fmla="*/ 171782 h 265521"/>
                <a:gd name="connsiteX199" fmla="*/ 40005 w 188594"/>
                <a:gd name="connsiteY199" fmla="*/ 171782 h 265521"/>
                <a:gd name="connsiteX200" fmla="*/ 40005 w 188594"/>
                <a:gd name="connsiteY200" fmla="*/ 171782 h 265521"/>
                <a:gd name="connsiteX201" fmla="*/ 40957 w 188594"/>
                <a:gd name="connsiteY201" fmla="*/ 160352 h 265521"/>
                <a:gd name="connsiteX202" fmla="*/ 40957 w 188594"/>
                <a:gd name="connsiteY202" fmla="*/ 160352 h 265521"/>
                <a:gd name="connsiteX203" fmla="*/ 40957 w 188594"/>
                <a:gd name="connsiteY203" fmla="*/ 158447 h 265521"/>
                <a:gd name="connsiteX204" fmla="*/ 40957 w 188594"/>
                <a:gd name="connsiteY204" fmla="*/ 160352 h 265521"/>
                <a:gd name="connsiteX205" fmla="*/ 40957 w 188594"/>
                <a:gd name="connsiteY205" fmla="*/ 160352 h 265521"/>
                <a:gd name="connsiteX206" fmla="*/ 40005 w 188594"/>
                <a:gd name="connsiteY206" fmla="*/ 69865 h 265521"/>
                <a:gd name="connsiteX207" fmla="*/ 40005 w 188594"/>
                <a:gd name="connsiteY207" fmla="*/ 69865 h 265521"/>
                <a:gd name="connsiteX208" fmla="*/ 40957 w 188594"/>
                <a:gd name="connsiteY208" fmla="*/ 67007 h 265521"/>
                <a:gd name="connsiteX209" fmla="*/ 41910 w 188594"/>
                <a:gd name="connsiteY209" fmla="*/ 65102 h 265521"/>
                <a:gd name="connsiteX210" fmla="*/ 40957 w 188594"/>
                <a:gd name="connsiteY210" fmla="*/ 65102 h 265521"/>
                <a:gd name="connsiteX211" fmla="*/ 40957 w 188594"/>
                <a:gd name="connsiteY211" fmla="*/ 67007 h 265521"/>
                <a:gd name="connsiteX212" fmla="*/ 40005 w 188594"/>
                <a:gd name="connsiteY212" fmla="*/ 69865 h 265521"/>
                <a:gd name="connsiteX213" fmla="*/ 40957 w 188594"/>
                <a:gd name="connsiteY213" fmla="*/ 190832 h 265521"/>
                <a:gd name="connsiteX214" fmla="*/ 42863 w 188594"/>
                <a:gd name="connsiteY214" fmla="*/ 191784 h 265521"/>
                <a:gd name="connsiteX215" fmla="*/ 43815 w 188594"/>
                <a:gd name="connsiteY215" fmla="*/ 190832 h 265521"/>
                <a:gd name="connsiteX216" fmla="*/ 40957 w 188594"/>
                <a:gd name="connsiteY216" fmla="*/ 190832 h 265521"/>
                <a:gd name="connsiteX217" fmla="*/ 40957 w 188594"/>
                <a:gd name="connsiteY217" fmla="*/ 190832 h 265521"/>
                <a:gd name="connsiteX218" fmla="*/ 41910 w 188594"/>
                <a:gd name="connsiteY218" fmla="*/ 237505 h 265521"/>
                <a:gd name="connsiteX219" fmla="*/ 42863 w 188594"/>
                <a:gd name="connsiteY219" fmla="*/ 235599 h 265521"/>
                <a:gd name="connsiteX220" fmla="*/ 41910 w 188594"/>
                <a:gd name="connsiteY220" fmla="*/ 234647 h 265521"/>
                <a:gd name="connsiteX221" fmla="*/ 41910 w 188594"/>
                <a:gd name="connsiteY221" fmla="*/ 237505 h 265521"/>
                <a:gd name="connsiteX222" fmla="*/ 41910 w 188594"/>
                <a:gd name="connsiteY222" fmla="*/ 237505 h 265521"/>
                <a:gd name="connsiteX223" fmla="*/ 48577 w 188594"/>
                <a:gd name="connsiteY223" fmla="*/ 207977 h 265521"/>
                <a:gd name="connsiteX224" fmla="*/ 42863 w 188594"/>
                <a:gd name="connsiteY224" fmla="*/ 207024 h 265521"/>
                <a:gd name="connsiteX225" fmla="*/ 40957 w 188594"/>
                <a:gd name="connsiteY225" fmla="*/ 207024 h 265521"/>
                <a:gd name="connsiteX226" fmla="*/ 45720 w 188594"/>
                <a:gd name="connsiteY226" fmla="*/ 212740 h 265521"/>
                <a:gd name="connsiteX227" fmla="*/ 46672 w 188594"/>
                <a:gd name="connsiteY227" fmla="*/ 212740 h 265521"/>
                <a:gd name="connsiteX228" fmla="*/ 48577 w 188594"/>
                <a:gd name="connsiteY228" fmla="*/ 207977 h 265521"/>
                <a:gd name="connsiteX229" fmla="*/ 41910 w 188594"/>
                <a:gd name="connsiteY229" fmla="*/ 75580 h 265521"/>
                <a:gd name="connsiteX230" fmla="*/ 41910 w 188594"/>
                <a:gd name="connsiteY230" fmla="*/ 75580 h 265521"/>
                <a:gd name="connsiteX231" fmla="*/ 41910 w 188594"/>
                <a:gd name="connsiteY231" fmla="*/ 75580 h 265521"/>
                <a:gd name="connsiteX232" fmla="*/ 41910 w 188594"/>
                <a:gd name="connsiteY232" fmla="*/ 75580 h 265521"/>
                <a:gd name="connsiteX233" fmla="*/ 41910 w 188594"/>
                <a:gd name="connsiteY233" fmla="*/ 75580 h 265521"/>
                <a:gd name="connsiteX234" fmla="*/ 41910 w 188594"/>
                <a:gd name="connsiteY234" fmla="*/ 181307 h 265521"/>
                <a:gd name="connsiteX235" fmla="*/ 41910 w 188594"/>
                <a:gd name="connsiteY235" fmla="*/ 181307 h 265521"/>
                <a:gd name="connsiteX236" fmla="*/ 41910 w 188594"/>
                <a:gd name="connsiteY236" fmla="*/ 181307 h 265521"/>
                <a:gd name="connsiteX237" fmla="*/ 41910 w 188594"/>
                <a:gd name="connsiteY237" fmla="*/ 181307 h 265521"/>
                <a:gd name="connsiteX238" fmla="*/ 41910 w 188594"/>
                <a:gd name="connsiteY238" fmla="*/ 181307 h 265521"/>
                <a:gd name="connsiteX239" fmla="*/ 42863 w 188594"/>
                <a:gd name="connsiteY239" fmla="*/ 136540 h 265521"/>
                <a:gd name="connsiteX240" fmla="*/ 40957 w 188594"/>
                <a:gd name="connsiteY240" fmla="*/ 137492 h 265521"/>
                <a:gd name="connsiteX241" fmla="*/ 43815 w 188594"/>
                <a:gd name="connsiteY241" fmla="*/ 139397 h 265521"/>
                <a:gd name="connsiteX242" fmla="*/ 44767 w 188594"/>
                <a:gd name="connsiteY242" fmla="*/ 138444 h 265521"/>
                <a:gd name="connsiteX243" fmla="*/ 42863 w 188594"/>
                <a:gd name="connsiteY243" fmla="*/ 136540 h 265521"/>
                <a:gd name="connsiteX244" fmla="*/ 52388 w 188594"/>
                <a:gd name="connsiteY244" fmla="*/ 239409 h 265521"/>
                <a:gd name="connsiteX245" fmla="*/ 49530 w 188594"/>
                <a:gd name="connsiteY245" fmla="*/ 236552 h 265521"/>
                <a:gd name="connsiteX246" fmla="*/ 47625 w 188594"/>
                <a:gd name="connsiteY246" fmla="*/ 238457 h 265521"/>
                <a:gd name="connsiteX247" fmla="*/ 42863 w 188594"/>
                <a:gd name="connsiteY247" fmla="*/ 244172 h 265521"/>
                <a:gd name="connsiteX248" fmla="*/ 41910 w 188594"/>
                <a:gd name="connsiteY248" fmla="*/ 245124 h 265521"/>
                <a:gd name="connsiteX249" fmla="*/ 43815 w 188594"/>
                <a:gd name="connsiteY249" fmla="*/ 245124 h 265521"/>
                <a:gd name="connsiteX250" fmla="*/ 43815 w 188594"/>
                <a:gd name="connsiteY250" fmla="*/ 245124 h 265521"/>
                <a:gd name="connsiteX251" fmla="*/ 52388 w 188594"/>
                <a:gd name="connsiteY251" fmla="*/ 239409 h 265521"/>
                <a:gd name="connsiteX252" fmla="*/ 52388 w 188594"/>
                <a:gd name="connsiteY252" fmla="*/ 239409 h 265521"/>
                <a:gd name="connsiteX253" fmla="*/ 44767 w 188594"/>
                <a:gd name="connsiteY253" fmla="*/ 175592 h 265521"/>
                <a:gd name="connsiteX254" fmla="*/ 44767 w 188594"/>
                <a:gd name="connsiteY254" fmla="*/ 175592 h 265521"/>
                <a:gd name="connsiteX255" fmla="*/ 42863 w 188594"/>
                <a:gd name="connsiteY255" fmla="*/ 175592 h 265521"/>
                <a:gd name="connsiteX256" fmla="*/ 42863 w 188594"/>
                <a:gd name="connsiteY256" fmla="*/ 175592 h 265521"/>
                <a:gd name="connsiteX257" fmla="*/ 44767 w 188594"/>
                <a:gd name="connsiteY257" fmla="*/ 175592 h 265521"/>
                <a:gd name="connsiteX258" fmla="*/ 44767 w 188594"/>
                <a:gd name="connsiteY258" fmla="*/ 227027 h 265521"/>
                <a:gd name="connsiteX259" fmla="*/ 42863 w 188594"/>
                <a:gd name="connsiteY259" fmla="*/ 228932 h 265521"/>
                <a:gd name="connsiteX260" fmla="*/ 43815 w 188594"/>
                <a:gd name="connsiteY260" fmla="*/ 229884 h 265521"/>
                <a:gd name="connsiteX261" fmla="*/ 46672 w 188594"/>
                <a:gd name="connsiteY261" fmla="*/ 230837 h 265521"/>
                <a:gd name="connsiteX262" fmla="*/ 45720 w 188594"/>
                <a:gd name="connsiteY262" fmla="*/ 227027 h 265521"/>
                <a:gd name="connsiteX263" fmla="*/ 44767 w 188594"/>
                <a:gd name="connsiteY263" fmla="*/ 227027 h 265521"/>
                <a:gd name="connsiteX264" fmla="*/ 42863 w 188594"/>
                <a:gd name="connsiteY264" fmla="*/ 34622 h 265521"/>
                <a:gd name="connsiteX265" fmla="*/ 42863 w 188594"/>
                <a:gd name="connsiteY265" fmla="*/ 34622 h 265521"/>
                <a:gd name="connsiteX266" fmla="*/ 42863 w 188594"/>
                <a:gd name="connsiteY266" fmla="*/ 34622 h 265521"/>
                <a:gd name="connsiteX267" fmla="*/ 42863 w 188594"/>
                <a:gd name="connsiteY267" fmla="*/ 34622 h 265521"/>
                <a:gd name="connsiteX268" fmla="*/ 43815 w 188594"/>
                <a:gd name="connsiteY268" fmla="*/ 70817 h 265521"/>
                <a:gd name="connsiteX269" fmla="*/ 45720 w 188594"/>
                <a:gd name="connsiteY269" fmla="*/ 70817 h 265521"/>
                <a:gd name="connsiteX270" fmla="*/ 46672 w 188594"/>
                <a:gd name="connsiteY270" fmla="*/ 69865 h 265521"/>
                <a:gd name="connsiteX271" fmla="*/ 45720 w 188594"/>
                <a:gd name="connsiteY271" fmla="*/ 69865 h 265521"/>
                <a:gd name="connsiteX272" fmla="*/ 43815 w 188594"/>
                <a:gd name="connsiteY272" fmla="*/ 70817 h 265521"/>
                <a:gd name="connsiteX273" fmla="*/ 43815 w 188594"/>
                <a:gd name="connsiteY273" fmla="*/ 52719 h 265521"/>
                <a:gd name="connsiteX274" fmla="*/ 45720 w 188594"/>
                <a:gd name="connsiteY274" fmla="*/ 53672 h 265521"/>
                <a:gd name="connsiteX275" fmla="*/ 48577 w 188594"/>
                <a:gd name="connsiteY275" fmla="*/ 50814 h 265521"/>
                <a:gd name="connsiteX276" fmla="*/ 47625 w 188594"/>
                <a:gd name="connsiteY276" fmla="*/ 48909 h 265521"/>
                <a:gd name="connsiteX277" fmla="*/ 43815 w 188594"/>
                <a:gd name="connsiteY277" fmla="*/ 52719 h 265521"/>
                <a:gd name="connsiteX278" fmla="*/ 49530 w 188594"/>
                <a:gd name="connsiteY278" fmla="*/ 37480 h 265521"/>
                <a:gd name="connsiteX279" fmla="*/ 48577 w 188594"/>
                <a:gd name="connsiteY279" fmla="*/ 36527 h 265521"/>
                <a:gd name="connsiteX280" fmla="*/ 44767 w 188594"/>
                <a:gd name="connsiteY280" fmla="*/ 36527 h 265521"/>
                <a:gd name="connsiteX281" fmla="*/ 49530 w 188594"/>
                <a:gd name="connsiteY281" fmla="*/ 37480 h 265521"/>
                <a:gd name="connsiteX282" fmla="*/ 49530 w 188594"/>
                <a:gd name="connsiteY282" fmla="*/ 37480 h 265521"/>
                <a:gd name="connsiteX283" fmla="*/ 48577 w 188594"/>
                <a:gd name="connsiteY283" fmla="*/ 182259 h 265521"/>
                <a:gd name="connsiteX284" fmla="*/ 44767 w 188594"/>
                <a:gd name="connsiteY284" fmla="*/ 183212 h 265521"/>
                <a:gd name="connsiteX285" fmla="*/ 46672 w 188594"/>
                <a:gd name="connsiteY285" fmla="*/ 184165 h 265521"/>
                <a:gd name="connsiteX286" fmla="*/ 48577 w 188594"/>
                <a:gd name="connsiteY286" fmla="*/ 182259 h 265521"/>
                <a:gd name="connsiteX287" fmla="*/ 48577 w 188594"/>
                <a:gd name="connsiteY287" fmla="*/ 182259 h 265521"/>
                <a:gd name="connsiteX288" fmla="*/ 46672 w 188594"/>
                <a:gd name="connsiteY288" fmla="*/ 74627 h 265521"/>
                <a:gd name="connsiteX289" fmla="*/ 46672 w 188594"/>
                <a:gd name="connsiteY289" fmla="*/ 74627 h 265521"/>
                <a:gd name="connsiteX290" fmla="*/ 46672 w 188594"/>
                <a:gd name="connsiteY290" fmla="*/ 78437 h 265521"/>
                <a:gd name="connsiteX291" fmla="*/ 46672 w 188594"/>
                <a:gd name="connsiteY291" fmla="*/ 74627 h 265521"/>
                <a:gd name="connsiteX292" fmla="*/ 45720 w 188594"/>
                <a:gd name="connsiteY292" fmla="*/ 120347 h 265521"/>
                <a:gd name="connsiteX293" fmla="*/ 45720 w 188594"/>
                <a:gd name="connsiteY293" fmla="*/ 121299 h 265521"/>
                <a:gd name="connsiteX294" fmla="*/ 47625 w 188594"/>
                <a:gd name="connsiteY294" fmla="*/ 118442 h 265521"/>
                <a:gd name="connsiteX295" fmla="*/ 47625 w 188594"/>
                <a:gd name="connsiteY295" fmla="*/ 117490 h 265521"/>
                <a:gd name="connsiteX296" fmla="*/ 45720 w 188594"/>
                <a:gd name="connsiteY296" fmla="*/ 120347 h 265521"/>
                <a:gd name="connsiteX297" fmla="*/ 46672 w 188594"/>
                <a:gd name="connsiteY297" fmla="*/ 223217 h 265521"/>
                <a:gd name="connsiteX298" fmla="*/ 46672 w 188594"/>
                <a:gd name="connsiteY298" fmla="*/ 223217 h 265521"/>
                <a:gd name="connsiteX299" fmla="*/ 46672 w 188594"/>
                <a:gd name="connsiteY299" fmla="*/ 221312 h 265521"/>
                <a:gd name="connsiteX300" fmla="*/ 45720 w 188594"/>
                <a:gd name="connsiteY300" fmla="*/ 221312 h 265521"/>
                <a:gd name="connsiteX301" fmla="*/ 46672 w 188594"/>
                <a:gd name="connsiteY301" fmla="*/ 223217 h 265521"/>
                <a:gd name="connsiteX302" fmla="*/ 47625 w 188594"/>
                <a:gd name="connsiteY302" fmla="*/ 146065 h 265521"/>
                <a:gd name="connsiteX303" fmla="*/ 47625 w 188594"/>
                <a:gd name="connsiteY303" fmla="*/ 146065 h 265521"/>
                <a:gd name="connsiteX304" fmla="*/ 47625 w 188594"/>
                <a:gd name="connsiteY304" fmla="*/ 144159 h 265521"/>
                <a:gd name="connsiteX305" fmla="*/ 46672 w 188594"/>
                <a:gd name="connsiteY305" fmla="*/ 145112 h 265521"/>
                <a:gd name="connsiteX306" fmla="*/ 47625 w 188594"/>
                <a:gd name="connsiteY306" fmla="*/ 146065 h 265521"/>
                <a:gd name="connsiteX307" fmla="*/ 46672 w 188594"/>
                <a:gd name="connsiteY307" fmla="*/ 88915 h 265521"/>
                <a:gd name="connsiteX308" fmla="*/ 46672 w 188594"/>
                <a:gd name="connsiteY308" fmla="*/ 88915 h 265521"/>
                <a:gd name="connsiteX309" fmla="*/ 46672 w 188594"/>
                <a:gd name="connsiteY309" fmla="*/ 88915 h 265521"/>
                <a:gd name="connsiteX310" fmla="*/ 46672 w 188594"/>
                <a:gd name="connsiteY310" fmla="*/ 88915 h 265521"/>
                <a:gd name="connsiteX311" fmla="*/ 46672 w 188594"/>
                <a:gd name="connsiteY311" fmla="*/ 88915 h 265521"/>
                <a:gd name="connsiteX312" fmla="*/ 46672 w 188594"/>
                <a:gd name="connsiteY312" fmla="*/ 79390 h 265521"/>
                <a:gd name="connsiteX313" fmla="*/ 46672 w 188594"/>
                <a:gd name="connsiteY313" fmla="*/ 81294 h 265521"/>
                <a:gd name="connsiteX314" fmla="*/ 46672 w 188594"/>
                <a:gd name="connsiteY314" fmla="*/ 79390 h 265521"/>
                <a:gd name="connsiteX315" fmla="*/ 46672 w 188594"/>
                <a:gd name="connsiteY315" fmla="*/ 79390 h 265521"/>
                <a:gd name="connsiteX316" fmla="*/ 46672 w 188594"/>
                <a:gd name="connsiteY316" fmla="*/ 79390 h 265521"/>
                <a:gd name="connsiteX317" fmla="*/ 47625 w 188594"/>
                <a:gd name="connsiteY317" fmla="*/ 68912 h 265521"/>
                <a:gd name="connsiteX318" fmla="*/ 47625 w 188594"/>
                <a:gd name="connsiteY318" fmla="*/ 68912 h 265521"/>
                <a:gd name="connsiteX319" fmla="*/ 46672 w 188594"/>
                <a:gd name="connsiteY319" fmla="*/ 69865 h 265521"/>
                <a:gd name="connsiteX320" fmla="*/ 47625 w 188594"/>
                <a:gd name="connsiteY320" fmla="*/ 68912 h 265521"/>
                <a:gd name="connsiteX321" fmla="*/ 46672 w 188594"/>
                <a:gd name="connsiteY321" fmla="*/ 31764 h 265521"/>
                <a:gd name="connsiteX322" fmla="*/ 46672 w 188594"/>
                <a:gd name="connsiteY322" fmla="*/ 31764 h 265521"/>
                <a:gd name="connsiteX323" fmla="*/ 49530 w 188594"/>
                <a:gd name="connsiteY323" fmla="*/ 29859 h 265521"/>
                <a:gd name="connsiteX324" fmla="*/ 48577 w 188594"/>
                <a:gd name="connsiteY324" fmla="*/ 29859 h 265521"/>
                <a:gd name="connsiteX325" fmla="*/ 46672 w 188594"/>
                <a:gd name="connsiteY325" fmla="*/ 31764 h 265521"/>
                <a:gd name="connsiteX326" fmla="*/ 47625 w 188594"/>
                <a:gd name="connsiteY326" fmla="*/ 232742 h 265521"/>
                <a:gd name="connsiteX327" fmla="*/ 47625 w 188594"/>
                <a:gd name="connsiteY327" fmla="*/ 232742 h 265521"/>
                <a:gd name="connsiteX328" fmla="*/ 47625 w 188594"/>
                <a:gd name="connsiteY328" fmla="*/ 230837 h 265521"/>
                <a:gd name="connsiteX329" fmla="*/ 47625 w 188594"/>
                <a:gd name="connsiteY329" fmla="*/ 232742 h 265521"/>
                <a:gd name="connsiteX330" fmla="*/ 47625 w 188594"/>
                <a:gd name="connsiteY330" fmla="*/ 179402 h 265521"/>
                <a:gd name="connsiteX331" fmla="*/ 47625 w 188594"/>
                <a:gd name="connsiteY331" fmla="*/ 179402 h 265521"/>
                <a:gd name="connsiteX332" fmla="*/ 49530 w 188594"/>
                <a:gd name="connsiteY332" fmla="*/ 179402 h 265521"/>
                <a:gd name="connsiteX333" fmla="*/ 47625 w 188594"/>
                <a:gd name="connsiteY333" fmla="*/ 179402 h 265521"/>
                <a:gd name="connsiteX334" fmla="*/ 47625 w 188594"/>
                <a:gd name="connsiteY334" fmla="*/ 179402 h 265521"/>
                <a:gd name="connsiteX335" fmla="*/ 49530 w 188594"/>
                <a:gd name="connsiteY335" fmla="*/ 61292 h 265521"/>
                <a:gd name="connsiteX336" fmla="*/ 49530 w 188594"/>
                <a:gd name="connsiteY336" fmla="*/ 61292 h 265521"/>
                <a:gd name="connsiteX337" fmla="*/ 48577 w 188594"/>
                <a:gd name="connsiteY337" fmla="*/ 61292 h 265521"/>
                <a:gd name="connsiteX338" fmla="*/ 49530 w 188594"/>
                <a:gd name="connsiteY338" fmla="*/ 61292 h 265521"/>
                <a:gd name="connsiteX339" fmla="*/ 49530 w 188594"/>
                <a:gd name="connsiteY339" fmla="*/ 61292 h 265521"/>
                <a:gd name="connsiteX340" fmla="*/ 49530 w 188594"/>
                <a:gd name="connsiteY340" fmla="*/ 217502 h 265521"/>
                <a:gd name="connsiteX341" fmla="*/ 49530 w 188594"/>
                <a:gd name="connsiteY341" fmla="*/ 217502 h 265521"/>
                <a:gd name="connsiteX342" fmla="*/ 52388 w 188594"/>
                <a:gd name="connsiteY342" fmla="*/ 215597 h 265521"/>
                <a:gd name="connsiteX343" fmla="*/ 51435 w 188594"/>
                <a:gd name="connsiteY343" fmla="*/ 214644 h 265521"/>
                <a:gd name="connsiteX344" fmla="*/ 49530 w 188594"/>
                <a:gd name="connsiteY344" fmla="*/ 217502 h 265521"/>
                <a:gd name="connsiteX345" fmla="*/ 50482 w 188594"/>
                <a:gd name="connsiteY345" fmla="*/ 193690 h 265521"/>
                <a:gd name="connsiteX346" fmla="*/ 51435 w 188594"/>
                <a:gd name="connsiteY346" fmla="*/ 193690 h 265521"/>
                <a:gd name="connsiteX347" fmla="*/ 53340 w 188594"/>
                <a:gd name="connsiteY347" fmla="*/ 193690 h 265521"/>
                <a:gd name="connsiteX348" fmla="*/ 52388 w 188594"/>
                <a:gd name="connsiteY348" fmla="*/ 192737 h 265521"/>
                <a:gd name="connsiteX349" fmla="*/ 50482 w 188594"/>
                <a:gd name="connsiteY349" fmla="*/ 193690 h 265521"/>
                <a:gd name="connsiteX350" fmla="*/ 51435 w 188594"/>
                <a:gd name="connsiteY350" fmla="*/ 187022 h 265521"/>
                <a:gd name="connsiteX351" fmla="*/ 52388 w 188594"/>
                <a:gd name="connsiteY351" fmla="*/ 185117 h 265521"/>
                <a:gd name="connsiteX352" fmla="*/ 52388 w 188594"/>
                <a:gd name="connsiteY352" fmla="*/ 184165 h 265521"/>
                <a:gd name="connsiteX353" fmla="*/ 50482 w 188594"/>
                <a:gd name="connsiteY353" fmla="*/ 185117 h 265521"/>
                <a:gd name="connsiteX354" fmla="*/ 51435 w 188594"/>
                <a:gd name="connsiteY354" fmla="*/ 187022 h 265521"/>
                <a:gd name="connsiteX355" fmla="*/ 51435 w 188594"/>
                <a:gd name="connsiteY355" fmla="*/ 134634 h 265521"/>
                <a:gd name="connsiteX356" fmla="*/ 52388 w 188594"/>
                <a:gd name="connsiteY356" fmla="*/ 135587 h 265521"/>
                <a:gd name="connsiteX357" fmla="*/ 53340 w 188594"/>
                <a:gd name="connsiteY357" fmla="*/ 134634 h 265521"/>
                <a:gd name="connsiteX358" fmla="*/ 51435 w 188594"/>
                <a:gd name="connsiteY358" fmla="*/ 134634 h 265521"/>
                <a:gd name="connsiteX359" fmla="*/ 51435 w 188594"/>
                <a:gd name="connsiteY359" fmla="*/ 134634 h 265521"/>
                <a:gd name="connsiteX360" fmla="*/ 52388 w 188594"/>
                <a:gd name="connsiteY360" fmla="*/ 189880 h 265521"/>
                <a:gd name="connsiteX361" fmla="*/ 52388 w 188594"/>
                <a:gd name="connsiteY361" fmla="*/ 189880 h 265521"/>
                <a:gd name="connsiteX362" fmla="*/ 51435 w 188594"/>
                <a:gd name="connsiteY362" fmla="*/ 190832 h 265521"/>
                <a:gd name="connsiteX363" fmla="*/ 52388 w 188594"/>
                <a:gd name="connsiteY363" fmla="*/ 189880 h 265521"/>
                <a:gd name="connsiteX364" fmla="*/ 52388 w 188594"/>
                <a:gd name="connsiteY364" fmla="*/ 189880 h 265521"/>
                <a:gd name="connsiteX365" fmla="*/ 53340 w 188594"/>
                <a:gd name="connsiteY365" fmla="*/ 206072 h 265521"/>
                <a:gd name="connsiteX366" fmla="*/ 53340 w 188594"/>
                <a:gd name="connsiteY366" fmla="*/ 206072 h 265521"/>
                <a:gd name="connsiteX367" fmla="*/ 51435 w 188594"/>
                <a:gd name="connsiteY367" fmla="*/ 207024 h 265521"/>
                <a:gd name="connsiteX368" fmla="*/ 52388 w 188594"/>
                <a:gd name="connsiteY368" fmla="*/ 207977 h 265521"/>
                <a:gd name="connsiteX369" fmla="*/ 53340 w 188594"/>
                <a:gd name="connsiteY369" fmla="*/ 206072 h 265521"/>
                <a:gd name="connsiteX370" fmla="*/ 54292 w 188594"/>
                <a:gd name="connsiteY370" fmla="*/ 199405 h 265521"/>
                <a:gd name="connsiteX371" fmla="*/ 54292 w 188594"/>
                <a:gd name="connsiteY371" fmla="*/ 199405 h 265521"/>
                <a:gd name="connsiteX372" fmla="*/ 53340 w 188594"/>
                <a:gd name="connsiteY372" fmla="*/ 199405 h 265521"/>
                <a:gd name="connsiteX373" fmla="*/ 54292 w 188594"/>
                <a:gd name="connsiteY373" fmla="*/ 199405 h 265521"/>
                <a:gd name="connsiteX374" fmla="*/ 54292 w 188594"/>
                <a:gd name="connsiteY374" fmla="*/ 199405 h 265521"/>
                <a:gd name="connsiteX375" fmla="*/ 56197 w 188594"/>
                <a:gd name="connsiteY375" fmla="*/ 216549 h 265521"/>
                <a:gd name="connsiteX376" fmla="*/ 56197 w 188594"/>
                <a:gd name="connsiteY376" fmla="*/ 216549 h 265521"/>
                <a:gd name="connsiteX377" fmla="*/ 56197 w 188594"/>
                <a:gd name="connsiteY377" fmla="*/ 217502 h 265521"/>
                <a:gd name="connsiteX378" fmla="*/ 56197 w 188594"/>
                <a:gd name="connsiteY378" fmla="*/ 216549 h 265521"/>
                <a:gd name="connsiteX379" fmla="*/ 56197 w 188594"/>
                <a:gd name="connsiteY379" fmla="*/ 216549 h 265521"/>
                <a:gd name="connsiteX380" fmla="*/ 96202 w 188594"/>
                <a:gd name="connsiteY380" fmla="*/ 187974 h 265521"/>
                <a:gd name="connsiteX381" fmla="*/ 99060 w 188594"/>
                <a:gd name="connsiteY381" fmla="*/ 188927 h 265521"/>
                <a:gd name="connsiteX382" fmla="*/ 99060 w 188594"/>
                <a:gd name="connsiteY382" fmla="*/ 186069 h 265521"/>
                <a:gd name="connsiteX383" fmla="*/ 99060 w 188594"/>
                <a:gd name="connsiteY383" fmla="*/ 184165 h 265521"/>
                <a:gd name="connsiteX384" fmla="*/ 97155 w 188594"/>
                <a:gd name="connsiteY384" fmla="*/ 185117 h 265521"/>
                <a:gd name="connsiteX385" fmla="*/ 96202 w 188594"/>
                <a:gd name="connsiteY385" fmla="*/ 187974 h 265521"/>
                <a:gd name="connsiteX386" fmla="*/ 99060 w 188594"/>
                <a:gd name="connsiteY386" fmla="*/ 193690 h 265521"/>
                <a:gd name="connsiteX387" fmla="*/ 99060 w 188594"/>
                <a:gd name="connsiteY387" fmla="*/ 193690 h 265521"/>
                <a:gd name="connsiteX388" fmla="*/ 99060 w 188594"/>
                <a:gd name="connsiteY388" fmla="*/ 191784 h 265521"/>
                <a:gd name="connsiteX389" fmla="*/ 99060 w 188594"/>
                <a:gd name="connsiteY389" fmla="*/ 193690 h 265521"/>
                <a:gd name="connsiteX390" fmla="*/ 99060 w 188594"/>
                <a:gd name="connsiteY390" fmla="*/ 193690 h 265521"/>
                <a:gd name="connsiteX391" fmla="*/ 100013 w 188594"/>
                <a:gd name="connsiteY391" fmla="*/ 180355 h 265521"/>
                <a:gd name="connsiteX392" fmla="*/ 99060 w 188594"/>
                <a:gd name="connsiteY392" fmla="*/ 184165 h 265521"/>
                <a:gd name="connsiteX393" fmla="*/ 102870 w 188594"/>
                <a:gd name="connsiteY393" fmla="*/ 183212 h 265521"/>
                <a:gd name="connsiteX394" fmla="*/ 104775 w 188594"/>
                <a:gd name="connsiteY394" fmla="*/ 180355 h 265521"/>
                <a:gd name="connsiteX395" fmla="*/ 100013 w 188594"/>
                <a:gd name="connsiteY395" fmla="*/ 180355 h 265521"/>
                <a:gd name="connsiteX396" fmla="*/ 111442 w 188594"/>
                <a:gd name="connsiteY396" fmla="*/ 207024 h 265521"/>
                <a:gd name="connsiteX397" fmla="*/ 110490 w 188594"/>
                <a:gd name="connsiteY397" fmla="*/ 203215 h 265521"/>
                <a:gd name="connsiteX398" fmla="*/ 110490 w 188594"/>
                <a:gd name="connsiteY398" fmla="*/ 199405 h 265521"/>
                <a:gd name="connsiteX399" fmla="*/ 110490 w 188594"/>
                <a:gd name="connsiteY399" fmla="*/ 196547 h 265521"/>
                <a:gd name="connsiteX400" fmla="*/ 113347 w 188594"/>
                <a:gd name="connsiteY400" fmla="*/ 197499 h 265521"/>
                <a:gd name="connsiteX401" fmla="*/ 114300 w 188594"/>
                <a:gd name="connsiteY401" fmla="*/ 199405 h 265521"/>
                <a:gd name="connsiteX402" fmla="*/ 114300 w 188594"/>
                <a:gd name="connsiteY402" fmla="*/ 203215 h 265521"/>
                <a:gd name="connsiteX403" fmla="*/ 118110 w 188594"/>
                <a:gd name="connsiteY403" fmla="*/ 207024 h 265521"/>
                <a:gd name="connsiteX404" fmla="*/ 115252 w 188594"/>
                <a:gd name="connsiteY404" fmla="*/ 203215 h 265521"/>
                <a:gd name="connsiteX405" fmla="*/ 118110 w 188594"/>
                <a:gd name="connsiteY405" fmla="*/ 203215 h 265521"/>
                <a:gd name="connsiteX406" fmla="*/ 120015 w 188594"/>
                <a:gd name="connsiteY406" fmla="*/ 203215 h 265521"/>
                <a:gd name="connsiteX407" fmla="*/ 120015 w 188594"/>
                <a:gd name="connsiteY407" fmla="*/ 202262 h 265521"/>
                <a:gd name="connsiteX408" fmla="*/ 118110 w 188594"/>
                <a:gd name="connsiteY408" fmla="*/ 201309 h 265521"/>
                <a:gd name="connsiteX409" fmla="*/ 115252 w 188594"/>
                <a:gd name="connsiteY409" fmla="*/ 203215 h 265521"/>
                <a:gd name="connsiteX410" fmla="*/ 114300 w 188594"/>
                <a:gd name="connsiteY410" fmla="*/ 203215 h 265521"/>
                <a:gd name="connsiteX411" fmla="*/ 114300 w 188594"/>
                <a:gd name="connsiteY411" fmla="*/ 199405 h 265521"/>
                <a:gd name="connsiteX412" fmla="*/ 116205 w 188594"/>
                <a:gd name="connsiteY412" fmla="*/ 197499 h 265521"/>
                <a:gd name="connsiteX413" fmla="*/ 114300 w 188594"/>
                <a:gd name="connsiteY413" fmla="*/ 190832 h 265521"/>
                <a:gd name="connsiteX414" fmla="*/ 113347 w 188594"/>
                <a:gd name="connsiteY414" fmla="*/ 187022 h 265521"/>
                <a:gd name="connsiteX415" fmla="*/ 110490 w 188594"/>
                <a:gd name="connsiteY415" fmla="*/ 184165 h 265521"/>
                <a:gd name="connsiteX416" fmla="*/ 108585 w 188594"/>
                <a:gd name="connsiteY416" fmla="*/ 183212 h 265521"/>
                <a:gd name="connsiteX417" fmla="*/ 107632 w 188594"/>
                <a:gd name="connsiteY417" fmla="*/ 185117 h 265521"/>
                <a:gd name="connsiteX418" fmla="*/ 107632 w 188594"/>
                <a:gd name="connsiteY418" fmla="*/ 191784 h 265521"/>
                <a:gd name="connsiteX419" fmla="*/ 107632 w 188594"/>
                <a:gd name="connsiteY419" fmla="*/ 192737 h 265521"/>
                <a:gd name="connsiteX420" fmla="*/ 106680 w 188594"/>
                <a:gd name="connsiteY420" fmla="*/ 191784 h 265521"/>
                <a:gd name="connsiteX421" fmla="*/ 104775 w 188594"/>
                <a:gd name="connsiteY421" fmla="*/ 189880 h 265521"/>
                <a:gd name="connsiteX422" fmla="*/ 102870 w 188594"/>
                <a:gd name="connsiteY422" fmla="*/ 188927 h 265521"/>
                <a:gd name="connsiteX423" fmla="*/ 102870 w 188594"/>
                <a:gd name="connsiteY423" fmla="*/ 191784 h 265521"/>
                <a:gd name="connsiteX424" fmla="*/ 103822 w 188594"/>
                <a:gd name="connsiteY424" fmla="*/ 193690 h 265521"/>
                <a:gd name="connsiteX425" fmla="*/ 100013 w 188594"/>
                <a:gd name="connsiteY425" fmla="*/ 199405 h 265521"/>
                <a:gd name="connsiteX426" fmla="*/ 100965 w 188594"/>
                <a:gd name="connsiteY426" fmla="*/ 201309 h 265521"/>
                <a:gd name="connsiteX427" fmla="*/ 102870 w 188594"/>
                <a:gd name="connsiteY427" fmla="*/ 201309 h 265521"/>
                <a:gd name="connsiteX428" fmla="*/ 103822 w 188594"/>
                <a:gd name="connsiteY428" fmla="*/ 200357 h 265521"/>
                <a:gd name="connsiteX429" fmla="*/ 106680 w 188594"/>
                <a:gd name="connsiteY429" fmla="*/ 201309 h 265521"/>
                <a:gd name="connsiteX430" fmla="*/ 105727 w 188594"/>
                <a:gd name="connsiteY430" fmla="*/ 203215 h 265521"/>
                <a:gd name="connsiteX431" fmla="*/ 105727 w 188594"/>
                <a:gd name="connsiteY431" fmla="*/ 207024 h 265521"/>
                <a:gd name="connsiteX432" fmla="*/ 108585 w 188594"/>
                <a:gd name="connsiteY432" fmla="*/ 208930 h 265521"/>
                <a:gd name="connsiteX433" fmla="*/ 110490 w 188594"/>
                <a:gd name="connsiteY433" fmla="*/ 206072 h 265521"/>
                <a:gd name="connsiteX434" fmla="*/ 111442 w 188594"/>
                <a:gd name="connsiteY434" fmla="*/ 207024 h 265521"/>
                <a:gd name="connsiteX435" fmla="*/ 106680 w 188594"/>
                <a:gd name="connsiteY435" fmla="*/ 199405 h 265521"/>
                <a:gd name="connsiteX436" fmla="*/ 106680 w 188594"/>
                <a:gd name="connsiteY436" fmla="*/ 199405 h 265521"/>
                <a:gd name="connsiteX437" fmla="*/ 103822 w 188594"/>
                <a:gd name="connsiteY437" fmla="*/ 195594 h 265521"/>
                <a:gd name="connsiteX438" fmla="*/ 103822 w 188594"/>
                <a:gd name="connsiteY438" fmla="*/ 195594 h 265521"/>
                <a:gd name="connsiteX439" fmla="*/ 106680 w 188594"/>
                <a:gd name="connsiteY439" fmla="*/ 199405 h 265521"/>
                <a:gd name="connsiteX440" fmla="*/ 107632 w 188594"/>
                <a:gd name="connsiteY440" fmla="*/ 179402 h 265521"/>
                <a:gd name="connsiteX441" fmla="*/ 109538 w 188594"/>
                <a:gd name="connsiteY441" fmla="*/ 181307 h 265521"/>
                <a:gd name="connsiteX442" fmla="*/ 110490 w 188594"/>
                <a:gd name="connsiteY442" fmla="*/ 180355 h 265521"/>
                <a:gd name="connsiteX443" fmla="*/ 107632 w 188594"/>
                <a:gd name="connsiteY443" fmla="*/ 179402 h 265521"/>
                <a:gd name="connsiteX444" fmla="*/ 107632 w 188594"/>
                <a:gd name="connsiteY444" fmla="*/ 179402 h 265521"/>
                <a:gd name="connsiteX445" fmla="*/ 110490 w 188594"/>
                <a:gd name="connsiteY445" fmla="*/ 192737 h 265521"/>
                <a:gd name="connsiteX446" fmla="*/ 110490 w 188594"/>
                <a:gd name="connsiteY446" fmla="*/ 192737 h 265521"/>
                <a:gd name="connsiteX447" fmla="*/ 111442 w 188594"/>
                <a:gd name="connsiteY447" fmla="*/ 192737 h 265521"/>
                <a:gd name="connsiteX448" fmla="*/ 110490 w 188594"/>
                <a:gd name="connsiteY448" fmla="*/ 192737 h 265521"/>
                <a:gd name="connsiteX449" fmla="*/ 110490 w 188594"/>
                <a:gd name="connsiteY449" fmla="*/ 192737 h 265521"/>
                <a:gd name="connsiteX450" fmla="*/ 117157 w 188594"/>
                <a:gd name="connsiteY450" fmla="*/ 216549 h 265521"/>
                <a:gd name="connsiteX451" fmla="*/ 117157 w 188594"/>
                <a:gd name="connsiteY451" fmla="*/ 216549 h 265521"/>
                <a:gd name="connsiteX452" fmla="*/ 114300 w 188594"/>
                <a:gd name="connsiteY452" fmla="*/ 211787 h 265521"/>
                <a:gd name="connsiteX453" fmla="*/ 112395 w 188594"/>
                <a:gd name="connsiteY453" fmla="*/ 210834 h 265521"/>
                <a:gd name="connsiteX454" fmla="*/ 110490 w 188594"/>
                <a:gd name="connsiteY454" fmla="*/ 210834 h 265521"/>
                <a:gd name="connsiteX455" fmla="*/ 111442 w 188594"/>
                <a:gd name="connsiteY455" fmla="*/ 212740 h 265521"/>
                <a:gd name="connsiteX456" fmla="*/ 113347 w 188594"/>
                <a:gd name="connsiteY456" fmla="*/ 211787 h 265521"/>
                <a:gd name="connsiteX457" fmla="*/ 117157 w 188594"/>
                <a:gd name="connsiteY457" fmla="*/ 216549 h 265521"/>
                <a:gd name="connsiteX458" fmla="*/ 115252 w 188594"/>
                <a:gd name="connsiteY458" fmla="*/ 216549 h 265521"/>
                <a:gd name="connsiteX459" fmla="*/ 115252 w 188594"/>
                <a:gd name="connsiteY459" fmla="*/ 218455 h 265521"/>
                <a:gd name="connsiteX460" fmla="*/ 116205 w 188594"/>
                <a:gd name="connsiteY460" fmla="*/ 218455 h 265521"/>
                <a:gd name="connsiteX461" fmla="*/ 117157 w 188594"/>
                <a:gd name="connsiteY461" fmla="*/ 216549 h 265521"/>
                <a:gd name="connsiteX462" fmla="*/ 114300 w 188594"/>
                <a:gd name="connsiteY462" fmla="*/ 225122 h 265521"/>
                <a:gd name="connsiteX463" fmla="*/ 114300 w 188594"/>
                <a:gd name="connsiteY463" fmla="*/ 225122 h 265521"/>
                <a:gd name="connsiteX464" fmla="*/ 112395 w 188594"/>
                <a:gd name="connsiteY464" fmla="*/ 225122 h 265521"/>
                <a:gd name="connsiteX465" fmla="*/ 114300 w 188594"/>
                <a:gd name="connsiteY465" fmla="*/ 225122 h 265521"/>
                <a:gd name="connsiteX466" fmla="*/ 114300 w 188594"/>
                <a:gd name="connsiteY466" fmla="*/ 225122 h 265521"/>
                <a:gd name="connsiteX467" fmla="*/ 117157 w 188594"/>
                <a:gd name="connsiteY467" fmla="*/ 222265 h 265521"/>
                <a:gd name="connsiteX468" fmla="*/ 115252 w 188594"/>
                <a:gd name="connsiteY468" fmla="*/ 221312 h 265521"/>
                <a:gd name="connsiteX469" fmla="*/ 114300 w 188594"/>
                <a:gd name="connsiteY469" fmla="*/ 222265 h 265521"/>
                <a:gd name="connsiteX470" fmla="*/ 117157 w 188594"/>
                <a:gd name="connsiteY470" fmla="*/ 222265 h 265521"/>
                <a:gd name="connsiteX471" fmla="*/ 117157 w 188594"/>
                <a:gd name="connsiteY471" fmla="*/ 222265 h 265521"/>
                <a:gd name="connsiteX472" fmla="*/ 116205 w 188594"/>
                <a:gd name="connsiteY472" fmla="*/ 194642 h 265521"/>
                <a:gd name="connsiteX473" fmla="*/ 119063 w 188594"/>
                <a:gd name="connsiteY473" fmla="*/ 196547 h 265521"/>
                <a:gd name="connsiteX474" fmla="*/ 120015 w 188594"/>
                <a:gd name="connsiteY474" fmla="*/ 195594 h 265521"/>
                <a:gd name="connsiteX475" fmla="*/ 117157 w 188594"/>
                <a:gd name="connsiteY475" fmla="*/ 193690 h 265521"/>
                <a:gd name="connsiteX476" fmla="*/ 116205 w 188594"/>
                <a:gd name="connsiteY476" fmla="*/ 194642 h 265521"/>
                <a:gd name="connsiteX477" fmla="*/ 126682 w 188594"/>
                <a:gd name="connsiteY477" fmla="*/ 221312 h 265521"/>
                <a:gd name="connsiteX478" fmla="*/ 126682 w 188594"/>
                <a:gd name="connsiteY478" fmla="*/ 218455 h 265521"/>
                <a:gd name="connsiteX479" fmla="*/ 124777 w 188594"/>
                <a:gd name="connsiteY479" fmla="*/ 215597 h 265521"/>
                <a:gd name="connsiteX480" fmla="*/ 120967 w 188594"/>
                <a:gd name="connsiteY480" fmla="*/ 218455 h 265521"/>
                <a:gd name="connsiteX481" fmla="*/ 120015 w 188594"/>
                <a:gd name="connsiteY481" fmla="*/ 215597 h 265521"/>
                <a:gd name="connsiteX482" fmla="*/ 117157 w 188594"/>
                <a:gd name="connsiteY482" fmla="*/ 207977 h 265521"/>
                <a:gd name="connsiteX483" fmla="*/ 120015 w 188594"/>
                <a:gd name="connsiteY483" fmla="*/ 215597 h 265521"/>
                <a:gd name="connsiteX484" fmla="*/ 120967 w 188594"/>
                <a:gd name="connsiteY484" fmla="*/ 218455 h 265521"/>
                <a:gd name="connsiteX485" fmla="*/ 123825 w 188594"/>
                <a:gd name="connsiteY485" fmla="*/ 221312 h 265521"/>
                <a:gd name="connsiteX486" fmla="*/ 126682 w 188594"/>
                <a:gd name="connsiteY486" fmla="*/ 221312 h 265521"/>
                <a:gd name="connsiteX487" fmla="*/ 124777 w 188594"/>
                <a:gd name="connsiteY487" fmla="*/ 227980 h 265521"/>
                <a:gd name="connsiteX488" fmla="*/ 124777 w 188594"/>
                <a:gd name="connsiteY488" fmla="*/ 227980 h 265521"/>
                <a:gd name="connsiteX489" fmla="*/ 123825 w 188594"/>
                <a:gd name="connsiteY489" fmla="*/ 226074 h 265521"/>
                <a:gd name="connsiteX490" fmla="*/ 120967 w 188594"/>
                <a:gd name="connsiteY490" fmla="*/ 229884 h 265521"/>
                <a:gd name="connsiteX491" fmla="*/ 121920 w 188594"/>
                <a:gd name="connsiteY491" fmla="*/ 230837 h 265521"/>
                <a:gd name="connsiteX492" fmla="*/ 124777 w 188594"/>
                <a:gd name="connsiteY492" fmla="*/ 227980 h 265521"/>
                <a:gd name="connsiteX493" fmla="*/ 121920 w 188594"/>
                <a:gd name="connsiteY493" fmla="*/ 243219 h 265521"/>
                <a:gd name="connsiteX494" fmla="*/ 121920 w 188594"/>
                <a:gd name="connsiteY494" fmla="*/ 243219 h 265521"/>
                <a:gd name="connsiteX495" fmla="*/ 121920 w 188594"/>
                <a:gd name="connsiteY495" fmla="*/ 244172 h 265521"/>
                <a:gd name="connsiteX496" fmla="*/ 121920 w 188594"/>
                <a:gd name="connsiteY496" fmla="*/ 243219 h 265521"/>
                <a:gd name="connsiteX497" fmla="*/ 121920 w 188594"/>
                <a:gd name="connsiteY497" fmla="*/ 243219 h 265521"/>
                <a:gd name="connsiteX498" fmla="*/ 121920 w 188594"/>
                <a:gd name="connsiteY498" fmla="*/ 207977 h 265521"/>
                <a:gd name="connsiteX499" fmla="*/ 121920 w 188594"/>
                <a:gd name="connsiteY499" fmla="*/ 207977 h 265521"/>
                <a:gd name="connsiteX500" fmla="*/ 123825 w 188594"/>
                <a:gd name="connsiteY500" fmla="*/ 208930 h 265521"/>
                <a:gd name="connsiteX501" fmla="*/ 121920 w 188594"/>
                <a:gd name="connsiteY501" fmla="*/ 207977 h 265521"/>
                <a:gd name="connsiteX502" fmla="*/ 121920 w 188594"/>
                <a:gd name="connsiteY502" fmla="*/ 207977 h 265521"/>
                <a:gd name="connsiteX503" fmla="*/ 121920 w 188594"/>
                <a:gd name="connsiteY503" fmla="*/ 203215 h 265521"/>
                <a:gd name="connsiteX504" fmla="*/ 122872 w 188594"/>
                <a:gd name="connsiteY504" fmla="*/ 204167 h 265521"/>
                <a:gd name="connsiteX505" fmla="*/ 123825 w 188594"/>
                <a:gd name="connsiteY505" fmla="*/ 203215 h 265521"/>
                <a:gd name="connsiteX506" fmla="*/ 121920 w 188594"/>
                <a:gd name="connsiteY506" fmla="*/ 203215 h 265521"/>
                <a:gd name="connsiteX507" fmla="*/ 121920 w 188594"/>
                <a:gd name="connsiteY507" fmla="*/ 203215 h 265521"/>
                <a:gd name="connsiteX508" fmla="*/ 123825 w 188594"/>
                <a:gd name="connsiteY508" fmla="*/ 235599 h 265521"/>
                <a:gd name="connsiteX509" fmla="*/ 123825 w 188594"/>
                <a:gd name="connsiteY509" fmla="*/ 235599 h 265521"/>
                <a:gd name="connsiteX510" fmla="*/ 123825 w 188594"/>
                <a:gd name="connsiteY510" fmla="*/ 235599 h 265521"/>
                <a:gd name="connsiteX511" fmla="*/ 123825 w 188594"/>
                <a:gd name="connsiteY511" fmla="*/ 235599 h 265521"/>
                <a:gd name="connsiteX512" fmla="*/ 123825 w 188594"/>
                <a:gd name="connsiteY512" fmla="*/ 235599 h 265521"/>
                <a:gd name="connsiteX513" fmla="*/ 126682 w 188594"/>
                <a:gd name="connsiteY513" fmla="*/ 245124 h 265521"/>
                <a:gd name="connsiteX514" fmla="*/ 125730 w 188594"/>
                <a:gd name="connsiteY514" fmla="*/ 244172 h 265521"/>
                <a:gd name="connsiteX515" fmla="*/ 124777 w 188594"/>
                <a:gd name="connsiteY515" fmla="*/ 245124 h 265521"/>
                <a:gd name="connsiteX516" fmla="*/ 126682 w 188594"/>
                <a:gd name="connsiteY516" fmla="*/ 245124 h 265521"/>
                <a:gd name="connsiteX517" fmla="*/ 126682 w 188594"/>
                <a:gd name="connsiteY517" fmla="*/ 245124 h 265521"/>
                <a:gd name="connsiteX518" fmla="*/ 124777 w 188594"/>
                <a:gd name="connsiteY518" fmla="*/ 215597 h 265521"/>
                <a:gd name="connsiteX519" fmla="*/ 125730 w 188594"/>
                <a:gd name="connsiteY519" fmla="*/ 215597 h 265521"/>
                <a:gd name="connsiteX520" fmla="*/ 126682 w 188594"/>
                <a:gd name="connsiteY520" fmla="*/ 214644 h 265521"/>
                <a:gd name="connsiteX521" fmla="*/ 124777 w 188594"/>
                <a:gd name="connsiteY521" fmla="*/ 214644 h 265521"/>
                <a:gd name="connsiteX522" fmla="*/ 124777 w 188594"/>
                <a:gd name="connsiteY522" fmla="*/ 215597 h 265521"/>
                <a:gd name="connsiteX523" fmla="*/ 140970 w 188594"/>
                <a:gd name="connsiteY523" fmla="*/ 238457 h 265521"/>
                <a:gd name="connsiteX524" fmla="*/ 139065 w 188594"/>
                <a:gd name="connsiteY524" fmla="*/ 235599 h 265521"/>
                <a:gd name="connsiteX525" fmla="*/ 140970 w 188594"/>
                <a:gd name="connsiteY525" fmla="*/ 234647 h 265521"/>
                <a:gd name="connsiteX526" fmla="*/ 138113 w 188594"/>
                <a:gd name="connsiteY526" fmla="*/ 232742 h 265521"/>
                <a:gd name="connsiteX527" fmla="*/ 135255 w 188594"/>
                <a:gd name="connsiteY527" fmla="*/ 228932 h 265521"/>
                <a:gd name="connsiteX528" fmla="*/ 132397 w 188594"/>
                <a:gd name="connsiteY528" fmla="*/ 227027 h 265521"/>
                <a:gd name="connsiteX529" fmla="*/ 131445 w 188594"/>
                <a:gd name="connsiteY529" fmla="*/ 226074 h 265521"/>
                <a:gd name="connsiteX530" fmla="*/ 130492 w 188594"/>
                <a:gd name="connsiteY530" fmla="*/ 227980 h 265521"/>
                <a:gd name="connsiteX531" fmla="*/ 132397 w 188594"/>
                <a:gd name="connsiteY531" fmla="*/ 234647 h 265521"/>
                <a:gd name="connsiteX532" fmla="*/ 133350 w 188594"/>
                <a:gd name="connsiteY532" fmla="*/ 235599 h 265521"/>
                <a:gd name="connsiteX533" fmla="*/ 133350 w 188594"/>
                <a:gd name="connsiteY533" fmla="*/ 235599 h 265521"/>
                <a:gd name="connsiteX534" fmla="*/ 135255 w 188594"/>
                <a:gd name="connsiteY534" fmla="*/ 235599 h 265521"/>
                <a:gd name="connsiteX535" fmla="*/ 134302 w 188594"/>
                <a:gd name="connsiteY535" fmla="*/ 236552 h 265521"/>
                <a:gd name="connsiteX536" fmla="*/ 129540 w 188594"/>
                <a:gd name="connsiteY536" fmla="*/ 235599 h 265521"/>
                <a:gd name="connsiteX537" fmla="*/ 127635 w 188594"/>
                <a:gd name="connsiteY537" fmla="*/ 235599 h 265521"/>
                <a:gd name="connsiteX538" fmla="*/ 128588 w 188594"/>
                <a:gd name="connsiteY538" fmla="*/ 238457 h 265521"/>
                <a:gd name="connsiteX539" fmla="*/ 136207 w 188594"/>
                <a:gd name="connsiteY539" fmla="*/ 241315 h 265521"/>
                <a:gd name="connsiteX540" fmla="*/ 139065 w 188594"/>
                <a:gd name="connsiteY540" fmla="*/ 242267 h 265521"/>
                <a:gd name="connsiteX541" fmla="*/ 140970 w 188594"/>
                <a:gd name="connsiteY541" fmla="*/ 243219 h 265521"/>
                <a:gd name="connsiteX542" fmla="*/ 140970 w 188594"/>
                <a:gd name="connsiteY542" fmla="*/ 238457 h 265521"/>
                <a:gd name="connsiteX543" fmla="*/ 129540 w 188594"/>
                <a:gd name="connsiteY543" fmla="*/ 239409 h 265521"/>
                <a:gd name="connsiteX544" fmla="*/ 129540 w 188594"/>
                <a:gd name="connsiteY544" fmla="*/ 239409 h 265521"/>
                <a:gd name="connsiteX545" fmla="*/ 128588 w 188594"/>
                <a:gd name="connsiteY545" fmla="*/ 239409 h 265521"/>
                <a:gd name="connsiteX546" fmla="*/ 129540 w 188594"/>
                <a:gd name="connsiteY546" fmla="*/ 239409 h 265521"/>
                <a:gd name="connsiteX547" fmla="*/ 129540 w 188594"/>
                <a:gd name="connsiteY547" fmla="*/ 239409 h 265521"/>
                <a:gd name="connsiteX548" fmla="*/ 134302 w 188594"/>
                <a:gd name="connsiteY548" fmla="*/ 243219 h 265521"/>
                <a:gd name="connsiteX549" fmla="*/ 134302 w 188594"/>
                <a:gd name="connsiteY549" fmla="*/ 243219 h 265521"/>
                <a:gd name="connsiteX550" fmla="*/ 132397 w 188594"/>
                <a:gd name="connsiteY550" fmla="*/ 244172 h 265521"/>
                <a:gd name="connsiteX551" fmla="*/ 132397 w 188594"/>
                <a:gd name="connsiteY551" fmla="*/ 247030 h 265521"/>
                <a:gd name="connsiteX552" fmla="*/ 130492 w 188594"/>
                <a:gd name="connsiteY552" fmla="*/ 248934 h 265521"/>
                <a:gd name="connsiteX553" fmla="*/ 131445 w 188594"/>
                <a:gd name="connsiteY553" fmla="*/ 249887 h 265521"/>
                <a:gd name="connsiteX554" fmla="*/ 133350 w 188594"/>
                <a:gd name="connsiteY554" fmla="*/ 247030 h 265521"/>
                <a:gd name="connsiteX555" fmla="*/ 133350 w 188594"/>
                <a:gd name="connsiteY555" fmla="*/ 247030 h 265521"/>
                <a:gd name="connsiteX556" fmla="*/ 138113 w 188594"/>
                <a:gd name="connsiteY556" fmla="*/ 247030 h 265521"/>
                <a:gd name="connsiteX557" fmla="*/ 134302 w 188594"/>
                <a:gd name="connsiteY557" fmla="*/ 243219 h 265521"/>
                <a:gd name="connsiteX558" fmla="*/ 131445 w 188594"/>
                <a:gd name="connsiteY558" fmla="*/ 220359 h 265521"/>
                <a:gd name="connsiteX559" fmla="*/ 135255 w 188594"/>
                <a:gd name="connsiteY559" fmla="*/ 224169 h 265521"/>
                <a:gd name="connsiteX560" fmla="*/ 136207 w 188594"/>
                <a:gd name="connsiteY560" fmla="*/ 223217 h 265521"/>
                <a:gd name="connsiteX561" fmla="*/ 131445 w 188594"/>
                <a:gd name="connsiteY561" fmla="*/ 220359 h 265521"/>
                <a:gd name="connsiteX562" fmla="*/ 131445 w 188594"/>
                <a:gd name="connsiteY562" fmla="*/ 220359 h 265521"/>
                <a:gd name="connsiteX563" fmla="*/ 133350 w 188594"/>
                <a:gd name="connsiteY563" fmla="*/ 215597 h 265521"/>
                <a:gd name="connsiteX564" fmla="*/ 133350 w 188594"/>
                <a:gd name="connsiteY564" fmla="*/ 215597 h 265521"/>
                <a:gd name="connsiteX565" fmla="*/ 135255 w 188594"/>
                <a:gd name="connsiteY565" fmla="*/ 215597 h 265521"/>
                <a:gd name="connsiteX566" fmla="*/ 133350 w 188594"/>
                <a:gd name="connsiteY566" fmla="*/ 215597 h 265521"/>
                <a:gd name="connsiteX567" fmla="*/ 133350 w 188594"/>
                <a:gd name="connsiteY567" fmla="*/ 215597 h 26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88594" h="265521">
                  <a:moveTo>
                    <a:pt x="182880" y="262269"/>
                  </a:moveTo>
                  <a:cubicBezTo>
                    <a:pt x="180975" y="263222"/>
                    <a:pt x="180022" y="264174"/>
                    <a:pt x="178117" y="264174"/>
                  </a:cubicBezTo>
                  <a:cubicBezTo>
                    <a:pt x="165735" y="264174"/>
                    <a:pt x="154305" y="265127"/>
                    <a:pt x="142875" y="265127"/>
                  </a:cubicBezTo>
                  <a:cubicBezTo>
                    <a:pt x="134302" y="265127"/>
                    <a:pt x="126682" y="264174"/>
                    <a:pt x="118110" y="264174"/>
                  </a:cubicBezTo>
                  <a:cubicBezTo>
                    <a:pt x="114300" y="264174"/>
                    <a:pt x="111442" y="264174"/>
                    <a:pt x="107632" y="265127"/>
                  </a:cubicBezTo>
                  <a:cubicBezTo>
                    <a:pt x="105727" y="266080"/>
                    <a:pt x="102870" y="265127"/>
                    <a:pt x="100965" y="264174"/>
                  </a:cubicBezTo>
                  <a:cubicBezTo>
                    <a:pt x="99060" y="263222"/>
                    <a:pt x="98107" y="262269"/>
                    <a:pt x="98107" y="260365"/>
                  </a:cubicBezTo>
                  <a:cubicBezTo>
                    <a:pt x="98107" y="258459"/>
                    <a:pt x="100013" y="257507"/>
                    <a:pt x="100965" y="256555"/>
                  </a:cubicBezTo>
                  <a:cubicBezTo>
                    <a:pt x="102870" y="255602"/>
                    <a:pt x="104775" y="255602"/>
                    <a:pt x="106680" y="255602"/>
                  </a:cubicBezTo>
                  <a:cubicBezTo>
                    <a:pt x="112395" y="253697"/>
                    <a:pt x="114300" y="250840"/>
                    <a:pt x="112395" y="245124"/>
                  </a:cubicBezTo>
                  <a:cubicBezTo>
                    <a:pt x="109538" y="235599"/>
                    <a:pt x="104775" y="227980"/>
                    <a:pt x="100013" y="219407"/>
                  </a:cubicBezTo>
                  <a:lnTo>
                    <a:pt x="84772" y="191784"/>
                  </a:lnTo>
                  <a:cubicBezTo>
                    <a:pt x="83820" y="190832"/>
                    <a:pt x="83820" y="188927"/>
                    <a:pt x="82867" y="187974"/>
                  </a:cubicBezTo>
                  <a:cubicBezTo>
                    <a:pt x="80963" y="184165"/>
                    <a:pt x="79057" y="184165"/>
                    <a:pt x="77152" y="187974"/>
                  </a:cubicBezTo>
                  <a:cubicBezTo>
                    <a:pt x="74295" y="190832"/>
                    <a:pt x="71438" y="194642"/>
                    <a:pt x="70485" y="197499"/>
                  </a:cubicBezTo>
                  <a:cubicBezTo>
                    <a:pt x="68580" y="201309"/>
                    <a:pt x="68580" y="206072"/>
                    <a:pt x="69532" y="209882"/>
                  </a:cubicBezTo>
                  <a:cubicBezTo>
                    <a:pt x="71438" y="218455"/>
                    <a:pt x="69532" y="227027"/>
                    <a:pt x="70485" y="236552"/>
                  </a:cubicBezTo>
                  <a:cubicBezTo>
                    <a:pt x="71438" y="246077"/>
                    <a:pt x="74295" y="253697"/>
                    <a:pt x="83820" y="256555"/>
                  </a:cubicBezTo>
                  <a:cubicBezTo>
                    <a:pt x="86677" y="257507"/>
                    <a:pt x="87630" y="258459"/>
                    <a:pt x="86677" y="261317"/>
                  </a:cubicBezTo>
                  <a:cubicBezTo>
                    <a:pt x="86677" y="264174"/>
                    <a:pt x="84772" y="264174"/>
                    <a:pt x="81915" y="264174"/>
                  </a:cubicBezTo>
                  <a:lnTo>
                    <a:pt x="44767" y="265127"/>
                  </a:lnTo>
                  <a:cubicBezTo>
                    <a:pt x="33338" y="264174"/>
                    <a:pt x="23813" y="264174"/>
                    <a:pt x="14288" y="264174"/>
                  </a:cubicBezTo>
                  <a:cubicBezTo>
                    <a:pt x="11430" y="264174"/>
                    <a:pt x="7620" y="264174"/>
                    <a:pt x="4763" y="264174"/>
                  </a:cubicBezTo>
                  <a:cubicBezTo>
                    <a:pt x="1905" y="264174"/>
                    <a:pt x="0" y="262269"/>
                    <a:pt x="0" y="259412"/>
                  </a:cubicBezTo>
                  <a:cubicBezTo>
                    <a:pt x="0" y="256555"/>
                    <a:pt x="1905" y="255602"/>
                    <a:pt x="4763" y="254649"/>
                  </a:cubicBezTo>
                  <a:cubicBezTo>
                    <a:pt x="8572" y="254649"/>
                    <a:pt x="12382" y="253697"/>
                    <a:pt x="15240" y="251792"/>
                  </a:cubicBezTo>
                  <a:cubicBezTo>
                    <a:pt x="20002" y="248934"/>
                    <a:pt x="23813" y="245124"/>
                    <a:pt x="22860" y="239409"/>
                  </a:cubicBezTo>
                  <a:lnTo>
                    <a:pt x="22860" y="231790"/>
                  </a:lnTo>
                  <a:cubicBezTo>
                    <a:pt x="22860" y="217502"/>
                    <a:pt x="22860" y="203215"/>
                    <a:pt x="23813" y="187974"/>
                  </a:cubicBezTo>
                  <a:cubicBezTo>
                    <a:pt x="23813" y="167972"/>
                    <a:pt x="22860" y="147969"/>
                    <a:pt x="22860" y="128919"/>
                  </a:cubicBezTo>
                  <a:cubicBezTo>
                    <a:pt x="22860" y="116537"/>
                    <a:pt x="24765" y="105107"/>
                    <a:pt x="23813" y="93677"/>
                  </a:cubicBezTo>
                  <a:cubicBezTo>
                    <a:pt x="22860" y="76532"/>
                    <a:pt x="23813" y="60339"/>
                    <a:pt x="23813" y="44147"/>
                  </a:cubicBezTo>
                  <a:cubicBezTo>
                    <a:pt x="23813" y="39384"/>
                    <a:pt x="23813" y="35574"/>
                    <a:pt x="22860" y="30812"/>
                  </a:cubicBezTo>
                  <a:cubicBezTo>
                    <a:pt x="20955" y="24144"/>
                    <a:pt x="17145" y="20334"/>
                    <a:pt x="9525" y="19382"/>
                  </a:cubicBezTo>
                  <a:cubicBezTo>
                    <a:pt x="8572" y="19382"/>
                    <a:pt x="6667" y="19382"/>
                    <a:pt x="5715" y="19382"/>
                  </a:cubicBezTo>
                  <a:cubicBezTo>
                    <a:pt x="2857" y="18430"/>
                    <a:pt x="1905" y="16524"/>
                    <a:pt x="1905" y="13667"/>
                  </a:cubicBezTo>
                  <a:cubicBezTo>
                    <a:pt x="1905" y="10809"/>
                    <a:pt x="3810" y="9857"/>
                    <a:pt x="6667" y="9857"/>
                  </a:cubicBezTo>
                  <a:cubicBezTo>
                    <a:pt x="10477" y="9857"/>
                    <a:pt x="14288" y="8905"/>
                    <a:pt x="17145" y="8905"/>
                  </a:cubicBezTo>
                  <a:cubicBezTo>
                    <a:pt x="32385" y="9857"/>
                    <a:pt x="45720" y="6047"/>
                    <a:pt x="60007" y="1284"/>
                  </a:cubicBezTo>
                  <a:lnTo>
                    <a:pt x="61913" y="332"/>
                  </a:lnTo>
                  <a:cubicBezTo>
                    <a:pt x="65722" y="-620"/>
                    <a:pt x="67627" y="332"/>
                    <a:pt x="68580" y="5094"/>
                  </a:cubicBezTo>
                  <a:cubicBezTo>
                    <a:pt x="69532" y="9857"/>
                    <a:pt x="69532" y="13667"/>
                    <a:pt x="69532" y="18430"/>
                  </a:cubicBezTo>
                  <a:lnTo>
                    <a:pt x="69532" y="36527"/>
                  </a:lnTo>
                  <a:cubicBezTo>
                    <a:pt x="69532" y="46052"/>
                    <a:pt x="69532" y="54624"/>
                    <a:pt x="70485" y="64149"/>
                  </a:cubicBezTo>
                  <a:cubicBezTo>
                    <a:pt x="71438" y="71769"/>
                    <a:pt x="70485" y="79390"/>
                    <a:pt x="70485" y="86057"/>
                  </a:cubicBezTo>
                  <a:cubicBezTo>
                    <a:pt x="69532" y="94630"/>
                    <a:pt x="71438" y="103202"/>
                    <a:pt x="71438" y="111774"/>
                  </a:cubicBezTo>
                  <a:cubicBezTo>
                    <a:pt x="71438" y="120347"/>
                    <a:pt x="74295" y="128919"/>
                    <a:pt x="71438" y="136540"/>
                  </a:cubicBezTo>
                  <a:cubicBezTo>
                    <a:pt x="70485" y="139397"/>
                    <a:pt x="71438" y="141302"/>
                    <a:pt x="71438" y="144159"/>
                  </a:cubicBezTo>
                  <a:lnTo>
                    <a:pt x="71438" y="176544"/>
                  </a:lnTo>
                  <a:cubicBezTo>
                    <a:pt x="71438" y="177497"/>
                    <a:pt x="71438" y="177497"/>
                    <a:pt x="71438" y="178449"/>
                  </a:cubicBezTo>
                  <a:cubicBezTo>
                    <a:pt x="72390" y="178449"/>
                    <a:pt x="73342" y="178449"/>
                    <a:pt x="73342" y="177497"/>
                  </a:cubicBezTo>
                  <a:cubicBezTo>
                    <a:pt x="74295" y="176544"/>
                    <a:pt x="74295" y="176544"/>
                    <a:pt x="75247" y="175592"/>
                  </a:cubicBezTo>
                  <a:cubicBezTo>
                    <a:pt x="79057" y="170830"/>
                    <a:pt x="82867" y="166067"/>
                    <a:pt x="86677" y="162257"/>
                  </a:cubicBezTo>
                  <a:cubicBezTo>
                    <a:pt x="97155" y="151780"/>
                    <a:pt x="104775" y="140349"/>
                    <a:pt x="113347" y="127967"/>
                  </a:cubicBezTo>
                  <a:cubicBezTo>
                    <a:pt x="117157" y="123205"/>
                    <a:pt x="120015" y="118442"/>
                    <a:pt x="122872" y="113680"/>
                  </a:cubicBezTo>
                  <a:cubicBezTo>
                    <a:pt x="126682" y="105107"/>
                    <a:pt x="122872" y="100344"/>
                    <a:pt x="114300" y="99392"/>
                  </a:cubicBezTo>
                  <a:lnTo>
                    <a:pt x="107632" y="99392"/>
                  </a:lnTo>
                  <a:cubicBezTo>
                    <a:pt x="103822" y="99392"/>
                    <a:pt x="102870" y="97487"/>
                    <a:pt x="102870" y="93677"/>
                  </a:cubicBezTo>
                  <a:cubicBezTo>
                    <a:pt x="102870" y="90819"/>
                    <a:pt x="104775" y="89867"/>
                    <a:pt x="107632" y="89867"/>
                  </a:cubicBezTo>
                  <a:cubicBezTo>
                    <a:pt x="122872" y="89867"/>
                    <a:pt x="137160" y="89867"/>
                    <a:pt x="152400" y="89867"/>
                  </a:cubicBezTo>
                  <a:cubicBezTo>
                    <a:pt x="159067" y="89867"/>
                    <a:pt x="165735" y="89867"/>
                    <a:pt x="171450" y="89867"/>
                  </a:cubicBezTo>
                  <a:cubicBezTo>
                    <a:pt x="173355" y="89867"/>
                    <a:pt x="176213" y="89867"/>
                    <a:pt x="176213" y="92724"/>
                  </a:cubicBezTo>
                  <a:cubicBezTo>
                    <a:pt x="176213" y="95582"/>
                    <a:pt x="174307" y="96534"/>
                    <a:pt x="172402" y="97487"/>
                  </a:cubicBezTo>
                  <a:lnTo>
                    <a:pt x="162877" y="100344"/>
                  </a:lnTo>
                  <a:cubicBezTo>
                    <a:pt x="153352" y="102249"/>
                    <a:pt x="145732" y="107012"/>
                    <a:pt x="139065" y="114632"/>
                  </a:cubicBezTo>
                  <a:cubicBezTo>
                    <a:pt x="129540" y="126062"/>
                    <a:pt x="120967" y="136540"/>
                    <a:pt x="112395" y="148922"/>
                  </a:cubicBezTo>
                  <a:cubicBezTo>
                    <a:pt x="110490" y="150827"/>
                    <a:pt x="111442" y="152732"/>
                    <a:pt x="112395" y="154637"/>
                  </a:cubicBezTo>
                  <a:cubicBezTo>
                    <a:pt x="118110" y="164162"/>
                    <a:pt x="122872" y="172734"/>
                    <a:pt x="128588" y="182259"/>
                  </a:cubicBezTo>
                  <a:cubicBezTo>
                    <a:pt x="132397" y="187974"/>
                    <a:pt x="136207" y="194642"/>
                    <a:pt x="140017" y="200357"/>
                  </a:cubicBezTo>
                  <a:cubicBezTo>
                    <a:pt x="143827" y="207024"/>
                    <a:pt x="148590" y="213692"/>
                    <a:pt x="153352" y="219407"/>
                  </a:cubicBezTo>
                  <a:cubicBezTo>
                    <a:pt x="158115" y="226074"/>
                    <a:pt x="161925" y="232742"/>
                    <a:pt x="165735" y="238457"/>
                  </a:cubicBezTo>
                  <a:cubicBezTo>
                    <a:pt x="168592" y="242267"/>
                    <a:pt x="170497" y="245124"/>
                    <a:pt x="173355" y="248934"/>
                  </a:cubicBezTo>
                  <a:cubicBezTo>
                    <a:pt x="176213" y="252744"/>
                    <a:pt x="179070" y="254649"/>
                    <a:pt x="183832" y="254649"/>
                  </a:cubicBezTo>
                  <a:cubicBezTo>
                    <a:pt x="185738" y="254649"/>
                    <a:pt x="187642" y="254649"/>
                    <a:pt x="188595" y="257507"/>
                  </a:cubicBezTo>
                  <a:cubicBezTo>
                    <a:pt x="184785" y="260365"/>
                    <a:pt x="183832" y="261317"/>
                    <a:pt x="182880" y="262269"/>
                  </a:cubicBezTo>
                  <a:close/>
                  <a:moveTo>
                    <a:pt x="31432" y="217502"/>
                  </a:moveTo>
                  <a:cubicBezTo>
                    <a:pt x="31432" y="216549"/>
                    <a:pt x="31432" y="216549"/>
                    <a:pt x="31432" y="217502"/>
                  </a:cubicBezTo>
                  <a:cubicBezTo>
                    <a:pt x="30480" y="216549"/>
                    <a:pt x="30480" y="216549"/>
                    <a:pt x="29527" y="216549"/>
                  </a:cubicBezTo>
                  <a:cubicBezTo>
                    <a:pt x="29527" y="217502"/>
                    <a:pt x="29527" y="217502"/>
                    <a:pt x="31432" y="217502"/>
                  </a:cubicBezTo>
                  <a:cubicBezTo>
                    <a:pt x="30480" y="217502"/>
                    <a:pt x="31432" y="217502"/>
                    <a:pt x="31432" y="217502"/>
                  </a:cubicBezTo>
                  <a:close/>
                  <a:moveTo>
                    <a:pt x="31432" y="77484"/>
                  </a:moveTo>
                  <a:cubicBezTo>
                    <a:pt x="31432" y="76532"/>
                    <a:pt x="31432" y="76532"/>
                    <a:pt x="31432" y="77484"/>
                  </a:cubicBezTo>
                  <a:cubicBezTo>
                    <a:pt x="30480" y="76532"/>
                    <a:pt x="30480" y="77484"/>
                    <a:pt x="30480" y="77484"/>
                  </a:cubicBezTo>
                  <a:cubicBezTo>
                    <a:pt x="30480" y="77484"/>
                    <a:pt x="30480" y="77484"/>
                    <a:pt x="31432" y="77484"/>
                  </a:cubicBezTo>
                  <a:cubicBezTo>
                    <a:pt x="31432" y="77484"/>
                    <a:pt x="31432" y="77484"/>
                    <a:pt x="31432" y="77484"/>
                  </a:cubicBezTo>
                  <a:close/>
                  <a:moveTo>
                    <a:pt x="34290" y="247030"/>
                  </a:moveTo>
                  <a:cubicBezTo>
                    <a:pt x="34290" y="247030"/>
                    <a:pt x="33338" y="247030"/>
                    <a:pt x="34290" y="247030"/>
                  </a:cubicBezTo>
                  <a:cubicBezTo>
                    <a:pt x="33338" y="246077"/>
                    <a:pt x="32385" y="246077"/>
                    <a:pt x="32385" y="247030"/>
                  </a:cubicBezTo>
                  <a:cubicBezTo>
                    <a:pt x="32385" y="247030"/>
                    <a:pt x="33338" y="247030"/>
                    <a:pt x="33338" y="247030"/>
                  </a:cubicBezTo>
                  <a:cubicBezTo>
                    <a:pt x="33338" y="247982"/>
                    <a:pt x="34290" y="247030"/>
                    <a:pt x="34290" y="247030"/>
                  </a:cubicBezTo>
                  <a:close/>
                  <a:moveTo>
                    <a:pt x="37147" y="236552"/>
                  </a:moveTo>
                  <a:cubicBezTo>
                    <a:pt x="36195" y="235599"/>
                    <a:pt x="37147" y="233694"/>
                    <a:pt x="35242" y="232742"/>
                  </a:cubicBezTo>
                  <a:cubicBezTo>
                    <a:pt x="35242" y="233694"/>
                    <a:pt x="34290" y="235599"/>
                    <a:pt x="34290" y="236552"/>
                  </a:cubicBezTo>
                  <a:cubicBezTo>
                    <a:pt x="34290" y="237505"/>
                    <a:pt x="35242" y="238457"/>
                    <a:pt x="36195" y="238457"/>
                  </a:cubicBezTo>
                  <a:cubicBezTo>
                    <a:pt x="37147" y="238457"/>
                    <a:pt x="37147" y="237505"/>
                    <a:pt x="37147" y="236552"/>
                  </a:cubicBezTo>
                  <a:close/>
                  <a:moveTo>
                    <a:pt x="34290" y="204167"/>
                  </a:moveTo>
                  <a:cubicBezTo>
                    <a:pt x="34290" y="205119"/>
                    <a:pt x="34290" y="205119"/>
                    <a:pt x="35242" y="205119"/>
                  </a:cubicBezTo>
                  <a:cubicBezTo>
                    <a:pt x="35242" y="205119"/>
                    <a:pt x="36195" y="205119"/>
                    <a:pt x="36195" y="205119"/>
                  </a:cubicBezTo>
                  <a:cubicBezTo>
                    <a:pt x="36195" y="204167"/>
                    <a:pt x="36195" y="204167"/>
                    <a:pt x="34290" y="204167"/>
                  </a:cubicBezTo>
                  <a:cubicBezTo>
                    <a:pt x="35242" y="204167"/>
                    <a:pt x="35242" y="204167"/>
                    <a:pt x="34290" y="204167"/>
                  </a:cubicBezTo>
                  <a:close/>
                  <a:moveTo>
                    <a:pt x="35242" y="74627"/>
                  </a:moveTo>
                  <a:lnTo>
                    <a:pt x="35242" y="74627"/>
                  </a:lnTo>
                  <a:cubicBezTo>
                    <a:pt x="35242" y="73674"/>
                    <a:pt x="35242" y="73674"/>
                    <a:pt x="35242" y="74627"/>
                  </a:cubicBezTo>
                  <a:cubicBezTo>
                    <a:pt x="35242" y="73674"/>
                    <a:pt x="35242" y="73674"/>
                    <a:pt x="35242" y="74627"/>
                  </a:cubicBezTo>
                  <a:close/>
                  <a:moveTo>
                    <a:pt x="37147" y="77484"/>
                  </a:moveTo>
                  <a:cubicBezTo>
                    <a:pt x="36195" y="77484"/>
                    <a:pt x="35242" y="77484"/>
                    <a:pt x="35242" y="78437"/>
                  </a:cubicBezTo>
                  <a:cubicBezTo>
                    <a:pt x="35242" y="79390"/>
                    <a:pt x="36195" y="79390"/>
                    <a:pt x="36195" y="79390"/>
                  </a:cubicBezTo>
                  <a:cubicBezTo>
                    <a:pt x="37147" y="79390"/>
                    <a:pt x="38100" y="78437"/>
                    <a:pt x="37147" y="77484"/>
                  </a:cubicBezTo>
                  <a:cubicBezTo>
                    <a:pt x="38100" y="77484"/>
                    <a:pt x="38100" y="77484"/>
                    <a:pt x="37147" y="77484"/>
                  </a:cubicBezTo>
                  <a:close/>
                  <a:moveTo>
                    <a:pt x="35242" y="52719"/>
                  </a:moveTo>
                  <a:cubicBezTo>
                    <a:pt x="35242" y="53672"/>
                    <a:pt x="36195" y="53672"/>
                    <a:pt x="36195" y="53672"/>
                  </a:cubicBezTo>
                  <a:cubicBezTo>
                    <a:pt x="37147" y="53672"/>
                    <a:pt x="37147" y="53672"/>
                    <a:pt x="37147" y="52719"/>
                  </a:cubicBezTo>
                  <a:cubicBezTo>
                    <a:pt x="37147" y="51767"/>
                    <a:pt x="36195" y="51767"/>
                    <a:pt x="36195" y="51767"/>
                  </a:cubicBezTo>
                  <a:cubicBezTo>
                    <a:pt x="36195" y="51767"/>
                    <a:pt x="35242" y="51767"/>
                    <a:pt x="35242" y="52719"/>
                  </a:cubicBezTo>
                  <a:close/>
                  <a:moveTo>
                    <a:pt x="36195" y="90819"/>
                  </a:moveTo>
                  <a:cubicBezTo>
                    <a:pt x="36195" y="91772"/>
                    <a:pt x="36195" y="92724"/>
                    <a:pt x="37147" y="91772"/>
                  </a:cubicBezTo>
                  <a:cubicBezTo>
                    <a:pt x="38100" y="91772"/>
                    <a:pt x="38100" y="90819"/>
                    <a:pt x="38100" y="89867"/>
                  </a:cubicBezTo>
                  <a:cubicBezTo>
                    <a:pt x="38100" y="88915"/>
                    <a:pt x="38100" y="88915"/>
                    <a:pt x="37147" y="88915"/>
                  </a:cubicBezTo>
                  <a:cubicBezTo>
                    <a:pt x="36195" y="89867"/>
                    <a:pt x="36195" y="89867"/>
                    <a:pt x="36195" y="90819"/>
                  </a:cubicBezTo>
                  <a:close/>
                  <a:moveTo>
                    <a:pt x="37147" y="227980"/>
                  </a:moveTo>
                  <a:cubicBezTo>
                    <a:pt x="37147" y="227027"/>
                    <a:pt x="37147" y="227027"/>
                    <a:pt x="36195" y="226074"/>
                  </a:cubicBezTo>
                  <a:cubicBezTo>
                    <a:pt x="35242" y="226074"/>
                    <a:pt x="35242" y="227027"/>
                    <a:pt x="35242" y="227027"/>
                  </a:cubicBezTo>
                  <a:cubicBezTo>
                    <a:pt x="36195" y="227980"/>
                    <a:pt x="36195" y="227980"/>
                    <a:pt x="37147" y="227980"/>
                  </a:cubicBezTo>
                  <a:cubicBezTo>
                    <a:pt x="38100" y="228932"/>
                    <a:pt x="38100" y="227980"/>
                    <a:pt x="37147" y="227980"/>
                  </a:cubicBezTo>
                  <a:close/>
                  <a:moveTo>
                    <a:pt x="38100" y="40337"/>
                  </a:moveTo>
                  <a:cubicBezTo>
                    <a:pt x="39052" y="40337"/>
                    <a:pt x="39052" y="40337"/>
                    <a:pt x="39052" y="39384"/>
                  </a:cubicBezTo>
                  <a:cubicBezTo>
                    <a:pt x="39052" y="38432"/>
                    <a:pt x="38100" y="38432"/>
                    <a:pt x="38100" y="38432"/>
                  </a:cubicBezTo>
                  <a:cubicBezTo>
                    <a:pt x="38100" y="38432"/>
                    <a:pt x="37147" y="38432"/>
                    <a:pt x="37147" y="38432"/>
                  </a:cubicBezTo>
                  <a:cubicBezTo>
                    <a:pt x="36195" y="40337"/>
                    <a:pt x="37147" y="40337"/>
                    <a:pt x="38100" y="40337"/>
                  </a:cubicBezTo>
                  <a:close/>
                  <a:moveTo>
                    <a:pt x="40957" y="225122"/>
                  </a:moveTo>
                  <a:cubicBezTo>
                    <a:pt x="41910" y="224169"/>
                    <a:pt x="41910" y="223217"/>
                    <a:pt x="41910" y="221312"/>
                  </a:cubicBezTo>
                  <a:cubicBezTo>
                    <a:pt x="41910" y="220359"/>
                    <a:pt x="41910" y="220359"/>
                    <a:pt x="40957" y="220359"/>
                  </a:cubicBezTo>
                  <a:cubicBezTo>
                    <a:pt x="40957" y="219407"/>
                    <a:pt x="42863" y="218455"/>
                    <a:pt x="41910" y="217502"/>
                  </a:cubicBezTo>
                  <a:cubicBezTo>
                    <a:pt x="41910" y="216549"/>
                    <a:pt x="36195" y="216549"/>
                    <a:pt x="37147" y="216549"/>
                  </a:cubicBezTo>
                  <a:cubicBezTo>
                    <a:pt x="37147" y="217502"/>
                    <a:pt x="39052" y="218455"/>
                    <a:pt x="40005" y="219407"/>
                  </a:cubicBezTo>
                  <a:cubicBezTo>
                    <a:pt x="40957" y="219407"/>
                    <a:pt x="40957" y="220359"/>
                    <a:pt x="41910" y="220359"/>
                  </a:cubicBezTo>
                  <a:cubicBezTo>
                    <a:pt x="41910" y="220359"/>
                    <a:pt x="41910" y="221312"/>
                    <a:pt x="41910" y="222265"/>
                  </a:cubicBezTo>
                  <a:cubicBezTo>
                    <a:pt x="40957" y="223217"/>
                    <a:pt x="40005" y="224169"/>
                    <a:pt x="40957" y="225122"/>
                  </a:cubicBezTo>
                  <a:cubicBezTo>
                    <a:pt x="40957" y="225122"/>
                    <a:pt x="40957" y="225122"/>
                    <a:pt x="40957" y="225122"/>
                  </a:cubicBezTo>
                  <a:close/>
                  <a:moveTo>
                    <a:pt x="37147" y="117490"/>
                  </a:moveTo>
                  <a:cubicBezTo>
                    <a:pt x="37147" y="118442"/>
                    <a:pt x="38100" y="118442"/>
                    <a:pt x="39052" y="118442"/>
                  </a:cubicBezTo>
                  <a:cubicBezTo>
                    <a:pt x="40005" y="118442"/>
                    <a:pt x="40005" y="118442"/>
                    <a:pt x="40005" y="117490"/>
                  </a:cubicBezTo>
                  <a:cubicBezTo>
                    <a:pt x="40005" y="117490"/>
                    <a:pt x="39052" y="116537"/>
                    <a:pt x="37147" y="117490"/>
                  </a:cubicBezTo>
                  <a:cubicBezTo>
                    <a:pt x="37147" y="116537"/>
                    <a:pt x="37147" y="117490"/>
                    <a:pt x="37147" y="117490"/>
                  </a:cubicBezTo>
                  <a:close/>
                  <a:moveTo>
                    <a:pt x="37147" y="202262"/>
                  </a:moveTo>
                  <a:cubicBezTo>
                    <a:pt x="37147" y="202262"/>
                    <a:pt x="38100" y="202262"/>
                    <a:pt x="38100" y="202262"/>
                  </a:cubicBezTo>
                  <a:cubicBezTo>
                    <a:pt x="39052" y="202262"/>
                    <a:pt x="39052" y="202262"/>
                    <a:pt x="39052" y="202262"/>
                  </a:cubicBezTo>
                  <a:cubicBezTo>
                    <a:pt x="39052" y="201309"/>
                    <a:pt x="38100" y="201309"/>
                    <a:pt x="37147" y="202262"/>
                  </a:cubicBezTo>
                  <a:cubicBezTo>
                    <a:pt x="37147" y="201309"/>
                    <a:pt x="37147" y="201309"/>
                    <a:pt x="37147" y="202262"/>
                  </a:cubicBezTo>
                  <a:close/>
                  <a:moveTo>
                    <a:pt x="38100" y="142255"/>
                  </a:moveTo>
                  <a:cubicBezTo>
                    <a:pt x="38100" y="142255"/>
                    <a:pt x="38100" y="142255"/>
                    <a:pt x="38100" y="142255"/>
                  </a:cubicBezTo>
                  <a:cubicBezTo>
                    <a:pt x="38100" y="142255"/>
                    <a:pt x="38100" y="141302"/>
                    <a:pt x="38100" y="142255"/>
                  </a:cubicBezTo>
                  <a:cubicBezTo>
                    <a:pt x="38100" y="141302"/>
                    <a:pt x="37147" y="141302"/>
                    <a:pt x="38100" y="142255"/>
                  </a:cubicBezTo>
                  <a:cubicBezTo>
                    <a:pt x="37147" y="142255"/>
                    <a:pt x="38100" y="142255"/>
                    <a:pt x="38100" y="142255"/>
                  </a:cubicBezTo>
                  <a:close/>
                  <a:moveTo>
                    <a:pt x="39052" y="246077"/>
                  </a:moveTo>
                  <a:cubicBezTo>
                    <a:pt x="38100" y="246077"/>
                    <a:pt x="38100" y="245124"/>
                    <a:pt x="39052" y="246077"/>
                  </a:cubicBezTo>
                  <a:cubicBezTo>
                    <a:pt x="38100" y="245124"/>
                    <a:pt x="38100" y="246077"/>
                    <a:pt x="38100" y="246077"/>
                  </a:cubicBezTo>
                  <a:lnTo>
                    <a:pt x="39052" y="246077"/>
                  </a:lnTo>
                  <a:cubicBezTo>
                    <a:pt x="39052" y="247030"/>
                    <a:pt x="39052" y="246077"/>
                    <a:pt x="39052" y="246077"/>
                  </a:cubicBezTo>
                  <a:close/>
                  <a:moveTo>
                    <a:pt x="39052" y="147969"/>
                  </a:moveTo>
                  <a:cubicBezTo>
                    <a:pt x="38100" y="147969"/>
                    <a:pt x="37147" y="147969"/>
                    <a:pt x="37147" y="148922"/>
                  </a:cubicBezTo>
                  <a:cubicBezTo>
                    <a:pt x="37147" y="149874"/>
                    <a:pt x="40957" y="152732"/>
                    <a:pt x="41910" y="152732"/>
                  </a:cubicBezTo>
                  <a:cubicBezTo>
                    <a:pt x="41910" y="152732"/>
                    <a:pt x="42863" y="152732"/>
                    <a:pt x="41910" y="151780"/>
                  </a:cubicBezTo>
                  <a:cubicBezTo>
                    <a:pt x="41910" y="150827"/>
                    <a:pt x="40005" y="149874"/>
                    <a:pt x="39052" y="147969"/>
                  </a:cubicBezTo>
                  <a:close/>
                  <a:moveTo>
                    <a:pt x="38100" y="108917"/>
                  </a:moveTo>
                  <a:cubicBezTo>
                    <a:pt x="38100" y="108917"/>
                    <a:pt x="38100" y="109869"/>
                    <a:pt x="38100" y="108917"/>
                  </a:cubicBezTo>
                  <a:lnTo>
                    <a:pt x="39052" y="109869"/>
                  </a:lnTo>
                  <a:cubicBezTo>
                    <a:pt x="39052" y="108917"/>
                    <a:pt x="39052" y="108917"/>
                    <a:pt x="38100" y="108917"/>
                  </a:cubicBezTo>
                  <a:cubicBezTo>
                    <a:pt x="39052" y="108917"/>
                    <a:pt x="38100" y="108917"/>
                    <a:pt x="38100" y="108917"/>
                  </a:cubicBezTo>
                  <a:close/>
                  <a:moveTo>
                    <a:pt x="38100" y="164162"/>
                  </a:moveTo>
                  <a:cubicBezTo>
                    <a:pt x="38100" y="165115"/>
                    <a:pt x="40957" y="166067"/>
                    <a:pt x="41910" y="166067"/>
                  </a:cubicBezTo>
                  <a:cubicBezTo>
                    <a:pt x="42863" y="166067"/>
                    <a:pt x="43815" y="164162"/>
                    <a:pt x="43815" y="163209"/>
                  </a:cubicBezTo>
                  <a:cubicBezTo>
                    <a:pt x="43815" y="161305"/>
                    <a:pt x="41910" y="163209"/>
                    <a:pt x="41910" y="162257"/>
                  </a:cubicBezTo>
                  <a:cubicBezTo>
                    <a:pt x="40957" y="164162"/>
                    <a:pt x="38100" y="162257"/>
                    <a:pt x="38100" y="164162"/>
                  </a:cubicBezTo>
                  <a:close/>
                  <a:moveTo>
                    <a:pt x="39052" y="58434"/>
                  </a:moveTo>
                  <a:cubicBezTo>
                    <a:pt x="39052" y="58434"/>
                    <a:pt x="38100" y="57482"/>
                    <a:pt x="39052" y="58434"/>
                  </a:cubicBezTo>
                  <a:cubicBezTo>
                    <a:pt x="38100" y="57482"/>
                    <a:pt x="38100" y="57482"/>
                    <a:pt x="39052" y="58434"/>
                  </a:cubicBezTo>
                  <a:cubicBezTo>
                    <a:pt x="38100" y="58434"/>
                    <a:pt x="38100" y="58434"/>
                    <a:pt x="39052" y="58434"/>
                  </a:cubicBezTo>
                  <a:lnTo>
                    <a:pt x="39052" y="58434"/>
                  </a:lnTo>
                  <a:close/>
                  <a:moveTo>
                    <a:pt x="40005" y="199405"/>
                  </a:moveTo>
                  <a:lnTo>
                    <a:pt x="41910" y="201309"/>
                  </a:lnTo>
                  <a:cubicBezTo>
                    <a:pt x="41910" y="201309"/>
                    <a:pt x="42863" y="202262"/>
                    <a:pt x="42863" y="201309"/>
                  </a:cubicBezTo>
                  <a:cubicBezTo>
                    <a:pt x="42863" y="199405"/>
                    <a:pt x="43815" y="197499"/>
                    <a:pt x="43815" y="195594"/>
                  </a:cubicBezTo>
                  <a:cubicBezTo>
                    <a:pt x="43815" y="194642"/>
                    <a:pt x="42863" y="194642"/>
                    <a:pt x="42863" y="194642"/>
                  </a:cubicBezTo>
                  <a:cubicBezTo>
                    <a:pt x="41910" y="195594"/>
                    <a:pt x="41910" y="196547"/>
                    <a:pt x="40957" y="196547"/>
                  </a:cubicBezTo>
                  <a:cubicBezTo>
                    <a:pt x="37147" y="197499"/>
                    <a:pt x="38100" y="198452"/>
                    <a:pt x="40005" y="199405"/>
                  </a:cubicBezTo>
                  <a:close/>
                  <a:moveTo>
                    <a:pt x="40005" y="133682"/>
                  </a:moveTo>
                  <a:cubicBezTo>
                    <a:pt x="40005" y="133682"/>
                    <a:pt x="40005" y="133682"/>
                    <a:pt x="40005" y="133682"/>
                  </a:cubicBezTo>
                  <a:cubicBezTo>
                    <a:pt x="39052" y="133682"/>
                    <a:pt x="39052" y="133682"/>
                    <a:pt x="39052" y="133682"/>
                  </a:cubicBezTo>
                  <a:cubicBezTo>
                    <a:pt x="39052" y="133682"/>
                    <a:pt x="39052" y="133682"/>
                    <a:pt x="40005" y="133682"/>
                  </a:cubicBezTo>
                  <a:cubicBezTo>
                    <a:pt x="40005" y="134634"/>
                    <a:pt x="40957" y="134634"/>
                    <a:pt x="40005" y="133682"/>
                  </a:cubicBezTo>
                  <a:close/>
                  <a:moveTo>
                    <a:pt x="39052" y="86057"/>
                  </a:moveTo>
                  <a:cubicBezTo>
                    <a:pt x="39052" y="86057"/>
                    <a:pt x="40005" y="87009"/>
                    <a:pt x="39052" y="86057"/>
                  </a:cubicBezTo>
                  <a:cubicBezTo>
                    <a:pt x="40957" y="86057"/>
                    <a:pt x="42863" y="86057"/>
                    <a:pt x="42863" y="85105"/>
                  </a:cubicBezTo>
                  <a:cubicBezTo>
                    <a:pt x="42863" y="84152"/>
                    <a:pt x="41910" y="84152"/>
                    <a:pt x="41910" y="85105"/>
                  </a:cubicBezTo>
                  <a:cubicBezTo>
                    <a:pt x="40957" y="86057"/>
                    <a:pt x="39052" y="85105"/>
                    <a:pt x="39052" y="86057"/>
                  </a:cubicBezTo>
                  <a:close/>
                  <a:moveTo>
                    <a:pt x="40005" y="171782"/>
                  </a:moveTo>
                  <a:cubicBezTo>
                    <a:pt x="40005" y="171782"/>
                    <a:pt x="40005" y="172734"/>
                    <a:pt x="40005" y="171782"/>
                  </a:cubicBezTo>
                  <a:cubicBezTo>
                    <a:pt x="41910" y="172734"/>
                    <a:pt x="41910" y="172734"/>
                    <a:pt x="41910" y="171782"/>
                  </a:cubicBezTo>
                  <a:cubicBezTo>
                    <a:pt x="41910" y="170830"/>
                    <a:pt x="40957" y="170830"/>
                    <a:pt x="40005" y="171782"/>
                  </a:cubicBezTo>
                  <a:lnTo>
                    <a:pt x="40005" y="171782"/>
                  </a:lnTo>
                  <a:close/>
                  <a:moveTo>
                    <a:pt x="40957" y="160352"/>
                  </a:moveTo>
                  <a:cubicBezTo>
                    <a:pt x="40957" y="160352"/>
                    <a:pt x="41910" y="160352"/>
                    <a:pt x="40957" y="160352"/>
                  </a:cubicBezTo>
                  <a:cubicBezTo>
                    <a:pt x="41910" y="159399"/>
                    <a:pt x="41910" y="158447"/>
                    <a:pt x="40957" y="158447"/>
                  </a:cubicBezTo>
                  <a:cubicBezTo>
                    <a:pt x="40957" y="158447"/>
                    <a:pt x="40005" y="158447"/>
                    <a:pt x="40957" y="160352"/>
                  </a:cubicBezTo>
                  <a:cubicBezTo>
                    <a:pt x="40005" y="159399"/>
                    <a:pt x="40005" y="160352"/>
                    <a:pt x="40957" y="160352"/>
                  </a:cubicBezTo>
                  <a:close/>
                  <a:moveTo>
                    <a:pt x="40005" y="69865"/>
                  </a:moveTo>
                  <a:lnTo>
                    <a:pt x="40005" y="69865"/>
                  </a:lnTo>
                  <a:cubicBezTo>
                    <a:pt x="40957" y="68912"/>
                    <a:pt x="40957" y="67959"/>
                    <a:pt x="40957" y="67007"/>
                  </a:cubicBezTo>
                  <a:cubicBezTo>
                    <a:pt x="41910" y="67007"/>
                    <a:pt x="41910" y="66055"/>
                    <a:pt x="41910" y="65102"/>
                  </a:cubicBezTo>
                  <a:cubicBezTo>
                    <a:pt x="41910" y="65102"/>
                    <a:pt x="41910" y="65102"/>
                    <a:pt x="40957" y="65102"/>
                  </a:cubicBezTo>
                  <a:cubicBezTo>
                    <a:pt x="40957" y="66055"/>
                    <a:pt x="40957" y="66055"/>
                    <a:pt x="40957" y="67007"/>
                  </a:cubicBezTo>
                  <a:cubicBezTo>
                    <a:pt x="40005" y="67959"/>
                    <a:pt x="40005" y="68912"/>
                    <a:pt x="40005" y="69865"/>
                  </a:cubicBezTo>
                  <a:close/>
                  <a:moveTo>
                    <a:pt x="40957" y="190832"/>
                  </a:moveTo>
                  <a:cubicBezTo>
                    <a:pt x="40957" y="191784"/>
                    <a:pt x="41910" y="191784"/>
                    <a:pt x="42863" y="191784"/>
                  </a:cubicBezTo>
                  <a:cubicBezTo>
                    <a:pt x="43815" y="191784"/>
                    <a:pt x="43815" y="191784"/>
                    <a:pt x="43815" y="190832"/>
                  </a:cubicBezTo>
                  <a:cubicBezTo>
                    <a:pt x="42863" y="190832"/>
                    <a:pt x="41910" y="189880"/>
                    <a:pt x="40957" y="190832"/>
                  </a:cubicBezTo>
                  <a:cubicBezTo>
                    <a:pt x="40957" y="189880"/>
                    <a:pt x="40005" y="189880"/>
                    <a:pt x="40957" y="190832"/>
                  </a:cubicBezTo>
                  <a:close/>
                  <a:moveTo>
                    <a:pt x="41910" y="237505"/>
                  </a:moveTo>
                  <a:cubicBezTo>
                    <a:pt x="42863" y="236552"/>
                    <a:pt x="42863" y="235599"/>
                    <a:pt x="42863" y="235599"/>
                  </a:cubicBezTo>
                  <a:lnTo>
                    <a:pt x="41910" y="234647"/>
                  </a:lnTo>
                  <a:cubicBezTo>
                    <a:pt x="40957" y="235599"/>
                    <a:pt x="40957" y="236552"/>
                    <a:pt x="41910" y="237505"/>
                  </a:cubicBezTo>
                  <a:cubicBezTo>
                    <a:pt x="40957" y="237505"/>
                    <a:pt x="40957" y="237505"/>
                    <a:pt x="41910" y="237505"/>
                  </a:cubicBezTo>
                  <a:close/>
                  <a:moveTo>
                    <a:pt x="48577" y="207977"/>
                  </a:moveTo>
                  <a:cubicBezTo>
                    <a:pt x="46672" y="206072"/>
                    <a:pt x="45720" y="207024"/>
                    <a:pt x="42863" y="207024"/>
                  </a:cubicBezTo>
                  <a:cubicBezTo>
                    <a:pt x="42863" y="207024"/>
                    <a:pt x="40957" y="206072"/>
                    <a:pt x="40957" y="207024"/>
                  </a:cubicBezTo>
                  <a:cubicBezTo>
                    <a:pt x="41910" y="208930"/>
                    <a:pt x="44767" y="210834"/>
                    <a:pt x="45720" y="212740"/>
                  </a:cubicBezTo>
                  <a:cubicBezTo>
                    <a:pt x="45720" y="212740"/>
                    <a:pt x="46672" y="212740"/>
                    <a:pt x="46672" y="212740"/>
                  </a:cubicBezTo>
                  <a:cubicBezTo>
                    <a:pt x="50482" y="211787"/>
                    <a:pt x="50482" y="210834"/>
                    <a:pt x="48577" y="207977"/>
                  </a:cubicBezTo>
                  <a:close/>
                  <a:moveTo>
                    <a:pt x="41910" y="75580"/>
                  </a:moveTo>
                  <a:cubicBezTo>
                    <a:pt x="40957" y="75580"/>
                    <a:pt x="40957" y="75580"/>
                    <a:pt x="41910" y="75580"/>
                  </a:cubicBezTo>
                  <a:lnTo>
                    <a:pt x="41910" y="75580"/>
                  </a:lnTo>
                  <a:cubicBezTo>
                    <a:pt x="41910" y="76532"/>
                    <a:pt x="41910" y="76532"/>
                    <a:pt x="41910" y="75580"/>
                  </a:cubicBezTo>
                  <a:lnTo>
                    <a:pt x="41910" y="75580"/>
                  </a:lnTo>
                  <a:close/>
                  <a:moveTo>
                    <a:pt x="41910" y="181307"/>
                  </a:moveTo>
                  <a:lnTo>
                    <a:pt x="41910" y="181307"/>
                  </a:lnTo>
                  <a:cubicBezTo>
                    <a:pt x="40957" y="181307"/>
                    <a:pt x="40957" y="182259"/>
                    <a:pt x="41910" y="181307"/>
                  </a:cubicBezTo>
                  <a:lnTo>
                    <a:pt x="41910" y="181307"/>
                  </a:lnTo>
                  <a:cubicBezTo>
                    <a:pt x="42863" y="181307"/>
                    <a:pt x="41910" y="181307"/>
                    <a:pt x="41910" y="181307"/>
                  </a:cubicBezTo>
                  <a:close/>
                  <a:moveTo>
                    <a:pt x="42863" y="136540"/>
                  </a:moveTo>
                  <a:cubicBezTo>
                    <a:pt x="41910" y="136540"/>
                    <a:pt x="40957" y="137492"/>
                    <a:pt x="40957" y="137492"/>
                  </a:cubicBezTo>
                  <a:cubicBezTo>
                    <a:pt x="40957" y="139397"/>
                    <a:pt x="42863" y="139397"/>
                    <a:pt x="43815" y="139397"/>
                  </a:cubicBezTo>
                  <a:cubicBezTo>
                    <a:pt x="44767" y="139397"/>
                    <a:pt x="44767" y="139397"/>
                    <a:pt x="44767" y="138444"/>
                  </a:cubicBezTo>
                  <a:cubicBezTo>
                    <a:pt x="43815" y="138444"/>
                    <a:pt x="45720" y="135587"/>
                    <a:pt x="42863" y="136540"/>
                  </a:cubicBezTo>
                  <a:close/>
                  <a:moveTo>
                    <a:pt x="52388" y="239409"/>
                  </a:moveTo>
                  <a:cubicBezTo>
                    <a:pt x="52388" y="238457"/>
                    <a:pt x="51435" y="236552"/>
                    <a:pt x="49530" y="236552"/>
                  </a:cubicBezTo>
                  <a:cubicBezTo>
                    <a:pt x="47625" y="235599"/>
                    <a:pt x="47625" y="237505"/>
                    <a:pt x="47625" y="238457"/>
                  </a:cubicBezTo>
                  <a:cubicBezTo>
                    <a:pt x="45720" y="240362"/>
                    <a:pt x="44767" y="243219"/>
                    <a:pt x="42863" y="244172"/>
                  </a:cubicBezTo>
                  <a:cubicBezTo>
                    <a:pt x="42863" y="244172"/>
                    <a:pt x="41910" y="244172"/>
                    <a:pt x="41910" y="245124"/>
                  </a:cubicBezTo>
                  <a:cubicBezTo>
                    <a:pt x="41910" y="245124"/>
                    <a:pt x="42863" y="245124"/>
                    <a:pt x="43815" y="245124"/>
                  </a:cubicBezTo>
                  <a:lnTo>
                    <a:pt x="43815" y="245124"/>
                  </a:lnTo>
                  <a:cubicBezTo>
                    <a:pt x="47625" y="245124"/>
                    <a:pt x="48577" y="239409"/>
                    <a:pt x="52388" y="239409"/>
                  </a:cubicBezTo>
                  <a:lnTo>
                    <a:pt x="52388" y="239409"/>
                  </a:lnTo>
                  <a:close/>
                  <a:moveTo>
                    <a:pt x="44767" y="175592"/>
                  </a:moveTo>
                  <a:cubicBezTo>
                    <a:pt x="44767" y="175592"/>
                    <a:pt x="44767" y="174640"/>
                    <a:pt x="44767" y="175592"/>
                  </a:cubicBezTo>
                  <a:cubicBezTo>
                    <a:pt x="43815" y="174640"/>
                    <a:pt x="43815" y="175592"/>
                    <a:pt x="42863" y="175592"/>
                  </a:cubicBezTo>
                  <a:cubicBezTo>
                    <a:pt x="42863" y="175592"/>
                    <a:pt x="42863" y="175592"/>
                    <a:pt x="42863" y="175592"/>
                  </a:cubicBezTo>
                  <a:cubicBezTo>
                    <a:pt x="43815" y="176544"/>
                    <a:pt x="43815" y="175592"/>
                    <a:pt x="44767" y="175592"/>
                  </a:cubicBezTo>
                  <a:close/>
                  <a:moveTo>
                    <a:pt x="44767" y="227027"/>
                  </a:moveTo>
                  <a:cubicBezTo>
                    <a:pt x="43815" y="227980"/>
                    <a:pt x="42863" y="227980"/>
                    <a:pt x="42863" y="228932"/>
                  </a:cubicBezTo>
                  <a:cubicBezTo>
                    <a:pt x="42863" y="229884"/>
                    <a:pt x="43815" y="229884"/>
                    <a:pt x="43815" y="229884"/>
                  </a:cubicBezTo>
                  <a:lnTo>
                    <a:pt x="46672" y="230837"/>
                  </a:lnTo>
                  <a:cubicBezTo>
                    <a:pt x="46672" y="229884"/>
                    <a:pt x="46672" y="227980"/>
                    <a:pt x="45720" y="227027"/>
                  </a:cubicBezTo>
                  <a:cubicBezTo>
                    <a:pt x="45720" y="227027"/>
                    <a:pt x="44767" y="226074"/>
                    <a:pt x="44767" y="227027"/>
                  </a:cubicBezTo>
                  <a:close/>
                  <a:moveTo>
                    <a:pt x="42863" y="34622"/>
                  </a:moveTo>
                  <a:lnTo>
                    <a:pt x="42863" y="34622"/>
                  </a:lnTo>
                  <a:lnTo>
                    <a:pt x="42863" y="34622"/>
                  </a:lnTo>
                  <a:cubicBezTo>
                    <a:pt x="42863" y="34622"/>
                    <a:pt x="42863" y="34622"/>
                    <a:pt x="42863" y="34622"/>
                  </a:cubicBezTo>
                  <a:close/>
                  <a:moveTo>
                    <a:pt x="43815" y="70817"/>
                  </a:moveTo>
                  <a:cubicBezTo>
                    <a:pt x="43815" y="71769"/>
                    <a:pt x="44767" y="71769"/>
                    <a:pt x="45720" y="70817"/>
                  </a:cubicBezTo>
                  <a:cubicBezTo>
                    <a:pt x="45720" y="70817"/>
                    <a:pt x="46672" y="69865"/>
                    <a:pt x="46672" y="69865"/>
                  </a:cubicBezTo>
                  <a:cubicBezTo>
                    <a:pt x="46672" y="69865"/>
                    <a:pt x="45720" y="69865"/>
                    <a:pt x="45720" y="69865"/>
                  </a:cubicBezTo>
                  <a:cubicBezTo>
                    <a:pt x="44767" y="69865"/>
                    <a:pt x="42863" y="69865"/>
                    <a:pt x="43815" y="70817"/>
                  </a:cubicBezTo>
                  <a:close/>
                  <a:moveTo>
                    <a:pt x="43815" y="52719"/>
                  </a:moveTo>
                  <a:cubicBezTo>
                    <a:pt x="43815" y="53672"/>
                    <a:pt x="44767" y="53672"/>
                    <a:pt x="45720" y="53672"/>
                  </a:cubicBezTo>
                  <a:cubicBezTo>
                    <a:pt x="47625" y="53672"/>
                    <a:pt x="48577" y="52719"/>
                    <a:pt x="48577" y="50814"/>
                  </a:cubicBezTo>
                  <a:cubicBezTo>
                    <a:pt x="48577" y="49862"/>
                    <a:pt x="48577" y="49862"/>
                    <a:pt x="47625" y="48909"/>
                  </a:cubicBezTo>
                  <a:cubicBezTo>
                    <a:pt x="46672" y="48909"/>
                    <a:pt x="43815" y="51767"/>
                    <a:pt x="43815" y="52719"/>
                  </a:cubicBezTo>
                  <a:close/>
                  <a:moveTo>
                    <a:pt x="49530" y="37480"/>
                  </a:moveTo>
                  <a:cubicBezTo>
                    <a:pt x="49530" y="36527"/>
                    <a:pt x="49530" y="36527"/>
                    <a:pt x="48577" y="36527"/>
                  </a:cubicBezTo>
                  <a:cubicBezTo>
                    <a:pt x="47625" y="36527"/>
                    <a:pt x="46672" y="36527"/>
                    <a:pt x="44767" y="36527"/>
                  </a:cubicBezTo>
                  <a:cubicBezTo>
                    <a:pt x="45720" y="37480"/>
                    <a:pt x="46672" y="37480"/>
                    <a:pt x="49530" y="37480"/>
                  </a:cubicBezTo>
                  <a:cubicBezTo>
                    <a:pt x="48577" y="37480"/>
                    <a:pt x="49530" y="37480"/>
                    <a:pt x="49530" y="37480"/>
                  </a:cubicBezTo>
                  <a:close/>
                  <a:moveTo>
                    <a:pt x="48577" y="182259"/>
                  </a:moveTo>
                  <a:cubicBezTo>
                    <a:pt x="47625" y="183212"/>
                    <a:pt x="45720" y="181307"/>
                    <a:pt x="44767" y="183212"/>
                  </a:cubicBezTo>
                  <a:cubicBezTo>
                    <a:pt x="44767" y="184165"/>
                    <a:pt x="45720" y="184165"/>
                    <a:pt x="46672" y="184165"/>
                  </a:cubicBezTo>
                  <a:cubicBezTo>
                    <a:pt x="48577" y="184165"/>
                    <a:pt x="49530" y="184165"/>
                    <a:pt x="48577" y="182259"/>
                  </a:cubicBezTo>
                  <a:cubicBezTo>
                    <a:pt x="49530" y="182259"/>
                    <a:pt x="49530" y="182259"/>
                    <a:pt x="48577" y="182259"/>
                  </a:cubicBezTo>
                  <a:close/>
                  <a:moveTo>
                    <a:pt x="46672" y="74627"/>
                  </a:moveTo>
                  <a:lnTo>
                    <a:pt x="46672" y="74627"/>
                  </a:lnTo>
                  <a:cubicBezTo>
                    <a:pt x="44767" y="76532"/>
                    <a:pt x="45720" y="77484"/>
                    <a:pt x="46672" y="78437"/>
                  </a:cubicBezTo>
                  <a:cubicBezTo>
                    <a:pt x="46672" y="77484"/>
                    <a:pt x="46672" y="76532"/>
                    <a:pt x="46672" y="74627"/>
                  </a:cubicBezTo>
                  <a:close/>
                  <a:moveTo>
                    <a:pt x="45720" y="120347"/>
                  </a:moveTo>
                  <a:cubicBezTo>
                    <a:pt x="45720" y="120347"/>
                    <a:pt x="45720" y="121299"/>
                    <a:pt x="45720" y="121299"/>
                  </a:cubicBezTo>
                  <a:cubicBezTo>
                    <a:pt x="47625" y="121299"/>
                    <a:pt x="46672" y="119394"/>
                    <a:pt x="47625" y="118442"/>
                  </a:cubicBezTo>
                  <a:cubicBezTo>
                    <a:pt x="47625" y="118442"/>
                    <a:pt x="47625" y="117490"/>
                    <a:pt x="47625" y="117490"/>
                  </a:cubicBezTo>
                  <a:cubicBezTo>
                    <a:pt x="45720" y="118442"/>
                    <a:pt x="45720" y="119394"/>
                    <a:pt x="45720" y="120347"/>
                  </a:cubicBezTo>
                  <a:close/>
                  <a:moveTo>
                    <a:pt x="46672" y="223217"/>
                  </a:moveTo>
                  <a:cubicBezTo>
                    <a:pt x="46672" y="223217"/>
                    <a:pt x="46672" y="223217"/>
                    <a:pt x="46672" y="223217"/>
                  </a:cubicBezTo>
                  <a:cubicBezTo>
                    <a:pt x="47625" y="222265"/>
                    <a:pt x="47625" y="221312"/>
                    <a:pt x="46672" y="221312"/>
                  </a:cubicBezTo>
                  <a:cubicBezTo>
                    <a:pt x="46672" y="221312"/>
                    <a:pt x="46672" y="221312"/>
                    <a:pt x="45720" y="221312"/>
                  </a:cubicBezTo>
                  <a:cubicBezTo>
                    <a:pt x="45720" y="222265"/>
                    <a:pt x="45720" y="223217"/>
                    <a:pt x="46672" y="223217"/>
                  </a:cubicBezTo>
                  <a:close/>
                  <a:moveTo>
                    <a:pt x="47625" y="146065"/>
                  </a:moveTo>
                  <a:cubicBezTo>
                    <a:pt x="47625" y="146065"/>
                    <a:pt x="48577" y="146065"/>
                    <a:pt x="47625" y="146065"/>
                  </a:cubicBezTo>
                  <a:cubicBezTo>
                    <a:pt x="48577" y="145112"/>
                    <a:pt x="48577" y="144159"/>
                    <a:pt x="47625" y="144159"/>
                  </a:cubicBezTo>
                  <a:cubicBezTo>
                    <a:pt x="46672" y="144159"/>
                    <a:pt x="46672" y="144159"/>
                    <a:pt x="46672" y="145112"/>
                  </a:cubicBezTo>
                  <a:cubicBezTo>
                    <a:pt x="45720" y="146065"/>
                    <a:pt x="46672" y="146065"/>
                    <a:pt x="47625" y="146065"/>
                  </a:cubicBezTo>
                  <a:close/>
                  <a:moveTo>
                    <a:pt x="46672" y="88915"/>
                  </a:moveTo>
                  <a:lnTo>
                    <a:pt x="46672" y="88915"/>
                  </a:lnTo>
                  <a:cubicBezTo>
                    <a:pt x="46672" y="89867"/>
                    <a:pt x="47625" y="89867"/>
                    <a:pt x="46672" y="88915"/>
                  </a:cubicBezTo>
                  <a:cubicBezTo>
                    <a:pt x="46672" y="88915"/>
                    <a:pt x="46672" y="88915"/>
                    <a:pt x="46672" y="88915"/>
                  </a:cubicBezTo>
                  <a:cubicBezTo>
                    <a:pt x="46672" y="88915"/>
                    <a:pt x="45720" y="88915"/>
                    <a:pt x="46672" y="88915"/>
                  </a:cubicBezTo>
                  <a:close/>
                  <a:moveTo>
                    <a:pt x="46672" y="79390"/>
                  </a:moveTo>
                  <a:cubicBezTo>
                    <a:pt x="46672" y="80342"/>
                    <a:pt x="46672" y="81294"/>
                    <a:pt x="46672" y="81294"/>
                  </a:cubicBezTo>
                  <a:cubicBezTo>
                    <a:pt x="47625" y="81294"/>
                    <a:pt x="47625" y="80342"/>
                    <a:pt x="46672" y="79390"/>
                  </a:cubicBezTo>
                  <a:cubicBezTo>
                    <a:pt x="46672" y="79390"/>
                    <a:pt x="46672" y="78437"/>
                    <a:pt x="46672" y="79390"/>
                  </a:cubicBezTo>
                  <a:cubicBezTo>
                    <a:pt x="46672" y="78437"/>
                    <a:pt x="46672" y="79390"/>
                    <a:pt x="46672" y="79390"/>
                  </a:cubicBezTo>
                  <a:close/>
                  <a:moveTo>
                    <a:pt x="47625" y="68912"/>
                  </a:moveTo>
                  <a:lnTo>
                    <a:pt x="47625" y="68912"/>
                  </a:lnTo>
                  <a:cubicBezTo>
                    <a:pt x="46672" y="68912"/>
                    <a:pt x="46672" y="69865"/>
                    <a:pt x="46672" y="69865"/>
                  </a:cubicBezTo>
                  <a:cubicBezTo>
                    <a:pt x="47625" y="69865"/>
                    <a:pt x="47625" y="69865"/>
                    <a:pt x="47625" y="68912"/>
                  </a:cubicBezTo>
                  <a:close/>
                  <a:moveTo>
                    <a:pt x="46672" y="31764"/>
                  </a:moveTo>
                  <a:lnTo>
                    <a:pt x="46672" y="31764"/>
                  </a:lnTo>
                  <a:cubicBezTo>
                    <a:pt x="48577" y="31764"/>
                    <a:pt x="48577" y="31764"/>
                    <a:pt x="49530" y="29859"/>
                  </a:cubicBezTo>
                  <a:cubicBezTo>
                    <a:pt x="49530" y="29859"/>
                    <a:pt x="49530" y="29859"/>
                    <a:pt x="48577" y="29859"/>
                  </a:cubicBezTo>
                  <a:cubicBezTo>
                    <a:pt x="48577" y="30812"/>
                    <a:pt x="46672" y="30812"/>
                    <a:pt x="46672" y="31764"/>
                  </a:cubicBezTo>
                  <a:close/>
                  <a:moveTo>
                    <a:pt x="47625" y="232742"/>
                  </a:moveTo>
                  <a:cubicBezTo>
                    <a:pt x="47625" y="232742"/>
                    <a:pt x="48577" y="232742"/>
                    <a:pt x="47625" y="232742"/>
                  </a:cubicBezTo>
                  <a:cubicBezTo>
                    <a:pt x="48577" y="230837"/>
                    <a:pt x="47625" y="230837"/>
                    <a:pt x="47625" y="230837"/>
                  </a:cubicBezTo>
                  <a:cubicBezTo>
                    <a:pt x="47625" y="231790"/>
                    <a:pt x="46672" y="232742"/>
                    <a:pt x="47625" y="232742"/>
                  </a:cubicBezTo>
                  <a:close/>
                  <a:moveTo>
                    <a:pt x="47625" y="179402"/>
                  </a:moveTo>
                  <a:lnTo>
                    <a:pt x="47625" y="179402"/>
                  </a:lnTo>
                  <a:lnTo>
                    <a:pt x="49530" y="179402"/>
                  </a:lnTo>
                  <a:lnTo>
                    <a:pt x="47625" y="179402"/>
                  </a:lnTo>
                  <a:lnTo>
                    <a:pt x="47625" y="179402"/>
                  </a:lnTo>
                  <a:close/>
                  <a:moveTo>
                    <a:pt x="49530" y="61292"/>
                  </a:moveTo>
                  <a:lnTo>
                    <a:pt x="49530" y="61292"/>
                  </a:lnTo>
                  <a:cubicBezTo>
                    <a:pt x="48577" y="60339"/>
                    <a:pt x="48577" y="61292"/>
                    <a:pt x="48577" y="61292"/>
                  </a:cubicBezTo>
                  <a:cubicBezTo>
                    <a:pt x="47625" y="61292"/>
                    <a:pt x="48577" y="61292"/>
                    <a:pt x="49530" y="61292"/>
                  </a:cubicBezTo>
                  <a:cubicBezTo>
                    <a:pt x="48577" y="61292"/>
                    <a:pt x="48577" y="61292"/>
                    <a:pt x="49530" y="61292"/>
                  </a:cubicBezTo>
                  <a:close/>
                  <a:moveTo>
                    <a:pt x="49530" y="217502"/>
                  </a:moveTo>
                  <a:cubicBezTo>
                    <a:pt x="49530" y="218455"/>
                    <a:pt x="49530" y="218455"/>
                    <a:pt x="49530" y="217502"/>
                  </a:cubicBezTo>
                  <a:cubicBezTo>
                    <a:pt x="51435" y="217502"/>
                    <a:pt x="51435" y="217502"/>
                    <a:pt x="52388" y="215597"/>
                  </a:cubicBezTo>
                  <a:cubicBezTo>
                    <a:pt x="52388" y="214644"/>
                    <a:pt x="52388" y="214644"/>
                    <a:pt x="51435" y="214644"/>
                  </a:cubicBezTo>
                  <a:cubicBezTo>
                    <a:pt x="49530" y="215597"/>
                    <a:pt x="50482" y="216549"/>
                    <a:pt x="49530" y="217502"/>
                  </a:cubicBezTo>
                  <a:close/>
                  <a:moveTo>
                    <a:pt x="50482" y="193690"/>
                  </a:moveTo>
                  <a:cubicBezTo>
                    <a:pt x="50482" y="194642"/>
                    <a:pt x="51435" y="193690"/>
                    <a:pt x="51435" y="193690"/>
                  </a:cubicBezTo>
                  <a:cubicBezTo>
                    <a:pt x="52388" y="193690"/>
                    <a:pt x="53340" y="193690"/>
                    <a:pt x="53340" y="193690"/>
                  </a:cubicBezTo>
                  <a:cubicBezTo>
                    <a:pt x="53340" y="192737"/>
                    <a:pt x="52388" y="192737"/>
                    <a:pt x="52388" y="192737"/>
                  </a:cubicBezTo>
                  <a:cubicBezTo>
                    <a:pt x="52388" y="193690"/>
                    <a:pt x="50482" y="193690"/>
                    <a:pt x="50482" y="193690"/>
                  </a:cubicBezTo>
                  <a:close/>
                  <a:moveTo>
                    <a:pt x="51435" y="187022"/>
                  </a:moveTo>
                  <a:cubicBezTo>
                    <a:pt x="52388" y="187022"/>
                    <a:pt x="52388" y="186069"/>
                    <a:pt x="52388" y="185117"/>
                  </a:cubicBezTo>
                  <a:cubicBezTo>
                    <a:pt x="52388" y="185117"/>
                    <a:pt x="52388" y="184165"/>
                    <a:pt x="52388" y="184165"/>
                  </a:cubicBezTo>
                  <a:cubicBezTo>
                    <a:pt x="51435" y="184165"/>
                    <a:pt x="51435" y="185117"/>
                    <a:pt x="50482" y="185117"/>
                  </a:cubicBezTo>
                  <a:cubicBezTo>
                    <a:pt x="50482" y="186069"/>
                    <a:pt x="51435" y="186069"/>
                    <a:pt x="51435" y="187022"/>
                  </a:cubicBezTo>
                  <a:close/>
                  <a:moveTo>
                    <a:pt x="51435" y="134634"/>
                  </a:moveTo>
                  <a:cubicBezTo>
                    <a:pt x="51435" y="135587"/>
                    <a:pt x="51435" y="135587"/>
                    <a:pt x="52388" y="135587"/>
                  </a:cubicBezTo>
                  <a:cubicBezTo>
                    <a:pt x="52388" y="135587"/>
                    <a:pt x="53340" y="134634"/>
                    <a:pt x="53340" y="134634"/>
                  </a:cubicBezTo>
                  <a:cubicBezTo>
                    <a:pt x="52388" y="134634"/>
                    <a:pt x="52388" y="133682"/>
                    <a:pt x="51435" y="134634"/>
                  </a:cubicBezTo>
                  <a:cubicBezTo>
                    <a:pt x="51435" y="133682"/>
                    <a:pt x="51435" y="134634"/>
                    <a:pt x="51435" y="134634"/>
                  </a:cubicBezTo>
                  <a:close/>
                  <a:moveTo>
                    <a:pt x="52388" y="189880"/>
                  </a:moveTo>
                  <a:cubicBezTo>
                    <a:pt x="52388" y="189880"/>
                    <a:pt x="51435" y="189880"/>
                    <a:pt x="52388" y="189880"/>
                  </a:cubicBezTo>
                  <a:cubicBezTo>
                    <a:pt x="51435" y="190832"/>
                    <a:pt x="51435" y="190832"/>
                    <a:pt x="51435" y="190832"/>
                  </a:cubicBezTo>
                  <a:cubicBezTo>
                    <a:pt x="52388" y="190832"/>
                    <a:pt x="52388" y="190832"/>
                    <a:pt x="52388" y="189880"/>
                  </a:cubicBezTo>
                  <a:cubicBezTo>
                    <a:pt x="52388" y="189880"/>
                    <a:pt x="52388" y="189880"/>
                    <a:pt x="52388" y="189880"/>
                  </a:cubicBezTo>
                  <a:close/>
                  <a:moveTo>
                    <a:pt x="53340" y="206072"/>
                  </a:moveTo>
                  <a:cubicBezTo>
                    <a:pt x="53340" y="205119"/>
                    <a:pt x="53340" y="205119"/>
                    <a:pt x="53340" y="206072"/>
                  </a:cubicBezTo>
                  <a:cubicBezTo>
                    <a:pt x="52388" y="206072"/>
                    <a:pt x="51435" y="206072"/>
                    <a:pt x="51435" y="207024"/>
                  </a:cubicBezTo>
                  <a:cubicBezTo>
                    <a:pt x="51435" y="207024"/>
                    <a:pt x="52388" y="207024"/>
                    <a:pt x="52388" y="207977"/>
                  </a:cubicBezTo>
                  <a:cubicBezTo>
                    <a:pt x="53340" y="207024"/>
                    <a:pt x="53340" y="206072"/>
                    <a:pt x="53340" y="206072"/>
                  </a:cubicBezTo>
                  <a:close/>
                  <a:moveTo>
                    <a:pt x="54292" y="199405"/>
                  </a:moveTo>
                  <a:cubicBezTo>
                    <a:pt x="53340" y="199405"/>
                    <a:pt x="53340" y="199405"/>
                    <a:pt x="54292" y="199405"/>
                  </a:cubicBezTo>
                  <a:cubicBezTo>
                    <a:pt x="53340" y="199405"/>
                    <a:pt x="53340" y="199405"/>
                    <a:pt x="53340" y="199405"/>
                  </a:cubicBezTo>
                  <a:cubicBezTo>
                    <a:pt x="52388" y="200357"/>
                    <a:pt x="53340" y="200357"/>
                    <a:pt x="54292" y="199405"/>
                  </a:cubicBezTo>
                  <a:cubicBezTo>
                    <a:pt x="54292" y="200357"/>
                    <a:pt x="54292" y="200357"/>
                    <a:pt x="54292" y="199405"/>
                  </a:cubicBezTo>
                  <a:close/>
                  <a:moveTo>
                    <a:pt x="56197" y="216549"/>
                  </a:moveTo>
                  <a:cubicBezTo>
                    <a:pt x="56197" y="216549"/>
                    <a:pt x="55245" y="216549"/>
                    <a:pt x="56197" y="216549"/>
                  </a:cubicBezTo>
                  <a:cubicBezTo>
                    <a:pt x="56197" y="217502"/>
                    <a:pt x="56197" y="217502"/>
                    <a:pt x="56197" y="217502"/>
                  </a:cubicBezTo>
                  <a:cubicBezTo>
                    <a:pt x="56197" y="217502"/>
                    <a:pt x="57150" y="217502"/>
                    <a:pt x="56197" y="216549"/>
                  </a:cubicBezTo>
                  <a:cubicBezTo>
                    <a:pt x="57150" y="216549"/>
                    <a:pt x="56197" y="216549"/>
                    <a:pt x="56197" y="216549"/>
                  </a:cubicBezTo>
                  <a:close/>
                  <a:moveTo>
                    <a:pt x="96202" y="187974"/>
                  </a:moveTo>
                  <a:cubicBezTo>
                    <a:pt x="97155" y="188927"/>
                    <a:pt x="98107" y="188927"/>
                    <a:pt x="99060" y="188927"/>
                  </a:cubicBezTo>
                  <a:cubicBezTo>
                    <a:pt x="100013" y="187974"/>
                    <a:pt x="99060" y="187022"/>
                    <a:pt x="99060" y="186069"/>
                  </a:cubicBezTo>
                  <a:cubicBezTo>
                    <a:pt x="99060" y="185117"/>
                    <a:pt x="99060" y="185117"/>
                    <a:pt x="99060" y="184165"/>
                  </a:cubicBezTo>
                  <a:cubicBezTo>
                    <a:pt x="99060" y="184165"/>
                    <a:pt x="98107" y="185117"/>
                    <a:pt x="97155" y="185117"/>
                  </a:cubicBezTo>
                  <a:cubicBezTo>
                    <a:pt x="96202" y="186069"/>
                    <a:pt x="95250" y="187022"/>
                    <a:pt x="96202" y="187974"/>
                  </a:cubicBezTo>
                  <a:close/>
                  <a:moveTo>
                    <a:pt x="99060" y="193690"/>
                  </a:moveTo>
                  <a:cubicBezTo>
                    <a:pt x="99060" y="193690"/>
                    <a:pt x="100013" y="193690"/>
                    <a:pt x="99060" y="193690"/>
                  </a:cubicBezTo>
                  <a:cubicBezTo>
                    <a:pt x="100013" y="192737"/>
                    <a:pt x="99060" y="191784"/>
                    <a:pt x="99060" y="191784"/>
                  </a:cubicBezTo>
                  <a:cubicBezTo>
                    <a:pt x="98107" y="191784"/>
                    <a:pt x="98107" y="192737"/>
                    <a:pt x="99060" y="193690"/>
                  </a:cubicBezTo>
                  <a:cubicBezTo>
                    <a:pt x="98107" y="193690"/>
                    <a:pt x="98107" y="193690"/>
                    <a:pt x="99060" y="193690"/>
                  </a:cubicBezTo>
                  <a:close/>
                  <a:moveTo>
                    <a:pt x="100013" y="180355"/>
                  </a:moveTo>
                  <a:cubicBezTo>
                    <a:pt x="99060" y="181307"/>
                    <a:pt x="99060" y="182259"/>
                    <a:pt x="99060" y="184165"/>
                  </a:cubicBezTo>
                  <a:lnTo>
                    <a:pt x="102870" y="183212"/>
                  </a:lnTo>
                  <a:cubicBezTo>
                    <a:pt x="105727" y="183212"/>
                    <a:pt x="105727" y="182259"/>
                    <a:pt x="104775" y="180355"/>
                  </a:cubicBezTo>
                  <a:cubicBezTo>
                    <a:pt x="102870" y="178449"/>
                    <a:pt x="101917" y="178449"/>
                    <a:pt x="100013" y="180355"/>
                  </a:cubicBezTo>
                  <a:close/>
                  <a:moveTo>
                    <a:pt x="111442" y="207024"/>
                  </a:moveTo>
                  <a:cubicBezTo>
                    <a:pt x="111442" y="206072"/>
                    <a:pt x="111442" y="204167"/>
                    <a:pt x="110490" y="203215"/>
                  </a:cubicBezTo>
                  <a:cubicBezTo>
                    <a:pt x="109538" y="202262"/>
                    <a:pt x="110490" y="201309"/>
                    <a:pt x="110490" y="199405"/>
                  </a:cubicBezTo>
                  <a:cubicBezTo>
                    <a:pt x="110490" y="198452"/>
                    <a:pt x="109538" y="197499"/>
                    <a:pt x="110490" y="196547"/>
                  </a:cubicBezTo>
                  <a:cubicBezTo>
                    <a:pt x="111442" y="196547"/>
                    <a:pt x="112395" y="197499"/>
                    <a:pt x="113347" y="197499"/>
                  </a:cubicBezTo>
                  <a:lnTo>
                    <a:pt x="114300" y="199405"/>
                  </a:lnTo>
                  <a:cubicBezTo>
                    <a:pt x="112395" y="200357"/>
                    <a:pt x="111442" y="202262"/>
                    <a:pt x="114300" y="203215"/>
                  </a:cubicBezTo>
                  <a:cubicBezTo>
                    <a:pt x="114300" y="206072"/>
                    <a:pt x="116205" y="207024"/>
                    <a:pt x="118110" y="207024"/>
                  </a:cubicBezTo>
                  <a:cubicBezTo>
                    <a:pt x="118110" y="205119"/>
                    <a:pt x="116205" y="204167"/>
                    <a:pt x="115252" y="203215"/>
                  </a:cubicBezTo>
                  <a:cubicBezTo>
                    <a:pt x="116205" y="203215"/>
                    <a:pt x="117157" y="203215"/>
                    <a:pt x="118110" y="203215"/>
                  </a:cubicBezTo>
                  <a:cubicBezTo>
                    <a:pt x="119063" y="203215"/>
                    <a:pt x="120015" y="204167"/>
                    <a:pt x="120015" y="203215"/>
                  </a:cubicBezTo>
                  <a:cubicBezTo>
                    <a:pt x="120015" y="203215"/>
                    <a:pt x="120015" y="202262"/>
                    <a:pt x="120015" y="202262"/>
                  </a:cubicBezTo>
                  <a:cubicBezTo>
                    <a:pt x="120015" y="201309"/>
                    <a:pt x="119063" y="201309"/>
                    <a:pt x="118110" y="201309"/>
                  </a:cubicBezTo>
                  <a:cubicBezTo>
                    <a:pt x="117157" y="202262"/>
                    <a:pt x="116205" y="202262"/>
                    <a:pt x="115252" y="203215"/>
                  </a:cubicBezTo>
                  <a:lnTo>
                    <a:pt x="114300" y="203215"/>
                  </a:lnTo>
                  <a:lnTo>
                    <a:pt x="114300" y="199405"/>
                  </a:lnTo>
                  <a:cubicBezTo>
                    <a:pt x="115252" y="199405"/>
                    <a:pt x="117157" y="199405"/>
                    <a:pt x="116205" y="197499"/>
                  </a:cubicBezTo>
                  <a:cubicBezTo>
                    <a:pt x="114300" y="195594"/>
                    <a:pt x="113347" y="192737"/>
                    <a:pt x="114300" y="190832"/>
                  </a:cubicBezTo>
                  <a:cubicBezTo>
                    <a:pt x="115252" y="187974"/>
                    <a:pt x="114300" y="187022"/>
                    <a:pt x="113347" y="187022"/>
                  </a:cubicBezTo>
                  <a:cubicBezTo>
                    <a:pt x="111442" y="187022"/>
                    <a:pt x="110490" y="186069"/>
                    <a:pt x="110490" y="184165"/>
                  </a:cubicBezTo>
                  <a:cubicBezTo>
                    <a:pt x="110490" y="183212"/>
                    <a:pt x="109538" y="182259"/>
                    <a:pt x="108585" y="183212"/>
                  </a:cubicBezTo>
                  <a:cubicBezTo>
                    <a:pt x="107632" y="183212"/>
                    <a:pt x="107632" y="184165"/>
                    <a:pt x="107632" y="185117"/>
                  </a:cubicBezTo>
                  <a:cubicBezTo>
                    <a:pt x="108585" y="187022"/>
                    <a:pt x="107632" y="188927"/>
                    <a:pt x="107632" y="191784"/>
                  </a:cubicBezTo>
                  <a:cubicBezTo>
                    <a:pt x="107632" y="191784"/>
                    <a:pt x="107632" y="192737"/>
                    <a:pt x="107632" y="192737"/>
                  </a:cubicBezTo>
                  <a:cubicBezTo>
                    <a:pt x="107632" y="192737"/>
                    <a:pt x="106680" y="192737"/>
                    <a:pt x="106680" y="191784"/>
                  </a:cubicBezTo>
                  <a:lnTo>
                    <a:pt x="104775" y="189880"/>
                  </a:lnTo>
                  <a:cubicBezTo>
                    <a:pt x="104775" y="188927"/>
                    <a:pt x="103822" y="187974"/>
                    <a:pt x="102870" y="188927"/>
                  </a:cubicBezTo>
                  <a:cubicBezTo>
                    <a:pt x="101917" y="189880"/>
                    <a:pt x="102870" y="190832"/>
                    <a:pt x="102870" y="191784"/>
                  </a:cubicBezTo>
                  <a:lnTo>
                    <a:pt x="103822" y="193690"/>
                  </a:lnTo>
                  <a:cubicBezTo>
                    <a:pt x="100965" y="194642"/>
                    <a:pt x="101917" y="197499"/>
                    <a:pt x="100013" y="199405"/>
                  </a:cubicBezTo>
                  <a:cubicBezTo>
                    <a:pt x="99060" y="199405"/>
                    <a:pt x="100965" y="200357"/>
                    <a:pt x="100965" y="201309"/>
                  </a:cubicBezTo>
                  <a:cubicBezTo>
                    <a:pt x="101917" y="202262"/>
                    <a:pt x="102870" y="201309"/>
                    <a:pt x="102870" y="201309"/>
                  </a:cubicBezTo>
                  <a:cubicBezTo>
                    <a:pt x="102870" y="200357"/>
                    <a:pt x="103822" y="200357"/>
                    <a:pt x="103822" y="200357"/>
                  </a:cubicBezTo>
                  <a:cubicBezTo>
                    <a:pt x="104775" y="199405"/>
                    <a:pt x="105727" y="200357"/>
                    <a:pt x="106680" y="201309"/>
                  </a:cubicBezTo>
                  <a:cubicBezTo>
                    <a:pt x="107632" y="202262"/>
                    <a:pt x="106680" y="203215"/>
                    <a:pt x="105727" y="203215"/>
                  </a:cubicBezTo>
                  <a:cubicBezTo>
                    <a:pt x="102870" y="204167"/>
                    <a:pt x="105727" y="205119"/>
                    <a:pt x="105727" y="207024"/>
                  </a:cubicBezTo>
                  <a:cubicBezTo>
                    <a:pt x="105727" y="208930"/>
                    <a:pt x="106680" y="208930"/>
                    <a:pt x="108585" y="208930"/>
                  </a:cubicBezTo>
                  <a:cubicBezTo>
                    <a:pt x="110490" y="208930"/>
                    <a:pt x="109538" y="207024"/>
                    <a:pt x="110490" y="206072"/>
                  </a:cubicBezTo>
                  <a:cubicBezTo>
                    <a:pt x="109538" y="206072"/>
                    <a:pt x="110490" y="208930"/>
                    <a:pt x="111442" y="207024"/>
                  </a:cubicBezTo>
                  <a:close/>
                  <a:moveTo>
                    <a:pt x="106680" y="199405"/>
                  </a:moveTo>
                  <a:lnTo>
                    <a:pt x="106680" y="199405"/>
                  </a:lnTo>
                  <a:cubicBezTo>
                    <a:pt x="103822" y="199405"/>
                    <a:pt x="103822" y="197499"/>
                    <a:pt x="103822" y="195594"/>
                  </a:cubicBezTo>
                  <a:cubicBezTo>
                    <a:pt x="103822" y="195594"/>
                    <a:pt x="103822" y="195594"/>
                    <a:pt x="103822" y="195594"/>
                  </a:cubicBezTo>
                  <a:cubicBezTo>
                    <a:pt x="104775" y="196547"/>
                    <a:pt x="106680" y="196547"/>
                    <a:pt x="106680" y="199405"/>
                  </a:cubicBezTo>
                  <a:close/>
                  <a:moveTo>
                    <a:pt x="107632" y="179402"/>
                  </a:moveTo>
                  <a:cubicBezTo>
                    <a:pt x="108585" y="180355"/>
                    <a:pt x="108585" y="180355"/>
                    <a:pt x="109538" y="181307"/>
                  </a:cubicBezTo>
                  <a:cubicBezTo>
                    <a:pt x="110490" y="181307"/>
                    <a:pt x="110490" y="181307"/>
                    <a:pt x="110490" y="180355"/>
                  </a:cubicBezTo>
                  <a:cubicBezTo>
                    <a:pt x="110490" y="179402"/>
                    <a:pt x="109538" y="178449"/>
                    <a:pt x="107632" y="179402"/>
                  </a:cubicBezTo>
                  <a:cubicBezTo>
                    <a:pt x="107632" y="178449"/>
                    <a:pt x="107632" y="179402"/>
                    <a:pt x="107632" y="179402"/>
                  </a:cubicBezTo>
                  <a:close/>
                  <a:moveTo>
                    <a:pt x="110490" y="192737"/>
                  </a:moveTo>
                  <a:cubicBezTo>
                    <a:pt x="109538" y="192737"/>
                    <a:pt x="109538" y="191784"/>
                    <a:pt x="110490" y="192737"/>
                  </a:cubicBezTo>
                  <a:cubicBezTo>
                    <a:pt x="111442" y="191784"/>
                    <a:pt x="111442" y="191784"/>
                    <a:pt x="111442" y="192737"/>
                  </a:cubicBezTo>
                  <a:cubicBezTo>
                    <a:pt x="111442" y="192737"/>
                    <a:pt x="111442" y="193690"/>
                    <a:pt x="110490" y="192737"/>
                  </a:cubicBezTo>
                  <a:cubicBezTo>
                    <a:pt x="110490" y="193690"/>
                    <a:pt x="110490" y="192737"/>
                    <a:pt x="110490" y="192737"/>
                  </a:cubicBezTo>
                  <a:close/>
                  <a:moveTo>
                    <a:pt x="117157" y="216549"/>
                  </a:moveTo>
                  <a:lnTo>
                    <a:pt x="117157" y="216549"/>
                  </a:lnTo>
                  <a:cubicBezTo>
                    <a:pt x="117157" y="212740"/>
                    <a:pt x="116205" y="211787"/>
                    <a:pt x="114300" y="211787"/>
                  </a:cubicBezTo>
                  <a:cubicBezTo>
                    <a:pt x="114300" y="211787"/>
                    <a:pt x="113347" y="210834"/>
                    <a:pt x="112395" y="210834"/>
                  </a:cubicBezTo>
                  <a:cubicBezTo>
                    <a:pt x="112395" y="210834"/>
                    <a:pt x="111442" y="209882"/>
                    <a:pt x="110490" y="210834"/>
                  </a:cubicBezTo>
                  <a:cubicBezTo>
                    <a:pt x="109538" y="211787"/>
                    <a:pt x="110490" y="212740"/>
                    <a:pt x="111442" y="212740"/>
                  </a:cubicBezTo>
                  <a:cubicBezTo>
                    <a:pt x="112395" y="213692"/>
                    <a:pt x="113347" y="212740"/>
                    <a:pt x="113347" y="211787"/>
                  </a:cubicBezTo>
                  <a:cubicBezTo>
                    <a:pt x="114300" y="213692"/>
                    <a:pt x="115252" y="214644"/>
                    <a:pt x="117157" y="216549"/>
                  </a:cubicBezTo>
                  <a:cubicBezTo>
                    <a:pt x="116205" y="215597"/>
                    <a:pt x="115252" y="216549"/>
                    <a:pt x="115252" y="216549"/>
                  </a:cubicBezTo>
                  <a:cubicBezTo>
                    <a:pt x="115252" y="217502"/>
                    <a:pt x="115252" y="217502"/>
                    <a:pt x="115252" y="218455"/>
                  </a:cubicBezTo>
                  <a:cubicBezTo>
                    <a:pt x="115252" y="218455"/>
                    <a:pt x="116205" y="218455"/>
                    <a:pt x="116205" y="218455"/>
                  </a:cubicBezTo>
                  <a:cubicBezTo>
                    <a:pt x="117157" y="217502"/>
                    <a:pt x="117157" y="217502"/>
                    <a:pt x="117157" y="216549"/>
                  </a:cubicBezTo>
                  <a:close/>
                  <a:moveTo>
                    <a:pt x="114300" y="225122"/>
                  </a:moveTo>
                  <a:cubicBezTo>
                    <a:pt x="114300" y="224169"/>
                    <a:pt x="114300" y="224169"/>
                    <a:pt x="114300" y="225122"/>
                  </a:cubicBezTo>
                  <a:cubicBezTo>
                    <a:pt x="113347" y="224169"/>
                    <a:pt x="112395" y="224169"/>
                    <a:pt x="112395" y="225122"/>
                  </a:cubicBezTo>
                  <a:cubicBezTo>
                    <a:pt x="112395" y="225122"/>
                    <a:pt x="113347" y="225122"/>
                    <a:pt x="114300" y="225122"/>
                  </a:cubicBezTo>
                  <a:cubicBezTo>
                    <a:pt x="113347" y="225122"/>
                    <a:pt x="114300" y="225122"/>
                    <a:pt x="114300" y="225122"/>
                  </a:cubicBezTo>
                  <a:close/>
                  <a:moveTo>
                    <a:pt x="117157" y="222265"/>
                  </a:moveTo>
                  <a:lnTo>
                    <a:pt x="115252" y="221312"/>
                  </a:lnTo>
                  <a:cubicBezTo>
                    <a:pt x="114300" y="221312"/>
                    <a:pt x="114300" y="221312"/>
                    <a:pt x="114300" y="222265"/>
                  </a:cubicBezTo>
                  <a:cubicBezTo>
                    <a:pt x="115252" y="222265"/>
                    <a:pt x="116205" y="223217"/>
                    <a:pt x="117157" y="222265"/>
                  </a:cubicBezTo>
                  <a:cubicBezTo>
                    <a:pt x="117157" y="222265"/>
                    <a:pt x="117157" y="222265"/>
                    <a:pt x="117157" y="222265"/>
                  </a:cubicBezTo>
                  <a:close/>
                  <a:moveTo>
                    <a:pt x="116205" y="194642"/>
                  </a:moveTo>
                  <a:cubicBezTo>
                    <a:pt x="116205" y="195594"/>
                    <a:pt x="118110" y="196547"/>
                    <a:pt x="119063" y="196547"/>
                  </a:cubicBezTo>
                  <a:cubicBezTo>
                    <a:pt x="119063" y="196547"/>
                    <a:pt x="120015" y="196547"/>
                    <a:pt x="120015" y="195594"/>
                  </a:cubicBezTo>
                  <a:cubicBezTo>
                    <a:pt x="120015" y="194642"/>
                    <a:pt x="119063" y="193690"/>
                    <a:pt x="117157" y="193690"/>
                  </a:cubicBezTo>
                  <a:cubicBezTo>
                    <a:pt x="116205" y="193690"/>
                    <a:pt x="116205" y="193690"/>
                    <a:pt x="116205" y="194642"/>
                  </a:cubicBezTo>
                  <a:close/>
                  <a:moveTo>
                    <a:pt x="126682" y="221312"/>
                  </a:moveTo>
                  <a:cubicBezTo>
                    <a:pt x="127635" y="220359"/>
                    <a:pt x="127635" y="219407"/>
                    <a:pt x="126682" y="218455"/>
                  </a:cubicBezTo>
                  <a:lnTo>
                    <a:pt x="124777" y="215597"/>
                  </a:lnTo>
                  <a:cubicBezTo>
                    <a:pt x="123825" y="216549"/>
                    <a:pt x="122872" y="218455"/>
                    <a:pt x="120967" y="218455"/>
                  </a:cubicBezTo>
                  <a:lnTo>
                    <a:pt x="120015" y="215597"/>
                  </a:lnTo>
                  <a:cubicBezTo>
                    <a:pt x="121920" y="212740"/>
                    <a:pt x="120967" y="209882"/>
                    <a:pt x="117157" y="207977"/>
                  </a:cubicBezTo>
                  <a:cubicBezTo>
                    <a:pt x="117157" y="210834"/>
                    <a:pt x="120015" y="212740"/>
                    <a:pt x="120015" y="215597"/>
                  </a:cubicBezTo>
                  <a:cubicBezTo>
                    <a:pt x="119063" y="216549"/>
                    <a:pt x="118110" y="217502"/>
                    <a:pt x="120967" y="218455"/>
                  </a:cubicBezTo>
                  <a:cubicBezTo>
                    <a:pt x="120967" y="219407"/>
                    <a:pt x="121920" y="220359"/>
                    <a:pt x="123825" y="221312"/>
                  </a:cubicBezTo>
                  <a:cubicBezTo>
                    <a:pt x="124777" y="222265"/>
                    <a:pt x="125730" y="222265"/>
                    <a:pt x="126682" y="221312"/>
                  </a:cubicBezTo>
                  <a:close/>
                  <a:moveTo>
                    <a:pt x="124777" y="227980"/>
                  </a:moveTo>
                  <a:lnTo>
                    <a:pt x="124777" y="227980"/>
                  </a:lnTo>
                  <a:cubicBezTo>
                    <a:pt x="125730" y="226074"/>
                    <a:pt x="124777" y="226074"/>
                    <a:pt x="123825" y="226074"/>
                  </a:cubicBezTo>
                  <a:cubicBezTo>
                    <a:pt x="121920" y="227027"/>
                    <a:pt x="120967" y="227027"/>
                    <a:pt x="120967" y="229884"/>
                  </a:cubicBezTo>
                  <a:cubicBezTo>
                    <a:pt x="120967" y="229884"/>
                    <a:pt x="120967" y="230837"/>
                    <a:pt x="121920" y="230837"/>
                  </a:cubicBezTo>
                  <a:cubicBezTo>
                    <a:pt x="123825" y="229884"/>
                    <a:pt x="123825" y="228932"/>
                    <a:pt x="124777" y="227980"/>
                  </a:cubicBezTo>
                  <a:close/>
                  <a:moveTo>
                    <a:pt x="121920" y="243219"/>
                  </a:moveTo>
                  <a:cubicBezTo>
                    <a:pt x="121920" y="243219"/>
                    <a:pt x="121920" y="243219"/>
                    <a:pt x="121920" y="243219"/>
                  </a:cubicBezTo>
                  <a:cubicBezTo>
                    <a:pt x="121920" y="244172"/>
                    <a:pt x="121920" y="244172"/>
                    <a:pt x="121920" y="244172"/>
                  </a:cubicBezTo>
                  <a:cubicBezTo>
                    <a:pt x="121920" y="244172"/>
                    <a:pt x="122872" y="244172"/>
                    <a:pt x="121920" y="243219"/>
                  </a:cubicBezTo>
                  <a:cubicBezTo>
                    <a:pt x="122872" y="243219"/>
                    <a:pt x="122872" y="242267"/>
                    <a:pt x="121920" y="243219"/>
                  </a:cubicBezTo>
                  <a:close/>
                  <a:moveTo>
                    <a:pt x="121920" y="207977"/>
                  </a:moveTo>
                  <a:cubicBezTo>
                    <a:pt x="121920" y="208930"/>
                    <a:pt x="121920" y="208930"/>
                    <a:pt x="121920" y="207977"/>
                  </a:cubicBezTo>
                  <a:cubicBezTo>
                    <a:pt x="123825" y="208930"/>
                    <a:pt x="123825" y="208930"/>
                    <a:pt x="123825" y="208930"/>
                  </a:cubicBezTo>
                  <a:cubicBezTo>
                    <a:pt x="123825" y="207977"/>
                    <a:pt x="122872" y="207977"/>
                    <a:pt x="121920" y="207977"/>
                  </a:cubicBezTo>
                  <a:cubicBezTo>
                    <a:pt x="121920" y="207977"/>
                    <a:pt x="121920" y="207977"/>
                    <a:pt x="121920" y="207977"/>
                  </a:cubicBezTo>
                  <a:close/>
                  <a:moveTo>
                    <a:pt x="121920" y="203215"/>
                  </a:moveTo>
                  <a:cubicBezTo>
                    <a:pt x="121920" y="204167"/>
                    <a:pt x="122872" y="204167"/>
                    <a:pt x="122872" y="204167"/>
                  </a:cubicBezTo>
                  <a:cubicBezTo>
                    <a:pt x="123825" y="204167"/>
                    <a:pt x="123825" y="204167"/>
                    <a:pt x="123825" y="203215"/>
                  </a:cubicBezTo>
                  <a:cubicBezTo>
                    <a:pt x="123825" y="202262"/>
                    <a:pt x="122872" y="202262"/>
                    <a:pt x="121920" y="203215"/>
                  </a:cubicBezTo>
                  <a:cubicBezTo>
                    <a:pt x="121920" y="202262"/>
                    <a:pt x="121920" y="202262"/>
                    <a:pt x="121920" y="203215"/>
                  </a:cubicBezTo>
                  <a:close/>
                  <a:moveTo>
                    <a:pt x="123825" y="235599"/>
                  </a:moveTo>
                  <a:lnTo>
                    <a:pt x="123825" y="235599"/>
                  </a:lnTo>
                  <a:cubicBezTo>
                    <a:pt x="122872" y="235599"/>
                    <a:pt x="121920" y="235599"/>
                    <a:pt x="123825" y="235599"/>
                  </a:cubicBezTo>
                  <a:lnTo>
                    <a:pt x="123825" y="235599"/>
                  </a:lnTo>
                  <a:cubicBezTo>
                    <a:pt x="123825" y="236552"/>
                    <a:pt x="123825" y="236552"/>
                    <a:pt x="123825" y="235599"/>
                  </a:cubicBezTo>
                  <a:close/>
                  <a:moveTo>
                    <a:pt x="126682" y="245124"/>
                  </a:moveTo>
                  <a:cubicBezTo>
                    <a:pt x="126682" y="244172"/>
                    <a:pt x="126682" y="244172"/>
                    <a:pt x="125730" y="244172"/>
                  </a:cubicBezTo>
                  <a:cubicBezTo>
                    <a:pt x="125730" y="244172"/>
                    <a:pt x="124777" y="245124"/>
                    <a:pt x="124777" y="245124"/>
                  </a:cubicBezTo>
                  <a:cubicBezTo>
                    <a:pt x="124777" y="245124"/>
                    <a:pt x="124777" y="245124"/>
                    <a:pt x="126682" y="245124"/>
                  </a:cubicBezTo>
                  <a:cubicBezTo>
                    <a:pt x="125730" y="245124"/>
                    <a:pt x="126682" y="245124"/>
                    <a:pt x="126682" y="245124"/>
                  </a:cubicBezTo>
                  <a:close/>
                  <a:moveTo>
                    <a:pt x="124777" y="215597"/>
                  </a:moveTo>
                  <a:cubicBezTo>
                    <a:pt x="124777" y="215597"/>
                    <a:pt x="125730" y="215597"/>
                    <a:pt x="125730" y="215597"/>
                  </a:cubicBezTo>
                  <a:cubicBezTo>
                    <a:pt x="126682" y="215597"/>
                    <a:pt x="127635" y="214644"/>
                    <a:pt x="126682" y="214644"/>
                  </a:cubicBezTo>
                  <a:cubicBezTo>
                    <a:pt x="126682" y="213692"/>
                    <a:pt x="125730" y="214644"/>
                    <a:pt x="124777" y="214644"/>
                  </a:cubicBezTo>
                  <a:cubicBezTo>
                    <a:pt x="125730" y="214644"/>
                    <a:pt x="124777" y="214644"/>
                    <a:pt x="124777" y="215597"/>
                  </a:cubicBezTo>
                  <a:close/>
                  <a:moveTo>
                    <a:pt x="140970" y="238457"/>
                  </a:moveTo>
                  <a:cubicBezTo>
                    <a:pt x="140017" y="237505"/>
                    <a:pt x="139065" y="236552"/>
                    <a:pt x="139065" y="235599"/>
                  </a:cubicBezTo>
                  <a:cubicBezTo>
                    <a:pt x="140017" y="235599"/>
                    <a:pt x="140970" y="236552"/>
                    <a:pt x="140970" y="234647"/>
                  </a:cubicBezTo>
                  <a:cubicBezTo>
                    <a:pt x="140970" y="233694"/>
                    <a:pt x="140017" y="231790"/>
                    <a:pt x="138113" y="232742"/>
                  </a:cubicBezTo>
                  <a:cubicBezTo>
                    <a:pt x="137160" y="230837"/>
                    <a:pt x="137160" y="229884"/>
                    <a:pt x="135255" y="228932"/>
                  </a:cubicBezTo>
                  <a:cubicBezTo>
                    <a:pt x="134302" y="228932"/>
                    <a:pt x="133350" y="228932"/>
                    <a:pt x="132397" y="227027"/>
                  </a:cubicBezTo>
                  <a:cubicBezTo>
                    <a:pt x="132397" y="227027"/>
                    <a:pt x="132397" y="226074"/>
                    <a:pt x="131445" y="226074"/>
                  </a:cubicBezTo>
                  <a:cubicBezTo>
                    <a:pt x="130492" y="226074"/>
                    <a:pt x="130492" y="227027"/>
                    <a:pt x="130492" y="227980"/>
                  </a:cubicBezTo>
                  <a:cubicBezTo>
                    <a:pt x="129540" y="230837"/>
                    <a:pt x="135255" y="230837"/>
                    <a:pt x="132397" y="234647"/>
                  </a:cubicBezTo>
                  <a:lnTo>
                    <a:pt x="133350" y="235599"/>
                  </a:lnTo>
                  <a:lnTo>
                    <a:pt x="133350" y="235599"/>
                  </a:lnTo>
                  <a:cubicBezTo>
                    <a:pt x="134302" y="235599"/>
                    <a:pt x="134302" y="234647"/>
                    <a:pt x="135255" y="235599"/>
                  </a:cubicBezTo>
                  <a:cubicBezTo>
                    <a:pt x="135255" y="236552"/>
                    <a:pt x="134302" y="236552"/>
                    <a:pt x="134302" y="236552"/>
                  </a:cubicBezTo>
                  <a:cubicBezTo>
                    <a:pt x="132397" y="237505"/>
                    <a:pt x="131445" y="236552"/>
                    <a:pt x="129540" y="235599"/>
                  </a:cubicBezTo>
                  <a:cubicBezTo>
                    <a:pt x="128588" y="234647"/>
                    <a:pt x="128588" y="233694"/>
                    <a:pt x="127635" y="235599"/>
                  </a:cubicBezTo>
                  <a:cubicBezTo>
                    <a:pt x="126682" y="236552"/>
                    <a:pt x="127635" y="237505"/>
                    <a:pt x="128588" y="238457"/>
                  </a:cubicBezTo>
                  <a:cubicBezTo>
                    <a:pt x="130492" y="239409"/>
                    <a:pt x="133350" y="240362"/>
                    <a:pt x="136207" y="241315"/>
                  </a:cubicBezTo>
                  <a:cubicBezTo>
                    <a:pt x="137160" y="241315"/>
                    <a:pt x="139065" y="240362"/>
                    <a:pt x="139065" y="242267"/>
                  </a:cubicBezTo>
                  <a:cubicBezTo>
                    <a:pt x="139065" y="243219"/>
                    <a:pt x="140017" y="244172"/>
                    <a:pt x="140970" y="243219"/>
                  </a:cubicBezTo>
                  <a:cubicBezTo>
                    <a:pt x="140970" y="240362"/>
                    <a:pt x="141922" y="238457"/>
                    <a:pt x="140970" y="238457"/>
                  </a:cubicBezTo>
                  <a:close/>
                  <a:moveTo>
                    <a:pt x="129540" y="239409"/>
                  </a:moveTo>
                  <a:cubicBezTo>
                    <a:pt x="129540" y="239409"/>
                    <a:pt x="129540" y="239409"/>
                    <a:pt x="129540" y="239409"/>
                  </a:cubicBezTo>
                  <a:lnTo>
                    <a:pt x="128588" y="239409"/>
                  </a:lnTo>
                  <a:lnTo>
                    <a:pt x="129540" y="239409"/>
                  </a:lnTo>
                  <a:cubicBezTo>
                    <a:pt x="129540" y="240362"/>
                    <a:pt x="129540" y="240362"/>
                    <a:pt x="129540" y="239409"/>
                  </a:cubicBezTo>
                  <a:close/>
                  <a:moveTo>
                    <a:pt x="134302" y="243219"/>
                  </a:moveTo>
                  <a:lnTo>
                    <a:pt x="134302" y="243219"/>
                  </a:lnTo>
                  <a:cubicBezTo>
                    <a:pt x="133350" y="242267"/>
                    <a:pt x="132397" y="243219"/>
                    <a:pt x="132397" y="244172"/>
                  </a:cubicBezTo>
                  <a:cubicBezTo>
                    <a:pt x="132397" y="245124"/>
                    <a:pt x="132397" y="246077"/>
                    <a:pt x="132397" y="247030"/>
                  </a:cubicBezTo>
                  <a:cubicBezTo>
                    <a:pt x="131445" y="247030"/>
                    <a:pt x="130492" y="247030"/>
                    <a:pt x="130492" y="248934"/>
                  </a:cubicBezTo>
                  <a:cubicBezTo>
                    <a:pt x="130492" y="248934"/>
                    <a:pt x="130492" y="249887"/>
                    <a:pt x="131445" y="249887"/>
                  </a:cubicBezTo>
                  <a:cubicBezTo>
                    <a:pt x="132397" y="249887"/>
                    <a:pt x="132397" y="247982"/>
                    <a:pt x="133350" y="247030"/>
                  </a:cubicBezTo>
                  <a:lnTo>
                    <a:pt x="133350" y="247030"/>
                  </a:lnTo>
                  <a:cubicBezTo>
                    <a:pt x="135255" y="247030"/>
                    <a:pt x="137160" y="248934"/>
                    <a:pt x="138113" y="247030"/>
                  </a:cubicBezTo>
                  <a:cubicBezTo>
                    <a:pt x="138113" y="244172"/>
                    <a:pt x="135255" y="244172"/>
                    <a:pt x="134302" y="243219"/>
                  </a:cubicBezTo>
                  <a:close/>
                  <a:moveTo>
                    <a:pt x="131445" y="220359"/>
                  </a:moveTo>
                  <a:cubicBezTo>
                    <a:pt x="132397" y="222265"/>
                    <a:pt x="134302" y="223217"/>
                    <a:pt x="135255" y="224169"/>
                  </a:cubicBezTo>
                  <a:cubicBezTo>
                    <a:pt x="135255" y="224169"/>
                    <a:pt x="136207" y="224169"/>
                    <a:pt x="136207" y="223217"/>
                  </a:cubicBezTo>
                  <a:cubicBezTo>
                    <a:pt x="136207" y="221312"/>
                    <a:pt x="133350" y="218455"/>
                    <a:pt x="131445" y="220359"/>
                  </a:cubicBezTo>
                  <a:cubicBezTo>
                    <a:pt x="131445" y="219407"/>
                    <a:pt x="131445" y="219407"/>
                    <a:pt x="131445" y="220359"/>
                  </a:cubicBezTo>
                  <a:close/>
                  <a:moveTo>
                    <a:pt x="133350" y="215597"/>
                  </a:moveTo>
                  <a:cubicBezTo>
                    <a:pt x="133350" y="215597"/>
                    <a:pt x="133350" y="215597"/>
                    <a:pt x="133350" y="215597"/>
                  </a:cubicBezTo>
                  <a:cubicBezTo>
                    <a:pt x="134302" y="216549"/>
                    <a:pt x="134302" y="216549"/>
                    <a:pt x="135255" y="215597"/>
                  </a:cubicBezTo>
                  <a:cubicBezTo>
                    <a:pt x="134302" y="214644"/>
                    <a:pt x="134302" y="214644"/>
                    <a:pt x="133350" y="215597"/>
                  </a:cubicBezTo>
                  <a:cubicBezTo>
                    <a:pt x="133350" y="214644"/>
                    <a:pt x="133350" y="214644"/>
                    <a:pt x="133350" y="2155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7" name="Freeform 356">
              <a:extLst>
                <a:ext uri="{FF2B5EF4-FFF2-40B4-BE49-F238E27FC236}">
                  <a16:creationId xmlns:a16="http://schemas.microsoft.com/office/drawing/2014/main" id="{4183149C-4F0D-751B-C48A-0C3977817856}"/>
                </a:ext>
              </a:extLst>
            </p:cNvPr>
            <p:cNvSpPr/>
            <p:nvPr/>
          </p:nvSpPr>
          <p:spPr>
            <a:xfrm>
              <a:off x="755333" y="85104"/>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8102 h 181398"/>
                <a:gd name="connsiteX72" fmla="*/ 22146 w 175764"/>
                <a:gd name="connsiteY72" fmla="*/ 58102 h 181398"/>
                <a:gd name="connsiteX73" fmla="*/ 21193 w 175764"/>
                <a:gd name="connsiteY73" fmla="*/ 59055 h 181398"/>
                <a:gd name="connsiteX74" fmla="*/ 22146 w 175764"/>
                <a:gd name="connsiteY74" fmla="*/ 58102 h 181398"/>
                <a:gd name="connsiteX75" fmla="*/ 22146 w 175764"/>
                <a:gd name="connsiteY75" fmla="*/ 58102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7147 h 181398"/>
                <a:gd name="connsiteX82" fmla="*/ 23098 w 175764"/>
                <a:gd name="connsiteY82" fmla="*/ 37147 h 181398"/>
                <a:gd name="connsiteX83" fmla="*/ 23098 w 175764"/>
                <a:gd name="connsiteY83" fmla="*/ 37147 h 181398"/>
                <a:gd name="connsiteX84" fmla="*/ 23098 w 175764"/>
                <a:gd name="connsiteY84" fmla="*/ 37147 h 181398"/>
                <a:gd name="connsiteX85" fmla="*/ 23098 w 175764"/>
                <a:gd name="connsiteY85" fmla="*/ 37147 h 181398"/>
                <a:gd name="connsiteX86" fmla="*/ 23098 w 175764"/>
                <a:gd name="connsiteY86" fmla="*/ 32385 h 181398"/>
                <a:gd name="connsiteX87" fmla="*/ 24051 w 175764"/>
                <a:gd name="connsiteY87" fmla="*/ 33338 h 181398"/>
                <a:gd name="connsiteX88" fmla="*/ 28813 w 175764"/>
                <a:gd name="connsiteY88" fmla="*/ 30480 h 181398"/>
                <a:gd name="connsiteX89" fmla="*/ 26908 w 175764"/>
                <a:gd name="connsiteY89" fmla="*/ 28575 h 181398"/>
                <a:gd name="connsiteX90" fmla="*/ 23098 w 175764"/>
                <a:gd name="connsiteY90" fmla="*/ 32385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7 h 181398"/>
                <a:gd name="connsiteX107" fmla="*/ 27861 w 175764"/>
                <a:gd name="connsiteY107" fmla="*/ 66675 h 181398"/>
                <a:gd name="connsiteX108" fmla="*/ 25003 w 175764"/>
                <a:gd name="connsiteY108" fmla="*/ 67627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6908 w 175764"/>
                <a:gd name="connsiteY120" fmla="*/ 157163 h 181398"/>
                <a:gd name="connsiteX121" fmla="*/ 25956 w 175764"/>
                <a:gd name="connsiteY121" fmla="*/ 157163 h 181398"/>
                <a:gd name="connsiteX122" fmla="*/ 26908 w 175764"/>
                <a:gd name="connsiteY122" fmla="*/ 158115 h 181398"/>
                <a:gd name="connsiteX123" fmla="*/ 27861 w 175764"/>
                <a:gd name="connsiteY123" fmla="*/ 158115 h 181398"/>
                <a:gd name="connsiteX124" fmla="*/ 26908 w 175764"/>
                <a:gd name="connsiteY124" fmla="*/ 157163 h 181398"/>
                <a:gd name="connsiteX125" fmla="*/ 28813 w 175764"/>
                <a:gd name="connsiteY125" fmla="*/ 140017 h 181398"/>
                <a:gd name="connsiteX126" fmla="*/ 26908 w 175764"/>
                <a:gd name="connsiteY126" fmla="*/ 138113 h 181398"/>
                <a:gd name="connsiteX127" fmla="*/ 25956 w 175764"/>
                <a:gd name="connsiteY127" fmla="*/ 138113 h 181398"/>
                <a:gd name="connsiteX128" fmla="*/ 28813 w 175764"/>
                <a:gd name="connsiteY128" fmla="*/ 140017 h 181398"/>
                <a:gd name="connsiteX129" fmla="*/ 28813 w 175764"/>
                <a:gd name="connsiteY129" fmla="*/ 140017 h 181398"/>
                <a:gd name="connsiteX130" fmla="*/ 53578 w 175764"/>
                <a:gd name="connsiteY130" fmla="*/ 117157 h 181398"/>
                <a:gd name="connsiteX131" fmla="*/ 53578 w 175764"/>
                <a:gd name="connsiteY131" fmla="*/ 117157 h 181398"/>
                <a:gd name="connsiteX132" fmla="*/ 50721 w 175764"/>
                <a:gd name="connsiteY132" fmla="*/ 112395 h 181398"/>
                <a:gd name="connsiteX133" fmla="*/ 46911 w 175764"/>
                <a:gd name="connsiteY133" fmla="*/ 110490 h 181398"/>
                <a:gd name="connsiteX134" fmla="*/ 40243 w 175764"/>
                <a:gd name="connsiteY134" fmla="*/ 106680 h 181398"/>
                <a:gd name="connsiteX135" fmla="*/ 38338 w 175764"/>
                <a:gd name="connsiteY135" fmla="*/ 106680 h 181398"/>
                <a:gd name="connsiteX136" fmla="*/ 35481 w 175764"/>
                <a:gd name="connsiteY136" fmla="*/ 106680 h 181398"/>
                <a:gd name="connsiteX137" fmla="*/ 33576 w 175764"/>
                <a:gd name="connsiteY137" fmla="*/ 107632 h 181398"/>
                <a:gd name="connsiteX138" fmla="*/ 30718 w 175764"/>
                <a:gd name="connsiteY138" fmla="*/ 109538 h 181398"/>
                <a:gd name="connsiteX139" fmla="*/ 26908 w 175764"/>
                <a:gd name="connsiteY139" fmla="*/ 109538 h 181398"/>
                <a:gd name="connsiteX140" fmla="*/ 25003 w 175764"/>
                <a:gd name="connsiteY140" fmla="*/ 111442 h 181398"/>
                <a:gd name="connsiteX141" fmla="*/ 26908 w 175764"/>
                <a:gd name="connsiteY141" fmla="*/ 111442 h 181398"/>
                <a:gd name="connsiteX142" fmla="*/ 29766 w 175764"/>
                <a:gd name="connsiteY142" fmla="*/ 113347 h 181398"/>
                <a:gd name="connsiteX143" fmla="*/ 31671 w 175764"/>
                <a:gd name="connsiteY143" fmla="*/ 113347 h 181398"/>
                <a:gd name="connsiteX144" fmla="*/ 31671 w 175764"/>
                <a:gd name="connsiteY144" fmla="*/ 113347 h 181398"/>
                <a:gd name="connsiteX145" fmla="*/ 36433 w 175764"/>
                <a:gd name="connsiteY145" fmla="*/ 113347 h 181398"/>
                <a:gd name="connsiteX146" fmla="*/ 39291 w 175764"/>
                <a:gd name="connsiteY146" fmla="*/ 116205 h 181398"/>
                <a:gd name="connsiteX147" fmla="*/ 40243 w 175764"/>
                <a:gd name="connsiteY147" fmla="*/ 118110 h 181398"/>
                <a:gd name="connsiteX148" fmla="*/ 43101 w 175764"/>
                <a:gd name="connsiteY148" fmla="*/ 120015 h 181398"/>
                <a:gd name="connsiteX149" fmla="*/ 44053 w 175764"/>
                <a:gd name="connsiteY149" fmla="*/ 124777 h 181398"/>
                <a:gd name="connsiteX150" fmla="*/ 50721 w 175764"/>
                <a:gd name="connsiteY150" fmla="*/ 130492 h 181398"/>
                <a:gd name="connsiteX151" fmla="*/ 51673 w 175764"/>
                <a:gd name="connsiteY151" fmla="*/ 131445 h 181398"/>
                <a:gd name="connsiteX152" fmla="*/ 52626 w 175764"/>
                <a:gd name="connsiteY152" fmla="*/ 132397 h 181398"/>
                <a:gd name="connsiteX153" fmla="*/ 52626 w 175764"/>
                <a:gd name="connsiteY153" fmla="*/ 132397 h 181398"/>
                <a:gd name="connsiteX154" fmla="*/ 50721 w 175764"/>
                <a:gd name="connsiteY154" fmla="*/ 130492 h 181398"/>
                <a:gd name="connsiteX155" fmla="*/ 48816 w 175764"/>
                <a:gd name="connsiteY155" fmla="*/ 125730 h 181398"/>
                <a:gd name="connsiteX156" fmla="*/ 49768 w 175764"/>
                <a:gd name="connsiteY156" fmla="*/ 123825 h 181398"/>
                <a:gd name="connsiteX157" fmla="*/ 47863 w 175764"/>
                <a:gd name="connsiteY157" fmla="*/ 122872 h 181398"/>
                <a:gd name="connsiteX158" fmla="*/ 46911 w 175764"/>
                <a:gd name="connsiteY158" fmla="*/ 120967 h 181398"/>
                <a:gd name="connsiteX159" fmla="*/ 45958 w 175764"/>
                <a:gd name="connsiteY159" fmla="*/ 118110 h 181398"/>
                <a:gd name="connsiteX160" fmla="*/ 46911 w 175764"/>
                <a:gd name="connsiteY160" fmla="*/ 116205 h 181398"/>
                <a:gd name="connsiteX161" fmla="*/ 44053 w 175764"/>
                <a:gd name="connsiteY161" fmla="*/ 115252 h 181398"/>
                <a:gd name="connsiteX162" fmla="*/ 40243 w 175764"/>
                <a:gd name="connsiteY162" fmla="*/ 117157 h 181398"/>
                <a:gd name="connsiteX163" fmla="*/ 40243 w 175764"/>
                <a:gd name="connsiteY163" fmla="*/ 112395 h 181398"/>
                <a:gd name="connsiteX164" fmla="*/ 43101 w 175764"/>
                <a:gd name="connsiteY164" fmla="*/ 108585 h 181398"/>
                <a:gd name="connsiteX165" fmla="*/ 46911 w 175764"/>
                <a:gd name="connsiteY165" fmla="*/ 111442 h 181398"/>
                <a:gd name="connsiteX166" fmla="*/ 50721 w 175764"/>
                <a:gd name="connsiteY166" fmla="*/ 113347 h 181398"/>
                <a:gd name="connsiteX167" fmla="*/ 53578 w 175764"/>
                <a:gd name="connsiteY167" fmla="*/ 115252 h 181398"/>
                <a:gd name="connsiteX168" fmla="*/ 53578 w 175764"/>
                <a:gd name="connsiteY168" fmla="*/ 117157 h 181398"/>
                <a:gd name="connsiteX169" fmla="*/ 25956 w 175764"/>
                <a:gd name="connsiteY169" fmla="*/ 89535 h 181398"/>
                <a:gd name="connsiteX170" fmla="*/ 25956 w 175764"/>
                <a:gd name="connsiteY170" fmla="*/ 89535 h 181398"/>
                <a:gd name="connsiteX171" fmla="*/ 28813 w 175764"/>
                <a:gd name="connsiteY171" fmla="*/ 87630 h 181398"/>
                <a:gd name="connsiteX172" fmla="*/ 27861 w 175764"/>
                <a:gd name="connsiteY172" fmla="*/ 86677 h 181398"/>
                <a:gd name="connsiteX173" fmla="*/ 25956 w 175764"/>
                <a:gd name="connsiteY173" fmla="*/ 89535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5242 h 181398"/>
                <a:gd name="connsiteX201" fmla="*/ 30718 w 175764"/>
                <a:gd name="connsiteY201" fmla="*/ 34290 h 181398"/>
                <a:gd name="connsiteX202" fmla="*/ 27861 w 175764"/>
                <a:gd name="connsiteY202" fmla="*/ 38100 h 181398"/>
                <a:gd name="connsiteX203" fmla="*/ 28813 w 175764"/>
                <a:gd name="connsiteY203" fmla="*/ 39052 h 181398"/>
                <a:gd name="connsiteX204" fmla="*/ 31671 w 175764"/>
                <a:gd name="connsiteY204" fmla="*/ 35242 h 181398"/>
                <a:gd name="connsiteX205" fmla="*/ 29766 w 175764"/>
                <a:gd name="connsiteY205" fmla="*/ 28575 h 181398"/>
                <a:gd name="connsiteX206" fmla="*/ 26908 w 175764"/>
                <a:gd name="connsiteY206" fmla="*/ 28575 h 181398"/>
                <a:gd name="connsiteX207" fmla="*/ 29766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7861 w 175764"/>
                <a:gd name="connsiteY228" fmla="*/ 54292 h 181398"/>
                <a:gd name="connsiteX229" fmla="*/ 27861 w 175764"/>
                <a:gd name="connsiteY229" fmla="*/ 54292 h 181398"/>
                <a:gd name="connsiteX230" fmla="*/ 28813 w 175764"/>
                <a:gd name="connsiteY230" fmla="*/ 54292 h 181398"/>
                <a:gd name="connsiteX231" fmla="*/ 27861 w 175764"/>
                <a:gd name="connsiteY231" fmla="*/ 54292 h 181398"/>
                <a:gd name="connsiteX232" fmla="*/ 27861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8813 w 175764"/>
                <a:gd name="connsiteY238" fmla="*/ 47625 h 181398"/>
                <a:gd name="connsiteX239" fmla="*/ 28813 w 175764"/>
                <a:gd name="connsiteY239" fmla="*/ 47625 h 181398"/>
                <a:gd name="connsiteX240" fmla="*/ 28813 w 175764"/>
                <a:gd name="connsiteY240" fmla="*/ 46672 h 181398"/>
                <a:gd name="connsiteX241" fmla="*/ 28813 w 175764"/>
                <a:gd name="connsiteY241" fmla="*/ 47625 h 181398"/>
                <a:gd name="connsiteX242" fmla="*/ 28813 w 175764"/>
                <a:gd name="connsiteY242" fmla="*/ 47625 h 181398"/>
                <a:gd name="connsiteX243" fmla="*/ 33576 w 175764"/>
                <a:gd name="connsiteY243" fmla="*/ 55245 h 181398"/>
                <a:gd name="connsiteX244" fmla="*/ 29766 w 175764"/>
                <a:gd name="connsiteY244" fmla="*/ 57150 h 181398"/>
                <a:gd name="connsiteX245" fmla="*/ 28813 w 175764"/>
                <a:gd name="connsiteY245" fmla="*/ 59055 h 181398"/>
                <a:gd name="connsiteX246" fmla="*/ 30718 w 175764"/>
                <a:gd name="connsiteY246" fmla="*/ 60007 h 181398"/>
                <a:gd name="connsiteX247" fmla="*/ 33576 w 175764"/>
                <a:gd name="connsiteY247" fmla="*/ 59055 h 181398"/>
                <a:gd name="connsiteX248" fmla="*/ 34528 w 175764"/>
                <a:gd name="connsiteY248" fmla="*/ 60960 h 181398"/>
                <a:gd name="connsiteX249" fmla="*/ 34528 w 175764"/>
                <a:gd name="connsiteY249" fmla="*/ 60960 h 181398"/>
                <a:gd name="connsiteX250" fmla="*/ 31671 w 175764"/>
                <a:gd name="connsiteY250" fmla="*/ 61913 h 181398"/>
                <a:gd name="connsiteX251" fmla="*/ 31671 w 175764"/>
                <a:gd name="connsiteY251" fmla="*/ 63817 h 181398"/>
                <a:gd name="connsiteX252" fmla="*/ 38338 w 175764"/>
                <a:gd name="connsiteY252" fmla="*/ 64770 h 181398"/>
                <a:gd name="connsiteX253" fmla="*/ 39291 w 175764"/>
                <a:gd name="connsiteY253" fmla="*/ 63817 h 181398"/>
                <a:gd name="connsiteX254" fmla="*/ 42148 w 175764"/>
                <a:gd name="connsiteY254" fmla="*/ 61913 h 181398"/>
                <a:gd name="connsiteX255" fmla="*/ 48816 w 175764"/>
                <a:gd name="connsiteY255" fmla="*/ 62865 h 181398"/>
                <a:gd name="connsiteX256" fmla="*/ 50721 w 175764"/>
                <a:gd name="connsiteY256" fmla="*/ 61913 h 181398"/>
                <a:gd name="connsiteX257" fmla="*/ 47863 w 175764"/>
                <a:gd name="connsiteY257" fmla="*/ 60960 h 181398"/>
                <a:gd name="connsiteX258" fmla="*/ 44053 w 175764"/>
                <a:gd name="connsiteY258" fmla="*/ 60007 h 181398"/>
                <a:gd name="connsiteX259" fmla="*/ 45958 w 175764"/>
                <a:gd name="connsiteY259" fmla="*/ 56197 h 181398"/>
                <a:gd name="connsiteX260" fmla="*/ 43101 w 175764"/>
                <a:gd name="connsiteY260" fmla="*/ 53340 h 181398"/>
                <a:gd name="connsiteX261" fmla="*/ 44053 w 175764"/>
                <a:gd name="connsiteY261" fmla="*/ 50482 h 181398"/>
                <a:gd name="connsiteX262" fmla="*/ 42148 w 175764"/>
                <a:gd name="connsiteY262" fmla="*/ 46672 h 181398"/>
                <a:gd name="connsiteX263" fmla="*/ 34528 w 175764"/>
                <a:gd name="connsiteY263" fmla="*/ 53340 h 181398"/>
                <a:gd name="connsiteX264" fmla="*/ 32623 w 175764"/>
                <a:gd name="connsiteY264" fmla="*/ 51435 h 181398"/>
                <a:gd name="connsiteX265" fmla="*/ 31671 w 175764"/>
                <a:gd name="connsiteY265" fmla="*/ 52388 h 181398"/>
                <a:gd name="connsiteX266" fmla="*/ 33576 w 175764"/>
                <a:gd name="connsiteY266" fmla="*/ 55245 h 181398"/>
                <a:gd name="connsiteX267" fmla="*/ 28813 w 175764"/>
                <a:gd name="connsiteY267" fmla="*/ 23813 h 181398"/>
                <a:gd name="connsiteX268" fmla="*/ 31671 w 175764"/>
                <a:gd name="connsiteY268" fmla="*/ 25717 h 181398"/>
                <a:gd name="connsiteX269" fmla="*/ 32623 w 175764"/>
                <a:gd name="connsiteY269" fmla="*/ 26670 h 181398"/>
                <a:gd name="connsiteX270" fmla="*/ 33576 w 175764"/>
                <a:gd name="connsiteY270" fmla="*/ 25717 h 181398"/>
                <a:gd name="connsiteX271" fmla="*/ 28813 w 175764"/>
                <a:gd name="connsiteY271" fmla="*/ 22860 h 181398"/>
                <a:gd name="connsiteX272" fmla="*/ 28813 w 175764"/>
                <a:gd name="connsiteY272" fmla="*/ 23813 h 181398"/>
                <a:gd name="connsiteX273" fmla="*/ 28813 w 175764"/>
                <a:gd name="connsiteY273" fmla="*/ 127635 h 181398"/>
                <a:gd name="connsiteX274" fmla="*/ 28813 w 175764"/>
                <a:gd name="connsiteY274" fmla="*/ 126682 h 181398"/>
                <a:gd name="connsiteX275" fmla="*/ 30718 w 175764"/>
                <a:gd name="connsiteY275" fmla="*/ 127635 h 181398"/>
                <a:gd name="connsiteX276" fmla="*/ 33576 w 175764"/>
                <a:gd name="connsiteY276" fmla="*/ 129540 h 181398"/>
                <a:gd name="connsiteX277" fmla="*/ 30718 w 175764"/>
                <a:gd name="connsiteY277" fmla="*/ 130492 h 181398"/>
                <a:gd name="connsiteX278" fmla="*/ 28813 w 175764"/>
                <a:gd name="connsiteY278" fmla="*/ 127635 h 181398"/>
                <a:gd name="connsiteX279" fmla="*/ 29766 w 175764"/>
                <a:gd name="connsiteY279" fmla="*/ 73342 h 181398"/>
                <a:gd name="connsiteX280" fmla="*/ 31671 w 175764"/>
                <a:gd name="connsiteY280" fmla="*/ 76200 h 181398"/>
                <a:gd name="connsiteX281" fmla="*/ 32623 w 175764"/>
                <a:gd name="connsiteY281" fmla="*/ 74295 h 181398"/>
                <a:gd name="connsiteX282" fmla="*/ 30718 w 175764"/>
                <a:gd name="connsiteY282" fmla="*/ 71438 h 181398"/>
                <a:gd name="connsiteX283" fmla="*/ 29766 w 175764"/>
                <a:gd name="connsiteY283" fmla="*/ 73342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99060 h 181398"/>
                <a:gd name="connsiteX370" fmla="*/ 30718 w 175764"/>
                <a:gd name="connsiteY370" fmla="*/ 100013 h 181398"/>
                <a:gd name="connsiteX371" fmla="*/ 32623 w 175764"/>
                <a:gd name="connsiteY371" fmla="*/ 100965 h 181398"/>
                <a:gd name="connsiteX372" fmla="*/ 33576 w 175764"/>
                <a:gd name="connsiteY372" fmla="*/ 99060 h 181398"/>
                <a:gd name="connsiteX373" fmla="*/ 31671 w 175764"/>
                <a:gd name="connsiteY373" fmla="*/ 99060 h 181398"/>
                <a:gd name="connsiteX374" fmla="*/ 31671 w 175764"/>
                <a:gd name="connsiteY374" fmla="*/ 18097 h 181398"/>
                <a:gd name="connsiteX375" fmla="*/ 31671 w 175764"/>
                <a:gd name="connsiteY375" fmla="*/ 18097 h 181398"/>
                <a:gd name="connsiteX376" fmla="*/ 32623 w 175764"/>
                <a:gd name="connsiteY376" fmla="*/ 17145 h 181398"/>
                <a:gd name="connsiteX377" fmla="*/ 31671 w 175764"/>
                <a:gd name="connsiteY377" fmla="*/ 18097 h 181398"/>
                <a:gd name="connsiteX378" fmla="*/ 31671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2 h 181398"/>
                <a:gd name="connsiteX409" fmla="*/ 34528 w 175764"/>
                <a:gd name="connsiteY409" fmla="*/ 20002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2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0243 w 175764"/>
                <a:gd name="connsiteY420" fmla="*/ 160972 h 181398"/>
                <a:gd name="connsiteX421" fmla="*/ 37386 w 175764"/>
                <a:gd name="connsiteY421" fmla="*/ 158115 h 181398"/>
                <a:gd name="connsiteX422" fmla="*/ 35481 w 175764"/>
                <a:gd name="connsiteY422" fmla="*/ 160972 h 181398"/>
                <a:gd name="connsiteX423" fmla="*/ 35481 w 175764"/>
                <a:gd name="connsiteY423" fmla="*/ 163830 h 181398"/>
                <a:gd name="connsiteX424" fmla="*/ 35481 w 175764"/>
                <a:gd name="connsiteY424" fmla="*/ 165735 h 181398"/>
                <a:gd name="connsiteX425" fmla="*/ 36433 w 175764"/>
                <a:gd name="connsiteY425" fmla="*/ 164782 h 181398"/>
                <a:gd name="connsiteX426" fmla="*/ 39291 w 175764"/>
                <a:gd name="connsiteY426" fmla="*/ 162877 h 181398"/>
                <a:gd name="connsiteX427" fmla="*/ 40243 w 175764"/>
                <a:gd name="connsiteY427" fmla="*/ 160972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8590 h 181398"/>
                <a:gd name="connsiteX434" fmla="*/ 37386 w 175764"/>
                <a:gd name="connsiteY434" fmla="*/ 148590 h 181398"/>
                <a:gd name="connsiteX435" fmla="*/ 37386 w 175764"/>
                <a:gd name="connsiteY435" fmla="*/ 148590 h 181398"/>
                <a:gd name="connsiteX436" fmla="*/ 37386 w 175764"/>
                <a:gd name="connsiteY436" fmla="*/ 148590 h 181398"/>
                <a:gd name="connsiteX437" fmla="*/ 37386 w 175764"/>
                <a:gd name="connsiteY437" fmla="*/ 148590 h 181398"/>
                <a:gd name="connsiteX438" fmla="*/ 38338 w 175764"/>
                <a:gd name="connsiteY438" fmla="*/ 97155 h 181398"/>
                <a:gd name="connsiteX439" fmla="*/ 42148 w 175764"/>
                <a:gd name="connsiteY439" fmla="*/ 94297 h 181398"/>
                <a:gd name="connsiteX440" fmla="*/ 38338 w 175764"/>
                <a:gd name="connsiteY440" fmla="*/ 91440 h 181398"/>
                <a:gd name="connsiteX441" fmla="*/ 35481 w 175764"/>
                <a:gd name="connsiteY441" fmla="*/ 91440 h 181398"/>
                <a:gd name="connsiteX442" fmla="*/ 35481 w 175764"/>
                <a:gd name="connsiteY442" fmla="*/ 97155 h 181398"/>
                <a:gd name="connsiteX443" fmla="*/ 38338 w 175764"/>
                <a:gd name="connsiteY443" fmla="*/ 97155 h 181398"/>
                <a:gd name="connsiteX444" fmla="*/ 40243 w 175764"/>
                <a:gd name="connsiteY444" fmla="*/ 164782 h 181398"/>
                <a:gd name="connsiteX445" fmla="*/ 40243 w 175764"/>
                <a:gd name="connsiteY445" fmla="*/ 164782 h 181398"/>
                <a:gd name="connsiteX446" fmla="*/ 38338 w 175764"/>
                <a:gd name="connsiteY446" fmla="*/ 164782 h 181398"/>
                <a:gd name="connsiteX447" fmla="*/ 40243 w 175764"/>
                <a:gd name="connsiteY447" fmla="*/ 164782 h 181398"/>
                <a:gd name="connsiteX448" fmla="*/ 40243 w 175764"/>
                <a:gd name="connsiteY448" fmla="*/ 164782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2148 w 175764"/>
                <a:gd name="connsiteY462" fmla="*/ 151447 h 181398"/>
                <a:gd name="connsiteX463" fmla="*/ 40243 w 175764"/>
                <a:gd name="connsiteY463" fmla="*/ 150495 h 181398"/>
                <a:gd name="connsiteX464" fmla="*/ 38338 w 175764"/>
                <a:gd name="connsiteY464" fmla="*/ 152400 h 181398"/>
                <a:gd name="connsiteX465" fmla="*/ 40243 w 175764"/>
                <a:gd name="connsiteY465" fmla="*/ 154305 h 181398"/>
                <a:gd name="connsiteX466" fmla="*/ 42148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8816 w 175764"/>
                <a:gd name="connsiteY478" fmla="*/ 97155 h 181398"/>
                <a:gd name="connsiteX479" fmla="*/ 51673 w 175764"/>
                <a:gd name="connsiteY479" fmla="*/ 91440 h 181398"/>
                <a:gd name="connsiteX480" fmla="*/ 51673 w 175764"/>
                <a:gd name="connsiteY480" fmla="*/ 90488 h 181398"/>
                <a:gd name="connsiteX481" fmla="*/ 50721 w 175764"/>
                <a:gd name="connsiteY481" fmla="*/ 90488 h 181398"/>
                <a:gd name="connsiteX482" fmla="*/ 46911 w 175764"/>
                <a:gd name="connsiteY482" fmla="*/ 90488 h 181398"/>
                <a:gd name="connsiteX483" fmla="*/ 44053 w 175764"/>
                <a:gd name="connsiteY483" fmla="*/ 90488 h 181398"/>
                <a:gd name="connsiteX484" fmla="*/ 42148 w 175764"/>
                <a:gd name="connsiteY484" fmla="*/ 88582 h 181398"/>
                <a:gd name="connsiteX485" fmla="*/ 42148 w 175764"/>
                <a:gd name="connsiteY485" fmla="*/ 91440 h 181398"/>
                <a:gd name="connsiteX486" fmla="*/ 43101 w 175764"/>
                <a:gd name="connsiteY486" fmla="*/ 94297 h 181398"/>
                <a:gd name="connsiteX487" fmla="*/ 45958 w 175764"/>
                <a:gd name="connsiteY487" fmla="*/ 95250 h 181398"/>
                <a:gd name="connsiteX488" fmla="*/ 45006 w 175764"/>
                <a:gd name="connsiteY488" fmla="*/ 97155 h 181398"/>
                <a:gd name="connsiteX489" fmla="*/ 45006 w 175764"/>
                <a:gd name="connsiteY489" fmla="*/ 99060 h 181398"/>
                <a:gd name="connsiteX490" fmla="*/ 48816 w 175764"/>
                <a:gd name="connsiteY490" fmla="*/ 100013 h 181398"/>
                <a:gd name="connsiteX491" fmla="*/ 48816 w 175764"/>
                <a:gd name="connsiteY491" fmla="*/ 107632 h 181398"/>
                <a:gd name="connsiteX492" fmla="*/ 46911 w 175764"/>
                <a:gd name="connsiteY492" fmla="*/ 106680 h 181398"/>
                <a:gd name="connsiteX493" fmla="*/ 46911 w 175764"/>
                <a:gd name="connsiteY493" fmla="*/ 106680 h 181398"/>
                <a:gd name="connsiteX494" fmla="*/ 48816 w 175764"/>
                <a:gd name="connsiteY494" fmla="*/ 107632 h 181398"/>
                <a:gd name="connsiteX495" fmla="*/ 51673 w 175764"/>
                <a:gd name="connsiteY495" fmla="*/ 107632 h 181398"/>
                <a:gd name="connsiteX496" fmla="*/ 51673 w 175764"/>
                <a:gd name="connsiteY496" fmla="*/ 104775 h 181398"/>
                <a:gd name="connsiteX497" fmla="*/ 52626 w 175764"/>
                <a:gd name="connsiteY497" fmla="*/ 101917 h 181398"/>
                <a:gd name="connsiteX498" fmla="*/ 48816 w 175764"/>
                <a:gd name="connsiteY498" fmla="*/ 100965 h 181398"/>
                <a:gd name="connsiteX499" fmla="*/ 48816 w 175764"/>
                <a:gd name="connsiteY499" fmla="*/ 97155 h 181398"/>
                <a:gd name="connsiteX500" fmla="*/ 43101 w 175764"/>
                <a:gd name="connsiteY500" fmla="*/ 105727 h 181398"/>
                <a:gd name="connsiteX501" fmla="*/ 45006 w 175764"/>
                <a:gd name="connsiteY501" fmla="*/ 104775 h 181398"/>
                <a:gd name="connsiteX502" fmla="*/ 44053 w 175764"/>
                <a:gd name="connsiteY502" fmla="*/ 101917 h 181398"/>
                <a:gd name="connsiteX503" fmla="*/ 43101 w 175764"/>
                <a:gd name="connsiteY503" fmla="*/ 100965 h 181398"/>
                <a:gd name="connsiteX504" fmla="*/ 43101 w 175764"/>
                <a:gd name="connsiteY504" fmla="*/ 100965 h 181398"/>
                <a:gd name="connsiteX505" fmla="*/ 44053 w 175764"/>
                <a:gd name="connsiteY505" fmla="*/ 101917 h 181398"/>
                <a:gd name="connsiteX506" fmla="*/ 43101 w 175764"/>
                <a:gd name="connsiteY506" fmla="*/ 103822 h 181398"/>
                <a:gd name="connsiteX507" fmla="*/ 43101 w 175764"/>
                <a:gd name="connsiteY507" fmla="*/ 105727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3101 w 175764"/>
                <a:gd name="connsiteY515" fmla="*/ 14288 h 181398"/>
                <a:gd name="connsiteX516" fmla="*/ 43101 w 175764"/>
                <a:gd name="connsiteY516" fmla="*/ 14288 h 181398"/>
                <a:gd name="connsiteX517" fmla="*/ 48816 w 175764"/>
                <a:gd name="connsiteY517" fmla="*/ 17145 h 181398"/>
                <a:gd name="connsiteX518" fmla="*/ 50721 w 175764"/>
                <a:gd name="connsiteY518" fmla="*/ 17145 h 181398"/>
                <a:gd name="connsiteX519" fmla="*/ 52626 w 175764"/>
                <a:gd name="connsiteY519" fmla="*/ 13335 h 181398"/>
                <a:gd name="connsiteX520" fmla="*/ 51673 w 175764"/>
                <a:gd name="connsiteY520" fmla="*/ 13335 h 181398"/>
                <a:gd name="connsiteX521" fmla="*/ 45006 w 175764"/>
                <a:gd name="connsiteY521" fmla="*/ 14288 h 181398"/>
                <a:gd name="connsiteX522" fmla="*/ 43101 w 175764"/>
                <a:gd name="connsiteY522" fmla="*/ 14288 h 181398"/>
                <a:gd name="connsiteX523" fmla="*/ 43101 w 175764"/>
                <a:gd name="connsiteY523" fmla="*/ 14288 h 181398"/>
                <a:gd name="connsiteX524" fmla="*/ 47863 w 175764"/>
                <a:gd name="connsiteY524" fmla="*/ 160020 h 181398"/>
                <a:gd name="connsiteX525" fmla="*/ 44053 w 175764"/>
                <a:gd name="connsiteY525" fmla="*/ 157163 h 181398"/>
                <a:gd name="connsiteX526" fmla="*/ 43101 w 175764"/>
                <a:gd name="connsiteY526" fmla="*/ 158115 h 181398"/>
                <a:gd name="connsiteX527" fmla="*/ 45958 w 175764"/>
                <a:gd name="connsiteY527" fmla="*/ 161925 h 181398"/>
                <a:gd name="connsiteX528" fmla="*/ 47863 w 175764"/>
                <a:gd name="connsiteY528" fmla="*/ 160020 h 181398"/>
                <a:gd name="connsiteX529" fmla="*/ 45958 w 175764"/>
                <a:gd name="connsiteY529" fmla="*/ 123825 h 181398"/>
                <a:gd name="connsiteX530" fmla="*/ 45006 w 175764"/>
                <a:gd name="connsiteY530" fmla="*/ 125730 h 181398"/>
                <a:gd name="connsiteX531" fmla="*/ 45006 w 175764"/>
                <a:gd name="connsiteY531" fmla="*/ 125730 h 181398"/>
                <a:gd name="connsiteX532" fmla="*/ 45958 w 175764"/>
                <a:gd name="connsiteY532" fmla="*/ 123825 h 181398"/>
                <a:gd name="connsiteX533" fmla="*/ 47863 w 175764"/>
                <a:gd name="connsiteY533" fmla="*/ 154305 h 181398"/>
                <a:gd name="connsiteX534" fmla="*/ 46911 w 175764"/>
                <a:gd name="connsiteY534" fmla="*/ 155257 h 181398"/>
                <a:gd name="connsiteX535" fmla="*/ 45006 w 175764"/>
                <a:gd name="connsiteY535" fmla="*/ 155257 h 181398"/>
                <a:gd name="connsiteX536" fmla="*/ 45006 w 175764"/>
                <a:gd name="connsiteY536" fmla="*/ 155257 h 181398"/>
                <a:gd name="connsiteX537" fmla="*/ 46911 w 175764"/>
                <a:gd name="connsiteY537" fmla="*/ 154305 h 181398"/>
                <a:gd name="connsiteX538" fmla="*/ 47863 w 175764"/>
                <a:gd name="connsiteY538" fmla="*/ 154305 h 181398"/>
                <a:gd name="connsiteX539" fmla="*/ 47863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1673 w 175764"/>
                <a:gd name="connsiteY545" fmla="*/ 74295 h 181398"/>
                <a:gd name="connsiteX546" fmla="*/ 48816 w 175764"/>
                <a:gd name="connsiteY546" fmla="*/ 73342 h 181398"/>
                <a:gd name="connsiteX547" fmla="*/ 45958 w 175764"/>
                <a:gd name="connsiteY547" fmla="*/ 74295 h 181398"/>
                <a:gd name="connsiteX548" fmla="*/ 47863 w 175764"/>
                <a:gd name="connsiteY548" fmla="*/ 78105 h 181398"/>
                <a:gd name="connsiteX549" fmla="*/ 48816 w 175764"/>
                <a:gd name="connsiteY549" fmla="*/ 76200 h 181398"/>
                <a:gd name="connsiteX550" fmla="*/ 50721 w 175764"/>
                <a:gd name="connsiteY550" fmla="*/ 76200 h 181398"/>
                <a:gd name="connsiteX551" fmla="*/ 53578 w 175764"/>
                <a:gd name="connsiteY551" fmla="*/ 77152 h 181398"/>
                <a:gd name="connsiteX552" fmla="*/ 51673 w 175764"/>
                <a:gd name="connsiteY552" fmla="*/ 74295 h 181398"/>
                <a:gd name="connsiteX553" fmla="*/ 47863 w 175764"/>
                <a:gd name="connsiteY553" fmla="*/ 27622 h 181398"/>
                <a:gd name="connsiteX554" fmla="*/ 45958 w 175764"/>
                <a:gd name="connsiteY554" fmla="*/ 28575 h 181398"/>
                <a:gd name="connsiteX555" fmla="*/ 46911 w 175764"/>
                <a:gd name="connsiteY555" fmla="*/ 29527 h 181398"/>
                <a:gd name="connsiteX556" fmla="*/ 47863 w 175764"/>
                <a:gd name="connsiteY556" fmla="*/ 27622 h 181398"/>
                <a:gd name="connsiteX557" fmla="*/ 47863 w 175764"/>
                <a:gd name="connsiteY557" fmla="*/ 27622 h 181398"/>
                <a:gd name="connsiteX558" fmla="*/ 49768 w 175764"/>
                <a:gd name="connsiteY558" fmla="*/ 164782 h 181398"/>
                <a:gd name="connsiteX559" fmla="*/ 49768 w 175764"/>
                <a:gd name="connsiteY559" fmla="*/ 164782 h 181398"/>
                <a:gd name="connsiteX560" fmla="*/ 47863 w 175764"/>
                <a:gd name="connsiteY560" fmla="*/ 164782 h 181398"/>
                <a:gd name="connsiteX561" fmla="*/ 48816 w 175764"/>
                <a:gd name="connsiteY561" fmla="*/ 165735 h 181398"/>
                <a:gd name="connsiteX562" fmla="*/ 49768 w 175764"/>
                <a:gd name="connsiteY562" fmla="*/ 164782 h 181398"/>
                <a:gd name="connsiteX563" fmla="*/ 49768 w 175764"/>
                <a:gd name="connsiteY563" fmla="*/ 82867 h 181398"/>
                <a:gd name="connsiteX564" fmla="*/ 47863 w 175764"/>
                <a:gd name="connsiteY564" fmla="*/ 82867 h 181398"/>
                <a:gd name="connsiteX565" fmla="*/ 48816 w 175764"/>
                <a:gd name="connsiteY565" fmla="*/ 84772 h 181398"/>
                <a:gd name="connsiteX566" fmla="*/ 49768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8816 w 175764"/>
                <a:gd name="connsiteY572" fmla="*/ 119063 h 181398"/>
                <a:gd name="connsiteX573" fmla="*/ 48816 w 175764"/>
                <a:gd name="connsiteY573" fmla="*/ 119063 h 181398"/>
                <a:gd name="connsiteX574" fmla="*/ 48816 w 175764"/>
                <a:gd name="connsiteY574" fmla="*/ 119063 h 181398"/>
                <a:gd name="connsiteX575" fmla="*/ 48816 w 175764"/>
                <a:gd name="connsiteY575" fmla="*/ 119063 h 181398"/>
                <a:gd name="connsiteX576" fmla="*/ 48816 w 175764"/>
                <a:gd name="connsiteY576" fmla="*/ 119063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8592 h 181398"/>
                <a:gd name="connsiteX583" fmla="*/ 50721 w 175764"/>
                <a:gd name="connsiteY583" fmla="*/ 167640 h 181398"/>
                <a:gd name="connsiteX584" fmla="*/ 50721 w 175764"/>
                <a:gd name="connsiteY584" fmla="*/ 168592 h 181398"/>
                <a:gd name="connsiteX585" fmla="*/ 51673 w 175764"/>
                <a:gd name="connsiteY585" fmla="*/ 168592 h 181398"/>
                <a:gd name="connsiteX586" fmla="*/ 51673 w 175764"/>
                <a:gd name="connsiteY586" fmla="*/ 168592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3578 w 175764"/>
                <a:gd name="connsiteY592" fmla="*/ 117157 h 181398"/>
                <a:gd name="connsiteX593" fmla="*/ 52626 w 175764"/>
                <a:gd name="connsiteY593" fmla="*/ 118110 h 181398"/>
                <a:gd name="connsiteX594" fmla="*/ 51673 w 175764"/>
                <a:gd name="connsiteY594" fmla="*/ 120015 h 181398"/>
                <a:gd name="connsiteX595" fmla="*/ 53578 w 175764"/>
                <a:gd name="connsiteY595" fmla="*/ 120967 h 181398"/>
                <a:gd name="connsiteX596" fmla="*/ 54531 w 175764"/>
                <a:gd name="connsiteY596" fmla="*/ 119063 h 181398"/>
                <a:gd name="connsiteX597" fmla="*/ 53578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2 h 181398"/>
                <a:gd name="connsiteX602" fmla="*/ 54531 w 175764"/>
                <a:gd name="connsiteY602" fmla="*/ 99060 h 181398"/>
                <a:gd name="connsiteX603" fmla="*/ 53578 w 175764"/>
                <a:gd name="connsiteY603" fmla="*/ 154305 h 181398"/>
                <a:gd name="connsiteX604" fmla="*/ 53578 w 175764"/>
                <a:gd name="connsiteY604" fmla="*/ 154305 h 181398"/>
                <a:gd name="connsiteX605" fmla="*/ 53578 w 175764"/>
                <a:gd name="connsiteY605" fmla="*/ 154305 h 181398"/>
                <a:gd name="connsiteX606" fmla="*/ 53578 w 175764"/>
                <a:gd name="connsiteY606" fmla="*/ 154305 h 181398"/>
                <a:gd name="connsiteX607" fmla="*/ 53578 w 175764"/>
                <a:gd name="connsiteY607" fmla="*/ 154305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4531 w 175764"/>
                <a:gd name="connsiteY613" fmla="*/ 86677 h 181398"/>
                <a:gd name="connsiteX614" fmla="*/ 54531 w 175764"/>
                <a:gd name="connsiteY614" fmla="*/ 86677 h 181398"/>
                <a:gd name="connsiteX615" fmla="*/ 54531 w 175764"/>
                <a:gd name="connsiteY615" fmla="*/ 85725 h 181398"/>
                <a:gd name="connsiteX616" fmla="*/ 54531 w 175764"/>
                <a:gd name="connsiteY616" fmla="*/ 86677 h 181398"/>
                <a:gd name="connsiteX617" fmla="*/ 54531 w 175764"/>
                <a:gd name="connsiteY617" fmla="*/ 86677 h 181398"/>
                <a:gd name="connsiteX618" fmla="*/ 55483 w 175764"/>
                <a:gd name="connsiteY618" fmla="*/ 103822 h 181398"/>
                <a:gd name="connsiteX619" fmla="*/ 54531 w 175764"/>
                <a:gd name="connsiteY619" fmla="*/ 102870 h 181398"/>
                <a:gd name="connsiteX620" fmla="*/ 53578 w 175764"/>
                <a:gd name="connsiteY620" fmla="*/ 103822 h 181398"/>
                <a:gd name="connsiteX621" fmla="*/ 53578 w 175764"/>
                <a:gd name="connsiteY621" fmla="*/ 104775 h 181398"/>
                <a:gd name="connsiteX622" fmla="*/ 55483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59293 w 175764"/>
                <a:gd name="connsiteY628" fmla="*/ 65722 h 181398"/>
                <a:gd name="connsiteX629" fmla="*/ 59293 w 175764"/>
                <a:gd name="connsiteY629" fmla="*/ 65722 h 181398"/>
                <a:gd name="connsiteX630" fmla="*/ 59293 w 175764"/>
                <a:gd name="connsiteY630" fmla="*/ 65722 h 181398"/>
                <a:gd name="connsiteX631" fmla="*/ 59293 w 175764"/>
                <a:gd name="connsiteY631" fmla="*/ 65722 h 181398"/>
                <a:gd name="connsiteX632" fmla="*/ 59293 w 175764"/>
                <a:gd name="connsiteY632" fmla="*/ 65722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2151 w 175764"/>
                <a:gd name="connsiteY638" fmla="*/ 38100 h 181398"/>
                <a:gd name="connsiteX639" fmla="*/ 62151 w 175764"/>
                <a:gd name="connsiteY639" fmla="*/ 38100 h 181398"/>
                <a:gd name="connsiteX640" fmla="*/ 60246 w 175764"/>
                <a:gd name="connsiteY640" fmla="*/ 38100 h 181398"/>
                <a:gd name="connsiteX641" fmla="*/ 62151 w 175764"/>
                <a:gd name="connsiteY641" fmla="*/ 38100 h 181398"/>
                <a:gd name="connsiteX642" fmla="*/ 62151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19050 h 181398"/>
                <a:gd name="connsiteX649" fmla="*/ 119301 w 175764"/>
                <a:gd name="connsiteY649" fmla="*/ 19050 h 181398"/>
                <a:gd name="connsiteX650" fmla="*/ 119301 w 175764"/>
                <a:gd name="connsiteY650" fmla="*/ 19050 h 181398"/>
                <a:gd name="connsiteX651" fmla="*/ 119301 w 175764"/>
                <a:gd name="connsiteY651" fmla="*/ 19050 h 181398"/>
                <a:gd name="connsiteX652" fmla="*/ 119301 w 175764"/>
                <a:gd name="connsiteY652" fmla="*/ 19050 h 181398"/>
                <a:gd name="connsiteX653" fmla="*/ 120253 w 175764"/>
                <a:gd name="connsiteY653" fmla="*/ 119063 h 181398"/>
                <a:gd name="connsiteX654" fmla="*/ 120253 w 175764"/>
                <a:gd name="connsiteY654" fmla="*/ 119063 h 181398"/>
                <a:gd name="connsiteX655" fmla="*/ 120253 w 175764"/>
                <a:gd name="connsiteY655" fmla="*/ 119063 h 181398"/>
                <a:gd name="connsiteX656" fmla="*/ 120253 w 175764"/>
                <a:gd name="connsiteY656" fmla="*/ 119063 h 181398"/>
                <a:gd name="connsiteX657" fmla="*/ 120253 w 175764"/>
                <a:gd name="connsiteY657" fmla="*/ 119063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2392 h 181398"/>
                <a:gd name="connsiteX664" fmla="*/ 123111 w 175764"/>
                <a:gd name="connsiteY664" fmla="*/ 91440 h 181398"/>
                <a:gd name="connsiteX665" fmla="*/ 123111 w 175764"/>
                <a:gd name="connsiteY665" fmla="*/ 91440 h 181398"/>
                <a:gd name="connsiteX666" fmla="*/ 128826 w 175764"/>
                <a:gd name="connsiteY666" fmla="*/ 97155 h 181398"/>
                <a:gd name="connsiteX667" fmla="*/ 131683 w 175764"/>
                <a:gd name="connsiteY667" fmla="*/ 95250 h 181398"/>
                <a:gd name="connsiteX668" fmla="*/ 130731 w 175764"/>
                <a:gd name="connsiteY668" fmla="*/ 93345 h 181398"/>
                <a:gd name="connsiteX669" fmla="*/ 127873 w 175764"/>
                <a:gd name="connsiteY669" fmla="*/ 90488 h 181398"/>
                <a:gd name="connsiteX670" fmla="*/ 126921 w 175764"/>
                <a:gd name="connsiteY670" fmla="*/ 90488 h 181398"/>
                <a:gd name="connsiteX671" fmla="*/ 125968 w 175764"/>
                <a:gd name="connsiteY671" fmla="*/ 86677 h 181398"/>
                <a:gd name="connsiteX672" fmla="*/ 124063 w 175764"/>
                <a:gd name="connsiteY672" fmla="*/ 90488 h 181398"/>
                <a:gd name="connsiteX673" fmla="*/ 122158 w 175764"/>
                <a:gd name="connsiteY673" fmla="*/ 92392 h 181398"/>
                <a:gd name="connsiteX674" fmla="*/ 121206 w 175764"/>
                <a:gd name="connsiteY674" fmla="*/ 92392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5720 h 181398"/>
                <a:gd name="connsiteX681" fmla="*/ 124063 w 175764"/>
                <a:gd name="connsiteY681" fmla="*/ 46672 h 181398"/>
                <a:gd name="connsiteX682" fmla="*/ 122158 w 175764"/>
                <a:gd name="connsiteY682" fmla="*/ 50482 h 181398"/>
                <a:gd name="connsiteX683" fmla="*/ 123111 w 175764"/>
                <a:gd name="connsiteY683" fmla="*/ 52388 h 181398"/>
                <a:gd name="connsiteX684" fmla="*/ 124063 w 175764"/>
                <a:gd name="connsiteY684" fmla="*/ 51435 h 181398"/>
                <a:gd name="connsiteX685" fmla="*/ 127873 w 175764"/>
                <a:gd name="connsiteY685" fmla="*/ 48577 h 181398"/>
                <a:gd name="connsiteX686" fmla="*/ 133588 w 175764"/>
                <a:gd name="connsiteY686" fmla="*/ 49530 h 181398"/>
                <a:gd name="connsiteX687" fmla="*/ 134541 w 175764"/>
                <a:gd name="connsiteY687" fmla="*/ 48577 h 181398"/>
                <a:gd name="connsiteX688" fmla="*/ 135493 w 175764"/>
                <a:gd name="connsiteY688" fmla="*/ 47625 h 181398"/>
                <a:gd name="connsiteX689" fmla="*/ 135493 w 175764"/>
                <a:gd name="connsiteY689" fmla="*/ 49530 h 181398"/>
                <a:gd name="connsiteX690" fmla="*/ 136446 w 175764"/>
                <a:gd name="connsiteY690" fmla="*/ 54292 h 181398"/>
                <a:gd name="connsiteX691" fmla="*/ 139303 w 175764"/>
                <a:gd name="connsiteY691" fmla="*/ 55245 h 181398"/>
                <a:gd name="connsiteX692" fmla="*/ 141208 w 175764"/>
                <a:gd name="connsiteY692" fmla="*/ 50482 h 181398"/>
                <a:gd name="connsiteX693" fmla="*/ 139303 w 175764"/>
                <a:gd name="connsiteY693" fmla="*/ 50482 h 181398"/>
                <a:gd name="connsiteX694" fmla="*/ 137398 w 175764"/>
                <a:gd name="connsiteY694" fmla="*/ 51435 h 181398"/>
                <a:gd name="connsiteX695" fmla="*/ 136446 w 175764"/>
                <a:gd name="connsiteY695" fmla="*/ 52388 h 181398"/>
                <a:gd name="connsiteX696" fmla="*/ 136446 w 175764"/>
                <a:gd name="connsiteY696" fmla="*/ 50482 h 181398"/>
                <a:gd name="connsiteX697" fmla="*/ 137398 w 175764"/>
                <a:gd name="connsiteY697" fmla="*/ 49530 h 181398"/>
                <a:gd name="connsiteX698" fmla="*/ 135493 w 175764"/>
                <a:gd name="connsiteY698" fmla="*/ 43815 h 181398"/>
                <a:gd name="connsiteX699" fmla="*/ 134541 w 175764"/>
                <a:gd name="connsiteY699" fmla="*/ 41910 h 181398"/>
                <a:gd name="connsiteX700" fmla="*/ 136446 w 175764"/>
                <a:gd name="connsiteY700" fmla="*/ 40957 h 181398"/>
                <a:gd name="connsiteX701" fmla="*/ 138351 w 175764"/>
                <a:gd name="connsiteY701" fmla="*/ 41910 h 181398"/>
                <a:gd name="connsiteX702" fmla="*/ 144066 w 175764"/>
                <a:gd name="connsiteY702" fmla="*/ 41910 h 181398"/>
                <a:gd name="connsiteX703" fmla="*/ 142161 w 175764"/>
                <a:gd name="connsiteY703" fmla="*/ 46672 h 181398"/>
                <a:gd name="connsiteX704" fmla="*/ 146923 w 175764"/>
                <a:gd name="connsiteY704" fmla="*/ 47625 h 181398"/>
                <a:gd name="connsiteX705" fmla="*/ 147876 w 175764"/>
                <a:gd name="connsiteY705" fmla="*/ 48577 h 181398"/>
                <a:gd name="connsiteX706" fmla="*/ 150733 w 175764"/>
                <a:gd name="connsiteY706" fmla="*/ 49530 h 181398"/>
                <a:gd name="connsiteX707" fmla="*/ 150733 w 175764"/>
                <a:gd name="connsiteY707" fmla="*/ 48577 h 181398"/>
                <a:gd name="connsiteX708" fmla="*/ 147876 w 175764"/>
                <a:gd name="connsiteY708" fmla="*/ 46672 h 181398"/>
                <a:gd name="connsiteX709" fmla="*/ 146923 w 175764"/>
                <a:gd name="connsiteY709" fmla="*/ 46672 h 181398"/>
                <a:gd name="connsiteX710" fmla="*/ 143113 w 175764"/>
                <a:gd name="connsiteY710" fmla="*/ 40957 h 181398"/>
                <a:gd name="connsiteX711" fmla="*/ 133588 w 175764"/>
                <a:gd name="connsiteY711" fmla="*/ 37147 h 181398"/>
                <a:gd name="connsiteX712" fmla="*/ 130731 w 175764"/>
                <a:gd name="connsiteY712" fmla="*/ 36195 h 181398"/>
                <a:gd name="connsiteX713" fmla="*/ 129778 w 175764"/>
                <a:gd name="connsiteY713" fmla="*/ 35242 h 181398"/>
                <a:gd name="connsiteX714" fmla="*/ 129778 w 175764"/>
                <a:gd name="connsiteY714" fmla="*/ 36195 h 181398"/>
                <a:gd name="connsiteX715" fmla="*/ 131683 w 175764"/>
                <a:gd name="connsiteY715" fmla="*/ 37147 h 181398"/>
                <a:gd name="connsiteX716" fmla="*/ 131683 w 175764"/>
                <a:gd name="connsiteY716" fmla="*/ 42863 h 181398"/>
                <a:gd name="connsiteX717" fmla="*/ 128826 w 175764"/>
                <a:gd name="connsiteY717" fmla="*/ 45720 h 181398"/>
                <a:gd name="connsiteX718" fmla="*/ 125968 w 175764"/>
                <a:gd name="connsiteY718" fmla="*/ 44767 h 181398"/>
                <a:gd name="connsiteX719" fmla="*/ 122158 w 175764"/>
                <a:gd name="connsiteY719" fmla="*/ 44767 h 181398"/>
                <a:gd name="connsiteX720" fmla="*/ 121206 w 175764"/>
                <a:gd name="connsiteY720" fmla="*/ 45720 h 181398"/>
                <a:gd name="connsiteX721" fmla="*/ 121206 w 175764"/>
                <a:gd name="connsiteY721" fmla="*/ 45720 h 181398"/>
                <a:gd name="connsiteX722" fmla="*/ 123111 w 175764"/>
                <a:gd name="connsiteY722" fmla="*/ 30480 h 181398"/>
                <a:gd name="connsiteX723" fmla="*/ 125968 w 175764"/>
                <a:gd name="connsiteY723" fmla="*/ 34290 h 181398"/>
                <a:gd name="connsiteX724" fmla="*/ 127873 w 175764"/>
                <a:gd name="connsiteY724" fmla="*/ 34290 h 181398"/>
                <a:gd name="connsiteX725" fmla="*/ 126921 w 175764"/>
                <a:gd name="connsiteY725" fmla="*/ 32385 h 181398"/>
                <a:gd name="connsiteX726" fmla="*/ 126921 w 175764"/>
                <a:gd name="connsiteY726" fmla="*/ 29527 h 181398"/>
                <a:gd name="connsiteX727" fmla="*/ 125968 w 175764"/>
                <a:gd name="connsiteY727" fmla="*/ 29527 h 181398"/>
                <a:gd name="connsiteX728" fmla="*/ 126921 w 175764"/>
                <a:gd name="connsiteY728" fmla="*/ 31432 h 181398"/>
                <a:gd name="connsiteX729" fmla="*/ 126921 w 175764"/>
                <a:gd name="connsiteY729" fmla="*/ 32385 h 181398"/>
                <a:gd name="connsiteX730" fmla="*/ 123111 w 175764"/>
                <a:gd name="connsiteY730" fmla="*/ 30480 h 181398"/>
                <a:gd name="connsiteX731" fmla="*/ 122158 w 175764"/>
                <a:gd name="connsiteY731" fmla="*/ 28575 h 181398"/>
                <a:gd name="connsiteX732" fmla="*/ 122158 w 175764"/>
                <a:gd name="connsiteY732" fmla="*/ 28575 h 181398"/>
                <a:gd name="connsiteX733" fmla="*/ 123111 w 175764"/>
                <a:gd name="connsiteY733" fmla="*/ 30480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3111 w 175764"/>
                <a:gd name="connsiteY760" fmla="*/ 104775 h 181398"/>
                <a:gd name="connsiteX761" fmla="*/ 123111 w 175764"/>
                <a:gd name="connsiteY761" fmla="*/ 104775 h 181398"/>
                <a:gd name="connsiteX762" fmla="*/ 123111 w 175764"/>
                <a:gd name="connsiteY762" fmla="*/ 102870 h 181398"/>
                <a:gd name="connsiteX763" fmla="*/ 123111 w 175764"/>
                <a:gd name="connsiteY763" fmla="*/ 104775 h 181398"/>
                <a:gd name="connsiteX764" fmla="*/ 123111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89535 h 181398"/>
                <a:gd name="connsiteX771" fmla="*/ 123111 w 175764"/>
                <a:gd name="connsiteY771" fmla="*/ 91440 h 181398"/>
                <a:gd name="connsiteX772" fmla="*/ 125968 w 175764"/>
                <a:gd name="connsiteY772" fmla="*/ 89535 h 181398"/>
                <a:gd name="connsiteX773" fmla="*/ 126921 w 175764"/>
                <a:gd name="connsiteY773" fmla="*/ 115252 h 181398"/>
                <a:gd name="connsiteX774" fmla="*/ 125016 w 175764"/>
                <a:gd name="connsiteY774" fmla="*/ 114300 h 181398"/>
                <a:gd name="connsiteX775" fmla="*/ 123111 w 175764"/>
                <a:gd name="connsiteY775" fmla="*/ 117157 h 181398"/>
                <a:gd name="connsiteX776" fmla="*/ 124063 w 175764"/>
                <a:gd name="connsiteY776" fmla="*/ 118110 h 181398"/>
                <a:gd name="connsiteX777" fmla="*/ 126921 w 175764"/>
                <a:gd name="connsiteY777" fmla="*/ 115252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6 w 175764"/>
                <a:gd name="connsiteY782" fmla="*/ 144780 h 181398"/>
                <a:gd name="connsiteX783" fmla="*/ 125016 w 175764"/>
                <a:gd name="connsiteY783" fmla="*/ 144780 h 181398"/>
                <a:gd name="connsiteX784" fmla="*/ 126921 w 175764"/>
                <a:gd name="connsiteY784" fmla="*/ 144780 h 181398"/>
                <a:gd name="connsiteX785" fmla="*/ 125016 w 175764"/>
                <a:gd name="connsiteY785" fmla="*/ 144780 h 181398"/>
                <a:gd name="connsiteX786" fmla="*/ 125016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6921 w 175764"/>
                <a:gd name="connsiteY792" fmla="*/ 40957 h 181398"/>
                <a:gd name="connsiteX793" fmla="*/ 125968 w 175764"/>
                <a:gd name="connsiteY793" fmla="*/ 41910 h 181398"/>
                <a:gd name="connsiteX794" fmla="*/ 125968 w 175764"/>
                <a:gd name="connsiteY794" fmla="*/ 42863 h 181398"/>
                <a:gd name="connsiteX795" fmla="*/ 126921 w 175764"/>
                <a:gd name="connsiteY795" fmla="*/ 40957 h 181398"/>
                <a:gd name="connsiteX796" fmla="*/ 126921 w 175764"/>
                <a:gd name="connsiteY796" fmla="*/ 40957 h 181398"/>
                <a:gd name="connsiteX797" fmla="*/ 126921 w 175764"/>
                <a:gd name="connsiteY797" fmla="*/ 40957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6921 w 175764"/>
                <a:gd name="connsiteY836" fmla="*/ 82867 h 181398"/>
                <a:gd name="connsiteX837" fmla="*/ 128826 w 175764"/>
                <a:gd name="connsiteY837" fmla="*/ 85725 h 181398"/>
                <a:gd name="connsiteX838" fmla="*/ 131683 w 175764"/>
                <a:gd name="connsiteY838" fmla="*/ 84772 h 181398"/>
                <a:gd name="connsiteX839" fmla="*/ 129778 w 175764"/>
                <a:gd name="connsiteY839" fmla="*/ 80963 h 181398"/>
                <a:gd name="connsiteX840" fmla="*/ 126921 w 175764"/>
                <a:gd name="connsiteY840" fmla="*/ 82867 h 181398"/>
                <a:gd name="connsiteX841" fmla="*/ 128826 w 175764"/>
                <a:gd name="connsiteY841" fmla="*/ 102870 h 181398"/>
                <a:gd name="connsiteX842" fmla="*/ 131683 w 175764"/>
                <a:gd name="connsiteY842" fmla="*/ 105727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7873 w 175764"/>
                <a:gd name="connsiteY862" fmla="*/ 140970 h 181398"/>
                <a:gd name="connsiteX863" fmla="*/ 127873 w 175764"/>
                <a:gd name="connsiteY863" fmla="*/ 140970 h 181398"/>
                <a:gd name="connsiteX864" fmla="*/ 127873 w 175764"/>
                <a:gd name="connsiteY864" fmla="*/ 139065 h 181398"/>
                <a:gd name="connsiteX865" fmla="*/ 127873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4777 h 181398"/>
                <a:gd name="connsiteX876" fmla="*/ 131683 w 175764"/>
                <a:gd name="connsiteY876" fmla="*/ 124777 h 181398"/>
                <a:gd name="connsiteX877" fmla="*/ 131683 w 175764"/>
                <a:gd name="connsiteY877" fmla="*/ 125730 h 181398"/>
                <a:gd name="connsiteX878" fmla="*/ 131683 w 175764"/>
                <a:gd name="connsiteY878" fmla="*/ 126682 h 181398"/>
                <a:gd name="connsiteX879" fmla="*/ 132636 w 175764"/>
                <a:gd name="connsiteY879" fmla="*/ 125730 h 181398"/>
                <a:gd name="connsiteX880" fmla="*/ 132636 w 175764"/>
                <a:gd name="connsiteY880" fmla="*/ 123825 h 181398"/>
                <a:gd name="connsiteX881" fmla="*/ 133588 w 175764"/>
                <a:gd name="connsiteY881" fmla="*/ 121920 h 181398"/>
                <a:gd name="connsiteX882" fmla="*/ 132636 w 175764"/>
                <a:gd name="connsiteY882" fmla="*/ 121920 h 181398"/>
                <a:gd name="connsiteX883" fmla="*/ 132636 w 175764"/>
                <a:gd name="connsiteY883" fmla="*/ 123825 h 181398"/>
                <a:gd name="connsiteX884" fmla="*/ 131683 w 175764"/>
                <a:gd name="connsiteY884" fmla="*/ 123825 h 181398"/>
                <a:gd name="connsiteX885" fmla="*/ 128826 w 175764"/>
                <a:gd name="connsiteY885" fmla="*/ 122872 h 181398"/>
                <a:gd name="connsiteX886" fmla="*/ 128826 w 175764"/>
                <a:gd name="connsiteY886" fmla="*/ 123825 h 181398"/>
                <a:gd name="connsiteX887" fmla="*/ 131683 w 175764"/>
                <a:gd name="connsiteY887" fmla="*/ 124777 h 181398"/>
                <a:gd name="connsiteX888" fmla="*/ 130731 w 175764"/>
                <a:gd name="connsiteY888" fmla="*/ 27622 h 181398"/>
                <a:gd name="connsiteX889" fmla="*/ 132636 w 175764"/>
                <a:gd name="connsiteY889" fmla="*/ 26670 h 181398"/>
                <a:gd name="connsiteX890" fmla="*/ 131683 w 175764"/>
                <a:gd name="connsiteY890" fmla="*/ 25717 h 181398"/>
                <a:gd name="connsiteX891" fmla="*/ 129778 w 175764"/>
                <a:gd name="connsiteY891" fmla="*/ 26670 h 181398"/>
                <a:gd name="connsiteX892" fmla="*/ 130731 w 175764"/>
                <a:gd name="connsiteY892" fmla="*/ 27622 h 181398"/>
                <a:gd name="connsiteX893" fmla="*/ 137398 w 175764"/>
                <a:gd name="connsiteY893" fmla="*/ 147638 h 181398"/>
                <a:gd name="connsiteX894" fmla="*/ 138351 w 175764"/>
                <a:gd name="connsiteY894" fmla="*/ 146685 h 181398"/>
                <a:gd name="connsiteX895" fmla="*/ 139303 w 175764"/>
                <a:gd name="connsiteY895" fmla="*/ 147638 h 181398"/>
                <a:gd name="connsiteX896" fmla="*/ 140256 w 175764"/>
                <a:gd name="connsiteY896" fmla="*/ 146685 h 181398"/>
                <a:gd name="connsiteX897" fmla="*/ 138351 w 175764"/>
                <a:gd name="connsiteY897" fmla="*/ 146685 h 181398"/>
                <a:gd name="connsiteX898" fmla="*/ 135493 w 175764"/>
                <a:gd name="connsiteY898" fmla="*/ 143827 h 181398"/>
                <a:gd name="connsiteX899" fmla="*/ 132636 w 175764"/>
                <a:gd name="connsiteY899" fmla="*/ 140970 h 181398"/>
                <a:gd name="connsiteX900" fmla="*/ 129778 w 175764"/>
                <a:gd name="connsiteY900" fmla="*/ 143827 h 181398"/>
                <a:gd name="connsiteX901" fmla="*/ 128826 w 175764"/>
                <a:gd name="connsiteY901" fmla="*/ 146685 h 181398"/>
                <a:gd name="connsiteX902" fmla="*/ 130731 w 175764"/>
                <a:gd name="connsiteY902" fmla="*/ 147638 h 181398"/>
                <a:gd name="connsiteX903" fmla="*/ 135493 w 175764"/>
                <a:gd name="connsiteY903" fmla="*/ 148590 h 181398"/>
                <a:gd name="connsiteX904" fmla="*/ 137398 w 175764"/>
                <a:gd name="connsiteY904" fmla="*/ 147638 h 181398"/>
                <a:gd name="connsiteX905" fmla="*/ 131683 w 175764"/>
                <a:gd name="connsiteY905" fmla="*/ 110490 h 181398"/>
                <a:gd name="connsiteX906" fmla="*/ 130731 w 175764"/>
                <a:gd name="connsiteY906" fmla="*/ 111442 h 181398"/>
                <a:gd name="connsiteX907" fmla="*/ 131683 w 175764"/>
                <a:gd name="connsiteY907" fmla="*/ 112395 h 181398"/>
                <a:gd name="connsiteX908" fmla="*/ 132636 w 175764"/>
                <a:gd name="connsiteY908" fmla="*/ 111442 h 181398"/>
                <a:gd name="connsiteX909" fmla="*/ 131683 w 175764"/>
                <a:gd name="connsiteY909" fmla="*/ 110490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2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2385 h 181398"/>
                <a:gd name="connsiteX925" fmla="*/ 131683 w 175764"/>
                <a:gd name="connsiteY925" fmla="*/ 31432 h 181398"/>
                <a:gd name="connsiteX926" fmla="*/ 131683 w 175764"/>
                <a:gd name="connsiteY926" fmla="*/ 33338 h 181398"/>
                <a:gd name="connsiteX927" fmla="*/ 132636 w 175764"/>
                <a:gd name="connsiteY927" fmla="*/ 32385 h 181398"/>
                <a:gd name="connsiteX928" fmla="*/ 132636 w 175764"/>
                <a:gd name="connsiteY928" fmla="*/ 32385 h 181398"/>
                <a:gd name="connsiteX929" fmla="*/ 131683 w 175764"/>
                <a:gd name="connsiteY929" fmla="*/ 15240 h 181398"/>
                <a:gd name="connsiteX930" fmla="*/ 131683 w 175764"/>
                <a:gd name="connsiteY930" fmla="*/ 15240 h 181398"/>
                <a:gd name="connsiteX931" fmla="*/ 132636 w 175764"/>
                <a:gd name="connsiteY931" fmla="*/ 15240 h 181398"/>
                <a:gd name="connsiteX932" fmla="*/ 131683 w 175764"/>
                <a:gd name="connsiteY932" fmla="*/ 15240 h 181398"/>
                <a:gd name="connsiteX933" fmla="*/ 131683 w 175764"/>
                <a:gd name="connsiteY933" fmla="*/ 15240 h 181398"/>
                <a:gd name="connsiteX934" fmla="*/ 138351 w 175764"/>
                <a:gd name="connsiteY934" fmla="*/ 131445 h 181398"/>
                <a:gd name="connsiteX935" fmla="*/ 136446 w 175764"/>
                <a:gd name="connsiteY935" fmla="*/ 129540 h 181398"/>
                <a:gd name="connsiteX936" fmla="*/ 131683 w 175764"/>
                <a:gd name="connsiteY936" fmla="*/ 132397 h 181398"/>
                <a:gd name="connsiteX937" fmla="*/ 134541 w 175764"/>
                <a:gd name="connsiteY937" fmla="*/ 135255 h 181398"/>
                <a:gd name="connsiteX938" fmla="*/ 138351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6446 w 175764"/>
                <a:gd name="connsiteY944" fmla="*/ 157163 h 181398"/>
                <a:gd name="connsiteX945" fmla="*/ 136446 w 175764"/>
                <a:gd name="connsiteY945" fmla="*/ 157163 h 181398"/>
                <a:gd name="connsiteX946" fmla="*/ 132636 w 175764"/>
                <a:gd name="connsiteY946" fmla="*/ 160020 h 181398"/>
                <a:gd name="connsiteX947" fmla="*/ 132636 w 175764"/>
                <a:gd name="connsiteY947" fmla="*/ 160020 h 181398"/>
                <a:gd name="connsiteX948" fmla="*/ 136446 w 175764"/>
                <a:gd name="connsiteY948" fmla="*/ 157163 h 181398"/>
                <a:gd name="connsiteX949" fmla="*/ 134541 w 175764"/>
                <a:gd name="connsiteY949" fmla="*/ 31432 h 181398"/>
                <a:gd name="connsiteX950" fmla="*/ 133588 w 175764"/>
                <a:gd name="connsiteY950" fmla="*/ 33338 h 181398"/>
                <a:gd name="connsiteX951" fmla="*/ 137398 w 175764"/>
                <a:gd name="connsiteY951" fmla="*/ 35242 h 181398"/>
                <a:gd name="connsiteX952" fmla="*/ 139303 w 175764"/>
                <a:gd name="connsiteY952" fmla="*/ 35242 h 181398"/>
                <a:gd name="connsiteX953" fmla="*/ 138351 w 175764"/>
                <a:gd name="connsiteY953" fmla="*/ 34290 h 181398"/>
                <a:gd name="connsiteX954" fmla="*/ 138351 w 175764"/>
                <a:gd name="connsiteY954" fmla="*/ 27622 h 181398"/>
                <a:gd name="connsiteX955" fmla="*/ 138351 w 175764"/>
                <a:gd name="connsiteY955" fmla="*/ 26670 h 181398"/>
                <a:gd name="connsiteX956" fmla="*/ 134541 w 175764"/>
                <a:gd name="connsiteY956" fmla="*/ 31432 h 181398"/>
                <a:gd name="connsiteX957" fmla="*/ 135493 w 175764"/>
                <a:gd name="connsiteY957" fmla="*/ 137160 h 181398"/>
                <a:gd name="connsiteX958" fmla="*/ 135493 w 175764"/>
                <a:gd name="connsiteY958" fmla="*/ 137160 h 181398"/>
                <a:gd name="connsiteX959" fmla="*/ 135493 w 175764"/>
                <a:gd name="connsiteY959" fmla="*/ 139065 h 181398"/>
                <a:gd name="connsiteX960" fmla="*/ 135493 w 175764"/>
                <a:gd name="connsiteY960" fmla="*/ 137160 h 181398"/>
                <a:gd name="connsiteX961" fmla="*/ 135493 w 175764"/>
                <a:gd name="connsiteY961" fmla="*/ 137160 h 181398"/>
                <a:gd name="connsiteX962" fmla="*/ 134541 w 175764"/>
                <a:gd name="connsiteY962" fmla="*/ 79057 h 181398"/>
                <a:gd name="connsiteX963" fmla="*/ 140256 w 175764"/>
                <a:gd name="connsiteY963" fmla="*/ 84772 h 181398"/>
                <a:gd name="connsiteX964" fmla="*/ 142161 w 175764"/>
                <a:gd name="connsiteY964" fmla="*/ 82867 h 181398"/>
                <a:gd name="connsiteX965" fmla="*/ 138351 w 175764"/>
                <a:gd name="connsiteY965" fmla="*/ 77152 h 181398"/>
                <a:gd name="connsiteX966" fmla="*/ 135493 w 175764"/>
                <a:gd name="connsiteY966" fmla="*/ 77152 h 181398"/>
                <a:gd name="connsiteX967" fmla="*/ 134541 w 175764"/>
                <a:gd name="connsiteY967" fmla="*/ 79057 h 181398"/>
                <a:gd name="connsiteX968" fmla="*/ 136446 w 175764"/>
                <a:gd name="connsiteY968" fmla="*/ 72390 h 181398"/>
                <a:gd name="connsiteX969" fmla="*/ 134541 w 175764"/>
                <a:gd name="connsiteY969" fmla="*/ 73342 h 181398"/>
                <a:gd name="connsiteX970" fmla="*/ 136446 w 175764"/>
                <a:gd name="connsiteY970" fmla="*/ 72390 h 181398"/>
                <a:gd name="connsiteX971" fmla="*/ 140256 w 175764"/>
                <a:gd name="connsiteY971" fmla="*/ 71438 h 181398"/>
                <a:gd name="connsiteX972" fmla="*/ 140256 w 175764"/>
                <a:gd name="connsiteY972" fmla="*/ 69532 h 181398"/>
                <a:gd name="connsiteX973" fmla="*/ 138351 w 175764"/>
                <a:gd name="connsiteY973" fmla="*/ 68580 h 181398"/>
                <a:gd name="connsiteX974" fmla="*/ 137398 w 175764"/>
                <a:gd name="connsiteY974" fmla="*/ 70485 h 181398"/>
                <a:gd name="connsiteX975" fmla="*/ 136446 w 175764"/>
                <a:gd name="connsiteY975" fmla="*/ 72390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39303 w 175764"/>
                <a:gd name="connsiteY981" fmla="*/ 123825 h 181398"/>
                <a:gd name="connsiteX982" fmla="*/ 138351 w 175764"/>
                <a:gd name="connsiteY982" fmla="*/ 122872 h 181398"/>
                <a:gd name="connsiteX983" fmla="*/ 136446 w 175764"/>
                <a:gd name="connsiteY983" fmla="*/ 123825 h 181398"/>
                <a:gd name="connsiteX984" fmla="*/ 137398 w 175764"/>
                <a:gd name="connsiteY984" fmla="*/ 124777 h 181398"/>
                <a:gd name="connsiteX985" fmla="*/ 139303 w 175764"/>
                <a:gd name="connsiteY985" fmla="*/ 123825 h 181398"/>
                <a:gd name="connsiteX986" fmla="*/ 142161 w 175764"/>
                <a:gd name="connsiteY986" fmla="*/ 155257 h 181398"/>
                <a:gd name="connsiteX987" fmla="*/ 139303 w 175764"/>
                <a:gd name="connsiteY987" fmla="*/ 156210 h 181398"/>
                <a:gd name="connsiteX988" fmla="*/ 138351 w 175764"/>
                <a:gd name="connsiteY988" fmla="*/ 152400 h 181398"/>
                <a:gd name="connsiteX989" fmla="*/ 139303 w 175764"/>
                <a:gd name="connsiteY989" fmla="*/ 151447 h 181398"/>
                <a:gd name="connsiteX990" fmla="*/ 140256 w 175764"/>
                <a:gd name="connsiteY990" fmla="*/ 150495 h 181398"/>
                <a:gd name="connsiteX991" fmla="*/ 140256 w 175764"/>
                <a:gd name="connsiteY991" fmla="*/ 150495 h 181398"/>
                <a:gd name="connsiteX992" fmla="*/ 139303 w 175764"/>
                <a:gd name="connsiteY992" fmla="*/ 151447 h 181398"/>
                <a:gd name="connsiteX993" fmla="*/ 138351 w 175764"/>
                <a:gd name="connsiteY993" fmla="*/ 152400 h 181398"/>
                <a:gd name="connsiteX994" fmla="*/ 136446 w 175764"/>
                <a:gd name="connsiteY994" fmla="*/ 156210 h 181398"/>
                <a:gd name="connsiteX995" fmla="*/ 139303 w 175764"/>
                <a:gd name="connsiteY995" fmla="*/ 156210 h 181398"/>
                <a:gd name="connsiteX996" fmla="*/ 141208 w 175764"/>
                <a:gd name="connsiteY996" fmla="*/ 157163 h 181398"/>
                <a:gd name="connsiteX997" fmla="*/ 142161 w 175764"/>
                <a:gd name="connsiteY997" fmla="*/ 155257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2161 w 175764"/>
                <a:gd name="connsiteY1018" fmla="*/ 144780 h 181398"/>
                <a:gd name="connsiteX1019" fmla="*/ 143113 w 175764"/>
                <a:gd name="connsiteY1019" fmla="*/ 143827 h 181398"/>
                <a:gd name="connsiteX1020" fmla="*/ 144066 w 175764"/>
                <a:gd name="connsiteY1020" fmla="*/ 141922 h 181398"/>
                <a:gd name="connsiteX1021" fmla="*/ 141208 w 175764"/>
                <a:gd name="connsiteY1021" fmla="*/ 141922 h 181398"/>
                <a:gd name="connsiteX1022" fmla="*/ 139303 w 175764"/>
                <a:gd name="connsiteY1022" fmla="*/ 139065 h 181398"/>
                <a:gd name="connsiteX1023" fmla="*/ 138351 w 175764"/>
                <a:gd name="connsiteY1023" fmla="*/ 138113 h 181398"/>
                <a:gd name="connsiteX1024" fmla="*/ 137398 w 175764"/>
                <a:gd name="connsiteY1024" fmla="*/ 139065 h 181398"/>
                <a:gd name="connsiteX1025" fmla="*/ 136446 w 175764"/>
                <a:gd name="connsiteY1025" fmla="*/ 141922 h 181398"/>
                <a:gd name="connsiteX1026" fmla="*/ 140256 w 175764"/>
                <a:gd name="connsiteY1026" fmla="*/ 142875 h 181398"/>
                <a:gd name="connsiteX1027" fmla="*/ 139303 w 175764"/>
                <a:gd name="connsiteY1027" fmla="*/ 143827 h 181398"/>
                <a:gd name="connsiteX1028" fmla="*/ 138351 w 175764"/>
                <a:gd name="connsiteY1028" fmla="*/ 145732 h 181398"/>
                <a:gd name="connsiteX1029" fmla="*/ 142161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7 h 181398"/>
                <a:gd name="connsiteX1035" fmla="*/ 140256 w 175764"/>
                <a:gd name="connsiteY1035" fmla="*/ 105727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39303 w 175764"/>
                <a:gd name="connsiteY1041" fmla="*/ 134302 h 181398"/>
                <a:gd name="connsiteX1042" fmla="*/ 140256 w 175764"/>
                <a:gd name="connsiteY1042" fmla="*/ 135255 h 181398"/>
                <a:gd name="connsiteX1043" fmla="*/ 141208 w 175764"/>
                <a:gd name="connsiteY1043" fmla="*/ 134302 h 181398"/>
                <a:gd name="connsiteX1044" fmla="*/ 140256 w 175764"/>
                <a:gd name="connsiteY1044" fmla="*/ 133350 h 181398"/>
                <a:gd name="connsiteX1045" fmla="*/ 139303 w 175764"/>
                <a:gd name="connsiteY1045" fmla="*/ 134302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2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2 h 181398"/>
                <a:gd name="connsiteX1054" fmla="*/ 143113 w 175764"/>
                <a:gd name="connsiteY1054" fmla="*/ 77152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4066 w 175764"/>
                <a:gd name="connsiteY1058" fmla="*/ 98107 h 181398"/>
                <a:gd name="connsiteX1059" fmla="*/ 142161 w 175764"/>
                <a:gd name="connsiteY1059" fmla="*/ 97155 h 181398"/>
                <a:gd name="connsiteX1060" fmla="*/ 141208 w 175764"/>
                <a:gd name="connsiteY1060" fmla="*/ 98107 h 181398"/>
                <a:gd name="connsiteX1061" fmla="*/ 144066 w 175764"/>
                <a:gd name="connsiteY1061" fmla="*/ 98107 h 181398"/>
                <a:gd name="connsiteX1062" fmla="*/ 144066 w 175764"/>
                <a:gd name="connsiteY1062" fmla="*/ 98107 h 181398"/>
                <a:gd name="connsiteX1063" fmla="*/ 145018 w 175764"/>
                <a:gd name="connsiteY1063" fmla="*/ 110490 h 181398"/>
                <a:gd name="connsiteX1064" fmla="*/ 145018 w 175764"/>
                <a:gd name="connsiteY1064" fmla="*/ 108585 h 181398"/>
                <a:gd name="connsiteX1065" fmla="*/ 142161 w 175764"/>
                <a:gd name="connsiteY1065" fmla="*/ 107632 h 181398"/>
                <a:gd name="connsiteX1066" fmla="*/ 141208 w 175764"/>
                <a:gd name="connsiteY1066" fmla="*/ 108585 h 181398"/>
                <a:gd name="connsiteX1067" fmla="*/ 143113 w 175764"/>
                <a:gd name="connsiteY1067" fmla="*/ 112395 h 181398"/>
                <a:gd name="connsiteX1068" fmla="*/ 145018 w 175764"/>
                <a:gd name="connsiteY1068" fmla="*/ 110490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2385 h 181398"/>
                <a:gd name="connsiteX1075" fmla="*/ 142161 w 175764"/>
                <a:gd name="connsiteY1075" fmla="*/ 32385 h 181398"/>
                <a:gd name="connsiteX1076" fmla="*/ 143113 w 175764"/>
                <a:gd name="connsiteY1076" fmla="*/ 32385 h 181398"/>
                <a:gd name="connsiteX1077" fmla="*/ 143113 w 175764"/>
                <a:gd name="connsiteY1077" fmla="*/ 31432 h 181398"/>
                <a:gd name="connsiteX1078" fmla="*/ 142161 w 175764"/>
                <a:gd name="connsiteY1078" fmla="*/ 32385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3113 w 175764"/>
                <a:gd name="connsiteY1084" fmla="*/ 153352 h 181398"/>
                <a:gd name="connsiteX1085" fmla="*/ 143113 w 175764"/>
                <a:gd name="connsiteY1085" fmla="*/ 153352 h 181398"/>
                <a:gd name="connsiteX1086" fmla="*/ 142161 w 175764"/>
                <a:gd name="connsiteY1086" fmla="*/ 155257 h 181398"/>
                <a:gd name="connsiteX1087" fmla="*/ 143113 w 175764"/>
                <a:gd name="connsiteY1087" fmla="*/ 153352 h 181398"/>
                <a:gd name="connsiteX1088" fmla="*/ 143113 w 175764"/>
                <a:gd name="connsiteY1088" fmla="*/ 28575 h 181398"/>
                <a:gd name="connsiteX1089" fmla="*/ 143113 w 175764"/>
                <a:gd name="connsiteY1089" fmla="*/ 28575 h 181398"/>
                <a:gd name="connsiteX1090" fmla="*/ 143113 w 175764"/>
                <a:gd name="connsiteY1090" fmla="*/ 28575 h 181398"/>
                <a:gd name="connsiteX1091" fmla="*/ 143113 w 175764"/>
                <a:gd name="connsiteY1091" fmla="*/ 28575 h 181398"/>
                <a:gd name="connsiteX1092" fmla="*/ 143113 w 175764"/>
                <a:gd name="connsiteY1092" fmla="*/ 28575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6 w 175764"/>
                <a:gd name="connsiteY1097" fmla="*/ 134302 h 181398"/>
                <a:gd name="connsiteX1098" fmla="*/ 143113 w 175764"/>
                <a:gd name="connsiteY1098" fmla="*/ 134302 h 181398"/>
                <a:gd name="connsiteX1099" fmla="*/ 142161 w 175764"/>
                <a:gd name="connsiteY1099" fmla="*/ 135255 h 181398"/>
                <a:gd name="connsiteX1100" fmla="*/ 144066 w 175764"/>
                <a:gd name="connsiteY1100" fmla="*/ 139065 h 181398"/>
                <a:gd name="connsiteX1101" fmla="*/ 146923 w 175764"/>
                <a:gd name="connsiteY1101" fmla="*/ 141922 h 181398"/>
                <a:gd name="connsiteX1102" fmla="*/ 148828 w 175764"/>
                <a:gd name="connsiteY1102" fmla="*/ 141922 h 181398"/>
                <a:gd name="connsiteX1103" fmla="*/ 146923 w 175764"/>
                <a:gd name="connsiteY1103" fmla="*/ 147638 h 181398"/>
                <a:gd name="connsiteX1104" fmla="*/ 144066 w 175764"/>
                <a:gd name="connsiteY1104" fmla="*/ 146685 h 181398"/>
                <a:gd name="connsiteX1105" fmla="*/ 143113 w 175764"/>
                <a:gd name="connsiteY1105" fmla="*/ 147638 h 181398"/>
                <a:gd name="connsiteX1106" fmla="*/ 145971 w 175764"/>
                <a:gd name="connsiteY1106" fmla="*/ 149542 h 181398"/>
                <a:gd name="connsiteX1107" fmla="*/ 146923 w 175764"/>
                <a:gd name="connsiteY1107" fmla="*/ 147638 h 181398"/>
                <a:gd name="connsiteX1108" fmla="*/ 144066 w 175764"/>
                <a:gd name="connsiteY1108" fmla="*/ 38100 h 181398"/>
                <a:gd name="connsiteX1109" fmla="*/ 145018 w 175764"/>
                <a:gd name="connsiteY1109" fmla="*/ 39052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4066 w 175764"/>
                <a:gd name="connsiteY1113" fmla="*/ 102870 h 181398"/>
                <a:gd name="connsiteX1114" fmla="*/ 144066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6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6 w 175764"/>
                <a:gd name="connsiteY1128" fmla="*/ 57150 h 181398"/>
                <a:gd name="connsiteX1129" fmla="*/ 144066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8580 h 181398"/>
                <a:gd name="connsiteX1134" fmla="*/ 145971 w 175764"/>
                <a:gd name="connsiteY1134" fmla="*/ 67627 h 181398"/>
                <a:gd name="connsiteX1135" fmla="*/ 145018 w 175764"/>
                <a:gd name="connsiteY1135" fmla="*/ 66675 h 181398"/>
                <a:gd name="connsiteX1136" fmla="*/ 145018 w 175764"/>
                <a:gd name="connsiteY1136" fmla="*/ 68580 h 181398"/>
                <a:gd name="connsiteX1137" fmla="*/ 145018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89535 h 181398"/>
                <a:gd name="connsiteX1143" fmla="*/ 147876 w 175764"/>
                <a:gd name="connsiteY1143" fmla="*/ 88582 h 181398"/>
                <a:gd name="connsiteX1144" fmla="*/ 145018 w 175764"/>
                <a:gd name="connsiteY1144" fmla="*/ 90488 h 181398"/>
                <a:gd name="connsiteX1145" fmla="*/ 145018 w 175764"/>
                <a:gd name="connsiteY1145" fmla="*/ 91440 h 181398"/>
                <a:gd name="connsiteX1146" fmla="*/ 145971 w 175764"/>
                <a:gd name="connsiteY1146" fmla="*/ 92392 h 181398"/>
                <a:gd name="connsiteX1147" fmla="*/ 148828 w 175764"/>
                <a:gd name="connsiteY1147" fmla="*/ 91440 h 181398"/>
                <a:gd name="connsiteX1148" fmla="*/ 149781 w 175764"/>
                <a:gd name="connsiteY1148" fmla="*/ 89535 h 181398"/>
                <a:gd name="connsiteX1149" fmla="*/ 146923 w 175764"/>
                <a:gd name="connsiteY1149" fmla="*/ 121920 h 181398"/>
                <a:gd name="connsiteX1150" fmla="*/ 145971 w 175764"/>
                <a:gd name="connsiteY1150" fmla="*/ 120967 h 181398"/>
                <a:gd name="connsiteX1151" fmla="*/ 145018 w 175764"/>
                <a:gd name="connsiteY1151" fmla="*/ 121920 h 181398"/>
                <a:gd name="connsiteX1152" fmla="*/ 146923 w 175764"/>
                <a:gd name="connsiteY1152" fmla="*/ 121920 h 181398"/>
                <a:gd name="connsiteX1153" fmla="*/ 146923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8828 w 175764"/>
                <a:gd name="connsiteY1184" fmla="*/ 75247 h 181398"/>
                <a:gd name="connsiteX1185" fmla="*/ 148828 w 175764"/>
                <a:gd name="connsiteY1185" fmla="*/ 75247 h 181398"/>
                <a:gd name="connsiteX1186" fmla="*/ 148828 w 175764"/>
                <a:gd name="connsiteY1186" fmla="*/ 75247 h 181398"/>
                <a:gd name="connsiteX1187" fmla="*/ 148828 w 175764"/>
                <a:gd name="connsiteY1187" fmla="*/ 75247 h 181398"/>
                <a:gd name="connsiteX1188" fmla="*/ 148828 w 175764"/>
                <a:gd name="connsiteY1188" fmla="*/ 75247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09538 h 181398"/>
                <a:gd name="connsiteX1206" fmla="*/ 154543 w 175764"/>
                <a:gd name="connsiteY1206" fmla="*/ 109538 h 181398"/>
                <a:gd name="connsiteX1207" fmla="*/ 152638 w 175764"/>
                <a:gd name="connsiteY1207" fmla="*/ 109538 h 181398"/>
                <a:gd name="connsiteX1208" fmla="*/ 152638 w 175764"/>
                <a:gd name="connsiteY1208" fmla="*/ 110490 h 181398"/>
                <a:gd name="connsiteX1209" fmla="*/ 154543 w 175764"/>
                <a:gd name="connsiteY1209" fmla="*/ 109538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7401 w 175764"/>
                <a:gd name="connsiteY1220" fmla="*/ 55245 h 181398"/>
                <a:gd name="connsiteX1221" fmla="*/ 157401 w 175764"/>
                <a:gd name="connsiteY1221" fmla="*/ 55245 h 181398"/>
                <a:gd name="connsiteX1222" fmla="*/ 157401 w 175764"/>
                <a:gd name="connsiteY1222" fmla="*/ 55245 h 181398"/>
                <a:gd name="connsiteX1223" fmla="*/ 157401 w 175764"/>
                <a:gd name="connsiteY1223" fmla="*/ 55245 h 181398"/>
                <a:gd name="connsiteX1224" fmla="*/ 157401 w 175764"/>
                <a:gd name="connsiteY1224" fmla="*/ 55245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6451" y="172402"/>
                    <a:pt x="175498" y="175260"/>
                  </a:cubicBezTo>
                  <a:close/>
                  <a:moveTo>
                    <a:pt x="22146" y="58102"/>
                  </a:moveTo>
                  <a:cubicBezTo>
                    <a:pt x="22146" y="58102"/>
                    <a:pt x="22146" y="58102"/>
                    <a:pt x="22146" y="58102"/>
                  </a:cubicBezTo>
                  <a:cubicBezTo>
                    <a:pt x="21193" y="58102"/>
                    <a:pt x="20241" y="58102"/>
                    <a:pt x="21193" y="59055"/>
                  </a:cubicBezTo>
                  <a:cubicBezTo>
                    <a:pt x="21193" y="59055"/>
                    <a:pt x="21193" y="59055"/>
                    <a:pt x="22146" y="58102"/>
                  </a:cubicBezTo>
                  <a:cubicBezTo>
                    <a:pt x="22146" y="59055"/>
                    <a:pt x="22146" y="59055"/>
                    <a:pt x="22146" y="58102"/>
                  </a:cubicBezTo>
                  <a:close/>
                  <a:moveTo>
                    <a:pt x="23098" y="23813"/>
                  </a:moveTo>
                  <a:lnTo>
                    <a:pt x="25003" y="21907"/>
                  </a:lnTo>
                  <a:cubicBezTo>
                    <a:pt x="25003" y="21907"/>
                    <a:pt x="24051" y="21907"/>
                    <a:pt x="24051" y="21907"/>
                  </a:cubicBezTo>
                  <a:cubicBezTo>
                    <a:pt x="23098" y="21907"/>
                    <a:pt x="22146" y="22860"/>
                    <a:pt x="23098" y="23813"/>
                  </a:cubicBezTo>
                  <a:cubicBezTo>
                    <a:pt x="22146" y="23813"/>
                    <a:pt x="22146" y="23813"/>
                    <a:pt x="23098" y="23813"/>
                  </a:cubicBezTo>
                  <a:close/>
                  <a:moveTo>
                    <a:pt x="23098" y="37147"/>
                  </a:moveTo>
                  <a:cubicBezTo>
                    <a:pt x="23098" y="37147"/>
                    <a:pt x="23098" y="37147"/>
                    <a:pt x="23098" y="37147"/>
                  </a:cubicBezTo>
                  <a:cubicBezTo>
                    <a:pt x="24051" y="37147"/>
                    <a:pt x="24051" y="36195"/>
                    <a:pt x="23098" y="37147"/>
                  </a:cubicBezTo>
                  <a:cubicBezTo>
                    <a:pt x="23098" y="36195"/>
                    <a:pt x="23098"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8575"/>
                    <a:pt x="25003"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956" y="40957"/>
                    <a:pt x="25956"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7638"/>
                    <a:pt x="25003" y="147638"/>
                    <a:pt x="25956" y="147638"/>
                  </a:cubicBezTo>
                  <a:cubicBezTo>
                    <a:pt x="25956" y="147638"/>
                    <a:pt x="25956" y="147638"/>
                    <a:pt x="25956" y="147638"/>
                  </a:cubicBezTo>
                  <a:close/>
                  <a:moveTo>
                    <a:pt x="26908" y="157163"/>
                  </a:moveTo>
                  <a:cubicBezTo>
                    <a:pt x="25956" y="157163"/>
                    <a:pt x="25956" y="157163"/>
                    <a:pt x="25956" y="157163"/>
                  </a:cubicBezTo>
                  <a:cubicBezTo>
                    <a:pt x="25956" y="157163"/>
                    <a:pt x="25956" y="158115"/>
                    <a:pt x="26908" y="158115"/>
                  </a:cubicBezTo>
                  <a:cubicBezTo>
                    <a:pt x="27861" y="158115"/>
                    <a:pt x="27861" y="158115"/>
                    <a:pt x="27861" y="158115"/>
                  </a:cubicBezTo>
                  <a:cubicBezTo>
                    <a:pt x="27861" y="158115"/>
                    <a:pt x="27861" y="157163"/>
                    <a:pt x="26908" y="157163"/>
                  </a:cubicBezTo>
                  <a:close/>
                  <a:moveTo>
                    <a:pt x="28813" y="140017"/>
                  </a:moveTo>
                  <a:cubicBezTo>
                    <a:pt x="28813" y="139065"/>
                    <a:pt x="27861" y="138113"/>
                    <a:pt x="26908" y="138113"/>
                  </a:cubicBezTo>
                  <a:cubicBezTo>
                    <a:pt x="25956" y="138113"/>
                    <a:pt x="25956" y="138113"/>
                    <a:pt x="25956" y="138113"/>
                  </a:cubicBezTo>
                  <a:cubicBezTo>
                    <a:pt x="26908" y="139065"/>
                    <a:pt x="27861"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89535"/>
                  </a:moveTo>
                  <a:cubicBezTo>
                    <a:pt x="25956" y="90488"/>
                    <a:pt x="25956" y="90488"/>
                    <a:pt x="25956" y="89535"/>
                  </a:cubicBezTo>
                  <a:cubicBezTo>
                    <a:pt x="27861" y="89535"/>
                    <a:pt x="28813" y="88582"/>
                    <a:pt x="28813" y="87630"/>
                  </a:cubicBezTo>
                  <a:cubicBezTo>
                    <a:pt x="28813" y="86677"/>
                    <a:pt x="28813" y="86677"/>
                    <a:pt x="27861" y="86677"/>
                  </a:cubicBezTo>
                  <a:cubicBezTo>
                    <a:pt x="26908" y="87630"/>
                    <a:pt x="25956" y="88582"/>
                    <a:pt x="25956" y="89535"/>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6908" y="18097"/>
                    <a:pt x="26908" y="18097"/>
                    <a:pt x="26908"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6" y="134302"/>
                    <a:pt x="31671" y="136207"/>
                    <a:pt x="32623" y="140017"/>
                  </a:cubicBezTo>
                  <a:cubicBezTo>
                    <a:pt x="33576" y="140970"/>
                    <a:pt x="34528" y="141922"/>
                    <a:pt x="35481" y="142875"/>
                  </a:cubicBezTo>
                  <a:cubicBezTo>
                    <a:pt x="37386" y="144780"/>
                    <a:pt x="37386" y="142875"/>
                    <a:pt x="38338" y="142875"/>
                  </a:cubicBezTo>
                  <a:close/>
                  <a:moveTo>
                    <a:pt x="31671" y="35242"/>
                  </a:moveTo>
                  <a:cubicBezTo>
                    <a:pt x="31671" y="35242"/>
                    <a:pt x="30718" y="34290"/>
                    <a:pt x="30718" y="34290"/>
                  </a:cubicBezTo>
                  <a:cubicBezTo>
                    <a:pt x="30718" y="34290"/>
                    <a:pt x="27861" y="37147"/>
                    <a:pt x="27861" y="38100"/>
                  </a:cubicBezTo>
                  <a:cubicBezTo>
                    <a:pt x="27861" y="39052"/>
                    <a:pt x="28813" y="39052"/>
                    <a:pt x="28813" y="39052"/>
                  </a:cubicBezTo>
                  <a:cubicBezTo>
                    <a:pt x="29766" y="39052"/>
                    <a:pt x="31671" y="37147"/>
                    <a:pt x="31671" y="35242"/>
                  </a:cubicBezTo>
                  <a:close/>
                  <a:moveTo>
                    <a:pt x="29766" y="28575"/>
                  </a:moveTo>
                  <a:cubicBezTo>
                    <a:pt x="28813" y="27622"/>
                    <a:pt x="27861" y="26670"/>
                    <a:pt x="26908" y="28575"/>
                  </a:cubicBezTo>
                  <a:lnTo>
                    <a:pt x="29766" y="28575"/>
                  </a:lnTo>
                  <a:close/>
                  <a:moveTo>
                    <a:pt x="27861" y="15240"/>
                  </a:moveTo>
                  <a:cubicBezTo>
                    <a:pt x="27861" y="16192"/>
                    <a:pt x="28813" y="16192"/>
                    <a:pt x="27861" y="15240"/>
                  </a:cubicBezTo>
                  <a:cubicBezTo>
                    <a:pt x="29766" y="15240"/>
                    <a:pt x="29766" y="15240"/>
                    <a:pt x="29766" y="15240"/>
                  </a:cubicBezTo>
                  <a:cubicBezTo>
                    <a:pt x="29766" y="14288"/>
                    <a:pt x="28813"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6202"/>
                    <a:pt x="28813" y="96202"/>
                  </a:cubicBezTo>
                  <a:cubicBezTo>
                    <a:pt x="28813" y="95250"/>
                    <a:pt x="28813" y="95250"/>
                    <a:pt x="28813" y="96202"/>
                  </a:cubicBezTo>
                  <a:close/>
                  <a:moveTo>
                    <a:pt x="27861" y="54292"/>
                  </a:moveTo>
                  <a:cubicBezTo>
                    <a:pt x="27861" y="54292"/>
                    <a:pt x="27861" y="55245"/>
                    <a:pt x="27861" y="54292"/>
                  </a:cubicBezTo>
                  <a:cubicBezTo>
                    <a:pt x="28813" y="55245"/>
                    <a:pt x="28813" y="55245"/>
                    <a:pt x="28813" y="54292"/>
                  </a:cubicBezTo>
                  <a:cubicBezTo>
                    <a:pt x="29766" y="54292"/>
                    <a:pt x="29766" y="53340"/>
                    <a:pt x="27861" y="54292"/>
                  </a:cubicBezTo>
                  <a:cubicBezTo>
                    <a:pt x="28813" y="53340"/>
                    <a:pt x="27861" y="54292"/>
                    <a:pt x="27861" y="54292"/>
                  </a:cubicBezTo>
                  <a:close/>
                  <a:moveTo>
                    <a:pt x="28813" y="120015"/>
                  </a:moveTo>
                  <a:cubicBezTo>
                    <a:pt x="28813" y="120015"/>
                    <a:pt x="28813" y="119063"/>
                    <a:pt x="28813" y="120015"/>
                  </a:cubicBezTo>
                  <a:cubicBezTo>
                    <a:pt x="29766" y="119063"/>
                    <a:pt x="29766" y="119063"/>
                    <a:pt x="28813" y="120015"/>
                  </a:cubicBezTo>
                  <a:cubicBezTo>
                    <a:pt x="28813" y="118110"/>
                    <a:pt x="27861" y="118110"/>
                    <a:pt x="28813" y="120015"/>
                  </a:cubicBezTo>
                  <a:cubicBezTo>
                    <a:pt x="27861" y="119063"/>
                    <a:pt x="28813" y="120015"/>
                    <a:pt x="28813" y="120015"/>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5245"/>
                  </a:moveTo>
                  <a:cubicBezTo>
                    <a:pt x="32623" y="57150"/>
                    <a:pt x="31671" y="57150"/>
                    <a:pt x="29766" y="57150"/>
                  </a:cubicBezTo>
                  <a:cubicBezTo>
                    <a:pt x="28813" y="57150"/>
                    <a:pt x="27861" y="58102"/>
                    <a:pt x="28813" y="59055"/>
                  </a:cubicBezTo>
                  <a:cubicBezTo>
                    <a:pt x="28813" y="60007"/>
                    <a:pt x="29766" y="60007"/>
                    <a:pt x="30718" y="60007"/>
                  </a:cubicBezTo>
                  <a:lnTo>
                    <a:pt x="33576" y="59055"/>
                  </a:lnTo>
                  <a:cubicBezTo>
                    <a:pt x="34528" y="59055"/>
                    <a:pt x="34528" y="60007"/>
                    <a:pt x="34528" y="60960"/>
                  </a:cubicBezTo>
                  <a:lnTo>
                    <a:pt x="34528" y="60960"/>
                  </a:lnTo>
                  <a:cubicBezTo>
                    <a:pt x="33576" y="60960"/>
                    <a:pt x="32623" y="60960"/>
                    <a:pt x="31671" y="61913"/>
                  </a:cubicBezTo>
                  <a:cubicBezTo>
                    <a:pt x="30718" y="62865"/>
                    <a:pt x="30718" y="63817"/>
                    <a:pt x="31671" y="63817"/>
                  </a:cubicBezTo>
                  <a:cubicBezTo>
                    <a:pt x="33576" y="63817"/>
                    <a:pt x="36433" y="62865"/>
                    <a:pt x="38338" y="64770"/>
                  </a:cubicBezTo>
                  <a:lnTo>
                    <a:pt x="39291" y="63817"/>
                  </a:lnTo>
                  <a:lnTo>
                    <a:pt x="42148" y="61913"/>
                  </a:lnTo>
                  <a:cubicBezTo>
                    <a:pt x="44053" y="63817"/>
                    <a:pt x="46911" y="62865"/>
                    <a:pt x="48816" y="62865"/>
                  </a:cubicBezTo>
                  <a:cubicBezTo>
                    <a:pt x="49768" y="62865"/>
                    <a:pt x="51673" y="63817"/>
                    <a:pt x="50721" y="61913"/>
                  </a:cubicBezTo>
                  <a:cubicBezTo>
                    <a:pt x="50721" y="60960"/>
                    <a:pt x="49768" y="60007"/>
                    <a:pt x="47863" y="60960"/>
                  </a:cubicBezTo>
                  <a:cubicBezTo>
                    <a:pt x="46911" y="60960"/>
                    <a:pt x="45006" y="61913"/>
                    <a:pt x="44053" y="60007"/>
                  </a:cubicBezTo>
                  <a:cubicBezTo>
                    <a:pt x="45006" y="59055"/>
                    <a:pt x="45958" y="58102"/>
                    <a:pt x="45958" y="56197"/>
                  </a:cubicBezTo>
                  <a:cubicBezTo>
                    <a:pt x="45006" y="55245"/>
                    <a:pt x="44053" y="54292"/>
                    <a:pt x="43101" y="53340"/>
                  </a:cubicBezTo>
                  <a:cubicBezTo>
                    <a:pt x="41196" y="52388"/>
                    <a:pt x="45958" y="51435"/>
                    <a:pt x="44053" y="50482"/>
                  </a:cubicBezTo>
                  <a:cubicBezTo>
                    <a:pt x="43101" y="49530"/>
                    <a:pt x="43101" y="47625"/>
                    <a:pt x="42148" y="46672"/>
                  </a:cubicBezTo>
                  <a:cubicBezTo>
                    <a:pt x="38338" y="47625"/>
                    <a:pt x="37386" y="50482"/>
                    <a:pt x="34528" y="53340"/>
                  </a:cubicBezTo>
                  <a:cubicBezTo>
                    <a:pt x="34528" y="52388"/>
                    <a:pt x="33576" y="51435"/>
                    <a:pt x="32623" y="51435"/>
                  </a:cubicBezTo>
                  <a:cubicBezTo>
                    <a:pt x="31671" y="51435"/>
                    <a:pt x="31671" y="52388"/>
                    <a:pt x="31671" y="52388"/>
                  </a:cubicBezTo>
                  <a:cubicBezTo>
                    <a:pt x="31671" y="55245"/>
                    <a:pt x="32623" y="55245"/>
                    <a:pt x="33576" y="55245"/>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2860"/>
                    <a:pt x="28813" y="23813"/>
                    <a:pt x="28813" y="23813"/>
                  </a:cubicBezTo>
                  <a:close/>
                  <a:moveTo>
                    <a:pt x="28813" y="127635"/>
                  </a:moveTo>
                  <a:cubicBezTo>
                    <a:pt x="28813" y="127635"/>
                    <a:pt x="28813" y="126682"/>
                    <a:pt x="28813" y="126682"/>
                  </a:cubicBezTo>
                  <a:lnTo>
                    <a:pt x="30718" y="127635"/>
                  </a:lnTo>
                  <a:cubicBezTo>
                    <a:pt x="31671" y="127635"/>
                    <a:pt x="33576" y="127635"/>
                    <a:pt x="33576" y="129540"/>
                  </a:cubicBezTo>
                  <a:cubicBezTo>
                    <a:pt x="33576" y="131445"/>
                    <a:pt x="31671" y="130492"/>
                    <a:pt x="30718" y="130492"/>
                  </a:cubicBezTo>
                  <a:cubicBezTo>
                    <a:pt x="28813" y="130492"/>
                    <a:pt x="28813" y="129540"/>
                    <a:pt x="28813" y="127635"/>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3576" y="150495"/>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1671" y="99060"/>
                  </a:moveTo>
                  <a:cubicBezTo>
                    <a:pt x="30718" y="99060"/>
                    <a:pt x="30718" y="99060"/>
                    <a:pt x="30718" y="100013"/>
                  </a:cubicBezTo>
                  <a:cubicBezTo>
                    <a:pt x="30718" y="100965"/>
                    <a:pt x="31671" y="100965"/>
                    <a:pt x="32623" y="100965"/>
                  </a:cubicBezTo>
                  <a:cubicBezTo>
                    <a:pt x="33576" y="100965"/>
                    <a:pt x="33576" y="100013"/>
                    <a:pt x="33576" y="99060"/>
                  </a:cubicBezTo>
                  <a:cubicBezTo>
                    <a:pt x="33576" y="99060"/>
                    <a:pt x="32623" y="99060"/>
                    <a:pt x="31671" y="99060"/>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5722"/>
                    <a:pt x="40243" y="67627"/>
                    <a:pt x="40243" y="68580"/>
                  </a:cubicBezTo>
                  <a:lnTo>
                    <a:pt x="40243" y="68580"/>
                  </a:lnTo>
                  <a:cubicBezTo>
                    <a:pt x="38338" y="68580"/>
                    <a:pt x="37386" y="68580"/>
                    <a:pt x="35481" y="66675"/>
                  </a:cubicBezTo>
                  <a:cubicBezTo>
                    <a:pt x="35481" y="65722"/>
                    <a:pt x="34528" y="65722"/>
                    <a:pt x="33576" y="66675"/>
                  </a:cubicBezTo>
                  <a:cubicBezTo>
                    <a:pt x="33576" y="67627"/>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69532"/>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2148" y="58102"/>
                    <a:pt x="44053" y="59055"/>
                    <a:pt x="45006"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6433" y="137160"/>
                  </a:moveTo>
                  <a:cubicBezTo>
                    <a:pt x="36433" y="138113"/>
                    <a:pt x="36433" y="138113"/>
                    <a:pt x="35481" y="139065"/>
                  </a:cubicBezTo>
                  <a:cubicBezTo>
                    <a:pt x="35481" y="139065"/>
                    <a:pt x="35481" y="139065"/>
                    <a:pt x="35481" y="139065"/>
                  </a:cubicBezTo>
                  <a:cubicBezTo>
                    <a:pt x="34528" y="137160"/>
                    <a:pt x="35481" y="137160"/>
                    <a:pt x="36433"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1925"/>
                    <a:pt x="41196" y="161925"/>
                    <a:pt x="40243" y="160972"/>
                  </a:cubicBezTo>
                  <a:close/>
                  <a:moveTo>
                    <a:pt x="36433" y="101917"/>
                  </a:moveTo>
                  <a:cubicBezTo>
                    <a:pt x="36433" y="101917"/>
                    <a:pt x="35481" y="101917"/>
                    <a:pt x="36433" y="101917"/>
                  </a:cubicBezTo>
                  <a:cubicBezTo>
                    <a:pt x="35481" y="102870"/>
                    <a:pt x="35481" y="103822"/>
                    <a:pt x="36433" y="103822"/>
                  </a:cubicBezTo>
                  <a:cubicBezTo>
                    <a:pt x="37386" y="102870"/>
                    <a:pt x="37386" y="102870"/>
                    <a:pt x="36433" y="101917"/>
                  </a:cubicBezTo>
                  <a:cubicBezTo>
                    <a:pt x="37386" y="101917"/>
                    <a:pt x="37386" y="101917"/>
                    <a:pt x="36433" y="101917"/>
                  </a:cubicBezTo>
                  <a:close/>
                  <a:moveTo>
                    <a:pt x="37386" y="148590"/>
                  </a:moveTo>
                  <a:cubicBezTo>
                    <a:pt x="37386" y="148590"/>
                    <a:pt x="36433" y="148590"/>
                    <a:pt x="37386" y="148590"/>
                  </a:cubicBezTo>
                  <a:cubicBezTo>
                    <a:pt x="36433" y="149542"/>
                    <a:pt x="36433" y="150495"/>
                    <a:pt x="37386" y="148590"/>
                  </a:cubicBezTo>
                  <a:cubicBezTo>
                    <a:pt x="37386" y="149542"/>
                    <a:pt x="37386" y="149542"/>
                    <a:pt x="37386" y="148590"/>
                  </a:cubicBezTo>
                  <a:cubicBezTo>
                    <a:pt x="37386" y="149542"/>
                    <a:pt x="37386" y="148590"/>
                    <a:pt x="37386" y="148590"/>
                  </a:cubicBezTo>
                  <a:close/>
                  <a:moveTo>
                    <a:pt x="38338" y="97155"/>
                  </a:moveTo>
                  <a:cubicBezTo>
                    <a:pt x="39291" y="95250"/>
                    <a:pt x="41196" y="95250"/>
                    <a:pt x="42148" y="94297"/>
                  </a:cubicBezTo>
                  <a:cubicBezTo>
                    <a:pt x="41196" y="94297"/>
                    <a:pt x="39291" y="93345"/>
                    <a:pt x="38338" y="91440"/>
                  </a:cubicBezTo>
                  <a:cubicBezTo>
                    <a:pt x="37386" y="90488"/>
                    <a:pt x="35481" y="90488"/>
                    <a:pt x="35481" y="91440"/>
                  </a:cubicBezTo>
                  <a:cubicBezTo>
                    <a:pt x="35481" y="93345"/>
                    <a:pt x="34528" y="95250"/>
                    <a:pt x="35481" y="97155"/>
                  </a:cubicBezTo>
                  <a:cubicBezTo>
                    <a:pt x="36433" y="98107"/>
                    <a:pt x="38338" y="98107"/>
                    <a:pt x="38338" y="97155"/>
                  </a:cubicBezTo>
                  <a:close/>
                  <a:moveTo>
                    <a:pt x="40243" y="164782"/>
                  </a:moveTo>
                  <a:cubicBezTo>
                    <a:pt x="40243" y="164782"/>
                    <a:pt x="39291" y="163830"/>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39291" y="120015"/>
                    <a:pt x="39291" y="120015"/>
                    <a:pt x="40243"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8107"/>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2148"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1925"/>
                    <a:pt x="47863" y="160972"/>
                    <a:pt x="47863" y="160020"/>
                  </a:cubicBezTo>
                  <a:close/>
                  <a:moveTo>
                    <a:pt x="45958" y="123825"/>
                  </a:moveTo>
                  <a:cubicBezTo>
                    <a:pt x="45958" y="124777"/>
                    <a:pt x="45958" y="124777"/>
                    <a:pt x="45006" y="125730"/>
                  </a:cubicBezTo>
                  <a:lnTo>
                    <a:pt x="45006" y="125730"/>
                  </a:lnTo>
                  <a:cubicBezTo>
                    <a:pt x="45006" y="124777"/>
                    <a:pt x="45958" y="123825"/>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3352"/>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8816" y="28575"/>
                    <a:pt x="47863" y="27622"/>
                  </a:cubicBezTo>
                  <a:cubicBezTo>
                    <a:pt x="48816" y="27622"/>
                    <a:pt x="48816" y="27622"/>
                    <a:pt x="47863" y="27622"/>
                  </a:cubicBezTo>
                  <a:close/>
                  <a:moveTo>
                    <a:pt x="49768" y="164782"/>
                  </a:moveTo>
                  <a:cubicBezTo>
                    <a:pt x="49768" y="164782"/>
                    <a:pt x="49768" y="164782"/>
                    <a:pt x="49768" y="164782"/>
                  </a:cubicBezTo>
                  <a:cubicBezTo>
                    <a:pt x="47863" y="163830"/>
                    <a:pt x="47863" y="164782"/>
                    <a:pt x="47863" y="164782"/>
                  </a:cubicBezTo>
                  <a:cubicBezTo>
                    <a:pt x="47863" y="165735"/>
                    <a:pt x="47863" y="165735"/>
                    <a:pt x="48816" y="165735"/>
                  </a:cubicBezTo>
                  <a:cubicBezTo>
                    <a:pt x="48816" y="166688"/>
                    <a:pt x="49768" y="165735"/>
                    <a:pt x="49768" y="164782"/>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50721"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50721" y="67627"/>
                    <a:pt x="50721" y="66675"/>
                    <a:pt x="49768" y="67627"/>
                  </a:cubicBezTo>
                  <a:lnTo>
                    <a:pt x="49768" y="67627"/>
                  </a:lnTo>
                  <a:cubicBezTo>
                    <a:pt x="49768" y="66675"/>
                    <a:pt x="49768" y="66675"/>
                    <a:pt x="49768" y="67627"/>
                  </a:cubicBezTo>
                  <a:cubicBezTo>
                    <a:pt x="49768" y="67627"/>
                    <a:pt x="49768" y="67627"/>
                    <a:pt x="49768" y="67627"/>
                  </a:cubicBezTo>
                  <a:close/>
                  <a:moveTo>
                    <a:pt x="51673" y="168592"/>
                  </a:moveTo>
                  <a:cubicBezTo>
                    <a:pt x="51673" y="168592"/>
                    <a:pt x="50721" y="167640"/>
                    <a:pt x="50721" y="167640"/>
                  </a:cubicBezTo>
                  <a:cubicBezTo>
                    <a:pt x="50721" y="167640"/>
                    <a:pt x="49768" y="167640"/>
                    <a:pt x="50721" y="168592"/>
                  </a:cubicBezTo>
                  <a:cubicBezTo>
                    <a:pt x="51673" y="169545"/>
                    <a:pt x="50721" y="169545"/>
                    <a:pt x="51673" y="168592"/>
                  </a:cubicBezTo>
                  <a:cubicBezTo>
                    <a:pt x="50721" y="169545"/>
                    <a:pt x="51673" y="169545"/>
                    <a:pt x="51673"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967"/>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4305"/>
                  </a:moveTo>
                  <a:cubicBezTo>
                    <a:pt x="53578" y="154305"/>
                    <a:pt x="53578" y="154305"/>
                    <a:pt x="53578" y="154305"/>
                  </a:cubicBezTo>
                  <a:cubicBezTo>
                    <a:pt x="52626" y="154305"/>
                    <a:pt x="52626" y="155257"/>
                    <a:pt x="53578" y="154305"/>
                  </a:cubicBezTo>
                  <a:cubicBezTo>
                    <a:pt x="52626" y="155257"/>
                    <a:pt x="52626" y="155257"/>
                    <a:pt x="53578" y="154305"/>
                  </a:cubicBezTo>
                  <a:cubicBezTo>
                    <a:pt x="53578" y="155257"/>
                    <a:pt x="53578" y="155257"/>
                    <a:pt x="53578" y="154305"/>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3822"/>
                    <a:pt x="55483" y="103822"/>
                  </a:cubicBezTo>
                  <a:close/>
                  <a:moveTo>
                    <a:pt x="59293" y="160020"/>
                  </a:moveTo>
                  <a:cubicBezTo>
                    <a:pt x="59293" y="160020"/>
                    <a:pt x="59293" y="160020"/>
                    <a:pt x="59293" y="160020"/>
                  </a:cubicBezTo>
                  <a:cubicBezTo>
                    <a:pt x="58341" y="159067"/>
                    <a:pt x="58341" y="160020"/>
                    <a:pt x="59293" y="160020"/>
                  </a:cubicBezTo>
                  <a:lnTo>
                    <a:pt x="59293" y="160020"/>
                  </a:lnTo>
                  <a:cubicBezTo>
                    <a:pt x="59293" y="160020"/>
                    <a:pt x="59293" y="160020"/>
                    <a:pt x="59293" y="160020"/>
                  </a:cubicBezTo>
                  <a:close/>
                  <a:moveTo>
                    <a:pt x="59293" y="65722"/>
                  </a:moveTo>
                  <a:cubicBezTo>
                    <a:pt x="59293" y="65722"/>
                    <a:pt x="59293" y="65722"/>
                    <a:pt x="59293" y="65722"/>
                  </a:cubicBezTo>
                  <a:cubicBezTo>
                    <a:pt x="58341" y="65722"/>
                    <a:pt x="58341" y="65722"/>
                    <a:pt x="59293" y="65722"/>
                  </a:cubicBezTo>
                  <a:cubicBezTo>
                    <a:pt x="58341" y="66675"/>
                    <a:pt x="58341" y="66675"/>
                    <a:pt x="59293" y="65722"/>
                  </a:cubicBezTo>
                  <a:lnTo>
                    <a:pt x="59293" y="65722"/>
                  </a:lnTo>
                  <a:close/>
                  <a:moveTo>
                    <a:pt x="61198" y="60007"/>
                  </a:moveTo>
                  <a:cubicBezTo>
                    <a:pt x="61198" y="60007"/>
                    <a:pt x="61198" y="59055"/>
                    <a:pt x="61198" y="60007"/>
                  </a:cubicBezTo>
                  <a:cubicBezTo>
                    <a:pt x="60246" y="59055"/>
                    <a:pt x="60246" y="60007"/>
                    <a:pt x="61198" y="60007"/>
                  </a:cubicBezTo>
                  <a:cubicBezTo>
                    <a:pt x="61198" y="60007"/>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8100"/>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9301" y="19050"/>
                  </a:moveTo>
                  <a:cubicBezTo>
                    <a:pt x="119301" y="19050"/>
                    <a:pt x="118348" y="19050"/>
                    <a:pt x="119301" y="19050"/>
                  </a:cubicBezTo>
                  <a:cubicBezTo>
                    <a:pt x="118348" y="20002"/>
                    <a:pt x="119301" y="20002"/>
                    <a:pt x="119301" y="19050"/>
                  </a:cubicBezTo>
                  <a:lnTo>
                    <a:pt x="119301" y="19050"/>
                  </a:lnTo>
                  <a:cubicBezTo>
                    <a:pt x="119301" y="19050"/>
                    <a:pt x="119301" y="19050"/>
                    <a:pt x="119301" y="19050"/>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2158" y="139065"/>
                    <a:pt x="122158" y="138113"/>
                    <a:pt x="121206" y="139065"/>
                  </a:cubicBezTo>
                  <a:cubicBezTo>
                    <a:pt x="122158" y="138113"/>
                    <a:pt x="122158" y="138113"/>
                    <a:pt x="121206" y="139065"/>
                  </a:cubicBezTo>
                  <a:cubicBezTo>
                    <a:pt x="122158" y="138113"/>
                    <a:pt x="121206" y="138113"/>
                    <a:pt x="121206" y="139065"/>
                  </a:cubicBezTo>
                  <a:cubicBezTo>
                    <a:pt x="121206" y="138113"/>
                    <a:pt x="121206" y="139065"/>
                    <a:pt x="121206" y="139065"/>
                  </a:cubicBezTo>
                  <a:close/>
                  <a:moveTo>
                    <a:pt x="121206" y="45720"/>
                  </a:moveTo>
                  <a:cubicBezTo>
                    <a:pt x="122158" y="46672"/>
                    <a:pt x="123111" y="46672"/>
                    <a:pt x="124063" y="46672"/>
                  </a:cubicBezTo>
                  <a:cubicBezTo>
                    <a:pt x="124063" y="48577"/>
                    <a:pt x="123111" y="49530"/>
                    <a:pt x="122158" y="50482"/>
                  </a:cubicBezTo>
                  <a:cubicBezTo>
                    <a:pt x="121206" y="51435"/>
                    <a:pt x="123111" y="52388"/>
                    <a:pt x="123111" y="52388"/>
                  </a:cubicBezTo>
                  <a:cubicBezTo>
                    <a:pt x="124063" y="52388"/>
                    <a:pt x="124063" y="52388"/>
                    <a:pt x="124063" y="51435"/>
                  </a:cubicBezTo>
                  <a:cubicBezTo>
                    <a:pt x="124063" y="47625"/>
                    <a:pt x="126921" y="48577"/>
                    <a:pt x="127873" y="48577"/>
                  </a:cubicBezTo>
                  <a:cubicBezTo>
                    <a:pt x="129778" y="52388"/>
                    <a:pt x="129778" y="52388"/>
                    <a:pt x="133588" y="49530"/>
                  </a:cubicBezTo>
                  <a:cubicBezTo>
                    <a:pt x="133588" y="49530"/>
                    <a:pt x="134541" y="49530"/>
                    <a:pt x="134541" y="48577"/>
                  </a:cubicBezTo>
                  <a:cubicBezTo>
                    <a:pt x="134541" y="48577"/>
                    <a:pt x="135493" y="46672"/>
                    <a:pt x="135493" y="47625"/>
                  </a:cubicBezTo>
                  <a:cubicBezTo>
                    <a:pt x="136446" y="47625"/>
                    <a:pt x="135493" y="48577"/>
                    <a:pt x="135493" y="49530"/>
                  </a:cubicBezTo>
                  <a:cubicBezTo>
                    <a:pt x="133588" y="51435"/>
                    <a:pt x="134541" y="53340"/>
                    <a:pt x="136446" y="54292"/>
                  </a:cubicBezTo>
                  <a:cubicBezTo>
                    <a:pt x="137398" y="55245"/>
                    <a:pt x="138351" y="56197"/>
                    <a:pt x="139303" y="55245"/>
                  </a:cubicBezTo>
                  <a:cubicBezTo>
                    <a:pt x="140256" y="54292"/>
                    <a:pt x="138351" y="51435"/>
                    <a:pt x="141208" y="50482"/>
                  </a:cubicBezTo>
                  <a:cubicBezTo>
                    <a:pt x="140256" y="50482"/>
                    <a:pt x="140256" y="50482"/>
                    <a:pt x="139303" y="50482"/>
                  </a:cubicBezTo>
                  <a:cubicBezTo>
                    <a:pt x="138351" y="50482"/>
                    <a:pt x="137398" y="50482"/>
                    <a:pt x="137398" y="51435"/>
                  </a:cubicBezTo>
                  <a:cubicBezTo>
                    <a:pt x="137398" y="51435"/>
                    <a:pt x="136446" y="52388"/>
                    <a:pt x="136446" y="52388"/>
                  </a:cubicBezTo>
                  <a:cubicBezTo>
                    <a:pt x="135493" y="52388"/>
                    <a:pt x="136446" y="51435"/>
                    <a:pt x="136446" y="50482"/>
                  </a:cubicBezTo>
                  <a:cubicBezTo>
                    <a:pt x="136446" y="49530"/>
                    <a:pt x="137398" y="49530"/>
                    <a:pt x="137398" y="49530"/>
                  </a:cubicBezTo>
                  <a:cubicBezTo>
                    <a:pt x="140256" y="45720"/>
                    <a:pt x="140256" y="45720"/>
                    <a:pt x="135493" y="43815"/>
                  </a:cubicBezTo>
                  <a:cubicBezTo>
                    <a:pt x="134541" y="43815"/>
                    <a:pt x="133588" y="42863"/>
                    <a:pt x="134541" y="41910"/>
                  </a:cubicBezTo>
                  <a:cubicBezTo>
                    <a:pt x="134541" y="40957"/>
                    <a:pt x="135493" y="40957"/>
                    <a:pt x="136446" y="40957"/>
                  </a:cubicBezTo>
                  <a:cubicBezTo>
                    <a:pt x="137398" y="40957"/>
                    <a:pt x="138351" y="40957"/>
                    <a:pt x="138351" y="41910"/>
                  </a:cubicBezTo>
                  <a:cubicBezTo>
                    <a:pt x="140256" y="42863"/>
                    <a:pt x="142161" y="42863"/>
                    <a:pt x="144066" y="41910"/>
                  </a:cubicBezTo>
                  <a:cubicBezTo>
                    <a:pt x="144066" y="43815"/>
                    <a:pt x="142161" y="44767"/>
                    <a:pt x="142161" y="46672"/>
                  </a:cubicBezTo>
                  <a:cubicBezTo>
                    <a:pt x="144066" y="46672"/>
                    <a:pt x="145018" y="49530"/>
                    <a:pt x="146923" y="47625"/>
                  </a:cubicBezTo>
                  <a:cubicBezTo>
                    <a:pt x="146923" y="47625"/>
                    <a:pt x="147876" y="47625"/>
                    <a:pt x="147876" y="48577"/>
                  </a:cubicBezTo>
                  <a:cubicBezTo>
                    <a:pt x="148828" y="49530"/>
                    <a:pt x="148828" y="50482"/>
                    <a:pt x="150733" y="49530"/>
                  </a:cubicBezTo>
                  <a:lnTo>
                    <a:pt x="150733" y="48577"/>
                  </a:lnTo>
                  <a:cubicBezTo>
                    <a:pt x="150733" y="46672"/>
                    <a:pt x="149781" y="46672"/>
                    <a:pt x="147876" y="46672"/>
                  </a:cubicBezTo>
                  <a:cubicBezTo>
                    <a:pt x="147876" y="46672"/>
                    <a:pt x="146923" y="46672"/>
                    <a:pt x="146923" y="46672"/>
                  </a:cubicBezTo>
                  <a:lnTo>
                    <a:pt x="143113" y="40957"/>
                  </a:lnTo>
                  <a:cubicBezTo>
                    <a:pt x="140256" y="39052"/>
                    <a:pt x="138351" y="36195"/>
                    <a:pt x="133588" y="37147"/>
                  </a:cubicBezTo>
                  <a:cubicBezTo>
                    <a:pt x="132636" y="37147"/>
                    <a:pt x="131683" y="36195"/>
                    <a:pt x="130731" y="36195"/>
                  </a:cubicBezTo>
                  <a:cubicBezTo>
                    <a:pt x="130731" y="35242"/>
                    <a:pt x="129778" y="35242"/>
                    <a:pt x="129778" y="35242"/>
                  </a:cubicBezTo>
                  <a:cubicBezTo>
                    <a:pt x="129778" y="35242"/>
                    <a:pt x="128826" y="35242"/>
                    <a:pt x="129778" y="36195"/>
                  </a:cubicBezTo>
                  <a:cubicBezTo>
                    <a:pt x="129778" y="37147"/>
                    <a:pt x="130731" y="37147"/>
                    <a:pt x="131683" y="37147"/>
                  </a:cubicBezTo>
                  <a:cubicBezTo>
                    <a:pt x="130731" y="39052"/>
                    <a:pt x="130731" y="40005"/>
                    <a:pt x="131683" y="42863"/>
                  </a:cubicBezTo>
                  <a:cubicBezTo>
                    <a:pt x="132636" y="45720"/>
                    <a:pt x="130731" y="45720"/>
                    <a:pt x="128826" y="45720"/>
                  </a:cubicBezTo>
                  <a:cubicBezTo>
                    <a:pt x="127873" y="44767"/>
                    <a:pt x="126921" y="42863"/>
                    <a:pt x="125968" y="44767"/>
                  </a:cubicBezTo>
                  <a:cubicBezTo>
                    <a:pt x="124063" y="47625"/>
                    <a:pt x="123111" y="45720"/>
                    <a:pt x="122158" y="44767"/>
                  </a:cubicBezTo>
                  <a:cubicBezTo>
                    <a:pt x="123111" y="45720"/>
                    <a:pt x="122158" y="45720"/>
                    <a:pt x="121206" y="45720"/>
                  </a:cubicBezTo>
                  <a:lnTo>
                    <a:pt x="121206" y="45720"/>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3352"/>
                    <a:pt x="130731" y="153352"/>
                    <a:pt x="133588" y="155257"/>
                  </a:cubicBezTo>
                  <a:cubicBezTo>
                    <a:pt x="132636" y="155257"/>
                    <a:pt x="133588" y="155257"/>
                    <a:pt x="133588" y="155257"/>
                  </a:cubicBezTo>
                  <a:close/>
                  <a:moveTo>
                    <a:pt x="123111" y="104775"/>
                  </a:moveTo>
                  <a:cubicBezTo>
                    <a:pt x="123111" y="104775"/>
                    <a:pt x="124063" y="103822"/>
                    <a:pt x="123111" y="104775"/>
                  </a:cubicBezTo>
                  <a:cubicBezTo>
                    <a:pt x="123111" y="103822"/>
                    <a:pt x="123111" y="102870"/>
                    <a:pt x="123111" y="102870"/>
                  </a:cubicBezTo>
                  <a:cubicBezTo>
                    <a:pt x="122158" y="102870"/>
                    <a:pt x="122158" y="103822"/>
                    <a:pt x="123111" y="104775"/>
                  </a:cubicBezTo>
                  <a:cubicBezTo>
                    <a:pt x="122158" y="104775"/>
                    <a:pt x="123111" y="104775"/>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5252"/>
                  </a:moveTo>
                  <a:cubicBezTo>
                    <a:pt x="126921" y="114300"/>
                    <a:pt x="125968" y="114300"/>
                    <a:pt x="125016" y="114300"/>
                  </a:cubicBezTo>
                  <a:cubicBezTo>
                    <a:pt x="124063" y="114300"/>
                    <a:pt x="122158" y="115252"/>
                    <a:pt x="123111" y="117157"/>
                  </a:cubicBezTo>
                  <a:cubicBezTo>
                    <a:pt x="123111" y="118110"/>
                    <a:pt x="123111" y="118110"/>
                    <a:pt x="124063" y="118110"/>
                  </a:cubicBezTo>
                  <a:cubicBezTo>
                    <a:pt x="124063" y="116205"/>
                    <a:pt x="126921" y="117157"/>
                    <a:pt x="126921" y="115252"/>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6921" y="143827"/>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0957"/>
                  </a:moveTo>
                  <a:cubicBezTo>
                    <a:pt x="125968" y="40957"/>
                    <a:pt x="125968" y="40957"/>
                    <a:pt x="125968" y="41910"/>
                  </a:cubicBezTo>
                  <a:cubicBezTo>
                    <a:pt x="125968" y="41910"/>
                    <a:pt x="125968" y="41910"/>
                    <a:pt x="125968" y="42863"/>
                  </a:cubicBezTo>
                  <a:cubicBezTo>
                    <a:pt x="125968" y="41910"/>
                    <a:pt x="126921" y="41910"/>
                    <a:pt x="126921" y="40957"/>
                  </a:cubicBezTo>
                  <a:cubicBezTo>
                    <a:pt x="126921" y="41910"/>
                    <a:pt x="127873" y="40957"/>
                    <a:pt x="126921" y="40957"/>
                  </a:cubicBezTo>
                  <a:cubicBezTo>
                    <a:pt x="126921" y="40957"/>
                    <a:pt x="126921" y="40957"/>
                    <a:pt x="126921" y="40957"/>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7873" y="132397"/>
                  </a:moveTo>
                  <a:cubicBezTo>
                    <a:pt x="127873" y="132397"/>
                    <a:pt x="127873"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6921" y="53340"/>
                    <a:pt x="126921" y="53340"/>
                  </a:cubicBezTo>
                  <a:lnTo>
                    <a:pt x="126921" y="53340"/>
                  </a:lnTo>
                  <a:cubicBezTo>
                    <a:pt x="125968" y="52388"/>
                    <a:pt x="125968" y="52388"/>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015"/>
                    <a:pt x="126921"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39052"/>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010"/>
                    <a:pt x="127873" y="81915"/>
                    <a:pt x="126921" y="82867"/>
                  </a:cubicBezTo>
                  <a:close/>
                  <a:moveTo>
                    <a:pt x="128826" y="102870"/>
                  </a:moveTo>
                  <a:cubicBezTo>
                    <a:pt x="129778" y="104775"/>
                    <a:pt x="129778" y="106680"/>
                    <a:pt x="131683" y="105727"/>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5968"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0490"/>
                    <a:pt x="136446" y="110490"/>
                    <a:pt x="135493" y="110490"/>
                  </a:cubicBezTo>
                  <a:cubicBezTo>
                    <a:pt x="135493" y="109538"/>
                    <a:pt x="137398" y="108585"/>
                    <a:pt x="137398" y="106680"/>
                  </a:cubicBezTo>
                  <a:cubicBezTo>
                    <a:pt x="137398" y="105727"/>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0731" y="50482"/>
                    <a:pt x="128826" y="49530"/>
                    <a:pt x="127873" y="49530"/>
                  </a:cubicBezTo>
                  <a:close/>
                  <a:moveTo>
                    <a:pt x="127873" y="140970"/>
                  </a:moveTo>
                  <a:lnTo>
                    <a:pt x="127873" y="140970"/>
                  </a:lnTo>
                  <a:cubicBezTo>
                    <a:pt x="128826" y="140017"/>
                    <a:pt x="127873" y="140017"/>
                    <a:pt x="127873" y="139065"/>
                  </a:cubicBezTo>
                  <a:cubicBezTo>
                    <a:pt x="127873" y="140017"/>
                    <a:pt x="127873" y="140017"/>
                    <a:pt x="127873" y="140970"/>
                  </a:cubicBezTo>
                  <a:close/>
                  <a:moveTo>
                    <a:pt x="128826" y="135255"/>
                  </a:moveTo>
                  <a:lnTo>
                    <a:pt x="128826" y="135255"/>
                  </a:lnTo>
                  <a:cubicBezTo>
                    <a:pt x="127873" y="136207"/>
                    <a:pt x="128826" y="137160"/>
                    <a:pt x="128826" y="138113"/>
                  </a:cubicBezTo>
                  <a:cubicBezTo>
                    <a:pt x="128826" y="137160"/>
                    <a:pt x="129778" y="136207"/>
                    <a:pt x="128826"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7638"/>
                  </a:moveTo>
                  <a:cubicBezTo>
                    <a:pt x="137398" y="146685"/>
                    <a:pt x="138351" y="146685"/>
                    <a:pt x="138351" y="146685"/>
                  </a:cubicBezTo>
                  <a:cubicBezTo>
                    <a:pt x="138351" y="147638"/>
                    <a:pt x="138351" y="147638"/>
                    <a:pt x="139303" y="147638"/>
                  </a:cubicBezTo>
                  <a:cubicBezTo>
                    <a:pt x="139303" y="147638"/>
                    <a:pt x="140256" y="147638"/>
                    <a:pt x="140256" y="146685"/>
                  </a:cubicBezTo>
                  <a:cubicBezTo>
                    <a:pt x="140256" y="145732"/>
                    <a:pt x="139303" y="145732"/>
                    <a:pt x="138351" y="146685"/>
                  </a:cubicBezTo>
                  <a:cubicBezTo>
                    <a:pt x="137398" y="145732"/>
                    <a:pt x="135493" y="145732"/>
                    <a:pt x="135493" y="143827"/>
                  </a:cubicBezTo>
                  <a:cubicBezTo>
                    <a:pt x="135493" y="141922"/>
                    <a:pt x="135493" y="140970"/>
                    <a:pt x="132636" y="140970"/>
                  </a:cubicBezTo>
                  <a:cubicBezTo>
                    <a:pt x="130731" y="140970"/>
                    <a:pt x="130731" y="142875"/>
                    <a:pt x="129778" y="143827"/>
                  </a:cubicBezTo>
                  <a:lnTo>
                    <a:pt x="128826" y="146685"/>
                  </a:lnTo>
                  <a:cubicBezTo>
                    <a:pt x="128826" y="147638"/>
                    <a:pt x="129778" y="148590"/>
                    <a:pt x="130731" y="147638"/>
                  </a:cubicBezTo>
                  <a:cubicBezTo>
                    <a:pt x="132636" y="143827"/>
                    <a:pt x="133588" y="146685"/>
                    <a:pt x="135493" y="148590"/>
                  </a:cubicBezTo>
                  <a:cubicBezTo>
                    <a:pt x="136446" y="150495"/>
                    <a:pt x="137398" y="149542"/>
                    <a:pt x="137398" y="147638"/>
                  </a:cubicBezTo>
                  <a:close/>
                  <a:moveTo>
                    <a:pt x="131683" y="110490"/>
                  </a:moveTo>
                  <a:cubicBezTo>
                    <a:pt x="130731" y="110490"/>
                    <a:pt x="130731" y="111442"/>
                    <a:pt x="130731" y="111442"/>
                  </a:cubicBezTo>
                  <a:cubicBezTo>
                    <a:pt x="130731" y="112395"/>
                    <a:pt x="131683" y="112395"/>
                    <a:pt x="131683" y="112395"/>
                  </a:cubicBezTo>
                  <a:cubicBezTo>
                    <a:pt x="132636" y="112395"/>
                    <a:pt x="132636" y="112395"/>
                    <a:pt x="132636" y="111442"/>
                  </a:cubicBezTo>
                  <a:cubicBezTo>
                    <a:pt x="132636" y="111442"/>
                    <a:pt x="131683" y="110490"/>
                    <a:pt x="131683" y="110490"/>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2"/>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1683" y="89535"/>
                    <a:pt x="130731" y="89535"/>
                    <a:pt x="130731" y="90488"/>
                  </a:cubicBezTo>
                  <a:lnTo>
                    <a:pt x="130731" y="90488"/>
                  </a:lnTo>
                  <a:close/>
                  <a:moveTo>
                    <a:pt x="132636" y="32385"/>
                  </a:moveTo>
                  <a:cubicBezTo>
                    <a:pt x="132636" y="32385"/>
                    <a:pt x="131683" y="31432"/>
                    <a:pt x="131683" y="31432"/>
                  </a:cubicBezTo>
                  <a:cubicBezTo>
                    <a:pt x="130731" y="32385"/>
                    <a:pt x="130731" y="33338"/>
                    <a:pt x="131683" y="33338"/>
                  </a:cubicBezTo>
                  <a:cubicBezTo>
                    <a:pt x="131683" y="34290"/>
                    <a:pt x="132636" y="34290"/>
                    <a:pt x="132636" y="32385"/>
                  </a:cubicBezTo>
                  <a:cubicBezTo>
                    <a:pt x="133588" y="33338"/>
                    <a:pt x="132636" y="33338"/>
                    <a:pt x="132636" y="32385"/>
                  </a:cubicBezTo>
                  <a:close/>
                  <a:moveTo>
                    <a:pt x="131683" y="15240"/>
                  </a:moveTo>
                  <a:cubicBezTo>
                    <a:pt x="131683" y="16192"/>
                    <a:pt x="131683" y="16192"/>
                    <a:pt x="131683" y="15240"/>
                  </a:cubicBezTo>
                  <a:cubicBezTo>
                    <a:pt x="132636" y="16192"/>
                    <a:pt x="132636" y="16192"/>
                    <a:pt x="132636" y="15240"/>
                  </a:cubicBezTo>
                  <a:cubicBezTo>
                    <a:pt x="132636" y="15240"/>
                    <a:pt x="132636" y="15240"/>
                    <a:pt x="131683" y="15240"/>
                  </a:cubicBezTo>
                  <a:cubicBezTo>
                    <a:pt x="131683" y="15240"/>
                    <a:pt x="131683" y="15240"/>
                    <a:pt x="131683" y="15240"/>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7160"/>
                  </a:moveTo>
                  <a:cubicBezTo>
                    <a:pt x="134541" y="137160"/>
                    <a:pt x="134541" y="138113"/>
                    <a:pt x="135493" y="137160"/>
                  </a:cubicBezTo>
                  <a:cubicBezTo>
                    <a:pt x="134541" y="139065"/>
                    <a:pt x="135493" y="139065"/>
                    <a:pt x="135493" y="139065"/>
                  </a:cubicBezTo>
                  <a:cubicBezTo>
                    <a:pt x="135493" y="139065"/>
                    <a:pt x="136446" y="139065"/>
                    <a:pt x="135493" y="137160"/>
                  </a:cubicBezTo>
                  <a:cubicBezTo>
                    <a:pt x="136446" y="137160"/>
                    <a:pt x="135493" y="137160"/>
                    <a:pt x="135493" y="137160"/>
                  </a:cubicBezTo>
                  <a:close/>
                  <a:moveTo>
                    <a:pt x="134541" y="79057"/>
                  </a:moveTo>
                  <a:cubicBezTo>
                    <a:pt x="134541" y="80010"/>
                    <a:pt x="139303" y="84772"/>
                    <a:pt x="140256" y="84772"/>
                  </a:cubicBezTo>
                  <a:cubicBezTo>
                    <a:pt x="141208" y="84772"/>
                    <a:pt x="142161" y="84772"/>
                    <a:pt x="142161" y="82867"/>
                  </a:cubicBezTo>
                  <a:cubicBezTo>
                    <a:pt x="140256" y="81915"/>
                    <a:pt x="140256" y="79057"/>
                    <a:pt x="138351" y="77152"/>
                  </a:cubicBezTo>
                  <a:cubicBezTo>
                    <a:pt x="137398" y="76200"/>
                    <a:pt x="136446" y="76200"/>
                    <a:pt x="135493" y="77152"/>
                  </a:cubicBezTo>
                  <a:cubicBezTo>
                    <a:pt x="135493" y="78105"/>
                    <a:pt x="134541" y="79057"/>
                    <a:pt x="134541" y="79057"/>
                  </a:cubicBezTo>
                  <a:close/>
                  <a:moveTo>
                    <a:pt x="136446" y="72390"/>
                  </a:moveTo>
                  <a:cubicBezTo>
                    <a:pt x="136446" y="72390"/>
                    <a:pt x="134541" y="72390"/>
                    <a:pt x="134541" y="73342"/>
                  </a:cubicBezTo>
                  <a:cubicBezTo>
                    <a:pt x="135493" y="74295"/>
                    <a:pt x="136446" y="73342"/>
                    <a:pt x="136446" y="72390"/>
                  </a:cubicBezTo>
                  <a:cubicBezTo>
                    <a:pt x="138351" y="74295"/>
                    <a:pt x="139303" y="73342"/>
                    <a:pt x="140256" y="71438"/>
                  </a:cubicBezTo>
                  <a:cubicBezTo>
                    <a:pt x="141208" y="70485"/>
                    <a:pt x="141208" y="70485"/>
                    <a:pt x="140256" y="69532"/>
                  </a:cubicBezTo>
                  <a:cubicBezTo>
                    <a:pt x="140256" y="68580"/>
                    <a:pt x="139303" y="68580"/>
                    <a:pt x="138351" y="68580"/>
                  </a:cubicBezTo>
                  <a:cubicBezTo>
                    <a:pt x="137398" y="68580"/>
                    <a:pt x="136446" y="68580"/>
                    <a:pt x="137398" y="70485"/>
                  </a:cubicBezTo>
                  <a:cubicBezTo>
                    <a:pt x="138351" y="72390"/>
                    <a:pt x="137398" y="72390"/>
                    <a:pt x="136446" y="72390"/>
                  </a:cubicBezTo>
                  <a:close/>
                  <a:moveTo>
                    <a:pt x="135493" y="102870"/>
                  </a:moveTo>
                  <a:cubicBezTo>
                    <a:pt x="136446" y="102870"/>
                    <a:pt x="136446" y="102870"/>
                    <a:pt x="135493" y="102870"/>
                  </a:cubicBezTo>
                  <a:cubicBezTo>
                    <a:pt x="136446" y="101917"/>
                    <a:pt x="136446" y="100965"/>
                    <a:pt x="135493" y="100965"/>
                  </a:cubicBezTo>
                  <a:cubicBezTo>
                    <a:pt x="135493"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7163"/>
                    <a:pt x="142161" y="156210"/>
                    <a:pt x="142161" y="155257"/>
                  </a:cubicBezTo>
                  <a:close/>
                  <a:moveTo>
                    <a:pt x="138351" y="98107"/>
                  </a:moveTo>
                  <a:cubicBezTo>
                    <a:pt x="138351" y="98107"/>
                    <a:pt x="138351" y="97155"/>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4780"/>
                    <a:pt x="142161" y="144780"/>
                  </a:cubicBezTo>
                  <a:close/>
                  <a:moveTo>
                    <a:pt x="139303" y="103822"/>
                  </a:moveTo>
                  <a:cubicBezTo>
                    <a:pt x="140256" y="103822"/>
                    <a:pt x="141208" y="102870"/>
                    <a:pt x="140256" y="101917"/>
                  </a:cubicBezTo>
                  <a:cubicBezTo>
                    <a:pt x="140256" y="101917"/>
                    <a:pt x="139303" y="100965"/>
                    <a:pt x="139303" y="101917"/>
                  </a:cubicBezTo>
                  <a:cubicBezTo>
                    <a:pt x="138351" y="102870"/>
                    <a:pt x="138351" y="103822"/>
                    <a:pt x="139303" y="103822"/>
                  </a:cubicBezTo>
                  <a:cubicBezTo>
                    <a:pt x="139303" y="104775"/>
                    <a:pt x="138351" y="104775"/>
                    <a:pt x="139303" y="105727"/>
                  </a:cubicBezTo>
                  <a:cubicBezTo>
                    <a:pt x="139303" y="105727"/>
                    <a:pt x="140256" y="105727"/>
                    <a:pt x="140256" y="105727"/>
                  </a:cubicBezTo>
                  <a:cubicBezTo>
                    <a:pt x="139303" y="105727"/>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0490"/>
                    <a:pt x="145018" y="110490"/>
                  </a:cubicBezTo>
                  <a:close/>
                  <a:moveTo>
                    <a:pt x="142161" y="65722"/>
                  </a:moveTo>
                  <a:lnTo>
                    <a:pt x="142161" y="65722"/>
                  </a:lnTo>
                  <a:cubicBezTo>
                    <a:pt x="143113" y="64770"/>
                    <a:pt x="143113" y="63817"/>
                    <a:pt x="142161" y="63817"/>
                  </a:cubicBezTo>
                  <a:lnTo>
                    <a:pt x="142161" y="65722"/>
                  </a:lnTo>
                  <a:cubicBezTo>
                    <a:pt x="142161" y="64770"/>
                    <a:pt x="142161"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3113" y="28575"/>
                  </a:moveTo>
                  <a:lnTo>
                    <a:pt x="143113" y="28575"/>
                  </a:lnTo>
                  <a:cubicBezTo>
                    <a:pt x="143113" y="28575"/>
                    <a:pt x="143113" y="28575"/>
                    <a:pt x="143113" y="28575"/>
                  </a:cubicBezTo>
                  <a:lnTo>
                    <a:pt x="143113" y="28575"/>
                  </a:lnTo>
                  <a:cubicBezTo>
                    <a:pt x="143113" y="28575"/>
                    <a:pt x="142161" y="28575"/>
                    <a:pt x="143113"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1922"/>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4066" y="38100"/>
                  </a:moveTo>
                  <a:cubicBezTo>
                    <a:pt x="144066" y="38100"/>
                    <a:pt x="144066" y="39052"/>
                    <a:pt x="145018" y="39052"/>
                  </a:cubicBezTo>
                  <a:cubicBezTo>
                    <a:pt x="145018" y="38100"/>
                    <a:pt x="145971" y="37147"/>
                    <a:pt x="146923" y="36195"/>
                  </a:cubicBezTo>
                  <a:cubicBezTo>
                    <a:pt x="146923" y="35242"/>
                    <a:pt x="146923" y="35242"/>
                    <a:pt x="145971" y="35242"/>
                  </a:cubicBezTo>
                  <a:cubicBezTo>
                    <a:pt x="144066" y="36195"/>
                    <a:pt x="144066" y="37147"/>
                    <a:pt x="144066"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7876"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5018"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8828" y="32385"/>
                    <a:pt x="147876" y="32385"/>
                  </a:cubicBezTo>
                  <a:lnTo>
                    <a:pt x="148828" y="32385"/>
                  </a:lnTo>
                  <a:cubicBezTo>
                    <a:pt x="148828" y="31432"/>
                    <a:pt x="148828"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9781" y="38100"/>
                    <a:pt x="148828" y="37147"/>
                  </a:cubicBezTo>
                  <a:cubicBezTo>
                    <a:pt x="149781" y="37147"/>
                    <a:pt x="149781" y="37147"/>
                    <a:pt x="148828" y="37147"/>
                  </a:cubicBezTo>
                  <a:close/>
                  <a:moveTo>
                    <a:pt x="151686" y="159067"/>
                  </a:moveTo>
                  <a:cubicBezTo>
                    <a:pt x="151686" y="159067"/>
                    <a:pt x="150733" y="158115"/>
                    <a:pt x="151686" y="159067"/>
                  </a:cubicBezTo>
                  <a:cubicBezTo>
                    <a:pt x="149781" y="159067"/>
                    <a:pt x="148828" y="159067"/>
                    <a:pt x="148828" y="160020"/>
                  </a:cubicBezTo>
                  <a:cubicBezTo>
                    <a:pt x="148828" y="160020"/>
                    <a:pt x="149781" y="160972"/>
                    <a:pt x="149781" y="161925"/>
                  </a:cubicBezTo>
                  <a:cubicBezTo>
                    <a:pt x="150733" y="160972"/>
                    <a:pt x="150733"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5247"/>
                  </a:moveTo>
                  <a:cubicBezTo>
                    <a:pt x="148828" y="76200"/>
                    <a:pt x="148828" y="76200"/>
                    <a:pt x="148828" y="75247"/>
                  </a:cubicBezTo>
                  <a:cubicBezTo>
                    <a:pt x="149781" y="76200"/>
                    <a:pt x="149781" y="75247"/>
                    <a:pt x="148828" y="75247"/>
                  </a:cubicBezTo>
                  <a:cubicBezTo>
                    <a:pt x="149781" y="75247"/>
                    <a:pt x="149781" y="75247"/>
                    <a:pt x="148828" y="75247"/>
                  </a:cubicBezTo>
                  <a:cubicBezTo>
                    <a:pt x="149781" y="75247"/>
                    <a:pt x="148828" y="75247"/>
                    <a:pt x="148828" y="75247"/>
                  </a:cubicBezTo>
                  <a:close/>
                  <a:moveTo>
                    <a:pt x="149781" y="65722"/>
                  </a:moveTo>
                  <a:lnTo>
                    <a:pt x="149781" y="65722"/>
                  </a:lnTo>
                  <a:cubicBezTo>
                    <a:pt x="149781" y="64770"/>
                    <a:pt x="149781" y="64770"/>
                    <a:pt x="149781" y="65722"/>
                  </a:cubicBezTo>
                  <a:cubicBezTo>
                    <a:pt x="148828" y="64770"/>
                    <a:pt x="148828" y="65722"/>
                    <a:pt x="149781" y="65722"/>
                  </a:cubicBezTo>
                  <a:close/>
                  <a:moveTo>
                    <a:pt x="153591" y="138113"/>
                  </a:moveTo>
                  <a:cubicBezTo>
                    <a:pt x="153591"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2638" y="41910"/>
                    <a:pt x="152638" y="41910"/>
                    <a:pt x="152638" y="41910"/>
                  </a:cubicBezTo>
                  <a:cubicBezTo>
                    <a:pt x="152638" y="40957"/>
                    <a:pt x="152638" y="40957"/>
                    <a:pt x="152638" y="41910"/>
                  </a:cubicBezTo>
                  <a:cubicBezTo>
                    <a:pt x="151686" y="40957"/>
                    <a:pt x="151686" y="40957"/>
                    <a:pt x="152638" y="41910"/>
                  </a:cubicBezTo>
                  <a:close/>
                  <a:moveTo>
                    <a:pt x="154543" y="109538"/>
                  </a:moveTo>
                  <a:cubicBezTo>
                    <a:pt x="154543" y="109538"/>
                    <a:pt x="153591" y="109538"/>
                    <a:pt x="154543" y="109538"/>
                  </a:cubicBezTo>
                  <a:cubicBezTo>
                    <a:pt x="153591" y="109538"/>
                    <a:pt x="152638" y="109538"/>
                    <a:pt x="152638" y="109538"/>
                  </a:cubicBezTo>
                  <a:cubicBezTo>
                    <a:pt x="152638" y="109538"/>
                    <a:pt x="152638" y="110490"/>
                    <a:pt x="152638" y="110490"/>
                  </a:cubicBezTo>
                  <a:cubicBezTo>
                    <a:pt x="153591" y="111442"/>
                    <a:pt x="154543" y="110490"/>
                    <a:pt x="154543" y="109538"/>
                  </a:cubicBezTo>
                  <a:close/>
                  <a:moveTo>
                    <a:pt x="154543" y="156210"/>
                  </a:moveTo>
                  <a:cubicBezTo>
                    <a:pt x="154543" y="156210"/>
                    <a:pt x="154543" y="156210"/>
                    <a:pt x="154543" y="156210"/>
                  </a:cubicBezTo>
                  <a:lnTo>
                    <a:pt x="154543" y="156210"/>
                  </a:lnTo>
                  <a:lnTo>
                    <a:pt x="154543" y="156210"/>
                  </a:lnTo>
                  <a:cubicBezTo>
                    <a:pt x="154543" y="156210"/>
                    <a:pt x="154543" y="156210"/>
                    <a:pt x="154543" y="156210"/>
                  </a:cubicBezTo>
                  <a:close/>
                  <a:moveTo>
                    <a:pt x="155496" y="123825"/>
                  </a:moveTo>
                  <a:cubicBezTo>
                    <a:pt x="155496" y="122872"/>
                    <a:pt x="155496" y="122872"/>
                    <a:pt x="155496" y="123825"/>
                  </a:cubicBezTo>
                  <a:cubicBezTo>
                    <a:pt x="155496" y="122872"/>
                    <a:pt x="155496" y="122872"/>
                    <a:pt x="155496" y="123825"/>
                  </a:cubicBezTo>
                  <a:cubicBezTo>
                    <a:pt x="155496" y="123825"/>
                    <a:pt x="155496" y="123825"/>
                    <a:pt x="155496" y="123825"/>
                  </a:cubicBezTo>
                  <a:lnTo>
                    <a:pt x="155496" y="123825"/>
                  </a:lnTo>
                  <a:close/>
                  <a:moveTo>
                    <a:pt x="157401" y="55245"/>
                  </a:moveTo>
                  <a:cubicBezTo>
                    <a:pt x="157401" y="55245"/>
                    <a:pt x="157401" y="55245"/>
                    <a:pt x="157401" y="55245"/>
                  </a:cubicBezTo>
                  <a:cubicBezTo>
                    <a:pt x="157401" y="55245"/>
                    <a:pt x="156448" y="55245"/>
                    <a:pt x="157401" y="55245"/>
                  </a:cubicBezTo>
                  <a:cubicBezTo>
                    <a:pt x="156448" y="56197"/>
                    <a:pt x="157401" y="56197"/>
                    <a:pt x="157401" y="55245"/>
                  </a:cubicBezTo>
                  <a:cubicBezTo>
                    <a:pt x="157401" y="56197"/>
                    <a:pt x="157401" y="56197"/>
                    <a:pt x="157401" y="552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8" name="Freeform 357">
              <a:extLst>
                <a:ext uri="{FF2B5EF4-FFF2-40B4-BE49-F238E27FC236}">
                  <a16:creationId xmlns:a16="http://schemas.microsoft.com/office/drawing/2014/main" id="{28197978-190C-56ED-782E-BC3988D25C1C}"/>
                </a:ext>
              </a:extLst>
            </p:cNvPr>
            <p:cNvSpPr/>
            <p:nvPr/>
          </p:nvSpPr>
          <p:spPr>
            <a:xfrm>
              <a:off x="943646" y="88429"/>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6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5 w 139585"/>
                <a:gd name="connsiteY70" fmla="*/ 53826 h 182174"/>
                <a:gd name="connsiteX71" fmla="*/ 25285 w 139585"/>
                <a:gd name="connsiteY71" fmla="*/ 53826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1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976 h 182174"/>
                <a:gd name="connsiteX137" fmla="*/ 18618 w 139585"/>
                <a:gd name="connsiteY137" fmla="*/ 108118 h 182174"/>
                <a:gd name="connsiteX138" fmla="*/ 19571 w 139585"/>
                <a:gd name="connsiteY138" fmla="*/ 107165 h 182174"/>
                <a:gd name="connsiteX139" fmla="*/ 14808 w 139585"/>
                <a:gd name="connsiteY139" fmla="*/ 107165 h 182174"/>
                <a:gd name="connsiteX140" fmla="*/ 15760 w 139585"/>
                <a:gd name="connsiteY140" fmla="*/ 103355 h 182174"/>
                <a:gd name="connsiteX141" fmla="*/ 13855 w 139585"/>
                <a:gd name="connsiteY141" fmla="*/ 104308 h 182174"/>
                <a:gd name="connsiteX142" fmla="*/ 13855 w 139585"/>
                <a:gd name="connsiteY142" fmla="*/ 105261 h 182174"/>
                <a:gd name="connsiteX143" fmla="*/ 14808 w 139585"/>
                <a:gd name="connsiteY143" fmla="*/ 110976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6 h 182174"/>
                <a:gd name="connsiteX156" fmla="*/ 16713 w 139585"/>
                <a:gd name="connsiteY156" fmla="*/ 91926 h 182174"/>
                <a:gd name="connsiteX157" fmla="*/ 16713 w 139585"/>
                <a:gd name="connsiteY157" fmla="*/ 92878 h 182174"/>
                <a:gd name="connsiteX158" fmla="*/ 16713 w 139585"/>
                <a:gd name="connsiteY158" fmla="*/ 91926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1 w 139585"/>
                <a:gd name="connsiteY165" fmla="*/ 117643 h 182174"/>
                <a:gd name="connsiteX166" fmla="*/ 26238 w 139585"/>
                <a:gd name="connsiteY166" fmla="*/ 115738 h 182174"/>
                <a:gd name="connsiteX167" fmla="*/ 29096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1 w 139585"/>
                <a:gd name="connsiteY171" fmla="*/ 115738 h 182174"/>
                <a:gd name="connsiteX172" fmla="*/ 38621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6 h 182174"/>
                <a:gd name="connsiteX182" fmla="*/ 18618 w 139585"/>
                <a:gd name="connsiteY182" fmla="*/ 115738 h 182174"/>
                <a:gd name="connsiteX183" fmla="*/ 19571 w 139585"/>
                <a:gd name="connsiteY183" fmla="*/ 117643 h 182174"/>
                <a:gd name="connsiteX184" fmla="*/ 18618 w 139585"/>
                <a:gd name="connsiteY184" fmla="*/ 122405 h 182174"/>
                <a:gd name="connsiteX185" fmla="*/ 22428 w 139585"/>
                <a:gd name="connsiteY185" fmla="*/ 130026 h 182174"/>
                <a:gd name="connsiteX186" fmla="*/ 22428 w 139585"/>
                <a:gd name="connsiteY186" fmla="*/ 130026 h 182174"/>
                <a:gd name="connsiteX187" fmla="*/ 20523 w 139585"/>
                <a:gd name="connsiteY187" fmla="*/ 129073 h 182174"/>
                <a:gd name="connsiteX188" fmla="*/ 19571 w 139585"/>
                <a:gd name="connsiteY188" fmla="*/ 128120 h 182174"/>
                <a:gd name="connsiteX189" fmla="*/ 18618 w 139585"/>
                <a:gd name="connsiteY189" fmla="*/ 127168 h 182174"/>
                <a:gd name="connsiteX190" fmla="*/ 18618 w 139585"/>
                <a:gd name="connsiteY190" fmla="*/ 127168 h 182174"/>
                <a:gd name="connsiteX191" fmla="*/ 19571 w 139585"/>
                <a:gd name="connsiteY191" fmla="*/ 128120 h 182174"/>
                <a:gd name="connsiteX192" fmla="*/ 20523 w 139585"/>
                <a:gd name="connsiteY192" fmla="*/ 128120 h 182174"/>
                <a:gd name="connsiteX193" fmla="*/ 22428 w 139585"/>
                <a:gd name="connsiteY193" fmla="*/ 130026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1 h 182174"/>
                <a:gd name="connsiteX212" fmla="*/ 22428 w 139585"/>
                <a:gd name="connsiteY212" fmla="*/ 101451 h 182174"/>
                <a:gd name="connsiteX213" fmla="*/ 21475 w 139585"/>
                <a:gd name="connsiteY213" fmla="*/ 103355 h 182174"/>
                <a:gd name="connsiteX214" fmla="*/ 21475 w 139585"/>
                <a:gd name="connsiteY214" fmla="*/ 105261 h 182174"/>
                <a:gd name="connsiteX215" fmla="*/ 19571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6 h 182174"/>
                <a:gd name="connsiteX273" fmla="*/ 28143 w 139585"/>
                <a:gd name="connsiteY273" fmla="*/ 129073 h 182174"/>
                <a:gd name="connsiteX274" fmla="*/ 28143 w 139585"/>
                <a:gd name="connsiteY274" fmla="*/ 129073 h 182174"/>
                <a:gd name="connsiteX275" fmla="*/ 29096 w 139585"/>
                <a:gd name="connsiteY275" fmla="*/ 125263 h 182174"/>
                <a:gd name="connsiteX276" fmla="*/ 30048 w 139585"/>
                <a:gd name="connsiteY276" fmla="*/ 123358 h 182174"/>
                <a:gd name="connsiteX277" fmla="*/ 29096 w 139585"/>
                <a:gd name="connsiteY277" fmla="*/ 122405 h 182174"/>
                <a:gd name="connsiteX278" fmla="*/ 29096 w 139585"/>
                <a:gd name="connsiteY278" fmla="*/ 125263 h 182174"/>
                <a:gd name="connsiteX279" fmla="*/ 29096 w 139585"/>
                <a:gd name="connsiteY279" fmla="*/ 125263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1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1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1 w 139585"/>
                <a:gd name="connsiteY468" fmla="*/ 70018 h 182174"/>
                <a:gd name="connsiteX469" fmla="*/ 117678 w 139585"/>
                <a:gd name="connsiteY469" fmla="*/ 74780 h 182174"/>
                <a:gd name="connsiteX470" fmla="*/ 124346 w 139585"/>
                <a:gd name="connsiteY470" fmla="*/ 71923 h 182174"/>
                <a:gd name="connsiteX471" fmla="*/ 124346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1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1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4311 h 182174"/>
                <a:gd name="connsiteX540" fmla="*/ 118630 w 139585"/>
                <a:gd name="connsiteY540" fmla="*/ 122405 h 182174"/>
                <a:gd name="connsiteX541" fmla="*/ 119583 w 139585"/>
                <a:gd name="connsiteY541" fmla="*/ 123358 h 182174"/>
                <a:gd name="connsiteX542" fmla="*/ 116725 w 139585"/>
                <a:gd name="connsiteY542" fmla="*/ 124311 h 182174"/>
                <a:gd name="connsiteX543" fmla="*/ 116725 w 139585"/>
                <a:gd name="connsiteY543" fmla="*/ 124311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2883 h 182174"/>
                <a:gd name="connsiteX570" fmla="*/ 122440 w 139585"/>
                <a:gd name="connsiteY570" fmla="*/ 132883 h 182174"/>
                <a:gd name="connsiteX571" fmla="*/ 122440 w 139585"/>
                <a:gd name="connsiteY571" fmla="*/ 132883 h 182174"/>
                <a:gd name="connsiteX572" fmla="*/ 122440 w 139585"/>
                <a:gd name="connsiteY572" fmla="*/ 132883 h 182174"/>
                <a:gd name="connsiteX573" fmla="*/ 122440 w 139585"/>
                <a:gd name="connsiteY573" fmla="*/ 132883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6 w 139585"/>
                <a:gd name="connsiteY582" fmla="*/ 122405 h 182174"/>
                <a:gd name="connsiteX583" fmla="*/ 123393 w 139585"/>
                <a:gd name="connsiteY583" fmla="*/ 125263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0" y="138598"/>
                    <a:pt x="90055" y="128120"/>
                    <a:pt x="93865" y="116690"/>
                  </a:cubicBezTo>
                  <a:cubicBezTo>
                    <a:pt x="94818" y="113833"/>
                    <a:pt x="95771" y="110976"/>
                    <a:pt x="98628" y="109070"/>
                  </a:cubicBezTo>
                  <a:cubicBezTo>
                    <a:pt x="105296" y="104308"/>
                    <a:pt x="111963" y="101451"/>
                    <a:pt x="120535"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1" y="90020"/>
                  </a:cubicBezTo>
                  <a:cubicBezTo>
                    <a:pt x="130060" y="90020"/>
                    <a:pt x="126250" y="90020"/>
                    <a:pt x="122440" y="90020"/>
                  </a:cubicBezTo>
                  <a:cubicBezTo>
                    <a:pt x="100533" y="90973"/>
                    <a:pt x="78625" y="90973"/>
                    <a:pt x="57671" y="90973"/>
                  </a:cubicBezTo>
                  <a:cubicBezTo>
                    <a:pt x="51955" y="90020"/>
                    <a:pt x="51955" y="90973"/>
                    <a:pt x="51003" y="95736"/>
                  </a:cubicBezTo>
                  <a:close/>
                  <a:moveTo>
                    <a:pt x="11950" y="97640"/>
                  </a:moveTo>
                  <a:cubicBezTo>
                    <a:pt x="12903" y="99545"/>
                    <a:pt x="11950" y="102403"/>
                    <a:pt x="15760" y="103355"/>
                  </a:cubicBezTo>
                  <a:cubicBezTo>
                    <a:pt x="14808" y="101451"/>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6"/>
                  </a:cubicBezTo>
                  <a:cubicBezTo>
                    <a:pt x="13855" y="90973"/>
                    <a:pt x="14808" y="90020"/>
                    <a:pt x="12903" y="90020"/>
                  </a:cubicBezTo>
                  <a:cubicBezTo>
                    <a:pt x="10998" y="90020"/>
                    <a:pt x="11950" y="91926"/>
                    <a:pt x="11950" y="92878"/>
                  </a:cubicBezTo>
                  <a:lnTo>
                    <a:pt x="11950" y="94783"/>
                  </a:lnTo>
                  <a:cubicBezTo>
                    <a:pt x="11950" y="94783"/>
                    <a:pt x="11950" y="94783"/>
                    <a:pt x="11950" y="94783"/>
                  </a:cubicBezTo>
                  <a:lnTo>
                    <a:pt x="11950" y="94783"/>
                  </a:lnTo>
                  <a:cubicBezTo>
                    <a:pt x="9093" y="95736"/>
                    <a:pt x="10998" y="96688"/>
                    <a:pt x="11950" y="97640"/>
                  </a:cubicBezTo>
                  <a:lnTo>
                    <a:pt x="11950" y="97640"/>
                  </a:lnTo>
                  <a:lnTo>
                    <a:pt x="11950" y="97640"/>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5"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5" y="50968"/>
                    <a:pt x="23380" y="51920"/>
                  </a:cubicBezTo>
                  <a:cubicBezTo>
                    <a:pt x="22428" y="51920"/>
                    <a:pt x="22428" y="53826"/>
                    <a:pt x="22428" y="53826"/>
                  </a:cubicBezTo>
                  <a:cubicBezTo>
                    <a:pt x="23380" y="55730"/>
                    <a:pt x="24333" y="53826"/>
                    <a:pt x="25285" y="53826"/>
                  </a:cubicBezTo>
                  <a:lnTo>
                    <a:pt x="25285" y="53826"/>
                  </a:lnTo>
                  <a:cubicBezTo>
                    <a:pt x="25285" y="56683"/>
                    <a:pt x="24333" y="58588"/>
                    <a:pt x="21475" y="59540"/>
                  </a:cubicBezTo>
                  <a:cubicBezTo>
                    <a:pt x="20523" y="60493"/>
                    <a:pt x="19571" y="61445"/>
                    <a:pt x="18618" y="62398"/>
                  </a:cubicBezTo>
                  <a:cubicBezTo>
                    <a:pt x="17665" y="63351"/>
                    <a:pt x="15760" y="61445"/>
                    <a:pt x="15760" y="62398"/>
                  </a:cubicBezTo>
                  <a:cubicBezTo>
                    <a:pt x="14808" y="63351"/>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6"/>
                    <a:pt x="16713" y="72876"/>
                    <a:pt x="16713" y="73828"/>
                  </a:cubicBezTo>
                  <a:cubicBezTo>
                    <a:pt x="14808" y="74780"/>
                    <a:pt x="14808" y="76686"/>
                    <a:pt x="15760"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0" y="81448"/>
                    <a:pt x="17665" y="77638"/>
                  </a:cubicBezTo>
                  <a:cubicBezTo>
                    <a:pt x="18618" y="78590"/>
                    <a:pt x="25285" y="76686"/>
                    <a:pt x="25285" y="78590"/>
                  </a:cubicBezTo>
                  <a:cubicBezTo>
                    <a:pt x="26238" y="81448"/>
                    <a:pt x="25285" y="82401"/>
                    <a:pt x="27190" y="84305"/>
                  </a:cubicBezTo>
                  <a:cubicBezTo>
                    <a:pt x="24333" y="85258"/>
                    <a:pt x="27190" y="88115"/>
                    <a:pt x="25285"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0" y="83353"/>
                    <a:pt x="15760" y="83353"/>
                  </a:cubicBezTo>
                  <a:cubicBezTo>
                    <a:pt x="12903" y="85258"/>
                    <a:pt x="13855" y="87163"/>
                    <a:pt x="16713" y="89068"/>
                  </a:cubicBezTo>
                  <a:cubicBezTo>
                    <a:pt x="17665" y="90020"/>
                    <a:pt x="18618" y="90973"/>
                    <a:pt x="19571" y="90973"/>
                  </a:cubicBezTo>
                  <a:cubicBezTo>
                    <a:pt x="22428" y="92878"/>
                    <a:pt x="24333" y="91926"/>
                    <a:pt x="25285"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5"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6683"/>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3855" y="94783"/>
                    <a:pt x="14808" y="95736"/>
                    <a:pt x="14808" y="97640"/>
                  </a:cubicBezTo>
                  <a:close/>
                  <a:moveTo>
                    <a:pt x="14808" y="110976"/>
                  </a:moveTo>
                  <a:cubicBezTo>
                    <a:pt x="17665" y="111928"/>
                    <a:pt x="19571" y="111928"/>
                    <a:pt x="18618" y="108118"/>
                  </a:cubicBezTo>
                  <a:cubicBezTo>
                    <a:pt x="18618" y="108118"/>
                    <a:pt x="18618" y="107165"/>
                    <a:pt x="19571" y="107165"/>
                  </a:cubicBezTo>
                  <a:cubicBezTo>
                    <a:pt x="17665" y="107165"/>
                    <a:pt x="16713" y="107165"/>
                    <a:pt x="14808" y="107165"/>
                  </a:cubicBezTo>
                  <a:cubicBezTo>
                    <a:pt x="15760" y="106213"/>
                    <a:pt x="15760" y="104308"/>
                    <a:pt x="15760" y="103355"/>
                  </a:cubicBezTo>
                  <a:cubicBezTo>
                    <a:pt x="14808" y="103355"/>
                    <a:pt x="13855" y="104308"/>
                    <a:pt x="13855" y="104308"/>
                  </a:cubicBezTo>
                  <a:cubicBezTo>
                    <a:pt x="12903" y="104308"/>
                    <a:pt x="13855" y="105261"/>
                    <a:pt x="13855" y="105261"/>
                  </a:cubicBezTo>
                  <a:cubicBezTo>
                    <a:pt x="12903" y="107165"/>
                    <a:pt x="10998" y="109070"/>
                    <a:pt x="14808" y="110976"/>
                  </a:cubicBezTo>
                  <a:close/>
                  <a:moveTo>
                    <a:pt x="21475" y="74780"/>
                  </a:moveTo>
                  <a:cubicBezTo>
                    <a:pt x="20523" y="74780"/>
                    <a:pt x="19571" y="75733"/>
                    <a:pt x="18618" y="75733"/>
                  </a:cubicBezTo>
                  <a:cubicBezTo>
                    <a:pt x="17665" y="75733"/>
                    <a:pt x="16713" y="75733"/>
                    <a:pt x="15760"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6"/>
                  </a:moveTo>
                  <a:lnTo>
                    <a:pt x="16713" y="91926"/>
                  </a:lnTo>
                  <a:cubicBezTo>
                    <a:pt x="15760" y="91926"/>
                    <a:pt x="16713" y="92878"/>
                    <a:pt x="16713" y="92878"/>
                  </a:cubicBezTo>
                  <a:lnTo>
                    <a:pt x="16713" y="91926"/>
                  </a:lnTo>
                  <a:close/>
                  <a:moveTo>
                    <a:pt x="18618" y="122405"/>
                  </a:moveTo>
                  <a:cubicBezTo>
                    <a:pt x="19571" y="123358"/>
                    <a:pt x="20523" y="122405"/>
                    <a:pt x="21475" y="121453"/>
                  </a:cubicBezTo>
                  <a:cubicBezTo>
                    <a:pt x="21475" y="122405"/>
                    <a:pt x="21475" y="122405"/>
                    <a:pt x="22428" y="122405"/>
                  </a:cubicBezTo>
                  <a:lnTo>
                    <a:pt x="22428" y="121453"/>
                  </a:lnTo>
                  <a:cubicBezTo>
                    <a:pt x="22428" y="120501"/>
                    <a:pt x="21475" y="121453"/>
                    <a:pt x="21475" y="121453"/>
                  </a:cubicBezTo>
                  <a:cubicBezTo>
                    <a:pt x="21475" y="119548"/>
                    <a:pt x="20523" y="119548"/>
                    <a:pt x="18618" y="118595"/>
                  </a:cubicBezTo>
                  <a:cubicBezTo>
                    <a:pt x="18618" y="118595"/>
                    <a:pt x="19571" y="117643"/>
                    <a:pt x="19571" y="117643"/>
                  </a:cubicBezTo>
                  <a:cubicBezTo>
                    <a:pt x="22428" y="117643"/>
                    <a:pt x="24333" y="116690"/>
                    <a:pt x="26238" y="115738"/>
                  </a:cubicBezTo>
                  <a:cubicBezTo>
                    <a:pt x="27190" y="114786"/>
                    <a:pt x="28143" y="114786"/>
                    <a:pt x="29096"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1" y="115738"/>
                  </a:cubicBezTo>
                  <a:cubicBezTo>
                    <a:pt x="39573" y="115738"/>
                    <a:pt x="39573" y="114786"/>
                    <a:pt x="38621" y="114786"/>
                  </a:cubicBezTo>
                  <a:lnTo>
                    <a:pt x="37668" y="113833"/>
                  </a:lnTo>
                  <a:cubicBezTo>
                    <a:pt x="36715" y="110976"/>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6" y="108118"/>
                    <a:pt x="30048" y="107165"/>
                  </a:cubicBezTo>
                  <a:cubicBezTo>
                    <a:pt x="31000" y="107165"/>
                    <a:pt x="31953" y="106213"/>
                    <a:pt x="31953" y="107165"/>
                  </a:cubicBezTo>
                  <a:cubicBezTo>
                    <a:pt x="31953" y="108118"/>
                    <a:pt x="31953" y="109070"/>
                    <a:pt x="31953" y="109070"/>
                  </a:cubicBezTo>
                  <a:cubicBezTo>
                    <a:pt x="31000" y="110023"/>
                    <a:pt x="30048" y="111928"/>
                    <a:pt x="28143" y="110976"/>
                  </a:cubicBezTo>
                  <a:cubicBezTo>
                    <a:pt x="24333" y="110023"/>
                    <a:pt x="19571" y="112880"/>
                    <a:pt x="18618" y="115738"/>
                  </a:cubicBezTo>
                  <a:cubicBezTo>
                    <a:pt x="17665" y="116690"/>
                    <a:pt x="19571" y="117643"/>
                    <a:pt x="19571" y="117643"/>
                  </a:cubicBezTo>
                  <a:cubicBezTo>
                    <a:pt x="18618" y="119548"/>
                    <a:pt x="16713" y="121453"/>
                    <a:pt x="18618" y="122405"/>
                  </a:cubicBezTo>
                  <a:close/>
                  <a:moveTo>
                    <a:pt x="22428" y="130026"/>
                  </a:moveTo>
                  <a:cubicBezTo>
                    <a:pt x="22428" y="130026"/>
                    <a:pt x="23380" y="129073"/>
                    <a:pt x="22428" y="130026"/>
                  </a:cubicBezTo>
                  <a:cubicBezTo>
                    <a:pt x="22428" y="128120"/>
                    <a:pt x="21475" y="129073"/>
                    <a:pt x="20523" y="129073"/>
                  </a:cubicBezTo>
                  <a:lnTo>
                    <a:pt x="19571" y="128120"/>
                  </a:lnTo>
                  <a:cubicBezTo>
                    <a:pt x="19571" y="128120"/>
                    <a:pt x="18618" y="127168"/>
                    <a:pt x="18618" y="127168"/>
                  </a:cubicBezTo>
                  <a:cubicBezTo>
                    <a:pt x="18618" y="127168"/>
                    <a:pt x="17665" y="127168"/>
                    <a:pt x="18618" y="127168"/>
                  </a:cubicBezTo>
                  <a:lnTo>
                    <a:pt x="19571" y="128120"/>
                  </a:lnTo>
                  <a:cubicBezTo>
                    <a:pt x="19571" y="128120"/>
                    <a:pt x="20523" y="128120"/>
                    <a:pt x="20523" y="128120"/>
                  </a:cubicBezTo>
                  <a:cubicBezTo>
                    <a:pt x="20523" y="130026"/>
                    <a:pt x="21475" y="130026"/>
                    <a:pt x="22428" y="130026"/>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8593"/>
                    <a:pt x="20523" y="98593"/>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1455"/>
                    <a:pt x="20523" y="140503"/>
                    <a:pt x="20523" y="140503"/>
                  </a:cubicBezTo>
                  <a:close/>
                  <a:moveTo>
                    <a:pt x="19571" y="55730"/>
                  </a:moveTo>
                  <a:lnTo>
                    <a:pt x="19571" y="55730"/>
                  </a:lnTo>
                  <a:cubicBezTo>
                    <a:pt x="20523" y="56683"/>
                    <a:pt x="20523" y="56683"/>
                    <a:pt x="19571" y="55730"/>
                  </a:cubicBezTo>
                  <a:cubicBezTo>
                    <a:pt x="20523" y="55730"/>
                    <a:pt x="20523" y="55730"/>
                    <a:pt x="19571" y="55730"/>
                  </a:cubicBezTo>
                  <a:cubicBezTo>
                    <a:pt x="19571" y="55730"/>
                    <a:pt x="19571" y="55730"/>
                    <a:pt x="19571" y="55730"/>
                  </a:cubicBezTo>
                  <a:close/>
                  <a:moveTo>
                    <a:pt x="21475" y="105261"/>
                  </a:moveTo>
                  <a:lnTo>
                    <a:pt x="22428" y="103355"/>
                  </a:lnTo>
                  <a:cubicBezTo>
                    <a:pt x="22428" y="102403"/>
                    <a:pt x="23380" y="101451"/>
                    <a:pt x="22428" y="101451"/>
                  </a:cubicBezTo>
                  <a:lnTo>
                    <a:pt x="22428" y="101451"/>
                  </a:lnTo>
                  <a:cubicBezTo>
                    <a:pt x="21475" y="101451"/>
                    <a:pt x="21475" y="102403"/>
                    <a:pt x="21475" y="103355"/>
                  </a:cubicBezTo>
                  <a:lnTo>
                    <a:pt x="21475" y="105261"/>
                  </a:lnTo>
                  <a:cubicBezTo>
                    <a:pt x="20523" y="105261"/>
                    <a:pt x="19571" y="106213"/>
                    <a:pt x="19571" y="107165"/>
                  </a:cubicBezTo>
                  <a:cubicBezTo>
                    <a:pt x="19571" y="108118"/>
                    <a:pt x="20523" y="109070"/>
                    <a:pt x="20523" y="109070"/>
                  </a:cubicBezTo>
                  <a:cubicBezTo>
                    <a:pt x="21475" y="110976"/>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6" y="142408"/>
                  </a:cubicBezTo>
                  <a:cubicBezTo>
                    <a:pt x="29096" y="143361"/>
                    <a:pt x="29096"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1"/>
                    <a:pt x="26238" y="120501"/>
                    <a:pt x="26238" y="120501"/>
                  </a:cubicBezTo>
                  <a:cubicBezTo>
                    <a:pt x="26238" y="120501"/>
                    <a:pt x="26238" y="120501"/>
                    <a:pt x="26238" y="119548"/>
                  </a:cubicBezTo>
                  <a:cubicBezTo>
                    <a:pt x="26238" y="120501"/>
                    <a:pt x="26238" y="119548"/>
                    <a:pt x="26238" y="119548"/>
                  </a:cubicBezTo>
                  <a:close/>
                  <a:moveTo>
                    <a:pt x="26238" y="72876"/>
                  </a:moveTo>
                  <a:cubicBezTo>
                    <a:pt x="26238" y="72876"/>
                    <a:pt x="26238" y="71923"/>
                    <a:pt x="26238" y="72876"/>
                  </a:cubicBezTo>
                  <a:cubicBezTo>
                    <a:pt x="27190" y="72876"/>
                    <a:pt x="27190" y="72876"/>
                    <a:pt x="27190" y="72876"/>
                  </a:cubicBezTo>
                  <a:cubicBezTo>
                    <a:pt x="27190" y="72876"/>
                    <a:pt x="26238" y="73828"/>
                    <a:pt x="26238" y="72876"/>
                  </a:cubicBezTo>
                  <a:cubicBezTo>
                    <a:pt x="26238" y="73828"/>
                    <a:pt x="26238" y="72876"/>
                    <a:pt x="26238" y="72876"/>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6"/>
                    <a:pt x="29096" y="130978"/>
                    <a:pt x="30048" y="130978"/>
                  </a:cubicBezTo>
                  <a:cubicBezTo>
                    <a:pt x="30048" y="130978"/>
                    <a:pt x="31000" y="130978"/>
                    <a:pt x="30048" y="130026"/>
                  </a:cubicBezTo>
                  <a:cubicBezTo>
                    <a:pt x="30048" y="129073"/>
                    <a:pt x="29096" y="129073"/>
                    <a:pt x="28143" y="129073"/>
                  </a:cubicBezTo>
                  <a:cubicBezTo>
                    <a:pt x="29096" y="128120"/>
                    <a:pt x="28143" y="129073"/>
                    <a:pt x="28143" y="129073"/>
                  </a:cubicBezTo>
                  <a:close/>
                  <a:moveTo>
                    <a:pt x="29096" y="125263"/>
                  </a:moveTo>
                  <a:cubicBezTo>
                    <a:pt x="30048" y="125263"/>
                    <a:pt x="30048" y="124311"/>
                    <a:pt x="30048" y="123358"/>
                  </a:cubicBezTo>
                  <a:cubicBezTo>
                    <a:pt x="30048" y="123358"/>
                    <a:pt x="30048" y="122405"/>
                    <a:pt x="29096" y="122405"/>
                  </a:cubicBezTo>
                  <a:cubicBezTo>
                    <a:pt x="29096" y="122405"/>
                    <a:pt x="28143" y="123358"/>
                    <a:pt x="29096" y="125263"/>
                  </a:cubicBezTo>
                  <a:cubicBezTo>
                    <a:pt x="28143" y="124311"/>
                    <a:pt x="29096" y="125263"/>
                    <a:pt x="29096" y="125263"/>
                  </a:cubicBezTo>
                  <a:close/>
                  <a:moveTo>
                    <a:pt x="28143" y="68113"/>
                  </a:moveTo>
                  <a:lnTo>
                    <a:pt x="31000" y="68113"/>
                  </a:lnTo>
                  <a:cubicBezTo>
                    <a:pt x="31000" y="68113"/>
                    <a:pt x="30048" y="70970"/>
                    <a:pt x="29096" y="70970"/>
                  </a:cubicBezTo>
                  <a:cubicBezTo>
                    <a:pt x="29096" y="71923"/>
                    <a:pt x="28143" y="69065"/>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4788"/>
                    <a:pt x="29096"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6"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0501"/>
                    <a:pt x="32905" y="122405"/>
                    <a:pt x="32905" y="122405"/>
                  </a:cubicBezTo>
                  <a:cubicBezTo>
                    <a:pt x="31953" y="124311"/>
                    <a:pt x="32905" y="125263"/>
                    <a:pt x="33858" y="124311"/>
                  </a:cubicBezTo>
                  <a:close/>
                  <a:moveTo>
                    <a:pt x="39573" y="133836"/>
                  </a:moveTo>
                  <a:cubicBezTo>
                    <a:pt x="38621" y="131930"/>
                    <a:pt x="36715"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3858" y="147170"/>
                    <a:pt x="33858" y="148123"/>
                    <a:pt x="35763" y="147170"/>
                  </a:cubicBezTo>
                  <a:cubicBezTo>
                    <a:pt x="34810" y="148123"/>
                    <a:pt x="35763" y="148123"/>
                    <a:pt x="35763" y="147170"/>
                  </a:cubicBezTo>
                  <a:close/>
                  <a:moveTo>
                    <a:pt x="34810" y="35728"/>
                  </a:moveTo>
                  <a:cubicBezTo>
                    <a:pt x="34810" y="35728"/>
                    <a:pt x="32905" y="36680"/>
                    <a:pt x="34810" y="37633"/>
                  </a:cubicBezTo>
                  <a:cubicBezTo>
                    <a:pt x="35763" y="37633"/>
                    <a:pt x="36715" y="37633"/>
                    <a:pt x="36715" y="36680"/>
                  </a:cubicBezTo>
                  <a:cubicBezTo>
                    <a:pt x="36715" y="34776"/>
                    <a:pt x="36715" y="31918"/>
                    <a:pt x="34810" y="30965"/>
                  </a:cubicBezTo>
                  <a:cubicBezTo>
                    <a:pt x="35763" y="32870"/>
                    <a:pt x="35763" y="33823"/>
                    <a:pt x="34810" y="35728"/>
                  </a:cubicBezTo>
                  <a:close/>
                  <a:moveTo>
                    <a:pt x="37668" y="103355"/>
                  </a:moveTo>
                  <a:cubicBezTo>
                    <a:pt x="38621" y="103355"/>
                    <a:pt x="38621" y="102403"/>
                    <a:pt x="38621"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1478" y="120501"/>
                  </a:moveTo>
                  <a:cubicBezTo>
                    <a:pt x="41478" y="119548"/>
                    <a:pt x="40525" y="119548"/>
                    <a:pt x="40525" y="119548"/>
                  </a:cubicBezTo>
                  <a:cubicBezTo>
                    <a:pt x="39573"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1"/>
                  </a:moveTo>
                  <a:cubicBezTo>
                    <a:pt x="44335" y="139551"/>
                    <a:pt x="44335" y="139551"/>
                    <a:pt x="44335" y="139551"/>
                  </a:cubicBezTo>
                  <a:cubicBezTo>
                    <a:pt x="43383" y="139551"/>
                    <a:pt x="43383" y="139551"/>
                    <a:pt x="44335" y="139551"/>
                  </a:cubicBezTo>
                  <a:lnTo>
                    <a:pt x="44335" y="139551"/>
                  </a:lnTo>
                  <a:lnTo>
                    <a:pt x="44335" y="139551"/>
                  </a:lnTo>
                  <a:close/>
                  <a:moveTo>
                    <a:pt x="47193" y="30013"/>
                  </a:moveTo>
                  <a:cubicBezTo>
                    <a:pt x="47193" y="29061"/>
                    <a:pt x="46240" y="29061"/>
                    <a:pt x="46240" y="29061"/>
                  </a:cubicBezTo>
                  <a:cubicBezTo>
                    <a:pt x="45288" y="29061"/>
                    <a:pt x="45288" y="29061"/>
                    <a:pt x="45288" y="30013"/>
                  </a:cubicBezTo>
                  <a:cubicBezTo>
                    <a:pt x="45288" y="30965"/>
                    <a:pt x="45288" y="30013"/>
                    <a:pt x="47193" y="30013"/>
                  </a:cubicBezTo>
                  <a:cubicBezTo>
                    <a:pt x="46240" y="30013"/>
                    <a:pt x="47193" y="30013"/>
                    <a:pt x="47193" y="30013"/>
                  </a:cubicBezTo>
                  <a:close/>
                  <a:moveTo>
                    <a:pt x="50050" y="52873"/>
                  </a:moveTo>
                  <a:cubicBezTo>
                    <a:pt x="50050" y="51920"/>
                    <a:pt x="49098" y="51920"/>
                    <a:pt x="48146" y="51920"/>
                  </a:cubicBezTo>
                  <a:cubicBezTo>
                    <a:pt x="48146" y="51920"/>
                    <a:pt x="47193" y="51920"/>
                    <a:pt x="47193" y="52873"/>
                  </a:cubicBezTo>
                  <a:cubicBezTo>
                    <a:pt x="47193" y="53826"/>
                    <a:pt x="48146" y="53826"/>
                    <a:pt x="50050" y="52873"/>
                  </a:cubicBezTo>
                  <a:cubicBezTo>
                    <a:pt x="50050" y="54778"/>
                    <a:pt x="50050" y="53826"/>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1" y="81448"/>
                  </a:cubicBezTo>
                  <a:cubicBezTo>
                    <a:pt x="63385" y="81448"/>
                    <a:pt x="64338" y="80495"/>
                    <a:pt x="70053" y="81448"/>
                  </a:cubicBezTo>
                  <a:cubicBezTo>
                    <a:pt x="71005" y="81448"/>
                    <a:pt x="71958" y="81448"/>
                    <a:pt x="72910" y="81448"/>
                  </a:cubicBezTo>
                  <a:cubicBezTo>
                    <a:pt x="76721" y="82401"/>
                    <a:pt x="83388" y="81448"/>
                    <a:pt x="88150" y="81448"/>
                  </a:cubicBezTo>
                  <a:cubicBezTo>
                    <a:pt x="92913" y="81448"/>
                    <a:pt x="94818" y="80495"/>
                    <a:pt x="94818" y="74780"/>
                  </a:cubicBezTo>
                  <a:cubicBezTo>
                    <a:pt x="94818" y="63351"/>
                    <a:pt x="94818" y="51920"/>
                    <a:pt x="93865" y="40490"/>
                  </a:cubicBezTo>
                  <a:cubicBezTo>
                    <a:pt x="92913" y="32870"/>
                    <a:pt x="91008" y="26203"/>
                    <a:pt x="87198" y="19536"/>
                  </a:cubicBezTo>
                  <a:cubicBezTo>
                    <a:pt x="86246" y="16678"/>
                    <a:pt x="84340" y="14773"/>
                    <a:pt x="83388" y="12868"/>
                  </a:cubicBezTo>
                  <a:cubicBezTo>
                    <a:pt x="79578" y="9058"/>
                    <a:pt x="74815" y="8105"/>
                    <a:pt x="70053" y="10963"/>
                  </a:cubicBezTo>
                  <a:cubicBezTo>
                    <a:pt x="67196" y="12868"/>
                    <a:pt x="64338" y="15726"/>
                    <a:pt x="62433" y="18583"/>
                  </a:cubicBezTo>
                  <a:cubicBezTo>
                    <a:pt x="59575" y="24298"/>
                    <a:pt x="56718" y="30013"/>
                    <a:pt x="55765" y="35728"/>
                  </a:cubicBezTo>
                  <a:cubicBezTo>
                    <a:pt x="53860" y="49063"/>
                    <a:pt x="51955" y="62398"/>
                    <a:pt x="51955" y="76686"/>
                  </a:cubicBezTo>
                  <a:close/>
                  <a:moveTo>
                    <a:pt x="111010" y="128120"/>
                  </a:moveTo>
                  <a:cubicBezTo>
                    <a:pt x="111010" y="127168"/>
                    <a:pt x="110058" y="125263"/>
                    <a:pt x="109105" y="125263"/>
                  </a:cubicBezTo>
                  <a:cubicBezTo>
                    <a:pt x="106248" y="127168"/>
                    <a:pt x="106248" y="126215"/>
                    <a:pt x="105296" y="123358"/>
                  </a:cubicBezTo>
                  <a:cubicBezTo>
                    <a:pt x="105296" y="123358"/>
                    <a:pt x="103390" y="123358"/>
                    <a:pt x="102438" y="123358"/>
                  </a:cubicBezTo>
                  <a:cubicBezTo>
                    <a:pt x="101485" y="123358"/>
                    <a:pt x="102438" y="124311"/>
                    <a:pt x="102438" y="124311"/>
                  </a:cubicBezTo>
                  <a:cubicBezTo>
                    <a:pt x="102438" y="127168"/>
                    <a:pt x="109105" y="128120"/>
                    <a:pt x="106248" y="130026"/>
                  </a:cubicBezTo>
                  <a:cubicBezTo>
                    <a:pt x="107200" y="130978"/>
                    <a:pt x="107200" y="132883"/>
                    <a:pt x="108153" y="131930"/>
                  </a:cubicBezTo>
                  <a:cubicBezTo>
                    <a:pt x="110058" y="130978"/>
                    <a:pt x="110058" y="130026"/>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40490"/>
                    <a:pt x="104343" y="41443"/>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4343" y="30013"/>
                    <a:pt x="104343" y="30965"/>
                    <a:pt x="105296" y="30965"/>
                  </a:cubicBezTo>
                  <a:close/>
                  <a:moveTo>
                    <a:pt x="106248" y="117643"/>
                  </a:moveTo>
                  <a:cubicBezTo>
                    <a:pt x="108153" y="118595"/>
                    <a:pt x="109105" y="121453"/>
                    <a:pt x="110058" y="123358"/>
                  </a:cubicBezTo>
                  <a:cubicBezTo>
                    <a:pt x="110058" y="124311"/>
                    <a:pt x="111010" y="124311"/>
                    <a:pt x="111010"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6248" y="116690"/>
                    <a:pt x="106248" y="117643"/>
                    <a:pt x="106248" y="117643"/>
                  </a:cubicBezTo>
                  <a:close/>
                  <a:moveTo>
                    <a:pt x="111010" y="51920"/>
                  </a:moveTo>
                  <a:cubicBezTo>
                    <a:pt x="111010" y="50968"/>
                    <a:pt x="110058" y="51920"/>
                    <a:pt x="111010" y="51920"/>
                  </a:cubicBezTo>
                  <a:cubicBezTo>
                    <a:pt x="111010" y="54778"/>
                    <a:pt x="110058" y="54778"/>
                    <a:pt x="109105" y="54778"/>
                  </a:cubicBezTo>
                  <a:cubicBezTo>
                    <a:pt x="107200" y="53826"/>
                    <a:pt x="106248" y="54778"/>
                    <a:pt x="107200" y="56683"/>
                  </a:cubicBezTo>
                  <a:cubicBezTo>
                    <a:pt x="108153" y="58588"/>
                    <a:pt x="107200" y="59540"/>
                    <a:pt x="106248" y="60493"/>
                  </a:cubicBezTo>
                  <a:cubicBezTo>
                    <a:pt x="105296" y="62398"/>
                    <a:pt x="107200" y="65255"/>
                    <a:pt x="108153" y="65255"/>
                  </a:cubicBezTo>
                  <a:cubicBezTo>
                    <a:pt x="111010" y="62398"/>
                    <a:pt x="111010" y="66208"/>
                    <a:pt x="112915" y="66208"/>
                  </a:cubicBezTo>
                  <a:lnTo>
                    <a:pt x="112915" y="66208"/>
                  </a:lnTo>
                  <a:cubicBezTo>
                    <a:pt x="113868" y="67161"/>
                    <a:pt x="114821" y="68113"/>
                    <a:pt x="114821" y="70018"/>
                  </a:cubicBezTo>
                  <a:cubicBezTo>
                    <a:pt x="114821" y="71923"/>
                    <a:pt x="115773" y="74780"/>
                    <a:pt x="117678" y="74780"/>
                  </a:cubicBezTo>
                  <a:cubicBezTo>
                    <a:pt x="119583" y="74780"/>
                    <a:pt x="123393" y="75733"/>
                    <a:pt x="124346" y="71923"/>
                  </a:cubicBezTo>
                  <a:cubicBezTo>
                    <a:pt x="124346" y="70970"/>
                    <a:pt x="125298" y="70970"/>
                    <a:pt x="124346"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1" y="67161"/>
                    <a:pt x="114821" y="66208"/>
                  </a:cubicBezTo>
                  <a:cubicBezTo>
                    <a:pt x="114821" y="64303"/>
                    <a:pt x="113868" y="64303"/>
                    <a:pt x="112915" y="64303"/>
                  </a:cubicBezTo>
                  <a:cubicBezTo>
                    <a:pt x="111963" y="64303"/>
                    <a:pt x="111010" y="63351"/>
                    <a:pt x="111963" y="62398"/>
                  </a:cubicBezTo>
                  <a:cubicBezTo>
                    <a:pt x="111963" y="61445"/>
                    <a:pt x="112915" y="62398"/>
                    <a:pt x="113868" y="62398"/>
                  </a:cubicBezTo>
                  <a:cubicBezTo>
                    <a:pt x="114821" y="62398"/>
                    <a:pt x="116725" y="63351"/>
                    <a:pt x="117678" y="61445"/>
                  </a:cubicBezTo>
                  <a:cubicBezTo>
                    <a:pt x="118630" y="59540"/>
                    <a:pt x="115773" y="60493"/>
                    <a:pt x="114821" y="59540"/>
                  </a:cubicBezTo>
                  <a:cubicBezTo>
                    <a:pt x="114821" y="59540"/>
                    <a:pt x="113868" y="59540"/>
                    <a:pt x="113868" y="58588"/>
                  </a:cubicBezTo>
                  <a:cubicBezTo>
                    <a:pt x="113868" y="57636"/>
                    <a:pt x="114821" y="57636"/>
                    <a:pt x="115773" y="57636"/>
                  </a:cubicBezTo>
                  <a:cubicBezTo>
                    <a:pt x="116725" y="57636"/>
                    <a:pt x="118630" y="56683"/>
                    <a:pt x="117678" y="55730"/>
                  </a:cubicBezTo>
                  <a:cubicBezTo>
                    <a:pt x="116725"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1"/>
                    <a:pt x="110058" y="46205"/>
                    <a:pt x="108153" y="45253"/>
                  </a:cubicBezTo>
                  <a:cubicBezTo>
                    <a:pt x="108153" y="46205"/>
                    <a:pt x="106248" y="48111"/>
                    <a:pt x="107200" y="48111"/>
                  </a:cubicBezTo>
                  <a:close/>
                  <a:moveTo>
                    <a:pt x="111963" y="71923"/>
                  </a:moveTo>
                  <a:cubicBezTo>
                    <a:pt x="112915" y="71923"/>
                    <a:pt x="112915" y="70970"/>
                    <a:pt x="111963" y="71923"/>
                  </a:cubicBezTo>
                  <a:cubicBezTo>
                    <a:pt x="111963" y="70018"/>
                    <a:pt x="111010" y="69065"/>
                    <a:pt x="110058" y="70018"/>
                  </a:cubicBezTo>
                  <a:cubicBezTo>
                    <a:pt x="109105" y="70970"/>
                    <a:pt x="108153" y="72876"/>
                    <a:pt x="110058" y="73828"/>
                  </a:cubicBezTo>
                  <a:cubicBezTo>
                    <a:pt x="111963" y="74780"/>
                    <a:pt x="111010"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0"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40503"/>
                    <a:pt x="109105" y="140503"/>
                    <a:pt x="111010" y="139551"/>
                  </a:cubicBezTo>
                  <a:cubicBezTo>
                    <a:pt x="111010" y="140503"/>
                    <a:pt x="111010" y="140503"/>
                    <a:pt x="111010" y="139551"/>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4821" y="73828"/>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4311"/>
                  </a:moveTo>
                  <a:cubicBezTo>
                    <a:pt x="116725" y="123358"/>
                    <a:pt x="116725" y="122405"/>
                    <a:pt x="118630" y="122405"/>
                  </a:cubicBezTo>
                  <a:cubicBezTo>
                    <a:pt x="118630" y="122405"/>
                    <a:pt x="119583" y="122405"/>
                    <a:pt x="119583" y="123358"/>
                  </a:cubicBezTo>
                  <a:cubicBezTo>
                    <a:pt x="118630" y="124311"/>
                    <a:pt x="117678" y="124311"/>
                    <a:pt x="116725" y="124311"/>
                  </a:cubicBezTo>
                  <a:cubicBezTo>
                    <a:pt x="116725" y="125263"/>
                    <a:pt x="116725" y="124311"/>
                    <a:pt x="116725" y="124311"/>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1"/>
                  </a:moveTo>
                  <a:cubicBezTo>
                    <a:pt x="120535" y="138598"/>
                    <a:pt x="120535" y="137645"/>
                    <a:pt x="118630" y="137645"/>
                  </a:cubicBezTo>
                  <a:cubicBezTo>
                    <a:pt x="118630" y="137645"/>
                    <a:pt x="117678" y="137645"/>
                    <a:pt x="117678" y="138598"/>
                  </a:cubicBezTo>
                  <a:cubicBezTo>
                    <a:pt x="117678" y="139551"/>
                    <a:pt x="119583" y="139551"/>
                    <a:pt x="120535" y="139551"/>
                  </a:cubicBezTo>
                  <a:cubicBezTo>
                    <a:pt x="120535" y="140503"/>
                    <a:pt x="120535" y="140503"/>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9583"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2883"/>
                  </a:moveTo>
                  <a:cubicBezTo>
                    <a:pt x="122440" y="132883"/>
                    <a:pt x="123393" y="132883"/>
                    <a:pt x="122440" y="132883"/>
                  </a:cubicBezTo>
                  <a:cubicBezTo>
                    <a:pt x="123393" y="132883"/>
                    <a:pt x="123393" y="132883"/>
                    <a:pt x="122440" y="132883"/>
                  </a:cubicBezTo>
                  <a:cubicBezTo>
                    <a:pt x="123393" y="131930"/>
                    <a:pt x="123393" y="131930"/>
                    <a:pt x="122440" y="132883"/>
                  </a:cubicBezTo>
                  <a:cubicBezTo>
                    <a:pt x="123393" y="131930"/>
                    <a:pt x="122440" y="131930"/>
                    <a:pt x="122440" y="132883"/>
                  </a:cubicBezTo>
                  <a:close/>
                  <a:moveTo>
                    <a:pt x="122440" y="129073"/>
                  </a:moveTo>
                  <a:cubicBezTo>
                    <a:pt x="122440" y="129073"/>
                    <a:pt x="123393" y="130026"/>
                    <a:pt x="123393" y="130026"/>
                  </a:cubicBezTo>
                  <a:cubicBezTo>
                    <a:pt x="124346" y="130026"/>
                    <a:pt x="124346" y="130026"/>
                    <a:pt x="124346" y="129073"/>
                  </a:cubicBezTo>
                  <a:cubicBezTo>
                    <a:pt x="124346" y="130026"/>
                    <a:pt x="123393" y="129073"/>
                    <a:pt x="122440" y="129073"/>
                  </a:cubicBezTo>
                  <a:cubicBezTo>
                    <a:pt x="123393" y="129073"/>
                    <a:pt x="122440" y="129073"/>
                    <a:pt x="122440" y="129073"/>
                  </a:cubicBezTo>
                  <a:close/>
                  <a:moveTo>
                    <a:pt x="123393" y="125263"/>
                  </a:moveTo>
                  <a:cubicBezTo>
                    <a:pt x="124346" y="125263"/>
                    <a:pt x="124346" y="125263"/>
                    <a:pt x="123393" y="125263"/>
                  </a:cubicBezTo>
                  <a:cubicBezTo>
                    <a:pt x="126250" y="126215"/>
                    <a:pt x="127203" y="125263"/>
                    <a:pt x="128155" y="123358"/>
                  </a:cubicBezTo>
                  <a:cubicBezTo>
                    <a:pt x="129108" y="122405"/>
                    <a:pt x="126250" y="123358"/>
                    <a:pt x="124346" y="122405"/>
                  </a:cubicBezTo>
                  <a:cubicBezTo>
                    <a:pt x="124346" y="123358"/>
                    <a:pt x="123393" y="124311"/>
                    <a:pt x="123393" y="125263"/>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9" name="Freeform 358">
              <a:extLst>
                <a:ext uri="{FF2B5EF4-FFF2-40B4-BE49-F238E27FC236}">
                  <a16:creationId xmlns:a16="http://schemas.microsoft.com/office/drawing/2014/main" id="{CD555473-36CC-B69B-F0B8-4C34D2E42896}"/>
                </a:ext>
              </a:extLst>
            </p:cNvPr>
            <p:cNvSpPr/>
            <p:nvPr/>
          </p:nvSpPr>
          <p:spPr>
            <a:xfrm>
              <a:off x="1097518" y="88595"/>
              <a:ext cx="132799" cy="181720"/>
            </a:xfrm>
            <a:custGeom>
              <a:avLst/>
              <a:gdLst>
                <a:gd name="connsiteX0" fmla="*/ 105728 w 132799"/>
                <a:gd name="connsiteY0" fmla="*/ 172721 h 181720"/>
                <a:gd name="connsiteX1" fmla="*/ 63818 w 132799"/>
                <a:gd name="connsiteY1" fmla="*/ 181294 h 181720"/>
                <a:gd name="connsiteX2" fmla="*/ 10478 w 132799"/>
                <a:gd name="connsiteY2" fmla="*/ 158434 h 181720"/>
                <a:gd name="connsiteX3" fmla="*/ 0 w 132799"/>
                <a:gd name="connsiteY3" fmla="*/ 132716 h 181720"/>
                <a:gd name="connsiteX4" fmla="*/ 20955 w 132799"/>
                <a:gd name="connsiteY4" fmla="*/ 108904 h 181720"/>
                <a:gd name="connsiteX5" fmla="*/ 39053 w 132799"/>
                <a:gd name="connsiteY5" fmla="*/ 111761 h 181720"/>
                <a:gd name="connsiteX6" fmla="*/ 40005 w 132799"/>
                <a:gd name="connsiteY6" fmla="*/ 147956 h 181720"/>
                <a:gd name="connsiteX7" fmla="*/ 35243 w 132799"/>
                <a:gd name="connsiteY7" fmla="*/ 150814 h 181720"/>
                <a:gd name="connsiteX8" fmla="*/ 34290 w 132799"/>
                <a:gd name="connsiteY8" fmla="*/ 160339 h 181720"/>
                <a:gd name="connsiteX9" fmla="*/ 43815 w 132799"/>
                <a:gd name="connsiteY9" fmla="*/ 167006 h 181720"/>
                <a:gd name="connsiteX10" fmla="*/ 53340 w 132799"/>
                <a:gd name="connsiteY10" fmla="*/ 170816 h 181720"/>
                <a:gd name="connsiteX11" fmla="*/ 88583 w 132799"/>
                <a:gd name="connsiteY11" fmla="*/ 165101 h 181720"/>
                <a:gd name="connsiteX12" fmla="*/ 94298 w 132799"/>
                <a:gd name="connsiteY12" fmla="*/ 157481 h 181720"/>
                <a:gd name="connsiteX13" fmla="*/ 96203 w 132799"/>
                <a:gd name="connsiteY13" fmla="*/ 151766 h 181720"/>
                <a:gd name="connsiteX14" fmla="*/ 89535 w 132799"/>
                <a:gd name="connsiteY14" fmla="*/ 128906 h 181720"/>
                <a:gd name="connsiteX15" fmla="*/ 66675 w 132799"/>
                <a:gd name="connsiteY15" fmla="*/ 111761 h 181720"/>
                <a:gd name="connsiteX16" fmla="*/ 29528 w 132799"/>
                <a:gd name="connsiteY16" fmla="*/ 86044 h 181720"/>
                <a:gd name="connsiteX17" fmla="*/ 8573 w 132799"/>
                <a:gd name="connsiteY17" fmla="*/ 56516 h 181720"/>
                <a:gd name="connsiteX18" fmla="*/ 18098 w 132799"/>
                <a:gd name="connsiteY18" fmla="*/ 19369 h 181720"/>
                <a:gd name="connsiteX19" fmla="*/ 68580 w 132799"/>
                <a:gd name="connsiteY19" fmla="*/ 319 h 181720"/>
                <a:gd name="connsiteX20" fmla="*/ 100965 w 132799"/>
                <a:gd name="connsiteY20" fmla="*/ 6986 h 181720"/>
                <a:gd name="connsiteX21" fmla="*/ 127635 w 132799"/>
                <a:gd name="connsiteY21" fmla="*/ 37466 h 181720"/>
                <a:gd name="connsiteX22" fmla="*/ 127635 w 132799"/>
                <a:gd name="connsiteY22" fmla="*/ 49849 h 181720"/>
                <a:gd name="connsiteX23" fmla="*/ 103823 w 132799"/>
                <a:gd name="connsiteY23" fmla="*/ 63184 h 181720"/>
                <a:gd name="connsiteX24" fmla="*/ 96203 w 132799"/>
                <a:gd name="connsiteY24" fmla="*/ 60326 h 181720"/>
                <a:gd name="connsiteX25" fmla="*/ 91440 w 132799"/>
                <a:gd name="connsiteY25" fmla="*/ 27941 h 181720"/>
                <a:gd name="connsiteX26" fmla="*/ 95250 w 132799"/>
                <a:gd name="connsiteY26" fmla="*/ 24131 h 181720"/>
                <a:gd name="connsiteX27" fmla="*/ 95250 w 132799"/>
                <a:gd name="connsiteY27" fmla="*/ 17464 h 181720"/>
                <a:gd name="connsiteX28" fmla="*/ 89535 w 132799"/>
                <a:gd name="connsiteY28" fmla="*/ 13654 h 181720"/>
                <a:gd name="connsiteX29" fmla="*/ 60008 w 132799"/>
                <a:gd name="connsiteY29" fmla="*/ 8891 h 181720"/>
                <a:gd name="connsiteX30" fmla="*/ 45720 w 132799"/>
                <a:gd name="connsiteY30" fmla="*/ 15559 h 181720"/>
                <a:gd name="connsiteX31" fmla="*/ 41910 w 132799"/>
                <a:gd name="connsiteY31" fmla="*/ 38419 h 181720"/>
                <a:gd name="connsiteX32" fmla="*/ 58103 w 132799"/>
                <a:gd name="connsiteY32" fmla="*/ 54611 h 181720"/>
                <a:gd name="connsiteX33" fmla="*/ 70485 w 132799"/>
                <a:gd name="connsiteY33" fmla="*/ 63184 h 181720"/>
                <a:gd name="connsiteX34" fmla="*/ 74295 w 132799"/>
                <a:gd name="connsiteY34" fmla="*/ 66041 h 181720"/>
                <a:gd name="connsiteX35" fmla="*/ 88583 w 132799"/>
                <a:gd name="connsiteY35" fmla="*/ 74614 h 181720"/>
                <a:gd name="connsiteX36" fmla="*/ 100013 w 132799"/>
                <a:gd name="connsiteY36" fmla="*/ 83186 h 181720"/>
                <a:gd name="connsiteX37" fmla="*/ 114300 w 132799"/>
                <a:gd name="connsiteY37" fmla="*/ 93664 h 181720"/>
                <a:gd name="connsiteX38" fmla="*/ 131445 w 132799"/>
                <a:gd name="connsiteY38" fmla="*/ 120334 h 181720"/>
                <a:gd name="connsiteX39" fmla="*/ 105728 w 132799"/>
                <a:gd name="connsiteY39" fmla="*/ 172721 h 181720"/>
                <a:gd name="connsiteX40" fmla="*/ 17145 w 132799"/>
                <a:gd name="connsiteY40" fmla="*/ 129859 h 181720"/>
                <a:gd name="connsiteX41" fmla="*/ 12383 w 132799"/>
                <a:gd name="connsiteY41" fmla="*/ 127954 h 181720"/>
                <a:gd name="connsiteX42" fmla="*/ 11430 w 132799"/>
                <a:gd name="connsiteY42" fmla="*/ 128906 h 181720"/>
                <a:gd name="connsiteX43" fmla="*/ 16193 w 132799"/>
                <a:gd name="connsiteY43" fmla="*/ 132716 h 181720"/>
                <a:gd name="connsiteX44" fmla="*/ 18098 w 132799"/>
                <a:gd name="connsiteY44" fmla="*/ 130811 h 181720"/>
                <a:gd name="connsiteX45" fmla="*/ 17145 w 132799"/>
                <a:gd name="connsiteY45" fmla="*/ 129859 h 181720"/>
                <a:gd name="connsiteX46" fmla="*/ 14288 w 132799"/>
                <a:gd name="connsiteY46" fmla="*/ 123191 h 181720"/>
                <a:gd name="connsiteX47" fmla="*/ 16193 w 132799"/>
                <a:gd name="connsiteY47" fmla="*/ 126049 h 181720"/>
                <a:gd name="connsiteX48" fmla="*/ 16193 w 132799"/>
                <a:gd name="connsiteY48" fmla="*/ 124144 h 181720"/>
                <a:gd name="connsiteX49" fmla="*/ 17145 w 132799"/>
                <a:gd name="connsiteY49" fmla="*/ 122239 h 181720"/>
                <a:gd name="connsiteX50" fmla="*/ 17145 w 132799"/>
                <a:gd name="connsiteY50" fmla="*/ 120334 h 181720"/>
                <a:gd name="connsiteX51" fmla="*/ 15240 w 132799"/>
                <a:gd name="connsiteY51" fmla="*/ 122239 h 181720"/>
                <a:gd name="connsiteX52" fmla="*/ 14288 w 132799"/>
                <a:gd name="connsiteY52" fmla="*/ 123191 h 181720"/>
                <a:gd name="connsiteX53" fmla="*/ 21908 w 132799"/>
                <a:gd name="connsiteY53" fmla="*/ 116524 h 181720"/>
                <a:gd name="connsiteX54" fmla="*/ 21908 w 132799"/>
                <a:gd name="connsiteY54" fmla="*/ 114619 h 181720"/>
                <a:gd name="connsiteX55" fmla="*/ 20003 w 132799"/>
                <a:gd name="connsiteY55" fmla="*/ 116524 h 181720"/>
                <a:gd name="connsiteX56" fmla="*/ 20003 w 132799"/>
                <a:gd name="connsiteY56" fmla="*/ 119381 h 181720"/>
                <a:gd name="connsiteX57" fmla="*/ 21908 w 132799"/>
                <a:gd name="connsiteY57" fmla="*/ 116524 h 181720"/>
                <a:gd name="connsiteX58" fmla="*/ 21908 w 132799"/>
                <a:gd name="connsiteY58" fmla="*/ 130811 h 181720"/>
                <a:gd name="connsiteX59" fmla="*/ 21908 w 132799"/>
                <a:gd name="connsiteY59" fmla="*/ 130811 h 181720"/>
                <a:gd name="connsiteX60" fmla="*/ 20955 w 132799"/>
                <a:gd name="connsiteY60" fmla="*/ 130811 h 181720"/>
                <a:gd name="connsiteX61" fmla="*/ 21908 w 132799"/>
                <a:gd name="connsiteY61" fmla="*/ 130811 h 181720"/>
                <a:gd name="connsiteX62" fmla="*/ 21908 w 132799"/>
                <a:gd name="connsiteY62" fmla="*/ 130811 h 181720"/>
                <a:gd name="connsiteX63" fmla="*/ 22860 w 132799"/>
                <a:gd name="connsiteY63" fmla="*/ 122239 h 181720"/>
                <a:gd name="connsiteX64" fmla="*/ 23813 w 132799"/>
                <a:gd name="connsiteY64" fmla="*/ 121286 h 181720"/>
                <a:gd name="connsiteX65" fmla="*/ 23813 w 132799"/>
                <a:gd name="connsiteY65" fmla="*/ 120334 h 181720"/>
                <a:gd name="connsiteX66" fmla="*/ 22860 w 132799"/>
                <a:gd name="connsiteY66" fmla="*/ 122239 h 181720"/>
                <a:gd name="connsiteX67" fmla="*/ 22860 w 132799"/>
                <a:gd name="connsiteY67" fmla="*/ 122239 h 181720"/>
                <a:gd name="connsiteX68" fmla="*/ 23813 w 132799"/>
                <a:gd name="connsiteY68" fmla="*/ 134621 h 181720"/>
                <a:gd name="connsiteX69" fmla="*/ 23813 w 132799"/>
                <a:gd name="connsiteY69" fmla="*/ 134621 h 181720"/>
                <a:gd name="connsiteX70" fmla="*/ 23813 w 132799"/>
                <a:gd name="connsiteY70" fmla="*/ 133669 h 181720"/>
                <a:gd name="connsiteX71" fmla="*/ 23813 w 132799"/>
                <a:gd name="connsiteY71" fmla="*/ 134621 h 181720"/>
                <a:gd name="connsiteX72" fmla="*/ 23813 w 132799"/>
                <a:gd name="connsiteY72" fmla="*/ 134621 h 181720"/>
                <a:gd name="connsiteX73" fmla="*/ 26670 w 132799"/>
                <a:gd name="connsiteY73" fmla="*/ 116524 h 181720"/>
                <a:gd name="connsiteX74" fmla="*/ 25718 w 132799"/>
                <a:gd name="connsiteY74" fmla="*/ 115571 h 181720"/>
                <a:gd name="connsiteX75" fmla="*/ 23813 w 132799"/>
                <a:gd name="connsiteY75" fmla="*/ 118429 h 181720"/>
                <a:gd name="connsiteX76" fmla="*/ 24765 w 132799"/>
                <a:gd name="connsiteY76" fmla="*/ 119381 h 181720"/>
                <a:gd name="connsiteX77" fmla="*/ 26670 w 132799"/>
                <a:gd name="connsiteY77" fmla="*/ 116524 h 181720"/>
                <a:gd name="connsiteX78" fmla="*/ 24765 w 132799"/>
                <a:gd name="connsiteY78" fmla="*/ 138431 h 181720"/>
                <a:gd name="connsiteX79" fmla="*/ 23813 w 132799"/>
                <a:gd name="connsiteY79" fmla="*/ 137479 h 181720"/>
                <a:gd name="connsiteX80" fmla="*/ 22860 w 132799"/>
                <a:gd name="connsiteY80" fmla="*/ 138431 h 181720"/>
                <a:gd name="connsiteX81" fmla="*/ 24765 w 132799"/>
                <a:gd name="connsiteY81" fmla="*/ 138431 h 181720"/>
                <a:gd name="connsiteX82" fmla="*/ 24765 w 132799"/>
                <a:gd name="connsiteY82" fmla="*/ 138431 h 181720"/>
                <a:gd name="connsiteX83" fmla="*/ 23813 w 132799"/>
                <a:gd name="connsiteY83" fmla="*/ 126049 h 181720"/>
                <a:gd name="connsiteX84" fmla="*/ 23813 w 132799"/>
                <a:gd name="connsiteY84" fmla="*/ 126049 h 181720"/>
                <a:gd name="connsiteX85" fmla="*/ 23813 w 132799"/>
                <a:gd name="connsiteY85" fmla="*/ 127954 h 181720"/>
                <a:gd name="connsiteX86" fmla="*/ 23813 w 132799"/>
                <a:gd name="connsiteY86" fmla="*/ 126049 h 181720"/>
                <a:gd name="connsiteX87" fmla="*/ 23813 w 132799"/>
                <a:gd name="connsiteY87" fmla="*/ 126049 h 181720"/>
                <a:gd name="connsiteX88" fmla="*/ 26670 w 132799"/>
                <a:gd name="connsiteY88" fmla="*/ 128906 h 181720"/>
                <a:gd name="connsiteX89" fmla="*/ 25718 w 132799"/>
                <a:gd name="connsiteY89" fmla="*/ 131764 h 181720"/>
                <a:gd name="connsiteX90" fmla="*/ 26670 w 132799"/>
                <a:gd name="connsiteY90" fmla="*/ 132716 h 181720"/>
                <a:gd name="connsiteX91" fmla="*/ 27623 w 132799"/>
                <a:gd name="connsiteY91" fmla="*/ 131764 h 181720"/>
                <a:gd name="connsiteX92" fmla="*/ 26670 w 132799"/>
                <a:gd name="connsiteY92" fmla="*/ 128906 h 181720"/>
                <a:gd name="connsiteX93" fmla="*/ 30480 w 132799"/>
                <a:gd name="connsiteY93" fmla="*/ 43181 h 181720"/>
                <a:gd name="connsiteX94" fmla="*/ 30480 w 132799"/>
                <a:gd name="connsiteY94" fmla="*/ 43181 h 181720"/>
                <a:gd name="connsiteX95" fmla="*/ 30480 w 132799"/>
                <a:gd name="connsiteY95" fmla="*/ 43181 h 181720"/>
                <a:gd name="connsiteX96" fmla="*/ 28575 w 132799"/>
                <a:gd name="connsiteY96" fmla="*/ 38419 h 181720"/>
                <a:gd name="connsiteX97" fmla="*/ 27623 w 132799"/>
                <a:gd name="connsiteY97" fmla="*/ 37466 h 181720"/>
                <a:gd name="connsiteX98" fmla="*/ 27623 w 132799"/>
                <a:gd name="connsiteY98" fmla="*/ 38419 h 181720"/>
                <a:gd name="connsiteX99" fmla="*/ 30480 w 132799"/>
                <a:gd name="connsiteY99" fmla="*/ 43181 h 181720"/>
                <a:gd name="connsiteX100" fmla="*/ 31433 w 132799"/>
                <a:gd name="connsiteY100" fmla="*/ 123191 h 181720"/>
                <a:gd name="connsiteX101" fmla="*/ 31433 w 132799"/>
                <a:gd name="connsiteY101" fmla="*/ 123191 h 181720"/>
                <a:gd name="connsiteX102" fmla="*/ 28575 w 132799"/>
                <a:gd name="connsiteY102" fmla="*/ 123191 h 181720"/>
                <a:gd name="connsiteX103" fmla="*/ 31433 w 132799"/>
                <a:gd name="connsiteY103" fmla="*/ 126049 h 181720"/>
                <a:gd name="connsiteX104" fmla="*/ 31433 w 132799"/>
                <a:gd name="connsiteY104" fmla="*/ 123191 h 181720"/>
                <a:gd name="connsiteX105" fmla="*/ 31433 w 132799"/>
                <a:gd name="connsiteY105" fmla="*/ 66041 h 181720"/>
                <a:gd name="connsiteX106" fmla="*/ 31433 w 132799"/>
                <a:gd name="connsiteY106" fmla="*/ 66041 h 181720"/>
                <a:gd name="connsiteX107" fmla="*/ 31433 w 132799"/>
                <a:gd name="connsiteY107" fmla="*/ 66041 h 181720"/>
                <a:gd name="connsiteX108" fmla="*/ 31433 w 132799"/>
                <a:gd name="connsiteY108" fmla="*/ 66041 h 181720"/>
                <a:gd name="connsiteX109" fmla="*/ 31433 w 132799"/>
                <a:gd name="connsiteY109" fmla="*/ 66041 h 181720"/>
                <a:gd name="connsiteX110" fmla="*/ 31433 w 132799"/>
                <a:gd name="connsiteY110" fmla="*/ 48896 h 181720"/>
                <a:gd name="connsiteX111" fmla="*/ 31433 w 132799"/>
                <a:gd name="connsiteY111" fmla="*/ 48896 h 181720"/>
                <a:gd name="connsiteX112" fmla="*/ 31433 w 132799"/>
                <a:gd name="connsiteY112" fmla="*/ 49849 h 181720"/>
                <a:gd name="connsiteX113" fmla="*/ 31433 w 132799"/>
                <a:gd name="connsiteY113" fmla="*/ 48896 h 181720"/>
                <a:gd name="connsiteX114" fmla="*/ 31433 w 132799"/>
                <a:gd name="connsiteY114" fmla="*/ 48896 h 181720"/>
                <a:gd name="connsiteX115" fmla="*/ 33338 w 132799"/>
                <a:gd name="connsiteY115" fmla="*/ 52706 h 181720"/>
                <a:gd name="connsiteX116" fmla="*/ 31433 w 132799"/>
                <a:gd name="connsiteY116" fmla="*/ 54611 h 181720"/>
                <a:gd name="connsiteX117" fmla="*/ 32385 w 132799"/>
                <a:gd name="connsiteY117" fmla="*/ 55564 h 181720"/>
                <a:gd name="connsiteX118" fmla="*/ 36195 w 132799"/>
                <a:gd name="connsiteY118" fmla="*/ 53659 h 181720"/>
                <a:gd name="connsiteX119" fmla="*/ 33338 w 132799"/>
                <a:gd name="connsiteY119" fmla="*/ 52706 h 181720"/>
                <a:gd name="connsiteX120" fmla="*/ 42863 w 132799"/>
                <a:gd name="connsiteY120" fmla="*/ 59374 h 181720"/>
                <a:gd name="connsiteX121" fmla="*/ 43815 w 132799"/>
                <a:gd name="connsiteY121" fmla="*/ 57469 h 181720"/>
                <a:gd name="connsiteX122" fmla="*/ 41910 w 132799"/>
                <a:gd name="connsiteY122" fmla="*/ 57469 h 181720"/>
                <a:gd name="connsiteX123" fmla="*/ 35243 w 132799"/>
                <a:gd name="connsiteY123" fmla="*/ 64136 h 181720"/>
                <a:gd name="connsiteX124" fmla="*/ 33338 w 132799"/>
                <a:gd name="connsiteY124" fmla="*/ 59374 h 181720"/>
                <a:gd name="connsiteX125" fmla="*/ 32385 w 132799"/>
                <a:gd name="connsiteY125" fmla="*/ 58421 h 181720"/>
                <a:gd name="connsiteX126" fmla="*/ 31433 w 132799"/>
                <a:gd name="connsiteY126" fmla="*/ 59374 h 181720"/>
                <a:gd name="connsiteX127" fmla="*/ 35243 w 132799"/>
                <a:gd name="connsiteY127" fmla="*/ 64136 h 181720"/>
                <a:gd name="connsiteX128" fmla="*/ 40005 w 132799"/>
                <a:gd name="connsiteY128" fmla="*/ 62231 h 181720"/>
                <a:gd name="connsiteX129" fmla="*/ 42863 w 132799"/>
                <a:gd name="connsiteY129" fmla="*/ 59374 h 181720"/>
                <a:gd name="connsiteX130" fmla="*/ 38100 w 132799"/>
                <a:gd name="connsiteY130" fmla="*/ 72709 h 181720"/>
                <a:gd name="connsiteX131" fmla="*/ 36195 w 132799"/>
                <a:gd name="connsiteY131" fmla="*/ 69851 h 181720"/>
                <a:gd name="connsiteX132" fmla="*/ 35243 w 132799"/>
                <a:gd name="connsiteY132" fmla="*/ 70804 h 181720"/>
                <a:gd name="connsiteX133" fmla="*/ 37148 w 132799"/>
                <a:gd name="connsiteY133" fmla="*/ 73661 h 181720"/>
                <a:gd name="connsiteX134" fmla="*/ 38100 w 132799"/>
                <a:gd name="connsiteY134" fmla="*/ 72709 h 181720"/>
                <a:gd name="connsiteX135" fmla="*/ 39053 w 132799"/>
                <a:gd name="connsiteY135" fmla="*/ 58421 h 181720"/>
                <a:gd name="connsiteX136" fmla="*/ 39053 w 132799"/>
                <a:gd name="connsiteY136" fmla="*/ 58421 h 181720"/>
                <a:gd name="connsiteX137" fmla="*/ 39053 w 132799"/>
                <a:gd name="connsiteY137" fmla="*/ 57469 h 181720"/>
                <a:gd name="connsiteX138" fmla="*/ 39053 w 132799"/>
                <a:gd name="connsiteY138" fmla="*/ 58421 h 181720"/>
                <a:gd name="connsiteX139" fmla="*/ 39053 w 132799"/>
                <a:gd name="connsiteY139" fmla="*/ 58421 h 181720"/>
                <a:gd name="connsiteX140" fmla="*/ 39053 w 132799"/>
                <a:gd name="connsiteY140" fmla="*/ 52706 h 181720"/>
                <a:gd name="connsiteX141" fmla="*/ 39053 w 132799"/>
                <a:gd name="connsiteY141" fmla="*/ 52706 h 181720"/>
                <a:gd name="connsiteX142" fmla="*/ 39053 w 132799"/>
                <a:gd name="connsiteY142" fmla="*/ 51754 h 181720"/>
                <a:gd name="connsiteX143" fmla="*/ 39053 w 132799"/>
                <a:gd name="connsiteY143" fmla="*/ 52706 h 181720"/>
                <a:gd name="connsiteX144" fmla="*/ 39053 w 132799"/>
                <a:gd name="connsiteY144" fmla="*/ 52706 h 181720"/>
                <a:gd name="connsiteX145" fmla="*/ 40958 w 132799"/>
                <a:gd name="connsiteY145" fmla="*/ 48896 h 181720"/>
                <a:gd name="connsiteX146" fmla="*/ 40958 w 132799"/>
                <a:gd name="connsiteY146" fmla="*/ 48896 h 181720"/>
                <a:gd name="connsiteX147" fmla="*/ 40958 w 132799"/>
                <a:gd name="connsiteY147" fmla="*/ 48896 h 181720"/>
                <a:gd name="connsiteX148" fmla="*/ 40958 w 132799"/>
                <a:gd name="connsiteY148" fmla="*/ 48896 h 181720"/>
                <a:gd name="connsiteX149" fmla="*/ 40958 w 132799"/>
                <a:gd name="connsiteY149" fmla="*/ 48896 h 181720"/>
                <a:gd name="connsiteX150" fmla="*/ 44768 w 132799"/>
                <a:gd name="connsiteY150" fmla="*/ 86996 h 181720"/>
                <a:gd name="connsiteX151" fmla="*/ 44768 w 132799"/>
                <a:gd name="connsiteY151" fmla="*/ 86996 h 181720"/>
                <a:gd name="connsiteX152" fmla="*/ 42863 w 132799"/>
                <a:gd name="connsiteY152" fmla="*/ 86996 h 181720"/>
                <a:gd name="connsiteX153" fmla="*/ 44768 w 132799"/>
                <a:gd name="connsiteY153" fmla="*/ 86996 h 181720"/>
                <a:gd name="connsiteX154" fmla="*/ 44768 w 132799"/>
                <a:gd name="connsiteY154" fmla="*/ 86996 h 181720"/>
                <a:gd name="connsiteX155" fmla="*/ 89535 w 132799"/>
                <a:gd name="connsiteY155" fmla="*/ 106999 h 181720"/>
                <a:gd name="connsiteX156" fmla="*/ 90488 w 132799"/>
                <a:gd name="connsiteY156" fmla="*/ 106999 h 181720"/>
                <a:gd name="connsiteX157" fmla="*/ 90488 w 132799"/>
                <a:gd name="connsiteY157" fmla="*/ 110809 h 181720"/>
                <a:gd name="connsiteX158" fmla="*/ 98108 w 132799"/>
                <a:gd name="connsiteY158" fmla="*/ 114619 h 181720"/>
                <a:gd name="connsiteX159" fmla="*/ 100013 w 132799"/>
                <a:gd name="connsiteY159" fmla="*/ 113666 h 181720"/>
                <a:gd name="connsiteX160" fmla="*/ 100965 w 132799"/>
                <a:gd name="connsiteY160" fmla="*/ 112714 h 181720"/>
                <a:gd name="connsiteX161" fmla="*/ 101918 w 132799"/>
                <a:gd name="connsiteY161" fmla="*/ 109856 h 181720"/>
                <a:gd name="connsiteX162" fmla="*/ 101918 w 132799"/>
                <a:gd name="connsiteY162" fmla="*/ 106046 h 181720"/>
                <a:gd name="connsiteX163" fmla="*/ 106680 w 132799"/>
                <a:gd name="connsiteY163" fmla="*/ 107951 h 181720"/>
                <a:gd name="connsiteX164" fmla="*/ 106680 w 132799"/>
                <a:gd name="connsiteY164" fmla="*/ 109856 h 181720"/>
                <a:gd name="connsiteX165" fmla="*/ 108585 w 132799"/>
                <a:gd name="connsiteY165" fmla="*/ 108904 h 181720"/>
                <a:gd name="connsiteX166" fmla="*/ 109538 w 132799"/>
                <a:gd name="connsiteY166" fmla="*/ 106999 h 181720"/>
                <a:gd name="connsiteX167" fmla="*/ 111443 w 132799"/>
                <a:gd name="connsiteY167" fmla="*/ 101284 h 181720"/>
                <a:gd name="connsiteX168" fmla="*/ 110490 w 132799"/>
                <a:gd name="connsiteY168" fmla="*/ 96521 h 181720"/>
                <a:gd name="connsiteX169" fmla="*/ 107633 w 132799"/>
                <a:gd name="connsiteY169" fmla="*/ 95569 h 181720"/>
                <a:gd name="connsiteX170" fmla="*/ 97155 w 132799"/>
                <a:gd name="connsiteY170" fmla="*/ 100331 h 181720"/>
                <a:gd name="connsiteX171" fmla="*/ 102870 w 132799"/>
                <a:gd name="connsiteY171" fmla="*/ 94616 h 181720"/>
                <a:gd name="connsiteX172" fmla="*/ 104775 w 132799"/>
                <a:gd name="connsiteY172" fmla="*/ 94616 h 181720"/>
                <a:gd name="connsiteX173" fmla="*/ 104775 w 132799"/>
                <a:gd name="connsiteY173" fmla="*/ 92711 h 181720"/>
                <a:gd name="connsiteX174" fmla="*/ 102870 w 132799"/>
                <a:gd name="connsiteY174" fmla="*/ 93664 h 181720"/>
                <a:gd name="connsiteX175" fmla="*/ 101918 w 132799"/>
                <a:gd name="connsiteY175" fmla="*/ 94616 h 181720"/>
                <a:gd name="connsiteX176" fmla="*/ 102870 w 132799"/>
                <a:gd name="connsiteY176" fmla="*/ 92711 h 181720"/>
                <a:gd name="connsiteX177" fmla="*/ 102870 w 132799"/>
                <a:gd name="connsiteY177" fmla="*/ 91759 h 181720"/>
                <a:gd name="connsiteX178" fmla="*/ 101918 w 132799"/>
                <a:gd name="connsiteY178" fmla="*/ 91759 h 181720"/>
                <a:gd name="connsiteX179" fmla="*/ 94298 w 132799"/>
                <a:gd name="connsiteY179" fmla="*/ 97474 h 181720"/>
                <a:gd name="connsiteX180" fmla="*/ 90488 w 132799"/>
                <a:gd name="connsiteY180" fmla="*/ 98426 h 181720"/>
                <a:gd name="connsiteX181" fmla="*/ 90488 w 132799"/>
                <a:gd name="connsiteY181" fmla="*/ 95569 h 181720"/>
                <a:gd name="connsiteX182" fmla="*/ 98108 w 132799"/>
                <a:gd name="connsiteY182" fmla="*/ 91759 h 181720"/>
                <a:gd name="connsiteX183" fmla="*/ 98108 w 132799"/>
                <a:gd name="connsiteY183" fmla="*/ 90806 h 181720"/>
                <a:gd name="connsiteX184" fmla="*/ 92393 w 132799"/>
                <a:gd name="connsiteY184" fmla="*/ 90806 h 181720"/>
                <a:gd name="connsiteX185" fmla="*/ 93345 w 132799"/>
                <a:gd name="connsiteY185" fmla="*/ 86996 h 181720"/>
                <a:gd name="connsiteX186" fmla="*/ 93345 w 132799"/>
                <a:gd name="connsiteY186" fmla="*/ 85091 h 181720"/>
                <a:gd name="connsiteX187" fmla="*/ 91440 w 132799"/>
                <a:gd name="connsiteY187" fmla="*/ 86044 h 181720"/>
                <a:gd name="connsiteX188" fmla="*/ 90488 w 132799"/>
                <a:gd name="connsiteY188" fmla="*/ 87949 h 181720"/>
                <a:gd name="connsiteX189" fmla="*/ 88583 w 132799"/>
                <a:gd name="connsiteY189" fmla="*/ 89854 h 181720"/>
                <a:gd name="connsiteX190" fmla="*/ 86678 w 132799"/>
                <a:gd name="connsiteY190" fmla="*/ 87949 h 181720"/>
                <a:gd name="connsiteX191" fmla="*/ 84773 w 132799"/>
                <a:gd name="connsiteY191" fmla="*/ 86996 h 181720"/>
                <a:gd name="connsiteX192" fmla="*/ 79058 w 132799"/>
                <a:gd name="connsiteY192" fmla="*/ 86044 h 181720"/>
                <a:gd name="connsiteX193" fmla="*/ 76200 w 132799"/>
                <a:gd name="connsiteY193" fmla="*/ 84139 h 181720"/>
                <a:gd name="connsiteX194" fmla="*/ 74295 w 132799"/>
                <a:gd name="connsiteY194" fmla="*/ 86996 h 181720"/>
                <a:gd name="connsiteX195" fmla="*/ 70485 w 132799"/>
                <a:gd name="connsiteY195" fmla="*/ 88901 h 181720"/>
                <a:gd name="connsiteX196" fmla="*/ 64770 w 132799"/>
                <a:gd name="connsiteY196" fmla="*/ 90806 h 181720"/>
                <a:gd name="connsiteX197" fmla="*/ 61913 w 132799"/>
                <a:gd name="connsiteY197" fmla="*/ 86996 h 181720"/>
                <a:gd name="connsiteX198" fmla="*/ 61913 w 132799"/>
                <a:gd name="connsiteY198" fmla="*/ 86044 h 181720"/>
                <a:gd name="connsiteX199" fmla="*/ 62865 w 132799"/>
                <a:gd name="connsiteY199" fmla="*/ 86044 h 181720"/>
                <a:gd name="connsiteX200" fmla="*/ 65723 w 132799"/>
                <a:gd name="connsiteY200" fmla="*/ 87949 h 181720"/>
                <a:gd name="connsiteX201" fmla="*/ 67628 w 132799"/>
                <a:gd name="connsiteY201" fmla="*/ 87949 h 181720"/>
                <a:gd name="connsiteX202" fmla="*/ 67628 w 132799"/>
                <a:gd name="connsiteY202" fmla="*/ 86044 h 181720"/>
                <a:gd name="connsiteX203" fmla="*/ 65723 w 132799"/>
                <a:gd name="connsiteY203" fmla="*/ 85091 h 181720"/>
                <a:gd name="connsiteX204" fmla="*/ 64770 w 132799"/>
                <a:gd name="connsiteY204" fmla="*/ 79376 h 181720"/>
                <a:gd name="connsiteX205" fmla="*/ 60008 w 132799"/>
                <a:gd name="connsiteY205" fmla="*/ 76519 h 181720"/>
                <a:gd name="connsiteX206" fmla="*/ 59055 w 132799"/>
                <a:gd name="connsiteY206" fmla="*/ 74614 h 181720"/>
                <a:gd name="connsiteX207" fmla="*/ 58103 w 132799"/>
                <a:gd name="connsiteY207" fmla="*/ 72709 h 181720"/>
                <a:gd name="connsiteX208" fmla="*/ 56198 w 132799"/>
                <a:gd name="connsiteY208" fmla="*/ 74614 h 181720"/>
                <a:gd name="connsiteX209" fmla="*/ 58103 w 132799"/>
                <a:gd name="connsiteY209" fmla="*/ 80329 h 181720"/>
                <a:gd name="connsiteX210" fmla="*/ 55245 w 132799"/>
                <a:gd name="connsiteY210" fmla="*/ 81281 h 181720"/>
                <a:gd name="connsiteX211" fmla="*/ 51435 w 132799"/>
                <a:gd name="connsiteY211" fmla="*/ 79376 h 181720"/>
                <a:gd name="connsiteX212" fmla="*/ 49530 w 132799"/>
                <a:gd name="connsiteY212" fmla="*/ 77471 h 181720"/>
                <a:gd name="connsiteX213" fmla="*/ 52388 w 132799"/>
                <a:gd name="connsiteY213" fmla="*/ 75566 h 181720"/>
                <a:gd name="connsiteX214" fmla="*/ 54293 w 132799"/>
                <a:gd name="connsiteY214" fmla="*/ 73661 h 181720"/>
                <a:gd name="connsiteX215" fmla="*/ 55245 w 132799"/>
                <a:gd name="connsiteY215" fmla="*/ 69851 h 181720"/>
                <a:gd name="connsiteX216" fmla="*/ 55245 w 132799"/>
                <a:gd name="connsiteY216" fmla="*/ 67946 h 181720"/>
                <a:gd name="connsiteX217" fmla="*/ 54293 w 132799"/>
                <a:gd name="connsiteY217" fmla="*/ 66041 h 181720"/>
                <a:gd name="connsiteX218" fmla="*/ 53340 w 132799"/>
                <a:gd name="connsiteY218" fmla="*/ 67946 h 181720"/>
                <a:gd name="connsiteX219" fmla="*/ 51435 w 132799"/>
                <a:gd name="connsiteY219" fmla="*/ 72709 h 181720"/>
                <a:gd name="connsiteX220" fmla="*/ 49530 w 132799"/>
                <a:gd name="connsiteY220" fmla="*/ 73661 h 181720"/>
                <a:gd name="connsiteX221" fmla="*/ 49530 w 132799"/>
                <a:gd name="connsiteY221" fmla="*/ 71756 h 181720"/>
                <a:gd name="connsiteX222" fmla="*/ 49530 w 132799"/>
                <a:gd name="connsiteY222" fmla="*/ 66994 h 181720"/>
                <a:gd name="connsiteX223" fmla="*/ 48578 w 132799"/>
                <a:gd name="connsiteY223" fmla="*/ 64136 h 181720"/>
                <a:gd name="connsiteX224" fmla="*/ 45720 w 132799"/>
                <a:gd name="connsiteY224" fmla="*/ 66041 h 181720"/>
                <a:gd name="connsiteX225" fmla="*/ 43815 w 132799"/>
                <a:gd name="connsiteY225" fmla="*/ 70804 h 181720"/>
                <a:gd name="connsiteX226" fmla="*/ 44768 w 132799"/>
                <a:gd name="connsiteY226" fmla="*/ 71756 h 181720"/>
                <a:gd name="connsiteX227" fmla="*/ 46673 w 132799"/>
                <a:gd name="connsiteY227" fmla="*/ 74614 h 181720"/>
                <a:gd name="connsiteX228" fmla="*/ 45720 w 132799"/>
                <a:gd name="connsiteY228" fmla="*/ 76519 h 181720"/>
                <a:gd name="connsiteX229" fmla="*/ 44768 w 132799"/>
                <a:gd name="connsiteY229" fmla="*/ 82234 h 181720"/>
                <a:gd name="connsiteX230" fmla="*/ 47625 w 132799"/>
                <a:gd name="connsiteY230" fmla="*/ 85091 h 181720"/>
                <a:gd name="connsiteX231" fmla="*/ 49530 w 132799"/>
                <a:gd name="connsiteY231" fmla="*/ 86996 h 181720"/>
                <a:gd name="connsiteX232" fmla="*/ 50483 w 132799"/>
                <a:gd name="connsiteY232" fmla="*/ 85091 h 181720"/>
                <a:gd name="connsiteX233" fmla="*/ 50483 w 132799"/>
                <a:gd name="connsiteY233" fmla="*/ 82234 h 181720"/>
                <a:gd name="connsiteX234" fmla="*/ 52388 w 132799"/>
                <a:gd name="connsiteY234" fmla="*/ 84139 h 181720"/>
                <a:gd name="connsiteX235" fmla="*/ 53340 w 132799"/>
                <a:gd name="connsiteY235" fmla="*/ 86996 h 181720"/>
                <a:gd name="connsiteX236" fmla="*/ 54293 w 132799"/>
                <a:gd name="connsiteY236" fmla="*/ 89854 h 181720"/>
                <a:gd name="connsiteX237" fmla="*/ 54293 w 132799"/>
                <a:gd name="connsiteY237" fmla="*/ 90806 h 181720"/>
                <a:gd name="connsiteX238" fmla="*/ 55245 w 132799"/>
                <a:gd name="connsiteY238" fmla="*/ 90806 h 181720"/>
                <a:gd name="connsiteX239" fmla="*/ 56198 w 132799"/>
                <a:gd name="connsiteY239" fmla="*/ 88901 h 181720"/>
                <a:gd name="connsiteX240" fmla="*/ 58103 w 132799"/>
                <a:gd name="connsiteY240" fmla="*/ 86996 h 181720"/>
                <a:gd name="connsiteX241" fmla="*/ 58103 w 132799"/>
                <a:gd name="connsiteY241" fmla="*/ 89854 h 181720"/>
                <a:gd name="connsiteX242" fmla="*/ 57150 w 132799"/>
                <a:gd name="connsiteY242" fmla="*/ 91759 h 181720"/>
                <a:gd name="connsiteX243" fmla="*/ 54293 w 132799"/>
                <a:gd name="connsiteY243" fmla="*/ 95569 h 181720"/>
                <a:gd name="connsiteX244" fmla="*/ 59055 w 132799"/>
                <a:gd name="connsiteY244" fmla="*/ 92711 h 181720"/>
                <a:gd name="connsiteX245" fmla="*/ 61913 w 132799"/>
                <a:gd name="connsiteY245" fmla="*/ 92711 h 181720"/>
                <a:gd name="connsiteX246" fmla="*/ 59055 w 132799"/>
                <a:gd name="connsiteY246" fmla="*/ 95569 h 181720"/>
                <a:gd name="connsiteX247" fmla="*/ 63818 w 132799"/>
                <a:gd name="connsiteY247" fmla="*/ 98426 h 181720"/>
                <a:gd name="connsiteX248" fmla="*/ 66675 w 132799"/>
                <a:gd name="connsiteY248" fmla="*/ 99379 h 181720"/>
                <a:gd name="connsiteX249" fmla="*/ 68580 w 132799"/>
                <a:gd name="connsiteY249" fmla="*/ 102236 h 181720"/>
                <a:gd name="connsiteX250" fmla="*/ 68580 w 132799"/>
                <a:gd name="connsiteY250" fmla="*/ 102236 h 181720"/>
                <a:gd name="connsiteX251" fmla="*/ 70485 w 132799"/>
                <a:gd name="connsiteY251" fmla="*/ 100331 h 181720"/>
                <a:gd name="connsiteX252" fmla="*/ 66675 w 132799"/>
                <a:gd name="connsiteY252" fmla="*/ 99379 h 181720"/>
                <a:gd name="connsiteX253" fmla="*/ 67628 w 132799"/>
                <a:gd name="connsiteY253" fmla="*/ 98426 h 181720"/>
                <a:gd name="connsiteX254" fmla="*/ 70485 w 132799"/>
                <a:gd name="connsiteY254" fmla="*/ 96521 h 181720"/>
                <a:gd name="connsiteX255" fmla="*/ 70485 w 132799"/>
                <a:gd name="connsiteY255" fmla="*/ 100331 h 181720"/>
                <a:gd name="connsiteX256" fmla="*/ 73343 w 132799"/>
                <a:gd name="connsiteY256" fmla="*/ 101284 h 181720"/>
                <a:gd name="connsiteX257" fmla="*/ 75248 w 132799"/>
                <a:gd name="connsiteY257" fmla="*/ 102236 h 181720"/>
                <a:gd name="connsiteX258" fmla="*/ 80010 w 132799"/>
                <a:gd name="connsiteY258" fmla="*/ 103189 h 181720"/>
                <a:gd name="connsiteX259" fmla="*/ 80963 w 132799"/>
                <a:gd name="connsiteY259" fmla="*/ 103189 h 181720"/>
                <a:gd name="connsiteX260" fmla="*/ 82868 w 132799"/>
                <a:gd name="connsiteY260" fmla="*/ 103189 h 181720"/>
                <a:gd name="connsiteX261" fmla="*/ 80963 w 132799"/>
                <a:gd name="connsiteY261" fmla="*/ 105094 h 181720"/>
                <a:gd name="connsiteX262" fmla="*/ 77153 w 132799"/>
                <a:gd name="connsiteY262" fmla="*/ 105094 h 181720"/>
                <a:gd name="connsiteX263" fmla="*/ 75248 w 132799"/>
                <a:gd name="connsiteY263" fmla="*/ 106999 h 181720"/>
                <a:gd name="connsiteX264" fmla="*/ 77153 w 132799"/>
                <a:gd name="connsiteY264" fmla="*/ 107951 h 181720"/>
                <a:gd name="connsiteX265" fmla="*/ 86678 w 132799"/>
                <a:gd name="connsiteY265" fmla="*/ 106046 h 181720"/>
                <a:gd name="connsiteX266" fmla="*/ 86678 w 132799"/>
                <a:gd name="connsiteY266" fmla="*/ 108904 h 181720"/>
                <a:gd name="connsiteX267" fmla="*/ 89535 w 132799"/>
                <a:gd name="connsiteY267" fmla="*/ 106999 h 181720"/>
                <a:gd name="connsiteX268" fmla="*/ 49530 w 132799"/>
                <a:gd name="connsiteY268" fmla="*/ 77471 h 181720"/>
                <a:gd name="connsiteX269" fmla="*/ 47625 w 132799"/>
                <a:gd name="connsiteY269" fmla="*/ 78424 h 181720"/>
                <a:gd name="connsiteX270" fmla="*/ 45720 w 132799"/>
                <a:gd name="connsiteY270" fmla="*/ 77471 h 181720"/>
                <a:gd name="connsiteX271" fmla="*/ 47625 w 132799"/>
                <a:gd name="connsiteY271" fmla="*/ 76519 h 181720"/>
                <a:gd name="connsiteX272" fmla="*/ 49530 w 132799"/>
                <a:gd name="connsiteY272" fmla="*/ 77471 h 181720"/>
                <a:gd name="connsiteX273" fmla="*/ 47625 w 132799"/>
                <a:gd name="connsiteY273" fmla="*/ 69851 h 181720"/>
                <a:gd name="connsiteX274" fmla="*/ 46673 w 132799"/>
                <a:gd name="connsiteY274" fmla="*/ 69851 h 181720"/>
                <a:gd name="connsiteX275" fmla="*/ 47625 w 132799"/>
                <a:gd name="connsiteY275" fmla="*/ 68899 h 181720"/>
                <a:gd name="connsiteX276" fmla="*/ 48578 w 132799"/>
                <a:gd name="connsiteY276" fmla="*/ 69851 h 181720"/>
                <a:gd name="connsiteX277" fmla="*/ 47625 w 132799"/>
                <a:gd name="connsiteY277" fmla="*/ 69851 h 181720"/>
                <a:gd name="connsiteX278" fmla="*/ 56198 w 132799"/>
                <a:gd name="connsiteY278" fmla="*/ 79376 h 181720"/>
                <a:gd name="connsiteX279" fmla="*/ 56198 w 132799"/>
                <a:gd name="connsiteY279" fmla="*/ 79376 h 181720"/>
                <a:gd name="connsiteX280" fmla="*/ 58103 w 132799"/>
                <a:gd name="connsiteY280" fmla="*/ 82234 h 181720"/>
                <a:gd name="connsiteX281" fmla="*/ 57150 w 132799"/>
                <a:gd name="connsiteY281" fmla="*/ 82234 h 181720"/>
                <a:gd name="connsiteX282" fmla="*/ 56198 w 132799"/>
                <a:gd name="connsiteY282" fmla="*/ 79376 h 181720"/>
                <a:gd name="connsiteX283" fmla="*/ 58103 w 132799"/>
                <a:gd name="connsiteY283" fmla="*/ 96521 h 181720"/>
                <a:gd name="connsiteX284" fmla="*/ 58103 w 132799"/>
                <a:gd name="connsiteY284" fmla="*/ 96521 h 181720"/>
                <a:gd name="connsiteX285" fmla="*/ 58103 w 132799"/>
                <a:gd name="connsiteY285" fmla="*/ 96521 h 181720"/>
                <a:gd name="connsiteX286" fmla="*/ 58103 w 132799"/>
                <a:gd name="connsiteY286" fmla="*/ 96521 h 181720"/>
                <a:gd name="connsiteX287" fmla="*/ 58103 w 132799"/>
                <a:gd name="connsiteY287" fmla="*/ 96521 h 181720"/>
                <a:gd name="connsiteX288" fmla="*/ 59055 w 132799"/>
                <a:gd name="connsiteY288" fmla="*/ 78424 h 181720"/>
                <a:gd name="connsiteX289" fmla="*/ 61913 w 132799"/>
                <a:gd name="connsiteY289" fmla="*/ 75566 h 181720"/>
                <a:gd name="connsiteX290" fmla="*/ 61913 w 132799"/>
                <a:gd name="connsiteY290" fmla="*/ 77471 h 181720"/>
                <a:gd name="connsiteX291" fmla="*/ 59055 w 132799"/>
                <a:gd name="connsiteY291" fmla="*/ 78424 h 181720"/>
                <a:gd name="connsiteX292" fmla="*/ 67628 w 132799"/>
                <a:gd name="connsiteY292" fmla="*/ 91759 h 181720"/>
                <a:gd name="connsiteX293" fmla="*/ 63818 w 132799"/>
                <a:gd name="connsiteY293" fmla="*/ 90806 h 181720"/>
                <a:gd name="connsiteX294" fmla="*/ 67628 w 132799"/>
                <a:gd name="connsiteY294" fmla="*/ 89854 h 181720"/>
                <a:gd name="connsiteX295" fmla="*/ 67628 w 132799"/>
                <a:gd name="connsiteY295" fmla="*/ 91759 h 181720"/>
                <a:gd name="connsiteX296" fmla="*/ 66675 w 132799"/>
                <a:gd name="connsiteY296" fmla="*/ 103189 h 181720"/>
                <a:gd name="connsiteX297" fmla="*/ 66675 w 132799"/>
                <a:gd name="connsiteY297" fmla="*/ 103189 h 181720"/>
                <a:gd name="connsiteX298" fmla="*/ 64770 w 132799"/>
                <a:gd name="connsiteY298" fmla="*/ 103189 h 181720"/>
                <a:gd name="connsiteX299" fmla="*/ 66675 w 132799"/>
                <a:gd name="connsiteY299" fmla="*/ 103189 h 181720"/>
                <a:gd name="connsiteX300" fmla="*/ 66675 w 132799"/>
                <a:gd name="connsiteY300" fmla="*/ 103189 h 181720"/>
                <a:gd name="connsiteX301" fmla="*/ 64770 w 132799"/>
                <a:gd name="connsiteY301" fmla="*/ 67946 h 181720"/>
                <a:gd name="connsiteX302" fmla="*/ 64770 w 132799"/>
                <a:gd name="connsiteY302" fmla="*/ 67946 h 181720"/>
                <a:gd name="connsiteX303" fmla="*/ 64770 w 132799"/>
                <a:gd name="connsiteY303" fmla="*/ 67946 h 181720"/>
                <a:gd name="connsiteX304" fmla="*/ 64770 w 132799"/>
                <a:gd name="connsiteY304" fmla="*/ 67946 h 181720"/>
                <a:gd name="connsiteX305" fmla="*/ 64770 w 132799"/>
                <a:gd name="connsiteY305" fmla="*/ 67946 h 181720"/>
                <a:gd name="connsiteX306" fmla="*/ 66675 w 132799"/>
                <a:gd name="connsiteY306" fmla="*/ 91759 h 181720"/>
                <a:gd name="connsiteX307" fmla="*/ 66675 w 132799"/>
                <a:gd name="connsiteY307" fmla="*/ 91759 h 181720"/>
                <a:gd name="connsiteX308" fmla="*/ 66675 w 132799"/>
                <a:gd name="connsiteY308" fmla="*/ 91759 h 181720"/>
                <a:gd name="connsiteX309" fmla="*/ 66675 w 132799"/>
                <a:gd name="connsiteY309" fmla="*/ 93664 h 181720"/>
                <a:gd name="connsiteX310" fmla="*/ 65723 w 132799"/>
                <a:gd name="connsiteY310" fmla="*/ 93664 h 181720"/>
                <a:gd name="connsiteX311" fmla="*/ 66675 w 132799"/>
                <a:gd name="connsiteY311" fmla="*/ 91759 h 181720"/>
                <a:gd name="connsiteX312" fmla="*/ 70485 w 132799"/>
                <a:gd name="connsiteY312" fmla="*/ 78424 h 181720"/>
                <a:gd name="connsiteX313" fmla="*/ 66675 w 132799"/>
                <a:gd name="connsiteY313" fmla="*/ 78424 h 181720"/>
                <a:gd name="connsiteX314" fmla="*/ 68580 w 132799"/>
                <a:gd name="connsiteY314" fmla="*/ 81281 h 181720"/>
                <a:gd name="connsiteX315" fmla="*/ 70485 w 132799"/>
                <a:gd name="connsiteY315" fmla="*/ 81281 h 181720"/>
                <a:gd name="connsiteX316" fmla="*/ 70485 w 132799"/>
                <a:gd name="connsiteY316" fmla="*/ 78424 h 181720"/>
                <a:gd name="connsiteX317" fmla="*/ 72390 w 132799"/>
                <a:gd name="connsiteY317" fmla="*/ 103189 h 181720"/>
                <a:gd name="connsiteX318" fmla="*/ 68580 w 132799"/>
                <a:gd name="connsiteY318" fmla="*/ 101284 h 181720"/>
                <a:gd name="connsiteX319" fmla="*/ 72390 w 132799"/>
                <a:gd name="connsiteY319" fmla="*/ 103189 h 181720"/>
                <a:gd name="connsiteX320" fmla="*/ 72390 w 132799"/>
                <a:gd name="connsiteY320" fmla="*/ 103189 h 181720"/>
                <a:gd name="connsiteX321" fmla="*/ 69533 w 132799"/>
                <a:gd name="connsiteY321" fmla="*/ 72709 h 181720"/>
                <a:gd name="connsiteX322" fmla="*/ 69533 w 132799"/>
                <a:gd name="connsiteY322" fmla="*/ 72709 h 181720"/>
                <a:gd name="connsiteX323" fmla="*/ 70485 w 132799"/>
                <a:gd name="connsiteY323" fmla="*/ 72709 h 181720"/>
                <a:gd name="connsiteX324" fmla="*/ 69533 w 132799"/>
                <a:gd name="connsiteY324" fmla="*/ 72709 h 181720"/>
                <a:gd name="connsiteX325" fmla="*/ 69533 w 132799"/>
                <a:gd name="connsiteY325" fmla="*/ 72709 h 181720"/>
                <a:gd name="connsiteX326" fmla="*/ 72390 w 132799"/>
                <a:gd name="connsiteY326" fmla="*/ 77471 h 181720"/>
                <a:gd name="connsiteX327" fmla="*/ 72390 w 132799"/>
                <a:gd name="connsiteY327" fmla="*/ 77471 h 181720"/>
                <a:gd name="connsiteX328" fmla="*/ 72390 w 132799"/>
                <a:gd name="connsiteY328" fmla="*/ 77471 h 181720"/>
                <a:gd name="connsiteX329" fmla="*/ 72390 w 132799"/>
                <a:gd name="connsiteY329" fmla="*/ 77471 h 181720"/>
                <a:gd name="connsiteX330" fmla="*/ 72390 w 132799"/>
                <a:gd name="connsiteY330" fmla="*/ 77471 h 181720"/>
                <a:gd name="connsiteX331" fmla="*/ 76200 w 132799"/>
                <a:gd name="connsiteY331" fmla="*/ 89854 h 181720"/>
                <a:gd name="connsiteX332" fmla="*/ 76200 w 132799"/>
                <a:gd name="connsiteY332" fmla="*/ 89854 h 181720"/>
                <a:gd name="connsiteX333" fmla="*/ 74295 w 132799"/>
                <a:gd name="connsiteY333" fmla="*/ 89854 h 181720"/>
                <a:gd name="connsiteX334" fmla="*/ 74295 w 132799"/>
                <a:gd name="connsiteY334" fmla="*/ 88901 h 181720"/>
                <a:gd name="connsiteX335" fmla="*/ 76200 w 132799"/>
                <a:gd name="connsiteY335" fmla="*/ 89854 h 181720"/>
                <a:gd name="connsiteX336" fmla="*/ 76200 w 132799"/>
                <a:gd name="connsiteY336" fmla="*/ 82234 h 181720"/>
                <a:gd name="connsiteX337" fmla="*/ 76200 w 132799"/>
                <a:gd name="connsiteY337" fmla="*/ 82234 h 181720"/>
                <a:gd name="connsiteX338" fmla="*/ 77153 w 132799"/>
                <a:gd name="connsiteY338" fmla="*/ 82234 h 181720"/>
                <a:gd name="connsiteX339" fmla="*/ 76200 w 132799"/>
                <a:gd name="connsiteY339" fmla="*/ 80329 h 181720"/>
                <a:gd name="connsiteX340" fmla="*/ 75248 w 132799"/>
                <a:gd name="connsiteY340" fmla="*/ 80329 h 181720"/>
                <a:gd name="connsiteX341" fmla="*/ 76200 w 132799"/>
                <a:gd name="connsiteY341" fmla="*/ 82234 h 181720"/>
                <a:gd name="connsiteX342" fmla="*/ 81915 w 132799"/>
                <a:gd name="connsiteY342" fmla="*/ 92711 h 181720"/>
                <a:gd name="connsiteX343" fmla="*/ 80963 w 132799"/>
                <a:gd name="connsiteY343" fmla="*/ 93664 h 181720"/>
                <a:gd name="connsiteX344" fmla="*/ 80010 w 132799"/>
                <a:gd name="connsiteY344" fmla="*/ 95569 h 181720"/>
                <a:gd name="connsiteX345" fmla="*/ 78105 w 132799"/>
                <a:gd name="connsiteY345" fmla="*/ 94616 h 181720"/>
                <a:gd name="connsiteX346" fmla="*/ 78105 w 132799"/>
                <a:gd name="connsiteY346" fmla="*/ 90806 h 181720"/>
                <a:gd name="connsiteX347" fmla="*/ 81915 w 132799"/>
                <a:gd name="connsiteY347" fmla="*/ 92711 h 181720"/>
                <a:gd name="connsiteX348" fmla="*/ 81915 w 132799"/>
                <a:gd name="connsiteY348" fmla="*/ 92711 h 181720"/>
                <a:gd name="connsiteX349" fmla="*/ 84773 w 132799"/>
                <a:gd name="connsiteY349" fmla="*/ 92711 h 181720"/>
                <a:gd name="connsiteX350" fmla="*/ 82868 w 132799"/>
                <a:gd name="connsiteY350" fmla="*/ 94616 h 181720"/>
                <a:gd name="connsiteX351" fmla="*/ 81915 w 132799"/>
                <a:gd name="connsiteY351" fmla="*/ 92711 h 181720"/>
                <a:gd name="connsiteX352" fmla="*/ 83820 w 132799"/>
                <a:gd name="connsiteY352" fmla="*/ 92711 h 181720"/>
                <a:gd name="connsiteX353" fmla="*/ 84773 w 132799"/>
                <a:gd name="connsiteY353" fmla="*/ 90806 h 181720"/>
                <a:gd name="connsiteX354" fmla="*/ 84773 w 132799"/>
                <a:gd name="connsiteY354" fmla="*/ 90806 h 181720"/>
                <a:gd name="connsiteX355" fmla="*/ 83820 w 132799"/>
                <a:gd name="connsiteY355" fmla="*/ 92711 h 181720"/>
                <a:gd name="connsiteX356" fmla="*/ 91440 w 132799"/>
                <a:gd name="connsiteY356" fmla="*/ 106999 h 181720"/>
                <a:gd name="connsiteX357" fmla="*/ 87630 w 132799"/>
                <a:gd name="connsiteY357" fmla="*/ 105094 h 181720"/>
                <a:gd name="connsiteX358" fmla="*/ 85725 w 132799"/>
                <a:gd name="connsiteY358" fmla="*/ 103189 h 181720"/>
                <a:gd name="connsiteX359" fmla="*/ 86678 w 132799"/>
                <a:gd name="connsiteY359" fmla="*/ 101284 h 181720"/>
                <a:gd name="connsiteX360" fmla="*/ 98108 w 132799"/>
                <a:gd name="connsiteY360" fmla="*/ 100331 h 181720"/>
                <a:gd name="connsiteX361" fmla="*/ 94298 w 132799"/>
                <a:gd name="connsiteY361" fmla="*/ 102236 h 181720"/>
                <a:gd name="connsiteX362" fmla="*/ 93345 w 132799"/>
                <a:gd name="connsiteY362" fmla="*/ 103189 h 181720"/>
                <a:gd name="connsiteX363" fmla="*/ 94298 w 132799"/>
                <a:gd name="connsiteY363" fmla="*/ 104141 h 181720"/>
                <a:gd name="connsiteX364" fmla="*/ 97155 w 132799"/>
                <a:gd name="connsiteY364" fmla="*/ 105094 h 181720"/>
                <a:gd name="connsiteX365" fmla="*/ 95250 w 132799"/>
                <a:gd name="connsiteY365" fmla="*/ 106999 h 181720"/>
                <a:gd name="connsiteX366" fmla="*/ 91440 w 132799"/>
                <a:gd name="connsiteY366" fmla="*/ 106999 h 181720"/>
                <a:gd name="connsiteX367" fmla="*/ 91440 w 132799"/>
                <a:gd name="connsiteY367" fmla="*/ 106999 h 181720"/>
                <a:gd name="connsiteX368" fmla="*/ 85725 w 132799"/>
                <a:gd name="connsiteY368" fmla="*/ 95569 h 181720"/>
                <a:gd name="connsiteX369" fmla="*/ 86678 w 132799"/>
                <a:gd name="connsiteY369" fmla="*/ 94616 h 181720"/>
                <a:gd name="connsiteX370" fmla="*/ 87630 w 132799"/>
                <a:gd name="connsiteY370" fmla="*/ 95569 h 181720"/>
                <a:gd name="connsiteX371" fmla="*/ 86678 w 132799"/>
                <a:gd name="connsiteY371" fmla="*/ 96521 h 181720"/>
                <a:gd name="connsiteX372" fmla="*/ 85725 w 132799"/>
                <a:gd name="connsiteY372" fmla="*/ 95569 h 181720"/>
                <a:gd name="connsiteX373" fmla="*/ 86678 w 132799"/>
                <a:gd name="connsiteY373" fmla="*/ 113666 h 181720"/>
                <a:gd name="connsiteX374" fmla="*/ 85725 w 132799"/>
                <a:gd name="connsiteY374" fmla="*/ 111761 h 181720"/>
                <a:gd name="connsiteX375" fmla="*/ 84773 w 132799"/>
                <a:gd name="connsiteY375" fmla="*/ 112714 h 181720"/>
                <a:gd name="connsiteX376" fmla="*/ 86678 w 132799"/>
                <a:gd name="connsiteY376" fmla="*/ 113666 h 181720"/>
                <a:gd name="connsiteX377" fmla="*/ 86678 w 132799"/>
                <a:gd name="connsiteY377" fmla="*/ 113666 h 181720"/>
                <a:gd name="connsiteX378" fmla="*/ 91440 w 132799"/>
                <a:gd name="connsiteY378" fmla="*/ 115571 h 181720"/>
                <a:gd name="connsiteX379" fmla="*/ 90488 w 132799"/>
                <a:gd name="connsiteY379" fmla="*/ 114619 h 181720"/>
                <a:gd name="connsiteX380" fmla="*/ 88583 w 132799"/>
                <a:gd name="connsiteY380" fmla="*/ 118429 h 181720"/>
                <a:gd name="connsiteX381" fmla="*/ 89535 w 132799"/>
                <a:gd name="connsiteY381" fmla="*/ 119381 h 181720"/>
                <a:gd name="connsiteX382" fmla="*/ 91440 w 132799"/>
                <a:gd name="connsiteY382" fmla="*/ 115571 h 181720"/>
                <a:gd name="connsiteX383" fmla="*/ 93345 w 132799"/>
                <a:gd name="connsiteY383" fmla="*/ 89854 h 181720"/>
                <a:gd name="connsiteX384" fmla="*/ 91440 w 132799"/>
                <a:gd name="connsiteY384" fmla="*/ 94616 h 181720"/>
                <a:gd name="connsiteX385" fmla="*/ 93345 w 132799"/>
                <a:gd name="connsiteY385" fmla="*/ 89854 h 181720"/>
                <a:gd name="connsiteX386" fmla="*/ 95250 w 132799"/>
                <a:gd name="connsiteY386" fmla="*/ 111761 h 181720"/>
                <a:gd name="connsiteX387" fmla="*/ 95250 w 132799"/>
                <a:gd name="connsiteY387" fmla="*/ 111761 h 181720"/>
                <a:gd name="connsiteX388" fmla="*/ 96203 w 132799"/>
                <a:gd name="connsiteY388" fmla="*/ 111761 h 181720"/>
                <a:gd name="connsiteX389" fmla="*/ 95250 w 132799"/>
                <a:gd name="connsiteY389" fmla="*/ 111761 h 181720"/>
                <a:gd name="connsiteX390" fmla="*/ 95250 w 132799"/>
                <a:gd name="connsiteY390" fmla="*/ 111761 h 181720"/>
                <a:gd name="connsiteX391" fmla="*/ 97155 w 132799"/>
                <a:gd name="connsiteY391" fmla="*/ 121286 h 181720"/>
                <a:gd name="connsiteX392" fmla="*/ 99060 w 132799"/>
                <a:gd name="connsiteY392" fmla="*/ 119381 h 181720"/>
                <a:gd name="connsiteX393" fmla="*/ 98108 w 132799"/>
                <a:gd name="connsiteY393" fmla="*/ 117476 h 181720"/>
                <a:gd name="connsiteX394" fmla="*/ 97155 w 132799"/>
                <a:gd name="connsiteY394" fmla="*/ 118429 h 181720"/>
                <a:gd name="connsiteX395" fmla="*/ 97155 w 132799"/>
                <a:gd name="connsiteY395" fmla="*/ 121286 h 181720"/>
                <a:gd name="connsiteX396" fmla="*/ 109538 w 132799"/>
                <a:gd name="connsiteY396" fmla="*/ 125096 h 181720"/>
                <a:gd name="connsiteX397" fmla="*/ 109538 w 132799"/>
                <a:gd name="connsiteY397" fmla="*/ 123191 h 181720"/>
                <a:gd name="connsiteX398" fmla="*/ 107633 w 132799"/>
                <a:gd name="connsiteY398" fmla="*/ 123191 h 181720"/>
                <a:gd name="connsiteX399" fmla="*/ 100965 w 132799"/>
                <a:gd name="connsiteY399" fmla="*/ 124144 h 181720"/>
                <a:gd name="connsiteX400" fmla="*/ 98108 w 132799"/>
                <a:gd name="connsiteY400" fmla="*/ 125096 h 181720"/>
                <a:gd name="connsiteX401" fmla="*/ 96203 w 132799"/>
                <a:gd name="connsiteY401" fmla="*/ 124144 h 181720"/>
                <a:gd name="connsiteX402" fmla="*/ 97155 w 132799"/>
                <a:gd name="connsiteY402" fmla="*/ 126049 h 181720"/>
                <a:gd name="connsiteX403" fmla="*/ 103823 w 132799"/>
                <a:gd name="connsiteY403" fmla="*/ 127954 h 181720"/>
                <a:gd name="connsiteX404" fmla="*/ 105728 w 132799"/>
                <a:gd name="connsiteY404" fmla="*/ 127954 h 181720"/>
                <a:gd name="connsiteX405" fmla="*/ 109538 w 132799"/>
                <a:gd name="connsiteY405" fmla="*/ 125096 h 181720"/>
                <a:gd name="connsiteX406" fmla="*/ 99060 w 132799"/>
                <a:gd name="connsiteY406" fmla="*/ 104141 h 181720"/>
                <a:gd name="connsiteX407" fmla="*/ 101918 w 132799"/>
                <a:gd name="connsiteY407" fmla="*/ 101284 h 181720"/>
                <a:gd name="connsiteX408" fmla="*/ 105728 w 132799"/>
                <a:gd name="connsiteY408" fmla="*/ 98426 h 181720"/>
                <a:gd name="connsiteX409" fmla="*/ 108585 w 132799"/>
                <a:gd name="connsiteY409" fmla="*/ 97474 h 181720"/>
                <a:gd name="connsiteX410" fmla="*/ 109538 w 132799"/>
                <a:gd name="connsiteY410" fmla="*/ 100331 h 181720"/>
                <a:gd name="connsiteX411" fmla="*/ 109538 w 132799"/>
                <a:gd name="connsiteY411" fmla="*/ 106999 h 181720"/>
                <a:gd name="connsiteX412" fmla="*/ 102870 w 132799"/>
                <a:gd name="connsiteY412" fmla="*/ 106046 h 181720"/>
                <a:gd name="connsiteX413" fmla="*/ 99060 w 132799"/>
                <a:gd name="connsiteY413" fmla="*/ 104141 h 181720"/>
                <a:gd name="connsiteX414" fmla="*/ 99060 w 132799"/>
                <a:gd name="connsiteY414" fmla="*/ 34609 h 181720"/>
                <a:gd name="connsiteX415" fmla="*/ 100013 w 132799"/>
                <a:gd name="connsiteY415" fmla="*/ 35561 h 181720"/>
                <a:gd name="connsiteX416" fmla="*/ 99060 w 132799"/>
                <a:gd name="connsiteY416" fmla="*/ 34609 h 181720"/>
                <a:gd name="connsiteX417" fmla="*/ 99060 w 132799"/>
                <a:gd name="connsiteY417" fmla="*/ 34609 h 181720"/>
                <a:gd name="connsiteX418" fmla="*/ 99060 w 132799"/>
                <a:gd name="connsiteY418" fmla="*/ 34609 h 181720"/>
                <a:gd name="connsiteX419" fmla="*/ 108585 w 132799"/>
                <a:gd name="connsiteY419" fmla="*/ 115571 h 181720"/>
                <a:gd name="connsiteX420" fmla="*/ 106680 w 132799"/>
                <a:gd name="connsiteY420" fmla="*/ 116524 h 181720"/>
                <a:gd name="connsiteX421" fmla="*/ 105728 w 132799"/>
                <a:gd name="connsiteY421" fmla="*/ 116524 h 181720"/>
                <a:gd name="connsiteX422" fmla="*/ 103823 w 132799"/>
                <a:gd name="connsiteY422" fmla="*/ 114619 h 181720"/>
                <a:gd name="connsiteX423" fmla="*/ 103823 w 132799"/>
                <a:gd name="connsiteY423" fmla="*/ 117476 h 181720"/>
                <a:gd name="connsiteX424" fmla="*/ 106680 w 132799"/>
                <a:gd name="connsiteY424" fmla="*/ 120334 h 181720"/>
                <a:gd name="connsiteX425" fmla="*/ 108585 w 132799"/>
                <a:gd name="connsiteY425" fmla="*/ 119381 h 181720"/>
                <a:gd name="connsiteX426" fmla="*/ 108585 w 132799"/>
                <a:gd name="connsiteY426" fmla="*/ 115571 h 181720"/>
                <a:gd name="connsiteX427" fmla="*/ 110490 w 132799"/>
                <a:gd name="connsiteY427" fmla="*/ 145099 h 181720"/>
                <a:gd name="connsiteX428" fmla="*/ 110490 w 132799"/>
                <a:gd name="connsiteY428" fmla="*/ 145099 h 181720"/>
                <a:gd name="connsiteX429" fmla="*/ 106680 w 132799"/>
                <a:gd name="connsiteY429" fmla="*/ 147004 h 181720"/>
                <a:gd name="connsiteX430" fmla="*/ 107633 w 132799"/>
                <a:gd name="connsiteY430" fmla="*/ 147956 h 181720"/>
                <a:gd name="connsiteX431" fmla="*/ 110490 w 132799"/>
                <a:gd name="connsiteY431" fmla="*/ 145099 h 181720"/>
                <a:gd name="connsiteX432" fmla="*/ 109538 w 132799"/>
                <a:gd name="connsiteY432" fmla="*/ 135574 h 181720"/>
                <a:gd name="connsiteX433" fmla="*/ 109538 w 132799"/>
                <a:gd name="connsiteY433" fmla="*/ 135574 h 181720"/>
                <a:gd name="connsiteX434" fmla="*/ 109538 w 132799"/>
                <a:gd name="connsiteY434" fmla="*/ 137479 h 181720"/>
                <a:gd name="connsiteX435" fmla="*/ 109538 w 132799"/>
                <a:gd name="connsiteY435" fmla="*/ 135574 h 181720"/>
                <a:gd name="connsiteX436" fmla="*/ 109538 w 132799"/>
                <a:gd name="connsiteY436" fmla="*/ 135574 h 181720"/>
                <a:gd name="connsiteX437" fmla="*/ 110490 w 132799"/>
                <a:gd name="connsiteY437" fmla="*/ 141289 h 181720"/>
                <a:gd name="connsiteX438" fmla="*/ 110490 w 132799"/>
                <a:gd name="connsiteY438" fmla="*/ 141289 h 181720"/>
                <a:gd name="connsiteX439" fmla="*/ 108585 w 132799"/>
                <a:gd name="connsiteY439" fmla="*/ 141289 h 181720"/>
                <a:gd name="connsiteX440" fmla="*/ 108585 w 132799"/>
                <a:gd name="connsiteY440" fmla="*/ 142241 h 181720"/>
                <a:gd name="connsiteX441" fmla="*/ 110490 w 132799"/>
                <a:gd name="connsiteY441" fmla="*/ 141289 h 181720"/>
                <a:gd name="connsiteX442" fmla="*/ 113348 w 132799"/>
                <a:gd name="connsiteY442" fmla="*/ 144146 h 181720"/>
                <a:gd name="connsiteX443" fmla="*/ 111443 w 132799"/>
                <a:gd name="connsiteY443" fmla="*/ 147004 h 181720"/>
                <a:gd name="connsiteX444" fmla="*/ 111443 w 132799"/>
                <a:gd name="connsiteY444" fmla="*/ 148909 h 181720"/>
                <a:gd name="connsiteX445" fmla="*/ 113348 w 132799"/>
                <a:gd name="connsiteY445" fmla="*/ 147004 h 181720"/>
                <a:gd name="connsiteX446" fmla="*/ 113348 w 132799"/>
                <a:gd name="connsiteY446" fmla="*/ 144146 h 181720"/>
                <a:gd name="connsiteX447" fmla="*/ 111443 w 132799"/>
                <a:gd name="connsiteY447" fmla="*/ 130811 h 181720"/>
                <a:gd name="connsiteX448" fmla="*/ 111443 w 132799"/>
                <a:gd name="connsiteY448" fmla="*/ 130811 h 181720"/>
                <a:gd name="connsiteX449" fmla="*/ 111443 w 132799"/>
                <a:gd name="connsiteY449" fmla="*/ 132716 h 181720"/>
                <a:gd name="connsiteX450" fmla="*/ 111443 w 132799"/>
                <a:gd name="connsiteY450" fmla="*/ 130811 h 181720"/>
                <a:gd name="connsiteX451" fmla="*/ 111443 w 132799"/>
                <a:gd name="connsiteY451" fmla="*/ 130811 h 181720"/>
                <a:gd name="connsiteX452" fmla="*/ 111443 w 132799"/>
                <a:gd name="connsiteY452" fmla="*/ 111761 h 181720"/>
                <a:gd name="connsiteX453" fmla="*/ 113348 w 132799"/>
                <a:gd name="connsiteY453" fmla="*/ 114619 h 181720"/>
                <a:gd name="connsiteX454" fmla="*/ 118110 w 132799"/>
                <a:gd name="connsiteY454" fmla="*/ 116524 h 181720"/>
                <a:gd name="connsiteX455" fmla="*/ 119063 w 132799"/>
                <a:gd name="connsiteY455" fmla="*/ 114619 h 181720"/>
                <a:gd name="connsiteX456" fmla="*/ 113348 w 132799"/>
                <a:gd name="connsiteY456" fmla="*/ 110809 h 181720"/>
                <a:gd name="connsiteX457" fmla="*/ 111443 w 132799"/>
                <a:gd name="connsiteY457" fmla="*/ 109856 h 181720"/>
                <a:gd name="connsiteX458" fmla="*/ 111443 w 132799"/>
                <a:gd name="connsiteY458" fmla="*/ 111761 h 181720"/>
                <a:gd name="connsiteX459" fmla="*/ 115253 w 132799"/>
                <a:gd name="connsiteY459" fmla="*/ 126049 h 181720"/>
                <a:gd name="connsiteX460" fmla="*/ 115253 w 132799"/>
                <a:gd name="connsiteY460" fmla="*/ 126049 h 181720"/>
                <a:gd name="connsiteX461" fmla="*/ 114300 w 132799"/>
                <a:gd name="connsiteY461" fmla="*/ 122239 h 181720"/>
                <a:gd name="connsiteX462" fmla="*/ 112395 w 132799"/>
                <a:gd name="connsiteY462" fmla="*/ 124144 h 181720"/>
                <a:gd name="connsiteX463" fmla="*/ 115253 w 132799"/>
                <a:gd name="connsiteY463" fmla="*/ 126049 h 181720"/>
                <a:gd name="connsiteX464" fmla="*/ 113348 w 132799"/>
                <a:gd name="connsiteY464" fmla="*/ 113666 h 181720"/>
                <a:gd name="connsiteX465" fmla="*/ 115253 w 132799"/>
                <a:gd name="connsiteY465" fmla="*/ 111761 h 181720"/>
                <a:gd name="connsiteX466" fmla="*/ 115253 w 132799"/>
                <a:gd name="connsiteY466" fmla="*/ 112714 h 181720"/>
                <a:gd name="connsiteX467" fmla="*/ 113348 w 132799"/>
                <a:gd name="connsiteY467" fmla="*/ 113666 h 181720"/>
                <a:gd name="connsiteX468" fmla="*/ 114300 w 132799"/>
                <a:gd name="connsiteY468" fmla="*/ 32704 h 181720"/>
                <a:gd name="connsiteX469" fmla="*/ 116205 w 132799"/>
                <a:gd name="connsiteY469" fmla="*/ 32704 h 181720"/>
                <a:gd name="connsiteX470" fmla="*/ 115253 w 132799"/>
                <a:gd name="connsiteY470" fmla="*/ 31751 h 181720"/>
                <a:gd name="connsiteX471" fmla="*/ 114300 w 132799"/>
                <a:gd name="connsiteY471" fmla="*/ 32704 h 181720"/>
                <a:gd name="connsiteX472" fmla="*/ 114300 w 132799"/>
                <a:gd name="connsiteY472" fmla="*/ 32704 h 181720"/>
                <a:gd name="connsiteX473" fmla="*/ 121920 w 132799"/>
                <a:gd name="connsiteY473" fmla="*/ 133669 h 181720"/>
                <a:gd name="connsiteX474" fmla="*/ 117158 w 132799"/>
                <a:gd name="connsiteY474" fmla="*/ 129859 h 181720"/>
                <a:gd name="connsiteX475" fmla="*/ 115253 w 132799"/>
                <a:gd name="connsiteY475" fmla="*/ 131764 h 181720"/>
                <a:gd name="connsiteX476" fmla="*/ 116205 w 132799"/>
                <a:gd name="connsiteY476" fmla="*/ 133669 h 181720"/>
                <a:gd name="connsiteX477" fmla="*/ 120968 w 132799"/>
                <a:gd name="connsiteY477" fmla="*/ 135574 h 181720"/>
                <a:gd name="connsiteX478" fmla="*/ 121920 w 132799"/>
                <a:gd name="connsiteY478" fmla="*/ 133669 h 181720"/>
                <a:gd name="connsiteX479" fmla="*/ 119063 w 132799"/>
                <a:gd name="connsiteY479" fmla="*/ 139384 h 181720"/>
                <a:gd name="connsiteX480" fmla="*/ 117158 w 132799"/>
                <a:gd name="connsiteY480" fmla="*/ 136526 h 181720"/>
                <a:gd name="connsiteX481" fmla="*/ 117158 w 132799"/>
                <a:gd name="connsiteY481" fmla="*/ 138431 h 181720"/>
                <a:gd name="connsiteX482" fmla="*/ 116205 w 132799"/>
                <a:gd name="connsiteY482" fmla="*/ 140336 h 181720"/>
                <a:gd name="connsiteX483" fmla="*/ 116205 w 132799"/>
                <a:gd name="connsiteY483" fmla="*/ 142241 h 181720"/>
                <a:gd name="connsiteX484" fmla="*/ 118110 w 132799"/>
                <a:gd name="connsiteY484" fmla="*/ 140336 h 181720"/>
                <a:gd name="connsiteX485" fmla="*/ 119063 w 132799"/>
                <a:gd name="connsiteY485" fmla="*/ 139384 h 181720"/>
                <a:gd name="connsiteX486" fmla="*/ 120015 w 132799"/>
                <a:gd name="connsiteY486" fmla="*/ 119381 h 181720"/>
                <a:gd name="connsiteX487" fmla="*/ 120015 w 132799"/>
                <a:gd name="connsiteY487" fmla="*/ 119381 h 181720"/>
                <a:gd name="connsiteX488" fmla="*/ 120015 w 132799"/>
                <a:gd name="connsiteY488" fmla="*/ 119381 h 181720"/>
                <a:gd name="connsiteX489" fmla="*/ 120015 w 132799"/>
                <a:gd name="connsiteY489" fmla="*/ 119381 h 181720"/>
                <a:gd name="connsiteX490" fmla="*/ 120015 w 132799"/>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4621"/>
                    <a:pt x="23813" y="134621"/>
                  </a:cubicBezTo>
                  <a:cubicBezTo>
                    <a:pt x="24765" y="133669"/>
                    <a:pt x="23813" y="133669"/>
                    <a:pt x="23813" y="133669"/>
                  </a:cubicBezTo>
                  <a:cubicBezTo>
                    <a:pt x="22860"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9384"/>
                    <a:pt x="24765" y="138431"/>
                  </a:cubicBezTo>
                  <a:cubicBezTo>
                    <a:pt x="24765" y="139384"/>
                    <a:pt x="24765" y="139384"/>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0480" y="43181"/>
                    <a:pt x="31433" y="44134"/>
                    <a:pt x="30480" y="43181"/>
                  </a:cubicBezTo>
                  <a:cubicBezTo>
                    <a:pt x="32385" y="43181"/>
                    <a:pt x="31433" y="43181"/>
                    <a:pt x="30480" y="43181"/>
                  </a:cubicBezTo>
                  <a:cubicBezTo>
                    <a:pt x="30480" y="41276"/>
                    <a:pt x="29528" y="39371"/>
                    <a:pt x="28575" y="38419"/>
                  </a:cubicBezTo>
                  <a:lnTo>
                    <a:pt x="27623" y="37466"/>
                  </a:lnTo>
                  <a:cubicBezTo>
                    <a:pt x="27623" y="37466"/>
                    <a:pt x="27623" y="38419"/>
                    <a:pt x="27623" y="38419"/>
                  </a:cubicBezTo>
                  <a:cubicBezTo>
                    <a:pt x="28575" y="41276"/>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8896"/>
                  </a:moveTo>
                  <a:cubicBezTo>
                    <a:pt x="31433" y="48896"/>
                    <a:pt x="30480" y="48896"/>
                    <a:pt x="31433" y="48896"/>
                  </a:cubicBezTo>
                  <a:cubicBezTo>
                    <a:pt x="30480" y="49849"/>
                    <a:pt x="30480" y="49849"/>
                    <a:pt x="31433" y="49849"/>
                  </a:cubicBezTo>
                  <a:cubicBezTo>
                    <a:pt x="32385" y="49849"/>
                    <a:pt x="32385" y="49849"/>
                    <a:pt x="31433" y="48896"/>
                  </a:cubicBezTo>
                  <a:cubicBezTo>
                    <a:pt x="32385" y="48896"/>
                    <a:pt x="32385" y="48896"/>
                    <a:pt x="31433" y="48896"/>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8896"/>
                  </a:moveTo>
                  <a:cubicBezTo>
                    <a:pt x="40958" y="48896"/>
                    <a:pt x="40958" y="48896"/>
                    <a:pt x="40958" y="48896"/>
                  </a:cubicBezTo>
                  <a:cubicBezTo>
                    <a:pt x="41910" y="49849"/>
                    <a:pt x="41910" y="49849"/>
                    <a:pt x="40958" y="48896"/>
                  </a:cubicBezTo>
                  <a:cubicBezTo>
                    <a:pt x="41910" y="48896"/>
                    <a:pt x="41910" y="48896"/>
                    <a:pt x="40958" y="48896"/>
                  </a:cubicBezTo>
                  <a:cubicBezTo>
                    <a:pt x="40958" y="47944"/>
                    <a:pt x="40958" y="48896"/>
                    <a:pt x="40958" y="48896"/>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6198" y="79376"/>
                  </a:moveTo>
                  <a:cubicBezTo>
                    <a:pt x="56198" y="79376"/>
                    <a:pt x="57150" y="80329"/>
                    <a:pt x="56198" y="79376"/>
                  </a:cubicBezTo>
                  <a:cubicBezTo>
                    <a:pt x="57150" y="80329"/>
                    <a:pt x="58103" y="81281"/>
                    <a:pt x="58103" y="82234"/>
                  </a:cubicBezTo>
                  <a:cubicBezTo>
                    <a:pt x="58103" y="83186"/>
                    <a:pt x="57150" y="82234"/>
                    <a:pt x="57150" y="82234"/>
                  </a:cubicBezTo>
                  <a:cubicBezTo>
                    <a:pt x="57150" y="81281"/>
                    <a:pt x="54293" y="81281"/>
                    <a:pt x="56198"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1281"/>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5723" y="102236"/>
                    <a:pt x="66675" y="103189"/>
                  </a:cubicBezTo>
                  <a:cubicBezTo>
                    <a:pt x="64770" y="102236"/>
                    <a:pt x="64770" y="102236"/>
                    <a:pt x="64770" y="103189"/>
                  </a:cubicBezTo>
                  <a:cubicBezTo>
                    <a:pt x="64770" y="103189"/>
                    <a:pt x="64770" y="103189"/>
                    <a:pt x="66675" y="103189"/>
                  </a:cubicBezTo>
                  <a:cubicBezTo>
                    <a:pt x="65723" y="103189"/>
                    <a:pt x="65723" y="103189"/>
                    <a:pt x="66675" y="103189"/>
                  </a:cubicBezTo>
                  <a:close/>
                  <a:moveTo>
                    <a:pt x="64770" y="67946"/>
                  </a:moveTo>
                  <a:cubicBezTo>
                    <a:pt x="64770" y="67946"/>
                    <a:pt x="64770" y="67946"/>
                    <a:pt x="64770" y="67946"/>
                  </a:cubicBezTo>
                  <a:cubicBezTo>
                    <a:pt x="65723" y="67946"/>
                    <a:pt x="65723" y="67946"/>
                    <a:pt x="64770" y="67946"/>
                  </a:cubicBezTo>
                  <a:cubicBezTo>
                    <a:pt x="65723" y="67946"/>
                    <a:pt x="65723" y="67946"/>
                    <a:pt x="64770" y="67946"/>
                  </a:cubicBezTo>
                  <a:cubicBezTo>
                    <a:pt x="65723"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90806"/>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90806"/>
                    <a:pt x="80963" y="92711"/>
                    <a:pt x="81915" y="92711"/>
                  </a:cubicBezTo>
                  <a:close/>
                  <a:moveTo>
                    <a:pt x="81915" y="92711"/>
                  </a:moveTo>
                  <a:lnTo>
                    <a:pt x="84773" y="92711"/>
                  </a:lnTo>
                  <a:cubicBezTo>
                    <a:pt x="83820" y="93664"/>
                    <a:pt x="83820" y="94616"/>
                    <a:pt x="82868" y="94616"/>
                  </a:cubicBezTo>
                  <a:cubicBezTo>
                    <a:pt x="81915" y="94616"/>
                    <a:pt x="81915" y="93664"/>
                    <a:pt x="81915"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8583" y="92711"/>
                    <a:pt x="91440" y="91759"/>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2395" y="145099"/>
                    <a:pt x="114300" y="144146"/>
                    <a:pt x="113348"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3348" y="113666"/>
                  </a:moveTo>
                  <a:cubicBezTo>
                    <a:pt x="113348" y="112714"/>
                    <a:pt x="113348" y="111761"/>
                    <a:pt x="115253" y="111761"/>
                  </a:cubicBezTo>
                  <a:lnTo>
                    <a:pt x="115253" y="112714"/>
                  </a:lnTo>
                  <a:cubicBezTo>
                    <a:pt x="115253" y="114619"/>
                    <a:pt x="114300" y="113666"/>
                    <a:pt x="113348" y="113666"/>
                  </a:cubicBezTo>
                  <a:close/>
                  <a:moveTo>
                    <a:pt x="114300" y="32704"/>
                  </a:moveTo>
                  <a:cubicBezTo>
                    <a:pt x="113348" y="33656"/>
                    <a:pt x="115253" y="34609"/>
                    <a:pt x="116205" y="32704"/>
                  </a:cubicBezTo>
                  <a:cubicBezTo>
                    <a:pt x="116205" y="31751"/>
                    <a:pt x="115253" y="31751"/>
                    <a:pt x="115253" y="31751"/>
                  </a:cubicBezTo>
                  <a:cubicBezTo>
                    <a:pt x="114300" y="31751"/>
                    <a:pt x="114300" y="31751"/>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0" name="Freeform 359">
              <a:extLst>
                <a:ext uri="{FF2B5EF4-FFF2-40B4-BE49-F238E27FC236}">
                  <a16:creationId xmlns:a16="http://schemas.microsoft.com/office/drawing/2014/main" id="{36E13804-1838-C25E-CAC8-5353C4ACBA54}"/>
                </a:ext>
              </a:extLst>
            </p:cNvPr>
            <p:cNvSpPr/>
            <p:nvPr/>
          </p:nvSpPr>
          <p:spPr>
            <a:xfrm>
              <a:off x="1240393" y="88595"/>
              <a:ext cx="132384" cy="181720"/>
            </a:xfrm>
            <a:custGeom>
              <a:avLst/>
              <a:gdLst>
                <a:gd name="connsiteX0" fmla="*/ 105728 w 132384"/>
                <a:gd name="connsiteY0" fmla="*/ 172721 h 181720"/>
                <a:gd name="connsiteX1" fmla="*/ 63818 w 132384"/>
                <a:gd name="connsiteY1" fmla="*/ 181294 h 181720"/>
                <a:gd name="connsiteX2" fmla="*/ 10478 w 132384"/>
                <a:gd name="connsiteY2" fmla="*/ 158434 h 181720"/>
                <a:gd name="connsiteX3" fmla="*/ 0 w 132384"/>
                <a:gd name="connsiteY3" fmla="*/ 132716 h 181720"/>
                <a:gd name="connsiteX4" fmla="*/ 20955 w 132384"/>
                <a:gd name="connsiteY4" fmla="*/ 108904 h 181720"/>
                <a:gd name="connsiteX5" fmla="*/ 39053 w 132384"/>
                <a:gd name="connsiteY5" fmla="*/ 111761 h 181720"/>
                <a:gd name="connsiteX6" fmla="*/ 40005 w 132384"/>
                <a:gd name="connsiteY6" fmla="*/ 147956 h 181720"/>
                <a:gd name="connsiteX7" fmla="*/ 35243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3 w 132384"/>
                <a:gd name="connsiteY11" fmla="*/ 165101 h 181720"/>
                <a:gd name="connsiteX12" fmla="*/ 94298 w 132384"/>
                <a:gd name="connsiteY12" fmla="*/ 157481 h 181720"/>
                <a:gd name="connsiteX13" fmla="*/ 96203 w 132384"/>
                <a:gd name="connsiteY13" fmla="*/ 151766 h 181720"/>
                <a:gd name="connsiteX14" fmla="*/ 89535 w 132384"/>
                <a:gd name="connsiteY14" fmla="*/ 128906 h 181720"/>
                <a:gd name="connsiteX15" fmla="*/ 66675 w 132384"/>
                <a:gd name="connsiteY15" fmla="*/ 111761 h 181720"/>
                <a:gd name="connsiteX16" fmla="*/ 29528 w 132384"/>
                <a:gd name="connsiteY16" fmla="*/ 86044 h 181720"/>
                <a:gd name="connsiteX17" fmla="*/ 8573 w 132384"/>
                <a:gd name="connsiteY17" fmla="*/ 56516 h 181720"/>
                <a:gd name="connsiteX18" fmla="*/ 18098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3 w 132384"/>
                <a:gd name="connsiteY23" fmla="*/ 63184 h 181720"/>
                <a:gd name="connsiteX24" fmla="*/ 96203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8 w 132384"/>
                <a:gd name="connsiteY29" fmla="*/ 8891 h 181720"/>
                <a:gd name="connsiteX30" fmla="*/ 45720 w 132384"/>
                <a:gd name="connsiteY30" fmla="*/ 15559 h 181720"/>
                <a:gd name="connsiteX31" fmla="*/ 41910 w 132384"/>
                <a:gd name="connsiteY31" fmla="*/ 38419 h 181720"/>
                <a:gd name="connsiteX32" fmla="*/ 58103 w 132384"/>
                <a:gd name="connsiteY32" fmla="*/ 54611 h 181720"/>
                <a:gd name="connsiteX33" fmla="*/ 70485 w 132384"/>
                <a:gd name="connsiteY33" fmla="*/ 63184 h 181720"/>
                <a:gd name="connsiteX34" fmla="*/ 74295 w 132384"/>
                <a:gd name="connsiteY34" fmla="*/ 66041 h 181720"/>
                <a:gd name="connsiteX35" fmla="*/ 88583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8 w 132384"/>
                <a:gd name="connsiteY39" fmla="*/ 172721 h 181720"/>
                <a:gd name="connsiteX40" fmla="*/ 17145 w 132384"/>
                <a:gd name="connsiteY40" fmla="*/ 130811 h 181720"/>
                <a:gd name="connsiteX41" fmla="*/ 12383 w 132384"/>
                <a:gd name="connsiteY41" fmla="*/ 128906 h 181720"/>
                <a:gd name="connsiteX42" fmla="*/ 11430 w 132384"/>
                <a:gd name="connsiteY42" fmla="*/ 129859 h 181720"/>
                <a:gd name="connsiteX43" fmla="*/ 16193 w 132384"/>
                <a:gd name="connsiteY43" fmla="*/ 133669 h 181720"/>
                <a:gd name="connsiteX44" fmla="*/ 18098 w 132384"/>
                <a:gd name="connsiteY44" fmla="*/ 131764 h 181720"/>
                <a:gd name="connsiteX45" fmla="*/ 17145 w 132384"/>
                <a:gd name="connsiteY45" fmla="*/ 130811 h 181720"/>
                <a:gd name="connsiteX46" fmla="*/ 14288 w 132384"/>
                <a:gd name="connsiteY46" fmla="*/ 124144 h 181720"/>
                <a:gd name="connsiteX47" fmla="*/ 16193 w 132384"/>
                <a:gd name="connsiteY47" fmla="*/ 127001 h 181720"/>
                <a:gd name="connsiteX48" fmla="*/ 16193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8 w 132384"/>
                <a:gd name="connsiteY53" fmla="*/ 117476 h 181720"/>
                <a:gd name="connsiteX54" fmla="*/ 21908 w 132384"/>
                <a:gd name="connsiteY54" fmla="*/ 115571 h 181720"/>
                <a:gd name="connsiteX55" fmla="*/ 20003 w 132384"/>
                <a:gd name="connsiteY55" fmla="*/ 117476 h 181720"/>
                <a:gd name="connsiteX56" fmla="*/ 20003 w 132384"/>
                <a:gd name="connsiteY56" fmla="*/ 120334 h 181720"/>
                <a:gd name="connsiteX57" fmla="*/ 21908 w 132384"/>
                <a:gd name="connsiteY57" fmla="*/ 117476 h 181720"/>
                <a:gd name="connsiteX58" fmla="*/ 21908 w 132384"/>
                <a:gd name="connsiteY58" fmla="*/ 131764 h 181720"/>
                <a:gd name="connsiteX59" fmla="*/ 21908 w 132384"/>
                <a:gd name="connsiteY59" fmla="*/ 131764 h 181720"/>
                <a:gd name="connsiteX60" fmla="*/ 20955 w 132384"/>
                <a:gd name="connsiteY60" fmla="*/ 131764 h 181720"/>
                <a:gd name="connsiteX61" fmla="*/ 21908 w 132384"/>
                <a:gd name="connsiteY61" fmla="*/ 131764 h 181720"/>
                <a:gd name="connsiteX62" fmla="*/ 21908 w 132384"/>
                <a:gd name="connsiteY62" fmla="*/ 131764 h 181720"/>
                <a:gd name="connsiteX63" fmla="*/ 21908 w 132384"/>
                <a:gd name="connsiteY63" fmla="*/ 123191 h 181720"/>
                <a:gd name="connsiteX64" fmla="*/ 22860 w 132384"/>
                <a:gd name="connsiteY64" fmla="*/ 122239 h 181720"/>
                <a:gd name="connsiteX65" fmla="*/ 22860 w 132384"/>
                <a:gd name="connsiteY65" fmla="*/ 121286 h 181720"/>
                <a:gd name="connsiteX66" fmla="*/ 21908 w 132384"/>
                <a:gd name="connsiteY66" fmla="*/ 123191 h 181720"/>
                <a:gd name="connsiteX67" fmla="*/ 21908 w 132384"/>
                <a:gd name="connsiteY67" fmla="*/ 123191 h 181720"/>
                <a:gd name="connsiteX68" fmla="*/ 22860 w 132384"/>
                <a:gd name="connsiteY68" fmla="*/ 134621 h 181720"/>
                <a:gd name="connsiteX69" fmla="*/ 22860 w 132384"/>
                <a:gd name="connsiteY69" fmla="*/ 134621 h 181720"/>
                <a:gd name="connsiteX70" fmla="*/ 22860 w 132384"/>
                <a:gd name="connsiteY70" fmla="*/ 133669 h 181720"/>
                <a:gd name="connsiteX71" fmla="*/ 22860 w 132384"/>
                <a:gd name="connsiteY71" fmla="*/ 134621 h 181720"/>
                <a:gd name="connsiteX72" fmla="*/ 22860 w 132384"/>
                <a:gd name="connsiteY72" fmla="*/ 134621 h 181720"/>
                <a:gd name="connsiteX73" fmla="*/ 25718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8 w 132384"/>
                <a:gd name="connsiteY77" fmla="*/ 116524 h 181720"/>
                <a:gd name="connsiteX78" fmla="*/ 23813 w 132384"/>
                <a:gd name="connsiteY78" fmla="*/ 139384 h 181720"/>
                <a:gd name="connsiteX79" fmla="*/ 22860 w 132384"/>
                <a:gd name="connsiteY79" fmla="*/ 138431 h 181720"/>
                <a:gd name="connsiteX80" fmla="*/ 21908 w 132384"/>
                <a:gd name="connsiteY80" fmla="*/ 139384 h 181720"/>
                <a:gd name="connsiteX81" fmla="*/ 23813 w 132384"/>
                <a:gd name="connsiteY81" fmla="*/ 139384 h 181720"/>
                <a:gd name="connsiteX82" fmla="*/ 23813 w 132384"/>
                <a:gd name="connsiteY82" fmla="*/ 139384 h 181720"/>
                <a:gd name="connsiteX83" fmla="*/ 23813 w 132384"/>
                <a:gd name="connsiteY83" fmla="*/ 126049 h 181720"/>
                <a:gd name="connsiteX84" fmla="*/ 23813 w 132384"/>
                <a:gd name="connsiteY84" fmla="*/ 126049 h 181720"/>
                <a:gd name="connsiteX85" fmla="*/ 23813 w 132384"/>
                <a:gd name="connsiteY85" fmla="*/ 127954 h 181720"/>
                <a:gd name="connsiteX86" fmla="*/ 23813 w 132384"/>
                <a:gd name="connsiteY86" fmla="*/ 126049 h 181720"/>
                <a:gd name="connsiteX87" fmla="*/ 23813 w 132384"/>
                <a:gd name="connsiteY87" fmla="*/ 126049 h 181720"/>
                <a:gd name="connsiteX88" fmla="*/ 26670 w 132384"/>
                <a:gd name="connsiteY88" fmla="*/ 128906 h 181720"/>
                <a:gd name="connsiteX89" fmla="*/ 25718 w 132384"/>
                <a:gd name="connsiteY89" fmla="*/ 131764 h 181720"/>
                <a:gd name="connsiteX90" fmla="*/ 26670 w 132384"/>
                <a:gd name="connsiteY90" fmla="*/ 132716 h 181720"/>
                <a:gd name="connsiteX91" fmla="*/ 27623 w 132384"/>
                <a:gd name="connsiteY91" fmla="*/ 131764 h 181720"/>
                <a:gd name="connsiteX92" fmla="*/ 26670 w 132384"/>
                <a:gd name="connsiteY92" fmla="*/ 128906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3 w 132384"/>
                <a:gd name="connsiteY97" fmla="*/ 38419 h 181720"/>
                <a:gd name="connsiteX98" fmla="*/ 27623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3 w 132384"/>
                <a:gd name="connsiteY102" fmla="*/ 124144 h 181720"/>
                <a:gd name="connsiteX103" fmla="*/ 30480 w 132384"/>
                <a:gd name="connsiteY103" fmla="*/ 127001 h 181720"/>
                <a:gd name="connsiteX104" fmla="*/ 30480 w 132384"/>
                <a:gd name="connsiteY104" fmla="*/ 124144 h 181720"/>
                <a:gd name="connsiteX105" fmla="*/ 31433 w 132384"/>
                <a:gd name="connsiteY105" fmla="*/ 66994 h 181720"/>
                <a:gd name="connsiteX106" fmla="*/ 31433 w 132384"/>
                <a:gd name="connsiteY106" fmla="*/ 66994 h 181720"/>
                <a:gd name="connsiteX107" fmla="*/ 31433 w 132384"/>
                <a:gd name="connsiteY107" fmla="*/ 66994 h 181720"/>
                <a:gd name="connsiteX108" fmla="*/ 31433 w 132384"/>
                <a:gd name="connsiteY108" fmla="*/ 66994 h 181720"/>
                <a:gd name="connsiteX109" fmla="*/ 31433 w 132384"/>
                <a:gd name="connsiteY109" fmla="*/ 66994 h 181720"/>
                <a:gd name="connsiteX110" fmla="*/ 31433 w 132384"/>
                <a:gd name="connsiteY110" fmla="*/ 48896 h 181720"/>
                <a:gd name="connsiteX111" fmla="*/ 31433 w 132384"/>
                <a:gd name="connsiteY111" fmla="*/ 48896 h 181720"/>
                <a:gd name="connsiteX112" fmla="*/ 31433 w 132384"/>
                <a:gd name="connsiteY112" fmla="*/ 49849 h 181720"/>
                <a:gd name="connsiteX113" fmla="*/ 31433 w 132384"/>
                <a:gd name="connsiteY113" fmla="*/ 48896 h 181720"/>
                <a:gd name="connsiteX114" fmla="*/ 31433 w 132384"/>
                <a:gd name="connsiteY114" fmla="*/ 48896 h 181720"/>
                <a:gd name="connsiteX115" fmla="*/ 32385 w 132384"/>
                <a:gd name="connsiteY115" fmla="*/ 53659 h 181720"/>
                <a:gd name="connsiteX116" fmla="*/ 30480 w 132384"/>
                <a:gd name="connsiteY116" fmla="*/ 55564 h 181720"/>
                <a:gd name="connsiteX117" fmla="*/ 31433 w 132384"/>
                <a:gd name="connsiteY117" fmla="*/ 56516 h 181720"/>
                <a:gd name="connsiteX118" fmla="*/ 35243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3 w 132384"/>
                <a:gd name="connsiteY123" fmla="*/ 65089 h 181720"/>
                <a:gd name="connsiteX124" fmla="*/ 33338 w 132384"/>
                <a:gd name="connsiteY124" fmla="*/ 60326 h 181720"/>
                <a:gd name="connsiteX125" fmla="*/ 32385 w 132384"/>
                <a:gd name="connsiteY125" fmla="*/ 59374 h 181720"/>
                <a:gd name="connsiteX126" fmla="*/ 31433 w 132384"/>
                <a:gd name="connsiteY126" fmla="*/ 60326 h 181720"/>
                <a:gd name="connsiteX127" fmla="*/ 35243 w 132384"/>
                <a:gd name="connsiteY127" fmla="*/ 65089 h 181720"/>
                <a:gd name="connsiteX128" fmla="*/ 40005 w 132384"/>
                <a:gd name="connsiteY128" fmla="*/ 63184 h 181720"/>
                <a:gd name="connsiteX129" fmla="*/ 42863 w 132384"/>
                <a:gd name="connsiteY129" fmla="*/ 60326 h 181720"/>
                <a:gd name="connsiteX130" fmla="*/ 37148 w 132384"/>
                <a:gd name="connsiteY130" fmla="*/ 72709 h 181720"/>
                <a:gd name="connsiteX131" fmla="*/ 35243 w 132384"/>
                <a:gd name="connsiteY131" fmla="*/ 69851 h 181720"/>
                <a:gd name="connsiteX132" fmla="*/ 34290 w 132384"/>
                <a:gd name="connsiteY132" fmla="*/ 70804 h 181720"/>
                <a:gd name="connsiteX133" fmla="*/ 36195 w 132384"/>
                <a:gd name="connsiteY133" fmla="*/ 73661 h 181720"/>
                <a:gd name="connsiteX134" fmla="*/ 37148 w 132384"/>
                <a:gd name="connsiteY134" fmla="*/ 72709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9053 w 132384"/>
                <a:gd name="connsiteY140" fmla="*/ 53659 h 181720"/>
                <a:gd name="connsiteX141" fmla="*/ 39053 w 132384"/>
                <a:gd name="connsiteY141" fmla="*/ 53659 h 181720"/>
                <a:gd name="connsiteX142" fmla="*/ 39053 w 132384"/>
                <a:gd name="connsiteY142" fmla="*/ 52706 h 181720"/>
                <a:gd name="connsiteX143" fmla="*/ 39053 w 132384"/>
                <a:gd name="connsiteY143" fmla="*/ 52706 h 181720"/>
                <a:gd name="connsiteX144" fmla="*/ 39053 w 132384"/>
                <a:gd name="connsiteY144" fmla="*/ 53659 h 181720"/>
                <a:gd name="connsiteX145" fmla="*/ 40958 w 132384"/>
                <a:gd name="connsiteY145" fmla="*/ 48896 h 181720"/>
                <a:gd name="connsiteX146" fmla="*/ 40958 w 132384"/>
                <a:gd name="connsiteY146" fmla="*/ 48896 h 181720"/>
                <a:gd name="connsiteX147" fmla="*/ 40958 w 132384"/>
                <a:gd name="connsiteY147" fmla="*/ 48896 h 181720"/>
                <a:gd name="connsiteX148" fmla="*/ 40958 w 132384"/>
                <a:gd name="connsiteY148" fmla="*/ 48896 h 181720"/>
                <a:gd name="connsiteX149" fmla="*/ 40958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8 w 132384"/>
                <a:gd name="connsiteY158" fmla="*/ 115571 h 181720"/>
                <a:gd name="connsiteX159" fmla="*/ 100013 w 132384"/>
                <a:gd name="connsiteY159" fmla="*/ 114619 h 181720"/>
                <a:gd name="connsiteX160" fmla="*/ 100965 w 132384"/>
                <a:gd name="connsiteY160" fmla="*/ 113666 h 181720"/>
                <a:gd name="connsiteX161" fmla="*/ 101918 w 132384"/>
                <a:gd name="connsiteY161" fmla="*/ 110809 h 181720"/>
                <a:gd name="connsiteX162" fmla="*/ 101918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3 w 132384"/>
                <a:gd name="connsiteY167" fmla="*/ 102236 h 181720"/>
                <a:gd name="connsiteX168" fmla="*/ 110490 w 132384"/>
                <a:gd name="connsiteY168" fmla="*/ 97474 h 181720"/>
                <a:gd name="connsiteX169" fmla="*/ 107633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8 w 132384"/>
                <a:gd name="connsiteY175" fmla="*/ 95569 h 181720"/>
                <a:gd name="connsiteX176" fmla="*/ 102870 w 132384"/>
                <a:gd name="connsiteY176" fmla="*/ 93664 h 181720"/>
                <a:gd name="connsiteX177" fmla="*/ 102870 w 132384"/>
                <a:gd name="connsiteY177" fmla="*/ 92711 h 181720"/>
                <a:gd name="connsiteX178" fmla="*/ 101918 w 132384"/>
                <a:gd name="connsiteY178" fmla="*/ 92711 h 181720"/>
                <a:gd name="connsiteX179" fmla="*/ 94298 w 132384"/>
                <a:gd name="connsiteY179" fmla="*/ 98426 h 181720"/>
                <a:gd name="connsiteX180" fmla="*/ 90488 w 132384"/>
                <a:gd name="connsiteY180" fmla="*/ 99379 h 181720"/>
                <a:gd name="connsiteX181" fmla="*/ 90488 w 132384"/>
                <a:gd name="connsiteY181" fmla="*/ 96521 h 181720"/>
                <a:gd name="connsiteX182" fmla="*/ 98108 w 132384"/>
                <a:gd name="connsiteY182" fmla="*/ 92711 h 181720"/>
                <a:gd name="connsiteX183" fmla="*/ 98108 w 132384"/>
                <a:gd name="connsiteY183" fmla="*/ 91759 h 181720"/>
                <a:gd name="connsiteX184" fmla="*/ 92393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3 w 132384"/>
                <a:gd name="connsiteY189" fmla="*/ 90806 h 181720"/>
                <a:gd name="connsiteX190" fmla="*/ 86678 w 132384"/>
                <a:gd name="connsiteY190" fmla="*/ 88901 h 181720"/>
                <a:gd name="connsiteX191" fmla="*/ 84773 w 132384"/>
                <a:gd name="connsiteY191" fmla="*/ 87949 h 181720"/>
                <a:gd name="connsiteX192" fmla="*/ 79058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3 w 132384"/>
                <a:gd name="connsiteY200" fmla="*/ 88901 h 181720"/>
                <a:gd name="connsiteX201" fmla="*/ 67628 w 132384"/>
                <a:gd name="connsiteY201" fmla="*/ 88901 h 181720"/>
                <a:gd name="connsiteX202" fmla="*/ 67628 w 132384"/>
                <a:gd name="connsiteY202" fmla="*/ 86996 h 181720"/>
                <a:gd name="connsiteX203" fmla="*/ 65723 w 132384"/>
                <a:gd name="connsiteY203" fmla="*/ 86044 h 181720"/>
                <a:gd name="connsiteX204" fmla="*/ 64770 w 132384"/>
                <a:gd name="connsiteY204" fmla="*/ 80329 h 181720"/>
                <a:gd name="connsiteX205" fmla="*/ 60008 w 132384"/>
                <a:gd name="connsiteY205" fmla="*/ 77471 h 181720"/>
                <a:gd name="connsiteX206" fmla="*/ 59055 w 132384"/>
                <a:gd name="connsiteY206" fmla="*/ 75566 h 181720"/>
                <a:gd name="connsiteX207" fmla="*/ 58103 w 132384"/>
                <a:gd name="connsiteY207" fmla="*/ 73661 h 181720"/>
                <a:gd name="connsiteX208" fmla="*/ 56198 w 132384"/>
                <a:gd name="connsiteY208" fmla="*/ 75566 h 181720"/>
                <a:gd name="connsiteX209" fmla="*/ 58103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3 w 132384"/>
                <a:gd name="connsiteY214" fmla="*/ 74614 h 181720"/>
                <a:gd name="connsiteX215" fmla="*/ 55245 w 132384"/>
                <a:gd name="connsiteY215" fmla="*/ 70804 h 181720"/>
                <a:gd name="connsiteX216" fmla="*/ 55245 w 132384"/>
                <a:gd name="connsiteY216" fmla="*/ 68899 h 181720"/>
                <a:gd name="connsiteX217" fmla="*/ 54293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8 w 132384"/>
                <a:gd name="connsiteY223" fmla="*/ 65089 h 181720"/>
                <a:gd name="connsiteX224" fmla="*/ 45720 w 132384"/>
                <a:gd name="connsiteY224" fmla="*/ 66994 h 181720"/>
                <a:gd name="connsiteX225" fmla="*/ 43815 w 132384"/>
                <a:gd name="connsiteY225" fmla="*/ 71756 h 181720"/>
                <a:gd name="connsiteX226" fmla="*/ 44768 w 132384"/>
                <a:gd name="connsiteY226" fmla="*/ 72709 h 181720"/>
                <a:gd name="connsiteX227" fmla="*/ 46673 w 132384"/>
                <a:gd name="connsiteY227" fmla="*/ 75566 h 181720"/>
                <a:gd name="connsiteX228" fmla="*/ 45720 w 132384"/>
                <a:gd name="connsiteY228" fmla="*/ 77471 h 181720"/>
                <a:gd name="connsiteX229" fmla="*/ 44768 w 132384"/>
                <a:gd name="connsiteY229" fmla="*/ 83186 h 181720"/>
                <a:gd name="connsiteX230" fmla="*/ 47625 w 132384"/>
                <a:gd name="connsiteY230" fmla="*/ 86044 h 181720"/>
                <a:gd name="connsiteX231" fmla="*/ 49530 w 132384"/>
                <a:gd name="connsiteY231" fmla="*/ 87949 h 181720"/>
                <a:gd name="connsiteX232" fmla="*/ 50483 w 132384"/>
                <a:gd name="connsiteY232" fmla="*/ 86044 h 181720"/>
                <a:gd name="connsiteX233" fmla="*/ 50483 w 132384"/>
                <a:gd name="connsiteY233" fmla="*/ 83186 h 181720"/>
                <a:gd name="connsiteX234" fmla="*/ 52388 w 132384"/>
                <a:gd name="connsiteY234" fmla="*/ 85091 h 181720"/>
                <a:gd name="connsiteX235" fmla="*/ 53340 w 132384"/>
                <a:gd name="connsiteY235" fmla="*/ 87949 h 181720"/>
                <a:gd name="connsiteX236" fmla="*/ 54293 w 132384"/>
                <a:gd name="connsiteY236" fmla="*/ 90806 h 181720"/>
                <a:gd name="connsiteX237" fmla="*/ 54293 w 132384"/>
                <a:gd name="connsiteY237" fmla="*/ 91759 h 181720"/>
                <a:gd name="connsiteX238" fmla="*/ 55245 w 132384"/>
                <a:gd name="connsiteY238" fmla="*/ 91759 h 181720"/>
                <a:gd name="connsiteX239" fmla="*/ 56198 w 132384"/>
                <a:gd name="connsiteY239" fmla="*/ 89854 h 181720"/>
                <a:gd name="connsiteX240" fmla="*/ 58103 w 132384"/>
                <a:gd name="connsiteY240" fmla="*/ 87949 h 181720"/>
                <a:gd name="connsiteX241" fmla="*/ 58103 w 132384"/>
                <a:gd name="connsiteY241" fmla="*/ 90806 h 181720"/>
                <a:gd name="connsiteX242" fmla="*/ 57150 w 132384"/>
                <a:gd name="connsiteY242" fmla="*/ 92711 h 181720"/>
                <a:gd name="connsiteX243" fmla="*/ 54293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8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8 w 132384"/>
                <a:gd name="connsiteY253" fmla="*/ 99379 h 181720"/>
                <a:gd name="connsiteX254" fmla="*/ 70485 w 132384"/>
                <a:gd name="connsiteY254" fmla="*/ 97474 h 181720"/>
                <a:gd name="connsiteX255" fmla="*/ 70485 w 132384"/>
                <a:gd name="connsiteY255" fmla="*/ 101284 h 181720"/>
                <a:gd name="connsiteX256" fmla="*/ 73343 w 132384"/>
                <a:gd name="connsiteY256" fmla="*/ 102236 h 181720"/>
                <a:gd name="connsiteX257" fmla="*/ 75248 w 132384"/>
                <a:gd name="connsiteY257" fmla="*/ 103189 h 181720"/>
                <a:gd name="connsiteX258" fmla="*/ 80010 w 132384"/>
                <a:gd name="connsiteY258" fmla="*/ 104141 h 181720"/>
                <a:gd name="connsiteX259" fmla="*/ 80963 w 132384"/>
                <a:gd name="connsiteY259" fmla="*/ 104141 h 181720"/>
                <a:gd name="connsiteX260" fmla="*/ 82868 w 132384"/>
                <a:gd name="connsiteY260" fmla="*/ 104141 h 181720"/>
                <a:gd name="connsiteX261" fmla="*/ 80963 w 132384"/>
                <a:gd name="connsiteY261" fmla="*/ 106046 h 181720"/>
                <a:gd name="connsiteX262" fmla="*/ 77153 w 132384"/>
                <a:gd name="connsiteY262" fmla="*/ 106046 h 181720"/>
                <a:gd name="connsiteX263" fmla="*/ 75248 w 132384"/>
                <a:gd name="connsiteY263" fmla="*/ 107951 h 181720"/>
                <a:gd name="connsiteX264" fmla="*/ 77153 w 132384"/>
                <a:gd name="connsiteY264" fmla="*/ 108904 h 181720"/>
                <a:gd name="connsiteX265" fmla="*/ 86678 w 132384"/>
                <a:gd name="connsiteY265" fmla="*/ 106999 h 181720"/>
                <a:gd name="connsiteX266" fmla="*/ 86678 w 132384"/>
                <a:gd name="connsiteY266" fmla="*/ 109856 h 181720"/>
                <a:gd name="connsiteX267" fmla="*/ 89535 w 132384"/>
                <a:gd name="connsiteY267" fmla="*/ 107951 h 181720"/>
                <a:gd name="connsiteX268" fmla="*/ 48578 w 132384"/>
                <a:gd name="connsiteY268" fmla="*/ 77471 h 181720"/>
                <a:gd name="connsiteX269" fmla="*/ 46673 w 132384"/>
                <a:gd name="connsiteY269" fmla="*/ 78424 h 181720"/>
                <a:gd name="connsiteX270" fmla="*/ 44768 w 132384"/>
                <a:gd name="connsiteY270" fmla="*/ 77471 h 181720"/>
                <a:gd name="connsiteX271" fmla="*/ 46673 w 132384"/>
                <a:gd name="connsiteY271" fmla="*/ 76519 h 181720"/>
                <a:gd name="connsiteX272" fmla="*/ 48578 w 132384"/>
                <a:gd name="connsiteY272" fmla="*/ 77471 h 181720"/>
                <a:gd name="connsiteX273" fmla="*/ 46673 w 132384"/>
                <a:gd name="connsiteY273" fmla="*/ 70804 h 181720"/>
                <a:gd name="connsiteX274" fmla="*/ 45720 w 132384"/>
                <a:gd name="connsiteY274" fmla="*/ 70804 h 181720"/>
                <a:gd name="connsiteX275" fmla="*/ 46673 w 132384"/>
                <a:gd name="connsiteY275" fmla="*/ 69851 h 181720"/>
                <a:gd name="connsiteX276" fmla="*/ 47625 w 132384"/>
                <a:gd name="connsiteY276" fmla="*/ 70804 h 181720"/>
                <a:gd name="connsiteX277" fmla="*/ 46673 w 132384"/>
                <a:gd name="connsiteY277" fmla="*/ 70804 h 181720"/>
                <a:gd name="connsiteX278" fmla="*/ 56198 w 132384"/>
                <a:gd name="connsiteY278" fmla="*/ 79376 h 181720"/>
                <a:gd name="connsiteX279" fmla="*/ 56198 w 132384"/>
                <a:gd name="connsiteY279" fmla="*/ 79376 h 181720"/>
                <a:gd name="connsiteX280" fmla="*/ 58103 w 132384"/>
                <a:gd name="connsiteY280" fmla="*/ 82234 h 181720"/>
                <a:gd name="connsiteX281" fmla="*/ 57150 w 132384"/>
                <a:gd name="connsiteY281" fmla="*/ 82234 h 181720"/>
                <a:gd name="connsiteX282" fmla="*/ 56198 w 132384"/>
                <a:gd name="connsiteY282" fmla="*/ 79376 h 181720"/>
                <a:gd name="connsiteX283" fmla="*/ 58103 w 132384"/>
                <a:gd name="connsiteY283" fmla="*/ 97474 h 181720"/>
                <a:gd name="connsiteX284" fmla="*/ 58103 w 132384"/>
                <a:gd name="connsiteY284" fmla="*/ 97474 h 181720"/>
                <a:gd name="connsiteX285" fmla="*/ 58103 w 132384"/>
                <a:gd name="connsiteY285" fmla="*/ 97474 h 181720"/>
                <a:gd name="connsiteX286" fmla="*/ 58103 w 132384"/>
                <a:gd name="connsiteY286" fmla="*/ 97474 h 181720"/>
                <a:gd name="connsiteX287" fmla="*/ 58103 w 132384"/>
                <a:gd name="connsiteY287" fmla="*/ 97474 h 181720"/>
                <a:gd name="connsiteX288" fmla="*/ 59055 w 132384"/>
                <a:gd name="connsiteY288" fmla="*/ 78424 h 181720"/>
                <a:gd name="connsiteX289" fmla="*/ 61913 w 132384"/>
                <a:gd name="connsiteY289" fmla="*/ 75566 h 181720"/>
                <a:gd name="connsiteX290" fmla="*/ 61913 w 132384"/>
                <a:gd name="connsiteY290" fmla="*/ 77471 h 181720"/>
                <a:gd name="connsiteX291" fmla="*/ 59055 w 132384"/>
                <a:gd name="connsiteY291" fmla="*/ 78424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3 w 132384"/>
                <a:gd name="connsiteY296" fmla="*/ 103189 h 181720"/>
                <a:gd name="connsiteX297" fmla="*/ 65723 w 132384"/>
                <a:gd name="connsiteY297" fmla="*/ 103189 h 181720"/>
                <a:gd name="connsiteX298" fmla="*/ 63818 w 132384"/>
                <a:gd name="connsiteY298" fmla="*/ 103189 h 181720"/>
                <a:gd name="connsiteX299" fmla="*/ 65723 w 132384"/>
                <a:gd name="connsiteY299" fmla="*/ 103189 h 181720"/>
                <a:gd name="connsiteX300" fmla="*/ 65723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3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8 w 132384"/>
                <a:gd name="connsiteY318" fmla="*/ 101284 h 181720"/>
                <a:gd name="connsiteX319" fmla="*/ 71438 w 132384"/>
                <a:gd name="connsiteY319" fmla="*/ 103189 h 181720"/>
                <a:gd name="connsiteX320" fmla="*/ 71438 w 132384"/>
                <a:gd name="connsiteY320" fmla="*/ 103189 h 181720"/>
                <a:gd name="connsiteX321" fmla="*/ 68580 w 132384"/>
                <a:gd name="connsiteY321" fmla="*/ 72709 h 181720"/>
                <a:gd name="connsiteX322" fmla="*/ 68580 w 132384"/>
                <a:gd name="connsiteY322" fmla="*/ 72709 h 181720"/>
                <a:gd name="connsiteX323" fmla="*/ 69533 w 132384"/>
                <a:gd name="connsiteY323" fmla="*/ 72709 h 181720"/>
                <a:gd name="connsiteX324" fmla="*/ 68580 w 132384"/>
                <a:gd name="connsiteY324" fmla="*/ 72709 h 181720"/>
                <a:gd name="connsiteX325" fmla="*/ 68580 w 132384"/>
                <a:gd name="connsiteY325" fmla="*/ 72709 h 181720"/>
                <a:gd name="connsiteX326" fmla="*/ 71438 w 132384"/>
                <a:gd name="connsiteY326" fmla="*/ 77471 h 181720"/>
                <a:gd name="connsiteX327" fmla="*/ 71438 w 132384"/>
                <a:gd name="connsiteY327" fmla="*/ 77471 h 181720"/>
                <a:gd name="connsiteX328" fmla="*/ 71438 w 132384"/>
                <a:gd name="connsiteY328" fmla="*/ 77471 h 181720"/>
                <a:gd name="connsiteX329" fmla="*/ 71438 w 132384"/>
                <a:gd name="connsiteY329" fmla="*/ 77471 h 181720"/>
                <a:gd name="connsiteX330" fmla="*/ 71438 w 132384"/>
                <a:gd name="connsiteY330" fmla="*/ 77471 h 181720"/>
                <a:gd name="connsiteX331" fmla="*/ 75248 w 132384"/>
                <a:gd name="connsiteY331" fmla="*/ 89854 h 181720"/>
                <a:gd name="connsiteX332" fmla="*/ 75248 w 132384"/>
                <a:gd name="connsiteY332" fmla="*/ 89854 h 181720"/>
                <a:gd name="connsiteX333" fmla="*/ 73343 w 132384"/>
                <a:gd name="connsiteY333" fmla="*/ 89854 h 181720"/>
                <a:gd name="connsiteX334" fmla="*/ 73343 w 132384"/>
                <a:gd name="connsiteY334" fmla="*/ 88901 h 181720"/>
                <a:gd name="connsiteX335" fmla="*/ 75248 w 132384"/>
                <a:gd name="connsiteY335" fmla="*/ 89854 h 181720"/>
                <a:gd name="connsiteX336" fmla="*/ 76200 w 132384"/>
                <a:gd name="connsiteY336" fmla="*/ 83186 h 181720"/>
                <a:gd name="connsiteX337" fmla="*/ 76200 w 132384"/>
                <a:gd name="connsiteY337" fmla="*/ 83186 h 181720"/>
                <a:gd name="connsiteX338" fmla="*/ 77153 w 132384"/>
                <a:gd name="connsiteY338" fmla="*/ 83186 h 181720"/>
                <a:gd name="connsiteX339" fmla="*/ 76200 w 132384"/>
                <a:gd name="connsiteY339" fmla="*/ 81281 h 181720"/>
                <a:gd name="connsiteX340" fmla="*/ 75248 w 132384"/>
                <a:gd name="connsiteY340" fmla="*/ 81281 h 181720"/>
                <a:gd name="connsiteX341" fmla="*/ 76200 w 132384"/>
                <a:gd name="connsiteY341" fmla="*/ 83186 h 181720"/>
                <a:gd name="connsiteX342" fmla="*/ 80963 w 132384"/>
                <a:gd name="connsiteY342" fmla="*/ 92711 h 181720"/>
                <a:gd name="connsiteX343" fmla="*/ 80010 w 132384"/>
                <a:gd name="connsiteY343" fmla="*/ 93664 h 181720"/>
                <a:gd name="connsiteX344" fmla="*/ 79058 w 132384"/>
                <a:gd name="connsiteY344" fmla="*/ 95569 h 181720"/>
                <a:gd name="connsiteX345" fmla="*/ 77153 w 132384"/>
                <a:gd name="connsiteY345" fmla="*/ 94616 h 181720"/>
                <a:gd name="connsiteX346" fmla="*/ 77153 w 132384"/>
                <a:gd name="connsiteY346" fmla="*/ 90806 h 181720"/>
                <a:gd name="connsiteX347" fmla="*/ 80963 w 132384"/>
                <a:gd name="connsiteY347" fmla="*/ 92711 h 181720"/>
                <a:gd name="connsiteX348" fmla="*/ 80963 w 132384"/>
                <a:gd name="connsiteY348" fmla="*/ 92711 h 181720"/>
                <a:gd name="connsiteX349" fmla="*/ 83820 w 132384"/>
                <a:gd name="connsiteY349" fmla="*/ 92711 h 181720"/>
                <a:gd name="connsiteX350" fmla="*/ 81915 w 132384"/>
                <a:gd name="connsiteY350" fmla="*/ 94616 h 181720"/>
                <a:gd name="connsiteX351" fmla="*/ 80963 w 132384"/>
                <a:gd name="connsiteY351" fmla="*/ 92711 h 181720"/>
                <a:gd name="connsiteX352" fmla="*/ 83820 w 132384"/>
                <a:gd name="connsiteY352" fmla="*/ 92711 h 181720"/>
                <a:gd name="connsiteX353" fmla="*/ 84773 w 132384"/>
                <a:gd name="connsiteY353" fmla="*/ 90806 h 181720"/>
                <a:gd name="connsiteX354" fmla="*/ 84773 w 132384"/>
                <a:gd name="connsiteY354" fmla="*/ 90806 h 181720"/>
                <a:gd name="connsiteX355" fmla="*/ 83820 w 132384"/>
                <a:gd name="connsiteY355" fmla="*/ 92711 h 181720"/>
                <a:gd name="connsiteX356" fmla="*/ 90488 w 132384"/>
                <a:gd name="connsiteY356" fmla="*/ 107951 h 181720"/>
                <a:gd name="connsiteX357" fmla="*/ 86678 w 132384"/>
                <a:gd name="connsiteY357" fmla="*/ 106046 h 181720"/>
                <a:gd name="connsiteX358" fmla="*/ 84773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3 w 132384"/>
                <a:gd name="connsiteY362" fmla="*/ 104141 h 181720"/>
                <a:gd name="connsiteX363" fmla="*/ 93345 w 132384"/>
                <a:gd name="connsiteY363" fmla="*/ 105094 h 181720"/>
                <a:gd name="connsiteX364" fmla="*/ 96203 w 132384"/>
                <a:gd name="connsiteY364" fmla="*/ 106046 h 181720"/>
                <a:gd name="connsiteX365" fmla="*/ 94298 w 132384"/>
                <a:gd name="connsiteY365" fmla="*/ 107951 h 181720"/>
                <a:gd name="connsiteX366" fmla="*/ 90488 w 132384"/>
                <a:gd name="connsiteY366" fmla="*/ 107951 h 181720"/>
                <a:gd name="connsiteX367" fmla="*/ 90488 w 132384"/>
                <a:gd name="connsiteY367" fmla="*/ 107951 h 181720"/>
                <a:gd name="connsiteX368" fmla="*/ 84773 w 132384"/>
                <a:gd name="connsiteY368" fmla="*/ 95569 h 181720"/>
                <a:gd name="connsiteX369" fmla="*/ 85725 w 132384"/>
                <a:gd name="connsiteY369" fmla="*/ 94616 h 181720"/>
                <a:gd name="connsiteX370" fmla="*/ 86678 w 132384"/>
                <a:gd name="connsiteY370" fmla="*/ 95569 h 181720"/>
                <a:gd name="connsiteX371" fmla="*/ 85725 w 132384"/>
                <a:gd name="connsiteY371" fmla="*/ 96521 h 181720"/>
                <a:gd name="connsiteX372" fmla="*/ 84773 w 132384"/>
                <a:gd name="connsiteY372" fmla="*/ 95569 h 181720"/>
                <a:gd name="connsiteX373" fmla="*/ 86678 w 132384"/>
                <a:gd name="connsiteY373" fmla="*/ 113666 h 181720"/>
                <a:gd name="connsiteX374" fmla="*/ 85725 w 132384"/>
                <a:gd name="connsiteY374" fmla="*/ 111761 h 181720"/>
                <a:gd name="connsiteX375" fmla="*/ 84773 w 132384"/>
                <a:gd name="connsiteY375" fmla="*/ 112714 h 181720"/>
                <a:gd name="connsiteX376" fmla="*/ 86678 w 132384"/>
                <a:gd name="connsiteY376" fmla="*/ 113666 h 181720"/>
                <a:gd name="connsiteX377" fmla="*/ 86678 w 132384"/>
                <a:gd name="connsiteY377" fmla="*/ 113666 h 181720"/>
                <a:gd name="connsiteX378" fmla="*/ 91440 w 132384"/>
                <a:gd name="connsiteY378" fmla="*/ 115571 h 181720"/>
                <a:gd name="connsiteX379" fmla="*/ 90488 w 132384"/>
                <a:gd name="connsiteY379" fmla="*/ 114619 h 181720"/>
                <a:gd name="connsiteX380" fmla="*/ 88583 w 132384"/>
                <a:gd name="connsiteY380" fmla="*/ 118429 h 181720"/>
                <a:gd name="connsiteX381" fmla="*/ 89535 w 132384"/>
                <a:gd name="connsiteY381" fmla="*/ 119381 h 181720"/>
                <a:gd name="connsiteX382" fmla="*/ 91440 w 132384"/>
                <a:gd name="connsiteY382" fmla="*/ 115571 h 181720"/>
                <a:gd name="connsiteX383" fmla="*/ 92393 w 132384"/>
                <a:gd name="connsiteY383" fmla="*/ 90806 h 181720"/>
                <a:gd name="connsiteX384" fmla="*/ 90488 w 132384"/>
                <a:gd name="connsiteY384" fmla="*/ 95569 h 181720"/>
                <a:gd name="connsiteX385" fmla="*/ 92393 w 132384"/>
                <a:gd name="connsiteY385" fmla="*/ 90806 h 181720"/>
                <a:gd name="connsiteX386" fmla="*/ 94298 w 132384"/>
                <a:gd name="connsiteY386" fmla="*/ 111761 h 181720"/>
                <a:gd name="connsiteX387" fmla="*/ 94298 w 132384"/>
                <a:gd name="connsiteY387" fmla="*/ 111761 h 181720"/>
                <a:gd name="connsiteX388" fmla="*/ 95250 w 132384"/>
                <a:gd name="connsiteY388" fmla="*/ 111761 h 181720"/>
                <a:gd name="connsiteX389" fmla="*/ 94298 w 132384"/>
                <a:gd name="connsiteY389" fmla="*/ 111761 h 181720"/>
                <a:gd name="connsiteX390" fmla="*/ 94298 w 132384"/>
                <a:gd name="connsiteY390" fmla="*/ 111761 h 181720"/>
                <a:gd name="connsiteX391" fmla="*/ 96203 w 132384"/>
                <a:gd name="connsiteY391" fmla="*/ 121286 h 181720"/>
                <a:gd name="connsiteX392" fmla="*/ 98108 w 132384"/>
                <a:gd name="connsiteY392" fmla="*/ 119381 h 181720"/>
                <a:gd name="connsiteX393" fmla="*/ 97155 w 132384"/>
                <a:gd name="connsiteY393" fmla="*/ 117476 h 181720"/>
                <a:gd name="connsiteX394" fmla="*/ 96203 w 132384"/>
                <a:gd name="connsiteY394" fmla="*/ 118429 h 181720"/>
                <a:gd name="connsiteX395" fmla="*/ 96203 w 132384"/>
                <a:gd name="connsiteY395" fmla="*/ 121286 h 181720"/>
                <a:gd name="connsiteX396" fmla="*/ 109538 w 132384"/>
                <a:gd name="connsiteY396" fmla="*/ 125096 h 181720"/>
                <a:gd name="connsiteX397" fmla="*/ 109538 w 132384"/>
                <a:gd name="connsiteY397" fmla="*/ 123191 h 181720"/>
                <a:gd name="connsiteX398" fmla="*/ 107633 w 132384"/>
                <a:gd name="connsiteY398" fmla="*/ 123191 h 181720"/>
                <a:gd name="connsiteX399" fmla="*/ 100965 w 132384"/>
                <a:gd name="connsiteY399" fmla="*/ 124144 h 181720"/>
                <a:gd name="connsiteX400" fmla="*/ 98108 w 132384"/>
                <a:gd name="connsiteY400" fmla="*/ 125096 h 181720"/>
                <a:gd name="connsiteX401" fmla="*/ 96203 w 132384"/>
                <a:gd name="connsiteY401" fmla="*/ 124144 h 181720"/>
                <a:gd name="connsiteX402" fmla="*/ 97155 w 132384"/>
                <a:gd name="connsiteY402" fmla="*/ 126049 h 181720"/>
                <a:gd name="connsiteX403" fmla="*/ 103823 w 132384"/>
                <a:gd name="connsiteY403" fmla="*/ 127954 h 181720"/>
                <a:gd name="connsiteX404" fmla="*/ 105728 w 132384"/>
                <a:gd name="connsiteY404" fmla="*/ 127954 h 181720"/>
                <a:gd name="connsiteX405" fmla="*/ 109538 w 132384"/>
                <a:gd name="connsiteY405" fmla="*/ 125096 h 181720"/>
                <a:gd name="connsiteX406" fmla="*/ 98108 w 132384"/>
                <a:gd name="connsiteY406" fmla="*/ 104141 h 181720"/>
                <a:gd name="connsiteX407" fmla="*/ 100965 w 132384"/>
                <a:gd name="connsiteY407" fmla="*/ 101284 h 181720"/>
                <a:gd name="connsiteX408" fmla="*/ 104775 w 132384"/>
                <a:gd name="connsiteY408" fmla="*/ 98426 h 181720"/>
                <a:gd name="connsiteX409" fmla="*/ 107633 w 132384"/>
                <a:gd name="connsiteY409" fmla="*/ 97474 h 181720"/>
                <a:gd name="connsiteX410" fmla="*/ 108585 w 132384"/>
                <a:gd name="connsiteY410" fmla="*/ 100331 h 181720"/>
                <a:gd name="connsiteX411" fmla="*/ 108585 w 132384"/>
                <a:gd name="connsiteY411" fmla="*/ 106999 h 181720"/>
                <a:gd name="connsiteX412" fmla="*/ 101918 w 132384"/>
                <a:gd name="connsiteY412" fmla="*/ 106046 h 181720"/>
                <a:gd name="connsiteX413" fmla="*/ 98108 w 132384"/>
                <a:gd name="connsiteY413" fmla="*/ 104141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3 w 132384"/>
                <a:gd name="connsiteY419" fmla="*/ 115571 h 181720"/>
                <a:gd name="connsiteX420" fmla="*/ 105728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8 w 132384"/>
                <a:gd name="connsiteY424" fmla="*/ 120334 h 181720"/>
                <a:gd name="connsiteX425" fmla="*/ 107633 w 132384"/>
                <a:gd name="connsiteY425" fmla="*/ 119381 h 181720"/>
                <a:gd name="connsiteX426" fmla="*/ 107633 w 132384"/>
                <a:gd name="connsiteY426" fmla="*/ 115571 h 181720"/>
                <a:gd name="connsiteX427" fmla="*/ 109538 w 132384"/>
                <a:gd name="connsiteY427" fmla="*/ 146051 h 181720"/>
                <a:gd name="connsiteX428" fmla="*/ 109538 w 132384"/>
                <a:gd name="connsiteY428" fmla="*/ 146051 h 181720"/>
                <a:gd name="connsiteX429" fmla="*/ 105728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1289 h 181720"/>
                <a:gd name="connsiteX438" fmla="*/ 110490 w 132384"/>
                <a:gd name="connsiteY438" fmla="*/ 141289 h 181720"/>
                <a:gd name="connsiteX439" fmla="*/ 108585 w 132384"/>
                <a:gd name="connsiteY439" fmla="*/ 141289 h 181720"/>
                <a:gd name="connsiteX440" fmla="*/ 108585 w 132384"/>
                <a:gd name="connsiteY440" fmla="*/ 142241 h 181720"/>
                <a:gd name="connsiteX441" fmla="*/ 110490 w 132384"/>
                <a:gd name="connsiteY441" fmla="*/ 141289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3 w 132384"/>
                <a:gd name="connsiteY447" fmla="*/ 131764 h 181720"/>
                <a:gd name="connsiteX448" fmla="*/ 111443 w 132384"/>
                <a:gd name="connsiteY448" fmla="*/ 131764 h 181720"/>
                <a:gd name="connsiteX449" fmla="*/ 111443 w 132384"/>
                <a:gd name="connsiteY449" fmla="*/ 133669 h 181720"/>
                <a:gd name="connsiteX450" fmla="*/ 112395 w 132384"/>
                <a:gd name="connsiteY450" fmla="*/ 132716 h 181720"/>
                <a:gd name="connsiteX451" fmla="*/ 111443 w 132384"/>
                <a:gd name="connsiteY451" fmla="*/ 131764 h 181720"/>
                <a:gd name="connsiteX452" fmla="*/ 111443 w 132384"/>
                <a:gd name="connsiteY452" fmla="*/ 111761 h 181720"/>
                <a:gd name="connsiteX453" fmla="*/ 113348 w 132384"/>
                <a:gd name="connsiteY453" fmla="*/ 114619 h 181720"/>
                <a:gd name="connsiteX454" fmla="*/ 118110 w 132384"/>
                <a:gd name="connsiteY454" fmla="*/ 116524 h 181720"/>
                <a:gd name="connsiteX455" fmla="*/ 119063 w 132384"/>
                <a:gd name="connsiteY455" fmla="*/ 114619 h 181720"/>
                <a:gd name="connsiteX456" fmla="*/ 113348 w 132384"/>
                <a:gd name="connsiteY456" fmla="*/ 110809 h 181720"/>
                <a:gd name="connsiteX457" fmla="*/ 111443 w 132384"/>
                <a:gd name="connsiteY457" fmla="*/ 109856 h 181720"/>
                <a:gd name="connsiteX458" fmla="*/ 111443 w 132384"/>
                <a:gd name="connsiteY458" fmla="*/ 111761 h 181720"/>
                <a:gd name="connsiteX459" fmla="*/ 114300 w 132384"/>
                <a:gd name="connsiteY459" fmla="*/ 126049 h 181720"/>
                <a:gd name="connsiteX460" fmla="*/ 114300 w 132384"/>
                <a:gd name="connsiteY460" fmla="*/ 126049 h 181720"/>
                <a:gd name="connsiteX461" fmla="*/ 113348 w 132384"/>
                <a:gd name="connsiteY461" fmla="*/ 122239 h 181720"/>
                <a:gd name="connsiteX462" fmla="*/ 111443 w 132384"/>
                <a:gd name="connsiteY462" fmla="*/ 124144 h 181720"/>
                <a:gd name="connsiteX463" fmla="*/ 114300 w 132384"/>
                <a:gd name="connsiteY463" fmla="*/ 126049 h 181720"/>
                <a:gd name="connsiteX464" fmla="*/ 113348 w 132384"/>
                <a:gd name="connsiteY464" fmla="*/ 114619 h 181720"/>
                <a:gd name="connsiteX465" fmla="*/ 115253 w 132384"/>
                <a:gd name="connsiteY465" fmla="*/ 112714 h 181720"/>
                <a:gd name="connsiteX466" fmla="*/ 115253 w 132384"/>
                <a:gd name="connsiteY466" fmla="*/ 113666 h 181720"/>
                <a:gd name="connsiteX467" fmla="*/ 113348 w 132384"/>
                <a:gd name="connsiteY467" fmla="*/ 114619 h 181720"/>
                <a:gd name="connsiteX468" fmla="*/ 114300 w 132384"/>
                <a:gd name="connsiteY468" fmla="*/ 32704 h 181720"/>
                <a:gd name="connsiteX469" fmla="*/ 116205 w 132384"/>
                <a:gd name="connsiteY469" fmla="*/ 32704 h 181720"/>
                <a:gd name="connsiteX470" fmla="*/ 115253 w 132384"/>
                <a:gd name="connsiteY470" fmla="*/ 31751 h 181720"/>
                <a:gd name="connsiteX471" fmla="*/ 114300 w 132384"/>
                <a:gd name="connsiteY471" fmla="*/ 32704 h 181720"/>
                <a:gd name="connsiteX472" fmla="*/ 114300 w 132384"/>
                <a:gd name="connsiteY472" fmla="*/ 32704 h 181720"/>
                <a:gd name="connsiteX473" fmla="*/ 120968 w 132384"/>
                <a:gd name="connsiteY473" fmla="*/ 133669 h 181720"/>
                <a:gd name="connsiteX474" fmla="*/ 116205 w 132384"/>
                <a:gd name="connsiteY474" fmla="*/ 129859 h 181720"/>
                <a:gd name="connsiteX475" fmla="*/ 114300 w 132384"/>
                <a:gd name="connsiteY475" fmla="*/ 131764 h 181720"/>
                <a:gd name="connsiteX476" fmla="*/ 115253 w 132384"/>
                <a:gd name="connsiteY476" fmla="*/ 133669 h 181720"/>
                <a:gd name="connsiteX477" fmla="*/ 120015 w 132384"/>
                <a:gd name="connsiteY477" fmla="*/ 135574 h 181720"/>
                <a:gd name="connsiteX478" fmla="*/ 120968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3 w 132384"/>
                <a:gd name="connsiteY482" fmla="*/ 141289 h 181720"/>
                <a:gd name="connsiteX483" fmla="*/ 115253 w 132384"/>
                <a:gd name="connsiteY483" fmla="*/ 143194 h 181720"/>
                <a:gd name="connsiteX484" fmla="*/ 117158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9384"/>
                  </a:moveTo>
                  <a:cubicBezTo>
                    <a:pt x="23813" y="138431"/>
                    <a:pt x="23813" y="138431"/>
                    <a:pt x="22860" y="138431"/>
                  </a:cubicBezTo>
                  <a:cubicBezTo>
                    <a:pt x="22860" y="138431"/>
                    <a:pt x="21908" y="138431"/>
                    <a:pt x="21908" y="139384"/>
                  </a:cubicBezTo>
                  <a:cubicBezTo>
                    <a:pt x="22860" y="139384"/>
                    <a:pt x="22860" y="139384"/>
                    <a:pt x="23813" y="139384"/>
                  </a:cubicBezTo>
                  <a:cubicBezTo>
                    <a:pt x="23813" y="139384"/>
                    <a:pt x="23813" y="139384"/>
                    <a:pt x="23813" y="139384"/>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4134"/>
                  </a:moveTo>
                  <a:cubicBezTo>
                    <a:pt x="30480" y="44134"/>
                    <a:pt x="31433" y="44134"/>
                    <a:pt x="30480" y="44134"/>
                  </a:cubicBezTo>
                  <a:cubicBezTo>
                    <a:pt x="31433" y="44134"/>
                    <a:pt x="31433" y="43181"/>
                    <a:pt x="30480" y="44134"/>
                  </a:cubicBezTo>
                  <a:cubicBezTo>
                    <a:pt x="30480" y="42229"/>
                    <a:pt x="29528" y="40324"/>
                    <a:pt x="28575" y="39371"/>
                  </a:cubicBezTo>
                  <a:lnTo>
                    <a:pt x="27623" y="38419"/>
                  </a:lnTo>
                  <a:cubicBezTo>
                    <a:pt x="27623" y="38419"/>
                    <a:pt x="27623" y="39371"/>
                    <a:pt x="27623" y="39371"/>
                  </a:cubicBezTo>
                  <a:cubicBezTo>
                    <a:pt x="27623" y="41276"/>
                    <a:pt x="28575" y="43181"/>
                    <a:pt x="30480" y="44134"/>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2706"/>
                  </a:lnTo>
                  <a:cubicBezTo>
                    <a:pt x="38100" y="52706"/>
                    <a:pt x="38100" y="52706"/>
                    <a:pt x="39053" y="53659"/>
                  </a:cubicBezTo>
                  <a:close/>
                  <a:moveTo>
                    <a:pt x="40958" y="48896"/>
                  </a:moveTo>
                  <a:cubicBezTo>
                    <a:pt x="40958" y="48896"/>
                    <a:pt x="40958" y="48896"/>
                    <a:pt x="40958" y="48896"/>
                  </a:cubicBezTo>
                  <a:cubicBezTo>
                    <a:pt x="40958" y="49849"/>
                    <a:pt x="40958" y="49849"/>
                    <a:pt x="40958" y="48896"/>
                  </a:cubicBezTo>
                  <a:cubicBezTo>
                    <a:pt x="41910" y="48896"/>
                    <a:pt x="40958" y="48896"/>
                    <a:pt x="40958" y="48896"/>
                  </a:cubicBezTo>
                  <a:cubicBezTo>
                    <a:pt x="40958" y="48896"/>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5723" y="103189"/>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3" y="90806"/>
                  </a:moveTo>
                  <a:cubicBezTo>
                    <a:pt x="92393" y="92711"/>
                    <a:pt x="90488" y="93664"/>
                    <a:pt x="90488" y="95569"/>
                  </a:cubicBezTo>
                  <a:cubicBezTo>
                    <a:pt x="88583" y="92711"/>
                    <a:pt x="90488" y="91759"/>
                    <a:pt x="92393" y="90806"/>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3669"/>
                    <a:pt x="112395" y="133669"/>
                    <a:pt x="112395" y="132716"/>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7001"/>
                    <a:pt x="116205" y="126049"/>
                    <a:pt x="114300" y="126049"/>
                  </a:cubicBezTo>
                  <a:lnTo>
                    <a:pt x="113348" y="122239"/>
                  </a:lnTo>
                  <a:cubicBezTo>
                    <a:pt x="112395" y="123191"/>
                    <a:pt x="111443" y="123191"/>
                    <a:pt x="111443" y="124144"/>
                  </a:cubicBezTo>
                  <a:cubicBezTo>
                    <a:pt x="112395" y="127001"/>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1" name="Freeform 360">
              <a:extLst>
                <a:ext uri="{FF2B5EF4-FFF2-40B4-BE49-F238E27FC236}">
                  <a16:creationId xmlns:a16="http://schemas.microsoft.com/office/drawing/2014/main" id="{DD42C0DA-EFD0-3250-4A0A-CB10EAFB8441}"/>
                </a:ext>
              </a:extLst>
            </p:cNvPr>
            <p:cNvSpPr/>
            <p:nvPr/>
          </p:nvSpPr>
          <p:spPr>
            <a:xfrm>
              <a:off x="1387511" y="89381"/>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0 w 139585"/>
                <a:gd name="connsiteY44" fmla="*/ 44300 h 182174"/>
                <a:gd name="connsiteX45" fmla="*/ 40525 w 139585"/>
                <a:gd name="connsiteY45" fmla="*/ 43348 h 182174"/>
                <a:gd name="connsiteX46" fmla="*/ 43383 w 139585"/>
                <a:gd name="connsiteY46" fmla="*/ 43348 h 182174"/>
                <a:gd name="connsiteX47" fmla="*/ 41478 w 139585"/>
                <a:gd name="connsiteY47" fmla="*/ 41443 h 182174"/>
                <a:gd name="connsiteX48" fmla="*/ 38620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5 w 139585"/>
                <a:gd name="connsiteY57" fmla="*/ 42395 h 182174"/>
                <a:gd name="connsiteX58" fmla="*/ 27190 w 139585"/>
                <a:gd name="connsiteY58" fmla="*/ 44300 h 182174"/>
                <a:gd name="connsiteX59" fmla="*/ 19570 w 139585"/>
                <a:gd name="connsiteY59" fmla="*/ 48111 h 182174"/>
                <a:gd name="connsiteX60" fmla="*/ 19570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5 h 182174"/>
                <a:gd name="connsiteX65" fmla="*/ 32905 w 139585"/>
                <a:gd name="connsiteY65" fmla="*/ 54778 h 182174"/>
                <a:gd name="connsiteX66" fmla="*/ 31953 w 139585"/>
                <a:gd name="connsiteY66" fmla="*/ 55730 h 182174"/>
                <a:gd name="connsiteX67" fmla="*/ 26238 w 139585"/>
                <a:gd name="connsiteY67" fmla="*/ 53825 h 182174"/>
                <a:gd name="connsiteX68" fmla="*/ 23380 w 139585"/>
                <a:gd name="connsiteY68" fmla="*/ 51920 h 182174"/>
                <a:gd name="connsiteX69" fmla="*/ 22428 w 139585"/>
                <a:gd name="connsiteY69" fmla="*/ 53825 h 182174"/>
                <a:gd name="connsiteX70" fmla="*/ 25285 w 139585"/>
                <a:gd name="connsiteY70" fmla="*/ 53825 h 182174"/>
                <a:gd name="connsiteX71" fmla="*/ 25285 w 139585"/>
                <a:gd name="connsiteY71" fmla="*/ 53825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5 w 139585"/>
                <a:gd name="connsiteY85" fmla="*/ 76686 h 182174"/>
                <a:gd name="connsiteX86" fmla="*/ 10045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0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0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0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0 w 139585"/>
                <a:gd name="connsiteY117" fmla="*/ 64303 h 182174"/>
                <a:gd name="connsiteX118" fmla="*/ 27190 w 139585"/>
                <a:gd name="connsiteY118" fmla="*/ 59540 h 182174"/>
                <a:gd name="connsiteX119" fmla="*/ 32905 w 139585"/>
                <a:gd name="connsiteY119" fmla="*/ 55730 h 182174"/>
                <a:gd name="connsiteX120" fmla="*/ 38620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0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0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5 w 139585"/>
                <a:gd name="connsiteY582" fmla="*/ 121453 h 182174"/>
                <a:gd name="connsiteX583" fmla="*/ 123393 w 139585"/>
                <a:gd name="connsiteY583" fmla="*/ 124311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5 h 182174"/>
                <a:gd name="connsiteX590" fmla="*/ 126250 w 139585"/>
                <a:gd name="connsiteY590" fmla="*/ 72875 h 182174"/>
                <a:gd name="connsiteX591" fmla="*/ 125298 w 139585"/>
                <a:gd name="connsiteY591" fmla="*/ 72875 h 182174"/>
                <a:gd name="connsiteX592" fmla="*/ 126250 w 139585"/>
                <a:gd name="connsiteY592" fmla="*/ 72875 h 182174"/>
                <a:gd name="connsiteX593" fmla="*/ 126250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5" y="116690"/>
                  </a:cubicBezTo>
                  <a:cubicBezTo>
                    <a:pt x="94818" y="113833"/>
                    <a:pt x="95770" y="110975"/>
                    <a:pt x="98628" y="109070"/>
                  </a:cubicBezTo>
                  <a:cubicBezTo>
                    <a:pt x="105295" y="104308"/>
                    <a:pt x="111963" y="101450"/>
                    <a:pt x="120535" y="102403"/>
                  </a:cubicBezTo>
                  <a:cubicBezTo>
                    <a:pt x="129108" y="103355"/>
                    <a:pt x="137681" y="110975"/>
                    <a:pt x="138633" y="120500"/>
                  </a:cubicBezTo>
                  <a:cubicBezTo>
                    <a:pt x="140538" y="135740"/>
                    <a:pt x="135775" y="148123"/>
                    <a:pt x="127203" y="160505"/>
                  </a:cubicBezTo>
                  <a:cubicBezTo>
                    <a:pt x="117678" y="172888"/>
                    <a:pt x="105295" y="178603"/>
                    <a:pt x="90055" y="181461"/>
                  </a:cubicBezTo>
                  <a:cubicBezTo>
                    <a:pt x="74815"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3383" y="55730"/>
                  </a:moveTo>
                  <a:cubicBezTo>
                    <a:pt x="43383" y="53825"/>
                    <a:pt x="42430" y="52873"/>
                    <a:pt x="42430" y="50968"/>
                  </a:cubicBezTo>
                  <a:cubicBezTo>
                    <a:pt x="43383" y="48111"/>
                    <a:pt x="42430" y="47158"/>
                    <a:pt x="39573" y="46205"/>
                  </a:cubicBezTo>
                  <a:cubicBezTo>
                    <a:pt x="38620" y="46205"/>
                    <a:pt x="38620" y="45253"/>
                    <a:pt x="38620" y="44300"/>
                  </a:cubicBezTo>
                  <a:cubicBezTo>
                    <a:pt x="38620" y="43348"/>
                    <a:pt x="39573" y="43348"/>
                    <a:pt x="40525" y="43348"/>
                  </a:cubicBezTo>
                  <a:cubicBezTo>
                    <a:pt x="41478" y="43348"/>
                    <a:pt x="42430" y="44300"/>
                    <a:pt x="43383" y="43348"/>
                  </a:cubicBezTo>
                  <a:cubicBezTo>
                    <a:pt x="43383" y="43348"/>
                    <a:pt x="42430" y="41443"/>
                    <a:pt x="41478" y="41443"/>
                  </a:cubicBezTo>
                  <a:cubicBezTo>
                    <a:pt x="40525" y="40490"/>
                    <a:pt x="39573" y="41443"/>
                    <a:pt x="38620" y="41443"/>
                  </a:cubicBezTo>
                  <a:cubicBezTo>
                    <a:pt x="37668" y="42395"/>
                    <a:pt x="36715" y="43348"/>
                    <a:pt x="36715" y="45253"/>
                  </a:cubicBezTo>
                  <a:cubicBezTo>
                    <a:pt x="36715" y="47158"/>
                    <a:pt x="38620"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5" y="39538"/>
                    <a:pt x="29095" y="42395"/>
                  </a:cubicBezTo>
                  <a:cubicBezTo>
                    <a:pt x="29095" y="43348"/>
                    <a:pt x="28143" y="44300"/>
                    <a:pt x="27190" y="44300"/>
                  </a:cubicBezTo>
                  <a:cubicBezTo>
                    <a:pt x="24333" y="44300"/>
                    <a:pt x="22428" y="47158"/>
                    <a:pt x="19570" y="48111"/>
                  </a:cubicBezTo>
                  <a:cubicBezTo>
                    <a:pt x="17665" y="48111"/>
                    <a:pt x="19570" y="49063"/>
                    <a:pt x="19570" y="49063"/>
                  </a:cubicBezTo>
                  <a:cubicBezTo>
                    <a:pt x="20523" y="50015"/>
                    <a:pt x="21475" y="50015"/>
                    <a:pt x="22428" y="49063"/>
                  </a:cubicBezTo>
                  <a:cubicBezTo>
                    <a:pt x="25285" y="47158"/>
                    <a:pt x="26238" y="51920"/>
                    <a:pt x="30048" y="50968"/>
                  </a:cubicBezTo>
                  <a:cubicBezTo>
                    <a:pt x="30048" y="50968"/>
                    <a:pt x="30048" y="51920"/>
                    <a:pt x="30048" y="51920"/>
                  </a:cubicBezTo>
                  <a:cubicBezTo>
                    <a:pt x="29095" y="52873"/>
                    <a:pt x="30048" y="53825"/>
                    <a:pt x="31000" y="53825"/>
                  </a:cubicBezTo>
                  <a:cubicBezTo>
                    <a:pt x="31953" y="53825"/>
                    <a:pt x="32905" y="53825"/>
                    <a:pt x="32905" y="54778"/>
                  </a:cubicBezTo>
                  <a:cubicBezTo>
                    <a:pt x="32905" y="54778"/>
                    <a:pt x="31953" y="55730"/>
                    <a:pt x="31953" y="55730"/>
                  </a:cubicBezTo>
                  <a:cubicBezTo>
                    <a:pt x="29095" y="56683"/>
                    <a:pt x="28143" y="54778"/>
                    <a:pt x="26238" y="53825"/>
                  </a:cubicBezTo>
                  <a:cubicBezTo>
                    <a:pt x="26238" y="52873"/>
                    <a:pt x="25285" y="50968"/>
                    <a:pt x="23380" y="51920"/>
                  </a:cubicBezTo>
                  <a:cubicBezTo>
                    <a:pt x="22428" y="51920"/>
                    <a:pt x="22428" y="53825"/>
                    <a:pt x="22428" y="53825"/>
                  </a:cubicBezTo>
                  <a:cubicBezTo>
                    <a:pt x="23380" y="55730"/>
                    <a:pt x="24333" y="53825"/>
                    <a:pt x="25285" y="53825"/>
                  </a:cubicBezTo>
                  <a:lnTo>
                    <a:pt x="25285" y="53825"/>
                  </a:lnTo>
                  <a:cubicBezTo>
                    <a:pt x="25285" y="56683"/>
                    <a:pt x="24333" y="58588"/>
                    <a:pt x="21475" y="59540"/>
                  </a:cubicBezTo>
                  <a:cubicBezTo>
                    <a:pt x="20523" y="60493"/>
                    <a:pt x="19570" y="61445"/>
                    <a:pt x="18618" y="62398"/>
                  </a:cubicBezTo>
                  <a:cubicBezTo>
                    <a:pt x="17665" y="63350"/>
                    <a:pt x="15760" y="61445"/>
                    <a:pt x="15760" y="62398"/>
                  </a:cubicBezTo>
                  <a:cubicBezTo>
                    <a:pt x="14808" y="63350"/>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5"/>
                    <a:pt x="16713" y="72875"/>
                    <a:pt x="16713" y="73828"/>
                  </a:cubicBezTo>
                  <a:cubicBezTo>
                    <a:pt x="14808" y="74780"/>
                    <a:pt x="14808" y="76686"/>
                    <a:pt x="15760" y="77638"/>
                  </a:cubicBezTo>
                  <a:cubicBezTo>
                    <a:pt x="14808" y="77638"/>
                    <a:pt x="13855" y="76686"/>
                    <a:pt x="11950" y="76686"/>
                  </a:cubicBezTo>
                  <a:cubicBezTo>
                    <a:pt x="11950" y="75733"/>
                    <a:pt x="10998" y="76686"/>
                    <a:pt x="10045" y="76686"/>
                  </a:cubicBezTo>
                  <a:cubicBezTo>
                    <a:pt x="10045" y="77638"/>
                    <a:pt x="10045" y="77638"/>
                    <a:pt x="10045" y="78590"/>
                  </a:cubicBezTo>
                  <a:cubicBezTo>
                    <a:pt x="12903" y="82400"/>
                    <a:pt x="15760" y="81448"/>
                    <a:pt x="17665" y="77638"/>
                  </a:cubicBezTo>
                  <a:cubicBezTo>
                    <a:pt x="18618" y="78590"/>
                    <a:pt x="25285" y="76686"/>
                    <a:pt x="25285" y="78590"/>
                  </a:cubicBezTo>
                  <a:cubicBezTo>
                    <a:pt x="26238" y="81448"/>
                    <a:pt x="25285" y="82400"/>
                    <a:pt x="27190" y="84305"/>
                  </a:cubicBezTo>
                  <a:cubicBezTo>
                    <a:pt x="24333" y="85258"/>
                    <a:pt x="27190" y="88115"/>
                    <a:pt x="25285" y="89068"/>
                  </a:cubicBezTo>
                  <a:cubicBezTo>
                    <a:pt x="24333" y="88115"/>
                    <a:pt x="20523" y="87163"/>
                    <a:pt x="20523" y="85258"/>
                  </a:cubicBezTo>
                  <a:cubicBezTo>
                    <a:pt x="20523" y="82400"/>
                    <a:pt x="22428" y="81448"/>
                    <a:pt x="20523" y="80495"/>
                  </a:cubicBezTo>
                  <a:cubicBezTo>
                    <a:pt x="18618" y="79543"/>
                    <a:pt x="19570" y="83353"/>
                    <a:pt x="17665" y="84305"/>
                  </a:cubicBezTo>
                  <a:cubicBezTo>
                    <a:pt x="17665" y="84305"/>
                    <a:pt x="15760" y="83353"/>
                    <a:pt x="15760" y="83353"/>
                  </a:cubicBezTo>
                  <a:cubicBezTo>
                    <a:pt x="12903" y="85258"/>
                    <a:pt x="13855" y="87163"/>
                    <a:pt x="16713" y="89068"/>
                  </a:cubicBezTo>
                  <a:cubicBezTo>
                    <a:pt x="17665" y="90020"/>
                    <a:pt x="18618" y="90973"/>
                    <a:pt x="19570" y="90973"/>
                  </a:cubicBezTo>
                  <a:cubicBezTo>
                    <a:pt x="22428" y="92878"/>
                    <a:pt x="24333" y="91925"/>
                    <a:pt x="25285" y="88115"/>
                  </a:cubicBezTo>
                  <a:cubicBezTo>
                    <a:pt x="26238" y="89068"/>
                    <a:pt x="29095"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0"/>
                  </a:cubicBezTo>
                  <a:cubicBezTo>
                    <a:pt x="29095" y="80495"/>
                    <a:pt x="30048" y="77638"/>
                    <a:pt x="31000" y="75733"/>
                  </a:cubicBezTo>
                  <a:cubicBezTo>
                    <a:pt x="31000" y="74780"/>
                    <a:pt x="31953" y="73828"/>
                    <a:pt x="32905" y="74780"/>
                  </a:cubicBezTo>
                  <a:cubicBezTo>
                    <a:pt x="33858" y="75733"/>
                    <a:pt x="32905" y="76686"/>
                    <a:pt x="31953" y="76686"/>
                  </a:cubicBezTo>
                  <a:cubicBezTo>
                    <a:pt x="29095" y="78590"/>
                    <a:pt x="31000" y="80495"/>
                    <a:pt x="32905" y="81448"/>
                  </a:cubicBezTo>
                  <a:cubicBezTo>
                    <a:pt x="33858" y="83353"/>
                    <a:pt x="35763" y="84305"/>
                    <a:pt x="37668" y="83353"/>
                  </a:cubicBezTo>
                  <a:cubicBezTo>
                    <a:pt x="38620" y="83353"/>
                    <a:pt x="38620" y="82400"/>
                    <a:pt x="37668" y="82400"/>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5"/>
                    <a:pt x="33858" y="69065"/>
                    <a:pt x="31000" y="69065"/>
                  </a:cubicBezTo>
                  <a:cubicBezTo>
                    <a:pt x="30048" y="66208"/>
                    <a:pt x="22428" y="66208"/>
                    <a:pt x="19570" y="64303"/>
                  </a:cubicBezTo>
                  <a:cubicBezTo>
                    <a:pt x="18618" y="63350"/>
                    <a:pt x="25285" y="59540"/>
                    <a:pt x="27190" y="59540"/>
                  </a:cubicBezTo>
                  <a:cubicBezTo>
                    <a:pt x="30048" y="59540"/>
                    <a:pt x="31953" y="58588"/>
                    <a:pt x="32905" y="55730"/>
                  </a:cubicBezTo>
                  <a:cubicBezTo>
                    <a:pt x="33858" y="53825"/>
                    <a:pt x="36715" y="53825"/>
                    <a:pt x="38620" y="51920"/>
                  </a:cubicBezTo>
                  <a:cubicBezTo>
                    <a:pt x="38620"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1950" y="84305"/>
                    <a:pt x="12903" y="83353"/>
                    <a:pt x="11950" y="83353"/>
                  </a:cubicBezTo>
                  <a:cubicBezTo>
                    <a:pt x="12903" y="82400"/>
                    <a:pt x="11950" y="81448"/>
                    <a:pt x="11950" y="81448"/>
                  </a:cubicBezTo>
                  <a:cubicBezTo>
                    <a:pt x="10998" y="81448"/>
                    <a:pt x="10998" y="81448"/>
                    <a:pt x="10998" y="82400"/>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0503"/>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1455"/>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2875"/>
                    <a:pt x="26238" y="72875"/>
                  </a:cubicBezTo>
                  <a:cubicBezTo>
                    <a:pt x="26238" y="72875"/>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9095"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9095" y="122405"/>
                    <a:pt x="28143" y="123358"/>
                    <a:pt x="29095" y="125263"/>
                  </a:cubicBezTo>
                  <a:cubicBezTo>
                    <a:pt x="28143" y="124311"/>
                    <a:pt x="29095"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0" y="29061"/>
                    <a:pt x="46240" y="29061"/>
                  </a:cubicBezTo>
                  <a:cubicBezTo>
                    <a:pt x="45288" y="29061"/>
                    <a:pt x="45288" y="29061"/>
                    <a:pt x="45288" y="30013"/>
                  </a:cubicBezTo>
                  <a:cubicBezTo>
                    <a:pt x="45288" y="30013"/>
                    <a:pt x="45288" y="30013"/>
                    <a:pt x="47193" y="30013"/>
                  </a:cubicBezTo>
                  <a:cubicBezTo>
                    <a:pt x="46240"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50050" y="53825"/>
                    <a:pt x="50050" y="53825"/>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0" y="81448"/>
                  </a:cubicBezTo>
                  <a:cubicBezTo>
                    <a:pt x="92913" y="81448"/>
                    <a:pt x="94818" y="80495"/>
                    <a:pt x="94818" y="74780"/>
                  </a:cubicBezTo>
                  <a:cubicBezTo>
                    <a:pt x="94818" y="63350"/>
                    <a:pt x="94818" y="51920"/>
                    <a:pt x="93865" y="40490"/>
                  </a:cubicBezTo>
                  <a:cubicBezTo>
                    <a:pt x="92913" y="32870"/>
                    <a:pt x="91008" y="26203"/>
                    <a:pt x="87198" y="19536"/>
                  </a:cubicBezTo>
                  <a:cubicBezTo>
                    <a:pt x="86245" y="16678"/>
                    <a:pt x="84340" y="14773"/>
                    <a:pt x="83388" y="12868"/>
                  </a:cubicBezTo>
                  <a:cubicBezTo>
                    <a:pt x="79578" y="9058"/>
                    <a:pt x="74815" y="8105"/>
                    <a:pt x="70053" y="10963"/>
                  </a:cubicBezTo>
                  <a:cubicBezTo>
                    <a:pt x="67195" y="12868"/>
                    <a:pt x="64338" y="15725"/>
                    <a:pt x="62433" y="18583"/>
                  </a:cubicBezTo>
                  <a:cubicBezTo>
                    <a:pt x="59575" y="24298"/>
                    <a:pt x="56718" y="30013"/>
                    <a:pt x="55765"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0" y="123358"/>
                    <a:pt x="102438" y="123358"/>
                  </a:cubicBezTo>
                  <a:cubicBezTo>
                    <a:pt x="101485" y="123358"/>
                    <a:pt x="102438" y="124311"/>
                    <a:pt x="102438" y="124311"/>
                  </a:cubicBezTo>
                  <a:cubicBezTo>
                    <a:pt x="102438" y="127168"/>
                    <a:pt x="109105" y="128120"/>
                    <a:pt x="106248" y="130025"/>
                  </a:cubicBezTo>
                  <a:cubicBezTo>
                    <a:pt x="107200" y="130978"/>
                    <a:pt x="107200" y="132883"/>
                    <a:pt x="108153" y="131930"/>
                  </a:cubicBezTo>
                  <a:cubicBezTo>
                    <a:pt x="110058" y="130978"/>
                    <a:pt x="110058" y="129073"/>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0" y="44300"/>
                    <a:pt x="107200" y="42395"/>
                    <a:pt x="107200" y="41443"/>
                  </a:cubicBezTo>
                  <a:cubicBezTo>
                    <a:pt x="107200" y="40490"/>
                    <a:pt x="107200"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0"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5" y="119548"/>
                    <a:pt x="116725" y="120500"/>
                    <a:pt x="115773" y="121453"/>
                  </a:cubicBezTo>
                  <a:cubicBezTo>
                    <a:pt x="114820" y="122405"/>
                    <a:pt x="114820" y="124311"/>
                    <a:pt x="115773" y="125263"/>
                  </a:cubicBezTo>
                  <a:cubicBezTo>
                    <a:pt x="114820" y="125263"/>
                    <a:pt x="113868" y="125263"/>
                    <a:pt x="113868" y="126215"/>
                  </a:cubicBezTo>
                  <a:cubicBezTo>
                    <a:pt x="112915" y="128120"/>
                    <a:pt x="114820" y="129073"/>
                    <a:pt x="115773" y="129073"/>
                  </a:cubicBezTo>
                  <a:cubicBezTo>
                    <a:pt x="116725"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0" y="53825"/>
                    <a:pt x="106248" y="54778"/>
                    <a:pt x="107200" y="56683"/>
                  </a:cubicBezTo>
                  <a:cubicBezTo>
                    <a:pt x="108153" y="58588"/>
                    <a:pt x="107200" y="59540"/>
                    <a:pt x="106248" y="60493"/>
                  </a:cubicBezTo>
                  <a:cubicBezTo>
                    <a:pt x="105295" y="62398"/>
                    <a:pt x="107200" y="65255"/>
                    <a:pt x="108153" y="65255"/>
                  </a:cubicBezTo>
                  <a:cubicBezTo>
                    <a:pt x="111010" y="62398"/>
                    <a:pt x="111010" y="66208"/>
                    <a:pt x="112915" y="66208"/>
                  </a:cubicBezTo>
                  <a:lnTo>
                    <a:pt x="112915"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0" y="67161"/>
                    <a:pt x="114820" y="66208"/>
                  </a:cubicBezTo>
                  <a:cubicBezTo>
                    <a:pt x="114820" y="64303"/>
                    <a:pt x="113868" y="64303"/>
                    <a:pt x="112915" y="64303"/>
                  </a:cubicBezTo>
                  <a:cubicBezTo>
                    <a:pt x="111963" y="64303"/>
                    <a:pt x="111010" y="63350"/>
                    <a:pt x="111963" y="62398"/>
                  </a:cubicBezTo>
                  <a:cubicBezTo>
                    <a:pt x="111963" y="61445"/>
                    <a:pt x="112915" y="62398"/>
                    <a:pt x="113868" y="62398"/>
                  </a:cubicBezTo>
                  <a:cubicBezTo>
                    <a:pt x="114820" y="62398"/>
                    <a:pt x="116725"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5" y="57636"/>
                    <a:pt x="118630" y="56683"/>
                    <a:pt x="117678" y="55730"/>
                  </a:cubicBezTo>
                  <a:cubicBezTo>
                    <a:pt x="115773"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0"/>
                    <a:pt x="110058" y="46205"/>
                    <a:pt x="108153" y="45253"/>
                  </a:cubicBezTo>
                  <a:cubicBezTo>
                    <a:pt x="108153" y="46205"/>
                    <a:pt x="106248" y="48111"/>
                    <a:pt x="107200"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5" y="43348"/>
                  </a:moveTo>
                  <a:cubicBezTo>
                    <a:pt x="113868" y="43348"/>
                    <a:pt x="114820" y="45253"/>
                    <a:pt x="115773" y="43348"/>
                  </a:cubicBezTo>
                  <a:cubicBezTo>
                    <a:pt x="116725" y="42395"/>
                    <a:pt x="114820" y="42395"/>
                    <a:pt x="113868" y="41443"/>
                  </a:cubicBezTo>
                  <a:cubicBezTo>
                    <a:pt x="111963" y="39538"/>
                    <a:pt x="113868" y="38586"/>
                    <a:pt x="113868" y="37633"/>
                  </a:cubicBezTo>
                  <a:cubicBezTo>
                    <a:pt x="113868" y="36680"/>
                    <a:pt x="115773" y="35728"/>
                    <a:pt x="113868" y="34775"/>
                  </a:cubicBezTo>
                  <a:cubicBezTo>
                    <a:pt x="112915"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2915" y="71923"/>
                    <a:pt x="112915" y="71923"/>
                    <a:pt x="113868" y="71923"/>
                  </a:cubicBezTo>
                  <a:cubicBezTo>
                    <a:pt x="112915" y="71923"/>
                    <a:pt x="112915" y="71923"/>
                    <a:pt x="113868" y="71923"/>
                  </a:cubicBezTo>
                  <a:lnTo>
                    <a:pt x="113868" y="74780"/>
                  </a:lnTo>
                  <a:cubicBezTo>
                    <a:pt x="113868" y="74780"/>
                    <a:pt x="114820" y="74780"/>
                    <a:pt x="114820" y="73828"/>
                  </a:cubicBezTo>
                  <a:cubicBezTo>
                    <a:pt x="114820" y="73828"/>
                    <a:pt x="113868" y="72875"/>
                    <a:pt x="113868" y="71923"/>
                  </a:cubicBezTo>
                  <a:close/>
                  <a:moveTo>
                    <a:pt x="112915" y="49063"/>
                  </a:moveTo>
                  <a:cubicBezTo>
                    <a:pt x="112915" y="50015"/>
                    <a:pt x="112915" y="50015"/>
                    <a:pt x="113868" y="50015"/>
                  </a:cubicBezTo>
                  <a:cubicBezTo>
                    <a:pt x="114820"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5"/>
                    <a:pt x="123393" y="130025"/>
                  </a:cubicBezTo>
                  <a:cubicBezTo>
                    <a:pt x="124345" y="130025"/>
                    <a:pt x="124345" y="130025"/>
                    <a:pt x="124345" y="129073"/>
                  </a:cubicBezTo>
                  <a:cubicBezTo>
                    <a:pt x="124345" y="129073"/>
                    <a:pt x="123393" y="129073"/>
                    <a:pt x="122440" y="129073"/>
                  </a:cubicBezTo>
                  <a:cubicBezTo>
                    <a:pt x="123393" y="128120"/>
                    <a:pt x="122440" y="129073"/>
                    <a:pt x="122440" y="129073"/>
                  </a:cubicBezTo>
                  <a:close/>
                  <a:moveTo>
                    <a:pt x="123393" y="124311"/>
                  </a:moveTo>
                  <a:cubicBezTo>
                    <a:pt x="124345" y="124311"/>
                    <a:pt x="124345" y="124311"/>
                    <a:pt x="123393" y="124311"/>
                  </a:cubicBezTo>
                  <a:cubicBezTo>
                    <a:pt x="126250" y="125263"/>
                    <a:pt x="127203" y="124311"/>
                    <a:pt x="128155" y="122405"/>
                  </a:cubicBezTo>
                  <a:cubicBezTo>
                    <a:pt x="129108" y="121453"/>
                    <a:pt x="126250" y="122405"/>
                    <a:pt x="124345" y="121453"/>
                  </a:cubicBezTo>
                  <a:cubicBezTo>
                    <a:pt x="124345" y="123358"/>
                    <a:pt x="123393" y="124311"/>
                    <a:pt x="123393" y="124311"/>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0" y="72875"/>
                  </a:moveTo>
                  <a:cubicBezTo>
                    <a:pt x="126250" y="71923"/>
                    <a:pt x="125298" y="71923"/>
                    <a:pt x="126250" y="72875"/>
                  </a:cubicBezTo>
                  <a:cubicBezTo>
                    <a:pt x="125298" y="71923"/>
                    <a:pt x="125298" y="72875"/>
                    <a:pt x="125298" y="72875"/>
                  </a:cubicBezTo>
                  <a:cubicBezTo>
                    <a:pt x="125298" y="72875"/>
                    <a:pt x="125298" y="73828"/>
                    <a:pt x="126250" y="72875"/>
                  </a:cubicBezTo>
                  <a:cubicBezTo>
                    <a:pt x="125298" y="72875"/>
                    <a:pt x="126250" y="72875"/>
                    <a:pt x="126250" y="72875"/>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2" name="Freeform 361">
              <a:extLst>
                <a:ext uri="{FF2B5EF4-FFF2-40B4-BE49-F238E27FC236}">
                  <a16:creationId xmlns:a16="http://schemas.microsoft.com/office/drawing/2014/main" id="{8E042E35-4223-2300-B58C-97BA10350323}"/>
                </a:ext>
              </a:extLst>
            </p:cNvPr>
            <p:cNvSpPr/>
            <p:nvPr/>
          </p:nvSpPr>
          <p:spPr>
            <a:xfrm>
              <a:off x="1541383" y="89548"/>
              <a:ext cx="132720" cy="181439"/>
            </a:xfrm>
            <a:custGeom>
              <a:avLst/>
              <a:gdLst>
                <a:gd name="connsiteX0" fmla="*/ 105728 w 132720"/>
                <a:gd name="connsiteY0" fmla="*/ 172721 h 181439"/>
                <a:gd name="connsiteX1" fmla="*/ 63818 w 132720"/>
                <a:gd name="connsiteY1" fmla="*/ 181294 h 181439"/>
                <a:gd name="connsiteX2" fmla="*/ 10478 w 132720"/>
                <a:gd name="connsiteY2" fmla="*/ 158434 h 181439"/>
                <a:gd name="connsiteX3" fmla="*/ 0 w 132720"/>
                <a:gd name="connsiteY3" fmla="*/ 132716 h 181439"/>
                <a:gd name="connsiteX4" fmla="*/ 20955 w 132720"/>
                <a:gd name="connsiteY4" fmla="*/ 108904 h 181439"/>
                <a:gd name="connsiteX5" fmla="*/ 39053 w 132720"/>
                <a:gd name="connsiteY5" fmla="*/ 111761 h 181439"/>
                <a:gd name="connsiteX6" fmla="*/ 40005 w 132720"/>
                <a:gd name="connsiteY6" fmla="*/ 147956 h 181439"/>
                <a:gd name="connsiteX7" fmla="*/ 35243 w 132720"/>
                <a:gd name="connsiteY7" fmla="*/ 150814 h 181439"/>
                <a:gd name="connsiteX8" fmla="*/ 34290 w 132720"/>
                <a:gd name="connsiteY8" fmla="*/ 160339 h 181439"/>
                <a:gd name="connsiteX9" fmla="*/ 43815 w 132720"/>
                <a:gd name="connsiteY9" fmla="*/ 167006 h 181439"/>
                <a:gd name="connsiteX10" fmla="*/ 53340 w 132720"/>
                <a:gd name="connsiteY10" fmla="*/ 170816 h 181439"/>
                <a:gd name="connsiteX11" fmla="*/ 88583 w 132720"/>
                <a:gd name="connsiteY11" fmla="*/ 165101 h 181439"/>
                <a:gd name="connsiteX12" fmla="*/ 94297 w 132720"/>
                <a:gd name="connsiteY12" fmla="*/ 157481 h 181439"/>
                <a:gd name="connsiteX13" fmla="*/ 96203 w 132720"/>
                <a:gd name="connsiteY13" fmla="*/ 151766 h 181439"/>
                <a:gd name="connsiteX14" fmla="*/ 89535 w 132720"/>
                <a:gd name="connsiteY14" fmla="*/ 128906 h 181439"/>
                <a:gd name="connsiteX15" fmla="*/ 66675 w 132720"/>
                <a:gd name="connsiteY15" fmla="*/ 111761 h 181439"/>
                <a:gd name="connsiteX16" fmla="*/ 29528 w 132720"/>
                <a:gd name="connsiteY16" fmla="*/ 86044 h 181439"/>
                <a:gd name="connsiteX17" fmla="*/ 8572 w 132720"/>
                <a:gd name="connsiteY17" fmla="*/ 56516 h 181439"/>
                <a:gd name="connsiteX18" fmla="*/ 18097 w 132720"/>
                <a:gd name="connsiteY18" fmla="*/ 19369 h 181439"/>
                <a:gd name="connsiteX19" fmla="*/ 68580 w 132720"/>
                <a:gd name="connsiteY19" fmla="*/ 319 h 181439"/>
                <a:gd name="connsiteX20" fmla="*/ 100965 w 132720"/>
                <a:gd name="connsiteY20" fmla="*/ 6986 h 181439"/>
                <a:gd name="connsiteX21" fmla="*/ 127635 w 132720"/>
                <a:gd name="connsiteY21" fmla="*/ 37466 h 181439"/>
                <a:gd name="connsiteX22" fmla="*/ 127635 w 132720"/>
                <a:gd name="connsiteY22" fmla="*/ 49849 h 181439"/>
                <a:gd name="connsiteX23" fmla="*/ 103822 w 132720"/>
                <a:gd name="connsiteY23" fmla="*/ 63184 h 181439"/>
                <a:gd name="connsiteX24" fmla="*/ 96203 w 132720"/>
                <a:gd name="connsiteY24" fmla="*/ 60326 h 181439"/>
                <a:gd name="connsiteX25" fmla="*/ 91440 w 132720"/>
                <a:gd name="connsiteY25" fmla="*/ 27941 h 181439"/>
                <a:gd name="connsiteX26" fmla="*/ 95250 w 132720"/>
                <a:gd name="connsiteY26" fmla="*/ 24131 h 181439"/>
                <a:gd name="connsiteX27" fmla="*/ 95250 w 132720"/>
                <a:gd name="connsiteY27" fmla="*/ 17464 h 181439"/>
                <a:gd name="connsiteX28" fmla="*/ 89535 w 132720"/>
                <a:gd name="connsiteY28" fmla="*/ 13654 h 181439"/>
                <a:gd name="connsiteX29" fmla="*/ 60008 w 132720"/>
                <a:gd name="connsiteY29" fmla="*/ 8891 h 181439"/>
                <a:gd name="connsiteX30" fmla="*/ 45720 w 132720"/>
                <a:gd name="connsiteY30" fmla="*/ 15559 h 181439"/>
                <a:gd name="connsiteX31" fmla="*/ 41910 w 132720"/>
                <a:gd name="connsiteY31" fmla="*/ 38419 h 181439"/>
                <a:gd name="connsiteX32" fmla="*/ 58103 w 132720"/>
                <a:gd name="connsiteY32" fmla="*/ 54611 h 181439"/>
                <a:gd name="connsiteX33" fmla="*/ 70485 w 132720"/>
                <a:gd name="connsiteY33" fmla="*/ 63184 h 181439"/>
                <a:gd name="connsiteX34" fmla="*/ 74295 w 132720"/>
                <a:gd name="connsiteY34" fmla="*/ 66041 h 181439"/>
                <a:gd name="connsiteX35" fmla="*/ 88583 w 132720"/>
                <a:gd name="connsiteY35" fmla="*/ 74614 h 181439"/>
                <a:gd name="connsiteX36" fmla="*/ 100013 w 132720"/>
                <a:gd name="connsiteY36" fmla="*/ 83186 h 181439"/>
                <a:gd name="connsiteX37" fmla="*/ 114300 w 132720"/>
                <a:gd name="connsiteY37" fmla="*/ 93664 h 181439"/>
                <a:gd name="connsiteX38" fmla="*/ 131445 w 132720"/>
                <a:gd name="connsiteY38" fmla="*/ 120334 h 181439"/>
                <a:gd name="connsiteX39" fmla="*/ 105728 w 132720"/>
                <a:gd name="connsiteY39" fmla="*/ 172721 h 181439"/>
                <a:gd name="connsiteX40" fmla="*/ 17145 w 132720"/>
                <a:gd name="connsiteY40" fmla="*/ 129859 h 181439"/>
                <a:gd name="connsiteX41" fmla="*/ 12383 w 132720"/>
                <a:gd name="connsiteY41" fmla="*/ 127954 h 181439"/>
                <a:gd name="connsiteX42" fmla="*/ 11430 w 132720"/>
                <a:gd name="connsiteY42" fmla="*/ 128906 h 181439"/>
                <a:gd name="connsiteX43" fmla="*/ 16193 w 132720"/>
                <a:gd name="connsiteY43" fmla="*/ 132716 h 181439"/>
                <a:gd name="connsiteX44" fmla="*/ 18097 w 132720"/>
                <a:gd name="connsiteY44" fmla="*/ 130811 h 181439"/>
                <a:gd name="connsiteX45" fmla="*/ 17145 w 132720"/>
                <a:gd name="connsiteY45" fmla="*/ 129859 h 181439"/>
                <a:gd name="connsiteX46" fmla="*/ 14288 w 132720"/>
                <a:gd name="connsiteY46" fmla="*/ 123191 h 181439"/>
                <a:gd name="connsiteX47" fmla="*/ 16193 w 132720"/>
                <a:gd name="connsiteY47" fmla="*/ 126049 h 181439"/>
                <a:gd name="connsiteX48" fmla="*/ 16193 w 132720"/>
                <a:gd name="connsiteY48" fmla="*/ 124144 h 181439"/>
                <a:gd name="connsiteX49" fmla="*/ 17145 w 132720"/>
                <a:gd name="connsiteY49" fmla="*/ 122239 h 181439"/>
                <a:gd name="connsiteX50" fmla="*/ 17145 w 132720"/>
                <a:gd name="connsiteY50" fmla="*/ 120334 h 181439"/>
                <a:gd name="connsiteX51" fmla="*/ 15240 w 132720"/>
                <a:gd name="connsiteY51" fmla="*/ 122239 h 181439"/>
                <a:gd name="connsiteX52" fmla="*/ 14288 w 132720"/>
                <a:gd name="connsiteY52" fmla="*/ 123191 h 181439"/>
                <a:gd name="connsiteX53" fmla="*/ 21908 w 132720"/>
                <a:gd name="connsiteY53" fmla="*/ 116524 h 181439"/>
                <a:gd name="connsiteX54" fmla="*/ 21908 w 132720"/>
                <a:gd name="connsiteY54" fmla="*/ 114619 h 181439"/>
                <a:gd name="connsiteX55" fmla="*/ 20003 w 132720"/>
                <a:gd name="connsiteY55" fmla="*/ 116524 h 181439"/>
                <a:gd name="connsiteX56" fmla="*/ 20003 w 132720"/>
                <a:gd name="connsiteY56" fmla="*/ 119381 h 181439"/>
                <a:gd name="connsiteX57" fmla="*/ 21908 w 132720"/>
                <a:gd name="connsiteY57" fmla="*/ 116524 h 181439"/>
                <a:gd name="connsiteX58" fmla="*/ 21908 w 132720"/>
                <a:gd name="connsiteY58" fmla="*/ 130811 h 181439"/>
                <a:gd name="connsiteX59" fmla="*/ 21908 w 132720"/>
                <a:gd name="connsiteY59" fmla="*/ 130811 h 181439"/>
                <a:gd name="connsiteX60" fmla="*/ 20955 w 132720"/>
                <a:gd name="connsiteY60" fmla="*/ 130811 h 181439"/>
                <a:gd name="connsiteX61" fmla="*/ 21908 w 132720"/>
                <a:gd name="connsiteY61" fmla="*/ 130811 h 181439"/>
                <a:gd name="connsiteX62" fmla="*/ 21908 w 132720"/>
                <a:gd name="connsiteY62" fmla="*/ 130811 h 181439"/>
                <a:gd name="connsiteX63" fmla="*/ 22860 w 132720"/>
                <a:gd name="connsiteY63" fmla="*/ 122239 h 181439"/>
                <a:gd name="connsiteX64" fmla="*/ 23813 w 132720"/>
                <a:gd name="connsiteY64" fmla="*/ 121286 h 181439"/>
                <a:gd name="connsiteX65" fmla="*/ 23813 w 132720"/>
                <a:gd name="connsiteY65" fmla="*/ 120334 h 181439"/>
                <a:gd name="connsiteX66" fmla="*/ 22860 w 132720"/>
                <a:gd name="connsiteY66" fmla="*/ 122239 h 181439"/>
                <a:gd name="connsiteX67" fmla="*/ 22860 w 132720"/>
                <a:gd name="connsiteY67" fmla="*/ 122239 h 181439"/>
                <a:gd name="connsiteX68" fmla="*/ 23813 w 132720"/>
                <a:gd name="connsiteY68" fmla="*/ 134621 h 181439"/>
                <a:gd name="connsiteX69" fmla="*/ 23813 w 132720"/>
                <a:gd name="connsiteY69" fmla="*/ 134621 h 181439"/>
                <a:gd name="connsiteX70" fmla="*/ 23813 w 132720"/>
                <a:gd name="connsiteY70" fmla="*/ 133669 h 181439"/>
                <a:gd name="connsiteX71" fmla="*/ 23813 w 132720"/>
                <a:gd name="connsiteY71" fmla="*/ 134621 h 181439"/>
                <a:gd name="connsiteX72" fmla="*/ 23813 w 132720"/>
                <a:gd name="connsiteY72" fmla="*/ 134621 h 181439"/>
                <a:gd name="connsiteX73" fmla="*/ 26670 w 132720"/>
                <a:gd name="connsiteY73" fmla="*/ 116524 h 181439"/>
                <a:gd name="connsiteX74" fmla="*/ 25718 w 132720"/>
                <a:gd name="connsiteY74" fmla="*/ 115571 h 181439"/>
                <a:gd name="connsiteX75" fmla="*/ 23813 w 132720"/>
                <a:gd name="connsiteY75" fmla="*/ 118429 h 181439"/>
                <a:gd name="connsiteX76" fmla="*/ 24765 w 132720"/>
                <a:gd name="connsiteY76" fmla="*/ 119381 h 181439"/>
                <a:gd name="connsiteX77" fmla="*/ 26670 w 132720"/>
                <a:gd name="connsiteY77" fmla="*/ 116524 h 181439"/>
                <a:gd name="connsiteX78" fmla="*/ 24765 w 132720"/>
                <a:gd name="connsiteY78" fmla="*/ 138431 h 181439"/>
                <a:gd name="connsiteX79" fmla="*/ 23813 w 132720"/>
                <a:gd name="connsiteY79" fmla="*/ 137479 h 181439"/>
                <a:gd name="connsiteX80" fmla="*/ 22860 w 132720"/>
                <a:gd name="connsiteY80" fmla="*/ 138431 h 181439"/>
                <a:gd name="connsiteX81" fmla="*/ 24765 w 132720"/>
                <a:gd name="connsiteY81" fmla="*/ 138431 h 181439"/>
                <a:gd name="connsiteX82" fmla="*/ 24765 w 132720"/>
                <a:gd name="connsiteY82" fmla="*/ 138431 h 181439"/>
                <a:gd name="connsiteX83" fmla="*/ 23813 w 132720"/>
                <a:gd name="connsiteY83" fmla="*/ 126049 h 181439"/>
                <a:gd name="connsiteX84" fmla="*/ 23813 w 132720"/>
                <a:gd name="connsiteY84" fmla="*/ 126049 h 181439"/>
                <a:gd name="connsiteX85" fmla="*/ 23813 w 132720"/>
                <a:gd name="connsiteY85" fmla="*/ 127954 h 181439"/>
                <a:gd name="connsiteX86" fmla="*/ 23813 w 132720"/>
                <a:gd name="connsiteY86" fmla="*/ 126049 h 181439"/>
                <a:gd name="connsiteX87" fmla="*/ 23813 w 132720"/>
                <a:gd name="connsiteY87" fmla="*/ 126049 h 181439"/>
                <a:gd name="connsiteX88" fmla="*/ 26670 w 132720"/>
                <a:gd name="connsiteY88" fmla="*/ 128906 h 181439"/>
                <a:gd name="connsiteX89" fmla="*/ 25718 w 132720"/>
                <a:gd name="connsiteY89" fmla="*/ 131764 h 181439"/>
                <a:gd name="connsiteX90" fmla="*/ 26670 w 132720"/>
                <a:gd name="connsiteY90" fmla="*/ 132716 h 181439"/>
                <a:gd name="connsiteX91" fmla="*/ 27622 w 132720"/>
                <a:gd name="connsiteY91" fmla="*/ 131764 h 181439"/>
                <a:gd name="connsiteX92" fmla="*/ 26670 w 132720"/>
                <a:gd name="connsiteY92" fmla="*/ 128906 h 181439"/>
                <a:gd name="connsiteX93" fmla="*/ 30480 w 132720"/>
                <a:gd name="connsiteY93" fmla="*/ 43181 h 181439"/>
                <a:gd name="connsiteX94" fmla="*/ 30480 w 132720"/>
                <a:gd name="connsiteY94" fmla="*/ 43181 h 181439"/>
                <a:gd name="connsiteX95" fmla="*/ 30480 w 132720"/>
                <a:gd name="connsiteY95" fmla="*/ 43181 h 181439"/>
                <a:gd name="connsiteX96" fmla="*/ 28575 w 132720"/>
                <a:gd name="connsiteY96" fmla="*/ 38419 h 181439"/>
                <a:gd name="connsiteX97" fmla="*/ 27622 w 132720"/>
                <a:gd name="connsiteY97" fmla="*/ 37466 h 181439"/>
                <a:gd name="connsiteX98" fmla="*/ 27622 w 132720"/>
                <a:gd name="connsiteY98" fmla="*/ 38419 h 181439"/>
                <a:gd name="connsiteX99" fmla="*/ 30480 w 132720"/>
                <a:gd name="connsiteY99" fmla="*/ 43181 h 181439"/>
                <a:gd name="connsiteX100" fmla="*/ 31433 w 132720"/>
                <a:gd name="connsiteY100" fmla="*/ 123191 h 181439"/>
                <a:gd name="connsiteX101" fmla="*/ 31433 w 132720"/>
                <a:gd name="connsiteY101" fmla="*/ 123191 h 181439"/>
                <a:gd name="connsiteX102" fmla="*/ 28575 w 132720"/>
                <a:gd name="connsiteY102" fmla="*/ 123191 h 181439"/>
                <a:gd name="connsiteX103" fmla="*/ 31433 w 132720"/>
                <a:gd name="connsiteY103" fmla="*/ 126049 h 181439"/>
                <a:gd name="connsiteX104" fmla="*/ 31433 w 132720"/>
                <a:gd name="connsiteY104" fmla="*/ 123191 h 181439"/>
                <a:gd name="connsiteX105" fmla="*/ 31433 w 132720"/>
                <a:gd name="connsiteY105" fmla="*/ 66041 h 181439"/>
                <a:gd name="connsiteX106" fmla="*/ 31433 w 132720"/>
                <a:gd name="connsiteY106" fmla="*/ 66041 h 181439"/>
                <a:gd name="connsiteX107" fmla="*/ 31433 w 132720"/>
                <a:gd name="connsiteY107" fmla="*/ 66041 h 181439"/>
                <a:gd name="connsiteX108" fmla="*/ 31433 w 132720"/>
                <a:gd name="connsiteY108" fmla="*/ 66041 h 181439"/>
                <a:gd name="connsiteX109" fmla="*/ 31433 w 132720"/>
                <a:gd name="connsiteY109" fmla="*/ 66041 h 181439"/>
                <a:gd name="connsiteX110" fmla="*/ 31433 w 132720"/>
                <a:gd name="connsiteY110" fmla="*/ 47944 h 181439"/>
                <a:gd name="connsiteX111" fmla="*/ 31433 w 132720"/>
                <a:gd name="connsiteY111" fmla="*/ 47944 h 181439"/>
                <a:gd name="connsiteX112" fmla="*/ 31433 w 132720"/>
                <a:gd name="connsiteY112" fmla="*/ 48896 h 181439"/>
                <a:gd name="connsiteX113" fmla="*/ 31433 w 132720"/>
                <a:gd name="connsiteY113" fmla="*/ 47944 h 181439"/>
                <a:gd name="connsiteX114" fmla="*/ 31433 w 132720"/>
                <a:gd name="connsiteY114" fmla="*/ 47944 h 181439"/>
                <a:gd name="connsiteX115" fmla="*/ 33338 w 132720"/>
                <a:gd name="connsiteY115" fmla="*/ 52706 h 181439"/>
                <a:gd name="connsiteX116" fmla="*/ 31433 w 132720"/>
                <a:gd name="connsiteY116" fmla="*/ 54611 h 181439"/>
                <a:gd name="connsiteX117" fmla="*/ 32385 w 132720"/>
                <a:gd name="connsiteY117" fmla="*/ 55564 h 181439"/>
                <a:gd name="connsiteX118" fmla="*/ 36195 w 132720"/>
                <a:gd name="connsiteY118" fmla="*/ 53659 h 181439"/>
                <a:gd name="connsiteX119" fmla="*/ 33338 w 132720"/>
                <a:gd name="connsiteY119" fmla="*/ 52706 h 181439"/>
                <a:gd name="connsiteX120" fmla="*/ 42863 w 132720"/>
                <a:gd name="connsiteY120" fmla="*/ 59374 h 181439"/>
                <a:gd name="connsiteX121" fmla="*/ 43815 w 132720"/>
                <a:gd name="connsiteY121" fmla="*/ 57469 h 181439"/>
                <a:gd name="connsiteX122" fmla="*/ 41910 w 132720"/>
                <a:gd name="connsiteY122" fmla="*/ 57469 h 181439"/>
                <a:gd name="connsiteX123" fmla="*/ 35243 w 132720"/>
                <a:gd name="connsiteY123" fmla="*/ 64136 h 181439"/>
                <a:gd name="connsiteX124" fmla="*/ 33338 w 132720"/>
                <a:gd name="connsiteY124" fmla="*/ 59374 h 181439"/>
                <a:gd name="connsiteX125" fmla="*/ 32385 w 132720"/>
                <a:gd name="connsiteY125" fmla="*/ 58421 h 181439"/>
                <a:gd name="connsiteX126" fmla="*/ 31433 w 132720"/>
                <a:gd name="connsiteY126" fmla="*/ 59374 h 181439"/>
                <a:gd name="connsiteX127" fmla="*/ 35243 w 132720"/>
                <a:gd name="connsiteY127" fmla="*/ 64136 h 181439"/>
                <a:gd name="connsiteX128" fmla="*/ 40005 w 132720"/>
                <a:gd name="connsiteY128" fmla="*/ 62231 h 181439"/>
                <a:gd name="connsiteX129" fmla="*/ 42863 w 132720"/>
                <a:gd name="connsiteY129" fmla="*/ 59374 h 181439"/>
                <a:gd name="connsiteX130" fmla="*/ 38100 w 132720"/>
                <a:gd name="connsiteY130" fmla="*/ 72709 h 181439"/>
                <a:gd name="connsiteX131" fmla="*/ 36195 w 132720"/>
                <a:gd name="connsiteY131" fmla="*/ 69851 h 181439"/>
                <a:gd name="connsiteX132" fmla="*/ 35243 w 132720"/>
                <a:gd name="connsiteY132" fmla="*/ 70804 h 181439"/>
                <a:gd name="connsiteX133" fmla="*/ 37147 w 132720"/>
                <a:gd name="connsiteY133" fmla="*/ 73661 h 181439"/>
                <a:gd name="connsiteX134" fmla="*/ 38100 w 132720"/>
                <a:gd name="connsiteY134" fmla="*/ 72709 h 181439"/>
                <a:gd name="connsiteX135" fmla="*/ 39053 w 132720"/>
                <a:gd name="connsiteY135" fmla="*/ 58421 h 181439"/>
                <a:gd name="connsiteX136" fmla="*/ 39053 w 132720"/>
                <a:gd name="connsiteY136" fmla="*/ 58421 h 181439"/>
                <a:gd name="connsiteX137" fmla="*/ 39053 w 132720"/>
                <a:gd name="connsiteY137" fmla="*/ 57469 h 181439"/>
                <a:gd name="connsiteX138" fmla="*/ 39053 w 132720"/>
                <a:gd name="connsiteY138" fmla="*/ 58421 h 181439"/>
                <a:gd name="connsiteX139" fmla="*/ 39053 w 132720"/>
                <a:gd name="connsiteY139" fmla="*/ 58421 h 181439"/>
                <a:gd name="connsiteX140" fmla="*/ 39053 w 132720"/>
                <a:gd name="connsiteY140" fmla="*/ 52706 h 181439"/>
                <a:gd name="connsiteX141" fmla="*/ 39053 w 132720"/>
                <a:gd name="connsiteY141" fmla="*/ 52706 h 181439"/>
                <a:gd name="connsiteX142" fmla="*/ 39053 w 132720"/>
                <a:gd name="connsiteY142" fmla="*/ 51754 h 181439"/>
                <a:gd name="connsiteX143" fmla="*/ 39053 w 132720"/>
                <a:gd name="connsiteY143" fmla="*/ 52706 h 181439"/>
                <a:gd name="connsiteX144" fmla="*/ 39053 w 132720"/>
                <a:gd name="connsiteY144" fmla="*/ 52706 h 181439"/>
                <a:gd name="connsiteX145" fmla="*/ 40958 w 132720"/>
                <a:gd name="connsiteY145" fmla="*/ 47944 h 181439"/>
                <a:gd name="connsiteX146" fmla="*/ 40958 w 132720"/>
                <a:gd name="connsiteY146" fmla="*/ 47944 h 181439"/>
                <a:gd name="connsiteX147" fmla="*/ 40958 w 132720"/>
                <a:gd name="connsiteY147" fmla="*/ 47944 h 181439"/>
                <a:gd name="connsiteX148" fmla="*/ 40958 w 132720"/>
                <a:gd name="connsiteY148" fmla="*/ 47944 h 181439"/>
                <a:gd name="connsiteX149" fmla="*/ 40958 w 132720"/>
                <a:gd name="connsiteY149" fmla="*/ 47944 h 181439"/>
                <a:gd name="connsiteX150" fmla="*/ 44768 w 132720"/>
                <a:gd name="connsiteY150" fmla="*/ 86996 h 181439"/>
                <a:gd name="connsiteX151" fmla="*/ 44768 w 132720"/>
                <a:gd name="connsiteY151" fmla="*/ 86996 h 181439"/>
                <a:gd name="connsiteX152" fmla="*/ 42863 w 132720"/>
                <a:gd name="connsiteY152" fmla="*/ 86996 h 181439"/>
                <a:gd name="connsiteX153" fmla="*/ 44768 w 132720"/>
                <a:gd name="connsiteY153" fmla="*/ 86996 h 181439"/>
                <a:gd name="connsiteX154" fmla="*/ 44768 w 132720"/>
                <a:gd name="connsiteY154" fmla="*/ 86996 h 181439"/>
                <a:gd name="connsiteX155" fmla="*/ 89535 w 132720"/>
                <a:gd name="connsiteY155" fmla="*/ 106999 h 181439"/>
                <a:gd name="connsiteX156" fmla="*/ 90488 w 132720"/>
                <a:gd name="connsiteY156" fmla="*/ 106999 h 181439"/>
                <a:gd name="connsiteX157" fmla="*/ 90488 w 132720"/>
                <a:gd name="connsiteY157" fmla="*/ 110809 h 181439"/>
                <a:gd name="connsiteX158" fmla="*/ 98108 w 132720"/>
                <a:gd name="connsiteY158" fmla="*/ 114619 h 181439"/>
                <a:gd name="connsiteX159" fmla="*/ 100013 w 132720"/>
                <a:gd name="connsiteY159" fmla="*/ 113666 h 181439"/>
                <a:gd name="connsiteX160" fmla="*/ 100965 w 132720"/>
                <a:gd name="connsiteY160" fmla="*/ 112714 h 181439"/>
                <a:gd name="connsiteX161" fmla="*/ 101918 w 132720"/>
                <a:gd name="connsiteY161" fmla="*/ 109856 h 181439"/>
                <a:gd name="connsiteX162" fmla="*/ 101918 w 132720"/>
                <a:gd name="connsiteY162" fmla="*/ 106046 h 181439"/>
                <a:gd name="connsiteX163" fmla="*/ 106680 w 132720"/>
                <a:gd name="connsiteY163" fmla="*/ 107951 h 181439"/>
                <a:gd name="connsiteX164" fmla="*/ 106680 w 132720"/>
                <a:gd name="connsiteY164" fmla="*/ 109856 h 181439"/>
                <a:gd name="connsiteX165" fmla="*/ 108585 w 132720"/>
                <a:gd name="connsiteY165" fmla="*/ 108904 h 181439"/>
                <a:gd name="connsiteX166" fmla="*/ 109538 w 132720"/>
                <a:gd name="connsiteY166" fmla="*/ 106999 h 181439"/>
                <a:gd name="connsiteX167" fmla="*/ 111443 w 132720"/>
                <a:gd name="connsiteY167" fmla="*/ 101284 h 181439"/>
                <a:gd name="connsiteX168" fmla="*/ 110490 w 132720"/>
                <a:gd name="connsiteY168" fmla="*/ 96521 h 181439"/>
                <a:gd name="connsiteX169" fmla="*/ 107633 w 132720"/>
                <a:gd name="connsiteY169" fmla="*/ 95569 h 181439"/>
                <a:gd name="connsiteX170" fmla="*/ 97155 w 132720"/>
                <a:gd name="connsiteY170" fmla="*/ 100331 h 181439"/>
                <a:gd name="connsiteX171" fmla="*/ 102870 w 132720"/>
                <a:gd name="connsiteY171" fmla="*/ 94616 h 181439"/>
                <a:gd name="connsiteX172" fmla="*/ 104775 w 132720"/>
                <a:gd name="connsiteY172" fmla="*/ 94616 h 181439"/>
                <a:gd name="connsiteX173" fmla="*/ 104775 w 132720"/>
                <a:gd name="connsiteY173" fmla="*/ 92711 h 181439"/>
                <a:gd name="connsiteX174" fmla="*/ 102870 w 132720"/>
                <a:gd name="connsiteY174" fmla="*/ 93664 h 181439"/>
                <a:gd name="connsiteX175" fmla="*/ 101918 w 132720"/>
                <a:gd name="connsiteY175" fmla="*/ 94616 h 181439"/>
                <a:gd name="connsiteX176" fmla="*/ 102870 w 132720"/>
                <a:gd name="connsiteY176" fmla="*/ 92711 h 181439"/>
                <a:gd name="connsiteX177" fmla="*/ 102870 w 132720"/>
                <a:gd name="connsiteY177" fmla="*/ 91759 h 181439"/>
                <a:gd name="connsiteX178" fmla="*/ 101918 w 132720"/>
                <a:gd name="connsiteY178" fmla="*/ 91759 h 181439"/>
                <a:gd name="connsiteX179" fmla="*/ 94297 w 132720"/>
                <a:gd name="connsiteY179" fmla="*/ 97474 h 181439"/>
                <a:gd name="connsiteX180" fmla="*/ 90488 w 132720"/>
                <a:gd name="connsiteY180" fmla="*/ 98426 h 181439"/>
                <a:gd name="connsiteX181" fmla="*/ 90488 w 132720"/>
                <a:gd name="connsiteY181" fmla="*/ 95569 h 181439"/>
                <a:gd name="connsiteX182" fmla="*/ 98108 w 132720"/>
                <a:gd name="connsiteY182" fmla="*/ 91759 h 181439"/>
                <a:gd name="connsiteX183" fmla="*/ 98108 w 132720"/>
                <a:gd name="connsiteY183" fmla="*/ 90806 h 181439"/>
                <a:gd name="connsiteX184" fmla="*/ 92393 w 132720"/>
                <a:gd name="connsiteY184" fmla="*/ 90806 h 181439"/>
                <a:gd name="connsiteX185" fmla="*/ 93345 w 132720"/>
                <a:gd name="connsiteY185" fmla="*/ 86996 h 181439"/>
                <a:gd name="connsiteX186" fmla="*/ 93345 w 132720"/>
                <a:gd name="connsiteY186" fmla="*/ 85091 h 181439"/>
                <a:gd name="connsiteX187" fmla="*/ 91440 w 132720"/>
                <a:gd name="connsiteY187" fmla="*/ 86044 h 181439"/>
                <a:gd name="connsiteX188" fmla="*/ 90488 w 132720"/>
                <a:gd name="connsiteY188" fmla="*/ 87949 h 181439"/>
                <a:gd name="connsiteX189" fmla="*/ 88583 w 132720"/>
                <a:gd name="connsiteY189" fmla="*/ 89854 h 181439"/>
                <a:gd name="connsiteX190" fmla="*/ 86678 w 132720"/>
                <a:gd name="connsiteY190" fmla="*/ 87949 h 181439"/>
                <a:gd name="connsiteX191" fmla="*/ 84772 w 132720"/>
                <a:gd name="connsiteY191" fmla="*/ 86996 h 181439"/>
                <a:gd name="connsiteX192" fmla="*/ 79058 w 132720"/>
                <a:gd name="connsiteY192" fmla="*/ 86044 h 181439"/>
                <a:gd name="connsiteX193" fmla="*/ 76200 w 132720"/>
                <a:gd name="connsiteY193" fmla="*/ 84139 h 181439"/>
                <a:gd name="connsiteX194" fmla="*/ 74295 w 132720"/>
                <a:gd name="connsiteY194" fmla="*/ 86996 h 181439"/>
                <a:gd name="connsiteX195" fmla="*/ 70485 w 132720"/>
                <a:gd name="connsiteY195" fmla="*/ 88901 h 181439"/>
                <a:gd name="connsiteX196" fmla="*/ 64770 w 132720"/>
                <a:gd name="connsiteY196" fmla="*/ 90806 h 181439"/>
                <a:gd name="connsiteX197" fmla="*/ 61913 w 132720"/>
                <a:gd name="connsiteY197" fmla="*/ 86996 h 181439"/>
                <a:gd name="connsiteX198" fmla="*/ 61913 w 132720"/>
                <a:gd name="connsiteY198" fmla="*/ 86044 h 181439"/>
                <a:gd name="connsiteX199" fmla="*/ 62865 w 132720"/>
                <a:gd name="connsiteY199" fmla="*/ 86044 h 181439"/>
                <a:gd name="connsiteX200" fmla="*/ 65722 w 132720"/>
                <a:gd name="connsiteY200" fmla="*/ 87949 h 181439"/>
                <a:gd name="connsiteX201" fmla="*/ 67628 w 132720"/>
                <a:gd name="connsiteY201" fmla="*/ 87949 h 181439"/>
                <a:gd name="connsiteX202" fmla="*/ 67628 w 132720"/>
                <a:gd name="connsiteY202" fmla="*/ 86044 h 181439"/>
                <a:gd name="connsiteX203" fmla="*/ 65722 w 132720"/>
                <a:gd name="connsiteY203" fmla="*/ 85091 h 181439"/>
                <a:gd name="connsiteX204" fmla="*/ 64770 w 132720"/>
                <a:gd name="connsiteY204" fmla="*/ 79376 h 181439"/>
                <a:gd name="connsiteX205" fmla="*/ 60008 w 132720"/>
                <a:gd name="connsiteY205" fmla="*/ 76519 h 181439"/>
                <a:gd name="connsiteX206" fmla="*/ 59055 w 132720"/>
                <a:gd name="connsiteY206" fmla="*/ 74614 h 181439"/>
                <a:gd name="connsiteX207" fmla="*/ 58103 w 132720"/>
                <a:gd name="connsiteY207" fmla="*/ 72709 h 181439"/>
                <a:gd name="connsiteX208" fmla="*/ 56197 w 132720"/>
                <a:gd name="connsiteY208" fmla="*/ 74614 h 181439"/>
                <a:gd name="connsiteX209" fmla="*/ 58103 w 132720"/>
                <a:gd name="connsiteY209" fmla="*/ 80329 h 181439"/>
                <a:gd name="connsiteX210" fmla="*/ 55245 w 132720"/>
                <a:gd name="connsiteY210" fmla="*/ 81281 h 181439"/>
                <a:gd name="connsiteX211" fmla="*/ 51435 w 132720"/>
                <a:gd name="connsiteY211" fmla="*/ 79376 h 181439"/>
                <a:gd name="connsiteX212" fmla="*/ 49530 w 132720"/>
                <a:gd name="connsiteY212" fmla="*/ 77471 h 181439"/>
                <a:gd name="connsiteX213" fmla="*/ 52388 w 132720"/>
                <a:gd name="connsiteY213" fmla="*/ 75566 h 181439"/>
                <a:gd name="connsiteX214" fmla="*/ 54293 w 132720"/>
                <a:gd name="connsiteY214" fmla="*/ 73661 h 181439"/>
                <a:gd name="connsiteX215" fmla="*/ 55245 w 132720"/>
                <a:gd name="connsiteY215" fmla="*/ 69851 h 181439"/>
                <a:gd name="connsiteX216" fmla="*/ 55245 w 132720"/>
                <a:gd name="connsiteY216" fmla="*/ 67946 h 181439"/>
                <a:gd name="connsiteX217" fmla="*/ 54293 w 132720"/>
                <a:gd name="connsiteY217" fmla="*/ 66041 h 181439"/>
                <a:gd name="connsiteX218" fmla="*/ 53340 w 132720"/>
                <a:gd name="connsiteY218" fmla="*/ 67946 h 181439"/>
                <a:gd name="connsiteX219" fmla="*/ 51435 w 132720"/>
                <a:gd name="connsiteY219" fmla="*/ 72709 h 181439"/>
                <a:gd name="connsiteX220" fmla="*/ 49530 w 132720"/>
                <a:gd name="connsiteY220" fmla="*/ 73661 h 181439"/>
                <a:gd name="connsiteX221" fmla="*/ 49530 w 132720"/>
                <a:gd name="connsiteY221" fmla="*/ 71756 h 181439"/>
                <a:gd name="connsiteX222" fmla="*/ 49530 w 132720"/>
                <a:gd name="connsiteY222" fmla="*/ 66994 h 181439"/>
                <a:gd name="connsiteX223" fmla="*/ 48578 w 132720"/>
                <a:gd name="connsiteY223" fmla="*/ 64136 h 181439"/>
                <a:gd name="connsiteX224" fmla="*/ 45720 w 132720"/>
                <a:gd name="connsiteY224" fmla="*/ 66041 h 181439"/>
                <a:gd name="connsiteX225" fmla="*/ 43815 w 132720"/>
                <a:gd name="connsiteY225" fmla="*/ 70804 h 181439"/>
                <a:gd name="connsiteX226" fmla="*/ 44768 w 132720"/>
                <a:gd name="connsiteY226" fmla="*/ 71756 h 181439"/>
                <a:gd name="connsiteX227" fmla="*/ 46672 w 132720"/>
                <a:gd name="connsiteY227" fmla="*/ 74614 h 181439"/>
                <a:gd name="connsiteX228" fmla="*/ 45720 w 132720"/>
                <a:gd name="connsiteY228" fmla="*/ 76519 h 181439"/>
                <a:gd name="connsiteX229" fmla="*/ 44768 w 132720"/>
                <a:gd name="connsiteY229" fmla="*/ 82234 h 181439"/>
                <a:gd name="connsiteX230" fmla="*/ 47625 w 132720"/>
                <a:gd name="connsiteY230" fmla="*/ 85091 h 181439"/>
                <a:gd name="connsiteX231" fmla="*/ 49530 w 132720"/>
                <a:gd name="connsiteY231" fmla="*/ 86996 h 181439"/>
                <a:gd name="connsiteX232" fmla="*/ 50483 w 132720"/>
                <a:gd name="connsiteY232" fmla="*/ 85091 h 181439"/>
                <a:gd name="connsiteX233" fmla="*/ 50483 w 132720"/>
                <a:gd name="connsiteY233" fmla="*/ 82234 h 181439"/>
                <a:gd name="connsiteX234" fmla="*/ 52388 w 132720"/>
                <a:gd name="connsiteY234" fmla="*/ 84139 h 181439"/>
                <a:gd name="connsiteX235" fmla="*/ 53340 w 132720"/>
                <a:gd name="connsiteY235" fmla="*/ 86996 h 181439"/>
                <a:gd name="connsiteX236" fmla="*/ 54293 w 132720"/>
                <a:gd name="connsiteY236" fmla="*/ 89854 h 181439"/>
                <a:gd name="connsiteX237" fmla="*/ 54293 w 132720"/>
                <a:gd name="connsiteY237" fmla="*/ 90806 h 181439"/>
                <a:gd name="connsiteX238" fmla="*/ 55245 w 132720"/>
                <a:gd name="connsiteY238" fmla="*/ 90806 h 181439"/>
                <a:gd name="connsiteX239" fmla="*/ 56197 w 132720"/>
                <a:gd name="connsiteY239" fmla="*/ 88901 h 181439"/>
                <a:gd name="connsiteX240" fmla="*/ 58103 w 132720"/>
                <a:gd name="connsiteY240" fmla="*/ 86996 h 181439"/>
                <a:gd name="connsiteX241" fmla="*/ 58103 w 132720"/>
                <a:gd name="connsiteY241" fmla="*/ 89854 h 181439"/>
                <a:gd name="connsiteX242" fmla="*/ 57150 w 132720"/>
                <a:gd name="connsiteY242" fmla="*/ 91759 h 181439"/>
                <a:gd name="connsiteX243" fmla="*/ 54293 w 132720"/>
                <a:gd name="connsiteY243" fmla="*/ 95569 h 181439"/>
                <a:gd name="connsiteX244" fmla="*/ 59055 w 132720"/>
                <a:gd name="connsiteY244" fmla="*/ 92711 h 181439"/>
                <a:gd name="connsiteX245" fmla="*/ 61913 w 132720"/>
                <a:gd name="connsiteY245" fmla="*/ 92711 h 181439"/>
                <a:gd name="connsiteX246" fmla="*/ 59055 w 132720"/>
                <a:gd name="connsiteY246" fmla="*/ 95569 h 181439"/>
                <a:gd name="connsiteX247" fmla="*/ 63818 w 132720"/>
                <a:gd name="connsiteY247" fmla="*/ 98426 h 181439"/>
                <a:gd name="connsiteX248" fmla="*/ 66675 w 132720"/>
                <a:gd name="connsiteY248" fmla="*/ 99379 h 181439"/>
                <a:gd name="connsiteX249" fmla="*/ 68580 w 132720"/>
                <a:gd name="connsiteY249" fmla="*/ 102236 h 181439"/>
                <a:gd name="connsiteX250" fmla="*/ 68580 w 132720"/>
                <a:gd name="connsiteY250" fmla="*/ 102236 h 181439"/>
                <a:gd name="connsiteX251" fmla="*/ 70485 w 132720"/>
                <a:gd name="connsiteY251" fmla="*/ 100331 h 181439"/>
                <a:gd name="connsiteX252" fmla="*/ 66675 w 132720"/>
                <a:gd name="connsiteY252" fmla="*/ 99379 h 181439"/>
                <a:gd name="connsiteX253" fmla="*/ 67628 w 132720"/>
                <a:gd name="connsiteY253" fmla="*/ 98426 h 181439"/>
                <a:gd name="connsiteX254" fmla="*/ 70485 w 132720"/>
                <a:gd name="connsiteY254" fmla="*/ 96521 h 181439"/>
                <a:gd name="connsiteX255" fmla="*/ 70485 w 132720"/>
                <a:gd name="connsiteY255" fmla="*/ 100331 h 181439"/>
                <a:gd name="connsiteX256" fmla="*/ 73343 w 132720"/>
                <a:gd name="connsiteY256" fmla="*/ 101284 h 181439"/>
                <a:gd name="connsiteX257" fmla="*/ 75247 w 132720"/>
                <a:gd name="connsiteY257" fmla="*/ 102236 h 181439"/>
                <a:gd name="connsiteX258" fmla="*/ 80010 w 132720"/>
                <a:gd name="connsiteY258" fmla="*/ 103189 h 181439"/>
                <a:gd name="connsiteX259" fmla="*/ 80963 w 132720"/>
                <a:gd name="connsiteY259" fmla="*/ 103189 h 181439"/>
                <a:gd name="connsiteX260" fmla="*/ 82868 w 132720"/>
                <a:gd name="connsiteY260" fmla="*/ 103189 h 181439"/>
                <a:gd name="connsiteX261" fmla="*/ 80963 w 132720"/>
                <a:gd name="connsiteY261" fmla="*/ 105094 h 181439"/>
                <a:gd name="connsiteX262" fmla="*/ 77153 w 132720"/>
                <a:gd name="connsiteY262" fmla="*/ 105094 h 181439"/>
                <a:gd name="connsiteX263" fmla="*/ 75247 w 132720"/>
                <a:gd name="connsiteY263" fmla="*/ 106999 h 181439"/>
                <a:gd name="connsiteX264" fmla="*/ 77153 w 132720"/>
                <a:gd name="connsiteY264" fmla="*/ 107951 h 181439"/>
                <a:gd name="connsiteX265" fmla="*/ 86678 w 132720"/>
                <a:gd name="connsiteY265" fmla="*/ 106046 h 181439"/>
                <a:gd name="connsiteX266" fmla="*/ 86678 w 132720"/>
                <a:gd name="connsiteY266" fmla="*/ 108904 h 181439"/>
                <a:gd name="connsiteX267" fmla="*/ 89535 w 132720"/>
                <a:gd name="connsiteY267" fmla="*/ 106999 h 181439"/>
                <a:gd name="connsiteX268" fmla="*/ 49530 w 132720"/>
                <a:gd name="connsiteY268" fmla="*/ 77471 h 181439"/>
                <a:gd name="connsiteX269" fmla="*/ 47625 w 132720"/>
                <a:gd name="connsiteY269" fmla="*/ 78424 h 181439"/>
                <a:gd name="connsiteX270" fmla="*/ 45720 w 132720"/>
                <a:gd name="connsiteY270" fmla="*/ 77471 h 181439"/>
                <a:gd name="connsiteX271" fmla="*/ 47625 w 132720"/>
                <a:gd name="connsiteY271" fmla="*/ 76519 h 181439"/>
                <a:gd name="connsiteX272" fmla="*/ 49530 w 132720"/>
                <a:gd name="connsiteY272" fmla="*/ 77471 h 181439"/>
                <a:gd name="connsiteX273" fmla="*/ 47625 w 132720"/>
                <a:gd name="connsiteY273" fmla="*/ 69851 h 181439"/>
                <a:gd name="connsiteX274" fmla="*/ 46672 w 132720"/>
                <a:gd name="connsiteY274" fmla="*/ 69851 h 181439"/>
                <a:gd name="connsiteX275" fmla="*/ 47625 w 132720"/>
                <a:gd name="connsiteY275" fmla="*/ 68899 h 181439"/>
                <a:gd name="connsiteX276" fmla="*/ 48578 w 132720"/>
                <a:gd name="connsiteY276" fmla="*/ 69851 h 181439"/>
                <a:gd name="connsiteX277" fmla="*/ 47625 w 132720"/>
                <a:gd name="connsiteY277" fmla="*/ 69851 h 181439"/>
                <a:gd name="connsiteX278" fmla="*/ 56197 w 132720"/>
                <a:gd name="connsiteY278" fmla="*/ 79376 h 181439"/>
                <a:gd name="connsiteX279" fmla="*/ 56197 w 132720"/>
                <a:gd name="connsiteY279" fmla="*/ 79376 h 181439"/>
                <a:gd name="connsiteX280" fmla="*/ 58103 w 132720"/>
                <a:gd name="connsiteY280" fmla="*/ 82234 h 181439"/>
                <a:gd name="connsiteX281" fmla="*/ 57150 w 132720"/>
                <a:gd name="connsiteY281" fmla="*/ 82234 h 181439"/>
                <a:gd name="connsiteX282" fmla="*/ 56197 w 132720"/>
                <a:gd name="connsiteY282" fmla="*/ 79376 h 181439"/>
                <a:gd name="connsiteX283" fmla="*/ 58103 w 132720"/>
                <a:gd name="connsiteY283" fmla="*/ 96521 h 181439"/>
                <a:gd name="connsiteX284" fmla="*/ 58103 w 132720"/>
                <a:gd name="connsiteY284" fmla="*/ 96521 h 181439"/>
                <a:gd name="connsiteX285" fmla="*/ 58103 w 132720"/>
                <a:gd name="connsiteY285" fmla="*/ 96521 h 181439"/>
                <a:gd name="connsiteX286" fmla="*/ 58103 w 132720"/>
                <a:gd name="connsiteY286" fmla="*/ 96521 h 181439"/>
                <a:gd name="connsiteX287" fmla="*/ 58103 w 132720"/>
                <a:gd name="connsiteY287" fmla="*/ 96521 h 181439"/>
                <a:gd name="connsiteX288" fmla="*/ 59055 w 132720"/>
                <a:gd name="connsiteY288" fmla="*/ 78424 h 181439"/>
                <a:gd name="connsiteX289" fmla="*/ 61913 w 132720"/>
                <a:gd name="connsiteY289" fmla="*/ 75566 h 181439"/>
                <a:gd name="connsiteX290" fmla="*/ 61913 w 132720"/>
                <a:gd name="connsiteY290" fmla="*/ 77471 h 181439"/>
                <a:gd name="connsiteX291" fmla="*/ 59055 w 132720"/>
                <a:gd name="connsiteY291" fmla="*/ 78424 h 181439"/>
                <a:gd name="connsiteX292" fmla="*/ 67628 w 132720"/>
                <a:gd name="connsiteY292" fmla="*/ 91759 h 181439"/>
                <a:gd name="connsiteX293" fmla="*/ 63818 w 132720"/>
                <a:gd name="connsiteY293" fmla="*/ 90806 h 181439"/>
                <a:gd name="connsiteX294" fmla="*/ 67628 w 132720"/>
                <a:gd name="connsiteY294" fmla="*/ 89854 h 181439"/>
                <a:gd name="connsiteX295" fmla="*/ 67628 w 132720"/>
                <a:gd name="connsiteY295" fmla="*/ 91759 h 181439"/>
                <a:gd name="connsiteX296" fmla="*/ 66675 w 132720"/>
                <a:gd name="connsiteY296" fmla="*/ 103189 h 181439"/>
                <a:gd name="connsiteX297" fmla="*/ 65722 w 132720"/>
                <a:gd name="connsiteY297" fmla="*/ 102236 h 181439"/>
                <a:gd name="connsiteX298" fmla="*/ 64770 w 132720"/>
                <a:gd name="connsiteY298" fmla="*/ 103189 h 181439"/>
                <a:gd name="connsiteX299" fmla="*/ 66675 w 132720"/>
                <a:gd name="connsiteY299" fmla="*/ 103189 h 181439"/>
                <a:gd name="connsiteX300" fmla="*/ 66675 w 132720"/>
                <a:gd name="connsiteY300" fmla="*/ 103189 h 181439"/>
                <a:gd name="connsiteX301" fmla="*/ 64770 w 132720"/>
                <a:gd name="connsiteY301" fmla="*/ 67946 h 181439"/>
                <a:gd name="connsiteX302" fmla="*/ 64770 w 132720"/>
                <a:gd name="connsiteY302" fmla="*/ 67946 h 181439"/>
                <a:gd name="connsiteX303" fmla="*/ 64770 w 132720"/>
                <a:gd name="connsiteY303" fmla="*/ 67946 h 181439"/>
                <a:gd name="connsiteX304" fmla="*/ 64770 w 132720"/>
                <a:gd name="connsiteY304" fmla="*/ 67946 h 181439"/>
                <a:gd name="connsiteX305" fmla="*/ 64770 w 132720"/>
                <a:gd name="connsiteY305" fmla="*/ 67946 h 181439"/>
                <a:gd name="connsiteX306" fmla="*/ 66675 w 132720"/>
                <a:gd name="connsiteY306" fmla="*/ 91759 h 181439"/>
                <a:gd name="connsiteX307" fmla="*/ 66675 w 132720"/>
                <a:gd name="connsiteY307" fmla="*/ 91759 h 181439"/>
                <a:gd name="connsiteX308" fmla="*/ 66675 w 132720"/>
                <a:gd name="connsiteY308" fmla="*/ 91759 h 181439"/>
                <a:gd name="connsiteX309" fmla="*/ 66675 w 132720"/>
                <a:gd name="connsiteY309" fmla="*/ 93664 h 181439"/>
                <a:gd name="connsiteX310" fmla="*/ 65722 w 132720"/>
                <a:gd name="connsiteY310" fmla="*/ 93664 h 181439"/>
                <a:gd name="connsiteX311" fmla="*/ 66675 w 132720"/>
                <a:gd name="connsiteY311" fmla="*/ 91759 h 181439"/>
                <a:gd name="connsiteX312" fmla="*/ 70485 w 132720"/>
                <a:gd name="connsiteY312" fmla="*/ 78424 h 181439"/>
                <a:gd name="connsiteX313" fmla="*/ 66675 w 132720"/>
                <a:gd name="connsiteY313" fmla="*/ 78424 h 181439"/>
                <a:gd name="connsiteX314" fmla="*/ 68580 w 132720"/>
                <a:gd name="connsiteY314" fmla="*/ 81281 h 181439"/>
                <a:gd name="connsiteX315" fmla="*/ 70485 w 132720"/>
                <a:gd name="connsiteY315" fmla="*/ 81281 h 181439"/>
                <a:gd name="connsiteX316" fmla="*/ 70485 w 132720"/>
                <a:gd name="connsiteY316" fmla="*/ 78424 h 181439"/>
                <a:gd name="connsiteX317" fmla="*/ 72390 w 132720"/>
                <a:gd name="connsiteY317" fmla="*/ 103189 h 181439"/>
                <a:gd name="connsiteX318" fmla="*/ 68580 w 132720"/>
                <a:gd name="connsiteY318" fmla="*/ 101284 h 181439"/>
                <a:gd name="connsiteX319" fmla="*/ 72390 w 132720"/>
                <a:gd name="connsiteY319" fmla="*/ 103189 h 181439"/>
                <a:gd name="connsiteX320" fmla="*/ 72390 w 132720"/>
                <a:gd name="connsiteY320" fmla="*/ 103189 h 181439"/>
                <a:gd name="connsiteX321" fmla="*/ 69533 w 132720"/>
                <a:gd name="connsiteY321" fmla="*/ 72709 h 181439"/>
                <a:gd name="connsiteX322" fmla="*/ 69533 w 132720"/>
                <a:gd name="connsiteY322" fmla="*/ 72709 h 181439"/>
                <a:gd name="connsiteX323" fmla="*/ 70485 w 132720"/>
                <a:gd name="connsiteY323" fmla="*/ 72709 h 181439"/>
                <a:gd name="connsiteX324" fmla="*/ 69533 w 132720"/>
                <a:gd name="connsiteY324" fmla="*/ 72709 h 181439"/>
                <a:gd name="connsiteX325" fmla="*/ 69533 w 132720"/>
                <a:gd name="connsiteY325" fmla="*/ 72709 h 181439"/>
                <a:gd name="connsiteX326" fmla="*/ 72390 w 132720"/>
                <a:gd name="connsiteY326" fmla="*/ 77471 h 181439"/>
                <a:gd name="connsiteX327" fmla="*/ 72390 w 132720"/>
                <a:gd name="connsiteY327" fmla="*/ 77471 h 181439"/>
                <a:gd name="connsiteX328" fmla="*/ 72390 w 132720"/>
                <a:gd name="connsiteY328" fmla="*/ 77471 h 181439"/>
                <a:gd name="connsiteX329" fmla="*/ 72390 w 132720"/>
                <a:gd name="connsiteY329" fmla="*/ 77471 h 181439"/>
                <a:gd name="connsiteX330" fmla="*/ 72390 w 132720"/>
                <a:gd name="connsiteY330" fmla="*/ 77471 h 181439"/>
                <a:gd name="connsiteX331" fmla="*/ 76200 w 132720"/>
                <a:gd name="connsiteY331" fmla="*/ 89854 h 181439"/>
                <a:gd name="connsiteX332" fmla="*/ 76200 w 132720"/>
                <a:gd name="connsiteY332" fmla="*/ 89854 h 181439"/>
                <a:gd name="connsiteX333" fmla="*/ 74295 w 132720"/>
                <a:gd name="connsiteY333" fmla="*/ 89854 h 181439"/>
                <a:gd name="connsiteX334" fmla="*/ 74295 w 132720"/>
                <a:gd name="connsiteY334" fmla="*/ 88901 h 181439"/>
                <a:gd name="connsiteX335" fmla="*/ 76200 w 132720"/>
                <a:gd name="connsiteY335" fmla="*/ 89854 h 181439"/>
                <a:gd name="connsiteX336" fmla="*/ 76200 w 132720"/>
                <a:gd name="connsiteY336" fmla="*/ 82234 h 181439"/>
                <a:gd name="connsiteX337" fmla="*/ 76200 w 132720"/>
                <a:gd name="connsiteY337" fmla="*/ 82234 h 181439"/>
                <a:gd name="connsiteX338" fmla="*/ 77153 w 132720"/>
                <a:gd name="connsiteY338" fmla="*/ 82234 h 181439"/>
                <a:gd name="connsiteX339" fmla="*/ 76200 w 132720"/>
                <a:gd name="connsiteY339" fmla="*/ 80329 h 181439"/>
                <a:gd name="connsiteX340" fmla="*/ 75247 w 132720"/>
                <a:gd name="connsiteY340" fmla="*/ 80329 h 181439"/>
                <a:gd name="connsiteX341" fmla="*/ 76200 w 132720"/>
                <a:gd name="connsiteY341" fmla="*/ 82234 h 181439"/>
                <a:gd name="connsiteX342" fmla="*/ 80963 w 132720"/>
                <a:gd name="connsiteY342" fmla="*/ 92711 h 181439"/>
                <a:gd name="connsiteX343" fmla="*/ 80010 w 132720"/>
                <a:gd name="connsiteY343" fmla="*/ 93664 h 181439"/>
                <a:gd name="connsiteX344" fmla="*/ 79058 w 132720"/>
                <a:gd name="connsiteY344" fmla="*/ 95569 h 181439"/>
                <a:gd name="connsiteX345" fmla="*/ 77153 w 132720"/>
                <a:gd name="connsiteY345" fmla="*/ 94616 h 181439"/>
                <a:gd name="connsiteX346" fmla="*/ 77153 w 132720"/>
                <a:gd name="connsiteY346" fmla="*/ 90806 h 181439"/>
                <a:gd name="connsiteX347" fmla="*/ 80963 w 132720"/>
                <a:gd name="connsiteY347" fmla="*/ 92711 h 181439"/>
                <a:gd name="connsiteX348" fmla="*/ 80963 w 132720"/>
                <a:gd name="connsiteY348" fmla="*/ 92711 h 181439"/>
                <a:gd name="connsiteX349" fmla="*/ 83820 w 132720"/>
                <a:gd name="connsiteY349" fmla="*/ 92711 h 181439"/>
                <a:gd name="connsiteX350" fmla="*/ 81915 w 132720"/>
                <a:gd name="connsiteY350" fmla="*/ 94616 h 181439"/>
                <a:gd name="connsiteX351" fmla="*/ 80963 w 132720"/>
                <a:gd name="connsiteY351" fmla="*/ 92711 h 181439"/>
                <a:gd name="connsiteX352" fmla="*/ 83820 w 132720"/>
                <a:gd name="connsiteY352" fmla="*/ 92711 h 181439"/>
                <a:gd name="connsiteX353" fmla="*/ 84772 w 132720"/>
                <a:gd name="connsiteY353" fmla="*/ 90806 h 181439"/>
                <a:gd name="connsiteX354" fmla="*/ 84772 w 132720"/>
                <a:gd name="connsiteY354" fmla="*/ 90806 h 181439"/>
                <a:gd name="connsiteX355" fmla="*/ 83820 w 132720"/>
                <a:gd name="connsiteY355" fmla="*/ 92711 h 181439"/>
                <a:gd name="connsiteX356" fmla="*/ 91440 w 132720"/>
                <a:gd name="connsiteY356" fmla="*/ 106999 h 181439"/>
                <a:gd name="connsiteX357" fmla="*/ 87630 w 132720"/>
                <a:gd name="connsiteY357" fmla="*/ 105094 h 181439"/>
                <a:gd name="connsiteX358" fmla="*/ 85725 w 132720"/>
                <a:gd name="connsiteY358" fmla="*/ 103189 h 181439"/>
                <a:gd name="connsiteX359" fmla="*/ 86678 w 132720"/>
                <a:gd name="connsiteY359" fmla="*/ 101284 h 181439"/>
                <a:gd name="connsiteX360" fmla="*/ 98108 w 132720"/>
                <a:gd name="connsiteY360" fmla="*/ 100331 h 181439"/>
                <a:gd name="connsiteX361" fmla="*/ 94297 w 132720"/>
                <a:gd name="connsiteY361" fmla="*/ 102236 h 181439"/>
                <a:gd name="connsiteX362" fmla="*/ 93345 w 132720"/>
                <a:gd name="connsiteY362" fmla="*/ 103189 h 181439"/>
                <a:gd name="connsiteX363" fmla="*/ 94297 w 132720"/>
                <a:gd name="connsiteY363" fmla="*/ 104141 h 181439"/>
                <a:gd name="connsiteX364" fmla="*/ 97155 w 132720"/>
                <a:gd name="connsiteY364" fmla="*/ 105094 h 181439"/>
                <a:gd name="connsiteX365" fmla="*/ 95250 w 132720"/>
                <a:gd name="connsiteY365" fmla="*/ 106999 h 181439"/>
                <a:gd name="connsiteX366" fmla="*/ 91440 w 132720"/>
                <a:gd name="connsiteY366" fmla="*/ 106999 h 181439"/>
                <a:gd name="connsiteX367" fmla="*/ 91440 w 132720"/>
                <a:gd name="connsiteY367" fmla="*/ 106999 h 181439"/>
                <a:gd name="connsiteX368" fmla="*/ 85725 w 132720"/>
                <a:gd name="connsiteY368" fmla="*/ 95569 h 181439"/>
                <a:gd name="connsiteX369" fmla="*/ 86678 w 132720"/>
                <a:gd name="connsiteY369" fmla="*/ 94616 h 181439"/>
                <a:gd name="connsiteX370" fmla="*/ 87630 w 132720"/>
                <a:gd name="connsiteY370" fmla="*/ 95569 h 181439"/>
                <a:gd name="connsiteX371" fmla="*/ 86678 w 132720"/>
                <a:gd name="connsiteY371" fmla="*/ 96521 h 181439"/>
                <a:gd name="connsiteX372" fmla="*/ 85725 w 132720"/>
                <a:gd name="connsiteY372" fmla="*/ 95569 h 181439"/>
                <a:gd name="connsiteX373" fmla="*/ 86678 w 132720"/>
                <a:gd name="connsiteY373" fmla="*/ 113666 h 181439"/>
                <a:gd name="connsiteX374" fmla="*/ 85725 w 132720"/>
                <a:gd name="connsiteY374" fmla="*/ 111761 h 181439"/>
                <a:gd name="connsiteX375" fmla="*/ 84772 w 132720"/>
                <a:gd name="connsiteY375" fmla="*/ 112714 h 181439"/>
                <a:gd name="connsiteX376" fmla="*/ 86678 w 132720"/>
                <a:gd name="connsiteY376" fmla="*/ 113666 h 181439"/>
                <a:gd name="connsiteX377" fmla="*/ 86678 w 132720"/>
                <a:gd name="connsiteY377" fmla="*/ 113666 h 181439"/>
                <a:gd name="connsiteX378" fmla="*/ 91440 w 132720"/>
                <a:gd name="connsiteY378" fmla="*/ 115571 h 181439"/>
                <a:gd name="connsiteX379" fmla="*/ 90488 w 132720"/>
                <a:gd name="connsiteY379" fmla="*/ 114619 h 181439"/>
                <a:gd name="connsiteX380" fmla="*/ 88583 w 132720"/>
                <a:gd name="connsiteY380" fmla="*/ 118429 h 181439"/>
                <a:gd name="connsiteX381" fmla="*/ 89535 w 132720"/>
                <a:gd name="connsiteY381" fmla="*/ 119381 h 181439"/>
                <a:gd name="connsiteX382" fmla="*/ 91440 w 132720"/>
                <a:gd name="connsiteY382" fmla="*/ 115571 h 181439"/>
                <a:gd name="connsiteX383" fmla="*/ 93345 w 132720"/>
                <a:gd name="connsiteY383" fmla="*/ 89854 h 181439"/>
                <a:gd name="connsiteX384" fmla="*/ 91440 w 132720"/>
                <a:gd name="connsiteY384" fmla="*/ 94616 h 181439"/>
                <a:gd name="connsiteX385" fmla="*/ 93345 w 132720"/>
                <a:gd name="connsiteY385" fmla="*/ 89854 h 181439"/>
                <a:gd name="connsiteX386" fmla="*/ 95250 w 132720"/>
                <a:gd name="connsiteY386" fmla="*/ 111761 h 181439"/>
                <a:gd name="connsiteX387" fmla="*/ 95250 w 132720"/>
                <a:gd name="connsiteY387" fmla="*/ 111761 h 181439"/>
                <a:gd name="connsiteX388" fmla="*/ 96203 w 132720"/>
                <a:gd name="connsiteY388" fmla="*/ 111761 h 181439"/>
                <a:gd name="connsiteX389" fmla="*/ 95250 w 132720"/>
                <a:gd name="connsiteY389" fmla="*/ 111761 h 181439"/>
                <a:gd name="connsiteX390" fmla="*/ 95250 w 132720"/>
                <a:gd name="connsiteY390" fmla="*/ 111761 h 181439"/>
                <a:gd name="connsiteX391" fmla="*/ 97155 w 132720"/>
                <a:gd name="connsiteY391" fmla="*/ 121286 h 181439"/>
                <a:gd name="connsiteX392" fmla="*/ 99060 w 132720"/>
                <a:gd name="connsiteY392" fmla="*/ 119381 h 181439"/>
                <a:gd name="connsiteX393" fmla="*/ 98108 w 132720"/>
                <a:gd name="connsiteY393" fmla="*/ 117476 h 181439"/>
                <a:gd name="connsiteX394" fmla="*/ 97155 w 132720"/>
                <a:gd name="connsiteY394" fmla="*/ 118429 h 181439"/>
                <a:gd name="connsiteX395" fmla="*/ 97155 w 132720"/>
                <a:gd name="connsiteY395" fmla="*/ 121286 h 181439"/>
                <a:gd name="connsiteX396" fmla="*/ 109538 w 132720"/>
                <a:gd name="connsiteY396" fmla="*/ 125096 h 181439"/>
                <a:gd name="connsiteX397" fmla="*/ 109538 w 132720"/>
                <a:gd name="connsiteY397" fmla="*/ 123191 h 181439"/>
                <a:gd name="connsiteX398" fmla="*/ 107633 w 132720"/>
                <a:gd name="connsiteY398" fmla="*/ 123191 h 181439"/>
                <a:gd name="connsiteX399" fmla="*/ 100965 w 132720"/>
                <a:gd name="connsiteY399" fmla="*/ 124144 h 181439"/>
                <a:gd name="connsiteX400" fmla="*/ 98108 w 132720"/>
                <a:gd name="connsiteY400" fmla="*/ 125096 h 181439"/>
                <a:gd name="connsiteX401" fmla="*/ 96203 w 132720"/>
                <a:gd name="connsiteY401" fmla="*/ 124144 h 181439"/>
                <a:gd name="connsiteX402" fmla="*/ 97155 w 132720"/>
                <a:gd name="connsiteY402" fmla="*/ 126049 h 181439"/>
                <a:gd name="connsiteX403" fmla="*/ 103822 w 132720"/>
                <a:gd name="connsiteY403" fmla="*/ 127954 h 181439"/>
                <a:gd name="connsiteX404" fmla="*/ 105728 w 132720"/>
                <a:gd name="connsiteY404" fmla="*/ 127954 h 181439"/>
                <a:gd name="connsiteX405" fmla="*/ 109538 w 132720"/>
                <a:gd name="connsiteY405" fmla="*/ 125096 h 181439"/>
                <a:gd name="connsiteX406" fmla="*/ 99060 w 132720"/>
                <a:gd name="connsiteY406" fmla="*/ 104141 h 181439"/>
                <a:gd name="connsiteX407" fmla="*/ 101918 w 132720"/>
                <a:gd name="connsiteY407" fmla="*/ 101284 h 181439"/>
                <a:gd name="connsiteX408" fmla="*/ 105728 w 132720"/>
                <a:gd name="connsiteY408" fmla="*/ 98426 h 181439"/>
                <a:gd name="connsiteX409" fmla="*/ 108585 w 132720"/>
                <a:gd name="connsiteY409" fmla="*/ 97474 h 181439"/>
                <a:gd name="connsiteX410" fmla="*/ 109538 w 132720"/>
                <a:gd name="connsiteY410" fmla="*/ 100331 h 181439"/>
                <a:gd name="connsiteX411" fmla="*/ 109538 w 132720"/>
                <a:gd name="connsiteY411" fmla="*/ 106999 h 181439"/>
                <a:gd name="connsiteX412" fmla="*/ 102870 w 132720"/>
                <a:gd name="connsiteY412" fmla="*/ 106046 h 181439"/>
                <a:gd name="connsiteX413" fmla="*/ 99060 w 132720"/>
                <a:gd name="connsiteY413" fmla="*/ 104141 h 181439"/>
                <a:gd name="connsiteX414" fmla="*/ 99060 w 132720"/>
                <a:gd name="connsiteY414" fmla="*/ 34609 h 181439"/>
                <a:gd name="connsiteX415" fmla="*/ 100013 w 132720"/>
                <a:gd name="connsiteY415" fmla="*/ 35561 h 181439"/>
                <a:gd name="connsiteX416" fmla="*/ 99060 w 132720"/>
                <a:gd name="connsiteY416" fmla="*/ 34609 h 181439"/>
                <a:gd name="connsiteX417" fmla="*/ 99060 w 132720"/>
                <a:gd name="connsiteY417" fmla="*/ 34609 h 181439"/>
                <a:gd name="connsiteX418" fmla="*/ 99060 w 132720"/>
                <a:gd name="connsiteY418" fmla="*/ 34609 h 181439"/>
                <a:gd name="connsiteX419" fmla="*/ 107633 w 132720"/>
                <a:gd name="connsiteY419" fmla="*/ 115571 h 181439"/>
                <a:gd name="connsiteX420" fmla="*/ 105728 w 132720"/>
                <a:gd name="connsiteY420" fmla="*/ 116524 h 181439"/>
                <a:gd name="connsiteX421" fmla="*/ 104775 w 132720"/>
                <a:gd name="connsiteY421" fmla="*/ 116524 h 181439"/>
                <a:gd name="connsiteX422" fmla="*/ 102870 w 132720"/>
                <a:gd name="connsiteY422" fmla="*/ 114619 h 181439"/>
                <a:gd name="connsiteX423" fmla="*/ 102870 w 132720"/>
                <a:gd name="connsiteY423" fmla="*/ 117476 h 181439"/>
                <a:gd name="connsiteX424" fmla="*/ 105728 w 132720"/>
                <a:gd name="connsiteY424" fmla="*/ 120334 h 181439"/>
                <a:gd name="connsiteX425" fmla="*/ 107633 w 132720"/>
                <a:gd name="connsiteY425" fmla="*/ 119381 h 181439"/>
                <a:gd name="connsiteX426" fmla="*/ 107633 w 132720"/>
                <a:gd name="connsiteY426" fmla="*/ 115571 h 181439"/>
                <a:gd name="connsiteX427" fmla="*/ 110490 w 132720"/>
                <a:gd name="connsiteY427" fmla="*/ 145099 h 181439"/>
                <a:gd name="connsiteX428" fmla="*/ 110490 w 132720"/>
                <a:gd name="connsiteY428" fmla="*/ 145099 h 181439"/>
                <a:gd name="connsiteX429" fmla="*/ 106680 w 132720"/>
                <a:gd name="connsiteY429" fmla="*/ 147004 h 181439"/>
                <a:gd name="connsiteX430" fmla="*/ 107633 w 132720"/>
                <a:gd name="connsiteY430" fmla="*/ 147956 h 181439"/>
                <a:gd name="connsiteX431" fmla="*/ 110490 w 132720"/>
                <a:gd name="connsiteY431" fmla="*/ 145099 h 181439"/>
                <a:gd name="connsiteX432" fmla="*/ 109538 w 132720"/>
                <a:gd name="connsiteY432" fmla="*/ 135574 h 181439"/>
                <a:gd name="connsiteX433" fmla="*/ 109538 w 132720"/>
                <a:gd name="connsiteY433" fmla="*/ 135574 h 181439"/>
                <a:gd name="connsiteX434" fmla="*/ 109538 w 132720"/>
                <a:gd name="connsiteY434" fmla="*/ 137479 h 181439"/>
                <a:gd name="connsiteX435" fmla="*/ 109538 w 132720"/>
                <a:gd name="connsiteY435" fmla="*/ 135574 h 181439"/>
                <a:gd name="connsiteX436" fmla="*/ 109538 w 132720"/>
                <a:gd name="connsiteY436" fmla="*/ 135574 h 181439"/>
                <a:gd name="connsiteX437" fmla="*/ 110490 w 132720"/>
                <a:gd name="connsiteY437" fmla="*/ 141289 h 181439"/>
                <a:gd name="connsiteX438" fmla="*/ 110490 w 132720"/>
                <a:gd name="connsiteY438" fmla="*/ 141289 h 181439"/>
                <a:gd name="connsiteX439" fmla="*/ 108585 w 132720"/>
                <a:gd name="connsiteY439" fmla="*/ 141289 h 181439"/>
                <a:gd name="connsiteX440" fmla="*/ 108585 w 132720"/>
                <a:gd name="connsiteY440" fmla="*/ 142241 h 181439"/>
                <a:gd name="connsiteX441" fmla="*/ 110490 w 132720"/>
                <a:gd name="connsiteY441" fmla="*/ 141289 h 181439"/>
                <a:gd name="connsiteX442" fmla="*/ 113347 w 132720"/>
                <a:gd name="connsiteY442" fmla="*/ 144146 h 181439"/>
                <a:gd name="connsiteX443" fmla="*/ 111443 w 132720"/>
                <a:gd name="connsiteY443" fmla="*/ 147004 h 181439"/>
                <a:gd name="connsiteX444" fmla="*/ 111443 w 132720"/>
                <a:gd name="connsiteY444" fmla="*/ 148909 h 181439"/>
                <a:gd name="connsiteX445" fmla="*/ 113347 w 132720"/>
                <a:gd name="connsiteY445" fmla="*/ 147004 h 181439"/>
                <a:gd name="connsiteX446" fmla="*/ 113347 w 132720"/>
                <a:gd name="connsiteY446" fmla="*/ 144146 h 181439"/>
                <a:gd name="connsiteX447" fmla="*/ 111443 w 132720"/>
                <a:gd name="connsiteY447" fmla="*/ 130811 h 181439"/>
                <a:gd name="connsiteX448" fmla="*/ 111443 w 132720"/>
                <a:gd name="connsiteY448" fmla="*/ 130811 h 181439"/>
                <a:gd name="connsiteX449" fmla="*/ 111443 w 132720"/>
                <a:gd name="connsiteY449" fmla="*/ 132716 h 181439"/>
                <a:gd name="connsiteX450" fmla="*/ 111443 w 132720"/>
                <a:gd name="connsiteY450" fmla="*/ 130811 h 181439"/>
                <a:gd name="connsiteX451" fmla="*/ 111443 w 132720"/>
                <a:gd name="connsiteY451" fmla="*/ 130811 h 181439"/>
                <a:gd name="connsiteX452" fmla="*/ 111443 w 132720"/>
                <a:gd name="connsiteY452" fmla="*/ 111761 h 181439"/>
                <a:gd name="connsiteX453" fmla="*/ 113347 w 132720"/>
                <a:gd name="connsiteY453" fmla="*/ 114619 h 181439"/>
                <a:gd name="connsiteX454" fmla="*/ 118110 w 132720"/>
                <a:gd name="connsiteY454" fmla="*/ 116524 h 181439"/>
                <a:gd name="connsiteX455" fmla="*/ 119063 w 132720"/>
                <a:gd name="connsiteY455" fmla="*/ 114619 h 181439"/>
                <a:gd name="connsiteX456" fmla="*/ 113347 w 132720"/>
                <a:gd name="connsiteY456" fmla="*/ 110809 h 181439"/>
                <a:gd name="connsiteX457" fmla="*/ 111443 w 132720"/>
                <a:gd name="connsiteY457" fmla="*/ 109856 h 181439"/>
                <a:gd name="connsiteX458" fmla="*/ 111443 w 132720"/>
                <a:gd name="connsiteY458" fmla="*/ 111761 h 181439"/>
                <a:gd name="connsiteX459" fmla="*/ 115253 w 132720"/>
                <a:gd name="connsiteY459" fmla="*/ 126049 h 181439"/>
                <a:gd name="connsiteX460" fmla="*/ 115253 w 132720"/>
                <a:gd name="connsiteY460" fmla="*/ 126049 h 181439"/>
                <a:gd name="connsiteX461" fmla="*/ 114300 w 132720"/>
                <a:gd name="connsiteY461" fmla="*/ 122239 h 181439"/>
                <a:gd name="connsiteX462" fmla="*/ 112395 w 132720"/>
                <a:gd name="connsiteY462" fmla="*/ 124144 h 181439"/>
                <a:gd name="connsiteX463" fmla="*/ 115253 w 132720"/>
                <a:gd name="connsiteY463" fmla="*/ 126049 h 181439"/>
                <a:gd name="connsiteX464" fmla="*/ 113347 w 132720"/>
                <a:gd name="connsiteY464" fmla="*/ 113666 h 181439"/>
                <a:gd name="connsiteX465" fmla="*/ 115253 w 132720"/>
                <a:gd name="connsiteY465" fmla="*/ 111761 h 181439"/>
                <a:gd name="connsiteX466" fmla="*/ 115253 w 132720"/>
                <a:gd name="connsiteY466" fmla="*/ 112714 h 181439"/>
                <a:gd name="connsiteX467" fmla="*/ 113347 w 132720"/>
                <a:gd name="connsiteY467" fmla="*/ 113666 h 181439"/>
                <a:gd name="connsiteX468" fmla="*/ 114300 w 132720"/>
                <a:gd name="connsiteY468" fmla="*/ 32704 h 181439"/>
                <a:gd name="connsiteX469" fmla="*/ 116205 w 132720"/>
                <a:gd name="connsiteY469" fmla="*/ 32704 h 181439"/>
                <a:gd name="connsiteX470" fmla="*/ 115253 w 132720"/>
                <a:gd name="connsiteY470" fmla="*/ 31751 h 181439"/>
                <a:gd name="connsiteX471" fmla="*/ 114300 w 132720"/>
                <a:gd name="connsiteY471" fmla="*/ 32704 h 181439"/>
                <a:gd name="connsiteX472" fmla="*/ 114300 w 132720"/>
                <a:gd name="connsiteY472" fmla="*/ 32704 h 181439"/>
                <a:gd name="connsiteX473" fmla="*/ 121920 w 132720"/>
                <a:gd name="connsiteY473" fmla="*/ 133669 h 181439"/>
                <a:gd name="connsiteX474" fmla="*/ 117158 w 132720"/>
                <a:gd name="connsiteY474" fmla="*/ 129859 h 181439"/>
                <a:gd name="connsiteX475" fmla="*/ 115253 w 132720"/>
                <a:gd name="connsiteY475" fmla="*/ 131764 h 181439"/>
                <a:gd name="connsiteX476" fmla="*/ 116205 w 132720"/>
                <a:gd name="connsiteY476" fmla="*/ 133669 h 181439"/>
                <a:gd name="connsiteX477" fmla="*/ 120968 w 132720"/>
                <a:gd name="connsiteY477" fmla="*/ 135574 h 181439"/>
                <a:gd name="connsiteX478" fmla="*/ 121920 w 132720"/>
                <a:gd name="connsiteY478" fmla="*/ 133669 h 181439"/>
                <a:gd name="connsiteX479" fmla="*/ 119063 w 132720"/>
                <a:gd name="connsiteY479" fmla="*/ 139384 h 181439"/>
                <a:gd name="connsiteX480" fmla="*/ 117158 w 132720"/>
                <a:gd name="connsiteY480" fmla="*/ 136526 h 181439"/>
                <a:gd name="connsiteX481" fmla="*/ 117158 w 132720"/>
                <a:gd name="connsiteY481" fmla="*/ 138431 h 181439"/>
                <a:gd name="connsiteX482" fmla="*/ 116205 w 132720"/>
                <a:gd name="connsiteY482" fmla="*/ 140336 h 181439"/>
                <a:gd name="connsiteX483" fmla="*/ 116205 w 132720"/>
                <a:gd name="connsiteY483" fmla="*/ 142241 h 181439"/>
                <a:gd name="connsiteX484" fmla="*/ 118110 w 132720"/>
                <a:gd name="connsiteY484" fmla="*/ 140336 h 181439"/>
                <a:gd name="connsiteX485" fmla="*/ 119063 w 132720"/>
                <a:gd name="connsiteY485" fmla="*/ 139384 h 181439"/>
                <a:gd name="connsiteX486" fmla="*/ 120015 w 132720"/>
                <a:gd name="connsiteY486" fmla="*/ 119381 h 181439"/>
                <a:gd name="connsiteX487" fmla="*/ 120015 w 132720"/>
                <a:gd name="connsiteY487" fmla="*/ 119381 h 181439"/>
                <a:gd name="connsiteX488" fmla="*/ 120015 w 132720"/>
                <a:gd name="connsiteY488" fmla="*/ 119381 h 181439"/>
                <a:gd name="connsiteX489" fmla="*/ 120015 w 132720"/>
                <a:gd name="connsiteY489" fmla="*/ 119381 h 181439"/>
                <a:gd name="connsiteX490" fmla="*/ 120015 w 132720"/>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20"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7" y="131764"/>
                    <a:pt x="18097" y="130811"/>
                  </a:cubicBezTo>
                  <a:cubicBezTo>
                    <a:pt x="19050" y="130811"/>
                    <a:pt x="18097" y="130811"/>
                    <a:pt x="17145" y="129859"/>
                  </a:cubicBezTo>
                  <a:close/>
                  <a:moveTo>
                    <a:pt x="14288" y="123191"/>
                  </a:moveTo>
                  <a:cubicBezTo>
                    <a:pt x="14288" y="125096"/>
                    <a:pt x="15240" y="126049"/>
                    <a:pt x="16193" y="126049"/>
                  </a:cubicBezTo>
                  <a:cubicBezTo>
                    <a:pt x="18097" y="126049"/>
                    <a:pt x="15240" y="125096"/>
                    <a:pt x="16193" y="124144"/>
                  </a:cubicBezTo>
                  <a:cubicBezTo>
                    <a:pt x="16193" y="123191"/>
                    <a:pt x="16193" y="123191"/>
                    <a:pt x="17145" y="122239"/>
                  </a:cubicBezTo>
                  <a:cubicBezTo>
                    <a:pt x="17145" y="121286"/>
                    <a:pt x="18097"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3669"/>
                    <a:pt x="23813" y="134621"/>
                  </a:cubicBezTo>
                  <a:cubicBezTo>
                    <a:pt x="24765" y="133669"/>
                    <a:pt x="23813" y="133669"/>
                    <a:pt x="23813" y="133669"/>
                  </a:cubicBezTo>
                  <a:cubicBezTo>
                    <a:pt x="23813" y="133669"/>
                    <a:pt x="22860" y="133669"/>
                    <a:pt x="23813" y="134621"/>
                  </a:cubicBezTo>
                  <a:cubicBezTo>
                    <a:pt x="22860" y="133669"/>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3181"/>
                    <a:pt x="30480" y="43181"/>
                  </a:cubicBezTo>
                  <a:cubicBezTo>
                    <a:pt x="32385" y="43181"/>
                    <a:pt x="31433" y="42229"/>
                    <a:pt x="30480" y="43181"/>
                  </a:cubicBezTo>
                  <a:cubicBezTo>
                    <a:pt x="30480" y="41276"/>
                    <a:pt x="29528" y="39371"/>
                    <a:pt x="28575" y="38419"/>
                  </a:cubicBezTo>
                  <a:lnTo>
                    <a:pt x="27622" y="37466"/>
                  </a:lnTo>
                  <a:cubicBezTo>
                    <a:pt x="27622" y="37466"/>
                    <a:pt x="27622" y="38419"/>
                    <a:pt x="27622" y="38419"/>
                  </a:cubicBezTo>
                  <a:cubicBezTo>
                    <a:pt x="28575" y="40324"/>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7944"/>
                  </a:moveTo>
                  <a:cubicBezTo>
                    <a:pt x="31433" y="47944"/>
                    <a:pt x="30480" y="47944"/>
                    <a:pt x="31433" y="47944"/>
                  </a:cubicBezTo>
                  <a:cubicBezTo>
                    <a:pt x="30480" y="48896"/>
                    <a:pt x="30480" y="48896"/>
                    <a:pt x="31433" y="48896"/>
                  </a:cubicBezTo>
                  <a:cubicBezTo>
                    <a:pt x="32385" y="49849"/>
                    <a:pt x="32385" y="49849"/>
                    <a:pt x="31433" y="47944"/>
                  </a:cubicBezTo>
                  <a:cubicBezTo>
                    <a:pt x="32385" y="48896"/>
                    <a:pt x="32385" y="47944"/>
                    <a:pt x="31433"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7"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7"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2" y="112714"/>
                    <a:pt x="103822" y="111761"/>
                    <a:pt x="101918" y="109856"/>
                  </a:cubicBezTo>
                  <a:cubicBezTo>
                    <a:pt x="100965" y="108904"/>
                    <a:pt x="101918" y="107951"/>
                    <a:pt x="101918" y="106046"/>
                  </a:cubicBezTo>
                  <a:cubicBezTo>
                    <a:pt x="103822"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2" y="95569"/>
                    <a:pt x="104775" y="94616"/>
                  </a:cubicBezTo>
                  <a:cubicBezTo>
                    <a:pt x="104775" y="94616"/>
                    <a:pt x="105728" y="93664"/>
                    <a:pt x="104775" y="92711"/>
                  </a:cubicBezTo>
                  <a:cubicBezTo>
                    <a:pt x="104775" y="92711"/>
                    <a:pt x="103822"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7"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7" y="88901"/>
                    <a:pt x="92393" y="90806"/>
                  </a:cubicBezTo>
                  <a:cubicBezTo>
                    <a:pt x="92393" y="89854"/>
                    <a:pt x="92393" y="87949"/>
                    <a:pt x="93345" y="86996"/>
                  </a:cubicBezTo>
                  <a:cubicBezTo>
                    <a:pt x="93345" y="86044"/>
                    <a:pt x="94297"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2"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2865" y="86044"/>
                    <a:pt x="62865" y="86044"/>
                    <a:pt x="62865" y="86044"/>
                  </a:cubicBezTo>
                  <a:cubicBezTo>
                    <a:pt x="63818" y="86996"/>
                    <a:pt x="64770" y="87949"/>
                    <a:pt x="65722" y="87949"/>
                  </a:cubicBezTo>
                  <a:cubicBezTo>
                    <a:pt x="66675" y="87949"/>
                    <a:pt x="66675" y="88901"/>
                    <a:pt x="67628" y="87949"/>
                  </a:cubicBezTo>
                  <a:cubicBezTo>
                    <a:pt x="68580" y="86996"/>
                    <a:pt x="67628" y="86044"/>
                    <a:pt x="67628" y="86044"/>
                  </a:cubicBezTo>
                  <a:cubicBezTo>
                    <a:pt x="67628" y="85091"/>
                    <a:pt x="66675" y="85091"/>
                    <a:pt x="65722"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7" y="73661"/>
                    <a:pt x="56197" y="74614"/>
                  </a:cubicBezTo>
                  <a:cubicBezTo>
                    <a:pt x="55245" y="76519"/>
                    <a:pt x="56197" y="78424"/>
                    <a:pt x="58103" y="80329"/>
                  </a:cubicBezTo>
                  <a:cubicBezTo>
                    <a:pt x="57150" y="80329"/>
                    <a:pt x="56197"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7" y="68899"/>
                    <a:pt x="56197"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2" y="74614"/>
                  </a:cubicBezTo>
                  <a:cubicBezTo>
                    <a:pt x="47625" y="75566"/>
                    <a:pt x="46672"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2388"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7" y="89854"/>
                    <a:pt x="56197" y="89854"/>
                    <a:pt x="56197" y="88901"/>
                  </a:cubicBezTo>
                  <a:cubicBezTo>
                    <a:pt x="56197"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7"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7"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7" y="106046"/>
                    <a:pt x="75247" y="106999"/>
                  </a:cubicBezTo>
                  <a:cubicBezTo>
                    <a:pt x="75247"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8578" y="76519"/>
                    <a:pt x="49530" y="77471"/>
                  </a:cubicBezTo>
                  <a:close/>
                  <a:moveTo>
                    <a:pt x="47625" y="69851"/>
                  </a:moveTo>
                  <a:cubicBezTo>
                    <a:pt x="47625" y="69851"/>
                    <a:pt x="46672" y="69851"/>
                    <a:pt x="46672" y="69851"/>
                  </a:cubicBezTo>
                  <a:cubicBezTo>
                    <a:pt x="46672" y="69851"/>
                    <a:pt x="47625" y="68899"/>
                    <a:pt x="47625" y="68899"/>
                  </a:cubicBezTo>
                  <a:cubicBezTo>
                    <a:pt x="48578" y="68899"/>
                    <a:pt x="48578" y="68899"/>
                    <a:pt x="48578" y="69851"/>
                  </a:cubicBezTo>
                  <a:cubicBezTo>
                    <a:pt x="48578" y="70804"/>
                    <a:pt x="47625" y="69851"/>
                    <a:pt x="47625" y="69851"/>
                  </a:cubicBezTo>
                  <a:close/>
                  <a:moveTo>
                    <a:pt x="56197" y="79376"/>
                  </a:moveTo>
                  <a:cubicBezTo>
                    <a:pt x="56197" y="79376"/>
                    <a:pt x="57150" y="79376"/>
                    <a:pt x="56197" y="79376"/>
                  </a:cubicBezTo>
                  <a:cubicBezTo>
                    <a:pt x="57150" y="80329"/>
                    <a:pt x="58103" y="81281"/>
                    <a:pt x="58103" y="82234"/>
                  </a:cubicBezTo>
                  <a:cubicBezTo>
                    <a:pt x="58103" y="83186"/>
                    <a:pt x="57150" y="82234"/>
                    <a:pt x="57150" y="82234"/>
                  </a:cubicBezTo>
                  <a:cubicBezTo>
                    <a:pt x="57150" y="81281"/>
                    <a:pt x="54293" y="81281"/>
                    <a:pt x="56197"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0329"/>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2" y="102236"/>
                  </a:cubicBezTo>
                  <a:cubicBezTo>
                    <a:pt x="64770" y="102236"/>
                    <a:pt x="64770" y="102236"/>
                    <a:pt x="64770" y="103189"/>
                  </a:cubicBezTo>
                  <a:cubicBezTo>
                    <a:pt x="64770" y="103189"/>
                    <a:pt x="64770" y="103189"/>
                    <a:pt x="66675" y="103189"/>
                  </a:cubicBezTo>
                  <a:cubicBezTo>
                    <a:pt x="65722" y="103189"/>
                    <a:pt x="65722" y="103189"/>
                    <a:pt x="66675" y="103189"/>
                  </a:cubicBezTo>
                  <a:close/>
                  <a:moveTo>
                    <a:pt x="64770" y="67946"/>
                  </a:moveTo>
                  <a:cubicBezTo>
                    <a:pt x="64770" y="67946"/>
                    <a:pt x="64770" y="67946"/>
                    <a:pt x="64770" y="67946"/>
                  </a:cubicBezTo>
                  <a:cubicBezTo>
                    <a:pt x="65722" y="67946"/>
                    <a:pt x="65722" y="67946"/>
                    <a:pt x="64770" y="67946"/>
                  </a:cubicBezTo>
                  <a:cubicBezTo>
                    <a:pt x="65722" y="67946"/>
                    <a:pt x="65722" y="67946"/>
                    <a:pt x="64770" y="67946"/>
                  </a:cubicBezTo>
                  <a:cubicBezTo>
                    <a:pt x="65722"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2" y="93664"/>
                  </a:lnTo>
                  <a:cubicBezTo>
                    <a:pt x="66675" y="92711"/>
                    <a:pt x="66675" y="92711"/>
                    <a:pt x="66675" y="91759"/>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1438" y="80329"/>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7" y="89854"/>
                    <a:pt x="75247" y="89854"/>
                    <a:pt x="76200" y="89854"/>
                  </a:cubicBezTo>
                  <a:cubicBezTo>
                    <a:pt x="75247" y="90806"/>
                    <a:pt x="75247" y="90806"/>
                    <a:pt x="74295" y="89854"/>
                  </a:cubicBezTo>
                  <a:lnTo>
                    <a:pt x="74295" y="88901"/>
                  </a:lnTo>
                  <a:cubicBezTo>
                    <a:pt x="75247" y="88901"/>
                    <a:pt x="75247"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6200"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89854"/>
                    <a:pt x="80010" y="91759"/>
                    <a:pt x="80963" y="92711"/>
                  </a:cubicBezTo>
                  <a:close/>
                  <a:moveTo>
                    <a:pt x="80963" y="92711"/>
                  </a:moveTo>
                  <a:lnTo>
                    <a:pt x="83820" y="92711"/>
                  </a:lnTo>
                  <a:cubicBezTo>
                    <a:pt x="82868" y="93664"/>
                    <a:pt x="82868" y="94616"/>
                    <a:pt x="81915" y="94616"/>
                  </a:cubicBezTo>
                  <a:cubicBezTo>
                    <a:pt x="81915" y="94616"/>
                    <a:pt x="80963" y="93664"/>
                    <a:pt x="80963" y="92711"/>
                  </a:cubicBezTo>
                  <a:close/>
                  <a:moveTo>
                    <a:pt x="83820" y="92711"/>
                  </a:moveTo>
                  <a:cubicBezTo>
                    <a:pt x="83820" y="91759"/>
                    <a:pt x="83820" y="90806"/>
                    <a:pt x="84772" y="90806"/>
                  </a:cubicBezTo>
                  <a:cubicBezTo>
                    <a:pt x="84772" y="90806"/>
                    <a:pt x="84772" y="90806"/>
                    <a:pt x="84772" y="90806"/>
                  </a:cubicBezTo>
                  <a:cubicBezTo>
                    <a:pt x="85725" y="91759"/>
                    <a:pt x="84772" y="92711"/>
                    <a:pt x="83820" y="92711"/>
                  </a:cubicBezTo>
                  <a:close/>
                  <a:moveTo>
                    <a:pt x="91440" y="106999"/>
                  </a:moveTo>
                  <a:lnTo>
                    <a:pt x="87630" y="105094"/>
                  </a:lnTo>
                  <a:lnTo>
                    <a:pt x="85725" y="103189"/>
                  </a:lnTo>
                  <a:cubicBezTo>
                    <a:pt x="84772" y="102236"/>
                    <a:pt x="85725" y="101284"/>
                    <a:pt x="86678" y="101284"/>
                  </a:cubicBezTo>
                  <a:cubicBezTo>
                    <a:pt x="90488" y="101284"/>
                    <a:pt x="94297" y="99379"/>
                    <a:pt x="98108" y="100331"/>
                  </a:cubicBezTo>
                  <a:cubicBezTo>
                    <a:pt x="97155" y="102236"/>
                    <a:pt x="95250" y="101284"/>
                    <a:pt x="94297" y="102236"/>
                  </a:cubicBezTo>
                  <a:cubicBezTo>
                    <a:pt x="94297" y="102236"/>
                    <a:pt x="93345" y="103189"/>
                    <a:pt x="93345" y="103189"/>
                  </a:cubicBezTo>
                  <a:cubicBezTo>
                    <a:pt x="93345" y="104141"/>
                    <a:pt x="94297" y="104141"/>
                    <a:pt x="94297"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7476"/>
                    <a:pt x="91440" y="116524"/>
                    <a:pt x="91440" y="115571"/>
                  </a:cubicBezTo>
                  <a:close/>
                  <a:moveTo>
                    <a:pt x="93345" y="89854"/>
                  </a:moveTo>
                  <a:cubicBezTo>
                    <a:pt x="93345" y="91759"/>
                    <a:pt x="91440" y="92711"/>
                    <a:pt x="91440" y="94616"/>
                  </a:cubicBezTo>
                  <a:cubicBezTo>
                    <a:pt x="88583"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2"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2"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2395" y="145099"/>
                    <a:pt x="114300" y="144146"/>
                    <a:pt x="113347"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3347" y="113666"/>
                  </a:moveTo>
                  <a:cubicBezTo>
                    <a:pt x="113347" y="112714"/>
                    <a:pt x="113347" y="111761"/>
                    <a:pt x="115253" y="111761"/>
                  </a:cubicBezTo>
                  <a:lnTo>
                    <a:pt x="115253" y="112714"/>
                  </a:lnTo>
                  <a:cubicBezTo>
                    <a:pt x="115253" y="114619"/>
                    <a:pt x="114300" y="113666"/>
                    <a:pt x="113347" y="113666"/>
                  </a:cubicBezTo>
                  <a:close/>
                  <a:moveTo>
                    <a:pt x="114300" y="32704"/>
                  </a:moveTo>
                  <a:cubicBezTo>
                    <a:pt x="113347"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4" name="Graphic 92">
            <a:extLst>
              <a:ext uri="{FF2B5EF4-FFF2-40B4-BE49-F238E27FC236}">
                <a16:creationId xmlns:a16="http://schemas.microsoft.com/office/drawing/2014/main" id="{C2D897E1-741F-D4B7-5AF6-B84CF8A23737}"/>
              </a:ext>
            </a:extLst>
          </p:cNvPr>
          <p:cNvSpPr/>
          <p:nvPr/>
        </p:nvSpPr>
        <p:spPr>
          <a:xfrm>
            <a:off x="7883854" y="3217861"/>
            <a:ext cx="423569" cy="304981"/>
          </a:xfrm>
          <a:custGeom>
            <a:avLst/>
            <a:gdLst>
              <a:gd name="connsiteX0" fmla="*/ 440055 w 440055"/>
              <a:gd name="connsiteY0" fmla="*/ 8572 h 317182"/>
              <a:gd name="connsiteX1" fmla="*/ 436245 w 440055"/>
              <a:gd name="connsiteY1" fmla="*/ 12382 h 317182"/>
              <a:gd name="connsiteX2" fmla="*/ 421005 w 440055"/>
              <a:gd name="connsiteY2" fmla="*/ 15240 h 317182"/>
              <a:gd name="connsiteX3" fmla="*/ 378143 w 440055"/>
              <a:gd name="connsiteY3" fmla="*/ 56197 h 317182"/>
              <a:gd name="connsiteX4" fmla="*/ 359093 w 440055"/>
              <a:gd name="connsiteY4" fmla="*/ 121920 h 317182"/>
              <a:gd name="connsiteX5" fmla="*/ 354330 w 440055"/>
              <a:gd name="connsiteY5" fmla="*/ 140970 h 317182"/>
              <a:gd name="connsiteX6" fmla="*/ 350520 w 440055"/>
              <a:gd name="connsiteY6" fmla="*/ 153352 h 317182"/>
              <a:gd name="connsiteX7" fmla="*/ 348615 w 440055"/>
              <a:gd name="connsiteY7" fmla="*/ 157163 h 317182"/>
              <a:gd name="connsiteX8" fmla="*/ 321945 w 440055"/>
              <a:gd name="connsiteY8" fmla="*/ 263842 h 317182"/>
              <a:gd name="connsiteX9" fmla="*/ 311468 w 440055"/>
              <a:gd name="connsiteY9" fmla="*/ 302895 h 317182"/>
              <a:gd name="connsiteX10" fmla="*/ 311468 w 440055"/>
              <a:gd name="connsiteY10" fmla="*/ 303847 h 317182"/>
              <a:gd name="connsiteX11" fmla="*/ 303847 w 440055"/>
              <a:gd name="connsiteY11" fmla="*/ 316230 h 317182"/>
              <a:gd name="connsiteX12" fmla="*/ 300038 w 440055"/>
              <a:gd name="connsiteY12" fmla="*/ 316230 h 317182"/>
              <a:gd name="connsiteX13" fmla="*/ 291465 w 440055"/>
              <a:gd name="connsiteY13" fmla="*/ 315277 h 317182"/>
              <a:gd name="connsiteX14" fmla="*/ 283845 w 440055"/>
              <a:gd name="connsiteY14" fmla="*/ 309563 h 317182"/>
              <a:gd name="connsiteX15" fmla="*/ 277178 w 440055"/>
              <a:gd name="connsiteY15" fmla="*/ 291465 h 317182"/>
              <a:gd name="connsiteX16" fmla="*/ 273368 w 440055"/>
              <a:gd name="connsiteY16" fmla="*/ 281940 h 317182"/>
              <a:gd name="connsiteX17" fmla="*/ 258128 w 440055"/>
              <a:gd name="connsiteY17" fmla="*/ 227647 h 317182"/>
              <a:gd name="connsiteX18" fmla="*/ 227647 w 440055"/>
              <a:gd name="connsiteY18" fmla="*/ 134302 h 317182"/>
              <a:gd name="connsiteX19" fmla="*/ 220028 w 440055"/>
              <a:gd name="connsiteY19" fmla="*/ 106680 h 317182"/>
              <a:gd name="connsiteX20" fmla="*/ 217170 w 440055"/>
              <a:gd name="connsiteY20" fmla="*/ 102870 h 317182"/>
              <a:gd name="connsiteX21" fmla="*/ 214313 w 440055"/>
              <a:gd name="connsiteY21" fmla="*/ 106680 h 317182"/>
              <a:gd name="connsiteX22" fmla="*/ 203835 w 440055"/>
              <a:gd name="connsiteY22" fmla="*/ 142875 h 317182"/>
              <a:gd name="connsiteX23" fmla="*/ 189547 w 440055"/>
              <a:gd name="connsiteY23" fmla="*/ 200025 h 317182"/>
              <a:gd name="connsiteX24" fmla="*/ 173355 w 440055"/>
              <a:gd name="connsiteY24" fmla="*/ 260032 h 317182"/>
              <a:gd name="connsiteX25" fmla="*/ 161925 w 440055"/>
              <a:gd name="connsiteY25" fmla="*/ 308610 h 317182"/>
              <a:gd name="connsiteX26" fmla="*/ 154305 w 440055"/>
              <a:gd name="connsiteY26" fmla="*/ 317182 h 317182"/>
              <a:gd name="connsiteX27" fmla="*/ 143828 w 440055"/>
              <a:gd name="connsiteY27" fmla="*/ 317182 h 317182"/>
              <a:gd name="connsiteX28" fmla="*/ 133350 w 440055"/>
              <a:gd name="connsiteY28" fmla="*/ 307657 h 317182"/>
              <a:gd name="connsiteX29" fmla="*/ 112395 w 440055"/>
              <a:gd name="connsiteY29" fmla="*/ 240030 h 317182"/>
              <a:gd name="connsiteX30" fmla="*/ 102870 w 440055"/>
              <a:gd name="connsiteY30" fmla="*/ 208597 h 317182"/>
              <a:gd name="connsiteX31" fmla="*/ 91440 w 440055"/>
              <a:gd name="connsiteY31" fmla="*/ 177165 h 317182"/>
              <a:gd name="connsiteX32" fmla="*/ 55245 w 440055"/>
              <a:gd name="connsiteY32" fmla="*/ 64770 h 317182"/>
              <a:gd name="connsiteX33" fmla="*/ 47625 w 440055"/>
              <a:gd name="connsiteY33" fmla="*/ 45720 h 317182"/>
              <a:gd name="connsiteX34" fmla="*/ 39053 w 440055"/>
              <a:gd name="connsiteY34" fmla="*/ 30480 h 317182"/>
              <a:gd name="connsiteX35" fmla="*/ 14288 w 440055"/>
              <a:gd name="connsiteY35" fmla="*/ 15240 h 317182"/>
              <a:gd name="connsiteX36" fmla="*/ 3810 w 440055"/>
              <a:gd name="connsiteY36" fmla="*/ 13335 h 317182"/>
              <a:gd name="connsiteX37" fmla="*/ 0 w 440055"/>
              <a:gd name="connsiteY37" fmla="*/ 9525 h 317182"/>
              <a:gd name="connsiteX38" fmla="*/ 3810 w 440055"/>
              <a:gd name="connsiteY38" fmla="*/ 4763 h 317182"/>
              <a:gd name="connsiteX39" fmla="*/ 11430 w 440055"/>
              <a:gd name="connsiteY39" fmla="*/ 3810 h 317182"/>
              <a:gd name="connsiteX40" fmla="*/ 32385 w 440055"/>
              <a:gd name="connsiteY40" fmla="*/ 3810 h 317182"/>
              <a:gd name="connsiteX41" fmla="*/ 49530 w 440055"/>
              <a:gd name="connsiteY41" fmla="*/ 3810 h 317182"/>
              <a:gd name="connsiteX42" fmla="*/ 69533 w 440055"/>
              <a:gd name="connsiteY42" fmla="*/ 4763 h 317182"/>
              <a:gd name="connsiteX43" fmla="*/ 87630 w 440055"/>
              <a:gd name="connsiteY43" fmla="*/ 3810 h 317182"/>
              <a:gd name="connsiteX44" fmla="*/ 129540 w 440055"/>
              <a:gd name="connsiteY44" fmla="*/ 3810 h 317182"/>
              <a:gd name="connsiteX45" fmla="*/ 137160 w 440055"/>
              <a:gd name="connsiteY45" fmla="*/ 5715 h 317182"/>
              <a:gd name="connsiteX46" fmla="*/ 136208 w 440055"/>
              <a:gd name="connsiteY46" fmla="*/ 13335 h 317182"/>
              <a:gd name="connsiteX47" fmla="*/ 128588 w 440055"/>
              <a:gd name="connsiteY47" fmla="*/ 15240 h 317182"/>
              <a:gd name="connsiteX48" fmla="*/ 119063 w 440055"/>
              <a:gd name="connsiteY48" fmla="*/ 26670 h 317182"/>
              <a:gd name="connsiteX49" fmla="*/ 121920 w 440055"/>
              <a:gd name="connsiteY49" fmla="*/ 45720 h 317182"/>
              <a:gd name="connsiteX50" fmla="*/ 140970 w 440055"/>
              <a:gd name="connsiteY50" fmla="*/ 104775 h 317182"/>
              <a:gd name="connsiteX51" fmla="*/ 150495 w 440055"/>
              <a:gd name="connsiteY51" fmla="*/ 129540 h 317182"/>
              <a:gd name="connsiteX52" fmla="*/ 168593 w 440055"/>
              <a:gd name="connsiteY52" fmla="*/ 186690 h 317182"/>
              <a:gd name="connsiteX53" fmla="*/ 170497 w 440055"/>
              <a:gd name="connsiteY53" fmla="*/ 193357 h 317182"/>
              <a:gd name="connsiteX54" fmla="*/ 172403 w 440055"/>
              <a:gd name="connsiteY54" fmla="*/ 195263 h 317182"/>
              <a:gd name="connsiteX55" fmla="*/ 174308 w 440055"/>
              <a:gd name="connsiteY55" fmla="*/ 193357 h 317182"/>
              <a:gd name="connsiteX56" fmla="*/ 176213 w 440055"/>
              <a:gd name="connsiteY56" fmla="*/ 186690 h 317182"/>
              <a:gd name="connsiteX57" fmla="*/ 193358 w 440055"/>
              <a:gd name="connsiteY57" fmla="*/ 123825 h 317182"/>
              <a:gd name="connsiteX58" fmla="*/ 206693 w 440055"/>
              <a:gd name="connsiteY58" fmla="*/ 76200 h 317182"/>
              <a:gd name="connsiteX59" fmla="*/ 206693 w 440055"/>
              <a:gd name="connsiteY59" fmla="*/ 65722 h 317182"/>
              <a:gd name="connsiteX60" fmla="*/ 195263 w 440055"/>
              <a:gd name="connsiteY60" fmla="*/ 34290 h 317182"/>
              <a:gd name="connsiteX61" fmla="*/ 169545 w 440055"/>
              <a:gd name="connsiteY61" fmla="*/ 14288 h 317182"/>
              <a:gd name="connsiteX62" fmla="*/ 165735 w 440055"/>
              <a:gd name="connsiteY62" fmla="*/ 12382 h 317182"/>
              <a:gd name="connsiteX63" fmla="*/ 166688 w 440055"/>
              <a:gd name="connsiteY63" fmla="*/ 4763 h 317182"/>
              <a:gd name="connsiteX64" fmla="*/ 181928 w 440055"/>
              <a:gd name="connsiteY64" fmla="*/ 2857 h 317182"/>
              <a:gd name="connsiteX65" fmla="*/ 202883 w 440055"/>
              <a:gd name="connsiteY65" fmla="*/ 4763 h 317182"/>
              <a:gd name="connsiteX66" fmla="*/ 208597 w 440055"/>
              <a:gd name="connsiteY66" fmla="*/ 4763 h 317182"/>
              <a:gd name="connsiteX67" fmla="*/ 233363 w 440055"/>
              <a:gd name="connsiteY67" fmla="*/ 4763 h 317182"/>
              <a:gd name="connsiteX68" fmla="*/ 255270 w 440055"/>
              <a:gd name="connsiteY68" fmla="*/ 3810 h 317182"/>
              <a:gd name="connsiteX69" fmla="*/ 288608 w 440055"/>
              <a:gd name="connsiteY69" fmla="*/ 3810 h 317182"/>
              <a:gd name="connsiteX70" fmla="*/ 293370 w 440055"/>
              <a:gd name="connsiteY70" fmla="*/ 3810 h 317182"/>
              <a:gd name="connsiteX71" fmla="*/ 299085 w 440055"/>
              <a:gd name="connsiteY71" fmla="*/ 7620 h 317182"/>
              <a:gd name="connsiteX72" fmla="*/ 294322 w 440055"/>
              <a:gd name="connsiteY72" fmla="*/ 14288 h 317182"/>
              <a:gd name="connsiteX73" fmla="*/ 288608 w 440055"/>
              <a:gd name="connsiteY73" fmla="*/ 14288 h 317182"/>
              <a:gd name="connsiteX74" fmla="*/ 273368 w 440055"/>
              <a:gd name="connsiteY74" fmla="*/ 27622 h 317182"/>
              <a:gd name="connsiteX75" fmla="*/ 275272 w 440055"/>
              <a:gd name="connsiteY75" fmla="*/ 42863 h 317182"/>
              <a:gd name="connsiteX76" fmla="*/ 284797 w 440055"/>
              <a:gd name="connsiteY76" fmla="*/ 75247 h 317182"/>
              <a:gd name="connsiteX77" fmla="*/ 288608 w 440055"/>
              <a:gd name="connsiteY77" fmla="*/ 87630 h 317182"/>
              <a:gd name="connsiteX78" fmla="*/ 311468 w 440055"/>
              <a:gd name="connsiteY78" fmla="*/ 162877 h 317182"/>
              <a:gd name="connsiteX79" fmla="*/ 320993 w 440055"/>
              <a:gd name="connsiteY79" fmla="*/ 189547 h 317182"/>
              <a:gd name="connsiteX80" fmla="*/ 323850 w 440055"/>
              <a:gd name="connsiteY80" fmla="*/ 192405 h 317182"/>
              <a:gd name="connsiteX81" fmla="*/ 325755 w 440055"/>
              <a:gd name="connsiteY81" fmla="*/ 189547 h 317182"/>
              <a:gd name="connsiteX82" fmla="*/ 328613 w 440055"/>
              <a:gd name="connsiteY82" fmla="*/ 181927 h 317182"/>
              <a:gd name="connsiteX83" fmla="*/ 345758 w 440055"/>
              <a:gd name="connsiteY83" fmla="*/ 117157 h 317182"/>
              <a:gd name="connsiteX84" fmla="*/ 360997 w 440055"/>
              <a:gd name="connsiteY84" fmla="*/ 55245 h 317182"/>
              <a:gd name="connsiteX85" fmla="*/ 341947 w 440055"/>
              <a:gd name="connsiteY85" fmla="*/ 15240 h 317182"/>
              <a:gd name="connsiteX86" fmla="*/ 326708 w 440055"/>
              <a:gd name="connsiteY86" fmla="*/ 12382 h 317182"/>
              <a:gd name="connsiteX87" fmla="*/ 320993 w 440055"/>
              <a:gd name="connsiteY87" fmla="*/ 8572 h 317182"/>
              <a:gd name="connsiteX88" fmla="*/ 325755 w 440055"/>
              <a:gd name="connsiteY88" fmla="*/ 2857 h 317182"/>
              <a:gd name="connsiteX89" fmla="*/ 343853 w 440055"/>
              <a:gd name="connsiteY89" fmla="*/ 1905 h 317182"/>
              <a:gd name="connsiteX90" fmla="*/ 357188 w 440055"/>
              <a:gd name="connsiteY90" fmla="*/ 2857 h 317182"/>
              <a:gd name="connsiteX91" fmla="*/ 402908 w 440055"/>
              <a:gd name="connsiteY91" fmla="*/ 1905 h 317182"/>
              <a:gd name="connsiteX92" fmla="*/ 428625 w 440055"/>
              <a:gd name="connsiteY92" fmla="*/ 0 h 317182"/>
              <a:gd name="connsiteX93" fmla="*/ 437197 w 440055"/>
              <a:gd name="connsiteY93" fmla="*/ 2857 h 317182"/>
              <a:gd name="connsiteX94" fmla="*/ 440055 w 440055"/>
              <a:gd name="connsiteY94" fmla="*/ 8572 h 317182"/>
              <a:gd name="connsiteX95" fmla="*/ 80010 w 440055"/>
              <a:gd name="connsiteY95" fmla="*/ 61913 h 317182"/>
              <a:gd name="connsiteX96" fmla="*/ 76200 w 440055"/>
              <a:gd name="connsiteY96" fmla="*/ 58102 h 317182"/>
              <a:gd name="connsiteX97" fmla="*/ 75247 w 440055"/>
              <a:gd name="connsiteY97" fmla="*/ 60960 h 317182"/>
              <a:gd name="connsiteX98" fmla="*/ 75247 w 440055"/>
              <a:gd name="connsiteY98" fmla="*/ 64770 h 317182"/>
              <a:gd name="connsiteX99" fmla="*/ 80010 w 440055"/>
              <a:gd name="connsiteY99" fmla="*/ 61913 h 317182"/>
              <a:gd name="connsiteX100" fmla="*/ 84772 w 440055"/>
              <a:gd name="connsiteY100" fmla="*/ 83820 h 317182"/>
              <a:gd name="connsiteX101" fmla="*/ 84772 w 440055"/>
              <a:gd name="connsiteY101" fmla="*/ 83820 h 317182"/>
              <a:gd name="connsiteX102" fmla="*/ 83820 w 440055"/>
              <a:gd name="connsiteY102" fmla="*/ 83820 h 317182"/>
              <a:gd name="connsiteX103" fmla="*/ 84772 w 440055"/>
              <a:gd name="connsiteY103" fmla="*/ 83820 h 317182"/>
              <a:gd name="connsiteX104" fmla="*/ 84772 w 440055"/>
              <a:gd name="connsiteY104" fmla="*/ 83820 h 317182"/>
              <a:gd name="connsiteX105" fmla="*/ 96203 w 440055"/>
              <a:gd name="connsiteY105" fmla="*/ 82867 h 317182"/>
              <a:gd name="connsiteX106" fmla="*/ 96203 w 440055"/>
              <a:gd name="connsiteY106" fmla="*/ 82867 h 317182"/>
              <a:gd name="connsiteX107" fmla="*/ 96203 w 440055"/>
              <a:gd name="connsiteY107" fmla="*/ 82867 h 317182"/>
              <a:gd name="connsiteX108" fmla="*/ 96203 w 440055"/>
              <a:gd name="connsiteY108" fmla="*/ 82867 h 317182"/>
              <a:gd name="connsiteX109" fmla="*/ 96203 w 440055"/>
              <a:gd name="connsiteY109" fmla="*/ 82867 h 317182"/>
              <a:gd name="connsiteX110" fmla="*/ 101918 w 440055"/>
              <a:gd name="connsiteY110" fmla="*/ 48577 h 317182"/>
              <a:gd name="connsiteX111" fmla="*/ 100013 w 440055"/>
              <a:gd name="connsiteY111" fmla="*/ 47625 h 317182"/>
              <a:gd name="connsiteX112" fmla="*/ 99060 w 440055"/>
              <a:gd name="connsiteY112" fmla="*/ 48577 h 317182"/>
              <a:gd name="connsiteX113" fmla="*/ 100965 w 440055"/>
              <a:gd name="connsiteY113" fmla="*/ 49530 h 317182"/>
              <a:gd name="connsiteX114" fmla="*/ 101918 w 440055"/>
              <a:gd name="connsiteY114" fmla="*/ 48577 h 317182"/>
              <a:gd name="connsiteX115" fmla="*/ 103822 w 440055"/>
              <a:gd name="connsiteY115" fmla="*/ 70485 h 317182"/>
              <a:gd name="connsiteX116" fmla="*/ 103822 w 440055"/>
              <a:gd name="connsiteY116" fmla="*/ 70485 h 317182"/>
              <a:gd name="connsiteX117" fmla="*/ 102870 w 440055"/>
              <a:gd name="connsiteY117" fmla="*/ 70485 h 317182"/>
              <a:gd name="connsiteX118" fmla="*/ 103822 w 440055"/>
              <a:gd name="connsiteY118" fmla="*/ 70485 h 317182"/>
              <a:gd name="connsiteX119" fmla="*/ 103822 w 440055"/>
              <a:gd name="connsiteY119" fmla="*/ 70485 h 317182"/>
              <a:gd name="connsiteX120" fmla="*/ 109538 w 440055"/>
              <a:gd name="connsiteY120" fmla="*/ 161925 h 317182"/>
              <a:gd name="connsiteX121" fmla="*/ 109538 w 440055"/>
              <a:gd name="connsiteY121" fmla="*/ 161925 h 317182"/>
              <a:gd name="connsiteX122" fmla="*/ 109538 w 440055"/>
              <a:gd name="connsiteY122" fmla="*/ 161925 h 317182"/>
              <a:gd name="connsiteX123" fmla="*/ 109538 w 440055"/>
              <a:gd name="connsiteY123" fmla="*/ 161925 h 317182"/>
              <a:gd name="connsiteX124" fmla="*/ 109538 w 440055"/>
              <a:gd name="connsiteY124" fmla="*/ 161925 h 317182"/>
              <a:gd name="connsiteX125" fmla="*/ 110490 w 440055"/>
              <a:gd name="connsiteY125" fmla="*/ 86677 h 317182"/>
              <a:gd name="connsiteX126" fmla="*/ 110490 w 440055"/>
              <a:gd name="connsiteY126" fmla="*/ 86677 h 317182"/>
              <a:gd name="connsiteX127" fmla="*/ 110490 w 440055"/>
              <a:gd name="connsiteY127" fmla="*/ 88582 h 317182"/>
              <a:gd name="connsiteX128" fmla="*/ 111443 w 440055"/>
              <a:gd name="connsiteY128" fmla="*/ 87630 h 317182"/>
              <a:gd name="connsiteX129" fmla="*/ 110490 w 440055"/>
              <a:gd name="connsiteY129" fmla="*/ 86677 h 317182"/>
              <a:gd name="connsiteX130" fmla="*/ 118110 w 440055"/>
              <a:gd name="connsiteY130" fmla="*/ 124777 h 317182"/>
              <a:gd name="connsiteX131" fmla="*/ 117158 w 440055"/>
              <a:gd name="connsiteY131" fmla="*/ 124777 h 317182"/>
              <a:gd name="connsiteX132" fmla="*/ 117158 w 440055"/>
              <a:gd name="connsiteY132" fmla="*/ 128588 h 317182"/>
              <a:gd name="connsiteX133" fmla="*/ 120968 w 440055"/>
              <a:gd name="connsiteY133" fmla="*/ 128588 h 317182"/>
              <a:gd name="connsiteX134" fmla="*/ 118110 w 440055"/>
              <a:gd name="connsiteY134" fmla="*/ 124777 h 317182"/>
              <a:gd name="connsiteX135" fmla="*/ 118110 w 440055"/>
              <a:gd name="connsiteY135" fmla="*/ 142875 h 317182"/>
              <a:gd name="connsiteX136" fmla="*/ 116205 w 440055"/>
              <a:gd name="connsiteY136" fmla="*/ 144780 h 317182"/>
              <a:gd name="connsiteX137" fmla="*/ 118110 w 440055"/>
              <a:gd name="connsiteY137" fmla="*/ 146685 h 317182"/>
              <a:gd name="connsiteX138" fmla="*/ 119063 w 440055"/>
              <a:gd name="connsiteY138" fmla="*/ 146685 h 317182"/>
              <a:gd name="connsiteX139" fmla="*/ 118110 w 440055"/>
              <a:gd name="connsiteY139" fmla="*/ 142875 h 317182"/>
              <a:gd name="connsiteX140" fmla="*/ 118110 w 440055"/>
              <a:gd name="connsiteY140" fmla="*/ 173355 h 317182"/>
              <a:gd name="connsiteX141" fmla="*/ 118110 w 440055"/>
              <a:gd name="connsiteY141" fmla="*/ 173355 h 317182"/>
              <a:gd name="connsiteX142" fmla="*/ 118110 w 440055"/>
              <a:gd name="connsiteY142" fmla="*/ 173355 h 317182"/>
              <a:gd name="connsiteX143" fmla="*/ 118110 w 440055"/>
              <a:gd name="connsiteY143" fmla="*/ 173355 h 317182"/>
              <a:gd name="connsiteX144" fmla="*/ 118110 w 440055"/>
              <a:gd name="connsiteY144" fmla="*/ 173355 h 317182"/>
              <a:gd name="connsiteX145" fmla="*/ 125730 w 440055"/>
              <a:gd name="connsiteY145" fmla="*/ 198120 h 317182"/>
              <a:gd name="connsiteX146" fmla="*/ 125730 w 440055"/>
              <a:gd name="connsiteY146" fmla="*/ 198120 h 317182"/>
              <a:gd name="connsiteX147" fmla="*/ 123825 w 440055"/>
              <a:gd name="connsiteY147" fmla="*/ 199072 h 317182"/>
              <a:gd name="connsiteX148" fmla="*/ 125730 w 440055"/>
              <a:gd name="connsiteY148" fmla="*/ 198120 h 317182"/>
              <a:gd name="connsiteX149" fmla="*/ 125730 w 440055"/>
              <a:gd name="connsiteY149" fmla="*/ 198120 h 317182"/>
              <a:gd name="connsiteX150" fmla="*/ 135255 w 440055"/>
              <a:gd name="connsiteY150" fmla="*/ 131445 h 317182"/>
              <a:gd name="connsiteX151" fmla="*/ 129540 w 440055"/>
              <a:gd name="connsiteY151" fmla="*/ 125730 h 317182"/>
              <a:gd name="connsiteX152" fmla="*/ 127635 w 440055"/>
              <a:gd name="connsiteY152" fmla="*/ 131445 h 317182"/>
              <a:gd name="connsiteX153" fmla="*/ 129540 w 440055"/>
              <a:gd name="connsiteY153" fmla="*/ 135255 h 317182"/>
              <a:gd name="connsiteX154" fmla="*/ 135255 w 440055"/>
              <a:gd name="connsiteY154" fmla="*/ 131445 h 317182"/>
              <a:gd name="connsiteX155" fmla="*/ 140018 w 440055"/>
              <a:gd name="connsiteY155" fmla="*/ 155257 h 317182"/>
              <a:gd name="connsiteX156" fmla="*/ 138113 w 440055"/>
              <a:gd name="connsiteY156" fmla="*/ 153352 h 317182"/>
              <a:gd name="connsiteX157" fmla="*/ 138113 w 440055"/>
              <a:gd name="connsiteY157" fmla="*/ 154305 h 317182"/>
              <a:gd name="connsiteX158" fmla="*/ 138113 w 440055"/>
              <a:gd name="connsiteY158" fmla="*/ 158115 h 317182"/>
              <a:gd name="connsiteX159" fmla="*/ 140018 w 440055"/>
              <a:gd name="connsiteY159" fmla="*/ 155257 h 317182"/>
              <a:gd name="connsiteX160" fmla="*/ 150495 w 440055"/>
              <a:gd name="connsiteY160" fmla="*/ 205740 h 317182"/>
              <a:gd name="connsiteX161" fmla="*/ 150495 w 440055"/>
              <a:gd name="connsiteY161" fmla="*/ 205740 h 317182"/>
              <a:gd name="connsiteX162" fmla="*/ 148590 w 440055"/>
              <a:gd name="connsiteY162" fmla="*/ 205740 h 317182"/>
              <a:gd name="connsiteX163" fmla="*/ 150495 w 440055"/>
              <a:gd name="connsiteY163" fmla="*/ 205740 h 317182"/>
              <a:gd name="connsiteX164" fmla="*/ 150495 w 440055"/>
              <a:gd name="connsiteY164" fmla="*/ 205740 h 317182"/>
              <a:gd name="connsiteX165" fmla="*/ 156210 w 440055"/>
              <a:gd name="connsiteY165" fmla="*/ 246697 h 317182"/>
              <a:gd name="connsiteX166" fmla="*/ 155258 w 440055"/>
              <a:gd name="connsiteY166" fmla="*/ 247650 h 317182"/>
              <a:gd name="connsiteX167" fmla="*/ 156210 w 440055"/>
              <a:gd name="connsiteY167" fmla="*/ 248602 h 317182"/>
              <a:gd name="connsiteX168" fmla="*/ 157163 w 440055"/>
              <a:gd name="connsiteY168" fmla="*/ 247650 h 317182"/>
              <a:gd name="connsiteX169" fmla="*/ 156210 w 440055"/>
              <a:gd name="connsiteY169" fmla="*/ 246697 h 317182"/>
              <a:gd name="connsiteX170" fmla="*/ 160972 w 440055"/>
              <a:gd name="connsiteY170" fmla="*/ 225742 h 317182"/>
              <a:gd name="connsiteX171" fmla="*/ 160972 w 440055"/>
              <a:gd name="connsiteY171" fmla="*/ 225742 h 317182"/>
              <a:gd name="connsiteX172" fmla="*/ 160020 w 440055"/>
              <a:gd name="connsiteY172" fmla="*/ 225742 h 317182"/>
              <a:gd name="connsiteX173" fmla="*/ 160972 w 440055"/>
              <a:gd name="connsiteY173" fmla="*/ 225742 h 317182"/>
              <a:gd name="connsiteX174" fmla="*/ 160972 w 440055"/>
              <a:gd name="connsiteY174" fmla="*/ 225742 h 317182"/>
              <a:gd name="connsiteX175" fmla="*/ 213360 w 440055"/>
              <a:gd name="connsiteY175" fmla="*/ 40005 h 317182"/>
              <a:gd name="connsiteX176" fmla="*/ 212408 w 440055"/>
              <a:gd name="connsiteY176" fmla="*/ 39052 h 317182"/>
              <a:gd name="connsiteX177" fmla="*/ 212408 w 440055"/>
              <a:gd name="connsiteY177" fmla="*/ 40005 h 317182"/>
              <a:gd name="connsiteX178" fmla="*/ 213360 w 440055"/>
              <a:gd name="connsiteY178" fmla="*/ 40005 h 317182"/>
              <a:gd name="connsiteX179" fmla="*/ 213360 w 440055"/>
              <a:gd name="connsiteY179" fmla="*/ 40005 h 317182"/>
              <a:gd name="connsiteX180" fmla="*/ 217170 w 440055"/>
              <a:gd name="connsiteY180" fmla="*/ 70485 h 317182"/>
              <a:gd name="connsiteX181" fmla="*/ 217170 w 440055"/>
              <a:gd name="connsiteY181" fmla="*/ 70485 h 317182"/>
              <a:gd name="connsiteX182" fmla="*/ 217170 w 440055"/>
              <a:gd name="connsiteY182" fmla="*/ 70485 h 317182"/>
              <a:gd name="connsiteX183" fmla="*/ 216218 w 440055"/>
              <a:gd name="connsiteY183" fmla="*/ 71438 h 317182"/>
              <a:gd name="connsiteX184" fmla="*/ 217170 w 440055"/>
              <a:gd name="connsiteY184" fmla="*/ 70485 h 317182"/>
              <a:gd name="connsiteX185" fmla="*/ 220980 w 440055"/>
              <a:gd name="connsiteY185" fmla="*/ 60007 h 317182"/>
              <a:gd name="connsiteX186" fmla="*/ 222885 w 440055"/>
              <a:gd name="connsiteY186" fmla="*/ 58102 h 317182"/>
              <a:gd name="connsiteX187" fmla="*/ 220980 w 440055"/>
              <a:gd name="connsiteY187" fmla="*/ 54292 h 317182"/>
              <a:gd name="connsiteX188" fmla="*/ 218122 w 440055"/>
              <a:gd name="connsiteY188" fmla="*/ 52388 h 317182"/>
              <a:gd name="connsiteX189" fmla="*/ 217170 w 440055"/>
              <a:gd name="connsiteY189" fmla="*/ 55245 h 317182"/>
              <a:gd name="connsiteX190" fmla="*/ 220980 w 440055"/>
              <a:gd name="connsiteY190" fmla="*/ 55245 h 317182"/>
              <a:gd name="connsiteX191" fmla="*/ 220980 w 440055"/>
              <a:gd name="connsiteY191" fmla="*/ 55245 h 317182"/>
              <a:gd name="connsiteX192" fmla="*/ 220980 w 440055"/>
              <a:gd name="connsiteY192" fmla="*/ 59055 h 317182"/>
              <a:gd name="connsiteX193" fmla="*/ 220980 w 440055"/>
              <a:gd name="connsiteY193" fmla="*/ 60007 h 317182"/>
              <a:gd name="connsiteX194" fmla="*/ 219075 w 440055"/>
              <a:gd name="connsiteY194" fmla="*/ 35242 h 317182"/>
              <a:gd name="connsiteX195" fmla="*/ 219075 w 440055"/>
              <a:gd name="connsiteY195" fmla="*/ 35242 h 317182"/>
              <a:gd name="connsiteX196" fmla="*/ 220028 w 440055"/>
              <a:gd name="connsiteY196" fmla="*/ 35242 h 317182"/>
              <a:gd name="connsiteX197" fmla="*/ 219075 w 440055"/>
              <a:gd name="connsiteY197" fmla="*/ 35242 h 317182"/>
              <a:gd name="connsiteX198" fmla="*/ 219075 w 440055"/>
              <a:gd name="connsiteY198" fmla="*/ 35242 h 317182"/>
              <a:gd name="connsiteX199" fmla="*/ 220980 w 440055"/>
              <a:gd name="connsiteY199" fmla="*/ 45720 h 317182"/>
              <a:gd name="connsiteX200" fmla="*/ 220980 w 440055"/>
              <a:gd name="connsiteY200" fmla="*/ 46672 h 317182"/>
              <a:gd name="connsiteX201" fmla="*/ 223838 w 440055"/>
              <a:gd name="connsiteY201" fmla="*/ 46672 h 317182"/>
              <a:gd name="connsiteX202" fmla="*/ 224790 w 440055"/>
              <a:gd name="connsiteY202" fmla="*/ 48577 h 317182"/>
              <a:gd name="connsiteX203" fmla="*/ 226695 w 440055"/>
              <a:gd name="connsiteY203" fmla="*/ 49530 h 317182"/>
              <a:gd name="connsiteX204" fmla="*/ 226695 w 440055"/>
              <a:gd name="connsiteY204" fmla="*/ 49530 h 317182"/>
              <a:gd name="connsiteX205" fmla="*/ 224790 w 440055"/>
              <a:gd name="connsiteY205" fmla="*/ 47625 h 317182"/>
              <a:gd name="connsiteX206" fmla="*/ 222885 w 440055"/>
              <a:gd name="connsiteY206" fmla="*/ 47625 h 317182"/>
              <a:gd name="connsiteX207" fmla="*/ 220980 w 440055"/>
              <a:gd name="connsiteY207" fmla="*/ 45720 h 317182"/>
              <a:gd name="connsiteX208" fmla="*/ 221933 w 440055"/>
              <a:gd name="connsiteY208" fmla="*/ 16192 h 317182"/>
              <a:gd name="connsiteX209" fmla="*/ 221933 w 440055"/>
              <a:gd name="connsiteY209" fmla="*/ 16192 h 317182"/>
              <a:gd name="connsiteX210" fmla="*/ 222885 w 440055"/>
              <a:gd name="connsiteY210" fmla="*/ 16192 h 317182"/>
              <a:gd name="connsiteX211" fmla="*/ 221933 w 440055"/>
              <a:gd name="connsiteY211" fmla="*/ 16192 h 317182"/>
              <a:gd name="connsiteX212" fmla="*/ 221933 w 440055"/>
              <a:gd name="connsiteY212" fmla="*/ 16192 h 317182"/>
              <a:gd name="connsiteX213" fmla="*/ 222885 w 440055"/>
              <a:gd name="connsiteY213" fmla="*/ 75247 h 317182"/>
              <a:gd name="connsiteX214" fmla="*/ 223838 w 440055"/>
              <a:gd name="connsiteY214" fmla="*/ 74295 h 317182"/>
              <a:gd name="connsiteX215" fmla="*/ 221933 w 440055"/>
              <a:gd name="connsiteY215" fmla="*/ 72390 h 317182"/>
              <a:gd name="connsiteX216" fmla="*/ 220980 w 440055"/>
              <a:gd name="connsiteY216" fmla="*/ 73342 h 317182"/>
              <a:gd name="connsiteX217" fmla="*/ 222885 w 440055"/>
              <a:gd name="connsiteY217" fmla="*/ 75247 h 317182"/>
              <a:gd name="connsiteX218" fmla="*/ 268605 w 440055"/>
              <a:gd name="connsiteY218" fmla="*/ 113347 h 317182"/>
              <a:gd name="connsiteX219" fmla="*/ 267653 w 440055"/>
              <a:gd name="connsiteY219" fmla="*/ 108585 h 317182"/>
              <a:gd name="connsiteX220" fmla="*/ 263843 w 440055"/>
              <a:gd name="connsiteY220" fmla="*/ 108585 h 317182"/>
              <a:gd name="connsiteX221" fmla="*/ 260985 w 440055"/>
              <a:gd name="connsiteY221" fmla="*/ 110490 h 317182"/>
              <a:gd name="connsiteX222" fmla="*/ 255270 w 440055"/>
              <a:gd name="connsiteY222" fmla="*/ 111442 h 317182"/>
              <a:gd name="connsiteX223" fmla="*/ 257175 w 440055"/>
              <a:gd name="connsiteY223" fmla="*/ 106680 h 317182"/>
              <a:gd name="connsiteX224" fmla="*/ 263843 w 440055"/>
              <a:gd name="connsiteY224" fmla="*/ 100965 h 317182"/>
              <a:gd name="connsiteX225" fmla="*/ 268605 w 440055"/>
              <a:gd name="connsiteY225" fmla="*/ 95250 h 317182"/>
              <a:gd name="connsiteX226" fmla="*/ 262890 w 440055"/>
              <a:gd name="connsiteY226" fmla="*/ 99060 h 317182"/>
              <a:gd name="connsiteX227" fmla="*/ 262890 w 440055"/>
              <a:gd name="connsiteY227" fmla="*/ 99060 h 317182"/>
              <a:gd name="connsiteX228" fmla="*/ 259080 w 440055"/>
              <a:gd name="connsiteY228" fmla="*/ 100013 h 317182"/>
              <a:gd name="connsiteX229" fmla="*/ 259080 w 440055"/>
              <a:gd name="connsiteY229" fmla="*/ 96202 h 317182"/>
              <a:gd name="connsiteX230" fmla="*/ 258128 w 440055"/>
              <a:gd name="connsiteY230" fmla="*/ 88582 h 317182"/>
              <a:gd name="connsiteX231" fmla="*/ 258128 w 440055"/>
              <a:gd name="connsiteY231" fmla="*/ 81915 h 317182"/>
              <a:gd name="connsiteX232" fmla="*/ 261938 w 440055"/>
              <a:gd name="connsiteY232" fmla="*/ 81915 h 317182"/>
              <a:gd name="connsiteX233" fmla="*/ 263843 w 440055"/>
              <a:gd name="connsiteY233" fmla="*/ 80010 h 317182"/>
              <a:gd name="connsiteX234" fmla="*/ 268605 w 440055"/>
              <a:gd name="connsiteY234" fmla="*/ 81915 h 317182"/>
              <a:gd name="connsiteX235" fmla="*/ 265747 w 440055"/>
              <a:gd name="connsiteY235" fmla="*/ 77152 h 317182"/>
              <a:gd name="connsiteX236" fmla="*/ 264795 w 440055"/>
              <a:gd name="connsiteY236" fmla="*/ 76200 h 317182"/>
              <a:gd name="connsiteX237" fmla="*/ 262890 w 440055"/>
              <a:gd name="connsiteY237" fmla="*/ 76200 h 317182"/>
              <a:gd name="connsiteX238" fmla="*/ 262890 w 440055"/>
              <a:gd name="connsiteY238" fmla="*/ 78105 h 317182"/>
              <a:gd name="connsiteX239" fmla="*/ 262890 w 440055"/>
              <a:gd name="connsiteY239" fmla="*/ 80010 h 317182"/>
              <a:gd name="connsiteX240" fmla="*/ 254318 w 440055"/>
              <a:gd name="connsiteY240" fmla="*/ 78105 h 317182"/>
              <a:gd name="connsiteX241" fmla="*/ 253365 w 440055"/>
              <a:gd name="connsiteY241" fmla="*/ 76200 h 317182"/>
              <a:gd name="connsiteX242" fmla="*/ 252413 w 440055"/>
              <a:gd name="connsiteY242" fmla="*/ 72390 h 317182"/>
              <a:gd name="connsiteX243" fmla="*/ 244793 w 440055"/>
              <a:gd name="connsiteY243" fmla="*/ 73342 h 317182"/>
              <a:gd name="connsiteX244" fmla="*/ 244793 w 440055"/>
              <a:gd name="connsiteY244" fmla="*/ 73342 h 317182"/>
              <a:gd name="connsiteX245" fmla="*/ 241935 w 440055"/>
              <a:gd name="connsiteY245" fmla="*/ 76200 h 317182"/>
              <a:gd name="connsiteX246" fmla="*/ 240030 w 440055"/>
              <a:gd name="connsiteY246" fmla="*/ 78105 h 317182"/>
              <a:gd name="connsiteX247" fmla="*/ 241935 w 440055"/>
              <a:gd name="connsiteY247" fmla="*/ 79057 h 317182"/>
              <a:gd name="connsiteX248" fmla="*/ 243840 w 440055"/>
              <a:gd name="connsiteY248" fmla="*/ 79057 h 317182"/>
              <a:gd name="connsiteX249" fmla="*/ 247650 w 440055"/>
              <a:gd name="connsiteY249" fmla="*/ 75247 h 317182"/>
              <a:gd name="connsiteX250" fmla="*/ 248603 w 440055"/>
              <a:gd name="connsiteY250" fmla="*/ 76200 h 317182"/>
              <a:gd name="connsiteX251" fmla="*/ 243840 w 440055"/>
              <a:gd name="connsiteY251" fmla="*/ 78105 h 317182"/>
              <a:gd name="connsiteX252" fmla="*/ 243840 w 440055"/>
              <a:gd name="connsiteY252" fmla="*/ 78105 h 317182"/>
              <a:gd name="connsiteX253" fmla="*/ 243840 w 440055"/>
              <a:gd name="connsiteY253" fmla="*/ 78105 h 317182"/>
              <a:gd name="connsiteX254" fmla="*/ 245745 w 440055"/>
              <a:gd name="connsiteY254" fmla="*/ 79057 h 317182"/>
              <a:gd name="connsiteX255" fmla="*/ 247650 w 440055"/>
              <a:gd name="connsiteY255" fmla="*/ 82867 h 317182"/>
              <a:gd name="connsiteX256" fmla="*/ 249555 w 440055"/>
              <a:gd name="connsiteY256" fmla="*/ 85725 h 317182"/>
              <a:gd name="connsiteX257" fmla="*/ 251460 w 440055"/>
              <a:gd name="connsiteY257" fmla="*/ 86677 h 317182"/>
              <a:gd name="connsiteX258" fmla="*/ 255270 w 440055"/>
              <a:gd name="connsiteY258" fmla="*/ 90488 h 317182"/>
              <a:gd name="connsiteX259" fmla="*/ 256222 w 440055"/>
              <a:gd name="connsiteY259" fmla="*/ 93345 h 317182"/>
              <a:gd name="connsiteX260" fmla="*/ 254318 w 440055"/>
              <a:gd name="connsiteY260" fmla="*/ 91440 h 317182"/>
              <a:gd name="connsiteX261" fmla="*/ 252413 w 440055"/>
              <a:gd name="connsiteY261" fmla="*/ 91440 h 317182"/>
              <a:gd name="connsiteX262" fmla="*/ 242888 w 440055"/>
              <a:gd name="connsiteY262" fmla="*/ 92392 h 317182"/>
              <a:gd name="connsiteX263" fmla="*/ 240030 w 440055"/>
              <a:gd name="connsiteY263" fmla="*/ 92392 h 317182"/>
              <a:gd name="connsiteX264" fmla="*/ 241935 w 440055"/>
              <a:gd name="connsiteY264" fmla="*/ 96202 h 317182"/>
              <a:gd name="connsiteX265" fmla="*/ 238125 w 440055"/>
              <a:gd name="connsiteY265" fmla="*/ 97155 h 317182"/>
              <a:gd name="connsiteX266" fmla="*/ 240030 w 440055"/>
              <a:gd name="connsiteY266" fmla="*/ 86677 h 317182"/>
              <a:gd name="connsiteX267" fmla="*/ 241935 w 440055"/>
              <a:gd name="connsiteY267" fmla="*/ 86677 h 317182"/>
              <a:gd name="connsiteX268" fmla="*/ 243840 w 440055"/>
              <a:gd name="connsiteY268" fmla="*/ 87630 h 317182"/>
              <a:gd name="connsiteX269" fmla="*/ 244793 w 440055"/>
              <a:gd name="connsiteY269" fmla="*/ 84772 h 317182"/>
              <a:gd name="connsiteX270" fmla="*/ 242888 w 440055"/>
              <a:gd name="connsiteY270" fmla="*/ 80963 h 317182"/>
              <a:gd name="connsiteX271" fmla="*/ 233363 w 440055"/>
              <a:gd name="connsiteY271" fmla="*/ 74295 h 317182"/>
              <a:gd name="connsiteX272" fmla="*/ 227647 w 440055"/>
              <a:gd name="connsiteY272" fmla="*/ 76200 h 317182"/>
              <a:gd name="connsiteX273" fmla="*/ 227647 w 440055"/>
              <a:gd name="connsiteY273" fmla="*/ 78105 h 317182"/>
              <a:gd name="connsiteX274" fmla="*/ 229553 w 440055"/>
              <a:gd name="connsiteY274" fmla="*/ 78105 h 317182"/>
              <a:gd name="connsiteX275" fmla="*/ 231458 w 440055"/>
              <a:gd name="connsiteY275" fmla="*/ 77152 h 317182"/>
              <a:gd name="connsiteX276" fmla="*/ 238125 w 440055"/>
              <a:gd name="connsiteY276" fmla="*/ 80010 h 317182"/>
              <a:gd name="connsiteX277" fmla="*/ 235268 w 440055"/>
              <a:gd name="connsiteY277" fmla="*/ 87630 h 317182"/>
              <a:gd name="connsiteX278" fmla="*/ 233363 w 440055"/>
              <a:gd name="connsiteY278" fmla="*/ 86677 h 317182"/>
              <a:gd name="connsiteX279" fmla="*/ 233363 w 440055"/>
              <a:gd name="connsiteY279" fmla="*/ 86677 h 317182"/>
              <a:gd name="connsiteX280" fmla="*/ 235268 w 440055"/>
              <a:gd name="connsiteY280" fmla="*/ 87630 h 317182"/>
              <a:gd name="connsiteX281" fmla="*/ 235268 w 440055"/>
              <a:gd name="connsiteY281" fmla="*/ 91440 h 317182"/>
              <a:gd name="connsiteX282" fmla="*/ 240030 w 440055"/>
              <a:gd name="connsiteY282" fmla="*/ 96202 h 317182"/>
              <a:gd name="connsiteX283" fmla="*/ 240030 w 440055"/>
              <a:gd name="connsiteY283" fmla="*/ 96202 h 317182"/>
              <a:gd name="connsiteX284" fmla="*/ 244793 w 440055"/>
              <a:gd name="connsiteY284" fmla="*/ 100965 h 317182"/>
              <a:gd name="connsiteX285" fmla="*/ 246697 w 440055"/>
              <a:gd name="connsiteY285" fmla="*/ 100013 h 317182"/>
              <a:gd name="connsiteX286" fmla="*/ 244793 w 440055"/>
              <a:gd name="connsiteY286" fmla="*/ 94297 h 317182"/>
              <a:gd name="connsiteX287" fmla="*/ 247650 w 440055"/>
              <a:gd name="connsiteY287" fmla="*/ 95250 h 317182"/>
              <a:gd name="connsiteX288" fmla="*/ 252413 w 440055"/>
              <a:gd name="connsiteY288" fmla="*/ 95250 h 317182"/>
              <a:gd name="connsiteX289" fmla="*/ 255270 w 440055"/>
              <a:gd name="connsiteY289" fmla="*/ 94297 h 317182"/>
              <a:gd name="connsiteX290" fmla="*/ 258128 w 440055"/>
              <a:gd name="connsiteY290" fmla="*/ 96202 h 317182"/>
              <a:gd name="connsiteX291" fmla="*/ 256222 w 440055"/>
              <a:gd name="connsiteY291" fmla="*/ 98107 h 317182"/>
              <a:gd name="connsiteX292" fmla="*/ 256222 w 440055"/>
              <a:gd name="connsiteY292" fmla="*/ 100013 h 317182"/>
              <a:gd name="connsiteX293" fmla="*/ 258128 w 440055"/>
              <a:gd name="connsiteY293" fmla="*/ 100965 h 317182"/>
              <a:gd name="connsiteX294" fmla="*/ 260033 w 440055"/>
              <a:gd name="connsiteY294" fmla="*/ 102870 h 317182"/>
              <a:gd name="connsiteX295" fmla="*/ 257175 w 440055"/>
              <a:gd name="connsiteY295" fmla="*/ 104775 h 317182"/>
              <a:gd name="connsiteX296" fmla="*/ 249555 w 440055"/>
              <a:gd name="connsiteY296" fmla="*/ 104775 h 317182"/>
              <a:gd name="connsiteX297" fmla="*/ 247650 w 440055"/>
              <a:gd name="connsiteY297" fmla="*/ 104775 h 317182"/>
              <a:gd name="connsiteX298" fmla="*/ 242888 w 440055"/>
              <a:gd name="connsiteY298" fmla="*/ 105727 h 317182"/>
              <a:gd name="connsiteX299" fmla="*/ 241935 w 440055"/>
              <a:gd name="connsiteY299" fmla="*/ 107632 h 317182"/>
              <a:gd name="connsiteX300" fmla="*/ 243840 w 440055"/>
              <a:gd name="connsiteY300" fmla="*/ 107632 h 317182"/>
              <a:gd name="connsiteX301" fmla="*/ 258128 w 440055"/>
              <a:gd name="connsiteY301" fmla="*/ 109538 h 317182"/>
              <a:gd name="connsiteX302" fmla="*/ 273368 w 440055"/>
              <a:gd name="connsiteY302" fmla="*/ 111442 h 317182"/>
              <a:gd name="connsiteX303" fmla="*/ 268605 w 440055"/>
              <a:gd name="connsiteY303" fmla="*/ 113347 h 317182"/>
              <a:gd name="connsiteX304" fmla="*/ 224790 w 440055"/>
              <a:gd name="connsiteY304" fmla="*/ 33338 h 317182"/>
              <a:gd name="connsiteX305" fmla="*/ 224790 w 440055"/>
              <a:gd name="connsiteY305" fmla="*/ 33338 h 317182"/>
              <a:gd name="connsiteX306" fmla="*/ 224790 w 440055"/>
              <a:gd name="connsiteY306" fmla="*/ 31432 h 317182"/>
              <a:gd name="connsiteX307" fmla="*/ 223838 w 440055"/>
              <a:gd name="connsiteY307" fmla="*/ 31432 h 317182"/>
              <a:gd name="connsiteX308" fmla="*/ 224790 w 440055"/>
              <a:gd name="connsiteY308" fmla="*/ 33338 h 317182"/>
              <a:gd name="connsiteX309" fmla="*/ 226695 w 440055"/>
              <a:gd name="connsiteY309" fmla="*/ 63817 h 317182"/>
              <a:gd name="connsiteX310" fmla="*/ 225743 w 440055"/>
              <a:gd name="connsiteY310" fmla="*/ 64770 h 317182"/>
              <a:gd name="connsiteX311" fmla="*/ 227647 w 440055"/>
              <a:gd name="connsiteY311" fmla="*/ 65722 h 317182"/>
              <a:gd name="connsiteX312" fmla="*/ 228600 w 440055"/>
              <a:gd name="connsiteY312" fmla="*/ 64770 h 317182"/>
              <a:gd name="connsiteX313" fmla="*/ 226695 w 440055"/>
              <a:gd name="connsiteY313" fmla="*/ 63817 h 317182"/>
              <a:gd name="connsiteX314" fmla="*/ 227647 w 440055"/>
              <a:gd name="connsiteY314" fmla="*/ 56197 h 317182"/>
              <a:gd name="connsiteX315" fmla="*/ 225743 w 440055"/>
              <a:gd name="connsiteY315" fmla="*/ 57150 h 317182"/>
              <a:gd name="connsiteX316" fmla="*/ 228600 w 440055"/>
              <a:gd name="connsiteY316" fmla="*/ 62865 h 317182"/>
              <a:gd name="connsiteX317" fmla="*/ 230505 w 440055"/>
              <a:gd name="connsiteY317" fmla="*/ 63817 h 317182"/>
              <a:gd name="connsiteX318" fmla="*/ 231458 w 440055"/>
              <a:gd name="connsiteY318" fmla="*/ 61913 h 317182"/>
              <a:gd name="connsiteX319" fmla="*/ 227647 w 440055"/>
              <a:gd name="connsiteY319" fmla="*/ 56197 h 317182"/>
              <a:gd name="connsiteX320" fmla="*/ 227647 w 440055"/>
              <a:gd name="connsiteY320" fmla="*/ 85725 h 317182"/>
              <a:gd name="connsiteX321" fmla="*/ 229553 w 440055"/>
              <a:gd name="connsiteY321" fmla="*/ 84772 h 317182"/>
              <a:gd name="connsiteX322" fmla="*/ 228600 w 440055"/>
              <a:gd name="connsiteY322" fmla="*/ 82867 h 317182"/>
              <a:gd name="connsiteX323" fmla="*/ 226695 w 440055"/>
              <a:gd name="connsiteY323" fmla="*/ 83820 h 317182"/>
              <a:gd name="connsiteX324" fmla="*/ 227647 w 440055"/>
              <a:gd name="connsiteY324" fmla="*/ 85725 h 317182"/>
              <a:gd name="connsiteX325" fmla="*/ 229553 w 440055"/>
              <a:gd name="connsiteY325" fmla="*/ 95250 h 317182"/>
              <a:gd name="connsiteX326" fmla="*/ 229553 w 440055"/>
              <a:gd name="connsiteY326" fmla="*/ 95250 h 317182"/>
              <a:gd name="connsiteX327" fmla="*/ 227647 w 440055"/>
              <a:gd name="connsiteY327" fmla="*/ 99060 h 317182"/>
              <a:gd name="connsiteX328" fmla="*/ 228600 w 440055"/>
              <a:gd name="connsiteY328" fmla="*/ 100013 h 317182"/>
              <a:gd name="connsiteX329" fmla="*/ 229553 w 440055"/>
              <a:gd name="connsiteY329" fmla="*/ 95250 h 317182"/>
              <a:gd name="connsiteX330" fmla="*/ 228600 w 440055"/>
              <a:gd name="connsiteY330" fmla="*/ 26670 h 317182"/>
              <a:gd name="connsiteX331" fmla="*/ 230505 w 440055"/>
              <a:gd name="connsiteY331" fmla="*/ 26670 h 317182"/>
              <a:gd name="connsiteX332" fmla="*/ 233363 w 440055"/>
              <a:gd name="connsiteY332" fmla="*/ 25717 h 317182"/>
              <a:gd name="connsiteX333" fmla="*/ 231458 w 440055"/>
              <a:gd name="connsiteY333" fmla="*/ 23813 h 317182"/>
              <a:gd name="connsiteX334" fmla="*/ 228600 w 440055"/>
              <a:gd name="connsiteY334" fmla="*/ 26670 h 317182"/>
              <a:gd name="connsiteX335" fmla="*/ 228600 w 440055"/>
              <a:gd name="connsiteY335" fmla="*/ 53340 h 317182"/>
              <a:gd name="connsiteX336" fmla="*/ 229553 w 440055"/>
              <a:gd name="connsiteY336" fmla="*/ 54292 h 317182"/>
              <a:gd name="connsiteX337" fmla="*/ 231458 w 440055"/>
              <a:gd name="connsiteY337" fmla="*/ 52388 h 317182"/>
              <a:gd name="connsiteX338" fmla="*/ 230505 w 440055"/>
              <a:gd name="connsiteY338" fmla="*/ 51435 h 317182"/>
              <a:gd name="connsiteX339" fmla="*/ 228600 w 440055"/>
              <a:gd name="connsiteY339" fmla="*/ 53340 h 317182"/>
              <a:gd name="connsiteX340" fmla="*/ 232410 w 440055"/>
              <a:gd name="connsiteY340" fmla="*/ 32385 h 317182"/>
              <a:gd name="connsiteX341" fmla="*/ 229553 w 440055"/>
              <a:gd name="connsiteY341" fmla="*/ 32385 h 317182"/>
              <a:gd name="connsiteX342" fmla="*/ 229553 w 440055"/>
              <a:gd name="connsiteY342" fmla="*/ 34290 h 317182"/>
              <a:gd name="connsiteX343" fmla="*/ 232410 w 440055"/>
              <a:gd name="connsiteY343" fmla="*/ 34290 h 317182"/>
              <a:gd name="connsiteX344" fmla="*/ 238125 w 440055"/>
              <a:gd name="connsiteY344" fmla="*/ 38100 h 317182"/>
              <a:gd name="connsiteX345" fmla="*/ 240030 w 440055"/>
              <a:gd name="connsiteY345" fmla="*/ 39052 h 317182"/>
              <a:gd name="connsiteX346" fmla="*/ 240030 w 440055"/>
              <a:gd name="connsiteY346" fmla="*/ 37147 h 317182"/>
              <a:gd name="connsiteX347" fmla="*/ 232410 w 440055"/>
              <a:gd name="connsiteY347" fmla="*/ 32385 h 317182"/>
              <a:gd name="connsiteX348" fmla="*/ 236220 w 440055"/>
              <a:gd name="connsiteY348" fmla="*/ 55245 h 317182"/>
              <a:gd name="connsiteX349" fmla="*/ 232410 w 440055"/>
              <a:gd name="connsiteY349" fmla="*/ 56197 h 317182"/>
              <a:gd name="connsiteX350" fmla="*/ 236220 w 440055"/>
              <a:gd name="connsiteY350" fmla="*/ 60007 h 317182"/>
              <a:gd name="connsiteX351" fmla="*/ 237172 w 440055"/>
              <a:gd name="connsiteY351" fmla="*/ 60960 h 317182"/>
              <a:gd name="connsiteX352" fmla="*/ 239078 w 440055"/>
              <a:gd name="connsiteY352" fmla="*/ 60960 h 317182"/>
              <a:gd name="connsiteX353" fmla="*/ 239078 w 440055"/>
              <a:gd name="connsiteY353" fmla="*/ 60007 h 317182"/>
              <a:gd name="connsiteX354" fmla="*/ 237172 w 440055"/>
              <a:gd name="connsiteY354" fmla="*/ 60007 h 317182"/>
              <a:gd name="connsiteX355" fmla="*/ 236220 w 440055"/>
              <a:gd name="connsiteY355" fmla="*/ 60007 h 317182"/>
              <a:gd name="connsiteX356" fmla="*/ 236220 w 440055"/>
              <a:gd name="connsiteY356" fmla="*/ 55245 h 317182"/>
              <a:gd name="connsiteX357" fmla="*/ 238125 w 440055"/>
              <a:gd name="connsiteY357" fmla="*/ 49530 h 317182"/>
              <a:gd name="connsiteX358" fmla="*/ 236220 w 440055"/>
              <a:gd name="connsiteY358" fmla="*/ 49530 h 317182"/>
              <a:gd name="connsiteX359" fmla="*/ 231458 w 440055"/>
              <a:gd name="connsiteY359" fmla="*/ 45720 h 317182"/>
              <a:gd name="connsiteX360" fmla="*/ 230505 w 440055"/>
              <a:gd name="connsiteY360" fmla="*/ 46672 h 317182"/>
              <a:gd name="connsiteX361" fmla="*/ 235268 w 440055"/>
              <a:gd name="connsiteY361" fmla="*/ 49530 h 317182"/>
              <a:gd name="connsiteX362" fmla="*/ 236220 w 440055"/>
              <a:gd name="connsiteY362" fmla="*/ 49530 h 317182"/>
              <a:gd name="connsiteX363" fmla="*/ 236220 w 440055"/>
              <a:gd name="connsiteY363" fmla="*/ 55245 h 317182"/>
              <a:gd name="connsiteX364" fmla="*/ 243840 w 440055"/>
              <a:gd name="connsiteY364" fmla="*/ 67627 h 317182"/>
              <a:gd name="connsiteX365" fmla="*/ 238125 w 440055"/>
              <a:gd name="connsiteY365" fmla="*/ 67627 h 317182"/>
              <a:gd name="connsiteX366" fmla="*/ 232410 w 440055"/>
              <a:gd name="connsiteY366" fmla="*/ 73342 h 317182"/>
              <a:gd name="connsiteX367" fmla="*/ 232410 w 440055"/>
              <a:gd name="connsiteY367" fmla="*/ 75247 h 317182"/>
              <a:gd name="connsiteX368" fmla="*/ 234315 w 440055"/>
              <a:gd name="connsiteY368" fmla="*/ 75247 h 317182"/>
              <a:gd name="connsiteX369" fmla="*/ 243840 w 440055"/>
              <a:gd name="connsiteY369" fmla="*/ 73342 h 317182"/>
              <a:gd name="connsiteX370" fmla="*/ 243840 w 440055"/>
              <a:gd name="connsiteY370" fmla="*/ 71438 h 317182"/>
              <a:gd name="connsiteX371" fmla="*/ 243840 w 440055"/>
              <a:gd name="connsiteY371" fmla="*/ 67627 h 317182"/>
              <a:gd name="connsiteX372" fmla="*/ 240030 w 440055"/>
              <a:gd name="connsiteY372" fmla="*/ 61913 h 317182"/>
              <a:gd name="connsiteX373" fmla="*/ 234315 w 440055"/>
              <a:gd name="connsiteY373" fmla="*/ 64770 h 317182"/>
              <a:gd name="connsiteX374" fmla="*/ 234315 w 440055"/>
              <a:gd name="connsiteY374" fmla="*/ 65722 h 317182"/>
              <a:gd name="connsiteX375" fmla="*/ 240030 w 440055"/>
              <a:gd name="connsiteY375" fmla="*/ 62865 h 317182"/>
              <a:gd name="connsiteX376" fmla="*/ 240030 w 440055"/>
              <a:gd name="connsiteY376" fmla="*/ 61913 h 317182"/>
              <a:gd name="connsiteX377" fmla="*/ 238125 w 440055"/>
              <a:gd name="connsiteY377" fmla="*/ 83820 h 317182"/>
              <a:gd name="connsiteX378" fmla="*/ 239078 w 440055"/>
              <a:gd name="connsiteY378" fmla="*/ 83820 h 317182"/>
              <a:gd name="connsiteX379" fmla="*/ 238125 w 440055"/>
              <a:gd name="connsiteY379" fmla="*/ 84772 h 317182"/>
              <a:gd name="connsiteX380" fmla="*/ 236220 w 440055"/>
              <a:gd name="connsiteY380" fmla="*/ 84772 h 317182"/>
              <a:gd name="connsiteX381" fmla="*/ 236220 w 440055"/>
              <a:gd name="connsiteY381" fmla="*/ 83820 h 317182"/>
              <a:gd name="connsiteX382" fmla="*/ 238125 w 440055"/>
              <a:gd name="connsiteY382" fmla="*/ 83820 h 317182"/>
              <a:gd name="connsiteX383" fmla="*/ 240030 w 440055"/>
              <a:gd name="connsiteY383" fmla="*/ 123825 h 317182"/>
              <a:gd name="connsiteX384" fmla="*/ 240030 w 440055"/>
              <a:gd name="connsiteY384" fmla="*/ 123825 h 317182"/>
              <a:gd name="connsiteX385" fmla="*/ 238125 w 440055"/>
              <a:gd name="connsiteY385" fmla="*/ 123825 h 317182"/>
              <a:gd name="connsiteX386" fmla="*/ 239078 w 440055"/>
              <a:gd name="connsiteY386" fmla="*/ 123825 h 317182"/>
              <a:gd name="connsiteX387" fmla="*/ 240030 w 440055"/>
              <a:gd name="connsiteY387" fmla="*/ 123825 h 317182"/>
              <a:gd name="connsiteX388" fmla="*/ 238125 w 440055"/>
              <a:gd name="connsiteY388" fmla="*/ 48577 h 317182"/>
              <a:gd name="connsiteX389" fmla="*/ 241935 w 440055"/>
              <a:gd name="connsiteY389" fmla="*/ 50482 h 317182"/>
              <a:gd name="connsiteX390" fmla="*/ 243840 w 440055"/>
              <a:gd name="connsiteY390" fmla="*/ 50482 h 317182"/>
              <a:gd name="connsiteX391" fmla="*/ 242888 w 440055"/>
              <a:gd name="connsiteY391" fmla="*/ 49530 h 317182"/>
              <a:gd name="connsiteX392" fmla="*/ 238125 w 440055"/>
              <a:gd name="connsiteY392" fmla="*/ 48577 h 317182"/>
              <a:gd name="connsiteX393" fmla="*/ 240030 w 440055"/>
              <a:gd name="connsiteY393" fmla="*/ 44767 h 317182"/>
              <a:gd name="connsiteX394" fmla="*/ 241935 w 440055"/>
              <a:gd name="connsiteY394" fmla="*/ 43815 h 317182"/>
              <a:gd name="connsiteX395" fmla="*/ 240983 w 440055"/>
              <a:gd name="connsiteY395" fmla="*/ 42863 h 317182"/>
              <a:gd name="connsiteX396" fmla="*/ 240030 w 440055"/>
              <a:gd name="connsiteY396" fmla="*/ 44767 h 317182"/>
              <a:gd name="connsiteX397" fmla="*/ 240030 w 440055"/>
              <a:gd name="connsiteY397" fmla="*/ 44767 h 317182"/>
              <a:gd name="connsiteX398" fmla="*/ 240030 w 440055"/>
              <a:gd name="connsiteY398" fmla="*/ 33338 h 317182"/>
              <a:gd name="connsiteX399" fmla="*/ 243840 w 440055"/>
              <a:gd name="connsiteY399" fmla="*/ 30480 h 317182"/>
              <a:gd name="connsiteX400" fmla="*/ 242888 w 440055"/>
              <a:gd name="connsiteY400" fmla="*/ 29527 h 317182"/>
              <a:gd name="connsiteX401" fmla="*/ 239078 w 440055"/>
              <a:gd name="connsiteY401" fmla="*/ 31432 h 317182"/>
              <a:gd name="connsiteX402" fmla="*/ 240030 w 440055"/>
              <a:gd name="connsiteY402" fmla="*/ 33338 h 317182"/>
              <a:gd name="connsiteX403" fmla="*/ 241935 w 440055"/>
              <a:gd name="connsiteY403" fmla="*/ 23813 h 317182"/>
              <a:gd name="connsiteX404" fmla="*/ 241935 w 440055"/>
              <a:gd name="connsiteY404" fmla="*/ 23813 h 317182"/>
              <a:gd name="connsiteX405" fmla="*/ 242888 w 440055"/>
              <a:gd name="connsiteY405" fmla="*/ 23813 h 317182"/>
              <a:gd name="connsiteX406" fmla="*/ 241935 w 440055"/>
              <a:gd name="connsiteY406" fmla="*/ 23813 h 317182"/>
              <a:gd name="connsiteX407" fmla="*/ 241935 w 440055"/>
              <a:gd name="connsiteY407" fmla="*/ 23813 h 317182"/>
              <a:gd name="connsiteX408" fmla="*/ 252413 w 440055"/>
              <a:gd name="connsiteY408" fmla="*/ 127635 h 317182"/>
              <a:gd name="connsiteX409" fmla="*/ 253365 w 440055"/>
              <a:gd name="connsiteY409" fmla="*/ 126682 h 317182"/>
              <a:gd name="connsiteX410" fmla="*/ 256222 w 440055"/>
              <a:gd name="connsiteY410" fmla="*/ 124777 h 317182"/>
              <a:gd name="connsiteX411" fmla="*/ 256222 w 440055"/>
              <a:gd name="connsiteY411" fmla="*/ 127635 h 317182"/>
              <a:gd name="connsiteX412" fmla="*/ 258128 w 440055"/>
              <a:gd name="connsiteY412" fmla="*/ 130492 h 317182"/>
              <a:gd name="connsiteX413" fmla="*/ 260033 w 440055"/>
              <a:gd name="connsiteY413" fmla="*/ 128588 h 317182"/>
              <a:gd name="connsiteX414" fmla="*/ 260033 w 440055"/>
              <a:gd name="connsiteY414" fmla="*/ 125730 h 317182"/>
              <a:gd name="connsiteX415" fmla="*/ 254318 w 440055"/>
              <a:gd name="connsiteY415" fmla="*/ 116205 h 317182"/>
              <a:gd name="connsiteX416" fmla="*/ 253365 w 440055"/>
              <a:gd name="connsiteY416" fmla="*/ 116205 h 317182"/>
              <a:gd name="connsiteX417" fmla="*/ 245745 w 440055"/>
              <a:gd name="connsiteY417" fmla="*/ 113347 h 317182"/>
              <a:gd name="connsiteX418" fmla="*/ 242888 w 440055"/>
              <a:gd name="connsiteY418" fmla="*/ 113347 h 317182"/>
              <a:gd name="connsiteX419" fmla="*/ 240983 w 440055"/>
              <a:gd name="connsiteY419" fmla="*/ 117157 h 317182"/>
              <a:gd name="connsiteX420" fmla="*/ 242888 w 440055"/>
              <a:gd name="connsiteY420" fmla="*/ 118110 h 317182"/>
              <a:gd name="connsiteX421" fmla="*/ 245745 w 440055"/>
              <a:gd name="connsiteY421" fmla="*/ 119063 h 317182"/>
              <a:gd name="connsiteX422" fmla="*/ 250508 w 440055"/>
              <a:gd name="connsiteY422" fmla="*/ 125730 h 317182"/>
              <a:gd name="connsiteX423" fmla="*/ 252413 w 440055"/>
              <a:gd name="connsiteY423" fmla="*/ 127635 h 317182"/>
              <a:gd name="connsiteX424" fmla="*/ 244793 w 440055"/>
              <a:gd name="connsiteY424" fmla="*/ 64770 h 317182"/>
              <a:gd name="connsiteX425" fmla="*/ 245745 w 440055"/>
              <a:gd name="connsiteY425" fmla="*/ 64770 h 317182"/>
              <a:gd name="connsiteX426" fmla="*/ 245745 w 440055"/>
              <a:gd name="connsiteY426" fmla="*/ 60960 h 317182"/>
              <a:gd name="connsiteX427" fmla="*/ 245745 w 440055"/>
              <a:gd name="connsiteY427" fmla="*/ 60960 h 317182"/>
              <a:gd name="connsiteX428" fmla="*/ 247650 w 440055"/>
              <a:gd name="connsiteY428" fmla="*/ 61913 h 317182"/>
              <a:gd name="connsiteX429" fmla="*/ 249555 w 440055"/>
              <a:gd name="connsiteY429" fmla="*/ 60960 h 317182"/>
              <a:gd name="connsiteX430" fmla="*/ 248603 w 440055"/>
              <a:gd name="connsiteY430" fmla="*/ 59055 h 317182"/>
              <a:gd name="connsiteX431" fmla="*/ 247650 w 440055"/>
              <a:gd name="connsiteY431" fmla="*/ 58102 h 317182"/>
              <a:gd name="connsiteX432" fmla="*/ 248603 w 440055"/>
              <a:gd name="connsiteY432" fmla="*/ 58102 h 317182"/>
              <a:gd name="connsiteX433" fmla="*/ 248603 w 440055"/>
              <a:gd name="connsiteY433" fmla="*/ 56197 h 317182"/>
              <a:gd name="connsiteX434" fmla="*/ 248603 w 440055"/>
              <a:gd name="connsiteY434" fmla="*/ 56197 h 317182"/>
              <a:gd name="connsiteX435" fmla="*/ 247650 w 440055"/>
              <a:gd name="connsiteY435" fmla="*/ 58102 h 317182"/>
              <a:gd name="connsiteX436" fmla="*/ 247650 w 440055"/>
              <a:gd name="connsiteY436" fmla="*/ 59055 h 317182"/>
              <a:gd name="connsiteX437" fmla="*/ 245745 w 440055"/>
              <a:gd name="connsiteY437" fmla="*/ 61913 h 317182"/>
              <a:gd name="connsiteX438" fmla="*/ 245745 w 440055"/>
              <a:gd name="connsiteY438" fmla="*/ 61913 h 317182"/>
              <a:gd name="connsiteX439" fmla="*/ 245745 w 440055"/>
              <a:gd name="connsiteY439" fmla="*/ 61913 h 317182"/>
              <a:gd name="connsiteX440" fmla="*/ 244793 w 440055"/>
              <a:gd name="connsiteY440" fmla="*/ 64770 h 317182"/>
              <a:gd name="connsiteX441" fmla="*/ 244793 w 440055"/>
              <a:gd name="connsiteY441" fmla="*/ 35242 h 317182"/>
              <a:gd name="connsiteX442" fmla="*/ 245745 w 440055"/>
              <a:gd name="connsiteY442" fmla="*/ 35242 h 317182"/>
              <a:gd name="connsiteX443" fmla="*/ 246697 w 440055"/>
              <a:gd name="connsiteY443" fmla="*/ 34290 h 317182"/>
              <a:gd name="connsiteX444" fmla="*/ 244793 w 440055"/>
              <a:gd name="connsiteY444" fmla="*/ 33338 h 317182"/>
              <a:gd name="connsiteX445" fmla="*/ 244793 w 440055"/>
              <a:gd name="connsiteY445" fmla="*/ 35242 h 317182"/>
              <a:gd name="connsiteX446" fmla="*/ 244793 w 440055"/>
              <a:gd name="connsiteY446" fmla="*/ 55245 h 317182"/>
              <a:gd name="connsiteX447" fmla="*/ 244793 w 440055"/>
              <a:gd name="connsiteY447" fmla="*/ 55245 h 317182"/>
              <a:gd name="connsiteX448" fmla="*/ 244793 w 440055"/>
              <a:gd name="connsiteY448" fmla="*/ 55245 h 317182"/>
              <a:gd name="connsiteX449" fmla="*/ 244793 w 440055"/>
              <a:gd name="connsiteY449" fmla="*/ 55245 h 317182"/>
              <a:gd name="connsiteX450" fmla="*/ 244793 w 440055"/>
              <a:gd name="connsiteY450" fmla="*/ 55245 h 317182"/>
              <a:gd name="connsiteX451" fmla="*/ 246697 w 440055"/>
              <a:gd name="connsiteY451" fmla="*/ 124777 h 317182"/>
              <a:gd name="connsiteX452" fmla="*/ 246697 w 440055"/>
              <a:gd name="connsiteY452" fmla="*/ 124777 h 317182"/>
              <a:gd name="connsiteX453" fmla="*/ 246697 w 440055"/>
              <a:gd name="connsiteY453" fmla="*/ 123825 h 317182"/>
              <a:gd name="connsiteX454" fmla="*/ 246697 w 440055"/>
              <a:gd name="connsiteY454" fmla="*/ 124777 h 317182"/>
              <a:gd name="connsiteX455" fmla="*/ 246697 w 440055"/>
              <a:gd name="connsiteY455" fmla="*/ 124777 h 317182"/>
              <a:gd name="connsiteX456" fmla="*/ 246697 w 440055"/>
              <a:gd name="connsiteY456" fmla="*/ 43815 h 317182"/>
              <a:gd name="connsiteX457" fmla="*/ 246697 w 440055"/>
              <a:gd name="connsiteY457" fmla="*/ 45720 h 317182"/>
              <a:gd name="connsiteX458" fmla="*/ 247650 w 440055"/>
              <a:gd name="connsiteY458" fmla="*/ 46672 h 317182"/>
              <a:gd name="connsiteX459" fmla="*/ 248603 w 440055"/>
              <a:gd name="connsiteY459" fmla="*/ 44767 h 317182"/>
              <a:gd name="connsiteX460" fmla="*/ 246697 w 440055"/>
              <a:gd name="connsiteY460" fmla="*/ 43815 h 317182"/>
              <a:gd name="connsiteX461" fmla="*/ 249555 w 440055"/>
              <a:gd name="connsiteY461" fmla="*/ 134302 h 317182"/>
              <a:gd name="connsiteX462" fmla="*/ 248603 w 440055"/>
              <a:gd name="connsiteY462" fmla="*/ 132397 h 317182"/>
              <a:gd name="connsiteX463" fmla="*/ 246697 w 440055"/>
              <a:gd name="connsiteY463" fmla="*/ 136207 h 317182"/>
              <a:gd name="connsiteX464" fmla="*/ 247650 w 440055"/>
              <a:gd name="connsiteY464" fmla="*/ 138113 h 317182"/>
              <a:gd name="connsiteX465" fmla="*/ 249555 w 440055"/>
              <a:gd name="connsiteY465" fmla="*/ 134302 h 317182"/>
              <a:gd name="connsiteX466" fmla="*/ 250508 w 440055"/>
              <a:gd name="connsiteY466" fmla="*/ 156210 h 317182"/>
              <a:gd name="connsiteX467" fmla="*/ 250508 w 440055"/>
              <a:gd name="connsiteY467" fmla="*/ 156210 h 317182"/>
              <a:gd name="connsiteX468" fmla="*/ 248603 w 440055"/>
              <a:gd name="connsiteY468" fmla="*/ 156210 h 317182"/>
              <a:gd name="connsiteX469" fmla="*/ 248603 w 440055"/>
              <a:gd name="connsiteY469" fmla="*/ 157163 h 317182"/>
              <a:gd name="connsiteX470" fmla="*/ 250508 w 440055"/>
              <a:gd name="connsiteY470" fmla="*/ 156210 h 317182"/>
              <a:gd name="connsiteX471" fmla="*/ 251460 w 440055"/>
              <a:gd name="connsiteY471" fmla="*/ 49530 h 317182"/>
              <a:gd name="connsiteX472" fmla="*/ 256222 w 440055"/>
              <a:gd name="connsiteY472" fmla="*/ 49530 h 317182"/>
              <a:gd name="connsiteX473" fmla="*/ 258128 w 440055"/>
              <a:gd name="connsiteY473" fmla="*/ 49530 h 317182"/>
              <a:gd name="connsiteX474" fmla="*/ 259080 w 440055"/>
              <a:gd name="connsiteY474" fmla="*/ 49530 h 317182"/>
              <a:gd name="connsiteX475" fmla="*/ 258128 w 440055"/>
              <a:gd name="connsiteY475" fmla="*/ 47625 h 317182"/>
              <a:gd name="connsiteX476" fmla="*/ 256222 w 440055"/>
              <a:gd name="connsiteY476" fmla="*/ 47625 h 317182"/>
              <a:gd name="connsiteX477" fmla="*/ 251460 w 440055"/>
              <a:gd name="connsiteY477" fmla="*/ 49530 h 317182"/>
              <a:gd name="connsiteX478" fmla="*/ 267653 w 440055"/>
              <a:gd name="connsiteY478" fmla="*/ 137160 h 317182"/>
              <a:gd name="connsiteX479" fmla="*/ 265747 w 440055"/>
              <a:gd name="connsiteY479" fmla="*/ 136207 h 317182"/>
              <a:gd name="connsiteX480" fmla="*/ 264795 w 440055"/>
              <a:gd name="connsiteY480" fmla="*/ 136207 h 317182"/>
              <a:gd name="connsiteX481" fmla="*/ 262890 w 440055"/>
              <a:gd name="connsiteY481" fmla="*/ 134302 h 317182"/>
              <a:gd name="connsiteX482" fmla="*/ 255270 w 440055"/>
              <a:gd name="connsiteY482" fmla="*/ 133350 h 317182"/>
              <a:gd name="connsiteX483" fmla="*/ 255270 w 440055"/>
              <a:gd name="connsiteY483" fmla="*/ 134302 h 317182"/>
              <a:gd name="connsiteX484" fmla="*/ 253365 w 440055"/>
              <a:gd name="connsiteY484" fmla="*/ 140970 h 317182"/>
              <a:gd name="connsiteX485" fmla="*/ 254318 w 440055"/>
              <a:gd name="connsiteY485" fmla="*/ 142875 h 317182"/>
              <a:gd name="connsiteX486" fmla="*/ 257175 w 440055"/>
              <a:gd name="connsiteY486" fmla="*/ 140970 h 317182"/>
              <a:gd name="connsiteX487" fmla="*/ 264795 w 440055"/>
              <a:gd name="connsiteY487" fmla="*/ 136207 h 317182"/>
              <a:gd name="connsiteX488" fmla="*/ 265747 w 440055"/>
              <a:gd name="connsiteY488" fmla="*/ 137160 h 317182"/>
              <a:gd name="connsiteX489" fmla="*/ 267653 w 440055"/>
              <a:gd name="connsiteY489" fmla="*/ 137160 h 317182"/>
              <a:gd name="connsiteX490" fmla="*/ 267653 w 440055"/>
              <a:gd name="connsiteY490" fmla="*/ 137160 h 317182"/>
              <a:gd name="connsiteX491" fmla="*/ 253365 w 440055"/>
              <a:gd name="connsiteY491" fmla="*/ 67627 h 317182"/>
              <a:gd name="connsiteX492" fmla="*/ 253365 w 440055"/>
              <a:gd name="connsiteY492" fmla="*/ 68580 h 317182"/>
              <a:gd name="connsiteX493" fmla="*/ 255270 w 440055"/>
              <a:gd name="connsiteY493" fmla="*/ 70485 h 317182"/>
              <a:gd name="connsiteX494" fmla="*/ 256222 w 440055"/>
              <a:gd name="connsiteY494" fmla="*/ 69532 h 317182"/>
              <a:gd name="connsiteX495" fmla="*/ 253365 w 440055"/>
              <a:gd name="connsiteY495" fmla="*/ 67627 h 317182"/>
              <a:gd name="connsiteX496" fmla="*/ 254318 w 440055"/>
              <a:gd name="connsiteY496" fmla="*/ 60007 h 317182"/>
              <a:gd name="connsiteX497" fmla="*/ 254318 w 440055"/>
              <a:gd name="connsiteY497" fmla="*/ 60007 h 317182"/>
              <a:gd name="connsiteX498" fmla="*/ 254318 w 440055"/>
              <a:gd name="connsiteY498" fmla="*/ 59055 h 317182"/>
              <a:gd name="connsiteX499" fmla="*/ 254318 w 440055"/>
              <a:gd name="connsiteY499" fmla="*/ 60007 h 317182"/>
              <a:gd name="connsiteX500" fmla="*/ 254318 w 440055"/>
              <a:gd name="connsiteY500" fmla="*/ 60007 h 317182"/>
              <a:gd name="connsiteX501" fmla="*/ 257175 w 440055"/>
              <a:gd name="connsiteY501" fmla="*/ 152400 h 317182"/>
              <a:gd name="connsiteX502" fmla="*/ 257175 w 440055"/>
              <a:gd name="connsiteY502" fmla="*/ 151447 h 317182"/>
              <a:gd name="connsiteX503" fmla="*/ 255270 w 440055"/>
              <a:gd name="connsiteY503" fmla="*/ 153352 h 317182"/>
              <a:gd name="connsiteX504" fmla="*/ 255270 w 440055"/>
              <a:gd name="connsiteY504" fmla="*/ 155257 h 317182"/>
              <a:gd name="connsiteX505" fmla="*/ 257175 w 440055"/>
              <a:gd name="connsiteY505" fmla="*/ 152400 h 317182"/>
              <a:gd name="connsiteX506" fmla="*/ 257175 w 440055"/>
              <a:gd name="connsiteY506" fmla="*/ 105727 h 317182"/>
              <a:gd name="connsiteX507" fmla="*/ 257175 w 440055"/>
              <a:gd name="connsiteY507" fmla="*/ 105727 h 317182"/>
              <a:gd name="connsiteX508" fmla="*/ 257175 w 440055"/>
              <a:gd name="connsiteY508" fmla="*/ 105727 h 317182"/>
              <a:gd name="connsiteX509" fmla="*/ 256222 w 440055"/>
              <a:gd name="connsiteY509" fmla="*/ 104775 h 317182"/>
              <a:gd name="connsiteX510" fmla="*/ 257175 w 440055"/>
              <a:gd name="connsiteY510" fmla="*/ 105727 h 317182"/>
              <a:gd name="connsiteX511" fmla="*/ 262890 w 440055"/>
              <a:gd name="connsiteY511" fmla="*/ 159067 h 317182"/>
              <a:gd name="connsiteX512" fmla="*/ 260985 w 440055"/>
              <a:gd name="connsiteY512" fmla="*/ 158115 h 317182"/>
              <a:gd name="connsiteX513" fmla="*/ 258128 w 440055"/>
              <a:gd name="connsiteY513" fmla="*/ 160020 h 317182"/>
              <a:gd name="connsiteX514" fmla="*/ 256222 w 440055"/>
              <a:gd name="connsiteY514" fmla="*/ 160972 h 317182"/>
              <a:gd name="connsiteX515" fmla="*/ 258128 w 440055"/>
              <a:gd name="connsiteY515" fmla="*/ 161925 h 317182"/>
              <a:gd name="connsiteX516" fmla="*/ 260033 w 440055"/>
              <a:gd name="connsiteY516" fmla="*/ 161925 h 317182"/>
              <a:gd name="connsiteX517" fmla="*/ 262890 w 440055"/>
              <a:gd name="connsiteY517" fmla="*/ 159067 h 317182"/>
              <a:gd name="connsiteX518" fmla="*/ 257175 w 440055"/>
              <a:gd name="connsiteY518" fmla="*/ 60007 h 317182"/>
              <a:gd name="connsiteX519" fmla="*/ 257175 w 440055"/>
              <a:gd name="connsiteY519" fmla="*/ 60007 h 317182"/>
              <a:gd name="connsiteX520" fmla="*/ 257175 w 440055"/>
              <a:gd name="connsiteY520" fmla="*/ 60007 h 317182"/>
              <a:gd name="connsiteX521" fmla="*/ 257175 w 440055"/>
              <a:gd name="connsiteY521" fmla="*/ 60007 h 317182"/>
              <a:gd name="connsiteX522" fmla="*/ 257175 w 440055"/>
              <a:gd name="connsiteY522" fmla="*/ 60007 h 317182"/>
              <a:gd name="connsiteX523" fmla="*/ 260033 w 440055"/>
              <a:gd name="connsiteY523" fmla="*/ 140017 h 317182"/>
              <a:gd name="connsiteX524" fmla="*/ 259080 w 440055"/>
              <a:gd name="connsiteY524" fmla="*/ 141922 h 317182"/>
              <a:gd name="connsiteX525" fmla="*/ 260033 w 440055"/>
              <a:gd name="connsiteY525" fmla="*/ 143827 h 317182"/>
              <a:gd name="connsiteX526" fmla="*/ 260985 w 440055"/>
              <a:gd name="connsiteY526" fmla="*/ 141922 h 317182"/>
              <a:gd name="connsiteX527" fmla="*/ 260033 w 440055"/>
              <a:gd name="connsiteY527" fmla="*/ 140017 h 317182"/>
              <a:gd name="connsiteX528" fmla="*/ 259080 w 440055"/>
              <a:gd name="connsiteY528" fmla="*/ 119063 h 317182"/>
              <a:gd name="connsiteX529" fmla="*/ 261938 w 440055"/>
              <a:gd name="connsiteY529" fmla="*/ 120015 h 317182"/>
              <a:gd name="connsiteX530" fmla="*/ 262890 w 440055"/>
              <a:gd name="connsiteY530" fmla="*/ 119063 h 317182"/>
              <a:gd name="connsiteX531" fmla="*/ 259080 w 440055"/>
              <a:gd name="connsiteY531" fmla="*/ 119063 h 317182"/>
              <a:gd name="connsiteX532" fmla="*/ 259080 w 440055"/>
              <a:gd name="connsiteY532" fmla="*/ 119063 h 317182"/>
              <a:gd name="connsiteX533" fmla="*/ 261938 w 440055"/>
              <a:gd name="connsiteY533" fmla="*/ 167640 h 317182"/>
              <a:gd name="connsiteX534" fmla="*/ 261938 w 440055"/>
              <a:gd name="connsiteY534" fmla="*/ 167640 h 317182"/>
              <a:gd name="connsiteX535" fmla="*/ 260033 w 440055"/>
              <a:gd name="connsiteY535" fmla="*/ 167640 h 317182"/>
              <a:gd name="connsiteX536" fmla="*/ 261938 w 440055"/>
              <a:gd name="connsiteY536" fmla="*/ 167640 h 317182"/>
              <a:gd name="connsiteX537" fmla="*/ 261938 w 440055"/>
              <a:gd name="connsiteY537" fmla="*/ 167640 h 317182"/>
              <a:gd name="connsiteX538" fmla="*/ 263843 w 440055"/>
              <a:gd name="connsiteY538" fmla="*/ 92392 h 317182"/>
              <a:gd name="connsiteX539" fmla="*/ 261938 w 440055"/>
              <a:gd name="connsiteY539" fmla="*/ 94297 h 317182"/>
              <a:gd name="connsiteX540" fmla="*/ 262890 w 440055"/>
              <a:gd name="connsiteY540" fmla="*/ 94297 h 317182"/>
              <a:gd name="connsiteX541" fmla="*/ 264795 w 440055"/>
              <a:gd name="connsiteY541" fmla="*/ 93345 h 317182"/>
              <a:gd name="connsiteX542" fmla="*/ 263843 w 440055"/>
              <a:gd name="connsiteY542" fmla="*/ 92392 h 317182"/>
              <a:gd name="connsiteX543" fmla="*/ 263843 w 440055"/>
              <a:gd name="connsiteY543" fmla="*/ 69532 h 317182"/>
              <a:gd name="connsiteX544" fmla="*/ 264795 w 440055"/>
              <a:gd name="connsiteY544" fmla="*/ 70485 h 317182"/>
              <a:gd name="connsiteX545" fmla="*/ 265747 w 440055"/>
              <a:gd name="connsiteY545" fmla="*/ 69532 h 317182"/>
              <a:gd name="connsiteX546" fmla="*/ 264795 w 440055"/>
              <a:gd name="connsiteY546" fmla="*/ 68580 h 317182"/>
              <a:gd name="connsiteX547" fmla="*/ 263843 w 440055"/>
              <a:gd name="connsiteY547" fmla="*/ 69532 h 317182"/>
              <a:gd name="connsiteX548" fmla="*/ 265747 w 440055"/>
              <a:gd name="connsiteY548" fmla="*/ 86677 h 317182"/>
              <a:gd name="connsiteX549" fmla="*/ 265747 w 440055"/>
              <a:gd name="connsiteY549" fmla="*/ 86677 h 317182"/>
              <a:gd name="connsiteX550" fmla="*/ 264795 w 440055"/>
              <a:gd name="connsiteY550" fmla="*/ 86677 h 317182"/>
              <a:gd name="connsiteX551" fmla="*/ 265747 w 440055"/>
              <a:gd name="connsiteY551" fmla="*/ 86677 h 317182"/>
              <a:gd name="connsiteX552" fmla="*/ 265747 w 440055"/>
              <a:gd name="connsiteY552" fmla="*/ 86677 h 317182"/>
              <a:gd name="connsiteX553" fmla="*/ 264795 w 440055"/>
              <a:gd name="connsiteY553" fmla="*/ 128588 h 317182"/>
              <a:gd name="connsiteX554" fmla="*/ 265747 w 440055"/>
              <a:gd name="connsiteY554" fmla="*/ 126682 h 317182"/>
              <a:gd name="connsiteX555" fmla="*/ 264795 w 440055"/>
              <a:gd name="connsiteY555" fmla="*/ 125730 h 317182"/>
              <a:gd name="connsiteX556" fmla="*/ 263843 w 440055"/>
              <a:gd name="connsiteY556" fmla="*/ 126682 h 317182"/>
              <a:gd name="connsiteX557" fmla="*/ 264795 w 440055"/>
              <a:gd name="connsiteY557" fmla="*/ 128588 h 317182"/>
              <a:gd name="connsiteX558" fmla="*/ 266700 w 440055"/>
              <a:gd name="connsiteY558" fmla="*/ 170497 h 317182"/>
              <a:gd name="connsiteX559" fmla="*/ 266700 w 440055"/>
              <a:gd name="connsiteY559" fmla="*/ 170497 h 317182"/>
              <a:gd name="connsiteX560" fmla="*/ 264795 w 440055"/>
              <a:gd name="connsiteY560" fmla="*/ 170497 h 317182"/>
              <a:gd name="connsiteX561" fmla="*/ 266700 w 440055"/>
              <a:gd name="connsiteY561" fmla="*/ 170497 h 317182"/>
              <a:gd name="connsiteX562" fmla="*/ 266700 w 440055"/>
              <a:gd name="connsiteY562" fmla="*/ 170497 h 317182"/>
              <a:gd name="connsiteX563" fmla="*/ 264795 w 440055"/>
              <a:gd name="connsiteY563" fmla="*/ 63817 h 317182"/>
              <a:gd name="connsiteX564" fmla="*/ 264795 w 440055"/>
              <a:gd name="connsiteY564" fmla="*/ 63817 h 317182"/>
              <a:gd name="connsiteX565" fmla="*/ 265747 w 440055"/>
              <a:gd name="connsiteY565" fmla="*/ 63817 h 317182"/>
              <a:gd name="connsiteX566" fmla="*/ 264795 w 440055"/>
              <a:gd name="connsiteY566" fmla="*/ 63817 h 317182"/>
              <a:gd name="connsiteX567" fmla="*/ 264795 w 440055"/>
              <a:gd name="connsiteY567" fmla="*/ 63817 h 317182"/>
              <a:gd name="connsiteX568" fmla="*/ 267653 w 440055"/>
              <a:gd name="connsiteY568" fmla="*/ 201930 h 317182"/>
              <a:gd name="connsiteX569" fmla="*/ 267653 w 440055"/>
              <a:gd name="connsiteY569" fmla="*/ 201930 h 317182"/>
              <a:gd name="connsiteX570" fmla="*/ 266700 w 440055"/>
              <a:gd name="connsiteY570" fmla="*/ 201930 h 317182"/>
              <a:gd name="connsiteX571" fmla="*/ 267653 w 440055"/>
              <a:gd name="connsiteY571" fmla="*/ 201930 h 317182"/>
              <a:gd name="connsiteX572" fmla="*/ 267653 w 440055"/>
              <a:gd name="connsiteY572" fmla="*/ 201930 h 317182"/>
              <a:gd name="connsiteX573" fmla="*/ 271463 w 440055"/>
              <a:gd name="connsiteY573" fmla="*/ 120967 h 317182"/>
              <a:gd name="connsiteX574" fmla="*/ 268605 w 440055"/>
              <a:gd name="connsiteY574" fmla="*/ 119063 h 317182"/>
              <a:gd name="connsiteX575" fmla="*/ 268605 w 440055"/>
              <a:gd name="connsiteY575" fmla="*/ 120015 h 317182"/>
              <a:gd name="connsiteX576" fmla="*/ 270510 w 440055"/>
              <a:gd name="connsiteY576" fmla="*/ 121920 h 317182"/>
              <a:gd name="connsiteX577" fmla="*/ 271463 w 440055"/>
              <a:gd name="connsiteY577" fmla="*/ 120967 h 317182"/>
              <a:gd name="connsiteX578" fmla="*/ 270510 w 440055"/>
              <a:gd name="connsiteY578" fmla="*/ 206692 h 317182"/>
              <a:gd name="connsiteX579" fmla="*/ 270510 w 440055"/>
              <a:gd name="connsiteY579" fmla="*/ 206692 h 317182"/>
              <a:gd name="connsiteX580" fmla="*/ 269558 w 440055"/>
              <a:gd name="connsiteY580" fmla="*/ 206692 h 317182"/>
              <a:gd name="connsiteX581" fmla="*/ 270510 w 440055"/>
              <a:gd name="connsiteY581" fmla="*/ 206692 h 317182"/>
              <a:gd name="connsiteX582" fmla="*/ 270510 w 440055"/>
              <a:gd name="connsiteY582" fmla="*/ 206692 h 317182"/>
              <a:gd name="connsiteX583" fmla="*/ 271463 w 440055"/>
              <a:gd name="connsiteY583" fmla="*/ 146685 h 317182"/>
              <a:gd name="connsiteX584" fmla="*/ 270510 w 440055"/>
              <a:gd name="connsiteY584" fmla="*/ 145732 h 317182"/>
              <a:gd name="connsiteX585" fmla="*/ 269558 w 440055"/>
              <a:gd name="connsiteY585" fmla="*/ 145732 h 317182"/>
              <a:gd name="connsiteX586" fmla="*/ 269558 w 440055"/>
              <a:gd name="connsiteY586" fmla="*/ 146685 h 317182"/>
              <a:gd name="connsiteX587" fmla="*/ 271463 w 440055"/>
              <a:gd name="connsiteY587" fmla="*/ 146685 h 317182"/>
              <a:gd name="connsiteX588" fmla="*/ 269558 w 440055"/>
              <a:gd name="connsiteY588" fmla="*/ 76200 h 317182"/>
              <a:gd name="connsiteX589" fmla="*/ 270510 w 440055"/>
              <a:gd name="connsiteY589" fmla="*/ 77152 h 317182"/>
              <a:gd name="connsiteX590" fmla="*/ 271463 w 440055"/>
              <a:gd name="connsiteY590" fmla="*/ 77152 h 317182"/>
              <a:gd name="connsiteX591" fmla="*/ 269558 w 440055"/>
              <a:gd name="connsiteY591" fmla="*/ 76200 h 317182"/>
              <a:gd name="connsiteX592" fmla="*/ 269558 w 440055"/>
              <a:gd name="connsiteY592" fmla="*/ 76200 h 317182"/>
              <a:gd name="connsiteX593" fmla="*/ 270510 w 440055"/>
              <a:gd name="connsiteY593" fmla="*/ 132397 h 317182"/>
              <a:gd name="connsiteX594" fmla="*/ 270510 w 440055"/>
              <a:gd name="connsiteY594" fmla="*/ 132397 h 317182"/>
              <a:gd name="connsiteX595" fmla="*/ 270510 w 440055"/>
              <a:gd name="connsiteY595" fmla="*/ 131445 h 317182"/>
              <a:gd name="connsiteX596" fmla="*/ 270510 w 440055"/>
              <a:gd name="connsiteY596" fmla="*/ 132397 h 317182"/>
              <a:gd name="connsiteX597" fmla="*/ 270510 w 440055"/>
              <a:gd name="connsiteY597" fmla="*/ 132397 h 317182"/>
              <a:gd name="connsiteX598" fmla="*/ 270510 w 440055"/>
              <a:gd name="connsiteY598" fmla="*/ 165735 h 317182"/>
              <a:gd name="connsiteX599" fmla="*/ 270510 w 440055"/>
              <a:gd name="connsiteY599" fmla="*/ 165735 h 317182"/>
              <a:gd name="connsiteX600" fmla="*/ 270510 w 440055"/>
              <a:gd name="connsiteY600" fmla="*/ 166688 h 317182"/>
              <a:gd name="connsiteX601" fmla="*/ 270510 w 440055"/>
              <a:gd name="connsiteY601" fmla="*/ 165735 h 317182"/>
              <a:gd name="connsiteX602" fmla="*/ 270510 w 440055"/>
              <a:gd name="connsiteY602" fmla="*/ 165735 h 317182"/>
              <a:gd name="connsiteX603" fmla="*/ 271463 w 440055"/>
              <a:gd name="connsiteY603" fmla="*/ 101917 h 317182"/>
              <a:gd name="connsiteX604" fmla="*/ 271463 w 440055"/>
              <a:gd name="connsiteY604" fmla="*/ 103822 h 317182"/>
              <a:gd name="connsiteX605" fmla="*/ 274320 w 440055"/>
              <a:gd name="connsiteY605" fmla="*/ 102870 h 317182"/>
              <a:gd name="connsiteX606" fmla="*/ 274320 w 440055"/>
              <a:gd name="connsiteY606" fmla="*/ 99060 h 317182"/>
              <a:gd name="connsiteX607" fmla="*/ 273368 w 440055"/>
              <a:gd name="connsiteY607" fmla="*/ 98107 h 317182"/>
              <a:gd name="connsiteX608" fmla="*/ 271463 w 440055"/>
              <a:gd name="connsiteY608" fmla="*/ 101917 h 317182"/>
              <a:gd name="connsiteX609" fmla="*/ 271463 w 440055"/>
              <a:gd name="connsiteY609" fmla="*/ 92392 h 317182"/>
              <a:gd name="connsiteX610" fmla="*/ 274320 w 440055"/>
              <a:gd name="connsiteY610" fmla="*/ 95250 h 317182"/>
              <a:gd name="connsiteX611" fmla="*/ 275272 w 440055"/>
              <a:gd name="connsiteY611" fmla="*/ 95250 h 317182"/>
              <a:gd name="connsiteX612" fmla="*/ 271463 w 440055"/>
              <a:gd name="connsiteY612" fmla="*/ 92392 h 317182"/>
              <a:gd name="connsiteX613" fmla="*/ 271463 w 440055"/>
              <a:gd name="connsiteY613" fmla="*/ 92392 h 317182"/>
              <a:gd name="connsiteX614" fmla="*/ 272415 w 440055"/>
              <a:gd name="connsiteY614" fmla="*/ 140017 h 317182"/>
              <a:gd name="connsiteX615" fmla="*/ 272415 w 440055"/>
              <a:gd name="connsiteY615" fmla="*/ 140017 h 317182"/>
              <a:gd name="connsiteX616" fmla="*/ 272415 w 440055"/>
              <a:gd name="connsiteY616" fmla="*/ 140017 h 317182"/>
              <a:gd name="connsiteX617" fmla="*/ 272415 w 440055"/>
              <a:gd name="connsiteY617" fmla="*/ 140017 h 317182"/>
              <a:gd name="connsiteX618" fmla="*/ 272415 w 440055"/>
              <a:gd name="connsiteY618" fmla="*/ 140017 h 317182"/>
              <a:gd name="connsiteX619" fmla="*/ 272415 w 440055"/>
              <a:gd name="connsiteY619" fmla="*/ 125730 h 317182"/>
              <a:gd name="connsiteX620" fmla="*/ 272415 w 440055"/>
              <a:gd name="connsiteY620" fmla="*/ 125730 h 317182"/>
              <a:gd name="connsiteX621" fmla="*/ 272415 w 440055"/>
              <a:gd name="connsiteY621" fmla="*/ 126682 h 317182"/>
              <a:gd name="connsiteX622" fmla="*/ 272415 w 440055"/>
              <a:gd name="connsiteY622" fmla="*/ 125730 h 317182"/>
              <a:gd name="connsiteX623" fmla="*/ 272415 w 440055"/>
              <a:gd name="connsiteY623" fmla="*/ 125730 h 317182"/>
              <a:gd name="connsiteX624" fmla="*/ 274320 w 440055"/>
              <a:gd name="connsiteY624" fmla="*/ 214313 h 317182"/>
              <a:gd name="connsiteX625" fmla="*/ 274320 w 440055"/>
              <a:gd name="connsiteY625" fmla="*/ 214313 h 317182"/>
              <a:gd name="connsiteX626" fmla="*/ 272415 w 440055"/>
              <a:gd name="connsiteY626" fmla="*/ 214313 h 317182"/>
              <a:gd name="connsiteX627" fmla="*/ 273368 w 440055"/>
              <a:gd name="connsiteY627" fmla="*/ 215265 h 317182"/>
              <a:gd name="connsiteX628" fmla="*/ 274320 w 440055"/>
              <a:gd name="connsiteY628" fmla="*/ 214313 h 317182"/>
              <a:gd name="connsiteX629" fmla="*/ 273368 w 440055"/>
              <a:gd name="connsiteY629" fmla="*/ 155257 h 317182"/>
              <a:gd name="connsiteX630" fmla="*/ 274320 w 440055"/>
              <a:gd name="connsiteY630" fmla="*/ 157163 h 317182"/>
              <a:gd name="connsiteX631" fmla="*/ 276225 w 440055"/>
              <a:gd name="connsiteY631" fmla="*/ 157163 h 317182"/>
              <a:gd name="connsiteX632" fmla="*/ 275272 w 440055"/>
              <a:gd name="connsiteY632" fmla="*/ 155257 h 317182"/>
              <a:gd name="connsiteX633" fmla="*/ 273368 w 440055"/>
              <a:gd name="connsiteY633" fmla="*/ 155257 h 317182"/>
              <a:gd name="connsiteX634" fmla="*/ 275272 w 440055"/>
              <a:gd name="connsiteY634" fmla="*/ 110490 h 317182"/>
              <a:gd name="connsiteX635" fmla="*/ 276225 w 440055"/>
              <a:gd name="connsiteY635" fmla="*/ 109538 h 317182"/>
              <a:gd name="connsiteX636" fmla="*/ 273368 w 440055"/>
              <a:gd name="connsiteY636" fmla="*/ 111442 h 317182"/>
              <a:gd name="connsiteX637" fmla="*/ 275272 w 440055"/>
              <a:gd name="connsiteY637" fmla="*/ 113347 h 317182"/>
              <a:gd name="connsiteX638" fmla="*/ 275272 w 440055"/>
              <a:gd name="connsiteY638" fmla="*/ 110490 h 317182"/>
              <a:gd name="connsiteX639" fmla="*/ 275272 w 440055"/>
              <a:gd name="connsiteY639" fmla="*/ 182880 h 317182"/>
              <a:gd name="connsiteX640" fmla="*/ 277178 w 440055"/>
              <a:gd name="connsiteY640" fmla="*/ 182880 h 317182"/>
              <a:gd name="connsiteX641" fmla="*/ 275272 w 440055"/>
              <a:gd name="connsiteY641" fmla="*/ 181927 h 317182"/>
              <a:gd name="connsiteX642" fmla="*/ 273368 w 440055"/>
              <a:gd name="connsiteY642" fmla="*/ 181927 h 317182"/>
              <a:gd name="connsiteX643" fmla="*/ 275272 w 440055"/>
              <a:gd name="connsiteY643" fmla="*/ 182880 h 317182"/>
              <a:gd name="connsiteX644" fmla="*/ 276225 w 440055"/>
              <a:gd name="connsiteY644" fmla="*/ 134302 h 317182"/>
              <a:gd name="connsiteX645" fmla="*/ 276225 w 440055"/>
              <a:gd name="connsiteY645" fmla="*/ 134302 h 317182"/>
              <a:gd name="connsiteX646" fmla="*/ 274320 w 440055"/>
              <a:gd name="connsiteY646" fmla="*/ 134302 h 317182"/>
              <a:gd name="connsiteX647" fmla="*/ 275272 w 440055"/>
              <a:gd name="connsiteY647" fmla="*/ 135255 h 317182"/>
              <a:gd name="connsiteX648" fmla="*/ 276225 w 440055"/>
              <a:gd name="connsiteY648" fmla="*/ 134302 h 317182"/>
              <a:gd name="connsiteX649" fmla="*/ 277178 w 440055"/>
              <a:gd name="connsiteY649" fmla="*/ 190500 h 317182"/>
              <a:gd name="connsiteX650" fmla="*/ 275272 w 440055"/>
              <a:gd name="connsiteY650" fmla="*/ 186690 h 317182"/>
              <a:gd name="connsiteX651" fmla="*/ 275272 w 440055"/>
              <a:gd name="connsiteY651" fmla="*/ 187642 h 317182"/>
              <a:gd name="connsiteX652" fmla="*/ 277178 w 440055"/>
              <a:gd name="connsiteY652" fmla="*/ 190500 h 317182"/>
              <a:gd name="connsiteX653" fmla="*/ 277178 w 440055"/>
              <a:gd name="connsiteY653" fmla="*/ 190500 h 317182"/>
              <a:gd name="connsiteX654" fmla="*/ 276225 w 440055"/>
              <a:gd name="connsiteY654" fmla="*/ 106680 h 317182"/>
              <a:gd name="connsiteX655" fmla="*/ 276225 w 440055"/>
              <a:gd name="connsiteY655" fmla="*/ 106680 h 317182"/>
              <a:gd name="connsiteX656" fmla="*/ 276225 w 440055"/>
              <a:gd name="connsiteY656" fmla="*/ 108585 h 317182"/>
              <a:gd name="connsiteX657" fmla="*/ 276225 w 440055"/>
              <a:gd name="connsiteY657" fmla="*/ 106680 h 317182"/>
              <a:gd name="connsiteX658" fmla="*/ 279083 w 440055"/>
              <a:gd name="connsiteY658" fmla="*/ 128588 h 317182"/>
              <a:gd name="connsiteX659" fmla="*/ 277178 w 440055"/>
              <a:gd name="connsiteY659" fmla="*/ 126682 h 317182"/>
              <a:gd name="connsiteX660" fmla="*/ 276225 w 440055"/>
              <a:gd name="connsiteY660" fmla="*/ 127635 h 317182"/>
              <a:gd name="connsiteX661" fmla="*/ 277178 w 440055"/>
              <a:gd name="connsiteY661" fmla="*/ 128588 h 317182"/>
              <a:gd name="connsiteX662" fmla="*/ 279083 w 440055"/>
              <a:gd name="connsiteY662" fmla="*/ 128588 h 317182"/>
              <a:gd name="connsiteX663" fmla="*/ 277178 w 440055"/>
              <a:gd name="connsiteY663" fmla="*/ 119063 h 317182"/>
              <a:gd name="connsiteX664" fmla="*/ 277178 w 440055"/>
              <a:gd name="connsiteY664" fmla="*/ 119063 h 317182"/>
              <a:gd name="connsiteX665" fmla="*/ 277178 w 440055"/>
              <a:gd name="connsiteY665" fmla="*/ 118110 h 317182"/>
              <a:gd name="connsiteX666" fmla="*/ 277178 w 440055"/>
              <a:gd name="connsiteY666" fmla="*/ 119063 h 317182"/>
              <a:gd name="connsiteX667" fmla="*/ 277178 w 440055"/>
              <a:gd name="connsiteY667" fmla="*/ 119063 h 317182"/>
              <a:gd name="connsiteX668" fmla="*/ 279083 w 440055"/>
              <a:gd name="connsiteY668" fmla="*/ 196215 h 317182"/>
              <a:gd name="connsiteX669" fmla="*/ 280035 w 440055"/>
              <a:gd name="connsiteY669" fmla="*/ 196215 h 317182"/>
              <a:gd name="connsiteX670" fmla="*/ 279083 w 440055"/>
              <a:gd name="connsiteY670" fmla="*/ 196215 h 317182"/>
              <a:gd name="connsiteX671" fmla="*/ 279083 w 440055"/>
              <a:gd name="connsiteY671" fmla="*/ 196215 h 317182"/>
              <a:gd name="connsiteX672" fmla="*/ 279083 w 440055"/>
              <a:gd name="connsiteY672" fmla="*/ 196215 h 317182"/>
              <a:gd name="connsiteX673" fmla="*/ 280035 w 440055"/>
              <a:gd name="connsiteY673" fmla="*/ 165735 h 317182"/>
              <a:gd name="connsiteX674" fmla="*/ 280035 w 440055"/>
              <a:gd name="connsiteY674" fmla="*/ 165735 h 317182"/>
              <a:gd name="connsiteX675" fmla="*/ 280035 w 440055"/>
              <a:gd name="connsiteY675" fmla="*/ 164782 h 317182"/>
              <a:gd name="connsiteX676" fmla="*/ 280035 w 440055"/>
              <a:gd name="connsiteY676" fmla="*/ 165735 h 317182"/>
              <a:gd name="connsiteX677" fmla="*/ 280035 w 440055"/>
              <a:gd name="connsiteY677" fmla="*/ 165735 h 317182"/>
              <a:gd name="connsiteX678" fmla="*/ 281940 w 440055"/>
              <a:gd name="connsiteY678" fmla="*/ 228600 h 317182"/>
              <a:gd name="connsiteX679" fmla="*/ 281940 w 440055"/>
              <a:gd name="connsiteY679" fmla="*/ 228600 h 317182"/>
              <a:gd name="connsiteX680" fmla="*/ 280988 w 440055"/>
              <a:gd name="connsiteY680" fmla="*/ 228600 h 317182"/>
              <a:gd name="connsiteX681" fmla="*/ 281940 w 440055"/>
              <a:gd name="connsiteY681" fmla="*/ 228600 h 317182"/>
              <a:gd name="connsiteX682" fmla="*/ 281940 w 440055"/>
              <a:gd name="connsiteY682" fmla="*/ 228600 h 317182"/>
              <a:gd name="connsiteX683" fmla="*/ 284797 w 440055"/>
              <a:gd name="connsiteY683" fmla="*/ 190500 h 317182"/>
              <a:gd name="connsiteX684" fmla="*/ 284797 w 440055"/>
              <a:gd name="connsiteY684" fmla="*/ 190500 h 317182"/>
              <a:gd name="connsiteX685" fmla="*/ 283845 w 440055"/>
              <a:gd name="connsiteY685" fmla="*/ 190500 h 317182"/>
              <a:gd name="connsiteX686" fmla="*/ 284797 w 440055"/>
              <a:gd name="connsiteY686" fmla="*/ 190500 h 317182"/>
              <a:gd name="connsiteX687" fmla="*/ 284797 w 440055"/>
              <a:gd name="connsiteY687" fmla="*/ 190500 h 317182"/>
              <a:gd name="connsiteX688" fmla="*/ 284797 w 440055"/>
              <a:gd name="connsiteY688" fmla="*/ 151447 h 317182"/>
              <a:gd name="connsiteX689" fmla="*/ 288608 w 440055"/>
              <a:gd name="connsiteY689" fmla="*/ 153352 h 317182"/>
              <a:gd name="connsiteX690" fmla="*/ 289560 w 440055"/>
              <a:gd name="connsiteY690" fmla="*/ 152400 h 317182"/>
              <a:gd name="connsiteX691" fmla="*/ 285750 w 440055"/>
              <a:gd name="connsiteY691" fmla="*/ 150495 h 317182"/>
              <a:gd name="connsiteX692" fmla="*/ 284797 w 440055"/>
              <a:gd name="connsiteY692" fmla="*/ 151447 h 317182"/>
              <a:gd name="connsiteX693" fmla="*/ 288608 w 440055"/>
              <a:gd name="connsiteY693" fmla="*/ 201930 h 317182"/>
              <a:gd name="connsiteX694" fmla="*/ 286703 w 440055"/>
              <a:gd name="connsiteY694" fmla="*/ 200025 h 317182"/>
              <a:gd name="connsiteX695" fmla="*/ 284797 w 440055"/>
              <a:gd name="connsiteY695" fmla="*/ 203835 h 317182"/>
              <a:gd name="connsiteX696" fmla="*/ 287655 w 440055"/>
              <a:gd name="connsiteY696" fmla="*/ 205740 h 317182"/>
              <a:gd name="connsiteX697" fmla="*/ 288608 w 440055"/>
              <a:gd name="connsiteY697" fmla="*/ 201930 h 317182"/>
              <a:gd name="connsiteX698" fmla="*/ 285750 w 440055"/>
              <a:gd name="connsiteY698" fmla="*/ 165735 h 317182"/>
              <a:gd name="connsiteX699" fmla="*/ 285750 w 440055"/>
              <a:gd name="connsiteY699" fmla="*/ 165735 h 317182"/>
              <a:gd name="connsiteX700" fmla="*/ 285750 w 440055"/>
              <a:gd name="connsiteY700" fmla="*/ 167640 h 317182"/>
              <a:gd name="connsiteX701" fmla="*/ 286703 w 440055"/>
              <a:gd name="connsiteY701" fmla="*/ 167640 h 317182"/>
              <a:gd name="connsiteX702" fmla="*/ 285750 w 440055"/>
              <a:gd name="connsiteY702" fmla="*/ 165735 h 317182"/>
              <a:gd name="connsiteX703" fmla="*/ 294322 w 440055"/>
              <a:gd name="connsiteY703" fmla="*/ 252413 h 317182"/>
              <a:gd name="connsiteX704" fmla="*/ 291465 w 440055"/>
              <a:gd name="connsiteY704" fmla="*/ 248602 h 317182"/>
              <a:gd name="connsiteX705" fmla="*/ 288608 w 440055"/>
              <a:gd name="connsiteY705" fmla="*/ 252413 h 317182"/>
              <a:gd name="connsiteX706" fmla="*/ 290513 w 440055"/>
              <a:gd name="connsiteY706" fmla="*/ 255270 h 317182"/>
              <a:gd name="connsiteX707" fmla="*/ 294322 w 440055"/>
              <a:gd name="connsiteY707" fmla="*/ 252413 h 317182"/>
              <a:gd name="connsiteX708" fmla="*/ 290513 w 440055"/>
              <a:gd name="connsiteY708" fmla="*/ 215265 h 317182"/>
              <a:gd name="connsiteX709" fmla="*/ 290513 w 440055"/>
              <a:gd name="connsiteY709" fmla="*/ 215265 h 317182"/>
              <a:gd name="connsiteX710" fmla="*/ 289560 w 440055"/>
              <a:gd name="connsiteY710" fmla="*/ 215265 h 317182"/>
              <a:gd name="connsiteX711" fmla="*/ 290513 w 440055"/>
              <a:gd name="connsiteY711" fmla="*/ 215265 h 317182"/>
              <a:gd name="connsiteX712" fmla="*/ 290513 w 440055"/>
              <a:gd name="connsiteY712" fmla="*/ 215265 h 317182"/>
              <a:gd name="connsiteX713" fmla="*/ 290513 w 440055"/>
              <a:gd name="connsiteY713" fmla="*/ 220980 h 317182"/>
              <a:gd name="connsiteX714" fmla="*/ 290513 w 440055"/>
              <a:gd name="connsiteY714" fmla="*/ 220027 h 317182"/>
              <a:gd name="connsiteX715" fmla="*/ 290513 w 440055"/>
              <a:gd name="connsiteY715" fmla="*/ 220980 h 317182"/>
              <a:gd name="connsiteX716" fmla="*/ 290513 w 440055"/>
              <a:gd name="connsiteY716" fmla="*/ 220980 h 317182"/>
              <a:gd name="connsiteX717" fmla="*/ 290513 w 440055"/>
              <a:gd name="connsiteY717" fmla="*/ 220980 h 317182"/>
              <a:gd name="connsiteX718" fmla="*/ 290513 w 440055"/>
              <a:gd name="connsiteY718" fmla="*/ 226695 h 317182"/>
              <a:gd name="connsiteX719" fmla="*/ 290513 w 440055"/>
              <a:gd name="connsiteY719" fmla="*/ 226695 h 317182"/>
              <a:gd name="connsiteX720" fmla="*/ 290513 w 440055"/>
              <a:gd name="connsiteY720" fmla="*/ 225742 h 317182"/>
              <a:gd name="connsiteX721" fmla="*/ 290513 w 440055"/>
              <a:gd name="connsiteY721" fmla="*/ 226695 h 317182"/>
              <a:gd name="connsiteX722" fmla="*/ 290513 w 440055"/>
              <a:gd name="connsiteY722" fmla="*/ 226695 h 317182"/>
              <a:gd name="connsiteX723" fmla="*/ 290513 w 440055"/>
              <a:gd name="connsiteY723" fmla="*/ 188595 h 317182"/>
              <a:gd name="connsiteX724" fmla="*/ 291465 w 440055"/>
              <a:gd name="connsiteY724" fmla="*/ 190500 h 317182"/>
              <a:gd name="connsiteX725" fmla="*/ 293370 w 440055"/>
              <a:gd name="connsiteY725" fmla="*/ 189547 h 317182"/>
              <a:gd name="connsiteX726" fmla="*/ 291465 w 440055"/>
              <a:gd name="connsiteY726" fmla="*/ 187642 h 317182"/>
              <a:gd name="connsiteX727" fmla="*/ 290513 w 440055"/>
              <a:gd name="connsiteY727" fmla="*/ 188595 h 317182"/>
              <a:gd name="connsiteX728" fmla="*/ 293370 w 440055"/>
              <a:gd name="connsiteY728" fmla="*/ 230505 h 317182"/>
              <a:gd name="connsiteX729" fmla="*/ 291465 w 440055"/>
              <a:gd name="connsiteY729" fmla="*/ 233363 h 317182"/>
              <a:gd name="connsiteX730" fmla="*/ 292418 w 440055"/>
              <a:gd name="connsiteY730" fmla="*/ 234315 h 317182"/>
              <a:gd name="connsiteX731" fmla="*/ 294322 w 440055"/>
              <a:gd name="connsiteY731" fmla="*/ 232410 h 317182"/>
              <a:gd name="connsiteX732" fmla="*/ 293370 w 440055"/>
              <a:gd name="connsiteY732" fmla="*/ 230505 h 317182"/>
              <a:gd name="connsiteX733" fmla="*/ 293370 w 440055"/>
              <a:gd name="connsiteY733" fmla="*/ 240030 h 317182"/>
              <a:gd name="connsiteX734" fmla="*/ 293370 w 440055"/>
              <a:gd name="connsiteY734" fmla="*/ 240030 h 317182"/>
              <a:gd name="connsiteX735" fmla="*/ 297180 w 440055"/>
              <a:gd name="connsiteY735" fmla="*/ 243840 h 317182"/>
              <a:gd name="connsiteX736" fmla="*/ 298133 w 440055"/>
              <a:gd name="connsiteY736" fmla="*/ 242888 h 317182"/>
              <a:gd name="connsiteX737" fmla="*/ 293370 w 440055"/>
              <a:gd name="connsiteY737" fmla="*/ 240030 h 317182"/>
              <a:gd name="connsiteX738" fmla="*/ 295275 w 440055"/>
              <a:gd name="connsiteY738" fmla="*/ 174307 h 317182"/>
              <a:gd name="connsiteX739" fmla="*/ 295275 w 440055"/>
              <a:gd name="connsiteY739" fmla="*/ 174307 h 317182"/>
              <a:gd name="connsiteX740" fmla="*/ 297180 w 440055"/>
              <a:gd name="connsiteY740" fmla="*/ 174307 h 317182"/>
              <a:gd name="connsiteX741" fmla="*/ 296228 w 440055"/>
              <a:gd name="connsiteY741" fmla="*/ 173355 h 317182"/>
              <a:gd name="connsiteX742" fmla="*/ 295275 w 440055"/>
              <a:gd name="connsiteY742" fmla="*/ 174307 h 317182"/>
              <a:gd name="connsiteX743" fmla="*/ 299085 w 440055"/>
              <a:gd name="connsiteY743" fmla="*/ 263842 h 317182"/>
              <a:gd name="connsiteX744" fmla="*/ 298133 w 440055"/>
              <a:gd name="connsiteY744" fmla="*/ 263842 h 317182"/>
              <a:gd name="connsiteX745" fmla="*/ 297180 w 440055"/>
              <a:gd name="connsiteY745" fmla="*/ 264795 h 317182"/>
              <a:gd name="connsiteX746" fmla="*/ 298133 w 440055"/>
              <a:gd name="connsiteY746" fmla="*/ 264795 h 317182"/>
              <a:gd name="connsiteX747" fmla="*/ 299085 w 440055"/>
              <a:gd name="connsiteY747" fmla="*/ 263842 h 317182"/>
              <a:gd name="connsiteX748" fmla="*/ 299085 w 440055"/>
              <a:gd name="connsiteY748" fmla="*/ 211455 h 317182"/>
              <a:gd name="connsiteX749" fmla="*/ 298133 w 440055"/>
              <a:gd name="connsiteY749" fmla="*/ 207645 h 317182"/>
              <a:gd name="connsiteX750" fmla="*/ 297180 w 440055"/>
              <a:gd name="connsiteY750" fmla="*/ 209550 h 317182"/>
              <a:gd name="connsiteX751" fmla="*/ 299085 w 440055"/>
              <a:gd name="connsiteY751" fmla="*/ 213360 h 317182"/>
              <a:gd name="connsiteX752" fmla="*/ 299085 w 440055"/>
              <a:gd name="connsiteY752" fmla="*/ 211455 h 317182"/>
              <a:gd name="connsiteX753" fmla="*/ 308610 w 440055"/>
              <a:gd name="connsiteY753" fmla="*/ 205740 h 317182"/>
              <a:gd name="connsiteX754" fmla="*/ 308610 w 440055"/>
              <a:gd name="connsiteY754" fmla="*/ 203835 h 317182"/>
              <a:gd name="connsiteX755" fmla="*/ 304800 w 440055"/>
              <a:gd name="connsiteY755" fmla="*/ 201930 h 317182"/>
              <a:gd name="connsiteX756" fmla="*/ 300990 w 440055"/>
              <a:gd name="connsiteY756" fmla="*/ 203835 h 317182"/>
              <a:gd name="connsiteX757" fmla="*/ 304800 w 440055"/>
              <a:gd name="connsiteY757" fmla="*/ 205740 h 317182"/>
              <a:gd name="connsiteX758" fmla="*/ 306705 w 440055"/>
              <a:gd name="connsiteY758" fmla="*/ 205740 h 317182"/>
              <a:gd name="connsiteX759" fmla="*/ 308610 w 440055"/>
              <a:gd name="connsiteY759" fmla="*/ 205740 h 317182"/>
              <a:gd name="connsiteX760" fmla="*/ 307658 w 440055"/>
              <a:gd name="connsiteY760" fmla="*/ 219075 h 317182"/>
              <a:gd name="connsiteX761" fmla="*/ 306705 w 440055"/>
              <a:gd name="connsiteY761" fmla="*/ 217170 h 317182"/>
              <a:gd name="connsiteX762" fmla="*/ 306705 w 440055"/>
              <a:gd name="connsiteY762" fmla="*/ 219075 h 317182"/>
              <a:gd name="connsiteX763" fmla="*/ 306705 w 440055"/>
              <a:gd name="connsiteY763" fmla="*/ 220027 h 317182"/>
              <a:gd name="connsiteX764" fmla="*/ 306705 w 440055"/>
              <a:gd name="connsiteY764" fmla="*/ 220027 h 317182"/>
              <a:gd name="connsiteX765" fmla="*/ 301943 w 440055"/>
              <a:gd name="connsiteY765" fmla="*/ 222885 h 317182"/>
              <a:gd name="connsiteX766" fmla="*/ 302895 w 440055"/>
              <a:gd name="connsiteY766" fmla="*/ 223838 h 317182"/>
              <a:gd name="connsiteX767" fmla="*/ 307658 w 440055"/>
              <a:gd name="connsiteY767" fmla="*/ 220027 h 317182"/>
              <a:gd name="connsiteX768" fmla="*/ 307658 w 440055"/>
              <a:gd name="connsiteY768" fmla="*/ 219075 h 317182"/>
              <a:gd name="connsiteX769" fmla="*/ 302895 w 440055"/>
              <a:gd name="connsiteY769" fmla="*/ 253365 h 317182"/>
              <a:gd name="connsiteX770" fmla="*/ 302895 w 440055"/>
              <a:gd name="connsiteY770" fmla="*/ 253365 h 317182"/>
              <a:gd name="connsiteX771" fmla="*/ 300990 w 440055"/>
              <a:gd name="connsiteY771" fmla="*/ 253365 h 317182"/>
              <a:gd name="connsiteX772" fmla="*/ 302895 w 440055"/>
              <a:gd name="connsiteY772" fmla="*/ 253365 h 317182"/>
              <a:gd name="connsiteX773" fmla="*/ 302895 w 440055"/>
              <a:gd name="connsiteY773" fmla="*/ 253365 h 317182"/>
              <a:gd name="connsiteX774" fmla="*/ 303847 w 440055"/>
              <a:gd name="connsiteY774" fmla="*/ 238125 h 317182"/>
              <a:gd name="connsiteX775" fmla="*/ 303847 w 440055"/>
              <a:gd name="connsiteY775" fmla="*/ 238125 h 317182"/>
              <a:gd name="connsiteX776" fmla="*/ 303847 w 440055"/>
              <a:gd name="connsiteY776" fmla="*/ 238125 h 317182"/>
              <a:gd name="connsiteX777" fmla="*/ 303847 w 440055"/>
              <a:gd name="connsiteY777" fmla="*/ 238125 h 317182"/>
              <a:gd name="connsiteX778" fmla="*/ 303847 w 440055"/>
              <a:gd name="connsiteY778" fmla="*/ 238125 h 317182"/>
              <a:gd name="connsiteX779" fmla="*/ 307658 w 440055"/>
              <a:gd name="connsiteY779" fmla="*/ 227647 h 317182"/>
              <a:gd name="connsiteX780" fmla="*/ 307658 w 440055"/>
              <a:gd name="connsiteY780" fmla="*/ 226695 h 317182"/>
              <a:gd name="connsiteX781" fmla="*/ 305753 w 440055"/>
              <a:gd name="connsiteY781" fmla="*/ 226695 h 317182"/>
              <a:gd name="connsiteX782" fmla="*/ 306705 w 440055"/>
              <a:gd name="connsiteY782" fmla="*/ 227647 h 317182"/>
              <a:gd name="connsiteX783" fmla="*/ 307658 w 440055"/>
              <a:gd name="connsiteY783" fmla="*/ 227647 h 317182"/>
              <a:gd name="connsiteX784" fmla="*/ 312420 w 440055"/>
              <a:gd name="connsiteY784" fmla="*/ 228600 h 317182"/>
              <a:gd name="connsiteX785" fmla="*/ 311468 w 440055"/>
              <a:gd name="connsiteY785" fmla="*/ 228600 h 317182"/>
              <a:gd name="connsiteX786" fmla="*/ 311468 w 440055"/>
              <a:gd name="connsiteY786" fmla="*/ 228600 h 317182"/>
              <a:gd name="connsiteX787" fmla="*/ 312420 w 440055"/>
              <a:gd name="connsiteY787" fmla="*/ 228600 h 317182"/>
              <a:gd name="connsiteX788" fmla="*/ 312420 w 440055"/>
              <a:gd name="connsiteY788" fmla="*/ 228600 h 317182"/>
              <a:gd name="connsiteX789" fmla="*/ 318135 w 440055"/>
              <a:gd name="connsiteY789" fmla="*/ 224790 h 317182"/>
              <a:gd name="connsiteX790" fmla="*/ 316230 w 440055"/>
              <a:gd name="connsiteY790" fmla="*/ 222885 h 317182"/>
              <a:gd name="connsiteX791" fmla="*/ 316230 w 440055"/>
              <a:gd name="connsiteY791" fmla="*/ 223838 h 317182"/>
              <a:gd name="connsiteX792" fmla="*/ 318135 w 440055"/>
              <a:gd name="connsiteY792" fmla="*/ 224790 h 317182"/>
              <a:gd name="connsiteX793" fmla="*/ 318135 w 440055"/>
              <a:gd name="connsiteY793" fmla="*/ 224790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Lst>
            <a:rect l="l" t="t" r="r" b="b"/>
            <a:pathLst>
              <a:path w="440055" h="317182">
                <a:moveTo>
                  <a:pt x="440055" y="8572"/>
                </a:moveTo>
                <a:cubicBezTo>
                  <a:pt x="440055" y="10477"/>
                  <a:pt x="438150" y="12382"/>
                  <a:pt x="436245" y="12382"/>
                </a:cubicBezTo>
                <a:cubicBezTo>
                  <a:pt x="431483" y="12382"/>
                  <a:pt x="426720" y="14288"/>
                  <a:pt x="421005" y="15240"/>
                </a:cubicBezTo>
                <a:cubicBezTo>
                  <a:pt x="398145" y="20955"/>
                  <a:pt x="383858" y="34290"/>
                  <a:pt x="378143" y="56197"/>
                </a:cubicBezTo>
                <a:cubicBezTo>
                  <a:pt x="372428" y="78105"/>
                  <a:pt x="364808" y="100013"/>
                  <a:pt x="359093" y="121920"/>
                </a:cubicBezTo>
                <a:lnTo>
                  <a:pt x="354330" y="140970"/>
                </a:lnTo>
                <a:cubicBezTo>
                  <a:pt x="353378" y="144780"/>
                  <a:pt x="352425" y="149542"/>
                  <a:pt x="350520" y="153352"/>
                </a:cubicBezTo>
                <a:cubicBezTo>
                  <a:pt x="349568" y="154305"/>
                  <a:pt x="349568" y="156210"/>
                  <a:pt x="348615" y="157163"/>
                </a:cubicBezTo>
                <a:cubicBezTo>
                  <a:pt x="339090" y="192405"/>
                  <a:pt x="330518" y="227647"/>
                  <a:pt x="321945" y="263842"/>
                </a:cubicBezTo>
                <a:cubicBezTo>
                  <a:pt x="319088" y="277177"/>
                  <a:pt x="314325" y="290513"/>
                  <a:pt x="311468" y="302895"/>
                </a:cubicBezTo>
                <a:cubicBezTo>
                  <a:pt x="311468" y="302895"/>
                  <a:pt x="311468" y="303847"/>
                  <a:pt x="311468" y="303847"/>
                </a:cubicBezTo>
                <a:cubicBezTo>
                  <a:pt x="311468" y="309563"/>
                  <a:pt x="308610" y="313372"/>
                  <a:pt x="303847" y="316230"/>
                </a:cubicBezTo>
                <a:lnTo>
                  <a:pt x="300038" y="316230"/>
                </a:lnTo>
                <a:cubicBezTo>
                  <a:pt x="297180" y="315277"/>
                  <a:pt x="294322" y="315277"/>
                  <a:pt x="291465" y="315277"/>
                </a:cubicBezTo>
                <a:cubicBezTo>
                  <a:pt x="285750" y="315277"/>
                  <a:pt x="284797" y="314325"/>
                  <a:pt x="283845" y="309563"/>
                </a:cubicBezTo>
                <a:cubicBezTo>
                  <a:pt x="281940" y="302895"/>
                  <a:pt x="280035" y="297180"/>
                  <a:pt x="277178" y="291465"/>
                </a:cubicBezTo>
                <a:cubicBezTo>
                  <a:pt x="276225" y="288607"/>
                  <a:pt x="274320" y="285750"/>
                  <a:pt x="273368" y="281940"/>
                </a:cubicBezTo>
                <a:cubicBezTo>
                  <a:pt x="269558" y="262890"/>
                  <a:pt x="264795" y="244792"/>
                  <a:pt x="258128" y="227647"/>
                </a:cubicBezTo>
                <a:cubicBezTo>
                  <a:pt x="246697" y="197167"/>
                  <a:pt x="238125" y="164782"/>
                  <a:pt x="227647" y="134302"/>
                </a:cubicBezTo>
                <a:cubicBezTo>
                  <a:pt x="224790" y="124777"/>
                  <a:pt x="221933" y="115252"/>
                  <a:pt x="220028" y="106680"/>
                </a:cubicBezTo>
                <a:cubicBezTo>
                  <a:pt x="219075" y="104775"/>
                  <a:pt x="219075" y="102870"/>
                  <a:pt x="217170" y="102870"/>
                </a:cubicBezTo>
                <a:cubicBezTo>
                  <a:pt x="215265" y="102870"/>
                  <a:pt x="214313" y="104775"/>
                  <a:pt x="214313" y="106680"/>
                </a:cubicBezTo>
                <a:cubicBezTo>
                  <a:pt x="211455" y="119063"/>
                  <a:pt x="206693" y="130492"/>
                  <a:pt x="203835" y="142875"/>
                </a:cubicBezTo>
                <a:cubicBezTo>
                  <a:pt x="200025" y="161925"/>
                  <a:pt x="193358" y="180975"/>
                  <a:pt x="189547" y="200025"/>
                </a:cubicBezTo>
                <a:cubicBezTo>
                  <a:pt x="185738" y="220980"/>
                  <a:pt x="179070" y="240030"/>
                  <a:pt x="173355" y="260032"/>
                </a:cubicBezTo>
                <a:cubicBezTo>
                  <a:pt x="168593" y="276225"/>
                  <a:pt x="166688" y="292417"/>
                  <a:pt x="161925" y="308610"/>
                </a:cubicBezTo>
                <a:cubicBezTo>
                  <a:pt x="160972" y="312420"/>
                  <a:pt x="159068" y="316230"/>
                  <a:pt x="154305" y="317182"/>
                </a:cubicBezTo>
                <a:lnTo>
                  <a:pt x="143828" y="317182"/>
                </a:lnTo>
                <a:cubicBezTo>
                  <a:pt x="138113" y="317182"/>
                  <a:pt x="136208" y="313372"/>
                  <a:pt x="133350" y="307657"/>
                </a:cubicBezTo>
                <a:cubicBezTo>
                  <a:pt x="124778" y="285750"/>
                  <a:pt x="120015" y="261938"/>
                  <a:pt x="112395" y="240030"/>
                </a:cubicBezTo>
                <a:cubicBezTo>
                  <a:pt x="108585" y="229552"/>
                  <a:pt x="104775" y="219075"/>
                  <a:pt x="102870" y="208597"/>
                </a:cubicBezTo>
                <a:cubicBezTo>
                  <a:pt x="100013" y="198120"/>
                  <a:pt x="95250" y="187642"/>
                  <a:pt x="91440" y="177165"/>
                </a:cubicBezTo>
                <a:cubicBezTo>
                  <a:pt x="78105" y="140017"/>
                  <a:pt x="68580" y="101917"/>
                  <a:pt x="55245" y="64770"/>
                </a:cubicBezTo>
                <a:cubicBezTo>
                  <a:pt x="53340" y="58102"/>
                  <a:pt x="50483" y="51435"/>
                  <a:pt x="47625" y="45720"/>
                </a:cubicBezTo>
                <a:cubicBezTo>
                  <a:pt x="45720" y="40005"/>
                  <a:pt x="42863" y="35242"/>
                  <a:pt x="39053" y="30480"/>
                </a:cubicBezTo>
                <a:cubicBezTo>
                  <a:pt x="32385" y="21907"/>
                  <a:pt x="24765" y="17145"/>
                  <a:pt x="14288" y="15240"/>
                </a:cubicBezTo>
                <a:cubicBezTo>
                  <a:pt x="10478" y="15240"/>
                  <a:pt x="7620" y="14288"/>
                  <a:pt x="3810" y="13335"/>
                </a:cubicBezTo>
                <a:cubicBezTo>
                  <a:pt x="1905" y="12382"/>
                  <a:pt x="0" y="11430"/>
                  <a:pt x="0" y="9525"/>
                </a:cubicBezTo>
                <a:cubicBezTo>
                  <a:pt x="0" y="6667"/>
                  <a:pt x="1905" y="5715"/>
                  <a:pt x="3810" y="4763"/>
                </a:cubicBezTo>
                <a:cubicBezTo>
                  <a:pt x="6668" y="3810"/>
                  <a:pt x="9525" y="2857"/>
                  <a:pt x="11430" y="3810"/>
                </a:cubicBezTo>
                <a:cubicBezTo>
                  <a:pt x="18097" y="5715"/>
                  <a:pt x="24765" y="5715"/>
                  <a:pt x="32385" y="3810"/>
                </a:cubicBezTo>
                <a:cubicBezTo>
                  <a:pt x="38100" y="2857"/>
                  <a:pt x="43815" y="3810"/>
                  <a:pt x="49530" y="3810"/>
                </a:cubicBezTo>
                <a:cubicBezTo>
                  <a:pt x="56197" y="3810"/>
                  <a:pt x="62865" y="3810"/>
                  <a:pt x="69533" y="4763"/>
                </a:cubicBezTo>
                <a:cubicBezTo>
                  <a:pt x="75247" y="5715"/>
                  <a:pt x="80963" y="3810"/>
                  <a:pt x="87630" y="3810"/>
                </a:cubicBezTo>
                <a:cubicBezTo>
                  <a:pt x="100965" y="3810"/>
                  <a:pt x="115253" y="3810"/>
                  <a:pt x="129540" y="3810"/>
                </a:cubicBezTo>
                <a:cubicBezTo>
                  <a:pt x="132397" y="3810"/>
                  <a:pt x="135255" y="3810"/>
                  <a:pt x="137160" y="5715"/>
                </a:cubicBezTo>
                <a:cubicBezTo>
                  <a:pt x="140970" y="7620"/>
                  <a:pt x="140018" y="11430"/>
                  <a:pt x="136208" y="13335"/>
                </a:cubicBezTo>
                <a:lnTo>
                  <a:pt x="128588" y="15240"/>
                </a:lnTo>
                <a:cubicBezTo>
                  <a:pt x="122872" y="17145"/>
                  <a:pt x="120015" y="20002"/>
                  <a:pt x="119063" y="26670"/>
                </a:cubicBezTo>
                <a:cubicBezTo>
                  <a:pt x="119063" y="32385"/>
                  <a:pt x="120015" y="39052"/>
                  <a:pt x="121920" y="45720"/>
                </a:cubicBezTo>
                <a:cubicBezTo>
                  <a:pt x="127635" y="65722"/>
                  <a:pt x="135255" y="85725"/>
                  <a:pt x="140970" y="104775"/>
                </a:cubicBezTo>
                <a:cubicBezTo>
                  <a:pt x="143828" y="113347"/>
                  <a:pt x="148590" y="120967"/>
                  <a:pt x="150495" y="129540"/>
                </a:cubicBezTo>
                <a:cubicBezTo>
                  <a:pt x="156210" y="148590"/>
                  <a:pt x="162878" y="167640"/>
                  <a:pt x="168593" y="186690"/>
                </a:cubicBezTo>
                <a:cubicBezTo>
                  <a:pt x="169545" y="188595"/>
                  <a:pt x="169545" y="191452"/>
                  <a:pt x="170497" y="193357"/>
                </a:cubicBezTo>
                <a:cubicBezTo>
                  <a:pt x="170497" y="194310"/>
                  <a:pt x="171450" y="195263"/>
                  <a:pt x="172403" y="195263"/>
                </a:cubicBezTo>
                <a:cubicBezTo>
                  <a:pt x="173355" y="195263"/>
                  <a:pt x="173355" y="194310"/>
                  <a:pt x="174308" y="193357"/>
                </a:cubicBezTo>
                <a:cubicBezTo>
                  <a:pt x="175260" y="191452"/>
                  <a:pt x="176213" y="188595"/>
                  <a:pt x="176213" y="186690"/>
                </a:cubicBezTo>
                <a:cubicBezTo>
                  <a:pt x="181928" y="165735"/>
                  <a:pt x="188595" y="145732"/>
                  <a:pt x="193358" y="123825"/>
                </a:cubicBezTo>
                <a:cubicBezTo>
                  <a:pt x="197168" y="107632"/>
                  <a:pt x="202883" y="92392"/>
                  <a:pt x="206693" y="76200"/>
                </a:cubicBezTo>
                <a:cubicBezTo>
                  <a:pt x="207645" y="72390"/>
                  <a:pt x="207645" y="69532"/>
                  <a:pt x="206693" y="65722"/>
                </a:cubicBezTo>
                <a:cubicBezTo>
                  <a:pt x="203835" y="55245"/>
                  <a:pt x="200025" y="44767"/>
                  <a:pt x="195263" y="34290"/>
                </a:cubicBezTo>
                <a:cubicBezTo>
                  <a:pt x="190500" y="22860"/>
                  <a:pt x="181928" y="15240"/>
                  <a:pt x="169545" y="14288"/>
                </a:cubicBezTo>
                <a:cubicBezTo>
                  <a:pt x="167640" y="14288"/>
                  <a:pt x="166688" y="13335"/>
                  <a:pt x="165735" y="12382"/>
                </a:cubicBezTo>
                <a:cubicBezTo>
                  <a:pt x="162878" y="9525"/>
                  <a:pt x="163830" y="6667"/>
                  <a:pt x="166688" y="4763"/>
                </a:cubicBezTo>
                <a:cubicBezTo>
                  <a:pt x="171450" y="2857"/>
                  <a:pt x="176213" y="952"/>
                  <a:pt x="181928" y="2857"/>
                </a:cubicBezTo>
                <a:cubicBezTo>
                  <a:pt x="188595" y="4763"/>
                  <a:pt x="196215" y="5715"/>
                  <a:pt x="202883" y="4763"/>
                </a:cubicBezTo>
                <a:cubicBezTo>
                  <a:pt x="204788" y="4763"/>
                  <a:pt x="206693" y="4763"/>
                  <a:pt x="208597" y="4763"/>
                </a:cubicBezTo>
                <a:cubicBezTo>
                  <a:pt x="217170" y="4763"/>
                  <a:pt x="225743" y="5715"/>
                  <a:pt x="233363" y="4763"/>
                </a:cubicBezTo>
                <a:cubicBezTo>
                  <a:pt x="240983" y="3810"/>
                  <a:pt x="248603" y="3810"/>
                  <a:pt x="255270" y="3810"/>
                </a:cubicBezTo>
                <a:cubicBezTo>
                  <a:pt x="266700" y="3810"/>
                  <a:pt x="278130" y="3810"/>
                  <a:pt x="288608" y="3810"/>
                </a:cubicBezTo>
                <a:cubicBezTo>
                  <a:pt x="290513" y="3810"/>
                  <a:pt x="292418" y="3810"/>
                  <a:pt x="293370" y="3810"/>
                </a:cubicBezTo>
                <a:cubicBezTo>
                  <a:pt x="296228" y="3810"/>
                  <a:pt x="299085" y="3810"/>
                  <a:pt x="299085" y="7620"/>
                </a:cubicBezTo>
                <a:cubicBezTo>
                  <a:pt x="299085" y="11430"/>
                  <a:pt x="297180" y="14288"/>
                  <a:pt x="294322" y="14288"/>
                </a:cubicBezTo>
                <a:cubicBezTo>
                  <a:pt x="292418" y="14288"/>
                  <a:pt x="290513" y="14288"/>
                  <a:pt x="288608" y="14288"/>
                </a:cubicBezTo>
                <a:cubicBezTo>
                  <a:pt x="279083" y="14288"/>
                  <a:pt x="274320" y="19050"/>
                  <a:pt x="273368" y="27622"/>
                </a:cubicBezTo>
                <a:cubicBezTo>
                  <a:pt x="272415" y="33338"/>
                  <a:pt x="273368" y="37147"/>
                  <a:pt x="275272" y="42863"/>
                </a:cubicBezTo>
                <a:cubicBezTo>
                  <a:pt x="279083" y="53340"/>
                  <a:pt x="282893" y="63817"/>
                  <a:pt x="284797" y="75247"/>
                </a:cubicBezTo>
                <a:cubicBezTo>
                  <a:pt x="285750" y="80010"/>
                  <a:pt x="287655" y="83820"/>
                  <a:pt x="288608" y="87630"/>
                </a:cubicBezTo>
                <a:cubicBezTo>
                  <a:pt x="297180" y="112395"/>
                  <a:pt x="304800" y="137160"/>
                  <a:pt x="311468" y="162877"/>
                </a:cubicBezTo>
                <a:cubicBezTo>
                  <a:pt x="314325" y="172402"/>
                  <a:pt x="317183" y="180022"/>
                  <a:pt x="320993" y="189547"/>
                </a:cubicBezTo>
                <a:cubicBezTo>
                  <a:pt x="320993" y="190500"/>
                  <a:pt x="321945" y="192405"/>
                  <a:pt x="323850" y="192405"/>
                </a:cubicBezTo>
                <a:cubicBezTo>
                  <a:pt x="325755" y="192405"/>
                  <a:pt x="325755" y="190500"/>
                  <a:pt x="325755" y="189547"/>
                </a:cubicBezTo>
                <a:cubicBezTo>
                  <a:pt x="326708" y="187642"/>
                  <a:pt x="327660" y="184785"/>
                  <a:pt x="328613" y="181927"/>
                </a:cubicBezTo>
                <a:cubicBezTo>
                  <a:pt x="333375" y="160020"/>
                  <a:pt x="340043" y="138113"/>
                  <a:pt x="345758" y="117157"/>
                </a:cubicBezTo>
                <a:cubicBezTo>
                  <a:pt x="351472" y="96202"/>
                  <a:pt x="357188" y="76200"/>
                  <a:pt x="360997" y="55245"/>
                </a:cubicBezTo>
                <a:cubicBezTo>
                  <a:pt x="364808" y="38100"/>
                  <a:pt x="361950" y="23813"/>
                  <a:pt x="341947" y="15240"/>
                </a:cubicBezTo>
                <a:cubicBezTo>
                  <a:pt x="337185" y="13335"/>
                  <a:pt x="332422" y="10477"/>
                  <a:pt x="326708" y="12382"/>
                </a:cubicBezTo>
                <a:cubicBezTo>
                  <a:pt x="323850" y="13335"/>
                  <a:pt x="320993" y="10477"/>
                  <a:pt x="320993" y="8572"/>
                </a:cubicBezTo>
                <a:cubicBezTo>
                  <a:pt x="320993" y="5715"/>
                  <a:pt x="322897" y="2857"/>
                  <a:pt x="325755" y="2857"/>
                </a:cubicBezTo>
                <a:cubicBezTo>
                  <a:pt x="331470" y="2857"/>
                  <a:pt x="338138" y="952"/>
                  <a:pt x="343853" y="1905"/>
                </a:cubicBezTo>
                <a:cubicBezTo>
                  <a:pt x="347663" y="2857"/>
                  <a:pt x="352425" y="2857"/>
                  <a:pt x="357188" y="2857"/>
                </a:cubicBezTo>
                <a:cubicBezTo>
                  <a:pt x="372428" y="1905"/>
                  <a:pt x="387668" y="2857"/>
                  <a:pt x="402908" y="1905"/>
                </a:cubicBezTo>
                <a:cubicBezTo>
                  <a:pt x="411480" y="952"/>
                  <a:pt x="420053" y="0"/>
                  <a:pt x="428625" y="0"/>
                </a:cubicBezTo>
                <a:cubicBezTo>
                  <a:pt x="432435" y="0"/>
                  <a:pt x="435293" y="0"/>
                  <a:pt x="437197" y="2857"/>
                </a:cubicBezTo>
                <a:cubicBezTo>
                  <a:pt x="439103" y="4763"/>
                  <a:pt x="440055" y="6667"/>
                  <a:pt x="440055" y="8572"/>
                </a:cubicBezTo>
                <a:close/>
                <a:moveTo>
                  <a:pt x="80010" y="61913"/>
                </a:moveTo>
                <a:cubicBezTo>
                  <a:pt x="80010" y="60007"/>
                  <a:pt x="77153" y="58102"/>
                  <a:pt x="76200" y="58102"/>
                </a:cubicBezTo>
                <a:cubicBezTo>
                  <a:pt x="74295" y="58102"/>
                  <a:pt x="76200" y="60007"/>
                  <a:pt x="75247" y="60960"/>
                </a:cubicBezTo>
                <a:cubicBezTo>
                  <a:pt x="77153" y="61913"/>
                  <a:pt x="73343" y="63817"/>
                  <a:pt x="75247" y="64770"/>
                </a:cubicBezTo>
                <a:cubicBezTo>
                  <a:pt x="77153" y="63817"/>
                  <a:pt x="80010" y="61913"/>
                  <a:pt x="80010" y="61913"/>
                </a:cubicBezTo>
                <a:close/>
                <a:moveTo>
                  <a:pt x="84772" y="83820"/>
                </a:moveTo>
                <a:cubicBezTo>
                  <a:pt x="84772" y="82867"/>
                  <a:pt x="84772" y="82867"/>
                  <a:pt x="84772" y="83820"/>
                </a:cubicBezTo>
                <a:cubicBezTo>
                  <a:pt x="83820" y="82867"/>
                  <a:pt x="83820" y="82867"/>
                  <a:pt x="83820" y="83820"/>
                </a:cubicBezTo>
                <a:cubicBezTo>
                  <a:pt x="83820" y="83820"/>
                  <a:pt x="83820" y="83820"/>
                  <a:pt x="84772" y="83820"/>
                </a:cubicBezTo>
                <a:cubicBezTo>
                  <a:pt x="83820" y="84772"/>
                  <a:pt x="84772" y="83820"/>
                  <a:pt x="84772" y="83820"/>
                </a:cubicBezTo>
                <a:close/>
                <a:moveTo>
                  <a:pt x="96203" y="82867"/>
                </a:moveTo>
                <a:cubicBezTo>
                  <a:pt x="96203" y="82867"/>
                  <a:pt x="95250" y="82867"/>
                  <a:pt x="96203" y="82867"/>
                </a:cubicBezTo>
                <a:cubicBezTo>
                  <a:pt x="95250" y="82867"/>
                  <a:pt x="95250" y="82867"/>
                  <a:pt x="96203" y="82867"/>
                </a:cubicBezTo>
                <a:cubicBezTo>
                  <a:pt x="95250" y="82867"/>
                  <a:pt x="95250" y="82867"/>
                  <a:pt x="96203" y="82867"/>
                </a:cubicBezTo>
                <a:cubicBezTo>
                  <a:pt x="95250" y="82867"/>
                  <a:pt x="96203" y="82867"/>
                  <a:pt x="96203" y="82867"/>
                </a:cubicBezTo>
                <a:close/>
                <a:moveTo>
                  <a:pt x="101918" y="48577"/>
                </a:moveTo>
                <a:cubicBezTo>
                  <a:pt x="101918" y="47625"/>
                  <a:pt x="100013" y="48577"/>
                  <a:pt x="100013" y="47625"/>
                </a:cubicBezTo>
                <a:cubicBezTo>
                  <a:pt x="99060" y="47625"/>
                  <a:pt x="99060" y="47625"/>
                  <a:pt x="99060" y="48577"/>
                </a:cubicBezTo>
                <a:cubicBezTo>
                  <a:pt x="99060" y="49530"/>
                  <a:pt x="100013" y="49530"/>
                  <a:pt x="100965" y="49530"/>
                </a:cubicBezTo>
                <a:cubicBezTo>
                  <a:pt x="100965" y="49530"/>
                  <a:pt x="101918" y="49530"/>
                  <a:pt x="101918" y="48577"/>
                </a:cubicBezTo>
                <a:close/>
                <a:moveTo>
                  <a:pt x="103822" y="70485"/>
                </a:moveTo>
                <a:cubicBezTo>
                  <a:pt x="103822" y="69532"/>
                  <a:pt x="102870" y="69532"/>
                  <a:pt x="103822" y="70485"/>
                </a:cubicBezTo>
                <a:cubicBezTo>
                  <a:pt x="102870" y="69532"/>
                  <a:pt x="102870" y="69532"/>
                  <a:pt x="102870" y="70485"/>
                </a:cubicBezTo>
                <a:cubicBezTo>
                  <a:pt x="102870" y="71438"/>
                  <a:pt x="102870" y="70485"/>
                  <a:pt x="103822" y="70485"/>
                </a:cubicBezTo>
                <a:cubicBezTo>
                  <a:pt x="102870" y="71438"/>
                  <a:pt x="103822" y="70485"/>
                  <a:pt x="103822" y="70485"/>
                </a:cubicBezTo>
                <a:close/>
                <a:moveTo>
                  <a:pt x="109538" y="161925"/>
                </a:moveTo>
                <a:lnTo>
                  <a:pt x="109538" y="161925"/>
                </a:lnTo>
                <a:cubicBezTo>
                  <a:pt x="109538" y="161925"/>
                  <a:pt x="108585" y="161925"/>
                  <a:pt x="109538" y="161925"/>
                </a:cubicBezTo>
                <a:lnTo>
                  <a:pt x="109538" y="161925"/>
                </a:lnTo>
                <a:cubicBezTo>
                  <a:pt x="109538" y="161925"/>
                  <a:pt x="110490" y="161925"/>
                  <a:pt x="109538" y="161925"/>
                </a:cubicBezTo>
                <a:close/>
                <a:moveTo>
                  <a:pt x="110490" y="86677"/>
                </a:moveTo>
                <a:lnTo>
                  <a:pt x="110490" y="86677"/>
                </a:lnTo>
                <a:cubicBezTo>
                  <a:pt x="109538" y="87630"/>
                  <a:pt x="109538" y="88582"/>
                  <a:pt x="110490" y="88582"/>
                </a:cubicBezTo>
                <a:cubicBezTo>
                  <a:pt x="111443" y="88582"/>
                  <a:pt x="111443" y="88582"/>
                  <a:pt x="111443" y="87630"/>
                </a:cubicBezTo>
                <a:cubicBezTo>
                  <a:pt x="110490" y="86677"/>
                  <a:pt x="111443" y="86677"/>
                  <a:pt x="110490" y="86677"/>
                </a:cubicBezTo>
                <a:close/>
                <a:moveTo>
                  <a:pt x="118110" y="124777"/>
                </a:moveTo>
                <a:cubicBezTo>
                  <a:pt x="118110" y="124777"/>
                  <a:pt x="117158" y="123825"/>
                  <a:pt x="117158" y="124777"/>
                </a:cubicBezTo>
                <a:lnTo>
                  <a:pt x="117158" y="128588"/>
                </a:lnTo>
                <a:lnTo>
                  <a:pt x="120968" y="128588"/>
                </a:lnTo>
                <a:cubicBezTo>
                  <a:pt x="123825" y="127635"/>
                  <a:pt x="118110" y="124777"/>
                  <a:pt x="118110" y="124777"/>
                </a:cubicBezTo>
                <a:close/>
                <a:moveTo>
                  <a:pt x="118110" y="142875"/>
                </a:moveTo>
                <a:cubicBezTo>
                  <a:pt x="118110" y="142875"/>
                  <a:pt x="116205" y="143827"/>
                  <a:pt x="116205" y="144780"/>
                </a:cubicBezTo>
                <a:cubicBezTo>
                  <a:pt x="116205" y="145732"/>
                  <a:pt x="117158" y="145732"/>
                  <a:pt x="118110" y="146685"/>
                </a:cubicBezTo>
                <a:lnTo>
                  <a:pt x="119063" y="146685"/>
                </a:lnTo>
                <a:cubicBezTo>
                  <a:pt x="120968" y="146685"/>
                  <a:pt x="120015" y="143827"/>
                  <a:pt x="118110" y="142875"/>
                </a:cubicBezTo>
                <a:close/>
                <a:moveTo>
                  <a:pt x="118110" y="173355"/>
                </a:moveTo>
                <a:cubicBezTo>
                  <a:pt x="118110" y="172402"/>
                  <a:pt x="118110" y="172402"/>
                  <a:pt x="118110" y="173355"/>
                </a:cubicBezTo>
                <a:lnTo>
                  <a:pt x="118110" y="173355"/>
                </a:lnTo>
                <a:lnTo>
                  <a:pt x="118110" y="173355"/>
                </a:lnTo>
                <a:cubicBezTo>
                  <a:pt x="118110" y="173355"/>
                  <a:pt x="118110" y="173355"/>
                  <a:pt x="118110" y="173355"/>
                </a:cubicBezTo>
                <a:close/>
                <a:moveTo>
                  <a:pt x="125730" y="198120"/>
                </a:moveTo>
                <a:lnTo>
                  <a:pt x="125730" y="198120"/>
                </a:lnTo>
                <a:cubicBezTo>
                  <a:pt x="124778" y="198120"/>
                  <a:pt x="123825" y="198120"/>
                  <a:pt x="123825" y="199072"/>
                </a:cubicBezTo>
                <a:cubicBezTo>
                  <a:pt x="123825" y="199072"/>
                  <a:pt x="124778" y="199072"/>
                  <a:pt x="125730" y="198120"/>
                </a:cubicBezTo>
                <a:cubicBezTo>
                  <a:pt x="125730" y="199072"/>
                  <a:pt x="125730" y="198120"/>
                  <a:pt x="125730" y="198120"/>
                </a:cubicBezTo>
                <a:close/>
                <a:moveTo>
                  <a:pt x="135255" y="131445"/>
                </a:moveTo>
                <a:cubicBezTo>
                  <a:pt x="135255" y="130492"/>
                  <a:pt x="130493" y="125730"/>
                  <a:pt x="129540" y="125730"/>
                </a:cubicBezTo>
                <a:cubicBezTo>
                  <a:pt x="128588" y="125730"/>
                  <a:pt x="127635" y="130492"/>
                  <a:pt x="127635" y="131445"/>
                </a:cubicBezTo>
                <a:cubicBezTo>
                  <a:pt x="127635" y="131445"/>
                  <a:pt x="129540" y="135255"/>
                  <a:pt x="129540" y="135255"/>
                </a:cubicBezTo>
                <a:cubicBezTo>
                  <a:pt x="131445" y="135255"/>
                  <a:pt x="135255" y="132397"/>
                  <a:pt x="135255" y="131445"/>
                </a:cubicBezTo>
                <a:close/>
                <a:moveTo>
                  <a:pt x="140018" y="155257"/>
                </a:moveTo>
                <a:cubicBezTo>
                  <a:pt x="140018" y="154305"/>
                  <a:pt x="140018" y="153352"/>
                  <a:pt x="138113" y="153352"/>
                </a:cubicBezTo>
                <a:cubicBezTo>
                  <a:pt x="138113" y="153352"/>
                  <a:pt x="137160" y="153352"/>
                  <a:pt x="138113" y="154305"/>
                </a:cubicBezTo>
                <a:cubicBezTo>
                  <a:pt x="137160" y="155257"/>
                  <a:pt x="138113" y="157163"/>
                  <a:pt x="138113" y="158115"/>
                </a:cubicBezTo>
                <a:cubicBezTo>
                  <a:pt x="139065" y="158115"/>
                  <a:pt x="139065" y="155257"/>
                  <a:pt x="140018" y="155257"/>
                </a:cubicBezTo>
                <a:close/>
                <a:moveTo>
                  <a:pt x="150495" y="205740"/>
                </a:moveTo>
                <a:cubicBezTo>
                  <a:pt x="149543" y="205740"/>
                  <a:pt x="149543" y="204788"/>
                  <a:pt x="150495" y="205740"/>
                </a:cubicBezTo>
                <a:cubicBezTo>
                  <a:pt x="148590" y="203835"/>
                  <a:pt x="148590" y="204788"/>
                  <a:pt x="148590" y="205740"/>
                </a:cubicBezTo>
                <a:lnTo>
                  <a:pt x="150495" y="205740"/>
                </a:lnTo>
                <a:cubicBezTo>
                  <a:pt x="149543" y="205740"/>
                  <a:pt x="149543" y="205740"/>
                  <a:pt x="150495" y="205740"/>
                </a:cubicBezTo>
                <a:close/>
                <a:moveTo>
                  <a:pt x="156210" y="246697"/>
                </a:moveTo>
                <a:cubicBezTo>
                  <a:pt x="156210" y="246697"/>
                  <a:pt x="155258" y="247650"/>
                  <a:pt x="155258" y="247650"/>
                </a:cubicBezTo>
                <a:cubicBezTo>
                  <a:pt x="155258" y="247650"/>
                  <a:pt x="155258" y="248602"/>
                  <a:pt x="156210" y="248602"/>
                </a:cubicBezTo>
                <a:cubicBezTo>
                  <a:pt x="156210" y="248602"/>
                  <a:pt x="157163" y="248602"/>
                  <a:pt x="157163" y="247650"/>
                </a:cubicBezTo>
                <a:cubicBezTo>
                  <a:pt x="157163" y="247650"/>
                  <a:pt x="156210" y="246697"/>
                  <a:pt x="156210" y="246697"/>
                </a:cubicBezTo>
                <a:close/>
                <a:moveTo>
                  <a:pt x="160972" y="225742"/>
                </a:moveTo>
                <a:cubicBezTo>
                  <a:pt x="160020" y="225742"/>
                  <a:pt x="160020" y="225742"/>
                  <a:pt x="160972" y="225742"/>
                </a:cubicBezTo>
                <a:cubicBezTo>
                  <a:pt x="160020" y="225742"/>
                  <a:pt x="160020" y="225742"/>
                  <a:pt x="160020" y="225742"/>
                </a:cubicBezTo>
                <a:cubicBezTo>
                  <a:pt x="160020" y="226695"/>
                  <a:pt x="160020" y="226695"/>
                  <a:pt x="160972" y="225742"/>
                </a:cubicBezTo>
                <a:cubicBezTo>
                  <a:pt x="160020" y="226695"/>
                  <a:pt x="160972" y="226695"/>
                  <a:pt x="160972" y="225742"/>
                </a:cubicBezTo>
                <a:close/>
                <a:moveTo>
                  <a:pt x="213360" y="40005"/>
                </a:moveTo>
                <a:cubicBezTo>
                  <a:pt x="213360" y="39052"/>
                  <a:pt x="213360" y="39052"/>
                  <a:pt x="212408" y="39052"/>
                </a:cubicBezTo>
                <a:lnTo>
                  <a:pt x="212408" y="40005"/>
                </a:lnTo>
                <a:cubicBezTo>
                  <a:pt x="211455" y="40957"/>
                  <a:pt x="211455" y="40957"/>
                  <a:pt x="213360" y="40005"/>
                </a:cubicBezTo>
                <a:cubicBezTo>
                  <a:pt x="213360" y="40957"/>
                  <a:pt x="213360" y="40957"/>
                  <a:pt x="213360" y="40005"/>
                </a:cubicBezTo>
                <a:close/>
                <a:moveTo>
                  <a:pt x="217170" y="70485"/>
                </a:moveTo>
                <a:cubicBezTo>
                  <a:pt x="217170" y="69532"/>
                  <a:pt x="217170" y="69532"/>
                  <a:pt x="217170" y="70485"/>
                </a:cubicBezTo>
                <a:cubicBezTo>
                  <a:pt x="216218" y="69532"/>
                  <a:pt x="216218" y="69532"/>
                  <a:pt x="217170" y="70485"/>
                </a:cubicBezTo>
                <a:lnTo>
                  <a:pt x="216218" y="71438"/>
                </a:lnTo>
                <a:cubicBezTo>
                  <a:pt x="217170" y="71438"/>
                  <a:pt x="217170" y="70485"/>
                  <a:pt x="217170" y="70485"/>
                </a:cubicBezTo>
                <a:close/>
                <a:moveTo>
                  <a:pt x="220980" y="60007"/>
                </a:moveTo>
                <a:cubicBezTo>
                  <a:pt x="221933" y="60007"/>
                  <a:pt x="222885" y="59055"/>
                  <a:pt x="222885" y="58102"/>
                </a:cubicBezTo>
                <a:cubicBezTo>
                  <a:pt x="222885" y="56197"/>
                  <a:pt x="222885" y="55245"/>
                  <a:pt x="220980" y="54292"/>
                </a:cubicBezTo>
                <a:cubicBezTo>
                  <a:pt x="220980" y="52388"/>
                  <a:pt x="220028" y="51435"/>
                  <a:pt x="218122" y="52388"/>
                </a:cubicBezTo>
                <a:cubicBezTo>
                  <a:pt x="217170" y="53340"/>
                  <a:pt x="216218" y="54292"/>
                  <a:pt x="217170" y="55245"/>
                </a:cubicBezTo>
                <a:cubicBezTo>
                  <a:pt x="218122" y="57150"/>
                  <a:pt x="219075" y="55245"/>
                  <a:pt x="220980" y="55245"/>
                </a:cubicBezTo>
                <a:cubicBezTo>
                  <a:pt x="220980" y="55245"/>
                  <a:pt x="220980" y="55245"/>
                  <a:pt x="220980" y="55245"/>
                </a:cubicBezTo>
                <a:cubicBezTo>
                  <a:pt x="220980" y="56197"/>
                  <a:pt x="221933" y="58102"/>
                  <a:pt x="220980" y="59055"/>
                </a:cubicBezTo>
                <a:cubicBezTo>
                  <a:pt x="220980" y="59055"/>
                  <a:pt x="220028" y="60007"/>
                  <a:pt x="220980" y="60007"/>
                </a:cubicBezTo>
                <a:close/>
                <a:moveTo>
                  <a:pt x="219075" y="35242"/>
                </a:moveTo>
                <a:lnTo>
                  <a:pt x="219075" y="35242"/>
                </a:lnTo>
                <a:lnTo>
                  <a:pt x="220028" y="35242"/>
                </a:lnTo>
                <a:cubicBezTo>
                  <a:pt x="220028" y="35242"/>
                  <a:pt x="220028" y="34290"/>
                  <a:pt x="219075" y="35242"/>
                </a:cubicBezTo>
                <a:cubicBezTo>
                  <a:pt x="219075" y="35242"/>
                  <a:pt x="219075" y="35242"/>
                  <a:pt x="219075" y="35242"/>
                </a:cubicBezTo>
                <a:close/>
                <a:moveTo>
                  <a:pt x="220980" y="45720"/>
                </a:moveTo>
                <a:cubicBezTo>
                  <a:pt x="220028" y="45720"/>
                  <a:pt x="220028" y="46672"/>
                  <a:pt x="220980" y="46672"/>
                </a:cubicBezTo>
                <a:cubicBezTo>
                  <a:pt x="221933" y="47625"/>
                  <a:pt x="222885" y="46672"/>
                  <a:pt x="223838" y="46672"/>
                </a:cubicBezTo>
                <a:lnTo>
                  <a:pt x="224790" y="48577"/>
                </a:lnTo>
                <a:cubicBezTo>
                  <a:pt x="224790" y="49530"/>
                  <a:pt x="225743" y="50482"/>
                  <a:pt x="226695" y="49530"/>
                </a:cubicBezTo>
                <a:cubicBezTo>
                  <a:pt x="226695" y="49530"/>
                  <a:pt x="226695" y="49530"/>
                  <a:pt x="226695" y="49530"/>
                </a:cubicBezTo>
                <a:cubicBezTo>
                  <a:pt x="226695" y="47625"/>
                  <a:pt x="225743" y="47625"/>
                  <a:pt x="224790" y="47625"/>
                </a:cubicBezTo>
                <a:cubicBezTo>
                  <a:pt x="224790" y="47625"/>
                  <a:pt x="223838" y="47625"/>
                  <a:pt x="222885" y="47625"/>
                </a:cubicBezTo>
                <a:cubicBezTo>
                  <a:pt x="222885" y="44767"/>
                  <a:pt x="221933" y="44767"/>
                  <a:pt x="220980" y="45720"/>
                </a:cubicBezTo>
                <a:close/>
                <a:moveTo>
                  <a:pt x="221933" y="16192"/>
                </a:moveTo>
                <a:lnTo>
                  <a:pt x="221933" y="16192"/>
                </a:lnTo>
                <a:cubicBezTo>
                  <a:pt x="222885" y="17145"/>
                  <a:pt x="222885" y="16192"/>
                  <a:pt x="222885" y="16192"/>
                </a:cubicBezTo>
                <a:cubicBezTo>
                  <a:pt x="222885" y="16192"/>
                  <a:pt x="222885" y="15240"/>
                  <a:pt x="221933" y="16192"/>
                </a:cubicBezTo>
                <a:cubicBezTo>
                  <a:pt x="222885" y="15240"/>
                  <a:pt x="221933" y="16192"/>
                  <a:pt x="221933" y="16192"/>
                </a:cubicBezTo>
                <a:close/>
                <a:moveTo>
                  <a:pt x="222885" y="75247"/>
                </a:moveTo>
                <a:cubicBezTo>
                  <a:pt x="223838" y="75247"/>
                  <a:pt x="223838" y="75247"/>
                  <a:pt x="223838" y="74295"/>
                </a:cubicBezTo>
                <a:cubicBezTo>
                  <a:pt x="223838" y="73342"/>
                  <a:pt x="222885" y="72390"/>
                  <a:pt x="221933" y="72390"/>
                </a:cubicBezTo>
                <a:cubicBezTo>
                  <a:pt x="220980" y="72390"/>
                  <a:pt x="220980" y="73342"/>
                  <a:pt x="220980" y="73342"/>
                </a:cubicBezTo>
                <a:cubicBezTo>
                  <a:pt x="221933" y="75247"/>
                  <a:pt x="222885" y="75247"/>
                  <a:pt x="222885" y="75247"/>
                </a:cubicBezTo>
                <a:close/>
                <a:moveTo>
                  <a:pt x="268605" y="113347"/>
                </a:moveTo>
                <a:cubicBezTo>
                  <a:pt x="268605" y="111442"/>
                  <a:pt x="268605" y="109538"/>
                  <a:pt x="267653" y="108585"/>
                </a:cubicBezTo>
                <a:cubicBezTo>
                  <a:pt x="265747" y="106680"/>
                  <a:pt x="264795" y="108585"/>
                  <a:pt x="263843" y="108585"/>
                </a:cubicBezTo>
                <a:cubicBezTo>
                  <a:pt x="262890" y="109538"/>
                  <a:pt x="261938" y="109538"/>
                  <a:pt x="260985" y="110490"/>
                </a:cubicBezTo>
                <a:cubicBezTo>
                  <a:pt x="259080" y="111442"/>
                  <a:pt x="257175" y="113347"/>
                  <a:pt x="255270" y="111442"/>
                </a:cubicBezTo>
                <a:cubicBezTo>
                  <a:pt x="254318" y="109538"/>
                  <a:pt x="257175" y="108585"/>
                  <a:pt x="257175" y="106680"/>
                </a:cubicBezTo>
                <a:cubicBezTo>
                  <a:pt x="260033" y="105727"/>
                  <a:pt x="261938" y="102870"/>
                  <a:pt x="263843" y="100965"/>
                </a:cubicBezTo>
                <a:cubicBezTo>
                  <a:pt x="265747" y="99060"/>
                  <a:pt x="267653" y="98107"/>
                  <a:pt x="268605" y="95250"/>
                </a:cubicBezTo>
                <a:cubicBezTo>
                  <a:pt x="264795" y="94297"/>
                  <a:pt x="264795" y="98107"/>
                  <a:pt x="262890" y="99060"/>
                </a:cubicBezTo>
                <a:lnTo>
                  <a:pt x="262890" y="99060"/>
                </a:lnTo>
                <a:cubicBezTo>
                  <a:pt x="261938" y="100013"/>
                  <a:pt x="260033" y="100965"/>
                  <a:pt x="259080" y="100013"/>
                </a:cubicBezTo>
                <a:cubicBezTo>
                  <a:pt x="258128" y="99060"/>
                  <a:pt x="257175" y="97155"/>
                  <a:pt x="259080" y="96202"/>
                </a:cubicBezTo>
                <a:cubicBezTo>
                  <a:pt x="260985" y="93345"/>
                  <a:pt x="260033" y="90488"/>
                  <a:pt x="258128" y="88582"/>
                </a:cubicBezTo>
                <a:cubicBezTo>
                  <a:pt x="255270" y="85725"/>
                  <a:pt x="258128" y="83820"/>
                  <a:pt x="258128" y="81915"/>
                </a:cubicBezTo>
                <a:cubicBezTo>
                  <a:pt x="258128" y="80010"/>
                  <a:pt x="260033" y="81915"/>
                  <a:pt x="261938" y="81915"/>
                </a:cubicBezTo>
                <a:cubicBezTo>
                  <a:pt x="262890" y="81915"/>
                  <a:pt x="262890" y="80963"/>
                  <a:pt x="263843" y="80010"/>
                </a:cubicBezTo>
                <a:cubicBezTo>
                  <a:pt x="265747" y="80963"/>
                  <a:pt x="268605" y="82867"/>
                  <a:pt x="268605" y="81915"/>
                </a:cubicBezTo>
                <a:cubicBezTo>
                  <a:pt x="269558" y="80010"/>
                  <a:pt x="266700" y="79057"/>
                  <a:pt x="265747" y="77152"/>
                </a:cubicBezTo>
                <a:cubicBezTo>
                  <a:pt x="265747" y="77152"/>
                  <a:pt x="264795" y="77152"/>
                  <a:pt x="264795" y="76200"/>
                </a:cubicBezTo>
                <a:cubicBezTo>
                  <a:pt x="263843" y="76200"/>
                  <a:pt x="262890" y="75247"/>
                  <a:pt x="262890" y="76200"/>
                </a:cubicBezTo>
                <a:cubicBezTo>
                  <a:pt x="261938" y="76200"/>
                  <a:pt x="262890" y="77152"/>
                  <a:pt x="262890" y="78105"/>
                </a:cubicBezTo>
                <a:cubicBezTo>
                  <a:pt x="262890" y="79057"/>
                  <a:pt x="262890" y="80010"/>
                  <a:pt x="262890" y="80010"/>
                </a:cubicBezTo>
                <a:cubicBezTo>
                  <a:pt x="260033" y="80010"/>
                  <a:pt x="258128" y="77152"/>
                  <a:pt x="254318" y="78105"/>
                </a:cubicBezTo>
                <a:cubicBezTo>
                  <a:pt x="253365" y="78105"/>
                  <a:pt x="252413" y="77152"/>
                  <a:pt x="253365" y="76200"/>
                </a:cubicBezTo>
                <a:cubicBezTo>
                  <a:pt x="255270" y="74295"/>
                  <a:pt x="254318" y="74295"/>
                  <a:pt x="252413" y="72390"/>
                </a:cubicBezTo>
                <a:cubicBezTo>
                  <a:pt x="248603" y="70485"/>
                  <a:pt x="247650" y="72390"/>
                  <a:pt x="244793" y="73342"/>
                </a:cubicBezTo>
                <a:lnTo>
                  <a:pt x="244793" y="73342"/>
                </a:lnTo>
                <a:cubicBezTo>
                  <a:pt x="243840" y="74295"/>
                  <a:pt x="242888" y="75247"/>
                  <a:pt x="241935" y="76200"/>
                </a:cubicBezTo>
                <a:cubicBezTo>
                  <a:pt x="240983" y="76200"/>
                  <a:pt x="240030" y="77152"/>
                  <a:pt x="240030" y="78105"/>
                </a:cubicBezTo>
                <a:cubicBezTo>
                  <a:pt x="240030" y="79057"/>
                  <a:pt x="241935" y="79057"/>
                  <a:pt x="241935" y="79057"/>
                </a:cubicBezTo>
                <a:cubicBezTo>
                  <a:pt x="241935" y="79057"/>
                  <a:pt x="242888" y="79057"/>
                  <a:pt x="243840" y="79057"/>
                </a:cubicBezTo>
                <a:cubicBezTo>
                  <a:pt x="244793" y="77152"/>
                  <a:pt x="245745" y="76200"/>
                  <a:pt x="247650" y="75247"/>
                </a:cubicBezTo>
                <a:cubicBezTo>
                  <a:pt x="248603" y="75247"/>
                  <a:pt x="248603" y="76200"/>
                  <a:pt x="248603" y="76200"/>
                </a:cubicBezTo>
                <a:cubicBezTo>
                  <a:pt x="247650" y="78105"/>
                  <a:pt x="245745" y="78105"/>
                  <a:pt x="243840" y="78105"/>
                </a:cubicBezTo>
                <a:lnTo>
                  <a:pt x="243840" y="78105"/>
                </a:lnTo>
                <a:lnTo>
                  <a:pt x="243840" y="78105"/>
                </a:lnTo>
                <a:cubicBezTo>
                  <a:pt x="243840" y="78105"/>
                  <a:pt x="244793" y="79057"/>
                  <a:pt x="245745" y="79057"/>
                </a:cubicBezTo>
                <a:cubicBezTo>
                  <a:pt x="248603" y="79057"/>
                  <a:pt x="251460" y="79057"/>
                  <a:pt x="247650" y="82867"/>
                </a:cubicBezTo>
                <a:cubicBezTo>
                  <a:pt x="245745" y="84772"/>
                  <a:pt x="246697" y="85725"/>
                  <a:pt x="249555" y="85725"/>
                </a:cubicBezTo>
                <a:cubicBezTo>
                  <a:pt x="250508" y="85725"/>
                  <a:pt x="250508" y="85725"/>
                  <a:pt x="251460" y="86677"/>
                </a:cubicBezTo>
                <a:cubicBezTo>
                  <a:pt x="252413" y="88582"/>
                  <a:pt x="253365" y="89535"/>
                  <a:pt x="255270" y="90488"/>
                </a:cubicBezTo>
                <a:cubicBezTo>
                  <a:pt x="256222" y="91440"/>
                  <a:pt x="257175" y="92392"/>
                  <a:pt x="256222" y="93345"/>
                </a:cubicBezTo>
                <a:cubicBezTo>
                  <a:pt x="254318" y="95250"/>
                  <a:pt x="254318" y="92392"/>
                  <a:pt x="254318" y="91440"/>
                </a:cubicBezTo>
                <a:cubicBezTo>
                  <a:pt x="253365" y="91440"/>
                  <a:pt x="252413" y="90488"/>
                  <a:pt x="252413" y="91440"/>
                </a:cubicBezTo>
                <a:cubicBezTo>
                  <a:pt x="249555" y="95250"/>
                  <a:pt x="245745" y="92392"/>
                  <a:pt x="242888" y="92392"/>
                </a:cubicBezTo>
                <a:cubicBezTo>
                  <a:pt x="241935" y="92392"/>
                  <a:pt x="240983" y="90488"/>
                  <a:pt x="240030" y="92392"/>
                </a:cubicBezTo>
                <a:cubicBezTo>
                  <a:pt x="239078" y="94297"/>
                  <a:pt x="240983" y="94297"/>
                  <a:pt x="241935" y="96202"/>
                </a:cubicBezTo>
                <a:cubicBezTo>
                  <a:pt x="240983" y="97155"/>
                  <a:pt x="239078" y="98107"/>
                  <a:pt x="238125" y="97155"/>
                </a:cubicBezTo>
                <a:cubicBezTo>
                  <a:pt x="236220" y="93345"/>
                  <a:pt x="240030" y="90488"/>
                  <a:pt x="240030" y="86677"/>
                </a:cubicBezTo>
                <a:cubicBezTo>
                  <a:pt x="240030" y="85725"/>
                  <a:pt x="240983" y="86677"/>
                  <a:pt x="241935" y="86677"/>
                </a:cubicBezTo>
                <a:cubicBezTo>
                  <a:pt x="241935" y="87630"/>
                  <a:pt x="242888" y="88582"/>
                  <a:pt x="243840" y="87630"/>
                </a:cubicBezTo>
                <a:cubicBezTo>
                  <a:pt x="244793" y="86677"/>
                  <a:pt x="244793" y="85725"/>
                  <a:pt x="244793" y="84772"/>
                </a:cubicBezTo>
                <a:cubicBezTo>
                  <a:pt x="244793" y="83820"/>
                  <a:pt x="243840" y="82867"/>
                  <a:pt x="242888" y="80963"/>
                </a:cubicBezTo>
                <a:cubicBezTo>
                  <a:pt x="240983" y="77152"/>
                  <a:pt x="237172" y="76200"/>
                  <a:pt x="233363" y="74295"/>
                </a:cubicBezTo>
                <a:cubicBezTo>
                  <a:pt x="231458" y="73342"/>
                  <a:pt x="228600" y="74295"/>
                  <a:pt x="227647" y="76200"/>
                </a:cubicBezTo>
                <a:cubicBezTo>
                  <a:pt x="227647" y="76200"/>
                  <a:pt x="226695" y="77152"/>
                  <a:pt x="227647" y="78105"/>
                </a:cubicBezTo>
                <a:cubicBezTo>
                  <a:pt x="227647" y="78105"/>
                  <a:pt x="228600" y="78105"/>
                  <a:pt x="229553" y="78105"/>
                </a:cubicBezTo>
                <a:lnTo>
                  <a:pt x="231458" y="77152"/>
                </a:lnTo>
                <a:cubicBezTo>
                  <a:pt x="235268" y="76200"/>
                  <a:pt x="236220" y="77152"/>
                  <a:pt x="238125" y="80010"/>
                </a:cubicBezTo>
                <a:cubicBezTo>
                  <a:pt x="240030" y="82867"/>
                  <a:pt x="238125" y="85725"/>
                  <a:pt x="235268" y="87630"/>
                </a:cubicBezTo>
                <a:cubicBezTo>
                  <a:pt x="234315" y="86677"/>
                  <a:pt x="234315" y="86677"/>
                  <a:pt x="233363" y="86677"/>
                </a:cubicBezTo>
                <a:cubicBezTo>
                  <a:pt x="233363" y="86677"/>
                  <a:pt x="233363" y="86677"/>
                  <a:pt x="233363" y="86677"/>
                </a:cubicBezTo>
                <a:cubicBezTo>
                  <a:pt x="234315" y="86677"/>
                  <a:pt x="235268" y="86677"/>
                  <a:pt x="235268" y="87630"/>
                </a:cubicBezTo>
                <a:cubicBezTo>
                  <a:pt x="235268" y="89535"/>
                  <a:pt x="235268" y="90488"/>
                  <a:pt x="235268" y="91440"/>
                </a:cubicBezTo>
                <a:cubicBezTo>
                  <a:pt x="237172" y="93345"/>
                  <a:pt x="237172" y="95250"/>
                  <a:pt x="240030" y="96202"/>
                </a:cubicBezTo>
                <a:lnTo>
                  <a:pt x="240030" y="96202"/>
                </a:lnTo>
                <a:cubicBezTo>
                  <a:pt x="240030" y="99060"/>
                  <a:pt x="242888" y="100013"/>
                  <a:pt x="244793" y="100965"/>
                </a:cubicBezTo>
                <a:cubicBezTo>
                  <a:pt x="245745" y="100965"/>
                  <a:pt x="245745" y="100965"/>
                  <a:pt x="246697" y="100013"/>
                </a:cubicBezTo>
                <a:cubicBezTo>
                  <a:pt x="247650" y="98107"/>
                  <a:pt x="245745" y="96202"/>
                  <a:pt x="244793" y="94297"/>
                </a:cubicBezTo>
                <a:cubicBezTo>
                  <a:pt x="245745" y="94297"/>
                  <a:pt x="246697" y="94297"/>
                  <a:pt x="247650" y="95250"/>
                </a:cubicBezTo>
                <a:cubicBezTo>
                  <a:pt x="249555" y="98107"/>
                  <a:pt x="251460" y="100013"/>
                  <a:pt x="252413" y="95250"/>
                </a:cubicBezTo>
                <a:cubicBezTo>
                  <a:pt x="252413" y="94297"/>
                  <a:pt x="254318" y="94297"/>
                  <a:pt x="255270" y="94297"/>
                </a:cubicBezTo>
                <a:cubicBezTo>
                  <a:pt x="257175" y="94297"/>
                  <a:pt x="258128" y="95250"/>
                  <a:pt x="258128" y="96202"/>
                </a:cubicBezTo>
                <a:cubicBezTo>
                  <a:pt x="258128" y="97155"/>
                  <a:pt x="257175" y="98107"/>
                  <a:pt x="256222" y="98107"/>
                </a:cubicBezTo>
                <a:cubicBezTo>
                  <a:pt x="254318" y="98107"/>
                  <a:pt x="255270" y="99060"/>
                  <a:pt x="256222" y="100013"/>
                </a:cubicBezTo>
                <a:cubicBezTo>
                  <a:pt x="257175" y="100013"/>
                  <a:pt x="258128" y="100965"/>
                  <a:pt x="258128" y="100965"/>
                </a:cubicBezTo>
                <a:cubicBezTo>
                  <a:pt x="260033" y="100965"/>
                  <a:pt x="260033" y="101917"/>
                  <a:pt x="260033" y="102870"/>
                </a:cubicBezTo>
                <a:cubicBezTo>
                  <a:pt x="259080" y="103822"/>
                  <a:pt x="258128" y="104775"/>
                  <a:pt x="257175" y="104775"/>
                </a:cubicBezTo>
                <a:cubicBezTo>
                  <a:pt x="254318" y="100013"/>
                  <a:pt x="252413" y="101917"/>
                  <a:pt x="249555" y="104775"/>
                </a:cubicBezTo>
                <a:cubicBezTo>
                  <a:pt x="249555" y="104775"/>
                  <a:pt x="247650" y="104775"/>
                  <a:pt x="247650" y="104775"/>
                </a:cubicBezTo>
                <a:cubicBezTo>
                  <a:pt x="245745" y="104775"/>
                  <a:pt x="243840" y="105727"/>
                  <a:pt x="242888" y="105727"/>
                </a:cubicBezTo>
                <a:cubicBezTo>
                  <a:pt x="241935" y="105727"/>
                  <a:pt x="240983" y="106680"/>
                  <a:pt x="241935" y="107632"/>
                </a:cubicBezTo>
                <a:cubicBezTo>
                  <a:pt x="241935" y="108585"/>
                  <a:pt x="242888" y="108585"/>
                  <a:pt x="243840" y="107632"/>
                </a:cubicBezTo>
                <a:cubicBezTo>
                  <a:pt x="248603" y="106680"/>
                  <a:pt x="253365" y="107632"/>
                  <a:pt x="258128" y="109538"/>
                </a:cubicBezTo>
                <a:cubicBezTo>
                  <a:pt x="262890" y="112395"/>
                  <a:pt x="267653" y="113347"/>
                  <a:pt x="273368" y="111442"/>
                </a:cubicBezTo>
                <a:cubicBezTo>
                  <a:pt x="266700" y="115252"/>
                  <a:pt x="268605" y="115252"/>
                  <a:pt x="268605" y="113347"/>
                </a:cubicBezTo>
                <a:close/>
                <a:moveTo>
                  <a:pt x="224790" y="33338"/>
                </a:moveTo>
                <a:cubicBezTo>
                  <a:pt x="224790" y="33338"/>
                  <a:pt x="225743" y="33338"/>
                  <a:pt x="224790" y="33338"/>
                </a:cubicBezTo>
                <a:cubicBezTo>
                  <a:pt x="225743" y="32385"/>
                  <a:pt x="225743" y="31432"/>
                  <a:pt x="224790" y="31432"/>
                </a:cubicBezTo>
                <a:cubicBezTo>
                  <a:pt x="224790" y="31432"/>
                  <a:pt x="223838" y="31432"/>
                  <a:pt x="223838" y="31432"/>
                </a:cubicBezTo>
                <a:cubicBezTo>
                  <a:pt x="224790" y="32385"/>
                  <a:pt x="224790" y="33338"/>
                  <a:pt x="224790" y="33338"/>
                </a:cubicBezTo>
                <a:close/>
                <a:moveTo>
                  <a:pt x="226695" y="63817"/>
                </a:moveTo>
                <a:cubicBezTo>
                  <a:pt x="226695" y="63817"/>
                  <a:pt x="225743" y="63817"/>
                  <a:pt x="225743" y="64770"/>
                </a:cubicBezTo>
                <a:cubicBezTo>
                  <a:pt x="225743" y="65722"/>
                  <a:pt x="226695" y="65722"/>
                  <a:pt x="227647" y="65722"/>
                </a:cubicBezTo>
                <a:cubicBezTo>
                  <a:pt x="228600" y="65722"/>
                  <a:pt x="228600" y="65722"/>
                  <a:pt x="228600" y="64770"/>
                </a:cubicBezTo>
                <a:cubicBezTo>
                  <a:pt x="228600" y="64770"/>
                  <a:pt x="227647" y="63817"/>
                  <a:pt x="226695" y="63817"/>
                </a:cubicBezTo>
                <a:close/>
                <a:moveTo>
                  <a:pt x="227647" y="56197"/>
                </a:moveTo>
                <a:cubicBezTo>
                  <a:pt x="226695" y="56197"/>
                  <a:pt x="225743" y="56197"/>
                  <a:pt x="225743" y="57150"/>
                </a:cubicBezTo>
                <a:cubicBezTo>
                  <a:pt x="227647" y="59055"/>
                  <a:pt x="226695" y="60960"/>
                  <a:pt x="228600" y="62865"/>
                </a:cubicBezTo>
                <a:cubicBezTo>
                  <a:pt x="228600" y="62865"/>
                  <a:pt x="229553" y="63817"/>
                  <a:pt x="230505" y="63817"/>
                </a:cubicBezTo>
                <a:cubicBezTo>
                  <a:pt x="231458" y="63817"/>
                  <a:pt x="231458" y="62865"/>
                  <a:pt x="231458" y="61913"/>
                </a:cubicBezTo>
                <a:cubicBezTo>
                  <a:pt x="231458" y="60007"/>
                  <a:pt x="229553" y="56197"/>
                  <a:pt x="227647" y="56197"/>
                </a:cubicBezTo>
                <a:close/>
                <a:moveTo>
                  <a:pt x="227647" y="85725"/>
                </a:moveTo>
                <a:cubicBezTo>
                  <a:pt x="228600" y="85725"/>
                  <a:pt x="229553" y="85725"/>
                  <a:pt x="229553" y="84772"/>
                </a:cubicBezTo>
                <a:cubicBezTo>
                  <a:pt x="229553" y="83820"/>
                  <a:pt x="229553" y="83820"/>
                  <a:pt x="228600" y="82867"/>
                </a:cubicBezTo>
                <a:cubicBezTo>
                  <a:pt x="227647" y="82867"/>
                  <a:pt x="226695" y="82867"/>
                  <a:pt x="226695" y="83820"/>
                </a:cubicBezTo>
                <a:cubicBezTo>
                  <a:pt x="225743" y="84772"/>
                  <a:pt x="226695" y="85725"/>
                  <a:pt x="227647" y="85725"/>
                </a:cubicBezTo>
                <a:close/>
                <a:moveTo>
                  <a:pt x="229553" y="95250"/>
                </a:moveTo>
                <a:lnTo>
                  <a:pt x="229553" y="95250"/>
                </a:lnTo>
                <a:cubicBezTo>
                  <a:pt x="228600" y="96202"/>
                  <a:pt x="226695" y="96202"/>
                  <a:pt x="227647" y="99060"/>
                </a:cubicBezTo>
                <a:cubicBezTo>
                  <a:pt x="227647" y="99060"/>
                  <a:pt x="227647" y="100013"/>
                  <a:pt x="228600" y="100013"/>
                </a:cubicBezTo>
                <a:cubicBezTo>
                  <a:pt x="230505" y="98107"/>
                  <a:pt x="229553" y="97155"/>
                  <a:pt x="229553" y="95250"/>
                </a:cubicBezTo>
                <a:close/>
                <a:moveTo>
                  <a:pt x="228600" y="26670"/>
                </a:moveTo>
                <a:cubicBezTo>
                  <a:pt x="228600" y="27622"/>
                  <a:pt x="230505" y="26670"/>
                  <a:pt x="230505" y="26670"/>
                </a:cubicBezTo>
                <a:cubicBezTo>
                  <a:pt x="231458" y="26670"/>
                  <a:pt x="232410" y="28575"/>
                  <a:pt x="233363" y="25717"/>
                </a:cubicBezTo>
                <a:cubicBezTo>
                  <a:pt x="233363" y="24765"/>
                  <a:pt x="232410" y="23813"/>
                  <a:pt x="231458" y="23813"/>
                </a:cubicBezTo>
                <a:cubicBezTo>
                  <a:pt x="230505" y="24765"/>
                  <a:pt x="228600" y="24765"/>
                  <a:pt x="228600" y="26670"/>
                </a:cubicBezTo>
                <a:close/>
                <a:moveTo>
                  <a:pt x="228600" y="53340"/>
                </a:moveTo>
                <a:cubicBezTo>
                  <a:pt x="228600" y="54292"/>
                  <a:pt x="228600" y="54292"/>
                  <a:pt x="229553" y="54292"/>
                </a:cubicBezTo>
                <a:cubicBezTo>
                  <a:pt x="230505" y="54292"/>
                  <a:pt x="231458" y="53340"/>
                  <a:pt x="231458" y="52388"/>
                </a:cubicBezTo>
                <a:cubicBezTo>
                  <a:pt x="231458" y="51435"/>
                  <a:pt x="231458" y="51435"/>
                  <a:pt x="230505" y="51435"/>
                </a:cubicBezTo>
                <a:cubicBezTo>
                  <a:pt x="228600" y="51435"/>
                  <a:pt x="228600" y="52388"/>
                  <a:pt x="228600" y="53340"/>
                </a:cubicBezTo>
                <a:close/>
                <a:moveTo>
                  <a:pt x="232410" y="32385"/>
                </a:moveTo>
                <a:cubicBezTo>
                  <a:pt x="231458" y="32385"/>
                  <a:pt x="230505" y="30480"/>
                  <a:pt x="229553" y="32385"/>
                </a:cubicBezTo>
                <a:cubicBezTo>
                  <a:pt x="229553" y="32385"/>
                  <a:pt x="229553" y="34290"/>
                  <a:pt x="229553" y="34290"/>
                </a:cubicBezTo>
                <a:cubicBezTo>
                  <a:pt x="230505" y="36195"/>
                  <a:pt x="231458" y="35242"/>
                  <a:pt x="232410" y="34290"/>
                </a:cubicBezTo>
                <a:cubicBezTo>
                  <a:pt x="236220" y="33338"/>
                  <a:pt x="236220" y="36195"/>
                  <a:pt x="238125" y="38100"/>
                </a:cubicBezTo>
                <a:cubicBezTo>
                  <a:pt x="238125" y="38100"/>
                  <a:pt x="239078" y="40005"/>
                  <a:pt x="240030" y="39052"/>
                </a:cubicBezTo>
                <a:cubicBezTo>
                  <a:pt x="240983" y="39052"/>
                  <a:pt x="240030" y="38100"/>
                  <a:pt x="240030" y="37147"/>
                </a:cubicBezTo>
                <a:cubicBezTo>
                  <a:pt x="238125" y="33338"/>
                  <a:pt x="235268" y="33338"/>
                  <a:pt x="232410" y="32385"/>
                </a:cubicBezTo>
                <a:close/>
                <a:moveTo>
                  <a:pt x="236220" y="55245"/>
                </a:moveTo>
                <a:cubicBezTo>
                  <a:pt x="234315" y="55245"/>
                  <a:pt x="232410" y="54292"/>
                  <a:pt x="232410" y="56197"/>
                </a:cubicBezTo>
                <a:cubicBezTo>
                  <a:pt x="232410" y="59055"/>
                  <a:pt x="234315" y="59055"/>
                  <a:pt x="236220" y="60007"/>
                </a:cubicBezTo>
                <a:cubicBezTo>
                  <a:pt x="236220" y="60007"/>
                  <a:pt x="237172" y="60007"/>
                  <a:pt x="237172" y="60960"/>
                </a:cubicBezTo>
                <a:cubicBezTo>
                  <a:pt x="238125" y="60960"/>
                  <a:pt x="238125" y="60960"/>
                  <a:pt x="239078" y="60960"/>
                </a:cubicBezTo>
                <a:cubicBezTo>
                  <a:pt x="239078" y="60960"/>
                  <a:pt x="239078" y="60007"/>
                  <a:pt x="239078" y="60007"/>
                </a:cubicBezTo>
                <a:cubicBezTo>
                  <a:pt x="239078" y="60007"/>
                  <a:pt x="238125" y="60007"/>
                  <a:pt x="237172" y="60007"/>
                </a:cubicBezTo>
                <a:cubicBezTo>
                  <a:pt x="237172" y="60007"/>
                  <a:pt x="236220" y="60007"/>
                  <a:pt x="236220" y="60007"/>
                </a:cubicBezTo>
                <a:cubicBezTo>
                  <a:pt x="236220" y="58102"/>
                  <a:pt x="237172" y="56197"/>
                  <a:pt x="236220" y="55245"/>
                </a:cubicBezTo>
                <a:cubicBezTo>
                  <a:pt x="238125" y="53340"/>
                  <a:pt x="238125" y="51435"/>
                  <a:pt x="238125" y="49530"/>
                </a:cubicBezTo>
                <a:lnTo>
                  <a:pt x="236220" y="49530"/>
                </a:lnTo>
                <a:cubicBezTo>
                  <a:pt x="235268" y="46672"/>
                  <a:pt x="233363" y="45720"/>
                  <a:pt x="231458" y="45720"/>
                </a:cubicBezTo>
                <a:cubicBezTo>
                  <a:pt x="230505" y="45720"/>
                  <a:pt x="230505" y="45720"/>
                  <a:pt x="230505" y="46672"/>
                </a:cubicBezTo>
                <a:cubicBezTo>
                  <a:pt x="231458" y="48577"/>
                  <a:pt x="234315" y="48577"/>
                  <a:pt x="235268" y="49530"/>
                </a:cubicBezTo>
                <a:lnTo>
                  <a:pt x="236220" y="49530"/>
                </a:lnTo>
                <a:cubicBezTo>
                  <a:pt x="234315" y="50482"/>
                  <a:pt x="236220" y="52388"/>
                  <a:pt x="236220" y="55245"/>
                </a:cubicBezTo>
                <a:close/>
                <a:moveTo>
                  <a:pt x="243840" y="67627"/>
                </a:moveTo>
                <a:cubicBezTo>
                  <a:pt x="241935" y="66675"/>
                  <a:pt x="240030" y="66675"/>
                  <a:pt x="238125" y="67627"/>
                </a:cubicBezTo>
                <a:cubicBezTo>
                  <a:pt x="235268" y="69532"/>
                  <a:pt x="234315" y="71438"/>
                  <a:pt x="232410" y="73342"/>
                </a:cubicBezTo>
                <a:cubicBezTo>
                  <a:pt x="231458" y="73342"/>
                  <a:pt x="231458" y="74295"/>
                  <a:pt x="232410" y="75247"/>
                </a:cubicBezTo>
                <a:cubicBezTo>
                  <a:pt x="233363" y="76200"/>
                  <a:pt x="234315" y="76200"/>
                  <a:pt x="234315" y="75247"/>
                </a:cubicBezTo>
                <a:cubicBezTo>
                  <a:pt x="237172" y="73342"/>
                  <a:pt x="240030" y="73342"/>
                  <a:pt x="243840" y="73342"/>
                </a:cubicBezTo>
                <a:cubicBezTo>
                  <a:pt x="243840" y="72390"/>
                  <a:pt x="242888" y="71438"/>
                  <a:pt x="243840" y="71438"/>
                </a:cubicBezTo>
                <a:cubicBezTo>
                  <a:pt x="244793" y="70485"/>
                  <a:pt x="245745" y="68580"/>
                  <a:pt x="243840" y="67627"/>
                </a:cubicBezTo>
                <a:close/>
                <a:moveTo>
                  <a:pt x="240030" y="61913"/>
                </a:moveTo>
                <a:cubicBezTo>
                  <a:pt x="239078" y="60960"/>
                  <a:pt x="234315" y="62865"/>
                  <a:pt x="234315" y="64770"/>
                </a:cubicBezTo>
                <a:cubicBezTo>
                  <a:pt x="234315" y="64770"/>
                  <a:pt x="234315" y="65722"/>
                  <a:pt x="234315" y="65722"/>
                </a:cubicBezTo>
                <a:cubicBezTo>
                  <a:pt x="235268" y="66675"/>
                  <a:pt x="240030" y="63817"/>
                  <a:pt x="240030" y="62865"/>
                </a:cubicBezTo>
                <a:cubicBezTo>
                  <a:pt x="240030" y="62865"/>
                  <a:pt x="240030" y="62865"/>
                  <a:pt x="240030" y="61913"/>
                </a:cubicBezTo>
                <a:close/>
                <a:moveTo>
                  <a:pt x="238125" y="83820"/>
                </a:moveTo>
                <a:cubicBezTo>
                  <a:pt x="238125" y="83820"/>
                  <a:pt x="239078" y="83820"/>
                  <a:pt x="239078" y="83820"/>
                </a:cubicBezTo>
                <a:cubicBezTo>
                  <a:pt x="239078" y="83820"/>
                  <a:pt x="238125" y="83820"/>
                  <a:pt x="238125" y="84772"/>
                </a:cubicBezTo>
                <a:cubicBezTo>
                  <a:pt x="237172" y="84772"/>
                  <a:pt x="236220" y="84772"/>
                  <a:pt x="236220" y="84772"/>
                </a:cubicBezTo>
                <a:lnTo>
                  <a:pt x="236220" y="83820"/>
                </a:lnTo>
                <a:cubicBezTo>
                  <a:pt x="236220" y="82867"/>
                  <a:pt x="237172" y="83820"/>
                  <a:pt x="238125" y="83820"/>
                </a:cubicBezTo>
                <a:close/>
                <a:moveTo>
                  <a:pt x="240030" y="123825"/>
                </a:moveTo>
                <a:cubicBezTo>
                  <a:pt x="240030" y="122872"/>
                  <a:pt x="239078" y="122872"/>
                  <a:pt x="240030" y="123825"/>
                </a:cubicBezTo>
                <a:cubicBezTo>
                  <a:pt x="238125" y="123825"/>
                  <a:pt x="238125" y="123825"/>
                  <a:pt x="238125" y="123825"/>
                </a:cubicBezTo>
                <a:cubicBezTo>
                  <a:pt x="238125" y="123825"/>
                  <a:pt x="239078" y="123825"/>
                  <a:pt x="239078" y="123825"/>
                </a:cubicBezTo>
                <a:cubicBezTo>
                  <a:pt x="239078" y="124777"/>
                  <a:pt x="240030" y="124777"/>
                  <a:pt x="240030" y="123825"/>
                </a:cubicBezTo>
                <a:close/>
                <a:moveTo>
                  <a:pt x="238125" y="48577"/>
                </a:moveTo>
                <a:lnTo>
                  <a:pt x="241935" y="50482"/>
                </a:lnTo>
                <a:cubicBezTo>
                  <a:pt x="242888" y="50482"/>
                  <a:pt x="242888" y="51435"/>
                  <a:pt x="243840" y="50482"/>
                </a:cubicBezTo>
                <a:lnTo>
                  <a:pt x="242888" y="49530"/>
                </a:lnTo>
                <a:cubicBezTo>
                  <a:pt x="240983" y="48577"/>
                  <a:pt x="240030" y="47625"/>
                  <a:pt x="238125" y="48577"/>
                </a:cubicBezTo>
                <a:close/>
                <a:moveTo>
                  <a:pt x="240030" y="44767"/>
                </a:moveTo>
                <a:cubicBezTo>
                  <a:pt x="240983" y="44767"/>
                  <a:pt x="241935" y="44767"/>
                  <a:pt x="241935" y="43815"/>
                </a:cubicBezTo>
                <a:cubicBezTo>
                  <a:pt x="242888" y="43815"/>
                  <a:pt x="241935" y="42863"/>
                  <a:pt x="240983" y="42863"/>
                </a:cubicBezTo>
                <a:cubicBezTo>
                  <a:pt x="240030" y="42863"/>
                  <a:pt x="239078" y="42863"/>
                  <a:pt x="240030" y="44767"/>
                </a:cubicBezTo>
                <a:cubicBezTo>
                  <a:pt x="238125" y="44767"/>
                  <a:pt x="239078" y="44767"/>
                  <a:pt x="240030" y="44767"/>
                </a:cubicBezTo>
                <a:close/>
                <a:moveTo>
                  <a:pt x="240030" y="33338"/>
                </a:moveTo>
                <a:cubicBezTo>
                  <a:pt x="241935" y="33338"/>
                  <a:pt x="242888" y="31432"/>
                  <a:pt x="243840" y="30480"/>
                </a:cubicBezTo>
                <a:cubicBezTo>
                  <a:pt x="243840" y="29527"/>
                  <a:pt x="243840" y="29527"/>
                  <a:pt x="242888" y="29527"/>
                </a:cubicBezTo>
                <a:cubicBezTo>
                  <a:pt x="241935" y="31432"/>
                  <a:pt x="239078" y="29527"/>
                  <a:pt x="239078" y="31432"/>
                </a:cubicBezTo>
                <a:cubicBezTo>
                  <a:pt x="238125" y="33338"/>
                  <a:pt x="239078" y="33338"/>
                  <a:pt x="240030" y="33338"/>
                </a:cubicBezTo>
                <a:close/>
                <a:moveTo>
                  <a:pt x="241935" y="23813"/>
                </a:moveTo>
                <a:cubicBezTo>
                  <a:pt x="241935" y="24765"/>
                  <a:pt x="241935" y="24765"/>
                  <a:pt x="241935" y="23813"/>
                </a:cubicBezTo>
                <a:cubicBezTo>
                  <a:pt x="242888" y="23813"/>
                  <a:pt x="242888" y="23813"/>
                  <a:pt x="242888" y="23813"/>
                </a:cubicBezTo>
                <a:cubicBezTo>
                  <a:pt x="242888" y="23813"/>
                  <a:pt x="242888" y="23813"/>
                  <a:pt x="241935" y="23813"/>
                </a:cubicBezTo>
                <a:cubicBezTo>
                  <a:pt x="241935" y="23813"/>
                  <a:pt x="241935" y="23813"/>
                  <a:pt x="241935" y="23813"/>
                </a:cubicBezTo>
                <a:close/>
                <a:moveTo>
                  <a:pt x="252413" y="127635"/>
                </a:moveTo>
                <a:cubicBezTo>
                  <a:pt x="252413" y="127635"/>
                  <a:pt x="253365" y="127635"/>
                  <a:pt x="253365" y="126682"/>
                </a:cubicBezTo>
                <a:cubicBezTo>
                  <a:pt x="254318" y="125730"/>
                  <a:pt x="255270" y="124777"/>
                  <a:pt x="256222" y="124777"/>
                </a:cubicBezTo>
                <a:cubicBezTo>
                  <a:pt x="258128" y="125730"/>
                  <a:pt x="256222" y="126682"/>
                  <a:pt x="256222" y="127635"/>
                </a:cubicBezTo>
                <a:cubicBezTo>
                  <a:pt x="255270" y="129540"/>
                  <a:pt x="256222" y="130492"/>
                  <a:pt x="258128" y="130492"/>
                </a:cubicBezTo>
                <a:cubicBezTo>
                  <a:pt x="259080" y="130492"/>
                  <a:pt x="260033" y="129540"/>
                  <a:pt x="260033" y="128588"/>
                </a:cubicBezTo>
                <a:lnTo>
                  <a:pt x="260033" y="125730"/>
                </a:lnTo>
                <a:cubicBezTo>
                  <a:pt x="260033" y="120967"/>
                  <a:pt x="256222" y="119063"/>
                  <a:pt x="254318" y="116205"/>
                </a:cubicBezTo>
                <a:cubicBezTo>
                  <a:pt x="254318" y="116205"/>
                  <a:pt x="253365" y="116205"/>
                  <a:pt x="253365" y="116205"/>
                </a:cubicBezTo>
                <a:cubicBezTo>
                  <a:pt x="250508" y="116205"/>
                  <a:pt x="247650" y="114300"/>
                  <a:pt x="245745" y="113347"/>
                </a:cubicBezTo>
                <a:cubicBezTo>
                  <a:pt x="244793" y="113347"/>
                  <a:pt x="243840" y="112395"/>
                  <a:pt x="242888" y="113347"/>
                </a:cubicBezTo>
                <a:cubicBezTo>
                  <a:pt x="241935" y="114300"/>
                  <a:pt x="240983" y="115252"/>
                  <a:pt x="240983" y="117157"/>
                </a:cubicBezTo>
                <a:cubicBezTo>
                  <a:pt x="240983" y="119063"/>
                  <a:pt x="242888" y="118110"/>
                  <a:pt x="242888" y="118110"/>
                </a:cubicBezTo>
                <a:cubicBezTo>
                  <a:pt x="243840" y="118110"/>
                  <a:pt x="244793" y="119063"/>
                  <a:pt x="245745" y="119063"/>
                </a:cubicBezTo>
                <a:cubicBezTo>
                  <a:pt x="249555" y="119063"/>
                  <a:pt x="251460" y="121920"/>
                  <a:pt x="250508" y="125730"/>
                </a:cubicBezTo>
                <a:cubicBezTo>
                  <a:pt x="251460" y="126682"/>
                  <a:pt x="251460" y="127635"/>
                  <a:pt x="252413" y="127635"/>
                </a:cubicBezTo>
                <a:close/>
                <a:moveTo>
                  <a:pt x="244793" y="64770"/>
                </a:moveTo>
                <a:cubicBezTo>
                  <a:pt x="244793" y="64770"/>
                  <a:pt x="245745" y="65722"/>
                  <a:pt x="245745" y="64770"/>
                </a:cubicBezTo>
                <a:cubicBezTo>
                  <a:pt x="246697" y="63817"/>
                  <a:pt x="245745" y="62865"/>
                  <a:pt x="245745" y="60960"/>
                </a:cubicBezTo>
                <a:lnTo>
                  <a:pt x="245745" y="60960"/>
                </a:lnTo>
                <a:cubicBezTo>
                  <a:pt x="246697" y="60960"/>
                  <a:pt x="246697" y="60960"/>
                  <a:pt x="247650" y="61913"/>
                </a:cubicBezTo>
                <a:cubicBezTo>
                  <a:pt x="248603" y="61913"/>
                  <a:pt x="249555" y="61913"/>
                  <a:pt x="249555" y="60960"/>
                </a:cubicBezTo>
                <a:cubicBezTo>
                  <a:pt x="249555" y="60007"/>
                  <a:pt x="249555" y="59055"/>
                  <a:pt x="248603" y="59055"/>
                </a:cubicBezTo>
                <a:lnTo>
                  <a:pt x="247650" y="58102"/>
                </a:lnTo>
                <a:cubicBezTo>
                  <a:pt x="247650" y="58102"/>
                  <a:pt x="247650" y="58102"/>
                  <a:pt x="248603" y="58102"/>
                </a:cubicBezTo>
                <a:cubicBezTo>
                  <a:pt x="248603" y="57150"/>
                  <a:pt x="249555" y="57150"/>
                  <a:pt x="248603" y="56197"/>
                </a:cubicBezTo>
                <a:cubicBezTo>
                  <a:pt x="248603" y="56197"/>
                  <a:pt x="248603" y="56197"/>
                  <a:pt x="248603" y="56197"/>
                </a:cubicBezTo>
                <a:cubicBezTo>
                  <a:pt x="247650" y="56197"/>
                  <a:pt x="248603" y="57150"/>
                  <a:pt x="247650" y="58102"/>
                </a:cubicBezTo>
                <a:lnTo>
                  <a:pt x="247650" y="59055"/>
                </a:lnTo>
                <a:cubicBezTo>
                  <a:pt x="245745" y="59055"/>
                  <a:pt x="244793" y="60960"/>
                  <a:pt x="245745" y="61913"/>
                </a:cubicBezTo>
                <a:lnTo>
                  <a:pt x="245745" y="61913"/>
                </a:lnTo>
                <a:lnTo>
                  <a:pt x="245745" y="61913"/>
                </a:lnTo>
                <a:cubicBezTo>
                  <a:pt x="244793" y="61913"/>
                  <a:pt x="243840" y="62865"/>
                  <a:pt x="244793" y="64770"/>
                </a:cubicBezTo>
                <a:close/>
                <a:moveTo>
                  <a:pt x="244793" y="35242"/>
                </a:moveTo>
                <a:cubicBezTo>
                  <a:pt x="244793" y="35242"/>
                  <a:pt x="245745" y="35242"/>
                  <a:pt x="245745" y="35242"/>
                </a:cubicBezTo>
                <a:cubicBezTo>
                  <a:pt x="245745" y="35242"/>
                  <a:pt x="246697" y="35242"/>
                  <a:pt x="246697" y="34290"/>
                </a:cubicBezTo>
                <a:cubicBezTo>
                  <a:pt x="246697" y="33338"/>
                  <a:pt x="245745" y="33338"/>
                  <a:pt x="244793" y="33338"/>
                </a:cubicBezTo>
                <a:cubicBezTo>
                  <a:pt x="245745" y="34290"/>
                  <a:pt x="244793" y="35242"/>
                  <a:pt x="244793" y="35242"/>
                </a:cubicBezTo>
                <a:close/>
                <a:moveTo>
                  <a:pt x="244793" y="55245"/>
                </a:moveTo>
                <a:cubicBezTo>
                  <a:pt x="244793" y="55245"/>
                  <a:pt x="244793" y="56197"/>
                  <a:pt x="244793" y="55245"/>
                </a:cubicBezTo>
                <a:lnTo>
                  <a:pt x="244793" y="55245"/>
                </a:lnTo>
                <a:cubicBezTo>
                  <a:pt x="245745" y="55245"/>
                  <a:pt x="245745" y="54292"/>
                  <a:pt x="244793" y="55245"/>
                </a:cubicBezTo>
                <a:lnTo>
                  <a:pt x="244793" y="55245"/>
                </a:lnTo>
                <a:close/>
                <a:moveTo>
                  <a:pt x="246697" y="124777"/>
                </a:moveTo>
                <a:cubicBezTo>
                  <a:pt x="247650" y="124777"/>
                  <a:pt x="247650" y="124777"/>
                  <a:pt x="246697" y="124777"/>
                </a:cubicBezTo>
                <a:cubicBezTo>
                  <a:pt x="247650" y="123825"/>
                  <a:pt x="246697" y="123825"/>
                  <a:pt x="246697" y="123825"/>
                </a:cubicBezTo>
                <a:cubicBezTo>
                  <a:pt x="246697" y="122872"/>
                  <a:pt x="245745" y="122872"/>
                  <a:pt x="246697" y="124777"/>
                </a:cubicBezTo>
                <a:cubicBezTo>
                  <a:pt x="245745" y="124777"/>
                  <a:pt x="246697" y="124777"/>
                  <a:pt x="246697" y="124777"/>
                </a:cubicBezTo>
                <a:close/>
                <a:moveTo>
                  <a:pt x="246697" y="43815"/>
                </a:moveTo>
                <a:cubicBezTo>
                  <a:pt x="245745" y="43815"/>
                  <a:pt x="245745" y="44767"/>
                  <a:pt x="246697" y="45720"/>
                </a:cubicBezTo>
                <a:cubicBezTo>
                  <a:pt x="246697" y="45720"/>
                  <a:pt x="246697" y="46672"/>
                  <a:pt x="247650" y="46672"/>
                </a:cubicBezTo>
                <a:cubicBezTo>
                  <a:pt x="248603" y="46672"/>
                  <a:pt x="248603" y="45720"/>
                  <a:pt x="248603" y="44767"/>
                </a:cubicBezTo>
                <a:cubicBezTo>
                  <a:pt x="248603" y="44767"/>
                  <a:pt x="247650" y="43815"/>
                  <a:pt x="246697" y="43815"/>
                </a:cubicBezTo>
                <a:close/>
                <a:moveTo>
                  <a:pt x="249555" y="134302"/>
                </a:moveTo>
                <a:cubicBezTo>
                  <a:pt x="249555" y="133350"/>
                  <a:pt x="249555" y="132397"/>
                  <a:pt x="248603" y="132397"/>
                </a:cubicBezTo>
                <a:cubicBezTo>
                  <a:pt x="246697" y="132397"/>
                  <a:pt x="246697" y="135255"/>
                  <a:pt x="246697" y="136207"/>
                </a:cubicBezTo>
                <a:cubicBezTo>
                  <a:pt x="246697" y="137160"/>
                  <a:pt x="246697" y="138113"/>
                  <a:pt x="247650" y="138113"/>
                </a:cubicBezTo>
                <a:cubicBezTo>
                  <a:pt x="249555" y="138113"/>
                  <a:pt x="249555" y="136207"/>
                  <a:pt x="249555" y="134302"/>
                </a:cubicBezTo>
                <a:close/>
                <a:moveTo>
                  <a:pt x="250508" y="156210"/>
                </a:moveTo>
                <a:cubicBezTo>
                  <a:pt x="249555" y="156210"/>
                  <a:pt x="249555" y="155257"/>
                  <a:pt x="250508" y="156210"/>
                </a:cubicBezTo>
                <a:cubicBezTo>
                  <a:pt x="249555" y="155257"/>
                  <a:pt x="248603" y="155257"/>
                  <a:pt x="248603" y="156210"/>
                </a:cubicBezTo>
                <a:cubicBezTo>
                  <a:pt x="248603" y="156210"/>
                  <a:pt x="248603" y="156210"/>
                  <a:pt x="248603" y="157163"/>
                </a:cubicBezTo>
                <a:cubicBezTo>
                  <a:pt x="249555" y="156210"/>
                  <a:pt x="249555" y="156210"/>
                  <a:pt x="250508" y="156210"/>
                </a:cubicBezTo>
                <a:close/>
                <a:moveTo>
                  <a:pt x="251460" y="49530"/>
                </a:moveTo>
                <a:cubicBezTo>
                  <a:pt x="251460" y="51435"/>
                  <a:pt x="254318" y="49530"/>
                  <a:pt x="256222" y="49530"/>
                </a:cubicBezTo>
                <a:cubicBezTo>
                  <a:pt x="257175" y="49530"/>
                  <a:pt x="257175" y="49530"/>
                  <a:pt x="258128" y="49530"/>
                </a:cubicBezTo>
                <a:cubicBezTo>
                  <a:pt x="258128" y="49530"/>
                  <a:pt x="259080" y="49530"/>
                  <a:pt x="259080" y="49530"/>
                </a:cubicBezTo>
                <a:cubicBezTo>
                  <a:pt x="259080" y="48577"/>
                  <a:pt x="259080" y="47625"/>
                  <a:pt x="258128" y="47625"/>
                </a:cubicBezTo>
                <a:cubicBezTo>
                  <a:pt x="257175" y="47625"/>
                  <a:pt x="257175" y="47625"/>
                  <a:pt x="256222" y="47625"/>
                </a:cubicBezTo>
                <a:cubicBezTo>
                  <a:pt x="255270" y="50482"/>
                  <a:pt x="251460" y="47625"/>
                  <a:pt x="251460" y="49530"/>
                </a:cubicBezTo>
                <a:close/>
                <a:moveTo>
                  <a:pt x="267653" y="137160"/>
                </a:moveTo>
                <a:cubicBezTo>
                  <a:pt x="267653" y="136207"/>
                  <a:pt x="265747" y="136207"/>
                  <a:pt x="265747" y="136207"/>
                </a:cubicBezTo>
                <a:cubicBezTo>
                  <a:pt x="265747" y="136207"/>
                  <a:pt x="264795" y="136207"/>
                  <a:pt x="264795" y="136207"/>
                </a:cubicBezTo>
                <a:cubicBezTo>
                  <a:pt x="264795" y="135255"/>
                  <a:pt x="263843" y="134302"/>
                  <a:pt x="262890" y="134302"/>
                </a:cubicBezTo>
                <a:cubicBezTo>
                  <a:pt x="260985" y="134302"/>
                  <a:pt x="258128" y="134302"/>
                  <a:pt x="255270" y="133350"/>
                </a:cubicBezTo>
                <a:cubicBezTo>
                  <a:pt x="255270" y="132397"/>
                  <a:pt x="254318" y="133350"/>
                  <a:pt x="255270" y="134302"/>
                </a:cubicBezTo>
                <a:cubicBezTo>
                  <a:pt x="256222" y="137160"/>
                  <a:pt x="254318" y="139065"/>
                  <a:pt x="253365" y="140970"/>
                </a:cubicBezTo>
                <a:cubicBezTo>
                  <a:pt x="252413" y="142875"/>
                  <a:pt x="253365" y="142875"/>
                  <a:pt x="254318" y="142875"/>
                </a:cubicBezTo>
                <a:cubicBezTo>
                  <a:pt x="256222" y="142875"/>
                  <a:pt x="257175" y="142875"/>
                  <a:pt x="257175" y="140970"/>
                </a:cubicBezTo>
                <a:cubicBezTo>
                  <a:pt x="258128" y="137160"/>
                  <a:pt x="260985" y="136207"/>
                  <a:pt x="264795" y="136207"/>
                </a:cubicBezTo>
                <a:lnTo>
                  <a:pt x="265747" y="137160"/>
                </a:lnTo>
                <a:cubicBezTo>
                  <a:pt x="265747" y="138113"/>
                  <a:pt x="266700" y="139065"/>
                  <a:pt x="267653" y="137160"/>
                </a:cubicBezTo>
                <a:cubicBezTo>
                  <a:pt x="267653" y="138113"/>
                  <a:pt x="267653" y="138113"/>
                  <a:pt x="267653" y="137160"/>
                </a:cubicBezTo>
                <a:close/>
                <a:moveTo>
                  <a:pt x="253365" y="67627"/>
                </a:moveTo>
                <a:cubicBezTo>
                  <a:pt x="252413" y="67627"/>
                  <a:pt x="252413" y="67627"/>
                  <a:pt x="253365" y="68580"/>
                </a:cubicBezTo>
                <a:cubicBezTo>
                  <a:pt x="254318" y="69532"/>
                  <a:pt x="255270" y="70485"/>
                  <a:pt x="255270" y="70485"/>
                </a:cubicBezTo>
                <a:cubicBezTo>
                  <a:pt x="255270" y="70485"/>
                  <a:pt x="256222" y="70485"/>
                  <a:pt x="256222" y="69532"/>
                </a:cubicBezTo>
                <a:cubicBezTo>
                  <a:pt x="255270" y="67627"/>
                  <a:pt x="254318" y="67627"/>
                  <a:pt x="253365" y="67627"/>
                </a:cubicBezTo>
                <a:close/>
                <a:moveTo>
                  <a:pt x="254318" y="60007"/>
                </a:moveTo>
                <a:cubicBezTo>
                  <a:pt x="254318" y="60960"/>
                  <a:pt x="255270" y="60007"/>
                  <a:pt x="254318" y="60007"/>
                </a:cubicBezTo>
                <a:cubicBezTo>
                  <a:pt x="255270" y="59055"/>
                  <a:pt x="254318" y="59055"/>
                  <a:pt x="254318" y="59055"/>
                </a:cubicBezTo>
                <a:lnTo>
                  <a:pt x="254318" y="60007"/>
                </a:lnTo>
                <a:cubicBezTo>
                  <a:pt x="253365" y="60007"/>
                  <a:pt x="253365" y="60007"/>
                  <a:pt x="254318" y="60007"/>
                </a:cubicBezTo>
                <a:close/>
                <a:moveTo>
                  <a:pt x="257175" y="152400"/>
                </a:moveTo>
                <a:cubicBezTo>
                  <a:pt x="257175" y="152400"/>
                  <a:pt x="258128" y="151447"/>
                  <a:pt x="257175" y="151447"/>
                </a:cubicBezTo>
                <a:cubicBezTo>
                  <a:pt x="256222" y="151447"/>
                  <a:pt x="255270" y="151447"/>
                  <a:pt x="255270" y="153352"/>
                </a:cubicBezTo>
                <a:cubicBezTo>
                  <a:pt x="255270" y="153352"/>
                  <a:pt x="255270" y="154305"/>
                  <a:pt x="255270" y="155257"/>
                </a:cubicBezTo>
                <a:cubicBezTo>
                  <a:pt x="256222" y="154305"/>
                  <a:pt x="256222" y="152400"/>
                  <a:pt x="257175" y="152400"/>
                </a:cubicBezTo>
                <a:close/>
                <a:moveTo>
                  <a:pt x="257175" y="105727"/>
                </a:moveTo>
                <a:cubicBezTo>
                  <a:pt x="257175" y="105727"/>
                  <a:pt x="257175" y="105727"/>
                  <a:pt x="257175" y="105727"/>
                </a:cubicBezTo>
                <a:cubicBezTo>
                  <a:pt x="257175" y="105727"/>
                  <a:pt x="257175" y="105727"/>
                  <a:pt x="257175" y="105727"/>
                </a:cubicBezTo>
                <a:lnTo>
                  <a:pt x="256222" y="104775"/>
                </a:lnTo>
                <a:cubicBezTo>
                  <a:pt x="257175" y="104775"/>
                  <a:pt x="257175" y="105727"/>
                  <a:pt x="257175" y="105727"/>
                </a:cubicBezTo>
                <a:close/>
                <a:moveTo>
                  <a:pt x="262890" y="159067"/>
                </a:moveTo>
                <a:cubicBezTo>
                  <a:pt x="261938" y="157163"/>
                  <a:pt x="261938" y="157163"/>
                  <a:pt x="260985" y="158115"/>
                </a:cubicBezTo>
                <a:cubicBezTo>
                  <a:pt x="260033" y="159067"/>
                  <a:pt x="259080" y="160020"/>
                  <a:pt x="258128" y="160020"/>
                </a:cubicBezTo>
                <a:cubicBezTo>
                  <a:pt x="257175" y="160020"/>
                  <a:pt x="256222" y="160020"/>
                  <a:pt x="256222" y="160972"/>
                </a:cubicBezTo>
                <a:cubicBezTo>
                  <a:pt x="256222" y="161925"/>
                  <a:pt x="257175" y="161925"/>
                  <a:pt x="258128" y="161925"/>
                </a:cubicBezTo>
                <a:cubicBezTo>
                  <a:pt x="259080" y="161925"/>
                  <a:pt x="260033" y="161925"/>
                  <a:pt x="260033" y="161925"/>
                </a:cubicBezTo>
                <a:cubicBezTo>
                  <a:pt x="263843" y="161925"/>
                  <a:pt x="263843" y="161925"/>
                  <a:pt x="262890" y="159067"/>
                </a:cubicBezTo>
                <a:close/>
                <a:moveTo>
                  <a:pt x="257175" y="60007"/>
                </a:moveTo>
                <a:lnTo>
                  <a:pt x="257175" y="60007"/>
                </a:lnTo>
                <a:cubicBezTo>
                  <a:pt x="258128" y="60960"/>
                  <a:pt x="258128" y="60960"/>
                  <a:pt x="257175" y="60007"/>
                </a:cubicBezTo>
                <a:lnTo>
                  <a:pt x="257175" y="60007"/>
                </a:lnTo>
                <a:cubicBezTo>
                  <a:pt x="257175" y="60007"/>
                  <a:pt x="257175" y="60007"/>
                  <a:pt x="257175" y="60007"/>
                </a:cubicBezTo>
                <a:close/>
                <a:moveTo>
                  <a:pt x="260033" y="140017"/>
                </a:moveTo>
                <a:cubicBezTo>
                  <a:pt x="259080" y="140017"/>
                  <a:pt x="259080" y="141922"/>
                  <a:pt x="259080" y="141922"/>
                </a:cubicBezTo>
                <a:cubicBezTo>
                  <a:pt x="259080" y="142875"/>
                  <a:pt x="259080" y="143827"/>
                  <a:pt x="260033" y="143827"/>
                </a:cubicBezTo>
                <a:cubicBezTo>
                  <a:pt x="261938" y="143827"/>
                  <a:pt x="260985" y="142875"/>
                  <a:pt x="260985" y="141922"/>
                </a:cubicBezTo>
                <a:cubicBezTo>
                  <a:pt x="260033" y="141922"/>
                  <a:pt x="261938" y="140017"/>
                  <a:pt x="260033" y="140017"/>
                </a:cubicBezTo>
                <a:close/>
                <a:moveTo>
                  <a:pt x="259080" y="119063"/>
                </a:moveTo>
                <a:cubicBezTo>
                  <a:pt x="260033" y="120015"/>
                  <a:pt x="260985" y="120015"/>
                  <a:pt x="261938" y="120015"/>
                </a:cubicBezTo>
                <a:cubicBezTo>
                  <a:pt x="261938" y="120015"/>
                  <a:pt x="261938" y="119063"/>
                  <a:pt x="262890" y="119063"/>
                </a:cubicBezTo>
                <a:cubicBezTo>
                  <a:pt x="262890" y="119063"/>
                  <a:pt x="260985" y="118110"/>
                  <a:pt x="259080" y="119063"/>
                </a:cubicBezTo>
                <a:cubicBezTo>
                  <a:pt x="259080" y="119063"/>
                  <a:pt x="259080" y="119063"/>
                  <a:pt x="259080" y="119063"/>
                </a:cubicBezTo>
                <a:close/>
                <a:moveTo>
                  <a:pt x="261938" y="167640"/>
                </a:moveTo>
                <a:cubicBezTo>
                  <a:pt x="261938" y="167640"/>
                  <a:pt x="260985" y="166688"/>
                  <a:pt x="261938" y="167640"/>
                </a:cubicBezTo>
                <a:cubicBezTo>
                  <a:pt x="260985" y="166688"/>
                  <a:pt x="260033" y="167640"/>
                  <a:pt x="260033" y="167640"/>
                </a:cubicBezTo>
                <a:cubicBezTo>
                  <a:pt x="260033" y="168592"/>
                  <a:pt x="260985" y="168592"/>
                  <a:pt x="261938" y="167640"/>
                </a:cubicBezTo>
                <a:cubicBezTo>
                  <a:pt x="260985" y="168592"/>
                  <a:pt x="261938" y="168592"/>
                  <a:pt x="261938" y="167640"/>
                </a:cubicBezTo>
                <a:close/>
                <a:moveTo>
                  <a:pt x="263843" y="92392"/>
                </a:moveTo>
                <a:cubicBezTo>
                  <a:pt x="262890" y="92392"/>
                  <a:pt x="261938" y="92392"/>
                  <a:pt x="261938" y="94297"/>
                </a:cubicBezTo>
                <a:cubicBezTo>
                  <a:pt x="261938" y="94297"/>
                  <a:pt x="261938" y="94297"/>
                  <a:pt x="262890" y="94297"/>
                </a:cubicBezTo>
                <a:cubicBezTo>
                  <a:pt x="263843" y="94297"/>
                  <a:pt x="264795" y="94297"/>
                  <a:pt x="264795" y="93345"/>
                </a:cubicBezTo>
                <a:cubicBezTo>
                  <a:pt x="264795" y="92392"/>
                  <a:pt x="264795" y="92392"/>
                  <a:pt x="263843" y="92392"/>
                </a:cubicBezTo>
                <a:close/>
                <a:moveTo>
                  <a:pt x="263843" y="69532"/>
                </a:moveTo>
                <a:cubicBezTo>
                  <a:pt x="263843" y="69532"/>
                  <a:pt x="264795" y="70485"/>
                  <a:pt x="264795" y="70485"/>
                </a:cubicBezTo>
                <a:cubicBezTo>
                  <a:pt x="264795" y="70485"/>
                  <a:pt x="265747" y="70485"/>
                  <a:pt x="265747" y="69532"/>
                </a:cubicBezTo>
                <a:cubicBezTo>
                  <a:pt x="265747" y="68580"/>
                  <a:pt x="265747" y="68580"/>
                  <a:pt x="264795" y="68580"/>
                </a:cubicBezTo>
                <a:cubicBezTo>
                  <a:pt x="263843" y="68580"/>
                  <a:pt x="264795" y="68580"/>
                  <a:pt x="263843" y="69532"/>
                </a:cubicBezTo>
                <a:close/>
                <a:moveTo>
                  <a:pt x="265747" y="86677"/>
                </a:moveTo>
                <a:cubicBezTo>
                  <a:pt x="264795" y="86677"/>
                  <a:pt x="264795" y="86677"/>
                  <a:pt x="265747" y="86677"/>
                </a:cubicBezTo>
                <a:cubicBezTo>
                  <a:pt x="264795" y="86677"/>
                  <a:pt x="264795" y="86677"/>
                  <a:pt x="264795" y="86677"/>
                </a:cubicBezTo>
                <a:cubicBezTo>
                  <a:pt x="264795" y="86677"/>
                  <a:pt x="264795" y="87630"/>
                  <a:pt x="265747" y="86677"/>
                </a:cubicBezTo>
                <a:cubicBezTo>
                  <a:pt x="264795" y="87630"/>
                  <a:pt x="265747" y="86677"/>
                  <a:pt x="265747" y="86677"/>
                </a:cubicBezTo>
                <a:close/>
                <a:moveTo>
                  <a:pt x="264795" y="128588"/>
                </a:moveTo>
                <a:cubicBezTo>
                  <a:pt x="265747" y="128588"/>
                  <a:pt x="265747" y="127635"/>
                  <a:pt x="265747" y="126682"/>
                </a:cubicBezTo>
                <a:cubicBezTo>
                  <a:pt x="265747" y="125730"/>
                  <a:pt x="265747" y="125730"/>
                  <a:pt x="264795" y="125730"/>
                </a:cubicBezTo>
                <a:cubicBezTo>
                  <a:pt x="264795" y="125730"/>
                  <a:pt x="263843" y="126682"/>
                  <a:pt x="263843" y="126682"/>
                </a:cubicBezTo>
                <a:cubicBezTo>
                  <a:pt x="264795" y="128588"/>
                  <a:pt x="264795" y="128588"/>
                  <a:pt x="264795" y="128588"/>
                </a:cubicBezTo>
                <a:close/>
                <a:moveTo>
                  <a:pt x="266700" y="170497"/>
                </a:moveTo>
                <a:lnTo>
                  <a:pt x="266700" y="170497"/>
                </a:lnTo>
                <a:cubicBezTo>
                  <a:pt x="265747" y="169545"/>
                  <a:pt x="264795" y="169545"/>
                  <a:pt x="264795" y="170497"/>
                </a:cubicBezTo>
                <a:cubicBezTo>
                  <a:pt x="264795" y="171450"/>
                  <a:pt x="264795" y="171450"/>
                  <a:pt x="266700" y="170497"/>
                </a:cubicBezTo>
                <a:cubicBezTo>
                  <a:pt x="265747" y="171450"/>
                  <a:pt x="266700" y="171450"/>
                  <a:pt x="266700" y="170497"/>
                </a:cubicBezTo>
                <a:close/>
                <a:moveTo>
                  <a:pt x="264795" y="63817"/>
                </a:moveTo>
                <a:cubicBezTo>
                  <a:pt x="264795" y="64770"/>
                  <a:pt x="265747" y="64770"/>
                  <a:pt x="264795" y="63817"/>
                </a:cubicBezTo>
                <a:cubicBezTo>
                  <a:pt x="265747" y="64770"/>
                  <a:pt x="265747" y="63817"/>
                  <a:pt x="265747" y="63817"/>
                </a:cubicBezTo>
                <a:cubicBezTo>
                  <a:pt x="266700" y="63817"/>
                  <a:pt x="265747" y="63817"/>
                  <a:pt x="264795" y="63817"/>
                </a:cubicBezTo>
                <a:cubicBezTo>
                  <a:pt x="265747" y="63817"/>
                  <a:pt x="265747" y="63817"/>
                  <a:pt x="264795" y="63817"/>
                </a:cubicBezTo>
                <a:close/>
                <a:moveTo>
                  <a:pt x="267653" y="201930"/>
                </a:moveTo>
                <a:cubicBezTo>
                  <a:pt x="267653" y="201930"/>
                  <a:pt x="267653" y="200977"/>
                  <a:pt x="267653" y="201930"/>
                </a:cubicBezTo>
                <a:cubicBezTo>
                  <a:pt x="267653" y="200977"/>
                  <a:pt x="266700" y="200977"/>
                  <a:pt x="266700" y="201930"/>
                </a:cubicBezTo>
                <a:cubicBezTo>
                  <a:pt x="265747" y="201930"/>
                  <a:pt x="266700" y="202882"/>
                  <a:pt x="267653" y="201930"/>
                </a:cubicBezTo>
                <a:cubicBezTo>
                  <a:pt x="266700" y="202882"/>
                  <a:pt x="267653" y="201930"/>
                  <a:pt x="267653" y="201930"/>
                </a:cubicBezTo>
                <a:close/>
                <a:moveTo>
                  <a:pt x="271463" y="120967"/>
                </a:moveTo>
                <a:cubicBezTo>
                  <a:pt x="270510" y="120015"/>
                  <a:pt x="269558" y="119063"/>
                  <a:pt x="268605" y="119063"/>
                </a:cubicBezTo>
                <a:cubicBezTo>
                  <a:pt x="267653" y="119063"/>
                  <a:pt x="267653" y="120015"/>
                  <a:pt x="268605" y="120015"/>
                </a:cubicBezTo>
                <a:cubicBezTo>
                  <a:pt x="269558" y="120967"/>
                  <a:pt x="269558" y="121920"/>
                  <a:pt x="270510" y="121920"/>
                </a:cubicBezTo>
                <a:cubicBezTo>
                  <a:pt x="271463" y="121920"/>
                  <a:pt x="271463" y="120967"/>
                  <a:pt x="271463" y="120967"/>
                </a:cubicBezTo>
                <a:close/>
                <a:moveTo>
                  <a:pt x="270510" y="206692"/>
                </a:moveTo>
                <a:cubicBezTo>
                  <a:pt x="270510" y="205740"/>
                  <a:pt x="270510" y="205740"/>
                  <a:pt x="270510" y="206692"/>
                </a:cubicBezTo>
                <a:cubicBezTo>
                  <a:pt x="269558" y="205740"/>
                  <a:pt x="269558" y="205740"/>
                  <a:pt x="269558" y="206692"/>
                </a:cubicBezTo>
                <a:cubicBezTo>
                  <a:pt x="269558" y="206692"/>
                  <a:pt x="269558" y="206692"/>
                  <a:pt x="270510" y="206692"/>
                </a:cubicBezTo>
                <a:lnTo>
                  <a:pt x="270510" y="206692"/>
                </a:lnTo>
                <a:close/>
                <a:moveTo>
                  <a:pt x="271463" y="146685"/>
                </a:moveTo>
                <a:cubicBezTo>
                  <a:pt x="271463" y="145732"/>
                  <a:pt x="271463" y="145732"/>
                  <a:pt x="270510" y="145732"/>
                </a:cubicBezTo>
                <a:cubicBezTo>
                  <a:pt x="270510" y="145732"/>
                  <a:pt x="269558" y="145732"/>
                  <a:pt x="269558" y="145732"/>
                </a:cubicBezTo>
                <a:cubicBezTo>
                  <a:pt x="269558" y="146685"/>
                  <a:pt x="269558" y="146685"/>
                  <a:pt x="269558" y="146685"/>
                </a:cubicBezTo>
                <a:cubicBezTo>
                  <a:pt x="270510" y="147638"/>
                  <a:pt x="270510" y="146685"/>
                  <a:pt x="271463" y="146685"/>
                </a:cubicBezTo>
                <a:close/>
                <a:moveTo>
                  <a:pt x="269558" y="76200"/>
                </a:moveTo>
                <a:cubicBezTo>
                  <a:pt x="269558" y="76200"/>
                  <a:pt x="270510" y="77152"/>
                  <a:pt x="270510" y="77152"/>
                </a:cubicBezTo>
                <a:cubicBezTo>
                  <a:pt x="270510" y="77152"/>
                  <a:pt x="271463" y="77152"/>
                  <a:pt x="271463" y="77152"/>
                </a:cubicBezTo>
                <a:cubicBezTo>
                  <a:pt x="271463" y="76200"/>
                  <a:pt x="270510" y="75247"/>
                  <a:pt x="269558" y="76200"/>
                </a:cubicBezTo>
                <a:cubicBezTo>
                  <a:pt x="269558" y="75247"/>
                  <a:pt x="268605" y="75247"/>
                  <a:pt x="269558" y="76200"/>
                </a:cubicBezTo>
                <a:close/>
                <a:moveTo>
                  <a:pt x="270510" y="132397"/>
                </a:moveTo>
                <a:cubicBezTo>
                  <a:pt x="270510" y="132397"/>
                  <a:pt x="270510" y="132397"/>
                  <a:pt x="270510" y="132397"/>
                </a:cubicBezTo>
                <a:cubicBezTo>
                  <a:pt x="270510" y="131445"/>
                  <a:pt x="270510" y="131445"/>
                  <a:pt x="270510" y="131445"/>
                </a:cubicBezTo>
                <a:cubicBezTo>
                  <a:pt x="269558" y="131445"/>
                  <a:pt x="269558" y="131445"/>
                  <a:pt x="270510" y="132397"/>
                </a:cubicBezTo>
                <a:cubicBezTo>
                  <a:pt x="269558" y="132397"/>
                  <a:pt x="270510" y="132397"/>
                  <a:pt x="270510" y="132397"/>
                </a:cubicBezTo>
                <a:close/>
                <a:moveTo>
                  <a:pt x="270510" y="165735"/>
                </a:moveTo>
                <a:lnTo>
                  <a:pt x="270510" y="165735"/>
                </a:lnTo>
                <a:lnTo>
                  <a:pt x="270510" y="166688"/>
                </a:lnTo>
                <a:cubicBezTo>
                  <a:pt x="270510" y="165735"/>
                  <a:pt x="270510" y="165735"/>
                  <a:pt x="270510" y="165735"/>
                </a:cubicBezTo>
                <a:lnTo>
                  <a:pt x="270510" y="165735"/>
                </a:lnTo>
                <a:close/>
                <a:moveTo>
                  <a:pt x="271463" y="101917"/>
                </a:moveTo>
                <a:cubicBezTo>
                  <a:pt x="271463" y="102870"/>
                  <a:pt x="270510" y="103822"/>
                  <a:pt x="271463" y="103822"/>
                </a:cubicBezTo>
                <a:cubicBezTo>
                  <a:pt x="272415" y="103822"/>
                  <a:pt x="273368" y="103822"/>
                  <a:pt x="274320" y="102870"/>
                </a:cubicBezTo>
                <a:cubicBezTo>
                  <a:pt x="275272" y="101917"/>
                  <a:pt x="274320" y="100013"/>
                  <a:pt x="274320" y="99060"/>
                </a:cubicBezTo>
                <a:cubicBezTo>
                  <a:pt x="274320" y="99060"/>
                  <a:pt x="273368" y="99060"/>
                  <a:pt x="273368" y="98107"/>
                </a:cubicBezTo>
                <a:cubicBezTo>
                  <a:pt x="272415" y="100013"/>
                  <a:pt x="272415" y="100965"/>
                  <a:pt x="271463" y="101917"/>
                </a:cubicBezTo>
                <a:close/>
                <a:moveTo>
                  <a:pt x="271463" y="92392"/>
                </a:moveTo>
                <a:cubicBezTo>
                  <a:pt x="271463" y="94297"/>
                  <a:pt x="273368" y="94297"/>
                  <a:pt x="274320" y="95250"/>
                </a:cubicBezTo>
                <a:cubicBezTo>
                  <a:pt x="274320" y="95250"/>
                  <a:pt x="274320" y="95250"/>
                  <a:pt x="275272" y="95250"/>
                </a:cubicBezTo>
                <a:lnTo>
                  <a:pt x="271463" y="92392"/>
                </a:lnTo>
                <a:cubicBezTo>
                  <a:pt x="272415" y="91440"/>
                  <a:pt x="271463" y="91440"/>
                  <a:pt x="271463" y="92392"/>
                </a:cubicBezTo>
                <a:close/>
                <a:moveTo>
                  <a:pt x="272415" y="140017"/>
                </a:moveTo>
                <a:cubicBezTo>
                  <a:pt x="272415" y="140017"/>
                  <a:pt x="273368" y="140017"/>
                  <a:pt x="272415" y="140017"/>
                </a:cubicBezTo>
                <a:cubicBezTo>
                  <a:pt x="272415" y="138113"/>
                  <a:pt x="272415" y="138113"/>
                  <a:pt x="272415" y="140017"/>
                </a:cubicBezTo>
                <a:cubicBezTo>
                  <a:pt x="272415" y="139065"/>
                  <a:pt x="271463" y="139065"/>
                  <a:pt x="272415" y="140017"/>
                </a:cubicBezTo>
                <a:cubicBezTo>
                  <a:pt x="271463" y="140017"/>
                  <a:pt x="272415" y="140017"/>
                  <a:pt x="272415" y="140017"/>
                </a:cubicBezTo>
                <a:close/>
                <a:moveTo>
                  <a:pt x="272415" y="125730"/>
                </a:moveTo>
                <a:cubicBezTo>
                  <a:pt x="272415" y="125730"/>
                  <a:pt x="272415" y="125730"/>
                  <a:pt x="272415" y="125730"/>
                </a:cubicBezTo>
                <a:cubicBezTo>
                  <a:pt x="271463" y="126682"/>
                  <a:pt x="271463" y="126682"/>
                  <a:pt x="272415" y="126682"/>
                </a:cubicBezTo>
                <a:cubicBezTo>
                  <a:pt x="273368" y="126682"/>
                  <a:pt x="273368" y="126682"/>
                  <a:pt x="272415" y="125730"/>
                </a:cubicBezTo>
                <a:cubicBezTo>
                  <a:pt x="273368" y="125730"/>
                  <a:pt x="273368" y="125730"/>
                  <a:pt x="272415" y="125730"/>
                </a:cubicBezTo>
                <a:close/>
                <a:moveTo>
                  <a:pt x="274320" y="214313"/>
                </a:moveTo>
                <a:cubicBezTo>
                  <a:pt x="274320" y="213360"/>
                  <a:pt x="274320" y="213360"/>
                  <a:pt x="274320" y="214313"/>
                </a:cubicBezTo>
                <a:cubicBezTo>
                  <a:pt x="273368" y="213360"/>
                  <a:pt x="272415" y="214313"/>
                  <a:pt x="272415" y="214313"/>
                </a:cubicBezTo>
                <a:cubicBezTo>
                  <a:pt x="272415" y="214313"/>
                  <a:pt x="272415" y="214313"/>
                  <a:pt x="273368" y="215265"/>
                </a:cubicBezTo>
                <a:cubicBezTo>
                  <a:pt x="273368" y="215265"/>
                  <a:pt x="274320" y="214313"/>
                  <a:pt x="274320" y="214313"/>
                </a:cubicBezTo>
                <a:close/>
                <a:moveTo>
                  <a:pt x="273368" y="155257"/>
                </a:moveTo>
                <a:cubicBezTo>
                  <a:pt x="272415" y="156210"/>
                  <a:pt x="274320" y="156210"/>
                  <a:pt x="274320" y="157163"/>
                </a:cubicBezTo>
                <a:cubicBezTo>
                  <a:pt x="274320" y="157163"/>
                  <a:pt x="275272" y="158115"/>
                  <a:pt x="276225" y="157163"/>
                </a:cubicBezTo>
                <a:cubicBezTo>
                  <a:pt x="276225" y="156210"/>
                  <a:pt x="276225" y="156210"/>
                  <a:pt x="275272" y="155257"/>
                </a:cubicBezTo>
                <a:cubicBezTo>
                  <a:pt x="274320" y="154305"/>
                  <a:pt x="273368" y="154305"/>
                  <a:pt x="273368" y="155257"/>
                </a:cubicBezTo>
                <a:close/>
                <a:moveTo>
                  <a:pt x="275272" y="110490"/>
                </a:moveTo>
                <a:cubicBezTo>
                  <a:pt x="275272" y="110490"/>
                  <a:pt x="275272" y="109538"/>
                  <a:pt x="276225" y="109538"/>
                </a:cubicBezTo>
                <a:cubicBezTo>
                  <a:pt x="274320" y="108585"/>
                  <a:pt x="272415" y="109538"/>
                  <a:pt x="273368" y="111442"/>
                </a:cubicBezTo>
                <a:cubicBezTo>
                  <a:pt x="273368" y="112395"/>
                  <a:pt x="273368" y="114300"/>
                  <a:pt x="275272" y="113347"/>
                </a:cubicBezTo>
                <a:cubicBezTo>
                  <a:pt x="277178" y="112395"/>
                  <a:pt x="274320" y="111442"/>
                  <a:pt x="275272" y="110490"/>
                </a:cubicBezTo>
                <a:close/>
                <a:moveTo>
                  <a:pt x="275272" y="182880"/>
                </a:moveTo>
                <a:cubicBezTo>
                  <a:pt x="275272" y="182880"/>
                  <a:pt x="276225" y="182880"/>
                  <a:pt x="277178" y="182880"/>
                </a:cubicBezTo>
                <a:cubicBezTo>
                  <a:pt x="277178" y="180975"/>
                  <a:pt x="276225" y="181927"/>
                  <a:pt x="275272" y="181927"/>
                </a:cubicBezTo>
                <a:cubicBezTo>
                  <a:pt x="275272" y="181927"/>
                  <a:pt x="274320" y="180022"/>
                  <a:pt x="273368" y="181927"/>
                </a:cubicBezTo>
                <a:cubicBezTo>
                  <a:pt x="273368" y="182880"/>
                  <a:pt x="274320" y="182880"/>
                  <a:pt x="275272" y="182880"/>
                </a:cubicBezTo>
                <a:close/>
                <a:moveTo>
                  <a:pt x="276225" y="134302"/>
                </a:moveTo>
                <a:cubicBezTo>
                  <a:pt x="276225" y="134302"/>
                  <a:pt x="276225" y="133350"/>
                  <a:pt x="276225" y="134302"/>
                </a:cubicBezTo>
                <a:cubicBezTo>
                  <a:pt x="275272" y="133350"/>
                  <a:pt x="274320" y="133350"/>
                  <a:pt x="274320" y="134302"/>
                </a:cubicBezTo>
                <a:cubicBezTo>
                  <a:pt x="274320" y="134302"/>
                  <a:pt x="274320" y="135255"/>
                  <a:pt x="275272" y="135255"/>
                </a:cubicBezTo>
                <a:cubicBezTo>
                  <a:pt x="276225" y="135255"/>
                  <a:pt x="276225" y="134302"/>
                  <a:pt x="276225" y="134302"/>
                </a:cubicBezTo>
                <a:close/>
                <a:moveTo>
                  <a:pt x="277178" y="190500"/>
                </a:moveTo>
                <a:cubicBezTo>
                  <a:pt x="277178" y="189547"/>
                  <a:pt x="277178" y="187642"/>
                  <a:pt x="275272" y="186690"/>
                </a:cubicBezTo>
                <a:cubicBezTo>
                  <a:pt x="274320" y="186690"/>
                  <a:pt x="275272" y="187642"/>
                  <a:pt x="275272" y="187642"/>
                </a:cubicBezTo>
                <a:lnTo>
                  <a:pt x="277178" y="190500"/>
                </a:lnTo>
                <a:cubicBezTo>
                  <a:pt x="276225" y="192405"/>
                  <a:pt x="277178" y="191452"/>
                  <a:pt x="277178" y="190500"/>
                </a:cubicBezTo>
                <a:close/>
                <a:moveTo>
                  <a:pt x="276225" y="106680"/>
                </a:moveTo>
                <a:lnTo>
                  <a:pt x="276225" y="106680"/>
                </a:lnTo>
                <a:cubicBezTo>
                  <a:pt x="275272" y="107632"/>
                  <a:pt x="276225" y="108585"/>
                  <a:pt x="276225" y="108585"/>
                </a:cubicBezTo>
                <a:cubicBezTo>
                  <a:pt x="276225" y="108585"/>
                  <a:pt x="276225" y="107632"/>
                  <a:pt x="276225" y="106680"/>
                </a:cubicBezTo>
                <a:close/>
                <a:moveTo>
                  <a:pt x="279083" y="128588"/>
                </a:moveTo>
                <a:cubicBezTo>
                  <a:pt x="279083" y="127635"/>
                  <a:pt x="278130" y="126682"/>
                  <a:pt x="277178" y="126682"/>
                </a:cubicBezTo>
                <a:cubicBezTo>
                  <a:pt x="276225" y="126682"/>
                  <a:pt x="276225" y="127635"/>
                  <a:pt x="276225" y="127635"/>
                </a:cubicBezTo>
                <a:cubicBezTo>
                  <a:pt x="276225" y="128588"/>
                  <a:pt x="276225" y="128588"/>
                  <a:pt x="277178" y="128588"/>
                </a:cubicBezTo>
                <a:cubicBezTo>
                  <a:pt x="278130" y="129540"/>
                  <a:pt x="279083" y="129540"/>
                  <a:pt x="279083" y="128588"/>
                </a:cubicBezTo>
                <a:close/>
                <a:moveTo>
                  <a:pt x="277178" y="119063"/>
                </a:moveTo>
                <a:cubicBezTo>
                  <a:pt x="278130" y="119063"/>
                  <a:pt x="278130" y="119063"/>
                  <a:pt x="277178" y="119063"/>
                </a:cubicBezTo>
                <a:cubicBezTo>
                  <a:pt x="278130" y="118110"/>
                  <a:pt x="277178" y="118110"/>
                  <a:pt x="277178" y="118110"/>
                </a:cubicBezTo>
                <a:cubicBezTo>
                  <a:pt x="277178" y="118110"/>
                  <a:pt x="277178" y="119063"/>
                  <a:pt x="277178" y="119063"/>
                </a:cubicBezTo>
                <a:cubicBezTo>
                  <a:pt x="276225" y="119063"/>
                  <a:pt x="277178" y="119063"/>
                  <a:pt x="277178" y="119063"/>
                </a:cubicBezTo>
                <a:close/>
                <a:moveTo>
                  <a:pt x="279083" y="196215"/>
                </a:moveTo>
                <a:cubicBezTo>
                  <a:pt x="279083" y="196215"/>
                  <a:pt x="280035" y="196215"/>
                  <a:pt x="280035" y="196215"/>
                </a:cubicBezTo>
                <a:cubicBezTo>
                  <a:pt x="280035" y="196215"/>
                  <a:pt x="280035" y="195263"/>
                  <a:pt x="279083" y="196215"/>
                </a:cubicBezTo>
                <a:cubicBezTo>
                  <a:pt x="280035" y="195263"/>
                  <a:pt x="279083" y="195263"/>
                  <a:pt x="279083" y="196215"/>
                </a:cubicBezTo>
                <a:lnTo>
                  <a:pt x="279083" y="196215"/>
                </a:lnTo>
                <a:close/>
                <a:moveTo>
                  <a:pt x="280035" y="165735"/>
                </a:moveTo>
                <a:cubicBezTo>
                  <a:pt x="280035" y="165735"/>
                  <a:pt x="280988" y="165735"/>
                  <a:pt x="280035" y="165735"/>
                </a:cubicBezTo>
                <a:cubicBezTo>
                  <a:pt x="280988" y="164782"/>
                  <a:pt x="280988" y="164782"/>
                  <a:pt x="280035" y="164782"/>
                </a:cubicBezTo>
                <a:lnTo>
                  <a:pt x="280035" y="165735"/>
                </a:lnTo>
                <a:cubicBezTo>
                  <a:pt x="280035" y="165735"/>
                  <a:pt x="280035" y="165735"/>
                  <a:pt x="280035" y="165735"/>
                </a:cubicBezTo>
                <a:close/>
                <a:moveTo>
                  <a:pt x="281940" y="228600"/>
                </a:moveTo>
                <a:cubicBezTo>
                  <a:pt x="281940" y="228600"/>
                  <a:pt x="280988" y="228600"/>
                  <a:pt x="281940" y="228600"/>
                </a:cubicBezTo>
                <a:cubicBezTo>
                  <a:pt x="280988" y="227647"/>
                  <a:pt x="280988" y="228600"/>
                  <a:pt x="280988" y="228600"/>
                </a:cubicBezTo>
                <a:cubicBezTo>
                  <a:pt x="280035" y="228600"/>
                  <a:pt x="280988" y="229552"/>
                  <a:pt x="281940" y="228600"/>
                </a:cubicBezTo>
                <a:cubicBezTo>
                  <a:pt x="280988" y="229552"/>
                  <a:pt x="281940" y="229552"/>
                  <a:pt x="281940" y="228600"/>
                </a:cubicBezTo>
                <a:close/>
                <a:moveTo>
                  <a:pt x="284797" y="190500"/>
                </a:moveTo>
                <a:cubicBezTo>
                  <a:pt x="283845" y="190500"/>
                  <a:pt x="283845" y="190500"/>
                  <a:pt x="284797" y="190500"/>
                </a:cubicBezTo>
                <a:lnTo>
                  <a:pt x="283845" y="190500"/>
                </a:lnTo>
                <a:cubicBezTo>
                  <a:pt x="283845" y="190500"/>
                  <a:pt x="283845" y="190500"/>
                  <a:pt x="284797" y="190500"/>
                </a:cubicBezTo>
                <a:cubicBezTo>
                  <a:pt x="283845" y="190500"/>
                  <a:pt x="283845" y="190500"/>
                  <a:pt x="284797" y="190500"/>
                </a:cubicBezTo>
                <a:close/>
                <a:moveTo>
                  <a:pt x="284797" y="151447"/>
                </a:moveTo>
                <a:cubicBezTo>
                  <a:pt x="284797" y="153352"/>
                  <a:pt x="286703" y="153352"/>
                  <a:pt x="288608" y="153352"/>
                </a:cubicBezTo>
                <a:cubicBezTo>
                  <a:pt x="288608" y="153352"/>
                  <a:pt x="290513" y="153352"/>
                  <a:pt x="289560" y="152400"/>
                </a:cubicBezTo>
                <a:cubicBezTo>
                  <a:pt x="288608" y="151447"/>
                  <a:pt x="286703" y="150495"/>
                  <a:pt x="285750" y="150495"/>
                </a:cubicBezTo>
                <a:cubicBezTo>
                  <a:pt x="284797" y="150495"/>
                  <a:pt x="284797" y="151447"/>
                  <a:pt x="284797" y="151447"/>
                </a:cubicBezTo>
                <a:close/>
                <a:moveTo>
                  <a:pt x="288608" y="201930"/>
                </a:moveTo>
                <a:cubicBezTo>
                  <a:pt x="288608" y="200977"/>
                  <a:pt x="288608" y="200025"/>
                  <a:pt x="286703" y="200025"/>
                </a:cubicBezTo>
                <a:cubicBezTo>
                  <a:pt x="284797" y="200977"/>
                  <a:pt x="284797" y="201930"/>
                  <a:pt x="284797" y="203835"/>
                </a:cubicBezTo>
                <a:cubicBezTo>
                  <a:pt x="284797" y="204788"/>
                  <a:pt x="286703" y="205740"/>
                  <a:pt x="287655" y="205740"/>
                </a:cubicBezTo>
                <a:cubicBezTo>
                  <a:pt x="289560" y="204788"/>
                  <a:pt x="289560" y="202882"/>
                  <a:pt x="288608" y="201930"/>
                </a:cubicBezTo>
                <a:close/>
                <a:moveTo>
                  <a:pt x="285750" y="165735"/>
                </a:moveTo>
                <a:cubicBezTo>
                  <a:pt x="285750" y="165735"/>
                  <a:pt x="285750" y="166688"/>
                  <a:pt x="285750" y="165735"/>
                </a:cubicBezTo>
                <a:cubicBezTo>
                  <a:pt x="285750" y="166688"/>
                  <a:pt x="285750" y="167640"/>
                  <a:pt x="285750" y="167640"/>
                </a:cubicBezTo>
                <a:cubicBezTo>
                  <a:pt x="285750" y="167640"/>
                  <a:pt x="286703" y="167640"/>
                  <a:pt x="286703" y="167640"/>
                </a:cubicBezTo>
                <a:cubicBezTo>
                  <a:pt x="287655" y="165735"/>
                  <a:pt x="286703" y="165735"/>
                  <a:pt x="285750" y="165735"/>
                </a:cubicBezTo>
                <a:close/>
                <a:moveTo>
                  <a:pt x="294322" y="252413"/>
                </a:moveTo>
                <a:cubicBezTo>
                  <a:pt x="291465" y="252413"/>
                  <a:pt x="294322" y="248602"/>
                  <a:pt x="291465" y="248602"/>
                </a:cubicBezTo>
                <a:cubicBezTo>
                  <a:pt x="289560" y="248602"/>
                  <a:pt x="288608" y="250507"/>
                  <a:pt x="288608" y="252413"/>
                </a:cubicBezTo>
                <a:cubicBezTo>
                  <a:pt x="288608" y="253365"/>
                  <a:pt x="287655" y="255270"/>
                  <a:pt x="290513" y="255270"/>
                </a:cubicBezTo>
                <a:cubicBezTo>
                  <a:pt x="292418" y="254317"/>
                  <a:pt x="294322" y="254317"/>
                  <a:pt x="294322" y="252413"/>
                </a:cubicBezTo>
                <a:close/>
                <a:moveTo>
                  <a:pt x="290513" y="215265"/>
                </a:moveTo>
                <a:cubicBezTo>
                  <a:pt x="289560" y="215265"/>
                  <a:pt x="289560" y="215265"/>
                  <a:pt x="290513" y="215265"/>
                </a:cubicBezTo>
                <a:lnTo>
                  <a:pt x="289560" y="215265"/>
                </a:lnTo>
                <a:cubicBezTo>
                  <a:pt x="289560" y="216217"/>
                  <a:pt x="289560" y="216217"/>
                  <a:pt x="290513" y="215265"/>
                </a:cubicBezTo>
                <a:lnTo>
                  <a:pt x="290513" y="215265"/>
                </a:lnTo>
                <a:close/>
                <a:moveTo>
                  <a:pt x="290513" y="220980"/>
                </a:moveTo>
                <a:cubicBezTo>
                  <a:pt x="290513" y="220980"/>
                  <a:pt x="290513" y="220027"/>
                  <a:pt x="290513" y="220027"/>
                </a:cubicBezTo>
                <a:lnTo>
                  <a:pt x="290513" y="220980"/>
                </a:lnTo>
                <a:cubicBezTo>
                  <a:pt x="289560" y="220027"/>
                  <a:pt x="289560" y="220980"/>
                  <a:pt x="290513" y="220980"/>
                </a:cubicBezTo>
                <a:lnTo>
                  <a:pt x="290513" y="220980"/>
                </a:lnTo>
                <a:close/>
                <a:moveTo>
                  <a:pt x="290513" y="226695"/>
                </a:moveTo>
                <a:cubicBezTo>
                  <a:pt x="291465" y="226695"/>
                  <a:pt x="291465" y="226695"/>
                  <a:pt x="290513" y="226695"/>
                </a:cubicBezTo>
                <a:cubicBezTo>
                  <a:pt x="291465" y="225742"/>
                  <a:pt x="290513" y="225742"/>
                  <a:pt x="290513" y="225742"/>
                </a:cubicBezTo>
                <a:cubicBezTo>
                  <a:pt x="290513" y="225742"/>
                  <a:pt x="290513" y="225742"/>
                  <a:pt x="290513" y="226695"/>
                </a:cubicBezTo>
                <a:cubicBezTo>
                  <a:pt x="289560" y="226695"/>
                  <a:pt x="290513" y="226695"/>
                  <a:pt x="290513" y="226695"/>
                </a:cubicBezTo>
                <a:close/>
                <a:moveTo>
                  <a:pt x="290513" y="188595"/>
                </a:moveTo>
                <a:cubicBezTo>
                  <a:pt x="290513" y="189547"/>
                  <a:pt x="290513" y="190500"/>
                  <a:pt x="291465" y="190500"/>
                </a:cubicBezTo>
                <a:cubicBezTo>
                  <a:pt x="292418" y="190500"/>
                  <a:pt x="293370" y="189547"/>
                  <a:pt x="293370" y="189547"/>
                </a:cubicBezTo>
                <a:cubicBezTo>
                  <a:pt x="293370" y="188595"/>
                  <a:pt x="292418" y="187642"/>
                  <a:pt x="291465" y="187642"/>
                </a:cubicBezTo>
                <a:cubicBezTo>
                  <a:pt x="290513" y="187642"/>
                  <a:pt x="290513" y="188595"/>
                  <a:pt x="290513" y="188595"/>
                </a:cubicBezTo>
                <a:close/>
                <a:moveTo>
                  <a:pt x="293370" y="230505"/>
                </a:moveTo>
                <a:cubicBezTo>
                  <a:pt x="292418" y="230505"/>
                  <a:pt x="291465" y="231457"/>
                  <a:pt x="291465" y="233363"/>
                </a:cubicBezTo>
                <a:cubicBezTo>
                  <a:pt x="291465" y="233363"/>
                  <a:pt x="292418" y="234315"/>
                  <a:pt x="292418" y="234315"/>
                </a:cubicBezTo>
                <a:cubicBezTo>
                  <a:pt x="293370" y="234315"/>
                  <a:pt x="294322" y="233363"/>
                  <a:pt x="294322" y="232410"/>
                </a:cubicBezTo>
                <a:cubicBezTo>
                  <a:pt x="295275" y="231457"/>
                  <a:pt x="294322" y="230505"/>
                  <a:pt x="293370" y="230505"/>
                </a:cubicBezTo>
                <a:close/>
                <a:moveTo>
                  <a:pt x="293370" y="240030"/>
                </a:moveTo>
                <a:cubicBezTo>
                  <a:pt x="293370" y="240030"/>
                  <a:pt x="293370" y="240030"/>
                  <a:pt x="293370" y="240030"/>
                </a:cubicBezTo>
                <a:cubicBezTo>
                  <a:pt x="293370" y="242888"/>
                  <a:pt x="295275" y="241935"/>
                  <a:pt x="297180" y="243840"/>
                </a:cubicBezTo>
                <a:cubicBezTo>
                  <a:pt x="297180" y="243840"/>
                  <a:pt x="298133" y="243840"/>
                  <a:pt x="298133" y="242888"/>
                </a:cubicBezTo>
                <a:cubicBezTo>
                  <a:pt x="297180" y="240982"/>
                  <a:pt x="295275" y="240030"/>
                  <a:pt x="293370" y="240030"/>
                </a:cubicBezTo>
                <a:close/>
                <a:moveTo>
                  <a:pt x="295275" y="174307"/>
                </a:moveTo>
                <a:cubicBezTo>
                  <a:pt x="295275" y="174307"/>
                  <a:pt x="296228" y="174307"/>
                  <a:pt x="295275" y="174307"/>
                </a:cubicBezTo>
                <a:cubicBezTo>
                  <a:pt x="297180" y="174307"/>
                  <a:pt x="297180" y="174307"/>
                  <a:pt x="297180" y="174307"/>
                </a:cubicBezTo>
                <a:cubicBezTo>
                  <a:pt x="297180" y="173355"/>
                  <a:pt x="297180" y="173355"/>
                  <a:pt x="296228" y="173355"/>
                </a:cubicBezTo>
                <a:cubicBezTo>
                  <a:pt x="295275" y="173355"/>
                  <a:pt x="295275" y="173355"/>
                  <a:pt x="295275" y="174307"/>
                </a:cubicBezTo>
                <a:close/>
                <a:moveTo>
                  <a:pt x="299085" y="263842"/>
                </a:moveTo>
                <a:lnTo>
                  <a:pt x="298133" y="263842"/>
                </a:lnTo>
                <a:cubicBezTo>
                  <a:pt x="298133" y="263842"/>
                  <a:pt x="297180" y="263842"/>
                  <a:pt x="297180" y="264795"/>
                </a:cubicBezTo>
                <a:cubicBezTo>
                  <a:pt x="297180" y="265747"/>
                  <a:pt x="298133" y="264795"/>
                  <a:pt x="298133" y="264795"/>
                </a:cubicBezTo>
                <a:cubicBezTo>
                  <a:pt x="298133" y="264795"/>
                  <a:pt x="299085" y="264795"/>
                  <a:pt x="299085" y="263842"/>
                </a:cubicBezTo>
                <a:close/>
                <a:moveTo>
                  <a:pt x="299085" y="211455"/>
                </a:moveTo>
                <a:cubicBezTo>
                  <a:pt x="298133" y="210502"/>
                  <a:pt x="300038" y="208597"/>
                  <a:pt x="298133" y="207645"/>
                </a:cubicBezTo>
                <a:cubicBezTo>
                  <a:pt x="297180" y="207645"/>
                  <a:pt x="296228" y="209550"/>
                  <a:pt x="297180" y="209550"/>
                </a:cubicBezTo>
                <a:cubicBezTo>
                  <a:pt x="298133" y="211455"/>
                  <a:pt x="297180" y="213360"/>
                  <a:pt x="299085" y="213360"/>
                </a:cubicBezTo>
                <a:cubicBezTo>
                  <a:pt x="299085" y="215265"/>
                  <a:pt x="299085" y="212407"/>
                  <a:pt x="299085" y="211455"/>
                </a:cubicBezTo>
                <a:close/>
                <a:moveTo>
                  <a:pt x="308610" y="205740"/>
                </a:moveTo>
                <a:cubicBezTo>
                  <a:pt x="308610" y="205740"/>
                  <a:pt x="308610" y="204788"/>
                  <a:pt x="308610" y="203835"/>
                </a:cubicBezTo>
                <a:cubicBezTo>
                  <a:pt x="308610" y="201930"/>
                  <a:pt x="306705" y="201930"/>
                  <a:pt x="304800" y="201930"/>
                </a:cubicBezTo>
                <a:cubicBezTo>
                  <a:pt x="303847" y="203835"/>
                  <a:pt x="300990" y="200977"/>
                  <a:pt x="300990" y="203835"/>
                </a:cubicBezTo>
                <a:cubicBezTo>
                  <a:pt x="300990" y="205740"/>
                  <a:pt x="302895" y="205740"/>
                  <a:pt x="304800" y="205740"/>
                </a:cubicBezTo>
                <a:lnTo>
                  <a:pt x="306705" y="205740"/>
                </a:lnTo>
                <a:cubicBezTo>
                  <a:pt x="306705" y="205740"/>
                  <a:pt x="307658" y="206692"/>
                  <a:pt x="308610" y="205740"/>
                </a:cubicBezTo>
                <a:close/>
                <a:moveTo>
                  <a:pt x="307658" y="219075"/>
                </a:moveTo>
                <a:cubicBezTo>
                  <a:pt x="307658" y="218122"/>
                  <a:pt x="306705" y="217170"/>
                  <a:pt x="306705" y="217170"/>
                </a:cubicBezTo>
                <a:cubicBezTo>
                  <a:pt x="304800" y="218122"/>
                  <a:pt x="306705" y="219075"/>
                  <a:pt x="306705" y="219075"/>
                </a:cubicBezTo>
                <a:cubicBezTo>
                  <a:pt x="306705" y="219075"/>
                  <a:pt x="306705" y="219075"/>
                  <a:pt x="306705" y="220027"/>
                </a:cubicBezTo>
                <a:lnTo>
                  <a:pt x="306705" y="220027"/>
                </a:lnTo>
                <a:cubicBezTo>
                  <a:pt x="304800" y="220980"/>
                  <a:pt x="302895" y="220027"/>
                  <a:pt x="301943" y="222885"/>
                </a:cubicBezTo>
                <a:cubicBezTo>
                  <a:pt x="301943" y="222885"/>
                  <a:pt x="301943" y="223838"/>
                  <a:pt x="302895" y="223838"/>
                </a:cubicBezTo>
                <a:cubicBezTo>
                  <a:pt x="304800" y="223838"/>
                  <a:pt x="306705" y="221932"/>
                  <a:pt x="307658" y="220027"/>
                </a:cubicBezTo>
                <a:cubicBezTo>
                  <a:pt x="307658" y="220027"/>
                  <a:pt x="307658" y="219075"/>
                  <a:pt x="307658" y="219075"/>
                </a:cubicBezTo>
                <a:close/>
                <a:moveTo>
                  <a:pt x="302895" y="253365"/>
                </a:moveTo>
                <a:cubicBezTo>
                  <a:pt x="302895" y="253365"/>
                  <a:pt x="302895" y="253365"/>
                  <a:pt x="302895" y="253365"/>
                </a:cubicBezTo>
                <a:cubicBezTo>
                  <a:pt x="301943" y="253365"/>
                  <a:pt x="300990" y="253365"/>
                  <a:pt x="300990" y="253365"/>
                </a:cubicBezTo>
                <a:cubicBezTo>
                  <a:pt x="301943" y="254317"/>
                  <a:pt x="301943" y="255270"/>
                  <a:pt x="302895" y="253365"/>
                </a:cubicBezTo>
                <a:cubicBezTo>
                  <a:pt x="302895" y="254317"/>
                  <a:pt x="302895" y="254317"/>
                  <a:pt x="302895" y="253365"/>
                </a:cubicBezTo>
                <a:close/>
                <a:moveTo>
                  <a:pt x="303847" y="238125"/>
                </a:moveTo>
                <a:cubicBezTo>
                  <a:pt x="303847" y="238125"/>
                  <a:pt x="303847" y="237172"/>
                  <a:pt x="303847" y="238125"/>
                </a:cubicBezTo>
                <a:cubicBezTo>
                  <a:pt x="302895" y="237172"/>
                  <a:pt x="302895" y="238125"/>
                  <a:pt x="303847" y="238125"/>
                </a:cubicBezTo>
                <a:cubicBezTo>
                  <a:pt x="302895" y="238125"/>
                  <a:pt x="302895" y="238125"/>
                  <a:pt x="303847" y="238125"/>
                </a:cubicBezTo>
                <a:cubicBezTo>
                  <a:pt x="303847" y="238125"/>
                  <a:pt x="303847" y="238125"/>
                  <a:pt x="303847" y="238125"/>
                </a:cubicBezTo>
                <a:close/>
                <a:moveTo>
                  <a:pt x="307658" y="227647"/>
                </a:moveTo>
                <a:cubicBezTo>
                  <a:pt x="307658" y="226695"/>
                  <a:pt x="307658" y="226695"/>
                  <a:pt x="307658" y="226695"/>
                </a:cubicBezTo>
                <a:cubicBezTo>
                  <a:pt x="306705" y="226695"/>
                  <a:pt x="306705" y="226695"/>
                  <a:pt x="305753" y="226695"/>
                </a:cubicBezTo>
                <a:cubicBezTo>
                  <a:pt x="305753" y="227647"/>
                  <a:pt x="305753" y="228600"/>
                  <a:pt x="306705" y="227647"/>
                </a:cubicBezTo>
                <a:cubicBezTo>
                  <a:pt x="306705" y="227647"/>
                  <a:pt x="306705" y="227647"/>
                  <a:pt x="307658" y="227647"/>
                </a:cubicBezTo>
                <a:close/>
                <a:moveTo>
                  <a:pt x="312420" y="228600"/>
                </a:moveTo>
                <a:cubicBezTo>
                  <a:pt x="312420" y="228600"/>
                  <a:pt x="311468" y="228600"/>
                  <a:pt x="311468" y="228600"/>
                </a:cubicBezTo>
                <a:lnTo>
                  <a:pt x="311468" y="228600"/>
                </a:lnTo>
                <a:cubicBezTo>
                  <a:pt x="311468" y="228600"/>
                  <a:pt x="311468" y="229552"/>
                  <a:pt x="312420" y="228600"/>
                </a:cubicBezTo>
                <a:cubicBezTo>
                  <a:pt x="312420" y="228600"/>
                  <a:pt x="312420" y="228600"/>
                  <a:pt x="312420" y="228600"/>
                </a:cubicBezTo>
                <a:close/>
                <a:moveTo>
                  <a:pt x="318135" y="224790"/>
                </a:moveTo>
                <a:cubicBezTo>
                  <a:pt x="318135" y="223838"/>
                  <a:pt x="317183" y="222885"/>
                  <a:pt x="316230" y="222885"/>
                </a:cubicBezTo>
                <a:cubicBezTo>
                  <a:pt x="316230" y="222885"/>
                  <a:pt x="316230" y="222885"/>
                  <a:pt x="316230" y="223838"/>
                </a:cubicBezTo>
                <a:cubicBezTo>
                  <a:pt x="316230" y="224790"/>
                  <a:pt x="316230" y="225742"/>
                  <a:pt x="318135" y="224790"/>
                </a:cubicBezTo>
                <a:cubicBezTo>
                  <a:pt x="318135" y="225742"/>
                  <a:pt x="318135" y="225742"/>
                  <a:pt x="318135" y="22479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5" name="Graphic 107">
            <a:extLst>
              <a:ext uri="{FF2B5EF4-FFF2-40B4-BE49-F238E27FC236}">
                <a16:creationId xmlns:a16="http://schemas.microsoft.com/office/drawing/2014/main" id="{7D57A083-5527-1139-13BA-BCC90FA2AD81}"/>
              </a:ext>
            </a:extLst>
          </p:cNvPr>
          <p:cNvGrpSpPr/>
          <p:nvPr/>
        </p:nvGrpSpPr>
        <p:grpSpPr>
          <a:xfrm>
            <a:off x="3851692" y="6184571"/>
            <a:ext cx="1845244" cy="317817"/>
            <a:chOff x="0" y="0"/>
            <a:chExt cx="1917226" cy="330595"/>
          </a:xfrm>
          <a:solidFill>
            <a:schemeClr val="tx1">
              <a:lumMod val="65000"/>
              <a:lumOff val="35000"/>
            </a:schemeClr>
          </a:solidFill>
        </p:grpSpPr>
        <p:sp>
          <p:nvSpPr>
            <p:cNvPr id="340" name="Freeform 339">
              <a:extLst>
                <a:ext uri="{FF2B5EF4-FFF2-40B4-BE49-F238E27FC236}">
                  <a16:creationId xmlns:a16="http://schemas.microsoft.com/office/drawing/2014/main" id="{6D252219-7BF0-5C6A-9235-5C0FF51277C9}"/>
                </a:ext>
              </a:extLst>
            </p:cNvPr>
            <p:cNvSpPr/>
            <p:nvPr/>
          </p:nvSpPr>
          <p:spPr>
            <a:xfrm>
              <a:off x="0" y="72111"/>
              <a:ext cx="153262" cy="182879"/>
            </a:xfrm>
            <a:custGeom>
              <a:avLst/>
              <a:gdLst>
                <a:gd name="connsiteX0" fmla="*/ 152795 w 153262"/>
                <a:gd name="connsiteY0" fmla="*/ 98107 h 182879"/>
                <a:gd name="connsiteX1" fmla="*/ 148985 w 153262"/>
                <a:gd name="connsiteY1" fmla="*/ 125730 h 182879"/>
                <a:gd name="connsiteX2" fmla="*/ 141365 w 153262"/>
                <a:gd name="connsiteY2" fmla="*/ 145732 h 182879"/>
                <a:gd name="connsiteX3" fmla="*/ 107075 w 153262"/>
                <a:gd name="connsiteY3" fmla="*/ 177165 h 182879"/>
                <a:gd name="connsiteX4" fmla="*/ 82310 w 153262"/>
                <a:gd name="connsiteY4" fmla="*/ 182880 h 182879"/>
                <a:gd name="connsiteX5" fmla="*/ 67070 w 153262"/>
                <a:gd name="connsiteY5" fmla="*/ 180975 h 182879"/>
                <a:gd name="connsiteX6" fmla="*/ 63260 w 153262"/>
                <a:gd name="connsiteY6" fmla="*/ 180022 h 182879"/>
                <a:gd name="connsiteX7" fmla="*/ 32780 w 153262"/>
                <a:gd name="connsiteY7" fmla="*/ 167640 h 182879"/>
                <a:gd name="connsiteX8" fmla="*/ 6110 w 153262"/>
                <a:gd name="connsiteY8" fmla="*/ 131445 h 182879"/>
                <a:gd name="connsiteX9" fmla="*/ 394 w 153262"/>
                <a:gd name="connsiteY9" fmla="*/ 102870 h 182879"/>
                <a:gd name="connsiteX10" fmla="*/ 1347 w 153262"/>
                <a:gd name="connsiteY10" fmla="*/ 87630 h 182879"/>
                <a:gd name="connsiteX11" fmla="*/ 12777 w 153262"/>
                <a:gd name="connsiteY11" fmla="*/ 43815 h 182879"/>
                <a:gd name="connsiteX12" fmla="*/ 41352 w 153262"/>
                <a:gd name="connsiteY12" fmla="*/ 10478 h 182879"/>
                <a:gd name="connsiteX13" fmla="*/ 71832 w 153262"/>
                <a:gd name="connsiteY13" fmla="*/ 953 h 182879"/>
                <a:gd name="connsiteX14" fmla="*/ 81357 w 153262"/>
                <a:gd name="connsiteY14" fmla="*/ 0 h 182879"/>
                <a:gd name="connsiteX15" fmla="*/ 139460 w 153262"/>
                <a:gd name="connsiteY15" fmla="*/ 36195 h 182879"/>
                <a:gd name="connsiteX16" fmla="*/ 152795 w 153262"/>
                <a:gd name="connsiteY16" fmla="*/ 98107 h 182879"/>
                <a:gd name="connsiteX17" fmla="*/ 8967 w 153262"/>
                <a:gd name="connsiteY17" fmla="*/ 78105 h 182879"/>
                <a:gd name="connsiteX18" fmla="*/ 8967 w 153262"/>
                <a:gd name="connsiteY18" fmla="*/ 78105 h 182879"/>
                <a:gd name="connsiteX19" fmla="*/ 14682 w 153262"/>
                <a:gd name="connsiteY19" fmla="*/ 77153 h 182879"/>
                <a:gd name="connsiteX20" fmla="*/ 15635 w 153262"/>
                <a:gd name="connsiteY20" fmla="*/ 76200 h 182879"/>
                <a:gd name="connsiteX21" fmla="*/ 12777 w 153262"/>
                <a:gd name="connsiteY21" fmla="*/ 74295 h 182879"/>
                <a:gd name="connsiteX22" fmla="*/ 8967 w 153262"/>
                <a:gd name="connsiteY22" fmla="*/ 78105 h 182879"/>
                <a:gd name="connsiteX23" fmla="*/ 8967 w 153262"/>
                <a:gd name="connsiteY23" fmla="*/ 78105 h 182879"/>
                <a:gd name="connsiteX24" fmla="*/ 11825 w 153262"/>
                <a:gd name="connsiteY24" fmla="*/ 97155 h 182879"/>
                <a:gd name="connsiteX25" fmla="*/ 11825 w 153262"/>
                <a:gd name="connsiteY25" fmla="*/ 97155 h 182879"/>
                <a:gd name="connsiteX26" fmla="*/ 8967 w 153262"/>
                <a:gd name="connsiteY26" fmla="*/ 98107 h 182879"/>
                <a:gd name="connsiteX27" fmla="*/ 9919 w 153262"/>
                <a:gd name="connsiteY27" fmla="*/ 99060 h 182879"/>
                <a:gd name="connsiteX28" fmla="*/ 11825 w 153262"/>
                <a:gd name="connsiteY28" fmla="*/ 97155 h 182879"/>
                <a:gd name="connsiteX29" fmla="*/ 46115 w 153262"/>
                <a:gd name="connsiteY29" fmla="*/ 59055 h 182879"/>
                <a:gd name="connsiteX30" fmla="*/ 46115 w 153262"/>
                <a:gd name="connsiteY30" fmla="*/ 59055 h 182879"/>
                <a:gd name="connsiteX31" fmla="*/ 45162 w 153262"/>
                <a:gd name="connsiteY31" fmla="*/ 56197 h 182879"/>
                <a:gd name="connsiteX32" fmla="*/ 40400 w 153262"/>
                <a:gd name="connsiteY32" fmla="*/ 52388 h 182879"/>
                <a:gd name="connsiteX33" fmla="*/ 36590 w 153262"/>
                <a:gd name="connsiteY33" fmla="*/ 49530 h 182879"/>
                <a:gd name="connsiteX34" fmla="*/ 37542 w 153262"/>
                <a:gd name="connsiteY34" fmla="*/ 48578 h 182879"/>
                <a:gd name="connsiteX35" fmla="*/ 39447 w 153262"/>
                <a:gd name="connsiteY35" fmla="*/ 48578 h 182879"/>
                <a:gd name="connsiteX36" fmla="*/ 43257 w 153262"/>
                <a:gd name="connsiteY36" fmla="*/ 51435 h 182879"/>
                <a:gd name="connsiteX37" fmla="*/ 44210 w 153262"/>
                <a:gd name="connsiteY37" fmla="*/ 51435 h 182879"/>
                <a:gd name="connsiteX38" fmla="*/ 44210 w 153262"/>
                <a:gd name="connsiteY38" fmla="*/ 50482 h 182879"/>
                <a:gd name="connsiteX39" fmla="*/ 40400 w 153262"/>
                <a:gd name="connsiteY39" fmla="*/ 45720 h 182879"/>
                <a:gd name="connsiteX40" fmla="*/ 35637 w 153262"/>
                <a:gd name="connsiteY40" fmla="*/ 41910 h 182879"/>
                <a:gd name="connsiteX41" fmla="*/ 38495 w 153262"/>
                <a:gd name="connsiteY41" fmla="*/ 41910 h 182879"/>
                <a:gd name="connsiteX42" fmla="*/ 41352 w 153262"/>
                <a:gd name="connsiteY42" fmla="*/ 40957 h 182879"/>
                <a:gd name="connsiteX43" fmla="*/ 42305 w 153262"/>
                <a:gd name="connsiteY43" fmla="*/ 39053 h 182879"/>
                <a:gd name="connsiteX44" fmla="*/ 42305 w 153262"/>
                <a:gd name="connsiteY44" fmla="*/ 40005 h 182879"/>
                <a:gd name="connsiteX45" fmla="*/ 43257 w 153262"/>
                <a:gd name="connsiteY45" fmla="*/ 40957 h 182879"/>
                <a:gd name="connsiteX46" fmla="*/ 44210 w 153262"/>
                <a:gd name="connsiteY46" fmla="*/ 40005 h 182879"/>
                <a:gd name="connsiteX47" fmla="*/ 43257 w 153262"/>
                <a:gd name="connsiteY47" fmla="*/ 39053 h 182879"/>
                <a:gd name="connsiteX48" fmla="*/ 42305 w 153262"/>
                <a:gd name="connsiteY48" fmla="*/ 39053 h 182879"/>
                <a:gd name="connsiteX49" fmla="*/ 44210 w 153262"/>
                <a:gd name="connsiteY49" fmla="*/ 36195 h 182879"/>
                <a:gd name="connsiteX50" fmla="*/ 48020 w 153262"/>
                <a:gd name="connsiteY50" fmla="*/ 27622 h 182879"/>
                <a:gd name="connsiteX51" fmla="*/ 42305 w 153262"/>
                <a:gd name="connsiteY51" fmla="*/ 32385 h 182879"/>
                <a:gd name="connsiteX52" fmla="*/ 40400 w 153262"/>
                <a:gd name="connsiteY52" fmla="*/ 31432 h 182879"/>
                <a:gd name="connsiteX53" fmla="*/ 42305 w 153262"/>
                <a:gd name="connsiteY53" fmla="*/ 30480 h 182879"/>
                <a:gd name="connsiteX54" fmla="*/ 46115 w 153262"/>
                <a:gd name="connsiteY54" fmla="*/ 28575 h 182879"/>
                <a:gd name="connsiteX55" fmla="*/ 43257 w 153262"/>
                <a:gd name="connsiteY55" fmla="*/ 24765 h 182879"/>
                <a:gd name="connsiteX56" fmla="*/ 42305 w 153262"/>
                <a:gd name="connsiteY56" fmla="*/ 23813 h 182879"/>
                <a:gd name="connsiteX57" fmla="*/ 34685 w 153262"/>
                <a:gd name="connsiteY57" fmla="*/ 27622 h 182879"/>
                <a:gd name="connsiteX58" fmla="*/ 32780 w 153262"/>
                <a:gd name="connsiteY58" fmla="*/ 31432 h 182879"/>
                <a:gd name="connsiteX59" fmla="*/ 35637 w 153262"/>
                <a:gd name="connsiteY59" fmla="*/ 32385 h 182879"/>
                <a:gd name="connsiteX60" fmla="*/ 32780 w 153262"/>
                <a:gd name="connsiteY60" fmla="*/ 38100 h 182879"/>
                <a:gd name="connsiteX61" fmla="*/ 32780 w 153262"/>
                <a:gd name="connsiteY61" fmla="*/ 40005 h 182879"/>
                <a:gd name="connsiteX62" fmla="*/ 35637 w 153262"/>
                <a:gd name="connsiteY62" fmla="*/ 41910 h 182879"/>
                <a:gd name="connsiteX63" fmla="*/ 34685 w 153262"/>
                <a:gd name="connsiteY63" fmla="*/ 45720 h 182879"/>
                <a:gd name="connsiteX64" fmla="*/ 28017 w 153262"/>
                <a:gd name="connsiteY64" fmla="*/ 44767 h 182879"/>
                <a:gd name="connsiteX65" fmla="*/ 26112 w 153262"/>
                <a:gd name="connsiteY65" fmla="*/ 44767 h 182879"/>
                <a:gd name="connsiteX66" fmla="*/ 26112 w 153262"/>
                <a:gd name="connsiteY66" fmla="*/ 45720 h 182879"/>
                <a:gd name="connsiteX67" fmla="*/ 28017 w 153262"/>
                <a:gd name="connsiteY67" fmla="*/ 44767 h 182879"/>
                <a:gd name="connsiteX68" fmla="*/ 29922 w 153262"/>
                <a:gd name="connsiteY68" fmla="*/ 50482 h 182879"/>
                <a:gd name="connsiteX69" fmla="*/ 25160 w 153262"/>
                <a:gd name="connsiteY69" fmla="*/ 51435 h 182879"/>
                <a:gd name="connsiteX70" fmla="*/ 24207 w 153262"/>
                <a:gd name="connsiteY70" fmla="*/ 54292 h 182879"/>
                <a:gd name="connsiteX71" fmla="*/ 27065 w 153262"/>
                <a:gd name="connsiteY71" fmla="*/ 57150 h 182879"/>
                <a:gd name="connsiteX72" fmla="*/ 27065 w 153262"/>
                <a:gd name="connsiteY72" fmla="*/ 59055 h 182879"/>
                <a:gd name="connsiteX73" fmla="*/ 26112 w 153262"/>
                <a:gd name="connsiteY73" fmla="*/ 59055 h 182879"/>
                <a:gd name="connsiteX74" fmla="*/ 23255 w 153262"/>
                <a:gd name="connsiteY74" fmla="*/ 57150 h 182879"/>
                <a:gd name="connsiteX75" fmla="*/ 18492 w 153262"/>
                <a:gd name="connsiteY75" fmla="*/ 60007 h 182879"/>
                <a:gd name="connsiteX76" fmla="*/ 17540 w 153262"/>
                <a:gd name="connsiteY76" fmla="*/ 60960 h 182879"/>
                <a:gd name="connsiteX77" fmla="*/ 17540 w 153262"/>
                <a:gd name="connsiteY77" fmla="*/ 66675 h 182879"/>
                <a:gd name="connsiteX78" fmla="*/ 19444 w 153262"/>
                <a:gd name="connsiteY78" fmla="*/ 69532 h 182879"/>
                <a:gd name="connsiteX79" fmla="*/ 21350 w 153262"/>
                <a:gd name="connsiteY79" fmla="*/ 68580 h 182879"/>
                <a:gd name="connsiteX80" fmla="*/ 21350 w 153262"/>
                <a:gd name="connsiteY80" fmla="*/ 64770 h 182879"/>
                <a:gd name="connsiteX81" fmla="*/ 20397 w 153262"/>
                <a:gd name="connsiteY81" fmla="*/ 63817 h 182879"/>
                <a:gd name="connsiteX82" fmla="*/ 21350 w 153262"/>
                <a:gd name="connsiteY82" fmla="*/ 61913 h 182879"/>
                <a:gd name="connsiteX83" fmla="*/ 24207 w 153262"/>
                <a:gd name="connsiteY83" fmla="*/ 60960 h 182879"/>
                <a:gd name="connsiteX84" fmla="*/ 24207 w 153262"/>
                <a:gd name="connsiteY84" fmla="*/ 67628 h 182879"/>
                <a:gd name="connsiteX85" fmla="*/ 24207 w 153262"/>
                <a:gd name="connsiteY85" fmla="*/ 71438 h 182879"/>
                <a:gd name="connsiteX86" fmla="*/ 26112 w 153262"/>
                <a:gd name="connsiteY86" fmla="*/ 77153 h 182879"/>
                <a:gd name="connsiteX87" fmla="*/ 23255 w 153262"/>
                <a:gd name="connsiteY87" fmla="*/ 74295 h 182879"/>
                <a:gd name="connsiteX88" fmla="*/ 20397 w 153262"/>
                <a:gd name="connsiteY88" fmla="*/ 73342 h 182879"/>
                <a:gd name="connsiteX89" fmla="*/ 20397 w 153262"/>
                <a:gd name="connsiteY89" fmla="*/ 76200 h 182879"/>
                <a:gd name="connsiteX90" fmla="*/ 20397 w 153262"/>
                <a:gd name="connsiteY90" fmla="*/ 80010 h 182879"/>
                <a:gd name="connsiteX91" fmla="*/ 15635 w 153262"/>
                <a:gd name="connsiteY91" fmla="*/ 86678 h 182879"/>
                <a:gd name="connsiteX92" fmla="*/ 12777 w 153262"/>
                <a:gd name="connsiteY92" fmla="*/ 87630 h 182879"/>
                <a:gd name="connsiteX93" fmla="*/ 12777 w 153262"/>
                <a:gd name="connsiteY93" fmla="*/ 89535 h 182879"/>
                <a:gd name="connsiteX94" fmla="*/ 17540 w 153262"/>
                <a:gd name="connsiteY94" fmla="*/ 90488 h 182879"/>
                <a:gd name="connsiteX95" fmla="*/ 16587 w 153262"/>
                <a:gd name="connsiteY95" fmla="*/ 87630 h 182879"/>
                <a:gd name="connsiteX96" fmla="*/ 16587 w 153262"/>
                <a:gd name="connsiteY96" fmla="*/ 86678 h 182879"/>
                <a:gd name="connsiteX97" fmla="*/ 22302 w 153262"/>
                <a:gd name="connsiteY97" fmla="*/ 86678 h 182879"/>
                <a:gd name="connsiteX98" fmla="*/ 28969 w 153262"/>
                <a:gd name="connsiteY98" fmla="*/ 88582 h 182879"/>
                <a:gd name="connsiteX99" fmla="*/ 31827 w 153262"/>
                <a:gd name="connsiteY99" fmla="*/ 89535 h 182879"/>
                <a:gd name="connsiteX100" fmla="*/ 35637 w 153262"/>
                <a:gd name="connsiteY100" fmla="*/ 90488 h 182879"/>
                <a:gd name="connsiteX101" fmla="*/ 41352 w 153262"/>
                <a:gd name="connsiteY101" fmla="*/ 89535 h 182879"/>
                <a:gd name="connsiteX102" fmla="*/ 40400 w 153262"/>
                <a:gd name="connsiteY102" fmla="*/ 86678 h 182879"/>
                <a:gd name="connsiteX103" fmla="*/ 41352 w 153262"/>
                <a:gd name="connsiteY103" fmla="*/ 84772 h 182879"/>
                <a:gd name="connsiteX104" fmla="*/ 43257 w 153262"/>
                <a:gd name="connsiteY104" fmla="*/ 82867 h 182879"/>
                <a:gd name="connsiteX105" fmla="*/ 44210 w 153262"/>
                <a:gd name="connsiteY105" fmla="*/ 84772 h 182879"/>
                <a:gd name="connsiteX106" fmla="*/ 44210 w 153262"/>
                <a:gd name="connsiteY106" fmla="*/ 84772 h 182879"/>
                <a:gd name="connsiteX107" fmla="*/ 43257 w 153262"/>
                <a:gd name="connsiteY107" fmla="*/ 82867 h 182879"/>
                <a:gd name="connsiteX108" fmla="*/ 45162 w 153262"/>
                <a:gd name="connsiteY108" fmla="*/ 80963 h 182879"/>
                <a:gd name="connsiteX109" fmla="*/ 47067 w 153262"/>
                <a:gd name="connsiteY109" fmla="*/ 79057 h 182879"/>
                <a:gd name="connsiteX110" fmla="*/ 44210 w 153262"/>
                <a:gd name="connsiteY110" fmla="*/ 79057 h 182879"/>
                <a:gd name="connsiteX111" fmla="*/ 39447 w 153262"/>
                <a:gd name="connsiteY111" fmla="*/ 84772 h 182879"/>
                <a:gd name="connsiteX112" fmla="*/ 35637 w 153262"/>
                <a:gd name="connsiteY112" fmla="*/ 85725 h 182879"/>
                <a:gd name="connsiteX113" fmla="*/ 28017 w 153262"/>
                <a:gd name="connsiteY113" fmla="*/ 80010 h 182879"/>
                <a:gd name="connsiteX114" fmla="*/ 28969 w 153262"/>
                <a:gd name="connsiteY114" fmla="*/ 77153 h 182879"/>
                <a:gd name="connsiteX115" fmla="*/ 32780 w 153262"/>
                <a:gd name="connsiteY115" fmla="*/ 75247 h 182879"/>
                <a:gd name="connsiteX116" fmla="*/ 32780 w 153262"/>
                <a:gd name="connsiteY116" fmla="*/ 74295 h 182879"/>
                <a:gd name="connsiteX117" fmla="*/ 36590 w 153262"/>
                <a:gd name="connsiteY117" fmla="*/ 71438 h 182879"/>
                <a:gd name="connsiteX118" fmla="*/ 36590 w 153262"/>
                <a:gd name="connsiteY118" fmla="*/ 74295 h 182879"/>
                <a:gd name="connsiteX119" fmla="*/ 37542 w 153262"/>
                <a:gd name="connsiteY119" fmla="*/ 76200 h 182879"/>
                <a:gd name="connsiteX120" fmla="*/ 39447 w 153262"/>
                <a:gd name="connsiteY120" fmla="*/ 75247 h 182879"/>
                <a:gd name="connsiteX121" fmla="*/ 40400 w 153262"/>
                <a:gd name="connsiteY121" fmla="*/ 73342 h 182879"/>
                <a:gd name="connsiteX122" fmla="*/ 41352 w 153262"/>
                <a:gd name="connsiteY122" fmla="*/ 72390 h 182879"/>
                <a:gd name="connsiteX123" fmla="*/ 41352 w 153262"/>
                <a:gd name="connsiteY123" fmla="*/ 73342 h 182879"/>
                <a:gd name="connsiteX124" fmla="*/ 39447 w 153262"/>
                <a:gd name="connsiteY124" fmla="*/ 80010 h 182879"/>
                <a:gd name="connsiteX125" fmla="*/ 39447 w 153262"/>
                <a:gd name="connsiteY125" fmla="*/ 80963 h 182879"/>
                <a:gd name="connsiteX126" fmla="*/ 43257 w 153262"/>
                <a:gd name="connsiteY126" fmla="*/ 73342 h 182879"/>
                <a:gd name="connsiteX127" fmla="*/ 44210 w 153262"/>
                <a:gd name="connsiteY127" fmla="*/ 71438 h 182879"/>
                <a:gd name="connsiteX128" fmla="*/ 46115 w 153262"/>
                <a:gd name="connsiteY128" fmla="*/ 70485 h 182879"/>
                <a:gd name="connsiteX129" fmla="*/ 48020 w 153262"/>
                <a:gd name="connsiteY129" fmla="*/ 63817 h 182879"/>
                <a:gd name="connsiteX130" fmla="*/ 47067 w 153262"/>
                <a:gd name="connsiteY130" fmla="*/ 60007 h 182879"/>
                <a:gd name="connsiteX131" fmla="*/ 46115 w 153262"/>
                <a:gd name="connsiteY131" fmla="*/ 59055 h 182879"/>
                <a:gd name="connsiteX132" fmla="*/ 9919 w 153262"/>
                <a:gd name="connsiteY132" fmla="*/ 68580 h 182879"/>
                <a:gd name="connsiteX133" fmla="*/ 9919 w 153262"/>
                <a:gd name="connsiteY133" fmla="*/ 68580 h 182879"/>
                <a:gd name="connsiteX134" fmla="*/ 11825 w 153262"/>
                <a:gd name="connsiteY134" fmla="*/ 67628 h 182879"/>
                <a:gd name="connsiteX135" fmla="*/ 10872 w 153262"/>
                <a:gd name="connsiteY135" fmla="*/ 66675 h 182879"/>
                <a:gd name="connsiteX136" fmla="*/ 9919 w 153262"/>
                <a:gd name="connsiteY136" fmla="*/ 68580 h 182879"/>
                <a:gd name="connsiteX137" fmla="*/ 20397 w 153262"/>
                <a:gd name="connsiteY137" fmla="*/ 102870 h 182879"/>
                <a:gd name="connsiteX138" fmla="*/ 19444 w 153262"/>
                <a:gd name="connsiteY138" fmla="*/ 100965 h 182879"/>
                <a:gd name="connsiteX139" fmla="*/ 12777 w 153262"/>
                <a:gd name="connsiteY139" fmla="*/ 99060 h 182879"/>
                <a:gd name="connsiteX140" fmla="*/ 11825 w 153262"/>
                <a:gd name="connsiteY140" fmla="*/ 100013 h 182879"/>
                <a:gd name="connsiteX141" fmla="*/ 11825 w 153262"/>
                <a:gd name="connsiteY141" fmla="*/ 100965 h 182879"/>
                <a:gd name="connsiteX142" fmla="*/ 15635 w 153262"/>
                <a:gd name="connsiteY142" fmla="*/ 103822 h 182879"/>
                <a:gd name="connsiteX143" fmla="*/ 20397 w 153262"/>
                <a:gd name="connsiteY143" fmla="*/ 102870 h 182879"/>
                <a:gd name="connsiteX144" fmla="*/ 13730 w 153262"/>
                <a:gd name="connsiteY144" fmla="*/ 93345 h 182879"/>
                <a:gd name="connsiteX145" fmla="*/ 14682 w 153262"/>
                <a:gd name="connsiteY145" fmla="*/ 93345 h 182879"/>
                <a:gd name="connsiteX146" fmla="*/ 15635 w 153262"/>
                <a:gd name="connsiteY146" fmla="*/ 92392 h 182879"/>
                <a:gd name="connsiteX147" fmla="*/ 13730 w 153262"/>
                <a:gd name="connsiteY147" fmla="*/ 93345 h 182879"/>
                <a:gd name="connsiteX148" fmla="*/ 13730 w 153262"/>
                <a:gd name="connsiteY148" fmla="*/ 93345 h 182879"/>
                <a:gd name="connsiteX149" fmla="*/ 18492 w 153262"/>
                <a:gd name="connsiteY149" fmla="*/ 99060 h 182879"/>
                <a:gd name="connsiteX150" fmla="*/ 18492 w 153262"/>
                <a:gd name="connsiteY150" fmla="*/ 99060 h 182879"/>
                <a:gd name="connsiteX151" fmla="*/ 18492 w 153262"/>
                <a:gd name="connsiteY151" fmla="*/ 97155 h 182879"/>
                <a:gd name="connsiteX152" fmla="*/ 18492 w 153262"/>
                <a:gd name="connsiteY152" fmla="*/ 99060 h 182879"/>
                <a:gd name="connsiteX153" fmla="*/ 18492 w 153262"/>
                <a:gd name="connsiteY153" fmla="*/ 99060 h 182879"/>
                <a:gd name="connsiteX154" fmla="*/ 27065 w 153262"/>
                <a:gd name="connsiteY154" fmla="*/ 93345 h 182879"/>
                <a:gd name="connsiteX155" fmla="*/ 27065 w 153262"/>
                <a:gd name="connsiteY155" fmla="*/ 91440 h 182879"/>
                <a:gd name="connsiteX156" fmla="*/ 25160 w 153262"/>
                <a:gd name="connsiteY156" fmla="*/ 91440 h 182879"/>
                <a:gd name="connsiteX157" fmla="*/ 20397 w 153262"/>
                <a:gd name="connsiteY157" fmla="*/ 90488 h 182879"/>
                <a:gd name="connsiteX158" fmla="*/ 19444 w 153262"/>
                <a:gd name="connsiteY158" fmla="*/ 90488 h 182879"/>
                <a:gd name="connsiteX159" fmla="*/ 19444 w 153262"/>
                <a:gd name="connsiteY159" fmla="*/ 92392 h 182879"/>
                <a:gd name="connsiteX160" fmla="*/ 24207 w 153262"/>
                <a:gd name="connsiteY160" fmla="*/ 100965 h 182879"/>
                <a:gd name="connsiteX161" fmla="*/ 25160 w 153262"/>
                <a:gd name="connsiteY161" fmla="*/ 101917 h 182879"/>
                <a:gd name="connsiteX162" fmla="*/ 28017 w 153262"/>
                <a:gd name="connsiteY162" fmla="*/ 98107 h 182879"/>
                <a:gd name="connsiteX163" fmla="*/ 29922 w 153262"/>
                <a:gd name="connsiteY163" fmla="*/ 96203 h 182879"/>
                <a:gd name="connsiteX164" fmla="*/ 27065 w 153262"/>
                <a:gd name="connsiteY164" fmla="*/ 95250 h 182879"/>
                <a:gd name="connsiteX165" fmla="*/ 27065 w 153262"/>
                <a:gd name="connsiteY165" fmla="*/ 93345 h 182879"/>
                <a:gd name="connsiteX166" fmla="*/ 20397 w 153262"/>
                <a:gd name="connsiteY166" fmla="*/ 106680 h 182879"/>
                <a:gd name="connsiteX167" fmla="*/ 23255 w 153262"/>
                <a:gd name="connsiteY167" fmla="*/ 108585 h 182879"/>
                <a:gd name="connsiteX168" fmla="*/ 22302 w 153262"/>
                <a:gd name="connsiteY168" fmla="*/ 105728 h 182879"/>
                <a:gd name="connsiteX169" fmla="*/ 20397 w 153262"/>
                <a:gd name="connsiteY169" fmla="*/ 104775 h 182879"/>
                <a:gd name="connsiteX170" fmla="*/ 20397 w 153262"/>
                <a:gd name="connsiteY170" fmla="*/ 106680 h 182879"/>
                <a:gd name="connsiteX171" fmla="*/ 23255 w 153262"/>
                <a:gd name="connsiteY171" fmla="*/ 116205 h 182879"/>
                <a:gd name="connsiteX172" fmla="*/ 23255 w 153262"/>
                <a:gd name="connsiteY172" fmla="*/ 116205 h 182879"/>
                <a:gd name="connsiteX173" fmla="*/ 21350 w 153262"/>
                <a:gd name="connsiteY173" fmla="*/ 113347 h 182879"/>
                <a:gd name="connsiteX174" fmla="*/ 20397 w 153262"/>
                <a:gd name="connsiteY174" fmla="*/ 114300 h 182879"/>
                <a:gd name="connsiteX175" fmla="*/ 23255 w 153262"/>
                <a:gd name="connsiteY175" fmla="*/ 116205 h 182879"/>
                <a:gd name="connsiteX176" fmla="*/ 20397 w 153262"/>
                <a:gd name="connsiteY176" fmla="*/ 40957 h 182879"/>
                <a:gd name="connsiteX177" fmla="*/ 20397 w 153262"/>
                <a:gd name="connsiteY177" fmla="*/ 40957 h 182879"/>
                <a:gd name="connsiteX178" fmla="*/ 20397 w 153262"/>
                <a:gd name="connsiteY178" fmla="*/ 40957 h 182879"/>
                <a:gd name="connsiteX179" fmla="*/ 20397 w 153262"/>
                <a:gd name="connsiteY179" fmla="*/ 40957 h 182879"/>
                <a:gd name="connsiteX180" fmla="*/ 20397 w 153262"/>
                <a:gd name="connsiteY180" fmla="*/ 40957 h 182879"/>
                <a:gd name="connsiteX181" fmla="*/ 21350 w 153262"/>
                <a:gd name="connsiteY181" fmla="*/ 131445 h 182879"/>
                <a:gd name="connsiteX182" fmla="*/ 22302 w 153262"/>
                <a:gd name="connsiteY182" fmla="*/ 131445 h 182879"/>
                <a:gd name="connsiteX183" fmla="*/ 22302 w 153262"/>
                <a:gd name="connsiteY183" fmla="*/ 130492 h 182879"/>
                <a:gd name="connsiteX184" fmla="*/ 21350 w 153262"/>
                <a:gd name="connsiteY184" fmla="*/ 129540 h 182879"/>
                <a:gd name="connsiteX185" fmla="*/ 20397 w 153262"/>
                <a:gd name="connsiteY185" fmla="*/ 129540 h 182879"/>
                <a:gd name="connsiteX186" fmla="*/ 21350 w 153262"/>
                <a:gd name="connsiteY186" fmla="*/ 131445 h 182879"/>
                <a:gd name="connsiteX187" fmla="*/ 21350 w 153262"/>
                <a:gd name="connsiteY187" fmla="*/ 54292 h 182879"/>
                <a:gd name="connsiteX188" fmla="*/ 21350 w 153262"/>
                <a:gd name="connsiteY188" fmla="*/ 54292 h 182879"/>
                <a:gd name="connsiteX189" fmla="*/ 21350 w 153262"/>
                <a:gd name="connsiteY189" fmla="*/ 54292 h 182879"/>
                <a:gd name="connsiteX190" fmla="*/ 21350 w 153262"/>
                <a:gd name="connsiteY190" fmla="*/ 54292 h 182879"/>
                <a:gd name="connsiteX191" fmla="*/ 21350 w 153262"/>
                <a:gd name="connsiteY191" fmla="*/ 120967 h 182879"/>
                <a:gd name="connsiteX192" fmla="*/ 21350 w 153262"/>
                <a:gd name="connsiteY192" fmla="*/ 120967 h 182879"/>
                <a:gd name="connsiteX193" fmla="*/ 21350 w 153262"/>
                <a:gd name="connsiteY193" fmla="*/ 120967 h 182879"/>
                <a:gd name="connsiteX194" fmla="*/ 21350 w 153262"/>
                <a:gd name="connsiteY194" fmla="*/ 120967 h 182879"/>
                <a:gd name="connsiteX195" fmla="*/ 21350 w 153262"/>
                <a:gd name="connsiteY195" fmla="*/ 120967 h 182879"/>
                <a:gd name="connsiteX196" fmla="*/ 22302 w 153262"/>
                <a:gd name="connsiteY196" fmla="*/ 111442 h 182879"/>
                <a:gd name="connsiteX197" fmla="*/ 23255 w 153262"/>
                <a:gd name="connsiteY197" fmla="*/ 111442 h 182879"/>
                <a:gd name="connsiteX198" fmla="*/ 22302 w 153262"/>
                <a:gd name="connsiteY198" fmla="*/ 109538 h 182879"/>
                <a:gd name="connsiteX199" fmla="*/ 22302 w 153262"/>
                <a:gd name="connsiteY199" fmla="*/ 111442 h 182879"/>
                <a:gd name="connsiteX200" fmla="*/ 25160 w 153262"/>
                <a:gd name="connsiteY200" fmla="*/ 133350 h 182879"/>
                <a:gd name="connsiteX201" fmla="*/ 22302 w 153262"/>
                <a:gd name="connsiteY201" fmla="*/ 132397 h 182879"/>
                <a:gd name="connsiteX202" fmla="*/ 22302 w 153262"/>
                <a:gd name="connsiteY202" fmla="*/ 134303 h 182879"/>
                <a:gd name="connsiteX203" fmla="*/ 23255 w 153262"/>
                <a:gd name="connsiteY203" fmla="*/ 136207 h 182879"/>
                <a:gd name="connsiteX204" fmla="*/ 25160 w 153262"/>
                <a:gd name="connsiteY204" fmla="*/ 133350 h 182879"/>
                <a:gd name="connsiteX205" fmla="*/ 25160 w 153262"/>
                <a:gd name="connsiteY205" fmla="*/ 101917 h 182879"/>
                <a:gd name="connsiteX206" fmla="*/ 23255 w 153262"/>
                <a:gd name="connsiteY206" fmla="*/ 103822 h 182879"/>
                <a:gd name="connsiteX207" fmla="*/ 24207 w 153262"/>
                <a:gd name="connsiteY207" fmla="*/ 103822 h 182879"/>
                <a:gd name="connsiteX208" fmla="*/ 25160 w 153262"/>
                <a:gd name="connsiteY208" fmla="*/ 101917 h 182879"/>
                <a:gd name="connsiteX209" fmla="*/ 26112 w 153262"/>
                <a:gd name="connsiteY209" fmla="*/ 60007 h 182879"/>
                <a:gd name="connsiteX210" fmla="*/ 27065 w 153262"/>
                <a:gd name="connsiteY210" fmla="*/ 60007 h 182879"/>
                <a:gd name="connsiteX211" fmla="*/ 26112 w 153262"/>
                <a:gd name="connsiteY211" fmla="*/ 60960 h 182879"/>
                <a:gd name="connsiteX212" fmla="*/ 26112 w 153262"/>
                <a:gd name="connsiteY212" fmla="*/ 60007 h 182879"/>
                <a:gd name="connsiteX213" fmla="*/ 26112 w 153262"/>
                <a:gd name="connsiteY213" fmla="*/ 60007 h 182879"/>
                <a:gd name="connsiteX214" fmla="*/ 27065 w 153262"/>
                <a:gd name="connsiteY214" fmla="*/ 65722 h 182879"/>
                <a:gd name="connsiteX215" fmla="*/ 27065 w 153262"/>
                <a:gd name="connsiteY215" fmla="*/ 65722 h 182879"/>
                <a:gd name="connsiteX216" fmla="*/ 26112 w 153262"/>
                <a:gd name="connsiteY216" fmla="*/ 66675 h 182879"/>
                <a:gd name="connsiteX217" fmla="*/ 26112 w 153262"/>
                <a:gd name="connsiteY217" fmla="*/ 65722 h 182879"/>
                <a:gd name="connsiteX218" fmla="*/ 27065 w 153262"/>
                <a:gd name="connsiteY218" fmla="*/ 65722 h 182879"/>
                <a:gd name="connsiteX219" fmla="*/ 28017 w 153262"/>
                <a:gd name="connsiteY219" fmla="*/ 101917 h 182879"/>
                <a:gd name="connsiteX220" fmla="*/ 26112 w 153262"/>
                <a:gd name="connsiteY220" fmla="*/ 101917 h 182879"/>
                <a:gd name="connsiteX221" fmla="*/ 25160 w 153262"/>
                <a:gd name="connsiteY221" fmla="*/ 101917 h 182879"/>
                <a:gd name="connsiteX222" fmla="*/ 25160 w 153262"/>
                <a:gd name="connsiteY222" fmla="*/ 102870 h 182879"/>
                <a:gd name="connsiteX223" fmla="*/ 26112 w 153262"/>
                <a:gd name="connsiteY223" fmla="*/ 102870 h 182879"/>
                <a:gd name="connsiteX224" fmla="*/ 28017 w 153262"/>
                <a:gd name="connsiteY224" fmla="*/ 101917 h 182879"/>
                <a:gd name="connsiteX225" fmla="*/ 27065 w 153262"/>
                <a:gd name="connsiteY225" fmla="*/ 139065 h 182879"/>
                <a:gd name="connsiteX226" fmla="*/ 27065 w 153262"/>
                <a:gd name="connsiteY226" fmla="*/ 139065 h 182879"/>
                <a:gd name="connsiteX227" fmla="*/ 27065 w 153262"/>
                <a:gd name="connsiteY227" fmla="*/ 139065 h 182879"/>
                <a:gd name="connsiteX228" fmla="*/ 27065 w 153262"/>
                <a:gd name="connsiteY228" fmla="*/ 139065 h 182879"/>
                <a:gd name="connsiteX229" fmla="*/ 27065 w 153262"/>
                <a:gd name="connsiteY229" fmla="*/ 139065 h 182879"/>
                <a:gd name="connsiteX230" fmla="*/ 26112 w 153262"/>
                <a:gd name="connsiteY230" fmla="*/ 27622 h 182879"/>
                <a:gd name="connsiteX231" fmla="*/ 27065 w 153262"/>
                <a:gd name="connsiteY231" fmla="*/ 28575 h 182879"/>
                <a:gd name="connsiteX232" fmla="*/ 28017 w 153262"/>
                <a:gd name="connsiteY232" fmla="*/ 27622 h 182879"/>
                <a:gd name="connsiteX233" fmla="*/ 28017 w 153262"/>
                <a:gd name="connsiteY233" fmla="*/ 26670 h 182879"/>
                <a:gd name="connsiteX234" fmla="*/ 26112 w 153262"/>
                <a:gd name="connsiteY234" fmla="*/ 27622 h 182879"/>
                <a:gd name="connsiteX235" fmla="*/ 27065 w 153262"/>
                <a:gd name="connsiteY235" fmla="*/ 37147 h 182879"/>
                <a:gd name="connsiteX236" fmla="*/ 27065 w 153262"/>
                <a:gd name="connsiteY236" fmla="*/ 37147 h 182879"/>
                <a:gd name="connsiteX237" fmla="*/ 27065 w 153262"/>
                <a:gd name="connsiteY237" fmla="*/ 37147 h 182879"/>
                <a:gd name="connsiteX238" fmla="*/ 27065 w 153262"/>
                <a:gd name="connsiteY238" fmla="*/ 37147 h 182879"/>
                <a:gd name="connsiteX239" fmla="*/ 27065 w 153262"/>
                <a:gd name="connsiteY239" fmla="*/ 37147 h 182879"/>
                <a:gd name="connsiteX240" fmla="*/ 28017 w 153262"/>
                <a:gd name="connsiteY240" fmla="*/ 120967 h 182879"/>
                <a:gd name="connsiteX241" fmla="*/ 28017 w 153262"/>
                <a:gd name="connsiteY241" fmla="*/ 120967 h 182879"/>
                <a:gd name="connsiteX242" fmla="*/ 28017 w 153262"/>
                <a:gd name="connsiteY242" fmla="*/ 120967 h 182879"/>
                <a:gd name="connsiteX243" fmla="*/ 28017 w 153262"/>
                <a:gd name="connsiteY243" fmla="*/ 120967 h 182879"/>
                <a:gd name="connsiteX244" fmla="*/ 28017 w 153262"/>
                <a:gd name="connsiteY244" fmla="*/ 120967 h 182879"/>
                <a:gd name="connsiteX245" fmla="*/ 28017 w 153262"/>
                <a:gd name="connsiteY245" fmla="*/ 112395 h 182879"/>
                <a:gd name="connsiteX246" fmla="*/ 28017 w 153262"/>
                <a:gd name="connsiteY246" fmla="*/ 112395 h 182879"/>
                <a:gd name="connsiteX247" fmla="*/ 28017 w 153262"/>
                <a:gd name="connsiteY247" fmla="*/ 115253 h 182879"/>
                <a:gd name="connsiteX248" fmla="*/ 28969 w 153262"/>
                <a:gd name="connsiteY248" fmla="*/ 114300 h 182879"/>
                <a:gd name="connsiteX249" fmla="*/ 28017 w 153262"/>
                <a:gd name="connsiteY249" fmla="*/ 112395 h 182879"/>
                <a:gd name="connsiteX250" fmla="*/ 28969 w 153262"/>
                <a:gd name="connsiteY250" fmla="*/ 123825 h 182879"/>
                <a:gd name="connsiteX251" fmla="*/ 28969 w 153262"/>
                <a:gd name="connsiteY251" fmla="*/ 123825 h 182879"/>
                <a:gd name="connsiteX252" fmla="*/ 28017 w 153262"/>
                <a:gd name="connsiteY252" fmla="*/ 123825 h 182879"/>
                <a:gd name="connsiteX253" fmla="*/ 28969 w 153262"/>
                <a:gd name="connsiteY253" fmla="*/ 123825 h 182879"/>
                <a:gd name="connsiteX254" fmla="*/ 28969 w 153262"/>
                <a:gd name="connsiteY254" fmla="*/ 123825 h 182879"/>
                <a:gd name="connsiteX255" fmla="*/ 31827 w 153262"/>
                <a:gd name="connsiteY255" fmla="*/ 55245 h 182879"/>
                <a:gd name="connsiteX256" fmla="*/ 28017 w 153262"/>
                <a:gd name="connsiteY256" fmla="*/ 53340 h 182879"/>
                <a:gd name="connsiteX257" fmla="*/ 28969 w 153262"/>
                <a:gd name="connsiteY257" fmla="*/ 52388 h 182879"/>
                <a:gd name="connsiteX258" fmla="*/ 31827 w 153262"/>
                <a:gd name="connsiteY258" fmla="*/ 55245 h 182879"/>
                <a:gd name="connsiteX259" fmla="*/ 31827 w 153262"/>
                <a:gd name="connsiteY259" fmla="*/ 55245 h 182879"/>
                <a:gd name="connsiteX260" fmla="*/ 32780 w 153262"/>
                <a:gd name="connsiteY260" fmla="*/ 106680 h 182879"/>
                <a:gd name="connsiteX261" fmla="*/ 33732 w 153262"/>
                <a:gd name="connsiteY261" fmla="*/ 105728 h 182879"/>
                <a:gd name="connsiteX262" fmla="*/ 31827 w 153262"/>
                <a:gd name="connsiteY262" fmla="*/ 103822 h 182879"/>
                <a:gd name="connsiteX263" fmla="*/ 28017 w 153262"/>
                <a:gd name="connsiteY263" fmla="*/ 104775 h 182879"/>
                <a:gd name="connsiteX264" fmla="*/ 28017 w 153262"/>
                <a:gd name="connsiteY264" fmla="*/ 105728 h 182879"/>
                <a:gd name="connsiteX265" fmla="*/ 29922 w 153262"/>
                <a:gd name="connsiteY265" fmla="*/ 104775 h 182879"/>
                <a:gd name="connsiteX266" fmla="*/ 32780 w 153262"/>
                <a:gd name="connsiteY266" fmla="*/ 106680 h 182879"/>
                <a:gd name="connsiteX267" fmla="*/ 30875 w 153262"/>
                <a:gd name="connsiteY267" fmla="*/ 78105 h 182879"/>
                <a:gd name="connsiteX268" fmla="*/ 28969 w 153262"/>
                <a:gd name="connsiteY268" fmla="*/ 79057 h 182879"/>
                <a:gd name="connsiteX269" fmla="*/ 29922 w 153262"/>
                <a:gd name="connsiteY269" fmla="*/ 80010 h 182879"/>
                <a:gd name="connsiteX270" fmla="*/ 30875 w 153262"/>
                <a:gd name="connsiteY270" fmla="*/ 78105 h 182879"/>
                <a:gd name="connsiteX271" fmla="*/ 30875 w 153262"/>
                <a:gd name="connsiteY271" fmla="*/ 78105 h 182879"/>
                <a:gd name="connsiteX272" fmla="*/ 30875 w 153262"/>
                <a:gd name="connsiteY272" fmla="*/ 140970 h 182879"/>
                <a:gd name="connsiteX273" fmla="*/ 32780 w 153262"/>
                <a:gd name="connsiteY273" fmla="*/ 140970 h 182879"/>
                <a:gd name="connsiteX274" fmla="*/ 33732 w 153262"/>
                <a:gd name="connsiteY274" fmla="*/ 142875 h 182879"/>
                <a:gd name="connsiteX275" fmla="*/ 32780 w 153262"/>
                <a:gd name="connsiteY275" fmla="*/ 140017 h 182879"/>
                <a:gd name="connsiteX276" fmla="*/ 29922 w 153262"/>
                <a:gd name="connsiteY276" fmla="*/ 139065 h 182879"/>
                <a:gd name="connsiteX277" fmla="*/ 28017 w 153262"/>
                <a:gd name="connsiteY277" fmla="*/ 140970 h 182879"/>
                <a:gd name="connsiteX278" fmla="*/ 29922 w 153262"/>
                <a:gd name="connsiteY278" fmla="*/ 143828 h 182879"/>
                <a:gd name="connsiteX279" fmla="*/ 33732 w 153262"/>
                <a:gd name="connsiteY279" fmla="*/ 142875 h 182879"/>
                <a:gd name="connsiteX280" fmla="*/ 31827 w 153262"/>
                <a:gd name="connsiteY280" fmla="*/ 142875 h 182879"/>
                <a:gd name="connsiteX281" fmla="*/ 30875 w 153262"/>
                <a:gd name="connsiteY281" fmla="*/ 140970 h 182879"/>
                <a:gd name="connsiteX282" fmla="*/ 28969 w 153262"/>
                <a:gd name="connsiteY282" fmla="*/ 49530 h 182879"/>
                <a:gd name="connsiteX283" fmla="*/ 32780 w 153262"/>
                <a:gd name="connsiteY283" fmla="*/ 47625 h 182879"/>
                <a:gd name="connsiteX284" fmla="*/ 28969 w 153262"/>
                <a:gd name="connsiteY284" fmla="*/ 49530 h 182879"/>
                <a:gd name="connsiteX285" fmla="*/ 31827 w 153262"/>
                <a:gd name="connsiteY285" fmla="*/ 126682 h 182879"/>
                <a:gd name="connsiteX286" fmla="*/ 31827 w 153262"/>
                <a:gd name="connsiteY286" fmla="*/ 126682 h 182879"/>
                <a:gd name="connsiteX287" fmla="*/ 29922 w 153262"/>
                <a:gd name="connsiteY287" fmla="*/ 128588 h 182879"/>
                <a:gd name="connsiteX288" fmla="*/ 30875 w 153262"/>
                <a:gd name="connsiteY288" fmla="*/ 128588 h 182879"/>
                <a:gd name="connsiteX289" fmla="*/ 31827 w 153262"/>
                <a:gd name="connsiteY289" fmla="*/ 126682 h 182879"/>
                <a:gd name="connsiteX290" fmla="*/ 40400 w 153262"/>
                <a:gd name="connsiteY290" fmla="*/ 63817 h 182879"/>
                <a:gd name="connsiteX291" fmla="*/ 39447 w 153262"/>
                <a:gd name="connsiteY291" fmla="*/ 62865 h 182879"/>
                <a:gd name="connsiteX292" fmla="*/ 33732 w 153262"/>
                <a:gd name="connsiteY292" fmla="*/ 62865 h 182879"/>
                <a:gd name="connsiteX293" fmla="*/ 33732 w 153262"/>
                <a:gd name="connsiteY293" fmla="*/ 64770 h 182879"/>
                <a:gd name="connsiteX294" fmla="*/ 34685 w 153262"/>
                <a:gd name="connsiteY294" fmla="*/ 66675 h 182879"/>
                <a:gd name="connsiteX295" fmla="*/ 31827 w 153262"/>
                <a:gd name="connsiteY295" fmla="*/ 66675 h 182879"/>
                <a:gd name="connsiteX296" fmla="*/ 30875 w 153262"/>
                <a:gd name="connsiteY296" fmla="*/ 64770 h 182879"/>
                <a:gd name="connsiteX297" fmla="*/ 30875 w 153262"/>
                <a:gd name="connsiteY297" fmla="*/ 59055 h 182879"/>
                <a:gd name="connsiteX298" fmla="*/ 32780 w 153262"/>
                <a:gd name="connsiteY298" fmla="*/ 58103 h 182879"/>
                <a:gd name="connsiteX299" fmla="*/ 37542 w 153262"/>
                <a:gd name="connsiteY299" fmla="*/ 58103 h 182879"/>
                <a:gd name="connsiteX300" fmla="*/ 39447 w 153262"/>
                <a:gd name="connsiteY300" fmla="*/ 59055 h 182879"/>
                <a:gd name="connsiteX301" fmla="*/ 42305 w 153262"/>
                <a:gd name="connsiteY301" fmla="*/ 62865 h 182879"/>
                <a:gd name="connsiteX302" fmla="*/ 40400 w 153262"/>
                <a:gd name="connsiteY302" fmla="*/ 63817 h 182879"/>
                <a:gd name="connsiteX303" fmla="*/ 29922 w 153262"/>
                <a:gd name="connsiteY303" fmla="*/ 34290 h 182879"/>
                <a:gd name="connsiteX304" fmla="*/ 29922 w 153262"/>
                <a:gd name="connsiteY304" fmla="*/ 34290 h 182879"/>
                <a:gd name="connsiteX305" fmla="*/ 29922 w 153262"/>
                <a:gd name="connsiteY305" fmla="*/ 34290 h 182879"/>
                <a:gd name="connsiteX306" fmla="*/ 29922 w 153262"/>
                <a:gd name="connsiteY306" fmla="*/ 34290 h 182879"/>
                <a:gd name="connsiteX307" fmla="*/ 29922 w 153262"/>
                <a:gd name="connsiteY307" fmla="*/ 34290 h 182879"/>
                <a:gd name="connsiteX308" fmla="*/ 39447 w 153262"/>
                <a:gd name="connsiteY308" fmla="*/ 96203 h 182879"/>
                <a:gd name="connsiteX309" fmla="*/ 36590 w 153262"/>
                <a:gd name="connsiteY309" fmla="*/ 97155 h 182879"/>
                <a:gd name="connsiteX310" fmla="*/ 36590 w 153262"/>
                <a:gd name="connsiteY310" fmla="*/ 99060 h 182879"/>
                <a:gd name="connsiteX311" fmla="*/ 34685 w 153262"/>
                <a:gd name="connsiteY311" fmla="*/ 100965 h 182879"/>
                <a:gd name="connsiteX312" fmla="*/ 33732 w 153262"/>
                <a:gd name="connsiteY312" fmla="*/ 99060 h 182879"/>
                <a:gd name="connsiteX313" fmla="*/ 33732 w 153262"/>
                <a:gd name="connsiteY313" fmla="*/ 95250 h 182879"/>
                <a:gd name="connsiteX314" fmla="*/ 32780 w 153262"/>
                <a:gd name="connsiteY314" fmla="*/ 93345 h 182879"/>
                <a:gd name="connsiteX315" fmla="*/ 31827 w 153262"/>
                <a:gd name="connsiteY315" fmla="*/ 95250 h 182879"/>
                <a:gd name="connsiteX316" fmla="*/ 31827 w 153262"/>
                <a:gd name="connsiteY316" fmla="*/ 98107 h 182879"/>
                <a:gd name="connsiteX317" fmla="*/ 32780 w 153262"/>
                <a:gd name="connsiteY317" fmla="*/ 101917 h 182879"/>
                <a:gd name="connsiteX318" fmla="*/ 37542 w 153262"/>
                <a:gd name="connsiteY318" fmla="*/ 100965 h 182879"/>
                <a:gd name="connsiteX319" fmla="*/ 38495 w 153262"/>
                <a:gd name="connsiteY319" fmla="*/ 99060 h 182879"/>
                <a:gd name="connsiteX320" fmla="*/ 39447 w 153262"/>
                <a:gd name="connsiteY320" fmla="*/ 96203 h 182879"/>
                <a:gd name="connsiteX321" fmla="*/ 33732 w 153262"/>
                <a:gd name="connsiteY321" fmla="*/ 28575 h 182879"/>
                <a:gd name="connsiteX322" fmla="*/ 34685 w 153262"/>
                <a:gd name="connsiteY322" fmla="*/ 32385 h 182879"/>
                <a:gd name="connsiteX323" fmla="*/ 33732 w 153262"/>
                <a:gd name="connsiteY323" fmla="*/ 28575 h 182879"/>
                <a:gd name="connsiteX324" fmla="*/ 35637 w 153262"/>
                <a:gd name="connsiteY324" fmla="*/ 112395 h 182879"/>
                <a:gd name="connsiteX325" fmla="*/ 35637 w 153262"/>
                <a:gd name="connsiteY325" fmla="*/ 112395 h 182879"/>
                <a:gd name="connsiteX326" fmla="*/ 35637 w 153262"/>
                <a:gd name="connsiteY326" fmla="*/ 111442 h 182879"/>
                <a:gd name="connsiteX327" fmla="*/ 35637 w 153262"/>
                <a:gd name="connsiteY327" fmla="*/ 112395 h 182879"/>
                <a:gd name="connsiteX328" fmla="*/ 35637 w 153262"/>
                <a:gd name="connsiteY328" fmla="*/ 112395 h 182879"/>
                <a:gd name="connsiteX329" fmla="*/ 37542 w 153262"/>
                <a:gd name="connsiteY329" fmla="*/ 141922 h 182879"/>
                <a:gd name="connsiteX330" fmla="*/ 37542 w 153262"/>
                <a:gd name="connsiteY330" fmla="*/ 140017 h 182879"/>
                <a:gd name="connsiteX331" fmla="*/ 36590 w 153262"/>
                <a:gd name="connsiteY331" fmla="*/ 139065 h 182879"/>
                <a:gd name="connsiteX332" fmla="*/ 37542 w 153262"/>
                <a:gd name="connsiteY332" fmla="*/ 141922 h 182879"/>
                <a:gd name="connsiteX333" fmla="*/ 37542 w 153262"/>
                <a:gd name="connsiteY333" fmla="*/ 141922 h 182879"/>
                <a:gd name="connsiteX334" fmla="*/ 38495 w 153262"/>
                <a:gd name="connsiteY334" fmla="*/ 154305 h 182879"/>
                <a:gd name="connsiteX335" fmla="*/ 38495 w 153262"/>
                <a:gd name="connsiteY335" fmla="*/ 154305 h 182879"/>
                <a:gd name="connsiteX336" fmla="*/ 37542 w 153262"/>
                <a:gd name="connsiteY336" fmla="*/ 153353 h 182879"/>
                <a:gd name="connsiteX337" fmla="*/ 38495 w 153262"/>
                <a:gd name="connsiteY337" fmla="*/ 154305 h 182879"/>
                <a:gd name="connsiteX338" fmla="*/ 38495 w 153262"/>
                <a:gd name="connsiteY338" fmla="*/ 154305 h 182879"/>
                <a:gd name="connsiteX339" fmla="*/ 37542 w 153262"/>
                <a:gd name="connsiteY339" fmla="*/ 36195 h 182879"/>
                <a:gd name="connsiteX340" fmla="*/ 38495 w 153262"/>
                <a:gd name="connsiteY340" fmla="*/ 35242 h 182879"/>
                <a:gd name="connsiteX341" fmla="*/ 39447 w 153262"/>
                <a:gd name="connsiteY341" fmla="*/ 37147 h 182879"/>
                <a:gd name="connsiteX342" fmla="*/ 37542 w 153262"/>
                <a:gd name="connsiteY342" fmla="*/ 38100 h 182879"/>
                <a:gd name="connsiteX343" fmla="*/ 37542 w 153262"/>
                <a:gd name="connsiteY343" fmla="*/ 36195 h 182879"/>
                <a:gd name="connsiteX344" fmla="*/ 40400 w 153262"/>
                <a:gd name="connsiteY344" fmla="*/ 87630 h 182879"/>
                <a:gd name="connsiteX345" fmla="*/ 39447 w 153262"/>
                <a:gd name="connsiteY345" fmla="*/ 87630 h 182879"/>
                <a:gd name="connsiteX346" fmla="*/ 38495 w 153262"/>
                <a:gd name="connsiteY346" fmla="*/ 88582 h 182879"/>
                <a:gd name="connsiteX347" fmla="*/ 40400 w 153262"/>
                <a:gd name="connsiteY347" fmla="*/ 87630 h 182879"/>
                <a:gd name="connsiteX348" fmla="*/ 40400 w 153262"/>
                <a:gd name="connsiteY348" fmla="*/ 87630 h 182879"/>
                <a:gd name="connsiteX349" fmla="*/ 44210 w 153262"/>
                <a:gd name="connsiteY349" fmla="*/ 142875 h 182879"/>
                <a:gd name="connsiteX350" fmla="*/ 44210 w 153262"/>
                <a:gd name="connsiteY350" fmla="*/ 142875 h 182879"/>
                <a:gd name="connsiteX351" fmla="*/ 44210 w 153262"/>
                <a:gd name="connsiteY351" fmla="*/ 142875 h 182879"/>
                <a:gd name="connsiteX352" fmla="*/ 44210 w 153262"/>
                <a:gd name="connsiteY352" fmla="*/ 142875 h 182879"/>
                <a:gd name="connsiteX353" fmla="*/ 44210 w 153262"/>
                <a:gd name="connsiteY353" fmla="*/ 142875 h 182879"/>
                <a:gd name="connsiteX354" fmla="*/ 46115 w 153262"/>
                <a:gd name="connsiteY354" fmla="*/ 22860 h 182879"/>
                <a:gd name="connsiteX355" fmla="*/ 46115 w 153262"/>
                <a:gd name="connsiteY355" fmla="*/ 22860 h 182879"/>
                <a:gd name="connsiteX356" fmla="*/ 48020 w 153262"/>
                <a:gd name="connsiteY356" fmla="*/ 22860 h 182879"/>
                <a:gd name="connsiteX357" fmla="*/ 46115 w 153262"/>
                <a:gd name="connsiteY357" fmla="*/ 22860 h 182879"/>
                <a:gd name="connsiteX358" fmla="*/ 46115 w 153262"/>
                <a:gd name="connsiteY358" fmla="*/ 22860 h 182879"/>
                <a:gd name="connsiteX359" fmla="*/ 49925 w 153262"/>
                <a:gd name="connsiteY359" fmla="*/ 60007 h 182879"/>
                <a:gd name="connsiteX360" fmla="*/ 48972 w 153262"/>
                <a:gd name="connsiteY360" fmla="*/ 59055 h 182879"/>
                <a:gd name="connsiteX361" fmla="*/ 48020 w 153262"/>
                <a:gd name="connsiteY361" fmla="*/ 59055 h 182879"/>
                <a:gd name="connsiteX362" fmla="*/ 48972 w 153262"/>
                <a:gd name="connsiteY362" fmla="*/ 59055 h 182879"/>
                <a:gd name="connsiteX363" fmla="*/ 49925 w 153262"/>
                <a:gd name="connsiteY363" fmla="*/ 60007 h 182879"/>
                <a:gd name="connsiteX364" fmla="*/ 49925 w 153262"/>
                <a:gd name="connsiteY364" fmla="*/ 38100 h 182879"/>
                <a:gd name="connsiteX365" fmla="*/ 48972 w 153262"/>
                <a:gd name="connsiteY365" fmla="*/ 35242 h 182879"/>
                <a:gd name="connsiteX366" fmla="*/ 48020 w 153262"/>
                <a:gd name="connsiteY366" fmla="*/ 37147 h 182879"/>
                <a:gd name="connsiteX367" fmla="*/ 49925 w 153262"/>
                <a:gd name="connsiteY367" fmla="*/ 38100 h 182879"/>
                <a:gd name="connsiteX368" fmla="*/ 49925 w 153262"/>
                <a:gd name="connsiteY368" fmla="*/ 38100 h 182879"/>
                <a:gd name="connsiteX369" fmla="*/ 48972 w 153262"/>
                <a:gd name="connsiteY369" fmla="*/ 25717 h 182879"/>
                <a:gd name="connsiteX370" fmla="*/ 48972 w 153262"/>
                <a:gd name="connsiteY370" fmla="*/ 25717 h 182879"/>
                <a:gd name="connsiteX371" fmla="*/ 48972 w 153262"/>
                <a:gd name="connsiteY371" fmla="*/ 25717 h 182879"/>
                <a:gd name="connsiteX372" fmla="*/ 48972 w 153262"/>
                <a:gd name="connsiteY372" fmla="*/ 25717 h 182879"/>
                <a:gd name="connsiteX373" fmla="*/ 48972 w 153262"/>
                <a:gd name="connsiteY373" fmla="*/ 25717 h 182879"/>
                <a:gd name="connsiteX374" fmla="*/ 102312 w 153262"/>
                <a:gd name="connsiteY374" fmla="*/ 91440 h 182879"/>
                <a:gd name="connsiteX375" fmla="*/ 103265 w 153262"/>
                <a:gd name="connsiteY375" fmla="*/ 82867 h 182879"/>
                <a:gd name="connsiteX376" fmla="*/ 101360 w 153262"/>
                <a:gd name="connsiteY376" fmla="*/ 66675 h 182879"/>
                <a:gd name="connsiteX377" fmla="*/ 96597 w 153262"/>
                <a:gd name="connsiteY377" fmla="*/ 32385 h 182879"/>
                <a:gd name="connsiteX378" fmla="*/ 88977 w 153262"/>
                <a:gd name="connsiteY378" fmla="*/ 15240 h 182879"/>
                <a:gd name="connsiteX379" fmla="*/ 68975 w 153262"/>
                <a:gd name="connsiteY379" fmla="*/ 14288 h 182879"/>
                <a:gd name="connsiteX380" fmla="*/ 59450 w 153262"/>
                <a:gd name="connsiteY380" fmla="*/ 29528 h 182879"/>
                <a:gd name="connsiteX381" fmla="*/ 50877 w 153262"/>
                <a:gd name="connsiteY381" fmla="*/ 80963 h 182879"/>
                <a:gd name="connsiteX382" fmla="*/ 54687 w 153262"/>
                <a:gd name="connsiteY382" fmla="*/ 138113 h 182879"/>
                <a:gd name="connsiteX383" fmla="*/ 67070 w 153262"/>
                <a:gd name="connsiteY383" fmla="*/ 164782 h 182879"/>
                <a:gd name="connsiteX384" fmla="*/ 88025 w 153262"/>
                <a:gd name="connsiteY384" fmla="*/ 164782 h 182879"/>
                <a:gd name="connsiteX385" fmla="*/ 93740 w 153262"/>
                <a:gd name="connsiteY385" fmla="*/ 154305 h 182879"/>
                <a:gd name="connsiteX386" fmla="*/ 101360 w 153262"/>
                <a:gd name="connsiteY386" fmla="*/ 109538 h 182879"/>
                <a:gd name="connsiteX387" fmla="*/ 101360 w 153262"/>
                <a:gd name="connsiteY387" fmla="*/ 93345 h 182879"/>
                <a:gd name="connsiteX388" fmla="*/ 102312 w 153262"/>
                <a:gd name="connsiteY388" fmla="*/ 91440 h 182879"/>
                <a:gd name="connsiteX389" fmla="*/ 111837 w 153262"/>
                <a:gd name="connsiteY389" fmla="*/ 141922 h 182879"/>
                <a:gd name="connsiteX390" fmla="*/ 109932 w 153262"/>
                <a:gd name="connsiteY390" fmla="*/ 142875 h 182879"/>
                <a:gd name="connsiteX391" fmla="*/ 109932 w 153262"/>
                <a:gd name="connsiteY391" fmla="*/ 143828 h 182879"/>
                <a:gd name="connsiteX392" fmla="*/ 107075 w 153262"/>
                <a:gd name="connsiteY392" fmla="*/ 146685 h 182879"/>
                <a:gd name="connsiteX393" fmla="*/ 108027 w 153262"/>
                <a:gd name="connsiteY393" fmla="*/ 147638 h 182879"/>
                <a:gd name="connsiteX394" fmla="*/ 109932 w 153262"/>
                <a:gd name="connsiteY394" fmla="*/ 143828 h 182879"/>
                <a:gd name="connsiteX395" fmla="*/ 109932 w 153262"/>
                <a:gd name="connsiteY395" fmla="*/ 143828 h 182879"/>
                <a:gd name="connsiteX396" fmla="*/ 110885 w 153262"/>
                <a:gd name="connsiteY396" fmla="*/ 143828 h 182879"/>
                <a:gd name="connsiteX397" fmla="*/ 111837 w 153262"/>
                <a:gd name="connsiteY397" fmla="*/ 141922 h 182879"/>
                <a:gd name="connsiteX398" fmla="*/ 111837 w 153262"/>
                <a:gd name="connsiteY398" fmla="*/ 141922 h 182879"/>
                <a:gd name="connsiteX399" fmla="*/ 109932 w 153262"/>
                <a:gd name="connsiteY399" fmla="*/ 151447 h 182879"/>
                <a:gd name="connsiteX400" fmla="*/ 109932 w 153262"/>
                <a:gd name="connsiteY400" fmla="*/ 151447 h 182879"/>
                <a:gd name="connsiteX401" fmla="*/ 109932 w 153262"/>
                <a:gd name="connsiteY401" fmla="*/ 151447 h 182879"/>
                <a:gd name="connsiteX402" fmla="*/ 109932 w 153262"/>
                <a:gd name="connsiteY402" fmla="*/ 151447 h 182879"/>
                <a:gd name="connsiteX403" fmla="*/ 109932 w 153262"/>
                <a:gd name="connsiteY403" fmla="*/ 151447 h 182879"/>
                <a:gd name="connsiteX404" fmla="*/ 109932 w 153262"/>
                <a:gd name="connsiteY404" fmla="*/ 54292 h 182879"/>
                <a:gd name="connsiteX405" fmla="*/ 110885 w 153262"/>
                <a:gd name="connsiteY405" fmla="*/ 54292 h 182879"/>
                <a:gd name="connsiteX406" fmla="*/ 112790 w 153262"/>
                <a:gd name="connsiteY406" fmla="*/ 53340 h 182879"/>
                <a:gd name="connsiteX407" fmla="*/ 111837 w 153262"/>
                <a:gd name="connsiteY407" fmla="*/ 52388 h 182879"/>
                <a:gd name="connsiteX408" fmla="*/ 109932 w 153262"/>
                <a:gd name="connsiteY408" fmla="*/ 54292 h 182879"/>
                <a:gd name="connsiteX409" fmla="*/ 109932 w 153262"/>
                <a:gd name="connsiteY409" fmla="*/ 39053 h 182879"/>
                <a:gd name="connsiteX410" fmla="*/ 110885 w 153262"/>
                <a:gd name="connsiteY410" fmla="*/ 40957 h 182879"/>
                <a:gd name="connsiteX411" fmla="*/ 111837 w 153262"/>
                <a:gd name="connsiteY411" fmla="*/ 40005 h 182879"/>
                <a:gd name="connsiteX412" fmla="*/ 109932 w 153262"/>
                <a:gd name="connsiteY412" fmla="*/ 39053 h 182879"/>
                <a:gd name="connsiteX413" fmla="*/ 109932 w 153262"/>
                <a:gd name="connsiteY413" fmla="*/ 39053 h 182879"/>
                <a:gd name="connsiteX414" fmla="*/ 112790 w 153262"/>
                <a:gd name="connsiteY414" fmla="*/ 130492 h 182879"/>
                <a:gd name="connsiteX415" fmla="*/ 110885 w 153262"/>
                <a:gd name="connsiteY415" fmla="*/ 129540 h 182879"/>
                <a:gd name="connsiteX416" fmla="*/ 109932 w 153262"/>
                <a:gd name="connsiteY416" fmla="*/ 130492 h 182879"/>
                <a:gd name="connsiteX417" fmla="*/ 111837 w 153262"/>
                <a:gd name="connsiteY417" fmla="*/ 131445 h 182879"/>
                <a:gd name="connsiteX418" fmla="*/ 112790 w 153262"/>
                <a:gd name="connsiteY418" fmla="*/ 130492 h 182879"/>
                <a:gd name="connsiteX419" fmla="*/ 122315 w 153262"/>
                <a:gd name="connsiteY419" fmla="*/ 52388 h 182879"/>
                <a:gd name="connsiteX420" fmla="*/ 120410 w 153262"/>
                <a:gd name="connsiteY420" fmla="*/ 56197 h 182879"/>
                <a:gd name="connsiteX421" fmla="*/ 117552 w 153262"/>
                <a:gd name="connsiteY421" fmla="*/ 60007 h 182879"/>
                <a:gd name="connsiteX422" fmla="*/ 115647 w 153262"/>
                <a:gd name="connsiteY422" fmla="*/ 61913 h 182879"/>
                <a:gd name="connsiteX423" fmla="*/ 114695 w 153262"/>
                <a:gd name="connsiteY423" fmla="*/ 64770 h 182879"/>
                <a:gd name="connsiteX424" fmla="*/ 115647 w 153262"/>
                <a:gd name="connsiteY424" fmla="*/ 67628 h 182879"/>
                <a:gd name="connsiteX425" fmla="*/ 118505 w 153262"/>
                <a:gd name="connsiteY425" fmla="*/ 66675 h 182879"/>
                <a:gd name="connsiteX426" fmla="*/ 121362 w 153262"/>
                <a:gd name="connsiteY426" fmla="*/ 68580 h 182879"/>
                <a:gd name="connsiteX427" fmla="*/ 122315 w 153262"/>
                <a:gd name="connsiteY427" fmla="*/ 71438 h 182879"/>
                <a:gd name="connsiteX428" fmla="*/ 115647 w 153262"/>
                <a:gd name="connsiteY428" fmla="*/ 67628 h 182879"/>
                <a:gd name="connsiteX429" fmla="*/ 109932 w 153262"/>
                <a:gd name="connsiteY429" fmla="*/ 70485 h 182879"/>
                <a:gd name="connsiteX430" fmla="*/ 108980 w 153262"/>
                <a:gd name="connsiteY430" fmla="*/ 71438 h 182879"/>
                <a:gd name="connsiteX431" fmla="*/ 116600 w 153262"/>
                <a:gd name="connsiteY431" fmla="*/ 76200 h 182879"/>
                <a:gd name="connsiteX432" fmla="*/ 118505 w 153262"/>
                <a:gd name="connsiteY432" fmla="*/ 78105 h 182879"/>
                <a:gd name="connsiteX433" fmla="*/ 118505 w 153262"/>
                <a:gd name="connsiteY433" fmla="*/ 82867 h 182879"/>
                <a:gd name="connsiteX434" fmla="*/ 123267 w 153262"/>
                <a:gd name="connsiteY434" fmla="*/ 83820 h 182879"/>
                <a:gd name="connsiteX435" fmla="*/ 124220 w 153262"/>
                <a:gd name="connsiteY435" fmla="*/ 81915 h 182879"/>
                <a:gd name="connsiteX436" fmla="*/ 126125 w 153262"/>
                <a:gd name="connsiteY436" fmla="*/ 77153 h 182879"/>
                <a:gd name="connsiteX437" fmla="*/ 128030 w 153262"/>
                <a:gd name="connsiteY437" fmla="*/ 75247 h 182879"/>
                <a:gd name="connsiteX438" fmla="*/ 129935 w 153262"/>
                <a:gd name="connsiteY438" fmla="*/ 80010 h 182879"/>
                <a:gd name="connsiteX439" fmla="*/ 124220 w 153262"/>
                <a:gd name="connsiteY439" fmla="*/ 87630 h 182879"/>
                <a:gd name="connsiteX440" fmla="*/ 120410 w 153262"/>
                <a:gd name="connsiteY440" fmla="*/ 89535 h 182879"/>
                <a:gd name="connsiteX441" fmla="*/ 119457 w 153262"/>
                <a:gd name="connsiteY441" fmla="*/ 88582 h 182879"/>
                <a:gd name="connsiteX442" fmla="*/ 118505 w 153262"/>
                <a:gd name="connsiteY442" fmla="*/ 87630 h 182879"/>
                <a:gd name="connsiteX443" fmla="*/ 113742 w 153262"/>
                <a:gd name="connsiteY443" fmla="*/ 87630 h 182879"/>
                <a:gd name="connsiteX444" fmla="*/ 113742 w 153262"/>
                <a:gd name="connsiteY444" fmla="*/ 88582 h 182879"/>
                <a:gd name="connsiteX445" fmla="*/ 116600 w 153262"/>
                <a:gd name="connsiteY445" fmla="*/ 92392 h 182879"/>
                <a:gd name="connsiteX446" fmla="*/ 121362 w 153262"/>
                <a:gd name="connsiteY446" fmla="*/ 92392 h 182879"/>
                <a:gd name="connsiteX447" fmla="*/ 125172 w 153262"/>
                <a:gd name="connsiteY447" fmla="*/ 92392 h 182879"/>
                <a:gd name="connsiteX448" fmla="*/ 134697 w 153262"/>
                <a:gd name="connsiteY448" fmla="*/ 83820 h 182879"/>
                <a:gd name="connsiteX449" fmla="*/ 139460 w 153262"/>
                <a:gd name="connsiteY449" fmla="*/ 80010 h 182879"/>
                <a:gd name="connsiteX450" fmla="*/ 140412 w 153262"/>
                <a:gd name="connsiteY450" fmla="*/ 79057 h 182879"/>
                <a:gd name="connsiteX451" fmla="*/ 138507 w 153262"/>
                <a:gd name="connsiteY451" fmla="*/ 78105 h 182879"/>
                <a:gd name="connsiteX452" fmla="*/ 134697 w 153262"/>
                <a:gd name="connsiteY452" fmla="*/ 80010 h 182879"/>
                <a:gd name="connsiteX453" fmla="*/ 131840 w 153262"/>
                <a:gd name="connsiteY453" fmla="*/ 80010 h 182879"/>
                <a:gd name="connsiteX454" fmla="*/ 133745 w 153262"/>
                <a:gd name="connsiteY454" fmla="*/ 78105 h 182879"/>
                <a:gd name="connsiteX455" fmla="*/ 136602 w 153262"/>
                <a:gd name="connsiteY455" fmla="*/ 76200 h 182879"/>
                <a:gd name="connsiteX456" fmla="*/ 136602 w 153262"/>
                <a:gd name="connsiteY456" fmla="*/ 75247 h 182879"/>
                <a:gd name="connsiteX457" fmla="*/ 135650 w 153262"/>
                <a:gd name="connsiteY457" fmla="*/ 75247 h 182879"/>
                <a:gd name="connsiteX458" fmla="*/ 133745 w 153262"/>
                <a:gd name="connsiteY458" fmla="*/ 76200 h 182879"/>
                <a:gd name="connsiteX459" fmla="*/ 136602 w 153262"/>
                <a:gd name="connsiteY459" fmla="*/ 71438 h 182879"/>
                <a:gd name="connsiteX460" fmla="*/ 134697 w 153262"/>
                <a:gd name="connsiteY460" fmla="*/ 68580 h 182879"/>
                <a:gd name="connsiteX461" fmla="*/ 132792 w 153262"/>
                <a:gd name="connsiteY461" fmla="*/ 67628 h 182879"/>
                <a:gd name="connsiteX462" fmla="*/ 132792 w 153262"/>
                <a:gd name="connsiteY462" fmla="*/ 64770 h 182879"/>
                <a:gd name="connsiteX463" fmla="*/ 124220 w 153262"/>
                <a:gd name="connsiteY463" fmla="*/ 60007 h 182879"/>
                <a:gd name="connsiteX464" fmla="*/ 121362 w 153262"/>
                <a:gd name="connsiteY464" fmla="*/ 56197 h 182879"/>
                <a:gd name="connsiteX465" fmla="*/ 124220 w 153262"/>
                <a:gd name="connsiteY465" fmla="*/ 52388 h 182879"/>
                <a:gd name="connsiteX466" fmla="*/ 127077 w 153262"/>
                <a:gd name="connsiteY466" fmla="*/ 50482 h 182879"/>
                <a:gd name="connsiteX467" fmla="*/ 127077 w 153262"/>
                <a:gd name="connsiteY467" fmla="*/ 50482 h 182879"/>
                <a:gd name="connsiteX468" fmla="*/ 128982 w 153262"/>
                <a:gd name="connsiteY468" fmla="*/ 50482 h 182879"/>
                <a:gd name="connsiteX469" fmla="*/ 128030 w 153262"/>
                <a:gd name="connsiteY469" fmla="*/ 48578 h 182879"/>
                <a:gd name="connsiteX470" fmla="*/ 125172 w 153262"/>
                <a:gd name="connsiteY470" fmla="*/ 46672 h 182879"/>
                <a:gd name="connsiteX471" fmla="*/ 123267 w 153262"/>
                <a:gd name="connsiteY471" fmla="*/ 50482 h 182879"/>
                <a:gd name="connsiteX472" fmla="*/ 122315 w 153262"/>
                <a:gd name="connsiteY472" fmla="*/ 52388 h 182879"/>
                <a:gd name="connsiteX473" fmla="*/ 111837 w 153262"/>
                <a:gd name="connsiteY473" fmla="*/ 109538 h 182879"/>
                <a:gd name="connsiteX474" fmla="*/ 111837 w 153262"/>
                <a:gd name="connsiteY474" fmla="*/ 109538 h 182879"/>
                <a:gd name="connsiteX475" fmla="*/ 112790 w 153262"/>
                <a:gd name="connsiteY475" fmla="*/ 109538 h 182879"/>
                <a:gd name="connsiteX476" fmla="*/ 111837 w 153262"/>
                <a:gd name="connsiteY476" fmla="*/ 109538 h 182879"/>
                <a:gd name="connsiteX477" fmla="*/ 111837 w 153262"/>
                <a:gd name="connsiteY477" fmla="*/ 109538 h 182879"/>
                <a:gd name="connsiteX478" fmla="*/ 112790 w 153262"/>
                <a:gd name="connsiteY478" fmla="*/ 83820 h 182879"/>
                <a:gd name="connsiteX479" fmla="*/ 112790 w 153262"/>
                <a:gd name="connsiteY479" fmla="*/ 83820 h 182879"/>
                <a:gd name="connsiteX480" fmla="*/ 111837 w 153262"/>
                <a:gd name="connsiteY480" fmla="*/ 84772 h 182879"/>
                <a:gd name="connsiteX481" fmla="*/ 112790 w 153262"/>
                <a:gd name="connsiteY481" fmla="*/ 84772 h 182879"/>
                <a:gd name="connsiteX482" fmla="*/ 112790 w 153262"/>
                <a:gd name="connsiteY482" fmla="*/ 83820 h 182879"/>
                <a:gd name="connsiteX483" fmla="*/ 112790 w 153262"/>
                <a:gd name="connsiteY483" fmla="*/ 50482 h 182879"/>
                <a:gd name="connsiteX484" fmla="*/ 114695 w 153262"/>
                <a:gd name="connsiteY484" fmla="*/ 51435 h 182879"/>
                <a:gd name="connsiteX485" fmla="*/ 121362 w 153262"/>
                <a:gd name="connsiteY485" fmla="*/ 44767 h 182879"/>
                <a:gd name="connsiteX486" fmla="*/ 122315 w 153262"/>
                <a:gd name="connsiteY486" fmla="*/ 47625 h 182879"/>
                <a:gd name="connsiteX487" fmla="*/ 123267 w 153262"/>
                <a:gd name="connsiteY487" fmla="*/ 47625 h 182879"/>
                <a:gd name="connsiteX488" fmla="*/ 124220 w 153262"/>
                <a:gd name="connsiteY488" fmla="*/ 43815 h 182879"/>
                <a:gd name="connsiteX489" fmla="*/ 121362 w 153262"/>
                <a:gd name="connsiteY489" fmla="*/ 43815 h 182879"/>
                <a:gd name="connsiteX490" fmla="*/ 117552 w 153262"/>
                <a:gd name="connsiteY490" fmla="*/ 46672 h 182879"/>
                <a:gd name="connsiteX491" fmla="*/ 116600 w 153262"/>
                <a:gd name="connsiteY491" fmla="*/ 47625 h 182879"/>
                <a:gd name="connsiteX492" fmla="*/ 114695 w 153262"/>
                <a:gd name="connsiteY492" fmla="*/ 48578 h 182879"/>
                <a:gd name="connsiteX493" fmla="*/ 112790 w 153262"/>
                <a:gd name="connsiteY493" fmla="*/ 50482 h 182879"/>
                <a:gd name="connsiteX494" fmla="*/ 112790 w 153262"/>
                <a:gd name="connsiteY494" fmla="*/ 159067 h 182879"/>
                <a:gd name="connsiteX495" fmla="*/ 112790 w 153262"/>
                <a:gd name="connsiteY495" fmla="*/ 159067 h 182879"/>
                <a:gd name="connsiteX496" fmla="*/ 112790 w 153262"/>
                <a:gd name="connsiteY496" fmla="*/ 158115 h 182879"/>
                <a:gd name="connsiteX497" fmla="*/ 112790 w 153262"/>
                <a:gd name="connsiteY497" fmla="*/ 159067 h 182879"/>
                <a:gd name="connsiteX498" fmla="*/ 112790 w 153262"/>
                <a:gd name="connsiteY498" fmla="*/ 159067 h 182879"/>
                <a:gd name="connsiteX499" fmla="*/ 114695 w 153262"/>
                <a:gd name="connsiteY499" fmla="*/ 125730 h 182879"/>
                <a:gd name="connsiteX500" fmla="*/ 114695 w 153262"/>
                <a:gd name="connsiteY500" fmla="*/ 125730 h 182879"/>
                <a:gd name="connsiteX501" fmla="*/ 116600 w 153262"/>
                <a:gd name="connsiteY501" fmla="*/ 128588 h 182879"/>
                <a:gd name="connsiteX502" fmla="*/ 117552 w 153262"/>
                <a:gd name="connsiteY502" fmla="*/ 128588 h 182879"/>
                <a:gd name="connsiteX503" fmla="*/ 115647 w 153262"/>
                <a:gd name="connsiteY503" fmla="*/ 125730 h 182879"/>
                <a:gd name="connsiteX504" fmla="*/ 114695 w 153262"/>
                <a:gd name="connsiteY504" fmla="*/ 125730 h 182879"/>
                <a:gd name="connsiteX505" fmla="*/ 114695 w 153262"/>
                <a:gd name="connsiteY505" fmla="*/ 125730 h 182879"/>
                <a:gd name="connsiteX506" fmla="*/ 113742 w 153262"/>
                <a:gd name="connsiteY506" fmla="*/ 122872 h 182879"/>
                <a:gd name="connsiteX507" fmla="*/ 112790 w 153262"/>
                <a:gd name="connsiteY507" fmla="*/ 124778 h 182879"/>
                <a:gd name="connsiteX508" fmla="*/ 114695 w 153262"/>
                <a:gd name="connsiteY508" fmla="*/ 125730 h 182879"/>
                <a:gd name="connsiteX509" fmla="*/ 112790 w 153262"/>
                <a:gd name="connsiteY509" fmla="*/ 97155 h 182879"/>
                <a:gd name="connsiteX510" fmla="*/ 112790 w 153262"/>
                <a:gd name="connsiteY510" fmla="*/ 97155 h 182879"/>
                <a:gd name="connsiteX511" fmla="*/ 114695 w 153262"/>
                <a:gd name="connsiteY511" fmla="*/ 97155 h 182879"/>
                <a:gd name="connsiteX512" fmla="*/ 112790 w 153262"/>
                <a:gd name="connsiteY512" fmla="*/ 97155 h 182879"/>
                <a:gd name="connsiteX513" fmla="*/ 112790 w 153262"/>
                <a:gd name="connsiteY513" fmla="*/ 97155 h 182879"/>
                <a:gd name="connsiteX514" fmla="*/ 116600 w 153262"/>
                <a:gd name="connsiteY514" fmla="*/ 80963 h 182879"/>
                <a:gd name="connsiteX515" fmla="*/ 117552 w 153262"/>
                <a:gd name="connsiteY515" fmla="*/ 80010 h 182879"/>
                <a:gd name="connsiteX516" fmla="*/ 114695 w 153262"/>
                <a:gd name="connsiteY516" fmla="*/ 78105 h 182879"/>
                <a:gd name="connsiteX517" fmla="*/ 112790 w 153262"/>
                <a:gd name="connsiteY517" fmla="*/ 78105 h 182879"/>
                <a:gd name="connsiteX518" fmla="*/ 116600 w 153262"/>
                <a:gd name="connsiteY518" fmla="*/ 80963 h 182879"/>
                <a:gd name="connsiteX519" fmla="*/ 114695 w 153262"/>
                <a:gd name="connsiteY519" fmla="*/ 160972 h 182879"/>
                <a:gd name="connsiteX520" fmla="*/ 114695 w 153262"/>
                <a:gd name="connsiteY520" fmla="*/ 160972 h 182879"/>
                <a:gd name="connsiteX521" fmla="*/ 114695 w 153262"/>
                <a:gd name="connsiteY521" fmla="*/ 160972 h 182879"/>
                <a:gd name="connsiteX522" fmla="*/ 114695 w 153262"/>
                <a:gd name="connsiteY522" fmla="*/ 160972 h 182879"/>
                <a:gd name="connsiteX523" fmla="*/ 114695 w 153262"/>
                <a:gd name="connsiteY523" fmla="*/ 160972 h 182879"/>
                <a:gd name="connsiteX524" fmla="*/ 114695 w 153262"/>
                <a:gd name="connsiteY524" fmla="*/ 42863 h 182879"/>
                <a:gd name="connsiteX525" fmla="*/ 114695 w 153262"/>
                <a:gd name="connsiteY525" fmla="*/ 42863 h 182879"/>
                <a:gd name="connsiteX526" fmla="*/ 114695 w 153262"/>
                <a:gd name="connsiteY526" fmla="*/ 40957 h 182879"/>
                <a:gd name="connsiteX527" fmla="*/ 113742 w 153262"/>
                <a:gd name="connsiteY527" fmla="*/ 41910 h 182879"/>
                <a:gd name="connsiteX528" fmla="*/ 114695 w 153262"/>
                <a:gd name="connsiteY528" fmla="*/ 42863 h 182879"/>
                <a:gd name="connsiteX529" fmla="*/ 118505 w 153262"/>
                <a:gd name="connsiteY529" fmla="*/ 142875 h 182879"/>
                <a:gd name="connsiteX530" fmla="*/ 115647 w 153262"/>
                <a:gd name="connsiteY530" fmla="*/ 140970 h 182879"/>
                <a:gd name="connsiteX531" fmla="*/ 113742 w 153262"/>
                <a:gd name="connsiteY531" fmla="*/ 142875 h 182879"/>
                <a:gd name="connsiteX532" fmla="*/ 115647 w 153262"/>
                <a:gd name="connsiteY532" fmla="*/ 143828 h 182879"/>
                <a:gd name="connsiteX533" fmla="*/ 118505 w 153262"/>
                <a:gd name="connsiteY533" fmla="*/ 142875 h 182879"/>
                <a:gd name="connsiteX534" fmla="*/ 122315 w 153262"/>
                <a:gd name="connsiteY534" fmla="*/ 113347 h 182879"/>
                <a:gd name="connsiteX535" fmla="*/ 120410 w 153262"/>
                <a:gd name="connsiteY535" fmla="*/ 111442 h 182879"/>
                <a:gd name="connsiteX536" fmla="*/ 116600 w 153262"/>
                <a:gd name="connsiteY536" fmla="*/ 112395 h 182879"/>
                <a:gd name="connsiteX537" fmla="*/ 115647 w 153262"/>
                <a:gd name="connsiteY537" fmla="*/ 113347 h 182879"/>
                <a:gd name="connsiteX538" fmla="*/ 116600 w 153262"/>
                <a:gd name="connsiteY538" fmla="*/ 114300 h 182879"/>
                <a:gd name="connsiteX539" fmla="*/ 117552 w 153262"/>
                <a:gd name="connsiteY539" fmla="*/ 116205 h 182879"/>
                <a:gd name="connsiteX540" fmla="*/ 118505 w 153262"/>
                <a:gd name="connsiteY540" fmla="*/ 123825 h 182879"/>
                <a:gd name="connsiteX541" fmla="*/ 120410 w 153262"/>
                <a:gd name="connsiteY541" fmla="*/ 123825 h 182879"/>
                <a:gd name="connsiteX542" fmla="*/ 123267 w 153262"/>
                <a:gd name="connsiteY542" fmla="*/ 121920 h 182879"/>
                <a:gd name="connsiteX543" fmla="*/ 124220 w 153262"/>
                <a:gd name="connsiteY543" fmla="*/ 116205 h 182879"/>
                <a:gd name="connsiteX544" fmla="*/ 122315 w 153262"/>
                <a:gd name="connsiteY544" fmla="*/ 113347 h 182879"/>
                <a:gd name="connsiteX545" fmla="*/ 143270 w 153262"/>
                <a:gd name="connsiteY545" fmla="*/ 118110 h 182879"/>
                <a:gd name="connsiteX546" fmla="*/ 138507 w 153262"/>
                <a:gd name="connsiteY546" fmla="*/ 116205 h 182879"/>
                <a:gd name="connsiteX547" fmla="*/ 138507 w 153262"/>
                <a:gd name="connsiteY547" fmla="*/ 115253 h 182879"/>
                <a:gd name="connsiteX548" fmla="*/ 140412 w 153262"/>
                <a:gd name="connsiteY548" fmla="*/ 113347 h 182879"/>
                <a:gd name="connsiteX549" fmla="*/ 138507 w 153262"/>
                <a:gd name="connsiteY549" fmla="*/ 113347 h 182879"/>
                <a:gd name="connsiteX550" fmla="*/ 138507 w 153262"/>
                <a:gd name="connsiteY550" fmla="*/ 113347 h 182879"/>
                <a:gd name="connsiteX551" fmla="*/ 138507 w 153262"/>
                <a:gd name="connsiteY551" fmla="*/ 107632 h 182879"/>
                <a:gd name="connsiteX552" fmla="*/ 138507 w 153262"/>
                <a:gd name="connsiteY552" fmla="*/ 106680 h 182879"/>
                <a:gd name="connsiteX553" fmla="*/ 139460 w 153262"/>
                <a:gd name="connsiteY553" fmla="*/ 101917 h 182879"/>
                <a:gd name="connsiteX554" fmla="*/ 138507 w 153262"/>
                <a:gd name="connsiteY554" fmla="*/ 97155 h 182879"/>
                <a:gd name="connsiteX555" fmla="*/ 139460 w 153262"/>
                <a:gd name="connsiteY555" fmla="*/ 96203 h 182879"/>
                <a:gd name="connsiteX556" fmla="*/ 139460 w 153262"/>
                <a:gd name="connsiteY556" fmla="*/ 96203 h 182879"/>
                <a:gd name="connsiteX557" fmla="*/ 138507 w 153262"/>
                <a:gd name="connsiteY557" fmla="*/ 98107 h 182879"/>
                <a:gd name="connsiteX558" fmla="*/ 135650 w 153262"/>
                <a:gd name="connsiteY558" fmla="*/ 99060 h 182879"/>
                <a:gd name="connsiteX559" fmla="*/ 133745 w 153262"/>
                <a:gd name="connsiteY559" fmla="*/ 99060 h 182879"/>
                <a:gd name="connsiteX560" fmla="*/ 132792 w 153262"/>
                <a:gd name="connsiteY560" fmla="*/ 96203 h 182879"/>
                <a:gd name="connsiteX561" fmla="*/ 133745 w 153262"/>
                <a:gd name="connsiteY561" fmla="*/ 94297 h 182879"/>
                <a:gd name="connsiteX562" fmla="*/ 133745 w 153262"/>
                <a:gd name="connsiteY562" fmla="*/ 92392 h 182879"/>
                <a:gd name="connsiteX563" fmla="*/ 131840 w 153262"/>
                <a:gd name="connsiteY563" fmla="*/ 93345 h 182879"/>
                <a:gd name="connsiteX564" fmla="*/ 127077 w 153262"/>
                <a:gd name="connsiteY564" fmla="*/ 96203 h 182879"/>
                <a:gd name="connsiteX565" fmla="*/ 126125 w 153262"/>
                <a:gd name="connsiteY565" fmla="*/ 100965 h 182879"/>
                <a:gd name="connsiteX566" fmla="*/ 125172 w 153262"/>
                <a:gd name="connsiteY566" fmla="*/ 101917 h 182879"/>
                <a:gd name="connsiteX567" fmla="*/ 122315 w 153262"/>
                <a:gd name="connsiteY567" fmla="*/ 104775 h 182879"/>
                <a:gd name="connsiteX568" fmla="*/ 125172 w 153262"/>
                <a:gd name="connsiteY568" fmla="*/ 112395 h 182879"/>
                <a:gd name="connsiteX569" fmla="*/ 127077 w 153262"/>
                <a:gd name="connsiteY569" fmla="*/ 113347 h 182879"/>
                <a:gd name="connsiteX570" fmla="*/ 127077 w 153262"/>
                <a:gd name="connsiteY570" fmla="*/ 111442 h 182879"/>
                <a:gd name="connsiteX571" fmla="*/ 129935 w 153262"/>
                <a:gd name="connsiteY571" fmla="*/ 114300 h 182879"/>
                <a:gd name="connsiteX572" fmla="*/ 129935 w 153262"/>
                <a:gd name="connsiteY572" fmla="*/ 115253 h 182879"/>
                <a:gd name="connsiteX573" fmla="*/ 127077 w 153262"/>
                <a:gd name="connsiteY573" fmla="*/ 118110 h 182879"/>
                <a:gd name="connsiteX574" fmla="*/ 126125 w 153262"/>
                <a:gd name="connsiteY574" fmla="*/ 120015 h 182879"/>
                <a:gd name="connsiteX575" fmla="*/ 128030 w 153262"/>
                <a:gd name="connsiteY575" fmla="*/ 120967 h 182879"/>
                <a:gd name="connsiteX576" fmla="*/ 128030 w 153262"/>
                <a:gd name="connsiteY576" fmla="*/ 127635 h 182879"/>
                <a:gd name="connsiteX577" fmla="*/ 127077 w 153262"/>
                <a:gd name="connsiteY577" fmla="*/ 128588 h 182879"/>
                <a:gd name="connsiteX578" fmla="*/ 125172 w 153262"/>
                <a:gd name="connsiteY578" fmla="*/ 128588 h 182879"/>
                <a:gd name="connsiteX579" fmla="*/ 120410 w 153262"/>
                <a:gd name="connsiteY579" fmla="*/ 123825 h 182879"/>
                <a:gd name="connsiteX580" fmla="*/ 121362 w 153262"/>
                <a:gd name="connsiteY580" fmla="*/ 128588 h 182879"/>
                <a:gd name="connsiteX581" fmla="*/ 120410 w 153262"/>
                <a:gd name="connsiteY581" fmla="*/ 130492 h 182879"/>
                <a:gd name="connsiteX582" fmla="*/ 118505 w 153262"/>
                <a:gd name="connsiteY582" fmla="*/ 132397 h 182879"/>
                <a:gd name="connsiteX583" fmla="*/ 117552 w 153262"/>
                <a:gd name="connsiteY583" fmla="*/ 137160 h 182879"/>
                <a:gd name="connsiteX584" fmla="*/ 114695 w 153262"/>
                <a:gd name="connsiteY584" fmla="*/ 138113 h 182879"/>
                <a:gd name="connsiteX585" fmla="*/ 112790 w 153262"/>
                <a:gd name="connsiteY585" fmla="*/ 140970 h 182879"/>
                <a:gd name="connsiteX586" fmla="*/ 115647 w 153262"/>
                <a:gd name="connsiteY586" fmla="*/ 141922 h 182879"/>
                <a:gd name="connsiteX587" fmla="*/ 118505 w 153262"/>
                <a:gd name="connsiteY587" fmla="*/ 140970 h 182879"/>
                <a:gd name="connsiteX588" fmla="*/ 117552 w 153262"/>
                <a:gd name="connsiteY588" fmla="*/ 142875 h 182879"/>
                <a:gd name="connsiteX589" fmla="*/ 120410 w 153262"/>
                <a:gd name="connsiteY589" fmla="*/ 146685 h 182879"/>
                <a:gd name="connsiteX590" fmla="*/ 121362 w 153262"/>
                <a:gd name="connsiteY590" fmla="*/ 145732 h 182879"/>
                <a:gd name="connsiteX591" fmla="*/ 121362 w 153262"/>
                <a:gd name="connsiteY591" fmla="*/ 145732 h 182879"/>
                <a:gd name="connsiteX592" fmla="*/ 118505 w 153262"/>
                <a:gd name="connsiteY592" fmla="*/ 140970 h 182879"/>
                <a:gd name="connsiteX593" fmla="*/ 117552 w 153262"/>
                <a:gd name="connsiteY593" fmla="*/ 138113 h 182879"/>
                <a:gd name="connsiteX594" fmla="*/ 122315 w 153262"/>
                <a:gd name="connsiteY594" fmla="*/ 137160 h 182879"/>
                <a:gd name="connsiteX595" fmla="*/ 126125 w 153262"/>
                <a:gd name="connsiteY595" fmla="*/ 139065 h 182879"/>
                <a:gd name="connsiteX596" fmla="*/ 128030 w 153262"/>
                <a:gd name="connsiteY596" fmla="*/ 139065 h 182879"/>
                <a:gd name="connsiteX597" fmla="*/ 128030 w 153262"/>
                <a:gd name="connsiteY597" fmla="*/ 137160 h 182879"/>
                <a:gd name="connsiteX598" fmla="*/ 128982 w 153262"/>
                <a:gd name="connsiteY598" fmla="*/ 130492 h 182879"/>
                <a:gd name="connsiteX599" fmla="*/ 129935 w 153262"/>
                <a:gd name="connsiteY599" fmla="*/ 128588 h 182879"/>
                <a:gd name="connsiteX600" fmla="*/ 130887 w 153262"/>
                <a:gd name="connsiteY600" fmla="*/ 129540 h 182879"/>
                <a:gd name="connsiteX601" fmla="*/ 133745 w 153262"/>
                <a:gd name="connsiteY601" fmla="*/ 131445 h 182879"/>
                <a:gd name="connsiteX602" fmla="*/ 134697 w 153262"/>
                <a:gd name="connsiteY602" fmla="*/ 132397 h 182879"/>
                <a:gd name="connsiteX603" fmla="*/ 134697 w 153262"/>
                <a:gd name="connsiteY603" fmla="*/ 135255 h 182879"/>
                <a:gd name="connsiteX604" fmla="*/ 134697 w 153262"/>
                <a:gd name="connsiteY604" fmla="*/ 129540 h 182879"/>
                <a:gd name="connsiteX605" fmla="*/ 133745 w 153262"/>
                <a:gd name="connsiteY605" fmla="*/ 125730 h 182879"/>
                <a:gd name="connsiteX606" fmla="*/ 134697 w 153262"/>
                <a:gd name="connsiteY606" fmla="*/ 121920 h 182879"/>
                <a:gd name="connsiteX607" fmla="*/ 136602 w 153262"/>
                <a:gd name="connsiteY607" fmla="*/ 118110 h 182879"/>
                <a:gd name="connsiteX608" fmla="*/ 140412 w 153262"/>
                <a:gd name="connsiteY608" fmla="*/ 120967 h 182879"/>
                <a:gd name="connsiteX609" fmla="*/ 142317 w 153262"/>
                <a:gd name="connsiteY609" fmla="*/ 121920 h 182879"/>
                <a:gd name="connsiteX610" fmla="*/ 143270 w 153262"/>
                <a:gd name="connsiteY610" fmla="*/ 118110 h 182879"/>
                <a:gd name="connsiteX611" fmla="*/ 118505 w 153262"/>
                <a:gd name="connsiteY611" fmla="*/ 72390 h 182879"/>
                <a:gd name="connsiteX612" fmla="*/ 116600 w 153262"/>
                <a:gd name="connsiteY612" fmla="*/ 74295 h 182879"/>
                <a:gd name="connsiteX613" fmla="*/ 115647 w 153262"/>
                <a:gd name="connsiteY613" fmla="*/ 72390 h 182879"/>
                <a:gd name="connsiteX614" fmla="*/ 117552 w 153262"/>
                <a:gd name="connsiteY614" fmla="*/ 70485 h 182879"/>
                <a:gd name="connsiteX615" fmla="*/ 118505 w 153262"/>
                <a:gd name="connsiteY615" fmla="*/ 72390 h 182879"/>
                <a:gd name="connsiteX616" fmla="*/ 115647 w 153262"/>
                <a:gd name="connsiteY616" fmla="*/ 33338 h 182879"/>
                <a:gd name="connsiteX617" fmla="*/ 116600 w 153262"/>
                <a:gd name="connsiteY617" fmla="*/ 34290 h 182879"/>
                <a:gd name="connsiteX618" fmla="*/ 117552 w 153262"/>
                <a:gd name="connsiteY618" fmla="*/ 33338 h 182879"/>
                <a:gd name="connsiteX619" fmla="*/ 116600 w 153262"/>
                <a:gd name="connsiteY619" fmla="*/ 32385 h 182879"/>
                <a:gd name="connsiteX620" fmla="*/ 115647 w 153262"/>
                <a:gd name="connsiteY620" fmla="*/ 33338 h 182879"/>
                <a:gd name="connsiteX621" fmla="*/ 119457 w 153262"/>
                <a:gd name="connsiteY621" fmla="*/ 101917 h 182879"/>
                <a:gd name="connsiteX622" fmla="*/ 117552 w 153262"/>
                <a:gd name="connsiteY622" fmla="*/ 98107 h 182879"/>
                <a:gd name="connsiteX623" fmla="*/ 116600 w 153262"/>
                <a:gd name="connsiteY623" fmla="*/ 100013 h 182879"/>
                <a:gd name="connsiteX624" fmla="*/ 119457 w 153262"/>
                <a:gd name="connsiteY624" fmla="*/ 101917 h 182879"/>
                <a:gd name="connsiteX625" fmla="*/ 119457 w 153262"/>
                <a:gd name="connsiteY625" fmla="*/ 101917 h 182879"/>
                <a:gd name="connsiteX626" fmla="*/ 117552 w 153262"/>
                <a:gd name="connsiteY626" fmla="*/ 54292 h 182879"/>
                <a:gd name="connsiteX627" fmla="*/ 118505 w 153262"/>
                <a:gd name="connsiteY627" fmla="*/ 53340 h 182879"/>
                <a:gd name="connsiteX628" fmla="*/ 117552 w 153262"/>
                <a:gd name="connsiteY628" fmla="*/ 52388 h 182879"/>
                <a:gd name="connsiteX629" fmla="*/ 117552 w 153262"/>
                <a:gd name="connsiteY629" fmla="*/ 54292 h 182879"/>
                <a:gd name="connsiteX630" fmla="*/ 117552 w 153262"/>
                <a:gd name="connsiteY630" fmla="*/ 54292 h 182879"/>
                <a:gd name="connsiteX631" fmla="*/ 117552 w 153262"/>
                <a:gd name="connsiteY631" fmla="*/ 40005 h 182879"/>
                <a:gd name="connsiteX632" fmla="*/ 117552 w 153262"/>
                <a:gd name="connsiteY632" fmla="*/ 40005 h 182879"/>
                <a:gd name="connsiteX633" fmla="*/ 118505 w 153262"/>
                <a:gd name="connsiteY633" fmla="*/ 41910 h 182879"/>
                <a:gd name="connsiteX634" fmla="*/ 118505 w 153262"/>
                <a:gd name="connsiteY634" fmla="*/ 40957 h 182879"/>
                <a:gd name="connsiteX635" fmla="*/ 117552 w 153262"/>
                <a:gd name="connsiteY635" fmla="*/ 40005 h 182879"/>
                <a:gd name="connsiteX636" fmla="*/ 118505 w 153262"/>
                <a:gd name="connsiteY636" fmla="*/ 107632 h 182879"/>
                <a:gd name="connsiteX637" fmla="*/ 117552 w 153262"/>
                <a:gd name="connsiteY637" fmla="*/ 108585 h 182879"/>
                <a:gd name="connsiteX638" fmla="*/ 118505 w 153262"/>
                <a:gd name="connsiteY638" fmla="*/ 109538 h 182879"/>
                <a:gd name="connsiteX639" fmla="*/ 119457 w 153262"/>
                <a:gd name="connsiteY639" fmla="*/ 108585 h 182879"/>
                <a:gd name="connsiteX640" fmla="*/ 118505 w 153262"/>
                <a:gd name="connsiteY640" fmla="*/ 107632 h 182879"/>
                <a:gd name="connsiteX641" fmla="*/ 119457 w 153262"/>
                <a:gd name="connsiteY641" fmla="*/ 148590 h 182879"/>
                <a:gd name="connsiteX642" fmla="*/ 119457 w 153262"/>
                <a:gd name="connsiteY642" fmla="*/ 148590 h 182879"/>
                <a:gd name="connsiteX643" fmla="*/ 118505 w 153262"/>
                <a:gd name="connsiteY643" fmla="*/ 148590 h 182879"/>
                <a:gd name="connsiteX644" fmla="*/ 119457 w 153262"/>
                <a:gd name="connsiteY644" fmla="*/ 148590 h 182879"/>
                <a:gd name="connsiteX645" fmla="*/ 119457 w 153262"/>
                <a:gd name="connsiteY645" fmla="*/ 148590 h 182879"/>
                <a:gd name="connsiteX646" fmla="*/ 120410 w 153262"/>
                <a:gd name="connsiteY646" fmla="*/ 117157 h 182879"/>
                <a:gd name="connsiteX647" fmla="*/ 120410 w 153262"/>
                <a:gd name="connsiteY647" fmla="*/ 117157 h 182879"/>
                <a:gd name="connsiteX648" fmla="*/ 118505 w 153262"/>
                <a:gd name="connsiteY648" fmla="*/ 117157 h 182879"/>
                <a:gd name="connsiteX649" fmla="*/ 120410 w 153262"/>
                <a:gd name="connsiteY649" fmla="*/ 117157 h 182879"/>
                <a:gd name="connsiteX650" fmla="*/ 120410 w 153262"/>
                <a:gd name="connsiteY650" fmla="*/ 117157 h 182879"/>
                <a:gd name="connsiteX651" fmla="*/ 121362 w 153262"/>
                <a:gd name="connsiteY651" fmla="*/ 61913 h 182879"/>
                <a:gd name="connsiteX652" fmla="*/ 123267 w 153262"/>
                <a:gd name="connsiteY652" fmla="*/ 62865 h 182879"/>
                <a:gd name="connsiteX653" fmla="*/ 121362 w 153262"/>
                <a:gd name="connsiteY653" fmla="*/ 64770 h 182879"/>
                <a:gd name="connsiteX654" fmla="*/ 119457 w 153262"/>
                <a:gd name="connsiteY654" fmla="*/ 63817 h 182879"/>
                <a:gd name="connsiteX655" fmla="*/ 121362 w 153262"/>
                <a:gd name="connsiteY655" fmla="*/ 61913 h 182879"/>
                <a:gd name="connsiteX656" fmla="*/ 124220 w 153262"/>
                <a:gd name="connsiteY656" fmla="*/ 71438 h 182879"/>
                <a:gd name="connsiteX657" fmla="*/ 129935 w 153262"/>
                <a:gd name="connsiteY657" fmla="*/ 69532 h 182879"/>
                <a:gd name="connsiteX658" fmla="*/ 133745 w 153262"/>
                <a:gd name="connsiteY658" fmla="*/ 70485 h 182879"/>
                <a:gd name="connsiteX659" fmla="*/ 134697 w 153262"/>
                <a:gd name="connsiteY659" fmla="*/ 73342 h 182879"/>
                <a:gd name="connsiteX660" fmla="*/ 133745 w 153262"/>
                <a:gd name="connsiteY660" fmla="*/ 74295 h 182879"/>
                <a:gd name="connsiteX661" fmla="*/ 128030 w 153262"/>
                <a:gd name="connsiteY661" fmla="*/ 73342 h 182879"/>
                <a:gd name="connsiteX662" fmla="*/ 124220 w 153262"/>
                <a:gd name="connsiteY662" fmla="*/ 73342 h 182879"/>
                <a:gd name="connsiteX663" fmla="*/ 124220 w 153262"/>
                <a:gd name="connsiteY663" fmla="*/ 71438 h 182879"/>
                <a:gd name="connsiteX664" fmla="*/ 125172 w 153262"/>
                <a:gd name="connsiteY664" fmla="*/ 147638 h 182879"/>
                <a:gd name="connsiteX665" fmla="*/ 125172 w 153262"/>
                <a:gd name="connsiteY665" fmla="*/ 147638 h 182879"/>
                <a:gd name="connsiteX666" fmla="*/ 123267 w 153262"/>
                <a:gd name="connsiteY666" fmla="*/ 147638 h 182879"/>
                <a:gd name="connsiteX667" fmla="*/ 124220 w 153262"/>
                <a:gd name="connsiteY667" fmla="*/ 148590 h 182879"/>
                <a:gd name="connsiteX668" fmla="*/ 125172 w 153262"/>
                <a:gd name="connsiteY668" fmla="*/ 147638 h 182879"/>
                <a:gd name="connsiteX669" fmla="*/ 125172 w 153262"/>
                <a:gd name="connsiteY669" fmla="*/ 131445 h 182879"/>
                <a:gd name="connsiteX670" fmla="*/ 124220 w 153262"/>
                <a:gd name="connsiteY670" fmla="*/ 132397 h 182879"/>
                <a:gd name="connsiteX671" fmla="*/ 123267 w 153262"/>
                <a:gd name="connsiteY671" fmla="*/ 131445 h 182879"/>
                <a:gd name="connsiteX672" fmla="*/ 125172 w 153262"/>
                <a:gd name="connsiteY672" fmla="*/ 131445 h 182879"/>
                <a:gd name="connsiteX673" fmla="*/ 125172 w 153262"/>
                <a:gd name="connsiteY673" fmla="*/ 131445 h 182879"/>
                <a:gd name="connsiteX674" fmla="*/ 125172 w 153262"/>
                <a:gd name="connsiteY674" fmla="*/ 137160 h 182879"/>
                <a:gd name="connsiteX675" fmla="*/ 126125 w 153262"/>
                <a:gd name="connsiteY675" fmla="*/ 136207 h 182879"/>
                <a:gd name="connsiteX676" fmla="*/ 125172 w 153262"/>
                <a:gd name="connsiteY676" fmla="*/ 135255 h 182879"/>
                <a:gd name="connsiteX677" fmla="*/ 124220 w 153262"/>
                <a:gd name="connsiteY677" fmla="*/ 136207 h 182879"/>
                <a:gd name="connsiteX678" fmla="*/ 125172 w 153262"/>
                <a:gd name="connsiteY678" fmla="*/ 137160 h 182879"/>
                <a:gd name="connsiteX679" fmla="*/ 129935 w 153262"/>
                <a:gd name="connsiteY679" fmla="*/ 140017 h 182879"/>
                <a:gd name="connsiteX680" fmla="*/ 125172 w 153262"/>
                <a:gd name="connsiteY680" fmla="*/ 140017 h 182879"/>
                <a:gd name="connsiteX681" fmla="*/ 124220 w 153262"/>
                <a:gd name="connsiteY681" fmla="*/ 140970 h 182879"/>
                <a:gd name="connsiteX682" fmla="*/ 125172 w 153262"/>
                <a:gd name="connsiteY682" fmla="*/ 140970 h 182879"/>
                <a:gd name="connsiteX683" fmla="*/ 129935 w 153262"/>
                <a:gd name="connsiteY683" fmla="*/ 140017 h 182879"/>
                <a:gd name="connsiteX684" fmla="*/ 129935 w 153262"/>
                <a:gd name="connsiteY684" fmla="*/ 140017 h 182879"/>
                <a:gd name="connsiteX685" fmla="*/ 125172 w 153262"/>
                <a:gd name="connsiteY685" fmla="*/ 39053 h 182879"/>
                <a:gd name="connsiteX686" fmla="*/ 125172 w 153262"/>
                <a:gd name="connsiteY686" fmla="*/ 39053 h 182879"/>
                <a:gd name="connsiteX687" fmla="*/ 126125 w 153262"/>
                <a:gd name="connsiteY687" fmla="*/ 39053 h 182879"/>
                <a:gd name="connsiteX688" fmla="*/ 125172 w 153262"/>
                <a:gd name="connsiteY688" fmla="*/ 39053 h 182879"/>
                <a:gd name="connsiteX689" fmla="*/ 125172 w 153262"/>
                <a:gd name="connsiteY689" fmla="*/ 39053 h 182879"/>
                <a:gd name="connsiteX690" fmla="*/ 126125 w 153262"/>
                <a:gd name="connsiteY690" fmla="*/ 99060 h 182879"/>
                <a:gd name="connsiteX691" fmla="*/ 129935 w 153262"/>
                <a:gd name="connsiteY691" fmla="*/ 98107 h 182879"/>
                <a:gd name="connsiteX692" fmla="*/ 130887 w 153262"/>
                <a:gd name="connsiteY692" fmla="*/ 103822 h 182879"/>
                <a:gd name="connsiteX693" fmla="*/ 128982 w 153262"/>
                <a:gd name="connsiteY693" fmla="*/ 102870 h 182879"/>
                <a:gd name="connsiteX694" fmla="*/ 126125 w 153262"/>
                <a:gd name="connsiteY694" fmla="*/ 99060 h 182879"/>
                <a:gd name="connsiteX695" fmla="*/ 128030 w 153262"/>
                <a:gd name="connsiteY695" fmla="*/ 108585 h 182879"/>
                <a:gd name="connsiteX696" fmla="*/ 128030 w 153262"/>
                <a:gd name="connsiteY696" fmla="*/ 108585 h 182879"/>
                <a:gd name="connsiteX697" fmla="*/ 126125 w 153262"/>
                <a:gd name="connsiteY697" fmla="*/ 106680 h 182879"/>
                <a:gd name="connsiteX698" fmla="*/ 128030 w 153262"/>
                <a:gd name="connsiteY698" fmla="*/ 108585 h 182879"/>
                <a:gd name="connsiteX699" fmla="*/ 128030 w 153262"/>
                <a:gd name="connsiteY699" fmla="*/ 108585 h 182879"/>
                <a:gd name="connsiteX700" fmla="*/ 128030 w 153262"/>
                <a:gd name="connsiteY700" fmla="*/ 54292 h 182879"/>
                <a:gd name="connsiteX701" fmla="*/ 128030 w 153262"/>
                <a:gd name="connsiteY701" fmla="*/ 54292 h 182879"/>
                <a:gd name="connsiteX702" fmla="*/ 128030 w 153262"/>
                <a:gd name="connsiteY702" fmla="*/ 56197 h 182879"/>
                <a:gd name="connsiteX703" fmla="*/ 128030 w 153262"/>
                <a:gd name="connsiteY703" fmla="*/ 54292 h 182879"/>
                <a:gd name="connsiteX704" fmla="*/ 128030 w 153262"/>
                <a:gd name="connsiteY704" fmla="*/ 54292 h 182879"/>
                <a:gd name="connsiteX705" fmla="*/ 135650 w 153262"/>
                <a:gd name="connsiteY705" fmla="*/ 66675 h 182879"/>
                <a:gd name="connsiteX706" fmla="*/ 129935 w 153262"/>
                <a:gd name="connsiteY706" fmla="*/ 69532 h 182879"/>
                <a:gd name="connsiteX707" fmla="*/ 128030 w 153262"/>
                <a:gd name="connsiteY707" fmla="*/ 66675 h 182879"/>
                <a:gd name="connsiteX708" fmla="*/ 127077 w 153262"/>
                <a:gd name="connsiteY708" fmla="*/ 64770 h 182879"/>
                <a:gd name="connsiteX709" fmla="*/ 130887 w 153262"/>
                <a:gd name="connsiteY709" fmla="*/ 62865 h 182879"/>
                <a:gd name="connsiteX710" fmla="*/ 132792 w 153262"/>
                <a:gd name="connsiteY710" fmla="*/ 64770 h 182879"/>
                <a:gd name="connsiteX711" fmla="*/ 135650 w 153262"/>
                <a:gd name="connsiteY711" fmla="*/ 66675 h 182879"/>
                <a:gd name="connsiteX712" fmla="*/ 129935 w 153262"/>
                <a:gd name="connsiteY712" fmla="*/ 49530 h 182879"/>
                <a:gd name="connsiteX713" fmla="*/ 129935 w 153262"/>
                <a:gd name="connsiteY713" fmla="*/ 49530 h 182879"/>
                <a:gd name="connsiteX714" fmla="*/ 128030 w 153262"/>
                <a:gd name="connsiteY714" fmla="*/ 49530 h 182879"/>
                <a:gd name="connsiteX715" fmla="*/ 128030 w 153262"/>
                <a:gd name="connsiteY715" fmla="*/ 48578 h 182879"/>
                <a:gd name="connsiteX716" fmla="*/ 129935 w 153262"/>
                <a:gd name="connsiteY716" fmla="*/ 49530 h 182879"/>
                <a:gd name="connsiteX717" fmla="*/ 129935 w 153262"/>
                <a:gd name="connsiteY717" fmla="*/ 49530 h 182879"/>
                <a:gd name="connsiteX718" fmla="*/ 129935 w 153262"/>
                <a:gd name="connsiteY718" fmla="*/ 40957 h 182879"/>
                <a:gd name="connsiteX719" fmla="*/ 129935 w 153262"/>
                <a:gd name="connsiteY719" fmla="*/ 40957 h 182879"/>
                <a:gd name="connsiteX720" fmla="*/ 129935 w 153262"/>
                <a:gd name="connsiteY720" fmla="*/ 40957 h 182879"/>
                <a:gd name="connsiteX721" fmla="*/ 129935 w 153262"/>
                <a:gd name="connsiteY721" fmla="*/ 40957 h 182879"/>
                <a:gd name="connsiteX722" fmla="*/ 129935 w 153262"/>
                <a:gd name="connsiteY722" fmla="*/ 40957 h 182879"/>
                <a:gd name="connsiteX723" fmla="*/ 132792 w 153262"/>
                <a:gd name="connsiteY723" fmla="*/ 56197 h 182879"/>
                <a:gd name="connsiteX724" fmla="*/ 131840 w 153262"/>
                <a:gd name="connsiteY724" fmla="*/ 57150 h 182879"/>
                <a:gd name="connsiteX725" fmla="*/ 131840 w 153262"/>
                <a:gd name="connsiteY725" fmla="*/ 58103 h 182879"/>
                <a:gd name="connsiteX726" fmla="*/ 135650 w 153262"/>
                <a:gd name="connsiteY726" fmla="*/ 60007 h 182879"/>
                <a:gd name="connsiteX727" fmla="*/ 142317 w 153262"/>
                <a:gd name="connsiteY727" fmla="*/ 64770 h 182879"/>
                <a:gd name="connsiteX728" fmla="*/ 143270 w 153262"/>
                <a:gd name="connsiteY728" fmla="*/ 64770 h 182879"/>
                <a:gd name="connsiteX729" fmla="*/ 143270 w 153262"/>
                <a:gd name="connsiteY729" fmla="*/ 63817 h 182879"/>
                <a:gd name="connsiteX730" fmla="*/ 132792 w 153262"/>
                <a:gd name="connsiteY730" fmla="*/ 56197 h 182879"/>
                <a:gd name="connsiteX731" fmla="*/ 132792 w 153262"/>
                <a:gd name="connsiteY731" fmla="*/ 139065 h 182879"/>
                <a:gd name="connsiteX732" fmla="*/ 132792 w 153262"/>
                <a:gd name="connsiteY732" fmla="*/ 139065 h 182879"/>
                <a:gd name="connsiteX733" fmla="*/ 132792 w 153262"/>
                <a:gd name="connsiteY733" fmla="*/ 139065 h 182879"/>
                <a:gd name="connsiteX734" fmla="*/ 132792 w 153262"/>
                <a:gd name="connsiteY734" fmla="*/ 139065 h 182879"/>
                <a:gd name="connsiteX735" fmla="*/ 132792 w 153262"/>
                <a:gd name="connsiteY735" fmla="*/ 139065 h 182879"/>
                <a:gd name="connsiteX736" fmla="*/ 132792 w 153262"/>
                <a:gd name="connsiteY736" fmla="*/ 52388 h 182879"/>
                <a:gd name="connsiteX737" fmla="*/ 137555 w 153262"/>
                <a:gd name="connsiteY737" fmla="*/ 55245 h 182879"/>
                <a:gd name="connsiteX738" fmla="*/ 137555 w 153262"/>
                <a:gd name="connsiteY738" fmla="*/ 54292 h 182879"/>
                <a:gd name="connsiteX739" fmla="*/ 132792 w 153262"/>
                <a:gd name="connsiteY739" fmla="*/ 52388 h 182879"/>
                <a:gd name="connsiteX740" fmla="*/ 132792 w 153262"/>
                <a:gd name="connsiteY740" fmla="*/ 52388 h 182879"/>
                <a:gd name="connsiteX741" fmla="*/ 135650 w 153262"/>
                <a:gd name="connsiteY741" fmla="*/ 122872 h 182879"/>
                <a:gd name="connsiteX742" fmla="*/ 135650 w 153262"/>
                <a:gd name="connsiteY742" fmla="*/ 122872 h 182879"/>
                <a:gd name="connsiteX743" fmla="*/ 135650 w 153262"/>
                <a:gd name="connsiteY743" fmla="*/ 122872 h 182879"/>
                <a:gd name="connsiteX744" fmla="*/ 133745 w 153262"/>
                <a:gd name="connsiteY744" fmla="*/ 121920 h 182879"/>
                <a:gd name="connsiteX745" fmla="*/ 134697 w 153262"/>
                <a:gd name="connsiteY745" fmla="*/ 120967 h 182879"/>
                <a:gd name="connsiteX746" fmla="*/ 135650 w 153262"/>
                <a:gd name="connsiteY746" fmla="*/ 122872 h 182879"/>
                <a:gd name="connsiteX747" fmla="*/ 134697 w 153262"/>
                <a:gd name="connsiteY747" fmla="*/ 112395 h 182879"/>
                <a:gd name="connsiteX748" fmla="*/ 134697 w 153262"/>
                <a:gd name="connsiteY748" fmla="*/ 112395 h 182879"/>
                <a:gd name="connsiteX749" fmla="*/ 133745 w 153262"/>
                <a:gd name="connsiteY749" fmla="*/ 112395 h 182879"/>
                <a:gd name="connsiteX750" fmla="*/ 134697 w 153262"/>
                <a:gd name="connsiteY750" fmla="*/ 112395 h 182879"/>
                <a:gd name="connsiteX751" fmla="*/ 134697 w 153262"/>
                <a:gd name="connsiteY751" fmla="*/ 112395 h 182879"/>
                <a:gd name="connsiteX752" fmla="*/ 134697 w 153262"/>
                <a:gd name="connsiteY752" fmla="*/ 101917 h 182879"/>
                <a:gd name="connsiteX753" fmla="*/ 134697 w 153262"/>
                <a:gd name="connsiteY753" fmla="*/ 101917 h 182879"/>
                <a:gd name="connsiteX754" fmla="*/ 133745 w 153262"/>
                <a:gd name="connsiteY754" fmla="*/ 102870 h 182879"/>
                <a:gd name="connsiteX755" fmla="*/ 134697 w 153262"/>
                <a:gd name="connsiteY755" fmla="*/ 101917 h 182879"/>
                <a:gd name="connsiteX756" fmla="*/ 134697 w 153262"/>
                <a:gd name="connsiteY756" fmla="*/ 101917 h 182879"/>
                <a:gd name="connsiteX757" fmla="*/ 133745 w 153262"/>
                <a:gd name="connsiteY757" fmla="*/ 74295 h 182879"/>
                <a:gd name="connsiteX758" fmla="*/ 136602 w 153262"/>
                <a:gd name="connsiteY758" fmla="*/ 74295 h 182879"/>
                <a:gd name="connsiteX759" fmla="*/ 133745 w 153262"/>
                <a:gd name="connsiteY759" fmla="*/ 74295 h 182879"/>
                <a:gd name="connsiteX760" fmla="*/ 136602 w 153262"/>
                <a:gd name="connsiteY760" fmla="*/ 132397 h 182879"/>
                <a:gd name="connsiteX761" fmla="*/ 134697 w 153262"/>
                <a:gd name="connsiteY761" fmla="*/ 133350 h 182879"/>
                <a:gd name="connsiteX762" fmla="*/ 134697 w 153262"/>
                <a:gd name="connsiteY762" fmla="*/ 133350 h 182879"/>
                <a:gd name="connsiteX763" fmla="*/ 136602 w 153262"/>
                <a:gd name="connsiteY763" fmla="*/ 132397 h 182879"/>
                <a:gd name="connsiteX764" fmla="*/ 138507 w 153262"/>
                <a:gd name="connsiteY764" fmla="*/ 112395 h 182879"/>
                <a:gd name="connsiteX765" fmla="*/ 138507 w 153262"/>
                <a:gd name="connsiteY765" fmla="*/ 112395 h 182879"/>
                <a:gd name="connsiteX766" fmla="*/ 138507 w 153262"/>
                <a:gd name="connsiteY766" fmla="*/ 114300 h 182879"/>
                <a:gd name="connsiteX767" fmla="*/ 137555 w 153262"/>
                <a:gd name="connsiteY767" fmla="*/ 113347 h 182879"/>
                <a:gd name="connsiteX768" fmla="*/ 138507 w 153262"/>
                <a:gd name="connsiteY768" fmla="*/ 112395 h 182879"/>
                <a:gd name="connsiteX769" fmla="*/ 139460 w 153262"/>
                <a:gd name="connsiteY769" fmla="*/ 91440 h 182879"/>
                <a:gd name="connsiteX770" fmla="*/ 139460 w 153262"/>
                <a:gd name="connsiteY770" fmla="*/ 91440 h 182879"/>
                <a:gd name="connsiteX771" fmla="*/ 140412 w 153262"/>
                <a:gd name="connsiteY771" fmla="*/ 93345 h 182879"/>
                <a:gd name="connsiteX772" fmla="*/ 141365 w 153262"/>
                <a:gd name="connsiteY772" fmla="*/ 92392 h 182879"/>
                <a:gd name="connsiteX773" fmla="*/ 139460 w 153262"/>
                <a:gd name="connsiteY773" fmla="*/ 91440 h 182879"/>
                <a:gd name="connsiteX774" fmla="*/ 145175 w 153262"/>
                <a:gd name="connsiteY774" fmla="*/ 84772 h 182879"/>
                <a:gd name="connsiteX775" fmla="*/ 145175 w 153262"/>
                <a:gd name="connsiteY775" fmla="*/ 84772 h 182879"/>
                <a:gd name="connsiteX776" fmla="*/ 145175 w 153262"/>
                <a:gd name="connsiteY776" fmla="*/ 84772 h 182879"/>
                <a:gd name="connsiteX777" fmla="*/ 145175 w 153262"/>
                <a:gd name="connsiteY777" fmla="*/ 84772 h 182879"/>
                <a:gd name="connsiteX778" fmla="*/ 145175 w 153262"/>
                <a:gd name="connsiteY778" fmla="*/ 84772 h 182879"/>
                <a:gd name="connsiteX779" fmla="*/ 147080 w 153262"/>
                <a:gd name="connsiteY779" fmla="*/ 93345 h 182879"/>
                <a:gd name="connsiteX780" fmla="*/ 147080 w 153262"/>
                <a:gd name="connsiteY780" fmla="*/ 93345 h 182879"/>
                <a:gd name="connsiteX781" fmla="*/ 145175 w 153262"/>
                <a:gd name="connsiteY781" fmla="*/ 94297 h 182879"/>
                <a:gd name="connsiteX782" fmla="*/ 146127 w 153262"/>
                <a:gd name="connsiteY782" fmla="*/ 95250 h 182879"/>
                <a:gd name="connsiteX783" fmla="*/ 147080 w 153262"/>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62" h="182879">
                  <a:moveTo>
                    <a:pt x="152795" y="98107"/>
                  </a:moveTo>
                  <a:cubicBezTo>
                    <a:pt x="152795" y="105728"/>
                    <a:pt x="152795" y="115253"/>
                    <a:pt x="148985" y="125730"/>
                  </a:cubicBezTo>
                  <a:cubicBezTo>
                    <a:pt x="147080" y="132397"/>
                    <a:pt x="145175" y="140017"/>
                    <a:pt x="141365" y="145732"/>
                  </a:cubicBezTo>
                  <a:cubicBezTo>
                    <a:pt x="133745" y="160020"/>
                    <a:pt x="122315" y="170497"/>
                    <a:pt x="107075" y="177165"/>
                  </a:cubicBezTo>
                  <a:cubicBezTo>
                    <a:pt x="99455" y="180022"/>
                    <a:pt x="90882" y="181928"/>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4" y="159067"/>
                    <a:pt x="10872" y="146685"/>
                    <a:pt x="6110" y="131445"/>
                  </a:cubicBezTo>
                  <a:cubicBezTo>
                    <a:pt x="3252" y="121920"/>
                    <a:pt x="2300" y="112395"/>
                    <a:pt x="394" y="102870"/>
                  </a:cubicBezTo>
                  <a:cubicBezTo>
                    <a:pt x="-558" y="98107"/>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50890" y="54292"/>
                    <a:pt x="154700" y="74295"/>
                    <a:pt x="152795" y="98107"/>
                  </a:cubicBezTo>
                  <a:close/>
                  <a:moveTo>
                    <a:pt x="8967" y="78105"/>
                  </a:moveTo>
                  <a:cubicBezTo>
                    <a:pt x="8967" y="78105"/>
                    <a:pt x="8967" y="79057"/>
                    <a:pt x="8967" y="78105"/>
                  </a:cubicBezTo>
                  <a:lnTo>
                    <a:pt x="14682" y="77153"/>
                  </a:lnTo>
                  <a:cubicBezTo>
                    <a:pt x="14682" y="77153"/>
                    <a:pt x="14682" y="77153"/>
                    <a:pt x="15635" y="76200"/>
                  </a:cubicBezTo>
                  <a:cubicBezTo>
                    <a:pt x="14682" y="75247"/>
                    <a:pt x="13730" y="74295"/>
                    <a:pt x="12777" y="74295"/>
                  </a:cubicBezTo>
                  <a:cubicBezTo>
                    <a:pt x="11825" y="76200"/>
                    <a:pt x="10872" y="77153"/>
                    <a:pt x="8967" y="78105"/>
                  </a:cubicBezTo>
                  <a:cubicBezTo>
                    <a:pt x="8967" y="77153"/>
                    <a:pt x="8967" y="78105"/>
                    <a:pt x="8967" y="78105"/>
                  </a:cubicBezTo>
                  <a:close/>
                  <a:moveTo>
                    <a:pt x="11825" y="97155"/>
                  </a:moveTo>
                  <a:cubicBezTo>
                    <a:pt x="11825" y="97155"/>
                    <a:pt x="10872" y="97155"/>
                    <a:pt x="11825" y="97155"/>
                  </a:cubicBezTo>
                  <a:cubicBezTo>
                    <a:pt x="9919" y="97155"/>
                    <a:pt x="9919" y="97155"/>
                    <a:pt x="8967" y="98107"/>
                  </a:cubicBezTo>
                  <a:cubicBezTo>
                    <a:pt x="8967" y="99060"/>
                    <a:pt x="8967" y="99060"/>
                    <a:pt x="9919" y="99060"/>
                  </a:cubicBezTo>
                  <a:cubicBezTo>
                    <a:pt x="10872" y="99060"/>
                    <a:pt x="11825" y="98107"/>
                    <a:pt x="11825" y="97155"/>
                  </a:cubicBezTo>
                  <a:close/>
                  <a:moveTo>
                    <a:pt x="46115" y="59055"/>
                  </a:moveTo>
                  <a:lnTo>
                    <a:pt x="46115" y="59055"/>
                  </a:lnTo>
                  <a:cubicBezTo>
                    <a:pt x="46115" y="58103"/>
                    <a:pt x="45162" y="58103"/>
                    <a:pt x="45162" y="56197"/>
                  </a:cubicBezTo>
                  <a:cubicBezTo>
                    <a:pt x="45162" y="53340"/>
                    <a:pt x="41352" y="51435"/>
                    <a:pt x="40400" y="52388"/>
                  </a:cubicBezTo>
                  <a:cubicBezTo>
                    <a:pt x="35637" y="53340"/>
                    <a:pt x="38495" y="49530"/>
                    <a:pt x="36590" y="49530"/>
                  </a:cubicBezTo>
                  <a:cubicBezTo>
                    <a:pt x="36590" y="49530"/>
                    <a:pt x="36590" y="48578"/>
                    <a:pt x="37542" y="48578"/>
                  </a:cubicBezTo>
                  <a:cubicBezTo>
                    <a:pt x="38495" y="47625"/>
                    <a:pt x="38495" y="47625"/>
                    <a:pt x="39447" y="48578"/>
                  </a:cubicBezTo>
                  <a:cubicBezTo>
                    <a:pt x="40400" y="50482"/>
                    <a:pt x="42305" y="50482"/>
                    <a:pt x="43257" y="51435"/>
                  </a:cubicBezTo>
                  <a:cubicBezTo>
                    <a:pt x="43257" y="51435"/>
                    <a:pt x="44210" y="51435"/>
                    <a:pt x="44210" y="51435"/>
                  </a:cubicBezTo>
                  <a:cubicBezTo>
                    <a:pt x="44210" y="51435"/>
                    <a:pt x="44210" y="50482"/>
                    <a:pt x="44210" y="50482"/>
                  </a:cubicBezTo>
                  <a:cubicBezTo>
                    <a:pt x="43257" y="48578"/>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3"/>
                  </a:cubicBezTo>
                  <a:cubicBezTo>
                    <a:pt x="42305" y="39053"/>
                    <a:pt x="42305" y="40005"/>
                    <a:pt x="42305" y="40005"/>
                  </a:cubicBezTo>
                  <a:cubicBezTo>
                    <a:pt x="42305" y="40957"/>
                    <a:pt x="42305" y="40957"/>
                    <a:pt x="43257" y="40957"/>
                  </a:cubicBezTo>
                  <a:cubicBezTo>
                    <a:pt x="43257" y="40957"/>
                    <a:pt x="44210" y="40957"/>
                    <a:pt x="44210" y="40005"/>
                  </a:cubicBezTo>
                  <a:cubicBezTo>
                    <a:pt x="44210" y="39053"/>
                    <a:pt x="43257" y="39053"/>
                    <a:pt x="43257" y="39053"/>
                  </a:cubicBezTo>
                  <a:cubicBezTo>
                    <a:pt x="43257" y="39053"/>
                    <a:pt x="42305" y="39053"/>
                    <a:pt x="42305" y="39053"/>
                  </a:cubicBezTo>
                  <a:cubicBezTo>
                    <a:pt x="42305" y="38100"/>
                    <a:pt x="43257" y="37147"/>
                    <a:pt x="44210" y="36195"/>
                  </a:cubicBezTo>
                  <a:cubicBezTo>
                    <a:pt x="47067" y="34290"/>
                    <a:pt x="48020" y="30480"/>
                    <a:pt x="48020" y="27622"/>
                  </a:cubicBezTo>
                  <a:cubicBezTo>
                    <a:pt x="47067" y="29528"/>
                    <a:pt x="45162" y="31432"/>
                    <a:pt x="42305" y="32385"/>
                  </a:cubicBezTo>
                  <a:cubicBezTo>
                    <a:pt x="41352" y="32385"/>
                    <a:pt x="40400" y="32385"/>
                    <a:pt x="40400" y="31432"/>
                  </a:cubicBezTo>
                  <a:cubicBezTo>
                    <a:pt x="40400" y="30480"/>
                    <a:pt x="41352" y="30480"/>
                    <a:pt x="42305" y="30480"/>
                  </a:cubicBezTo>
                  <a:cubicBezTo>
                    <a:pt x="44210" y="29528"/>
                    <a:pt x="45162" y="29528"/>
                    <a:pt x="46115"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8"/>
                    <a:pt x="32780" y="31432"/>
                  </a:cubicBezTo>
                  <a:cubicBezTo>
                    <a:pt x="33732" y="32385"/>
                    <a:pt x="34685" y="32385"/>
                    <a:pt x="35637" y="32385"/>
                  </a:cubicBezTo>
                  <a:cubicBezTo>
                    <a:pt x="34685" y="34290"/>
                    <a:pt x="37542" y="38100"/>
                    <a:pt x="32780" y="38100"/>
                  </a:cubicBezTo>
                  <a:cubicBezTo>
                    <a:pt x="31827" y="38100"/>
                    <a:pt x="31827" y="39053"/>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69" y="46672"/>
                    <a:pt x="28969" y="48578"/>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50" y="58103"/>
                    <a:pt x="20397" y="60960"/>
                    <a:pt x="18492" y="60007"/>
                  </a:cubicBezTo>
                  <a:cubicBezTo>
                    <a:pt x="17540" y="60007"/>
                    <a:pt x="17540" y="60007"/>
                    <a:pt x="17540" y="60960"/>
                  </a:cubicBezTo>
                  <a:cubicBezTo>
                    <a:pt x="17540" y="62865"/>
                    <a:pt x="16587" y="64770"/>
                    <a:pt x="17540" y="66675"/>
                  </a:cubicBezTo>
                  <a:cubicBezTo>
                    <a:pt x="17540" y="67628"/>
                    <a:pt x="18492" y="68580"/>
                    <a:pt x="19444" y="69532"/>
                  </a:cubicBezTo>
                  <a:cubicBezTo>
                    <a:pt x="20397" y="69532"/>
                    <a:pt x="20397" y="69532"/>
                    <a:pt x="21350" y="68580"/>
                  </a:cubicBezTo>
                  <a:cubicBezTo>
                    <a:pt x="21350" y="67628"/>
                    <a:pt x="23255" y="66675"/>
                    <a:pt x="21350" y="64770"/>
                  </a:cubicBezTo>
                  <a:cubicBezTo>
                    <a:pt x="21350" y="64770"/>
                    <a:pt x="20397" y="63817"/>
                    <a:pt x="20397" y="63817"/>
                  </a:cubicBezTo>
                  <a:cubicBezTo>
                    <a:pt x="19444" y="62865"/>
                    <a:pt x="20397" y="61913"/>
                    <a:pt x="21350" y="61913"/>
                  </a:cubicBezTo>
                  <a:cubicBezTo>
                    <a:pt x="22302" y="61913"/>
                    <a:pt x="23255" y="60007"/>
                    <a:pt x="24207" y="60960"/>
                  </a:cubicBezTo>
                  <a:cubicBezTo>
                    <a:pt x="25160" y="60960"/>
                    <a:pt x="25160" y="66675"/>
                    <a:pt x="24207" y="67628"/>
                  </a:cubicBezTo>
                  <a:cubicBezTo>
                    <a:pt x="21350" y="68580"/>
                    <a:pt x="22302" y="70485"/>
                    <a:pt x="24207" y="71438"/>
                  </a:cubicBezTo>
                  <a:cubicBezTo>
                    <a:pt x="25160" y="73342"/>
                    <a:pt x="27065" y="74295"/>
                    <a:pt x="26112" y="77153"/>
                  </a:cubicBezTo>
                  <a:cubicBezTo>
                    <a:pt x="26112" y="76200"/>
                    <a:pt x="25160" y="75247"/>
                    <a:pt x="23255" y="74295"/>
                  </a:cubicBezTo>
                  <a:cubicBezTo>
                    <a:pt x="22302" y="74295"/>
                    <a:pt x="21350" y="73342"/>
                    <a:pt x="20397" y="73342"/>
                  </a:cubicBezTo>
                  <a:cubicBezTo>
                    <a:pt x="19444" y="74295"/>
                    <a:pt x="20397" y="75247"/>
                    <a:pt x="20397" y="76200"/>
                  </a:cubicBezTo>
                  <a:cubicBezTo>
                    <a:pt x="21350" y="77153"/>
                    <a:pt x="21350" y="79057"/>
                    <a:pt x="20397" y="80010"/>
                  </a:cubicBezTo>
                  <a:cubicBezTo>
                    <a:pt x="18492" y="81915"/>
                    <a:pt x="18492" y="85725"/>
                    <a:pt x="15635" y="86678"/>
                  </a:cubicBezTo>
                  <a:cubicBezTo>
                    <a:pt x="14682" y="86678"/>
                    <a:pt x="13730" y="86678"/>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8"/>
                    <a:pt x="16587" y="86678"/>
                  </a:cubicBezTo>
                  <a:cubicBezTo>
                    <a:pt x="18492" y="86678"/>
                    <a:pt x="20397" y="87630"/>
                    <a:pt x="22302" y="86678"/>
                  </a:cubicBezTo>
                  <a:cubicBezTo>
                    <a:pt x="24207" y="86678"/>
                    <a:pt x="28017" y="85725"/>
                    <a:pt x="28969"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8"/>
                  </a:cubicBezTo>
                  <a:cubicBezTo>
                    <a:pt x="41352" y="86678"/>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5" y="80963"/>
                    <a:pt x="48020" y="80010"/>
                    <a:pt x="47067" y="79057"/>
                  </a:cubicBezTo>
                  <a:cubicBezTo>
                    <a:pt x="46115"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3"/>
                    <a:pt x="28969" y="77153"/>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5" y="71438"/>
                    <a:pt x="46115" y="70485"/>
                  </a:cubicBezTo>
                  <a:cubicBezTo>
                    <a:pt x="46115" y="68580"/>
                    <a:pt x="48020" y="65722"/>
                    <a:pt x="48020" y="63817"/>
                  </a:cubicBezTo>
                  <a:cubicBezTo>
                    <a:pt x="48020" y="62865"/>
                    <a:pt x="46115" y="60960"/>
                    <a:pt x="47067" y="60007"/>
                  </a:cubicBezTo>
                  <a:cubicBezTo>
                    <a:pt x="43257" y="57150"/>
                    <a:pt x="45162" y="59055"/>
                    <a:pt x="46115" y="59055"/>
                  </a:cubicBezTo>
                  <a:close/>
                  <a:moveTo>
                    <a:pt x="9919" y="68580"/>
                  </a:moveTo>
                  <a:cubicBezTo>
                    <a:pt x="9919" y="69532"/>
                    <a:pt x="10872" y="69532"/>
                    <a:pt x="9919" y="68580"/>
                  </a:cubicBezTo>
                  <a:cubicBezTo>
                    <a:pt x="11825" y="68580"/>
                    <a:pt x="11825" y="68580"/>
                    <a:pt x="11825" y="67628"/>
                  </a:cubicBezTo>
                  <a:cubicBezTo>
                    <a:pt x="11825" y="66675"/>
                    <a:pt x="10872" y="66675"/>
                    <a:pt x="10872" y="66675"/>
                  </a:cubicBezTo>
                  <a:cubicBezTo>
                    <a:pt x="9919" y="67628"/>
                    <a:pt x="9919" y="68580"/>
                    <a:pt x="9919" y="68580"/>
                  </a:cubicBezTo>
                  <a:close/>
                  <a:moveTo>
                    <a:pt x="20397" y="102870"/>
                  </a:moveTo>
                  <a:cubicBezTo>
                    <a:pt x="21350" y="102870"/>
                    <a:pt x="20397" y="100965"/>
                    <a:pt x="19444"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4"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3730" y="93345"/>
                    <a:pt x="13730" y="93345"/>
                  </a:cubicBezTo>
                  <a:close/>
                  <a:moveTo>
                    <a:pt x="18492" y="99060"/>
                  </a:moveTo>
                  <a:cubicBezTo>
                    <a:pt x="18492" y="99060"/>
                    <a:pt x="18492" y="98107"/>
                    <a:pt x="18492" y="99060"/>
                  </a:cubicBezTo>
                  <a:cubicBezTo>
                    <a:pt x="19444" y="98107"/>
                    <a:pt x="18492" y="97155"/>
                    <a:pt x="18492" y="97155"/>
                  </a:cubicBezTo>
                  <a:cubicBezTo>
                    <a:pt x="17540" y="97155"/>
                    <a:pt x="17540" y="97155"/>
                    <a:pt x="18492" y="99060"/>
                  </a:cubicBezTo>
                  <a:cubicBezTo>
                    <a:pt x="17540" y="98107"/>
                    <a:pt x="17540" y="99060"/>
                    <a:pt x="18492" y="99060"/>
                  </a:cubicBezTo>
                  <a:close/>
                  <a:moveTo>
                    <a:pt x="27065" y="93345"/>
                  </a:moveTo>
                  <a:cubicBezTo>
                    <a:pt x="27065" y="92392"/>
                    <a:pt x="28017" y="92392"/>
                    <a:pt x="27065" y="91440"/>
                  </a:cubicBezTo>
                  <a:cubicBezTo>
                    <a:pt x="27065" y="91440"/>
                    <a:pt x="26112" y="91440"/>
                    <a:pt x="25160" y="91440"/>
                  </a:cubicBezTo>
                  <a:cubicBezTo>
                    <a:pt x="23255" y="93345"/>
                    <a:pt x="21350" y="91440"/>
                    <a:pt x="20397" y="90488"/>
                  </a:cubicBezTo>
                  <a:cubicBezTo>
                    <a:pt x="20397" y="90488"/>
                    <a:pt x="19444" y="89535"/>
                    <a:pt x="19444" y="90488"/>
                  </a:cubicBezTo>
                  <a:cubicBezTo>
                    <a:pt x="18492" y="91440"/>
                    <a:pt x="19444" y="91440"/>
                    <a:pt x="19444" y="92392"/>
                  </a:cubicBezTo>
                  <a:cubicBezTo>
                    <a:pt x="21350" y="95250"/>
                    <a:pt x="25160" y="97155"/>
                    <a:pt x="24207" y="100965"/>
                  </a:cubicBezTo>
                  <a:lnTo>
                    <a:pt x="25160" y="101917"/>
                  </a:lnTo>
                  <a:cubicBezTo>
                    <a:pt x="25160" y="100013"/>
                    <a:pt x="26112" y="99060"/>
                    <a:pt x="28017" y="98107"/>
                  </a:cubicBezTo>
                  <a:cubicBezTo>
                    <a:pt x="28969" y="98107"/>
                    <a:pt x="29922" y="97155"/>
                    <a:pt x="29922" y="96203"/>
                  </a:cubicBezTo>
                  <a:cubicBezTo>
                    <a:pt x="29922" y="95250"/>
                    <a:pt x="28017" y="95250"/>
                    <a:pt x="27065" y="95250"/>
                  </a:cubicBezTo>
                  <a:cubicBezTo>
                    <a:pt x="26112" y="95250"/>
                    <a:pt x="25160" y="94297"/>
                    <a:pt x="27065" y="93345"/>
                  </a:cubicBezTo>
                  <a:close/>
                  <a:moveTo>
                    <a:pt x="20397" y="106680"/>
                  </a:moveTo>
                  <a:cubicBezTo>
                    <a:pt x="21350" y="107632"/>
                    <a:pt x="21350" y="107632"/>
                    <a:pt x="23255" y="108585"/>
                  </a:cubicBezTo>
                  <a:cubicBezTo>
                    <a:pt x="23255" y="107632"/>
                    <a:pt x="23255" y="106680"/>
                    <a:pt x="22302" y="105728"/>
                  </a:cubicBezTo>
                  <a:cubicBezTo>
                    <a:pt x="22302" y="104775"/>
                    <a:pt x="21350" y="104775"/>
                    <a:pt x="20397" y="104775"/>
                  </a:cubicBezTo>
                  <a:cubicBezTo>
                    <a:pt x="18492" y="105728"/>
                    <a:pt x="19444" y="106680"/>
                    <a:pt x="20397" y="106680"/>
                  </a:cubicBezTo>
                  <a:close/>
                  <a:moveTo>
                    <a:pt x="23255" y="116205"/>
                  </a:moveTo>
                  <a:cubicBezTo>
                    <a:pt x="23255" y="117157"/>
                    <a:pt x="23255" y="116205"/>
                    <a:pt x="23255" y="116205"/>
                  </a:cubicBezTo>
                  <a:cubicBezTo>
                    <a:pt x="24207" y="113347"/>
                    <a:pt x="22302" y="113347"/>
                    <a:pt x="21350" y="113347"/>
                  </a:cubicBezTo>
                  <a:cubicBezTo>
                    <a:pt x="20397" y="113347"/>
                    <a:pt x="20397" y="113347"/>
                    <a:pt x="20397" y="114300"/>
                  </a:cubicBezTo>
                  <a:cubicBezTo>
                    <a:pt x="20397" y="115253"/>
                    <a:pt x="22302" y="116205"/>
                    <a:pt x="23255" y="116205"/>
                  </a:cubicBezTo>
                  <a:close/>
                  <a:moveTo>
                    <a:pt x="20397" y="40957"/>
                  </a:moveTo>
                  <a:cubicBezTo>
                    <a:pt x="20397" y="40957"/>
                    <a:pt x="21350" y="40957"/>
                    <a:pt x="20397" y="40957"/>
                  </a:cubicBezTo>
                  <a:lnTo>
                    <a:pt x="20397" y="40957"/>
                  </a:lnTo>
                  <a:cubicBezTo>
                    <a:pt x="20397" y="40005"/>
                    <a:pt x="20397" y="40005"/>
                    <a:pt x="20397" y="40957"/>
                  </a:cubicBezTo>
                  <a:cubicBezTo>
                    <a:pt x="20397"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20397" y="130492"/>
                    <a:pt x="20397" y="131445"/>
                    <a:pt x="21350" y="131445"/>
                  </a:cubicBezTo>
                  <a:close/>
                  <a:moveTo>
                    <a:pt x="21350" y="54292"/>
                  </a:moveTo>
                  <a:cubicBezTo>
                    <a:pt x="21350" y="54292"/>
                    <a:pt x="21350" y="55245"/>
                    <a:pt x="21350" y="54292"/>
                  </a:cubicBezTo>
                  <a:cubicBezTo>
                    <a:pt x="22302" y="54292"/>
                    <a:pt x="21350" y="54292"/>
                    <a:pt x="21350" y="54292"/>
                  </a:cubicBezTo>
                  <a:cubicBezTo>
                    <a:pt x="21350" y="53340"/>
                    <a:pt x="20397" y="54292"/>
                    <a:pt x="21350" y="54292"/>
                  </a:cubicBezTo>
                  <a:close/>
                  <a:moveTo>
                    <a:pt x="21350" y="120967"/>
                  </a:moveTo>
                  <a:cubicBezTo>
                    <a:pt x="21350" y="120967"/>
                    <a:pt x="21350" y="120967"/>
                    <a:pt x="21350" y="120967"/>
                  </a:cubicBezTo>
                  <a:cubicBezTo>
                    <a:pt x="21350" y="120967"/>
                    <a:pt x="21350" y="120967"/>
                    <a:pt x="21350" y="120967"/>
                  </a:cubicBezTo>
                  <a:lnTo>
                    <a:pt x="21350" y="120967"/>
                  </a:lnTo>
                  <a:cubicBezTo>
                    <a:pt x="22302" y="120967"/>
                    <a:pt x="22302"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2302" y="110490"/>
                    <a:pt x="22302" y="111442"/>
                  </a:cubicBezTo>
                  <a:close/>
                  <a:moveTo>
                    <a:pt x="25160" y="133350"/>
                  </a:moveTo>
                  <a:cubicBezTo>
                    <a:pt x="25160" y="132397"/>
                    <a:pt x="23255" y="132397"/>
                    <a:pt x="22302" y="132397"/>
                  </a:cubicBezTo>
                  <a:lnTo>
                    <a:pt x="22302" y="134303"/>
                  </a:lnTo>
                  <a:cubicBezTo>
                    <a:pt x="22302" y="135255"/>
                    <a:pt x="22302" y="136207"/>
                    <a:pt x="23255" y="136207"/>
                  </a:cubicBezTo>
                  <a:cubicBezTo>
                    <a:pt x="25160" y="135255"/>
                    <a:pt x="26112" y="133350"/>
                    <a:pt x="25160" y="133350"/>
                  </a:cubicBezTo>
                  <a:close/>
                  <a:moveTo>
                    <a:pt x="25160" y="101917"/>
                  </a:moveTo>
                  <a:cubicBezTo>
                    <a:pt x="24207" y="101917"/>
                    <a:pt x="23255" y="101917"/>
                    <a:pt x="23255" y="103822"/>
                  </a:cubicBezTo>
                  <a:cubicBezTo>
                    <a:pt x="23255" y="103822"/>
                    <a:pt x="23255" y="103822"/>
                    <a:pt x="24207" y="103822"/>
                  </a:cubicBezTo>
                  <a:cubicBezTo>
                    <a:pt x="26112" y="103822"/>
                    <a:pt x="25160" y="102870"/>
                    <a:pt x="25160" y="101917"/>
                  </a:cubicBezTo>
                  <a:close/>
                  <a:moveTo>
                    <a:pt x="26112" y="60007"/>
                  </a:moveTo>
                  <a:cubicBezTo>
                    <a:pt x="26112" y="60007"/>
                    <a:pt x="27065" y="60007"/>
                    <a:pt x="27065" y="60007"/>
                  </a:cubicBezTo>
                  <a:cubicBezTo>
                    <a:pt x="27065" y="60007"/>
                    <a:pt x="27065" y="60960"/>
                    <a:pt x="26112" y="60960"/>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7065" y="28575"/>
                  </a:cubicBezTo>
                  <a:cubicBezTo>
                    <a:pt x="28017" y="28575"/>
                    <a:pt x="28017" y="28575"/>
                    <a:pt x="28017" y="27622"/>
                  </a:cubicBezTo>
                  <a:cubicBezTo>
                    <a:pt x="28017" y="27622"/>
                    <a:pt x="28017" y="26670"/>
                    <a:pt x="28017" y="26670"/>
                  </a:cubicBezTo>
                  <a:cubicBezTo>
                    <a:pt x="27065" y="26670"/>
                    <a:pt x="27065"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8017" y="120967"/>
                    <a:pt x="28017" y="120967"/>
                  </a:cubicBezTo>
                  <a:close/>
                  <a:moveTo>
                    <a:pt x="28017" y="112395"/>
                  </a:moveTo>
                  <a:cubicBezTo>
                    <a:pt x="28017" y="112395"/>
                    <a:pt x="27065" y="112395"/>
                    <a:pt x="28017" y="112395"/>
                  </a:cubicBezTo>
                  <a:cubicBezTo>
                    <a:pt x="27065" y="113347"/>
                    <a:pt x="27065" y="114300"/>
                    <a:pt x="28017" y="115253"/>
                  </a:cubicBezTo>
                  <a:cubicBezTo>
                    <a:pt x="28017" y="115253"/>
                    <a:pt x="28969" y="115253"/>
                    <a:pt x="28969" y="114300"/>
                  </a:cubicBezTo>
                  <a:cubicBezTo>
                    <a:pt x="28969" y="113347"/>
                    <a:pt x="28969" y="113347"/>
                    <a:pt x="28017" y="112395"/>
                  </a:cubicBezTo>
                  <a:close/>
                  <a:moveTo>
                    <a:pt x="28969" y="123825"/>
                  </a:moveTo>
                  <a:cubicBezTo>
                    <a:pt x="28969" y="123825"/>
                    <a:pt x="28017" y="123825"/>
                    <a:pt x="28969" y="123825"/>
                  </a:cubicBezTo>
                  <a:cubicBezTo>
                    <a:pt x="28017" y="123825"/>
                    <a:pt x="28017" y="123825"/>
                    <a:pt x="28017" y="123825"/>
                  </a:cubicBezTo>
                  <a:cubicBezTo>
                    <a:pt x="28017" y="123825"/>
                    <a:pt x="28017" y="123825"/>
                    <a:pt x="28969" y="123825"/>
                  </a:cubicBezTo>
                  <a:cubicBezTo>
                    <a:pt x="28969" y="123825"/>
                    <a:pt x="28969" y="123825"/>
                    <a:pt x="28969" y="123825"/>
                  </a:cubicBezTo>
                  <a:close/>
                  <a:moveTo>
                    <a:pt x="31827" y="55245"/>
                  </a:moveTo>
                  <a:cubicBezTo>
                    <a:pt x="30875" y="55245"/>
                    <a:pt x="28969" y="55245"/>
                    <a:pt x="28017" y="53340"/>
                  </a:cubicBezTo>
                  <a:cubicBezTo>
                    <a:pt x="28017" y="53340"/>
                    <a:pt x="28017" y="52388"/>
                    <a:pt x="28969" y="52388"/>
                  </a:cubicBezTo>
                  <a:cubicBezTo>
                    <a:pt x="29922" y="52388"/>
                    <a:pt x="31827" y="53340"/>
                    <a:pt x="31827" y="55245"/>
                  </a:cubicBezTo>
                  <a:cubicBezTo>
                    <a:pt x="32780" y="55245"/>
                    <a:pt x="31827" y="55245"/>
                    <a:pt x="31827" y="55245"/>
                  </a:cubicBezTo>
                  <a:close/>
                  <a:moveTo>
                    <a:pt x="32780" y="106680"/>
                  </a:moveTo>
                  <a:cubicBezTo>
                    <a:pt x="33732" y="106680"/>
                    <a:pt x="33732" y="106680"/>
                    <a:pt x="33732" y="105728"/>
                  </a:cubicBezTo>
                  <a:cubicBezTo>
                    <a:pt x="33732" y="104775"/>
                    <a:pt x="32780" y="103822"/>
                    <a:pt x="31827" y="103822"/>
                  </a:cubicBezTo>
                  <a:cubicBezTo>
                    <a:pt x="29922" y="102870"/>
                    <a:pt x="28969" y="103822"/>
                    <a:pt x="28017" y="104775"/>
                  </a:cubicBezTo>
                  <a:cubicBezTo>
                    <a:pt x="28017" y="105728"/>
                    <a:pt x="28017" y="105728"/>
                    <a:pt x="28017" y="105728"/>
                  </a:cubicBezTo>
                  <a:cubicBezTo>
                    <a:pt x="28969" y="106680"/>
                    <a:pt x="28969" y="104775"/>
                    <a:pt x="29922" y="104775"/>
                  </a:cubicBezTo>
                  <a:cubicBezTo>
                    <a:pt x="31827" y="106680"/>
                    <a:pt x="31827" y="106680"/>
                    <a:pt x="32780" y="106680"/>
                  </a:cubicBezTo>
                  <a:close/>
                  <a:moveTo>
                    <a:pt x="30875" y="78105"/>
                  </a:moveTo>
                  <a:cubicBezTo>
                    <a:pt x="29922" y="78105"/>
                    <a:pt x="28969" y="78105"/>
                    <a:pt x="28969" y="79057"/>
                  </a:cubicBezTo>
                  <a:cubicBezTo>
                    <a:pt x="28969" y="79057"/>
                    <a:pt x="28969" y="80010"/>
                    <a:pt x="29922" y="80010"/>
                  </a:cubicBezTo>
                  <a:cubicBezTo>
                    <a:pt x="30875" y="80010"/>
                    <a:pt x="30875" y="80010"/>
                    <a:pt x="30875" y="78105"/>
                  </a:cubicBezTo>
                  <a:cubicBezTo>
                    <a:pt x="31827" y="79057"/>
                    <a:pt x="30875" y="78105"/>
                    <a:pt x="30875" y="78105"/>
                  </a:cubicBezTo>
                  <a:close/>
                  <a:moveTo>
                    <a:pt x="30875" y="140970"/>
                  </a:moveTo>
                  <a:cubicBezTo>
                    <a:pt x="31827" y="140017"/>
                    <a:pt x="32780" y="140970"/>
                    <a:pt x="32780" y="140970"/>
                  </a:cubicBezTo>
                  <a:cubicBezTo>
                    <a:pt x="32780" y="141922"/>
                    <a:pt x="33732" y="141922"/>
                    <a:pt x="33732" y="142875"/>
                  </a:cubicBezTo>
                  <a:cubicBezTo>
                    <a:pt x="33732" y="141922"/>
                    <a:pt x="33732" y="140970"/>
                    <a:pt x="32780" y="140017"/>
                  </a:cubicBezTo>
                  <a:cubicBezTo>
                    <a:pt x="31827" y="139065"/>
                    <a:pt x="30875" y="139065"/>
                    <a:pt x="29922" y="139065"/>
                  </a:cubicBezTo>
                  <a:cubicBezTo>
                    <a:pt x="28969" y="139065"/>
                    <a:pt x="28017" y="140017"/>
                    <a:pt x="28017" y="140970"/>
                  </a:cubicBezTo>
                  <a:cubicBezTo>
                    <a:pt x="28017" y="141922"/>
                    <a:pt x="28017" y="143828"/>
                    <a:pt x="29922" y="143828"/>
                  </a:cubicBezTo>
                  <a:cubicBezTo>
                    <a:pt x="31827" y="144780"/>
                    <a:pt x="32780" y="143828"/>
                    <a:pt x="33732" y="142875"/>
                  </a:cubicBezTo>
                  <a:cubicBezTo>
                    <a:pt x="32780" y="142875"/>
                    <a:pt x="31827" y="142875"/>
                    <a:pt x="31827" y="142875"/>
                  </a:cubicBezTo>
                  <a:cubicBezTo>
                    <a:pt x="31827" y="142875"/>
                    <a:pt x="30875" y="141922"/>
                    <a:pt x="30875" y="140970"/>
                  </a:cubicBezTo>
                  <a:close/>
                  <a:moveTo>
                    <a:pt x="28969" y="49530"/>
                  </a:moveTo>
                  <a:cubicBezTo>
                    <a:pt x="29922" y="48578"/>
                    <a:pt x="31827" y="47625"/>
                    <a:pt x="32780" y="47625"/>
                  </a:cubicBezTo>
                  <a:cubicBezTo>
                    <a:pt x="33732" y="50482"/>
                    <a:pt x="30875" y="49530"/>
                    <a:pt x="28969" y="49530"/>
                  </a:cubicBezTo>
                  <a:close/>
                  <a:moveTo>
                    <a:pt x="31827" y="126682"/>
                  </a:moveTo>
                  <a:cubicBezTo>
                    <a:pt x="31827" y="126682"/>
                    <a:pt x="31827"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40400" y="63817"/>
                  </a:moveTo>
                  <a:cubicBezTo>
                    <a:pt x="38495" y="64770"/>
                    <a:pt x="39447" y="62865"/>
                    <a:pt x="39447" y="62865"/>
                  </a:cubicBezTo>
                  <a:cubicBezTo>
                    <a:pt x="38495" y="61913"/>
                    <a:pt x="34685" y="61913"/>
                    <a:pt x="33732" y="62865"/>
                  </a:cubicBezTo>
                  <a:cubicBezTo>
                    <a:pt x="32780" y="62865"/>
                    <a:pt x="33732" y="63817"/>
                    <a:pt x="33732" y="64770"/>
                  </a:cubicBezTo>
                  <a:cubicBezTo>
                    <a:pt x="33732" y="65722"/>
                    <a:pt x="36590" y="65722"/>
                    <a:pt x="34685" y="66675"/>
                  </a:cubicBezTo>
                  <a:cubicBezTo>
                    <a:pt x="33732" y="67628"/>
                    <a:pt x="32780" y="67628"/>
                    <a:pt x="31827" y="66675"/>
                  </a:cubicBezTo>
                  <a:cubicBezTo>
                    <a:pt x="30875" y="65722"/>
                    <a:pt x="30875" y="65722"/>
                    <a:pt x="30875" y="64770"/>
                  </a:cubicBezTo>
                  <a:lnTo>
                    <a:pt x="30875" y="59055"/>
                  </a:lnTo>
                  <a:cubicBezTo>
                    <a:pt x="30875" y="58103"/>
                    <a:pt x="30875" y="58103"/>
                    <a:pt x="32780" y="58103"/>
                  </a:cubicBezTo>
                  <a:cubicBezTo>
                    <a:pt x="33732" y="60960"/>
                    <a:pt x="35637" y="60007"/>
                    <a:pt x="37542" y="58103"/>
                  </a:cubicBezTo>
                  <a:cubicBezTo>
                    <a:pt x="38495" y="57150"/>
                    <a:pt x="39447" y="58103"/>
                    <a:pt x="39447" y="59055"/>
                  </a:cubicBezTo>
                  <a:cubicBezTo>
                    <a:pt x="40400" y="60007"/>
                    <a:pt x="40400" y="61913"/>
                    <a:pt x="42305" y="62865"/>
                  </a:cubicBezTo>
                  <a:cubicBezTo>
                    <a:pt x="42305" y="62865"/>
                    <a:pt x="41352" y="63817"/>
                    <a:pt x="40400"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3"/>
                  </a:moveTo>
                  <a:cubicBezTo>
                    <a:pt x="39447" y="96203"/>
                    <a:pt x="37542" y="96203"/>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3"/>
                    <a:pt x="33732" y="95250"/>
                  </a:cubicBezTo>
                  <a:cubicBezTo>
                    <a:pt x="33732" y="94297"/>
                    <a:pt x="33732" y="93345"/>
                    <a:pt x="32780" y="93345"/>
                  </a:cubicBezTo>
                  <a:cubicBezTo>
                    <a:pt x="31827" y="93345"/>
                    <a:pt x="31827" y="94297"/>
                    <a:pt x="31827" y="95250"/>
                  </a:cubicBezTo>
                  <a:cubicBezTo>
                    <a:pt x="32780" y="96203"/>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3"/>
                  </a:cubicBezTo>
                  <a:close/>
                  <a:moveTo>
                    <a:pt x="33732" y="28575"/>
                  </a:moveTo>
                  <a:lnTo>
                    <a:pt x="34685" y="32385"/>
                  </a:lnTo>
                  <a:cubicBezTo>
                    <a:pt x="32780" y="31432"/>
                    <a:pt x="31827" y="30480"/>
                    <a:pt x="33732" y="28575"/>
                  </a:cubicBezTo>
                  <a:close/>
                  <a:moveTo>
                    <a:pt x="35637" y="112395"/>
                  </a:moveTo>
                  <a:cubicBezTo>
                    <a:pt x="36590" y="112395"/>
                    <a:pt x="36590" y="112395"/>
                    <a:pt x="35637" y="112395"/>
                  </a:cubicBezTo>
                  <a:cubicBezTo>
                    <a:pt x="36590" y="111442"/>
                    <a:pt x="35637" y="111442"/>
                    <a:pt x="35637" y="111442"/>
                  </a:cubicBezTo>
                  <a:cubicBezTo>
                    <a:pt x="35637" y="111442"/>
                    <a:pt x="35637" y="111442"/>
                    <a:pt x="35637" y="112395"/>
                  </a:cubicBezTo>
                  <a:lnTo>
                    <a:pt x="35637" y="112395"/>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3"/>
                  </a:lnTo>
                  <a:cubicBezTo>
                    <a:pt x="36590" y="154305"/>
                    <a:pt x="36590" y="154305"/>
                    <a:pt x="38495" y="154305"/>
                  </a:cubicBezTo>
                  <a:cubicBezTo>
                    <a:pt x="37542" y="154305"/>
                    <a:pt x="38495" y="154305"/>
                    <a:pt x="38495" y="154305"/>
                  </a:cubicBezTo>
                  <a:close/>
                  <a:moveTo>
                    <a:pt x="37542" y="36195"/>
                  </a:moveTo>
                  <a:cubicBezTo>
                    <a:pt x="37542" y="35242"/>
                    <a:pt x="38495" y="35242"/>
                    <a:pt x="38495" y="35242"/>
                  </a:cubicBezTo>
                  <a:cubicBezTo>
                    <a:pt x="39447" y="35242"/>
                    <a:pt x="39447" y="36195"/>
                    <a:pt x="39447" y="37147"/>
                  </a:cubicBezTo>
                  <a:cubicBezTo>
                    <a:pt x="39447" y="38100"/>
                    <a:pt x="38495" y="38100"/>
                    <a:pt x="37542" y="38100"/>
                  </a:cubicBezTo>
                  <a:cubicBezTo>
                    <a:pt x="37542" y="38100"/>
                    <a:pt x="36590" y="37147"/>
                    <a:pt x="37542" y="36195"/>
                  </a:cubicBezTo>
                  <a:close/>
                  <a:moveTo>
                    <a:pt x="40400" y="87630"/>
                  </a:moveTo>
                  <a:cubicBezTo>
                    <a:pt x="40400" y="86678"/>
                    <a:pt x="39447" y="87630"/>
                    <a:pt x="39447" y="87630"/>
                  </a:cubicBezTo>
                  <a:cubicBezTo>
                    <a:pt x="39447" y="87630"/>
                    <a:pt x="38495" y="88582"/>
                    <a:pt x="38495" y="88582"/>
                  </a:cubicBezTo>
                  <a:cubicBezTo>
                    <a:pt x="38495" y="88582"/>
                    <a:pt x="39447" y="88582"/>
                    <a:pt x="40400" y="87630"/>
                  </a:cubicBezTo>
                  <a:cubicBezTo>
                    <a:pt x="40400" y="88582"/>
                    <a:pt x="41352"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6115" y="22860"/>
                  </a:moveTo>
                  <a:cubicBezTo>
                    <a:pt x="46115" y="22860"/>
                    <a:pt x="46115" y="23813"/>
                    <a:pt x="46115" y="22860"/>
                  </a:cubicBezTo>
                  <a:cubicBezTo>
                    <a:pt x="47067" y="23813"/>
                    <a:pt x="48020" y="22860"/>
                    <a:pt x="48020" y="22860"/>
                  </a:cubicBezTo>
                  <a:cubicBezTo>
                    <a:pt x="47067" y="21907"/>
                    <a:pt x="47067" y="21907"/>
                    <a:pt x="46115" y="22860"/>
                  </a:cubicBezTo>
                  <a:cubicBezTo>
                    <a:pt x="46115" y="21907"/>
                    <a:pt x="46115" y="21907"/>
                    <a:pt x="46115"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9925" y="60007"/>
                    <a:pt x="49925" y="60007"/>
                  </a:cubicBezTo>
                  <a:close/>
                  <a:moveTo>
                    <a:pt x="49925" y="38100"/>
                  </a:moveTo>
                  <a:cubicBezTo>
                    <a:pt x="49925" y="37147"/>
                    <a:pt x="49925" y="36195"/>
                    <a:pt x="48972" y="35242"/>
                  </a:cubicBezTo>
                  <a:cubicBezTo>
                    <a:pt x="48020" y="36195"/>
                    <a:pt x="48020" y="36195"/>
                    <a:pt x="48020" y="37147"/>
                  </a:cubicBezTo>
                  <a:cubicBezTo>
                    <a:pt x="48972" y="37147"/>
                    <a:pt x="48972" y="38100"/>
                    <a:pt x="49925" y="38100"/>
                  </a:cubicBezTo>
                  <a:cubicBezTo>
                    <a:pt x="49925" y="39053"/>
                    <a:pt x="49925" y="39053"/>
                    <a:pt x="49925" y="38100"/>
                  </a:cubicBezTo>
                  <a:close/>
                  <a:moveTo>
                    <a:pt x="48972" y="25717"/>
                  </a:moveTo>
                  <a:cubicBezTo>
                    <a:pt x="48972" y="26670"/>
                    <a:pt x="48972" y="26670"/>
                    <a:pt x="48972" y="25717"/>
                  </a:cubicBezTo>
                  <a:cubicBezTo>
                    <a:pt x="48972" y="26670"/>
                    <a:pt x="49925" y="26670"/>
                    <a:pt x="48972" y="25717"/>
                  </a:cubicBezTo>
                  <a:cubicBezTo>
                    <a:pt x="49925" y="26670"/>
                    <a:pt x="49925" y="25717"/>
                    <a:pt x="48972" y="25717"/>
                  </a:cubicBezTo>
                  <a:cubicBezTo>
                    <a:pt x="49925" y="25717"/>
                    <a:pt x="48972" y="25717"/>
                    <a:pt x="48972" y="25717"/>
                  </a:cubicBezTo>
                  <a:close/>
                  <a:moveTo>
                    <a:pt x="102312" y="91440"/>
                  </a:moveTo>
                  <a:cubicBezTo>
                    <a:pt x="103265" y="88582"/>
                    <a:pt x="103265" y="86678"/>
                    <a:pt x="103265" y="82867"/>
                  </a:cubicBezTo>
                  <a:cubicBezTo>
                    <a:pt x="102312" y="78105"/>
                    <a:pt x="101360" y="72390"/>
                    <a:pt x="101360" y="66675"/>
                  </a:cubicBezTo>
                  <a:cubicBezTo>
                    <a:pt x="101360" y="55245"/>
                    <a:pt x="99455" y="43815"/>
                    <a:pt x="96597" y="32385"/>
                  </a:cubicBezTo>
                  <a:cubicBezTo>
                    <a:pt x="94692" y="26670"/>
                    <a:pt x="92787" y="20003"/>
                    <a:pt x="88977" y="15240"/>
                  </a:cubicBezTo>
                  <a:cubicBezTo>
                    <a:pt x="83262" y="8572"/>
                    <a:pt x="75642" y="7620"/>
                    <a:pt x="68975" y="14288"/>
                  </a:cubicBezTo>
                  <a:cubicBezTo>
                    <a:pt x="64212" y="19050"/>
                    <a:pt x="61355" y="23813"/>
                    <a:pt x="59450" y="29528"/>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40" y="154305"/>
                  </a:cubicBezTo>
                  <a:cubicBezTo>
                    <a:pt x="99455" y="140017"/>
                    <a:pt x="100407" y="124778"/>
                    <a:pt x="101360" y="109538"/>
                  </a:cubicBezTo>
                  <a:cubicBezTo>
                    <a:pt x="101360" y="103822"/>
                    <a:pt x="103265" y="98107"/>
                    <a:pt x="101360" y="93345"/>
                  </a:cubicBezTo>
                  <a:cubicBezTo>
                    <a:pt x="102312" y="94297"/>
                    <a:pt x="102312" y="92392"/>
                    <a:pt x="102312" y="91440"/>
                  </a:cubicBezTo>
                  <a:close/>
                  <a:moveTo>
                    <a:pt x="111837" y="141922"/>
                  </a:moveTo>
                  <a:cubicBezTo>
                    <a:pt x="110885" y="141922"/>
                    <a:pt x="110885" y="142875"/>
                    <a:pt x="109932" y="142875"/>
                  </a:cubicBezTo>
                  <a:cubicBezTo>
                    <a:pt x="109932" y="142875"/>
                    <a:pt x="109932" y="143828"/>
                    <a:pt x="109932" y="143828"/>
                  </a:cubicBezTo>
                  <a:cubicBezTo>
                    <a:pt x="108027" y="143828"/>
                    <a:pt x="107075" y="144780"/>
                    <a:pt x="107075" y="146685"/>
                  </a:cubicBezTo>
                  <a:cubicBezTo>
                    <a:pt x="107075" y="147638"/>
                    <a:pt x="108027" y="147638"/>
                    <a:pt x="108027" y="147638"/>
                  </a:cubicBezTo>
                  <a:cubicBezTo>
                    <a:pt x="108980" y="146685"/>
                    <a:pt x="109932" y="145732"/>
                    <a:pt x="109932" y="143828"/>
                  </a:cubicBezTo>
                  <a:lnTo>
                    <a:pt x="109932" y="143828"/>
                  </a:lnTo>
                  <a:cubicBezTo>
                    <a:pt x="109932" y="143828"/>
                    <a:pt x="110885" y="143828"/>
                    <a:pt x="110885" y="143828"/>
                  </a:cubicBezTo>
                  <a:cubicBezTo>
                    <a:pt x="110885" y="142875"/>
                    <a:pt x="111837" y="142875"/>
                    <a:pt x="111837" y="141922"/>
                  </a:cubicBezTo>
                  <a:cubicBezTo>
                    <a:pt x="111837" y="141922"/>
                    <a:pt x="111837" y="141922"/>
                    <a:pt x="111837" y="141922"/>
                  </a:cubicBezTo>
                  <a:close/>
                  <a:moveTo>
                    <a:pt x="109932" y="151447"/>
                  </a:moveTo>
                  <a:cubicBezTo>
                    <a:pt x="109932" y="151447"/>
                    <a:pt x="109932" y="151447"/>
                    <a:pt x="109932" y="151447"/>
                  </a:cubicBezTo>
                  <a:cubicBezTo>
                    <a:pt x="109932" y="151447"/>
                    <a:pt x="108980" y="151447"/>
                    <a:pt x="109932" y="151447"/>
                  </a:cubicBezTo>
                  <a:cubicBezTo>
                    <a:pt x="108980" y="152400"/>
                    <a:pt x="108980" y="152400"/>
                    <a:pt x="109932" y="151447"/>
                  </a:cubicBezTo>
                  <a:cubicBezTo>
                    <a:pt x="109932" y="152400"/>
                    <a:pt x="109932" y="151447"/>
                    <a:pt x="109932" y="151447"/>
                  </a:cubicBezTo>
                  <a:close/>
                  <a:moveTo>
                    <a:pt x="109932" y="54292"/>
                  </a:moveTo>
                  <a:cubicBezTo>
                    <a:pt x="109932" y="55245"/>
                    <a:pt x="110885" y="54292"/>
                    <a:pt x="110885" y="54292"/>
                  </a:cubicBezTo>
                  <a:cubicBezTo>
                    <a:pt x="110885" y="54292"/>
                    <a:pt x="112790" y="55245"/>
                    <a:pt x="112790" y="53340"/>
                  </a:cubicBezTo>
                  <a:cubicBezTo>
                    <a:pt x="112790" y="53340"/>
                    <a:pt x="111837" y="52388"/>
                    <a:pt x="111837" y="52388"/>
                  </a:cubicBezTo>
                  <a:cubicBezTo>
                    <a:pt x="110885" y="53340"/>
                    <a:pt x="109932" y="53340"/>
                    <a:pt x="109932" y="54292"/>
                  </a:cubicBezTo>
                  <a:close/>
                  <a:moveTo>
                    <a:pt x="109932" y="39053"/>
                  </a:moveTo>
                  <a:cubicBezTo>
                    <a:pt x="109932" y="40005"/>
                    <a:pt x="109932" y="40957"/>
                    <a:pt x="110885" y="40957"/>
                  </a:cubicBezTo>
                  <a:cubicBezTo>
                    <a:pt x="111837" y="40957"/>
                    <a:pt x="111837" y="40957"/>
                    <a:pt x="111837" y="40005"/>
                  </a:cubicBezTo>
                  <a:cubicBezTo>
                    <a:pt x="111837" y="39053"/>
                    <a:pt x="110885" y="39053"/>
                    <a:pt x="109932" y="39053"/>
                  </a:cubicBezTo>
                  <a:cubicBezTo>
                    <a:pt x="109932" y="38100"/>
                    <a:pt x="109932" y="39053"/>
                    <a:pt x="109932" y="39053"/>
                  </a:cubicBezTo>
                  <a:close/>
                  <a:moveTo>
                    <a:pt x="112790" y="130492"/>
                  </a:moveTo>
                  <a:cubicBezTo>
                    <a:pt x="112790" y="129540"/>
                    <a:pt x="111837" y="129540"/>
                    <a:pt x="110885" y="129540"/>
                  </a:cubicBezTo>
                  <a:cubicBezTo>
                    <a:pt x="109932" y="129540"/>
                    <a:pt x="109932" y="130492"/>
                    <a:pt x="109932" y="130492"/>
                  </a:cubicBezTo>
                  <a:cubicBezTo>
                    <a:pt x="109932" y="130492"/>
                    <a:pt x="110885" y="131445"/>
                    <a:pt x="111837" y="131445"/>
                  </a:cubicBezTo>
                  <a:cubicBezTo>
                    <a:pt x="112790" y="131445"/>
                    <a:pt x="112790" y="131445"/>
                    <a:pt x="112790" y="130492"/>
                  </a:cubicBezTo>
                  <a:close/>
                  <a:moveTo>
                    <a:pt x="122315" y="52388"/>
                  </a:moveTo>
                  <a:cubicBezTo>
                    <a:pt x="120410" y="53340"/>
                    <a:pt x="119457" y="54292"/>
                    <a:pt x="120410" y="56197"/>
                  </a:cubicBezTo>
                  <a:cubicBezTo>
                    <a:pt x="121362" y="58103"/>
                    <a:pt x="121362" y="60007"/>
                    <a:pt x="117552" y="60007"/>
                  </a:cubicBezTo>
                  <a:cubicBezTo>
                    <a:pt x="116600" y="60007"/>
                    <a:pt x="115647" y="60960"/>
                    <a:pt x="115647" y="61913"/>
                  </a:cubicBezTo>
                  <a:cubicBezTo>
                    <a:pt x="115647" y="62865"/>
                    <a:pt x="115647" y="63817"/>
                    <a:pt x="114695" y="64770"/>
                  </a:cubicBezTo>
                  <a:cubicBezTo>
                    <a:pt x="112790" y="66675"/>
                    <a:pt x="114695" y="67628"/>
                    <a:pt x="115647" y="67628"/>
                  </a:cubicBezTo>
                  <a:cubicBezTo>
                    <a:pt x="116600" y="65722"/>
                    <a:pt x="116600" y="64770"/>
                    <a:pt x="118505" y="66675"/>
                  </a:cubicBezTo>
                  <a:cubicBezTo>
                    <a:pt x="119457" y="67628"/>
                    <a:pt x="120410" y="67628"/>
                    <a:pt x="121362" y="68580"/>
                  </a:cubicBezTo>
                  <a:cubicBezTo>
                    <a:pt x="122315" y="69532"/>
                    <a:pt x="123267" y="70485"/>
                    <a:pt x="122315" y="71438"/>
                  </a:cubicBezTo>
                  <a:lnTo>
                    <a:pt x="115647" y="67628"/>
                  </a:lnTo>
                  <a:cubicBezTo>
                    <a:pt x="113742" y="69532"/>
                    <a:pt x="112790"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3"/>
                    <a:pt x="126125" y="77153"/>
                  </a:cubicBezTo>
                  <a:cubicBezTo>
                    <a:pt x="127077" y="77153"/>
                    <a:pt x="126125" y="74295"/>
                    <a:pt x="128030" y="75247"/>
                  </a:cubicBezTo>
                  <a:cubicBezTo>
                    <a:pt x="129935" y="76200"/>
                    <a:pt x="129935" y="78105"/>
                    <a:pt x="129935" y="80010"/>
                  </a:cubicBezTo>
                  <a:cubicBezTo>
                    <a:pt x="128982" y="82867"/>
                    <a:pt x="127077" y="85725"/>
                    <a:pt x="124220" y="87630"/>
                  </a:cubicBezTo>
                  <a:cubicBezTo>
                    <a:pt x="122315" y="88582"/>
                    <a:pt x="121362" y="88582"/>
                    <a:pt x="120410" y="89535"/>
                  </a:cubicBezTo>
                  <a:cubicBezTo>
                    <a:pt x="119457" y="90488"/>
                    <a:pt x="118505" y="89535"/>
                    <a:pt x="119457" y="88582"/>
                  </a:cubicBezTo>
                  <a:cubicBezTo>
                    <a:pt x="119457" y="87630"/>
                    <a:pt x="119457" y="86678"/>
                    <a:pt x="118505" y="87630"/>
                  </a:cubicBezTo>
                  <a:cubicBezTo>
                    <a:pt x="116600" y="87630"/>
                    <a:pt x="115647" y="88582"/>
                    <a:pt x="113742" y="87630"/>
                  </a:cubicBezTo>
                  <a:cubicBezTo>
                    <a:pt x="112790"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40" y="80010"/>
                  </a:cubicBezTo>
                  <a:cubicBezTo>
                    <a:pt x="130887" y="78105"/>
                    <a:pt x="132792" y="78105"/>
                    <a:pt x="133745" y="78105"/>
                  </a:cubicBezTo>
                  <a:cubicBezTo>
                    <a:pt x="134697" y="78105"/>
                    <a:pt x="135650" y="77153"/>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8"/>
                    <a:pt x="132792" y="67628"/>
                  </a:cubicBezTo>
                  <a:cubicBezTo>
                    <a:pt x="132792" y="66675"/>
                    <a:pt x="133745" y="65722"/>
                    <a:pt x="132792" y="64770"/>
                  </a:cubicBezTo>
                  <a:cubicBezTo>
                    <a:pt x="130887" y="61913"/>
                    <a:pt x="127077" y="60960"/>
                    <a:pt x="124220" y="60007"/>
                  </a:cubicBezTo>
                  <a:cubicBezTo>
                    <a:pt x="122315" y="59055"/>
                    <a:pt x="121362" y="58103"/>
                    <a:pt x="121362" y="56197"/>
                  </a:cubicBezTo>
                  <a:cubicBezTo>
                    <a:pt x="121362" y="54292"/>
                    <a:pt x="122315"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8"/>
                  </a:cubicBezTo>
                  <a:cubicBezTo>
                    <a:pt x="127077" y="48578"/>
                    <a:pt x="126125" y="46672"/>
                    <a:pt x="125172" y="46672"/>
                  </a:cubicBezTo>
                  <a:cubicBezTo>
                    <a:pt x="123267" y="46672"/>
                    <a:pt x="123267" y="48578"/>
                    <a:pt x="123267" y="50482"/>
                  </a:cubicBezTo>
                  <a:cubicBezTo>
                    <a:pt x="125172" y="50482"/>
                    <a:pt x="124220" y="51435"/>
                    <a:pt x="122315" y="52388"/>
                  </a:cubicBezTo>
                  <a:close/>
                  <a:moveTo>
                    <a:pt x="111837" y="109538"/>
                  </a:moveTo>
                  <a:cubicBezTo>
                    <a:pt x="110885" y="110490"/>
                    <a:pt x="111837" y="110490"/>
                    <a:pt x="111837" y="109538"/>
                  </a:cubicBezTo>
                  <a:cubicBezTo>
                    <a:pt x="112790" y="110490"/>
                    <a:pt x="112790" y="110490"/>
                    <a:pt x="112790" y="109538"/>
                  </a:cubicBezTo>
                  <a:cubicBezTo>
                    <a:pt x="112790" y="109538"/>
                    <a:pt x="112790" y="109538"/>
                    <a:pt x="111837" y="109538"/>
                  </a:cubicBezTo>
                  <a:cubicBezTo>
                    <a:pt x="111837" y="109538"/>
                    <a:pt x="111837" y="109538"/>
                    <a:pt x="111837" y="109538"/>
                  </a:cubicBezTo>
                  <a:close/>
                  <a:moveTo>
                    <a:pt x="112790" y="83820"/>
                  </a:moveTo>
                  <a:cubicBezTo>
                    <a:pt x="112790" y="83820"/>
                    <a:pt x="112790" y="83820"/>
                    <a:pt x="112790" y="83820"/>
                  </a:cubicBezTo>
                  <a:lnTo>
                    <a:pt x="111837" y="84772"/>
                  </a:lnTo>
                  <a:cubicBezTo>
                    <a:pt x="111837" y="84772"/>
                    <a:pt x="111837" y="85725"/>
                    <a:pt x="112790" y="84772"/>
                  </a:cubicBezTo>
                  <a:cubicBezTo>
                    <a:pt x="112790" y="84772"/>
                    <a:pt x="112790" y="84772"/>
                    <a:pt x="112790" y="83820"/>
                  </a:cubicBezTo>
                  <a:close/>
                  <a:moveTo>
                    <a:pt x="112790" y="50482"/>
                  </a:moveTo>
                  <a:cubicBezTo>
                    <a:pt x="112790" y="51435"/>
                    <a:pt x="113742" y="51435"/>
                    <a:pt x="114695" y="51435"/>
                  </a:cubicBezTo>
                  <a:cubicBezTo>
                    <a:pt x="119457" y="51435"/>
                    <a:pt x="119457" y="50482"/>
                    <a:pt x="121362" y="44767"/>
                  </a:cubicBezTo>
                  <a:cubicBezTo>
                    <a:pt x="122315" y="45720"/>
                    <a:pt x="122315" y="46672"/>
                    <a:pt x="122315" y="47625"/>
                  </a:cubicBezTo>
                  <a:cubicBezTo>
                    <a:pt x="122315" y="47625"/>
                    <a:pt x="123267" y="48578"/>
                    <a:pt x="123267" y="47625"/>
                  </a:cubicBezTo>
                  <a:cubicBezTo>
                    <a:pt x="123267" y="46672"/>
                    <a:pt x="125172" y="45720"/>
                    <a:pt x="124220" y="43815"/>
                  </a:cubicBezTo>
                  <a:cubicBezTo>
                    <a:pt x="123267" y="42863"/>
                    <a:pt x="122315" y="43815"/>
                    <a:pt x="121362" y="43815"/>
                  </a:cubicBezTo>
                  <a:cubicBezTo>
                    <a:pt x="119457" y="43815"/>
                    <a:pt x="119457" y="44767"/>
                    <a:pt x="117552" y="46672"/>
                  </a:cubicBezTo>
                  <a:cubicBezTo>
                    <a:pt x="117552" y="47625"/>
                    <a:pt x="116600" y="47625"/>
                    <a:pt x="116600" y="47625"/>
                  </a:cubicBezTo>
                  <a:lnTo>
                    <a:pt x="114695" y="48578"/>
                  </a:lnTo>
                  <a:cubicBezTo>
                    <a:pt x="112790" y="49530"/>
                    <a:pt x="112790" y="49530"/>
                    <a:pt x="112790" y="50482"/>
                  </a:cubicBezTo>
                  <a:close/>
                  <a:moveTo>
                    <a:pt x="112790" y="159067"/>
                  </a:moveTo>
                  <a:cubicBezTo>
                    <a:pt x="113742" y="159067"/>
                    <a:pt x="113742" y="158115"/>
                    <a:pt x="112790" y="159067"/>
                  </a:cubicBezTo>
                  <a:cubicBezTo>
                    <a:pt x="113742" y="158115"/>
                    <a:pt x="112790" y="158115"/>
                    <a:pt x="112790" y="158115"/>
                  </a:cubicBezTo>
                  <a:cubicBezTo>
                    <a:pt x="112790" y="158115"/>
                    <a:pt x="112790" y="158115"/>
                    <a:pt x="112790" y="159067"/>
                  </a:cubicBezTo>
                  <a:cubicBezTo>
                    <a:pt x="112790" y="159067"/>
                    <a:pt x="112790" y="159067"/>
                    <a:pt x="112790" y="159067"/>
                  </a:cubicBezTo>
                  <a:close/>
                  <a:moveTo>
                    <a:pt x="114695" y="125730"/>
                  </a:moveTo>
                  <a:lnTo>
                    <a:pt x="114695" y="125730"/>
                  </a:lnTo>
                  <a:cubicBezTo>
                    <a:pt x="114695" y="128588"/>
                    <a:pt x="115647" y="128588"/>
                    <a:pt x="116600" y="128588"/>
                  </a:cubicBezTo>
                  <a:cubicBezTo>
                    <a:pt x="116600" y="128588"/>
                    <a:pt x="117552" y="128588"/>
                    <a:pt x="117552" y="128588"/>
                  </a:cubicBezTo>
                  <a:cubicBezTo>
                    <a:pt x="118505" y="127635"/>
                    <a:pt x="116600" y="126682"/>
                    <a:pt x="115647" y="125730"/>
                  </a:cubicBezTo>
                  <a:cubicBezTo>
                    <a:pt x="115647" y="125730"/>
                    <a:pt x="114695" y="125730"/>
                    <a:pt x="114695" y="125730"/>
                  </a:cubicBezTo>
                  <a:cubicBezTo>
                    <a:pt x="114695" y="124778"/>
                    <a:pt x="114695" y="124778"/>
                    <a:pt x="114695" y="125730"/>
                  </a:cubicBezTo>
                  <a:cubicBezTo>
                    <a:pt x="114695" y="123825"/>
                    <a:pt x="115647" y="122872"/>
                    <a:pt x="113742" y="122872"/>
                  </a:cubicBezTo>
                  <a:cubicBezTo>
                    <a:pt x="112790" y="122872"/>
                    <a:pt x="112790" y="123825"/>
                    <a:pt x="112790" y="124778"/>
                  </a:cubicBezTo>
                  <a:cubicBezTo>
                    <a:pt x="111837" y="125730"/>
                    <a:pt x="112790" y="125730"/>
                    <a:pt x="114695" y="125730"/>
                  </a:cubicBezTo>
                  <a:close/>
                  <a:moveTo>
                    <a:pt x="112790" y="97155"/>
                  </a:moveTo>
                  <a:cubicBezTo>
                    <a:pt x="112790" y="97155"/>
                    <a:pt x="113742" y="97155"/>
                    <a:pt x="112790" y="97155"/>
                  </a:cubicBezTo>
                  <a:cubicBezTo>
                    <a:pt x="113742" y="98107"/>
                    <a:pt x="113742" y="97155"/>
                    <a:pt x="114695" y="97155"/>
                  </a:cubicBezTo>
                  <a:cubicBezTo>
                    <a:pt x="114695" y="96203"/>
                    <a:pt x="114695" y="96203"/>
                    <a:pt x="112790" y="97155"/>
                  </a:cubicBezTo>
                  <a:cubicBezTo>
                    <a:pt x="113742" y="96203"/>
                    <a:pt x="112790" y="96203"/>
                    <a:pt x="112790" y="97155"/>
                  </a:cubicBezTo>
                  <a:close/>
                  <a:moveTo>
                    <a:pt x="116600" y="80963"/>
                  </a:moveTo>
                  <a:cubicBezTo>
                    <a:pt x="117552" y="80963"/>
                    <a:pt x="117552" y="80963"/>
                    <a:pt x="117552" y="80010"/>
                  </a:cubicBezTo>
                  <a:cubicBezTo>
                    <a:pt x="117552" y="78105"/>
                    <a:pt x="116600" y="78105"/>
                    <a:pt x="114695" y="78105"/>
                  </a:cubicBezTo>
                  <a:cubicBezTo>
                    <a:pt x="113742" y="78105"/>
                    <a:pt x="112790" y="77153"/>
                    <a:pt x="112790" y="78105"/>
                  </a:cubicBezTo>
                  <a:cubicBezTo>
                    <a:pt x="113742" y="80963"/>
                    <a:pt x="115647" y="80010"/>
                    <a:pt x="116600" y="80963"/>
                  </a:cubicBezTo>
                  <a:close/>
                  <a:moveTo>
                    <a:pt x="114695" y="160972"/>
                  </a:moveTo>
                  <a:lnTo>
                    <a:pt x="114695" y="160972"/>
                  </a:lnTo>
                  <a:cubicBezTo>
                    <a:pt x="113742" y="160972"/>
                    <a:pt x="113742" y="160972"/>
                    <a:pt x="114695" y="160972"/>
                  </a:cubicBezTo>
                  <a:cubicBezTo>
                    <a:pt x="112790" y="161925"/>
                    <a:pt x="113742" y="161925"/>
                    <a:pt x="114695" y="160972"/>
                  </a:cubicBezTo>
                  <a:cubicBezTo>
                    <a:pt x="113742" y="161925"/>
                    <a:pt x="114695" y="161925"/>
                    <a:pt x="114695" y="160972"/>
                  </a:cubicBezTo>
                  <a:close/>
                  <a:moveTo>
                    <a:pt x="114695" y="42863"/>
                  </a:moveTo>
                  <a:cubicBezTo>
                    <a:pt x="114695" y="42863"/>
                    <a:pt x="115647" y="41910"/>
                    <a:pt x="114695" y="42863"/>
                  </a:cubicBezTo>
                  <a:cubicBezTo>
                    <a:pt x="114695" y="41910"/>
                    <a:pt x="114695" y="41910"/>
                    <a:pt x="114695" y="40957"/>
                  </a:cubicBezTo>
                  <a:cubicBezTo>
                    <a:pt x="114695" y="40957"/>
                    <a:pt x="113742" y="40957"/>
                    <a:pt x="113742" y="41910"/>
                  </a:cubicBezTo>
                  <a:cubicBezTo>
                    <a:pt x="113742" y="42863"/>
                    <a:pt x="114695"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8"/>
                    <a:pt x="114695" y="143828"/>
                    <a:pt x="115647" y="143828"/>
                  </a:cubicBezTo>
                  <a:cubicBezTo>
                    <a:pt x="116600" y="143828"/>
                    <a:pt x="118505" y="144780"/>
                    <a:pt x="118505" y="142875"/>
                  </a:cubicBezTo>
                  <a:close/>
                  <a:moveTo>
                    <a:pt x="122315" y="113347"/>
                  </a:moveTo>
                  <a:cubicBezTo>
                    <a:pt x="125172" y="109538"/>
                    <a:pt x="122315" y="110490"/>
                    <a:pt x="120410" y="111442"/>
                  </a:cubicBezTo>
                  <a:cubicBezTo>
                    <a:pt x="119457" y="111442"/>
                    <a:pt x="117552" y="112395"/>
                    <a:pt x="116600" y="112395"/>
                  </a:cubicBezTo>
                  <a:cubicBezTo>
                    <a:pt x="115647" y="112395"/>
                    <a:pt x="115647" y="112395"/>
                    <a:pt x="115647" y="113347"/>
                  </a:cubicBezTo>
                  <a:cubicBezTo>
                    <a:pt x="115647" y="114300"/>
                    <a:pt x="115647" y="114300"/>
                    <a:pt x="116600" y="114300"/>
                  </a:cubicBezTo>
                  <a:cubicBezTo>
                    <a:pt x="118505" y="114300"/>
                    <a:pt x="118505" y="115253"/>
                    <a:pt x="117552" y="116205"/>
                  </a:cubicBezTo>
                  <a:cubicBezTo>
                    <a:pt x="115647" y="119063"/>
                    <a:pt x="117552" y="120967"/>
                    <a:pt x="118505" y="123825"/>
                  </a:cubicBezTo>
                  <a:cubicBezTo>
                    <a:pt x="119457" y="125730"/>
                    <a:pt x="120410" y="125730"/>
                    <a:pt x="120410" y="123825"/>
                  </a:cubicBezTo>
                  <a:cubicBezTo>
                    <a:pt x="120410" y="121920"/>
                    <a:pt x="121362" y="121920"/>
                    <a:pt x="123267" y="121920"/>
                  </a:cubicBezTo>
                  <a:cubicBezTo>
                    <a:pt x="125172" y="120015"/>
                    <a:pt x="127077" y="118110"/>
                    <a:pt x="124220" y="116205"/>
                  </a:cubicBezTo>
                  <a:cubicBezTo>
                    <a:pt x="122315" y="114300"/>
                    <a:pt x="121362" y="114300"/>
                    <a:pt x="122315" y="113347"/>
                  </a:cubicBezTo>
                  <a:close/>
                  <a:moveTo>
                    <a:pt x="143270" y="118110"/>
                  </a:moveTo>
                  <a:cubicBezTo>
                    <a:pt x="142317" y="115253"/>
                    <a:pt x="140412" y="116205"/>
                    <a:pt x="138507" y="116205"/>
                  </a:cubicBezTo>
                  <a:lnTo>
                    <a:pt x="138507" y="115253"/>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5" y="100013"/>
                    <a:pt x="140412" y="98107"/>
                    <a:pt x="138507" y="97155"/>
                  </a:cubicBezTo>
                  <a:cubicBezTo>
                    <a:pt x="139460" y="97155"/>
                    <a:pt x="139460" y="97155"/>
                    <a:pt x="139460" y="96203"/>
                  </a:cubicBezTo>
                  <a:lnTo>
                    <a:pt x="139460" y="96203"/>
                  </a:lnTo>
                  <a:cubicBezTo>
                    <a:pt x="138507" y="96203"/>
                    <a:pt x="138507" y="97155"/>
                    <a:pt x="138507" y="98107"/>
                  </a:cubicBezTo>
                  <a:cubicBezTo>
                    <a:pt x="137555" y="98107"/>
                    <a:pt x="136602" y="98107"/>
                    <a:pt x="135650" y="99060"/>
                  </a:cubicBezTo>
                  <a:cubicBezTo>
                    <a:pt x="134697" y="100013"/>
                    <a:pt x="134697" y="100013"/>
                    <a:pt x="133745" y="99060"/>
                  </a:cubicBezTo>
                  <a:cubicBezTo>
                    <a:pt x="132792" y="98107"/>
                    <a:pt x="131840" y="97155"/>
                    <a:pt x="132792" y="96203"/>
                  </a:cubicBezTo>
                  <a:cubicBezTo>
                    <a:pt x="132792" y="96203"/>
                    <a:pt x="133745" y="95250"/>
                    <a:pt x="133745" y="94297"/>
                  </a:cubicBezTo>
                  <a:cubicBezTo>
                    <a:pt x="133745" y="93345"/>
                    <a:pt x="134697" y="93345"/>
                    <a:pt x="133745" y="92392"/>
                  </a:cubicBezTo>
                  <a:cubicBezTo>
                    <a:pt x="132792" y="91440"/>
                    <a:pt x="131840" y="92392"/>
                    <a:pt x="131840" y="93345"/>
                  </a:cubicBezTo>
                  <a:cubicBezTo>
                    <a:pt x="130887" y="95250"/>
                    <a:pt x="128982" y="96203"/>
                    <a:pt x="127077" y="96203"/>
                  </a:cubicBezTo>
                  <a:cubicBezTo>
                    <a:pt x="123267" y="97155"/>
                    <a:pt x="124220" y="99060"/>
                    <a:pt x="126125" y="100965"/>
                  </a:cubicBezTo>
                  <a:cubicBezTo>
                    <a:pt x="126125" y="100965"/>
                    <a:pt x="126125" y="101917"/>
                    <a:pt x="125172" y="101917"/>
                  </a:cubicBezTo>
                  <a:cubicBezTo>
                    <a:pt x="124220" y="101917"/>
                    <a:pt x="123267" y="103822"/>
                    <a:pt x="122315"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3"/>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8"/>
                    <a:pt x="128030" y="127635"/>
                  </a:cubicBezTo>
                  <a:cubicBezTo>
                    <a:pt x="128030" y="128588"/>
                    <a:pt x="128030" y="128588"/>
                    <a:pt x="127077" y="128588"/>
                  </a:cubicBezTo>
                  <a:cubicBezTo>
                    <a:pt x="126125" y="129540"/>
                    <a:pt x="126125" y="128588"/>
                    <a:pt x="125172" y="128588"/>
                  </a:cubicBezTo>
                  <a:cubicBezTo>
                    <a:pt x="123267" y="127635"/>
                    <a:pt x="123267" y="124778"/>
                    <a:pt x="120410" y="123825"/>
                  </a:cubicBezTo>
                  <a:cubicBezTo>
                    <a:pt x="120410" y="125730"/>
                    <a:pt x="118505" y="127635"/>
                    <a:pt x="121362" y="128588"/>
                  </a:cubicBezTo>
                  <a:cubicBezTo>
                    <a:pt x="122315" y="128588"/>
                    <a:pt x="122315" y="130492"/>
                    <a:pt x="120410" y="130492"/>
                  </a:cubicBezTo>
                  <a:cubicBezTo>
                    <a:pt x="118505" y="130492"/>
                    <a:pt x="118505" y="131445"/>
                    <a:pt x="118505" y="132397"/>
                  </a:cubicBezTo>
                  <a:cubicBezTo>
                    <a:pt x="118505" y="134303"/>
                    <a:pt x="118505" y="135255"/>
                    <a:pt x="117552" y="137160"/>
                  </a:cubicBezTo>
                  <a:cubicBezTo>
                    <a:pt x="116600" y="138113"/>
                    <a:pt x="115647" y="138113"/>
                    <a:pt x="114695" y="138113"/>
                  </a:cubicBezTo>
                  <a:cubicBezTo>
                    <a:pt x="112790" y="138113"/>
                    <a:pt x="112790" y="139065"/>
                    <a:pt x="112790" y="140970"/>
                  </a:cubicBezTo>
                  <a:cubicBezTo>
                    <a:pt x="112790"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5"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3"/>
                    <a:pt x="127077" y="132397"/>
                    <a:pt x="128982" y="130492"/>
                  </a:cubicBezTo>
                  <a:cubicBezTo>
                    <a:pt x="128982" y="129540"/>
                    <a:pt x="128982" y="128588"/>
                    <a:pt x="129935" y="128588"/>
                  </a:cubicBezTo>
                  <a:cubicBezTo>
                    <a:pt x="130887" y="128588"/>
                    <a:pt x="130887" y="129540"/>
                    <a:pt x="130887" y="129540"/>
                  </a:cubicBezTo>
                  <a:cubicBezTo>
                    <a:pt x="131840" y="130492"/>
                    <a:pt x="128982" y="135255"/>
                    <a:pt x="133745" y="131445"/>
                  </a:cubicBezTo>
                  <a:cubicBezTo>
                    <a:pt x="133745" y="131445"/>
                    <a:pt x="134697" y="132397"/>
                    <a:pt x="134697" y="132397"/>
                  </a:cubicBezTo>
                  <a:cubicBezTo>
                    <a:pt x="134697" y="133350"/>
                    <a:pt x="134697" y="134303"/>
                    <a:pt x="134697" y="135255"/>
                  </a:cubicBezTo>
                  <a:cubicBezTo>
                    <a:pt x="136602" y="132397"/>
                    <a:pt x="136602" y="131445"/>
                    <a:pt x="134697" y="129540"/>
                  </a:cubicBezTo>
                  <a:cubicBezTo>
                    <a:pt x="132792" y="128588"/>
                    <a:pt x="132792" y="127635"/>
                    <a:pt x="133745" y="125730"/>
                  </a:cubicBezTo>
                  <a:cubicBezTo>
                    <a:pt x="135650" y="124778"/>
                    <a:pt x="136602" y="123825"/>
                    <a:pt x="134697" y="121920"/>
                  </a:cubicBezTo>
                  <a:cubicBezTo>
                    <a:pt x="131840" y="119063"/>
                    <a:pt x="133745" y="118110"/>
                    <a:pt x="136602" y="118110"/>
                  </a:cubicBezTo>
                  <a:cubicBezTo>
                    <a:pt x="138507" y="119063"/>
                    <a:pt x="139460" y="120015"/>
                    <a:pt x="140412" y="120967"/>
                  </a:cubicBezTo>
                  <a:cubicBezTo>
                    <a:pt x="140412" y="120967"/>
                    <a:pt x="141365"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5647" y="32385"/>
                    <a:pt x="115647" y="32385"/>
                    <a:pt x="115647" y="33338"/>
                  </a:cubicBezTo>
                  <a:close/>
                  <a:moveTo>
                    <a:pt x="119457" y="101917"/>
                  </a:moveTo>
                  <a:cubicBezTo>
                    <a:pt x="118505" y="100965"/>
                    <a:pt x="119457" y="99060"/>
                    <a:pt x="117552" y="98107"/>
                  </a:cubicBezTo>
                  <a:cubicBezTo>
                    <a:pt x="116600" y="98107"/>
                    <a:pt x="116600" y="99060"/>
                    <a:pt x="116600" y="100013"/>
                  </a:cubicBezTo>
                  <a:cubicBezTo>
                    <a:pt x="116600" y="100965"/>
                    <a:pt x="116600" y="102870"/>
                    <a:pt x="119457" y="101917"/>
                  </a:cubicBezTo>
                  <a:cubicBezTo>
                    <a:pt x="119457" y="102870"/>
                    <a:pt x="119457" y="101917"/>
                    <a:pt x="119457"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7552" y="54292"/>
                    <a:pt x="117552" y="54292"/>
                  </a:cubicBezTo>
                  <a:close/>
                  <a:moveTo>
                    <a:pt x="117552" y="40005"/>
                  </a:moveTo>
                  <a:cubicBezTo>
                    <a:pt x="117552" y="40005"/>
                    <a:pt x="117552"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20410" y="107632"/>
                    <a:pt x="119457" y="106680"/>
                    <a:pt x="118505" y="107632"/>
                  </a:cubicBezTo>
                  <a:close/>
                  <a:moveTo>
                    <a:pt x="119457" y="148590"/>
                  </a:moveTo>
                  <a:cubicBezTo>
                    <a:pt x="119457" y="148590"/>
                    <a:pt x="118505" y="147638"/>
                    <a:pt x="119457" y="148590"/>
                  </a:cubicBezTo>
                  <a:lnTo>
                    <a:pt x="118505" y="148590"/>
                  </a:lnTo>
                  <a:cubicBezTo>
                    <a:pt x="118505" y="148590"/>
                    <a:pt x="118505" y="148590"/>
                    <a:pt x="119457" y="148590"/>
                  </a:cubicBezTo>
                  <a:cubicBezTo>
                    <a:pt x="118505" y="148590"/>
                    <a:pt x="119457" y="148590"/>
                    <a:pt x="119457" y="148590"/>
                  </a:cubicBezTo>
                  <a:close/>
                  <a:moveTo>
                    <a:pt x="120410" y="117157"/>
                  </a:moveTo>
                  <a:cubicBezTo>
                    <a:pt x="120410" y="117157"/>
                    <a:pt x="120410" y="118110"/>
                    <a:pt x="120410" y="117157"/>
                  </a:cubicBezTo>
                  <a:cubicBezTo>
                    <a:pt x="119457" y="118110"/>
                    <a:pt x="118505" y="117157"/>
                    <a:pt x="118505" y="117157"/>
                  </a:cubicBezTo>
                  <a:cubicBezTo>
                    <a:pt x="119457" y="116205"/>
                    <a:pt x="119457" y="116205"/>
                    <a:pt x="120410" y="117157"/>
                  </a:cubicBezTo>
                  <a:cubicBezTo>
                    <a:pt x="120410" y="116205"/>
                    <a:pt x="120410" y="116205"/>
                    <a:pt x="120410" y="117157"/>
                  </a:cubicBezTo>
                  <a:close/>
                  <a:moveTo>
                    <a:pt x="121362" y="61913"/>
                  </a:moveTo>
                  <a:cubicBezTo>
                    <a:pt x="122315" y="61913"/>
                    <a:pt x="123267" y="61913"/>
                    <a:pt x="123267" y="62865"/>
                  </a:cubicBezTo>
                  <a:cubicBezTo>
                    <a:pt x="123267" y="63817"/>
                    <a:pt x="122315"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40" y="70485"/>
                    <a:pt x="133745" y="70485"/>
                  </a:cubicBezTo>
                  <a:cubicBezTo>
                    <a:pt x="135650" y="70485"/>
                    <a:pt x="136602" y="71438"/>
                    <a:pt x="134697" y="73342"/>
                  </a:cubicBezTo>
                  <a:cubicBezTo>
                    <a:pt x="134697" y="73342"/>
                    <a:pt x="134697" y="74295"/>
                    <a:pt x="133745" y="74295"/>
                  </a:cubicBezTo>
                  <a:cubicBezTo>
                    <a:pt x="131840" y="73342"/>
                    <a:pt x="129935" y="72390"/>
                    <a:pt x="128030" y="73342"/>
                  </a:cubicBezTo>
                  <a:cubicBezTo>
                    <a:pt x="127077" y="74295"/>
                    <a:pt x="126125" y="74295"/>
                    <a:pt x="124220" y="73342"/>
                  </a:cubicBezTo>
                  <a:cubicBezTo>
                    <a:pt x="122315" y="73342"/>
                    <a:pt x="122315" y="72390"/>
                    <a:pt x="124220" y="71438"/>
                  </a:cubicBezTo>
                  <a:close/>
                  <a:moveTo>
                    <a:pt x="125172" y="147638"/>
                  </a:moveTo>
                  <a:cubicBezTo>
                    <a:pt x="125172" y="146685"/>
                    <a:pt x="125172"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2315" y="131445"/>
                    <a:pt x="124220" y="130492"/>
                    <a:pt x="125172" y="131445"/>
                  </a:cubicBezTo>
                  <a:cubicBezTo>
                    <a:pt x="125172" y="130492"/>
                    <a:pt x="125172" y="131445"/>
                    <a:pt x="125172" y="131445"/>
                  </a:cubicBezTo>
                  <a:close/>
                  <a:moveTo>
                    <a:pt x="125172" y="137160"/>
                  </a:moveTo>
                  <a:cubicBezTo>
                    <a:pt x="126125" y="137160"/>
                    <a:pt x="126125" y="136207"/>
                    <a:pt x="126125" y="136207"/>
                  </a:cubicBezTo>
                  <a:cubicBezTo>
                    <a:pt x="126125" y="135255"/>
                    <a:pt x="126125" y="135255"/>
                    <a:pt x="125172" y="135255"/>
                  </a:cubicBezTo>
                  <a:cubicBezTo>
                    <a:pt x="124220" y="135255"/>
                    <a:pt x="124220" y="135255"/>
                    <a:pt x="124220" y="136207"/>
                  </a:cubicBezTo>
                  <a:cubicBezTo>
                    <a:pt x="124220" y="137160"/>
                    <a:pt x="124220" y="137160"/>
                    <a:pt x="125172"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982" y="141922"/>
                    <a:pt x="129935" y="140017"/>
                  </a:cubicBezTo>
                  <a:cubicBezTo>
                    <a:pt x="129935" y="140970"/>
                    <a:pt x="129935" y="140017"/>
                    <a:pt x="129935" y="140017"/>
                  </a:cubicBezTo>
                  <a:close/>
                  <a:moveTo>
                    <a:pt x="125172" y="39053"/>
                  </a:moveTo>
                  <a:cubicBezTo>
                    <a:pt x="125172" y="39053"/>
                    <a:pt x="125172" y="39053"/>
                    <a:pt x="125172" y="39053"/>
                  </a:cubicBezTo>
                  <a:cubicBezTo>
                    <a:pt x="126125" y="39053"/>
                    <a:pt x="126125" y="39053"/>
                    <a:pt x="126125" y="39053"/>
                  </a:cubicBezTo>
                  <a:cubicBezTo>
                    <a:pt x="126125" y="38100"/>
                    <a:pt x="126125" y="38100"/>
                    <a:pt x="125172" y="39053"/>
                  </a:cubicBezTo>
                  <a:cubicBezTo>
                    <a:pt x="125172" y="38100"/>
                    <a:pt x="125172" y="38100"/>
                    <a:pt x="125172" y="39053"/>
                  </a:cubicBezTo>
                  <a:close/>
                  <a:moveTo>
                    <a:pt x="126125" y="99060"/>
                  </a:moveTo>
                  <a:cubicBezTo>
                    <a:pt x="127077" y="97155"/>
                    <a:pt x="128030" y="97155"/>
                    <a:pt x="129935" y="98107"/>
                  </a:cubicBezTo>
                  <a:cubicBezTo>
                    <a:pt x="131840" y="99060"/>
                    <a:pt x="131840" y="101917"/>
                    <a:pt x="130887" y="103822"/>
                  </a:cubicBezTo>
                  <a:cubicBezTo>
                    <a:pt x="129935" y="104775"/>
                    <a:pt x="128982" y="104775"/>
                    <a:pt x="128982" y="102870"/>
                  </a:cubicBezTo>
                  <a:cubicBezTo>
                    <a:pt x="128030" y="101917"/>
                    <a:pt x="127077" y="100013"/>
                    <a:pt x="126125" y="99060"/>
                  </a:cubicBezTo>
                  <a:close/>
                  <a:moveTo>
                    <a:pt x="128030" y="108585"/>
                  </a:moveTo>
                  <a:cubicBezTo>
                    <a:pt x="128030" y="108585"/>
                    <a:pt x="127077" y="108585"/>
                    <a:pt x="128030" y="108585"/>
                  </a:cubicBezTo>
                  <a:cubicBezTo>
                    <a:pt x="127077" y="107632"/>
                    <a:pt x="126125" y="107632"/>
                    <a:pt x="126125" y="106680"/>
                  </a:cubicBezTo>
                  <a:cubicBezTo>
                    <a:pt x="127077" y="106680"/>
                    <a:pt x="127077" y="107632"/>
                    <a:pt x="128030" y="108585"/>
                  </a:cubicBezTo>
                  <a:cubicBezTo>
                    <a:pt x="128030" y="108585"/>
                    <a:pt x="128030" y="108585"/>
                    <a:pt x="128030" y="108585"/>
                  </a:cubicBezTo>
                  <a:close/>
                  <a:moveTo>
                    <a:pt x="128030" y="54292"/>
                  </a:moveTo>
                  <a:cubicBezTo>
                    <a:pt x="127077" y="54292"/>
                    <a:pt x="127077" y="54292"/>
                    <a:pt x="128030" y="54292"/>
                  </a:cubicBezTo>
                  <a:cubicBezTo>
                    <a:pt x="127077" y="55245"/>
                    <a:pt x="127077" y="55245"/>
                    <a:pt x="128030" y="56197"/>
                  </a:cubicBezTo>
                  <a:cubicBezTo>
                    <a:pt x="128030" y="56197"/>
                    <a:pt x="128030" y="55245"/>
                    <a:pt x="128030" y="54292"/>
                  </a:cubicBezTo>
                  <a:cubicBezTo>
                    <a:pt x="128030" y="54292"/>
                    <a:pt x="128030" y="54292"/>
                    <a:pt x="128030" y="54292"/>
                  </a:cubicBezTo>
                  <a:close/>
                  <a:moveTo>
                    <a:pt x="135650" y="66675"/>
                  </a:moveTo>
                  <a:cubicBezTo>
                    <a:pt x="133745" y="67628"/>
                    <a:pt x="131840" y="68580"/>
                    <a:pt x="129935" y="69532"/>
                  </a:cubicBezTo>
                  <a:cubicBezTo>
                    <a:pt x="128982" y="68580"/>
                    <a:pt x="131840" y="65722"/>
                    <a:pt x="128030" y="66675"/>
                  </a:cubicBezTo>
                  <a:cubicBezTo>
                    <a:pt x="127077" y="66675"/>
                    <a:pt x="127077" y="65722"/>
                    <a:pt x="127077" y="64770"/>
                  </a:cubicBezTo>
                  <a:cubicBezTo>
                    <a:pt x="128030" y="62865"/>
                    <a:pt x="128982" y="62865"/>
                    <a:pt x="130887" y="62865"/>
                  </a:cubicBezTo>
                  <a:cubicBezTo>
                    <a:pt x="132792" y="62865"/>
                    <a:pt x="131840" y="63817"/>
                    <a:pt x="132792" y="64770"/>
                  </a:cubicBezTo>
                  <a:cubicBezTo>
                    <a:pt x="132792" y="66675"/>
                    <a:pt x="133745" y="66675"/>
                    <a:pt x="135650" y="66675"/>
                  </a:cubicBezTo>
                  <a:close/>
                  <a:moveTo>
                    <a:pt x="129935" y="49530"/>
                  </a:moveTo>
                  <a:lnTo>
                    <a:pt x="129935" y="49530"/>
                  </a:lnTo>
                  <a:cubicBezTo>
                    <a:pt x="128982" y="49530"/>
                    <a:pt x="128030" y="49530"/>
                    <a:pt x="128030" y="49530"/>
                  </a:cubicBezTo>
                  <a:lnTo>
                    <a:pt x="128030" y="48578"/>
                  </a:lnTo>
                  <a:cubicBezTo>
                    <a:pt x="128982" y="48578"/>
                    <a:pt x="128982" y="48578"/>
                    <a:pt x="129935" y="49530"/>
                  </a:cubicBezTo>
                  <a:cubicBezTo>
                    <a:pt x="129935" y="49530"/>
                    <a:pt x="129935" y="49530"/>
                    <a:pt x="129935" y="49530"/>
                  </a:cubicBezTo>
                  <a:close/>
                  <a:moveTo>
                    <a:pt x="129935" y="40957"/>
                  </a:moveTo>
                  <a:cubicBezTo>
                    <a:pt x="129935" y="40957"/>
                    <a:pt x="129935" y="40957"/>
                    <a:pt x="129935" y="40957"/>
                  </a:cubicBezTo>
                  <a:cubicBezTo>
                    <a:pt x="129935" y="41910"/>
                    <a:pt x="130887" y="40957"/>
                    <a:pt x="129935" y="40957"/>
                  </a:cubicBezTo>
                  <a:cubicBezTo>
                    <a:pt x="130887" y="40957"/>
                    <a:pt x="129935" y="40957"/>
                    <a:pt x="129935" y="40957"/>
                  </a:cubicBezTo>
                  <a:cubicBezTo>
                    <a:pt x="129935" y="40005"/>
                    <a:pt x="129935" y="40957"/>
                    <a:pt x="129935" y="40957"/>
                  </a:cubicBezTo>
                  <a:close/>
                  <a:moveTo>
                    <a:pt x="132792" y="56197"/>
                  </a:moveTo>
                  <a:cubicBezTo>
                    <a:pt x="131840" y="56197"/>
                    <a:pt x="131840" y="56197"/>
                    <a:pt x="131840" y="57150"/>
                  </a:cubicBezTo>
                  <a:lnTo>
                    <a:pt x="131840" y="58103"/>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6602" y="57150"/>
                    <a:pt x="132792" y="56197"/>
                  </a:cubicBezTo>
                  <a:close/>
                  <a:moveTo>
                    <a:pt x="132792" y="139065"/>
                  </a:moveTo>
                  <a:cubicBezTo>
                    <a:pt x="132792" y="139065"/>
                    <a:pt x="132792" y="138113"/>
                    <a:pt x="132792" y="139065"/>
                  </a:cubicBezTo>
                  <a:lnTo>
                    <a:pt x="132792" y="139065"/>
                  </a:lnTo>
                  <a:cubicBezTo>
                    <a:pt x="131840" y="139065"/>
                    <a:pt x="132792"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5650" y="123825"/>
                    <a:pt x="134697" y="122872"/>
                    <a:pt x="135650" y="122872"/>
                  </a:cubicBezTo>
                  <a:cubicBezTo>
                    <a:pt x="133745" y="122872"/>
                    <a:pt x="133745" y="122872"/>
                    <a:pt x="133745" y="121920"/>
                  </a:cubicBezTo>
                  <a:cubicBezTo>
                    <a:pt x="133745" y="121920"/>
                    <a:pt x="133745" y="120967"/>
                    <a:pt x="134697" y="120967"/>
                  </a:cubicBezTo>
                  <a:cubicBezTo>
                    <a:pt x="135650" y="120967"/>
                    <a:pt x="135650" y="121920"/>
                    <a:pt x="135650" y="122872"/>
                  </a:cubicBezTo>
                  <a:close/>
                  <a:moveTo>
                    <a:pt x="134697" y="112395"/>
                  </a:moveTo>
                  <a:cubicBezTo>
                    <a:pt x="134697" y="113347"/>
                    <a:pt x="134697" y="113347"/>
                    <a:pt x="134697" y="112395"/>
                  </a:cubicBezTo>
                  <a:cubicBezTo>
                    <a:pt x="133745" y="113347"/>
                    <a:pt x="133745" y="113347"/>
                    <a:pt x="133745" y="112395"/>
                  </a:cubicBezTo>
                  <a:cubicBezTo>
                    <a:pt x="133745" y="112395"/>
                    <a:pt x="133745" y="112395"/>
                    <a:pt x="134697" y="112395"/>
                  </a:cubicBezTo>
                  <a:cubicBezTo>
                    <a:pt x="134697" y="112395"/>
                    <a:pt x="134697" y="112395"/>
                    <a:pt x="134697" y="112395"/>
                  </a:cubicBezTo>
                  <a:close/>
                  <a:moveTo>
                    <a:pt x="134697" y="101917"/>
                  </a:moveTo>
                  <a:cubicBezTo>
                    <a:pt x="135650" y="102870"/>
                    <a:pt x="134697" y="102870"/>
                    <a:pt x="134697" y="101917"/>
                  </a:cubicBezTo>
                  <a:cubicBezTo>
                    <a:pt x="133745" y="102870"/>
                    <a:pt x="133745" y="102870"/>
                    <a:pt x="133745" y="102870"/>
                  </a:cubicBezTo>
                  <a:cubicBezTo>
                    <a:pt x="133745" y="101917"/>
                    <a:pt x="133745"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2397"/>
                  </a:moveTo>
                  <a:cubicBezTo>
                    <a:pt x="135650" y="132397"/>
                    <a:pt x="135650" y="132397"/>
                    <a:pt x="134697" y="133350"/>
                  </a:cubicBezTo>
                  <a:lnTo>
                    <a:pt x="134697" y="133350"/>
                  </a:lnTo>
                  <a:cubicBezTo>
                    <a:pt x="135650" y="134303"/>
                    <a:pt x="135650" y="133350"/>
                    <a:pt x="136602" y="132397"/>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5" y="93345"/>
                    <a:pt x="141365" y="92392"/>
                  </a:cubicBezTo>
                  <a:cubicBezTo>
                    <a:pt x="141365"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5175"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1" name="Freeform 340">
              <a:extLst>
                <a:ext uri="{FF2B5EF4-FFF2-40B4-BE49-F238E27FC236}">
                  <a16:creationId xmlns:a16="http://schemas.microsoft.com/office/drawing/2014/main" id="{0B299606-60DC-D65F-0B22-1EB194CDF883}"/>
                </a:ext>
              </a:extLst>
            </p:cNvPr>
            <p:cNvSpPr/>
            <p:nvPr/>
          </p:nvSpPr>
          <p:spPr>
            <a:xfrm>
              <a:off x="15827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6450 h 260167"/>
                <a:gd name="connsiteX90" fmla="*/ 37386 w 171343"/>
                <a:gd name="connsiteY90" fmla="*/ 46450 h 260167"/>
                <a:gd name="connsiteX91" fmla="*/ 39291 w 171343"/>
                <a:gd name="connsiteY91" fmla="*/ 44545 h 260167"/>
                <a:gd name="connsiteX92" fmla="*/ 38338 w 171343"/>
                <a:gd name="connsiteY92" fmla="*/ 48355 h 260167"/>
                <a:gd name="connsiteX93" fmla="*/ 37386 w 171343"/>
                <a:gd name="connsiteY93" fmla="*/ 50260 h 260167"/>
                <a:gd name="connsiteX94" fmla="*/ 39291 w 171343"/>
                <a:gd name="connsiteY94" fmla="*/ 50260 h 260167"/>
                <a:gd name="connsiteX95" fmla="*/ 41196 w 171343"/>
                <a:gd name="connsiteY95" fmla="*/ 50260 h 260167"/>
                <a:gd name="connsiteX96" fmla="*/ 45958 w 171343"/>
                <a:gd name="connsiteY96" fmla="*/ 52165 h 260167"/>
                <a:gd name="connsiteX97" fmla="*/ 47863 w 171343"/>
                <a:gd name="connsiteY97" fmla="*/ 54070 h 260167"/>
                <a:gd name="connsiteX98" fmla="*/ 47863 w 171343"/>
                <a:gd name="connsiteY98" fmla="*/ 56927 h 260167"/>
                <a:gd name="connsiteX99" fmla="*/ 45006 w 171343"/>
                <a:gd name="connsiteY99" fmla="*/ 56927 h 260167"/>
                <a:gd name="connsiteX100" fmla="*/ 45006 w 171343"/>
                <a:gd name="connsiteY100" fmla="*/ 56927 h 260167"/>
                <a:gd name="connsiteX101" fmla="*/ 45006 w 171343"/>
                <a:gd name="connsiteY101" fmla="*/ 56927 h 260167"/>
                <a:gd name="connsiteX102" fmla="*/ 40243 w 171343"/>
                <a:gd name="connsiteY102" fmla="*/ 56927 h 260167"/>
                <a:gd name="connsiteX103" fmla="*/ 36433 w 171343"/>
                <a:gd name="connsiteY103" fmla="*/ 58833 h 260167"/>
                <a:gd name="connsiteX104" fmla="*/ 35481 w 171343"/>
                <a:gd name="connsiteY104" fmla="*/ 60737 h 260167"/>
                <a:gd name="connsiteX105" fmla="*/ 37386 w 171343"/>
                <a:gd name="connsiteY105" fmla="*/ 59785 h 260167"/>
                <a:gd name="connsiteX106" fmla="*/ 40243 w 171343"/>
                <a:gd name="connsiteY106" fmla="*/ 59785 h 260167"/>
                <a:gd name="connsiteX107" fmla="*/ 44053 w 171343"/>
                <a:gd name="connsiteY107" fmla="*/ 61690 h 260167"/>
                <a:gd name="connsiteX108" fmla="*/ 44053 w 171343"/>
                <a:gd name="connsiteY108" fmla="*/ 63595 h 260167"/>
                <a:gd name="connsiteX109" fmla="*/ 41196 w 171343"/>
                <a:gd name="connsiteY109" fmla="*/ 65500 h 260167"/>
                <a:gd name="connsiteX110" fmla="*/ 38338 w 171343"/>
                <a:gd name="connsiteY110" fmla="*/ 66452 h 260167"/>
                <a:gd name="connsiteX111" fmla="*/ 35481 w 171343"/>
                <a:gd name="connsiteY111" fmla="*/ 70262 h 260167"/>
                <a:gd name="connsiteX112" fmla="*/ 34528 w 171343"/>
                <a:gd name="connsiteY112" fmla="*/ 71215 h 260167"/>
                <a:gd name="connsiteX113" fmla="*/ 36433 w 171343"/>
                <a:gd name="connsiteY113" fmla="*/ 72168 h 260167"/>
                <a:gd name="connsiteX114" fmla="*/ 39291 w 171343"/>
                <a:gd name="connsiteY114" fmla="*/ 70262 h 260167"/>
                <a:gd name="connsiteX115" fmla="*/ 41196 w 171343"/>
                <a:gd name="connsiteY115" fmla="*/ 65500 h 260167"/>
                <a:gd name="connsiteX116" fmla="*/ 42148 w 171343"/>
                <a:gd name="connsiteY116" fmla="*/ 68358 h 260167"/>
                <a:gd name="connsiteX117" fmla="*/ 45006 w 171343"/>
                <a:gd name="connsiteY117" fmla="*/ 75025 h 260167"/>
                <a:gd name="connsiteX118" fmla="*/ 47863 w 171343"/>
                <a:gd name="connsiteY118" fmla="*/ 75977 h 260167"/>
                <a:gd name="connsiteX119" fmla="*/ 51673 w 171343"/>
                <a:gd name="connsiteY119" fmla="*/ 72168 h 260167"/>
                <a:gd name="connsiteX120" fmla="*/ 52626 w 171343"/>
                <a:gd name="connsiteY120" fmla="*/ 69310 h 260167"/>
                <a:gd name="connsiteX121" fmla="*/ 48816 w 171343"/>
                <a:gd name="connsiteY121" fmla="*/ 61690 h 260167"/>
                <a:gd name="connsiteX122" fmla="*/ 48816 w 171343"/>
                <a:gd name="connsiteY122" fmla="*/ 61690 h 260167"/>
                <a:gd name="connsiteX123" fmla="*/ 48816 w 171343"/>
                <a:gd name="connsiteY123" fmla="*/ 57880 h 260167"/>
                <a:gd name="connsiteX124" fmla="*/ 48816 w 171343"/>
                <a:gd name="connsiteY124" fmla="*/ 57880 h 260167"/>
                <a:gd name="connsiteX125" fmla="*/ 50721 w 171343"/>
                <a:gd name="connsiteY125" fmla="*/ 59785 h 260167"/>
                <a:gd name="connsiteX126" fmla="*/ 55483 w 171343"/>
                <a:gd name="connsiteY126" fmla="*/ 61690 h 260167"/>
                <a:gd name="connsiteX127" fmla="*/ 57388 w 171343"/>
                <a:gd name="connsiteY127" fmla="*/ 58833 h 260167"/>
                <a:gd name="connsiteX128" fmla="*/ 52626 w 171343"/>
                <a:gd name="connsiteY128" fmla="*/ 57880 h 260167"/>
                <a:gd name="connsiteX129" fmla="*/ 49768 w 171343"/>
                <a:gd name="connsiteY129" fmla="*/ 58833 h 260167"/>
                <a:gd name="connsiteX130" fmla="*/ 50721 w 171343"/>
                <a:gd name="connsiteY130" fmla="*/ 53118 h 260167"/>
                <a:gd name="connsiteX131" fmla="*/ 51673 w 171343"/>
                <a:gd name="connsiteY131" fmla="*/ 51212 h 260167"/>
                <a:gd name="connsiteX132" fmla="*/ 52626 w 171343"/>
                <a:gd name="connsiteY132" fmla="*/ 50260 h 260167"/>
                <a:gd name="connsiteX133" fmla="*/ 51673 w 171343"/>
                <a:gd name="connsiteY133" fmla="*/ 47402 h 260167"/>
                <a:gd name="connsiteX134" fmla="*/ 50721 w 171343"/>
                <a:gd name="connsiteY134" fmla="*/ 45498 h 260167"/>
                <a:gd name="connsiteX135" fmla="*/ 50721 w 171343"/>
                <a:gd name="connsiteY135" fmla="*/ 44545 h 260167"/>
                <a:gd name="connsiteX136" fmla="*/ 56436 w 171343"/>
                <a:gd name="connsiteY136" fmla="*/ 42640 h 260167"/>
                <a:gd name="connsiteX137" fmla="*/ 57388 w 171343"/>
                <a:gd name="connsiteY137" fmla="*/ 42640 h 260167"/>
                <a:gd name="connsiteX138" fmla="*/ 56436 w 171343"/>
                <a:gd name="connsiteY138" fmla="*/ 41687 h 260167"/>
                <a:gd name="connsiteX139" fmla="*/ 56436 w 171343"/>
                <a:gd name="connsiteY139" fmla="*/ 33115 h 260167"/>
                <a:gd name="connsiteX140" fmla="*/ 56436 w 171343"/>
                <a:gd name="connsiteY140" fmla="*/ 29305 h 260167"/>
                <a:gd name="connsiteX141" fmla="*/ 49768 w 171343"/>
                <a:gd name="connsiteY141" fmla="*/ 26448 h 260167"/>
                <a:gd name="connsiteX142" fmla="*/ 45958 w 171343"/>
                <a:gd name="connsiteY142" fmla="*/ 28352 h 260167"/>
                <a:gd name="connsiteX143" fmla="*/ 43101 w 171343"/>
                <a:gd name="connsiteY143" fmla="*/ 24543 h 260167"/>
                <a:gd name="connsiteX144" fmla="*/ 42148 w 171343"/>
                <a:gd name="connsiteY144" fmla="*/ 24543 h 260167"/>
                <a:gd name="connsiteX145" fmla="*/ 42148 w 171343"/>
                <a:gd name="connsiteY145" fmla="*/ 25495 h 260167"/>
                <a:gd name="connsiteX146" fmla="*/ 43101 w 171343"/>
                <a:gd name="connsiteY146" fmla="*/ 27400 h 260167"/>
                <a:gd name="connsiteX147" fmla="*/ 43101 w 171343"/>
                <a:gd name="connsiteY147" fmla="*/ 29305 h 260167"/>
                <a:gd name="connsiteX148" fmla="*/ 41196 w 171343"/>
                <a:gd name="connsiteY148" fmla="*/ 28352 h 260167"/>
                <a:gd name="connsiteX149" fmla="*/ 39291 w 171343"/>
                <a:gd name="connsiteY149" fmla="*/ 28352 h 260167"/>
                <a:gd name="connsiteX150" fmla="*/ 39291 w 171343"/>
                <a:gd name="connsiteY150" fmla="*/ 29305 h 260167"/>
                <a:gd name="connsiteX151" fmla="*/ 40243 w 171343"/>
                <a:gd name="connsiteY151" fmla="*/ 35020 h 260167"/>
                <a:gd name="connsiteX152" fmla="*/ 40243 w 171343"/>
                <a:gd name="connsiteY152" fmla="*/ 42640 h 260167"/>
                <a:gd name="connsiteX153" fmla="*/ 38338 w 171343"/>
                <a:gd name="connsiteY153" fmla="*/ 46450 h 260167"/>
                <a:gd name="connsiteX154" fmla="*/ 35481 w 171343"/>
                <a:gd name="connsiteY154" fmla="*/ 46450 h 260167"/>
                <a:gd name="connsiteX155" fmla="*/ 35481 w 171343"/>
                <a:gd name="connsiteY155" fmla="*/ 46450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1712 h 260167"/>
                <a:gd name="connsiteX169" fmla="*/ 36433 w 171343"/>
                <a:gd name="connsiteY169" fmla="*/ 241712 h 260167"/>
                <a:gd name="connsiteX170" fmla="*/ 36433 w 171343"/>
                <a:gd name="connsiteY170" fmla="*/ 241712 h 260167"/>
                <a:gd name="connsiteX171" fmla="*/ 36433 w 171343"/>
                <a:gd name="connsiteY171" fmla="*/ 241712 h 260167"/>
                <a:gd name="connsiteX172" fmla="*/ 36433 w 171343"/>
                <a:gd name="connsiteY172" fmla="*/ 241712 h 260167"/>
                <a:gd name="connsiteX173" fmla="*/ 35481 w 171343"/>
                <a:gd name="connsiteY173" fmla="*/ 219805 h 260167"/>
                <a:gd name="connsiteX174" fmla="*/ 35481 w 171343"/>
                <a:gd name="connsiteY174" fmla="*/ 219805 h 260167"/>
                <a:gd name="connsiteX175" fmla="*/ 37386 w 171343"/>
                <a:gd name="connsiteY175" fmla="*/ 219805 h 260167"/>
                <a:gd name="connsiteX176" fmla="*/ 35481 w 171343"/>
                <a:gd name="connsiteY176" fmla="*/ 219805 h 260167"/>
                <a:gd name="connsiteX177" fmla="*/ 35481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3137 h 260167"/>
                <a:gd name="connsiteX210" fmla="*/ 40243 w 171343"/>
                <a:gd name="connsiteY210" fmla="*/ 212185 h 260167"/>
                <a:gd name="connsiteX211" fmla="*/ 41196 w 171343"/>
                <a:gd name="connsiteY211" fmla="*/ 211233 h 260167"/>
                <a:gd name="connsiteX212" fmla="*/ 39291 w 171343"/>
                <a:gd name="connsiteY212" fmla="*/ 211233 h 260167"/>
                <a:gd name="connsiteX213" fmla="*/ 39291 w 171343"/>
                <a:gd name="connsiteY213" fmla="*/ 213137 h 260167"/>
                <a:gd name="connsiteX214" fmla="*/ 39291 w 171343"/>
                <a:gd name="connsiteY214" fmla="*/ 213137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3101 w 171343"/>
                <a:gd name="connsiteY269" fmla="*/ 191230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8837 h 260167"/>
                <a:gd name="connsiteX287" fmla="*/ 44053 w 171343"/>
                <a:gd name="connsiteY287" fmla="*/ 96933 h 260167"/>
                <a:gd name="connsiteX288" fmla="*/ 43101 w 171343"/>
                <a:gd name="connsiteY288" fmla="*/ 97885 h 260167"/>
                <a:gd name="connsiteX289" fmla="*/ 45958 w 171343"/>
                <a:gd name="connsiteY289" fmla="*/ 102648 h 260167"/>
                <a:gd name="connsiteX290" fmla="*/ 46911 w 171343"/>
                <a:gd name="connsiteY290" fmla="*/ 102648 h 260167"/>
                <a:gd name="connsiteX291" fmla="*/ 45958 w 171343"/>
                <a:gd name="connsiteY291" fmla="*/ 101695 h 260167"/>
                <a:gd name="connsiteX292" fmla="*/ 45006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4053 w 171343"/>
                <a:gd name="connsiteY298" fmla="*/ 134080 h 260167"/>
                <a:gd name="connsiteX299" fmla="*/ 44053 w 171343"/>
                <a:gd name="connsiteY299" fmla="*/ 134080 h 260167"/>
                <a:gd name="connsiteX300" fmla="*/ 43101 w 171343"/>
                <a:gd name="connsiteY300" fmla="*/ 134080 h 260167"/>
                <a:gd name="connsiteX301" fmla="*/ 44053 w 171343"/>
                <a:gd name="connsiteY301" fmla="*/ 134080 h 260167"/>
                <a:gd name="connsiteX302" fmla="*/ 44053 w 171343"/>
                <a:gd name="connsiteY302" fmla="*/ 134080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5958 w 171343"/>
                <a:gd name="connsiteY313" fmla="*/ 49308 h 260167"/>
                <a:gd name="connsiteX314" fmla="*/ 45006 w 171343"/>
                <a:gd name="connsiteY314" fmla="*/ 50260 h 260167"/>
                <a:gd name="connsiteX315" fmla="*/ 43101 w 171343"/>
                <a:gd name="connsiteY315" fmla="*/ 48355 h 260167"/>
                <a:gd name="connsiteX316" fmla="*/ 44053 w 171343"/>
                <a:gd name="connsiteY316" fmla="*/ 47402 h 260167"/>
                <a:gd name="connsiteX317" fmla="*/ 45958 w 171343"/>
                <a:gd name="connsiteY317" fmla="*/ 49308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4053 w 171343"/>
                <a:gd name="connsiteY328" fmla="*/ 229330 h 260167"/>
                <a:gd name="connsiteX329" fmla="*/ 44053 w 171343"/>
                <a:gd name="connsiteY329" fmla="*/ 229330 h 260167"/>
                <a:gd name="connsiteX330" fmla="*/ 44053 w 171343"/>
                <a:gd name="connsiteY330" fmla="*/ 229330 h 260167"/>
                <a:gd name="connsiteX331" fmla="*/ 44053 w 171343"/>
                <a:gd name="connsiteY331" fmla="*/ 229330 h 260167"/>
                <a:gd name="connsiteX332" fmla="*/ 44053 w 171343"/>
                <a:gd name="connsiteY332" fmla="*/ 229330 h 260167"/>
                <a:gd name="connsiteX333" fmla="*/ 45006 w 171343"/>
                <a:gd name="connsiteY333" fmla="*/ 68358 h 260167"/>
                <a:gd name="connsiteX334" fmla="*/ 45006 w 171343"/>
                <a:gd name="connsiteY334" fmla="*/ 62643 h 260167"/>
                <a:gd name="connsiteX335" fmla="*/ 45958 w 171343"/>
                <a:gd name="connsiteY335" fmla="*/ 62643 h 260167"/>
                <a:gd name="connsiteX336" fmla="*/ 48816 w 171343"/>
                <a:gd name="connsiteY336" fmla="*/ 68358 h 260167"/>
                <a:gd name="connsiteX337" fmla="*/ 50721 w 171343"/>
                <a:gd name="connsiteY337" fmla="*/ 71215 h 260167"/>
                <a:gd name="connsiteX338" fmla="*/ 51673 w 171343"/>
                <a:gd name="connsiteY338" fmla="*/ 72168 h 260167"/>
                <a:gd name="connsiteX339" fmla="*/ 50721 w 171343"/>
                <a:gd name="connsiteY339" fmla="*/ 72168 h 260167"/>
                <a:gd name="connsiteX340" fmla="*/ 45006 w 171343"/>
                <a:gd name="connsiteY340" fmla="*/ 68358 h 260167"/>
                <a:gd name="connsiteX341" fmla="*/ 48816 w 171343"/>
                <a:gd name="connsiteY341" fmla="*/ 60737 h 260167"/>
                <a:gd name="connsiteX342" fmla="*/ 48816 w 171343"/>
                <a:gd name="connsiteY342" fmla="*/ 60737 h 260167"/>
                <a:gd name="connsiteX343" fmla="*/ 44053 w 171343"/>
                <a:gd name="connsiteY343" fmla="*/ 60737 h 260167"/>
                <a:gd name="connsiteX344" fmla="*/ 45006 w 171343"/>
                <a:gd name="connsiteY344" fmla="*/ 56927 h 260167"/>
                <a:gd name="connsiteX345" fmla="*/ 45006 w 171343"/>
                <a:gd name="connsiteY345" fmla="*/ 56927 h 260167"/>
                <a:gd name="connsiteX346" fmla="*/ 48816 w 171343"/>
                <a:gd name="connsiteY346" fmla="*/ 60737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30270 h 260167"/>
                <a:gd name="connsiteX363" fmla="*/ 45958 w 171343"/>
                <a:gd name="connsiteY363" fmla="*/ 127412 h 260167"/>
                <a:gd name="connsiteX364" fmla="*/ 45006 w 171343"/>
                <a:gd name="connsiteY364" fmla="*/ 128365 h 260167"/>
                <a:gd name="connsiteX365" fmla="*/ 48816 w 171343"/>
                <a:gd name="connsiteY365" fmla="*/ 130270 h 260167"/>
                <a:gd name="connsiteX366" fmla="*/ 48816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7863 w 171343"/>
                <a:gd name="connsiteY403" fmla="*/ 224568 h 260167"/>
                <a:gd name="connsiteX404" fmla="*/ 47863 w 171343"/>
                <a:gd name="connsiteY404" fmla="*/ 224568 h 260167"/>
                <a:gd name="connsiteX405" fmla="*/ 47863 w 171343"/>
                <a:gd name="connsiteY405" fmla="*/ 225520 h 260167"/>
                <a:gd name="connsiteX406" fmla="*/ 47863 w 171343"/>
                <a:gd name="connsiteY406" fmla="*/ 224568 h 260167"/>
                <a:gd name="connsiteX407" fmla="*/ 47863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8816 w 171343"/>
                <a:gd name="connsiteY417" fmla="*/ 199803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9800 h 260167"/>
                <a:gd name="connsiteX443" fmla="*/ 50721 w 171343"/>
                <a:gd name="connsiteY443" fmla="*/ 179800 h 260167"/>
                <a:gd name="connsiteX444" fmla="*/ 50721 w 171343"/>
                <a:gd name="connsiteY444" fmla="*/ 179800 h 260167"/>
                <a:gd name="connsiteX445" fmla="*/ 50721 w 171343"/>
                <a:gd name="connsiteY445" fmla="*/ 179800 h 260167"/>
                <a:gd name="connsiteX446" fmla="*/ 50721 w 171343"/>
                <a:gd name="connsiteY446" fmla="*/ 179800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1673 w 171343"/>
                <a:gd name="connsiteY470" fmla="*/ 97885 h 260167"/>
                <a:gd name="connsiteX471" fmla="*/ 52626 w 171343"/>
                <a:gd name="connsiteY471" fmla="*/ 98837 h 260167"/>
                <a:gd name="connsiteX472" fmla="*/ 54531 w 171343"/>
                <a:gd name="connsiteY472" fmla="*/ 95980 h 260167"/>
                <a:gd name="connsiteX473" fmla="*/ 53578 w 171343"/>
                <a:gd name="connsiteY473" fmla="*/ 94075 h 260167"/>
                <a:gd name="connsiteX474" fmla="*/ 51673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4531 w 171343"/>
                <a:gd name="connsiteY490" fmla="*/ 69310 h 260167"/>
                <a:gd name="connsiteX491" fmla="*/ 52626 w 171343"/>
                <a:gd name="connsiteY491" fmla="*/ 69310 h 260167"/>
                <a:gd name="connsiteX492" fmla="*/ 54531 w 171343"/>
                <a:gd name="connsiteY492" fmla="*/ 69310 h 260167"/>
                <a:gd name="connsiteX493" fmla="*/ 54531 w 171343"/>
                <a:gd name="connsiteY493" fmla="*/ 69310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5483 w 171343"/>
                <a:gd name="connsiteY504" fmla="*/ 213137 h 260167"/>
                <a:gd name="connsiteX505" fmla="*/ 54531 w 171343"/>
                <a:gd name="connsiteY505" fmla="*/ 212185 h 260167"/>
                <a:gd name="connsiteX506" fmla="*/ 53578 w 171343"/>
                <a:gd name="connsiteY506" fmla="*/ 213137 h 260167"/>
                <a:gd name="connsiteX507" fmla="*/ 55483 w 171343"/>
                <a:gd name="connsiteY507" fmla="*/ 213137 h 260167"/>
                <a:gd name="connsiteX508" fmla="*/ 55483 w 171343"/>
                <a:gd name="connsiteY508" fmla="*/ 213137 h 260167"/>
                <a:gd name="connsiteX509" fmla="*/ 54531 w 171343"/>
                <a:gd name="connsiteY509" fmla="*/ 230283 h 260167"/>
                <a:gd name="connsiteX510" fmla="*/ 54531 w 171343"/>
                <a:gd name="connsiteY510" fmla="*/ 230283 h 260167"/>
                <a:gd name="connsiteX511" fmla="*/ 54531 w 171343"/>
                <a:gd name="connsiteY511" fmla="*/ 230283 h 260167"/>
                <a:gd name="connsiteX512" fmla="*/ 54531 w 171343"/>
                <a:gd name="connsiteY512" fmla="*/ 230283 h 260167"/>
                <a:gd name="connsiteX513" fmla="*/ 54531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9312 h 260167"/>
                <a:gd name="connsiteX530" fmla="*/ 55483 w 171343"/>
                <a:gd name="connsiteY530" fmla="*/ 89312 h 260167"/>
                <a:gd name="connsiteX531" fmla="*/ 55483 w 171343"/>
                <a:gd name="connsiteY531" fmla="*/ 89312 h 260167"/>
                <a:gd name="connsiteX532" fmla="*/ 55483 w 171343"/>
                <a:gd name="connsiteY532" fmla="*/ 89312 h 260167"/>
                <a:gd name="connsiteX533" fmla="*/ 55483 w 171343"/>
                <a:gd name="connsiteY533" fmla="*/ 89312 h 260167"/>
                <a:gd name="connsiteX534" fmla="*/ 56436 w 171343"/>
                <a:gd name="connsiteY534" fmla="*/ 44545 h 260167"/>
                <a:gd name="connsiteX535" fmla="*/ 56436 w 171343"/>
                <a:gd name="connsiteY535" fmla="*/ 44545 h 260167"/>
                <a:gd name="connsiteX536" fmla="*/ 55483 w 171343"/>
                <a:gd name="connsiteY536" fmla="*/ 44545 h 260167"/>
                <a:gd name="connsiteX537" fmla="*/ 56436 w 171343"/>
                <a:gd name="connsiteY537" fmla="*/ 44545 h 260167"/>
                <a:gd name="connsiteX538" fmla="*/ 56436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6436 w 171343"/>
                <a:gd name="connsiteY549" fmla="*/ 47402 h 260167"/>
                <a:gd name="connsiteX550" fmla="*/ 58341 w 171343"/>
                <a:gd name="connsiteY550" fmla="*/ 48355 h 260167"/>
                <a:gd name="connsiteX551" fmla="*/ 59293 w 171343"/>
                <a:gd name="connsiteY551" fmla="*/ 47402 h 260167"/>
                <a:gd name="connsiteX552" fmla="*/ 57388 w 171343"/>
                <a:gd name="connsiteY552" fmla="*/ 46450 h 260167"/>
                <a:gd name="connsiteX553" fmla="*/ 56436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7877 h 260167"/>
                <a:gd name="connsiteX560" fmla="*/ 57388 w 171343"/>
                <a:gd name="connsiteY560" fmla="*/ 36925 h 260167"/>
                <a:gd name="connsiteX561" fmla="*/ 57388 w 171343"/>
                <a:gd name="connsiteY561" fmla="*/ 37877 h 260167"/>
                <a:gd name="connsiteX562" fmla="*/ 60246 w 171343"/>
                <a:gd name="connsiteY562" fmla="*/ 42640 h 260167"/>
                <a:gd name="connsiteX563" fmla="*/ 61198 w 171343"/>
                <a:gd name="connsiteY563" fmla="*/ 41687 h 260167"/>
                <a:gd name="connsiteX564" fmla="*/ 61198 w 171343"/>
                <a:gd name="connsiteY564" fmla="*/ 37877 h 260167"/>
                <a:gd name="connsiteX565" fmla="*/ 62151 w 171343"/>
                <a:gd name="connsiteY565" fmla="*/ 177895 h 260167"/>
                <a:gd name="connsiteX566" fmla="*/ 60246 w 171343"/>
                <a:gd name="connsiteY566" fmla="*/ 178848 h 260167"/>
                <a:gd name="connsiteX567" fmla="*/ 60246 w 171343"/>
                <a:gd name="connsiteY567" fmla="*/ 179800 h 260167"/>
                <a:gd name="connsiteX568" fmla="*/ 57388 w 171343"/>
                <a:gd name="connsiteY568" fmla="*/ 177895 h 260167"/>
                <a:gd name="connsiteX569" fmla="*/ 57388 w 171343"/>
                <a:gd name="connsiteY569" fmla="*/ 180753 h 260167"/>
                <a:gd name="connsiteX570" fmla="*/ 60246 w 171343"/>
                <a:gd name="connsiteY570" fmla="*/ 179800 h 260167"/>
                <a:gd name="connsiteX571" fmla="*/ 61198 w 171343"/>
                <a:gd name="connsiteY571" fmla="*/ 178848 h 260167"/>
                <a:gd name="connsiteX572" fmla="*/ 62151 w 171343"/>
                <a:gd name="connsiteY572" fmla="*/ 177895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1233 h 260167"/>
                <a:gd name="connsiteX579" fmla="*/ 58341 w 171343"/>
                <a:gd name="connsiteY579" fmla="*/ 211233 h 260167"/>
                <a:gd name="connsiteX580" fmla="*/ 58341 w 171343"/>
                <a:gd name="connsiteY580" fmla="*/ 211233 h 260167"/>
                <a:gd name="connsiteX581" fmla="*/ 58341 w 171343"/>
                <a:gd name="connsiteY581" fmla="*/ 211233 h 260167"/>
                <a:gd name="connsiteX582" fmla="*/ 58341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2151 w 171343"/>
                <a:gd name="connsiteY588" fmla="*/ 52165 h 260167"/>
                <a:gd name="connsiteX589" fmla="*/ 62151 w 171343"/>
                <a:gd name="connsiteY589" fmla="*/ 52165 h 260167"/>
                <a:gd name="connsiteX590" fmla="*/ 59293 w 171343"/>
                <a:gd name="connsiteY590" fmla="*/ 54070 h 260167"/>
                <a:gd name="connsiteX591" fmla="*/ 59293 w 171343"/>
                <a:gd name="connsiteY591" fmla="*/ 55023 h 260167"/>
                <a:gd name="connsiteX592" fmla="*/ 62151 w 171343"/>
                <a:gd name="connsiteY592" fmla="*/ 52165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1198 w 171343"/>
                <a:gd name="connsiteY605" fmla="*/ 198850 h 260167"/>
                <a:gd name="connsiteX606" fmla="*/ 61198 w 171343"/>
                <a:gd name="connsiteY606" fmla="*/ 198850 h 260167"/>
                <a:gd name="connsiteX607" fmla="*/ 61198 w 171343"/>
                <a:gd name="connsiteY607" fmla="*/ 198850 h 260167"/>
                <a:gd name="connsiteX608" fmla="*/ 61198 w 171343"/>
                <a:gd name="connsiteY608" fmla="*/ 198850 h 260167"/>
                <a:gd name="connsiteX609" fmla="*/ 61198 w 171343"/>
                <a:gd name="connsiteY609" fmla="*/ 198850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013 w 171343"/>
                <a:gd name="connsiteY626" fmla="*/ 165512 h 260167"/>
                <a:gd name="connsiteX627" fmla="*/ 108823 w 171343"/>
                <a:gd name="connsiteY627" fmla="*/ 159798 h 260167"/>
                <a:gd name="connsiteX628" fmla="*/ 118348 w 171343"/>
                <a:gd name="connsiteY628" fmla="*/ 128365 h 260167"/>
                <a:gd name="connsiteX629" fmla="*/ 120253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29778 w 171343"/>
                <a:gd name="connsiteY636" fmla="*/ 54070 h 260167"/>
                <a:gd name="connsiteX637" fmla="*/ 129778 w 171343"/>
                <a:gd name="connsiteY637" fmla="*/ 54070 h 260167"/>
                <a:gd name="connsiteX638" fmla="*/ 129778 w 171343"/>
                <a:gd name="connsiteY638" fmla="*/ 54070 h 260167"/>
                <a:gd name="connsiteX639" fmla="*/ 129778 w 171343"/>
                <a:gd name="connsiteY639" fmla="*/ 54070 h 260167"/>
                <a:gd name="connsiteX640" fmla="*/ 129778 w 171343"/>
                <a:gd name="connsiteY640" fmla="*/ 54070 h 260167"/>
                <a:gd name="connsiteX641" fmla="*/ 132636 w 171343"/>
                <a:gd name="connsiteY641" fmla="*/ 75025 h 260167"/>
                <a:gd name="connsiteX642" fmla="*/ 132636 w 171343"/>
                <a:gd name="connsiteY642" fmla="*/ 75025 h 260167"/>
                <a:gd name="connsiteX643" fmla="*/ 131683 w 171343"/>
                <a:gd name="connsiteY643" fmla="*/ 75025 h 260167"/>
                <a:gd name="connsiteX644" fmla="*/ 132636 w 171343"/>
                <a:gd name="connsiteY644" fmla="*/ 75025 h 260167"/>
                <a:gd name="connsiteX645" fmla="*/ 132636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3588 w 171343"/>
                <a:gd name="connsiteY651" fmla="*/ 60737 h 260167"/>
                <a:gd name="connsiteX652" fmla="*/ 133588 w 171343"/>
                <a:gd name="connsiteY652" fmla="*/ 60737 h 260167"/>
                <a:gd name="connsiteX653" fmla="*/ 133588 w 171343"/>
                <a:gd name="connsiteY653" fmla="*/ 60737 h 260167"/>
                <a:gd name="connsiteX654" fmla="*/ 133588 w 171343"/>
                <a:gd name="connsiteY654" fmla="*/ 60737 h 260167"/>
                <a:gd name="connsiteX655" fmla="*/ 133588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6927 h 260167"/>
                <a:gd name="connsiteX672" fmla="*/ 139303 w 171343"/>
                <a:gd name="connsiteY672" fmla="*/ 57880 h 260167"/>
                <a:gd name="connsiteX673" fmla="*/ 139303 w 171343"/>
                <a:gd name="connsiteY673" fmla="*/ 57880 h 260167"/>
                <a:gd name="connsiteX674" fmla="*/ 137398 w 171343"/>
                <a:gd name="connsiteY674" fmla="*/ 56927 h 260167"/>
                <a:gd name="connsiteX675" fmla="*/ 137398 w 171343"/>
                <a:gd name="connsiteY675" fmla="*/ 55023 h 260167"/>
                <a:gd name="connsiteX676" fmla="*/ 137398 w 171343"/>
                <a:gd name="connsiteY676" fmla="*/ 54070 h 260167"/>
                <a:gd name="connsiteX677" fmla="*/ 137398 w 171343"/>
                <a:gd name="connsiteY677" fmla="*/ 55023 h 260167"/>
                <a:gd name="connsiteX678" fmla="*/ 137398 w 171343"/>
                <a:gd name="connsiteY678" fmla="*/ 56927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4548 h 260167"/>
                <a:gd name="connsiteX687" fmla="*/ 140256 w 171343"/>
                <a:gd name="connsiteY687" fmla="*/ 62643 h 260167"/>
                <a:gd name="connsiteX688" fmla="*/ 139303 w 171343"/>
                <a:gd name="connsiteY688" fmla="*/ 61690 h 260167"/>
                <a:gd name="connsiteX689" fmla="*/ 138351 w 171343"/>
                <a:gd name="connsiteY689" fmla="*/ 64548 h 260167"/>
                <a:gd name="connsiteX690" fmla="*/ 141208 w 171343"/>
                <a:gd name="connsiteY690" fmla="*/ 64548 h 260167"/>
                <a:gd name="connsiteX691" fmla="*/ 141208 w 171343"/>
                <a:gd name="connsiteY691" fmla="*/ 64548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4550"/>
                    <a:pt x="32623" y="83598"/>
                    <a:pt x="32623" y="84550"/>
                  </a:cubicBezTo>
                  <a:lnTo>
                    <a:pt x="32623" y="84550"/>
                  </a:lnTo>
                  <a:cubicBezTo>
                    <a:pt x="31671" y="84550"/>
                    <a:pt x="31671" y="84550"/>
                    <a:pt x="32623" y="84550"/>
                  </a:cubicBezTo>
                  <a:cubicBezTo>
                    <a:pt x="31671" y="84550"/>
                    <a:pt x="32623" y="84550"/>
                    <a:pt x="32623" y="84550"/>
                  </a:cubicBezTo>
                  <a:close/>
                  <a:moveTo>
                    <a:pt x="33576" y="33115"/>
                  </a:moveTo>
                  <a:cubicBezTo>
                    <a:pt x="32623" y="33115"/>
                    <a:pt x="32623" y="33115"/>
                    <a:pt x="33576" y="33115"/>
                  </a:cubicBezTo>
                  <a:cubicBezTo>
                    <a:pt x="32623" y="32162"/>
                    <a:pt x="32623" y="33115"/>
                    <a:pt x="33576" y="33115"/>
                  </a:cubicBezTo>
                  <a:lnTo>
                    <a:pt x="33576" y="33115"/>
                  </a:lnTo>
                  <a:cubicBezTo>
                    <a:pt x="32623" y="34068"/>
                    <a:pt x="32623" y="34068"/>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977"/>
                    <a:pt x="36433" y="75025"/>
                  </a:cubicBezTo>
                  <a:close/>
                  <a:moveTo>
                    <a:pt x="34528" y="65500"/>
                  </a:moveTo>
                  <a:cubicBezTo>
                    <a:pt x="34528" y="66452"/>
                    <a:pt x="34528" y="66452"/>
                    <a:pt x="34528" y="65500"/>
                  </a:cubicBezTo>
                  <a:cubicBezTo>
                    <a:pt x="35481" y="65500"/>
                    <a:pt x="36433" y="65500"/>
                    <a:pt x="36433" y="65500"/>
                  </a:cubicBezTo>
                  <a:cubicBezTo>
                    <a:pt x="36433" y="64548"/>
                    <a:pt x="36433" y="64548"/>
                    <a:pt x="35481" y="64548"/>
                  </a:cubicBezTo>
                  <a:cubicBezTo>
                    <a:pt x="34528" y="64548"/>
                    <a:pt x="34528" y="65500"/>
                    <a:pt x="34528" y="65500"/>
                  </a:cubicBezTo>
                  <a:close/>
                  <a:moveTo>
                    <a:pt x="35481" y="46450"/>
                  </a:moveTo>
                  <a:cubicBezTo>
                    <a:pt x="35481" y="46450"/>
                    <a:pt x="36433" y="46450"/>
                    <a:pt x="37386" y="46450"/>
                  </a:cubicBezTo>
                  <a:cubicBezTo>
                    <a:pt x="38338" y="46450"/>
                    <a:pt x="38338" y="45498"/>
                    <a:pt x="39291" y="44545"/>
                  </a:cubicBezTo>
                  <a:cubicBezTo>
                    <a:pt x="40243" y="46450"/>
                    <a:pt x="39291" y="47402"/>
                    <a:pt x="38338" y="48355"/>
                  </a:cubicBezTo>
                  <a:cubicBezTo>
                    <a:pt x="37386" y="49308"/>
                    <a:pt x="36433" y="49308"/>
                    <a:pt x="37386" y="50260"/>
                  </a:cubicBezTo>
                  <a:cubicBezTo>
                    <a:pt x="38338" y="51212"/>
                    <a:pt x="39291" y="50260"/>
                    <a:pt x="39291" y="50260"/>
                  </a:cubicBezTo>
                  <a:cubicBezTo>
                    <a:pt x="39291" y="49308"/>
                    <a:pt x="40243" y="49308"/>
                    <a:pt x="41196" y="50260"/>
                  </a:cubicBezTo>
                  <a:cubicBezTo>
                    <a:pt x="42148" y="53118"/>
                    <a:pt x="44053" y="52165"/>
                    <a:pt x="45958" y="52165"/>
                  </a:cubicBezTo>
                  <a:cubicBezTo>
                    <a:pt x="47863" y="52165"/>
                    <a:pt x="48816" y="52165"/>
                    <a:pt x="47863" y="54070"/>
                  </a:cubicBezTo>
                  <a:lnTo>
                    <a:pt x="47863" y="56927"/>
                  </a:lnTo>
                  <a:cubicBezTo>
                    <a:pt x="46911" y="56927"/>
                    <a:pt x="45958" y="55975"/>
                    <a:pt x="45006" y="56927"/>
                  </a:cubicBezTo>
                  <a:lnTo>
                    <a:pt x="45006" y="56927"/>
                  </a:lnTo>
                  <a:lnTo>
                    <a:pt x="45006" y="56927"/>
                  </a:lnTo>
                  <a:cubicBezTo>
                    <a:pt x="44053" y="56927"/>
                    <a:pt x="42148" y="56927"/>
                    <a:pt x="40243" y="56927"/>
                  </a:cubicBezTo>
                  <a:cubicBezTo>
                    <a:pt x="38338" y="55975"/>
                    <a:pt x="36433" y="56927"/>
                    <a:pt x="36433" y="58833"/>
                  </a:cubicBezTo>
                  <a:cubicBezTo>
                    <a:pt x="36433" y="59785"/>
                    <a:pt x="34528" y="60737"/>
                    <a:pt x="35481" y="60737"/>
                  </a:cubicBezTo>
                  <a:cubicBezTo>
                    <a:pt x="36433" y="61690"/>
                    <a:pt x="36433" y="59785"/>
                    <a:pt x="37386" y="59785"/>
                  </a:cubicBezTo>
                  <a:cubicBezTo>
                    <a:pt x="38338" y="58833"/>
                    <a:pt x="39291" y="58833"/>
                    <a:pt x="40243" y="59785"/>
                  </a:cubicBezTo>
                  <a:cubicBezTo>
                    <a:pt x="41196" y="59785"/>
                    <a:pt x="43101" y="60737"/>
                    <a:pt x="44053" y="61690"/>
                  </a:cubicBezTo>
                  <a:lnTo>
                    <a:pt x="44053" y="63595"/>
                  </a:lnTo>
                  <a:cubicBezTo>
                    <a:pt x="43101" y="63595"/>
                    <a:pt x="42148" y="64548"/>
                    <a:pt x="41196" y="65500"/>
                  </a:cubicBezTo>
                  <a:cubicBezTo>
                    <a:pt x="39291" y="64548"/>
                    <a:pt x="37386" y="63595"/>
                    <a:pt x="38338" y="66452"/>
                  </a:cubicBezTo>
                  <a:cubicBezTo>
                    <a:pt x="38338" y="68358"/>
                    <a:pt x="37386" y="69310"/>
                    <a:pt x="35481" y="70262"/>
                  </a:cubicBezTo>
                  <a:cubicBezTo>
                    <a:pt x="34528" y="70262"/>
                    <a:pt x="34528" y="71215"/>
                    <a:pt x="34528" y="71215"/>
                  </a:cubicBezTo>
                  <a:cubicBezTo>
                    <a:pt x="34528" y="72168"/>
                    <a:pt x="35481" y="72168"/>
                    <a:pt x="36433" y="72168"/>
                  </a:cubicBezTo>
                  <a:cubicBezTo>
                    <a:pt x="38338" y="72168"/>
                    <a:pt x="39291" y="72168"/>
                    <a:pt x="39291" y="70262"/>
                  </a:cubicBezTo>
                  <a:cubicBezTo>
                    <a:pt x="39291" y="68358"/>
                    <a:pt x="40243" y="66452"/>
                    <a:pt x="41196" y="65500"/>
                  </a:cubicBezTo>
                  <a:cubicBezTo>
                    <a:pt x="42148" y="66452"/>
                    <a:pt x="42148" y="67405"/>
                    <a:pt x="42148" y="68358"/>
                  </a:cubicBezTo>
                  <a:cubicBezTo>
                    <a:pt x="40243" y="72168"/>
                    <a:pt x="43101" y="73120"/>
                    <a:pt x="45006" y="75025"/>
                  </a:cubicBezTo>
                  <a:cubicBezTo>
                    <a:pt x="45958" y="75025"/>
                    <a:pt x="46911" y="75025"/>
                    <a:pt x="47863" y="75977"/>
                  </a:cubicBezTo>
                  <a:cubicBezTo>
                    <a:pt x="52626" y="76930"/>
                    <a:pt x="52626" y="76930"/>
                    <a:pt x="51673" y="72168"/>
                  </a:cubicBezTo>
                  <a:cubicBezTo>
                    <a:pt x="51673" y="70262"/>
                    <a:pt x="50721" y="69310"/>
                    <a:pt x="52626" y="69310"/>
                  </a:cubicBezTo>
                  <a:cubicBezTo>
                    <a:pt x="52626" y="66452"/>
                    <a:pt x="51673" y="63595"/>
                    <a:pt x="48816" y="61690"/>
                  </a:cubicBezTo>
                  <a:lnTo>
                    <a:pt x="48816" y="61690"/>
                  </a:lnTo>
                  <a:cubicBezTo>
                    <a:pt x="48816" y="60737"/>
                    <a:pt x="48816" y="58833"/>
                    <a:pt x="48816" y="57880"/>
                  </a:cubicBezTo>
                  <a:lnTo>
                    <a:pt x="48816" y="57880"/>
                  </a:lnTo>
                  <a:cubicBezTo>
                    <a:pt x="49768" y="58833"/>
                    <a:pt x="50721" y="58833"/>
                    <a:pt x="50721" y="59785"/>
                  </a:cubicBezTo>
                  <a:cubicBezTo>
                    <a:pt x="51673" y="62643"/>
                    <a:pt x="53578" y="61690"/>
                    <a:pt x="55483" y="61690"/>
                  </a:cubicBezTo>
                  <a:cubicBezTo>
                    <a:pt x="56436" y="60737"/>
                    <a:pt x="58341" y="59785"/>
                    <a:pt x="57388" y="58833"/>
                  </a:cubicBezTo>
                  <a:cubicBezTo>
                    <a:pt x="56436" y="57880"/>
                    <a:pt x="54531" y="55975"/>
                    <a:pt x="52626" y="57880"/>
                  </a:cubicBezTo>
                  <a:lnTo>
                    <a:pt x="49768" y="58833"/>
                  </a:lnTo>
                  <a:cubicBezTo>
                    <a:pt x="50721" y="56927"/>
                    <a:pt x="51673" y="55975"/>
                    <a:pt x="50721" y="53118"/>
                  </a:cubicBezTo>
                  <a:cubicBezTo>
                    <a:pt x="49768" y="51212"/>
                    <a:pt x="48816" y="50260"/>
                    <a:pt x="51673" y="51212"/>
                  </a:cubicBezTo>
                  <a:cubicBezTo>
                    <a:pt x="52626" y="51212"/>
                    <a:pt x="52626" y="51212"/>
                    <a:pt x="52626" y="50260"/>
                  </a:cubicBezTo>
                  <a:cubicBezTo>
                    <a:pt x="52626" y="49308"/>
                    <a:pt x="50721" y="48355"/>
                    <a:pt x="51673" y="47402"/>
                  </a:cubicBezTo>
                  <a:cubicBezTo>
                    <a:pt x="53578" y="45498"/>
                    <a:pt x="54531" y="44545"/>
                    <a:pt x="50721" y="45498"/>
                  </a:cubicBezTo>
                  <a:cubicBezTo>
                    <a:pt x="49768" y="45498"/>
                    <a:pt x="50721" y="44545"/>
                    <a:pt x="50721" y="44545"/>
                  </a:cubicBezTo>
                  <a:cubicBezTo>
                    <a:pt x="52626" y="42640"/>
                    <a:pt x="54531" y="42640"/>
                    <a:pt x="56436" y="42640"/>
                  </a:cubicBezTo>
                  <a:cubicBezTo>
                    <a:pt x="56436" y="42640"/>
                    <a:pt x="57388" y="42640"/>
                    <a:pt x="57388" y="42640"/>
                  </a:cubicBezTo>
                  <a:cubicBezTo>
                    <a:pt x="57388" y="41687"/>
                    <a:pt x="57388" y="41687"/>
                    <a:pt x="56436" y="41687"/>
                  </a:cubicBezTo>
                  <a:cubicBezTo>
                    <a:pt x="52626" y="37877"/>
                    <a:pt x="52626" y="36925"/>
                    <a:pt x="56436" y="33115"/>
                  </a:cubicBezTo>
                  <a:cubicBezTo>
                    <a:pt x="58341" y="31210"/>
                    <a:pt x="57388" y="29305"/>
                    <a:pt x="56436" y="29305"/>
                  </a:cubicBezTo>
                  <a:cubicBezTo>
                    <a:pt x="53578" y="29305"/>
                    <a:pt x="52626" y="26448"/>
                    <a:pt x="49768" y="26448"/>
                  </a:cubicBezTo>
                  <a:cubicBezTo>
                    <a:pt x="47863" y="26448"/>
                    <a:pt x="46911" y="27400"/>
                    <a:pt x="45958" y="28352"/>
                  </a:cubicBezTo>
                  <a:cubicBezTo>
                    <a:pt x="44053" y="27400"/>
                    <a:pt x="45006" y="25495"/>
                    <a:pt x="43101" y="24543"/>
                  </a:cubicBezTo>
                  <a:cubicBezTo>
                    <a:pt x="43101" y="24543"/>
                    <a:pt x="42148" y="24543"/>
                    <a:pt x="42148" y="24543"/>
                  </a:cubicBezTo>
                  <a:cubicBezTo>
                    <a:pt x="41196" y="24543"/>
                    <a:pt x="42148" y="25495"/>
                    <a:pt x="42148" y="25495"/>
                  </a:cubicBezTo>
                  <a:cubicBezTo>
                    <a:pt x="42148" y="26448"/>
                    <a:pt x="43101" y="27400"/>
                    <a:pt x="43101" y="27400"/>
                  </a:cubicBezTo>
                  <a:cubicBezTo>
                    <a:pt x="43101" y="28352"/>
                    <a:pt x="43101" y="28352"/>
                    <a:pt x="43101" y="29305"/>
                  </a:cubicBezTo>
                  <a:cubicBezTo>
                    <a:pt x="42148" y="30258"/>
                    <a:pt x="42148" y="29305"/>
                    <a:pt x="41196" y="28352"/>
                  </a:cubicBezTo>
                  <a:cubicBezTo>
                    <a:pt x="41196" y="28352"/>
                    <a:pt x="40243" y="27400"/>
                    <a:pt x="39291" y="28352"/>
                  </a:cubicBezTo>
                  <a:cubicBezTo>
                    <a:pt x="39291" y="28352"/>
                    <a:pt x="39291" y="29305"/>
                    <a:pt x="39291" y="29305"/>
                  </a:cubicBezTo>
                  <a:cubicBezTo>
                    <a:pt x="39291" y="31210"/>
                    <a:pt x="41196" y="33115"/>
                    <a:pt x="40243" y="35020"/>
                  </a:cubicBezTo>
                  <a:cubicBezTo>
                    <a:pt x="37386" y="37877"/>
                    <a:pt x="38338" y="39783"/>
                    <a:pt x="40243" y="42640"/>
                  </a:cubicBezTo>
                  <a:cubicBezTo>
                    <a:pt x="42148" y="44545"/>
                    <a:pt x="40243" y="45498"/>
                    <a:pt x="38338" y="46450"/>
                  </a:cubicBezTo>
                  <a:cubicBezTo>
                    <a:pt x="37386" y="43593"/>
                    <a:pt x="36433" y="45498"/>
                    <a:pt x="35481" y="46450"/>
                  </a:cubicBezTo>
                  <a:cubicBezTo>
                    <a:pt x="36433" y="44545"/>
                    <a:pt x="34528" y="45498"/>
                    <a:pt x="35481" y="46450"/>
                  </a:cubicBezTo>
                  <a:close/>
                  <a:moveTo>
                    <a:pt x="36433" y="120745"/>
                  </a:moveTo>
                  <a:lnTo>
                    <a:pt x="37386" y="119793"/>
                  </a:lnTo>
                  <a:cubicBezTo>
                    <a:pt x="37386" y="119793"/>
                    <a:pt x="37386" y="118840"/>
                    <a:pt x="36433" y="119793"/>
                  </a:cubicBezTo>
                  <a:cubicBezTo>
                    <a:pt x="37386" y="119793"/>
                    <a:pt x="37386" y="120745"/>
                    <a:pt x="36433" y="120745"/>
                  </a:cubicBezTo>
                  <a:cubicBezTo>
                    <a:pt x="36433" y="120745"/>
                    <a:pt x="35481" y="120745"/>
                    <a:pt x="34528" y="120745"/>
                  </a:cubicBezTo>
                  <a:lnTo>
                    <a:pt x="34528" y="120745"/>
                  </a:lnTo>
                  <a:cubicBezTo>
                    <a:pt x="35481" y="121698"/>
                    <a:pt x="36433" y="121698"/>
                    <a:pt x="36433" y="120745"/>
                  </a:cubicBezTo>
                  <a:close/>
                  <a:moveTo>
                    <a:pt x="35481" y="128365"/>
                  </a:moveTo>
                  <a:cubicBezTo>
                    <a:pt x="36433" y="129318"/>
                    <a:pt x="36433" y="129318"/>
                    <a:pt x="35481" y="128365"/>
                  </a:cubicBezTo>
                  <a:cubicBezTo>
                    <a:pt x="36433" y="128365"/>
                    <a:pt x="36433" y="128365"/>
                    <a:pt x="35481" y="128365"/>
                  </a:cubicBezTo>
                  <a:lnTo>
                    <a:pt x="35481" y="128365"/>
                  </a:lnTo>
                  <a:cubicBezTo>
                    <a:pt x="35481" y="128365"/>
                    <a:pt x="35481" y="128365"/>
                    <a:pt x="35481" y="128365"/>
                  </a:cubicBezTo>
                  <a:close/>
                  <a:moveTo>
                    <a:pt x="36433" y="241712"/>
                  </a:moveTo>
                  <a:cubicBezTo>
                    <a:pt x="36433" y="241712"/>
                    <a:pt x="36433" y="241712"/>
                    <a:pt x="36433" y="241712"/>
                  </a:cubicBezTo>
                  <a:cubicBezTo>
                    <a:pt x="36433" y="240760"/>
                    <a:pt x="35481" y="241712"/>
                    <a:pt x="36433" y="241712"/>
                  </a:cubicBezTo>
                  <a:lnTo>
                    <a:pt x="36433" y="241712"/>
                  </a:lnTo>
                  <a:cubicBezTo>
                    <a:pt x="36433" y="241712"/>
                    <a:pt x="36433" y="241712"/>
                    <a:pt x="36433" y="241712"/>
                  </a:cubicBezTo>
                  <a:close/>
                  <a:moveTo>
                    <a:pt x="35481" y="219805"/>
                  </a:moveTo>
                  <a:lnTo>
                    <a:pt x="35481" y="219805"/>
                  </a:lnTo>
                  <a:cubicBezTo>
                    <a:pt x="37386" y="220758"/>
                    <a:pt x="37386" y="220758"/>
                    <a:pt x="37386" y="219805"/>
                  </a:cubicBezTo>
                  <a:cubicBezTo>
                    <a:pt x="37386" y="219805"/>
                    <a:pt x="37386" y="218853"/>
                    <a:pt x="35481" y="219805"/>
                  </a:cubicBezTo>
                  <a:cubicBezTo>
                    <a:pt x="36433" y="218853"/>
                    <a:pt x="35481" y="219805"/>
                    <a:pt x="35481"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6465"/>
                    <a:pt x="46911" y="164560"/>
                  </a:cubicBezTo>
                  <a:close/>
                  <a:moveTo>
                    <a:pt x="38338" y="232187"/>
                  </a:moveTo>
                  <a:cubicBezTo>
                    <a:pt x="37386" y="232187"/>
                    <a:pt x="37386" y="232187"/>
                    <a:pt x="36433" y="233140"/>
                  </a:cubicBezTo>
                  <a:cubicBezTo>
                    <a:pt x="36433" y="234093"/>
                    <a:pt x="36433" y="234093"/>
                    <a:pt x="37386" y="234093"/>
                  </a:cubicBezTo>
                  <a:cubicBezTo>
                    <a:pt x="38338" y="234093"/>
                    <a:pt x="38338" y="233140"/>
                    <a:pt x="38338" y="232187"/>
                  </a:cubicBezTo>
                  <a:cubicBezTo>
                    <a:pt x="38338" y="232187"/>
                    <a:pt x="38338" y="232187"/>
                    <a:pt x="38338" y="232187"/>
                  </a:cubicBezTo>
                  <a:close/>
                  <a:moveTo>
                    <a:pt x="38338" y="208375"/>
                  </a:moveTo>
                  <a:cubicBezTo>
                    <a:pt x="38338" y="208375"/>
                    <a:pt x="38338" y="208375"/>
                    <a:pt x="38338" y="208375"/>
                  </a:cubicBezTo>
                  <a:cubicBezTo>
                    <a:pt x="37386" y="208375"/>
                    <a:pt x="37386" y="208375"/>
                    <a:pt x="37386" y="208375"/>
                  </a:cubicBezTo>
                  <a:cubicBezTo>
                    <a:pt x="37386" y="209328"/>
                    <a:pt x="37386" y="209328"/>
                    <a:pt x="38338" y="208375"/>
                  </a:cubicBezTo>
                  <a:cubicBezTo>
                    <a:pt x="38338" y="209328"/>
                    <a:pt x="38338" y="209328"/>
                    <a:pt x="38338" y="208375"/>
                  </a:cubicBezTo>
                  <a:close/>
                  <a:moveTo>
                    <a:pt x="38338" y="133128"/>
                  </a:moveTo>
                  <a:cubicBezTo>
                    <a:pt x="38338" y="133128"/>
                    <a:pt x="38338" y="133128"/>
                    <a:pt x="38338" y="133128"/>
                  </a:cubicBezTo>
                  <a:cubicBezTo>
                    <a:pt x="38338" y="133128"/>
                    <a:pt x="38338" y="132175"/>
                    <a:pt x="38338" y="133128"/>
                  </a:cubicBezTo>
                  <a:lnTo>
                    <a:pt x="38338" y="133128"/>
                  </a:lnTo>
                  <a:cubicBezTo>
                    <a:pt x="38338" y="133128"/>
                    <a:pt x="38338" y="133128"/>
                    <a:pt x="38338" y="133128"/>
                  </a:cubicBezTo>
                  <a:close/>
                  <a:moveTo>
                    <a:pt x="39291" y="213137"/>
                  </a:moveTo>
                  <a:cubicBezTo>
                    <a:pt x="40243" y="213137"/>
                    <a:pt x="40243" y="213137"/>
                    <a:pt x="40243" y="212185"/>
                  </a:cubicBezTo>
                  <a:lnTo>
                    <a:pt x="41196" y="211233"/>
                  </a:lnTo>
                  <a:lnTo>
                    <a:pt x="39291" y="211233"/>
                  </a:lnTo>
                  <a:cubicBezTo>
                    <a:pt x="39291" y="211233"/>
                    <a:pt x="39291" y="211233"/>
                    <a:pt x="39291" y="213137"/>
                  </a:cubicBezTo>
                  <a:cubicBezTo>
                    <a:pt x="39291" y="212185"/>
                    <a:pt x="39291" y="213137"/>
                    <a:pt x="39291" y="213137"/>
                  </a:cubicBezTo>
                  <a:close/>
                  <a:moveTo>
                    <a:pt x="42148" y="173133"/>
                  </a:moveTo>
                  <a:cubicBezTo>
                    <a:pt x="42148" y="172180"/>
                    <a:pt x="41196" y="171228"/>
                    <a:pt x="40243" y="171228"/>
                  </a:cubicBezTo>
                  <a:cubicBezTo>
                    <a:pt x="39291" y="171228"/>
                    <a:pt x="39291" y="171228"/>
                    <a:pt x="39291" y="172180"/>
                  </a:cubicBezTo>
                  <a:cubicBezTo>
                    <a:pt x="39291" y="173133"/>
                    <a:pt x="40243" y="174085"/>
                    <a:pt x="41196" y="174085"/>
                  </a:cubicBezTo>
                  <a:cubicBezTo>
                    <a:pt x="41196" y="174085"/>
                    <a:pt x="41196" y="174085"/>
                    <a:pt x="42148" y="173133"/>
                  </a:cubicBezTo>
                  <a:close/>
                  <a:moveTo>
                    <a:pt x="40243" y="228378"/>
                  </a:moveTo>
                  <a:cubicBezTo>
                    <a:pt x="40243" y="228378"/>
                    <a:pt x="39291" y="228378"/>
                    <a:pt x="40243" y="228378"/>
                  </a:cubicBezTo>
                  <a:cubicBezTo>
                    <a:pt x="40243" y="229330"/>
                    <a:pt x="40243" y="228378"/>
                    <a:pt x="40243" y="228378"/>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9795"/>
                  </a:moveTo>
                  <a:lnTo>
                    <a:pt x="41196" y="139795"/>
                  </a:lnTo>
                  <a:cubicBezTo>
                    <a:pt x="40243" y="139795"/>
                    <a:pt x="40243" y="139795"/>
                    <a:pt x="41196" y="139795"/>
                  </a:cubicBezTo>
                  <a:lnTo>
                    <a:pt x="41196" y="139795"/>
                  </a:lnTo>
                  <a:cubicBezTo>
                    <a:pt x="41196" y="139795"/>
                    <a:pt x="41196" y="139795"/>
                    <a:pt x="41196" y="139795"/>
                  </a:cubicBezTo>
                  <a:close/>
                  <a:moveTo>
                    <a:pt x="40243" y="196945"/>
                  </a:moveTo>
                  <a:cubicBezTo>
                    <a:pt x="40243" y="197898"/>
                    <a:pt x="41196" y="197898"/>
                    <a:pt x="40243" y="196945"/>
                  </a:cubicBezTo>
                  <a:cubicBezTo>
                    <a:pt x="41196" y="197898"/>
                    <a:pt x="42148" y="196945"/>
                    <a:pt x="42148" y="196945"/>
                  </a:cubicBezTo>
                  <a:cubicBezTo>
                    <a:pt x="42148" y="196945"/>
                    <a:pt x="42148" y="195993"/>
                    <a:pt x="42148" y="195993"/>
                  </a:cubicBezTo>
                  <a:cubicBezTo>
                    <a:pt x="41196" y="195993"/>
                    <a:pt x="41196" y="196945"/>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1196" y="120745"/>
                    <a:pt x="41196" y="122650"/>
                  </a:cubicBezTo>
                  <a:close/>
                  <a:moveTo>
                    <a:pt x="42148" y="209328"/>
                  </a:moveTo>
                  <a:lnTo>
                    <a:pt x="42148" y="209328"/>
                  </a:lnTo>
                  <a:cubicBezTo>
                    <a:pt x="41196" y="209328"/>
                    <a:pt x="41196" y="210280"/>
                    <a:pt x="42148" y="209328"/>
                  </a:cubicBezTo>
                  <a:cubicBezTo>
                    <a:pt x="41196" y="210280"/>
                    <a:pt x="42148" y="210280"/>
                    <a:pt x="42148" y="209328"/>
                  </a:cubicBezTo>
                  <a:close/>
                  <a:moveTo>
                    <a:pt x="43101" y="231235"/>
                  </a:moveTo>
                  <a:cubicBezTo>
                    <a:pt x="42148" y="231235"/>
                    <a:pt x="42148" y="231235"/>
                    <a:pt x="43101" y="231235"/>
                  </a:cubicBezTo>
                  <a:cubicBezTo>
                    <a:pt x="42148" y="231235"/>
                    <a:pt x="42148" y="231235"/>
                    <a:pt x="42148" y="231235"/>
                  </a:cubicBezTo>
                  <a:cubicBezTo>
                    <a:pt x="42148" y="231235"/>
                    <a:pt x="42148" y="232187"/>
                    <a:pt x="43101" y="231235"/>
                  </a:cubicBezTo>
                  <a:cubicBezTo>
                    <a:pt x="43101" y="232187"/>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2183"/>
                    <a:pt x="43101" y="191230"/>
                  </a:cubicBezTo>
                  <a:cubicBezTo>
                    <a:pt x="42148" y="193135"/>
                    <a:pt x="43101" y="193135"/>
                    <a:pt x="44053" y="193135"/>
                  </a:cubicBezTo>
                  <a:cubicBezTo>
                    <a:pt x="45006" y="193135"/>
                    <a:pt x="45006" y="193135"/>
                    <a:pt x="45006" y="192183"/>
                  </a:cubicBezTo>
                  <a:cubicBezTo>
                    <a:pt x="44053" y="192183"/>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2640"/>
                    <a:pt x="46911" y="44545"/>
                    <a:pt x="44053" y="41687"/>
                  </a:cubicBezTo>
                  <a:close/>
                  <a:moveTo>
                    <a:pt x="45006" y="98837"/>
                  </a:moveTo>
                  <a:cubicBezTo>
                    <a:pt x="45958" y="97885"/>
                    <a:pt x="45006" y="97885"/>
                    <a:pt x="44053" y="96933"/>
                  </a:cubicBezTo>
                  <a:cubicBezTo>
                    <a:pt x="43101" y="96933"/>
                    <a:pt x="43101" y="96933"/>
                    <a:pt x="43101" y="97885"/>
                  </a:cubicBezTo>
                  <a:cubicBezTo>
                    <a:pt x="42148" y="99790"/>
                    <a:pt x="44053" y="102648"/>
                    <a:pt x="45958" y="102648"/>
                  </a:cubicBezTo>
                  <a:cubicBezTo>
                    <a:pt x="46911" y="102648"/>
                    <a:pt x="46911" y="102648"/>
                    <a:pt x="46911" y="102648"/>
                  </a:cubicBezTo>
                  <a:cubicBezTo>
                    <a:pt x="47863" y="101695"/>
                    <a:pt x="46911" y="101695"/>
                    <a:pt x="45958" y="101695"/>
                  </a:cubicBezTo>
                  <a:cubicBezTo>
                    <a:pt x="44053" y="100743"/>
                    <a:pt x="44053" y="99790"/>
                    <a:pt x="45006"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3101" y="110268"/>
                    <a:pt x="43101" y="111220"/>
                    <a:pt x="44053" y="111220"/>
                  </a:cubicBezTo>
                  <a:close/>
                  <a:moveTo>
                    <a:pt x="44053" y="134080"/>
                  </a:moveTo>
                  <a:cubicBezTo>
                    <a:pt x="44053" y="134080"/>
                    <a:pt x="44053" y="133128"/>
                    <a:pt x="44053" y="134080"/>
                  </a:cubicBezTo>
                  <a:lnTo>
                    <a:pt x="43101" y="134080"/>
                  </a:lnTo>
                  <a:cubicBezTo>
                    <a:pt x="43101" y="134080"/>
                    <a:pt x="43101" y="134080"/>
                    <a:pt x="44053" y="134080"/>
                  </a:cubicBezTo>
                  <a:cubicBezTo>
                    <a:pt x="44053" y="134080"/>
                    <a:pt x="45006" y="134080"/>
                    <a:pt x="44053" y="134080"/>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4085"/>
                  </a:moveTo>
                  <a:cubicBezTo>
                    <a:pt x="44053" y="174085"/>
                    <a:pt x="45006" y="174085"/>
                    <a:pt x="44053" y="174085"/>
                  </a:cubicBezTo>
                  <a:cubicBezTo>
                    <a:pt x="44053" y="173133"/>
                    <a:pt x="44053" y="173133"/>
                    <a:pt x="44053" y="173133"/>
                  </a:cubicBezTo>
                  <a:cubicBezTo>
                    <a:pt x="43101" y="173133"/>
                    <a:pt x="43101" y="173133"/>
                    <a:pt x="44053" y="174085"/>
                  </a:cubicBezTo>
                  <a:cubicBezTo>
                    <a:pt x="43101" y="174085"/>
                    <a:pt x="44053" y="174085"/>
                    <a:pt x="44053" y="174085"/>
                  </a:cubicBezTo>
                  <a:close/>
                  <a:moveTo>
                    <a:pt x="45958" y="49308"/>
                  </a:moveTo>
                  <a:cubicBezTo>
                    <a:pt x="45958" y="50260"/>
                    <a:pt x="45958" y="50260"/>
                    <a:pt x="45006" y="50260"/>
                  </a:cubicBezTo>
                  <a:cubicBezTo>
                    <a:pt x="43101" y="50260"/>
                    <a:pt x="43101" y="49308"/>
                    <a:pt x="43101" y="48355"/>
                  </a:cubicBezTo>
                  <a:cubicBezTo>
                    <a:pt x="43101" y="48355"/>
                    <a:pt x="43101" y="47402"/>
                    <a:pt x="44053" y="47402"/>
                  </a:cubicBezTo>
                  <a:cubicBezTo>
                    <a:pt x="45006" y="47402"/>
                    <a:pt x="45958" y="48355"/>
                    <a:pt x="45958" y="49308"/>
                  </a:cubicBezTo>
                  <a:close/>
                  <a:moveTo>
                    <a:pt x="45958" y="234093"/>
                  </a:moveTo>
                  <a:cubicBezTo>
                    <a:pt x="45958" y="234093"/>
                    <a:pt x="45006" y="233140"/>
                    <a:pt x="45958" y="234093"/>
                  </a:cubicBezTo>
                  <a:cubicBezTo>
                    <a:pt x="45006" y="233140"/>
                    <a:pt x="44053" y="233140"/>
                    <a:pt x="44053" y="234093"/>
                  </a:cubicBezTo>
                  <a:cubicBezTo>
                    <a:pt x="44053" y="235045"/>
                    <a:pt x="44053" y="235045"/>
                    <a:pt x="45958" y="234093"/>
                  </a:cubicBezTo>
                  <a:cubicBezTo>
                    <a:pt x="45006" y="235045"/>
                    <a:pt x="45958" y="235045"/>
                    <a:pt x="45958" y="234093"/>
                  </a:cubicBezTo>
                  <a:close/>
                  <a:moveTo>
                    <a:pt x="44053" y="115983"/>
                  </a:moveTo>
                  <a:cubicBezTo>
                    <a:pt x="44053" y="116935"/>
                    <a:pt x="44053" y="116935"/>
                    <a:pt x="44053" y="115983"/>
                  </a:cubicBezTo>
                  <a:cubicBezTo>
                    <a:pt x="45006" y="116935"/>
                    <a:pt x="45006" y="116935"/>
                    <a:pt x="45958" y="116935"/>
                  </a:cubicBezTo>
                  <a:cubicBezTo>
                    <a:pt x="45006" y="115983"/>
                    <a:pt x="45006" y="115983"/>
                    <a:pt x="44053" y="115983"/>
                  </a:cubicBezTo>
                  <a:cubicBezTo>
                    <a:pt x="44053" y="115983"/>
                    <a:pt x="44053" y="115983"/>
                    <a:pt x="44053" y="115983"/>
                  </a:cubicBezTo>
                  <a:close/>
                  <a:moveTo>
                    <a:pt x="44053" y="229330"/>
                  </a:moveTo>
                  <a:lnTo>
                    <a:pt x="44053" y="229330"/>
                  </a:lnTo>
                  <a:cubicBezTo>
                    <a:pt x="45006" y="230283"/>
                    <a:pt x="45006" y="230283"/>
                    <a:pt x="44053" y="229330"/>
                  </a:cubicBezTo>
                  <a:lnTo>
                    <a:pt x="44053" y="229330"/>
                  </a:lnTo>
                  <a:cubicBezTo>
                    <a:pt x="45006" y="229330"/>
                    <a:pt x="45006" y="229330"/>
                    <a:pt x="44053" y="229330"/>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3120"/>
                    <a:pt x="45006" y="72168"/>
                    <a:pt x="45006" y="68358"/>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8816" y="130270"/>
                  </a:moveTo>
                  <a:cubicBezTo>
                    <a:pt x="48816" y="128365"/>
                    <a:pt x="47863" y="127412"/>
                    <a:pt x="45958" y="127412"/>
                  </a:cubicBezTo>
                  <a:cubicBezTo>
                    <a:pt x="45006" y="127412"/>
                    <a:pt x="45006" y="127412"/>
                    <a:pt x="45006" y="128365"/>
                  </a:cubicBezTo>
                  <a:lnTo>
                    <a:pt x="48816" y="130270"/>
                  </a:lnTo>
                  <a:cubicBezTo>
                    <a:pt x="48816" y="131223"/>
                    <a:pt x="48816" y="130270"/>
                    <a:pt x="48816"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1693"/>
                    <a:pt x="45006" y="80740"/>
                    <a:pt x="45958" y="80740"/>
                  </a:cubicBezTo>
                  <a:close/>
                  <a:moveTo>
                    <a:pt x="47863" y="238855"/>
                  </a:moveTo>
                  <a:cubicBezTo>
                    <a:pt x="47863" y="238855"/>
                    <a:pt x="46911" y="237903"/>
                    <a:pt x="47863" y="238855"/>
                  </a:cubicBezTo>
                  <a:cubicBezTo>
                    <a:pt x="45958" y="237903"/>
                    <a:pt x="45958" y="237903"/>
                    <a:pt x="45958" y="238855"/>
                  </a:cubicBezTo>
                  <a:cubicBezTo>
                    <a:pt x="45958" y="238855"/>
                    <a:pt x="45958" y="239808"/>
                    <a:pt x="47863" y="238855"/>
                  </a:cubicBezTo>
                  <a:cubicBezTo>
                    <a:pt x="46911" y="239808"/>
                    <a:pt x="47863" y="239808"/>
                    <a:pt x="47863" y="238855"/>
                  </a:cubicBezTo>
                  <a:close/>
                  <a:moveTo>
                    <a:pt x="46911" y="188373"/>
                  </a:moveTo>
                  <a:lnTo>
                    <a:pt x="46911" y="188373"/>
                  </a:lnTo>
                  <a:lnTo>
                    <a:pt x="46911" y="188373"/>
                  </a:lnTo>
                  <a:cubicBezTo>
                    <a:pt x="45958" y="189325"/>
                    <a:pt x="46911" y="189325"/>
                    <a:pt x="46911" y="188373"/>
                  </a:cubicBezTo>
                  <a:cubicBezTo>
                    <a:pt x="46911" y="188373"/>
                    <a:pt x="46911" y="188373"/>
                    <a:pt x="46911" y="188373"/>
                  </a:cubicBezTo>
                  <a:close/>
                  <a:moveTo>
                    <a:pt x="46911" y="193135"/>
                  </a:moveTo>
                  <a:cubicBezTo>
                    <a:pt x="46911" y="194087"/>
                    <a:pt x="46911" y="194087"/>
                    <a:pt x="46911" y="193135"/>
                  </a:cubicBezTo>
                  <a:cubicBezTo>
                    <a:pt x="47863" y="194087"/>
                    <a:pt x="47863" y="193135"/>
                    <a:pt x="47863" y="193135"/>
                  </a:cubicBezTo>
                  <a:cubicBezTo>
                    <a:pt x="47863" y="193135"/>
                    <a:pt x="47863" y="193135"/>
                    <a:pt x="46911" y="193135"/>
                  </a:cubicBezTo>
                  <a:cubicBezTo>
                    <a:pt x="46911" y="193135"/>
                    <a:pt x="46911" y="193135"/>
                    <a:pt x="46911" y="193135"/>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4085"/>
                    <a:pt x="46911" y="175037"/>
                    <a:pt x="46911" y="175990"/>
                  </a:cubicBezTo>
                  <a:close/>
                  <a:moveTo>
                    <a:pt x="47863" y="147415"/>
                  </a:moveTo>
                  <a:cubicBezTo>
                    <a:pt x="46911" y="147415"/>
                    <a:pt x="46911" y="147415"/>
                    <a:pt x="47863" y="147415"/>
                  </a:cubicBezTo>
                  <a:cubicBezTo>
                    <a:pt x="46911" y="148368"/>
                    <a:pt x="46911" y="149320"/>
                    <a:pt x="47863" y="149320"/>
                  </a:cubicBezTo>
                  <a:cubicBezTo>
                    <a:pt x="47863" y="149320"/>
                    <a:pt x="47863" y="148368"/>
                    <a:pt x="47863" y="147415"/>
                  </a:cubicBezTo>
                  <a:cubicBezTo>
                    <a:pt x="48816" y="147415"/>
                    <a:pt x="48816" y="147415"/>
                    <a:pt x="47863" y="147415"/>
                  </a:cubicBezTo>
                  <a:close/>
                  <a:moveTo>
                    <a:pt x="46911" y="207423"/>
                  </a:moveTo>
                  <a:cubicBezTo>
                    <a:pt x="46911" y="207423"/>
                    <a:pt x="47863" y="208375"/>
                    <a:pt x="46911" y="207423"/>
                  </a:cubicBezTo>
                  <a:lnTo>
                    <a:pt x="48816" y="207423"/>
                  </a:lnTo>
                  <a:cubicBezTo>
                    <a:pt x="48816" y="207423"/>
                    <a:pt x="47863" y="207423"/>
                    <a:pt x="46911" y="207423"/>
                  </a:cubicBezTo>
                  <a:cubicBezTo>
                    <a:pt x="47863" y="206470"/>
                    <a:pt x="46911" y="207423"/>
                    <a:pt x="46911" y="207423"/>
                  </a:cubicBezTo>
                  <a:close/>
                  <a:moveTo>
                    <a:pt x="47863" y="224568"/>
                  </a:moveTo>
                  <a:cubicBezTo>
                    <a:pt x="47863" y="224568"/>
                    <a:pt x="47863" y="224568"/>
                    <a:pt x="47863" y="224568"/>
                  </a:cubicBezTo>
                  <a:cubicBezTo>
                    <a:pt x="46911" y="225520"/>
                    <a:pt x="47863" y="225520"/>
                    <a:pt x="47863" y="225520"/>
                  </a:cubicBezTo>
                  <a:cubicBezTo>
                    <a:pt x="48816" y="225520"/>
                    <a:pt x="48816" y="225520"/>
                    <a:pt x="47863" y="224568"/>
                  </a:cubicBezTo>
                  <a:cubicBezTo>
                    <a:pt x="48816" y="224568"/>
                    <a:pt x="48816" y="224568"/>
                    <a:pt x="47863"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9768" y="200755"/>
                  </a:moveTo>
                  <a:cubicBezTo>
                    <a:pt x="49768" y="200755"/>
                    <a:pt x="49768" y="200755"/>
                    <a:pt x="49768" y="200755"/>
                  </a:cubicBezTo>
                  <a:cubicBezTo>
                    <a:pt x="50721" y="199803"/>
                    <a:pt x="50721" y="199803"/>
                    <a:pt x="49768" y="199803"/>
                  </a:cubicBezTo>
                  <a:cubicBezTo>
                    <a:pt x="49768" y="199803"/>
                    <a:pt x="48816" y="199803"/>
                    <a:pt x="48816" y="199803"/>
                  </a:cubicBezTo>
                  <a:cubicBezTo>
                    <a:pt x="48816" y="200755"/>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4531" y="236950"/>
                    <a:pt x="56436" y="236950"/>
                    <a:pt x="56436" y="235998"/>
                  </a:cubicBezTo>
                  <a:close/>
                  <a:moveTo>
                    <a:pt x="50721" y="191230"/>
                  </a:moveTo>
                  <a:cubicBezTo>
                    <a:pt x="50721" y="191230"/>
                    <a:pt x="50721" y="191230"/>
                    <a:pt x="50721" y="191230"/>
                  </a:cubicBezTo>
                  <a:lnTo>
                    <a:pt x="50721" y="191230"/>
                  </a:lnTo>
                  <a:lnTo>
                    <a:pt x="50721" y="191230"/>
                  </a:lnTo>
                  <a:cubicBezTo>
                    <a:pt x="50721" y="191230"/>
                    <a:pt x="50721" y="191230"/>
                    <a:pt x="50721" y="191230"/>
                  </a:cubicBezTo>
                  <a:close/>
                  <a:moveTo>
                    <a:pt x="50721" y="102648"/>
                  </a:moveTo>
                  <a:cubicBezTo>
                    <a:pt x="50721" y="103600"/>
                    <a:pt x="50721" y="103600"/>
                    <a:pt x="50721" y="102648"/>
                  </a:cubicBezTo>
                  <a:cubicBezTo>
                    <a:pt x="52626" y="102648"/>
                    <a:pt x="52626" y="101695"/>
                    <a:pt x="52626" y="100743"/>
                  </a:cubicBezTo>
                  <a:cubicBezTo>
                    <a:pt x="52626" y="100743"/>
                    <a:pt x="52626" y="100743"/>
                    <a:pt x="51673" y="99790"/>
                  </a:cubicBezTo>
                  <a:cubicBezTo>
                    <a:pt x="51673" y="101695"/>
                    <a:pt x="50721" y="101695"/>
                    <a:pt x="50721" y="102648"/>
                  </a:cubicBezTo>
                  <a:close/>
                  <a:moveTo>
                    <a:pt x="50721" y="214090"/>
                  </a:moveTo>
                  <a:cubicBezTo>
                    <a:pt x="50721" y="215043"/>
                    <a:pt x="51673" y="215043"/>
                    <a:pt x="52626" y="215995"/>
                  </a:cubicBezTo>
                  <a:cubicBezTo>
                    <a:pt x="53578" y="215995"/>
                    <a:pt x="52626" y="215995"/>
                    <a:pt x="52626" y="215043"/>
                  </a:cubicBezTo>
                  <a:cubicBezTo>
                    <a:pt x="52626" y="215043"/>
                    <a:pt x="52626" y="214090"/>
                    <a:pt x="50721" y="214090"/>
                  </a:cubicBezTo>
                  <a:cubicBezTo>
                    <a:pt x="50721" y="213137"/>
                    <a:pt x="50721" y="214090"/>
                    <a:pt x="50721" y="214090"/>
                  </a:cubicBezTo>
                  <a:close/>
                  <a:moveTo>
                    <a:pt x="50721" y="179800"/>
                  </a:moveTo>
                  <a:cubicBezTo>
                    <a:pt x="51673" y="179800"/>
                    <a:pt x="51673" y="179800"/>
                    <a:pt x="50721" y="179800"/>
                  </a:cubicBezTo>
                  <a:cubicBezTo>
                    <a:pt x="51673" y="179800"/>
                    <a:pt x="51673" y="179800"/>
                    <a:pt x="50721" y="179800"/>
                  </a:cubicBezTo>
                  <a:lnTo>
                    <a:pt x="50721" y="179800"/>
                  </a:lnTo>
                  <a:lnTo>
                    <a:pt x="50721" y="179800"/>
                  </a:lnTo>
                  <a:close/>
                  <a:moveTo>
                    <a:pt x="51673" y="169323"/>
                  </a:moveTo>
                  <a:cubicBezTo>
                    <a:pt x="51673" y="169323"/>
                    <a:pt x="51673" y="169323"/>
                    <a:pt x="51673" y="169323"/>
                  </a:cubicBezTo>
                  <a:lnTo>
                    <a:pt x="51673" y="169323"/>
                  </a:lnTo>
                  <a:cubicBezTo>
                    <a:pt x="51673" y="169323"/>
                    <a:pt x="51673" y="169323"/>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2626" y="222662"/>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69323"/>
                    <a:pt x="53578" y="171228"/>
                    <a:pt x="52626" y="172180"/>
                  </a:cubicBezTo>
                  <a:cubicBezTo>
                    <a:pt x="51673" y="172180"/>
                    <a:pt x="52626" y="173133"/>
                    <a:pt x="52626" y="173133"/>
                  </a:cubicBezTo>
                  <a:cubicBezTo>
                    <a:pt x="53578" y="174085"/>
                    <a:pt x="54531" y="175037"/>
                    <a:pt x="56436" y="175037"/>
                  </a:cubicBezTo>
                  <a:close/>
                  <a:moveTo>
                    <a:pt x="51673" y="97885"/>
                  </a:moveTo>
                  <a:cubicBezTo>
                    <a:pt x="51673" y="97885"/>
                    <a:pt x="52626" y="98837"/>
                    <a:pt x="52626" y="98837"/>
                  </a:cubicBezTo>
                  <a:cubicBezTo>
                    <a:pt x="54531" y="98837"/>
                    <a:pt x="54531" y="96933"/>
                    <a:pt x="54531" y="95980"/>
                  </a:cubicBezTo>
                  <a:cubicBezTo>
                    <a:pt x="54531" y="95027"/>
                    <a:pt x="54531" y="93123"/>
                    <a:pt x="53578" y="94075"/>
                  </a:cubicBezTo>
                  <a:cubicBezTo>
                    <a:pt x="52626" y="94075"/>
                    <a:pt x="53578" y="96933"/>
                    <a:pt x="51673" y="97885"/>
                  </a:cubicBezTo>
                  <a:close/>
                  <a:moveTo>
                    <a:pt x="52626" y="126460"/>
                  </a:moveTo>
                  <a:lnTo>
                    <a:pt x="54531" y="124555"/>
                  </a:lnTo>
                  <a:lnTo>
                    <a:pt x="54531" y="123602"/>
                  </a:lnTo>
                  <a:cubicBezTo>
                    <a:pt x="53578" y="123602"/>
                    <a:pt x="52626" y="124555"/>
                    <a:pt x="52626" y="126460"/>
                  </a:cubicBezTo>
                  <a:cubicBezTo>
                    <a:pt x="51673" y="125508"/>
                    <a:pt x="52626" y="126460"/>
                    <a:pt x="52626" y="126460"/>
                  </a:cubicBezTo>
                  <a:close/>
                  <a:moveTo>
                    <a:pt x="52626" y="120745"/>
                  </a:moveTo>
                  <a:cubicBezTo>
                    <a:pt x="52626" y="121698"/>
                    <a:pt x="52626" y="121698"/>
                    <a:pt x="52626" y="120745"/>
                  </a:cubicBezTo>
                  <a:cubicBezTo>
                    <a:pt x="54531" y="120745"/>
                    <a:pt x="54531" y="119793"/>
                    <a:pt x="54531" y="119793"/>
                  </a:cubicBezTo>
                  <a:cubicBezTo>
                    <a:pt x="54531" y="118840"/>
                    <a:pt x="54531" y="118840"/>
                    <a:pt x="53578" y="118840"/>
                  </a:cubicBezTo>
                  <a:cubicBezTo>
                    <a:pt x="52626" y="118840"/>
                    <a:pt x="51673" y="119793"/>
                    <a:pt x="52626" y="120745"/>
                  </a:cubicBezTo>
                  <a:close/>
                  <a:moveTo>
                    <a:pt x="54531" y="196945"/>
                  </a:moveTo>
                  <a:cubicBezTo>
                    <a:pt x="54531" y="195993"/>
                    <a:pt x="53578" y="195993"/>
                    <a:pt x="53578" y="196945"/>
                  </a:cubicBezTo>
                  <a:cubicBezTo>
                    <a:pt x="52626" y="196945"/>
                    <a:pt x="52626" y="196945"/>
                    <a:pt x="52626" y="197898"/>
                  </a:cubicBezTo>
                  <a:cubicBezTo>
                    <a:pt x="52626" y="197898"/>
                    <a:pt x="53578" y="197898"/>
                    <a:pt x="54531" y="196945"/>
                  </a:cubicBezTo>
                  <a:cubicBezTo>
                    <a:pt x="53578" y="197898"/>
                    <a:pt x="54531" y="197898"/>
                    <a:pt x="54531" y="196945"/>
                  </a:cubicBezTo>
                  <a:close/>
                  <a:moveTo>
                    <a:pt x="54531" y="69310"/>
                  </a:moveTo>
                  <a:cubicBezTo>
                    <a:pt x="53578" y="68358"/>
                    <a:pt x="53578" y="68358"/>
                    <a:pt x="52626" y="69310"/>
                  </a:cubicBezTo>
                  <a:cubicBezTo>
                    <a:pt x="53578" y="69310"/>
                    <a:pt x="53578" y="70262"/>
                    <a:pt x="54531" y="69310"/>
                  </a:cubicBezTo>
                  <a:cubicBezTo>
                    <a:pt x="54531" y="69310"/>
                    <a:pt x="55483" y="69310"/>
                    <a:pt x="54531" y="69310"/>
                  </a:cubicBezTo>
                  <a:close/>
                  <a:moveTo>
                    <a:pt x="54531" y="47402"/>
                  </a:moveTo>
                  <a:cubicBezTo>
                    <a:pt x="53578" y="47402"/>
                    <a:pt x="53578" y="48355"/>
                    <a:pt x="54531" y="47402"/>
                  </a:cubicBezTo>
                  <a:cubicBezTo>
                    <a:pt x="53578" y="48355"/>
                    <a:pt x="54531" y="49308"/>
                    <a:pt x="54531" y="49308"/>
                  </a:cubicBezTo>
                  <a:cubicBezTo>
                    <a:pt x="54531" y="49308"/>
                    <a:pt x="55483" y="49308"/>
                    <a:pt x="55483" y="49308"/>
                  </a:cubicBezTo>
                  <a:cubicBezTo>
                    <a:pt x="54531" y="48355"/>
                    <a:pt x="54531" y="48355"/>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8341" y="75025"/>
                    <a:pt x="58341" y="74073"/>
                    <a:pt x="57388" y="74073"/>
                  </a:cubicBezTo>
                  <a:close/>
                  <a:moveTo>
                    <a:pt x="55483" y="213137"/>
                  </a:moveTo>
                  <a:cubicBezTo>
                    <a:pt x="55483" y="212185"/>
                    <a:pt x="55483" y="212185"/>
                    <a:pt x="54531" y="212185"/>
                  </a:cubicBezTo>
                  <a:cubicBezTo>
                    <a:pt x="53578" y="212185"/>
                    <a:pt x="53578" y="212185"/>
                    <a:pt x="53578" y="213137"/>
                  </a:cubicBezTo>
                  <a:cubicBezTo>
                    <a:pt x="54531" y="213137"/>
                    <a:pt x="54531" y="213137"/>
                    <a:pt x="55483" y="213137"/>
                  </a:cubicBezTo>
                  <a:cubicBezTo>
                    <a:pt x="55483" y="214090"/>
                    <a:pt x="55483" y="213137"/>
                    <a:pt x="55483" y="213137"/>
                  </a:cubicBezTo>
                  <a:close/>
                  <a:moveTo>
                    <a:pt x="54531" y="230283"/>
                  </a:moveTo>
                  <a:cubicBezTo>
                    <a:pt x="54531" y="230283"/>
                    <a:pt x="54531" y="230283"/>
                    <a:pt x="54531" y="230283"/>
                  </a:cubicBezTo>
                  <a:lnTo>
                    <a:pt x="54531" y="230283"/>
                  </a:lnTo>
                  <a:cubicBezTo>
                    <a:pt x="55483" y="231235"/>
                    <a:pt x="55483" y="231235"/>
                    <a:pt x="54531" y="230283"/>
                  </a:cubicBezTo>
                  <a:cubicBezTo>
                    <a:pt x="55483" y="230283"/>
                    <a:pt x="54531" y="230283"/>
                    <a:pt x="54531"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9795"/>
                    <a:pt x="56436" y="139795"/>
                    <a:pt x="56436" y="139795"/>
                  </a:cubicBezTo>
                  <a:cubicBezTo>
                    <a:pt x="55483" y="139795"/>
                    <a:pt x="55483" y="139795"/>
                    <a:pt x="56436" y="139795"/>
                  </a:cubicBezTo>
                  <a:cubicBezTo>
                    <a:pt x="55483" y="140748"/>
                    <a:pt x="55483" y="140748"/>
                    <a:pt x="56436" y="139795"/>
                  </a:cubicBezTo>
                  <a:cubicBezTo>
                    <a:pt x="56436" y="140748"/>
                    <a:pt x="56436" y="139795"/>
                    <a:pt x="56436" y="139795"/>
                  </a:cubicBezTo>
                  <a:close/>
                  <a:moveTo>
                    <a:pt x="56436" y="164560"/>
                  </a:moveTo>
                  <a:cubicBezTo>
                    <a:pt x="56436" y="164560"/>
                    <a:pt x="57388" y="164560"/>
                    <a:pt x="56436" y="164560"/>
                  </a:cubicBezTo>
                  <a:cubicBezTo>
                    <a:pt x="57388" y="163608"/>
                    <a:pt x="57388" y="162655"/>
                    <a:pt x="56436" y="162655"/>
                  </a:cubicBezTo>
                  <a:cubicBezTo>
                    <a:pt x="55483" y="162655"/>
                    <a:pt x="55483" y="162655"/>
                    <a:pt x="55483" y="162655"/>
                  </a:cubicBezTo>
                  <a:cubicBezTo>
                    <a:pt x="55483" y="163608"/>
                    <a:pt x="55483" y="164560"/>
                    <a:pt x="56436" y="164560"/>
                  </a:cubicBezTo>
                  <a:close/>
                  <a:moveTo>
                    <a:pt x="55483" y="89312"/>
                  </a:moveTo>
                  <a:lnTo>
                    <a:pt x="55483" y="89312"/>
                  </a:lnTo>
                  <a:cubicBezTo>
                    <a:pt x="56436" y="89312"/>
                    <a:pt x="56436" y="88360"/>
                    <a:pt x="55483" y="89312"/>
                  </a:cubicBezTo>
                  <a:cubicBezTo>
                    <a:pt x="55483" y="88360"/>
                    <a:pt x="55483" y="88360"/>
                    <a:pt x="55483" y="89312"/>
                  </a:cubicBezTo>
                  <a:cubicBezTo>
                    <a:pt x="55483" y="88360"/>
                    <a:pt x="55483" y="88360"/>
                    <a:pt x="55483" y="89312"/>
                  </a:cubicBezTo>
                  <a:close/>
                  <a:moveTo>
                    <a:pt x="56436" y="44545"/>
                  </a:moveTo>
                  <a:cubicBezTo>
                    <a:pt x="56436" y="44545"/>
                    <a:pt x="56436" y="43593"/>
                    <a:pt x="56436" y="44545"/>
                  </a:cubicBezTo>
                  <a:cubicBezTo>
                    <a:pt x="55483" y="43593"/>
                    <a:pt x="55483" y="44545"/>
                    <a:pt x="55483" y="44545"/>
                  </a:cubicBezTo>
                  <a:cubicBezTo>
                    <a:pt x="55483" y="44545"/>
                    <a:pt x="55483" y="44545"/>
                    <a:pt x="56436" y="44545"/>
                  </a:cubicBezTo>
                  <a:cubicBezTo>
                    <a:pt x="56436" y="44545"/>
                    <a:pt x="56436" y="44545"/>
                    <a:pt x="56436" y="44545"/>
                  </a:cubicBezTo>
                  <a:close/>
                  <a:moveTo>
                    <a:pt x="56436" y="23590"/>
                  </a:moveTo>
                  <a:lnTo>
                    <a:pt x="56436" y="23590"/>
                  </a:lnTo>
                  <a:cubicBezTo>
                    <a:pt x="56436" y="23590"/>
                    <a:pt x="56436" y="23590"/>
                    <a:pt x="56436" y="23590"/>
                  </a:cubicBezTo>
                  <a:lnTo>
                    <a:pt x="56436" y="23590"/>
                  </a:lnTo>
                  <a:cubicBezTo>
                    <a:pt x="56436" y="22637"/>
                    <a:pt x="56436" y="23590"/>
                    <a:pt x="56436" y="23590"/>
                  </a:cubicBezTo>
                  <a:close/>
                  <a:moveTo>
                    <a:pt x="57388" y="243618"/>
                  </a:moveTo>
                  <a:lnTo>
                    <a:pt x="57388" y="243618"/>
                  </a:lnTo>
                  <a:cubicBezTo>
                    <a:pt x="56436" y="243618"/>
                    <a:pt x="56436" y="243618"/>
                    <a:pt x="57388" y="243618"/>
                  </a:cubicBezTo>
                  <a:lnTo>
                    <a:pt x="57388" y="243618"/>
                  </a:lnTo>
                  <a:cubicBezTo>
                    <a:pt x="57388" y="244570"/>
                    <a:pt x="57388" y="243618"/>
                    <a:pt x="57388" y="243618"/>
                  </a:cubicBezTo>
                  <a:close/>
                  <a:moveTo>
                    <a:pt x="56436" y="47402"/>
                  </a:moveTo>
                  <a:cubicBezTo>
                    <a:pt x="56436" y="48355"/>
                    <a:pt x="57388" y="48355"/>
                    <a:pt x="58341" y="48355"/>
                  </a:cubicBezTo>
                  <a:cubicBezTo>
                    <a:pt x="59293" y="48355"/>
                    <a:pt x="60246" y="48355"/>
                    <a:pt x="59293" y="47402"/>
                  </a:cubicBezTo>
                  <a:cubicBezTo>
                    <a:pt x="59293" y="46450"/>
                    <a:pt x="58341" y="46450"/>
                    <a:pt x="57388" y="46450"/>
                  </a:cubicBezTo>
                  <a:cubicBezTo>
                    <a:pt x="56436" y="46450"/>
                    <a:pt x="56436" y="46450"/>
                    <a:pt x="56436" y="47402"/>
                  </a:cubicBezTo>
                  <a:close/>
                  <a:moveTo>
                    <a:pt x="57388" y="204565"/>
                  </a:moveTo>
                  <a:lnTo>
                    <a:pt x="57388" y="204565"/>
                  </a:lnTo>
                  <a:cubicBezTo>
                    <a:pt x="57388" y="204565"/>
                    <a:pt x="58341" y="204565"/>
                    <a:pt x="57388" y="204565"/>
                  </a:cubicBezTo>
                  <a:cubicBezTo>
                    <a:pt x="57388" y="203612"/>
                    <a:pt x="57388" y="203612"/>
                    <a:pt x="57388" y="204565"/>
                  </a:cubicBezTo>
                  <a:cubicBezTo>
                    <a:pt x="57388" y="204565"/>
                    <a:pt x="56436" y="204565"/>
                    <a:pt x="57388" y="204565"/>
                  </a:cubicBezTo>
                  <a:close/>
                  <a:moveTo>
                    <a:pt x="61198" y="37877"/>
                  </a:moveTo>
                  <a:cubicBezTo>
                    <a:pt x="60246" y="36925"/>
                    <a:pt x="59293" y="35973"/>
                    <a:pt x="57388" y="36925"/>
                  </a:cubicBezTo>
                  <a:lnTo>
                    <a:pt x="57388" y="37877"/>
                  </a:lnTo>
                  <a:cubicBezTo>
                    <a:pt x="58341" y="39783"/>
                    <a:pt x="61198" y="39783"/>
                    <a:pt x="60246" y="42640"/>
                  </a:cubicBezTo>
                  <a:cubicBezTo>
                    <a:pt x="61198" y="42640"/>
                    <a:pt x="61198" y="42640"/>
                    <a:pt x="61198" y="41687"/>
                  </a:cubicBezTo>
                  <a:cubicBezTo>
                    <a:pt x="62151" y="39783"/>
                    <a:pt x="62151" y="38830"/>
                    <a:pt x="61198" y="37877"/>
                  </a:cubicBezTo>
                  <a:close/>
                  <a:moveTo>
                    <a:pt x="62151" y="177895"/>
                  </a:moveTo>
                  <a:cubicBezTo>
                    <a:pt x="61198" y="176943"/>
                    <a:pt x="61198" y="177895"/>
                    <a:pt x="60246" y="178848"/>
                  </a:cubicBezTo>
                  <a:lnTo>
                    <a:pt x="60246" y="179800"/>
                  </a:lnTo>
                  <a:cubicBezTo>
                    <a:pt x="59293" y="178848"/>
                    <a:pt x="59293" y="176943"/>
                    <a:pt x="57388" y="177895"/>
                  </a:cubicBezTo>
                  <a:cubicBezTo>
                    <a:pt x="56436" y="178848"/>
                    <a:pt x="57388" y="179800"/>
                    <a:pt x="57388" y="180753"/>
                  </a:cubicBezTo>
                  <a:cubicBezTo>
                    <a:pt x="58341" y="181705"/>
                    <a:pt x="59293" y="180753"/>
                    <a:pt x="60246" y="179800"/>
                  </a:cubicBezTo>
                  <a:cubicBezTo>
                    <a:pt x="60246" y="179800"/>
                    <a:pt x="61198" y="179800"/>
                    <a:pt x="61198" y="178848"/>
                  </a:cubicBezTo>
                  <a:cubicBezTo>
                    <a:pt x="62151" y="178848"/>
                    <a:pt x="63103" y="177895"/>
                    <a:pt x="62151" y="177895"/>
                  </a:cubicBezTo>
                  <a:close/>
                  <a:moveTo>
                    <a:pt x="57388" y="69310"/>
                  </a:moveTo>
                  <a:cubicBezTo>
                    <a:pt x="57388" y="70262"/>
                    <a:pt x="57388" y="70262"/>
                    <a:pt x="57388" y="69310"/>
                  </a:cubicBezTo>
                  <a:cubicBezTo>
                    <a:pt x="58341" y="70262"/>
                    <a:pt x="59293" y="69310"/>
                    <a:pt x="59293" y="69310"/>
                  </a:cubicBezTo>
                  <a:cubicBezTo>
                    <a:pt x="59293" y="68358"/>
                    <a:pt x="59293" y="68358"/>
                    <a:pt x="58341" y="68358"/>
                  </a:cubicBezTo>
                  <a:cubicBezTo>
                    <a:pt x="57388" y="68358"/>
                    <a:pt x="57388" y="69310"/>
                    <a:pt x="57388" y="69310"/>
                  </a:cubicBezTo>
                  <a:close/>
                  <a:moveTo>
                    <a:pt x="58341" y="211233"/>
                  </a:moveTo>
                  <a:lnTo>
                    <a:pt x="58341" y="211233"/>
                  </a:lnTo>
                  <a:lnTo>
                    <a:pt x="58341" y="211233"/>
                  </a:lnTo>
                  <a:cubicBezTo>
                    <a:pt x="57388" y="211233"/>
                    <a:pt x="57388" y="211233"/>
                    <a:pt x="58341" y="211233"/>
                  </a:cubicBezTo>
                  <a:cubicBezTo>
                    <a:pt x="58341" y="211233"/>
                    <a:pt x="58341" y="211233"/>
                    <a:pt x="58341" y="211233"/>
                  </a:cubicBezTo>
                  <a:close/>
                  <a:moveTo>
                    <a:pt x="58341" y="167418"/>
                  </a:moveTo>
                  <a:cubicBezTo>
                    <a:pt x="58341" y="167418"/>
                    <a:pt x="58341" y="168370"/>
                    <a:pt x="58341" y="167418"/>
                  </a:cubicBezTo>
                  <a:cubicBezTo>
                    <a:pt x="60246" y="168370"/>
                    <a:pt x="60246" y="167418"/>
                    <a:pt x="60246" y="167418"/>
                  </a:cubicBezTo>
                  <a:cubicBezTo>
                    <a:pt x="60246" y="166465"/>
                    <a:pt x="60246" y="166465"/>
                    <a:pt x="59293" y="166465"/>
                  </a:cubicBezTo>
                  <a:cubicBezTo>
                    <a:pt x="59293" y="166465"/>
                    <a:pt x="58341" y="166465"/>
                    <a:pt x="58341" y="167418"/>
                  </a:cubicBezTo>
                  <a:close/>
                  <a:moveTo>
                    <a:pt x="62151" y="52165"/>
                  </a:moveTo>
                  <a:cubicBezTo>
                    <a:pt x="62151" y="51212"/>
                    <a:pt x="62151" y="51212"/>
                    <a:pt x="62151" y="52165"/>
                  </a:cubicBezTo>
                  <a:cubicBezTo>
                    <a:pt x="61198" y="52165"/>
                    <a:pt x="60246" y="52165"/>
                    <a:pt x="59293" y="54070"/>
                  </a:cubicBezTo>
                  <a:cubicBezTo>
                    <a:pt x="59293" y="54070"/>
                    <a:pt x="59293" y="55023"/>
                    <a:pt x="59293" y="55023"/>
                  </a:cubicBezTo>
                  <a:cubicBezTo>
                    <a:pt x="61198" y="54070"/>
                    <a:pt x="62151" y="53118"/>
                    <a:pt x="62151" y="52165"/>
                  </a:cubicBezTo>
                  <a:close/>
                  <a:moveTo>
                    <a:pt x="65008" y="30258"/>
                  </a:moveTo>
                  <a:cubicBezTo>
                    <a:pt x="65008" y="30258"/>
                    <a:pt x="65008" y="30258"/>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2162"/>
                    <a:pt x="65008" y="31210"/>
                    <a:pt x="65008" y="30258"/>
                  </a:cubicBezTo>
                  <a:close/>
                  <a:moveTo>
                    <a:pt x="61198" y="198850"/>
                  </a:moveTo>
                  <a:cubicBezTo>
                    <a:pt x="61198" y="198850"/>
                    <a:pt x="61198" y="198850"/>
                    <a:pt x="61198" y="198850"/>
                  </a:cubicBezTo>
                  <a:cubicBezTo>
                    <a:pt x="60246" y="198850"/>
                    <a:pt x="60246" y="198850"/>
                    <a:pt x="61198" y="198850"/>
                  </a:cubicBezTo>
                  <a:cubicBezTo>
                    <a:pt x="60246" y="199803"/>
                    <a:pt x="60246" y="199803"/>
                    <a:pt x="61198" y="198850"/>
                  </a:cubicBezTo>
                  <a:cubicBezTo>
                    <a:pt x="61198" y="199803"/>
                    <a:pt x="61198" y="199803"/>
                    <a:pt x="61198" y="198850"/>
                  </a:cubicBezTo>
                  <a:close/>
                  <a:moveTo>
                    <a:pt x="62151" y="140748"/>
                  </a:moveTo>
                  <a:cubicBezTo>
                    <a:pt x="62151" y="140748"/>
                    <a:pt x="61198" y="140748"/>
                    <a:pt x="62151" y="140748"/>
                  </a:cubicBezTo>
                  <a:cubicBezTo>
                    <a:pt x="62151" y="140748"/>
                    <a:pt x="62151" y="140748"/>
                    <a:pt x="62151" y="140748"/>
                  </a:cubicBezTo>
                  <a:cubicBezTo>
                    <a:pt x="62151" y="140748"/>
                    <a:pt x="63103" y="140748"/>
                    <a:pt x="62151" y="140748"/>
                  </a:cubicBezTo>
                  <a:cubicBezTo>
                    <a:pt x="62151" y="140748"/>
                    <a:pt x="62151" y="140748"/>
                    <a:pt x="62151" y="140748"/>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013" y="165512"/>
                  </a:cubicBezTo>
                  <a:cubicBezTo>
                    <a:pt x="106918" y="163608"/>
                    <a:pt x="107871" y="161703"/>
                    <a:pt x="108823" y="159798"/>
                  </a:cubicBezTo>
                  <a:cubicBezTo>
                    <a:pt x="114538" y="150273"/>
                    <a:pt x="117396" y="139795"/>
                    <a:pt x="118348" y="128365"/>
                  </a:cubicBezTo>
                  <a:cubicBezTo>
                    <a:pt x="119301" y="118840"/>
                    <a:pt x="118348" y="110268"/>
                    <a:pt x="120253" y="100743"/>
                  </a:cubicBezTo>
                  <a:cubicBezTo>
                    <a:pt x="122158" y="96933"/>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29778" y="54070"/>
                  </a:moveTo>
                  <a:cubicBezTo>
                    <a:pt x="129778" y="54070"/>
                    <a:pt x="130731" y="55023"/>
                    <a:pt x="129778" y="54070"/>
                  </a:cubicBezTo>
                  <a:lnTo>
                    <a:pt x="129778" y="54070"/>
                  </a:lnTo>
                  <a:cubicBezTo>
                    <a:pt x="130731" y="54070"/>
                    <a:pt x="130731" y="54070"/>
                    <a:pt x="129778" y="54070"/>
                  </a:cubicBezTo>
                  <a:cubicBezTo>
                    <a:pt x="130731" y="54070"/>
                    <a:pt x="130731" y="54070"/>
                    <a:pt x="129778" y="54070"/>
                  </a:cubicBezTo>
                  <a:close/>
                  <a:moveTo>
                    <a:pt x="132636" y="75025"/>
                  </a:moveTo>
                  <a:lnTo>
                    <a:pt x="132636" y="75025"/>
                  </a:lnTo>
                  <a:cubicBezTo>
                    <a:pt x="131683" y="74073"/>
                    <a:pt x="130731" y="75025"/>
                    <a:pt x="131683" y="75025"/>
                  </a:cubicBezTo>
                  <a:cubicBezTo>
                    <a:pt x="131683" y="75025"/>
                    <a:pt x="131683" y="75025"/>
                    <a:pt x="132636" y="75025"/>
                  </a:cubicBezTo>
                  <a:cubicBezTo>
                    <a:pt x="132636" y="75977"/>
                    <a:pt x="132636" y="75025"/>
                    <a:pt x="132636" y="75025"/>
                  </a:cubicBezTo>
                  <a:close/>
                  <a:moveTo>
                    <a:pt x="133588" y="38830"/>
                  </a:moveTo>
                  <a:cubicBezTo>
                    <a:pt x="133588" y="37877"/>
                    <a:pt x="133588" y="37877"/>
                    <a:pt x="133588" y="38830"/>
                  </a:cubicBezTo>
                  <a:cubicBezTo>
                    <a:pt x="134541" y="37877"/>
                    <a:pt x="134541" y="37877"/>
                    <a:pt x="133588" y="37877"/>
                  </a:cubicBezTo>
                  <a:cubicBezTo>
                    <a:pt x="133588" y="36925"/>
                    <a:pt x="132636" y="37877"/>
                    <a:pt x="133588" y="38830"/>
                  </a:cubicBezTo>
                  <a:cubicBezTo>
                    <a:pt x="132636" y="37877"/>
                    <a:pt x="132636" y="37877"/>
                    <a:pt x="133588" y="38830"/>
                  </a:cubicBezTo>
                  <a:close/>
                  <a:moveTo>
                    <a:pt x="133588" y="60737"/>
                  </a:moveTo>
                  <a:cubicBezTo>
                    <a:pt x="134541" y="60737"/>
                    <a:pt x="134541" y="59785"/>
                    <a:pt x="133588" y="60737"/>
                  </a:cubicBezTo>
                  <a:cubicBezTo>
                    <a:pt x="134541" y="59785"/>
                    <a:pt x="134541" y="59785"/>
                    <a:pt x="133588" y="60737"/>
                  </a:cubicBezTo>
                  <a:lnTo>
                    <a:pt x="133588" y="60737"/>
                  </a:lnTo>
                  <a:cubicBezTo>
                    <a:pt x="133588" y="60737"/>
                    <a:pt x="133588" y="60737"/>
                    <a:pt x="133588" y="60737"/>
                  </a:cubicBezTo>
                  <a:close/>
                  <a:moveTo>
                    <a:pt x="135493" y="69310"/>
                  </a:moveTo>
                  <a:cubicBezTo>
                    <a:pt x="134541" y="69310"/>
                    <a:pt x="134541" y="69310"/>
                    <a:pt x="135493" y="69310"/>
                  </a:cubicBezTo>
                  <a:cubicBezTo>
                    <a:pt x="134541" y="69310"/>
                    <a:pt x="133588" y="69310"/>
                    <a:pt x="135493" y="69310"/>
                  </a:cubicBezTo>
                  <a:lnTo>
                    <a:pt x="135493" y="69310"/>
                  </a:lnTo>
                  <a:cubicBezTo>
                    <a:pt x="134541" y="69310"/>
                    <a:pt x="134541" y="69310"/>
                    <a:pt x="135493" y="69310"/>
                  </a:cubicBezTo>
                  <a:close/>
                  <a:moveTo>
                    <a:pt x="135493" y="43593"/>
                  </a:moveTo>
                  <a:cubicBezTo>
                    <a:pt x="134541" y="43593"/>
                    <a:pt x="134541" y="43593"/>
                    <a:pt x="135493" y="43593"/>
                  </a:cubicBezTo>
                  <a:cubicBezTo>
                    <a:pt x="134541" y="43593"/>
                    <a:pt x="134541" y="43593"/>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5027"/>
                    <a:pt x="136446" y="95027"/>
                    <a:pt x="136446" y="94075"/>
                  </a:cubicBezTo>
                  <a:cubicBezTo>
                    <a:pt x="136446" y="95027"/>
                    <a:pt x="136446" y="95027"/>
                    <a:pt x="136446" y="94075"/>
                  </a:cubicBezTo>
                  <a:close/>
                  <a:moveTo>
                    <a:pt x="137398" y="56927"/>
                  </a:moveTo>
                  <a:cubicBezTo>
                    <a:pt x="138351" y="56927"/>
                    <a:pt x="138351" y="57880"/>
                    <a:pt x="139303" y="57880"/>
                  </a:cubicBezTo>
                  <a:cubicBezTo>
                    <a:pt x="139303" y="57880"/>
                    <a:pt x="140256" y="57880"/>
                    <a:pt x="139303" y="57880"/>
                  </a:cubicBezTo>
                  <a:cubicBezTo>
                    <a:pt x="139303" y="56927"/>
                    <a:pt x="138351" y="56927"/>
                    <a:pt x="137398" y="56927"/>
                  </a:cubicBezTo>
                  <a:lnTo>
                    <a:pt x="137398" y="55023"/>
                  </a:lnTo>
                  <a:cubicBezTo>
                    <a:pt x="137398" y="55023"/>
                    <a:pt x="137398" y="54070"/>
                    <a:pt x="137398" y="54070"/>
                  </a:cubicBezTo>
                  <a:cubicBezTo>
                    <a:pt x="137398" y="54070"/>
                    <a:pt x="137398" y="55023"/>
                    <a:pt x="137398" y="55023"/>
                  </a:cubicBezTo>
                  <a:cubicBezTo>
                    <a:pt x="137398" y="55975"/>
                    <a:pt x="137398" y="55975"/>
                    <a:pt x="137398" y="56927"/>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4548"/>
                  </a:moveTo>
                  <a:cubicBezTo>
                    <a:pt x="141208" y="63595"/>
                    <a:pt x="141208" y="62643"/>
                    <a:pt x="140256" y="62643"/>
                  </a:cubicBezTo>
                  <a:cubicBezTo>
                    <a:pt x="140256" y="61690"/>
                    <a:pt x="140256" y="60737"/>
                    <a:pt x="139303" y="61690"/>
                  </a:cubicBezTo>
                  <a:cubicBezTo>
                    <a:pt x="138351" y="62643"/>
                    <a:pt x="138351" y="63595"/>
                    <a:pt x="138351" y="64548"/>
                  </a:cubicBezTo>
                  <a:cubicBezTo>
                    <a:pt x="139303" y="63595"/>
                    <a:pt x="140256" y="64548"/>
                    <a:pt x="141208" y="64548"/>
                  </a:cubicBezTo>
                  <a:cubicBezTo>
                    <a:pt x="141208" y="65500"/>
                    <a:pt x="141208" y="64548"/>
                    <a:pt x="141208" y="64548"/>
                  </a:cubicBezTo>
                  <a:close/>
                  <a:moveTo>
                    <a:pt x="141208" y="39783"/>
                  </a:moveTo>
                  <a:cubicBezTo>
                    <a:pt x="141208" y="40735"/>
                    <a:pt x="141208" y="40735"/>
                    <a:pt x="141208" y="39783"/>
                  </a:cubicBezTo>
                  <a:cubicBezTo>
                    <a:pt x="143113" y="40735"/>
                    <a:pt x="143113" y="39783"/>
                    <a:pt x="143113" y="39783"/>
                  </a:cubicBezTo>
                  <a:cubicBezTo>
                    <a:pt x="142161" y="38830"/>
                    <a:pt x="142161" y="38830"/>
                    <a:pt x="141208" y="39783"/>
                  </a:cubicBezTo>
                  <a:cubicBezTo>
                    <a:pt x="141208" y="38830"/>
                    <a:pt x="140256" y="39783"/>
                    <a:pt x="141208" y="39783"/>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8828" y="65500"/>
                    <a:pt x="149781" y="65500"/>
                  </a:cubicBezTo>
                  <a:close/>
                  <a:moveTo>
                    <a:pt x="144066" y="77883"/>
                  </a:moveTo>
                  <a:cubicBezTo>
                    <a:pt x="144066" y="77883"/>
                    <a:pt x="144066" y="77883"/>
                    <a:pt x="144066" y="77883"/>
                  </a:cubicBezTo>
                  <a:cubicBezTo>
                    <a:pt x="144066" y="76930"/>
                    <a:pt x="143113" y="76930"/>
                    <a:pt x="143113" y="76930"/>
                  </a:cubicBezTo>
                  <a:cubicBezTo>
                    <a:pt x="143113" y="77883"/>
                    <a:pt x="143113" y="77883"/>
                    <a:pt x="144066" y="77883"/>
                  </a:cubicBezTo>
                  <a:cubicBezTo>
                    <a:pt x="144066" y="78835"/>
                    <a:pt x="144066" y="78835"/>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5498"/>
                    <a:pt x="147876" y="44545"/>
                    <a:pt x="146923" y="45498"/>
                  </a:cubicBezTo>
                  <a:cubicBezTo>
                    <a:pt x="146923" y="45498"/>
                    <a:pt x="146923" y="45498"/>
                    <a:pt x="146923" y="45498"/>
                  </a:cubicBezTo>
                  <a:close/>
                  <a:moveTo>
                    <a:pt x="147876" y="83598"/>
                  </a:moveTo>
                  <a:cubicBezTo>
                    <a:pt x="146923" y="83598"/>
                    <a:pt x="146923" y="83598"/>
                    <a:pt x="147876" y="83598"/>
                  </a:cubicBezTo>
                  <a:lnTo>
                    <a:pt x="147876" y="83598"/>
                  </a:lnTo>
                  <a:cubicBezTo>
                    <a:pt x="146923" y="84550"/>
                    <a:pt x="147876" y="84550"/>
                    <a:pt x="147876" y="83598"/>
                  </a:cubicBezTo>
                  <a:lnTo>
                    <a:pt x="147876" y="83598"/>
                  </a:lnTo>
                  <a:close/>
                  <a:moveTo>
                    <a:pt x="147876" y="50260"/>
                  </a:moveTo>
                  <a:cubicBezTo>
                    <a:pt x="147876" y="50260"/>
                    <a:pt x="147876" y="51212"/>
                    <a:pt x="147876" y="50260"/>
                  </a:cubicBezTo>
                  <a:cubicBezTo>
                    <a:pt x="148828" y="51212"/>
                    <a:pt x="148828" y="51212"/>
                    <a:pt x="147876" y="50260"/>
                  </a:cubicBezTo>
                  <a:cubicBezTo>
                    <a:pt x="148828" y="50260"/>
                    <a:pt x="148828" y="50260"/>
                    <a:pt x="147876" y="50260"/>
                  </a:cubicBezTo>
                  <a:cubicBezTo>
                    <a:pt x="148828" y="50260"/>
                    <a:pt x="148828" y="50260"/>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975"/>
                    <a:pt x="150733" y="55023"/>
                    <a:pt x="151686" y="55975"/>
                  </a:cubicBezTo>
                  <a:cubicBezTo>
                    <a:pt x="150733" y="55023"/>
                    <a:pt x="149781" y="55023"/>
                    <a:pt x="149781" y="55975"/>
                  </a:cubicBezTo>
                  <a:lnTo>
                    <a:pt x="151686" y="55975"/>
                  </a:lnTo>
                  <a:cubicBezTo>
                    <a:pt x="150733" y="56927"/>
                    <a:pt x="150733" y="56927"/>
                    <a:pt x="151686" y="55975"/>
                  </a:cubicBezTo>
                  <a:close/>
                  <a:moveTo>
                    <a:pt x="153591" y="74073"/>
                  </a:moveTo>
                  <a:cubicBezTo>
                    <a:pt x="152638" y="74073"/>
                    <a:pt x="152638" y="75025"/>
                    <a:pt x="151686" y="75025"/>
                  </a:cubicBezTo>
                  <a:cubicBezTo>
                    <a:pt x="151686" y="75025"/>
                    <a:pt x="151686" y="75977"/>
                    <a:pt x="151686" y="75977"/>
                  </a:cubicBezTo>
                  <a:cubicBezTo>
                    <a:pt x="152638" y="75977"/>
                    <a:pt x="153591" y="75025"/>
                    <a:pt x="153591" y="74073"/>
                  </a:cubicBezTo>
                  <a:cubicBezTo>
                    <a:pt x="154543" y="74073"/>
                    <a:pt x="153591" y="74073"/>
                    <a:pt x="153591"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2" name="Freeform 341">
              <a:extLst>
                <a:ext uri="{FF2B5EF4-FFF2-40B4-BE49-F238E27FC236}">
                  <a16:creationId xmlns:a16="http://schemas.microsoft.com/office/drawing/2014/main" id="{00B2C913-4B7C-FFA0-E0FA-FBB757B209D1}"/>
                </a:ext>
              </a:extLst>
            </p:cNvPr>
            <p:cNvSpPr/>
            <p:nvPr/>
          </p:nvSpPr>
          <p:spPr>
            <a:xfrm>
              <a:off x="33353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4068 h 260167"/>
                <a:gd name="connsiteX61" fmla="*/ 33576 w 171343"/>
                <a:gd name="connsiteY61" fmla="*/ 34068 h 260167"/>
                <a:gd name="connsiteX62" fmla="*/ 33576 w 171343"/>
                <a:gd name="connsiteY62" fmla="*/ 34068 h 260167"/>
                <a:gd name="connsiteX63" fmla="*/ 33576 w 171343"/>
                <a:gd name="connsiteY63" fmla="*/ 34068 h 260167"/>
                <a:gd name="connsiteX64" fmla="*/ 33576 w 171343"/>
                <a:gd name="connsiteY64" fmla="*/ 34068 h 260167"/>
                <a:gd name="connsiteX65" fmla="*/ 37386 w 171343"/>
                <a:gd name="connsiteY65" fmla="*/ 75977 h 260167"/>
                <a:gd name="connsiteX66" fmla="*/ 38338 w 171343"/>
                <a:gd name="connsiteY66" fmla="*/ 81693 h 260167"/>
                <a:gd name="connsiteX67" fmla="*/ 39291 w 171343"/>
                <a:gd name="connsiteY67" fmla="*/ 86455 h 260167"/>
                <a:gd name="connsiteX68" fmla="*/ 42148 w 171343"/>
                <a:gd name="connsiteY68" fmla="*/ 80740 h 260167"/>
                <a:gd name="connsiteX69" fmla="*/ 44053 w 171343"/>
                <a:gd name="connsiteY69" fmla="*/ 80740 h 260167"/>
                <a:gd name="connsiteX70" fmla="*/ 44053 w 171343"/>
                <a:gd name="connsiteY70" fmla="*/ 82645 h 260167"/>
                <a:gd name="connsiteX71" fmla="*/ 40243 w 171343"/>
                <a:gd name="connsiteY71" fmla="*/ 85502 h 260167"/>
                <a:gd name="connsiteX72" fmla="*/ 40243 w 171343"/>
                <a:gd name="connsiteY72" fmla="*/ 85502 h 260167"/>
                <a:gd name="connsiteX73" fmla="*/ 39291 w 171343"/>
                <a:gd name="connsiteY73" fmla="*/ 86455 h 260167"/>
                <a:gd name="connsiteX74" fmla="*/ 40243 w 171343"/>
                <a:gd name="connsiteY74" fmla="*/ 90265 h 260167"/>
                <a:gd name="connsiteX75" fmla="*/ 42148 w 171343"/>
                <a:gd name="connsiteY75" fmla="*/ 88360 h 260167"/>
                <a:gd name="connsiteX76" fmla="*/ 48816 w 171343"/>
                <a:gd name="connsiteY76" fmla="*/ 84550 h 260167"/>
                <a:gd name="connsiteX77" fmla="*/ 54531 w 171343"/>
                <a:gd name="connsiteY77" fmla="*/ 82645 h 260167"/>
                <a:gd name="connsiteX78" fmla="*/ 50721 w 171343"/>
                <a:gd name="connsiteY78" fmla="*/ 78835 h 260167"/>
                <a:gd name="connsiteX79" fmla="*/ 47863 w 171343"/>
                <a:gd name="connsiteY79" fmla="*/ 76930 h 260167"/>
                <a:gd name="connsiteX80" fmla="*/ 37386 w 171343"/>
                <a:gd name="connsiteY80" fmla="*/ 75977 h 260167"/>
                <a:gd name="connsiteX81" fmla="*/ 35481 w 171343"/>
                <a:gd name="connsiteY81" fmla="*/ 75025 h 260167"/>
                <a:gd name="connsiteX82" fmla="*/ 35481 w 171343"/>
                <a:gd name="connsiteY82" fmla="*/ 75977 h 260167"/>
                <a:gd name="connsiteX83" fmla="*/ 37386 w 171343"/>
                <a:gd name="connsiteY83" fmla="*/ 75977 h 260167"/>
                <a:gd name="connsiteX84" fmla="*/ 34528 w 171343"/>
                <a:gd name="connsiteY84" fmla="*/ 66452 h 260167"/>
                <a:gd name="connsiteX85" fmla="*/ 34528 w 171343"/>
                <a:gd name="connsiteY85" fmla="*/ 66452 h 260167"/>
                <a:gd name="connsiteX86" fmla="*/ 36433 w 171343"/>
                <a:gd name="connsiteY86" fmla="*/ 66452 h 260167"/>
                <a:gd name="connsiteX87" fmla="*/ 35481 w 171343"/>
                <a:gd name="connsiteY87" fmla="*/ 65500 h 260167"/>
                <a:gd name="connsiteX88" fmla="*/ 34528 w 171343"/>
                <a:gd name="connsiteY88" fmla="*/ 66452 h 260167"/>
                <a:gd name="connsiteX89" fmla="*/ 36433 w 171343"/>
                <a:gd name="connsiteY89" fmla="*/ 46450 h 260167"/>
                <a:gd name="connsiteX90" fmla="*/ 38338 w 171343"/>
                <a:gd name="connsiteY90" fmla="*/ 46450 h 260167"/>
                <a:gd name="connsiteX91" fmla="*/ 40243 w 171343"/>
                <a:gd name="connsiteY91" fmla="*/ 44545 h 260167"/>
                <a:gd name="connsiteX92" fmla="*/ 39291 w 171343"/>
                <a:gd name="connsiteY92" fmla="*/ 48355 h 260167"/>
                <a:gd name="connsiteX93" fmla="*/ 38338 w 171343"/>
                <a:gd name="connsiteY93" fmla="*/ 50260 h 260167"/>
                <a:gd name="connsiteX94" fmla="*/ 40243 w 171343"/>
                <a:gd name="connsiteY94" fmla="*/ 50260 h 260167"/>
                <a:gd name="connsiteX95" fmla="*/ 42148 w 171343"/>
                <a:gd name="connsiteY95" fmla="*/ 50260 h 260167"/>
                <a:gd name="connsiteX96" fmla="*/ 46911 w 171343"/>
                <a:gd name="connsiteY96" fmla="*/ 52165 h 260167"/>
                <a:gd name="connsiteX97" fmla="*/ 48816 w 171343"/>
                <a:gd name="connsiteY97" fmla="*/ 54070 h 260167"/>
                <a:gd name="connsiteX98" fmla="*/ 48816 w 171343"/>
                <a:gd name="connsiteY98" fmla="*/ 56927 h 260167"/>
                <a:gd name="connsiteX99" fmla="*/ 45958 w 171343"/>
                <a:gd name="connsiteY99" fmla="*/ 56927 h 260167"/>
                <a:gd name="connsiteX100" fmla="*/ 45958 w 171343"/>
                <a:gd name="connsiteY100" fmla="*/ 56927 h 260167"/>
                <a:gd name="connsiteX101" fmla="*/ 45958 w 171343"/>
                <a:gd name="connsiteY101" fmla="*/ 56927 h 260167"/>
                <a:gd name="connsiteX102" fmla="*/ 41196 w 171343"/>
                <a:gd name="connsiteY102" fmla="*/ 56927 h 260167"/>
                <a:gd name="connsiteX103" fmla="*/ 37386 w 171343"/>
                <a:gd name="connsiteY103" fmla="*/ 58833 h 260167"/>
                <a:gd name="connsiteX104" fmla="*/ 36433 w 171343"/>
                <a:gd name="connsiteY104" fmla="*/ 60737 h 260167"/>
                <a:gd name="connsiteX105" fmla="*/ 38338 w 171343"/>
                <a:gd name="connsiteY105" fmla="*/ 59785 h 260167"/>
                <a:gd name="connsiteX106" fmla="*/ 41196 w 171343"/>
                <a:gd name="connsiteY106" fmla="*/ 59785 h 260167"/>
                <a:gd name="connsiteX107" fmla="*/ 45006 w 171343"/>
                <a:gd name="connsiteY107" fmla="*/ 61690 h 260167"/>
                <a:gd name="connsiteX108" fmla="*/ 45006 w 171343"/>
                <a:gd name="connsiteY108" fmla="*/ 63595 h 260167"/>
                <a:gd name="connsiteX109" fmla="*/ 42148 w 171343"/>
                <a:gd name="connsiteY109" fmla="*/ 65500 h 260167"/>
                <a:gd name="connsiteX110" fmla="*/ 39291 w 171343"/>
                <a:gd name="connsiteY110" fmla="*/ 66452 h 260167"/>
                <a:gd name="connsiteX111" fmla="*/ 36433 w 171343"/>
                <a:gd name="connsiteY111" fmla="*/ 70262 h 260167"/>
                <a:gd name="connsiteX112" fmla="*/ 35481 w 171343"/>
                <a:gd name="connsiteY112" fmla="*/ 71215 h 260167"/>
                <a:gd name="connsiteX113" fmla="*/ 37386 w 171343"/>
                <a:gd name="connsiteY113" fmla="*/ 72168 h 260167"/>
                <a:gd name="connsiteX114" fmla="*/ 40243 w 171343"/>
                <a:gd name="connsiteY114" fmla="*/ 70262 h 260167"/>
                <a:gd name="connsiteX115" fmla="*/ 42148 w 171343"/>
                <a:gd name="connsiteY115" fmla="*/ 65500 h 260167"/>
                <a:gd name="connsiteX116" fmla="*/ 43101 w 171343"/>
                <a:gd name="connsiteY116" fmla="*/ 68358 h 260167"/>
                <a:gd name="connsiteX117" fmla="*/ 45958 w 171343"/>
                <a:gd name="connsiteY117" fmla="*/ 75025 h 260167"/>
                <a:gd name="connsiteX118" fmla="*/ 48816 w 171343"/>
                <a:gd name="connsiteY118" fmla="*/ 75977 h 260167"/>
                <a:gd name="connsiteX119" fmla="*/ 52626 w 171343"/>
                <a:gd name="connsiteY119" fmla="*/ 72168 h 260167"/>
                <a:gd name="connsiteX120" fmla="*/ 53578 w 171343"/>
                <a:gd name="connsiteY120" fmla="*/ 69310 h 260167"/>
                <a:gd name="connsiteX121" fmla="*/ 49768 w 171343"/>
                <a:gd name="connsiteY121" fmla="*/ 61690 h 260167"/>
                <a:gd name="connsiteX122" fmla="*/ 49768 w 171343"/>
                <a:gd name="connsiteY122" fmla="*/ 61690 h 260167"/>
                <a:gd name="connsiteX123" fmla="*/ 49768 w 171343"/>
                <a:gd name="connsiteY123" fmla="*/ 57880 h 260167"/>
                <a:gd name="connsiteX124" fmla="*/ 49768 w 171343"/>
                <a:gd name="connsiteY124" fmla="*/ 57880 h 260167"/>
                <a:gd name="connsiteX125" fmla="*/ 51673 w 171343"/>
                <a:gd name="connsiteY125" fmla="*/ 59785 h 260167"/>
                <a:gd name="connsiteX126" fmla="*/ 56436 w 171343"/>
                <a:gd name="connsiteY126" fmla="*/ 61690 h 260167"/>
                <a:gd name="connsiteX127" fmla="*/ 58341 w 171343"/>
                <a:gd name="connsiteY127" fmla="*/ 58833 h 260167"/>
                <a:gd name="connsiteX128" fmla="*/ 53578 w 171343"/>
                <a:gd name="connsiteY128" fmla="*/ 57880 h 260167"/>
                <a:gd name="connsiteX129" fmla="*/ 50721 w 171343"/>
                <a:gd name="connsiteY129" fmla="*/ 58833 h 260167"/>
                <a:gd name="connsiteX130" fmla="*/ 51673 w 171343"/>
                <a:gd name="connsiteY130" fmla="*/ 53118 h 260167"/>
                <a:gd name="connsiteX131" fmla="*/ 52626 w 171343"/>
                <a:gd name="connsiteY131" fmla="*/ 51212 h 260167"/>
                <a:gd name="connsiteX132" fmla="*/ 53578 w 171343"/>
                <a:gd name="connsiteY132" fmla="*/ 50260 h 260167"/>
                <a:gd name="connsiteX133" fmla="*/ 52626 w 171343"/>
                <a:gd name="connsiteY133" fmla="*/ 47402 h 260167"/>
                <a:gd name="connsiteX134" fmla="*/ 51673 w 171343"/>
                <a:gd name="connsiteY134" fmla="*/ 45498 h 260167"/>
                <a:gd name="connsiteX135" fmla="*/ 51673 w 171343"/>
                <a:gd name="connsiteY135" fmla="*/ 44545 h 260167"/>
                <a:gd name="connsiteX136" fmla="*/ 57388 w 171343"/>
                <a:gd name="connsiteY136" fmla="*/ 42640 h 260167"/>
                <a:gd name="connsiteX137" fmla="*/ 58341 w 171343"/>
                <a:gd name="connsiteY137" fmla="*/ 42640 h 260167"/>
                <a:gd name="connsiteX138" fmla="*/ 57388 w 171343"/>
                <a:gd name="connsiteY138" fmla="*/ 41687 h 260167"/>
                <a:gd name="connsiteX139" fmla="*/ 57388 w 171343"/>
                <a:gd name="connsiteY139" fmla="*/ 33115 h 260167"/>
                <a:gd name="connsiteX140" fmla="*/ 57388 w 171343"/>
                <a:gd name="connsiteY140" fmla="*/ 29305 h 260167"/>
                <a:gd name="connsiteX141" fmla="*/ 50721 w 171343"/>
                <a:gd name="connsiteY141" fmla="*/ 26448 h 260167"/>
                <a:gd name="connsiteX142" fmla="*/ 46911 w 171343"/>
                <a:gd name="connsiteY142" fmla="*/ 28352 h 260167"/>
                <a:gd name="connsiteX143" fmla="*/ 44053 w 171343"/>
                <a:gd name="connsiteY143" fmla="*/ 24543 h 260167"/>
                <a:gd name="connsiteX144" fmla="*/ 43101 w 171343"/>
                <a:gd name="connsiteY144" fmla="*/ 24543 h 260167"/>
                <a:gd name="connsiteX145" fmla="*/ 43101 w 171343"/>
                <a:gd name="connsiteY145" fmla="*/ 25495 h 260167"/>
                <a:gd name="connsiteX146" fmla="*/ 44053 w 171343"/>
                <a:gd name="connsiteY146" fmla="*/ 27400 h 260167"/>
                <a:gd name="connsiteX147" fmla="*/ 44053 w 171343"/>
                <a:gd name="connsiteY147" fmla="*/ 29305 h 260167"/>
                <a:gd name="connsiteX148" fmla="*/ 42148 w 171343"/>
                <a:gd name="connsiteY148" fmla="*/ 28352 h 260167"/>
                <a:gd name="connsiteX149" fmla="*/ 40243 w 171343"/>
                <a:gd name="connsiteY149" fmla="*/ 28352 h 260167"/>
                <a:gd name="connsiteX150" fmla="*/ 40243 w 171343"/>
                <a:gd name="connsiteY150" fmla="*/ 29305 h 260167"/>
                <a:gd name="connsiteX151" fmla="*/ 41196 w 171343"/>
                <a:gd name="connsiteY151" fmla="*/ 35020 h 260167"/>
                <a:gd name="connsiteX152" fmla="*/ 41196 w 171343"/>
                <a:gd name="connsiteY152" fmla="*/ 42640 h 260167"/>
                <a:gd name="connsiteX153" fmla="*/ 39291 w 171343"/>
                <a:gd name="connsiteY153" fmla="*/ 46450 h 260167"/>
                <a:gd name="connsiteX154" fmla="*/ 36433 w 171343"/>
                <a:gd name="connsiteY154" fmla="*/ 46450 h 260167"/>
                <a:gd name="connsiteX155" fmla="*/ 36433 w 171343"/>
                <a:gd name="connsiteY155" fmla="*/ 46450 h 260167"/>
                <a:gd name="connsiteX156" fmla="*/ 37386 w 171343"/>
                <a:gd name="connsiteY156" fmla="*/ 121698 h 260167"/>
                <a:gd name="connsiteX157" fmla="*/ 38338 w 171343"/>
                <a:gd name="connsiteY157" fmla="*/ 120745 h 260167"/>
                <a:gd name="connsiteX158" fmla="*/ 37386 w 171343"/>
                <a:gd name="connsiteY158" fmla="*/ 120745 h 260167"/>
                <a:gd name="connsiteX159" fmla="*/ 37386 w 171343"/>
                <a:gd name="connsiteY159" fmla="*/ 121698 h 260167"/>
                <a:gd name="connsiteX160" fmla="*/ 35481 w 171343"/>
                <a:gd name="connsiteY160" fmla="*/ 121698 h 260167"/>
                <a:gd name="connsiteX161" fmla="*/ 35481 w 171343"/>
                <a:gd name="connsiteY161" fmla="*/ 121698 h 260167"/>
                <a:gd name="connsiteX162" fmla="*/ 37386 w 171343"/>
                <a:gd name="connsiteY162" fmla="*/ 121698 h 260167"/>
                <a:gd name="connsiteX163" fmla="*/ 36433 w 171343"/>
                <a:gd name="connsiteY163" fmla="*/ 129318 h 260167"/>
                <a:gd name="connsiteX164" fmla="*/ 36433 w 171343"/>
                <a:gd name="connsiteY164" fmla="*/ 129318 h 260167"/>
                <a:gd name="connsiteX165" fmla="*/ 36433 w 171343"/>
                <a:gd name="connsiteY165" fmla="*/ 129318 h 260167"/>
                <a:gd name="connsiteX166" fmla="*/ 36433 w 171343"/>
                <a:gd name="connsiteY166" fmla="*/ 129318 h 260167"/>
                <a:gd name="connsiteX167" fmla="*/ 36433 w 171343"/>
                <a:gd name="connsiteY167" fmla="*/ 129318 h 260167"/>
                <a:gd name="connsiteX168" fmla="*/ 37386 w 171343"/>
                <a:gd name="connsiteY168" fmla="*/ 241712 h 260167"/>
                <a:gd name="connsiteX169" fmla="*/ 37386 w 171343"/>
                <a:gd name="connsiteY169" fmla="*/ 241712 h 260167"/>
                <a:gd name="connsiteX170" fmla="*/ 37386 w 171343"/>
                <a:gd name="connsiteY170" fmla="*/ 241712 h 260167"/>
                <a:gd name="connsiteX171" fmla="*/ 37386 w 171343"/>
                <a:gd name="connsiteY171" fmla="*/ 241712 h 260167"/>
                <a:gd name="connsiteX172" fmla="*/ 37386 w 171343"/>
                <a:gd name="connsiteY172" fmla="*/ 241712 h 260167"/>
                <a:gd name="connsiteX173" fmla="*/ 36433 w 171343"/>
                <a:gd name="connsiteY173" fmla="*/ 220758 h 260167"/>
                <a:gd name="connsiteX174" fmla="*/ 36433 w 171343"/>
                <a:gd name="connsiteY174" fmla="*/ 220758 h 260167"/>
                <a:gd name="connsiteX175" fmla="*/ 38338 w 171343"/>
                <a:gd name="connsiteY175" fmla="*/ 220758 h 260167"/>
                <a:gd name="connsiteX176" fmla="*/ 36433 w 171343"/>
                <a:gd name="connsiteY176" fmla="*/ 220758 h 260167"/>
                <a:gd name="connsiteX177" fmla="*/ 36433 w 171343"/>
                <a:gd name="connsiteY177" fmla="*/ 220758 h 260167"/>
                <a:gd name="connsiteX178" fmla="*/ 47863 w 171343"/>
                <a:gd name="connsiteY178" fmla="*/ 165512 h 260167"/>
                <a:gd name="connsiteX179" fmla="*/ 48816 w 171343"/>
                <a:gd name="connsiteY179" fmla="*/ 162655 h 260167"/>
                <a:gd name="connsiteX180" fmla="*/ 45958 w 171343"/>
                <a:gd name="connsiteY180" fmla="*/ 162655 h 260167"/>
                <a:gd name="connsiteX181" fmla="*/ 43101 w 171343"/>
                <a:gd name="connsiteY181" fmla="*/ 159798 h 260167"/>
                <a:gd name="connsiteX182" fmla="*/ 43101 w 171343"/>
                <a:gd name="connsiteY182" fmla="*/ 157893 h 260167"/>
                <a:gd name="connsiteX183" fmla="*/ 43101 w 171343"/>
                <a:gd name="connsiteY183" fmla="*/ 157893 h 260167"/>
                <a:gd name="connsiteX184" fmla="*/ 43101 w 171343"/>
                <a:gd name="connsiteY184" fmla="*/ 156940 h 260167"/>
                <a:gd name="connsiteX185" fmla="*/ 42148 w 171343"/>
                <a:gd name="connsiteY185" fmla="*/ 153130 h 260167"/>
                <a:gd name="connsiteX186" fmla="*/ 40243 w 171343"/>
                <a:gd name="connsiteY186" fmla="*/ 156940 h 260167"/>
                <a:gd name="connsiteX187" fmla="*/ 40243 w 171343"/>
                <a:gd name="connsiteY187" fmla="*/ 158845 h 260167"/>
                <a:gd name="connsiteX188" fmla="*/ 39291 w 171343"/>
                <a:gd name="connsiteY188" fmla="*/ 159798 h 260167"/>
                <a:gd name="connsiteX189" fmla="*/ 39291 w 171343"/>
                <a:gd name="connsiteY189" fmla="*/ 162655 h 260167"/>
                <a:gd name="connsiteX190" fmla="*/ 41196 w 171343"/>
                <a:gd name="connsiteY190" fmla="*/ 164560 h 260167"/>
                <a:gd name="connsiteX191" fmla="*/ 44053 w 171343"/>
                <a:gd name="connsiteY191" fmla="*/ 165512 h 260167"/>
                <a:gd name="connsiteX192" fmla="*/ 45958 w 171343"/>
                <a:gd name="connsiteY192" fmla="*/ 165512 h 260167"/>
                <a:gd name="connsiteX193" fmla="*/ 47863 w 171343"/>
                <a:gd name="connsiteY193" fmla="*/ 165512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9291 w 171343"/>
                <a:gd name="connsiteY199" fmla="*/ 209328 h 260167"/>
                <a:gd name="connsiteX200" fmla="*/ 39291 w 171343"/>
                <a:gd name="connsiteY200" fmla="*/ 209328 h 260167"/>
                <a:gd name="connsiteX201" fmla="*/ 38338 w 171343"/>
                <a:gd name="connsiteY201" fmla="*/ 209328 h 260167"/>
                <a:gd name="connsiteX202" fmla="*/ 39291 w 171343"/>
                <a:gd name="connsiteY202" fmla="*/ 209328 h 260167"/>
                <a:gd name="connsiteX203" fmla="*/ 39291 w 171343"/>
                <a:gd name="connsiteY203" fmla="*/ 209328 h 260167"/>
                <a:gd name="connsiteX204" fmla="*/ 38338 w 171343"/>
                <a:gd name="connsiteY204" fmla="*/ 134080 h 260167"/>
                <a:gd name="connsiteX205" fmla="*/ 38338 w 171343"/>
                <a:gd name="connsiteY205" fmla="*/ 134080 h 260167"/>
                <a:gd name="connsiteX206" fmla="*/ 38338 w 171343"/>
                <a:gd name="connsiteY206" fmla="*/ 134080 h 260167"/>
                <a:gd name="connsiteX207" fmla="*/ 38338 w 171343"/>
                <a:gd name="connsiteY207" fmla="*/ 134080 h 260167"/>
                <a:gd name="connsiteX208" fmla="*/ 38338 w 171343"/>
                <a:gd name="connsiteY208" fmla="*/ 134080 h 260167"/>
                <a:gd name="connsiteX209" fmla="*/ 40243 w 171343"/>
                <a:gd name="connsiteY209" fmla="*/ 213137 h 260167"/>
                <a:gd name="connsiteX210" fmla="*/ 41196 w 171343"/>
                <a:gd name="connsiteY210" fmla="*/ 212185 h 260167"/>
                <a:gd name="connsiteX211" fmla="*/ 42148 w 171343"/>
                <a:gd name="connsiteY211" fmla="*/ 211233 h 260167"/>
                <a:gd name="connsiteX212" fmla="*/ 40243 w 171343"/>
                <a:gd name="connsiteY212" fmla="*/ 211233 h 260167"/>
                <a:gd name="connsiteX213" fmla="*/ 40243 w 171343"/>
                <a:gd name="connsiteY213" fmla="*/ 213137 h 260167"/>
                <a:gd name="connsiteX214" fmla="*/ 40243 w 171343"/>
                <a:gd name="connsiteY214" fmla="*/ 213137 h 260167"/>
                <a:gd name="connsiteX215" fmla="*/ 42148 w 171343"/>
                <a:gd name="connsiteY215" fmla="*/ 174085 h 260167"/>
                <a:gd name="connsiteX216" fmla="*/ 40243 w 171343"/>
                <a:gd name="connsiteY216" fmla="*/ 172180 h 260167"/>
                <a:gd name="connsiteX217" fmla="*/ 39291 w 171343"/>
                <a:gd name="connsiteY217" fmla="*/ 173133 h 260167"/>
                <a:gd name="connsiteX218" fmla="*/ 41196 w 171343"/>
                <a:gd name="connsiteY218" fmla="*/ 175037 h 260167"/>
                <a:gd name="connsiteX219" fmla="*/ 42148 w 171343"/>
                <a:gd name="connsiteY219" fmla="*/ 174085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4053 w 171343"/>
                <a:gd name="connsiteY223" fmla="*/ 222662 h 260167"/>
                <a:gd name="connsiteX224" fmla="*/ 42148 w 171343"/>
                <a:gd name="connsiteY224" fmla="*/ 220758 h 260167"/>
                <a:gd name="connsiteX225" fmla="*/ 42148 w 171343"/>
                <a:gd name="connsiteY225" fmla="*/ 222662 h 260167"/>
                <a:gd name="connsiteX226" fmla="*/ 42148 w 171343"/>
                <a:gd name="connsiteY226" fmla="*/ 223615 h 260167"/>
                <a:gd name="connsiteX227" fmla="*/ 41196 w 171343"/>
                <a:gd name="connsiteY227" fmla="*/ 227425 h 260167"/>
                <a:gd name="connsiteX228" fmla="*/ 42148 w 171343"/>
                <a:gd name="connsiteY228" fmla="*/ 223615 h 260167"/>
                <a:gd name="connsiteX229" fmla="*/ 44053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1196 w 171343"/>
                <a:gd name="connsiteY235" fmla="*/ 196945 h 260167"/>
                <a:gd name="connsiteX236" fmla="*/ 41196 w 171343"/>
                <a:gd name="connsiteY236" fmla="*/ 196945 h 260167"/>
                <a:gd name="connsiteX237" fmla="*/ 43101 w 171343"/>
                <a:gd name="connsiteY237" fmla="*/ 196945 h 260167"/>
                <a:gd name="connsiteX238" fmla="*/ 43101 w 171343"/>
                <a:gd name="connsiteY238" fmla="*/ 195993 h 260167"/>
                <a:gd name="connsiteX239" fmla="*/ 41196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2148 w 171343"/>
                <a:gd name="connsiteY245" fmla="*/ 122650 h 260167"/>
                <a:gd name="connsiteX246" fmla="*/ 42148 w 171343"/>
                <a:gd name="connsiteY246" fmla="*/ 124555 h 260167"/>
                <a:gd name="connsiteX247" fmla="*/ 44053 w 171343"/>
                <a:gd name="connsiteY247" fmla="*/ 123602 h 260167"/>
                <a:gd name="connsiteX248" fmla="*/ 45958 w 171343"/>
                <a:gd name="connsiteY248" fmla="*/ 122650 h 260167"/>
                <a:gd name="connsiteX249" fmla="*/ 48816 w 171343"/>
                <a:gd name="connsiteY249" fmla="*/ 120745 h 260167"/>
                <a:gd name="connsiteX250" fmla="*/ 47863 w 171343"/>
                <a:gd name="connsiteY250" fmla="*/ 119793 h 260167"/>
                <a:gd name="connsiteX251" fmla="*/ 45006 w 171343"/>
                <a:gd name="connsiteY251" fmla="*/ 122650 h 260167"/>
                <a:gd name="connsiteX252" fmla="*/ 43101 w 171343"/>
                <a:gd name="connsiteY252" fmla="*/ 121698 h 260167"/>
                <a:gd name="connsiteX253" fmla="*/ 42148 w 171343"/>
                <a:gd name="connsiteY253" fmla="*/ 122650 h 260167"/>
                <a:gd name="connsiteX254" fmla="*/ 42148 w 171343"/>
                <a:gd name="connsiteY254" fmla="*/ 210280 h 260167"/>
                <a:gd name="connsiteX255" fmla="*/ 42148 w 171343"/>
                <a:gd name="connsiteY255" fmla="*/ 210280 h 260167"/>
                <a:gd name="connsiteX256" fmla="*/ 42148 w 171343"/>
                <a:gd name="connsiteY256" fmla="*/ 210280 h 260167"/>
                <a:gd name="connsiteX257" fmla="*/ 42148 w 171343"/>
                <a:gd name="connsiteY257" fmla="*/ 210280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3612 h 260167"/>
                <a:gd name="connsiteX264" fmla="*/ 45006 w 171343"/>
                <a:gd name="connsiteY264" fmla="*/ 201708 h 260167"/>
                <a:gd name="connsiteX265" fmla="*/ 43101 w 171343"/>
                <a:gd name="connsiteY265" fmla="*/ 199803 h 260167"/>
                <a:gd name="connsiteX266" fmla="*/ 42148 w 171343"/>
                <a:gd name="connsiteY266" fmla="*/ 201708 h 260167"/>
                <a:gd name="connsiteX267" fmla="*/ 43101 w 171343"/>
                <a:gd name="connsiteY267" fmla="*/ 203612 h 260167"/>
                <a:gd name="connsiteX268" fmla="*/ 43101 w 171343"/>
                <a:gd name="connsiteY268" fmla="*/ 192183 h 260167"/>
                <a:gd name="connsiteX269" fmla="*/ 43101 w 171343"/>
                <a:gd name="connsiteY269" fmla="*/ 192183 h 260167"/>
                <a:gd name="connsiteX270" fmla="*/ 44053 w 171343"/>
                <a:gd name="connsiteY270" fmla="*/ 194087 h 260167"/>
                <a:gd name="connsiteX271" fmla="*/ 45006 w 171343"/>
                <a:gd name="connsiteY271" fmla="*/ 193135 h 260167"/>
                <a:gd name="connsiteX272" fmla="*/ 43101 w 171343"/>
                <a:gd name="connsiteY272" fmla="*/ 192183 h 260167"/>
                <a:gd name="connsiteX273" fmla="*/ 45006 w 171343"/>
                <a:gd name="connsiteY273" fmla="*/ 41687 h 260167"/>
                <a:gd name="connsiteX274" fmla="*/ 44053 w 171343"/>
                <a:gd name="connsiteY274" fmla="*/ 34068 h 260167"/>
                <a:gd name="connsiteX275" fmla="*/ 47863 w 171343"/>
                <a:gd name="connsiteY275" fmla="*/ 26448 h 260167"/>
                <a:gd name="connsiteX276" fmla="*/ 50721 w 171343"/>
                <a:gd name="connsiteY276" fmla="*/ 27400 h 260167"/>
                <a:gd name="connsiteX277" fmla="*/ 53578 w 171343"/>
                <a:gd name="connsiteY277" fmla="*/ 30258 h 260167"/>
                <a:gd name="connsiteX278" fmla="*/ 51673 w 171343"/>
                <a:gd name="connsiteY278" fmla="*/ 34068 h 260167"/>
                <a:gd name="connsiteX279" fmla="*/ 49768 w 171343"/>
                <a:gd name="connsiteY279" fmla="*/ 35020 h 260167"/>
                <a:gd name="connsiteX280" fmla="*/ 45958 w 171343"/>
                <a:gd name="connsiteY280" fmla="*/ 37877 h 260167"/>
                <a:gd name="connsiteX281" fmla="*/ 49768 w 171343"/>
                <a:gd name="connsiteY281" fmla="*/ 38830 h 260167"/>
                <a:gd name="connsiteX282" fmla="*/ 50721 w 171343"/>
                <a:gd name="connsiteY282" fmla="*/ 39783 h 260167"/>
                <a:gd name="connsiteX283" fmla="*/ 49768 w 171343"/>
                <a:gd name="connsiteY283" fmla="*/ 40735 h 260167"/>
                <a:gd name="connsiteX284" fmla="*/ 47863 w 171343"/>
                <a:gd name="connsiteY284" fmla="*/ 41687 h 260167"/>
                <a:gd name="connsiteX285" fmla="*/ 45006 w 171343"/>
                <a:gd name="connsiteY285" fmla="*/ 41687 h 260167"/>
                <a:gd name="connsiteX286" fmla="*/ 45958 w 171343"/>
                <a:gd name="connsiteY286" fmla="*/ 98837 h 260167"/>
                <a:gd name="connsiteX287" fmla="*/ 45006 w 171343"/>
                <a:gd name="connsiteY287" fmla="*/ 96933 h 260167"/>
                <a:gd name="connsiteX288" fmla="*/ 44053 w 171343"/>
                <a:gd name="connsiteY288" fmla="*/ 97885 h 260167"/>
                <a:gd name="connsiteX289" fmla="*/ 46911 w 171343"/>
                <a:gd name="connsiteY289" fmla="*/ 102648 h 260167"/>
                <a:gd name="connsiteX290" fmla="*/ 47863 w 171343"/>
                <a:gd name="connsiteY290" fmla="*/ 102648 h 260167"/>
                <a:gd name="connsiteX291" fmla="*/ 46911 w 171343"/>
                <a:gd name="connsiteY291" fmla="*/ 101695 h 260167"/>
                <a:gd name="connsiteX292" fmla="*/ 45958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5006 w 171343"/>
                <a:gd name="connsiteY298" fmla="*/ 134080 h 260167"/>
                <a:gd name="connsiteX299" fmla="*/ 45006 w 171343"/>
                <a:gd name="connsiteY299" fmla="*/ 134080 h 260167"/>
                <a:gd name="connsiteX300" fmla="*/ 44053 w 171343"/>
                <a:gd name="connsiteY300" fmla="*/ 134080 h 260167"/>
                <a:gd name="connsiteX301" fmla="*/ 45006 w 171343"/>
                <a:gd name="connsiteY301" fmla="*/ 134080 h 260167"/>
                <a:gd name="connsiteX302" fmla="*/ 45006 w 171343"/>
                <a:gd name="connsiteY302" fmla="*/ 134080 h 260167"/>
                <a:gd name="connsiteX303" fmla="*/ 45958 w 171343"/>
                <a:gd name="connsiteY303" fmla="*/ 213137 h 260167"/>
                <a:gd name="connsiteX304" fmla="*/ 45006 w 171343"/>
                <a:gd name="connsiteY304" fmla="*/ 212185 h 260167"/>
                <a:gd name="connsiteX305" fmla="*/ 44053 w 171343"/>
                <a:gd name="connsiteY305" fmla="*/ 214090 h 260167"/>
                <a:gd name="connsiteX306" fmla="*/ 45006 w 171343"/>
                <a:gd name="connsiteY306" fmla="*/ 215043 h 260167"/>
                <a:gd name="connsiteX307" fmla="*/ 45958 w 171343"/>
                <a:gd name="connsiteY307" fmla="*/ 213137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6911 w 171343"/>
                <a:gd name="connsiteY313" fmla="*/ 49308 h 260167"/>
                <a:gd name="connsiteX314" fmla="*/ 45958 w 171343"/>
                <a:gd name="connsiteY314" fmla="*/ 50260 h 260167"/>
                <a:gd name="connsiteX315" fmla="*/ 44053 w 171343"/>
                <a:gd name="connsiteY315" fmla="*/ 48355 h 260167"/>
                <a:gd name="connsiteX316" fmla="*/ 45006 w 171343"/>
                <a:gd name="connsiteY316" fmla="*/ 47402 h 260167"/>
                <a:gd name="connsiteX317" fmla="*/ 46911 w 171343"/>
                <a:gd name="connsiteY317" fmla="*/ 49308 h 260167"/>
                <a:gd name="connsiteX318" fmla="*/ 45958 w 171343"/>
                <a:gd name="connsiteY318" fmla="*/ 235045 h 260167"/>
                <a:gd name="connsiteX319" fmla="*/ 45958 w 171343"/>
                <a:gd name="connsiteY319" fmla="*/ 235045 h 260167"/>
                <a:gd name="connsiteX320" fmla="*/ 44053 w 171343"/>
                <a:gd name="connsiteY320" fmla="*/ 235045 h 260167"/>
                <a:gd name="connsiteX321" fmla="*/ 45958 w 171343"/>
                <a:gd name="connsiteY321" fmla="*/ 235045 h 260167"/>
                <a:gd name="connsiteX322" fmla="*/ 45958 w 171343"/>
                <a:gd name="connsiteY322" fmla="*/ 235045 h 260167"/>
                <a:gd name="connsiteX323" fmla="*/ 44053 w 171343"/>
                <a:gd name="connsiteY323" fmla="*/ 116935 h 260167"/>
                <a:gd name="connsiteX324" fmla="*/ 44053 w 171343"/>
                <a:gd name="connsiteY324" fmla="*/ 116935 h 260167"/>
                <a:gd name="connsiteX325" fmla="*/ 45958 w 171343"/>
                <a:gd name="connsiteY325" fmla="*/ 117887 h 260167"/>
                <a:gd name="connsiteX326" fmla="*/ 44053 w 171343"/>
                <a:gd name="connsiteY326" fmla="*/ 116935 h 260167"/>
                <a:gd name="connsiteX327" fmla="*/ 44053 w 171343"/>
                <a:gd name="connsiteY327" fmla="*/ 116935 h 260167"/>
                <a:gd name="connsiteX328" fmla="*/ 45006 w 171343"/>
                <a:gd name="connsiteY328" fmla="*/ 229330 h 260167"/>
                <a:gd name="connsiteX329" fmla="*/ 45006 w 171343"/>
                <a:gd name="connsiteY329" fmla="*/ 229330 h 260167"/>
                <a:gd name="connsiteX330" fmla="*/ 45006 w 171343"/>
                <a:gd name="connsiteY330" fmla="*/ 229330 h 260167"/>
                <a:gd name="connsiteX331" fmla="*/ 45006 w 171343"/>
                <a:gd name="connsiteY331" fmla="*/ 229330 h 260167"/>
                <a:gd name="connsiteX332" fmla="*/ 45006 w 171343"/>
                <a:gd name="connsiteY332" fmla="*/ 229330 h 260167"/>
                <a:gd name="connsiteX333" fmla="*/ 45006 w 171343"/>
                <a:gd name="connsiteY333" fmla="*/ 69310 h 260167"/>
                <a:gd name="connsiteX334" fmla="*/ 45006 w 171343"/>
                <a:gd name="connsiteY334" fmla="*/ 63595 h 260167"/>
                <a:gd name="connsiteX335" fmla="*/ 45958 w 171343"/>
                <a:gd name="connsiteY335" fmla="*/ 63595 h 260167"/>
                <a:gd name="connsiteX336" fmla="*/ 48816 w 171343"/>
                <a:gd name="connsiteY336" fmla="*/ 69310 h 260167"/>
                <a:gd name="connsiteX337" fmla="*/ 50721 w 171343"/>
                <a:gd name="connsiteY337" fmla="*/ 72168 h 260167"/>
                <a:gd name="connsiteX338" fmla="*/ 51673 w 171343"/>
                <a:gd name="connsiteY338" fmla="*/ 73120 h 260167"/>
                <a:gd name="connsiteX339" fmla="*/ 50721 w 171343"/>
                <a:gd name="connsiteY339" fmla="*/ 73120 h 260167"/>
                <a:gd name="connsiteX340" fmla="*/ 45006 w 171343"/>
                <a:gd name="connsiteY340" fmla="*/ 69310 h 260167"/>
                <a:gd name="connsiteX341" fmla="*/ 49768 w 171343"/>
                <a:gd name="connsiteY341" fmla="*/ 61690 h 260167"/>
                <a:gd name="connsiteX342" fmla="*/ 49768 w 171343"/>
                <a:gd name="connsiteY342" fmla="*/ 61690 h 260167"/>
                <a:gd name="connsiteX343" fmla="*/ 45006 w 171343"/>
                <a:gd name="connsiteY343" fmla="*/ 61690 h 260167"/>
                <a:gd name="connsiteX344" fmla="*/ 45958 w 171343"/>
                <a:gd name="connsiteY344" fmla="*/ 57880 h 260167"/>
                <a:gd name="connsiteX345" fmla="*/ 45958 w 171343"/>
                <a:gd name="connsiteY345" fmla="*/ 57880 h 260167"/>
                <a:gd name="connsiteX346" fmla="*/ 49768 w 171343"/>
                <a:gd name="connsiteY346" fmla="*/ 6169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9768 w 171343"/>
                <a:gd name="connsiteY362" fmla="*/ 130270 h 260167"/>
                <a:gd name="connsiteX363" fmla="*/ 46911 w 171343"/>
                <a:gd name="connsiteY363" fmla="*/ 127412 h 260167"/>
                <a:gd name="connsiteX364" fmla="*/ 45958 w 171343"/>
                <a:gd name="connsiteY364" fmla="*/ 128365 h 260167"/>
                <a:gd name="connsiteX365" fmla="*/ 49768 w 171343"/>
                <a:gd name="connsiteY365" fmla="*/ 130270 h 260167"/>
                <a:gd name="connsiteX366" fmla="*/ 49768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4087 h 260167"/>
                <a:gd name="connsiteX384" fmla="*/ 46911 w 171343"/>
                <a:gd name="connsiteY384" fmla="*/ 194087 h 260167"/>
                <a:gd name="connsiteX385" fmla="*/ 47863 w 171343"/>
                <a:gd name="connsiteY385" fmla="*/ 194087 h 260167"/>
                <a:gd name="connsiteX386" fmla="*/ 46911 w 171343"/>
                <a:gd name="connsiteY386" fmla="*/ 194087 h 260167"/>
                <a:gd name="connsiteX387" fmla="*/ 46911 w 171343"/>
                <a:gd name="connsiteY387" fmla="*/ 194087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8816 w 171343"/>
                <a:gd name="connsiteY393" fmla="*/ 147415 h 260167"/>
                <a:gd name="connsiteX394" fmla="*/ 48816 w 171343"/>
                <a:gd name="connsiteY394" fmla="*/ 147415 h 260167"/>
                <a:gd name="connsiteX395" fmla="*/ 48816 w 171343"/>
                <a:gd name="connsiteY395" fmla="*/ 149320 h 260167"/>
                <a:gd name="connsiteX396" fmla="*/ 48816 w 171343"/>
                <a:gd name="connsiteY396" fmla="*/ 147415 h 260167"/>
                <a:gd name="connsiteX397" fmla="*/ 48816 w 171343"/>
                <a:gd name="connsiteY397" fmla="*/ 147415 h 260167"/>
                <a:gd name="connsiteX398" fmla="*/ 47863 w 171343"/>
                <a:gd name="connsiteY398" fmla="*/ 208375 h 260167"/>
                <a:gd name="connsiteX399" fmla="*/ 47863 w 171343"/>
                <a:gd name="connsiteY399" fmla="*/ 208375 h 260167"/>
                <a:gd name="connsiteX400" fmla="*/ 49768 w 171343"/>
                <a:gd name="connsiteY400" fmla="*/ 208375 h 260167"/>
                <a:gd name="connsiteX401" fmla="*/ 47863 w 171343"/>
                <a:gd name="connsiteY401" fmla="*/ 208375 h 260167"/>
                <a:gd name="connsiteX402" fmla="*/ 47863 w 171343"/>
                <a:gd name="connsiteY402" fmla="*/ 208375 h 260167"/>
                <a:gd name="connsiteX403" fmla="*/ 48816 w 171343"/>
                <a:gd name="connsiteY403" fmla="*/ 224568 h 260167"/>
                <a:gd name="connsiteX404" fmla="*/ 48816 w 171343"/>
                <a:gd name="connsiteY404" fmla="*/ 224568 h 260167"/>
                <a:gd name="connsiteX405" fmla="*/ 48816 w 171343"/>
                <a:gd name="connsiteY405" fmla="*/ 225520 h 260167"/>
                <a:gd name="connsiteX406" fmla="*/ 48816 w 171343"/>
                <a:gd name="connsiteY406" fmla="*/ 224568 h 260167"/>
                <a:gd name="connsiteX407" fmla="*/ 48816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1708 h 260167"/>
                <a:gd name="connsiteX415" fmla="*/ 49768 w 171343"/>
                <a:gd name="connsiteY415" fmla="*/ 201708 h 260167"/>
                <a:gd name="connsiteX416" fmla="*/ 49768 w 171343"/>
                <a:gd name="connsiteY416" fmla="*/ 200755 h 260167"/>
                <a:gd name="connsiteX417" fmla="*/ 49768 w 171343"/>
                <a:gd name="connsiteY417" fmla="*/ 201708 h 260167"/>
                <a:gd name="connsiteX418" fmla="*/ 49768 w 171343"/>
                <a:gd name="connsiteY418" fmla="*/ 201708 h 260167"/>
                <a:gd name="connsiteX419" fmla="*/ 57388 w 171343"/>
                <a:gd name="connsiteY419" fmla="*/ 235998 h 260167"/>
                <a:gd name="connsiteX420" fmla="*/ 56436 w 171343"/>
                <a:gd name="connsiteY420" fmla="*/ 234093 h 260167"/>
                <a:gd name="connsiteX421" fmla="*/ 55483 w 171343"/>
                <a:gd name="connsiteY421" fmla="*/ 234093 h 260167"/>
                <a:gd name="connsiteX422" fmla="*/ 50721 w 171343"/>
                <a:gd name="connsiteY422" fmla="*/ 235998 h 260167"/>
                <a:gd name="connsiteX423" fmla="*/ 49768 w 171343"/>
                <a:gd name="connsiteY423" fmla="*/ 235998 h 260167"/>
                <a:gd name="connsiteX424" fmla="*/ 49768 w 171343"/>
                <a:gd name="connsiteY424" fmla="*/ 236950 h 260167"/>
                <a:gd name="connsiteX425" fmla="*/ 52626 w 171343"/>
                <a:gd name="connsiteY425" fmla="*/ 237903 h 260167"/>
                <a:gd name="connsiteX426" fmla="*/ 57388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3600 h 260167"/>
                <a:gd name="connsiteX433" fmla="*/ 50721 w 171343"/>
                <a:gd name="connsiteY433" fmla="*/ 103600 h 260167"/>
                <a:gd name="connsiteX434" fmla="*/ 52626 w 171343"/>
                <a:gd name="connsiteY434" fmla="*/ 101695 h 260167"/>
                <a:gd name="connsiteX435" fmla="*/ 51673 w 171343"/>
                <a:gd name="connsiteY435" fmla="*/ 100743 h 260167"/>
                <a:gd name="connsiteX436" fmla="*/ 50721 w 171343"/>
                <a:gd name="connsiteY436" fmla="*/ 103600 h 260167"/>
                <a:gd name="connsiteX437" fmla="*/ 51673 w 171343"/>
                <a:gd name="connsiteY437" fmla="*/ 215043 h 260167"/>
                <a:gd name="connsiteX438" fmla="*/ 53578 w 171343"/>
                <a:gd name="connsiteY438" fmla="*/ 216948 h 260167"/>
                <a:gd name="connsiteX439" fmla="*/ 53578 w 171343"/>
                <a:gd name="connsiteY439" fmla="*/ 215995 h 260167"/>
                <a:gd name="connsiteX440" fmla="*/ 51673 w 171343"/>
                <a:gd name="connsiteY440" fmla="*/ 215043 h 260167"/>
                <a:gd name="connsiteX441" fmla="*/ 51673 w 171343"/>
                <a:gd name="connsiteY441" fmla="*/ 215043 h 260167"/>
                <a:gd name="connsiteX442" fmla="*/ 51673 w 171343"/>
                <a:gd name="connsiteY442" fmla="*/ 179800 h 260167"/>
                <a:gd name="connsiteX443" fmla="*/ 51673 w 171343"/>
                <a:gd name="connsiteY443" fmla="*/ 179800 h 260167"/>
                <a:gd name="connsiteX444" fmla="*/ 51673 w 171343"/>
                <a:gd name="connsiteY444" fmla="*/ 179800 h 260167"/>
                <a:gd name="connsiteX445" fmla="*/ 51673 w 171343"/>
                <a:gd name="connsiteY445" fmla="*/ 179800 h 260167"/>
                <a:gd name="connsiteX446" fmla="*/ 51673 w 171343"/>
                <a:gd name="connsiteY446" fmla="*/ 179800 h 260167"/>
                <a:gd name="connsiteX447" fmla="*/ 51673 w 171343"/>
                <a:gd name="connsiteY447" fmla="*/ 170275 h 260167"/>
                <a:gd name="connsiteX448" fmla="*/ 51673 w 171343"/>
                <a:gd name="connsiteY448" fmla="*/ 170275 h 260167"/>
                <a:gd name="connsiteX449" fmla="*/ 51673 w 171343"/>
                <a:gd name="connsiteY449" fmla="*/ 170275 h 260167"/>
                <a:gd name="connsiteX450" fmla="*/ 51673 w 171343"/>
                <a:gd name="connsiteY450" fmla="*/ 170275 h 260167"/>
                <a:gd name="connsiteX451" fmla="*/ 51673 w 171343"/>
                <a:gd name="connsiteY451" fmla="*/ 170275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1698 h 260167"/>
                <a:gd name="connsiteX481" fmla="*/ 52626 w 171343"/>
                <a:gd name="connsiteY481" fmla="*/ 121698 h 260167"/>
                <a:gd name="connsiteX482" fmla="*/ 54531 w 171343"/>
                <a:gd name="connsiteY482" fmla="*/ 120745 h 260167"/>
                <a:gd name="connsiteX483" fmla="*/ 53578 w 171343"/>
                <a:gd name="connsiteY483" fmla="*/ 119793 h 260167"/>
                <a:gd name="connsiteX484" fmla="*/ 52626 w 171343"/>
                <a:gd name="connsiteY484" fmla="*/ 121698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9310 h 260167"/>
                <a:gd name="connsiteX491" fmla="*/ 53578 w 171343"/>
                <a:gd name="connsiteY491" fmla="*/ 69310 h 260167"/>
                <a:gd name="connsiteX492" fmla="*/ 55483 w 171343"/>
                <a:gd name="connsiteY492" fmla="*/ 69310 h 260167"/>
                <a:gd name="connsiteX493" fmla="*/ 55483 w 171343"/>
                <a:gd name="connsiteY493" fmla="*/ 69310 h 260167"/>
                <a:gd name="connsiteX494" fmla="*/ 54531 w 171343"/>
                <a:gd name="connsiteY494" fmla="*/ 48355 h 260167"/>
                <a:gd name="connsiteX495" fmla="*/ 54531 w 171343"/>
                <a:gd name="connsiteY495" fmla="*/ 48355 h 260167"/>
                <a:gd name="connsiteX496" fmla="*/ 54531 w 171343"/>
                <a:gd name="connsiteY496" fmla="*/ 50260 h 260167"/>
                <a:gd name="connsiteX497" fmla="*/ 55483 w 171343"/>
                <a:gd name="connsiteY497" fmla="*/ 50260 h 260167"/>
                <a:gd name="connsiteX498" fmla="*/ 54531 w 171343"/>
                <a:gd name="connsiteY498" fmla="*/ 48355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20733 h 260167"/>
                <a:gd name="connsiteX515" fmla="*/ 57388 w 171343"/>
                <a:gd name="connsiteY515" fmla="*/ 20733 h 260167"/>
                <a:gd name="connsiteX516" fmla="*/ 58341 w 171343"/>
                <a:gd name="connsiteY516" fmla="*/ 19780 h 260167"/>
                <a:gd name="connsiteX517" fmla="*/ 56436 w 171343"/>
                <a:gd name="connsiteY517" fmla="*/ 19780 h 260167"/>
                <a:gd name="connsiteX518" fmla="*/ 55483 w 171343"/>
                <a:gd name="connsiteY518" fmla="*/ 20733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6436 w 171343"/>
                <a:gd name="connsiteY529" fmla="*/ 89312 h 260167"/>
                <a:gd name="connsiteX530" fmla="*/ 56436 w 171343"/>
                <a:gd name="connsiteY530" fmla="*/ 89312 h 260167"/>
                <a:gd name="connsiteX531" fmla="*/ 56436 w 171343"/>
                <a:gd name="connsiteY531" fmla="*/ 89312 h 260167"/>
                <a:gd name="connsiteX532" fmla="*/ 56436 w 171343"/>
                <a:gd name="connsiteY532" fmla="*/ 89312 h 260167"/>
                <a:gd name="connsiteX533" fmla="*/ 56436 w 171343"/>
                <a:gd name="connsiteY533" fmla="*/ 89312 h 260167"/>
                <a:gd name="connsiteX534" fmla="*/ 57388 w 171343"/>
                <a:gd name="connsiteY534" fmla="*/ 44545 h 260167"/>
                <a:gd name="connsiteX535" fmla="*/ 57388 w 171343"/>
                <a:gd name="connsiteY535" fmla="*/ 44545 h 260167"/>
                <a:gd name="connsiteX536" fmla="*/ 56436 w 171343"/>
                <a:gd name="connsiteY536" fmla="*/ 44545 h 260167"/>
                <a:gd name="connsiteX537" fmla="*/ 57388 w 171343"/>
                <a:gd name="connsiteY537" fmla="*/ 44545 h 260167"/>
                <a:gd name="connsiteX538" fmla="*/ 57388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7402 h 260167"/>
                <a:gd name="connsiteX550" fmla="*/ 59293 w 171343"/>
                <a:gd name="connsiteY550" fmla="*/ 48355 h 260167"/>
                <a:gd name="connsiteX551" fmla="*/ 60246 w 171343"/>
                <a:gd name="connsiteY551" fmla="*/ 47402 h 260167"/>
                <a:gd name="connsiteX552" fmla="*/ 58341 w 171343"/>
                <a:gd name="connsiteY552" fmla="*/ 46450 h 260167"/>
                <a:gd name="connsiteX553" fmla="*/ 57388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2151 w 171343"/>
                <a:gd name="connsiteY559" fmla="*/ 37877 h 260167"/>
                <a:gd name="connsiteX560" fmla="*/ 58341 w 171343"/>
                <a:gd name="connsiteY560" fmla="*/ 36925 h 260167"/>
                <a:gd name="connsiteX561" fmla="*/ 58341 w 171343"/>
                <a:gd name="connsiteY561" fmla="*/ 37877 h 260167"/>
                <a:gd name="connsiteX562" fmla="*/ 61198 w 171343"/>
                <a:gd name="connsiteY562" fmla="*/ 42640 h 260167"/>
                <a:gd name="connsiteX563" fmla="*/ 62151 w 171343"/>
                <a:gd name="connsiteY563" fmla="*/ 41687 h 260167"/>
                <a:gd name="connsiteX564" fmla="*/ 62151 w 171343"/>
                <a:gd name="connsiteY564" fmla="*/ 37877 h 260167"/>
                <a:gd name="connsiteX565" fmla="*/ 63103 w 171343"/>
                <a:gd name="connsiteY565" fmla="*/ 177895 h 260167"/>
                <a:gd name="connsiteX566" fmla="*/ 61198 w 171343"/>
                <a:gd name="connsiteY566" fmla="*/ 178848 h 260167"/>
                <a:gd name="connsiteX567" fmla="*/ 61198 w 171343"/>
                <a:gd name="connsiteY567" fmla="*/ 179800 h 260167"/>
                <a:gd name="connsiteX568" fmla="*/ 58341 w 171343"/>
                <a:gd name="connsiteY568" fmla="*/ 177895 h 260167"/>
                <a:gd name="connsiteX569" fmla="*/ 58341 w 171343"/>
                <a:gd name="connsiteY569" fmla="*/ 180753 h 260167"/>
                <a:gd name="connsiteX570" fmla="*/ 61198 w 171343"/>
                <a:gd name="connsiteY570" fmla="*/ 179800 h 260167"/>
                <a:gd name="connsiteX571" fmla="*/ 62151 w 171343"/>
                <a:gd name="connsiteY571" fmla="*/ 178848 h 260167"/>
                <a:gd name="connsiteX572" fmla="*/ 63103 w 171343"/>
                <a:gd name="connsiteY572" fmla="*/ 177895 h 260167"/>
                <a:gd name="connsiteX573" fmla="*/ 58341 w 171343"/>
                <a:gd name="connsiteY573" fmla="*/ 70262 h 260167"/>
                <a:gd name="connsiteX574" fmla="*/ 58341 w 171343"/>
                <a:gd name="connsiteY574" fmla="*/ 70262 h 260167"/>
                <a:gd name="connsiteX575" fmla="*/ 60246 w 171343"/>
                <a:gd name="connsiteY575" fmla="*/ 70262 h 260167"/>
                <a:gd name="connsiteX576" fmla="*/ 59293 w 171343"/>
                <a:gd name="connsiteY576" fmla="*/ 69310 h 260167"/>
                <a:gd name="connsiteX577" fmla="*/ 58341 w 171343"/>
                <a:gd name="connsiteY577" fmla="*/ 70262 h 260167"/>
                <a:gd name="connsiteX578" fmla="*/ 59293 w 171343"/>
                <a:gd name="connsiteY578" fmla="*/ 211233 h 260167"/>
                <a:gd name="connsiteX579" fmla="*/ 59293 w 171343"/>
                <a:gd name="connsiteY579" fmla="*/ 211233 h 260167"/>
                <a:gd name="connsiteX580" fmla="*/ 59293 w 171343"/>
                <a:gd name="connsiteY580" fmla="*/ 211233 h 260167"/>
                <a:gd name="connsiteX581" fmla="*/ 59293 w 171343"/>
                <a:gd name="connsiteY581" fmla="*/ 211233 h 260167"/>
                <a:gd name="connsiteX582" fmla="*/ 59293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3103 w 171343"/>
                <a:gd name="connsiteY588" fmla="*/ 52165 h 260167"/>
                <a:gd name="connsiteX589" fmla="*/ 63103 w 171343"/>
                <a:gd name="connsiteY589" fmla="*/ 52165 h 260167"/>
                <a:gd name="connsiteX590" fmla="*/ 60246 w 171343"/>
                <a:gd name="connsiteY590" fmla="*/ 54070 h 260167"/>
                <a:gd name="connsiteX591" fmla="*/ 60246 w 171343"/>
                <a:gd name="connsiteY591" fmla="*/ 55023 h 260167"/>
                <a:gd name="connsiteX592" fmla="*/ 63103 w 171343"/>
                <a:gd name="connsiteY592" fmla="*/ 52165 h 260167"/>
                <a:gd name="connsiteX593" fmla="*/ 65961 w 171343"/>
                <a:gd name="connsiteY593" fmla="*/ 31210 h 260167"/>
                <a:gd name="connsiteX594" fmla="*/ 65961 w 171343"/>
                <a:gd name="connsiteY594" fmla="*/ 31210 h 260167"/>
                <a:gd name="connsiteX595" fmla="*/ 64056 w 171343"/>
                <a:gd name="connsiteY595" fmla="*/ 32162 h 260167"/>
                <a:gd name="connsiteX596" fmla="*/ 64056 w 171343"/>
                <a:gd name="connsiteY596" fmla="*/ 34068 h 260167"/>
                <a:gd name="connsiteX597" fmla="*/ 61198 w 171343"/>
                <a:gd name="connsiteY597" fmla="*/ 34068 h 260167"/>
                <a:gd name="connsiteX598" fmla="*/ 62151 w 171343"/>
                <a:gd name="connsiteY598" fmla="*/ 35973 h 260167"/>
                <a:gd name="connsiteX599" fmla="*/ 65008 w 171343"/>
                <a:gd name="connsiteY599" fmla="*/ 40735 h 260167"/>
                <a:gd name="connsiteX600" fmla="*/ 65961 w 171343"/>
                <a:gd name="connsiteY600" fmla="*/ 41687 h 260167"/>
                <a:gd name="connsiteX601" fmla="*/ 65961 w 171343"/>
                <a:gd name="connsiteY601" fmla="*/ 40735 h 260167"/>
                <a:gd name="connsiteX602" fmla="*/ 64056 w 171343"/>
                <a:gd name="connsiteY602" fmla="*/ 34068 h 260167"/>
                <a:gd name="connsiteX603" fmla="*/ 65961 w 171343"/>
                <a:gd name="connsiteY603" fmla="*/ 33115 h 260167"/>
                <a:gd name="connsiteX604" fmla="*/ 65961 w 171343"/>
                <a:gd name="connsiteY604" fmla="*/ 31210 h 260167"/>
                <a:gd name="connsiteX605" fmla="*/ 62151 w 171343"/>
                <a:gd name="connsiteY605" fmla="*/ 199803 h 260167"/>
                <a:gd name="connsiteX606" fmla="*/ 62151 w 171343"/>
                <a:gd name="connsiteY606" fmla="*/ 199803 h 260167"/>
                <a:gd name="connsiteX607" fmla="*/ 62151 w 171343"/>
                <a:gd name="connsiteY607" fmla="*/ 199803 h 260167"/>
                <a:gd name="connsiteX608" fmla="*/ 62151 w 171343"/>
                <a:gd name="connsiteY608" fmla="*/ 199803 h 260167"/>
                <a:gd name="connsiteX609" fmla="*/ 62151 w 171343"/>
                <a:gd name="connsiteY609" fmla="*/ 199803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2158 w 171343"/>
                <a:gd name="connsiteY615" fmla="*/ 86455 h 260167"/>
                <a:gd name="connsiteX616" fmla="*/ 121206 w 171343"/>
                <a:gd name="connsiteY616" fmla="*/ 60737 h 260167"/>
                <a:gd name="connsiteX617" fmla="*/ 110728 w 171343"/>
                <a:gd name="connsiteY617" fmla="*/ 23590 h 260167"/>
                <a:gd name="connsiteX618" fmla="*/ 96441 w 171343"/>
                <a:gd name="connsiteY618" fmla="*/ 17875 h 260167"/>
                <a:gd name="connsiteX619" fmla="*/ 78343 w 171343"/>
                <a:gd name="connsiteY619" fmla="*/ 34068 h 260167"/>
                <a:gd name="connsiteX620" fmla="*/ 72628 w 171343"/>
                <a:gd name="connsiteY620" fmla="*/ 55975 h 260167"/>
                <a:gd name="connsiteX621" fmla="*/ 71676 w 171343"/>
                <a:gd name="connsiteY621" fmla="*/ 84550 h 260167"/>
                <a:gd name="connsiteX622" fmla="*/ 71676 w 171343"/>
                <a:gd name="connsiteY622" fmla="*/ 110268 h 260167"/>
                <a:gd name="connsiteX623" fmla="*/ 71676 w 171343"/>
                <a:gd name="connsiteY623" fmla="*/ 121698 h 260167"/>
                <a:gd name="connsiteX624" fmla="*/ 81201 w 171343"/>
                <a:gd name="connsiteY624" fmla="*/ 154083 h 260167"/>
                <a:gd name="connsiteX625" fmla="*/ 89773 w 171343"/>
                <a:gd name="connsiteY625" fmla="*/ 166465 h 260167"/>
                <a:gd name="connsiteX626" fmla="*/ 105966 w 171343"/>
                <a:gd name="connsiteY626" fmla="*/ 166465 h 260167"/>
                <a:gd name="connsiteX627" fmla="*/ 109776 w 171343"/>
                <a:gd name="connsiteY627" fmla="*/ 160750 h 260167"/>
                <a:gd name="connsiteX628" fmla="*/ 119301 w 171343"/>
                <a:gd name="connsiteY628" fmla="*/ 129318 h 260167"/>
                <a:gd name="connsiteX629" fmla="*/ 121206 w 171343"/>
                <a:gd name="connsiteY629" fmla="*/ 101695 h 260167"/>
                <a:gd name="connsiteX630" fmla="*/ 122158 w 171343"/>
                <a:gd name="connsiteY630" fmla="*/ 86455 h 260167"/>
                <a:gd name="connsiteX631" fmla="*/ 131683 w 171343"/>
                <a:gd name="connsiteY631" fmla="*/ 67405 h 260167"/>
                <a:gd name="connsiteX632" fmla="*/ 131683 w 171343"/>
                <a:gd name="connsiteY632" fmla="*/ 67405 h 260167"/>
                <a:gd name="connsiteX633" fmla="*/ 130731 w 171343"/>
                <a:gd name="connsiteY633" fmla="*/ 66452 h 260167"/>
                <a:gd name="connsiteX634" fmla="*/ 131683 w 171343"/>
                <a:gd name="connsiteY634" fmla="*/ 67405 h 260167"/>
                <a:gd name="connsiteX635" fmla="*/ 131683 w 171343"/>
                <a:gd name="connsiteY635" fmla="*/ 67405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3588 w 171343"/>
                <a:gd name="connsiteY641" fmla="*/ 75025 h 260167"/>
                <a:gd name="connsiteX642" fmla="*/ 133588 w 171343"/>
                <a:gd name="connsiteY642" fmla="*/ 75025 h 260167"/>
                <a:gd name="connsiteX643" fmla="*/ 132636 w 171343"/>
                <a:gd name="connsiteY643" fmla="*/ 75025 h 260167"/>
                <a:gd name="connsiteX644" fmla="*/ 133588 w 171343"/>
                <a:gd name="connsiteY644" fmla="*/ 75025 h 260167"/>
                <a:gd name="connsiteX645" fmla="*/ 133588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4541 w 171343"/>
                <a:gd name="connsiteY651" fmla="*/ 60737 h 260167"/>
                <a:gd name="connsiteX652" fmla="*/ 134541 w 171343"/>
                <a:gd name="connsiteY652" fmla="*/ 60737 h 260167"/>
                <a:gd name="connsiteX653" fmla="*/ 134541 w 171343"/>
                <a:gd name="connsiteY653" fmla="*/ 60737 h 260167"/>
                <a:gd name="connsiteX654" fmla="*/ 134541 w 171343"/>
                <a:gd name="connsiteY654" fmla="*/ 60737 h 260167"/>
                <a:gd name="connsiteX655" fmla="*/ 134541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4545 h 260167"/>
                <a:gd name="connsiteX662" fmla="*/ 135493 w 171343"/>
                <a:gd name="connsiteY662" fmla="*/ 44545 h 260167"/>
                <a:gd name="connsiteX663" fmla="*/ 135493 w 171343"/>
                <a:gd name="connsiteY663" fmla="*/ 44545 h 260167"/>
                <a:gd name="connsiteX664" fmla="*/ 135493 w 171343"/>
                <a:gd name="connsiteY664" fmla="*/ 44545 h 260167"/>
                <a:gd name="connsiteX665" fmla="*/ 135493 w 171343"/>
                <a:gd name="connsiteY665" fmla="*/ 44545 h 260167"/>
                <a:gd name="connsiteX666" fmla="*/ 137398 w 171343"/>
                <a:gd name="connsiteY666" fmla="*/ 95027 h 260167"/>
                <a:gd name="connsiteX667" fmla="*/ 137398 w 171343"/>
                <a:gd name="connsiteY667" fmla="*/ 95027 h 260167"/>
                <a:gd name="connsiteX668" fmla="*/ 136446 w 171343"/>
                <a:gd name="connsiteY668" fmla="*/ 95980 h 260167"/>
                <a:gd name="connsiteX669" fmla="*/ 137398 w 171343"/>
                <a:gd name="connsiteY669" fmla="*/ 95027 h 260167"/>
                <a:gd name="connsiteX670" fmla="*/ 137398 w 171343"/>
                <a:gd name="connsiteY670" fmla="*/ 95027 h 260167"/>
                <a:gd name="connsiteX671" fmla="*/ 138351 w 171343"/>
                <a:gd name="connsiteY671" fmla="*/ 56927 h 260167"/>
                <a:gd name="connsiteX672" fmla="*/ 140256 w 171343"/>
                <a:gd name="connsiteY672" fmla="*/ 57880 h 260167"/>
                <a:gd name="connsiteX673" fmla="*/ 140256 w 171343"/>
                <a:gd name="connsiteY673" fmla="*/ 57880 h 260167"/>
                <a:gd name="connsiteX674" fmla="*/ 138351 w 171343"/>
                <a:gd name="connsiteY674" fmla="*/ 56927 h 260167"/>
                <a:gd name="connsiteX675" fmla="*/ 138351 w 171343"/>
                <a:gd name="connsiteY675" fmla="*/ 55023 h 260167"/>
                <a:gd name="connsiteX676" fmla="*/ 138351 w 171343"/>
                <a:gd name="connsiteY676" fmla="*/ 54070 h 260167"/>
                <a:gd name="connsiteX677" fmla="*/ 138351 w 171343"/>
                <a:gd name="connsiteY677" fmla="*/ 55023 h 260167"/>
                <a:gd name="connsiteX678" fmla="*/ 138351 w 171343"/>
                <a:gd name="connsiteY678" fmla="*/ 56927 h 260167"/>
                <a:gd name="connsiteX679" fmla="*/ 143113 w 171343"/>
                <a:gd name="connsiteY679" fmla="*/ 55023 h 260167"/>
                <a:gd name="connsiteX680" fmla="*/ 142161 w 171343"/>
                <a:gd name="connsiteY680" fmla="*/ 52165 h 260167"/>
                <a:gd name="connsiteX681" fmla="*/ 140256 w 171343"/>
                <a:gd name="connsiteY681" fmla="*/ 49308 h 260167"/>
                <a:gd name="connsiteX682" fmla="*/ 139303 w 171343"/>
                <a:gd name="connsiteY682" fmla="*/ 48355 h 260167"/>
                <a:gd name="connsiteX683" fmla="*/ 139303 w 171343"/>
                <a:gd name="connsiteY683" fmla="*/ 48355 h 260167"/>
                <a:gd name="connsiteX684" fmla="*/ 140256 w 171343"/>
                <a:gd name="connsiteY684" fmla="*/ 52165 h 260167"/>
                <a:gd name="connsiteX685" fmla="*/ 143113 w 171343"/>
                <a:gd name="connsiteY685" fmla="*/ 55023 h 260167"/>
                <a:gd name="connsiteX686" fmla="*/ 142161 w 171343"/>
                <a:gd name="connsiteY686" fmla="*/ 64548 h 260167"/>
                <a:gd name="connsiteX687" fmla="*/ 141208 w 171343"/>
                <a:gd name="connsiteY687" fmla="*/ 62643 h 260167"/>
                <a:gd name="connsiteX688" fmla="*/ 140256 w 171343"/>
                <a:gd name="connsiteY688" fmla="*/ 61690 h 260167"/>
                <a:gd name="connsiteX689" fmla="*/ 139303 w 171343"/>
                <a:gd name="connsiteY689" fmla="*/ 64548 h 260167"/>
                <a:gd name="connsiteX690" fmla="*/ 142161 w 171343"/>
                <a:gd name="connsiteY690" fmla="*/ 64548 h 260167"/>
                <a:gd name="connsiteX691" fmla="*/ 142161 w 171343"/>
                <a:gd name="connsiteY691" fmla="*/ 64548 h 260167"/>
                <a:gd name="connsiteX692" fmla="*/ 141208 w 171343"/>
                <a:gd name="connsiteY692" fmla="*/ 40735 h 260167"/>
                <a:gd name="connsiteX693" fmla="*/ 141208 w 171343"/>
                <a:gd name="connsiteY693" fmla="*/ 40735 h 260167"/>
                <a:gd name="connsiteX694" fmla="*/ 143113 w 171343"/>
                <a:gd name="connsiteY694" fmla="*/ 40735 h 260167"/>
                <a:gd name="connsiteX695" fmla="*/ 141208 w 171343"/>
                <a:gd name="connsiteY695" fmla="*/ 40735 h 260167"/>
                <a:gd name="connsiteX696" fmla="*/ 141208 w 171343"/>
                <a:gd name="connsiteY696" fmla="*/ 40735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5018 w 171343"/>
                <a:gd name="connsiteY707" fmla="*/ 78835 h 260167"/>
                <a:gd name="connsiteX708" fmla="*/ 145018 w 171343"/>
                <a:gd name="connsiteY708" fmla="*/ 78835 h 260167"/>
                <a:gd name="connsiteX709" fmla="*/ 144066 w 171343"/>
                <a:gd name="connsiteY709" fmla="*/ 77883 h 260167"/>
                <a:gd name="connsiteX710" fmla="*/ 145018 w 171343"/>
                <a:gd name="connsiteY710" fmla="*/ 78835 h 260167"/>
                <a:gd name="connsiteX711" fmla="*/ 145018 w 171343"/>
                <a:gd name="connsiteY711" fmla="*/ 78835 h 260167"/>
                <a:gd name="connsiteX712" fmla="*/ 145018 w 171343"/>
                <a:gd name="connsiteY712" fmla="*/ 70262 h 260167"/>
                <a:gd name="connsiteX713" fmla="*/ 144066 w 171343"/>
                <a:gd name="connsiteY713" fmla="*/ 70262 h 260167"/>
                <a:gd name="connsiteX714" fmla="*/ 144066 w 171343"/>
                <a:gd name="connsiteY714" fmla="*/ 71215 h 260167"/>
                <a:gd name="connsiteX715" fmla="*/ 145018 w 171343"/>
                <a:gd name="connsiteY715" fmla="*/ 70262 h 260167"/>
                <a:gd name="connsiteX716" fmla="*/ 145018 w 171343"/>
                <a:gd name="connsiteY716" fmla="*/ 70262 h 260167"/>
                <a:gd name="connsiteX717" fmla="*/ 145018 w 171343"/>
                <a:gd name="connsiteY717" fmla="*/ 108362 h 260167"/>
                <a:gd name="connsiteX718" fmla="*/ 145018 w 171343"/>
                <a:gd name="connsiteY718" fmla="*/ 108362 h 260167"/>
                <a:gd name="connsiteX719" fmla="*/ 145018 w 171343"/>
                <a:gd name="connsiteY719" fmla="*/ 108362 h 260167"/>
                <a:gd name="connsiteX720" fmla="*/ 145018 w 171343"/>
                <a:gd name="connsiteY720" fmla="*/ 108362 h 260167"/>
                <a:gd name="connsiteX721" fmla="*/ 145018 w 171343"/>
                <a:gd name="connsiteY721" fmla="*/ 108362 h 260167"/>
                <a:gd name="connsiteX722" fmla="*/ 146923 w 171343"/>
                <a:gd name="connsiteY722" fmla="*/ 46450 h 260167"/>
                <a:gd name="connsiteX723" fmla="*/ 147876 w 171343"/>
                <a:gd name="connsiteY723" fmla="*/ 47402 h 260167"/>
                <a:gd name="connsiteX724" fmla="*/ 148828 w 171343"/>
                <a:gd name="connsiteY724" fmla="*/ 46450 h 260167"/>
                <a:gd name="connsiteX725" fmla="*/ 146923 w 171343"/>
                <a:gd name="connsiteY725" fmla="*/ 46450 h 260167"/>
                <a:gd name="connsiteX726" fmla="*/ 146923 w 171343"/>
                <a:gd name="connsiteY726" fmla="*/ 46450 h 260167"/>
                <a:gd name="connsiteX727" fmla="*/ 147876 w 171343"/>
                <a:gd name="connsiteY727" fmla="*/ 84550 h 260167"/>
                <a:gd name="connsiteX728" fmla="*/ 147876 w 171343"/>
                <a:gd name="connsiteY728" fmla="*/ 84550 h 260167"/>
                <a:gd name="connsiteX729" fmla="*/ 147876 w 171343"/>
                <a:gd name="connsiteY729" fmla="*/ 84550 h 260167"/>
                <a:gd name="connsiteX730" fmla="*/ 147876 w 171343"/>
                <a:gd name="connsiteY730" fmla="*/ 84550 h 260167"/>
                <a:gd name="connsiteX731" fmla="*/ 147876 w 171343"/>
                <a:gd name="connsiteY731" fmla="*/ 84550 h 260167"/>
                <a:gd name="connsiteX732" fmla="*/ 148828 w 171343"/>
                <a:gd name="connsiteY732" fmla="*/ 50260 h 260167"/>
                <a:gd name="connsiteX733" fmla="*/ 148828 w 171343"/>
                <a:gd name="connsiteY733" fmla="*/ 51212 h 260167"/>
                <a:gd name="connsiteX734" fmla="*/ 148828 w 171343"/>
                <a:gd name="connsiteY734" fmla="*/ 50260 h 260167"/>
                <a:gd name="connsiteX735" fmla="*/ 148828 w 171343"/>
                <a:gd name="connsiteY735" fmla="*/ 50260 h 260167"/>
                <a:gd name="connsiteX736" fmla="*/ 148828 w 171343"/>
                <a:gd name="connsiteY736" fmla="*/ 50260 h 260167"/>
                <a:gd name="connsiteX737" fmla="*/ 151686 w 171343"/>
                <a:gd name="connsiteY737" fmla="*/ 109315 h 260167"/>
                <a:gd name="connsiteX738" fmla="*/ 151686 w 171343"/>
                <a:gd name="connsiteY738" fmla="*/ 109315 h 260167"/>
                <a:gd name="connsiteX739" fmla="*/ 149781 w 171343"/>
                <a:gd name="connsiteY739" fmla="*/ 108362 h 260167"/>
                <a:gd name="connsiteX740" fmla="*/ 149781 w 171343"/>
                <a:gd name="connsiteY740" fmla="*/ 109315 h 260167"/>
                <a:gd name="connsiteX741" fmla="*/ 151686 w 171343"/>
                <a:gd name="connsiteY741" fmla="*/ 109315 h 260167"/>
                <a:gd name="connsiteX742" fmla="*/ 151686 w 171343"/>
                <a:gd name="connsiteY742" fmla="*/ 56927 h 260167"/>
                <a:gd name="connsiteX743" fmla="*/ 151686 w 171343"/>
                <a:gd name="connsiteY743" fmla="*/ 56927 h 260167"/>
                <a:gd name="connsiteX744" fmla="*/ 149781 w 171343"/>
                <a:gd name="connsiteY744" fmla="*/ 56927 h 260167"/>
                <a:gd name="connsiteX745" fmla="*/ 151686 w 171343"/>
                <a:gd name="connsiteY745" fmla="*/ 56927 h 260167"/>
                <a:gd name="connsiteX746" fmla="*/ 151686 w 171343"/>
                <a:gd name="connsiteY746" fmla="*/ 56927 h 260167"/>
                <a:gd name="connsiteX747" fmla="*/ 154543 w 171343"/>
                <a:gd name="connsiteY747" fmla="*/ 74073 h 260167"/>
                <a:gd name="connsiteX748" fmla="*/ 152638 w 171343"/>
                <a:gd name="connsiteY748" fmla="*/ 75025 h 260167"/>
                <a:gd name="connsiteX749" fmla="*/ 152638 w 171343"/>
                <a:gd name="connsiteY749" fmla="*/ 75977 h 260167"/>
                <a:gd name="connsiteX750" fmla="*/ 154543 w 171343"/>
                <a:gd name="connsiteY750" fmla="*/ 74073 h 260167"/>
                <a:gd name="connsiteX751" fmla="*/ 154543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9310"/>
                    <a:pt x="172641" y="87408"/>
                    <a:pt x="169783" y="106458"/>
                  </a:cubicBezTo>
                  <a:close/>
                  <a:moveTo>
                    <a:pt x="32623" y="84550"/>
                  </a:moveTo>
                  <a:cubicBezTo>
                    <a:pt x="32623" y="84550"/>
                    <a:pt x="32623" y="84550"/>
                    <a:pt x="32623" y="84550"/>
                  </a:cubicBezTo>
                  <a:lnTo>
                    <a:pt x="32623" y="84550"/>
                  </a:lnTo>
                  <a:cubicBezTo>
                    <a:pt x="31671" y="84550"/>
                    <a:pt x="31671" y="84550"/>
                    <a:pt x="32623" y="84550"/>
                  </a:cubicBezTo>
                  <a:cubicBezTo>
                    <a:pt x="32623" y="85502"/>
                    <a:pt x="32623" y="85502"/>
                    <a:pt x="32623" y="84550"/>
                  </a:cubicBezTo>
                  <a:close/>
                  <a:moveTo>
                    <a:pt x="33576" y="34068"/>
                  </a:moveTo>
                  <a:cubicBezTo>
                    <a:pt x="33576" y="33115"/>
                    <a:pt x="33576" y="33115"/>
                    <a:pt x="33576" y="34068"/>
                  </a:cubicBezTo>
                  <a:cubicBezTo>
                    <a:pt x="32623" y="33115"/>
                    <a:pt x="32623" y="33115"/>
                    <a:pt x="33576" y="34068"/>
                  </a:cubicBezTo>
                  <a:lnTo>
                    <a:pt x="33576" y="34068"/>
                  </a:lnTo>
                  <a:cubicBezTo>
                    <a:pt x="33576" y="34068"/>
                    <a:pt x="33576" y="34068"/>
                    <a:pt x="33576" y="34068"/>
                  </a:cubicBezTo>
                  <a:close/>
                  <a:moveTo>
                    <a:pt x="37386" y="75977"/>
                  </a:moveTo>
                  <a:cubicBezTo>
                    <a:pt x="39291" y="77883"/>
                    <a:pt x="40243" y="79787"/>
                    <a:pt x="38338" y="81693"/>
                  </a:cubicBezTo>
                  <a:cubicBezTo>
                    <a:pt x="36433" y="84550"/>
                    <a:pt x="36433" y="85502"/>
                    <a:pt x="39291" y="86455"/>
                  </a:cubicBezTo>
                  <a:cubicBezTo>
                    <a:pt x="38338" y="83598"/>
                    <a:pt x="40243" y="82645"/>
                    <a:pt x="42148" y="80740"/>
                  </a:cubicBezTo>
                  <a:cubicBezTo>
                    <a:pt x="42148" y="79787"/>
                    <a:pt x="43101" y="80740"/>
                    <a:pt x="44053" y="80740"/>
                  </a:cubicBezTo>
                  <a:cubicBezTo>
                    <a:pt x="45006" y="81693"/>
                    <a:pt x="45006" y="82645"/>
                    <a:pt x="44053" y="82645"/>
                  </a:cubicBezTo>
                  <a:cubicBezTo>
                    <a:pt x="43101" y="83598"/>
                    <a:pt x="42148" y="85502"/>
                    <a:pt x="40243" y="85502"/>
                  </a:cubicBezTo>
                  <a:lnTo>
                    <a:pt x="40243" y="85502"/>
                  </a:lnTo>
                  <a:cubicBezTo>
                    <a:pt x="40243" y="85502"/>
                    <a:pt x="39291" y="86455"/>
                    <a:pt x="39291" y="86455"/>
                  </a:cubicBezTo>
                  <a:cubicBezTo>
                    <a:pt x="38338" y="88360"/>
                    <a:pt x="39291" y="89312"/>
                    <a:pt x="40243" y="90265"/>
                  </a:cubicBezTo>
                  <a:cubicBezTo>
                    <a:pt x="41196" y="91218"/>
                    <a:pt x="42148" y="89312"/>
                    <a:pt x="42148" y="88360"/>
                  </a:cubicBezTo>
                  <a:lnTo>
                    <a:pt x="48816" y="84550"/>
                  </a:lnTo>
                  <a:lnTo>
                    <a:pt x="54531" y="82645"/>
                  </a:lnTo>
                  <a:cubicBezTo>
                    <a:pt x="53578" y="81693"/>
                    <a:pt x="51673" y="79787"/>
                    <a:pt x="50721" y="78835"/>
                  </a:cubicBezTo>
                  <a:cubicBezTo>
                    <a:pt x="49768" y="77883"/>
                    <a:pt x="48816" y="77883"/>
                    <a:pt x="47863" y="76930"/>
                  </a:cubicBezTo>
                  <a:cubicBezTo>
                    <a:pt x="42148" y="74073"/>
                    <a:pt x="42148" y="74073"/>
                    <a:pt x="37386" y="75977"/>
                  </a:cubicBezTo>
                  <a:cubicBezTo>
                    <a:pt x="37386" y="75025"/>
                    <a:pt x="36433" y="74073"/>
                    <a:pt x="35481" y="75025"/>
                  </a:cubicBezTo>
                  <a:cubicBezTo>
                    <a:pt x="35481" y="75025"/>
                    <a:pt x="34528" y="75977"/>
                    <a:pt x="35481" y="75977"/>
                  </a:cubicBezTo>
                  <a:cubicBezTo>
                    <a:pt x="35481" y="75977"/>
                    <a:pt x="36433" y="75977"/>
                    <a:pt x="37386" y="75977"/>
                  </a:cubicBezTo>
                  <a:close/>
                  <a:moveTo>
                    <a:pt x="34528" y="66452"/>
                  </a:moveTo>
                  <a:cubicBezTo>
                    <a:pt x="34528" y="66452"/>
                    <a:pt x="35481" y="67405"/>
                    <a:pt x="34528" y="66452"/>
                  </a:cubicBezTo>
                  <a:cubicBezTo>
                    <a:pt x="35481" y="66452"/>
                    <a:pt x="36433" y="66452"/>
                    <a:pt x="36433" y="66452"/>
                  </a:cubicBezTo>
                  <a:cubicBezTo>
                    <a:pt x="36433" y="65500"/>
                    <a:pt x="36433" y="65500"/>
                    <a:pt x="35481" y="65500"/>
                  </a:cubicBezTo>
                  <a:cubicBezTo>
                    <a:pt x="35481" y="64548"/>
                    <a:pt x="35481" y="65500"/>
                    <a:pt x="34528" y="66452"/>
                  </a:cubicBezTo>
                  <a:close/>
                  <a:moveTo>
                    <a:pt x="36433" y="46450"/>
                  </a:moveTo>
                  <a:cubicBezTo>
                    <a:pt x="36433" y="46450"/>
                    <a:pt x="37386" y="46450"/>
                    <a:pt x="38338" y="46450"/>
                  </a:cubicBezTo>
                  <a:cubicBezTo>
                    <a:pt x="39291" y="46450"/>
                    <a:pt x="39291" y="45498"/>
                    <a:pt x="40243" y="44545"/>
                  </a:cubicBezTo>
                  <a:cubicBezTo>
                    <a:pt x="41196" y="46450"/>
                    <a:pt x="40243" y="47402"/>
                    <a:pt x="39291" y="48355"/>
                  </a:cubicBezTo>
                  <a:cubicBezTo>
                    <a:pt x="38338" y="49308"/>
                    <a:pt x="37386" y="49308"/>
                    <a:pt x="38338" y="50260"/>
                  </a:cubicBezTo>
                  <a:cubicBezTo>
                    <a:pt x="39291" y="51212"/>
                    <a:pt x="40243" y="50260"/>
                    <a:pt x="40243" y="50260"/>
                  </a:cubicBezTo>
                  <a:cubicBezTo>
                    <a:pt x="40243" y="49308"/>
                    <a:pt x="41196" y="49308"/>
                    <a:pt x="42148" y="50260"/>
                  </a:cubicBezTo>
                  <a:cubicBezTo>
                    <a:pt x="43101" y="53118"/>
                    <a:pt x="45006" y="52165"/>
                    <a:pt x="46911" y="52165"/>
                  </a:cubicBezTo>
                  <a:cubicBezTo>
                    <a:pt x="48816" y="52165"/>
                    <a:pt x="49768" y="52165"/>
                    <a:pt x="48816" y="54070"/>
                  </a:cubicBezTo>
                  <a:lnTo>
                    <a:pt x="48816" y="56927"/>
                  </a:lnTo>
                  <a:cubicBezTo>
                    <a:pt x="47863" y="56927"/>
                    <a:pt x="46911" y="55975"/>
                    <a:pt x="45958" y="56927"/>
                  </a:cubicBezTo>
                  <a:lnTo>
                    <a:pt x="45958" y="56927"/>
                  </a:lnTo>
                  <a:lnTo>
                    <a:pt x="45958" y="56927"/>
                  </a:lnTo>
                  <a:cubicBezTo>
                    <a:pt x="45006" y="56927"/>
                    <a:pt x="43101" y="56927"/>
                    <a:pt x="41196" y="56927"/>
                  </a:cubicBezTo>
                  <a:cubicBezTo>
                    <a:pt x="39291" y="55975"/>
                    <a:pt x="37386" y="56927"/>
                    <a:pt x="37386" y="58833"/>
                  </a:cubicBezTo>
                  <a:cubicBezTo>
                    <a:pt x="37386" y="59785"/>
                    <a:pt x="35481" y="60737"/>
                    <a:pt x="36433" y="60737"/>
                  </a:cubicBezTo>
                  <a:cubicBezTo>
                    <a:pt x="37386" y="61690"/>
                    <a:pt x="37386" y="59785"/>
                    <a:pt x="38338" y="59785"/>
                  </a:cubicBezTo>
                  <a:cubicBezTo>
                    <a:pt x="39291" y="58833"/>
                    <a:pt x="40243" y="58833"/>
                    <a:pt x="41196" y="59785"/>
                  </a:cubicBezTo>
                  <a:cubicBezTo>
                    <a:pt x="42148" y="59785"/>
                    <a:pt x="44053" y="60737"/>
                    <a:pt x="45006" y="61690"/>
                  </a:cubicBezTo>
                  <a:lnTo>
                    <a:pt x="45006" y="63595"/>
                  </a:lnTo>
                  <a:cubicBezTo>
                    <a:pt x="44053" y="63595"/>
                    <a:pt x="43101" y="64548"/>
                    <a:pt x="42148" y="65500"/>
                  </a:cubicBezTo>
                  <a:cubicBezTo>
                    <a:pt x="40243" y="64548"/>
                    <a:pt x="38338" y="63595"/>
                    <a:pt x="39291" y="66452"/>
                  </a:cubicBezTo>
                  <a:cubicBezTo>
                    <a:pt x="39291" y="68358"/>
                    <a:pt x="38338" y="69310"/>
                    <a:pt x="36433" y="70262"/>
                  </a:cubicBezTo>
                  <a:cubicBezTo>
                    <a:pt x="35481" y="70262"/>
                    <a:pt x="35481" y="71215"/>
                    <a:pt x="35481" y="71215"/>
                  </a:cubicBezTo>
                  <a:cubicBezTo>
                    <a:pt x="35481" y="72168"/>
                    <a:pt x="36433" y="72168"/>
                    <a:pt x="37386" y="72168"/>
                  </a:cubicBezTo>
                  <a:cubicBezTo>
                    <a:pt x="39291" y="72168"/>
                    <a:pt x="40243" y="72168"/>
                    <a:pt x="40243" y="70262"/>
                  </a:cubicBezTo>
                  <a:cubicBezTo>
                    <a:pt x="40243" y="68358"/>
                    <a:pt x="41196" y="66452"/>
                    <a:pt x="42148" y="65500"/>
                  </a:cubicBezTo>
                  <a:cubicBezTo>
                    <a:pt x="43101" y="66452"/>
                    <a:pt x="43101" y="67405"/>
                    <a:pt x="43101" y="68358"/>
                  </a:cubicBezTo>
                  <a:cubicBezTo>
                    <a:pt x="41196" y="72168"/>
                    <a:pt x="44053" y="73120"/>
                    <a:pt x="45958" y="75025"/>
                  </a:cubicBezTo>
                  <a:cubicBezTo>
                    <a:pt x="46911" y="75025"/>
                    <a:pt x="47863" y="75025"/>
                    <a:pt x="48816" y="75977"/>
                  </a:cubicBezTo>
                  <a:cubicBezTo>
                    <a:pt x="53578" y="76930"/>
                    <a:pt x="53578" y="76930"/>
                    <a:pt x="52626" y="72168"/>
                  </a:cubicBezTo>
                  <a:cubicBezTo>
                    <a:pt x="52626" y="70262"/>
                    <a:pt x="51673" y="69310"/>
                    <a:pt x="53578" y="69310"/>
                  </a:cubicBezTo>
                  <a:cubicBezTo>
                    <a:pt x="53578" y="66452"/>
                    <a:pt x="52626" y="63595"/>
                    <a:pt x="49768" y="61690"/>
                  </a:cubicBezTo>
                  <a:lnTo>
                    <a:pt x="49768" y="61690"/>
                  </a:lnTo>
                  <a:cubicBezTo>
                    <a:pt x="49768" y="60737"/>
                    <a:pt x="49768" y="58833"/>
                    <a:pt x="49768" y="57880"/>
                  </a:cubicBezTo>
                  <a:lnTo>
                    <a:pt x="49768" y="57880"/>
                  </a:lnTo>
                  <a:cubicBezTo>
                    <a:pt x="50721" y="58833"/>
                    <a:pt x="51673" y="58833"/>
                    <a:pt x="51673" y="59785"/>
                  </a:cubicBezTo>
                  <a:cubicBezTo>
                    <a:pt x="52626" y="62643"/>
                    <a:pt x="54531" y="61690"/>
                    <a:pt x="56436" y="61690"/>
                  </a:cubicBezTo>
                  <a:cubicBezTo>
                    <a:pt x="57388" y="60737"/>
                    <a:pt x="59293" y="59785"/>
                    <a:pt x="58341" y="58833"/>
                  </a:cubicBezTo>
                  <a:cubicBezTo>
                    <a:pt x="57388" y="57880"/>
                    <a:pt x="55483" y="55975"/>
                    <a:pt x="53578" y="57880"/>
                  </a:cubicBezTo>
                  <a:lnTo>
                    <a:pt x="50721" y="58833"/>
                  </a:lnTo>
                  <a:cubicBezTo>
                    <a:pt x="51673" y="56927"/>
                    <a:pt x="52626" y="55975"/>
                    <a:pt x="51673" y="53118"/>
                  </a:cubicBezTo>
                  <a:cubicBezTo>
                    <a:pt x="50721" y="51212"/>
                    <a:pt x="49768" y="50260"/>
                    <a:pt x="52626" y="51212"/>
                  </a:cubicBezTo>
                  <a:cubicBezTo>
                    <a:pt x="53578" y="51212"/>
                    <a:pt x="53578" y="51212"/>
                    <a:pt x="53578" y="50260"/>
                  </a:cubicBezTo>
                  <a:cubicBezTo>
                    <a:pt x="53578" y="49308"/>
                    <a:pt x="51673" y="48355"/>
                    <a:pt x="52626" y="47402"/>
                  </a:cubicBezTo>
                  <a:cubicBezTo>
                    <a:pt x="54531" y="45498"/>
                    <a:pt x="55483" y="44545"/>
                    <a:pt x="51673" y="45498"/>
                  </a:cubicBezTo>
                  <a:cubicBezTo>
                    <a:pt x="50721" y="45498"/>
                    <a:pt x="51673" y="44545"/>
                    <a:pt x="51673" y="44545"/>
                  </a:cubicBezTo>
                  <a:cubicBezTo>
                    <a:pt x="53578" y="42640"/>
                    <a:pt x="55483" y="42640"/>
                    <a:pt x="57388" y="42640"/>
                  </a:cubicBezTo>
                  <a:cubicBezTo>
                    <a:pt x="57388" y="42640"/>
                    <a:pt x="58341" y="42640"/>
                    <a:pt x="58341" y="42640"/>
                  </a:cubicBezTo>
                  <a:cubicBezTo>
                    <a:pt x="58341" y="41687"/>
                    <a:pt x="58341" y="41687"/>
                    <a:pt x="57388" y="41687"/>
                  </a:cubicBezTo>
                  <a:cubicBezTo>
                    <a:pt x="53578" y="37877"/>
                    <a:pt x="53578" y="36925"/>
                    <a:pt x="57388" y="33115"/>
                  </a:cubicBezTo>
                  <a:cubicBezTo>
                    <a:pt x="59293" y="31210"/>
                    <a:pt x="58341" y="29305"/>
                    <a:pt x="57388" y="29305"/>
                  </a:cubicBezTo>
                  <a:cubicBezTo>
                    <a:pt x="54531" y="29305"/>
                    <a:pt x="53578" y="26448"/>
                    <a:pt x="50721" y="26448"/>
                  </a:cubicBezTo>
                  <a:cubicBezTo>
                    <a:pt x="48816" y="26448"/>
                    <a:pt x="47863" y="27400"/>
                    <a:pt x="46911" y="28352"/>
                  </a:cubicBezTo>
                  <a:cubicBezTo>
                    <a:pt x="45006" y="27400"/>
                    <a:pt x="45958" y="25495"/>
                    <a:pt x="44053" y="24543"/>
                  </a:cubicBezTo>
                  <a:cubicBezTo>
                    <a:pt x="44053" y="24543"/>
                    <a:pt x="43101" y="24543"/>
                    <a:pt x="43101" y="24543"/>
                  </a:cubicBezTo>
                  <a:cubicBezTo>
                    <a:pt x="42148" y="24543"/>
                    <a:pt x="43101" y="25495"/>
                    <a:pt x="43101" y="25495"/>
                  </a:cubicBezTo>
                  <a:cubicBezTo>
                    <a:pt x="43101" y="26448"/>
                    <a:pt x="44053" y="27400"/>
                    <a:pt x="44053" y="27400"/>
                  </a:cubicBezTo>
                  <a:cubicBezTo>
                    <a:pt x="44053" y="28352"/>
                    <a:pt x="44053" y="28352"/>
                    <a:pt x="44053" y="29305"/>
                  </a:cubicBezTo>
                  <a:cubicBezTo>
                    <a:pt x="43101" y="30258"/>
                    <a:pt x="43101" y="29305"/>
                    <a:pt x="42148" y="28352"/>
                  </a:cubicBezTo>
                  <a:cubicBezTo>
                    <a:pt x="42148" y="28352"/>
                    <a:pt x="41196" y="27400"/>
                    <a:pt x="40243" y="28352"/>
                  </a:cubicBezTo>
                  <a:cubicBezTo>
                    <a:pt x="40243" y="28352"/>
                    <a:pt x="40243" y="29305"/>
                    <a:pt x="40243" y="29305"/>
                  </a:cubicBezTo>
                  <a:cubicBezTo>
                    <a:pt x="40243" y="31210"/>
                    <a:pt x="42148" y="33115"/>
                    <a:pt x="41196" y="35020"/>
                  </a:cubicBezTo>
                  <a:cubicBezTo>
                    <a:pt x="38338" y="37877"/>
                    <a:pt x="39291" y="39783"/>
                    <a:pt x="41196" y="42640"/>
                  </a:cubicBezTo>
                  <a:cubicBezTo>
                    <a:pt x="43101" y="44545"/>
                    <a:pt x="41196" y="45498"/>
                    <a:pt x="39291" y="46450"/>
                  </a:cubicBezTo>
                  <a:cubicBezTo>
                    <a:pt x="38338" y="43593"/>
                    <a:pt x="37386" y="45498"/>
                    <a:pt x="36433" y="46450"/>
                  </a:cubicBezTo>
                  <a:cubicBezTo>
                    <a:pt x="36433" y="45498"/>
                    <a:pt x="35481" y="45498"/>
                    <a:pt x="36433" y="46450"/>
                  </a:cubicBezTo>
                  <a:close/>
                  <a:moveTo>
                    <a:pt x="37386" y="121698"/>
                  </a:moveTo>
                  <a:lnTo>
                    <a:pt x="38338" y="120745"/>
                  </a:lnTo>
                  <a:cubicBezTo>
                    <a:pt x="38338" y="120745"/>
                    <a:pt x="38338" y="119793"/>
                    <a:pt x="37386" y="120745"/>
                  </a:cubicBezTo>
                  <a:cubicBezTo>
                    <a:pt x="37386" y="119793"/>
                    <a:pt x="37386" y="120745"/>
                    <a:pt x="37386" y="121698"/>
                  </a:cubicBezTo>
                  <a:cubicBezTo>
                    <a:pt x="37386" y="121698"/>
                    <a:pt x="36433" y="121698"/>
                    <a:pt x="35481" y="121698"/>
                  </a:cubicBezTo>
                  <a:lnTo>
                    <a:pt x="35481" y="121698"/>
                  </a:lnTo>
                  <a:cubicBezTo>
                    <a:pt x="36433" y="121698"/>
                    <a:pt x="36433" y="121698"/>
                    <a:pt x="37386" y="121698"/>
                  </a:cubicBezTo>
                  <a:close/>
                  <a:moveTo>
                    <a:pt x="36433" y="129318"/>
                  </a:moveTo>
                  <a:cubicBezTo>
                    <a:pt x="36433" y="129318"/>
                    <a:pt x="36433" y="129318"/>
                    <a:pt x="36433" y="129318"/>
                  </a:cubicBezTo>
                  <a:cubicBezTo>
                    <a:pt x="37386" y="128365"/>
                    <a:pt x="37386" y="128365"/>
                    <a:pt x="36433" y="129318"/>
                  </a:cubicBezTo>
                  <a:lnTo>
                    <a:pt x="36433" y="129318"/>
                  </a:lnTo>
                  <a:cubicBezTo>
                    <a:pt x="36433" y="128365"/>
                    <a:pt x="36433" y="128365"/>
                    <a:pt x="36433" y="129318"/>
                  </a:cubicBezTo>
                  <a:close/>
                  <a:moveTo>
                    <a:pt x="37386" y="241712"/>
                  </a:moveTo>
                  <a:cubicBezTo>
                    <a:pt x="37386" y="241712"/>
                    <a:pt x="36433" y="241712"/>
                    <a:pt x="37386" y="241712"/>
                  </a:cubicBezTo>
                  <a:cubicBezTo>
                    <a:pt x="36433" y="241712"/>
                    <a:pt x="36433" y="241712"/>
                    <a:pt x="37386" y="241712"/>
                  </a:cubicBezTo>
                  <a:lnTo>
                    <a:pt x="37386" y="241712"/>
                  </a:lnTo>
                  <a:cubicBezTo>
                    <a:pt x="37386" y="242665"/>
                    <a:pt x="37386" y="241712"/>
                    <a:pt x="37386" y="241712"/>
                  </a:cubicBezTo>
                  <a:close/>
                  <a:moveTo>
                    <a:pt x="36433" y="220758"/>
                  </a:moveTo>
                  <a:lnTo>
                    <a:pt x="36433" y="220758"/>
                  </a:lnTo>
                  <a:cubicBezTo>
                    <a:pt x="38338" y="221710"/>
                    <a:pt x="38338" y="221710"/>
                    <a:pt x="38338" y="220758"/>
                  </a:cubicBezTo>
                  <a:cubicBezTo>
                    <a:pt x="38338" y="219805"/>
                    <a:pt x="37386" y="219805"/>
                    <a:pt x="36433" y="220758"/>
                  </a:cubicBezTo>
                  <a:cubicBezTo>
                    <a:pt x="36433" y="219805"/>
                    <a:pt x="36433" y="219805"/>
                    <a:pt x="36433" y="220758"/>
                  </a:cubicBezTo>
                  <a:close/>
                  <a:moveTo>
                    <a:pt x="47863" y="165512"/>
                  </a:moveTo>
                  <a:cubicBezTo>
                    <a:pt x="47863" y="164560"/>
                    <a:pt x="49768" y="163608"/>
                    <a:pt x="48816" y="162655"/>
                  </a:cubicBezTo>
                  <a:cubicBezTo>
                    <a:pt x="47863" y="161703"/>
                    <a:pt x="46911" y="161703"/>
                    <a:pt x="45958" y="162655"/>
                  </a:cubicBezTo>
                  <a:cubicBezTo>
                    <a:pt x="43101" y="164560"/>
                    <a:pt x="42148" y="162655"/>
                    <a:pt x="43101" y="159798"/>
                  </a:cubicBezTo>
                  <a:lnTo>
                    <a:pt x="43101" y="157893"/>
                  </a:lnTo>
                  <a:lnTo>
                    <a:pt x="43101" y="157893"/>
                  </a:lnTo>
                  <a:lnTo>
                    <a:pt x="43101" y="156940"/>
                  </a:lnTo>
                  <a:cubicBezTo>
                    <a:pt x="44053" y="155035"/>
                    <a:pt x="43101" y="153130"/>
                    <a:pt x="42148" y="153130"/>
                  </a:cubicBezTo>
                  <a:cubicBezTo>
                    <a:pt x="40243" y="153130"/>
                    <a:pt x="40243" y="155987"/>
                    <a:pt x="40243" y="156940"/>
                  </a:cubicBezTo>
                  <a:cubicBezTo>
                    <a:pt x="40243" y="157893"/>
                    <a:pt x="40243" y="157893"/>
                    <a:pt x="40243" y="158845"/>
                  </a:cubicBezTo>
                  <a:cubicBezTo>
                    <a:pt x="40243" y="158845"/>
                    <a:pt x="40243" y="159798"/>
                    <a:pt x="39291" y="159798"/>
                  </a:cubicBezTo>
                  <a:cubicBezTo>
                    <a:pt x="35481" y="159798"/>
                    <a:pt x="36433" y="161703"/>
                    <a:pt x="39291" y="162655"/>
                  </a:cubicBezTo>
                  <a:cubicBezTo>
                    <a:pt x="40243" y="162655"/>
                    <a:pt x="41196" y="163608"/>
                    <a:pt x="41196" y="164560"/>
                  </a:cubicBezTo>
                  <a:cubicBezTo>
                    <a:pt x="41196" y="166465"/>
                    <a:pt x="42148" y="167418"/>
                    <a:pt x="44053" y="165512"/>
                  </a:cubicBezTo>
                  <a:cubicBezTo>
                    <a:pt x="45006" y="164560"/>
                    <a:pt x="45006" y="164560"/>
                    <a:pt x="45958" y="165512"/>
                  </a:cubicBezTo>
                  <a:cubicBezTo>
                    <a:pt x="46911" y="166465"/>
                    <a:pt x="46911" y="166465"/>
                    <a:pt x="47863" y="165512"/>
                  </a:cubicBezTo>
                  <a:close/>
                  <a:moveTo>
                    <a:pt x="38338" y="232187"/>
                  </a:moveTo>
                  <a:cubicBezTo>
                    <a:pt x="37386" y="232187"/>
                    <a:pt x="37386" y="232187"/>
                    <a:pt x="36433" y="233140"/>
                  </a:cubicBezTo>
                  <a:cubicBezTo>
                    <a:pt x="36433" y="234093"/>
                    <a:pt x="36433" y="234093"/>
                    <a:pt x="37386" y="234093"/>
                  </a:cubicBezTo>
                  <a:cubicBezTo>
                    <a:pt x="38338" y="234093"/>
                    <a:pt x="38338" y="234093"/>
                    <a:pt x="38338" y="232187"/>
                  </a:cubicBezTo>
                  <a:cubicBezTo>
                    <a:pt x="39291" y="232187"/>
                    <a:pt x="38338" y="232187"/>
                    <a:pt x="38338" y="232187"/>
                  </a:cubicBezTo>
                  <a:close/>
                  <a:moveTo>
                    <a:pt x="39291" y="209328"/>
                  </a:moveTo>
                  <a:cubicBezTo>
                    <a:pt x="38338" y="208375"/>
                    <a:pt x="38338" y="208375"/>
                    <a:pt x="39291" y="209328"/>
                  </a:cubicBezTo>
                  <a:cubicBezTo>
                    <a:pt x="38338" y="209328"/>
                    <a:pt x="38338" y="209328"/>
                    <a:pt x="38338" y="209328"/>
                  </a:cubicBezTo>
                  <a:cubicBezTo>
                    <a:pt x="37386" y="209328"/>
                    <a:pt x="38338" y="209328"/>
                    <a:pt x="39291" y="209328"/>
                  </a:cubicBezTo>
                  <a:cubicBezTo>
                    <a:pt x="38338" y="209328"/>
                    <a:pt x="38338" y="209328"/>
                    <a:pt x="39291" y="209328"/>
                  </a:cubicBezTo>
                  <a:close/>
                  <a:moveTo>
                    <a:pt x="38338" y="134080"/>
                  </a:moveTo>
                  <a:cubicBezTo>
                    <a:pt x="39291" y="134080"/>
                    <a:pt x="39291" y="134080"/>
                    <a:pt x="38338" y="134080"/>
                  </a:cubicBezTo>
                  <a:cubicBezTo>
                    <a:pt x="39291" y="133128"/>
                    <a:pt x="39291" y="133128"/>
                    <a:pt x="38338" y="134080"/>
                  </a:cubicBezTo>
                  <a:lnTo>
                    <a:pt x="38338" y="134080"/>
                  </a:lnTo>
                  <a:cubicBezTo>
                    <a:pt x="38338" y="133128"/>
                    <a:pt x="38338" y="133128"/>
                    <a:pt x="38338" y="134080"/>
                  </a:cubicBezTo>
                  <a:close/>
                  <a:moveTo>
                    <a:pt x="40243" y="213137"/>
                  </a:moveTo>
                  <a:cubicBezTo>
                    <a:pt x="41196" y="213137"/>
                    <a:pt x="41196" y="213137"/>
                    <a:pt x="41196" y="212185"/>
                  </a:cubicBezTo>
                  <a:lnTo>
                    <a:pt x="42148" y="211233"/>
                  </a:lnTo>
                  <a:lnTo>
                    <a:pt x="40243" y="211233"/>
                  </a:lnTo>
                  <a:cubicBezTo>
                    <a:pt x="39291" y="211233"/>
                    <a:pt x="39291" y="212185"/>
                    <a:pt x="40243" y="213137"/>
                  </a:cubicBezTo>
                  <a:cubicBezTo>
                    <a:pt x="39291" y="213137"/>
                    <a:pt x="39291" y="213137"/>
                    <a:pt x="40243" y="213137"/>
                  </a:cubicBezTo>
                  <a:close/>
                  <a:moveTo>
                    <a:pt x="42148" y="174085"/>
                  </a:moveTo>
                  <a:cubicBezTo>
                    <a:pt x="42148" y="173133"/>
                    <a:pt x="41196" y="172180"/>
                    <a:pt x="40243" y="172180"/>
                  </a:cubicBezTo>
                  <a:cubicBezTo>
                    <a:pt x="39291" y="171228"/>
                    <a:pt x="39291" y="172180"/>
                    <a:pt x="39291" y="173133"/>
                  </a:cubicBezTo>
                  <a:cubicBezTo>
                    <a:pt x="39291" y="174085"/>
                    <a:pt x="40243" y="175037"/>
                    <a:pt x="41196" y="175037"/>
                  </a:cubicBezTo>
                  <a:cubicBezTo>
                    <a:pt x="42148" y="174085"/>
                    <a:pt x="42148" y="174085"/>
                    <a:pt x="42148" y="174085"/>
                  </a:cubicBezTo>
                  <a:close/>
                  <a:moveTo>
                    <a:pt x="40243" y="228378"/>
                  </a:moveTo>
                  <a:cubicBezTo>
                    <a:pt x="40243" y="228378"/>
                    <a:pt x="39291" y="228378"/>
                    <a:pt x="40243" y="228378"/>
                  </a:cubicBezTo>
                  <a:cubicBezTo>
                    <a:pt x="40243" y="229330"/>
                    <a:pt x="40243" y="229330"/>
                    <a:pt x="40243" y="228378"/>
                  </a:cubicBezTo>
                  <a:close/>
                  <a:moveTo>
                    <a:pt x="44053" y="222662"/>
                  </a:moveTo>
                  <a:cubicBezTo>
                    <a:pt x="44053" y="221710"/>
                    <a:pt x="43101" y="220758"/>
                    <a:pt x="42148" y="220758"/>
                  </a:cubicBezTo>
                  <a:cubicBezTo>
                    <a:pt x="41196" y="220758"/>
                    <a:pt x="42148" y="222662"/>
                    <a:pt x="42148" y="222662"/>
                  </a:cubicBezTo>
                  <a:lnTo>
                    <a:pt x="42148" y="223615"/>
                  </a:lnTo>
                  <a:cubicBezTo>
                    <a:pt x="41196" y="224568"/>
                    <a:pt x="41196" y="226473"/>
                    <a:pt x="41196" y="227425"/>
                  </a:cubicBezTo>
                  <a:cubicBezTo>
                    <a:pt x="45006" y="227425"/>
                    <a:pt x="42148" y="224568"/>
                    <a:pt x="42148" y="223615"/>
                  </a:cubicBezTo>
                  <a:cubicBezTo>
                    <a:pt x="42148" y="224568"/>
                    <a:pt x="44053" y="225520"/>
                    <a:pt x="44053" y="222662"/>
                  </a:cubicBezTo>
                  <a:close/>
                  <a:moveTo>
                    <a:pt x="41196" y="139795"/>
                  </a:moveTo>
                  <a:lnTo>
                    <a:pt x="41196" y="139795"/>
                  </a:lnTo>
                  <a:cubicBezTo>
                    <a:pt x="41196" y="139795"/>
                    <a:pt x="41196" y="139795"/>
                    <a:pt x="41196" y="139795"/>
                  </a:cubicBezTo>
                  <a:lnTo>
                    <a:pt x="41196" y="139795"/>
                  </a:lnTo>
                  <a:cubicBezTo>
                    <a:pt x="42148" y="140748"/>
                    <a:pt x="42148" y="139795"/>
                    <a:pt x="41196" y="139795"/>
                  </a:cubicBezTo>
                  <a:close/>
                  <a:moveTo>
                    <a:pt x="41196" y="196945"/>
                  </a:moveTo>
                  <a:cubicBezTo>
                    <a:pt x="41196" y="197898"/>
                    <a:pt x="41196" y="197898"/>
                    <a:pt x="41196" y="196945"/>
                  </a:cubicBezTo>
                  <a:cubicBezTo>
                    <a:pt x="42148" y="197898"/>
                    <a:pt x="43101" y="196945"/>
                    <a:pt x="43101" y="196945"/>
                  </a:cubicBezTo>
                  <a:cubicBezTo>
                    <a:pt x="43101" y="196945"/>
                    <a:pt x="43101" y="195993"/>
                    <a:pt x="43101" y="195993"/>
                  </a:cubicBezTo>
                  <a:cubicBezTo>
                    <a:pt x="41196" y="196945"/>
                    <a:pt x="41196" y="196945"/>
                    <a:pt x="41196" y="196945"/>
                  </a:cubicBezTo>
                  <a:close/>
                  <a:moveTo>
                    <a:pt x="42148" y="92170"/>
                  </a:moveTo>
                  <a:cubicBezTo>
                    <a:pt x="42148" y="93123"/>
                    <a:pt x="41196" y="93123"/>
                    <a:pt x="42148" y="92170"/>
                  </a:cubicBezTo>
                  <a:cubicBezTo>
                    <a:pt x="41196" y="94075"/>
                    <a:pt x="41196" y="94075"/>
                    <a:pt x="42148" y="94075"/>
                  </a:cubicBezTo>
                  <a:cubicBezTo>
                    <a:pt x="43101" y="94075"/>
                    <a:pt x="43101" y="94075"/>
                    <a:pt x="42148" y="92170"/>
                  </a:cubicBezTo>
                  <a:cubicBezTo>
                    <a:pt x="43101" y="93123"/>
                    <a:pt x="43101" y="92170"/>
                    <a:pt x="42148" y="92170"/>
                  </a:cubicBezTo>
                  <a:close/>
                  <a:moveTo>
                    <a:pt x="42148" y="122650"/>
                  </a:moveTo>
                  <a:cubicBezTo>
                    <a:pt x="42148" y="123602"/>
                    <a:pt x="42148" y="124555"/>
                    <a:pt x="42148" y="124555"/>
                  </a:cubicBezTo>
                  <a:cubicBezTo>
                    <a:pt x="43101" y="125508"/>
                    <a:pt x="44053" y="124555"/>
                    <a:pt x="44053" y="123602"/>
                  </a:cubicBezTo>
                  <a:cubicBezTo>
                    <a:pt x="45006" y="123602"/>
                    <a:pt x="45006" y="122650"/>
                    <a:pt x="45958" y="122650"/>
                  </a:cubicBezTo>
                  <a:cubicBezTo>
                    <a:pt x="46911" y="121698"/>
                    <a:pt x="48816" y="122650"/>
                    <a:pt x="48816" y="120745"/>
                  </a:cubicBezTo>
                  <a:cubicBezTo>
                    <a:pt x="48816" y="120745"/>
                    <a:pt x="48816" y="119793"/>
                    <a:pt x="47863" y="119793"/>
                  </a:cubicBezTo>
                  <a:cubicBezTo>
                    <a:pt x="45958" y="119793"/>
                    <a:pt x="45958" y="121698"/>
                    <a:pt x="45006" y="122650"/>
                  </a:cubicBezTo>
                  <a:cubicBezTo>
                    <a:pt x="44053" y="122650"/>
                    <a:pt x="43101" y="122650"/>
                    <a:pt x="43101" y="121698"/>
                  </a:cubicBezTo>
                  <a:cubicBezTo>
                    <a:pt x="42148" y="120745"/>
                    <a:pt x="42148" y="121698"/>
                    <a:pt x="42148" y="122650"/>
                  </a:cubicBezTo>
                  <a:close/>
                  <a:moveTo>
                    <a:pt x="42148" y="210280"/>
                  </a:moveTo>
                  <a:lnTo>
                    <a:pt x="42148" y="210280"/>
                  </a:lnTo>
                  <a:cubicBezTo>
                    <a:pt x="41196" y="210280"/>
                    <a:pt x="42148" y="210280"/>
                    <a:pt x="42148" y="210280"/>
                  </a:cubicBezTo>
                  <a:cubicBezTo>
                    <a:pt x="42148" y="210280"/>
                    <a:pt x="42148" y="210280"/>
                    <a:pt x="42148" y="210280"/>
                  </a:cubicBezTo>
                  <a:close/>
                  <a:moveTo>
                    <a:pt x="43101" y="231235"/>
                  </a:moveTo>
                  <a:cubicBezTo>
                    <a:pt x="43101" y="231235"/>
                    <a:pt x="43101" y="231235"/>
                    <a:pt x="43101" y="231235"/>
                  </a:cubicBezTo>
                  <a:cubicBezTo>
                    <a:pt x="42148" y="231235"/>
                    <a:pt x="42148" y="231235"/>
                    <a:pt x="42148" y="231235"/>
                  </a:cubicBezTo>
                  <a:cubicBezTo>
                    <a:pt x="42148" y="232187"/>
                    <a:pt x="42148" y="232187"/>
                    <a:pt x="43101" y="231235"/>
                  </a:cubicBezTo>
                  <a:cubicBezTo>
                    <a:pt x="43101" y="232187"/>
                    <a:pt x="43101" y="232187"/>
                    <a:pt x="43101" y="231235"/>
                  </a:cubicBezTo>
                  <a:close/>
                  <a:moveTo>
                    <a:pt x="43101" y="203612"/>
                  </a:moveTo>
                  <a:cubicBezTo>
                    <a:pt x="44053" y="203612"/>
                    <a:pt x="44053" y="202660"/>
                    <a:pt x="45006" y="201708"/>
                  </a:cubicBezTo>
                  <a:cubicBezTo>
                    <a:pt x="45006" y="200755"/>
                    <a:pt x="45006" y="199803"/>
                    <a:pt x="43101" y="199803"/>
                  </a:cubicBezTo>
                  <a:cubicBezTo>
                    <a:pt x="42148" y="199803"/>
                    <a:pt x="42148" y="200755"/>
                    <a:pt x="42148" y="201708"/>
                  </a:cubicBezTo>
                  <a:cubicBezTo>
                    <a:pt x="42148" y="202660"/>
                    <a:pt x="42148" y="202660"/>
                    <a:pt x="43101" y="203612"/>
                  </a:cubicBezTo>
                  <a:close/>
                  <a:moveTo>
                    <a:pt x="43101" y="192183"/>
                  </a:moveTo>
                  <a:cubicBezTo>
                    <a:pt x="42148" y="192183"/>
                    <a:pt x="42148" y="192183"/>
                    <a:pt x="43101" y="192183"/>
                  </a:cubicBezTo>
                  <a:cubicBezTo>
                    <a:pt x="42148" y="194087"/>
                    <a:pt x="43101" y="194087"/>
                    <a:pt x="44053" y="194087"/>
                  </a:cubicBezTo>
                  <a:cubicBezTo>
                    <a:pt x="45006" y="194087"/>
                    <a:pt x="45006" y="194087"/>
                    <a:pt x="45006" y="193135"/>
                  </a:cubicBezTo>
                  <a:cubicBezTo>
                    <a:pt x="44053" y="192183"/>
                    <a:pt x="44053" y="192183"/>
                    <a:pt x="43101" y="192183"/>
                  </a:cubicBezTo>
                  <a:close/>
                  <a:moveTo>
                    <a:pt x="45006" y="41687"/>
                  </a:moveTo>
                  <a:cubicBezTo>
                    <a:pt x="43101" y="39783"/>
                    <a:pt x="42148" y="35020"/>
                    <a:pt x="44053" y="34068"/>
                  </a:cubicBezTo>
                  <a:cubicBezTo>
                    <a:pt x="46911" y="32162"/>
                    <a:pt x="48816" y="30258"/>
                    <a:pt x="47863" y="26448"/>
                  </a:cubicBezTo>
                  <a:cubicBezTo>
                    <a:pt x="48816" y="26448"/>
                    <a:pt x="49768" y="26448"/>
                    <a:pt x="50721" y="27400"/>
                  </a:cubicBezTo>
                  <a:cubicBezTo>
                    <a:pt x="51673" y="28352"/>
                    <a:pt x="53578" y="28352"/>
                    <a:pt x="53578" y="30258"/>
                  </a:cubicBezTo>
                  <a:cubicBezTo>
                    <a:pt x="53578" y="32162"/>
                    <a:pt x="53578" y="33115"/>
                    <a:pt x="51673" y="34068"/>
                  </a:cubicBezTo>
                  <a:cubicBezTo>
                    <a:pt x="50721" y="34068"/>
                    <a:pt x="50721" y="35020"/>
                    <a:pt x="49768" y="35020"/>
                  </a:cubicBezTo>
                  <a:cubicBezTo>
                    <a:pt x="48816" y="35973"/>
                    <a:pt x="45958" y="35020"/>
                    <a:pt x="45958" y="37877"/>
                  </a:cubicBezTo>
                  <a:cubicBezTo>
                    <a:pt x="45958" y="38830"/>
                    <a:pt x="48816" y="37877"/>
                    <a:pt x="49768" y="38830"/>
                  </a:cubicBezTo>
                  <a:cubicBezTo>
                    <a:pt x="50721" y="38830"/>
                    <a:pt x="50721" y="38830"/>
                    <a:pt x="50721" y="39783"/>
                  </a:cubicBezTo>
                  <a:cubicBezTo>
                    <a:pt x="50721" y="39783"/>
                    <a:pt x="49768" y="40735"/>
                    <a:pt x="49768" y="40735"/>
                  </a:cubicBezTo>
                  <a:cubicBezTo>
                    <a:pt x="48816" y="40735"/>
                    <a:pt x="48816" y="41687"/>
                    <a:pt x="47863" y="41687"/>
                  </a:cubicBezTo>
                  <a:cubicBezTo>
                    <a:pt x="47863" y="42640"/>
                    <a:pt x="46911" y="44545"/>
                    <a:pt x="45006" y="41687"/>
                  </a:cubicBezTo>
                  <a:close/>
                  <a:moveTo>
                    <a:pt x="45958" y="98837"/>
                  </a:moveTo>
                  <a:cubicBezTo>
                    <a:pt x="46911" y="97885"/>
                    <a:pt x="45958" y="97885"/>
                    <a:pt x="45006" y="96933"/>
                  </a:cubicBezTo>
                  <a:cubicBezTo>
                    <a:pt x="44053" y="96933"/>
                    <a:pt x="44053" y="96933"/>
                    <a:pt x="44053" y="97885"/>
                  </a:cubicBezTo>
                  <a:cubicBezTo>
                    <a:pt x="43101" y="99790"/>
                    <a:pt x="45006" y="102648"/>
                    <a:pt x="46911" y="102648"/>
                  </a:cubicBezTo>
                  <a:cubicBezTo>
                    <a:pt x="47863" y="102648"/>
                    <a:pt x="47863" y="102648"/>
                    <a:pt x="47863" y="102648"/>
                  </a:cubicBezTo>
                  <a:cubicBezTo>
                    <a:pt x="48816" y="101695"/>
                    <a:pt x="47863" y="101695"/>
                    <a:pt x="46911" y="101695"/>
                  </a:cubicBezTo>
                  <a:cubicBezTo>
                    <a:pt x="44053" y="101695"/>
                    <a:pt x="45006" y="99790"/>
                    <a:pt x="45958"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4053" y="110268"/>
                    <a:pt x="44053" y="111220"/>
                    <a:pt x="44053" y="111220"/>
                  </a:cubicBezTo>
                  <a:close/>
                  <a:moveTo>
                    <a:pt x="45006" y="134080"/>
                  </a:moveTo>
                  <a:cubicBezTo>
                    <a:pt x="45006" y="134080"/>
                    <a:pt x="45006" y="134080"/>
                    <a:pt x="45006" y="134080"/>
                  </a:cubicBezTo>
                  <a:lnTo>
                    <a:pt x="44053" y="134080"/>
                  </a:lnTo>
                  <a:cubicBezTo>
                    <a:pt x="44053" y="134080"/>
                    <a:pt x="44053" y="135033"/>
                    <a:pt x="45006" y="134080"/>
                  </a:cubicBezTo>
                  <a:cubicBezTo>
                    <a:pt x="45006" y="135033"/>
                    <a:pt x="45006" y="135033"/>
                    <a:pt x="45006" y="134080"/>
                  </a:cubicBezTo>
                  <a:close/>
                  <a:moveTo>
                    <a:pt x="45958" y="213137"/>
                  </a:moveTo>
                  <a:cubicBezTo>
                    <a:pt x="45958" y="212185"/>
                    <a:pt x="45006" y="212185"/>
                    <a:pt x="45006" y="212185"/>
                  </a:cubicBezTo>
                  <a:cubicBezTo>
                    <a:pt x="44053" y="212185"/>
                    <a:pt x="44053" y="213137"/>
                    <a:pt x="44053" y="214090"/>
                  </a:cubicBezTo>
                  <a:cubicBezTo>
                    <a:pt x="44053" y="215043"/>
                    <a:pt x="45006" y="215043"/>
                    <a:pt x="45006" y="215043"/>
                  </a:cubicBezTo>
                  <a:cubicBezTo>
                    <a:pt x="45958" y="215043"/>
                    <a:pt x="45958" y="214090"/>
                    <a:pt x="45958" y="213137"/>
                  </a:cubicBezTo>
                  <a:close/>
                  <a:moveTo>
                    <a:pt x="44053" y="174085"/>
                  </a:moveTo>
                  <a:cubicBezTo>
                    <a:pt x="45006" y="174085"/>
                    <a:pt x="45006" y="174085"/>
                    <a:pt x="44053" y="174085"/>
                  </a:cubicBezTo>
                  <a:cubicBezTo>
                    <a:pt x="44053" y="173133"/>
                    <a:pt x="44053" y="173133"/>
                    <a:pt x="44053" y="173133"/>
                  </a:cubicBezTo>
                  <a:cubicBezTo>
                    <a:pt x="44053" y="173133"/>
                    <a:pt x="44053" y="173133"/>
                    <a:pt x="44053" y="174085"/>
                  </a:cubicBezTo>
                  <a:cubicBezTo>
                    <a:pt x="44053" y="174085"/>
                    <a:pt x="44053" y="174085"/>
                    <a:pt x="44053" y="174085"/>
                  </a:cubicBezTo>
                  <a:close/>
                  <a:moveTo>
                    <a:pt x="46911" y="49308"/>
                  </a:moveTo>
                  <a:cubicBezTo>
                    <a:pt x="46911" y="50260"/>
                    <a:pt x="46911" y="50260"/>
                    <a:pt x="45958" y="50260"/>
                  </a:cubicBezTo>
                  <a:cubicBezTo>
                    <a:pt x="44053" y="50260"/>
                    <a:pt x="44053" y="49308"/>
                    <a:pt x="44053" y="48355"/>
                  </a:cubicBezTo>
                  <a:cubicBezTo>
                    <a:pt x="44053" y="48355"/>
                    <a:pt x="44053" y="47402"/>
                    <a:pt x="45006" y="47402"/>
                  </a:cubicBezTo>
                  <a:cubicBezTo>
                    <a:pt x="45958" y="48355"/>
                    <a:pt x="46911" y="48355"/>
                    <a:pt x="46911" y="49308"/>
                  </a:cubicBezTo>
                  <a:close/>
                  <a:moveTo>
                    <a:pt x="45958" y="235045"/>
                  </a:moveTo>
                  <a:cubicBezTo>
                    <a:pt x="45958" y="234093"/>
                    <a:pt x="45958" y="234093"/>
                    <a:pt x="45958" y="235045"/>
                  </a:cubicBezTo>
                  <a:cubicBezTo>
                    <a:pt x="45006" y="234093"/>
                    <a:pt x="44053" y="234093"/>
                    <a:pt x="44053" y="235045"/>
                  </a:cubicBezTo>
                  <a:cubicBezTo>
                    <a:pt x="44053" y="235045"/>
                    <a:pt x="44053" y="235045"/>
                    <a:pt x="45958" y="235045"/>
                  </a:cubicBezTo>
                  <a:cubicBezTo>
                    <a:pt x="45958" y="235045"/>
                    <a:pt x="45958" y="235045"/>
                    <a:pt x="45958" y="235045"/>
                  </a:cubicBezTo>
                  <a:close/>
                  <a:moveTo>
                    <a:pt x="44053" y="116935"/>
                  </a:moveTo>
                  <a:cubicBezTo>
                    <a:pt x="44053" y="116935"/>
                    <a:pt x="45006" y="117887"/>
                    <a:pt x="44053" y="116935"/>
                  </a:cubicBezTo>
                  <a:cubicBezTo>
                    <a:pt x="45006" y="117887"/>
                    <a:pt x="45006" y="117887"/>
                    <a:pt x="45958" y="117887"/>
                  </a:cubicBezTo>
                  <a:cubicBezTo>
                    <a:pt x="45958" y="116935"/>
                    <a:pt x="45958" y="115983"/>
                    <a:pt x="44053" y="116935"/>
                  </a:cubicBezTo>
                  <a:cubicBezTo>
                    <a:pt x="45006" y="115983"/>
                    <a:pt x="44053" y="115983"/>
                    <a:pt x="44053" y="116935"/>
                  </a:cubicBezTo>
                  <a:close/>
                  <a:moveTo>
                    <a:pt x="45006" y="229330"/>
                  </a:moveTo>
                  <a:lnTo>
                    <a:pt x="45006" y="229330"/>
                  </a:lnTo>
                  <a:cubicBezTo>
                    <a:pt x="45006" y="230283"/>
                    <a:pt x="45006" y="230283"/>
                    <a:pt x="45006" y="229330"/>
                  </a:cubicBezTo>
                  <a:lnTo>
                    <a:pt x="45006" y="229330"/>
                  </a:lnTo>
                  <a:cubicBezTo>
                    <a:pt x="45006" y="229330"/>
                    <a:pt x="45006" y="229330"/>
                    <a:pt x="45006" y="229330"/>
                  </a:cubicBezTo>
                  <a:close/>
                  <a:moveTo>
                    <a:pt x="45006" y="69310"/>
                  </a:moveTo>
                  <a:cubicBezTo>
                    <a:pt x="45006" y="67405"/>
                    <a:pt x="45006" y="65500"/>
                    <a:pt x="45006" y="63595"/>
                  </a:cubicBezTo>
                  <a:lnTo>
                    <a:pt x="45958" y="63595"/>
                  </a:lnTo>
                  <a:cubicBezTo>
                    <a:pt x="49768" y="65500"/>
                    <a:pt x="50721" y="65500"/>
                    <a:pt x="48816" y="69310"/>
                  </a:cubicBezTo>
                  <a:cubicBezTo>
                    <a:pt x="47863" y="71215"/>
                    <a:pt x="49768" y="71215"/>
                    <a:pt x="50721" y="72168"/>
                  </a:cubicBezTo>
                  <a:cubicBezTo>
                    <a:pt x="51673" y="72168"/>
                    <a:pt x="51673" y="73120"/>
                    <a:pt x="51673" y="73120"/>
                  </a:cubicBezTo>
                  <a:cubicBezTo>
                    <a:pt x="51673" y="73120"/>
                    <a:pt x="50721" y="73120"/>
                    <a:pt x="50721" y="73120"/>
                  </a:cubicBezTo>
                  <a:cubicBezTo>
                    <a:pt x="45958" y="73120"/>
                    <a:pt x="45006" y="72168"/>
                    <a:pt x="45006" y="69310"/>
                  </a:cubicBezTo>
                  <a:close/>
                  <a:moveTo>
                    <a:pt x="49768" y="61690"/>
                  </a:moveTo>
                  <a:cubicBezTo>
                    <a:pt x="49768" y="61690"/>
                    <a:pt x="49768" y="61690"/>
                    <a:pt x="49768" y="61690"/>
                  </a:cubicBezTo>
                  <a:cubicBezTo>
                    <a:pt x="48816" y="62643"/>
                    <a:pt x="46911" y="62643"/>
                    <a:pt x="45006" y="61690"/>
                  </a:cubicBezTo>
                  <a:lnTo>
                    <a:pt x="45958" y="57880"/>
                  </a:lnTo>
                  <a:cubicBezTo>
                    <a:pt x="45958" y="57880"/>
                    <a:pt x="45958" y="57880"/>
                    <a:pt x="45958" y="57880"/>
                  </a:cubicBezTo>
                  <a:cubicBezTo>
                    <a:pt x="47863" y="57880"/>
                    <a:pt x="47863" y="60737"/>
                    <a:pt x="49768" y="6169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9768" y="130270"/>
                  </a:moveTo>
                  <a:cubicBezTo>
                    <a:pt x="49768" y="128365"/>
                    <a:pt x="48816" y="127412"/>
                    <a:pt x="46911" y="127412"/>
                  </a:cubicBezTo>
                  <a:cubicBezTo>
                    <a:pt x="45958" y="127412"/>
                    <a:pt x="45958" y="127412"/>
                    <a:pt x="45958" y="128365"/>
                  </a:cubicBezTo>
                  <a:lnTo>
                    <a:pt x="49768" y="130270"/>
                  </a:lnTo>
                  <a:cubicBezTo>
                    <a:pt x="48816" y="131223"/>
                    <a:pt x="49768" y="130270"/>
                    <a:pt x="49768"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2645"/>
                    <a:pt x="45958" y="81693"/>
                    <a:pt x="45958" y="80740"/>
                  </a:cubicBezTo>
                  <a:close/>
                  <a:moveTo>
                    <a:pt x="47863" y="238855"/>
                  </a:moveTo>
                  <a:cubicBezTo>
                    <a:pt x="47863" y="238855"/>
                    <a:pt x="47863" y="237903"/>
                    <a:pt x="47863" y="238855"/>
                  </a:cubicBezTo>
                  <a:cubicBezTo>
                    <a:pt x="45958" y="237903"/>
                    <a:pt x="45958" y="237903"/>
                    <a:pt x="45958" y="238855"/>
                  </a:cubicBezTo>
                  <a:cubicBezTo>
                    <a:pt x="45958" y="239808"/>
                    <a:pt x="46911" y="239808"/>
                    <a:pt x="47863" y="238855"/>
                  </a:cubicBezTo>
                  <a:cubicBezTo>
                    <a:pt x="47863" y="239808"/>
                    <a:pt x="47863" y="239808"/>
                    <a:pt x="47863" y="238855"/>
                  </a:cubicBezTo>
                  <a:close/>
                  <a:moveTo>
                    <a:pt x="46911" y="188373"/>
                  </a:moveTo>
                  <a:lnTo>
                    <a:pt x="46911" y="188373"/>
                  </a:lnTo>
                  <a:lnTo>
                    <a:pt x="46911" y="188373"/>
                  </a:lnTo>
                  <a:cubicBezTo>
                    <a:pt x="46911" y="189325"/>
                    <a:pt x="46911" y="189325"/>
                    <a:pt x="46911" y="188373"/>
                  </a:cubicBezTo>
                  <a:cubicBezTo>
                    <a:pt x="46911" y="189325"/>
                    <a:pt x="46911" y="188373"/>
                    <a:pt x="46911" y="188373"/>
                  </a:cubicBezTo>
                  <a:close/>
                  <a:moveTo>
                    <a:pt x="46911" y="194087"/>
                  </a:moveTo>
                  <a:cubicBezTo>
                    <a:pt x="46911" y="194087"/>
                    <a:pt x="47863" y="194087"/>
                    <a:pt x="46911" y="194087"/>
                  </a:cubicBezTo>
                  <a:cubicBezTo>
                    <a:pt x="47863" y="195040"/>
                    <a:pt x="47863" y="194087"/>
                    <a:pt x="47863" y="194087"/>
                  </a:cubicBezTo>
                  <a:cubicBezTo>
                    <a:pt x="47863" y="193135"/>
                    <a:pt x="47863" y="193135"/>
                    <a:pt x="46911" y="194087"/>
                  </a:cubicBezTo>
                  <a:cubicBezTo>
                    <a:pt x="46911" y="193135"/>
                    <a:pt x="46911" y="193135"/>
                    <a:pt x="46911" y="194087"/>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5037"/>
                    <a:pt x="47863" y="175037"/>
                    <a:pt x="46911" y="175990"/>
                  </a:cubicBezTo>
                  <a:close/>
                  <a:moveTo>
                    <a:pt x="48816" y="147415"/>
                  </a:moveTo>
                  <a:cubicBezTo>
                    <a:pt x="47863" y="147415"/>
                    <a:pt x="47863" y="148368"/>
                    <a:pt x="48816" y="147415"/>
                  </a:cubicBezTo>
                  <a:cubicBezTo>
                    <a:pt x="47863" y="148368"/>
                    <a:pt x="47863" y="149320"/>
                    <a:pt x="48816" y="149320"/>
                  </a:cubicBezTo>
                  <a:cubicBezTo>
                    <a:pt x="48816" y="149320"/>
                    <a:pt x="48816" y="149320"/>
                    <a:pt x="48816" y="147415"/>
                  </a:cubicBezTo>
                  <a:cubicBezTo>
                    <a:pt x="48816" y="148368"/>
                    <a:pt x="48816" y="147415"/>
                    <a:pt x="48816" y="147415"/>
                  </a:cubicBezTo>
                  <a:close/>
                  <a:moveTo>
                    <a:pt x="47863" y="208375"/>
                  </a:moveTo>
                  <a:cubicBezTo>
                    <a:pt x="47863" y="208375"/>
                    <a:pt x="47863" y="208375"/>
                    <a:pt x="47863" y="208375"/>
                  </a:cubicBezTo>
                  <a:lnTo>
                    <a:pt x="49768" y="208375"/>
                  </a:lnTo>
                  <a:cubicBezTo>
                    <a:pt x="48816" y="207423"/>
                    <a:pt x="48816" y="207423"/>
                    <a:pt x="47863" y="208375"/>
                  </a:cubicBezTo>
                  <a:cubicBezTo>
                    <a:pt x="47863" y="207423"/>
                    <a:pt x="46911" y="207423"/>
                    <a:pt x="47863" y="208375"/>
                  </a:cubicBezTo>
                  <a:close/>
                  <a:moveTo>
                    <a:pt x="48816" y="224568"/>
                  </a:moveTo>
                  <a:cubicBezTo>
                    <a:pt x="48816" y="224568"/>
                    <a:pt x="47863" y="224568"/>
                    <a:pt x="48816" y="224568"/>
                  </a:cubicBezTo>
                  <a:cubicBezTo>
                    <a:pt x="47863" y="225520"/>
                    <a:pt x="48816" y="225520"/>
                    <a:pt x="48816" y="225520"/>
                  </a:cubicBezTo>
                  <a:cubicBezTo>
                    <a:pt x="48816" y="225520"/>
                    <a:pt x="48816" y="225520"/>
                    <a:pt x="48816" y="224568"/>
                  </a:cubicBezTo>
                  <a:cubicBezTo>
                    <a:pt x="49768" y="224568"/>
                    <a:pt x="48816" y="224568"/>
                    <a:pt x="48816"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7863" y="181705"/>
                    <a:pt x="47863" y="183610"/>
                    <a:pt x="48816" y="183610"/>
                  </a:cubicBezTo>
                  <a:close/>
                  <a:moveTo>
                    <a:pt x="49768" y="201708"/>
                  </a:moveTo>
                  <a:cubicBezTo>
                    <a:pt x="49768" y="201708"/>
                    <a:pt x="49768" y="200755"/>
                    <a:pt x="49768" y="201708"/>
                  </a:cubicBezTo>
                  <a:cubicBezTo>
                    <a:pt x="50721" y="200755"/>
                    <a:pt x="50721" y="200755"/>
                    <a:pt x="49768" y="200755"/>
                  </a:cubicBezTo>
                  <a:cubicBezTo>
                    <a:pt x="49768" y="199803"/>
                    <a:pt x="49768" y="199803"/>
                    <a:pt x="49768" y="201708"/>
                  </a:cubicBezTo>
                  <a:cubicBezTo>
                    <a:pt x="48816" y="200755"/>
                    <a:pt x="48816" y="200755"/>
                    <a:pt x="49768" y="201708"/>
                  </a:cubicBezTo>
                  <a:close/>
                  <a:moveTo>
                    <a:pt x="57388" y="235998"/>
                  </a:moveTo>
                  <a:cubicBezTo>
                    <a:pt x="57388" y="234093"/>
                    <a:pt x="57388" y="234093"/>
                    <a:pt x="56436" y="234093"/>
                  </a:cubicBezTo>
                  <a:cubicBezTo>
                    <a:pt x="56436" y="234093"/>
                    <a:pt x="55483" y="234093"/>
                    <a:pt x="55483" y="234093"/>
                  </a:cubicBezTo>
                  <a:cubicBezTo>
                    <a:pt x="54531" y="236950"/>
                    <a:pt x="52626" y="236950"/>
                    <a:pt x="50721" y="235998"/>
                  </a:cubicBezTo>
                  <a:cubicBezTo>
                    <a:pt x="50721" y="235998"/>
                    <a:pt x="49768" y="235998"/>
                    <a:pt x="49768" y="235998"/>
                  </a:cubicBezTo>
                  <a:cubicBezTo>
                    <a:pt x="49768" y="235998"/>
                    <a:pt x="49768" y="236950"/>
                    <a:pt x="49768" y="236950"/>
                  </a:cubicBezTo>
                  <a:cubicBezTo>
                    <a:pt x="50721" y="237903"/>
                    <a:pt x="50721" y="238855"/>
                    <a:pt x="52626" y="237903"/>
                  </a:cubicBezTo>
                  <a:cubicBezTo>
                    <a:pt x="54531" y="237903"/>
                    <a:pt x="57388" y="237903"/>
                    <a:pt x="57388" y="235998"/>
                  </a:cubicBezTo>
                  <a:close/>
                  <a:moveTo>
                    <a:pt x="50721" y="191230"/>
                  </a:moveTo>
                  <a:cubicBezTo>
                    <a:pt x="50721" y="192183"/>
                    <a:pt x="50721" y="192183"/>
                    <a:pt x="50721" y="191230"/>
                  </a:cubicBezTo>
                  <a:lnTo>
                    <a:pt x="50721" y="191230"/>
                  </a:lnTo>
                  <a:lnTo>
                    <a:pt x="50721" y="191230"/>
                  </a:lnTo>
                  <a:cubicBezTo>
                    <a:pt x="50721" y="191230"/>
                    <a:pt x="50721" y="191230"/>
                    <a:pt x="50721" y="191230"/>
                  </a:cubicBezTo>
                  <a:close/>
                  <a:moveTo>
                    <a:pt x="50721" y="103600"/>
                  </a:moveTo>
                  <a:cubicBezTo>
                    <a:pt x="50721" y="103600"/>
                    <a:pt x="51673" y="103600"/>
                    <a:pt x="50721" y="103600"/>
                  </a:cubicBezTo>
                  <a:cubicBezTo>
                    <a:pt x="52626" y="103600"/>
                    <a:pt x="52626" y="102648"/>
                    <a:pt x="52626" y="101695"/>
                  </a:cubicBezTo>
                  <a:cubicBezTo>
                    <a:pt x="52626" y="101695"/>
                    <a:pt x="52626" y="101695"/>
                    <a:pt x="51673" y="100743"/>
                  </a:cubicBezTo>
                  <a:cubicBezTo>
                    <a:pt x="51673" y="101695"/>
                    <a:pt x="50721" y="101695"/>
                    <a:pt x="50721" y="103600"/>
                  </a:cubicBezTo>
                  <a:close/>
                  <a:moveTo>
                    <a:pt x="51673" y="215043"/>
                  </a:moveTo>
                  <a:cubicBezTo>
                    <a:pt x="51673" y="215995"/>
                    <a:pt x="52626" y="215995"/>
                    <a:pt x="53578" y="216948"/>
                  </a:cubicBezTo>
                  <a:cubicBezTo>
                    <a:pt x="54531" y="216948"/>
                    <a:pt x="53578" y="216948"/>
                    <a:pt x="53578" y="215995"/>
                  </a:cubicBezTo>
                  <a:cubicBezTo>
                    <a:pt x="52626" y="215043"/>
                    <a:pt x="52626" y="214090"/>
                    <a:pt x="51673" y="215043"/>
                  </a:cubicBezTo>
                  <a:cubicBezTo>
                    <a:pt x="51673" y="213137"/>
                    <a:pt x="50721" y="214090"/>
                    <a:pt x="51673" y="215043"/>
                  </a:cubicBezTo>
                  <a:close/>
                  <a:moveTo>
                    <a:pt x="51673" y="179800"/>
                  </a:moveTo>
                  <a:cubicBezTo>
                    <a:pt x="51673" y="179800"/>
                    <a:pt x="51673" y="179800"/>
                    <a:pt x="51673" y="179800"/>
                  </a:cubicBezTo>
                  <a:cubicBezTo>
                    <a:pt x="52626" y="179800"/>
                    <a:pt x="52626" y="179800"/>
                    <a:pt x="51673" y="179800"/>
                  </a:cubicBezTo>
                  <a:lnTo>
                    <a:pt x="51673" y="179800"/>
                  </a:lnTo>
                  <a:lnTo>
                    <a:pt x="51673" y="179800"/>
                  </a:lnTo>
                  <a:close/>
                  <a:moveTo>
                    <a:pt x="51673" y="170275"/>
                  </a:moveTo>
                  <a:cubicBezTo>
                    <a:pt x="52626" y="169323"/>
                    <a:pt x="52626" y="169323"/>
                    <a:pt x="51673" y="170275"/>
                  </a:cubicBezTo>
                  <a:lnTo>
                    <a:pt x="51673" y="170275"/>
                  </a:lnTo>
                  <a:cubicBezTo>
                    <a:pt x="52626" y="169323"/>
                    <a:pt x="51673" y="169323"/>
                    <a:pt x="51673" y="170275"/>
                  </a:cubicBezTo>
                  <a:lnTo>
                    <a:pt x="51673" y="170275"/>
                  </a:lnTo>
                  <a:close/>
                  <a:moveTo>
                    <a:pt x="51673" y="222662"/>
                  </a:moveTo>
                  <a:cubicBezTo>
                    <a:pt x="51673" y="223615"/>
                    <a:pt x="52626" y="224568"/>
                    <a:pt x="53578" y="224568"/>
                  </a:cubicBezTo>
                  <a:cubicBezTo>
                    <a:pt x="53578" y="224568"/>
                    <a:pt x="54531" y="224568"/>
                    <a:pt x="54531" y="223615"/>
                  </a:cubicBezTo>
                  <a:cubicBezTo>
                    <a:pt x="54531" y="222662"/>
                    <a:pt x="53578" y="222662"/>
                    <a:pt x="51673" y="222662"/>
                  </a:cubicBezTo>
                  <a:cubicBezTo>
                    <a:pt x="51673" y="221710"/>
                    <a:pt x="51673" y="222662"/>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3125"/>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5037"/>
                    <a:pt x="55483" y="175037"/>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4531" y="96933"/>
                    <a:pt x="52626" y="97885"/>
                  </a:cubicBezTo>
                  <a:close/>
                  <a:moveTo>
                    <a:pt x="52626" y="126460"/>
                  </a:moveTo>
                  <a:lnTo>
                    <a:pt x="54531" y="124555"/>
                  </a:lnTo>
                  <a:lnTo>
                    <a:pt x="54531" y="123602"/>
                  </a:lnTo>
                  <a:cubicBezTo>
                    <a:pt x="53578" y="124555"/>
                    <a:pt x="53578" y="125508"/>
                    <a:pt x="52626" y="126460"/>
                  </a:cubicBezTo>
                  <a:cubicBezTo>
                    <a:pt x="52626" y="126460"/>
                    <a:pt x="52626" y="126460"/>
                    <a:pt x="52626" y="126460"/>
                  </a:cubicBezTo>
                  <a:close/>
                  <a:moveTo>
                    <a:pt x="52626" y="121698"/>
                  </a:moveTo>
                  <a:cubicBezTo>
                    <a:pt x="52626" y="121698"/>
                    <a:pt x="53578" y="121698"/>
                    <a:pt x="52626" y="121698"/>
                  </a:cubicBezTo>
                  <a:cubicBezTo>
                    <a:pt x="54531" y="121698"/>
                    <a:pt x="54531" y="120745"/>
                    <a:pt x="54531" y="120745"/>
                  </a:cubicBezTo>
                  <a:cubicBezTo>
                    <a:pt x="54531" y="119793"/>
                    <a:pt x="54531" y="119793"/>
                    <a:pt x="53578" y="119793"/>
                  </a:cubicBezTo>
                  <a:cubicBezTo>
                    <a:pt x="53578" y="119793"/>
                    <a:pt x="52626" y="119793"/>
                    <a:pt x="52626" y="121698"/>
                  </a:cubicBezTo>
                  <a:close/>
                  <a:moveTo>
                    <a:pt x="54531" y="196945"/>
                  </a:moveTo>
                  <a:cubicBezTo>
                    <a:pt x="54531" y="195993"/>
                    <a:pt x="53578" y="195993"/>
                    <a:pt x="53578" y="196945"/>
                  </a:cubicBezTo>
                  <a:cubicBezTo>
                    <a:pt x="52626" y="196945"/>
                    <a:pt x="52626" y="196945"/>
                    <a:pt x="52626" y="197898"/>
                  </a:cubicBezTo>
                  <a:cubicBezTo>
                    <a:pt x="53578" y="197898"/>
                    <a:pt x="53578" y="197898"/>
                    <a:pt x="54531" y="196945"/>
                  </a:cubicBezTo>
                  <a:cubicBezTo>
                    <a:pt x="54531" y="197898"/>
                    <a:pt x="54531" y="197898"/>
                    <a:pt x="54531" y="196945"/>
                  </a:cubicBezTo>
                  <a:close/>
                  <a:moveTo>
                    <a:pt x="55483" y="69310"/>
                  </a:moveTo>
                  <a:cubicBezTo>
                    <a:pt x="54531" y="68358"/>
                    <a:pt x="54531" y="68358"/>
                    <a:pt x="53578" y="69310"/>
                  </a:cubicBezTo>
                  <a:cubicBezTo>
                    <a:pt x="53578" y="69310"/>
                    <a:pt x="54531" y="71215"/>
                    <a:pt x="55483" y="69310"/>
                  </a:cubicBezTo>
                  <a:cubicBezTo>
                    <a:pt x="55483" y="70262"/>
                    <a:pt x="55483" y="69310"/>
                    <a:pt x="55483" y="69310"/>
                  </a:cubicBezTo>
                  <a:close/>
                  <a:moveTo>
                    <a:pt x="54531" y="48355"/>
                  </a:moveTo>
                  <a:cubicBezTo>
                    <a:pt x="54531" y="48355"/>
                    <a:pt x="53578" y="48355"/>
                    <a:pt x="54531" y="48355"/>
                  </a:cubicBezTo>
                  <a:cubicBezTo>
                    <a:pt x="53578" y="49308"/>
                    <a:pt x="54531" y="50260"/>
                    <a:pt x="54531" y="50260"/>
                  </a:cubicBezTo>
                  <a:cubicBezTo>
                    <a:pt x="54531" y="50260"/>
                    <a:pt x="55483" y="50260"/>
                    <a:pt x="55483" y="50260"/>
                  </a:cubicBezTo>
                  <a:cubicBezTo>
                    <a:pt x="55483" y="48355"/>
                    <a:pt x="55483" y="48355"/>
                    <a:pt x="54531" y="48355"/>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5025"/>
                    <a:pt x="58341" y="74073"/>
                    <a:pt x="57388" y="74073"/>
                  </a:cubicBezTo>
                  <a:close/>
                  <a:moveTo>
                    <a:pt x="56436" y="213137"/>
                  </a:moveTo>
                  <a:cubicBezTo>
                    <a:pt x="56436" y="212185"/>
                    <a:pt x="56436" y="212185"/>
                    <a:pt x="55483" y="212185"/>
                  </a:cubicBezTo>
                  <a:cubicBezTo>
                    <a:pt x="54531" y="212185"/>
                    <a:pt x="54531" y="212185"/>
                    <a:pt x="54531" y="213137"/>
                  </a:cubicBezTo>
                  <a:cubicBezTo>
                    <a:pt x="54531" y="213137"/>
                    <a:pt x="55483" y="214090"/>
                    <a:pt x="56436" y="213137"/>
                  </a:cubicBezTo>
                  <a:cubicBezTo>
                    <a:pt x="56436" y="214090"/>
                    <a:pt x="56436" y="214090"/>
                    <a:pt x="56436" y="213137"/>
                  </a:cubicBezTo>
                  <a:close/>
                  <a:moveTo>
                    <a:pt x="55483" y="230283"/>
                  </a:moveTo>
                  <a:cubicBezTo>
                    <a:pt x="55483" y="231235"/>
                    <a:pt x="55483" y="231235"/>
                    <a:pt x="55483" y="230283"/>
                  </a:cubicBezTo>
                  <a:lnTo>
                    <a:pt x="55483" y="230283"/>
                  </a:lnTo>
                  <a:cubicBezTo>
                    <a:pt x="55483" y="231235"/>
                    <a:pt x="55483" y="231235"/>
                    <a:pt x="55483" y="230283"/>
                  </a:cubicBezTo>
                  <a:cubicBezTo>
                    <a:pt x="55483" y="231235"/>
                    <a:pt x="55483" y="231235"/>
                    <a:pt x="55483" y="230283"/>
                  </a:cubicBezTo>
                  <a:close/>
                  <a:moveTo>
                    <a:pt x="55483" y="20733"/>
                  </a:moveTo>
                  <a:cubicBezTo>
                    <a:pt x="55483" y="21685"/>
                    <a:pt x="56436" y="21685"/>
                    <a:pt x="57388" y="20733"/>
                  </a:cubicBezTo>
                  <a:cubicBezTo>
                    <a:pt x="57388" y="20733"/>
                    <a:pt x="58341" y="20733"/>
                    <a:pt x="58341" y="19780"/>
                  </a:cubicBezTo>
                  <a:cubicBezTo>
                    <a:pt x="58341" y="18827"/>
                    <a:pt x="57388" y="18827"/>
                    <a:pt x="56436" y="19780"/>
                  </a:cubicBezTo>
                  <a:cubicBezTo>
                    <a:pt x="56436" y="19780"/>
                    <a:pt x="55483" y="19780"/>
                    <a:pt x="55483" y="20733"/>
                  </a:cubicBezTo>
                  <a:close/>
                  <a:moveTo>
                    <a:pt x="56436" y="139795"/>
                  </a:moveTo>
                  <a:cubicBezTo>
                    <a:pt x="56436" y="139795"/>
                    <a:pt x="56436" y="139795"/>
                    <a:pt x="56436" y="139795"/>
                  </a:cubicBezTo>
                  <a:cubicBezTo>
                    <a:pt x="55483" y="139795"/>
                    <a:pt x="55483" y="139795"/>
                    <a:pt x="56436" y="139795"/>
                  </a:cubicBezTo>
                  <a:cubicBezTo>
                    <a:pt x="55483" y="140748"/>
                    <a:pt x="56436" y="140748"/>
                    <a:pt x="56436" y="139795"/>
                  </a:cubicBezTo>
                  <a:cubicBezTo>
                    <a:pt x="57388" y="140748"/>
                    <a:pt x="57388" y="140748"/>
                    <a:pt x="56436" y="139795"/>
                  </a:cubicBezTo>
                  <a:close/>
                  <a:moveTo>
                    <a:pt x="56436" y="164560"/>
                  </a:moveTo>
                  <a:cubicBezTo>
                    <a:pt x="57388" y="164560"/>
                    <a:pt x="57388" y="164560"/>
                    <a:pt x="56436" y="164560"/>
                  </a:cubicBezTo>
                  <a:cubicBezTo>
                    <a:pt x="57388" y="163608"/>
                    <a:pt x="57388" y="162655"/>
                    <a:pt x="56436" y="162655"/>
                  </a:cubicBezTo>
                  <a:cubicBezTo>
                    <a:pt x="55483" y="162655"/>
                    <a:pt x="55483" y="162655"/>
                    <a:pt x="55483" y="162655"/>
                  </a:cubicBezTo>
                  <a:cubicBezTo>
                    <a:pt x="55483" y="164560"/>
                    <a:pt x="55483" y="164560"/>
                    <a:pt x="56436" y="164560"/>
                  </a:cubicBezTo>
                  <a:close/>
                  <a:moveTo>
                    <a:pt x="56436" y="89312"/>
                  </a:moveTo>
                  <a:lnTo>
                    <a:pt x="56436" y="89312"/>
                  </a:lnTo>
                  <a:cubicBezTo>
                    <a:pt x="56436" y="89312"/>
                    <a:pt x="56436" y="89312"/>
                    <a:pt x="56436" y="89312"/>
                  </a:cubicBezTo>
                  <a:cubicBezTo>
                    <a:pt x="56436" y="89312"/>
                    <a:pt x="56436" y="88360"/>
                    <a:pt x="56436" y="89312"/>
                  </a:cubicBezTo>
                  <a:cubicBezTo>
                    <a:pt x="56436" y="88360"/>
                    <a:pt x="55483" y="89312"/>
                    <a:pt x="56436" y="89312"/>
                  </a:cubicBezTo>
                  <a:close/>
                  <a:moveTo>
                    <a:pt x="57388" y="44545"/>
                  </a:moveTo>
                  <a:cubicBezTo>
                    <a:pt x="57388" y="44545"/>
                    <a:pt x="57388" y="44545"/>
                    <a:pt x="57388" y="44545"/>
                  </a:cubicBezTo>
                  <a:cubicBezTo>
                    <a:pt x="56436" y="43593"/>
                    <a:pt x="56436" y="44545"/>
                    <a:pt x="56436" y="44545"/>
                  </a:cubicBezTo>
                  <a:cubicBezTo>
                    <a:pt x="56436" y="44545"/>
                    <a:pt x="56436" y="44545"/>
                    <a:pt x="57388" y="44545"/>
                  </a:cubicBezTo>
                  <a:cubicBezTo>
                    <a:pt x="56436" y="44545"/>
                    <a:pt x="57388" y="44545"/>
                    <a:pt x="57388" y="44545"/>
                  </a:cubicBezTo>
                  <a:close/>
                  <a:moveTo>
                    <a:pt x="56436" y="23590"/>
                  </a:moveTo>
                  <a:lnTo>
                    <a:pt x="56436" y="23590"/>
                  </a:lnTo>
                  <a:cubicBezTo>
                    <a:pt x="57388" y="24543"/>
                    <a:pt x="57388" y="23590"/>
                    <a:pt x="56436" y="23590"/>
                  </a:cubicBezTo>
                  <a:lnTo>
                    <a:pt x="56436" y="23590"/>
                  </a:lnTo>
                  <a:cubicBezTo>
                    <a:pt x="56436" y="23590"/>
                    <a:pt x="56436" y="23590"/>
                    <a:pt x="56436" y="23590"/>
                  </a:cubicBezTo>
                  <a:close/>
                  <a:moveTo>
                    <a:pt x="57388" y="243618"/>
                  </a:moveTo>
                  <a:lnTo>
                    <a:pt x="57388" y="243618"/>
                  </a:lnTo>
                  <a:cubicBezTo>
                    <a:pt x="57388" y="243618"/>
                    <a:pt x="57388" y="244570"/>
                    <a:pt x="57388" y="243618"/>
                  </a:cubicBezTo>
                  <a:lnTo>
                    <a:pt x="57388" y="243618"/>
                  </a:lnTo>
                  <a:cubicBezTo>
                    <a:pt x="58341" y="244570"/>
                    <a:pt x="58341" y="244570"/>
                    <a:pt x="57388" y="243618"/>
                  </a:cubicBezTo>
                  <a:close/>
                  <a:moveTo>
                    <a:pt x="57388" y="47402"/>
                  </a:moveTo>
                  <a:cubicBezTo>
                    <a:pt x="57388" y="48355"/>
                    <a:pt x="58341" y="48355"/>
                    <a:pt x="59293" y="48355"/>
                  </a:cubicBezTo>
                  <a:cubicBezTo>
                    <a:pt x="60246" y="48355"/>
                    <a:pt x="61198" y="48355"/>
                    <a:pt x="60246" y="47402"/>
                  </a:cubicBezTo>
                  <a:cubicBezTo>
                    <a:pt x="60246" y="46450"/>
                    <a:pt x="59293" y="46450"/>
                    <a:pt x="58341" y="46450"/>
                  </a:cubicBezTo>
                  <a:cubicBezTo>
                    <a:pt x="57388" y="46450"/>
                    <a:pt x="57388" y="46450"/>
                    <a:pt x="57388" y="47402"/>
                  </a:cubicBezTo>
                  <a:close/>
                  <a:moveTo>
                    <a:pt x="57388" y="204565"/>
                  </a:moveTo>
                  <a:lnTo>
                    <a:pt x="57388" y="204565"/>
                  </a:lnTo>
                  <a:cubicBezTo>
                    <a:pt x="58341" y="205518"/>
                    <a:pt x="58341" y="204565"/>
                    <a:pt x="57388" y="204565"/>
                  </a:cubicBezTo>
                  <a:cubicBezTo>
                    <a:pt x="58341" y="204565"/>
                    <a:pt x="58341" y="204565"/>
                    <a:pt x="57388" y="204565"/>
                  </a:cubicBezTo>
                  <a:cubicBezTo>
                    <a:pt x="57388" y="204565"/>
                    <a:pt x="57388" y="204565"/>
                    <a:pt x="57388" y="204565"/>
                  </a:cubicBezTo>
                  <a:close/>
                  <a:moveTo>
                    <a:pt x="62151" y="37877"/>
                  </a:moveTo>
                  <a:cubicBezTo>
                    <a:pt x="61198" y="36925"/>
                    <a:pt x="60246" y="35973"/>
                    <a:pt x="58341" y="36925"/>
                  </a:cubicBezTo>
                  <a:lnTo>
                    <a:pt x="58341" y="37877"/>
                  </a:lnTo>
                  <a:cubicBezTo>
                    <a:pt x="59293" y="39783"/>
                    <a:pt x="62151" y="39783"/>
                    <a:pt x="61198" y="42640"/>
                  </a:cubicBezTo>
                  <a:cubicBezTo>
                    <a:pt x="62151" y="42640"/>
                    <a:pt x="62151" y="42640"/>
                    <a:pt x="62151" y="41687"/>
                  </a:cubicBezTo>
                  <a:cubicBezTo>
                    <a:pt x="63103" y="39783"/>
                    <a:pt x="63103" y="38830"/>
                    <a:pt x="62151" y="37877"/>
                  </a:cubicBezTo>
                  <a:close/>
                  <a:moveTo>
                    <a:pt x="63103" y="177895"/>
                  </a:moveTo>
                  <a:cubicBezTo>
                    <a:pt x="62151" y="176943"/>
                    <a:pt x="62151" y="177895"/>
                    <a:pt x="61198" y="178848"/>
                  </a:cubicBezTo>
                  <a:lnTo>
                    <a:pt x="61198" y="179800"/>
                  </a:lnTo>
                  <a:cubicBezTo>
                    <a:pt x="60246" y="178848"/>
                    <a:pt x="60246" y="176943"/>
                    <a:pt x="58341" y="177895"/>
                  </a:cubicBezTo>
                  <a:cubicBezTo>
                    <a:pt x="57388" y="178848"/>
                    <a:pt x="58341" y="179800"/>
                    <a:pt x="58341" y="180753"/>
                  </a:cubicBezTo>
                  <a:cubicBezTo>
                    <a:pt x="59293" y="181705"/>
                    <a:pt x="60246" y="180753"/>
                    <a:pt x="61198" y="179800"/>
                  </a:cubicBezTo>
                  <a:cubicBezTo>
                    <a:pt x="61198" y="179800"/>
                    <a:pt x="62151" y="179800"/>
                    <a:pt x="62151" y="178848"/>
                  </a:cubicBezTo>
                  <a:cubicBezTo>
                    <a:pt x="63103" y="178848"/>
                    <a:pt x="63103" y="178848"/>
                    <a:pt x="63103" y="177895"/>
                  </a:cubicBezTo>
                  <a:close/>
                  <a:moveTo>
                    <a:pt x="58341" y="70262"/>
                  </a:moveTo>
                  <a:cubicBezTo>
                    <a:pt x="58341" y="70262"/>
                    <a:pt x="58341" y="71215"/>
                    <a:pt x="58341" y="70262"/>
                  </a:cubicBezTo>
                  <a:cubicBezTo>
                    <a:pt x="59293" y="71215"/>
                    <a:pt x="60246" y="70262"/>
                    <a:pt x="60246" y="70262"/>
                  </a:cubicBezTo>
                  <a:cubicBezTo>
                    <a:pt x="60246" y="69310"/>
                    <a:pt x="60246" y="69310"/>
                    <a:pt x="59293" y="69310"/>
                  </a:cubicBezTo>
                  <a:cubicBezTo>
                    <a:pt x="58341" y="68358"/>
                    <a:pt x="58341" y="69310"/>
                    <a:pt x="58341" y="70262"/>
                  </a:cubicBezTo>
                  <a:close/>
                  <a:moveTo>
                    <a:pt x="59293" y="211233"/>
                  </a:moveTo>
                  <a:lnTo>
                    <a:pt x="59293" y="211233"/>
                  </a:lnTo>
                  <a:lnTo>
                    <a:pt x="59293" y="211233"/>
                  </a:lnTo>
                  <a:cubicBezTo>
                    <a:pt x="58341" y="211233"/>
                    <a:pt x="58341" y="211233"/>
                    <a:pt x="59293" y="211233"/>
                  </a:cubicBezTo>
                  <a:cubicBezTo>
                    <a:pt x="58341" y="212185"/>
                    <a:pt x="59293" y="212185"/>
                    <a:pt x="59293" y="211233"/>
                  </a:cubicBezTo>
                  <a:close/>
                  <a:moveTo>
                    <a:pt x="58341" y="167418"/>
                  </a:moveTo>
                  <a:cubicBezTo>
                    <a:pt x="58341" y="168370"/>
                    <a:pt x="59293" y="168370"/>
                    <a:pt x="58341" y="167418"/>
                  </a:cubicBezTo>
                  <a:cubicBezTo>
                    <a:pt x="60246" y="168370"/>
                    <a:pt x="60246" y="167418"/>
                    <a:pt x="60246" y="167418"/>
                  </a:cubicBezTo>
                  <a:cubicBezTo>
                    <a:pt x="60246" y="166465"/>
                    <a:pt x="60246" y="166465"/>
                    <a:pt x="59293" y="166465"/>
                  </a:cubicBezTo>
                  <a:cubicBezTo>
                    <a:pt x="59293" y="166465"/>
                    <a:pt x="59293" y="166465"/>
                    <a:pt x="58341" y="167418"/>
                  </a:cubicBezTo>
                  <a:close/>
                  <a:moveTo>
                    <a:pt x="63103" y="52165"/>
                  </a:moveTo>
                  <a:cubicBezTo>
                    <a:pt x="63103" y="52165"/>
                    <a:pt x="62151" y="52165"/>
                    <a:pt x="63103" y="52165"/>
                  </a:cubicBezTo>
                  <a:cubicBezTo>
                    <a:pt x="62151" y="52165"/>
                    <a:pt x="61198" y="52165"/>
                    <a:pt x="60246" y="54070"/>
                  </a:cubicBezTo>
                  <a:cubicBezTo>
                    <a:pt x="60246" y="54070"/>
                    <a:pt x="60246" y="55023"/>
                    <a:pt x="60246" y="55023"/>
                  </a:cubicBezTo>
                  <a:cubicBezTo>
                    <a:pt x="62151" y="54070"/>
                    <a:pt x="62151" y="53118"/>
                    <a:pt x="63103" y="52165"/>
                  </a:cubicBezTo>
                  <a:close/>
                  <a:moveTo>
                    <a:pt x="65961" y="31210"/>
                  </a:moveTo>
                  <a:cubicBezTo>
                    <a:pt x="65961" y="30258"/>
                    <a:pt x="65008" y="30258"/>
                    <a:pt x="65961" y="31210"/>
                  </a:cubicBezTo>
                  <a:cubicBezTo>
                    <a:pt x="64056" y="30258"/>
                    <a:pt x="64056" y="31210"/>
                    <a:pt x="64056" y="32162"/>
                  </a:cubicBezTo>
                  <a:cubicBezTo>
                    <a:pt x="64056" y="33115"/>
                    <a:pt x="64056" y="33115"/>
                    <a:pt x="64056" y="34068"/>
                  </a:cubicBezTo>
                  <a:cubicBezTo>
                    <a:pt x="63103" y="34068"/>
                    <a:pt x="62151" y="33115"/>
                    <a:pt x="61198" y="34068"/>
                  </a:cubicBezTo>
                  <a:cubicBezTo>
                    <a:pt x="60246" y="35020"/>
                    <a:pt x="61198" y="35973"/>
                    <a:pt x="62151" y="35973"/>
                  </a:cubicBezTo>
                  <a:cubicBezTo>
                    <a:pt x="64056" y="36925"/>
                    <a:pt x="65008" y="38830"/>
                    <a:pt x="65008" y="40735"/>
                  </a:cubicBezTo>
                  <a:cubicBezTo>
                    <a:pt x="65008" y="40735"/>
                    <a:pt x="65008" y="41687"/>
                    <a:pt x="65961" y="41687"/>
                  </a:cubicBezTo>
                  <a:cubicBezTo>
                    <a:pt x="65961" y="41687"/>
                    <a:pt x="65961" y="40735"/>
                    <a:pt x="65961" y="40735"/>
                  </a:cubicBezTo>
                  <a:cubicBezTo>
                    <a:pt x="65961" y="37877"/>
                    <a:pt x="65008" y="35973"/>
                    <a:pt x="64056" y="34068"/>
                  </a:cubicBezTo>
                  <a:lnTo>
                    <a:pt x="65961" y="33115"/>
                  </a:lnTo>
                  <a:cubicBezTo>
                    <a:pt x="65008" y="32162"/>
                    <a:pt x="65961" y="32162"/>
                    <a:pt x="65961" y="31210"/>
                  </a:cubicBezTo>
                  <a:close/>
                  <a:moveTo>
                    <a:pt x="62151" y="199803"/>
                  </a:moveTo>
                  <a:cubicBezTo>
                    <a:pt x="62151" y="198850"/>
                    <a:pt x="61198" y="198850"/>
                    <a:pt x="62151" y="199803"/>
                  </a:cubicBezTo>
                  <a:cubicBezTo>
                    <a:pt x="61198" y="198850"/>
                    <a:pt x="61198" y="198850"/>
                    <a:pt x="62151" y="199803"/>
                  </a:cubicBezTo>
                  <a:cubicBezTo>
                    <a:pt x="61198" y="199803"/>
                    <a:pt x="61198" y="199803"/>
                    <a:pt x="62151" y="199803"/>
                  </a:cubicBezTo>
                  <a:cubicBezTo>
                    <a:pt x="62151" y="199803"/>
                    <a:pt x="62151" y="199803"/>
                    <a:pt x="62151" y="199803"/>
                  </a:cubicBezTo>
                  <a:close/>
                  <a:moveTo>
                    <a:pt x="62151" y="140748"/>
                  </a:moveTo>
                  <a:cubicBezTo>
                    <a:pt x="62151" y="140748"/>
                    <a:pt x="62151" y="140748"/>
                    <a:pt x="62151" y="140748"/>
                  </a:cubicBezTo>
                  <a:cubicBezTo>
                    <a:pt x="62151" y="141700"/>
                    <a:pt x="62151" y="141700"/>
                    <a:pt x="62151" y="140748"/>
                  </a:cubicBezTo>
                  <a:cubicBezTo>
                    <a:pt x="63103" y="141700"/>
                    <a:pt x="63103" y="141700"/>
                    <a:pt x="62151" y="140748"/>
                  </a:cubicBezTo>
                  <a:cubicBezTo>
                    <a:pt x="63103" y="140748"/>
                    <a:pt x="63103" y="140748"/>
                    <a:pt x="62151" y="140748"/>
                  </a:cubicBezTo>
                  <a:close/>
                  <a:moveTo>
                    <a:pt x="122158" y="86455"/>
                  </a:moveTo>
                  <a:cubicBezTo>
                    <a:pt x="121206" y="77883"/>
                    <a:pt x="121206" y="69310"/>
                    <a:pt x="121206" y="60737"/>
                  </a:cubicBezTo>
                  <a:cubicBezTo>
                    <a:pt x="121206" y="47402"/>
                    <a:pt x="117396" y="35020"/>
                    <a:pt x="110728" y="23590"/>
                  </a:cubicBezTo>
                  <a:cubicBezTo>
                    <a:pt x="107871" y="17875"/>
                    <a:pt x="101203" y="15970"/>
                    <a:pt x="96441" y="17875"/>
                  </a:cubicBezTo>
                  <a:cubicBezTo>
                    <a:pt x="88821" y="20733"/>
                    <a:pt x="82153" y="26448"/>
                    <a:pt x="78343" y="34068"/>
                  </a:cubicBezTo>
                  <a:cubicBezTo>
                    <a:pt x="74533" y="40735"/>
                    <a:pt x="73581" y="48355"/>
                    <a:pt x="72628" y="55975"/>
                  </a:cubicBezTo>
                  <a:cubicBezTo>
                    <a:pt x="71676" y="64548"/>
                    <a:pt x="72628" y="72168"/>
                    <a:pt x="71676" y="84550"/>
                  </a:cubicBezTo>
                  <a:cubicBezTo>
                    <a:pt x="71676" y="91218"/>
                    <a:pt x="71676" y="100743"/>
                    <a:pt x="71676" y="110268"/>
                  </a:cubicBezTo>
                  <a:cubicBezTo>
                    <a:pt x="71676" y="114077"/>
                    <a:pt x="70723" y="117887"/>
                    <a:pt x="71676" y="121698"/>
                  </a:cubicBezTo>
                  <a:cubicBezTo>
                    <a:pt x="73581" y="133128"/>
                    <a:pt x="76438" y="143605"/>
                    <a:pt x="81201" y="154083"/>
                  </a:cubicBezTo>
                  <a:cubicBezTo>
                    <a:pt x="83106" y="158845"/>
                    <a:pt x="85963" y="162655"/>
                    <a:pt x="89773" y="166465"/>
                  </a:cubicBezTo>
                  <a:cubicBezTo>
                    <a:pt x="94536" y="172180"/>
                    <a:pt x="101203" y="172180"/>
                    <a:pt x="105966" y="166465"/>
                  </a:cubicBezTo>
                  <a:cubicBezTo>
                    <a:pt x="107871" y="164560"/>
                    <a:pt x="108823" y="162655"/>
                    <a:pt x="109776" y="160750"/>
                  </a:cubicBezTo>
                  <a:cubicBezTo>
                    <a:pt x="115491" y="151225"/>
                    <a:pt x="118348" y="140748"/>
                    <a:pt x="119301" y="129318"/>
                  </a:cubicBezTo>
                  <a:cubicBezTo>
                    <a:pt x="120253" y="119793"/>
                    <a:pt x="119301" y="111220"/>
                    <a:pt x="121206" y="101695"/>
                  </a:cubicBezTo>
                  <a:cubicBezTo>
                    <a:pt x="122158" y="96933"/>
                    <a:pt x="123111" y="91218"/>
                    <a:pt x="122158" y="86455"/>
                  </a:cubicBezTo>
                  <a:close/>
                  <a:moveTo>
                    <a:pt x="131683" y="67405"/>
                  </a:moveTo>
                  <a:cubicBezTo>
                    <a:pt x="131683" y="66452"/>
                    <a:pt x="131683" y="66452"/>
                    <a:pt x="131683" y="67405"/>
                  </a:cubicBezTo>
                  <a:cubicBezTo>
                    <a:pt x="130731" y="66452"/>
                    <a:pt x="130731" y="66452"/>
                    <a:pt x="130731" y="66452"/>
                  </a:cubicBezTo>
                  <a:cubicBezTo>
                    <a:pt x="129778" y="67405"/>
                    <a:pt x="130731" y="67405"/>
                    <a:pt x="131683" y="67405"/>
                  </a:cubicBezTo>
                  <a:cubicBezTo>
                    <a:pt x="130731" y="67405"/>
                    <a:pt x="131683" y="67405"/>
                    <a:pt x="131683" y="67405"/>
                  </a:cubicBezTo>
                  <a:close/>
                  <a:moveTo>
                    <a:pt x="130731" y="54070"/>
                  </a:moveTo>
                  <a:cubicBezTo>
                    <a:pt x="130731" y="55023"/>
                    <a:pt x="130731" y="55023"/>
                    <a:pt x="130731" y="54070"/>
                  </a:cubicBezTo>
                  <a:lnTo>
                    <a:pt x="130731" y="54070"/>
                  </a:lnTo>
                  <a:cubicBezTo>
                    <a:pt x="131683" y="54070"/>
                    <a:pt x="130731" y="54070"/>
                    <a:pt x="130731" y="54070"/>
                  </a:cubicBezTo>
                  <a:cubicBezTo>
                    <a:pt x="130731" y="54070"/>
                    <a:pt x="130731" y="54070"/>
                    <a:pt x="130731" y="54070"/>
                  </a:cubicBezTo>
                  <a:close/>
                  <a:moveTo>
                    <a:pt x="133588" y="75025"/>
                  </a:moveTo>
                  <a:lnTo>
                    <a:pt x="133588" y="75025"/>
                  </a:lnTo>
                  <a:cubicBezTo>
                    <a:pt x="132636" y="74073"/>
                    <a:pt x="131683" y="75025"/>
                    <a:pt x="132636" y="75025"/>
                  </a:cubicBezTo>
                  <a:cubicBezTo>
                    <a:pt x="131683" y="75025"/>
                    <a:pt x="132636" y="75977"/>
                    <a:pt x="133588" y="75025"/>
                  </a:cubicBezTo>
                  <a:cubicBezTo>
                    <a:pt x="133588" y="75977"/>
                    <a:pt x="133588" y="75977"/>
                    <a:pt x="133588" y="75025"/>
                  </a:cubicBezTo>
                  <a:close/>
                  <a:moveTo>
                    <a:pt x="133588" y="38830"/>
                  </a:moveTo>
                  <a:cubicBezTo>
                    <a:pt x="133588" y="38830"/>
                    <a:pt x="134541" y="38830"/>
                    <a:pt x="133588" y="38830"/>
                  </a:cubicBezTo>
                  <a:cubicBezTo>
                    <a:pt x="134541" y="37877"/>
                    <a:pt x="134541" y="37877"/>
                    <a:pt x="133588" y="37877"/>
                  </a:cubicBezTo>
                  <a:cubicBezTo>
                    <a:pt x="133588" y="37877"/>
                    <a:pt x="133588" y="37877"/>
                    <a:pt x="133588" y="38830"/>
                  </a:cubicBezTo>
                  <a:cubicBezTo>
                    <a:pt x="133588" y="37877"/>
                    <a:pt x="133588" y="38830"/>
                    <a:pt x="133588" y="38830"/>
                  </a:cubicBezTo>
                  <a:close/>
                  <a:moveTo>
                    <a:pt x="134541" y="60737"/>
                  </a:moveTo>
                  <a:cubicBezTo>
                    <a:pt x="134541" y="60737"/>
                    <a:pt x="134541" y="60737"/>
                    <a:pt x="134541" y="60737"/>
                  </a:cubicBezTo>
                  <a:cubicBezTo>
                    <a:pt x="134541" y="59785"/>
                    <a:pt x="134541" y="59785"/>
                    <a:pt x="134541" y="60737"/>
                  </a:cubicBezTo>
                  <a:lnTo>
                    <a:pt x="134541" y="60737"/>
                  </a:lnTo>
                  <a:cubicBezTo>
                    <a:pt x="133588" y="60737"/>
                    <a:pt x="133588" y="60737"/>
                    <a:pt x="134541" y="60737"/>
                  </a:cubicBezTo>
                  <a:close/>
                  <a:moveTo>
                    <a:pt x="135493" y="69310"/>
                  </a:moveTo>
                  <a:cubicBezTo>
                    <a:pt x="135493" y="69310"/>
                    <a:pt x="134541" y="69310"/>
                    <a:pt x="135493" y="69310"/>
                  </a:cubicBezTo>
                  <a:cubicBezTo>
                    <a:pt x="134541" y="69310"/>
                    <a:pt x="134541" y="69310"/>
                    <a:pt x="135493" y="69310"/>
                  </a:cubicBezTo>
                  <a:lnTo>
                    <a:pt x="135493" y="69310"/>
                  </a:lnTo>
                  <a:cubicBezTo>
                    <a:pt x="135493" y="70262"/>
                    <a:pt x="135493" y="69310"/>
                    <a:pt x="135493" y="69310"/>
                  </a:cubicBezTo>
                  <a:close/>
                  <a:moveTo>
                    <a:pt x="135493" y="44545"/>
                  </a:moveTo>
                  <a:cubicBezTo>
                    <a:pt x="135493" y="43593"/>
                    <a:pt x="135493" y="43593"/>
                    <a:pt x="135493" y="44545"/>
                  </a:cubicBezTo>
                  <a:cubicBezTo>
                    <a:pt x="134541" y="43593"/>
                    <a:pt x="134541" y="43593"/>
                    <a:pt x="135493" y="44545"/>
                  </a:cubicBezTo>
                  <a:cubicBezTo>
                    <a:pt x="134541" y="44545"/>
                    <a:pt x="134541" y="44545"/>
                    <a:pt x="135493" y="44545"/>
                  </a:cubicBezTo>
                  <a:lnTo>
                    <a:pt x="135493" y="44545"/>
                  </a:lnTo>
                  <a:close/>
                  <a:moveTo>
                    <a:pt x="137398" y="95027"/>
                  </a:moveTo>
                  <a:cubicBezTo>
                    <a:pt x="137398" y="94075"/>
                    <a:pt x="136446" y="94075"/>
                    <a:pt x="137398" y="95027"/>
                  </a:cubicBezTo>
                  <a:lnTo>
                    <a:pt x="136446" y="95980"/>
                  </a:lnTo>
                  <a:cubicBezTo>
                    <a:pt x="136446" y="95027"/>
                    <a:pt x="136446" y="95980"/>
                    <a:pt x="137398" y="95027"/>
                  </a:cubicBezTo>
                  <a:cubicBezTo>
                    <a:pt x="136446" y="95027"/>
                    <a:pt x="137398" y="95027"/>
                    <a:pt x="137398" y="95027"/>
                  </a:cubicBezTo>
                  <a:close/>
                  <a:moveTo>
                    <a:pt x="138351" y="56927"/>
                  </a:moveTo>
                  <a:cubicBezTo>
                    <a:pt x="139303" y="56927"/>
                    <a:pt x="139303" y="57880"/>
                    <a:pt x="140256" y="57880"/>
                  </a:cubicBezTo>
                  <a:cubicBezTo>
                    <a:pt x="140256" y="57880"/>
                    <a:pt x="141208" y="57880"/>
                    <a:pt x="140256" y="57880"/>
                  </a:cubicBezTo>
                  <a:cubicBezTo>
                    <a:pt x="139303" y="56927"/>
                    <a:pt x="138351" y="56927"/>
                    <a:pt x="138351" y="56927"/>
                  </a:cubicBezTo>
                  <a:lnTo>
                    <a:pt x="138351" y="55023"/>
                  </a:lnTo>
                  <a:cubicBezTo>
                    <a:pt x="138351" y="55023"/>
                    <a:pt x="138351" y="54070"/>
                    <a:pt x="138351" y="54070"/>
                  </a:cubicBezTo>
                  <a:cubicBezTo>
                    <a:pt x="138351" y="54070"/>
                    <a:pt x="138351" y="55023"/>
                    <a:pt x="138351" y="55023"/>
                  </a:cubicBezTo>
                  <a:cubicBezTo>
                    <a:pt x="137398" y="55975"/>
                    <a:pt x="138351" y="55975"/>
                    <a:pt x="138351" y="56927"/>
                  </a:cubicBezTo>
                  <a:close/>
                  <a:moveTo>
                    <a:pt x="143113" y="55023"/>
                  </a:moveTo>
                  <a:cubicBezTo>
                    <a:pt x="145018" y="54070"/>
                    <a:pt x="142161" y="53118"/>
                    <a:pt x="142161" y="52165"/>
                  </a:cubicBezTo>
                  <a:cubicBezTo>
                    <a:pt x="141208" y="51212"/>
                    <a:pt x="141208" y="50260"/>
                    <a:pt x="140256" y="49308"/>
                  </a:cubicBezTo>
                  <a:cubicBezTo>
                    <a:pt x="140256" y="49308"/>
                    <a:pt x="139303" y="48355"/>
                    <a:pt x="139303" y="48355"/>
                  </a:cubicBezTo>
                  <a:lnTo>
                    <a:pt x="139303" y="48355"/>
                  </a:lnTo>
                  <a:cubicBezTo>
                    <a:pt x="138351" y="49308"/>
                    <a:pt x="138351" y="51212"/>
                    <a:pt x="140256" y="52165"/>
                  </a:cubicBezTo>
                  <a:cubicBezTo>
                    <a:pt x="141208" y="53118"/>
                    <a:pt x="142161" y="55975"/>
                    <a:pt x="143113" y="55023"/>
                  </a:cubicBezTo>
                  <a:close/>
                  <a:moveTo>
                    <a:pt x="142161" y="64548"/>
                  </a:moveTo>
                  <a:cubicBezTo>
                    <a:pt x="142161" y="63595"/>
                    <a:pt x="142161" y="62643"/>
                    <a:pt x="141208" y="62643"/>
                  </a:cubicBezTo>
                  <a:cubicBezTo>
                    <a:pt x="141208" y="61690"/>
                    <a:pt x="141208" y="60737"/>
                    <a:pt x="140256" y="61690"/>
                  </a:cubicBezTo>
                  <a:cubicBezTo>
                    <a:pt x="139303" y="62643"/>
                    <a:pt x="139303" y="63595"/>
                    <a:pt x="139303" y="64548"/>
                  </a:cubicBezTo>
                  <a:cubicBezTo>
                    <a:pt x="139303" y="64548"/>
                    <a:pt x="140256" y="64548"/>
                    <a:pt x="142161" y="64548"/>
                  </a:cubicBezTo>
                  <a:cubicBezTo>
                    <a:pt x="142161" y="65500"/>
                    <a:pt x="142161" y="65500"/>
                    <a:pt x="142161" y="64548"/>
                  </a:cubicBezTo>
                  <a:close/>
                  <a:moveTo>
                    <a:pt x="141208" y="40735"/>
                  </a:moveTo>
                  <a:cubicBezTo>
                    <a:pt x="141208" y="40735"/>
                    <a:pt x="142161" y="40735"/>
                    <a:pt x="141208" y="40735"/>
                  </a:cubicBezTo>
                  <a:cubicBezTo>
                    <a:pt x="143113" y="41687"/>
                    <a:pt x="143113" y="40735"/>
                    <a:pt x="143113" y="40735"/>
                  </a:cubicBezTo>
                  <a:cubicBezTo>
                    <a:pt x="143113" y="39783"/>
                    <a:pt x="142161" y="39783"/>
                    <a:pt x="141208" y="40735"/>
                  </a:cubicBezTo>
                  <a:cubicBezTo>
                    <a:pt x="141208" y="39783"/>
                    <a:pt x="141208" y="39783"/>
                    <a:pt x="141208" y="40735"/>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9781" y="66452"/>
                    <a:pt x="149781" y="65500"/>
                  </a:cubicBezTo>
                  <a:close/>
                  <a:moveTo>
                    <a:pt x="145018" y="78835"/>
                  </a:moveTo>
                  <a:cubicBezTo>
                    <a:pt x="145018" y="78835"/>
                    <a:pt x="145018" y="77883"/>
                    <a:pt x="145018" y="78835"/>
                  </a:cubicBezTo>
                  <a:cubicBezTo>
                    <a:pt x="145018" y="77883"/>
                    <a:pt x="144066" y="77883"/>
                    <a:pt x="144066" y="77883"/>
                  </a:cubicBezTo>
                  <a:cubicBezTo>
                    <a:pt x="143113" y="77883"/>
                    <a:pt x="143113" y="77883"/>
                    <a:pt x="145018" y="78835"/>
                  </a:cubicBezTo>
                  <a:cubicBezTo>
                    <a:pt x="144066" y="78835"/>
                    <a:pt x="144066" y="78835"/>
                    <a:pt x="145018" y="78835"/>
                  </a:cubicBezTo>
                  <a:close/>
                  <a:moveTo>
                    <a:pt x="145018" y="70262"/>
                  </a:moveTo>
                  <a:lnTo>
                    <a:pt x="144066" y="70262"/>
                  </a:lnTo>
                  <a:cubicBezTo>
                    <a:pt x="144066" y="70262"/>
                    <a:pt x="144066" y="71215"/>
                    <a:pt x="144066" y="71215"/>
                  </a:cubicBezTo>
                  <a:cubicBezTo>
                    <a:pt x="145018" y="70262"/>
                    <a:pt x="145018" y="70262"/>
                    <a:pt x="145018" y="70262"/>
                  </a:cubicBezTo>
                  <a:cubicBezTo>
                    <a:pt x="145971" y="70262"/>
                    <a:pt x="145971" y="70262"/>
                    <a:pt x="145018" y="70262"/>
                  </a:cubicBezTo>
                  <a:close/>
                  <a:moveTo>
                    <a:pt x="145018" y="108362"/>
                  </a:moveTo>
                  <a:lnTo>
                    <a:pt x="145018" y="108362"/>
                  </a:lnTo>
                  <a:cubicBezTo>
                    <a:pt x="144066" y="107410"/>
                    <a:pt x="144066" y="108362"/>
                    <a:pt x="145018" y="108362"/>
                  </a:cubicBezTo>
                  <a:lnTo>
                    <a:pt x="145018" y="108362"/>
                  </a:lnTo>
                  <a:lnTo>
                    <a:pt x="145018" y="108362"/>
                  </a:lnTo>
                  <a:close/>
                  <a:moveTo>
                    <a:pt x="146923" y="46450"/>
                  </a:moveTo>
                  <a:cubicBezTo>
                    <a:pt x="146923" y="47402"/>
                    <a:pt x="147876" y="47402"/>
                    <a:pt x="147876" y="47402"/>
                  </a:cubicBezTo>
                  <a:cubicBezTo>
                    <a:pt x="147876" y="47402"/>
                    <a:pt x="148828" y="46450"/>
                    <a:pt x="148828" y="46450"/>
                  </a:cubicBezTo>
                  <a:cubicBezTo>
                    <a:pt x="148828" y="45498"/>
                    <a:pt x="147876" y="45498"/>
                    <a:pt x="146923" y="46450"/>
                  </a:cubicBezTo>
                  <a:cubicBezTo>
                    <a:pt x="146923" y="45498"/>
                    <a:pt x="146923" y="45498"/>
                    <a:pt x="146923" y="46450"/>
                  </a:cubicBezTo>
                  <a:close/>
                  <a:moveTo>
                    <a:pt x="147876" y="84550"/>
                  </a:moveTo>
                  <a:cubicBezTo>
                    <a:pt x="147876" y="83598"/>
                    <a:pt x="147876" y="83598"/>
                    <a:pt x="147876" y="84550"/>
                  </a:cubicBezTo>
                  <a:lnTo>
                    <a:pt x="147876" y="84550"/>
                  </a:lnTo>
                  <a:cubicBezTo>
                    <a:pt x="147876" y="84550"/>
                    <a:pt x="147876" y="84550"/>
                    <a:pt x="147876" y="84550"/>
                  </a:cubicBezTo>
                  <a:lnTo>
                    <a:pt x="147876" y="84550"/>
                  </a:lnTo>
                  <a:close/>
                  <a:moveTo>
                    <a:pt x="148828" y="50260"/>
                  </a:moveTo>
                  <a:cubicBezTo>
                    <a:pt x="148828" y="50260"/>
                    <a:pt x="148828" y="51212"/>
                    <a:pt x="148828" y="51212"/>
                  </a:cubicBezTo>
                  <a:cubicBezTo>
                    <a:pt x="148828" y="51212"/>
                    <a:pt x="148828" y="51212"/>
                    <a:pt x="148828" y="50260"/>
                  </a:cubicBezTo>
                  <a:cubicBezTo>
                    <a:pt x="149781" y="50260"/>
                    <a:pt x="149781" y="50260"/>
                    <a:pt x="148828" y="50260"/>
                  </a:cubicBezTo>
                  <a:cubicBezTo>
                    <a:pt x="148828" y="50260"/>
                    <a:pt x="148828" y="50260"/>
                    <a:pt x="148828" y="50260"/>
                  </a:cubicBezTo>
                  <a:close/>
                  <a:moveTo>
                    <a:pt x="151686" y="109315"/>
                  </a:moveTo>
                  <a:cubicBezTo>
                    <a:pt x="151686" y="108362"/>
                    <a:pt x="151686" y="108362"/>
                    <a:pt x="151686" y="109315"/>
                  </a:cubicBezTo>
                  <a:lnTo>
                    <a:pt x="149781" y="108362"/>
                  </a:lnTo>
                  <a:cubicBezTo>
                    <a:pt x="149781" y="109315"/>
                    <a:pt x="149781" y="109315"/>
                    <a:pt x="149781" y="109315"/>
                  </a:cubicBezTo>
                  <a:lnTo>
                    <a:pt x="151686" y="109315"/>
                  </a:lnTo>
                  <a:close/>
                  <a:moveTo>
                    <a:pt x="151686" y="56927"/>
                  </a:moveTo>
                  <a:cubicBezTo>
                    <a:pt x="151686" y="55975"/>
                    <a:pt x="151686" y="55975"/>
                    <a:pt x="151686" y="56927"/>
                  </a:cubicBezTo>
                  <a:cubicBezTo>
                    <a:pt x="150733" y="55975"/>
                    <a:pt x="149781" y="55975"/>
                    <a:pt x="149781" y="56927"/>
                  </a:cubicBezTo>
                  <a:lnTo>
                    <a:pt x="151686" y="56927"/>
                  </a:lnTo>
                  <a:cubicBezTo>
                    <a:pt x="151686" y="57880"/>
                    <a:pt x="151686" y="56927"/>
                    <a:pt x="151686" y="56927"/>
                  </a:cubicBezTo>
                  <a:close/>
                  <a:moveTo>
                    <a:pt x="154543" y="74073"/>
                  </a:moveTo>
                  <a:cubicBezTo>
                    <a:pt x="153591" y="74073"/>
                    <a:pt x="153591" y="75025"/>
                    <a:pt x="152638" y="75025"/>
                  </a:cubicBezTo>
                  <a:cubicBezTo>
                    <a:pt x="152638" y="75025"/>
                    <a:pt x="152638" y="75977"/>
                    <a:pt x="152638" y="75977"/>
                  </a:cubicBezTo>
                  <a:cubicBezTo>
                    <a:pt x="153591" y="75977"/>
                    <a:pt x="154543" y="75977"/>
                    <a:pt x="154543" y="74073"/>
                  </a:cubicBezTo>
                  <a:cubicBezTo>
                    <a:pt x="154543" y="74073"/>
                    <a:pt x="154543" y="74073"/>
                    <a:pt x="154543"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3" name="Freeform 342">
              <a:extLst>
                <a:ext uri="{FF2B5EF4-FFF2-40B4-BE49-F238E27FC236}">
                  <a16:creationId xmlns:a16="http://schemas.microsoft.com/office/drawing/2014/main" id="{58C97225-341A-7A5F-24FC-BA924CC3B4C3}"/>
                </a:ext>
              </a:extLst>
            </p:cNvPr>
            <p:cNvSpPr/>
            <p:nvPr/>
          </p:nvSpPr>
          <p:spPr>
            <a:xfrm>
              <a:off x="524827" y="73063"/>
              <a:ext cx="153205" cy="182879"/>
            </a:xfrm>
            <a:custGeom>
              <a:avLst/>
              <a:gdLst>
                <a:gd name="connsiteX0" fmla="*/ 152795 w 153205"/>
                <a:gd name="connsiteY0" fmla="*/ 98107 h 182879"/>
                <a:gd name="connsiteX1" fmla="*/ 148985 w 153205"/>
                <a:gd name="connsiteY1" fmla="*/ 125730 h 182879"/>
                <a:gd name="connsiteX2" fmla="*/ 141364 w 153205"/>
                <a:gd name="connsiteY2" fmla="*/ 145732 h 182879"/>
                <a:gd name="connsiteX3" fmla="*/ 107075 w 153205"/>
                <a:gd name="connsiteY3" fmla="*/ 177165 h 182879"/>
                <a:gd name="connsiteX4" fmla="*/ 82310 w 153205"/>
                <a:gd name="connsiteY4" fmla="*/ 182880 h 182879"/>
                <a:gd name="connsiteX5" fmla="*/ 67070 w 153205"/>
                <a:gd name="connsiteY5" fmla="*/ 180975 h 182879"/>
                <a:gd name="connsiteX6" fmla="*/ 63260 w 153205"/>
                <a:gd name="connsiteY6" fmla="*/ 180022 h 182879"/>
                <a:gd name="connsiteX7" fmla="*/ 32780 w 153205"/>
                <a:gd name="connsiteY7" fmla="*/ 167640 h 182879"/>
                <a:gd name="connsiteX8" fmla="*/ 6110 w 153205"/>
                <a:gd name="connsiteY8" fmla="*/ 131445 h 182879"/>
                <a:gd name="connsiteX9" fmla="*/ 395 w 153205"/>
                <a:gd name="connsiteY9" fmla="*/ 102870 h 182879"/>
                <a:gd name="connsiteX10" fmla="*/ 1347 w 153205"/>
                <a:gd name="connsiteY10" fmla="*/ 87630 h 182879"/>
                <a:gd name="connsiteX11" fmla="*/ 12777 w 153205"/>
                <a:gd name="connsiteY11" fmla="*/ 43815 h 182879"/>
                <a:gd name="connsiteX12" fmla="*/ 41352 w 153205"/>
                <a:gd name="connsiteY12" fmla="*/ 10477 h 182879"/>
                <a:gd name="connsiteX13" fmla="*/ 71832 w 153205"/>
                <a:gd name="connsiteY13" fmla="*/ 952 h 182879"/>
                <a:gd name="connsiteX14" fmla="*/ 81357 w 153205"/>
                <a:gd name="connsiteY14" fmla="*/ 0 h 182879"/>
                <a:gd name="connsiteX15" fmla="*/ 139460 w 153205"/>
                <a:gd name="connsiteY15" fmla="*/ 36195 h 182879"/>
                <a:gd name="connsiteX16" fmla="*/ 152795 w 153205"/>
                <a:gd name="connsiteY16" fmla="*/ 98107 h 182879"/>
                <a:gd name="connsiteX17" fmla="*/ 8967 w 153205"/>
                <a:gd name="connsiteY17" fmla="*/ 78105 h 182879"/>
                <a:gd name="connsiteX18" fmla="*/ 8967 w 153205"/>
                <a:gd name="connsiteY18" fmla="*/ 78105 h 182879"/>
                <a:gd name="connsiteX19" fmla="*/ 14682 w 153205"/>
                <a:gd name="connsiteY19" fmla="*/ 77152 h 182879"/>
                <a:gd name="connsiteX20" fmla="*/ 15635 w 153205"/>
                <a:gd name="connsiteY20" fmla="*/ 76200 h 182879"/>
                <a:gd name="connsiteX21" fmla="*/ 12777 w 153205"/>
                <a:gd name="connsiteY21" fmla="*/ 74295 h 182879"/>
                <a:gd name="connsiteX22" fmla="*/ 8967 w 153205"/>
                <a:gd name="connsiteY22" fmla="*/ 78105 h 182879"/>
                <a:gd name="connsiteX23" fmla="*/ 8967 w 153205"/>
                <a:gd name="connsiteY23" fmla="*/ 78105 h 182879"/>
                <a:gd name="connsiteX24" fmla="*/ 10872 w 153205"/>
                <a:gd name="connsiteY24" fmla="*/ 97155 h 182879"/>
                <a:gd name="connsiteX25" fmla="*/ 10872 w 153205"/>
                <a:gd name="connsiteY25" fmla="*/ 97155 h 182879"/>
                <a:gd name="connsiteX26" fmla="*/ 8015 w 153205"/>
                <a:gd name="connsiteY26" fmla="*/ 98107 h 182879"/>
                <a:gd name="connsiteX27" fmla="*/ 8967 w 153205"/>
                <a:gd name="connsiteY27" fmla="*/ 99060 h 182879"/>
                <a:gd name="connsiteX28" fmla="*/ 10872 w 153205"/>
                <a:gd name="connsiteY28" fmla="*/ 97155 h 182879"/>
                <a:gd name="connsiteX29" fmla="*/ 46114 w 153205"/>
                <a:gd name="connsiteY29" fmla="*/ 59055 h 182879"/>
                <a:gd name="connsiteX30" fmla="*/ 46114 w 153205"/>
                <a:gd name="connsiteY30" fmla="*/ 59055 h 182879"/>
                <a:gd name="connsiteX31" fmla="*/ 45162 w 153205"/>
                <a:gd name="connsiteY31" fmla="*/ 56197 h 182879"/>
                <a:gd name="connsiteX32" fmla="*/ 40400 w 153205"/>
                <a:gd name="connsiteY32" fmla="*/ 52388 h 182879"/>
                <a:gd name="connsiteX33" fmla="*/ 36590 w 153205"/>
                <a:gd name="connsiteY33" fmla="*/ 49530 h 182879"/>
                <a:gd name="connsiteX34" fmla="*/ 37542 w 153205"/>
                <a:gd name="connsiteY34" fmla="*/ 48577 h 182879"/>
                <a:gd name="connsiteX35" fmla="*/ 39447 w 153205"/>
                <a:gd name="connsiteY35" fmla="*/ 48577 h 182879"/>
                <a:gd name="connsiteX36" fmla="*/ 43257 w 153205"/>
                <a:gd name="connsiteY36" fmla="*/ 51435 h 182879"/>
                <a:gd name="connsiteX37" fmla="*/ 44210 w 153205"/>
                <a:gd name="connsiteY37" fmla="*/ 51435 h 182879"/>
                <a:gd name="connsiteX38" fmla="*/ 44210 w 153205"/>
                <a:gd name="connsiteY38" fmla="*/ 50482 h 182879"/>
                <a:gd name="connsiteX39" fmla="*/ 40400 w 153205"/>
                <a:gd name="connsiteY39" fmla="*/ 45720 h 182879"/>
                <a:gd name="connsiteX40" fmla="*/ 35637 w 153205"/>
                <a:gd name="connsiteY40" fmla="*/ 41910 h 182879"/>
                <a:gd name="connsiteX41" fmla="*/ 38495 w 153205"/>
                <a:gd name="connsiteY41" fmla="*/ 41910 h 182879"/>
                <a:gd name="connsiteX42" fmla="*/ 41352 w 153205"/>
                <a:gd name="connsiteY42" fmla="*/ 40957 h 182879"/>
                <a:gd name="connsiteX43" fmla="*/ 42305 w 153205"/>
                <a:gd name="connsiteY43" fmla="*/ 39052 h 182879"/>
                <a:gd name="connsiteX44" fmla="*/ 42305 w 153205"/>
                <a:gd name="connsiteY44" fmla="*/ 40005 h 182879"/>
                <a:gd name="connsiteX45" fmla="*/ 43257 w 153205"/>
                <a:gd name="connsiteY45" fmla="*/ 40957 h 182879"/>
                <a:gd name="connsiteX46" fmla="*/ 44210 w 153205"/>
                <a:gd name="connsiteY46" fmla="*/ 40005 h 182879"/>
                <a:gd name="connsiteX47" fmla="*/ 43257 w 153205"/>
                <a:gd name="connsiteY47" fmla="*/ 39052 h 182879"/>
                <a:gd name="connsiteX48" fmla="*/ 42305 w 153205"/>
                <a:gd name="connsiteY48" fmla="*/ 39052 h 182879"/>
                <a:gd name="connsiteX49" fmla="*/ 44210 w 153205"/>
                <a:gd name="connsiteY49" fmla="*/ 36195 h 182879"/>
                <a:gd name="connsiteX50" fmla="*/ 48020 w 153205"/>
                <a:gd name="connsiteY50" fmla="*/ 27622 h 182879"/>
                <a:gd name="connsiteX51" fmla="*/ 42305 w 153205"/>
                <a:gd name="connsiteY51" fmla="*/ 32385 h 182879"/>
                <a:gd name="connsiteX52" fmla="*/ 40400 w 153205"/>
                <a:gd name="connsiteY52" fmla="*/ 31432 h 182879"/>
                <a:gd name="connsiteX53" fmla="*/ 42305 w 153205"/>
                <a:gd name="connsiteY53" fmla="*/ 30480 h 182879"/>
                <a:gd name="connsiteX54" fmla="*/ 46114 w 153205"/>
                <a:gd name="connsiteY54" fmla="*/ 28575 h 182879"/>
                <a:gd name="connsiteX55" fmla="*/ 43257 w 153205"/>
                <a:gd name="connsiteY55" fmla="*/ 24765 h 182879"/>
                <a:gd name="connsiteX56" fmla="*/ 42305 w 153205"/>
                <a:gd name="connsiteY56" fmla="*/ 23813 h 182879"/>
                <a:gd name="connsiteX57" fmla="*/ 34685 w 153205"/>
                <a:gd name="connsiteY57" fmla="*/ 27622 h 182879"/>
                <a:gd name="connsiteX58" fmla="*/ 32780 w 153205"/>
                <a:gd name="connsiteY58" fmla="*/ 31432 h 182879"/>
                <a:gd name="connsiteX59" fmla="*/ 35637 w 153205"/>
                <a:gd name="connsiteY59" fmla="*/ 32385 h 182879"/>
                <a:gd name="connsiteX60" fmla="*/ 32780 w 153205"/>
                <a:gd name="connsiteY60" fmla="*/ 38100 h 182879"/>
                <a:gd name="connsiteX61" fmla="*/ 32780 w 153205"/>
                <a:gd name="connsiteY61" fmla="*/ 40005 h 182879"/>
                <a:gd name="connsiteX62" fmla="*/ 35637 w 153205"/>
                <a:gd name="connsiteY62" fmla="*/ 41910 h 182879"/>
                <a:gd name="connsiteX63" fmla="*/ 34685 w 153205"/>
                <a:gd name="connsiteY63" fmla="*/ 45720 h 182879"/>
                <a:gd name="connsiteX64" fmla="*/ 28017 w 153205"/>
                <a:gd name="connsiteY64" fmla="*/ 44767 h 182879"/>
                <a:gd name="connsiteX65" fmla="*/ 26112 w 153205"/>
                <a:gd name="connsiteY65" fmla="*/ 44767 h 182879"/>
                <a:gd name="connsiteX66" fmla="*/ 26112 w 153205"/>
                <a:gd name="connsiteY66" fmla="*/ 45720 h 182879"/>
                <a:gd name="connsiteX67" fmla="*/ 28017 w 153205"/>
                <a:gd name="connsiteY67" fmla="*/ 44767 h 182879"/>
                <a:gd name="connsiteX68" fmla="*/ 29922 w 153205"/>
                <a:gd name="connsiteY68" fmla="*/ 50482 h 182879"/>
                <a:gd name="connsiteX69" fmla="*/ 25160 w 153205"/>
                <a:gd name="connsiteY69" fmla="*/ 51435 h 182879"/>
                <a:gd name="connsiteX70" fmla="*/ 24207 w 153205"/>
                <a:gd name="connsiteY70" fmla="*/ 54292 h 182879"/>
                <a:gd name="connsiteX71" fmla="*/ 27065 w 153205"/>
                <a:gd name="connsiteY71" fmla="*/ 57150 h 182879"/>
                <a:gd name="connsiteX72" fmla="*/ 27065 w 153205"/>
                <a:gd name="connsiteY72" fmla="*/ 59055 h 182879"/>
                <a:gd name="connsiteX73" fmla="*/ 26112 w 153205"/>
                <a:gd name="connsiteY73" fmla="*/ 59055 h 182879"/>
                <a:gd name="connsiteX74" fmla="*/ 23255 w 153205"/>
                <a:gd name="connsiteY74" fmla="*/ 57150 h 182879"/>
                <a:gd name="connsiteX75" fmla="*/ 18492 w 153205"/>
                <a:gd name="connsiteY75" fmla="*/ 60007 h 182879"/>
                <a:gd name="connsiteX76" fmla="*/ 17540 w 153205"/>
                <a:gd name="connsiteY76" fmla="*/ 60960 h 182879"/>
                <a:gd name="connsiteX77" fmla="*/ 17540 w 153205"/>
                <a:gd name="connsiteY77" fmla="*/ 66675 h 182879"/>
                <a:gd name="connsiteX78" fmla="*/ 19445 w 153205"/>
                <a:gd name="connsiteY78" fmla="*/ 69532 h 182879"/>
                <a:gd name="connsiteX79" fmla="*/ 21350 w 153205"/>
                <a:gd name="connsiteY79" fmla="*/ 68580 h 182879"/>
                <a:gd name="connsiteX80" fmla="*/ 21350 w 153205"/>
                <a:gd name="connsiteY80" fmla="*/ 64770 h 182879"/>
                <a:gd name="connsiteX81" fmla="*/ 20397 w 153205"/>
                <a:gd name="connsiteY81" fmla="*/ 63817 h 182879"/>
                <a:gd name="connsiteX82" fmla="*/ 21350 w 153205"/>
                <a:gd name="connsiteY82" fmla="*/ 61913 h 182879"/>
                <a:gd name="connsiteX83" fmla="*/ 24207 w 153205"/>
                <a:gd name="connsiteY83" fmla="*/ 60960 h 182879"/>
                <a:gd name="connsiteX84" fmla="*/ 24207 w 153205"/>
                <a:gd name="connsiteY84" fmla="*/ 67627 h 182879"/>
                <a:gd name="connsiteX85" fmla="*/ 24207 w 153205"/>
                <a:gd name="connsiteY85" fmla="*/ 71438 h 182879"/>
                <a:gd name="connsiteX86" fmla="*/ 26112 w 153205"/>
                <a:gd name="connsiteY86" fmla="*/ 77152 h 182879"/>
                <a:gd name="connsiteX87" fmla="*/ 23255 w 153205"/>
                <a:gd name="connsiteY87" fmla="*/ 74295 h 182879"/>
                <a:gd name="connsiteX88" fmla="*/ 20397 w 153205"/>
                <a:gd name="connsiteY88" fmla="*/ 73342 h 182879"/>
                <a:gd name="connsiteX89" fmla="*/ 20397 w 153205"/>
                <a:gd name="connsiteY89" fmla="*/ 76200 h 182879"/>
                <a:gd name="connsiteX90" fmla="*/ 20397 w 153205"/>
                <a:gd name="connsiteY90" fmla="*/ 80010 h 182879"/>
                <a:gd name="connsiteX91" fmla="*/ 15635 w 153205"/>
                <a:gd name="connsiteY91" fmla="*/ 86677 h 182879"/>
                <a:gd name="connsiteX92" fmla="*/ 12777 w 153205"/>
                <a:gd name="connsiteY92" fmla="*/ 87630 h 182879"/>
                <a:gd name="connsiteX93" fmla="*/ 12777 w 153205"/>
                <a:gd name="connsiteY93" fmla="*/ 89535 h 182879"/>
                <a:gd name="connsiteX94" fmla="*/ 17540 w 153205"/>
                <a:gd name="connsiteY94" fmla="*/ 90488 h 182879"/>
                <a:gd name="connsiteX95" fmla="*/ 16587 w 153205"/>
                <a:gd name="connsiteY95" fmla="*/ 87630 h 182879"/>
                <a:gd name="connsiteX96" fmla="*/ 16587 w 153205"/>
                <a:gd name="connsiteY96" fmla="*/ 86677 h 182879"/>
                <a:gd name="connsiteX97" fmla="*/ 22302 w 153205"/>
                <a:gd name="connsiteY97" fmla="*/ 86677 h 182879"/>
                <a:gd name="connsiteX98" fmla="*/ 28970 w 153205"/>
                <a:gd name="connsiteY98" fmla="*/ 88582 h 182879"/>
                <a:gd name="connsiteX99" fmla="*/ 31827 w 153205"/>
                <a:gd name="connsiteY99" fmla="*/ 89535 h 182879"/>
                <a:gd name="connsiteX100" fmla="*/ 35637 w 153205"/>
                <a:gd name="connsiteY100" fmla="*/ 90488 h 182879"/>
                <a:gd name="connsiteX101" fmla="*/ 41352 w 153205"/>
                <a:gd name="connsiteY101" fmla="*/ 89535 h 182879"/>
                <a:gd name="connsiteX102" fmla="*/ 40400 w 153205"/>
                <a:gd name="connsiteY102" fmla="*/ 86677 h 182879"/>
                <a:gd name="connsiteX103" fmla="*/ 41352 w 153205"/>
                <a:gd name="connsiteY103" fmla="*/ 84772 h 182879"/>
                <a:gd name="connsiteX104" fmla="*/ 43257 w 153205"/>
                <a:gd name="connsiteY104" fmla="*/ 82867 h 182879"/>
                <a:gd name="connsiteX105" fmla="*/ 44210 w 153205"/>
                <a:gd name="connsiteY105" fmla="*/ 84772 h 182879"/>
                <a:gd name="connsiteX106" fmla="*/ 44210 w 153205"/>
                <a:gd name="connsiteY106" fmla="*/ 84772 h 182879"/>
                <a:gd name="connsiteX107" fmla="*/ 43257 w 153205"/>
                <a:gd name="connsiteY107" fmla="*/ 82867 h 182879"/>
                <a:gd name="connsiteX108" fmla="*/ 45162 w 153205"/>
                <a:gd name="connsiteY108" fmla="*/ 80963 h 182879"/>
                <a:gd name="connsiteX109" fmla="*/ 47067 w 153205"/>
                <a:gd name="connsiteY109" fmla="*/ 79057 h 182879"/>
                <a:gd name="connsiteX110" fmla="*/ 44210 w 153205"/>
                <a:gd name="connsiteY110" fmla="*/ 79057 h 182879"/>
                <a:gd name="connsiteX111" fmla="*/ 39447 w 153205"/>
                <a:gd name="connsiteY111" fmla="*/ 84772 h 182879"/>
                <a:gd name="connsiteX112" fmla="*/ 35637 w 153205"/>
                <a:gd name="connsiteY112" fmla="*/ 85725 h 182879"/>
                <a:gd name="connsiteX113" fmla="*/ 28017 w 153205"/>
                <a:gd name="connsiteY113" fmla="*/ 80010 h 182879"/>
                <a:gd name="connsiteX114" fmla="*/ 28970 w 153205"/>
                <a:gd name="connsiteY114" fmla="*/ 77152 h 182879"/>
                <a:gd name="connsiteX115" fmla="*/ 32780 w 153205"/>
                <a:gd name="connsiteY115" fmla="*/ 75247 h 182879"/>
                <a:gd name="connsiteX116" fmla="*/ 32780 w 153205"/>
                <a:gd name="connsiteY116" fmla="*/ 74295 h 182879"/>
                <a:gd name="connsiteX117" fmla="*/ 36590 w 153205"/>
                <a:gd name="connsiteY117" fmla="*/ 71438 h 182879"/>
                <a:gd name="connsiteX118" fmla="*/ 36590 w 153205"/>
                <a:gd name="connsiteY118" fmla="*/ 74295 h 182879"/>
                <a:gd name="connsiteX119" fmla="*/ 37542 w 153205"/>
                <a:gd name="connsiteY119" fmla="*/ 76200 h 182879"/>
                <a:gd name="connsiteX120" fmla="*/ 39447 w 153205"/>
                <a:gd name="connsiteY120" fmla="*/ 75247 h 182879"/>
                <a:gd name="connsiteX121" fmla="*/ 40400 w 153205"/>
                <a:gd name="connsiteY121" fmla="*/ 73342 h 182879"/>
                <a:gd name="connsiteX122" fmla="*/ 41352 w 153205"/>
                <a:gd name="connsiteY122" fmla="*/ 72390 h 182879"/>
                <a:gd name="connsiteX123" fmla="*/ 41352 w 153205"/>
                <a:gd name="connsiteY123" fmla="*/ 73342 h 182879"/>
                <a:gd name="connsiteX124" fmla="*/ 39447 w 153205"/>
                <a:gd name="connsiteY124" fmla="*/ 80010 h 182879"/>
                <a:gd name="connsiteX125" fmla="*/ 39447 w 153205"/>
                <a:gd name="connsiteY125" fmla="*/ 80963 h 182879"/>
                <a:gd name="connsiteX126" fmla="*/ 43257 w 153205"/>
                <a:gd name="connsiteY126" fmla="*/ 73342 h 182879"/>
                <a:gd name="connsiteX127" fmla="*/ 44210 w 153205"/>
                <a:gd name="connsiteY127" fmla="*/ 71438 h 182879"/>
                <a:gd name="connsiteX128" fmla="*/ 46114 w 153205"/>
                <a:gd name="connsiteY128" fmla="*/ 70485 h 182879"/>
                <a:gd name="connsiteX129" fmla="*/ 48020 w 153205"/>
                <a:gd name="connsiteY129" fmla="*/ 63817 h 182879"/>
                <a:gd name="connsiteX130" fmla="*/ 47067 w 153205"/>
                <a:gd name="connsiteY130" fmla="*/ 60007 h 182879"/>
                <a:gd name="connsiteX131" fmla="*/ 46114 w 153205"/>
                <a:gd name="connsiteY131" fmla="*/ 59055 h 182879"/>
                <a:gd name="connsiteX132" fmla="*/ 9920 w 153205"/>
                <a:gd name="connsiteY132" fmla="*/ 68580 h 182879"/>
                <a:gd name="connsiteX133" fmla="*/ 9920 w 153205"/>
                <a:gd name="connsiteY133" fmla="*/ 68580 h 182879"/>
                <a:gd name="connsiteX134" fmla="*/ 11825 w 153205"/>
                <a:gd name="connsiteY134" fmla="*/ 67627 h 182879"/>
                <a:gd name="connsiteX135" fmla="*/ 10872 w 153205"/>
                <a:gd name="connsiteY135" fmla="*/ 66675 h 182879"/>
                <a:gd name="connsiteX136" fmla="*/ 9920 w 153205"/>
                <a:gd name="connsiteY136" fmla="*/ 68580 h 182879"/>
                <a:gd name="connsiteX137" fmla="*/ 20397 w 153205"/>
                <a:gd name="connsiteY137" fmla="*/ 102870 h 182879"/>
                <a:gd name="connsiteX138" fmla="*/ 19445 w 153205"/>
                <a:gd name="connsiteY138" fmla="*/ 100965 h 182879"/>
                <a:gd name="connsiteX139" fmla="*/ 12777 w 153205"/>
                <a:gd name="connsiteY139" fmla="*/ 99060 h 182879"/>
                <a:gd name="connsiteX140" fmla="*/ 11825 w 153205"/>
                <a:gd name="connsiteY140" fmla="*/ 100013 h 182879"/>
                <a:gd name="connsiteX141" fmla="*/ 11825 w 153205"/>
                <a:gd name="connsiteY141" fmla="*/ 100965 h 182879"/>
                <a:gd name="connsiteX142" fmla="*/ 15635 w 153205"/>
                <a:gd name="connsiteY142" fmla="*/ 103822 h 182879"/>
                <a:gd name="connsiteX143" fmla="*/ 20397 w 153205"/>
                <a:gd name="connsiteY143" fmla="*/ 102870 h 182879"/>
                <a:gd name="connsiteX144" fmla="*/ 13730 w 153205"/>
                <a:gd name="connsiteY144" fmla="*/ 93345 h 182879"/>
                <a:gd name="connsiteX145" fmla="*/ 14682 w 153205"/>
                <a:gd name="connsiteY145" fmla="*/ 93345 h 182879"/>
                <a:gd name="connsiteX146" fmla="*/ 15635 w 153205"/>
                <a:gd name="connsiteY146" fmla="*/ 92392 h 182879"/>
                <a:gd name="connsiteX147" fmla="*/ 13730 w 153205"/>
                <a:gd name="connsiteY147" fmla="*/ 93345 h 182879"/>
                <a:gd name="connsiteX148" fmla="*/ 13730 w 153205"/>
                <a:gd name="connsiteY148" fmla="*/ 93345 h 182879"/>
                <a:gd name="connsiteX149" fmla="*/ 18492 w 153205"/>
                <a:gd name="connsiteY149" fmla="*/ 99060 h 182879"/>
                <a:gd name="connsiteX150" fmla="*/ 18492 w 153205"/>
                <a:gd name="connsiteY150" fmla="*/ 99060 h 182879"/>
                <a:gd name="connsiteX151" fmla="*/ 18492 w 153205"/>
                <a:gd name="connsiteY151" fmla="*/ 97155 h 182879"/>
                <a:gd name="connsiteX152" fmla="*/ 18492 w 153205"/>
                <a:gd name="connsiteY152" fmla="*/ 99060 h 182879"/>
                <a:gd name="connsiteX153" fmla="*/ 18492 w 153205"/>
                <a:gd name="connsiteY153" fmla="*/ 99060 h 182879"/>
                <a:gd name="connsiteX154" fmla="*/ 26112 w 153205"/>
                <a:gd name="connsiteY154" fmla="*/ 93345 h 182879"/>
                <a:gd name="connsiteX155" fmla="*/ 26112 w 153205"/>
                <a:gd name="connsiteY155" fmla="*/ 91440 h 182879"/>
                <a:gd name="connsiteX156" fmla="*/ 24207 w 153205"/>
                <a:gd name="connsiteY156" fmla="*/ 91440 h 182879"/>
                <a:gd name="connsiteX157" fmla="*/ 19445 w 153205"/>
                <a:gd name="connsiteY157" fmla="*/ 90488 h 182879"/>
                <a:gd name="connsiteX158" fmla="*/ 18492 w 153205"/>
                <a:gd name="connsiteY158" fmla="*/ 90488 h 182879"/>
                <a:gd name="connsiteX159" fmla="*/ 18492 w 153205"/>
                <a:gd name="connsiteY159" fmla="*/ 92392 h 182879"/>
                <a:gd name="connsiteX160" fmla="*/ 23255 w 153205"/>
                <a:gd name="connsiteY160" fmla="*/ 100965 h 182879"/>
                <a:gd name="connsiteX161" fmla="*/ 24207 w 153205"/>
                <a:gd name="connsiteY161" fmla="*/ 101917 h 182879"/>
                <a:gd name="connsiteX162" fmla="*/ 27065 w 153205"/>
                <a:gd name="connsiteY162" fmla="*/ 98107 h 182879"/>
                <a:gd name="connsiteX163" fmla="*/ 28970 w 153205"/>
                <a:gd name="connsiteY163" fmla="*/ 96202 h 182879"/>
                <a:gd name="connsiteX164" fmla="*/ 26112 w 153205"/>
                <a:gd name="connsiteY164" fmla="*/ 95250 h 182879"/>
                <a:gd name="connsiteX165" fmla="*/ 26112 w 153205"/>
                <a:gd name="connsiteY165" fmla="*/ 93345 h 182879"/>
                <a:gd name="connsiteX166" fmla="*/ 20397 w 153205"/>
                <a:gd name="connsiteY166" fmla="*/ 107632 h 182879"/>
                <a:gd name="connsiteX167" fmla="*/ 23255 w 153205"/>
                <a:gd name="connsiteY167" fmla="*/ 109538 h 182879"/>
                <a:gd name="connsiteX168" fmla="*/ 22302 w 153205"/>
                <a:gd name="connsiteY168" fmla="*/ 106680 h 182879"/>
                <a:gd name="connsiteX169" fmla="*/ 20397 w 153205"/>
                <a:gd name="connsiteY169" fmla="*/ 105727 h 182879"/>
                <a:gd name="connsiteX170" fmla="*/ 20397 w 153205"/>
                <a:gd name="connsiteY170" fmla="*/ 107632 h 182879"/>
                <a:gd name="connsiteX171" fmla="*/ 22302 w 153205"/>
                <a:gd name="connsiteY171" fmla="*/ 116205 h 182879"/>
                <a:gd name="connsiteX172" fmla="*/ 22302 w 153205"/>
                <a:gd name="connsiteY172" fmla="*/ 116205 h 182879"/>
                <a:gd name="connsiteX173" fmla="*/ 20397 w 153205"/>
                <a:gd name="connsiteY173" fmla="*/ 113347 h 182879"/>
                <a:gd name="connsiteX174" fmla="*/ 19445 w 153205"/>
                <a:gd name="connsiteY174" fmla="*/ 114300 h 182879"/>
                <a:gd name="connsiteX175" fmla="*/ 22302 w 153205"/>
                <a:gd name="connsiteY175" fmla="*/ 116205 h 182879"/>
                <a:gd name="connsiteX176" fmla="*/ 20397 w 153205"/>
                <a:gd name="connsiteY176" fmla="*/ 40957 h 182879"/>
                <a:gd name="connsiteX177" fmla="*/ 20397 w 153205"/>
                <a:gd name="connsiteY177" fmla="*/ 40957 h 182879"/>
                <a:gd name="connsiteX178" fmla="*/ 20397 w 153205"/>
                <a:gd name="connsiteY178" fmla="*/ 40957 h 182879"/>
                <a:gd name="connsiteX179" fmla="*/ 20397 w 153205"/>
                <a:gd name="connsiteY179" fmla="*/ 40957 h 182879"/>
                <a:gd name="connsiteX180" fmla="*/ 20397 w 153205"/>
                <a:gd name="connsiteY180" fmla="*/ 40957 h 182879"/>
                <a:gd name="connsiteX181" fmla="*/ 21350 w 153205"/>
                <a:gd name="connsiteY181" fmla="*/ 131445 h 182879"/>
                <a:gd name="connsiteX182" fmla="*/ 22302 w 153205"/>
                <a:gd name="connsiteY182" fmla="*/ 131445 h 182879"/>
                <a:gd name="connsiteX183" fmla="*/ 22302 w 153205"/>
                <a:gd name="connsiteY183" fmla="*/ 130492 h 182879"/>
                <a:gd name="connsiteX184" fmla="*/ 21350 w 153205"/>
                <a:gd name="connsiteY184" fmla="*/ 129540 h 182879"/>
                <a:gd name="connsiteX185" fmla="*/ 20397 w 153205"/>
                <a:gd name="connsiteY185" fmla="*/ 129540 h 182879"/>
                <a:gd name="connsiteX186" fmla="*/ 21350 w 153205"/>
                <a:gd name="connsiteY186" fmla="*/ 131445 h 182879"/>
                <a:gd name="connsiteX187" fmla="*/ 20397 w 153205"/>
                <a:gd name="connsiteY187" fmla="*/ 54292 h 182879"/>
                <a:gd name="connsiteX188" fmla="*/ 20397 w 153205"/>
                <a:gd name="connsiteY188" fmla="*/ 54292 h 182879"/>
                <a:gd name="connsiteX189" fmla="*/ 20397 w 153205"/>
                <a:gd name="connsiteY189" fmla="*/ 54292 h 182879"/>
                <a:gd name="connsiteX190" fmla="*/ 20397 w 153205"/>
                <a:gd name="connsiteY190" fmla="*/ 54292 h 182879"/>
                <a:gd name="connsiteX191" fmla="*/ 21350 w 153205"/>
                <a:gd name="connsiteY191" fmla="*/ 120967 h 182879"/>
                <a:gd name="connsiteX192" fmla="*/ 21350 w 153205"/>
                <a:gd name="connsiteY192" fmla="*/ 120967 h 182879"/>
                <a:gd name="connsiteX193" fmla="*/ 21350 w 153205"/>
                <a:gd name="connsiteY193" fmla="*/ 120967 h 182879"/>
                <a:gd name="connsiteX194" fmla="*/ 21350 w 153205"/>
                <a:gd name="connsiteY194" fmla="*/ 120967 h 182879"/>
                <a:gd name="connsiteX195" fmla="*/ 21350 w 153205"/>
                <a:gd name="connsiteY195" fmla="*/ 120967 h 182879"/>
                <a:gd name="connsiteX196" fmla="*/ 22302 w 153205"/>
                <a:gd name="connsiteY196" fmla="*/ 111442 h 182879"/>
                <a:gd name="connsiteX197" fmla="*/ 23255 w 153205"/>
                <a:gd name="connsiteY197" fmla="*/ 111442 h 182879"/>
                <a:gd name="connsiteX198" fmla="*/ 22302 w 153205"/>
                <a:gd name="connsiteY198" fmla="*/ 109538 h 182879"/>
                <a:gd name="connsiteX199" fmla="*/ 22302 w 153205"/>
                <a:gd name="connsiteY199" fmla="*/ 111442 h 182879"/>
                <a:gd name="connsiteX200" fmla="*/ 25160 w 153205"/>
                <a:gd name="connsiteY200" fmla="*/ 133350 h 182879"/>
                <a:gd name="connsiteX201" fmla="*/ 22302 w 153205"/>
                <a:gd name="connsiteY201" fmla="*/ 132397 h 182879"/>
                <a:gd name="connsiteX202" fmla="*/ 22302 w 153205"/>
                <a:gd name="connsiteY202" fmla="*/ 134302 h 182879"/>
                <a:gd name="connsiteX203" fmla="*/ 23255 w 153205"/>
                <a:gd name="connsiteY203" fmla="*/ 136207 h 182879"/>
                <a:gd name="connsiteX204" fmla="*/ 25160 w 153205"/>
                <a:gd name="connsiteY204" fmla="*/ 133350 h 182879"/>
                <a:gd name="connsiteX205" fmla="*/ 25160 w 153205"/>
                <a:gd name="connsiteY205" fmla="*/ 101917 h 182879"/>
                <a:gd name="connsiteX206" fmla="*/ 23255 w 153205"/>
                <a:gd name="connsiteY206" fmla="*/ 103822 h 182879"/>
                <a:gd name="connsiteX207" fmla="*/ 24207 w 153205"/>
                <a:gd name="connsiteY207" fmla="*/ 103822 h 182879"/>
                <a:gd name="connsiteX208" fmla="*/ 25160 w 153205"/>
                <a:gd name="connsiteY208" fmla="*/ 101917 h 182879"/>
                <a:gd name="connsiteX209" fmla="*/ 26112 w 153205"/>
                <a:gd name="connsiteY209" fmla="*/ 60007 h 182879"/>
                <a:gd name="connsiteX210" fmla="*/ 27065 w 153205"/>
                <a:gd name="connsiteY210" fmla="*/ 60007 h 182879"/>
                <a:gd name="connsiteX211" fmla="*/ 26112 w 153205"/>
                <a:gd name="connsiteY211" fmla="*/ 60007 h 182879"/>
                <a:gd name="connsiteX212" fmla="*/ 26112 w 153205"/>
                <a:gd name="connsiteY212" fmla="*/ 60007 h 182879"/>
                <a:gd name="connsiteX213" fmla="*/ 26112 w 153205"/>
                <a:gd name="connsiteY213" fmla="*/ 60007 h 182879"/>
                <a:gd name="connsiteX214" fmla="*/ 27065 w 153205"/>
                <a:gd name="connsiteY214" fmla="*/ 65722 h 182879"/>
                <a:gd name="connsiteX215" fmla="*/ 27065 w 153205"/>
                <a:gd name="connsiteY215" fmla="*/ 65722 h 182879"/>
                <a:gd name="connsiteX216" fmla="*/ 26112 w 153205"/>
                <a:gd name="connsiteY216" fmla="*/ 66675 h 182879"/>
                <a:gd name="connsiteX217" fmla="*/ 26112 w 153205"/>
                <a:gd name="connsiteY217" fmla="*/ 65722 h 182879"/>
                <a:gd name="connsiteX218" fmla="*/ 27065 w 153205"/>
                <a:gd name="connsiteY218" fmla="*/ 65722 h 182879"/>
                <a:gd name="connsiteX219" fmla="*/ 28017 w 153205"/>
                <a:gd name="connsiteY219" fmla="*/ 101917 h 182879"/>
                <a:gd name="connsiteX220" fmla="*/ 26112 w 153205"/>
                <a:gd name="connsiteY220" fmla="*/ 101917 h 182879"/>
                <a:gd name="connsiteX221" fmla="*/ 25160 w 153205"/>
                <a:gd name="connsiteY221" fmla="*/ 101917 h 182879"/>
                <a:gd name="connsiteX222" fmla="*/ 25160 w 153205"/>
                <a:gd name="connsiteY222" fmla="*/ 102870 h 182879"/>
                <a:gd name="connsiteX223" fmla="*/ 26112 w 153205"/>
                <a:gd name="connsiteY223" fmla="*/ 102870 h 182879"/>
                <a:gd name="connsiteX224" fmla="*/ 28017 w 153205"/>
                <a:gd name="connsiteY224" fmla="*/ 101917 h 182879"/>
                <a:gd name="connsiteX225" fmla="*/ 27065 w 153205"/>
                <a:gd name="connsiteY225" fmla="*/ 139065 h 182879"/>
                <a:gd name="connsiteX226" fmla="*/ 27065 w 153205"/>
                <a:gd name="connsiteY226" fmla="*/ 139065 h 182879"/>
                <a:gd name="connsiteX227" fmla="*/ 27065 w 153205"/>
                <a:gd name="connsiteY227" fmla="*/ 139065 h 182879"/>
                <a:gd name="connsiteX228" fmla="*/ 27065 w 153205"/>
                <a:gd name="connsiteY228" fmla="*/ 139065 h 182879"/>
                <a:gd name="connsiteX229" fmla="*/ 27065 w 153205"/>
                <a:gd name="connsiteY229" fmla="*/ 139065 h 182879"/>
                <a:gd name="connsiteX230" fmla="*/ 26112 w 153205"/>
                <a:gd name="connsiteY230" fmla="*/ 27622 h 182879"/>
                <a:gd name="connsiteX231" fmla="*/ 26112 w 153205"/>
                <a:gd name="connsiteY231" fmla="*/ 27622 h 182879"/>
                <a:gd name="connsiteX232" fmla="*/ 28017 w 153205"/>
                <a:gd name="connsiteY232" fmla="*/ 27622 h 182879"/>
                <a:gd name="connsiteX233" fmla="*/ 28017 w 153205"/>
                <a:gd name="connsiteY233" fmla="*/ 26670 h 182879"/>
                <a:gd name="connsiteX234" fmla="*/ 26112 w 153205"/>
                <a:gd name="connsiteY234" fmla="*/ 27622 h 182879"/>
                <a:gd name="connsiteX235" fmla="*/ 27065 w 153205"/>
                <a:gd name="connsiteY235" fmla="*/ 37147 h 182879"/>
                <a:gd name="connsiteX236" fmla="*/ 27065 w 153205"/>
                <a:gd name="connsiteY236" fmla="*/ 37147 h 182879"/>
                <a:gd name="connsiteX237" fmla="*/ 27065 w 153205"/>
                <a:gd name="connsiteY237" fmla="*/ 37147 h 182879"/>
                <a:gd name="connsiteX238" fmla="*/ 27065 w 153205"/>
                <a:gd name="connsiteY238" fmla="*/ 37147 h 182879"/>
                <a:gd name="connsiteX239" fmla="*/ 27065 w 153205"/>
                <a:gd name="connsiteY239" fmla="*/ 37147 h 182879"/>
                <a:gd name="connsiteX240" fmla="*/ 28017 w 153205"/>
                <a:gd name="connsiteY240" fmla="*/ 120967 h 182879"/>
                <a:gd name="connsiteX241" fmla="*/ 28017 w 153205"/>
                <a:gd name="connsiteY241" fmla="*/ 120967 h 182879"/>
                <a:gd name="connsiteX242" fmla="*/ 28017 w 153205"/>
                <a:gd name="connsiteY242" fmla="*/ 120967 h 182879"/>
                <a:gd name="connsiteX243" fmla="*/ 28017 w 153205"/>
                <a:gd name="connsiteY243" fmla="*/ 120967 h 182879"/>
                <a:gd name="connsiteX244" fmla="*/ 28017 w 153205"/>
                <a:gd name="connsiteY244" fmla="*/ 120967 h 182879"/>
                <a:gd name="connsiteX245" fmla="*/ 28017 w 153205"/>
                <a:gd name="connsiteY245" fmla="*/ 112395 h 182879"/>
                <a:gd name="connsiteX246" fmla="*/ 28017 w 153205"/>
                <a:gd name="connsiteY246" fmla="*/ 112395 h 182879"/>
                <a:gd name="connsiteX247" fmla="*/ 28017 w 153205"/>
                <a:gd name="connsiteY247" fmla="*/ 115252 h 182879"/>
                <a:gd name="connsiteX248" fmla="*/ 28970 w 153205"/>
                <a:gd name="connsiteY248" fmla="*/ 114300 h 182879"/>
                <a:gd name="connsiteX249" fmla="*/ 28017 w 153205"/>
                <a:gd name="connsiteY249" fmla="*/ 112395 h 182879"/>
                <a:gd name="connsiteX250" fmla="*/ 28970 w 153205"/>
                <a:gd name="connsiteY250" fmla="*/ 123825 h 182879"/>
                <a:gd name="connsiteX251" fmla="*/ 28970 w 153205"/>
                <a:gd name="connsiteY251" fmla="*/ 123825 h 182879"/>
                <a:gd name="connsiteX252" fmla="*/ 28017 w 153205"/>
                <a:gd name="connsiteY252" fmla="*/ 123825 h 182879"/>
                <a:gd name="connsiteX253" fmla="*/ 28970 w 153205"/>
                <a:gd name="connsiteY253" fmla="*/ 123825 h 182879"/>
                <a:gd name="connsiteX254" fmla="*/ 28970 w 153205"/>
                <a:gd name="connsiteY254" fmla="*/ 123825 h 182879"/>
                <a:gd name="connsiteX255" fmla="*/ 31827 w 153205"/>
                <a:gd name="connsiteY255" fmla="*/ 55245 h 182879"/>
                <a:gd name="connsiteX256" fmla="*/ 28017 w 153205"/>
                <a:gd name="connsiteY256" fmla="*/ 53340 h 182879"/>
                <a:gd name="connsiteX257" fmla="*/ 28970 w 153205"/>
                <a:gd name="connsiteY257" fmla="*/ 52388 h 182879"/>
                <a:gd name="connsiteX258" fmla="*/ 31827 w 153205"/>
                <a:gd name="connsiteY258" fmla="*/ 55245 h 182879"/>
                <a:gd name="connsiteX259" fmla="*/ 31827 w 153205"/>
                <a:gd name="connsiteY259" fmla="*/ 55245 h 182879"/>
                <a:gd name="connsiteX260" fmla="*/ 31827 w 153205"/>
                <a:gd name="connsiteY260" fmla="*/ 106680 h 182879"/>
                <a:gd name="connsiteX261" fmla="*/ 32780 w 153205"/>
                <a:gd name="connsiteY261" fmla="*/ 105727 h 182879"/>
                <a:gd name="connsiteX262" fmla="*/ 30875 w 153205"/>
                <a:gd name="connsiteY262" fmla="*/ 103822 h 182879"/>
                <a:gd name="connsiteX263" fmla="*/ 27065 w 153205"/>
                <a:gd name="connsiteY263" fmla="*/ 104775 h 182879"/>
                <a:gd name="connsiteX264" fmla="*/ 27065 w 153205"/>
                <a:gd name="connsiteY264" fmla="*/ 105727 h 182879"/>
                <a:gd name="connsiteX265" fmla="*/ 28970 w 153205"/>
                <a:gd name="connsiteY265" fmla="*/ 104775 h 182879"/>
                <a:gd name="connsiteX266" fmla="*/ 31827 w 153205"/>
                <a:gd name="connsiteY266" fmla="*/ 106680 h 182879"/>
                <a:gd name="connsiteX267" fmla="*/ 29922 w 153205"/>
                <a:gd name="connsiteY267" fmla="*/ 79057 h 182879"/>
                <a:gd name="connsiteX268" fmla="*/ 28017 w 153205"/>
                <a:gd name="connsiteY268" fmla="*/ 80010 h 182879"/>
                <a:gd name="connsiteX269" fmla="*/ 28970 w 153205"/>
                <a:gd name="connsiteY269" fmla="*/ 80963 h 182879"/>
                <a:gd name="connsiteX270" fmla="*/ 29922 w 153205"/>
                <a:gd name="connsiteY270" fmla="*/ 79057 h 182879"/>
                <a:gd name="connsiteX271" fmla="*/ 29922 w 153205"/>
                <a:gd name="connsiteY271" fmla="*/ 79057 h 182879"/>
                <a:gd name="connsiteX272" fmla="*/ 30875 w 153205"/>
                <a:gd name="connsiteY272" fmla="*/ 141922 h 182879"/>
                <a:gd name="connsiteX273" fmla="*/ 32780 w 153205"/>
                <a:gd name="connsiteY273" fmla="*/ 141922 h 182879"/>
                <a:gd name="connsiteX274" fmla="*/ 33732 w 153205"/>
                <a:gd name="connsiteY274" fmla="*/ 143827 h 182879"/>
                <a:gd name="connsiteX275" fmla="*/ 32780 w 153205"/>
                <a:gd name="connsiteY275" fmla="*/ 140970 h 182879"/>
                <a:gd name="connsiteX276" fmla="*/ 29922 w 153205"/>
                <a:gd name="connsiteY276" fmla="*/ 140017 h 182879"/>
                <a:gd name="connsiteX277" fmla="*/ 28017 w 153205"/>
                <a:gd name="connsiteY277" fmla="*/ 141922 h 182879"/>
                <a:gd name="connsiteX278" fmla="*/ 29922 w 153205"/>
                <a:gd name="connsiteY278" fmla="*/ 144780 h 182879"/>
                <a:gd name="connsiteX279" fmla="*/ 33732 w 153205"/>
                <a:gd name="connsiteY279" fmla="*/ 143827 h 182879"/>
                <a:gd name="connsiteX280" fmla="*/ 31827 w 153205"/>
                <a:gd name="connsiteY280" fmla="*/ 143827 h 182879"/>
                <a:gd name="connsiteX281" fmla="*/ 30875 w 153205"/>
                <a:gd name="connsiteY281" fmla="*/ 141922 h 182879"/>
                <a:gd name="connsiteX282" fmla="*/ 28970 w 153205"/>
                <a:gd name="connsiteY282" fmla="*/ 49530 h 182879"/>
                <a:gd name="connsiteX283" fmla="*/ 32780 w 153205"/>
                <a:gd name="connsiteY283" fmla="*/ 47625 h 182879"/>
                <a:gd name="connsiteX284" fmla="*/ 28970 w 153205"/>
                <a:gd name="connsiteY284" fmla="*/ 49530 h 182879"/>
                <a:gd name="connsiteX285" fmla="*/ 31827 w 153205"/>
                <a:gd name="connsiteY285" fmla="*/ 126682 h 182879"/>
                <a:gd name="connsiteX286" fmla="*/ 31827 w 153205"/>
                <a:gd name="connsiteY286" fmla="*/ 126682 h 182879"/>
                <a:gd name="connsiteX287" fmla="*/ 29922 w 153205"/>
                <a:gd name="connsiteY287" fmla="*/ 128588 h 182879"/>
                <a:gd name="connsiteX288" fmla="*/ 30875 w 153205"/>
                <a:gd name="connsiteY288" fmla="*/ 128588 h 182879"/>
                <a:gd name="connsiteX289" fmla="*/ 31827 w 153205"/>
                <a:gd name="connsiteY289" fmla="*/ 126682 h 182879"/>
                <a:gd name="connsiteX290" fmla="*/ 39447 w 153205"/>
                <a:gd name="connsiteY290" fmla="*/ 63817 h 182879"/>
                <a:gd name="connsiteX291" fmla="*/ 38495 w 153205"/>
                <a:gd name="connsiteY291" fmla="*/ 62865 h 182879"/>
                <a:gd name="connsiteX292" fmla="*/ 32780 w 153205"/>
                <a:gd name="connsiteY292" fmla="*/ 62865 h 182879"/>
                <a:gd name="connsiteX293" fmla="*/ 32780 w 153205"/>
                <a:gd name="connsiteY293" fmla="*/ 64770 h 182879"/>
                <a:gd name="connsiteX294" fmla="*/ 33732 w 153205"/>
                <a:gd name="connsiteY294" fmla="*/ 66675 h 182879"/>
                <a:gd name="connsiteX295" fmla="*/ 30875 w 153205"/>
                <a:gd name="connsiteY295" fmla="*/ 66675 h 182879"/>
                <a:gd name="connsiteX296" fmla="*/ 29922 w 153205"/>
                <a:gd name="connsiteY296" fmla="*/ 64770 h 182879"/>
                <a:gd name="connsiteX297" fmla="*/ 29922 w 153205"/>
                <a:gd name="connsiteY297" fmla="*/ 59055 h 182879"/>
                <a:gd name="connsiteX298" fmla="*/ 31827 w 153205"/>
                <a:gd name="connsiteY298" fmla="*/ 58102 h 182879"/>
                <a:gd name="connsiteX299" fmla="*/ 36590 w 153205"/>
                <a:gd name="connsiteY299" fmla="*/ 58102 h 182879"/>
                <a:gd name="connsiteX300" fmla="*/ 38495 w 153205"/>
                <a:gd name="connsiteY300" fmla="*/ 59055 h 182879"/>
                <a:gd name="connsiteX301" fmla="*/ 41352 w 153205"/>
                <a:gd name="connsiteY301" fmla="*/ 62865 h 182879"/>
                <a:gd name="connsiteX302" fmla="*/ 39447 w 153205"/>
                <a:gd name="connsiteY302" fmla="*/ 63817 h 182879"/>
                <a:gd name="connsiteX303" fmla="*/ 29922 w 153205"/>
                <a:gd name="connsiteY303" fmla="*/ 34290 h 182879"/>
                <a:gd name="connsiteX304" fmla="*/ 29922 w 153205"/>
                <a:gd name="connsiteY304" fmla="*/ 34290 h 182879"/>
                <a:gd name="connsiteX305" fmla="*/ 29922 w 153205"/>
                <a:gd name="connsiteY305" fmla="*/ 34290 h 182879"/>
                <a:gd name="connsiteX306" fmla="*/ 29922 w 153205"/>
                <a:gd name="connsiteY306" fmla="*/ 34290 h 182879"/>
                <a:gd name="connsiteX307" fmla="*/ 29922 w 153205"/>
                <a:gd name="connsiteY307" fmla="*/ 34290 h 182879"/>
                <a:gd name="connsiteX308" fmla="*/ 39447 w 153205"/>
                <a:gd name="connsiteY308" fmla="*/ 96202 h 182879"/>
                <a:gd name="connsiteX309" fmla="*/ 36590 w 153205"/>
                <a:gd name="connsiteY309" fmla="*/ 97155 h 182879"/>
                <a:gd name="connsiteX310" fmla="*/ 36590 w 153205"/>
                <a:gd name="connsiteY310" fmla="*/ 99060 h 182879"/>
                <a:gd name="connsiteX311" fmla="*/ 34685 w 153205"/>
                <a:gd name="connsiteY311" fmla="*/ 100965 h 182879"/>
                <a:gd name="connsiteX312" fmla="*/ 33732 w 153205"/>
                <a:gd name="connsiteY312" fmla="*/ 99060 h 182879"/>
                <a:gd name="connsiteX313" fmla="*/ 33732 w 153205"/>
                <a:gd name="connsiteY313" fmla="*/ 95250 h 182879"/>
                <a:gd name="connsiteX314" fmla="*/ 32780 w 153205"/>
                <a:gd name="connsiteY314" fmla="*/ 93345 h 182879"/>
                <a:gd name="connsiteX315" fmla="*/ 31827 w 153205"/>
                <a:gd name="connsiteY315" fmla="*/ 95250 h 182879"/>
                <a:gd name="connsiteX316" fmla="*/ 31827 w 153205"/>
                <a:gd name="connsiteY316" fmla="*/ 98107 h 182879"/>
                <a:gd name="connsiteX317" fmla="*/ 32780 w 153205"/>
                <a:gd name="connsiteY317" fmla="*/ 101917 h 182879"/>
                <a:gd name="connsiteX318" fmla="*/ 37542 w 153205"/>
                <a:gd name="connsiteY318" fmla="*/ 100965 h 182879"/>
                <a:gd name="connsiteX319" fmla="*/ 38495 w 153205"/>
                <a:gd name="connsiteY319" fmla="*/ 99060 h 182879"/>
                <a:gd name="connsiteX320" fmla="*/ 39447 w 153205"/>
                <a:gd name="connsiteY320" fmla="*/ 96202 h 182879"/>
                <a:gd name="connsiteX321" fmla="*/ 33732 w 153205"/>
                <a:gd name="connsiteY321" fmla="*/ 28575 h 182879"/>
                <a:gd name="connsiteX322" fmla="*/ 34685 w 153205"/>
                <a:gd name="connsiteY322" fmla="*/ 32385 h 182879"/>
                <a:gd name="connsiteX323" fmla="*/ 33732 w 153205"/>
                <a:gd name="connsiteY323" fmla="*/ 28575 h 182879"/>
                <a:gd name="connsiteX324" fmla="*/ 35637 w 153205"/>
                <a:gd name="connsiteY324" fmla="*/ 113347 h 182879"/>
                <a:gd name="connsiteX325" fmla="*/ 35637 w 153205"/>
                <a:gd name="connsiteY325" fmla="*/ 113347 h 182879"/>
                <a:gd name="connsiteX326" fmla="*/ 35637 w 153205"/>
                <a:gd name="connsiteY326" fmla="*/ 112395 h 182879"/>
                <a:gd name="connsiteX327" fmla="*/ 35637 w 153205"/>
                <a:gd name="connsiteY327" fmla="*/ 113347 h 182879"/>
                <a:gd name="connsiteX328" fmla="*/ 35637 w 153205"/>
                <a:gd name="connsiteY328" fmla="*/ 113347 h 182879"/>
                <a:gd name="connsiteX329" fmla="*/ 37542 w 153205"/>
                <a:gd name="connsiteY329" fmla="*/ 141922 h 182879"/>
                <a:gd name="connsiteX330" fmla="*/ 37542 w 153205"/>
                <a:gd name="connsiteY330" fmla="*/ 140017 h 182879"/>
                <a:gd name="connsiteX331" fmla="*/ 36590 w 153205"/>
                <a:gd name="connsiteY331" fmla="*/ 139065 h 182879"/>
                <a:gd name="connsiteX332" fmla="*/ 37542 w 153205"/>
                <a:gd name="connsiteY332" fmla="*/ 141922 h 182879"/>
                <a:gd name="connsiteX333" fmla="*/ 37542 w 153205"/>
                <a:gd name="connsiteY333" fmla="*/ 141922 h 182879"/>
                <a:gd name="connsiteX334" fmla="*/ 38495 w 153205"/>
                <a:gd name="connsiteY334" fmla="*/ 154305 h 182879"/>
                <a:gd name="connsiteX335" fmla="*/ 38495 w 153205"/>
                <a:gd name="connsiteY335" fmla="*/ 154305 h 182879"/>
                <a:gd name="connsiteX336" fmla="*/ 37542 w 153205"/>
                <a:gd name="connsiteY336" fmla="*/ 153352 h 182879"/>
                <a:gd name="connsiteX337" fmla="*/ 38495 w 153205"/>
                <a:gd name="connsiteY337" fmla="*/ 154305 h 182879"/>
                <a:gd name="connsiteX338" fmla="*/ 38495 w 153205"/>
                <a:gd name="connsiteY338" fmla="*/ 154305 h 182879"/>
                <a:gd name="connsiteX339" fmla="*/ 36590 w 153205"/>
                <a:gd name="connsiteY339" fmla="*/ 36195 h 182879"/>
                <a:gd name="connsiteX340" fmla="*/ 37542 w 153205"/>
                <a:gd name="connsiteY340" fmla="*/ 35242 h 182879"/>
                <a:gd name="connsiteX341" fmla="*/ 38495 w 153205"/>
                <a:gd name="connsiteY341" fmla="*/ 37147 h 182879"/>
                <a:gd name="connsiteX342" fmla="*/ 36590 w 153205"/>
                <a:gd name="connsiteY342" fmla="*/ 38100 h 182879"/>
                <a:gd name="connsiteX343" fmla="*/ 36590 w 153205"/>
                <a:gd name="connsiteY343" fmla="*/ 36195 h 182879"/>
                <a:gd name="connsiteX344" fmla="*/ 40400 w 153205"/>
                <a:gd name="connsiteY344" fmla="*/ 87630 h 182879"/>
                <a:gd name="connsiteX345" fmla="*/ 39447 w 153205"/>
                <a:gd name="connsiteY345" fmla="*/ 87630 h 182879"/>
                <a:gd name="connsiteX346" fmla="*/ 38495 w 153205"/>
                <a:gd name="connsiteY346" fmla="*/ 88582 h 182879"/>
                <a:gd name="connsiteX347" fmla="*/ 40400 w 153205"/>
                <a:gd name="connsiteY347" fmla="*/ 87630 h 182879"/>
                <a:gd name="connsiteX348" fmla="*/ 40400 w 153205"/>
                <a:gd name="connsiteY348" fmla="*/ 87630 h 182879"/>
                <a:gd name="connsiteX349" fmla="*/ 44210 w 153205"/>
                <a:gd name="connsiteY349" fmla="*/ 142875 h 182879"/>
                <a:gd name="connsiteX350" fmla="*/ 44210 w 153205"/>
                <a:gd name="connsiteY350" fmla="*/ 142875 h 182879"/>
                <a:gd name="connsiteX351" fmla="*/ 44210 w 153205"/>
                <a:gd name="connsiteY351" fmla="*/ 142875 h 182879"/>
                <a:gd name="connsiteX352" fmla="*/ 44210 w 153205"/>
                <a:gd name="connsiteY352" fmla="*/ 142875 h 182879"/>
                <a:gd name="connsiteX353" fmla="*/ 44210 w 153205"/>
                <a:gd name="connsiteY353" fmla="*/ 142875 h 182879"/>
                <a:gd name="connsiteX354" fmla="*/ 45162 w 153205"/>
                <a:gd name="connsiteY354" fmla="*/ 22860 h 182879"/>
                <a:gd name="connsiteX355" fmla="*/ 45162 w 153205"/>
                <a:gd name="connsiteY355" fmla="*/ 22860 h 182879"/>
                <a:gd name="connsiteX356" fmla="*/ 47067 w 153205"/>
                <a:gd name="connsiteY356" fmla="*/ 22860 h 182879"/>
                <a:gd name="connsiteX357" fmla="*/ 45162 w 153205"/>
                <a:gd name="connsiteY357" fmla="*/ 22860 h 182879"/>
                <a:gd name="connsiteX358" fmla="*/ 45162 w 153205"/>
                <a:gd name="connsiteY358" fmla="*/ 22860 h 182879"/>
                <a:gd name="connsiteX359" fmla="*/ 49925 w 153205"/>
                <a:gd name="connsiteY359" fmla="*/ 60007 h 182879"/>
                <a:gd name="connsiteX360" fmla="*/ 48972 w 153205"/>
                <a:gd name="connsiteY360" fmla="*/ 59055 h 182879"/>
                <a:gd name="connsiteX361" fmla="*/ 48020 w 153205"/>
                <a:gd name="connsiteY361" fmla="*/ 59055 h 182879"/>
                <a:gd name="connsiteX362" fmla="*/ 48972 w 153205"/>
                <a:gd name="connsiteY362" fmla="*/ 59055 h 182879"/>
                <a:gd name="connsiteX363" fmla="*/ 49925 w 153205"/>
                <a:gd name="connsiteY363" fmla="*/ 60007 h 182879"/>
                <a:gd name="connsiteX364" fmla="*/ 49925 w 153205"/>
                <a:gd name="connsiteY364" fmla="*/ 38100 h 182879"/>
                <a:gd name="connsiteX365" fmla="*/ 48972 w 153205"/>
                <a:gd name="connsiteY365" fmla="*/ 35242 h 182879"/>
                <a:gd name="connsiteX366" fmla="*/ 48020 w 153205"/>
                <a:gd name="connsiteY366" fmla="*/ 37147 h 182879"/>
                <a:gd name="connsiteX367" fmla="*/ 49925 w 153205"/>
                <a:gd name="connsiteY367" fmla="*/ 38100 h 182879"/>
                <a:gd name="connsiteX368" fmla="*/ 49925 w 153205"/>
                <a:gd name="connsiteY368" fmla="*/ 38100 h 182879"/>
                <a:gd name="connsiteX369" fmla="*/ 48972 w 153205"/>
                <a:gd name="connsiteY369" fmla="*/ 25717 h 182879"/>
                <a:gd name="connsiteX370" fmla="*/ 48972 w 153205"/>
                <a:gd name="connsiteY370" fmla="*/ 25717 h 182879"/>
                <a:gd name="connsiteX371" fmla="*/ 48972 w 153205"/>
                <a:gd name="connsiteY371" fmla="*/ 25717 h 182879"/>
                <a:gd name="connsiteX372" fmla="*/ 48972 w 153205"/>
                <a:gd name="connsiteY372" fmla="*/ 25717 h 182879"/>
                <a:gd name="connsiteX373" fmla="*/ 48972 w 153205"/>
                <a:gd name="connsiteY373" fmla="*/ 25717 h 182879"/>
                <a:gd name="connsiteX374" fmla="*/ 102312 w 153205"/>
                <a:gd name="connsiteY374" fmla="*/ 91440 h 182879"/>
                <a:gd name="connsiteX375" fmla="*/ 103264 w 153205"/>
                <a:gd name="connsiteY375" fmla="*/ 82867 h 182879"/>
                <a:gd name="connsiteX376" fmla="*/ 101360 w 153205"/>
                <a:gd name="connsiteY376" fmla="*/ 66675 h 182879"/>
                <a:gd name="connsiteX377" fmla="*/ 96597 w 153205"/>
                <a:gd name="connsiteY377" fmla="*/ 32385 h 182879"/>
                <a:gd name="connsiteX378" fmla="*/ 88977 w 153205"/>
                <a:gd name="connsiteY378" fmla="*/ 15240 h 182879"/>
                <a:gd name="connsiteX379" fmla="*/ 68975 w 153205"/>
                <a:gd name="connsiteY379" fmla="*/ 14288 h 182879"/>
                <a:gd name="connsiteX380" fmla="*/ 59450 w 153205"/>
                <a:gd name="connsiteY380" fmla="*/ 29527 h 182879"/>
                <a:gd name="connsiteX381" fmla="*/ 50877 w 153205"/>
                <a:gd name="connsiteY381" fmla="*/ 80963 h 182879"/>
                <a:gd name="connsiteX382" fmla="*/ 54687 w 153205"/>
                <a:gd name="connsiteY382" fmla="*/ 138113 h 182879"/>
                <a:gd name="connsiteX383" fmla="*/ 67070 w 153205"/>
                <a:gd name="connsiteY383" fmla="*/ 164782 h 182879"/>
                <a:gd name="connsiteX384" fmla="*/ 88025 w 153205"/>
                <a:gd name="connsiteY384" fmla="*/ 164782 h 182879"/>
                <a:gd name="connsiteX385" fmla="*/ 93739 w 153205"/>
                <a:gd name="connsiteY385" fmla="*/ 154305 h 182879"/>
                <a:gd name="connsiteX386" fmla="*/ 101360 w 153205"/>
                <a:gd name="connsiteY386" fmla="*/ 109538 h 182879"/>
                <a:gd name="connsiteX387" fmla="*/ 101360 w 153205"/>
                <a:gd name="connsiteY387" fmla="*/ 93345 h 182879"/>
                <a:gd name="connsiteX388" fmla="*/ 102312 w 153205"/>
                <a:gd name="connsiteY388" fmla="*/ 91440 h 182879"/>
                <a:gd name="connsiteX389" fmla="*/ 110885 w 153205"/>
                <a:gd name="connsiteY389" fmla="*/ 141922 h 182879"/>
                <a:gd name="connsiteX390" fmla="*/ 108980 w 153205"/>
                <a:gd name="connsiteY390" fmla="*/ 142875 h 182879"/>
                <a:gd name="connsiteX391" fmla="*/ 108980 w 153205"/>
                <a:gd name="connsiteY391" fmla="*/ 143827 h 182879"/>
                <a:gd name="connsiteX392" fmla="*/ 106122 w 153205"/>
                <a:gd name="connsiteY392" fmla="*/ 146685 h 182879"/>
                <a:gd name="connsiteX393" fmla="*/ 107075 w 153205"/>
                <a:gd name="connsiteY393" fmla="*/ 147638 h 182879"/>
                <a:gd name="connsiteX394" fmla="*/ 108980 w 153205"/>
                <a:gd name="connsiteY394" fmla="*/ 143827 h 182879"/>
                <a:gd name="connsiteX395" fmla="*/ 108980 w 153205"/>
                <a:gd name="connsiteY395" fmla="*/ 143827 h 182879"/>
                <a:gd name="connsiteX396" fmla="*/ 109932 w 153205"/>
                <a:gd name="connsiteY396" fmla="*/ 143827 h 182879"/>
                <a:gd name="connsiteX397" fmla="*/ 110885 w 153205"/>
                <a:gd name="connsiteY397" fmla="*/ 141922 h 182879"/>
                <a:gd name="connsiteX398" fmla="*/ 110885 w 153205"/>
                <a:gd name="connsiteY398" fmla="*/ 141922 h 182879"/>
                <a:gd name="connsiteX399" fmla="*/ 109932 w 153205"/>
                <a:gd name="connsiteY399" fmla="*/ 151447 h 182879"/>
                <a:gd name="connsiteX400" fmla="*/ 109932 w 153205"/>
                <a:gd name="connsiteY400" fmla="*/ 151447 h 182879"/>
                <a:gd name="connsiteX401" fmla="*/ 109932 w 153205"/>
                <a:gd name="connsiteY401" fmla="*/ 151447 h 182879"/>
                <a:gd name="connsiteX402" fmla="*/ 109932 w 153205"/>
                <a:gd name="connsiteY402" fmla="*/ 151447 h 182879"/>
                <a:gd name="connsiteX403" fmla="*/ 109932 w 153205"/>
                <a:gd name="connsiteY403" fmla="*/ 151447 h 182879"/>
                <a:gd name="connsiteX404" fmla="*/ 108980 w 153205"/>
                <a:gd name="connsiteY404" fmla="*/ 54292 h 182879"/>
                <a:gd name="connsiteX405" fmla="*/ 109932 w 153205"/>
                <a:gd name="connsiteY405" fmla="*/ 54292 h 182879"/>
                <a:gd name="connsiteX406" fmla="*/ 111837 w 153205"/>
                <a:gd name="connsiteY406" fmla="*/ 53340 h 182879"/>
                <a:gd name="connsiteX407" fmla="*/ 110885 w 153205"/>
                <a:gd name="connsiteY407" fmla="*/ 52388 h 182879"/>
                <a:gd name="connsiteX408" fmla="*/ 108980 w 153205"/>
                <a:gd name="connsiteY408" fmla="*/ 54292 h 182879"/>
                <a:gd name="connsiteX409" fmla="*/ 109932 w 153205"/>
                <a:gd name="connsiteY409" fmla="*/ 39052 h 182879"/>
                <a:gd name="connsiteX410" fmla="*/ 110885 w 153205"/>
                <a:gd name="connsiteY410" fmla="*/ 40957 h 182879"/>
                <a:gd name="connsiteX411" fmla="*/ 111837 w 153205"/>
                <a:gd name="connsiteY411" fmla="*/ 40005 h 182879"/>
                <a:gd name="connsiteX412" fmla="*/ 109932 w 153205"/>
                <a:gd name="connsiteY412" fmla="*/ 39052 h 182879"/>
                <a:gd name="connsiteX413" fmla="*/ 109932 w 153205"/>
                <a:gd name="connsiteY413" fmla="*/ 39052 h 182879"/>
                <a:gd name="connsiteX414" fmla="*/ 112789 w 153205"/>
                <a:gd name="connsiteY414" fmla="*/ 130492 h 182879"/>
                <a:gd name="connsiteX415" fmla="*/ 110885 w 153205"/>
                <a:gd name="connsiteY415" fmla="*/ 129540 h 182879"/>
                <a:gd name="connsiteX416" fmla="*/ 109932 w 153205"/>
                <a:gd name="connsiteY416" fmla="*/ 130492 h 182879"/>
                <a:gd name="connsiteX417" fmla="*/ 111837 w 153205"/>
                <a:gd name="connsiteY417" fmla="*/ 131445 h 182879"/>
                <a:gd name="connsiteX418" fmla="*/ 112789 w 153205"/>
                <a:gd name="connsiteY418" fmla="*/ 130492 h 182879"/>
                <a:gd name="connsiteX419" fmla="*/ 122314 w 153205"/>
                <a:gd name="connsiteY419" fmla="*/ 52388 h 182879"/>
                <a:gd name="connsiteX420" fmla="*/ 120410 w 153205"/>
                <a:gd name="connsiteY420" fmla="*/ 56197 h 182879"/>
                <a:gd name="connsiteX421" fmla="*/ 117552 w 153205"/>
                <a:gd name="connsiteY421" fmla="*/ 60007 h 182879"/>
                <a:gd name="connsiteX422" fmla="*/ 115647 w 153205"/>
                <a:gd name="connsiteY422" fmla="*/ 61913 h 182879"/>
                <a:gd name="connsiteX423" fmla="*/ 114695 w 153205"/>
                <a:gd name="connsiteY423" fmla="*/ 64770 h 182879"/>
                <a:gd name="connsiteX424" fmla="*/ 115647 w 153205"/>
                <a:gd name="connsiteY424" fmla="*/ 67627 h 182879"/>
                <a:gd name="connsiteX425" fmla="*/ 118505 w 153205"/>
                <a:gd name="connsiteY425" fmla="*/ 66675 h 182879"/>
                <a:gd name="connsiteX426" fmla="*/ 121362 w 153205"/>
                <a:gd name="connsiteY426" fmla="*/ 68580 h 182879"/>
                <a:gd name="connsiteX427" fmla="*/ 122314 w 153205"/>
                <a:gd name="connsiteY427" fmla="*/ 71438 h 182879"/>
                <a:gd name="connsiteX428" fmla="*/ 115647 w 153205"/>
                <a:gd name="connsiteY428" fmla="*/ 67627 h 182879"/>
                <a:gd name="connsiteX429" fmla="*/ 109932 w 153205"/>
                <a:gd name="connsiteY429" fmla="*/ 70485 h 182879"/>
                <a:gd name="connsiteX430" fmla="*/ 108980 w 153205"/>
                <a:gd name="connsiteY430" fmla="*/ 71438 h 182879"/>
                <a:gd name="connsiteX431" fmla="*/ 116600 w 153205"/>
                <a:gd name="connsiteY431" fmla="*/ 76200 h 182879"/>
                <a:gd name="connsiteX432" fmla="*/ 118505 w 153205"/>
                <a:gd name="connsiteY432" fmla="*/ 78105 h 182879"/>
                <a:gd name="connsiteX433" fmla="*/ 118505 w 153205"/>
                <a:gd name="connsiteY433" fmla="*/ 82867 h 182879"/>
                <a:gd name="connsiteX434" fmla="*/ 123267 w 153205"/>
                <a:gd name="connsiteY434" fmla="*/ 83820 h 182879"/>
                <a:gd name="connsiteX435" fmla="*/ 124220 w 153205"/>
                <a:gd name="connsiteY435" fmla="*/ 81915 h 182879"/>
                <a:gd name="connsiteX436" fmla="*/ 126125 w 153205"/>
                <a:gd name="connsiteY436" fmla="*/ 77152 h 182879"/>
                <a:gd name="connsiteX437" fmla="*/ 128030 w 153205"/>
                <a:gd name="connsiteY437" fmla="*/ 75247 h 182879"/>
                <a:gd name="connsiteX438" fmla="*/ 129935 w 153205"/>
                <a:gd name="connsiteY438" fmla="*/ 80010 h 182879"/>
                <a:gd name="connsiteX439" fmla="*/ 124220 w 153205"/>
                <a:gd name="connsiteY439" fmla="*/ 87630 h 182879"/>
                <a:gd name="connsiteX440" fmla="*/ 120410 w 153205"/>
                <a:gd name="connsiteY440" fmla="*/ 89535 h 182879"/>
                <a:gd name="connsiteX441" fmla="*/ 119457 w 153205"/>
                <a:gd name="connsiteY441" fmla="*/ 88582 h 182879"/>
                <a:gd name="connsiteX442" fmla="*/ 118505 w 153205"/>
                <a:gd name="connsiteY442" fmla="*/ 87630 h 182879"/>
                <a:gd name="connsiteX443" fmla="*/ 113742 w 153205"/>
                <a:gd name="connsiteY443" fmla="*/ 87630 h 182879"/>
                <a:gd name="connsiteX444" fmla="*/ 113742 w 153205"/>
                <a:gd name="connsiteY444" fmla="*/ 88582 h 182879"/>
                <a:gd name="connsiteX445" fmla="*/ 116600 w 153205"/>
                <a:gd name="connsiteY445" fmla="*/ 92392 h 182879"/>
                <a:gd name="connsiteX446" fmla="*/ 121362 w 153205"/>
                <a:gd name="connsiteY446" fmla="*/ 92392 h 182879"/>
                <a:gd name="connsiteX447" fmla="*/ 125172 w 153205"/>
                <a:gd name="connsiteY447" fmla="*/ 92392 h 182879"/>
                <a:gd name="connsiteX448" fmla="*/ 134697 w 153205"/>
                <a:gd name="connsiteY448" fmla="*/ 83820 h 182879"/>
                <a:gd name="connsiteX449" fmla="*/ 139460 w 153205"/>
                <a:gd name="connsiteY449" fmla="*/ 80010 h 182879"/>
                <a:gd name="connsiteX450" fmla="*/ 140412 w 153205"/>
                <a:gd name="connsiteY450" fmla="*/ 79057 h 182879"/>
                <a:gd name="connsiteX451" fmla="*/ 138507 w 153205"/>
                <a:gd name="connsiteY451" fmla="*/ 78105 h 182879"/>
                <a:gd name="connsiteX452" fmla="*/ 134697 w 153205"/>
                <a:gd name="connsiteY452" fmla="*/ 80010 h 182879"/>
                <a:gd name="connsiteX453" fmla="*/ 131839 w 153205"/>
                <a:gd name="connsiteY453" fmla="*/ 80010 h 182879"/>
                <a:gd name="connsiteX454" fmla="*/ 133745 w 153205"/>
                <a:gd name="connsiteY454" fmla="*/ 78105 h 182879"/>
                <a:gd name="connsiteX455" fmla="*/ 136602 w 153205"/>
                <a:gd name="connsiteY455" fmla="*/ 76200 h 182879"/>
                <a:gd name="connsiteX456" fmla="*/ 136602 w 153205"/>
                <a:gd name="connsiteY456" fmla="*/ 75247 h 182879"/>
                <a:gd name="connsiteX457" fmla="*/ 135650 w 153205"/>
                <a:gd name="connsiteY457" fmla="*/ 75247 h 182879"/>
                <a:gd name="connsiteX458" fmla="*/ 133745 w 153205"/>
                <a:gd name="connsiteY458" fmla="*/ 76200 h 182879"/>
                <a:gd name="connsiteX459" fmla="*/ 136602 w 153205"/>
                <a:gd name="connsiteY459" fmla="*/ 71438 h 182879"/>
                <a:gd name="connsiteX460" fmla="*/ 134697 w 153205"/>
                <a:gd name="connsiteY460" fmla="*/ 68580 h 182879"/>
                <a:gd name="connsiteX461" fmla="*/ 132792 w 153205"/>
                <a:gd name="connsiteY461" fmla="*/ 67627 h 182879"/>
                <a:gd name="connsiteX462" fmla="*/ 132792 w 153205"/>
                <a:gd name="connsiteY462" fmla="*/ 64770 h 182879"/>
                <a:gd name="connsiteX463" fmla="*/ 124220 w 153205"/>
                <a:gd name="connsiteY463" fmla="*/ 60007 h 182879"/>
                <a:gd name="connsiteX464" fmla="*/ 121362 w 153205"/>
                <a:gd name="connsiteY464" fmla="*/ 56197 h 182879"/>
                <a:gd name="connsiteX465" fmla="*/ 124220 w 153205"/>
                <a:gd name="connsiteY465" fmla="*/ 52388 h 182879"/>
                <a:gd name="connsiteX466" fmla="*/ 127077 w 153205"/>
                <a:gd name="connsiteY466" fmla="*/ 50482 h 182879"/>
                <a:gd name="connsiteX467" fmla="*/ 127077 w 153205"/>
                <a:gd name="connsiteY467" fmla="*/ 50482 h 182879"/>
                <a:gd name="connsiteX468" fmla="*/ 128982 w 153205"/>
                <a:gd name="connsiteY468" fmla="*/ 50482 h 182879"/>
                <a:gd name="connsiteX469" fmla="*/ 128030 w 153205"/>
                <a:gd name="connsiteY469" fmla="*/ 48577 h 182879"/>
                <a:gd name="connsiteX470" fmla="*/ 125172 w 153205"/>
                <a:gd name="connsiteY470" fmla="*/ 46672 h 182879"/>
                <a:gd name="connsiteX471" fmla="*/ 123267 w 153205"/>
                <a:gd name="connsiteY471" fmla="*/ 50482 h 182879"/>
                <a:gd name="connsiteX472" fmla="*/ 122314 w 153205"/>
                <a:gd name="connsiteY472" fmla="*/ 52388 h 182879"/>
                <a:gd name="connsiteX473" fmla="*/ 111837 w 153205"/>
                <a:gd name="connsiteY473" fmla="*/ 109538 h 182879"/>
                <a:gd name="connsiteX474" fmla="*/ 111837 w 153205"/>
                <a:gd name="connsiteY474" fmla="*/ 109538 h 182879"/>
                <a:gd name="connsiteX475" fmla="*/ 112789 w 153205"/>
                <a:gd name="connsiteY475" fmla="*/ 109538 h 182879"/>
                <a:gd name="connsiteX476" fmla="*/ 111837 w 153205"/>
                <a:gd name="connsiteY476" fmla="*/ 109538 h 182879"/>
                <a:gd name="connsiteX477" fmla="*/ 111837 w 153205"/>
                <a:gd name="connsiteY477" fmla="*/ 109538 h 182879"/>
                <a:gd name="connsiteX478" fmla="*/ 112789 w 153205"/>
                <a:gd name="connsiteY478" fmla="*/ 83820 h 182879"/>
                <a:gd name="connsiteX479" fmla="*/ 112789 w 153205"/>
                <a:gd name="connsiteY479" fmla="*/ 83820 h 182879"/>
                <a:gd name="connsiteX480" fmla="*/ 111837 w 153205"/>
                <a:gd name="connsiteY480" fmla="*/ 84772 h 182879"/>
                <a:gd name="connsiteX481" fmla="*/ 112789 w 153205"/>
                <a:gd name="connsiteY481" fmla="*/ 84772 h 182879"/>
                <a:gd name="connsiteX482" fmla="*/ 112789 w 153205"/>
                <a:gd name="connsiteY482" fmla="*/ 83820 h 182879"/>
                <a:gd name="connsiteX483" fmla="*/ 111837 w 153205"/>
                <a:gd name="connsiteY483" fmla="*/ 50482 h 182879"/>
                <a:gd name="connsiteX484" fmla="*/ 113742 w 153205"/>
                <a:gd name="connsiteY484" fmla="*/ 51435 h 182879"/>
                <a:gd name="connsiteX485" fmla="*/ 120410 w 153205"/>
                <a:gd name="connsiteY485" fmla="*/ 44767 h 182879"/>
                <a:gd name="connsiteX486" fmla="*/ 121362 w 153205"/>
                <a:gd name="connsiteY486" fmla="*/ 47625 h 182879"/>
                <a:gd name="connsiteX487" fmla="*/ 122314 w 153205"/>
                <a:gd name="connsiteY487" fmla="*/ 47625 h 182879"/>
                <a:gd name="connsiteX488" fmla="*/ 123267 w 153205"/>
                <a:gd name="connsiteY488" fmla="*/ 43815 h 182879"/>
                <a:gd name="connsiteX489" fmla="*/ 120410 w 153205"/>
                <a:gd name="connsiteY489" fmla="*/ 43815 h 182879"/>
                <a:gd name="connsiteX490" fmla="*/ 116600 w 153205"/>
                <a:gd name="connsiteY490" fmla="*/ 46672 h 182879"/>
                <a:gd name="connsiteX491" fmla="*/ 115647 w 153205"/>
                <a:gd name="connsiteY491" fmla="*/ 47625 h 182879"/>
                <a:gd name="connsiteX492" fmla="*/ 113742 w 153205"/>
                <a:gd name="connsiteY492" fmla="*/ 48577 h 182879"/>
                <a:gd name="connsiteX493" fmla="*/ 111837 w 153205"/>
                <a:gd name="connsiteY493" fmla="*/ 50482 h 182879"/>
                <a:gd name="connsiteX494" fmla="*/ 112789 w 153205"/>
                <a:gd name="connsiteY494" fmla="*/ 159067 h 182879"/>
                <a:gd name="connsiteX495" fmla="*/ 112789 w 153205"/>
                <a:gd name="connsiteY495" fmla="*/ 159067 h 182879"/>
                <a:gd name="connsiteX496" fmla="*/ 112789 w 153205"/>
                <a:gd name="connsiteY496" fmla="*/ 158115 h 182879"/>
                <a:gd name="connsiteX497" fmla="*/ 112789 w 153205"/>
                <a:gd name="connsiteY497" fmla="*/ 159067 h 182879"/>
                <a:gd name="connsiteX498" fmla="*/ 112789 w 153205"/>
                <a:gd name="connsiteY498" fmla="*/ 159067 h 182879"/>
                <a:gd name="connsiteX499" fmla="*/ 113742 w 153205"/>
                <a:gd name="connsiteY499" fmla="*/ 125730 h 182879"/>
                <a:gd name="connsiteX500" fmla="*/ 113742 w 153205"/>
                <a:gd name="connsiteY500" fmla="*/ 125730 h 182879"/>
                <a:gd name="connsiteX501" fmla="*/ 115647 w 153205"/>
                <a:gd name="connsiteY501" fmla="*/ 128588 h 182879"/>
                <a:gd name="connsiteX502" fmla="*/ 116600 w 153205"/>
                <a:gd name="connsiteY502" fmla="*/ 128588 h 182879"/>
                <a:gd name="connsiteX503" fmla="*/ 114695 w 153205"/>
                <a:gd name="connsiteY503" fmla="*/ 125730 h 182879"/>
                <a:gd name="connsiteX504" fmla="*/ 113742 w 153205"/>
                <a:gd name="connsiteY504" fmla="*/ 125730 h 182879"/>
                <a:gd name="connsiteX505" fmla="*/ 113742 w 153205"/>
                <a:gd name="connsiteY505" fmla="*/ 125730 h 182879"/>
                <a:gd name="connsiteX506" fmla="*/ 112789 w 153205"/>
                <a:gd name="connsiteY506" fmla="*/ 122872 h 182879"/>
                <a:gd name="connsiteX507" fmla="*/ 111837 w 153205"/>
                <a:gd name="connsiteY507" fmla="*/ 124777 h 182879"/>
                <a:gd name="connsiteX508" fmla="*/ 113742 w 153205"/>
                <a:gd name="connsiteY508" fmla="*/ 125730 h 182879"/>
                <a:gd name="connsiteX509" fmla="*/ 112789 w 153205"/>
                <a:gd name="connsiteY509" fmla="*/ 97155 h 182879"/>
                <a:gd name="connsiteX510" fmla="*/ 112789 w 153205"/>
                <a:gd name="connsiteY510" fmla="*/ 97155 h 182879"/>
                <a:gd name="connsiteX511" fmla="*/ 114695 w 153205"/>
                <a:gd name="connsiteY511" fmla="*/ 97155 h 182879"/>
                <a:gd name="connsiteX512" fmla="*/ 112789 w 153205"/>
                <a:gd name="connsiteY512" fmla="*/ 97155 h 182879"/>
                <a:gd name="connsiteX513" fmla="*/ 112789 w 153205"/>
                <a:gd name="connsiteY513" fmla="*/ 97155 h 182879"/>
                <a:gd name="connsiteX514" fmla="*/ 116600 w 153205"/>
                <a:gd name="connsiteY514" fmla="*/ 80963 h 182879"/>
                <a:gd name="connsiteX515" fmla="*/ 117552 w 153205"/>
                <a:gd name="connsiteY515" fmla="*/ 80010 h 182879"/>
                <a:gd name="connsiteX516" fmla="*/ 114695 w 153205"/>
                <a:gd name="connsiteY516" fmla="*/ 78105 h 182879"/>
                <a:gd name="connsiteX517" fmla="*/ 112789 w 153205"/>
                <a:gd name="connsiteY517" fmla="*/ 78105 h 182879"/>
                <a:gd name="connsiteX518" fmla="*/ 116600 w 153205"/>
                <a:gd name="connsiteY518" fmla="*/ 80963 h 182879"/>
                <a:gd name="connsiteX519" fmla="*/ 113742 w 153205"/>
                <a:gd name="connsiteY519" fmla="*/ 161925 h 182879"/>
                <a:gd name="connsiteX520" fmla="*/ 113742 w 153205"/>
                <a:gd name="connsiteY520" fmla="*/ 161925 h 182879"/>
                <a:gd name="connsiteX521" fmla="*/ 113742 w 153205"/>
                <a:gd name="connsiteY521" fmla="*/ 161925 h 182879"/>
                <a:gd name="connsiteX522" fmla="*/ 113742 w 153205"/>
                <a:gd name="connsiteY522" fmla="*/ 161925 h 182879"/>
                <a:gd name="connsiteX523" fmla="*/ 113742 w 153205"/>
                <a:gd name="connsiteY523" fmla="*/ 161925 h 182879"/>
                <a:gd name="connsiteX524" fmla="*/ 114695 w 153205"/>
                <a:gd name="connsiteY524" fmla="*/ 42863 h 182879"/>
                <a:gd name="connsiteX525" fmla="*/ 114695 w 153205"/>
                <a:gd name="connsiteY525" fmla="*/ 42863 h 182879"/>
                <a:gd name="connsiteX526" fmla="*/ 114695 w 153205"/>
                <a:gd name="connsiteY526" fmla="*/ 40957 h 182879"/>
                <a:gd name="connsiteX527" fmla="*/ 114695 w 153205"/>
                <a:gd name="connsiteY527" fmla="*/ 42863 h 182879"/>
                <a:gd name="connsiteX528" fmla="*/ 114695 w 153205"/>
                <a:gd name="connsiteY528" fmla="*/ 42863 h 182879"/>
                <a:gd name="connsiteX529" fmla="*/ 118505 w 153205"/>
                <a:gd name="connsiteY529" fmla="*/ 142875 h 182879"/>
                <a:gd name="connsiteX530" fmla="*/ 115647 w 153205"/>
                <a:gd name="connsiteY530" fmla="*/ 140970 h 182879"/>
                <a:gd name="connsiteX531" fmla="*/ 113742 w 153205"/>
                <a:gd name="connsiteY531" fmla="*/ 142875 h 182879"/>
                <a:gd name="connsiteX532" fmla="*/ 115647 w 153205"/>
                <a:gd name="connsiteY532" fmla="*/ 143827 h 182879"/>
                <a:gd name="connsiteX533" fmla="*/ 118505 w 153205"/>
                <a:gd name="connsiteY533" fmla="*/ 142875 h 182879"/>
                <a:gd name="connsiteX534" fmla="*/ 121362 w 153205"/>
                <a:gd name="connsiteY534" fmla="*/ 113347 h 182879"/>
                <a:gd name="connsiteX535" fmla="*/ 119457 w 153205"/>
                <a:gd name="connsiteY535" fmla="*/ 111442 h 182879"/>
                <a:gd name="connsiteX536" fmla="*/ 115647 w 153205"/>
                <a:gd name="connsiteY536" fmla="*/ 112395 h 182879"/>
                <a:gd name="connsiteX537" fmla="*/ 114695 w 153205"/>
                <a:gd name="connsiteY537" fmla="*/ 113347 h 182879"/>
                <a:gd name="connsiteX538" fmla="*/ 115647 w 153205"/>
                <a:gd name="connsiteY538" fmla="*/ 114300 h 182879"/>
                <a:gd name="connsiteX539" fmla="*/ 116600 w 153205"/>
                <a:gd name="connsiteY539" fmla="*/ 116205 h 182879"/>
                <a:gd name="connsiteX540" fmla="*/ 117552 w 153205"/>
                <a:gd name="connsiteY540" fmla="*/ 123825 h 182879"/>
                <a:gd name="connsiteX541" fmla="*/ 119457 w 153205"/>
                <a:gd name="connsiteY541" fmla="*/ 123825 h 182879"/>
                <a:gd name="connsiteX542" fmla="*/ 122314 w 153205"/>
                <a:gd name="connsiteY542" fmla="*/ 121920 h 182879"/>
                <a:gd name="connsiteX543" fmla="*/ 123267 w 153205"/>
                <a:gd name="connsiteY543" fmla="*/ 116205 h 182879"/>
                <a:gd name="connsiteX544" fmla="*/ 121362 w 153205"/>
                <a:gd name="connsiteY544" fmla="*/ 113347 h 182879"/>
                <a:gd name="connsiteX545" fmla="*/ 143270 w 153205"/>
                <a:gd name="connsiteY545" fmla="*/ 118110 h 182879"/>
                <a:gd name="connsiteX546" fmla="*/ 138507 w 153205"/>
                <a:gd name="connsiteY546" fmla="*/ 116205 h 182879"/>
                <a:gd name="connsiteX547" fmla="*/ 138507 w 153205"/>
                <a:gd name="connsiteY547" fmla="*/ 115252 h 182879"/>
                <a:gd name="connsiteX548" fmla="*/ 140412 w 153205"/>
                <a:gd name="connsiteY548" fmla="*/ 113347 h 182879"/>
                <a:gd name="connsiteX549" fmla="*/ 138507 w 153205"/>
                <a:gd name="connsiteY549" fmla="*/ 113347 h 182879"/>
                <a:gd name="connsiteX550" fmla="*/ 138507 w 153205"/>
                <a:gd name="connsiteY550" fmla="*/ 113347 h 182879"/>
                <a:gd name="connsiteX551" fmla="*/ 138507 w 153205"/>
                <a:gd name="connsiteY551" fmla="*/ 107632 h 182879"/>
                <a:gd name="connsiteX552" fmla="*/ 138507 w 153205"/>
                <a:gd name="connsiteY552" fmla="*/ 106680 h 182879"/>
                <a:gd name="connsiteX553" fmla="*/ 139460 w 153205"/>
                <a:gd name="connsiteY553" fmla="*/ 101917 h 182879"/>
                <a:gd name="connsiteX554" fmla="*/ 138507 w 153205"/>
                <a:gd name="connsiteY554" fmla="*/ 97155 h 182879"/>
                <a:gd name="connsiteX555" fmla="*/ 139460 w 153205"/>
                <a:gd name="connsiteY555" fmla="*/ 96202 h 182879"/>
                <a:gd name="connsiteX556" fmla="*/ 139460 w 153205"/>
                <a:gd name="connsiteY556" fmla="*/ 96202 h 182879"/>
                <a:gd name="connsiteX557" fmla="*/ 138507 w 153205"/>
                <a:gd name="connsiteY557" fmla="*/ 98107 h 182879"/>
                <a:gd name="connsiteX558" fmla="*/ 135650 w 153205"/>
                <a:gd name="connsiteY558" fmla="*/ 99060 h 182879"/>
                <a:gd name="connsiteX559" fmla="*/ 133745 w 153205"/>
                <a:gd name="connsiteY559" fmla="*/ 99060 h 182879"/>
                <a:gd name="connsiteX560" fmla="*/ 132792 w 153205"/>
                <a:gd name="connsiteY560" fmla="*/ 96202 h 182879"/>
                <a:gd name="connsiteX561" fmla="*/ 133745 w 153205"/>
                <a:gd name="connsiteY561" fmla="*/ 94297 h 182879"/>
                <a:gd name="connsiteX562" fmla="*/ 133745 w 153205"/>
                <a:gd name="connsiteY562" fmla="*/ 92392 h 182879"/>
                <a:gd name="connsiteX563" fmla="*/ 131839 w 153205"/>
                <a:gd name="connsiteY563" fmla="*/ 93345 h 182879"/>
                <a:gd name="connsiteX564" fmla="*/ 127077 w 153205"/>
                <a:gd name="connsiteY564" fmla="*/ 96202 h 182879"/>
                <a:gd name="connsiteX565" fmla="*/ 126125 w 153205"/>
                <a:gd name="connsiteY565" fmla="*/ 100965 h 182879"/>
                <a:gd name="connsiteX566" fmla="*/ 125172 w 153205"/>
                <a:gd name="connsiteY566" fmla="*/ 101917 h 182879"/>
                <a:gd name="connsiteX567" fmla="*/ 122314 w 153205"/>
                <a:gd name="connsiteY567" fmla="*/ 104775 h 182879"/>
                <a:gd name="connsiteX568" fmla="*/ 125172 w 153205"/>
                <a:gd name="connsiteY568" fmla="*/ 112395 h 182879"/>
                <a:gd name="connsiteX569" fmla="*/ 127077 w 153205"/>
                <a:gd name="connsiteY569" fmla="*/ 113347 h 182879"/>
                <a:gd name="connsiteX570" fmla="*/ 127077 w 153205"/>
                <a:gd name="connsiteY570" fmla="*/ 111442 h 182879"/>
                <a:gd name="connsiteX571" fmla="*/ 129935 w 153205"/>
                <a:gd name="connsiteY571" fmla="*/ 114300 h 182879"/>
                <a:gd name="connsiteX572" fmla="*/ 129935 w 153205"/>
                <a:gd name="connsiteY572" fmla="*/ 115252 h 182879"/>
                <a:gd name="connsiteX573" fmla="*/ 127077 w 153205"/>
                <a:gd name="connsiteY573" fmla="*/ 118110 h 182879"/>
                <a:gd name="connsiteX574" fmla="*/ 126125 w 153205"/>
                <a:gd name="connsiteY574" fmla="*/ 120015 h 182879"/>
                <a:gd name="connsiteX575" fmla="*/ 128030 w 153205"/>
                <a:gd name="connsiteY575" fmla="*/ 120967 h 182879"/>
                <a:gd name="connsiteX576" fmla="*/ 128030 w 153205"/>
                <a:gd name="connsiteY576" fmla="*/ 127635 h 182879"/>
                <a:gd name="connsiteX577" fmla="*/ 127077 w 153205"/>
                <a:gd name="connsiteY577" fmla="*/ 128588 h 182879"/>
                <a:gd name="connsiteX578" fmla="*/ 125172 w 153205"/>
                <a:gd name="connsiteY578" fmla="*/ 128588 h 182879"/>
                <a:gd name="connsiteX579" fmla="*/ 120410 w 153205"/>
                <a:gd name="connsiteY579" fmla="*/ 123825 h 182879"/>
                <a:gd name="connsiteX580" fmla="*/ 121362 w 153205"/>
                <a:gd name="connsiteY580" fmla="*/ 128588 h 182879"/>
                <a:gd name="connsiteX581" fmla="*/ 120410 w 153205"/>
                <a:gd name="connsiteY581" fmla="*/ 130492 h 182879"/>
                <a:gd name="connsiteX582" fmla="*/ 118505 w 153205"/>
                <a:gd name="connsiteY582" fmla="*/ 132397 h 182879"/>
                <a:gd name="connsiteX583" fmla="*/ 117552 w 153205"/>
                <a:gd name="connsiteY583" fmla="*/ 137160 h 182879"/>
                <a:gd name="connsiteX584" fmla="*/ 114695 w 153205"/>
                <a:gd name="connsiteY584" fmla="*/ 138113 h 182879"/>
                <a:gd name="connsiteX585" fmla="*/ 112789 w 153205"/>
                <a:gd name="connsiteY585" fmla="*/ 140970 h 182879"/>
                <a:gd name="connsiteX586" fmla="*/ 115647 w 153205"/>
                <a:gd name="connsiteY586" fmla="*/ 141922 h 182879"/>
                <a:gd name="connsiteX587" fmla="*/ 118505 w 153205"/>
                <a:gd name="connsiteY587" fmla="*/ 140970 h 182879"/>
                <a:gd name="connsiteX588" fmla="*/ 117552 w 153205"/>
                <a:gd name="connsiteY588" fmla="*/ 142875 h 182879"/>
                <a:gd name="connsiteX589" fmla="*/ 120410 w 153205"/>
                <a:gd name="connsiteY589" fmla="*/ 146685 h 182879"/>
                <a:gd name="connsiteX590" fmla="*/ 121362 w 153205"/>
                <a:gd name="connsiteY590" fmla="*/ 145732 h 182879"/>
                <a:gd name="connsiteX591" fmla="*/ 121362 w 153205"/>
                <a:gd name="connsiteY591" fmla="*/ 145732 h 182879"/>
                <a:gd name="connsiteX592" fmla="*/ 118505 w 153205"/>
                <a:gd name="connsiteY592" fmla="*/ 140970 h 182879"/>
                <a:gd name="connsiteX593" fmla="*/ 117552 w 153205"/>
                <a:gd name="connsiteY593" fmla="*/ 138113 h 182879"/>
                <a:gd name="connsiteX594" fmla="*/ 122314 w 153205"/>
                <a:gd name="connsiteY594" fmla="*/ 137160 h 182879"/>
                <a:gd name="connsiteX595" fmla="*/ 126125 w 153205"/>
                <a:gd name="connsiteY595" fmla="*/ 139065 h 182879"/>
                <a:gd name="connsiteX596" fmla="*/ 128030 w 153205"/>
                <a:gd name="connsiteY596" fmla="*/ 139065 h 182879"/>
                <a:gd name="connsiteX597" fmla="*/ 128030 w 153205"/>
                <a:gd name="connsiteY597" fmla="*/ 137160 h 182879"/>
                <a:gd name="connsiteX598" fmla="*/ 128982 w 153205"/>
                <a:gd name="connsiteY598" fmla="*/ 130492 h 182879"/>
                <a:gd name="connsiteX599" fmla="*/ 129935 w 153205"/>
                <a:gd name="connsiteY599" fmla="*/ 128588 h 182879"/>
                <a:gd name="connsiteX600" fmla="*/ 130887 w 153205"/>
                <a:gd name="connsiteY600" fmla="*/ 129540 h 182879"/>
                <a:gd name="connsiteX601" fmla="*/ 133745 w 153205"/>
                <a:gd name="connsiteY601" fmla="*/ 131445 h 182879"/>
                <a:gd name="connsiteX602" fmla="*/ 134697 w 153205"/>
                <a:gd name="connsiteY602" fmla="*/ 132397 h 182879"/>
                <a:gd name="connsiteX603" fmla="*/ 134697 w 153205"/>
                <a:gd name="connsiteY603" fmla="*/ 135255 h 182879"/>
                <a:gd name="connsiteX604" fmla="*/ 134697 w 153205"/>
                <a:gd name="connsiteY604" fmla="*/ 129540 h 182879"/>
                <a:gd name="connsiteX605" fmla="*/ 133745 w 153205"/>
                <a:gd name="connsiteY605" fmla="*/ 125730 h 182879"/>
                <a:gd name="connsiteX606" fmla="*/ 134697 w 153205"/>
                <a:gd name="connsiteY606" fmla="*/ 121920 h 182879"/>
                <a:gd name="connsiteX607" fmla="*/ 136602 w 153205"/>
                <a:gd name="connsiteY607" fmla="*/ 118110 h 182879"/>
                <a:gd name="connsiteX608" fmla="*/ 140412 w 153205"/>
                <a:gd name="connsiteY608" fmla="*/ 120967 h 182879"/>
                <a:gd name="connsiteX609" fmla="*/ 142317 w 153205"/>
                <a:gd name="connsiteY609" fmla="*/ 121920 h 182879"/>
                <a:gd name="connsiteX610" fmla="*/ 143270 w 153205"/>
                <a:gd name="connsiteY610" fmla="*/ 118110 h 182879"/>
                <a:gd name="connsiteX611" fmla="*/ 118505 w 153205"/>
                <a:gd name="connsiteY611" fmla="*/ 72390 h 182879"/>
                <a:gd name="connsiteX612" fmla="*/ 116600 w 153205"/>
                <a:gd name="connsiteY612" fmla="*/ 74295 h 182879"/>
                <a:gd name="connsiteX613" fmla="*/ 115647 w 153205"/>
                <a:gd name="connsiteY613" fmla="*/ 72390 h 182879"/>
                <a:gd name="connsiteX614" fmla="*/ 117552 w 153205"/>
                <a:gd name="connsiteY614" fmla="*/ 70485 h 182879"/>
                <a:gd name="connsiteX615" fmla="*/ 118505 w 153205"/>
                <a:gd name="connsiteY615" fmla="*/ 72390 h 182879"/>
                <a:gd name="connsiteX616" fmla="*/ 115647 w 153205"/>
                <a:gd name="connsiteY616" fmla="*/ 33338 h 182879"/>
                <a:gd name="connsiteX617" fmla="*/ 116600 w 153205"/>
                <a:gd name="connsiteY617" fmla="*/ 34290 h 182879"/>
                <a:gd name="connsiteX618" fmla="*/ 117552 w 153205"/>
                <a:gd name="connsiteY618" fmla="*/ 33338 h 182879"/>
                <a:gd name="connsiteX619" fmla="*/ 116600 w 153205"/>
                <a:gd name="connsiteY619" fmla="*/ 32385 h 182879"/>
                <a:gd name="connsiteX620" fmla="*/ 115647 w 153205"/>
                <a:gd name="connsiteY620" fmla="*/ 33338 h 182879"/>
                <a:gd name="connsiteX621" fmla="*/ 118505 w 153205"/>
                <a:gd name="connsiteY621" fmla="*/ 101917 h 182879"/>
                <a:gd name="connsiteX622" fmla="*/ 116600 w 153205"/>
                <a:gd name="connsiteY622" fmla="*/ 98107 h 182879"/>
                <a:gd name="connsiteX623" fmla="*/ 115647 w 153205"/>
                <a:gd name="connsiteY623" fmla="*/ 100013 h 182879"/>
                <a:gd name="connsiteX624" fmla="*/ 118505 w 153205"/>
                <a:gd name="connsiteY624" fmla="*/ 101917 h 182879"/>
                <a:gd name="connsiteX625" fmla="*/ 118505 w 153205"/>
                <a:gd name="connsiteY625" fmla="*/ 101917 h 182879"/>
                <a:gd name="connsiteX626" fmla="*/ 117552 w 153205"/>
                <a:gd name="connsiteY626" fmla="*/ 54292 h 182879"/>
                <a:gd name="connsiteX627" fmla="*/ 118505 w 153205"/>
                <a:gd name="connsiteY627" fmla="*/ 53340 h 182879"/>
                <a:gd name="connsiteX628" fmla="*/ 117552 w 153205"/>
                <a:gd name="connsiteY628" fmla="*/ 52388 h 182879"/>
                <a:gd name="connsiteX629" fmla="*/ 117552 w 153205"/>
                <a:gd name="connsiteY629" fmla="*/ 54292 h 182879"/>
                <a:gd name="connsiteX630" fmla="*/ 117552 w 153205"/>
                <a:gd name="connsiteY630" fmla="*/ 54292 h 182879"/>
                <a:gd name="connsiteX631" fmla="*/ 117552 w 153205"/>
                <a:gd name="connsiteY631" fmla="*/ 40005 h 182879"/>
                <a:gd name="connsiteX632" fmla="*/ 117552 w 153205"/>
                <a:gd name="connsiteY632" fmla="*/ 40005 h 182879"/>
                <a:gd name="connsiteX633" fmla="*/ 118505 w 153205"/>
                <a:gd name="connsiteY633" fmla="*/ 41910 h 182879"/>
                <a:gd name="connsiteX634" fmla="*/ 118505 w 153205"/>
                <a:gd name="connsiteY634" fmla="*/ 40957 h 182879"/>
                <a:gd name="connsiteX635" fmla="*/ 117552 w 153205"/>
                <a:gd name="connsiteY635" fmla="*/ 40005 h 182879"/>
                <a:gd name="connsiteX636" fmla="*/ 118505 w 153205"/>
                <a:gd name="connsiteY636" fmla="*/ 107632 h 182879"/>
                <a:gd name="connsiteX637" fmla="*/ 117552 w 153205"/>
                <a:gd name="connsiteY637" fmla="*/ 108585 h 182879"/>
                <a:gd name="connsiteX638" fmla="*/ 118505 w 153205"/>
                <a:gd name="connsiteY638" fmla="*/ 109538 h 182879"/>
                <a:gd name="connsiteX639" fmla="*/ 119457 w 153205"/>
                <a:gd name="connsiteY639" fmla="*/ 108585 h 182879"/>
                <a:gd name="connsiteX640" fmla="*/ 118505 w 153205"/>
                <a:gd name="connsiteY640" fmla="*/ 107632 h 182879"/>
                <a:gd name="connsiteX641" fmla="*/ 118505 w 153205"/>
                <a:gd name="connsiteY641" fmla="*/ 148590 h 182879"/>
                <a:gd name="connsiteX642" fmla="*/ 118505 w 153205"/>
                <a:gd name="connsiteY642" fmla="*/ 148590 h 182879"/>
                <a:gd name="connsiteX643" fmla="*/ 117552 w 153205"/>
                <a:gd name="connsiteY643" fmla="*/ 148590 h 182879"/>
                <a:gd name="connsiteX644" fmla="*/ 118505 w 153205"/>
                <a:gd name="connsiteY644" fmla="*/ 148590 h 182879"/>
                <a:gd name="connsiteX645" fmla="*/ 118505 w 153205"/>
                <a:gd name="connsiteY645" fmla="*/ 148590 h 182879"/>
                <a:gd name="connsiteX646" fmla="*/ 120410 w 153205"/>
                <a:gd name="connsiteY646" fmla="*/ 117157 h 182879"/>
                <a:gd name="connsiteX647" fmla="*/ 120410 w 153205"/>
                <a:gd name="connsiteY647" fmla="*/ 117157 h 182879"/>
                <a:gd name="connsiteX648" fmla="*/ 118505 w 153205"/>
                <a:gd name="connsiteY648" fmla="*/ 117157 h 182879"/>
                <a:gd name="connsiteX649" fmla="*/ 120410 w 153205"/>
                <a:gd name="connsiteY649" fmla="*/ 117157 h 182879"/>
                <a:gd name="connsiteX650" fmla="*/ 120410 w 153205"/>
                <a:gd name="connsiteY650" fmla="*/ 117157 h 182879"/>
                <a:gd name="connsiteX651" fmla="*/ 121362 w 153205"/>
                <a:gd name="connsiteY651" fmla="*/ 61913 h 182879"/>
                <a:gd name="connsiteX652" fmla="*/ 123267 w 153205"/>
                <a:gd name="connsiteY652" fmla="*/ 62865 h 182879"/>
                <a:gd name="connsiteX653" fmla="*/ 121362 w 153205"/>
                <a:gd name="connsiteY653" fmla="*/ 64770 h 182879"/>
                <a:gd name="connsiteX654" fmla="*/ 119457 w 153205"/>
                <a:gd name="connsiteY654" fmla="*/ 63817 h 182879"/>
                <a:gd name="connsiteX655" fmla="*/ 121362 w 153205"/>
                <a:gd name="connsiteY655" fmla="*/ 61913 h 182879"/>
                <a:gd name="connsiteX656" fmla="*/ 124220 w 153205"/>
                <a:gd name="connsiteY656" fmla="*/ 71438 h 182879"/>
                <a:gd name="connsiteX657" fmla="*/ 129935 w 153205"/>
                <a:gd name="connsiteY657" fmla="*/ 69532 h 182879"/>
                <a:gd name="connsiteX658" fmla="*/ 133745 w 153205"/>
                <a:gd name="connsiteY658" fmla="*/ 70485 h 182879"/>
                <a:gd name="connsiteX659" fmla="*/ 134697 w 153205"/>
                <a:gd name="connsiteY659" fmla="*/ 73342 h 182879"/>
                <a:gd name="connsiteX660" fmla="*/ 133745 w 153205"/>
                <a:gd name="connsiteY660" fmla="*/ 74295 h 182879"/>
                <a:gd name="connsiteX661" fmla="*/ 128030 w 153205"/>
                <a:gd name="connsiteY661" fmla="*/ 73342 h 182879"/>
                <a:gd name="connsiteX662" fmla="*/ 124220 w 153205"/>
                <a:gd name="connsiteY662" fmla="*/ 73342 h 182879"/>
                <a:gd name="connsiteX663" fmla="*/ 124220 w 153205"/>
                <a:gd name="connsiteY663" fmla="*/ 71438 h 182879"/>
                <a:gd name="connsiteX664" fmla="*/ 125172 w 153205"/>
                <a:gd name="connsiteY664" fmla="*/ 147638 h 182879"/>
                <a:gd name="connsiteX665" fmla="*/ 125172 w 153205"/>
                <a:gd name="connsiteY665" fmla="*/ 147638 h 182879"/>
                <a:gd name="connsiteX666" fmla="*/ 123267 w 153205"/>
                <a:gd name="connsiteY666" fmla="*/ 147638 h 182879"/>
                <a:gd name="connsiteX667" fmla="*/ 124220 w 153205"/>
                <a:gd name="connsiteY667" fmla="*/ 148590 h 182879"/>
                <a:gd name="connsiteX668" fmla="*/ 125172 w 153205"/>
                <a:gd name="connsiteY668" fmla="*/ 147638 h 182879"/>
                <a:gd name="connsiteX669" fmla="*/ 125172 w 153205"/>
                <a:gd name="connsiteY669" fmla="*/ 131445 h 182879"/>
                <a:gd name="connsiteX670" fmla="*/ 124220 w 153205"/>
                <a:gd name="connsiteY670" fmla="*/ 132397 h 182879"/>
                <a:gd name="connsiteX671" fmla="*/ 123267 w 153205"/>
                <a:gd name="connsiteY671" fmla="*/ 131445 h 182879"/>
                <a:gd name="connsiteX672" fmla="*/ 125172 w 153205"/>
                <a:gd name="connsiteY672" fmla="*/ 131445 h 182879"/>
                <a:gd name="connsiteX673" fmla="*/ 125172 w 153205"/>
                <a:gd name="connsiteY673" fmla="*/ 131445 h 182879"/>
                <a:gd name="connsiteX674" fmla="*/ 124220 w 153205"/>
                <a:gd name="connsiteY674" fmla="*/ 137160 h 182879"/>
                <a:gd name="connsiteX675" fmla="*/ 125172 w 153205"/>
                <a:gd name="connsiteY675" fmla="*/ 136207 h 182879"/>
                <a:gd name="connsiteX676" fmla="*/ 124220 w 153205"/>
                <a:gd name="connsiteY676" fmla="*/ 135255 h 182879"/>
                <a:gd name="connsiteX677" fmla="*/ 123267 w 153205"/>
                <a:gd name="connsiteY677" fmla="*/ 136207 h 182879"/>
                <a:gd name="connsiteX678" fmla="*/ 124220 w 153205"/>
                <a:gd name="connsiteY678" fmla="*/ 137160 h 182879"/>
                <a:gd name="connsiteX679" fmla="*/ 129935 w 153205"/>
                <a:gd name="connsiteY679" fmla="*/ 140017 h 182879"/>
                <a:gd name="connsiteX680" fmla="*/ 125172 w 153205"/>
                <a:gd name="connsiteY680" fmla="*/ 140017 h 182879"/>
                <a:gd name="connsiteX681" fmla="*/ 124220 w 153205"/>
                <a:gd name="connsiteY681" fmla="*/ 140970 h 182879"/>
                <a:gd name="connsiteX682" fmla="*/ 125172 w 153205"/>
                <a:gd name="connsiteY682" fmla="*/ 140970 h 182879"/>
                <a:gd name="connsiteX683" fmla="*/ 129935 w 153205"/>
                <a:gd name="connsiteY683" fmla="*/ 140017 h 182879"/>
                <a:gd name="connsiteX684" fmla="*/ 129935 w 153205"/>
                <a:gd name="connsiteY684" fmla="*/ 140017 h 182879"/>
                <a:gd name="connsiteX685" fmla="*/ 125172 w 153205"/>
                <a:gd name="connsiteY685" fmla="*/ 39052 h 182879"/>
                <a:gd name="connsiteX686" fmla="*/ 125172 w 153205"/>
                <a:gd name="connsiteY686" fmla="*/ 39052 h 182879"/>
                <a:gd name="connsiteX687" fmla="*/ 126125 w 153205"/>
                <a:gd name="connsiteY687" fmla="*/ 39052 h 182879"/>
                <a:gd name="connsiteX688" fmla="*/ 125172 w 153205"/>
                <a:gd name="connsiteY688" fmla="*/ 39052 h 182879"/>
                <a:gd name="connsiteX689" fmla="*/ 125172 w 153205"/>
                <a:gd name="connsiteY689" fmla="*/ 39052 h 182879"/>
                <a:gd name="connsiteX690" fmla="*/ 126125 w 153205"/>
                <a:gd name="connsiteY690" fmla="*/ 100013 h 182879"/>
                <a:gd name="connsiteX691" fmla="*/ 129935 w 153205"/>
                <a:gd name="connsiteY691" fmla="*/ 99060 h 182879"/>
                <a:gd name="connsiteX692" fmla="*/ 130887 w 153205"/>
                <a:gd name="connsiteY692" fmla="*/ 104775 h 182879"/>
                <a:gd name="connsiteX693" fmla="*/ 128982 w 153205"/>
                <a:gd name="connsiteY693" fmla="*/ 103822 h 182879"/>
                <a:gd name="connsiteX694" fmla="*/ 126125 w 153205"/>
                <a:gd name="connsiteY694" fmla="*/ 100013 h 182879"/>
                <a:gd name="connsiteX695" fmla="*/ 128030 w 153205"/>
                <a:gd name="connsiteY695" fmla="*/ 108585 h 182879"/>
                <a:gd name="connsiteX696" fmla="*/ 128030 w 153205"/>
                <a:gd name="connsiteY696" fmla="*/ 108585 h 182879"/>
                <a:gd name="connsiteX697" fmla="*/ 126125 w 153205"/>
                <a:gd name="connsiteY697" fmla="*/ 106680 h 182879"/>
                <a:gd name="connsiteX698" fmla="*/ 128030 w 153205"/>
                <a:gd name="connsiteY698" fmla="*/ 108585 h 182879"/>
                <a:gd name="connsiteX699" fmla="*/ 128030 w 153205"/>
                <a:gd name="connsiteY699" fmla="*/ 108585 h 182879"/>
                <a:gd name="connsiteX700" fmla="*/ 127077 w 153205"/>
                <a:gd name="connsiteY700" fmla="*/ 54292 h 182879"/>
                <a:gd name="connsiteX701" fmla="*/ 127077 w 153205"/>
                <a:gd name="connsiteY701" fmla="*/ 54292 h 182879"/>
                <a:gd name="connsiteX702" fmla="*/ 127077 w 153205"/>
                <a:gd name="connsiteY702" fmla="*/ 56197 h 182879"/>
                <a:gd name="connsiteX703" fmla="*/ 127077 w 153205"/>
                <a:gd name="connsiteY703" fmla="*/ 54292 h 182879"/>
                <a:gd name="connsiteX704" fmla="*/ 127077 w 153205"/>
                <a:gd name="connsiteY704" fmla="*/ 54292 h 182879"/>
                <a:gd name="connsiteX705" fmla="*/ 134697 w 153205"/>
                <a:gd name="connsiteY705" fmla="*/ 67627 h 182879"/>
                <a:gd name="connsiteX706" fmla="*/ 128982 w 153205"/>
                <a:gd name="connsiteY706" fmla="*/ 70485 h 182879"/>
                <a:gd name="connsiteX707" fmla="*/ 127077 w 153205"/>
                <a:gd name="connsiteY707" fmla="*/ 67627 h 182879"/>
                <a:gd name="connsiteX708" fmla="*/ 126125 w 153205"/>
                <a:gd name="connsiteY708" fmla="*/ 65722 h 182879"/>
                <a:gd name="connsiteX709" fmla="*/ 129935 w 153205"/>
                <a:gd name="connsiteY709" fmla="*/ 63817 h 182879"/>
                <a:gd name="connsiteX710" fmla="*/ 131839 w 153205"/>
                <a:gd name="connsiteY710" fmla="*/ 65722 h 182879"/>
                <a:gd name="connsiteX711" fmla="*/ 134697 w 153205"/>
                <a:gd name="connsiteY711" fmla="*/ 67627 h 182879"/>
                <a:gd name="connsiteX712" fmla="*/ 129935 w 153205"/>
                <a:gd name="connsiteY712" fmla="*/ 49530 h 182879"/>
                <a:gd name="connsiteX713" fmla="*/ 129935 w 153205"/>
                <a:gd name="connsiteY713" fmla="*/ 49530 h 182879"/>
                <a:gd name="connsiteX714" fmla="*/ 128030 w 153205"/>
                <a:gd name="connsiteY714" fmla="*/ 49530 h 182879"/>
                <a:gd name="connsiteX715" fmla="*/ 128030 w 153205"/>
                <a:gd name="connsiteY715" fmla="*/ 48577 h 182879"/>
                <a:gd name="connsiteX716" fmla="*/ 129935 w 153205"/>
                <a:gd name="connsiteY716" fmla="*/ 49530 h 182879"/>
                <a:gd name="connsiteX717" fmla="*/ 129935 w 153205"/>
                <a:gd name="connsiteY717" fmla="*/ 49530 h 182879"/>
                <a:gd name="connsiteX718" fmla="*/ 129935 w 153205"/>
                <a:gd name="connsiteY718" fmla="*/ 40957 h 182879"/>
                <a:gd name="connsiteX719" fmla="*/ 129935 w 153205"/>
                <a:gd name="connsiteY719" fmla="*/ 40957 h 182879"/>
                <a:gd name="connsiteX720" fmla="*/ 129935 w 153205"/>
                <a:gd name="connsiteY720" fmla="*/ 40957 h 182879"/>
                <a:gd name="connsiteX721" fmla="*/ 129935 w 153205"/>
                <a:gd name="connsiteY721" fmla="*/ 40957 h 182879"/>
                <a:gd name="connsiteX722" fmla="*/ 129935 w 153205"/>
                <a:gd name="connsiteY722" fmla="*/ 40957 h 182879"/>
                <a:gd name="connsiteX723" fmla="*/ 132792 w 153205"/>
                <a:gd name="connsiteY723" fmla="*/ 56197 h 182879"/>
                <a:gd name="connsiteX724" fmla="*/ 131839 w 153205"/>
                <a:gd name="connsiteY724" fmla="*/ 57150 h 182879"/>
                <a:gd name="connsiteX725" fmla="*/ 131839 w 153205"/>
                <a:gd name="connsiteY725" fmla="*/ 58102 h 182879"/>
                <a:gd name="connsiteX726" fmla="*/ 135650 w 153205"/>
                <a:gd name="connsiteY726" fmla="*/ 60007 h 182879"/>
                <a:gd name="connsiteX727" fmla="*/ 142317 w 153205"/>
                <a:gd name="connsiteY727" fmla="*/ 64770 h 182879"/>
                <a:gd name="connsiteX728" fmla="*/ 143270 w 153205"/>
                <a:gd name="connsiteY728" fmla="*/ 64770 h 182879"/>
                <a:gd name="connsiteX729" fmla="*/ 143270 w 153205"/>
                <a:gd name="connsiteY729" fmla="*/ 63817 h 182879"/>
                <a:gd name="connsiteX730" fmla="*/ 132792 w 153205"/>
                <a:gd name="connsiteY730" fmla="*/ 56197 h 182879"/>
                <a:gd name="connsiteX731" fmla="*/ 132792 w 153205"/>
                <a:gd name="connsiteY731" fmla="*/ 139065 h 182879"/>
                <a:gd name="connsiteX732" fmla="*/ 132792 w 153205"/>
                <a:gd name="connsiteY732" fmla="*/ 139065 h 182879"/>
                <a:gd name="connsiteX733" fmla="*/ 132792 w 153205"/>
                <a:gd name="connsiteY733" fmla="*/ 139065 h 182879"/>
                <a:gd name="connsiteX734" fmla="*/ 132792 w 153205"/>
                <a:gd name="connsiteY734" fmla="*/ 139065 h 182879"/>
                <a:gd name="connsiteX735" fmla="*/ 132792 w 153205"/>
                <a:gd name="connsiteY735" fmla="*/ 139065 h 182879"/>
                <a:gd name="connsiteX736" fmla="*/ 132792 w 153205"/>
                <a:gd name="connsiteY736" fmla="*/ 52388 h 182879"/>
                <a:gd name="connsiteX737" fmla="*/ 137555 w 153205"/>
                <a:gd name="connsiteY737" fmla="*/ 55245 h 182879"/>
                <a:gd name="connsiteX738" fmla="*/ 137555 w 153205"/>
                <a:gd name="connsiteY738" fmla="*/ 54292 h 182879"/>
                <a:gd name="connsiteX739" fmla="*/ 132792 w 153205"/>
                <a:gd name="connsiteY739" fmla="*/ 52388 h 182879"/>
                <a:gd name="connsiteX740" fmla="*/ 132792 w 153205"/>
                <a:gd name="connsiteY740" fmla="*/ 52388 h 182879"/>
                <a:gd name="connsiteX741" fmla="*/ 135650 w 153205"/>
                <a:gd name="connsiteY741" fmla="*/ 122872 h 182879"/>
                <a:gd name="connsiteX742" fmla="*/ 135650 w 153205"/>
                <a:gd name="connsiteY742" fmla="*/ 122872 h 182879"/>
                <a:gd name="connsiteX743" fmla="*/ 135650 w 153205"/>
                <a:gd name="connsiteY743" fmla="*/ 122872 h 182879"/>
                <a:gd name="connsiteX744" fmla="*/ 133745 w 153205"/>
                <a:gd name="connsiteY744" fmla="*/ 121920 h 182879"/>
                <a:gd name="connsiteX745" fmla="*/ 134697 w 153205"/>
                <a:gd name="connsiteY745" fmla="*/ 120967 h 182879"/>
                <a:gd name="connsiteX746" fmla="*/ 135650 w 153205"/>
                <a:gd name="connsiteY746" fmla="*/ 122872 h 182879"/>
                <a:gd name="connsiteX747" fmla="*/ 134697 w 153205"/>
                <a:gd name="connsiteY747" fmla="*/ 112395 h 182879"/>
                <a:gd name="connsiteX748" fmla="*/ 134697 w 153205"/>
                <a:gd name="connsiteY748" fmla="*/ 112395 h 182879"/>
                <a:gd name="connsiteX749" fmla="*/ 133745 w 153205"/>
                <a:gd name="connsiteY749" fmla="*/ 112395 h 182879"/>
                <a:gd name="connsiteX750" fmla="*/ 134697 w 153205"/>
                <a:gd name="connsiteY750" fmla="*/ 112395 h 182879"/>
                <a:gd name="connsiteX751" fmla="*/ 134697 w 153205"/>
                <a:gd name="connsiteY751" fmla="*/ 112395 h 182879"/>
                <a:gd name="connsiteX752" fmla="*/ 134697 w 153205"/>
                <a:gd name="connsiteY752" fmla="*/ 101917 h 182879"/>
                <a:gd name="connsiteX753" fmla="*/ 134697 w 153205"/>
                <a:gd name="connsiteY753" fmla="*/ 101917 h 182879"/>
                <a:gd name="connsiteX754" fmla="*/ 133745 w 153205"/>
                <a:gd name="connsiteY754" fmla="*/ 102870 h 182879"/>
                <a:gd name="connsiteX755" fmla="*/ 134697 w 153205"/>
                <a:gd name="connsiteY755" fmla="*/ 101917 h 182879"/>
                <a:gd name="connsiteX756" fmla="*/ 134697 w 153205"/>
                <a:gd name="connsiteY756" fmla="*/ 101917 h 182879"/>
                <a:gd name="connsiteX757" fmla="*/ 133745 w 153205"/>
                <a:gd name="connsiteY757" fmla="*/ 74295 h 182879"/>
                <a:gd name="connsiteX758" fmla="*/ 136602 w 153205"/>
                <a:gd name="connsiteY758" fmla="*/ 74295 h 182879"/>
                <a:gd name="connsiteX759" fmla="*/ 133745 w 153205"/>
                <a:gd name="connsiteY759" fmla="*/ 74295 h 182879"/>
                <a:gd name="connsiteX760" fmla="*/ 136602 w 153205"/>
                <a:gd name="connsiteY760" fmla="*/ 133350 h 182879"/>
                <a:gd name="connsiteX761" fmla="*/ 134697 w 153205"/>
                <a:gd name="connsiteY761" fmla="*/ 134302 h 182879"/>
                <a:gd name="connsiteX762" fmla="*/ 134697 w 153205"/>
                <a:gd name="connsiteY762" fmla="*/ 134302 h 182879"/>
                <a:gd name="connsiteX763" fmla="*/ 136602 w 153205"/>
                <a:gd name="connsiteY763" fmla="*/ 133350 h 182879"/>
                <a:gd name="connsiteX764" fmla="*/ 138507 w 153205"/>
                <a:gd name="connsiteY764" fmla="*/ 112395 h 182879"/>
                <a:gd name="connsiteX765" fmla="*/ 138507 w 153205"/>
                <a:gd name="connsiteY765" fmla="*/ 112395 h 182879"/>
                <a:gd name="connsiteX766" fmla="*/ 138507 w 153205"/>
                <a:gd name="connsiteY766" fmla="*/ 114300 h 182879"/>
                <a:gd name="connsiteX767" fmla="*/ 137555 w 153205"/>
                <a:gd name="connsiteY767" fmla="*/ 113347 h 182879"/>
                <a:gd name="connsiteX768" fmla="*/ 138507 w 153205"/>
                <a:gd name="connsiteY768" fmla="*/ 112395 h 182879"/>
                <a:gd name="connsiteX769" fmla="*/ 139460 w 153205"/>
                <a:gd name="connsiteY769" fmla="*/ 91440 h 182879"/>
                <a:gd name="connsiteX770" fmla="*/ 139460 w 153205"/>
                <a:gd name="connsiteY770" fmla="*/ 91440 h 182879"/>
                <a:gd name="connsiteX771" fmla="*/ 140412 w 153205"/>
                <a:gd name="connsiteY771" fmla="*/ 93345 h 182879"/>
                <a:gd name="connsiteX772" fmla="*/ 141364 w 153205"/>
                <a:gd name="connsiteY772" fmla="*/ 92392 h 182879"/>
                <a:gd name="connsiteX773" fmla="*/ 139460 w 153205"/>
                <a:gd name="connsiteY773" fmla="*/ 91440 h 182879"/>
                <a:gd name="connsiteX774" fmla="*/ 145175 w 153205"/>
                <a:gd name="connsiteY774" fmla="*/ 84772 h 182879"/>
                <a:gd name="connsiteX775" fmla="*/ 145175 w 153205"/>
                <a:gd name="connsiteY775" fmla="*/ 84772 h 182879"/>
                <a:gd name="connsiteX776" fmla="*/ 145175 w 153205"/>
                <a:gd name="connsiteY776" fmla="*/ 84772 h 182879"/>
                <a:gd name="connsiteX777" fmla="*/ 145175 w 153205"/>
                <a:gd name="connsiteY777" fmla="*/ 84772 h 182879"/>
                <a:gd name="connsiteX778" fmla="*/ 145175 w 153205"/>
                <a:gd name="connsiteY778" fmla="*/ 84772 h 182879"/>
                <a:gd name="connsiteX779" fmla="*/ 147080 w 153205"/>
                <a:gd name="connsiteY779" fmla="*/ 93345 h 182879"/>
                <a:gd name="connsiteX780" fmla="*/ 147080 w 153205"/>
                <a:gd name="connsiteY780" fmla="*/ 93345 h 182879"/>
                <a:gd name="connsiteX781" fmla="*/ 145175 w 153205"/>
                <a:gd name="connsiteY781" fmla="*/ 94297 h 182879"/>
                <a:gd name="connsiteX782" fmla="*/ 146127 w 153205"/>
                <a:gd name="connsiteY782" fmla="*/ 95250 h 182879"/>
                <a:gd name="connsiteX783" fmla="*/ 147080 w 153205"/>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79">
                  <a:moveTo>
                    <a:pt x="152795" y="98107"/>
                  </a:moveTo>
                  <a:cubicBezTo>
                    <a:pt x="152795" y="105727"/>
                    <a:pt x="152795" y="115252"/>
                    <a:pt x="148985" y="125730"/>
                  </a:cubicBezTo>
                  <a:cubicBezTo>
                    <a:pt x="147080" y="132397"/>
                    <a:pt x="145175" y="140017"/>
                    <a:pt x="141364" y="145732"/>
                  </a:cubicBezTo>
                  <a:cubicBezTo>
                    <a:pt x="133745" y="160020"/>
                    <a:pt x="122314" y="170497"/>
                    <a:pt x="107075" y="177165"/>
                  </a:cubicBezTo>
                  <a:cubicBezTo>
                    <a:pt x="99455" y="180022"/>
                    <a:pt x="90882" y="181927"/>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5" y="159067"/>
                    <a:pt x="10872" y="146685"/>
                    <a:pt x="6110" y="131445"/>
                  </a:cubicBezTo>
                  <a:cubicBezTo>
                    <a:pt x="3252" y="121920"/>
                    <a:pt x="2300" y="112395"/>
                    <a:pt x="395" y="102870"/>
                  </a:cubicBezTo>
                  <a:cubicBezTo>
                    <a:pt x="-558" y="98107"/>
                    <a:pt x="395" y="93345"/>
                    <a:pt x="1347" y="87630"/>
                  </a:cubicBezTo>
                  <a:cubicBezTo>
                    <a:pt x="3252" y="72390"/>
                    <a:pt x="6110" y="58102"/>
                    <a:pt x="12777" y="43815"/>
                  </a:cubicBezTo>
                  <a:cubicBezTo>
                    <a:pt x="19445" y="30480"/>
                    <a:pt x="28970" y="19050"/>
                    <a:pt x="41352" y="10477"/>
                  </a:cubicBezTo>
                  <a:cubicBezTo>
                    <a:pt x="50877" y="4763"/>
                    <a:pt x="60402" y="0"/>
                    <a:pt x="71832" y="952"/>
                  </a:cubicBezTo>
                  <a:cubicBezTo>
                    <a:pt x="74689" y="952"/>
                    <a:pt x="78500" y="0"/>
                    <a:pt x="81357" y="0"/>
                  </a:cubicBezTo>
                  <a:cubicBezTo>
                    <a:pt x="107075" y="952"/>
                    <a:pt x="127077" y="13335"/>
                    <a:pt x="139460" y="36195"/>
                  </a:cubicBezTo>
                  <a:cubicBezTo>
                    <a:pt x="149937" y="54292"/>
                    <a:pt x="154700" y="74295"/>
                    <a:pt x="152795" y="98107"/>
                  </a:cubicBezTo>
                  <a:close/>
                  <a:moveTo>
                    <a:pt x="8967" y="78105"/>
                  </a:moveTo>
                  <a:cubicBezTo>
                    <a:pt x="8967" y="78105"/>
                    <a:pt x="8967" y="79057"/>
                    <a:pt x="8967" y="78105"/>
                  </a:cubicBezTo>
                  <a:lnTo>
                    <a:pt x="14682" y="77152"/>
                  </a:lnTo>
                  <a:cubicBezTo>
                    <a:pt x="14682" y="77152"/>
                    <a:pt x="14682" y="77152"/>
                    <a:pt x="15635" y="76200"/>
                  </a:cubicBezTo>
                  <a:cubicBezTo>
                    <a:pt x="14682" y="75247"/>
                    <a:pt x="13730" y="74295"/>
                    <a:pt x="12777" y="74295"/>
                  </a:cubicBezTo>
                  <a:cubicBezTo>
                    <a:pt x="11825" y="76200"/>
                    <a:pt x="9920" y="77152"/>
                    <a:pt x="8967" y="78105"/>
                  </a:cubicBezTo>
                  <a:cubicBezTo>
                    <a:pt x="8967" y="77152"/>
                    <a:pt x="8015" y="78105"/>
                    <a:pt x="8967" y="78105"/>
                  </a:cubicBezTo>
                  <a:close/>
                  <a:moveTo>
                    <a:pt x="10872" y="97155"/>
                  </a:moveTo>
                  <a:cubicBezTo>
                    <a:pt x="10872" y="97155"/>
                    <a:pt x="10872" y="97155"/>
                    <a:pt x="10872" y="97155"/>
                  </a:cubicBezTo>
                  <a:cubicBezTo>
                    <a:pt x="8967" y="97155"/>
                    <a:pt x="8967" y="97155"/>
                    <a:pt x="8015" y="98107"/>
                  </a:cubicBezTo>
                  <a:cubicBezTo>
                    <a:pt x="8015" y="99060"/>
                    <a:pt x="8015" y="99060"/>
                    <a:pt x="8967" y="99060"/>
                  </a:cubicBezTo>
                  <a:cubicBezTo>
                    <a:pt x="9920" y="99060"/>
                    <a:pt x="10872" y="98107"/>
                    <a:pt x="10872" y="97155"/>
                  </a:cubicBezTo>
                  <a:close/>
                  <a:moveTo>
                    <a:pt x="46114" y="59055"/>
                  </a:moveTo>
                  <a:lnTo>
                    <a:pt x="46114" y="59055"/>
                  </a:lnTo>
                  <a:cubicBezTo>
                    <a:pt x="46114" y="58102"/>
                    <a:pt x="45162" y="58102"/>
                    <a:pt x="45162" y="56197"/>
                  </a:cubicBezTo>
                  <a:cubicBezTo>
                    <a:pt x="45162" y="53340"/>
                    <a:pt x="41352" y="51435"/>
                    <a:pt x="40400" y="52388"/>
                  </a:cubicBezTo>
                  <a:cubicBezTo>
                    <a:pt x="35637" y="53340"/>
                    <a:pt x="38495" y="49530"/>
                    <a:pt x="36590" y="49530"/>
                  </a:cubicBezTo>
                  <a:cubicBezTo>
                    <a:pt x="36590" y="49530"/>
                    <a:pt x="36590" y="48577"/>
                    <a:pt x="37542" y="48577"/>
                  </a:cubicBezTo>
                  <a:cubicBezTo>
                    <a:pt x="38495" y="47625"/>
                    <a:pt x="38495" y="47625"/>
                    <a:pt x="39447" y="48577"/>
                  </a:cubicBezTo>
                  <a:cubicBezTo>
                    <a:pt x="40400" y="50482"/>
                    <a:pt x="42305" y="50482"/>
                    <a:pt x="43257" y="51435"/>
                  </a:cubicBezTo>
                  <a:cubicBezTo>
                    <a:pt x="43257" y="51435"/>
                    <a:pt x="44210" y="51435"/>
                    <a:pt x="44210" y="51435"/>
                  </a:cubicBezTo>
                  <a:cubicBezTo>
                    <a:pt x="44210" y="51435"/>
                    <a:pt x="44210" y="50482"/>
                    <a:pt x="44210" y="50482"/>
                  </a:cubicBezTo>
                  <a:cubicBezTo>
                    <a:pt x="43257" y="48577"/>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2"/>
                  </a:cubicBezTo>
                  <a:cubicBezTo>
                    <a:pt x="42305" y="39052"/>
                    <a:pt x="42305" y="40005"/>
                    <a:pt x="42305" y="40005"/>
                  </a:cubicBezTo>
                  <a:cubicBezTo>
                    <a:pt x="42305" y="40957"/>
                    <a:pt x="42305" y="40957"/>
                    <a:pt x="43257" y="40957"/>
                  </a:cubicBezTo>
                  <a:cubicBezTo>
                    <a:pt x="43257" y="40957"/>
                    <a:pt x="44210" y="40957"/>
                    <a:pt x="44210" y="40005"/>
                  </a:cubicBezTo>
                  <a:cubicBezTo>
                    <a:pt x="44210" y="39052"/>
                    <a:pt x="43257" y="39052"/>
                    <a:pt x="43257" y="39052"/>
                  </a:cubicBezTo>
                  <a:cubicBezTo>
                    <a:pt x="43257" y="39052"/>
                    <a:pt x="42305" y="39052"/>
                    <a:pt x="42305" y="39052"/>
                  </a:cubicBezTo>
                  <a:cubicBezTo>
                    <a:pt x="42305" y="38100"/>
                    <a:pt x="43257" y="37147"/>
                    <a:pt x="44210" y="36195"/>
                  </a:cubicBezTo>
                  <a:cubicBezTo>
                    <a:pt x="47067" y="34290"/>
                    <a:pt x="48020" y="30480"/>
                    <a:pt x="48020" y="27622"/>
                  </a:cubicBezTo>
                  <a:cubicBezTo>
                    <a:pt x="47067" y="29527"/>
                    <a:pt x="45162" y="31432"/>
                    <a:pt x="42305" y="32385"/>
                  </a:cubicBezTo>
                  <a:cubicBezTo>
                    <a:pt x="41352" y="32385"/>
                    <a:pt x="40400" y="32385"/>
                    <a:pt x="40400" y="31432"/>
                  </a:cubicBezTo>
                  <a:cubicBezTo>
                    <a:pt x="40400" y="30480"/>
                    <a:pt x="41352" y="30480"/>
                    <a:pt x="42305" y="30480"/>
                  </a:cubicBezTo>
                  <a:cubicBezTo>
                    <a:pt x="44210" y="29527"/>
                    <a:pt x="45162" y="29527"/>
                    <a:pt x="46114"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7"/>
                    <a:pt x="32780" y="31432"/>
                  </a:cubicBezTo>
                  <a:cubicBezTo>
                    <a:pt x="33732" y="32385"/>
                    <a:pt x="34685" y="32385"/>
                    <a:pt x="35637" y="32385"/>
                  </a:cubicBezTo>
                  <a:cubicBezTo>
                    <a:pt x="34685" y="34290"/>
                    <a:pt x="37542" y="38100"/>
                    <a:pt x="32780" y="38100"/>
                  </a:cubicBezTo>
                  <a:cubicBezTo>
                    <a:pt x="31827" y="38100"/>
                    <a:pt x="31827" y="39052"/>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70" y="46672"/>
                    <a:pt x="28970" y="48577"/>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2"/>
                    <a:pt x="27065" y="58102"/>
                    <a:pt x="27065" y="59055"/>
                  </a:cubicBezTo>
                  <a:cubicBezTo>
                    <a:pt x="27065" y="59055"/>
                    <a:pt x="26112" y="59055"/>
                    <a:pt x="26112" y="59055"/>
                  </a:cubicBezTo>
                  <a:cubicBezTo>
                    <a:pt x="25160" y="57150"/>
                    <a:pt x="24207" y="57150"/>
                    <a:pt x="23255" y="57150"/>
                  </a:cubicBezTo>
                  <a:cubicBezTo>
                    <a:pt x="21350" y="58102"/>
                    <a:pt x="20397" y="60960"/>
                    <a:pt x="18492" y="60007"/>
                  </a:cubicBezTo>
                  <a:cubicBezTo>
                    <a:pt x="17540" y="60007"/>
                    <a:pt x="17540" y="60007"/>
                    <a:pt x="17540" y="60960"/>
                  </a:cubicBezTo>
                  <a:cubicBezTo>
                    <a:pt x="17540" y="62865"/>
                    <a:pt x="16587" y="64770"/>
                    <a:pt x="17540" y="66675"/>
                  </a:cubicBezTo>
                  <a:cubicBezTo>
                    <a:pt x="17540" y="67627"/>
                    <a:pt x="18492" y="68580"/>
                    <a:pt x="19445" y="69532"/>
                  </a:cubicBezTo>
                  <a:cubicBezTo>
                    <a:pt x="20397" y="69532"/>
                    <a:pt x="20397" y="69532"/>
                    <a:pt x="21350" y="68580"/>
                  </a:cubicBezTo>
                  <a:cubicBezTo>
                    <a:pt x="21350" y="67627"/>
                    <a:pt x="23255" y="66675"/>
                    <a:pt x="21350" y="64770"/>
                  </a:cubicBezTo>
                  <a:cubicBezTo>
                    <a:pt x="21350" y="64770"/>
                    <a:pt x="20397" y="63817"/>
                    <a:pt x="20397" y="63817"/>
                  </a:cubicBezTo>
                  <a:cubicBezTo>
                    <a:pt x="19445" y="62865"/>
                    <a:pt x="20397" y="61913"/>
                    <a:pt x="21350" y="61913"/>
                  </a:cubicBezTo>
                  <a:cubicBezTo>
                    <a:pt x="22302" y="61913"/>
                    <a:pt x="23255" y="60007"/>
                    <a:pt x="24207" y="60960"/>
                  </a:cubicBezTo>
                  <a:cubicBezTo>
                    <a:pt x="25160" y="60960"/>
                    <a:pt x="25160" y="66675"/>
                    <a:pt x="24207" y="67627"/>
                  </a:cubicBezTo>
                  <a:cubicBezTo>
                    <a:pt x="21350" y="68580"/>
                    <a:pt x="22302" y="70485"/>
                    <a:pt x="24207" y="71438"/>
                  </a:cubicBezTo>
                  <a:cubicBezTo>
                    <a:pt x="25160" y="73342"/>
                    <a:pt x="27065" y="74295"/>
                    <a:pt x="26112" y="77152"/>
                  </a:cubicBezTo>
                  <a:cubicBezTo>
                    <a:pt x="26112" y="76200"/>
                    <a:pt x="25160" y="75247"/>
                    <a:pt x="23255" y="74295"/>
                  </a:cubicBezTo>
                  <a:cubicBezTo>
                    <a:pt x="22302" y="74295"/>
                    <a:pt x="21350" y="73342"/>
                    <a:pt x="20397" y="73342"/>
                  </a:cubicBezTo>
                  <a:cubicBezTo>
                    <a:pt x="19445" y="74295"/>
                    <a:pt x="20397" y="75247"/>
                    <a:pt x="20397" y="76200"/>
                  </a:cubicBezTo>
                  <a:cubicBezTo>
                    <a:pt x="21350" y="77152"/>
                    <a:pt x="21350" y="79057"/>
                    <a:pt x="20397" y="80010"/>
                  </a:cubicBezTo>
                  <a:cubicBezTo>
                    <a:pt x="18492" y="81915"/>
                    <a:pt x="18492" y="85725"/>
                    <a:pt x="15635" y="86677"/>
                  </a:cubicBezTo>
                  <a:cubicBezTo>
                    <a:pt x="14682" y="86677"/>
                    <a:pt x="13730" y="86677"/>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7"/>
                    <a:pt x="16587" y="86677"/>
                  </a:cubicBezTo>
                  <a:cubicBezTo>
                    <a:pt x="18492" y="86677"/>
                    <a:pt x="20397" y="87630"/>
                    <a:pt x="22302" y="86677"/>
                  </a:cubicBezTo>
                  <a:cubicBezTo>
                    <a:pt x="24207" y="86677"/>
                    <a:pt x="28017" y="85725"/>
                    <a:pt x="28970"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7"/>
                  </a:cubicBezTo>
                  <a:cubicBezTo>
                    <a:pt x="41352" y="86677"/>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4" y="80963"/>
                    <a:pt x="48020" y="80010"/>
                    <a:pt x="47067" y="79057"/>
                  </a:cubicBezTo>
                  <a:cubicBezTo>
                    <a:pt x="46114"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2"/>
                    <a:pt x="28970" y="77152"/>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4" y="71438"/>
                    <a:pt x="46114" y="70485"/>
                  </a:cubicBezTo>
                  <a:cubicBezTo>
                    <a:pt x="46114" y="68580"/>
                    <a:pt x="48020" y="65722"/>
                    <a:pt x="48020" y="63817"/>
                  </a:cubicBezTo>
                  <a:cubicBezTo>
                    <a:pt x="48020" y="62865"/>
                    <a:pt x="46114" y="60960"/>
                    <a:pt x="47067" y="60007"/>
                  </a:cubicBezTo>
                  <a:cubicBezTo>
                    <a:pt x="48020" y="59055"/>
                    <a:pt x="44210" y="59055"/>
                    <a:pt x="46114" y="59055"/>
                  </a:cubicBezTo>
                  <a:close/>
                  <a:moveTo>
                    <a:pt x="9920" y="68580"/>
                  </a:moveTo>
                  <a:cubicBezTo>
                    <a:pt x="9920" y="69532"/>
                    <a:pt x="9920" y="69532"/>
                    <a:pt x="9920" y="68580"/>
                  </a:cubicBezTo>
                  <a:cubicBezTo>
                    <a:pt x="11825" y="68580"/>
                    <a:pt x="11825" y="68580"/>
                    <a:pt x="11825" y="67627"/>
                  </a:cubicBezTo>
                  <a:cubicBezTo>
                    <a:pt x="11825" y="66675"/>
                    <a:pt x="10872" y="66675"/>
                    <a:pt x="10872" y="66675"/>
                  </a:cubicBezTo>
                  <a:cubicBezTo>
                    <a:pt x="9920" y="67627"/>
                    <a:pt x="8967" y="68580"/>
                    <a:pt x="9920" y="68580"/>
                  </a:cubicBezTo>
                  <a:close/>
                  <a:moveTo>
                    <a:pt x="20397" y="102870"/>
                  </a:moveTo>
                  <a:cubicBezTo>
                    <a:pt x="21350" y="102870"/>
                    <a:pt x="20397" y="100965"/>
                    <a:pt x="19445"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5"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2777" y="93345"/>
                    <a:pt x="13730" y="93345"/>
                  </a:cubicBezTo>
                  <a:close/>
                  <a:moveTo>
                    <a:pt x="18492" y="99060"/>
                  </a:moveTo>
                  <a:cubicBezTo>
                    <a:pt x="18492" y="99060"/>
                    <a:pt x="18492" y="98107"/>
                    <a:pt x="18492" y="99060"/>
                  </a:cubicBezTo>
                  <a:cubicBezTo>
                    <a:pt x="19445" y="98107"/>
                    <a:pt x="18492" y="97155"/>
                    <a:pt x="18492" y="97155"/>
                  </a:cubicBezTo>
                  <a:cubicBezTo>
                    <a:pt x="17540" y="97155"/>
                    <a:pt x="17540" y="97155"/>
                    <a:pt x="18492" y="99060"/>
                  </a:cubicBezTo>
                  <a:cubicBezTo>
                    <a:pt x="17540" y="98107"/>
                    <a:pt x="17540" y="99060"/>
                    <a:pt x="18492" y="99060"/>
                  </a:cubicBezTo>
                  <a:close/>
                  <a:moveTo>
                    <a:pt x="26112" y="93345"/>
                  </a:moveTo>
                  <a:cubicBezTo>
                    <a:pt x="26112" y="92392"/>
                    <a:pt x="27065" y="92392"/>
                    <a:pt x="26112" y="91440"/>
                  </a:cubicBezTo>
                  <a:cubicBezTo>
                    <a:pt x="26112" y="91440"/>
                    <a:pt x="25160" y="91440"/>
                    <a:pt x="24207" y="91440"/>
                  </a:cubicBezTo>
                  <a:cubicBezTo>
                    <a:pt x="22302" y="93345"/>
                    <a:pt x="20397" y="91440"/>
                    <a:pt x="19445" y="90488"/>
                  </a:cubicBezTo>
                  <a:cubicBezTo>
                    <a:pt x="19445" y="90488"/>
                    <a:pt x="18492" y="89535"/>
                    <a:pt x="18492" y="90488"/>
                  </a:cubicBezTo>
                  <a:cubicBezTo>
                    <a:pt x="17540" y="91440"/>
                    <a:pt x="18492" y="91440"/>
                    <a:pt x="18492" y="92392"/>
                  </a:cubicBezTo>
                  <a:cubicBezTo>
                    <a:pt x="20397" y="95250"/>
                    <a:pt x="24207" y="97155"/>
                    <a:pt x="23255" y="100965"/>
                  </a:cubicBezTo>
                  <a:lnTo>
                    <a:pt x="24207" y="101917"/>
                  </a:lnTo>
                  <a:cubicBezTo>
                    <a:pt x="24207" y="100013"/>
                    <a:pt x="25160" y="99060"/>
                    <a:pt x="27065" y="98107"/>
                  </a:cubicBezTo>
                  <a:cubicBezTo>
                    <a:pt x="28017" y="98107"/>
                    <a:pt x="28970" y="97155"/>
                    <a:pt x="28970" y="96202"/>
                  </a:cubicBezTo>
                  <a:cubicBezTo>
                    <a:pt x="28970" y="95250"/>
                    <a:pt x="27065" y="95250"/>
                    <a:pt x="26112" y="95250"/>
                  </a:cubicBezTo>
                  <a:cubicBezTo>
                    <a:pt x="25160" y="95250"/>
                    <a:pt x="25160" y="94297"/>
                    <a:pt x="26112" y="93345"/>
                  </a:cubicBezTo>
                  <a:close/>
                  <a:moveTo>
                    <a:pt x="20397" y="107632"/>
                  </a:moveTo>
                  <a:cubicBezTo>
                    <a:pt x="21350" y="108585"/>
                    <a:pt x="21350" y="108585"/>
                    <a:pt x="23255" y="109538"/>
                  </a:cubicBezTo>
                  <a:cubicBezTo>
                    <a:pt x="23255" y="108585"/>
                    <a:pt x="23255" y="107632"/>
                    <a:pt x="22302" y="106680"/>
                  </a:cubicBezTo>
                  <a:cubicBezTo>
                    <a:pt x="22302" y="105727"/>
                    <a:pt x="21350" y="105727"/>
                    <a:pt x="20397" y="105727"/>
                  </a:cubicBezTo>
                  <a:cubicBezTo>
                    <a:pt x="18492" y="105727"/>
                    <a:pt x="19445" y="106680"/>
                    <a:pt x="20397" y="107632"/>
                  </a:cubicBezTo>
                  <a:close/>
                  <a:moveTo>
                    <a:pt x="22302" y="116205"/>
                  </a:moveTo>
                  <a:cubicBezTo>
                    <a:pt x="23255" y="117157"/>
                    <a:pt x="23255" y="116205"/>
                    <a:pt x="22302" y="116205"/>
                  </a:cubicBezTo>
                  <a:cubicBezTo>
                    <a:pt x="23255" y="113347"/>
                    <a:pt x="21350" y="113347"/>
                    <a:pt x="20397" y="113347"/>
                  </a:cubicBezTo>
                  <a:cubicBezTo>
                    <a:pt x="19445" y="113347"/>
                    <a:pt x="19445" y="113347"/>
                    <a:pt x="19445" y="114300"/>
                  </a:cubicBezTo>
                  <a:cubicBezTo>
                    <a:pt x="20397" y="115252"/>
                    <a:pt x="21350" y="116205"/>
                    <a:pt x="22302" y="116205"/>
                  </a:cubicBezTo>
                  <a:close/>
                  <a:moveTo>
                    <a:pt x="20397" y="40957"/>
                  </a:moveTo>
                  <a:cubicBezTo>
                    <a:pt x="20397" y="40957"/>
                    <a:pt x="20397" y="40957"/>
                    <a:pt x="20397" y="40957"/>
                  </a:cubicBezTo>
                  <a:lnTo>
                    <a:pt x="20397" y="40957"/>
                  </a:lnTo>
                  <a:cubicBezTo>
                    <a:pt x="20397" y="40005"/>
                    <a:pt x="20397" y="40005"/>
                    <a:pt x="20397" y="40957"/>
                  </a:cubicBezTo>
                  <a:cubicBezTo>
                    <a:pt x="19445"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19445" y="130492"/>
                    <a:pt x="20397" y="131445"/>
                    <a:pt x="21350" y="131445"/>
                  </a:cubicBezTo>
                  <a:close/>
                  <a:moveTo>
                    <a:pt x="20397" y="54292"/>
                  </a:moveTo>
                  <a:cubicBezTo>
                    <a:pt x="21350" y="54292"/>
                    <a:pt x="21350" y="55245"/>
                    <a:pt x="20397" y="54292"/>
                  </a:cubicBezTo>
                  <a:cubicBezTo>
                    <a:pt x="21350" y="54292"/>
                    <a:pt x="21350" y="54292"/>
                    <a:pt x="20397" y="54292"/>
                  </a:cubicBezTo>
                  <a:cubicBezTo>
                    <a:pt x="20397" y="53340"/>
                    <a:pt x="20397" y="54292"/>
                    <a:pt x="20397" y="54292"/>
                  </a:cubicBezTo>
                  <a:close/>
                  <a:moveTo>
                    <a:pt x="21350" y="120967"/>
                  </a:moveTo>
                  <a:cubicBezTo>
                    <a:pt x="21350" y="120967"/>
                    <a:pt x="21350" y="120967"/>
                    <a:pt x="21350" y="120967"/>
                  </a:cubicBezTo>
                  <a:cubicBezTo>
                    <a:pt x="20397" y="120967"/>
                    <a:pt x="20397" y="120967"/>
                    <a:pt x="21350" y="120967"/>
                  </a:cubicBezTo>
                  <a:lnTo>
                    <a:pt x="21350" y="120967"/>
                  </a:lnTo>
                  <a:cubicBezTo>
                    <a:pt x="21350" y="120967"/>
                    <a:pt x="21350"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1350" y="110490"/>
                    <a:pt x="22302" y="111442"/>
                  </a:cubicBezTo>
                  <a:close/>
                  <a:moveTo>
                    <a:pt x="25160" y="133350"/>
                  </a:moveTo>
                  <a:cubicBezTo>
                    <a:pt x="25160" y="132397"/>
                    <a:pt x="23255" y="132397"/>
                    <a:pt x="22302" y="132397"/>
                  </a:cubicBezTo>
                  <a:lnTo>
                    <a:pt x="22302" y="134302"/>
                  </a:lnTo>
                  <a:cubicBezTo>
                    <a:pt x="22302" y="135255"/>
                    <a:pt x="22302" y="136207"/>
                    <a:pt x="23255" y="136207"/>
                  </a:cubicBezTo>
                  <a:cubicBezTo>
                    <a:pt x="24207" y="135255"/>
                    <a:pt x="25160" y="133350"/>
                    <a:pt x="25160" y="133350"/>
                  </a:cubicBezTo>
                  <a:close/>
                  <a:moveTo>
                    <a:pt x="25160" y="101917"/>
                  </a:moveTo>
                  <a:cubicBezTo>
                    <a:pt x="24207" y="101917"/>
                    <a:pt x="23255" y="101917"/>
                    <a:pt x="23255" y="103822"/>
                  </a:cubicBezTo>
                  <a:cubicBezTo>
                    <a:pt x="23255" y="103822"/>
                    <a:pt x="23255" y="103822"/>
                    <a:pt x="24207" y="103822"/>
                  </a:cubicBezTo>
                  <a:cubicBezTo>
                    <a:pt x="25160" y="103822"/>
                    <a:pt x="25160" y="102870"/>
                    <a:pt x="25160" y="101917"/>
                  </a:cubicBezTo>
                  <a:close/>
                  <a:moveTo>
                    <a:pt x="26112" y="60007"/>
                  </a:moveTo>
                  <a:cubicBezTo>
                    <a:pt x="26112" y="60007"/>
                    <a:pt x="27065" y="60007"/>
                    <a:pt x="27065" y="60007"/>
                  </a:cubicBezTo>
                  <a:cubicBezTo>
                    <a:pt x="27065" y="60960"/>
                    <a:pt x="27065" y="60960"/>
                    <a:pt x="26112" y="60007"/>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6112" y="27622"/>
                  </a:cubicBezTo>
                  <a:cubicBezTo>
                    <a:pt x="28017" y="28575"/>
                    <a:pt x="28017" y="28575"/>
                    <a:pt x="28017" y="27622"/>
                  </a:cubicBezTo>
                  <a:cubicBezTo>
                    <a:pt x="28017" y="27622"/>
                    <a:pt x="28017" y="26670"/>
                    <a:pt x="28017" y="26670"/>
                  </a:cubicBezTo>
                  <a:cubicBezTo>
                    <a:pt x="27065" y="26670"/>
                    <a:pt x="26112"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7065" y="120967"/>
                    <a:pt x="28017" y="120967"/>
                  </a:cubicBezTo>
                  <a:close/>
                  <a:moveTo>
                    <a:pt x="28017" y="112395"/>
                  </a:moveTo>
                  <a:cubicBezTo>
                    <a:pt x="27065" y="112395"/>
                    <a:pt x="27065" y="112395"/>
                    <a:pt x="28017" y="112395"/>
                  </a:cubicBezTo>
                  <a:cubicBezTo>
                    <a:pt x="27065" y="113347"/>
                    <a:pt x="27065" y="114300"/>
                    <a:pt x="28017" y="115252"/>
                  </a:cubicBezTo>
                  <a:cubicBezTo>
                    <a:pt x="28017" y="115252"/>
                    <a:pt x="28970" y="115252"/>
                    <a:pt x="28970" y="114300"/>
                  </a:cubicBezTo>
                  <a:cubicBezTo>
                    <a:pt x="28970" y="113347"/>
                    <a:pt x="28970" y="113347"/>
                    <a:pt x="28017" y="112395"/>
                  </a:cubicBezTo>
                  <a:close/>
                  <a:moveTo>
                    <a:pt x="28970" y="123825"/>
                  </a:moveTo>
                  <a:cubicBezTo>
                    <a:pt x="28017" y="123825"/>
                    <a:pt x="28017" y="123825"/>
                    <a:pt x="28970" y="123825"/>
                  </a:cubicBezTo>
                  <a:cubicBezTo>
                    <a:pt x="28017" y="123825"/>
                    <a:pt x="28017" y="123825"/>
                    <a:pt x="28017" y="123825"/>
                  </a:cubicBezTo>
                  <a:cubicBezTo>
                    <a:pt x="27065" y="123825"/>
                    <a:pt x="28017" y="123825"/>
                    <a:pt x="28970" y="123825"/>
                  </a:cubicBezTo>
                  <a:cubicBezTo>
                    <a:pt x="28017" y="123825"/>
                    <a:pt x="28017" y="123825"/>
                    <a:pt x="28970" y="123825"/>
                  </a:cubicBezTo>
                  <a:close/>
                  <a:moveTo>
                    <a:pt x="31827" y="55245"/>
                  </a:moveTo>
                  <a:cubicBezTo>
                    <a:pt x="30875" y="55245"/>
                    <a:pt x="28970" y="55245"/>
                    <a:pt x="28017" y="53340"/>
                  </a:cubicBezTo>
                  <a:cubicBezTo>
                    <a:pt x="28017" y="53340"/>
                    <a:pt x="28017" y="52388"/>
                    <a:pt x="28970" y="52388"/>
                  </a:cubicBezTo>
                  <a:cubicBezTo>
                    <a:pt x="29922" y="52388"/>
                    <a:pt x="31827" y="53340"/>
                    <a:pt x="31827" y="55245"/>
                  </a:cubicBezTo>
                  <a:cubicBezTo>
                    <a:pt x="32780" y="55245"/>
                    <a:pt x="31827" y="55245"/>
                    <a:pt x="31827" y="55245"/>
                  </a:cubicBezTo>
                  <a:close/>
                  <a:moveTo>
                    <a:pt x="31827" y="106680"/>
                  </a:moveTo>
                  <a:cubicBezTo>
                    <a:pt x="32780" y="106680"/>
                    <a:pt x="32780" y="106680"/>
                    <a:pt x="32780" y="105727"/>
                  </a:cubicBezTo>
                  <a:cubicBezTo>
                    <a:pt x="32780" y="104775"/>
                    <a:pt x="31827" y="103822"/>
                    <a:pt x="30875" y="103822"/>
                  </a:cubicBezTo>
                  <a:cubicBezTo>
                    <a:pt x="28970" y="102870"/>
                    <a:pt x="28017" y="103822"/>
                    <a:pt x="27065" y="104775"/>
                  </a:cubicBezTo>
                  <a:cubicBezTo>
                    <a:pt x="27065" y="105727"/>
                    <a:pt x="27065" y="105727"/>
                    <a:pt x="27065" y="105727"/>
                  </a:cubicBezTo>
                  <a:cubicBezTo>
                    <a:pt x="28017" y="106680"/>
                    <a:pt x="28017" y="104775"/>
                    <a:pt x="28970" y="104775"/>
                  </a:cubicBezTo>
                  <a:cubicBezTo>
                    <a:pt x="30875" y="106680"/>
                    <a:pt x="31827" y="106680"/>
                    <a:pt x="31827" y="106680"/>
                  </a:cubicBezTo>
                  <a:close/>
                  <a:moveTo>
                    <a:pt x="29922" y="79057"/>
                  </a:moveTo>
                  <a:cubicBezTo>
                    <a:pt x="28970" y="79057"/>
                    <a:pt x="28017" y="79057"/>
                    <a:pt x="28017" y="80010"/>
                  </a:cubicBezTo>
                  <a:cubicBezTo>
                    <a:pt x="28017" y="80010"/>
                    <a:pt x="28017" y="80963"/>
                    <a:pt x="28970" y="80963"/>
                  </a:cubicBezTo>
                  <a:cubicBezTo>
                    <a:pt x="29922" y="80963"/>
                    <a:pt x="30875" y="80010"/>
                    <a:pt x="29922" y="79057"/>
                  </a:cubicBezTo>
                  <a:cubicBezTo>
                    <a:pt x="30875" y="79057"/>
                    <a:pt x="30875" y="79057"/>
                    <a:pt x="29922" y="79057"/>
                  </a:cubicBezTo>
                  <a:close/>
                  <a:moveTo>
                    <a:pt x="30875" y="141922"/>
                  </a:moveTo>
                  <a:cubicBezTo>
                    <a:pt x="31827" y="140970"/>
                    <a:pt x="32780" y="141922"/>
                    <a:pt x="32780" y="141922"/>
                  </a:cubicBezTo>
                  <a:cubicBezTo>
                    <a:pt x="32780" y="142875"/>
                    <a:pt x="33732" y="142875"/>
                    <a:pt x="33732" y="143827"/>
                  </a:cubicBezTo>
                  <a:cubicBezTo>
                    <a:pt x="33732" y="142875"/>
                    <a:pt x="33732" y="141922"/>
                    <a:pt x="32780" y="140970"/>
                  </a:cubicBezTo>
                  <a:cubicBezTo>
                    <a:pt x="31827" y="140017"/>
                    <a:pt x="30875" y="140017"/>
                    <a:pt x="29922" y="140017"/>
                  </a:cubicBezTo>
                  <a:cubicBezTo>
                    <a:pt x="28970" y="140017"/>
                    <a:pt x="28017" y="140970"/>
                    <a:pt x="28017" y="141922"/>
                  </a:cubicBezTo>
                  <a:cubicBezTo>
                    <a:pt x="28017" y="142875"/>
                    <a:pt x="28017" y="144780"/>
                    <a:pt x="29922" y="144780"/>
                  </a:cubicBezTo>
                  <a:cubicBezTo>
                    <a:pt x="31827" y="145732"/>
                    <a:pt x="32780" y="144780"/>
                    <a:pt x="33732" y="143827"/>
                  </a:cubicBezTo>
                  <a:cubicBezTo>
                    <a:pt x="32780" y="143827"/>
                    <a:pt x="31827" y="143827"/>
                    <a:pt x="31827" y="143827"/>
                  </a:cubicBezTo>
                  <a:cubicBezTo>
                    <a:pt x="30875" y="142875"/>
                    <a:pt x="29922" y="142875"/>
                    <a:pt x="30875" y="141922"/>
                  </a:cubicBezTo>
                  <a:close/>
                  <a:moveTo>
                    <a:pt x="28970" y="49530"/>
                  </a:moveTo>
                  <a:cubicBezTo>
                    <a:pt x="29922" y="48577"/>
                    <a:pt x="31827" y="47625"/>
                    <a:pt x="32780" y="47625"/>
                  </a:cubicBezTo>
                  <a:cubicBezTo>
                    <a:pt x="32780" y="50482"/>
                    <a:pt x="30875" y="49530"/>
                    <a:pt x="28970" y="49530"/>
                  </a:cubicBezTo>
                  <a:close/>
                  <a:moveTo>
                    <a:pt x="31827" y="126682"/>
                  </a:moveTo>
                  <a:cubicBezTo>
                    <a:pt x="31827" y="126682"/>
                    <a:pt x="30875"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39447" y="63817"/>
                  </a:moveTo>
                  <a:cubicBezTo>
                    <a:pt x="37542" y="64770"/>
                    <a:pt x="38495" y="62865"/>
                    <a:pt x="38495" y="62865"/>
                  </a:cubicBezTo>
                  <a:cubicBezTo>
                    <a:pt x="37542" y="61913"/>
                    <a:pt x="33732" y="61913"/>
                    <a:pt x="32780" y="62865"/>
                  </a:cubicBezTo>
                  <a:cubicBezTo>
                    <a:pt x="31827" y="62865"/>
                    <a:pt x="32780" y="63817"/>
                    <a:pt x="32780" y="64770"/>
                  </a:cubicBezTo>
                  <a:cubicBezTo>
                    <a:pt x="32780" y="65722"/>
                    <a:pt x="35637" y="65722"/>
                    <a:pt x="33732" y="66675"/>
                  </a:cubicBezTo>
                  <a:cubicBezTo>
                    <a:pt x="32780" y="67627"/>
                    <a:pt x="31827" y="67627"/>
                    <a:pt x="30875" y="66675"/>
                  </a:cubicBezTo>
                  <a:cubicBezTo>
                    <a:pt x="29922" y="65722"/>
                    <a:pt x="29922" y="65722"/>
                    <a:pt x="29922" y="64770"/>
                  </a:cubicBezTo>
                  <a:lnTo>
                    <a:pt x="29922" y="59055"/>
                  </a:lnTo>
                  <a:cubicBezTo>
                    <a:pt x="29922" y="58102"/>
                    <a:pt x="29922" y="58102"/>
                    <a:pt x="31827" y="58102"/>
                  </a:cubicBezTo>
                  <a:cubicBezTo>
                    <a:pt x="32780" y="60960"/>
                    <a:pt x="34685" y="60007"/>
                    <a:pt x="36590" y="58102"/>
                  </a:cubicBezTo>
                  <a:cubicBezTo>
                    <a:pt x="37542" y="57150"/>
                    <a:pt x="38495" y="58102"/>
                    <a:pt x="38495" y="59055"/>
                  </a:cubicBezTo>
                  <a:cubicBezTo>
                    <a:pt x="39447" y="60007"/>
                    <a:pt x="39447" y="61913"/>
                    <a:pt x="41352" y="62865"/>
                  </a:cubicBezTo>
                  <a:cubicBezTo>
                    <a:pt x="41352" y="62865"/>
                    <a:pt x="40400" y="63817"/>
                    <a:pt x="39447"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2"/>
                  </a:moveTo>
                  <a:cubicBezTo>
                    <a:pt x="39447" y="96202"/>
                    <a:pt x="37542" y="96202"/>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2"/>
                    <a:pt x="33732" y="95250"/>
                  </a:cubicBezTo>
                  <a:cubicBezTo>
                    <a:pt x="33732" y="94297"/>
                    <a:pt x="33732" y="93345"/>
                    <a:pt x="32780" y="93345"/>
                  </a:cubicBezTo>
                  <a:cubicBezTo>
                    <a:pt x="31827" y="93345"/>
                    <a:pt x="31827" y="94297"/>
                    <a:pt x="31827" y="95250"/>
                  </a:cubicBezTo>
                  <a:cubicBezTo>
                    <a:pt x="32780" y="96202"/>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2"/>
                  </a:cubicBezTo>
                  <a:close/>
                  <a:moveTo>
                    <a:pt x="33732" y="28575"/>
                  </a:moveTo>
                  <a:lnTo>
                    <a:pt x="34685" y="32385"/>
                  </a:lnTo>
                  <a:cubicBezTo>
                    <a:pt x="32780" y="31432"/>
                    <a:pt x="31827" y="30480"/>
                    <a:pt x="33732" y="28575"/>
                  </a:cubicBezTo>
                  <a:close/>
                  <a:moveTo>
                    <a:pt x="35637" y="113347"/>
                  </a:moveTo>
                  <a:cubicBezTo>
                    <a:pt x="35637" y="113347"/>
                    <a:pt x="36590" y="112395"/>
                    <a:pt x="35637" y="113347"/>
                  </a:cubicBezTo>
                  <a:cubicBezTo>
                    <a:pt x="36590" y="112395"/>
                    <a:pt x="35637" y="112395"/>
                    <a:pt x="35637" y="112395"/>
                  </a:cubicBezTo>
                  <a:cubicBezTo>
                    <a:pt x="34685" y="111442"/>
                    <a:pt x="34685" y="112395"/>
                    <a:pt x="35637" y="113347"/>
                  </a:cubicBezTo>
                  <a:lnTo>
                    <a:pt x="35637" y="113347"/>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2"/>
                  </a:lnTo>
                  <a:cubicBezTo>
                    <a:pt x="36590" y="154305"/>
                    <a:pt x="36590" y="154305"/>
                    <a:pt x="38495" y="154305"/>
                  </a:cubicBezTo>
                  <a:cubicBezTo>
                    <a:pt x="37542" y="154305"/>
                    <a:pt x="38495" y="154305"/>
                    <a:pt x="38495" y="154305"/>
                  </a:cubicBezTo>
                  <a:close/>
                  <a:moveTo>
                    <a:pt x="36590" y="36195"/>
                  </a:moveTo>
                  <a:cubicBezTo>
                    <a:pt x="36590" y="35242"/>
                    <a:pt x="37542" y="35242"/>
                    <a:pt x="37542" y="35242"/>
                  </a:cubicBezTo>
                  <a:cubicBezTo>
                    <a:pt x="38495" y="35242"/>
                    <a:pt x="38495" y="36195"/>
                    <a:pt x="38495" y="37147"/>
                  </a:cubicBezTo>
                  <a:cubicBezTo>
                    <a:pt x="38495" y="38100"/>
                    <a:pt x="37542" y="38100"/>
                    <a:pt x="36590" y="38100"/>
                  </a:cubicBezTo>
                  <a:cubicBezTo>
                    <a:pt x="36590" y="38100"/>
                    <a:pt x="36590" y="37147"/>
                    <a:pt x="36590" y="36195"/>
                  </a:cubicBezTo>
                  <a:close/>
                  <a:moveTo>
                    <a:pt x="40400" y="87630"/>
                  </a:moveTo>
                  <a:cubicBezTo>
                    <a:pt x="40400" y="86677"/>
                    <a:pt x="39447" y="87630"/>
                    <a:pt x="39447" y="87630"/>
                  </a:cubicBezTo>
                  <a:cubicBezTo>
                    <a:pt x="39447" y="87630"/>
                    <a:pt x="38495" y="88582"/>
                    <a:pt x="38495" y="88582"/>
                  </a:cubicBezTo>
                  <a:cubicBezTo>
                    <a:pt x="38495" y="88582"/>
                    <a:pt x="38495" y="88582"/>
                    <a:pt x="40400" y="87630"/>
                  </a:cubicBezTo>
                  <a:cubicBezTo>
                    <a:pt x="39447" y="88582"/>
                    <a:pt x="40400"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5162" y="22860"/>
                  </a:moveTo>
                  <a:cubicBezTo>
                    <a:pt x="45162" y="22860"/>
                    <a:pt x="46114" y="23813"/>
                    <a:pt x="45162" y="22860"/>
                  </a:cubicBezTo>
                  <a:cubicBezTo>
                    <a:pt x="46114" y="23813"/>
                    <a:pt x="47067" y="22860"/>
                    <a:pt x="47067" y="22860"/>
                  </a:cubicBezTo>
                  <a:cubicBezTo>
                    <a:pt x="47067" y="21907"/>
                    <a:pt x="47067" y="21907"/>
                    <a:pt x="45162" y="22860"/>
                  </a:cubicBezTo>
                  <a:cubicBezTo>
                    <a:pt x="46114" y="21907"/>
                    <a:pt x="45162" y="21907"/>
                    <a:pt x="45162"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8972" y="60007"/>
                    <a:pt x="49925" y="60007"/>
                  </a:cubicBezTo>
                  <a:close/>
                  <a:moveTo>
                    <a:pt x="49925" y="38100"/>
                  </a:moveTo>
                  <a:cubicBezTo>
                    <a:pt x="49925" y="37147"/>
                    <a:pt x="49925" y="36195"/>
                    <a:pt x="48972" y="35242"/>
                  </a:cubicBezTo>
                  <a:cubicBezTo>
                    <a:pt x="48020" y="36195"/>
                    <a:pt x="48020" y="36195"/>
                    <a:pt x="48020" y="37147"/>
                  </a:cubicBezTo>
                  <a:cubicBezTo>
                    <a:pt x="48020" y="37147"/>
                    <a:pt x="48020" y="38100"/>
                    <a:pt x="49925" y="38100"/>
                  </a:cubicBezTo>
                  <a:cubicBezTo>
                    <a:pt x="49925" y="39052"/>
                    <a:pt x="49925" y="39052"/>
                    <a:pt x="49925" y="38100"/>
                  </a:cubicBezTo>
                  <a:close/>
                  <a:moveTo>
                    <a:pt x="48972" y="25717"/>
                  </a:moveTo>
                  <a:cubicBezTo>
                    <a:pt x="48972" y="26670"/>
                    <a:pt x="48972" y="26670"/>
                    <a:pt x="48972" y="25717"/>
                  </a:cubicBezTo>
                  <a:cubicBezTo>
                    <a:pt x="48972" y="26670"/>
                    <a:pt x="48972" y="26670"/>
                    <a:pt x="48972" y="25717"/>
                  </a:cubicBezTo>
                  <a:cubicBezTo>
                    <a:pt x="49925" y="26670"/>
                    <a:pt x="49925" y="25717"/>
                    <a:pt x="48972" y="25717"/>
                  </a:cubicBezTo>
                  <a:cubicBezTo>
                    <a:pt x="48972" y="25717"/>
                    <a:pt x="48972" y="25717"/>
                    <a:pt x="48972" y="25717"/>
                  </a:cubicBezTo>
                  <a:close/>
                  <a:moveTo>
                    <a:pt x="102312" y="91440"/>
                  </a:moveTo>
                  <a:cubicBezTo>
                    <a:pt x="103264" y="88582"/>
                    <a:pt x="103264" y="86677"/>
                    <a:pt x="103264" y="82867"/>
                  </a:cubicBezTo>
                  <a:cubicBezTo>
                    <a:pt x="102312" y="78105"/>
                    <a:pt x="101360" y="72390"/>
                    <a:pt x="101360" y="66675"/>
                  </a:cubicBezTo>
                  <a:cubicBezTo>
                    <a:pt x="101360" y="55245"/>
                    <a:pt x="99455" y="43815"/>
                    <a:pt x="96597" y="32385"/>
                  </a:cubicBezTo>
                  <a:cubicBezTo>
                    <a:pt x="94692" y="26670"/>
                    <a:pt x="92787" y="20002"/>
                    <a:pt x="88977" y="15240"/>
                  </a:cubicBezTo>
                  <a:cubicBezTo>
                    <a:pt x="83262" y="8572"/>
                    <a:pt x="75642" y="7620"/>
                    <a:pt x="68975" y="14288"/>
                  </a:cubicBezTo>
                  <a:cubicBezTo>
                    <a:pt x="64212" y="19050"/>
                    <a:pt x="61355" y="23813"/>
                    <a:pt x="59450" y="29527"/>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39" y="154305"/>
                  </a:cubicBezTo>
                  <a:cubicBezTo>
                    <a:pt x="99455" y="140017"/>
                    <a:pt x="100407" y="124777"/>
                    <a:pt x="101360" y="109538"/>
                  </a:cubicBezTo>
                  <a:cubicBezTo>
                    <a:pt x="101360" y="103822"/>
                    <a:pt x="103264" y="98107"/>
                    <a:pt x="101360" y="93345"/>
                  </a:cubicBezTo>
                  <a:cubicBezTo>
                    <a:pt x="101360" y="94297"/>
                    <a:pt x="102312" y="93345"/>
                    <a:pt x="102312" y="91440"/>
                  </a:cubicBezTo>
                  <a:close/>
                  <a:moveTo>
                    <a:pt x="110885" y="141922"/>
                  </a:moveTo>
                  <a:cubicBezTo>
                    <a:pt x="109932" y="141922"/>
                    <a:pt x="109932" y="142875"/>
                    <a:pt x="108980" y="142875"/>
                  </a:cubicBezTo>
                  <a:cubicBezTo>
                    <a:pt x="108980" y="142875"/>
                    <a:pt x="108980" y="143827"/>
                    <a:pt x="108980" y="143827"/>
                  </a:cubicBezTo>
                  <a:cubicBezTo>
                    <a:pt x="107075" y="143827"/>
                    <a:pt x="106122" y="144780"/>
                    <a:pt x="106122" y="146685"/>
                  </a:cubicBezTo>
                  <a:cubicBezTo>
                    <a:pt x="106122" y="147638"/>
                    <a:pt x="107075" y="147638"/>
                    <a:pt x="107075" y="147638"/>
                  </a:cubicBezTo>
                  <a:cubicBezTo>
                    <a:pt x="108027" y="146685"/>
                    <a:pt x="108980" y="145732"/>
                    <a:pt x="108980" y="143827"/>
                  </a:cubicBezTo>
                  <a:lnTo>
                    <a:pt x="108980" y="143827"/>
                  </a:lnTo>
                  <a:cubicBezTo>
                    <a:pt x="108980" y="143827"/>
                    <a:pt x="109932" y="143827"/>
                    <a:pt x="109932" y="143827"/>
                  </a:cubicBezTo>
                  <a:cubicBezTo>
                    <a:pt x="110885" y="142875"/>
                    <a:pt x="110885" y="142875"/>
                    <a:pt x="110885" y="141922"/>
                  </a:cubicBezTo>
                  <a:cubicBezTo>
                    <a:pt x="111837" y="141922"/>
                    <a:pt x="110885" y="141922"/>
                    <a:pt x="110885" y="141922"/>
                  </a:cubicBezTo>
                  <a:close/>
                  <a:moveTo>
                    <a:pt x="109932" y="151447"/>
                  </a:moveTo>
                  <a:cubicBezTo>
                    <a:pt x="109932" y="151447"/>
                    <a:pt x="109932" y="151447"/>
                    <a:pt x="109932" y="151447"/>
                  </a:cubicBezTo>
                  <a:cubicBezTo>
                    <a:pt x="108980" y="151447"/>
                    <a:pt x="108980" y="151447"/>
                    <a:pt x="109932" y="151447"/>
                  </a:cubicBezTo>
                  <a:cubicBezTo>
                    <a:pt x="108980" y="152400"/>
                    <a:pt x="108980" y="152400"/>
                    <a:pt x="109932" y="151447"/>
                  </a:cubicBezTo>
                  <a:cubicBezTo>
                    <a:pt x="109932" y="152400"/>
                    <a:pt x="109932" y="151447"/>
                    <a:pt x="109932" y="151447"/>
                  </a:cubicBezTo>
                  <a:close/>
                  <a:moveTo>
                    <a:pt x="108980" y="54292"/>
                  </a:moveTo>
                  <a:cubicBezTo>
                    <a:pt x="108980" y="55245"/>
                    <a:pt x="109932" y="54292"/>
                    <a:pt x="109932" y="54292"/>
                  </a:cubicBezTo>
                  <a:cubicBezTo>
                    <a:pt x="109932" y="54292"/>
                    <a:pt x="111837" y="55245"/>
                    <a:pt x="111837" y="53340"/>
                  </a:cubicBezTo>
                  <a:cubicBezTo>
                    <a:pt x="111837" y="53340"/>
                    <a:pt x="110885" y="52388"/>
                    <a:pt x="110885" y="52388"/>
                  </a:cubicBezTo>
                  <a:cubicBezTo>
                    <a:pt x="109932" y="53340"/>
                    <a:pt x="108980" y="53340"/>
                    <a:pt x="108980" y="54292"/>
                  </a:cubicBezTo>
                  <a:close/>
                  <a:moveTo>
                    <a:pt x="109932" y="39052"/>
                  </a:moveTo>
                  <a:cubicBezTo>
                    <a:pt x="109932" y="40005"/>
                    <a:pt x="109932" y="40957"/>
                    <a:pt x="110885" y="40957"/>
                  </a:cubicBezTo>
                  <a:cubicBezTo>
                    <a:pt x="111837" y="40957"/>
                    <a:pt x="111837" y="40957"/>
                    <a:pt x="111837" y="40005"/>
                  </a:cubicBezTo>
                  <a:cubicBezTo>
                    <a:pt x="111837" y="39052"/>
                    <a:pt x="110885" y="39052"/>
                    <a:pt x="109932" y="39052"/>
                  </a:cubicBezTo>
                  <a:cubicBezTo>
                    <a:pt x="109932" y="38100"/>
                    <a:pt x="108980" y="39052"/>
                    <a:pt x="109932" y="39052"/>
                  </a:cubicBezTo>
                  <a:close/>
                  <a:moveTo>
                    <a:pt x="112789" y="130492"/>
                  </a:moveTo>
                  <a:cubicBezTo>
                    <a:pt x="112789" y="129540"/>
                    <a:pt x="111837" y="129540"/>
                    <a:pt x="110885" y="129540"/>
                  </a:cubicBezTo>
                  <a:cubicBezTo>
                    <a:pt x="109932" y="129540"/>
                    <a:pt x="109932" y="130492"/>
                    <a:pt x="109932" y="130492"/>
                  </a:cubicBezTo>
                  <a:cubicBezTo>
                    <a:pt x="109932" y="130492"/>
                    <a:pt x="110885" y="131445"/>
                    <a:pt x="111837" y="131445"/>
                  </a:cubicBezTo>
                  <a:cubicBezTo>
                    <a:pt x="111837" y="131445"/>
                    <a:pt x="112789" y="131445"/>
                    <a:pt x="112789" y="130492"/>
                  </a:cubicBezTo>
                  <a:close/>
                  <a:moveTo>
                    <a:pt x="122314" y="52388"/>
                  </a:moveTo>
                  <a:cubicBezTo>
                    <a:pt x="120410" y="53340"/>
                    <a:pt x="119457" y="54292"/>
                    <a:pt x="120410" y="56197"/>
                  </a:cubicBezTo>
                  <a:cubicBezTo>
                    <a:pt x="121362" y="58102"/>
                    <a:pt x="121362" y="60007"/>
                    <a:pt x="117552" y="60007"/>
                  </a:cubicBezTo>
                  <a:cubicBezTo>
                    <a:pt x="116600" y="60007"/>
                    <a:pt x="115647" y="60960"/>
                    <a:pt x="115647" y="61913"/>
                  </a:cubicBezTo>
                  <a:cubicBezTo>
                    <a:pt x="115647" y="62865"/>
                    <a:pt x="115647" y="63817"/>
                    <a:pt x="114695" y="64770"/>
                  </a:cubicBezTo>
                  <a:cubicBezTo>
                    <a:pt x="112789" y="66675"/>
                    <a:pt x="114695" y="67627"/>
                    <a:pt x="115647" y="67627"/>
                  </a:cubicBezTo>
                  <a:cubicBezTo>
                    <a:pt x="116600" y="65722"/>
                    <a:pt x="116600" y="64770"/>
                    <a:pt x="118505" y="66675"/>
                  </a:cubicBezTo>
                  <a:cubicBezTo>
                    <a:pt x="119457" y="67627"/>
                    <a:pt x="120410" y="67627"/>
                    <a:pt x="121362" y="68580"/>
                  </a:cubicBezTo>
                  <a:cubicBezTo>
                    <a:pt x="122314" y="69532"/>
                    <a:pt x="123267" y="70485"/>
                    <a:pt x="122314" y="71438"/>
                  </a:cubicBezTo>
                  <a:lnTo>
                    <a:pt x="115647" y="67627"/>
                  </a:lnTo>
                  <a:cubicBezTo>
                    <a:pt x="113742" y="69532"/>
                    <a:pt x="112789"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2"/>
                    <a:pt x="126125" y="77152"/>
                  </a:cubicBezTo>
                  <a:cubicBezTo>
                    <a:pt x="127077" y="77152"/>
                    <a:pt x="126125" y="74295"/>
                    <a:pt x="128030" y="75247"/>
                  </a:cubicBezTo>
                  <a:cubicBezTo>
                    <a:pt x="129935" y="76200"/>
                    <a:pt x="129935" y="78105"/>
                    <a:pt x="129935" y="80010"/>
                  </a:cubicBezTo>
                  <a:cubicBezTo>
                    <a:pt x="128982" y="82867"/>
                    <a:pt x="127077" y="85725"/>
                    <a:pt x="124220" y="87630"/>
                  </a:cubicBezTo>
                  <a:cubicBezTo>
                    <a:pt x="122314" y="88582"/>
                    <a:pt x="121362" y="88582"/>
                    <a:pt x="120410" y="89535"/>
                  </a:cubicBezTo>
                  <a:cubicBezTo>
                    <a:pt x="119457" y="90488"/>
                    <a:pt x="118505" y="89535"/>
                    <a:pt x="119457" y="88582"/>
                  </a:cubicBezTo>
                  <a:cubicBezTo>
                    <a:pt x="119457" y="87630"/>
                    <a:pt x="119457" y="86677"/>
                    <a:pt x="118505" y="87630"/>
                  </a:cubicBezTo>
                  <a:cubicBezTo>
                    <a:pt x="116600" y="87630"/>
                    <a:pt x="115647" y="88582"/>
                    <a:pt x="113742" y="87630"/>
                  </a:cubicBezTo>
                  <a:cubicBezTo>
                    <a:pt x="112789"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39" y="80010"/>
                  </a:cubicBezTo>
                  <a:cubicBezTo>
                    <a:pt x="130887" y="78105"/>
                    <a:pt x="132792" y="78105"/>
                    <a:pt x="133745" y="78105"/>
                  </a:cubicBezTo>
                  <a:cubicBezTo>
                    <a:pt x="134697" y="78105"/>
                    <a:pt x="135650" y="77152"/>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7"/>
                    <a:pt x="132792" y="67627"/>
                  </a:cubicBezTo>
                  <a:cubicBezTo>
                    <a:pt x="132792" y="66675"/>
                    <a:pt x="133745" y="65722"/>
                    <a:pt x="132792" y="64770"/>
                  </a:cubicBezTo>
                  <a:cubicBezTo>
                    <a:pt x="130887" y="61913"/>
                    <a:pt x="127077" y="60960"/>
                    <a:pt x="124220" y="60007"/>
                  </a:cubicBezTo>
                  <a:cubicBezTo>
                    <a:pt x="122314" y="59055"/>
                    <a:pt x="121362" y="58102"/>
                    <a:pt x="121362" y="56197"/>
                  </a:cubicBezTo>
                  <a:cubicBezTo>
                    <a:pt x="121362" y="54292"/>
                    <a:pt x="122314"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7"/>
                  </a:cubicBezTo>
                  <a:cubicBezTo>
                    <a:pt x="127077" y="48577"/>
                    <a:pt x="126125" y="46672"/>
                    <a:pt x="125172" y="46672"/>
                  </a:cubicBezTo>
                  <a:cubicBezTo>
                    <a:pt x="123267" y="46672"/>
                    <a:pt x="123267" y="48577"/>
                    <a:pt x="123267" y="50482"/>
                  </a:cubicBezTo>
                  <a:cubicBezTo>
                    <a:pt x="125172" y="50482"/>
                    <a:pt x="124220" y="51435"/>
                    <a:pt x="122314" y="52388"/>
                  </a:cubicBezTo>
                  <a:close/>
                  <a:moveTo>
                    <a:pt x="111837" y="109538"/>
                  </a:moveTo>
                  <a:cubicBezTo>
                    <a:pt x="110885" y="110490"/>
                    <a:pt x="111837" y="110490"/>
                    <a:pt x="111837" y="109538"/>
                  </a:cubicBezTo>
                  <a:cubicBezTo>
                    <a:pt x="112789" y="110490"/>
                    <a:pt x="112789" y="110490"/>
                    <a:pt x="112789" y="109538"/>
                  </a:cubicBezTo>
                  <a:cubicBezTo>
                    <a:pt x="112789" y="109538"/>
                    <a:pt x="112789" y="109538"/>
                    <a:pt x="111837" y="109538"/>
                  </a:cubicBezTo>
                  <a:cubicBezTo>
                    <a:pt x="111837" y="109538"/>
                    <a:pt x="111837" y="109538"/>
                    <a:pt x="111837" y="109538"/>
                  </a:cubicBezTo>
                  <a:close/>
                  <a:moveTo>
                    <a:pt x="112789" y="83820"/>
                  </a:moveTo>
                  <a:cubicBezTo>
                    <a:pt x="112789" y="83820"/>
                    <a:pt x="112789" y="83820"/>
                    <a:pt x="112789" y="83820"/>
                  </a:cubicBezTo>
                  <a:lnTo>
                    <a:pt x="111837" y="84772"/>
                  </a:lnTo>
                  <a:cubicBezTo>
                    <a:pt x="111837" y="84772"/>
                    <a:pt x="111837" y="85725"/>
                    <a:pt x="112789" y="84772"/>
                  </a:cubicBezTo>
                  <a:cubicBezTo>
                    <a:pt x="112789" y="84772"/>
                    <a:pt x="112789" y="84772"/>
                    <a:pt x="112789" y="83820"/>
                  </a:cubicBezTo>
                  <a:close/>
                  <a:moveTo>
                    <a:pt x="111837" y="50482"/>
                  </a:moveTo>
                  <a:cubicBezTo>
                    <a:pt x="111837" y="51435"/>
                    <a:pt x="112789" y="51435"/>
                    <a:pt x="113742" y="51435"/>
                  </a:cubicBezTo>
                  <a:cubicBezTo>
                    <a:pt x="118505" y="51435"/>
                    <a:pt x="118505" y="50482"/>
                    <a:pt x="120410" y="44767"/>
                  </a:cubicBezTo>
                  <a:cubicBezTo>
                    <a:pt x="121362" y="45720"/>
                    <a:pt x="121362" y="46672"/>
                    <a:pt x="121362" y="47625"/>
                  </a:cubicBezTo>
                  <a:cubicBezTo>
                    <a:pt x="121362" y="47625"/>
                    <a:pt x="122314" y="48577"/>
                    <a:pt x="122314" y="47625"/>
                  </a:cubicBezTo>
                  <a:cubicBezTo>
                    <a:pt x="122314" y="46672"/>
                    <a:pt x="124220" y="45720"/>
                    <a:pt x="123267" y="43815"/>
                  </a:cubicBezTo>
                  <a:cubicBezTo>
                    <a:pt x="122314" y="42863"/>
                    <a:pt x="121362" y="43815"/>
                    <a:pt x="120410" y="43815"/>
                  </a:cubicBezTo>
                  <a:cubicBezTo>
                    <a:pt x="118505" y="43815"/>
                    <a:pt x="118505" y="44767"/>
                    <a:pt x="116600" y="46672"/>
                  </a:cubicBezTo>
                  <a:cubicBezTo>
                    <a:pt x="116600" y="47625"/>
                    <a:pt x="115647" y="47625"/>
                    <a:pt x="115647" y="47625"/>
                  </a:cubicBezTo>
                  <a:lnTo>
                    <a:pt x="113742" y="48577"/>
                  </a:lnTo>
                  <a:cubicBezTo>
                    <a:pt x="112789" y="49530"/>
                    <a:pt x="111837" y="49530"/>
                    <a:pt x="111837" y="50482"/>
                  </a:cubicBezTo>
                  <a:close/>
                  <a:moveTo>
                    <a:pt x="112789" y="159067"/>
                  </a:moveTo>
                  <a:cubicBezTo>
                    <a:pt x="112789" y="159067"/>
                    <a:pt x="113742" y="159067"/>
                    <a:pt x="112789" y="159067"/>
                  </a:cubicBezTo>
                  <a:cubicBezTo>
                    <a:pt x="113742" y="158115"/>
                    <a:pt x="112789" y="158115"/>
                    <a:pt x="112789" y="158115"/>
                  </a:cubicBezTo>
                  <a:cubicBezTo>
                    <a:pt x="112789" y="158115"/>
                    <a:pt x="111837" y="158115"/>
                    <a:pt x="112789" y="159067"/>
                  </a:cubicBezTo>
                  <a:cubicBezTo>
                    <a:pt x="111837" y="159067"/>
                    <a:pt x="111837" y="159067"/>
                    <a:pt x="112789" y="159067"/>
                  </a:cubicBezTo>
                  <a:close/>
                  <a:moveTo>
                    <a:pt x="113742" y="125730"/>
                  </a:moveTo>
                  <a:lnTo>
                    <a:pt x="113742" y="125730"/>
                  </a:lnTo>
                  <a:cubicBezTo>
                    <a:pt x="113742" y="128588"/>
                    <a:pt x="114695" y="128588"/>
                    <a:pt x="115647" y="128588"/>
                  </a:cubicBezTo>
                  <a:cubicBezTo>
                    <a:pt x="115647" y="128588"/>
                    <a:pt x="116600" y="128588"/>
                    <a:pt x="116600" y="128588"/>
                  </a:cubicBezTo>
                  <a:cubicBezTo>
                    <a:pt x="117552" y="127635"/>
                    <a:pt x="115647" y="126682"/>
                    <a:pt x="114695" y="125730"/>
                  </a:cubicBezTo>
                  <a:cubicBezTo>
                    <a:pt x="114695" y="125730"/>
                    <a:pt x="114695" y="125730"/>
                    <a:pt x="113742" y="125730"/>
                  </a:cubicBezTo>
                  <a:cubicBezTo>
                    <a:pt x="113742" y="124777"/>
                    <a:pt x="114695" y="124777"/>
                    <a:pt x="113742" y="125730"/>
                  </a:cubicBezTo>
                  <a:cubicBezTo>
                    <a:pt x="113742" y="123825"/>
                    <a:pt x="114695" y="122872"/>
                    <a:pt x="112789" y="122872"/>
                  </a:cubicBezTo>
                  <a:cubicBezTo>
                    <a:pt x="111837" y="122872"/>
                    <a:pt x="111837" y="123825"/>
                    <a:pt x="111837" y="124777"/>
                  </a:cubicBezTo>
                  <a:cubicBezTo>
                    <a:pt x="111837" y="125730"/>
                    <a:pt x="112789" y="125730"/>
                    <a:pt x="113742" y="125730"/>
                  </a:cubicBezTo>
                  <a:close/>
                  <a:moveTo>
                    <a:pt x="112789" y="97155"/>
                  </a:moveTo>
                  <a:cubicBezTo>
                    <a:pt x="112789" y="97155"/>
                    <a:pt x="113742" y="97155"/>
                    <a:pt x="112789" y="97155"/>
                  </a:cubicBezTo>
                  <a:cubicBezTo>
                    <a:pt x="113742" y="98107"/>
                    <a:pt x="113742" y="97155"/>
                    <a:pt x="114695" y="97155"/>
                  </a:cubicBezTo>
                  <a:cubicBezTo>
                    <a:pt x="114695" y="97155"/>
                    <a:pt x="114695" y="96202"/>
                    <a:pt x="112789" y="97155"/>
                  </a:cubicBezTo>
                  <a:cubicBezTo>
                    <a:pt x="113742" y="96202"/>
                    <a:pt x="112789" y="97155"/>
                    <a:pt x="112789" y="97155"/>
                  </a:cubicBezTo>
                  <a:close/>
                  <a:moveTo>
                    <a:pt x="116600" y="80963"/>
                  </a:moveTo>
                  <a:cubicBezTo>
                    <a:pt x="117552" y="80963"/>
                    <a:pt x="117552" y="80963"/>
                    <a:pt x="117552" y="80010"/>
                  </a:cubicBezTo>
                  <a:cubicBezTo>
                    <a:pt x="117552" y="78105"/>
                    <a:pt x="116600" y="78105"/>
                    <a:pt x="114695" y="78105"/>
                  </a:cubicBezTo>
                  <a:cubicBezTo>
                    <a:pt x="113742" y="78105"/>
                    <a:pt x="112789" y="77152"/>
                    <a:pt x="112789" y="78105"/>
                  </a:cubicBezTo>
                  <a:cubicBezTo>
                    <a:pt x="112789" y="80963"/>
                    <a:pt x="115647" y="80010"/>
                    <a:pt x="116600" y="80963"/>
                  </a:cubicBezTo>
                  <a:close/>
                  <a:moveTo>
                    <a:pt x="113742" y="161925"/>
                  </a:moveTo>
                  <a:lnTo>
                    <a:pt x="113742" y="161925"/>
                  </a:lnTo>
                  <a:cubicBezTo>
                    <a:pt x="113742" y="160972"/>
                    <a:pt x="112789" y="160972"/>
                    <a:pt x="113742" y="161925"/>
                  </a:cubicBezTo>
                  <a:cubicBezTo>
                    <a:pt x="112789" y="161925"/>
                    <a:pt x="112789" y="161925"/>
                    <a:pt x="113742" y="161925"/>
                  </a:cubicBezTo>
                  <a:cubicBezTo>
                    <a:pt x="113742" y="161925"/>
                    <a:pt x="113742" y="161925"/>
                    <a:pt x="113742" y="161925"/>
                  </a:cubicBezTo>
                  <a:close/>
                  <a:moveTo>
                    <a:pt x="114695" y="42863"/>
                  </a:moveTo>
                  <a:cubicBezTo>
                    <a:pt x="114695" y="42863"/>
                    <a:pt x="114695" y="41910"/>
                    <a:pt x="114695" y="42863"/>
                  </a:cubicBezTo>
                  <a:cubicBezTo>
                    <a:pt x="114695" y="41910"/>
                    <a:pt x="114695" y="41910"/>
                    <a:pt x="114695" y="40957"/>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7"/>
                    <a:pt x="114695" y="143827"/>
                    <a:pt x="115647" y="143827"/>
                  </a:cubicBezTo>
                  <a:cubicBezTo>
                    <a:pt x="116600" y="143827"/>
                    <a:pt x="118505" y="144780"/>
                    <a:pt x="118505" y="142875"/>
                  </a:cubicBezTo>
                  <a:close/>
                  <a:moveTo>
                    <a:pt x="121362" y="113347"/>
                  </a:moveTo>
                  <a:cubicBezTo>
                    <a:pt x="124220" y="109538"/>
                    <a:pt x="121362" y="110490"/>
                    <a:pt x="119457" y="111442"/>
                  </a:cubicBezTo>
                  <a:cubicBezTo>
                    <a:pt x="118505" y="111442"/>
                    <a:pt x="116600" y="112395"/>
                    <a:pt x="115647" y="112395"/>
                  </a:cubicBezTo>
                  <a:cubicBezTo>
                    <a:pt x="114695" y="112395"/>
                    <a:pt x="114695" y="112395"/>
                    <a:pt x="114695" y="113347"/>
                  </a:cubicBezTo>
                  <a:cubicBezTo>
                    <a:pt x="114695" y="114300"/>
                    <a:pt x="114695" y="114300"/>
                    <a:pt x="115647" y="114300"/>
                  </a:cubicBezTo>
                  <a:cubicBezTo>
                    <a:pt x="117552" y="114300"/>
                    <a:pt x="117552" y="115252"/>
                    <a:pt x="116600" y="116205"/>
                  </a:cubicBezTo>
                  <a:cubicBezTo>
                    <a:pt x="114695" y="119063"/>
                    <a:pt x="116600" y="120967"/>
                    <a:pt x="117552" y="123825"/>
                  </a:cubicBezTo>
                  <a:cubicBezTo>
                    <a:pt x="118505" y="125730"/>
                    <a:pt x="119457" y="125730"/>
                    <a:pt x="119457" y="123825"/>
                  </a:cubicBezTo>
                  <a:cubicBezTo>
                    <a:pt x="119457" y="121920"/>
                    <a:pt x="120410" y="121920"/>
                    <a:pt x="122314" y="121920"/>
                  </a:cubicBezTo>
                  <a:cubicBezTo>
                    <a:pt x="124220" y="120015"/>
                    <a:pt x="126125" y="118110"/>
                    <a:pt x="123267" y="116205"/>
                  </a:cubicBezTo>
                  <a:cubicBezTo>
                    <a:pt x="121362" y="114300"/>
                    <a:pt x="121362" y="114300"/>
                    <a:pt x="121362" y="113347"/>
                  </a:cubicBezTo>
                  <a:close/>
                  <a:moveTo>
                    <a:pt x="143270" y="118110"/>
                  </a:moveTo>
                  <a:cubicBezTo>
                    <a:pt x="142317" y="115252"/>
                    <a:pt x="140412" y="116205"/>
                    <a:pt x="138507" y="116205"/>
                  </a:cubicBezTo>
                  <a:lnTo>
                    <a:pt x="138507" y="115252"/>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4" y="100013"/>
                    <a:pt x="140412" y="98107"/>
                    <a:pt x="138507" y="97155"/>
                  </a:cubicBezTo>
                  <a:cubicBezTo>
                    <a:pt x="139460" y="97155"/>
                    <a:pt x="139460" y="97155"/>
                    <a:pt x="139460" y="96202"/>
                  </a:cubicBezTo>
                  <a:lnTo>
                    <a:pt x="139460" y="96202"/>
                  </a:lnTo>
                  <a:cubicBezTo>
                    <a:pt x="138507" y="96202"/>
                    <a:pt x="138507" y="97155"/>
                    <a:pt x="138507" y="98107"/>
                  </a:cubicBezTo>
                  <a:cubicBezTo>
                    <a:pt x="137555" y="98107"/>
                    <a:pt x="136602" y="98107"/>
                    <a:pt x="135650" y="99060"/>
                  </a:cubicBezTo>
                  <a:cubicBezTo>
                    <a:pt x="134697" y="100013"/>
                    <a:pt x="134697" y="100013"/>
                    <a:pt x="133745" y="99060"/>
                  </a:cubicBezTo>
                  <a:cubicBezTo>
                    <a:pt x="132792" y="98107"/>
                    <a:pt x="131839" y="97155"/>
                    <a:pt x="132792" y="96202"/>
                  </a:cubicBezTo>
                  <a:cubicBezTo>
                    <a:pt x="132792" y="96202"/>
                    <a:pt x="133745" y="95250"/>
                    <a:pt x="133745" y="94297"/>
                  </a:cubicBezTo>
                  <a:cubicBezTo>
                    <a:pt x="133745" y="93345"/>
                    <a:pt x="134697" y="93345"/>
                    <a:pt x="133745" y="92392"/>
                  </a:cubicBezTo>
                  <a:cubicBezTo>
                    <a:pt x="132792" y="91440"/>
                    <a:pt x="131839" y="92392"/>
                    <a:pt x="131839" y="93345"/>
                  </a:cubicBezTo>
                  <a:cubicBezTo>
                    <a:pt x="130887" y="95250"/>
                    <a:pt x="128982" y="96202"/>
                    <a:pt x="127077" y="96202"/>
                  </a:cubicBezTo>
                  <a:cubicBezTo>
                    <a:pt x="123267" y="97155"/>
                    <a:pt x="124220" y="99060"/>
                    <a:pt x="126125" y="100965"/>
                  </a:cubicBezTo>
                  <a:cubicBezTo>
                    <a:pt x="126125" y="100965"/>
                    <a:pt x="126125" y="101917"/>
                    <a:pt x="125172" y="101917"/>
                  </a:cubicBezTo>
                  <a:cubicBezTo>
                    <a:pt x="124220" y="101917"/>
                    <a:pt x="123267" y="103822"/>
                    <a:pt x="122314"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2"/>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7"/>
                    <a:pt x="128030" y="127635"/>
                  </a:cubicBezTo>
                  <a:cubicBezTo>
                    <a:pt x="128030" y="128588"/>
                    <a:pt x="128030" y="128588"/>
                    <a:pt x="127077" y="128588"/>
                  </a:cubicBezTo>
                  <a:cubicBezTo>
                    <a:pt x="126125" y="129540"/>
                    <a:pt x="126125" y="128588"/>
                    <a:pt x="125172" y="128588"/>
                  </a:cubicBezTo>
                  <a:cubicBezTo>
                    <a:pt x="123267" y="127635"/>
                    <a:pt x="123267" y="124777"/>
                    <a:pt x="120410" y="123825"/>
                  </a:cubicBezTo>
                  <a:cubicBezTo>
                    <a:pt x="120410" y="125730"/>
                    <a:pt x="118505" y="127635"/>
                    <a:pt x="121362" y="128588"/>
                  </a:cubicBezTo>
                  <a:cubicBezTo>
                    <a:pt x="122314" y="128588"/>
                    <a:pt x="122314" y="130492"/>
                    <a:pt x="120410" y="130492"/>
                  </a:cubicBezTo>
                  <a:cubicBezTo>
                    <a:pt x="118505" y="130492"/>
                    <a:pt x="118505" y="131445"/>
                    <a:pt x="118505" y="132397"/>
                  </a:cubicBezTo>
                  <a:cubicBezTo>
                    <a:pt x="118505" y="134302"/>
                    <a:pt x="118505" y="135255"/>
                    <a:pt x="117552" y="137160"/>
                  </a:cubicBezTo>
                  <a:cubicBezTo>
                    <a:pt x="116600" y="138113"/>
                    <a:pt x="115647" y="138113"/>
                    <a:pt x="114695" y="138113"/>
                  </a:cubicBezTo>
                  <a:cubicBezTo>
                    <a:pt x="112789" y="138113"/>
                    <a:pt x="112789" y="139065"/>
                    <a:pt x="112789" y="140970"/>
                  </a:cubicBezTo>
                  <a:cubicBezTo>
                    <a:pt x="112789"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4"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2"/>
                    <a:pt x="127077" y="132397"/>
                    <a:pt x="128982" y="130492"/>
                  </a:cubicBezTo>
                  <a:cubicBezTo>
                    <a:pt x="128982" y="129540"/>
                    <a:pt x="128982" y="128588"/>
                    <a:pt x="129935" y="128588"/>
                  </a:cubicBezTo>
                  <a:cubicBezTo>
                    <a:pt x="130887" y="128588"/>
                    <a:pt x="130887" y="129540"/>
                    <a:pt x="130887" y="129540"/>
                  </a:cubicBezTo>
                  <a:cubicBezTo>
                    <a:pt x="131839" y="130492"/>
                    <a:pt x="128982" y="135255"/>
                    <a:pt x="133745" y="131445"/>
                  </a:cubicBezTo>
                  <a:cubicBezTo>
                    <a:pt x="133745" y="131445"/>
                    <a:pt x="134697" y="132397"/>
                    <a:pt x="134697" y="132397"/>
                  </a:cubicBezTo>
                  <a:cubicBezTo>
                    <a:pt x="134697" y="133350"/>
                    <a:pt x="134697" y="134302"/>
                    <a:pt x="134697" y="135255"/>
                  </a:cubicBezTo>
                  <a:cubicBezTo>
                    <a:pt x="136602" y="132397"/>
                    <a:pt x="136602" y="131445"/>
                    <a:pt x="134697" y="129540"/>
                  </a:cubicBezTo>
                  <a:cubicBezTo>
                    <a:pt x="132792" y="128588"/>
                    <a:pt x="132792" y="127635"/>
                    <a:pt x="133745" y="125730"/>
                  </a:cubicBezTo>
                  <a:cubicBezTo>
                    <a:pt x="135650" y="124777"/>
                    <a:pt x="136602" y="123825"/>
                    <a:pt x="134697" y="121920"/>
                  </a:cubicBezTo>
                  <a:cubicBezTo>
                    <a:pt x="131839" y="119063"/>
                    <a:pt x="133745" y="118110"/>
                    <a:pt x="136602" y="118110"/>
                  </a:cubicBezTo>
                  <a:cubicBezTo>
                    <a:pt x="138507" y="119063"/>
                    <a:pt x="139460" y="120015"/>
                    <a:pt x="140412" y="120967"/>
                  </a:cubicBezTo>
                  <a:cubicBezTo>
                    <a:pt x="140412" y="120967"/>
                    <a:pt x="141364"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6600" y="32385"/>
                    <a:pt x="115647" y="33338"/>
                    <a:pt x="115647" y="33338"/>
                  </a:cubicBezTo>
                  <a:close/>
                  <a:moveTo>
                    <a:pt x="118505" y="101917"/>
                  </a:moveTo>
                  <a:cubicBezTo>
                    <a:pt x="117552" y="100965"/>
                    <a:pt x="118505" y="99060"/>
                    <a:pt x="116600" y="98107"/>
                  </a:cubicBezTo>
                  <a:cubicBezTo>
                    <a:pt x="115647" y="98107"/>
                    <a:pt x="115647" y="99060"/>
                    <a:pt x="115647" y="100013"/>
                  </a:cubicBezTo>
                  <a:cubicBezTo>
                    <a:pt x="116600" y="100965"/>
                    <a:pt x="116600" y="102870"/>
                    <a:pt x="118505" y="101917"/>
                  </a:cubicBezTo>
                  <a:cubicBezTo>
                    <a:pt x="118505" y="102870"/>
                    <a:pt x="119457" y="101917"/>
                    <a:pt x="118505"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6600" y="54292"/>
                    <a:pt x="117552" y="54292"/>
                  </a:cubicBezTo>
                  <a:close/>
                  <a:moveTo>
                    <a:pt x="117552" y="40005"/>
                  </a:moveTo>
                  <a:cubicBezTo>
                    <a:pt x="116600" y="40005"/>
                    <a:pt x="116600"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19457" y="107632"/>
                    <a:pt x="119457" y="106680"/>
                    <a:pt x="118505" y="107632"/>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10" y="117157"/>
                  </a:moveTo>
                  <a:cubicBezTo>
                    <a:pt x="120410" y="117157"/>
                    <a:pt x="120410" y="118110"/>
                    <a:pt x="120410" y="117157"/>
                  </a:cubicBezTo>
                  <a:cubicBezTo>
                    <a:pt x="119457" y="118110"/>
                    <a:pt x="118505" y="117157"/>
                    <a:pt x="118505" y="117157"/>
                  </a:cubicBezTo>
                  <a:cubicBezTo>
                    <a:pt x="118505" y="116205"/>
                    <a:pt x="119457" y="116205"/>
                    <a:pt x="120410" y="117157"/>
                  </a:cubicBezTo>
                  <a:cubicBezTo>
                    <a:pt x="120410" y="116205"/>
                    <a:pt x="120410" y="116205"/>
                    <a:pt x="120410" y="117157"/>
                  </a:cubicBezTo>
                  <a:close/>
                  <a:moveTo>
                    <a:pt x="121362" y="61913"/>
                  </a:moveTo>
                  <a:cubicBezTo>
                    <a:pt x="122314" y="61913"/>
                    <a:pt x="123267" y="61913"/>
                    <a:pt x="123267" y="62865"/>
                  </a:cubicBezTo>
                  <a:cubicBezTo>
                    <a:pt x="123267" y="63817"/>
                    <a:pt x="122314"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39" y="70485"/>
                    <a:pt x="133745" y="70485"/>
                  </a:cubicBezTo>
                  <a:cubicBezTo>
                    <a:pt x="135650" y="70485"/>
                    <a:pt x="136602" y="71438"/>
                    <a:pt x="134697" y="73342"/>
                  </a:cubicBezTo>
                  <a:cubicBezTo>
                    <a:pt x="134697" y="73342"/>
                    <a:pt x="134697" y="74295"/>
                    <a:pt x="133745" y="74295"/>
                  </a:cubicBezTo>
                  <a:cubicBezTo>
                    <a:pt x="131839" y="73342"/>
                    <a:pt x="129935" y="72390"/>
                    <a:pt x="128030" y="73342"/>
                  </a:cubicBezTo>
                  <a:cubicBezTo>
                    <a:pt x="127077" y="74295"/>
                    <a:pt x="126125" y="74295"/>
                    <a:pt x="124220" y="73342"/>
                  </a:cubicBezTo>
                  <a:cubicBezTo>
                    <a:pt x="122314" y="73342"/>
                    <a:pt x="122314"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3267" y="131445"/>
                    <a:pt x="123267" y="131445"/>
                    <a:pt x="125172" y="131445"/>
                  </a:cubicBezTo>
                  <a:cubicBezTo>
                    <a:pt x="125172" y="130492"/>
                    <a:pt x="125172" y="131445"/>
                    <a:pt x="125172" y="131445"/>
                  </a:cubicBezTo>
                  <a:close/>
                  <a:moveTo>
                    <a:pt x="124220" y="137160"/>
                  </a:moveTo>
                  <a:cubicBezTo>
                    <a:pt x="125172" y="137160"/>
                    <a:pt x="125172" y="136207"/>
                    <a:pt x="125172" y="136207"/>
                  </a:cubicBezTo>
                  <a:cubicBezTo>
                    <a:pt x="125172" y="135255"/>
                    <a:pt x="125172" y="135255"/>
                    <a:pt x="124220" y="135255"/>
                  </a:cubicBezTo>
                  <a:cubicBezTo>
                    <a:pt x="123267" y="135255"/>
                    <a:pt x="123267" y="135255"/>
                    <a:pt x="123267" y="136207"/>
                  </a:cubicBezTo>
                  <a:cubicBezTo>
                    <a:pt x="123267" y="137160"/>
                    <a:pt x="124220" y="137160"/>
                    <a:pt x="124220"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030" y="141922"/>
                    <a:pt x="129935" y="140017"/>
                  </a:cubicBezTo>
                  <a:cubicBezTo>
                    <a:pt x="129935" y="140970"/>
                    <a:pt x="129935" y="140017"/>
                    <a:pt x="129935" y="140017"/>
                  </a:cubicBezTo>
                  <a:close/>
                  <a:moveTo>
                    <a:pt x="125172" y="39052"/>
                  </a:moveTo>
                  <a:cubicBezTo>
                    <a:pt x="125172" y="39052"/>
                    <a:pt x="125172" y="39052"/>
                    <a:pt x="125172" y="39052"/>
                  </a:cubicBezTo>
                  <a:cubicBezTo>
                    <a:pt x="126125" y="39052"/>
                    <a:pt x="126125" y="39052"/>
                    <a:pt x="126125" y="39052"/>
                  </a:cubicBezTo>
                  <a:cubicBezTo>
                    <a:pt x="126125" y="38100"/>
                    <a:pt x="126125" y="38100"/>
                    <a:pt x="125172" y="39052"/>
                  </a:cubicBezTo>
                  <a:cubicBezTo>
                    <a:pt x="125172" y="38100"/>
                    <a:pt x="125172" y="38100"/>
                    <a:pt x="125172" y="39052"/>
                  </a:cubicBezTo>
                  <a:close/>
                  <a:moveTo>
                    <a:pt x="126125" y="100013"/>
                  </a:moveTo>
                  <a:cubicBezTo>
                    <a:pt x="127077" y="98107"/>
                    <a:pt x="128030" y="98107"/>
                    <a:pt x="129935" y="99060"/>
                  </a:cubicBezTo>
                  <a:cubicBezTo>
                    <a:pt x="131839" y="100013"/>
                    <a:pt x="131839" y="102870"/>
                    <a:pt x="130887" y="104775"/>
                  </a:cubicBezTo>
                  <a:cubicBezTo>
                    <a:pt x="129935" y="105727"/>
                    <a:pt x="128982" y="105727"/>
                    <a:pt x="128982" y="103822"/>
                  </a:cubicBezTo>
                  <a:cubicBezTo>
                    <a:pt x="128030" y="101917"/>
                    <a:pt x="127077" y="100013"/>
                    <a:pt x="126125" y="100013"/>
                  </a:cubicBezTo>
                  <a:close/>
                  <a:moveTo>
                    <a:pt x="128030" y="108585"/>
                  </a:moveTo>
                  <a:cubicBezTo>
                    <a:pt x="127077" y="108585"/>
                    <a:pt x="127077" y="108585"/>
                    <a:pt x="128030" y="108585"/>
                  </a:cubicBezTo>
                  <a:cubicBezTo>
                    <a:pt x="127077" y="107632"/>
                    <a:pt x="126125" y="107632"/>
                    <a:pt x="126125" y="106680"/>
                  </a:cubicBezTo>
                  <a:cubicBezTo>
                    <a:pt x="126125" y="106680"/>
                    <a:pt x="127077" y="107632"/>
                    <a:pt x="128030" y="108585"/>
                  </a:cubicBezTo>
                  <a:cubicBezTo>
                    <a:pt x="128030" y="108585"/>
                    <a:pt x="128030" y="108585"/>
                    <a:pt x="128030" y="108585"/>
                  </a:cubicBezTo>
                  <a:close/>
                  <a:moveTo>
                    <a:pt x="127077" y="54292"/>
                  </a:moveTo>
                  <a:cubicBezTo>
                    <a:pt x="127077" y="54292"/>
                    <a:pt x="127077" y="54292"/>
                    <a:pt x="127077" y="54292"/>
                  </a:cubicBezTo>
                  <a:cubicBezTo>
                    <a:pt x="126125" y="55245"/>
                    <a:pt x="126125" y="55245"/>
                    <a:pt x="127077" y="56197"/>
                  </a:cubicBezTo>
                  <a:cubicBezTo>
                    <a:pt x="127077" y="56197"/>
                    <a:pt x="128030" y="55245"/>
                    <a:pt x="127077" y="54292"/>
                  </a:cubicBezTo>
                  <a:cubicBezTo>
                    <a:pt x="128030" y="54292"/>
                    <a:pt x="128030" y="54292"/>
                    <a:pt x="127077" y="54292"/>
                  </a:cubicBezTo>
                  <a:close/>
                  <a:moveTo>
                    <a:pt x="134697" y="67627"/>
                  </a:moveTo>
                  <a:cubicBezTo>
                    <a:pt x="132792" y="68580"/>
                    <a:pt x="130887" y="69532"/>
                    <a:pt x="128982" y="70485"/>
                  </a:cubicBezTo>
                  <a:cubicBezTo>
                    <a:pt x="128030" y="69532"/>
                    <a:pt x="130887" y="66675"/>
                    <a:pt x="127077" y="67627"/>
                  </a:cubicBezTo>
                  <a:cubicBezTo>
                    <a:pt x="126125" y="67627"/>
                    <a:pt x="126125" y="66675"/>
                    <a:pt x="126125" y="65722"/>
                  </a:cubicBezTo>
                  <a:cubicBezTo>
                    <a:pt x="127077" y="63817"/>
                    <a:pt x="128030" y="63817"/>
                    <a:pt x="129935" y="63817"/>
                  </a:cubicBezTo>
                  <a:cubicBezTo>
                    <a:pt x="131839" y="63817"/>
                    <a:pt x="130887" y="64770"/>
                    <a:pt x="131839" y="65722"/>
                  </a:cubicBezTo>
                  <a:cubicBezTo>
                    <a:pt x="131839" y="66675"/>
                    <a:pt x="133745" y="66675"/>
                    <a:pt x="134697" y="67627"/>
                  </a:cubicBezTo>
                  <a:close/>
                  <a:moveTo>
                    <a:pt x="129935" y="49530"/>
                  </a:moveTo>
                  <a:lnTo>
                    <a:pt x="129935" y="49530"/>
                  </a:lnTo>
                  <a:cubicBezTo>
                    <a:pt x="128982" y="49530"/>
                    <a:pt x="128030" y="49530"/>
                    <a:pt x="128030" y="49530"/>
                  </a:cubicBezTo>
                  <a:lnTo>
                    <a:pt x="128030" y="48577"/>
                  </a:lnTo>
                  <a:cubicBezTo>
                    <a:pt x="128982" y="48577"/>
                    <a:pt x="128982" y="48577"/>
                    <a:pt x="129935" y="49530"/>
                  </a:cubicBezTo>
                  <a:cubicBezTo>
                    <a:pt x="128982" y="49530"/>
                    <a:pt x="129935" y="49530"/>
                    <a:pt x="129935" y="49530"/>
                  </a:cubicBezTo>
                  <a:close/>
                  <a:moveTo>
                    <a:pt x="129935" y="40957"/>
                  </a:moveTo>
                  <a:cubicBezTo>
                    <a:pt x="129935" y="40957"/>
                    <a:pt x="129935" y="40957"/>
                    <a:pt x="129935" y="40957"/>
                  </a:cubicBezTo>
                  <a:cubicBezTo>
                    <a:pt x="129935" y="41910"/>
                    <a:pt x="129935" y="40957"/>
                    <a:pt x="129935" y="40957"/>
                  </a:cubicBezTo>
                  <a:cubicBezTo>
                    <a:pt x="129935" y="40957"/>
                    <a:pt x="129935" y="40957"/>
                    <a:pt x="129935" y="40957"/>
                  </a:cubicBezTo>
                  <a:cubicBezTo>
                    <a:pt x="129935" y="40005"/>
                    <a:pt x="129935" y="40957"/>
                    <a:pt x="129935" y="40957"/>
                  </a:cubicBezTo>
                  <a:close/>
                  <a:moveTo>
                    <a:pt x="132792" y="56197"/>
                  </a:moveTo>
                  <a:cubicBezTo>
                    <a:pt x="131839" y="56197"/>
                    <a:pt x="131839" y="56197"/>
                    <a:pt x="131839" y="57150"/>
                  </a:cubicBezTo>
                  <a:lnTo>
                    <a:pt x="131839" y="58102"/>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5650" y="57150"/>
                    <a:pt x="132792" y="56197"/>
                  </a:cubicBezTo>
                  <a:close/>
                  <a:moveTo>
                    <a:pt x="132792" y="139065"/>
                  </a:moveTo>
                  <a:cubicBezTo>
                    <a:pt x="132792" y="139065"/>
                    <a:pt x="132792" y="138113"/>
                    <a:pt x="132792" y="139065"/>
                  </a:cubicBezTo>
                  <a:lnTo>
                    <a:pt x="132792" y="139065"/>
                  </a:lnTo>
                  <a:cubicBezTo>
                    <a:pt x="131839" y="139065"/>
                    <a:pt x="131839"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4697" y="123825"/>
                    <a:pt x="134697" y="122872"/>
                    <a:pt x="135650" y="122872"/>
                  </a:cubicBezTo>
                  <a:cubicBezTo>
                    <a:pt x="133745" y="122872"/>
                    <a:pt x="133745" y="122872"/>
                    <a:pt x="133745" y="121920"/>
                  </a:cubicBezTo>
                  <a:cubicBezTo>
                    <a:pt x="133745" y="121920"/>
                    <a:pt x="133745" y="120967"/>
                    <a:pt x="134697" y="120967"/>
                  </a:cubicBezTo>
                  <a:cubicBezTo>
                    <a:pt x="134697" y="120967"/>
                    <a:pt x="135650" y="121920"/>
                    <a:pt x="135650" y="122872"/>
                  </a:cubicBezTo>
                  <a:close/>
                  <a:moveTo>
                    <a:pt x="134697" y="112395"/>
                  </a:moveTo>
                  <a:cubicBezTo>
                    <a:pt x="134697" y="113347"/>
                    <a:pt x="133745" y="113347"/>
                    <a:pt x="134697" y="112395"/>
                  </a:cubicBezTo>
                  <a:cubicBezTo>
                    <a:pt x="133745" y="113347"/>
                    <a:pt x="133745" y="113347"/>
                    <a:pt x="133745" y="112395"/>
                  </a:cubicBezTo>
                  <a:cubicBezTo>
                    <a:pt x="132792" y="112395"/>
                    <a:pt x="133745" y="112395"/>
                    <a:pt x="134697" y="112395"/>
                  </a:cubicBezTo>
                  <a:cubicBezTo>
                    <a:pt x="133745" y="112395"/>
                    <a:pt x="134697" y="112395"/>
                    <a:pt x="134697" y="112395"/>
                  </a:cubicBezTo>
                  <a:close/>
                  <a:moveTo>
                    <a:pt x="134697" y="101917"/>
                  </a:moveTo>
                  <a:cubicBezTo>
                    <a:pt x="134697" y="102870"/>
                    <a:pt x="134697" y="102870"/>
                    <a:pt x="134697" y="101917"/>
                  </a:cubicBezTo>
                  <a:cubicBezTo>
                    <a:pt x="133745" y="102870"/>
                    <a:pt x="133745" y="102870"/>
                    <a:pt x="133745" y="102870"/>
                  </a:cubicBezTo>
                  <a:cubicBezTo>
                    <a:pt x="132792" y="101917"/>
                    <a:pt x="132792"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3350"/>
                  </a:moveTo>
                  <a:cubicBezTo>
                    <a:pt x="135650" y="133350"/>
                    <a:pt x="135650" y="133350"/>
                    <a:pt x="134697" y="134302"/>
                  </a:cubicBezTo>
                  <a:lnTo>
                    <a:pt x="134697" y="134302"/>
                  </a:lnTo>
                  <a:cubicBezTo>
                    <a:pt x="135650" y="134302"/>
                    <a:pt x="135650" y="133350"/>
                    <a:pt x="136602" y="133350"/>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4" y="93345"/>
                    <a:pt x="141364" y="92392"/>
                  </a:cubicBezTo>
                  <a:cubicBezTo>
                    <a:pt x="141364"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4222"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4" name="Freeform 343">
              <a:extLst>
                <a:ext uri="{FF2B5EF4-FFF2-40B4-BE49-F238E27FC236}">
                  <a16:creationId xmlns:a16="http://schemas.microsoft.com/office/drawing/2014/main" id="{0BB2D790-AF2B-004B-D13E-D91BB6143F2C}"/>
                </a:ext>
              </a:extLst>
            </p:cNvPr>
            <p:cNvSpPr/>
            <p:nvPr/>
          </p:nvSpPr>
          <p:spPr>
            <a:xfrm>
              <a:off x="693815" y="71162"/>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3821 h 179066"/>
                <a:gd name="connsiteX73" fmla="*/ 31432 w 140017"/>
                <a:gd name="connsiteY73" fmla="*/ 123821 h 179066"/>
                <a:gd name="connsiteX74" fmla="*/ 29527 w 140017"/>
                <a:gd name="connsiteY74" fmla="*/ 123821 h 179066"/>
                <a:gd name="connsiteX75" fmla="*/ 31432 w 140017"/>
                <a:gd name="connsiteY75" fmla="*/ 123821 h 179066"/>
                <a:gd name="connsiteX76" fmla="*/ 31432 w 140017"/>
                <a:gd name="connsiteY76" fmla="*/ 123821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49539 h 179066"/>
                <a:gd name="connsiteX182" fmla="*/ 36195 w 140017"/>
                <a:gd name="connsiteY182" fmla="*/ 149539 h 179066"/>
                <a:gd name="connsiteX183" fmla="*/ 34290 w 140017"/>
                <a:gd name="connsiteY183" fmla="*/ 149539 h 179066"/>
                <a:gd name="connsiteX184" fmla="*/ 36195 w 140017"/>
                <a:gd name="connsiteY184" fmla="*/ 149539 h 179066"/>
                <a:gd name="connsiteX185" fmla="*/ 36195 w 140017"/>
                <a:gd name="connsiteY185" fmla="*/ 149539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7147 w 140017"/>
                <a:gd name="connsiteY206" fmla="*/ 128584 h 179066"/>
                <a:gd name="connsiteX207" fmla="*/ 36195 w 140017"/>
                <a:gd name="connsiteY207" fmla="*/ 130489 h 179066"/>
                <a:gd name="connsiteX208" fmla="*/ 37147 w 140017"/>
                <a:gd name="connsiteY208" fmla="*/ 131441 h 179066"/>
                <a:gd name="connsiteX209" fmla="*/ 37147 w 140017"/>
                <a:gd name="connsiteY209" fmla="*/ 128584 h 179066"/>
                <a:gd name="connsiteX210" fmla="*/ 37147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7151 h 179066"/>
                <a:gd name="connsiteX217" fmla="*/ 40005 w 140017"/>
                <a:gd name="connsiteY217" fmla="*/ 97151 h 179066"/>
                <a:gd name="connsiteX218" fmla="*/ 40957 w 140017"/>
                <a:gd name="connsiteY218" fmla="*/ 94294 h 179066"/>
                <a:gd name="connsiteX219" fmla="*/ 40005 w 140017"/>
                <a:gd name="connsiteY219" fmla="*/ 93341 h 179066"/>
                <a:gd name="connsiteX220" fmla="*/ 39052 w 140017"/>
                <a:gd name="connsiteY220" fmla="*/ 95246 h 179066"/>
                <a:gd name="connsiteX221" fmla="*/ 37147 w 140017"/>
                <a:gd name="connsiteY221" fmla="*/ 96199 h 179066"/>
                <a:gd name="connsiteX222" fmla="*/ 36195 w 140017"/>
                <a:gd name="connsiteY222" fmla="*/ 97151 h 179066"/>
                <a:gd name="connsiteX223" fmla="*/ 37147 w 140017"/>
                <a:gd name="connsiteY223" fmla="*/ 97151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5714 h 179066"/>
                <a:gd name="connsiteX244" fmla="*/ 40957 w 140017"/>
                <a:gd name="connsiteY244" fmla="*/ 27619 h 179066"/>
                <a:gd name="connsiteX245" fmla="*/ 41910 w 140017"/>
                <a:gd name="connsiteY245" fmla="*/ 26666 h 179066"/>
                <a:gd name="connsiteX246" fmla="*/ 40957 w 140017"/>
                <a:gd name="connsiteY246" fmla="*/ 24761 h 179066"/>
                <a:gd name="connsiteX247" fmla="*/ 39052 w 140017"/>
                <a:gd name="connsiteY247" fmla="*/ 25714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40005 w 140017"/>
                <a:gd name="connsiteY251" fmla="*/ 135251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1436 h 179066"/>
                <a:gd name="connsiteX308" fmla="*/ 47625 w 140017"/>
                <a:gd name="connsiteY308" fmla="*/ 90484 h 179066"/>
                <a:gd name="connsiteX309" fmla="*/ 44767 w 140017"/>
                <a:gd name="connsiteY309" fmla="*/ 89531 h 179066"/>
                <a:gd name="connsiteX310" fmla="*/ 42863 w 140017"/>
                <a:gd name="connsiteY310" fmla="*/ 89531 h 179066"/>
                <a:gd name="connsiteX311" fmla="*/ 43815 w 140017"/>
                <a:gd name="connsiteY311" fmla="*/ 90484 h 179066"/>
                <a:gd name="connsiteX312" fmla="*/ 46672 w 140017"/>
                <a:gd name="connsiteY312" fmla="*/ 91436 h 179066"/>
                <a:gd name="connsiteX313" fmla="*/ 49530 w 140017"/>
                <a:gd name="connsiteY313" fmla="*/ 91436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0489 h 179066"/>
                <a:gd name="connsiteX392" fmla="*/ 48577 w 140017"/>
                <a:gd name="connsiteY392" fmla="*/ 130489 h 179066"/>
                <a:gd name="connsiteX393" fmla="*/ 48577 w 140017"/>
                <a:gd name="connsiteY393" fmla="*/ 130489 h 179066"/>
                <a:gd name="connsiteX394" fmla="*/ 50482 w 140017"/>
                <a:gd name="connsiteY394" fmla="*/ 128584 h 179066"/>
                <a:gd name="connsiteX395" fmla="*/ 50482 w 140017"/>
                <a:gd name="connsiteY395" fmla="*/ 130489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3811"/>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3821"/>
                  </a:moveTo>
                  <a:cubicBezTo>
                    <a:pt x="30480" y="123821"/>
                    <a:pt x="30480" y="123821"/>
                    <a:pt x="31432" y="123821"/>
                  </a:cubicBezTo>
                  <a:cubicBezTo>
                    <a:pt x="30480" y="122869"/>
                    <a:pt x="29527" y="122869"/>
                    <a:pt x="29527" y="123821"/>
                  </a:cubicBezTo>
                  <a:lnTo>
                    <a:pt x="31432" y="123821"/>
                  </a:lnTo>
                  <a:cubicBezTo>
                    <a:pt x="30480" y="124774"/>
                    <a:pt x="30480" y="123821"/>
                    <a:pt x="31432" y="123821"/>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3338" y="136204"/>
                    <a:pt x="33338" y="137156"/>
                  </a:cubicBezTo>
                  <a:cubicBezTo>
                    <a:pt x="31432" y="137156"/>
                    <a:pt x="31432" y="137156"/>
                    <a:pt x="31432" y="137156"/>
                  </a:cubicBezTo>
                  <a:cubicBezTo>
                    <a:pt x="31432" y="137156"/>
                    <a:pt x="32385" y="137156"/>
                    <a:pt x="33338" y="137156"/>
                  </a:cubicBezTo>
                  <a:cubicBezTo>
                    <a:pt x="33338" y="137156"/>
                    <a:pt x="34290"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49539"/>
                  </a:moveTo>
                  <a:cubicBezTo>
                    <a:pt x="36195" y="149539"/>
                    <a:pt x="36195" y="149539"/>
                    <a:pt x="36195" y="149539"/>
                  </a:cubicBezTo>
                  <a:cubicBezTo>
                    <a:pt x="35242" y="148586"/>
                    <a:pt x="34290" y="149539"/>
                    <a:pt x="34290" y="149539"/>
                  </a:cubicBezTo>
                  <a:cubicBezTo>
                    <a:pt x="34290" y="150491"/>
                    <a:pt x="35242" y="150491"/>
                    <a:pt x="36195" y="149539"/>
                  </a:cubicBezTo>
                  <a:cubicBezTo>
                    <a:pt x="36195" y="150491"/>
                    <a:pt x="36195" y="150491"/>
                    <a:pt x="36195" y="149539"/>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8577" y="65719"/>
                    <a:pt x="50482" y="65719"/>
                    <a:pt x="52388" y="65719"/>
                  </a:cubicBezTo>
                  <a:close/>
                  <a:moveTo>
                    <a:pt x="37147" y="128584"/>
                  </a:moveTo>
                  <a:cubicBezTo>
                    <a:pt x="36195" y="128584"/>
                    <a:pt x="36195" y="129536"/>
                    <a:pt x="36195" y="130489"/>
                  </a:cubicBezTo>
                  <a:cubicBezTo>
                    <a:pt x="36195" y="131441"/>
                    <a:pt x="37147" y="131441"/>
                    <a:pt x="37147" y="131441"/>
                  </a:cubicBezTo>
                  <a:cubicBezTo>
                    <a:pt x="37147" y="130489"/>
                    <a:pt x="37147" y="129536"/>
                    <a:pt x="37147" y="128584"/>
                  </a:cubicBezTo>
                  <a:cubicBezTo>
                    <a:pt x="37147" y="128584"/>
                    <a:pt x="37147" y="128584"/>
                    <a:pt x="37147"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7151"/>
                  </a:moveTo>
                  <a:cubicBezTo>
                    <a:pt x="38100" y="97151"/>
                    <a:pt x="39052" y="97151"/>
                    <a:pt x="40005" y="97151"/>
                  </a:cubicBezTo>
                  <a:cubicBezTo>
                    <a:pt x="40957" y="96199"/>
                    <a:pt x="41910" y="95246"/>
                    <a:pt x="40957" y="94294"/>
                  </a:cubicBezTo>
                  <a:cubicBezTo>
                    <a:pt x="40957" y="94294"/>
                    <a:pt x="40005" y="93341"/>
                    <a:pt x="40005" y="93341"/>
                  </a:cubicBezTo>
                  <a:cubicBezTo>
                    <a:pt x="39052" y="93341"/>
                    <a:pt x="39052" y="94294"/>
                    <a:pt x="39052" y="95246"/>
                  </a:cubicBezTo>
                  <a:cubicBezTo>
                    <a:pt x="38100" y="95246"/>
                    <a:pt x="38100" y="96199"/>
                    <a:pt x="37147" y="96199"/>
                  </a:cubicBezTo>
                  <a:cubicBezTo>
                    <a:pt x="36195" y="96199"/>
                    <a:pt x="35242" y="96199"/>
                    <a:pt x="36195" y="97151"/>
                  </a:cubicBezTo>
                  <a:cubicBezTo>
                    <a:pt x="36195" y="97151"/>
                    <a:pt x="37147" y="97151"/>
                    <a:pt x="37147" y="97151"/>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3349"/>
                    <a:pt x="38100" y="154301"/>
                  </a:cubicBezTo>
                  <a:cubicBezTo>
                    <a:pt x="37147" y="153349"/>
                    <a:pt x="36195" y="153349"/>
                    <a:pt x="36195" y="154301"/>
                  </a:cubicBezTo>
                  <a:cubicBezTo>
                    <a:pt x="36195" y="154301"/>
                    <a:pt x="36195" y="155254"/>
                    <a:pt x="38100" y="154301"/>
                  </a:cubicBezTo>
                  <a:cubicBezTo>
                    <a:pt x="37147" y="155254"/>
                    <a:pt x="38100" y="154301"/>
                    <a:pt x="38100" y="154301"/>
                  </a:cubicBezTo>
                  <a:close/>
                  <a:moveTo>
                    <a:pt x="39052" y="123821"/>
                  </a:moveTo>
                  <a:cubicBezTo>
                    <a:pt x="39052" y="123821"/>
                    <a:pt x="39052" y="123821"/>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5714"/>
                  </a:moveTo>
                  <a:cubicBezTo>
                    <a:pt x="39052" y="26666"/>
                    <a:pt x="40005" y="27619"/>
                    <a:pt x="40957" y="27619"/>
                  </a:cubicBezTo>
                  <a:cubicBezTo>
                    <a:pt x="41910" y="27619"/>
                    <a:pt x="41910" y="27619"/>
                    <a:pt x="41910" y="26666"/>
                  </a:cubicBezTo>
                  <a:cubicBezTo>
                    <a:pt x="41910" y="25714"/>
                    <a:pt x="40957" y="24761"/>
                    <a:pt x="40957" y="24761"/>
                  </a:cubicBezTo>
                  <a:cubicBezTo>
                    <a:pt x="40005" y="24761"/>
                    <a:pt x="39052" y="25714"/>
                    <a:pt x="39052" y="25714"/>
                  </a:cubicBezTo>
                  <a:close/>
                  <a:moveTo>
                    <a:pt x="40005" y="135251"/>
                  </a:moveTo>
                  <a:lnTo>
                    <a:pt x="40005" y="135251"/>
                  </a:lnTo>
                  <a:cubicBezTo>
                    <a:pt x="40957" y="133346"/>
                    <a:pt x="40957" y="133346"/>
                    <a:pt x="40005" y="133346"/>
                  </a:cubicBezTo>
                  <a:cubicBezTo>
                    <a:pt x="40005" y="132394"/>
                    <a:pt x="40005" y="133346"/>
                    <a:pt x="40005" y="135251"/>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0969"/>
                    <a:pt x="43815" y="160016"/>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3815" y="85721"/>
                    <a:pt x="42863" y="85721"/>
                    <a:pt x="43815" y="85721"/>
                  </a:cubicBezTo>
                  <a:cubicBezTo>
                    <a:pt x="42863" y="86674"/>
                    <a:pt x="45720" y="89531"/>
                    <a:pt x="46672" y="88579"/>
                  </a:cubicBezTo>
                  <a:cubicBezTo>
                    <a:pt x="47625" y="88579"/>
                    <a:pt x="47625" y="87626"/>
                    <a:pt x="47625" y="87626"/>
                  </a:cubicBezTo>
                  <a:cubicBezTo>
                    <a:pt x="46672" y="85721"/>
                    <a:pt x="45720" y="85721"/>
                    <a:pt x="43815" y="85721"/>
                  </a:cubicBezTo>
                  <a:close/>
                  <a:moveTo>
                    <a:pt x="49530" y="91436"/>
                  </a:moveTo>
                  <a:cubicBezTo>
                    <a:pt x="49530" y="89531"/>
                    <a:pt x="48577" y="90484"/>
                    <a:pt x="47625" y="90484"/>
                  </a:cubicBezTo>
                  <a:cubicBezTo>
                    <a:pt x="46672" y="90484"/>
                    <a:pt x="45720" y="90484"/>
                    <a:pt x="44767" y="89531"/>
                  </a:cubicBezTo>
                  <a:cubicBezTo>
                    <a:pt x="44767" y="89531"/>
                    <a:pt x="43815" y="89531"/>
                    <a:pt x="42863" y="89531"/>
                  </a:cubicBezTo>
                  <a:cubicBezTo>
                    <a:pt x="42863" y="90484"/>
                    <a:pt x="43815" y="90484"/>
                    <a:pt x="43815" y="90484"/>
                  </a:cubicBezTo>
                  <a:cubicBezTo>
                    <a:pt x="44767" y="91436"/>
                    <a:pt x="45720" y="91436"/>
                    <a:pt x="46672" y="91436"/>
                  </a:cubicBezTo>
                  <a:cubicBezTo>
                    <a:pt x="48577" y="93341"/>
                    <a:pt x="49530" y="92389"/>
                    <a:pt x="49530" y="91436"/>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3809"/>
                    <a:pt x="42863" y="24761"/>
                    <a:pt x="43815" y="25714"/>
                  </a:cubicBezTo>
                  <a:close/>
                  <a:moveTo>
                    <a:pt x="44767" y="129536"/>
                  </a:moveTo>
                  <a:cubicBezTo>
                    <a:pt x="44767" y="129536"/>
                    <a:pt x="43815" y="129536"/>
                    <a:pt x="44767" y="129536"/>
                  </a:cubicBezTo>
                  <a:lnTo>
                    <a:pt x="44767" y="129536"/>
                  </a:lnTo>
                  <a:cubicBezTo>
                    <a:pt x="43815" y="129536"/>
                    <a:pt x="43815" y="130489"/>
                    <a:pt x="44767" y="129536"/>
                  </a:cubicBezTo>
                  <a:lnTo>
                    <a:pt x="44767" y="129536"/>
                  </a:lnTo>
                  <a:close/>
                  <a:moveTo>
                    <a:pt x="43815" y="126679"/>
                  </a:moveTo>
                  <a:cubicBezTo>
                    <a:pt x="43815" y="126679"/>
                    <a:pt x="43815" y="126679"/>
                    <a:pt x="43815" y="126679"/>
                  </a:cubicBezTo>
                  <a:cubicBezTo>
                    <a:pt x="43815" y="126679"/>
                    <a:pt x="43815" y="125726"/>
                    <a:pt x="43815" y="126679"/>
                  </a:cubicBezTo>
                  <a:lnTo>
                    <a:pt x="43815" y="126679"/>
                  </a:lnTo>
                  <a:cubicBezTo>
                    <a:pt x="43815" y="125726"/>
                    <a:pt x="43815" y="126679"/>
                    <a:pt x="43815" y="126679"/>
                  </a:cubicBezTo>
                  <a:close/>
                  <a:moveTo>
                    <a:pt x="44767" y="79054"/>
                  </a:moveTo>
                  <a:cubicBezTo>
                    <a:pt x="45720" y="79054"/>
                    <a:pt x="45720" y="79054"/>
                    <a:pt x="44767" y="79054"/>
                  </a:cubicBezTo>
                  <a:cubicBezTo>
                    <a:pt x="45720" y="78101"/>
                    <a:pt x="45720"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0489"/>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99056"/>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6199"/>
                    <a:pt x="47625" y="97151"/>
                  </a:cubicBezTo>
                  <a:cubicBezTo>
                    <a:pt x="48577" y="96199"/>
                    <a:pt x="48577" y="96199"/>
                    <a:pt x="47625" y="96199"/>
                  </a:cubicBezTo>
                  <a:cubicBezTo>
                    <a:pt x="47625" y="96199"/>
                    <a:pt x="47625" y="96199"/>
                    <a:pt x="47625" y="97151"/>
                  </a:cubicBezTo>
                  <a:cubicBezTo>
                    <a:pt x="47625" y="96199"/>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0489"/>
                  </a:moveTo>
                  <a:lnTo>
                    <a:pt x="48577" y="130489"/>
                  </a:lnTo>
                  <a:lnTo>
                    <a:pt x="48577" y="130489"/>
                  </a:lnTo>
                  <a:cubicBezTo>
                    <a:pt x="49530" y="129536"/>
                    <a:pt x="49530" y="128584"/>
                    <a:pt x="50482" y="128584"/>
                  </a:cubicBezTo>
                  <a:lnTo>
                    <a:pt x="50482" y="130489"/>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1435" y="57146"/>
                    <a:pt x="50482" y="58099"/>
                  </a:cubicBezTo>
                  <a:cubicBezTo>
                    <a:pt x="51435" y="57146"/>
                    <a:pt x="51435" y="57146"/>
                    <a:pt x="50482" y="58099"/>
                  </a:cubicBezTo>
                  <a:cubicBezTo>
                    <a:pt x="50482" y="56194"/>
                    <a:pt x="49530" y="56194"/>
                    <a:pt x="50482" y="58099"/>
                  </a:cubicBezTo>
                  <a:cubicBezTo>
                    <a:pt x="49530" y="57146"/>
                    <a:pt x="50482"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1906"/>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1442"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6205" y="35239"/>
                    <a:pt x="115252" y="34286"/>
                  </a:cubicBezTo>
                  <a:cubicBezTo>
                    <a:pt x="117157"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5" name="Freeform 344">
              <a:extLst>
                <a:ext uri="{FF2B5EF4-FFF2-40B4-BE49-F238E27FC236}">
                  <a16:creationId xmlns:a16="http://schemas.microsoft.com/office/drawing/2014/main" id="{FD07E859-5754-E8FA-CB15-D4BA926B4F05}"/>
                </a:ext>
              </a:extLst>
            </p:cNvPr>
            <p:cNvSpPr/>
            <p:nvPr/>
          </p:nvSpPr>
          <p:spPr>
            <a:xfrm>
              <a:off x="838221" y="254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7996 w 114673"/>
                <a:gd name="connsiteY42" fmla="*/ 161925 h 232409"/>
                <a:gd name="connsiteX43" fmla="*/ 27996 w 114673"/>
                <a:gd name="connsiteY43" fmla="*/ 161925 h 232409"/>
                <a:gd name="connsiteX44" fmla="*/ 27996 w 114673"/>
                <a:gd name="connsiteY44" fmla="*/ 161925 h 232409"/>
                <a:gd name="connsiteX45" fmla="*/ 27996 w 114673"/>
                <a:gd name="connsiteY45" fmla="*/ 161925 h 232409"/>
                <a:gd name="connsiteX46" fmla="*/ 27996 w 114673"/>
                <a:gd name="connsiteY46" fmla="*/ 161925 h 232409"/>
                <a:gd name="connsiteX47" fmla="*/ 29901 w 114673"/>
                <a:gd name="connsiteY47" fmla="*/ 174307 h 232409"/>
                <a:gd name="connsiteX48" fmla="*/ 29901 w 114673"/>
                <a:gd name="connsiteY48" fmla="*/ 174307 h 232409"/>
                <a:gd name="connsiteX49" fmla="*/ 29901 w 114673"/>
                <a:gd name="connsiteY49" fmla="*/ 174307 h 232409"/>
                <a:gd name="connsiteX50" fmla="*/ 29901 w 114673"/>
                <a:gd name="connsiteY50" fmla="*/ 174307 h 232409"/>
                <a:gd name="connsiteX51" fmla="*/ 29901 w 114673"/>
                <a:gd name="connsiteY51" fmla="*/ 174307 h 232409"/>
                <a:gd name="connsiteX52" fmla="*/ 30854 w 114673"/>
                <a:gd name="connsiteY52" fmla="*/ 180022 h 232409"/>
                <a:gd name="connsiteX53" fmla="*/ 30854 w 114673"/>
                <a:gd name="connsiteY53" fmla="*/ 180022 h 232409"/>
                <a:gd name="connsiteX54" fmla="*/ 30854 w 114673"/>
                <a:gd name="connsiteY54" fmla="*/ 178117 h 232409"/>
                <a:gd name="connsiteX55" fmla="*/ 30854 w 114673"/>
                <a:gd name="connsiteY55" fmla="*/ 180022 h 232409"/>
                <a:gd name="connsiteX56" fmla="*/ 30854 w 114673"/>
                <a:gd name="connsiteY56" fmla="*/ 180022 h 232409"/>
                <a:gd name="connsiteX57" fmla="*/ 29901 w 114673"/>
                <a:gd name="connsiteY57" fmla="*/ 156210 h 232409"/>
                <a:gd name="connsiteX58" fmla="*/ 30854 w 114673"/>
                <a:gd name="connsiteY58" fmla="*/ 157163 h 232409"/>
                <a:gd name="connsiteX59" fmla="*/ 33711 w 114673"/>
                <a:gd name="connsiteY59" fmla="*/ 156210 h 232409"/>
                <a:gd name="connsiteX60" fmla="*/ 32759 w 114673"/>
                <a:gd name="connsiteY60" fmla="*/ 155257 h 232409"/>
                <a:gd name="connsiteX61" fmla="*/ 29901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1806 w 114673"/>
                <a:gd name="connsiteY67" fmla="*/ 82867 h 232409"/>
                <a:gd name="connsiteX68" fmla="*/ 33711 w 114673"/>
                <a:gd name="connsiteY68" fmla="*/ 81915 h 232409"/>
                <a:gd name="connsiteX69" fmla="*/ 32759 w 114673"/>
                <a:gd name="connsiteY69" fmla="*/ 80963 h 232409"/>
                <a:gd name="connsiteX70" fmla="*/ 31806 w 114673"/>
                <a:gd name="connsiteY70" fmla="*/ 82867 h 232409"/>
                <a:gd name="connsiteX71" fmla="*/ 31806 w 114673"/>
                <a:gd name="connsiteY71" fmla="*/ 82867 h 232409"/>
                <a:gd name="connsiteX72" fmla="*/ 33711 w 114673"/>
                <a:gd name="connsiteY72" fmla="*/ 194310 h 232409"/>
                <a:gd name="connsiteX73" fmla="*/ 32759 w 114673"/>
                <a:gd name="connsiteY73" fmla="*/ 193357 h 232409"/>
                <a:gd name="connsiteX74" fmla="*/ 31806 w 114673"/>
                <a:gd name="connsiteY74" fmla="*/ 194310 h 232409"/>
                <a:gd name="connsiteX75" fmla="*/ 33711 w 114673"/>
                <a:gd name="connsiteY75" fmla="*/ 194310 h 232409"/>
                <a:gd name="connsiteX76" fmla="*/ 33711 w 114673"/>
                <a:gd name="connsiteY76" fmla="*/ 194310 h 232409"/>
                <a:gd name="connsiteX77" fmla="*/ 34664 w 114673"/>
                <a:gd name="connsiteY77" fmla="*/ 165735 h 232409"/>
                <a:gd name="connsiteX78" fmla="*/ 32759 w 114673"/>
                <a:gd name="connsiteY78" fmla="*/ 163830 h 232409"/>
                <a:gd name="connsiteX79" fmla="*/ 31806 w 114673"/>
                <a:gd name="connsiteY79" fmla="*/ 166688 h 232409"/>
                <a:gd name="connsiteX80" fmla="*/ 32759 w 114673"/>
                <a:gd name="connsiteY80" fmla="*/ 167640 h 232409"/>
                <a:gd name="connsiteX81" fmla="*/ 34664 w 114673"/>
                <a:gd name="connsiteY81" fmla="*/ 165735 h 232409"/>
                <a:gd name="connsiteX82" fmla="*/ 32759 w 114673"/>
                <a:gd name="connsiteY82" fmla="*/ 131445 h 232409"/>
                <a:gd name="connsiteX83" fmla="*/ 31806 w 114673"/>
                <a:gd name="connsiteY83" fmla="*/ 133350 h 232409"/>
                <a:gd name="connsiteX84" fmla="*/ 32759 w 114673"/>
                <a:gd name="connsiteY84" fmla="*/ 135255 h 232409"/>
                <a:gd name="connsiteX85" fmla="*/ 33711 w 114673"/>
                <a:gd name="connsiteY85" fmla="*/ 132397 h 232409"/>
                <a:gd name="connsiteX86" fmla="*/ 32759 w 114673"/>
                <a:gd name="connsiteY86" fmla="*/ 131445 h 232409"/>
                <a:gd name="connsiteX87" fmla="*/ 32759 w 114673"/>
                <a:gd name="connsiteY87" fmla="*/ 76200 h 232409"/>
                <a:gd name="connsiteX88" fmla="*/ 34664 w 114673"/>
                <a:gd name="connsiteY88" fmla="*/ 77152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7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2 h 232409"/>
                <a:gd name="connsiteX115" fmla="*/ 35616 w 114673"/>
                <a:gd name="connsiteY115" fmla="*/ 77152 h 232409"/>
                <a:gd name="connsiteX116" fmla="*/ 32759 w 114673"/>
                <a:gd name="connsiteY116" fmla="*/ 76200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8951 w 114673"/>
                <a:gd name="connsiteY128" fmla="*/ 182880 h 232409"/>
                <a:gd name="connsiteX129" fmla="*/ 49904 w 114673"/>
                <a:gd name="connsiteY129" fmla="*/ 177165 h 232409"/>
                <a:gd name="connsiteX130" fmla="*/ 47046 w 114673"/>
                <a:gd name="connsiteY130" fmla="*/ 177165 h 232409"/>
                <a:gd name="connsiteX131" fmla="*/ 45141 w 114673"/>
                <a:gd name="connsiteY131" fmla="*/ 175260 h 232409"/>
                <a:gd name="connsiteX132" fmla="*/ 47999 w 114673"/>
                <a:gd name="connsiteY132" fmla="*/ 171450 h 232409"/>
                <a:gd name="connsiteX133" fmla="*/ 47999 w 114673"/>
                <a:gd name="connsiteY133" fmla="*/ 169545 h 232409"/>
                <a:gd name="connsiteX134" fmla="*/ 41331 w 114673"/>
                <a:gd name="connsiteY134" fmla="*/ 163830 h 232409"/>
                <a:gd name="connsiteX135" fmla="*/ 47046 w 114673"/>
                <a:gd name="connsiteY135" fmla="*/ 159067 h 232409"/>
                <a:gd name="connsiteX136" fmla="*/ 50856 w 114673"/>
                <a:gd name="connsiteY136" fmla="*/ 155257 h 232409"/>
                <a:gd name="connsiteX137" fmla="*/ 49904 w 114673"/>
                <a:gd name="connsiteY137" fmla="*/ 153352 h 232409"/>
                <a:gd name="connsiteX138" fmla="*/ 48951 w 114673"/>
                <a:gd name="connsiteY138" fmla="*/ 155257 h 232409"/>
                <a:gd name="connsiteX139" fmla="*/ 47999 w 114673"/>
                <a:gd name="connsiteY139" fmla="*/ 157163 h 232409"/>
                <a:gd name="connsiteX140" fmla="*/ 38474 w 114673"/>
                <a:gd name="connsiteY140" fmla="*/ 159067 h 232409"/>
                <a:gd name="connsiteX141" fmla="*/ 32759 w 114673"/>
                <a:gd name="connsiteY141" fmla="*/ 158115 h 232409"/>
                <a:gd name="connsiteX142" fmla="*/ 31806 w 114673"/>
                <a:gd name="connsiteY142" fmla="*/ 159067 h 232409"/>
                <a:gd name="connsiteX143" fmla="*/ 32759 w 114673"/>
                <a:gd name="connsiteY143" fmla="*/ 160020 h 232409"/>
                <a:gd name="connsiteX144" fmla="*/ 37521 w 114673"/>
                <a:gd name="connsiteY144" fmla="*/ 159067 h 232409"/>
                <a:gd name="connsiteX145" fmla="*/ 36569 w 114673"/>
                <a:gd name="connsiteY145" fmla="*/ 163830 h 232409"/>
                <a:gd name="connsiteX146" fmla="*/ 36569 w 114673"/>
                <a:gd name="connsiteY146" fmla="*/ 170497 h 232409"/>
                <a:gd name="connsiteX147" fmla="*/ 37521 w 114673"/>
                <a:gd name="connsiteY147" fmla="*/ 175260 h 232409"/>
                <a:gd name="connsiteX148" fmla="*/ 43236 w 114673"/>
                <a:gd name="connsiteY148" fmla="*/ 175260 h 232409"/>
                <a:gd name="connsiteX149" fmla="*/ 39426 w 114673"/>
                <a:gd name="connsiteY149" fmla="*/ 177165 h 232409"/>
                <a:gd name="connsiteX150" fmla="*/ 42284 w 114673"/>
                <a:gd name="connsiteY150" fmla="*/ 180022 h 232409"/>
                <a:gd name="connsiteX151" fmla="*/ 42284 w 114673"/>
                <a:gd name="connsiteY151" fmla="*/ 181927 h 232409"/>
                <a:gd name="connsiteX152" fmla="*/ 43236 w 114673"/>
                <a:gd name="connsiteY152" fmla="*/ 183832 h 232409"/>
                <a:gd name="connsiteX153" fmla="*/ 48951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4664 w 114673"/>
                <a:gd name="connsiteY159" fmla="*/ 126682 h 232409"/>
                <a:gd name="connsiteX160" fmla="*/ 34664 w 114673"/>
                <a:gd name="connsiteY160" fmla="*/ 126682 h 232409"/>
                <a:gd name="connsiteX161" fmla="*/ 36569 w 114673"/>
                <a:gd name="connsiteY161" fmla="*/ 126682 h 232409"/>
                <a:gd name="connsiteX162" fmla="*/ 34664 w 114673"/>
                <a:gd name="connsiteY162" fmla="*/ 126682 h 232409"/>
                <a:gd name="connsiteX163" fmla="*/ 34664 w 114673"/>
                <a:gd name="connsiteY163" fmla="*/ 126682 h 232409"/>
                <a:gd name="connsiteX164" fmla="*/ 35616 w 114673"/>
                <a:gd name="connsiteY164" fmla="*/ 121920 h 232409"/>
                <a:gd name="connsiteX165" fmla="*/ 35616 w 114673"/>
                <a:gd name="connsiteY165" fmla="*/ 121920 h 232409"/>
                <a:gd name="connsiteX166" fmla="*/ 40379 w 114673"/>
                <a:gd name="connsiteY166" fmla="*/ 121920 h 232409"/>
                <a:gd name="connsiteX167" fmla="*/ 43236 w 114673"/>
                <a:gd name="connsiteY167" fmla="*/ 120015 h 232409"/>
                <a:gd name="connsiteX168" fmla="*/ 43236 w 114673"/>
                <a:gd name="connsiteY168" fmla="*/ 119063 h 232409"/>
                <a:gd name="connsiteX169" fmla="*/ 42284 w 114673"/>
                <a:gd name="connsiteY169" fmla="*/ 117157 h 232409"/>
                <a:gd name="connsiteX170" fmla="*/ 40379 w 114673"/>
                <a:gd name="connsiteY170" fmla="*/ 115252 h 232409"/>
                <a:gd name="connsiteX171" fmla="*/ 39426 w 114673"/>
                <a:gd name="connsiteY171" fmla="*/ 118110 h 232409"/>
                <a:gd name="connsiteX172" fmla="*/ 37521 w 114673"/>
                <a:gd name="connsiteY172" fmla="*/ 121920 h 232409"/>
                <a:gd name="connsiteX173" fmla="*/ 35616 w 114673"/>
                <a:gd name="connsiteY173" fmla="*/ 121920 h 232409"/>
                <a:gd name="connsiteX174" fmla="*/ 36569 w 114673"/>
                <a:gd name="connsiteY174" fmla="*/ 102870 h 232409"/>
                <a:gd name="connsiteX175" fmla="*/ 36569 w 114673"/>
                <a:gd name="connsiteY175" fmla="*/ 107632 h 232409"/>
                <a:gd name="connsiteX176" fmla="*/ 37521 w 114673"/>
                <a:gd name="connsiteY176" fmla="*/ 108585 h 232409"/>
                <a:gd name="connsiteX177" fmla="*/ 38474 w 114673"/>
                <a:gd name="connsiteY177" fmla="*/ 109538 h 232409"/>
                <a:gd name="connsiteX178" fmla="*/ 42284 w 114673"/>
                <a:gd name="connsiteY178" fmla="*/ 106680 h 232409"/>
                <a:gd name="connsiteX179" fmla="*/ 41331 w 114673"/>
                <a:gd name="connsiteY179" fmla="*/ 101917 h 232409"/>
                <a:gd name="connsiteX180" fmla="*/ 36569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2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6569 w 114673"/>
                <a:gd name="connsiteY192" fmla="*/ 114300 h 232409"/>
                <a:gd name="connsiteX193" fmla="*/ 36569 w 114673"/>
                <a:gd name="connsiteY193" fmla="*/ 114300 h 232409"/>
                <a:gd name="connsiteX194" fmla="*/ 36569 w 114673"/>
                <a:gd name="connsiteY194" fmla="*/ 115252 h 232409"/>
                <a:gd name="connsiteX195" fmla="*/ 36569 w 114673"/>
                <a:gd name="connsiteY195" fmla="*/ 114300 h 232409"/>
                <a:gd name="connsiteX196" fmla="*/ 36569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39426 w 114673"/>
                <a:gd name="connsiteY210" fmla="*/ 130492 h 232409"/>
                <a:gd name="connsiteX211" fmla="*/ 40379 w 114673"/>
                <a:gd name="connsiteY211" fmla="*/ 128588 h 232409"/>
                <a:gd name="connsiteX212" fmla="*/ 38474 w 114673"/>
                <a:gd name="connsiteY212" fmla="*/ 125730 h 232409"/>
                <a:gd name="connsiteX213" fmla="*/ 37521 w 114673"/>
                <a:gd name="connsiteY213" fmla="*/ 129540 h 232409"/>
                <a:gd name="connsiteX214" fmla="*/ 39426 w 114673"/>
                <a:gd name="connsiteY214" fmla="*/ 130492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4782 h 232409"/>
                <a:gd name="connsiteX226" fmla="*/ 41331 w 114673"/>
                <a:gd name="connsiteY226" fmla="*/ 164782 h 232409"/>
                <a:gd name="connsiteX227" fmla="*/ 43236 w 114673"/>
                <a:gd name="connsiteY227" fmla="*/ 168592 h 232409"/>
                <a:gd name="connsiteX228" fmla="*/ 43236 w 114673"/>
                <a:gd name="connsiteY228" fmla="*/ 170497 h 232409"/>
                <a:gd name="connsiteX229" fmla="*/ 41331 w 114673"/>
                <a:gd name="connsiteY229" fmla="*/ 171450 h 232409"/>
                <a:gd name="connsiteX230" fmla="*/ 38474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7 h 232409"/>
                <a:gd name="connsiteX234" fmla="*/ 40379 w 114673"/>
                <a:gd name="connsiteY234" fmla="*/ 142875 h 232409"/>
                <a:gd name="connsiteX235" fmla="*/ 39426 w 114673"/>
                <a:gd name="connsiteY235" fmla="*/ 144780 h 232409"/>
                <a:gd name="connsiteX236" fmla="*/ 54666 w 114673"/>
                <a:gd name="connsiteY236" fmla="*/ 147638 h 232409"/>
                <a:gd name="connsiteX237" fmla="*/ 55619 w 114673"/>
                <a:gd name="connsiteY237" fmla="*/ 147638 h 232409"/>
                <a:gd name="connsiteX238" fmla="*/ 55619 w 114673"/>
                <a:gd name="connsiteY238" fmla="*/ 145732 h 232409"/>
                <a:gd name="connsiteX239" fmla="*/ 48951 w 114673"/>
                <a:gd name="connsiteY239" fmla="*/ 146685 h 232409"/>
                <a:gd name="connsiteX240" fmla="*/ 44189 w 114673"/>
                <a:gd name="connsiteY240" fmla="*/ 151447 h 232409"/>
                <a:gd name="connsiteX241" fmla="*/ 42284 w 114673"/>
                <a:gd name="connsiteY241" fmla="*/ 152400 h 232409"/>
                <a:gd name="connsiteX242" fmla="*/ 39426 w 114673"/>
                <a:gd name="connsiteY242" fmla="*/ 151447 h 232409"/>
                <a:gd name="connsiteX243" fmla="*/ 41331 w 114673"/>
                <a:gd name="connsiteY243" fmla="*/ 153352 h 232409"/>
                <a:gd name="connsiteX244" fmla="*/ 43236 w 114673"/>
                <a:gd name="connsiteY244" fmla="*/ 153352 h 232409"/>
                <a:gd name="connsiteX245" fmla="*/ 44189 w 114673"/>
                <a:gd name="connsiteY245" fmla="*/ 154305 h 232409"/>
                <a:gd name="connsiteX246" fmla="*/ 46094 w 114673"/>
                <a:gd name="connsiteY246" fmla="*/ 155257 h 232409"/>
                <a:gd name="connsiteX247" fmla="*/ 46094 w 114673"/>
                <a:gd name="connsiteY247" fmla="*/ 152400 h 232409"/>
                <a:gd name="connsiteX248" fmla="*/ 44189 w 114673"/>
                <a:gd name="connsiteY248" fmla="*/ 149542 h 232409"/>
                <a:gd name="connsiteX249" fmla="*/ 49904 w 114673"/>
                <a:gd name="connsiteY249" fmla="*/ 148590 h 232409"/>
                <a:gd name="connsiteX250" fmla="*/ 54666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5245 h 232409"/>
                <a:gd name="connsiteX283" fmla="*/ 43236 w 114673"/>
                <a:gd name="connsiteY283" fmla="*/ 55245 h 232409"/>
                <a:gd name="connsiteX284" fmla="*/ 45141 w 114673"/>
                <a:gd name="connsiteY284" fmla="*/ 52388 h 232409"/>
                <a:gd name="connsiteX285" fmla="*/ 45141 w 114673"/>
                <a:gd name="connsiteY285" fmla="*/ 50482 h 232409"/>
                <a:gd name="connsiteX286" fmla="*/ 42284 w 114673"/>
                <a:gd name="connsiteY286" fmla="*/ 49530 h 232409"/>
                <a:gd name="connsiteX287" fmla="*/ 41331 w 114673"/>
                <a:gd name="connsiteY287" fmla="*/ 51435 h 232409"/>
                <a:gd name="connsiteX288" fmla="*/ 43236 w 114673"/>
                <a:gd name="connsiteY288" fmla="*/ 55245 h 232409"/>
                <a:gd name="connsiteX289" fmla="*/ 53714 w 114673"/>
                <a:gd name="connsiteY289" fmla="*/ 196215 h 232409"/>
                <a:gd name="connsiteX290" fmla="*/ 49904 w 114673"/>
                <a:gd name="connsiteY290" fmla="*/ 194310 h 232409"/>
                <a:gd name="connsiteX291" fmla="*/ 47999 w 114673"/>
                <a:gd name="connsiteY291" fmla="*/ 194310 h 232409"/>
                <a:gd name="connsiteX292" fmla="*/ 47999 w 114673"/>
                <a:gd name="connsiteY292" fmla="*/ 196215 h 232409"/>
                <a:gd name="connsiteX293" fmla="*/ 47999 w 114673"/>
                <a:gd name="connsiteY293" fmla="*/ 199072 h 232409"/>
                <a:gd name="connsiteX294" fmla="*/ 45141 w 114673"/>
                <a:gd name="connsiteY294" fmla="*/ 198120 h 232409"/>
                <a:gd name="connsiteX295" fmla="*/ 44189 w 114673"/>
                <a:gd name="connsiteY295" fmla="*/ 196215 h 232409"/>
                <a:gd name="connsiteX296" fmla="*/ 43236 w 114673"/>
                <a:gd name="connsiteY296" fmla="*/ 195263 h 232409"/>
                <a:gd name="connsiteX297" fmla="*/ 42284 w 114673"/>
                <a:gd name="connsiteY297" fmla="*/ 197167 h 232409"/>
                <a:gd name="connsiteX298" fmla="*/ 43236 w 114673"/>
                <a:gd name="connsiteY298" fmla="*/ 201930 h 232409"/>
                <a:gd name="connsiteX299" fmla="*/ 47046 w 114673"/>
                <a:gd name="connsiteY299" fmla="*/ 200977 h 232409"/>
                <a:gd name="connsiteX300" fmla="*/ 53714 w 114673"/>
                <a:gd name="connsiteY300" fmla="*/ 199072 h 232409"/>
                <a:gd name="connsiteX301" fmla="*/ 55619 w 114673"/>
                <a:gd name="connsiteY301" fmla="*/ 197167 h 232409"/>
                <a:gd name="connsiteX302" fmla="*/ 53714 w 114673"/>
                <a:gd name="connsiteY302" fmla="*/ 196215 h 232409"/>
                <a:gd name="connsiteX303" fmla="*/ 43236 w 114673"/>
                <a:gd name="connsiteY303" fmla="*/ 127635 h 232409"/>
                <a:gd name="connsiteX304" fmla="*/ 45141 w 114673"/>
                <a:gd name="connsiteY304" fmla="*/ 124777 h 232409"/>
                <a:gd name="connsiteX305" fmla="*/ 43236 w 114673"/>
                <a:gd name="connsiteY305" fmla="*/ 122872 h 232409"/>
                <a:gd name="connsiteX306" fmla="*/ 42284 w 114673"/>
                <a:gd name="connsiteY306" fmla="*/ 124777 h 232409"/>
                <a:gd name="connsiteX307" fmla="*/ 43236 w 114673"/>
                <a:gd name="connsiteY307" fmla="*/ 127635 h 232409"/>
                <a:gd name="connsiteX308" fmla="*/ 43236 w 114673"/>
                <a:gd name="connsiteY308" fmla="*/ 189547 h 232409"/>
                <a:gd name="connsiteX309" fmla="*/ 44189 w 114673"/>
                <a:gd name="connsiteY309" fmla="*/ 192405 h 232409"/>
                <a:gd name="connsiteX310" fmla="*/ 47046 w 114673"/>
                <a:gd name="connsiteY310" fmla="*/ 191452 h 232409"/>
                <a:gd name="connsiteX311" fmla="*/ 43236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3236 w 114673"/>
                <a:gd name="connsiteY315" fmla="*/ 56197 h 232409"/>
                <a:gd name="connsiteX316" fmla="*/ 46094 w 114673"/>
                <a:gd name="connsiteY316" fmla="*/ 59055 h 232409"/>
                <a:gd name="connsiteX317" fmla="*/ 48951 w 114673"/>
                <a:gd name="connsiteY317" fmla="*/ 61913 h 232409"/>
                <a:gd name="connsiteX318" fmla="*/ 48951 w 114673"/>
                <a:gd name="connsiteY318" fmla="*/ 63817 h 232409"/>
                <a:gd name="connsiteX319" fmla="*/ 47999 w 114673"/>
                <a:gd name="connsiteY319" fmla="*/ 65722 h 232409"/>
                <a:gd name="connsiteX320" fmla="*/ 49904 w 114673"/>
                <a:gd name="connsiteY320" fmla="*/ 65722 h 232409"/>
                <a:gd name="connsiteX321" fmla="*/ 50856 w 114673"/>
                <a:gd name="connsiteY321" fmla="*/ 60960 h 232409"/>
                <a:gd name="connsiteX322" fmla="*/ 46094 w 114673"/>
                <a:gd name="connsiteY322" fmla="*/ 59055 h 232409"/>
                <a:gd name="connsiteX323" fmla="*/ 43236 w 114673"/>
                <a:gd name="connsiteY323" fmla="*/ 56197 h 232409"/>
                <a:gd name="connsiteX324" fmla="*/ 44189 w 114673"/>
                <a:gd name="connsiteY324" fmla="*/ 112395 h 232409"/>
                <a:gd name="connsiteX325" fmla="*/ 44189 w 114673"/>
                <a:gd name="connsiteY325" fmla="*/ 112395 h 232409"/>
                <a:gd name="connsiteX326" fmla="*/ 47999 w 114673"/>
                <a:gd name="connsiteY326" fmla="*/ 109538 h 232409"/>
                <a:gd name="connsiteX327" fmla="*/ 47046 w 114673"/>
                <a:gd name="connsiteY327" fmla="*/ 108585 h 232409"/>
                <a:gd name="connsiteX328" fmla="*/ 44189 w 114673"/>
                <a:gd name="connsiteY328" fmla="*/ 112395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4302 h 232409"/>
                <a:gd name="connsiteX335" fmla="*/ 49904 w 114673"/>
                <a:gd name="connsiteY335" fmla="*/ 132397 h 232409"/>
                <a:gd name="connsiteX336" fmla="*/ 47999 w 114673"/>
                <a:gd name="connsiteY336" fmla="*/ 133350 h 232409"/>
                <a:gd name="connsiteX337" fmla="*/ 47046 w 114673"/>
                <a:gd name="connsiteY337" fmla="*/ 137160 h 232409"/>
                <a:gd name="connsiteX338" fmla="*/ 50856 w 114673"/>
                <a:gd name="connsiteY338" fmla="*/ 134302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7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7 h 232409"/>
                <a:gd name="connsiteX366" fmla="*/ 49904 w 114673"/>
                <a:gd name="connsiteY366" fmla="*/ 206692 h 232409"/>
                <a:gd name="connsiteX367" fmla="*/ 49904 w 114673"/>
                <a:gd name="connsiteY367" fmla="*/ 206692 h 232409"/>
                <a:gd name="connsiteX368" fmla="*/ 49904 w 114673"/>
                <a:gd name="connsiteY368" fmla="*/ 206692 h 232409"/>
                <a:gd name="connsiteX369" fmla="*/ 49904 w 114673"/>
                <a:gd name="connsiteY369" fmla="*/ 206692 h 232409"/>
                <a:gd name="connsiteX370" fmla="*/ 49904 w 114673"/>
                <a:gd name="connsiteY370" fmla="*/ 206692 h 232409"/>
                <a:gd name="connsiteX371" fmla="*/ 51809 w 114673"/>
                <a:gd name="connsiteY371" fmla="*/ 102870 h 232409"/>
                <a:gd name="connsiteX372" fmla="*/ 49904 w 114673"/>
                <a:gd name="connsiteY372" fmla="*/ 102870 h 232409"/>
                <a:gd name="connsiteX373" fmla="*/ 49904 w 114673"/>
                <a:gd name="connsiteY373" fmla="*/ 103822 h 232409"/>
                <a:gd name="connsiteX374" fmla="*/ 51809 w 114673"/>
                <a:gd name="connsiteY374" fmla="*/ 102870 h 232409"/>
                <a:gd name="connsiteX375" fmla="*/ 54666 w 114673"/>
                <a:gd name="connsiteY375" fmla="*/ 102870 h 232409"/>
                <a:gd name="connsiteX376" fmla="*/ 53714 w 114673"/>
                <a:gd name="connsiteY376" fmla="*/ 105727 h 232409"/>
                <a:gd name="connsiteX377" fmla="*/ 55619 w 114673"/>
                <a:gd name="connsiteY377" fmla="*/ 103822 h 232409"/>
                <a:gd name="connsiteX378" fmla="*/ 54666 w 114673"/>
                <a:gd name="connsiteY378" fmla="*/ 102870 h 232409"/>
                <a:gd name="connsiteX379" fmla="*/ 52761 w 114673"/>
                <a:gd name="connsiteY379" fmla="*/ 98107 h 232409"/>
                <a:gd name="connsiteX380" fmla="*/ 51809 w 114673"/>
                <a:gd name="connsiteY380" fmla="*/ 102870 h 232409"/>
                <a:gd name="connsiteX381" fmla="*/ 51809 w 114673"/>
                <a:gd name="connsiteY381" fmla="*/ 215265 h 232409"/>
                <a:gd name="connsiteX382" fmla="*/ 51809 w 114673"/>
                <a:gd name="connsiteY382" fmla="*/ 215265 h 232409"/>
                <a:gd name="connsiteX383" fmla="*/ 50856 w 114673"/>
                <a:gd name="connsiteY383" fmla="*/ 215265 h 232409"/>
                <a:gd name="connsiteX384" fmla="*/ 51809 w 114673"/>
                <a:gd name="connsiteY384" fmla="*/ 215265 h 232409"/>
                <a:gd name="connsiteX385" fmla="*/ 51809 w 114673"/>
                <a:gd name="connsiteY385" fmla="*/ 215265 h 232409"/>
                <a:gd name="connsiteX386" fmla="*/ 52761 w 114673"/>
                <a:gd name="connsiteY386" fmla="*/ 66675 h 232409"/>
                <a:gd name="connsiteX387" fmla="*/ 50856 w 114673"/>
                <a:gd name="connsiteY387" fmla="*/ 68580 h 232409"/>
                <a:gd name="connsiteX388" fmla="*/ 53714 w 114673"/>
                <a:gd name="connsiteY388" fmla="*/ 70485 h 232409"/>
                <a:gd name="connsiteX389" fmla="*/ 56571 w 114673"/>
                <a:gd name="connsiteY389" fmla="*/ 68580 h 232409"/>
                <a:gd name="connsiteX390" fmla="*/ 52761 w 114673"/>
                <a:gd name="connsiteY390" fmla="*/ 66675 h 232409"/>
                <a:gd name="connsiteX391" fmla="*/ 50856 w 114673"/>
                <a:gd name="connsiteY391" fmla="*/ 165735 h 232409"/>
                <a:gd name="connsiteX392" fmla="*/ 51809 w 114673"/>
                <a:gd name="connsiteY392" fmla="*/ 166688 h 232409"/>
                <a:gd name="connsiteX393" fmla="*/ 52761 w 114673"/>
                <a:gd name="connsiteY393" fmla="*/ 165735 h 232409"/>
                <a:gd name="connsiteX394" fmla="*/ 50856 w 114673"/>
                <a:gd name="connsiteY394" fmla="*/ 165735 h 232409"/>
                <a:gd name="connsiteX395" fmla="*/ 50856 w 114673"/>
                <a:gd name="connsiteY395" fmla="*/ 165735 h 232409"/>
                <a:gd name="connsiteX396" fmla="*/ 50856 w 114673"/>
                <a:gd name="connsiteY396" fmla="*/ 211455 h 232409"/>
                <a:gd name="connsiteX397" fmla="*/ 50856 w 114673"/>
                <a:gd name="connsiteY397" fmla="*/ 211455 h 232409"/>
                <a:gd name="connsiteX398" fmla="*/ 50856 w 114673"/>
                <a:gd name="connsiteY398" fmla="*/ 211455 h 232409"/>
                <a:gd name="connsiteX399" fmla="*/ 50856 w 114673"/>
                <a:gd name="connsiteY399" fmla="*/ 211455 h 232409"/>
                <a:gd name="connsiteX400" fmla="*/ 50856 w 114673"/>
                <a:gd name="connsiteY400" fmla="*/ 211455 h 232409"/>
                <a:gd name="connsiteX401" fmla="*/ 50856 w 114673"/>
                <a:gd name="connsiteY401" fmla="*/ 51435 h 232409"/>
                <a:gd name="connsiteX402" fmla="*/ 50856 w 114673"/>
                <a:gd name="connsiteY402" fmla="*/ 51435 h 232409"/>
                <a:gd name="connsiteX403" fmla="*/ 52761 w 114673"/>
                <a:gd name="connsiteY403" fmla="*/ 51435 h 232409"/>
                <a:gd name="connsiteX404" fmla="*/ 52761 w 114673"/>
                <a:gd name="connsiteY404" fmla="*/ 50482 h 232409"/>
                <a:gd name="connsiteX405" fmla="*/ 50856 w 114673"/>
                <a:gd name="connsiteY405" fmla="*/ 51435 h 232409"/>
                <a:gd name="connsiteX406" fmla="*/ 51809 w 114673"/>
                <a:gd name="connsiteY406" fmla="*/ 130492 h 232409"/>
                <a:gd name="connsiteX407" fmla="*/ 51809 w 114673"/>
                <a:gd name="connsiteY407" fmla="*/ 130492 h 232409"/>
                <a:gd name="connsiteX408" fmla="*/ 50856 w 114673"/>
                <a:gd name="connsiteY408" fmla="*/ 128588 h 232409"/>
                <a:gd name="connsiteX409" fmla="*/ 49904 w 114673"/>
                <a:gd name="connsiteY409" fmla="*/ 129540 h 232409"/>
                <a:gd name="connsiteX410" fmla="*/ 51809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2402 h 232409"/>
                <a:gd name="connsiteX426" fmla="*/ 57524 w 114673"/>
                <a:gd name="connsiteY426" fmla="*/ 172402 h 232409"/>
                <a:gd name="connsiteX427" fmla="*/ 56571 w 114673"/>
                <a:gd name="connsiteY427" fmla="*/ 171450 h 232409"/>
                <a:gd name="connsiteX428" fmla="*/ 53714 w 114673"/>
                <a:gd name="connsiteY428" fmla="*/ 172402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2 h 232409"/>
                <a:gd name="connsiteX434" fmla="*/ 52761 w 114673"/>
                <a:gd name="connsiteY434" fmla="*/ 106680 h 232409"/>
                <a:gd name="connsiteX435" fmla="*/ 53714 w 114673"/>
                <a:gd name="connsiteY435" fmla="*/ 105727 h 232409"/>
                <a:gd name="connsiteX436" fmla="*/ 52761 w 114673"/>
                <a:gd name="connsiteY436" fmla="*/ 106680 h 232409"/>
                <a:gd name="connsiteX437" fmla="*/ 52761 w 114673"/>
                <a:gd name="connsiteY437" fmla="*/ 106680 h 232409"/>
                <a:gd name="connsiteX438" fmla="*/ 55619 w 114673"/>
                <a:gd name="connsiteY438" fmla="*/ 133350 h 232409"/>
                <a:gd name="connsiteX439" fmla="*/ 55619 w 114673"/>
                <a:gd name="connsiteY439" fmla="*/ 131445 h 232409"/>
                <a:gd name="connsiteX440" fmla="*/ 53714 w 114673"/>
                <a:gd name="connsiteY440" fmla="*/ 132397 h 232409"/>
                <a:gd name="connsiteX441" fmla="*/ 52761 w 114673"/>
                <a:gd name="connsiteY441" fmla="*/ 134302 h 232409"/>
                <a:gd name="connsiteX442" fmla="*/ 53714 w 114673"/>
                <a:gd name="connsiteY442" fmla="*/ 137160 h 232409"/>
                <a:gd name="connsiteX443" fmla="*/ 54666 w 114673"/>
                <a:gd name="connsiteY443" fmla="*/ 134302 h 232409"/>
                <a:gd name="connsiteX444" fmla="*/ 55619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4666 w 114673"/>
                <a:gd name="connsiteY450" fmla="*/ 140970 h 232409"/>
                <a:gd name="connsiteX451" fmla="*/ 54666 w 114673"/>
                <a:gd name="connsiteY451" fmla="*/ 140970 h 232409"/>
                <a:gd name="connsiteX452" fmla="*/ 54666 w 114673"/>
                <a:gd name="connsiteY452" fmla="*/ 142875 h 232409"/>
                <a:gd name="connsiteX453" fmla="*/ 55619 w 114673"/>
                <a:gd name="connsiteY453" fmla="*/ 141922 h 232409"/>
                <a:gd name="connsiteX454" fmla="*/ 54666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6571 w 114673"/>
                <a:gd name="connsiteY463" fmla="*/ 120015 h 232409"/>
                <a:gd name="connsiteX464" fmla="*/ 56571 w 114673"/>
                <a:gd name="connsiteY464" fmla="*/ 120015 h 232409"/>
                <a:gd name="connsiteX465" fmla="*/ 56571 w 114673"/>
                <a:gd name="connsiteY465" fmla="*/ 118110 h 232409"/>
                <a:gd name="connsiteX466" fmla="*/ 55619 w 114673"/>
                <a:gd name="connsiteY466" fmla="*/ 119063 h 232409"/>
                <a:gd name="connsiteX467" fmla="*/ 56571 w 114673"/>
                <a:gd name="connsiteY467" fmla="*/ 120015 h 232409"/>
                <a:gd name="connsiteX468" fmla="*/ 56571 w 114673"/>
                <a:gd name="connsiteY468" fmla="*/ 161925 h 232409"/>
                <a:gd name="connsiteX469" fmla="*/ 57524 w 114673"/>
                <a:gd name="connsiteY469" fmla="*/ 160972 h 232409"/>
                <a:gd name="connsiteX470" fmla="*/ 56571 w 114673"/>
                <a:gd name="connsiteY470" fmla="*/ 159067 h 232409"/>
                <a:gd name="connsiteX471" fmla="*/ 55619 w 114673"/>
                <a:gd name="connsiteY471" fmla="*/ 160020 h 232409"/>
                <a:gd name="connsiteX472" fmla="*/ 56571 w 114673"/>
                <a:gd name="connsiteY472" fmla="*/ 161925 h 232409"/>
                <a:gd name="connsiteX473" fmla="*/ 56571 w 114673"/>
                <a:gd name="connsiteY473" fmla="*/ 49530 h 232409"/>
                <a:gd name="connsiteX474" fmla="*/ 56571 w 114673"/>
                <a:gd name="connsiteY474" fmla="*/ 49530 h 232409"/>
                <a:gd name="connsiteX475" fmla="*/ 57524 w 114673"/>
                <a:gd name="connsiteY475" fmla="*/ 48577 h 232409"/>
                <a:gd name="connsiteX476" fmla="*/ 56571 w 114673"/>
                <a:gd name="connsiteY476" fmla="*/ 47625 h 232409"/>
                <a:gd name="connsiteX477" fmla="*/ 56571 w 114673"/>
                <a:gd name="connsiteY477" fmla="*/ 49530 h 232409"/>
                <a:gd name="connsiteX478" fmla="*/ 56571 w 114673"/>
                <a:gd name="connsiteY478" fmla="*/ 41910 h 232409"/>
                <a:gd name="connsiteX479" fmla="*/ 60381 w 114673"/>
                <a:gd name="connsiteY479" fmla="*/ 44767 h 232409"/>
                <a:gd name="connsiteX480" fmla="*/ 60381 w 114673"/>
                <a:gd name="connsiteY480" fmla="*/ 43815 h 232409"/>
                <a:gd name="connsiteX481" fmla="*/ 56571 w 114673"/>
                <a:gd name="connsiteY481" fmla="*/ 41910 h 232409"/>
                <a:gd name="connsiteX482" fmla="*/ 56571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7152 h 232409"/>
                <a:gd name="connsiteX499" fmla="*/ 60381 w 114673"/>
                <a:gd name="connsiteY499" fmla="*/ 76200 h 232409"/>
                <a:gd name="connsiteX500" fmla="*/ 59429 w 114673"/>
                <a:gd name="connsiteY500" fmla="*/ 74295 h 232409"/>
                <a:gd name="connsiteX501" fmla="*/ 59429 w 114673"/>
                <a:gd name="connsiteY501" fmla="*/ 77152 h 232409"/>
                <a:gd name="connsiteX502" fmla="*/ 59429 w 114673"/>
                <a:gd name="connsiteY502" fmla="*/ 77152 h 232409"/>
                <a:gd name="connsiteX503" fmla="*/ 61334 w 114673"/>
                <a:gd name="connsiteY503" fmla="*/ 205740 h 232409"/>
                <a:gd name="connsiteX504" fmla="*/ 61334 w 114673"/>
                <a:gd name="connsiteY504" fmla="*/ 205740 h 232409"/>
                <a:gd name="connsiteX505" fmla="*/ 59429 w 114673"/>
                <a:gd name="connsiteY505" fmla="*/ 205740 h 232409"/>
                <a:gd name="connsiteX506" fmla="*/ 61334 w 114673"/>
                <a:gd name="connsiteY506" fmla="*/ 205740 h 232409"/>
                <a:gd name="connsiteX507" fmla="*/ 61334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3239 w 114673"/>
                <a:gd name="connsiteY513" fmla="*/ 61913 h 232409"/>
                <a:gd name="connsiteX514" fmla="*/ 63239 w 114673"/>
                <a:gd name="connsiteY514" fmla="*/ 61913 h 232409"/>
                <a:gd name="connsiteX515" fmla="*/ 62286 w 114673"/>
                <a:gd name="connsiteY515" fmla="*/ 60007 h 232409"/>
                <a:gd name="connsiteX516" fmla="*/ 63239 w 114673"/>
                <a:gd name="connsiteY516" fmla="*/ 61913 h 232409"/>
                <a:gd name="connsiteX517" fmla="*/ 63239 w 114673"/>
                <a:gd name="connsiteY517" fmla="*/ 61913 h 232409"/>
                <a:gd name="connsiteX518" fmla="*/ 66096 w 114673"/>
                <a:gd name="connsiteY518" fmla="*/ 220027 h 232409"/>
                <a:gd name="connsiteX519" fmla="*/ 63239 w 114673"/>
                <a:gd name="connsiteY519" fmla="*/ 217170 h 232409"/>
                <a:gd name="connsiteX520" fmla="*/ 62286 w 114673"/>
                <a:gd name="connsiteY520" fmla="*/ 218122 h 232409"/>
                <a:gd name="connsiteX521" fmla="*/ 66096 w 114673"/>
                <a:gd name="connsiteY521" fmla="*/ 220027 h 232409"/>
                <a:gd name="connsiteX522" fmla="*/ 66096 w 114673"/>
                <a:gd name="connsiteY522" fmla="*/ 220027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3355"/>
                    <a:pt x="107054" y="187642"/>
                    <a:pt x="103244" y="202882"/>
                  </a:cubicBezTo>
                  <a:close/>
                  <a:moveTo>
                    <a:pt x="27996" y="161925"/>
                  </a:moveTo>
                  <a:cubicBezTo>
                    <a:pt x="27996" y="160972"/>
                    <a:pt x="27996" y="160972"/>
                    <a:pt x="27996" y="161925"/>
                  </a:cubicBezTo>
                  <a:lnTo>
                    <a:pt x="27996" y="161925"/>
                  </a:lnTo>
                  <a:cubicBezTo>
                    <a:pt x="27996" y="161925"/>
                    <a:pt x="27996" y="161925"/>
                    <a:pt x="27996" y="161925"/>
                  </a:cubicBezTo>
                  <a:lnTo>
                    <a:pt x="27996" y="161925"/>
                  </a:lnTo>
                  <a:close/>
                  <a:moveTo>
                    <a:pt x="29901" y="174307"/>
                  </a:moveTo>
                  <a:cubicBezTo>
                    <a:pt x="29901" y="174307"/>
                    <a:pt x="29901" y="174307"/>
                    <a:pt x="29901" y="174307"/>
                  </a:cubicBezTo>
                  <a:cubicBezTo>
                    <a:pt x="29901" y="173355"/>
                    <a:pt x="28949" y="174307"/>
                    <a:pt x="29901" y="174307"/>
                  </a:cubicBezTo>
                  <a:cubicBezTo>
                    <a:pt x="28949" y="174307"/>
                    <a:pt x="28949" y="174307"/>
                    <a:pt x="29901" y="174307"/>
                  </a:cubicBezTo>
                  <a:cubicBezTo>
                    <a:pt x="29901" y="175260"/>
                    <a:pt x="29901" y="174307"/>
                    <a:pt x="29901" y="174307"/>
                  </a:cubicBezTo>
                  <a:close/>
                  <a:moveTo>
                    <a:pt x="30854" y="180022"/>
                  </a:moveTo>
                  <a:cubicBezTo>
                    <a:pt x="31806" y="180022"/>
                    <a:pt x="31806" y="180022"/>
                    <a:pt x="30854" y="180022"/>
                  </a:cubicBezTo>
                  <a:lnTo>
                    <a:pt x="30854" y="178117"/>
                  </a:lnTo>
                  <a:lnTo>
                    <a:pt x="30854" y="180022"/>
                  </a:lnTo>
                  <a:cubicBezTo>
                    <a:pt x="29901" y="180022"/>
                    <a:pt x="29901" y="180022"/>
                    <a:pt x="30854" y="180022"/>
                  </a:cubicBezTo>
                  <a:close/>
                  <a:moveTo>
                    <a:pt x="29901" y="156210"/>
                  </a:moveTo>
                  <a:cubicBezTo>
                    <a:pt x="29901" y="157163"/>
                    <a:pt x="30854" y="157163"/>
                    <a:pt x="30854" y="157163"/>
                  </a:cubicBezTo>
                  <a:cubicBezTo>
                    <a:pt x="31806" y="156210"/>
                    <a:pt x="33711" y="157163"/>
                    <a:pt x="33711" y="156210"/>
                  </a:cubicBezTo>
                  <a:cubicBezTo>
                    <a:pt x="33711" y="155257"/>
                    <a:pt x="32759" y="155257"/>
                    <a:pt x="32759" y="155257"/>
                  </a:cubicBezTo>
                  <a:cubicBezTo>
                    <a:pt x="31806" y="154305"/>
                    <a:pt x="30854" y="155257"/>
                    <a:pt x="29901" y="156210"/>
                  </a:cubicBezTo>
                  <a:close/>
                  <a:moveTo>
                    <a:pt x="31806" y="187642"/>
                  </a:moveTo>
                  <a:cubicBezTo>
                    <a:pt x="32759" y="187642"/>
                    <a:pt x="33711" y="186690"/>
                    <a:pt x="33711" y="186690"/>
                  </a:cubicBezTo>
                  <a:cubicBezTo>
                    <a:pt x="33711" y="186690"/>
                    <a:pt x="33711" y="185738"/>
                    <a:pt x="32759" y="185738"/>
                  </a:cubicBezTo>
                  <a:cubicBezTo>
                    <a:pt x="31806" y="184785"/>
                    <a:pt x="30854" y="185738"/>
                    <a:pt x="31806" y="187642"/>
                  </a:cubicBezTo>
                  <a:lnTo>
                    <a:pt x="31806" y="187642"/>
                  </a:lnTo>
                  <a:close/>
                  <a:moveTo>
                    <a:pt x="31806" y="82867"/>
                  </a:moveTo>
                  <a:cubicBezTo>
                    <a:pt x="32759" y="82867"/>
                    <a:pt x="33711" y="82867"/>
                    <a:pt x="33711" y="81915"/>
                  </a:cubicBezTo>
                  <a:cubicBezTo>
                    <a:pt x="33711" y="80963"/>
                    <a:pt x="33711" y="80963"/>
                    <a:pt x="32759" y="80963"/>
                  </a:cubicBezTo>
                  <a:cubicBezTo>
                    <a:pt x="32759" y="80963"/>
                    <a:pt x="31806" y="81915"/>
                    <a:pt x="31806" y="82867"/>
                  </a:cubicBezTo>
                  <a:cubicBezTo>
                    <a:pt x="31806" y="82867"/>
                    <a:pt x="31806" y="82867"/>
                    <a:pt x="31806" y="82867"/>
                  </a:cubicBezTo>
                  <a:close/>
                  <a:moveTo>
                    <a:pt x="33711" y="194310"/>
                  </a:moveTo>
                  <a:cubicBezTo>
                    <a:pt x="33711" y="193357"/>
                    <a:pt x="32759" y="193357"/>
                    <a:pt x="32759" y="193357"/>
                  </a:cubicBezTo>
                  <a:cubicBezTo>
                    <a:pt x="32759" y="193357"/>
                    <a:pt x="31806" y="193357"/>
                    <a:pt x="31806" y="194310"/>
                  </a:cubicBezTo>
                  <a:cubicBezTo>
                    <a:pt x="31806" y="194310"/>
                    <a:pt x="32759" y="195263"/>
                    <a:pt x="33711" y="194310"/>
                  </a:cubicBezTo>
                  <a:cubicBezTo>
                    <a:pt x="33711" y="195263"/>
                    <a:pt x="33711" y="194310"/>
                    <a:pt x="33711" y="194310"/>
                  </a:cubicBezTo>
                  <a:close/>
                  <a:moveTo>
                    <a:pt x="34664" y="165735"/>
                  </a:moveTo>
                  <a:cubicBezTo>
                    <a:pt x="34664" y="164782"/>
                    <a:pt x="33711" y="163830"/>
                    <a:pt x="32759" y="163830"/>
                  </a:cubicBezTo>
                  <a:cubicBezTo>
                    <a:pt x="31806" y="163830"/>
                    <a:pt x="31806" y="165735"/>
                    <a:pt x="31806" y="166688"/>
                  </a:cubicBezTo>
                  <a:cubicBezTo>
                    <a:pt x="31806" y="167640"/>
                    <a:pt x="31806" y="167640"/>
                    <a:pt x="32759" y="167640"/>
                  </a:cubicBezTo>
                  <a:cubicBezTo>
                    <a:pt x="34664" y="167640"/>
                    <a:pt x="35616" y="167640"/>
                    <a:pt x="34664" y="165735"/>
                  </a:cubicBezTo>
                  <a:close/>
                  <a:moveTo>
                    <a:pt x="32759" y="131445"/>
                  </a:moveTo>
                  <a:cubicBezTo>
                    <a:pt x="31806" y="131445"/>
                    <a:pt x="31806" y="132397"/>
                    <a:pt x="31806" y="133350"/>
                  </a:cubicBezTo>
                  <a:cubicBezTo>
                    <a:pt x="31806" y="134302"/>
                    <a:pt x="31806" y="135255"/>
                    <a:pt x="32759" y="135255"/>
                  </a:cubicBezTo>
                  <a:lnTo>
                    <a:pt x="33711" y="132397"/>
                  </a:lnTo>
                  <a:cubicBezTo>
                    <a:pt x="34664" y="132397"/>
                    <a:pt x="33711" y="131445"/>
                    <a:pt x="32759" y="131445"/>
                  </a:cubicBezTo>
                  <a:close/>
                  <a:moveTo>
                    <a:pt x="32759" y="76200"/>
                  </a:moveTo>
                  <a:cubicBezTo>
                    <a:pt x="32759" y="77152"/>
                    <a:pt x="33711" y="78105"/>
                    <a:pt x="34664" y="77152"/>
                  </a:cubicBezTo>
                  <a:cubicBezTo>
                    <a:pt x="35616" y="77152"/>
                    <a:pt x="35616" y="78105"/>
                    <a:pt x="36569" y="79057"/>
                  </a:cubicBezTo>
                  <a:cubicBezTo>
                    <a:pt x="36569" y="80010"/>
                    <a:pt x="37521" y="80010"/>
                    <a:pt x="37521" y="79057"/>
                  </a:cubicBezTo>
                  <a:cubicBezTo>
                    <a:pt x="38474" y="77152"/>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7"/>
                    <a:pt x="43236" y="86677"/>
                  </a:cubicBezTo>
                  <a:cubicBezTo>
                    <a:pt x="46094" y="85725"/>
                    <a:pt x="47999" y="86677"/>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2"/>
                  </a:cubicBezTo>
                  <a:cubicBezTo>
                    <a:pt x="38474" y="78105"/>
                    <a:pt x="36569" y="77152"/>
                    <a:pt x="35616" y="77152"/>
                  </a:cubicBezTo>
                  <a:cubicBezTo>
                    <a:pt x="33711" y="75247"/>
                    <a:pt x="32759" y="75247"/>
                    <a:pt x="32759" y="76200"/>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2405"/>
                    <a:pt x="41331" y="192405"/>
                    <a:pt x="40379" y="191452"/>
                  </a:cubicBezTo>
                  <a:close/>
                  <a:moveTo>
                    <a:pt x="48951" y="182880"/>
                  </a:moveTo>
                  <a:cubicBezTo>
                    <a:pt x="50856" y="180975"/>
                    <a:pt x="49904" y="179070"/>
                    <a:pt x="49904" y="177165"/>
                  </a:cubicBezTo>
                  <a:cubicBezTo>
                    <a:pt x="48951" y="175260"/>
                    <a:pt x="47999" y="177165"/>
                    <a:pt x="47046" y="177165"/>
                  </a:cubicBezTo>
                  <a:cubicBezTo>
                    <a:pt x="45141" y="178117"/>
                    <a:pt x="45141" y="176213"/>
                    <a:pt x="45141" y="175260"/>
                  </a:cubicBezTo>
                  <a:cubicBezTo>
                    <a:pt x="47046" y="174307"/>
                    <a:pt x="45141" y="171450"/>
                    <a:pt x="47999" y="171450"/>
                  </a:cubicBezTo>
                  <a:cubicBezTo>
                    <a:pt x="48951" y="171450"/>
                    <a:pt x="47999" y="170497"/>
                    <a:pt x="47999" y="169545"/>
                  </a:cubicBezTo>
                  <a:cubicBezTo>
                    <a:pt x="46094" y="167640"/>
                    <a:pt x="45141" y="163830"/>
                    <a:pt x="41331" y="163830"/>
                  </a:cubicBezTo>
                  <a:cubicBezTo>
                    <a:pt x="42284" y="160972"/>
                    <a:pt x="44189" y="159067"/>
                    <a:pt x="47046" y="159067"/>
                  </a:cubicBezTo>
                  <a:cubicBezTo>
                    <a:pt x="48951" y="159067"/>
                    <a:pt x="50856" y="157163"/>
                    <a:pt x="50856" y="155257"/>
                  </a:cubicBezTo>
                  <a:cubicBezTo>
                    <a:pt x="50856" y="154305"/>
                    <a:pt x="50856" y="153352"/>
                    <a:pt x="49904" y="153352"/>
                  </a:cubicBezTo>
                  <a:cubicBezTo>
                    <a:pt x="48951" y="153352"/>
                    <a:pt x="48951" y="154305"/>
                    <a:pt x="48951" y="155257"/>
                  </a:cubicBezTo>
                  <a:cubicBezTo>
                    <a:pt x="48951" y="156210"/>
                    <a:pt x="48951" y="157163"/>
                    <a:pt x="47999" y="157163"/>
                  </a:cubicBezTo>
                  <a:cubicBezTo>
                    <a:pt x="45141" y="158115"/>
                    <a:pt x="42284" y="160020"/>
                    <a:pt x="38474" y="159067"/>
                  </a:cubicBezTo>
                  <a:cubicBezTo>
                    <a:pt x="37521" y="155257"/>
                    <a:pt x="36569" y="155257"/>
                    <a:pt x="32759" y="158115"/>
                  </a:cubicBezTo>
                  <a:cubicBezTo>
                    <a:pt x="32759" y="158115"/>
                    <a:pt x="31806" y="159067"/>
                    <a:pt x="31806" y="159067"/>
                  </a:cubicBezTo>
                  <a:cubicBezTo>
                    <a:pt x="31806" y="160020"/>
                    <a:pt x="32759" y="160020"/>
                    <a:pt x="32759" y="160020"/>
                  </a:cubicBezTo>
                  <a:cubicBezTo>
                    <a:pt x="34664" y="161925"/>
                    <a:pt x="35616" y="158115"/>
                    <a:pt x="37521" y="159067"/>
                  </a:cubicBezTo>
                  <a:cubicBezTo>
                    <a:pt x="38474" y="160972"/>
                    <a:pt x="37521" y="161925"/>
                    <a:pt x="36569" y="163830"/>
                  </a:cubicBezTo>
                  <a:cubicBezTo>
                    <a:pt x="34664" y="165735"/>
                    <a:pt x="33711" y="168592"/>
                    <a:pt x="36569" y="170497"/>
                  </a:cubicBezTo>
                  <a:cubicBezTo>
                    <a:pt x="38474" y="172402"/>
                    <a:pt x="38474" y="173355"/>
                    <a:pt x="37521" y="175260"/>
                  </a:cubicBezTo>
                  <a:cubicBezTo>
                    <a:pt x="39426" y="174307"/>
                    <a:pt x="41331" y="172402"/>
                    <a:pt x="43236" y="175260"/>
                  </a:cubicBezTo>
                  <a:cubicBezTo>
                    <a:pt x="42284" y="176213"/>
                    <a:pt x="39426" y="175260"/>
                    <a:pt x="39426" y="177165"/>
                  </a:cubicBezTo>
                  <a:cubicBezTo>
                    <a:pt x="39426" y="178117"/>
                    <a:pt x="40379" y="179070"/>
                    <a:pt x="42284" y="180022"/>
                  </a:cubicBezTo>
                  <a:cubicBezTo>
                    <a:pt x="43236" y="180022"/>
                    <a:pt x="42284" y="180975"/>
                    <a:pt x="42284" y="181927"/>
                  </a:cubicBezTo>
                  <a:cubicBezTo>
                    <a:pt x="42284" y="182880"/>
                    <a:pt x="42284" y="183832"/>
                    <a:pt x="43236" y="183832"/>
                  </a:cubicBezTo>
                  <a:cubicBezTo>
                    <a:pt x="46094" y="183832"/>
                    <a:pt x="47999" y="184785"/>
                    <a:pt x="48951"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49542"/>
                    <a:pt x="34664" y="151447"/>
                  </a:cubicBezTo>
                  <a:close/>
                  <a:moveTo>
                    <a:pt x="34664" y="126682"/>
                  </a:moveTo>
                  <a:cubicBezTo>
                    <a:pt x="34664" y="127635"/>
                    <a:pt x="35616" y="127635"/>
                    <a:pt x="34664" y="126682"/>
                  </a:cubicBezTo>
                  <a:lnTo>
                    <a:pt x="36569" y="126682"/>
                  </a:lnTo>
                  <a:cubicBezTo>
                    <a:pt x="36569" y="126682"/>
                    <a:pt x="35616" y="126682"/>
                    <a:pt x="34664" y="126682"/>
                  </a:cubicBezTo>
                  <a:lnTo>
                    <a:pt x="34664" y="126682"/>
                  </a:lnTo>
                  <a:close/>
                  <a:moveTo>
                    <a:pt x="35616" y="121920"/>
                  </a:moveTo>
                  <a:cubicBezTo>
                    <a:pt x="35616" y="121920"/>
                    <a:pt x="36569" y="122872"/>
                    <a:pt x="35616" y="121920"/>
                  </a:cubicBezTo>
                  <a:cubicBezTo>
                    <a:pt x="38474" y="122872"/>
                    <a:pt x="39426" y="123825"/>
                    <a:pt x="40379" y="121920"/>
                  </a:cubicBezTo>
                  <a:cubicBezTo>
                    <a:pt x="41331" y="120967"/>
                    <a:pt x="40379" y="118110"/>
                    <a:pt x="43236" y="120015"/>
                  </a:cubicBezTo>
                  <a:cubicBezTo>
                    <a:pt x="43236" y="120015"/>
                    <a:pt x="44189" y="120015"/>
                    <a:pt x="43236" y="119063"/>
                  </a:cubicBezTo>
                  <a:cubicBezTo>
                    <a:pt x="43236" y="118110"/>
                    <a:pt x="42284" y="118110"/>
                    <a:pt x="42284" y="117157"/>
                  </a:cubicBezTo>
                  <a:cubicBezTo>
                    <a:pt x="41331" y="116205"/>
                    <a:pt x="41331" y="114300"/>
                    <a:pt x="40379" y="115252"/>
                  </a:cubicBezTo>
                  <a:cubicBezTo>
                    <a:pt x="38474" y="115252"/>
                    <a:pt x="39426" y="117157"/>
                    <a:pt x="39426" y="118110"/>
                  </a:cubicBezTo>
                  <a:cubicBezTo>
                    <a:pt x="37521" y="119063"/>
                    <a:pt x="39426" y="121920"/>
                    <a:pt x="37521" y="121920"/>
                  </a:cubicBezTo>
                  <a:cubicBezTo>
                    <a:pt x="36569" y="120967"/>
                    <a:pt x="35616" y="120967"/>
                    <a:pt x="35616" y="121920"/>
                  </a:cubicBezTo>
                  <a:close/>
                  <a:moveTo>
                    <a:pt x="36569" y="102870"/>
                  </a:moveTo>
                  <a:cubicBezTo>
                    <a:pt x="35616" y="103822"/>
                    <a:pt x="34664" y="105727"/>
                    <a:pt x="36569" y="107632"/>
                  </a:cubicBezTo>
                  <a:cubicBezTo>
                    <a:pt x="36569" y="107632"/>
                    <a:pt x="37521" y="108585"/>
                    <a:pt x="37521" y="108585"/>
                  </a:cubicBezTo>
                  <a:cubicBezTo>
                    <a:pt x="37521" y="109538"/>
                    <a:pt x="37521" y="109538"/>
                    <a:pt x="38474" y="109538"/>
                  </a:cubicBezTo>
                  <a:cubicBezTo>
                    <a:pt x="40379" y="109538"/>
                    <a:pt x="41331" y="107632"/>
                    <a:pt x="42284" y="106680"/>
                  </a:cubicBezTo>
                  <a:cubicBezTo>
                    <a:pt x="42284" y="104775"/>
                    <a:pt x="42284" y="102870"/>
                    <a:pt x="41331" y="101917"/>
                  </a:cubicBezTo>
                  <a:cubicBezTo>
                    <a:pt x="39426" y="100965"/>
                    <a:pt x="38474" y="101917"/>
                    <a:pt x="36569"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2"/>
                  </a:cubicBezTo>
                  <a:cubicBezTo>
                    <a:pt x="41331" y="57150"/>
                    <a:pt x="40379" y="58102"/>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5616" y="50482"/>
                    <a:pt x="35616" y="51435"/>
                    <a:pt x="36569" y="52388"/>
                  </a:cubicBezTo>
                  <a:close/>
                  <a:moveTo>
                    <a:pt x="36569" y="114300"/>
                  </a:moveTo>
                  <a:cubicBezTo>
                    <a:pt x="36569" y="114300"/>
                    <a:pt x="36569" y="114300"/>
                    <a:pt x="36569" y="114300"/>
                  </a:cubicBezTo>
                  <a:cubicBezTo>
                    <a:pt x="36569" y="115252"/>
                    <a:pt x="36569" y="115252"/>
                    <a:pt x="36569" y="115252"/>
                  </a:cubicBezTo>
                  <a:cubicBezTo>
                    <a:pt x="37521" y="115252"/>
                    <a:pt x="37521" y="114300"/>
                    <a:pt x="36569" y="114300"/>
                  </a:cubicBezTo>
                  <a:cubicBezTo>
                    <a:pt x="37521" y="114300"/>
                    <a:pt x="37521" y="114300"/>
                    <a:pt x="36569"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4297"/>
                    <a:pt x="41331" y="94297"/>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6680"/>
                    <a:pt x="38474" y="107632"/>
                    <a:pt x="37521" y="108585"/>
                  </a:cubicBezTo>
                  <a:close/>
                  <a:moveTo>
                    <a:pt x="39426" y="130492"/>
                  </a:moveTo>
                  <a:cubicBezTo>
                    <a:pt x="40379" y="130492"/>
                    <a:pt x="40379" y="129540"/>
                    <a:pt x="40379" y="128588"/>
                  </a:cubicBezTo>
                  <a:cubicBezTo>
                    <a:pt x="40379" y="127635"/>
                    <a:pt x="39426" y="125730"/>
                    <a:pt x="38474" y="125730"/>
                  </a:cubicBezTo>
                  <a:cubicBezTo>
                    <a:pt x="37521" y="126682"/>
                    <a:pt x="37521" y="128588"/>
                    <a:pt x="37521" y="129540"/>
                  </a:cubicBezTo>
                  <a:cubicBezTo>
                    <a:pt x="38474" y="129540"/>
                    <a:pt x="38474" y="131445"/>
                    <a:pt x="39426" y="130492"/>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8120"/>
                    <a:pt x="41331" y="198120"/>
                  </a:cubicBezTo>
                  <a:close/>
                  <a:moveTo>
                    <a:pt x="38474" y="140970"/>
                  </a:moveTo>
                  <a:cubicBezTo>
                    <a:pt x="38474" y="140970"/>
                    <a:pt x="38474" y="140970"/>
                    <a:pt x="38474" y="140970"/>
                  </a:cubicBezTo>
                  <a:cubicBezTo>
                    <a:pt x="39426" y="141922"/>
                    <a:pt x="40379" y="141922"/>
                    <a:pt x="40379" y="140970"/>
                  </a:cubicBezTo>
                  <a:cubicBezTo>
                    <a:pt x="40379" y="140017"/>
                    <a:pt x="39426" y="140017"/>
                    <a:pt x="38474" y="140970"/>
                  </a:cubicBezTo>
                  <a:cubicBezTo>
                    <a:pt x="38474" y="140017"/>
                    <a:pt x="38474" y="140017"/>
                    <a:pt x="38474" y="140970"/>
                  </a:cubicBezTo>
                  <a:close/>
                  <a:moveTo>
                    <a:pt x="38474" y="164782"/>
                  </a:moveTo>
                  <a:lnTo>
                    <a:pt x="41331" y="164782"/>
                  </a:lnTo>
                  <a:cubicBezTo>
                    <a:pt x="41331" y="166688"/>
                    <a:pt x="41331" y="167640"/>
                    <a:pt x="43236" y="168592"/>
                  </a:cubicBezTo>
                  <a:cubicBezTo>
                    <a:pt x="44189" y="168592"/>
                    <a:pt x="44189" y="169545"/>
                    <a:pt x="43236" y="170497"/>
                  </a:cubicBezTo>
                  <a:cubicBezTo>
                    <a:pt x="43236" y="171450"/>
                    <a:pt x="42284" y="171450"/>
                    <a:pt x="41331" y="171450"/>
                  </a:cubicBezTo>
                  <a:cubicBezTo>
                    <a:pt x="39426" y="169545"/>
                    <a:pt x="38474" y="167640"/>
                    <a:pt x="38474" y="164782"/>
                  </a:cubicBezTo>
                  <a:close/>
                  <a:moveTo>
                    <a:pt x="39426" y="144780"/>
                  </a:moveTo>
                  <a:cubicBezTo>
                    <a:pt x="39426" y="144780"/>
                    <a:pt x="40379" y="144780"/>
                    <a:pt x="40379" y="144780"/>
                  </a:cubicBezTo>
                  <a:cubicBezTo>
                    <a:pt x="40379" y="144780"/>
                    <a:pt x="41331" y="144780"/>
                    <a:pt x="41331" y="143827"/>
                  </a:cubicBezTo>
                  <a:cubicBezTo>
                    <a:pt x="41331" y="142875"/>
                    <a:pt x="41331" y="142875"/>
                    <a:pt x="40379" y="142875"/>
                  </a:cubicBezTo>
                  <a:cubicBezTo>
                    <a:pt x="39426" y="143827"/>
                    <a:pt x="39426" y="143827"/>
                    <a:pt x="39426" y="144780"/>
                  </a:cubicBezTo>
                  <a:close/>
                  <a:moveTo>
                    <a:pt x="54666" y="147638"/>
                  </a:moveTo>
                  <a:cubicBezTo>
                    <a:pt x="55619" y="147638"/>
                    <a:pt x="55619" y="147638"/>
                    <a:pt x="55619" y="147638"/>
                  </a:cubicBezTo>
                  <a:cubicBezTo>
                    <a:pt x="55619" y="146685"/>
                    <a:pt x="55619" y="146685"/>
                    <a:pt x="55619" y="145732"/>
                  </a:cubicBezTo>
                  <a:cubicBezTo>
                    <a:pt x="53714" y="143827"/>
                    <a:pt x="49904" y="143827"/>
                    <a:pt x="48951" y="146685"/>
                  </a:cubicBezTo>
                  <a:cubicBezTo>
                    <a:pt x="47999" y="148590"/>
                    <a:pt x="46094" y="150495"/>
                    <a:pt x="44189" y="151447"/>
                  </a:cubicBezTo>
                  <a:lnTo>
                    <a:pt x="42284" y="152400"/>
                  </a:lnTo>
                  <a:cubicBezTo>
                    <a:pt x="41331" y="152400"/>
                    <a:pt x="40379" y="150495"/>
                    <a:pt x="39426" y="151447"/>
                  </a:cubicBezTo>
                  <a:cubicBezTo>
                    <a:pt x="38474" y="152400"/>
                    <a:pt x="40379" y="153352"/>
                    <a:pt x="41331" y="153352"/>
                  </a:cubicBezTo>
                  <a:cubicBezTo>
                    <a:pt x="41331" y="153352"/>
                    <a:pt x="42284" y="153352"/>
                    <a:pt x="43236" y="153352"/>
                  </a:cubicBezTo>
                  <a:cubicBezTo>
                    <a:pt x="43236" y="153352"/>
                    <a:pt x="43236" y="154305"/>
                    <a:pt x="44189" y="154305"/>
                  </a:cubicBezTo>
                  <a:cubicBezTo>
                    <a:pt x="44189" y="155257"/>
                    <a:pt x="45141" y="156210"/>
                    <a:pt x="46094" y="155257"/>
                  </a:cubicBezTo>
                  <a:cubicBezTo>
                    <a:pt x="47046" y="154305"/>
                    <a:pt x="47046" y="153352"/>
                    <a:pt x="46094" y="152400"/>
                  </a:cubicBezTo>
                  <a:cubicBezTo>
                    <a:pt x="45141" y="151447"/>
                    <a:pt x="45141" y="150495"/>
                    <a:pt x="44189" y="149542"/>
                  </a:cubicBezTo>
                  <a:cubicBezTo>
                    <a:pt x="46094" y="150495"/>
                    <a:pt x="48951" y="149542"/>
                    <a:pt x="49904" y="148590"/>
                  </a:cubicBezTo>
                  <a:cubicBezTo>
                    <a:pt x="50856" y="147638"/>
                    <a:pt x="51809" y="146685"/>
                    <a:pt x="54666" y="147638"/>
                  </a:cubicBezTo>
                  <a:close/>
                  <a:moveTo>
                    <a:pt x="41331" y="92392"/>
                  </a:moveTo>
                  <a:cubicBezTo>
                    <a:pt x="41331" y="92392"/>
                    <a:pt x="41331"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0379" y="91440"/>
                    <a:pt x="41331" y="92392"/>
                  </a:cubicBezTo>
                  <a:close/>
                  <a:moveTo>
                    <a:pt x="43236" y="64770"/>
                  </a:moveTo>
                  <a:cubicBezTo>
                    <a:pt x="43236" y="63817"/>
                    <a:pt x="43236" y="63817"/>
                    <a:pt x="43236" y="64770"/>
                  </a:cubicBezTo>
                  <a:cubicBezTo>
                    <a:pt x="44189" y="62865"/>
                    <a:pt x="43236" y="61913"/>
                    <a:pt x="42284" y="61913"/>
                  </a:cubicBezTo>
                  <a:cubicBezTo>
                    <a:pt x="42284" y="61913"/>
                    <a:pt x="41331" y="61913"/>
                    <a:pt x="41331" y="61913"/>
                  </a:cubicBezTo>
                  <a:cubicBezTo>
                    <a:pt x="41331" y="62865"/>
                    <a:pt x="41331" y="63817"/>
                    <a:pt x="43236" y="64770"/>
                  </a:cubicBezTo>
                  <a:cubicBezTo>
                    <a:pt x="42284" y="63817"/>
                    <a:pt x="43236" y="63817"/>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7627"/>
                    <a:pt x="46094" y="65722"/>
                    <a:pt x="43236" y="64770"/>
                  </a:cubicBezTo>
                  <a:close/>
                  <a:moveTo>
                    <a:pt x="41331" y="147638"/>
                  </a:moveTo>
                  <a:cubicBezTo>
                    <a:pt x="41331" y="147638"/>
                    <a:pt x="41331" y="148590"/>
                    <a:pt x="41331" y="147638"/>
                  </a:cubicBezTo>
                  <a:cubicBezTo>
                    <a:pt x="41331" y="148590"/>
                    <a:pt x="41331" y="148590"/>
                    <a:pt x="41331" y="147638"/>
                  </a:cubicBezTo>
                  <a:cubicBezTo>
                    <a:pt x="42284" y="147638"/>
                    <a:pt x="41331" y="147638"/>
                    <a:pt x="41331" y="147638"/>
                  </a:cubicBezTo>
                  <a:lnTo>
                    <a:pt x="41331" y="147638"/>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0379" y="134302"/>
                    <a:pt x="41331" y="136207"/>
                    <a:pt x="42284" y="137160"/>
                  </a:cubicBezTo>
                  <a:close/>
                  <a:moveTo>
                    <a:pt x="43236" y="55245"/>
                  </a:moveTo>
                  <a:lnTo>
                    <a:pt x="43236" y="55245"/>
                  </a:lnTo>
                  <a:lnTo>
                    <a:pt x="45141" y="52388"/>
                  </a:lnTo>
                  <a:cubicBezTo>
                    <a:pt x="45141" y="51435"/>
                    <a:pt x="45141" y="50482"/>
                    <a:pt x="45141" y="50482"/>
                  </a:cubicBezTo>
                  <a:cubicBezTo>
                    <a:pt x="44189" y="49530"/>
                    <a:pt x="43236" y="49530"/>
                    <a:pt x="42284" y="49530"/>
                  </a:cubicBezTo>
                  <a:cubicBezTo>
                    <a:pt x="41331" y="49530"/>
                    <a:pt x="41331" y="50482"/>
                    <a:pt x="41331" y="51435"/>
                  </a:cubicBezTo>
                  <a:cubicBezTo>
                    <a:pt x="41331" y="54292"/>
                    <a:pt x="42284" y="55245"/>
                    <a:pt x="43236" y="55245"/>
                  </a:cubicBezTo>
                  <a:close/>
                  <a:moveTo>
                    <a:pt x="53714" y="196215"/>
                  </a:moveTo>
                  <a:cubicBezTo>
                    <a:pt x="52761" y="195263"/>
                    <a:pt x="50856" y="195263"/>
                    <a:pt x="49904" y="194310"/>
                  </a:cubicBezTo>
                  <a:cubicBezTo>
                    <a:pt x="48951" y="194310"/>
                    <a:pt x="47999" y="193357"/>
                    <a:pt x="47999" y="194310"/>
                  </a:cubicBezTo>
                  <a:cubicBezTo>
                    <a:pt x="47046" y="195263"/>
                    <a:pt x="47999" y="196215"/>
                    <a:pt x="47999" y="196215"/>
                  </a:cubicBezTo>
                  <a:cubicBezTo>
                    <a:pt x="48951" y="197167"/>
                    <a:pt x="49904" y="198120"/>
                    <a:pt x="47999" y="199072"/>
                  </a:cubicBezTo>
                  <a:cubicBezTo>
                    <a:pt x="47046" y="200025"/>
                    <a:pt x="46094" y="199072"/>
                    <a:pt x="45141" y="198120"/>
                  </a:cubicBezTo>
                  <a:lnTo>
                    <a:pt x="44189" y="196215"/>
                  </a:lnTo>
                  <a:cubicBezTo>
                    <a:pt x="44189" y="196215"/>
                    <a:pt x="43236" y="195263"/>
                    <a:pt x="43236" y="195263"/>
                  </a:cubicBezTo>
                  <a:cubicBezTo>
                    <a:pt x="42284" y="195263"/>
                    <a:pt x="42284" y="196215"/>
                    <a:pt x="42284" y="197167"/>
                  </a:cubicBezTo>
                  <a:cubicBezTo>
                    <a:pt x="42284" y="198120"/>
                    <a:pt x="42284" y="200025"/>
                    <a:pt x="43236" y="201930"/>
                  </a:cubicBezTo>
                  <a:cubicBezTo>
                    <a:pt x="44189" y="202882"/>
                    <a:pt x="45141" y="200977"/>
                    <a:pt x="47046" y="200977"/>
                  </a:cubicBezTo>
                  <a:cubicBezTo>
                    <a:pt x="49904" y="201930"/>
                    <a:pt x="50856" y="199072"/>
                    <a:pt x="53714" y="199072"/>
                  </a:cubicBezTo>
                  <a:cubicBezTo>
                    <a:pt x="54666" y="199072"/>
                    <a:pt x="55619" y="198120"/>
                    <a:pt x="55619" y="197167"/>
                  </a:cubicBezTo>
                  <a:cubicBezTo>
                    <a:pt x="55619" y="198120"/>
                    <a:pt x="54666" y="197167"/>
                    <a:pt x="53714" y="196215"/>
                  </a:cubicBezTo>
                  <a:close/>
                  <a:moveTo>
                    <a:pt x="43236" y="127635"/>
                  </a:moveTo>
                  <a:cubicBezTo>
                    <a:pt x="44189" y="127635"/>
                    <a:pt x="45141" y="125730"/>
                    <a:pt x="45141" y="124777"/>
                  </a:cubicBezTo>
                  <a:cubicBezTo>
                    <a:pt x="45141" y="123825"/>
                    <a:pt x="44189" y="122872"/>
                    <a:pt x="43236" y="122872"/>
                  </a:cubicBezTo>
                  <a:cubicBezTo>
                    <a:pt x="42284" y="122872"/>
                    <a:pt x="42284" y="123825"/>
                    <a:pt x="42284" y="124777"/>
                  </a:cubicBezTo>
                  <a:cubicBezTo>
                    <a:pt x="42284" y="126682"/>
                    <a:pt x="42284" y="127635"/>
                    <a:pt x="43236" y="127635"/>
                  </a:cubicBezTo>
                  <a:close/>
                  <a:moveTo>
                    <a:pt x="43236" y="189547"/>
                  </a:moveTo>
                  <a:cubicBezTo>
                    <a:pt x="43236" y="190500"/>
                    <a:pt x="42284" y="191452"/>
                    <a:pt x="44189" y="192405"/>
                  </a:cubicBezTo>
                  <a:cubicBezTo>
                    <a:pt x="45141" y="192405"/>
                    <a:pt x="47046" y="193357"/>
                    <a:pt x="47046" y="191452"/>
                  </a:cubicBezTo>
                  <a:cubicBezTo>
                    <a:pt x="45141" y="191452"/>
                    <a:pt x="44189" y="190500"/>
                    <a:pt x="43236" y="189547"/>
                  </a:cubicBezTo>
                  <a:close/>
                  <a:moveTo>
                    <a:pt x="47046" y="189547"/>
                  </a:moveTo>
                  <a:cubicBezTo>
                    <a:pt x="46094" y="185738"/>
                    <a:pt x="46094" y="185738"/>
                    <a:pt x="43236" y="187642"/>
                  </a:cubicBezTo>
                  <a:cubicBezTo>
                    <a:pt x="44189" y="188595"/>
                    <a:pt x="46094" y="188595"/>
                    <a:pt x="47046" y="189547"/>
                  </a:cubicBezTo>
                  <a:close/>
                  <a:moveTo>
                    <a:pt x="43236" y="56197"/>
                  </a:moveTo>
                  <a:cubicBezTo>
                    <a:pt x="44189" y="57150"/>
                    <a:pt x="44189" y="58102"/>
                    <a:pt x="46094" y="59055"/>
                  </a:cubicBezTo>
                  <a:cubicBezTo>
                    <a:pt x="47046" y="60007"/>
                    <a:pt x="47999" y="60960"/>
                    <a:pt x="48951" y="61913"/>
                  </a:cubicBezTo>
                  <a:cubicBezTo>
                    <a:pt x="49904" y="62865"/>
                    <a:pt x="49904" y="63817"/>
                    <a:pt x="48951" y="63817"/>
                  </a:cubicBezTo>
                  <a:cubicBezTo>
                    <a:pt x="47999" y="63817"/>
                    <a:pt x="47046" y="64770"/>
                    <a:pt x="47999" y="65722"/>
                  </a:cubicBezTo>
                  <a:cubicBezTo>
                    <a:pt x="47999" y="66675"/>
                    <a:pt x="48951" y="66675"/>
                    <a:pt x="49904" y="65722"/>
                  </a:cubicBezTo>
                  <a:cubicBezTo>
                    <a:pt x="53714" y="64770"/>
                    <a:pt x="53714" y="63817"/>
                    <a:pt x="50856" y="60960"/>
                  </a:cubicBezTo>
                  <a:cubicBezTo>
                    <a:pt x="49904" y="60007"/>
                    <a:pt x="47999" y="58102"/>
                    <a:pt x="46094" y="59055"/>
                  </a:cubicBezTo>
                  <a:cubicBezTo>
                    <a:pt x="46094" y="56197"/>
                    <a:pt x="45141" y="56197"/>
                    <a:pt x="43236" y="56197"/>
                  </a:cubicBezTo>
                  <a:close/>
                  <a:moveTo>
                    <a:pt x="44189" y="112395"/>
                  </a:moveTo>
                  <a:cubicBezTo>
                    <a:pt x="44189" y="113347"/>
                    <a:pt x="44189" y="113347"/>
                    <a:pt x="44189" y="112395"/>
                  </a:cubicBezTo>
                  <a:cubicBezTo>
                    <a:pt x="47046" y="113347"/>
                    <a:pt x="46094" y="110490"/>
                    <a:pt x="47999" y="109538"/>
                  </a:cubicBezTo>
                  <a:cubicBezTo>
                    <a:pt x="47999" y="109538"/>
                    <a:pt x="47999" y="108585"/>
                    <a:pt x="47046" y="108585"/>
                  </a:cubicBezTo>
                  <a:cubicBezTo>
                    <a:pt x="46094" y="109538"/>
                    <a:pt x="45141" y="110490"/>
                    <a:pt x="44189" y="112395"/>
                  </a:cubicBezTo>
                  <a:close/>
                  <a:moveTo>
                    <a:pt x="47999" y="204788"/>
                  </a:moveTo>
                  <a:lnTo>
                    <a:pt x="47999" y="204788"/>
                  </a:lnTo>
                  <a:cubicBezTo>
                    <a:pt x="47046" y="203835"/>
                    <a:pt x="47046" y="204788"/>
                    <a:pt x="46094" y="204788"/>
                  </a:cubicBezTo>
                  <a:cubicBezTo>
                    <a:pt x="46094" y="204788"/>
                    <a:pt x="46094" y="205740"/>
                    <a:pt x="47999" y="204788"/>
                  </a:cubicBezTo>
                  <a:cubicBezTo>
                    <a:pt x="47046" y="205740"/>
                    <a:pt x="47046" y="204788"/>
                    <a:pt x="47999" y="204788"/>
                  </a:cubicBezTo>
                  <a:close/>
                  <a:moveTo>
                    <a:pt x="50856" y="134302"/>
                  </a:moveTo>
                  <a:cubicBezTo>
                    <a:pt x="50856" y="133350"/>
                    <a:pt x="50856" y="132397"/>
                    <a:pt x="49904" y="132397"/>
                  </a:cubicBezTo>
                  <a:cubicBezTo>
                    <a:pt x="48951" y="132397"/>
                    <a:pt x="47999" y="132397"/>
                    <a:pt x="47999" y="133350"/>
                  </a:cubicBezTo>
                  <a:cubicBezTo>
                    <a:pt x="47999" y="135255"/>
                    <a:pt x="47999" y="136207"/>
                    <a:pt x="47046" y="137160"/>
                  </a:cubicBezTo>
                  <a:cubicBezTo>
                    <a:pt x="48951" y="138113"/>
                    <a:pt x="49904" y="136207"/>
                    <a:pt x="50856" y="134302"/>
                  </a:cubicBezTo>
                  <a:close/>
                  <a:moveTo>
                    <a:pt x="51809" y="95250"/>
                  </a:moveTo>
                  <a:cubicBezTo>
                    <a:pt x="50856" y="94297"/>
                    <a:pt x="49904" y="92392"/>
                    <a:pt x="48951" y="92392"/>
                  </a:cubicBezTo>
                  <a:cubicBezTo>
                    <a:pt x="48951" y="92392"/>
                    <a:pt x="47999" y="93345"/>
                    <a:pt x="47046" y="93345"/>
                  </a:cubicBezTo>
                  <a:lnTo>
                    <a:pt x="51809" y="95250"/>
                  </a:lnTo>
                  <a:cubicBezTo>
                    <a:pt x="50856" y="96202"/>
                    <a:pt x="50856" y="95250"/>
                    <a:pt x="51809" y="95250"/>
                  </a:cubicBezTo>
                  <a:lnTo>
                    <a:pt x="51809" y="95250"/>
                  </a:lnTo>
                  <a:close/>
                  <a:moveTo>
                    <a:pt x="48951" y="106680"/>
                  </a:moveTo>
                  <a:cubicBezTo>
                    <a:pt x="48951" y="105727"/>
                    <a:pt x="47999" y="105727"/>
                    <a:pt x="48951" y="106680"/>
                  </a:cubicBezTo>
                  <a:cubicBezTo>
                    <a:pt x="47999" y="105727"/>
                    <a:pt x="47046" y="105727"/>
                    <a:pt x="47046" y="106680"/>
                  </a:cubicBezTo>
                  <a:cubicBezTo>
                    <a:pt x="47046" y="106680"/>
                    <a:pt x="47046" y="106680"/>
                    <a:pt x="48951" y="106680"/>
                  </a:cubicBezTo>
                  <a:cubicBezTo>
                    <a:pt x="47999" y="106680"/>
                    <a:pt x="48951" y="106680"/>
                    <a:pt x="48951" y="106680"/>
                  </a:cubicBezTo>
                  <a:close/>
                  <a:moveTo>
                    <a:pt x="47999" y="117157"/>
                  </a:moveTo>
                  <a:cubicBezTo>
                    <a:pt x="47999" y="117157"/>
                    <a:pt x="47999" y="117157"/>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5720"/>
                    <a:pt x="48951" y="45720"/>
                    <a:pt x="48951" y="47625"/>
                  </a:cubicBezTo>
                  <a:close/>
                  <a:moveTo>
                    <a:pt x="55619" y="124777"/>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7"/>
                    <a:pt x="53714" y="126682"/>
                    <a:pt x="55619" y="124777"/>
                  </a:cubicBezTo>
                  <a:close/>
                  <a:moveTo>
                    <a:pt x="49904" y="206692"/>
                  </a:moveTo>
                  <a:cubicBezTo>
                    <a:pt x="49904" y="206692"/>
                    <a:pt x="49904" y="206692"/>
                    <a:pt x="49904" y="206692"/>
                  </a:cubicBezTo>
                  <a:lnTo>
                    <a:pt x="49904" y="206692"/>
                  </a:lnTo>
                  <a:cubicBezTo>
                    <a:pt x="48951" y="206692"/>
                    <a:pt x="48951" y="207645"/>
                    <a:pt x="49904" y="206692"/>
                  </a:cubicBezTo>
                  <a:cubicBezTo>
                    <a:pt x="49904" y="207645"/>
                    <a:pt x="49904" y="206692"/>
                    <a:pt x="49904" y="206692"/>
                  </a:cubicBezTo>
                  <a:close/>
                  <a:moveTo>
                    <a:pt x="51809" y="102870"/>
                  </a:moveTo>
                  <a:cubicBezTo>
                    <a:pt x="50856" y="102870"/>
                    <a:pt x="50856" y="101917"/>
                    <a:pt x="49904" y="102870"/>
                  </a:cubicBezTo>
                  <a:cubicBezTo>
                    <a:pt x="49904" y="102870"/>
                    <a:pt x="49904" y="103822"/>
                    <a:pt x="49904" y="103822"/>
                  </a:cubicBezTo>
                  <a:cubicBezTo>
                    <a:pt x="50856" y="103822"/>
                    <a:pt x="51809" y="102870"/>
                    <a:pt x="51809" y="102870"/>
                  </a:cubicBezTo>
                  <a:cubicBezTo>
                    <a:pt x="52761" y="101917"/>
                    <a:pt x="53714" y="101917"/>
                    <a:pt x="54666" y="102870"/>
                  </a:cubicBezTo>
                  <a:lnTo>
                    <a:pt x="53714" y="105727"/>
                  </a:lnTo>
                  <a:cubicBezTo>
                    <a:pt x="54666" y="105727"/>
                    <a:pt x="55619" y="104775"/>
                    <a:pt x="55619" y="103822"/>
                  </a:cubicBezTo>
                  <a:cubicBezTo>
                    <a:pt x="55619" y="102870"/>
                    <a:pt x="54666" y="102870"/>
                    <a:pt x="54666" y="102870"/>
                  </a:cubicBezTo>
                  <a:cubicBezTo>
                    <a:pt x="54666" y="100965"/>
                    <a:pt x="55619" y="98107"/>
                    <a:pt x="52761" y="98107"/>
                  </a:cubicBezTo>
                  <a:cubicBezTo>
                    <a:pt x="50856" y="98107"/>
                    <a:pt x="51809" y="100965"/>
                    <a:pt x="51809" y="102870"/>
                  </a:cubicBezTo>
                  <a:close/>
                  <a:moveTo>
                    <a:pt x="51809" y="215265"/>
                  </a:moveTo>
                  <a:cubicBezTo>
                    <a:pt x="51809" y="215265"/>
                    <a:pt x="51809" y="215265"/>
                    <a:pt x="51809" y="215265"/>
                  </a:cubicBezTo>
                  <a:cubicBezTo>
                    <a:pt x="50856" y="214313"/>
                    <a:pt x="49904" y="215265"/>
                    <a:pt x="50856" y="215265"/>
                  </a:cubicBezTo>
                  <a:cubicBezTo>
                    <a:pt x="50856" y="216217"/>
                    <a:pt x="50856" y="216217"/>
                    <a:pt x="51809" y="215265"/>
                  </a:cubicBezTo>
                  <a:cubicBezTo>
                    <a:pt x="51809" y="216217"/>
                    <a:pt x="51809" y="215265"/>
                    <a:pt x="51809" y="215265"/>
                  </a:cubicBezTo>
                  <a:close/>
                  <a:moveTo>
                    <a:pt x="52761" y="66675"/>
                  </a:moveTo>
                  <a:cubicBezTo>
                    <a:pt x="51809" y="66675"/>
                    <a:pt x="50856" y="66675"/>
                    <a:pt x="50856" y="68580"/>
                  </a:cubicBezTo>
                  <a:cubicBezTo>
                    <a:pt x="50856" y="69532"/>
                    <a:pt x="51809" y="70485"/>
                    <a:pt x="53714" y="70485"/>
                  </a:cubicBezTo>
                  <a:cubicBezTo>
                    <a:pt x="54666" y="70485"/>
                    <a:pt x="56571" y="69532"/>
                    <a:pt x="56571" y="68580"/>
                  </a:cubicBezTo>
                  <a:cubicBezTo>
                    <a:pt x="55619" y="67627"/>
                    <a:pt x="53714" y="66675"/>
                    <a:pt x="52761" y="66675"/>
                  </a:cubicBezTo>
                  <a:close/>
                  <a:moveTo>
                    <a:pt x="50856" y="165735"/>
                  </a:moveTo>
                  <a:cubicBezTo>
                    <a:pt x="50856" y="166688"/>
                    <a:pt x="50856" y="166688"/>
                    <a:pt x="51809" y="166688"/>
                  </a:cubicBezTo>
                  <a:cubicBezTo>
                    <a:pt x="51809" y="166688"/>
                    <a:pt x="52761" y="166688"/>
                    <a:pt x="52761" y="165735"/>
                  </a:cubicBezTo>
                  <a:cubicBezTo>
                    <a:pt x="51809" y="165735"/>
                    <a:pt x="51809" y="164782"/>
                    <a:pt x="50856" y="165735"/>
                  </a:cubicBezTo>
                  <a:cubicBezTo>
                    <a:pt x="50856" y="164782"/>
                    <a:pt x="50856" y="164782"/>
                    <a:pt x="50856" y="165735"/>
                  </a:cubicBezTo>
                  <a:close/>
                  <a:moveTo>
                    <a:pt x="50856" y="211455"/>
                  </a:moveTo>
                  <a:lnTo>
                    <a:pt x="50856" y="211455"/>
                  </a:lnTo>
                  <a:cubicBezTo>
                    <a:pt x="51809" y="211455"/>
                    <a:pt x="50856" y="210502"/>
                    <a:pt x="50856" y="211455"/>
                  </a:cubicBezTo>
                  <a:cubicBezTo>
                    <a:pt x="50856" y="210502"/>
                    <a:pt x="50856" y="211455"/>
                    <a:pt x="50856" y="211455"/>
                  </a:cubicBezTo>
                  <a:cubicBezTo>
                    <a:pt x="50856" y="211455"/>
                    <a:pt x="50856" y="211455"/>
                    <a:pt x="50856" y="211455"/>
                  </a:cubicBezTo>
                  <a:close/>
                  <a:moveTo>
                    <a:pt x="50856" y="51435"/>
                  </a:moveTo>
                  <a:cubicBezTo>
                    <a:pt x="50856" y="52388"/>
                    <a:pt x="50856" y="52388"/>
                    <a:pt x="50856" y="51435"/>
                  </a:cubicBezTo>
                  <a:cubicBezTo>
                    <a:pt x="51809" y="52388"/>
                    <a:pt x="52761" y="51435"/>
                    <a:pt x="52761" y="51435"/>
                  </a:cubicBezTo>
                  <a:lnTo>
                    <a:pt x="52761" y="50482"/>
                  </a:lnTo>
                  <a:cubicBezTo>
                    <a:pt x="51809" y="50482"/>
                    <a:pt x="50856" y="50482"/>
                    <a:pt x="50856" y="51435"/>
                  </a:cubicBezTo>
                  <a:close/>
                  <a:moveTo>
                    <a:pt x="51809" y="130492"/>
                  </a:moveTo>
                  <a:cubicBezTo>
                    <a:pt x="52761" y="130492"/>
                    <a:pt x="52761" y="129540"/>
                    <a:pt x="51809" y="130492"/>
                  </a:cubicBezTo>
                  <a:cubicBezTo>
                    <a:pt x="52761" y="128588"/>
                    <a:pt x="51809" y="128588"/>
                    <a:pt x="50856" y="128588"/>
                  </a:cubicBezTo>
                  <a:cubicBezTo>
                    <a:pt x="50856" y="128588"/>
                    <a:pt x="49904" y="128588"/>
                    <a:pt x="49904" y="129540"/>
                  </a:cubicBezTo>
                  <a:cubicBezTo>
                    <a:pt x="50856" y="129540"/>
                    <a:pt x="50856" y="130492"/>
                    <a:pt x="51809"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59429" y="60007"/>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1927"/>
                    <a:pt x="56571" y="182880"/>
                    <a:pt x="56571" y="181927"/>
                  </a:cubicBezTo>
                  <a:close/>
                  <a:moveTo>
                    <a:pt x="59429" y="172402"/>
                  </a:moveTo>
                  <a:cubicBezTo>
                    <a:pt x="58476" y="172402"/>
                    <a:pt x="58476" y="172402"/>
                    <a:pt x="57524" y="172402"/>
                  </a:cubicBezTo>
                  <a:cubicBezTo>
                    <a:pt x="57524" y="172402"/>
                    <a:pt x="56571" y="172402"/>
                    <a:pt x="56571" y="171450"/>
                  </a:cubicBezTo>
                  <a:cubicBezTo>
                    <a:pt x="55619" y="170497"/>
                    <a:pt x="54666" y="172402"/>
                    <a:pt x="53714" y="172402"/>
                  </a:cubicBezTo>
                  <a:cubicBezTo>
                    <a:pt x="52761" y="172402"/>
                    <a:pt x="52761" y="172402"/>
                    <a:pt x="53714" y="173355"/>
                  </a:cubicBezTo>
                  <a:cubicBezTo>
                    <a:pt x="54666" y="174307"/>
                    <a:pt x="55619" y="173355"/>
                    <a:pt x="56571" y="174307"/>
                  </a:cubicBezTo>
                  <a:lnTo>
                    <a:pt x="57524" y="174307"/>
                  </a:lnTo>
                  <a:cubicBezTo>
                    <a:pt x="57524" y="174307"/>
                    <a:pt x="58476" y="174307"/>
                    <a:pt x="59429" y="174307"/>
                  </a:cubicBezTo>
                  <a:cubicBezTo>
                    <a:pt x="57524" y="173355"/>
                    <a:pt x="58476" y="173355"/>
                    <a:pt x="59429" y="172402"/>
                  </a:cubicBezTo>
                  <a:close/>
                  <a:moveTo>
                    <a:pt x="52761" y="106680"/>
                  </a:moveTo>
                  <a:cubicBezTo>
                    <a:pt x="53714" y="106680"/>
                    <a:pt x="53714" y="105727"/>
                    <a:pt x="53714" y="105727"/>
                  </a:cubicBezTo>
                  <a:cubicBezTo>
                    <a:pt x="52761" y="105727"/>
                    <a:pt x="52761" y="105727"/>
                    <a:pt x="52761" y="106680"/>
                  </a:cubicBezTo>
                  <a:cubicBezTo>
                    <a:pt x="52761" y="106680"/>
                    <a:pt x="52761" y="106680"/>
                    <a:pt x="52761" y="106680"/>
                  </a:cubicBezTo>
                  <a:close/>
                  <a:moveTo>
                    <a:pt x="55619" y="133350"/>
                  </a:moveTo>
                  <a:cubicBezTo>
                    <a:pt x="55619" y="132397"/>
                    <a:pt x="55619" y="131445"/>
                    <a:pt x="55619" y="131445"/>
                  </a:cubicBezTo>
                  <a:cubicBezTo>
                    <a:pt x="54666" y="130492"/>
                    <a:pt x="54666" y="131445"/>
                    <a:pt x="53714" y="132397"/>
                  </a:cubicBezTo>
                  <a:cubicBezTo>
                    <a:pt x="53714" y="133350"/>
                    <a:pt x="52761" y="133350"/>
                    <a:pt x="52761" y="134302"/>
                  </a:cubicBezTo>
                  <a:cubicBezTo>
                    <a:pt x="52761" y="135255"/>
                    <a:pt x="52761" y="137160"/>
                    <a:pt x="53714" y="137160"/>
                  </a:cubicBezTo>
                  <a:cubicBezTo>
                    <a:pt x="54666" y="137160"/>
                    <a:pt x="54666" y="135255"/>
                    <a:pt x="54666" y="134302"/>
                  </a:cubicBezTo>
                  <a:cubicBezTo>
                    <a:pt x="55619" y="134302"/>
                    <a:pt x="55619" y="133350"/>
                    <a:pt x="55619" y="133350"/>
                  </a:cubicBezTo>
                  <a:close/>
                  <a:moveTo>
                    <a:pt x="55619" y="193357"/>
                  </a:moveTo>
                  <a:cubicBezTo>
                    <a:pt x="55619" y="193357"/>
                    <a:pt x="55619" y="192405"/>
                    <a:pt x="54666" y="192405"/>
                  </a:cubicBezTo>
                  <a:cubicBezTo>
                    <a:pt x="53714" y="192405"/>
                    <a:pt x="53714" y="192405"/>
                    <a:pt x="53714" y="193357"/>
                  </a:cubicBezTo>
                  <a:cubicBezTo>
                    <a:pt x="53714" y="193357"/>
                    <a:pt x="53714" y="193357"/>
                    <a:pt x="55619" y="193357"/>
                  </a:cubicBezTo>
                  <a:cubicBezTo>
                    <a:pt x="54666" y="193357"/>
                    <a:pt x="55619" y="194310"/>
                    <a:pt x="55619" y="193357"/>
                  </a:cubicBezTo>
                  <a:close/>
                  <a:moveTo>
                    <a:pt x="54666" y="140970"/>
                  </a:moveTo>
                  <a:cubicBezTo>
                    <a:pt x="53714" y="140970"/>
                    <a:pt x="53714" y="140970"/>
                    <a:pt x="54666" y="140970"/>
                  </a:cubicBezTo>
                  <a:cubicBezTo>
                    <a:pt x="53714" y="141922"/>
                    <a:pt x="53714" y="142875"/>
                    <a:pt x="54666" y="142875"/>
                  </a:cubicBezTo>
                  <a:cubicBezTo>
                    <a:pt x="55619" y="142875"/>
                    <a:pt x="55619" y="142875"/>
                    <a:pt x="55619" y="141922"/>
                  </a:cubicBezTo>
                  <a:lnTo>
                    <a:pt x="54666" y="140970"/>
                  </a:lnTo>
                  <a:close/>
                  <a:moveTo>
                    <a:pt x="58476" y="87630"/>
                  </a:moveTo>
                  <a:cubicBezTo>
                    <a:pt x="57524" y="87630"/>
                    <a:pt x="57524" y="87630"/>
                    <a:pt x="58476" y="87630"/>
                  </a:cubicBezTo>
                  <a:cubicBezTo>
                    <a:pt x="55619" y="86677"/>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4666" y="90488"/>
                    <a:pt x="55619" y="89535"/>
                    <a:pt x="58476" y="87630"/>
                  </a:cubicBezTo>
                  <a:lnTo>
                    <a:pt x="58476" y="87630"/>
                  </a:lnTo>
                  <a:close/>
                  <a:moveTo>
                    <a:pt x="56571" y="120015"/>
                  </a:moveTo>
                  <a:cubicBezTo>
                    <a:pt x="56571"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6571" y="161925"/>
                  </a:moveTo>
                  <a:cubicBezTo>
                    <a:pt x="57524" y="161925"/>
                    <a:pt x="57524" y="161925"/>
                    <a:pt x="57524" y="160972"/>
                  </a:cubicBezTo>
                  <a:cubicBezTo>
                    <a:pt x="57524" y="160020"/>
                    <a:pt x="57524" y="160020"/>
                    <a:pt x="56571" y="159067"/>
                  </a:cubicBezTo>
                  <a:cubicBezTo>
                    <a:pt x="55619" y="159067"/>
                    <a:pt x="55619" y="159067"/>
                    <a:pt x="55619" y="160020"/>
                  </a:cubicBezTo>
                  <a:cubicBezTo>
                    <a:pt x="55619" y="160972"/>
                    <a:pt x="56571" y="160972"/>
                    <a:pt x="56571" y="161925"/>
                  </a:cubicBezTo>
                  <a:close/>
                  <a:moveTo>
                    <a:pt x="56571" y="49530"/>
                  </a:moveTo>
                  <a:cubicBezTo>
                    <a:pt x="56571" y="49530"/>
                    <a:pt x="56571" y="50482"/>
                    <a:pt x="56571" y="49530"/>
                  </a:cubicBezTo>
                  <a:cubicBezTo>
                    <a:pt x="57524" y="49530"/>
                    <a:pt x="57524" y="49530"/>
                    <a:pt x="57524" y="48577"/>
                  </a:cubicBezTo>
                  <a:cubicBezTo>
                    <a:pt x="57524" y="47625"/>
                    <a:pt x="57524" y="47625"/>
                    <a:pt x="56571" y="47625"/>
                  </a:cubicBezTo>
                  <a:cubicBezTo>
                    <a:pt x="56571" y="48577"/>
                    <a:pt x="56571" y="49530"/>
                    <a:pt x="56571" y="49530"/>
                  </a:cubicBezTo>
                  <a:close/>
                  <a:moveTo>
                    <a:pt x="56571" y="41910"/>
                  </a:moveTo>
                  <a:cubicBezTo>
                    <a:pt x="57524" y="43815"/>
                    <a:pt x="58476" y="43815"/>
                    <a:pt x="60381" y="44767"/>
                  </a:cubicBezTo>
                  <a:cubicBezTo>
                    <a:pt x="60381" y="44767"/>
                    <a:pt x="60381" y="43815"/>
                    <a:pt x="60381" y="43815"/>
                  </a:cubicBezTo>
                  <a:cubicBezTo>
                    <a:pt x="59429" y="42863"/>
                    <a:pt x="58476" y="41910"/>
                    <a:pt x="56571" y="41910"/>
                  </a:cubicBezTo>
                  <a:cubicBezTo>
                    <a:pt x="56571" y="41910"/>
                    <a:pt x="56571" y="41910"/>
                    <a:pt x="56571" y="41910"/>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8476" y="127635"/>
                    <a:pt x="58476" y="127635"/>
                  </a:cubicBezTo>
                  <a:close/>
                  <a:moveTo>
                    <a:pt x="58476" y="80963"/>
                  </a:moveTo>
                  <a:cubicBezTo>
                    <a:pt x="58476" y="80963"/>
                    <a:pt x="58476" y="80963"/>
                    <a:pt x="58476" y="80963"/>
                  </a:cubicBezTo>
                  <a:cubicBezTo>
                    <a:pt x="58476" y="80963"/>
                    <a:pt x="58476" y="81915"/>
                    <a:pt x="58476" y="80963"/>
                  </a:cubicBezTo>
                  <a:lnTo>
                    <a:pt x="58476" y="80963"/>
                  </a:lnTo>
                  <a:cubicBezTo>
                    <a:pt x="58476" y="80963"/>
                    <a:pt x="58476" y="80963"/>
                    <a:pt x="58476" y="80963"/>
                  </a:cubicBezTo>
                  <a:close/>
                  <a:moveTo>
                    <a:pt x="59429" y="67627"/>
                  </a:moveTo>
                  <a:cubicBezTo>
                    <a:pt x="60381" y="67627"/>
                    <a:pt x="60381" y="67627"/>
                    <a:pt x="59429" y="67627"/>
                  </a:cubicBezTo>
                  <a:cubicBezTo>
                    <a:pt x="60381" y="66675"/>
                    <a:pt x="60381" y="66675"/>
                    <a:pt x="59429" y="65722"/>
                  </a:cubicBezTo>
                  <a:cubicBezTo>
                    <a:pt x="59429" y="65722"/>
                    <a:pt x="58476" y="65722"/>
                    <a:pt x="59429" y="67627"/>
                  </a:cubicBezTo>
                  <a:cubicBezTo>
                    <a:pt x="58476" y="66675"/>
                    <a:pt x="59429" y="67627"/>
                    <a:pt x="59429" y="67627"/>
                  </a:cubicBezTo>
                  <a:close/>
                  <a:moveTo>
                    <a:pt x="59429" y="77152"/>
                  </a:moveTo>
                  <a:cubicBezTo>
                    <a:pt x="60381" y="77152"/>
                    <a:pt x="60381" y="76200"/>
                    <a:pt x="60381" y="76200"/>
                  </a:cubicBezTo>
                  <a:cubicBezTo>
                    <a:pt x="60381" y="75247"/>
                    <a:pt x="60381" y="74295"/>
                    <a:pt x="59429" y="74295"/>
                  </a:cubicBezTo>
                  <a:cubicBezTo>
                    <a:pt x="58476" y="75247"/>
                    <a:pt x="58476" y="75247"/>
                    <a:pt x="59429" y="77152"/>
                  </a:cubicBezTo>
                  <a:cubicBezTo>
                    <a:pt x="58476" y="77152"/>
                    <a:pt x="58476" y="77152"/>
                    <a:pt x="59429" y="77152"/>
                  </a:cubicBezTo>
                  <a:close/>
                  <a:moveTo>
                    <a:pt x="61334" y="205740"/>
                  </a:moveTo>
                  <a:cubicBezTo>
                    <a:pt x="61334" y="205740"/>
                    <a:pt x="61334" y="205740"/>
                    <a:pt x="61334" y="205740"/>
                  </a:cubicBezTo>
                  <a:cubicBezTo>
                    <a:pt x="60381" y="204788"/>
                    <a:pt x="59429" y="204788"/>
                    <a:pt x="59429" y="205740"/>
                  </a:cubicBezTo>
                  <a:cubicBezTo>
                    <a:pt x="60381" y="206692"/>
                    <a:pt x="60381" y="206692"/>
                    <a:pt x="61334" y="205740"/>
                  </a:cubicBezTo>
                  <a:cubicBezTo>
                    <a:pt x="61334" y="206692"/>
                    <a:pt x="61334" y="206692"/>
                    <a:pt x="61334" y="205740"/>
                  </a:cubicBezTo>
                  <a:close/>
                  <a:moveTo>
                    <a:pt x="62286" y="95250"/>
                  </a:moveTo>
                  <a:cubicBezTo>
                    <a:pt x="61334" y="95250"/>
                    <a:pt x="61334" y="95250"/>
                    <a:pt x="62286" y="95250"/>
                  </a:cubicBezTo>
                  <a:cubicBezTo>
                    <a:pt x="61334" y="94297"/>
                    <a:pt x="61334" y="94297"/>
                    <a:pt x="61334" y="94297"/>
                  </a:cubicBezTo>
                  <a:cubicBezTo>
                    <a:pt x="60381" y="95250"/>
                    <a:pt x="61334" y="95250"/>
                    <a:pt x="62286" y="95250"/>
                  </a:cubicBezTo>
                  <a:cubicBezTo>
                    <a:pt x="61334" y="96202"/>
                    <a:pt x="61334" y="96202"/>
                    <a:pt x="62286" y="95250"/>
                  </a:cubicBezTo>
                  <a:close/>
                  <a:moveTo>
                    <a:pt x="63239" y="61913"/>
                  </a:moveTo>
                  <a:cubicBezTo>
                    <a:pt x="63239" y="61913"/>
                    <a:pt x="63239" y="61913"/>
                    <a:pt x="63239" y="61913"/>
                  </a:cubicBezTo>
                  <a:cubicBezTo>
                    <a:pt x="63239" y="60960"/>
                    <a:pt x="63239" y="60007"/>
                    <a:pt x="62286" y="60007"/>
                  </a:cubicBezTo>
                  <a:cubicBezTo>
                    <a:pt x="62286" y="60960"/>
                    <a:pt x="62286" y="60960"/>
                    <a:pt x="63239" y="61913"/>
                  </a:cubicBezTo>
                  <a:cubicBezTo>
                    <a:pt x="62286" y="61913"/>
                    <a:pt x="63239" y="62865"/>
                    <a:pt x="63239" y="61913"/>
                  </a:cubicBezTo>
                  <a:close/>
                  <a:moveTo>
                    <a:pt x="66096" y="220027"/>
                  </a:moveTo>
                  <a:cubicBezTo>
                    <a:pt x="66096" y="219075"/>
                    <a:pt x="64191" y="218122"/>
                    <a:pt x="63239" y="217170"/>
                  </a:cubicBezTo>
                  <a:cubicBezTo>
                    <a:pt x="62286" y="217170"/>
                    <a:pt x="62286" y="217170"/>
                    <a:pt x="62286" y="218122"/>
                  </a:cubicBezTo>
                  <a:cubicBezTo>
                    <a:pt x="63239" y="219075"/>
                    <a:pt x="63239" y="220980"/>
                    <a:pt x="66096" y="220027"/>
                  </a:cubicBezTo>
                  <a:lnTo>
                    <a:pt x="66096" y="220027"/>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6" name="Freeform 345">
              <a:extLst>
                <a:ext uri="{FF2B5EF4-FFF2-40B4-BE49-F238E27FC236}">
                  <a16:creationId xmlns:a16="http://schemas.microsoft.com/office/drawing/2014/main" id="{9C33361D-086B-DE71-9763-4CA6858105C2}"/>
                </a:ext>
              </a:extLst>
            </p:cNvPr>
            <p:cNvSpPr/>
            <p:nvPr/>
          </p:nvSpPr>
          <p:spPr>
            <a:xfrm>
              <a:off x="952519" y="74968"/>
              <a:ext cx="182677" cy="181318"/>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1808 w 182677"/>
                <a:gd name="connsiteY66" fmla="*/ 82868 h 181318"/>
                <a:gd name="connsiteX67" fmla="*/ 31808 w 182677"/>
                <a:gd name="connsiteY67" fmla="*/ 82868 h 181318"/>
                <a:gd name="connsiteX68" fmla="*/ 31808 w 182677"/>
                <a:gd name="connsiteY68" fmla="*/ 82868 h 181318"/>
                <a:gd name="connsiteX69" fmla="*/ 31808 w 182677"/>
                <a:gd name="connsiteY69" fmla="*/ 82868 h 181318"/>
                <a:gd name="connsiteX70" fmla="*/ 35618 w 182677"/>
                <a:gd name="connsiteY70" fmla="*/ 131445 h 181318"/>
                <a:gd name="connsiteX71" fmla="*/ 33713 w 182677"/>
                <a:gd name="connsiteY71" fmla="*/ 133350 h 181318"/>
                <a:gd name="connsiteX72" fmla="*/ 31808 w 182677"/>
                <a:gd name="connsiteY72" fmla="*/ 138113 h 181318"/>
                <a:gd name="connsiteX73" fmla="*/ 35618 w 182677"/>
                <a:gd name="connsiteY73" fmla="*/ 135255 h 181318"/>
                <a:gd name="connsiteX74" fmla="*/ 40380 w 182677"/>
                <a:gd name="connsiteY74" fmla="*/ 128588 h 181318"/>
                <a:gd name="connsiteX75" fmla="*/ 41333 w 182677"/>
                <a:gd name="connsiteY75" fmla="*/ 127635 h 181318"/>
                <a:gd name="connsiteX76" fmla="*/ 39428 w 182677"/>
                <a:gd name="connsiteY76" fmla="*/ 126683 h 181318"/>
                <a:gd name="connsiteX77" fmla="*/ 36570 w 182677"/>
                <a:gd name="connsiteY77" fmla="*/ 124778 h 181318"/>
                <a:gd name="connsiteX78" fmla="*/ 32760 w 182677"/>
                <a:gd name="connsiteY78" fmla="*/ 120968 h 181318"/>
                <a:gd name="connsiteX79" fmla="*/ 30855 w 182677"/>
                <a:gd name="connsiteY79" fmla="*/ 121920 h 181318"/>
                <a:gd name="connsiteX80" fmla="*/ 33713 w 182677"/>
                <a:gd name="connsiteY80" fmla="*/ 130493 h 181318"/>
                <a:gd name="connsiteX81" fmla="*/ 35618 w 182677"/>
                <a:gd name="connsiteY81" fmla="*/ 131445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5250 h 181318"/>
                <a:gd name="connsiteX175" fmla="*/ 36570 w 182677"/>
                <a:gd name="connsiteY175" fmla="*/ 100013 h 181318"/>
                <a:gd name="connsiteX176" fmla="*/ 44190 w 182677"/>
                <a:gd name="connsiteY176" fmla="*/ 97155 h 181318"/>
                <a:gd name="connsiteX177" fmla="*/ 44190 w 182677"/>
                <a:gd name="connsiteY177" fmla="*/ 96203 h 181318"/>
                <a:gd name="connsiteX178" fmla="*/ 43238 w 182677"/>
                <a:gd name="connsiteY178" fmla="*/ 95250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9428 w 182677"/>
                <a:gd name="connsiteY189" fmla="*/ 71438 h 181318"/>
                <a:gd name="connsiteX190" fmla="*/ 40380 w 182677"/>
                <a:gd name="connsiteY190" fmla="*/ 72390 h 181318"/>
                <a:gd name="connsiteX191" fmla="*/ 41333 w 182677"/>
                <a:gd name="connsiteY191" fmla="*/ 71438 h 181318"/>
                <a:gd name="connsiteX192" fmla="*/ 40380 w 182677"/>
                <a:gd name="connsiteY192" fmla="*/ 70485 h 181318"/>
                <a:gd name="connsiteX193" fmla="*/ 39428 w 182677"/>
                <a:gd name="connsiteY193" fmla="*/ 71438 h 181318"/>
                <a:gd name="connsiteX194" fmla="*/ 42285 w 182677"/>
                <a:gd name="connsiteY194" fmla="*/ 161925 h 181318"/>
                <a:gd name="connsiteX195" fmla="*/ 42285 w 182677"/>
                <a:gd name="connsiteY195" fmla="*/ 161925 h 181318"/>
                <a:gd name="connsiteX196" fmla="*/ 40380 w 182677"/>
                <a:gd name="connsiteY196" fmla="*/ 160972 h 181318"/>
                <a:gd name="connsiteX197" fmla="*/ 40380 w 182677"/>
                <a:gd name="connsiteY197" fmla="*/ 161925 h 181318"/>
                <a:gd name="connsiteX198" fmla="*/ 42285 w 182677"/>
                <a:gd name="connsiteY198" fmla="*/ 161925 h 181318"/>
                <a:gd name="connsiteX199" fmla="*/ 42285 w 182677"/>
                <a:gd name="connsiteY199" fmla="*/ 161925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953 w 182677"/>
                <a:gd name="connsiteY225" fmla="*/ 150495 h 181318"/>
                <a:gd name="connsiteX226" fmla="*/ 48000 w 182677"/>
                <a:gd name="connsiteY226" fmla="*/ 152400 h 181318"/>
                <a:gd name="connsiteX227" fmla="*/ 47048 w 182677"/>
                <a:gd name="connsiteY227" fmla="*/ 151447 h 181318"/>
                <a:gd name="connsiteX228" fmla="*/ 48000 w 182677"/>
                <a:gd name="connsiteY228" fmla="*/ 149543 h 181318"/>
                <a:gd name="connsiteX229" fmla="*/ 48953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3830 h 181318"/>
                <a:gd name="connsiteX242" fmla="*/ 49905 w 182677"/>
                <a:gd name="connsiteY242" fmla="*/ 161925 h 181318"/>
                <a:gd name="connsiteX243" fmla="*/ 48953 w 182677"/>
                <a:gd name="connsiteY243" fmla="*/ 163830 h 181318"/>
                <a:gd name="connsiteX244" fmla="*/ 48953 w 182677"/>
                <a:gd name="connsiteY244" fmla="*/ 163830 h 181318"/>
                <a:gd name="connsiteX245" fmla="*/ 52763 w 182677"/>
                <a:gd name="connsiteY245" fmla="*/ 170497 h 181318"/>
                <a:gd name="connsiteX246" fmla="*/ 50858 w 182677"/>
                <a:gd name="connsiteY246" fmla="*/ 167640 h 181318"/>
                <a:gd name="connsiteX247" fmla="*/ 49905 w 182677"/>
                <a:gd name="connsiteY247" fmla="*/ 168593 h 181318"/>
                <a:gd name="connsiteX248" fmla="*/ 50858 w 182677"/>
                <a:gd name="connsiteY248" fmla="*/ 170497 h 181318"/>
                <a:gd name="connsiteX249" fmla="*/ 52763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2763 w 182677"/>
                <a:gd name="connsiteY259" fmla="*/ 111443 h 181318"/>
                <a:gd name="connsiteX260" fmla="*/ 52763 w 182677"/>
                <a:gd name="connsiteY260" fmla="*/ 111443 h 181318"/>
                <a:gd name="connsiteX261" fmla="*/ 52763 w 182677"/>
                <a:gd name="connsiteY261" fmla="*/ 111443 h 181318"/>
                <a:gd name="connsiteX262" fmla="*/ 55620 w 182677"/>
                <a:gd name="connsiteY262" fmla="*/ 111443 h 181318"/>
                <a:gd name="connsiteX263" fmla="*/ 53715 w 182677"/>
                <a:gd name="connsiteY263" fmla="*/ 108585 h 181318"/>
                <a:gd name="connsiteX264" fmla="*/ 52763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2865 h 181318"/>
                <a:gd name="connsiteX271" fmla="*/ 53715 w 182677"/>
                <a:gd name="connsiteY271" fmla="*/ 62865 h 181318"/>
                <a:gd name="connsiteX272" fmla="*/ 55620 w 182677"/>
                <a:gd name="connsiteY272" fmla="*/ 62865 h 181318"/>
                <a:gd name="connsiteX273" fmla="*/ 53715 w 182677"/>
                <a:gd name="connsiteY273" fmla="*/ 62865 h 181318"/>
                <a:gd name="connsiteX274" fmla="*/ 53715 w 182677"/>
                <a:gd name="connsiteY274" fmla="*/ 62865 h 181318"/>
                <a:gd name="connsiteX275" fmla="*/ 54668 w 182677"/>
                <a:gd name="connsiteY275" fmla="*/ 69533 h 181318"/>
                <a:gd name="connsiteX276" fmla="*/ 54668 w 182677"/>
                <a:gd name="connsiteY276" fmla="*/ 69533 h 181318"/>
                <a:gd name="connsiteX277" fmla="*/ 53715 w 182677"/>
                <a:gd name="connsiteY277" fmla="*/ 69533 h 181318"/>
                <a:gd name="connsiteX278" fmla="*/ 54668 w 182677"/>
                <a:gd name="connsiteY278" fmla="*/ 69533 h 181318"/>
                <a:gd name="connsiteX279" fmla="*/ 54668 w 182677"/>
                <a:gd name="connsiteY279" fmla="*/ 69533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5620 w 182677"/>
                <a:gd name="connsiteY290" fmla="*/ 92393 h 181318"/>
                <a:gd name="connsiteX291" fmla="*/ 57525 w 182677"/>
                <a:gd name="connsiteY291" fmla="*/ 93345 h 181318"/>
                <a:gd name="connsiteX292" fmla="*/ 58478 w 182677"/>
                <a:gd name="connsiteY292" fmla="*/ 92393 h 181318"/>
                <a:gd name="connsiteX293" fmla="*/ 55620 w 182677"/>
                <a:gd name="connsiteY293" fmla="*/ 92393 h 181318"/>
                <a:gd name="connsiteX294" fmla="*/ 55620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6573 w 182677"/>
                <a:gd name="connsiteY300" fmla="*/ 84772 h 181318"/>
                <a:gd name="connsiteX301" fmla="*/ 56573 w 182677"/>
                <a:gd name="connsiteY301" fmla="*/ 84772 h 181318"/>
                <a:gd name="connsiteX302" fmla="*/ 58478 w 182677"/>
                <a:gd name="connsiteY302" fmla="*/ 85725 h 181318"/>
                <a:gd name="connsiteX303" fmla="*/ 58478 w 182677"/>
                <a:gd name="connsiteY303" fmla="*/ 84772 h 181318"/>
                <a:gd name="connsiteX304" fmla="*/ 56573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9430 w 182677"/>
                <a:gd name="connsiteY310" fmla="*/ 128588 h 181318"/>
                <a:gd name="connsiteX311" fmla="*/ 57525 w 182677"/>
                <a:gd name="connsiteY311" fmla="*/ 132397 h 181318"/>
                <a:gd name="connsiteX312" fmla="*/ 58478 w 182677"/>
                <a:gd name="connsiteY312" fmla="*/ 133350 h 181318"/>
                <a:gd name="connsiteX313" fmla="*/ 59430 w 182677"/>
                <a:gd name="connsiteY313" fmla="*/ 128588 h 181318"/>
                <a:gd name="connsiteX314" fmla="*/ 59430 w 182677"/>
                <a:gd name="connsiteY314" fmla="*/ 128588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8478 w 182677"/>
                <a:gd name="connsiteY320" fmla="*/ 80963 h 181318"/>
                <a:gd name="connsiteX321" fmla="*/ 58478 w 182677"/>
                <a:gd name="connsiteY321" fmla="*/ 80963 h 181318"/>
                <a:gd name="connsiteX322" fmla="*/ 58478 w 182677"/>
                <a:gd name="connsiteY322" fmla="*/ 79058 h 181318"/>
                <a:gd name="connsiteX323" fmla="*/ 57525 w 182677"/>
                <a:gd name="connsiteY323" fmla="*/ 79058 h 181318"/>
                <a:gd name="connsiteX324" fmla="*/ 58478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1335 w 182677"/>
                <a:gd name="connsiteY335" fmla="*/ 125730 h 181318"/>
                <a:gd name="connsiteX336" fmla="*/ 61335 w 182677"/>
                <a:gd name="connsiteY336" fmla="*/ 125730 h 181318"/>
                <a:gd name="connsiteX337" fmla="*/ 61335 w 182677"/>
                <a:gd name="connsiteY337" fmla="*/ 124778 h 181318"/>
                <a:gd name="connsiteX338" fmla="*/ 61335 w 182677"/>
                <a:gd name="connsiteY338" fmla="*/ 125730 h 181318"/>
                <a:gd name="connsiteX339" fmla="*/ 61335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6688 h 181318"/>
                <a:gd name="connsiteX346" fmla="*/ 65145 w 182677"/>
                <a:gd name="connsiteY346" fmla="*/ 166688 h 181318"/>
                <a:gd name="connsiteX347" fmla="*/ 64193 w 182677"/>
                <a:gd name="connsiteY347" fmla="*/ 166688 h 181318"/>
                <a:gd name="connsiteX348" fmla="*/ 65145 w 182677"/>
                <a:gd name="connsiteY348" fmla="*/ 166688 h 181318"/>
                <a:gd name="connsiteX349" fmla="*/ 65145 w 182677"/>
                <a:gd name="connsiteY349" fmla="*/ 166688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7058 w 182677"/>
                <a:gd name="connsiteY365" fmla="*/ 59055 h 181318"/>
                <a:gd name="connsiteX366" fmla="*/ 126105 w 182677"/>
                <a:gd name="connsiteY366" fmla="*/ 60008 h 181318"/>
                <a:gd name="connsiteX367" fmla="*/ 127058 w 182677"/>
                <a:gd name="connsiteY367" fmla="*/ 60008 h 181318"/>
                <a:gd name="connsiteX368" fmla="*/ 127058 w 182677"/>
                <a:gd name="connsiteY368" fmla="*/ 59055 h 181318"/>
                <a:gd name="connsiteX369" fmla="*/ 127058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6583 w 182677"/>
                <a:gd name="connsiteY532" fmla="*/ 44768 h 181318"/>
                <a:gd name="connsiteX533" fmla="*/ 136583 w 182677"/>
                <a:gd name="connsiteY533" fmla="*/ 44768 h 181318"/>
                <a:gd name="connsiteX534" fmla="*/ 136583 w 182677"/>
                <a:gd name="connsiteY534" fmla="*/ 44768 h 181318"/>
                <a:gd name="connsiteX535" fmla="*/ 136583 w 182677"/>
                <a:gd name="connsiteY535" fmla="*/ 44768 h 181318"/>
                <a:gd name="connsiteX536" fmla="*/ 136583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1345 w 182677"/>
                <a:gd name="connsiteY602" fmla="*/ 24765 h 181318"/>
                <a:gd name="connsiteX603" fmla="*/ 141345 w 182677"/>
                <a:gd name="connsiteY603" fmla="*/ 24765 h 181318"/>
                <a:gd name="connsiteX604" fmla="*/ 142298 w 182677"/>
                <a:gd name="connsiteY604" fmla="*/ 24765 h 181318"/>
                <a:gd name="connsiteX605" fmla="*/ 141345 w 182677"/>
                <a:gd name="connsiteY605" fmla="*/ 24765 h 181318"/>
                <a:gd name="connsiteX606" fmla="*/ 141345 w 182677"/>
                <a:gd name="connsiteY606" fmla="*/ 24765 h 181318"/>
                <a:gd name="connsiteX607" fmla="*/ 144203 w 182677"/>
                <a:gd name="connsiteY607" fmla="*/ 81915 h 181318"/>
                <a:gd name="connsiteX608" fmla="*/ 142298 w 182677"/>
                <a:gd name="connsiteY608" fmla="*/ 80963 h 181318"/>
                <a:gd name="connsiteX609" fmla="*/ 141345 w 182677"/>
                <a:gd name="connsiteY609" fmla="*/ 82868 h 181318"/>
                <a:gd name="connsiteX610" fmla="*/ 144203 w 182677"/>
                <a:gd name="connsiteY610" fmla="*/ 8191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9918 w 182677"/>
                <a:gd name="connsiteY633" fmla="*/ 137160 h 181318"/>
                <a:gd name="connsiteX634" fmla="*/ 148965 w 182677"/>
                <a:gd name="connsiteY634" fmla="*/ 135255 h 181318"/>
                <a:gd name="connsiteX635" fmla="*/ 148013 w 182677"/>
                <a:gd name="connsiteY635" fmla="*/ 136208 h 181318"/>
                <a:gd name="connsiteX636" fmla="*/ 148965 w 182677"/>
                <a:gd name="connsiteY636" fmla="*/ 137160 h 181318"/>
                <a:gd name="connsiteX637" fmla="*/ 149918 w 182677"/>
                <a:gd name="connsiteY637" fmla="*/ 137160 h 181318"/>
                <a:gd name="connsiteX638" fmla="*/ 148013 w 182677"/>
                <a:gd name="connsiteY638" fmla="*/ 52388 h 181318"/>
                <a:gd name="connsiteX639" fmla="*/ 148013 w 182677"/>
                <a:gd name="connsiteY639" fmla="*/ 52388 h 181318"/>
                <a:gd name="connsiteX640" fmla="*/ 148013 w 182677"/>
                <a:gd name="connsiteY640" fmla="*/ 53340 h 181318"/>
                <a:gd name="connsiteX641" fmla="*/ 148013 w 182677"/>
                <a:gd name="connsiteY641" fmla="*/ 52388 h 181318"/>
                <a:gd name="connsiteX642" fmla="*/ 148013 w 182677"/>
                <a:gd name="connsiteY642" fmla="*/ 52388 h 181318"/>
                <a:gd name="connsiteX643" fmla="*/ 149918 w 182677"/>
                <a:gd name="connsiteY643" fmla="*/ 126683 h 181318"/>
                <a:gd name="connsiteX644" fmla="*/ 149918 w 182677"/>
                <a:gd name="connsiteY644" fmla="*/ 126683 h 181318"/>
                <a:gd name="connsiteX645" fmla="*/ 148013 w 182677"/>
                <a:gd name="connsiteY645" fmla="*/ 126683 h 181318"/>
                <a:gd name="connsiteX646" fmla="*/ 149918 w 182677"/>
                <a:gd name="connsiteY646" fmla="*/ 126683 h 181318"/>
                <a:gd name="connsiteX647" fmla="*/ 149918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50870 w 182677"/>
                <a:gd name="connsiteY653" fmla="*/ 88583 h 181318"/>
                <a:gd name="connsiteX654" fmla="*/ 150870 w 182677"/>
                <a:gd name="connsiteY654" fmla="*/ 88583 h 181318"/>
                <a:gd name="connsiteX655" fmla="*/ 148965 w 182677"/>
                <a:gd name="connsiteY655" fmla="*/ 88583 h 181318"/>
                <a:gd name="connsiteX656" fmla="*/ 150870 w 182677"/>
                <a:gd name="connsiteY656" fmla="*/ 88583 h 181318"/>
                <a:gd name="connsiteX657" fmla="*/ 150870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3728 w 182677"/>
                <a:gd name="connsiteY673" fmla="*/ 79058 h 181318"/>
                <a:gd name="connsiteX674" fmla="*/ 153728 w 182677"/>
                <a:gd name="connsiteY674" fmla="*/ 79058 h 181318"/>
                <a:gd name="connsiteX675" fmla="*/ 153728 w 182677"/>
                <a:gd name="connsiteY675" fmla="*/ 79058 h 181318"/>
                <a:gd name="connsiteX676" fmla="*/ 153728 w 182677"/>
                <a:gd name="connsiteY676" fmla="*/ 79058 h 181318"/>
                <a:gd name="connsiteX677" fmla="*/ 153728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1808" y="103822"/>
                    <a:pt x="31808" y="104775"/>
                    <a:pt x="32760" y="103822"/>
                  </a:cubicBezTo>
                  <a:cubicBezTo>
                    <a:pt x="32760" y="104775"/>
                    <a:pt x="32760" y="103822"/>
                    <a:pt x="32760" y="103822"/>
                  </a:cubicBezTo>
                  <a:close/>
                  <a:moveTo>
                    <a:pt x="31808" y="82868"/>
                  </a:moveTo>
                  <a:lnTo>
                    <a:pt x="31808" y="82868"/>
                  </a:lnTo>
                  <a:cubicBezTo>
                    <a:pt x="32760" y="81915"/>
                    <a:pt x="31808" y="81915"/>
                    <a:pt x="31808" y="82868"/>
                  </a:cubicBezTo>
                  <a:lnTo>
                    <a:pt x="31808" y="82868"/>
                  </a:lnTo>
                  <a:close/>
                  <a:moveTo>
                    <a:pt x="35618" y="131445"/>
                  </a:moveTo>
                  <a:cubicBezTo>
                    <a:pt x="34665" y="132397"/>
                    <a:pt x="34665" y="132397"/>
                    <a:pt x="33713" y="133350"/>
                  </a:cubicBezTo>
                  <a:cubicBezTo>
                    <a:pt x="32760" y="134303"/>
                    <a:pt x="31808" y="136208"/>
                    <a:pt x="31808" y="138113"/>
                  </a:cubicBezTo>
                  <a:cubicBezTo>
                    <a:pt x="33713" y="138113"/>
                    <a:pt x="34665" y="137160"/>
                    <a:pt x="35618" y="135255"/>
                  </a:cubicBezTo>
                  <a:cubicBezTo>
                    <a:pt x="34665" y="132397"/>
                    <a:pt x="35618" y="130493"/>
                    <a:pt x="40380" y="128588"/>
                  </a:cubicBezTo>
                  <a:cubicBezTo>
                    <a:pt x="41333" y="128588"/>
                    <a:pt x="41333" y="127635"/>
                    <a:pt x="41333" y="127635"/>
                  </a:cubicBezTo>
                  <a:cubicBezTo>
                    <a:pt x="41333" y="126683"/>
                    <a:pt x="40380" y="126683"/>
                    <a:pt x="39428" y="126683"/>
                  </a:cubicBezTo>
                  <a:cubicBezTo>
                    <a:pt x="37523" y="126683"/>
                    <a:pt x="36570" y="127635"/>
                    <a:pt x="36570" y="124778"/>
                  </a:cubicBezTo>
                  <a:cubicBezTo>
                    <a:pt x="36570" y="123825"/>
                    <a:pt x="34665" y="121920"/>
                    <a:pt x="32760" y="120968"/>
                  </a:cubicBezTo>
                  <a:cubicBezTo>
                    <a:pt x="31808" y="120015"/>
                    <a:pt x="30855" y="120015"/>
                    <a:pt x="30855" y="121920"/>
                  </a:cubicBezTo>
                  <a:cubicBezTo>
                    <a:pt x="30855" y="124778"/>
                    <a:pt x="31808" y="127635"/>
                    <a:pt x="33713" y="130493"/>
                  </a:cubicBezTo>
                  <a:cubicBezTo>
                    <a:pt x="36570" y="130493"/>
                    <a:pt x="36570" y="130493"/>
                    <a:pt x="35618" y="131445"/>
                  </a:cubicBezTo>
                  <a:close/>
                  <a:moveTo>
                    <a:pt x="33713" y="55245"/>
                  </a:moveTo>
                  <a:cubicBezTo>
                    <a:pt x="33713" y="56197"/>
                    <a:pt x="34665" y="56197"/>
                    <a:pt x="33713" y="55245"/>
                  </a:cubicBezTo>
                  <a:cubicBezTo>
                    <a:pt x="34665" y="56197"/>
                    <a:pt x="35618" y="56197"/>
                    <a:pt x="35618" y="55245"/>
                  </a:cubicBezTo>
                  <a:cubicBezTo>
                    <a:pt x="35618" y="55245"/>
                    <a:pt x="35618" y="55245"/>
                    <a:pt x="33713" y="55245"/>
                  </a:cubicBezTo>
                  <a:cubicBezTo>
                    <a:pt x="34665" y="55245"/>
                    <a:pt x="34665"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5250"/>
                  </a:moveTo>
                  <a:cubicBezTo>
                    <a:pt x="41333" y="97155"/>
                    <a:pt x="38475" y="97155"/>
                    <a:pt x="36570" y="100013"/>
                  </a:cubicBezTo>
                  <a:cubicBezTo>
                    <a:pt x="40380" y="100965"/>
                    <a:pt x="41333" y="98108"/>
                    <a:pt x="44190" y="97155"/>
                  </a:cubicBezTo>
                  <a:cubicBezTo>
                    <a:pt x="44190" y="97155"/>
                    <a:pt x="44190" y="96203"/>
                    <a:pt x="44190" y="96203"/>
                  </a:cubicBezTo>
                  <a:cubicBezTo>
                    <a:pt x="44190" y="94297"/>
                    <a:pt x="43238" y="94297"/>
                    <a:pt x="43238" y="95250"/>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1913"/>
                    <a:pt x="38475" y="61913"/>
                    <a:pt x="37523" y="61913"/>
                  </a:cubicBezTo>
                  <a:lnTo>
                    <a:pt x="37523" y="61913"/>
                  </a:lnTo>
                  <a:cubicBezTo>
                    <a:pt x="38475" y="60960"/>
                    <a:pt x="38475" y="61913"/>
                    <a:pt x="37523" y="61913"/>
                  </a:cubicBezTo>
                  <a:close/>
                  <a:moveTo>
                    <a:pt x="39428" y="71438"/>
                  </a:moveTo>
                  <a:cubicBezTo>
                    <a:pt x="39428" y="72390"/>
                    <a:pt x="40380" y="72390"/>
                    <a:pt x="40380" y="72390"/>
                  </a:cubicBezTo>
                  <a:cubicBezTo>
                    <a:pt x="40380" y="72390"/>
                    <a:pt x="41333" y="72390"/>
                    <a:pt x="41333" y="71438"/>
                  </a:cubicBezTo>
                  <a:cubicBezTo>
                    <a:pt x="41333" y="70485"/>
                    <a:pt x="40380" y="70485"/>
                    <a:pt x="40380" y="70485"/>
                  </a:cubicBezTo>
                  <a:cubicBezTo>
                    <a:pt x="40380" y="71438"/>
                    <a:pt x="39428" y="71438"/>
                    <a:pt x="39428" y="71438"/>
                  </a:cubicBezTo>
                  <a:close/>
                  <a:moveTo>
                    <a:pt x="42285" y="161925"/>
                  </a:moveTo>
                  <a:lnTo>
                    <a:pt x="42285" y="161925"/>
                  </a:lnTo>
                  <a:cubicBezTo>
                    <a:pt x="41333" y="160972"/>
                    <a:pt x="41333" y="160020"/>
                    <a:pt x="40380" y="160972"/>
                  </a:cubicBezTo>
                  <a:cubicBezTo>
                    <a:pt x="40380" y="160972"/>
                    <a:pt x="39428" y="161925"/>
                    <a:pt x="40380" y="161925"/>
                  </a:cubicBezTo>
                  <a:cubicBezTo>
                    <a:pt x="40380" y="161925"/>
                    <a:pt x="41333" y="161925"/>
                    <a:pt x="42285" y="161925"/>
                  </a:cubicBezTo>
                  <a:lnTo>
                    <a:pt x="42285" y="161925"/>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5143" y="161925"/>
                    <a:pt x="45143" y="160972"/>
                    <a:pt x="44190" y="161925"/>
                  </a:cubicBezTo>
                  <a:cubicBezTo>
                    <a:pt x="43238" y="160972"/>
                    <a:pt x="43238" y="160972"/>
                    <a:pt x="42285" y="161925"/>
                  </a:cubicBezTo>
                  <a:cubicBezTo>
                    <a:pt x="43238" y="161925"/>
                    <a:pt x="44190"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953" y="150495"/>
                  </a:moveTo>
                  <a:cubicBezTo>
                    <a:pt x="48953" y="151447"/>
                    <a:pt x="48953" y="152400"/>
                    <a:pt x="48000" y="152400"/>
                  </a:cubicBezTo>
                  <a:cubicBezTo>
                    <a:pt x="47048" y="152400"/>
                    <a:pt x="47048" y="151447"/>
                    <a:pt x="47048" y="151447"/>
                  </a:cubicBezTo>
                  <a:cubicBezTo>
                    <a:pt x="47048" y="150495"/>
                    <a:pt x="47048" y="149543"/>
                    <a:pt x="48000" y="149543"/>
                  </a:cubicBezTo>
                  <a:cubicBezTo>
                    <a:pt x="48000" y="148590"/>
                    <a:pt x="48953" y="149543"/>
                    <a:pt x="48953"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9905" y="111443"/>
                    <a:pt x="48953" y="111443"/>
                    <a:pt x="48953" y="111443"/>
                  </a:cubicBezTo>
                  <a:close/>
                  <a:moveTo>
                    <a:pt x="48953" y="163830"/>
                  </a:moveTo>
                  <a:cubicBezTo>
                    <a:pt x="50858" y="163830"/>
                    <a:pt x="50858" y="162878"/>
                    <a:pt x="49905" y="161925"/>
                  </a:cubicBezTo>
                  <a:cubicBezTo>
                    <a:pt x="48953" y="161925"/>
                    <a:pt x="48953" y="161925"/>
                    <a:pt x="48953" y="163830"/>
                  </a:cubicBezTo>
                  <a:cubicBezTo>
                    <a:pt x="48000" y="162878"/>
                    <a:pt x="48953" y="163830"/>
                    <a:pt x="48953" y="163830"/>
                  </a:cubicBezTo>
                  <a:close/>
                  <a:moveTo>
                    <a:pt x="52763" y="170497"/>
                  </a:moveTo>
                  <a:lnTo>
                    <a:pt x="50858" y="167640"/>
                  </a:lnTo>
                  <a:cubicBezTo>
                    <a:pt x="50858" y="167640"/>
                    <a:pt x="49905" y="167640"/>
                    <a:pt x="49905" y="168593"/>
                  </a:cubicBezTo>
                  <a:cubicBezTo>
                    <a:pt x="49905" y="169545"/>
                    <a:pt x="49905" y="170497"/>
                    <a:pt x="50858" y="170497"/>
                  </a:cubicBezTo>
                  <a:cubicBezTo>
                    <a:pt x="51810" y="170497"/>
                    <a:pt x="51810" y="170497"/>
                    <a:pt x="52763" y="170497"/>
                  </a:cubicBezTo>
                  <a:close/>
                  <a:moveTo>
                    <a:pt x="51810" y="156210"/>
                  </a:moveTo>
                  <a:cubicBezTo>
                    <a:pt x="50858" y="156210"/>
                    <a:pt x="50858" y="156210"/>
                    <a:pt x="50858" y="155258"/>
                  </a:cubicBezTo>
                  <a:cubicBezTo>
                    <a:pt x="50858" y="155258"/>
                    <a:pt x="50858" y="155258"/>
                    <a:pt x="51810" y="155258"/>
                  </a:cubicBezTo>
                  <a:cubicBezTo>
                    <a:pt x="52763" y="154305"/>
                    <a:pt x="52763" y="155258"/>
                    <a:pt x="51810" y="156210"/>
                  </a:cubicBezTo>
                  <a:close/>
                  <a:moveTo>
                    <a:pt x="52763" y="105728"/>
                  </a:moveTo>
                  <a:cubicBezTo>
                    <a:pt x="53715" y="105728"/>
                    <a:pt x="53715" y="105728"/>
                    <a:pt x="53715" y="104775"/>
                  </a:cubicBezTo>
                  <a:cubicBezTo>
                    <a:pt x="53715" y="103822"/>
                    <a:pt x="53715" y="102870"/>
                    <a:pt x="52763" y="102870"/>
                  </a:cubicBezTo>
                  <a:cubicBezTo>
                    <a:pt x="52763" y="102870"/>
                    <a:pt x="51810" y="103822"/>
                    <a:pt x="52763" y="105728"/>
                  </a:cubicBezTo>
                  <a:cubicBezTo>
                    <a:pt x="51810" y="104775"/>
                    <a:pt x="51810" y="105728"/>
                    <a:pt x="52763" y="105728"/>
                  </a:cubicBezTo>
                  <a:close/>
                  <a:moveTo>
                    <a:pt x="52763" y="111443"/>
                  </a:moveTo>
                  <a:lnTo>
                    <a:pt x="52763" y="111443"/>
                  </a:lnTo>
                  <a:lnTo>
                    <a:pt x="52763" y="111443"/>
                  </a:lnTo>
                  <a:cubicBezTo>
                    <a:pt x="53715" y="112395"/>
                    <a:pt x="55620" y="113347"/>
                    <a:pt x="55620" y="111443"/>
                  </a:cubicBezTo>
                  <a:cubicBezTo>
                    <a:pt x="55620" y="110490"/>
                    <a:pt x="54668" y="108585"/>
                    <a:pt x="53715" y="108585"/>
                  </a:cubicBezTo>
                  <a:cubicBezTo>
                    <a:pt x="51810" y="109538"/>
                    <a:pt x="52763" y="111443"/>
                    <a:pt x="52763"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2865"/>
                  </a:moveTo>
                  <a:cubicBezTo>
                    <a:pt x="53715" y="62865"/>
                    <a:pt x="53715" y="62865"/>
                    <a:pt x="53715" y="62865"/>
                  </a:cubicBezTo>
                  <a:cubicBezTo>
                    <a:pt x="54668" y="63818"/>
                    <a:pt x="55620" y="63818"/>
                    <a:pt x="55620" y="62865"/>
                  </a:cubicBezTo>
                  <a:cubicBezTo>
                    <a:pt x="54668" y="61913"/>
                    <a:pt x="54668" y="61913"/>
                    <a:pt x="53715" y="62865"/>
                  </a:cubicBezTo>
                  <a:cubicBezTo>
                    <a:pt x="53715" y="61913"/>
                    <a:pt x="53715" y="61913"/>
                    <a:pt x="53715" y="62865"/>
                  </a:cubicBezTo>
                  <a:close/>
                  <a:moveTo>
                    <a:pt x="54668" y="69533"/>
                  </a:moveTo>
                  <a:lnTo>
                    <a:pt x="54668" y="69533"/>
                  </a:lnTo>
                  <a:cubicBezTo>
                    <a:pt x="53715" y="69533"/>
                    <a:pt x="53715" y="69533"/>
                    <a:pt x="53715" y="69533"/>
                  </a:cubicBezTo>
                  <a:cubicBezTo>
                    <a:pt x="53715" y="70485"/>
                    <a:pt x="53715" y="70485"/>
                    <a:pt x="54668" y="69533"/>
                  </a:cubicBezTo>
                  <a:cubicBezTo>
                    <a:pt x="54668" y="69533"/>
                    <a:pt x="54668" y="69533"/>
                    <a:pt x="54668" y="69533"/>
                  </a:cubicBezTo>
                  <a:close/>
                  <a:moveTo>
                    <a:pt x="61335" y="139065"/>
                  </a:moveTo>
                  <a:cubicBezTo>
                    <a:pt x="61335" y="137160"/>
                    <a:pt x="59430" y="136208"/>
                    <a:pt x="57525" y="136208"/>
                  </a:cubicBezTo>
                  <a:cubicBezTo>
                    <a:pt x="55620" y="136208"/>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5620" y="92393"/>
                  </a:moveTo>
                  <a:cubicBezTo>
                    <a:pt x="55620" y="93345"/>
                    <a:pt x="56573" y="93345"/>
                    <a:pt x="57525" y="93345"/>
                  </a:cubicBezTo>
                  <a:cubicBezTo>
                    <a:pt x="57525" y="93345"/>
                    <a:pt x="58478" y="93345"/>
                    <a:pt x="58478" y="92393"/>
                  </a:cubicBezTo>
                  <a:cubicBezTo>
                    <a:pt x="57525" y="91440"/>
                    <a:pt x="56573" y="91440"/>
                    <a:pt x="55620" y="92393"/>
                  </a:cubicBezTo>
                  <a:cubicBezTo>
                    <a:pt x="55620" y="91440"/>
                    <a:pt x="55620" y="91440"/>
                    <a:pt x="55620" y="92393"/>
                  </a:cubicBezTo>
                  <a:close/>
                  <a:moveTo>
                    <a:pt x="56573" y="122872"/>
                  </a:moveTo>
                  <a:cubicBezTo>
                    <a:pt x="56573" y="122872"/>
                    <a:pt x="57525" y="122872"/>
                    <a:pt x="56573" y="122872"/>
                  </a:cubicBezTo>
                  <a:lnTo>
                    <a:pt x="56573" y="121920"/>
                  </a:lnTo>
                  <a:cubicBezTo>
                    <a:pt x="56573" y="121920"/>
                    <a:pt x="55620" y="121920"/>
                    <a:pt x="56573" y="122872"/>
                  </a:cubicBezTo>
                  <a:lnTo>
                    <a:pt x="56573" y="122872"/>
                  </a:lnTo>
                  <a:close/>
                  <a:moveTo>
                    <a:pt x="56573" y="84772"/>
                  </a:moveTo>
                  <a:cubicBezTo>
                    <a:pt x="56573" y="84772"/>
                    <a:pt x="56573" y="85725"/>
                    <a:pt x="56573" y="84772"/>
                  </a:cubicBezTo>
                  <a:cubicBezTo>
                    <a:pt x="57525" y="85725"/>
                    <a:pt x="57525" y="85725"/>
                    <a:pt x="58478" y="85725"/>
                  </a:cubicBezTo>
                  <a:cubicBezTo>
                    <a:pt x="58478" y="85725"/>
                    <a:pt x="58478" y="84772"/>
                    <a:pt x="58478" y="84772"/>
                  </a:cubicBezTo>
                  <a:cubicBezTo>
                    <a:pt x="57525" y="84772"/>
                    <a:pt x="56573" y="84772"/>
                    <a:pt x="56573"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9430" y="128588"/>
                  </a:moveTo>
                  <a:cubicBezTo>
                    <a:pt x="57525" y="129540"/>
                    <a:pt x="57525" y="130493"/>
                    <a:pt x="57525" y="132397"/>
                  </a:cubicBezTo>
                  <a:cubicBezTo>
                    <a:pt x="57525" y="132397"/>
                    <a:pt x="57525" y="133350"/>
                    <a:pt x="58478" y="133350"/>
                  </a:cubicBezTo>
                  <a:cubicBezTo>
                    <a:pt x="59430" y="132397"/>
                    <a:pt x="59430" y="130493"/>
                    <a:pt x="59430" y="128588"/>
                  </a:cubicBezTo>
                  <a:cubicBezTo>
                    <a:pt x="60383" y="128588"/>
                    <a:pt x="59430" y="128588"/>
                    <a:pt x="59430" y="128588"/>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8478" y="80963"/>
                  </a:moveTo>
                  <a:cubicBezTo>
                    <a:pt x="58478" y="80963"/>
                    <a:pt x="59430" y="80963"/>
                    <a:pt x="58478" y="80963"/>
                  </a:cubicBezTo>
                  <a:cubicBezTo>
                    <a:pt x="59430" y="80010"/>
                    <a:pt x="59430" y="79058"/>
                    <a:pt x="58478" y="79058"/>
                  </a:cubicBezTo>
                  <a:cubicBezTo>
                    <a:pt x="58478" y="79058"/>
                    <a:pt x="57525" y="79058"/>
                    <a:pt x="57525" y="79058"/>
                  </a:cubicBezTo>
                  <a:cubicBezTo>
                    <a:pt x="57525" y="80010"/>
                    <a:pt x="57525" y="80963"/>
                    <a:pt x="58478"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1335" y="125730"/>
                  </a:moveTo>
                  <a:lnTo>
                    <a:pt x="61335" y="125730"/>
                  </a:lnTo>
                  <a:cubicBezTo>
                    <a:pt x="61335" y="124778"/>
                    <a:pt x="61335" y="124778"/>
                    <a:pt x="61335" y="124778"/>
                  </a:cubicBezTo>
                  <a:cubicBezTo>
                    <a:pt x="60383" y="124778"/>
                    <a:pt x="60383" y="124778"/>
                    <a:pt x="61335" y="125730"/>
                  </a:cubicBezTo>
                  <a:cubicBezTo>
                    <a:pt x="60383" y="124778"/>
                    <a:pt x="60383" y="125730"/>
                    <a:pt x="61335"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6688"/>
                  </a:moveTo>
                  <a:cubicBezTo>
                    <a:pt x="64193" y="166688"/>
                    <a:pt x="64193" y="165735"/>
                    <a:pt x="65145" y="166688"/>
                  </a:cubicBezTo>
                  <a:lnTo>
                    <a:pt x="64193" y="166688"/>
                  </a:lnTo>
                  <a:cubicBezTo>
                    <a:pt x="64193" y="166688"/>
                    <a:pt x="64193" y="167640"/>
                    <a:pt x="65145" y="166688"/>
                  </a:cubicBezTo>
                  <a:cubicBezTo>
                    <a:pt x="64193" y="166688"/>
                    <a:pt x="65145" y="166688"/>
                    <a:pt x="65145" y="166688"/>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7058" y="116205"/>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7058" y="42863"/>
                    <a:pt x="126105" y="42863"/>
                  </a:cubicBezTo>
                  <a:cubicBezTo>
                    <a:pt x="126105" y="42863"/>
                    <a:pt x="126105" y="42863"/>
                    <a:pt x="126105" y="42863"/>
                  </a:cubicBezTo>
                  <a:close/>
                  <a:moveTo>
                    <a:pt x="127058" y="59055"/>
                  </a:moveTo>
                  <a:cubicBezTo>
                    <a:pt x="126105" y="59055"/>
                    <a:pt x="126105" y="60008"/>
                    <a:pt x="126105" y="60008"/>
                  </a:cubicBezTo>
                  <a:cubicBezTo>
                    <a:pt x="126105" y="60008"/>
                    <a:pt x="126105" y="60008"/>
                    <a:pt x="127058" y="60008"/>
                  </a:cubicBezTo>
                  <a:cubicBezTo>
                    <a:pt x="127058" y="60960"/>
                    <a:pt x="128010" y="60960"/>
                    <a:pt x="127058" y="59055"/>
                  </a:cubicBezTo>
                  <a:cubicBezTo>
                    <a:pt x="128010" y="59055"/>
                    <a:pt x="127058" y="59055"/>
                    <a:pt x="127058"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8575"/>
                    <a:pt x="138488" y="28575"/>
                    <a:pt x="137535" y="28575"/>
                  </a:cubicBezTo>
                  <a:cubicBezTo>
                    <a:pt x="134678" y="31433"/>
                    <a:pt x="134678"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30868"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30868" y="53340"/>
                    <a:pt x="129915" y="53340"/>
                  </a:cubicBezTo>
                  <a:cubicBezTo>
                    <a:pt x="130868" y="52388"/>
                    <a:pt x="129915" y="52388"/>
                    <a:pt x="129915" y="53340"/>
                  </a:cubicBezTo>
                  <a:cubicBezTo>
                    <a:pt x="129915" y="52388"/>
                    <a:pt x="128963" y="52388"/>
                    <a:pt x="129915" y="53340"/>
                  </a:cubicBezTo>
                  <a:cubicBezTo>
                    <a:pt x="128963" y="53340"/>
                    <a:pt x="129915"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30868" y="82868"/>
                    <a:pt x="130868" y="82868"/>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29915"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8488"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5630"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4780"/>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2773"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2868"/>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5253"/>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6583" y="44768"/>
                  </a:moveTo>
                  <a:lnTo>
                    <a:pt x="136583" y="44768"/>
                  </a:lnTo>
                  <a:cubicBezTo>
                    <a:pt x="136583" y="43815"/>
                    <a:pt x="136583" y="42863"/>
                    <a:pt x="136583" y="44768"/>
                  </a:cubicBezTo>
                  <a:cubicBezTo>
                    <a:pt x="135630" y="43815"/>
                    <a:pt x="135630" y="43815"/>
                    <a:pt x="136583" y="44768"/>
                  </a:cubicBezTo>
                  <a:cubicBezTo>
                    <a:pt x="135630" y="43815"/>
                    <a:pt x="135630" y="44768"/>
                    <a:pt x="136583"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9543"/>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9050"/>
                    <a:pt x="140393" y="18097"/>
                  </a:cubicBezTo>
                  <a:lnTo>
                    <a:pt x="140393" y="18097"/>
                  </a:lnTo>
                  <a:cubicBezTo>
                    <a:pt x="141345" y="18097"/>
                    <a:pt x="141345" y="18097"/>
                    <a:pt x="140393" y="18097"/>
                  </a:cubicBezTo>
                  <a:cubicBezTo>
                    <a:pt x="140393" y="17145"/>
                    <a:pt x="140393" y="18097"/>
                    <a:pt x="140393" y="18097"/>
                  </a:cubicBezTo>
                  <a:close/>
                  <a:moveTo>
                    <a:pt x="142298" y="154305"/>
                  </a:moveTo>
                  <a:cubicBezTo>
                    <a:pt x="142298" y="154305"/>
                    <a:pt x="142298" y="153353"/>
                    <a:pt x="142298" y="154305"/>
                  </a:cubicBezTo>
                  <a:cubicBezTo>
                    <a:pt x="141345" y="153353"/>
                    <a:pt x="140393" y="154305"/>
                    <a:pt x="140393" y="154305"/>
                  </a:cubicBezTo>
                  <a:cubicBezTo>
                    <a:pt x="140393" y="155258"/>
                    <a:pt x="141345" y="155258"/>
                    <a:pt x="142298" y="154305"/>
                  </a:cubicBezTo>
                  <a:cubicBezTo>
                    <a:pt x="142298"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1345" y="24765"/>
                  </a:moveTo>
                  <a:cubicBezTo>
                    <a:pt x="141345" y="24765"/>
                    <a:pt x="141345" y="24765"/>
                    <a:pt x="141345" y="24765"/>
                  </a:cubicBezTo>
                  <a:lnTo>
                    <a:pt x="142298" y="24765"/>
                  </a:lnTo>
                  <a:cubicBezTo>
                    <a:pt x="142298" y="24765"/>
                    <a:pt x="142298" y="24765"/>
                    <a:pt x="141345" y="24765"/>
                  </a:cubicBezTo>
                  <a:cubicBezTo>
                    <a:pt x="141345" y="23813"/>
                    <a:pt x="141345" y="24765"/>
                    <a:pt x="141345" y="24765"/>
                  </a:cubicBezTo>
                  <a:close/>
                  <a:moveTo>
                    <a:pt x="144203" y="81915"/>
                  </a:moveTo>
                  <a:cubicBezTo>
                    <a:pt x="143250" y="80963"/>
                    <a:pt x="144203" y="80010"/>
                    <a:pt x="142298" y="80963"/>
                  </a:cubicBezTo>
                  <a:cubicBezTo>
                    <a:pt x="141345" y="80963"/>
                    <a:pt x="140393" y="81915"/>
                    <a:pt x="141345" y="82868"/>
                  </a:cubicBezTo>
                  <a:cubicBezTo>
                    <a:pt x="142298" y="83820"/>
                    <a:pt x="143250" y="81915"/>
                    <a:pt x="144203" y="81915"/>
                  </a:cubicBezTo>
                  <a:close/>
                  <a:moveTo>
                    <a:pt x="145155" y="82868"/>
                  </a:moveTo>
                  <a:cubicBezTo>
                    <a:pt x="145155" y="82868"/>
                    <a:pt x="145155" y="81915"/>
                    <a:pt x="144203" y="81915"/>
                  </a:cubicBezTo>
                  <a:cubicBezTo>
                    <a:pt x="144203" y="81915"/>
                    <a:pt x="144203" y="82868"/>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9530"/>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2395"/>
                    <a:pt x="148013" y="112395"/>
                    <a:pt x="147060" y="111443"/>
                  </a:cubicBezTo>
                  <a:cubicBezTo>
                    <a:pt x="148013" y="112395"/>
                    <a:pt x="148013" y="112395"/>
                    <a:pt x="148965" y="111443"/>
                  </a:cubicBezTo>
                  <a:cubicBezTo>
                    <a:pt x="148965" y="111443"/>
                    <a:pt x="148013" y="110490"/>
                    <a:pt x="147060" y="111443"/>
                  </a:cubicBezTo>
                  <a:cubicBezTo>
                    <a:pt x="147060" y="110490"/>
                    <a:pt x="147060" y="111443"/>
                    <a:pt x="147060" y="111443"/>
                  </a:cubicBezTo>
                  <a:close/>
                  <a:moveTo>
                    <a:pt x="149918" y="137160"/>
                  </a:moveTo>
                  <a:cubicBezTo>
                    <a:pt x="148965" y="136208"/>
                    <a:pt x="148965" y="136208"/>
                    <a:pt x="148965" y="135255"/>
                  </a:cubicBezTo>
                  <a:cubicBezTo>
                    <a:pt x="148965" y="135255"/>
                    <a:pt x="148013" y="135255"/>
                    <a:pt x="148013" y="136208"/>
                  </a:cubicBezTo>
                  <a:cubicBezTo>
                    <a:pt x="148013" y="136208"/>
                    <a:pt x="148013" y="137160"/>
                    <a:pt x="148965" y="137160"/>
                  </a:cubicBezTo>
                  <a:cubicBezTo>
                    <a:pt x="148965" y="138113"/>
                    <a:pt x="148965" y="137160"/>
                    <a:pt x="149918" y="137160"/>
                  </a:cubicBezTo>
                  <a:close/>
                  <a:moveTo>
                    <a:pt x="148013" y="52388"/>
                  </a:moveTo>
                  <a:cubicBezTo>
                    <a:pt x="148013" y="52388"/>
                    <a:pt x="147060" y="52388"/>
                    <a:pt x="148013" y="52388"/>
                  </a:cubicBezTo>
                  <a:cubicBezTo>
                    <a:pt x="148013" y="53340"/>
                    <a:pt x="148013" y="53340"/>
                    <a:pt x="148013" y="53340"/>
                  </a:cubicBezTo>
                  <a:cubicBezTo>
                    <a:pt x="148965" y="53340"/>
                    <a:pt x="148965" y="53340"/>
                    <a:pt x="148013" y="52388"/>
                  </a:cubicBezTo>
                  <a:cubicBezTo>
                    <a:pt x="148965" y="52388"/>
                    <a:pt x="148965" y="52388"/>
                    <a:pt x="148013" y="52388"/>
                  </a:cubicBezTo>
                  <a:close/>
                  <a:moveTo>
                    <a:pt x="149918" y="126683"/>
                  </a:moveTo>
                  <a:cubicBezTo>
                    <a:pt x="149918" y="126683"/>
                    <a:pt x="148965" y="125730"/>
                    <a:pt x="149918" y="126683"/>
                  </a:cubicBezTo>
                  <a:cubicBezTo>
                    <a:pt x="148965" y="125730"/>
                    <a:pt x="148013" y="126683"/>
                    <a:pt x="148013" y="126683"/>
                  </a:cubicBezTo>
                  <a:cubicBezTo>
                    <a:pt x="148013" y="127635"/>
                    <a:pt x="148965" y="127635"/>
                    <a:pt x="149918" y="126683"/>
                  </a:cubicBezTo>
                  <a:cubicBezTo>
                    <a:pt x="149918" y="127635"/>
                    <a:pt x="149918" y="127635"/>
                    <a:pt x="149918"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50870" y="88583"/>
                  </a:moveTo>
                  <a:cubicBezTo>
                    <a:pt x="150870" y="88583"/>
                    <a:pt x="149918" y="88583"/>
                    <a:pt x="150870" y="88583"/>
                  </a:cubicBezTo>
                  <a:cubicBezTo>
                    <a:pt x="149918" y="87630"/>
                    <a:pt x="148965" y="88583"/>
                    <a:pt x="148965" y="88583"/>
                  </a:cubicBezTo>
                  <a:cubicBezTo>
                    <a:pt x="148965" y="89535"/>
                    <a:pt x="148965" y="89535"/>
                    <a:pt x="150870" y="88583"/>
                  </a:cubicBezTo>
                  <a:cubicBezTo>
                    <a:pt x="150870" y="89535"/>
                    <a:pt x="150870" y="89535"/>
                    <a:pt x="150870" y="88583"/>
                  </a:cubicBezTo>
                  <a:close/>
                  <a:moveTo>
                    <a:pt x="150870" y="83820"/>
                  </a:moveTo>
                  <a:cubicBezTo>
                    <a:pt x="150870" y="83820"/>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8103"/>
                    <a:pt x="151823" y="57150"/>
                  </a:cubicBezTo>
                  <a:cubicBezTo>
                    <a:pt x="152775" y="58103"/>
                    <a:pt x="152775" y="58103"/>
                    <a:pt x="151823" y="57150"/>
                  </a:cubicBezTo>
                  <a:cubicBezTo>
                    <a:pt x="153728" y="57150"/>
                    <a:pt x="152775" y="57150"/>
                    <a:pt x="151823" y="57150"/>
                  </a:cubicBezTo>
                  <a:cubicBezTo>
                    <a:pt x="152775" y="57150"/>
                    <a:pt x="152775" y="57150"/>
                    <a:pt x="151823" y="57150"/>
                  </a:cubicBezTo>
                  <a:close/>
                  <a:moveTo>
                    <a:pt x="153728" y="79058"/>
                  </a:moveTo>
                  <a:cubicBezTo>
                    <a:pt x="153728" y="78105"/>
                    <a:pt x="152775" y="78105"/>
                    <a:pt x="153728" y="79058"/>
                  </a:cubicBezTo>
                  <a:cubicBezTo>
                    <a:pt x="152775" y="79058"/>
                    <a:pt x="152775" y="79058"/>
                    <a:pt x="153728" y="79058"/>
                  </a:cubicBezTo>
                  <a:cubicBezTo>
                    <a:pt x="152775" y="79058"/>
                    <a:pt x="152775" y="79058"/>
                    <a:pt x="153728" y="79058"/>
                  </a:cubicBezTo>
                  <a:cubicBezTo>
                    <a:pt x="152775" y="79058"/>
                    <a:pt x="153728" y="79058"/>
                    <a:pt x="153728" y="7905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7" name="Freeform 346">
              <a:extLst>
                <a:ext uri="{FF2B5EF4-FFF2-40B4-BE49-F238E27FC236}">
                  <a16:creationId xmlns:a16="http://schemas.microsoft.com/office/drawing/2014/main" id="{63B40FF1-0E2E-E5B3-C5E7-AE4D7C44184D}"/>
                </a:ext>
              </a:extLst>
            </p:cNvPr>
            <p:cNvSpPr/>
            <p:nvPr/>
          </p:nvSpPr>
          <p:spPr>
            <a:xfrm>
              <a:off x="1146014" y="73063"/>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0 w 175764"/>
                <a:gd name="connsiteY27" fmla="*/ 171450 h 181398"/>
                <a:gd name="connsiteX28" fmla="*/ 80248 w 175764"/>
                <a:gd name="connsiteY28" fmla="*/ 175260 h 181398"/>
                <a:gd name="connsiteX29" fmla="*/ 77390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0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5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4765 h 181398"/>
                <a:gd name="connsiteX77" fmla="*/ 25003 w 175764"/>
                <a:gd name="connsiteY77" fmla="*/ 22860 h 181398"/>
                <a:gd name="connsiteX78" fmla="*/ 24051 w 175764"/>
                <a:gd name="connsiteY78" fmla="*/ 22860 h 181398"/>
                <a:gd name="connsiteX79" fmla="*/ 23098 w 175764"/>
                <a:gd name="connsiteY79" fmla="*/ 24765 h 181398"/>
                <a:gd name="connsiteX80" fmla="*/ 23098 w 175764"/>
                <a:gd name="connsiteY80" fmla="*/ 24765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3098 w 175764"/>
                <a:gd name="connsiteY86" fmla="*/ 33338 h 181398"/>
                <a:gd name="connsiteX87" fmla="*/ 24051 w 175764"/>
                <a:gd name="connsiteY87" fmla="*/ 34290 h 181398"/>
                <a:gd name="connsiteX88" fmla="*/ 28813 w 175764"/>
                <a:gd name="connsiteY88" fmla="*/ 31432 h 181398"/>
                <a:gd name="connsiteX89" fmla="*/ 26908 w 175764"/>
                <a:gd name="connsiteY89" fmla="*/ 29527 h 181398"/>
                <a:gd name="connsiteX90" fmla="*/ 23098 w 175764"/>
                <a:gd name="connsiteY90" fmla="*/ 33338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70485 h 181398"/>
                <a:gd name="connsiteX106" fmla="*/ 30718 w 175764"/>
                <a:gd name="connsiteY106" fmla="*/ 68580 h 181398"/>
                <a:gd name="connsiteX107" fmla="*/ 27861 w 175764"/>
                <a:gd name="connsiteY107" fmla="*/ 67627 h 181398"/>
                <a:gd name="connsiteX108" fmla="*/ 25003 w 175764"/>
                <a:gd name="connsiteY108" fmla="*/ 68580 h 181398"/>
                <a:gd name="connsiteX109" fmla="*/ 27861 w 175764"/>
                <a:gd name="connsiteY109" fmla="*/ 70485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8590 h 181398"/>
                <a:gd name="connsiteX116" fmla="*/ 25956 w 175764"/>
                <a:gd name="connsiteY116" fmla="*/ 148590 h 181398"/>
                <a:gd name="connsiteX117" fmla="*/ 25956 w 175764"/>
                <a:gd name="connsiteY117" fmla="*/ 148590 h 181398"/>
                <a:gd name="connsiteX118" fmla="*/ 25956 w 175764"/>
                <a:gd name="connsiteY118" fmla="*/ 148590 h 181398"/>
                <a:gd name="connsiteX119" fmla="*/ 25956 w 175764"/>
                <a:gd name="connsiteY119" fmla="*/ 148590 h 181398"/>
                <a:gd name="connsiteX120" fmla="*/ 26908 w 175764"/>
                <a:gd name="connsiteY120" fmla="*/ 158115 h 181398"/>
                <a:gd name="connsiteX121" fmla="*/ 25956 w 175764"/>
                <a:gd name="connsiteY121" fmla="*/ 158115 h 181398"/>
                <a:gd name="connsiteX122" fmla="*/ 26908 w 175764"/>
                <a:gd name="connsiteY122" fmla="*/ 159067 h 181398"/>
                <a:gd name="connsiteX123" fmla="*/ 27861 w 175764"/>
                <a:gd name="connsiteY123" fmla="*/ 159067 h 181398"/>
                <a:gd name="connsiteX124" fmla="*/ 26908 w 175764"/>
                <a:gd name="connsiteY124" fmla="*/ 158115 h 181398"/>
                <a:gd name="connsiteX125" fmla="*/ 28813 w 175764"/>
                <a:gd name="connsiteY125" fmla="*/ 140970 h 181398"/>
                <a:gd name="connsiteX126" fmla="*/ 26908 w 175764"/>
                <a:gd name="connsiteY126" fmla="*/ 139065 h 181398"/>
                <a:gd name="connsiteX127" fmla="*/ 25956 w 175764"/>
                <a:gd name="connsiteY127" fmla="*/ 139065 h 181398"/>
                <a:gd name="connsiteX128" fmla="*/ 28813 w 175764"/>
                <a:gd name="connsiteY128" fmla="*/ 140970 h 181398"/>
                <a:gd name="connsiteX129" fmla="*/ 28813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0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7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5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2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2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2390 h 181398"/>
                <a:gd name="connsiteX175" fmla="*/ 26908 w 175764"/>
                <a:gd name="connsiteY175" fmla="*/ 72390 h 181398"/>
                <a:gd name="connsiteX176" fmla="*/ 26908 w 175764"/>
                <a:gd name="connsiteY176" fmla="*/ 72390 h 181398"/>
                <a:gd name="connsiteX177" fmla="*/ 26908 w 175764"/>
                <a:gd name="connsiteY177" fmla="*/ 72390 h 181398"/>
                <a:gd name="connsiteX178" fmla="*/ 26908 w 175764"/>
                <a:gd name="connsiteY178" fmla="*/ 72390 h 181398"/>
                <a:gd name="connsiteX179" fmla="*/ 26908 w 175764"/>
                <a:gd name="connsiteY179" fmla="*/ 19050 h 181398"/>
                <a:gd name="connsiteX180" fmla="*/ 27861 w 175764"/>
                <a:gd name="connsiteY180" fmla="*/ 20002 h 181398"/>
                <a:gd name="connsiteX181" fmla="*/ 28813 w 175764"/>
                <a:gd name="connsiteY181" fmla="*/ 19050 h 181398"/>
                <a:gd name="connsiteX182" fmla="*/ 26908 w 175764"/>
                <a:gd name="connsiteY182" fmla="*/ 19050 h 181398"/>
                <a:gd name="connsiteX183" fmla="*/ 26908 w 175764"/>
                <a:gd name="connsiteY183" fmla="*/ 19050 h 181398"/>
                <a:gd name="connsiteX184" fmla="*/ 27861 w 175764"/>
                <a:gd name="connsiteY184" fmla="*/ 51435 h 181398"/>
                <a:gd name="connsiteX185" fmla="*/ 27861 w 175764"/>
                <a:gd name="connsiteY185" fmla="*/ 51435 h 181398"/>
                <a:gd name="connsiteX186" fmla="*/ 27861 w 175764"/>
                <a:gd name="connsiteY186" fmla="*/ 51435 h 181398"/>
                <a:gd name="connsiteX187" fmla="*/ 27861 w 175764"/>
                <a:gd name="connsiteY187" fmla="*/ 51435 h 181398"/>
                <a:gd name="connsiteX188" fmla="*/ 27861 w 175764"/>
                <a:gd name="connsiteY188" fmla="*/ 51435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6195 h 181398"/>
                <a:gd name="connsiteX201" fmla="*/ 30718 w 175764"/>
                <a:gd name="connsiteY201" fmla="*/ 35242 h 181398"/>
                <a:gd name="connsiteX202" fmla="*/ 27861 w 175764"/>
                <a:gd name="connsiteY202" fmla="*/ 39052 h 181398"/>
                <a:gd name="connsiteX203" fmla="*/ 28813 w 175764"/>
                <a:gd name="connsiteY203" fmla="*/ 40005 h 181398"/>
                <a:gd name="connsiteX204" fmla="*/ 31671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6192 h 181398"/>
                <a:gd name="connsiteX209" fmla="*/ 27861 w 175764"/>
                <a:gd name="connsiteY209" fmla="*/ 16192 h 181398"/>
                <a:gd name="connsiteX210" fmla="*/ 29765 w 175764"/>
                <a:gd name="connsiteY210" fmla="*/ 16192 h 181398"/>
                <a:gd name="connsiteX211" fmla="*/ 27861 w 175764"/>
                <a:gd name="connsiteY211" fmla="*/ 16192 h 181398"/>
                <a:gd name="connsiteX212" fmla="*/ 27861 w 175764"/>
                <a:gd name="connsiteY212" fmla="*/ 16192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5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8813 w 175764"/>
                <a:gd name="connsiteY228" fmla="*/ 120015 h 181398"/>
                <a:gd name="connsiteX229" fmla="*/ 28813 w 175764"/>
                <a:gd name="connsiteY229" fmla="*/ 120015 h 181398"/>
                <a:gd name="connsiteX230" fmla="*/ 28813 w 175764"/>
                <a:gd name="connsiteY230" fmla="*/ 120015 h 181398"/>
                <a:gd name="connsiteX231" fmla="*/ 28813 w 175764"/>
                <a:gd name="connsiteY231" fmla="*/ 120015 h 181398"/>
                <a:gd name="connsiteX232" fmla="*/ 28813 w 175764"/>
                <a:gd name="connsiteY232" fmla="*/ 120015 h 181398"/>
                <a:gd name="connsiteX233" fmla="*/ 28813 w 175764"/>
                <a:gd name="connsiteY233" fmla="*/ 55245 h 181398"/>
                <a:gd name="connsiteX234" fmla="*/ 28813 w 175764"/>
                <a:gd name="connsiteY234" fmla="*/ 55245 h 181398"/>
                <a:gd name="connsiteX235" fmla="*/ 29765 w 175764"/>
                <a:gd name="connsiteY235" fmla="*/ 55245 h 181398"/>
                <a:gd name="connsiteX236" fmla="*/ 28813 w 175764"/>
                <a:gd name="connsiteY236" fmla="*/ 55245 h 181398"/>
                <a:gd name="connsiteX237" fmla="*/ 28813 w 175764"/>
                <a:gd name="connsiteY237" fmla="*/ 55245 h 181398"/>
                <a:gd name="connsiteX238" fmla="*/ 28813 w 175764"/>
                <a:gd name="connsiteY238" fmla="*/ 48577 h 181398"/>
                <a:gd name="connsiteX239" fmla="*/ 28813 w 175764"/>
                <a:gd name="connsiteY239" fmla="*/ 48577 h 181398"/>
                <a:gd name="connsiteX240" fmla="*/ 28813 w 175764"/>
                <a:gd name="connsiteY240" fmla="*/ 47625 h 181398"/>
                <a:gd name="connsiteX241" fmla="*/ 28813 w 175764"/>
                <a:gd name="connsiteY241" fmla="*/ 48577 h 181398"/>
                <a:gd name="connsiteX242" fmla="*/ 28813 w 175764"/>
                <a:gd name="connsiteY242" fmla="*/ 48577 h 181398"/>
                <a:gd name="connsiteX243" fmla="*/ 33576 w 175764"/>
                <a:gd name="connsiteY243" fmla="*/ 56197 h 181398"/>
                <a:gd name="connsiteX244" fmla="*/ 29765 w 175764"/>
                <a:gd name="connsiteY244" fmla="*/ 58102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0 w 175764"/>
                <a:gd name="connsiteY253" fmla="*/ 64770 h 181398"/>
                <a:gd name="connsiteX254" fmla="*/ 42148 w 175764"/>
                <a:gd name="connsiteY254" fmla="*/ 62865 h 181398"/>
                <a:gd name="connsiteX255" fmla="*/ 48815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8813 w 175764"/>
                <a:gd name="connsiteY267" fmla="*/ 24765 h 181398"/>
                <a:gd name="connsiteX268" fmla="*/ 31671 w 175764"/>
                <a:gd name="connsiteY268" fmla="*/ 26670 h 181398"/>
                <a:gd name="connsiteX269" fmla="*/ 32623 w 175764"/>
                <a:gd name="connsiteY269" fmla="*/ 27622 h 181398"/>
                <a:gd name="connsiteX270" fmla="*/ 33576 w 175764"/>
                <a:gd name="connsiteY270" fmla="*/ 26670 h 181398"/>
                <a:gd name="connsiteX271" fmla="*/ 28813 w 175764"/>
                <a:gd name="connsiteY271" fmla="*/ 23813 h 181398"/>
                <a:gd name="connsiteX272" fmla="*/ 28813 w 175764"/>
                <a:gd name="connsiteY272" fmla="*/ 24765 h 181398"/>
                <a:gd name="connsiteX273" fmla="*/ 28813 w 175764"/>
                <a:gd name="connsiteY273" fmla="*/ 128588 h 181398"/>
                <a:gd name="connsiteX274" fmla="*/ 28813 w 175764"/>
                <a:gd name="connsiteY274" fmla="*/ 127635 h 181398"/>
                <a:gd name="connsiteX275" fmla="*/ 30718 w 175764"/>
                <a:gd name="connsiteY275" fmla="*/ 128588 h 181398"/>
                <a:gd name="connsiteX276" fmla="*/ 33576 w 175764"/>
                <a:gd name="connsiteY276" fmla="*/ 130492 h 181398"/>
                <a:gd name="connsiteX277" fmla="*/ 30718 w 175764"/>
                <a:gd name="connsiteY277" fmla="*/ 131445 h 181398"/>
                <a:gd name="connsiteX278" fmla="*/ 28813 w 175764"/>
                <a:gd name="connsiteY278" fmla="*/ 128588 h 181398"/>
                <a:gd name="connsiteX279" fmla="*/ 29765 w 175764"/>
                <a:gd name="connsiteY279" fmla="*/ 74295 h 181398"/>
                <a:gd name="connsiteX280" fmla="*/ 31671 w 175764"/>
                <a:gd name="connsiteY280" fmla="*/ 77152 h 181398"/>
                <a:gd name="connsiteX281" fmla="*/ 32623 w 175764"/>
                <a:gd name="connsiteY281" fmla="*/ 75247 h 181398"/>
                <a:gd name="connsiteX282" fmla="*/ 30718 w 175764"/>
                <a:gd name="connsiteY282" fmla="*/ 72390 h 181398"/>
                <a:gd name="connsiteX283" fmla="*/ 29765 w 175764"/>
                <a:gd name="connsiteY283" fmla="*/ 74295 h 181398"/>
                <a:gd name="connsiteX284" fmla="*/ 33576 w 175764"/>
                <a:gd name="connsiteY284" fmla="*/ 151447 h 181398"/>
                <a:gd name="connsiteX285" fmla="*/ 30718 w 175764"/>
                <a:gd name="connsiteY285" fmla="*/ 151447 h 181398"/>
                <a:gd name="connsiteX286" fmla="*/ 30718 w 175764"/>
                <a:gd name="connsiteY286" fmla="*/ 152400 h 181398"/>
                <a:gd name="connsiteX287" fmla="*/ 34528 w 175764"/>
                <a:gd name="connsiteY287" fmla="*/ 152400 h 181398"/>
                <a:gd name="connsiteX288" fmla="*/ 33576 w 175764"/>
                <a:gd name="connsiteY288" fmla="*/ 151447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0 w 175764"/>
                <a:gd name="connsiteY292" fmla="*/ 49530 h 181398"/>
                <a:gd name="connsiteX293" fmla="*/ 54531 w 175764"/>
                <a:gd name="connsiteY293" fmla="*/ 46672 h 181398"/>
                <a:gd name="connsiteX294" fmla="*/ 58340 w 175764"/>
                <a:gd name="connsiteY294" fmla="*/ 45720 h 181398"/>
                <a:gd name="connsiteX295" fmla="*/ 58340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0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5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0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5 w 175764"/>
                <a:gd name="connsiteY351" fmla="*/ 45720 h 181398"/>
                <a:gd name="connsiteX352" fmla="*/ 48815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100013 h 181398"/>
                <a:gd name="connsiteX370" fmla="*/ 30718 w 175764"/>
                <a:gd name="connsiteY370" fmla="*/ 100965 h 181398"/>
                <a:gd name="connsiteX371" fmla="*/ 32623 w 175764"/>
                <a:gd name="connsiteY371" fmla="*/ 101917 h 181398"/>
                <a:gd name="connsiteX372" fmla="*/ 33576 w 175764"/>
                <a:gd name="connsiteY372" fmla="*/ 100013 h 181398"/>
                <a:gd name="connsiteX373" fmla="*/ 31671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9532 h 181398"/>
                <a:gd name="connsiteX386" fmla="*/ 42148 w 175764"/>
                <a:gd name="connsiteY386" fmla="*/ 67627 h 181398"/>
                <a:gd name="connsiteX387" fmla="*/ 41196 w 175764"/>
                <a:gd name="connsiteY387" fmla="*/ 66675 h 181398"/>
                <a:gd name="connsiteX388" fmla="*/ 40243 w 175764"/>
                <a:gd name="connsiteY388" fmla="*/ 69532 h 181398"/>
                <a:gd name="connsiteX389" fmla="*/ 40243 w 175764"/>
                <a:gd name="connsiteY389" fmla="*/ 69532 h 181398"/>
                <a:gd name="connsiteX390" fmla="*/ 35481 w 175764"/>
                <a:gd name="connsiteY390" fmla="*/ 67627 h 181398"/>
                <a:gd name="connsiteX391" fmla="*/ 33576 w 175764"/>
                <a:gd name="connsiteY391" fmla="*/ 67627 h 181398"/>
                <a:gd name="connsiteX392" fmla="*/ 35481 w 175764"/>
                <a:gd name="connsiteY392" fmla="*/ 76200 h 181398"/>
                <a:gd name="connsiteX393" fmla="*/ 38338 w 175764"/>
                <a:gd name="connsiteY393" fmla="*/ 75247 h 181398"/>
                <a:gd name="connsiteX394" fmla="*/ 42148 w 175764"/>
                <a:gd name="connsiteY394" fmla="*/ 73342 h 181398"/>
                <a:gd name="connsiteX395" fmla="*/ 44053 w 175764"/>
                <a:gd name="connsiteY395" fmla="*/ 72390 h 181398"/>
                <a:gd name="connsiteX396" fmla="*/ 42148 w 175764"/>
                <a:gd name="connsiteY396" fmla="*/ 70485 h 181398"/>
                <a:gd name="connsiteX397" fmla="*/ 39290 w 175764"/>
                <a:gd name="connsiteY397" fmla="*/ 71438 h 181398"/>
                <a:gd name="connsiteX398" fmla="*/ 37386 w 175764"/>
                <a:gd name="connsiteY398" fmla="*/ 71438 h 181398"/>
                <a:gd name="connsiteX399" fmla="*/ 40243 w 175764"/>
                <a:gd name="connsiteY399" fmla="*/ 69532 h 181398"/>
                <a:gd name="connsiteX400" fmla="*/ 45006 w 175764"/>
                <a:gd name="connsiteY400" fmla="*/ 61913 h 181398"/>
                <a:gd name="connsiteX401" fmla="*/ 42148 w 175764"/>
                <a:gd name="connsiteY401" fmla="*/ 63817 h 181398"/>
                <a:gd name="connsiteX402" fmla="*/ 41196 w 175764"/>
                <a:gd name="connsiteY402" fmla="*/ 61913 h 181398"/>
                <a:gd name="connsiteX403" fmla="*/ 34528 w 175764"/>
                <a:gd name="connsiteY403" fmla="*/ 61913 h 181398"/>
                <a:gd name="connsiteX404" fmla="*/ 34528 w 175764"/>
                <a:gd name="connsiteY404" fmla="*/ 61913 h 181398"/>
                <a:gd name="connsiteX405" fmla="*/ 39290 w 175764"/>
                <a:gd name="connsiteY405" fmla="*/ 58102 h 181398"/>
                <a:gd name="connsiteX406" fmla="*/ 41196 w 175764"/>
                <a:gd name="connsiteY406" fmla="*/ 58102 h 181398"/>
                <a:gd name="connsiteX407" fmla="*/ 45006 w 175764"/>
                <a:gd name="connsiteY407" fmla="*/ 61913 h 181398"/>
                <a:gd name="connsiteX408" fmla="*/ 34528 w 175764"/>
                <a:gd name="connsiteY408" fmla="*/ 20955 h 181398"/>
                <a:gd name="connsiteX409" fmla="*/ 34528 w 175764"/>
                <a:gd name="connsiteY409" fmla="*/ 20955 h 181398"/>
                <a:gd name="connsiteX410" fmla="*/ 37386 w 175764"/>
                <a:gd name="connsiteY410" fmla="*/ 19050 h 181398"/>
                <a:gd name="connsiteX411" fmla="*/ 38338 w 175764"/>
                <a:gd name="connsiteY411" fmla="*/ 19050 h 181398"/>
                <a:gd name="connsiteX412" fmla="*/ 39290 w 175764"/>
                <a:gd name="connsiteY412" fmla="*/ 19050 h 181398"/>
                <a:gd name="connsiteX413" fmla="*/ 38338 w 175764"/>
                <a:gd name="connsiteY413" fmla="*/ 18097 h 181398"/>
                <a:gd name="connsiteX414" fmla="*/ 36433 w 175764"/>
                <a:gd name="connsiteY414" fmla="*/ 18097 h 181398"/>
                <a:gd name="connsiteX415" fmla="*/ 34528 w 175764"/>
                <a:gd name="connsiteY415" fmla="*/ 20955 h 181398"/>
                <a:gd name="connsiteX416" fmla="*/ 36433 w 175764"/>
                <a:gd name="connsiteY416" fmla="*/ 138113 h 181398"/>
                <a:gd name="connsiteX417" fmla="*/ 35481 w 175764"/>
                <a:gd name="connsiteY417" fmla="*/ 140017 h 181398"/>
                <a:gd name="connsiteX418" fmla="*/ 35481 w 175764"/>
                <a:gd name="connsiteY418" fmla="*/ 140017 h 181398"/>
                <a:gd name="connsiteX419" fmla="*/ 36433 w 175764"/>
                <a:gd name="connsiteY419" fmla="*/ 138113 h 181398"/>
                <a:gd name="connsiteX420" fmla="*/ 41196 w 175764"/>
                <a:gd name="connsiteY420" fmla="*/ 161925 h 181398"/>
                <a:gd name="connsiteX421" fmla="*/ 38338 w 175764"/>
                <a:gd name="connsiteY421" fmla="*/ 159067 h 181398"/>
                <a:gd name="connsiteX422" fmla="*/ 36433 w 175764"/>
                <a:gd name="connsiteY422" fmla="*/ 161925 h 181398"/>
                <a:gd name="connsiteX423" fmla="*/ 36433 w 175764"/>
                <a:gd name="connsiteY423" fmla="*/ 164782 h 181398"/>
                <a:gd name="connsiteX424" fmla="*/ 36433 w 175764"/>
                <a:gd name="connsiteY424" fmla="*/ 166688 h 181398"/>
                <a:gd name="connsiteX425" fmla="*/ 37386 w 175764"/>
                <a:gd name="connsiteY425" fmla="*/ 165735 h 181398"/>
                <a:gd name="connsiteX426" fmla="*/ 40243 w 175764"/>
                <a:gd name="connsiteY426" fmla="*/ 163830 h 181398"/>
                <a:gd name="connsiteX427" fmla="*/ 41196 w 175764"/>
                <a:gd name="connsiteY427" fmla="*/ 161925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8338 w 175764"/>
                <a:gd name="connsiteY438" fmla="*/ 98107 h 181398"/>
                <a:gd name="connsiteX439" fmla="*/ 42148 w 175764"/>
                <a:gd name="connsiteY439" fmla="*/ 95250 h 181398"/>
                <a:gd name="connsiteX440" fmla="*/ 38338 w 175764"/>
                <a:gd name="connsiteY440" fmla="*/ 92392 h 181398"/>
                <a:gd name="connsiteX441" fmla="*/ 35481 w 175764"/>
                <a:gd name="connsiteY441" fmla="*/ 92392 h 181398"/>
                <a:gd name="connsiteX442" fmla="*/ 35481 w 175764"/>
                <a:gd name="connsiteY442" fmla="*/ 98107 h 181398"/>
                <a:gd name="connsiteX443" fmla="*/ 38338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0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0 w 175764"/>
                <a:gd name="connsiteY464" fmla="*/ 152400 h 181398"/>
                <a:gd name="connsiteX465" fmla="*/ 41196 w 175764"/>
                <a:gd name="connsiteY465" fmla="*/ 154305 h 181398"/>
                <a:gd name="connsiteX466" fmla="*/ 43101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3101 w 175764"/>
                <a:gd name="connsiteY500" fmla="*/ 106680 h 181398"/>
                <a:gd name="connsiteX501" fmla="*/ 45006 w 175764"/>
                <a:gd name="connsiteY501" fmla="*/ 105727 h 181398"/>
                <a:gd name="connsiteX502" fmla="*/ 44053 w 175764"/>
                <a:gd name="connsiteY502" fmla="*/ 102870 h 181398"/>
                <a:gd name="connsiteX503" fmla="*/ 43101 w 175764"/>
                <a:gd name="connsiteY503" fmla="*/ 101917 h 181398"/>
                <a:gd name="connsiteX504" fmla="*/ 43101 w 175764"/>
                <a:gd name="connsiteY504" fmla="*/ 101917 h 181398"/>
                <a:gd name="connsiteX505" fmla="*/ 44053 w 175764"/>
                <a:gd name="connsiteY505" fmla="*/ 102870 h 181398"/>
                <a:gd name="connsiteX506" fmla="*/ 43101 w 175764"/>
                <a:gd name="connsiteY506" fmla="*/ 104775 h 181398"/>
                <a:gd name="connsiteX507" fmla="*/ 43101 w 175764"/>
                <a:gd name="connsiteY507" fmla="*/ 106680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5 w 175764"/>
                <a:gd name="connsiteY524" fmla="*/ 160972 h 181398"/>
                <a:gd name="connsiteX525" fmla="*/ 45006 w 175764"/>
                <a:gd name="connsiteY525" fmla="*/ 158115 h 181398"/>
                <a:gd name="connsiteX526" fmla="*/ 44053 w 175764"/>
                <a:gd name="connsiteY526" fmla="*/ 159067 h 181398"/>
                <a:gd name="connsiteX527" fmla="*/ 46911 w 175764"/>
                <a:gd name="connsiteY527" fmla="*/ 162877 h 181398"/>
                <a:gd name="connsiteX528" fmla="*/ 48815 w 175764"/>
                <a:gd name="connsiteY528" fmla="*/ 160972 h 181398"/>
                <a:gd name="connsiteX529" fmla="*/ 46911 w 175764"/>
                <a:gd name="connsiteY529" fmla="*/ 124777 h 181398"/>
                <a:gd name="connsiteX530" fmla="*/ 45958 w 175764"/>
                <a:gd name="connsiteY530" fmla="*/ 126682 h 181398"/>
                <a:gd name="connsiteX531" fmla="*/ 45958 w 175764"/>
                <a:gd name="connsiteY531" fmla="*/ 126682 h 181398"/>
                <a:gd name="connsiteX532" fmla="*/ 46911 w 175764"/>
                <a:gd name="connsiteY532" fmla="*/ 124777 h 181398"/>
                <a:gd name="connsiteX533" fmla="*/ 48815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5 w 175764"/>
                <a:gd name="connsiteY538" fmla="*/ 154305 h 181398"/>
                <a:gd name="connsiteX539" fmla="*/ 48815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5 w 175764"/>
                <a:gd name="connsiteY548" fmla="*/ 79057 h 181398"/>
                <a:gd name="connsiteX549" fmla="*/ 49768 w 175764"/>
                <a:gd name="connsiteY549" fmla="*/ 77152 h 181398"/>
                <a:gd name="connsiteX550" fmla="*/ 51673 w 175764"/>
                <a:gd name="connsiteY550" fmla="*/ 77152 h 181398"/>
                <a:gd name="connsiteX551" fmla="*/ 54531 w 175764"/>
                <a:gd name="connsiteY551" fmla="*/ 78105 h 181398"/>
                <a:gd name="connsiteX552" fmla="*/ 52626 w 175764"/>
                <a:gd name="connsiteY552" fmla="*/ 75247 h 181398"/>
                <a:gd name="connsiteX553" fmla="*/ 47863 w 175764"/>
                <a:gd name="connsiteY553" fmla="*/ 28575 h 181398"/>
                <a:gd name="connsiteX554" fmla="*/ 45958 w 175764"/>
                <a:gd name="connsiteY554" fmla="*/ 29527 h 181398"/>
                <a:gd name="connsiteX555" fmla="*/ 46911 w 175764"/>
                <a:gd name="connsiteY555" fmla="*/ 30480 h 181398"/>
                <a:gd name="connsiteX556" fmla="*/ 47863 w 175764"/>
                <a:gd name="connsiteY556" fmla="*/ 28575 h 181398"/>
                <a:gd name="connsiteX557" fmla="*/ 47863 w 175764"/>
                <a:gd name="connsiteY557" fmla="*/ 28575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5 w 175764"/>
                <a:gd name="connsiteY561" fmla="*/ 166688 h 181398"/>
                <a:gd name="connsiteX562" fmla="*/ 49768 w 175764"/>
                <a:gd name="connsiteY562" fmla="*/ 165735 h 181398"/>
                <a:gd name="connsiteX563" fmla="*/ 50721 w 175764"/>
                <a:gd name="connsiteY563" fmla="*/ 83820 h 181398"/>
                <a:gd name="connsiteX564" fmla="*/ 48815 w 175764"/>
                <a:gd name="connsiteY564" fmla="*/ 83820 h 181398"/>
                <a:gd name="connsiteX565" fmla="*/ 49768 w 175764"/>
                <a:gd name="connsiteY565" fmla="*/ 85725 h 181398"/>
                <a:gd name="connsiteX566" fmla="*/ 50721 w 175764"/>
                <a:gd name="connsiteY566" fmla="*/ 83820 h 181398"/>
                <a:gd name="connsiteX567" fmla="*/ 51673 w 175764"/>
                <a:gd name="connsiteY567" fmla="*/ 53340 h 181398"/>
                <a:gd name="connsiteX568" fmla="*/ 51673 w 175764"/>
                <a:gd name="connsiteY568" fmla="*/ 53340 h 181398"/>
                <a:gd name="connsiteX569" fmla="*/ 48815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20015 h 181398"/>
                <a:gd name="connsiteX573" fmla="*/ 49768 w 175764"/>
                <a:gd name="connsiteY573" fmla="*/ 120015 h 181398"/>
                <a:gd name="connsiteX574" fmla="*/ 49768 w 175764"/>
                <a:gd name="connsiteY574" fmla="*/ 120015 h 181398"/>
                <a:gd name="connsiteX575" fmla="*/ 49768 w 175764"/>
                <a:gd name="connsiteY575" fmla="*/ 120015 h 181398"/>
                <a:gd name="connsiteX576" fmla="*/ 49768 w 175764"/>
                <a:gd name="connsiteY576" fmla="*/ 120015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30492 h 181398"/>
                <a:gd name="connsiteX588" fmla="*/ 52626 w 175764"/>
                <a:gd name="connsiteY588" fmla="*/ 130492 h 181398"/>
                <a:gd name="connsiteX589" fmla="*/ 51673 w 175764"/>
                <a:gd name="connsiteY589" fmla="*/ 126682 h 181398"/>
                <a:gd name="connsiteX590" fmla="*/ 50721 w 175764"/>
                <a:gd name="connsiteY590" fmla="*/ 127635 h 181398"/>
                <a:gd name="connsiteX591" fmla="*/ 52626 w 175764"/>
                <a:gd name="connsiteY591" fmla="*/ 130492 h 181398"/>
                <a:gd name="connsiteX592" fmla="*/ 54531 w 175764"/>
                <a:gd name="connsiteY592" fmla="*/ 118110 h 181398"/>
                <a:gd name="connsiteX593" fmla="*/ 53578 w 175764"/>
                <a:gd name="connsiteY593" fmla="*/ 119063 h 181398"/>
                <a:gd name="connsiteX594" fmla="*/ 52626 w 175764"/>
                <a:gd name="connsiteY594" fmla="*/ 120967 h 181398"/>
                <a:gd name="connsiteX595" fmla="*/ 54531 w 175764"/>
                <a:gd name="connsiteY595" fmla="*/ 121920 h 181398"/>
                <a:gd name="connsiteX596" fmla="*/ 55483 w 175764"/>
                <a:gd name="connsiteY596" fmla="*/ 120015 h 181398"/>
                <a:gd name="connsiteX597" fmla="*/ 54531 w 175764"/>
                <a:gd name="connsiteY597" fmla="*/ 118110 h 181398"/>
                <a:gd name="connsiteX598" fmla="*/ 54531 w 175764"/>
                <a:gd name="connsiteY598" fmla="*/ 100013 h 181398"/>
                <a:gd name="connsiteX599" fmla="*/ 54531 w 175764"/>
                <a:gd name="connsiteY599" fmla="*/ 98107 h 181398"/>
                <a:gd name="connsiteX600" fmla="*/ 53578 w 175764"/>
                <a:gd name="connsiteY600" fmla="*/ 96202 h 181398"/>
                <a:gd name="connsiteX601" fmla="*/ 51673 w 175764"/>
                <a:gd name="connsiteY601" fmla="*/ 97155 h 181398"/>
                <a:gd name="connsiteX602" fmla="*/ 54531 w 175764"/>
                <a:gd name="connsiteY602" fmla="*/ 100013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5483 w 175764"/>
                <a:gd name="connsiteY613" fmla="*/ 87630 h 181398"/>
                <a:gd name="connsiteX614" fmla="*/ 55483 w 175764"/>
                <a:gd name="connsiteY614" fmla="*/ 87630 h 181398"/>
                <a:gd name="connsiteX615" fmla="*/ 55483 w 175764"/>
                <a:gd name="connsiteY615" fmla="*/ 86677 h 181398"/>
                <a:gd name="connsiteX616" fmla="*/ 55483 w 175764"/>
                <a:gd name="connsiteY616" fmla="*/ 87630 h 181398"/>
                <a:gd name="connsiteX617" fmla="*/ 55483 w 175764"/>
                <a:gd name="connsiteY617" fmla="*/ 87630 h 181398"/>
                <a:gd name="connsiteX618" fmla="*/ 56436 w 175764"/>
                <a:gd name="connsiteY618" fmla="*/ 104775 h 181398"/>
                <a:gd name="connsiteX619" fmla="*/ 55483 w 175764"/>
                <a:gd name="connsiteY619" fmla="*/ 103822 h 181398"/>
                <a:gd name="connsiteX620" fmla="*/ 54531 w 175764"/>
                <a:gd name="connsiteY620" fmla="*/ 104775 h 181398"/>
                <a:gd name="connsiteX621" fmla="*/ 54531 w 175764"/>
                <a:gd name="connsiteY621" fmla="*/ 105727 h 181398"/>
                <a:gd name="connsiteX622" fmla="*/ 56436 w 175764"/>
                <a:gd name="connsiteY622" fmla="*/ 104775 h 181398"/>
                <a:gd name="connsiteX623" fmla="*/ 59293 w 175764"/>
                <a:gd name="connsiteY623" fmla="*/ 160972 h 181398"/>
                <a:gd name="connsiteX624" fmla="*/ 59293 w 175764"/>
                <a:gd name="connsiteY624" fmla="*/ 160972 h 181398"/>
                <a:gd name="connsiteX625" fmla="*/ 59293 w 175764"/>
                <a:gd name="connsiteY625" fmla="*/ 160972 h 181398"/>
                <a:gd name="connsiteX626" fmla="*/ 59293 w 175764"/>
                <a:gd name="connsiteY626" fmla="*/ 160972 h 181398"/>
                <a:gd name="connsiteX627" fmla="*/ 59293 w 175764"/>
                <a:gd name="connsiteY627" fmla="*/ 160972 h 181398"/>
                <a:gd name="connsiteX628" fmla="*/ 59293 w 175764"/>
                <a:gd name="connsiteY628" fmla="*/ 66675 h 181398"/>
                <a:gd name="connsiteX629" fmla="*/ 59293 w 175764"/>
                <a:gd name="connsiteY629" fmla="*/ 66675 h 181398"/>
                <a:gd name="connsiteX630" fmla="*/ 59293 w 175764"/>
                <a:gd name="connsiteY630" fmla="*/ 66675 h 181398"/>
                <a:gd name="connsiteX631" fmla="*/ 59293 w 175764"/>
                <a:gd name="connsiteY631" fmla="*/ 66675 h 181398"/>
                <a:gd name="connsiteX632" fmla="*/ 59293 w 175764"/>
                <a:gd name="connsiteY632" fmla="*/ 66675 h 181398"/>
                <a:gd name="connsiteX633" fmla="*/ 61198 w 175764"/>
                <a:gd name="connsiteY633" fmla="*/ 60960 h 181398"/>
                <a:gd name="connsiteX634" fmla="*/ 61198 w 175764"/>
                <a:gd name="connsiteY634" fmla="*/ 60960 h 181398"/>
                <a:gd name="connsiteX635" fmla="*/ 61198 w 175764"/>
                <a:gd name="connsiteY635" fmla="*/ 60960 h 181398"/>
                <a:gd name="connsiteX636" fmla="*/ 61198 w 175764"/>
                <a:gd name="connsiteY636" fmla="*/ 60960 h 181398"/>
                <a:gd name="connsiteX637" fmla="*/ 61198 w 175764"/>
                <a:gd name="connsiteY637" fmla="*/ 60960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3815 h 181398"/>
                <a:gd name="connsiteX644" fmla="*/ 65961 w 175764"/>
                <a:gd name="connsiteY644" fmla="*/ 43815 h 181398"/>
                <a:gd name="connsiteX645" fmla="*/ 65008 w 175764"/>
                <a:gd name="connsiteY645" fmla="*/ 43815 h 181398"/>
                <a:gd name="connsiteX646" fmla="*/ 65008 w 175764"/>
                <a:gd name="connsiteY646" fmla="*/ 44767 h 181398"/>
                <a:gd name="connsiteX647" fmla="*/ 65961 w 175764"/>
                <a:gd name="connsiteY647" fmla="*/ 43815 h 181398"/>
                <a:gd name="connsiteX648" fmla="*/ 119301 w 175764"/>
                <a:gd name="connsiteY648" fmla="*/ 20002 h 181398"/>
                <a:gd name="connsiteX649" fmla="*/ 119301 w 175764"/>
                <a:gd name="connsiteY649" fmla="*/ 20002 h 181398"/>
                <a:gd name="connsiteX650" fmla="*/ 119301 w 175764"/>
                <a:gd name="connsiteY650" fmla="*/ 20002 h 181398"/>
                <a:gd name="connsiteX651" fmla="*/ 119301 w 175764"/>
                <a:gd name="connsiteY651" fmla="*/ 20002 h 181398"/>
                <a:gd name="connsiteX652" fmla="*/ 119301 w 175764"/>
                <a:gd name="connsiteY652" fmla="*/ 20002 h 181398"/>
                <a:gd name="connsiteX653" fmla="*/ 121206 w 175764"/>
                <a:gd name="connsiteY653" fmla="*/ 120015 h 181398"/>
                <a:gd name="connsiteX654" fmla="*/ 121206 w 175764"/>
                <a:gd name="connsiteY654" fmla="*/ 120015 h 181398"/>
                <a:gd name="connsiteX655" fmla="*/ 121206 w 175764"/>
                <a:gd name="connsiteY655" fmla="*/ 120015 h 181398"/>
                <a:gd name="connsiteX656" fmla="*/ 121206 w 175764"/>
                <a:gd name="connsiteY656" fmla="*/ 120015 h 181398"/>
                <a:gd name="connsiteX657" fmla="*/ 121206 w 175764"/>
                <a:gd name="connsiteY657" fmla="*/ 120015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2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6672 h 181398"/>
                <a:gd name="connsiteX681" fmla="*/ 124063 w 175764"/>
                <a:gd name="connsiteY681" fmla="*/ 47625 h 181398"/>
                <a:gd name="connsiteX682" fmla="*/ 122158 w 175764"/>
                <a:gd name="connsiteY682" fmla="*/ 51435 h 181398"/>
                <a:gd name="connsiteX683" fmla="*/ 123111 w 175764"/>
                <a:gd name="connsiteY683" fmla="*/ 53340 h 181398"/>
                <a:gd name="connsiteX684" fmla="*/ 124063 w 175764"/>
                <a:gd name="connsiteY684" fmla="*/ 52388 h 181398"/>
                <a:gd name="connsiteX685" fmla="*/ 127873 w 175764"/>
                <a:gd name="connsiteY685" fmla="*/ 49530 h 181398"/>
                <a:gd name="connsiteX686" fmla="*/ 133588 w 175764"/>
                <a:gd name="connsiteY686" fmla="*/ 50482 h 181398"/>
                <a:gd name="connsiteX687" fmla="*/ 134540 w 175764"/>
                <a:gd name="connsiteY687" fmla="*/ 49530 h 181398"/>
                <a:gd name="connsiteX688" fmla="*/ 135493 w 175764"/>
                <a:gd name="connsiteY688" fmla="*/ 48577 h 181398"/>
                <a:gd name="connsiteX689" fmla="*/ 135493 w 175764"/>
                <a:gd name="connsiteY689" fmla="*/ 50482 h 181398"/>
                <a:gd name="connsiteX690" fmla="*/ 136446 w 175764"/>
                <a:gd name="connsiteY690" fmla="*/ 55245 h 181398"/>
                <a:gd name="connsiteX691" fmla="*/ 139303 w 175764"/>
                <a:gd name="connsiteY691" fmla="*/ 56197 h 181398"/>
                <a:gd name="connsiteX692" fmla="*/ 141208 w 175764"/>
                <a:gd name="connsiteY692" fmla="*/ 51435 h 181398"/>
                <a:gd name="connsiteX693" fmla="*/ 139303 w 175764"/>
                <a:gd name="connsiteY693" fmla="*/ 51435 h 181398"/>
                <a:gd name="connsiteX694" fmla="*/ 137398 w 175764"/>
                <a:gd name="connsiteY694" fmla="*/ 52388 h 181398"/>
                <a:gd name="connsiteX695" fmla="*/ 136446 w 175764"/>
                <a:gd name="connsiteY695" fmla="*/ 53340 h 181398"/>
                <a:gd name="connsiteX696" fmla="*/ 136446 w 175764"/>
                <a:gd name="connsiteY696" fmla="*/ 51435 h 181398"/>
                <a:gd name="connsiteX697" fmla="*/ 137398 w 175764"/>
                <a:gd name="connsiteY697" fmla="*/ 50482 h 181398"/>
                <a:gd name="connsiteX698" fmla="*/ 135493 w 175764"/>
                <a:gd name="connsiteY698" fmla="*/ 44767 h 181398"/>
                <a:gd name="connsiteX699" fmla="*/ 134540 w 175764"/>
                <a:gd name="connsiteY699" fmla="*/ 42863 h 181398"/>
                <a:gd name="connsiteX700" fmla="*/ 136446 w 175764"/>
                <a:gd name="connsiteY700" fmla="*/ 41910 h 181398"/>
                <a:gd name="connsiteX701" fmla="*/ 138351 w 175764"/>
                <a:gd name="connsiteY701" fmla="*/ 42863 h 181398"/>
                <a:gd name="connsiteX702" fmla="*/ 144065 w 175764"/>
                <a:gd name="connsiteY702" fmla="*/ 42863 h 181398"/>
                <a:gd name="connsiteX703" fmla="*/ 142161 w 175764"/>
                <a:gd name="connsiteY703" fmla="*/ 47625 h 181398"/>
                <a:gd name="connsiteX704" fmla="*/ 146923 w 175764"/>
                <a:gd name="connsiteY704" fmla="*/ 48577 h 181398"/>
                <a:gd name="connsiteX705" fmla="*/ 147876 w 175764"/>
                <a:gd name="connsiteY705" fmla="*/ 49530 h 181398"/>
                <a:gd name="connsiteX706" fmla="*/ 150733 w 175764"/>
                <a:gd name="connsiteY706" fmla="*/ 50482 h 181398"/>
                <a:gd name="connsiteX707" fmla="*/ 150733 w 175764"/>
                <a:gd name="connsiteY707" fmla="*/ 49530 h 181398"/>
                <a:gd name="connsiteX708" fmla="*/ 147876 w 175764"/>
                <a:gd name="connsiteY708" fmla="*/ 47625 h 181398"/>
                <a:gd name="connsiteX709" fmla="*/ 146923 w 175764"/>
                <a:gd name="connsiteY709" fmla="*/ 47625 h 181398"/>
                <a:gd name="connsiteX710" fmla="*/ 143113 w 175764"/>
                <a:gd name="connsiteY710" fmla="*/ 41910 h 181398"/>
                <a:gd name="connsiteX711" fmla="*/ 133588 w 175764"/>
                <a:gd name="connsiteY711" fmla="*/ 38100 h 181398"/>
                <a:gd name="connsiteX712" fmla="*/ 130731 w 175764"/>
                <a:gd name="connsiteY712" fmla="*/ 37147 h 181398"/>
                <a:gd name="connsiteX713" fmla="*/ 129778 w 175764"/>
                <a:gd name="connsiteY713" fmla="*/ 36195 h 181398"/>
                <a:gd name="connsiteX714" fmla="*/ 129778 w 175764"/>
                <a:gd name="connsiteY714" fmla="*/ 37147 h 181398"/>
                <a:gd name="connsiteX715" fmla="*/ 131683 w 175764"/>
                <a:gd name="connsiteY715" fmla="*/ 38100 h 181398"/>
                <a:gd name="connsiteX716" fmla="*/ 131683 w 175764"/>
                <a:gd name="connsiteY716" fmla="*/ 43815 h 181398"/>
                <a:gd name="connsiteX717" fmla="*/ 128826 w 175764"/>
                <a:gd name="connsiteY717" fmla="*/ 46672 h 181398"/>
                <a:gd name="connsiteX718" fmla="*/ 125968 w 175764"/>
                <a:gd name="connsiteY718" fmla="*/ 45720 h 181398"/>
                <a:gd name="connsiteX719" fmla="*/ 122158 w 175764"/>
                <a:gd name="connsiteY719" fmla="*/ 45720 h 181398"/>
                <a:gd name="connsiteX720" fmla="*/ 121206 w 175764"/>
                <a:gd name="connsiteY720" fmla="*/ 46672 h 181398"/>
                <a:gd name="connsiteX721" fmla="*/ 121206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7 h 181398"/>
                <a:gd name="connsiteX732" fmla="*/ 122158 w 175764"/>
                <a:gd name="connsiteY732" fmla="*/ 29527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4063 w 175764"/>
                <a:gd name="connsiteY760" fmla="*/ 105727 h 181398"/>
                <a:gd name="connsiteX761" fmla="*/ 124063 w 175764"/>
                <a:gd name="connsiteY761" fmla="*/ 105727 h 181398"/>
                <a:gd name="connsiteX762" fmla="*/ 124063 w 175764"/>
                <a:gd name="connsiteY762" fmla="*/ 103822 h 181398"/>
                <a:gd name="connsiteX763" fmla="*/ 124063 w 175764"/>
                <a:gd name="connsiteY763" fmla="*/ 105727 h 181398"/>
                <a:gd name="connsiteX764" fmla="*/ 124063 w 175764"/>
                <a:gd name="connsiteY764" fmla="*/ 105727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5 w 175764"/>
                <a:gd name="connsiteY774" fmla="*/ 115252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5 w 175764"/>
                <a:gd name="connsiteY782" fmla="*/ 144780 h 181398"/>
                <a:gd name="connsiteX783" fmla="*/ 125015 w 175764"/>
                <a:gd name="connsiteY783" fmla="*/ 144780 h 181398"/>
                <a:gd name="connsiteX784" fmla="*/ 126921 w 175764"/>
                <a:gd name="connsiteY784" fmla="*/ 144780 h 181398"/>
                <a:gd name="connsiteX785" fmla="*/ 125015 w 175764"/>
                <a:gd name="connsiteY785" fmla="*/ 144780 h 181398"/>
                <a:gd name="connsiteX786" fmla="*/ 125015 w 175764"/>
                <a:gd name="connsiteY786" fmla="*/ 144780 h 181398"/>
                <a:gd name="connsiteX787" fmla="*/ 125968 w 175764"/>
                <a:gd name="connsiteY787" fmla="*/ 76200 h 181398"/>
                <a:gd name="connsiteX788" fmla="*/ 127873 w 175764"/>
                <a:gd name="connsiteY788" fmla="*/ 77152 h 181398"/>
                <a:gd name="connsiteX789" fmla="*/ 129778 w 175764"/>
                <a:gd name="connsiteY789" fmla="*/ 76200 h 181398"/>
                <a:gd name="connsiteX790" fmla="*/ 128826 w 175764"/>
                <a:gd name="connsiteY790" fmla="*/ 75247 h 181398"/>
                <a:gd name="connsiteX791" fmla="*/ 125968 w 175764"/>
                <a:gd name="connsiteY791" fmla="*/ 76200 h 181398"/>
                <a:gd name="connsiteX792" fmla="*/ 126921 w 175764"/>
                <a:gd name="connsiteY792" fmla="*/ 41910 h 181398"/>
                <a:gd name="connsiteX793" fmla="*/ 125968 w 175764"/>
                <a:gd name="connsiteY793" fmla="*/ 42863 h 181398"/>
                <a:gd name="connsiteX794" fmla="*/ 125968 w 175764"/>
                <a:gd name="connsiteY794" fmla="*/ 43815 h 181398"/>
                <a:gd name="connsiteX795" fmla="*/ 126921 w 175764"/>
                <a:gd name="connsiteY795" fmla="*/ 41910 h 181398"/>
                <a:gd name="connsiteX796" fmla="*/ 126921 w 175764"/>
                <a:gd name="connsiteY796" fmla="*/ 41910 h 181398"/>
                <a:gd name="connsiteX797" fmla="*/ 126921 w 175764"/>
                <a:gd name="connsiteY797" fmla="*/ 41910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3350 h 181398"/>
                <a:gd name="connsiteX807" fmla="*/ 127873 w 175764"/>
                <a:gd name="connsiteY807" fmla="*/ 133350 h 181398"/>
                <a:gd name="connsiteX808" fmla="*/ 126921 w 175764"/>
                <a:gd name="connsiteY808" fmla="*/ 130492 h 181398"/>
                <a:gd name="connsiteX809" fmla="*/ 125968 w 175764"/>
                <a:gd name="connsiteY809" fmla="*/ 131445 h 181398"/>
                <a:gd name="connsiteX810" fmla="*/ 127873 w 175764"/>
                <a:gd name="connsiteY810" fmla="*/ 133350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5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3822 h 181398"/>
                <a:gd name="connsiteX842" fmla="*/ 131683 w 175764"/>
                <a:gd name="connsiteY842" fmla="*/ 106680 h 181398"/>
                <a:gd name="connsiteX843" fmla="*/ 130731 w 175764"/>
                <a:gd name="connsiteY843" fmla="*/ 103822 h 181398"/>
                <a:gd name="connsiteX844" fmla="*/ 130731 w 175764"/>
                <a:gd name="connsiteY844" fmla="*/ 101917 h 181398"/>
                <a:gd name="connsiteX845" fmla="*/ 128826 w 175764"/>
                <a:gd name="connsiteY845" fmla="*/ 98107 h 181398"/>
                <a:gd name="connsiteX846" fmla="*/ 128826 w 175764"/>
                <a:gd name="connsiteY846" fmla="*/ 103822 h 181398"/>
                <a:gd name="connsiteX847" fmla="*/ 135493 w 175764"/>
                <a:gd name="connsiteY847" fmla="*/ 111442 h 181398"/>
                <a:gd name="connsiteX848" fmla="*/ 136446 w 175764"/>
                <a:gd name="connsiteY848" fmla="*/ 113347 h 181398"/>
                <a:gd name="connsiteX849" fmla="*/ 138351 w 175764"/>
                <a:gd name="connsiteY849" fmla="*/ 112395 h 181398"/>
                <a:gd name="connsiteX850" fmla="*/ 138351 w 175764"/>
                <a:gd name="connsiteY850" fmla="*/ 112395 h 181398"/>
                <a:gd name="connsiteX851" fmla="*/ 135493 w 175764"/>
                <a:gd name="connsiteY851" fmla="*/ 111442 h 181398"/>
                <a:gd name="connsiteX852" fmla="*/ 137398 w 175764"/>
                <a:gd name="connsiteY852" fmla="*/ 107632 h 181398"/>
                <a:gd name="connsiteX853" fmla="*/ 136446 w 175764"/>
                <a:gd name="connsiteY853" fmla="*/ 105727 h 181398"/>
                <a:gd name="connsiteX854" fmla="*/ 135493 w 175764"/>
                <a:gd name="connsiteY854" fmla="*/ 105727 h 181398"/>
                <a:gd name="connsiteX855" fmla="*/ 129778 w 175764"/>
                <a:gd name="connsiteY855" fmla="*/ 108585 h 181398"/>
                <a:gd name="connsiteX856" fmla="*/ 127873 w 175764"/>
                <a:gd name="connsiteY856" fmla="*/ 109538 h 181398"/>
                <a:gd name="connsiteX857" fmla="*/ 128826 w 175764"/>
                <a:gd name="connsiteY857" fmla="*/ 110490 h 181398"/>
                <a:gd name="connsiteX858" fmla="*/ 135493 w 175764"/>
                <a:gd name="connsiteY858" fmla="*/ 111442 h 181398"/>
                <a:gd name="connsiteX859" fmla="*/ 127873 w 175764"/>
                <a:gd name="connsiteY859" fmla="*/ 50482 h 181398"/>
                <a:gd name="connsiteX860" fmla="*/ 130731 w 175764"/>
                <a:gd name="connsiteY860" fmla="*/ 48577 h 181398"/>
                <a:gd name="connsiteX861" fmla="*/ 127873 w 175764"/>
                <a:gd name="connsiteY861" fmla="*/ 50482 h 181398"/>
                <a:gd name="connsiteX862" fmla="*/ 127873 w 175764"/>
                <a:gd name="connsiteY862" fmla="*/ 141922 h 181398"/>
                <a:gd name="connsiteX863" fmla="*/ 127873 w 175764"/>
                <a:gd name="connsiteY863" fmla="*/ 141922 h 181398"/>
                <a:gd name="connsiteX864" fmla="*/ 127873 w 175764"/>
                <a:gd name="connsiteY864" fmla="*/ 140017 h 181398"/>
                <a:gd name="connsiteX865" fmla="*/ 127873 w 175764"/>
                <a:gd name="connsiteY865" fmla="*/ 141922 h 181398"/>
                <a:gd name="connsiteX866" fmla="*/ 128826 w 175764"/>
                <a:gd name="connsiteY866" fmla="*/ 136207 h 181398"/>
                <a:gd name="connsiteX867" fmla="*/ 128826 w 175764"/>
                <a:gd name="connsiteY867" fmla="*/ 136207 h 181398"/>
                <a:gd name="connsiteX868" fmla="*/ 128826 w 175764"/>
                <a:gd name="connsiteY868" fmla="*/ 139065 h 181398"/>
                <a:gd name="connsiteX869" fmla="*/ 128826 w 175764"/>
                <a:gd name="connsiteY869" fmla="*/ 136207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5730 h 181398"/>
                <a:gd name="connsiteX876" fmla="*/ 131683 w 175764"/>
                <a:gd name="connsiteY876" fmla="*/ 125730 h 181398"/>
                <a:gd name="connsiteX877" fmla="*/ 131683 w 175764"/>
                <a:gd name="connsiteY877" fmla="*/ 126682 h 181398"/>
                <a:gd name="connsiteX878" fmla="*/ 131683 w 175764"/>
                <a:gd name="connsiteY878" fmla="*/ 127635 h 181398"/>
                <a:gd name="connsiteX879" fmla="*/ 132636 w 175764"/>
                <a:gd name="connsiteY879" fmla="*/ 126682 h 181398"/>
                <a:gd name="connsiteX880" fmla="*/ 132636 w 175764"/>
                <a:gd name="connsiteY880" fmla="*/ 124777 h 181398"/>
                <a:gd name="connsiteX881" fmla="*/ 133588 w 175764"/>
                <a:gd name="connsiteY881" fmla="*/ 122872 h 181398"/>
                <a:gd name="connsiteX882" fmla="*/ 132636 w 175764"/>
                <a:gd name="connsiteY882" fmla="*/ 122872 h 181398"/>
                <a:gd name="connsiteX883" fmla="*/ 132636 w 175764"/>
                <a:gd name="connsiteY883" fmla="*/ 124777 h 181398"/>
                <a:gd name="connsiteX884" fmla="*/ 131683 w 175764"/>
                <a:gd name="connsiteY884" fmla="*/ 124777 h 181398"/>
                <a:gd name="connsiteX885" fmla="*/ 128826 w 175764"/>
                <a:gd name="connsiteY885" fmla="*/ 123825 h 181398"/>
                <a:gd name="connsiteX886" fmla="*/ 128826 w 175764"/>
                <a:gd name="connsiteY886" fmla="*/ 124777 h 181398"/>
                <a:gd name="connsiteX887" fmla="*/ 131683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7398 w 175764"/>
                <a:gd name="connsiteY893" fmla="*/ 148590 h 181398"/>
                <a:gd name="connsiteX894" fmla="*/ 138351 w 175764"/>
                <a:gd name="connsiteY894" fmla="*/ 147638 h 181398"/>
                <a:gd name="connsiteX895" fmla="*/ 139303 w 175764"/>
                <a:gd name="connsiteY895" fmla="*/ 148590 h 181398"/>
                <a:gd name="connsiteX896" fmla="*/ 140256 w 175764"/>
                <a:gd name="connsiteY896" fmla="*/ 147638 h 181398"/>
                <a:gd name="connsiteX897" fmla="*/ 138351 w 175764"/>
                <a:gd name="connsiteY897" fmla="*/ 147638 h 181398"/>
                <a:gd name="connsiteX898" fmla="*/ 135493 w 175764"/>
                <a:gd name="connsiteY898" fmla="*/ 144780 h 181398"/>
                <a:gd name="connsiteX899" fmla="*/ 132636 w 175764"/>
                <a:gd name="connsiteY899" fmla="*/ 141922 h 181398"/>
                <a:gd name="connsiteX900" fmla="*/ 129778 w 175764"/>
                <a:gd name="connsiteY900" fmla="*/ 144780 h 181398"/>
                <a:gd name="connsiteX901" fmla="*/ 128826 w 175764"/>
                <a:gd name="connsiteY901" fmla="*/ 147638 h 181398"/>
                <a:gd name="connsiteX902" fmla="*/ 130731 w 175764"/>
                <a:gd name="connsiteY902" fmla="*/ 148590 h 181398"/>
                <a:gd name="connsiteX903" fmla="*/ 135493 w 175764"/>
                <a:gd name="connsiteY903" fmla="*/ 149542 h 181398"/>
                <a:gd name="connsiteX904" fmla="*/ 137398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1440 h 181398"/>
                <a:gd name="connsiteX911" fmla="*/ 132636 w 175764"/>
                <a:gd name="connsiteY911" fmla="*/ 90488 h 181398"/>
                <a:gd name="connsiteX912" fmla="*/ 137398 w 175764"/>
                <a:gd name="connsiteY912" fmla="*/ 92392 h 181398"/>
                <a:gd name="connsiteX913" fmla="*/ 134540 w 175764"/>
                <a:gd name="connsiteY913" fmla="*/ 94297 h 181398"/>
                <a:gd name="connsiteX914" fmla="*/ 133588 w 175764"/>
                <a:gd name="connsiteY914" fmla="*/ 97155 h 181398"/>
                <a:gd name="connsiteX915" fmla="*/ 136446 w 175764"/>
                <a:gd name="connsiteY915" fmla="*/ 95250 h 181398"/>
                <a:gd name="connsiteX916" fmla="*/ 138351 w 175764"/>
                <a:gd name="connsiteY916" fmla="*/ 92392 h 181398"/>
                <a:gd name="connsiteX917" fmla="*/ 142161 w 175764"/>
                <a:gd name="connsiteY917" fmla="*/ 91440 h 181398"/>
                <a:gd name="connsiteX918" fmla="*/ 144065 w 175764"/>
                <a:gd name="connsiteY918" fmla="*/ 89535 h 181398"/>
                <a:gd name="connsiteX919" fmla="*/ 140256 w 175764"/>
                <a:gd name="connsiteY919" fmla="*/ 88582 h 181398"/>
                <a:gd name="connsiteX920" fmla="*/ 136446 w 175764"/>
                <a:gd name="connsiteY920" fmla="*/ 88582 h 181398"/>
                <a:gd name="connsiteX921" fmla="*/ 133588 w 175764"/>
                <a:gd name="connsiteY921" fmla="*/ 89535 h 181398"/>
                <a:gd name="connsiteX922" fmla="*/ 130731 w 175764"/>
                <a:gd name="connsiteY922" fmla="*/ 91440 h 181398"/>
                <a:gd name="connsiteX923" fmla="*/ 130731 w 175764"/>
                <a:gd name="connsiteY923" fmla="*/ 91440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8351 w 175764"/>
                <a:gd name="connsiteY934" fmla="*/ 132397 h 181398"/>
                <a:gd name="connsiteX935" fmla="*/ 136446 w 175764"/>
                <a:gd name="connsiteY935" fmla="*/ 130492 h 181398"/>
                <a:gd name="connsiteX936" fmla="*/ 131683 w 175764"/>
                <a:gd name="connsiteY936" fmla="*/ 133350 h 181398"/>
                <a:gd name="connsiteX937" fmla="*/ 134540 w 175764"/>
                <a:gd name="connsiteY937" fmla="*/ 136207 h 181398"/>
                <a:gd name="connsiteX938" fmla="*/ 138351 w 175764"/>
                <a:gd name="connsiteY938" fmla="*/ 132397 h 181398"/>
                <a:gd name="connsiteX939" fmla="*/ 132636 w 175764"/>
                <a:gd name="connsiteY939" fmla="*/ 22860 h 181398"/>
                <a:gd name="connsiteX940" fmla="*/ 132636 w 175764"/>
                <a:gd name="connsiteY940" fmla="*/ 22860 h 181398"/>
                <a:gd name="connsiteX941" fmla="*/ 133588 w 175764"/>
                <a:gd name="connsiteY941" fmla="*/ 24765 h 181398"/>
                <a:gd name="connsiteX942" fmla="*/ 134540 w 175764"/>
                <a:gd name="connsiteY942" fmla="*/ 23813 h 181398"/>
                <a:gd name="connsiteX943" fmla="*/ 132636 w 175764"/>
                <a:gd name="connsiteY943" fmla="*/ 22860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0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0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4540 w 175764"/>
                <a:gd name="connsiteY962" fmla="*/ 80010 h 181398"/>
                <a:gd name="connsiteX963" fmla="*/ 140256 w 175764"/>
                <a:gd name="connsiteY963" fmla="*/ 85725 h 181398"/>
                <a:gd name="connsiteX964" fmla="*/ 142161 w 175764"/>
                <a:gd name="connsiteY964" fmla="*/ 83820 h 181398"/>
                <a:gd name="connsiteX965" fmla="*/ 138351 w 175764"/>
                <a:gd name="connsiteY965" fmla="*/ 78105 h 181398"/>
                <a:gd name="connsiteX966" fmla="*/ 135493 w 175764"/>
                <a:gd name="connsiteY966" fmla="*/ 78105 h 181398"/>
                <a:gd name="connsiteX967" fmla="*/ 134540 w 175764"/>
                <a:gd name="connsiteY967" fmla="*/ 80010 h 181398"/>
                <a:gd name="connsiteX968" fmla="*/ 136446 w 175764"/>
                <a:gd name="connsiteY968" fmla="*/ 73342 h 181398"/>
                <a:gd name="connsiteX969" fmla="*/ 134540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40256 w 175764"/>
                <a:gd name="connsiteY981" fmla="*/ 124777 h 181398"/>
                <a:gd name="connsiteX982" fmla="*/ 139303 w 175764"/>
                <a:gd name="connsiteY982" fmla="*/ 123825 h 181398"/>
                <a:gd name="connsiteX983" fmla="*/ 137398 w 175764"/>
                <a:gd name="connsiteY983" fmla="*/ 124777 h 181398"/>
                <a:gd name="connsiteX984" fmla="*/ 138351 w 175764"/>
                <a:gd name="connsiteY984" fmla="*/ 125730 h 181398"/>
                <a:gd name="connsiteX985" fmla="*/ 140256 w 175764"/>
                <a:gd name="connsiteY985" fmla="*/ 124777 h 181398"/>
                <a:gd name="connsiteX986" fmla="*/ 143113 w 175764"/>
                <a:gd name="connsiteY986" fmla="*/ 156210 h 181398"/>
                <a:gd name="connsiteX987" fmla="*/ 140256 w 175764"/>
                <a:gd name="connsiteY987" fmla="*/ 157163 h 181398"/>
                <a:gd name="connsiteX988" fmla="*/ 139303 w 175764"/>
                <a:gd name="connsiteY988" fmla="*/ 153352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2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3113 w 175764"/>
                <a:gd name="connsiteY1018" fmla="*/ 144780 h 181398"/>
                <a:gd name="connsiteX1019" fmla="*/ 144065 w 175764"/>
                <a:gd name="connsiteY1019" fmla="*/ 143827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7 h 181398"/>
                <a:gd name="connsiteX1028" fmla="*/ 139303 w 175764"/>
                <a:gd name="connsiteY1028" fmla="*/ 145732 h 181398"/>
                <a:gd name="connsiteX1029" fmla="*/ 143113 w 175764"/>
                <a:gd name="connsiteY1029" fmla="*/ 144780 h 181398"/>
                <a:gd name="connsiteX1030" fmla="*/ 139303 w 175764"/>
                <a:gd name="connsiteY1030" fmla="*/ 104775 h 181398"/>
                <a:gd name="connsiteX1031" fmla="*/ 140256 w 175764"/>
                <a:gd name="connsiteY1031" fmla="*/ 102870 h 181398"/>
                <a:gd name="connsiteX1032" fmla="*/ 139303 w 175764"/>
                <a:gd name="connsiteY1032" fmla="*/ 102870 h 181398"/>
                <a:gd name="connsiteX1033" fmla="*/ 139303 w 175764"/>
                <a:gd name="connsiteY1033" fmla="*/ 104775 h 181398"/>
                <a:gd name="connsiteX1034" fmla="*/ 139303 w 175764"/>
                <a:gd name="connsiteY1034" fmla="*/ 106680 h 181398"/>
                <a:gd name="connsiteX1035" fmla="*/ 140256 w 175764"/>
                <a:gd name="connsiteY1035" fmla="*/ 106680 h 181398"/>
                <a:gd name="connsiteX1036" fmla="*/ 139303 w 175764"/>
                <a:gd name="connsiteY1036" fmla="*/ 104775 h 181398"/>
                <a:gd name="connsiteX1037" fmla="*/ 139303 w 175764"/>
                <a:gd name="connsiteY1037" fmla="*/ 27622 h 181398"/>
                <a:gd name="connsiteX1038" fmla="*/ 139303 w 175764"/>
                <a:gd name="connsiteY1038" fmla="*/ 27622 h 181398"/>
                <a:gd name="connsiteX1039" fmla="*/ 139303 w 175764"/>
                <a:gd name="connsiteY1039" fmla="*/ 26670 h 181398"/>
                <a:gd name="connsiteX1040" fmla="*/ 139303 w 175764"/>
                <a:gd name="connsiteY1040" fmla="*/ 27622 h 181398"/>
                <a:gd name="connsiteX1041" fmla="*/ 139303 w 175764"/>
                <a:gd name="connsiteY1041" fmla="*/ 135255 h 181398"/>
                <a:gd name="connsiteX1042" fmla="*/ 140256 w 175764"/>
                <a:gd name="connsiteY1042" fmla="*/ 136207 h 181398"/>
                <a:gd name="connsiteX1043" fmla="*/ 141208 w 175764"/>
                <a:gd name="connsiteY1043" fmla="*/ 135255 h 181398"/>
                <a:gd name="connsiteX1044" fmla="*/ 140256 w 175764"/>
                <a:gd name="connsiteY1044" fmla="*/ 134302 h 181398"/>
                <a:gd name="connsiteX1045" fmla="*/ 139303 w 175764"/>
                <a:gd name="connsiteY1045" fmla="*/ 135255 h 181398"/>
                <a:gd name="connsiteX1046" fmla="*/ 151686 w 175764"/>
                <a:gd name="connsiteY1046" fmla="*/ 83820 h 181398"/>
                <a:gd name="connsiteX1047" fmla="*/ 150733 w 175764"/>
                <a:gd name="connsiteY1047" fmla="*/ 80963 h 181398"/>
                <a:gd name="connsiteX1048" fmla="*/ 147876 w 175764"/>
                <a:gd name="connsiteY1048" fmla="*/ 81915 h 181398"/>
                <a:gd name="connsiteX1049" fmla="*/ 143113 w 175764"/>
                <a:gd name="connsiteY1049" fmla="*/ 78105 h 181398"/>
                <a:gd name="connsiteX1050" fmla="*/ 143113 w 175764"/>
                <a:gd name="connsiteY1050" fmla="*/ 77152 h 181398"/>
                <a:gd name="connsiteX1051" fmla="*/ 141208 w 175764"/>
                <a:gd name="connsiteY1051" fmla="*/ 75247 h 181398"/>
                <a:gd name="connsiteX1052" fmla="*/ 140256 w 175764"/>
                <a:gd name="connsiteY1052" fmla="*/ 76200 h 181398"/>
                <a:gd name="connsiteX1053" fmla="*/ 142161 w 175764"/>
                <a:gd name="connsiteY1053" fmla="*/ 78105 h 181398"/>
                <a:gd name="connsiteX1054" fmla="*/ 143113 w 175764"/>
                <a:gd name="connsiteY1054" fmla="*/ 78105 h 181398"/>
                <a:gd name="connsiteX1055" fmla="*/ 145971 w 175764"/>
                <a:gd name="connsiteY1055" fmla="*/ 81915 h 181398"/>
                <a:gd name="connsiteX1056" fmla="*/ 147876 w 175764"/>
                <a:gd name="connsiteY1056" fmla="*/ 81915 h 181398"/>
                <a:gd name="connsiteX1057" fmla="*/ 151686 w 175764"/>
                <a:gd name="connsiteY1057" fmla="*/ 83820 h 181398"/>
                <a:gd name="connsiteX1058" fmla="*/ 144065 w 175764"/>
                <a:gd name="connsiteY1058" fmla="*/ 98107 h 181398"/>
                <a:gd name="connsiteX1059" fmla="*/ 142161 w 175764"/>
                <a:gd name="connsiteY1059" fmla="*/ 97155 h 181398"/>
                <a:gd name="connsiteX1060" fmla="*/ 141208 w 175764"/>
                <a:gd name="connsiteY1060" fmla="*/ 98107 h 181398"/>
                <a:gd name="connsiteX1061" fmla="*/ 144065 w 175764"/>
                <a:gd name="connsiteY1061" fmla="*/ 98107 h 181398"/>
                <a:gd name="connsiteX1062" fmla="*/ 144065 w 175764"/>
                <a:gd name="connsiteY1062" fmla="*/ 98107 h 181398"/>
                <a:gd name="connsiteX1063" fmla="*/ 145018 w 175764"/>
                <a:gd name="connsiteY1063" fmla="*/ 111442 h 181398"/>
                <a:gd name="connsiteX1064" fmla="*/ 145018 w 175764"/>
                <a:gd name="connsiteY1064" fmla="*/ 109538 h 181398"/>
                <a:gd name="connsiteX1065" fmla="*/ 142161 w 175764"/>
                <a:gd name="connsiteY1065" fmla="*/ 108585 h 181398"/>
                <a:gd name="connsiteX1066" fmla="*/ 141208 w 175764"/>
                <a:gd name="connsiteY1066" fmla="*/ 109538 h 181398"/>
                <a:gd name="connsiteX1067" fmla="*/ 143113 w 175764"/>
                <a:gd name="connsiteY1067" fmla="*/ 113347 h 181398"/>
                <a:gd name="connsiteX1068" fmla="*/ 145018 w 175764"/>
                <a:gd name="connsiteY1068" fmla="*/ 111442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5 w 175764"/>
                <a:gd name="connsiteY1079" fmla="*/ 131445 h 181398"/>
                <a:gd name="connsiteX1080" fmla="*/ 145018 w 175764"/>
                <a:gd name="connsiteY1080" fmla="*/ 131445 h 181398"/>
                <a:gd name="connsiteX1081" fmla="*/ 143113 w 175764"/>
                <a:gd name="connsiteY1081" fmla="*/ 129540 h 181398"/>
                <a:gd name="connsiteX1082" fmla="*/ 142161 w 175764"/>
                <a:gd name="connsiteY1082" fmla="*/ 129540 h 181398"/>
                <a:gd name="connsiteX1083" fmla="*/ 144065 w 175764"/>
                <a:gd name="connsiteY1083" fmla="*/ 131445 h 181398"/>
                <a:gd name="connsiteX1084" fmla="*/ 144065 w 175764"/>
                <a:gd name="connsiteY1084" fmla="*/ 154305 h 181398"/>
                <a:gd name="connsiteX1085" fmla="*/ 144065 w 175764"/>
                <a:gd name="connsiteY1085" fmla="*/ 154305 h 181398"/>
                <a:gd name="connsiteX1086" fmla="*/ 143113 w 175764"/>
                <a:gd name="connsiteY1086" fmla="*/ 156210 h 181398"/>
                <a:gd name="connsiteX1087" fmla="*/ 144065 w 175764"/>
                <a:gd name="connsiteY1087" fmla="*/ 154305 h 181398"/>
                <a:gd name="connsiteX1088" fmla="*/ 143113 w 175764"/>
                <a:gd name="connsiteY1088" fmla="*/ 29527 h 181398"/>
                <a:gd name="connsiteX1089" fmla="*/ 143113 w 175764"/>
                <a:gd name="connsiteY1089" fmla="*/ 29527 h 181398"/>
                <a:gd name="connsiteX1090" fmla="*/ 143113 w 175764"/>
                <a:gd name="connsiteY1090" fmla="*/ 29527 h 181398"/>
                <a:gd name="connsiteX1091" fmla="*/ 143113 w 175764"/>
                <a:gd name="connsiteY1091" fmla="*/ 29527 h 181398"/>
                <a:gd name="connsiteX1092" fmla="*/ 143113 w 175764"/>
                <a:gd name="connsiteY1092" fmla="*/ 29527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5 w 175764"/>
                <a:gd name="connsiteY1097" fmla="*/ 134302 h 181398"/>
                <a:gd name="connsiteX1098" fmla="*/ 143113 w 175764"/>
                <a:gd name="connsiteY1098" fmla="*/ 134302 h 181398"/>
                <a:gd name="connsiteX1099" fmla="*/ 142161 w 175764"/>
                <a:gd name="connsiteY1099" fmla="*/ 135255 h 181398"/>
                <a:gd name="connsiteX1100" fmla="*/ 144065 w 175764"/>
                <a:gd name="connsiteY1100" fmla="*/ 139065 h 181398"/>
                <a:gd name="connsiteX1101" fmla="*/ 146923 w 175764"/>
                <a:gd name="connsiteY1101" fmla="*/ 141922 h 181398"/>
                <a:gd name="connsiteX1102" fmla="*/ 148828 w 175764"/>
                <a:gd name="connsiteY1102" fmla="*/ 141922 h 181398"/>
                <a:gd name="connsiteX1103" fmla="*/ 147876 w 175764"/>
                <a:gd name="connsiteY1103" fmla="*/ 148590 h 181398"/>
                <a:gd name="connsiteX1104" fmla="*/ 145018 w 175764"/>
                <a:gd name="connsiteY1104" fmla="*/ 147638 h 181398"/>
                <a:gd name="connsiteX1105" fmla="*/ 144065 w 175764"/>
                <a:gd name="connsiteY1105" fmla="*/ 148590 h 181398"/>
                <a:gd name="connsiteX1106" fmla="*/ 146923 w 175764"/>
                <a:gd name="connsiteY1106" fmla="*/ 150495 h 181398"/>
                <a:gd name="connsiteX1107" fmla="*/ 147876 w 175764"/>
                <a:gd name="connsiteY1107" fmla="*/ 148590 h 181398"/>
                <a:gd name="connsiteX1108" fmla="*/ 144065 w 175764"/>
                <a:gd name="connsiteY1108" fmla="*/ 39052 h 181398"/>
                <a:gd name="connsiteX1109" fmla="*/ 145018 w 175764"/>
                <a:gd name="connsiteY1109" fmla="*/ 40005 h 181398"/>
                <a:gd name="connsiteX1110" fmla="*/ 146923 w 175764"/>
                <a:gd name="connsiteY1110" fmla="*/ 37147 h 181398"/>
                <a:gd name="connsiteX1111" fmla="*/ 145971 w 175764"/>
                <a:gd name="connsiteY1111" fmla="*/ 36195 h 181398"/>
                <a:gd name="connsiteX1112" fmla="*/ 144065 w 175764"/>
                <a:gd name="connsiteY1112" fmla="*/ 39052 h 181398"/>
                <a:gd name="connsiteX1113" fmla="*/ 144065 w 175764"/>
                <a:gd name="connsiteY1113" fmla="*/ 102870 h 181398"/>
                <a:gd name="connsiteX1114" fmla="*/ 144065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5 w 175764"/>
                <a:gd name="connsiteY1118" fmla="*/ 102870 h 181398"/>
                <a:gd name="connsiteX1119" fmla="*/ 148828 w 175764"/>
                <a:gd name="connsiteY1119" fmla="*/ 120015 h 181398"/>
                <a:gd name="connsiteX1120" fmla="*/ 148828 w 175764"/>
                <a:gd name="connsiteY1120" fmla="*/ 120015 h 181398"/>
                <a:gd name="connsiteX1121" fmla="*/ 146923 w 175764"/>
                <a:gd name="connsiteY1121" fmla="*/ 114300 h 181398"/>
                <a:gd name="connsiteX1122" fmla="*/ 144065 w 175764"/>
                <a:gd name="connsiteY1122" fmla="*/ 114300 h 181398"/>
                <a:gd name="connsiteX1123" fmla="*/ 147876 w 175764"/>
                <a:gd name="connsiteY1123" fmla="*/ 120015 h 181398"/>
                <a:gd name="connsiteX1124" fmla="*/ 148828 w 175764"/>
                <a:gd name="connsiteY1124" fmla="*/ 120015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5 w 175764"/>
                <a:gd name="connsiteY1128" fmla="*/ 57150 h 181398"/>
                <a:gd name="connsiteX1129" fmla="*/ 144065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9532 h 181398"/>
                <a:gd name="connsiteX1134" fmla="*/ 145971 w 175764"/>
                <a:gd name="connsiteY1134" fmla="*/ 68580 h 181398"/>
                <a:gd name="connsiteX1135" fmla="*/ 145018 w 175764"/>
                <a:gd name="connsiteY1135" fmla="*/ 67627 h 181398"/>
                <a:gd name="connsiteX1136" fmla="*/ 145018 w 175764"/>
                <a:gd name="connsiteY1136" fmla="*/ 69532 h 181398"/>
                <a:gd name="connsiteX1137" fmla="*/ 145018 w 175764"/>
                <a:gd name="connsiteY1137" fmla="*/ 69532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90488 h 181398"/>
                <a:gd name="connsiteX1143" fmla="*/ 147876 w 175764"/>
                <a:gd name="connsiteY1143" fmla="*/ 89535 h 181398"/>
                <a:gd name="connsiteX1144" fmla="*/ 145018 w 175764"/>
                <a:gd name="connsiteY1144" fmla="*/ 91440 h 181398"/>
                <a:gd name="connsiteX1145" fmla="*/ 145018 w 175764"/>
                <a:gd name="connsiteY1145" fmla="*/ 92392 h 181398"/>
                <a:gd name="connsiteX1146" fmla="*/ 145971 w 175764"/>
                <a:gd name="connsiteY1146" fmla="*/ 93345 h 181398"/>
                <a:gd name="connsiteX1147" fmla="*/ 148828 w 175764"/>
                <a:gd name="connsiteY1147" fmla="*/ 92392 h 181398"/>
                <a:gd name="connsiteX1148" fmla="*/ 149781 w 175764"/>
                <a:gd name="connsiteY1148" fmla="*/ 90488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6682 h 181398"/>
                <a:gd name="connsiteX1155" fmla="*/ 147876 w 175764"/>
                <a:gd name="connsiteY1155" fmla="*/ 126682 h 181398"/>
                <a:gd name="connsiteX1156" fmla="*/ 147876 w 175764"/>
                <a:gd name="connsiteY1156" fmla="*/ 126682 h 181398"/>
                <a:gd name="connsiteX1157" fmla="*/ 147876 w 175764"/>
                <a:gd name="connsiteY1157" fmla="*/ 126682 h 181398"/>
                <a:gd name="connsiteX1158" fmla="*/ 147876 w 175764"/>
                <a:gd name="connsiteY1158" fmla="*/ 126682 h 181398"/>
                <a:gd name="connsiteX1159" fmla="*/ 147876 w 175764"/>
                <a:gd name="connsiteY1159" fmla="*/ 100965 h 181398"/>
                <a:gd name="connsiteX1160" fmla="*/ 147876 w 175764"/>
                <a:gd name="connsiteY1160" fmla="*/ 100965 h 181398"/>
                <a:gd name="connsiteX1161" fmla="*/ 147876 w 175764"/>
                <a:gd name="connsiteY1161" fmla="*/ 100013 h 181398"/>
                <a:gd name="connsiteX1162" fmla="*/ 147876 w 175764"/>
                <a:gd name="connsiteY1162" fmla="*/ 100965 h 181398"/>
                <a:gd name="connsiteX1163" fmla="*/ 147876 w 175764"/>
                <a:gd name="connsiteY1163" fmla="*/ 100965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60020 h 181398"/>
                <a:gd name="connsiteX1175" fmla="*/ 151686 w 175764"/>
                <a:gd name="connsiteY1175" fmla="*/ 160020 h 181398"/>
                <a:gd name="connsiteX1176" fmla="*/ 148828 w 175764"/>
                <a:gd name="connsiteY1176" fmla="*/ 160972 h 181398"/>
                <a:gd name="connsiteX1177" fmla="*/ 149781 w 175764"/>
                <a:gd name="connsiteY1177" fmla="*/ 162877 h 181398"/>
                <a:gd name="connsiteX1178" fmla="*/ 151686 w 175764"/>
                <a:gd name="connsiteY1178" fmla="*/ 160020 h 181398"/>
                <a:gd name="connsiteX1179" fmla="*/ 149781 w 175764"/>
                <a:gd name="connsiteY1179" fmla="*/ 104775 h 181398"/>
                <a:gd name="connsiteX1180" fmla="*/ 149781 w 175764"/>
                <a:gd name="connsiteY1180" fmla="*/ 104775 h 181398"/>
                <a:gd name="connsiteX1181" fmla="*/ 149781 w 175764"/>
                <a:gd name="connsiteY1181" fmla="*/ 104775 h 181398"/>
                <a:gd name="connsiteX1182" fmla="*/ 149781 w 175764"/>
                <a:gd name="connsiteY1182" fmla="*/ 104775 h 181398"/>
                <a:gd name="connsiteX1183" fmla="*/ 149781 w 175764"/>
                <a:gd name="connsiteY1183" fmla="*/ 104775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0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0 w 175764"/>
                <a:gd name="connsiteY1198" fmla="*/ 139065 h 181398"/>
                <a:gd name="connsiteX1199" fmla="*/ 153590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2"/>
                    <a:pt x="98346" y="172402"/>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2"/>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7"/>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5" y="159067"/>
                  </a:cubicBezTo>
                  <a:cubicBezTo>
                    <a:pt x="163115" y="162877"/>
                    <a:pt x="165021" y="164782"/>
                    <a:pt x="168831" y="165735"/>
                  </a:cubicBezTo>
                  <a:cubicBezTo>
                    <a:pt x="170736" y="165735"/>
                    <a:pt x="172640" y="165735"/>
                    <a:pt x="174546" y="166688"/>
                  </a:cubicBezTo>
                  <a:cubicBezTo>
                    <a:pt x="174546" y="171450"/>
                    <a:pt x="176451" y="173355"/>
                    <a:pt x="175498" y="175260"/>
                  </a:cubicBezTo>
                  <a:close/>
                  <a:moveTo>
                    <a:pt x="22146" y="59055"/>
                  </a:moveTo>
                  <a:cubicBezTo>
                    <a:pt x="22146" y="59055"/>
                    <a:pt x="22146" y="59055"/>
                    <a:pt x="22146" y="59055"/>
                  </a:cubicBezTo>
                  <a:cubicBezTo>
                    <a:pt x="21193" y="59055"/>
                    <a:pt x="20240" y="59055"/>
                    <a:pt x="21193" y="60007"/>
                  </a:cubicBezTo>
                  <a:cubicBezTo>
                    <a:pt x="21193" y="60007"/>
                    <a:pt x="21193" y="60007"/>
                    <a:pt x="22146" y="59055"/>
                  </a:cubicBezTo>
                  <a:cubicBezTo>
                    <a:pt x="22146" y="60007"/>
                    <a:pt x="22146" y="60007"/>
                    <a:pt x="22146" y="59055"/>
                  </a:cubicBezTo>
                  <a:close/>
                  <a:moveTo>
                    <a:pt x="23098" y="24765"/>
                  </a:moveTo>
                  <a:lnTo>
                    <a:pt x="25003" y="22860"/>
                  </a:lnTo>
                  <a:cubicBezTo>
                    <a:pt x="25003" y="22860"/>
                    <a:pt x="24051" y="22860"/>
                    <a:pt x="24051" y="22860"/>
                  </a:cubicBezTo>
                  <a:cubicBezTo>
                    <a:pt x="23098" y="22860"/>
                    <a:pt x="22146" y="23813"/>
                    <a:pt x="23098" y="24765"/>
                  </a:cubicBezTo>
                  <a:cubicBezTo>
                    <a:pt x="22146" y="24765"/>
                    <a:pt x="22146" y="24765"/>
                    <a:pt x="23098" y="24765"/>
                  </a:cubicBezTo>
                  <a:close/>
                  <a:moveTo>
                    <a:pt x="23098" y="38100"/>
                  </a:moveTo>
                  <a:cubicBezTo>
                    <a:pt x="23098" y="38100"/>
                    <a:pt x="23098" y="38100"/>
                    <a:pt x="23098" y="38100"/>
                  </a:cubicBezTo>
                  <a:cubicBezTo>
                    <a:pt x="24051" y="37147"/>
                    <a:pt x="24051" y="37147"/>
                    <a:pt x="23098" y="38100"/>
                  </a:cubicBezTo>
                  <a:cubicBezTo>
                    <a:pt x="23098" y="37147"/>
                    <a:pt x="23098" y="37147"/>
                    <a:pt x="23098" y="38100"/>
                  </a:cubicBezTo>
                  <a:cubicBezTo>
                    <a:pt x="22146" y="37147"/>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7"/>
                  </a:cubicBezTo>
                  <a:cubicBezTo>
                    <a:pt x="25003" y="29527"/>
                    <a:pt x="25003" y="31432"/>
                    <a:pt x="23098" y="33338"/>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1915"/>
                    <a:pt x="25003" y="81915"/>
                  </a:cubicBezTo>
                  <a:close/>
                  <a:moveTo>
                    <a:pt x="25956" y="41910"/>
                  </a:moveTo>
                  <a:cubicBezTo>
                    <a:pt x="25003" y="41910"/>
                    <a:pt x="24051" y="42863"/>
                    <a:pt x="25003" y="43815"/>
                  </a:cubicBezTo>
                  <a:cubicBezTo>
                    <a:pt x="25003" y="43815"/>
                    <a:pt x="25003" y="43815"/>
                    <a:pt x="25003" y="43815"/>
                  </a:cubicBezTo>
                  <a:cubicBezTo>
                    <a:pt x="25956" y="43815"/>
                    <a:pt x="25956" y="42863"/>
                    <a:pt x="25956" y="41910"/>
                  </a:cubicBezTo>
                  <a:cubicBezTo>
                    <a:pt x="25956" y="41910"/>
                    <a:pt x="26908" y="40957"/>
                    <a:pt x="25956" y="40005"/>
                  </a:cubicBezTo>
                  <a:lnTo>
                    <a:pt x="25003" y="40005"/>
                  </a:lnTo>
                  <a:cubicBezTo>
                    <a:pt x="25956" y="40957"/>
                    <a:pt x="25956" y="41910"/>
                    <a:pt x="25956" y="41910"/>
                  </a:cubicBezTo>
                  <a:close/>
                  <a:moveTo>
                    <a:pt x="27861" y="70485"/>
                  </a:moveTo>
                  <a:cubicBezTo>
                    <a:pt x="28813" y="70485"/>
                    <a:pt x="30718" y="70485"/>
                    <a:pt x="30718" y="68580"/>
                  </a:cubicBezTo>
                  <a:cubicBezTo>
                    <a:pt x="30718" y="66675"/>
                    <a:pt x="29765" y="67627"/>
                    <a:pt x="27861" y="67627"/>
                  </a:cubicBezTo>
                  <a:cubicBezTo>
                    <a:pt x="26908" y="67627"/>
                    <a:pt x="25003" y="66675"/>
                    <a:pt x="25003" y="68580"/>
                  </a:cubicBezTo>
                  <a:cubicBezTo>
                    <a:pt x="25003" y="70485"/>
                    <a:pt x="26908" y="70485"/>
                    <a:pt x="27861" y="70485"/>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956"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6908" y="159067"/>
                    <a:pt x="27861" y="159067"/>
                    <a:pt x="27861" y="159067"/>
                  </a:cubicBezTo>
                  <a:cubicBezTo>
                    <a:pt x="27861" y="158115"/>
                    <a:pt x="27861"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7861" y="140970"/>
                    <a:pt x="28813" y="140970"/>
                  </a:cubicBezTo>
                  <a:lnTo>
                    <a:pt x="28813" y="140970"/>
                  </a:lnTo>
                  <a:close/>
                  <a:moveTo>
                    <a:pt x="54531" y="117157"/>
                  </a:moveTo>
                  <a:lnTo>
                    <a:pt x="54531" y="117157"/>
                  </a:lnTo>
                  <a:cubicBezTo>
                    <a:pt x="53578" y="115252"/>
                    <a:pt x="51673" y="115252"/>
                    <a:pt x="51673" y="112395"/>
                  </a:cubicBezTo>
                  <a:cubicBezTo>
                    <a:pt x="51673" y="110490"/>
                    <a:pt x="48815" y="112395"/>
                    <a:pt x="47863" y="110490"/>
                  </a:cubicBezTo>
                  <a:cubicBezTo>
                    <a:pt x="45958" y="107632"/>
                    <a:pt x="44053" y="107632"/>
                    <a:pt x="41196" y="106680"/>
                  </a:cubicBezTo>
                  <a:cubicBezTo>
                    <a:pt x="40243" y="106680"/>
                    <a:pt x="39290" y="105727"/>
                    <a:pt x="39290" y="106680"/>
                  </a:cubicBezTo>
                  <a:cubicBezTo>
                    <a:pt x="38338" y="108585"/>
                    <a:pt x="37386" y="107632"/>
                    <a:pt x="36433" y="106680"/>
                  </a:cubicBezTo>
                  <a:cubicBezTo>
                    <a:pt x="35481" y="105727"/>
                    <a:pt x="33576" y="105727"/>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5"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0" y="115252"/>
                    <a:pt x="40243" y="116205"/>
                  </a:cubicBezTo>
                  <a:cubicBezTo>
                    <a:pt x="40243" y="117157"/>
                    <a:pt x="40243" y="118110"/>
                    <a:pt x="41196" y="118110"/>
                  </a:cubicBezTo>
                  <a:cubicBezTo>
                    <a:pt x="43101" y="117157"/>
                    <a:pt x="43101" y="119063"/>
                    <a:pt x="44053" y="120015"/>
                  </a:cubicBezTo>
                  <a:cubicBezTo>
                    <a:pt x="44053" y="121920"/>
                    <a:pt x="44053" y="123825"/>
                    <a:pt x="45006" y="124777"/>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7"/>
                    <a:pt x="50721" y="124777"/>
                    <a:pt x="50721" y="123825"/>
                  </a:cubicBezTo>
                  <a:cubicBezTo>
                    <a:pt x="51673" y="120967"/>
                    <a:pt x="49768" y="122872"/>
                    <a:pt x="48815" y="122872"/>
                  </a:cubicBezTo>
                  <a:cubicBezTo>
                    <a:pt x="48815" y="121920"/>
                    <a:pt x="48815" y="120967"/>
                    <a:pt x="47863" y="120967"/>
                  </a:cubicBezTo>
                  <a:cubicBezTo>
                    <a:pt x="45006" y="120967"/>
                    <a:pt x="45958" y="119063"/>
                    <a:pt x="46911" y="118110"/>
                  </a:cubicBezTo>
                  <a:cubicBezTo>
                    <a:pt x="47863" y="117157"/>
                    <a:pt x="48815" y="117157"/>
                    <a:pt x="47863" y="116205"/>
                  </a:cubicBezTo>
                  <a:cubicBezTo>
                    <a:pt x="46911" y="115252"/>
                    <a:pt x="45958" y="114300"/>
                    <a:pt x="45006" y="115252"/>
                  </a:cubicBezTo>
                  <a:cubicBezTo>
                    <a:pt x="44053" y="116205"/>
                    <a:pt x="42148" y="116205"/>
                    <a:pt x="41196" y="117157"/>
                  </a:cubicBezTo>
                  <a:cubicBezTo>
                    <a:pt x="41196" y="115252"/>
                    <a:pt x="41196" y="114300"/>
                    <a:pt x="41196" y="112395"/>
                  </a:cubicBezTo>
                  <a:cubicBezTo>
                    <a:pt x="41196" y="110490"/>
                    <a:pt x="42148" y="109538"/>
                    <a:pt x="44053" y="108585"/>
                  </a:cubicBezTo>
                  <a:cubicBezTo>
                    <a:pt x="45958" y="108585"/>
                    <a:pt x="46911" y="109538"/>
                    <a:pt x="47863" y="111442"/>
                  </a:cubicBezTo>
                  <a:cubicBezTo>
                    <a:pt x="48815" y="113347"/>
                    <a:pt x="49768" y="113347"/>
                    <a:pt x="51673" y="113347"/>
                  </a:cubicBezTo>
                  <a:cubicBezTo>
                    <a:pt x="52626" y="113347"/>
                    <a:pt x="53578" y="114300"/>
                    <a:pt x="54531" y="115252"/>
                  </a:cubicBezTo>
                  <a:cubicBezTo>
                    <a:pt x="52626" y="118110"/>
                    <a:pt x="52626" y="118110"/>
                    <a:pt x="54531" y="117157"/>
                  </a:cubicBezTo>
                  <a:close/>
                  <a:moveTo>
                    <a:pt x="25956" y="90488"/>
                  </a:moveTo>
                  <a:cubicBezTo>
                    <a:pt x="25956" y="91440"/>
                    <a:pt x="26908" y="91440"/>
                    <a:pt x="25956" y="90488"/>
                  </a:cubicBezTo>
                  <a:cubicBezTo>
                    <a:pt x="27861" y="90488"/>
                    <a:pt x="28813" y="89535"/>
                    <a:pt x="28813" y="88582"/>
                  </a:cubicBezTo>
                  <a:cubicBezTo>
                    <a:pt x="28813" y="87630"/>
                    <a:pt x="28813" y="87630"/>
                    <a:pt x="27861" y="87630"/>
                  </a:cubicBezTo>
                  <a:cubicBezTo>
                    <a:pt x="27861" y="88582"/>
                    <a:pt x="26908" y="89535"/>
                    <a:pt x="25956" y="90488"/>
                  </a:cubicBezTo>
                  <a:close/>
                  <a:moveTo>
                    <a:pt x="26908" y="72390"/>
                  </a:moveTo>
                  <a:cubicBezTo>
                    <a:pt x="26908" y="72390"/>
                    <a:pt x="25956" y="72390"/>
                    <a:pt x="26908" y="72390"/>
                  </a:cubicBezTo>
                  <a:lnTo>
                    <a:pt x="26908" y="72390"/>
                  </a:lnTo>
                  <a:lnTo>
                    <a:pt x="26908" y="72390"/>
                  </a:lnTo>
                  <a:cubicBezTo>
                    <a:pt x="26908" y="72390"/>
                    <a:pt x="26908" y="72390"/>
                    <a:pt x="26908" y="72390"/>
                  </a:cubicBezTo>
                  <a:close/>
                  <a:moveTo>
                    <a:pt x="26908" y="19050"/>
                  </a:moveTo>
                  <a:cubicBezTo>
                    <a:pt x="26908" y="20002"/>
                    <a:pt x="26908" y="20002"/>
                    <a:pt x="27861" y="20002"/>
                  </a:cubicBezTo>
                  <a:cubicBezTo>
                    <a:pt x="28813" y="20002"/>
                    <a:pt x="28813" y="20002"/>
                    <a:pt x="28813" y="19050"/>
                  </a:cubicBezTo>
                  <a:cubicBezTo>
                    <a:pt x="28813" y="18097"/>
                    <a:pt x="27861" y="18097"/>
                    <a:pt x="26908" y="19050"/>
                  </a:cubicBezTo>
                  <a:cubicBezTo>
                    <a:pt x="26908" y="18097"/>
                    <a:pt x="26908" y="18097"/>
                    <a:pt x="26908" y="19050"/>
                  </a:cubicBezTo>
                  <a:close/>
                  <a:moveTo>
                    <a:pt x="27861" y="51435"/>
                  </a:moveTo>
                  <a:lnTo>
                    <a:pt x="27861" y="51435"/>
                  </a:lnTo>
                  <a:cubicBezTo>
                    <a:pt x="27861" y="50482"/>
                    <a:pt x="27861" y="50482"/>
                    <a:pt x="27861" y="51435"/>
                  </a:cubicBezTo>
                  <a:lnTo>
                    <a:pt x="27861" y="51435"/>
                  </a:lnTo>
                  <a:cubicBezTo>
                    <a:pt x="26908" y="50482"/>
                    <a:pt x="27861" y="50482"/>
                    <a:pt x="27861" y="51435"/>
                  </a:cubicBezTo>
                  <a:close/>
                  <a:moveTo>
                    <a:pt x="38338" y="142875"/>
                  </a:moveTo>
                  <a:cubicBezTo>
                    <a:pt x="39290"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5" y="134302"/>
                    <a:pt x="31671" y="136207"/>
                    <a:pt x="32623" y="140017"/>
                  </a:cubicBezTo>
                  <a:cubicBezTo>
                    <a:pt x="33576" y="140970"/>
                    <a:pt x="34528" y="141922"/>
                    <a:pt x="35481" y="142875"/>
                  </a:cubicBezTo>
                  <a:cubicBezTo>
                    <a:pt x="37386" y="144780"/>
                    <a:pt x="37386" y="143827"/>
                    <a:pt x="38338" y="142875"/>
                  </a:cubicBezTo>
                  <a:close/>
                  <a:moveTo>
                    <a:pt x="31671" y="36195"/>
                  </a:moveTo>
                  <a:cubicBezTo>
                    <a:pt x="31671" y="36195"/>
                    <a:pt x="30718" y="35242"/>
                    <a:pt x="30718" y="35242"/>
                  </a:cubicBezTo>
                  <a:cubicBezTo>
                    <a:pt x="29765" y="35242"/>
                    <a:pt x="27861" y="38100"/>
                    <a:pt x="27861" y="39052"/>
                  </a:cubicBezTo>
                  <a:cubicBezTo>
                    <a:pt x="27861" y="40005"/>
                    <a:pt x="28813" y="40005"/>
                    <a:pt x="28813" y="40005"/>
                  </a:cubicBezTo>
                  <a:cubicBezTo>
                    <a:pt x="30718" y="40005"/>
                    <a:pt x="32623" y="38100"/>
                    <a:pt x="31671" y="36195"/>
                  </a:cubicBezTo>
                  <a:close/>
                  <a:moveTo>
                    <a:pt x="30718" y="28575"/>
                  </a:moveTo>
                  <a:cubicBezTo>
                    <a:pt x="29765" y="27622"/>
                    <a:pt x="28813" y="26670"/>
                    <a:pt x="27861" y="28575"/>
                  </a:cubicBezTo>
                  <a:lnTo>
                    <a:pt x="30718" y="28575"/>
                  </a:lnTo>
                  <a:close/>
                  <a:moveTo>
                    <a:pt x="27861" y="16192"/>
                  </a:moveTo>
                  <a:cubicBezTo>
                    <a:pt x="27861" y="16192"/>
                    <a:pt x="28813" y="16192"/>
                    <a:pt x="27861" y="16192"/>
                  </a:cubicBezTo>
                  <a:cubicBezTo>
                    <a:pt x="29765" y="16192"/>
                    <a:pt x="29765" y="16192"/>
                    <a:pt x="29765" y="16192"/>
                  </a:cubicBezTo>
                  <a:cubicBezTo>
                    <a:pt x="29765" y="15240"/>
                    <a:pt x="28813" y="15240"/>
                    <a:pt x="27861" y="16192"/>
                  </a:cubicBezTo>
                  <a:cubicBezTo>
                    <a:pt x="27861" y="15240"/>
                    <a:pt x="27861" y="15240"/>
                    <a:pt x="27861" y="16192"/>
                  </a:cubicBezTo>
                  <a:close/>
                  <a:moveTo>
                    <a:pt x="28813" y="80963"/>
                  </a:moveTo>
                  <a:cubicBezTo>
                    <a:pt x="27861" y="81915"/>
                    <a:pt x="27861" y="83820"/>
                    <a:pt x="27861" y="84772"/>
                  </a:cubicBezTo>
                  <a:cubicBezTo>
                    <a:pt x="28813" y="85725"/>
                    <a:pt x="29765"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5" y="83820"/>
                  </a:cubicBezTo>
                  <a:cubicBezTo>
                    <a:pt x="31671" y="81915"/>
                    <a:pt x="30718" y="80963"/>
                    <a:pt x="28813" y="80963"/>
                  </a:cubicBezTo>
                  <a:close/>
                  <a:moveTo>
                    <a:pt x="28813" y="96202"/>
                  </a:moveTo>
                  <a:cubicBezTo>
                    <a:pt x="28813" y="96202"/>
                    <a:pt x="27861" y="97155"/>
                    <a:pt x="28813" y="96202"/>
                  </a:cubicBezTo>
                  <a:cubicBezTo>
                    <a:pt x="27861" y="97155"/>
                    <a:pt x="27861" y="97155"/>
                    <a:pt x="28813" y="97155"/>
                  </a:cubicBezTo>
                  <a:cubicBezTo>
                    <a:pt x="28813" y="97155"/>
                    <a:pt x="29765" y="97155"/>
                    <a:pt x="28813" y="96202"/>
                  </a:cubicBezTo>
                  <a:cubicBezTo>
                    <a:pt x="29765" y="96202"/>
                    <a:pt x="28813" y="96202"/>
                    <a:pt x="28813" y="96202"/>
                  </a:cubicBezTo>
                  <a:close/>
                  <a:moveTo>
                    <a:pt x="28813" y="120015"/>
                  </a:moveTo>
                  <a:cubicBezTo>
                    <a:pt x="28813" y="120015"/>
                    <a:pt x="28813" y="120015"/>
                    <a:pt x="28813" y="120015"/>
                  </a:cubicBezTo>
                  <a:cubicBezTo>
                    <a:pt x="29765" y="120015"/>
                    <a:pt x="29765" y="119063"/>
                    <a:pt x="28813" y="120015"/>
                  </a:cubicBezTo>
                  <a:cubicBezTo>
                    <a:pt x="28813" y="119063"/>
                    <a:pt x="27861" y="119063"/>
                    <a:pt x="28813" y="120015"/>
                  </a:cubicBezTo>
                  <a:cubicBezTo>
                    <a:pt x="27861" y="120015"/>
                    <a:pt x="28813" y="120015"/>
                    <a:pt x="28813" y="120015"/>
                  </a:cubicBezTo>
                  <a:close/>
                  <a:moveTo>
                    <a:pt x="28813" y="55245"/>
                  </a:moveTo>
                  <a:cubicBezTo>
                    <a:pt x="27861" y="55245"/>
                    <a:pt x="28813" y="55245"/>
                    <a:pt x="28813" y="55245"/>
                  </a:cubicBezTo>
                  <a:cubicBezTo>
                    <a:pt x="29765" y="56197"/>
                    <a:pt x="29765" y="56197"/>
                    <a:pt x="29765" y="55245"/>
                  </a:cubicBezTo>
                  <a:cubicBezTo>
                    <a:pt x="29765" y="55245"/>
                    <a:pt x="29765" y="54292"/>
                    <a:pt x="28813" y="55245"/>
                  </a:cubicBezTo>
                  <a:cubicBezTo>
                    <a:pt x="28813" y="54292"/>
                    <a:pt x="28813" y="54292"/>
                    <a:pt x="28813" y="55245"/>
                  </a:cubicBezTo>
                  <a:close/>
                  <a:moveTo>
                    <a:pt x="28813" y="48577"/>
                  </a:moveTo>
                  <a:cubicBezTo>
                    <a:pt x="29765" y="48577"/>
                    <a:pt x="29765" y="47625"/>
                    <a:pt x="28813" y="48577"/>
                  </a:cubicBezTo>
                  <a:cubicBezTo>
                    <a:pt x="29765" y="47625"/>
                    <a:pt x="28813" y="47625"/>
                    <a:pt x="28813" y="47625"/>
                  </a:cubicBezTo>
                  <a:cubicBezTo>
                    <a:pt x="28813" y="46672"/>
                    <a:pt x="28813" y="46672"/>
                    <a:pt x="28813" y="48577"/>
                  </a:cubicBezTo>
                  <a:cubicBezTo>
                    <a:pt x="28813" y="47625"/>
                    <a:pt x="28813" y="48577"/>
                    <a:pt x="28813" y="48577"/>
                  </a:cubicBezTo>
                  <a:close/>
                  <a:moveTo>
                    <a:pt x="33576" y="56197"/>
                  </a:moveTo>
                  <a:cubicBezTo>
                    <a:pt x="32623" y="58102"/>
                    <a:pt x="31671" y="58102"/>
                    <a:pt x="29765" y="58102"/>
                  </a:cubicBezTo>
                  <a:cubicBezTo>
                    <a:pt x="28813" y="58102"/>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6197"/>
                    <a:pt x="32623"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3813"/>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8813" y="131445"/>
                    <a:pt x="28813" y="129540"/>
                    <a:pt x="28813" y="128588"/>
                  </a:cubicBezTo>
                  <a:close/>
                  <a:moveTo>
                    <a:pt x="29765" y="74295"/>
                  </a:moveTo>
                  <a:cubicBezTo>
                    <a:pt x="29765" y="75247"/>
                    <a:pt x="29765" y="77152"/>
                    <a:pt x="31671" y="77152"/>
                  </a:cubicBezTo>
                  <a:cubicBezTo>
                    <a:pt x="32623" y="77152"/>
                    <a:pt x="32623" y="76200"/>
                    <a:pt x="32623" y="75247"/>
                  </a:cubicBezTo>
                  <a:cubicBezTo>
                    <a:pt x="32623" y="74295"/>
                    <a:pt x="32623" y="72390"/>
                    <a:pt x="30718" y="72390"/>
                  </a:cubicBezTo>
                  <a:cubicBezTo>
                    <a:pt x="29765" y="73342"/>
                    <a:pt x="29765" y="73342"/>
                    <a:pt x="29765" y="74295"/>
                  </a:cubicBezTo>
                  <a:close/>
                  <a:moveTo>
                    <a:pt x="33576" y="151447"/>
                  </a:moveTo>
                  <a:cubicBezTo>
                    <a:pt x="32623" y="150495"/>
                    <a:pt x="31671" y="150495"/>
                    <a:pt x="30718" y="151447"/>
                  </a:cubicBezTo>
                  <a:cubicBezTo>
                    <a:pt x="30718" y="151447"/>
                    <a:pt x="30718" y="152400"/>
                    <a:pt x="30718" y="152400"/>
                  </a:cubicBezTo>
                  <a:cubicBezTo>
                    <a:pt x="31671" y="152400"/>
                    <a:pt x="32623" y="153352"/>
                    <a:pt x="34528" y="152400"/>
                  </a:cubicBezTo>
                  <a:cubicBezTo>
                    <a:pt x="34528" y="151447"/>
                    <a:pt x="33576" y="151447"/>
                    <a:pt x="33576" y="151447"/>
                  </a:cubicBezTo>
                  <a:close/>
                  <a:moveTo>
                    <a:pt x="54531" y="49530"/>
                  </a:moveTo>
                  <a:cubicBezTo>
                    <a:pt x="55483" y="49530"/>
                    <a:pt x="55483" y="50482"/>
                    <a:pt x="55483" y="51435"/>
                  </a:cubicBezTo>
                  <a:cubicBezTo>
                    <a:pt x="57388" y="52388"/>
                    <a:pt x="58340" y="51435"/>
                    <a:pt x="59293" y="51435"/>
                  </a:cubicBezTo>
                  <a:cubicBezTo>
                    <a:pt x="60246" y="50482"/>
                    <a:pt x="58340" y="50482"/>
                    <a:pt x="58340" y="49530"/>
                  </a:cubicBezTo>
                  <a:cubicBezTo>
                    <a:pt x="57388" y="47625"/>
                    <a:pt x="55483" y="48577"/>
                    <a:pt x="54531" y="46672"/>
                  </a:cubicBezTo>
                  <a:cubicBezTo>
                    <a:pt x="56436" y="46672"/>
                    <a:pt x="57388" y="46672"/>
                    <a:pt x="58340" y="45720"/>
                  </a:cubicBezTo>
                  <a:cubicBezTo>
                    <a:pt x="59293" y="44767"/>
                    <a:pt x="59293" y="42863"/>
                    <a:pt x="58340" y="41910"/>
                  </a:cubicBezTo>
                  <a:cubicBezTo>
                    <a:pt x="58340" y="40957"/>
                    <a:pt x="58340"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0" y="33338"/>
                  </a:cubicBezTo>
                  <a:cubicBezTo>
                    <a:pt x="39290" y="32385"/>
                    <a:pt x="38338" y="31432"/>
                    <a:pt x="38338" y="31432"/>
                  </a:cubicBezTo>
                  <a:cubicBezTo>
                    <a:pt x="39290" y="31432"/>
                    <a:pt x="40243" y="30480"/>
                    <a:pt x="40243" y="31432"/>
                  </a:cubicBezTo>
                  <a:cubicBezTo>
                    <a:pt x="41196" y="31432"/>
                    <a:pt x="42148" y="32385"/>
                    <a:pt x="44053" y="32385"/>
                  </a:cubicBezTo>
                  <a:cubicBezTo>
                    <a:pt x="44053" y="30480"/>
                    <a:pt x="45958" y="28575"/>
                    <a:pt x="47863" y="28575"/>
                  </a:cubicBezTo>
                  <a:cubicBezTo>
                    <a:pt x="48815" y="28575"/>
                    <a:pt x="49768" y="28575"/>
                    <a:pt x="50721" y="27622"/>
                  </a:cubicBezTo>
                  <a:cubicBezTo>
                    <a:pt x="52626" y="26670"/>
                    <a:pt x="52626" y="24765"/>
                    <a:pt x="51673" y="23813"/>
                  </a:cubicBezTo>
                  <a:cubicBezTo>
                    <a:pt x="50721" y="22860"/>
                    <a:pt x="49768" y="23813"/>
                    <a:pt x="48815"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0"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0" y="38100"/>
                  </a:cubicBezTo>
                  <a:cubicBezTo>
                    <a:pt x="40243" y="38100"/>
                    <a:pt x="39290"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5"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5" y="45720"/>
                  </a:cubicBezTo>
                  <a:cubicBezTo>
                    <a:pt x="46911" y="46672"/>
                    <a:pt x="46911" y="48577"/>
                    <a:pt x="48815"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5" y="60007"/>
                    <a:pt x="48815"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1435"/>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99060"/>
                    <a:pt x="32623" y="100013"/>
                    <a:pt x="31671" y="100013"/>
                  </a:cubicBezTo>
                  <a:close/>
                  <a:moveTo>
                    <a:pt x="32623" y="18097"/>
                  </a:moveTo>
                  <a:cubicBezTo>
                    <a:pt x="32623" y="19050"/>
                    <a:pt x="32623" y="19050"/>
                    <a:pt x="32623" y="18097"/>
                  </a:cubicBezTo>
                  <a:cubicBezTo>
                    <a:pt x="33576" y="18097"/>
                    <a:pt x="33576" y="18097"/>
                    <a:pt x="33576" y="17145"/>
                  </a:cubicBezTo>
                  <a:cubicBezTo>
                    <a:pt x="33576" y="18097"/>
                    <a:pt x="33576" y="18097"/>
                    <a:pt x="32623" y="18097"/>
                  </a:cubicBezTo>
                  <a:cubicBezTo>
                    <a:pt x="32623" y="18097"/>
                    <a:pt x="32623" y="18097"/>
                    <a:pt x="32623"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9532"/>
                  </a:moveTo>
                  <a:cubicBezTo>
                    <a:pt x="41196" y="69532"/>
                    <a:pt x="42148" y="69532"/>
                    <a:pt x="42148" y="67627"/>
                  </a:cubicBezTo>
                  <a:cubicBezTo>
                    <a:pt x="42148" y="67627"/>
                    <a:pt x="42148" y="66675"/>
                    <a:pt x="41196" y="66675"/>
                  </a:cubicBezTo>
                  <a:cubicBezTo>
                    <a:pt x="40243" y="66675"/>
                    <a:pt x="40243" y="67627"/>
                    <a:pt x="40243" y="69532"/>
                  </a:cubicBezTo>
                  <a:lnTo>
                    <a:pt x="40243" y="69532"/>
                  </a:lnTo>
                  <a:cubicBezTo>
                    <a:pt x="38338" y="69532"/>
                    <a:pt x="37386" y="69532"/>
                    <a:pt x="35481" y="67627"/>
                  </a:cubicBezTo>
                  <a:cubicBezTo>
                    <a:pt x="35481" y="66675"/>
                    <a:pt x="34528" y="66675"/>
                    <a:pt x="33576" y="67627"/>
                  </a:cubicBezTo>
                  <a:cubicBezTo>
                    <a:pt x="33576" y="68580"/>
                    <a:pt x="35481" y="75247"/>
                    <a:pt x="35481" y="76200"/>
                  </a:cubicBezTo>
                  <a:cubicBezTo>
                    <a:pt x="36433" y="77152"/>
                    <a:pt x="38338" y="77152"/>
                    <a:pt x="38338" y="75247"/>
                  </a:cubicBezTo>
                  <a:cubicBezTo>
                    <a:pt x="39290" y="74295"/>
                    <a:pt x="40243" y="73342"/>
                    <a:pt x="42148" y="73342"/>
                  </a:cubicBezTo>
                  <a:cubicBezTo>
                    <a:pt x="43101" y="73342"/>
                    <a:pt x="44053" y="73342"/>
                    <a:pt x="44053" y="72390"/>
                  </a:cubicBezTo>
                  <a:cubicBezTo>
                    <a:pt x="44053" y="71438"/>
                    <a:pt x="43101" y="70485"/>
                    <a:pt x="42148" y="70485"/>
                  </a:cubicBezTo>
                  <a:cubicBezTo>
                    <a:pt x="41196" y="70485"/>
                    <a:pt x="40243" y="71438"/>
                    <a:pt x="39290" y="71438"/>
                  </a:cubicBezTo>
                  <a:cubicBezTo>
                    <a:pt x="38338" y="71438"/>
                    <a:pt x="37386" y="72390"/>
                    <a:pt x="37386" y="71438"/>
                  </a:cubicBezTo>
                  <a:cubicBezTo>
                    <a:pt x="38338" y="70485"/>
                    <a:pt x="39290" y="69532"/>
                    <a:pt x="40243" y="69532"/>
                  </a:cubicBezTo>
                  <a:close/>
                  <a:moveTo>
                    <a:pt x="45006" y="61913"/>
                  </a:moveTo>
                  <a:lnTo>
                    <a:pt x="42148" y="63817"/>
                  </a:lnTo>
                  <a:cubicBezTo>
                    <a:pt x="41196" y="62865"/>
                    <a:pt x="41196" y="60960"/>
                    <a:pt x="41196" y="61913"/>
                  </a:cubicBezTo>
                  <a:cubicBezTo>
                    <a:pt x="38338" y="64770"/>
                    <a:pt x="36433" y="62865"/>
                    <a:pt x="34528" y="61913"/>
                  </a:cubicBezTo>
                  <a:lnTo>
                    <a:pt x="34528" y="61913"/>
                  </a:lnTo>
                  <a:cubicBezTo>
                    <a:pt x="36433" y="60960"/>
                    <a:pt x="39290" y="61913"/>
                    <a:pt x="39290" y="58102"/>
                  </a:cubicBezTo>
                  <a:cubicBezTo>
                    <a:pt x="39290" y="57150"/>
                    <a:pt x="40243" y="57150"/>
                    <a:pt x="41196" y="58102"/>
                  </a:cubicBezTo>
                  <a:cubicBezTo>
                    <a:pt x="42148" y="59055"/>
                    <a:pt x="44053" y="60007"/>
                    <a:pt x="45006" y="61913"/>
                  </a:cubicBezTo>
                  <a:close/>
                  <a:moveTo>
                    <a:pt x="34528" y="20955"/>
                  </a:moveTo>
                  <a:lnTo>
                    <a:pt x="34528" y="20955"/>
                  </a:lnTo>
                  <a:cubicBezTo>
                    <a:pt x="36433" y="20955"/>
                    <a:pt x="37386" y="20002"/>
                    <a:pt x="37386" y="19050"/>
                  </a:cubicBezTo>
                  <a:cubicBezTo>
                    <a:pt x="38338" y="19050"/>
                    <a:pt x="38338" y="19050"/>
                    <a:pt x="38338" y="19050"/>
                  </a:cubicBezTo>
                  <a:cubicBezTo>
                    <a:pt x="38338" y="19050"/>
                    <a:pt x="39290" y="19050"/>
                    <a:pt x="39290" y="19050"/>
                  </a:cubicBezTo>
                  <a:cubicBezTo>
                    <a:pt x="39290" y="18097"/>
                    <a:pt x="38338" y="18097"/>
                    <a:pt x="38338" y="18097"/>
                  </a:cubicBezTo>
                  <a:cubicBezTo>
                    <a:pt x="37386" y="18097"/>
                    <a:pt x="37386" y="18097"/>
                    <a:pt x="36433" y="18097"/>
                  </a:cubicBezTo>
                  <a:cubicBezTo>
                    <a:pt x="36433" y="19050"/>
                    <a:pt x="34528" y="19050"/>
                    <a:pt x="34528" y="20955"/>
                  </a:cubicBezTo>
                  <a:close/>
                  <a:moveTo>
                    <a:pt x="36433" y="138113"/>
                  </a:moveTo>
                  <a:cubicBezTo>
                    <a:pt x="36433" y="139065"/>
                    <a:pt x="36433" y="139065"/>
                    <a:pt x="35481" y="140017"/>
                  </a:cubicBezTo>
                  <a:cubicBezTo>
                    <a:pt x="35481" y="140017"/>
                    <a:pt x="35481" y="140017"/>
                    <a:pt x="35481" y="140017"/>
                  </a:cubicBezTo>
                  <a:cubicBezTo>
                    <a:pt x="34528" y="138113"/>
                    <a:pt x="35481" y="138113"/>
                    <a:pt x="36433" y="138113"/>
                  </a:cubicBezTo>
                  <a:close/>
                  <a:moveTo>
                    <a:pt x="41196" y="161925"/>
                  </a:moveTo>
                  <a:cubicBezTo>
                    <a:pt x="40243" y="160972"/>
                    <a:pt x="39290" y="159067"/>
                    <a:pt x="38338" y="159067"/>
                  </a:cubicBezTo>
                  <a:cubicBezTo>
                    <a:pt x="37386" y="159067"/>
                    <a:pt x="36433" y="160020"/>
                    <a:pt x="36433" y="161925"/>
                  </a:cubicBezTo>
                  <a:cubicBezTo>
                    <a:pt x="36433" y="162877"/>
                    <a:pt x="36433" y="163830"/>
                    <a:pt x="36433" y="164782"/>
                  </a:cubicBezTo>
                  <a:cubicBezTo>
                    <a:pt x="36433" y="165735"/>
                    <a:pt x="35481" y="165735"/>
                    <a:pt x="36433" y="166688"/>
                  </a:cubicBezTo>
                  <a:cubicBezTo>
                    <a:pt x="37386" y="166688"/>
                    <a:pt x="37386" y="166688"/>
                    <a:pt x="37386" y="165735"/>
                  </a:cubicBezTo>
                  <a:cubicBezTo>
                    <a:pt x="37386" y="163830"/>
                    <a:pt x="38338" y="163830"/>
                    <a:pt x="40243" y="163830"/>
                  </a:cubicBezTo>
                  <a:cubicBezTo>
                    <a:pt x="40243" y="162877"/>
                    <a:pt x="41196" y="161925"/>
                    <a:pt x="41196" y="161925"/>
                  </a:cubicBezTo>
                  <a:close/>
                  <a:moveTo>
                    <a:pt x="36433" y="101917"/>
                  </a:moveTo>
                  <a:cubicBezTo>
                    <a:pt x="36433" y="101917"/>
                    <a:pt x="35481" y="101917"/>
                    <a:pt x="36433" y="101917"/>
                  </a:cubicBezTo>
                  <a:cubicBezTo>
                    <a:pt x="35481" y="102870"/>
                    <a:pt x="35481" y="103822"/>
                    <a:pt x="36433" y="103822"/>
                  </a:cubicBezTo>
                  <a:cubicBezTo>
                    <a:pt x="37386" y="103822"/>
                    <a:pt x="37386" y="103822"/>
                    <a:pt x="36433" y="101917"/>
                  </a:cubicBezTo>
                  <a:cubicBezTo>
                    <a:pt x="37386" y="102870"/>
                    <a:pt x="37386" y="101917"/>
                    <a:pt x="36433" y="101917"/>
                  </a:cubicBezTo>
                  <a:close/>
                  <a:moveTo>
                    <a:pt x="37386" y="149542"/>
                  </a:moveTo>
                  <a:cubicBezTo>
                    <a:pt x="37386" y="149542"/>
                    <a:pt x="36433" y="149542"/>
                    <a:pt x="37386" y="149542"/>
                  </a:cubicBezTo>
                  <a:cubicBezTo>
                    <a:pt x="36433" y="150495"/>
                    <a:pt x="36433" y="150495"/>
                    <a:pt x="37386" y="149542"/>
                  </a:cubicBezTo>
                  <a:cubicBezTo>
                    <a:pt x="37386" y="150495"/>
                    <a:pt x="37386" y="150495"/>
                    <a:pt x="37386" y="149542"/>
                  </a:cubicBezTo>
                  <a:cubicBezTo>
                    <a:pt x="37386" y="149542"/>
                    <a:pt x="37386" y="149542"/>
                    <a:pt x="37386" y="149542"/>
                  </a:cubicBezTo>
                  <a:close/>
                  <a:moveTo>
                    <a:pt x="38338" y="98107"/>
                  </a:moveTo>
                  <a:cubicBezTo>
                    <a:pt x="39290" y="96202"/>
                    <a:pt x="41196" y="96202"/>
                    <a:pt x="42148" y="95250"/>
                  </a:cubicBezTo>
                  <a:cubicBezTo>
                    <a:pt x="41196" y="95250"/>
                    <a:pt x="39290" y="94297"/>
                    <a:pt x="38338" y="92392"/>
                  </a:cubicBezTo>
                  <a:cubicBezTo>
                    <a:pt x="37386" y="91440"/>
                    <a:pt x="35481" y="91440"/>
                    <a:pt x="35481" y="92392"/>
                  </a:cubicBezTo>
                  <a:cubicBezTo>
                    <a:pt x="35481" y="94297"/>
                    <a:pt x="34528" y="96202"/>
                    <a:pt x="35481" y="98107"/>
                  </a:cubicBezTo>
                  <a:cubicBezTo>
                    <a:pt x="36433" y="99060"/>
                    <a:pt x="38338" y="99060"/>
                    <a:pt x="38338" y="98107"/>
                  </a:cubicBezTo>
                  <a:close/>
                  <a:moveTo>
                    <a:pt x="40243" y="165735"/>
                  </a:moveTo>
                  <a:cubicBezTo>
                    <a:pt x="40243" y="165735"/>
                    <a:pt x="40243" y="164782"/>
                    <a:pt x="40243" y="165735"/>
                  </a:cubicBezTo>
                  <a:cubicBezTo>
                    <a:pt x="39290" y="164782"/>
                    <a:pt x="39290" y="164782"/>
                    <a:pt x="38338" y="165735"/>
                  </a:cubicBezTo>
                  <a:cubicBezTo>
                    <a:pt x="38338" y="165735"/>
                    <a:pt x="39290"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3101" y="144780"/>
                    <a:pt x="44053" y="146685"/>
                    <a:pt x="45006" y="146685"/>
                  </a:cubicBezTo>
                  <a:close/>
                  <a:moveTo>
                    <a:pt x="40243" y="120967"/>
                  </a:moveTo>
                  <a:cubicBezTo>
                    <a:pt x="40243" y="121920"/>
                    <a:pt x="40243" y="121920"/>
                    <a:pt x="40243" y="120967"/>
                  </a:cubicBezTo>
                  <a:cubicBezTo>
                    <a:pt x="41196" y="120015"/>
                    <a:pt x="41196" y="120015"/>
                    <a:pt x="40243" y="119063"/>
                  </a:cubicBezTo>
                  <a:cubicBezTo>
                    <a:pt x="39290" y="120015"/>
                    <a:pt x="39290" y="120967"/>
                    <a:pt x="40243" y="120967"/>
                  </a:cubicBezTo>
                  <a:close/>
                  <a:moveTo>
                    <a:pt x="43101" y="151447"/>
                  </a:moveTo>
                  <a:cubicBezTo>
                    <a:pt x="43101" y="150495"/>
                    <a:pt x="42148" y="149542"/>
                    <a:pt x="41196" y="150495"/>
                  </a:cubicBezTo>
                  <a:cubicBezTo>
                    <a:pt x="40243" y="150495"/>
                    <a:pt x="39290" y="151447"/>
                    <a:pt x="39290" y="152400"/>
                  </a:cubicBezTo>
                  <a:cubicBezTo>
                    <a:pt x="39290" y="153352"/>
                    <a:pt x="40243" y="154305"/>
                    <a:pt x="41196" y="154305"/>
                  </a:cubicBezTo>
                  <a:cubicBezTo>
                    <a:pt x="43101" y="154305"/>
                    <a:pt x="43101" y="152400"/>
                    <a:pt x="43101"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40017"/>
                    <a:pt x="39290" y="140017"/>
                    <a:pt x="40243" y="140970"/>
                  </a:cubicBezTo>
                  <a:close/>
                  <a:moveTo>
                    <a:pt x="40243" y="134302"/>
                  </a:moveTo>
                  <a:cubicBezTo>
                    <a:pt x="40243" y="135255"/>
                    <a:pt x="40243" y="135255"/>
                    <a:pt x="40243" y="134302"/>
                  </a:cubicBezTo>
                  <a:cubicBezTo>
                    <a:pt x="41196" y="135255"/>
                    <a:pt x="41196" y="135255"/>
                    <a:pt x="40243" y="134302"/>
                  </a:cubicBezTo>
                  <a:cubicBezTo>
                    <a:pt x="41196" y="134302"/>
                    <a:pt x="41196" y="134302"/>
                    <a:pt x="40243" y="134302"/>
                  </a:cubicBezTo>
                  <a:cubicBezTo>
                    <a:pt x="40243" y="134302"/>
                    <a:pt x="40243" y="134302"/>
                    <a:pt x="40243" y="134302"/>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5"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2"/>
                    <a:pt x="45958" y="97155"/>
                    <a:pt x="45958" y="97155"/>
                  </a:cubicBezTo>
                  <a:cubicBezTo>
                    <a:pt x="45006" y="98107"/>
                    <a:pt x="45006" y="98107"/>
                    <a:pt x="45958" y="99060"/>
                  </a:cubicBezTo>
                  <a:cubicBezTo>
                    <a:pt x="46911" y="100013"/>
                    <a:pt x="47863" y="100013"/>
                    <a:pt x="49768" y="100013"/>
                  </a:cubicBezTo>
                  <a:lnTo>
                    <a:pt x="49768" y="107632"/>
                  </a:lnTo>
                  <a:cubicBezTo>
                    <a:pt x="49768" y="107632"/>
                    <a:pt x="48815" y="106680"/>
                    <a:pt x="47863" y="106680"/>
                  </a:cubicBezTo>
                  <a:lnTo>
                    <a:pt x="47863" y="106680"/>
                  </a:lnTo>
                  <a:cubicBezTo>
                    <a:pt x="47863" y="107632"/>
                    <a:pt x="48815" y="107632"/>
                    <a:pt x="49768" y="107632"/>
                  </a:cubicBezTo>
                  <a:cubicBezTo>
                    <a:pt x="50721" y="109538"/>
                    <a:pt x="51673" y="109538"/>
                    <a:pt x="52626" y="107632"/>
                  </a:cubicBezTo>
                  <a:cubicBezTo>
                    <a:pt x="52626" y="106680"/>
                    <a:pt x="52626" y="105727"/>
                    <a:pt x="52626" y="104775"/>
                  </a:cubicBezTo>
                  <a:cubicBezTo>
                    <a:pt x="52626" y="103822"/>
                    <a:pt x="54531" y="102870"/>
                    <a:pt x="53578" y="101917"/>
                  </a:cubicBezTo>
                  <a:cubicBezTo>
                    <a:pt x="52626" y="100965"/>
                    <a:pt x="51673" y="100965"/>
                    <a:pt x="49768" y="100965"/>
                  </a:cubicBezTo>
                  <a:cubicBezTo>
                    <a:pt x="47863" y="99060"/>
                    <a:pt x="48815" y="98107"/>
                    <a:pt x="49768" y="97155"/>
                  </a:cubicBezTo>
                  <a:close/>
                  <a:moveTo>
                    <a:pt x="43101" y="106680"/>
                  </a:moveTo>
                  <a:cubicBezTo>
                    <a:pt x="43101" y="106680"/>
                    <a:pt x="45006" y="106680"/>
                    <a:pt x="45006" y="105727"/>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4775"/>
                    <a:pt x="42148" y="105727"/>
                    <a:pt x="43101" y="106680"/>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3820"/>
                    <a:pt x="47863" y="82867"/>
                  </a:cubicBezTo>
                  <a:close/>
                  <a:moveTo>
                    <a:pt x="44053" y="14288"/>
                  </a:moveTo>
                  <a:cubicBezTo>
                    <a:pt x="44053" y="15240"/>
                    <a:pt x="44053" y="15240"/>
                    <a:pt x="44053" y="14288"/>
                  </a:cubicBezTo>
                  <a:cubicBezTo>
                    <a:pt x="46911" y="13335"/>
                    <a:pt x="48815"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5" y="160972"/>
                  </a:moveTo>
                  <a:cubicBezTo>
                    <a:pt x="47863" y="160020"/>
                    <a:pt x="46911" y="159067"/>
                    <a:pt x="45006" y="158115"/>
                  </a:cubicBezTo>
                  <a:cubicBezTo>
                    <a:pt x="45006" y="158115"/>
                    <a:pt x="44053" y="158115"/>
                    <a:pt x="44053" y="159067"/>
                  </a:cubicBezTo>
                  <a:cubicBezTo>
                    <a:pt x="44053" y="160972"/>
                    <a:pt x="45006" y="161925"/>
                    <a:pt x="46911" y="162877"/>
                  </a:cubicBezTo>
                  <a:cubicBezTo>
                    <a:pt x="47863" y="162877"/>
                    <a:pt x="47863" y="161925"/>
                    <a:pt x="48815" y="160972"/>
                  </a:cubicBezTo>
                  <a:close/>
                  <a:moveTo>
                    <a:pt x="46911" y="124777"/>
                  </a:moveTo>
                  <a:cubicBezTo>
                    <a:pt x="46911" y="125730"/>
                    <a:pt x="46911" y="125730"/>
                    <a:pt x="45958" y="126682"/>
                  </a:cubicBezTo>
                  <a:lnTo>
                    <a:pt x="45958" y="126682"/>
                  </a:lnTo>
                  <a:cubicBezTo>
                    <a:pt x="45006" y="124777"/>
                    <a:pt x="45958" y="124777"/>
                    <a:pt x="46911" y="124777"/>
                  </a:cubicBezTo>
                  <a:close/>
                  <a:moveTo>
                    <a:pt x="48815"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6210"/>
                    <a:pt x="48815" y="155257"/>
                    <a:pt x="48815" y="154305"/>
                  </a:cubicBezTo>
                  <a:cubicBezTo>
                    <a:pt x="48815" y="154305"/>
                    <a:pt x="48815" y="154305"/>
                    <a:pt x="48815" y="154305"/>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5" y="74295"/>
                    <a:pt x="46911" y="74295"/>
                    <a:pt x="46911" y="75247"/>
                  </a:cubicBezTo>
                  <a:cubicBezTo>
                    <a:pt x="45958" y="77152"/>
                    <a:pt x="46911" y="78105"/>
                    <a:pt x="48815" y="79057"/>
                  </a:cubicBezTo>
                  <a:cubicBezTo>
                    <a:pt x="50721" y="80010"/>
                    <a:pt x="49768" y="78105"/>
                    <a:pt x="49768" y="77152"/>
                  </a:cubicBezTo>
                  <a:cubicBezTo>
                    <a:pt x="50721" y="76200"/>
                    <a:pt x="50721" y="77152"/>
                    <a:pt x="51673" y="77152"/>
                  </a:cubicBezTo>
                  <a:cubicBezTo>
                    <a:pt x="52626" y="77152"/>
                    <a:pt x="53578" y="79057"/>
                    <a:pt x="54531" y="78105"/>
                  </a:cubicBezTo>
                  <a:cubicBezTo>
                    <a:pt x="54531" y="77152"/>
                    <a:pt x="53578" y="76200"/>
                    <a:pt x="52626" y="75247"/>
                  </a:cubicBezTo>
                  <a:close/>
                  <a:moveTo>
                    <a:pt x="47863" y="28575"/>
                  </a:moveTo>
                  <a:cubicBezTo>
                    <a:pt x="46911" y="28575"/>
                    <a:pt x="46911" y="28575"/>
                    <a:pt x="45958" y="29527"/>
                  </a:cubicBezTo>
                  <a:cubicBezTo>
                    <a:pt x="45958" y="30480"/>
                    <a:pt x="45958" y="30480"/>
                    <a:pt x="46911" y="30480"/>
                  </a:cubicBezTo>
                  <a:cubicBezTo>
                    <a:pt x="47863" y="29527"/>
                    <a:pt x="48815" y="29527"/>
                    <a:pt x="47863" y="28575"/>
                  </a:cubicBezTo>
                  <a:cubicBezTo>
                    <a:pt x="48815" y="28575"/>
                    <a:pt x="48815" y="28575"/>
                    <a:pt x="47863" y="28575"/>
                  </a:cubicBezTo>
                  <a:close/>
                  <a:moveTo>
                    <a:pt x="49768" y="165735"/>
                  </a:moveTo>
                  <a:cubicBezTo>
                    <a:pt x="49768" y="165735"/>
                    <a:pt x="49768" y="164782"/>
                    <a:pt x="49768" y="165735"/>
                  </a:cubicBezTo>
                  <a:cubicBezTo>
                    <a:pt x="47863" y="164782"/>
                    <a:pt x="47863" y="165735"/>
                    <a:pt x="47863" y="165735"/>
                  </a:cubicBezTo>
                  <a:cubicBezTo>
                    <a:pt x="47863" y="166688"/>
                    <a:pt x="47863" y="166688"/>
                    <a:pt x="48815" y="166688"/>
                  </a:cubicBezTo>
                  <a:cubicBezTo>
                    <a:pt x="48815" y="166688"/>
                    <a:pt x="49768" y="166688"/>
                    <a:pt x="49768" y="165735"/>
                  </a:cubicBezTo>
                  <a:close/>
                  <a:moveTo>
                    <a:pt x="50721" y="83820"/>
                  </a:moveTo>
                  <a:cubicBezTo>
                    <a:pt x="50721" y="82867"/>
                    <a:pt x="49768" y="83820"/>
                    <a:pt x="48815" y="83820"/>
                  </a:cubicBezTo>
                  <a:cubicBezTo>
                    <a:pt x="48815" y="84772"/>
                    <a:pt x="48815" y="85725"/>
                    <a:pt x="49768" y="85725"/>
                  </a:cubicBezTo>
                  <a:cubicBezTo>
                    <a:pt x="50721" y="85725"/>
                    <a:pt x="50721" y="84772"/>
                    <a:pt x="50721" y="83820"/>
                  </a:cubicBezTo>
                  <a:close/>
                  <a:moveTo>
                    <a:pt x="51673" y="53340"/>
                  </a:moveTo>
                  <a:cubicBezTo>
                    <a:pt x="51673" y="53340"/>
                    <a:pt x="50721" y="54292"/>
                    <a:pt x="51673" y="53340"/>
                  </a:cubicBezTo>
                  <a:cubicBezTo>
                    <a:pt x="49768" y="54292"/>
                    <a:pt x="48815" y="53340"/>
                    <a:pt x="48815" y="52388"/>
                  </a:cubicBezTo>
                  <a:cubicBezTo>
                    <a:pt x="48815" y="51435"/>
                    <a:pt x="48815" y="51435"/>
                    <a:pt x="49768" y="51435"/>
                  </a:cubicBezTo>
                  <a:cubicBezTo>
                    <a:pt x="50721" y="52388"/>
                    <a:pt x="51673" y="51435"/>
                    <a:pt x="51673" y="53340"/>
                  </a:cubicBezTo>
                  <a:close/>
                  <a:moveTo>
                    <a:pt x="49768" y="120015"/>
                  </a:moveTo>
                  <a:lnTo>
                    <a:pt x="49768" y="120015"/>
                  </a:lnTo>
                  <a:cubicBezTo>
                    <a:pt x="49768" y="120967"/>
                    <a:pt x="49768" y="120015"/>
                    <a:pt x="49768" y="120015"/>
                  </a:cubicBezTo>
                  <a:lnTo>
                    <a:pt x="49768" y="120015"/>
                  </a:lnTo>
                  <a:lnTo>
                    <a:pt x="49768" y="120015"/>
                  </a:lnTo>
                  <a:close/>
                  <a:moveTo>
                    <a:pt x="49768" y="67627"/>
                  </a:moveTo>
                  <a:cubicBezTo>
                    <a:pt x="50721" y="67627"/>
                    <a:pt x="50721" y="67627"/>
                    <a:pt x="49768" y="67627"/>
                  </a:cubicBezTo>
                  <a:lnTo>
                    <a:pt x="49768" y="67627"/>
                  </a:lnTo>
                  <a:cubicBezTo>
                    <a:pt x="49768" y="66675"/>
                    <a:pt x="49768" y="67627"/>
                    <a:pt x="49768" y="67627"/>
                  </a:cubicBezTo>
                  <a:cubicBezTo>
                    <a:pt x="49768" y="67627"/>
                    <a:pt x="49768" y="68580"/>
                    <a:pt x="49768" y="67627"/>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0721" y="170497"/>
                    <a:pt x="51673" y="169545"/>
                    <a:pt x="51673" y="169545"/>
                  </a:cubicBezTo>
                  <a:close/>
                  <a:moveTo>
                    <a:pt x="52626" y="130492"/>
                  </a:moveTo>
                  <a:cubicBezTo>
                    <a:pt x="52626" y="130492"/>
                    <a:pt x="53578" y="129540"/>
                    <a:pt x="52626" y="130492"/>
                  </a:cubicBezTo>
                  <a:cubicBezTo>
                    <a:pt x="52626" y="128588"/>
                    <a:pt x="52626" y="126682"/>
                    <a:pt x="51673" y="126682"/>
                  </a:cubicBezTo>
                  <a:cubicBezTo>
                    <a:pt x="51673" y="126682"/>
                    <a:pt x="50721" y="126682"/>
                    <a:pt x="50721" y="127635"/>
                  </a:cubicBezTo>
                  <a:cubicBezTo>
                    <a:pt x="49768" y="128588"/>
                    <a:pt x="51673" y="129540"/>
                    <a:pt x="52626" y="130492"/>
                  </a:cubicBezTo>
                  <a:close/>
                  <a:moveTo>
                    <a:pt x="54531" y="118110"/>
                  </a:moveTo>
                  <a:cubicBezTo>
                    <a:pt x="54531" y="119063"/>
                    <a:pt x="54531" y="119063"/>
                    <a:pt x="53578" y="119063"/>
                  </a:cubicBezTo>
                  <a:cubicBezTo>
                    <a:pt x="52626" y="120015"/>
                    <a:pt x="51673" y="119063"/>
                    <a:pt x="52626" y="120967"/>
                  </a:cubicBezTo>
                  <a:cubicBezTo>
                    <a:pt x="52626" y="121920"/>
                    <a:pt x="53578" y="122872"/>
                    <a:pt x="54531" y="121920"/>
                  </a:cubicBezTo>
                  <a:cubicBezTo>
                    <a:pt x="55483" y="121920"/>
                    <a:pt x="55483" y="120967"/>
                    <a:pt x="55483" y="120015"/>
                  </a:cubicBezTo>
                  <a:cubicBezTo>
                    <a:pt x="55483" y="119063"/>
                    <a:pt x="55483" y="118110"/>
                    <a:pt x="54531" y="118110"/>
                  </a:cubicBezTo>
                  <a:close/>
                  <a:moveTo>
                    <a:pt x="54531" y="100013"/>
                  </a:moveTo>
                  <a:cubicBezTo>
                    <a:pt x="55483" y="100013"/>
                    <a:pt x="54531" y="99060"/>
                    <a:pt x="54531" y="98107"/>
                  </a:cubicBezTo>
                  <a:cubicBezTo>
                    <a:pt x="54531" y="97155"/>
                    <a:pt x="54531" y="96202"/>
                    <a:pt x="53578" y="96202"/>
                  </a:cubicBezTo>
                  <a:cubicBezTo>
                    <a:pt x="52626" y="96202"/>
                    <a:pt x="51673" y="97155"/>
                    <a:pt x="51673" y="97155"/>
                  </a:cubicBezTo>
                  <a:cubicBezTo>
                    <a:pt x="52626" y="99060"/>
                    <a:pt x="53578" y="100013"/>
                    <a:pt x="54531" y="100013"/>
                  </a:cubicBezTo>
                  <a:close/>
                  <a:moveTo>
                    <a:pt x="53578" y="155257"/>
                  </a:moveTo>
                  <a:cubicBezTo>
                    <a:pt x="53578" y="155257"/>
                    <a:pt x="53578" y="155257"/>
                    <a:pt x="53578" y="155257"/>
                  </a:cubicBezTo>
                  <a:cubicBezTo>
                    <a:pt x="52626" y="155257"/>
                    <a:pt x="52626" y="155257"/>
                    <a:pt x="53578" y="155257"/>
                  </a:cubicBezTo>
                  <a:cubicBezTo>
                    <a:pt x="52626" y="156210"/>
                    <a:pt x="52626" y="156210"/>
                    <a:pt x="53578" y="155257"/>
                  </a:cubicBezTo>
                  <a:cubicBezTo>
                    <a:pt x="53578" y="155257"/>
                    <a:pt x="53578" y="155257"/>
                    <a:pt x="53578" y="155257"/>
                  </a:cubicBezTo>
                  <a:close/>
                  <a:moveTo>
                    <a:pt x="54531" y="81915"/>
                  </a:moveTo>
                  <a:lnTo>
                    <a:pt x="54531" y="81915"/>
                  </a:lnTo>
                  <a:cubicBezTo>
                    <a:pt x="53578" y="80963"/>
                    <a:pt x="53578" y="81915"/>
                    <a:pt x="54531" y="81915"/>
                  </a:cubicBezTo>
                  <a:cubicBezTo>
                    <a:pt x="53578" y="82867"/>
                    <a:pt x="54531" y="82867"/>
                    <a:pt x="54531" y="81915"/>
                  </a:cubicBezTo>
                  <a:cubicBezTo>
                    <a:pt x="54531" y="82867"/>
                    <a:pt x="54531" y="81915"/>
                    <a:pt x="54531" y="81915"/>
                  </a:cubicBezTo>
                  <a:close/>
                  <a:moveTo>
                    <a:pt x="55483" y="87630"/>
                  </a:moveTo>
                  <a:cubicBezTo>
                    <a:pt x="55483" y="87630"/>
                    <a:pt x="55483" y="87630"/>
                    <a:pt x="55483" y="87630"/>
                  </a:cubicBezTo>
                  <a:cubicBezTo>
                    <a:pt x="56436" y="86677"/>
                    <a:pt x="56436" y="86677"/>
                    <a:pt x="55483" y="86677"/>
                  </a:cubicBezTo>
                  <a:cubicBezTo>
                    <a:pt x="54531" y="85725"/>
                    <a:pt x="54531" y="85725"/>
                    <a:pt x="55483" y="87630"/>
                  </a:cubicBezTo>
                  <a:cubicBezTo>
                    <a:pt x="53578" y="87630"/>
                    <a:pt x="54531" y="87630"/>
                    <a:pt x="55483" y="87630"/>
                  </a:cubicBezTo>
                  <a:close/>
                  <a:moveTo>
                    <a:pt x="56436" y="104775"/>
                  </a:moveTo>
                  <a:cubicBezTo>
                    <a:pt x="56436" y="104775"/>
                    <a:pt x="56436" y="103822"/>
                    <a:pt x="55483" y="103822"/>
                  </a:cubicBezTo>
                  <a:lnTo>
                    <a:pt x="54531" y="104775"/>
                  </a:lnTo>
                  <a:cubicBezTo>
                    <a:pt x="54531" y="104775"/>
                    <a:pt x="54531" y="105727"/>
                    <a:pt x="54531" y="105727"/>
                  </a:cubicBezTo>
                  <a:cubicBezTo>
                    <a:pt x="55483" y="105727"/>
                    <a:pt x="55483" y="104775"/>
                    <a:pt x="56436" y="104775"/>
                  </a:cubicBezTo>
                  <a:close/>
                  <a:moveTo>
                    <a:pt x="59293" y="160972"/>
                  </a:moveTo>
                  <a:cubicBezTo>
                    <a:pt x="59293" y="160020"/>
                    <a:pt x="59293" y="160020"/>
                    <a:pt x="59293" y="160972"/>
                  </a:cubicBezTo>
                  <a:cubicBezTo>
                    <a:pt x="58340" y="160020"/>
                    <a:pt x="58340" y="160020"/>
                    <a:pt x="59293" y="160972"/>
                  </a:cubicBezTo>
                  <a:lnTo>
                    <a:pt x="59293" y="160972"/>
                  </a:lnTo>
                  <a:cubicBezTo>
                    <a:pt x="59293" y="160972"/>
                    <a:pt x="59293" y="160972"/>
                    <a:pt x="59293" y="160972"/>
                  </a:cubicBezTo>
                  <a:close/>
                  <a:moveTo>
                    <a:pt x="59293" y="66675"/>
                  </a:moveTo>
                  <a:cubicBezTo>
                    <a:pt x="59293" y="66675"/>
                    <a:pt x="59293" y="65722"/>
                    <a:pt x="59293" y="66675"/>
                  </a:cubicBezTo>
                  <a:cubicBezTo>
                    <a:pt x="59293" y="66675"/>
                    <a:pt x="58340" y="66675"/>
                    <a:pt x="59293" y="66675"/>
                  </a:cubicBezTo>
                  <a:cubicBezTo>
                    <a:pt x="58340" y="66675"/>
                    <a:pt x="59293" y="67627"/>
                    <a:pt x="59293" y="66675"/>
                  </a:cubicBezTo>
                  <a:lnTo>
                    <a:pt x="59293" y="66675"/>
                  </a:lnTo>
                  <a:close/>
                  <a:moveTo>
                    <a:pt x="61198" y="60960"/>
                  </a:moveTo>
                  <a:cubicBezTo>
                    <a:pt x="61198" y="60007"/>
                    <a:pt x="61198" y="60007"/>
                    <a:pt x="61198" y="60960"/>
                  </a:cubicBezTo>
                  <a:cubicBezTo>
                    <a:pt x="61198" y="60007"/>
                    <a:pt x="60246" y="60007"/>
                    <a:pt x="61198" y="60960"/>
                  </a:cubicBezTo>
                  <a:cubicBezTo>
                    <a:pt x="61198" y="60960"/>
                    <a:pt x="61198" y="60960"/>
                    <a:pt x="61198" y="60960"/>
                  </a:cubicBezTo>
                  <a:lnTo>
                    <a:pt x="61198" y="60960"/>
                  </a:lnTo>
                  <a:close/>
                  <a:moveTo>
                    <a:pt x="63103" y="38100"/>
                  </a:moveTo>
                  <a:cubicBezTo>
                    <a:pt x="63103" y="38100"/>
                    <a:pt x="62151" y="38100"/>
                    <a:pt x="63103" y="38100"/>
                  </a:cubicBezTo>
                  <a:cubicBezTo>
                    <a:pt x="61198" y="37147"/>
                    <a:pt x="61198" y="38100"/>
                    <a:pt x="61198" y="38100"/>
                  </a:cubicBezTo>
                  <a:cubicBezTo>
                    <a:pt x="61198" y="39052"/>
                    <a:pt x="61198" y="40005"/>
                    <a:pt x="63103" y="38100"/>
                  </a:cubicBezTo>
                  <a:cubicBezTo>
                    <a:pt x="63103" y="39052"/>
                    <a:pt x="63103" y="39052"/>
                    <a:pt x="63103" y="38100"/>
                  </a:cubicBezTo>
                  <a:close/>
                  <a:moveTo>
                    <a:pt x="65961" y="43815"/>
                  </a:moveTo>
                  <a:cubicBezTo>
                    <a:pt x="65961" y="42863"/>
                    <a:pt x="65961" y="42863"/>
                    <a:pt x="65961" y="43815"/>
                  </a:cubicBezTo>
                  <a:cubicBezTo>
                    <a:pt x="65008" y="42863"/>
                    <a:pt x="65008" y="42863"/>
                    <a:pt x="65008" y="43815"/>
                  </a:cubicBezTo>
                  <a:cubicBezTo>
                    <a:pt x="65008" y="43815"/>
                    <a:pt x="65008" y="44767"/>
                    <a:pt x="65008" y="44767"/>
                  </a:cubicBezTo>
                  <a:cubicBezTo>
                    <a:pt x="65961" y="44767"/>
                    <a:pt x="65961" y="43815"/>
                    <a:pt x="65961" y="43815"/>
                  </a:cubicBezTo>
                  <a:close/>
                  <a:moveTo>
                    <a:pt x="119301" y="20002"/>
                  </a:moveTo>
                  <a:cubicBezTo>
                    <a:pt x="119301" y="20002"/>
                    <a:pt x="118348" y="20002"/>
                    <a:pt x="119301" y="20002"/>
                  </a:cubicBezTo>
                  <a:cubicBezTo>
                    <a:pt x="118348" y="20002"/>
                    <a:pt x="119301" y="20002"/>
                    <a:pt x="119301" y="20002"/>
                  </a:cubicBezTo>
                  <a:lnTo>
                    <a:pt x="119301" y="20002"/>
                  </a:lnTo>
                  <a:cubicBezTo>
                    <a:pt x="119301" y="20002"/>
                    <a:pt x="119301" y="20002"/>
                    <a:pt x="119301" y="20002"/>
                  </a:cubicBezTo>
                  <a:close/>
                  <a:moveTo>
                    <a:pt x="121206" y="120015"/>
                  </a:moveTo>
                  <a:cubicBezTo>
                    <a:pt x="121206" y="120015"/>
                    <a:pt x="120253" y="119063"/>
                    <a:pt x="121206" y="120015"/>
                  </a:cubicBezTo>
                  <a:lnTo>
                    <a:pt x="121206" y="120015"/>
                  </a:lnTo>
                  <a:cubicBezTo>
                    <a:pt x="120253" y="120015"/>
                    <a:pt x="120253" y="120015"/>
                    <a:pt x="121206" y="120015"/>
                  </a:cubicBezTo>
                  <a:cubicBezTo>
                    <a:pt x="120253" y="120015"/>
                    <a:pt x="121206" y="120015"/>
                    <a:pt x="121206" y="120015"/>
                  </a:cubicBezTo>
                  <a:close/>
                  <a:moveTo>
                    <a:pt x="120253" y="66675"/>
                  </a:moveTo>
                  <a:lnTo>
                    <a:pt x="120253" y="66675"/>
                  </a:lnTo>
                  <a:cubicBezTo>
                    <a:pt x="121206" y="66675"/>
                    <a:pt x="121206" y="66675"/>
                    <a:pt x="120253" y="66675"/>
                  </a:cubicBezTo>
                  <a:cubicBezTo>
                    <a:pt x="121206" y="65722"/>
                    <a:pt x="120253" y="66675"/>
                    <a:pt x="120253" y="66675"/>
                  </a:cubicBezTo>
                  <a:lnTo>
                    <a:pt x="120253"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2"/>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1206" y="139065"/>
                  </a:moveTo>
                  <a:cubicBezTo>
                    <a:pt x="122158" y="139065"/>
                    <a:pt x="122158" y="139065"/>
                    <a:pt x="121206" y="139065"/>
                  </a:cubicBezTo>
                  <a:cubicBezTo>
                    <a:pt x="122158" y="139065"/>
                    <a:pt x="122158" y="139065"/>
                    <a:pt x="121206" y="139065"/>
                  </a:cubicBezTo>
                  <a:cubicBezTo>
                    <a:pt x="122158" y="138113"/>
                    <a:pt x="121206" y="139065"/>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7"/>
                  </a:cubicBezTo>
                  <a:cubicBezTo>
                    <a:pt x="136446" y="48577"/>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6672"/>
                    <a:pt x="123111" y="45720"/>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1432"/>
                    <a:pt x="123111" y="31432"/>
                  </a:cubicBezTo>
                  <a:cubicBezTo>
                    <a:pt x="123111" y="30480"/>
                    <a:pt x="123111" y="29527"/>
                    <a:pt x="122158" y="29527"/>
                  </a:cubicBezTo>
                  <a:lnTo>
                    <a:pt x="122158" y="29527"/>
                  </a:lnTo>
                  <a:cubicBezTo>
                    <a:pt x="121206" y="30480"/>
                    <a:pt x="122158"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0" y="66675"/>
                    <a:pt x="131683" y="66675"/>
                    <a:pt x="130731" y="64770"/>
                  </a:cubicBezTo>
                  <a:cubicBezTo>
                    <a:pt x="131683" y="62865"/>
                    <a:pt x="133588" y="60960"/>
                    <a:pt x="132636" y="59055"/>
                  </a:cubicBezTo>
                  <a:cubicBezTo>
                    <a:pt x="131683" y="58102"/>
                    <a:pt x="134540"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5" y="60960"/>
                    <a:pt x="124063" y="58102"/>
                  </a:cubicBezTo>
                  <a:lnTo>
                    <a:pt x="124063" y="58102"/>
                  </a:lnTo>
                  <a:cubicBezTo>
                    <a:pt x="121206" y="59055"/>
                    <a:pt x="122158" y="60960"/>
                    <a:pt x="124063" y="61913"/>
                  </a:cubicBezTo>
                  <a:cubicBezTo>
                    <a:pt x="125968" y="63817"/>
                    <a:pt x="127873" y="64770"/>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5"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4305"/>
                    <a:pt x="130731" y="154305"/>
                    <a:pt x="133588" y="155257"/>
                  </a:cubicBezTo>
                  <a:cubicBezTo>
                    <a:pt x="133588" y="156210"/>
                    <a:pt x="133588" y="156210"/>
                    <a:pt x="133588" y="155257"/>
                  </a:cubicBezTo>
                  <a:close/>
                  <a:moveTo>
                    <a:pt x="124063" y="105727"/>
                  </a:moveTo>
                  <a:cubicBezTo>
                    <a:pt x="124063" y="105727"/>
                    <a:pt x="124063" y="104775"/>
                    <a:pt x="124063" y="105727"/>
                  </a:cubicBezTo>
                  <a:cubicBezTo>
                    <a:pt x="124063" y="104775"/>
                    <a:pt x="124063" y="103822"/>
                    <a:pt x="124063" y="103822"/>
                  </a:cubicBezTo>
                  <a:cubicBezTo>
                    <a:pt x="123111" y="103822"/>
                    <a:pt x="123111" y="103822"/>
                    <a:pt x="124063" y="105727"/>
                  </a:cubicBezTo>
                  <a:cubicBezTo>
                    <a:pt x="123111" y="104775"/>
                    <a:pt x="123111" y="105727"/>
                    <a:pt x="124063" y="105727"/>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5015" y="67627"/>
                    <a:pt x="125015" y="66675"/>
                    <a:pt x="124063" y="66675"/>
                  </a:cubicBezTo>
                  <a:close/>
                  <a:moveTo>
                    <a:pt x="125968" y="90488"/>
                  </a:moveTo>
                  <a:cubicBezTo>
                    <a:pt x="125015" y="91440"/>
                    <a:pt x="124063" y="92392"/>
                    <a:pt x="123111" y="92392"/>
                  </a:cubicBezTo>
                  <a:cubicBezTo>
                    <a:pt x="123111" y="90488"/>
                    <a:pt x="125015" y="90488"/>
                    <a:pt x="125968" y="90488"/>
                  </a:cubicBezTo>
                  <a:close/>
                  <a:moveTo>
                    <a:pt x="126921" y="116205"/>
                  </a:moveTo>
                  <a:cubicBezTo>
                    <a:pt x="126921" y="115252"/>
                    <a:pt x="125968" y="115252"/>
                    <a:pt x="125015" y="115252"/>
                  </a:cubicBezTo>
                  <a:cubicBezTo>
                    <a:pt x="124063" y="115252"/>
                    <a:pt x="122158" y="116205"/>
                    <a:pt x="123111" y="118110"/>
                  </a:cubicBezTo>
                  <a:cubicBezTo>
                    <a:pt x="123111" y="119063"/>
                    <a:pt x="123111" y="119063"/>
                    <a:pt x="124063" y="119063"/>
                  </a:cubicBezTo>
                  <a:cubicBezTo>
                    <a:pt x="124063" y="117157"/>
                    <a:pt x="126921" y="118110"/>
                    <a:pt x="126921" y="116205"/>
                  </a:cubicBezTo>
                  <a:close/>
                  <a:moveTo>
                    <a:pt x="125968" y="58102"/>
                  </a:moveTo>
                  <a:cubicBezTo>
                    <a:pt x="125968" y="58102"/>
                    <a:pt x="125968" y="58102"/>
                    <a:pt x="125968" y="58102"/>
                  </a:cubicBezTo>
                  <a:cubicBezTo>
                    <a:pt x="124063" y="58102"/>
                    <a:pt x="124063" y="58102"/>
                    <a:pt x="124063" y="59055"/>
                  </a:cubicBezTo>
                  <a:cubicBezTo>
                    <a:pt x="125015" y="60007"/>
                    <a:pt x="125968" y="60007"/>
                    <a:pt x="125968" y="58102"/>
                  </a:cubicBezTo>
                  <a:close/>
                  <a:moveTo>
                    <a:pt x="125015" y="144780"/>
                  </a:moveTo>
                  <a:lnTo>
                    <a:pt x="125015" y="144780"/>
                  </a:lnTo>
                  <a:cubicBezTo>
                    <a:pt x="126921" y="145732"/>
                    <a:pt x="126921" y="145732"/>
                    <a:pt x="126921" y="144780"/>
                  </a:cubicBezTo>
                  <a:cubicBezTo>
                    <a:pt x="126921" y="144780"/>
                    <a:pt x="125968" y="144780"/>
                    <a:pt x="125015" y="144780"/>
                  </a:cubicBezTo>
                  <a:lnTo>
                    <a:pt x="125015" y="144780"/>
                  </a:lnTo>
                  <a:close/>
                  <a:moveTo>
                    <a:pt x="125968" y="76200"/>
                  </a:moveTo>
                  <a:cubicBezTo>
                    <a:pt x="125968" y="77152"/>
                    <a:pt x="126921" y="78105"/>
                    <a:pt x="127873" y="77152"/>
                  </a:cubicBezTo>
                  <a:cubicBezTo>
                    <a:pt x="128826" y="77152"/>
                    <a:pt x="128826" y="77152"/>
                    <a:pt x="129778" y="76200"/>
                  </a:cubicBezTo>
                  <a:cubicBezTo>
                    <a:pt x="129778" y="75247"/>
                    <a:pt x="128826" y="75247"/>
                    <a:pt x="128826" y="75247"/>
                  </a:cubicBezTo>
                  <a:cubicBezTo>
                    <a:pt x="126921" y="75247"/>
                    <a:pt x="125968" y="75247"/>
                    <a:pt x="125968" y="76200"/>
                  </a:cubicBezTo>
                  <a:close/>
                  <a:moveTo>
                    <a:pt x="126921" y="41910"/>
                  </a:moveTo>
                  <a:cubicBezTo>
                    <a:pt x="125968" y="41910"/>
                    <a:pt x="125968" y="41910"/>
                    <a:pt x="125968" y="42863"/>
                  </a:cubicBezTo>
                  <a:cubicBezTo>
                    <a:pt x="125968" y="42863"/>
                    <a:pt x="125968" y="42863"/>
                    <a:pt x="125968" y="43815"/>
                  </a:cubicBezTo>
                  <a:cubicBezTo>
                    <a:pt x="126921" y="42863"/>
                    <a:pt x="126921" y="42863"/>
                    <a:pt x="126921" y="41910"/>
                  </a:cubicBezTo>
                  <a:cubicBezTo>
                    <a:pt x="127873" y="41910"/>
                    <a:pt x="127873" y="41910"/>
                    <a:pt x="126921" y="41910"/>
                  </a:cubicBezTo>
                  <a:cubicBezTo>
                    <a:pt x="127873" y="41910"/>
                    <a:pt x="127873"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60020"/>
                    <a:pt x="130731" y="158115"/>
                  </a:cubicBezTo>
                  <a:close/>
                  <a:moveTo>
                    <a:pt x="127873" y="133350"/>
                  </a:moveTo>
                  <a:cubicBezTo>
                    <a:pt x="127873" y="133350"/>
                    <a:pt x="127873" y="132397"/>
                    <a:pt x="127873" y="133350"/>
                  </a:cubicBezTo>
                  <a:cubicBezTo>
                    <a:pt x="128826" y="131445"/>
                    <a:pt x="127873" y="130492"/>
                    <a:pt x="126921" y="130492"/>
                  </a:cubicBezTo>
                  <a:cubicBezTo>
                    <a:pt x="125968" y="130492"/>
                    <a:pt x="125968" y="130492"/>
                    <a:pt x="125968" y="131445"/>
                  </a:cubicBezTo>
                  <a:cubicBezTo>
                    <a:pt x="126921" y="132397"/>
                    <a:pt x="126921" y="133350"/>
                    <a:pt x="127873" y="133350"/>
                  </a:cubicBezTo>
                  <a:close/>
                  <a:moveTo>
                    <a:pt x="126921" y="53340"/>
                  </a:moveTo>
                  <a:cubicBezTo>
                    <a:pt x="126921" y="53340"/>
                    <a:pt x="127873" y="53340"/>
                    <a:pt x="126921" y="53340"/>
                  </a:cubicBezTo>
                  <a:lnTo>
                    <a:pt x="126921" y="53340"/>
                  </a:lnTo>
                  <a:cubicBezTo>
                    <a:pt x="126921" y="53340"/>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5" y="118110"/>
                    <a:pt x="144065" y="118110"/>
                  </a:cubicBezTo>
                  <a:cubicBezTo>
                    <a:pt x="144065"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967"/>
                    <a:pt x="126921" y="120967"/>
                  </a:cubicBezTo>
                  <a:close/>
                  <a:moveTo>
                    <a:pt x="127873" y="39052"/>
                  </a:moveTo>
                  <a:cubicBezTo>
                    <a:pt x="127873" y="39052"/>
                    <a:pt x="127873"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3822"/>
                  </a:moveTo>
                  <a:cubicBezTo>
                    <a:pt x="129778" y="105727"/>
                    <a:pt x="129778" y="107632"/>
                    <a:pt x="131683" y="106680"/>
                  </a:cubicBezTo>
                  <a:cubicBezTo>
                    <a:pt x="132636" y="105727"/>
                    <a:pt x="130731" y="104775"/>
                    <a:pt x="130731" y="103822"/>
                  </a:cubicBezTo>
                  <a:cubicBezTo>
                    <a:pt x="129778" y="102870"/>
                    <a:pt x="129778" y="102870"/>
                    <a:pt x="130731" y="101917"/>
                  </a:cubicBezTo>
                  <a:cubicBezTo>
                    <a:pt x="130731" y="100013"/>
                    <a:pt x="129778" y="99060"/>
                    <a:pt x="128826" y="98107"/>
                  </a:cubicBezTo>
                  <a:cubicBezTo>
                    <a:pt x="125968" y="100013"/>
                    <a:pt x="127873" y="101917"/>
                    <a:pt x="128826" y="103822"/>
                  </a:cubicBezTo>
                  <a:close/>
                  <a:moveTo>
                    <a:pt x="135493" y="111442"/>
                  </a:moveTo>
                  <a:cubicBezTo>
                    <a:pt x="135493" y="112395"/>
                    <a:pt x="134540" y="114300"/>
                    <a:pt x="136446" y="113347"/>
                  </a:cubicBezTo>
                  <a:cubicBezTo>
                    <a:pt x="137398" y="113347"/>
                    <a:pt x="137398" y="113347"/>
                    <a:pt x="138351" y="112395"/>
                  </a:cubicBezTo>
                  <a:lnTo>
                    <a:pt x="138351" y="112395"/>
                  </a:lnTo>
                  <a:cubicBezTo>
                    <a:pt x="137398" y="111442"/>
                    <a:pt x="136446" y="111442"/>
                    <a:pt x="135493" y="111442"/>
                  </a:cubicBezTo>
                  <a:cubicBezTo>
                    <a:pt x="135493" y="110490"/>
                    <a:pt x="137398" y="109538"/>
                    <a:pt x="137398" y="107632"/>
                  </a:cubicBezTo>
                  <a:cubicBezTo>
                    <a:pt x="137398" y="106680"/>
                    <a:pt x="137398" y="105727"/>
                    <a:pt x="136446" y="105727"/>
                  </a:cubicBezTo>
                  <a:cubicBezTo>
                    <a:pt x="136446" y="105727"/>
                    <a:pt x="135493" y="105727"/>
                    <a:pt x="135493" y="105727"/>
                  </a:cubicBezTo>
                  <a:cubicBezTo>
                    <a:pt x="134540" y="109538"/>
                    <a:pt x="132636" y="108585"/>
                    <a:pt x="129778" y="108585"/>
                  </a:cubicBezTo>
                  <a:cubicBezTo>
                    <a:pt x="128826" y="108585"/>
                    <a:pt x="127873" y="108585"/>
                    <a:pt x="127873" y="109538"/>
                  </a:cubicBezTo>
                  <a:cubicBezTo>
                    <a:pt x="127873" y="110490"/>
                    <a:pt x="128826" y="110490"/>
                    <a:pt x="128826" y="110490"/>
                  </a:cubicBezTo>
                  <a:lnTo>
                    <a:pt x="135493" y="111442"/>
                  </a:lnTo>
                  <a:close/>
                  <a:moveTo>
                    <a:pt x="127873" y="50482"/>
                  </a:moveTo>
                  <a:lnTo>
                    <a:pt x="130731" y="48577"/>
                  </a:lnTo>
                  <a:cubicBezTo>
                    <a:pt x="131683" y="51435"/>
                    <a:pt x="129778" y="50482"/>
                    <a:pt x="127873" y="50482"/>
                  </a:cubicBezTo>
                  <a:close/>
                  <a:moveTo>
                    <a:pt x="127873" y="141922"/>
                  </a:moveTo>
                  <a:lnTo>
                    <a:pt x="127873" y="141922"/>
                  </a:lnTo>
                  <a:cubicBezTo>
                    <a:pt x="128826" y="140970"/>
                    <a:pt x="127873" y="140970"/>
                    <a:pt x="127873" y="140017"/>
                  </a:cubicBezTo>
                  <a:cubicBezTo>
                    <a:pt x="127873" y="140017"/>
                    <a:pt x="127873" y="140970"/>
                    <a:pt x="127873" y="141922"/>
                  </a:cubicBezTo>
                  <a:close/>
                  <a:moveTo>
                    <a:pt x="128826" y="136207"/>
                  </a:moveTo>
                  <a:lnTo>
                    <a:pt x="128826" y="136207"/>
                  </a:lnTo>
                  <a:cubicBezTo>
                    <a:pt x="127873" y="137160"/>
                    <a:pt x="128826" y="138113"/>
                    <a:pt x="128826" y="139065"/>
                  </a:cubicBezTo>
                  <a:cubicBezTo>
                    <a:pt x="128826" y="138113"/>
                    <a:pt x="129778" y="137160"/>
                    <a:pt x="128826" y="136207"/>
                  </a:cubicBezTo>
                  <a:close/>
                  <a:moveTo>
                    <a:pt x="129778" y="165735"/>
                  </a:moveTo>
                  <a:cubicBezTo>
                    <a:pt x="129778" y="165735"/>
                    <a:pt x="129778" y="165735"/>
                    <a:pt x="129778" y="165735"/>
                  </a:cubicBezTo>
                  <a:cubicBezTo>
                    <a:pt x="128826" y="164782"/>
                    <a:pt x="128826" y="165735"/>
                    <a:pt x="128826" y="165735"/>
                  </a:cubicBezTo>
                  <a:cubicBezTo>
                    <a:pt x="128826" y="165735"/>
                    <a:pt x="128826" y="166688"/>
                    <a:pt x="129778" y="165735"/>
                  </a:cubicBezTo>
                  <a:cubicBezTo>
                    <a:pt x="129778" y="166688"/>
                    <a:pt x="129778" y="165735"/>
                    <a:pt x="129778" y="165735"/>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7"/>
                  </a:lnTo>
                  <a:cubicBezTo>
                    <a:pt x="133588" y="124777"/>
                    <a:pt x="134540" y="123825"/>
                    <a:pt x="133588" y="122872"/>
                  </a:cubicBezTo>
                  <a:cubicBezTo>
                    <a:pt x="133588" y="122872"/>
                    <a:pt x="132636" y="122872"/>
                    <a:pt x="132636" y="122872"/>
                  </a:cubicBezTo>
                  <a:cubicBezTo>
                    <a:pt x="131683" y="123825"/>
                    <a:pt x="132636" y="124777"/>
                    <a:pt x="132636" y="124777"/>
                  </a:cubicBezTo>
                  <a:lnTo>
                    <a:pt x="131683" y="124777"/>
                  </a:lnTo>
                  <a:cubicBezTo>
                    <a:pt x="131683" y="122872"/>
                    <a:pt x="130731" y="122872"/>
                    <a:pt x="128826" y="123825"/>
                  </a:cubicBezTo>
                  <a:lnTo>
                    <a:pt x="128826" y="124777"/>
                  </a:lnTo>
                  <a:cubicBezTo>
                    <a:pt x="129778" y="126682"/>
                    <a:pt x="130731" y="124777"/>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8575"/>
                    <a:pt x="130731"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7398"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2395"/>
                    <a:pt x="131683" y="111442"/>
                    <a:pt x="131683" y="111442"/>
                  </a:cubicBezTo>
                  <a:close/>
                  <a:moveTo>
                    <a:pt x="130731" y="91440"/>
                  </a:moveTo>
                  <a:cubicBezTo>
                    <a:pt x="131683" y="91440"/>
                    <a:pt x="132636" y="91440"/>
                    <a:pt x="132636" y="90488"/>
                  </a:cubicBezTo>
                  <a:cubicBezTo>
                    <a:pt x="134540" y="91440"/>
                    <a:pt x="136446" y="91440"/>
                    <a:pt x="137398" y="92392"/>
                  </a:cubicBezTo>
                  <a:cubicBezTo>
                    <a:pt x="136446" y="92392"/>
                    <a:pt x="135493" y="93345"/>
                    <a:pt x="134540" y="94297"/>
                  </a:cubicBezTo>
                  <a:cubicBezTo>
                    <a:pt x="133588" y="95250"/>
                    <a:pt x="132636" y="96202"/>
                    <a:pt x="133588" y="97155"/>
                  </a:cubicBezTo>
                  <a:cubicBezTo>
                    <a:pt x="135493" y="98107"/>
                    <a:pt x="135493" y="96202"/>
                    <a:pt x="136446" y="95250"/>
                  </a:cubicBezTo>
                  <a:cubicBezTo>
                    <a:pt x="137398" y="94297"/>
                    <a:pt x="138351" y="93345"/>
                    <a:pt x="138351" y="92392"/>
                  </a:cubicBezTo>
                  <a:cubicBezTo>
                    <a:pt x="139303" y="92392"/>
                    <a:pt x="141208" y="91440"/>
                    <a:pt x="142161" y="91440"/>
                  </a:cubicBezTo>
                  <a:cubicBezTo>
                    <a:pt x="144065" y="92392"/>
                    <a:pt x="144065" y="90488"/>
                    <a:pt x="144065" y="89535"/>
                  </a:cubicBezTo>
                  <a:cubicBezTo>
                    <a:pt x="143113" y="88582"/>
                    <a:pt x="142161" y="86677"/>
                    <a:pt x="140256" y="88582"/>
                  </a:cubicBezTo>
                  <a:cubicBezTo>
                    <a:pt x="139303" y="89535"/>
                    <a:pt x="138351" y="89535"/>
                    <a:pt x="136446" y="88582"/>
                  </a:cubicBezTo>
                  <a:cubicBezTo>
                    <a:pt x="135493" y="88582"/>
                    <a:pt x="134540" y="88582"/>
                    <a:pt x="133588" y="89535"/>
                  </a:cubicBezTo>
                  <a:cubicBezTo>
                    <a:pt x="131683" y="90488"/>
                    <a:pt x="130731" y="90488"/>
                    <a:pt x="130731" y="91440"/>
                  </a:cubicBezTo>
                  <a:lnTo>
                    <a:pt x="130731" y="91440"/>
                  </a:lnTo>
                  <a:close/>
                  <a:moveTo>
                    <a:pt x="132636" y="33338"/>
                  </a:moveTo>
                  <a:cubicBezTo>
                    <a:pt x="132636" y="33338"/>
                    <a:pt x="131683" y="32385"/>
                    <a:pt x="131683" y="32385"/>
                  </a:cubicBezTo>
                  <a:cubicBezTo>
                    <a:pt x="130731" y="33338"/>
                    <a:pt x="130731" y="34290"/>
                    <a:pt x="131683" y="34290"/>
                  </a:cubicBezTo>
                  <a:cubicBezTo>
                    <a:pt x="132636" y="35242"/>
                    <a:pt x="132636" y="34290"/>
                    <a:pt x="132636" y="33338"/>
                  </a:cubicBezTo>
                  <a:cubicBezTo>
                    <a:pt x="133588" y="33338"/>
                    <a:pt x="133588" y="33338"/>
                    <a:pt x="132636" y="33338"/>
                  </a:cubicBezTo>
                  <a:close/>
                  <a:moveTo>
                    <a:pt x="131683" y="16192"/>
                  </a:moveTo>
                  <a:cubicBezTo>
                    <a:pt x="131683" y="16192"/>
                    <a:pt x="131683" y="17145"/>
                    <a:pt x="131683" y="16192"/>
                  </a:cubicBezTo>
                  <a:cubicBezTo>
                    <a:pt x="132636" y="17145"/>
                    <a:pt x="132636" y="17145"/>
                    <a:pt x="132636" y="16192"/>
                  </a:cubicBezTo>
                  <a:cubicBezTo>
                    <a:pt x="132636" y="16192"/>
                    <a:pt x="132636" y="16192"/>
                    <a:pt x="131683" y="16192"/>
                  </a:cubicBezTo>
                  <a:cubicBezTo>
                    <a:pt x="131683" y="15240"/>
                    <a:pt x="131683" y="16192"/>
                    <a:pt x="131683" y="16192"/>
                  </a:cubicBezTo>
                  <a:close/>
                  <a:moveTo>
                    <a:pt x="138351" y="132397"/>
                  </a:moveTo>
                  <a:cubicBezTo>
                    <a:pt x="138351" y="131445"/>
                    <a:pt x="136446" y="130492"/>
                    <a:pt x="136446" y="130492"/>
                  </a:cubicBezTo>
                  <a:cubicBezTo>
                    <a:pt x="134540" y="130492"/>
                    <a:pt x="132636" y="131445"/>
                    <a:pt x="131683" y="133350"/>
                  </a:cubicBezTo>
                  <a:cubicBezTo>
                    <a:pt x="130731" y="134302"/>
                    <a:pt x="132636" y="136207"/>
                    <a:pt x="134540" y="136207"/>
                  </a:cubicBezTo>
                  <a:cubicBezTo>
                    <a:pt x="135493" y="136207"/>
                    <a:pt x="138351" y="133350"/>
                    <a:pt x="138351" y="132397"/>
                  </a:cubicBezTo>
                  <a:close/>
                  <a:moveTo>
                    <a:pt x="132636" y="22860"/>
                  </a:moveTo>
                  <a:lnTo>
                    <a:pt x="132636" y="22860"/>
                  </a:lnTo>
                  <a:cubicBezTo>
                    <a:pt x="131683" y="23813"/>
                    <a:pt x="132636" y="24765"/>
                    <a:pt x="133588" y="24765"/>
                  </a:cubicBezTo>
                  <a:cubicBezTo>
                    <a:pt x="133588" y="24765"/>
                    <a:pt x="134540" y="23813"/>
                    <a:pt x="134540" y="23813"/>
                  </a:cubicBezTo>
                  <a:cubicBezTo>
                    <a:pt x="133588" y="22860"/>
                    <a:pt x="133588" y="22860"/>
                    <a:pt x="132636" y="22860"/>
                  </a:cubicBezTo>
                  <a:close/>
                  <a:moveTo>
                    <a:pt x="137398" y="157163"/>
                  </a:moveTo>
                  <a:lnTo>
                    <a:pt x="137398" y="157163"/>
                  </a:lnTo>
                  <a:cubicBezTo>
                    <a:pt x="135493" y="157163"/>
                    <a:pt x="134540" y="158115"/>
                    <a:pt x="133588" y="160020"/>
                  </a:cubicBezTo>
                  <a:lnTo>
                    <a:pt x="133588" y="160020"/>
                  </a:lnTo>
                  <a:cubicBezTo>
                    <a:pt x="135493" y="160020"/>
                    <a:pt x="136446" y="158115"/>
                    <a:pt x="137398" y="157163"/>
                  </a:cubicBezTo>
                  <a:close/>
                  <a:moveTo>
                    <a:pt x="134540" y="32385"/>
                  </a:moveTo>
                  <a:cubicBezTo>
                    <a:pt x="134540"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0" y="28575"/>
                    <a:pt x="134540" y="32385"/>
                  </a:cubicBezTo>
                  <a:close/>
                  <a:moveTo>
                    <a:pt x="135493" y="138113"/>
                  </a:moveTo>
                  <a:cubicBezTo>
                    <a:pt x="134540" y="138113"/>
                    <a:pt x="134540" y="138113"/>
                    <a:pt x="135493" y="138113"/>
                  </a:cubicBezTo>
                  <a:cubicBezTo>
                    <a:pt x="134540" y="140017"/>
                    <a:pt x="135493" y="140017"/>
                    <a:pt x="135493" y="140017"/>
                  </a:cubicBezTo>
                  <a:cubicBezTo>
                    <a:pt x="136446" y="140017"/>
                    <a:pt x="136446" y="139065"/>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5493" y="79057"/>
                    <a:pt x="134540" y="79057"/>
                    <a:pt x="134540" y="80010"/>
                  </a:cubicBezTo>
                  <a:close/>
                  <a:moveTo>
                    <a:pt x="136446" y="73342"/>
                  </a:moveTo>
                  <a:cubicBezTo>
                    <a:pt x="136446" y="73342"/>
                    <a:pt x="134540" y="73342"/>
                    <a:pt x="134540" y="74295"/>
                  </a:cubicBezTo>
                  <a:cubicBezTo>
                    <a:pt x="135493"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3342"/>
                    <a:pt x="136446" y="73342"/>
                  </a:cubicBezTo>
                  <a:close/>
                  <a:moveTo>
                    <a:pt x="135493" y="102870"/>
                  </a:moveTo>
                  <a:cubicBezTo>
                    <a:pt x="136446" y="102870"/>
                    <a:pt x="136446" y="102870"/>
                    <a:pt x="135493" y="102870"/>
                  </a:cubicBezTo>
                  <a:cubicBezTo>
                    <a:pt x="136446" y="101917"/>
                    <a:pt x="136446" y="100965"/>
                    <a:pt x="135493" y="100965"/>
                  </a:cubicBezTo>
                  <a:cubicBezTo>
                    <a:pt x="135493" y="101917"/>
                    <a:pt x="135493" y="101917"/>
                    <a:pt x="135493" y="102870"/>
                  </a:cubicBezTo>
                  <a:lnTo>
                    <a:pt x="135493" y="102870"/>
                  </a:lnTo>
                  <a:close/>
                  <a:moveTo>
                    <a:pt x="140256" y="124777"/>
                  </a:moveTo>
                  <a:cubicBezTo>
                    <a:pt x="140256" y="123825"/>
                    <a:pt x="139303" y="123825"/>
                    <a:pt x="139303" y="123825"/>
                  </a:cubicBezTo>
                  <a:cubicBezTo>
                    <a:pt x="138351" y="123825"/>
                    <a:pt x="137398" y="123825"/>
                    <a:pt x="137398" y="124777"/>
                  </a:cubicBezTo>
                  <a:cubicBezTo>
                    <a:pt x="137398" y="125730"/>
                    <a:pt x="138351" y="125730"/>
                    <a:pt x="138351" y="125730"/>
                  </a:cubicBezTo>
                  <a:cubicBezTo>
                    <a:pt x="139303" y="125730"/>
                    <a:pt x="140256" y="124777"/>
                    <a:pt x="140256" y="124777"/>
                  </a:cubicBezTo>
                  <a:close/>
                  <a:moveTo>
                    <a:pt x="143113" y="156210"/>
                  </a:moveTo>
                  <a:lnTo>
                    <a:pt x="140256" y="157163"/>
                  </a:lnTo>
                  <a:cubicBezTo>
                    <a:pt x="140256" y="156210"/>
                    <a:pt x="140256" y="154305"/>
                    <a:pt x="139303" y="153352"/>
                  </a:cubicBezTo>
                  <a:cubicBezTo>
                    <a:pt x="139303" y="153352"/>
                    <a:pt x="140256" y="153352"/>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2"/>
                    <a:pt x="139303" y="153352"/>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3113" y="157163"/>
                    <a:pt x="143113" y="157163"/>
                    <a:pt x="143113" y="156210"/>
                  </a:cubicBezTo>
                  <a:close/>
                  <a:moveTo>
                    <a:pt x="138351" y="98107"/>
                  </a:moveTo>
                  <a:cubicBezTo>
                    <a:pt x="138351" y="98107"/>
                    <a:pt x="138351" y="98107"/>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70497"/>
                    <a:pt x="138351" y="169545"/>
                  </a:cubicBezTo>
                  <a:close/>
                  <a:moveTo>
                    <a:pt x="138351" y="127635"/>
                  </a:moveTo>
                  <a:cubicBezTo>
                    <a:pt x="138351" y="127635"/>
                    <a:pt x="138351" y="127635"/>
                    <a:pt x="138351" y="127635"/>
                  </a:cubicBezTo>
                  <a:cubicBezTo>
                    <a:pt x="138351" y="127635"/>
                    <a:pt x="138351" y="127635"/>
                    <a:pt x="138351" y="127635"/>
                  </a:cubicBezTo>
                  <a:lnTo>
                    <a:pt x="138351" y="127635"/>
                  </a:lnTo>
                  <a:cubicBezTo>
                    <a:pt x="138351" y="128588"/>
                    <a:pt x="138351" y="128588"/>
                    <a:pt x="138351" y="127635"/>
                  </a:cubicBezTo>
                  <a:close/>
                  <a:moveTo>
                    <a:pt x="143113" y="144780"/>
                  </a:moveTo>
                  <a:cubicBezTo>
                    <a:pt x="144065" y="144780"/>
                    <a:pt x="144065" y="143827"/>
                    <a:pt x="144065" y="143827"/>
                  </a:cubicBezTo>
                  <a:cubicBezTo>
                    <a:pt x="145018" y="142875"/>
                    <a:pt x="145971" y="142875"/>
                    <a:pt x="145018" y="141922"/>
                  </a:cubicBezTo>
                  <a:cubicBezTo>
                    <a:pt x="144065"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7"/>
                    <a:pt x="140256" y="142875"/>
                    <a:pt x="141208" y="142875"/>
                  </a:cubicBezTo>
                  <a:cubicBezTo>
                    <a:pt x="141208" y="143827"/>
                    <a:pt x="140256" y="143827"/>
                    <a:pt x="140256" y="143827"/>
                  </a:cubicBezTo>
                  <a:cubicBezTo>
                    <a:pt x="140256" y="144780"/>
                    <a:pt x="139303" y="144780"/>
                    <a:pt x="139303" y="145732"/>
                  </a:cubicBezTo>
                  <a:cubicBezTo>
                    <a:pt x="141208" y="146685"/>
                    <a:pt x="142161" y="145732"/>
                    <a:pt x="143113" y="144780"/>
                  </a:cubicBezTo>
                  <a:close/>
                  <a:moveTo>
                    <a:pt x="139303" y="104775"/>
                  </a:moveTo>
                  <a:cubicBezTo>
                    <a:pt x="140256" y="104775"/>
                    <a:pt x="141208" y="103822"/>
                    <a:pt x="140256" y="102870"/>
                  </a:cubicBezTo>
                  <a:cubicBezTo>
                    <a:pt x="140256" y="102870"/>
                    <a:pt x="139303" y="101917"/>
                    <a:pt x="139303" y="102870"/>
                  </a:cubicBezTo>
                  <a:cubicBezTo>
                    <a:pt x="138351" y="103822"/>
                    <a:pt x="138351" y="103822"/>
                    <a:pt x="139303" y="104775"/>
                  </a:cubicBezTo>
                  <a:cubicBezTo>
                    <a:pt x="139303" y="105727"/>
                    <a:pt x="138351" y="105727"/>
                    <a:pt x="139303" y="106680"/>
                  </a:cubicBezTo>
                  <a:cubicBezTo>
                    <a:pt x="139303" y="106680"/>
                    <a:pt x="140256" y="106680"/>
                    <a:pt x="140256" y="106680"/>
                  </a:cubicBezTo>
                  <a:cubicBezTo>
                    <a:pt x="139303" y="105727"/>
                    <a:pt x="139303" y="104775"/>
                    <a:pt x="139303" y="104775"/>
                  </a:cubicBezTo>
                  <a:close/>
                  <a:moveTo>
                    <a:pt x="139303" y="27622"/>
                  </a:moveTo>
                  <a:cubicBezTo>
                    <a:pt x="140256" y="26670"/>
                    <a:pt x="140256" y="26670"/>
                    <a:pt x="139303" y="27622"/>
                  </a:cubicBezTo>
                  <a:cubicBezTo>
                    <a:pt x="140256" y="26670"/>
                    <a:pt x="139303" y="26670"/>
                    <a:pt x="139303" y="26670"/>
                  </a:cubicBezTo>
                  <a:cubicBezTo>
                    <a:pt x="139303"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2"/>
                    <a:pt x="140256" y="134302"/>
                    <a:pt x="140256" y="134302"/>
                  </a:cubicBezTo>
                  <a:cubicBezTo>
                    <a:pt x="140256" y="133350"/>
                    <a:pt x="139303" y="134302"/>
                    <a:pt x="139303" y="135255"/>
                  </a:cubicBezTo>
                  <a:close/>
                  <a:moveTo>
                    <a:pt x="151686" y="83820"/>
                  </a:moveTo>
                  <a:cubicBezTo>
                    <a:pt x="152638" y="82867"/>
                    <a:pt x="150733" y="81915"/>
                    <a:pt x="150733" y="80963"/>
                  </a:cubicBezTo>
                  <a:cubicBezTo>
                    <a:pt x="148828" y="78105"/>
                    <a:pt x="148828" y="81915"/>
                    <a:pt x="147876" y="81915"/>
                  </a:cubicBezTo>
                  <a:cubicBezTo>
                    <a:pt x="146923" y="79057"/>
                    <a:pt x="145971" y="77152"/>
                    <a:pt x="143113" y="78105"/>
                  </a:cubicBezTo>
                  <a:lnTo>
                    <a:pt x="143113" y="77152"/>
                  </a:lnTo>
                  <a:cubicBezTo>
                    <a:pt x="142161" y="76200"/>
                    <a:pt x="143113" y="75247"/>
                    <a:pt x="141208" y="75247"/>
                  </a:cubicBezTo>
                  <a:cubicBezTo>
                    <a:pt x="141208" y="75247"/>
                    <a:pt x="140256" y="75247"/>
                    <a:pt x="140256" y="76200"/>
                  </a:cubicBezTo>
                  <a:cubicBezTo>
                    <a:pt x="140256" y="77152"/>
                    <a:pt x="141208" y="77152"/>
                    <a:pt x="142161" y="78105"/>
                  </a:cubicBezTo>
                  <a:lnTo>
                    <a:pt x="143113" y="78105"/>
                  </a:lnTo>
                  <a:cubicBezTo>
                    <a:pt x="143113" y="80010"/>
                    <a:pt x="145018" y="80010"/>
                    <a:pt x="145971" y="81915"/>
                  </a:cubicBezTo>
                  <a:cubicBezTo>
                    <a:pt x="146923" y="81915"/>
                    <a:pt x="146923" y="81915"/>
                    <a:pt x="147876" y="81915"/>
                  </a:cubicBezTo>
                  <a:cubicBezTo>
                    <a:pt x="148828" y="82867"/>
                    <a:pt x="150733" y="83820"/>
                    <a:pt x="151686" y="83820"/>
                  </a:cubicBezTo>
                  <a:close/>
                  <a:moveTo>
                    <a:pt x="144065" y="98107"/>
                  </a:moveTo>
                  <a:cubicBezTo>
                    <a:pt x="144065" y="97155"/>
                    <a:pt x="143113" y="97155"/>
                    <a:pt x="142161" y="97155"/>
                  </a:cubicBezTo>
                  <a:cubicBezTo>
                    <a:pt x="141208" y="97155"/>
                    <a:pt x="141208" y="97155"/>
                    <a:pt x="141208" y="98107"/>
                  </a:cubicBezTo>
                  <a:cubicBezTo>
                    <a:pt x="142161" y="99060"/>
                    <a:pt x="143113" y="99060"/>
                    <a:pt x="144065" y="98107"/>
                  </a:cubicBezTo>
                  <a:cubicBezTo>
                    <a:pt x="144065" y="99060"/>
                    <a:pt x="145018" y="99060"/>
                    <a:pt x="144065" y="98107"/>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4065" y="112395"/>
                    <a:pt x="144065" y="111442"/>
                    <a:pt x="145018" y="111442"/>
                  </a:cubicBezTo>
                  <a:close/>
                  <a:moveTo>
                    <a:pt x="142161" y="65722"/>
                  </a:moveTo>
                  <a:lnTo>
                    <a:pt x="142161" y="65722"/>
                  </a:lnTo>
                  <a:cubicBezTo>
                    <a:pt x="143113" y="64770"/>
                    <a:pt x="143113" y="63817"/>
                    <a:pt x="142161" y="63817"/>
                  </a:cubicBezTo>
                  <a:lnTo>
                    <a:pt x="142161" y="65722"/>
                  </a:lnTo>
                  <a:cubicBezTo>
                    <a:pt x="142161" y="65722"/>
                    <a:pt x="142161" y="65722"/>
                    <a:pt x="142161" y="65722"/>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4065" y="131445"/>
                  </a:moveTo>
                  <a:cubicBezTo>
                    <a:pt x="144065" y="131445"/>
                    <a:pt x="145018" y="131445"/>
                    <a:pt x="145018" y="131445"/>
                  </a:cubicBezTo>
                  <a:cubicBezTo>
                    <a:pt x="144065" y="130492"/>
                    <a:pt x="144065" y="130492"/>
                    <a:pt x="143113" y="129540"/>
                  </a:cubicBezTo>
                  <a:cubicBezTo>
                    <a:pt x="143113" y="129540"/>
                    <a:pt x="142161" y="129540"/>
                    <a:pt x="142161" y="129540"/>
                  </a:cubicBezTo>
                  <a:cubicBezTo>
                    <a:pt x="142161" y="131445"/>
                    <a:pt x="143113" y="131445"/>
                    <a:pt x="144065" y="131445"/>
                  </a:cubicBezTo>
                  <a:close/>
                  <a:moveTo>
                    <a:pt x="144065" y="154305"/>
                  </a:moveTo>
                  <a:cubicBezTo>
                    <a:pt x="144065" y="154305"/>
                    <a:pt x="143113" y="154305"/>
                    <a:pt x="144065" y="154305"/>
                  </a:cubicBezTo>
                  <a:cubicBezTo>
                    <a:pt x="143113" y="155257"/>
                    <a:pt x="143113" y="155257"/>
                    <a:pt x="143113" y="156210"/>
                  </a:cubicBezTo>
                  <a:cubicBezTo>
                    <a:pt x="144065" y="156210"/>
                    <a:pt x="144065" y="155257"/>
                    <a:pt x="144065" y="154305"/>
                  </a:cubicBezTo>
                  <a:close/>
                  <a:moveTo>
                    <a:pt x="143113" y="29527"/>
                  </a:moveTo>
                  <a:lnTo>
                    <a:pt x="143113" y="29527"/>
                  </a:lnTo>
                  <a:cubicBezTo>
                    <a:pt x="143113" y="29527"/>
                    <a:pt x="143113" y="29527"/>
                    <a:pt x="143113" y="29527"/>
                  </a:cubicBezTo>
                  <a:lnTo>
                    <a:pt x="143113" y="29527"/>
                  </a:lnTo>
                  <a:cubicBezTo>
                    <a:pt x="143113" y="28575"/>
                    <a:pt x="142161" y="29527"/>
                    <a:pt x="143113" y="29527"/>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5" y="134302"/>
                  </a:cubicBezTo>
                  <a:cubicBezTo>
                    <a:pt x="144065" y="134302"/>
                    <a:pt x="144065" y="134302"/>
                    <a:pt x="143113" y="134302"/>
                  </a:cubicBezTo>
                  <a:cubicBezTo>
                    <a:pt x="143113" y="134302"/>
                    <a:pt x="142161" y="135255"/>
                    <a:pt x="142161" y="135255"/>
                  </a:cubicBezTo>
                  <a:cubicBezTo>
                    <a:pt x="141208" y="137160"/>
                    <a:pt x="142161" y="138113"/>
                    <a:pt x="144065" y="139065"/>
                  </a:cubicBezTo>
                  <a:cubicBezTo>
                    <a:pt x="145971" y="139065"/>
                    <a:pt x="146923" y="140017"/>
                    <a:pt x="146923" y="141922"/>
                  </a:cubicBezTo>
                  <a:cubicBezTo>
                    <a:pt x="147876" y="141922"/>
                    <a:pt x="147876" y="142875"/>
                    <a:pt x="148828" y="141922"/>
                  </a:cubicBezTo>
                  <a:close/>
                  <a:moveTo>
                    <a:pt x="147876" y="148590"/>
                  </a:moveTo>
                  <a:cubicBezTo>
                    <a:pt x="146923" y="147638"/>
                    <a:pt x="145971" y="147638"/>
                    <a:pt x="145018" y="147638"/>
                  </a:cubicBezTo>
                  <a:cubicBezTo>
                    <a:pt x="144065" y="147638"/>
                    <a:pt x="144065" y="147638"/>
                    <a:pt x="144065" y="148590"/>
                  </a:cubicBezTo>
                  <a:cubicBezTo>
                    <a:pt x="145018" y="149542"/>
                    <a:pt x="145018" y="150495"/>
                    <a:pt x="146923" y="150495"/>
                  </a:cubicBezTo>
                  <a:cubicBezTo>
                    <a:pt x="146923" y="149542"/>
                    <a:pt x="147876" y="149542"/>
                    <a:pt x="147876" y="148590"/>
                  </a:cubicBezTo>
                  <a:close/>
                  <a:moveTo>
                    <a:pt x="144065" y="39052"/>
                  </a:moveTo>
                  <a:cubicBezTo>
                    <a:pt x="144065" y="39052"/>
                    <a:pt x="144065" y="40005"/>
                    <a:pt x="145018" y="40005"/>
                  </a:cubicBezTo>
                  <a:cubicBezTo>
                    <a:pt x="145018" y="39052"/>
                    <a:pt x="145971" y="38100"/>
                    <a:pt x="146923" y="37147"/>
                  </a:cubicBezTo>
                  <a:cubicBezTo>
                    <a:pt x="146923" y="36195"/>
                    <a:pt x="146923" y="36195"/>
                    <a:pt x="145971" y="36195"/>
                  </a:cubicBezTo>
                  <a:cubicBezTo>
                    <a:pt x="144065" y="36195"/>
                    <a:pt x="144065" y="37147"/>
                    <a:pt x="144065" y="39052"/>
                  </a:cubicBezTo>
                  <a:close/>
                  <a:moveTo>
                    <a:pt x="144065" y="102870"/>
                  </a:moveTo>
                  <a:cubicBezTo>
                    <a:pt x="143113" y="102870"/>
                    <a:pt x="144065" y="103822"/>
                    <a:pt x="144065" y="104775"/>
                  </a:cubicBezTo>
                  <a:cubicBezTo>
                    <a:pt x="144065" y="106680"/>
                    <a:pt x="145018" y="107632"/>
                    <a:pt x="145971" y="107632"/>
                  </a:cubicBezTo>
                  <a:cubicBezTo>
                    <a:pt x="145971" y="108585"/>
                    <a:pt x="146923" y="108585"/>
                    <a:pt x="146923" y="107632"/>
                  </a:cubicBezTo>
                  <a:cubicBezTo>
                    <a:pt x="146923" y="106680"/>
                    <a:pt x="145971" y="105727"/>
                    <a:pt x="145971" y="103822"/>
                  </a:cubicBezTo>
                  <a:cubicBezTo>
                    <a:pt x="145971" y="103822"/>
                    <a:pt x="145971" y="102870"/>
                    <a:pt x="144065" y="102870"/>
                  </a:cubicBezTo>
                  <a:close/>
                  <a:moveTo>
                    <a:pt x="148828" y="120015"/>
                  </a:moveTo>
                  <a:lnTo>
                    <a:pt x="148828" y="120015"/>
                  </a:lnTo>
                  <a:cubicBezTo>
                    <a:pt x="148828" y="117157"/>
                    <a:pt x="146923" y="116205"/>
                    <a:pt x="146923" y="114300"/>
                  </a:cubicBezTo>
                  <a:cubicBezTo>
                    <a:pt x="146923" y="113347"/>
                    <a:pt x="145018" y="113347"/>
                    <a:pt x="144065" y="114300"/>
                  </a:cubicBezTo>
                  <a:cubicBezTo>
                    <a:pt x="144065" y="117157"/>
                    <a:pt x="146923" y="118110"/>
                    <a:pt x="147876" y="120015"/>
                  </a:cubicBezTo>
                  <a:cubicBezTo>
                    <a:pt x="147876" y="119063"/>
                    <a:pt x="147876" y="120015"/>
                    <a:pt x="148828" y="120015"/>
                  </a:cubicBezTo>
                  <a:close/>
                  <a:moveTo>
                    <a:pt x="151686" y="61913"/>
                  </a:moveTo>
                  <a:cubicBezTo>
                    <a:pt x="149781" y="60007"/>
                    <a:pt x="149781" y="58102"/>
                    <a:pt x="151686" y="56197"/>
                  </a:cubicBezTo>
                  <a:cubicBezTo>
                    <a:pt x="151686" y="55245"/>
                    <a:pt x="150733" y="54292"/>
                    <a:pt x="149781" y="54292"/>
                  </a:cubicBezTo>
                  <a:cubicBezTo>
                    <a:pt x="147876" y="56197"/>
                    <a:pt x="145971" y="56197"/>
                    <a:pt x="144065" y="57150"/>
                  </a:cubicBezTo>
                  <a:cubicBezTo>
                    <a:pt x="144065" y="57150"/>
                    <a:pt x="143113" y="59055"/>
                    <a:pt x="144065" y="59055"/>
                  </a:cubicBezTo>
                  <a:cubicBezTo>
                    <a:pt x="147876" y="59055"/>
                    <a:pt x="148828" y="60960"/>
                    <a:pt x="151686" y="61913"/>
                  </a:cubicBezTo>
                  <a:cubicBezTo>
                    <a:pt x="151686" y="62865"/>
                    <a:pt x="151686" y="62865"/>
                    <a:pt x="151686" y="61913"/>
                  </a:cubicBezTo>
                  <a:cubicBezTo>
                    <a:pt x="151686" y="62865"/>
                    <a:pt x="152638" y="61913"/>
                    <a:pt x="151686" y="61913"/>
                  </a:cubicBezTo>
                  <a:close/>
                  <a:moveTo>
                    <a:pt x="145018" y="69532"/>
                  </a:moveTo>
                  <a:cubicBezTo>
                    <a:pt x="145971" y="69532"/>
                    <a:pt x="145971" y="68580"/>
                    <a:pt x="145971" y="68580"/>
                  </a:cubicBezTo>
                  <a:cubicBezTo>
                    <a:pt x="145971" y="67627"/>
                    <a:pt x="145971" y="67627"/>
                    <a:pt x="145018" y="67627"/>
                  </a:cubicBezTo>
                  <a:cubicBezTo>
                    <a:pt x="145018" y="67627"/>
                    <a:pt x="144065" y="67627"/>
                    <a:pt x="145018" y="69532"/>
                  </a:cubicBezTo>
                  <a:cubicBezTo>
                    <a:pt x="145018" y="68580"/>
                    <a:pt x="145018" y="69532"/>
                    <a:pt x="145018" y="69532"/>
                  </a:cubicBezTo>
                  <a:close/>
                  <a:moveTo>
                    <a:pt x="145018" y="82867"/>
                  </a:moveTo>
                  <a:cubicBezTo>
                    <a:pt x="145018" y="81915"/>
                    <a:pt x="145971" y="81915"/>
                    <a:pt x="145971" y="81915"/>
                  </a:cubicBezTo>
                  <a:lnTo>
                    <a:pt x="145018" y="82867"/>
                  </a:lnTo>
                  <a:cubicBezTo>
                    <a:pt x="144065" y="82867"/>
                    <a:pt x="145018" y="83820"/>
                    <a:pt x="145018" y="82867"/>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9781" y="91440"/>
                    <a:pt x="150733" y="91440"/>
                    <a:pt x="149781" y="90488"/>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6682"/>
                  </a:moveTo>
                  <a:cubicBezTo>
                    <a:pt x="147876" y="126682"/>
                    <a:pt x="148828" y="126682"/>
                    <a:pt x="147876" y="126682"/>
                  </a:cubicBezTo>
                  <a:cubicBezTo>
                    <a:pt x="148828" y="125730"/>
                    <a:pt x="148828" y="125730"/>
                    <a:pt x="147876" y="126682"/>
                  </a:cubicBezTo>
                  <a:cubicBezTo>
                    <a:pt x="147876" y="125730"/>
                    <a:pt x="147876" y="125730"/>
                    <a:pt x="147876" y="126682"/>
                  </a:cubicBezTo>
                  <a:cubicBezTo>
                    <a:pt x="146923" y="125730"/>
                    <a:pt x="147876" y="126682"/>
                    <a:pt x="147876" y="126682"/>
                  </a:cubicBezTo>
                  <a:close/>
                  <a:moveTo>
                    <a:pt x="147876" y="100965"/>
                  </a:moveTo>
                  <a:cubicBezTo>
                    <a:pt x="147876" y="100965"/>
                    <a:pt x="148828" y="100013"/>
                    <a:pt x="147876" y="100965"/>
                  </a:cubicBezTo>
                  <a:cubicBezTo>
                    <a:pt x="148828" y="100013"/>
                    <a:pt x="148828" y="100013"/>
                    <a:pt x="147876" y="100013"/>
                  </a:cubicBezTo>
                  <a:lnTo>
                    <a:pt x="147876" y="100965"/>
                  </a:lnTo>
                  <a:cubicBezTo>
                    <a:pt x="146923" y="100013"/>
                    <a:pt x="147876" y="100965"/>
                    <a:pt x="147876" y="100965"/>
                  </a:cubicBezTo>
                  <a:close/>
                  <a:moveTo>
                    <a:pt x="147876" y="32385"/>
                  </a:moveTo>
                  <a:cubicBezTo>
                    <a:pt x="147876" y="32385"/>
                    <a:pt x="148828" y="32385"/>
                    <a:pt x="147876" y="32385"/>
                  </a:cubicBezTo>
                  <a:lnTo>
                    <a:pt x="148828" y="32385"/>
                  </a:lnTo>
                  <a:cubicBezTo>
                    <a:pt x="148828" y="32385"/>
                    <a:pt x="148828" y="32385"/>
                    <a:pt x="147876" y="32385"/>
                  </a:cubicBezTo>
                  <a:cubicBezTo>
                    <a:pt x="147876" y="32385"/>
                    <a:pt x="147876" y="32385"/>
                    <a:pt x="147876" y="32385"/>
                  </a:cubicBezTo>
                  <a:close/>
                  <a:moveTo>
                    <a:pt x="148828" y="37147"/>
                  </a:moveTo>
                  <a:cubicBezTo>
                    <a:pt x="148828" y="37147"/>
                    <a:pt x="147876" y="38100"/>
                    <a:pt x="148828" y="37147"/>
                  </a:cubicBezTo>
                  <a:cubicBezTo>
                    <a:pt x="147876" y="38100"/>
                    <a:pt x="148828" y="38100"/>
                    <a:pt x="148828" y="38100"/>
                  </a:cubicBezTo>
                  <a:cubicBezTo>
                    <a:pt x="148828" y="38100"/>
                    <a:pt x="149781" y="38100"/>
                    <a:pt x="148828" y="37147"/>
                  </a:cubicBezTo>
                  <a:cubicBezTo>
                    <a:pt x="149781" y="38100"/>
                    <a:pt x="149781" y="37147"/>
                    <a:pt x="148828" y="37147"/>
                  </a:cubicBezTo>
                  <a:close/>
                  <a:moveTo>
                    <a:pt x="151686" y="160020"/>
                  </a:moveTo>
                  <a:cubicBezTo>
                    <a:pt x="151686" y="159067"/>
                    <a:pt x="150733" y="158115"/>
                    <a:pt x="151686" y="160020"/>
                  </a:cubicBezTo>
                  <a:cubicBezTo>
                    <a:pt x="149781" y="160020"/>
                    <a:pt x="148828" y="160020"/>
                    <a:pt x="148828" y="160972"/>
                  </a:cubicBezTo>
                  <a:cubicBezTo>
                    <a:pt x="148828" y="160972"/>
                    <a:pt x="149781" y="161925"/>
                    <a:pt x="149781" y="162877"/>
                  </a:cubicBezTo>
                  <a:cubicBezTo>
                    <a:pt x="150733" y="161925"/>
                    <a:pt x="150733" y="160972"/>
                    <a:pt x="151686" y="160020"/>
                  </a:cubicBezTo>
                  <a:close/>
                  <a:moveTo>
                    <a:pt x="149781" y="104775"/>
                  </a:moveTo>
                  <a:cubicBezTo>
                    <a:pt x="149781" y="103822"/>
                    <a:pt x="149781" y="103822"/>
                    <a:pt x="149781" y="104775"/>
                  </a:cubicBezTo>
                  <a:cubicBezTo>
                    <a:pt x="149781" y="103822"/>
                    <a:pt x="149781" y="103822"/>
                    <a:pt x="149781" y="104775"/>
                  </a:cubicBezTo>
                  <a:cubicBezTo>
                    <a:pt x="148828" y="103822"/>
                    <a:pt x="148828" y="103822"/>
                    <a:pt x="149781" y="104775"/>
                  </a:cubicBezTo>
                  <a:cubicBezTo>
                    <a:pt x="149781" y="103822"/>
                    <a:pt x="149781" y="104775"/>
                    <a:pt x="149781" y="104775"/>
                  </a:cubicBezTo>
                  <a:close/>
                  <a:moveTo>
                    <a:pt x="149781" y="76200"/>
                  </a:moveTo>
                  <a:cubicBezTo>
                    <a:pt x="148828" y="76200"/>
                    <a:pt x="149781" y="77152"/>
                    <a:pt x="149781" y="76200"/>
                  </a:cubicBezTo>
                  <a:cubicBezTo>
                    <a:pt x="149781" y="76200"/>
                    <a:pt x="149781" y="76200"/>
                    <a:pt x="149781" y="76200"/>
                  </a:cubicBezTo>
                  <a:cubicBezTo>
                    <a:pt x="149781" y="76200"/>
                    <a:pt x="149781" y="75247"/>
                    <a:pt x="149781" y="76200"/>
                  </a:cubicBezTo>
                  <a:cubicBezTo>
                    <a:pt x="149781" y="75247"/>
                    <a:pt x="149781" y="76200"/>
                    <a:pt x="149781" y="76200"/>
                  </a:cubicBezTo>
                  <a:close/>
                  <a:moveTo>
                    <a:pt x="149781" y="65722"/>
                  </a:moveTo>
                  <a:lnTo>
                    <a:pt x="149781" y="65722"/>
                  </a:lnTo>
                  <a:cubicBezTo>
                    <a:pt x="149781" y="64770"/>
                    <a:pt x="149781" y="64770"/>
                    <a:pt x="149781" y="65722"/>
                  </a:cubicBezTo>
                  <a:cubicBezTo>
                    <a:pt x="149781" y="65722"/>
                    <a:pt x="149781" y="65722"/>
                    <a:pt x="149781" y="65722"/>
                  </a:cubicBezTo>
                  <a:close/>
                  <a:moveTo>
                    <a:pt x="153590" y="138113"/>
                  </a:moveTo>
                  <a:cubicBezTo>
                    <a:pt x="153590"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0" y="139065"/>
                    <a:pt x="153590" y="139065"/>
                  </a:cubicBezTo>
                  <a:cubicBezTo>
                    <a:pt x="153590" y="140017"/>
                    <a:pt x="153590" y="139065"/>
                    <a:pt x="153590" y="138113"/>
                  </a:cubicBezTo>
                  <a:close/>
                  <a:moveTo>
                    <a:pt x="152638" y="41910"/>
                  </a:moveTo>
                  <a:cubicBezTo>
                    <a:pt x="152638" y="41910"/>
                    <a:pt x="152638" y="41910"/>
                    <a:pt x="152638" y="41910"/>
                  </a:cubicBezTo>
                  <a:cubicBezTo>
                    <a:pt x="152638" y="41910"/>
                    <a:pt x="152638" y="41910"/>
                    <a:pt x="152638" y="41910"/>
                  </a:cubicBezTo>
                  <a:cubicBezTo>
                    <a:pt x="152638" y="41910"/>
                    <a:pt x="152638" y="40957"/>
                    <a:pt x="152638" y="41910"/>
                  </a:cubicBezTo>
                  <a:cubicBezTo>
                    <a:pt x="151686" y="41910"/>
                    <a:pt x="151686" y="41910"/>
                    <a:pt x="152638" y="41910"/>
                  </a:cubicBezTo>
                  <a:close/>
                  <a:moveTo>
                    <a:pt x="154543" y="110490"/>
                  </a:moveTo>
                  <a:cubicBezTo>
                    <a:pt x="154543" y="110490"/>
                    <a:pt x="154543" y="110490"/>
                    <a:pt x="154543" y="110490"/>
                  </a:cubicBezTo>
                  <a:cubicBezTo>
                    <a:pt x="153590" y="110490"/>
                    <a:pt x="152638" y="110490"/>
                    <a:pt x="152638" y="110490"/>
                  </a:cubicBezTo>
                  <a:cubicBezTo>
                    <a:pt x="152638" y="110490"/>
                    <a:pt x="152638" y="111442"/>
                    <a:pt x="152638" y="111442"/>
                  </a:cubicBezTo>
                  <a:cubicBezTo>
                    <a:pt x="154543" y="111442"/>
                    <a:pt x="154543" y="111442"/>
                    <a:pt x="154543" y="110490"/>
                  </a:cubicBezTo>
                  <a:close/>
                  <a:moveTo>
                    <a:pt x="154543" y="156210"/>
                  </a:moveTo>
                  <a:cubicBezTo>
                    <a:pt x="154543" y="156210"/>
                    <a:pt x="154543" y="156210"/>
                    <a:pt x="154543" y="156210"/>
                  </a:cubicBezTo>
                  <a:lnTo>
                    <a:pt x="154543" y="156210"/>
                  </a:lnTo>
                  <a:lnTo>
                    <a:pt x="154543" y="156210"/>
                  </a:lnTo>
                  <a:cubicBezTo>
                    <a:pt x="154543" y="157163"/>
                    <a:pt x="154543" y="157163"/>
                    <a:pt x="154543" y="156210"/>
                  </a:cubicBezTo>
                  <a:close/>
                  <a:moveTo>
                    <a:pt x="155496" y="123825"/>
                  </a:moveTo>
                  <a:cubicBezTo>
                    <a:pt x="155496" y="123825"/>
                    <a:pt x="155496" y="123825"/>
                    <a:pt x="155496" y="123825"/>
                  </a:cubicBezTo>
                  <a:cubicBezTo>
                    <a:pt x="155496" y="123825"/>
                    <a:pt x="155496" y="123825"/>
                    <a:pt x="155496" y="123825"/>
                  </a:cubicBezTo>
                  <a:cubicBezTo>
                    <a:pt x="155496" y="123825"/>
                    <a:pt x="155496" y="123825"/>
                    <a:pt x="155496" y="123825"/>
                  </a:cubicBezTo>
                  <a:lnTo>
                    <a:pt x="155496" y="123825"/>
                  </a:lnTo>
                  <a:close/>
                  <a:moveTo>
                    <a:pt x="158353" y="56197"/>
                  </a:moveTo>
                  <a:cubicBezTo>
                    <a:pt x="158353" y="56197"/>
                    <a:pt x="157401" y="56197"/>
                    <a:pt x="158353" y="56197"/>
                  </a:cubicBezTo>
                  <a:cubicBezTo>
                    <a:pt x="157401" y="56197"/>
                    <a:pt x="157401" y="56197"/>
                    <a:pt x="158353" y="56197"/>
                  </a:cubicBezTo>
                  <a:cubicBezTo>
                    <a:pt x="157401" y="57150"/>
                    <a:pt x="157401" y="57150"/>
                    <a:pt x="158353" y="56197"/>
                  </a:cubicBezTo>
                  <a:cubicBezTo>
                    <a:pt x="157401" y="57150"/>
                    <a:pt x="158353" y="56197"/>
                    <a:pt x="158353"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8" name="Freeform 347">
              <a:extLst>
                <a:ext uri="{FF2B5EF4-FFF2-40B4-BE49-F238E27FC236}">
                  <a16:creationId xmlns:a16="http://schemas.microsoft.com/office/drawing/2014/main" id="{7A9101E3-3B74-91B3-4BBB-CF46563B7912}"/>
                </a:ext>
              </a:extLst>
            </p:cNvPr>
            <p:cNvSpPr/>
            <p:nvPr/>
          </p:nvSpPr>
          <p:spPr>
            <a:xfrm>
              <a:off x="1330085" y="0"/>
              <a:ext cx="85725" cy="254037"/>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5240 w 85725"/>
                <a:gd name="connsiteY36" fmla="*/ 39725 h 254037"/>
                <a:gd name="connsiteX37" fmla="*/ 28575 w 85725"/>
                <a:gd name="connsiteY37" fmla="*/ 4483 h 254037"/>
                <a:gd name="connsiteX38" fmla="*/ 60960 w 85725"/>
                <a:gd name="connsiteY38" fmla="*/ 7340 h 254037"/>
                <a:gd name="connsiteX39" fmla="*/ 69532 w 85725"/>
                <a:gd name="connsiteY39" fmla="*/ 31153 h 254037"/>
                <a:gd name="connsiteX40" fmla="*/ 68580 w 85725"/>
                <a:gd name="connsiteY40" fmla="*/ 34010 h 254037"/>
                <a:gd name="connsiteX41" fmla="*/ 41910 w 85725"/>
                <a:gd name="connsiteY41" fmla="*/ 56870 h 254037"/>
                <a:gd name="connsiteX42" fmla="*/ 15240 w 85725"/>
                <a:gd name="connsiteY42" fmla="*/ 39725 h 254037"/>
                <a:gd name="connsiteX43" fmla="*/ 24765 w 85725"/>
                <a:gd name="connsiteY43" fmla="*/ 19723 h 254037"/>
                <a:gd name="connsiteX44" fmla="*/ 24765 w 85725"/>
                <a:gd name="connsiteY44" fmla="*/ 19723 h 254037"/>
                <a:gd name="connsiteX45" fmla="*/ 24765 w 85725"/>
                <a:gd name="connsiteY45" fmla="*/ 19723 h 254037"/>
                <a:gd name="connsiteX46" fmla="*/ 24765 w 85725"/>
                <a:gd name="connsiteY46" fmla="*/ 19723 h 254037"/>
                <a:gd name="connsiteX47" fmla="*/ 24765 w 85725"/>
                <a:gd name="connsiteY47" fmla="*/ 19723 h 254037"/>
                <a:gd name="connsiteX48" fmla="*/ 26670 w 85725"/>
                <a:gd name="connsiteY48" fmla="*/ 30200 h 254037"/>
                <a:gd name="connsiteX49" fmla="*/ 27622 w 85725"/>
                <a:gd name="connsiteY49" fmla="*/ 32105 h 254037"/>
                <a:gd name="connsiteX50" fmla="*/ 28575 w 85725"/>
                <a:gd name="connsiteY50" fmla="*/ 29248 h 254037"/>
                <a:gd name="connsiteX51" fmla="*/ 27622 w 85725"/>
                <a:gd name="connsiteY51" fmla="*/ 28295 h 254037"/>
                <a:gd name="connsiteX52" fmla="*/ 26670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30480 w 85725"/>
                <a:gd name="connsiteY58" fmla="*/ 227368 h 254037"/>
                <a:gd name="connsiteX59" fmla="*/ 36195 w 85725"/>
                <a:gd name="connsiteY59" fmla="*/ 225463 h 254037"/>
                <a:gd name="connsiteX60" fmla="*/ 45720 w 85725"/>
                <a:gd name="connsiteY60" fmla="*/ 220700 h 254037"/>
                <a:gd name="connsiteX61" fmla="*/ 43815 w 85725"/>
                <a:gd name="connsiteY61" fmla="*/ 219748 h 254037"/>
                <a:gd name="connsiteX62" fmla="*/ 43815 w 85725"/>
                <a:gd name="connsiteY62" fmla="*/ 217843 h 254037"/>
                <a:gd name="connsiteX63" fmla="*/ 41910 w 85725"/>
                <a:gd name="connsiteY63" fmla="*/ 217843 h 254037"/>
                <a:gd name="connsiteX64" fmla="*/ 37147 w 85725"/>
                <a:gd name="connsiteY64" fmla="*/ 222605 h 254037"/>
                <a:gd name="connsiteX65" fmla="*/ 37147 w 85725"/>
                <a:gd name="connsiteY65" fmla="*/ 225463 h 254037"/>
                <a:gd name="connsiteX66" fmla="*/ 30480 w 85725"/>
                <a:gd name="connsiteY66" fmla="*/ 225463 h 254037"/>
                <a:gd name="connsiteX67" fmla="*/ 29528 w 85725"/>
                <a:gd name="connsiteY67" fmla="*/ 226415 h 254037"/>
                <a:gd name="connsiteX68" fmla="*/ 30480 w 85725"/>
                <a:gd name="connsiteY68" fmla="*/ 227368 h 254037"/>
                <a:gd name="connsiteX69" fmla="*/ 54293 w 85725"/>
                <a:gd name="connsiteY69" fmla="*/ 98780 h 254037"/>
                <a:gd name="connsiteX70" fmla="*/ 53340 w 85725"/>
                <a:gd name="connsiteY70" fmla="*/ 97828 h 254037"/>
                <a:gd name="connsiteX71" fmla="*/ 47625 w 85725"/>
                <a:gd name="connsiteY71" fmla="*/ 94970 h 254037"/>
                <a:gd name="connsiteX72" fmla="*/ 43815 w 85725"/>
                <a:gd name="connsiteY72" fmla="*/ 96875 h 254037"/>
                <a:gd name="connsiteX73" fmla="*/ 42863 w 85725"/>
                <a:gd name="connsiteY73" fmla="*/ 97828 h 254037"/>
                <a:gd name="connsiteX74" fmla="*/ 41910 w 85725"/>
                <a:gd name="connsiteY74" fmla="*/ 97828 h 254037"/>
                <a:gd name="connsiteX75" fmla="*/ 41910 w 85725"/>
                <a:gd name="connsiteY75" fmla="*/ 96875 h 254037"/>
                <a:gd name="connsiteX76" fmla="*/ 41910 w 85725"/>
                <a:gd name="connsiteY76" fmla="*/ 94018 h 254037"/>
                <a:gd name="connsiteX77" fmla="*/ 39053 w 85725"/>
                <a:gd name="connsiteY77" fmla="*/ 95923 h 254037"/>
                <a:gd name="connsiteX78" fmla="*/ 35243 w 85725"/>
                <a:gd name="connsiteY78" fmla="*/ 95923 h 254037"/>
                <a:gd name="connsiteX79" fmla="*/ 34290 w 85725"/>
                <a:gd name="connsiteY79" fmla="*/ 94970 h 254037"/>
                <a:gd name="connsiteX80" fmla="*/ 31432 w 85725"/>
                <a:gd name="connsiteY80" fmla="*/ 95923 h 254037"/>
                <a:gd name="connsiteX81" fmla="*/ 30480 w 85725"/>
                <a:gd name="connsiteY81" fmla="*/ 97828 h 254037"/>
                <a:gd name="connsiteX82" fmla="*/ 30480 w 85725"/>
                <a:gd name="connsiteY82" fmla="*/ 103543 h 254037"/>
                <a:gd name="connsiteX83" fmla="*/ 30480 w 85725"/>
                <a:gd name="connsiteY83" fmla="*/ 106400 h 254037"/>
                <a:gd name="connsiteX84" fmla="*/ 32385 w 85725"/>
                <a:gd name="connsiteY84" fmla="*/ 105448 h 254037"/>
                <a:gd name="connsiteX85" fmla="*/ 38100 w 85725"/>
                <a:gd name="connsiteY85" fmla="*/ 105448 h 254037"/>
                <a:gd name="connsiteX86" fmla="*/ 38100 w 85725"/>
                <a:gd name="connsiteY86" fmla="*/ 107353 h 254037"/>
                <a:gd name="connsiteX87" fmla="*/ 39053 w 85725"/>
                <a:gd name="connsiteY87" fmla="*/ 113068 h 254037"/>
                <a:gd name="connsiteX88" fmla="*/ 40957 w 85725"/>
                <a:gd name="connsiteY88" fmla="*/ 117830 h 254037"/>
                <a:gd name="connsiteX89" fmla="*/ 39053 w 85725"/>
                <a:gd name="connsiteY89" fmla="*/ 125450 h 254037"/>
                <a:gd name="connsiteX90" fmla="*/ 41910 w 85725"/>
                <a:gd name="connsiteY90" fmla="*/ 124498 h 254037"/>
                <a:gd name="connsiteX91" fmla="*/ 44768 w 85725"/>
                <a:gd name="connsiteY91" fmla="*/ 129260 h 254037"/>
                <a:gd name="connsiteX92" fmla="*/ 47625 w 85725"/>
                <a:gd name="connsiteY92" fmla="*/ 131165 h 254037"/>
                <a:gd name="connsiteX93" fmla="*/ 49530 w 85725"/>
                <a:gd name="connsiteY93" fmla="*/ 133070 h 254037"/>
                <a:gd name="connsiteX94" fmla="*/ 50482 w 85725"/>
                <a:gd name="connsiteY94" fmla="*/ 132118 h 254037"/>
                <a:gd name="connsiteX95" fmla="*/ 47625 w 85725"/>
                <a:gd name="connsiteY95" fmla="*/ 131165 h 254037"/>
                <a:gd name="connsiteX96" fmla="*/ 47625 w 85725"/>
                <a:gd name="connsiteY96" fmla="*/ 131165 h 254037"/>
                <a:gd name="connsiteX97" fmla="*/ 44768 w 85725"/>
                <a:gd name="connsiteY97" fmla="*/ 129260 h 254037"/>
                <a:gd name="connsiteX98" fmla="*/ 45720 w 85725"/>
                <a:gd name="connsiteY98" fmla="*/ 126403 h 254037"/>
                <a:gd name="connsiteX99" fmla="*/ 46672 w 85725"/>
                <a:gd name="connsiteY99" fmla="*/ 124498 h 254037"/>
                <a:gd name="connsiteX100" fmla="*/ 44768 w 85725"/>
                <a:gd name="connsiteY100" fmla="*/ 124498 h 254037"/>
                <a:gd name="connsiteX101" fmla="*/ 40957 w 85725"/>
                <a:gd name="connsiteY101" fmla="*/ 124498 h 254037"/>
                <a:gd name="connsiteX102" fmla="*/ 41910 w 85725"/>
                <a:gd name="connsiteY102" fmla="*/ 120688 h 254037"/>
                <a:gd name="connsiteX103" fmla="*/ 43815 w 85725"/>
                <a:gd name="connsiteY103" fmla="*/ 118783 h 254037"/>
                <a:gd name="connsiteX104" fmla="*/ 46672 w 85725"/>
                <a:gd name="connsiteY104" fmla="*/ 114020 h 254037"/>
                <a:gd name="connsiteX105" fmla="*/ 45720 w 85725"/>
                <a:gd name="connsiteY105" fmla="*/ 113068 h 254037"/>
                <a:gd name="connsiteX106" fmla="*/ 46672 w 85725"/>
                <a:gd name="connsiteY106" fmla="*/ 112115 h 254037"/>
                <a:gd name="connsiteX107" fmla="*/ 47625 w 85725"/>
                <a:gd name="connsiteY107" fmla="*/ 113068 h 254037"/>
                <a:gd name="connsiteX108" fmla="*/ 49530 w 85725"/>
                <a:gd name="connsiteY108" fmla="*/ 114020 h 254037"/>
                <a:gd name="connsiteX109" fmla="*/ 50482 w 85725"/>
                <a:gd name="connsiteY109" fmla="*/ 114973 h 254037"/>
                <a:gd name="connsiteX110" fmla="*/ 51435 w 85725"/>
                <a:gd name="connsiteY110" fmla="*/ 113068 h 254037"/>
                <a:gd name="connsiteX111" fmla="*/ 51435 w 85725"/>
                <a:gd name="connsiteY111" fmla="*/ 111163 h 254037"/>
                <a:gd name="connsiteX112" fmla="*/ 49530 w 85725"/>
                <a:gd name="connsiteY112" fmla="*/ 110210 h 254037"/>
                <a:gd name="connsiteX113" fmla="*/ 49530 w 85725"/>
                <a:gd name="connsiteY113" fmla="*/ 110210 h 254037"/>
                <a:gd name="connsiteX114" fmla="*/ 50482 w 85725"/>
                <a:gd name="connsiteY114" fmla="*/ 111163 h 254037"/>
                <a:gd name="connsiteX115" fmla="*/ 50482 w 85725"/>
                <a:gd name="connsiteY115" fmla="*/ 110210 h 254037"/>
                <a:gd name="connsiteX116" fmla="*/ 50482 w 85725"/>
                <a:gd name="connsiteY116" fmla="*/ 106400 h 254037"/>
                <a:gd name="connsiteX117" fmla="*/ 47625 w 85725"/>
                <a:gd name="connsiteY117" fmla="*/ 107353 h 254037"/>
                <a:gd name="connsiteX118" fmla="*/ 45720 w 85725"/>
                <a:gd name="connsiteY118" fmla="*/ 107353 h 254037"/>
                <a:gd name="connsiteX119" fmla="*/ 41910 w 85725"/>
                <a:gd name="connsiteY119" fmla="*/ 108305 h 254037"/>
                <a:gd name="connsiteX120" fmla="*/ 40005 w 85725"/>
                <a:gd name="connsiteY120" fmla="*/ 108305 h 254037"/>
                <a:gd name="connsiteX121" fmla="*/ 39053 w 85725"/>
                <a:gd name="connsiteY121" fmla="*/ 107353 h 254037"/>
                <a:gd name="connsiteX122" fmla="*/ 42863 w 85725"/>
                <a:gd name="connsiteY122" fmla="*/ 100685 h 254037"/>
                <a:gd name="connsiteX123" fmla="*/ 50482 w 85725"/>
                <a:gd name="connsiteY123" fmla="*/ 98780 h 254037"/>
                <a:gd name="connsiteX124" fmla="*/ 54293 w 85725"/>
                <a:gd name="connsiteY124" fmla="*/ 98780 h 254037"/>
                <a:gd name="connsiteX125" fmla="*/ 29528 w 85725"/>
                <a:gd name="connsiteY125" fmla="*/ 120688 h 254037"/>
                <a:gd name="connsiteX126" fmla="*/ 30480 w 85725"/>
                <a:gd name="connsiteY126" fmla="*/ 122593 h 254037"/>
                <a:gd name="connsiteX127" fmla="*/ 32385 w 85725"/>
                <a:gd name="connsiteY127" fmla="*/ 124498 h 254037"/>
                <a:gd name="connsiteX128" fmla="*/ 38100 w 85725"/>
                <a:gd name="connsiteY128" fmla="*/ 125450 h 254037"/>
                <a:gd name="connsiteX129" fmla="*/ 38100 w 85725"/>
                <a:gd name="connsiteY129" fmla="*/ 122593 h 254037"/>
                <a:gd name="connsiteX130" fmla="*/ 31432 w 85725"/>
                <a:gd name="connsiteY130" fmla="*/ 120688 h 254037"/>
                <a:gd name="connsiteX131" fmla="*/ 29528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2385 w 85725"/>
                <a:gd name="connsiteY140" fmla="*/ 147358 h 254037"/>
                <a:gd name="connsiteX141" fmla="*/ 32385 w 85725"/>
                <a:gd name="connsiteY141" fmla="*/ 147358 h 254037"/>
                <a:gd name="connsiteX142" fmla="*/ 31432 w 85725"/>
                <a:gd name="connsiteY142" fmla="*/ 144500 h 254037"/>
                <a:gd name="connsiteX143" fmla="*/ 30480 w 85725"/>
                <a:gd name="connsiteY143" fmla="*/ 145453 h 254037"/>
                <a:gd name="connsiteX144" fmla="*/ 32385 w 85725"/>
                <a:gd name="connsiteY144" fmla="*/ 147358 h 254037"/>
                <a:gd name="connsiteX145" fmla="*/ 30480 w 85725"/>
                <a:gd name="connsiteY145" fmla="*/ 218795 h 254037"/>
                <a:gd name="connsiteX146" fmla="*/ 30480 w 85725"/>
                <a:gd name="connsiteY146" fmla="*/ 218795 h 254037"/>
                <a:gd name="connsiteX147" fmla="*/ 30480 w 85725"/>
                <a:gd name="connsiteY147" fmla="*/ 218795 h 254037"/>
                <a:gd name="connsiteX148" fmla="*/ 30480 w 85725"/>
                <a:gd name="connsiteY148" fmla="*/ 218795 h 254037"/>
                <a:gd name="connsiteX149" fmla="*/ 30480 w 85725"/>
                <a:gd name="connsiteY149" fmla="*/ 218795 h 254037"/>
                <a:gd name="connsiteX150" fmla="*/ 33338 w 85725"/>
                <a:gd name="connsiteY150" fmla="*/ 153073 h 254037"/>
                <a:gd name="connsiteX151" fmla="*/ 33338 w 85725"/>
                <a:gd name="connsiteY151" fmla="*/ 153073 h 254037"/>
                <a:gd name="connsiteX152" fmla="*/ 31432 w 85725"/>
                <a:gd name="connsiteY152" fmla="*/ 151168 h 254037"/>
                <a:gd name="connsiteX153" fmla="*/ 30480 w 85725"/>
                <a:gd name="connsiteY153" fmla="*/ 152120 h 254037"/>
                <a:gd name="connsiteX154" fmla="*/ 33338 w 85725"/>
                <a:gd name="connsiteY154" fmla="*/ 153073 h 254037"/>
                <a:gd name="connsiteX155" fmla="*/ 41910 w 85725"/>
                <a:gd name="connsiteY155" fmla="*/ 137833 h 254037"/>
                <a:gd name="connsiteX156" fmla="*/ 38100 w 85725"/>
                <a:gd name="connsiteY156" fmla="*/ 135928 h 254037"/>
                <a:gd name="connsiteX157" fmla="*/ 37147 w 85725"/>
                <a:gd name="connsiteY157" fmla="*/ 135928 h 254037"/>
                <a:gd name="connsiteX158" fmla="*/ 31432 w 85725"/>
                <a:gd name="connsiteY158" fmla="*/ 138785 h 254037"/>
                <a:gd name="connsiteX159" fmla="*/ 30480 w 85725"/>
                <a:gd name="connsiteY159" fmla="*/ 140690 h 254037"/>
                <a:gd name="connsiteX160" fmla="*/ 32385 w 85725"/>
                <a:gd name="connsiteY160" fmla="*/ 140690 h 254037"/>
                <a:gd name="connsiteX161" fmla="*/ 38100 w 85725"/>
                <a:gd name="connsiteY161" fmla="*/ 138785 h 254037"/>
                <a:gd name="connsiteX162" fmla="*/ 41910 w 85725"/>
                <a:gd name="connsiteY162" fmla="*/ 137833 h 254037"/>
                <a:gd name="connsiteX163" fmla="*/ 31432 w 85725"/>
                <a:gd name="connsiteY163" fmla="*/ 131165 h 254037"/>
                <a:gd name="connsiteX164" fmla="*/ 33338 w 85725"/>
                <a:gd name="connsiteY164" fmla="*/ 132118 h 254037"/>
                <a:gd name="connsiteX165" fmla="*/ 33338 w 85725"/>
                <a:gd name="connsiteY165" fmla="*/ 131165 h 254037"/>
                <a:gd name="connsiteX166" fmla="*/ 31432 w 85725"/>
                <a:gd name="connsiteY166" fmla="*/ 131165 h 254037"/>
                <a:gd name="connsiteX167" fmla="*/ 31432 w 85725"/>
                <a:gd name="connsiteY167" fmla="*/ 131165 h 254037"/>
                <a:gd name="connsiteX168" fmla="*/ 33338 w 85725"/>
                <a:gd name="connsiteY168" fmla="*/ 30200 h 254037"/>
                <a:gd name="connsiteX169" fmla="*/ 35243 w 85725"/>
                <a:gd name="connsiteY169" fmla="*/ 30200 h 254037"/>
                <a:gd name="connsiteX170" fmla="*/ 34290 w 85725"/>
                <a:gd name="connsiteY170" fmla="*/ 28295 h 254037"/>
                <a:gd name="connsiteX171" fmla="*/ 30480 w 85725"/>
                <a:gd name="connsiteY171" fmla="*/ 26390 h 254037"/>
                <a:gd name="connsiteX172" fmla="*/ 31432 w 85725"/>
                <a:gd name="connsiteY172" fmla="*/ 30200 h 254037"/>
                <a:gd name="connsiteX173" fmla="*/ 33338 w 85725"/>
                <a:gd name="connsiteY173" fmla="*/ 30200 h 254037"/>
                <a:gd name="connsiteX174" fmla="*/ 32385 w 85725"/>
                <a:gd name="connsiteY174" fmla="*/ 37820 h 254037"/>
                <a:gd name="connsiteX175" fmla="*/ 32385 w 85725"/>
                <a:gd name="connsiteY175" fmla="*/ 37820 h 254037"/>
                <a:gd name="connsiteX176" fmla="*/ 31432 w 85725"/>
                <a:gd name="connsiteY176" fmla="*/ 37820 h 254037"/>
                <a:gd name="connsiteX177" fmla="*/ 32385 w 85725"/>
                <a:gd name="connsiteY177" fmla="*/ 37820 h 254037"/>
                <a:gd name="connsiteX178" fmla="*/ 32385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3338 w 85725"/>
                <a:gd name="connsiteY225" fmla="*/ 119735 h 254037"/>
                <a:gd name="connsiteX226" fmla="*/ 33338 w 85725"/>
                <a:gd name="connsiteY226" fmla="*/ 119735 h 254037"/>
                <a:gd name="connsiteX227" fmla="*/ 32385 w 85725"/>
                <a:gd name="connsiteY227" fmla="*/ 116878 h 254037"/>
                <a:gd name="connsiteX228" fmla="*/ 32385 w 85725"/>
                <a:gd name="connsiteY228" fmla="*/ 116878 h 254037"/>
                <a:gd name="connsiteX229" fmla="*/ 33338 w 85725"/>
                <a:gd name="connsiteY229" fmla="*/ 119735 h 254037"/>
                <a:gd name="connsiteX230" fmla="*/ 33338 w 85725"/>
                <a:gd name="connsiteY230" fmla="*/ 119735 h 254037"/>
                <a:gd name="connsiteX231" fmla="*/ 35243 w 85725"/>
                <a:gd name="connsiteY231" fmla="*/ 120688 h 254037"/>
                <a:gd name="connsiteX232" fmla="*/ 36195 w 85725"/>
                <a:gd name="connsiteY232" fmla="*/ 119735 h 254037"/>
                <a:gd name="connsiteX233" fmla="*/ 33338 w 85725"/>
                <a:gd name="connsiteY233" fmla="*/ 119735 h 254037"/>
                <a:gd name="connsiteX234" fmla="*/ 33338 w 85725"/>
                <a:gd name="connsiteY234" fmla="*/ 119735 h 254037"/>
                <a:gd name="connsiteX235" fmla="*/ 34290 w 85725"/>
                <a:gd name="connsiteY235" fmla="*/ 33058 h 254037"/>
                <a:gd name="connsiteX236" fmla="*/ 33338 w 85725"/>
                <a:gd name="connsiteY236" fmla="*/ 34963 h 254037"/>
                <a:gd name="connsiteX237" fmla="*/ 37147 w 85725"/>
                <a:gd name="connsiteY237" fmla="*/ 39725 h 254037"/>
                <a:gd name="connsiteX238" fmla="*/ 38100 w 85725"/>
                <a:gd name="connsiteY238" fmla="*/ 39725 h 254037"/>
                <a:gd name="connsiteX239" fmla="*/ 34290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7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6195 w 85725"/>
                <a:gd name="connsiteY250" fmla="*/ 234988 h 254037"/>
                <a:gd name="connsiteX251" fmla="*/ 33338 w 85725"/>
                <a:gd name="connsiteY251" fmla="*/ 234988 h 254037"/>
                <a:gd name="connsiteX252" fmla="*/ 34290 w 85725"/>
                <a:gd name="connsiteY252" fmla="*/ 236893 h 254037"/>
                <a:gd name="connsiteX253" fmla="*/ 37147 w 85725"/>
                <a:gd name="connsiteY253" fmla="*/ 235940 h 254037"/>
                <a:gd name="connsiteX254" fmla="*/ 36195 w 85725"/>
                <a:gd name="connsiteY254" fmla="*/ 234988 h 254037"/>
                <a:gd name="connsiteX255" fmla="*/ 37147 w 85725"/>
                <a:gd name="connsiteY255" fmla="*/ 101638 h 254037"/>
                <a:gd name="connsiteX256" fmla="*/ 37147 w 85725"/>
                <a:gd name="connsiteY256" fmla="*/ 101638 h 254037"/>
                <a:gd name="connsiteX257" fmla="*/ 33338 w 85725"/>
                <a:gd name="connsiteY257" fmla="*/ 100685 h 254037"/>
                <a:gd name="connsiteX258" fmla="*/ 34290 w 85725"/>
                <a:gd name="connsiteY258" fmla="*/ 99733 h 254037"/>
                <a:gd name="connsiteX259" fmla="*/ 37147 w 85725"/>
                <a:gd name="connsiteY259" fmla="*/ 101638 h 254037"/>
                <a:gd name="connsiteX260" fmla="*/ 34290 w 85725"/>
                <a:gd name="connsiteY260" fmla="*/ 203555 h 254037"/>
                <a:gd name="connsiteX261" fmla="*/ 36195 w 85725"/>
                <a:gd name="connsiteY261" fmla="*/ 202603 h 254037"/>
                <a:gd name="connsiteX262" fmla="*/ 35243 w 85725"/>
                <a:gd name="connsiteY262" fmla="*/ 201650 h 254037"/>
                <a:gd name="connsiteX263" fmla="*/ 34290 w 85725"/>
                <a:gd name="connsiteY263" fmla="*/ 203555 h 254037"/>
                <a:gd name="connsiteX264" fmla="*/ 34290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4290 w 85725"/>
                <a:gd name="connsiteY279" fmla="*/ 88303 h 254037"/>
                <a:gd name="connsiteX280" fmla="*/ 37147 w 85725"/>
                <a:gd name="connsiteY280" fmla="*/ 92113 h 254037"/>
                <a:gd name="connsiteX281" fmla="*/ 40005 w 85725"/>
                <a:gd name="connsiteY281" fmla="*/ 89255 h 254037"/>
                <a:gd name="connsiteX282" fmla="*/ 36195 w 85725"/>
                <a:gd name="connsiteY282" fmla="*/ 87350 h 254037"/>
                <a:gd name="connsiteX283" fmla="*/ 34290 w 85725"/>
                <a:gd name="connsiteY283" fmla="*/ 88303 h 254037"/>
                <a:gd name="connsiteX284" fmla="*/ 36195 w 85725"/>
                <a:gd name="connsiteY284" fmla="*/ 222605 h 254037"/>
                <a:gd name="connsiteX285" fmla="*/ 36195 w 85725"/>
                <a:gd name="connsiteY285" fmla="*/ 221653 h 254037"/>
                <a:gd name="connsiteX286" fmla="*/ 35243 w 85725"/>
                <a:gd name="connsiteY286" fmla="*/ 220700 h 254037"/>
                <a:gd name="connsiteX287" fmla="*/ 35243 w 85725"/>
                <a:gd name="connsiteY287" fmla="*/ 222605 h 254037"/>
                <a:gd name="connsiteX288" fmla="*/ 36195 w 85725"/>
                <a:gd name="connsiteY288" fmla="*/ 222605 h 254037"/>
                <a:gd name="connsiteX289" fmla="*/ 35243 w 85725"/>
                <a:gd name="connsiteY289" fmla="*/ 179743 h 254037"/>
                <a:gd name="connsiteX290" fmla="*/ 35243 w 85725"/>
                <a:gd name="connsiteY290" fmla="*/ 179743 h 254037"/>
                <a:gd name="connsiteX291" fmla="*/ 35243 w 85725"/>
                <a:gd name="connsiteY291" fmla="*/ 181648 h 254037"/>
                <a:gd name="connsiteX292" fmla="*/ 35243 w 85725"/>
                <a:gd name="connsiteY292" fmla="*/ 179743 h 254037"/>
                <a:gd name="connsiteX293" fmla="*/ 35243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2863 w 85725"/>
                <a:gd name="connsiteY304" fmla="*/ 132118 h 254037"/>
                <a:gd name="connsiteX305" fmla="*/ 40957 w 85725"/>
                <a:gd name="connsiteY305" fmla="*/ 131165 h 254037"/>
                <a:gd name="connsiteX306" fmla="*/ 37147 w 85725"/>
                <a:gd name="connsiteY306" fmla="*/ 133070 h 254037"/>
                <a:gd name="connsiteX307" fmla="*/ 36195 w 85725"/>
                <a:gd name="connsiteY307" fmla="*/ 134975 h 254037"/>
                <a:gd name="connsiteX308" fmla="*/ 38100 w 85725"/>
                <a:gd name="connsiteY308" fmla="*/ 135928 h 254037"/>
                <a:gd name="connsiteX309" fmla="*/ 41910 w 85725"/>
                <a:gd name="connsiteY309" fmla="*/ 134975 h 254037"/>
                <a:gd name="connsiteX310" fmla="*/ 42863 w 85725"/>
                <a:gd name="connsiteY310" fmla="*/ 132118 h 254037"/>
                <a:gd name="connsiteX311" fmla="*/ 40005 w 85725"/>
                <a:gd name="connsiteY311" fmla="*/ 162598 h 254037"/>
                <a:gd name="connsiteX312" fmla="*/ 37147 w 85725"/>
                <a:gd name="connsiteY312" fmla="*/ 159740 h 254037"/>
                <a:gd name="connsiteX313" fmla="*/ 36195 w 85725"/>
                <a:gd name="connsiteY313" fmla="*/ 160693 h 254037"/>
                <a:gd name="connsiteX314" fmla="*/ 40005 w 85725"/>
                <a:gd name="connsiteY314" fmla="*/ 162598 h 254037"/>
                <a:gd name="connsiteX315" fmla="*/ 40005 w 85725"/>
                <a:gd name="connsiteY315" fmla="*/ 162598 h 254037"/>
                <a:gd name="connsiteX316" fmla="*/ 36195 w 85725"/>
                <a:gd name="connsiteY316" fmla="*/ 15913 h 254037"/>
                <a:gd name="connsiteX317" fmla="*/ 40005 w 85725"/>
                <a:gd name="connsiteY317" fmla="*/ 18770 h 254037"/>
                <a:gd name="connsiteX318" fmla="*/ 41910 w 85725"/>
                <a:gd name="connsiteY318" fmla="*/ 17818 h 254037"/>
                <a:gd name="connsiteX319" fmla="*/ 41910 w 85725"/>
                <a:gd name="connsiteY319" fmla="*/ 17818 h 254037"/>
                <a:gd name="connsiteX320" fmla="*/ 36195 w 85725"/>
                <a:gd name="connsiteY320" fmla="*/ 15913 h 254037"/>
                <a:gd name="connsiteX321" fmla="*/ 36195 w 85725"/>
                <a:gd name="connsiteY321" fmla="*/ 15913 h 254037"/>
                <a:gd name="connsiteX322" fmla="*/ 38100 w 85725"/>
                <a:gd name="connsiteY322" fmla="*/ 193078 h 254037"/>
                <a:gd name="connsiteX323" fmla="*/ 38100 w 85725"/>
                <a:gd name="connsiteY323" fmla="*/ 193078 h 254037"/>
                <a:gd name="connsiteX324" fmla="*/ 40957 w 85725"/>
                <a:gd name="connsiteY324" fmla="*/ 195935 h 254037"/>
                <a:gd name="connsiteX325" fmla="*/ 41910 w 85725"/>
                <a:gd name="connsiteY325" fmla="*/ 193078 h 254037"/>
                <a:gd name="connsiteX326" fmla="*/ 38100 w 85725"/>
                <a:gd name="connsiteY326" fmla="*/ 193078 h 254037"/>
                <a:gd name="connsiteX327" fmla="*/ 40957 w 85725"/>
                <a:gd name="connsiteY327" fmla="*/ 102590 h 254037"/>
                <a:gd name="connsiteX328" fmla="*/ 39053 w 85725"/>
                <a:gd name="connsiteY328" fmla="*/ 102590 h 254037"/>
                <a:gd name="connsiteX329" fmla="*/ 37147 w 85725"/>
                <a:gd name="connsiteY329" fmla="*/ 101638 h 254037"/>
                <a:gd name="connsiteX330" fmla="*/ 39053 w 85725"/>
                <a:gd name="connsiteY330" fmla="*/ 100685 h 254037"/>
                <a:gd name="connsiteX331" fmla="*/ 40957 w 85725"/>
                <a:gd name="connsiteY331" fmla="*/ 102590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40005 w 85725"/>
                <a:gd name="connsiteY346" fmla="*/ 48298 h 254037"/>
                <a:gd name="connsiteX347" fmla="*/ 40005 w 85725"/>
                <a:gd name="connsiteY347" fmla="*/ 48298 h 254037"/>
                <a:gd name="connsiteX348" fmla="*/ 39053 w 85725"/>
                <a:gd name="connsiteY348" fmla="*/ 48298 h 254037"/>
                <a:gd name="connsiteX349" fmla="*/ 40005 w 85725"/>
                <a:gd name="connsiteY349" fmla="*/ 48298 h 254037"/>
                <a:gd name="connsiteX350" fmla="*/ 40005 w 85725"/>
                <a:gd name="connsiteY350" fmla="*/ 48298 h 254037"/>
                <a:gd name="connsiteX351" fmla="*/ 41910 w 85725"/>
                <a:gd name="connsiteY351" fmla="*/ 207365 h 254037"/>
                <a:gd name="connsiteX352" fmla="*/ 40957 w 85725"/>
                <a:gd name="connsiteY352" fmla="*/ 206413 h 254037"/>
                <a:gd name="connsiteX353" fmla="*/ 40005 w 85725"/>
                <a:gd name="connsiteY353" fmla="*/ 208318 h 254037"/>
                <a:gd name="connsiteX354" fmla="*/ 40957 w 85725"/>
                <a:gd name="connsiteY354" fmla="*/ 209270 h 254037"/>
                <a:gd name="connsiteX355" fmla="*/ 41910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7 w 85725"/>
                <a:gd name="connsiteY361" fmla="*/ 31153 h 254037"/>
                <a:gd name="connsiteX362" fmla="*/ 41910 w 85725"/>
                <a:gd name="connsiteY362" fmla="*/ 29248 h 254037"/>
                <a:gd name="connsiteX363" fmla="*/ 40005 w 85725"/>
                <a:gd name="connsiteY363" fmla="*/ 26390 h 254037"/>
                <a:gd name="connsiteX364" fmla="*/ 40957 w 85725"/>
                <a:gd name="connsiteY364" fmla="*/ 38773 h 254037"/>
                <a:gd name="connsiteX365" fmla="*/ 40957 w 85725"/>
                <a:gd name="connsiteY365" fmla="*/ 40678 h 254037"/>
                <a:gd name="connsiteX366" fmla="*/ 40957 w 85725"/>
                <a:gd name="connsiteY366" fmla="*/ 40678 h 254037"/>
                <a:gd name="connsiteX367" fmla="*/ 40957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2863 w 85725"/>
                <a:gd name="connsiteY375" fmla="*/ 192125 h 254037"/>
                <a:gd name="connsiteX376" fmla="*/ 42863 w 85725"/>
                <a:gd name="connsiteY376" fmla="*/ 192125 h 254037"/>
                <a:gd name="connsiteX377" fmla="*/ 42863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7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3815 w 85725"/>
                <a:gd name="connsiteY396" fmla="*/ 163550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6672 w 85725"/>
                <a:gd name="connsiteY410" fmla="*/ 238798 h 254037"/>
                <a:gd name="connsiteX411" fmla="*/ 44768 w 85725"/>
                <a:gd name="connsiteY411" fmla="*/ 235940 h 254037"/>
                <a:gd name="connsiteX412" fmla="*/ 43815 w 85725"/>
                <a:gd name="connsiteY412" fmla="*/ 236893 h 254037"/>
                <a:gd name="connsiteX413" fmla="*/ 44768 w 85725"/>
                <a:gd name="connsiteY413" fmla="*/ 239750 h 254037"/>
                <a:gd name="connsiteX414" fmla="*/ 46672 w 85725"/>
                <a:gd name="connsiteY414" fmla="*/ 238798 h 254037"/>
                <a:gd name="connsiteX415" fmla="*/ 52388 w 85725"/>
                <a:gd name="connsiteY415" fmla="*/ 154025 h 254037"/>
                <a:gd name="connsiteX416" fmla="*/ 50482 w 85725"/>
                <a:gd name="connsiteY416" fmla="*/ 154025 h 254037"/>
                <a:gd name="connsiteX417" fmla="*/ 45720 w 85725"/>
                <a:gd name="connsiteY417" fmla="*/ 153073 h 254037"/>
                <a:gd name="connsiteX418" fmla="*/ 44768 w 85725"/>
                <a:gd name="connsiteY418" fmla="*/ 154978 h 254037"/>
                <a:gd name="connsiteX419" fmla="*/ 46672 w 85725"/>
                <a:gd name="connsiteY419" fmla="*/ 155930 h 254037"/>
                <a:gd name="connsiteX420" fmla="*/ 48578 w 85725"/>
                <a:gd name="connsiteY420" fmla="*/ 154025 h 254037"/>
                <a:gd name="connsiteX421" fmla="*/ 50482 w 85725"/>
                <a:gd name="connsiteY421" fmla="*/ 153073 h 254037"/>
                <a:gd name="connsiteX422" fmla="*/ 52388 w 85725"/>
                <a:gd name="connsiteY422" fmla="*/ 154025 h 254037"/>
                <a:gd name="connsiteX423" fmla="*/ 52388 w 85725"/>
                <a:gd name="connsiteY423" fmla="*/ 154025 h 254037"/>
                <a:gd name="connsiteX424" fmla="*/ 45720 w 85725"/>
                <a:gd name="connsiteY424" fmla="*/ 214033 h 254037"/>
                <a:gd name="connsiteX425" fmla="*/ 47625 w 85725"/>
                <a:gd name="connsiteY425" fmla="*/ 214985 h 254037"/>
                <a:gd name="connsiteX426" fmla="*/ 48578 w 85725"/>
                <a:gd name="connsiteY426" fmla="*/ 213080 h 254037"/>
                <a:gd name="connsiteX427" fmla="*/ 47625 w 85725"/>
                <a:gd name="connsiteY427" fmla="*/ 212128 h 254037"/>
                <a:gd name="connsiteX428" fmla="*/ 45720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7625 w 85725"/>
                <a:gd name="connsiteY450" fmla="*/ 46393 h 254037"/>
                <a:gd name="connsiteX451" fmla="*/ 46672 w 85725"/>
                <a:gd name="connsiteY451" fmla="*/ 44488 h 254037"/>
                <a:gd name="connsiteX452" fmla="*/ 46672 w 85725"/>
                <a:gd name="connsiteY452" fmla="*/ 45440 h 254037"/>
                <a:gd name="connsiteX453" fmla="*/ 47625 w 85725"/>
                <a:gd name="connsiteY453" fmla="*/ 48298 h 254037"/>
                <a:gd name="connsiteX454" fmla="*/ 47625 w 85725"/>
                <a:gd name="connsiteY454" fmla="*/ 46393 h 254037"/>
                <a:gd name="connsiteX455" fmla="*/ 47625 w 85725"/>
                <a:gd name="connsiteY455" fmla="*/ 195935 h 254037"/>
                <a:gd name="connsiteX456" fmla="*/ 48578 w 85725"/>
                <a:gd name="connsiteY456" fmla="*/ 194983 h 254037"/>
                <a:gd name="connsiteX457" fmla="*/ 47625 w 85725"/>
                <a:gd name="connsiteY457" fmla="*/ 194030 h 254037"/>
                <a:gd name="connsiteX458" fmla="*/ 46672 w 85725"/>
                <a:gd name="connsiteY458" fmla="*/ 194983 h 254037"/>
                <a:gd name="connsiteX459" fmla="*/ 47625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8578 w 85725"/>
                <a:gd name="connsiteY465" fmla="*/ 27343 h 254037"/>
                <a:gd name="connsiteX466" fmla="*/ 49530 w 85725"/>
                <a:gd name="connsiteY466" fmla="*/ 28295 h 254037"/>
                <a:gd name="connsiteX467" fmla="*/ 53340 w 85725"/>
                <a:gd name="connsiteY467" fmla="*/ 31153 h 254037"/>
                <a:gd name="connsiteX468" fmla="*/ 57150 w 85725"/>
                <a:gd name="connsiteY468" fmla="*/ 30200 h 254037"/>
                <a:gd name="connsiteX469" fmla="*/ 52388 w 85725"/>
                <a:gd name="connsiteY469" fmla="*/ 34963 h 254037"/>
                <a:gd name="connsiteX470" fmla="*/ 51435 w 85725"/>
                <a:gd name="connsiteY470" fmla="*/ 37820 h 254037"/>
                <a:gd name="connsiteX471" fmla="*/ 54293 w 85725"/>
                <a:gd name="connsiteY471" fmla="*/ 37820 h 254037"/>
                <a:gd name="connsiteX472" fmla="*/ 57150 w 85725"/>
                <a:gd name="connsiteY472" fmla="*/ 33058 h 254037"/>
                <a:gd name="connsiteX473" fmla="*/ 56197 w 85725"/>
                <a:gd name="connsiteY473" fmla="*/ 30200 h 254037"/>
                <a:gd name="connsiteX474" fmla="*/ 56197 w 85725"/>
                <a:gd name="connsiteY474" fmla="*/ 25438 h 254037"/>
                <a:gd name="connsiteX475" fmla="*/ 57150 w 85725"/>
                <a:gd name="connsiteY475" fmla="*/ 27343 h 254037"/>
                <a:gd name="connsiteX476" fmla="*/ 58103 w 85725"/>
                <a:gd name="connsiteY476" fmla="*/ 27343 h 254037"/>
                <a:gd name="connsiteX477" fmla="*/ 57150 w 85725"/>
                <a:gd name="connsiteY477" fmla="*/ 26390 h 254037"/>
                <a:gd name="connsiteX478" fmla="*/ 55245 w 85725"/>
                <a:gd name="connsiteY478" fmla="*/ 24485 h 254037"/>
                <a:gd name="connsiteX479" fmla="*/ 52388 w 85725"/>
                <a:gd name="connsiteY479" fmla="*/ 26390 h 254037"/>
                <a:gd name="connsiteX480" fmla="*/ 52388 w 85725"/>
                <a:gd name="connsiteY480" fmla="*/ 26390 h 254037"/>
                <a:gd name="connsiteX481" fmla="*/ 47625 w 85725"/>
                <a:gd name="connsiteY481" fmla="*/ 24485 h 254037"/>
                <a:gd name="connsiteX482" fmla="*/ 48578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1435 w 85725"/>
                <a:gd name="connsiteY500" fmla="*/ 127355 h 254037"/>
                <a:gd name="connsiteX501" fmla="*/ 51435 w 85725"/>
                <a:gd name="connsiteY501" fmla="*/ 127355 h 254037"/>
                <a:gd name="connsiteX502" fmla="*/ 49530 w 85725"/>
                <a:gd name="connsiteY502" fmla="*/ 122593 h 254037"/>
                <a:gd name="connsiteX503" fmla="*/ 48578 w 85725"/>
                <a:gd name="connsiteY503" fmla="*/ 124498 h 254037"/>
                <a:gd name="connsiteX504" fmla="*/ 51435 w 85725"/>
                <a:gd name="connsiteY504" fmla="*/ 127355 h 254037"/>
                <a:gd name="connsiteX505" fmla="*/ 51435 w 85725"/>
                <a:gd name="connsiteY505" fmla="*/ 163550 h 254037"/>
                <a:gd name="connsiteX506" fmla="*/ 51435 w 85725"/>
                <a:gd name="connsiteY506" fmla="*/ 163550 h 254037"/>
                <a:gd name="connsiteX507" fmla="*/ 49530 w 85725"/>
                <a:gd name="connsiteY507" fmla="*/ 162598 h 254037"/>
                <a:gd name="connsiteX508" fmla="*/ 51435 w 85725"/>
                <a:gd name="connsiteY508" fmla="*/ 163550 h 254037"/>
                <a:gd name="connsiteX509" fmla="*/ 51435 w 85725"/>
                <a:gd name="connsiteY509" fmla="*/ 163550 h 254037"/>
                <a:gd name="connsiteX510" fmla="*/ 53340 w 85725"/>
                <a:gd name="connsiteY510" fmla="*/ 44488 h 254037"/>
                <a:gd name="connsiteX511" fmla="*/ 52388 w 85725"/>
                <a:gd name="connsiteY511" fmla="*/ 43535 h 254037"/>
                <a:gd name="connsiteX512" fmla="*/ 50482 w 85725"/>
                <a:gd name="connsiteY512" fmla="*/ 44488 h 254037"/>
                <a:gd name="connsiteX513" fmla="*/ 51435 w 85725"/>
                <a:gd name="connsiteY513" fmla="*/ 45440 h 254037"/>
                <a:gd name="connsiteX514" fmla="*/ 53340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5245 w 85725"/>
                <a:gd name="connsiteY519" fmla="*/ 104495 h 254037"/>
                <a:gd name="connsiteX520" fmla="*/ 55245 w 85725"/>
                <a:gd name="connsiteY520" fmla="*/ 104495 h 254037"/>
                <a:gd name="connsiteX521" fmla="*/ 55245 w 85725"/>
                <a:gd name="connsiteY521" fmla="*/ 104495 h 254037"/>
                <a:gd name="connsiteX522" fmla="*/ 55245 w 85725"/>
                <a:gd name="connsiteY522" fmla="*/ 104495 h 254037"/>
                <a:gd name="connsiteX523" fmla="*/ 55245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4772" y="249275"/>
                    <a:pt x="84772" y="251180"/>
                    <a:pt x="82868" y="252133"/>
                  </a:cubicBezTo>
                  <a:close/>
                  <a:moveTo>
                    <a:pt x="15240" y="39725"/>
                  </a:moveTo>
                  <a:cubicBezTo>
                    <a:pt x="10478" y="26390"/>
                    <a:pt x="16193" y="12103"/>
                    <a:pt x="28575" y="4483"/>
                  </a:cubicBezTo>
                  <a:cubicBezTo>
                    <a:pt x="40005" y="-3137"/>
                    <a:pt x="52388" y="-280"/>
                    <a:pt x="60960" y="7340"/>
                  </a:cubicBezTo>
                  <a:cubicBezTo>
                    <a:pt x="68580" y="13055"/>
                    <a:pt x="70485" y="22580"/>
                    <a:pt x="69532" y="31153"/>
                  </a:cubicBezTo>
                  <a:cubicBezTo>
                    <a:pt x="69532" y="32105"/>
                    <a:pt x="69532" y="33058"/>
                    <a:pt x="68580" y="34010"/>
                  </a:cubicBezTo>
                  <a:cubicBezTo>
                    <a:pt x="66675" y="49250"/>
                    <a:pt x="57150" y="56870"/>
                    <a:pt x="41910" y="56870"/>
                  </a:cubicBezTo>
                  <a:cubicBezTo>
                    <a:pt x="28575" y="57823"/>
                    <a:pt x="19050" y="51155"/>
                    <a:pt x="15240" y="39725"/>
                  </a:cubicBezTo>
                  <a:close/>
                  <a:moveTo>
                    <a:pt x="24765" y="19723"/>
                  </a:moveTo>
                  <a:cubicBezTo>
                    <a:pt x="24765" y="20675"/>
                    <a:pt x="24765" y="20675"/>
                    <a:pt x="24765" y="19723"/>
                  </a:cubicBezTo>
                  <a:cubicBezTo>
                    <a:pt x="24765" y="20675"/>
                    <a:pt x="24765" y="19723"/>
                    <a:pt x="24765" y="19723"/>
                  </a:cubicBezTo>
                  <a:cubicBezTo>
                    <a:pt x="25718" y="19723"/>
                    <a:pt x="24765" y="18770"/>
                    <a:pt x="24765" y="19723"/>
                  </a:cubicBezTo>
                  <a:cubicBezTo>
                    <a:pt x="24765" y="19723"/>
                    <a:pt x="24765" y="19723"/>
                    <a:pt x="24765" y="19723"/>
                  </a:cubicBezTo>
                  <a:close/>
                  <a:moveTo>
                    <a:pt x="26670" y="30200"/>
                  </a:moveTo>
                  <a:cubicBezTo>
                    <a:pt x="26670" y="31153"/>
                    <a:pt x="27622" y="32105"/>
                    <a:pt x="27622" y="32105"/>
                  </a:cubicBezTo>
                  <a:cubicBezTo>
                    <a:pt x="28575" y="32105"/>
                    <a:pt x="28575" y="30200"/>
                    <a:pt x="28575" y="29248"/>
                  </a:cubicBezTo>
                  <a:cubicBezTo>
                    <a:pt x="28575" y="29248"/>
                    <a:pt x="28575" y="28295"/>
                    <a:pt x="27622" y="28295"/>
                  </a:cubicBezTo>
                  <a:cubicBezTo>
                    <a:pt x="26670" y="28295"/>
                    <a:pt x="26670" y="29248"/>
                    <a:pt x="26670" y="30200"/>
                  </a:cubicBezTo>
                  <a:close/>
                  <a:moveTo>
                    <a:pt x="28575" y="195935"/>
                  </a:moveTo>
                  <a:cubicBezTo>
                    <a:pt x="28575" y="195935"/>
                    <a:pt x="29528" y="195935"/>
                    <a:pt x="28575" y="195935"/>
                  </a:cubicBezTo>
                  <a:lnTo>
                    <a:pt x="28575" y="195935"/>
                  </a:lnTo>
                  <a:cubicBezTo>
                    <a:pt x="29528" y="195935"/>
                    <a:pt x="29528" y="194983"/>
                    <a:pt x="28575" y="195935"/>
                  </a:cubicBezTo>
                  <a:cubicBezTo>
                    <a:pt x="28575" y="194983"/>
                    <a:pt x="28575" y="195935"/>
                    <a:pt x="28575" y="195935"/>
                  </a:cubicBezTo>
                  <a:close/>
                  <a:moveTo>
                    <a:pt x="30480" y="227368"/>
                  </a:moveTo>
                  <a:cubicBezTo>
                    <a:pt x="32385" y="226415"/>
                    <a:pt x="34290" y="225463"/>
                    <a:pt x="36195" y="225463"/>
                  </a:cubicBezTo>
                  <a:cubicBezTo>
                    <a:pt x="39053" y="223558"/>
                    <a:pt x="42863" y="223558"/>
                    <a:pt x="45720" y="220700"/>
                  </a:cubicBezTo>
                  <a:cubicBezTo>
                    <a:pt x="44768" y="220700"/>
                    <a:pt x="43815" y="221653"/>
                    <a:pt x="43815" y="219748"/>
                  </a:cubicBezTo>
                  <a:cubicBezTo>
                    <a:pt x="43815" y="218795"/>
                    <a:pt x="44768" y="218795"/>
                    <a:pt x="43815" y="217843"/>
                  </a:cubicBezTo>
                  <a:cubicBezTo>
                    <a:pt x="42863" y="217843"/>
                    <a:pt x="41910" y="217843"/>
                    <a:pt x="41910" y="217843"/>
                  </a:cubicBezTo>
                  <a:cubicBezTo>
                    <a:pt x="40005" y="218795"/>
                    <a:pt x="39053" y="221653"/>
                    <a:pt x="37147" y="222605"/>
                  </a:cubicBezTo>
                  <a:lnTo>
                    <a:pt x="37147" y="225463"/>
                  </a:lnTo>
                  <a:cubicBezTo>
                    <a:pt x="35243" y="225463"/>
                    <a:pt x="32385" y="224510"/>
                    <a:pt x="30480" y="225463"/>
                  </a:cubicBezTo>
                  <a:cubicBezTo>
                    <a:pt x="29528" y="225463"/>
                    <a:pt x="29528" y="226415"/>
                    <a:pt x="29528" y="226415"/>
                  </a:cubicBezTo>
                  <a:cubicBezTo>
                    <a:pt x="28575" y="227368"/>
                    <a:pt x="29528" y="227368"/>
                    <a:pt x="30480" y="227368"/>
                  </a:cubicBezTo>
                  <a:close/>
                  <a:moveTo>
                    <a:pt x="54293" y="98780"/>
                  </a:moveTo>
                  <a:cubicBezTo>
                    <a:pt x="54293" y="97828"/>
                    <a:pt x="53340" y="97828"/>
                    <a:pt x="53340" y="97828"/>
                  </a:cubicBezTo>
                  <a:cubicBezTo>
                    <a:pt x="52388" y="94970"/>
                    <a:pt x="49530" y="95923"/>
                    <a:pt x="47625" y="94970"/>
                  </a:cubicBezTo>
                  <a:cubicBezTo>
                    <a:pt x="42863" y="91160"/>
                    <a:pt x="45720" y="96875"/>
                    <a:pt x="43815" y="96875"/>
                  </a:cubicBezTo>
                  <a:cubicBezTo>
                    <a:pt x="43815" y="96875"/>
                    <a:pt x="42863" y="97828"/>
                    <a:pt x="42863" y="97828"/>
                  </a:cubicBezTo>
                  <a:cubicBezTo>
                    <a:pt x="42863" y="97828"/>
                    <a:pt x="41910" y="97828"/>
                    <a:pt x="41910" y="97828"/>
                  </a:cubicBezTo>
                  <a:cubicBezTo>
                    <a:pt x="41910" y="97828"/>
                    <a:pt x="41910" y="96875"/>
                    <a:pt x="41910" y="96875"/>
                  </a:cubicBezTo>
                  <a:cubicBezTo>
                    <a:pt x="43815" y="95923"/>
                    <a:pt x="42863" y="94018"/>
                    <a:pt x="41910" y="94018"/>
                  </a:cubicBezTo>
                  <a:cubicBezTo>
                    <a:pt x="40005" y="93065"/>
                    <a:pt x="39053" y="94018"/>
                    <a:pt x="39053" y="95923"/>
                  </a:cubicBezTo>
                  <a:cubicBezTo>
                    <a:pt x="38100" y="98780"/>
                    <a:pt x="37147" y="98780"/>
                    <a:pt x="35243" y="95923"/>
                  </a:cubicBezTo>
                  <a:cubicBezTo>
                    <a:pt x="35243" y="94970"/>
                    <a:pt x="34290" y="94970"/>
                    <a:pt x="34290" y="94970"/>
                  </a:cubicBezTo>
                  <a:cubicBezTo>
                    <a:pt x="33338" y="94018"/>
                    <a:pt x="32385" y="94970"/>
                    <a:pt x="31432" y="95923"/>
                  </a:cubicBezTo>
                  <a:cubicBezTo>
                    <a:pt x="31432" y="96875"/>
                    <a:pt x="29528" y="96875"/>
                    <a:pt x="30480" y="97828"/>
                  </a:cubicBezTo>
                  <a:cubicBezTo>
                    <a:pt x="32385" y="99733"/>
                    <a:pt x="31432" y="101638"/>
                    <a:pt x="30480" y="103543"/>
                  </a:cubicBezTo>
                  <a:cubicBezTo>
                    <a:pt x="30480" y="104495"/>
                    <a:pt x="29528" y="105448"/>
                    <a:pt x="30480" y="106400"/>
                  </a:cubicBezTo>
                  <a:cubicBezTo>
                    <a:pt x="31432" y="107353"/>
                    <a:pt x="31432" y="105448"/>
                    <a:pt x="32385" y="105448"/>
                  </a:cubicBezTo>
                  <a:cubicBezTo>
                    <a:pt x="34290" y="104495"/>
                    <a:pt x="36195" y="105448"/>
                    <a:pt x="38100" y="105448"/>
                  </a:cubicBezTo>
                  <a:cubicBezTo>
                    <a:pt x="39053" y="105448"/>
                    <a:pt x="39053" y="106400"/>
                    <a:pt x="38100" y="107353"/>
                  </a:cubicBezTo>
                  <a:cubicBezTo>
                    <a:pt x="36195" y="110210"/>
                    <a:pt x="38100" y="111163"/>
                    <a:pt x="39053" y="113068"/>
                  </a:cubicBezTo>
                  <a:cubicBezTo>
                    <a:pt x="40005" y="114020"/>
                    <a:pt x="41910" y="115925"/>
                    <a:pt x="40957" y="117830"/>
                  </a:cubicBezTo>
                  <a:cubicBezTo>
                    <a:pt x="39053" y="119735"/>
                    <a:pt x="40005" y="122593"/>
                    <a:pt x="39053" y="125450"/>
                  </a:cubicBezTo>
                  <a:lnTo>
                    <a:pt x="41910" y="124498"/>
                  </a:lnTo>
                  <a:cubicBezTo>
                    <a:pt x="42863" y="126403"/>
                    <a:pt x="41910" y="128308"/>
                    <a:pt x="44768" y="129260"/>
                  </a:cubicBezTo>
                  <a:cubicBezTo>
                    <a:pt x="44768" y="131165"/>
                    <a:pt x="46672" y="131165"/>
                    <a:pt x="47625" y="131165"/>
                  </a:cubicBezTo>
                  <a:cubicBezTo>
                    <a:pt x="47625" y="132118"/>
                    <a:pt x="48578" y="133070"/>
                    <a:pt x="49530" y="133070"/>
                  </a:cubicBezTo>
                  <a:cubicBezTo>
                    <a:pt x="49530" y="133070"/>
                    <a:pt x="50482" y="133070"/>
                    <a:pt x="50482" y="132118"/>
                  </a:cubicBezTo>
                  <a:cubicBezTo>
                    <a:pt x="49530" y="131165"/>
                    <a:pt x="48578" y="131165"/>
                    <a:pt x="47625" y="131165"/>
                  </a:cubicBezTo>
                  <a:lnTo>
                    <a:pt x="47625" y="131165"/>
                  </a:lnTo>
                  <a:cubicBezTo>
                    <a:pt x="47625" y="128308"/>
                    <a:pt x="47625" y="128308"/>
                    <a:pt x="44768" y="129260"/>
                  </a:cubicBezTo>
                  <a:cubicBezTo>
                    <a:pt x="44768" y="128308"/>
                    <a:pt x="43815" y="126403"/>
                    <a:pt x="45720" y="126403"/>
                  </a:cubicBezTo>
                  <a:cubicBezTo>
                    <a:pt x="46672" y="126403"/>
                    <a:pt x="46672" y="126403"/>
                    <a:pt x="46672" y="124498"/>
                  </a:cubicBezTo>
                  <a:cubicBezTo>
                    <a:pt x="46672" y="124498"/>
                    <a:pt x="45720" y="123545"/>
                    <a:pt x="44768" y="124498"/>
                  </a:cubicBezTo>
                  <a:cubicBezTo>
                    <a:pt x="43815" y="124498"/>
                    <a:pt x="42863" y="124498"/>
                    <a:pt x="40957" y="124498"/>
                  </a:cubicBezTo>
                  <a:cubicBezTo>
                    <a:pt x="40005" y="122593"/>
                    <a:pt x="40005" y="121640"/>
                    <a:pt x="41910" y="120688"/>
                  </a:cubicBezTo>
                  <a:cubicBezTo>
                    <a:pt x="42863" y="119735"/>
                    <a:pt x="44768" y="118783"/>
                    <a:pt x="43815" y="118783"/>
                  </a:cubicBezTo>
                  <a:cubicBezTo>
                    <a:pt x="40957" y="114973"/>
                    <a:pt x="45720" y="115925"/>
                    <a:pt x="46672" y="114020"/>
                  </a:cubicBezTo>
                  <a:cubicBezTo>
                    <a:pt x="45720" y="114020"/>
                    <a:pt x="45720" y="114020"/>
                    <a:pt x="45720" y="113068"/>
                  </a:cubicBezTo>
                  <a:lnTo>
                    <a:pt x="46672" y="112115"/>
                  </a:lnTo>
                  <a:cubicBezTo>
                    <a:pt x="47625" y="112115"/>
                    <a:pt x="47625" y="113068"/>
                    <a:pt x="47625" y="113068"/>
                  </a:cubicBezTo>
                  <a:cubicBezTo>
                    <a:pt x="48578" y="113068"/>
                    <a:pt x="48578" y="114020"/>
                    <a:pt x="49530" y="114020"/>
                  </a:cubicBezTo>
                  <a:cubicBezTo>
                    <a:pt x="49530" y="114020"/>
                    <a:pt x="50482" y="114973"/>
                    <a:pt x="50482" y="114973"/>
                  </a:cubicBezTo>
                  <a:cubicBezTo>
                    <a:pt x="51435" y="114973"/>
                    <a:pt x="51435" y="114020"/>
                    <a:pt x="51435" y="113068"/>
                  </a:cubicBezTo>
                  <a:lnTo>
                    <a:pt x="51435" y="111163"/>
                  </a:lnTo>
                  <a:cubicBezTo>
                    <a:pt x="50482" y="111163"/>
                    <a:pt x="50482" y="111163"/>
                    <a:pt x="49530" y="110210"/>
                  </a:cubicBezTo>
                  <a:lnTo>
                    <a:pt x="49530" y="110210"/>
                  </a:lnTo>
                  <a:lnTo>
                    <a:pt x="50482" y="111163"/>
                  </a:lnTo>
                  <a:cubicBezTo>
                    <a:pt x="50482" y="111163"/>
                    <a:pt x="50482" y="111163"/>
                    <a:pt x="50482" y="110210"/>
                  </a:cubicBezTo>
                  <a:cubicBezTo>
                    <a:pt x="50482" y="109258"/>
                    <a:pt x="52388" y="108305"/>
                    <a:pt x="50482" y="106400"/>
                  </a:cubicBezTo>
                  <a:cubicBezTo>
                    <a:pt x="48578" y="104495"/>
                    <a:pt x="48578" y="107353"/>
                    <a:pt x="47625" y="107353"/>
                  </a:cubicBezTo>
                  <a:cubicBezTo>
                    <a:pt x="46672" y="107353"/>
                    <a:pt x="45720" y="108305"/>
                    <a:pt x="45720" y="107353"/>
                  </a:cubicBezTo>
                  <a:cubicBezTo>
                    <a:pt x="43815" y="105448"/>
                    <a:pt x="42863" y="106400"/>
                    <a:pt x="41910" y="108305"/>
                  </a:cubicBezTo>
                  <a:cubicBezTo>
                    <a:pt x="41910" y="109258"/>
                    <a:pt x="40957" y="109258"/>
                    <a:pt x="40005" y="108305"/>
                  </a:cubicBezTo>
                  <a:cubicBezTo>
                    <a:pt x="39053" y="108305"/>
                    <a:pt x="39053" y="107353"/>
                    <a:pt x="39053" y="107353"/>
                  </a:cubicBezTo>
                  <a:cubicBezTo>
                    <a:pt x="40957" y="105448"/>
                    <a:pt x="40957" y="102590"/>
                    <a:pt x="42863" y="100685"/>
                  </a:cubicBezTo>
                  <a:cubicBezTo>
                    <a:pt x="44768" y="99733"/>
                    <a:pt x="47625" y="96875"/>
                    <a:pt x="50482" y="98780"/>
                  </a:cubicBezTo>
                  <a:cubicBezTo>
                    <a:pt x="53340" y="98780"/>
                    <a:pt x="54293" y="98780"/>
                    <a:pt x="54293" y="98780"/>
                  </a:cubicBezTo>
                  <a:close/>
                  <a:moveTo>
                    <a:pt x="29528" y="120688"/>
                  </a:moveTo>
                  <a:cubicBezTo>
                    <a:pt x="29528" y="121640"/>
                    <a:pt x="29528" y="121640"/>
                    <a:pt x="30480" y="122593"/>
                  </a:cubicBezTo>
                  <a:cubicBezTo>
                    <a:pt x="31432" y="123545"/>
                    <a:pt x="32385" y="123545"/>
                    <a:pt x="32385" y="124498"/>
                  </a:cubicBezTo>
                  <a:cubicBezTo>
                    <a:pt x="33338" y="129260"/>
                    <a:pt x="36195" y="124498"/>
                    <a:pt x="38100" y="125450"/>
                  </a:cubicBezTo>
                  <a:cubicBezTo>
                    <a:pt x="39053" y="125450"/>
                    <a:pt x="38100" y="123545"/>
                    <a:pt x="38100" y="122593"/>
                  </a:cubicBezTo>
                  <a:cubicBezTo>
                    <a:pt x="35243" y="122593"/>
                    <a:pt x="33338" y="122593"/>
                    <a:pt x="31432" y="120688"/>
                  </a:cubicBezTo>
                  <a:cubicBezTo>
                    <a:pt x="31432" y="120688"/>
                    <a:pt x="30480" y="119735"/>
                    <a:pt x="29528" y="120688"/>
                  </a:cubicBezTo>
                  <a:close/>
                  <a:moveTo>
                    <a:pt x="29528" y="23533"/>
                  </a:moveTo>
                  <a:cubicBezTo>
                    <a:pt x="29528" y="24485"/>
                    <a:pt x="30480" y="24485"/>
                    <a:pt x="30480" y="25438"/>
                  </a:cubicBezTo>
                  <a:lnTo>
                    <a:pt x="30480" y="25438"/>
                  </a:lnTo>
                  <a:cubicBezTo>
                    <a:pt x="31432" y="25438"/>
                    <a:pt x="31432" y="24485"/>
                    <a:pt x="32385" y="24485"/>
                  </a:cubicBezTo>
                  <a:cubicBezTo>
                    <a:pt x="33338" y="23533"/>
                    <a:pt x="35243" y="26390"/>
                    <a:pt x="35243" y="24485"/>
                  </a:cubicBezTo>
                  <a:cubicBezTo>
                    <a:pt x="36195" y="22580"/>
                    <a:pt x="33338" y="23533"/>
                    <a:pt x="32385" y="22580"/>
                  </a:cubicBezTo>
                  <a:cubicBezTo>
                    <a:pt x="32385" y="21628"/>
                    <a:pt x="31432" y="21628"/>
                    <a:pt x="30480" y="21628"/>
                  </a:cubicBezTo>
                  <a:cubicBezTo>
                    <a:pt x="29528" y="21628"/>
                    <a:pt x="29528" y="22580"/>
                    <a:pt x="29528" y="23533"/>
                  </a:cubicBezTo>
                  <a:close/>
                  <a:moveTo>
                    <a:pt x="32385" y="147358"/>
                  </a:moveTo>
                  <a:cubicBezTo>
                    <a:pt x="32385" y="147358"/>
                    <a:pt x="32385" y="147358"/>
                    <a:pt x="32385" y="147358"/>
                  </a:cubicBezTo>
                  <a:lnTo>
                    <a:pt x="31432" y="144500"/>
                  </a:lnTo>
                  <a:cubicBezTo>
                    <a:pt x="31432" y="144500"/>
                    <a:pt x="30480" y="144500"/>
                    <a:pt x="30480" y="145453"/>
                  </a:cubicBezTo>
                  <a:cubicBezTo>
                    <a:pt x="30480" y="146405"/>
                    <a:pt x="30480" y="147358"/>
                    <a:pt x="32385" y="147358"/>
                  </a:cubicBezTo>
                  <a:close/>
                  <a:moveTo>
                    <a:pt x="30480" y="218795"/>
                  </a:moveTo>
                  <a:cubicBezTo>
                    <a:pt x="30480" y="218795"/>
                    <a:pt x="30480" y="219748"/>
                    <a:pt x="30480" y="218795"/>
                  </a:cubicBezTo>
                  <a:cubicBezTo>
                    <a:pt x="30480" y="219748"/>
                    <a:pt x="30480" y="219748"/>
                    <a:pt x="30480" y="218795"/>
                  </a:cubicBezTo>
                  <a:cubicBezTo>
                    <a:pt x="31432" y="218795"/>
                    <a:pt x="31432" y="218795"/>
                    <a:pt x="30480" y="218795"/>
                  </a:cubicBezTo>
                  <a:cubicBezTo>
                    <a:pt x="30480" y="217843"/>
                    <a:pt x="30480" y="217843"/>
                    <a:pt x="30480" y="218795"/>
                  </a:cubicBezTo>
                  <a:close/>
                  <a:moveTo>
                    <a:pt x="33338" y="153073"/>
                  </a:moveTo>
                  <a:cubicBezTo>
                    <a:pt x="34290" y="153073"/>
                    <a:pt x="34290" y="153073"/>
                    <a:pt x="33338" y="153073"/>
                  </a:cubicBezTo>
                  <a:cubicBezTo>
                    <a:pt x="33338" y="151168"/>
                    <a:pt x="32385" y="151168"/>
                    <a:pt x="31432" y="151168"/>
                  </a:cubicBezTo>
                  <a:cubicBezTo>
                    <a:pt x="30480" y="151168"/>
                    <a:pt x="30480" y="151168"/>
                    <a:pt x="30480" y="152120"/>
                  </a:cubicBezTo>
                  <a:cubicBezTo>
                    <a:pt x="30480" y="153073"/>
                    <a:pt x="32385" y="153073"/>
                    <a:pt x="33338" y="153073"/>
                  </a:cubicBezTo>
                  <a:close/>
                  <a:moveTo>
                    <a:pt x="41910" y="137833"/>
                  </a:moveTo>
                  <a:cubicBezTo>
                    <a:pt x="41910" y="136880"/>
                    <a:pt x="39053" y="136880"/>
                    <a:pt x="38100" y="135928"/>
                  </a:cubicBezTo>
                  <a:lnTo>
                    <a:pt x="37147" y="135928"/>
                  </a:lnTo>
                  <a:cubicBezTo>
                    <a:pt x="36195" y="137833"/>
                    <a:pt x="33338" y="136880"/>
                    <a:pt x="31432" y="138785"/>
                  </a:cubicBezTo>
                  <a:cubicBezTo>
                    <a:pt x="30480" y="139738"/>
                    <a:pt x="30480" y="139738"/>
                    <a:pt x="30480" y="140690"/>
                  </a:cubicBezTo>
                  <a:cubicBezTo>
                    <a:pt x="30480" y="141643"/>
                    <a:pt x="31432" y="140690"/>
                    <a:pt x="32385" y="140690"/>
                  </a:cubicBezTo>
                  <a:cubicBezTo>
                    <a:pt x="34290" y="138785"/>
                    <a:pt x="36195" y="140690"/>
                    <a:pt x="38100" y="138785"/>
                  </a:cubicBezTo>
                  <a:cubicBezTo>
                    <a:pt x="39053" y="137833"/>
                    <a:pt x="40957" y="139738"/>
                    <a:pt x="41910" y="137833"/>
                  </a:cubicBezTo>
                  <a:close/>
                  <a:moveTo>
                    <a:pt x="31432" y="131165"/>
                  </a:moveTo>
                  <a:cubicBezTo>
                    <a:pt x="32385" y="131165"/>
                    <a:pt x="32385" y="132118"/>
                    <a:pt x="33338" y="132118"/>
                  </a:cubicBezTo>
                  <a:cubicBezTo>
                    <a:pt x="33338" y="131165"/>
                    <a:pt x="33338" y="131165"/>
                    <a:pt x="33338" y="131165"/>
                  </a:cubicBezTo>
                  <a:cubicBezTo>
                    <a:pt x="32385" y="130213"/>
                    <a:pt x="31432" y="129260"/>
                    <a:pt x="31432" y="131165"/>
                  </a:cubicBezTo>
                  <a:cubicBezTo>
                    <a:pt x="30480" y="130213"/>
                    <a:pt x="30480" y="131165"/>
                    <a:pt x="31432" y="131165"/>
                  </a:cubicBezTo>
                  <a:close/>
                  <a:moveTo>
                    <a:pt x="33338" y="30200"/>
                  </a:moveTo>
                  <a:cubicBezTo>
                    <a:pt x="34290" y="30200"/>
                    <a:pt x="35243" y="30200"/>
                    <a:pt x="35243" y="30200"/>
                  </a:cubicBezTo>
                  <a:cubicBezTo>
                    <a:pt x="36195" y="29248"/>
                    <a:pt x="35243" y="28295"/>
                    <a:pt x="34290" y="28295"/>
                  </a:cubicBezTo>
                  <a:cubicBezTo>
                    <a:pt x="33338" y="27343"/>
                    <a:pt x="32385" y="26390"/>
                    <a:pt x="30480" y="26390"/>
                  </a:cubicBezTo>
                  <a:lnTo>
                    <a:pt x="31432" y="30200"/>
                  </a:lnTo>
                  <a:cubicBezTo>
                    <a:pt x="31432" y="31153"/>
                    <a:pt x="32385" y="30200"/>
                    <a:pt x="33338" y="30200"/>
                  </a:cubicBezTo>
                  <a:close/>
                  <a:moveTo>
                    <a:pt x="32385" y="37820"/>
                  </a:moveTo>
                  <a:lnTo>
                    <a:pt x="32385" y="37820"/>
                  </a:lnTo>
                  <a:cubicBezTo>
                    <a:pt x="31432" y="37820"/>
                    <a:pt x="31432" y="37820"/>
                    <a:pt x="31432" y="37820"/>
                  </a:cubicBezTo>
                  <a:cubicBezTo>
                    <a:pt x="30480" y="37820"/>
                    <a:pt x="31432" y="37820"/>
                    <a:pt x="32385" y="37820"/>
                  </a:cubicBezTo>
                  <a:cubicBezTo>
                    <a:pt x="31432" y="38773"/>
                    <a:pt x="32385" y="37820"/>
                    <a:pt x="32385"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5720" y="181648"/>
                    <a:pt x="47625" y="176885"/>
                    <a:pt x="50482" y="177838"/>
                  </a:cubicBezTo>
                  <a:cubicBezTo>
                    <a:pt x="51435" y="178790"/>
                    <a:pt x="51435"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8100" y="172123"/>
                    <a:pt x="37147"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3338"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4290" y="111163"/>
                    <a:pt x="33338" y="111163"/>
                    <a:pt x="33338" y="111163"/>
                  </a:cubicBezTo>
                  <a:close/>
                  <a:moveTo>
                    <a:pt x="33338" y="119735"/>
                  </a:moveTo>
                  <a:lnTo>
                    <a:pt x="33338" y="119735"/>
                  </a:lnTo>
                  <a:cubicBezTo>
                    <a:pt x="33338" y="117830"/>
                    <a:pt x="33338" y="116878"/>
                    <a:pt x="32385" y="116878"/>
                  </a:cubicBezTo>
                  <a:cubicBezTo>
                    <a:pt x="32385" y="116878"/>
                    <a:pt x="32385" y="116878"/>
                    <a:pt x="32385" y="116878"/>
                  </a:cubicBezTo>
                  <a:cubicBezTo>
                    <a:pt x="31432" y="117830"/>
                    <a:pt x="32385" y="118783"/>
                    <a:pt x="33338" y="119735"/>
                  </a:cubicBezTo>
                  <a:cubicBezTo>
                    <a:pt x="33338" y="118783"/>
                    <a:pt x="33338" y="118783"/>
                    <a:pt x="33338" y="119735"/>
                  </a:cubicBezTo>
                  <a:cubicBezTo>
                    <a:pt x="34290" y="120688"/>
                    <a:pt x="34290" y="122593"/>
                    <a:pt x="35243" y="120688"/>
                  </a:cubicBezTo>
                  <a:cubicBezTo>
                    <a:pt x="35243" y="120688"/>
                    <a:pt x="36195" y="119735"/>
                    <a:pt x="36195" y="119735"/>
                  </a:cubicBezTo>
                  <a:cubicBezTo>
                    <a:pt x="36195" y="118783"/>
                    <a:pt x="34290" y="119735"/>
                    <a:pt x="33338" y="119735"/>
                  </a:cubicBezTo>
                  <a:lnTo>
                    <a:pt x="33338" y="119735"/>
                  </a:lnTo>
                  <a:close/>
                  <a:moveTo>
                    <a:pt x="34290" y="33058"/>
                  </a:moveTo>
                  <a:cubicBezTo>
                    <a:pt x="33338" y="33058"/>
                    <a:pt x="32385" y="34010"/>
                    <a:pt x="33338" y="34963"/>
                  </a:cubicBezTo>
                  <a:cubicBezTo>
                    <a:pt x="34290" y="36868"/>
                    <a:pt x="35243" y="37820"/>
                    <a:pt x="37147" y="39725"/>
                  </a:cubicBezTo>
                  <a:cubicBezTo>
                    <a:pt x="38100" y="40678"/>
                    <a:pt x="38100" y="39725"/>
                    <a:pt x="38100" y="39725"/>
                  </a:cubicBezTo>
                  <a:cubicBezTo>
                    <a:pt x="39053" y="36868"/>
                    <a:pt x="36195" y="34010"/>
                    <a:pt x="34290"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7"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6195" y="209270"/>
                    <a:pt x="34290" y="211175"/>
                    <a:pt x="33338" y="213080"/>
                  </a:cubicBezTo>
                  <a:close/>
                  <a:moveTo>
                    <a:pt x="36195" y="234988"/>
                  </a:moveTo>
                  <a:cubicBezTo>
                    <a:pt x="35243" y="234988"/>
                    <a:pt x="34290" y="233083"/>
                    <a:pt x="33338" y="234988"/>
                  </a:cubicBezTo>
                  <a:cubicBezTo>
                    <a:pt x="33338" y="235940"/>
                    <a:pt x="34290" y="236893"/>
                    <a:pt x="34290" y="236893"/>
                  </a:cubicBezTo>
                  <a:cubicBezTo>
                    <a:pt x="35243" y="236893"/>
                    <a:pt x="36195" y="236893"/>
                    <a:pt x="37147" y="235940"/>
                  </a:cubicBezTo>
                  <a:cubicBezTo>
                    <a:pt x="37147" y="234988"/>
                    <a:pt x="36195" y="234988"/>
                    <a:pt x="36195" y="234988"/>
                  </a:cubicBezTo>
                  <a:close/>
                  <a:moveTo>
                    <a:pt x="37147" y="101638"/>
                  </a:moveTo>
                  <a:lnTo>
                    <a:pt x="37147" y="101638"/>
                  </a:lnTo>
                  <a:cubicBezTo>
                    <a:pt x="35243" y="101638"/>
                    <a:pt x="34290" y="102590"/>
                    <a:pt x="33338" y="100685"/>
                  </a:cubicBezTo>
                  <a:cubicBezTo>
                    <a:pt x="33338" y="100685"/>
                    <a:pt x="33338" y="99733"/>
                    <a:pt x="34290" y="99733"/>
                  </a:cubicBezTo>
                  <a:cubicBezTo>
                    <a:pt x="35243" y="98780"/>
                    <a:pt x="37147" y="99733"/>
                    <a:pt x="37147" y="101638"/>
                  </a:cubicBezTo>
                  <a:close/>
                  <a:moveTo>
                    <a:pt x="34290" y="203555"/>
                  </a:moveTo>
                  <a:cubicBezTo>
                    <a:pt x="35243" y="203555"/>
                    <a:pt x="36195" y="203555"/>
                    <a:pt x="36195" y="202603"/>
                  </a:cubicBezTo>
                  <a:cubicBezTo>
                    <a:pt x="36195" y="201650"/>
                    <a:pt x="36195" y="201650"/>
                    <a:pt x="35243" y="201650"/>
                  </a:cubicBezTo>
                  <a:cubicBezTo>
                    <a:pt x="34290" y="201650"/>
                    <a:pt x="34290" y="202603"/>
                    <a:pt x="34290" y="203555"/>
                  </a:cubicBezTo>
                  <a:cubicBezTo>
                    <a:pt x="33338" y="203555"/>
                    <a:pt x="33338" y="203555"/>
                    <a:pt x="34290"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3338" y="21628"/>
                    <a:pt x="34290" y="21628"/>
                    <a:pt x="34290" y="22580"/>
                  </a:cubicBezTo>
                  <a:close/>
                  <a:moveTo>
                    <a:pt x="34290" y="88303"/>
                  </a:moveTo>
                  <a:cubicBezTo>
                    <a:pt x="34290" y="90208"/>
                    <a:pt x="35243" y="92113"/>
                    <a:pt x="37147" y="92113"/>
                  </a:cubicBezTo>
                  <a:cubicBezTo>
                    <a:pt x="39053" y="93065"/>
                    <a:pt x="39053" y="90208"/>
                    <a:pt x="40005" y="89255"/>
                  </a:cubicBezTo>
                  <a:cubicBezTo>
                    <a:pt x="40005" y="87350"/>
                    <a:pt x="37147" y="89255"/>
                    <a:pt x="36195" y="87350"/>
                  </a:cubicBezTo>
                  <a:cubicBezTo>
                    <a:pt x="35243" y="87350"/>
                    <a:pt x="33338" y="88303"/>
                    <a:pt x="34290" y="88303"/>
                  </a:cubicBezTo>
                  <a:close/>
                  <a:moveTo>
                    <a:pt x="36195" y="222605"/>
                  </a:moveTo>
                  <a:lnTo>
                    <a:pt x="36195" y="221653"/>
                  </a:lnTo>
                  <a:cubicBezTo>
                    <a:pt x="36195" y="220700"/>
                    <a:pt x="36195" y="219748"/>
                    <a:pt x="35243" y="220700"/>
                  </a:cubicBezTo>
                  <a:cubicBezTo>
                    <a:pt x="34290" y="220700"/>
                    <a:pt x="34290" y="221653"/>
                    <a:pt x="35243" y="222605"/>
                  </a:cubicBezTo>
                  <a:cubicBezTo>
                    <a:pt x="35243" y="221653"/>
                    <a:pt x="35243" y="222605"/>
                    <a:pt x="36195" y="222605"/>
                  </a:cubicBezTo>
                  <a:close/>
                  <a:moveTo>
                    <a:pt x="35243" y="179743"/>
                  </a:moveTo>
                  <a:cubicBezTo>
                    <a:pt x="34290" y="179743"/>
                    <a:pt x="34290" y="179743"/>
                    <a:pt x="35243" y="179743"/>
                  </a:cubicBezTo>
                  <a:cubicBezTo>
                    <a:pt x="34290" y="180695"/>
                    <a:pt x="35243" y="180695"/>
                    <a:pt x="35243" y="181648"/>
                  </a:cubicBezTo>
                  <a:cubicBezTo>
                    <a:pt x="35243" y="181648"/>
                    <a:pt x="36195" y="180695"/>
                    <a:pt x="35243" y="179743"/>
                  </a:cubicBezTo>
                  <a:cubicBezTo>
                    <a:pt x="35243" y="179743"/>
                    <a:pt x="35243" y="179743"/>
                    <a:pt x="35243"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8100" y="149263"/>
                    <a:pt x="38100"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7147" y="232130"/>
                    <a:pt x="37147" y="232130"/>
                    <a:pt x="37147" y="231178"/>
                  </a:cubicBezTo>
                  <a:close/>
                  <a:moveTo>
                    <a:pt x="42863" y="132118"/>
                  </a:moveTo>
                  <a:cubicBezTo>
                    <a:pt x="42863" y="131165"/>
                    <a:pt x="41910" y="131165"/>
                    <a:pt x="40957" y="131165"/>
                  </a:cubicBezTo>
                  <a:cubicBezTo>
                    <a:pt x="39053" y="131165"/>
                    <a:pt x="38100" y="132118"/>
                    <a:pt x="37147" y="133070"/>
                  </a:cubicBezTo>
                  <a:cubicBezTo>
                    <a:pt x="36195" y="134023"/>
                    <a:pt x="35243" y="134023"/>
                    <a:pt x="36195" y="134975"/>
                  </a:cubicBezTo>
                  <a:cubicBezTo>
                    <a:pt x="36195" y="135928"/>
                    <a:pt x="37147" y="135928"/>
                    <a:pt x="38100" y="135928"/>
                  </a:cubicBezTo>
                  <a:cubicBezTo>
                    <a:pt x="39053" y="134023"/>
                    <a:pt x="40957" y="134975"/>
                    <a:pt x="41910" y="134975"/>
                  </a:cubicBezTo>
                  <a:cubicBezTo>
                    <a:pt x="41910" y="134975"/>
                    <a:pt x="42863" y="133070"/>
                    <a:pt x="42863" y="132118"/>
                  </a:cubicBezTo>
                  <a:close/>
                  <a:moveTo>
                    <a:pt x="40005" y="162598"/>
                  </a:moveTo>
                  <a:cubicBezTo>
                    <a:pt x="40005" y="160693"/>
                    <a:pt x="38100" y="160693"/>
                    <a:pt x="37147" y="159740"/>
                  </a:cubicBezTo>
                  <a:cubicBezTo>
                    <a:pt x="36195" y="159740"/>
                    <a:pt x="36195" y="160693"/>
                    <a:pt x="36195" y="160693"/>
                  </a:cubicBezTo>
                  <a:cubicBezTo>
                    <a:pt x="36195" y="162598"/>
                    <a:pt x="38100" y="162598"/>
                    <a:pt x="40005" y="162598"/>
                  </a:cubicBezTo>
                  <a:cubicBezTo>
                    <a:pt x="39053" y="163550"/>
                    <a:pt x="40005" y="163550"/>
                    <a:pt x="40005" y="162598"/>
                  </a:cubicBezTo>
                  <a:close/>
                  <a:moveTo>
                    <a:pt x="36195" y="15913"/>
                  </a:moveTo>
                  <a:cubicBezTo>
                    <a:pt x="37147" y="15913"/>
                    <a:pt x="39053" y="16865"/>
                    <a:pt x="40005" y="18770"/>
                  </a:cubicBezTo>
                  <a:cubicBezTo>
                    <a:pt x="40957" y="18770"/>
                    <a:pt x="40957" y="17818"/>
                    <a:pt x="41910" y="17818"/>
                  </a:cubicBezTo>
                  <a:lnTo>
                    <a:pt x="41910" y="17818"/>
                  </a:lnTo>
                  <a:cubicBezTo>
                    <a:pt x="40005" y="14960"/>
                    <a:pt x="39053" y="14960"/>
                    <a:pt x="36195" y="15913"/>
                  </a:cubicBezTo>
                  <a:lnTo>
                    <a:pt x="36195" y="15913"/>
                  </a:lnTo>
                  <a:close/>
                  <a:moveTo>
                    <a:pt x="38100" y="193078"/>
                  </a:moveTo>
                  <a:cubicBezTo>
                    <a:pt x="37147" y="193078"/>
                    <a:pt x="37147" y="193078"/>
                    <a:pt x="38100" y="193078"/>
                  </a:cubicBezTo>
                  <a:cubicBezTo>
                    <a:pt x="38100" y="194983"/>
                    <a:pt x="39053" y="195935"/>
                    <a:pt x="40957" y="195935"/>
                  </a:cubicBezTo>
                  <a:cubicBezTo>
                    <a:pt x="42863" y="195935"/>
                    <a:pt x="42863" y="194030"/>
                    <a:pt x="41910" y="193078"/>
                  </a:cubicBezTo>
                  <a:cubicBezTo>
                    <a:pt x="40005" y="192125"/>
                    <a:pt x="39053" y="193078"/>
                    <a:pt x="38100" y="193078"/>
                  </a:cubicBezTo>
                  <a:close/>
                  <a:moveTo>
                    <a:pt x="40957" y="102590"/>
                  </a:moveTo>
                  <a:cubicBezTo>
                    <a:pt x="40957" y="103543"/>
                    <a:pt x="40005" y="102590"/>
                    <a:pt x="39053" y="102590"/>
                  </a:cubicBezTo>
                  <a:lnTo>
                    <a:pt x="37147" y="101638"/>
                  </a:lnTo>
                  <a:cubicBezTo>
                    <a:pt x="38100" y="101638"/>
                    <a:pt x="38100" y="100685"/>
                    <a:pt x="39053" y="100685"/>
                  </a:cubicBezTo>
                  <a:cubicBezTo>
                    <a:pt x="40005" y="100685"/>
                    <a:pt x="40957" y="100685"/>
                    <a:pt x="40957" y="102590"/>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3815" y="227368"/>
                    <a:pt x="42863" y="225463"/>
                  </a:cubicBezTo>
                  <a:close/>
                  <a:moveTo>
                    <a:pt x="40005" y="48298"/>
                  </a:moveTo>
                  <a:cubicBezTo>
                    <a:pt x="40005" y="47345"/>
                    <a:pt x="40005" y="47345"/>
                    <a:pt x="40005" y="48298"/>
                  </a:cubicBezTo>
                  <a:cubicBezTo>
                    <a:pt x="39053" y="48298"/>
                    <a:pt x="39053" y="48298"/>
                    <a:pt x="39053" y="48298"/>
                  </a:cubicBezTo>
                  <a:cubicBezTo>
                    <a:pt x="39053" y="49250"/>
                    <a:pt x="39053" y="49250"/>
                    <a:pt x="40005" y="48298"/>
                  </a:cubicBezTo>
                  <a:lnTo>
                    <a:pt x="40005" y="48298"/>
                  </a:lnTo>
                  <a:close/>
                  <a:moveTo>
                    <a:pt x="41910" y="207365"/>
                  </a:moveTo>
                  <a:cubicBezTo>
                    <a:pt x="41910" y="206413"/>
                    <a:pt x="40957" y="206413"/>
                    <a:pt x="40957" y="206413"/>
                  </a:cubicBezTo>
                  <a:cubicBezTo>
                    <a:pt x="40005" y="206413"/>
                    <a:pt x="39053" y="207365"/>
                    <a:pt x="40005" y="208318"/>
                  </a:cubicBezTo>
                  <a:cubicBezTo>
                    <a:pt x="40005" y="209270"/>
                    <a:pt x="40957" y="209270"/>
                    <a:pt x="40957" y="209270"/>
                  </a:cubicBezTo>
                  <a:cubicBezTo>
                    <a:pt x="41910" y="209270"/>
                    <a:pt x="41910" y="208318"/>
                    <a:pt x="41910" y="207365"/>
                  </a:cubicBezTo>
                  <a:close/>
                  <a:moveTo>
                    <a:pt x="40005" y="26390"/>
                  </a:moveTo>
                  <a:cubicBezTo>
                    <a:pt x="40005" y="26390"/>
                    <a:pt x="40005" y="25438"/>
                    <a:pt x="40005" y="26390"/>
                  </a:cubicBezTo>
                  <a:cubicBezTo>
                    <a:pt x="40957" y="25438"/>
                    <a:pt x="41910" y="25438"/>
                    <a:pt x="41910" y="26390"/>
                  </a:cubicBezTo>
                  <a:cubicBezTo>
                    <a:pt x="41910" y="28295"/>
                    <a:pt x="42863" y="29248"/>
                    <a:pt x="42863" y="31153"/>
                  </a:cubicBezTo>
                  <a:cubicBezTo>
                    <a:pt x="42863" y="32105"/>
                    <a:pt x="42863" y="33058"/>
                    <a:pt x="41910" y="33058"/>
                  </a:cubicBezTo>
                  <a:cubicBezTo>
                    <a:pt x="40957" y="33058"/>
                    <a:pt x="40957" y="32105"/>
                    <a:pt x="40957" y="31153"/>
                  </a:cubicBezTo>
                  <a:cubicBezTo>
                    <a:pt x="40957" y="31153"/>
                    <a:pt x="40957" y="30200"/>
                    <a:pt x="41910" y="29248"/>
                  </a:cubicBezTo>
                  <a:cubicBezTo>
                    <a:pt x="40957" y="29248"/>
                    <a:pt x="40005" y="27343"/>
                    <a:pt x="40005" y="26390"/>
                  </a:cubicBezTo>
                  <a:close/>
                  <a:moveTo>
                    <a:pt x="40957" y="38773"/>
                  </a:moveTo>
                  <a:cubicBezTo>
                    <a:pt x="40957" y="38773"/>
                    <a:pt x="40005" y="39725"/>
                    <a:pt x="40957" y="40678"/>
                  </a:cubicBezTo>
                  <a:lnTo>
                    <a:pt x="40957" y="40678"/>
                  </a:lnTo>
                  <a:cubicBezTo>
                    <a:pt x="41910" y="39725"/>
                    <a:pt x="40957" y="38773"/>
                    <a:pt x="40957"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2863" y="17818"/>
                    <a:pt x="40957" y="17818"/>
                  </a:cubicBezTo>
                  <a:close/>
                  <a:moveTo>
                    <a:pt x="42863" y="192125"/>
                  </a:moveTo>
                  <a:lnTo>
                    <a:pt x="42863" y="192125"/>
                  </a:lnTo>
                  <a:cubicBezTo>
                    <a:pt x="41910" y="193078"/>
                    <a:pt x="42863" y="192125"/>
                    <a:pt x="42863"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7" y="144500"/>
                  </a:cubicBezTo>
                  <a:cubicBezTo>
                    <a:pt x="40957" y="145453"/>
                    <a:pt x="40957"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6672"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4768" y="90208"/>
                    <a:pt x="42863" y="89255"/>
                    <a:pt x="42863" y="90208"/>
                  </a:cubicBezTo>
                  <a:close/>
                  <a:moveTo>
                    <a:pt x="42863" y="162598"/>
                  </a:moveTo>
                  <a:cubicBezTo>
                    <a:pt x="42863" y="163550"/>
                    <a:pt x="42863" y="163550"/>
                    <a:pt x="43815" y="163550"/>
                  </a:cubicBezTo>
                  <a:cubicBezTo>
                    <a:pt x="44768" y="163550"/>
                    <a:pt x="45720" y="162598"/>
                    <a:pt x="45720" y="161645"/>
                  </a:cubicBezTo>
                  <a:cubicBezTo>
                    <a:pt x="45720" y="160693"/>
                    <a:pt x="45720" y="160693"/>
                    <a:pt x="44768" y="160693"/>
                  </a:cubicBezTo>
                  <a:cubicBezTo>
                    <a:pt x="43815" y="160693"/>
                    <a:pt x="43815" y="161645"/>
                    <a:pt x="42863" y="162598"/>
                  </a:cubicBezTo>
                  <a:close/>
                  <a:moveTo>
                    <a:pt x="43815" y="203555"/>
                  </a:moveTo>
                  <a:cubicBezTo>
                    <a:pt x="44768" y="203555"/>
                    <a:pt x="44768" y="203555"/>
                    <a:pt x="43815" y="203555"/>
                  </a:cubicBezTo>
                  <a:lnTo>
                    <a:pt x="43815" y="202603"/>
                  </a:lnTo>
                  <a:cubicBezTo>
                    <a:pt x="43815" y="202603"/>
                    <a:pt x="43815" y="202603"/>
                    <a:pt x="43815" y="203555"/>
                  </a:cubicBezTo>
                  <a:cubicBezTo>
                    <a:pt x="43815" y="203555"/>
                    <a:pt x="43815" y="203555"/>
                    <a:pt x="43815" y="203555"/>
                  </a:cubicBezTo>
                  <a:close/>
                  <a:moveTo>
                    <a:pt x="45720" y="149263"/>
                  </a:moveTo>
                  <a:cubicBezTo>
                    <a:pt x="45720" y="148310"/>
                    <a:pt x="45720" y="148310"/>
                    <a:pt x="45720" y="149263"/>
                  </a:cubicBezTo>
                  <a:cubicBezTo>
                    <a:pt x="44768" y="148310"/>
                    <a:pt x="43815" y="148310"/>
                    <a:pt x="43815" y="149263"/>
                  </a:cubicBezTo>
                  <a:cubicBezTo>
                    <a:pt x="43815" y="150215"/>
                    <a:pt x="43815" y="150215"/>
                    <a:pt x="44768" y="150215"/>
                  </a:cubicBezTo>
                  <a:cubicBezTo>
                    <a:pt x="44768" y="150215"/>
                    <a:pt x="45720" y="150215"/>
                    <a:pt x="45720" y="149263"/>
                  </a:cubicBezTo>
                  <a:close/>
                  <a:moveTo>
                    <a:pt x="46672" y="238798"/>
                  </a:moveTo>
                  <a:cubicBezTo>
                    <a:pt x="46672" y="237845"/>
                    <a:pt x="45720" y="236893"/>
                    <a:pt x="44768" y="235940"/>
                  </a:cubicBezTo>
                  <a:cubicBezTo>
                    <a:pt x="43815" y="235940"/>
                    <a:pt x="43815" y="236893"/>
                    <a:pt x="43815" y="236893"/>
                  </a:cubicBezTo>
                  <a:cubicBezTo>
                    <a:pt x="43815" y="237845"/>
                    <a:pt x="43815" y="238798"/>
                    <a:pt x="44768" y="239750"/>
                  </a:cubicBezTo>
                  <a:cubicBezTo>
                    <a:pt x="46672" y="239750"/>
                    <a:pt x="46672" y="238798"/>
                    <a:pt x="46672" y="238798"/>
                  </a:cubicBezTo>
                  <a:close/>
                  <a:moveTo>
                    <a:pt x="52388" y="154025"/>
                  </a:moveTo>
                  <a:cubicBezTo>
                    <a:pt x="51435" y="154025"/>
                    <a:pt x="51435" y="154025"/>
                    <a:pt x="50482" y="154025"/>
                  </a:cubicBezTo>
                  <a:cubicBezTo>
                    <a:pt x="49530" y="151168"/>
                    <a:pt x="47625" y="152120"/>
                    <a:pt x="45720" y="153073"/>
                  </a:cubicBezTo>
                  <a:cubicBezTo>
                    <a:pt x="44768" y="153073"/>
                    <a:pt x="44768" y="154025"/>
                    <a:pt x="44768" y="154978"/>
                  </a:cubicBezTo>
                  <a:cubicBezTo>
                    <a:pt x="44768" y="155930"/>
                    <a:pt x="45720" y="155930"/>
                    <a:pt x="46672" y="155930"/>
                  </a:cubicBezTo>
                  <a:cubicBezTo>
                    <a:pt x="47625" y="155930"/>
                    <a:pt x="48578" y="155930"/>
                    <a:pt x="48578" y="154025"/>
                  </a:cubicBezTo>
                  <a:cubicBezTo>
                    <a:pt x="48578" y="153073"/>
                    <a:pt x="49530" y="153073"/>
                    <a:pt x="50482" y="153073"/>
                  </a:cubicBezTo>
                  <a:cubicBezTo>
                    <a:pt x="50482" y="154025"/>
                    <a:pt x="51435" y="154978"/>
                    <a:pt x="52388" y="154025"/>
                  </a:cubicBezTo>
                  <a:cubicBezTo>
                    <a:pt x="52388" y="154025"/>
                    <a:pt x="52388" y="154025"/>
                    <a:pt x="52388" y="154025"/>
                  </a:cubicBezTo>
                  <a:close/>
                  <a:moveTo>
                    <a:pt x="45720" y="214033"/>
                  </a:moveTo>
                  <a:cubicBezTo>
                    <a:pt x="45720" y="214985"/>
                    <a:pt x="46672" y="215938"/>
                    <a:pt x="47625" y="214985"/>
                  </a:cubicBezTo>
                  <a:cubicBezTo>
                    <a:pt x="48578" y="214985"/>
                    <a:pt x="48578" y="214033"/>
                    <a:pt x="48578" y="213080"/>
                  </a:cubicBezTo>
                  <a:cubicBezTo>
                    <a:pt x="48578" y="212128"/>
                    <a:pt x="48578" y="212128"/>
                    <a:pt x="47625" y="212128"/>
                  </a:cubicBezTo>
                  <a:cubicBezTo>
                    <a:pt x="45720" y="213080"/>
                    <a:pt x="45720" y="213080"/>
                    <a:pt x="45720"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8783"/>
                    <a:pt x="47625"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7625" y="220700"/>
                    <a:pt x="48578"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6880"/>
                    <a:pt x="48578" y="135928"/>
                  </a:cubicBezTo>
                  <a:close/>
                  <a:moveTo>
                    <a:pt x="47625" y="46393"/>
                  </a:moveTo>
                  <a:cubicBezTo>
                    <a:pt x="47625" y="45440"/>
                    <a:pt x="47625" y="44488"/>
                    <a:pt x="46672" y="44488"/>
                  </a:cubicBezTo>
                  <a:cubicBezTo>
                    <a:pt x="45720" y="44488"/>
                    <a:pt x="45720" y="45440"/>
                    <a:pt x="46672" y="45440"/>
                  </a:cubicBezTo>
                  <a:cubicBezTo>
                    <a:pt x="46672" y="46393"/>
                    <a:pt x="46672" y="47345"/>
                    <a:pt x="47625" y="48298"/>
                  </a:cubicBezTo>
                  <a:cubicBezTo>
                    <a:pt x="47625" y="47345"/>
                    <a:pt x="47625" y="47345"/>
                    <a:pt x="47625" y="46393"/>
                  </a:cubicBezTo>
                  <a:close/>
                  <a:moveTo>
                    <a:pt x="47625" y="195935"/>
                  </a:moveTo>
                  <a:cubicBezTo>
                    <a:pt x="48578" y="195935"/>
                    <a:pt x="48578" y="195935"/>
                    <a:pt x="48578" y="194983"/>
                  </a:cubicBezTo>
                  <a:cubicBezTo>
                    <a:pt x="48578" y="194030"/>
                    <a:pt x="47625" y="194030"/>
                    <a:pt x="47625" y="194030"/>
                  </a:cubicBezTo>
                  <a:cubicBezTo>
                    <a:pt x="47625" y="194030"/>
                    <a:pt x="46672" y="194030"/>
                    <a:pt x="46672" y="194983"/>
                  </a:cubicBezTo>
                  <a:cubicBezTo>
                    <a:pt x="46672" y="195935"/>
                    <a:pt x="46672" y="195935"/>
                    <a:pt x="47625" y="195935"/>
                  </a:cubicBezTo>
                  <a:close/>
                  <a:moveTo>
                    <a:pt x="47625" y="101638"/>
                  </a:moveTo>
                  <a:cubicBezTo>
                    <a:pt x="46672" y="101638"/>
                    <a:pt x="45720" y="102590"/>
                    <a:pt x="45720" y="103543"/>
                  </a:cubicBezTo>
                  <a:cubicBezTo>
                    <a:pt x="45720" y="103543"/>
                    <a:pt x="45720" y="104495"/>
                    <a:pt x="46672" y="104495"/>
                  </a:cubicBezTo>
                  <a:cubicBezTo>
                    <a:pt x="47625" y="103543"/>
                    <a:pt x="48578" y="102590"/>
                    <a:pt x="47625" y="101638"/>
                  </a:cubicBezTo>
                  <a:cubicBezTo>
                    <a:pt x="48578" y="101638"/>
                    <a:pt x="48578" y="101638"/>
                    <a:pt x="47625" y="101638"/>
                  </a:cubicBezTo>
                  <a:close/>
                  <a:moveTo>
                    <a:pt x="48578" y="27343"/>
                  </a:moveTo>
                  <a:cubicBezTo>
                    <a:pt x="48578" y="28295"/>
                    <a:pt x="48578" y="28295"/>
                    <a:pt x="49530" y="28295"/>
                  </a:cubicBezTo>
                  <a:cubicBezTo>
                    <a:pt x="50482" y="30200"/>
                    <a:pt x="51435" y="31153"/>
                    <a:pt x="53340" y="31153"/>
                  </a:cubicBezTo>
                  <a:cubicBezTo>
                    <a:pt x="54293" y="31153"/>
                    <a:pt x="56197" y="31153"/>
                    <a:pt x="57150" y="30200"/>
                  </a:cubicBezTo>
                  <a:cubicBezTo>
                    <a:pt x="57150" y="33058"/>
                    <a:pt x="53340" y="33058"/>
                    <a:pt x="52388" y="34963"/>
                  </a:cubicBezTo>
                  <a:cubicBezTo>
                    <a:pt x="52388" y="35915"/>
                    <a:pt x="50482" y="36868"/>
                    <a:pt x="51435" y="37820"/>
                  </a:cubicBezTo>
                  <a:cubicBezTo>
                    <a:pt x="52388" y="38773"/>
                    <a:pt x="54293" y="38773"/>
                    <a:pt x="54293" y="37820"/>
                  </a:cubicBezTo>
                  <a:cubicBezTo>
                    <a:pt x="55245" y="36868"/>
                    <a:pt x="56197" y="34963"/>
                    <a:pt x="57150" y="33058"/>
                  </a:cubicBezTo>
                  <a:cubicBezTo>
                    <a:pt x="58103" y="32105"/>
                    <a:pt x="57150" y="31153"/>
                    <a:pt x="56197" y="30200"/>
                  </a:cubicBezTo>
                  <a:cubicBezTo>
                    <a:pt x="53340" y="27343"/>
                    <a:pt x="53340" y="27343"/>
                    <a:pt x="56197" y="25438"/>
                  </a:cubicBezTo>
                  <a:cubicBezTo>
                    <a:pt x="56197" y="26390"/>
                    <a:pt x="56197" y="26390"/>
                    <a:pt x="57150" y="27343"/>
                  </a:cubicBezTo>
                  <a:cubicBezTo>
                    <a:pt x="57150" y="27343"/>
                    <a:pt x="58103" y="27343"/>
                    <a:pt x="58103" y="27343"/>
                  </a:cubicBezTo>
                  <a:cubicBezTo>
                    <a:pt x="58103" y="27343"/>
                    <a:pt x="57150" y="26390"/>
                    <a:pt x="57150" y="26390"/>
                  </a:cubicBezTo>
                  <a:cubicBezTo>
                    <a:pt x="58103" y="24485"/>
                    <a:pt x="57150" y="23533"/>
                    <a:pt x="55245" y="24485"/>
                  </a:cubicBezTo>
                  <a:cubicBezTo>
                    <a:pt x="54293" y="24485"/>
                    <a:pt x="53340" y="25438"/>
                    <a:pt x="52388" y="26390"/>
                  </a:cubicBezTo>
                  <a:lnTo>
                    <a:pt x="52388" y="26390"/>
                  </a:lnTo>
                  <a:cubicBezTo>
                    <a:pt x="51435" y="23533"/>
                    <a:pt x="49530" y="23533"/>
                    <a:pt x="47625" y="24485"/>
                  </a:cubicBezTo>
                  <a:cubicBezTo>
                    <a:pt x="45720" y="24485"/>
                    <a:pt x="48578" y="26390"/>
                    <a:pt x="48578" y="27343"/>
                  </a:cubicBezTo>
                  <a:close/>
                  <a:moveTo>
                    <a:pt x="48578" y="34010"/>
                  </a:moveTo>
                  <a:cubicBezTo>
                    <a:pt x="46672" y="34010"/>
                    <a:pt x="47625" y="35915"/>
                    <a:pt x="46672" y="36868"/>
                  </a:cubicBezTo>
                  <a:cubicBezTo>
                    <a:pt x="46672" y="36868"/>
                    <a:pt x="46672" y="37820"/>
                    <a:pt x="47625" y="37820"/>
                  </a:cubicBezTo>
                  <a:cubicBezTo>
                    <a:pt x="49530" y="36868"/>
                    <a:pt x="49530" y="35915"/>
                    <a:pt x="48578" y="34010"/>
                  </a:cubicBezTo>
                  <a:cubicBezTo>
                    <a:pt x="49530" y="34010"/>
                    <a:pt x="49530"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7625" y="16865"/>
                    <a:pt x="47625" y="18770"/>
                    <a:pt x="46672" y="20675"/>
                  </a:cubicBezTo>
                  <a:close/>
                  <a:moveTo>
                    <a:pt x="48578" y="166408"/>
                  </a:moveTo>
                  <a:cubicBezTo>
                    <a:pt x="49530" y="166408"/>
                    <a:pt x="49530" y="166408"/>
                    <a:pt x="48578" y="166408"/>
                  </a:cubicBezTo>
                  <a:cubicBezTo>
                    <a:pt x="49530" y="165455"/>
                    <a:pt x="48578" y="165455"/>
                    <a:pt x="48578" y="165455"/>
                  </a:cubicBezTo>
                  <a:cubicBezTo>
                    <a:pt x="48578" y="165455"/>
                    <a:pt x="48578" y="165455"/>
                    <a:pt x="48578" y="166408"/>
                  </a:cubicBezTo>
                  <a:cubicBezTo>
                    <a:pt x="48578" y="166408"/>
                    <a:pt x="48578" y="166408"/>
                    <a:pt x="48578" y="166408"/>
                  </a:cubicBezTo>
                  <a:close/>
                  <a:moveTo>
                    <a:pt x="51435" y="127355"/>
                  </a:moveTo>
                  <a:cubicBezTo>
                    <a:pt x="51435" y="127355"/>
                    <a:pt x="51435" y="126403"/>
                    <a:pt x="51435" y="127355"/>
                  </a:cubicBezTo>
                  <a:cubicBezTo>
                    <a:pt x="51435" y="124498"/>
                    <a:pt x="50482" y="123545"/>
                    <a:pt x="49530" y="122593"/>
                  </a:cubicBezTo>
                  <a:cubicBezTo>
                    <a:pt x="49530" y="122593"/>
                    <a:pt x="48578" y="123545"/>
                    <a:pt x="48578" y="124498"/>
                  </a:cubicBezTo>
                  <a:cubicBezTo>
                    <a:pt x="48578" y="126403"/>
                    <a:pt x="49530" y="127355"/>
                    <a:pt x="51435" y="127355"/>
                  </a:cubicBezTo>
                  <a:close/>
                  <a:moveTo>
                    <a:pt x="51435" y="163550"/>
                  </a:moveTo>
                  <a:lnTo>
                    <a:pt x="51435" y="163550"/>
                  </a:lnTo>
                  <a:cubicBezTo>
                    <a:pt x="50482" y="162598"/>
                    <a:pt x="50482" y="161645"/>
                    <a:pt x="49530" y="162598"/>
                  </a:cubicBezTo>
                  <a:cubicBezTo>
                    <a:pt x="49530" y="161645"/>
                    <a:pt x="50482" y="162598"/>
                    <a:pt x="51435" y="163550"/>
                  </a:cubicBezTo>
                  <a:cubicBezTo>
                    <a:pt x="50482" y="162598"/>
                    <a:pt x="50482" y="163550"/>
                    <a:pt x="51435" y="163550"/>
                  </a:cubicBezTo>
                  <a:close/>
                  <a:moveTo>
                    <a:pt x="53340" y="44488"/>
                  </a:moveTo>
                  <a:cubicBezTo>
                    <a:pt x="53340" y="43535"/>
                    <a:pt x="52388" y="43535"/>
                    <a:pt x="52388" y="43535"/>
                  </a:cubicBezTo>
                  <a:cubicBezTo>
                    <a:pt x="51435" y="43535"/>
                    <a:pt x="50482" y="43535"/>
                    <a:pt x="50482" y="44488"/>
                  </a:cubicBezTo>
                  <a:cubicBezTo>
                    <a:pt x="50482" y="45440"/>
                    <a:pt x="50482" y="45440"/>
                    <a:pt x="51435" y="45440"/>
                  </a:cubicBezTo>
                  <a:cubicBezTo>
                    <a:pt x="52388" y="45440"/>
                    <a:pt x="52388" y="45440"/>
                    <a:pt x="53340" y="44488"/>
                  </a:cubicBezTo>
                  <a:close/>
                  <a:moveTo>
                    <a:pt x="50482" y="26390"/>
                  </a:moveTo>
                  <a:cubicBezTo>
                    <a:pt x="51435" y="26390"/>
                    <a:pt x="51435" y="26390"/>
                    <a:pt x="50482" y="26390"/>
                  </a:cubicBezTo>
                  <a:cubicBezTo>
                    <a:pt x="51435" y="27343"/>
                    <a:pt x="52388" y="28295"/>
                    <a:pt x="51435" y="28295"/>
                  </a:cubicBezTo>
                  <a:cubicBezTo>
                    <a:pt x="51435" y="28295"/>
                    <a:pt x="50482" y="26390"/>
                    <a:pt x="50482" y="26390"/>
                  </a:cubicBezTo>
                  <a:close/>
                  <a:moveTo>
                    <a:pt x="55245" y="104495"/>
                  </a:moveTo>
                  <a:cubicBezTo>
                    <a:pt x="55245" y="104495"/>
                    <a:pt x="54293" y="104495"/>
                    <a:pt x="55245" y="104495"/>
                  </a:cubicBezTo>
                  <a:lnTo>
                    <a:pt x="55245" y="104495"/>
                  </a:lnTo>
                  <a:cubicBezTo>
                    <a:pt x="54293" y="104495"/>
                    <a:pt x="54293" y="105448"/>
                    <a:pt x="55245" y="104495"/>
                  </a:cubicBezTo>
                  <a:cubicBezTo>
                    <a:pt x="54293" y="105448"/>
                    <a:pt x="55245" y="104495"/>
                    <a:pt x="55245" y="104495"/>
                  </a:cubicBezTo>
                  <a:close/>
                  <a:moveTo>
                    <a:pt x="57150" y="91160"/>
                  </a:moveTo>
                  <a:cubicBezTo>
                    <a:pt x="57150" y="91160"/>
                    <a:pt x="57150" y="91160"/>
                    <a:pt x="57150" y="91160"/>
                  </a:cubicBezTo>
                  <a:cubicBezTo>
                    <a:pt x="57150" y="91160"/>
                    <a:pt x="56197" y="91160"/>
                    <a:pt x="57150" y="91160"/>
                  </a:cubicBezTo>
                  <a:cubicBezTo>
                    <a:pt x="56197" y="92113"/>
                    <a:pt x="57150" y="92113"/>
                    <a:pt x="57150" y="91160"/>
                  </a:cubicBezTo>
                  <a:cubicBezTo>
                    <a:pt x="57150" y="91160"/>
                    <a:pt x="57150" y="91160"/>
                    <a:pt x="57150" y="9116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9" name="Freeform 348">
              <a:extLst>
                <a:ext uri="{FF2B5EF4-FFF2-40B4-BE49-F238E27FC236}">
                  <a16:creationId xmlns:a16="http://schemas.microsoft.com/office/drawing/2014/main" id="{8019D4B8-C1FC-32D7-7FE0-C03F36618F37}"/>
                </a:ext>
              </a:extLst>
            </p:cNvPr>
            <p:cNvSpPr/>
            <p:nvPr/>
          </p:nvSpPr>
          <p:spPr>
            <a:xfrm>
              <a:off x="1418293" y="26390"/>
              <a:ext cx="114673" cy="232410"/>
            </a:xfrm>
            <a:custGeom>
              <a:avLst/>
              <a:gdLst>
                <a:gd name="connsiteX0" fmla="*/ 103244 w 114673"/>
                <a:gd name="connsiteY0" fmla="*/ 202883 h 232410"/>
                <a:gd name="connsiteX1" fmla="*/ 99434 w 114673"/>
                <a:gd name="connsiteY1" fmla="*/ 212408 h 232410"/>
                <a:gd name="connsiteX2" fmla="*/ 67049 w 114673"/>
                <a:gd name="connsiteY2" fmla="*/ 232410 h 232410"/>
                <a:gd name="connsiteX3" fmla="*/ 40379 w 114673"/>
                <a:gd name="connsiteY3" fmla="*/ 223838 h 232410"/>
                <a:gd name="connsiteX4" fmla="*/ 26091 w 114673"/>
                <a:gd name="connsiteY4" fmla="*/ 193358 h 232410"/>
                <a:gd name="connsiteX5" fmla="*/ 25139 w 114673"/>
                <a:gd name="connsiteY5" fmla="*/ 147638 h 232410"/>
                <a:gd name="connsiteX6" fmla="*/ 25139 w 114673"/>
                <a:gd name="connsiteY6" fmla="*/ 112395 h 232410"/>
                <a:gd name="connsiteX7" fmla="*/ 25139 w 114673"/>
                <a:gd name="connsiteY7" fmla="*/ 95250 h 232410"/>
                <a:gd name="connsiteX8" fmla="*/ 26091 w 114673"/>
                <a:gd name="connsiteY8" fmla="*/ 72390 h 232410"/>
                <a:gd name="connsiteX9" fmla="*/ 19424 w 114673"/>
                <a:gd name="connsiteY9" fmla="*/ 65723 h 232410"/>
                <a:gd name="connsiteX10" fmla="*/ 7041 w 114673"/>
                <a:gd name="connsiteY10" fmla="*/ 65723 h 232410"/>
                <a:gd name="connsiteX11" fmla="*/ 2279 w 114673"/>
                <a:gd name="connsiteY11" fmla="*/ 64770 h 232410"/>
                <a:gd name="connsiteX12" fmla="*/ 374 w 114673"/>
                <a:gd name="connsiteY12" fmla="*/ 60008 h 232410"/>
                <a:gd name="connsiteX13" fmla="*/ 4184 w 114673"/>
                <a:gd name="connsiteY13" fmla="*/ 57150 h 232410"/>
                <a:gd name="connsiteX14" fmla="*/ 36569 w 114673"/>
                <a:gd name="connsiteY14" fmla="*/ 41910 h 232410"/>
                <a:gd name="connsiteX15" fmla="*/ 54666 w 114673"/>
                <a:gd name="connsiteY15" fmla="*/ 18098 h 232410"/>
                <a:gd name="connsiteX16" fmla="*/ 61334 w 114673"/>
                <a:gd name="connsiteY16" fmla="*/ 3810 h 232410"/>
                <a:gd name="connsiteX17" fmla="*/ 68001 w 114673"/>
                <a:gd name="connsiteY17" fmla="*/ 0 h 232410"/>
                <a:gd name="connsiteX18" fmla="*/ 72764 w 114673"/>
                <a:gd name="connsiteY18" fmla="*/ 5715 h 232410"/>
                <a:gd name="connsiteX19" fmla="*/ 72764 w 114673"/>
                <a:gd name="connsiteY19" fmla="*/ 47625 h 232410"/>
                <a:gd name="connsiteX20" fmla="*/ 80384 w 114673"/>
                <a:gd name="connsiteY20" fmla="*/ 56198 h 232410"/>
                <a:gd name="connsiteX21" fmla="*/ 90861 w 114673"/>
                <a:gd name="connsiteY21" fmla="*/ 56198 h 232410"/>
                <a:gd name="connsiteX22" fmla="*/ 102291 w 114673"/>
                <a:gd name="connsiteY22" fmla="*/ 56198 h 232410"/>
                <a:gd name="connsiteX23" fmla="*/ 109911 w 114673"/>
                <a:gd name="connsiteY23" fmla="*/ 58103 h 232410"/>
                <a:gd name="connsiteX24" fmla="*/ 111816 w 114673"/>
                <a:gd name="connsiteY24" fmla="*/ 62865 h 232410"/>
                <a:gd name="connsiteX25" fmla="*/ 108006 w 114673"/>
                <a:gd name="connsiteY25" fmla="*/ 66675 h 232410"/>
                <a:gd name="connsiteX26" fmla="*/ 88004 w 114673"/>
                <a:gd name="connsiteY26" fmla="*/ 66675 h 232410"/>
                <a:gd name="connsiteX27" fmla="*/ 77526 w 114673"/>
                <a:gd name="connsiteY27" fmla="*/ 67628 h 232410"/>
                <a:gd name="connsiteX28" fmla="*/ 73716 w 114673"/>
                <a:gd name="connsiteY28" fmla="*/ 71438 h 232410"/>
                <a:gd name="connsiteX29" fmla="*/ 73716 w 114673"/>
                <a:gd name="connsiteY29" fmla="*/ 76200 h 232410"/>
                <a:gd name="connsiteX30" fmla="*/ 73716 w 114673"/>
                <a:gd name="connsiteY30" fmla="*/ 116205 h 232410"/>
                <a:gd name="connsiteX31" fmla="*/ 73716 w 114673"/>
                <a:gd name="connsiteY31" fmla="*/ 130493 h 232410"/>
                <a:gd name="connsiteX32" fmla="*/ 74669 w 114673"/>
                <a:gd name="connsiteY32" fmla="*/ 175260 h 232410"/>
                <a:gd name="connsiteX33" fmla="*/ 74669 w 114673"/>
                <a:gd name="connsiteY33" fmla="*/ 192405 h 232410"/>
                <a:gd name="connsiteX34" fmla="*/ 75621 w 114673"/>
                <a:gd name="connsiteY34" fmla="*/ 203835 h 232410"/>
                <a:gd name="connsiteX35" fmla="*/ 87051 w 114673"/>
                <a:gd name="connsiteY35" fmla="*/ 213360 h 232410"/>
                <a:gd name="connsiteX36" fmla="*/ 94671 w 114673"/>
                <a:gd name="connsiteY36" fmla="*/ 208598 h 232410"/>
                <a:gd name="connsiteX37" fmla="*/ 102291 w 114673"/>
                <a:gd name="connsiteY37" fmla="*/ 187643 h 232410"/>
                <a:gd name="connsiteX38" fmla="*/ 105149 w 114673"/>
                <a:gd name="connsiteY38" fmla="*/ 161925 h 232410"/>
                <a:gd name="connsiteX39" fmla="*/ 108959 w 114673"/>
                <a:gd name="connsiteY39" fmla="*/ 157163 h 232410"/>
                <a:gd name="connsiteX40" fmla="*/ 114674 w 114673"/>
                <a:gd name="connsiteY40" fmla="*/ 162878 h 232410"/>
                <a:gd name="connsiteX41" fmla="*/ 103244 w 114673"/>
                <a:gd name="connsiteY41" fmla="*/ 202883 h 232410"/>
                <a:gd name="connsiteX42" fmla="*/ 28949 w 114673"/>
                <a:gd name="connsiteY42" fmla="*/ 161925 h 232410"/>
                <a:gd name="connsiteX43" fmla="*/ 28949 w 114673"/>
                <a:gd name="connsiteY43" fmla="*/ 161925 h 232410"/>
                <a:gd name="connsiteX44" fmla="*/ 28949 w 114673"/>
                <a:gd name="connsiteY44" fmla="*/ 161925 h 232410"/>
                <a:gd name="connsiteX45" fmla="*/ 28949 w 114673"/>
                <a:gd name="connsiteY45" fmla="*/ 161925 h 232410"/>
                <a:gd name="connsiteX46" fmla="*/ 28949 w 114673"/>
                <a:gd name="connsiteY46" fmla="*/ 161925 h 232410"/>
                <a:gd name="connsiteX47" fmla="*/ 30854 w 114673"/>
                <a:gd name="connsiteY47" fmla="*/ 174308 h 232410"/>
                <a:gd name="connsiteX48" fmla="*/ 30854 w 114673"/>
                <a:gd name="connsiteY48" fmla="*/ 174308 h 232410"/>
                <a:gd name="connsiteX49" fmla="*/ 30854 w 114673"/>
                <a:gd name="connsiteY49" fmla="*/ 174308 h 232410"/>
                <a:gd name="connsiteX50" fmla="*/ 30854 w 114673"/>
                <a:gd name="connsiteY50" fmla="*/ 174308 h 232410"/>
                <a:gd name="connsiteX51" fmla="*/ 30854 w 114673"/>
                <a:gd name="connsiteY51" fmla="*/ 174308 h 232410"/>
                <a:gd name="connsiteX52" fmla="*/ 31806 w 114673"/>
                <a:gd name="connsiteY52" fmla="*/ 180023 h 232410"/>
                <a:gd name="connsiteX53" fmla="*/ 31806 w 114673"/>
                <a:gd name="connsiteY53" fmla="*/ 180023 h 232410"/>
                <a:gd name="connsiteX54" fmla="*/ 31806 w 114673"/>
                <a:gd name="connsiteY54" fmla="*/ 178118 h 232410"/>
                <a:gd name="connsiteX55" fmla="*/ 31806 w 114673"/>
                <a:gd name="connsiteY55" fmla="*/ 180023 h 232410"/>
                <a:gd name="connsiteX56" fmla="*/ 31806 w 114673"/>
                <a:gd name="connsiteY56" fmla="*/ 180023 h 232410"/>
                <a:gd name="connsiteX57" fmla="*/ 30854 w 114673"/>
                <a:gd name="connsiteY57" fmla="*/ 156210 h 232410"/>
                <a:gd name="connsiteX58" fmla="*/ 31806 w 114673"/>
                <a:gd name="connsiteY58" fmla="*/ 157163 h 232410"/>
                <a:gd name="connsiteX59" fmla="*/ 34664 w 114673"/>
                <a:gd name="connsiteY59" fmla="*/ 156210 h 232410"/>
                <a:gd name="connsiteX60" fmla="*/ 33711 w 114673"/>
                <a:gd name="connsiteY60" fmla="*/ 155258 h 232410"/>
                <a:gd name="connsiteX61" fmla="*/ 30854 w 114673"/>
                <a:gd name="connsiteY61" fmla="*/ 156210 h 232410"/>
                <a:gd name="connsiteX62" fmla="*/ 31806 w 114673"/>
                <a:gd name="connsiteY62" fmla="*/ 187643 h 232410"/>
                <a:gd name="connsiteX63" fmla="*/ 33711 w 114673"/>
                <a:gd name="connsiteY63" fmla="*/ 186690 h 232410"/>
                <a:gd name="connsiteX64" fmla="*/ 32759 w 114673"/>
                <a:gd name="connsiteY64" fmla="*/ 185738 h 232410"/>
                <a:gd name="connsiteX65" fmla="*/ 31806 w 114673"/>
                <a:gd name="connsiteY65" fmla="*/ 187643 h 232410"/>
                <a:gd name="connsiteX66" fmla="*/ 31806 w 114673"/>
                <a:gd name="connsiteY66" fmla="*/ 187643 h 232410"/>
                <a:gd name="connsiteX67" fmla="*/ 32759 w 114673"/>
                <a:gd name="connsiteY67" fmla="*/ 82868 h 232410"/>
                <a:gd name="connsiteX68" fmla="*/ 34664 w 114673"/>
                <a:gd name="connsiteY68" fmla="*/ 81915 h 232410"/>
                <a:gd name="connsiteX69" fmla="*/ 33711 w 114673"/>
                <a:gd name="connsiteY69" fmla="*/ 80963 h 232410"/>
                <a:gd name="connsiteX70" fmla="*/ 32759 w 114673"/>
                <a:gd name="connsiteY70" fmla="*/ 82868 h 232410"/>
                <a:gd name="connsiteX71" fmla="*/ 32759 w 114673"/>
                <a:gd name="connsiteY71" fmla="*/ 82868 h 232410"/>
                <a:gd name="connsiteX72" fmla="*/ 33711 w 114673"/>
                <a:gd name="connsiteY72" fmla="*/ 194310 h 232410"/>
                <a:gd name="connsiteX73" fmla="*/ 32759 w 114673"/>
                <a:gd name="connsiteY73" fmla="*/ 193358 h 232410"/>
                <a:gd name="connsiteX74" fmla="*/ 31806 w 114673"/>
                <a:gd name="connsiteY74" fmla="*/ 194310 h 232410"/>
                <a:gd name="connsiteX75" fmla="*/ 33711 w 114673"/>
                <a:gd name="connsiteY75" fmla="*/ 194310 h 232410"/>
                <a:gd name="connsiteX76" fmla="*/ 33711 w 114673"/>
                <a:gd name="connsiteY76" fmla="*/ 194310 h 232410"/>
                <a:gd name="connsiteX77" fmla="*/ 35616 w 114673"/>
                <a:gd name="connsiteY77" fmla="*/ 166688 h 232410"/>
                <a:gd name="connsiteX78" fmla="*/ 33711 w 114673"/>
                <a:gd name="connsiteY78" fmla="*/ 164783 h 232410"/>
                <a:gd name="connsiteX79" fmla="*/ 32759 w 114673"/>
                <a:gd name="connsiteY79" fmla="*/ 167640 h 232410"/>
                <a:gd name="connsiteX80" fmla="*/ 33711 w 114673"/>
                <a:gd name="connsiteY80" fmla="*/ 168593 h 232410"/>
                <a:gd name="connsiteX81" fmla="*/ 35616 w 114673"/>
                <a:gd name="connsiteY81" fmla="*/ 166688 h 232410"/>
                <a:gd name="connsiteX82" fmla="*/ 33711 w 114673"/>
                <a:gd name="connsiteY82" fmla="*/ 132398 h 232410"/>
                <a:gd name="connsiteX83" fmla="*/ 32759 w 114673"/>
                <a:gd name="connsiteY83" fmla="*/ 134303 h 232410"/>
                <a:gd name="connsiteX84" fmla="*/ 33711 w 114673"/>
                <a:gd name="connsiteY84" fmla="*/ 136208 h 232410"/>
                <a:gd name="connsiteX85" fmla="*/ 34664 w 114673"/>
                <a:gd name="connsiteY85" fmla="*/ 133350 h 232410"/>
                <a:gd name="connsiteX86" fmla="*/ 33711 w 114673"/>
                <a:gd name="connsiteY86" fmla="*/ 132398 h 232410"/>
                <a:gd name="connsiteX87" fmla="*/ 32759 w 114673"/>
                <a:gd name="connsiteY87" fmla="*/ 76200 h 232410"/>
                <a:gd name="connsiteX88" fmla="*/ 34664 w 114673"/>
                <a:gd name="connsiteY88" fmla="*/ 77153 h 232410"/>
                <a:gd name="connsiteX89" fmla="*/ 36569 w 114673"/>
                <a:gd name="connsiteY89" fmla="*/ 79058 h 232410"/>
                <a:gd name="connsiteX90" fmla="*/ 37521 w 114673"/>
                <a:gd name="connsiteY90" fmla="*/ 79058 h 232410"/>
                <a:gd name="connsiteX91" fmla="*/ 41331 w 114673"/>
                <a:gd name="connsiteY91" fmla="*/ 78105 h 232410"/>
                <a:gd name="connsiteX92" fmla="*/ 46094 w 114673"/>
                <a:gd name="connsiteY92" fmla="*/ 80963 h 232410"/>
                <a:gd name="connsiteX93" fmla="*/ 47046 w 114673"/>
                <a:gd name="connsiteY93" fmla="*/ 83820 h 232410"/>
                <a:gd name="connsiteX94" fmla="*/ 45141 w 114673"/>
                <a:gd name="connsiteY94" fmla="*/ 84773 h 232410"/>
                <a:gd name="connsiteX95" fmla="*/ 43236 w 114673"/>
                <a:gd name="connsiteY95" fmla="*/ 83820 h 232410"/>
                <a:gd name="connsiteX96" fmla="*/ 43236 w 114673"/>
                <a:gd name="connsiteY96" fmla="*/ 81915 h 232410"/>
                <a:gd name="connsiteX97" fmla="*/ 42284 w 114673"/>
                <a:gd name="connsiteY97" fmla="*/ 83820 h 232410"/>
                <a:gd name="connsiteX98" fmla="*/ 43236 w 114673"/>
                <a:gd name="connsiteY98" fmla="*/ 86678 h 232410"/>
                <a:gd name="connsiteX99" fmla="*/ 48951 w 114673"/>
                <a:gd name="connsiteY99" fmla="*/ 89535 h 232410"/>
                <a:gd name="connsiteX100" fmla="*/ 50856 w 114673"/>
                <a:gd name="connsiteY100" fmla="*/ 90488 h 232410"/>
                <a:gd name="connsiteX101" fmla="*/ 51809 w 114673"/>
                <a:gd name="connsiteY101" fmla="*/ 88583 h 232410"/>
                <a:gd name="connsiteX102" fmla="*/ 50856 w 114673"/>
                <a:gd name="connsiteY102" fmla="*/ 87630 h 232410"/>
                <a:gd name="connsiteX103" fmla="*/ 51809 w 114673"/>
                <a:gd name="connsiteY103" fmla="*/ 85725 h 232410"/>
                <a:gd name="connsiteX104" fmla="*/ 53714 w 114673"/>
                <a:gd name="connsiteY104" fmla="*/ 85725 h 232410"/>
                <a:gd name="connsiteX105" fmla="*/ 55619 w 114673"/>
                <a:gd name="connsiteY105" fmla="*/ 83820 h 232410"/>
                <a:gd name="connsiteX106" fmla="*/ 53714 w 114673"/>
                <a:gd name="connsiteY106" fmla="*/ 79058 h 232410"/>
                <a:gd name="connsiteX107" fmla="*/ 52761 w 114673"/>
                <a:gd name="connsiteY107" fmla="*/ 81915 h 232410"/>
                <a:gd name="connsiteX108" fmla="*/ 50856 w 114673"/>
                <a:gd name="connsiteY108" fmla="*/ 82868 h 232410"/>
                <a:gd name="connsiteX109" fmla="*/ 50856 w 114673"/>
                <a:gd name="connsiteY109" fmla="*/ 81915 h 232410"/>
                <a:gd name="connsiteX110" fmla="*/ 49904 w 114673"/>
                <a:gd name="connsiteY110" fmla="*/ 80010 h 232410"/>
                <a:gd name="connsiteX111" fmla="*/ 44189 w 114673"/>
                <a:gd name="connsiteY111" fmla="*/ 74295 h 232410"/>
                <a:gd name="connsiteX112" fmla="*/ 45141 w 114673"/>
                <a:gd name="connsiteY112" fmla="*/ 71438 h 232410"/>
                <a:gd name="connsiteX113" fmla="*/ 44189 w 114673"/>
                <a:gd name="connsiteY113" fmla="*/ 74295 h 232410"/>
                <a:gd name="connsiteX114" fmla="*/ 38474 w 114673"/>
                <a:gd name="connsiteY114" fmla="*/ 77153 h 232410"/>
                <a:gd name="connsiteX115" fmla="*/ 35616 w 114673"/>
                <a:gd name="connsiteY115" fmla="*/ 77153 h 232410"/>
                <a:gd name="connsiteX116" fmla="*/ 32759 w 114673"/>
                <a:gd name="connsiteY116" fmla="*/ 76200 h 232410"/>
                <a:gd name="connsiteX117" fmla="*/ 40379 w 114673"/>
                <a:gd name="connsiteY117" fmla="*/ 191453 h 232410"/>
                <a:gd name="connsiteX118" fmla="*/ 39426 w 114673"/>
                <a:gd name="connsiteY118" fmla="*/ 188595 h 232410"/>
                <a:gd name="connsiteX119" fmla="*/ 37521 w 114673"/>
                <a:gd name="connsiteY119" fmla="*/ 183833 h 232410"/>
                <a:gd name="connsiteX120" fmla="*/ 39426 w 114673"/>
                <a:gd name="connsiteY120" fmla="*/ 177165 h 232410"/>
                <a:gd name="connsiteX121" fmla="*/ 35616 w 114673"/>
                <a:gd name="connsiteY121" fmla="*/ 180023 h 232410"/>
                <a:gd name="connsiteX122" fmla="*/ 33711 w 114673"/>
                <a:gd name="connsiteY122" fmla="*/ 182880 h 232410"/>
                <a:gd name="connsiteX123" fmla="*/ 36569 w 114673"/>
                <a:gd name="connsiteY123" fmla="*/ 182880 h 232410"/>
                <a:gd name="connsiteX124" fmla="*/ 38474 w 114673"/>
                <a:gd name="connsiteY124" fmla="*/ 183833 h 232410"/>
                <a:gd name="connsiteX125" fmla="*/ 38474 w 114673"/>
                <a:gd name="connsiteY125" fmla="*/ 192405 h 232410"/>
                <a:gd name="connsiteX126" fmla="*/ 42284 w 114673"/>
                <a:gd name="connsiteY126" fmla="*/ 195263 h 232410"/>
                <a:gd name="connsiteX127" fmla="*/ 40379 w 114673"/>
                <a:gd name="connsiteY127" fmla="*/ 191453 h 232410"/>
                <a:gd name="connsiteX128" fmla="*/ 49904 w 114673"/>
                <a:gd name="connsiteY128" fmla="*/ 182880 h 232410"/>
                <a:gd name="connsiteX129" fmla="*/ 50856 w 114673"/>
                <a:gd name="connsiteY129" fmla="*/ 177165 h 232410"/>
                <a:gd name="connsiteX130" fmla="*/ 47999 w 114673"/>
                <a:gd name="connsiteY130" fmla="*/ 177165 h 232410"/>
                <a:gd name="connsiteX131" fmla="*/ 46094 w 114673"/>
                <a:gd name="connsiteY131" fmla="*/ 175260 h 232410"/>
                <a:gd name="connsiteX132" fmla="*/ 48951 w 114673"/>
                <a:gd name="connsiteY132" fmla="*/ 171450 h 232410"/>
                <a:gd name="connsiteX133" fmla="*/ 48951 w 114673"/>
                <a:gd name="connsiteY133" fmla="*/ 169545 h 232410"/>
                <a:gd name="connsiteX134" fmla="*/ 42284 w 114673"/>
                <a:gd name="connsiteY134" fmla="*/ 163830 h 232410"/>
                <a:gd name="connsiteX135" fmla="*/ 47999 w 114673"/>
                <a:gd name="connsiteY135" fmla="*/ 159068 h 232410"/>
                <a:gd name="connsiteX136" fmla="*/ 51809 w 114673"/>
                <a:gd name="connsiteY136" fmla="*/ 155258 h 232410"/>
                <a:gd name="connsiteX137" fmla="*/ 50856 w 114673"/>
                <a:gd name="connsiteY137" fmla="*/ 153353 h 232410"/>
                <a:gd name="connsiteX138" fmla="*/ 49904 w 114673"/>
                <a:gd name="connsiteY138" fmla="*/ 155258 h 232410"/>
                <a:gd name="connsiteX139" fmla="*/ 48951 w 114673"/>
                <a:gd name="connsiteY139" fmla="*/ 157163 h 232410"/>
                <a:gd name="connsiteX140" fmla="*/ 39426 w 114673"/>
                <a:gd name="connsiteY140" fmla="*/ 159068 h 232410"/>
                <a:gd name="connsiteX141" fmla="*/ 33711 w 114673"/>
                <a:gd name="connsiteY141" fmla="*/ 158115 h 232410"/>
                <a:gd name="connsiteX142" fmla="*/ 32759 w 114673"/>
                <a:gd name="connsiteY142" fmla="*/ 159068 h 232410"/>
                <a:gd name="connsiteX143" fmla="*/ 33711 w 114673"/>
                <a:gd name="connsiteY143" fmla="*/ 160020 h 232410"/>
                <a:gd name="connsiteX144" fmla="*/ 38474 w 114673"/>
                <a:gd name="connsiteY144" fmla="*/ 159068 h 232410"/>
                <a:gd name="connsiteX145" fmla="*/ 37521 w 114673"/>
                <a:gd name="connsiteY145" fmla="*/ 163830 h 232410"/>
                <a:gd name="connsiteX146" fmla="*/ 37521 w 114673"/>
                <a:gd name="connsiteY146" fmla="*/ 170498 h 232410"/>
                <a:gd name="connsiteX147" fmla="*/ 38474 w 114673"/>
                <a:gd name="connsiteY147" fmla="*/ 175260 h 232410"/>
                <a:gd name="connsiteX148" fmla="*/ 44189 w 114673"/>
                <a:gd name="connsiteY148" fmla="*/ 175260 h 232410"/>
                <a:gd name="connsiteX149" fmla="*/ 40379 w 114673"/>
                <a:gd name="connsiteY149" fmla="*/ 177165 h 232410"/>
                <a:gd name="connsiteX150" fmla="*/ 43236 w 114673"/>
                <a:gd name="connsiteY150" fmla="*/ 180023 h 232410"/>
                <a:gd name="connsiteX151" fmla="*/ 43236 w 114673"/>
                <a:gd name="connsiteY151" fmla="*/ 181928 h 232410"/>
                <a:gd name="connsiteX152" fmla="*/ 44189 w 114673"/>
                <a:gd name="connsiteY152" fmla="*/ 183833 h 232410"/>
                <a:gd name="connsiteX153" fmla="*/ 49904 w 114673"/>
                <a:gd name="connsiteY153" fmla="*/ 182880 h 232410"/>
                <a:gd name="connsiteX154" fmla="*/ 34664 w 114673"/>
                <a:gd name="connsiteY154" fmla="*/ 151448 h 232410"/>
                <a:gd name="connsiteX155" fmla="*/ 35616 w 114673"/>
                <a:gd name="connsiteY155" fmla="*/ 152400 h 232410"/>
                <a:gd name="connsiteX156" fmla="*/ 37521 w 114673"/>
                <a:gd name="connsiteY156" fmla="*/ 149543 h 232410"/>
                <a:gd name="connsiteX157" fmla="*/ 36569 w 114673"/>
                <a:gd name="connsiteY157" fmla="*/ 148590 h 232410"/>
                <a:gd name="connsiteX158" fmla="*/ 34664 w 114673"/>
                <a:gd name="connsiteY158" fmla="*/ 151448 h 232410"/>
                <a:gd name="connsiteX159" fmla="*/ 35616 w 114673"/>
                <a:gd name="connsiteY159" fmla="*/ 127635 h 232410"/>
                <a:gd name="connsiteX160" fmla="*/ 35616 w 114673"/>
                <a:gd name="connsiteY160" fmla="*/ 127635 h 232410"/>
                <a:gd name="connsiteX161" fmla="*/ 37521 w 114673"/>
                <a:gd name="connsiteY161" fmla="*/ 127635 h 232410"/>
                <a:gd name="connsiteX162" fmla="*/ 35616 w 114673"/>
                <a:gd name="connsiteY162" fmla="*/ 127635 h 232410"/>
                <a:gd name="connsiteX163" fmla="*/ 35616 w 114673"/>
                <a:gd name="connsiteY163" fmla="*/ 127635 h 232410"/>
                <a:gd name="connsiteX164" fmla="*/ 36569 w 114673"/>
                <a:gd name="connsiteY164" fmla="*/ 121920 h 232410"/>
                <a:gd name="connsiteX165" fmla="*/ 36569 w 114673"/>
                <a:gd name="connsiteY165" fmla="*/ 121920 h 232410"/>
                <a:gd name="connsiteX166" fmla="*/ 41331 w 114673"/>
                <a:gd name="connsiteY166" fmla="*/ 121920 h 232410"/>
                <a:gd name="connsiteX167" fmla="*/ 44189 w 114673"/>
                <a:gd name="connsiteY167" fmla="*/ 120015 h 232410"/>
                <a:gd name="connsiteX168" fmla="*/ 44189 w 114673"/>
                <a:gd name="connsiteY168" fmla="*/ 119063 h 232410"/>
                <a:gd name="connsiteX169" fmla="*/ 43236 w 114673"/>
                <a:gd name="connsiteY169" fmla="*/ 117158 h 232410"/>
                <a:gd name="connsiteX170" fmla="*/ 41331 w 114673"/>
                <a:gd name="connsiteY170" fmla="*/ 115253 h 232410"/>
                <a:gd name="connsiteX171" fmla="*/ 40379 w 114673"/>
                <a:gd name="connsiteY171" fmla="*/ 118110 h 232410"/>
                <a:gd name="connsiteX172" fmla="*/ 38474 w 114673"/>
                <a:gd name="connsiteY172" fmla="*/ 121920 h 232410"/>
                <a:gd name="connsiteX173" fmla="*/ 36569 w 114673"/>
                <a:gd name="connsiteY173" fmla="*/ 121920 h 232410"/>
                <a:gd name="connsiteX174" fmla="*/ 37521 w 114673"/>
                <a:gd name="connsiteY174" fmla="*/ 102870 h 232410"/>
                <a:gd name="connsiteX175" fmla="*/ 37521 w 114673"/>
                <a:gd name="connsiteY175" fmla="*/ 107633 h 232410"/>
                <a:gd name="connsiteX176" fmla="*/ 38474 w 114673"/>
                <a:gd name="connsiteY176" fmla="*/ 108585 h 232410"/>
                <a:gd name="connsiteX177" fmla="*/ 39426 w 114673"/>
                <a:gd name="connsiteY177" fmla="*/ 109538 h 232410"/>
                <a:gd name="connsiteX178" fmla="*/ 43236 w 114673"/>
                <a:gd name="connsiteY178" fmla="*/ 106680 h 232410"/>
                <a:gd name="connsiteX179" fmla="*/ 42284 w 114673"/>
                <a:gd name="connsiteY179" fmla="*/ 101918 h 232410"/>
                <a:gd name="connsiteX180" fmla="*/ 37521 w 114673"/>
                <a:gd name="connsiteY180" fmla="*/ 102870 h 232410"/>
                <a:gd name="connsiteX181" fmla="*/ 36569 w 114673"/>
                <a:gd name="connsiteY181" fmla="*/ 52388 h 232410"/>
                <a:gd name="connsiteX182" fmla="*/ 37521 w 114673"/>
                <a:gd name="connsiteY182" fmla="*/ 55245 h 232410"/>
                <a:gd name="connsiteX183" fmla="*/ 39426 w 114673"/>
                <a:gd name="connsiteY183" fmla="*/ 59055 h 232410"/>
                <a:gd name="connsiteX184" fmla="*/ 42284 w 114673"/>
                <a:gd name="connsiteY184" fmla="*/ 60008 h 232410"/>
                <a:gd name="connsiteX185" fmla="*/ 42284 w 114673"/>
                <a:gd name="connsiteY185" fmla="*/ 58103 h 232410"/>
                <a:gd name="connsiteX186" fmla="*/ 39426 w 114673"/>
                <a:gd name="connsiteY186" fmla="*/ 59055 h 232410"/>
                <a:gd name="connsiteX187" fmla="*/ 38474 w 114673"/>
                <a:gd name="connsiteY187" fmla="*/ 59055 h 232410"/>
                <a:gd name="connsiteX188" fmla="*/ 39426 w 114673"/>
                <a:gd name="connsiteY188" fmla="*/ 54293 h 232410"/>
                <a:gd name="connsiteX189" fmla="*/ 38474 w 114673"/>
                <a:gd name="connsiteY189" fmla="*/ 51435 h 232410"/>
                <a:gd name="connsiteX190" fmla="*/ 36569 w 114673"/>
                <a:gd name="connsiteY190" fmla="*/ 50483 h 232410"/>
                <a:gd name="connsiteX191" fmla="*/ 36569 w 114673"/>
                <a:gd name="connsiteY191" fmla="*/ 52388 h 232410"/>
                <a:gd name="connsiteX192" fmla="*/ 37521 w 114673"/>
                <a:gd name="connsiteY192" fmla="*/ 114300 h 232410"/>
                <a:gd name="connsiteX193" fmla="*/ 37521 w 114673"/>
                <a:gd name="connsiteY193" fmla="*/ 114300 h 232410"/>
                <a:gd name="connsiteX194" fmla="*/ 37521 w 114673"/>
                <a:gd name="connsiteY194" fmla="*/ 115253 h 232410"/>
                <a:gd name="connsiteX195" fmla="*/ 37521 w 114673"/>
                <a:gd name="connsiteY195" fmla="*/ 114300 h 232410"/>
                <a:gd name="connsiteX196" fmla="*/ 37521 w 114673"/>
                <a:gd name="connsiteY196" fmla="*/ 114300 h 232410"/>
                <a:gd name="connsiteX197" fmla="*/ 42284 w 114673"/>
                <a:gd name="connsiteY197" fmla="*/ 93345 h 232410"/>
                <a:gd name="connsiteX198" fmla="*/ 44189 w 114673"/>
                <a:gd name="connsiteY198" fmla="*/ 91440 h 232410"/>
                <a:gd name="connsiteX199" fmla="*/ 39426 w 114673"/>
                <a:gd name="connsiteY199" fmla="*/ 89535 h 232410"/>
                <a:gd name="connsiteX200" fmla="*/ 37521 w 114673"/>
                <a:gd name="connsiteY200" fmla="*/ 92393 h 232410"/>
                <a:gd name="connsiteX201" fmla="*/ 43236 w 114673"/>
                <a:gd name="connsiteY201" fmla="*/ 97155 h 232410"/>
                <a:gd name="connsiteX202" fmla="*/ 45141 w 114673"/>
                <a:gd name="connsiteY202" fmla="*/ 96203 h 232410"/>
                <a:gd name="connsiteX203" fmla="*/ 44189 w 114673"/>
                <a:gd name="connsiteY203" fmla="*/ 94298 h 232410"/>
                <a:gd name="connsiteX204" fmla="*/ 42284 w 114673"/>
                <a:gd name="connsiteY204" fmla="*/ 93345 h 232410"/>
                <a:gd name="connsiteX205" fmla="*/ 38474 w 114673"/>
                <a:gd name="connsiteY205" fmla="*/ 108585 h 232410"/>
                <a:gd name="connsiteX206" fmla="*/ 38474 w 114673"/>
                <a:gd name="connsiteY206" fmla="*/ 108585 h 232410"/>
                <a:gd name="connsiteX207" fmla="*/ 39426 w 114673"/>
                <a:gd name="connsiteY207" fmla="*/ 104775 h 232410"/>
                <a:gd name="connsiteX208" fmla="*/ 40379 w 114673"/>
                <a:gd name="connsiteY208" fmla="*/ 105728 h 232410"/>
                <a:gd name="connsiteX209" fmla="*/ 38474 w 114673"/>
                <a:gd name="connsiteY209" fmla="*/ 108585 h 232410"/>
                <a:gd name="connsiteX210" fmla="*/ 40379 w 114673"/>
                <a:gd name="connsiteY210" fmla="*/ 131445 h 232410"/>
                <a:gd name="connsiteX211" fmla="*/ 41331 w 114673"/>
                <a:gd name="connsiteY211" fmla="*/ 129540 h 232410"/>
                <a:gd name="connsiteX212" fmla="*/ 39426 w 114673"/>
                <a:gd name="connsiteY212" fmla="*/ 126683 h 232410"/>
                <a:gd name="connsiteX213" fmla="*/ 38474 w 114673"/>
                <a:gd name="connsiteY213" fmla="*/ 130493 h 232410"/>
                <a:gd name="connsiteX214" fmla="*/ 40379 w 114673"/>
                <a:gd name="connsiteY214" fmla="*/ 131445 h 232410"/>
                <a:gd name="connsiteX215" fmla="*/ 41331 w 114673"/>
                <a:gd name="connsiteY215" fmla="*/ 198120 h 232410"/>
                <a:gd name="connsiteX216" fmla="*/ 39426 w 114673"/>
                <a:gd name="connsiteY216" fmla="*/ 196215 h 232410"/>
                <a:gd name="connsiteX217" fmla="*/ 38474 w 114673"/>
                <a:gd name="connsiteY217" fmla="*/ 198120 h 232410"/>
                <a:gd name="connsiteX218" fmla="*/ 40379 w 114673"/>
                <a:gd name="connsiteY218" fmla="*/ 199073 h 232410"/>
                <a:gd name="connsiteX219" fmla="*/ 41331 w 114673"/>
                <a:gd name="connsiteY219" fmla="*/ 198120 h 232410"/>
                <a:gd name="connsiteX220" fmla="*/ 39426 w 114673"/>
                <a:gd name="connsiteY220" fmla="*/ 140970 h 232410"/>
                <a:gd name="connsiteX221" fmla="*/ 39426 w 114673"/>
                <a:gd name="connsiteY221" fmla="*/ 140970 h 232410"/>
                <a:gd name="connsiteX222" fmla="*/ 41331 w 114673"/>
                <a:gd name="connsiteY222" fmla="*/ 140970 h 232410"/>
                <a:gd name="connsiteX223" fmla="*/ 39426 w 114673"/>
                <a:gd name="connsiteY223" fmla="*/ 140970 h 232410"/>
                <a:gd name="connsiteX224" fmla="*/ 39426 w 114673"/>
                <a:gd name="connsiteY224" fmla="*/ 140970 h 232410"/>
                <a:gd name="connsiteX225" fmla="*/ 38474 w 114673"/>
                <a:gd name="connsiteY225" fmla="*/ 164783 h 232410"/>
                <a:gd name="connsiteX226" fmla="*/ 41331 w 114673"/>
                <a:gd name="connsiteY226" fmla="*/ 164783 h 232410"/>
                <a:gd name="connsiteX227" fmla="*/ 43236 w 114673"/>
                <a:gd name="connsiteY227" fmla="*/ 168593 h 232410"/>
                <a:gd name="connsiteX228" fmla="*/ 43236 w 114673"/>
                <a:gd name="connsiteY228" fmla="*/ 170498 h 232410"/>
                <a:gd name="connsiteX229" fmla="*/ 41331 w 114673"/>
                <a:gd name="connsiteY229" fmla="*/ 171450 h 232410"/>
                <a:gd name="connsiteX230" fmla="*/ 38474 w 114673"/>
                <a:gd name="connsiteY230" fmla="*/ 164783 h 232410"/>
                <a:gd name="connsiteX231" fmla="*/ 39426 w 114673"/>
                <a:gd name="connsiteY231" fmla="*/ 144780 h 232410"/>
                <a:gd name="connsiteX232" fmla="*/ 40379 w 114673"/>
                <a:gd name="connsiteY232" fmla="*/ 144780 h 232410"/>
                <a:gd name="connsiteX233" fmla="*/ 41331 w 114673"/>
                <a:gd name="connsiteY233" fmla="*/ 143828 h 232410"/>
                <a:gd name="connsiteX234" fmla="*/ 40379 w 114673"/>
                <a:gd name="connsiteY234" fmla="*/ 142875 h 232410"/>
                <a:gd name="connsiteX235" fmla="*/ 39426 w 114673"/>
                <a:gd name="connsiteY235" fmla="*/ 144780 h 232410"/>
                <a:gd name="connsiteX236" fmla="*/ 54666 w 114673"/>
                <a:gd name="connsiteY236" fmla="*/ 147638 h 232410"/>
                <a:gd name="connsiteX237" fmla="*/ 55619 w 114673"/>
                <a:gd name="connsiteY237" fmla="*/ 147638 h 232410"/>
                <a:gd name="connsiteX238" fmla="*/ 55619 w 114673"/>
                <a:gd name="connsiteY238" fmla="*/ 145733 h 232410"/>
                <a:gd name="connsiteX239" fmla="*/ 48951 w 114673"/>
                <a:gd name="connsiteY239" fmla="*/ 146685 h 232410"/>
                <a:gd name="connsiteX240" fmla="*/ 44189 w 114673"/>
                <a:gd name="connsiteY240" fmla="*/ 151448 h 232410"/>
                <a:gd name="connsiteX241" fmla="*/ 42284 w 114673"/>
                <a:gd name="connsiteY241" fmla="*/ 152400 h 232410"/>
                <a:gd name="connsiteX242" fmla="*/ 39426 w 114673"/>
                <a:gd name="connsiteY242" fmla="*/ 151448 h 232410"/>
                <a:gd name="connsiteX243" fmla="*/ 41331 w 114673"/>
                <a:gd name="connsiteY243" fmla="*/ 153353 h 232410"/>
                <a:gd name="connsiteX244" fmla="*/ 43236 w 114673"/>
                <a:gd name="connsiteY244" fmla="*/ 153353 h 232410"/>
                <a:gd name="connsiteX245" fmla="*/ 44189 w 114673"/>
                <a:gd name="connsiteY245" fmla="*/ 154305 h 232410"/>
                <a:gd name="connsiteX246" fmla="*/ 46094 w 114673"/>
                <a:gd name="connsiteY246" fmla="*/ 155258 h 232410"/>
                <a:gd name="connsiteX247" fmla="*/ 46094 w 114673"/>
                <a:gd name="connsiteY247" fmla="*/ 152400 h 232410"/>
                <a:gd name="connsiteX248" fmla="*/ 44189 w 114673"/>
                <a:gd name="connsiteY248" fmla="*/ 149543 h 232410"/>
                <a:gd name="connsiteX249" fmla="*/ 49904 w 114673"/>
                <a:gd name="connsiteY249" fmla="*/ 148590 h 232410"/>
                <a:gd name="connsiteX250" fmla="*/ 54666 w 114673"/>
                <a:gd name="connsiteY250" fmla="*/ 147638 h 232410"/>
                <a:gd name="connsiteX251" fmla="*/ 41331 w 114673"/>
                <a:gd name="connsiteY251" fmla="*/ 92393 h 232410"/>
                <a:gd name="connsiteX252" fmla="*/ 41331 w 114673"/>
                <a:gd name="connsiteY252" fmla="*/ 92393 h 232410"/>
                <a:gd name="connsiteX253" fmla="*/ 41331 w 114673"/>
                <a:gd name="connsiteY253" fmla="*/ 92393 h 232410"/>
                <a:gd name="connsiteX254" fmla="*/ 39426 w 114673"/>
                <a:gd name="connsiteY254" fmla="*/ 91440 h 232410"/>
                <a:gd name="connsiteX255" fmla="*/ 39426 w 114673"/>
                <a:gd name="connsiteY255" fmla="*/ 91440 h 232410"/>
                <a:gd name="connsiteX256" fmla="*/ 41331 w 114673"/>
                <a:gd name="connsiteY256" fmla="*/ 92393 h 232410"/>
                <a:gd name="connsiteX257" fmla="*/ 44189 w 114673"/>
                <a:gd name="connsiteY257" fmla="*/ 64770 h 232410"/>
                <a:gd name="connsiteX258" fmla="*/ 44189 w 114673"/>
                <a:gd name="connsiteY258" fmla="*/ 64770 h 232410"/>
                <a:gd name="connsiteX259" fmla="*/ 43236 w 114673"/>
                <a:gd name="connsiteY259" fmla="*/ 61913 h 232410"/>
                <a:gd name="connsiteX260" fmla="*/ 42284 w 114673"/>
                <a:gd name="connsiteY260" fmla="*/ 61913 h 232410"/>
                <a:gd name="connsiteX261" fmla="*/ 44189 w 114673"/>
                <a:gd name="connsiteY261" fmla="*/ 64770 h 232410"/>
                <a:gd name="connsiteX262" fmla="*/ 44189 w 114673"/>
                <a:gd name="connsiteY262" fmla="*/ 64770 h 232410"/>
                <a:gd name="connsiteX263" fmla="*/ 42284 w 114673"/>
                <a:gd name="connsiteY263" fmla="*/ 67628 h 232410"/>
                <a:gd name="connsiteX264" fmla="*/ 43236 w 114673"/>
                <a:gd name="connsiteY264" fmla="*/ 69533 h 232410"/>
                <a:gd name="connsiteX265" fmla="*/ 45141 w 114673"/>
                <a:gd name="connsiteY265" fmla="*/ 69533 h 232410"/>
                <a:gd name="connsiteX266" fmla="*/ 44189 w 114673"/>
                <a:gd name="connsiteY266" fmla="*/ 64770 h 232410"/>
                <a:gd name="connsiteX267" fmla="*/ 41331 w 114673"/>
                <a:gd name="connsiteY267" fmla="*/ 147638 h 232410"/>
                <a:gd name="connsiteX268" fmla="*/ 41331 w 114673"/>
                <a:gd name="connsiteY268" fmla="*/ 147638 h 232410"/>
                <a:gd name="connsiteX269" fmla="*/ 41331 w 114673"/>
                <a:gd name="connsiteY269" fmla="*/ 147638 h 232410"/>
                <a:gd name="connsiteX270" fmla="*/ 41331 w 114673"/>
                <a:gd name="connsiteY270" fmla="*/ 147638 h 232410"/>
                <a:gd name="connsiteX271" fmla="*/ 41331 w 114673"/>
                <a:gd name="connsiteY271" fmla="*/ 147638 h 232410"/>
                <a:gd name="connsiteX272" fmla="*/ 42284 w 114673"/>
                <a:gd name="connsiteY272" fmla="*/ 137160 h 232410"/>
                <a:gd name="connsiteX273" fmla="*/ 44189 w 114673"/>
                <a:gd name="connsiteY273" fmla="*/ 141923 h 232410"/>
                <a:gd name="connsiteX274" fmla="*/ 46094 w 114673"/>
                <a:gd name="connsiteY274" fmla="*/ 143828 h 232410"/>
                <a:gd name="connsiteX275" fmla="*/ 47999 w 114673"/>
                <a:gd name="connsiteY275" fmla="*/ 141923 h 232410"/>
                <a:gd name="connsiteX276" fmla="*/ 47999 w 114673"/>
                <a:gd name="connsiteY276" fmla="*/ 140018 h 232410"/>
                <a:gd name="connsiteX277" fmla="*/ 46094 w 114673"/>
                <a:gd name="connsiteY277" fmla="*/ 137160 h 232410"/>
                <a:gd name="connsiteX278" fmla="*/ 46094 w 114673"/>
                <a:gd name="connsiteY278" fmla="*/ 135255 h 232410"/>
                <a:gd name="connsiteX279" fmla="*/ 43236 w 114673"/>
                <a:gd name="connsiteY279" fmla="*/ 132398 h 232410"/>
                <a:gd name="connsiteX280" fmla="*/ 42284 w 114673"/>
                <a:gd name="connsiteY280" fmla="*/ 133350 h 232410"/>
                <a:gd name="connsiteX281" fmla="*/ 42284 w 114673"/>
                <a:gd name="connsiteY281" fmla="*/ 137160 h 232410"/>
                <a:gd name="connsiteX282" fmla="*/ 44189 w 114673"/>
                <a:gd name="connsiteY282" fmla="*/ 55245 h 232410"/>
                <a:gd name="connsiteX283" fmla="*/ 44189 w 114673"/>
                <a:gd name="connsiteY283" fmla="*/ 55245 h 232410"/>
                <a:gd name="connsiteX284" fmla="*/ 46094 w 114673"/>
                <a:gd name="connsiteY284" fmla="*/ 52388 h 232410"/>
                <a:gd name="connsiteX285" fmla="*/ 46094 w 114673"/>
                <a:gd name="connsiteY285" fmla="*/ 50483 h 232410"/>
                <a:gd name="connsiteX286" fmla="*/ 43236 w 114673"/>
                <a:gd name="connsiteY286" fmla="*/ 49530 h 232410"/>
                <a:gd name="connsiteX287" fmla="*/ 42284 w 114673"/>
                <a:gd name="connsiteY287" fmla="*/ 51435 h 232410"/>
                <a:gd name="connsiteX288" fmla="*/ 44189 w 114673"/>
                <a:gd name="connsiteY288" fmla="*/ 55245 h 232410"/>
                <a:gd name="connsiteX289" fmla="*/ 54666 w 114673"/>
                <a:gd name="connsiteY289" fmla="*/ 197168 h 232410"/>
                <a:gd name="connsiteX290" fmla="*/ 50856 w 114673"/>
                <a:gd name="connsiteY290" fmla="*/ 195263 h 232410"/>
                <a:gd name="connsiteX291" fmla="*/ 48951 w 114673"/>
                <a:gd name="connsiteY291" fmla="*/ 195263 h 232410"/>
                <a:gd name="connsiteX292" fmla="*/ 48951 w 114673"/>
                <a:gd name="connsiteY292" fmla="*/ 197168 h 232410"/>
                <a:gd name="connsiteX293" fmla="*/ 48951 w 114673"/>
                <a:gd name="connsiteY293" fmla="*/ 200025 h 232410"/>
                <a:gd name="connsiteX294" fmla="*/ 46094 w 114673"/>
                <a:gd name="connsiteY294" fmla="*/ 199073 h 232410"/>
                <a:gd name="connsiteX295" fmla="*/ 45141 w 114673"/>
                <a:gd name="connsiteY295" fmla="*/ 197168 h 232410"/>
                <a:gd name="connsiteX296" fmla="*/ 44189 w 114673"/>
                <a:gd name="connsiteY296" fmla="*/ 196215 h 232410"/>
                <a:gd name="connsiteX297" fmla="*/ 43236 w 114673"/>
                <a:gd name="connsiteY297" fmla="*/ 198120 h 232410"/>
                <a:gd name="connsiteX298" fmla="*/ 44189 w 114673"/>
                <a:gd name="connsiteY298" fmla="*/ 202883 h 232410"/>
                <a:gd name="connsiteX299" fmla="*/ 47999 w 114673"/>
                <a:gd name="connsiteY299" fmla="*/ 201930 h 232410"/>
                <a:gd name="connsiteX300" fmla="*/ 54666 w 114673"/>
                <a:gd name="connsiteY300" fmla="*/ 200025 h 232410"/>
                <a:gd name="connsiteX301" fmla="*/ 56571 w 114673"/>
                <a:gd name="connsiteY301" fmla="*/ 198120 h 232410"/>
                <a:gd name="connsiteX302" fmla="*/ 54666 w 114673"/>
                <a:gd name="connsiteY302" fmla="*/ 197168 h 232410"/>
                <a:gd name="connsiteX303" fmla="*/ 44189 w 114673"/>
                <a:gd name="connsiteY303" fmla="*/ 127635 h 232410"/>
                <a:gd name="connsiteX304" fmla="*/ 46094 w 114673"/>
                <a:gd name="connsiteY304" fmla="*/ 124778 h 232410"/>
                <a:gd name="connsiteX305" fmla="*/ 44189 w 114673"/>
                <a:gd name="connsiteY305" fmla="*/ 122873 h 232410"/>
                <a:gd name="connsiteX306" fmla="*/ 43236 w 114673"/>
                <a:gd name="connsiteY306" fmla="*/ 124778 h 232410"/>
                <a:gd name="connsiteX307" fmla="*/ 44189 w 114673"/>
                <a:gd name="connsiteY307" fmla="*/ 127635 h 232410"/>
                <a:gd name="connsiteX308" fmla="*/ 43236 w 114673"/>
                <a:gd name="connsiteY308" fmla="*/ 189548 h 232410"/>
                <a:gd name="connsiteX309" fmla="*/ 44189 w 114673"/>
                <a:gd name="connsiteY309" fmla="*/ 192405 h 232410"/>
                <a:gd name="connsiteX310" fmla="*/ 47046 w 114673"/>
                <a:gd name="connsiteY310" fmla="*/ 191453 h 232410"/>
                <a:gd name="connsiteX311" fmla="*/ 43236 w 114673"/>
                <a:gd name="connsiteY311" fmla="*/ 189548 h 232410"/>
                <a:gd name="connsiteX312" fmla="*/ 47046 w 114673"/>
                <a:gd name="connsiteY312" fmla="*/ 189548 h 232410"/>
                <a:gd name="connsiteX313" fmla="*/ 43236 w 114673"/>
                <a:gd name="connsiteY313" fmla="*/ 187643 h 232410"/>
                <a:gd name="connsiteX314" fmla="*/ 47046 w 114673"/>
                <a:gd name="connsiteY314" fmla="*/ 189548 h 232410"/>
                <a:gd name="connsiteX315" fmla="*/ 44189 w 114673"/>
                <a:gd name="connsiteY315" fmla="*/ 56198 h 232410"/>
                <a:gd name="connsiteX316" fmla="*/ 47046 w 114673"/>
                <a:gd name="connsiteY316" fmla="*/ 59055 h 232410"/>
                <a:gd name="connsiteX317" fmla="*/ 49904 w 114673"/>
                <a:gd name="connsiteY317" fmla="*/ 61913 h 232410"/>
                <a:gd name="connsiteX318" fmla="*/ 49904 w 114673"/>
                <a:gd name="connsiteY318" fmla="*/ 63818 h 232410"/>
                <a:gd name="connsiteX319" fmla="*/ 48951 w 114673"/>
                <a:gd name="connsiteY319" fmla="*/ 65723 h 232410"/>
                <a:gd name="connsiteX320" fmla="*/ 50856 w 114673"/>
                <a:gd name="connsiteY320" fmla="*/ 65723 h 232410"/>
                <a:gd name="connsiteX321" fmla="*/ 51809 w 114673"/>
                <a:gd name="connsiteY321" fmla="*/ 60960 h 232410"/>
                <a:gd name="connsiteX322" fmla="*/ 47046 w 114673"/>
                <a:gd name="connsiteY322" fmla="*/ 59055 h 232410"/>
                <a:gd name="connsiteX323" fmla="*/ 44189 w 114673"/>
                <a:gd name="connsiteY323" fmla="*/ 56198 h 232410"/>
                <a:gd name="connsiteX324" fmla="*/ 45141 w 114673"/>
                <a:gd name="connsiteY324" fmla="*/ 112395 h 232410"/>
                <a:gd name="connsiteX325" fmla="*/ 45141 w 114673"/>
                <a:gd name="connsiteY325" fmla="*/ 112395 h 232410"/>
                <a:gd name="connsiteX326" fmla="*/ 48951 w 114673"/>
                <a:gd name="connsiteY326" fmla="*/ 109538 h 232410"/>
                <a:gd name="connsiteX327" fmla="*/ 47999 w 114673"/>
                <a:gd name="connsiteY327" fmla="*/ 108585 h 232410"/>
                <a:gd name="connsiteX328" fmla="*/ 45141 w 114673"/>
                <a:gd name="connsiteY328" fmla="*/ 112395 h 232410"/>
                <a:gd name="connsiteX329" fmla="*/ 47999 w 114673"/>
                <a:gd name="connsiteY329" fmla="*/ 204788 h 232410"/>
                <a:gd name="connsiteX330" fmla="*/ 47999 w 114673"/>
                <a:gd name="connsiteY330" fmla="*/ 204788 h 232410"/>
                <a:gd name="connsiteX331" fmla="*/ 46094 w 114673"/>
                <a:gd name="connsiteY331" fmla="*/ 204788 h 232410"/>
                <a:gd name="connsiteX332" fmla="*/ 47999 w 114673"/>
                <a:gd name="connsiteY332" fmla="*/ 204788 h 232410"/>
                <a:gd name="connsiteX333" fmla="*/ 47999 w 114673"/>
                <a:gd name="connsiteY333" fmla="*/ 204788 h 232410"/>
                <a:gd name="connsiteX334" fmla="*/ 50856 w 114673"/>
                <a:gd name="connsiteY334" fmla="*/ 134303 h 232410"/>
                <a:gd name="connsiteX335" fmla="*/ 49904 w 114673"/>
                <a:gd name="connsiteY335" fmla="*/ 132398 h 232410"/>
                <a:gd name="connsiteX336" fmla="*/ 47999 w 114673"/>
                <a:gd name="connsiteY336" fmla="*/ 133350 h 232410"/>
                <a:gd name="connsiteX337" fmla="*/ 47046 w 114673"/>
                <a:gd name="connsiteY337" fmla="*/ 137160 h 232410"/>
                <a:gd name="connsiteX338" fmla="*/ 50856 w 114673"/>
                <a:gd name="connsiteY338" fmla="*/ 134303 h 232410"/>
                <a:gd name="connsiteX339" fmla="*/ 51809 w 114673"/>
                <a:gd name="connsiteY339" fmla="*/ 95250 h 232410"/>
                <a:gd name="connsiteX340" fmla="*/ 48951 w 114673"/>
                <a:gd name="connsiteY340" fmla="*/ 92393 h 232410"/>
                <a:gd name="connsiteX341" fmla="*/ 47046 w 114673"/>
                <a:gd name="connsiteY341" fmla="*/ 93345 h 232410"/>
                <a:gd name="connsiteX342" fmla="*/ 50856 w 114673"/>
                <a:gd name="connsiteY342" fmla="*/ 96203 h 232410"/>
                <a:gd name="connsiteX343" fmla="*/ 51809 w 114673"/>
                <a:gd name="connsiteY343" fmla="*/ 95250 h 232410"/>
                <a:gd name="connsiteX344" fmla="*/ 51809 w 114673"/>
                <a:gd name="connsiteY344" fmla="*/ 95250 h 232410"/>
                <a:gd name="connsiteX345" fmla="*/ 48951 w 114673"/>
                <a:gd name="connsiteY345" fmla="*/ 106680 h 232410"/>
                <a:gd name="connsiteX346" fmla="*/ 47999 w 114673"/>
                <a:gd name="connsiteY346" fmla="*/ 105728 h 232410"/>
                <a:gd name="connsiteX347" fmla="*/ 47046 w 114673"/>
                <a:gd name="connsiteY347" fmla="*/ 106680 h 232410"/>
                <a:gd name="connsiteX348" fmla="*/ 48951 w 114673"/>
                <a:gd name="connsiteY348" fmla="*/ 106680 h 232410"/>
                <a:gd name="connsiteX349" fmla="*/ 48951 w 114673"/>
                <a:gd name="connsiteY349" fmla="*/ 106680 h 232410"/>
                <a:gd name="connsiteX350" fmla="*/ 47999 w 114673"/>
                <a:gd name="connsiteY350" fmla="*/ 117158 h 232410"/>
                <a:gd name="connsiteX351" fmla="*/ 47999 w 114673"/>
                <a:gd name="connsiteY351" fmla="*/ 117158 h 232410"/>
                <a:gd name="connsiteX352" fmla="*/ 49904 w 114673"/>
                <a:gd name="connsiteY352" fmla="*/ 115253 h 232410"/>
                <a:gd name="connsiteX353" fmla="*/ 48951 w 114673"/>
                <a:gd name="connsiteY353" fmla="*/ 115253 h 232410"/>
                <a:gd name="connsiteX354" fmla="*/ 47999 w 114673"/>
                <a:gd name="connsiteY354" fmla="*/ 117158 h 232410"/>
                <a:gd name="connsiteX355" fmla="*/ 48951 w 114673"/>
                <a:gd name="connsiteY355" fmla="*/ 47625 h 232410"/>
                <a:gd name="connsiteX356" fmla="*/ 50856 w 114673"/>
                <a:gd name="connsiteY356" fmla="*/ 48578 h 232410"/>
                <a:gd name="connsiteX357" fmla="*/ 53714 w 114673"/>
                <a:gd name="connsiteY357" fmla="*/ 50483 h 232410"/>
                <a:gd name="connsiteX358" fmla="*/ 51809 w 114673"/>
                <a:gd name="connsiteY358" fmla="*/ 45720 h 232410"/>
                <a:gd name="connsiteX359" fmla="*/ 48951 w 114673"/>
                <a:gd name="connsiteY359" fmla="*/ 47625 h 232410"/>
                <a:gd name="connsiteX360" fmla="*/ 55619 w 114673"/>
                <a:gd name="connsiteY360" fmla="*/ 124778 h 232410"/>
                <a:gd name="connsiteX361" fmla="*/ 53714 w 114673"/>
                <a:gd name="connsiteY361" fmla="*/ 121920 h 232410"/>
                <a:gd name="connsiteX362" fmla="*/ 49904 w 114673"/>
                <a:gd name="connsiteY362" fmla="*/ 119063 h 232410"/>
                <a:gd name="connsiteX363" fmla="*/ 48951 w 114673"/>
                <a:gd name="connsiteY363" fmla="*/ 120968 h 232410"/>
                <a:gd name="connsiteX364" fmla="*/ 50856 w 114673"/>
                <a:gd name="connsiteY364" fmla="*/ 123825 h 232410"/>
                <a:gd name="connsiteX365" fmla="*/ 55619 w 114673"/>
                <a:gd name="connsiteY365" fmla="*/ 124778 h 232410"/>
                <a:gd name="connsiteX366" fmla="*/ 50856 w 114673"/>
                <a:gd name="connsiteY366" fmla="*/ 206693 h 232410"/>
                <a:gd name="connsiteX367" fmla="*/ 50856 w 114673"/>
                <a:gd name="connsiteY367" fmla="*/ 206693 h 232410"/>
                <a:gd name="connsiteX368" fmla="*/ 50856 w 114673"/>
                <a:gd name="connsiteY368" fmla="*/ 206693 h 232410"/>
                <a:gd name="connsiteX369" fmla="*/ 50856 w 114673"/>
                <a:gd name="connsiteY369" fmla="*/ 206693 h 232410"/>
                <a:gd name="connsiteX370" fmla="*/ 50856 w 114673"/>
                <a:gd name="connsiteY370" fmla="*/ 206693 h 232410"/>
                <a:gd name="connsiteX371" fmla="*/ 52761 w 114673"/>
                <a:gd name="connsiteY371" fmla="*/ 102870 h 232410"/>
                <a:gd name="connsiteX372" fmla="*/ 50856 w 114673"/>
                <a:gd name="connsiteY372" fmla="*/ 102870 h 232410"/>
                <a:gd name="connsiteX373" fmla="*/ 50856 w 114673"/>
                <a:gd name="connsiteY373" fmla="*/ 103823 h 232410"/>
                <a:gd name="connsiteX374" fmla="*/ 52761 w 114673"/>
                <a:gd name="connsiteY374" fmla="*/ 102870 h 232410"/>
                <a:gd name="connsiteX375" fmla="*/ 55619 w 114673"/>
                <a:gd name="connsiteY375" fmla="*/ 102870 h 232410"/>
                <a:gd name="connsiteX376" fmla="*/ 54666 w 114673"/>
                <a:gd name="connsiteY376" fmla="*/ 105728 h 232410"/>
                <a:gd name="connsiteX377" fmla="*/ 56571 w 114673"/>
                <a:gd name="connsiteY377" fmla="*/ 103823 h 232410"/>
                <a:gd name="connsiteX378" fmla="*/ 55619 w 114673"/>
                <a:gd name="connsiteY378" fmla="*/ 102870 h 232410"/>
                <a:gd name="connsiteX379" fmla="*/ 53714 w 114673"/>
                <a:gd name="connsiteY379" fmla="*/ 98108 h 232410"/>
                <a:gd name="connsiteX380" fmla="*/ 52761 w 114673"/>
                <a:gd name="connsiteY380" fmla="*/ 102870 h 232410"/>
                <a:gd name="connsiteX381" fmla="*/ 52761 w 114673"/>
                <a:gd name="connsiteY381" fmla="*/ 215265 h 232410"/>
                <a:gd name="connsiteX382" fmla="*/ 52761 w 114673"/>
                <a:gd name="connsiteY382" fmla="*/ 215265 h 232410"/>
                <a:gd name="connsiteX383" fmla="*/ 51809 w 114673"/>
                <a:gd name="connsiteY383" fmla="*/ 215265 h 232410"/>
                <a:gd name="connsiteX384" fmla="*/ 52761 w 114673"/>
                <a:gd name="connsiteY384" fmla="*/ 215265 h 232410"/>
                <a:gd name="connsiteX385" fmla="*/ 52761 w 114673"/>
                <a:gd name="connsiteY385" fmla="*/ 215265 h 232410"/>
                <a:gd name="connsiteX386" fmla="*/ 53714 w 114673"/>
                <a:gd name="connsiteY386" fmla="*/ 66675 h 232410"/>
                <a:gd name="connsiteX387" fmla="*/ 51809 w 114673"/>
                <a:gd name="connsiteY387" fmla="*/ 68580 h 232410"/>
                <a:gd name="connsiteX388" fmla="*/ 54666 w 114673"/>
                <a:gd name="connsiteY388" fmla="*/ 70485 h 232410"/>
                <a:gd name="connsiteX389" fmla="*/ 57524 w 114673"/>
                <a:gd name="connsiteY389" fmla="*/ 68580 h 232410"/>
                <a:gd name="connsiteX390" fmla="*/ 53714 w 114673"/>
                <a:gd name="connsiteY390" fmla="*/ 66675 h 232410"/>
                <a:gd name="connsiteX391" fmla="*/ 50856 w 114673"/>
                <a:gd name="connsiteY391" fmla="*/ 165735 h 232410"/>
                <a:gd name="connsiteX392" fmla="*/ 51809 w 114673"/>
                <a:gd name="connsiteY392" fmla="*/ 166688 h 232410"/>
                <a:gd name="connsiteX393" fmla="*/ 52761 w 114673"/>
                <a:gd name="connsiteY393" fmla="*/ 165735 h 232410"/>
                <a:gd name="connsiteX394" fmla="*/ 50856 w 114673"/>
                <a:gd name="connsiteY394" fmla="*/ 165735 h 232410"/>
                <a:gd name="connsiteX395" fmla="*/ 50856 w 114673"/>
                <a:gd name="connsiteY395" fmla="*/ 165735 h 232410"/>
                <a:gd name="connsiteX396" fmla="*/ 51809 w 114673"/>
                <a:gd name="connsiteY396" fmla="*/ 211455 h 232410"/>
                <a:gd name="connsiteX397" fmla="*/ 51809 w 114673"/>
                <a:gd name="connsiteY397" fmla="*/ 211455 h 232410"/>
                <a:gd name="connsiteX398" fmla="*/ 51809 w 114673"/>
                <a:gd name="connsiteY398" fmla="*/ 211455 h 232410"/>
                <a:gd name="connsiteX399" fmla="*/ 51809 w 114673"/>
                <a:gd name="connsiteY399" fmla="*/ 211455 h 232410"/>
                <a:gd name="connsiteX400" fmla="*/ 51809 w 114673"/>
                <a:gd name="connsiteY400" fmla="*/ 211455 h 232410"/>
                <a:gd name="connsiteX401" fmla="*/ 51809 w 114673"/>
                <a:gd name="connsiteY401" fmla="*/ 51435 h 232410"/>
                <a:gd name="connsiteX402" fmla="*/ 51809 w 114673"/>
                <a:gd name="connsiteY402" fmla="*/ 51435 h 232410"/>
                <a:gd name="connsiteX403" fmla="*/ 53714 w 114673"/>
                <a:gd name="connsiteY403" fmla="*/ 51435 h 232410"/>
                <a:gd name="connsiteX404" fmla="*/ 53714 w 114673"/>
                <a:gd name="connsiteY404" fmla="*/ 50483 h 232410"/>
                <a:gd name="connsiteX405" fmla="*/ 51809 w 114673"/>
                <a:gd name="connsiteY405" fmla="*/ 51435 h 232410"/>
                <a:gd name="connsiteX406" fmla="*/ 52761 w 114673"/>
                <a:gd name="connsiteY406" fmla="*/ 130493 h 232410"/>
                <a:gd name="connsiteX407" fmla="*/ 52761 w 114673"/>
                <a:gd name="connsiteY407" fmla="*/ 130493 h 232410"/>
                <a:gd name="connsiteX408" fmla="*/ 51809 w 114673"/>
                <a:gd name="connsiteY408" fmla="*/ 128588 h 232410"/>
                <a:gd name="connsiteX409" fmla="*/ 50856 w 114673"/>
                <a:gd name="connsiteY409" fmla="*/ 129540 h 232410"/>
                <a:gd name="connsiteX410" fmla="*/ 52761 w 114673"/>
                <a:gd name="connsiteY410" fmla="*/ 130493 h 232410"/>
                <a:gd name="connsiteX411" fmla="*/ 62286 w 114673"/>
                <a:gd name="connsiteY411" fmla="*/ 59055 h 232410"/>
                <a:gd name="connsiteX412" fmla="*/ 63239 w 114673"/>
                <a:gd name="connsiteY412" fmla="*/ 58103 h 232410"/>
                <a:gd name="connsiteX413" fmla="*/ 62286 w 114673"/>
                <a:gd name="connsiteY413" fmla="*/ 58103 h 232410"/>
                <a:gd name="connsiteX414" fmla="*/ 55619 w 114673"/>
                <a:gd name="connsiteY414" fmla="*/ 60008 h 232410"/>
                <a:gd name="connsiteX415" fmla="*/ 54666 w 114673"/>
                <a:gd name="connsiteY415" fmla="*/ 56198 h 232410"/>
                <a:gd name="connsiteX416" fmla="*/ 53714 w 114673"/>
                <a:gd name="connsiteY416" fmla="*/ 55245 h 232410"/>
                <a:gd name="connsiteX417" fmla="*/ 52761 w 114673"/>
                <a:gd name="connsiteY417" fmla="*/ 57150 h 232410"/>
                <a:gd name="connsiteX418" fmla="*/ 55619 w 114673"/>
                <a:gd name="connsiteY418" fmla="*/ 60008 h 232410"/>
                <a:gd name="connsiteX419" fmla="*/ 62286 w 114673"/>
                <a:gd name="connsiteY419" fmla="*/ 59055 h 232410"/>
                <a:gd name="connsiteX420" fmla="*/ 56571 w 114673"/>
                <a:gd name="connsiteY420" fmla="*/ 181928 h 232410"/>
                <a:gd name="connsiteX421" fmla="*/ 53714 w 114673"/>
                <a:gd name="connsiteY421" fmla="*/ 180023 h 232410"/>
                <a:gd name="connsiteX422" fmla="*/ 52761 w 114673"/>
                <a:gd name="connsiteY422" fmla="*/ 180975 h 232410"/>
                <a:gd name="connsiteX423" fmla="*/ 55619 w 114673"/>
                <a:gd name="connsiteY423" fmla="*/ 182880 h 232410"/>
                <a:gd name="connsiteX424" fmla="*/ 56571 w 114673"/>
                <a:gd name="connsiteY424" fmla="*/ 181928 h 232410"/>
                <a:gd name="connsiteX425" fmla="*/ 59429 w 114673"/>
                <a:gd name="connsiteY425" fmla="*/ 172403 h 232410"/>
                <a:gd name="connsiteX426" fmla="*/ 57524 w 114673"/>
                <a:gd name="connsiteY426" fmla="*/ 172403 h 232410"/>
                <a:gd name="connsiteX427" fmla="*/ 56571 w 114673"/>
                <a:gd name="connsiteY427" fmla="*/ 171450 h 232410"/>
                <a:gd name="connsiteX428" fmla="*/ 53714 w 114673"/>
                <a:gd name="connsiteY428" fmla="*/ 172403 h 232410"/>
                <a:gd name="connsiteX429" fmla="*/ 53714 w 114673"/>
                <a:gd name="connsiteY429" fmla="*/ 173355 h 232410"/>
                <a:gd name="connsiteX430" fmla="*/ 56571 w 114673"/>
                <a:gd name="connsiteY430" fmla="*/ 174308 h 232410"/>
                <a:gd name="connsiteX431" fmla="*/ 57524 w 114673"/>
                <a:gd name="connsiteY431" fmla="*/ 174308 h 232410"/>
                <a:gd name="connsiteX432" fmla="*/ 59429 w 114673"/>
                <a:gd name="connsiteY432" fmla="*/ 174308 h 232410"/>
                <a:gd name="connsiteX433" fmla="*/ 59429 w 114673"/>
                <a:gd name="connsiteY433" fmla="*/ 172403 h 232410"/>
                <a:gd name="connsiteX434" fmla="*/ 52761 w 114673"/>
                <a:gd name="connsiteY434" fmla="*/ 106680 h 232410"/>
                <a:gd name="connsiteX435" fmla="*/ 53714 w 114673"/>
                <a:gd name="connsiteY435" fmla="*/ 105728 h 232410"/>
                <a:gd name="connsiteX436" fmla="*/ 52761 w 114673"/>
                <a:gd name="connsiteY436" fmla="*/ 106680 h 232410"/>
                <a:gd name="connsiteX437" fmla="*/ 52761 w 114673"/>
                <a:gd name="connsiteY437" fmla="*/ 106680 h 232410"/>
                <a:gd name="connsiteX438" fmla="*/ 56571 w 114673"/>
                <a:gd name="connsiteY438" fmla="*/ 133350 h 232410"/>
                <a:gd name="connsiteX439" fmla="*/ 56571 w 114673"/>
                <a:gd name="connsiteY439" fmla="*/ 131445 h 232410"/>
                <a:gd name="connsiteX440" fmla="*/ 54666 w 114673"/>
                <a:gd name="connsiteY440" fmla="*/ 132398 h 232410"/>
                <a:gd name="connsiteX441" fmla="*/ 53714 w 114673"/>
                <a:gd name="connsiteY441" fmla="*/ 134303 h 232410"/>
                <a:gd name="connsiteX442" fmla="*/ 54666 w 114673"/>
                <a:gd name="connsiteY442" fmla="*/ 137160 h 232410"/>
                <a:gd name="connsiteX443" fmla="*/ 55619 w 114673"/>
                <a:gd name="connsiteY443" fmla="*/ 134303 h 232410"/>
                <a:gd name="connsiteX444" fmla="*/ 56571 w 114673"/>
                <a:gd name="connsiteY444" fmla="*/ 133350 h 232410"/>
                <a:gd name="connsiteX445" fmla="*/ 55619 w 114673"/>
                <a:gd name="connsiteY445" fmla="*/ 193358 h 232410"/>
                <a:gd name="connsiteX446" fmla="*/ 55619 w 114673"/>
                <a:gd name="connsiteY446" fmla="*/ 193358 h 232410"/>
                <a:gd name="connsiteX447" fmla="*/ 53714 w 114673"/>
                <a:gd name="connsiteY447" fmla="*/ 193358 h 232410"/>
                <a:gd name="connsiteX448" fmla="*/ 55619 w 114673"/>
                <a:gd name="connsiteY448" fmla="*/ 193358 h 232410"/>
                <a:gd name="connsiteX449" fmla="*/ 55619 w 114673"/>
                <a:gd name="connsiteY449" fmla="*/ 193358 h 232410"/>
                <a:gd name="connsiteX450" fmla="*/ 54666 w 114673"/>
                <a:gd name="connsiteY450" fmla="*/ 140970 h 232410"/>
                <a:gd name="connsiteX451" fmla="*/ 54666 w 114673"/>
                <a:gd name="connsiteY451" fmla="*/ 140970 h 232410"/>
                <a:gd name="connsiteX452" fmla="*/ 54666 w 114673"/>
                <a:gd name="connsiteY452" fmla="*/ 142875 h 232410"/>
                <a:gd name="connsiteX453" fmla="*/ 54666 w 114673"/>
                <a:gd name="connsiteY453" fmla="*/ 140970 h 232410"/>
                <a:gd name="connsiteX454" fmla="*/ 54666 w 114673"/>
                <a:gd name="connsiteY454" fmla="*/ 140970 h 232410"/>
                <a:gd name="connsiteX455" fmla="*/ 58476 w 114673"/>
                <a:gd name="connsiteY455" fmla="*/ 87630 h 232410"/>
                <a:gd name="connsiteX456" fmla="*/ 58476 w 114673"/>
                <a:gd name="connsiteY456" fmla="*/ 87630 h 232410"/>
                <a:gd name="connsiteX457" fmla="*/ 54666 w 114673"/>
                <a:gd name="connsiteY457" fmla="*/ 88583 h 232410"/>
                <a:gd name="connsiteX458" fmla="*/ 56571 w 114673"/>
                <a:gd name="connsiteY458" fmla="*/ 92393 h 232410"/>
                <a:gd name="connsiteX459" fmla="*/ 57524 w 114673"/>
                <a:gd name="connsiteY459" fmla="*/ 92393 h 232410"/>
                <a:gd name="connsiteX460" fmla="*/ 57524 w 114673"/>
                <a:gd name="connsiteY460" fmla="*/ 91440 h 232410"/>
                <a:gd name="connsiteX461" fmla="*/ 58476 w 114673"/>
                <a:gd name="connsiteY461" fmla="*/ 87630 h 232410"/>
                <a:gd name="connsiteX462" fmla="*/ 58476 w 114673"/>
                <a:gd name="connsiteY462" fmla="*/ 87630 h 232410"/>
                <a:gd name="connsiteX463" fmla="*/ 56571 w 114673"/>
                <a:gd name="connsiteY463" fmla="*/ 120015 h 232410"/>
                <a:gd name="connsiteX464" fmla="*/ 56571 w 114673"/>
                <a:gd name="connsiteY464" fmla="*/ 120015 h 232410"/>
                <a:gd name="connsiteX465" fmla="*/ 56571 w 114673"/>
                <a:gd name="connsiteY465" fmla="*/ 118110 h 232410"/>
                <a:gd name="connsiteX466" fmla="*/ 55619 w 114673"/>
                <a:gd name="connsiteY466" fmla="*/ 119063 h 232410"/>
                <a:gd name="connsiteX467" fmla="*/ 56571 w 114673"/>
                <a:gd name="connsiteY467" fmla="*/ 120015 h 232410"/>
                <a:gd name="connsiteX468" fmla="*/ 57524 w 114673"/>
                <a:gd name="connsiteY468" fmla="*/ 161925 h 232410"/>
                <a:gd name="connsiteX469" fmla="*/ 58476 w 114673"/>
                <a:gd name="connsiteY469" fmla="*/ 160973 h 232410"/>
                <a:gd name="connsiteX470" fmla="*/ 57524 w 114673"/>
                <a:gd name="connsiteY470" fmla="*/ 159068 h 232410"/>
                <a:gd name="connsiteX471" fmla="*/ 56571 w 114673"/>
                <a:gd name="connsiteY471" fmla="*/ 160020 h 232410"/>
                <a:gd name="connsiteX472" fmla="*/ 57524 w 114673"/>
                <a:gd name="connsiteY472" fmla="*/ 161925 h 232410"/>
                <a:gd name="connsiteX473" fmla="*/ 56571 w 114673"/>
                <a:gd name="connsiteY473" fmla="*/ 49530 h 232410"/>
                <a:gd name="connsiteX474" fmla="*/ 56571 w 114673"/>
                <a:gd name="connsiteY474" fmla="*/ 49530 h 232410"/>
                <a:gd name="connsiteX475" fmla="*/ 57524 w 114673"/>
                <a:gd name="connsiteY475" fmla="*/ 48578 h 232410"/>
                <a:gd name="connsiteX476" fmla="*/ 56571 w 114673"/>
                <a:gd name="connsiteY476" fmla="*/ 47625 h 232410"/>
                <a:gd name="connsiteX477" fmla="*/ 56571 w 114673"/>
                <a:gd name="connsiteY477" fmla="*/ 49530 h 232410"/>
                <a:gd name="connsiteX478" fmla="*/ 56571 w 114673"/>
                <a:gd name="connsiteY478" fmla="*/ 42863 h 232410"/>
                <a:gd name="connsiteX479" fmla="*/ 60381 w 114673"/>
                <a:gd name="connsiteY479" fmla="*/ 45720 h 232410"/>
                <a:gd name="connsiteX480" fmla="*/ 60381 w 114673"/>
                <a:gd name="connsiteY480" fmla="*/ 44768 h 232410"/>
                <a:gd name="connsiteX481" fmla="*/ 56571 w 114673"/>
                <a:gd name="connsiteY481" fmla="*/ 42863 h 232410"/>
                <a:gd name="connsiteX482" fmla="*/ 56571 w 114673"/>
                <a:gd name="connsiteY482" fmla="*/ 42863 h 232410"/>
                <a:gd name="connsiteX483" fmla="*/ 58476 w 114673"/>
                <a:gd name="connsiteY483" fmla="*/ 127635 h 232410"/>
                <a:gd name="connsiteX484" fmla="*/ 58476 w 114673"/>
                <a:gd name="connsiteY484" fmla="*/ 127635 h 232410"/>
                <a:gd name="connsiteX485" fmla="*/ 58476 w 114673"/>
                <a:gd name="connsiteY485" fmla="*/ 129540 h 232410"/>
                <a:gd name="connsiteX486" fmla="*/ 59429 w 114673"/>
                <a:gd name="connsiteY486" fmla="*/ 128588 h 232410"/>
                <a:gd name="connsiteX487" fmla="*/ 58476 w 114673"/>
                <a:gd name="connsiteY487" fmla="*/ 127635 h 232410"/>
                <a:gd name="connsiteX488" fmla="*/ 58476 w 114673"/>
                <a:gd name="connsiteY488" fmla="*/ 80963 h 232410"/>
                <a:gd name="connsiteX489" fmla="*/ 58476 w 114673"/>
                <a:gd name="connsiteY489" fmla="*/ 80963 h 232410"/>
                <a:gd name="connsiteX490" fmla="*/ 58476 w 114673"/>
                <a:gd name="connsiteY490" fmla="*/ 80963 h 232410"/>
                <a:gd name="connsiteX491" fmla="*/ 58476 w 114673"/>
                <a:gd name="connsiteY491" fmla="*/ 80963 h 232410"/>
                <a:gd name="connsiteX492" fmla="*/ 58476 w 114673"/>
                <a:gd name="connsiteY492" fmla="*/ 80963 h 232410"/>
                <a:gd name="connsiteX493" fmla="*/ 59429 w 114673"/>
                <a:gd name="connsiteY493" fmla="*/ 67628 h 232410"/>
                <a:gd name="connsiteX494" fmla="*/ 59429 w 114673"/>
                <a:gd name="connsiteY494" fmla="*/ 67628 h 232410"/>
                <a:gd name="connsiteX495" fmla="*/ 59429 w 114673"/>
                <a:gd name="connsiteY495" fmla="*/ 65723 h 232410"/>
                <a:gd name="connsiteX496" fmla="*/ 59429 w 114673"/>
                <a:gd name="connsiteY496" fmla="*/ 67628 h 232410"/>
                <a:gd name="connsiteX497" fmla="*/ 59429 w 114673"/>
                <a:gd name="connsiteY497" fmla="*/ 67628 h 232410"/>
                <a:gd name="connsiteX498" fmla="*/ 59429 w 114673"/>
                <a:gd name="connsiteY498" fmla="*/ 78105 h 232410"/>
                <a:gd name="connsiteX499" fmla="*/ 60381 w 114673"/>
                <a:gd name="connsiteY499" fmla="*/ 77153 h 232410"/>
                <a:gd name="connsiteX500" fmla="*/ 59429 w 114673"/>
                <a:gd name="connsiteY500" fmla="*/ 75248 h 232410"/>
                <a:gd name="connsiteX501" fmla="*/ 59429 w 114673"/>
                <a:gd name="connsiteY501" fmla="*/ 78105 h 232410"/>
                <a:gd name="connsiteX502" fmla="*/ 59429 w 114673"/>
                <a:gd name="connsiteY502" fmla="*/ 78105 h 232410"/>
                <a:gd name="connsiteX503" fmla="*/ 61334 w 114673"/>
                <a:gd name="connsiteY503" fmla="*/ 206693 h 232410"/>
                <a:gd name="connsiteX504" fmla="*/ 61334 w 114673"/>
                <a:gd name="connsiteY504" fmla="*/ 206693 h 232410"/>
                <a:gd name="connsiteX505" fmla="*/ 59429 w 114673"/>
                <a:gd name="connsiteY505" fmla="*/ 206693 h 232410"/>
                <a:gd name="connsiteX506" fmla="*/ 61334 w 114673"/>
                <a:gd name="connsiteY506" fmla="*/ 206693 h 232410"/>
                <a:gd name="connsiteX507" fmla="*/ 61334 w 114673"/>
                <a:gd name="connsiteY507" fmla="*/ 206693 h 232410"/>
                <a:gd name="connsiteX508" fmla="*/ 62286 w 114673"/>
                <a:gd name="connsiteY508" fmla="*/ 95250 h 232410"/>
                <a:gd name="connsiteX509" fmla="*/ 62286 w 114673"/>
                <a:gd name="connsiteY509" fmla="*/ 95250 h 232410"/>
                <a:gd name="connsiteX510" fmla="*/ 61334 w 114673"/>
                <a:gd name="connsiteY510" fmla="*/ 94298 h 232410"/>
                <a:gd name="connsiteX511" fmla="*/ 62286 w 114673"/>
                <a:gd name="connsiteY511" fmla="*/ 95250 h 232410"/>
                <a:gd name="connsiteX512" fmla="*/ 62286 w 114673"/>
                <a:gd name="connsiteY512" fmla="*/ 95250 h 232410"/>
                <a:gd name="connsiteX513" fmla="*/ 63239 w 114673"/>
                <a:gd name="connsiteY513" fmla="*/ 61913 h 232410"/>
                <a:gd name="connsiteX514" fmla="*/ 63239 w 114673"/>
                <a:gd name="connsiteY514" fmla="*/ 61913 h 232410"/>
                <a:gd name="connsiteX515" fmla="*/ 62286 w 114673"/>
                <a:gd name="connsiteY515" fmla="*/ 60008 h 232410"/>
                <a:gd name="connsiteX516" fmla="*/ 63239 w 114673"/>
                <a:gd name="connsiteY516" fmla="*/ 61913 h 232410"/>
                <a:gd name="connsiteX517" fmla="*/ 63239 w 114673"/>
                <a:gd name="connsiteY517" fmla="*/ 61913 h 232410"/>
                <a:gd name="connsiteX518" fmla="*/ 66096 w 114673"/>
                <a:gd name="connsiteY518" fmla="*/ 220028 h 232410"/>
                <a:gd name="connsiteX519" fmla="*/ 63239 w 114673"/>
                <a:gd name="connsiteY519" fmla="*/ 217170 h 232410"/>
                <a:gd name="connsiteX520" fmla="*/ 62286 w 114673"/>
                <a:gd name="connsiteY520" fmla="*/ 218123 h 232410"/>
                <a:gd name="connsiteX521" fmla="*/ 66096 w 114673"/>
                <a:gd name="connsiteY521" fmla="*/ 220028 h 232410"/>
                <a:gd name="connsiteX522" fmla="*/ 66096 w 114673"/>
                <a:gd name="connsiteY522" fmla="*/ 220028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10">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3"/>
                    <a:pt x="19424" y="65723"/>
                  </a:cubicBezTo>
                  <a:cubicBezTo>
                    <a:pt x="14661" y="65723"/>
                    <a:pt x="10851" y="65723"/>
                    <a:pt x="7041" y="65723"/>
                  </a:cubicBezTo>
                  <a:cubicBezTo>
                    <a:pt x="5136" y="65723"/>
                    <a:pt x="3231" y="65723"/>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8"/>
                  </a:cubicBezTo>
                  <a:cubicBezTo>
                    <a:pt x="57524" y="13335"/>
                    <a:pt x="58476" y="8573"/>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8"/>
                  </a:cubicBezTo>
                  <a:lnTo>
                    <a:pt x="90861" y="56198"/>
                  </a:lnTo>
                  <a:cubicBezTo>
                    <a:pt x="94671" y="56198"/>
                    <a:pt x="98481" y="56198"/>
                    <a:pt x="102291" y="56198"/>
                  </a:cubicBezTo>
                  <a:cubicBezTo>
                    <a:pt x="105149" y="56198"/>
                    <a:pt x="107054" y="56198"/>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3"/>
                    <a:pt x="80384" y="67628"/>
                    <a:pt x="77526" y="67628"/>
                  </a:cubicBezTo>
                  <a:cubicBezTo>
                    <a:pt x="75621" y="67628"/>
                    <a:pt x="74669" y="69533"/>
                    <a:pt x="73716" y="71438"/>
                  </a:cubicBezTo>
                  <a:cubicBezTo>
                    <a:pt x="73716" y="73343"/>
                    <a:pt x="73716" y="75248"/>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8"/>
                  </a:cubicBezTo>
                  <a:cubicBezTo>
                    <a:pt x="99434" y="201930"/>
                    <a:pt x="101339" y="195263"/>
                    <a:pt x="102291" y="187643"/>
                  </a:cubicBezTo>
                  <a:cubicBezTo>
                    <a:pt x="103244" y="179070"/>
                    <a:pt x="104196" y="170498"/>
                    <a:pt x="105149" y="161925"/>
                  </a:cubicBezTo>
                  <a:cubicBezTo>
                    <a:pt x="105149" y="160020"/>
                    <a:pt x="105149" y="157163"/>
                    <a:pt x="108959" y="157163"/>
                  </a:cubicBezTo>
                  <a:cubicBezTo>
                    <a:pt x="112769" y="157163"/>
                    <a:pt x="113721" y="159068"/>
                    <a:pt x="114674" y="162878"/>
                  </a:cubicBezTo>
                  <a:cubicBezTo>
                    <a:pt x="109911" y="173355"/>
                    <a:pt x="107054" y="187643"/>
                    <a:pt x="103244" y="202883"/>
                  </a:cubicBezTo>
                  <a:close/>
                  <a:moveTo>
                    <a:pt x="28949" y="161925"/>
                  </a:moveTo>
                  <a:cubicBezTo>
                    <a:pt x="28949" y="161925"/>
                    <a:pt x="28949" y="160973"/>
                    <a:pt x="28949" y="161925"/>
                  </a:cubicBezTo>
                  <a:lnTo>
                    <a:pt x="28949" y="161925"/>
                  </a:lnTo>
                  <a:cubicBezTo>
                    <a:pt x="27996" y="161925"/>
                    <a:pt x="27996" y="161925"/>
                    <a:pt x="28949" y="161925"/>
                  </a:cubicBezTo>
                  <a:lnTo>
                    <a:pt x="28949" y="161925"/>
                  </a:lnTo>
                  <a:close/>
                  <a:moveTo>
                    <a:pt x="30854" y="174308"/>
                  </a:moveTo>
                  <a:cubicBezTo>
                    <a:pt x="30854" y="174308"/>
                    <a:pt x="30854" y="174308"/>
                    <a:pt x="30854" y="174308"/>
                  </a:cubicBezTo>
                  <a:cubicBezTo>
                    <a:pt x="29901" y="173355"/>
                    <a:pt x="29901" y="174308"/>
                    <a:pt x="30854" y="174308"/>
                  </a:cubicBezTo>
                  <a:cubicBezTo>
                    <a:pt x="29901" y="174308"/>
                    <a:pt x="29901" y="174308"/>
                    <a:pt x="30854" y="174308"/>
                  </a:cubicBezTo>
                  <a:cubicBezTo>
                    <a:pt x="30854" y="175260"/>
                    <a:pt x="30854" y="174308"/>
                    <a:pt x="30854" y="174308"/>
                  </a:cubicBezTo>
                  <a:close/>
                  <a:moveTo>
                    <a:pt x="31806" y="180023"/>
                  </a:moveTo>
                  <a:cubicBezTo>
                    <a:pt x="31806" y="180023"/>
                    <a:pt x="31806" y="180023"/>
                    <a:pt x="31806" y="180023"/>
                  </a:cubicBezTo>
                  <a:lnTo>
                    <a:pt x="31806" y="178118"/>
                  </a:lnTo>
                  <a:lnTo>
                    <a:pt x="31806" y="180023"/>
                  </a:lnTo>
                  <a:cubicBezTo>
                    <a:pt x="30854" y="180023"/>
                    <a:pt x="30854" y="180023"/>
                    <a:pt x="31806" y="180023"/>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1806" y="154305"/>
                    <a:pt x="30854"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1915"/>
                    <a:pt x="32759" y="82868"/>
                  </a:cubicBezTo>
                  <a:cubicBezTo>
                    <a:pt x="31806" y="82868"/>
                    <a:pt x="31806" y="82868"/>
                    <a:pt x="32759" y="82868"/>
                  </a:cubicBezTo>
                  <a:close/>
                  <a:moveTo>
                    <a:pt x="33711" y="194310"/>
                  </a:moveTo>
                  <a:cubicBezTo>
                    <a:pt x="33711" y="193358"/>
                    <a:pt x="32759" y="193358"/>
                    <a:pt x="32759" y="193358"/>
                  </a:cubicBezTo>
                  <a:cubicBezTo>
                    <a:pt x="32759" y="193358"/>
                    <a:pt x="31806" y="193358"/>
                    <a:pt x="31806" y="194310"/>
                  </a:cubicBezTo>
                  <a:cubicBezTo>
                    <a:pt x="32759" y="195263"/>
                    <a:pt x="32759" y="195263"/>
                    <a:pt x="33711" y="194310"/>
                  </a:cubicBezTo>
                  <a:cubicBezTo>
                    <a:pt x="33711" y="195263"/>
                    <a:pt x="33711" y="195263"/>
                    <a:pt x="33711" y="194310"/>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4664" y="168593"/>
                    <a:pt x="35616" y="167640"/>
                    <a:pt x="35616" y="166688"/>
                  </a:cubicBezTo>
                  <a:close/>
                  <a:moveTo>
                    <a:pt x="33711" y="132398"/>
                  </a:moveTo>
                  <a:cubicBezTo>
                    <a:pt x="32759" y="132398"/>
                    <a:pt x="32759" y="133350"/>
                    <a:pt x="32759" y="134303"/>
                  </a:cubicBezTo>
                  <a:cubicBezTo>
                    <a:pt x="32759" y="135255"/>
                    <a:pt x="32759" y="136208"/>
                    <a:pt x="33711" y="136208"/>
                  </a:cubicBezTo>
                  <a:lnTo>
                    <a:pt x="34664" y="133350"/>
                  </a:lnTo>
                  <a:cubicBezTo>
                    <a:pt x="34664" y="132398"/>
                    <a:pt x="34664" y="131445"/>
                    <a:pt x="33711" y="132398"/>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3"/>
                    <a:pt x="46094" y="84773"/>
                    <a:pt x="45141" y="84773"/>
                  </a:cubicBezTo>
                  <a:cubicBezTo>
                    <a:pt x="44189" y="84773"/>
                    <a:pt x="44189" y="84773"/>
                    <a:pt x="43236" y="83820"/>
                  </a:cubicBezTo>
                  <a:cubicBezTo>
                    <a:pt x="43236" y="82868"/>
                    <a:pt x="44189" y="81915"/>
                    <a:pt x="43236" y="81915"/>
                  </a:cubicBezTo>
                  <a:cubicBezTo>
                    <a:pt x="42284" y="81915"/>
                    <a:pt x="42284" y="82868"/>
                    <a:pt x="42284" y="83820"/>
                  </a:cubicBezTo>
                  <a:cubicBezTo>
                    <a:pt x="42284" y="84773"/>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3"/>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8"/>
                    <a:pt x="39426" y="73343"/>
                    <a:pt x="38474" y="77153"/>
                  </a:cubicBezTo>
                  <a:cubicBezTo>
                    <a:pt x="38474" y="78105"/>
                    <a:pt x="36569" y="77153"/>
                    <a:pt x="35616" y="77153"/>
                  </a:cubicBezTo>
                  <a:cubicBezTo>
                    <a:pt x="33711" y="75248"/>
                    <a:pt x="32759" y="75248"/>
                    <a:pt x="32759" y="76200"/>
                  </a:cubicBezTo>
                  <a:close/>
                  <a:moveTo>
                    <a:pt x="40379" y="191453"/>
                  </a:moveTo>
                  <a:cubicBezTo>
                    <a:pt x="39426" y="190500"/>
                    <a:pt x="39426" y="189548"/>
                    <a:pt x="39426" y="188595"/>
                  </a:cubicBezTo>
                  <a:cubicBezTo>
                    <a:pt x="40379" y="186690"/>
                    <a:pt x="38474" y="184785"/>
                    <a:pt x="37521" y="183833"/>
                  </a:cubicBezTo>
                  <a:cubicBezTo>
                    <a:pt x="37521" y="180975"/>
                    <a:pt x="38474" y="179070"/>
                    <a:pt x="39426" y="177165"/>
                  </a:cubicBezTo>
                  <a:cubicBezTo>
                    <a:pt x="36569" y="176213"/>
                    <a:pt x="36569" y="180023"/>
                    <a:pt x="35616" y="180023"/>
                  </a:cubicBezTo>
                  <a:cubicBezTo>
                    <a:pt x="34664" y="180975"/>
                    <a:pt x="33711" y="181928"/>
                    <a:pt x="33711" y="182880"/>
                  </a:cubicBezTo>
                  <a:cubicBezTo>
                    <a:pt x="33711" y="184785"/>
                    <a:pt x="35616" y="182880"/>
                    <a:pt x="36569" y="182880"/>
                  </a:cubicBezTo>
                  <a:cubicBezTo>
                    <a:pt x="37521" y="182880"/>
                    <a:pt x="37521" y="182880"/>
                    <a:pt x="38474" y="183833"/>
                  </a:cubicBezTo>
                  <a:cubicBezTo>
                    <a:pt x="36569" y="186690"/>
                    <a:pt x="38474" y="189548"/>
                    <a:pt x="38474" y="192405"/>
                  </a:cubicBezTo>
                  <a:cubicBezTo>
                    <a:pt x="38474" y="193358"/>
                    <a:pt x="42284" y="195263"/>
                    <a:pt x="42284" y="195263"/>
                  </a:cubicBezTo>
                  <a:cubicBezTo>
                    <a:pt x="43236" y="192405"/>
                    <a:pt x="41331" y="192405"/>
                    <a:pt x="40379"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8"/>
                    <a:pt x="48951" y="169545"/>
                  </a:cubicBezTo>
                  <a:cubicBezTo>
                    <a:pt x="47046" y="167640"/>
                    <a:pt x="46094" y="163830"/>
                    <a:pt x="42284" y="163830"/>
                  </a:cubicBezTo>
                  <a:cubicBezTo>
                    <a:pt x="43236" y="160973"/>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3"/>
                    <a:pt x="38474" y="161925"/>
                    <a:pt x="37521" y="163830"/>
                  </a:cubicBezTo>
                  <a:cubicBezTo>
                    <a:pt x="35616" y="165735"/>
                    <a:pt x="34664" y="168593"/>
                    <a:pt x="37521" y="170498"/>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3"/>
                  </a:cubicBezTo>
                  <a:cubicBezTo>
                    <a:pt x="44189" y="180023"/>
                    <a:pt x="43236" y="180975"/>
                    <a:pt x="43236" y="181928"/>
                  </a:cubicBezTo>
                  <a:cubicBezTo>
                    <a:pt x="43236" y="182880"/>
                    <a:pt x="43236" y="183833"/>
                    <a:pt x="44189" y="183833"/>
                  </a:cubicBezTo>
                  <a:cubicBezTo>
                    <a:pt x="46094" y="183833"/>
                    <a:pt x="47999" y="184785"/>
                    <a:pt x="49904" y="182880"/>
                  </a:cubicBezTo>
                  <a:close/>
                  <a:moveTo>
                    <a:pt x="34664" y="151448"/>
                  </a:moveTo>
                  <a:cubicBezTo>
                    <a:pt x="34664" y="152400"/>
                    <a:pt x="34664" y="152400"/>
                    <a:pt x="35616" y="152400"/>
                  </a:cubicBezTo>
                  <a:cubicBezTo>
                    <a:pt x="36569" y="152400"/>
                    <a:pt x="37521" y="151448"/>
                    <a:pt x="37521" y="149543"/>
                  </a:cubicBezTo>
                  <a:cubicBezTo>
                    <a:pt x="37521" y="149543"/>
                    <a:pt x="37521" y="148590"/>
                    <a:pt x="36569" y="148590"/>
                  </a:cubicBezTo>
                  <a:cubicBezTo>
                    <a:pt x="36569" y="149543"/>
                    <a:pt x="35616" y="149543"/>
                    <a:pt x="34664" y="151448"/>
                  </a:cubicBezTo>
                  <a:close/>
                  <a:moveTo>
                    <a:pt x="35616" y="127635"/>
                  </a:moveTo>
                  <a:cubicBezTo>
                    <a:pt x="35616" y="127635"/>
                    <a:pt x="35616" y="128588"/>
                    <a:pt x="35616" y="127635"/>
                  </a:cubicBezTo>
                  <a:lnTo>
                    <a:pt x="37521" y="127635"/>
                  </a:lnTo>
                  <a:cubicBezTo>
                    <a:pt x="36569" y="126683"/>
                    <a:pt x="36569" y="126683"/>
                    <a:pt x="35616" y="127635"/>
                  </a:cubicBezTo>
                  <a:lnTo>
                    <a:pt x="35616" y="127635"/>
                  </a:lnTo>
                  <a:close/>
                  <a:moveTo>
                    <a:pt x="36569" y="121920"/>
                  </a:moveTo>
                  <a:cubicBezTo>
                    <a:pt x="36569" y="121920"/>
                    <a:pt x="36569" y="122873"/>
                    <a:pt x="36569" y="121920"/>
                  </a:cubicBezTo>
                  <a:cubicBezTo>
                    <a:pt x="39426" y="122873"/>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6569" y="120968"/>
                    <a:pt x="36569" y="120968"/>
                    <a:pt x="36569" y="121920"/>
                  </a:cubicBezTo>
                  <a:close/>
                  <a:moveTo>
                    <a:pt x="37521" y="102870"/>
                  </a:moveTo>
                  <a:cubicBezTo>
                    <a:pt x="36569" y="103823"/>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8474"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8"/>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8"/>
                    <a:pt x="40379" y="97155"/>
                    <a:pt x="43236" y="97155"/>
                  </a:cubicBezTo>
                  <a:cubicBezTo>
                    <a:pt x="44189" y="97155"/>
                    <a:pt x="45141" y="97155"/>
                    <a:pt x="45141" y="96203"/>
                  </a:cubicBezTo>
                  <a:cubicBezTo>
                    <a:pt x="45141" y="95250"/>
                    <a:pt x="45141" y="94298"/>
                    <a:pt x="44189" y="94298"/>
                  </a:cubicBezTo>
                  <a:cubicBezTo>
                    <a:pt x="43236" y="94298"/>
                    <a:pt x="42284" y="94298"/>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1445"/>
                    <a:pt x="40379" y="131445"/>
                  </a:cubicBezTo>
                  <a:close/>
                  <a:moveTo>
                    <a:pt x="41331" y="198120"/>
                  </a:moveTo>
                  <a:cubicBezTo>
                    <a:pt x="41331" y="197168"/>
                    <a:pt x="41331" y="196215"/>
                    <a:pt x="39426" y="196215"/>
                  </a:cubicBezTo>
                  <a:cubicBezTo>
                    <a:pt x="38474" y="196215"/>
                    <a:pt x="38474" y="197168"/>
                    <a:pt x="38474" y="198120"/>
                  </a:cubicBezTo>
                  <a:cubicBezTo>
                    <a:pt x="38474" y="199073"/>
                    <a:pt x="39426" y="199073"/>
                    <a:pt x="40379" y="199073"/>
                  </a:cubicBezTo>
                  <a:cubicBezTo>
                    <a:pt x="41331" y="199073"/>
                    <a:pt x="41331" y="199073"/>
                    <a:pt x="41331" y="198120"/>
                  </a:cubicBezTo>
                  <a:close/>
                  <a:moveTo>
                    <a:pt x="39426" y="140970"/>
                  </a:moveTo>
                  <a:cubicBezTo>
                    <a:pt x="39426" y="140970"/>
                    <a:pt x="39426" y="141923"/>
                    <a:pt x="39426" y="140970"/>
                  </a:cubicBezTo>
                  <a:cubicBezTo>
                    <a:pt x="40379" y="141923"/>
                    <a:pt x="41331" y="141923"/>
                    <a:pt x="41331" y="140970"/>
                  </a:cubicBezTo>
                  <a:cubicBezTo>
                    <a:pt x="40379" y="140018"/>
                    <a:pt x="40379" y="140018"/>
                    <a:pt x="39426" y="140970"/>
                  </a:cubicBezTo>
                  <a:cubicBezTo>
                    <a:pt x="39426" y="140018"/>
                    <a:pt x="38474" y="140970"/>
                    <a:pt x="39426" y="140970"/>
                  </a:cubicBezTo>
                  <a:close/>
                  <a:moveTo>
                    <a:pt x="38474" y="164783"/>
                  </a:moveTo>
                  <a:lnTo>
                    <a:pt x="41331" y="164783"/>
                  </a:lnTo>
                  <a:cubicBezTo>
                    <a:pt x="41331" y="166688"/>
                    <a:pt x="41331" y="167640"/>
                    <a:pt x="43236" y="168593"/>
                  </a:cubicBezTo>
                  <a:cubicBezTo>
                    <a:pt x="44189" y="168593"/>
                    <a:pt x="44189" y="169545"/>
                    <a:pt x="43236" y="170498"/>
                  </a:cubicBezTo>
                  <a:cubicBezTo>
                    <a:pt x="43236" y="171450"/>
                    <a:pt x="42284" y="171450"/>
                    <a:pt x="41331" y="171450"/>
                  </a:cubicBezTo>
                  <a:cubicBezTo>
                    <a:pt x="40379" y="169545"/>
                    <a:pt x="38474" y="167640"/>
                    <a:pt x="38474"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4666" y="147638"/>
                  </a:moveTo>
                  <a:cubicBezTo>
                    <a:pt x="55619" y="147638"/>
                    <a:pt x="55619" y="147638"/>
                    <a:pt x="55619" y="147638"/>
                  </a:cubicBezTo>
                  <a:cubicBezTo>
                    <a:pt x="55619" y="146685"/>
                    <a:pt x="55619" y="146685"/>
                    <a:pt x="55619" y="145733"/>
                  </a:cubicBezTo>
                  <a:cubicBezTo>
                    <a:pt x="53714" y="143828"/>
                    <a:pt x="49904" y="143828"/>
                    <a:pt x="48951" y="146685"/>
                  </a:cubicBezTo>
                  <a:cubicBezTo>
                    <a:pt x="47999" y="148590"/>
                    <a:pt x="46094" y="150495"/>
                    <a:pt x="44189" y="151448"/>
                  </a:cubicBezTo>
                  <a:lnTo>
                    <a:pt x="42284" y="152400"/>
                  </a:lnTo>
                  <a:cubicBezTo>
                    <a:pt x="41331" y="152400"/>
                    <a:pt x="40379" y="150495"/>
                    <a:pt x="39426" y="151448"/>
                  </a:cubicBezTo>
                  <a:cubicBezTo>
                    <a:pt x="38474" y="152400"/>
                    <a:pt x="40379" y="153353"/>
                    <a:pt x="41331" y="153353"/>
                  </a:cubicBezTo>
                  <a:cubicBezTo>
                    <a:pt x="41331" y="153353"/>
                    <a:pt x="42284" y="153353"/>
                    <a:pt x="43236" y="153353"/>
                  </a:cubicBezTo>
                  <a:cubicBezTo>
                    <a:pt x="43236" y="153353"/>
                    <a:pt x="43236" y="154305"/>
                    <a:pt x="44189" y="154305"/>
                  </a:cubicBezTo>
                  <a:cubicBezTo>
                    <a:pt x="44189" y="155258"/>
                    <a:pt x="45141" y="156210"/>
                    <a:pt x="46094" y="155258"/>
                  </a:cubicBezTo>
                  <a:cubicBezTo>
                    <a:pt x="47046" y="154305"/>
                    <a:pt x="47046" y="153353"/>
                    <a:pt x="46094" y="152400"/>
                  </a:cubicBezTo>
                  <a:cubicBezTo>
                    <a:pt x="45141" y="151448"/>
                    <a:pt x="45141" y="150495"/>
                    <a:pt x="44189" y="149543"/>
                  </a:cubicBezTo>
                  <a:cubicBezTo>
                    <a:pt x="46094" y="150495"/>
                    <a:pt x="48951" y="149543"/>
                    <a:pt x="49904" y="148590"/>
                  </a:cubicBezTo>
                  <a:cubicBezTo>
                    <a:pt x="51809" y="147638"/>
                    <a:pt x="52761" y="146685"/>
                    <a:pt x="54666" y="147638"/>
                  </a:cubicBezTo>
                  <a:close/>
                  <a:moveTo>
                    <a:pt x="41331" y="92393"/>
                  </a:moveTo>
                  <a:cubicBezTo>
                    <a:pt x="41331" y="92393"/>
                    <a:pt x="42284" y="92393"/>
                    <a:pt x="41331" y="92393"/>
                  </a:cubicBezTo>
                  <a:cubicBezTo>
                    <a:pt x="41331" y="93345"/>
                    <a:pt x="41331" y="92393"/>
                    <a:pt x="41331" y="92393"/>
                  </a:cubicBezTo>
                  <a:cubicBezTo>
                    <a:pt x="40379" y="92393"/>
                    <a:pt x="39426" y="92393"/>
                    <a:pt x="39426" y="91440"/>
                  </a:cubicBezTo>
                  <a:cubicBezTo>
                    <a:pt x="39426" y="91440"/>
                    <a:pt x="39426" y="91440"/>
                    <a:pt x="39426" y="91440"/>
                  </a:cubicBezTo>
                  <a:cubicBezTo>
                    <a:pt x="40379" y="91440"/>
                    <a:pt x="41331" y="91440"/>
                    <a:pt x="41331"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1331" y="62865"/>
                    <a:pt x="42284" y="63818"/>
                    <a:pt x="44189" y="64770"/>
                  </a:cubicBezTo>
                  <a:cubicBezTo>
                    <a:pt x="43236" y="63818"/>
                    <a:pt x="43236" y="63818"/>
                    <a:pt x="44189" y="64770"/>
                  </a:cubicBezTo>
                  <a:cubicBezTo>
                    <a:pt x="44189" y="65723"/>
                    <a:pt x="44189" y="66675"/>
                    <a:pt x="42284" y="67628"/>
                  </a:cubicBezTo>
                  <a:cubicBezTo>
                    <a:pt x="39426" y="69533"/>
                    <a:pt x="41331" y="69533"/>
                    <a:pt x="43236" y="69533"/>
                  </a:cubicBezTo>
                  <a:cubicBezTo>
                    <a:pt x="44189" y="69533"/>
                    <a:pt x="44189" y="69533"/>
                    <a:pt x="45141" y="69533"/>
                  </a:cubicBezTo>
                  <a:cubicBezTo>
                    <a:pt x="46094" y="67628"/>
                    <a:pt x="47046" y="65723"/>
                    <a:pt x="44189" y="64770"/>
                  </a:cubicBezTo>
                  <a:close/>
                  <a:moveTo>
                    <a:pt x="41331" y="147638"/>
                  </a:moveTo>
                  <a:cubicBezTo>
                    <a:pt x="41331" y="147638"/>
                    <a:pt x="41331" y="148590"/>
                    <a:pt x="41331" y="147638"/>
                  </a:cubicBezTo>
                  <a:cubicBezTo>
                    <a:pt x="41331" y="148590"/>
                    <a:pt x="42284" y="148590"/>
                    <a:pt x="41331" y="147638"/>
                  </a:cubicBezTo>
                  <a:cubicBezTo>
                    <a:pt x="42284" y="147638"/>
                    <a:pt x="42284" y="147638"/>
                    <a:pt x="41331" y="147638"/>
                  </a:cubicBezTo>
                  <a:lnTo>
                    <a:pt x="41331" y="147638"/>
                  </a:lnTo>
                  <a:close/>
                  <a:moveTo>
                    <a:pt x="42284" y="137160"/>
                  </a:moveTo>
                  <a:cubicBezTo>
                    <a:pt x="43236" y="138113"/>
                    <a:pt x="44189" y="140018"/>
                    <a:pt x="44189" y="141923"/>
                  </a:cubicBezTo>
                  <a:cubicBezTo>
                    <a:pt x="44189" y="142875"/>
                    <a:pt x="45141" y="143828"/>
                    <a:pt x="46094" y="143828"/>
                  </a:cubicBezTo>
                  <a:cubicBezTo>
                    <a:pt x="47046" y="143828"/>
                    <a:pt x="47999" y="142875"/>
                    <a:pt x="47999" y="141923"/>
                  </a:cubicBezTo>
                  <a:cubicBezTo>
                    <a:pt x="48951" y="140970"/>
                    <a:pt x="48951" y="140018"/>
                    <a:pt x="47999" y="140018"/>
                  </a:cubicBezTo>
                  <a:cubicBezTo>
                    <a:pt x="46094" y="139065"/>
                    <a:pt x="47046" y="138113"/>
                    <a:pt x="46094" y="137160"/>
                  </a:cubicBezTo>
                  <a:cubicBezTo>
                    <a:pt x="46094" y="136208"/>
                    <a:pt x="46094" y="136208"/>
                    <a:pt x="46094" y="135255"/>
                  </a:cubicBezTo>
                  <a:cubicBezTo>
                    <a:pt x="46094" y="133350"/>
                    <a:pt x="44189" y="132398"/>
                    <a:pt x="43236" y="132398"/>
                  </a:cubicBezTo>
                  <a:cubicBezTo>
                    <a:pt x="42284" y="132398"/>
                    <a:pt x="42284" y="133350"/>
                    <a:pt x="42284" y="133350"/>
                  </a:cubicBezTo>
                  <a:cubicBezTo>
                    <a:pt x="41331" y="135255"/>
                    <a:pt x="41331" y="136208"/>
                    <a:pt x="42284"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2284" y="55245"/>
                    <a:pt x="44189" y="55245"/>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3"/>
                    <a:pt x="48951" y="200025"/>
                  </a:cubicBezTo>
                  <a:cubicBezTo>
                    <a:pt x="47999" y="200978"/>
                    <a:pt x="47046" y="200025"/>
                    <a:pt x="46094" y="199073"/>
                  </a:cubicBezTo>
                  <a:lnTo>
                    <a:pt x="45141" y="197168"/>
                  </a:lnTo>
                  <a:cubicBezTo>
                    <a:pt x="45141" y="197168"/>
                    <a:pt x="44189" y="196215"/>
                    <a:pt x="44189" y="196215"/>
                  </a:cubicBezTo>
                  <a:cubicBezTo>
                    <a:pt x="43236" y="196215"/>
                    <a:pt x="43236" y="197168"/>
                    <a:pt x="43236" y="198120"/>
                  </a:cubicBezTo>
                  <a:cubicBezTo>
                    <a:pt x="43236" y="199073"/>
                    <a:pt x="43236" y="200978"/>
                    <a:pt x="44189" y="202883"/>
                  </a:cubicBezTo>
                  <a:cubicBezTo>
                    <a:pt x="45141" y="203835"/>
                    <a:pt x="46094" y="201930"/>
                    <a:pt x="47999" y="201930"/>
                  </a:cubicBezTo>
                  <a:cubicBezTo>
                    <a:pt x="50856" y="202883"/>
                    <a:pt x="51809" y="200025"/>
                    <a:pt x="54666" y="200025"/>
                  </a:cubicBezTo>
                  <a:cubicBezTo>
                    <a:pt x="55619" y="200025"/>
                    <a:pt x="56571" y="199073"/>
                    <a:pt x="56571" y="198120"/>
                  </a:cubicBezTo>
                  <a:cubicBezTo>
                    <a:pt x="55619" y="198120"/>
                    <a:pt x="55619" y="197168"/>
                    <a:pt x="54666" y="197168"/>
                  </a:cubicBezTo>
                  <a:close/>
                  <a:moveTo>
                    <a:pt x="44189" y="127635"/>
                  </a:moveTo>
                  <a:cubicBezTo>
                    <a:pt x="45141" y="127635"/>
                    <a:pt x="46094" y="125730"/>
                    <a:pt x="46094" y="124778"/>
                  </a:cubicBezTo>
                  <a:cubicBezTo>
                    <a:pt x="46094" y="123825"/>
                    <a:pt x="45141" y="122873"/>
                    <a:pt x="44189" y="122873"/>
                  </a:cubicBezTo>
                  <a:cubicBezTo>
                    <a:pt x="43236" y="122873"/>
                    <a:pt x="43236" y="123825"/>
                    <a:pt x="43236" y="124778"/>
                  </a:cubicBezTo>
                  <a:cubicBezTo>
                    <a:pt x="43236" y="126683"/>
                    <a:pt x="43236" y="127635"/>
                    <a:pt x="44189" y="127635"/>
                  </a:cubicBezTo>
                  <a:close/>
                  <a:moveTo>
                    <a:pt x="43236" y="189548"/>
                  </a:moveTo>
                  <a:cubicBezTo>
                    <a:pt x="43236" y="190500"/>
                    <a:pt x="42284" y="191453"/>
                    <a:pt x="44189" y="192405"/>
                  </a:cubicBezTo>
                  <a:cubicBezTo>
                    <a:pt x="45141" y="192405"/>
                    <a:pt x="47046" y="193358"/>
                    <a:pt x="47046" y="191453"/>
                  </a:cubicBezTo>
                  <a:cubicBezTo>
                    <a:pt x="46094" y="191453"/>
                    <a:pt x="45141" y="190500"/>
                    <a:pt x="43236" y="189548"/>
                  </a:cubicBezTo>
                  <a:close/>
                  <a:moveTo>
                    <a:pt x="47046" y="189548"/>
                  </a:moveTo>
                  <a:cubicBezTo>
                    <a:pt x="46094" y="185738"/>
                    <a:pt x="46094" y="185738"/>
                    <a:pt x="43236" y="187643"/>
                  </a:cubicBezTo>
                  <a:cubicBezTo>
                    <a:pt x="45141" y="188595"/>
                    <a:pt x="46094" y="188595"/>
                    <a:pt x="47046" y="189548"/>
                  </a:cubicBezTo>
                  <a:close/>
                  <a:moveTo>
                    <a:pt x="44189" y="56198"/>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3"/>
                  </a:cubicBezTo>
                  <a:cubicBezTo>
                    <a:pt x="48951" y="66675"/>
                    <a:pt x="49904" y="66675"/>
                    <a:pt x="50856" y="65723"/>
                  </a:cubicBezTo>
                  <a:cubicBezTo>
                    <a:pt x="54666" y="64770"/>
                    <a:pt x="54666" y="63818"/>
                    <a:pt x="51809" y="60960"/>
                  </a:cubicBezTo>
                  <a:cubicBezTo>
                    <a:pt x="50856" y="60008"/>
                    <a:pt x="48951" y="58103"/>
                    <a:pt x="47046" y="59055"/>
                  </a:cubicBezTo>
                  <a:cubicBezTo>
                    <a:pt x="47046" y="56198"/>
                    <a:pt x="46094" y="56198"/>
                    <a:pt x="44189" y="56198"/>
                  </a:cubicBezTo>
                  <a:close/>
                  <a:moveTo>
                    <a:pt x="45141" y="112395"/>
                  </a:moveTo>
                  <a:cubicBezTo>
                    <a:pt x="45141" y="113348"/>
                    <a:pt x="45141" y="113348"/>
                    <a:pt x="45141" y="112395"/>
                  </a:cubicBezTo>
                  <a:cubicBezTo>
                    <a:pt x="47999" y="113348"/>
                    <a:pt x="47046" y="110490"/>
                    <a:pt x="48951" y="109538"/>
                  </a:cubicBezTo>
                  <a:cubicBezTo>
                    <a:pt x="48951" y="109538"/>
                    <a:pt x="48951" y="108585"/>
                    <a:pt x="47999" y="108585"/>
                  </a:cubicBezTo>
                  <a:cubicBezTo>
                    <a:pt x="46094" y="109538"/>
                    <a:pt x="45141" y="111443"/>
                    <a:pt x="45141" y="112395"/>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0856" y="134303"/>
                  </a:moveTo>
                  <a:cubicBezTo>
                    <a:pt x="50856" y="133350"/>
                    <a:pt x="50856" y="132398"/>
                    <a:pt x="49904" y="132398"/>
                  </a:cubicBezTo>
                  <a:cubicBezTo>
                    <a:pt x="48951" y="132398"/>
                    <a:pt x="47999" y="132398"/>
                    <a:pt x="47999" y="133350"/>
                  </a:cubicBezTo>
                  <a:cubicBezTo>
                    <a:pt x="47999" y="135255"/>
                    <a:pt x="47999" y="136208"/>
                    <a:pt x="47046" y="137160"/>
                  </a:cubicBezTo>
                  <a:cubicBezTo>
                    <a:pt x="48951" y="138113"/>
                    <a:pt x="49904" y="137160"/>
                    <a:pt x="50856" y="134303"/>
                  </a:cubicBezTo>
                  <a:close/>
                  <a:moveTo>
                    <a:pt x="51809" y="95250"/>
                  </a:moveTo>
                  <a:cubicBezTo>
                    <a:pt x="50856" y="94298"/>
                    <a:pt x="49904" y="92393"/>
                    <a:pt x="48951" y="92393"/>
                  </a:cubicBezTo>
                  <a:cubicBezTo>
                    <a:pt x="48951" y="92393"/>
                    <a:pt x="47999" y="93345"/>
                    <a:pt x="47046" y="93345"/>
                  </a:cubicBezTo>
                  <a:lnTo>
                    <a:pt x="50856" y="96203"/>
                  </a:lnTo>
                  <a:cubicBezTo>
                    <a:pt x="50856"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046" y="107633"/>
                    <a:pt x="48951" y="106680"/>
                  </a:cubicBezTo>
                  <a:cubicBezTo>
                    <a:pt x="47999" y="107633"/>
                    <a:pt x="48951" y="107633"/>
                    <a:pt x="48951" y="106680"/>
                  </a:cubicBezTo>
                  <a:close/>
                  <a:moveTo>
                    <a:pt x="47999" y="117158"/>
                  </a:moveTo>
                  <a:cubicBezTo>
                    <a:pt x="47999" y="117158"/>
                    <a:pt x="48951" y="117158"/>
                    <a:pt x="47999" y="117158"/>
                  </a:cubicBezTo>
                  <a:cubicBezTo>
                    <a:pt x="49904" y="117158"/>
                    <a:pt x="49904" y="116205"/>
                    <a:pt x="49904" y="115253"/>
                  </a:cubicBezTo>
                  <a:cubicBezTo>
                    <a:pt x="49904" y="115253"/>
                    <a:pt x="49904" y="114300"/>
                    <a:pt x="48951" y="115253"/>
                  </a:cubicBezTo>
                  <a:cubicBezTo>
                    <a:pt x="48951" y="115253"/>
                    <a:pt x="47999" y="116205"/>
                    <a:pt x="47999" y="117158"/>
                  </a:cubicBezTo>
                  <a:close/>
                  <a:moveTo>
                    <a:pt x="48951" y="47625"/>
                  </a:moveTo>
                  <a:cubicBezTo>
                    <a:pt x="48951" y="48578"/>
                    <a:pt x="49904" y="48578"/>
                    <a:pt x="50856" y="48578"/>
                  </a:cubicBezTo>
                  <a:cubicBezTo>
                    <a:pt x="52761" y="47625"/>
                    <a:pt x="53714" y="49530"/>
                    <a:pt x="53714" y="50483"/>
                  </a:cubicBezTo>
                  <a:cubicBezTo>
                    <a:pt x="54666" y="47625"/>
                    <a:pt x="54666" y="46673"/>
                    <a:pt x="51809" y="45720"/>
                  </a:cubicBezTo>
                  <a:cubicBezTo>
                    <a:pt x="49904" y="45720"/>
                    <a:pt x="49904" y="46673"/>
                    <a:pt x="48951" y="47625"/>
                  </a:cubicBezTo>
                  <a:close/>
                  <a:moveTo>
                    <a:pt x="55619" y="124778"/>
                  </a:moveTo>
                  <a:cubicBezTo>
                    <a:pt x="56571" y="123825"/>
                    <a:pt x="53714" y="122873"/>
                    <a:pt x="53714" y="121920"/>
                  </a:cubicBezTo>
                  <a:cubicBezTo>
                    <a:pt x="52761" y="120015"/>
                    <a:pt x="51809" y="119063"/>
                    <a:pt x="49904" y="119063"/>
                  </a:cubicBezTo>
                  <a:cubicBezTo>
                    <a:pt x="48951" y="119063"/>
                    <a:pt x="47999" y="120015"/>
                    <a:pt x="48951" y="120968"/>
                  </a:cubicBezTo>
                  <a:cubicBezTo>
                    <a:pt x="49904" y="121920"/>
                    <a:pt x="49904" y="122873"/>
                    <a:pt x="50856" y="123825"/>
                  </a:cubicBezTo>
                  <a:cubicBezTo>
                    <a:pt x="52761" y="124778"/>
                    <a:pt x="53714" y="126683"/>
                    <a:pt x="55619" y="124778"/>
                  </a:cubicBezTo>
                  <a:close/>
                  <a:moveTo>
                    <a:pt x="50856" y="206693"/>
                  </a:moveTo>
                  <a:cubicBezTo>
                    <a:pt x="50856" y="206693"/>
                    <a:pt x="49904" y="206693"/>
                    <a:pt x="50856" y="206693"/>
                  </a:cubicBezTo>
                  <a:lnTo>
                    <a:pt x="50856" y="206693"/>
                  </a:lnTo>
                  <a:cubicBezTo>
                    <a:pt x="49904" y="207645"/>
                    <a:pt x="49904" y="207645"/>
                    <a:pt x="50856" y="206693"/>
                  </a:cubicBezTo>
                  <a:cubicBezTo>
                    <a:pt x="49904" y="207645"/>
                    <a:pt x="50856" y="207645"/>
                    <a:pt x="50856" y="206693"/>
                  </a:cubicBezTo>
                  <a:close/>
                  <a:moveTo>
                    <a:pt x="52761" y="102870"/>
                  </a:moveTo>
                  <a:cubicBezTo>
                    <a:pt x="51809" y="102870"/>
                    <a:pt x="51809" y="101918"/>
                    <a:pt x="50856" y="102870"/>
                  </a:cubicBezTo>
                  <a:cubicBezTo>
                    <a:pt x="50856" y="102870"/>
                    <a:pt x="50856" y="103823"/>
                    <a:pt x="50856" y="103823"/>
                  </a:cubicBezTo>
                  <a:cubicBezTo>
                    <a:pt x="51809" y="103823"/>
                    <a:pt x="51809" y="102870"/>
                    <a:pt x="52761" y="102870"/>
                  </a:cubicBezTo>
                  <a:cubicBezTo>
                    <a:pt x="53714" y="101918"/>
                    <a:pt x="54666" y="101918"/>
                    <a:pt x="55619" y="102870"/>
                  </a:cubicBezTo>
                  <a:lnTo>
                    <a:pt x="54666" y="105728"/>
                  </a:lnTo>
                  <a:cubicBezTo>
                    <a:pt x="55619" y="105728"/>
                    <a:pt x="56571" y="104775"/>
                    <a:pt x="56571" y="103823"/>
                  </a:cubicBezTo>
                  <a:cubicBezTo>
                    <a:pt x="56571" y="102870"/>
                    <a:pt x="55619" y="102870"/>
                    <a:pt x="55619" y="102870"/>
                  </a:cubicBezTo>
                  <a:cubicBezTo>
                    <a:pt x="55619" y="100965"/>
                    <a:pt x="56571" y="98108"/>
                    <a:pt x="53714" y="98108"/>
                  </a:cubicBezTo>
                  <a:cubicBezTo>
                    <a:pt x="51809" y="98108"/>
                    <a:pt x="51809" y="100965"/>
                    <a:pt x="52761" y="102870"/>
                  </a:cubicBezTo>
                  <a:close/>
                  <a:moveTo>
                    <a:pt x="52761" y="215265"/>
                  </a:moveTo>
                  <a:cubicBezTo>
                    <a:pt x="52761" y="215265"/>
                    <a:pt x="51809"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5619" y="67628"/>
                    <a:pt x="54666" y="66675"/>
                    <a:pt x="53714" y="66675"/>
                  </a:cubicBezTo>
                  <a:close/>
                  <a:moveTo>
                    <a:pt x="50856" y="165735"/>
                  </a:moveTo>
                  <a:cubicBezTo>
                    <a:pt x="50856" y="166688"/>
                    <a:pt x="50856" y="166688"/>
                    <a:pt x="51809" y="166688"/>
                  </a:cubicBezTo>
                  <a:cubicBezTo>
                    <a:pt x="51809" y="166688"/>
                    <a:pt x="52761" y="166688"/>
                    <a:pt x="52761" y="165735"/>
                  </a:cubicBezTo>
                  <a:cubicBezTo>
                    <a:pt x="52761" y="165735"/>
                    <a:pt x="52761" y="164783"/>
                    <a:pt x="50856" y="165735"/>
                  </a:cubicBezTo>
                  <a:cubicBezTo>
                    <a:pt x="50856" y="164783"/>
                    <a:pt x="50856" y="165735"/>
                    <a:pt x="50856" y="165735"/>
                  </a:cubicBezTo>
                  <a:close/>
                  <a:moveTo>
                    <a:pt x="51809" y="211455"/>
                  </a:moveTo>
                  <a:lnTo>
                    <a:pt x="51809" y="211455"/>
                  </a:lnTo>
                  <a:cubicBezTo>
                    <a:pt x="51809"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0856"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8"/>
                  </a:lnTo>
                  <a:cubicBezTo>
                    <a:pt x="54666" y="56198"/>
                    <a:pt x="54666" y="55245"/>
                    <a:pt x="53714" y="55245"/>
                  </a:cubicBezTo>
                  <a:cubicBezTo>
                    <a:pt x="52761" y="55245"/>
                    <a:pt x="52761" y="56198"/>
                    <a:pt x="52761" y="57150"/>
                  </a:cubicBezTo>
                  <a:cubicBezTo>
                    <a:pt x="52761" y="59055"/>
                    <a:pt x="54666" y="59055"/>
                    <a:pt x="55619" y="60008"/>
                  </a:cubicBezTo>
                  <a:cubicBezTo>
                    <a:pt x="57524" y="60008"/>
                    <a:pt x="60381" y="60008"/>
                    <a:pt x="62286" y="59055"/>
                  </a:cubicBezTo>
                  <a:close/>
                  <a:moveTo>
                    <a:pt x="56571" y="181928"/>
                  </a:moveTo>
                  <a:cubicBezTo>
                    <a:pt x="56571" y="180975"/>
                    <a:pt x="54666" y="180023"/>
                    <a:pt x="53714" y="180023"/>
                  </a:cubicBezTo>
                  <a:cubicBezTo>
                    <a:pt x="52761" y="180023"/>
                    <a:pt x="52761" y="180023"/>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8"/>
                    <a:pt x="54666" y="172403"/>
                    <a:pt x="53714" y="172403"/>
                  </a:cubicBezTo>
                  <a:cubicBezTo>
                    <a:pt x="52761" y="172403"/>
                    <a:pt x="52761" y="172403"/>
                    <a:pt x="53714" y="173355"/>
                  </a:cubicBezTo>
                  <a:cubicBezTo>
                    <a:pt x="54666" y="174308"/>
                    <a:pt x="55619" y="173355"/>
                    <a:pt x="56571" y="174308"/>
                  </a:cubicBezTo>
                  <a:lnTo>
                    <a:pt x="57524" y="174308"/>
                  </a:lnTo>
                  <a:cubicBezTo>
                    <a:pt x="57524" y="174308"/>
                    <a:pt x="58476" y="174308"/>
                    <a:pt x="59429" y="174308"/>
                  </a:cubicBezTo>
                  <a:cubicBezTo>
                    <a:pt x="58476" y="173355"/>
                    <a:pt x="59429" y="173355"/>
                    <a:pt x="59429" y="172403"/>
                  </a:cubicBezTo>
                  <a:close/>
                  <a:moveTo>
                    <a:pt x="52761" y="106680"/>
                  </a:moveTo>
                  <a:cubicBezTo>
                    <a:pt x="53714" y="106680"/>
                    <a:pt x="53714" y="105728"/>
                    <a:pt x="53714" y="105728"/>
                  </a:cubicBezTo>
                  <a:cubicBezTo>
                    <a:pt x="53714" y="105728"/>
                    <a:pt x="52761" y="105728"/>
                    <a:pt x="52761" y="106680"/>
                  </a:cubicBezTo>
                  <a:cubicBezTo>
                    <a:pt x="52761" y="106680"/>
                    <a:pt x="52761" y="106680"/>
                    <a:pt x="52761" y="106680"/>
                  </a:cubicBezTo>
                  <a:close/>
                  <a:moveTo>
                    <a:pt x="56571" y="133350"/>
                  </a:moveTo>
                  <a:cubicBezTo>
                    <a:pt x="56571" y="132398"/>
                    <a:pt x="56571" y="131445"/>
                    <a:pt x="56571" y="131445"/>
                  </a:cubicBezTo>
                  <a:cubicBezTo>
                    <a:pt x="55619" y="130493"/>
                    <a:pt x="55619" y="131445"/>
                    <a:pt x="54666" y="132398"/>
                  </a:cubicBezTo>
                  <a:cubicBezTo>
                    <a:pt x="54666" y="133350"/>
                    <a:pt x="53714" y="133350"/>
                    <a:pt x="53714" y="134303"/>
                  </a:cubicBezTo>
                  <a:cubicBezTo>
                    <a:pt x="53714" y="135255"/>
                    <a:pt x="53714" y="137160"/>
                    <a:pt x="54666" y="137160"/>
                  </a:cubicBezTo>
                  <a:cubicBezTo>
                    <a:pt x="55619" y="137160"/>
                    <a:pt x="55619" y="135255"/>
                    <a:pt x="55619" y="134303"/>
                  </a:cubicBezTo>
                  <a:cubicBezTo>
                    <a:pt x="55619" y="134303"/>
                    <a:pt x="55619" y="134303"/>
                    <a:pt x="56571" y="133350"/>
                  </a:cubicBezTo>
                  <a:close/>
                  <a:moveTo>
                    <a:pt x="55619" y="193358"/>
                  </a:moveTo>
                  <a:cubicBezTo>
                    <a:pt x="55619" y="193358"/>
                    <a:pt x="55619" y="192405"/>
                    <a:pt x="55619" y="193358"/>
                  </a:cubicBezTo>
                  <a:cubicBezTo>
                    <a:pt x="54666" y="192405"/>
                    <a:pt x="53714" y="192405"/>
                    <a:pt x="53714" y="193358"/>
                  </a:cubicBezTo>
                  <a:cubicBezTo>
                    <a:pt x="53714" y="193358"/>
                    <a:pt x="54666" y="194310"/>
                    <a:pt x="55619" y="193358"/>
                  </a:cubicBezTo>
                  <a:cubicBezTo>
                    <a:pt x="55619" y="194310"/>
                    <a:pt x="55619" y="194310"/>
                    <a:pt x="55619" y="193358"/>
                  </a:cubicBezTo>
                  <a:close/>
                  <a:moveTo>
                    <a:pt x="54666" y="140970"/>
                  </a:moveTo>
                  <a:cubicBezTo>
                    <a:pt x="54666" y="140970"/>
                    <a:pt x="53714" y="141923"/>
                    <a:pt x="54666" y="140970"/>
                  </a:cubicBezTo>
                  <a:cubicBezTo>
                    <a:pt x="53714" y="141923"/>
                    <a:pt x="53714" y="142875"/>
                    <a:pt x="54666" y="142875"/>
                  </a:cubicBezTo>
                  <a:cubicBezTo>
                    <a:pt x="55619" y="142875"/>
                    <a:pt x="55619" y="142875"/>
                    <a:pt x="54666" y="140970"/>
                  </a:cubicBezTo>
                  <a:lnTo>
                    <a:pt x="54666" y="140970"/>
                  </a:lnTo>
                  <a:close/>
                  <a:moveTo>
                    <a:pt x="58476" y="87630"/>
                  </a:moveTo>
                  <a:cubicBezTo>
                    <a:pt x="58476" y="87630"/>
                    <a:pt x="57524"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4666" y="90488"/>
                    <a:pt x="56571" y="89535"/>
                    <a:pt x="58476" y="87630"/>
                  </a:cubicBezTo>
                  <a:lnTo>
                    <a:pt x="58476" y="87630"/>
                  </a:lnTo>
                  <a:close/>
                  <a:moveTo>
                    <a:pt x="56571" y="120015"/>
                  </a:moveTo>
                  <a:cubicBezTo>
                    <a:pt x="57524"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7524" y="161925"/>
                  </a:moveTo>
                  <a:cubicBezTo>
                    <a:pt x="58476" y="161925"/>
                    <a:pt x="58476" y="161925"/>
                    <a:pt x="58476" y="160973"/>
                  </a:cubicBezTo>
                  <a:cubicBezTo>
                    <a:pt x="58476" y="160020"/>
                    <a:pt x="58476" y="160020"/>
                    <a:pt x="57524" y="159068"/>
                  </a:cubicBezTo>
                  <a:cubicBezTo>
                    <a:pt x="56571" y="159068"/>
                    <a:pt x="56571" y="159068"/>
                    <a:pt x="56571" y="160020"/>
                  </a:cubicBezTo>
                  <a:cubicBezTo>
                    <a:pt x="56571" y="160973"/>
                    <a:pt x="56571" y="160973"/>
                    <a:pt x="57524" y="161925"/>
                  </a:cubicBezTo>
                  <a:close/>
                  <a:moveTo>
                    <a:pt x="56571" y="49530"/>
                  </a:moveTo>
                  <a:cubicBezTo>
                    <a:pt x="56571" y="49530"/>
                    <a:pt x="57524" y="50483"/>
                    <a:pt x="56571" y="49530"/>
                  </a:cubicBezTo>
                  <a:cubicBezTo>
                    <a:pt x="57524" y="49530"/>
                    <a:pt x="57524" y="49530"/>
                    <a:pt x="57524" y="48578"/>
                  </a:cubicBezTo>
                  <a:cubicBezTo>
                    <a:pt x="57524" y="47625"/>
                    <a:pt x="57524" y="47625"/>
                    <a:pt x="56571" y="47625"/>
                  </a:cubicBezTo>
                  <a:cubicBezTo>
                    <a:pt x="57524" y="49530"/>
                    <a:pt x="56571" y="49530"/>
                    <a:pt x="56571" y="49530"/>
                  </a:cubicBezTo>
                  <a:close/>
                  <a:moveTo>
                    <a:pt x="56571" y="42863"/>
                  </a:moveTo>
                  <a:cubicBezTo>
                    <a:pt x="57524" y="44768"/>
                    <a:pt x="58476" y="44768"/>
                    <a:pt x="60381" y="45720"/>
                  </a:cubicBezTo>
                  <a:cubicBezTo>
                    <a:pt x="60381" y="45720"/>
                    <a:pt x="60381" y="44768"/>
                    <a:pt x="60381" y="44768"/>
                  </a:cubicBezTo>
                  <a:cubicBezTo>
                    <a:pt x="59429" y="42863"/>
                    <a:pt x="58476" y="41910"/>
                    <a:pt x="56571" y="42863"/>
                  </a:cubicBezTo>
                  <a:cubicBezTo>
                    <a:pt x="57524" y="41910"/>
                    <a:pt x="56571" y="42863"/>
                    <a:pt x="56571" y="42863"/>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8476" y="80963"/>
                  </a:moveTo>
                  <a:cubicBezTo>
                    <a:pt x="58476" y="80963"/>
                    <a:pt x="58476" y="80963"/>
                    <a:pt x="58476" y="80963"/>
                  </a:cubicBezTo>
                  <a:cubicBezTo>
                    <a:pt x="58476" y="81915"/>
                    <a:pt x="58476" y="81915"/>
                    <a:pt x="58476" y="80963"/>
                  </a:cubicBezTo>
                  <a:lnTo>
                    <a:pt x="58476" y="80963"/>
                  </a:lnTo>
                  <a:cubicBezTo>
                    <a:pt x="59429" y="80963"/>
                    <a:pt x="58476" y="80963"/>
                    <a:pt x="58476" y="80963"/>
                  </a:cubicBezTo>
                  <a:close/>
                  <a:moveTo>
                    <a:pt x="59429" y="67628"/>
                  </a:moveTo>
                  <a:cubicBezTo>
                    <a:pt x="60381" y="67628"/>
                    <a:pt x="60381" y="67628"/>
                    <a:pt x="59429" y="67628"/>
                  </a:cubicBezTo>
                  <a:cubicBezTo>
                    <a:pt x="60381" y="66675"/>
                    <a:pt x="60381" y="66675"/>
                    <a:pt x="59429" y="65723"/>
                  </a:cubicBezTo>
                  <a:cubicBezTo>
                    <a:pt x="59429" y="65723"/>
                    <a:pt x="58476" y="65723"/>
                    <a:pt x="59429" y="67628"/>
                  </a:cubicBezTo>
                  <a:cubicBezTo>
                    <a:pt x="58476" y="66675"/>
                    <a:pt x="59429" y="67628"/>
                    <a:pt x="59429" y="67628"/>
                  </a:cubicBezTo>
                  <a:close/>
                  <a:moveTo>
                    <a:pt x="59429" y="78105"/>
                  </a:moveTo>
                  <a:cubicBezTo>
                    <a:pt x="60381" y="78105"/>
                    <a:pt x="60381" y="77153"/>
                    <a:pt x="60381" y="77153"/>
                  </a:cubicBezTo>
                  <a:cubicBezTo>
                    <a:pt x="60381" y="76200"/>
                    <a:pt x="60381" y="75248"/>
                    <a:pt x="59429" y="75248"/>
                  </a:cubicBezTo>
                  <a:cubicBezTo>
                    <a:pt x="59429" y="75248"/>
                    <a:pt x="59429" y="76200"/>
                    <a:pt x="59429" y="78105"/>
                  </a:cubicBezTo>
                  <a:cubicBezTo>
                    <a:pt x="59429" y="77153"/>
                    <a:pt x="59429" y="78105"/>
                    <a:pt x="59429" y="78105"/>
                  </a:cubicBezTo>
                  <a:close/>
                  <a:moveTo>
                    <a:pt x="61334" y="206693"/>
                  </a:moveTo>
                  <a:cubicBezTo>
                    <a:pt x="61334" y="205740"/>
                    <a:pt x="61334" y="205740"/>
                    <a:pt x="61334" y="206693"/>
                  </a:cubicBezTo>
                  <a:cubicBezTo>
                    <a:pt x="60381" y="205740"/>
                    <a:pt x="59429" y="205740"/>
                    <a:pt x="59429" y="206693"/>
                  </a:cubicBezTo>
                  <a:cubicBezTo>
                    <a:pt x="60381" y="206693"/>
                    <a:pt x="60381" y="207645"/>
                    <a:pt x="61334" y="206693"/>
                  </a:cubicBezTo>
                  <a:cubicBezTo>
                    <a:pt x="61334" y="207645"/>
                    <a:pt x="62286" y="206693"/>
                    <a:pt x="61334" y="206693"/>
                  </a:cubicBezTo>
                  <a:close/>
                  <a:moveTo>
                    <a:pt x="62286" y="95250"/>
                  </a:moveTo>
                  <a:cubicBezTo>
                    <a:pt x="62286" y="95250"/>
                    <a:pt x="62286" y="95250"/>
                    <a:pt x="62286" y="95250"/>
                  </a:cubicBezTo>
                  <a:cubicBezTo>
                    <a:pt x="61334" y="94298"/>
                    <a:pt x="61334" y="94298"/>
                    <a:pt x="61334" y="94298"/>
                  </a:cubicBezTo>
                  <a:cubicBezTo>
                    <a:pt x="61334" y="95250"/>
                    <a:pt x="61334" y="95250"/>
                    <a:pt x="62286" y="95250"/>
                  </a:cubicBezTo>
                  <a:cubicBezTo>
                    <a:pt x="62286" y="96203"/>
                    <a:pt x="62286" y="96203"/>
                    <a:pt x="62286" y="95250"/>
                  </a:cubicBezTo>
                  <a:close/>
                  <a:moveTo>
                    <a:pt x="63239" y="61913"/>
                  </a:moveTo>
                  <a:cubicBezTo>
                    <a:pt x="64191" y="61913"/>
                    <a:pt x="64191" y="61913"/>
                    <a:pt x="63239" y="61913"/>
                  </a:cubicBezTo>
                  <a:cubicBezTo>
                    <a:pt x="63239" y="60960"/>
                    <a:pt x="63239" y="60008"/>
                    <a:pt x="62286" y="60008"/>
                  </a:cubicBezTo>
                  <a:cubicBezTo>
                    <a:pt x="62286" y="60960"/>
                    <a:pt x="62286" y="60960"/>
                    <a:pt x="63239" y="61913"/>
                  </a:cubicBezTo>
                  <a:cubicBezTo>
                    <a:pt x="62286" y="61913"/>
                    <a:pt x="63239" y="62865"/>
                    <a:pt x="63239" y="61913"/>
                  </a:cubicBezTo>
                  <a:close/>
                  <a:moveTo>
                    <a:pt x="66096" y="220028"/>
                  </a:moveTo>
                  <a:cubicBezTo>
                    <a:pt x="66096" y="219075"/>
                    <a:pt x="64191" y="218123"/>
                    <a:pt x="63239" y="217170"/>
                  </a:cubicBezTo>
                  <a:cubicBezTo>
                    <a:pt x="62286" y="217170"/>
                    <a:pt x="62286" y="217170"/>
                    <a:pt x="62286" y="218123"/>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0" name="Freeform 349">
              <a:extLst>
                <a:ext uri="{FF2B5EF4-FFF2-40B4-BE49-F238E27FC236}">
                  <a16:creationId xmlns:a16="http://schemas.microsoft.com/office/drawing/2014/main" id="{79D17DF7-9385-0413-BB21-45EC00C6D99F}"/>
                </a:ext>
              </a:extLst>
            </p:cNvPr>
            <p:cNvSpPr/>
            <p:nvPr/>
          </p:nvSpPr>
          <p:spPr>
            <a:xfrm>
              <a:off x="1537729" y="0"/>
              <a:ext cx="85725" cy="254990"/>
            </a:xfrm>
            <a:custGeom>
              <a:avLst/>
              <a:gdLst>
                <a:gd name="connsiteX0" fmla="*/ 82868 w 85725"/>
                <a:gd name="connsiteY0" fmla="*/ 253085 h 254990"/>
                <a:gd name="connsiteX1" fmla="*/ 76200 w 85725"/>
                <a:gd name="connsiteY1" fmla="*/ 254990 h 254990"/>
                <a:gd name="connsiteX2" fmla="*/ 75248 w 85725"/>
                <a:gd name="connsiteY2" fmla="*/ 254990 h 254990"/>
                <a:gd name="connsiteX3" fmla="*/ 52388 w 85725"/>
                <a:gd name="connsiteY3" fmla="*/ 254990 h 254990"/>
                <a:gd name="connsiteX4" fmla="*/ 25718 w 85725"/>
                <a:gd name="connsiteY4" fmla="*/ 254038 h 254990"/>
                <a:gd name="connsiteX5" fmla="*/ 8573 w 85725"/>
                <a:gd name="connsiteY5" fmla="*/ 254990 h 254990"/>
                <a:gd name="connsiteX6" fmla="*/ 3810 w 85725"/>
                <a:gd name="connsiteY6" fmla="*/ 254990 h 254990"/>
                <a:gd name="connsiteX7" fmla="*/ 0 w 85725"/>
                <a:gd name="connsiteY7" fmla="*/ 250228 h 254990"/>
                <a:gd name="connsiteX8" fmla="*/ 4763 w 85725"/>
                <a:gd name="connsiteY8" fmla="*/ 246418 h 254990"/>
                <a:gd name="connsiteX9" fmla="*/ 13335 w 85725"/>
                <a:gd name="connsiteY9" fmla="*/ 245465 h 254990"/>
                <a:gd name="connsiteX10" fmla="*/ 19050 w 85725"/>
                <a:gd name="connsiteY10" fmla="*/ 237845 h 254990"/>
                <a:gd name="connsiteX11" fmla="*/ 20003 w 85725"/>
                <a:gd name="connsiteY11" fmla="*/ 214985 h 254990"/>
                <a:gd name="connsiteX12" fmla="*/ 19050 w 85725"/>
                <a:gd name="connsiteY12" fmla="*/ 152120 h 254990"/>
                <a:gd name="connsiteX13" fmla="*/ 19050 w 85725"/>
                <a:gd name="connsiteY13" fmla="*/ 109258 h 254990"/>
                <a:gd name="connsiteX14" fmla="*/ 19050 w 85725"/>
                <a:gd name="connsiteY14" fmla="*/ 102590 h 254990"/>
                <a:gd name="connsiteX15" fmla="*/ 9525 w 85725"/>
                <a:gd name="connsiteY15" fmla="*/ 94018 h 254990"/>
                <a:gd name="connsiteX16" fmla="*/ 3810 w 85725"/>
                <a:gd name="connsiteY16" fmla="*/ 93065 h 254990"/>
                <a:gd name="connsiteX17" fmla="*/ 1905 w 85725"/>
                <a:gd name="connsiteY17" fmla="*/ 86398 h 254990"/>
                <a:gd name="connsiteX18" fmla="*/ 5715 w 85725"/>
                <a:gd name="connsiteY18" fmla="*/ 84493 h 254990"/>
                <a:gd name="connsiteX19" fmla="*/ 19050 w 85725"/>
                <a:gd name="connsiteY19" fmla="*/ 84493 h 254990"/>
                <a:gd name="connsiteX20" fmla="*/ 33338 w 85725"/>
                <a:gd name="connsiteY20" fmla="*/ 84493 h 254990"/>
                <a:gd name="connsiteX21" fmla="*/ 54293 w 85725"/>
                <a:gd name="connsiteY21" fmla="*/ 79730 h 254990"/>
                <a:gd name="connsiteX22" fmla="*/ 60008 w 85725"/>
                <a:gd name="connsiteY22" fmla="*/ 77825 h 254990"/>
                <a:gd name="connsiteX23" fmla="*/ 65723 w 85725"/>
                <a:gd name="connsiteY23" fmla="*/ 82588 h 254990"/>
                <a:gd name="connsiteX24" fmla="*/ 65723 w 85725"/>
                <a:gd name="connsiteY24" fmla="*/ 102590 h 254990"/>
                <a:gd name="connsiteX25" fmla="*/ 65723 w 85725"/>
                <a:gd name="connsiteY25" fmla="*/ 129260 h 254990"/>
                <a:gd name="connsiteX26" fmla="*/ 64770 w 85725"/>
                <a:gd name="connsiteY26" fmla="*/ 137833 h 254990"/>
                <a:gd name="connsiteX27" fmla="*/ 64770 w 85725"/>
                <a:gd name="connsiteY27" fmla="*/ 142595 h 254990"/>
                <a:gd name="connsiteX28" fmla="*/ 64770 w 85725"/>
                <a:gd name="connsiteY28" fmla="*/ 158788 h 254990"/>
                <a:gd name="connsiteX29" fmla="*/ 65723 w 85725"/>
                <a:gd name="connsiteY29" fmla="*/ 170218 h 254990"/>
                <a:gd name="connsiteX30" fmla="*/ 66675 w 85725"/>
                <a:gd name="connsiteY30" fmla="*/ 180695 h 254990"/>
                <a:gd name="connsiteX31" fmla="*/ 66675 w 85725"/>
                <a:gd name="connsiteY31" fmla="*/ 235940 h 254990"/>
                <a:gd name="connsiteX32" fmla="*/ 79058 w 85725"/>
                <a:gd name="connsiteY32" fmla="*/ 247370 h 254990"/>
                <a:gd name="connsiteX33" fmla="*/ 81915 w 85725"/>
                <a:gd name="connsiteY33" fmla="*/ 247370 h 254990"/>
                <a:gd name="connsiteX34" fmla="*/ 85725 w 85725"/>
                <a:gd name="connsiteY34" fmla="*/ 250228 h 254990"/>
                <a:gd name="connsiteX35" fmla="*/ 82868 w 85725"/>
                <a:gd name="connsiteY35" fmla="*/ 253085 h 254990"/>
                <a:gd name="connsiteX36" fmla="*/ 14288 w 85725"/>
                <a:gd name="connsiteY36" fmla="*/ 39725 h 254990"/>
                <a:gd name="connsiteX37" fmla="*/ 27623 w 85725"/>
                <a:gd name="connsiteY37" fmla="*/ 4483 h 254990"/>
                <a:gd name="connsiteX38" fmla="*/ 60008 w 85725"/>
                <a:gd name="connsiteY38" fmla="*/ 7340 h 254990"/>
                <a:gd name="connsiteX39" fmla="*/ 68580 w 85725"/>
                <a:gd name="connsiteY39" fmla="*/ 31153 h 254990"/>
                <a:gd name="connsiteX40" fmla="*/ 67628 w 85725"/>
                <a:gd name="connsiteY40" fmla="*/ 34010 h 254990"/>
                <a:gd name="connsiteX41" fmla="*/ 40958 w 85725"/>
                <a:gd name="connsiteY41" fmla="*/ 56870 h 254990"/>
                <a:gd name="connsiteX42" fmla="*/ 14288 w 85725"/>
                <a:gd name="connsiteY42" fmla="*/ 39725 h 254990"/>
                <a:gd name="connsiteX43" fmla="*/ 23813 w 85725"/>
                <a:gd name="connsiteY43" fmla="*/ 20675 h 254990"/>
                <a:gd name="connsiteX44" fmla="*/ 23813 w 85725"/>
                <a:gd name="connsiteY44" fmla="*/ 20675 h 254990"/>
                <a:gd name="connsiteX45" fmla="*/ 23813 w 85725"/>
                <a:gd name="connsiteY45" fmla="*/ 20675 h 254990"/>
                <a:gd name="connsiteX46" fmla="*/ 23813 w 85725"/>
                <a:gd name="connsiteY46" fmla="*/ 20675 h 254990"/>
                <a:gd name="connsiteX47" fmla="*/ 23813 w 85725"/>
                <a:gd name="connsiteY47" fmla="*/ 20675 h 254990"/>
                <a:gd name="connsiteX48" fmla="*/ 25718 w 85725"/>
                <a:gd name="connsiteY48" fmla="*/ 30200 h 254990"/>
                <a:gd name="connsiteX49" fmla="*/ 26670 w 85725"/>
                <a:gd name="connsiteY49" fmla="*/ 32105 h 254990"/>
                <a:gd name="connsiteX50" fmla="*/ 27623 w 85725"/>
                <a:gd name="connsiteY50" fmla="*/ 29248 h 254990"/>
                <a:gd name="connsiteX51" fmla="*/ 26670 w 85725"/>
                <a:gd name="connsiteY51" fmla="*/ 28295 h 254990"/>
                <a:gd name="connsiteX52" fmla="*/ 25718 w 85725"/>
                <a:gd name="connsiteY52" fmla="*/ 30200 h 254990"/>
                <a:gd name="connsiteX53" fmla="*/ 28575 w 85725"/>
                <a:gd name="connsiteY53" fmla="*/ 195935 h 254990"/>
                <a:gd name="connsiteX54" fmla="*/ 28575 w 85725"/>
                <a:gd name="connsiteY54" fmla="*/ 195935 h 254990"/>
                <a:gd name="connsiteX55" fmla="*/ 28575 w 85725"/>
                <a:gd name="connsiteY55" fmla="*/ 195935 h 254990"/>
                <a:gd name="connsiteX56" fmla="*/ 28575 w 85725"/>
                <a:gd name="connsiteY56" fmla="*/ 195935 h 254990"/>
                <a:gd name="connsiteX57" fmla="*/ 28575 w 85725"/>
                <a:gd name="connsiteY57" fmla="*/ 195935 h 254990"/>
                <a:gd name="connsiteX58" fmla="*/ 29528 w 85725"/>
                <a:gd name="connsiteY58" fmla="*/ 228320 h 254990"/>
                <a:gd name="connsiteX59" fmla="*/ 35243 w 85725"/>
                <a:gd name="connsiteY59" fmla="*/ 226415 h 254990"/>
                <a:gd name="connsiteX60" fmla="*/ 44768 w 85725"/>
                <a:gd name="connsiteY60" fmla="*/ 221653 h 254990"/>
                <a:gd name="connsiteX61" fmla="*/ 42863 w 85725"/>
                <a:gd name="connsiteY61" fmla="*/ 220700 h 254990"/>
                <a:gd name="connsiteX62" fmla="*/ 42863 w 85725"/>
                <a:gd name="connsiteY62" fmla="*/ 218795 h 254990"/>
                <a:gd name="connsiteX63" fmla="*/ 40958 w 85725"/>
                <a:gd name="connsiteY63" fmla="*/ 218795 h 254990"/>
                <a:gd name="connsiteX64" fmla="*/ 36195 w 85725"/>
                <a:gd name="connsiteY64" fmla="*/ 223558 h 254990"/>
                <a:gd name="connsiteX65" fmla="*/ 36195 w 85725"/>
                <a:gd name="connsiteY65" fmla="*/ 226415 h 254990"/>
                <a:gd name="connsiteX66" fmla="*/ 29528 w 85725"/>
                <a:gd name="connsiteY66" fmla="*/ 226415 h 254990"/>
                <a:gd name="connsiteX67" fmla="*/ 28575 w 85725"/>
                <a:gd name="connsiteY67" fmla="*/ 227368 h 254990"/>
                <a:gd name="connsiteX68" fmla="*/ 29528 w 85725"/>
                <a:gd name="connsiteY68" fmla="*/ 228320 h 254990"/>
                <a:gd name="connsiteX69" fmla="*/ 53340 w 85725"/>
                <a:gd name="connsiteY69" fmla="*/ 98780 h 254990"/>
                <a:gd name="connsiteX70" fmla="*/ 52388 w 85725"/>
                <a:gd name="connsiteY70" fmla="*/ 97828 h 254990"/>
                <a:gd name="connsiteX71" fmla="*/ 46673 w 85725"/>
                <a:gd name="connsiteY71" fmla="*/ 94970 h 254990"/>
                <a:gd name="connsiteX72" fmla="*/ 42863 w 85725"/>
                <a:gd name="connsiteY72" fmla="*/ 96875 h 254990"/>
                <a:gd name="connsiteX73" fmla="*/ 41910 w 85725"/>
                <a:gd name="connsiteY73" fmla="*/ 97828 h 254990"/>
                <a:gd name="connsiteX74" fmla="*/ 40958 w 85725"/>
                <a:gd name="connsiteY74" fmla="*/ 97828 h 254990"/>
                <a:gd name="connsiteX75" fmla="*/ 40958 w 85725"/>
                <a:gd name="connsiteY75" fmla="*/ 96875 h 254990"/>
                <a:gd name="connsiteX76" fmla="*/ 40958 w 85725"/>
                <a:gd name="connsiteY76" fmla="*/ 94018 h 254990"/>
                <a:gd name="connsiteX77" fmla="*/ 38100 w 85725"/>
                <a:gd name="connsiteY77" fmla="*/ 95923 h 254990"/>
                <a:gd name="connsiteX78" fmla="*/ 34290 w 85725"/>
                <a:gd name="connsiteY78" fmla="*/ 95923 h 254990"/>
                <a:gd name="connsiteX79" fmla="*/ 33338 w 85725"/>
                <a:gd name="connsiteY79" fmla="*/ 94970 h 254990"/>
                <a:gd name="connsiteX80" fmla="*/ 30480 w 85725"/>
                <a:gd name="connsiteY80" fmla="*/ 95923 h 254990"/>
                <a:gd name="connsiteX81" fmla="*/ 29528 w 85725"/>
                <a:gd name="connsiteY81" fmla="*/ 97828 h 254990"/>
                <a:gd name="connsiteX82" fmla="*/ 29528 w 85725"/>
                <a:gd name="connsiteY82" fmla="*/ 103543 h 254990"/>
                <a:gd name="connsiteX83" fmla="*/ 29528 w 85725"/>
                <a:gd name="connsiteY83" fmla="*/ 106400 h 254990"/>
                <a:gd name="connsiteX84" fmla="*/ 31433 w 85725"/>
                <a:gd name="connsiteY84" fmla="*/ 105448 h 254990"/>
                <a:gd name="connsiteX85" fmla="*/ 37148 w 85725"/>
                <a:gd name="connsiteY85" fmla="*/ 105448 h 254990"/>
                <a:gd name="connsiteX86" fmla="*/ 37148 w 85725"/>
                <a:gd name="connsiteY86" fmla="*/ 107353 h 254990"/>
                <a:gd name="connsiteX87" fmla="*/ 38100 w 85725"/>
                <a:gd name="connsiteY87" fmla="*/ 113068 h 254990"/>
                <a:gd name="connsiteX88" fmla="*/ 40005 w 85725"/>
                <a:gd name="connsiteY88" fmla="*/ 117830 h 254990"/>
                <a:gd name="connsiteX89" fmla="*/ 38100 w 85725"/>
                <a:gd name="connsiteY89" fmla="*/ 125450 h 254990"/>
                <a:gd name="connsiteX90" fmla="*/ 40958 w 85725"/>
                <a:gd name="connsiteY90" fmla="*/ 124498 h 254990"/>
                <a:gd name="connsiteX91" fmla="*/ 43815 w 85725"/>
                <a:gd name="connsiteY91" fmla="*/ 129260 h 254990"/>
                <a:gd name="connsiteX92" fmla="*/ 46673 w 85725"/>
                <a:gd name="connsiteY92" fmla="*/ 131165 h 254990"/>
                <a:gd name="connsiteX93" fmla="*/ 48578 w 85725"/>
                <a:gd name="connsiteY93" fmla="*/ 133070 h 254990"/>
                <a:gd name="connsiteX94" fmla="*/ 49530 w 85725"/>
                <a:gd name="connsiteY94" fmla="*/ 132118 h 254990"/>
                <a:gd name="connsiteX95" fmla="*/ 46673 w 85725"/>
                <a:gd name="connsiteY95" fmla="*/ 131165 h 254990"/>
                <a:gd name="connsiteX96" fmla="*/ 46673 w 85725"/>
                <a:gd name="connsiteY96" fmla="*/ 131165 h 254990"/>
                <a:gd name="connsiteX97" fmla="*/ 43815 w 85725"/>
                <a:gd name="connsiteY97" fmla="*/ 129260 h 254990"/>
                <a:gd name="connsiteX98" fmla="*/ 44768 w 85725"/>
                <a:gd name="connsiteY98" fmla="*/ 126403 h 254990"/>
                <a:gd name="connsiteX99" fmla="*/ 45720 w 85725"/>
                <a:gd name="connsiteY99" fmla="*/ 124498 h 254990"/>
                <a:gd name="connsiteX100" fmla="*/ 43815 w 85725"/>
                <a:gd name="connsiteY100" fmla="*/ 124498 h 254990"/>
                <a:gd name="connsiteX101" fmla="*/ 40005 w 85725"/>
                <a:gd name="connsiteY101" fmla="*/ 124498 h 254990"/>
                <a:gd name="connsiteX102" fmla="*/ 40958 w 85725"/>
                <a:gd name="connsiteY102" fmla="*/ 120688 h 254990"/>
                <a:gd name="connsiteX103" fmla="*/ 42863 w 85725"/>
                <a:gd name="connsiteY103" fmla="*/ 118783 h 254990"/>
                <a:gd name="connsiteX104" fmla="*/ 45720 w 85725"/>
                <a:gd name="connsiteY104" fmla="*/ 114020 h 254990"/>
                <a:gd name="connsiteX105" fmla="*/ 44768 w 85725"/>
                <a:gd name="connsiteY105" fmla="*/ 113068 h 254990"/>
                <a:gd name="connsiteX106" fmla="*/ 45720 w 85725"/>
                <a:gd name="connsiteY106" fmla="*/ 112115 h 254990"/>
                <a:gd name="connsiteX107" fmla="*/ 46673 w 85725"/>
                <a:gd name="connsiteY107" fmla="*/ 113068 h 254990"/>
                <a:gd name="connsiteX108" fmla="*/ 48578 w 85725"/>
                <a:gd name="connsiteY108" fmla="*/ 114020 h 254990"/>
                <a:gd name="connsiteX109" fmla="*/ 49530 w 85725"/>
                <a:gd name="connsiteY109" fmla="*/ 114973 h 254990"/>
                <a:gd name="connsiteX110" fmla="*/ 50483 w 85725"/>
                <a:gd name="connsiteY110" fmla="*/ 113068 h 254990"/>
                <a:gd name="connsiteX111" fmla="*/ 50483 w 85725"/>
                <a:gd name="connsiteY111" fmla="*/ 111163 h 254990"/>
                <a:gd name="connsiteX112" fmla="*/ 48578 w 85725"/>
                <a:gd name="connsiteY112" fmla="*/ 110210 h 254990"/>
                <a:gd name="connsiteX113" fmla="*/ 48578 w 85725"/>
                <a:gd name="connsiteY113" fmla="*/ 110210 h 254990"/>
                <a:gd name="connsiteX114" fmla="*/ 49530 w 85725"/>
                <a:gd name="connsiteY114" fmla="*/ 111163 h 254990"/>
                <a:gd name="connsiteX115" fmla="*/ 49530 w 85725"/>
                <a:gd name="connsiteY115" fmla="*/ 110210 h 254990"/>
                <a:gd name="connsiteX116" fmla="*/ 49530 w 85725"/>
                <a:gd name="connsiteY116" fmla="*/ 106400 h 254990"/>
                <a:gd name="connsiteX117" fmla="*/ 46673 w 85725"/>
                <a:gd name="connsiteY117" fmla="*/ 107353 h 254990"/>
                <a:gd name="connsiteX118" fmla="*/ 44768 w 85725"/>
                <a:gd name="connsiteY118" fmla="*/ 107353 h 254990"/>
                <a:gd name="connsiteX119" fmla="*/ 40958 w 85725"/>
                <a:gd name="connsiteY119" fmla="*/ 108305 h 254990"/>
                <a:gd name="connsiteX120" fmla="*/ 39053 w 85725"/>
                <a:gd name="connsiteY120" fmla="*/ 108305 h 254990"/>
                <a:gd name="connsiteX121" fmla="*/ 38100 w 85725"/>
                <a:gd name="connsiteY121" fmla="*/ 107353 h 254990"/>
                <a:gd name="connsiteX122" fmla="*/ 41910 w 85725"/>
                <a:gd name="connsiteY122" fmla="*/ 100685 h 254990"/>
                <a:gd name="connsiteX123" fmla="*/ 49530 w 85725"/>
                <a:gd name="connsiteY123" fmla="*/ 98780 h 254990"/>
                <a:gd name="connsiteX124" fmla="*/ 53340 w 85725"/>
                <a:gd name="connsiteY124" fmla="*/ 98780 h 254990"/>
                <a:gd name="connsiteX125" fmla="*/ 28575 w 85725"/>
                <a:gd name="connsiteY125" fmla="*/ 121640 h 254990"/>
                <a:gd name="connsiteX126" fmla="*/ 29528 w 85725"/>
                <a:gd name="connsiteY126" fmla="*/ 123545 h 254990"/>
                <a:gd name="connsiteX127" fmla="*/ 31433 w 85725"/>
                <a:gd name="connsiteY127" fmla="*/ 125450 h 254990"/>
                <a:gd name="connsiteX128" fmla="*/ 37148 w 85725"/>
                <a:gd name="connsiteY128" fmla="*/ 126403 h 254990"/>
                <a:gd name="connsiteX129" fmla="*/ 37148 w 85725"/>
                <a:gd name="connsiteY129" fmla="*/ 123545 h 254990"/>
                <a:gd name="connsiteX130" fmla="*/ 30480 w 85725"/>
                <a:gd name="connsiteY130" fmla="*/ 121640 h 254990"/>
                <a:gd name="connsiteX131" fmla="*/ 28575 w 85725"/>
                <a:gd name="connsiteY131" fmla="*/ 121640 h 254990"/>
                <a:gd name="connsiteX132" fmla="*/ 28575 w 85725"/>
                <a:gd name="connsiteY132" fmla="*/ 24485 h 254990"/>
                <a:gd name="connsiteX133" fmla="*/ 29528 w 85725"/>
                <a:gd name="connsiteY133" fmla="*/ 26390 h 254990"/>
                <a:gd name="connsiteX134" fmla="*/ 29528 w 85725"/>
                <a:gd name="connsiteY134" fmla="*/ 26390 h 254990"/>
                <a:gd name="connsiteX135" fmla="*/ 31433 w 85725"/>
                <a:gd name="connsiteY135" fmla="*/ 25438 h 254990"/>
                <a:gd name="connsiteX136" fmla="*/ 34290 w 85725"/>
                <a:gd name="connsiteY136" fmla="*/ 25438 h 254990"/>
                <a:gd name="connsiteX137" fmla="*/ 31433 w 85725"/>
                <a:gd name="connsiteY137" fmla="*/ 23533 h 254990"/>
                <a:gd name="connsiteX138" fmla="*/ 29528 w 85725"/>
                <a:gd name="connsiteY138" fmla="*/ 22580 h 254990"/>
                <a:gd name="connsiteX139" fmla="*/ 28575 w 85725"/>
                <a:gd name="connsiteY139" fmla="*/ 24485 h 254990"/>
                <a:gd name="connsiteX140" fmla="*/ 31433 w 85725"/>
                <a:gd name="connsiteY140" fmla="*/ 147358 h 254990"/>
                <a:gd name="connsiteX141" fmla="*/ 31433 w 85725"/>
                <a:gd name="connsiteY141" fmla="*/ 147358 h 254990"/>
                <a:gd name="connsiteX142" fmla="*/ 30480 w 85725"/>
                <a:gd name="connsiteY142" fmla="*/ 144500 h 254990"/>
                <a:gd name="connsiteX143" fmla="*/ 29528 w 85725"/>
                <a:gd name="connsiteY143" fmla="*/ 145453 h 254990"/>
                <a:gd name="connsiteX144" fmla="*/ 31433 w 85725"/>
                <a:gd name="connsiteY144" fmla="*/ 147358 h 254990"/>
                <a:gd name="connsiteX145" fmla="*/ 29528 w 85725"/>
                <a:gd name="connsiteY145" fmla="*/ 219748 h 254990"/>
                <a:gd name="connsiteX146" fmla="*/ 29528 w 85725"/>
                <a:gd name="connsiteY146" fmla="*/ 219748 h 254990"/>
                <a:gd name="connsiteX147" fmla="*/ 29528 w 85725"/>
                <a:gd name="connsiteY147" fmla="*/ 219748 h 254990"/>
                <a:gd name="connsiteX148" fmla="*/ 29528 w 85725"/>
                <a:gd name="connsiteY148" fmla="*/ 219748 h 254990"/>
                <a:gd name="connsiteX149" fmla="*/ 29528 w 85725"/>
                <a:gd name="connsiteY149" fmla="*/ 219748 h 254990"/>
                <a:gd name="connsiteX150" fmla="*/ 32385 w 85725"/>
                <a:gd name="connsiteY150" fmla="*/ 154025 h 254990"/>
                <a:gd name="connsiteX151" fmla="*/ 32385 w 85725"/>
                <a:gd name="connsiteY151" fmla="*/ 154025 h 254990"/>
                <a:gd name="connsiteX152" fmla="*/ 30480 w 85725"/>
                <a:gd name="connsiteY152" fmla="*/ 152120 h 254990"/>
                <a:gd name="connsiteX153" fmla="*/ 29528 w 85725"/>
                <a:gd name="connsiteY153" fmla="*/ 153073 h 254990"/>
                <a:gd name="connsiteX154" fmla="*/ 32385 w 85725"/>
                <a:gd name="connsiteY154" fmla="*/ 154025 h 254990"/>
                <a:gd name="connsiteX155" fmla="*/ 40958 w 85725"/>
                <a:gd name="connsiteY155" fmla="*/ 137833 h 254990"/>
                <a:gd name="connsiteX156" fmla="*/ 37148 w 85725"/>
                <a:gd name="connsiteY156" fmla="*/ 135928 h 254990"/>
                <a:gd name="connsiteX157" fmla="*/ 36195 w 85725"/>
                <a:gd name="connsiteY157" fmla="*/ 135928 h 254990"/>
                <a:gd name="connsiteX158" fmla="*/ 30480 w 85725"/>
                <a:gd name="connsiteY158" fmla="*/ 138785 h 254990"/>
                <a:gd name="connsiteX159" fmla="*/ 29528 w 85725"/>
                <a:gd name="connsiteY159" fmla="*/ 140690 h 254990"/>
                <a:gd name="connsiteX160" fmla="*/ 31433 w 85725"/>
                <a:gd name="connsiteY160" fmla="*/ 140690 h 254990"/>
                <a:gd name="connsiteX161" fmla="*/ 37148 w 85725"/>
                <a:gd name="connsiteY161" fmla="*/ 138785 h 254990"/>
                <a:gd name="connsiteX162" fmla="*/ 40958 w 85725"/>
                <a:gd name="connsiteY162" fmla="*/ 137833 h 254990"/>
                <a:gd name="connsiteX163" fmla="*/ 30480 w 85725"/>
                <a:gd name="connsiteY163" fmla="*/ 131165 h 254990"/>
                <a:gd name="connsiteX164" fmla="*/ 32385 w 85725"/>
                <a:gd name="connsiteY164" fmla="*/ 132118 h 254990"/>
                <a:gd name="connsiteX165" fmla="*/ 32385 w 85725"/>
                <a:gd name="connsiteY165" fmla="*/ 131165 h 254990"/>
                <a:gd name="connsiteX166" fmla="*/ 30480 w 85725"/>
                <a:gd name="connsiteY166" fmla="*/ 131165 h 254990"/>
                <a:gd name="connsiteX167" fmla="*/ 30480 w 85725"/>
                <a:gd name="connsiteY167" fmla="*/ 131165 h 254990"/>
                <a:gd name="connsiteX168" fmla="*/ 32385 w 85725"/>
                <a:gd name="connsiteY168" fmla="*/ 31153 h 254990"/>
                <a:gd name="connsiteX169" fmla="*/ 34290 w 85725"/>
                <a:gd name="connsiteY169" fmla="*/ 31153 h 254990"/>
                <a:gd name="connsiteX170" fmla="*/ 33338 w 85725"/>
                <a:gd name="connsiteY170" fmla="*/ 29248 h 254990"/>
                <a:gd name="connsiteX171" fmla="*/ 29528 w 85725"/>
                <a:gd name="connsiteY171" fmla="*/ 27343 h 254990"/>
                <a:gd name="connsiteX172" fmla="*/ 30480 w 85725"/>
                <a:gd name="connsiteY172" fmla="*/ 31153 h 254990"/>
                <a:gd name="connsiteX173" fmla="*/ 32385 w 85725"/>
                <a:gd name="connsiteY173" fmla="*/ 31153 h 254990"/>
                <a:gd name="connsiteX174" fmla="*/ 31433 w 85725"/>
                <a:gd name="connsiteY174" fmla="*/ 37820 h 254990"/>
                <a:gd name="connsiteX175" fmla="*/ 31433 w 85725"/>
                <a:gd name="connsiteY175" fmla="*/ 37820 h 254990"/>
                <a:gd name="connsiteX176" fmla="*/ 30480 w 85725"/>
                <a:gd name="connsiteY176" fmla="*/ 37820 h 254990"/>
                <a:gd name="connsiteX177" fmla="*/ 31433 w 85725"/>
                <a:gd name="connsiteY177" fmla="*/ 37820 h 254990"/>
                <a:gd name="connsiteX178" fmla="*/ 31433 w 85725"/>
                <a:gd name="connsiteY178" fmla="*/ 37820 h 254990"/>
                <a:gd name="connsiteX179" fmla="*/ 49530 w 85725"/>
                <a:gd name="connsiteY179" fmla="*/ 178790 h 254990"/>
                <a:gd name="connsiteX180" fmla="*/ 48578 w 85725"/>
                <a:gd name="connsiteY180" fmla="*/ 174028 h 254990"/>
                <a:gd name="connsiteX181" fmla="*/ 49530 w 85725"/>
                <a:gd name="connsiteY181" fmla="*/ 173075 h 254990"/>
                <a:gd name="connsiteX182" fmla="*/ 48578 w 85725"/>
                <a:gd name="connsiteY182" fmla="*/ 172123 h 254990"/>
                <a:gd name="connsiteX183" fmla="*/ 46673 w 85725"/>
                <a:gd name="connsiteY183" fmla="*/ 171170 h 254990"/>
                <a:gd name="connsiteX184" fmla="*/ 46673 w 85725"/>
                <a:gd name="connsiteY184" fmla="*/ 169265 h 254990"/>
                <a:gd name="connsiteX185" fmla="*/ 45720 w 85725"/>
                <a:gd name="connsiteY185" fmla="*/ 171170 h 254990"/>
                <a:gd name="connsiteX186" fmla="*/ 43815 w 85725"/>
                <a:gd name="connsiteY186" fmla="*/ 176885 h 254990"/>
                <a:gd name="connsiteX187" fmla="*/ 42863 w 85725"/>
                <a:gd name="connsiteY187" fmla="*/ 175933 h 254990"/>
                <a:gd name="connsiteX188" fmla="*/ 42863 w 85725"/>
                <a:gd name="connsiteY188" fmla="*/ 175933 h 254990"/>
                <a:gd name="connsiteX189" fmla="*/ 43815 w 85725"/>
                <a:gd name="connsiteY189" fmla="*/ 175933 h 254990"/>
                <a:gd name="connsiteX190" fmla="*/ 41910 w 85725"/>
                <a:gd name="connsiteY190" fmla="*/ 181648 h 254990"/>
                <a:gd name="connsiteX191" fmla="*/ 37148 w 85725"/>
                <a:gd name="connsiteY191" fmla="*/ 185458 h 254990"/>
                <a:gd name="connsiteX192" fmla="*/ 34290 w 85725"/>
                <a:gd name="connsiteY192" fmla="*/ 186410 h 254990"/>
                <a:gd name="connsiteX193" fmla="*/ 33338 w 85725"/>
                <a:gd name="connsiteY193" fmla="*/ 188315 h 254990"/>
                <a:gd name="connsiteX194" fmla="*/ 32385 w 85725"/>
                <a:gd name="connsiteY194" fmla="*/ 189268 h 254990"/>
                <a:gd name="connsiteX195" fmla="*/ 35243 w 85725"/>
                <a:gd name="connsiteY195" fmla="*/ 191173 h 254990"/>
                <a:gd name="connsiteX196" fmla="*/ 38100 w 85725"/>
                <a:gd name="connsiteY196" fmla="*/ 185458 h 254990"/>
                <a:gd name="connsiteX197" fmla="*/ 46673 w 85725"/>
                <a:gd name="connsiteY197" fmla="*/ 188315 h 254990"/>
                <a:gd name="connsiteX198" fmla="*/ 49530 w 85725"/>
                <a:gd name="connsiteY198" fmla="*/ 187363 h 254990"/>
                <a:gd name="connsiteX199" fmla="*/ 48578 w 85725"/>
                <a:gd name="connsiteY199" fmla="*/ 186410 h 254990"/>
                <a:gd name="connsiteX200" fmla="*/ 42863 w 85725"/>
                <a:gd name="connsiteY200" fmla="*/ 182600 h 254990"/>
                <a:gd name="connsiteX201" fmla="*/ 43815 w 85725"/>
                <a:gd name="connsiteY201" fmla="*/ 182600 h 254990"/>
                <a:gd name="connsiteX202" fmla="*/ 49530 w 85725"/>
                <a:gd name="connsiteY202" fmla="*/ 178790 h 254990"/>
                <a:gd name="connsiteX203" fmla="*/ 49530 w 85725"/>
                <a:gd name="connsiteY203" fmla="*/ 178790 h 254990"/>
                <a:gd name="connsiteX204" fmla="*/ 37148 w 85725"/>
                <a:gd name="connsiteY204" fmla="*/ 171170 h 254990"/>
                <a:gd name="connsiteX205" fmla="*/ 39053 w 85725"/>
                <a:gd name="connsiteY205" fmla="*/ 171170 h 254990"/>
                <a:gd name="connsiteX206" fmla="*/ 40005 w 85725"/>
                <a:gd name="connsiteY206" fmla="*/ 171170 h 254990"/>
                <a:gd name="connsiteX207" fmla="*/ 40005 w 85725"/>
                <a:gd name="connsiteY207" fmla="*/ 170218 h 254990"/>
                <a:gd name="connsiteX208" fmla="*/ 33338 w 85725"/>
                <a:gd name="connsiteY208" fmla="*/ 166408 h 254990"/>
                <a:gd name="connsiteX209" fmla="*/ 31433 w 85725"/>
                <a:gd name="connsiteY209" fmla="*/ 166408 h 254990"/>
                <a:gd name="connsiteX210" fmla="*/ 30480 w 85725"/>
                <a:gd name="connsiteY210" fmla="*/ 167360 h 254990"/>
                <a:gd name="connsiteX211" fmla="*/ 36195 w 85725"/>
                <a:gd name="connsiteY211" fmla="*/ 174028 h 254990"/>
                <a:gd name="connsiteX212" fmla="*/ 38100 w 85725"/>
                <a:gd name="connsiteY212" fmla="*/ 174028 h 254990"/>
                <a:gd name="connsiteX213" fmla="*/ 38100 w 85725"/>
                <a:gd name="connsiteY213" fmla="*/ 172123 h 254990"/>
                <a:gd name="connsiteX214" fmla="*/ 37148 w 85725"/>
                <a:gd name="connsiteY214" fmla="*/ 171170 h 254990"/>
                <a:gd name="connsiteX215" fmla="*/ 32385 w 85725"/>
                <a:gd name="connsiteY215" fmla="*/ 111163 h 254990"/>
                <a:gd name="connsiteX216" fmla="*/ 32385 w 85725"/>
                <a:gd name="connsiteY216" fmla="*/ 110210 h 254990"/>
                <a:gd name="connsiteX217" fmla="*/ 31433 w 85725"/>
                <a:gd name="connsiteY217" fmla="*/ 107353 h 254990"/>
                <a:gd name="connsiteX218" fmla="*/ 30480 w 85725"/>
                <a:gd name="connsiteY218" fmla="*/ 107353 h 254990"/>
                <a:gd name="connsiteX219" fmla="*/ 30480 w 85725"/>
                <a:gd name="connsiteY219" fmla="*/ 111163 h 254990"/>
                <a:gd name="connsiteX220" fmla="*/ 32385 w 85725"/>
                <a:gd name="connsiteY220" fmla="*/ 111163 h 254990"/>
                <a:gd name="connsiteX221" fmla="*/ 31433 w 85725"/>
                <a:gd name="connsiteY221" fmla="*/ 114020 h 254990"/>
                <a:gd name="connsiteX222" fmla="*/ 36195 w 85725"/>
                <a:gd name="connsiteY222" fmla="*/ 114020 h 254990"/>
                <a:gd name="connsiteX223" fmla="*/ 32385 w 85725"/>
                <a:gd name="connsiteY223" fmla="*/ 111163 h 254990"/>
                <a:gd name="connsiteX224" fmla="*/ 32385 w 85725"/>
                <a:gd name="connsiteY224" fmla="*/ 111163 h 254990"/>
                <a:gd name="connsiteX225" fmla="*/ 32385 w 85725"/>
                <a:gd name="connsiteY225" fmla="*/ 119735 h 254990"/>
                <a:gd name="connsiteX226" fmla="*/ 32385 w 85725"/>
                <a:gd name="connsiteY226" fmla="*/ 119735 h 254990"/>
                <a:gd name="connsiteX227" fmla="*/ 31433 w 85725"/>
                <a:gd name="connsiteY227" fmla="*/ 116878 h 254990"/>
                <a:gd name="connsiteX228" fmla="*/ 31433 w 85725"/>
                <a:gd name="connsiteY228" fmla="*/ 116878 h 254990"/>
                <a:gd name="connsiteX229" fmla="*/ 32385 w 85725"/>
                <a:gd name="connsiteY229" fmla="*/ 119735 h 254990"/>
                <a:gd name="connsiteX230" fmla="*/ 32385 w 85725"/>
                <a:gd name="connsiteY230" fmla="*/ 119735 h 254990"/>
                <a:gd name="connsiteX231" fmla="*/ 34290 w 85725"/>
                <a:gd name="connsiteY231" fmla="*/ 120688 h 254990"/>
                <a:gd name="connsiteX232" fmla="*/ 35243 w 85725"/>
                <a:gd name="connsiteY232" fmla="*/ 119735 h 254990"/>
                <a:gd name="connsiteX233" fmla="*/ 32385 w 85725"/>
                <a:gd name="connsiteY233" fmla="*/ 119735 h 254990"/>
                <a:gd name="connsiteX234" fmla="*/ 32385 w 85725"/>
                <a:gd name="connsiteY234" fmla="*/ 119735 h 254990"/>
                <a:gd name="connsiteX235" fmla="*/ 33338 w 85725"/>
                <a:gd name="connsiteY235" fmla="*/ 34010 h 254990"/>
                <a:gd name="connsiteX236" fmla="*/ 32385 w 85725"/>
                <a:gd name="connsiteY236" fmla="*/ 35915 h 254990"/>
                <a:gd name="connsiteX237" fmla="*/ 36195 w 85725"/>
                <a:gd name="connsiteY237" fmla="*/ 40678 h 254990"/>
                <a:gd name="connsiteX238" fmla="*/ 37148 w 85725"/>
                <a:gd name="connsiteY238" fmla="*/ 40678 h 254990"/>
                <a:gd name="connsiteX239" fmla="*/ 33338 w 85725"/>
                <a:gd name="connsiteY239" fmla="*/ 34010 h 254990"/>
                <a:gd name="connsiteX240" fmla="*/ 32385 w 85725"/>
                <a:gd name="connsiteY240" fmla="*/ 213080 h 254990"/>
                <a:gd name="connsiteX241" fmla="*/ 32385 w 85725"/>
                <a:gd name="connsiteY241" fmla="*/ 214985 h 254990"/>
                <a:gd name="connsiteX242" fmla="*/ 34290 w 85725"/>
                <a:gd name="connsiteY242" fmla="*/ 214985 h 254990"/>
                <a:gd name="connsiteX243" fmla="*/ 39053 w 85725"/>
                <a:gd name="connsiteY243" fmla="*/ 215938 h 254990"/>
                <a:gd name="connsiteX244" fmla="*/ 40005 w 85725"/>
                <a:gd name="connsiteY244" fmla="*/ 216890 h 254990"/>
                <a:gd name="connsiteX245" fmla="*/ 40958 w 85725"/>
                <a:gd name="connsiteY245" fmla="*/ 213080 h 254990"/>
                <a:gd name="connsiteX246" fmla="*/ 37148 w 85725"/>
                <a:gd name="connsiteY246" fmla="*/ 206413 h 254990"/>
                <a:gd name="connsiteX247" fmla="*/ 35243 w 85725"/>
                <a:gd name="connsiteY247" fmla="*/ 205460 h 254990"/>
                <a:gd name="connsiteX248" fmla="*/ 34290 w 85725"/>
                <a:gd name="connsiteY248" fmla="*/ 206413 h 254990"/>
                <a:gd name="connsiteX249" fmla="*/ 32385 w 85725"/>
                <a:gd name="connsiteY249" fmla="*/ 213080 h 254990"/>
                <a:gd name="connsiteX250" fmla="*/ 35243 w 85725"/>
                <a:gd name="connsiteY250" fmla="*/ 235940 h 254990"/>
                <a:gd name="connsiteX251" fmla="*/ 32385 w 85725"/>
                <a:gd name="connsiteY251" fmla="*/ 235940 h 254990"/>
                <a:gd name="connsiteX252" fmla="*/ 33338 w 85725"/>
                <a:gd name="connsiteY252" fmla="*/ 237845 h 254990"/>
                <a:gd name="connsiteX253" fmla="*/ 36195 w 85725"/>
                <a:gd name="connsiteY253" fmla="*/ 236893 h 254990"/>
                <a:gd name="connsiteX254" fmla="*/ 35243 w 85725"/>
                <a:gd name="connsiteY254" fmla="*/ 235940 h 254990"/>
                <a:gd name="connsiteX255" fmla="*/ 36195 w 85725"/>
                <a:gd name="connsiteY255" fmla="*/ 101638 h 254990"/>
                <a:gd name="connsiteX256" fmla="*/ 36195 w 85725"/>
                <a:gd name="connsiteY256" fmla="*/ 101638 h 254990"/>
                <a:gd name="connsiteX257" fmla="*/ 32385 w 85725"/>
                <a:gd name="connsiteY257" fmla="*/ 100685 h 254990"/>
                <a:gd name="connsiteX258" fmla="*/ 33338 w 85725"/>
                <a:gd name="connsiteY258" fmla="*/ 99733 h 254990"/>
                <a:gd name="connsiteX259" fmla="*/ 36195 w 85725"/>
                <a:gd name="connsiteY259" fmla="*/ 101638 h 254990"/>
                <a:gd name="connsiteX260" fmla="*/ 33338 w 85725"/>
                <a:gd name="connsiteY260" fmla="*/ 204508 h 254990"/>
                <a:gd name="connsiteX261" fmla="*/ 35243 w 85725"/>
                <a:gd name="connsiteY261" fmla="*/ 203555 h 254990"/>
                <a:gd name="connsiteX262" fmla="*/ 34290 w 85725"/>
                <a:gd name="connsiteY262" fmla="*/ 202603 h 254990"/>
                <a:gd name="connsiteX263" fmla="*/ 33338 w 85725"/>
                <a:gd name="connsiteY263" fmla="*/ 204508 h 254990"/>
                <a:gd name="connsiteX264" fmla="*/ 33338 w 85725"/>
                <a:gd name="connsiteY264" fmla="*/ 204508 h 254990"/>
                <a:gd name="connsiteX265" fmla="*/ 34290 w 85725"/>
                <a:gd name="connsiteY265" fmla="*/ 22580 h 254990"/>
                <a:gd name="connsiteX266" fmla="*/ 37148 w 85725"/>
                <a:gd name="connsiteY266" fmla="*/ 29248 h 254990"/>
                <a:gd name="connsiteX267" fmla="*/ 38100 w 85725"/>
                <a:gd name="connsiteY267" fmla="*/ 34010 h 254990"/>
                <a:gd name="connsiteX268" fmla="*/ 40958 w 85725"/>
                <a:gd name="connsiteY268" fmla="*/ 38773 h 254990"/>
                <a:gd name="connsiteX269" fmla="*/ 44768 w 85725"/>
                <a:gd name="connsiteY269" fmla="*/ 40678 h 254990"/>
                <a:gd name="connsiteX270" fmla="*/ 48578 w 85725"/>
                <a:gd name="connsiteY270" fmla="*/ 41630 h 254990"/>
                <a:gd name="connsiteX271" fmla="*/ 45720 w 85725"/>
                <a:gd name="connsiteY271" fmla="*/ 39725 h 254990"/>
                <a:gd name="connsiteX272" fmla="*/ 42863 w 85725"/>
                <a:gd name="connsiteY272" fmla="*/ 36868 h 254990"/>
                <a:gd name="connsiteX273" fmla="*/ 44768 w 85725"/>
                <a:gd name="connsiteY273" fmla="*/ 34010 h 254990"/>
                <a:gd name="connsiteX274" fmla="*/ 45720 w 85725"/>
                <a:gd name="connsiteY274" fmla="*/ 30200 h 254990"/>
                <a:gd name="connsiteX275" fmla="*/ 41910 w 85725"/>
                <a:gd name="connsiteY275" fmla="*/ 24485 h 254990"/>
                <a:gd name="connsiteX276" fmla="*/ 35243 w 85725"/>
                <a:gd name="connsiteY276" fmla="*/ 19723 h 254990"/>
                <a:gd name="connsiteX277" fmla="*/ 33338 w 85725"/>
                <a:gd name="connsiteY277" fmla="*/ 20675 h 254990"/>
                <a:gd name="connsiteX278" fmla="*/ 34290 w 85725"/>
                <a:gd name="connsiteY278" fmla="*/ 22580 h 254990"/>
                <a:gd name="connsiteX279" fmla="*/ 33338 w 85725"/>
                <a:gd name="connsiteY279" fmla="*/ 89255 h 254990"/>
                <a:gd name="connsiteX280" fmla="*/ 36195 w 85725"/>
                <a:gd name="connsiteY280" fmla="*/ 93065 h 254990"/>
                <a:gd name="connsiteX281" fmla="*/ 39053 w 85725"/>
                <a:gd name="connsiteY281" fmla="*/ 90208 h 254990"/>
                <a:gd name="connsiteX282" fmla="*/ 35243 w 85725"/>
                <a:gd name="connsiteY282" fmla="*/ 88303 h 254990"/>
                <a:gd name="connsiteX283" fmla="*/ 33338 w 85725"/>
                <a:gd name="connsiteY283" fmla="*/ 89255 h 254990"/>
                <a:gd name="connsiteX284" fmla="*/ 35243 w 85725"/>
                <a:gd name="connsiteY284" fmla="*/ 222605 h 254990"/>
                <a:gd name="connsiteX285" fmla="*/ 35243 w 85725"/>
                <a:gd name="connsiteY285" fmla="*/ 221653 h 254990"/>
                <a:gd name="connsiteX286" fmla="*/ 34290 w 85725"/>
                <a:gd name="connsiteY286" fmla="*/ 220700 h 254990"/>
                <a:gd name="connsiteX287" fmla="*/ 34290 w 85725"/>
                <a:gd name="connsiteY287" fmla="*/ 222605 h 254990"/>
                <a:gd name="connsiteX288" fmla="*/ 35243 w 85725"/>
                <a:gd name="connsiteY288" fmla="*/ 222605 h 254990"/>
                <a:gd name="connsiteX289" fmla="*/ 34290 w 85725"/>
                <a:gd name="connsiteY289" fmla="*/ 179743 h 254990"/>
                <a:gd name="connsiteX290" fmla="*/ 34290 w 85725"/>
                <a:gd name="connsiteY290" fmla="*/ 179743 h 254990"/>
                <a:gd name="connsiteX291" fmla="*/ 34290 w 85725"/>
                <a:gd name="connsiteY291" fmla="*/ 181648 h 254990"/>
                <a:gd name="connsiteX292" fmla="*/ 34290 w 85725"/>
                <a:gd name="connsiteY292" fmla="*/ 179743 h 254990"/>
                <a:gd name="connsiteX293" fmla="*/ 34290 w 85725"/>
                <a:gd name="connsiteY293" fmla="*/ 179743 h 254990"/>
                <a:gd name="connsiteX294" fmla="*/ 38100 w 85725"/>
                <a:gd name="connsiteY294" fmla="*/ 147358 h 254990"/>
                <a:gd name="connsiteX295" fmla="*/ 35243 w 85725"/>
                <a:gd name="connsiteY295" fmla="*/ 143548 h 254990"/>
                <a:gd name="connsiteX296" fmla="*/ 34290 w 85725"/>
                <a:gd name="connsiteY296" fmla="*/ 145453 h 254990"/>
                <a:gd name="connsiteX297" fmla="*/ 36195 w 85725"/>
                <a:gd name="connsiteY297" fmla="*/ 149263 h 254990"/>
                <a:gd name="connsiteX298" fmla="*/ 38100 w 85725"/>
                <a:gd name="connsiteY298" fmla="*/ 147358 h 254990"/>
                <a:gd name="connsiteX299" fmla="*/ 36195 w 85725"/>
                <a:gd name="connsiteY299" fmla="*/ 231178 h 254990"/>
                <a:gd name="connsiteX300" fmla="*/ 35243 w 85725"/>
                <a:gd name="connsiteY300" fmla="*/ 230225 h 254990"/>
                <a:gd name="connsiteX301" fmla="*/ 34290 w 85725"/>
                <a:gd name="connsiteY301" fmla="*/ 231178 h 254990"/>
                <a:gd name="connsiteX302" fmla="*/ 36195 w 85725"/>
                <a:gd name="connsiteY302" fmla="*/ 232130 h 254990"/>
                <a:gd name="connsiteX303" fmla="*/ 36195 w 85725"/>
                <a:gd name="connsiteY303" fmla="*/ 231178 h 254990"/>
                <a:gd name="connsiteX304" fmla="*/ 41910 w 85725"/>
                <a:gd name="connsiteY304" fmla="*/ 132118 h 254990"/>
                <a:gd name="connsiteX305" fmla="*/ 40005 w 85725"/>
                <a:gd name="connsiteY305" fmla="*/ 131165 h 254990"/>
                <a:gd name="connsiteX306" fmla="*/ 36195 w 85725"/>
                <a:gd name="connsiteY306" fmla="*/ 133070 h 254990"/>
                <a:gd name="connsiteX307" fmla="*/ 35243 w 85725"/>
                <a:gd name="connsiteY307" fmla="*/ 134975 h 254990"/>
                <a:gd name="connsiteX308" fmla="*/ 37148 w 85725"/>
                <a:gd name="connsiteY308" fmla="*/ 135928 h 254990"/>
                <a:gd name="connsiteX309" fmla="*/ 40958 w 85725"/>
                <a:gd name="connsiteY309" fmla="*/ 134975 h 254990"/>
                <a:gd name="connsiteX310" fmla="*/ 41910 w 85725"/>
                <a:gd name="connsiteY310" fmla="*/ 132118 h 254990"/>
                <a:gd name="connsiteX311" fmla="*/ 39053 w 85725"/>
                <a:gd name="connsiteY311" fmla="*/ 163550 h 254990"/>
                <a:gd name="connsiteX312" fmla="*/ 36195 w 85725"/>
                <a:gd name="connsiteY312" fmla="*/ 160693 h 254990"/>
                <a:gd name="connsiteX313" fmla="*/ 35243 w 85725"/>
                <a:gd name="connsiteY313" fmla="*/ 161645 h 254990"/>
                <a:gd name="connsiteX314" fmla="*/ 39053 w 85725"/>
                <a:gd name="connsiteY314" fmla="*/ 163550 h 254990"/>
                <a:gd name="connsiteX315" fmla="*/ 39053 w 85725"/>
                <a:gd name="connsiteY315" fmla="*/ 163550 h 254990"/>
                <a:gd name="connsiteX316" fmla="*/ 35243 w 85725"/>
                <a:gd name="connsiteY316" fmla="*/ 16865 h 254990"/>
                <a:gd name="connsiteX317" fmla="*/ 39053 w 85725"/>
                <a:gd name="connsiteY317" fmla="*/ 19723 h 254990"/>
                <a:gd name="connsiteX318" fmla="*/ 40958 w 85725"/>
                <a:gd name="connsiteY318" fmla="*/ 18770 h 254990"/>
                <a:gd name="connsiteX319" fmla="*/ 40958 w 85725"/>
                <a:gd name="connsiteY319" fmla="*/ 18770 h 254990"/>
                <a:gd name="connsiteX320" fmla="*/ 35243 w 85725"/>
                <a:gd name="connsiteY320" fmla="*/ 16865 h 254990"/>
                <a:gd name="connsiteX321" fmla="*/ 35243 w 85725"/>
                <a:gd name="connsiteY321" fmla="*/ 16865 h 254990"/>
                <a:gd name="connsiteX322" fmla="*/ 37148 w 85725"/>
                <a:gd name="connsiteY322" fmla="*/ 193078 h 254990"/>
                <a:gd name="connsiteX323" fmla="*/ 37148 w 85725"/>
                <a:gd name="connsiteY323" fmla="*/ 193078 h 254990"/>
                <a:gd name="connsiteX324" fmla="*/ 40005 w 85725"/>
                <a:gd name="connsiteY324" fmla="*/ 195935 h 254990"/>
                <a:gd name="connsiteX325" fmla="*/ 40958 w 85725"/>
                <a:gd name="connsiteY325" fmla="*/ 193078 h 254990"/>
                <a:gd name="connsiteX326" fmla="*/ 37148 w 85725"/>
                <a:gd name="connsiteY326" fmla="*/ 193078 h 254990"/>
                <a:gd name="connsiteX327" fmla="*/ 40005 w 85725"/>
                <a:gd name="connsiteY327" fmla="*/ 102590 h 254990"/>
                <a:gd name="connsiteX328" fmla="*/ 38100 w 85725"/>
                <a:gd name="connsiteY328" fmla="*/ 102590 h 254990"/>
                <a:gd name="connsiteX329" fmla="*/ 36195 w 85725"/>
                <a:gd name="connsiteY329" fmla="*/ 101638 h 254990"/>
                <a:gd name="connsiteX330" fmla="*/ 38100 w 85725"/>
                <a:gd name="connsiteY330" fmla="*/ 100685 h 254990"/>
                <a:gd name="connsiteX331" fmla="*/ 40005 w 85725"/>
                <a:gd name="connsiteY331" fmla="*/ 102590 h 254990"/>
                <a:gd name="connsiteX332" fmla="*/ 40005 w 85725"/>
                <a:gd name="connsiteY332" fmla="*/ 157835 h 254990"/>
                <a:gd name="connsiteX333" fmla="*/ 40005 w 85725"/>
                <a:gd name="connsiteY333" fmla="*/ 157835 h 254990"/>
                <a:gd name="connsiteX334" fmla="*/ 38100 w 85725"/>
                <a:gd name="connsiteY334" fmla="*/ 157835 h 254990"/>
                <a:gd name="connsiteX335" fmla="*/ 39053 w 85725"/>
                <a:gd name="connsiteY335" fmla="*/ 158788 h 254990"/>
                <a:gd name="connsiteX336" fmla="*/ 40005 w 85725"/>
                <a:gd name="connsiteY336" fmla="*/ 157835 h 254990"/>
                <a:gd name="connsiteX337" fmla="*/ 41910 w 85725"/>
                <a:gd name="connsiteY337" fmla="*/ 226415 h 254990"/>
                <a:gd name="connsiteX338" fmla="*/ 40005 w 85725"/>
                <a:gd name="connsiteY338" fmla="*/ 225463 h 254990"/>
                <a:gd name="connsiteX339" fmla="*/ 39053 w 85725"/>
                <a:gd name="connsiteY339" fmla="*/ 228320 h 254990"/>
                <a:gd name="connsiteX340" fmla="*/ 39053 w 85725"/>
                <a:gd name="connsiteY340" fmla="*/ 229273 h 254990"/>
                <a:gd name="connsiteX341" fmla="*/ 38100 w 85725"/>
                <a:gd name="connsiteY341" fmla="*/ 228320 h 254990"/>
                <a:gd name="connsiteX342" fmla="*/ 37148 w 85725"/>
                <a:gd name="connsiteY342" fmla="*/ 229273 h 254990"/>
                <a:gd name="connsiteX343" fmla="*/ 38100 w 85725"/>
                <a:gd name="connsiteY343" fmla="*/ 230225 h 254990"/>
                <a:gd name="connsiteX344" fmla="*/ 40958 w 85725"/>
                <a:gd name="connsiteY344" fmla="*/ 232130 h 254990"/>
                <a:gd name="connsiteX345" fmla="*/ 41910 w 85725"/>
                <a:gd name="connsiteY345" fmla="*/ 226415 h 254990"/>
                <a:gd name="connsiteX346" fmla="*/ 39053 w 85725"/>
                <a:gd name="connsiteY346" fmla="*/ 48298 h 254990"/>
                <a:gd name="connsiteX347" fmla="*/ 39053 w 85725"/>
                <a:gd name="connsiteY347" fmla="*/ 48298 h 254990"/>
                <a:gd name="connsiteX348" fmla="*/ 38100 w 85725"/>
                <a:gd name="connsiteY348" fmla="*/ 48298 h 254990"/>
                <a:gd name="connsiteX349" fmla="*/ 39053 w 85725"/>
                <a:gd name="connsiteY349" fmla="*/ 48298 h 254990"/>
                <a:gd name="connsiteX350" fmla="*/ 39053 w 85725"/>
                <a:gd name="connsiteY350" fmla="*/ 48298 h 254990"/>
                <a:gd name="connsiteX351" fmla="*/ 40958 w 85725"/>
                <a:gd name="connsiteY351" fmla="*/ 208318 h 254990"/>
                <a:gd name="connsiteX352" fmla="*/ 40005 w 85725"/>
                <a:gd name="connsiteY352" fmla="*/ 207365 h 254990"/>
                <a:gd name="connsiteX353" fmla="*/ 39053 w 85725"/>
                <a:gd name="connsiteY353" fmla="*/ 209270 h 254990"/>
                <a:gd name="connsiteX354" fmla="*/ 40005 w 85725"/>
                <a:gd name="connsiteY354" fmla="*/ 210223 h 254990"/>
                <a:gd name="connsiteX355" fmla="*/ 40958 w 85725"/>
                <a:gd name="connsiteY355" fmla="*/ 208318 h 254990"/>
                <a:gd name="connsiteX356" fmla="*/ 39053 w 85725"/>
                <a:gd name="connsiteY356" fmla="*/ 27343 h 254990"/>
                <a:gd name="connsiteX357" fmla="*/ 39053 w 85725"/>
                <a:gd name="connsiteY357" fmla="*/ 27343 h 254990"/>
                <a:gd name="connsiteX358" fmla="*/ 40958 w 85725"/>
                <a:gd name="connsiteY358" fmla="*/ 27343 h 254990"/>
                <a:gd name="connsiteX359" fmla="*/ 41910 w 85725"/>
                <a:gd name="connsiteY359" fmla="*/ 32105 h 254990"/>
                <a:gd name="connsiteX360" fmla="*/ 40958 w 85725"/>
                <a:gd name="connsiteY360" fmla="*/ 34010 h 254990"/>
                <a:gd name="connsiteX361" fmla="*/ 40005 w 85725"/>
                <a:gd name="connsiteY361" fmla="*/ 32105 h 254990"/>
                <a:gd name="connsiteX362" fmla="*/ 40958 w 85725"/>
                <a:gd name="connsiteY362" fmla="*/ 30200 h 254990"/>
                <a:gd name="connsiteX363" fmla="*/ 39053 w 85725"/>
                <a:gd name="connsiteY363" fmla="*/ 27343 h 254990"/>
                <a:gd name="connsiteX364" fmla="*/ 40005 w 85725"/>
                <a:gd name="connsiteY364" fmla="*/ 38773 h 254990"/>
                <a:gd name="connsiteX365" fmla="*/ 40005 w 85725"/>
                <a:gd name="connsiteY365" fmla="*/ 40678 h 254990"/>
                <a:gd name="connsiteX366" fmla="*/ 40005 w 85725"/>
                <a:gd name="connsiteY366" fmla="*/ 40678 h 254990"/>
                <a:gd name="connsiteX367" fmla="*/ 40005 w 85725"/>
                <a:gd name="connsiteY367" fmla="*/ 38773 h 254990"/>
                <a:gd name="connsiteX368" fmla="*/ 40958 w 85725"/>
                <a:gd name="connsiteY368" fmla="*/ 17818 h 254990"/>
                <a:gd name="connsiteX369" fmla="*/ 43815 w 85725"/>
                <a:gd name="connsiteY369" fmla="*/ 19723 h 254990"/>
                <a:gd name="connsiteX370" fmla="*/ 43815 w 85725"/>
                <a:gd name="connsiteY370" fmla="*/ 20675 h 254990"/>
                <a:gd name="connsiteX371" fmla="*/ 44768 w 85725"/>
                <a:gd name="connsiteY371" fmla="*/ 21628 h 254990"/>
                <a:gd name="connsiteX372" fmla="*/ 44768 w 85725"/>
                <a:gd name="connsiteY372" fmla="*/ 20675 h 254990"/>
                <a:gd name="connsiteX373" fmla="*/ 44768 w 85725"/>
                <a:gd name="connsiteY373" fmla="*/ 19723 h 254990"/>
                <a:gd name="connsiteX374" fmla="*/ 40958 w 85725"/>
                <a:gd name="connsiteY374" fmla="*/ 17818 h 254990"/>
                <a:gd name="connsiteX375" fmla="*/ 41910 w 85725"/>
                <a:gd name="connsiteY375" fmla="*/ 192125 h 254990"/>
                <a:gd name="connsiteX376" fmla="*/ 41910 w 85725"/>
                <a:gd name="connsiteY376" fmla="*/ 192125 h 254990"/>
                <a:gd name="connsiteX377" fmla="*/ 41910 w 85725"/>
                <a:gd name="connsiteY377" fmla="*/ 192125 h 254990"/>
                <a:gd name="connsiteX378" fmla="*/ 43815 w 85725"/>
                <a:gd name="connsiteY378" fmla="*/ 142595 h 254990"/>
                <a:gd name="connsiteX379" fmla="*/ 42863 w 85725"/>
                <a:gd name="connsiteY379" fmla="*/ 140690 h 254990"/>
                <a:gd name="connsiteX380" fmla="*/ 40958 w 85725"/>
                <a:gd name="connsiteY380" fmla="*/ 142595 h 254990"/>
                <a:gd name="connsiteX381" fmla="*/ 40005 w 85725"/>
                <a:gd name="connsiteY381" fmla="*/ 145453 h 254990"/>
                <a:gd name="connsiteX382" fmla="*/ 40958 w 85725"/>
                <a:gd name="connsiteY382" fmla="*/ 147358 h 254990"/>
                <a:gd name="connsiteX383" fmla="*/ 45720 w 85725"/>
                <a:gd name="connsiteY383" fmla="*/ 146405 h 254990"/>
                <a:gd name="connsiteX384" fmla="*/ 46673 w 85725"/>
                <a:gd name="connsiteY384" fmla="*/ 145453 h 254990"/>
                <a:gd name="connsiteX385" fmla="*/ 47625 w 85725"/>
                <a:gd name="connsiteY385" fmla="*/ 143548 h 254990"/>
                <a:gd name="connsiteX386" fmla="*/ 47625 w 85725"/>
                <a:gd name="connsiteY386" fmla="*/ 143548 h 254990"/>
                <a:gd name="connsiteX387" fmla="*/ 46673 w 85725"/>
                <a:gd name="connsiteY387" fmla="*/ 145453 h 254990"/>
                <a:gd name="connsiteX388" fmla="*/ 46673 w 85725"/>
                <a:gd name="connsiteY388" fmla="*/ 146405 h 254990"/>
                <a:gd name="connsiteX389" fmla="*/ 43815 w 85725"/>
                <a:gd name="connsiteY389" fmla="*/ 142595 h 254990"/>
                <a:gd name="connsiteX390" fmla="*/ 41910 w 85725"/>
                <a:gd name="connsiteY390" fmla="*/ 91160 h 254990"/>
                <a:gd name="connsiteX391" fmla="*/ 43815 w 85725"/>
                <a:gd name="connsiteY391" fmla="*/ 92113 h 254990"/>
                <a:gd name="connsiteX392" fmla="*/ 44768 w 85725"/>
                <a:gd name="connsiteY392" fmla="*/ 90208 h 254990"/>
                <a:gd name="connsiteX393" fmla="*/ 43815 w 85725"/>
                <a:gd name="connsiteY393" fmla="*/ 90208 h 254990"/>
                <a:gd name="connsiteX394" fmla="*/ 41910 w 85725"/>
                <a:gd name="connsiteY394" fmla="*/ 91160 h 254990"/>
                <a:gd name="connsiteX395" fmla="*/ 42863 w 85725"/>
                <a:gd name="connsiteY395" fmla="*/ 163550 h 254990"/>
                <a:gd name="connsiteX396" fmla="*/ 42863 w 85725"/>
                <a:gd name="connsiteY396" fmla="*/ 163550 h 254990"/>
                <a:gd name="connsiteX397" fmla="*/ 45720 w 85725"/>
                <a:gd name="connsiteY397" fmla="*/ 162598 h 254990"/>
                <a:gd name="connsiteX398" fmla="*/ 44768 w 85725"/>
                <a:gd name="connsiteY398" fmla="*/ 161645 h 254990"/>
                <a:gd name="connsiteX399" fmla="*/ 42863 w 85725"/>
                <a:gd name="connsiteY399" fmla="*/ 163550 h 254990"/>
                <a:gd name="connsiteX400" fmla="*/ 42863 w 85725"/>
                <a:gd name="connsiteY400" fmla="*/ 203555 h 254990"/>
                <a:gd name="connsiteX401" fmla="*/ 42863 w 85725"/>
                <a:gd name="connsiteY401" fmla="*/ 203555 h 254990"/>
                <a:gd name="connsiteX402" fmla="*/ 42863 w 85725"/>
                <a:gd name="connsiteY402" fmla="*/ 202603 h 254990"/>
                <a:gd name="connsiteX403" fmla="*/ 42863 w 85725"/>
                <a:gd name="connsiteY403" fmla="*/ 203555 h 254990"/>
                <a:gd name="connsiteX404" fmla="*/ 42863 w 85725"/>
                <a:gd name="connsiteY404" fmla="*/ 203555 h 254990"/>
                <a:gd name="connsiteX405" fmla="*/ 44768 w 85725"/>
                <a:gd name="connsiteY405" fmla="*/ 149263 h 254990"/>
                <a:gd name="connsiteX406" fmla="*/ 44768 w 85725"/>
                <a:gd name="connsiteY406" fmla="*/ 149263 h 254990"/>
                <a:gd name="connsiteX407" fmla="*/ 42863 w 85725"/>
                <a:gd name="connsiteY407" fmla="*/ 149263 h 254990"/>
                <a:gd name="connsiteX408" fmla="*/ 43815 w 85725"/>
                <a:gd name="connsiteY408" fmla="*/ 150215 h 254990"/>
                <a:gd name="connsiteX409" fmla="*/ 44768 w 85725"/>
                <a:gd name="connsiteY409" fmla="*/ 149263 h 254990"/>
                <a:gd name="connsiteX410" fmla="*/ 45720 w 85725"/>
                <a:gd name="connsiteY410" fmla="*/ 238798 h 254990"/>
                <a:gd name="connsiteX411" fmla="*/ 43815 w 85725"/>
                <a:gd name="connsiteY411" fmla="*/ 235940 h 254990"/>
                <a:gd name="connsiteX412" fmla="*/ 42863 w 85725"/>
                <a:gd name="connsiteY412" fmla="*/ 236893 h 254990"/>
                <a:gd name="connsiteX413" fmla="*/ 45720 w 85725"/>
                <a:gd name="connsiteY413" fmla="*/ 238798 h 254990"/>
                <a:gd name="connsiteX414" fmla="*/ 45720 w 85725"/>
                <a:gd name="connsiteY414" fmla="*/ 238798 h 254990"/>
                <a:gd name="connsiteX415" fmla="*/ 51435 w 85725"/>
                <a:gd name="connsiteY415" fmla="*/ 154025 h 254990"/>
                <a:gd name="connsiteX416" fmla="*/ 49530 w 85725"/>
                <a:gd name="connsiteY416" fmla="*/ 154025 h 254990"/>
                <a:gd name="connsiteX417" fmla="*/ 44768 w 85725"/>
                <a:gd name="connsiteY417" fmla="*/ 153073 h 254990"/>
                <a:gd name="connsiteX418" fmla="*/ 43815 w 85725"/>
                <a:gd name="connsiteY418" fmla="*/ 154978 h 254990"/>
                <a:gd name="connsiteX419" fmla="*/ 45720 w 85725"/>
                <a:gd name="connsiteY419" fmla="*/ 155930 h 254990"/>
                <a:gd name="connsiteX420" fmla="*/ 47625 w 85725"/>
                <a:gd name="connsiteY420" fmla="*/ 154025 h 254990"/>
                <a:gd name="connsiteX421" fmla="*/ 49530 w 85725"/>
                <a:gd name="connsiteY421" fmla="*/ 153073 h 254990"/>
                <a:gd name="connsiteX422" fmla="*/ 51435 w 85725"/>
                <a:gd name="connsiteY422" fmla="*/ 154025 h 254990"/>
                <a:gd name="connsiteX423" fmla="*/ 51435 w 85725"/>
                <a:gd name="connsiteY423" fmla="*/ 154025 h 254990"/>
                <a:gd name="connsiteX424" fmla="*/ 44768 w 85725"/>
                <a:gd name="connsiteY424" fmla="*/ 214985 h 254990"/>
                <a:gd name="connsiteX425" fmla="*/ 46673 w 85725"/>
                <a:gd name="connsiteY425" fmla="*/ 215938 h 254990"/>
                <a:gd name="connsiteX426" fmla="*/ 47625 w 85725"/>
                <a:gd name="connsiteY426" fmla="*/ 214033 h 254990"/>
                <a:gd name="connsiteX427" fmla="*/ 46673 w 85725"/>
                <a:gd name="connsiteY427" fmla="*/ 213080 h 254990"/>
                <a:gd name="connsiteX428" fmla="*/ 44768 w 85725"/>
                <a:gd name="connsiteY428" fmla="*/ 214985 h 254990"/>
                <a:gd name="connsiteX429" fmla="*/ 45720 w 85725"/>
                <a:gd name="connsiteY429" fmla="*/ 118783 h 254990"/>
                <a:gd name="connsiteX430" fmla="*/ 44768 w 85725"/>
                <a:gd name="connsiteY430" fmla="*/ 119735 h 254990"/>
                <a:gd name="connsiteX431" fmla="*/ 46673 w 85725"/>
                <a:gd name="connsiteY431" fmla="*/ 120688 h 254990"/>
                <a:gd name="connsiteX432" fmla="*/ 47625 w 85725"/>
                <a:gd name="connsiteY432" fmla="*/ 119735 h 254990"/>
                <a:gd name="connsiteX433" fmla="*/ 45720 w 85725"/>
                <a:gd name="connsiteY433" fmla="*/ 118783 h 254990"/>
                <a:gd name="connsiteX434" fmla="*/ 47625 w 85725"/>
                <a:gd name="connsiteY434" fmla="*/ 220700 h 254990"/>
                <a:gd name="connsiteX435" fmla="*/ 47625 w 85725"/>
                <a:gd name="connsiteY435" fmla="*/ 219748 h 254990"/>
                <a:gd name="connsiteX436" fmla="*/ 45720 w 85725"/>
                <a:gd name="connsiteY436" fmla="*/ 219748 h 254990"/>
                <a:gd name="connsiteX437" fmla="*/ 44768 w 85725"/>
                <a:gd name="connsiteY437" fmla="*/ 220700 h 254990"/>
                <a:gd name="connsiteX438" fmla="*/ 45720 w 85725"/>
                <a:gd name="connsiteY438" fmla="*/ 220700 h 254990"/>
                <a:gd name="connsiteX439" fmla="*/ 47625 w 85725"/>
                <a:gd name="connsiteY439" fmla="*/ 220700 h 254990"/>
                <a:gd name="connsiteX440" fmla="*/ 47625 w 85725"/>
                <a:gd name="connsiteY440" fmla="*/ 191173 h 254990"/>
                <a:gd name="connsiteX441" fmla="*/ 45720 w 85725"/>
                <a:gd name="connsiteY441" fmla="*/ 190220 h 254990"/>
                <a:gd name="connsiteX442" fmla="*/ 43815 w 85725"/>
                <a:gd name="connsiteY442" fmla="*/ 192125 h 254990"/>
                <a:gd name="connsiteX443" fmla="*/ 45720 w 85725"/>
                <a:gd name="connsiteY443" fmla="*/ 192125 h 254990"/>
                <a:gd name="connsiteX444" fmla="*/ 47625 w 85725"/>
                <a:gd name="connsiteY444" fmla="*/ 191173 h 254990"/>
                <a:gd name="connsiteX445" fmla="*/ 47625 w 85725"/>
                <a:gd name="connsiteY445" fmla="*/ 136880 h 254990"/>
                <a:gd name="connsiteX446" fmla="*/ 44768 w 85725"/>
                <a:gd name="connsiteY446" fmla="*/ 137833 h 254990"/>
                <a:gd name="connsiteX447" fmla="*/ 46673 w 85725"/>
                <a:gd name="connsiteY447" fmla="*/ 138785 h 254990"/>
                <a:gd name="connsiteX448" fmla="*/ 50483 w 85725"/>
                <a:gd name="connsiteY448" fmla="*/ 136880 h 254990"/>
                <a:gd name="connsiteX449" fmla="*/ 47625 w 85725"/>
                <a:gd name="connsiteY449" fmla="*/ 136880 h 254990"/>
                <a:gd name="connsiteX450" fmla="*/ 46673 w 85725"/>
                <a:gd name="connsiteY450" fmla="*/ 46393 h 254990"/>
                <a:gd name="connsiteX451" fmla="*/ 45720 w 85725"/>
                <a:gd name="connsiteY451" fmla="*/ 44488 h 254990"/>
                <a:gd name="connsiteX452" fmla="*/ 45720 w 85725"/>
                <a:gd name="connsiteY452" fmla="*/ 45440 h 254990"/>
                <a:gd name="connsiteX453" fmla="*/ 46673 w 85725"/>
                <a:gd name="connsiteY453" fmla="*/ 48298 h 254990"/>
                <a:gd name="connsiteX454" fmla="*/ 46673 w 85725"/>
                <a:gd name="connsiteY454" fmla="*/ 46393 h 254990"/>
                <a:gd name="connsiteX455" fmla="*/ 46673 w 85725"/>
                <a:gd name="connsiteY455" fmla="*/ 195935 h 254990"/>
                <a:gd name="connsiteX456" fmla="*/ 47625 w 85725"/>
                <a:gd name="connsiteY456" fmla="*/ 194983 h 254990"/>
                <a:gd name="connsiteX457" fmla="*/ 46673 w 85725"/>
                <a:gd name="connsiteY457" fmla="*/ 194030 h 254990"/>
                <a:gd name="connsiteX458" fmla="*/ 45720 w 85725"/>
                <a:gd name="connsiteY458" fmla="*/ 194983 h 254990"/>
                <a:gd name="connsiteX459" fmla="*/ 46673 w 85725"/>
                <a:gd name="connsiteY459" fmla="*/ 195935 h 254990"/>
                <a:gd name="connsiteX460" fmla="*/ 47625 w 85725"/>
                <a:gd name="connsiteY460" fmla="*/ 101638 h 254990"/>
                <a:gd name="connsiteX461" fmla="*/ 45720 w 85725"/>
                <a:gd name="connsiteY461" fmla="*/ 103543 h 254990"/>
                <a:gd name="connsiteX462" fmla="*/ 46673 w 85725"/>
                <a:gd name="connsiteY462" fmla="*/ 104495 h 254990"/>
                <a:gd name="connsiteX463" fmla="*/ 47625 w 85725"/>
                <a:gd name="connsiteY463" fmla="*/ 101638 h 254990"/>
                <a:gd name="connsiteX464" fmla="*/ 47625 w 85725"/>
                <a:gd name="connsiteY464" fmla="*/ 101638 h 254990"/>
                <a:gd name="connsiteX465" fmla="*/ 47625 w 85725"/>
                <a:gd name="connsiteY465" fmla="*/ 28295 h 254990"/>
                <a:gd name="connsiteX466" fmla="*/ 48578 w 85725"/>
                <a:gd name="connsiteY466" fmla="*/ 29248 h 254990"/>
                <a:gd name="connsiteX467" fmla="*/ 52388 w 85725"/>
                <a:gd name="connsiteY467" fmla="*/ 32105 h 254990"/>
                <a:gd name="connsiteX468" fmla="*/ 56198 w 85725"/>
                <a:gd name="connsiteY468" fmla="*/ 31153 h 254990"/>
                <a:gd name="connsiteX469" fmla="*/ 51435 w 85725"/>
                <a:gd name="connsiteY469" fmla="*/ 35915 h 254990"/>
                <a:gd name="connsiteX470" fmla="*/ 50483 w 85725"/>
                <a:gd name="connsiteY470" fmla="*/ 38773 h 254990"/>
                <a:gd name="connsiteX471" fmla="*/ 53340 w 85725"/>
                <a:gd name="connsiteY471" fmla="*/ 38773 h 254990"/>
                <a:gd name="connsiteX472" fmla="*/ 56198 w 85725"/>
                <a:gd name="connsiteY472" fmla="*/ 34010 h 254990"/>
                <a:gd name="connsiteX473" fmla="*/ 55245 w 85725"/>
                <a:gd name="connsiteY473" fmla="*/ 31153 h 254990"/>
                <a:gd name="connsiteX474" fmla="*/ 55245 w 85725"/>
                <a:gd name="connsiteY474" fmla="*/ 26390 h 254990"/>
                <a:gd name="connsiteX475" fmla="*/ 56198 w 85725"/>
                <a:gd name="connsiteY475" fmla="*/ 28295 h 254990"/>
                <a:gd name="connsiteX476" fmla="*/ 57150 w 85725"/>
                <a:gd name="connsiteY476" fmla="*/ 28295 h 254990"/>
                <a:gd name="connsiteX477" fmla="*/ 56198 w 85725"/>
                <a:gd name="connsiteY477" fmla="*/ 27343 h 254990"/>
                <a:gd name="connsiteX478" fmla="*/ 54293 w 85725"/>
                <a:gd name="connsiteY478" fmla="*/ 25438 h 254990"/>
                <a:gd name="connsiteX479" fmla="*/ 51435 w 85725"/>
                <a:gd name="connsiteY479" fmla="*/ 27343 h 254990"/>
                <a:gd name="connsiteX480" fmla="*/ 51435 w 85725"/>
                <a:gd name="connsiteY480" fmla="*/ 27343 h 254990"/>
                <a:gd name="connsiteX481" fmla="*/ 46673 w 85725"/>
                <a:gd name="connsiteY481" fmla="*/ 25438 h 254990"/>
                <a:gd name="connsiteX482" fmla="*/ 47625 w 85725"/>
                <a:gd name="connsiteY482" fmla="*/ 28295 h 254990"/>
                <a:gd name="connsiteX483" fmla="*/ 47625 w 85725"/>
                <a:gd name="connsiteY483" fmla="*/ 34010 h 254990"/>
                <a:gd name="connsiteX484" fmla="*/ 45720 w 85725"/>
                <a:gd name="connsiteY484" fmla="*/ 36868 h 254990"/>
                <a:gd name="connsiteX485" fmla="*/ 46673 w 85725"/>
                <a:gd name="connsiteY485" fmla="*/ 37820 h 254990"/>
                <a:gd name="connsiteX486" fmla="*/ 47625 w 85725"/>
                <a:gd name="connsiteY486" fmla="*/ 34010 h 254990"/>
                <a:gd name="connsiteX487" fmla="*/ 47625 w 85725"/>
                <a:gd name="connsiteY487" fmla="*/ 34010 h 254990"/>
                <a:gd name="connsiteX488" fmla="*/ 45720 w 85725"/>
                <a:gd name="connsiteY488" fmla="*/ 20675 h 254990"/>
                <a:gd name="connsiteX489" fmla="*/ 46673 w 85725"/>
                <a:gd name="connsiteY489" fmla="*/ 21628 h 254990"/>
                <a:gd name="connsiteX490" fmla="*/ 47625 w 85725"/>
                <a:gd name="connsiteY490" fmla="*/ 21628 h 254990"/>
                <a:gd name="connsiteX491" fmla="*/ 48578 w 85725"/>
                <a:gd name="connsiteY491" fmla="*/ 16865 h 254990"/>
                <a:gd name="connsiteX492" fmla="*/ 46673 w 85725"/>
                <a:gd name="connsiteY492" fmla="*/ 14960 h 254990"/>
                <a:gd name="connsiteX493" fmla="*/ 45720 w 85725"/>
                <a:gd name="connsiteY493" fmla="*/ 14960 h 254990"/>
                <a:gd name="connsiteX494" fmla="*/ 45720 w 85725"/>
                <a:gd name="connsiteY494" fmla="*/ 20675 h 254990"/>
                <a:gd name="connsiteX495" fmla="*/ 47625 w 85725"/>
                <a:gd name="connsiteY495" fmla="*/ 166408 h 254990"/>
                <a:gd name="connsiteX496" fmla="*/ 47625 w 85725"/>
                <a:gd name="connsiteY496" fmla="*/ 166408 h 254990"/>
                <a:gd name="connsiteX497" fmla="*/ 47625 w 85725"/>
                <a:gd name="connsiteY497" fmla="*/ 165455 h 254990"/>
                <a:gd name="connsiteX498" fmla="*/ 47625 w 85725"/>
                <a:gd name="connsiteY498" fmla="*/ 166408 h 254990"/>
                <a:gd name="connsiteX499" fmla="*/ 47625 w 85725"/>
                <a:gd name="connsiteY499" fmla="*/ 166408 h 254990"/>
                <a:gd name="connsiteX500" fmla="*/ 50483 w 85725"/>
                <a:gd name="connsiteY500" fmla="*/ 128308 h 254990"/>
                <a:gd name="connsiteX501" fmla="*/ 50483 w 85725"/>
                <a:gd name="connsiteY501" fmla="*/ 128308 h 254990"/>
                <a:gd name="connsiteX502" fmla="*/ 48578 w 85725"/>
                <a:gd name="connsiteY502" fmla="*/ 123545 h 254990"/>
                <a:gd name="connsiteX503" fmla="*/ 47625 w 85725"/>
                <a:gd name="connsiteY503" fmla="*/ 125450 h 254990"/>
                <a:gd name="connsiteX504" fmla="*/ 50483 w 85725"/>
                <a:gd name="connsiteY504" fmla="*/ 128308 h 254990"/>
                <a:gd name="connsiteX505" fmla="*/ 50483 w 85725"/>
                <a:gd name="connsiteY505" fmla="*/ 163550 h 254990"/>
                <a:gd name="connsiteX506" fmla="*/ 50483 w 85725"/>
                <a:gd name="connsiteY506" fmla="*/ 163550 h 254990"/>
                <a:gd name="connsiteX507" fmla="*/ 48578 w 85725"/>
                <a:gd name="connsiteY507" fmla="*/ 162598 h 254990"/>
                <a:gd name="connsiteX508" fmla="*/ 50483 w 85725"/>
                <a:gd name="connsiteY508" fmla="*/ 163550 h 254990"/>
                <a:gd name="connsiteX509" fmla="*/ 50483 w 85725"/>
                <a:gd name="connsiteY509" fmla="*/ 163550 h 254990"/>
                <a:gd name="connsiteX510" fmla="*/ 52388 w 85725"/>
                <a:gd name="connsiteY510" fmla="*/ 44488 h 254990"/>
                <a:gd name="connsiteX511" fmla="*/ 51435 w 85725"/>
                <a:gd name="connsiteY511" fmla="*/ 43535 h 254990"/>
                <a:gd name="connsiteX512" fmla="*/ 49530 w 85725"/>
                <a:gd name="connsiteY512" fmla="*/ 44488 h 254990"/>
                <a:gd name="connsiteX513" fmla="*/ 50483 w 85725"/>
                <a:gd name="connsiteY513" fmla="*/ 45440 h 254990"/>
                <a:gd name="connsiteX514" fmla="*/ 52388 w 85725"/>
                <a:gd name="connsiteY514" fmla="*/ 44488 h 254990"/>
                <a:gd name="connsiteX515" fmla="*/ 49530 w 85725"/>
                <a:gd name="connsiteY515" fmla="*/ 27343 h 254990"/>
                <a:gd name="connsiteX516" fmla="*/ 49530 w 85725"/>
                <a:gd name="connsiteY516" fmla="*/ 27343 h 254990"/>
                <a:gd name="connsiteX517" fmla="*/ 50483 w 85725"/>
                <a:gd name="connsiteY517" fmla="*/ 29248 h 254990"/>
                <a:gd name="connsiteX518" fmla="*/ 49530 w 85725"/>
                <a:gd name="connsiteY518" fmla="*/ 27343 h 254990"/>
                <a:gd name="connsiteX519" fmla="*/ 54293 w 85725"/>
                <a:gd name="connsiteY519" fmla="*/ 104495 h 254990"/>
                <a:gd name="connsiteX520" fmla="*/ 54293 w 85725"/>
                <a:gd name="connsiteY520" fmla="*/ 104495 h 254990"/>
                <a:gd name="connsiteX521" fmla="*/ 54293 w 85725"/>
                <a:gd name="connsiteY521" fmla="*/ 104495 h 254990"/>
                <a:gd name="connsiteX522" fmla="*/ 54293 w 85725"/>
                <a:gd name="connsiteY522" fmla="*/ 104495 h 254990"/>
                <a:gd name="connsiteX523" fmla="*/ 54293 w 85725"/>
                <a:gd name="connsiteY523" fmla="*/ 104495 h 254990"/>
                <a:gd name="connsiteX524" fmla="*/ 57150 w 85725"/>
                <a:gd name="connsiteY524" fmla="*/ 92113 h 254990"/>
                <a:gd name="connsiteX525" fmla="*/ 57150 w 85725"/>
                <a:gd name="connsiteY525" fmla="*/ 92113 h 254990"/>
                <a:gd name="connsiteX526" fmla="*/ 57150 w 85725"/>
                <a:gd name="connsiteY526" fmla="*/ 92113 h 254990"/>
                <a:gd name="connsiteX527" fmla="*/ 57150 w 85725"/>
                <a:gd name="connsiteY527" fmla="*/ 92113 h 254990"/>
                <a:gd name="connsiteX528" fmla="*/ 57150 w 85725"/>
                <a:gd name="connsiteY528" fmla="*/ 92113 h 2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990">
                  <a:moveTo>
                    <a:pt x="82868" y="253085"/>
                  </a:moveTo>
                  <a:cubicBezTo>
                    <a:pt x="80963" y="254990"/>
                    <a:pt x="79058" y="254990"/>
                    <a:pt x="76200" y="254990"/>
                  </a:cubicBezTo>
                  <a:cubicBezTo>
                    <a:pt x="76200" y="254990"/>
                    <a:pt x="75248" y="254990"/>
                    <a:pt x="75248" y="254990"/>
                  </a:cubicBezTo>
                  <a:lnTo>
                    <a:pt x="52388" y="254990"/>
                  </a:lnTo>
                  <a:cubicBezTo>
                    <a:pt x="44768" y="254990"/>
                    <a:pt x="35243" y="254990"/>
                    <a:pt x="25718" y="254038"/>
                  </a:cubicBezTo>
                  <a:cubicBezTo>
                    <a:pt x="20003" y="254038"/>
                    <a:pt x="14288" y="254990"/>
                    <a:pt x="8573" y="254990"/>
                  </a:cubicBezTo>
                  <a:cubicBezTo>
                    <a:pt x="6668" y="254990"/>
                    <a:pt x="5715" y="254990"/>
                    <a:pt x="3810" y="254990"/>
                  </a:cubicBezTo>
                  <a:cubicBezTo>
                    <a:pt x="1905" y="254990"/>
                    <a:pt x="0" y="253085"/>
                    <a:pt x="0" y="250228"/>
                  </a:cubicBezTo>
                  <a:cubicBezTo>
                    <a:pt x="0" y="247370"/>
                    <a:pt x="1905" y="246418"/>
                    <a:pt x="4763" y="246418"/>
                  </a:cubicBezTo>
                  <a:cubicBezTo>
                    <a:pt x="7620" y="246418"/>
                    <a:pt x="10478" y="246418"/>
                    <a:pt x="13335" y="245465"/>
                  </a:cubicBezTo>
                  <a:cubicBezTo>
                    <a:pt x="17145" y="243560"/>
                    <a:pt x="19050" y="241655"/>
                    <a:pt x="19050" y="237845"/>
                  </a:cubicBezTo>
                  <a:cubicBezTo>
                    <a:pt x="19050" y="230225"/>
                    <a:pt x="20003" y="221653"/>
                    <a:pt x="20003" y="214985"/>
                  </a:cubicBezTo>
                  <a:cubicBezTo>
                    <a:pt x="19050" y="194030"/>
                    <a:pt x="19050" y="173075"/>
                    <a:pt x="19050" y="152120"/>
                  </a:cubicBezTo>
                  <a:cubicBezTo>
                    <a:pt x="19050" y="137833"/>
                    <a:pt x="19050" y="123545"/>
                    <a:pt x="19050" y="109258"/>
                  </a:cubicBezTo>
                  <a:cubicBezTo>
                    <a:pt x="19050" y="107353"/>
                    <a:pt x="19050" y="104495"/>
                    <a:pt x="19050" y="102590"/>
                  </a:cubicBezTo>
                  <a:cubicBezTo>
                    <a:pt x="17145" y="97828"/>
                    <a:pt x="14288" y="94970"/>
                    <a:pt x="9525" y="94018"/>
                  </a:cubicBezTo>
                  <a:cubicBezTo>
                    <a:pt x="7620" y="94018"/>
                    <a:pt x="5715" y="94018"/>
                    <a:pt x="3810" y="93065"/>
                  </a:cubicBezTo>
                  <a:cubicBezTo>
                    <a:pt x="0" y="92113"/>
                    <a:pt x="-952" y="89255"/>
                    <a:pt x="1905" y="86398"/>
                  </a:cubicBezTo>
                  <a:cubicBezTo>
                    <a:pt x="2858" y="85445"/>
                    <a:pt x="3810" y="84493"/>
                    <a:pt x="5715" y="84493"/>
                  </a:cubicBezTo>
                  <a:cubicBezTo>
                    <a:pt x="10478" y="83540"/>
                    <a:pt x="14288" y="83540"/>
                    <a:pt x="19050" y="84493"/>
                  </a:cubicBezTo>
                  <a:cubicBezTo>
                    <a:pt x="23813" y="85445"/>
                    <a:pt x="28575" y="84493"/>
                    <a:pt x="33338" y="84493"/>
                  </a:cubicBezTo>
                  <a:cubicBezTo>
                    <a:pt x="40958" y="83540"/>
                    <a:pt x="47625" y="82588"/>
                    <a:pt x="54293" y="79730"/>
                  </a:cubicBezTo>
                  <a:cubicBezTo>
                    <a:pt x="56198" y="78778"/>
                    <a:pt x="58103" y="78778"/>
                    <a:pt x="60008" y="77825"/>
                  </a:cubicBezTo>
                  <a:cubicBezTo>
                    <a:pt x="63818" y="77825"/>
                    <a:pt x="65723" y="78778"/>
                    <a:pt x="65723" y="82588"/>
                  </a:cubicBezTo>
                  <a:cubicBezTo>
                    <a:pt x="65723" y="89255"/>
                    <a:pt x="65723" y="95923"/>
                    <a:pt x="65723" y="102590"/>
                  </a:cubicBezTo>
                  <a:cubicBezTo>
                    <a:pt x="64770" y="111163"/>
                    <a:pt x="65723" y="119735"/>
                    <a:pt x="65723" y="129260"/>
                  </a:cubicBezTo>
                  <a:cubicBezTo>
                    <a:pt x="65723" y="132118"/>
                    <a:pt x="65723" y="134975"/>
                    <a:pt x="64770" y="137833"/>
                  </a:cubicBezTo>
                  <a:cubicBezTo>
                    <a:pt x="63818" y="139738"/>
                    <a:pt x="63818" y="141643"/>
                    <a:pt x="64770" y="142595"/>
                  </a:cubicBezTo>
                  <a:cubicBezTo>
                    <a:pt x="65723" y="148310"/>
                    <a:pt x="65723" y="153073"/>
                    <a:pt x="64770" y="158788"/>
                  </a:cubicBezTo>
                  <a:cubicBezTo>
                    <a:pt x="64770" y="162598"/>
                    <a:pt x="64770" y="166408"/>
                    <a:pt x="65723" y="170218"/>
                  </a:cubicBezTo>
                  <a:cubicBezTo>
                    <a:pt x="66675" y="173075"/>
                    <a:pt x="66675" y="176885"/>
                    <a:pt x="66675" y="180695"/>
                  </a:cubicBezTo>
                  <a:cubicBezTo>
                    <a:pt x="65723" y="198793"/>
                    <a:pt x="65723" y="217843"/>
                    <a:pt x="66675" y="235940"/>
                  </a:cubicBezTo>
                  <a:cubicBezTo>
                    <a:pt x="67628" y="244513"/>
                    <a:pt x="70485" y="247370"/>
                    <a:pt x="79058" y="247370"/>
                  </a:cubicBezTo>
                  <a:lnTo>
                    <a:pt x="81915" y="247370"/>
                  </a:lnTo>
                  <a:cubicBezTo>
                    <a:pt x="83820" y="247370"/>
                    <a:pt x="84773" y="249275"/>
                    <a:pt x="85725" y="250228"/>
                  </a:cubicBezTo>
                  <a:cubicBezTo>
                    <a:pt x="83820" y="250228"/>
                    <a:pt x="83820" y="251180"/>
                    <a:pt x="82868" y="253085"/>
                  </a:cubicBezTo>
                  <a:close/>
                  <a:moveTo>
                    <a:pt x="14288" y="39725"/>
                  </a:moveTo>
                  <a:cubicBezTo>
                    <a:pt x="9525" y="26390"/>
                    <a:pt x="15240" y="12103"/>
                    <a:pt x="27623" y="4483"/>
                  </a:cubicBezTo>
                  <a:cubicBezTo>
                    <a:pt x="39053" y="-3137"/>
                    <a:pt x="51435" y="-280"/>
                    <a:pt x="60008" y="7340"/>
                  </a:cubicBezTo>
                  <a:cubicBezTo>
                    <a:pt x="67628" y="13055"/>
                    <a:pt x="69533" y="22580"/>
                    <a:pt x="68580" y="31153"/>
                  </a:cubicBezTo>
                  <a:cubicBezTo>
                    <a:pt x="68580" y="32105"/>
                    <a:pt x="68580" y="33058"/>
                    <a:pt x="67628" y="34010"/>
                  </a:cubicBezTo>
                  <a:cubicBezTo>
                    <a:pt x="65723" y="49250"/>
                    <a:pt x="56198" y="56870"/>
                    <a:pt x="40958" y="56870"/>
                  </a:cubicBezTo>
                  <a:cubicBezTo>
                    <a:pt x="28575" y="57823"/>
                    <a:pt x="18098" y="51155"/>
                    <a:pt x="14288" y="39725"/>
                  </a:cubicBezTo>
                  <a:close/>
                  <a:moveTo>
                    <a:pt x="23813" y="20675"/>
                  </a:moveTo>
                  <a:cubicBezTo>
                    <a:pt x="23813" y="20675"/>
                    <a:pt x="23813" y="20675"/>
                    <a:pt x="23813" y="20675"/>
                  </a:cubicBezTo>
                  <a:cubicBezTo>
                    <a:pt x="23813" y="20675"/>
                    <a:pt x="23813" y="20675"/>
                    <a:pt x="23813" y="20675"/>
                  </a:cubicBezTo>
                  <a:cubicBezTo>
                    <a:pt x="24765" y="19723"/>
                    <a:pt x="23813" y="19723"/>
                    <a:pt x="23813" y="20675"/>
                  </a:cubicBezTo>
                  <a:cubicBezTo>
                    <a:pt x="23813" y="19723"/>
                    <a:pt x="23813" y="20675"/>
                    <a:pt x="23813" y="20675"/>
                  </a:cubicBezTo>
                  <a:close/>
                  <a:moveTo>
                    <a:pt x="25718" y="30200"/>
                  </a:moveTo>
                  <a:cubicBezTo>
                    <a:pt x="25718" y="31153"/>
                    <a:pt x="26670" y="32105"/>
                    <a:pt x="26670" y="32105"/>
                  </a:cubicBezTo>
                  <a:cubicBezTo>
                    <a:pt x="27623" y="32105"/>
                    <a:pt x="27623" y="30200"/>
                    <a:pt x="27623" y="29248"/>
                  </a:cubicBezTo>
                  <a:cubicBezTo>
                    <a:pt x="27623" y="29248"/>
                    <a:pt x="27623" y="28295"/>
                    <a:pt x="26670" y="28295"/>
                  </a:cubicBezTo>
                  <a:cubicBezTo>
                    <a:pt x="25718" y="29248"/>
                    <a:pt x="25718" y="30200"/>
                    <a:pt x="25718" y="30200"/>
                  </a:cubicBezTo>
                  <a:close/>
                  <a:moveTo>
                    <a:pt x="28575" y="195935"/>
                  </a:moveTo>
                  <a:cubicBezTo>
                    <a:pt x="28575" y="196888"/>
                    <a:pt x="28575" y="196888"/>
                    <a:pt x="28575" y="195935"/>
                  </a:cubicBezTo>
                  <a:lnTo>
                    <a:pt x="28575" y="195935"/>
                  </a:lnTo>
                  <a:cubicBezTo>
                    <a:pt x="28575" y="195935"/>
                    <a:pt x="28575" y="195935"/>
                    <a:pt x="28575" y="195935"/>
                  </a:cubicBezTo>
                  <a:cubicBezTo>
                    <a:pt x="27623" y="195935"/>
                    <a:pt x="27623" y="195935"/>
                    <a:pt x="28575" y="195935"/>
                  </a:cubicBezTo>
                  <a:close/>
                  <a:moveTo>
                    <a:pt x="29528" y="228320"/>
                  </a:moveTo>
                  <a:cubicBezTo>
                    <a:pt x="31433" y="227368"/>
                    <a:pt x="33338" y="226415"/>
                    <a:pt x="35243" y="226415"/>
                  </a:cubicBezTo>
                  <a:cubicBezTo>
                    <a:pt x="38100" y="224510"/>
                    <a:pt x="41910" y="224510"/>
                    <a:pt x="44768" y="221653"/>
                  </a:cubicBezTo>
                  <a:cubicBezTo>
                    <a:pt x="43815" y="221653"/>
                    <a:pt x="42863" y="222605"/>
                    <a:pt x="42863" y="220700"/>
                  </a:cubicBezTo>
                  <a:cubicBezTo>
                    <a:pt x="42863" y="219748"/>
                    <a:pt x="43815" y="219748"/>
                    <a:pt x="42863" y="218795"/>
                  </a:cubicBezTo>
                  <a:cubicBezTo>
                    <a:pt x="41910" y="218795"/>
                    <a:pt x="40958" y="218795"/>
                    <a:pt x="40958" y="218795"/>
                  </a:cubicBezTo>
                  <a:cubicBezTo>
                    <a:pt x="39053" y="219748"/>
                    <a:pt x="38100" y="222605"/>
                    <a:pt x="36195" y="223558"/>
                  </a:cubicBezTo>
                  <a:lnTo>
                    <a:pt x="36195" y="226415"/>
                  </a:lnTo>
                  <a:cubicBezTo>
                    <a:pt x="34290" y="226415"/>
                    <a:pt x="31433" y="225463"/>
                    <a:pt x="29528" y="226415"/>
                  </a:cubicBezTo>
                  <a:cubicBezTo>
                    <a:pt x="28575" y="226415"/>
                    <a:pt x="28575" y="227368"/>
                    <a:pt x="28575" y="227368"/>
                  </a:cubicBezTo>
                  <a:cubicBezTo>
                    <a:pt x="28575" y="228320"/>
                    <a:pt x="28575" y="228320"/>
                    <a:pt x="29528" y="228320"/>
                  </a:cubicBezTo>
                  <a:close/>
                  <a:moveTo>
                    <a:pt x="53340" y="98780"/>
                  </a:moveTo>
                  <a:cubicBezTo>
                    <a:pt x="53340" y="97828"/>
                    <a:pt x="52388" y="97828"/>
                    <a:pt x="52388" y="97828"/>
                  </a:cubicBezTo>
                  <a:cubicBezTo>
                    <a:pt x="51435" y="94970"/>
                    <a:pt x="48578" y="95923"/>
                    <a:pt x="46673"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8"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8" y="105448"/>
                  </a:cubicBezTo>
                  <a:cubicBezTo>
                    <a:pt x="38100" y="105448"/>
                    <a:pt x="38100" y="106400"/>
                    <a:pt x="37148" y="107353"/>
                  </a:cubicBezTo>
                  <a:cubicBezTo>
                    <a:pt x="35243" y="110210"/>
                    <a:pt x="37148"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3" y="131165"/>
                  </a:cubicBezTo>
                  <a:cubicBezTo>
                    <a:pt x="46673" y="132118"/>
                    <a:pt x="47625" y="133070"/>
                    <a:pt x="48578" y="133070"/>
                  </a:cubicBezTo>
                  <a:cubicBezTo>
                    <a:pt x="48578" y="133070"/>
                    <a:pt x="49530" y="133070"/>
                    <a:pt x="49530" y="132118"/>
                  </a:cubicBezTo>
                  <a:cubicBezTo>
                    <a:pt x="48578" y="131165"/>
                    <a:pt x="47625" y="131165"/>
                    <a:pt x="46673" y="131165"/>
                  </a:cubicBezTo>
                  <a:lnTo>
                    <a:pt x="46673" y="131165"/>
                  </a:lnTo>
                  <a:cubicBezTo>
                    <a:pt x="46673" y="128308"/>
                    <a:pt x="46673"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3" y="112115"/>
                    <a:pt x="46673" y="113068"/>
                    <a:pt x="46673"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3"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8305"/>
                    <a:pt x="38100" y="107353"/>
                    <a:pt x="38100" y="107353"/>
                  </a:cubicBezTo>
                  <a:cubicBezTo>
                    <a:pt x="40005" y="105448"/>
                    <a:pt x="40005" y="102590"/>
                    <a:pt x="41910" y="100685"/>
                  </a:cubicBezTo>
                  <a:cubicBezTo>
                    <a:pt x="43815" y="99733"/>
                    <a:pt x="46673" y="96875"/>
                    <a:pt x="49530" y="98780"/>
                  </a:cubicBezTo>
                  <a:cubicBezTo>
                    <a:pt x="52388" y="99733"/>
                    <a:pt x="53340" y="98780"/>
                    <a:pt x="53340" y="98780"/>
                  </a:cubicBezTo>
                  <a:close/>
                  <a:moveTo>
                    <a:pt x="28575" y="121640"/>
                  </a:moveTo>
                  <a:cubicBezTo>
                    <a:pt x="28575" y="122593"/>
                    <a:pt x="28575" y="122593"/>
                    <a:pt x="29528" y="123545"/>
                  </a:cubicBezTo>
                  <a:cubicBezTo>
                    <a:pt x="30480" y="124498"/>
                    <a:pt x="31433" y="124498"/>
                    <a:pt x="31433" y="125450"/>
                  </a:cubicBezTo>
                  <a:cubicBezTo>
                    <a:pt x="32385" y="130213"/>
                    <a:pt x="35243" y="125450"/>
                    <a:pt x="37148" y="126403"/>
                  </a:cubicBezTo>
                  <a:cubicBezTo>
                    <a:pt x="38100" y="126403"/>
                    <a:pt x="37148" y="124498"/>
                    <a:pt x="37148"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3" y="25438"/>
                  </a:cubicBezTo>
                  <a:cubicBezTo>
                    <a:pt x="32385" y="24485"/>
                    <a:pt x="34290" y="27343"/>
                    <a:pt x="34290" y="25438"/>
                  </a:cubicBezTo>
                  <a:cubicBezTo>
                    <a:pt x="35243" y="23533"/>
                    <a:pt x="32385" y="24485"/>
                    <a:pt x="31433" y="23533"/>
                  </a:cubicBezTo>
                  <a:cubicBezTo>
                    <a:pt x="31433" y="22580"/>
                    <a:pt x="30480" y="22580"/>
                    <a:pt x="29528" y="22580"/>
                  </a:cubicBezTo>
                  <a:cubicBezTo>
                    <a:pt x="28575" y="22580"/>
                    <a:pt x="28575" y="22580"/>
                    <a:pt x="28575" y="24485"/>
                  </a:cubicBezTo>
                  <a:close/>
                  <a:moveTo>
                    <a:pt x="31433" y="147358"/>
                  </a:moveTo>
                  <a:cubicBezTo>
                    <a:pt x="31433" y="148310"/>
                    <a:pt x="31433" y="147358"/>
                    <a:pt x="31433" y="147358"/>
                  </a:cubicBezTo>
                  <a:lnTo>
                    <a:pt x="30480" y="144500"/>
                  </a:lnTo>
                  <a:cubicBezTo>
                    <a:pt x="30480" y="144500"/>
                    <a:pt x="29528" y="144500"/>
                    <a:pt x="29528" y="145453"/>
                  </a:cubicBezTo>
                  <a:cubicBezTo>
                    <a:pt x="29528" y="146405"/>
                    <a:pt x="29528" y="147358"/>
                    <a:pt x="31433" y="147358"/>
                  </a:cubicBezTo>
                  <a:close/>
                  <a:moveTo>
                    <a:pt x="29528" y="219748"/>
                  </a:moveTo>
                  <a:cubicBezTo>
                    <a:pt x="29528" y="219748"/>
                    <a:pt x="29528" y="219748"/>
                    <a:pt x="29528" y="219748"/>
                  </a:cubicBezTo>
                  <a:cubicBezTo>
                    <a:pt x="29528" y="220700"/>
                    <a:pt x="30480" y="220700"/>
                    <a:pt x="29528" y="219748"/>
                  </a:cubicBezTo>
                  <a:cubicBezTo>
                    <a:pt x="30480" y="219748"/>
                    <a:pt x="30480" y="219748"/>
                    <a:pt x="29528" y="219748"/>
                  </a:cubicBezTo>
                  <a:cubicBezTo>
                    <a:pt x="29528" y="218795"/>
                    <a:pt x="29528" y="218795"/>
                    <a:pt x="29528" y="219748"/>
                  </a:cubicBezTo>
                  <a:close/>
                  <a:moveTo>
                    <a:pt x="32385" y="154025"/>
                  </a:moveTo>
                  <a:cubicBezTo>
                    <a:pt x="33338" y="154025"/>
                    <a:pt x="33338" y="153073"/>
                    <a:pt x="32385" y="154025"/>
                  </a:cubicBezTo>
                  <a:cubicBezTo>
                    <a:pt x="32385" y="152120"/>
                    <a:pt x="31433" y="152120"/>
                    <a:pt x="30480" y="152120"/>
                  </a:cubicBezTo>
                  <a:cubicBezTo>
                    <a:pt x="29528" y="152120"/>
                    <a:pt x="29528" y="152120"/>
                    <a:pt x="29528" y="153073"/>
                  </a:cubicBezTo>
                  <a:cubicBezTo>
                    <a:pt x="29528" y="154025"/>
                    <a:pt x="31433" y="153073"/>
                    <a:pt x="32385" y="154025"/>
                  </a:cubicBezTo>
                  <a:close/>
                  <a:moveTo>
                    <a:pt x="40958" y="137833"/>
                  </a:moveTo>
                  <a:cubicBezTo>
                    <a:pt x="40958" y="136880"/>
                    <a:pt x="38100" y="136880"/>
                    <a:pt x="37148" y="135928"/>
                  </a:cubicBezTo>
                  <a:lnTo>
                    <a:pt x="36195" y="135928"/>
                  </a:lnTo>
                  <a:cubicBezTo>
                    <a:pt x="35243" y="137833"/>
                    <a:pt x="32385" y="136880"/>
                    <a:pt x="30480" y="138785"/>
                  </a:cubicBezTo>
                  <a:cubicBezTo>
                    <a:pt x="29528" y="139738"/>
                    <a:pt x="29528" y="139738"/>
                    <a:pt x="29528" y="140690"/>
                  </a:cubicBezTo>
                  <a:cubicBezTo>
                    <a:pt x="29528" y="141643"/>
                    <a:pt x="30480" y="140690"/>
                    <a:pt x="31433" y="140690"/>
                  </a:cubicBezTo>
                  <a:cubicBezTo>
                    <a:pt x="33338" y="138785"/>
                    <a:pt x="35243" y="140690"/>
                    <a:pt x="37148" y="138785"/>
                  </a:cubicBezTo>
                  <a:cubicBezTo>
                    <a:pt x="38100" y="137833"/>
                    <a:pt x="40958" y="139738"/>
                    <a:pt x="40958" y="137833"/>
                  </a:cubicBezTo>
                  <a:close/>
                  <a:moveTo>
                    <a:pt x="30480" y="131165"/>
                  </a:moveTo>
                  <a:cubicBezTo>
                    <a:pt x="31433" y="131165"/>
                    <a:pt x="31433" y="132118"/>
                    <a:pt x="32385" y="132118"/>
                  </a:cubicBezTo>
                  <a:cubicBezTo>
                    <a:pt x="32385" y="131165"/>
                    <a:pt x="32385" y="131165"/>
                    <a:pt x="32385" y="131165"/>
                  </a:cubicBezTo>
                  <a:cubicBezTo>
                    <a:pt x="31433" y="130213"/>
                    <a:pt x="30480" y="129260"/>
                    <a:pt x="30480" y="131165"/>
                  </a:cubicBezTo>
                  <a:cubicBezTo>
                    <a:pt x="29528" y="130213"/>
                    <a:pt x="29528" y="131165"/>
                    <a:pt x="30480" y="131165"/>
                  </a:cubicBezTo>
                  <a:close/>
                  <a:moveTo>
                    <a:pt x="32385" y="31153"/>
                  </a:moveTo>
                  <a:cubicBezTo>
                    <a:pt x="33338" y="31153"/>
                    <a:pt x="34290" y="31153"/>
                    <a:pt x="34290" y="31153"/>
                  </a:cubicBezTo>
                  <a:cubicBezTo>
                    <a:pt x="35243" y="30200"/>
                    <a:pt x="34290" y="29248"/>
                    <a:pt x="33338" y="29248"/>
                  </a:cubicBezTo>
                  <a:cubicBezTo>
                    <a:pt x="32385" y="28295"/>
                    <a:pt x="31433" y="27343"/>
                    <a:pt x="29528" y="27343"/>
                  </a:cubicBezTo>
                  <a:lnTo>
                    <a:pt x="30480" y="31153"/>
                  </a:lnTo>
                  <a:cubicBezTo>
                    <a:pt x="30480" y="31153"/>
                    <a:pt x="31433" y="31153"/>
                    <a:pt x="32385" y="31153"/>
                  </a:cubicBezTo>
                  <a:close/>
                  <a:moveTo>
                    <a:pt x="31433" y="37820"/>
                  </a:moveTo>
                  <a:lnTo>
                    <a:pt x="31433" y="37820"/>
                  </a:lnTo>
                  <a:cubicBezTo>
                    <a:pt x="30480" y="37820"/>
                    <a:pt x="30480" y="37820"/>
                    <a:pt x="30480" y="37820"/>
                  </a:cubicBezTo>
                  <a:cubicBezTo>
                    <a:pt x="30480" y="37820"/>
                    <a:pt x="30480" y="38773"/>
                    <a:pt x="31433" y="37820"/>
                  </a:cubicBezTo>
                  <a:cubicBezTo>
                    <a:pt x="31433" y="38773"/>
                    <a:pt x="31433" y="38773"/>
                    <a:pt x="31433" y="37820"/>
                  </a:cubicBezTo>
                  <a:close/>
                  <a:moveTo>
                    <a:pt x="49530" y="178790"/>
                  </a:moveTo>
                  <a:cubicBezTo>
                    <a:pt x="43815" y="178790"/>
                    <a:pt x="46673" y="176885"/>
                    <a:pt x="48578" y="174028"/>
                  </a:cubicBezTo>
                  <a:cubicBezTo>
                    <a:pt x="48578" y="174028"/>
                    <a:pt x="49530" y="173075"/>
                    <a:pt x="49530" y="173075"/>
                  </a:cubicBezTo>
                  <a:cubicBezTo>
                    <a:pt x="49530" y="172123"/>
                    <a:pt x="49530" y="171170"/>
                    <a:pt x="48578" y="172123"/>
                  </a:cubicBezTo>
                  <a:cubicBezTo>
                    <a:pt x="46673" y="174028"/>
                    <a:pt x="46673" y="173075"/>
                    <a:pt x="46673" y="171170"/>
                  </a:cubicBezTo>
                  <a:cubicBezTo>
                    <a:pt x="46673" y="170218"/>
                    <a:pt x="47625" y="169265"/>
                    <a:pt x="46673" y="169265"/>
                  </a:cubicBezTo>
                  <a:cubicBezTo>
                    <a:pt x="45720" y="169265"/>
                    <a:pt x="45720" y="170218"/>
                    <a:pt x="45720" y="171170"/>
                  </a:cubicBezTo>
                  <a:cubicBezTo>
                    <a:pt x="44768" y="173075"/>
                    <a:pt x="45720" y="174980"/>
                    <a:pt x="43815" y="176885"/>
                  </a:cubicBezTo>
                  <a:cubicBezTo>
                    <a:pt x="43815" y="176885"/>
                    <a:pt x="42863" y="175933"/>
                    <a:pt x="42863" y="175933"/>
                  </a:cubicBezTo>
                  <a:lnTo>
                    <a:pt x="42863" y="175933"/>
                  </a:lnTo>
                  <a:cubicBezTo>
                    <a:pt x="42863" y="175933"/>
                    <a:pt x="43815" y="175933"/>
                    <a:pt x="43815" y="175933"/>
                  </a:cubicBezTo>
                  <a:cubicBezTo>
                    <a:pt x="43815" y="177838"/>
                    <a:pt x="42863" y="179743"/>
                    <a:pt x="41910" y="181648"/>
                  </a:cubicBezTo>
                  <a:cubicBezTo>
                    <a:pt x="40958" y="183553"/>
                    <a:pt x="38100" y="183553"/>
                    <a:pt x="37148" y="185458"/>
                  </a:cubicBezTo>
                  <a:cubicBezTo>
                    <a:pt x="36195" y="185458"/>
                    <a:pt x="34290" y="184505"/>
                    <a:pt x="34290" y="186410"/>
                  </a:cubicBezTo>
                  <a:cubicBezTo>
                    <a:pt x="34290" y="187363"/>
                    <a:pt x="34290" y="188315"/>
                    <a:pt x="33338" y="188315"/>
                  </a:cubicBezTo>
                  <a:cubicBezTo>
                    <a:pt x="32385" y="188315"/>
                    <a:pt x="30480" y="188315"/>
                    <a:pt x="32385" y="189268"/>
                  </a:cubicBezTo>
                  <a:cubicBezTo>
                    <a:pt x="33338" y="190220"/>
                    <a:pt x="34290" y="192125"/>
                    <a:pt x="35243" y="191173"/>
                  </a:cubicBezTo>
                  <a:cubicBezTo>
                    <a:pt x="35243" y="188315"/>
                    <a:pt x="39053" y="189268"/>
                    <a:pt x="38100" y="185458"/>
                  </a:cubicBezTo>
                  <a:cubicBezTo>
                    <a:pt x="40958" y="185458"/>
                    <a:pt x="43815" y="186410"/>
                    <a:pt x="46673" y="188315"/>
                  </a:cubicBezTo>
                  <a:cubicBezTo>
                    <a:pt x="48578" y="189268"/>
                    <a:pt x="48578" y="187363"/>
                    <a:pt x="49530" y="187363"/>
                  </a:cubicBezTo>
                  <a:cubicBezTo>
                    <a:pt x="50483" y="186410"/>
                    <a:pt x="48578" y="186410"/>
                    <a:pt x="48578" y="186410"/>
                  </a:cubicBezTo>
                  <a:cubicBezTo>
                    <a:pt x="46673" y="185458"/>
                    <a:pt x="43815" y="184505"/>
                    <a:pt x="42863" y="182600"/>
                  </a:cubicBezTo>
                  <a:lnTo>
                    <a:pt x="43815" y="182600"/>
                  </a:lnTo>
                  <a:cubicBezTo>
                    <a:pt x="44768" y="182600"/>
                    <a:pt x="46673" y="177838"/>
                    <a:pt x="49530" y="178790"/>
                  </a:cubicBezTo>
                  <a:cubicBezTo>
                    <a:pt x="50483" y="179743"/>
                    <a:pt x="50483" y="178790"/>
                    <a:pt x="49530" y="178790"/>
                  </a:cubicBezTo>
                  <a:close/>
                  <a:moveTo>
                    <a:pt x="37148" y="171170"/>
                  </a:moveTo>
                  <a:cubicBezTo>
                    <a:pt x="37148" y="170218"/>
                    <a:pt x="38100" y="171170"/>
                    <a:pt x="39053" y="171170"/>
                  </a:cubicBezTo>
                  <a:cubicBezTo>
                    <a:pt x="39053" y="171170"/>
                    <a:pt x="40005" y="171170"/>
                    <a:pt x="40005" y="171170"/>
                  </a:cubicBezTo>
                  <a:cubicBezTo>
                    <a:pt x="40005" y="171170"/>
                    <a:pt x="40005" y="170218"/>
                    <a:pt x="40005" y="170218"/>
                  </a:cubicBezTo>
                  <a:cubicBezTo>
                    <a:pt x="37148" y="169265"/>
                    <a:pt x="37148" y="165455"/>
                    <a:pt x="33338" y="166408"/>
                  </a:cubicBezTo>
                  <a:lnTo>
                    <a:pt x="31433" y="166408"/>
                  </a:lnTo>
                  <a:cubicBezTo>
                    <a:pt x="30480" y="166408"/>
                    <a:pt x="30480" y="167360"/>
                    <a:pt x="30480" y="167360"/>
                  </a:cubicBezTo>
                  <a:cubicBezTo>
                    <a:pt x="33338" y="169265"/>
                    <a:pt x="33338" y="173075"/>
                    <a:pt x="36195" y="174028"/>
                  </a:cubicBezTo>
                  <a:cubicBezTo>
                    <a:pt x="37148" y="174028"/>
                    <a:pt x="37148" y="174980"/>
                    <a:pt x="38100" y="174028"/>
                  </a:cubicBezTo>
                  <a:cubicBezTo>
                    <a:pt x="39053" y="173075"/>
                    <a:pt x="38100" y="173075"/>
                    <a:pt x="38100" y="172123"/>
                  </a:cubicBezTo>
                  <a:cubicBezTo>
                    <a:pt x="37148" y="172123"/>
                    <a:pt x="36195" y="172123"/>
                    <a:pt x="37148" y="171170"/>
                  </a:cubicBezTo>
                  <a:close/>
                  <a:moveTo>
                    <a:pt x="32385" y="111163"/>
                  </a:moveTo>
                  <a:lnTo>
                    <a:pt x="32385" y="110210"/>
                  </a:lnTo>
                  <a:cubicBezTo>
                    <a:pt x="32385" y="109258"/>
                    <a:pt x="33338" y="107353"/>
                    <a:pt x="31433" y="107353"/>
                  </a:cubicBezTo>
                  <a:cubicBezTo>
                    <a:pt x="31433" y="107353"/>
                    <a:pt x="30480" y="107353"/>
                    <a:pt x="30480" y="107353"/>
                  </a:cubicBezTo>
                  <a:cubicBezTo>
                    <a:pt x="29528" y="108305"/>
                    <a:pt x="29528" y="110210"/>
                    <a:pt x="30480" y="111163"/>
                  </a:cubicBezTo>
                  <a:cubicBezTo>
                    <a:pt x="31433" y="111163"/>
                    <a:pt x="32385" y="111163"/>
                    <a:pt x="32385" y="111163"/>
                  </a:cubicBezTo>
                  <a:cubicBezTo>
                    <a:pt x="31433" y="112115"/>
                    <a:pt x="30480" y="114020"/>
                    <a:pt x="31433" y="114020"/>
                  </a:cubicBezTo>
                  <a:cubicBezTo>
                    <a:pt x="33338" y="113068"/>
                    <a:pt x="35243" y="115925"/>
                    <a:pt x="36195" y="114020"/>
                  </a:cubicBezTo>
                  <a:cubicBezTo>
                    <a:pt x="37148" y="113068"/>
                    <a:pt x="34290" y="113068"/>
                    <a:pt x="32385" y="111163"/>
                  </a:cubicBezTo>
                  <a:cubicBezTo>
                    <a:pt x="33338" y="111163"/>
                    <a:pt x="32385" y="111163"/>
                    <a:pt x="32385" y="111163"/>
                  </a:cubicBezTo>
                  <a:close/>
                  <a:moveTo>
                    <a:pt x="32385" y="119735"/>
                  </a:moveTo>
                  <a:lnTo>
                    <a:pt x="32385" y="119735"/>
                  </a:lnTo>
                  <a:cubicBezTo>
                    <a:pt x="32385" y="117830"/>
                    <a:pt x="32385" y="116878"/>
                    <a:pt x="31433" y="116878"/>
                  </a:cubicBezTo>
                  <a:cubicBezTo>
                    <a:pt x="31433" y="116878"/>
                    <a:pt x="31433" y="116878"/>
                    <a:pt x="31433" y="116878"/>
                  </a:cubicBezTo>
                  <a:cubicBezTo>
                    <a:pt x="30480" y="118783"/>
                    <a:pt x="31433"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9735"/>
                    <a:pt x="33338" y="119735"/>
                    <a:pt x="32385" y="119735"/>
                  </a:cubicBezTo>
                  <a:lnTo>
                    <a:pt x="32385" y="119735"/>
                  </a:lnTo>
                  <a:close/>
                  <a:moveTo>
                    <a:pt x="33338" y="34010"/>
                  </a:moveTo>
                  <a:cubicBezTo>
                    <a:pt x="32385" y="34010"/>
                    <a:pt x="31433" y="34963"/>
                    <a:pt x="32385" y="35915"/>
                  </a:cubicBezTo>
                  <a:cubicBezTo>
                    <a:pt x="33338" y="37820"/>
                    <a:pt x="34290" y="38773"/>
                    <a:pt x="36195" y="40678"/>
                  </a:cubicBezTo>
                  <a:cubicBezTo>
                    <a:pt x="37148" y="41630"/>
                    <a:pt x="37148" y="40678"/>
                    <a:pt x="37148" y="40678"/>
                  </a:cubicBezTo>
                  <a:cubicBezTo>
                    <a:pt x="38100" y="37820"/>
                    <a:pt x="36195" y="34010"/>
                    <a:pt x="33338" y="34010"/>
                  </a:cubicBezTo>
                  <a:close/>
                  <a:moveTo>
                    <a:pt x="32385" y="213080"/>
                  </a:moveTo>
                  <a:cubicBezTo>
                    <a:pt x="32385" y="213080"/>
                    <a:pt x="31433" y="214033"/>
                    <a:pt x="32385" y="214985"/>
                  </a:cubicBezTo>
                  <a:cubicBezTo>
                    <a:pt x="32385" y="215938"/>
                    <a:pt x="33338" y="214985"/>
                    <a:pt x="34290" y="214985"/>
                  </a:cubicBezTo>
                  <a:cubicBezTo>
                    <a:pt x="36195" y="214985"/>
                    <a:pt x="39053" y="212128"/>
                    <a:pt x="39053" y="215938"/>
                  </a:cubicBezTo>
                  <a:lnTo>
                    <a:pt x="40005" y="216890"/>
                  </a:lnTo>
                  <a:cubicBezTo>
                    <a:pt x="40958" y="216890"/>
                    <a:pt x="41910" y="214985"/>
                    <a:pt x="40958" y="213080"/>
                  </a:cubicBezTo>
                  <a:cubicBezTo>
                    <a:pt x="39053" y="211175"/>
                    <a:pt x="37148" y="209270"/>
                    <a:pt x="37148" y="206413"/>
                  </a:cubicBezTo>
                  <a:cubicBezTo>
                    <a:pt x="37148" y="205460"/>
                    <a:pt x="36195" y="205460"/>
                    <a:pt x="35243" y="205460"/>
                  </a:cubicBezTo>
                  <a:cubicBezTo>
                    <a:pt x="34290" y="205460"/>
                    <a:pt x="34290" y="206413"/>
                    <a:pt x="34290" y="206413"/>
                  </a:cubicBezTo>
                  <a:cubicBezTo>
                    <a:pt x="35243" y="210223"/>
                    <a:pt x="34290" y="211175"/>
                    <a:pt x="32385" y="213080"/>
                  </a:cubicBezTo>
                  <a:close/>
                  <a:moveTo>
                    <a:pt x="35243" y="235940"/>
                  </a:moveTo>
                  <a:cubicBezTo>
                    <a:pt x="34290" y="235940"/>
                    <a:pt x="33338" y="234035"/>
                    <a:pt x="32385" y="235940"/>
                  </a:cubicBezTo>
                  <a:cubicBezTo>
                    <a:pt x="32385" y="236893"/>
                    <a:pt x="33338" y="237845"/>
                    <a:pt x="33338" y="237845"/>
                  </a:cubicBezTo>
                  <a:cubicBezTo>
                    <a:pt x="34290" y="237845"/>
                    <a:pt x="35243" y="237845"/>
                    <a:pt x="36195" y="236893"/>
                  </a:cubicBezTo>
                  <a:cubicBezTo>
                    <a:pt x="36195" y="234988"/>
                    <a:pt x="35243" y="235940"/>
                    <a:pt x="35243" y="235940"/>
                  </a:cubicBezTo>
                  <a:close/>
                  <a:moveTo>
                    <a:pt x="36195" y="101638"/>
                  </a:moveTo>
                  <a:lnTo>
                    <a:pt x="36195" y="101638"/>
                  </a:lnTo>
                  <a:cubicBezTo>
                    <a:pt x="34290" y="101638"/>
                    <a:pt x="33338" y="102590"/>
                    <a:pt x="32385" y="100685"/>
                  </a:cubicBezTo>
                  <a:cubicBezTo>
                    <a:pt x="32385" y="100685"/>
                    <a:pt x="32385" y="99733"/>
                    <a:pt x="33338" y="99733"/>
                  </a:cubicBezTo>
                  <a:cubicBezTo>
                    <a:pt x="34290" y="99733"/>
                    <a:pt x="36195" y="99733"/>
                    <a:pt x="36195" y="101638"/>
                  </a:cubicBezTo>
                  <a:close/>
                  <a:moveTo>
                    <a:pt x="33338" y="204508"/>
                  </a:moveTo>
                  <a:cubicBezTo>
                    <a:pt x="34290" y="204508"/>
                    <a:pt x="35243" y="204508"/>
                    <a:pt x="35243" y="203555"/>
                  </a:cubicBezTo>
                  <a:cubicBezTo>
                    <a:pt x="35243" y="202603"/>
                    <a:pt x="35243" y="202603"/>
                    <a:pt x="34290" y="202603"/>
                  </a:cubicBezTo>
                  <a:cubicBezTo>
                    <a:pt x="34290" y="202603"/>
                    <a:pt x="33338" y="202603"/>
                    <a:pt x="33338" y="204508"/>
                  </a:cubicBezTo>
                  <a:cubicBezTo>
                    <a:pt x="32385" y="203555"/>
                    <a:pt x="32385" y="204508"/>
                    <a:pt x="33338" y="204508"/>
                  </a:cubicBezTo>
                  <a:close/>
                  <a:moveTo>
                    <a:pt x="34290" y="22580"/>
                  </a:moveTo>
                  <a:cubicBezTo>
                    <a:pt x="37148" y="24485"/>
                    <a:pt x="40958" y="28295"/>
                    <a:pt x="37148" y="29248"/>
                  </a:cubicBezTo>
                  <a:cubicBezTo>
                    <a:pt x="36195" y="31153"/>
                    <a:pt x="37148" y="33058"/>
                    <a:pt x="38100" y="34010"/>
                  </a:cubicBezTo>
                  <a:cubicBezTo>
                    <a:pt x="39053" y="35915"/>
                    <a:pt x="40958" y="36868"/>
                    <a:pt x="40958" y="38773"/>
                  </a:cubicBezTo>
                  <a:cubicBezTo>
                    <a:pt x="42863" y="38773"/>
                    <a:pt x="43815" y="39725"/>
                    <a:pt x="44768" y="40678"/>
                  </a:cubicBezTo>
                  <a:cubicBezTo>
                    <a:pt x="45720" y="41630"/>
                    <a:pt x="47625" y="43535"/>
                    <a:pt x="48578" y="41630"/>
                  </a:cubicBezTo>
                  <a:cubicBezTo>
                    <a:pt x="49530" y="40678"/>
                    <a:pt x="46673" y="40678"/>
                    <a:pt x="45720" y="39725"/>
                  </a:cubicBezTo>
                  <a:cubicBezTo>
                    <a:pt x="44768" y="38773"/>
                    <a:pt x="43815" y="38773"/>
                    <a:pt x="42863" y="36868"/>
                  </a:cubicBezTo>
                  <a:cubicBezTo>
                    <a:pt x="41910" y="34963"/>
                    <a:pt x="44768" y="34963"/>
                    <a:pt x="44768" y="34010"/>
                  </a:cubicBezTo>
                  <a:cubicBezTo>
                    <a:pt x="45720" y="33058"/>
                    <a:pt x="46673"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2385"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80695"/>
                    <a:pt x="34290" y="179743"/>
                  </a:cubicBezTo>
                  <a:cubicBezTo>
                    <a:pt x="33338" y="180695"/>
                    <a:pt x="34290" y="180695"/>
                    <a:pt x="34290" y="181648"/>
                  </a:cubicBezTo>
                  <a:cubicBezTo>
                    <a:pt x="35243" y="181648"/>
                    <a:pt x="35243" y="181648"/>
                    <a:pt x="34290" y="179743"/>
                  </a:cubicBezTo>
                  <a:cubicBezTo>
                    <a:pt x="35243" y="180695"/>
                    <a:pt x="34290" y="179743"/>
                    <a:pt x="34290" y="179743"/>
                  </a:cubicBezTo>
                  <a:close/>
                  <a:moveTo>
                    <a:pt x="38100" y="147358"/>
                  </a:moveTo>
                  <a:cubicBezTo>
                    <a:pt x="37148" y="145453"/>
                    <a:pt x="37148" y="144500"/>
                    <a:pt x="35243" y="143548"/>
                  </a:cubicBezTo>
                  <a:cubicBezTo>
                    <a:pt x="34290" y="143548"/>
                    <a:pt x="34290" y="144500"/>
                    <a:pt x="34290" y="145453"/>
                  </a:cubicBezTo>
                  <a:cubicBezTo>
                    <a:pt x="34290" y="147358"/>
                    <a:pt x="35243" y="148310"/>
                    <a:pt x="36195" y="149263"/>
                  </a:cubicBezTo>
                  <a:cubicBezTo>
                    <a:pt x="37148" y="149263"/>
                    <a:pt x="37148" y="148310"/>
                    <a:pt x="38100" y="147358"/>
                  </a:cubicBezTo>
                  <a:close/>
                  <a:moveTo>
                    <a:pt x="36195" y="231178"/>
                  </a:moveTo>
                  <a:cubicBezTo>
                    <a:pt x="36195" y="230225"/>
                    <a:pt x="35243" y="230225"/>
                    <a:pt x="35243" y="230225"/>
                  </a:cubicBezTo>
                  <a:cubicBezTo>
                    <a:pt x="34290" y="230225"/>
                    <a:pt x="34290" y="230225"/>
                    <a:pt x="34290" y="231178"/>
                  </a:cubicBezTo>
                  <a:cubicBezTo>
                    <a:pt x="34290" y="232130"/>
                    <a:pt x="35243" y="232130"/>
                    <a:pt x="36195" y="232130"/>
                  </a:cubicBezTo>
                  <a:cubicBezTo>
                    <a:pt x="36195" y="232130"/>
                    <a:pt x="36195" y="232130"/>
                    <a:pt x="36195" y="231178"/>
                  </a:cubicBezTo>
                  <a:close/>
                  <a:moveTo>
                    <a:pt x="41910" y="132118"/>
                  </a:moveTo>
                  <a:cubicBezTo>
                    <a:pt x="41910" y="131165"/>
                    <a:pt x="40958" y="131165"/>
                    <a:pt x="40005" y="131165"/>
                  </a:cubicBezTo>
                  <a:cubicBezTo>
                    <a:pt x="38100" y="131165"/>
                    <a:pt x="37148" y="132118"/>
                    <a:pt x="36195" y="133070"/>
                  </a:cubicBezTo>
                  <a:cubicBezTo>
                    <a:pt x="35243" y="134023"/>
                    <a:pt x="34290" y="134023"/>
                    <a:pt x="35243" y="134975"/>
                  </a:cubicBezTo>
                  <a:cubicBezTo>
                    <a:pt x="35243" y="135928"/>
                    <a:pt x="36195" y="135928"/>
                    <a:pt x="37148" y="135928"/>
                  </a:cubicBezTo>
                  <a:cubicBezTo>
                    <a:pt x="38100" y="134023"/>
                    <a:pt x="40005" y="134975"/>
                    <a:pt x="40958" y="134975"/>
                  </a:cubicBezTo>
                  <a:cubicBezTo>
                    <a:pt x="40958" y="134975"/>
                    <a:pt x="41910" y="134023"/>
                    <a:pt x="41910" y="132118"/>
                  </a:cubicBezTo>
                  <a:close/>
                  <a:moveTo>
                    <a:pt x="39053" y="163550"/>
                  </a:moveTo>
                  <a:cubicBezTo>
                    <a:pt x="39053" y="161645"/>
                    <a:pt x="37148" y="161645"/>
                    <a:pt x="36195" y="160693"/>
                  </a:cubicBezTo>
                  <a:cubicBezTo>
                    <a:pt x="35243" y="160693"/>
                    <a:pt x="35243" y="161645"/>
                    <a:pt x="35243" y="161645"/>
                  </a:cubicBezTo>
                  <a:cubicBezTo>
                    <a:pt x="35243" y="162598"/>
                    <a:pt x="37148" y="162598"/>
                    <a:pt x="39053" y="163550"/>
                  </a:cubicBezTo>
                  <a:cubicBezTo>
                    <a:pt x="38100" y="163550"/>
                    <a:pt x="39053" y="163550"/>
                    <a:pt x="39053" y="163550"/>
                  </a:cubicBezTo>
                  <a:close/>
                  <a:moveTo>
                    <a:pt x="35243" y="16865"/>
                  </a:moveTo>
                  <a:cubicBezTo>
                    <a:pt x="36195" y="16865"/>
                    <a:pt x="38100" y="17818"/>
                    <a:pt x="39053" y="19723"/>
                  </a:cubicBezTo>
                  <a:cubicBezTo>
                    <a:pt x="40005" y="19723"/>
                    <a:pt x="40005" y="18770"/>
                    <a:pt x="40958" y="18770"/>
                  </a:cubicBezTo>
                  <a:lnTo>
                    <a:pt x="40958" y="18770"/>
                  </a:lnTo>
                  <a:cubicBezTo>
                    <a:pt x="40005" y="15913"/>
                    <a:pt x="38100" y="15913"/>
                    <a:pt x="35243" y="16865"/>
                  </a:cubicBezTo>
                  <a:lnTo>
                    <a:pt x="35243" y="16865"/>
                  </a:lnTo>
                  <a:close/>
                  <a:moveTo>
                    <a:pt x="37148" y="193078"/>
                  </a:moveTo>
                  <a:cubicBezTo>
                    <a:pt x="36195" y="193078"/>
                    <a:pt x="36195" y="193078"/>
                    <a:pt x="37148" y="193078"/>
                  </a:cubicBezTo>
                  <a:cubicBezTo>
                    <a:pt x="37148" y="194983"/>
                    <a:pt x="38100" y="195935"/>
                    <a:pt x="40005" y="195935"/>
                  </a:cubicBezTo>
                  <a:cubicBezTo>
                    <a:pt x="41910" y="195935"/>
                    <a:pt x="41910" y="194030"/>
                    <a:pt x="40958" y="193078"/>
                  </a:cubicBezTo>
                  <a:cubicBezTo>
                    <a:pt x="40005" y="192125"/>
                    <a:pt x="38100" y="193078"/>
                    <a:pt x="37148" y="193078"/>
                  </a:cubicBezTo>
                  <a:close/>
                  <a:moveTo>
                    <a:pt x="40005" y="102590"/>
                  </a:moveTo>
                  <a:cubicBezTo>
                    <a:pt x="40005" y="103543"/>
                    <a:pt x="39053" y="102590"/>
                    <a:pt x="38100" y="102590"/>
                  </a:cubicBezTo>
                  <a:lnTo>
                    <a:pt x="36195" y="101638"/>
                  </a:lnTo>
                  <a:cubicBezTo>
                    <a:pt x="37148" y="101638"/>
                    <a:pt x="37148" y="100685"/>
                    <a:pt x="38100" y="100685"/>
                  </a:cubicBezTo>
                  <a:cubicBezTo>
                    <a:pt x="39053" y="101638"/>
                    <a:pt x="40005" y="101638"/>
                    <a:pt x="40005" y="102590"/>
                  </a:cubicBezTo>
                  <a:close/>
                  <a:moveTo>
                    <a:pt x="40005" y="157835"/>
                  </a:moveTo>
                  <a:cubicBezTo>
                    <a:pt x="40005" y="157835"/>
                    <a:pt x="39053" y="156883"/>
                    <a:pt x="40005" y="157835"/>
                  </a:cubicBezTo>
                  <a:cubicBezTo>
                    <a:pt x="39053" y="156883"/>
                    <a:pt x="38100" y="157835"/>
                    <a:pt x="38100" y="157835"/>
                  </a:cubicBezTo>
                  <a:cubicBezTo>
                    <a:pt x="38100" y="158788"/>
                    <a:pt x="38100" y="158788"/>
                    <a:pt x="39053" y="158788"/>
                  </a:cubicBezTo>
                  <a:cubicBezTo>
                    <a:pt x="40005" y="158788"/>
                    <a:pt x="40005" y="158788"/>
                    <a:pt x="40005" y="157835"/>
                  </a:cubicBezTo>
                  <a:close/>
                  <a:moveTo>
                    <a:pt x="41910" y="226415"/>
                  </a:moveTo>
                  <a:cubicBezTo>
                    <a:pt x="41910" y="225463"/>
                    <a:pt x="40958" y="225463"/>
                    <a:pt x="40005" y="225463"/>
                  </a:cubicBezTo>
                  <a:cubicBezTo>
                    <a:pt x="38100" y="225463"/>
                    <a:pt x="39053" y="227368"/>
                    <a:pt x="39053" y="228320"/>
                  </a:cubicBezTo>
                  <a:lnTo>
                    <a:pt x="39053" y="229273"/>
                  </a:lnTo>
                  <a:cubicBezTo>
                    <a:pt x="39053" y="228320"/>
                    <a:pt x="39053" y="228320"/>
                    <a:pt x="38100" y="228320"/>
                  </a:cubicBezTo>
                  <a:cubicBezTo>
                    <a:pt x="38100" y="228320"/>
                    <a:pt x="37148" y="228320"/>
                    <a:pt x="37148" y="229273"/>
                  </a:cubicBezTo>
                  <a:cubicBezTo>
                    <a:pt x="37148" y="229273"/>
                    <a:pt x="38100" y="230225"/>
                    <a:pt x="38100" y="230225"/>
                  </a:cubicBezTo>
                  <a:cubicBezTo>
                    <a:pt x="38100" y="232130"/>
                    <a:pt x="39053" y="233083"/>
                    <a:pt x="40958" y="232130"/>
                  </a:cubicBezTo>
                  <a:cubicBezTo>
                    <a:pt x="42863" y="230225"/>
                    <a:pt x="42863" y="228320"/>
                    <a:pt x="41910" y="226415"/>
                  </a:cubicBezTo>
                  <a:close/>
                  <a:moveTo>
                    <a:pt x="39053" y="48298"/>
                  </a:moveTo>
                  <a:cubicBezTo>
                    <a:pt x="39053" y="48298"/>
                    <a:pt x="39053" y="48298"/>
                    <a:pt x="39053" y="48298"/>
                  </a:cubicBezTo>
                  <a:cubicBezTo>
                    <a:pt x="38100" y="48298"/>
                    <a:pt x="38100" y="48298"/>
                    <a:pt x="38100" y="48298"/>
                  </a:cubicBezTo>
                  <a:cubicBezTo>
                    <a:pt x="38100" y="49250"/>
                    <a:pt x="38100" y="49250"/>
                    <a:pt x="39053" y="48298"/>
                  </a:cubicBezTo>
                  <a:lnTo>
                    <a:pt x="39053" y="48298"/>
                  </a:lnTo>
                  <a:close/>
                  <a:moveTo>
                    <a:pt x="40958" y="208318"/>
                  </a:moveTo>
                  <a:cubicBezTo>
                    <a:pt x="40958" y="207365"/>
                    <a:pt x="40005" y="207365"/>
                    <a:pt x="40005" y="207365"/>
                  </a:cubicBezTo>
                  <a:cubicBezTo>
                    <a:pt x="39053" y="207365"/>
                    <a:pt x="38100" y="208318"/>
                    <a:pt x="39053" y="209270"/>
                  </a:cubicBezTo>
                  <a:cubicBezTo>
                    <a:pt x="39053" y="210223"/>
                    <a:pt x="40005" y="210223"/>
                    <a:pt x="40005" y="210223"/>
                  </a:cubicBezTo>
                  <a:cubicBezTo>
                    <a:pt x="40958" y="209270"/>
                    <a:pt x="40958" y="209270"/>
                    <a:pt x="40958" y="208318"/>
                  </a:cubicBezTo>
                  <a:close/>
                  <a:moveTo>
                    <a:pt x="39053" y="27343"/>
                  </a:moveTo>
                  <a:cubicBezTo>
                    <a:pt x="39053" y="26390"/>
                    <a:pt x="39053" y="26390"/>
                    <a:pt x="39053" y="27343"/>
                  </a:cubicBezTo>
                  <a:cubicBezTo>
                    <a:pt x="40005" y="26390"/>
                    <a:pt x="40958" y="26390"/>
                    <a:pt x="40958" y="27343"/>
                  </a:cubicBezTo>
                  <a:cubicBezTo>
                    <a:pt x="40958" y="29248"/>
                    <a:pt x="41910" y="30200"/>
                    <a:pt x="41910" y="32105"/>
                  </a:cubicBezTo>
                  <a:cubicBezTo>
                    <a:pt x="41910" y="33058"/>
                    <a:pt x="41910" y="34010"/>
                    <a:pt x="40958" y="34010"/>
                  </a:cubicBezTo>
                  <a:cubicBezTo>
                    <a:pt x="40005" y="34010"/>
                    <a:pt x="40005" y="33058"/>
                    <a:pt x="40005" y="32105"/>
                  </a:cubicBezTo>
                  <a:cubicBezTo>
                    <a:pt x="40005" y="32105"/>
                    <a:pt x="40005" y="31153"/>
                    <a:pt x="40958" y="30200"/>
                  </a:cubicBezTo>
                  <a:cubicBezTo>
                    <a:pt x="40958" y="29248"/>
                    <a:pt x="40005" y="28295"/>
                    <a:pt x="39053" y="27343"/>
                  </a:cubicBezTo>
                  <a:close/>
                  <a:moveTo>
                    <a:pt x="40005" y="38773"/>
                  </a:moveTo>
                  <a:cubicBezTo>
                    <a:pt x="40005" y="38773"/>
                    <a:pt x="39053" y="39725"/>
                    <a:pt x="40005" y="40678"/>
                  </a:cubicBezTo>
                  <a:lnTo>
                    <a:pt x="40005" y="40678"/>
                  </a:lnTo>
                  <a:cubicBezTo>
                    <a:pt x="40958" y="39725"/>
                    <a:pt x="40958" y="39725"/>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8770"/>
                    <a:pt x="40958" y="17818"/>
                  </a:cubicBezTo>
                  <a:close/>
                  <a:moveTo>
                    <a:pt x="41910" y="192125"/>
                  </a:moveTo>
                  <a:lnTo>
                    <a:pt x="41910" y="192125"/>
                  </a:lnTo>
                  <a:cubicBezTo>
                    <a:pt x="41910" y="193078"/>
                    <a:pt x="41910" y="193078"/>
                    <a:pt x="41910" y="192125"/>
                  </a:cubicBezTo>
                  <a:close/>
                  <a:moveTo>
                    <a:pt x="43815" y="142595"/>
                  </a:moveTo>
                  <a:cubicBezTo>
                    <a:pt x="43815" y="141643"/>
                    <a:pt x="43815" y="141643"/>
                    <a:pt x="42863" y="140690"/>
                  </a:cubicBezTo>
                  <a:cubicBezTo>
                    <a:pt x="41910" y="140690"/>
                    <a:pt x="40958" y="141643"/>
                    <a:pt x="40958" y="142595"/>
                  </a:cubicBezTo>
                  <a:cubicBezTo>
                    <a:pt x="40958" y="143548"/>
                    <a:pt x="40958" y="144500"/>
                    <a:pt x="40005" y="145453"/>
                  </a:cubicBezTo>
                  <a:cubicBezTo>
                    <a:pt x="40005" y="146405"/>
                    <a:pt x="40005" y="147358"/>
                    <a:pt x="40958" y="147358"/>
                  </a:cubicBezTo>
                  <a:cubicBezTo>
                    <a:pt x="42863" y="146405"/>
                    <a:pt x="44768" y="148310"/>
                    <a:pt x="45720" y="146405"/>
                  </a:cubicBezTo>
                  <a:cubicBezTo>
                    <a:pt x="45720" y="146405"/>
                    <a:pt x="46673" y="146405"/>
                    <a:pt x="46673" y="145453"/>
                  </a:cubicBezTo>
                  <a:cubicBezTo>
                    <a:pt x="47625" y="145453"/>
                    <a:pt x="47625" y="144500"/>
                    <a:pt x="47625" y="143548"/>
                  </a:cubicBezTo>
                  <a:lnTo>
                    <a:pt x="47625" y="143548"/>
                  </a:lnTo>
                  <a:cubicBezTo>
                    <a:pt x="46673" y="143548"/>
                    <a:pt x="46673" y="144500"/>
                    <a:pt x="46673" y="145453"/>
                  </a:cubicBezTo>
                  <a:cubicBezTo>
                    <a:pt x="46673" y="145453"/>
                    <a:pt x="46673" y="146405"/>
                    <a:pt x="46673" y="146405"/>
                  </a:cubicBezTo>
                  <a:cubicBezTo>
                    <a:pt x="45720" y="144500"/>
                    <a:pt x="43815" y="144500"/>
                    <a:pt x="43815" y="142595"/>
                  </a:cubicBezTo>
                  <a:close/>
                  <a:moveTo>
                    <a:pt x="41910" y="91160"/>
                  </a:moveTo>
                  <a:cubicBezTo>
                    <a:pt x="41910" y="92113"/>
                    <a:pt x="42863" y="92113"/>
                    <a:pt x="43815" y="92113"/>
                  </a:cubicBezTo>
                  <a:cubicBezTo>
                    <a:pt x="44768" y="92113"/>
                    <a:pt x="45720" y="91160"/>
                    <a:pt x="44768" y="90208"/>
                  </a:cubicBezTo>
                  <a:cubicBezTo>
                    <a:pt x="44768" y="90208"/>
                    <a:pt x="44768" y="89255"/>
                    <a:pt x="43815" y="90208"/>
                  </a:cubicBezTo>
                  <a:cubicBezTo>
                    <a:pt x="43815" y="90208"/>
                    <a:pt x="41910" y="89255"/>
                    <a:pt x="41910" y="91160"/>
                  </a:cubicBezTo>
                  <a:close/>
                  <a:moveTo>
                    <a:pt x="42863" y="163550"/>
                  </a:moveTo>
                  <a:cubicBezTo>
                    <a:pt x="42863" y="163550"/>
                    <a:pt x="42863" y="164503"/>
                    <a:pt x="42863" y="163550"/>
                  </a:cubicBezTo>
                  <a:cubicBezTo>
                    <a:pt x="44768" y="164503"/>
                    <a:pt x="45720" y="163550"/>
                    <a:pt x="45720" y="162598"/>
                  </a:cubicBezTo>
                  <a:cubicBezTo>
                    <a:pt x="45720" y="161645"/>
                    <a:pt x="45720" y="161645"/>
                    <a:pt x="44768" y="161645"/>
                  </a:cubicBezTo>
                  <a:cubicBezTo>
                    <a:pt x="42863" y="161645"/>
                    <a:pt x="42863" y="162598"/>
                    <a:pt x="42863" y="163550"/>
                  </a:cubicBezTo>
                  <a:close/>
                  <a:moveTo>
                    <a:pt x="42863" y="203555"/>
                  </a:moveTo>
                  <a:cubicBezTo>
                    <a:pt x="43815" y="203555"/>
                    <a:pt x="43815" y="203555"/>
                    <a:pt x="42863" y="203555"/>
                  </a:cubicBezTo>
                  <a:lnTo>
                    <a:pt x="42863" y="202603"/>
                  </a:lnTo>
                  <a:cubicBezTo>
                    <a:pt x="42863" y="202603"/>
                    <a:pt x="42863" y="203555"/>
                    <a:pt x="42863" y="203555"/>
                  </a:cubicBezTo>
                  <a:cubicBezTo>
                    <a:pt x="42863" y="203555"/>
                    <a:pt x="42863" y="203555"/>
                    <a:pt x="42863" y="203555"/>
                  </a:cubicBezTo>
                  <a:close/>
                  <a:moveTo>
                    <a:pt x="44768" y="149263"/>
                  </a:moveTo>
                  <a:cubicBezTo>
                    <a:pt x="44768" y="149263"/>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9750"/>
                    <a:pt x="45720" y="238798"/>
                  </a:cubicBezTo>
                  <a:cubicBezTo>
                    <a:pt x="45720" y="239750"/>
                    <a:pt x="45720" y="238798"/>
                    <a:pt x="45720" y="238798"/>
                  </a:cubicBezTo>
                  <a:close/>
                  <a:moveTo>
                    <a:pt x="51435" y="154025"/>
                  </a:moveTo>
                  <a:cubicBezTo>
                    <a:pt x="50483" y="154025"/>
                    <a:pt x="50483" y="154025"/>
                    <a:pt x="49530" y="154025"/>
                  </a:cubicBezTo>
                  <a:cubicBezTo>
                    <a:pt x="48578" y="151168"/>
                    <a:pt x="46673" y="152120"/>
                    <a:pt x="44768" y="153073"/>
                  </a:cubicBezTo>
                  <a:cubicBezTo>
                    <a:pt x="43815" y="153073"/>
                    <a:pt x="43815" y="154025"/>
                    <a:pt x="43815" y="154978"/>
                  </a:cubicBezTo>
                  <a:cubicBezTo>
                    <a:pt x="43815" y="155930"/>
                    <a:pt x="44768" y="155930"/>
                    <a:pt x="45720" y="155930"/>
                  </a:cubicBezTo>
                  <a:cubicBezTo>
                    <a:pt x="46673" y="155930"/>
                    <a:pt x="47625" y="155930"/>
                    <a:pt x="47625" y="154025"/>
                  </a:cubicBezTo>
                  <a:cubicBezTo>
                    <a:pt x="47625" y="153073"/>
                    <a:pt x="48578" y="153073"/>
                    <a:pt x="49530" y="153073"/>
                  </a:cubicBezTo>
                  <a:cubicBezTo>
                    <a:pt x="49530" y="154978"/>
                    <a:pt x="50483" y="155930"/>
                    <a:pt x="51435" y="154025"/>
                  </a:cubicBezTo>
                  <a:cubicBezTo>
                    <a:pt x="51435" y="154978"/>
                    <a:pt x="51435" y="154025"/>
                    <a:pt x="51435" y="154025"/>
                  </a:cubicBezTo>
                  <a:close/>
                  <a:moveTo>
                    <a:pt x="44768" y="214985"/>
                  </a:moveTo>
                  <a:cubicBezTo>
                    <a:pt x="44768" y="215938"/>
                    <a:pt x="45720" y="216890"/>
                    <a:pt x="46673" y="215938"/>
                  </a:cubicBezTo>
                  <a:cubicBezTo>
                    <a:pt x="47625" y="215938"/>
                    <a:pt x="47625" y="214985"/>
                    <a:pt x="47625" y="214033"/>
                  </a:cubicBezTo>
                  <a:cubicBezTo>
                    <a:pt x="47625" y="213080"/>
                    <a:pt x="47625" y="213080"/>
                    <a:pt x="46673" y="213080"/>
                  </a:cubicBezTo>
                  <a:cubicBezTo>
                    <a:pt x="44768" y="213080"/>
                    <a:pt x="44768" y="214033"/>
                    <a:pt x="44768" y="214985"/>
                  </a:cubicBezTo>
                  <a:close/>
                  <a:moveTo>
                    <a:pt x="45720" y="118783"/>
                  </a:moveTo>
                  <a:cubicBezTo>
                    <a:pt x="44768" y="118783"/>
                    <a:pt x="44768" y="118783"/>
                    <a:pt x="44768" y="119735"/>
                  </a:cubicBezTo>
                  <a:cubicBezTo>
                    <a:pt x="44768" y="120688"/>
                    <a:pt x="45720" y="121640"/>
                    <a:pt x="46673" y="120688"/>
                  </a:cubicBezTo>
                  <a:cubicBezTo>
                    <a:pt x="47625" y="120688"/>
                    <a:pt x="47625" y="119735"/>
                    <a:pt x="47625" y="119735"/>
                  </a:cubicBezTo>
                  <a:cubicBezTo>
                    <a:pt x="47625" y="118783"/>
                    <a:pt x="46673" y="118783"/>
                    <a:pt x="45720" y="118783"/>
                  </a:cubicBezTo>
                  <a:close/>
                  <a:moveTo>
                    <a:pt x="47625" y="220700"/>
                  </a:moveTo>
                  <a:lnTo>
                    <a:pt x="47625" y="219748"/>
                  </a:lnTo>
                  <a:cubicBezTo>
                    <a:pt x="46673" y="218795"/>
                    <a:pt x="45720" y="218795"/>
                    <a:pt x="45720" y="219748"/>
                  </a:cubicBezTo>
                  <a:cubicBezTo>
                    <a:pt x="45720" y="219748"/>
                    <a:pt x="44768" y="220700"/>
                    <a:pt x="44768" y="220700"/>
                  </a:cubicBezTo>
                  <a:cubicBezTo>
                    <a:pt x="44768" y="220700"/>
                    <a:pt x="45720" y="220700"/>
                    <a:pt x="45720" y="220700"/>
                  </a:cubicBezTo>
                  <a:cubicBezTo>
                    <a:pt x="46673" y="221653"/>
                    <a:pt x="47625" y="221653"/>
                    <a:pt x="47625" y="220700"/>
                  </a:cubicBezTo>
                  <a:close/>
                  <a:moveTo>
                    <a:pt x="47625" y="191173"/>
                  </a:moveTo>
                  <a:cubicBezTo>
                    <a:pt x="47625" y="190220"/>
                    <a:pt x="46673" y="190220"/>
                    <a:pt x="45720" y="190220"/>
                  </a:cubicBezTo>
                  <a:cubicBezTo>
                    <a:pt x="44768" y="190220"/>
                    <a:pt x="43815" y="191173"/>
                    <a:pt x="43815" y="192125"/>
                  </a:cubicBezTo>
                  <a:cubicBezTo>
                    <a:pt x="43815" y="193078"/>
                    <a:pt x="44768" y="193078"/>
                    <a:pt x="45720" y="192125"/>
                  </a:cubicBezTo>
                  <a:cubicBezTo>
                    <a:pt x="46673" y="192125"/>
                    <a:pt x="47625" y="192125"/>
                    <a:pt x="47625" y="191173"/>
                  </a:cubicBezTo>
                  <a:close/>
                  <a:moveTo>
                    <a:pt x="47625" y="136880"/>
                  </a:moveTo>
                  <a:cubicBezTo>
                    <a:pt x="46673" y="136880"/>
                    <a:pt x="44768" y="135928"/>
                    <a:pt x="44768" y="137833"/>
                  </a:cubicBezTo>
                  <a:cubicBezTo>
                    <a:pt x="44768" y="138785"/>
                    <a:pt x="45720" y="138785"/>
                    <a:pt x="46673" y="138785"/>
                  </a:cubicBezTo>
                  <a:cubicBezTo>
                    <a:pt x="48578" y="138785"/>
                    <a:pt x="50483" y="138785"/>
                    <a:pt x="50483" y="136880"/>
                  </a:cubicBezTo>
                  <a:cubicBezTo>
                    <a:pt x="50483" y="135928"/>
                    <a:pt x="48578" y="136880"/>
                    <a:pt x="47625" y="136880"/>
                  </a:cubicBezTo>
                  <a:close/>
                  <a:moveTo>
                    <a:pt x="46673" y="46393"/>
                  </a:moveTo>
                  <a:cubicBezTo>
                    <a:pt x="46673" y="45440"/>
                    <a:pt x="46673" y="44488"/>
                    <a:pt x="45720" y="44488"/>
                  </a:cubicBezTo>
                  <a:cubicBezTo>
                    <a:pt x="44768" y="44488"/>
                    <a:pt x="44768" y="45440"/>
                    <a:pt x="45720" y="45440"/>
                  </a:cubicBezTo>
                  <a:cubicBezTo>
                    <a:pt x="45720" y="46393"/>
                    <a:pt x="45720" y="47345"/>
                    <a:pt x="46673" y="48298"/>
                  </a:cubicBezTo>
                  <a:cubicBezTo>
                    <a:pt x="46673" y="48298"/>
                    <a:pt x="46673" y="47345"/>
                    <a:pt x="46673" y="46393"/>
                  </a:cubicBezTo>
                  <a:close/>
                  <a:moveTo>
                    <a:pt x="46673" y="195935"/>
                  </a:moveTo>
                  <a:cubicBezTo>
                    <a:pt x="47625" y="195935"/>
                    <a:pt x="47625" y="195935"/>
                    <a:pt x="47625" y="194983"/>
                  </a:cubicBezTo>
                  <a:cubicBezTo>
                    <a:pt x="47625" y="194030"/>
                    <a:pt x="46673" y="194030"/>
                    <a:pt x="46673" y="194030"/>
                  </a:cubicBezTo>
                  <a:cubicBezTo>
                    <a:pt x="46673" y="194030"/>
                    <a:pt x="45720" y="194030"/>
                    <a:pt x="45720" y="194983"/>
                  </a:cubicBezTo>
                  <a:cubicBezTo>
                    <a:pt x="45720" y="195935"/>
                    <a:pt x="45720" y="195935"/>
                    <a:pt x="46673" y="195935"/>
                  </a:cubicBezTo>
                  <a:close/>
                  <a:moveTo>
                    <a:pt x="47625" y="101638"/>
                  </a:moveTo>
                  <a:cubicBezTo>
                    <a:pt x="46673" y="101638"/>
                    <a:pt x="45720" y="102590"/>
                    <a:pt x="45720" y="103543"/>
                  </a:cubicBezTo>
                  <a:cubicBezTo>
                    <a:pt x="45720" y="103543"/>
                    <a:pt x="45720" y="104495"/>
                    <a:pt x="46673" y="104495"/>
                  </a:cubicBezTo>
                  <a:cubicBezTo>
                    <a:pt x="47625" y="103543"/>
                    <a:pt x="47625" y="103543"/>
                    <a:pt x="47625" y="101638"/>
                  </a:cubicBezTo>
                  <a:cubicBezTo>
                    <a:pt x="48578" y="101638"/>
                    <a:pt x="47625" y="101638"/>
                    <a:pt x="47625" y="101638"/>
                  </a:cubicBezTo>
                  <a:close/>
                  <a:moveTo>
                    <a:pt x="47625" y="28295"/>
                  </a:moveTo>
                  <a:cubicBezTo>
                    <a:pt x="47625" y="29248"/>
                    <a:pt x="47625" y="29248"/>
                    <a:pt x="48578" y="29248"/>
                  </a:cubicBezTo>
                  <a:cubicBezTo>
                    <a:pt x="49530" y="31153"/>
                    <a:pt x="50483" y="32105"/>
                    <a:pt x="52388" y="32105"/>
                  </a:cubicBezTo>
                  <a:cubicBezTo>
                    <a:pt x="53340" y="32105"/>
                    <a:pt x="55245" y="32105"/>
                    <a:pt x="56198" y="31153"/>
                  </a:cubicBezTo>
                  <a:cubicBezTo>
                    <a:pt x="56198" y="34010"/>
                    <a:pt x="52388" y="34010"/>
                    <a:pt x="51435" y="35915"/>
                  </a:cubicBezTo>
                  <a:cubicBezTo>
                    <a:pt x="51435" y="36868"/>
                    <a:pt x="49530" y="37820"/>
                    <a:pt x="50483" y="38773"/>
                  </a:cubicBezTo>
                  <a:cubicBezTo>
                    <a:pt x="51435" y="39725"/>
                    <a:pt x="53340" y="39725"/>
                    <a:pt x="53340" y="38773"/>
                  </a:cubicBezTo>
                  <a:cubicBezTo>
                    <a:pt x="54293" y="37820"/>
                    <a:pt x="55245" y="35915"/>
                    <a:pt x="56198" y="34010"/>
                  </a:cubicBezTo>
                  <a:cubicBezTo>
                    <a:pt x="57150" y="33058"/>
                    <a:pt x="56198" y="32105"/>
                    <a:pt x="55245" y="31153"/>
                  </a:cubicBezTo>
                  <a:cubicBezTo>
                    <a:pt x="52388" y="28295"/>
                    <a:pt x="52388" y="28295"/>
                    <a:pt x="55245" y="26390"/>
                  </a:cubicBezTo>
                  <a:cubicBezTo>
                    <a:pt x="55245" y="27343"/>
                    <a:pt x="55245" y="27343"/>
                    <a:pt x="56198" y="28295"/>
                  </a:cubicBezTo>
                  <a:cubicBezTo>
                    <a:pt x="56198" y="28295"/>
                    <a:pt x="57150" y="28295"/>
                    <a:pt x="57150" y="28295"/>
                  </a:cubicBezTo>
                  <a:cubicBezTo>
                    <a:pt x="57150" y="28295"/>
                    <a:pt x="56198" y="27343"/>
                    <a:pt x="56198" y="27343"/>
                  </a:cubicBezTo>
                  <a:cubicBezTo>
                    <a:pt x="57150" y="25438"/>
                    <a:pt x="56198" y="24485"/>
                    <a:pt x="54293" y="25438"/>
                  </a:cubicBezTo>
                  <a:cubicBezTo>
                    <a:pt x="53340" y="25438"/>
                    <a:pt x="52388" y="26390"/>
                    <a:pt x="51435" y="27343"/>
                  </a:cubicBezTo>
                  <a:lnTo>
                    <a:pt x="51435" y="27343"/>
                  </a:lnTo>
                  <a:cubicBezTo>
                    <a:pt x="50483" y="24485"/>
                    <a:pt x="48578" y="24485"/>
                    <a:pt x="46673" y="25438"/>
                  </a:cubicBezTo>
                  <a:cubicBezTo>
                    <a:pt x="44768" y="25438"/>
                    <a:pt x="47625" y="26390"/>
                    <a:pt x="47625" y="28295"/>
                  </a:cubicBezTo>
                  <a:close/>
                  <a:moveTo>
                    <a:pt x="47625" y="34010"/>
                  </a:moveTo>
                  <a:cubicBezTo>
                    <a:pt x="45720" y="34010"/>
                    <a:pt x="46673" y="35915"/>
                    <a:pt x="45720" y="36868"/>
                  </a:cubicBezTo>
                  <a:cubicBezTo>
                    <a:pt x="45720" y="36868"/>
                    <a:pt x="45720" y="37820"/>
                    <a:pt x="46673" y="37820"/>
                  </a:cubicBezTo>
                  <a:cubicBezTo>
                    <a:pt x="48578" y="37820"/>
                    <a:pt x="48578" y="35915"/>
                    <a:pt x="47625" y="34010"/>
                  </a:cubicBezTo>
                  <a:cubicBezTo>
                    <a:pt x="48578" y="34963"/>
                    <a:pt x="48578" y="34010"/>
                    <a:pt x="47625" y="34010"/>
                  </a:cubicBezTo>
                  <a:close/>
                  <a:moveTo>
                    <a:pt x="45720" y="20675"/>
                  </a:moveTo>
                  <a:cubicBezTo>
                    <a:pt x="45720" y="20675"/>
                    <a:pt x="46673" y="21628"/>
                    <a:pt x="46673" y="21628"/>
                  </a:cubicBezTo>
                  <a:cubicBezTo>
                    <a:pt x="46673" y="21628"/>
                    <a:pt x="47625" y="21628"/>
                    <a:pt x="47625" y="21628"/>
                  </a:cubicBezTo>
                  <a:cubicBezTo>
                    <a:pt x="47625" y="19723"/>
                    <a:pt x="48578" y="18770"/>
                    <a:pt x="48578" y="16865"/>
                  </a:cubicBezTo>
                  <a:cubicBezTo>
                    <a:pt x="48578" y="15913"/>
                    <a:pt x="47625" y="14960"/>
                    <a:pt x="46673" y="14960"/>
                  </a:cubicBezTo>
                  <a:cubicBezTo>
                    <a:pt x="46673" y="14960"/>
                    <a:pt x="45720" y="14960"/>
                    <a:pt x="45720" y="14960"/>
                  </a:cubicBezTo>
                  <a:cubicBezTo>
                    <a:pt x="46673" y="16865"/>
                    <a:pt x="46673" y="18770"/>
                    <a:pt x="45720" y="20675"/>
                  </a:cubicBezTo>
                  <a:close/>
                  <a:moveTo>
                    <a:pt x="47625" y="166408"/>
                  </a:moveTo>
                  <a:cubicBezTo>
                    <a:pt x="48578" y="166408"/>
                    <a:pt x="48578" y="166408"/>
                    <a:pt x="47625" y="166408"/>
                  </a:cubicBezTo>
                  <a:cubicBezTo>
                    <a:pt x="48578" y="165455"/>
                    <a:pt x="47625" y="165455"/>
                    <a:pt x="47625" y="165455"/>
                  </a:cubicBezTo>
                  <a:cubicBezTo>
                    <a:pt x="47625" y="165455"/>
                    <a:pt x="47625" y="165455"/>
                    <a:pt x="47625" y="166408"/>
                  </a:cubicBezTo>
                  <a:cubicBezTo>
                    <a:pt x="47625" y="166408"/>
                    <a:pt x="47625" y="166408"/>
                    <a:pt x="47625" y="166408"/>
                  </a:cubicBezTo>
                  <a:close/>
                  <a:moveTo>
                    <a:pt x="50483" y="128308"/>
                  </a:moveTo>
                  <a:cubicBezTo>
                    <a:pt x="51435" y="128308"/>
                    <a:pt x="51435" y="127355"/>
                    <a:pt x="50483" y="128308"/>
                  </a:cubicBezTo>
                  <a:cubicBezTo>
                    <a:pt x="50483" y="125450"/>
                    <a:pt x="49530" y="124498"/>
                    <a:pt x="48578" y="123545"/>
                  </a:cubicBezTo>
                  <a:cubicBezTo>
                    <a:pt x="48578" y="123545"/>
                    <a:pt x="47625" y="124498"/>
                    <a:pt x="47625" y="125450"/>
                  </a:cubicBezTo>
                  <a:cubicBezTo>
                    <a:pt x="47625" y="126403"/>
                    <a:pt x="48578" y="128308"/>
                    <a:pt x="50483" y="128308"/>
                  </a:cubicBezTo>
                  <a:close/>
                  <a:moveTo>
                    <a:pt x="50483" y="163550"/>
                  </a:moveTo>
                  <a:lnTo>
                    <a:pt x="50483" y="163550"/>
                  </a:lnTo>
                  <a:cubicBezTo>
                    <a:pt x="49530" y="162598"/>
                    <a:pt x="49530" y="161645"/>
                    <a:pt x="48578" y="162598"/>
                  </a:cubicBezTo>
                  <a:cubicBezTo>
                    <a:pt x="48578" y="162598"/>
                    <a:pt x="49530" y="162598"/>
                    <a:pt x="50483" y="163550"/>
                  </a:cubicBezTo>
                  <a:cubicBezTo>
                    <a:pt x="49530" y="162598"/>
                    <a:pt x="49530" y="163550"/>
                    <a:pt x="50483" y="163550"/>
                  </a:cubicBezTo>
                  <a:close/>
                  <a:moveTo>
                    <a:pt x="52388" y="44488"/>
                  </a:moveTo>
                  <a:cubicBezTo>
                    <a:pt x="52388" y="43535"/>
                    <a:pt x="51435" y="43535"/>
                    <a:pt x="51435" y="43535"/>
                  </a:cubicBezTo>
                  <a:cubicBezTo>
                    <a:pt x="50483" y="43535"/>
                    <a:pt x="49530" y="43535"/>
                    <a:pt x="49530" y="44488"/>
                  </a:cubicBezTo>
                  <a:cubicBezTo>
                    <a:pt x="49530" y="45440"/>
                    <a:pt x="49530" y="45440"/>
                    <a:pt x="50483" y="45440"/>
                  </a:cubicBezTo>
                  <a:cubicBezTo>
                    <a:pt x="51435" y="45440"/>
                    <a:pt x="51435" y="45440"/>
                    <a:pt x="52388" y="44488"/>
                  </a:cubicBezTo>
                  <a:close/>
                  <a:moveTo>
                    <a:pt x="49530" y="27343"/>
                  </a:moveTo>
                  <a:cubicBezTo>
                    <a:pt x="50483" y="27343"/>
                    <a:pt x="50483" y="26390"/>
                    <a:pt x="49530" y="27343"/>
                  </a:cubicBezTo>
                  <a:cubicBezTo>
                    <a:pt x="50483" y="28295"/>
                    <a:pt x="51435" y="29248"/>
                    <a:pt x="50483" y="29248"/>
                  </a:cubicBezTo>
                  <a:cubicBezTo>
                    <a:pt x="50483" y="29248"/>
                    <a:pt x="49530" y="27343"/>
                    <a:pt x="49530" y="27343"/>
                  </a:cubicBezTo>
                  <a:close/>
                  <a:moveTo>
                    <a:pt x="54293" y="104495"/>
                  </a:moveTo>
                  <a:cubicBezTo>
                    <a:pt x="54293" y="104495"/>
                    <a:pt x="54293" y="104495"/>
                    <a:pt x="54293" y="104495"/>
                  </a:cubicBezTo>
                  <a:lnTo>
                    <a:pt x="54293" y="104495"/>
                  </a:lnTo>
                  <a:cubicBezTo>
                    <a:pt x="53340" y="105448"/>
                    <a:pt x="53340" y="105448"/>
                    <a:pt x="54293" y="104495"/>
                  </a:cubicBezTo>
                  <a:cubicBezTo>
                    <a:pt x="54293" y="105448"/>
                    <a:pt x="54293" y="105448"/>
                    <a:pt x="54293" y="104495"/>
                  </a:cubicBezTo>
                  <a:close/>
                  <a:moveTo>
                    <a:pt x="57150" y="92113"/>
                  </a:moveTo>
                  <a:cubicBezTo>
                    <a:pt x="56198" y="92113"/>
                    <a:pt x="56198" y="91160"/>
                    <a:pt x="57150" y="92113"/>
                  </a:cubicBezTo>
                  <a:cubicBezTo>
                    <a:pt x="56198" y="91160"/>
                    <a:pt x="56198" y="92113"/>
                    <a:pt x="57150" y="92113"/>
                  </a:cubicBezTo>
                  <a:cubicBezTo>
                    <a:pt x="56198" y="92113"/>
                    <a:pt x="56198" y="92113"/>
                    <a:pt x="57150" y="92113"/>
                  </a:cubicBezTo>
                  <a:cubicBezTo>
                    <a:pt x="56198" y="92113"/>
                    <a:pt x="57150" y="92113"/>
                    <a:pt x="57150" y="9211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1" name="Freeform 350">
              <a:extLst>
                <a:ext uri="{FF2B5EF4-FFF2-40B4-BE49-F238E27FC236}">
                  <a16:creationId xmlns:a16="http://schemas.microsoft.com/office/drawing/2014/main" id="{4EDA2564-D4C0-4549-9722-FE4C60EDA2C4}"/>
                </a:ext>
              </a:extLst>
            </p:cNvPr>
            <p:cNvSpPr/>
            <p:nvPr/>
          </p:nvSpPr>
          <p:spPr>
            <a:xfrm>
              <a:off x="1630554" y="78292"/>
              <a:ext cx="139585" cy="182174"/>
            </a:xfrm>
            <a:custGeom>
              <a:avLst/>
              <a:gdLst>
                <a:gd name="connsiteX0" fmla="*/ 51003 w 139585"/>
                <a:gd name="connsiteY0" fmla="*/ 95735 h 182174"/>
                <a:gd name="connsiteX1" fmla="*/ 51955 w 139585"/>
                <a:gd name="connsiteY1" fmla="*/ 110023 h 182174"/>
                <a:gd name="connsiteX2" fmla="*/ 57671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1 h 182174"/>
                <a:gd name="connsiteX8" fmla="*/ 120536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6 h 182174"/>
                <a:gd name="connsiteX13" fmla="*/ 19571 w 139585"/>
                <a:gd name="connsiteY13" fmla="*/ 154791 h 182174"/>
                <a:gd name="connsiteX14" fmla="*/ 2425 w 139585"/>
                <a:gd name="connsiteY14" fmla="*/ 118596 h 182174"/>
                <a:gd name="connsiteX15" fmla="*/ 3378 w 139585"/>
                <a:gd name="connsiteY15" fmla="*/ 63350 h 182174"/>
                <a:gd name="connsiteX16" fmla="*/ 26238 w 139585"/>
                <a:gd name="connsiteY16" fmla="*/ 20488 h 182174"/>
                <a:gd name="connsiteX17" fmla="*/ 69100 w 139585"/>
                <a:gd name="connsiteY17" fmla="*/ 485 h 182174"/>
                <a:gd name="connsiteX18" fmla="*/ 111011 w 139585"/>
                <a:gd name="connsiteY18" fmla="*/ 10010 h 182174"/>
                <a:gd name="connsiteX19" fmla="*/ 127203 w 139585"/>
                <a:gd name="connsiteY19" fmla="*/ 28108 h 182174"/>
                <a:gd name="connsiteX20" fmla="*/ 139586 w 139585"/>
                <a:gd name="connsiteY20" fmla="*/ 76685 h 182174"/>
                <a:gd name="connsiteX21" fmla="*/ 139586 w 139585"/>
                <a:gd name="connsiteY21" fmla="*/ 84306 h 182174"/>
                <a:gd name="connsiteX22" fmla="*/ 133871 w 139585"/>
                <a:gd name="connsiteY22" fmla="*/ 90021 h 182174"/>
                <a:gd name="connsiteX23" fmla="*/ 122440 w 139585"/>
                <a:gd name="connsiteY23" fmla="*/ 90021 h 182174"/>
                <a:gd name="connsiteX24" fmla="*/ 57671 w 139585"/>
                <a:gd name="connsiteY24" fmla="*/ 90973 h 182174"/>
                <a:gd name="connsiteX25" fmla="*/ 51003 w 139585"/>
                <a:gd name="connsiteY25" fmla="*/ 95735 h 182174"/>
                <a:gd name="connsiteX26" fmla="*/ 12903 w 139585"/>
                <a:gd name="connsiteY26" fmla="*/ 96688 h 182174"/>
                <a:gd name="connsiteX27" fmla="*/ 16713 w 139585"/>
                <a:gd name="connsiteY27" fmla="*/ 102403 h 182174"/>
                <a:gd name="connsiteX28" fmla="*/ 15761 w 139585"/>
                <a:gd name="connsiteY28" fmla="*/ 96688 h 182174"/>
                <a:gd name="connsiteX29" fmla="*/ 18618 w 139585"/>
                <a:gd name="connsiteY29" fmla="*/ 93831 h 182174"/>
                <a:gd name="connsiteX30" fmla="*/ 19571 w 139585"/>
                <a:gd name="connsiteY30" fmla="*/ 92878 h 182174"/>
                <a:gd name="connsiteX31" fmla="*/ 17665 w 139585"/>
                <a:gd name="connsiteY31" fmla="*/ 92878 h 182174"/>
                <a:gd name="connsiteX32" fmla="*/ 14808 w 139585"/>
                <a:gd name="connsiteY32" fmla="*/ 90973 h 182174"/>
                <a:gd name="connsiteX33" fmla="*/ 13855 w 139585"/>
                <a:gd name="connsiteY33" fmla="*/ 89068 h 182174"/>
                <a:gd name="connsiteX34" fmla="*/ 12903 w 139585"/>
                <a:gd name="connsiteY34" fmla="*/ 91925 h 182174"/>
                <a:gd name="connsiteX35" fmla="*/ 12903 w 139585"/>
                <a:gd name="connsiteY35" fmla="*/ 93831 h 182174"/>
                <a:gd name="connsiteX36" fmla="*/ 12903 w 139585"/>
                <a:gd name="connsiteY36" fmla="*/ 93831 h 182174"/>
                <a:gd name="connsiteX37" fmla="*/ 12903 w 139585"/>
                <a:gd name="connsiteY37" fmla="*/ 93831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6 h 182174"/>
                <a:gd name="connsiteX43" fmla="*/ 39573 w 139585"/>
                <a:gd name="connsiteY43" fmla="*/ 45253 h 182174"/>
                <a:gd name="connsiteX44" fmla="*/ 38621 w 139585"/>
                <a:gd name="connsiteY44" fmla="*/ 43348 h 182174"/>
                <a:gd name="connsiteX45" fmla="*/ 40525 w 139585"/>
                <a:gd name="connsiteY45" fmla="*/ 42396 h 182174"/>
                <a:gd name="connsiteX46" fmla="*/ 43383 w 139585"/>
                <a:gd name="connsiteY46" fmla="*/ 42396 h 182174"/>
                <a:gd name="connsiteX47" fmla="*/ 41478 w 139585"/>
                <a:gd name="connsiteY47" fmla="*/ 40491 h 182174"/>
                <a:gd name="connsiteX48" fmla="*/ 38621 w 139585"/>
                <a:gd name="connsiteY48" fmla="*/ 40491 h 182174"/>
                <a:gd name="connsiteX49" fmla="*/ 36715 w 139585"/>
                <a:gd name="connsiteY49" fmla="*/ 44300 h 182174"/>
                <a:gd name="connsiteX50" fmla="*/ 35763 w 139585"/>
                <a:gd name="connsiteY50" fmla="*/ 48110 h 182174"/>
                <a:gd name="connsiteX51" fmla="*/ 35763 w 139585"/>
                <a:gd name="connsiteY51" fmla="*/ 50016 h 182174"/>
                <a:gd name="connsiteX52" fmla="*/ 35763 w 139585"/>
                <a:gd name="connsiteY52" fmla="*/ 50968 h 182174"/>
                <a:gd name="connsiteX53" fmla="*/ 34811 w 139585"/>
                <a:gd name="connsiteY53" fmla="*/ 50968 h 182174"/>
                <a:gd name="connsiteX54" fmla="*/ 32905 w 139585"/>
                <a:gd name="connsiteY54" fmla="*/ 46206 h 182174"/>
                <a:gd name="connsiteX55" fmla="*/ 33858 w 139585"/>
                <a:gd name="connsiteY55" fmla="*/ 42396 h 182174"/>
                <a:gd name="connsiteX56" fmla="*/ 32905 w 139585"/>
                <a:gd name="connsiteY56" fmla="*/ 40491 h 182174"/>
                <a:gd name="connsiteX57" fmla="*/ 29096 w 139585"/>
                <a:gd name="connsiteY57" fmla="*/ 41443 h 182174"/>
                <a:gd name="connsiteX58" fmla="*/ 27190 w 139585"/>
                <a:gd name="connsiteY58" fmla="*/ 43348 h 182174"/>
                <a:gd name="connsiteX59" fmla="*/ 19571 w 139585"/>
                <a:gd name="connsiteY59" fmla="*/ 47158 h 182174"/>
                <a:gd name="connsiteX60" fmla="*/ 19571 w 139585"/>
                <a:gd name="connsiteY60" fmla="*/ 48110 h 182174"/>
                <a:gd name="connsiteX61" fmla="*/ 22428 w 139585"/>
                <a:gd name="connsiteY61" fmla="*/ 48110 h 182174"/>
                <a:gd name="connsiteX62" fmla="*/ 30048 w 139585"/>
                <a:gd name="connsiteY62" fmla="*/ 50016 h 182174"/>
                <a:gd name="connsiteX63" fmla="*/ 30048 w 139585"/>
                <a:gd name="connsiteY63" fmla="*/ 50968 h 182174"/>
                <a:gd name="connsiteX64" fmla="*/ 31000 w 139585"/>
                <a:gd name="connsiteY64" fmla="*/ 52873 h 182174"/>
                <a:gd name="connsiteX65" fmla="*/ 32905 w 139585"/>
                <a:gd name="connsiteY65" fmla="*/ 53825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6 w 139585"/>
                <a:gd name="connsiteY70" fmla="*/ 52873 h 182174"/>
                <a:gd name="connsiteX71" fmla="*/ 25286 w 139585"/>
                <a:gd name="connsiteY71" fmla="*/ 52873 h 182174"/>
                <a:gd name="connsiteX72" fmla="*/ 21475 w 139585"/>
                <a:gd name="connsiteY72" fmla="*/ 58588 h 182174"/>
                <a:gd name="connsiteX73" fmla="*/ 18618 w 139585"/>
                <a:gd name="connsiteY73" fmla="*/ 61446 h 182174"/>
                <a:gd name="connsiteX74" fmla="*/ 15761 w 139585"/>
                <a:gd name="connsiteY74" fmla="*/ 61446 h 182174"/>
                <a:gd name="connsiteX75" fmla="*/ 16713 w 139585"/>
                <a:gd name="connsiteY75" fmla="*/ 64303 h 182174"/>
                <a:gd name="connsiteX76" fmla="*/ 15761 w 139585"/>
                <a:gd name="connsiteY76" fmla="*/ 65256 h 182174"/>
                <a:gd name="connsiteX77" fmla="*/ 12903 w 139585"/>
                <a:gd name="connsiteY77" fmla="*/ 68113 h 182174"/>
                <a:gd name="connsiteX78" fmla="*/ 13855 w 139585"/>
                <a:gd name="connsiteY78" fmla="*/ 70018 h 182174"/>
                <a:gd name="connsiteX79" fmla="*/ 15761 w 139585"/>
                <a:gd name="connsiteY79" fmla="*/ 69066 h 182174"/>
                <a:gd name="connsiteX80" fmla="*/ 17665 w 139585"/>
                <a:gd name="connsiteY80" fmla="*/ 66208 h 182174"/>
                <a:gd name="connsiteX81" fmla="*/ 17665 w 139585"/>
                <a:gd name="connsiteY81" fmla="*/ 70971 h 182174"/>
                <a:gd name="connsiteX82" fmla="*/ 16713 w 139585"/>
                <a:gd name="connsiteY82" fmla="*/ 72875 h 182174"/>
                <a:gd name="connsiteX83" fmla="*/ 15761 w 139585"/>
                <a:gd name="connsiteY83" fmla="*/ 76685 h 182174"/>
                <a:gd name="connsiteX84" fmla="*/ 11950 w 139585"/>
                <a:gd name="connsiteY84" fmla="*/ 75733 h 182174"/>
                <a:gd name="connsiteX85" fmla="*/ 10046 w 139585"/>
                <a:gd name="connsiteY85" fmla="*/ 75733 h 182174"/>
                <a:gd name="connsiteX86" fmla="*/ 10046 w 139585"/>
                <a:gd name="connsiteY86" fmla="*/ 77638 h 182174"/>
                <a:gd name="connsiteX87" fmla="*/ 17665 w 139585"/>
                <a:gd name="connsiteY87" fmla="*/ 76685 h 182174"/>
                <a:gd name="connsiteX88" fmla="*/ 25286 w 139585"/>
                <a:gd name="connsiteY88" fmla="*/ 77638 h 182174"/>
                <a:gd name="connsiteX89" fmla="*/ 27190 w 139585"/>
                <a:gd name="connsiteY89" fmla="*/ 83353 h 182174"/>
                <a:gd name="connsiteX90" fmla="*/ 25286 w 139585"/>
                <a:gd name="connsiteY90" fmla="*/ 88116 h 182174"/>
                <a:gd name="connsiteX91" fmla="*/ 20523 w 139585"/>
                <a:gd name="connsiteY91" fmla="*/ 84306 h 182174"/>
                <a:gd name="connsiteX92" fmla="*/ 20523 w 139585"/>
                <a:gd name="connsiteY92" fmla="*/ 79543 h 182174"/>
                <a:gd name="connsiteX93" fmla="*/ 17665 w 139585"/>
                <a:gd name="connsiteY93" fmla="*/ 83353 h 182174"/>
                <a:gd name="connsiteX94" fmla="*/ 15761 w 139585"/>
                <a:gd name="connsiteY94" fmla="*/ 82400 h 182174"/>
                <a:gd name="connsiteX95" fmla="*/ 16713 w 139585"/>
                <a:gd name="connsiteY95" fmla="*/ 88116 h 182174"/>
                <a:gd name="connsiteX96" fmla="*/ 19571 w 139585"/>
                <a:gd name="connsiteY96" fmla="*/ 90021 h 182174"/>
                <a:gd name="connsiteX97" fmla="*/ 25286 w 139585"/>
                <a:gd name="connsiteY97" fmla="*/ 87163 h 182174"/>
                <a:gd name="connsiteX98" fmla="*/ 30048 w 139585"/>
                <a:gd name="connsiteY98" fmla="*/ 88116 h 182174"/>
                <a:gd name="connsiteX99" fmla="*/ 35763 w 139585"/>
                <a:gd name="connsiteY99" fmla="*/ 87163 h 182174"/>
                <a:gd name="connsiteX100" fmla="*/ 36715 w 139585"/>
                <a:gd name="connsiteY100" fmla="*/ 86210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1 h 182174"/>
                <a:gd name="connsiteX105" fmla="*/ 32905 w 139585"/>
                <a:gd name="connsiteY105" fmla="*/ 73828 h 182174"/>
                <a:gd name="connsiteX106" fmla="*/ 31953 w 139585"/>
                <a:gd name="connsiteY106" fmla="*/ 75733 h 182174"/>
                <a:gd name="connsiteX107" fmla="*/ 32905 w 139585"/>
                <a:gd name="connsiteY107" fmla="*/ 80496 h 182174"/>
                <a:gd name="connsiteX108" fmla="*/ 37668 w 139585"/>
                <a:gd name="connsiteY108" fmla="*/ 82400 h 182174"/>
                <a:gd name="connsiteX109" fmla="*/ 37668 w 139585"/>
                <a:gd name="connsiteY109" fmla="*/ 81448 h 182174"/>
                <a:gd name="connsiteX110" fmla="*/ 33858 w 139585"/>
                <a:gd name="connsiteY110" fmla="*/ 79543 h 182174"/>
                <a:gd name="connsiteX111" fmla="*/ 34811 w 139585"/>
                <a:gd name="connsiteY111" fmla="*/ 77638 h 182174"/>
                <a:gd name="connsiteX112" fmla="*/ 35763 w 139585"/>
                <a:gd name="connsiteY112" fmla="*/ 72875 h 182174"/>
                <a:gd name="connsiteX113" fmla="*/ 37668 w 139585"/>
                <a:gd name="connsiteY113" fmla="*/ 72875 h 182174"/>
                <a:gd name="connsiteX114" fmla="*/ 37668 w 139585"/>
                <a:gd name="connsiteY114" fmla="*/ 72875 h 182174"/>
                <a:gd name="connsiteX115" fmla="*/ 35763 w 139585"/>
                <a:gd name="connsiteY115" fmla="*/ 72875 h 182174"/>
                <a:gd name="connsiteX116" fmla="*/ 31000 w 139585"/>
                <a:gd name="connsiteY116" fmla="*/ 68113 h 182174"/>
                <a:gd name="connsiteX117" fmla="*/ 19571 w 139585"/>
                <a:gd name="connsiteY117" fmla="*/ 63350 h 182174"/>
                <a:gd name="connsiteX118" fmla="*/ 27190 w 139585"/>
                <a:gd name="connsiteY118" fmla="*/ 58588 h 182174"/>
                <a:gd name="connsiteX119" fmla="*/ 32905 w 139585"/>
                <a:gd name="connsiteY119" fmla="*/ 54778 h 182174"/>
                <a:gd name="connsiteX120" fmla="*/ 38621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1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0 h 182174"/>
                <a:gd name="connsiteX129" fmla="*/ 12903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1 h 182174"/>
                <a:gd name="connsiteX134" fmla="*/ 12903 w 139585"/>
                <a:gd name="connsiteY134" fmla="*/ 93831 h 182174"/>
                <a:gd name="connsiteX135" fmla="*/ 15761 w 139585"/>
                <a:gd name="connsiteY135" fmla="*/ 96688 h 182174"/>
                <a:gd name="connsiteX136" fmla="*/ 14808 w 139585"/>
                <a:gd name="connsiteY136" fmla="*/ 110023 h 182174"/>
                <a:gd name="connsiteX137" fmla="*/ 18618 w 139585"/>
                <a:gd name="connsiteY137" fmla="*/ 107166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6 h 182174"/>
                <a:gd name="connsiteX142" fmla="*/ 13855 w 139585"/>
                <a:gd name="connsiteY142" fmla="*/ 104308 h 182174"/>
                <a:gd name="connsiteX143" fmla="*/ 14808 w 139585"/>
                <a:gd name="connsiteY143" fmla="*/ 110023 h 182174"/>
                <a:gd name="connsiteX144" fmla="*/ 21475 w 139585"/>
                <a:gd name="connsiteY144" fmla="*/ 73828 h 182174"/>
                <a:gd name="connsiteX145" fmla="*/ 18618 w 139585"/>
                <a:gd name="connsiteY145" fmla="*/ 74781 h 182174"/>
                <a:gd name="connsiteX146" fmla="*/ 15761 w 139585"/>
                <a:gd name="connsiteY146" fmla="*/ 75733 h 182174"/>
                <a:gd name="connsiteX147" fmla="*/ 21475 w 139585"/>
                <a:gd name="connsiteY147" fmla="*/ 71923 h 182174"/>
                <a:gd name="connsiteX148" fmla="*/ 23380 w 139585"/>
                <a:gd name="connsiteY148" fmla="*/ 72875 h 182174"/>
                <a:gd name="connsiteX149" fmla="*/ 21475 w 139585"/>
                <a:gd name="connsiteY149" fmla="*/ 73828 h 182174"/>
                <a:gd name="connsiteX150" fmla="*/ 17665 w 139585"/>
                <a:gd name="connsiteY150" fmla="*/ 131931 h 182174"/>
                <a:gd name="connsiteX151" fmla="*/ 16713 w 139585"/>
                <a:gd name="connsiteY151" fmla="*/ 130978 h 182174"/>
                <a:gd name="connsiteX152" fmla="*/ 16713 w 139585"/>
                <a:gd name="connsiteY152" fmla="*/ 131931 h 182174"/>
                <a:gd name="connsiteX153" fmla="*/ 17665 w 139585"/>
                <a:gd name="connsiteY153" fmla="*/ 131931 h 182174"/>
                <a:gd name="connsiteX154" fmla="*/ 17665 w 139585"/>
                <a:gd name="connsiteY154" fmla="*/ 131931 h 182174"/>
                <a:gd name="connsiteX155" fmla="*/ 16713 w 139585"/>
                <a:gd name="connsiteY155" fmla="*/ 90973 h 182174"/>
                <a:gd name="connsiteX156" fmla="*/ 16713 w 139585"/>
                <a:gd name="connsiteY156" fmla="*/ 90973 h 182174"/>
                <a:gd name="connsiteX157" fmla="*/ 16713 w 139585"/>
                <a:gd name="connsiteY157" fmla="*/ 91925 h 182174"/>
                <a:gd name="connsiteX158" fmla="*/ 16713 w 139585"/>
                <a:gd name="connsiteY158" fmla="*/ 90973 h 182174"/>
                <a:gd name="connsiteX159" fmla="*/ 18618 w 139585"/>
                <a:gd name="connsiteY159" fmla="*/ 121453 h 182174"/>
                <a:gd name="connsiteX160" fmla="*/ 21475 w 139585"/>
                <a:gd name="connsiteY160" fmla="*/ 120500 h 182174"/>
                <a:gd name="connsiteX161" fmla="*/ 22428 w 139585"/>
                <a:gd name="connsiteY161" fmla="*/ 121453 h 182174"/>
                <a:gd name="connsiteX162" fmla="*/ 22428 w 139585"/>
                <a:gd name="connsiteY162" fmla="*/ 120500 h 182174"/>
                <a:gd name="connsiteX163" fmla="*/ 21475 w 139585"/>
                <a:gd name="connsiteY163" fmla="*/ 120500 h 182174"/>
                <a:gd name="connsiteX164" fmla="*/ 18618 w 139585"/>
                <a:gd name="connsiteY164" fmla="*/ 117643 h 182174"/>
                <a:gd name="connsiteX165" fmla="*/ 19571 w 139585"/>
                <a:gd name="connsiteY165" fmla="*/ 116691 h 182174"/>
                <a:gd name="connsiteX166" fmla="*/ 26238 w 139585"/>
                <a:gd name="connsiteY166" fmla="*/ 114785 h 182174"/>
                <a:gd name="connsiteX167" fmla="*/ 29096 w 139585"/>
                <a:gd name="connsiteY167" fmla="*/ 114785 h 182174"/>
                <a:gd name="connsiteX168" fmla="*/ 31953 w 139585"/>
                <a:gd name="connsiteY168" fmla="*/ 114785 h 182174"/>
                <a:gd name="connsiteX169" fmla="*/ 37668 w 139585"/>
                <a:gd name="connsiteY169" fmla="*/ 112881 h 182174"/>
                <a:gd name="connsiteX170" fmla="*/ 37668 w 139585"/>
                <a:gd name="connsiteY170" fmla="*/ 113833 h 182174"/>
                <a:gd name="connsiteX171" fmla="*/ 38621 w 139585"/>
                <a:gd name="connsiteY171" fmla="*/ 114785 h 182174"/>
                <a:gd name="connsiteX172" fmla="*/ 38621 w 139585"/>
                <a:gd name="connsiteY172" fmla="*/ 113833 h 182174"/>
                <a:gd name="connsiteX173" fmla="*/ 37668 w 139585"/>
                <a:gd name="connsiteY173" fmla="*/ 112881 h 182174"/>
                <a:gd name="connsiteX174" fmla="*/ 35763 w 139585"/>
                <a:gd name="connsiteY174" fmla="*/ 103356 h 182174"/>
                <a:gd name="connsiteX175" fmla="*/ 32905 w 139585"/>
                <a:gd name="connsiteY175" fmla="*/ 101450 h 182174"/>
                <a:gd name="connsiteX176" fmla="*/ 26238 w 139585"/>
                <a:gd name="connsiteY176" fmla="*/ 102403 h 182174"/>
                <a:gd name="connsiteX177" fmla="*/ 25286 w 139585"/>
                <a:gd name="connsiteY177" fmla="*/ 103356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5 h 182174"/>
                <a:gd name="connsiteX183" fmla="*/ 19571 w 139585"/>
                <a:gd name="connsiteY183" fmla="*/ 116691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1 h 182174"/>
                <a:gd name="connsiteX188" fmla="*/ 19571 w 139585"/>
                <a:gd name="connsiteY188" fmla="*/ 127168 h 182174"/>
                <a:gd name="connsiteX189" fmla="*/ 18618 w 139585"/>
                <a:gd name="connsiteY189" fmla="*/ 126216 h 182174"/>
                <a:gd name="connsiteX190" fmla="*/ 18618 w 139585"/>
                <a:gd name="connsiteY190" fmla="*/ 126216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1 w 139585"/>
                <a:gd name="connsiteY197" fmla="*/ 97641 h 182174"/>
                <a:gd name="connsiteX198" fmla="*/ 21475 w 139585"/>
                <a:gd name="connsiteY198" fmla="*/ 96688 h 182174"/>
                <a:gd name="connsiteX199" fmla="*/ 20523 w 139585"/>
                <a:gd name="connsiteY199" fmla="*/ 139550 h 182174"/>
                <a:gd name="connsiteX200" fmla="*/ 20523 w 139585"/>
                <a:gd name="connsiteY200" fmla="*/ 138598 h 182174"/>
                <a:gd name="connsiteX201" fmla="*/ 19571 w 139585"/>
                <a:gd name="connsiteY201" fmla="*/ 138598 h 182174"/>
                <a:gd name="connsiteX202" fmla="*/ 19571 w 139585"/>
                <a:gd name="connsiteY202" fmla="*/ 140503 h 182174"/>
                <a:gd name="connsiteX203" fmla="*/ 20523 w 139585"/>
                <a:gd name="connsiteY203" fmla="*/ 139550 h 182174"/>
                <a:gd name="connsiteX204" fmla="*/ 20523 w 139585"/>
                <a:gd name="connsiteY204" fmla="*/ 55731 h 182174"/>
                <a:gd name="connsiteX205" fmla="*/ 20523 w 139585"/>
                <a:gd name="connsiteY205" fmla="*/ 55731 h 182174"/>
                <a:gd name="connsiteX206" fmla="*/ 20523 w 139585"/>
                <a:gd name="connsiteY206" fmla="*/ 55731 h 182174"/>
                <a:gd name="connsiteX207" fmla="*/ 20523 w 139585"/>
                <a:gd name="connsiteY207" fmla="*/ 55731 h 182174"/>
                <a:gd name="connsiteX208" fmla="*/ 20523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1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5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1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5 h 182174"/>
                <a:gd name="connsiteX244" fmla="*/ 25286 w 139585"/>
                <a:gd name="connsiteY244" fmla="*/ 96688 h 182174"/>
                <a:gd name="connsiteX245" fmla="*/ 31953 w 139585"/>
                <a:gd name="connsiteY245" fmla="*/ 139550 h 182174"/>
                <a:gd name="connsiteX246" fmla="*/ 29096 w 139585"/>
                <a:gd name="connsiteY246" fmla="*/ 141456 h 182174"/>
                <a:gd name="connsiteX247" fmla="*/ 29096 w 139585"/>
                <a:gd name="connsiteY247" fmla="*/ 141456 h 182174"/>
                <a:gd name="connsiteX248" fmla="*/ 27190 w 139585"/>
                <a:gd name="connsiteY248" fmla="*/ 136693 h 182174"/>
                <a:gd name="connsiteX249" fmla="*/ 26238 w 139585"/>
                <a:gd name="connsiteY249" fmla="*/ 135741 h 182174"/>
                <a:gd name="connsiteX250" fmla="*/ 25286 w 139585"/>
                <a:gd name="connsiteY250" fmla="*/ 137646 h 182174"/>
                <a:gd name="connsiteX251" fmla="*/ 29096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6238 w 139585"/>
                <a:gd name="connsiteY255" fmla="*/ 118596 h 182174"/>
                <a:gd name="connsiteX256" fmla="*/ 26238 w 139585"/>
                <a:gd name="connsiteY256" fmla="*/ 118596 h 182174"/>
                <a:gd name="connsiteX257" fmla="*/ 26238 w 139585"/>
                <a:gd name="connsiteY257" fmla="*/ 119548 h 182174"/>
                <a:gd name="connsiteX258" fmla="*/ 26238 w 139585"/>
                <a:gd name="connsiteY258" fmla="*/ 118596 h 182174"/>
                <a:gd name="connsiteX259" fmla="*/ 26238 w 139585"/>
                <a:gd name="connsiteY259" fmla="*/ 118596 h 182174"/>
                <a:gd name="connsiteX260" fmla="*/ 26238 w 139585"/>
                <a:gd name="connsiteY260" fmla="*/ 71923 h 182174"/>
                <a:gd name="connsiteX261" fmla="*/ 26238 w 139585"/>
                <a:gd name="connsiteY261" fmla="*/ 71923 h 182174"/>
                <a:gd name="connsiteX262" fmla="*/ 27190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0 w 139585"/>
                <a:gd name="connsiteY267" fmla="*/ 30013 h 182174"/>
                <a:gd name="connsiteX268" fmla="*/ 26238 w 139585"/>
                <a:gd name="connsiteY268" fmla="*/ 30013 h 182174"/>
                <a:gd name="connsiteX269" fmla="*/ 26238 w 139585"/>
                <a:gd name="connsiteY269" fmla="*/ 30013 h 182174"/>
                <a:gd name="connsiteX270" fmla="*/ 29096 w 139585"/>
                <a:gd name="connsiteY270" fmla="*/ 128121 h 182174"/>
                <a:gd name="connsiteX271" fmla="*/ 31000 w 139585"/>
                <a:gd name="connsiteY271" fmla="*/ 130025 h 182174"/>
                <a:gd name="connsiteX272" fmla="*/ 31000 w 139585"/>
                <a:gd name="connsiteY272" fmla="*/ 129073 h 182174"/>
                <a:gd name="connsiteX273" fmla="*/ 29096 w 139585"/>
                <a:gd name="connsiteY273" fmla="*/ 128121 h 182174"/>
                <a:gd name="connsiteX274" fmla="*/ 29096 w 139585"/>
                <a:gd name="connsiteY274" fmla="*/ 128121 h 182174"/>
                <a:gd name="connsiteX275" fmla="*/ 30048 w 139585"/>
                <a:gd name="connsiteY275" fmla="*/ 124310 h 182174"/>
                <a:gd name="connsiteX276" fmla="*/ 31000 w 139585"/>
                <a:gd name="connsiteY276" fmla="*/ 122406 h 182174"/>
                <a:gd name="connsiteX277" fmla="*/ 30048 w 139585"/>
                <a:gd name="connsiteY277" fmla="*/ 121453 h 182174"/>
                <a:gd name="connsiteX278" fmla="*/ 30048 w 139585"/>
                <a:gd name="connsiteY278" fmla="*/ 124310 h 182174"/>
                <a:gd name="connsiteX279" fmla="*/ 30048 w 139585"/>
                <a:gd name="connsiteY279" fmla="*/ 124310 h 182174"/>
                <a:gd name="connsiteX280" fmla="*/ 29096 w 139585"/>
                <a:gd name="connsiteY280" fmla="*/ 67160 h 182174"/>
                <a:gd name="connsiteX281" fmla="*/ 31953 w 139585"/>
                <a:gd name="connsiteY281" fmla="*/ 67160 h 182174"/>
                <a:gd name="connsiteX282" fmla="*/ 30048 w 139585"/>
                <a:gd name="connsiteY282" fmla="*/ 70018 h 182174"/>
                <a:gd name="connsiteX283" fmla="*/ 29096 w 139585"/>
                <a:gd name="connsiteY283" fmla="*/ 67160 h 182174"/>
                <a:gd name="connsiteX284" fmla="*/ 29096 w 139585"/>
                <a:gd name="connsiteY284" fmla="*/ 133835 h 182174"/>
                <a:gd name="connsiteX285" fmla="*/ 30048 w 139585"/>
                <a:gd name="connsiteY285" fmla="*/ 134788 h 182174"/>
                <a:gd name="connsiteX286" fmla="*/ 31953 w 139585"/>
                <a:gd name="connsiteY286" fmla="*/ 132883 h 182174"/>
                <a:gd name="connsiteX287" fmla="*/ 31000 w 139585"/>
                <a:gd name="connsiteY287" fmla="*/ 131931 h 182174"/>
                <a:gd name="connsiteX288" fmla="*/ 29096 w 139585"/>
                <a:gd name="connsiteY288" fmla="*/ 133835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5 h 182174"/>
                <a:gd name="connsiteX294" fmla="*/ 31953 w 139585"/>
                <a:gd name="connsiteY294" fmla="*/ 94783 h 182174"/>
                <a:gd name="connsiteX295" fmla="*/ 31000 w 139585"/>
                <a:gd name="connsiteY295" fmla="*/ 94783 h 182174"/>
                <a:gd name="connsiteX296" fmla="*/ 31000 w 139585"/>
                <a:gd name="connsiteY296" fmla="*/ 95735 h 182174"/>
                <a:gd name="connsiteX297" fmla="*/ 31000 w 139585"/>
                <a:gd name="connsiteY297" fmla="*/ 96688 h 182174"/>
                <a:gd name="connsiteX298" fmla="*/ 30048 w 139585"/>
                <a:gd name="connsiteY298" fmla="*/ 98593 h 182174"/>
                <a:gd name="connsiteX299" fmla="*/ 30048 w 139585"/>
                <a:gd name="connsiteY299" fmla="*/ 36681 h 182174"/>
                <a:gd name="connsiteX300" fmla="*/ 30048 w 139585"/>
                <a:gd name="connsiteY300" fmla="*/ 36681 h 182174"/>
                <a:gd name="connsiteX301" fmla="*/ 30048 w 139585"/>
                <a:gd name="connsiteY301" fmla="*/ 36681 h 182174"/>
                <a:gd name="connsiteX302" fmla="*/ 30048 w 139585"/>
                <a:gd name="connsiteY302" fmla="*/ 36681 h 182174"/>
                <a:gd name="connsiteX303" fmla="*/ 30048 w 139585"/>
                <a:gd name="connsiteY303" fmla="*/ 36681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1 w 139585"/>
                <a:gd name="connsiteY307" fmla="*/ 63350 h 182174"/>
                <a:gd name="connsiteX308" fmla="*/ 36715 w 139585"/>
                <a:gd name="connsiteY308" fmla="*/ 63350 h 182174"/>
                <a:gd name="connsiteX309" fmla="*/ 38621 w 139585"/>
                <a:gd name="connsiteY309" fmla="*/ 62398 h 182174"/>
                <a:gd name="connsiteX310" fmla="*/ 37668 w 139585"/>
                <a:gd name="connsiteY310" fmla="*/ 61446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9573 w 139585"/>
                <a:gd name="connsiteY317" fmla="*/ 132883 h 182174"/>
                <a:gd name="connsiteX318" fmla="*/ 34811 w 139585"/>
                <a:gd name="connsiteY318" fmla="*/ 128121 h 182174"/>
                <a:gd name="connsiteX319" fmla="*/ 32905 w 139585"/>
                <a:gd name="connsiteY319" fmla="*/ 128121 h 182174"/>
                <a:gd name="connsiteX320" fmla="*/ 31953 w 139585"/>
                <a:gd name="connsiteY320" fmla="*/ 130025 h 182174"/>
                <a:gd name="connsiteX321" fmla="*/ 35763 w 139585"/>
                <a:gd name="connsiteY321" fmla="*/ 137646 h 182174"/>
                <a:gd name="connsiteX322" fmla="*/ 36715 w 139585"/>
                <a:gd name="connsiteY322" fmla="*/ 137646 h 182174"/>
                <a:gd name="connsiteX323" fmla="*/ 39573 w 139585"/>
                <a:gd name="connsiteY323" fmla="*/ 132883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1 w 139585"/>
                <a:gd name="connsiteY329" fmla="*/ 30013 h 182174"/>
                <a:gd name="connsiteX330" fmla="*/ 35763 w 139585"/>
                <a:gd name="connsiteY330" fmla="*/ 146218 h 182174"/>
                <a:gd name="connsiteX331" fmla="*/ 34811 w 139585"/>
                <a:gd name="connsiteY331" fmla="*/ 145266 h 182174"/>
                <a:gd name="connsiteX332" fmla="*/ 33858 w 139585"/>
                <a:gd name="connsiteY332" fmla="*/ 146218 h 182174"/>
                <a:gd name="connsiteX333" fmla="*/ 34811 w 139585"/>
                <a:gd name="connsiteY333" fmla="*/ 147171 h 182174"/>
                <a:gd name="connsiteX334" fmla="*/ 35763 w 139585"/>
                <a:gd name="connsiteY334" fmla="*/ 146218 h 182174"/>
                <a:gd name="connsiteX335" fmla="*/ 34811 w 139585"/>
                <a:gd name="connsiteY335" fmla="*/ 34775 h 182174"/>
                <a:gd name="connsiteX336" fmla="*/ 34811 w 139585"/>
                <a:gd name="connsiteY336" fmla="*/ 36681 h 182174"/>
                <a:gd name="connsiteX337" fmla="*/ 36715 w 139585"/>
                <a:gd name="connsiteY337" fmla="*/ 35728 h 182174"/>
                <a:gd name="connsiteX338" fmla="*/ 34811 w 139585"/>
                <a:gd name="connsiteY338" fmla="*/ 30013 h 182174"/>
                <a:gd name="connsiteX339" fmla="*/ 34811 w 139585"/>
                <a:gd name="connsiteY339" fmla="*/ 34775 h 182174"/>
                <a:gd name="connsiteX340" fmla="*/ 38621 w 139585"/>
                <a:gd name="connsiteY340" fmla="*/ 102403 h 182174"/>
                <a:gd name="connsiteX341" fmla="*/ 39573 w 139585"/>
                <a:gd name="connsiteY341" fmla="*/ 100498 h 182174"/>
                <a:gd name="connsiteX342" fmla="*/ 35763 w 139585"/>
                <a:gd name="connsiteY342" fmla="*/ 97641 h 182174"/>
                <a:gd name="connsiteX343" fmla="*/ 34811 w 139585"/>
                <a:gd name="connsiteY343" fmla="*/ 98593 h 182174"/>
                <a:gd name="connsiteX344" fmla="*/ 38621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6 h 182174"/>
                <a:gd name="connsiteX352" fmla="*/ 38621 w 139585"/>
                <a:gd name="connsiteY352" fmla="*/ 119548 h 182174"/>
                <a:gd name="connsiteX353" fmla="*/ 40525 w 139585"/>
                <a:gd name="connsiteY353" fmla="*/ 120500 h 182174"/>
                <a:gd name="connsiteX354" fmla="*/ 41478 w 139585"/>
                <a:gd name="connsiteY354" fmla="*/ 119548 h 182174"/>
                <a:gd name="connsiteX355" fmla="*/ 40525 w 139585"/>
                <a:gd name="connsiteY355" fmla="*/ 152885 h 182174"/>
                <a:gd name="connsiteX356" fmla="*/ 40525 w 139585"/>
                <a:gd name="connsiteY356" fmla="*/ 152885 h 182174"/>
                <a:gd name="connsiteX357" fmla="*/ 38621 w 139585"/>
                <a:gd name="connsiteY357" fmla="*/ 152885 h 182174"/>
                <a:gd name="connsiteX358" fmla="*/ 40525 w 139585"/>
                <a:gd name="connsiteY358" fmla="*/ 152885 h 182174"/>
                <a:gd name="connsiteX359" fmla="*/ 40525 w 139585"/>
                <a:gd name="connsiteY359" fmla="*/ 152885 h 182174"/>
                <a:gd name="connsiteX360" fmla="*/ 41478 w 139585"/>
                <a:gd name="connsiteY360" fmla="*/ 69066 h 182174"/>
                <a:gd name="connsiteX361" fmla="*/ 41478 w 139585"/>
                <a:gd name="connsiteY361" fmla="*/ 69066 h 182174"/>
                <a:gd name="connsiteX362" fmla="*/ 41478 w 139585"/>
                <a:gd name="connsiteY362" fmla="*/ 67160 h 182174"/>
                <a:gd name="connsiteX363" fmla="*/ 41478 w 139585"/>
                <a:gd name="connsiteY363" fmla="*/ 69066 h 182174"/>
                <a:gd name="connsiteX364" fmla="*/ 41478 w 139585"/>
                <a:gd name="connsiteY364" fmla="*/ 69066 h 182174"/>
                <a:gd name="connsiteX365" fmla="*/ 41478 w 139585"/>
                <a:gd name="connsiteY365" fmla="*/ 105260 h 182174"/>
                <a:gd name="connsiteX366" fmla="*/ 41478 w 139585"/>
                <a:gd name="connsiteY366" fmla="*/ 105260 h 182174"/>
                <a:gd name="connsiteX367" fmla="*/ 40525 w 139585"/>
                <a:gd name="connsiteY367" fmla="*/ 105260 h 182174"/>
                <a:gd name="connsiteX368" fmla="*/ 41478 w 139585"/>
                <a:gd name="connsiteY368" fmla="*/ 105260 h 182174"/>
                <a:gd name="connsiteX369" fmla="*/ 41478 w 139585"/>
                <a:gd name="connsiteY369" fmla="*/ 105260 h 182174"/>
                <a:gd name="connsiteX370" fmla="*/ 44336 w 139585"/>
                <a:gd name="connsiteY370" fmla="*/ 69066 h 182174"/>
                <a:gd name="connsiteX371" fmla="*/ 44336 w 139585"/>
                <a:gd name="connsiteY371" fmla="*/ 69066 h 182174"/>
                <a:gd name="connsiteX372" fmla="*/ 44336 w 139585"/>
                <a:gd name="connsiteY372" fmla="*/ 69066 h 182174"/>
                <a:gd name="connsiteX373" fmla="*/ 44336 w 139585"/>
                <a:gd name="connsiteY373" fmla="*/ 69066 h 182174"/>
                <a:gd name="connsiteX374" fmla="*/ 44336 w 139585"/>
                <a:gd name="connsiteY374" fmla="*/ 69066 h 182174"/>
                <a:gd name="connsiteX375" fmla="*/ 44336 w 139585"/>
                <a:gd name="connsiteY375" fmla="*/ 138598 h 182174"/>
                <a:gd name="connsiteX376" fmla="*/ 44336 w 139585"/>
                <a:gd name="connsiteY376" fmla="*/ 138598 h 182174"/>
                <a:gd name="connsiteX377" fmla="*/ 44336 w 139585"/>
                <a:gd name="connsiteY377" fmla="*/ 138598 h 182174"/>
                <a:gd name="connsiteX378" fmla="*/ 44336 w 139585"/>
                <a:gd name="connsiteY378" fmla="*/ 138598 h 182174"/>
                <a:gd name="connsiteX379" fmla="*/ 44336 w 139585"/>
                <a:gd name="connsiteY379" fmla="*/ 138598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1921 h 182174"/>
                <a:gd name="connsiteX386" fmla="*/ 48146 w 139585"/>
                <a:gd name="connsiteY386" fmla="*/ 50968 h 182174"/>
                <a:gd name="connsiteX387" fmla="*/ 47193 w 139585"/>
                <a:gd name="connsiteY387" fmla="*/ 51921 h 182174"/>
                <a:gd name="connsiteX388" fmla="*/ 50050 w 139585"/>
                <a:gd name="connsiteY388" fmla="*/ 51921 h 182174"/>
                <a:gd name="connsiteX389" fmla="*/ 50050 w 139585"/>
                <a:gd name="connsiteY389" fmla="*/ 51921 h 182174"/>
                <a:gd name="connsiteX390" fmla="*/ 51003 w 139585"/>
                <a:gd name="connsiteY390" fmla="*/ 37633 h 182174"/>
                <a:gd name="connsiteX391" fmla="*/ 51003 w 139585"/>
                <a:gd name="connsiteY391" fmla="*/ 37633 h 182174"/>
                <a:gd name="connsiteX392" fmla="*/ 50050 w 139585"/>
                <a:gd name="connsiteY392" fmla="*/ 37633 h 182174"/>
                <a:gd name="connsiteX393" fmla="*/ 51003 w 139585"/>
                <a:gd name="connsiteY393" fmla="*/ 37633 h 182174"/>
                <a:gd name="connsiteX394" fmla="*/ 51003 w 139585"/>
                <a:gd name="connsiteY394" fmla="*/ 37633 h 182174"/>
                <a:gd name="connsiteX395" fmla="*/ 51955 w 139585"/>
                <a:gd name="connsiteY395" fmla="*/ 75733 h 182174"/>
                <a:gd name="connsiteX396" fmla="*/ 57671 w 139585"/>
                <a:gd name="connsiteY396" fmla="*/ 80496 h 182174"/>
                <a:gd name="connsiteX397" fmla="*/ 70053 w 139585"/>
                <a:gd name="connsiteY397" fmla="*/ 80496 h 182174"/>
                <a:gd name="connsiteX398" fmla="*/ 72911 w 139585"/>
                <a:gd name="connsiteY398" fmla="*/ 80496 h 182174"/>
                <a:gd name="connsiteX399" fmla="*/ 88150 w 139585"/>
                <a:gd name="connsiteY399" fmla="*/ 80496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1 w 139585"/>
                <a:gd name="connsiteY408" fmla="*/ 127168 h 182174"/>
                <a:gd name="connsiteX409" fmla="*/ 109105 w 139585"/>
                <a:gd name="connsiteY409" fmla="*/ 124310 h 182174"/>
                <a:gd name="connsiteX410" fmla="*/ 105296 w 139585"/>
                <a:gd name="connsiteY410" fmla="*/ 122406 h 182174"/>
                <a:gd name="connsiteX411" fmla="*/ 102438 w 139585"/>
                <a:gd name="connsiteY411" fmla="*/ 122406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1 w 139585"/>
                <a:gd name="connsiteY415" fmla="*/ 127168 h 182174"/>
                <a:gd name="connsiteX416" fmla="*/ 103390 w 139585"/>
                <a:gd name="connsiteY416" fmla="*/ 47158 h 182174"/>
                <a:gd name="connsiteX417" fmla="*/ 104343 w 139585"/>
                <a:gd name="connsiteY417" fmla="*/ 47158 h 182174"/>
                <a:gd name="connsiteX418" fmla="*/ 105296 w 139585"/>
                <a:gd name="connsiteY418" fmla="*/ 46206 h 182174"/>
                <a:gd name="connsiteX419" fmla="*/ 103390 w 139585"/>
                <a:gd name="connsiteY419" fmla="*/ 47158 h 182174"/>
                <a:gd name="connsiteX420" fmla="*/ 103390 w 139585"/>
                <a:gd name="connsiteY420" fmla="*/ 47158 h 182174"/>
                <a:gd name="connsiteX421" fmla="*/ 105296 w 139585"/>
                <a:gd name="connsiteY421" fmla="*/ 41443 h 182174"/>
                <a:gd name="connsiteX422" fmla="*/ 106248 w 139585"/>
                <a:gd name="connsiteY422" fmla="*/ 46206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6 w 139585"/>
                <a:gd name="connsiteY427" fmla="*/ 41443 h 182174"/>
                <a:gd name="connsiteX428" fmla="*/ 105296 w 139585"/>
                <a:gd name="connsiteY428" fmla="*/ 30013 h 182174"/>
                <a:gd name="connsiteX429" fmla="*/ 106248 w 139585"/>
                <a:gd name="connsiteY429" fmla="*/ 29060 h 182174"/>
                <a:gd name="connsiteX430" fmla="*/ 105296 w 139585"/>
                <a:gd name="connsiteY430" fmla="*/ 28108 h 182174"/>
                <a:gd name="connsiteX431" fmla="*/ 103390 w 139585"/>
                <a:gd name="connsiteY431" fmla="*/ 29060 h 182174"/>
                <a:gd name="connsiteX432" fmla="*/ 105296 w 139585"/>
                <a:gd name="connsiteY432" fmla="*/ 30013 h 182174"/>
                <a:gd name="connsiteX433" fmla="*/ 106248 w 139585"/>
                <a:gd name="connsiteY433" fmla="*/ 116691 h 182174"/>
                <a:gd name="connsiteX434" fmla="*/ 110058 w 139585"/>
                <a:gd name="connsiteY434" fmla="*/ 122406 h 182174"/>
                <a:gd name="connsiteX435" fmla="*/ 111011 w 139585"/>
                <a:gd name="connsiteY435" fmla="*/ 122406 h 182174"/>
                <a:gd name="connsiteX436" fmla="*/ 115773 w 139585"/>
                <a:gd name="connsiteY436" fmla="*/ 117643 h 182174"/>
                <a:gd name="connsiteX437" fmla="*/ 115773 w 139585"/>
                <a:gd name="connsiteY437" fmla="*/ 120500 h 182174"/>
                <a:gd name="connsiteX438" fmla="*/ 115773 w 139585"/>
                <a:gd name="connsiteY438" fmla="*/ 124310 h 182174"/>
                <a:gd name="connsiteX439" fmla="*/ 113868 w 139585"/>
                <a:gd name="connsiteY439" fmla="*/ 125263 h 182174"/>
                <a:gd name="connsiteX440" fmla="*/ 115773 w 139585"/>
                <a:gd name="connsiteY440" fmla="*/ 128121 h 182174"/>
                <a:gd name="connsiteX441" fmla="*/ 118630 w 139585"/>
                <a:gd name="connsiteY441" fmla="*/ 127168 h 182174"/>
                <a:gd name="connsiteX442" fmla="*/ 120536 w 139585"/>
                <a:gd name="connsiteY442" fmla="*/ 124310 h 182174"/>
                <a:gd name="connsiteX443" fmla="*/ 121488 w 139585"/>
                <a:gd name="connsiteY443" fmla="*/ 122406 h 182174"/>
                <a:gd name="connsiteX444" fmla="*/ 120536 w 139585"/>
                <a:gd name="connsiteY444" fmla="*/ 121453 h 182174"/>
                <a:gd name="connsiteX445" fmla="*/ 122440 w 139585"/>
                <a:gd name="connsiteY445" fmla="*/ 117643 h 182174"/>
                <a:gd name="connsiteX446" fmla="*/ 122440 w 139585"/>
                <a:gd name="connsiteY446" fmla="*/ 116691 h 182174"/>
                <a:gd name="connsiteX447" fmla="*/ 116725 w 139585"/>
                <a:gd name="connsiteY447" fmla="*/ 117643 h 182174"/>
                <a:gd name="connsiteX448" fmla="*/ 116725 w 139585"/>
                <a:gd name="connsiteY448" fmla="*/ 112881 h 182174"/>
                <a:gd name="connsiteX449" fmla="*/ 118630 w 139585"/>
                <a:gd name="connsiteY449" fmla="*/ 109071 h 182174"/>
                <a:gd name="connsiteX450" fmla="*/ 114821 w 139585"/>
                <a:gd name="connsiteY450" fmla="*/ 110975 h 182174"/>
                <a:gd name="connsiteX451" fmla="*/ 113868 w 139585"/>
                <a:gd name="connsiteY451" fmla="*/ 110023 h 182174"/>
                <a:gd name="connsiteX452" fmla="*/ 113868 w 139585"/>
                <a:gd name="connsiteY452" fmla="*/ 110975 h 182174"/>
                <a:gd name="connsiteX453" fmla="*/ 114821 w 139585"/>
                <a:gd name="connsiteY453" fmla="*/ 110975 h 182174"/>
                <a:gd name="connsiteX454" fmla="*/ 113868 w 139585"/>
                <a:gd name="connsiteY454" fmla="*/ 116691 h 182174"/>
                <a:gd name="connsiteX455" fmla="*/ 113868 w 139585"/>
                <a:gd name="connsiteY455" fmla="*/ 118596 h 182174"/>
                <a:gd name="connsiteX456" fmla="*/ 111963 w 139585"/>
                <a:gd name="connsiteY456" fmla="*/ 117643 h 182174"/>
                <a:gd name="connsiteX457" fmla="*/ 109105 w 139585"/>
                <a:gd name="connsiteY457" fmla="*/ 116691 h 182174"/>
                <a:gd name="connsiteX458" fmla="*/ 107200 w 139585"/>
                <a:gd name="connsiteY458" fmla="*/ 116691 h 182174"/>
                <a:gd name="connsiteX459" fmla="*/ 106248 w 139585"/>
                <a:gd name="connsiteY459" fmla="*/ 116691 h 182174"/>
                <a:gd name="connsiteX460" fmla="*/ 111963 w 139585"/>
                <a:gd name="connsiteY460" fmla="*/ 50968 h 182174"/>
                <a:gd name="connsiteX461" fmla="*/ 111963 w 139585"/>
                <a:gd name="connsiteY461" fmla="*/ 50968 h 182174"/>
                <a:gd name="connsiteX462" fmla="*/ 110058 w 139585"/>
                <a:gd name="connsiteY462" fmla="*/ 53825 h 182174"/>
                <a:gd name="connsiteX463" fmla="*/ 108153 w 139585"/>
                <a:gd name="connsiteY463" fmla="*/ 55731 h 182174"/>
                <a:gd name="connsiteX464" fmla="*/ 107200 w 139585"/>
                <a:gd name="connsiteY464" fmla="*/ 59541 h 182174"/>
                <a:gd name="connsiteX465" fmla="*/ 109105 w 139585"/>
                <a:gd name="connsiteY465" fmla="*/ 64303 h 182174"/>
                <a:gd name="connsiteX466" fmla="*/ 113868 w 139585"/>
                <a:gd name="connsiteY466" fmla="*/ 65256 h 182174"/>
                <a:gd name="connsiteX467" fmla="*/ 113868 w 139585"/>
                <a:gd name="connsiteY467" fmla="*/ 65256 h 182174"/>
                <a:gd name="connsiteX468" fmla="*/ 115773 w 139585"/>
                <a:gd name="connsiteY468" fmla="*/ 69066 h 182174"/>
                <a:gd name="connsiteX469" fmla="*/ 118630 w 139585"/>
                <a:gd name="connsiteY469" fmla="*/ 73828 h 182174"/>
                <a:gd name="connsiteX470" fmla="*/ 125298 w 139585"/>
                <a:gd name="connsiteY470" fmla="*/ 70971 h 182174"/>
                <a:gd name="connsiteX471" fmla="*/ 125298 w 139585"/>
                <a:gd name="connsiteY471" fmla="*/ 69066 h 182174"/>
                <a:gd name="connsiteX472" fmla="*/ 123393 w 139585"/>
                <a:gd name="connsiteY472" fmla="*/ 69066 h 182174"/>
                <a:gd name="connsiteX473" fmla="*/ 118630 w 139585"/>
                <a:gd name="connsiteY473" fmla="*/ 70971 h 182174"/>
                <a:gd name="connsiteX474" fmla="*/ 116725 w 139585"/>
                <a:gd name="connsiteY474" fmla="*/ 70971 h 182174"/>
                <a:gd name="connsiteX475" fmla="*/ 116725 w 139585"/>
                <a:gd name="connsiteY475" fmla="*/ 70018 h 182174"/>
                <a:gd name="connsiteX476" fmla="*/ 121488 w 139585"/>
                <a:gd name="connsiteY476" fmla="*/ 66208 h 182174"/>
                <a:gd name="connsiteX477" fmla="*/ 122440 w 139585"/>
                <a:gd name="connsiteY477" fmla="*/ 64303 h 182174"/>
                <a:gd name="connsiteX478" fmla="*/ 121488 w 139585"/>
                <a:gd name="connsiteY478" fmla="*/ 64303 h 182174"/>
                <a:gd name="connsiteX479" fmla="*/ 117678 w 139585"/>
                <a:gd name="connsiteY479" fmla="*/ 65256 h 182174"/>
                <a:gd name="connsiteX480" fmla="*/ 115773 w 139585"/>
                <a:gd name="connsiteY480" fmla="*/ 65256 h 182174"/>
                <a:gd name="connsiteX481" fmla="*/ 113868 w 139585"/>
                <a:gd name="connsiteY481" fmla="*/ 63350 h 182174"/>
                <a:gd name="connsiteX482" fmla="*/ 112915 w 139585"/>
                <a:gd name="connsiteY482" fmla="*/ 61446 h 182174"/>
                <a:gd name="connsiteX483" fmla="*/ 114821 w 139585"/>
                <a:gd name="connsiteY483" fmla="*/ 61446 h 182174"/>
                <a:gd name="connsiteX484" fmla="*/ 118630 w 139585"/>
                <a:gd name="connsiteY484" fmla="*/ 60493 h 182174"/>
                <a:gd name="connsiteX485" fmla="*/ 115773 w 139585"/>
                <a:gd name="connsiteY485" fmla="*/ 58588 h 182174"/>
                <a:gd name="connsiteX486" fmla="*/ 114821 w 139585"/>
                <a:gd name="connsiteY486" fmla="*/ 57635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0 h 182174"/>
                <a:gd name="connsiteX496" fmla="*/ 111011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0 h 182174"/>
                <a:gd name="connsiteX500" fmla="*/ 112915 w 139585"/>
                <a:gd name="connsiteY500" fmla="*/ 70971 h 182174"/>
                <a:gd name="connsiteX501" fmla="*/ 112915 w 139585"/>
                <a:gd name="connsiteY501" fmla="*/ 70971 h 182174"/>
                <a:gd name="connsiteX502" fmla="*/ 111011 w 139585"/>
                <a:gd name="connsiteY502" fmla="*/ 69066 h 182174"/>
                <a:gd name="connsiteX503" fmla="*/ 111011 w 139585"/>
                <a:gd name="connsiteY503" fmla="*/ 72875 h 182174"/>
                <a:gd name="connsiteX504" fmla="*/ 112915 w 139585"/>
                <a:gd name="connsiteY504" fmla="*/ 70971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963 w 139585"/>
                <a:gd name="connsiteY514" fmla="*/ 139550 h 182174"/>
                <a:gd name="connsiteX515" fmla="*/ 111011 w 139585"/>
                <a:gd name="connsiteY515" fmla="*/ 138598 h 182174"/>
                <a:gd name="connsiteX516" fmla="*/ 110058 w 139585"/>
                <a:gd name="connsiteY516" fmla="*/ 139550 h 182174"/>
                <a:gd name="connsiteX517" fmla="*/ 111963 w 139585"/>
                <a:gd name="connsiteY517" fmla="*/ 139550 h 182174"/>
                <a:gd name="connsiteX518" fmla="*/ 111963 w 139585"/>
                <a:gd name="connsiteY518" fmla="*/ 139550 h 182174"/>
                <a:gd name="connsiteX519" fmla="*/ 112915 w 139585"/>
                <a:gd name="connsiteY519" fmla="*/ 132883 h 182174"/>
                <a:gd name="connsiteX520" fmla="*/ 112915 w 139585"/>
                <a:gd name="connsiteY520" fmla="*/ 132883 h 182174"/>
                <a:gd name="connsiteX521" fmla="*/ 111011 w 139585"/>
                <a:gd name="connsiteY521" fmla="*/ 132883 h 182174"/>
                <a:gd name="connsiteX522" fmla="*/ 112915 w 139585"/>
                <a:gd name="connsiteY522" fmla="*/ 132883 h 182174"/>
                <a:gd name="connsiteX523" fmla="*/ 112915 w 139585"/>
                <a:gd name="connsiteY523" fmla="*/ 132883 h 182174"/>
                <a:gd name="connsiteX524" fmla="*/ 111963 w 139585"/>
                <a:gd name="connsiteY524" fmla="*/ 65256 h 182174"/>
                <a:gd name="connsiteX525" fmla="*/ 112915 w 139585"/>
                <a:gd name="connsiteY525" fmla="*/ 63350 h 182174"/>
                <a:gd name="connsiteX526" fmla="*/ 111963 w 139585"/>
                <a:gd name="connsiteY526" fmla="*/ 65256 h 182174"/>
                <a:gd name="connsiteX527" fmla="*/ 111963 w 139585"/>
                <a:gd name="connsiteY527" fmla="*/ 65256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6 h 182174"/>
                <a:gd name="connsiteX542" fmla="*/ 116725 w 139585"/>
                <a:gd name="connsiteY542" fmla="*/ 123358 h 182174"/>
                <a:gd name="connsiteX543" fmla="*/ 116725 w 139585"/>
                <a:gd name="connsiteY543" fmla="*/ 123358 h 182174"/>
                <a:gd name="connsiteX544" fmla="*/ 120536 w 139585"/>
                <a:gd name="connsiteY544" fmla="*/ 73828 h 182174"/>
                <a:gd name="connsiteX545" fmla="*/ 117678 w 139585"/>
                <a:gd name="connsiteY545" fmla="*/ 75733 h 182174"/>
                <a:gd name="connsiteX546" fmla="*/ 119583 w 139585"/>
                <a:gd name="connsiteY546" fmla="*/ 76685 h 182174"/>
                <a:gd name="connsiteX547" fmla="*/ 122440 w 139585"/>
                <a:gd name="connsiteY547" fmla="*/ 75733 h 182174"/>
                <a:gd name="connsiteX548" fmla="*/ 120536 w 139585"/>
                <a:gd name="connsiteY548" fmla="*/ 73828 h 182174"/>
                <a:gd name="connsiteX549" fmla="*/ 120536 w 139585"/>
                <a:gd name="connsiteY549" fmla="*/ 139550 h 182174"/>
                <a:gd name="connsiteX550" fmla="*/ 118630 w 139585"/>
                <a:gd name="connsiteY550" fmla="*/ 137646 h 182174"/>
                <a:gd name="connsiteX551" fmla="*/ 117678 w 139585"/>
                <a:gd name="connsiteY551" fmla="*/ 138598 h 182174"/>
                <a:gd name="connsiteX552" fmla="*/ 120536 w 139585"/>
                <a:gd name="connsiteY552" fmla="*/ 139550 h 182174"/>
                <a:gd name="connsiteX553" fmla="*/ 120536 w 139585"/>
                <a:gd name="connsiteY553" fmla="*/ 139550 h 182174"/>
                <a:gd name="connsiteX554" fmla="*/ 118630 w 139585"/>
                <a:gd name="connsiteY554" fmla="*/ 48110 h 182174"/>
                <a:gd name="connsiteX555" fmla="*/ 120536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9583 w 139585"/>
                <a:gd name="connsiteY559" fmla="*/ 37633 h 182174"/>
                <a:gd name="connsiteX560" fmla="*/ 121488 w 139585"/>
                <a:gd name="connsiteY560" fmla="*/ 36681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6 w 139585"/>
                <a:gd name="connsiteY566" fmla="*/ 58588 h 182174"/>
                <a:gd name="connsiteX567" fmla="*/ 124346 w 139585"/>
                <a:gd name="connsiteY567" fmla="*/ 57635 h 182174"/>
                <a:gd name="connsiteX568" fmla="*/ 121488 w 139585"/>
                <a:gd name="connsiteY568" fmla="*/ 54778 h 182174"/>
                <a:gd name="connsiteX569" fmla="*/ 123393 w 139585"/>
                <a:gd name="connsiteY569" fmla="*/ 128121 h 182174"/>
                <a:gd name="connsiteX570" fmla="*/ 124346 w 139585"/>
                <a:gd name="connsiteY570" fmla="*/ 129073 h 182174"/>
                <a:gd name="connsiteX571" fmla="*/ 125298 w 139585"/>
                <a:gd name="connsiteY571" fmla="*/ 128121 h 182174"/>
                <a:gd name="connsiteX572" fmla="*/ 123393 w 139585"/>
                <a:gd name="connsiteY572" fmla="*/ 128121 h 182174"/>
                <a:gd name="connsiteX573" fmla="*/ 123393 w 139585"/>
                <a:gd name="connsiteY573" fmla="*/ 128121 h 182174"/>
                <a:gd name="connsiteX574" fmla="*/ 123393 w 139585"/>
                <a:gd name="connsiteY574" fmla="*/ 131931 h 182174"/>
                <a:gd name="connsiteX575" fmla="*/ 123393 w 139585"/>
                <a:gd name="connsiteY575" fmla="*/ 131931 h 182174"/>
                <a:gd name="connsiteX576" fmla="*/ 123393 w 139585"/>
                <a:gd name="connsiteY576" fmla="*/ 131931 h 182174"/>
                <a:gd name="connsiteX577" fmla="*/ 123393 w 139585"/>
                <a:gd name="connsiteY577" fmla="*/ 131931 h 182174"/>
                <a:gd name="connsiteX578" fmla="*/ 123393 w 139585"/>
                <a:gd name="connsiteY578" fmla="*/ 131931 h 182174"/>
                <a:gd name="connsiteX579" fmla="*/ 124346 w 139585"/>
                <a:gd name="connsiteY579" fmla="*/ 124310 h 182174"/>
                <a:gd name="connsiteX580" fmla="*/ 124346 w 139585"/>
                <a:gd name="connsiteY580" fmla="*/ 124310 h 182174"/>
                <a:gd name="connsiteX581" fmla="*/ 129108 w 139585"/>
                <a:gd name="connsiteY581" fmla="*/ 122406 h 182174"/>
                <a:gd name="connsiteX582" fmla="*/ 125298 w 139585"/>
                <a:gd name="connsiteY582" fmla="*/ 121453 h 182174"/>
                <a:gd name="connsiteX583" fmla="*/ 124346 w 139585"/>
                <a:gd name="connsiteY583" fmla="*/ 124310 h 182174"/>
                <a:gd name="connsiteX584" fmla="*/ 124346 w 139585"/>
                <a:gd name="connsiteY584" fmla="*/ 47158 h 182174"/>
                <a:gd name="connsiteX585" fmla="*/ 125298 w 139585"/>
                <a:gd name="connsiteY585" fmla="*/ 48110 h 182174"/>
                <a:gd name="connsiteX586" fmla="*/ 126250 w 139585"/>
                <a:gd name="connsiteY586" fmla="*/ 48110 h 182174"/>
                <a:gd name="connsiteX587" fmla="*/ 124346 w 139585"/>
                <a:gd name="connsiteY587" fmla="*/ 47158 h 182174"/>
                <a:gd name="connsiteX588" fmla="*/ 124346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59541 h 182174"/>
                <a:gd name="connsiteX595" fmla="*/ 127203 w 139585"/>
                <a:gd name="connsiteY595" fmla="*/ 59541 h 182174"/>
                <a:gd name="connsiteX596" fmla="*/ 125298 w 139585"/>
                <a:gd name="connsiteY596" fmla="*/ 60493 h 182174"/>
                <a:gd name="connsiteX597" fmla="*/ 126250 w 139585"/>
                <a:gd name="connsiteY597" fmla="*/ 61446 h 182174"/>
                <a:gd name="connsiteX598" fmla="*/ 127203 w 139585"/>
                <a:gd name="connsiteY598" fmla="*/ 59541 h 182174"/>
                <a:gd name="connsiteX599" fmla="*/ 126250 w 139585"/>
                <a:gd name="connsiteY599" fmla="*/ 54778 h 182174"/>
                <a:gd name="connsiteX600" fmla="*/ 128155 w 139585"/>
                <a:gd name="connsiteY600" fmla="*/ 55731 h 182174"/>
                <a:gd name="connsiteX601" fmla="*/ 129108 w 139585"/>
                <a:gd name="connsiteY601" fmla="*/ 54778 h 182174"/>
                <a:gd name="connsiteX602" fmla="*/ 128155 w 139585"/>
                <a:gd name="connsiteY602" fmla="*/ 53825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1" y="130978"/>
                    <a:pt x="57671" y="141456"/>
                  </a:cubicBezTo>
                  <a:cubicBezTo>
                    <a:pt x="61480" y="150981"/>
                    <a:pt x="67196" y="158600"/>
                    <a:pt x="75768" y="164316"/>
                  </a:cubicBezTo>
                  <a:cubicBezTo>
                    <a:pt x="89103" y="172888"/>
                    <a:pt x="102438" y="170031"/>
                    <a:pt x="108153" y="153838"/>
                  </a:cubicBezTo>
                  <a:cubicBezTo>
                    <a:pt x="110058" y="149075"/>
                    <a:pt x="109105" y="146218"/>
                    <a:pt x="104343" y="144313"/>
                  </a:cubicBezTo>
                  <a:cubicBezTo>
                    <a:pt x="91961" y="138598"/>
                    <a:pt x="90055" y="128121"/>
                    <a:pt x="93865" y="116691"/>
                  </a:cubicBezTo>
                  <a:cubicBezTo>
                    <a:pt x="94818" y="113833"/>
                    <a:pt x="95771" y="110975"/>
                    <a:pt x="98628" y="109071"/>
                  </a:cubicBezTo>
                  <a:cubicBezTo>
                    <a:pt x="105296" y="104308"/>
                    <a:pt x="111963" y="101450"/>
                    <a:pt x="120536" y="102403"/>
                  </a:cubicBezTo>
                  <a:cubicBezTo>
                    <a:pt x="129108" y="103356"/>
                    <a:pt x="137681" y="110975"/>
                    <a:pt x="138633" y="120500"/>
                  </a:cubicBezTo>
                  <a:cubicBezTo>
                    <a:pt x="140538" y="135741"/>
                    <a:pt x="135775" y="148123"/>
                    <a:pt x="127203" y="160506"/>
                  </a:cubicBezTo>
                  <a:cubicBezTo>
                    <a:pt x="117678" y="172888"/>
                    <a:pt x="105296" y="178603"/>
                    <a:pt x="90055" y="181460"/>
                  </a:cubicBezTo>
                  <a:cubicBezTo>
                    <a:pt x="74815" y="183366"/>
                    <a:pt x="60528" y="181460"/>
                    <a:pt x="47193" y="175746"/>
                  </a:cubicBezTo>
                  <a:cubicBezTo>
                    <a:pt x="36715" y="170983"/>
                    <a:pt x="27190" y="164316"/>
                    <a:pt x="19571" y="154791"/>
                  </a:cubicBezTo>
                  <a:cubicBezTo>
                    <a:pt x="10998" y="144313"/>
                    <a:pt x="5283" y="131931"/>
                    <a:pt x="2425" y="118596"/>
                  </a:cubicBezTo>
                  <a:cubicBezTo>
                    <a:pt x="-1385" y="100498"/>
                    <a:pt x="-432" y="81448"/>
                    <a:pt x="3378" y="63350"/>
                  </a:cubicBezTo>
                  <a:cubicBezTo>
                    <a:pt x="7188" y="46206"/>
                    <a:pt x="14808" y="32871"/>
                    <a:pt x="26238" y="20488"/>
                  </a:cubicBezTo>
                  <a:cubicBezTo>
                    <a:pt x="37668" y="8106"/>
                    <a:pt x="51955" y="2391"/>
                    <a:pt x="69100" y="485"/>
                  </a:cubicBezTo>
                  <a:cubicBezTo>
                    <a:pt x="84340" y="-1419"/>
                    <a:pt x="97675" y="2391"/>
                    <a:pt x="111011" y="10010"/>
                  </a:cubicBezTo>
                  <a:cubicBezTo>
                    <a:pt x="118630" y="14773"/>
                    <a:pt x="123393" y="20488"/>
                    <a:pt x="127203" y="28108"/>
                  </a:cubicBezTo>
                  <a:cubicBezTo>
                    <a:pt x="135775" y="43348"/>
                    <a:pt x="138633" y="59541"/>
                    <a:pt x="139586" y="76685"/>
                  </a:cubicBezTo>
                  <a:cubicBezTo>
                    <a:pt x="139586" y="79543"/>
                    <a:pt x="139586" y="81448"/>
                    <a:pt x="139586" y="84306"/>
                  </a:cubicBezTo>
                  <a:cubicBezTo>
                    <a:pt x="139586" y="89068"/>
                    <a:pt x="138633" y="90021"/>
                    <a:pt x="133871" y="90021"/>
                  </a:cubicBezTo>
                  <a:cubicBezTo>
                    <a:pt x="130061" y="90021"/>
                    <a:pt x="126250" y="90021"/>
                    <a:pt x="122440" y="90021"/>
                  </a:cubicBezTo>
                  <a:cubicBezTo>
                    <a:pt x="100533" y="90973"/>
                    <a:pt x="78625" y="90973"/>
                    <a:pt x="57671" y="90973"/>
                  </a:cubicBezTo>
                  <a:cubicBezTo>
                    <a:pt x="52908" y="90021"/>
                    <a:pt x="51955" y="90021"/>
                    <a:pt x="51003" y="95735"/>
                  </a:cubicBezTo>
                  <a:close/>
                  <a:moveTo>
                    <a:pt x="12903" y="96688"/>
                  </a:moveTo>
                  <a:cubicBezTo>
                    <a:pt x="13855" y="98593"/>
                    <a:pt x="12903" y="101450"/>
                    <a:pt x="16713" y="102403"/>
                  </a:cubicBezTo>
                  <a:cubicBezTo>
                    <a:pt x="15761" y="100498"/>
                    <a:pt x="15761" y="98593"/>
                    <a:pt x="15761" y="96688"/>
                  </a:cubicBezTo>
                  <a:cubicBezTo>
                    <a:pt x="17665" y="96688"/>
                    <a:pt x="17665" y="94783"/>
                    <a:pt x="18618" y="93831"/>
                  </a:cubicBezTo>
                  <a:cubicBezTo>
                    <a:pt x="18618" y="93831"/>
                    <a:pt x="19571" y="92878"/>
                    <a:pt x="19571" y="92878"/>
                  </a:cubicBezTo>
                  <a:cubicBezTo>
                    <a:pt x="18618" y="91925"/>
                    <a:pt x="18618" y="92878"/>
                    <a:pt x="17665" y="92878"/>
                  </a:cubicBezTo>
                  <a:cubicBezTo>
                    <a:pt x="15761" y="93831"/>
                    <a:pt x="14808" y="92878"/>
                    <a:pt x="14808" y="90973"/>
                  </a:cubicBezTo>
                  <a:cubicBezTo>
                    <a:pt x="14808" y="90021"/>
                    <a:pt x="15761" y="89068"/>
                    <a:pt x="13855" y="89068"/>
                  </a:cubicBezTo>
                  <a:cubicBezTo>
                    <a:pt x="11950" y="89068"/>
                    <a:pt x="12903" y="90973"/>
                    <a:pt x="12903" y="91925"/>
                  </a:cubicBezTo>
                  <a:lnTo>
                    <a:pt x="12903" y="93831"/>
                  </a:lnTo>
                  <a:cubicBezTo>
                    <a:pt x="12903" y="93831"/>
                    <a:pt x="12903" y="93831"/>
                    <a:pt x="12903" y="93831"/>
                  </a:cubicBezTo>
                  <a:lnTo>
                    <a:pt x="12903" y="93831"/>
                  </a:lnTo>
                  <a:cubicBezTo>
                    <a:pt x="9093" y="94783"/>
                    <a:pt x="10998" y="95735"/>
                    <a:pt x="12903" y="96688"/>
                  </a:cubicBezTo>
                  <a:lnTo>
                    <a:pt x="12903" y="96688"/>
                  </a:lnTo>
                  <a:lnTo>
                    <a:pt x="12903" y="96688"/>
                  </a:lnTo>
                  <a:close/>
                  <a:moveTo>
                    <a:pt x="43383" y="54778"/>
                  </a:moveTo>
                  <a:cubicBezTo>
                    <a:pt x="43383" y="52873"/>
                    <a:pt x="42430" y="51921"/>
                    <a:pt x="42430" y="50016"/>
                  </a:cubicBezTo>
                  <a:cubicBezTo>
                    <a:pt x="43383" y="47158"/>
                    <a:pt x="42430" y="46206"/>
                    <a:pt x="39573" y="45253"/>
                  </a:cubicBezTo>
                  <a:cubicBezTo>
                    <a:pt x="38621" y="45253"/>
                    <a:pt x="38621" y="44300"/>
                    <a:pt x="38621" y="43348"/>
                  </a:cubicBezTo>
                  <a:cubicBezTo>
                    <a:pt x="38621" y="42396"/>
                    <a:pt x="39573" y="42396"/>
                    <a:pt x="40525" y="42396"/>
                  </a:cubicBezTo>
                  <a:cubicBezTo>
                    <a:pt x="41478" y="42396"/>
                    <a:pt x="42430" y="43348"/>
                    <a:pt x="43383" y="42396"/>
                  </a:cubicBezTo>
                  <a:cubicBezTo>
                    <a:pt x="43383" y="42396"/>
                    <a:pt x="42430" y="40491"/>
                    <a:pt x="41478" y="40491"/>
                  </a:cubicBezTo>
                  <a:cubicBezTo>
                    <a:pt x="40525" y="39538"/>
                    <a:pt x="39573" y="40491"/>
                    <a:pt x="38621" y="40491"/>
                  </a:cubicBezTo>
                  <a:cubicBezTo>
                    <a:pt x="37668" y="41443"/>
                    <a:pt x="36715" y="42396"/>
                    <a:pt x="36715" y="44300"/>
                  </a:cubicBezTo>
                  <a:cubicBezTo>
                    <a:pt x="36715" y="46206"/>
                    <a:pt x="38621" y="47158"/>
                    <a:pt x="35763" y="48110"/>
                  </a:cubicBezTo>
                  <a:cubicBezTo>
                    <a:pt x="34811" y="48110"/>
                    <a:pt x="35763" y="49063"/>
                    <a:pt x="35763" y="50016"/>
                  </a:cubicBezTo>
                  <a:cubicBezTo>
                    <a:pt x="35763" y="50016"/>
                    <a:pt x="35763" y="50968"/>
                    <a:pt x="35763" y="50968"/>
                  </a:cubicBezTo>
                  <a:cubicBezTo>
                    <a:pt x="35763" y="50968"/>
                    <a:pt x="35763" y="50968"/>
                    <a:pt x="34811" y="50968"/>
                  </a:cubicBezTo>
                  <a:cubicBezTo>
                    <a:pt x="33858" y="49063"/>
                    <a:pt x="31953" y="48110"/>
                    <a:pt x="32905" y="46206"/>
                  </a:cubicBezTo>
                  <a:cubicBezTo>
                    <a:pt x="33858" y="44300"/>
                    <a:pt x="33858" y="44300"/>
                    <a:pt x="33858" y="42396"/>
                  </a:cubicBezTo>
                  <a:cubicBezTo>
                    <a:pt x="33858" y="41443"/>
                    <a:pt x="34811" y="40491"/>
                    <a:pt x="32905" y="40491"/>
                  </a:cubicBezTo>
                  <a:cubicBezTo>
                    <a:pt x="31953" y="40491"/>
                    <a:pt x="29096" y="38585"/>
                    <a:pt x="29096" y="41443"/>
                  </a:cubicBezTo>
                  <a:cubicBezTo>
                    <a:pt x="29096" y="42396"/>
                    <a:pt x="28143" y="43348"/>
                    <a:pt x="27190" y="43348"/>
                  </a:cubicBezTo>
                  <a:cubicBezTo>
                    <a:pt x="24333" y="43348"/>
                    <a:pt x="22428" y="46206"/>
                    <a:pt x="19571" y="47158"/>
                  </a:cubicBezTo>
                  <a:cubicBezTo>
                    <a:pt x="17665" y="47158"/>
                    <a:pt x="19571" y="48110"/>
                    <a:pt x="19571" y="48110"/>
                  </a:cubicBezTo>
                  <a:cubicBezTo>
                    <a:pt x="20523" y="49063"/>
                    <a:pt x="21475" y="49063"/>
                    <a:pt x="22428" y="48110"/>
                  </a:cubicBezTo>
                  <a:cubicBezTo>
                    <a:pt x="25286" y="46206"/>
                    <a:pt x="26238" y="50968"/>
                    <a:pt x="30048" y="50016"/>
                  </a:cubicBezTo>
                  <a:cubicBezTo>
                    <a:pt x="30048" y="50016"/>
                    <a:pt x="30048" y="50968"/>
                    <a:pt x="30048" y="50968"/>
                  </a:cubicBezTo>
                  <a:cubicBezTo>
                    <a:pt x="29096" y="51921"/>
                    <a:pt x="30048" y="52873"/>
                    <a:pt x="31000" y="52873"/>
                  </a:cubicBezTo>
                  <a:cubicBezTo>
                    <a:pt x="31953" y="52873"/>
                    <a:pt x="32905" y="52873"/>
                    <a:pt x="32905" y="53825"/>
                  </a:cubicBezTo>
                  <a:cubicBezTo>
                    <a:pt x="32905" y="53825"/>
                    <a:pt x="31953" y="54778"/>
                    <a:pt x="31953" y="54778"/>
                  </a:cubicBezTo>
                  <a:cubicBezTo>
                    <a:pt x="29096" y="55731"/>
                    <a:pt x="28143" y="53825"/>
                    <a:pt x="26238" y="52873"/>
                  </a:cubicBezTo>
                  <a:cubicBezTo>
                    <a:pt x="26238" y="51921"/>
                    <a:pt x="25286" y="50016"/>
                    <a:pt x="23380" y="50968"/>
                  </a:cubicBezTo>
                  <a:cubicBezTo>
                    <a:pt x="22428" y="50968"/>
                    <a:pt x="22428" y="52873"/>
                    <a:pt x="22428" y="52873"/>
                  </a:cubicBezTo>
                  <a:cubicBezTo>
                    <a:pt x="23380" y="54778"/>
                    <a:pt x="24333" y="52873"/>
                    <a:pt x="25286" y="52873"/>
                  </a:cubicBezTo>
                  <a:lnTo>
                    <a:pt x="25286" y="52873"/>
                  </a:lnTo>
                  <a:cubicBezTo>
                    <a:pt x="25286" y="55731"/>
                    <a:pt x="24333" y="57635"/>
                    <a:pt x="21475" y="58588"/>
                  </a:cubicBezTo>
                  <a:cubicBezTo>
                    <a:pt x="20523" y="59541"/>
                    <a:pt x="19571" y="60493"/>
                    <a:pt x="18618" y="61446"/>
                  </a:cubicBezTo>
                  <a:cubicBezTo>
                    <a:pt x="17665" y="62398"/>
                    <a:pt x="15761" y="60493"/>
                    <a:pt x="15761" y="61446"/>
                  </a:cubicBezTo>
                  <a:cubicBezTo>
                    <a:pt x="14808" y="62398"/>
                    <a:pt x="17665" y="63350"/>
                    <a:pt x="16713" y="64303"/>
                  </a:cubicBezTo>
                  <a:lnTo>
                    <a:pt x="15761" y="65256"/>
                  </a:lnTo>
                  <a:cubicBezTo>
                    <a:pt x="14808" y="66208"/>
                    <a:pt x="13855" y="67160"/>
                    <a:pt x="12903" y="68113"/>
                  </a:cubicBezTo>
                  <a:cubicBezTo>
                    <a:pt x="12903" y="69066"/>
                    <a:pt x="12903" y="70018"/>
                    <a:pt x="13855" y="70018"/>
                  </a:cubicBezTo>
                  <a:cubicBezTo>
                    <a:pt x="14808" y="70018"/>
                    <a:pt x="14808" y="70018"/>
                    <a:pt x="15761" y="69066"/>
                  </a:cubicBezTo>
                  <a:cubicBezTo>
                    <a:pt x="15761" y="68113"/>
                    <a:pt x="15761" y="65256"/>
                    <a:pt x="17665" y="66208"/>
                  </a:cubicBezTo>
                  <a:cubicBezTo>
                    <a:pt x="18618" y="67160"/>
                    <a:pt x="18618" y="69066"/>
                    <a:pt x="17665" y="70971"/>
                  </a:cubicBezTo>
                  <a:cubicBezTo>
                    <a:pt x="17665" y="71923"/>
                    <a:pt x="16713" y="71923"/>
                    <a:pt x="16713" y="72875"/>
                  </a:cubicBezTo>
                  <a:cubicBezTo>
                    <a:pt x="14808" y="73828"/>
                    <a:pt x="14808" y="75733"/>
                    <a:pt x="15761" y="76685"/>
                  </a:cubicBezTo>
                  <a:cubicBezTo>
                    <a:pt x="14808" y="76685"/>
                    <a:pt x="13855" y="75733"/>
                    <a:pt x="11950" y="75733"/>
                  </a:cubicBezTo>
                  <a:cubicBezTo>
                    <a:pt x="11950" y="74781"/>
                    <a:pt x="10998" y="75733"/>
                    <a:pt x="10046" y="75733"/>
                  </a:cubicBezTo>
                  <a:cubicBezTo>
                    <a:pt x="10046" y="76685"/>
                    <a:pt x="10046" y="76685"/>
                    <a:pt x="10046" y="77638"/>
                  </a:cubicBezTo>
                  <a:cubicBezTo>
                    <a:pt x="12903" y="81448"/>
                    <a:pt x="15761" y="80496"/>
                    <a:pt x="17665" y="76685"/>
                  </a:cubicBezTo>
                  <a:cubicBezTo>
                    <a:pt x="18618" y="77638"/>
                    <a:pt x="25286" y="75733"/>
                    <a:pt x="25286" y="77638"/>
                  </a:cubicBezTo>
                  <a:cubicBezTo>
                    <a:pt x="26238" y="80496"/>
                    <a:pt x="25286" y="81448"/>
                    <a:pt x="27190" y="83353"/>
                  </a:cubicBezTo>
                  <a:cubicBezTo>
                    <a:pt x="24333" y="84306"/>
                    <a:pt x="27190" y="87163"/>
                    <a:pt x="25286" y="88116"/>
                  </a:cubicBezTo>
                  <a:cubicBezTo>
                    <a:pt x="24333" y="87163"/>
                    <a:pt x="20523" y="86210"/>
                    <a:pt x="20523" y="84306"/>
                  </a:cubicBezTo>
                  <a:cubicBezTo>
                    <a:pt x="20523" y="81448"/>
                    <a:pt x="22428" y="80496"/>
                    <a:pt x="20523" y="79543"/>
                  </a:cubicBezTo>
                  <a:cubicBezTo>
                    <a:pt x="18618" y="78591"/>
                    <a:pt x="19571" y="82400"/>
                    <a:pt x="17665" y="83353"/>
                  </a:cubicBezTo>
                  <a:cubicBezTo>
                    <a:pt x="17665" y="83353"/>
                    <a:pt x="15761" y="82400"/>
                    <a:pt x="15761" y="82400"/>
                  </a:cubicBezTo>
                  <a:cubicBezTo>
                    <a:pt x="12903" y="84306"/>
                    <a:pt x="13855" y="86210"/>
                    <a:pt x="16713" y="88116"/>
                  </a:cubicBezTo>
                  <a:cubicBezTo>
                    <a:pt x="17665" y="89068"/>
                    <a:pt x="18618" y="90021"/>
                    <a:pt x="19571" y="90021"/>
                  </a:cubicBezTo>
                  <a:cubicBezTo>
                    <a:pt x="22428" y="91925"/>
                    <a:pt x="24333" y="90973"/>
                    <a:pt x="25286" y="87163"/>
                  </a:cubicBezTo>
                  <a:cubicBezTo>
                    <a:pt x="26238" y="88116"/>
                    <a:pt x="29096" y="87163"/>
                    <a:pt x="30048" y="88116"/>
                  </a:cubicBezTo>
                  <a:cubicBezTo>
                    <a:pt x="31953" y="89068"/>
                    <a:pt x="33858" y="88116"/>
                    <a:pt x="35763" y="87163"/>
                  </a:cubicBezTo>
                  <a:cubicBezTo>
                    <a:pt x="35763" y="87163"/>
                    <a:pt x="36715" y="86210"/>
                    <a:pt x="36715" y="86210"/>
                  </a:cubicBezTo>
                  <a:cubicBezTo>
                    <a:pt x="36715" y="85258"/>
                    <a:pt x="35763" y="85258"/>
                    <a:pt x="35763" y="85258"/>
                  </a:cubicBezTo>
                  <a:cubicBezTo>
                    <a:pt x="34811" y="85258"/>
                    <a:pt x="33858" y="85258"/>
                    <a:pt x="32905" y="85258"/>
                  </a:cubicBezTo>
                  <a:cubicBezTo>
                    <a:pt x="31000" y="84306"/>
                    <a:pt x="28143" y="85258"/>
                    <a:pt x="28143" y="81448"/>
                  </a:cubicBezTo>
                  <a:cubicBezTo>
                    <a:pt x="29096" y="79543"/>
                    <a:pt x="30048" y="76685"/>
                    <a:pt x="31000" y="74781"/>
                  </a:cubicBezTo>
                  <a:cubicBezTo>
                    <a:pt x="31000" y="73828"/>
                    <a:pt x="31953" y="72875"/>
                    <a:pt x="32905" y="73828"/>
                  </a:cubicBezTo>
                  <a:cubicBezTo>
                    <a:pt x="33858" y="74781"/>
                    <a:pt x="32905" y="75733"/>
                    <a:pt x="31953" y="75733"/>
                  </a:cubicBezTo>
                  <a:cubicBezTo>
                    <a:pt x="29096" y="77638"/>
                    <a:pt x="31000" y="79543"/>
                    <a:pt x="32905" y="80496"/>
                  </a:cubicBezTo>
                  <a:cubicBezTo>
                    <a:pt x="33858" y="82400"/>
                    <a:pt x="35763" y="83353"/>
                    <a:pt x="37668" y="82400"/>
                  </a:cubicBezTo>
                  <a:cubicBezTo>
                    <a:pt x="38621" y="82400"/>
                    <a:pt x="38621" y="81448"/>
                    <a:pt x="37668" y="81448"/>
                  </a:cubicBezTo>
                  <a:cubicBezTo>
                    <a:pt x="36715" y="80496"/>
                    <a:pt x="35763" y="78591"/>
                    <a:pt x="33858" y="79543"/>
                  </a:cubicBezTo>
                  <a:cubicBezTo>
                    <a:pt x="33858" y="78591"/>
                    <a:pt x="34811" y="77638"/>
                    <a:pt x="34811" y="77638"/>
                  </a:cubicBezTo>
                  <a:cubicBezTo>
                    <a:pt x="37668" y="75733"/>
                    <a:pt x="36715" y="73828"/>
                    <a:pt x="35763" y="72875"/>
                  </a:cubicBezTo>
                  <a:lnTo>
                    <a:pt x="37668" y="72875"/>
                  </a:lnTo>
                  <a:cubicBezTo>
                    <a:pt x="37668" y="72875"/>
                    <a:pt x="37668" y="72875"/>
                    <a:pt x="37668" y="72875"/>
                  </a:cubicBezTo>
                  <a:cubicBezTo>
                    <a:pt x="36715" y="72875"/>
                    <a:pt x="36715" y="72875"/>
                    <a:pt x="35763" y="72875"/>
                  </a:cubicBezTo>
                  <a:cubicBezTo>
                    <a:pt x="33858" y="71923"/>
                    <a:pt x="33858" y="68113"/>
                    <a:pt x="31000" y="68113"/>
                  </a:cubicBezTo>
                  <a:cubicBezTo>
                    <a:pt x="30048" y="65256"/>
                    <a:pt x="22428" y="65256"/>
                    <a:pt x="19571" y="63350"/>
                  </a:cubicBezTo>
                  <a:cubicBezTo>
                    <a:pt x="18618" y="62398"/>
                    <a:pt x="25286" y="58588"/>
                    <a:pt x="27190" y="58588"/>
                  </a:cubicBezTo>
                  <a:cubicBezTo>
                    <a:pt x="30048" y="58588"/>
                    <a:pt x="31953" y="57635"/>
                    <a:pt x="32905" y="54778"/>
                  </a:cubicBezTo>
                  <a:cubicBezTo>
                    <a:pt x="33858" y="52873"/>
                    <a:pt x="36715" y="52873"/>
                    <a:pt x="38621" y="50968"/>
                  </a:cubicBezTo>
                  <a:cubicBezTo>
                    <a:pt x="38621" y="50968"/>
                    <a:pt x="39573" y="53825"/>
                    <a:pt x="40525" y="54778"/>
                  </a:cubicBezTo>
                  <a:cubicBezTo>
                    <a:pt x="40525" y="54778"/>
                    <a:pt x="40525" y="54778"/>
                    <a:pt x="40525" y="54778"/>
                  </a:cubicBezTo>
                  <a:cubicBezTo>
                    <a:pt x="41478" y="55731"/>
                    <a:pt x="41478" y="55731"/>
                    <a:pt x="42430" y="55731"/>
                  </a:cubicBezTo>
                  <a:cubicBezTo>
                    <a:pt x="43383" y="55731"/>
                    <a:pt x="43383" y="55731"/>
                    <a:pt x="43383" y="54778"/>
                  </a:cubicBezTo>
                  <a:close/>
                  <a:moveTo>
                    <a:pt x="12903" y="83353"/>
                  </a:moveTo>
                  <a:cubicBezTo>
                    <a:pt x="12903" y="83353"/>
                    <a:pt x="12903" y="83353"/>
                    <a:pt x="12903" y="83353"/>
                  </a:cubicBezTo>
                  <a:cubicBezTo>
                    <a:pt x="13855" y="82400"/>
                    <a:pt x="12903" y="81448"/>
                    <a:pt x="12903" y="81448"/>
                  </a:cubicBezTo>
                  <a:cubicBezTo>
                    <a:pt x="11950" y="81448"/>
                    <a:pt x="11950" y="81448"/>
                    <a:pt x="11950" y="82400"/>
                  </a:cubicBezTo>
                  <a:cubicBezTo>
                    <a:pt x="10998" y="82400"/>
                    <a:pt x="11950" y="83353"/>
                    <a:pt x="12903" y="83353"/>
                  </a:cubicBezTo>
                  <a:close/>
                  <a:moveTo>
                    <a:pt x="15761" y="96688"/>
                  </a:moveTo>
                  <a:lnTo>
                    <a:pt x="12903" y="96688"/>
                  </a:lnTo>
                  <a:cubicBezTo>
                    <a:pt x="12903" y="96688"/>
                    <a:pt x="12903" y="96688"/>
                    <a:pt x="12903" y="96688"/>
                  </a:cubicBezTo>
                  <a:lnTo>
                    <a:pt x="12903" y="93831"/>
                  </a:lnTo>
                  <a:lnTo>
                    <a:pt x="12903" y="93831"/>
                  </a:lnTo>
                  <a:cubicBezTo>
                    <a:pt x="13855" y="94783"/>
                    <a:pt x="14808" y="94783"/>
                    <a:pt x="15761" y="96688"/>
                  </a:cubicBezTo>
                  <a:close/>
                  <a:moveTo>
                    <a:pt x="14808" y="110023"/>
                  </a:moveTo>
                  <a:cubicBezTo>
                    <a:pt x="17665" y="110975"/>
                    <a:pt x="19571" y="110975"/>
                    <a:pt x="18618" y="107166"/>
                  </a:cubicBezTo>
                  <a:cubicBezTo>
                    <a:pt x="18618" y="107166"/>
                    <a:pt x="18618" y="106213"/>
                    <a:pt x="19571" y="106213"/>
                  </a:cubicBezTo>
                  <a:cubicBezTo>
                    <a:pt x="17665" y="106213"/>
                    <a:pt x="16713" y="106213"/>
                    <a:pt x="14808" y="106213"/>
                  </a:cubicBezTo>
                  <a:cubicBezTo>
                    <a:pt x="15761" y="105260"/>
                    <a:pt x="15761" y="103356"/>
                    <a:pt x="15761" y="102403"/>
                  </a:cubicBezTo>
                  <a:cubicBezTo>
                    <a:pt x="14808" y="102403"/>
                    <a:pt x="13855" y="103356"/>
                    <a:pt x="13855" y="103356"/>
                  </a:cubicBezTo>
                  <a:cubicBezTo>
                    <a:pt x="12903" y="103356"/>
                    <a:pt x="13855" y="104308"/>
                    <a:pt x="13855" y="104308"/>
                  </a:cubicBezTo>
                  <a:cubicBezTo>
                    <a:pt x="13855" y="106213"/>
                    <a:pt x="11950" y="108118"/>
                    <a:pt x="14808" y="110023"/>
                  </a:cubicBezTo>
                  <a:close/>
                  <a:moveTo>
                    <a:pt x="21475" y="73828"/>
                  </a:moveTo>
                  <a:cubicBezTo>
                    <a:pt x="20523" y="73828"/>
                    <a:pt x="19571" y="74781"/>
                    <a:pt x="18618" y="74781"/>
                  </a:cubicBezTo>
                  <a:cubicBezTo>
                    <a:pt x="17665" y="74781"/>
                    <a:pt x="16713" y="74781"/>
                    <a:pt x="15761" y="75733"/>
                  </a:cubicBezTo>
                  <a:cubicBezTo>
                    <a:pt x="16713" y="73828"/>
                    <a:pt x="19571" y="72875"/>
                    <a:pt x="21475" y="71923"/>
                  </a:cubicBezTo>
                  <a:cubicBezTo>
                    <a:pt x="22428" y="71923"/>
                    <a:pt x="23380" y="71923"/>
                    <a:pt x="23380" y="72875"/>
                  </a:cubicBezTo>
                  <a:cubicBezTo>
                    <a:pt x="23380" y="73828"/>
                    <a:pt x="22428" y="73828"/>
                    <a:pt x="21475" y="73828"/>
                  </a:cubicBezTo>
                  <a:close/>
                  <a:moveTo>
                    <a:pt x="17665" y="131931"/>
                  </a:moveTo>
                  <a:cubicBezTo>
                    <a:pt x="17665" y="131931"/>
                    <a:pt x="16713" y="131931"/>
                    <a:pt x="16713" y="130978"/>
                  </a:cubicBezTo>
                  <a:cubicBezTo>
                    <a:pt x="16713" y="130978"/>
                    <a:pt x="16713" y="131931"/>
                    <a:pt x="16713" y="131931"/>
                  </a:cubicBezTo>
                  <a:cubicBezTo>
                    <a:pt x="15761" y="131931"/>
                    <a:pt x="16713" y="132883"/>
                    <a:pt x="17665" y="131931"/>
                  </a:cubicBezTo>
                  <a:cubicBezTo>
                    <a:pt x="16713" y="132883"/>
                    <a:pt x="16713" y="131931"/>
                    <a:pt x="17665" y="131931"/>
                  </a:cubicBezTo>
                  <a:close/>
                  <a:moveTo>
                    <a:pt x="16713" y="90973"/>
                  </a:moveTo>
                  <a:lnTo>
                    <a:pt x="16713" y="90973"/>
                  </a:lnTo>
                  <a:cubicBezTo>
                    <a:pt x="15761" y="90973"/>
                    <a:pt x="16713" y="91925"/>
                    <a:pt x="16713" y="91925"/>
                  </a:cubicBezTo>
                  <a:lnTo>
                    <a:pt x="16713" y="90973"/>
                  </a:lnTo>
                  <a:close/>
                  <a:moveTo>
                    <a:pt x="18618" y="121453"/>
                  </a:moveTo>
                  <a:cubicBezTo>
                    <a:pt x="19571" y="122406"/>
                    <a:pt x="20523" y="121453"/>
                    <a:pt x="21475" y="120500"/>
                  </a:cubicBezTo>
                  <a:cubicBezTo>
                    <a:pt x="21475" y="121453"/>
                    <a:pt x="21475" y="121453"/>
                    <a:pt x="22428" y="121453"/>
                  </a:cubicBezTo>
                  <a:lnTo>
                    <a:pt x="22428" y="120500"/>
                  </a:lnTo>
                  <a:cubicBezTo>
                    <a:pt x="22428" y="119548"/>
                    <a:pt x="21475" y="120500"/>
                    <a:pt x="21475" y="120500"/>
                  </a:cubicBezTo>
                  <a:cubicBezTo>
                    <a:pt x="21475" y="118596"/>
                    <a:pt x="20523" y="118596"/>
                    <a:pt x="18618" y="117643"/>
                  </a:cubicBezTo>
                  <a:cubicBezTo>
                    <a:pt x="18618" y="117643"/>
                    <a:pt x="19571" y="116691"/>
                    <a:pt x="19571" y="116691"/>
                  </a:cubicBezTo>
                  <a:cubicBezTo>
                    <a:pt x="22428" y="116691"/>
                    <a:pt x="24333" y="115738"/>
                    <a:pt x="26238" y="114785"/>
                  </a:cubicBezTo>
                  <a:cubicBezTo>
                    <a:pt x="27190" y="113833"/>
                    <a:pt x="28143" y="113833"/>
                    <a:pt x="29096" y="114785"/>
                  </a:cubicBezTo>
                  <a:cubicBezTo>
                    <a:pt x="31000" y="116691"/>
                    <a:pt x="31000" y="116691"/>
                    <a:pt x="31953" y="114785"/>
                  </a:cubicBezTo>
                  <a:cubicBezTo>
                    <a:pt x="32905" y="110975"/>
                    <a:pt x="34811" y="110975"/>
                    <a:pt x="37668" y="112881"/>
                  </a:cubicBezTo>
                  <a:cubicBezTo>
                    <a:pt x="37668" y="113833"/>
                    <a:pt x="37668" y="113833"/>
                    <a:pt x="37668" y="113833"/>
                  </a:cubicBezTo>
                  <a:cubicBezTo>
                    <a:pt x="37668" y="114785"/>
                    <a:pt x="37668" y="115738"/>
                    <a:pt x="38621" y="114785"/>
                  </a:cubicBezTo>
                  <a:cubicBezTo>
                    <a:pt x="39573" y="114785"/>
                    <a:pt x="39573" y="113833"/>
                    <a:pt x="38621" y="113833"/>
                  </a:cubicBezTo>
                  <a:lnTo>
                    <a:pt x="37668" y="112881"/>
                  </a:lnTo>
                  <a:cubicBezTo>
                    <a:pt x="36715" y="110023"/>
                    <a:pt x="33858" y="106213"/>
                    <a:pt x="35763" y="103356"/>
                  </a:cubicBezTo>
                  <a:cubicBezTo>
                    <a:pt x="36715" y="101450"/>
                    <a:pt x="34811" y="101450"/>
                    <a:pt x="32905" y="101450"/>
                  </a:cubicBezTo>
                  <a:cubicBezTo>
                    <a:pt x="31000" y="101450"/>
                    <a:pt x="28143" y="104308"/>
                    <a:pt x="26238" y="102403"/>
                  </a:cubicBezTo>
                  <a:lnTo>
                    <a:pt x="25286" y="103356"/>
                  </a:lnTo>
                  <a:cubicBezTo>
                    <a:pt x="25286" y="104308"/>
                    <a:pt x="29096" y="107166"/>
                    <a:pt x="30048" y="106213"/>
                  </a:cubicBezTo>
                  <a:cubicBezTo>
                    <a:pt x="31000" y="106213"/>
                    <a:pt x="31953" y="105260"/>
                    <a:pt x="31953" y="106213"/>
                  </a:cubicBezTo>
                  <a:cubicBezTo>
                    <a:pt x="31953" y="107166"/>
                    <a:pt x="31953" y="108118"/>
                    <a:pt x="31953" y="108118"/>
                  </a:cubicBezTo>
                  <a:cubicBezTo>
                    <a:pt x="31000" y="109071"/>
                    <a:pt x="30048" y="110975"/>
                    <a:pt x="28143" y="110023"/>
                  </a:cubicBezTo>
                  <a:cubicBezTo>
                    <a:pt x="24333" y="109071"/>
                    <a:pt x="19571" y="111928"/>
                    <a:pt x="18618" y="114785"/>
                  </a:cubicBezTo>
                  <a:cubicBezTo>
                    <a:pt x="17665" y="115738"/>
                    <a:pt x="19571" y="116691"/>
                    <a:pt x="19571" y="116691"/>
                  </a:cubicBezTo>
                  <a:cubicBezTo>
                    <a:pt x="18618" y="119548"/>
                    <a:pt x="17665" y="120500"/>
                    <a:pt x="18618" y="121453"/>
                  </a:cubicBezTo>
                  <a:close/>
                  <a:moveTo>
                    <a:pt x="22428" y="129073"/>
                  </a:moveTo>
                  <a:cubicBezTo>
                    <a:pt x="23380" y="129073"/>
                    <a:pt x="23380" y="128121"/>
                    <a:pt x="22428" y="129073"/>
                  </a:cubicBezTo>
                  <a:cubicBezTo>
                    <a:pt x="22428" y="127168"/>
                    <a:pt x="21475" y="128121"/>
                    <a:pt x="20523" y="128121"/>
                  </a:cubicBezTo>
                  <a:lnTo>
                    <a:pt x="19571" y="127168"/>
                  </a:lnTo>
                  <a:cubicBezTo>
                    <a:pt x="19571" y="127168"/>
                    <a:pt x="18618" y="126216"/>
                    <a:pt x="18618" y="126216"/>
                  </a:cubicBezTo>
                  <a:cubicBezTo>
                    <a:pt x="18618" y="126216"/>
                    <a:pt x="17665" y="126216"/>
                    <a:pt x="18618" y="126216"/>
                  </a:cubicBezTo>
                  <a:lnTo>
                    <a:pt x="19571" y="127168"/>
                  </a:lnTo>
                  <a:cubicBezTo>
                    <a:pt x="19571" y="127168"/>
                    <a:pt x="20523" y="127168"/>
                    <a:pt x="20523" y="127168"/>
                  </a:cubicBezTo>
                  <a:cubicBezTo>
                    <a:pt x="20523" y="129073"/>
                    <a:pt x="21475" y="129073"/>
                    <a:pt x="22428" y="129073"/>
                  </a:cubicBezTo>
                  <a:close/>
                  <a:moveTo>
                    <a:pt x="21475" y="96688"/>
                  </a:moveTo>
                  <a:cubicBezTo>
                    <a:pt x="21475" y="95735"/>
                    <a:pt x="20523" y="95735"/>
                    <a:pt x="21475" y="96688"/>
                  </a:cubicBezTo>
                  <a:cubicBezTo>
                    <a:pt x="19571" y="95735"/>
                    <a:pt x="18618" y="95735"/>
                    <a:pt x="18618" y="96688"/>
                  </a:cubicBezTo>
                  <a:cubicBezTo>
                    <a:pt x="18618" y="97641"/>
                    <a:pt x="19571" y="97641"/>
                    <a:pt x="19571" y="97641"/>
                  </a:cubicBezTo>
                  <a:cubicBezTo>
                    <a:pt x="20523" y="97641"/>
                    <a:pt x="21475" y="97641"/>
                    <a:pt x="21475" y="96688"/>
                  </a:cubicBezTo>
                  <a:close/>
                  <a:moveTo>
                    <a:pt x="20523" y="139550"/>
                  </a:moveTo>
                  <a:cubicBezTo>
                    <a:pt x="20523" y="138598"/>
                    <a:pt x="20523" y="138598"/>
                    <a:pt x="20523" y="138598"/>
                  </a:cubicBezTo>
                  <a:cubicBezTo>
                    <a:pt x="19571" y="138598"/>
                    <a:pt x="19571" y="138598"/>
                    <a:pt x="19571" y="138598"/>
                  </a:cubicBezTo>
                  <a:cubicBezTo>
                    <a:pt x="19571" y="139550"/>
                    <a:pt x="19571" y="139550"/>
                    <a:pt x="19571" y="140503"/>
                  </a:cubicBezTo>
                  <a:cubicBezTo>
                    <a:pt x="19571" y="140503"/>
                    <a:pt x="20523" y="139550"/>
                    <a:pt x="20523" y="139550"/>
                  </a:cubicBezTo>
                  <a:close/>
                  <a:moveTo>
                    <a:pt x="20523" y="55731"/>
                  </a:moveTo>
                  <a:lnTo>
                    <a:pt x="20523" y="55731"/>
                  </a:lnTo>
                  <a:cubicBezTo>
                    <a:pt x="20523" y="55731"/>
                    <a:pt x="20523" y="55731"/>
                    <a:pt x="20523" y="55731"/>
                  </a:cubicBezTo>
                  <a:cubicBezTo>
                    <a:pt x="20523" y="54778"/>
                    <a:pt x="20523" y="54778"/>
                    <a:pt x="20523" y="55731"/>
                  </a:cubicBezTo>
                  <a:cubicBezTo>
                    <a:pt x="19571" y="54778"/>
                    <a:pt x="19571" y="54778"/>
                    <a:pt x="20523"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1" y="105260"/>
                    <a:pt x="19571" y="106213"/>
                  </a:cubicBezTo>
                  <a:cubicBezTo>
                    <a:pt x="19571" y="107166"/>
                    <a:pt x="20523" y="108118"/>
                    <a:pt x="20523" y="108118"/>
                  </a:cubicBezTo>
                  <a:cubicBezTo>
                    <a:pt x="21475" y="110023"/>
                    <a:pt x="22428" y="109071"/>
                    <a:pt x="23380" y="109071"/>
                  </a:cubicBezTo>
                  <a:cubicBezTo>
                    <a:pt x="24333" y="108118"/>
                    <a:pt x="24333" y="107166"/>
                    <a:pt x="23380" y="106213"/>
                  </a:cubicBezTo>
                  <a:lnTo>
                    <a:pt x="21475" y="104308"/>
                  </a:lnTo>
                  <a:close/>
                  <a:moveTo>
                    <a:pt x="24333" y="130978"/>
                  </a:moveTo>
                  <a:cubicBezTo>
                    <a:pt x="22428" y="130978"/>
                    <a:pt x="21475" y="131931"/>
                    <a:pt x="21475" y="133835"/>
                  </a:cubicBezTo>
                  <a:cubicBezTo>
                    <a:pt x="21475" y="134788"/>
                    <a:pt x="21475" y="135741"/>
                    <a:pt x="22428" y="134788"/>
                  </a:cubicBezTo>
                  <a:cubicBezTo>
                    <a:pt x="23380" y="133835"/>
                    <a:pt x="24333" y="132883"/>
                    <a:pt x="24333" y="130978"/>
                  </a:cubicBezTo>
                  <a:cubicBezTo>
                    <a:pt x="25286" y="130978"/>
                    <a:pt x="24333" y="130978"/>
                    <a:pt x="24333" y="130978"/>
                  </a:cubicBezTo>
                  <a:close/>
                  <a:moveTo>
                    <a:pt x="21475" y="87163"/>
                  </a:moveTo>
                  <a:cubicBezTo>
                    <a:pt x="21475" y="87163"/>
                    <a:pt x="22428" y="86210"/>
                    <a:pt x="21475" y="87163"/>
                  </a:cubicBezTo>
                  <a:cubicBezTo>
                    <a:pt x="23380" y="86210"/>
                    <a:pt x="23380" y="86210"/>
                    <a:pt x="23380" y="87163"/>
                  </a:cubicBezTo>
                  <a:cubicBezTo>
                    <a:pt x="24333" y="88116"/>
                    <a:pt x="23380" y="88116"/>
                    <a:pt x="21475" y="87163"/>
                  </a:cubicBezTo>
                  <a:cubicBezTo>
                    <a:pt x="22428" y="88116"/>
                    <a:pt x="21475" y="88116"/>
                    <a:pt x="21475" y="87163"/>
                  </a:cubicBezTo>
                  <a:close/>
                  <a:moveTo>
                    <a:pt x="22428" y="68113"/>
                  </a:moveTo>
                  <a:cubicBezTo>
                    <a:pt x="22428" y="67160"/>
                    <a:pt x="23380" y="67160"/>
                    <a:pt x="22428" y="68113"/>
                  </a:cubicBezTo>
                  <a:lnTo>
                    <a:pt x="25286" y="66208"/>
                  </a:lnTo>
                  <a:cubicBezTo>
                    <a:pt x="25286" y="67160"/>
                    <a:pt x="25286" y="70018"/>
                    <a:pt x="25286" y="70971"/>
                  </a:cubicBezTo>
                  <a:cubicBezTo>
                    <a:pt x="25286" y="70971"/>
                    <a:pt x="22428" y="68113"/>
                    <a:pt x="22428" y="68113"/>
                  </a:cubicBezTo>
                  <a:close/>
                  <a:moveTo>
                    <a:pt x="26238" y="126216"/>
                  </a:moveTo>
                  <a:cubicBezTo>
                    <a:pt x="26238" y="125263"/>
                    <a:pt x="25286" y="125263"/>
                    <a:pt x="24333" y="125263"/>
                  </a:cubicBezTo>
                  <a:lnTo>
                    <a:pt x="23380" y="125263"/>
                  </a:lnTo>
                  <a:cubicBezTo>
                    <a:pt x="24333" y="126216"/>
                    <a:pt x="25286" y="126216"/>
                    <a:pt x="26238" y="126216"/>
                  </a:cubicBezTo>
                  <a:cubicBezTo>
                    <a:pt x="26238" y="127168"/>
                    <a:pt x="27190" y="127168"/>
                    <a:pt x="26238" y="126216"/>
                  </a:cubicBezTo>
                  <a:close/>
                  <a:moveTo>
                    <a:pt x="25286" y="96688"/>
                  </a:moveTo>
                  <a:cubicBezTo>
                    <a:pt x="26238" y="96688"/>
                    <a:pt x="27190" y="95735"/>
                    <a:pt x="25286" y="96688"/>
                  </a:cubicBezTo>
                  <a:cubicBezTo>
                    <a:pt x="26238" y="94783"/>
                    <a:pt x="26238" y="92878"/>
                    <a:pt x="24333" y="92878"/>
                  </a:cubicBezTo>
                  <a:cubicBezTo>
                    <a:pt x="23380" y="92878"/>
                    <a:pt x="23380" y="93831"/>
                    <a:pt x="23380" y="95735"/>
                  </a:cubicBezTo>
                  <a:cubicBezTo>
                    <a:pt x="24333" y="95735"/>
                    <a:pt x="24333" y="96688"/>
                    <a:pt x="25286" y="96688"/>
                  </a:cubicBezTo>
                  <a:close/>
                  <a:moveTo>
                    <a:pt x="31953" y="139550"/>
                  </a:moveTo>
                  <a:cubicBezTo>
                    <a:pt x="30048" y="138598"/>
                    <a:pt x="31000" y="140503"/>
                    <a:pt x="29096" y="141456"/>
                  </a:cubicBezTo>
                  <a:lnTo>
                    <a:pt x="29096" y="141456"/>
                  </a:lnTo>
                  <a:cubicBezTo>
                    <a:pt x="29096" y="139550"/>
                    <a:pt x="28143" y="137646"/>
                    <a:pt x="27190" y="136693"/>
                  </a:cubicBezTo>
                  <a:cubicBezTo>
                    <a:pt x="27190" y="136693"/>
                    <a:pt x="26238" y="135741"/>
                    <a:pt x="26238" y="135741"/>
                  </a:cubicBezTo>
                  <a:cubicBezTo>
                    <a:pt x="25286" y="135741"/>
                    <a:pt x="25286" y="136693"/>
                    <a:pt x="25286" y="137646"/>
                  </a:cubicBezTo>
                  <a:cubicBezTo>
                    <a:pt x="25286" y="140503"/>
                    <a:pt x="27190" y="141456"/>
                    <a:pt x="29096" y="141456"/>
                  </a:cubicBezTo>
                  <a:cubicBezTo>
                    <a:pt x="29096" y="142408"/>
                    <a:pt x="29096" y="144313"/>
                    <a:pt x="31000" y="144313"/>
                  </a:cubicBezTo>
                  <a:cubicBezTo>
                    <a:pt x="31953" y="144313"/>
                    <a:pt x="31953" y="143360"/>
                    <a:pt x="31953" y="142408"/>
                  </a:cubicBezTo>
                  <a:cubicBezTo>
                    <a:pt x="32905" y="141456"/>
                    <a:pt x="32905" y="139550"/>
                    <a:pt x="31953" y="139550"/>
                  </a:cubicBezTo>
                  <a:close/>
                  <a:moveTo>
                    <a:pt x="26238" y="118596"/>
                  </a:moveTo>
                  <a:cubicBezTo>
                    <a:pt x="26238" y="118596"/>
                    <a:pt x="25286" y="118596"/>
                    <a:pt x="26238" y="118596"/>
                  </a:cubicBezTo>
                  <a:cubicBezTo>
                    <a:pt x="25286" y="119548"/>
                    <a:pt x="26238" y="119548"/>
                    <a:pt x="26238" y="119548"/>
                  </a:cubicBezTo>
                  <a:cubicBezTo>
                    <a:pt x="26238" y="119548"/>
                    <a:pt x="26238" y="119548"/>
                    <a:pt x="26238" y="118596"/>
                  </a:cubicBezTo>
                  <a:cubicBezTo>
                    <a:pt x="27190" y="119548"/>
                    <a:pt x="26238" y="118596"/>
                    <a:pt x="26238" y="118596"/>
                  </a:cubicBezTo>
                  <a:close/>
                  <a:moveTo>
                    <a:pt x="26238" y="71923"/>
                  </a:moveTo>
                  <a:cubicBezTo>
                    <a:pt x="26238" y="71923"/>
                    <a:pt x="26238" y="70971"/>
                    <a:pt x="26238" y="71923"/>
                  </a:cubicBezTo>
                  <a:cubicBezTo>
                    <a:pt x="27190" y="71923"/>
                    <a:pt x="27190" y="71923"/>
                    <a:pt x="27190" y="71923"/>
                  </a:cubicBezTo>
                  <a:cubicBezTo>
                    <a:pt x="27190" y="71923"/>
                    <a:pt x="27190" y="72875"/>
                    <a:pt x="26238" y="71923"/>
                  </a:cubicBezTo>
                  <a:cubicBezTo>
                    <a:pt x="26238" y="72875"/>
                    <a:pt x="26238" y="71923"/>
                    <a:pt x="26238" y="71923"/>
                  </a:cubicBezTo>
                  <a:close/>
                  <a:moveTo>
                    <a:pt x="26238" y="30013"/>
                  </a:moveTo>
                  <a:cubicBezTo>
                    <a:pt x="26238" y="30966"/>
                    <a:pt x="27190" y="30966"/>
                    <a:pt x="26238" y="30013"/>
                  </a:cubicBezTo>
                  <a:cubicBezTo>
                    <a:pt x="27190" y="30013"/>
                    <a:pt x="27190" y="30013"/>
                    <a:pt x="27190" y="30013"/>
                  </a:cubicBezTo>
                  <a:cubicBezTo>
                    <a:pt x="28143" y="29060"/>
                    <a:pt x="27190" y="29060"/>
                    <a:pt x="26238" y="30013"/>
                  </a:cubicBezTo>
                  <a:cubicBezTo>
                    <a:pt x="27190" y="30013"/>
                    <a:pt x="26238" y="30013"/>
                    <a:pt x="26238" y="30013"/>
                  </a:cubicBezTo>
                  <a:close/>
                  <a:moveTo>
                    <a:pt x="29096" y="128121"/>
                  </a:moveTo>
                  <a:cubicBezTo>
                    <a:pt x="29096" y="129073"/>
                    <a:pt x="30048" y="130025"/>
                    <a:pt x="31000" y="130025"/>
                  </a:cubicBezTo>
                  <a:cubicBezTo>
                    <a:pt x="31000" y="130025"/>
                    <a:pt x="31953" y="130025"/>
                    <a:pt x="31000" y="129073"/>
                  </a:cubicBezTo>
                  <a:cubicBezTo>
                    <a:pt x="30048" y="128121"/>
                    <a:pt x="30048" y="128121"/>
                    <a:pt x="29096" y="128121"/>
                  </a:cubicBezTo>
                  <a:cubicBezTo>
                    <a:pt x="29096" y="128121"/>
                    <a:pt x="29096" y="128121"/>
                    <a:pt x="29096" y="128121"/>
                  </a:cubicBezTo>
                  <a:close/>
                  <a:moveTo>
                    <a:pt x="30048" y="124310"/>
                  </a:moveTo>
                  <a:cubicBezTo>
                    <a:pt x="31000" y="124310"/>
                    <a:pt x="31000" y="123358"/>
                    <a:pt x="31000" y="122406"/>
                  </a:cubicBezTo>
                  <a:cubicBezTo>
                    <a:pt x="31000" y="122406"/>
                    <a:pt x="31000" y="121453"/>
                    <a:pt x="30048" y="121453"/>
                  </a:cubicBezTo>
                  <a:cubicBezTo>
                    <a:pt x="29096" y="122406"/>
                    <a:pt x="29096" y="122406"/>
                    <a:pt x="30048" y="124310"/>
                  </a:cubicBezTo>
                  <a:cubicBezTo>
                    <a:pt x="29096" y="124310"/>
                    <a:pt x="29096" y="124310"/>
                    <a:pt x="30048" y="124310"/>
                  </a:cubicBezTo>
                  <a:close/>
                  <a:moveTo>
                    <a:pt x="29096" y="67160"/>
                  </a:moveTo>
                  <a:lnTo>
                    <a:pt x="31953" y="67160"/>
                  </a:lnTo>
                  <a:cubicBezTo>
                    <a:pt x="31953" y="67160"/>
                    <a:pt x="31000" y="70018"/>
                    <a:pt x="30048" y="70018"/>
                  </a:cubicBezTo>
                  <a:cubicBezTo>
                    <a:pt x="29096" y="70971"/>
                    <a:pt x="28143" y="68113"/>
                    <a:pt x="29096" y="67160"/>
                  </a:cubicBezTo>
                  <a:close/>
                  <a:moveTo>
                    <a:pt x="29096" y="133835"/>
                  </a:moveTo>
                  <a:cubicBezTo>
                    <a:pt x="29096" y="134788"/>
                    <a:pt x="29096" y="134788"/>
                    <a:pt x="30048" y="134788"/>
                  </a:cubicBezTo>
                  <a:cubicBezTo>
                    <a:pt x="31000" y="134788"/>
                    <a:pt x="31953" y="133835"/>
                    <a:pt x="31953" y="132883"/>
                  </a:cubicBezTo>
                  <a:cubicBezTo>
                    <a:pt x="31953" y="131931"/>
                    <a:pt x="31000" y="131931"/>
                    <a:pt x="31000" y="131931"/>
                  </a:cubicBezTo>
                  <a:cubicBezTo>
                    <a:pt x="30048" y="132883"/>
                    <a:pt x="29096" y="133835"/>
                    <a:pt x="29096" y="133835"/>
                  </a:cubicBezTo>
                  <a:close/>
                  <a:moveTo>
                    <a:pt x="30048" y="98593"/>
                  </a:moveTo>
                  <a:cubicBezTo>
                    <a:pt x="30048" y="98593"/>
                    <a:pt x="30048" y="98593"/>
                    <a:pt x="30048" y="98593"/>
                  </a:cubicBezTo>
                  <a:cubicBezTo>
                    <a:pt x="31000" y="98593"/>
                    <a:pt x="31000" y="97641"/>
                    <a:pt x="31000" y="96688"/>
                  </a:cubicBezTo>
                  <a:lnTo>
                    <a:pt x="31000" y="96688"/>
                  </a:lnTo>
                  <a:lnTo>
                    <a:pt x="31953" y="95735"/>
                  </a:lnTo>
                  <a:cubicBezTo>
                    <a:pt x="31953" y="95735"/>
                    <a:pt x="31953" y="94783"/>
                    <a:pt x="31953" y="94783"/>
                  </a:cubicBezTo>
                  <a:cubicBezTo>
                    <a:pt x="31953" y="94783"/>
                    <a:pt x="31953" y="93831"/>
                    <a:pt x="31000" y="94783"/>
                  </a:cubicBezTo>
                  <a:cubicBezTo>
                    <a:pt x="31000" y="94783"/>
                    <a:pt x="31000" y="95735"/>
                    <a:pt x="31000" y="95735"/>
                  </a:cubicBezTo>
                  <a:cubicBezTo>
                    <a:pt x="31000" y="95735"/>
                    <a:pt x="31000" y="96688"/>
                    <a:pt x="31000" y="96688"/>
                  </a:cubicBezTo>
                  <a:cubicBezTo>
                    <a:pt x="30048" y="96688"/>
                    <a:pt x="29096" y="97641"/>
                    <a:pt x="30048" y="98593"/>
                  </a:cubicBezTo>
                  <a:close/>
                  <a:moveTo>
                    <a:pt x="30048" y="36681"/>
                  </a:moveTo>
                  <a:cubicBezTo>
                    <a:pt x="31000" y="36681"/>
                    <a:pt x="31000" y="36681"/>
                    <a:pt x="30048" y="36681"/>
                  </a:cubicBezTo>
                  <a:cubicBezTo>
                    <a:pt x="31000" y="36681"/>
                    <a:pt x="31000" y="35728"/>
                    <a:pt x="30048" y="36681"/>
                  </a:cubicBezTo>
                  <a:cubicBezTo>
                    <a:pt x="31000" y="35728"/>
                    <a:pt x="30048" y="35728"/>
                    <a:pt x="30048" y="36681"/>
                  </a:cubicBezTo>
                  <a:lnTo>
                    <a:pt x="30048" y="36681"/>
                  </a:lnTo>
                  <a:close/>
                  <a:moveTo>
                    <a:pt x="33858" y="59541"/>
                  </a:moveTo>
                  <a:cubicBezTo>
                    <a:pt x="32905" y="60493"/>
                    <a:pt x="31953" y="59541"/>
                    <a:pt x="31000" y="60493"/>
                  </a:cubicBezTo>
                  <a:cubicBezTo>
                    <a:pt x="31000" y="61446"/>
                    <a:pt x="31000" y="62398"/>
                    <a:pt x="31953" y="63350"/>
                  </a:cubicBezTo>
                  <a:cubicBezTo>
                    <a:pt x="32905" y="65256"/>
                    <a:pt x="33858" y="63350"/>
                    <a:pt x="34811" y="63350"/>
                  </a:cubicBezTo>
                  <a:lnTo>
                    <a:pt x="36715" y="63350"/>
                  </a:lnTo>
                  <a:cubicBezTo>
                    <a:pt x="37668" y="63350"/>
                    <a:pt x="38621" y="63350"/>
                    <a:pt x="38621" y="62398"/>
                  </a:cubicBezTo>
                  <a:cubicBezTo>
                    <a:pt x="38621" y="62398"/>
                    <a:pt x="37668" y="61446"/>
                    <a:pt x="37668" y="61446"/>
                  </a:cubicBezTo>
                  <a:cubicBezTo>
                    <a:pt x="36715" y="60493"/>
                    <a:pt x="35763" y="59541"/>
                    <a:pt x="33858" y="59541"/>
                  </a:cubicBezTo>
                  <a:close/>
                  <a:moveTo>
                    <a:pt x="33858" y="124310"/>
                  </a:moveTo>
                  <a:cubicBezTo>
                    <a:pt x="34811" y="124310"/>
                    <a:pt x="35763" y="124310"/>
                    <a:pt x="35763" y="123358"/>
                  </a:cubicBezTo>
                  <a:cubicBezTo>
                    <a:pt x="35763" y="122406"/>
                    <a:pt x="34811" y="122406"/>
                    <a:pt x="33858" y="121453"/>
                  </a:cubicBezTo>
                  <a:cubicBezTo>
                    <a:pt x="32905" y="121453"/>
                    <a:pt x="32905" y="122406"/>
                    <a:pt x="32905" y="122406"/>
                  </a:cubicBezTo>
                  <a:cubicBezTo>
                    <a:pt x="32905" y="124310"/>
                    <a:pt x="32905" y="124310"/>
                    <a:pt x="33858" y="124310"/>
                  </a:cubicBezTo>
                  <a:close/>
                  <a:moveTo>
                    <a:pt x="39573" y="132883"/>
                  </a:moveTo>
                  <a:cubicBezTo>
                    <a:pt x="38621" y="130978"/>
                    <a:pt x="36715" y="130025"/>
                    <a:pt x="34811" y="128121"/>
                  </a:cubicBezTo>
                  <a:cubicBezTo>
                    <a:pt x="34811" y="128121"/>
                    <a:pt x="33858" y="127168"/>
                    <a:pt x="32905" y="128121"/>
                  </a:cubicBezTo>
                  <a:cubicBezTo>
                    <a:pt x="31953" y="129073"/>
                    <a:pt x="31953" y="129073"/>
                    <a:pt x="31953" y="130025"/>
                  </a:cubicBezTo>
                  <a:cubicBezTo>
                    <a:pt x="31953" y="132883"/>
                    <a:pt x="35763" y="133835"/>
                    <a:pt x="35763" y="137646"/>
                  </a:cubicBezTo>
                  <a:cubicBezTo>
                    <a:pt x="35763" y="137646"/>
                    <a:pt x="35763" y="137646"/>
                    <a:pt x="36715" y="137646"/>
                  </a:cubicBezTo>
                  <a:cubicBezTo>
                    <a:pt x="39573" y="137646"/>
                    <a:pt x="40525" y="134788"/>
                    <a:pt x="39573" y="132883"/>
                  </a:cubicBezTo>
                  <a:close/>
                  <a:moveTo>
                    <a:pt x="34811" y="30013"/>
                  </a:moveTo>
                  <a:lnTo>
                    <a:pt x="34811" y="30013"/>
                  </a:lnTo>
                  <a:lnTo>
                    <a:pt x="35763" y="28108"/>
                  </a:lnTo>
                  <a:cubicBezTo>
                    <a:pt x="35763" y="27156"/>
                    <a:pt x="36715" y="27156"/>
                    <a:pt x="35763" y="27156"/>
                  </a:cubicBezTo>
                  <a:cubicBezTo>
                    <a:pt x="34811" y="27156"/>
                    <a:pt x="33858" y="28108"/>
                    <a:pt x="32905" y="28108"/>
                  </a:cubicBezTo>
                  <a:cubicBezTo>
                    <a:pt x="32905" y="29060"/>
                    <a:pt x="34811" y="29060"/>
                    <a:pt x="34811" y="30013"/>
                  </a:cubicBezTo>
                  <a:close/>
                  <a:moveTo>
                    <a:pt x="35763" y="146218"/>
                  </a:moveTo>
                  <a:cubicBezTo>
                    <a:pt x="35763" y="145266"/>
                    <a:pt x="35763" y="145266"/>
                    <a:pt x="34811" y="145266"/>
                  </a:cubicBezTo>
                  <a:cubicBezTo>
                    <a:pt x="33858" y="145266"/>
                    <a:pt x="33858" y="145266"/>
                    <a:pt x="33858" y="146218"/>
                  </a:cubicBezTo>
                  <a:cubicBezTo>
                    <a:pt x="33858" y="147171"/>
                    <a:pt x="33858" y="147171"/>
                    <a:pt x="34811" y="147171"/>
                  </a:cubicBezTo>
                  <a:cubicBezTo>
                    <a:pt x="35763" y="147171"/>
                    <a:pt x="35763" y="147171"/>
                    <a:pt x="35763" y="146218"/>
                  </a:cubicBezTo>
                  <a:close/>
                  <a:moveTo>
                    <a:pt x="34811" y="34775"/>
                  </a:moveTo>
                  <a:cubicBezTo>
                    <a:pt x="34811" y="34775"/>
                    <a:pt x="32905" y="35728"/>
                    <a:pt x="34811" y="36681"/>
                  </a:cubicBezTo>
                  <a:cubicBezTo>
                    <a:pt x="35763" y="36681"/>
                    <a:pt x="36715" y="36681"/>
                    <a:pt x="36715" y="35728"/>
                  </a:cubicBezTo>
                  <a:cubicBezTo>
                    <a:pt x="36715" y="33823"/>
                    <a:pt x="36715" y="30966"/>
                    <a:pt x="34811" y="30013"/>
                  </a:cubicBezTo>
                  <a:cubicBezTo>
                    <a:pt x="35763" y="31918"/>
                    <a:pt x="36715" y="32871"/>
                    <a:pt x="34811" y="34775"/>
                  </a:cubicBezTo>
                  <a:close/>
                  <a:moveTo>
                    <a:pt x="38621" y="102403"/>
                  </a:moveTo>
                  <a:cubicBezTo>
                    <a:pt x="39573" y="102403"/>
                    <a:pt x="39573" y="101450"/>
                    <a:pt x="39573" y="100498"/>
                  </a:cubicBezTo>
                  <a:cubicBezTo>
                    <a:pt x="38621" y="98593"/>
                    <a:pt x="37668" y="98593"/>
                    <a:pt x="35763" y="97641"/>
                  </a:cubicBezTo>
                  <a:cubicBezTo>
                    <a:pt x="35763" y="97641"/>
                    <a:pt x="34811" y="98593"/>
                    <a:pt x="34811" y="98593"/>
                  </a:cubicBezTo>
                  <a:cubicBezTo>
                    <a:pt x="34811" y="100498"/>
                    <a:pt x="36715" y="101450"/>
                    <a:pt x="38621" y="102403"/>
                  </a:cubicBezTo>
                  <a:close/>
                  <a:moveTo>
                    <a:pt x="35763" y="58588"/>
                  </a:moveTo>
                  <a:cubicBezTo>
                    <a:pt x="36715" y="58588"/>
                    <a:pt x="36715" y="57635"/>
                    <a:pt x="35763" y="58588"/>
                  </a:cubicBezTo>
                  <a:cubicBezTo>
                    <a:pt x="36715" y="57635"/>
                    <a:pt x="35763" y="56683"/>
                    <a:pt x="35763" y="56683"/>
                  </a:cubicBezTo>
                  <a:cubicBezTo>
                    <a:pt x="35763" y="56683"/>
                    <a:pt x="35763" y="56683"/>
                    <a:pt x="35763" y="58588"/>
                  </a:cubicBezTo>
                  <a:cubicBezTo>
                    <a:pt x="34811" y="57635"/>
                    <a:pt x="35763" y="58588"/>
                    <a:pt x="35763" y="58588"/>
                  </a:cubicBezTo>
                  <a:close/>
                  <a:moveTo>
                    <a:pt x="41478" y="119548"/>
                  </a:moveTo>
                  <a:cubicBezTo>
                    <a:pt x="41478" y="118596"/>
                    <a:pt x="40525" y="118596"/>
                    <a:pt x="40525" y="118596"/>
                  </a:cubicBezTo>
                  <a:cubicBezTo>
                    <a:pt x="39573" y="118596"/>
                    <a:pt x="38621" y="118596"/>
                    <a:pt x="38621" y="119548"/>
                  </a:cubicBezTo>
                  <a:cubicBezTo>
                    <a:pt x="38621" y="119548"/>
                    <a:pt x="39573" y="120500"/>
                    <a:pt x="40525" y="120500"/>
                  </a:cubicBezTo>
                  <a:cubicBezTo>
                    <a:pt x="40525" y="120500"/>
                    <a:pt x="41478" y="120500"/>
                    <a:pt x="41478" y="119548"/>
                  </a:cubicBezTo>
                  <a:close/>
                  <a:moveTo>
                    <a:pt x="40525" y="152885"/>
                  </a:moveTo>
                  <a:lnTo>
                    <a:pt x="40525" y="152885"/>
                  </a:lnTo>
                  <a:cubicBezTo>
                    <a:pt x="39573" y="151933"/>
                    <a:pt x="39573" y="152885"/>
                    <a:pt x="38621" y="152885"/>
                  </a:cubicBezTo>
                  <a:cubicBezTo>
                    <a:pt x="39573" y="151933"/>
                    <a:pt x="39573" y="152885"/>
                    <a:pt x="40525" y="152885"/>
                  </a:cubicBezTo>
                  <a:lnTo>
                    <a:pt x="40525" y="152885"/>
                  </a:lnTo>
                  <a:close/>
                  <a:moveTo>
                    <a:pt x="41478" y="69066"/>
                  </a:moveTo>
                  <a:lnTo>
                    <a:pt x="41478" y="69066"/>
                  </a:lnTo>
                  <a:cubicBezTo>
                    <a:pt x="41478" y="68113"/>
                    <a:pt x="41478" y="67160"/>
                    <a:pt x="41478" y="67160"/>
                  </a:cubicBezTo>
                  <a:cubicBezTo>
                    <a:pt x="40525" y="67160"/>
                    <a:pt x="40525" y="68113"/>
                    <a:pt x="41478" y="69066"/>
                  </a:cubicBezTo>
                  <a:cubicBezTo>
                    <a:pt x="40525" y="68113"/>
                    <a:pt x="40525" y="69066"/>
                    <a:pt x="41478" y="69066"/>
                  </a:cubicBezTo>
                  <a:close/>
                  <a:moveTo>
                    <a:pt x="41478" y="105260"/>
                  </a:moveTo>
                  <a:cubicBezTo>
                    <a:pt x="41478" y="105260"/>
                    <a:pt x="41478" y="104308"/>
                    <a:pt x="41478" y="105260"/>
                  </a:cubicBezTo>
                  <a:cubicBezTo>
                    <a:pt x="40525" y="104308"/>
                    <a:pt x="40525" y="104308"/>
                    <a:pt x="40525" y="105260"/>
                  </a:cubicBezTo>
                  <a:cubicBezTo>
                    <a:pt x="40525" y="106213"/>
                    <a:pt x="40525" y="106213"/>
                    <a:pt x="41478" y="105260"/>
                  </a:cubicBezTo>
                  <a:cubicBezTo>
                    <a:pt x="41478" y="106213"/>
                    <a:pt x="41478" y="106213"/>
                    <a:pt x="41478" y="105260"/>
                  </a:cubicBezTo>
                  <a:close/>
                  <a:moveTo>
                    <a:pt x="44336" y="69066"/>
                  </a:moveTo>
                  <a:cubicBezTo>
                    <a:pt x="44336" y="69066"/>
                    <a:pt x="44336" y="69066"/>
                    <a:pt x="44336" y="69066"/>
                  </a:cubicBezTo>
                  <a:lnTo>
                    <a:pt x="44336" y="69066"/>
                  </a:lnTo>
                  <a:cubicBezTo>
                    <a:pt x="44336" y="69066"/>
                    <a:pt x="43383" y="69066"/>
                    <a:pt x="44336" y="69066"/>
                  </a:cubicBezTo>
                  <a:cubicBezTo>
                    <a:pt x="43383" y="69066"/>
                    <a:pt x="44336" y="69066"/>
                    <a:pt x="44336" y="69066"/>
                  </a:cubicBezTo>
                  <a:close/>
                  <a:moveTo>
                    <a:pt x="44336" y="138598"/>
                  </a:moveTo>
                  <a:cubicBezTo>
                    <a:pt x="44336" y="138598"/>
                    <a:pt x="44336" y="138598"/>
                    <a:pt x="44336" y="138598"/>
                  </a:cubicBezTo>
                  <a:cubicBezTo>
                    <a:pt x="44336" y="138598"/>
                    <a:pt x="44336" y="138598"/>
                    <a:pt x="44336" y="138598"/>
                  </a:cubicBezTo>
                  <a:lnTo>
                    <a:pt x="44336" y="138598"/>
                  </a:lnTo>
                  <a:lnTo>
                    <a:pt x="44336" y="138598"/>
                  </a:lnTo>
                  <a:close/>
                  <a:moveTo>
                    <a:pt x="47193" y="29060"/>
                  </a:moveTo>
                  <a:cubicBezTo>
                    <a:pt x="47193" y="28108"/>
                    <a:pt x="46240" y="28108"/>
                    <a:pt x="46240" y="28108"/>
                  </a:cubicBezTo>
                  <a:cubicBezTo>
                    <a:pt x="45288" y="28108"/>
                    <a:pt x="45288" y="28108"/>
                    <a:pt x="45288" y="29060"/>
                  </a:cubicBezTo>
                  <a:cubicBezTo>
                    <a:pt x="45288" y="30013"/>
                    <a:pt x="46240" y="29060"/>
                    <a:pt x="47193" y="29060"/>
                  </a:cubicBezTo>
                  <a:cubicBezTo>
                    <a:pt x="47193" y="30013"/>
                    <a:pt x="47193" y="30013"/>
                    <a:pt x="47193" y="29060"/>
                  </a:cubicBezTo>
                  <a:close/>
                  <a:moveTo>
                    <a:pt x="50050" y="51921"/>
                  </a:moveTo>
                  <a:cubicBezTo>
                    <a:pt x="50050" y="50968"/>
                    <a:pt x="49098" y="50968"/>
                    <a:pt x="48146" y="50968"/>
                  </a:cubicBezTo>
                  <a:cubicBezTo>
                    <a:pt x="48146" y="50968"/>
                    <a:pt x="47193" y="50968"/>
                    <a:pt x="47193" y="51921"/>
                  </a:cubicBezTo>
                  <a:cubicBezTo>
                    <a:pt x="48146" y="52873"/>
                    <a:pt x="48146" y="52873"/>
                    <a:pt x="50050" y="51921"/>
                  </a:cubicBezTo>
                  <a:cubicBezTo>
                    <a:pt x="50050" y="53825"/>
                    <a:pt x="50050" y="52873"/>
                    <a:pt x="50050" y="51921"/>
                  </a:cubicBezTo>
                  <a:close/>
                  <a:moveTo>
                    <a:pt x="51003" y="37633"/>
                  </a:moveTo>
                  <a:lnTo>
                    <a:pt x="51003" y="37633"/>
                  </a:lnTo>
                  <a:lnTo>
                    <a:pt x="50050" y="37633"/>
                  </a:lnTo>
                  <a:cubicBezTo>
                    <a:pt x="50050" y="38585"/>
                    <a:pt x="50050" y="38585"/>
                    <a:pt x="51003" y="37633"/>
                  </a:cubicBezTo>
                  <a:cubicBezTo>
                    <a:pt x="51003" y="38585"/>
                    <a:pt x="51003" y="37633"/>
                    <a:pt x="51003" y="37633"/>
                  </a:cubicBezTo>
                  <a:close/>
                  <a:moveTo>
                    <a:pt x="51955" y="75733"/>
                  </a:moveTo>
                  <a:cubicBezTo>
                    <a:pt x="51955" y="80496"/>
                    <a:pt x="52908" y="80496"/>
                    <a:pt x="57671" y="80496"/>
                  </a:cubicBezTo>
                  <a:cubicBezTo>
                    <a:pt x="63386" y="80496"/>
                    <a:pt x="64338" y="79543"/>
                    <a:pt x="70053" y="80496"/>
                  </a:cubicBezTo>
                  <a:cubicBezTo>
                    <a:pt x="71005" y="80496"/>
                    <a:pt x="71958" y="80496"/>
                    <a:pt x="72911" y="80496"/>
                  </a:cubicBezTo>
                  <a:cubicBezTo>
                    <a:pt x="76721" y="81448"/>
                    <a:pt x="83388" y="80496"/>
                    <a:pt x="88150" y="80496"/>
                  </a:cubicBezTo>
                  <a:cubicBezTo>
                    <a:pt x="92913" y="80496"/>
                    <a:pt x="94818" y="79543"/>
                    <a:pt x="94818" y="73828"/>
                  </a:cubicBezTo>
                  <a:cubicBezTo>
                    <a:pt x="94818" y="62398"/>
                    <a:pt x="94818" y="50968"/>
                    <a:pt x="93865" y="39538"/>
                  </a:cubicBezTo>
                  <a:cubicBezTo>
                    <a:pt x="92913" y="31918"/>
                    <a:pt x="91008" y="25250"/>
                    <a:pt x="87198" y="18583"/>
                  </a:cubicBezTo>
                  <a:cubicBezTo>
                    <a:pt x="86246" y="15725"/>
                    <a:pt x="84340" y="13821"/>
                    <a:pt x="83388" y="11916"/>
                  </a:cubicBezTo>
                  <a:cubicBezTo>
                    <a:pt x="79578" y="8106"/>
                    <a:pt x="74815" y="7153"/>
                    <a:pt x="70053" y="10010"/>
                  </a:cubicBezTo>
                  <a:cubicBezTo>
                    <a:pt x="67196" y="11916"/>
                    <a:pt x="64338" y="14773"/>
                    <a:pt x="62433" y="17631"/>
                  </a:cubicBezTo>
                  <a:cubicBezTo>
                    <a:pt x="59575" y="23346"/>
                    <a:pt x="56718" y="29060"/>
                    <a:pt x="55765" y="34775"/>
                  </a:cubicBezTo>
                  <a:cubicBezTo>
                    <a:pt x="53861" y="48110"/>
                    <a:pt x="52908" y="62398"/>
                    <a:pt x="51955" y="75733"/>
                  </a:cubicBezTo>
                  <a:close/>
                  <a:moveTo>
                    <a:pt x="111011" y="127168"/>
                  </a:moveTo>
                  <a:cubicBezTo>
                    <a:pt x="111011" y="126216"/>
                    <a:pt x="110058" y="124310"/>
                    <a:pt x="109105" y="124310"/>
                  </a:cubicBezTo>
                  <a:cubicBezTo>
                    <a:pt x="106248" y="126216"/>
                    <a:pt x="106248" y="125263"/>
                    <a:pt x="105296" y="122406"/>
                  </a:cubicBezTo>
                  <a:cubicBezTo>
                    <a:pt x="105296" y="122406"/>
                    <a:pt x="103390" y="122406"/>
                    <a:pt x="102438" y="122406"/>
                  </a:cubicBezTo>
                  <a:cubicBezTo>
                    <a:pt x="101486" y="122406"/>
                    <a:pt x="102438" y="123358"/>
                    <a:pt x="102438" y="123358"/>
                  </a:cubicBezTo>
                  <a:cubicBezTo>
                    <a:pt x="102438" y="126216"/>
                    <a:pt x="109105" y="127168"/>
                    <a:pt x="106248" y="129073"/>
                  </a:cubicBezTo>
                  <a:cubicBezTo>
                    <a:pt x="107200" y="130025"/>
                    <a:pt x="107200" y="131931"/>
                    <a:pt x="108153" y="130978"/>
                  </a:cubicBezTo>
                  <a:cubicBezTo>
                    <a:pt x="110058" y="130025"/>
                    <a:pt x="111011" y="129073"/>
                    <a:pt x="111011" y="127168"/>
                  </a:cubicBezTo>
                  <a:close/>
                  <a:moveTo>
                    <a:pt x="103390" y="47158"/>
                  </a:moveTo>
                  <a:cubicBezTo>
                    <a:pt x="103390" y="47158"/>
                    <a:pt x="104343" y="47158"/>
                    <a:pt x="104343" y="47158"/>
                  </a:cubicBezTo>
                  <a:lnTo>
                    <a:pt x="105296" y="46206"/>
                  </a:lnTo>
                  <a:cubicBezTo>
                    <a:pt x="104343" y="46206"/>
                    <a:pt x="104343" y="46206"/>
                    <a:pt x="103390" y="47158"/>
                  </a:cubicBezTo>
                  <a:cubicBezTo>
                    <a:pt x="103390" y="46206"/>
                    <a:pt x="102438" y="47158"/>
                    <a:pt x="103390" y="47158"/>
                  </a:cubicBezTo>
                  <a:close/>
                  <a:moveTo>
                    <a:pt x="105296" y="41443"/>
                  </a:moveTo>
                  <a:cubicBezTo>
                    <a:pt x="107200" y="43348"/>
                    <a:pt x="106248" y="44300"/>
                    <a:pt x="106248" y="46206"/>
                  </a:cubicBezTo>
                  <a:lnTo>
                    <a:pt x="109105" y="45253"/>
                  </a:lnTo>
                  <a:cubicBezTo>
                    <a:pt x="108153" y="44300"/>
                    <a:pt x="108153" y="42396"/>
                    <a:pt x="108153" y="41443"/>
                  </a:cubicBezTo>
                  <a:cubicBezTo>
                    <a:pt x="108153" y="40491"/>
                    <a:pt x="108153" y="39538"/>
                    <a:pt x="107200" y="39538"/>
                  </a:cubicBezTo>
                  <a:cubicBezTo>
                    <a:pt x="107200" y="39538"/>
                    <a:pt x="106248" y="39538"/>
                    <a:pt x="106248" y="39538"/>
                  </a:cubicBezTo>
                  <a:cubicBezTo>
                    <a:pt x="104343" y="39538"/>
                    <a:pt x="104343" y="40491"/>
                    <a:pt x="105296" y="41443"/>
                  </a:cubicBezTo>
                  <a:close/>
                  <a:moveTo>
                    <a:pt x="105296" y="30013"/>
                  </a:moveTo>
                  <a:cubicBezTo>
                    <a:pt x="106248" y="30013"/>
                    <a:pt x="106248" y="30013"/>
                    <a:pt x="106248" y="29060"/>
                  </a:cubicBezTo>
                  <a:cubicBezTo>
                    <a:pt x="106248" y="28108"/>
                    <a:pt x="106248" y="28108"/>
                    <a:pt x="105296" y="28108"/>
                  </a:cubicBezTo>
                  <a:cubicBezTo>
                    <a:pt x="104343" y="28108"/>
                    <a:pt x="104343" y="28108"/>
                    <a:pt x="103390" y="29060"/>
                  </a:cubicBezTo>
                  <a:cubicBezTo>
                    <a:pt x="104343" y="29060"/>
                    <a:pt x="105296" y="30013"/>
                    <a:pt x="105296" y="30013"/>
                  </a:cubicBezTo>
                  <a:close/>
                  <a:moveTo>
                    <a:pt x="106248" y="116691"/>
                  </a:moveTo>
                  <a:cubicBezTo>
                    <a:pt x="108153" y="117643"/>
                    <a:pt x="109105" y="120500"/>
                    <a:pt x="110058" y="122406"/>
                  </a:cubicBezTo>
                  <a:cubicBezTo>
                    <a:pt x="110058" y="123358"/>
                    <a:pt x="111011" y="123358"/>
                    <a:pt x="111011" y="122406"/>
                  </a:cubicBezTo>
                  <a:cubicBezTo>
                    <a:pt x="111963" y="119548"/>
                    <a:pt x="113868" y="119548"/>
                    <a:pt x="115773" y="117643"/>
                  </a:cubicBezTo>
                  <a:cubicBezTo>
                    <a:pt x="116725" y="118596"/>
                    <a:pt x="116725" y="119548"/>
                    <a:pt x="115773" y="120500"/>
                  </a:cubicBezTo>
                  <a:cubicBezTo>
                    <a:pt x="114821" y="121453"/>
                    <a:pt x="114821" y="123358"/>
                    <a:pt x="115773" y="124310"/>
                  </a:cubicBezTo>
                  <a:cubicBezTo>
                    <a:pt x="114821" y="124310"/>
                    <a:pt x="113868" y="124310"/>
                    <a:pt x="113868" y="125263"/>
                  </a:cubicBezTo>
                  <a:cubicBezTo>
                    <a:pt x="112915" y="127168"/>
                    <a:pt x="114821" y="128121"/>
                    <a:pt x="115773" y="128121"/>
                  </a:cubicBezTo>
                  <a:cubicBezTo>
                    <a:pt x="116725" y="129073"/>
                    <a:pt x="118630" y="130025"/>
                    <a:pt x="118630" y="127168"/>
                  </a:cubicBezTo>
                  <a:cubicBezTo>
                    <a:pt x="118630" y="125263"/>
                    <a:pt x="118630" y="123358"/>
                    <a:pt x="120536" y="124310"/>
                  </a:cubicBezTo>
                  <a:cubicBezTo>
                    <a:pt x="121488" y="123358"/>
                    <a:pt x="121488" y="123358"/>
                    <a:pt x="121488" y="122406"/>
                  </a:cubicBezTo>
                  <a:cubicBezTo>
                    <a:pt x="120536" y="122406"/>
                    <a:pt x="120536" y="122406"/>
                    <a:pt x="120536" y="121453"/>
                  </a:cubicBezTo>
                  <a:cubicBezTo>
                    <a:pt x="120536" y="120500"/>
                    <a:pt x="122440" y="118596"/>
                    <a:pt x="122440" y="117643"/>
                  </a:cubicBezTo>
                  <a:cubicBezTo>
                    <a:pt x="122440" y="117643"/>
                    <a:pt x="122440" y="115738"/>
                    <a:pt x="122440" y="116691"/>
                  </a:cubicBezTo>
                  <a:cubicBezTo>
                    <a:pt x="120536" y="118596"/>
                    <a:pt x="118630" y="115738"/>
                    <a:pt x="116725" y="117643"/>
                  </a:cubicBezTo>
                  <a:cubicBezTo>
                    <a:pt x="114821" y="116691"/>
                    <a:pt x="116725" y="114785"/>
                    <a:pt x="116725" y="112881"/>
                  </a:cubicBezTo>
                  <a:cubicBezTo>
                    <a:pt x="116725" y="110975"/>
                    <a:pt x="119583" y="110023"/>
                    <a:pt x="118630" y="109071"/>
                  </a:cubicBezTo>
                  <a:cubicBezTo>
                    <a:pt x="117678" y="108118"/>
                    <a:pt x="116725" y="110975"/>
                    <a:pt x="114821" y="110975"/>
                  </a:cubicBezTo>
                  <a:cubicBezTo>
                    <a:pt x="114821" y="110023"/>
                    <a:pt x="113868" y="110023"/>
                    <a:pt x="113868" y="110023"/>
                  </a:cubicBezTo>
                  <a:cubicBezTo>
                    <a:pt x="113868" y="110023"/>
                    <a:pt x="113868" y="110975"/>
                    <a:pt x="113868" y="110975"/>
                  </a:cubicBezTo>
                  <a:cubicBezTo>
                    <a:pt x="113868" y="110975"/>
                    <a:pt x="114821" y="110975"/>
                    <a:pt x="114821" y="110975"/>
                  </a:cubicBezTo>
                  <a:cubicBezTo>
                    <a:pt x="115773" y="112881"/>
                    <a:pt x="112915" y="113833"/>
                    <a:pt x="113868" y="116691"/>
                  </a:cubicBezTo>
                  <a:cubicBezTo>
                    <a:pt x="113868" y="117643"/>
                    <a:pt x="113868" y="117643"/>
                    <a:pt x="113868" y="118596"/>
                  </a:cubicBezTo>
                  <a:cubicBezTo>
                    <a:pt x="112915" y="118596"/>
                    <a:pt x="112915" y="118596"/>
                    <a:pt x="111963" y="117643"/>
                  </a:cubicBezTo>
                  <a:cubicBezTo>
                    <a:pt x="111011" y="117643"/>
                    <a:pt x="110058" y="116691"/>
                    <a:pt x="109105" y="116691"/>
                  </a:cubicBezTo>
                  <a:cubicBezTo>
                    <a:pt x="108153" y="115738"/>
                    <a:pt x="108153" y="114785"/>
                    <a:pt x="107200" y="116691"/>
                  </a:cubicBezTo>
                  <a:cubicBezTo>
                    <a:pt x="106248" y="115738"/>
                    <a:pt x="106248" y="116691"/>
                    <a:pt x="106248" y="116691"/>
                  </a:cubicBezTo>
                  <a:close/>
                  <a:moveTo>
                    <a:pt x="111963" y="50968"/>
                  </a:moveTo>
                  <a:cubicBezTo>
                    <a:pt x="111011" y="50016"/>
                    <a:pt x="110058" y="50968"/>
                    <a:pt x="111963" y="50968"/>
                  </a:cubicBezTo>
                  <a:cubicBezTo>
                    <a:pt x="111963" y="53825"/>
                    <a:pt x="111011" y="53825"/>
                    <a:pt x="110058" y="53825"/>
                  </a:cubicBezTo>
                  <a:cubicBezTo>
                    <a:pt x="108153" y="52873"/>
                    <a:pt x="107200" y="53825"/>
                    <a:pt x="108153" y="55731"/>
                  </a:cubicBezTo>
                  <a:cubicBezTo>
                    <a:pt x="109105" y="57635"/>
                    <a:pt x="108153" y="58588"/>
                    <a:pt x="107200" y="59541"/>
                  </a:cubicBezTo>
                  <a:cubicBezTo>
                    <a:pt x="106248" y="61446"/>
                    <a:pt x="108153" y="64303"/>
                    <a:pt x="109105" y="64303"/>
                  </a:cubicBezTo>
                  <a:cubicBezTo>
                    <a:pt x="111963" y="61446"/>
                    <a:pt x="111963" y="65256"/>
                    <a:pt x="113868" y="65256"/>
                  </a:cubicBezTo>
                  <a:lnTo>
                    <a:pt x="113868" y="65256"/>
                  </a:lnTo>
                  <a:cubicBezTo>
                    <a:pt x="114821" y="66208"/>
                    <a:pt x="115773" y="67160"/>
                    <a:pt x="115773" y="69066"/>
                  </a:cubicBezTo>
                  <a:cubicBezTo>
                    <a:pt x="115773" y="70971"/>
                    <a:pt x="116725" y="73828"/>
                    <a:pt x="118630" y="73828"/>
                  </a:cubicBezTo>
                  <a:cubicBezTo>
                    <a:pt x="120536" y="73828"/>
                    <a:pt x="124346" y="74781"/>
                    <a:pt x="125298" y="70971"/>
                  </a:cubicBezTo>
                  <a:cubicBezTo>
                    <a:pt x="125298" y="70018"/>
                    <a:pt x="126250" y="70018"/>
                    <a:pt x="125298" y="69066"/>
                  </a:cubicBezTo>
                  <a:cubicBezTo>
                    <a:pt x="124346" y="68113"/>
                    <a:pt x="124346" y="68113"/>
                    <a:pt x="123393" y="69066"/>
                  </a:cubicBezTo>
                  <a:cubicBezTo>
                    <a:pt x="122440" y="70971"/>
                    <a:pt x="119583" y="70018"/>
                    <a:pt x="118630" y="70971"/>
                  </a:cubicBezTo>
                  <a:cubicBezTo>
                    <a:pt x="117678" y="70971"/>
                    <a:pt x="117678" y="70971"/>
                    <a:pt x="116725" y="70971"/>
                  </a:cubicBezTo>
                  <a:cubicBezTo>
                    <a:pt x="116725" y="70971"/>
                    <a:pt x="116725" y="70018"/>
                    <a:pt x="116725" y="70018"/>
                  </a:cubicBezTo>
                  <a:cubicBezTo>
                    <a:pt x="119583" y="70018"/>
                    <a:pt x="119583" y="67160"/>
                    <a:pt x="121488" y="66208"/>
                  </a:cubicBezTo>
                  <a:cubicBezTo>
                    <a:pt x="121488" y="65256"/>
                    <a:pt x="122440" y="65256"/>
                    <a:pt x="122440" y="64303"/>
                  </a:cubicBezTo>
                  <a:cubicBezTo>
                    <a:pt x="122440" y="64303"/>
                    <a:pt x="121488" y="64303"/>
                    <a:pt x="121488" y="64303"/>
                  </a:cubicBezTo>
                  <a:cubicBezTo>
                    <a:pt x="120536" y="64303"/>
                    <a:pt x="118630" y="64303"/>
                    <a:pt x="117678" y="65256"/>
                  </a:cubicBezTo>
                  <a:cubicBezTo>
                    <a:pt x="116725" y="65256"/>
                    <a:pt x="115773" y="66208"/>
                    <a:pt x="115773" y="65256"/>
                  </a:cubicBezTo>
                  <a:cubicBezTo>
                    <a:pt x="115773" y="63350"/>
                    <a:pt x="114821" y="63350"/>
                    <a:pt x="113868" y="63350"/>
                  </a:cubicBezTo>
                  <a:cubicBezTo>
                    <a:pt x="112915" y="63350"/>
                    <a:pt x="111963" y="62398"/>
                    <a:pt x="112915" y="61446"/>
                  </a:cubicBezTo>
                  <a:cubicBezTo>
                    <a:pt x="112915" y="60493"/>
                    <a:pt x="113868" y="61446"/>
                    <a:pt x="114821" y="61446"/>
                  </a:cubicBezTo>
                  <a:cubicBezTo>
                    <a:pt x="115773" y="61446"/>
                    <a:pt x="117678" y="62398"/>
                    <a:pt x="118630" y="60493"/>
                  </a:cubicBezTo>
                  <a:cubicBezTo>
                    <a:pt x="119583" y="58588"/>
                    <a:pt x="116725" y="59541"/>
                    <a:pt x="115773" y="58588"/>
                  </a:cubicBezTo>
                  <a:cubicBezTo>
                    <a:pt x="115773" y="58588"/>
                    <a:pt x="114821" y="58588"/>
                    <a:pt x="114821" y="57635"/>
                  </a:cubicBezTo>
                  <a:cubicBezTo>
                    <a:pt x="114821" y="56683"/>
                    <a:pt x="115773" y="56683"/>
                    <a:pt x="116725" y="56683"/>
                  </a:cubicBezTo>
                  <a:cubicBezTo>
                    <a:pt x="117678" y="56683"/>
                    <a:pt x="119583" y="55731"/>
                    <a:pt x="118630" y="54778"/>
                  </a:cubicBezTo>
                  <a:cubicBezTo>
                    <a:pt x="116725" y="49063"/>
                    <a:pt x="112915" y="53825"/>
                    <a:pt x="111963" y="50968"/>
                  </a:cubicBezTo>
                  <a:close/>
                  <a:moveTo>
                    <a:pt x="107200" y="68113"/>
                  </a:moveTo>
                  <a:cubicBezTo>
                    <a:pt x="107200" y="67160"/>
                    <a:pt x="107200" y="67160"/>
                    <a:pt x="107200" y="68113"/>
                  </a:cubicBezTo>
                  <a:lnTo>
                    <a:pt x="107200" y="68113"/>
                  </a:lnTo>
                  <a:cubicBezTo>
                    <a:pt x="107200" y="68113"/>
                    <a:pt x="107200" y="68113"/>
                    <a:pt x="107200" y="68113"/>
                  </a:cubicBezTo>
                  <a:cubicBezTo>
                    <a:pt x="107200" y="68113"/>
                    <a:pt x="108153" y="68113"/>
                    <a:pt x="107200" y="68113"/>
                  </a:cubicBezTo>
                  <a:close/>
                  <a:moveTo>
                    <a:pt x="108153" y="48110"/>
                  </a:moveTo>
                  <a:cubicBezTo>
                    <a:pt x="109105" y="49063"/>
                    <a:pt x="110058" y="48110"/>
                    <a:pt x="111011" y="47158"/>
                  </a:cubicBezTo>
                  <a:cubicBezTo>
                    <a:pt x="111963" y="46206"/>
                    <a:pt x="112915" y="47158"/>
                    <a:pt x="113868" y="47158"/>
                  </a:cubicBezTo>
                  <a:cubicBezTo>
                    <a:pt x="112915" y="44300"/>
                    <a:pt x="111011" y="46206"/>
                    <a:pt x="109105" y="45253"/>
                  </a:cubicBezTo>
                  <a:cubicBezTo>
                    <a:pt x="108153" y="46206"/>
                    <a:pt x="107200" y="47158"/>
                    <a:pt x="108153" y="48110"/>
                  </a:cubicBezTo>
                  <a:close/>
                  <a:moveTo>
                    <a:pt x="112915" y="70971"/>
                  </a:moveTo>
                  <a:cubicBezTo>
                    <a:pt x="112915" y="70971"/>
                    <a:pt x="112915" y="70971"/>
                    <a:pt x="112915" y="70971"/>
                  </a:cubicBezTo>
                  <a:cubicBezTo>
                    <a:pt x="112915" y="69066"/>
                    <a:pt x="111963" y="68113"/>
                    <a:pt x="111011" y="69066"/>
                  </a:cubicBezTo>
                  <a:cubicBezTo>
                    <a:pt x="110058" y="70018"/>
                    <a:pt x="109105" y="71923"/>
                    <a:pt x="111011" y="72875"/>
                  </a:cubicBezTo>
                  <a:cubicBezTo>
                    <a:pt x="111963" y="73828"/>
                    <a:pt x="111963" y="70971"/>
                    <a:pt x="112915" y="70971"/>
                  </a:cubicBezTo>
                  <a:close/>
                  <a:moveTo>
                    <a:pt x="112915" y="43348"/>
                  </a:moveTo>
                  <a:cubicBezTo>
                    <a:pt x="113868" y="43348"/>
                    <a:pt x="114821" y="45253"/>
                    <a:pt x="115773" y="43348"/>
                  </a:cubicBezTo>
                  <a:cubicBezTo>
                    <a:pt x="116725" y="42396"/>
                    <a:pt x="114821" y="42396"/>
                    <a:pt x="113868" y="41443"/>
                  </a:cubicBezTo>
                  <a:cubicBezTo>
                    <a:pt x="111963" y="39538"/>
                    <a:pt x="113868" y="38585"/>
                    <a:pt x="113868" y="37633"/>
                  </a:cubicBezTo>
                  <a:cubicBezTo>
                    <a:pt x="113868" y="36681"/>
                    <a:pt x="115773" y="35728"/>
                    <a:pt x="113868" y="34775"/>
                  </a:cubicBezTo>
                  <a:cubicBezTo>
                    <a:pt x="112915" y="33823"/>
                    <a:pt x="111011" y="33823"/>
                    <a:pt x="110058" y="34775"/>
                  </a:cubicBezTo>
                  <a:cubicBezTo>
                    <a:pt x="109105" y="34775"/>
                    <a:pt x="110058" y="36681"/>
                    <a:pt x="110058" y="37633"/>
                  </a:cubicBezTo>
                  <a:cubicBezTo>
                    <a:pt x="110058" y="37633"/>
                    <a:pt x="110058" y="38585"/>
                    <a:pt x="110058" y="38585"/>
                  </a:cubicBezTo>
                  <a:cubicBezTo>
                    <a:pt x="109105" y="42396"/>
                    <a:pt x="109105" y="42396"/>
                    <a:pt x="112915" y="43348"/>
                  </a:cubicBezTo>
                  <a:close/>
                  <a:moveTo>
                    <a:pt x="111963" y="139550"/>
                  </a:moveTo>
                  <a:cubicBezTo>
                    <a:pt x="111963" y="138598"/>
                    <a:pt x="111963" y="138598"/>
                    <a:pt x="111011" y="138598"/>
                  </a:cubicBezTo>
                  <a:cubicBezTo>
                    <a:pt x="110058" y="138598"/>
                    <a:pt x="110058" y="138598"/>
                    <a:pt x="110058" y="139550"/>
                  </a:cubicBezTo>
                  <a:cubicBezTo>
                    <a:pt x="109105" y="139550"/>
                    <a:pt x="110058" y="140503"/>
                    <a:pt x="111963" y="139550"/>
                  </a:cubicBezTo>
                  <a:cubicBezTo>
                    <a:pt x="111011" y="140503"/>
                    <a:pt x="111011" y="139550"/>
                    <a:pt x="111963" y="139550"/>
                  </a:cubicBezTo>
                  <a:close/>
                  <a:moveTo>
                    <a:pt x="112915" y="132883"/>
                  </a:moveTo>
                  <a:cubicBezTo>
                    <a:pt x="111963" y="132883"/>
                    <a:pt x="111963" y="132883"/>
                    <a:pt x="112915" y="132883"/>
                  </a:cubicBezTo>
                  <a:cubicBezTo>
                    <a:pt x="111963" y="131931"/>
                    <a:pt x="111011" y="132883"/>
                    <a:pt x="111011" y="132883"/>
                  </a:cubicBezTo>
                  <a:cubicBezTo>
                    <a:pt x="111011" y="133835"/>
                    <a:pt x="111011" y="133835"/>
                    <a:pt x="112915" y="132883"/>
                  </a:cubicBezTo>
                  <a:cubicBezTo>
                    <a:pt x="111963" y="133835"/>
                    <a:pt x="112915" y="133835"/>
                    <a:pt x="112915" y="132883"/>
                  </a:cubicBezTo>
                  <a:close/>
                  <a:moveTo>
                    <a:pt x="111963" y="65256"/>
                  </a:moveTo>
                  <a:cubicBezTo>
                    <a:pt x="112915" y="65256"/>
                    <a:pt x="112915" y="64303"/>
                    <a:pt x="112915" y="63350"/>
                  </a:cubicBezTo>
                  <a:cubicBezTo>
                    <a:pt x="111963" y="64303"/>
                    <a:pt x="111963" y="64303"/>
                    <a:pt x="111963" y="65256"/>
                  </a:cubicBezTo>
                  <a:cubicBezTo>
                    <a:pt x="111963" y="65256"/>
                    <a:pt x="111963" y="65256"/>
                    <a:pt x="111963" y="65256"/>
                  </a:cubicBezTo>
                  <a:close/>
                  <a:moveTo>
                    <a:pt x="113868" y="71923"/>
                  </a:moveTo>
                  <a:cubicBezTo>
                    <a:pt x="113868" y="70971"/>
                    <a:pt x="113868" y="70971"/>
                    <a:pt x="113868" y="71923"/>
                  </a:cubicBezTo>
                  <a:cubicBezTo>
                    <a:pt x="112915" y="70971"/>
                    <a:pt x="112915" y="71923"/>
                    <a:pt x="113868" y="71923"/>
                  </a:cubicBezTo>
                  <a:lnTo>
                    <a:pt x="113868" y="74781"/>
                  </a:lnTo>
                  <a:cubicBezTo>
                    <a:pt x="113868" y="74781"/>
                    <a:pt x="114821" y="74781"/>
                    <a:pt x="114821" y="73828"/>
                  </a:cubicBezTo>
                  <a:cubicBezTo>
                    <a:pt x="115773" y="72875"/>
                    <a:pt x="114821" y="71923"/>
                    <a:pt x="113868" y="71923"/>
                  </a:cubicBezTo>
                  <a:close/>
                  <a:moveTo>
                    <a:pt x="112915" y="49063"/>
                  </a:moveTo>
                  <a:cubicBezTo>
                    <a:pt x="112915" y="50016"/>
                    <a:pt x="112915" y="50016"/>
                    <a:pt x="113868" y="50016"/>
                  </a:cubicBezTo>
                  <a:cubicBezTo>
                    <a:pt x="114821" y="49063"/>
                    <a:pt x="114821" y="49063"/>
                    <a:pt x="112915" y="49063"/>
                  </a:cubicBezTo>
                  <a:lnTo>
                    <a:pt x="112915" y="47158"/>
                  </a:lnTo>
                  <a:lnTo>
                    <a:pt x="112915" y="49063"/>
                  </a:lnTo>
                  <a:close/>
                  <a:moveTo>
                    <a:pt x="116725" y="123358"/>
                  </a:moveTo>
                  <a:cubicBezTo>
                    <a:pt x="116725" y="122406"/>
                    <a:pt x="116725" y="121453"/>
                    <a:pt x="118630" y="121453"/>
                  </a:cubicBezTo>
                  <a:cubicBezTo>
                    <a:pt x="118630" y="121453"/>
                    <a:pt x="119583" y="121453"/>
                    <a:pt x="119583" y="122406"/>
                  </a:cubicBezTo>
                  <a:cubicBezTo>
                    <a:pt x="119583" y="123358"/>
                    <a:pt x="117678" y="123358"/>
                    <a:pt x="116725" y="123358"/>
                  </a:cubicBezTo>
                  <a:cubicBezTo>
                    <a:pt x="116725" y="124310"/>
                    <a:pt x="116725" y="123358"/>
                    <a:pt x="116725" y="123358"/>
                  </a:cubicBezTo>
                  <a:close/>
                  <a:moveTo>
                    <a:pt x="120536" y="73828"/>
                  </a:moveTo>
                  <a:cubicBezTo>
                    <a:pt x="119583" y="73828"/>
                    <a:pt x="117678" y="73828"/>
                    <a:pt x="117678" y="75733"/>
                  </a:cubicBezTo>
                  <a:cubicBezTo>
                    <a:pt x="117678" y="76685"/>
                    <a:pt x="118630" y="76685"/>
                    <a:pt x="119583" y="76685"/>
                  </a:cubicBezTo>
                  <a:cubicBezTo>
                    <a:pt x="120536" y="76685"/>
                    <a:pt x="122440" y="76685"/>
                    <a:pt x="122440" y="75733"/>
                  </a:cubicBezTo>
                  <a:cubicBezTo>
                    <a:pt x="122440" y="73828"/>
                    <a:pt x="121488" y="73828"/>
                    <a:pt x="120536" y="73828"/>
                  </a:cubicBezTo>
                  <a:close/>
                  <a:moveTo>
                    <a:pt x="120536" y="139550"/>
                  </a:moveTo>
                  <a:cubicBezTo>
                    <a:pt x="120536" y="138598"/>
                    <a:pt x="120536" y="137646"/>
                    <a:pt x="118630" y="137646"/>
                  </a:cubicBezTo>
                  <a:cubicBezTo>
                    <a:pt x="118630" y="137646"/>
                    <a:pt x="117678" y="137646"/>
                    <a:pt x="117678" y="138598"/>
                  </a:cubicBezTo>
                  <a:cubicBezTo>
                    <a:pt x="118630" y="139550"/>
                    <a:pt x="119583" y="139550"/>
                    <a:pt x="120536" y="139550"/>
                  </a:cubicBezTo>
                  <a:cubicBezTo>
                    <a:pt x="120536" y="140503"/>
                    <a:pt x="120536" y="139550"/>
                    <a:pt x="120536" y="139550"/>
                  </a:cubicBezTo>
                  <a:close/>
                  <a:moveTo>
                    <a:pt x="118630" y="48110"/>
                  </a:moveTo>
                  <a:cubicBezTo>
                    <a:pt x="118630" y="49063"/>
                    <a:pt x="119583" y="49063"/>
                    <a:pt x="120536" y="49063"/>
                  </a:cubicBezTo>
                  <a:cubicBezTo>
                    <a:pt x="121488" y="49063"/>
                    <a:pt x="121488" y="49063"/>
                    <a:pt x="121488" y="48110"/>
                  </a:cubicBezTo>
                  <a:cubicBezTo>
                    <a:pt x="121488" y="47158"/>
                    <a:pt x="120536" y="46206"/>
                    <a:pt x="119583" y="46206"/>
                  </a:cubicBezTo>
                  <a:cubicBezTo>
                    <a:pt x="119583" y="46206"/>
                    <a:pt x="118630" y="47158"/>
                    <a:pt x="118630" y="48110"/>
                  </a:cubicBezTo>
                  <a:close/>
                  <a:moveTo>
                    <a:pt x="119583" y="37633"/>
                  </a:moveTo>
                  <a:cubicBezTo>
                    <a:pt x="120536" y="37633"/>
                    <a:pt x="120536" y="37633"/>
                    <a:pt x="121488" y="36681"/>
                  </a:cubicBezTo>
                  <a:cubicBezTo>
                    <a:pt x="121488" y="35728"/>
                    <a:pt x="121488" y="35728"/>
                    <a:pt x="121488" y="35728"/>
                  </a:cubicBezTo>
                  <a:cubicBezTo>
                    <a:pt x="119583" y="36681"/>
                    <a:pt x="119583" y="36681"/>
                    <a:pt x="119583" y="37633"/>
                  </a:cubicBezTo>
                  <a:lnTo>
                    <a:pt x="119583" y="37633"/>
                  </a:lnTo>
                  <a:close/>
                  <a:moveTo>
                    <a:pt x="121488" y="54778"/>
                  </a:moveTo>
                  <a:cubicBezTo>
                    <a:pt x="120536" y="54778"/>
                    <a:pt x="120536" y="54778"/>
                    <a:pt x="121488" y="54778"/>
                  </a:cubicBezTo>
                  <a:lnTo>
                    <a:pt x="124346" y="58588"/>
                  </a:lnTo>
                  <a:cubicBezTo>
                    <a:pt x="124346" y="58588"/>
                    <a:pt x="124346" y="57635"/>
                    <a:pt x="124346" y="57635"/>
                  </a:cubicBezTo>
                  <a:cubicBezTo>
                    <a:pt x="123393" y="55731"/>
                    <a:pt x="122440" y="54778"/>
                    <a:pt x="121488" y="54778"/>
                  </a:cubicBezTo>
                  <a:close/>
                  <a:moveTo>
                    <a:pt x="123393" y="128121"/>
                  </a:moveTo>
                  <a:cubicBezTo>
                    <a:pt x="123393" y="128121"/>
                    <a:pt x="124346" y="129073"/>
                    <a:pt x="124346" y="129073"/>
                  </a:cubicBezTo>
                  <a:cubicBezTo>
                    <a:pt x="125298" y="129073"/>
                    <a:pt x="125298" y="129073"/>
                    <a:pt x="125298" y="128121"/>
                  </a:cubicBezTo>
                  <a:cubicBezTo>
                    <a:pt x="124346" y="129073"/>
                    <a:pt x="124346" y="128121"/>
                    <a:pt x="123393" y="128121"/>
                  </a:cubicBezTo>
                  <a:cubicBezTo>
                    <a:pt x="123393" y="128121"/>
                    <a:pt x="123393" y="128121"/>
                    <a:pt x="123393" y="128121"/>
                  </a:cubicBezTo>
                  <a:close/>
                  <a:moveTo>
                    <a:pt x="123393" y="131931"/>
                  </a:moveTo>
                  <a:cubicBezTo>
                    <a:pt x="123393" y="131931"/>
                    <a:pt x="123393" y="131931"/>
                    <a:pt x="123393" y="131931"/>
                  </a:cubicBezTo>
                  <a:cubicBezTo>
                    <a:pt x="124346" y="131931"/>
                    <a:pt x="124346" y="131931"/>
                    <a:pt x="123393" y="131931"/>
                  </a:cubicBezTo>
                  <a:cubicBezTo>
                    <a:pt x="124346" y="130978"/>
                    <a:pt x="123393" y="130978"/>
                    <a:pt x="123393" y="131931"/>
                  </a:cubicBezTo>
                  <a:cubicBezTo>
                    <a:pt x="123393" y="130978"/>
                    <a:pt x="123393" y="130978"/>
                    <a:pt x="123393" y="131931"/>
                  </a:cubicBezTo>
                  <a:close/>
                  <a:moveTo>
                    <a:pt x="124346" y="124310"/>
                  </a:moveTo>
                  <a:cubicBezTo>
                    <a:pt x="124346" y="124310"/>
                    <a:pt x="124346" y="124310"/>
                    <a:pt x="124346" y="124310"/>
                  </a:cubicBezTo>
                  <a:cubicBezTo>
                    <a:pt x="127203" y="125263"/>
                    <a:pt x="128155" y="124310"/>
                    <a:pt x="129108" y="122406"/>
                  </a:cubicBezTo>
                  <a:cubicBezTo>
                    <a:pt x="130061" y="121453"/>
                    <a:pt x="127203" y="122406"/>
                    <a:pt x="125298" y="121453"/>
                  </a:cubicBezTo>
                  <a:cubicBezTo>
                    <a:pt x="124346" y="122406"/>
                    <a:pt x="124346" y="123358"/>
                    <a:pt x="124346" y="124310"/>
                  </a:cubicBezTo>
                  <a:close/>
                  <a:moveTo>
                    <a:pt x="124346" y="47158"/>
                  </a:moveTo>
                  <a:cubicBezTo>
                    <a:pt x="124346" y="47158"/>
                    <a:pt x="125298" y="48110"/>
                    <a:pt x="125298" y="48110"/>
                  </a:cubicBezTo>
                  <a:cubicBezTo>
                    <a:pt x="125298" y="48110"/>
                    <a:pt x="126250" y="48110"/>
                    <a:pt x="126250" y="48110"/>
                  </a:cubicBezTo>
                  <a:cubicBezTo>
                    <a:pt x="126250" y="47158"/>
                    <a:pt x="125298" y="47158"/>
                    <a:pt x="124346" y="47158"/>
                  </a:cubicBezTo>
                  <a:cubicBezTo>
                    <a:pt x="124346" y="46206"/>
                    <a:pt x="123393" y="47158"/>
                    <a:pt x="124346" y="47158"/>
                  </a:cubicBezTo>
                  <a:close/>
                  <a:moveTo>
                    <a:pt x="126250" y="71923"/>
                  </a:moveTo>
                  <a:cubicBezTo>
                    <a:pt x="126250" y="71923"/>
                    <a:pt x="126250" y="70971"/>
                    <a:pt x="126250" y="71923"/>
                  </a:cubicBezTo>
                  <a:cubicBezTo>
                    <a:pt x="125298" y="70971"/>
                    <a:pt x="125298" y="71923"/>
                    <a:pt x="125298" y="71923"/>
                  </a:cubicBezTo>
                  <a:cubicBezTo>
                    <a:pt x="125298" y="71923"/>
                    <a:pt x="125298" y="72875"/>
                    <a:pt x="126250" y="71923"/>
                  </a:cubicBezTo>
                  <a:cubicBezTo>
                    <a:pt x="126250" y="72875"/>
                    <a:pt x="126250" y="71923"/>
                    <a:pt x="126250" y="71923"/>
                  </a:cubicBezTo>
                  <a:close/>
                  <a:moveTo>
                    <a:pt x="127203" y="59541"/>
                  </a:moveTo>
                  <a:cubicBezTo>
                    <a:pt x="127203" y="59541"/>
                    <a:pt x="127203" y="59541"/>
                    <a:pt x="127203" y="59541"/>
                  </a:cubicBezTo>
                  <a:lnTo>
                    <a:pt x="125298" y="60493"/>
                  </a:lnTo>
                  <a:cubicBezTo>
                    <a:pt x="125298" y="60493"/>
                    <a:pt x="125298" y="61446"/>
                    <a:pt x="126250" y="61446"/>
                  </a:cubicBezTo>
                  <a:cubicBezTo>
                    <a:pt x="126250" y="60493"/>
                    <a:pt x="127203" y="60493"/>
                    <a:pt x="127203" y="59541"/>
                  </a:cubicBezTo>
                  <a:close/>
                  <a:moveTo>
                    <a:pt x="126250" y="54778"/>
                  </a:moveTo>
                  <a:cubicBezTo>
                    <a:pt x="126250" y="55731"/>
                    <a:pt x="127203" y="55731"/>
                    <a:pt x="128155" y="55731"/>
                  </a:cubicBezTo>
                  <a:cubicBezTo>
                    <a:pt x="128155" y="55731"/>
                    <a:pt x="129108" y="55731"/>
                    <a:pt x="129108" y="54778"/>
                  </a:cubicBezTo>
                  <a:cubicBezTo>
                    <a:pt x="129108" y="53825"/>
                    <a:pt x="128155" y="53825"/>
                    <a:pt x="128155" y="53825"/>
                  </a:cubicBezTo>
                  <a:cubicBezTo>
                    <a:pt x="126250" y="53825"/>
                    <a:pt x="126250" y="53825"/>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2" name="Freeform 351">
              <a:extLst>
                <a:ext uri="{FF2B5EF4-FFF2-40B4-BE49-F238E27FC236}">
                  <a16:creationId xmlns:a16="http://schemas.microsoft.com/office/drawing/2014/main" id="{62FE2862-3243-76EE-66B0-1F821627EF4B}"/>
                </a:ext>
              </a:extLst>
            </p:cNvPr>
            <p:cNvSpPr/>
            <p:nvPr/>
          </p:nvSpPr>
          <p:spPr>
            <a:xfrm>
              <a:off x="1784427" y="77507"/>
              <a:ext cx="132799" cy="181439"/>
            </a:xfrm>
            <a:custGeom>
              <a:avLst/>
              <a:gdLst>
                <a:gd name="connsiteX0" fmla="*/ 105727 w 132799"/>
                <a:gd name="connsiteY0" fmla="*/ 172721 h 181439"/>
                <a:gd name="connsiteX1" fmla="*/ 63817 w 132799"/>
                <a:gd name="connsiteY1" fmla="*/ 181294 h 181439"/>
                <a:gd name="connsiteX2" fmla="*/ 10477 w 132799"/>
                <a:gd name="connsiteY2" fmla="*/ 158434 h 181439"/>
                <a:gd name="connsiteX3" fmla="*/ 0 w 132799"/>
                <a:gd name="connsiteY3" fmla="*/ 132716 h 181439"/>
                <a:gd name="connsiteX4" fmla="*/ 20955 w 132799"/>
                <a:gd name="connsiteY4" fmla="*/ 108904 h 181439"/>
                <a:gd name="connsiteX5" fmla="*/ 39052 w 132799"/>
                <a:gd name="connsiteY5" fmla="*/ 111761 h 181439"/>
                <a:gd name="connsiteX6" fmla="*/ 40005 w 132799"/>
                <a:gd name="connsiteY6" fmla="*/ 147956 h 181439"/>
                <a:gd name="connsiteX7" fmla="*/ 35242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2 w 132799"/>
                <a:gd name="connsiteY11" fmla="*/ 165101 h 181439"/>
                <a:gd name="connsiteX12" fmla="*/ 94297 w 132799"/>
                <a:gd name="connsiteY12" fmla="*/ 157481 h 181439"/>
                <a:gd name="connsiteX13" fmla="*/ 96202 w 132799"/>
                <a:gd name="connsiteY13" fmla="*/ 151766 h 181439"/>
                <a:gd name="connsiteX14" fmla="*/ 89535 w 132799"/>
                <a:gd name="connsiteY14" fmla="*/ 128906 h 181439"/>
                <a:gd name="connsiteX15" fmla="*/ 66675 w 132799"/>
                <a:gd name="connsiteY15" fmla="*/ 111761 h 181439"/>
                <a:gd name="connsiteX16" fmla="*/ 29527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2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7 w 132799"/>
                <a:gd name="connsiteY29" fmla="*/ 8891 h 181439"/>
                <a:gd name="connsiteX30" fmla="*/ 45720 w 132799"/>
                <a:gd name="connsiteY30" fmla="*/ 15559 h 181439"/>
                <a:gd name="connsiteX31" fmla="*/ 41910 w 132799"/>
                <a:gd name="connsiteY31" fmla="*/ 38419 h 181439"/>
                <a:gd name="connsiteX32" fmla="*/ 58102 w 132799"/>
                <a:gd name="connsiteY32" fmla="*/ 54611 h 181439"/>
                <a:gd name="connsiteX33" fmla="*/ 70485 w 132799"/>
                <a:gd name="connsiteY33" fmla="*/ 63184 h 181439"/>
                <a:gd name="connsiteX34" fmla="*/ 74295 w 132799"/>
                <a:gd name="connsiteY34" fmla="*/ 66041 h 181439"/>
                <a:gd name="connsiteX35" fmla="*/ 88582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7 w 132799"/>
                <a:gd name="connsiteY39" fmla="*/ 172721 h 181439"/>
                <a:gd name="connsiteX40" fmla="*/ 17145 w 132799"/>
                <a:gd name="connsiteY40" fmla="*/ 129859 h 181439"/>
                <a:gd name="connsiteX41" fmla="*/ 12382 w 132799"/>
                <a:gd name="connsiteY41" fmla="*/ 127954 h 181439"/>
                <a:gd name="connsiteX42" fmla="*/ 11430 w 132799"/>
                <a:gd name="connsiteY42" fmla="*/ 128906 h 181439"/>
                <a:gd name="connsiteX43" fmla="*/ 16192 w 132799"/>
                <a:gd name="connsiteY43" fmla="*/ 132716 h 181439"/>
                <a:gd name="connsiteX44" fmla="*/ 18097 w 132799"/>
                <a:gd name="connsiteY44" fmla="*/ 130811 h 181439"/>
                <a:gd name="connsiteX45" fmla="*/ 17145 w 132799"/>
                <a:gd name="connsiteY45" fmla="*/ 129859 h 181439"/>
                <a:gd name="connsiteX46" fmla="*/ 14288 w 132799"/>
                <a:gd name="connsiteY46" fmla="*/ 124144 h 181439"/>
                <a:gd name="connsiteX47" fmla="*/ 16192 w 132799"/>
                <a:gd name="connsiteY47" fmla="*/ 127001 h 181439"/>
                <a:gd name="connsiteX48" fmla="*/ 16192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7 w 132799"/>
                <a:gd name="connsiteY53" fmla="*/ 117476 h 181439"/>
                <a:gd name="connsiteX54" fmla="*/ 21907 w 132799"/>
                <a:gd name="connsiteY54" fmla="*/ 115571 h 181439"/>
                <a:gd name="connsiteX55" fmla="*/ 20002 w 132799"/>
                <a:gd name="connsiteY55" fmla="*/ 117476 h 181439"/>
                <a:gd name="connsiteX56" fmla="*/ 20002 w 132799"/>
                <a:gd name="connsiteY56" fmla="*/ 120334 h 181439"/>
                <a:gd name="connsiteX57" fmla="*/ 21907 w 132799"/>
                <a:gd name="connsiteY57" fmla="*/ 117476 h 181439"/>
                <a:gd name="connsiteX58" fmla="*/ 21907 w 132799"/>
                <a:gd name="connsiteY58" fmla="*/ 130811 h 181439"/>
                <a:gd name="connsiteX59" fmla="*/ 21907 w 132799"/>
                <a:gd name="connsiteY59" fmla="*/ 130811 h 181439"/>
                <a:gd name="connsiteX60" fmla="*/ 20955 w 132799"/>
                <a:gd name="connsiteY60" fmla="*/ 130811 h 181439"/>
                <a:gd name="connsiteX61" fmla="*/ 21907 w 132799"/>
                <a:gd name="connsiteY61" fmla="*/ 130811 h 181439"/>
                <a:gd name="connsiteX62" fmla="*/ 21907 w 132799"/>
                <a:gd name="connsiteY62" fmla="*/ 130811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7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7622 w 132799"/>
                <a:gd name="connsiteY88" fmla="*/ 128906 h 181439"/>
                <a:gd name="connsiteX89" fmla="*/ 26670 w 132799"/>
                <a:gd name="connsiteY89" fmla="*/ 131764 h 181439"/>
                <a:gd name="connsiteX90" fmla="*/ 27622 w 132799"/>
                <a:gd name="connsiteY90" fmla="*/ 132716 h 181439"/>
                <a:gd name="connsiteX91" fmla="*/ 28575 w 132799"/>
                <a:gd name="connsiteY91" fmla="*/ 131764 h 181439"/>
                <a:gd name="connsiteX92" fmla="*/ 27622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2 w 132799"/>
                <a:gd name="connsiteY97" fmla="*/ 37466 h 181439"/>
                <a:gd name="connsiteX98" fmla="*/ 27622 w 132799"/>
                <a:gd name="connsiteY98" fmla="*/ 38419 h 181439"/>
                <a:gd name="connsiteX99" fmla="*/ 30480 w 132799"/>
                <a:gd name="connsiteY99" fmla="*/ 43181 h 181439"/>
                <a:gd name="connsiteX100" fmla="*/ 31432 w 132799"/>
                <a:gd name="connsiteY100" fmla="*/ 124144 h 181439"/>
                <a:gd name="connsiteX101" fmla="*/ 31432 w 132799"/>
                <a:gd name="connsiteY101" fmla="*/ 124144 h 181439"/>
                <a:gd name="connsiteX102" fmla="*/ 28575 w 132799"/>
                <a:gd name="connsiteY102" fmla="*/ 124144 h 181439"/>
                <a:gd name="connsiteX103" fmla="*/ 31432 w 132799"/>
                <a:gd name="connsiteY103" fmla="*/ 127001 h 181439"/>
                <a:gd name="connsiteX104" fmla="*/ 31432 w 132799"/>
                <a:gd name="connsiteY104" fmla="*/ 124144 h 181439"/>
                <a:gd name="connsiteX105" fmla="*/ 31432 w 132799"/>
                <a:gd name="connsiteY105" fmla="*/ 66041 h 181439"/>
                <a:gd name="connsiteX106" fmla="*/ 31432 w 132799"/>
                <a:gd name="connsiteY106" fmla="*/ 66041 h 181439"/>
                <a:gd name="connsiteX107" fmla="*/ 31432 w 132799"/>
                <a:gd name="connsiteY107" fmla="*/ 66041 h 181439"/>
                <a:gd name="connsiteX108" fmla="*/ 31432 w 132799"/>
                <a:gd name="connsiteY108" fmla="*/ 66041 h 181439"/>
                <a:gd name="connsiteX109" fmla="*/ 31432 w 132799"/>
                <a:gd name="connsiteY109" fmla="*/ 66041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2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3815 w 132799"/>
                <a:gd name="connsiteY120" fmla="*/ 60326 h 181439"/>
                <a:gd name="connsiteX121" fmla="*/ 44767 w 132799"/>
                <a:gd name="connsiteY121" fmla="*/ 58421 h 181439"/>
                <a:gd name="connsiteX122" fmla="*/ 42863 w 132799"/>
                <a:gd name="connsiteY122" fmla="*/ 58421 h 181439"/>
                <a:gd name="connsiteX123" fmla="*/ 36195 w 132799"/>
                <a:gd name="connsiteY123" fmla="*/ 65089 h 181439"/>
                <a:gd name="connsiteX124" fmla="*/ 34290 w 132799"/>
                <a:gd name="connsiteY124" fmla="*/ 60326 h 181439"/>
                <a:gd name="connsiteX125" fmla="*/ 33338 w 132799"/>
                <a:gd name="connsiteY125" fmla="*/ 59374 h 181439"/>
                <a:gd name="connsiteX126" fmla="*/ 32385 w 132799"/>
                <a:gd name="connsiteY126" fmla="*/ 60326 h 181439"/>
                <a:gd name="connsiteX127" fmla="*/ 36195 w 132799"/>
                <a:gd name="connsiteY127" fmla="*/ 65089 h 181439"/>
                <a:gd name="connsiteX128" fmla="*/ 40957 w 132799"/>
                <a:gd name="connsiteY128" fmla="*/ 63184 h 181439"/>
                <a:gd name="connsiteX129" fmla="*/ 43815 w 132799"/>
                <a:gd name="connsiteY129" fmla="*/ 60326 h 181439"/>
                <a:gd name="connsiteX130" fmla="*/ 38100 w 132799"/>
                <a:gd name="connsiteY130" fmla="*/ 72709 h 181439"/>
                <a:gd name="connsiteX131" fmla="*/ 36195 w 132799"/>
                <a:gd name="connsiteY131" fmla="*/ 69851 h 181439"/>
                <a:gd name="connsiteX132" fmla="*/ 35242 w 132799"/>
                <a:gd name="connsiteY132" fmla="*/ 70804 h 181439"/>
                <a:gd name="connsiteX133" fmla="*/ 37147 w 132799"/>
                <a:gd name="connsiteY133" fmla="*/ 73661 h 181439"/>
                <a:gd name="connsiteX134" fmla="*/ 38100 w 132799"/>
                <a:gd name="connsiteY134" fmla="*/ 72709 h 181439"/>
                <a:gd name="connsiteX135" fmla="*/ 39052 w 132799"/>
                <a:gd name="connsiteY135" fmla="*/ 58421 h 181439"/>
                <a:gd name="connsiteX136" fmla="*/ 39052 w 132799"/>
                <a:gd name="connsiteY136" fmla="*/ 58421 h 181439"/>
                <a:gd name="connsiteX137" fmla="*/ 39052 w 132799"/>
                <a:gd name="connsiteY137" fmla="*/ 57469 h 181439"/>
                <a:gd name="connsiteX138" fmla="*/ 39052 w 132799"/>
                <a:gd name="connsiteY138" fmla="*/ 58421 h 181439"/>
                <a:gd name="connsiteX139" fmla="*/ 39052 w 132799"/>
                <a:gd name="connsiteY139" fmla="*/ 58421 h 181439"/>
                <a:gd name="connsiteX140" fmla="*/ 39052 w 132799"/>
                <a:gd name="connsiteY140" fmla="*/ 53659 h 181439"/>
                <a:gd name="connsiteX141" fmla="*/ 39052 w 132799"/>
                <a:gd name="connsiteY141" fmla="*/ 53659 h 181439"/>
                <a:gd name="connsiteX142" fmla="*/ 39052 w 132799"/>
                <a:gd name="connsiteY142" fmla="*/ 52706 h 181439"/>
                <a:gd name="connsiteX143" fmla="*/ 39052 w 132799"/>
                <a:gd name="connsiteY143" fmla="*/ 53659 h 181439"/>
                <a:gd name="connsiteX144" fmla="*/ 39052 w 132799"/>
                <a:gd name="connsiteY144" fmla="*/ 53659 h 181439"/>
                <a:gd name="connsiteX145" fmla="*/ 40957 w 132799"/>
                <a:gd name="connsiteY145" fmla="*/ 48896 h 181439"/>
                <a:gd name="connsiteX146" fmla="*/ 40957 w 132799"/>
                <a:gd name="connsiteY146" fmla="*/ 48896 h 181439"/>
                <a:gd name="connsiteX147" fmla="*/ 40957 w 132799"/>
                <a:gd name="connsiteY147" fmla="*/ 48896 h 181439"/>
                <a:gd name="connsiteX148" fmla="*/ 40957 w 132799"/>
                <a:gd name="connsiteY148" fmla="*/ 48896 h 181439"/>
                <a:gd name="connsiteX149" fmla="*/ 40957 w 132799"/>
                <a:gd name="connsiteY149" fmla="*/ 48896 h 181439"/>
                <a:gd name="connsiteX150" fmla="*/ 44767 w 132799"/>
                <a:gd name="connsiteY150" fmla="*/ 87949 h 181439"/>
                <a:gd name="connsiteX151" fmla="*/ 44767 w 132799"/>
                <a:gd name="connsiteY151" fmla="*/ 87949 h 181439"/>
                <a:gd name="connsiteX152" fmla="*/ 42863 w 132799"/>
                <a:gd name="connsiteY152" fmla="*/ 87949 h 181439"/>
                <a:gd name="connsiteX153" fmla="*/ 44767 w 132799"/>
                <a:gd name="connsiteY153" fmla="*/ 87949 h 181439"/>
                <a:gd name="connsiteX154" fmla="*/ 44767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7 w 132799"/>
                <a:gd name="connsiteY158" fmla="*/ 115571 h 181439"/>
                <a:gd name="connsiteX159" fmla="*/ 100013 w 132799"/>
                <a:gd name="connsiteY159" fmla="*/ 114619 h 181439"/>
                <a:gd name="connsiteX160" fmla="*/ 100965 w 132799"/>
                <a:gd name="connsiteY160" fmla="*/ 113666 h 181439"/>
                <a:gd name="connsiteX161" fmla="*/ 101917 w 132799"/>
                <a:gd name="connsiteY161" fmla="*/ 110809 h 181439"/>
                <a:gd name="connsiteX162" fmla="*/ 101917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2 w 132799"/>
                <a:gd name="connsiteY167" fmla="*/ 102236 h 181439"/>
                <a:gd name="connsiteX168" fmla="*/ 110490 w 132799"/>
                <a:gd name="connsiteY168" fmla="*/ 97474 h 181439"/>
                <a:gd name="connsiteX169" fmla="*/ 107632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7 w 132799"/>
                <a:gd name="connsiteY175" fmla="*/ 95569 h 181439"/>
                <a:gd name="connsiteX176" fmla="*/ 102870 w 132799"/>
                <a:gd name="connsiteY176" fmla="*/ 93664 h 181439"/>
                <a:gd name="connsiteX177" fmla="*/ 102870 w 132799"/>
                <a:gd name="connsiteY177" fmla="*/ 92711 h 181439"/>
                <a:gd name="connsiteX178" fmla="*/ 101917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7 w 132799"/>
                <a:gd name="connsiteY182" fmla="*/ 92711 h 181439"/>
                <a:gd name="connsiteX183" fmla="*/ 98107 w 132799"/>
                <a:gd name="connsiteY183" fmla="*/ 91759 h 181439"/>
                <a:gd name="connsiteX184" fmla="*/ 92392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2 w 132799"/>
                <a:gd name="connsiteY189" fmla="*/ 90806 h 181439"/>
                <a:gd name="connsiteX190" fmla="*/ 86677 w 132799"/>
                <a:gd name="connsiteY190" fmla="*/ 88901 h 181439"/>
                <a:gd name="connsiteX191" fmla="*/ 84772 w 132799"/>
                <a:gd name="connsiteY191" fmla="*/ 87949 h 181439"/>
                <a:gd name="connsiteX192" fmla="*/ 79057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7 w 132799"/>
                <a:gd name="connsiteY201" fmla="*/ 88901 h 181439"/>
                <a:gd name="connsiteX202" fmla="*/ 67627 w 132799"/>
                <a:gd name="connsiteY202" fmla="*/ 86996 h 181439"/>
                <a:gd name="connsiteX203" fmla="*/ 65722 w 132799"/>
                <a:gd name="connsiteY203" fmla="*/ 86044 h 181439"/>
                <a:gd name="connsiteX204" fmla="*/ 64770 w 132799"/>
                <a:gd name="connsiteY204" fmla="*/ 80329 h 181439"/>
                <a:gd name="connsiteX205" fmla="*/ 60007 w 132799"/>
                <a:gd name="connsiteY205" fmla="*/ 77471 h 181439"/>
                <a:gd name="connsiteX206" fmla="*/ 59055 w 132799"/>
                <a:gd name="connsiteY206" fmla="*/ 75566 h 181439"/>
                <a:gd name="connsiteX207" fmla="*/ 58102 w 132799"/>
                <a:gd name="connsiteY207" fmla="*/ 73661 h 181439"/>
                <a:gd name="connsiteX208" fmla="*/ 56197 w 132799"/>
                <a:gd name="connsiteY208" fmla="*/ 75566 h 181439"/>
                <a:gd name="connsiteX209" fmla="*/ 58102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2 w 132799"/>
                <a:gd name="connsiteY214" fmla="*/ 74614 h 181439"/>
                <a:gd name="connsiteX215" fmla="*/ 55245 w 132799"/>
                <a:gd name="connsiteY215" fmla="*/ 70804 h 181439"/>
                <a:gd name="connsiteX216" fmla="*/ 55245 w 132799"/>
                <a:gd name="connsiteY216" fmla="*/ 68899 h 181439"/>
                <a:gd name="connsiteX217" fmla="*/ 54292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7 w 132799"/>
                <a:gd name="connsiteY223" fmla="*/ 65089 h 181439"/>
                <a:gd name="connsiteX224" fmla="*/ 45720 w 132799"/>
                <a:gd name="connsiteY224" fmla="*/ 66994 h 181439"/>
                <a:gd name="connsiteX225" fmla="*/ 43815 w 132799"/>
                <a:gd name="connsiteY225" fmla="*/ 71756 h 181439"/>
                <a:gd name="connsiteX226" fmla="*/ 44767 w 132799"/>
                <a:gd name="connsiteY226" fmla="*/ 72709 h 181439"/>
                <a:gd name="connsiteX227" fmla="*/ 46672 w 132799"/>
                <a:gd name="connsiteY227" fmla="*/ 75566 h 181439"/>
                <a:gd name="connsiteX228" fmla="*/ 45720 w 132799"/>
                <a:gd name="connsiteY228" fmla="*/ 77471 h 181439"/>
                <a:gd name="connsiteX229" fmla="*/ 44767 w 132799"/>
                <a:gd name="connsiteY229" fmla="*/ 83186 h 181439"/>
                <a:gd name="connsiteX230" fmla="*/ 47625 w 132799"/>
                <a:gd name="connsiteY230" fmla="*/ 86044 h 181439"/>
                <a:gd name="connsiteX231" fmla="*/ 49530 w 132799"/>
                <a:gd name="connsiteY231" fmla="*/ 87949 h 181439"/>
                <a:gd name="connsiteX232" fmla="*/ 50482 w 132799"/>
                <a:gd name="connsiteY232" fmla="*/ 86044 h 181439"/>
                <a:gd name="connsiteX233" fmla="*/ 50482 w 132799"/>
                <a:gd name="connsiteY233" fmla="*/ 83186 h 181439"/>
                <a:gd name="connsiteX234" fmla="*/ 52388 w 132799"/>
                <a:gd name="connsiteY234" fmla="*/ 85091 h 181439"/>
                <a:gd name="connsiteX235" fmla="*/ 53340 w 132799"/>
                <a:gd name="connsiteY235" fmla="*/ 87949 h 181439"/>
                <a:gd name="connsiteX236" fmla="*/ 54292 w 132799"/>
                <a:gd name="connsiteY236" fmla="*/ 90806 h 181439"/>
                <a:gd name="connsiteX237" fmla="*/ 54292 w 132799"/>
                <a:gd name="connsiteY237" fmla="*/ 91759 h 181439"/>
                <a:gd name="connsiteX238" fmla="*/ 55245 w 132799"/>
                <a:gd name="connsiteY238" fmla="*/ 91759 h 181439"/>
                <a:gd name="connsiteX239" fmla="*/ 56197 w 132799"/>
                <a:gd name="connsiteY239" fmla="*/ 89854 h 181439"/>
                <a:gd name="connsiteX240" fmla="*/ 58102 w 132799"/>
                <a:gd name="connsiteY240" fmla="*/ 87949 h 181439"/>
                <a:gd name="connsiteX241" fmla="*/ 58102 w 132799"/>
                <a:gd name="connsiteY241" fmla="*/ 90806 h 181439"/>
                <a:gd name="connsiteX242" fmla="*/ 57150 w 132799"/>
                <a:gd name="connsiteY242" fmla="*/ 92711 h 181439"/>
                <a:gd name="connsiteX243" fmla="*/ 54292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7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7 w 132799"/>
                <a:gd name="connsiteY253" fmla="*/ 99379 h 181439"/>
                <a:gd name="connsiteX254" fmla="*/ 70485 w 132799"/>
                <a:gd name="connsiteY254" fmla="*/ 97474 h 181439"/>
                <a:gd name="connsiteX255" fmla="*/ 70485 w 132799"/>
                <a:gd name="connsiteY255" fmla="*/ 101284 h 181439"/>
                <a:gd name="connsiteX256" fmla="*/ 73342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7 w 132799"/>
                <a:gd name="connsiteY260" fmla="*/ 104141 h 181439"/>
                <a:gd name="connsiteX261" fmla="*/ 80963 w 132799"/>
                <a:gd name="connsiteY261" fmla="*/ 106046 h 181439"/>
                <a:gd name="connsiteX262" fmla="*/ 77152 w 132799"/>
                <a:gd name="connsiteY262" fmla="*/ 106046 h 181439"/>
                <a:gd name="connsiteX263" fmla="*/ 75247 w 132799"/>
                <a:gd name="connsiteY263" fmla="*/ 107951 h 181439"/>
                <a:gd name="connsiteX264" fmla="*/ 77152 w 132799"/>
                <a:gd name="connsiteY264" fmla="*/ 108904 h 181439"/>
                <a:gd name="connsiteX265" fmla="*/ 86677 w 132799"/>
                <a:gd name="connsiteY265" fmla="*/ 106999 h 181439"/>
                <a:gd name="connsiteX266" fmla="*/ 86677 w 132799"/>
                <a:gd name="connsiteY266" fmla="*/ 109856 h 181439"/>
                <a:gd name="connsiteX267" fmla="*/ 89535 w 132799"/>
                <a:gd name="connsiteY267" fmla="*/ 107951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2 w 132799"/>
                <a:gd name="connsiteY274" fmla="*/ 69851 h 181439"/>
                <a:gd name="connsiteX275" fmla="*/ 47625 w 132799"/>
                <a:gd name="connsiteY275" fmla="*/ 68899 h 181439"/>
                <a:gd name="connsiteX276" fmla="*/ 48577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2 w 132799"/>
                <a:gd name="connsiteY281" fmla="*/ 82234 h 181439"/>
                <a:gd name="connsiteX282" fmla="*/ 57150 w 132799"/>
                <a:gd name="connsiteY282" fmla="*/ 79376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7 w 132799"/>
                <a:gd name="connsiteY288" fmla="*/ 78424 h 181439"/>
                <a:gd name="connsiteX289" fmla="*/ 62865 w 132799"/>
                <a:gd name="connsiteY289" fmla="*/ 75566 h 181439"/>
                <a:gd name="connsiteX290" fmla="*/ 62865 w 132799"/>
                <a:gd name="connsiteY290" fmla="*/ 77471 h 181439"/>
                <a:gd name="connsiteX291" fmla="*/ 60007 w 132799"/>
                <a:gd name="connsiteY291" fmla="*/ 78424 h 181439"/>
                <a:gd name="connsiteX292" fmla="*/ 67627 w 132799"/>
                <a:gd name="connsiteY292" fmla="*/ 91759 h 181439"/>
                <a:gd name="connsiteX293" fmla="*/ 63817 w 132799"/>
                <a:gd name="connsiteY293" fmla="*/ 90806 h 181439"/>
                <a:gd name="connsiteX294" fmla="*/ 67627 w 132799"/>
                <a:gd name="connsiteY294" fmla="*/ 89854 h 181439"/>
                <a:gd name="connsiteX295" fmla="*/ 67627 w 132799"/>
                <a:gd name="connsiteY295" fmla="*/ 91759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7627 w 132799"/>
                <a:gd name="connsiteY306" fmla="*/ 92711 h 181439"/>
                <a:gd name="connsiteX307" fmla="*/ 67627 w 132799"/>
                <a:gd name="connsiteY307" fmla="*/ 92711 h 181439"/>
                <a:gd name="connsiteX308" fmla="*/ 67627 w 132799"/>
                <a:gd name="connsiteY308" fmla="*/ 92711 h 181439"/>
                <a:gd name="connsiteX309" fmla="*/ 67627 w 132799"/>
                <a:gd name="connsiteY309" fmla="*/ 94616 h 181439"/>
                <a:gd name="connsiteX310" fmla="*/ 66675 w 132799"/>
                <a:gd name="connsiteY310" fmla="*/ 94616 h 181439"/>
                <a:gd name="connsiteX311" fmla="*/ 67627 w 132799"/>
                <a:gd name="connsiteY311" fmla="*/ 92711 h 181439"/>
                <a:gd name="connsiteX312" fmla="*/ 71438 w 132799"/>
                <a:gd name="connsiteY312" fmla="*/ 78424 h 181439"/>
                <a:gd name="connsiteX313" fmla="*/ 67627 w 132799"/>
                <a:gd name="connsiteY313" fmla="*/ 78424 h 181439"/>
                <a:gd name="connsiteX314" fmla="*/ 69532 w 132799"/>
                <a:gd name="connsiteY314" fmla="*/ 81281 h 181439"/>
                <a:gd name="connsiteX315" fmla="*/ 71438 w 132799"/>
                <a:gd name="connsiteY315" fmla="*/ 81281 h 181439"/>
                <a:gd name="connsiteX316" fmla="*/ 71438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2 w 132799"/>
                <a:gd name="connsiteY321" fmla="*/ 72709 h 181439"/>
                <a:gd name="connsiteX322" fmla="*/ 69532 w 132799"/>
                <a:gd name="connsiteY322" fmla="*/ 72709 h 181439"/>
                <a:gd name="connsiteX323" fmla="*/ 70485 w 132799"/>
                <a:gd name="connsiteY323" fmla="*/ 72709 h 181439"/>
                <a:gd name="connsiteX324" fmla="*/ 69532 w 132799"/>
                <a:gd name="connsiteY324" fmla="*/ 72709 h 181439"/>
                <a:gd name="connsiteX325" fmla="*/ 69532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7152 w 132799"/>
                <a:gd name="connsiteY336" fmla="*/ 82234 h 181439"/>
                <a:gd name="connsiteX337" fmla="*/ 77152 w 132799"/>
                <a:gd name="connsiteY337" fmla="*/ 82234 h 181439"/>
                <a:gd name="connsiteX338" fmla="*/ 78105 w 132799"/>
                <a:gd name="connsiteY338" fmla="*/ 82234 h 181439"/>
                <a:gd name="connsiteX339" fmla="*/ 77152 w 132799"/>
                <a:gd name="connsiteY339" fmla="*/ 80329 h 181439"/>
                <a:gd name="connsiteX340" fmla="*/ 76200 w 132799"/>
                <a:gd name="connsiteY340" fmla="*/ 80329 h 181439"/>
                <a:gd name="connsiteX341" fmla="*/ 77152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2 w 132799"/>
                <a:gd name="connsiteY349" fmla="*/ 92711 h 181439"/>
                <a:gd name="connsiteX350" fmla="*/ 82867 w 132799"/>
                <a:gd name="connsiteY350" fmla="*/ 94616 h 181439"/>
                <a:gd name="connsiteX351" fmla="*/ 81915 w 132799"/>
                <a:gd name="connsiteY351" fmla="*/ 92711 h 181439"/>
                <a:gd name="connsiteX352" fmla="*/ 84772 w 132799"/>
                <a:gd name="connsiteY352" fmla="*/ 92711 h 181439"/>
                <a:gd name="connsiteX353" fmla="*/ 85725 w 132799"/>
                <a:gd name="connsiteY353" fmla="*/ 90806 h 181439"/>
                <a:gd name="connsiteX354" fmla="*/ 85725 w 132799"/>
                <a:gd name="connsiteY354" fmla="*/ 90806 h 181439"/>
                <a:gd name="connsiteX355" fmla="*/ 84772 w 132799"/>
                <a:gd name="connsiteY355" fmla="*/ 92711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7 w 132799"/>
                <a:gd name="connsiteY359" fmla="*/ 102236 h 181439"/>
                <a:gd name="connsiteX360" fmla="*/ 98107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5569 h 181439"/>
                <a:gd name="connsiteX369" fmla="*/ 86677 w 132799"/>
                <a:gd name="connsiteY369" fmla="*/ 94616 h 181439"/>
                <a:gd name="connsiteX370" fmla="*/ 87630 w 132799"/>
                <a:gd name="connsiteY370" fmla="*/ 95569 h 181439"/>
                <a:gd name="connsiteX371" fmla="*/ 86677 w 132799"/>
                <a:gd name="connsiteY371" fmla="*/ 96521 h 181439"/>
                <a:gd name="connsiteX372" fmla="*/ 85725 w 132799"/>
                <a:gd name="connsiteY372" fmla="*/ 95569 h 181439"/>
                <a:gd name="connsiteX373" fmla="*/ 87630 w 132799"/>
                <a:gd name="connsiteY373" fmla="*/ 113666 h 181439"/>
                <a:gd name="connsiteX374" fmla="*/ 86677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2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2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7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2 w 132799"/>
                <a:gd name="connsiteY398" fmla="*/ 123191 h 181439"/>
                <a:gd name="connsiteX399" fmla="*/ 100965 w 132799"/>
                <a:gd name="connsiteY399" fmla="*/ 124144 h 181439"/>
                <a:gd name="connsiteX400" fmla="*/ 98107 w 132799"/>
                <a:gd name="connsiteY400" fmla="*/ 125096 h 181439"/>
                <a:gd name="connsiteX401" fmla="*/ 96202 w 132799"/>
                <a:gd name="connsiteY401" fmla="*/ 124144 h 181439"/>
                <a:gd name="connsiteX402" fmla="*/ 97155 w 132799"/>
                <a:gd name="connsiteY402" fmla="*/ 126049 h 181439"/>
                <a:gd name="connsiteX403" fmla="*/ 103822 w 132799"/>
                <a:gd name="connsiteY403" fmla="*/ 127954 h 181439"/>
                <a:gd name="connsiteX404" fmla="*/ 105727 w 132799"/>
                <a:gd name="connsiteY404" fmla="*/ 127954 h 181439"/>
                <a:gd name="connsiteX405" fmla="*/ 109538 w 132799"/>
                <a:gd name="connsiteY405" fmla="*/ 125096 h 181439"/>
                <a:gd name="connsiteX406" fmla="*/ 99060 w 132799"/>
                <a:gd name="connsiteY406" fmla="*/ 104141 h 181439"/>
                <a:gd name="connsiteX407" fmla="*/ 101917 w 132799"/>
                <a:gd name="connsiteY407" fmla="*/ 101284 h 181439"/>
                <a:gd name="connsiteX408" fmla="*/ 105727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7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2 w 132799"/>
                <a:gd name="connsiteY430" fmla="*/ 147956 h 181439"/>
                <a:gd name="connsiteX431" fmla="*/ 110490 w 132799"/>
                <a:gd name="connsiteY431" fmla="*/ 145099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2 w 132799"/>
                <a:gd name="connsiteY437" fmla="*/ 141289 h 181439"/>
                <a:gd name="connsiteX438" fmla="*/ 111442 w 132799"/>
                <a:gd name="connsiteY438" fmla="*/ 141289 h 181439"/>
                <a:gd name="connsiteX439" fmla="*/ 109538 w 132799"/>
                <a:gd name="connsiteY439" fmla="*/ 141289 h 181439"/>
                <a:gd name="connsiteX440" fmla="*/ 109538 w 132799"/>
                <a:gd name="connsiteY440" fmla="*/ 142241 h 181439"/>
                <a:gd name="connsiteX441" fmla="*/ 111442 w 132799"/>
                <a:gd name="connsiteY441" fmla="*/ 141289 h 181439"/>
                <a:gd name="connsiteX442" fmla="*/ 113347 w 132799"/>
                <a:gd name="connsiteY442" fmla="*/ 144146 h 181439"/>
                <a:gd name="connsiteX443" fmla="*/ 111442 w 132799"/>
                <a:gd name="connsiteY443" fmla="*/ 147004 h 181439"/>
                <a:gd name="connsiteX444" fmla="*/ 111442 w 132799"/>
                <a:gd name="connsiteY444" fmla="*/ 148909 h 181439"/>
                <a:gd name="connsiteX445" fmla="*/ 113347 w 132799"/>
                <a:gd name="connsiteY445" fmla="*/ 147004 h 181439"/>
                <a:gd name="connsiteX446" fmla="*/ 113347 w 132799"/>
                <a:gd name="connsiteY446" fmla="*/ 144146 h 181439"/>
                <a:gd name="connsiteX447" fmla="*/ 111442 w 132799"/>
                <a:gd name="connsiteY447" fmla="*/ 131764 h 181439"/>
                <a:gd name="connsiteX448" fmla="*/ 111442 w 132799"/>
                <a:gd name="connsiteY448" fmla="*/ 131764 h 181439"/>
                <a:gd name="connsiteX449" fmla="*/ 111442 w 132799"/>
                <a:gd name="connsiteY449" fmla="*/ 133669 h 181439"/>
                <a:gd name="connsiteX450" fmla="*/ 111442 w 132799"/>
                <a:gd name="connsiteY450" fmla="*/ 131764 h 181439"/>
                <a:gd name="connsiteX451" fmla="*/ 111442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2 w 132799"/>
                <a:gd name="connsiteY459" fmla="*/ 126049 h 181439"/>
                <a:gd name="connsiteX460" fmla="*/ 115252 w 132799"/>
                <a:gd name="connsiteY460" fmla="*/ 126049 h 181439"/>
                <a:gd name="connsiteX461" fmla="*/ 114300 w 132799"/>
                <a:gd name="connsiteY461" fmla="*/ 122239 h 181439"/>
                <a:gd name="connsiteX462" fmla="*/ 112395 w 132799"/>
                <a:gd name="connsiteY462" fmla="*/ 124144 h 181439"/>
                <a:gd name="connsiteX463" fmla="*/ 115252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5252 w 132799"/>
                <a:gd name="connsiteY468" fmla="*/ 32704 h 181439"/>
                <a:gd name="connsiteX469" fmla="*/ 117157 w 132799"/>
                <a:gd name="connsiteY469" fmla="*/ 32704 h 181439"/>
                <a:gd name="connsiteX470" fmla="*/ 116205 w 132799"/>
                <a:gd name="connsiteY470" fmla="*/ 31751 h 181439"/>
                <a:gd name="connsiteX471" fmla="*/ 115252 w 132799"/>
                <a:gd name="connsiteY471" fmla="*/ 32704 h 181439"/>
                <a:gd name="connsiteX472" fmla="*/ 115252 w 132799"/>
                <a:gd name="connsiteY472" fmla="*/ 32704 h 181439"/>
                <a:gd name="connsiteX473" fmla="*/ 121920 w 132799"/>
                <a:gd name="connsiteY473" fmla="*/ 133669 h 181439"/>
                <a:gd name="connsiteX474" fmla="*/ 117157 w 132799"/>
                <a:gd name="connsiteY474" fmla="*/ 129859 h 181439"/>
                <a:gd name="connsiteX475" fmla="*/ 115252 w 132799"/>
                <a:gd name="connsiteY475" fmla="*/ 131764 h 181439"/>
                <a:gd name="connsiteX476" fmla="*/ 116205 w 132799"/>
                <a:gd name="connsiteY476" fmla="*/ 133669 h 181439"/>
                <a:gd name="connsiteX477" fmla="*/ 120967 w 132799"/>
                <a:gd name="connsiteY477" fmla="*/ 135574 h 181439"/>
                <a:gd name="connsiteX478" fmla="*/ 121920 w 132799"/>
                <a:gd name="connsiteY478" fmla="*/ 133669 h 181439"/>
                <a:gd name="connsiteX479" fmla="*/ 119063 w 132799"/>
                <a:gd name="connsiteY479" fmla="*/ 140336 h 181439"/>
                <a:gd name="connsiteX480" fmla="*/ 117157 w 132799"/>
                <a:gd name="connsiteY480" fmla="*/ 137479 h 181439"/>
                <a:gd name="connsiteX481" fmla="*/ 117157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7" y="172721"/>
                  </a:moveTo>
                  <a:cubicBezTo>
                    <a:pt x="92392" y="178436"/>
                    <a:pt x="78105" y="182246"/>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6207" y="139384"/>
                    <a:pt x="128588" y="162244"/>
                    <a:pt x="105727" y="172721"/>
                  </a:cubicBezTo>
                  <a:close/>
                  <a:moveTo>
                    <a:pt x="17145" y="129859"/>
                  </a:moveTo>
                  <a:cubicBezTo>
                    <a:pt x="15240" y="128906"/>
                    <a:pt x="14288" y="128906"/>
                    <a:pt x="12382" y="127954"/>
                  </a:cubicBezTo>
                  <a:cubicBezTo>
                    <a:pt x="11430" y="127954"/>
                    <a:pt x="11430" y="128906"/>
                    <a:pt x="11430" y="128906"/>
                  </a:cubicBezTo>
                  <a:lnTo>
                    <a:pt x="16192" y="132716"/>
                  </a:lnTo>
                  <a:cubicBezTo>
                    <a:pt x="17145" y="131764"/>
                    <a:pt x="18097" y="131764"/>
                    <a:pt x="18097" y="130811"/>
                  </a:cubicBezTo>
                  <a:cubicBezTo>
                    <a:pt x="19050" y="130811"/>
                    <a:pt x="18097"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1907" y="120334"/>
                    <a:pt x="20955" y="118429"/>
                    <a:pt x="21907" y="117476"/>
                  </a:cubicBezTo>
                  <a:close/>
                  <a:moveTo>
                    <a:pt x="21907" y="130811"/>
                  </a:moveTo>
                  <a:cubicBezTo>
                    <a:pt x="21907" y="130811"/>
                    <a:pt x="21907" y="130811"/>
                    <a:pt x="21907" y="130811"/>
                  </a:cubicBezTo>
                  <a:cubicBezTo>
                    <a:pt x="20955" y="129859"/>
                    <a:pt x="20955" y="130811"/>
                    <a:pt x="20955" y="130811"/>
                  </a:cubicBezTo>
                  <a:cubicBezTo>
                    <a:pt x="20955" y="131764"/>
                    <a:pt x="20955" y="131764"/>
                    <a:pt x="21907" y="130811"/>
                  </a:cubicBezTo>
                  <a:cubicBezTo>
                    <a:pt x="22860" y="131764"/>
                    <a:pt x="22860" y="131764"/>
                    <a:pt x="21907" y="130811"/>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7" y="39371"/>
                    <a:pt x="28575" y="38419"/>
                  </a:cubicBezTo>
                  <a:lnTo>
                    <a:pt x="27622" y="37466"/>
                  </a:lnTo>
                  <a:cubicBezTo>
                    <a:pt x="27622" y="37466"/>
                    <a:pt x="27622" y="38419"/>
                    <a:pt x="27622" y="38419"/>
                  </a:cubicBezTo>
                  <a:cubicBezTo>
                    <a:pt x="28575" y="41276"/>
                    <a:pt x="29527"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041"/>
                  </a:moveTo>
                  <a:lnTo>
                    <a:pt x="31432" y="66041"/>
                  </a:lnTo>
                  <a:cubicBezTo>
                    <a:pt x="30480" y="66994"/>
                    <a:pt x="31432" y="66994"/>
                    <a:pt x="31432" y="66041"/>
                  </a:cubicBezTo>
                  <a:lnTo>
                    <a:pt x="31432" y="66041"/>
                  </a:lnTo>
                  <a:lnTo>
                    <a:pt x="31432" y="66041"/>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2" y="58421"/>
                  </a:moveTo>
                  <a:cubicBezTo>
                    <a:pt x="39052" y="58421"/>
                    <a:pt x="39052" y="57469"/>
                    <a:pt x="39052" y="58421"/>
                  </a:cubicBezTo>
                  <a:cubicBezTo>
                    <a:pt x="40005" y="57469"/>
                    <a:pt x="40005" y="57469"/>
                    <a:pt x="39052" y="57469"/>
                  </a:cubicBezTo>
                  <a:cubicBezTo>
                    <a:pt x="39052" y="57469"/>
                    <a:pt x="39052" y="57469"/>
                    <a:pt x="39052" y="58421"/>
                  </a:cubicBezTo>
                  <a:cubicBezTo>
                    <a:pt x="38100" y="58421"/>
                    <a:pt x="39052" y="58421"/>
                    <a:pt x="39052" y="58421"/>
                  </a:cubicBezTo>
                  <a:close/>
                  <a:moveTo>
                    <a:pt x="39052" y="53659"/>
                  </a:moveTo>
                  <a:cubicBezTo>
                    <a:pt x="40005" y="53659"/>
                    <a:pt x="40005" y="52706"/>
                    <a:pt x="39052" y="53659"/>
                  </a:cubicBezTo>
                  <a:cubicBezTo>
                    <a:pt x="40005" y="52706"/>
                    <a:pt x="39052" y="52706"/>
                    <a:pt x="39052" y="52706"/>
                  </a:cubicBezTo>
                  <a:lnTo>
                    <a:pt x="39052" y="53659"/>
                  </a:lnTo>
                  <a:cubicBezTo>
                    <a:pt x="39052" y="52706"/>
                    <a:pt x="39052" y="52706"/>
                    <a:pt x="39052"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8582" y="108904"/>
                    <a:pt x="88582" y="107951"/>
                    <a:pt x="89535" y="107951"/>
                  </a:cubicBezTo>
                  <a:close/>
                  <a:moveTo>
                    <a:pt x="49530" y="77471"/>
                  </a:moveTo>
                  <a:cubicBezTo>
                    <a:pt x="49530" y="78424"/>
                    <a:pt x="48577" y="78424"/>
                    <a:pt x="47625" y="78424"/>
                  </a:cubicBezTo>
                  <a:cubicBezTo>
                    <a:pt x="46672" y="78424"/>
                    <a:pt x="45720" y="78424"/>
                    <a:pt x="45720" y="77471"/>
                  </a:cubicBezTo>
                  <a:cubicBezTo>
                    <a:pt x="45720" y="76519"/>
                    <a:pt x="46672" y="76519"/>
                    <a:pt x="47625" y="76519"/>
                  </a:cubicBezTo>
                  <a:cubicBezTo>
                    <a:pt x="48577" y="76519"/>
                    <a:pt x="49530" y="76519"/>
                    <a:pt x="49530" y="77471"/>
                  </a:cubicBezTo>
                  <a:close/>
                  <a:moveTo>
                    <a:pt x="47625" y="69851"/>
                  </a:moveTo>
                  <a:cubicBezTo>
                    <a:pt x="47625" y="69851"/>
                    <a:pt x="46672" y="69851"/>
                    <a:pt x="46672" y="69851"/>
                  </a:cubicBezTo>
                  <a:cubicBezTo>
                    <a:pt x="46672" y="69851"/>
                    <a:pt x="47625" y="68899"/>
                    <a:pt x="47625" y="68899"/>
                  </a:cubicBezTo>
                  <a:cubicBezTo>
                    <a:pt x="48577" y="68899"/>
                    <a:pt x="48577" y="68899"/>
                    <a:pt x="48577" y="69851"/>
                  </a:cubicBezTo>
                  <a:cubicBezTo>
                    <a:pt x="48577" y="69851"/>
                    <a:pt x="48577" y="69851"/>
                    <a:pt x="47625" y="69851"/>
                  </a:cubicBezTo>
                  <a:close/>
                  <a:moveTo>
                    <a:pt x="57150" y="79376"/>
                  </a:moveTo>
                  <a:cubicBezTo>
                    <a:pt x="57150" y="79376"/>
                    <a:pt x="57150" y="80329"/>
                    <a:pt x="57150" y="79376"/>
                  </a:cubicBezTo>
                  <a:cubicBezTo>
                    <a:pt x="58102" y="80329"/>
                    <a:pt x="59055" y="81281"/>
                    <a:pt x="59055" y="82234"/>
                  </a:cubicBezTo>
                  <a:cubicBezTo>
                    <a:pt x="59055" y="83186"/>
                    <a:pt x="58102" y="82234"/>
                    <a:pt x="58102" y="82234"/>
                  </a:cubicBezTo>
                  <a:cubicBezTo>
                    <a:pt x="57150" y="81281"/>
                    <a:pt x="54292" y="81281"/>
                    <a:pt x="57150" y="79376"/>
                  </a:cubicBezTo>
                  <a:close/>
                  <a:moveTo>
                    <a:pt x="59055" y="97474"/>
                  </a:moveTo>
                  <a:lnTo>
                    <a:pt x="59055" y="97474"/>
                  </a:lnTo>
                  <a:cubicBezTo>
                    <a:pt x="58102" y="97474"/>
                    <a:pt x="58102"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7" y="91759"/>
                  </a:moveTo>
                  <a:cubicBezTo>
                    <a:pt x="66675" y="91759"/>
                    <a:pt x="64770" y="91759"/>
                    <a:pt x="63817" y="90806"/>
                  </a:cubicBezTo>
                  <a:cubicBezTo>
                    <a:pt x="64770" y="88901"/>
                    <a:pt x="66675" y="89854"/>
                    <a:pt x="67627" y="89854"/>
                  </a:cubicBezTo>
                  <a:cubicBezTo>
                    <a:pt x="67627" y="90806"/>
                    <a:pt x="67627" y="90806"/>
                    <a:pt x="67627" y="91759"/>
                  </a:cubicBezTo>
                  <a:close/>
                  <a:moveTo>
                    <a:pt x="66675" y="103189"/>
                  </a:moveTo>
                  <a:cubicBezTo>
                    <a:pt x="66675" y="102236"/>
                    <a:pt x="66675" y="102236"/>
                    <a:pt x="66675" y="103189"/>
                  </a:cubicBezTo>
                  <a:cubicBezTo>
                    <a:pt x="64770" y="102236"/>
                    <a:pt x="64770" y="102236"/>
                    <a:pt x="64770" y="103189"/>
                  </a:cubicBezTo>
                  <a:cubicBezTo>
                    <a:pt x="64770" y="103189"/>
                    <a:pt x="65722" y="103189"/>
                    <a:pt x="66675" y="103189"/>
                  </a:cubicBezTo>
                  <a:cubicBezTo>
                    <a:pt x="65722" y="103189"/>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7" y="92711"/>
                  </a:moveTo>
                  <a:cubicBezTo>
                    <a:pt x="67627" y="91759"/>
                    <a:pt x="67627" y="91759"/>
                    <a:pt x="67627" y="92711"/>
                  </a:cubicBezTo>
                  <a:lnTo>
                    <a:pt x="67627" y="92711"/>
                  </a:lnTo>
                  <a:cubicBezTo>
                    <a:pt x="67627" y="92711"/>
                    <a:pt x="68580" y="93664"/>
                    <a:pt x="67627" y="94616"/>
                  </a:cubicBezTo>
                  <a:lnTo>
                    <a:pt x="66675" y="94616"/>
                  </a:lnTo>
                  <a:cubicBezTo>
                    <a:pt x="66675" y="93664"/>
                    <a:pt x="66675" y="92711"/>
                    <a:pt x="67627" y="92711"/>
                  </a:cubicBezTo>
                  <a:close/>
                  <a:moveTo>
                    <a:pt x="71438" y="78424"/>
                  </a:moveTo>
                  <a:cubicBezTo>
                    <a:pt x="70485" y="75566"/>
                    <a:pt x="68580" y="77471"/>
                    <a:pt x="67627" y="78424"/>
                  </a:cubicBezTo>
                  <a:cubicBezTo>
                    <a:pt x="66675" y="80329"/>
                    <a:pt x="68580" y="80329"/>
                    <a:pt x="69532" y="81281"/>
                  </a:cubicBezTo>
                  <a:cubicBezTo>
                    <a:pt x="70485" y="82234"/>
                    <a:pt x="70485" y="82234"/>
                    <a:pt x="71438" y="81281"/>
                  </a:cubicBezTo>
                  <a:cubicBezTo>
                    <a:pt x="71438" y="81281"/>
                    <a:pt x="71438" y="79376"/>
                    <a:pt x="71438" y="78424"/>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2709"/>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2" y="82234"/>
                  </a:moveTo>
                  <a:lnTo>
                    <a:pt x="77152" y="82234"/>
                  </a:lnTo>
                  <a:cubicBezTo>
                    <a:pt x="78105" y="82234"/>
                    <a:pt x="78105" y="82234"/>
                    <a:pt x="78105" y="82234"/>
                  </a:cubicBezTo>
                  <a:cubicBezTo>
                    <a:pt x="78105" y="81281"/>
                    <a:pt x="78105" y="81281"/>
                    <a:pt x="77152" y="80329"/>
                  </a:cubicBezTo>
                  <a:cubicBezTo>
                    <a:pt x="77152" y="80329"/>
                    <a:pt x="76200" y="80329"/>
                    <a:pt x="76200" y="80329"/>
                  </a:cubicBezTo>
                  <a:cubicBezTo>
                    <a:pt x="76200" y="81281"/>
                    <a:pt x="76200" y="82234"/>
                    <a:pt x="77152"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2" y="93664"/>
                    <a:pt x="77152" y="91759"/>
                    <a:pt x="78105" y="90806"/>
                  </a:cubicBezTo>
                  <a:cubicBezTo>
                    <a:pt x="80963"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7"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2"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7" y="94616"/>
                    <a:pt x="86677" y="94616"/>
                  </a:cubicBezTo>
                  <a:cubicBezTo>
                    <a:pt x="87630" y="94616"/>
                    <a:pt x="87630" y="94616"/>
                    <a:pt x="87630" y="95569"/>
                  </a:cubicBezTo>
                  <a:cubicBezTo>
                    <a:pt x="87630" y="96521"/>
                    <a:pt x="87630" y="96521"/>
                    <a:pt x="86677" y="96521"/>
                  </a:cubicBezTo>
                  <a:cubicBezTo>
                    <a:pt x="86677" y="96521"/>
                    <a:pt x="85725" y="96521"/>
                    <a:pt x="85725" y="95569"/>
                  </a:cubicBezTo>
                  <a:close/>
                  <a:moveTo>
                    <a:pt x="87630" y="113666"/>
                  </a:moveTo>
                  <a:cubicBezTo>
                    <a:pt x="87630" y="112714"/>
                    <a:pt x="87630" y="111761"/>
                    <a:pt x="86677" y="111761"/>
                  </a:cubicBezTo>
                  <a:cubicBezTo>
                    <a:pt x="86677"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0809"/>
                    <a:pt x="95250" y="111761"/>
                  </a:cubicBezTo>
                  <a:cubicBezTo>
                    <a:pt x="96202" y="111761"/>
                    <a:pt x="96202" y="111761"/>
                    <a:pt x="96202" y="111761"/>
                  </a:cubicBezTo>
                  <a:cubicBezTo>
                    <a:pt x="97155" y="111761"/>
                    <a:pt x="96202" y="112714"/>
                    <a:pt x="95250" y="111761"/>
                  </a:cubicBezTo>
                  <a:cubicBezTo>
                    <a:pt x="96202" y="111761"/>
                    <a:pt x="95250" y="111761"/>
                    <a:pt x="95250" y="111761"/>
                  </a:cubicBezTo>
                  <a:close/>
                  <a:moveTo>
                    <a:pt x="97155" y="121286"/>
                  </a:moveTo>
                  <a:cubicBezTo>
                    <a:pt x="98107" y="121286"/>
                    <a:pt x="98107" y="120334"/>
                    <a:pt x="99060" y="119381"/>
                  </a:cubicBezTo>
                  <a:cubicBezTo>
                    <a:pt x="99060" y="118429"/>
                    <a:pt x="99060" y="117476"/>
                    <a:pt x="98107" y="117476"/>
                  </a:cubicBezTo>
                  <a:cubicBezTo>
                    <a:pt x="97155" y="117476"/>
                    <a:pt x="96202" y="117476"/>
                    <a:pt x="97155" y="118429"/>
                  </a:cubicBezTo>
                  <a:cubicBezTo>
                    <a:pt x="97155" y="119381"/>
                    <a:pt x="96202" y="121286"/>
                    <a:pt x="97155" y="121286"/>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7632" y="127001"/>
                    <a:pt x="108585" y="125096"/>
                    <a:pt x="109538" y="125096"/>
                  </a:cubicBezTo>
                  <a:close/>
                  <a:moveTo>
                    <a:pt x="99060" y="104141"/>
                  </a:moveTo>
                  <a:cubicBezTo>
                    <a:pt x="99060" y="102236"/>
                    <a:pt x="100965" y="102236"/>
                    <a:pt x="101917" y="101284"/>
                  </a:cubicBezTo>
                  <a:cubicBezTo>
                    <a:pt x="103822" y="100331"/>
                    <a:pt x="105727" y="100331"/>
                    <a:pt x="105727" y="98426"/>
                  </a:cubicBezTo>
                  <a:cubicBezTo>
                    <a:pt x="105727"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7" y="116524"/>
                    <a:pt x="105727"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10490" y="118429"/>
                    <a:pt x="109538"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2" y="147956"/>
                    <a:pt x="107632" y="147956"/>
                  </a:cubicBezTo>
                  <a:cubicBezTo>
                    <a:pt x="109538" y="147956"/>
                    <a:pt x="109538" y="147004"/>
                    <a:pt x="110490" y="145099"/>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5099"/>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2"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2395" y="110809"/>
                    <a:pt x="112395" y="111761"/>
                  </a:cubicBezTo>
                  <a:close/>
                  <a:moveTo>
                    <a:pt x="115252" y="126049"/>
                  </a:moveTo>
                  <a:cubicBezTo>
                    <a:pt x="116205" y="126049"/>
                    <a:pt x="116205" y="126049"/>
                    <a:pt x="115252" y="126049"/>
                  </a:cubicBezTo>
                  <a:lnTo>
                    <a:pt x="114300" y="122239"/>
                  </a:lnTo>
                  <a:cubicBezTo>
                    <a:pt x="113347" y="123191"/>
                    <a:pt x="112395" y="123191"/>
                    <a:pt x="112395" y="124144"/>
                  </a:cubicBezTo>
                  <a:cubicBezTo>
                    <a:pt x="112395" y="126049"/>
                    <a:pt x="114300" y="126049"/>
                    <a:pt x="115252" y="126049"/>
                  </a:cubicBezTo>
                  <a:close/>
                  <a:moveTo>
                    <a:pt x="114300" y="113666"/>
                  </a:moveTo>
                  <a:cubicBezTo>
                    <a:pt x="114300" y="112714"/>
                    <a:pt x="114300" y="111761"/>
                    <a:pt x="116205" y="111761"/>
                  </a:cubicBezTo>
                  <a:lnTo>
                    <a:pt x="116205" y="112714"/>
                  </a:lnTo>
                  <a:cubicBezTo>
                    <a:pt x="115252" y="114619"/>
                    <a:pt x="114300" y="113666"/>
                    <a:pt x="114300" y="113666"/>
                  </a:cubicBezTo>
                  <a:close/>
                  <a:moveTo>
                    <a:pt x="115252" y="32704"/>
                  </a:moveTo>
                  <a:cubicBezTo>
                    <a:pt x="114300" y="33656"/>
                    <a:pt x="116205" y="34609"/>
                    <a:pt x="117157" y="32704"/>
                  </a:cubicBezTo>
                  <a:cubicBezTo>
                    <a:pt x="117157" y="31751"/>
                    <a:pt x="116205" y="31751"/>
                    <a:pt x="116205" y="31751"/>
                  </a:cubicBezTo>
                  <a:cubicBezTo>
                    <a:pt x="115252" y="31751"/>
                    <a:pt x="114300" y="31751"/>
                    <a:pt x="115252" y="32704"/>
                  </a:cubicBezTo>
                  <a:cubicBezTo>
                    <a:pt x="114300" y="31751"/>
                    <a:pt x="114300" y="32704"/>
                    <a:pt x="115252" y="32704"/>
                  </a:cubicBezTo>
                  <a:close/>
                  <a:moveTo>
                    <a:pt x="121920" y="133669"/>
                  </a:moveTo>
                  <a:lnTo>
                    <a:pt x="117157" y="129859"/>
                  </a:lnTo>
                  <a:cubicBezTo>
                    <a:pt x="116205" y="130811"/>
                    <a:pt x="115252" y="130811"/>
                    <a:pt x="115252" y="131764"/>
                  </a:cubicBezTo>
                  <a:cubicBezTo>
                    <a:pt x="114300" y="132716"/>
                    <a:pt x="115252"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2" y="137479"/>
                    <a:pt x="118110" y="138431"/>
                    <a:pt x="117157" y="139384"/>
                  </a:cubicBezTo>
                  <a:cubicBezTo>
                    <a:pt x="117157" y="140336"/>
                    <a:pt x="117157" y="140336"/>
                    <a:pt x="116205" y="141289"/>
                  </a:cubicBezTo>
                  <a:cubicBezTo>
                    <a:pt x="116205" y="142241"/>
                    <a:pt x="115252"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8429"/>
                    <a:pt x="120967"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6" name="Graphic 122">
            <a:extLst>
              <a:ext uri="{FF2B5EF4-FFF2-40B4-BE49-F238E27FC236}">
                <a16:creationId xmlns:a16="http://schemas.microsoft.com/office/drawing/2014/main" id="{28281429-2BCE-4B5B-865E-4A1E9AB9B13A}"/>
              </a:ext>
            </a:extLst>
          </p:cNvPr>
          <p:cNvSpPr/>
          <p:nvPr/>
        </p:nvSpPr>
        <p:spPr>
          <a:xfrm>
            <a:off x="7434612" y="3744007"/>
            <a:ext cx="256709" cy="304981"/>
          </a:xfrm>
          <a:custGeom>
            <a:avLst/>
            <a:gdLst>
              <a:gd name="connsiteX0" fmla="*/ 266700 w 266700"/>
              <a:gd name="connsiteY0" fmla="*/ 145733 h 317182"/>
              <a:gd name="connsiteX1" fmla="*/ 266700 w 266700"/>
              <a:gd name="connsiteY1" fmla="*/ 169545 h 317182"/>
              <a:gd name="connsiteX2" fmla="*/ 262890 w 266700"/>
              <a:gd name="connsiteY2" fmla="*/ 195263 h 317182"/>
              <a:gd name="connsiteX3" fmla="*/ 228600 w 266700"/>
              <a:gd name="connsiteY3" fmla="*/ 271463 h 317182"/>
              <a:gd name="connsiteX4" fmla="*/ 160972 w 266700"/>
              <a:gd name="connsiteY4" fmla="*/ 313372 h 317182"/>
              <a:gd name="connsiteX5" fmla="*/ 140970 w 266700"/>
              <a:gd name="connsiteY5" fmla="*/ 317183 h 317182"/>
              <a:gd name="connsiteX6" fmla="*/ 134302 w 266700"/>
              <a:gd name="connsiteY6" fmla="*/ 317183 h 317182"/>
              <a:gd name="connsiteX7" fmla="*/ 98107 w 266700"/>
              <a:gd name="connsiteY7" fmla="*/ 310515 h 317182"/>
              <a:gd name="connsiteX8" fmla="*/ 48577 w 266700"/>
              <a:gd name="connsiteY8" fmla="*/ 279083 h 317182"/>
              <a:gd name="connsiteX9" fmla="*/ 30480 w 266700"/>
              <a:gd name="connsiteY9" fmla="*/ 258128 h 317182"/>
              <a:gd name="connsiteX10" fmla="*/ 10477 w 266700"/>
              <a:gd name="connsiteY10" fmla="*/ 218122 h 317182"/>
              <a:gd name="connsiteX11" fmla="*/ 0 w 266700"/>
              <a:gd name="connsiteY11" fmla="*/ 160972 h 317182"/>
              <a:gd name="connsiteX12" fmla="*/ 0 w 266700"/>
              <a:gd name="connsiteY12" fmla="*/ 156210 h 317182"/>
              <a:gd name="connsiteX13" fmla="*/ 4763 w 266700"/>
              <a:gd name="connsiteY13" fmla="*/ 119063 h 317182"/>
              <a:gd name="connsiteX14" fmla="*/ 42863 w 266700"/>
              <a:gd name="connsiteY14" fmla="*/ 40958 h 317182"/>
              <a:gd name="connsiteX15" fmla="*/ 105727 w 266700"/>
              <a:gd name="connsiteY15" fmla="*/ 3810 h 317182"/>
              <a:gd name="connsiteX16" fmla="*/ 137160 w 266700"/>
              <a:gd name="connsiteY16" fmla="*/ 0 h 317182"/>
              <a:gd name="connsiteX17" fmla="*/ 179070 w 266700"/>
              <a:gd name="connsiteY17" fmla="*/ 9525 h 317182"/>
              <a:gd name="connsiteX18" fmla="*/ 215265 w 266700"/>
              <a:gd name="connsiteY18" fmla="*/ 31433 h 317182"/>
              <a:gd name="connsiteX19" fmla="*/ 254317 w 266700"/>
              <a:gd name="connsiteY19" fmla="*/ 90488 h 317182"/>
              <a:gd name="connsiteX20" fmla="*/ 264795 w 266700"/>
              <a:gd name="connsiteY20" fmla="*/ 135255 h 317182"/>
              <a:gd name="connsiteX21" fmla="*/ 266700 w 266700"/>
              <a:gd name="connsiteY21" fmla="*/ 145733 h 317182"/>
              <a:gd name="connsiteX22" fmla="*/ 17145 w 266700"/>
              <a:gd name="connsiteY22" fmla="*/ 134303 h 317182"/>
              <a:gd name="connsiteX23" fmla="*/ 17145 w 266700"/>
              <a:gd name="connsiteY23" fmla="*/ 133350 h 317182"/>
              <a:gd name="connsiteX24" fmla="*/ 17145 w 266700"/>
              <a:gd name="connsiteY24" fmla="*/ 132397 h 317182"/>
              <a:gd name="connsiteX25" fmla="*/ 17145 w 266700"/>
              <a:gd name="connsiteY25" fmla="*/ 134303 h 317182"/>
              <a:gd name="connsiteX26" fmla="*/ 17145 w 266700"/>
              <a:gd name="connsiteY26" fmla="*/ 134303 h 317182"/>
              <a:gd name="connsiteX27" fmla="*/ 17145 w 266700"/>
              <a:gd name="connsiteY27" fmla="*/ 141922 h 317182"/>
              <a:gd name="connsiteX28" fmla="*/ 19050 w 266700"/>
              <a:gd name="connsiteY28" fmla="*/ 143828 h 317182"/>
              <a:gd name="connsiteX29" fmla="*/ 20002 w 266700"/>
              <a:gd name="connsiteY29" fmla="*/ 143828 h 317182"/>
              <a:gd name="connsiteX30" fmla="*/ 18097 w 266700"/>
              <a:gd name="connsiteY30" fmla="*/ 141922 h 317182"/>
              <a:gd name="connsiteX31" fmla="*/ 17145 w 266700"/>
              <a:gd name="connsiteY31" fmla="*/ 141922 h 317182"/>
              <a:gd name="connsiteX32" fmla="*/ 20955 w 266700"/>
              <a:gd name="connsiteY32" fmla="*/ 191453 h 317182"/>
              <a:gd name="connsiteX33" fmla="*/ 19050 w 266700"/>
              <a:gd name="connsiteY33" fmla="*/ 188595 h 317182"/>
              <a:gd name="connsiteX34" fmla="*/ 18097 w 266700"/>
              <a:gd name="connsiteY34" fmla="*/ 190500 h 317182"/>
              <a:gd name="connsiteX35" fmla="*/ 20002 w 266700"/>
              <a:gd name="connsiteY35" fmla="*/ 192405 h 317182"/>
              <a:gd name="connsiteX36" fmla="*/ 20955 w 266700"/>
              <a:gd name="connsiteY36" fmla="*/ 191453 h 317182"/>
              <a:gd name="connsiteX37" fmla="*/ 22860 w 266700"/>
              <a:gd name="connsiteY37" fmla="*/ 137160 h 317182"/>
              <a:gd name="connsiteX38" fmla="*/ 23813 w 266700"/>
              <a:gd name="connsiteY38" fmla="*/ 137160 h 317182"/>
              <a:gd name="connsiteX39" fmla="*/ 21907 w 266700"/>
              <a:gd name="connsiteY39" fmla="*/ 135255 h 317182"/>
              <a:gd name="connsiteX40" fmla="*/ 20955 w 266700"/>
              <a:gd name="connsiteY40" fmla="*/ 135255 h 317182"/>
              <a:gd name="connsiteX41" fmla="*/ 22860 w 266700"/>
              <a:gd name="connsiteY41" fmla="*/ 137160 h 317182"/>
              <a:gd name="connsiteX42" fmla="*/ 24765 w 266700"/>
              <a:gd name="connsiteY42" fmla="*/ 164783 h 317182"/>
              <a:gd name="connsiteX43" fmla="*/ 27622 w 266700"/>
              <a:gd name="connsiteY43" fmla="*/ 163830 h 317182"/>
              <a:gd name="connsiteX44" fmla="*/ 25717 w 266700"/>
              <a:gd name="connsiteY44" fmla="*/ 162878 h 317182"/>
              <a:gd name="connsiteX45" fmla="*/ 23813 w 266700"/>
              <a:gd name="connsiteY45" fmla="*/ 163830 h 317182"/>
              <a:gd name="connsiteX46" fmla="*/ 24765 w 266700"/>
              <a:gd name="connsiteY46" fmla="*/ 164783 h 317182"/>
              <a:gd name="connsiteX47" fmla="*/ 25717 w 266700"/>
              <a:gd name="connsiteY47" fmla="*/ 178118 h 317182"/>
              <a:gd name="connsiteX48" fmla="*/ 31432 w 266700"/>
              <a:gd name="connsiteY48" fmla="*/ 178118 h 317182"/>
              <a:gd name="connsiteX49" fmla="*/ 32385 w 266700"/>
              <a:gd name="connsiteY49" fmla="*/ 177165 h 317182"/>
              <a:gd name="connsiteX50" fmla="*/ 30480 w 266700"/>
              <a:gd name="connsiteY50" fmla="*/ 176213 h 317182"/>
              <a:gd name="connsiteX51" fmla="*/ 25717 w 266700"/>
              <a:gd name="connsiteY51" fmla="*/ 178118 h 317182"/>
              <a:gd name="connsiteX52" fmla="*/ 23813 w 266700"/>
              <a:gd name="connsiteY52" fmla="*/ 176213 h 317182"/>
              <a:gd name="connsiteX53" fmla="*/ 23813 w 266700"/>
              <a:gd name="connsiteY53" fmla="*/ 178118 h 317182"/>
              <a:gd name="connsiteX54" fmla="*/ 25717 w 266700"/>
              <a:gd name="connsiteY54" fmla="*/ 178118 h 317182"/>
              <a:gd name="connsiteX55" fmla="*/ 24765 w 266700"/>
              <a:gd name="connsiteY55" fmla="*/ 130493 h 317182"/>
              <a:gd name="connsiteX56" fmla="*/ 24765 w 266700"/>
              <a:gd name="connsiteY56" fmla="*/ 131445 h 317182"/>
              <a:gd name="connsiteX57" fmla="*/ 25717 w 266700"/>
              <a:gd name="connsiteY57" fmla="*/ 131445 h 317182"/>
              <a:gd name="connsiteX58" fmla="*/ 24765 w 266700"/>
              <a:gd name="connsiteY58" fmla="*/ 130493 h 317182"/>
              <a:gd name="connsiteX59" fmla="*/ 24765 w 266700"/>
              <a:gd name="connsiteY59" fmla="*/ 130493 h 317182"/>
              <a:gd name="connsiteX60" fmla="*/ 25717 w 266700"/>
              <a:gd name="connsiteY60" fmla="*/ 200025 h 317182"/>
              <a:gd name="connsiteX61" fmla="*/ 30480 w 266700"/>
              <a:gd name="connsiteY61" fmla="*/ 199072 h 317182"/>
              <a:gd name="connsiteX62" fmla="*/ 25717 w 266700"/>
              <a:gd name="connsiteY62" fmla="*/ 200025 h 317182"/>
              <a:gd name="connsiteX63" fmla="*/ 25717 w 266700"/>
              <a:gd name="connsiteY63" fmla="*/ 200025 h 317182"/>
              <a:gd name="connsiteX64" fmla="*/ 25717 w 266700"/>
              <a:gd name="connsiteY64" fmla="*/ 154305 h 317182"/>
              <a:gd name="connsiteX65" fmla="*/ 25717 w 266700"/>
              <a:gd name="connsiteY65" fmla="*/ 154305 h 317182"/>
              <a:gd name="connsiteX66" fmla="*/ 27622 w 266700"/>
              <a:gd name="connsiteY66" fmla="*/ 154305 h 317182"/>
              <a:gd name="connsiteX67" fmla="*/ 27622 w 266700"/>
              <a:gd name="connsiteY67" fmla="*/ 153353 h 317182"/>
              <a:gd name="connsiteX68" fmla="*/ 25717 w 266700"/>
              <a:gd name="connsiteY68" fmla="*/ 154305 h 317182"/>
              <a:gd name="connsiteX69" fmla="*/ 27622 w 266700"/>
              <a:gd name="connsiteY69" fmla="*/ 209550 h 317182"/>
              <a:gd name="connsiteX70" fmla="*/ 26670 w 266700"/>
              <a:gd name="connsiteY70" fmla="*/ 208597 h 317182"/>
              <a:gd name="connsiteX71" fmla="*/ 25717 w 266700"/>
              <a:gd name="connsiteY71" fmla="*/ 209550 h 317182"/>
              <a:gd name="connsiteX72" fmla="*/ 27622 w 266700"/>
              <a:gd name="connsiteY72" fmla="*/ 209550 h 317182"/>
              <a:gd name="connsiteX73" fmla="*/ 27622 w 266700"/>
              <a:gd name="connsiteY73" fmla="*/ 209550 h 317182"/>
              <a:gd name="connsiteX74" fmla="*/ 30480 w 266700"/>
              <a:gd name="connsiteY74" fmla="*/ 199072 h 317182"/>
              <a:gd name="connsiteX75" fmla="*/ 37147 w 266700"/>
              <a:gd name="connsiteY75" fmla="*/ 193358 h 317182"/>
              <a:gd name="connsiteX76" fmla="*/ 45720 w 266700"/>
              <a:gd name="connsiteY76" fmla="*/ 180975 h 317182"/>
              <a:gd name="connsiteX77" fmla="*/ 44767 w 266700"/>
              <a:gd name="connsiteY77" fmla="*/ 179070 h 317182"/>
              <a:gd name="connsiteX78" fmla="*/ 42863 w 266700"/>
              <a:gd name="connsiteY78" fmla="*/ 180975 h 317182"/>
              <a:gd name="connsiteX79" fmla="*/ 39052 w 266700"/>
              <a:gd name="connsiteY79" fmla="*/ 190500 h 317182"/>
              <a:gd name="connsiteX80" fmla="*/ 32385 w 266700"/>
              <a:gd name="connsiteY80" fmla="*/ 194310 h 317182"/>
              <a:gd name="connsiteX81" fmla="*/ 30480 w 266700"/>
              <a:gd name="connsiteY81" fmla="*/ 193358 h 317182"/>
              <a:gd name="connsiteX82" fmla="*/ 29527 w 266700"/>
              <a:gd name="connsiteY82" fmla="*/ 189547 h 317182"/>
              <a:gd name="connsiteX83" fmla="*/ 31432 w 266700"/>
              <a:gd name="connsiteY83" fmla="*/ 184785 h 317182"/>
              <a:gd name="connsiteX84" fmla="*/ 29527 w 266700"/>
              <a:gd name="connsiteY84" fmla="*/ 182880 h 317182"/>
              <a:gd name="connsiteX85" fmla="*/ 27622 w 266700"/>
              <a:gd name="connsiteY85" fmla="*/ 183833 h 317182"/>
              <a:gd name="connsiteX86" fmla="*/ 28575 w 266700"/>
              <a:gd name="connsiteY86" fmla="*/ 185738 h 317182"/>
              <a:gd name="connsiteX87" fmla="*/ 30480 w 266700"/>
              <a:gd name="connsiteY87" fmla="*/ 189547 h 317182"/>
              <a:gd name="connsiteX88" fmla="*/ 28575 w 266700"/>
              <a:gd name="connsiteY88" fmla="*/ 192405 h 317182"/>
              <a:gd name="connsiteX89" fmla="*/ 30480 w 266700"/>
              <a:gd name="connsiteY89" fmla="*/ 199072 h 317182"/>
              <a:gd name="connsiteX90" fmla="*/ 30480 w 266700"/>
              <a:gd name="connsiteY90" fmla="*/ 199072 h 317182"/>
              <a:gd name="connsiteX91" fmla="*/ 26670 w 266700"/>
              <a:gd name="connsiteY91" fmla="*/ 127635 h 317182"/>
              <a:gd name="connsiteX92" fmla="*/ 28575 w 266700"/>
              <a:gd name="connsiteY92" fmla="*/ 128588 h 317182"/>
              <a:gd name="connsiteX93" fmla="*/ 30480 w 266700"/>
              <a:gd name="connsiteY93" fmla="*/ 125730 h 317182"/>
              <a:gd name="connsiteX94" fmla="*/ 29527 w 266700"/>
              <a:gd name="connsiteY94" fmla="*/ 125730 h 317182"/>
              <a:gd name="connsiteX95" fmla="*/ 26670 w 266700"/>
              <a:gd name="connsiteY95" fmla="*/ 127635 h 317182"/>
              <a:gd name="connsiteX96" fmla="*/ 30480 w 266700"/>
              <a:gd name="connsiteY96" fmla="*/ 169545 h 317182"/>
              <a:gd name="connsiteX97" fmla="*/ 28575 w 266700"/>
              <a:gd name="connsiteY97" fmla="*/ 171450 h 317182"/>
              <a:gd name="connsiteX98" fmla="*/ 29527 w 266700"/>
              <a:gd name="connsiteY98" fmla="*/ 171450 h 317182"/>
              <a:gd name="connsiteX99" fmla="*/ 30480 w 266700"/>
              <a:gd name="connsiteY99" fmla="*/ 169545 h 317182"/>
              <a:gd name="connsiteX100" fmla="*/ 30480 w 266700"/>
              <a:gd name="connsiteY100" fmla="*/ 169545 h 317182"/>
              <a:gd name="connsiteX101" fmla="*/ 29527 w 266700"/>
              <a:gd name="connsiteY101" fmla="*/ 135255 h 317182"/>
              <a:gd name="connsiteX102" fmla="*/ 29527 w 266700"/>
              <a:gd name="connsiteY102" fmla="*/ 137160 h 317182"/>
              <a:gd name="connsiteX103" fmla="*/ 32385 w 266700"/>
              <a:gd name="connsiteY103" fmla="*/ 133350 h 317182"/>
              <a:gd name="connsiteX104" fmla="*/ 32385 w 266700"/>
              <a:gd name="connsiteY104" fmla="*/ 132397 h 317182"/>
              <a:gd name="connsiteX105" fmla="*/ 29527 w 266700"/>
              <a:gd name="connsiteY105" fmla="*/ 135255 h 317182"/>
              <a:gd name="connsiteX106" fmla="*/ 32385 w 266700"/>
              <a:gd name="connsiteY106" fmla="*/ 206693 h 317182"/>
              <a:gd name="connsiteX107" fmla="*/ 32385 w 266700"/>
              <a:gd name="connsiteY107" fmla="*/ 206693 h 317182"/>
              <a:gd name="connsiteX108" fmla="*/ 30480 w 266700"/>
              <a:gd name="connsiteY108" fmla="*/ 206693 h 317182"/>
              <a:gd name="connsiteX109" fmla="*/ 31432 w 266700"/>
              <a:gd name="connsiteY109" fmla="*/ 207645 h 317182"/>
              <a:gd name="connsiteX110" fmla="*/ 32385 w 266700"/>
              <a:gd name="connsiteY110" fmla="*/ 206693 h 317182"/>
              <a:gd name="connsiteX111" fmla="*/ 33338 w 266700"/>
              <a:gd name="connsiteY111" fmla="*/ 145733 h 317182"/>
              <a:gd name="connsiteX112" fmla="*/ 34290 w 266700"/>
              <a:gd name="connsiteY112" fmla="*/ 144780 h 317182"/>
              <a:gd name="connsiteX113" fmla="*/ 32385 w 266700"/>
              <a:gd name="connsiteY113" fmla="*/ 143828 h 317182"/>
              <a:gd name="connsiteX114" fmla="*/ 31432 w 266700"/>
              <a:gd name="connsiteY114" fmla="*/ 144780 h 317182"/>
              <a:gd name="connsiteX115" fmla="*/ 33338 w 266700"/>
              <a:gd name="connsiteY115" fmla="*/ 145733 h 317182"/>
              <a:gd name="connsiteX116" fmla="*/ 32385 w 266700"/>
              <a:gd name="connsiteY116" fmla="*/ 163830 h 317182"/>
              <a:gd name="connsiteX117" fmla="*/ 33338 w 266700"/>
              <a:gd name="connsiteY117" fmla="*/ 164783 h 317182"/>
              <a:gd name="connsiteX118" fmla="*/ 34290 w 266700"/>
              <a:gd name="connsiteY118" fmla="*/ 163830 h 317182"/>
              <a:gd name="connsiteX119" fmla="*/ 33338 w 266700"/>
              <a:gd name="connsiteY119" fmla="*/ 162878 h 317182"/>
              <a:gd name="connsiteX120" fmla="*/ 32385 w 266700"/>
              <a:gd name="connsiteY120" fmla="*/ 163830 h 317182"/>
              <a:gd name="connsiteX121" fmla="*/ 33338 w 266700"/>
              <a:gd name="connsiteY121" fmla="*/ 116205 h 317182"/>
              <a:gd name="connsiteX122" fmla="*/ 33338 w 266700"/>
              <a:gd name="connsiteY122" fmla="*/ 116205 h 317182"/>
              <a:gd name="connsiteX123" fmla="*/ 34290 w 266700"/>
              <a:gd name="connsiteY123" fmla="*/ 116205 h 317182"/>
              <a:gd name="connsiteX124" fmla="*/ 33338 w 266700"/>
              <a:gd name="connsiteY124" fmla="*/ 115253 h 317182"/>
              <a:gd name="connsiteX125" fmla="*/ 33338 w 266700"/>
              <a:gd name="connsiteY125" fmla="*/ 116205 h 317182"/>
              <a:gd name="connsiteX126" fmla="*/ 34290 w 266700"/>
              <a:gd name="connsiteY126" fmla="*/ 184785 h 317182"/>
              <a:gd name="connsiteX127" fmla="*/ 37147 w 266700"/>
              <a:gd name="connsiteY127" fmla="*/ 187643 h 317182"/>
              <a:gd name="connsiteX128" fmla="*/ 38100 w 266700"/>
              <a:gd name="connsiteY128" fmla="*/ 186690 h 317182"/>
              <a:gd name="connsiteX129" fmla="*/ 35242 w 266700"/>
              <a:gd name="connsiteY129" fmla="*/ 183833 h 317182"/>
              <a:gd name="connsiteX130" fmla="*/ 34290 w 266700"/>
              <a:gd name="connsiteY130" fmla="*/ 184785 h 317182"/>
              <a:gd name="connsiteX131" fmla="*/ 36195 w 266700"/>
              <a:gd name="connsiteY131" fmla="*/ 172403 h 317182"/>
              <a:gd name="connsiteX132" fmla="*/ 36195 w 266700"/>
              <a:gd name="connsiteY132" fmla="*/ 172403 h 317182"/>
              <a:gd name="connsiteX133" fmla="*/ 44767 w 266700"/>
              <a:gd name="connsiteY133" fmla="*/ 175260 h 317182"/>
              <a:gd name="connsiteX134" fmla="*/ 46672 w 266700"/>
              <a:gd name="connsiteY134" fmla="*/ 174308 h 317182"/>
              <a:gd name="connsiteX135" fmla="*/ 44767 w 266700"/>
              <a:gd name="connsiteY135" fmla="*/ 170497 h 317182"/>
              <a:gd name="connsiteX136" fmla="*/ 37147 w 266700"/>
              <a:gd name="connsiteY136" fmla="*/ 170497 h 317182"/>
              <a:gd name="connsiteX137" fmla="*/ 35242 w 266700"/>
              <a:gd name="connsiteY137" fmla="*/ 171450 h 317182"/>
              <a:gd name="connsiteX138" fmla="*/ 36195 w 266700"/>
              <a:gd name="connsiteY138" fmla="*/ 172403 h 317182"/>
              <a:gd name="connsiteX139" fmla="*/ 36195 w 266700"/>
              <a:gd name="connsiteY139" fmla="*/ 204788 h 317182"/>
              <a:gd name="connsiteX140" fmla="*/ 36195 w 266700"/>
              <a:gd name="connsiteY140" fmla="*/ 204788 h 317182"/>
              <a:gd name="connsiteX141" fmla="*/ 36195 w 266700"/>
              <a:gd name="connsiteY141" fmla="*/ 202883 h 317182"/>
              <a:gd name="connsiteX142" fmla="*/ 36195 w 266700"/>
              <a:gd name="connsiteY142" fmla="*/ 204788 h 317182"/>
              <a:gd name="connsiteX143" fmla="*/ 36195 w 266700"/>
              <a:gd name="connsiteY143" fmla="*/ 204788 h 317182"/>
              <a:gd name="connsiteX144" fmla="*/ 36195 w 266700"/>
              <a:gd name="connsiteY144" fmla="*/ 214313 h 317182"/>
              <a:gd name="connsiteX145" fmla="*/ 37147 w 266700"/>
              <a:gd name="connsiteY145" fmla="*/ 216218 h 317182"/>
              <a:gd name="connsiteX146" fmla="*/ 37147 w 266700"/>
              <a:gd name="connsiteY146" fmla="*/ 218122 h 317182"/>
              <a:gd name="connsiteX147" fmla="*/ 40005 w 266700"/>
              <a:gd name="connsiteY147" fmla="*/ 216218 h 317182"/>
              <a:gd name="connsiteX148" fmla="*/ 38100 w 266700"/>
              <a:gd name="connsiteY148" fmla="*/ 213360 h 317182"/>
              <a:gd name="connsiteX149" fmla="*/ 36195 w 266700"/>
              <a:gd name="connsiteY149" fmla="*/ 212408 h 317182"/>
              <a:gd name="connsiteX150" fmla="*/ 36195 w 266700"/>
              <a:gd name="connsiteY150" fmla="*/ 214313 h 317182"/>
              <a:gd name="connsiteX151" fmla="*/ 39052 w 266700"/>
              <a:gd name="connsiteY151" fmla="*/ 237172 h 317182"/>
              <a:gd name="connsiteX152" fmla="*/ 40957 w 266700"/>
              <a:gd name="connsiteY152" fmla="*/ 234315 h 317182"/>
              <a:gd name="connsiteX153" fmla="*/ 39052 w 266700"/>
              <a:gd name="connsiteY153" fmla="*/ 233363 h 317182"/>
              <a:gd name="connsiteX154" fmla="*/ 39052 w 266700"/>
              <a:gd name="connsiteY154" fmla="*/ 231458 h 317182"/>
              <a:gd name="connsiteX155" fmla="*/ 37147 w 266700"/>
              <a:gd name="connsiteY155" fmla="*/ 229553 h 317182"/>
              <a:gd name="connsiteX156" fmla="*/ 37147 w 266700"/>
              <a:gd name="connsiteY156" fmla="*/ 231458 h 317182"/>
              <a:gd name="connsiteX157" fmla="*/ 39052 w 266700"/>
              <a:gd name="connsiteY157" fmla="*/ 232410 h 317182"/>
              <a:gd name="connsiteX158" fmla="*/ 39052 w 266700"/>
              <a:gd name="connsiteY158" fmla="*/ 234315 h 317182"/>
              <a:gd name="connsiteX159" fmla="*/ 39052 w 266700"/>
              <a:gd name="connsiteY159" fmla="*/ 237172 h 317182"/>
              <a:gd name="connsiteX160" fmla="*/ 36195 w 266700"/>
              <a:gd name="connsiteY160" fmla="*/ 154305 h 317182"/>
              <a:gd name="connsiteX161" fmla="*/ 37147 w 266700"/>
              <a:gd name="connsiteY161" fmla="*/ 156210 h 317182"/>
              <a:gd name="connsiteX162" fmla="*/ 40005 w 266700"/>
              <a:gd name="connsiteY162" fmla="*/ 157163 h 317182"/>
              <a:gd name="connsiteX163" fmla="*/ 41910 w 266700"/>
              <a:gd name="connsiteY163" fmla="*/ 157163 h 317182"/>
              <a:gd name="connsiteX164" fmla="*/ 43815 w 266700"/>
              <a:gd name="connsiteY164" fmla="*/ 153353 h 317182"/>
              <a:gd name="connsiteX165" fmla="*/ 42863 w 266700"/>
              <a:gd name="connsiteY165" fmla="*/ 151447 h 317182"/>
              <a:gd name="connsiteX166" fmla="*/ 36195 w 266700"/>
              <a:gd name="connsiteY166" fmla="*/ 154305 h 317182"/>
              <a:gd name="connsiteX167" fmla="*/ 37147 w 266700"/>
              <a:gd name="connsiteY167" fmla="*/ 220980 h 317182"/>
              <a:gd name="connsiteX168" fmla="*/ 37147 w 266700"/>
              <a:gd name="connsiteY168" fmla="*/ 220980 h 317182"/>
              <a:gd name="connsiteX169" fmla="*/ 39052 w 266700"/>
              <a:gd name="connsiteY169" fmla="*/ 222885 h 317182"/>
              <a:gd name="connsiteX170" fmla="*/ 37147 w 266700"/>
              <a:gd name="connsiteY170" fmla="*/ 220980 h 317182"/>
              <a:gd name="connsiteX171" fmla="*/ 37147 w 266700"/>
              <a:gd name="connsiteY171" fmla="*/ 120015 h 317182"/>
              <a:gd name="connsiteX172" fmla="*/ 37147 w 266700"/>
              <a:gd name="connsiteY172" fmla="*/ 120015 h 317182"/>
              <a:gd name="connsiteX173" fmla="*/ 38100 w 266700"/>
              <a:gd name="connsiteY173" fmla="*/ 120015 h 317182"/>
              <a:gd name="connsiteX174" fmla="*/ 37147 w 266700"/>
              <a:gd name="connsiteY174" fmla="*/ 120015 h 317182"/>
              <a:gd name="connsiteX175" fmla="*/ 37147 w 266700"/>
              <a:gd name="connsiteY175" fmla="*/ 120015 h 317182"/>
              <a:gd name="connsiteX176" fmla="*/ 38100 w 266700"/>
              <a:gd name="connsiteY176" fmla="*/ 125730 h 317182"/>
              <a:gd name="connsiteX177" fmla="*/ 38100 w 266700"/>
              <a:gd name="connsiteY177" fmla="*/ 125730 h 317182"/>
              <a:gd name="connsiteX178" fmla="*/ 40005 w 266700"/>
              <a:gd name="connsiteY178" fmla="*/ 126683 h 317182"/>
              <a:gd name="connsiteX179" fmla="*/ 40005 w 266700"/>
              <a:gd name="connsiteY179" fmla="*/ 125730 h 317182"/>
              <a:gd name="connsiteX180" fmla="*/ 38100 w 266700"/>
              <a:gd name="connsiteY180" fmla="*/ 125730 h 317182"/>
              <a:gd name="connsiteX181" fmla="*/ 46672 w 266700"/>
              <a:gd name="connsiteY181" fmla="*/ 228600 h 317182"/>
              <a:gd name="connsiteX182" fmla="*/ 50482 w 266700"/>
              <a:gd name="connsiteY182" fmla="*/ 228600 h 317182"/>
              <a:gd name="connsiteX183" fmla="*/ 48577 w 266700"/>
              <a:gd name="connsiteY183" fmla="*/ 226695 h 317182"/>
              <a:gd name="connsiteX184" fmla="*/ 44767 w 266700"/>
              <a:gd name="connsiteY184" fmla="*/ 224790 h 317182"/>
              <a:gd name="connsiteX185" fmla="*/ 39052 w 266700"/>
              <a:gd name="connsiteY185" fmla="*/ 223838 h 317182"/>
              <a:gd name="connsiteX186" fmla="*/ 44767 w 266700"/>
              <a:gd name="connsiteY186" fmla="*/ 224790 h 317182"/>
              <a:gd name="connsiteX187" fmla="*/ 46672 w 266700"/>
              <a:gd name="connsiteY187" fmla="*/ 228600 h 317182"/>
              <a:gd name="connsiteX188" fmla="*/ 41910 w 266700"/>
              <a:gd name="connsiteY188" fmla="*/ 242888 h 317182"/>
              <a:gd name="connsiteX189" fmla="*/ 39052 w 266700"/>
              <a:gd name="connsiteY189" fmla="*/ 240983 h 317182"/>
              <a:gd name="connsiteX190" fmla="*/ 38100 w 266700"/>
              <a:gd name="connsiteY190" fmla="*/ 241935 h 317182"/>
              <a:gd name="connsiteX191" fmla="*/ 41910 w 266700"/>
              <a:gd name="connsiteY191" fmla="*/ 242888 h 317182"/>
              <a:gd name="connsiteX192" fmla="*/ 41910 w 266700"/>
              <a:gd name="connsiteY192" fmla="*/ 242888 h 317182"/>
              <a:gd name="connsiteX193" fmla="*/ 39052 w 266700"/>
              <a:gd name="connsiteY193" fmla="*/ 163830 h 317182"/>
              <a:gd name="connsiteX194" fmla="*/ 39052 w 266700"/>
              <a:gd name="connsiteY194" fmla="*/ 163830 h 317182"/>
              <a:gd name="connsiteX195" fmla="*/ 39052 w 266700"/>
              <a:gd name="connsiteY195" fmla="*/ 163830 h 317182"/>
              <a:gd name="connsiteX196" fmla="*/ 39052 w 266700"/>
              <a:gd name="connsiteY196" fmla="*/ 163830 h 317182"/>
              <a:gd name="connsiteX197" fmla="*/ 39052 w 266700"/>
              <a:gd name="connsiteY197" fmla="*/ 163830 h 317182"/>
              <a:gd name="connsiteX198" fmla="*/ 40005 w 266700"/>
              <a:gd name="connsiteY198" fmla="*/ 80010 h 317182"/>
              <a:gd name="connsiteX199" fmla="*/ 40005 w 266700"/>
              <a:gd name="connsiteY199" fmla="*/ 80010 h 317182"/>
              <a:gd name="connsiteX200" fmla="*/ 40957 w 266700"/>
              <a:gd name="connsiteY200" fmla="*/ 80010 h 317182"/>
              <a:gd name="connsiteX201" fmla="*/ 40005 w 266700"/>
              <a:gd name="connsiteY201" fmla="*/ 80010 h 317182"/>
              <a:gd name="connsiteX202" fmla="*/ 40005 w 266700"/>
              <a:gd name="connsiteY202" fmla="*/ 80010 h 317182"/>
              <a:gd name="connsiteX203" fmla="*/ 54292 w 266700"/>
              <a:gd name="connsiteY203" fmla="*/ 217170 h 317182"/>
              <a:gd name="connsiteX204" fmla="*/ 60007 w 266700"/>
              <a:gd name="connsiteY204" fmla="*/ 215265 h 317182"/>
              <a:gd name="connsiteX205" fmla="*/ 57150 w 266700"/>
              <a:gd name="connsiteY205" fmla="*/ 209550 h 317182"/>
              <a:gd name="connsiteX206" fmla="*/ 53340 w 266700"/>
              <a:gd name="connsiteY206" fmla="*/ 206693 h 317182"/>
              <a:gd name="connsiteX207" fmla="*/ 51435 w 266700"/>
              <a:gd name="connsiteY207" fmla="*/ 207645 h 317182"/>
              <a:gd name="connsiteX208" fmla="*/ 46672 w 266700"/>
              <a:gd name="connsiteY208" fmla="*/ 210503 h 317182"/>
              <a:gd name="connsiteX209" fmla="*/ 43815 w 266700"/>
              <a:gd name="connsiteY209" fmla="*/ 210503 h 317182"/>
              <a:gd name="connsiteX210" fmla="*/ 42863 w 266700"/>
              <a:gd name="connsiteY210" fmla="*/ 209550 h 317182"/>
              <a:gd name="connsiteX211" fmla="*/ 40957 w 266700"/>
              <a:gd name="connsiteY211" fmla="*/ 209550 h 317182"/>
              <a:gd name="connsiteX212" fmla="*/ 42863 w 266700"/>
              <a:gd name="connsiteY212" fmla="*/ 209550 h 317182"/>
              <a:gd name="connsiteX213" fmla="*/ 43815 w 266700"/>
              <a:gd name="connsiteY213" fmla="*/ 209550 h 317182"/>
              <a:gd name="connsiteX214" fmla="*/ 49530 w 266700"/>
              <a:gd name="connsiteY214" fmla="*/ 212408 h 317182"/>
              <a:gd name="connsiteX215" fmla="*/ 52388 w 266700"/>
              <a:gd name="connsiteY215" fmla="*/ 214313 h 317182"/>
              <a:gd name="connsiteX216" fmla="*/ 54292 w 266700"/>
              <a:gd name="connsiteY216" fmla="*/ 217170 h 317182"/>
              <a:gd name="connsiteX217" fmla="*/ 43815 w 266700"/>
              <a:gd name="connsiteY217" fmla="*/ 136208 h 317182"/>
              <a:gd name="connsiteX218" fmla="*/ 43815 w 266700"/>
              <a:gd name="connsiteY218" fmla="*/ 136208 h 317182"/>
              <a:gd name="connsiteX219" fmla="*/ 45720 w 266700"/>
              <a:gd name="connsiteY219" fmla="*/ 136208 h 317182"/>
              <a:gd name="connsiteX220" fmla="*/ 45720 w 266700"/>
              <a:gd name="connsiteY220" fmla="*/ 135255 h 317182"/>
              <a:gd name="connsiteX221" fmla="*/ 43815 w 266700"/>
              <a:gd name="connsiteY221" fmla="*/ 136208 h 317182"/>
              <a:gd name="connsiteX222" fmla="*/ 46672 w 266700"/>
              <a:gd name="connsiteY222" fmla="*/ 229553 h 317182"/>
              <a:gd name="connsiteX223" fmla="*/ 46672 w 266700"/>
              <a:gd name="connsiteY223" fmla="*/ 229553 h 317182"/>
              <a:gd name="connsiteX224" fmla="*/ 43815 w 266700"/>
              <a:gd name="connsiteY224" fmla="*/ 232410 h 317182"/>
              <a:gd name="connsiteX225" fmla="*/ 43815 w 266700"/>
              <a:gd name="connsiteY225" fmla="*/ 232410 h 317182"/>
              <a:gd name="connsiteX226" fmla="*/ 46672 w 266700"/>
              <a:gd name="connsiteY226" fmla="*/ 229553 h 317182"/>
              <a:gd name="connsiteX227" fmla="*/ 44767 w 266700"/>
              <a:gd name="connsiteY227" fmla="*/ 81915 h 317182"/>
              <a:gd name="connsiteX228" fmla="*/ 47625 w 266700"/>
              <a:gd name="connsiteY228" fmla="*/ 84772 h 317182"/>
              <a:gd name="connsiteX229" fmla="*/ 48577 w 266700"/>
              <a:gd name="connsiteY229" fmla="*/ 83820 h 317182"/>
              <a:gd name="connsiteX230" fmla="*/ 45720 w 266700"/>
              <a:gd name="connsiteY230" fmla="*/ 80963 h 317182"/>
              <a:gd name="connsiteX231" fmla="*/ 44767 w 266700"/>
              <a:gd name="connsiteY231" fmla="*/ 81915 h 317182"/>
              <a:gd name="connsiteX232" fmla="*/ 45720 w 266700"/>
              <a:gd name="connsiteY232" fmla="*/ 162878 h 317182"/>
              <a:gd name="connsiteX233" fmla="*/ 44767 w 266700"/>
              <a:gd name="connsiteY233" fmla="*/ 163830 h 317182"/>
              <a:gd name="connsiteX234" fmla="*/ 45720 w 266700"/>
              <a:gd name="connsiteY234" fmla="*/ 164783 h 317182"/>
              <a:gd name="connsiteX235" fmla="*/ 46672 w 266700"/>
              <a:gd name="connsiteY235" fmla="*/ 163830 h 317182"/>
              <a:gd name="connsiteX236" fmla="*/ 45720 w 266700"/>
              <a:gd name="connsiteY236" fmla="*/ 162878 h 317182"/>
              <a:gd name="connsiteX237" fmla="*/ 45720 w 266700"/>
              <a:gd name="connsiteY237" fmla="*/ 239078 h 317182"/>
              <a:gd name="connsiteX238" fmla="*/ 45720 w 266700"/>
              <a:gd name="connsiteY238" fmla="*/ 239078 h 317182"/>
              <a:gd name="connsiteX239" fmla="*/ 44767 w 266700"/>
              <a:gd name="connsiteY239" fmla="*/ 239078 h 317182"/>
              <a:gd name="connsiteX240" fmla="*/ 45720 w 266700"/>
              <a:gd name="connsiteY240" fmla="*/ 239078 h 317182"/>
              <a:gd name="connsiteX241" fmla="*/ 45720 w 266700"/>
              <a:gd name="connsiteY241" fmla="*/ 239078 h 317182"/>
              <a:gd name="connsiteX242" fmla="*/ 46672 w 266700"/>
              <a:gd name="connsiteY242" fmla="*/ 196215 h 317182"/>
              <a:gd name="connsiteX243" fmla="*/ 47625 w 266700"/>
              <a:gd name="connsiteY243" fmla="*/ 197168 h 317182"/>
              <a:gd name="connsiteX244" fmla="*/ 49530 w 266700"/>
              <a:gd name="connsiteY244" fmla="*/ 193358 h 317182"/>
              <a:gd name="connsiteX245" fmla="*/ 48577 w 266700"/>
              <a:gd name="connsiteY245" fmla="*/ 191453 h 317182"/>
              <a:gd name="connsiteX246" fmla="*/ 46672 w 266700"/>
              <a:gd name="connsiteY246" fmla="*/ 196215 h 317182"/>
              <a:gd name="connsiteX247" fmla="*/ 48577 w 266700"/>
              <a:gd name="connsiteY247" fmla="*/ 149543 h 317182"/>
              <a:gd name="connsiteX248" fmla="*/ 48577 w 266700"/>
              <a:gd name="connsiteY248" fmla="*/ 149543 h 317182"/>
              <a:gd name="connsiteX249" fmla="*/ 50482 w 266700"/>
              <a:gd name="connsiteY249" fmla="*/ 154305 h 317182"/>
              <a:gd name="connsiteX250" fmla="*/ 52388 w 266700"/>
              <a:gd name="connsiteY250" fmla="*/ 152400 h 317182"/>
              <a:gd name="connsiteX251" fmla="*/ 48577 w 266700"/>
              <a:gd name="connsiteY251" fmla="*/ 149543 h 317182"/>
              <a:gd name="connsiteX252" fmla="*/ 54292 w 266700"/>
              <a:gd name="connsiteY252" fmla="*/ 243840 h 317182"/>
              <a:gd name="connsiteX253" fmla="*/ 50482 w 266700"/>
              <a:gd name="connsiteY253" fmla="*/ 243840 h 317182"/>
              <a:gd name="connsiteX254" fmla="*/ 48577 w 266700"/>
              <a:gd name="connsiteY254" fmla="*/ 242888 h 317182"/>
              <a:gd name="connsiteX255" fmla="*/ 46672 w 266700"/>
              <a:gd name="connsiteY255" fmla="*/ 243840 h 317182"/>
              <a:gd name="connsiteX256" fmla="*/ 48577 w 266700"/>
              <a:gd name="connsiteY256" fmla="*/ 243840 h 317182"/>
              <a:gd name="connsiteX257" fmla="*/ 50482 w 266700"/>
              <a:gd name="connsiteY257" fmla="*/ 243840 h 317182"/>
              <a:gd name="connsiteX258" fmla="*/ 49530 w 266700"/>
              <a:gd name="connsiteY258" fmla="*/ 247650 h 317182"/>
              <a:gd name="connsiteX259" fmla="*/ 52388 w 266700"/>
              <a:gd name="connsiteY259" fmla="*/ 244793 h 317182"/>
              <a:gd name="connsiteX260" fmla="*/ 54292 w 266700"/>
              <a:gd name="connsiteY260" fmla="*/ 243840 h 317182"/>
              <a:gd name="connsiteX261" fmla="*/ 51435 w 266700"/>
              <a:gd name="connsiteY261" fmla="*/ 160020 h 317182"/>
              <a:gd name="connsiteX262" fmla="*/ 49530 w 266700"/>
              <a:gd name="connsiteY262" fmla="*/ 158115 h 317182"/>
              <a:gd name="connsiteX263" fmla="*/ 48577 w 266700"/>
              <a:gd name="connsiteY263" fmla="*/ 158115 h 317182"/>
              <a:gd name="connsiteX264" fmla="*/ 50482 w 266700"/>
              <a:gd name="connsiteY264" fmla="*/ 160020 h 317182"/>
              <a:gd name="connsiteX265" fmla="*/ 51435 w 266700"/>
              <a:gd name="connsiteY265" fmla="*/ 160020 h 317182"/>
              <a:gd name="connsiteX266" fmla="*/ 49530 w 266700"/>
              <a:gd name="connsiteY266" fmla="*/ 113347 h 317182"/>
              <a:gd name="connsiteX267" fmla="*/ 49530 w 266700"/>
              <a:gd name="connsiteY267" fmla="*/ 113347 h 317182"/>
              <a:gd name="connsiteX268" fmla="*/ 50482 w 266700"/>
              <a:gd name="connsiteY268" fmla="*/ 113347 h 317182"/>
              <a:gd name="connsiteX269" fmla="*/ 49530 w 266700"/>
              <a:gd name="connsiteY269" fmla="*/ 113347 h 317182"/>
              <a:gd name="connsiteX270" fmla="*/ 49530 w 266700"/>
              <a:gd name="connsiteY270" fmla="*/ 113347 h 317182"/>
              <a:gd name="connsiteX271" fmla="*/ 57150 w 266700"/>
              <a:gd name="connsiteY271" fmla="*/ 181928 h 317182"/>
              <a:gd name="connsiteX272" fmla="*/ 55245 w 266700"/>
              <a:gd name="connsiteY272" fmla="*/ 183833 h 317182"/>
              <a:gd name="connsiteX273" fmla="*/ 50482 w 266700"/>
              <a:gd name="connsiteY273" fmla="*/ 182880 h 317182"/>
              <a:gd name="connsiteX274" fmla="*/ 51435 w 266700"/>
              <a:gd name="connsiteY274" fmla="*/ 180975 h 317182"/>
              <a:gd name="connsiteX275" fmla="*/ 51435 w 266700"/>
              <a:gd name="connsiteY275" fmla="*/ 179070 h 317182"/>
              <a:gd name="connsiteX276" fmla="*/ 49530 w 266700"/>
              <a:gd name="connsiteY276" fmla="*/ 180022 h 317182"/>
              <a:gd name="connsiteX277" fmla="*/ 51435 w 266700"/>
              <a:gd name="connsiteY277" fmla="*/ 182880 h 317182"/>
              <a:gd name="connsiteX278" fmla="*/ 51435 w 266700"/>
              <a:gd name="connsiteY278" fmla="*/ 186690 h 317182"/>
              <a:gd name="connsiteX279" fmla="*/ 55245 w 266700"/>
              <a:gd name="connsiteY279" fmla="*/ 185738 h 317182"/>
              <a:gd name="connsiteX280" fmla="*/ 56197 w 266700"/>
              <a:gd name="connsiteY280" fmla="*/ 183833 h 317182"/>
              <a:gd name="connsiteX281" fmla="*/ 58102 w 266700"/>
              <a:gd name="connsiteY281" fmla="*/ 183833 h 317182"/>
              <a:gd name="connsiteX282" fmla="*/ 57150 w 266700"/>
              <a:gd name="connsiteY282" fmla="*/ 181928 h 317182"/>
              <a:gd name="connsiteX283" fmla="*/ 49530 w 266700"/>
              <a:gd name="connsiteY283" fmla="*/ 106680 h 317182"/>
              <a:gd name="connsiteX284" fmla="*/ 49530 w 266700"/>
              <a:gd name="connsiteY284" fmla="*/ 106680 h 317182"/>
              <a:gd name="connsiteX285" fmla="*/ 51435 w 266700"/>
              <a:gd name="connsiteY285" fmla="*/ 106680 h 317182"/>
              <a:gd name="connsiteX286" fmla="*/ 50482 w 266700"/>
              <a:gd name="connsiteY286" fmla="*/ 105728 h 317182"/>
              <a:gd name="connsiteX287" fmla="*/ 49530 w 266700"/>
              <a:gd name="connsiteY287" fmla="*/ 106680 h 317182"/>
              <a:gd name="connsiteX288" fmla="*/ 53340 w 266700"/>
              <a:gd name="connsiteY288" fmla="*/ 221933 h 317182"/>
              <a:gd name="connsiteX289" fmla="*/ 52388 w 266700"/>
              <a:gd name="connsiteY289" fmla="*/ 220028 h 317182"/>
              <a:gd name="connsiteX290" fmla="*/ 49530 w 266700"/>
              <a:gd name="connsiteY290" fmla="*/ 222885 h 317182"/>
              <a:gd name="connsiteX291" fmla="*/ 51435 w 266700"/>
              <a:gd name="connsiteY291" fmla="*/ 224790 h 317182"/>
              <a:gd name="connsiteX292" fmla="*/ 53340 w 266700"/>
              <a:gd name="connsiteY292" fmla="*/ 221933 h 317182"/>
              <a:gd name="connsiteX293" fmla="*/ 51435 w 266700"/>
              <a:gd name="connsiteY293" fmla="*/ 144780 h 317182"/>
              <a:gd name="connsiteX294" fmla="*/ 51435 w 266700"/>
              <a:gd name="connsiteY294" fmla="*/ 144780 h 317182"/>
              <a:gd name="connsiteX295" fmla="*/ 51435 w 266700"/>
              <a:gd name="connsiteY295" fmla="*/ 142875 h 317182"/>
              <a:gd name="connsiteX296" fmla="*/ 50482 w 266700"/>
              <a:gd name="connsiteY296" fmla="*/ 143828 h 317182"/>
              <a:gd name="connsiteX297" fmla="*/ 51435 w 266700"/>
              <a:gd name="connsiteY297" fmla="*/ 144780 h 317182"/>
              <a:gd name="connsiteX298" fmla="*/ 50482 w 266700"/>
              <a:gd name="connsiteY298" fmla="*/ 167640 h 317182"/>
              <a:gd name="connsiteX299" fmla="*/ 51435 w 266700"/>
              <a:gd name="connsiteY299" fmla="*/ 167640 h 317182"/>
              <a:gd name="connsiteX300" fmla="*/ 53340 w 266700"/>
              <a:gd name="connsiteY300" fmla="*/ 165735 h 317182"/>
              <a:gd name="connsiteX301" fmla="*/ 52388 w 266700"/>
              <a:gd name="connsiteY301" fmla="*/ 165735 h 317182"/>
              <a:gd name="connsiteX302" fmla="*/ 50482 w 266700"/>
              <a:gd name="connsiteY302" fmla="*/ 167640 h 317182"/>
              <a:gd name="connsiteX303" fmla="*/ 51435 w 266700"/>
              <a:gd name="connsiteY303" fmla="*/ 70485 h 317182"/>
              <a:gd name="connsiteX304" fmla="*/ 53340 w 266700"/>
              <a:gd name="connsiteY304" fmla="*/ 69533 h 317182"/>
              <a:gd name="connsiteX305" fmla="*/ 55245 w 266700"/>
              <a:gd name="connsiteY305" fmla="*/ 69533 h 317182"/>
              <a:gd name="connsiteX306" fmla="*/ 57150 w 266700"/>
              <a:gd name="connsiteY306" fmla="*/ 69533 h 317182"/>
              <a:gd name="connsiteX307" fmla="*/ 56197 w 266700"/>
              <a:gd name="connsiteY307" fmla="*/ 67628 h 317182"/>
              <a:gd name="connsiteX308" fmla="*/ 52388 w 266700"/>
              <a:gd name="connsiteY308" fmla="*/ 68580 h 317182"/>
              <a:gd name="connsiteX309" fmla="*/ 51435 w 266700"/>
              <a:gd name="connsiteY309" fmla="*/ 70485 h 317182"/>
              <a:gd name="connsiteX310" fmla="*/ 56197 w 266700"/>
              <a:gd name="connsiteY310" fmla="*/ 195263 h 317182"/>
              <a:gd name="connsiteX311" fmla="*/ 55245 w 266700"/>
              <a:gd name="connsiteY311" fmla="*/ 193358 h 317182"/>
              <a:gd name="connsiteX312" fmla="*/ 53340 w 266700"/>
              <a:gd name="connsiteY312" fmla="*/ 195263 h 317182"/>
              <a:gd name="connsiteX313" fmla="*/ 54292 w 266700"/>
              <a:gd name="connsiteY313" fmla="*/ 200025 h 317182"/>
              <a:gd name="connsiteX314" fmla="*/ 54292 w 266700"/>
              <a:gd name="connsiteY314" fmla="*/ 201930 h 317182"/>
              <a:gd name="connsiteX315" fmla="*/ 56197 w 266700"/>
              <a:gd name="connsiteY315" fmla="*/ 200978 h 317182"/>
              <a:gd name="connsiteX316" fmla="*/ 56197 w 266700"/>
              <a:gd name="connsiteY316" fmla="*/ 195263 h 317182"/>
              <a:gd name="connsiteX317" fmla="*/ 56197 w 266700"/>
              <a:gd name="connsiteY317" fmla="*/ 241935 h 317182"/>
              <a:gd name="connsiteX318" fmla="*/ 56197 w 266700"/>
              <a:gd name="connsiteY318" fmla="*/ 241935 h 317182"/>
              <a:gd name="connsiteX319" fmla="*/ 55245 w 266700"/>
              <a:gd name="connsiteY319" fmla="*/ 243840 h 317182"/>
              <a:gd name="connsiteX320" fmla="*/ 56197 w 266700"/>
              <a:gd name="connsiteY320" fmla="*/ 241935 h 317182"/>
              <a:gd name="connsiteX321" fmla="*/ 57150 w 266700"/>
              <a:gd name="connsiteY321" fmla="*/ 238125 h 317182"/>
              <a:gd name="connsiteX322" fmla="*/ 56197 w 266700"/>
              <a:gd name="connsiteY322" fmla="*/ 237172 h 317182"/>
              <a:gd name="connsiteX323" fmla="*/ 55245 w 266700"/>
              <a:gd name="connsiteY323" fmla="*/ 238125 h 317182"/>
              <a:gd name="connsiteX324" fmla="*/ 56197 w 266700"/>
              <a:gd name="connsiteY324" fmla="*/ 239078 h 317182"/>
              <a:gd name="connsiteX325" fmla="*/ 57150 w 266700"/>
              <a:gd name="connsiteY325" fmla="*/ 238125 h 317182"/>
              <a:gd name="connsiteX326" fmla="*/ 59055 w 266700"/>
              <a:gd name="connsiteY326" fmla="*/ 234315 h 317182"/>
              <a:gd name="connsiteX327" fmla="*/ 57150 w 266700"/>
              <a:gd name="connsiteY327" fmla="*/ 232410 h 317182"/>
              <a:gd name="connsiteX328" fmla="*/ 56197 w 266700"/>
              <a:gd name="connsiteY328" fmla="*/ 234315 h 317182"/>
              <a:gd name="connsiteX329" fmla="*/ 59055 w 266700"/>
              <a:gd name="connsiteY329" fmla="*/ 236220 h 317182"/>
              <a:gd name="connsiteX330" fmla="*/ 59055 w 266700"/>
              <a:gd name="connsiteY330" fmla="*/ 234315 h 317182"/>
              <a:gd name="connsiteX331" fmla="*/ 57150 w 266700"/>
              <a:gd name="connsiteY331" fmla="*/ 169545 h 317182"/>
              <a:gd name="connsiteX332" fmla="*/ 55245 w 266700"/>
              <a:gd name="connsiteY332" fmla="*/ 169545 h 317182"/>
              <a:gd name="connsiteX333" fmla="*/ 56197 w 266700"/>
              <a:gd name="connsiteY333" fmla="*/ 170497 h 317182"/>
              <a:gd name="connsiteX334" fmla="*/ 58102 w 266700"/>
              <a:gd name="connsiteY334" fmla="*/ 170497 h 317182"/>
              <a:gd name="connsiteX335" fmla="*/ 57150 w 266700"/>
              <a:gd name="connsiteY335" fmla="*/ 169545 h 317182"/>
              <a:gd name="connsiteX336" fmla="*/ 63817 w 266700"/>
              <a:gd name="connsiteY336" fmla="*/ 231458 h 317182"/>
              <a:gd name="connsiteX337" fmla="*/ 63817 w 266700"/>
              <a:gd name="connsiteY337" fmla="*/ 236220 h 317182"/>
              <a:gd name="connsiteX338" fmla="*/ 64770 w 266700"/>
              <a:gd name="connsiteY338" fmla="*/ 237172 h 317182"/>
              <a:gd name="connsiteX339" fmla="*/ 64770 w 266700"/>
              <a:gd name="connsiteY339" fmla="*/ 233363 h 317182"/>
              <a:gd name="connsiteX340" fmla="*/ 63817 w 266700"/>
              <a:gd name="connsiteY340" fmla="*/ 231458 h 317182"/>
              <a:gd name="connsiteX341" fmla="*/ 62865 w 266700"/>
              <a:gd name="connsiteY341" fmla="*/ 223838 h 317182"/>
              <a:gd name="connsiteX342" fmla="*/ 58102 w 266700"/>
              <a:gd name="connsiteY342" fmla="*/ 223838 h 317182"/>
              <a:gd name="connsiteX343" fmla="*/ 58102 w 266700"/>
              <a:gd name="connsiteY343" fmla="*/ 224790 h 317182"/>
              <a:gd name="connsiteX344" fmla="*/ 61913 w 266700"/>
              <a:gd name="connsiteY344" fmla="*/ 223838 h 317182"/>
              <a:gd name="connsiteX345" fmla="*/ 62865 w 266700"/>
              <a:gd name="connsiteY345" fmla="*/ 223838 h 317182"/>
              <a:gd name="connsiteX346" fmla="*/ 63817 w 266700"/>
              <a:gd name="connsiteY346" fmla="*/ 231458 h 317182"/>
              <a:gd name="connsiteX347" fmla="*/ 59055 w 266700"/>
              <a:gd name="connsiteY347" fmla="*/ 260033 h 317182"/>
              <a:gd name="connsiteX348" fmla="*/ 60960 w 266700"/>
              <a:gd name="connsiteY348" fmla="*/ 258128 h 317182"/>
              <a:gd name="connsiteX349" fmla="*/ 60007 w 266700"/>
              <a:gd name="connsiteY349" fmla="*/ 257175 h 317182"/>
              <a:gd name="connsiteX350" fmla="*/ 58102 w 266700"/>
              <a:gd name="connsiteY350" fmla="*/ 259080 h 317182"/>
              <a:gd name="connsiteX351" fmla="*/ 59055 w 266700"/>
              <a:gd name="connsiteY351" fmla="*/ 260033 h 317182"/>
              <a:gd name="connsiteX352" fmla="*/ 61913 w 266700"/>
              <a:gd name="connsiteY352" fmla="*/ 267653 h 317182"/>
              <a:gd name="connsiteX353" fmla="*/ 61913 w 266700"/>
              <a:gd name="connsiteY353" fmla="*/ 267653 h 317182"/>
              <a:gd name="connsiteX354" fmla="*/ 60960 w 266700"/>
              <a:gd name="connsiteY354" fmla="*/ 267653 h 317182"/>
              <a:gd name="connsiteX355" fmla="*/ 61913 w 266700"/>
              <a:gd name="connsiteY355" fmla="*/ 267653 h 317182"/>
              <a:gd name="connsiteX356" fmla="*/ 61913 w 266700"/>
              <a:gd name="connsiteY356" fmla="*/ 267653 h 317182"/>
              <a:gd name="connsiteX357" fmla="*/ 60960 w 266700"/>
              <a:gd name="connsiteY357" fmla="*/ 201930 h 317182"/>
              <a:gd name="connsiteX358" fmla="*/ 61913 w 266700"/>
              <a:gd name="connsiteY358" fmla="*/ 202883 h 317182"/>
              <a:gd name="connsiteX359" fmla="*/ 61913 w 266700"/>
              <a:gd name="connsiteY359" fmla="*/ 201930 h 317182"/>
              <a:gd name="connsiteX360" fmla="*/ 60960 w 266700"/>
              <a:gd name="connsiteY360" fmla="*/ 200978 h 317182"/>
              <a:gd name="connsiteX361" fmla="*/ 60960 w 266700"/>
              <a:gd name="connsiteY361" fmla="*/ 201930 h 317182"/>
              <a:gd name="connsiteX362" fmla="*/ 62865 w 266700"/>
              <a:gd name="connsiteY362" fmla="*/ 207645 h 317182"/>
              <a:gd name="connsiteX363" fmla="*/ 60960 w 266700"/>
              <a:gd name="connsiteY363" fmla="*/ 207645 h 317182"/>
              <a:gd name="connsiteX364" fmla="*/ 60960 w 266700"/>
              <a:gd name="connsiteY364" fmla="*/ 208597 h 317182"/>
              <a:gd name="connsiteX365" fmla="*/ 61913 w 266700"/>
              <a:gd name="connsiteY365" fmla="*/ 209550 h 317182"/>
              <a:gd name="connsiteX366" fmla="*/ 62865 w 266700"/>
              <a:gd name="connsiteY366" fmla="*/ 207645 h 317182"/>
              <a:gd name="connsiteX367" fmla="*/ 61913 w 266700"/>
              <a:gd name="connsiteY367" fmla="*/ 179070 h 317182"/>
              <a:gd name="connsiteX368" fmla="*/ 61913 w 266700"/>
              <a:gd name="connsiteY368" fmla="*/ 179070 h 317182"/>
              <a:gd name="connsiteX369" fmla="*/ 62865 w 266700"/>
              <a:gd name="connsiteY369" fmla="*/ 178118 h 317182"/>
              <a:gd name="connsiteX370" fmla="*/ 61913 w 266700"/>
              <a:gd name="connsiteY370" fmla="*/ 179070 h 317182"/>
              <a:gd name="connsiteX371" fmla="*/ 61913 w 266700"/>
              <a:gd name="connsiteY371" fmla="*/ 179070 h 317182"/>
              <a:gd name="connsiteX372" fmla="*/ 62865 w 266700"/>
              <a:gd name="connsiteY372" fmla="*/ 240983 h 317182"/>
              <a:gd name="connsiteX373" fmla="*/ 62865 w 266700"/>
              <a:gd name="connsiteY373" fmla="*/ 240983 h 317182"/>
              <a:gd name="connsiteX374" fmla="*/ 62865 w 266700"/>
              <a:gd name="connsiteY374" fmla="*/ 240983 h 317182"/>
              <a:gd name="connsiteX375" fmla="*/ 62865 w 266700"/>
              <a:gd name="connsiteY375" fmla="*/ 240983 h 317182"/>
              <a:gd name="connsiteX376" fmla="*/ 62865 w 266700"/>
              <a:gd name="connsiteY376" fmla="*/ 240983 h 317182"/>
              <a:gd name="connsiteX377" fmla="*/ 63817 w 266700"/>
              <a:gd name="connsiteY377" fmla="*/ 248603 h 317182"/>
              <a:gd name="connsiteX378" fmla="*/ 67627 w 266700"/>
              <a:gd name="connsiteY378" fmla="*/ 250508 h 317182"/>
              <a:gd name="connsiteX379" fmla="*/ 65722 w 266700"/>
              <a:gd name="connsiteY379" fmla="*/ 246697 h 317182"/>
              <a:gd name="connsiteX380" fmla="*/ 64770 w 266700"/>
              <a:gd name="connsiteY380" fmla="*/ 245745 h 317182"/>
              <a:gd name="connsiteX381" fmla="*/ 63817 w 266700"/>
              <a:gd name="connsiteY381" fmla="*/ 243840 h 317182"/>
              <a:gd name="connsiteX382" fmla="*/ 61913 w 266700"/>
              <a:gd name="connsiteY382" fmla="*/ 245745 h 317182"/>
              <a:gd name="connsiteX383" fmla="*/ 63817 w 266700"/>
              <a:gd name="connsiteY383" fmla="*/ 248603 h 317182"/>
              <a:gd name="connsiteX384" fmla="*/ 66675 w 266700"/>
              <a:gd name="connsiteY384" fmla="*/ 214313 h 317182"/>
              <a:gd name="connsiteX385" fmla="*/ 64770 w 266700"/>
              <a:gd name="connsiteY385" fmla="*/ 212408 h 317182"/>
              <a:gd name="connsiteX386" fmla="*/ 62865 w 266700"/>
              <a:gd name="connsiteY386" fmla="*/ 213360 h 317182"/>
              <a:gd name="connsiteX387" fmla="*/ 63817 w 266700"/>
              <a:gd name="connsiteY387" fmla="*/ 215265 h 317182"/>
              <a:gd name="connsiteX388" fmla="*/ 66675 w 266700"/>
              <a:gd name="connsiteY388" fmla="*/ 214313 h 317182"/>
              <a:gd name="connsiteX389" fmla="*/ 62865 w 266700"/>
              <a:gd name="connsiteY389" fmla="*/ 198120 h 317182"/>
              <a:gd name="connsiteX390" fmla="*/ 63817 w 266700"/>
              <a:gd name="connsiteY390" fmla="*/ 199072 h 317182"/>
              <a:gd name="connsiteX391" fmla="*/ 63817 w 266700"/>
              <a:gd name="connsiteY391" fmla="*/ 198120 h 317182"/>
              <a:gd name="connsiteX392" fmla="*/ 62865 w 266700"/>
              <a:gd name="connsiteY392" fmla="*/ 197168 h 317182"/>
              <a:gd name="connsiteX393" fmla="*/ 62865 w 266700"/>
              <a:gd name="connsiteY393" fmla="*/ 198120 h 317182"/>
              <a:gd name="connsiteX394" fmla="*/ 64770 w 266700"/>
              <a:gd name="connsiteY394" fmla="*/ 220980 h 317182"/>
              <a:gd name="connsiteX395" fmla="*/ 63817 w 266700"/>
              <a:gd name="connsiteY395" fmla="*/ 221933 h 317182"/>
              <a:gd name="connsiteX396" fmla="*/ 64770 w 266700"/>
              <a:gd name="connsiteY396" fmla="*/ 222885 h 317182"/>
              <a:gd name="connsiteX397" fmla="*/ 65722 w 266700"/>
              <a:gd name="connsiteY397" fmla="*/ 221933 h 317182"/>
              <a:gd name="connsiteX398" fmla="*/ 64770 w 266700"/>
              <a:gd name="connsiteY398" fmla="*/ 220980 h 317182"/>
              <a:gd name="connsiteX399" fmla="*/ 65722 w 266700"/>
              <a:gd name="connsiteY399" fmla="*/ 203835 h 317182"/>
              <a:gd name="connsiteX400" fmla="*/ 65722 w 266700"/>
              <a:gd name="connsiteY400" fmla="*/ 203835 h 317182"/>
              <a:gd name="connsiteX401" fmla="*/ 65722 w 266700"/>
              <a:gd name="connsiteY401" fmla="*/ 203835 h 317182"/>
              <a:gd name="connsiteX402" fmla="*/ 65722 w 266700"/>
              <a:gd name="connsiteY402" fmla="*/ 203835 h 317182"/>
              <a:gd name="connsiteX403" fmla="*/ 65722 w 266700"/>
              <a:gd name="connsiteY403" fmla="*/ 203835 h 317182"/>
              <a:gd name="connsiteX404" fmla="*/ 71438 w 266700"/>
              <a:gd name="connsiteY404" fmla="*/ 251460 h 317182"/>
              <a:gd name="connsiteX405" fmla="*/ 68580 w 266700"/>
              <a:gd name="connsiteY405" fmla="*/ 250508 h 317182"/>
              <a:gd name="connsiteX406" fmla="*/ 68580 w 266700"/>
              <a:gd name="connsiteY406" fmla="*/ 253365 h 317182"/>
              <a:gd name="connsiteX407" fmla="*/ 71438 w 266700"/>
              <a:gd name="connsiteY407" fmla="*/ 251460 h 317182"/>
              <a:gd name="connsiteX408" fmla="*/ 71438 w 266700"/>
              <a:gd name="connsiteY408" fmla="*/ 264795 h 317182"/>
              <a:gd name="connsiteX409" fmla="*/ 72390 w 266700"/>
              <a:gd name="connsiteY409" fmla="*/ 263843 h 317182"/>
              <a:gd name="connsiteX410" fmla="*/ 72390 w 266700"/>
              <a:gd name="connsiteY410" fmla="*/ 261938 h 317182"/>
              <a:gd name="connsiteX411" fmla="*/ 71438 w 266700"/>
              <a:gd name="connsiteY411" fmla="*/ 263843 h 317182"/>
              <a:gd name="connsiteX412" fmla="*/ 71438 w 266700"/>
              <a:gd name="connsiteY412" fmla="*/ 264795 h 317182"/>
              <a:gd name="connsiteX413" fmla="*/ 73342 w 266700"/>
              <a:gd name="connsiteY413" fmla="*/ 269558 h 317182"/>
              <a:gd name="connsiteX414" fmla="*/ 72390 w 266700"/>
              <a:gd name="connsiteY414" fmla="*/ 268605 h 317182"/>
              <a:gd name="connsiteX415" fmla="*/ 71438 w 266700"/>
              <a:gd name="connsiteY415" fmla="*/ 269558 h 317182"/>
              <a:gd name="connsiteX416" fmla="*/ 73342 w 266700"/>
              <a:gd name="connsiteY416" fmla="*/ 269558 h 317182"/>
              <a:gd name="connsiteX417" fmla="*/ 73342 w 266700"/>
              <a:gd name="connsiteY417" fmla="*/ 269558 h 317182"/>
              <a:gd name="connsiteX418" fmla="*/ 189547 w 266700"/>
              <a:gd name="connsiteY418" fmla="*/ 164783 h 317182"/>
              <a:gd name="connsiteX419" fmla="*/ 186690 w 266700"/>
              <a:gd name="connsiteY419" fmla="*/ 109538 h 317182"/>
              <a:gd name="connsiteX420" fmla="*/ 180975 w 266700"/>
              <a:gd name="connsiteY420" fmla="*/ 74295 h 317182"/>
              <a:gd name="connsiteX421" fmla="*/ 169545 w 266700"/>
              <a:gd name="connsiteY421" fmla="*/ 40958 h 317182"/>
              <a:gd name="connsiteX422" fmla="*/ 152400 w 266700"/>
              <a:gd name="connsiteY422" fmla="*/ 18097 h 317182"/>
              <a:gd name="connsiteX423" fmla="*/ 128588 w 266700"/>
              <a:gd name="connsiteY423" fmla="*/ 17145 h 317182"/>
              <a:gd name="connsiteX424" fmla="*/ 106680 w 266700"/>
              <a:gd name="connsiteY424" fmla="*/ 38100 h 317182"/>
              <a:gd name="connsiteX425" fmla="*/ 89535 w 266700"/>
              <a:gd name="connsiteY425" fmla="*/ 79058 h 317182"/>
              <a:gd name="connsiteX426" fmla="*/ 79057 w 266700"/>
              <a:gd name="connsiteY426" fmla="*/ 160020 h 317182"/>
              <a:gd name="connsiteX427" fmla="*/ 78105 w 266700"/>
              <a:gd name="connsiteY427" fmla="*/ 172403 h 317182"/>
              <a:gd name="connsiteX428" fmla="*/ 81915 w 266700"/>
              <a:gd name="connsiteY428" fmla="*/ 210503 h 317182"/>
              <a:gd name="connsiteX429" fmla="*/ 86677 w 266700"/>
              <a:gd name="connsiteY429" fmla="*/ 237172 h 317182"/>
              <a:gd name="connsiteX430" fmla="*/ 92392 w 266700"/>
              <a:gd name="connsiteY430" fmla="*/ 254318 h 317182"/>
              <a:gd name="connsiteX431" fmla="*/ 101917 w 266700"/>
              <a:gd name="connsiteY431" fmla="*/ 272415 h 317182"/>
              <a:gd name="connsiteX432" fmla="*/ 106680 w 266700"/>
              <a:gd name="connsiteY432" fmla="*/ 279083 h 317182"/>
              <a:gd name="connsiteX433" fmla="*/ 125730 w 266700"/>
              <a:gd name="connsiteY433" fmla="*/ 296228 h 317182"/>
              <a:gd name="connsiteX434" fmla="*/ 158115 w 266700"/>
              <a:gd name="connsiteY434" fmla="*/ 290513 h 317182"/>
              <a:gd name="connsiteX435" fmla="*/ 180975 w 266700"/>
              <a:gd name="connsiteY435" fmla="*/ 245745 h 317182"/>
              <a:gd name="connsiteX436" fmla="*/ 186690 w 266700"/>
              <a:gd name="connsiteY436" fmla="*/ 217170 h 317182"/>
              <a:gd name="connsiteX437" fmla="*/ 189547 w 266700"/>
              <a:gd name="connsiteY437" fmla="*/ 164783 h 317182"/>
              <a:gd name="connsiteX438" fmla="*/ 186690 w 266700"/>
              <a:gd name="connsiteY438" fmla="*/ 239078 h 317182"/>
              <a:gd name="connsiteX439" fmla="*/ 186690 w 266700"/>
              <a:gd name="connsiteY439" fmla="*/ 239078 h 317182"/>
              <a:gd name="connsiteX440" fmla="*/ 186690 w 266700"/>
              <a:gd name="connsiteY440" fmla="*/ 239078 h 317182"/>
              <a:gd name="connsiteX441" fmla="*/ 186690 w 266700"/>
              <a:gd name="connsiteY441" fmla="*/ 239078 h 317182"/>
              <a:gd name="connsiteX442" fmla="*/ 186690 w 266700"/>
              <a:gd name="connsiteY442" fmla="*/ 239078 h 317182"/>
              <a:gd name="connsiteX443" fmla="*/ 198120 w 266700"/>
              <a:gd name="connsiteY443" fmla="*/ 195263 h 317182"/>
              <a:gd name="connsiteX444" fmla="*/ 211455 w 266700"/>
              <a:gd name="connsiteY444" fmla="*/ 189547 h 317182"/>
              <a:gd name="connsiteX445" fmla="*/ 212407 w 266700"/>
              <a:gd name="connsiteY445" fmla="*/ 188595 h 317182"/>
              <a:gd name="connsiteX446" fmla="*/ 209550 w 266700"/>
              <a:gd name="connsiteY446" fmla="*/ 184785 h 317182"/>
              <a:gd name="connsiteX447" fmla="*/ 197167 w 266700"/>
              <a:gd name="connsiteY447" fmla="*/ 191453 h 317182"/>
              <a:gd name="connsiteX448" fmla="*/ 195263 w 266700"/>
              <a:gd name="connsiteY448" fmla="*/ 193358 h 317182"/>
              <a:gd name="connsiteX449" fmla="*/ 195263 w 266700"/>
              <a:gd name="connsiteY449" fmla="*/ 196215 h 317182"/>
              <a:gd name="connsiteX450" fmla="*/ 198120 w 266700"/>
              <a:gd name="connsiteY450" fmla="*/ 195263 h 317182"/>
              <a:gd name="connsiteX451" fmla="*/ 200025 w 266700"/>
              <a:gd name="connsiteY451" fmla="*/ 268605 h 317182"/>
              <a:gd name="connsiteX452" fmla="*/ 199072 w 266700"/>
              <a:gd name="connsiteY452" fmla="*/ 265747 h 317182"/>
              <a:gd name="connsiteX453" fmla="*/ 198120 w 266700"/>
              <a:gd name="connsiteY453" fmla="*/ 267653 h 317182"/>
              <a:gd name="connsiteX454" fmla="*/ 199072 w 266700"/>
              <a:gd name="connsiteY454" fmla="*/ 271463 h 317182"/>
              <a:gd name="connsiteX455" fmla="*/ 200025 w 266700"/>
              <a:gd name="connsiteY455" fmla="*/ 268605 h 317182"/>
              <a:gd name="connsiteX456" fmla="*/ 213360 w 266700"/>
              <a:gd name="connsiteY456" fmla="*/ 231458 h 317182"/>
              <a:gd name="connsiteX457" fmla="*/ 217170 w 266700"/>
              <a:gd name="connsiteY457" fmla="*/ 231458 h 317182"/>
              <a:gd name="connsiteX458" fmla="*/ 211455 w 266700"/>
              <a:gd name="connsiteY458" fmla="*/ 229553 h 317182"/>
              <a:gd name="connsiteX459" fmla="*/ 209550 w 266700"/>
              <a:gd name="connsiteY459" fmla="*/ 236220 h 317182"/>
              <a:gd name="connsiteX460" fmla="*/ 211455 w 266700"/>
              <a:gd name="connsiteY460" fmla="*/ 240030 h 317182"/>
              <a:gd name="connsiteX461" fmla="*/ 207645 w 266700"/>
              <a:gd name="connsiteY461" fmla="*/ 240030 h 317182"/>
              <a:gd name="connsiteX462" fmla="*/ 199072 w 266700"/>
              <a:gd name="connsiteY462" fmla="*/ 241935 h 317182"/>
              <a:gd name="connsiteX463" fmla="*/ 198120 w 266700"/>
              <a:gd name="connsiteY463" fmla="*/ 243840 h 317182"/>
              <a:gd name="connsiteX464" fmla="*/ 199072 w 266700"/>
              <a:gd name="connsiteY464" fmla="*/ 244793 h 317182"/>
              <a:gd name="connsiteX465" fmla="*/ 211455 w 266700"/>
              <a:gd name="connsiteY465" fmla="*/ 240030 h 317182"/>
              <a:gd name="connsiteX466" fmla="*/ 213360 w 266700"/>
              <a:gd name="connsiteY466" fmla="*/ 234315 h 317182"/>
              <a:gd name="connsiteX467" fmla="*/ 213360 w 266700"/>
              <a:gd name="connsiteY467" fmla="*/ 231458 h 317182"/>
              <a:gd name="connsiteX468" fmla="*/ 199072 w 266700"/>
              <a:gd name="connsiteY468" fmla="*/ 84772 h 317182"/>
              <a:gd name="connsiteX469" fmla="*/ 202882 w 266700"/>
              <a:gd name="connsiteY469" fmla="*/ 81915 h 317182"/>
              <a:gd name="connsiteX470" fmla="*/ 200977 w 266700"/>
              <a:gd name="connsiteY470" fmla="*/ 80963 h 317182"/>
              <a:gd name="connsiteX471" fmla="*/ 199072 w 266700"/>
              <a:gd name="connsiteY471" fmla="*/ 82868 h 317182"/>
              <a:gd name="connsiteX472" fmla="*/ 199072 w 266700"/>
              <a:gd name="connsiteY472" fmla="*/ 84772 h 317182"/>
              <a:gd name="connsiteX473" fmla="*/ 198120 w 266700"/>
              <a:gd name="connsiteY473" fmla="*/ 41910 h 317182"/>
              <a:gd name="connsiteX474" fmla="*/ 198120 w 266700"/>
              <a:gd name="connsiteY474" fmla="*/ 41910 h 317182"/>
              <a:gd name="connsiteX475" fmla="*/ 200025 w 266700"/>
              <a:gd name="connsiteY475" fmla="*/ 41910 h 317182"/>
              <a:gd name="connsiteX476" fmla="*/ 198120 w 266700"/>
              <a:gd name="connsiteY476" fmla="*/ 41910 h 317182"/>
              <a:gd name="connsiteX477" fmla="*/ 198120 w 266700"/>
              <a:gd name="connsiteY477" fmla="*/ 41910 h 317182"/>
              <a:gd name="connsiteX478" fmla="*/ 205740 w 266700"/>
              <a:gd name="connsiteY478" fmla="*/ 133350 h 317182"/>
              <a:gd name="connsiteX479" fmla="*/ 201930 w 266700"/>
              <a:gd name="connsiteY479" fmla="*/ 130493 h 317182"/>
              <a:gd name="connsiteX480" fmla="*/ 200025 w 266700"/>
              <a:gd name="connsiteY480" fmla="*/ 132397 h 317182"/>
              <a:gd name="connsiteX481" fmla="*/ 203835 w 266700"/>
              <a:gd name="connsiteY481" fmla="*/ 135255 h 317182"/>
              <a:gd name="connsiteX482" fmla="*/ 205740 w 266700"/>
              <a:gd name="connsiteY482" fmla="*/ 133350 h 317182"/>
              <a:gd name="connsiteX483" fmla="*/ 200977 w 266700"/>
              <a:gd name="connsiteY483" fmla="*/ 68580 h 317182"/>
              <a:gd name="connsiteX484" fmla="*/ 202882 w 266700"/>
              <a:gd name="connsiteY484" fmla="*/ 68580 h 317182"/>
              <a:gd name="connsiteX485" fmla="*/ 202882 w 266700"/>
              <a:gd name="connsiteY485" fmla="*/ 67628 h 317182"/>
              <a:gd name="connsiteX486" fmla="*/ 201930 w 266700"/>
              <a:gd name="connsiteY486" fmla="*/ 67628 h 317182"/>
              <a:gd name="connsiteX487" fmla="*/ 200977 w 266700"/>
              <a:gd name="connsiteY487" fmla="*/ 68580 h 317182"/>
              <a:gd name="connsiteX488" fmla="*/ 202882 w 266700"/>
              <a:gd name="connsiteY488" fmla="*/ 53340 h 317182"/>
              <a:gd name="connsiteX489" fmla="*/ 202882 w 266700"/>
              <a:gd name="connsiteY489" fmla="*/ 53340 h 317182"/>
              <a:gd name="connsiteX490" fmla="*/ 204788 w 266700"/>
              <a:gd name="connsiteY490" fmla="*/ 53340 h 317182"/>
              <a:gd name="connsiteX491" fmla="*/ 202882 w 266700"/>
              <a:gd name="connsiteY491" fmla="*/ 53340 h 317182"/>
              <a:gd name="connsiteX492" fmla="*/ 202882 w 266700"/>
              <a:gd name="connsiteY492" fmla="*/ 53340 h 317182"/>
              <a:gd name="connsiteX493" fmla="*/ 203835 w 266700"/>
              <a:gd name="connsiteY493" fmla="*/ 47625 h 317182"/>
              <a:gd name="connsiteX494" fmla="*/ 209550 w 266700"/>
              <a:gd name="connsiteY494" fmla="*/ 50483 h 317182"/>
              <a:gd name="connsiteX495" fmla="*/ 210502 w 266700"/>
              <a:gd name="connsiteY495" fmla="*/ 49530 h 317182"/>
              <a:gd name="connsiteX496" fmla="*/ 204788 w 266700"/>
              <a:gd name="connsiteY496" fmla="*/ 42863 h 317182"/>
              <a:gd name="connsiteX497" fmla="*/ 203835 w 266700"/>
              <a:gd name="connsiteY497" fmla="*/ 43815 h 317182"/>
              <a:gd name="connsiteX498" fmla="*/ 203835 w 266700"/>
              <a:gd name="connsiteY498" fmla="*/ 47625 h 317182"/>
              <a:gd name="connsiteX499" fmla="*/ 215265 w 266700"/>
              <a:gd name="connsiteY499" fmla="*/ 254318 h 317182"/>
              <a:gd name="connsiteX500" fmla="*/ 212407 w 266700"/>
              <a:gd name="connsiteY500" fmla="*/ 254318 h 317182"/>
              <a:gd name="connsiteX501" fmla="*/ 206692 w 266700"/>
              <a:gd name="connsiteY501" fmla="*/ 250508 h 317182"/>
              <a:gd name="connsiteX502" fmla="*/ 203835 w 266700"/>
              <a:gd name="connsiteY502" fmla="*/ 252413 h 317182"/>
              <a:gd name="connsiteX503" fmla="*/ 205740 w 266700"/>
              <a:gd name="connsiteY503" fmla="*/ 253365 h 317182"/>
              <a:gd name="connsiteX504" fmla="*/ 212407 w 266700"/>
              <a:gd name="connsiteY504" fmla="*/ 253365 h 317182"/>
              <a:gd name="connsiteX505" fmla="*/ 212407 w 266700"/>
              <a:gd name="connsiteY505" fmla="*/ 255270 h 317182"/>
              <a:gd name="connsiteX506" fmla="*/ 215265 w 266700"/>
              <a:gd name="connsiteY506" fmla="*/ 259080 h 317182"/>
              <a:gd name="connsiteX507" fmla="*/ 218122 w 266700"/>
              <a:gd name="connsiteY507" fmla="*/ 257175 h 317182"/>
              <a:gd name="connsiteX508" fmla="*/ 215265 w 266700"/>
              <a:gd name="connsiteY508" fmla="*/ 254318 h 317182"/>
              <a:gd name="connsiteX509" fmla="*/ 203835 w 266700"/>
              <a:gd name="connsiteY509" fmla="*/ 207645 h 317182"/>
              <a:gd name="connsiteX510" fmla="*/ 208597 w 266700"/>
              <a:gd name="connsiteY510" fmla="*/ 209550 h 317182"/>
              <a:gd name="connsiteX511" fmla="*/ 210502 w 266700"/>
              <a:gd name="connsiteY511" fmla="*/ 207645 h 317182"/>
              <a:gd name="connsiteX512" fmla="*/ 205740 w 266700"/>
              <a:gd name="connsiteY512" fmla="*/ 205740 h 317182"/>
              <a:gd name="connsiteX513" fmla="*/ 203835 w 266700"/>
              <a:gd name="connsiteY513" fmla="*/ 207645 h 317182"/>
              <a:gd name="connsiteX514" fmla="*/ 204788 w 266700"/>
              <a:gd name="connsiteY514" fmla="*/ 228600 h 317182"/>
              <a:gd name="connsiteX515" fmla="*/ 203835 w 266700"/>
              <a:gd name="connsiteY515" fmla="*/ 230505 h 317182"/>
              <a:gd name="connsiteX516" fmla="*/ 204788 w 266700"/>
              <a:gd name="connsiteY516" fmla="*/ 230505 h 317182"/>
              <a:gd name="connsiteX517" fmla="*/ 204788 w 266700"/>
              <a:gd name="connsiteY517" fmla="*/ 228600 h 317182"/>
              <a:gd name="connsiteX518" fmla="*/ 204788 w 266700"/>
              <a:gd name="connsiteY518" fmla="*/ 228600 h 317182"/>
              <a:gd name="connsiteX519" fmla="*/ 207645 w 266700"/>
              <a:gd name="connsiteY519" fmla="*/ 106680 h 317182"/>
              <a:gd name="connsiteX520" fmla="*/ 205740 w 266700"/>
              <a:gd name="connsiteY520" fmla="*/ 105728 h 317182"/>
              <a:gd name="connsiteX521" fmla="*/ 204788 w 266700"/>
              <a:gd name="connsiteY521" fmla="*/ 107633 h 317182"/>
              <a:gd name="connsiteX522" fmla="*/ 205740 w 266700"/>
              <a:gd name="connsiteY522" fmla="*/ 108585 h 317182"/>
              <a:gd name="connsiteX523" fmla="*/ 207645 w 266700"/>
              <a:gd name="connsiteY523" fmla="*/ 106680 h 317182"/>
              <a:gd name="connsiteX524" fmla="*/ 207645 w 266700"/>
              <a:gd name="connsiteY524" fmla="*/ 268605 h 317182"/>
              <a:gd name="connsiteX525" fmla="*/ 204788 w 266700"/>
              <a:gd name="connsiteY525" fmla="*/ 270510 h 317182"/>
              <a:gd name="connsiteX526" fmla="*/ 207645 w 266700"/>
              <a:gd name="connsiteY526" fmla="*/ 271463 h 317182"/>
              <a:gd name="connsiteX527" fmla="*/ 207645 w 266700"/>
              <a:gd name="connsiteY527" fmla="*/ 268605 h 317182"/>
              <a:gd name="connsiteX528" fmla="*/ 205740 w 266700"/>
              <a:gd name="connsiteY528" fmla="*/ 149543 h 317182"/>
              <a:gd name="connsiteX529" fmla="*/ 207645 w 266700"/>
              <a:gd name="connsiteY529" fmla="*/ 148590 h 317182"/>
              <a:gd name="connsiteX530" fmla="*/ 206692 w 266700"/>
              <a:gd name="connsiteY530" fmla="*/ 148590 h 317182"/>
              <a:gd name="connsiteX531" fmla="*/ 206692 w 266700"/>
              <a:gd name="connsiteY531" fmla="*/ 148590 h 317182"/>
              <a:gd name="connsiteX532" fmla="*/ 205740 w 266700"/>
              <a:gd name="connsiteY532" fmla="*/ 149543 h 317182"/>
              <a:gd name="connsiteX533" fmla="*/ 207645 w 266700"/>
              <a:gd name="connsiteY533" fmla="*/ 196215 h 317182"/>
              <a:gd name="connsiteX534" fmla="*/ 205740 w 266700"/>
              <a:gd name="connsiteY534" fmla="*/ 194310 h 317182"/>
              <a:gd name="connsiteX535" fmla="*/ 205740 w 266700"/>
              <a:gd name="connsiteY535" fmla="*/ 195263 h 317182"/>
              <a:gd name="connsiteX536" fmla="*/ 207645 w 266700"/>
              <a:gd name="connsiteY536" fmla="*/ 196215 h 317182"/>
              <a:gd name="connsiteX537" fmla="*/ 212407 w 266700"/>
              <a:gd name="connsiteY537" fmla="*/ 204788 h 317182"/>
              <a:gd name="connsiteX538" fmla="*/ 213360 w 266700"/>
              <a:gd name="connsiteY538" fmla="*/ 204788 h 317182"/>
              <a:gd name="connsiteX539" fmla="*/ 214313 w 266700"/>
              <a:gd name="connsiteY539" fmla="*/ 203835 h 317182"/>
              <a:gd name="connsiteX540" fmla="*/ 214313 w 266700"/>
              <a:gd name="connsiteY540" fmla="*/ 196215 h 317182"/>
              <a:gd name="connsiteX541" fmla="*/ 209550 w 266700"/>
              <a:gd name="connsiteY541" fmla="*/ 193358 h 317182"/>
              <a:gd name="connsiteX542" fmla="*/ 207645 w 266700"/>
              <a:gd name="connsiteY542" fmla="*/ 196215 h 317182"/>
              <a:gd name="connsiteX543" fmla="*/ 211455 w 266700"/>
              <a:gd name="connsiteY543" fmla="*/ 263843 h 317182"/>
              <a:gd name="connsiteX544" fmla="*/ 209550 w 266700"/>
              <a:gd name="connsiteY544" fmla="*/ 263843 h 317182"/>
              <a:gd name="connsiteX545" fmla="*/ 208597 w 266700"/>
              <a:gd name="connsiteY545" fmla="*/ 260985 h 317182"/>
              <a:gd name="connsiteX546" fmla="*/ 207645 w 266700"/>
              <a:gd name="connsiteY546" fmla="*/ 260985 h 317182"/>
              <a:gd name="connsiteX547" fmla="*/ 209550 w 266700"/>
              <a:gd name="connsiteY547" fmla="*/ 263843 h 317182"/>
              <a:gd name="connsiteX548" fmla="*/ 208597 w 266700"/>
              <a:gd name="connsiteY548" fmla="*/ 268605 h 317182"/>
              <a:gd name="connsiteX549" fmla="*/ 210502 w 266700"/>
              <a:gd name="connsiteY549" fmla="*/ 266700 h 317182"/>
              <a:gd name="connsiteX550" fmla="*/ 211455 w 266700"/>
              <a:gd name="connsiteY550" fmla="*/ 263843 h 317182"/>
              <a:gd name="connsiteX551" fmla="*/ 207645 w 266700"/>
              <a:gd name="connsiteY551" fmla="*/ 92393 h 317182"/>
              <a:gd name="connsiteX552" fmla="*/ 207645 w 266700"/>
              <a:gd name="connsiteY552" fmla="*/ 91440 h 317182"/>
              <a:gd name="connsiteX553" fmla="*/ 207645 w 266700"/>
              <a:gd name="connsiteY553" fmla="*/ 92393 h 317182"/>
              <a:gd name="connsiteX554" fmla="*/ 207645 w 266700"/>
              <a:gd name="connsiteY554" fmla="*/ 92393 h 317182"/>
              <a:gd name="connsiteX555" fmla="*/ 207645 w 266700"/>
              <a:gd name="connsiteY555" fmla="*/ 92393 h 317182"/>
              <a:gd name="connsiteX556" fmla="*/ 207645 w 266700"/>
              <a:gd name="connsiteY556" fmla="*/ 125730 h 317182"/>
              <a:gd name="connsiteX557" fmla="*/ 207645 w 266700"/>
              <a:gd name="connsiteY557" fmla="*/ 125730 h 317182"/>
              <a:gd name="connsiteX558" fmla="*/ 207645 w 266700"/>
              <a:gd name="connsiteY558" fmla="*/ 123825 h 317182"/>
              <a:gd name="connsiteX559" fmla="*/ 206692 w 266700"/>
              <a:gd name="connsiteY559" fmla="*/ 124778 h 317182"/>
              <a:gd name="connsiteX560" fmla="*/ 207645 w 266700"/>
              <a:gd name="connsiteY560" fmla="*/ 125730 h 317182"/>
              <a:gd name="connsiteX561" fmla="*/ 207645 w 266700"/>
              <a:gd name="connsiteY561" fmla="*/ 40005 h 317182"/>
              <a:gd name="connsiteX562" fmla="*/ 208597 w 266700"/>
              <a:gd name="connsiteY562" fmla="*/ 40958 h 317182"/>
              <a:gd name="connsiteX563" fmla="*/ 209550 w 266700"/>
              <a:gd name="connsiteY563" fmla="*/ 40005 h 317182"/>
              <a:gd name="connsiteX564" fmla="*/ 207645 w 266700"/>
              <a:gd name="connsiteY564" fmla="*/ 40005 h 317182"/>
              <a:gd name="connsiteX565" fmla="*/ 207645 w 266700"/>
              <a:gd name="connsiteY565" fmla="*/ 40005 h 317182"/>
              <a:gd name="connsiteX566" fmla="*/ 207645 w 266700"/>
              <a:gd name="connsiteY566" fmla="*/ 160972 h 317182"/>
              <a:gd name="connsiteX567" fmla="*/ 207645 w 266700"/>
              <a:gd name="connsiteY567" fmla="*/ 160972 h 317182"/>
              <a:gd name="connsiteX568" fmla="*/ 213360 w 266700"/>
              <a:gd name="connsiteY568" fmla="*/ 160020 h 317182"/>
              <a:gd name="connsiteX569" fmla="*/ 211455 w 266700"/>
              <a:gd name="connsiteY569" fmla="*/ 159068 h 317182"/>
              <a:gd name="connsiteX570" fmla="*/ 207645 w 266700"/>
              <a:gd name="connsiteY570" fmla="*/ 160972 h 317182"/>
              <a:gd name="connsiteX571" fmla="*/ 207645 w 266700"/>
              <a:gd name="connsiteY571" fmla="*/ 214313 h 317182"/>
              <a:gd name="connsiteX572" fmla="*/ 207645 w 266700"/>
              <a:gd name="connsiteY572" fmla="*/ 214313 h 317182"/>
              <a:gd name="connsiteX573" fmla="*/ 207645 w 266700"/>
              <a:gd name="connsiteY573" fmla="*/ 215265 h 317182"/>
              <a:gd name="connsiteX574" fmla="*/ 207645 w 266700"/>
              <a:gd name="connsiteY574" fmla="*/ 214313 h 317182"/>
              <a:gd name="connsiteX575" fmla="*/ 207645 w 266700"/>
              <a:gd name="connsiteY575" fmla="*/ 214313 h 317182"/>
              <a:gd name="connsiteX576" fmla="*/ 208597 w 266700"/>
              <a:gd name="connsiteY576" fmla="*/ 119063 h 317182"/>
              <a:gd name="connsiteX577" fmla="*/ 207645 w 266700"/>
              <a:gd name="connsiteY577" fmla="*/ 120015 h 317182"/>
              <a:gd name="connsiteX578" fmla="*/ 211455 w 266700"/>
              <a:gd name="connsiteY578" fmla="*/ 121920 h 317182"/>
              <a:gd name="connsiteX579" fmla="*/ 213360 w 266700"/>
              <a:gd name="connsiteY579" fmla="*/ 119063 h 317182"/>
              <a:gd name="connsiteX580" fmla="*/ 215265 w 266700"/>
              <a:gd name="connsiteY580" fmla="*/ 117158 h 317182"/>
              <a:gd name="connsiteX581" fmla="*/ 215265 w 266700"/>
              <a:gd name="connsiteY581" fmla="*/ 117158 h 317182"/>
              <a:gd name="connsiteX582" fmla="*/ 213360 w 266700"/>
              <a:gd name="connsiteY582" fmla="*/ 119063 h 317182"/>
              <a:gd name="connsiteX583" fmla="*/ 208597 w 266700"/>
              <a:gd name="connsiteY583" fmla="*/ 119063 h 317182"/>
              <a:gd name="connsiteX584" fmla="*/ 211455 w 266700"/>
              <a:gd name="connsiteY584" fmla="*/ 244793 h 317182"/>
              <a:gd name="connsiteX585" fmla="*/ 209550 w 266700"/>
              <a:gd name="connsiteY585" fmla="*/ 245745 h 317182"/>
              <a:gd name="connsiteX586" fmla="*/ 211455 w 266700"/>
              <a:gd name="connsiteY586" fmla="*/ 247650 h 317182"/>
              <a:gd name="connsiteX587" fmla="*/ 212407 w 266700"/>
              <a:gd name="connsiteY587" fmla="*/ 245745 h 317182"/>
              <a:gd name="connsiteX588" fmla="*/ 211455 w 266700"/>
              <a:gd name="connsiteY588" fmla="*/ 244793 h 317182"/>
              <a:gd name="connsiteX589" fmla="*/ 217170 w 266700"/>
              <a:gd name="connsiteY589" fmla="*/ 212408 h 317182"/>
              <a:gd name="connsiteX590" fmla="*/ 218122 w 266700"/>
              <a:gd name="connsiteY590" fmla="*/ 211455 h 317182"/>
              <a:gd name="connsiteX591" fmla="*/ 216217 w 266700"/>
              <a:gd name="connsiteY591" fmla="*/ 210503 h 317182"/>
              <a:gd name="connsiteX592" fmla="*/ 214313 w 266700"/>
              <a:gd name="connsiteY592" fmla="*/ 213360 h 317182"/>
              <a:gd name="connsiteX593" fmla="*/ 210502 w 266700"/>
              <a:gd name="connsiteY593" fmla="*/ 215265 h 317182"/>
              <a:gd name="connsiteX594" fmla="*/ 210502 w 266700"/>
              <a:gd name="connsiteY594" fmla="*/ 216218 h 317182"/>
              <a:gd name="connsiteX595" fmla="*/ 213360 w 266700"/>
              <a:gd name="connsiteY595" fmla="*/ 214313 h 317182"/>
              <a:gd name="connsiteX596" fmla="*/ 217170 w 266700"/>
              <a:gd name="connsiteY596" fmla="*/ 212408 h 317182"/>
              <a:gd name="connsiteX597" fmla="*/ 212407 w 266700"/>
              <a:gd name="connsiteY597" fmla="*/ 102870 h 317182"/>
              <a:gd name="connsiteX598" fmla="*/ 213360 w 266700"/>
              <a:gd name="connsiteY598" fmla="*/ 102870 h 317182"/>
              <a:gd name="connsiteX599" fmla="*/ 215265 w 266700"/>
              <a:gd name="connsiteY599" fmla="*/ 101918 h 317182"/>
              <a:gd name="connsiteX600" fmla="*/ 213360 w 266700"/>
              <a:gd name="connsiteY600" fmla="*/ 101918 h 317182"/>
              <a:gd name="connsiteX601" fmla="*/ 212407 w 266700"/>
              <a:gd name="connsiteY601" fmla="*/ 102870 h 317182"/>
              <a:gd name="connsiteX602" fmla="*/ 213360 w 266700"/>
              <a:gd name="connsiteY602" fmla="*/ 74295 h 317182"/>
              <a:gd name="connsiteX603" fmla="*/ 214313 w 266700"/>
              <a:gd name="connsiteY603" fmla="*/ 75247 h 317182"/>
              <a:gd name="connsiteX604" fmla="*/ 215265 w 266700"/>
              <a:gd name="connsiteY604" fmla="*/ 73343 h 317182"/>
              <a:gd name="connsiteX605" fmla="*/ 214313 w 266700"/>
              <a:gd name="connsiteY605" fmla="*/ 72390 h 317182"/>
              <a:gd name="connsiteX606" fmla="*/ 213360 w 266700"/>
              <a:gd name="connsiteY606" fmla="*/ 74295 h 317182"/>
              <a:gd name="connsiteX607" fmla="*/ 219075 w 266700"/>
              <a:gd name="connsiteY607" fmla="*/ 87630 h 317182"/>
              <a:gd name="connsiteX608" fmla="*/ 215265 w 266700"/>
              <a:gd name="connsiteY608" fmla="*/ 83820 h 317182"/>
              <a:gd name="connsiteX609" fmla="*/ 213360 w 266700"/>
              <a:gd name="connsiteY609" fmla="*/ 84772 h 317182"/>
              <a:gd name="connsiteX610" fmla="*/ 219075 w 266700"/>
              <a:gd name="connsiteY610" fmla="*/ 87630 h 317182"/>
              <a:gd name="connsiteX611" fmla="*/ 219075 w 266700"/>
              <a:gd name="connsiteY611" fmla="*/ 87630 h 317182"/>
              <a:gd name="connsiteX612" fmla="*/ 215265 w 266700"/>
              <a:gd name="connsiteY612" fmla="*/ 134303 h 317182"/>
              <a:gd name="connsiteX613" fmla="*/ 213360 w 266700"/>
              <a:gd name="connsiteY613" fmla="*/ 134303 h 317182"/>
              <a:gd name="connsiteX614" fmla="*/ 213360 w 266700"/>
              <a:gd name="connsiteY614" fmla="*/ 134303 h 317182"/>
              <a:gd name="connsiteX615" fmla="*/ 214313 w 266700"/>
              <a:gd name="connsiteY615" fmla="*/ 135255 h 317182"/>
              <a:gd name="connsiteX616" fmla="*/ 215265 w 266700"/>
              <a:gd name="connsiteY616" fmla="*/ 134303 h 317182"/>
              <a:gd name="connsiteX617" fmla="*/ 214313 w 266700"/>
              <a:gd name="connsiteY617" fmla="*/ 219075 h 317182"/>
              <a:gd name="connsiteX618" fmla="*/ 214313 w 266700"/>
              <a:gd name="connsiteY618" fmla="*/ 219075 h 317182"/>
              <a:gd name="connsiteX619" fmla="*/ 215265 w 266700"/>
              <a:gd name="connsiteY619" fmla="*/ 220980 h 317182"/>
              <a:gd name="connsiteX620" fmla="*/ 216217 w 266700"/>
              <a:gd name="connsiteY620" fmla="*/ 220028 h 317182"/>
              <a:gd name="connsiteX621" fmla="*/ 214313 w 266700"/>
              <a:gd name="connsiteY621" fmla="*/ 219075 h 317182"/>
              <a:gd name="connsiteX622" fmla="*/ 216217 w 266700"/>
              <a:gd name="connsiteY622" fmla="*/ 179070 h 317182"/>
              <a:gd name="connsiteX623" fmla="*/ 215265 w 266700"/>
              <a:gd name="connsiteY623" fmla="*/ 181928 h 317182"/>
              <a:gd name="connsiteX624" fmla="*/ 217170 w 266700"/>
              <a:gd name="connsiteY624" fmla="*/ 184785 h 317182"/>
              <a:gd name="connsiteX625" fmla="*/ 219075 w 266700"/>
              <a:gd name="connsiteY625" fmla="*/ 182880 h 317182"/>
              <a:gd name="connsiteX626" fmla="*/ 216217 w 266700"/>
              <a:gd name="connsiteY626" fmla="*/ 179070 h 317182"/>
              <a:gd name="connsiteX627" fmla="*/ 216217 w 266700"/>
              <a:gd name="connsiteY627" fmla="*/ 147638 h 317182"/>
              <a:gd name="connsiteX628" fmla="*/ 216217 w 266700"/>
              <a:gd name="connsiteY628" fmla="*/ 147638 h 317182"/>
              <a:gd name="connsiteX629" fmla="*/ 218122 w 266700"/>
              <a:gd name="connsiteY629" fmla="*/ 147638 h 317182"/>
              <a:gd name="connsiteX630" fmla="*/ 216217 w 266700"/>
              <a:gd name="connsiteY630" fmla="*/ 147638 h 317182"/>
              <a:gd name="connsiteX631" fmla="*/ 216217 w 266700"/>
              <a:gd name="connsiteY631" fmla="*/ 147638 h 317182"/>
              <a:gd name="connsiteX632" fmla="*/ 216217 w 266700"/>
              <a:gd name="connsiteY632" fmla="*/ 167640 h 317182"/>
              <a:gd name="connsiteX633" fmla="*/ 217170 w 266700"/>
              <a:gd name="connsiteY633" fmla="*/ 168593 h 317182"/>
              <a:gd name="connsiteX634" fmla="*/ 217170 w 266700"/>
              <a:gd name="connsiteY634" fmla="*/ 167640 h 317182"/>
              <a:gd name="connsiteX635" fmla="*/ 216217 w 266700"/>
              <a:gd name="connsiteY635" fmla="*/ 165735 h 317182"/>
              <a:gd name="connsiteX636" fmla="*/ 216217 w 266700"/>
              <a:gd name="connsiteY636" fmla="*/ 167640 h 317182"/>
              <a:gd name="connsiteX637" fmla="*/ 217170 w 266700"/>
              <a:gd name="connsiteY637" fmla="*/ 109538 h 317182"/>
              <a:gd name="connsiteX638" fmla="*/ 218122 w 266700"/>
              <a:gd name="connsiteY638" fmla="*/ 110490 h 317182"/>
              <a:gd name="connsiteX639" fmla="*/ 220027 w 266700"/>
              <a:gd name="connsiteY639" fmla="*/ 107633 h 317182"/>
              <a:gd name="connsiteX640" fmla="*/ 219075 w 266700"/>
              <a:gd name="connsiteY640" fmla="*/ 106680 h 317182"/>
              <a:gd name="connsiteX641" fmla="*/ 217170 w 266700"/>
              <a:gd name="connsiteY641" fmla="*/ 109538 h 317182"/>
              <a:gd name="connsiteX642" fmla="*/ 217170 w 266700"/>
              <a:gd name="connsiteY642" fmla="*/ 51435 h 317182"/>
              <a:gd name="connsiteX643" fmla="*/ 219075 w 266700"/>
              <a:gd name="connsiteY643" fmla="*/ 51435 h 317182"/>
              <a:gd name="connsiteX644" fmla="*/ 219075 w 266700"/>
              <a:gd name="connsiteY644" fmla="*/ 50483 h 317182"/>
              <a:gd name="connsiteX645" fmla="*/ 217170 w 266700"/>
              <a:gd name="connsiteY645" fmla="*/ 51435 h 317182"/>
              <a:gd name="connsiteX646" fmla="*/ 217170 w 266700"/>
              <a:gd name="connsiteY646" fmla="*/ 51435 h 317182"/>
              <a:gd name="connsiteX647" fmla="*/ 218122 w 266700"/>
              <a:gd name="connsiteY647" fmla="*/ 91440 h 317182"/>
              <a:gd name="connsiteX648" fmla="*/ 217170 w 266700"/>
              <a:gd name="connsiteY648" fmla="*/ 93345 h 317182"/>
              <a:gd name="connsiteX649" fmla="*/ 218122 w 266700"/>
              <a:gd name="connsiteY649" fmla="*/ 94297 h 317182"/>
              <a:gd name="connsiteX650" fmla="*/ 219075 w 266700"/>
              <a:gd name="connsiteY650" fmla="*/ 94297 h 317182"/>
              <a:gd name="connsiteX651" fmla="*/ 218122 w 266700"/>
              <a:gd name="connsiteY651" fmla="*/ 91440 h 317182"/>
              <a:gd name="connsiteX652" fmla="*/ 217170 w 266700"/>
              <a:gd name="connsiteY652" fmla="*/ 216218 h 317182"/>
              <a:gd name="connsiteX653" fmla="*/ 218122 w 266700"/>
              <a:gd name="connsiteY653" fmla="*/ 217170 h 317182"/>
              <a:gd name="connsiteX654" fmla="*/ 222885 w 266700"/>
              <a:gd name="connsiteY654" fmla="*/ 218122 h 317182"/>
              <a:gd name="connsiteX655" fmla="*/ 218122 w 266700"/>
              <a:gd name="connsiteY655" fmla="*/ 216218 h 317182"/>
              <a:gd name="connsiteX656" fmla="*/ 217170 w 266700"/>
              <a:gd name="connsiteY656" fmla="*/ 216218 h 317182"/>
              <a:gd name="connsiteX657" fmla="*/ 222885 w 266700"/>
              <a:gd name="connsiteY657" fmla="*/ 228600 h 317182"/>
              <a:gd name="connsiteX658" fmla="*/ 220980 w 266700"/>
              <a:gd name="connsiteY658" fmla="*/ 230505 h 317182"/>
              <a:gd name="connsiteX659" fmla="*/ 217170 w 266700"/>
              <a:gd name="connsiteY659" fmla="*/ 231458 h 317182"/>
              <a:gd name="connsiteX660" fmla="*/ 222885 w 266700"/>
              <a:gd name="connsiteY660" fmla="*/ 240030 h 317182"/>
              <a:gd name="connsiteX661" fmla="*/ 228600 w 266700"/>
              <a:gd name="connsiteY661" fmla="*/ 234315 h 317182"/>
              <a:gd name="connsiteX662" fmla="*/ 222885 w 266700"/>
              <a:gd name="connsiteY662" fmla="*/ 228600 h 317182"/>
              <a:gd name="connsiteX663" fmla="*/ 220027 w 266700"/>
              <a:gd name="connsiteY663" fmla="*/ 246697 h 317182"/>
              <a:gd name="connsiteX664" fmla="*/ 217170 w 266700"/>
              <a:gd name="connsiteY664" fmla="*/ 247650 h 317182"/>
              <a:gd name="connsiteX665" fmla="*/ 218122 w 266700"/>
              <a:gd name="connsiteY665" fmla="*/ 250508 h 317182"/>
              <a:gd name="connsiteX666" fmla="*/ 220027 w 266700"/>
              <a:gd name="connsiteY666" fmla="*/ 249555 h 317182"/>
              <a:gd name="connsiteX667" fmla="*/ 220027 w 266700"/>
              <a:gd name="connsiteY667" fmla="*/ 246697 h 317182"/>
              <a:gd name="connsiteX668" fmla="*/ 218122 w 266700"/>
              <a:gd name="connsiteY668" fmla="*/ 157163 h 317182"/>
              <a:gd name="connsiteX669" fmla="*/ 219075 w 266700"/>
              <a:gd name="connsiteY669" fmla="*/ 159068 h 317182"/>
              <a:gd name="connsiteX670" fmla="*/ 222885 w 266700"/>
              <a:gd name="connsiteY670" fmla="*/ 157163 h 317182"/>
              <a:gd name="connsiteX671" fmla="*/ 220980 w 266700"/>
              <a:gd name="connsiteY671" fmla="*/ 155258 h 317182"/>
              <a:gd name="connsiteX672" fmla="*/ 218122 w 266700"/>
              <a:gd name="connsiteY672" fmla="*/ 157163 h 317182"/>
              <a:gd name="connsiteX673" fmla="*/ 220027 w 266700"/>
              <a:gd name="connsiteY673" fmla="*/ 191453 h 317182"/>
              <a:gd name="connsiteX674" fmla="*/ 218122 w 266700"/>
              <a:gd name="connsiteY674" fmla="*/ 191453 h 317182"/>
              <a:gd name="connsiteX675" fmla="*/ 218122 w 266700"/>
              <a:gd name="connsiteY675" fmla="*/ 193358 h 317182"/>
              <a:gd name="connsiteX676" fmla="*/ 220027 w 266700"/>
              <a:gd name="connsiteY676" fmla="*/ 193358 h 317182"/>
              <a:gd name="connsiteX677" fmla="*/ 220027 w 266700"/>
              <a:gd name="connsiteY677" fmla="*/ 191453 h 317182"/>
              <a:gd name="connsiteX678" fmla="*/ 220980 w 266700"/>
              <a:gd name="connsiteY678" fmla="*/ 200978 h 317182"/>
              <a:gd name="connsiteX679" fmla="*/ 220027 w 266700"/>
              <a:gd name="connsiteY679" fmla="*/ 200025 h 317182"/>
              <a:gd name="connsiteX680" fmla="*/ 219075 w 266700"/>
              <a:gd name="connsiteY680" fmla="*/ 200025 h 317182"/>
              <a:gd name="connsiteX681" fmla="*/ 219075 w 266700"/>
              <a:gd name="connsiteY681" fmla="*/ 201930 h 317182"/>
              <a:gd name="connsiteX682" fmla="*/ 220980 w 266700"/>
              <a:gd name="connsiteY682" fmla="*/ 200978 h 317182"/>
              <a:gd name="connsiteX683" fmla="*/ 220980 w 266700"/>
              <a:gd name="connsiteY683" fmla="*/ 205740 h 317182"/>
              <a:gd name="connsiteX684" fmla="*/ 219075 w 266700"/>
              <a:gd name="connsiteY684" fmla="*/ 205740 h 317182"/>
              <a:gd name="connsiteX685" fmla="*/ 220027 w 266700"/>
              <a:gd name="connsiteY685" fmla="*/ 207645 h 317182"/>
              <a:gd name="connsiteX686" fmla="*/ 220980 w 266700"/>
              <a:gd name="connsiteY686" fmla="*/ 205740 h 317182"/>
              <a:gd name="connsiteX687" fmla="*/ 220980 w 266700"/>
              <a:gd name="connsiteY687" fmla="*/ 205740 h 317182"/>
              <a:gd name="connsiteX688" fmla="*/ 220980 w 266700"/>
              <a:gd name="connsiteY688" fmla="*/ 78105 h 317182"/>
              <a:gd name="connsiteX689" fmla="*/ 220980 w 266700"/>
              <a:gd name="connsiteY689" fmla="*/ 79058 h 317182"/>
              <a:gd name="connsiteX690" fmla="*/ 220980 w 266700"/>
              <a:gd name="connsiteY690" fmla="*/ 78105 h 317182"/>
              <a:gd name="connsiteX691" fmla="*/ 220980 w 266700"/>
              <a:gd name="connsiteY691" fmla="*/ 78105 h 317182"/>
              <a:gd name="connsiteX692" fmla="*/ 220980 w 266700"/>
              <a:gd name="connsiteY692" fmla="*/ 78105 h 317182"/>
              <a:gd name="connsiteX693" fmla="*/ 224790 w 266700"/>
              <a:gd name="connsiteY693" fmla="*/ 172403 h 317182"/>
              <a:gd name="connsiteX694" fmla="*/ 221932 w 266700"/>
              <a:gd name="connsiteY694" fmla="*/ 175260 h 317182"/>
              <a:gd name="connsiteX695" fmla="*/ 227647 w 266700"/>
              <a:gd name="connsiteY695" fmla="*/ 180022 h 317182"/>
              <a:gd name="connsiteX696" fmla="*/ 228600 w 266700"/>
              <a:gd name="connsiteY696" fmla="*/ 178118 h 317182"/>
              <a:gd name="connsiteX697" fmla="*/ 224790 w 266700"/>
              <a:gd name="connsiteY697" fmla="*/ 172403 h 317182"/>
              <a:gd name="connsiteX698" fmla="*/ 224790 w 266700"/>
              <a:gd name="connsiteY698" fmla="*/ 240983 h 317182"/>
              <a:gd name="connsiteX699" fmla="*/ 223838 w 266700"/>
              <a:gd name="connsiteY699" fmla="*/ 247650 h 317182"/>
              <a:gd name="connsiteX700" fmla="*/ 223838 w 266700"/>
              <a:gd name="connsiteY700" fmla="*/ 249555 h 317182"/>
              <a:gd name="connsiteX701" fmla="*/ 229552 w 266700"/>
              <a:gd name="connsiteY701" fmla="*/ 247650 h 317182"/>
              <a:gd name="connsiteX702" fmla="*/ 224790 w 266700"/>
              <a:gd name="connsiteY702" fmla="*/ 240983 h 317182"/>
              <a:gd name="connsiteX703" fmla="*/ 224790 w 266700"/>
              <a:gd name="connsiteY703" fmla="*/ 191453 h 317182"/>
              <a:gd name="connsiteX704" fmla="*/ 228600 w 266700"/>
              <a:gd name="connsiteY704" fmla="*/ 188595 h 317182"/>
              <a:gd name="connsiteX705" fmla="*/ 226695 w 266700"/>
              <a:gd name="connsiteY705" fmla="*/ 187643 h 317182"/>
              <a:gd name="connsiteX706" fmla="*/ 222885 w 266700"/>
              <a:gd name="connsiteY706" fmla="*/ 190500 h 317182"/>
              <a:gd name="connsiteX707" fmla="*/ 224790 w 266700"/>
              <a:gd name="connsiteY707" fmla="*/ 191453 h 317182"/>
              <a:gd name="connsiteX708" fmla="*/ 224790 w 266700"/>
              <a:gd name="connsiteY708" fmla="*/ 88583 h 317182"/>
              <a:gd name="connsiteX709" fmla="*/ 224790 w 266700"/>
              <a:gd name="connsiteY709" fmla="*/ 88583 h 317182"/>
              <a:gd name="connsiteX710" fmla="*/ 226695 w 266700"/>
              <a:gd name="connsiteY710" fmla="*/ 85725 h 317182"/>
              <a:gd name="connsiteX711" fmla="*/ 228600 w 266700"/>
              <a:gd name="connsiteY711" fmla="*/ 86678 h 317182"/>
              <a:gd name="connsiteX712" fmla="*/ 230505 w 266700"/>
              <a:gd name="connsiteY712" fmla="*/ 85725 h 317182"/>
              <a:gd name="connsiteX713" fmla="*/ 228600 w 266700"/>
              <a:gd name="connsiteY713" fmla="*/ 85725 h 317182"/>
              <a:gd name="connsiteX714" fmla="*/ 226695 w 266700"/>
              <a:gd name="connsiteY714" fmla="*/ 86678 h 317182"/>
              <a:gd name="connsiteX715" fmla="*/ 224790 w 266700"/>
              <a:gd name="connsiteY715" fmla="*/ 88583 h 317182"/>
              <a:gd name="connsiteX716" fmla="*/ 226695 w 266700"/>
              <a:gd name="connsiteY716" fmla="*/ 116205 h 317182"/>
              <a:gd name="connsiteX717" fmla="*/ 226695 w 266700"/>
              <a:gd name="connsiteY717" fmla="*/ 115253 h 317182"/>
              <a:gd name="connsiteX718" fmla="*/ 224790 w 266700"/>
              <a:gd name="connsiteY718" fmla="*/ 116205 h 317182"/>
              <a:gd name="connsiteX719" fmla="*/ 224790 w 266700"/>
              <a:gd name="connsiteY719" fmla="*/ 117158 h 317182"/>
              <a:gd name="connsiteX720" fmla="*/ 226695 w 266700"/>
              <a:gd name="connsiteY720" fmla="*/ 116205 h 317182"/>
              <a:gd name="connsiteX721" fmla="*/ 224790 w 266700"/>
              <a:gd name="connsiteY721" fmla="*/ 141922 h 317182"/>
              <a:gd name="connsiteX722" fmla="*/ 225742 w 266700"/>
              <a:gd name="connsiteY722" fmla="*/ 143828 h 317182"/>
              <a:gd name="connsiteX723" fmla="*/ 226695 w 266700"/>
              <a:gd name="connsiteY723" fmla="*/ 142875 h 317182"/>
              <a:gd name="connsiteX724" fmla="*/ 225742 w 266700"/>
              <a:gd name="connsiteY724" fmla="*/ 140970 h 317182"/>
              <a:gd name="connsiteX725" fmla="*/ 224790 w 266700"/>
              <a:gd name="connsiteY725" fmla="*/ 141922 h 317182"/>
              <a:gd name="connsiteX726" fmla="*/ 225742 w 266700"/>
              <a:gd name="connsiteY726" fmla="*/ 195263 h 317182"/>
              <a:gd name="connsiteX727" fmla="*/ 225742 w 266700"/>
              <a:gd name="connsiteY727" fmla="*/ 195263 h 317182"/>
              <a:gd name="connsiteX728" fmla="*/ 226695 w 266700"/>
              <a:gd name="connsiteY728" fmla="*/ 195263 h 317182"/>
              <a:gd name="connsiteX729" fmla="*/ 225742 w 266700"/>
              <a:gd name="connsiteY729" fmla="*/ 195263 h 317182"/>
              <a:gd name="connsiteX730" fmla="*/ 225742 w 266700"/>
              <a:gd name="connsiteY730" fmla="*/ 195263 h 317182"/>
              <a:gd name="connsiteX731" fmla="*/ 227647 w 266700"/>
              <a:gd name="connsiteY731" fmla="*/ 71438 h 317182"/>
              <a:gd name="connsiteX732" fmla="*/ 230505 w 266700"/>
              <a:gd name="connsiteY732" fmla="*/ 69533 h 317182"/>
              <a:gd name="connsiteX733" fmla="*/ 228600 w 266700"/>
              <a:gd name="connsiteY733" fmla="*/ 69533 h 317182"/>
              <a:gd name="connsiteX734" fmla="*/ 226695 w 266700"/>
              <a:gd name="connsiteY734" fmla="*/ 71438 h 317182"/>
              <a:gd name="connsiteX735" fmla="*/ 227647 w 266700"/>
              <a:gd name="connsiteY735" fmla="*/ 71438 h 317182"/>
              <a:gd name="connsiteX736" fmla="*/ 228600 w 266700"/>
              <a:gd name="connsiteY736" fmla="*/ 208597 h 317182"/>
              <a:gd name="connsiteX737" fmla="*/ 226695 w 266700"/>
              <a:gd name="connsiteY737" fmla="*/ 209550 h 317182"/>
              <a:gd name="connsiteX738" fmla="*/ 226695 w 266700"/>
              <a:gd name="connsiteY738" fmla="*/ 216218 h 317182"/>
              <a:gd name="connsiteX739" fmla="*/ 231457 w 266700"/>
              <a:gd name="connsiteY739" fmla="*/ 214313 h 317182"/>
              <a:gd name="connsiteX740" fmla="*/ 233363 w 266700"/>
              <a:gd name="connsiteY740" fmla="*/ 214313 h 317182"/>
              <a:gd name="connsiteX741" fmla="*/ 228600 w 266700"/>
              <a:gd name="connsiteY741" fmla="*/ 208597 h 317182"/>
              <a:gd name="connsiteX742" fmla="*/ 228600 w 266700"/>
              <a:gd name="connsiteY742" fmla="*/ 100013 h 317182"/>
              <a:gd name="connsiteX743" fmla="*/ 227647 w 266700"/>
              <a:gd name="connsiteY743" fmla="*/ 99060 h 317182"/>
              <a:gd name="connsiteX744" fmla="*/ 226695 w 266700"/>
              <a:gd name="connsiteY744" fmla="*/ 100013 h 317182"/>
              <a:gd name="connsiteX745" fmla="*/ 227647 w 266700"/>
              <a:gd name="connsiteY745" fmla="*/ 100013 h 317182"/>
              <a:gd name="connsiteX746" fmla="*/ 228600 w 266700"/>
              <a:gd name="connsiteY746" fmla="*/ 100013 h 317182"/>
              <a:gd name="connsiteX747" fmla="*/ 228600 w 266700"/>
              <a:gd name="connsiteY747" fmla="*/ 219075 h 317182"/>
              <a:gd name="connsiteX748" fmla="*/ 226695 w 266700"/>
              <a:gd name="connsiteY748" fmla="*/ 220028 h 317182"/>
              <a:gd name="connsiteX749" fmla="*/ 226695 w 266700"/>
              <a:gd name="connsiteY749" fmla="*/ 220980 h 317182"/>
              <a:gd name="connsiteX750" fmla="*/ 228600 w 266700"/>
              <a:gd name="connsiteY750" fmla="*/ 219075 h 317182"/>
              <a:gd name="connsiteX751" fmla="*/ 228600 w 266700"/>
              <a:gd name="connsiteY751" fmla="*/ 219075 h 317182"/>
              <a:gd name="connsiteX752" fmla="*/ 234315 w 266700"/>
              <a:gd name="connsiteY752" fmla="*/ 220028 h 317182"/>
              <a:gd name="connsiteX753" fmla="*/ 233363 w 266700"/>
              <a:gd name="connsiteY753" fmla="*/ 218122 h 317182"/>
              <a:gd name="connsiteX754" fmla="*/ 231457 w 266700"/>
              <a:gd name="connsiteY754" fmla="*/ 218122 h 317182"/>
              <a:gd name="connsiteX755" fmla="*/ 228600 w 266700"/>
              <a:gd name="connsiteY755" fmla="*/ 225743 h 317182"/>
              <a:gd name="connsiteX756" fmla="*/ 228600 w 266700"/>
              <a:gd name="connsiteY756" fmla="*/ 227647 h 317182"/>
              <a:gd name="connsiteX757" fmla="*/ 229552 w 266700"/>
              <a:gd name="connsiteY757" fmla="*/ 227647 h 317182"/>
              <a:gd name="connsiteX758" fmla="*/ 234315 w 266700"/>
              <a:gd name="connsiteY758" fmla="*/ 220028 h 317182"/>
              <a:gd name="connsiteX759" fmla="*/ 228600 w 266700"/>
              <a:gd name="connsiteY759" fmla="*/ 120015 h 317182"/>
              <a:gd name="connsiteX760" fmla="*/ 229552 w 266700"/>
              <a:gd name="connsiteY760" fmla="*/ 120968 h 317182"/>
              <a:gd name="connsiteX761" fmla="*/ 231457 w 266700"/>
              <a:gd name="connsiteY761" fmla="*/ 120015 h 317182"/>
              <a:gd name="connsiteX762" fmla="*/ 230505 w 266700"/>
              <a:gd name="connsiteY762" fmla="*/ 118110 h 317182"/>
              <a:gd name="connsiteX763" fmla="*/ 228600 w 266700"/>
              <a:gd name="connsiteY763" fmla="*/ 120015 h 317182"/>
              <a:gd name="connsiteX764" fmla="*/ 230505 w 266700"/>
              <a:gd name="connsiteY764" fmla="*/ 127635 h 317182"/>
              <a:gd name="connsiteX765" fmla="*/ 230505 w 266700"/>
              <a:gd name="connsiteY765" fmla="*/ 126683 h 317182"/>
              <a:gd name="connsiteX766" fmla="*/ 230505 w 266700"/>
              <a:gd name="connsiteY766" fmla="*/ 125730 h 317182"/>
              <a:gd name="connsiteX767" fmla="*/ 229552 w 266700"/>
              <a:gd name="connsiteY767" fmla="*/ 125730 h 317182"/>
              <a:gd name="connsiteX768" fmla="*/ 230505 w 266700"/>
              <a:gd name="connsiteY768" fmla="*/ 127635 h 317182"/>
              <a:gd name="connsiteX769" fmla="*/ 236220 w 266700"/>
              <a:gd name="connsiteY769" fmla="*/ 175260 h 317182"/>
              <a:gd name="connsiteX770" fmla="*/ 232410 w 266700"/>
              <a:gd name="connsiteY770" fmla="*/ 173355 h 317182"/>
              <a:gd name="connsiteX771" fmla="*/ 230505 w 266700"/>
              <a:gd name="connsiteY771" fmla="*/ 174308 h 317182"/>
              <a:gd name="connsiteX772" fmla="*/ 232410 w 266700"/>
              <a:gd name="connsiteY772" fmla="*/ 176213 h 317182"/>
              <a:gd name="connsiteX773" fmla="*/ 232410 w 266700"/>
              <a:gd name="connsiteY773" fmla="*/ 180975 h 317182"/>
              <a:gd name="connsiteX774" fmla="*/ 231457 w 266700"/>
              <a:gd name="connsiteY774" fmla="*/ 182880 h 317182"/>
              <a:gd name="connsiteX775" fmla="*/ 234315 w 266700"/>
              <a:gd name="connsiteY775" fmla="*/ 180975 h 317182"/>
              <a:gd name="connsiteX776" fmla="*/ 236220 w 266700"/>
              <a:gd name="connsiteY776" fmla="*/ 175260 h 317182"/>
              <a:gd name="connsiteX777" fmla="*/ 236220 w 266700"/>
              <a:gd name="connsiteY777" fmla="*/ 175260 h 317182"/>
              <a:gd name="connsiteX778" fmla="*/ 230505 w 266700"/>
              <a:gd name="connsiteY778" fmla="*/ 76200 h 317182"/>
              <a:gd name="connsiteX779" fmla="*/ 230505 w 266700"/>
              <a:gd name="connsiteY779" fmla="*/ 76200 h 317182"/>
              <a:gd name="connsiteX780" fmla="*/ 230505 w 266700"/>
              <a:gd name="connsiteY780" fmla="*/ 73343 h 317182"/>
              <a:gd name="connsiteX781" fmla="*/ 229552 w 266700"/>
              <a:gd name="connsiteY781" fmla="*/ 74295 h 317182"/>
              <a:gd name="connsiteX782" fmla="*/ 230505 w 266700"/>
              <a:gd name="connsiteY782" fmla="*/ 76200 h 317182"/>
              <a:gd name="connsiteX783" fmla="*/ 231457 w 266700"/>
              <a:gd name="connsiteY783" fmla="*/ 162878 h 317182"/>
              <a:gd name="connsiteX784" fmla="*/ 230505 w 266700"/>
              <a:gd name="connsiteY784" fmla="*/ 163830 h 317182"/>
              <a:gd name="connsiteX785" fmla="*/ 231457 w 266700"/>
              <a:gd name="connsiteY785" fmla="*/ 164783 h 317182"/>
              <a:gd name="connsiteX786" fmla="*/ 233363 w 266700"/>
              <a:gd name="connsiteY786" fmla="*/ 163830 h 317182"/>
              <a:gd name="connsiteX787" fmla="*/ 231457 w 266700"/>
              <a:gd name="connsiteY787" fmla="*/ 162878 h 317182"/>
              <a:gd name="connsiteX788" fmla="*/ 236220 w 266700"/>
              <a:gd name="connsiteY788" fmla="*/ 238125 h 317182"/>
              <a:gd name="connsiteX789" fmla="*/ 233363 w 266700"/>
              <a:gd name="connsiteY789" fmla="*/ 238125 h 317182"/>
              <a:gd name="connsiteX790" fmla="*/ 231457 w 266700"/>
              <a:gd name="connsiteY790" fmla="*/ 239078 h 317182"/>
              <a:gd name="connsiteX791" fmla="*/ 231457 w 266700"/>
              <a:gd name="connsiteY791" fmla="*/ 240030 h 317182"/>
              <a:gd name="connsiteX792" fmla="*/ 236220 w 266700"/>
              <a:gd name="connsiteY792" fmla="*/ 238125 h 317182"/>
              <a:gd name="connsiteX793" fmla="*/ 235267 w 266700"/>
              <a:gd name="connsiteY793" fmla="*/ 192405 h 317182"/>
              <a:gd name="connsiteX794" fmla="*/ 235267 w 266700"/>
              <a:gd name="connsiteY794" fmla="*/ 192405 h 317182"/>
              <a:gd name="connsiteX795" fmla="*/ 232410 w 266700"/>
              <a:gd name="connsiteY795" fmla="*/ 192405 h 317182"/>
              <a:gd name="connsiteX796" fmla="*/ 233363 w 266700"/>
              <a:gd name="connsiteY796" fmla="*/ 193358 h 317182"/>
              <a:gd name="connsiteX797" fmla="*/ 235267 w 266700"/>
              <a:gd name="connsiteY797" fmla="*/ 192405 h 317182"/>
              <a:gd name="connsiteX798" fmla="*/ 233363 w 266700"/>
              <a:gd name="connsiteY798" fmla="*/ 85725 h 317182"/>
              <a:gd name="connsiteX799" fmla="*/ 234315 w 266700"/>
              <a:gd name="connsiteY799" fmla="*/ 85725 h 317182"/>
              <a:gd name="connsiteX800" fmla="*/ 234315 w 266700"/>
              <a:gd name="connsiteY800" fmla="*/ 85725 h 317182"/>
              <a:gd name="connsiteX801" fmla="*/ 233363 w 266700"/>
              <a:gd name="connsiteY801" fmla="*/ 85725 h 317182"/>
              <a:gd name="connsiteX802" fmla="*/ 233363 w 266700"/>
              <a:gd name="connsiteY802" fmla="*/ 85725 h 317182"/>
              <a:gd name="connsiteX803" fmla="*/ 234315 w 266700"/>
              <a:gd name="connsiteY803" fmla="*/ 200025 h 317182"/>
              <a:gd name="connsiteX804" fmla="*/ 233363 w 266700"/>
              <a:gd name="connsiteY804" fmla="*/ 201930 h 317182"/>
              <a:gd name="connsiteX805" fmla="*/ 234315 w 266700"/>
              <a:gd name="connsiteY805" fmla="*/ 201930 h 317182"/>
              <a:gd name="connsiteX806" fmla="*/ 235267 w 266700"/>
              <a:gd name="connsiteY806" fmla="*/ 200978 h 317182"/>
              <a:gd name="connsiteX807" fmla="*/ 234315 w 266700"/>
              <a:gd name="connsiteY807" fmla="*/ 200025 h 317182"/>
              <a:gd name="connsiteX808" fmla="*/ 236220 w 266700"/>
              <a:gd name="connsiteY808" fmla="*/ 120015 h 317182"/>
              <a:gd name="connsiteX809" fmla="*/ 238125 w 266700"/>
              <a:gd name="connsiteY809" fmla="*/ 121920 h 317182"/>
              <a:gd name="connsiteX810" fmla="*/ 239077 w 266700"/>
              <a:gd name="connsiteY810" fmla="*/ 120968 h 317182"/>
              <a:gd name="connsiteX811" fmla="*/ 236220 w 266700"/>
              <a:gd name="connsiteY811" fmla="*/ 120015 h 317182"/>
              <a:gd name="connsiteX812" fmla="*/ 236220 w 266700"/>
              <a:gd name="connsiteY812" fmla="*/ 120015 h 317182"/>
              <a:gd name="connsiteX813" fmla="*/ 236220 w 266700"/>
              <a:gd name="connsiteY813" fmla="*/ 164783 h 317182"/>
              <a:gd name="connsiteX814" fmla="*/ 238125 w 266700"/>
              <a:gd name="connsiteY814" fmla="*/ 163830 h 317182"/>
              <a:gd name="connsiteX815" fmla="*/ 240030 w 266700"/>
              <a:gd name="connsiteY815" fmla="*/ 163830 h 317182"/>
              <a:gd name="connsiteX816" fmla="*/ 251460 w 266700"/>
              <a:gd name="connsiteY816" fmla="*/ 164783 h 317182"/>
              <a:gd name="connsiteX817" fmla="*/ 252413 w 266700"/>
              <a:gd name="connsiteY817" fmla="*/ 163830 h 317182"/>
              <a:gd name="connsiteX818" fmla="*/ 248602 w 266700"/>
              <a:gd name="connsiteY818" fmla="*/ 160972 h 317182"/>
              <a:gd name="connsiteX819" fmla="*/ 243840 w 266700"/>
              <a:gd name="connsiteY819" fmla="*/ 160020 h 317182"/>
              <a:gd name="connsiteX820" fmla="*/ 241935 w 266700"/>
              <a:gd name="connsiteY820" fmla="*/ 156210 h 317182"/>
              <a:gd name="connsiteX821" fmla="*/ 239077 w 266700"/>
              <a:gd name="connsiteY821" fmla="*/ 158115 h 317182"/>
              <a:gd name="connsiteX822" fmla="*/ 238125 w 266700"/>
              <a:gd name="connsiteY822" fmla="*/ 162878 h 317182"/>
              <a:gd name="connsiteX823" fmla="*/ 235267 w 266700"/>
              <a:gd name="connsiteY823" fmla="*/ 162878 h 317182"/>
              <a:gd name="connsiteX824" fmla="*/ 236220 w 266700"/>
              <a:gd name="connsiteY824" fmla="*/ 164783 h 317182"/>
              <a:gd name="connsiteX825" fmla="*/ 238125 w 266700"/>
              <a:gd name="connsiteY825" fmla="*/ 231458 h 317182"/>
              <a:gd name="connsiteX826" fmla="*/ 236220 w 266700"/>
              <a:gd name="connsiteY826" fmla="*/ 232410 h 317182"/>
              <a:gd name="connsiteX827" fmla="*/ 237172 w 266700"/>
              <a:gd name="connsiteY827" fmla="*/ 233363 h 317182"/>
              <a:gd name="connsiteX828" fmla="*/ 238125 w 266700"/>
              <a:gd name="connsiteY828" fmla="*/ 232410 h 317182"/>
              <a:gd name="connsiteX829" fmla="*/ 238125 w 266700"/>
              <a:gd name="connsiteY829" fmla="*/ 231458 h 317182"/>
              <a:gd name="connsiteX830" fmla="*/ 238125 w 266700"/>
              <a:gd name="connsiteY830" fmla="*/ 200978 h 317182"/>
              <a:gd name="connsiteX831" fmla="*/ 242888 w 266700"/>
              <a:gd name="connsiteY831" fmla="*/ 202883 h 317182"/>
              <a:gd name="connsiteX832" fmla="*/ 243840 w 266700"/>
              <a:gd name="connsiteY832" fmla="*/ 199072 h 317182"/>
              <a:gd name="connsiteX833" fmla="*/ 242888 w 266700"/>
              <a:gd name="connsiteY833" fmla="*/ 197168 h 317182"/>
              <a:gd name="connsiteX834" fmla="*/ 238125 w 266700"/>
              <a:gd name="connsiteY834" fmla="*/ 200978 h 317182"/>
              <a:gd name="connsiteX835" fmla="*/ 239077 w 266700"/>
              <a:gd name="connsiteY835" fmla="*/ 177165 h 317182"/>
              <a:gd name="connsiteX836" fmla="*/ 239077 w 266700"/>
              <a:gd name="connsiteY836" fmla="*/ 177165 h 317182"/>
              <a:gd name="connsiteX837" fmla="*/ 239077 w 266700"/>
              <a:gd name="connsiteY837" fmla="*/ 175260 h 317182"/>
              <a:gd name="connsiteX838" fmla="*/ 238125 w 266700"/>
              <a:gd name="connsiteY838" fmla="*/ 176213 h 317182"/>
              <a:gd name="connsiteX839" fmla="*/ 239077 w 266700"/>
              <a:gd name="connsiteY839" fmla="*/ 177165 h 317182"/>
              <a:gd name="connsiteX840" fmla="*/ 240030 w 266700"/>
              <a:gd name="connsiteY840" fmla="*/ 214313 h 317182"/>
              <a:gd name="connsiteX841" fmla="*/ 240030 w 266700"/>
              <a:gd name="connsiteY841" fmla="*/ 213360 h 317182"/>
              <a:gd name="connsiteX842" fmla="*/ 239077 w 266700"/>
              <a:gd name="connsiteY842" fmla="*/ 214313 h 317182"/>
              <a:gd name="connsiteX843" fmla="*/ 239077 w 266700"/>
              <a:gd name="connsiteY843" fmla="*/ 215265 h 317182"/>
              <a:gd name="connsiteX844" fmla="*/ 240030 w 266700"/>
              <a:gd name="connsiteY844" fmla="*/ 214313 h 317182"/>
              <a:gd name="connsiteX845" fmla="*/ 240030 w 266700"/>
              <a:gd name="connsiteY845" fmla="*/ 136208 h 317182"/>
              <a:gd name="connsiteX846" fmla="*/ 241935 w 266700"/>
              <a:gd name="connsiteY846" fmla="*/ 139065 h 317182"/>
              <a:gd name="connsiteX847" fmla="*/ 241935 w 266700"/>
              <a:gd name="connsiteY847" fmla="*/ 137160 h 317182"/>
              <a:gd name="connsiteX848" fmla="*/ 240982 w 266700"/>
              <a:gd name="connsiteY848" fmla="*/ 134303 h 317182"/>
              <a:gd name="connsiteX849" fmla="*/ 240030 w 266700"/>
              <a:gd name="connsiteY849" fmla="*/ 136208 h 317182"/>
              <a:gd name="connsiteX850" fmla="*/ 244792 w 266700"/>
              <a:gd name="connsiteY850" fmla="*/ 219075 h 317182"/>
              <a:gd name="connsiteX851" fmla="*/ 242888 w 266700"/>
              <a:gd name="connsiteY851" fmla="*/ 217170 h 317182"/>
              <a:gd name="connsiteX852" fmla="*/ 240030 w 266700"/>
              <a:gd name="connsiteY852" fmla="*/ 219075 h 317182"/>
              <a:gd name="connsiteX853" fmla="*/ 241935 w 266700"/>
              <a:gd name="connsiteY853" fmla="*/ 220980 h 317182"/>
              <a:gd name="connsiteX854" fmla="*/ 244792 w 266700"/>
              <a:gd name="connsiteY854" fmla="*/ 219075 h 317182"/>
              <a:gd name="connsiteX855" fmla="*/ 242888 w 266700"/>
              <a:gd name="connsiteY855" fmla="*/ 170497 h 317182"/>
              <a:gd name="connsiteX856" fmla="*/ 242888 w 266700"/>
              <a:gd name="connsiteY856" fmla="*/ 172403 h 317182"/>
              <a:gd name="connsiteX857" fmla="*/ 246697 w 266700"/>
              <a:gd name="connsiteY857" fmla="*/ 175260 h 317182"/>
              <a:gd name="connsiteX858" fmla="*/ 250507 w 266700"/>
              <a:gd name="connsiteY858" fmla="*/ 174308 h 317182"/>
              <a:gd name="connsiteX859" fmla="*/ 254317 w 266700"/>
              <a:gd name="connsiteY859" fmla="*/ 174308 h 317182"/>
              <a:gd name="connsiteX860" fmla="*/ 253365 w 266700"/>
              <a:gd name="connsiteY860" fmla="*/ 170497 h 317182"/>
              <a:gd name="connsiteX861" fmla="*/ 249555 w 266700"/>
              <a:gd name="connsiteY861" fmla="*/ 166688 h 317182"/>
              <a:gd name="connsiteX862" fmla="*/ 242888 w 266700"/>
              <a:gd name="connsiteY862" fmla="*/ 166688 h 317182"/>
              <a:gd name="connsiteX863" fmla="*/ 242888 w 266700"/>
              <a:gd name="connsiteY863" fmla="*/ 170497 h 317182"/>
              <a:gd name="connsiteX864" fmla="*/ 243840 w 266700"/>
              <a:gd name="connsiteY864" fmla="*/ 160020 h 317182"/>
              <a:gd name="connsiteX865" fmla="*/ 242888 w 266700"/>
              <a:gd name="connsiteY865" fmla="*/ 161925 h 317182"/>
              <a:gd name="connsiteX866" fmla="*/ 241935 w 266700"/>
              <a:gd name="connsiteY866" fmla="*/ 160972 h 317182"/>
              <a:gd name="connsiteX867" fmla="*/ 243840 w 266700"/>
              <a:gd name="connsiteY867" fmla="*/ 160020 h 317182"/>
              <a:gd name="connsiteX868" fmla="*/ 246697 w 266700"/>
              <a:gd name="connsiteY868" fmla="*/ 185738 h 317182"/>
              <a:gd name="connsiteX869" fmla="*/ 243840 w 266700"/>
              <a:gd name="connsiteY869" fmla="*/ 184785 h 317182"/>
              <a:gd name="connsiteX870" fmla="*/ 241935 w 266700"/>
              <a:gd name="connsiteY870" fmla="*/ 186690 h 317182"/>
              <a:gd name="connsiteX871" fmla="*/ 244792 w 266700"/>
              <a:gd name="connsiteY871" fmla="*/ 186690 h 317182"/>
              <a:gd name="connsiteX872" fmla="*/ 246697 w 266700"/>
              <a:gd name="connsiteY872" fmla="*/ 185738 h 317182"/>
              <a:gd name="connsiteX873" fmla="*/ 243840 w 266700"/>
              <a:gd name="connsiteY873" fmla="*/ 119063 h 317182"/>
              <a:gd name="connsiteX874" fmla="*/ 245745 w 266700"/>
              <a:gd name="connsiteY874" fmla="*/ 121920 h 317182"/>
              <a:gd name="connsiteX875" fmla="*/ 247650 w 266700"/>
              <a:gd name="connsiteY875" fmla="*/ 120968 h 317182"/>
              <a:gd name="connsiteX876" fmla="*/ 243840 w 266700"/>
              <a:gd name="connsiteY876" fmla="*/ 119063 h 317182"/>
              <a:gd name="connsiteX877" fmla="*/ 243840 w 266700"/>
              <a:gd name="connsiteY877" fmla="*/ 119063 h 317182"/>
              <a:gd name="connsiteX878" fmla="*/ 247650 w 266700"/>
              <a:gd name="connsiteY878" fmla="*/ 155258 h 317182"/>
              <a:gd name="connsiteX879" fmla="*/ 247650 w 266700"/>
              <a:gd name="connsiteY879" fmla="*/ 155258 h 317182"/>
              <a:gd name="connsiteX880" fmla="*/ 247650 w 266700"/>
              <a:gd name="connsiteY880" fmla="*/ 155258 h 317182"/>
              <a:gd name="connsiteX881" fmla="*/ 247650 w 266700"/>
              <a:gd name="connsiteY881" fmla="*/ 156210 h 317182"/>
              <a:gd name="connsiteX882" fmla="*/ 247650 w 266700"/>
              <a:gd name="connsiteY882" fmla="*/ 155258 h 317182"/>
              <a:gd name="connsiteX883" fmla="*/ 251460 w 266700"/>
              <a:gd name="connsiteY883" fmla="*/ 202883 h 317182"/>
              <a:gd name="connsiteX884" fmla="*/ 248602 w 266700"/>
              <a:gd name="connsiteY884" fmla="*/ 200978 h 317182"/>
              <a:gd name="connsiteX885" fmla="*/ 247650 w 266700"/>
              <a:gd name="connsiteY885" fmla="*/ 202883 h 317182"/>
              <a:gd name="connsiteX886" fmla="*/ 249555 w 266700"/>
              <a:gd name="connsiteY886" fmla="*/ 203835 h 317182"/>
              <a:gd name="connsiteX887" fmla="*/ 251460 w 266700"/>
              <a:gd name="connsiteY887" fmla="*/ 202883 h 317182"/>
              <a:gd name="connsiteX888" fmla="*/ 248602 w 266700"/>
              <a:gd name="connsiteY888" fmla="*/ 208597 h 317182"/>
              <a:gd name="connsiteX889" fmla="*/ 248602 w 266700"/>
              <a:gd name="connsiteY889" fmla="*/ 208597 h 317182"/>
              <a:gd name="connsiteX890" fmla="*/ 248602 w 266700"/>
              <a:gd name="connsiteY890" fmla="*/ 209550 h 317182"/>
              <a:gd name="connsiteX891" fmla="*/ 248602 w 266700"/>
              <a:gd name="connsiteY891" fmla="*/ 208597 h 317182"/>
              <a:gd name="connsiteX892" fmla="*/ 248602 w 266700"/>
              <a:gd name="connsiteY892" fmla="*/ 208597 h 317182"/>
              <a:gd name="connsiteX893" fmla="*/ 257175 w 266700"/>
              <a:gd name="connsiteY893" fmla="*/ 180022 h 317182"/>
              <a:gd name="connsiteX894" fmla="*/ 253365 w 266700"/>
              <a:gd name="connsiteY894" fmla="*/ 178118 h 317182"/>
              <a:gd name="connsiteX895" fmla="*/ 251460 w 266700"/>
              <a:gd name="connsiteY895" fmla="*/ 180022 h 317182"/>
              <a:gd name="connsiteX896" fmla="*/ 255270 w 266700"/>
              <a:gd name="connsiteY896" fmla="*/ 181928 h 317182"/>
              <a:gd name="connsiteX897" fmla="*/ 257175 w 266700"/>
              <a:gd name="connsiteY897" fmla="*/ 180022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Lst>
            <a:rect l="l" t="t" r="r" b="b"/>
            <a:pathLst>
              <a:path w="266700" h="317182">
                <a:moveTo>
                  <a:pt x="266700" y="145733"/>
                </a:moveTo>
                <a:cubicBezTo>
                  <a:pt x="266700" y="153353"/>
                  <a:pt x="266700" y="160972"/>
                  <a:pt x="266700" y="169545"/>
                </a:cubicBezTo>
                <a:cubicBezTo>
                  <a:pt x="266700" y="178118"/>
                  <a:pt x="264795" y="186690"/>
                  <a:pt x="262890" y="195263"/>
                </a:cubicBezTo>
                <a:cubicBezTo>
                  <a:pt x="257175" y="222885"/>
                  <a:pt x="245745" y="248603"/>
                  <a:pt x="228600" y="271463"/>
                </a:cubicBezTo>
                <a:cubicBezTo>
                  <a:pt x="211455" y="294322"/>
                  <a:pt x="188595" y="307658"/>
                  <a:pt x="160972" y="313372"/>
                </a:cubicBezTo>
                <a:cubicBezTo>
                  <a:pt x="154305" y="315278"/>
                  <a:pt x="147638" y="314325"/>
                  <a:pt x="140970" y="317183"/>
                </a:cubicBezTo>
                <a:cubicBezTo>
                  <a:pt x="139065" y="317183"/>
                  <a:pt x="136207" y="317183"/>
                  <a:pt x="134302" y="317183"/>
                </a:cubicBezTo>
                <a:cubicBezTo>
                  <a:pt x="122872" y="314325"/>
                  <a:pt x="109538" y="314325"/>
                  <a:pt x="98107" y="310515"/>
                </a:cubicBezTo>
                <a:cubicBezTo>
                  <a:pt x="79057" y="304800"/>
                  <a:pt x="61913" y="294322"/>
                  <a:pt x="48577" y="279083"/>
                </a:cubicBezTo>
                <a:cubicBezTo>
                  <a:pt x="42863" y="272415"/>
                  <a:pt x="37147" y="264795"/>
                  <a:pt x="30480" y="258128"/>
                </a:cubicBezTo>
                <a:cubicBezTo>
                  <a:pt x="20002" y="246697"/>
                  <a:pt x="15240" y="232410"/>
                  <a:pt x="10477" y="218122"/>
                </a:cubicBezTo>
                <a:cubicBezTo>
                  <a:pt x="4763" y="200025"/>
                  <a:pt x="1905" y="180975"/>
                  <a:pt x="0" y="160972"/>
                </a:cubicBezTo>
                <a:cubicBezTo>
                  <a:pt x="0" y="159068"/>
                  <a:pt x="0" y="158115"/>
                  <a:pt x="0" y="156210"/>
                </a:cubicBezTo>
                <a:cubicBezTo>
                  <a:pt x="2857" y="143828"/>
                  <a:pt x="1905" y="131445"/>
                  <a:pt x="4763" y="119063"/>
                </a:cubicBezTo>
                <a:cubicBezTo>
                  <a:pt x="12382" y="90488"/>
                  <a:pt x="22860" y="63818"/>
                  <a:pt x="42863" y="40958"/>
                </a:cubicBezTo>
                <a:cubicBezTo>
                  <a:pt x="60007" y="21908"/>
                  <a:pt x="80963" y="10478"/>
                  <a:pt x="105727" y="3810"/>
                </a:cubicBezTo>
                <a:cubicBezTo>
                  <a:pt x="116205" y="953"/>
                  <a:pt x="126682" y="0"/>
                  <a:pt x="137160" y="0"/>
                </a:cubicBezTo>
                <a:cubicBezTo>
                  <a:pt x="152400" y="0"/>
                  <a:pt x="165735" y="2858"/>
                  <a:pt x="179070" y="9525"/>
                </a:cubicBezTo>
                <a:cubicBezTo>
                  <a:pt x="191452" y="16193"/>
                  <a:pt x="204788" y="20955"/>
                  <a:pt x="215265" y="31433"/>
                </a:cubicBezTo>
                <a:cubicBezTo>
                  <a:pt x="232410" y="48578"/>
                  <a:pt x="245745" y="67628"/>
                  <a:pt x="254317" y="90488"/>
                </a:cubicBezTo>
                <a:cubicBezTo>
                  <a:pt x="260032" y="104775"/>
                  <a:pt x="262890" y="120015"/>
                  <a:pt x="264795" y="135255"/>
                </a:cubicBezTo>
                <a:cubicBezTo>
                  <a:pt x="266700" y="139065"/>
                  <a:pt x="266700" y="142875"/>
                  <a:pt x="266700" y="145733"/>
                </a:cubicBezTo>
                <a:close/>
                <a:moveTo>
                  <a:pt x="17145" y="134303"/>
                </a:moveTo>
                <a:cubicBezTo>
                  <a:pt x="17145" y="134303"/>
                  <a:pt x="17145" y="133350"/>
                  <a:pt x="17145" y="133350"/>
                </a:cubicBezTo>
                <a:lnTo>
                  <a:pt x="17145" y="132397"/>
                </a:lnTo>
                <a:cubicBezTo>
                  <a:pt x="17145" y="132397"/>
                  <a:pt x="17145" y="133350"/>
                  <a:pt x="17145" y="134303"/>
                </a:cubicBezTo>
                <a:cubicBezTo>
                  <a:pt x="16192" y="134303"/>
                  <a:pt x="17145" y="134303"/>
                  <a:pt x="17145" y="134303"/>
                </a:cubicBezTo>
                <a:close/>
                <a:moveTo>
                  <a:pt x="17145" y="141922"/>
                </a:moveTo>
                <a:cubicBezTo>
                  <a:pt x="17145" y="142875"/>
                  <a:pt x="18097" y="143828"/>
                  <a:pt x="19050" y="143828"/>
                </a:cubicBezTo>
                <a:cubicBezTo>
                  <a:pt x="19050" y="143828"/>
                  <a:pt x="20002" y="143828"/>
                  <a:pt x="20002" y="143828"/>
                </a:cubicBezTo>
                <a:cubicBezTo>
                  <a:pt x="20002" y="141922"/>
                  <a:pt x="19050" y="141922"/>
                  <a:pt x="18097" y="141922"/>
                </a:cubicBezTo>
                <a:cubicBezTo>
                  <a:pt x="17145" y="140970"/>
                  <a:pt x="17145" y="140970"/>
                  <a:pt x="17145" y="141922"/>
                </a:cubicBezTo>
                <a:close/>
                <a:moveTo>
                  <a:pt x="20955" y="191453"/>
                </a:moveTo>
                <a:cubicBezTo>
                  <a:pt x="19050" y="191453"/>
                  <a:pt x="20955" y="188595"/>
                  <a:pt x="19050" y="188595"/>
                </a:cubicBezTo>
                <a:cubicBezTo>
                  <a:pt x="18097" y="188595"/>
                  <a:pt x="18097" y="189547"/>
                  <a:pt x="18097" y="190500"/>
                </a:cubicBezTo>
                <a:cubicBezTo>
                  <a:pt x="18097" y="191453"/>
                  <a:pt x="19050" y="192405"/>
                  <a:pt x="20002" y="192405"/>
                </a:cubicBezTo>
                <a:cubicBezTo>
                  <a:pt x="20002" y="192405"/>
                  <a:pt x="20955" y="191453"/>
                  <a:pt x="20955" y="191453"/>
                </a:cubicBezTo>
                <a:close/>
                <a:moveTo>
                  <a:pt x="22860" y="137160"/>
                </a:moveTo>
                <a:cubicBezTo>
                  <a:pt x="22860" y="137160"/>
                  <a:pt x="23813" y="137160"/>
                  <a:pt x="23813" y="137160"/>
                </a:cubicBezTo>
                <a:cubicBezTo>
                  <a:pt x="23813" y="136208"/>
                  <a:pt x="22860" y="136208"/>
                  <a:pt x="21907" y="135255"/>
                </a:cubicBezTo>
                <a:lnTo>
                  <a:pt x="20955" y="135255"/>
                </a:lnTo>
                <a:cubicBezTo>
                  <a:pt x="21907" y="137160"/>
                  <a:pt x="22860" y="137160"/>
                  <a:pt x="22860" y="137160"/>
                </a:cubicBezTo>
                <a:close/>
                <a:moveTo>
                  <a:pt x="24765" y="164783"/>
                </a:moveTo>
                <a:cubicBezTo>
                  <a:pt x="25717" y="164783"/>
                  <a:pt x="27622" y="163830"/>
                  <a:pt x="27622" y="163830"/>
                </a:cubicBezTo>
                <a:cubicBezTo>
                  <a:pt x="27622" y="161925"/>
                  <a:pt x="25717" y="163830"/>
                  <a:pt x="25717" y="162878"/>
                </a:cubicBezTo>
                <a:cubicBezTo>
                  <a:pt x="24765" y="162878"/>
                  <a:pt x="23813" y="161925"/>
                  <a:pt x="23813" y="163830"/>
                </a:cubicBezTo>
                <a:cubicBezTo>
                  <a:pt x="22860" y="164783"/>
                  <a:pt x="24765" y="164783"/>
                  <a:pt x="24765" y="164783"/>
                </a:cubicBezTo>
                <a:close/>
                <a:moveTo>
                  <a:pt x="25717" y="178118"/>
                </a:moveTo>
                <a:cubicBezTo>
                  <a:pt x="27622" y="180975"/>
                  <a:pt x="29527" y="178118"/>
                  <a:pt x="31432" y="178118"/>
                </a:cubicBezTo>
                <a:cubicBezTo>
                  <a:pt x="31432" y="178118"/>
                  <a:pt x="32385" y="178118"/>
                  <a:pt x="32385" y="177165"/>
                </a:cubicBezTo>
                <a:cubicBezTo>
                  <a:pt x="32385" y="176213"/>
                  <a:pt x="31432" y="177165"/>
                  <a:pt x="30480" y="176213"/>
                </a:cubicBezTo>
                <a:cubicBezTo>
                  <a:pt x="29527" y="176213"/>
                  <a:pt x="27622" y="177165"/>
                  <a:pt x="25717" y="178118"/>
                </a:cubicBezTo>
                <a:cubicBezTo>
                  <a:pt x="25717" y="177165"/>
                  <a:pt x="25717" y="176213"/>
                  <a:pt x="23813" y="176213"/>
                </a:cubicBezTo>
                <a:cubicBezTo>
                  <a:pt x="23813" y="176213"/>
                  <a:pt x="23813" y="177165"/>
                  <a:pt x="23813" y="178118"/>
                </a:cubicBezTo>
                <a:cubicBezTo>
                  <a:pt x="23813" y="179070"/>
                  <a:pt x="24765" y="178118"/>
                  <a:pt x="25717" y="178118"/>
                </a:cubicBezTo>
                <a:close/>
                <a:moveTo>
                  <a:pt x="24765" y="130493"/>
                </a:moveTo>
                <a:cubicBezTo>
                  <a:pt x="24765" y="130493"/>
                  <a:pt x="24765" y="131445"/>
                  <a:pt x="24765" y="131445"/>
                </a:cubicBezTo>
                <a:cubicBezTo>
                  <a:pt x="24765" y="131445"/>
                  <a:pt x="25717" y="131445"/>
                  <a:pt x="25717" y="131445"/>
                </a:cubicBezTo>
                <a:cubicBezTo>
                  <a:pt x="25717" y="131445"/>
                  <a:pt x="25717" y="130493"/>
                  <a:pt x="24765" y="130493"/>
                </a:cubicBezTo>
                <a:cubicBezTo>
                  <a:pt x="24765" y="130493"/>
                  <a:pt x="24765" y="130493"/>
                  <a:pt x="24765" y="130493"/>
                </a:cubicBezTo>
                <a:close/>
                <a:moveTo>
                  <a:pt x="25717" y="200025"/>
                </a:moveTo>
                <a:cubicBezTo>
                  <a:pt x="27622" y="200978"/>
                  <a:pt x="28575" y="200025"/>
                  <a:pt x="30480" y="199072"/>
                </a:cubicBezTo>
                <a:cubicBezTo>
                  <a:pt x="28575" y="199072"/>
                  <a:pt x="26670" y="197168"/>
                  <a:pt x="25717" y="200025"/>
                </a:cubicBezTo>
                <a:lnTo>
                  <a:pt x="25717" y="200025"/>
                </a:lnTo>
                <a:close/>
                <a:moveTo>
                  <a:pt x="25717" y="154305"/>
                </a:moveTo>
                <a:lnTo>
                  <a:pt x="25717" y="154305"/>
                </a:lnTo>
                <a:cubicBezTo>
                  <a:pt x="26670" y="154305"/>
                  <a:pt x="26670" y="154305"/>
                  <a:pt x="27622" y="154305"/>
                </a:cubicBezTo>
                <a:cubicBezTo>
                  <a:pt x="27622" y="154305"/>
                  <a:pt x="27622" y="153353"/>
                  <a:pt x="27622" y="153353"/>
                </a:cubicBezTo>
                <a:cubicBezTo>
                  <a:pt x="26670" y="153353"/>
                  <a:pt x="25717" y="153353"/>
                  <a:pt x="25717" y="154305"/>
                </a:cubicBezTo>
                <a:close/>
                <a:moveTo>
                  <a:pt x="27622" y="209550"/>
                </a:moveTo>
                <a:cubicBezTo>
                  <a:pt x="27622" y="209550"/>
                  <a:pt x="27622" y="208597"/>
                  <a:pt x="26670" y="208597"/>
                </a:cubicBezTo>
                <a:cubicBezTo>
                  <a:pt x="26670" y="208597"/>
                  <a:pt x="25717" y="208597"/>
                  <a:pt x="25717" y="209550"/>
                </a:cubicBezTo>
                <a:cubicBezTo>
                  <a:pt x="25717" y="210503"/>
                  <a:pt x="25717" y="210503"/>
                  <a:pt x="27622" y="209550"/>
                </a:cubicBezTo>
                <a:cubicBezTo>
                  <a:pt x="26670" y="210503"/>
                  <a:pt x="27622" y="209550"/>
                  <a:pt x="27622" y="209550"/>
                </a:cubicBezTo>
                <a:close/>
                <a:moveTo>
                  <a:pt x="30480" y="199072"/>
                </a:moveTo>
                <a:cubicBezTo>
                  <a:pt x="32385" y="197168"/>
                  <a:pt x="34290" y="195263"/>
                  <a:pt x="37147" y="193358"/>
                </a:cubicBezTo>
                <a:cubicBezTo>
                  <a:pt x="41910" y="190500"/>
                  <a:pt x="42863" y="185738"/>
                  <a:pt x="45720" y="180975"/>
                </a:cubicBezTo>
                <a:cubicBezTo>
                  <a:pt x="45720" y="180022"/>
                  <a:pt x="45720" y="179070"/>
                  <a:pt x="44767" y="179070"/>
                </a:cubicBezTo>
                <a:cubicBezTo>
                  <a:pt x="42863" y="179070"/>
                  <a:pt x="42863" y="180022"/>
                  <a:pt x="42863" y="180975"/>
                </a:cubicBezTo>
                <a:cubicBezTo>
                  <a:pt x="42863" y="184785"/>
                  <a:pt x="40005" y="186690"/>
                  <a:pt x="39052" y="190500"/>
                </a:cubicBezTo>
                <a:cubicBezTo>
                  <a:pt x="38100" y="194310"/>
                  <a:pt x="32385" y="188595"/>
                  <a:pt x="32385" y="194310"/>
                </a:cubicBezTo>
                <a:cubicBezTo>
                  <a:pt x="32385" y="194310"/>
                  <a:pt x="31432" y="194310"/>
                  <a:pt x="30480" y="193358"/>
                </a:cubicBezTo>
                <a:cubicBezTo>
                  <a:pt x="29527" y="192405"/>
                  <a:pt x="29527" y="191453"/>
                  <a:pt x="29527" y="189547"/>
                </a:cubicBezTo>
                <a:cubicBezTo>
                  <a:pt x="31432" y="188595"/>
                  <a:pt x="31432" y="186690"/>
                  <a:pt x="31432" y="184785"/>
                </a:cubicBezTo>
                <a:cubicBezTo>
                  <a:pt x="31432" y="183833"/>
                  <a:pt x="30480" y="182880"/>
                  <a:pt x="29527" y="182880"/>
                </a:cubicBezTo>
                <a:cubicBezTo>
                  <a:pt x="28575" y="182880"/>
                  <a:pt x="27622" y="182880"/>
                  <a:pt x="27622" y="183833"/>
                </a:cubicBezTo>
                <a:cubicBezTo>
                  <a:pt x="26670" y="184785"/>
                  <a:pt x="27622" y="185738"/>
                  <a:pt x="28575" y="185738"/>
                </a:cubicBezTo>
                <a:cubicBezTo>
                  <a:pt x="29527" y="186690"/>
                  <a:pt x="30480" y="187643"/>
                  <a:pt x="30480" y="189547"/>
                </a:cubicBezTo>
                <a:cubicBezTo>
                  <a:pt x="28575" y="189547"/>
                  <a:pt x="26670" y="189547"/>
                  <a:pt x="28575" y="192405"/>
                </a:cubicBezTo>
                <a:cubicBezTo>
                  <a:pt x="27622" y="194310"/>
                  <a:pt x="28575" y="196215"/>
                  <a:pt x="30480" y="199072"/>
                </a:cubicBezTo>
                <a:lnTo>
                  <a:pt x="30480" y="199072"/>
                </a:lnTo>
                <a:close/>
                <a:moveTo>
                  <a:pt x="26670" y="127635"/>
                </a:moveTo>
                <a:cubicBezTo>
                  <a:pt x="26670" y="128588"/>
                  <a:pt x="27622" y="128588"/>
                  <a:pt x="28575" y="128588"/>
                </a:cubicBezTo>
                <a:cubicBezTo>
                  <a:pt x="29527" y="127635"/>
                  <a:pt x="30480" y="126683"/>
                  <a:pt x="30480" y="125730"/>
                </a:cubicBezTo>
                <a:cubicBezTo>
                  <a:pt x="30480" y="125730"/>
                  <a:pt x="30480" y="124778"/>
                  <a:pt x="29527" y="125730"/>
                </a:cubicBezTo>
                <a:cubicBezTo>
                  <a:pt x="28575" y="125730"/>
                  <a:pt x="26670" y="126683"/>
                  <a:pt x="26670" y="127635"/>
                </a:cubicBezTo>
                <a:close/>
                <a:moveTo>
                  <a:pt x="30480" y="169545"/>
                </a:moveTo>
                <a:cubicBezTo>
                  <a:pt x="29527" y="170497"/>
                  <a:pt x="28575" y="171450"/>
                  <a:pt x="28575" y="171450"/>
                </a:cubicBezTo>
                <a:cubicBezTo>
                  <a:pt x="28575" y="171450"/>
                  <a:pt x="28575" y="172403"/>
                  <a:pt x="29527" y="171450"/>
                </a:cubicBezTo>
                <a:cubicBezTo>
                  <a:pt x="30480" y="172403"/>
                  <a:pt x="31432" y="171450"/>
                  <a:pt x="30480" y="169545"/>
                </a:cubicBezTo>
                <a:cubicBezTo>
                  <a:pt x="31432" y="170497"/>
                  <a:pt x="31432" y="169545"/>
                  <a:pt x="30480" y="169545"/>
                </a:cubicBezTo>
                <a:close/>
                <a:moveTo>
                  <a:pt x="29527" y="135255"/>
                </a:moveTo>
                <a:cubicBezTo>
                  <a:pt x="29527" y="136208"/>
                  <a:pt x="29527" y="137160"/>
                  <a:pt x="29527" y="137160"/>
                </a:cubicBezTo>
                <a:cubicBezTo>
                  <a:pt x="30480" y="136208"/>
                  <a:pt x="31432" y="134303"/>
                  <a:pt x="32385" y="133350"/>
                </a:cubicBezTo>
                <a:cubicBezTo>
                  <a:pt x="32385" y="133350"/>
                  <a:pt x="32385" y="132397"/>
                  <a:pt x="32385" y="132397"/>
                </a:cubicBezTo>
                <a:cubicBezTo>
                  <a:pt x="30480" y="132397"/>
                  <a:pt x="29527" y="134303"/>
                  <a:pt x="29527" y="135255"/>
                </a:cubicBezTo>
                <a:close/>
                <a:moveTo>
                  <a:pt x="32385" y="206693"/>
                </a:moveTo>
                <a:cubicBezTo>
                  <a:pt x="32385" y="205740"/>
                  <a:pt x="32385" y="205740"/>
                  <a:pt x="32385" y="206693"/>
                </a:cubicBezTo>
                <a:cubicBezTo>
                  <a:pt x="31432" y="205740"/>
                  <a:pt x="30480" y="206693"/>
                  <a:pt x="30480" y="206693"/>
                </a:cubicBezTo>
                <a:cubicBezTo>
                  <a:pt x="30480" y="206693"/>
                  <a:pt x="30480" y="207645"/>
                  <a:pt x="31432" y="207645"/>
                </a:cubicBezTo>
                <a:cubicBezTo>
                  <a:pt x="32385" y="207645"/>
                  <a:pt x="32385" y="206693"/>
                  <a:pt x="32385" y="206693"/>
                </a:cubicBezTo>
                <a:close/>
                <a:moveTo>
                  <a:pt x="33338" y="145733"/>
                </a:moveTo>
                <a:cubicBezTo>
                  <a:pt x="34290" y="145733"/>
                  <a:pt x="34290" y="145733"/>
                  <a:pt x="34290" y="144780"/>
                </a:cubicBezTo>
                <a:cubicBezTo>
                  <a:pt x="34290" y="143828"/>
                  <a:pt x="33338" y="143828"/>
                  <a:pt x="32385" y="143828"/>
                </a:cubicBezTo>
                <a:cubicBezTo>
                  <a:pt x="32385" y="143828"/>
                  <a:pt x="31432" y="143828"/>
                  <a:pt x="31432" y="144780"/>
                </a:cubicBezTo>
                <a:cubicBezTo>
                  <a:pt x="32385" y="145733"/>
                  <a:pt x="32385" y="145733"/>
                  <a:pt x="33338" y="145733"/>
                </a:cubicBezTo>
                <a:close/>
                <a:moveTo>
                  <a:pt x="32385" y="163830"/>
                </a:moveTo>
                <a:cubicBezTo>
                  <a:pt x="32385" y="163830"/>
                  <a:pt x="33338" y="164783"/>
                  <a:pt x="33338" y="164783"/>
                </a:cubicBezTo>
                <a:cubicBezTo>
                  <a:pt x="34290" y="164783"/>
                  <a:pt x="34290" y="164783"/>
                  <a:pt x="34290" y="163830"/>
                </a:cubicBezTo>
                <a:cubicBezTo>
                  <a:pt x="34290" y="163830"/>
                  <a:pt x="34290" y="162878"/>
                  <a:pt x="33338" y="162878"/>
                </a:cubicBezTo>
                <a:cubicBezTo>
                  <a:pt x="32385" y="162878"/>
                  <a:pt x="32385" y="162878"/>
                  <a:pt x="32385" y="163830"/>
                </a:cubicBezTo>
                <a:close/>
                <a:moveTo>
                  <a:pt x="33338" y="116205"/>
                </a:moveTo>
                <a:cubicBezTo>
                  <a:pt x="33338" y="117158"/>
                  <a:pt x="33338" y="117158"/>
                  <a:pt x="33338" y="116205"/>
                </a:cubicBezTo>
                <a:cubicBezTo>
                  <a:pt x="34290" y="116205"/>
                  <a:pt x="34290" y="116205"/>
                  <a:pt x="34290" y="116205"/>
                </a:cubicBezTo>
                <a:cubicBezTo>
                  <a:pt x="34290" y="116205"/>
                  <a:pt x="34290" y="115253"/>
                  <a:pt x="33338" y="115253"/>
                </a:cubicBezTo>
                <a:cubicBezTo>
                  <a:pt x="33338" y="116205"/>
                  <a:pt x="33338" y="116205"/>
                  <a:pt x="33338" y="116205"/>
                </a:cubicBezTo>
                <a:close/>
                <a:moveTo>
                  <a:pt x="34290" y="184785"/>
                </a:moveTo>
                <a:cubicBezTo>
                  <a:pt x="34290" y="186690"/>
                  <a:pt x="35242" y="186690"/>
                  <a:pt x="37147" y="187643"/>
                </a:cubicBezTo>
                <a:cubicBezTo>
                  <a:pt x="37147" y="187643"/>
                  <a:pt x="38100" y="187643"/>
                  <a:pt x="38100" y="186690"/>
                </a:cubicBezTo>
                <a:cubicBezTo>
                  <a:pt x="38100" y="184785"/>
                  <a:pt x="36195" y="184785"/>
                  <a:pt x="35242" y="183833"/>
                </a:cubicBezTo>
                <a:cubicBezTo>
                  <a:pt x="34290" y="183833"/>
                  <a:pt x="33338" y="183833"/>
                  <a:pt x="34290" y="184785"/>
                </a:cubicBezTo>
                <a:close/>
                <a:moveTo>
                  <a:pt x="36195" y="172403"/>
                </a:moveTo>
                <a:lnTo>
                  <a:pt x="36195" y="172403"/>
                </a:lnTo>
                <a:cubicBezTo>
                  <a:pt x="38100" y="178118"/>
                  <a:pt x="41910" y="175260"/>
                  <a:pt x="44767" y="175260"/>
                </a:cubicBezTo>
                <a:cubicBezTo>
                  <a:pt x="45720" y="175260"/>
                  <a:pt x="46672" y="175260"/>
                  <a:pt x="46672" y="174308"/>
                </a:cubicBezTo>
                <a:cubicBezTo>
                  <a:pt x="44767" y="173355"/>
                  <a:pt x="46672" y="169545"/>
                  <a:pt x="44767" y="170497"/>
                </a:cubicBezTo>
                <a:cubicBezTo>
                  <a:pt x="41910" y="171450"/>
                  <a:pt x="40005" y="171450"/>
                  <a:pt x="37147" y="170497"/>
                </a:cubicBezTo>
                <a:cubicBezTo>
                  <a:pt x="36195" y="170497"/>
                  <a:pt x="35242" y="170497"/>
                  <a:pt x="35242" y="171450"/>
                </a:cubicBezTo>
                <a:cubicBezTo>
                  <a:pt x="34290" y="171450"/>
                  <a:pt x="35242" y="172403"/>
                  <a:pt x="36195" y="172403"/>
                </a:cubicBezTo>
                <a:close/>
                <a:moveTo>
                  <a:pt x="36195" y="204788"/>
                </a:moveTo>
                <a:lnTo>
                  <a:pt x="36195" y="204788"/>
                </a:lnTo>
                <a:lnTo>
                  <a:pt x="36195" y="202883"/>
                </a:lnTo>
                <a:cubicBezTo>
                  <a:pt x="35242" y="203835"/>
                  <a:pt x="35242" y="203835"/>
                  <a:pt x="36195" y="204788"/>
                </a:cubicBezTo>
                <a:cubicBezTo>
                  <a:pt x="35242" y="204788"/>
                  <a:pt x="35242" y="204788"/>
                  <a:pt x="36195" y="204788"/>
                </a:cubicBezTo>
                <a:close/>
                <a:moveTo>
                  <a:pt x="36195" y="214313"/>
                </a:moveTo>
                <a:cubicBezTo>
                  <a:pt x="36195" y="214313"/>
                  <a:pt x="36195" y="215265"/>
                  <a:pt x="37147" y="216218"/>
                </a:cubicBezTo>
                <a:cubicBezTo>
                  <a:pt x="38100" y="216218"/>
                  <a:pt x="35242" y="218122"/>
                  <a:pt x="37147" y="218122"/>
                </a:cubicBezTo>
                <a:cubicBezTo>
                  <a:pt x="39052" y="218122"/>
                  <a:pt x="39052" y="217170"/>
                  <a:pt x="40005" y="216218"/>
                </a:cubicBezTo>
                <a:cubicBezTo>
                  <a:pt x="40005" y="214313"/>
                  <a:pt x="39052" y="214313"/>
                  <a:pt x="38100" y="213360"/>
                </a:cubicBezTo>
                <a:cubicBezTo>
                  <a:pt x="37147" y="213360"/>
                  <a:pt x="37147" y="212408"/>
                  <a:pt x="36195" y="212408"/>
                </a:cubicBezTo>
                <a:cubicBezTo>
                  <a:pt x="35242" y="212408"/>
                  <a:pt x="36195" y="213360"/>
                  <a:pt x="36195" y="214313"/>
                </a:cubicBezTo>
                <a:close/>
                <a:moveTo>
                  <a:pt x="39052" y="237172"/>
                </a:moveTo>
                <a:cubicBezTo>
                  <a:pt x="40957" y="237172"/>
                  <a:pt x="40957" y="235268"/>
                  <a:pt x="40957" y="234315"/>
                </a:cubicBezTo>
                <a:cubicBezTo>
                  <a:pt x="40957" y="232410"/>
                  <a:pt x="39052" y="233363"/>
                  <a:pt x="39052" y="233363"/>
                </a:cubicBezTo>
                <a:lnTo>
                  <a:pt x="39052" y="231458"/>
                </a:lnTo>
                <a:cubicBezTo>
                  <a:pt x="39052" y="230505"/>
                  <a:pt x="38100" y="229553"/>
                  <a:pt x="37147" y="229553"/>
                </a:cubicBezTo>
                <a:cubicBezTo>
                  <a:pt x="36195" y="229553"/>
                  <a:pt x="37147" y="231458"/>
                  <a:pt x="37147" y="231458"/>
                </a:cubicBezTo>
                <a:cubicBezTo>
                  <a:pt x="37147" y="231458"/>
                  <a:pt x="38100" y="231458"/>
                  <a:pt x="39052" y="232410"/>
                </a:cubicBezTo>
                <a:lnTo>
                  <a:pt x="39052" y="234315"/>
                </a:lnTo>
                <a:cubicBezTo>
                  <a:pt x="38100" y="235268"/>
                  <a:pt x="38100" y="237172"/>
                  <a:pt x="39052" y="237172"/>
                </a:cubicBezTo>
                <a:close/>
                <a:moveTo>
                  <a:pt x="36195" y="154305"/>
                </a:moveTo>
                <a:cubicBezTo>
                  <a:pt x="36195" y="155258"/>
                  <a:pt x="36195" y="155258"/>
                  <a:pt x="37147" y="156210"/>
                </a:cubicBezTo>
                <a:cubicBezTo>
                  <a:pt x="37147" y="157163"/>
                  <a:pt x="39052" y="156210"/>
                  <a:pt x="40005" y="157163"/>
                </a:cubicBezTo>
                <a:cubicBezTo>
                  <a:pt x="40005" y="157163"/>
                  <a:pt x="40957" y="157163"/>
                  <a:pt x="41910" y="157163"/>
                </a:cubicBezTo>
                <a:cubicBezTo>
                  <a:pt x="43815" y="156210"/>
                  <a:pt x="43815" y="155258"/>
                  <a:pt x="43815" y="153353"/>
                </a:cubicBezTo>
                <a:cubicBezTo>
                  <a:pt x="43815" y="152400"/>
                  <a:pt x="43815" y="151447"/>
                  <a:pt x="42863" y="151447"/>
                </a:cubicBezTo>
                <a:cubicBezTo>
                  <a:pt x="40005" y="152400"/>
                  <a:pt x="40005" y="155258"/>
                  <a:pt x="36195" y="154305"/>
                </a:cubicBezTo>
                <a:close/>
                <a:moveTo>
                  <a:pt x="37147" y="220980"/>
                </a:moveTo>
                <a:lnTo>
                  <a:pt x="37147" y="220980"/>
                </a:lnTo>
                <a:cubicBezTo>
                  <a:pt x="37147" y="222885"/>
                  <a:pt x="38100" y="222885"/>
                  <a:pt x="39052" y="222885"/>
                </a:cubicBezTo>
                <a:cubicBezTo>
                  <a:pt x="38100" y="221933"/>
                  <a:pt x="38100" y="220980"/>
                  <a:pt x="37147" y="220980"/>
                </a:cubicBezTo>
                <a:close/>
                <a:moveTo>
                  <a:pt x="37147" y="120015"/>
                </a:moveTo>
                <a:cubicBezTo>
                  <a:pt x="37147" y="120968"/>
                  <a:pt x="37147" y="120968"/>
                  <a:pt x="37147" y="120015"/>
                </a:cubicBezTo>
                <a:cubicBezTo>
                  <a:pt x="38100" y="120015"/>
                  <a:pt x="38100" y="120015"/>
                  <a:pt x="38100" y="120015"/>
                </a:cubicBezTo>
                <a:cubicBezTo>
                  <a:pt x="38100" y="120015"/>
                  <a:pt x="38100" y="120015"/>
                  <a:pt x="37147" y="120015"/>
                </a:cubicBezTo>
                <a:cubicBezTo>
                  <a:pt x="37147" y="120015"/>
                  <a:pt x="37147" y="120015"/>
                  <a:pt x="37147" y="120015"/>
                </a:cubicBezTo>
                <a:close/>
                <a:moveTo>
                  <a:pt x="38100" y="125730"/>
                </a:moveTo>
                <a:cubicBezTo>
                  <a:pt x="38100" y="125730"/>
                  <a:pt x="38100" y="126683"/>
                  <a:pt x="38100" y="125730"/>
                </a:cubicBezTo>
                <a:cubicBezTo>
                  <a:pt x="39052" y="126683"/>
                  <a:pt x="40005" y="126683"/>
                  <a:pt x="40005" y="126683"/>
                </a:cubicBezTo>
                <a:cubicBezTo>
                  <a:pt x="40005" y="126683"/>
                  <a:pt x="40005" y="125730"/>
                  <a:pt x="40005" y="125730"/>
                </a:cubicBezTo>
                <a:cubicBezTo>
                  <a:pt x="39052" y="125730"/>
                  <a:pt x="38100" y="125730"/>
                  <a:pt x="38100" y="125730"/>
                </a:cubicBezTo>
                <a:close/>
                <a:moveTo>
                  <a:pt x="46672" y="228600"/>
                </a:moveTo>
                <a:cubicBezTo>
                  <a:pt x="47625" y="228600"/>
                  <a:pt x="49530" y="230505"/>
                  <a:pt x="50482" y="228600"/>
                </a:cubicBezTo>
                <a:cubicBezTo>
                  <a:pt x="51435" y="227647"/>
                  <a:pt x="49530" y="226695"/>
                  <a:pt x="48577" y="226695"/>
                </a:cubicBezTo>
                <a:cubicBezTo>
                  <a:pt x="47625" y="225743"/>
                  <a:pt x="46672" y="224790"/>
                  <a:pt x="44767" y="224790"/>
                </a:cubicBezTo>
                <a:cubicBezTo>
                  <a:pt x="43815" y="220980"/>
                  <a:pt x="42863" y="220980"/>
                  <a:pt x="39052" y="223838"/>
                </a:cubicBezTo>
                <a:cubicBezTo>
                  <a:pt x="40957" y="225743"/>
                  <a:pt x="42863" y="223838"/>
                  <a:pt x="44767" y="224790"/>
                </a:cubicBezTo>
                <a:lnTo>
                  <a:pt x="46672" y="228600"/>
                </a:lnTo>
                <a:close/>
                <a:moveTo>
                  <a:pt x="41910" y="242888"/>
                </a:moveTo>
                <a:cubicBezTo>
                  <a:pt x="40957" y="241935"/>
                  <a:pt x="40005" y="241935"/>
                  <a:pt x="39052" y="240983"/>
                </a:cubicBezTo>
                <a:cubicBezTo>
                  <a:pt x="39052" y="240983"/>
                  <a:pt x="38100" y="240983"/>
                  <a:pt x="38100" y="241935"/>
                </a:cubicBezTo>
                <a:cubicBezTo>
                  <a:pt x="39052" y="242888"/>
                  <a:pt x="40005" y="242888"/>
                  <a:pt x="41910" y="242888"/>
                </a:cubicBezTo>
                <a:cubicBezTo>
                  <a:pt x="41910" y="243840"/>
                  <a:pt x="41910" y="242888"/>
                  <a:pt x="41910" y="242888"/>
                </a:cubicBezTo>
                <a:close/>
                <a:moveTo>
                  <a:pt x="39052" y="163830"/>
                </a:moveTo>
                <a:cubicBezTo>
                  <a:pt x="39052" y="164783"/>
                  <a:pt x="39052" y="164783"/>
                  <a:pt x="39052" y="163830"/>
                </a:cubicBezTo>
                <a:cubicBezTo>
                  <a:pt x="40005" y="164783"/>
                  <a:pt x="40005" y="164783"/>
                  <a:pt x="39052" y="163830"/>
                </a:cubicBezTo>
                <a:lnTo>
                  <a:pt x="39052" y="163830"/>
                </a:lnTo>
                <a:cubicBezTo>
                  <a:pt x="40005" y="163830"/>
                  <a:pt x="39052" y="163830"/>
                  <a:pt x="39052" y="163830"/>
                </a:cubicBezTo>
                <a:close/>
                <a:moveTo>
                  <a:pt x="40005" y="80010"/>
                </a:moveTo>
                <a:cubicBezTo>
                  <a:pt x="40005" y="80010"/>
                  <a:pt x="40005" y="80010"/>
                  <a:pt x="40005" y="80010"/>
                </a:cubicBezTo>
                <a:cubicBezTo>
                  <a:pt x="40957" y="80963"/>
                  <a:pt x="40957" y="80963"/>
                  <a:pt x="40957" y="80010"/>
                </a:cubicBezTo>
                <a:cubicBezTo>
                  <a:pt x="40957" y="80010"/>
                  <a:pt x="40957" y="80010"/>
                  <a:pt x="40005" y="80010"/>
                </a:cubicBezTo>
                <a:cubicBezTo>
                  <a:pt x="40005" y="80010"/>
                  <a:pt x="40005" y="80010"/>
                  <a:pt x="40005" y="80010"/>
                </a:cubicBezTo>
                <a:close/>
                <a:moveTo>
                  <a:pt x="54292" y="217170"/>
                </a:moveTo>
                <a:cubicBezTo>
                  <a:pt x="56197" y="215265"/>
                  <a:pt x="59055" y="217170"/>
                  <a:pt x="60007" y="215265"/>
                </a:cubicBezTo>
                <a:cubicBezTo>
                  <a:pt x="60960" y="213360"/>
                  <a:pt x="59055" y="211455"/>
                  <a:pt x="57150" y="209550"/>
                </a:cubicBezTo>
                <a:cubicBezTo>
                  <a:pt x="56197" y="208597"/>
                  <a:pt x="55245" y="207645"/>
                  <a:pt x="53340" y="206693"/>
                </a:cubicBezTo>
                <a:cubicBezTo>
                  <a:pt x="51435" y="205740"/>
                  <a:pt x="51435" y="206693"/>
                  <a:pt x="51435" y="207645"/>
                </a:cubicBezTo>
                <a:cubicBezTo>
                  <a:pt x="51435" y="212408"/>
                  <a:pt x="49530" y="212408"/>
                  <a:pt x="46672" y="210503"/>
                </a:cubicBezTo>
                <a:cubicBezTo>
                  <a:pt x="45720" y="209550"/>
                  <a:pt x="44767" y="210503"/>
                  <a:pt x="43815" y="210503"/>
                </a:cubicBezTo>
                <a:lnTo>
                  <a:pt x="42863" y="209550"/>
                </a:lnTo>
                <a:cubicBezTo>
                  <a:pt x="41910" y="209550"/>
                  <a:pt x="40957" y="209550"/>
                  <a:pt x="40957" y="209550"/>
                </a:cubicBezTo>
                <a:cubicBezTo>
                  <a:pt x="40957" y="210503"/>
                  <a:pt x="41910" y="209550"/>
                  <a:pt x="42863" y="209550"/>
                </a:cubicBezTo>
                <a:lnTo>
                  <a:pt x="43815" y="209550"/>
                </a:lnTo>
                <a:cubicBezTo>
                  <a:pt x="44767" y="212408"/>
                  <a:pt x="46672" y="213360"/>
                  <a:pt x="49530" y="212408"/>
                </a:cubicBezTo>
                <a:cubicBezTo>
                  <a:pt x="51435" y="211455"/>
                  <a:pt x="52388" y="210503"/>
                  <a:pt x="52388" y="214313"/>
                </a:cubicBezTo>
                <a:cubicBezTo>
                  <a:pt x="53340" y="216218"/>
                  <a:pt x="53340" y="217170"/>
                  <a:pt x="54292" y="217170"/>
                </a:cubicBezTo>
                <a:close/>
                <a:moveTo>
                  <a:pt x="43815" y="136208"/>
                </a:moveTo>
                <a:cubicBezTo>
                  <a:pt x="43815" y="136208"/>
                  <a:pt x="43815" y="137160"/>
                  <a:pt x="43815" y="136208"/>
                </a:cubicBezTo>
                <a:cubicBezTo>
                  <a:pt x="45720" y="137160"/>
                  <a:pt x="45720" y="136208"/>
                  <a:pt x="45720" y="136208"/>
                </a:cubicBezTo>
                <a:cubicBezTo>
                  <a:pt x="45720" y="136208"/>
                  <a:pt x="45720" y="135255"/>
                  <a:pt x="45720" y="135255"/>
                </a:cubicBezTo>
                <a:cubicBezTo>
                  <a:pt x="44767" y="135255"/>
                  <a:pt x="43815" y="136208"/>
                  <a:pt x="43815" y="136208"/>
                </a:cubicBezTo>
                <a:close/>
                <a:moveTo>
                  <a:pt x="46672" y="229553"/>
                </a:moveTo>
                <a:lnTo>
                  <a:pt x="46672" y="229553"/>
                </a:lnTo>
                <a:cubicBezTo>
                  <a:pt x="44767" y="229553"/>
                  <a:pt x="43815" y="231458"/>
                  <a:pt x="43815" y="232410"/>
                </a:cubicBezTo>
                <a:cubicBezTo>
                  <a:pt x="43815" y="232410"/>
                  <a:pt x="43815" y="232410"/>
                  <a:pt x="43815" y="232410"/>
                </a:cubicBezTo>
                <a:cubicBezTo>
                  <a:pt x="45720" y="231458"/>
                  <a:pt x="45720" y="230505"/>
                  <a:pt x="46672" y="229553"/>
                </a:cubicBezTo>
                <a:close/>
                <a:moveTo>
                  <a:pt x="44767" y="81915"/>
                </a:moveTo>
                <a:cubicBezTo>
                  <a:pt x="44767" y="83820"/>
                  <a:pt x="46672" y="83820"/>
                  <a:pt x="47625" y="84772"/>
                </a:cubicBezTo>
                <a:lnTo>
                  <a:pt x="48577" y="83820"/>
                </a:lnTo>
                <a:cubicBezTo>
                  <a:pt x="47625" y="82868"/>
                  <a:pt x="46672" y="81915"/>
                  <a:pt x="45720" y="80963"/>
                </a:cubicBezTo>
                <a:cubicBezTo>
                  <a:pt x="44767" y="80963"/>
                  <a:pt x="43815" y="81915"/>
                  <a:pt x="44767" y="81915"/>
                </a:cubicBezTo>
                <a:close/>
                <a:moveTo>
                  <a:pt x="45720" y="162878"/>
                </a:moveTo>
                <a:cubicBezTo>
                  <a:pt x="44767" y="162878"/>
                  <a:pt x="44767" y="162878"/>
                  <a:pt x="44767" y="163830"/>
                </a:cubicBezTo>
                <a:cubicBezTo>
                  <a:pt x="44767" y="164783"/>
                  <a:pt x="44767" y="164783"/>
                  <a:pt x="45720" y="164783"/>
                </a:cubicBezTo>
                <a:cubicBezTo>
                  <a:pt x="45720" y="164783"/>
                  <a:pt x="46672" y="163830"/>
                  <a:pt x="46672" y="163830"/>
                </a:cubicBezTo>
                <a:cubicBezTo>
                  <a:pt x="47625" y="162878"/>
                  <a:pt x="46672" y="162878"/>
                  <a:pt x="45720" y="162878"/>
                </a:cubicBezTo>
                <a:close/>
                <a:moveTo>
                  <a:pt x="45720" y="239078"/>
                </a:moveTo>
                <a:lnTo>
                  <a:pt x="45720" y="239078"/>
                </a:lnTo>
                <a:cubicBezTo>
                  <a:pt x="44767" y="239078"/>
                  <a:pt x="44767" y="239078"/>
                  <a:pt x="44767" y="239078"/>
                </a:cubicBezTo>
                <a:lnTo>
                  <a:pt x="45720" y="239078"/>
                </a:lnTo>
                <a:cubicBezTo>
                  <a:pt x="45720" y="240030"/>
                  <a:pt x="45720" y="240030"/>
                  <a:pt x="45720" y="239078"/>
                </a:cubicBezTo>
                <a:close/>
                <a:moveTo>
                  <a:pt x="46672" y="196215"/>
                </a:moveTo>
                <a:cubicBezTo>
                  <a:pt x="46672" y="196215"/>
                  <a:pt x="46672" y="198120"/>
                  <a:pt x="47625" y="197168"/>
                </a:cubicBezTo>
                <a:cubicBezTo>
                  <a:pt x="49530" y="197168"/>
                  <a:pt x="49530" y="195263"/>
                  <a:pt x="49530" y="193358"/>
                </a:cubicBezTo>
                <a:cubicBezTo>
                  <a:pt x="49530" y="192405"/>
                  <a:pt x="49530" y="191453"/>
                  <a:pt x="48577" y="191453"/>
                </a:cubicBezTo>
                <a:cubicBezTo>
                  <a:pt x="46672" y="192405"/>
                  <a:pt x="47625" y="195263"/>
                  <a:pt x="46672" y="196215"/>
                </a:cubicBezTo>
                <a:close/>
                <a:moveTo>
                  <a:pt x="48577" y="149543"/>
                </a:moveTo>
                <a:cubicBezTo>
                  <a:pt x="47625" y="149543"/>
                  <a:pt x="47625" y="150495"/>
                  <a:pt x="48577" y="149543"/>
                </a:cubicBezTo>
                <a:cubicBezTo>
                  <a:pt x="47625" y="152400"/>
                  <a:pt x="48577" y="154305"/>
                  <a:pt x="50482" y="154305"/>
                </a:cubicBezTo>
                <a:cubicBezTo>
                  <a:pt x="51435" y="154305"/>
                  <a:pt x="52388" y="154305"/>
                  <a:pt x="52388" y="152400"/>
                </a:cubicBezTo>
                <a:cubicBezTo>
                  <a:pt x="50482" y="152400"/>
                  <a:pt x="49530" y="151447"/>
                  <a:pt x="48577" y="149543"/>
                </a:cubicBezTo>
                <a:close/>
                <a:moveTo>
                  <a:pt x="54292" y="243840"/>
                </a:moveTo>
                <a:lnTo>
                  <a:pt x="50482" y="243840"/>
                </a:lnTo>
                <a:cubicBezTo>
                  <a:pt x="50482" y="242888"/>
                  <a:pt x="49530" y="242888"/>
                  <a:pt x="48577" y="242888"/>
                </a:cubicBezTo>
                <a:cubicBezTo>
                  <a:pt x="47625" y="242888"/>
                  <a:pt x="46672" y="242888"/>
                  <a:pt x="46672" y="243840"/>
                </a:cubicBezTo>
                <a:cubicBezTo>
                  <a:pt x="46672" y="244793"/>
                  <a:pt x="47625" y="243840"/>
                  <a:pt x="48577" y="243840"/>
                </a:cubicBezTo>
                <a:cubicBezTo>
                  <a:pt x="49530" y="243840"/>
                  <a:pt x="49530" y="243840"/>
                  <a:pt x="50482" y="243840"/>
                </a:cubicBezTo>
                <a:cubicBezTo>
                  <a:pt x="50482" y="244793"/>
                  <a:pt x="48577" y="246697"/>
                  <a:pt x="49530" y="247650"/>
                </a:cubicBezTo>
                <a:cubicBezTo>
                  <a:pt x="51435" y="248603"/>
                  <a:pt x="51435" y="245745"/>
                  <a:pt x="52388" y="244793"/>
                </a:cubicBezTo>
                <a:cubicBezTo>
                  <a:pt x="54292" y="244793"/>
                  <a:pt x="54292" y="243840"/>
                  <a:pt x="54292" y="243840"/>
                </a:cubicBezTo>
                <a:close/>
                <a:moveTo>
                  <a:pt x="51435" y="160020"/>
                </a:moveTo>
                <a:cubicBezTo>
                  <a:pt x="51435" y="159068"/>
                  <a:pt x="51435" y="158115"/>
                  <a:pt x="49530" y="158115"/>
                </a:cubicBezTo>
                <a:cubicBezTo>
                  <a:pt x="49530" y="158115"/>
                  <a:pt x="48577" y="158115"/>
                  <a:pt x="48577" y="158115"/>
                </a:cubicBezTo>
                <a:cubicBezTo>
                  <a:pt x="48577" y="159068"/>
                  <a:pt x="48577" y="160020"/>
                  <a:pt x="50482" y="160020"/>
                </a:cubicBezTo>
                <a:cubicBezTo>
                  <a:pt x="50482" y="160972"/>
                  <a:pt x="50482" y="160972"/>
                  <a:pt x="51435" y="160020"/>
                </a:cubicBezTo>
                <a:close/>
                <a:moveTo>
                  <a:pt x="49530" y="113347"/>
                </a:moveTo>
                <a:cubicBezTo>
                  <a:pt x="49530" y="113347"/>
                  <a:pt x="49530" y="113347"/>
                  <a:pt x="49530" y="113347"/>
                </a:cubicBezTo>
                <a:cubicBezTo>
                  <a:pt x="50482" y="113347"/>
                  <a:pt x="51435" y="113347"/>
                  <a:pt x="50482" y="113347"/>
                </a:cubicBezTo>
                <a:cubicBezTo>
                  <a:pt x="50482" y="112395"/>
                  <a:pt x="49530" y="112395"/>
                  <a:pt x="49530" y="113347"/>
                </a:cubicBezTo>
                <a:cubicBezTo>
                  <a:pt x="49530" y="112395"/>
                  <a:pt x="48577" y="112395"/>
                  <a:pt x="49530" y="113347"/>
                </a:cubicBezTo>
                <a:close/>
                <a:moveTo>
                  <a:pt x="57150" y="181928"/>
                </a:moveTo>
                <a:cubicBezTo>
                  <a:pt x="56197" y="181928"/>
                  <a:pt x="55245" y="182880"/>
                  <a:pt x="55245" y="183833"/>
                </a:cubicBezTo>
                <a:cubicBezTo>
                  <a:pt x="53340" y="184785"/>
                  <a:pt x="52388" y="182880"/>
                  <a:pt x="50482" y="182880"/>
                </a:cubicBezTo>
                <a:cubicBezTo>
                  <a:pt x="50482" y="182880"/>
                  <a:pt x="50482" y="181928"/>
                  <a:pt x="51435" y="180975"/>
                </a:cubicBezTo>
                <a:cubicBezTo>
                  <a:pt x="52388" y="180022"/>
                  <a:pt x="52388" y="179070"/>
                  <a:pt x="51435" y="179070"/>
                </a:cubicBezTo>
                <a:cubicBezTo>
                  <a:pt x="50482" y="179070"/>
                  <a:pt x="49530" y="179070"/>
                  <a:pt x="49530" y="180022"/>
                </a:cubicBezTo>
                <a:cubicBezTo>
                  <a:pt x="48577" y="181928"/>
                  <a:pt x="50482" y="181928"/>
                  <a:pt x="51435" y="182880"/>
                </a:cubicBezTo>
                <a:cubicBezTo>
                  <a:pt x="51435" y="183833"/>
                  <a:pt x="49530" y="185738"/>
                  <a:pt x="51435" y="186690"/>
                </a:cubicBezTo>
                <a:cubicBezTo>
                  <a:pt x="53340" y="187643"/>
                  <a:pt x="54292" y="186690"/>
                  <a:pt x="55245" y="185738"/>
                </a:cubicBezTo>
                <a:cubicBezTo>
                  <a:pt x="55245" y="184785"/>
                  <a:pt x="55245" y="183833"/>
                  <a:pt x="56197" y="183833"/>
                </a:cubicBezTo>
                <a:cubicBezTo>
                  <a:pt x="57150" y="183833"/>
                  <a:pt x="58102" y="183833"/>
                  <a:pt x="58102" y="183833"/>
                </a:cubicBezTo>
                <a:cubicBezTo>
                  <a:pt x="58102" y="182880"/>
                  <a:pt x="58102" y="181928"/>
                  <a:pt x="57150" y="181928"/>
                </a:cubicBezTo>
                <a:close/>
                <a:moveTo>
                  <a:pt x="49530" y="106680"/>
                </a:moveTo>
                <a:cubicBezTo>
                  <a:pt x="49530" y="107633"/>
                  <a:pt x="50482" y="107633"/>
                  <a:pt x="49530" y="106680"/>
                </a:cubicBezTo>
                <a:cubicBezTo>
                  <a:pt x="50482" y="107633"/>
                  <a:pt x="51435" y="106680"/>
                  <a:pt x="51435" y="106680"/>
                </a:cubicBezTo>
                <a:cubicBezTo>
                  <a:pt x="51435" y="106680"/>
                  <a:pt x="51435" y="105728"/>
                  <a:pt x="50482" y="105728"/>
                </a:cubicBezTo>
                <a:cubicBezTo>
                  <a:pt x="49530" y="105728"/>
                  <a:pt x="49530" y="106680"/>
                  <a:pt x="49530" y="106680"/>
                </a:cubicBezTo>
                <a:close/>
                <a:moveTo>
                  <a:pt x="53340" y="221933"/>
                </a:moveTo>
                <a:cubicBezTo>
                  <a:pt x="53340" y="220980"/>
                  <a:pt x="54292" y="220028"/>
                  <a:pt x="52388" y="220028"/>
                </a:cubicBezTo>
                <a:cubicBezTo>
                  <a:pt x="50482" y="220028"/>
                  <a:pt x="50482" y="220980"/>
                  <a:pt x="49530" y="222885"/>
                </a:cubicBezTo>
                <a:cubicBezTo>
                  <a:pt x="49530" y="224790"/>
                  <a:pt x="50482" y="225743"/>
                  <a:pt x="51435" y="224790"/>
                </a:cubicBezTo>
                <a:cubicBezTo>
                  <a:pt x="55245" y="224790"/>
                  <a:pt x="53340" y="222885"/>
                  <a:pt x="53340" y="221933"/>
                </a:cubicBezTo>
                <a:close/>
                <a:moveTo>
                  <a:pt x="51435" y="144780"/>
                </a:moveTo>
                <a:cubicBezTo>
                  <a:pt x="51435" y="144780"/>
                  <a:pt x="52388" y="144780"/>
                  <a:pt x="51435" y="144780"/>
                </a:cubicBezTo>
                <a:cubicBezTo>
                  <a:pt x="52388" y="143828"/>
                  <a:pt x="51435" y="142875"/>
                  <a:pt x="51435" y="142875"/>
                </a:cubicBezTo>
                <a:cubicBezTo>
                  <a:pt x="51435" y="142875"/>
                  <a:pt x="50482" y="142875"/>
                  <a:pt x="50482" y="143828"/>
                </a:cubicBezTo>
                <a:cubicBezTo>
                  <a:pt x="50482" y="144780"/>
                  <a:pt x="51435" y="144780"/>
                  <a:pt x="51435" y="144780"/>
                </a:cubicBezTo>
                <a:close/>
                <a:moveTo>
                  <a:pt x="50482" y="167640"/>
                </a:moveTo>
                <a:cubicBezTo>
                  <a:pt x="50482" y="167640"/>
                  <a:pt x="50482" y="167640"/>
                  <a:pt x="51435" y="167640"/>
                </a:cubicBezTo>
                <a:cubicBezTo>
                  <a:pt x="51435" y="166688"/>
                  <a:pt x="53340" y="167640"/>
                  <a:pt x="53340" y="165735"/>
                </a:cubicBezTo>
                <a:cubicBezTo>
                  <a:pt x="53340" y="165735"/>
                  <a:pt x="52388" y="165735"/>
                  <a:pt x="52388" y="165735"/>
                </a:cubicBezTo>
                <a:cubicBezTo>
                  <a:pt x="51435" y="165735"/>
                  <a:pt x="50482" y="166688"/>
                  <a:pt x="50482" y="167640"/>
                </a:cubicBezTo>
                <a:close/>
                <a:moveTo>
                  <a:pt x="51435" y="70485"/>
                </a:moveTo>
                <a:cubicBezTo>
                  <a:pt x="52388" y="72390"/>
                  <a:pt x="53340" y="69533"/>
                  <a:pt x="53340" y="69533"/>
                </a:cubicBezTo>
                <a:cubicBezTo>
                  <a:pt x="54292" y="69533"/>
                  <a:pt x="55245" y="69533"/>
                  <a:pt x="55245" y="69533"/>
                </a:cubicBezTo>
                <a:cubicBezTo>
                  <a:pt x="56197" y="70485"/>
                  <a:pt x="56197" y="69533"/>
                  <a:pt x="57150" y="69533"/>
                </a:cubicBezTo>
                <a:cubicBezTo>
                  <a:pt x="57150" y="68580"/>
                  <a:pt x="57150" y="67628"/>
                  <a:pt x="56197" y="67628"/>
                </a:cubicBezTo>
                <a:cubicBezTo>
                  <a:pt x="54292" y="65722"/>
                  <a:pt x="53340" y="67628"/>
                  <a:pt x="52388" y="68580"/>
                </a:cubicBezTo>
                <a:cubicBezTo>
                  <a:pt x="51435" y="68580"/>
                  <a:pt x="50482" y="70485"/>
                  <a:pt x="51435" y="70485"/>
                </a:cubicBezTo>
                <a:close/>
                <a:moveTo>
                  <a:pt x="56197" y="195263"/>
                </a:moveTo>
                <a:cubicBezTo>
                  <a:pt x="56197" y="194310"/>
                  <a:pt x="57150" y="193358"/>
                  <a:pt x="55245" y="193358"/>
                </a:cubicBezTo>
                <a:cubicBezTo>
                  <a:pt x="54292" y="193358"/>
                  <a:pt x="53340" y="194310"/>
                  <a:pt x="53340" y="195263"/>
                </a:cubicBezTo>
                <a:cubicBezTo>
                  <a:pt x="53340" y="197168"/>
                  <a:pt x="55245" y="198120"/>
                  <a:pt x="54292" y="200025"/>
                </a:cubicBezTo>
                <a:cubicBezTo>
                  <a:pt x="54292" y="200025"/>
                  <a:pt x="53340" y="200978"/>
                  <a:pt x="54292" y="201930"/>
                </a:cubicBezTo>
                <a:cubicBezTo>
                  <a:pt x="55245" y="201930"/>
                  <a:pt x="55245" y="200978"/>
                  <a:pt x="56197" y="200978"/>
                </a:cubicBezTo>
                <a:cubicBezTo>
                  <a:pt x="57150" y="199072"/>
                  <a:pt x="56197" y="197168"/>
                  <a:pt x="56197" y="195263"/>
                </a:cubicBezTo>
                <a:close/>
                <a:moveTo>
                  <a:pt x="56197" y="241935"/>
                </a:moveTo>
                <a:lnTo>
                  <a:pt x="56197" y="241935"/>
                </a:lnTo>
                <a:cubicBezTo>
                  <a:pt x="54292" y="241935"/>
                  <a:pt x="55245" y="242888"/>
                  <a:pt x="55245" y="243840"/>
                </a:cubicBezTo>
                <a:cubicBezTo>
                  <a:pt x="55245" y="242888"/>
                  <a:pt x="57150" y="242888"/>
                  <a:pt x="56197" y="241935"/>
                </a:cubicBezTo>
                <a:close/>
                <a:moveTo>
                  <a:pt x="57150" y="238125"/>
                </a:moveTo>
                <a:cubicBezTo>
                  <a:pt x="57150" y="238125"/>
                  <a:pt x="57150" y="237172"/>
                  <a:pt x="56197" y="237172"/>
                </a:cubicBezTo>
                <a:cubicBezTo>
                  <a:pt x="56197" y="237172"/>
                  <a:pt x="55245" y="237172"/>
                  <a:pt x="55245" y="238125"/>
                </a:cubicBezTo>
                <a:cubicBezTo>
                  <a:pt x="55245" y="239078"/>
                  <a:pt x="56197" y="239078"/>
                  <a:pt x="56197" y="239078"/>
                </a:cubicBezTo>
                <a:cubicBezTo>
                  <a:pt x="57150" y="239078"/>
                  <a:pt x="57150" y="239078"/>
                  <a:pt x="57150" y="238125"/>
                </a:cubicBezTo>
                <a:close/>
                <a:moveTo>
                  <a:pt x="59055" y="234315"/>
                </a:moveTo>
                <a:cubicBezTo>
                  <a:pt x="59055" y="233363"/>
                  <a:pt x="58102" y="232410"/>
                  <a:pt x="57150" y="232410"/>
                </a:cubicBezTo>
                <a:cubicBezTo>
                  <a:pt x="56197" y="232410"/>
                  <a:pt x="55245" y="233363"/>
                  <a:pt x="56197" y="234315"/>
                </a:cubicBezTo>
                <a:cubicBezTo>
                  <a:pt x="56197" y="235268"/>
                  <a:pt x="58102" y="236220"/>
                  <a:pt x="59055" y="236220"/>
                </a:cubicBezTo>
                <a:cubicBezTo>
                  <a:pt x="59055" y="235268"/>
                  <a:pt x="59055" y="235268"/>
                  <a:pt x="59055" y="234315"/>
                </a:cubicBezTo>
                <a:close/>
                <a:moveTo>
                  <a:pt x="57150" y="169545"/>
                </a:moveTo>
                <a:cubicBezTo>
                  <a:pt x="56197" y="169545"/>
                  <a:pt x="56197" y="169545"/>
                  <a:pt x="55245" y="169545"/>
                </a:cubicBezTo>
                <a:cubicBezTo>
                  <a:pt x="55245" y="170497"/>
                  <a:pt x="55245" y="170497"/>
                  <a:pt x="56197" y="170497"/>
                </a:cubicBezTo>
                <a:cubicBezTo>
                  <a:pt x="57150" y="170497"/>
                  <a:pt x="57150" y="170497"/>
                  <a:pt x="58102" y="170497"/>
                </a:cubicBezTo>
                <a:cubicBezTo>
                  <a:pt x="58102" y="169545"/>
                  <a:pt x="57150" y="169545"/>
                  <a:pt x="57150" y="169545"/>
                </a:cubicBezTo>
                <a:close/>
                <a:moveTo>
                  <a:pt x="63817" y="231458"/>
                </a:moveTo>
                <a:cubicBezTo>
                  <a:pt x="60960" y="233363"/>
                  <a:pt x="61913" y="235268"/>
                  <a:pt x="63817" y="236220"/>
                </a:cubicBezTo>
                <a:cubicBezTo>
                  <a:pt x="63817" y="237172"/>
                  <a:pt x="64770" y="237172"/>
                  <a:pt x="64770" y="237172"/>
                </a:cubicBezTo>
                <a:cubicBezTo>
                  <a:pt x="66675" y="235268"/>
                  <a:pt x="64770" y="234315"/>
                  <a:pt x="64770" y="233363"/>
                </a:cubicBezTo>
                <a:lnTo>
                  <a:pt x="63817" y="231458"/>
                </a:lnTo>
                <a:cubicBezTo>
                  <a:pt x="65722" y="228600"/>
                  <a:pt x="64770" y="226695"/>
                  <a:pt x="62865" y="223838"/>
                </a:cubicBezTo>
                <a:cubicBezTo>
                  <a:pt x="60960" y="223838"/>
                  <a:pt x="60007" y="221933"/>
                  <a:pt x="58102" y="223838"/>
                </a:cubicBezTo>
                <a:cubicBezTo>
                  <a:pt x="58102" y="223838"/>
                  <a:pt x="58102" y="224790"/>
                  <a:pt x="58102" y="224790"/>
                </a:cubicBezTo>
                <a:cubicBezTo>
                  <a:pt x="60007" y="225743"/>
                  <a:pt x="60960" y="223838"/>
                  <a:pt x="61913" y="223838"/>
                </a:cubicBezTo>
                <a:lnTo>
                  <a:pt x="62865" y="223838"/>
                </a:lnTo>
                <a:cubicBezTo>
                  <a:pt x="61913" y="226695"/>
                  <a:pt x="62865" y="228600"/>
                  <a:pt x="63817" y="231458"/>
                </a:cubicBezTo>
                <a:close/>
                <a:moveTo>
                  <a:pt x="59055" y="260033"/>
                </a:moveTo>
                <a:cubicBezTo>
                  <a:pt x="60007" y="260033"/>
                  <a:pt x="60960" y="259080"/>
                  <a:pt x="60960" y="258128"/>
                </a:cubicBezTo>
                <a:cubicBezTo>
                  <a:pt x="60960" y="257175"/>
                  <a:pt x="60960" y="256222"/>
                  <a:pt x="60007" y="257175"/>
                </a:cubicBezTo>
                <a:cubicBezTo>
                  <a:pt x="59055" y="258128"/>
                  <a:pt x="59055" y="258128"/>
                  <a:pt x="58102" y="259080"/>
                </a:cubicBezTo>
                <a:cubicBezTo>
                  <a:pt x="59055" y="259080"/>
                  <a:pt x="59055" y="260033"/>
                  <a:pt x="59055" y="260033"/>
                </a:cubicBezTo>
                <a:close/>
                <a:moveTo>
                  <a:pt x="61913" y="267653"/>
                </a:moveTo>
                <a:cubicBezTo>
                  <a:pt x="61913" y="267653"/>
                  <a:pt x="60960" y="267653"/>
                  <a:pt x="61913" y="267653"/>
                </a:cubicBezTo>
                <a:cubicBezTo>
                  <a:pt x="60960" y="267653"/>
                  <a:pt x="60960" y="267653"/>
                  <a:pt x="60960" y="267653"/>
                </a:cubicBezTo>
                <a:cubicBezTo>
                  <a:pt x="60960" y="267653"/>
                  <a:pt x="60960" y="268605"/>
                  <a:pt x="61913" y="267653"/>
                </a:cubicBezTo>
                <a:cubicBezTo>
                  <a:pt x="61913" y="268605"/>
                  <a:pt x="61913" y="267653"/>
                  <a:pt x="61913" y="267653"/>
                </a:cubicBezTo>
                <a:close/>
                <a:moveTo>
                  <a:pt x="60960" y="201930"/>
                </a:moveTo>
                <a:cubicBezTo>
                  <a:pt x="60960" y="201930"/>
                  <a:pt x="60960" y="202883"/>
                  <a:pt x="61913" y="202883"/>
                </a:cubicBezTo>
                <a:cubicBezTo>
                  <a:pt x="62865" y="202883"/>
                  <a:pt x="61913" y="201930"/>
                  <a:pt x="61913" y="201930"/>
                </a:cubicBezTo>
                <a:cubicBezTo>
                  <a:pt x="61913" y="200978"/>
                  <a:pt x="61913" y="200978"/>
                  <a:pt x="60960" y="200978"/>
                </a:cubicBezTo>
                <a:cubicBezTo>
                  <a:pt x="60960" y="200978"/>
                  <a:pt x="60960" y="200978"/>
                  <a:pt x="60960" y="201930"/>
                </a:cubicBezTo>
                <a:close/>
                <a:moveTo>
                  <a:pt x="62865" y="207645"/>
                </a:moveTo>
                <a:cubicBezTo>
                  <a:pt x="62865" y="207645"/>
                  <a:pt x="61913" y="206693"/>
                  <a:pt x="60960" y="207645"/>
                </a:cubicBezTo>
                <a:cubicBezTo>
                  <a:pt x="60960" y="207645"/>
                  <a:pt x="60960" y="208597"/>
                  <a:pt x="60960" y="208597"/>
                </a:cubicBezTo>
                <a:cubicBezTo>
                  <a:pt x="60960" y="208597"/>
                  <a:pt x="61913" y="209550"/>
                  <a:pt x="61913" y="209550"/>
                </a:cubicBezTo>
                <a:cubicBezTo>
                  <a:pt x="62865" y="208597"/>
                  <a:pt x="62865" y="208597"/>
                  <a:pt x="62865" y="207645"/>
                </a:cubicBezTo>
                <a:close/>
                <a:moveTo>
                  <a:pt x="61913" y="179070"/>
                </a:moveTo>
                <a:lnTo>
                  <a:pt x="61913" y="179070"/>
                </a:lnTo>
                <a:cubicBezTo>
                  <a:pt x="62865" y="179070"/>
                  <a:pt x="62865" y="179070"/>
                  <a:pt x="62865" y="178118"/>
                </a:cubicBezTo>
                <a:cubicBezTo>
                  <a:pt x="62865" y="178118"/>
                  <a:pt x="62865" y="178118"/>
                  <a:pt x="61913" y="179070"/>
                </a:cubicBezTo>
                <a:cubicBezTo>
                  <a:pt x="61913" y="178118"/>
                  <a:pt x="61913" y="179070"/>
                  <a:pt x="61913" y="179070"/>
                </a:cubicBezTo>
                <a:close/>
                <a:moveTo>
                  <a:pt x="62865" y="240983"/>
                </a:moveTo>
                <a:cubicBezTo>
                  <a:pt x="62865" y="240983"/>
                  <a:pt x="62865" y="240983"/>
                  <a:pt x="62865" y="240983"/>
                </a:cubicBezTo>
                <a:cubicBezTo>
                  <a:pt x="62865" y="240983"/>
                  <a:pt x="63817" y="240983"/>
                  <a:pt x="62865" y="240983"/>
                </a:cubicBezTo>
                <a:lnTo>
                  <a:pt x="62865" y="240983"/>
                </a:lnTo>
                <a:cubicBezTo>
                  <a:pt x="62865" y="240030"/>
                  <a:pt x="62865" y="240983"/>
                  <a:pt x="62865" y="240983"/>
                </a:cubicBezTo>
                <a:close/>
                <a:moveTo>
                  <a:pt x="63817" y="248603"/>
                </a:moveTo>
                <a:cubicBezTo>
                  <a:pt x="65722" y="248603"/>
                  <a:pt x="66675" y="249555"/>
                  <a:pt x="67627" y="250508"/>
                </a:cubicBezTo>
                <a:cubicBezTo>
                  <a:pt x="67627" y="248603"/>
                  <a:pt x="67627" y="248603"/>
                  <a:pt x="65722" y="246697"/>
                </a:cubicBezTo>
                <a:cubicBezTo>
                  <a:pt x="65722" y="246697"/>
                  <a:pt x="64770" y="246697"/>
                  <a:pt x="64770" y="245745"/>
                </a:cubicBezTo>
                <a:cubicBezTo>
                  <a:pt x="64770" y="244793"/>
                  <a:pt x="64770" y="243840"/>
                  <a:pt x="63817" y="243840"/>
                </a:cubicBezTo>
                <a:cubicBezTo>
                  <a:pt x="62865" y="243840"/>
                  <a:pt x="61913" y="244793"/>
                  <a:pt x="61913" y="245745"/>
                </a:cubicBezTo>
                <a:cubicBezTo>
                  <a:pt x="62865" y="247650"/>
                  <a:pt x="62865" y="248603"/>
                  <a:pt x="63817" y="248603"/>
                </a:cubicBezTo>
                <a:close/>
                <a:moveTo>
                  <a:pt x="66675" y="214313"/>
                </a:moveTo>
                <a:cubicBezTo>
                  <a:pt x="66675" y="213360"/>
                  <a:pt x="65722" y="212408"/>
                  <a:pt x="64770" y="212408"/>
                </a:cubicBezTo>
                <a:cubicBezTo>
                  <a:pt x="63817" y="212408"/>
                  <a:pt x="63817" y="212408"/>
                  <a:pt x="62865" y="213360"/>
                </a:cubicBezTo>
                <a:cubicBezTo>
                  <a:pt x="62865" y="214313"/>
                  <a:pt x="62865" y="215265"/>
                  <a:pt x="63817" y="215265"/>
                </a:cubicBezTo>
                <a:cubicBezTo>
                  <a:pt x="64770" y="214313"/>
                  <a:pt x="65722" y="215265"/>
                  <a:pt x="66675" y="214313"/>
                </a:cubicBezTo>
                <a:close/>
                <a:moveTo>
                  <a:pt x="62865" y="198120"/>
                </a:moveTo>
                <a:lnTo>
                  <a:pt x="63817" y="199072"/>
                </a:lnTo>
                <a:cubicBezTo>
                  <a:pt x="63817" y="199072"/>
                  <a:pt x="63817" y="198120"/>
                  <a:pt x="63817" y="198120"/>
                </a:cubicBezTo>
                <a:lnTo>
                  <a:pt x="62865" y="197168"/>
                </a:lnTo>
                <a:cubicBezTo>
                  <a:pt x="62865" y="197168"/>
                  <a:pt x="62865" y="197168"/>
                  <a:pt x="62865" y="198120"/>
                </a:cubicBezTo>
                <a:close/>
                <a:moveTo>
                  <a:pt x="64770" y="220980"/>
                </a:moveTo>
                <a:cubicBezTo>
                  <a:pt x="64770" y="220980"/>
                  <a:pt x="63817" y="220980"/>
                  <a:pt x="63817" y="221933"/>
                </a:cubicBezTo>
                <a:cubicBezTo>
                  <a:pt x="63817" y="222885"/>
                  <a:pt x="63817" y="222885"/>
                  <a:pt x="64770" y="222885"/>
                </a:cubicBezTo>
                <a:cubicBezTo>
                  <a:pt x="64770" y="222885"/>
                  <a:pt x="65722" y="222885"/>
                  <a:pt x="65722" y="221933"/>
                </a:cubicBezTo>
                <a:cubicBezTo>
                  <a:pt x="66675" y="221933"/>
                  <a:pt x="65722" y="220980"/>
                  <a:pt x="64770" y="220980"/>
                </a:cubicBezTo>
                <a:close/>
                <a:moveTo>
                  <a:pt x="65722" y="203835"/>
                </a:moveTo>
                <a:cubicBezTo>
                  <a:pt x="65722" y="204788"/>
                  <a:pt x="65722" y="204788"/>
                  <a:pt x="65722" y="203835"/>
                </a:cubicBezTo>
                <a:lnTo>
                  <a:pt x="65722" y="203835"/>
                </a:lnTo>
                <a:cubicBezTo>
                  <a:pt x="66675" y="203835"/>
                  <a:pt x="66675" y="203835"/>
                  <a:pt x="65722" y="203835"/>
                </a:cubicBezTo>
                <a:cubicBezTo>
                  <a:pt x="65722" y="203835"/>
                  <a:pt x="65722" y="203835"/>
                  <a:pt x="65722" y="203835"/>
                </a:cubicBezTo>
                <a:close/>
                <a:moveTo>
                  <a:pt x="71438" y="251460"/>
                </a:moveTo>
                <a:cubicBezTo>
                  <a:pt x="71438" y="249555"/>
                  <a:pt x="69532" y="250508"/>
                  <a:pt x="68580" y="250508"/>
                </a:cubicBezTo>
                <a:cubicBezTo>
                  <a:pt x="68580" y="251460"/>
                  <a:pt x="67627" y="252413"/>
                  <a:pt x="68580" y="253365"/>
                </a:cubicBezTo>
                <a:cubicBezTo>
                  <a:pt x="70485" y="253365"/>
                  <a:pt x="71438" y="252413"/>
                  <a:pt x="71438" y="251460"/>
                </a:cubicBezTo>
                <a:close/>
                <a:moveTo>
                  <a:pt x="71438" y="264795"/>
                </a:moveTo>
                <a:cubicBezTo>
                  <a:pt x="72390" y="264795"/>
                  <a:pt x="72390" y="263843"/>
                  <a:pt x="72390" y="263843"/>
                </a:cubicBezTo>
                <a:cubicBezTo>
                  <a:pt x="72390" y="262890"/>
                  <a:pt x="72390" y="261938"/>
                  <a:pt x="72390" y="261938"/>
                </a:cubicBezTo>
                <a:cubicBezTo>
                  <a:pt x="71438" y="261938"/>
                  <a:pt x="71438" y="262890"/>
                  <a:pt x="71438" y="263843"/>
                </a:cubicBezTo>
                <a:cubicBezTo>
                  <a:pt x="70485" y="263843"/>
                  <a:pt x="70485" y="264795"/>
                  <a:pt x="71438" y="264795"/>
                </a:cubicBezTo>
                <a:close/>
                <a:moveTo>
                  <a:pt x="73342" y="269558"/>
                </a:moveTo>
                <a:cubicBezTo>
                  <a:pt x="73342" y="268605"/>
                  <a:pt x="73342" y="267653"/>
                  <a:pt x="72390" y="268605"/>
                </a:cubicBezTo>
                <a:cubicBezTo>
                  <a:pt x="71438" y="268605"/>
                  <a:pt x="71438" y="268605"/>
                  <a:pt x="71438" y="269558"/>
                </a:cubicBezTo>
                <a:cubicBezTo>
                  <a:pt x="72390" y="269558"/>
                  <a:pt x="72390" y="269558"/>
                  <a:pt x="73342" y="269558"/>
                </a:cubicBezTo>
                <a:cubicBezTo>
                  <a:pt x="73342" y="269558"/>
                  <a:pt x="73342" y="269558"/>
                  <a:pt x="73342" y="269558"/>
                </a:cubicBezTo>
                <a:close/>
                <a:moveTo>
                  <a:pt x="189547" y="164783"/>
                </a:moveTo>
                <a:cubicBezTo>
                  <a:pt x="188595" y="146685"/>
                  <a:pt x="188595" y="128588"/>
                  <a:pt x="186690" y="109538"/>
                </a:cubicBezTo>
                <a:cubicBezTo>
                  <a:pt x="185738" y="98108"/>
                  <a:pt x="184785" y="85725"/>
                  <a:pt x="180975" y="74295"/>
                </a:cubicBezTo>
                <a:cubicBezTo>
                  <a:pt x="178117" y="62865"/>
                  <a:pt x="173355" y="51435"/>
                  <a:pt x="169545" y="40958"/>
                </a:cubicBezTo>
                <a:cubicBezTo>
                  <a:pt x="166688" y="31433"/>
                  <a:pt x="160020" y="23813"/>
                  <a:pt x="152400" y="18097"/>
                </a:cubicBezTo>
                <a:cubicBezTo>
                  <a:pt x="144780" y="13335"/>
                  <a:pt x="136207" y="12383"/>
                  <a:pt x="128588" y="17145"/>
                </a:cubicBezTo>
                <a:cubicBezTo>
                  <a:pt x="119063" y="21908"/>
                  <a:pt x="111442" y="28575"/>
                  <a:pt x="106680" y="38100"/>
                </a:cubicBezTo>
                <a:cubicBezTo>
                  <a:pt x="100013" y="51435"/>
                  <a:pt x="93345" y="64770"/>
                  <a:pt x="89535" y="79058"/>
                </a:cubicBezTo>
                <a:cubicBezTo>
                  <a:pt x="83820" y="105728"/>
                  <a:pt x="78105" y="132397"/>
                  <a:pt x="79057" y="160020"/>
                </a:cubicBezTo>
                <a:cubicBezTo>
                  <a:pt x="79057" y="163830"/>
                  <a:pt x="77152" y="168593"/>
                  <a:pt x="78105" y="172403"/>
                </a:cubicBezTo>
                <a:cubicBezTo>
                  <a:pt x="80963" y="184785"/>
                  <a:pt x="78105" y="198120"/>
                  <a:pt x="81915" y="210503"/>
                </a:cubicBezTo>
                <a:cubicBezTo>
                  <a:pt x="84772" y="219075"/>
                  <a:pt x="83820" y="228600"/>
                  <a:pt x="86677" y="237172"/>
                </a:cubicBezTo>
                <a:cubicBezTo>
                  <a:pt x="88582" y="242888"/>
                  <a:pt x="90488" y="248603"/>
                  <a:pt x="92392" y="254318"/>
                </a:cubicBezTo>
                <a:cubicBezTo>
                  <a:pt x="94297" y="260985"/>
                  <a:pt x="97155" y="266700"/>
                  <a:pt x="101917" y="272415"/>
                </a:cubicBezTo>
                <a:cubicBezTo>
                  <a:pt x="103822" y="274320"/>
                  <a:pt x="105727" y="277178"/>
                  <a:pt x="106680" y="279083"/>
                </a:cubicBezTo>
                <a:cubicBezTo>
                  <a:pt x="111442" y="286703"/>
                  <a:pt x="118110" y="292418"/>
                  <a:pt x="125730" y="296228"/>
                </a:cubicBezTo>
                <a:cubicBezTo>
                  <a:pt x="137160" y="301943"/>
                  <a:pt x="148590" y="300038"/>
                  <a:pt x="158115" y="290513"/>
                </a:cubicBezTo>
                <a:cubicBezTo>
                  <a:pt x="170497" y="278130"/>
                  <a:pt x="176213" y="261938"/>
                  <a:pt x="180975" y="245745"/>
                </a:cubicBezTo>
                <a:cubicBezTo>
                  <a:pt x="182880" y="236220"/>
                  <a:pt x="184785" y="226695"/>
                  <a:pt x="186690" y="217170"/>
                </a:cubicBezTo>
                <a:cubicBezTo>
                  <a:pt x="189547" y="200025"/>
                  <a:pt x="188595" y="181928"/>
                  <a:pt x="189547" y="164783"/>
                </a:cubicBezTo>
                <a:close/>
                <a:moveTo>
                  <a:pt x="186690" y="239078"/>
                </a:moveTo>
                <a:cubicBezTo>
                  <a:pt x="186690" y="238125"/>
                  <a:pt x="186690" y="239078"/>
                  <a:pt x="186690" y="239078"/>
                </a:cubicBezTo>
                <a:lnTo>
                  <a:pt x="186690" y="239078"/>
                </a:lnTo>
                <a:cubicBezTo>
                  <a:pt x="186690" y="239078"/>
                  <a:pt x="186690" y="239078"/>
                  <a:pt x="186690" y="239078"/>
                </a:cubicBezTo>
                <a:cubicBezTo>
                  <a:pt x="187642" y="239078"/>
                  <a:pt x="187642" y="239078"/>
                  <a:pt x="186690" y="239078"/>
                </a:cubicBezTo>
                <a:close/>
                <a:moveTo>
                  <a:pt x="198120" y="195263"/>
                </a:moveTo>
                <a:cubicBezTo>
                  <a:pt x="200977" y="192405"/>
                  <a:pt x="207645" y="189547"/>
                  <a:pt x="211455" y="189547"/>
                </a:cubicBezTo>
                <a:cubicBezTo>
                  <a:pt x="212407" y="190500"/>
                  <a:pt x="212407" y="189547"/>
                  <a:pt x="212407" y="188595"/>
                </a:cubicBezTo>
                <a:cubicBezTo>
                  <a:pt x="211455" y="187643"/>
                  <a:pt x="213360" y="183833"/>
                  <a:pt x="209550" y="184785"/>
                </a:cubicBezTo>
                <a:cubicBezTo>
                  <a:pt x="204788" y="186690"/>
                  <a:pt x="201930" y="190500"/>
                  <a:pt x="197167" y="191453"/>
                </a:cubicBezTo>
                <a:cubicBezTo>
                  <a:pt x="196215" y="191453"/>
                  <a:pt x="195263" y="192405"/>
                  <a:pt x="195263" y="193358"/>
                </a:cubicBezTo>
                <a:cubicBezTo>
                  <a:pt x="195263" y="194310"/>
                  <a:pt x="194310" y="195263"/>
                  <a:pt x="195263" y="196215"/>
                </a:cubicBezTo>
                <a:cubicBezTo>
                  <a:pt x="196215" y="197168"/>
                  <a:pt x="197167" y="195263"/>
                  <a:pt x="198120" y="195263"/>
                </a:cubicBezTo>
                <a:close/>
                <a:moveTo>
                  <a:pt x="200025" y="268605"/>
                </a:moveTo>
                <a:cubicBezTo>
                  <a:pt x="200025" y="267653"/>
                  <a:pt x="200025" y="266700"/>
                  <a:pt x="199072" y="265747"/>
                </a:cubicBezTo>
                <a:cubicBezTo>
                  <a:pt x="198120" y="264795"/>
                  <a:pt x="198120" y="265747"/>
                  <a:pt x="198120" y="267653"/>
                </a:cubicBezTo>
                <a:cubicBezTo>
                  <a:pt x="198120" y="268605"/>
                  <a:pt x="198120" y="270510"/>
                  <a:pt x="199072" y="271463"/>
                </a:cubicBezTo>
                <a:cubicBezTo>
                  <a:pt x="200025" y="270510"/>
                  <a:pt x="200025" y="269558"/>
                  <a:pt x="200025" y="268605"/>
                </a:cubicBezTo>
                <a:close/>
                <a:moveTo>
                  <a:pt x="213360" y="231458"/>
                </a:moveTo>
                <a:cubicBezTo>
                  <a:pt x="215265" y="231458"/>
                  <a:pt x="216217" y="231458"/>
                  <a:pt x="217170" y="231458"/>
                </a:cubicBezTo>
                <a:cubicBezTo>
                  <a:pt x="216217" y="228600"/>
                  <a:pt x="214313" y="226695"/>
                  <a:pt x="211455" y="229553"/>
                </a:cubicBezTo>
                <a:cubicBezTo>
                  <a:pt x="208597" y="231458"/>
                  <a:pt x="207645" y="233363"/>
                  <a:pt x="209550" y="236220"/>
                </a:cubicBezTo>
                <a:cubicBezTo>
                  <a:pt x="210502" y="237172"/>
                  <a:pt x="211455" y="238125"/>
                  <a:pt x="211455" y="240030"/>
                </a:cubicBezTo>
                <a:cubicBezTo>
                  <a:pt x="209550" y="240030"/>
                  <a:pt x="208597" y="240983"/>
                  <a:pt x="207645" y="240030"/>
                </a:cubicBezTo>
                <a:cubicBezTo>
                  <a:pt x="203835" y="237172"/>
                  <a:pt x="201930" y="241935"/>
                  <a:pt x="199072" y="241935"/>
                </a:cubicBezTo>
                <a:cubicBezTo>
                  <a:pt x="198120" y="241935"/>
                  <a:pt x="198120" y="242888"/>
                  <a:pt x="198120" y="243840"/>
                </a:cubicBezTo>
                <a:cubicBezTo>
                  <a:pt x="198120" y="244793"/>
                  <a:pt x="198120" y="245745"/>
                  <a:pt x="199072" y="244793"/>
                </a:cubicBezTo>
                <a:cubicBezTo>
                  <a:pt x="202882" y="242888"/>
                  <a:pt x="208597" y="244793"/>
                  <a:pt x="211455" y="240030"/>
                </a:cubicBezTo>
                <a:cubicBezTo>
                  <a:pt x="213360" y="238125"/>
                  <a:pt x="218122" y="238125"/>
                  <a:pt x="213360" y="234315"/>
                </a:cubicBezTo>
                <a:cubicBezTo>
                  <a:pt x="212407" y="232410"/>
                  <a:pt x="212407" y="231458"/>
                  <a:pt x="213360" y="231458"/>
                </a:cubicBezTo>
                <a:close/>
                <a:moveTo>
                  <a:pt x="199072" y="84772"/>
                </a:moveTo>
                <a:cubicBezTo>
                  <a:pt x="200977" y="84772"/>
                  <a:pt x="201930" y="83820"/>
                  <a:pt x="202882" y="81915"/>
                </a:cubicBezTo>
                <a:cubicBezTo>
                  <a:pt x="202882" y="80963"/>
                  <a:pt x="201930" y="80963"/>
                  <a:pt x="200977" y="80963"/>
                </a:cubicBezTo>
                <a:cubicBezTo>
                  <a:pt x="200025" y="80963"/>
                  <a:pt x="199072" y="81915"/>
                  <a:pt x="199072" y="82868"/>
                </a:cubicBezTo>
                <a:cubicBezTo>
                  <a:pt x="198120" y="83820"/>
                  <a:pt x="199072" y="84772"/>
                  <a:pt x="199072" y="84772"/>
                </a:cubicBezTo>
                <a:close/>
                <a:moveTo>
                  <a:pt x="198120" y="41910"/>
                </a:moveTo>
                <a:lnTo>
                  <a:pt x="198120" y="41910"/>
                </a:lnTo>
                <a:cubicBezTo>
                  <a:pt x="199072" y="42863"/>
                  <a:pt x="200025" y="41910"/>
                  <a:pt x="200025" y="41910"/>
                </a:cubicBezTo>
                <a:lnTo>
                  <a:pt x="198120" y="41910"/>
                </a:lnTo>
                <a:lnTo>
                  <a:pt x="198120" y="41910"/>
                </a:lnTo>
                <a:close/>
                <a:moveTo>
                  <a:pt x="205740" y="133350"/>
                </a:moveTo>
                <a:cubicBezTo>
                  <a:pt x="204788" y="131445"/>
                  <a:pt x="203835" y="130493"/>
                  <a:pt x="201930" y="130493"/>
                </a:cubicBezTo>
                <a:cubicBezTo>
                  <a:pt x="200025" y="130493"/>
                  <a:pt x="199072" y="130493"/>
                  <a:pt x="200025" y="132397"/>
                </a:cubicBezTo>
                <a:cubicBezTo>
                  <a:pt x="200977" y="134303"/>
                  <a:pt x="201930" y="135255"/>
                  <a:pt x="203835" y="135255"/>
                </a:cubicBezTo>
                <a:cubicBezTo>
                  <a:pt x="204788" y="135255"/>
                  <a:pt x="205740" y="134303"/>
                  <a:pt x="205740" y="133350"/>
                </a:cubicBezTo>
                <a:close/>
                <a:moveTo>
                  <a:pt x="200977" y="68580"/>
                </a:moveTo>
                <a:lnTo>
                  <a:pt x="202882" y="68580"/>
                </a:lnTo>
                <a:cubicBezTo>
                  <a:pt x="202882" y="68580"/>
                  <a:pt x="202882" y="67628"/>
                  <a:pt x="202882" y="67628"/>
                </a:cubicBezTo>
                <a:cubicBezTo>
                  <a:pt x="202882" y="67628"/>
                  <a:pt x="201930" y="67628"/>
                  <a:pt x="201930" y="67628"/>
                </a:cubicBezTo>
                <a:cubicBezTo>
                  <a:pt x="200025" y="67628"/>
                  <a:pt x="200025" y="67628"/>
                  <a:pt x="200977" y="68580"/>
                </a:cubicBezTo>
                <a:close/>
                <a:moveTo>
                  <a:pt x="202882" y="53340"/>
                </a:moveTo>
                <a:cubicBezTo>
                  <a:pt x="202882" y="54293"/>
                  <a:pt x="202882" y="54293"/>
                  <a:pt x="202882" y="53340"/>
                </a:cubicBezTo>
                <a:cubicBezTo>
                  <a:pt x="203835" y="54293"/>
                  <a:pt x="204788" y="53340"/>
                  <a:pt x="204788" y="53340"/>
                </a:cubicBezTo>
                <a:cubicBezTo>
                  <a:pt x="203835" y="53340"/>
                  <a:pt x="203835" y="53340"/>
                  <a:pt x="202882" y="53340"/>
                </a:cubicBezTo>
                <a:cubicBezTo>
                  <a:pt x="202882" y="53340"/>
                  <a:pt x="202882" y="53340"/>
                  <a:pt x="202882" y="53340"/>
                </a:cubicBezTo>
                <a:close/>
                <a:moveTo>
                  <a:pt x="203835" y="47625"/>
                </a:moveTo>
                <a:cubicBezTo>
                  <a:pt x="205740" y="47625"/>
                  <a:pt x="206692" y="50483"/>
                  <a:pt x="209550" y="50483"/>
                </a:cubicBezTo>
                <a:cubicBezTo>
                  <a:pt x="209550" y="50483"/>
                  <a:pt x="210502" y="50483"/>
                  <a:pt x="210502" y="49530"/>
                </a:cubicBezTo>
                <a:cubicBezTo>
                  <a:pt x="211455" y="48578"/>
                  <a:pt x="205740" y="42863"/>
                  <a:pt x="204788" y="42863"/>
                </a:cubicBezTo>
                <a:cubicBezTo>
                  <a:pt x="204788" y="42863"/>
                  <a:pt x="203835" y="42863"/>
                  <a:pt x="203835" y="43815"/>
                </a:cubicBezTo>
                <a:cubicBezTo>
                  <a:pt x="203835" y="45720"/>
                  <a:pt x="202882" y="47625"/>
                  <a:pt x="203835" y="47625"/>
                </a:cubicBezTo>
                <a:close/>
                <a:moveTo>
                  <a:pt x="215265" y="254318"/>
                </a:moveTo>
                <a:cubicBezTo>
                  <a:pt x="214313" y="254318"/>
                  <a:pt x="213360" y="254318"/>
                  <a:pt x="212407" y="254318"/>
                </a:cubicBezTo>
                <a:cubicBezTo>
                  <a:pt x="210502" y="252413"/>
                  <a:pt x="208597" y="250508"/>
                  <a:pt x="206692" y="250508"/>
                </a:cubicBezTo>
                <a:cubicBezTo>
                  <a:pt x="204788" y="250508"/>
                  <a:pt x="203835" y="250508"/>
                  <a:pt x="203835" y="252413"/>
                </a:cubicBezTo>
                <a:cubicBezTo>
                  <a:pt x="203835" y="254318"/>
                  <a:pt x="204788" y="254318"/>
                  <a:pt x="205740" y="253365"/>
                </a:cubicBezTo>
                <a:cubicBezTo>
                  <a:pt x="208597" y="253365"/>
                  <a:pt x="210502" y="253365"/>
                  <a:pt x="212407" y="253365"/>
                </a:cubicBezTo>
                <a:lnTo>
                  <a:pt x="212407" y="255270"/>
                </a:lnTo>
                <a:cubicBezTo>
                  <a:pt x="212407" y="258128"/>
                  <a:pt x="213360" y="259080"/>
                  <a:pt x="215265" y="259080"/>
                </a:cubicBezTo>
                <a:cubicBezTo>
                  <a:pt x="216217" y="259080"/>
                  <a:pt x="218122" y="258128"/>
                  <a:pt x="218122" y="257175"/>
                </a:cubicBezTo>
                <a:cubicBezTo>
                  <a:pt x="219075" y="254318"/>
                  <a:pt x="216217" y="255270"/>
                  <a:pt x="215265" y="254318"/>
                </a:cubicBezTo>
                <a:close/>
                <a:moveTo>
                  <a:pt x="203835" y="207645"/>
                </a:moveTo>
                <a:cubicBezTo>
                  <a:pt x="204788" y="209550"/>
                  <a:pt x="206692" y="210503"/>
                  <a:pt x="208597" y="209550"/>
                </a:cubicBezTo>
                <a:cubicBezTo>
                  <a:pt x="209550" y="209550"/>
                  <a:pt x="210502" y="208597"/>
                  <a:pt x="210502" y="207645"/>
                </a:cubicBezTo>
                <a:cubicBezTo>
                  <a:pt x="210502" y="205740"/>
                  <a:pt x="208597" y="205740"/>
                  <a:pt x="205740" y="205740"/>
                </a:cubicBezTo>
                <a:cubicBezTo>
                  <a:pt x="204788" y="206693"/>
                  <a:pt x="203835" y="205740"/>
                  <a:pt x="203835" y="207645"/>
                </a:cubicBezTo>
                <a:close/>
                <a:moveTo>
                  <a:pt x="204788" y="228600"/>
                </a:moveTo>
                <a:cubicBezTo>
                  <a:pt x="203835" y="228600"/>
                  <a:pt x="203835" y="228600"/>
                  <a:pt x="203835" y="230505"/>
                </a:cubicBezTo>
                <a:cubicBezTo>
                  <a:pt x="203835" y="230505"/>
                  <a:pt x="203835" y="231458"/>
                  <a:pt x="204788" y="230505"/>
                </a:cubicBezTo>
                <a:lnTo>
                  <a:pt x="204788" y="228600"/>
                </a:lnTo>
                <a:cubicBezTo>
                  <a:pt x="205740" y="228600"/>
                  <a:pt x="204788" y="227647"/>
                  <a:pt x="204788" y="228600"/>
                </a:cubicBezTo>
                <a:close/>
                <a:moveTo>
                  <a:pt x="207645" y="106680"/>
                </a:moveTo>
                <a:cubicBezTo>
                  <a:pt x="207645" y="105728"/>
                  <a:pt x="207645" y="104775"/>
                  <a:pt x="205740" y="105728"/>
                </a:cubicBezTo>
                <a:cubicBezTo>
                  <a:pt x="204788" y="105728"/>
                  <a:pt x="204788" y="106680"/>
                  <a:pt x="204788" y="107633"/>
                </a:cubicBezTo>
                <a:cubicBezTo>
                  <a:pt x="204788" y="107633"/>
                  <a:pt x="204788" y="108585"/>
                  <a:pt x="205740" y="108585"/>
                </a:cubicBezTo>
                <a:cubicBezTo>
                  <a:pt x="206692" y="108585"/>
                  <a:pt x="207645" y="107633"/>
                  <a:pt x="207645" y="106680"/>
                </a:cubicBezTo>
                <a:close/>
                <a:moveTo>
                  <a:pt x="207645" y="268605"/>
                </a:moveTo>
                <a:cubicBezTo>
                  <a:pt x="205740" y="268605"/>
                  <a:pt x="203835" y="268605"/>
                  <a:pt x="204788" y="270510"/>
                </a:cubicBezTo>
                <a:cubicBezTo>
                  <a:pt x="204788" y="271463"/>
                  <a:pt x="206692" y="272415"/>
                  <a:pt x="207645" y="271463"/>
                </a:cubicBezTo>
                <a:cubicBezTo>
                  <a:pt x="209550" y="270510"/>
                  <a:pt x="207645" y="269558"/>
                  <a:pt x="207645" y="268605"/>
                </a:cubicBezTo>
                <a:close/>
                <a:moveTo>
                  <a:pt x="205740" y="149543"/>
                </a:moveTo>
                <a:cubicBezTo>
                  <a:pt x="205740" y="149543"/>
                  <a:pt x="206692" y="149543"/>
                  <a:pt x="207645" y="148590"/>
                </a:cubicBezTo>
                <a:cubicBezTo>
                  <a:pt x="207645" y="148590"/>
                  <a:pt x="207645" y="147638"/>
                  <a:pt x="206692" y="148590"/>
                </a:cubicBezTo>
                <a:lnTo>
                  <a:pt x="206692" y="148590"/>
                </a:lnTo>
                <a:cubicBezTo>
                  <a:pt x="204788" y="149543"/>
                  <a:pt x="204788" y="149543"/>
                  <a:pt x="205740" y="149543"/>
                </a:cubicBezTo>
                <a:close/>
                <a:moveTo>
                  <a:pt x="207645" y="196215"/>
                </a:moveTo>
                <a:cubicBezTo>
                  <a:pt x="207645" y="195263"/>
                  <a:pt x="207645" y="194310"/>
                  <a:pt x="205740" y="194310"/>
                </a:cubicBezTo>
                <a:cubicBezTo>
                  <a:pt x="205740" y="194310"/>
                  <a:pt x="204788" y="194310"/>
                  <a:pt x="205740" y="195263"/>
                </a:cubicBezTo>
                <a:cubicBezTo>
                  <a:pt x="205740" y="196215"/>
                  <a:pt x="206692" y="196215"/>
                  <a:pt x="207645" y="196215"/>
                </a:cubicBezTo>
                <a:cubicBezTo>
                  <a:pt x="205740" y="201930"/>
                  <a:pt x="209550" y="202883"/>
                  <a:pt x="212407" y="204788"/>
                </a:cubicBezTo>
                <a:lnTo>
                  <a:pt x="213360" y="204788"/>
                </a:lnTo>
                <a:cubicBezTo>
                  <a:pt x="213360" y="204788"/>
                  <a:pt x="214313" y="203835"/>
                  <a:pt x="214313" y="203835"/>
                </a:cubicBezTo>
                <a:cubicBezTo>
                  <a:pt x="214313" y="200978"/>
                  <a:pt x="214313" y="199072"/>
                  <a:pt x="214313" y="196215"/>
                </a:cubicBezTo>
                <a:cubicBezTo>
                  <a:pt x="214313" y="194310"/>
                  <a:pt x="211455" y="193358"/>
                  <a:pt x="209550" y="193358"/>
                </a:cubicBezTo>
                <a:cubicBezTo>
                  <a:pt x="208597" y="193358"/>
                  <a:pt x="209550" y="197168"/>
                  <a:pt x="207645" y="196215"/>
                </a:cubicBezTo>
                <a:close/>
                <a:moveTo>
                  <a:pt x="211455" y="263843"/>
                </a:moveTo>
                <a:cubicBezTo>
                  <a:pt x="210502" y="263843"/>
                  <a:pt x="209550" y="263843"/>
                  <a:pt x="209550" y="263843"/>
                </a:cubicBezTo>
                <a:cubicBezTo>
                  <a:pt x="209550" y="262890"/>
                  <a:pt x="210502" y="260985"/>
                  <a:pt x="208597" y="260985"/>
                </a:cubicBezTo>
                <a:cubicBezTo>
                  <a:pt x="208597" y="260985"/>
                  <a:pt x="207645" y="260985"/>
                  <a:pt x="207645" y="260985"/>
                </a:cubicBezTo>
                <a:cubicBezTo>
                  <a:pt x="206692" y="262890"/>
                  <a:pt x="208597" y="262890"/>
                  <a:pt x="209550" y="263843"/>
                </a:cubicBezTo>
                <a:cubicBezTo>
                  <a:pt x="209550" y="264795"/>
                  <a:pt x="208597" y="266700"/>
                  <a:pt x="208597" y="268605"/>
                </a:cubicBezTo>
                <a:cubicBezTo>
                  <a:pt x="209550" y="268605"/>
                  <a:pt x="210502" y="267653"/>
                  <a:pt x="210502" y="266700"/>
                </a:cubicBezTo>
                <a:cubicBezTo>
                  <a:pt x="211455" y="264795"/>
                  <a:pt x="212407" y="263843"/>
                  <a:pt x="211455" y="263843"/>
                </a:cubicBezTo>
                <a:close/>
                <a:moveTo>
                  <a:pt x="207645" y="92393"/>
                </a:moveTo>
                <a:cubicBezTo>
                  <a:pt x="207645" y="92393"/>
                  <a:pt x="207645" y="92393"/>
                  <a:pt x="207645" y="91440"/>
                </a:cubicBezTo>
                <a:cubicBezTo>
                  <a:pt x="206692" y="91440"/>
                  <a:pt x="206692" y="92393"/>
                  <a:pt x="207645" y="92393"/>
                </a:cubicBezTo>
                <a:lnTo>
                  <a:pt x="207645" y="92393"/>
                </a:lnTo>
                <a:lnTo>
                  <a:pt x="207645" y="92393"/>
                </a:lnTo>
                <a:close/>
                <a:moveTo>
                  <a:pt x="207645" y="125730"/>
                </a:moveTo>
                <a:cubicBezTo>
                  <a:pt x="207645" y="125730"/>
                  <a:pt x="208597" y="124778"/>
                  <a:pt x="207645" y="125730"/>
                </a:cubicBezTo>
                <a:cubicBezTo>
                  <a:pt x="208597" y="123825"/>
                  <a:pt x="207645" y="123825"/>
                  <a:pt x="207645" y="123825"/>
                </a:cubicBezTo>
                <a:cubicBezTo>
                  <a:pt x="207645" y="123825"/>
                  <a:pt x="206692" y="123825"/>
                  <a:pt x="206692" y="124778"/>
                </a:cubicBezTo>
                <a:cubicBezTo>
                  <a:pt x="206692" y="124778"/>
                  <a:pt x="207645" y="124778"/>
                  <a:pt x="207645" y="125730"/>
                </a:cubicBezTo>
                <a:close/>
                <a:moveTo>
                  <a:pt x="207645" y="40005"/>
                </a:moveTo>
                <a:cubicBezTo>
                  <a:pt x="207645" y="40005"/>
                  <a:pt x="207645" y="40958"/>
                  <a:pt x="208597" y="40958"/>
                </a:cubicBezTo>
                <a:cubicBezTo>
                  <a:pt x="209550" y="40958"/>
                  <a:pt x="209550" y="40958"/>
                  <a:pt x="209550" y="40005"/>
                </a:cubicBezTo>
                <a:cubicBezTo>
                  <a:pt x="209550" y="40005"/>
                  <a:pt x="208597" y="40005"/>
                  <a:pt x="207645" y="40005"/>
                </a:cubicBezTo>
                <a:cubicBezTo>
                  <a:pt x="207645" y="40005"/>
                  <a:pt x="207645" y="40005"/>
                  <a:pt x="207645" y="40005"/>
                </a:cubicBezTo>
                <a:close/>
                <a:moveTo>
                  <a:pt x="207645" y="160972"/>
                </a:moveTo>
                <a:cubicBezTo>
                  <a:pt x="207645" y="160972"/>
                  <a:pt x="207645" y="160972"/>
                  <a:pt x="207645" y="160972"/>
                </a:cubicBezTo>
                <a:lnTo>
                  <a:pt x="213360" y="160020"/>
                </a:lnTo>
                <a:cubicBezTo>
                  <a:pt x="213360" y="159068"/>
                  <a:pt x="212407" y="160020"/>
                  <a:pt x="211455" y="159068"/>
                </a:cubicBezTo>
                <a:cubicBezTo>
                  <a:pt x="209550" y="159068"/>
                  <a:pt x="207645" y="158115"/>
                  <a:pt x="207645" y="160972"/>
                </a:cubicBezTo>
                <a:close/>
                <a:moveTo>
                  <a:pt x="207645" y="214313"/>
                </a:moveTo>
                <a:cubicBezTo>
                  <a:pt x="207645" y="215265"/>
                  <a:pt x="207645" y="215265"/>
                  <a:pt x="207645" y="214313"/>
                </a:cubicBezTo>
                <a:lnTo>
                  <a:pt x="207645" y="215265"/>
                </a:lnTo>
                <a:cubicBezTo>
                  <a:pt x="207645" y="216218"/>
                  <a:pt x="208597" y="216218"/>
                  <a:pt x="207645" y="214313"/>
                </a:cubicBezTo>
                <a:cubicBezTo>
                  <a:pt x="208597" y="215265"/>
                  <a:pt x="207645" y="215265"/>
                  <a:pt x="207645" y="214313"/>
                </a:cubicBezTo>
                <a:close/>
                <a:moveTo>
                  <a:pt x="208597" y="119063"/>
                </a:moveTo>
                <a:cubicBezTo>
                  <a:pt x="207645" y="119063"/>
                  <a:pt x="206692" y="120015"/>
                  <a:pt x="207645" y="120015"/>
                </a:cubicBezTo>
                <a:cubicBezTo>
                  <a:pt x="208597" y="120968"/>
                  <a:pt x="209550" y="121920"/>
                  <a:pt x="211455" y="121920"/>
                </a:cubicBezTo>
                <a:cubicBezTo>
                  <a:pt x="213360" y="121920"/>
                  <a:pt x="213360" y="120015"/>
                  <a:pt x="213360" y="119063"/>
                </a:cubicBezTo>
                <a:cubicBezTo>
                  <a:pt x="213360" y="118110"/>
                  <a:pt x="215265" y="119063"/>
                  <a:pt x="215265" y="117158"/>
                </a:cubicBezTo>
                <a:cubicBezTo>
                  <a:pt x="215265" y="117158"/>
                  <a:pt x="215265" y="117158"/>
                  <a:pt x="215265" y="117158"/>
                </a:cubicBezTo>
                <a:cubicBezTo>
                  <a:pt x="213360" y="117158"/>
                  <a:pt x="213360" y="118110"/>
                  <a:pt x="213360" y="119063"/>
                </a:cubicBezTo>
                <a:cubicBezTo>
                  <a:pt x="212407" y="119063"/>
                  <a:pt x="210502" y="118110"/>
                  <a:pt x="208597" y="119063"/>
                </a:cubicBezTo>
                <a:close/>
                <a:moveTo>
                  <a:pt x="211455" y="244793"/>
                </a:moveTo>
                <a:cubicBezTo>
                  <a:pt x="210502" y="244793"/>
                  <a:pt x="210502" y="245745"/>
                  <a:pt x="209550" y="245745"/>
                </a:cubicBezTo>
                <a:cubicBezTo>
                  <a:pt x="209550" y="245745"/>
                  <a:pt x="209550" y="246697"/>
                  <a:pt x="211455" y="247650"/>
                </a:cubicBezTo>
                <a:cubicBezTo>
                  <a:pt x="211455" y="247650"/>
                  <a:pt x="212407" y="246697"/>
                  <a:pt x="212407" y="245745"/>
                </a:cubicBezTo>
                <a:cubicBezTo>
                  <a:pt x="212407" y="245745"/>
                  <a:pt x="211455" y="244793"/>
                  <a:pt x="211455" y="244793"/>
                </a:cubicBezTo>
                <a:close/>
                <a:moveTo>
                  <a:pt x="217170" y="212408"/>
                </a:moveTo>
                <a:cubicBezTo>
                  <a:pt x="217170" y="212408"/>
                  <a:pt x="218122" y="212408"/>
                  <a:pt x="218122" y="211455"/>
                </a:cubicBezTo>
                <a:cubicBezTo>
                  <a:pt x="218122" y="210503"/>
                  <a:pt x="217170" y="210503"/>
                  <a:pt x="216217" y="210503"/>
                </a:cubicBezTo>
                <a:cubicBezTo>
                  <a:pt x="214313" y="210503"/>
                  <a:pt x="214313" y="212408"/>
                  <a:pt x="214313" y="213360"/>
                </a:cubicBezTo>
                <a:cubicBezTo>
                  <a:pt x="212407" y="213360"/>
                  <a:pt x="211455" y="213360"/>
                  <a:pt x="210502" y="215265"/>
                </a:cubicBezTo>
                <a:cubicBezTo>
                  <a:pt x="210502" y="215265"/>
                  <a:pt x="210502" y="216218"/>
                  <a:pt x="210502" y="216218"/>
                </a:cubicBezTo>
                <a:cubicBezTo>
                  <a:pt x="212407" y="216218"/>
                  <a:pt x="212407" y="214313"/>
                  <a:pt x="213360" y="214313"/>
                </a:cubicBezTo>
                <a:lnTo>
                  <a:pt x="217170" y="212408"/>
                </a:lnTo>
                <a:close/>
                <a:moveTo>
                  <a:pt x="212407" y="102870"/>
                </a:moveTo>
                <a:cubicBezTo>
                  <a:pt x="212407" y="103822"/>
                  <a:pt x="213360" y="103822"/>
                  <a:pt x="213360" y="102870"/>
                </a:cubicBezTo>
                <a:cubicBezTo>
                  <a:pt x="214313" y="102870"/>
                  <a:pt x="215265" y="102870"/>
                  <a:pt x="215265" y="101918"/>
                </a:cubicBezTo>
                <a:cubicBezTo>
                  <a:pt x="215265" y="100965"/>
                  <a:pt x="214313" y="100965"/>
                  <a:pt x="213360" y="101918"/>
                </a:cubicBezTo>
                <a:cubicBezTo>
                  <a:pt x="213360" y="101918"/>
                  <a:pt x="213360" y="102870"/>
                  <a:pt x="212407" y="102870"/>
                </a:cubicBezTo>
                <a:close/>
                <a:moveTo>
                  <a:pt x="213360" y="74295"/>
                </a:moveTo>
                <a:cubicBezTo>
                  <a:pt x="213360" y="75247"/>
                  <a:pt x="213360" y="75247"/>
                  <a:pt x="214313" y="75247"/>
                </a:cubicBezTo>
                <a:cubicBezTo>
                  <a:pt x="215265" y="75247"/>
                  <a:pt x="215265" y="74295"/>
                  <a:pt x="215265" y="73343"/>
                </a:cubicBezTo>
                <a:cubicBezTo>
                  <a:pt x="215265" y="72390"/>
                  <a:pt x="214313" y="72390"/>
                  <a:pt x="214313" y="72390"/>
                </a:cubicBezTo>
                <a:cubicBezTo>
                  <a:pt x="213360" y="73343"/>
                  <a:pt x="213360" y="73343"/>
                  <a:pt x="213360" y="74295"/>
                </a:cubicBezTo>
                <a:close/>
                <a:moveTo>
                  <a:pt x="219075" y="87630"/>
                </a:moveTo>
                <a:cubicBezTo>
                  <a:pt x="219075" y="85725"/>
                  <a:pt x="217170" y="84772"/>
                  <a:pt x="215265" y="83820"/>
                </a:cubicBezTo>
                <a:cubicBezTo>
                  <a:pt x="214313" y="83820"/>
                  <a:pt x="213360" y="83820"/>
                  <a:pt x="213360" y="84772"/>
                </a:cubicBezTo>
                <a:cubicBezTo>
                  <a:pt x="213360" y="86678"/>
                  <a:pt x="216217" y="86678"/>
                  <a:pt x="219075" y="87630"/>
                </a:cubicBezTo>
                <a:lnTo>
                  <a:pt x="219075" y="87630"/>
                </a:lnTo>
                <a:close/>
                <a:moveTo>
                  <a:pt x="215265" y="134303"/>
                </a:moveTo>
                <a:cubicBezTo>
                  <a:pt x="215265" y="134303"/>
                  <a:pt x="214313" y="134303"/>
                  <a:pt x="213360" y="134303"/>
                </a:cubicBezTo>
                <a:cubicBezTo>
                  <a:pt x="213360" y="134303"/>
                  <a:pt x="213360" y="134303"/>
                  <a:pt x="213360" y="134303"/>
                </a:cubicBezTo>
                <a:lnTo>
                  <a:pt x="214313" y="135255"/>
                </a:lnTo>
                <a:lnTo>
                  <a:pt x="215265" y="134303"/>
                </a:lnTo>
                <a:close/>
                <a:moveTo>
                  <a:pt x="214313" y="219075"/>
                </a:moveTo>
                <a:cubicBezTo>
                  <a:pt x="213360" y="219075"/>
                  <a:pt x="213360" y="220028"/>
                  <a:pt x="214313" y="219075"/>
                </a:cubicBezTo>
                <a:cubicBezTo>
                  <a:pt x="213360" y="220980"/>
                  <a:pt x="214313" y="220980"/>
                  <a:pt x="215265" y="220980"/>
                </a:cubicBezTo>
                <a:cubicBezTo>
                  <a:pt x="215265" y="220980"/>
                  <a:pt x="215265" y="220028"/>
                  <a:pt x="216217" y="220028"/>
                </a:cubicBezTo>
                <a:cubicBezTo>
                  <a:pt x="216217" y="220028"/>
                  <a:pt x="215265" y="219075"/>
                  <a:pt x="214313" y="219075"/>
                </a:cubicBezTo>
                <a:close/>
                <a:moveTo>
                  <a:pt x="216217" y="179070"/>
                </a:moveTo>
                <a:cubicBezTo>
                  <a:pt x="214313" y="179070"/>
                  <a:pt x="215265" y="180975"/>
                  <a:pt x="215265" y="181928"/>
                </a:cubicBezTo>
                <a:cubicBezTo>
                  <a:pt x="214313" y="183833"/>
                  <a:pt x="215265" y="184785"/>
                  <a:pt x="217170" y="184785"/>
                </a:cubicBezTo>
                <a:cubicBezTo>
                  <a:pt x="218122" y="184785"/>
                  <a:pt x="219075" y="183833"/>
                  <a:pt x="219075" y="182880"/>
                </a:cubicBezTo>
                <a:cubicBezTo>
                  <a:pt x="218122" y="180975"/>
                  <a:pt x="217170" y="179070"/>
                  <a:pt x="216217" y="179070"/>
                </a:cubicBezTo>
                <a:close/>
                <a:moveTo>
                  <a:pt x="216217" y="147638"/>
                </a:moveTo>
                <a:cubicBezTo>
                  <a:pt x="216217" y="147638"/>
                  <a:pt x="217170" y="148590"/>
                  <a:pt x="216217" y="147638"/>
                </a:cubicBezTo>
                <a:cubicBezTo>
                  <a:pt x="217170" y="148590"/>
                  <a:pt x="218122" y="147638"/>
                  <a:pt x="218122" y="147638"/>
                </a:cubicBezTo>
                <a:cubicBezTo>
                  <a:pt x="217170" y="147638"/>
                  <a:pt x="217170" y="146685"/>
                  <a:pt x="216217" y="147638"/>
                </a:cubicBezTo>
                <a:cubicBezTo>
                  <a:pt x="217170" y="146685"/>
                  <a:pt x="216217" y="147638"/>
                  <a:pt x="216217" y="147638"/>
                </a:cubicBezTo>
                <a:close/>
                <a:moveTo>
                  <a:pt x="216217" y="167640"/>
                </a:moveTo>
                <a:cubicBezTo>
                  <a:pt x="216217" y="167640"/>
                  <a:pt x="216217" y="168593"/>
                  <a:pt x="217170" y="168593"/>
                </a:cubicBezTo>
                <a:lnTo>
                  <a:pt x="217170" y="167640"/>
                </a:lnTo>
                <a:cubicBezTo>
                  <a:pt x="217170" y="166688"/>
                  <a:pt x="217170" y="165735"/>
                  <a:pt x="216217" y="165735"/>
                </a:cubicBezTo>
                <a:cubicBezTo>
                  <a:pt x="216217" y="166688"/>
                  <a:pt x="216217" y="166688"/>
                  <a:pt x="216217" y="167640"/>
                </a:cubicBezTo>
                <a:close/>
                <a:moveTo>
                  <a:pt x="217170" y="109538"/>
                </a:moveTo>
                <a:cubicBezTo>
                  <a:pt x="217170" y="110490"/>
                  <a:pt x="217170" y="111443"/>
                  <a:pt x="218122" y="110490"/>
                </a:cubicBezTo>
                <a:cubicBezTo>
                  <a:pt x="219075" y="109538"/>
                  <a:pt x="219075" y="108585"/>
                  <a:pt x="220027" y="107633"/>
                </a:cubicBezTo>
                <a:cubicBezTo>
                  <a:pt x="220027" y="106680"/>
                  <a:pt x="220027" y="106680"/>
                  <a:pt x="219075" y="106680"/>
                </a:cubicBezTo>
                <a:cubicBezTo>
                  <a:pt x="217170" y="106680"/>
                  <a:pt x="216217" y="108585"/>
                  <a:pt x="217170" y="109538"/>
                </a:cubicBezTo>
                <a:close/>
                <a:moveTo>
                  <a:pt x="217170" y="51435"/>
                </a:moveTo>
                <a:cubicBezTo>
                  <a:pt x="218122" y="51435"/>
                  <a:pt x="218122" y="51435"/>
                  <a:pt x="219075" y="51435"/>
                </a:cubicBezTo>
                <a:cubicBezTo>
                  <a:pt x="219075" y="51435"/>
                  <a:pt x="219075" y="50483"/>
                  <a:pt x="219075" y="50483"/>
                </a:cubicBezTo>
                <a:cubicBezTo>
                  <a:pt x="219075" y="50483"/>
                  <a:pt x="217170" y="49530"/>
                  <a:pt x="217170" y="51435"/>
                </a:cubicBezTo>
                <a:lnTo>
                  <a:pt x="217170" y="51435"/>
                </a:lnTo>
                <a:close/>
                <a:moveTo>
                  <a:pt x="218122" y="91440"/>
                </a:moveTo>
                <a:cubicBezTo>
                  <a:pt x="218122" y="91440"/>
                  <a:pt x="217170" y="91440"/>
                  <a:pt x="217170" y="93345"/>
                </a:cubicBezTo>
                <a:cubicBezTo>
                  <a:pt x="217170" y="93345"/>
                  <a:pt x="217170" y="94297"/>
                  <a:pt x="218122" y="94297"/>
                </a:cubicBezTo>
                <a:cubicBezTo>
                  <a:pt x="219075" y="94297"/>
                  <a:pt x="219075" y="94297"/>
                  <a:pt x="219075" y="94297"/>
                </a:cubicBezTo>
                <a:cubicBezTo>
                  <a:pt x="220027" y="91440"/>
                  <a:pt x="219075" y="90488"/>
                  <a:pt x="218122" y="91440"/>
                </a:cubicBezTo>
                <a:close/>
                <a:moveTo>
                  <a:pt x="217170" y="216218"/>
                </a:moveTo>
                <a:cubicBezTo>
                  <a:pt x="217170" y="217170"/>
                  <a:pt x="218122" y="217170"/>
                  <a:pt x="218122" y="217170"/>
                </a:cubicBezTo>
                <a:cubicBezTo>
                  <a:pt x="220027" y="220028"/>
                  <a:pt x="222885" y="218122"/>
                  <a:pt x="222885" y="218122"/>
                </a:cubicBezTo>
                <a:cubicBezTo>
                  <a:pt x="222885" y="217170"/>
                  <a:pt x="220980" y="214313"/>
                  <a:pt x="218122" y="216218"/>
                </a:cubicBezTo>
                <a:cubicBezTo>
                  <a:pt x="218122" y="215265"/>
                  <a:pt x="217170" y="215265"/>
                  <a:pt x="217170" y="216218"/>
                </a:cubicBezTo>
                <a:close/>
                <a:moveTo>
                  <a:pt x="222885" y="228600"/>
                </a:moveTo>
                <a:cubicBezTo>
                  <a:pt x="221932" y="227647"/>
                  <a:pt x="220980" y="228600"/>
                  <a:pt x="220980" y="230505"/>
                </a:cubicBezTo>
                <a:cubicBezTo>
                  <a:pt x="220980" y="232410"/>
                  <a:pt x="218122" y="230505"/>
                  <a:pt x="217170" y="231458"/>
                </a:cubicBezTo>
                <a:cubicBezTo>
                  <a:pt x="219075" y="234315"/>
                  <a:pt x="220027" y="237172"/>
                  <a:pt x="222885" y="240030"/>
                </a:cubicBezTo>
                <a:cubicBezTo>
                  <a:pt x="222885" y="238125"/>
                  <a:pt x="226695" y="237172"/>
                  <a:pt x="228600" y="234315"/>
                </a:cubicBezTo>
                <a:cubicBezTo>
                  <a:pt x="232410" y="232410"/>
                  <a:pt x="224790" y="229553"/>
                  <a:pt x="222885" y="228600"/>
                </a:cubicBezTo>
                <a:close/>
                <a:moveTo>
                  <a:pt x="220027" y="246697"/>
                </a:moveTo>
                <a:cubicBezTo>
                  <a:pt x="219075" y="246697"/>
                  <a:pt x="217170" y="246697"/>
                  <a:pt x="217170" y="247650"/>
                </a:cubicBezTo>
                <a:cubicBezTo>
                  <a:pt x="217170" y="247650"/>
                  <a:pt x="218122" y="249555"/>
                  <a:pt x="218122" y="250508"/>
                </a:cubicBezTo>
                <a:cubicBezTo>
                  <a:pt x="219075" y="250508"/>
                  <a:pt x="219075" y="249555"/>
                  <a:pt x="220027" y="249555"/>
                </a:cubicBezTo>
                <a:cubicBezTo>
                  <a:pt x="220027" y="248603"/>
                  <a:pt x="220980" y="246697"/>
                  <a:pt x="220027" y="246697"/>
                </a:cubicBezTo>
                <a:close/>
                <a:moveTo>
                  <a:pt x="218122" y="157163"/>
                </a:moveTo>
                <a:cubicBezTo>
                  <a:pt x="218122" y="158115"/>
                  <a:pt x="219075" y="159068"/>
                  <a:pt x="219075" y="159068"/>
                </a:cubicBezTo>
                <a:cubicBezTo>
                  <a:pt x="220980" y="159068"/>
                  <a:pt x="221932" y="159068"/>
                  <a:pt x="222885" y="157163"/>
                </a:cubicBezTo>
                <a:cubicBezTo>
                  <a:pt x="222885" y="156210"/>
                  <a:pt x="221932" y="155258"/>
                  <a:pt x="220980" y="155258"/>
                </a:cubicBezTo>
                <a:cubicBezTo>
                  <a:pt x="220027" y="155258"/>
                  <a:pt x="218122" y="156210"/>
                  <a:pt x="218122" y="157163"/>
                </a:cubicBezTo>
                <a:close/>
                <a:moveTo>
                  <a:pt x="220027" y="191453"/>
                </a:moveTo>
                <a:lnTo>
                  <a:pt x="218122" y="191453"/>
                </a:lnTo>
                <a:cubicBezTo>
                  <a:pt x="218122" y="191453"/>
                  <a:pt x="218122" y="192405"/>
                  <a:pt x="218122" y="193358"/>
                </a:cubicBezTo>
                <a:cubicBezTo>
                  <a:pt x="218122" y="194310"/>
                  <a:pt x="219075" y="193358"/>
                  <a:pt x="220027" y="193358"/>
                </a:cubicBezTo>
                <a:cubicBezTo>
                  <a:pt x="220980" y="192405"/>
                  <a:pt x="220980" y="191453"/>
                  <a:pt x="220027" y="191453"/>
                </a:cubicBezTo>
                <a:close/>
                <a:moveTo>
                  <a:pt x="220980" y="200978"/>
                </a:moveTo>
                <a:cubicBezTo>
                  <a:pt x="220980" y="200978"/>
                  <a:pt x="220027" y="200025"/>
                  <a:pt x="220027" y="200025"/>
                </a:cubicBezTo>
                <a:lnTo>
                  <a:pt x="219075" y="200025"/>
                </a:lnTo>
                <a:cubicBezTo>
                  <a:pt x="219075" y="200978"/>
                  <a:pt x="219075" y="200978"/>
                  <a:pt x="219075" y="201930"/>
                </a:cubicBezTo>
                <a:cubicBezTo>
                  <a:pt x="220027" y="200978"/>
                  <a:pt x="220980" y="201930"/>
                  <a:pt x="220980" y="200978"/>
                </a:cubicBezTo>
                <a:close/>
                <a:moveTo>
                  <a:pt x="220980" y="205740"/>
                </a:moveTo>
                <a:cubicBezTo>
                  <a:pt x="220980" y="205740"/>
                  <a:pt x="219075" y="205740"/>
                  <a:pt x="219075" y="205740"/>
                </a:cubicBezTo>
                <a:cubicBezTo>
                  <a:pt x="219075" y="205740"/>
                  <a:pt x="219075" y="206693"/>
                  <a:pt x="220027" y="207645"/>
                </a:cubicBezTo>
                <a:cubicBezTo>
                  <a:pt x="220027" y="207645"/>
                  <a:pt x="220980" y="206693"/>
                  <a:pt x="220980" y="205740"/>
                </a:cubicBezTo>
                <a:cubicBezTo>
                  <a:pt x="220980" y="206693"/>
                  <a:pt x="220980" y="205740"/>
                  <a:pt x="220980" y="205740"/>
                </a:cubicBezTo>
                <a:close/>
                <a:moveTo>
                  <a:pt x="220980" y="78105"/>
                </a:moveTo>
                <a:cubicBezTo>
                  <a:pt x="220980" y="79058"/>
                  <a:pt x="220980" y="79058"/>
                  <a:pt x="220980" y="79058"/>
                </a:cubicBezTo>
                <a:lnTo>
                  <a:pt x="220980" y="78105"/>
                </a:lnTo>
                <a:cubicBezTo>
                  <a:pt x="221932" y="78105"/>
                  <a:pt x="220980" y="78105"/>
                  <a:pt x="220980" y="78105"/>
                </a:cubicBezTo>
                <a:cubicBezTo>
                  <a:pt x="220980" y="78105"/>
                  <a:pt x="220980" y="78105"/>
                  <a:pt x="220980" y="78105"/>
                </a:cubicBezTo>
                <a:close/>
                <a:moveTo>
                  <a:pt x="224790" y="172403"/>
                </a:moveTo>
                <a:cubicBezTo>
                  <a:pt x="222885" y="172403"/>
                  <a:pt x="221932" y="174308"/>
                  <a:pt x="221932" y="175260"/>
                </a:cubicBezTo>
                <a:cubicBezTo>
                  <a:pt x="221932" y="176213"/>
                  <a:pt x="225742" y="180022"/>
                  <a:pt x="227647" y="180022"/>
                </a:cubicBezTo>
                <a:cubicBezTo>
                  <a:pt x="228600" y="180022"/>
                  <a:pt x="228600" y="179070"/>
                  <a:pt x="228600" y="178118"/>
                </a:cubicBezTo>
                <a:cubicBezTo>
                  <a:pt x="227647" y="175260"/>
                  <a:pt x="226695" y="172403"/>
                  <a:pt x="224790" y="172403"/>
                </a:cubicBezTo>
                <a:close/>
                <a:moveTo>
                  <a:pt x="224790" y="240983"/>
                </a:moveTo>
                <a:cubicBezTo>
                  <a:pt x="225742" y="243840"/>
                  <a:pt x="225742" y="245745"/>
                  <a:pt x="223838" y="247650"/>
                </a:cubicBezTo>
                <a:cubicBezTo>
                  <a:pt x="222885" y="248603"/>
                  <a:pt x="222885" y="249555"/>
                  <a:pt x="223838" y="249555"/>
                </a:cubicBezTo>
                <a:cubicBezTo>
                  <a:pt x="224790" y="249555"/>
                  <a:pt x="229552" y="247650"/>
                  <a:pt x="229552" y="247650"/>
                </a:cubicBezTo>
                <a:cubicBezTo>
                  <a:pt x="230505" y="245745"/>
                  <a:pt x="227647" y="244793"/>
                  <a:pt x="224790" y="240983"/>
                </a:cubicBezTo>
                <a:close/>
                <a:moveTo>
                  <a:pt x="224790" y="191453"/>
                </a:moveTo>
                <a:cubicBezTo>
                  <a:pt x="225742" y="190500"/>
                  <a:pt x="228600" y="191453"/>
                  <a:pt x="228600" y="188595"/>
                </a:cubicBezTo>
                <a:cubicBezTo>
                  <a:pt x="228600" y="187643"/>
                  <a:pt x="226695" y="187643"/>
                  <a:pt x="226695" y="187643"/>
                </a:cubicBezTo>
                <a:cubicBezTo>
                  <a:pt x="225742" y="188595"/>
                  <a:pt x="222885" y="187643"/>
                  <a:pt x="222885" y="190500"/>
                </a:cubicBezTo>
                <a:cubicBezTo>
                  <a:pt x="223838" y="191453"/>
                  <a:pt x="224790" y="191453"/>
                  <a:pt x="224790" y="191453"/>
                </a:cubicBezTo>
                <a:close/>
                <a:moveTo>
                  <a:pt x="224790" y="88583"/>
                </a:moveTo>
                <a:lnTo>
                  <a:pt x="224790" y="88583"/>
                </a:lnTo>
                <a:cubicBezTo>
                  <a:pt x="226695" y="88583"/>
                  <a:pt x="225742" y="86678"/>
                  <a:pt x="226695" y="85725"/>
                </a:cubicBezTo>
                <a:cubicBezTo>
                  <a:pt x="226695" y="85725"/>
                  <a:pt x="227647" y="85725"/>
                  <a:pt x="228600" y="86678"/>
                </a:cubicBezTo>
                <a:cubicBezTo>
                  <a:pt x="229552" y="86678"/>
                  <a:pt x="230505" y="86678"/>
                  <a:pt x="230505" y="85725"/>
                </a:cubicBezTo>
                <a:cubicBezTo>
                  <a:pt x="230505" y="84772"/>
                  <a:pt x="228600" y="85725"/>
                  <a:pt x="228600" y="85725"/>
                </a:cubicBezTo>
                <a:cubicBezTo>
                  <a:pt x="227647" y="85725"/>
                  <a:pt x="227647" y="86678"/>
                  <a:pt x="226695" y="86678"/>
                </a:cubicBezTo>
                <a:cubicBezTo>
                  <a:pt x="225742" y="86678"/>
                  <a:pt x="224790" y="86678"/>
                  <a:pt x="224790" y="88583"/>
                </a:cubicBezTo>
                <a:close/>
                <a:moveTo>
                  <a:pt x="226695" y="116205"/>
                </a:moveTo>
                <a:lnTo>
                  <a:pt x="226695" y="115253"/>
                </a:lnTo>
                <a:cubicBezTo>
                  <a:pt x="225742" y="114300"/>
                  <a:pt x="224790" y="116205"/>
                  <a:pt x="224790" y="116205"/>
                </a:cubicBezTo>
                <a:lnTo>
                  <a:pt x="224790" y="117158"/>
                </a:lnTo>
                <a:cubicBezTo>
                  <a:pt x="225742" y="117158"/>
                  <a:pt x="226695" y="116205"/>
                  <a:pt x="226695" y="116205"/>
                </a:cubicBezTo>
                <a:close/>
                <a:moveTo>
                  <a:pt x="224790" y="141922"/>
                </a:moveTo>
                <a:cubicBezTo>
                  <a:pt x="224790" y="141922"/>
                  <a:pt x="224790" y="142875"/>
                  <a:pt x="225742" y="143828"/>
                </a:cubicBezTo>
                <a:cubicBezTo>
                  <a:pt x="225742" y="143828"/>
                  <a:pt x="226695" y="143828"/>
                  <a:pt x="226695" y="142875"/>
                </a:cubicBezTo>
                <a:cubicBezTo>
                  <a:pt x="226695" y="141922"/>
                  <a:pt x="226695" y="140970"/>
                  <a:pt x="225742" y="140970"/>
                </a:cubicBezTo>
                <a:cubicBezTo>
                  <a:pt x="224790" y="140018"/>
                  <a:pt x="224790" y="140970"/>
                  <a:pt x="224790" y="141922"/>
                </a:cubicBezTo>
                <a:close/>
                <a:moveTo>
                  <a:pt x="225742" y="195263"/>
                </a:moveTo>
                <a:cubicBezTo>
                  <a:pt x="225742" y="196215"/>
                  <a:pt x="225742" y="196215"/>
                  <a:pt x="225742" y="195263"/>
                </a:cubicBezTo>
                <a:lnTo>
                  <a:pt x="226695" y="195263"/>
                </a:lnTo>
                <a:cubicBezTo>
                  <a:pt x="226695" y="195263"/>
                  <a:pt x="226695" y="195263"/>
                  <a:pt x="225742" y="195263"/>
                </a:cubicBezTo>
                <a:cubicBezTo>
                  <a:pt x="225742" y="195263"/>
                  <a:pt x="225742" y="195263"/>
                  <a:pt x="225742" y="195263"/>
                </a:cubicBezTo>
                <a:close/>
                <a:moveTo>
                  <a:pt x="227647" y="71438"/>
                </a:moveTo>
                <a:cubicBezTo>
                  <a:pt x="228600" y="71438"/>
                  <a:pt x="229552" y="71438"/>
                  <a:pt x="230505" y="69533"/>
                </a:cubicBezTo>
                <a:cubicBezTo>
                  <a:pt x="230505" y="68580"/>
                  <a:pt x="229552" y="68580"/>
                  <a:pt x="228600" y="69533"/>
                </a:cubicBezTo>
                <a:cubicBezTo>
                  <a:pt x="227647" y="69533"/>
                  <a:pt x="226695" y="69533"/>
                  <a:pt x="226695" y="71438"/>
                </a:cubicBezTo>
                <a:cubicBezTo>
                  <a:pt x="225742" y="71438"/>
                  <a:pt x="226695" y="72390"/>
                  <a:pt x="227647" y="71438"/>
                </a:cubicBezTo>
                <a:close/>
                <a:moveTo>
                  <a:pt x="228600" y="208597"/>
                </a:moveTo>
                <a:cubicBezTo>
                  <a:pt x="227647" y="208597"/>
                  <a:pt x="226695" y="208597"/>
                  <a:pt x="226695" y="209550"/>
                </a:cubicBezTo>
                <a:cubicBezTo>
                  <a:pt x="226695" y="211455"/>
                  <a:pt x="224790" y="215265"/>
                  <a:pt x="226695" y="216218"/>
                </a:cubicBezTo>
                <a:cubicBezTo>
                  <a:pt x="226695" y="217170"/>
                  <a:pt x="230505" y="213360"/>
                  <a:pt x="231457" y="214313"/>
                </a:cubicBezTo>
                <a:cubicBezTo>
                  <a:pt x="231457" y="214313"/>
                  <a:pt x="232410" y="214313"/>
                  <a:pt x="233363" y="214313"/>
                </a:cubicBezTo>
                <a:cubicBezTo>
                  <a:pt x="232410" y="211455"/>
                  <a:pt x="230505" y="210503"/>
                  <a:pt x="228600" y="208597"/>
                </a:cubicBezTo>
                <a:close/>
                <a:moveTo>
                  <a:pt x="228600" y="100013"/>
                </a:moveTo>
                <a:cubicBezTo>
                  <a:pt x="227647" y="100013"/>
                  <a:pt x="227647" y="99060"/>
                  <a:pt x="227647" y="99060"/>
                </a:cubicBezTo>
                <a:cubicBezTo>
                  <a:pt x="226695" y="99060"/>
                  <a:pt x="226695" y="99060"/>
                  <a:pt x="226695" y="100013"/>
                </a:cubicBezTo>
                <a:cubicBezTo>
                  <a:pt x="226695" y="100013"/>
                  <a:pt x="226695" y="100013"/>
                  <a:pt x="227647" y="100013"/>
                </a:cubicBezTo>
                <a:cubicBezTo>
                  <a:pt x="227647" y="100013"/>
                  <a:pt x="228600" y="100013"/>
                  <a:pt x="228600" y="100013"/>
                </a:cubicBezTo>
                <a:close/>
                <a:moveTo>
                  <a:pt x="228600" y="219075"/>
                </a:moveTo>
                <a:cubicBezTo>
                  <a:pt x="227647" y="219075"/>
                  <a:pt x="226695" y="219075"/>
                  <a:pt x="226695" y="220028"/>
                </a:cubicBezTo>
                <a:lnTo>
                  <a:pt x="226695" y="220980"/>
                </a:lnTo>
                <a:cubicBezTo>
                  <a:pt x="228600" y="220980"/>
                  <a:pt x="228600" y="220028"/>
                  <a:pt x="228600" y="219075"/>
                </a:cubicBezTo>
                <a:cubicBezTo>
                  <a:pt x="229552" y="220028"/>
                  <a:pt x="229552" y="219075"/>
                  <a:pt x="228600" y="219075"/>
                </a:cubicBezTo>
                <a:close/>
                <a:moveTo>
                  <a:pt x="234315" y="220028"/>
                </a:moveTo>
                <a:cubicBezTo>
                  <a:pt x="234315" y="219075"/>
                  <a:pt x="234315" y="219075"/>
                  <a:pt x="233363" y="218122"/>
                </a:cubicBezTo>
                <a:cubicBezTo>
                  <a:pt x="232410" y="217170"/>
                  <a:pt x="231457" y="218122"/>
                  <a:pt x="231457" y="218122"/>
                </a:cubicBezTo>
                <a:cubicBezTo>
                  <a:pt x="232410" y="221933"/>
                  <a:pt x="227647" y="222885"/>
                  <a:pt x="228600" y="225743"/>
                </a:cubicBezTo>
                <a:cubicBezTo>
                  <a:pt x="228600" y="226695"/>
                  <a:pt x="228600" y="227647"/>
                  <a:pt x="228600" y="227647"/>
                </a:cubicBezTo>
                <a:cubicBezTo>
                  <a:pt x="228600" y="227647"/>
                  <a:pt x="229552" y="227647"/>
                  <a:pt x="229552" y="227647"/>
                </a:cubicBezTo>
                <a:cubicBezTo>
                  <a:pt x="230505" y="225743"/>
                  <a:pt x="238125" y="226695"/>
                  <a:pt x="234315" y="220028"/>
                </a:cubicBezTo>
                <a:close/>
                <a:moveTo>
                  <a:pt x="228600" y="120015"/>
                </a:moveTo>
                <a:cubicBezTo>
                  <a:pt x="228600" y="120968"/>
                  <a:pt x="228600" y="120968"/>
                  <a:pt x="229552" y="120968"/>
                </a:cubicBezTo>
                <a:cubicBezTo>
                  <a:pt x="230505" y="120968"/>
                  <a:pt x="231457" y="120968"/>
                  <a:pt x="231457" y="120015"/>
                </a:cubicBezTo>
                <a:cubicBezTo>
                  <a:pt x="231457" y="118110"/>
                  <a:pt x="231457" y="118110"/>
                  <a:pt x="230505" y="118110"/>
                </a:cubicBezTo>
                <a:cubicBezTo>
                  <a:pt x="230505" y="118110"/>
                  <a:pt x="229552" y="119063"/>
                  <a:pt x="228600" y="120015"/>
                </a:cubicBezTo>
                <a:close/>
                <a:moveTo>
                  <a:pt x="230505" y="127635"/>
                </a:moveTo>
                <a:cubicBezTo>
                  <a:pt x="230505" y="127635"/>
                  <a:pt x="230505" y="126683"/>
                  <a:pt x="230505" y="126683"/>
                </a:cubicBezTo>
                <a:cubicBezTo>
                  <a:pt x="230505" y="126683"/>
                  <a:pt x="230505" y="125730"/>
                  <a:pt x="230505" y="125730"/>
                </a:cubicBezTo>
                <a:lnTo>
                  <a:pt x="229552" y="125730"/>
                </a:lnTo>
                <a:cubicBezTo>
                  <a:pt x="229552" y="127635"/>
                  <a:pt x="229552" y="127635"/>
                  <a:pt x="230505" y="127635"/>
                </a:cubicBezTo>
                <a:close/>
                <a:moveTo>
                  <a:pt x="236220" y="175260"/>
                </a:moveTo>
                <a:cubicBezTo>
                  <a:pt x="235267" y="174308"/>
                  <a:pt x="234315" y="173355"/>
                  <a:pt x="232410" y="173355"/>
                </a:cubicBezTo>
                <a:cubicBezTo>
                  <a:pt x="231457" y="173355"/>
                  <a:pt x="230505" y="173355"/>
                  <a:pt x="230505" y="174308"/>
                </a:cubicBezTo>
                <a:cubicBezTo>
                  <a:pt x="230505" y="175260"/>
                  <a:pt x="231457" y="175260"/>
                  <a:pt x="232410" y="176213"/>
                </a:cubicBezTo>
                <a:cubicBezTo>
                  <a:pt x="235267" y="177165"/>
                  <a:pt x="233363" y="179070"/>
                  <a:pt x="232410" y="180975"/>
                </a:cubicBezTo>
                <a:cubicBezTo>
                  <a:pt x="232410" y="181928"/>
                  <a:pt x="230505" y="182880"/>
                  <a:pt x="231457" y="182880"/>
                </a:cubicBezTo>
                <a:cubicBezTo>
                  <a:pt x="232410" y="183833"/>
                  <a:pt x="233363" y="181928"/>
                  <a:pt x="234315" y="180975"/>
                </a:cubicBezTo>
                <a:cubicBezTo>
                  <a:pt x="236220" y="179070"/>
                  <a:pt x="236220" y="177165"/>
                  <a:pt x="236220" y="175260"/>
                </a:cubicBezTo>
                <a:lnTo>
                  <a:pt x="236220" y="175260"/>
                </a:lnTo>
                <a:close/>
                <a:moveTo>
                  <a:pt x="230505" y="76200"/>
                </a:moveTo>
                <a:cubicBezTo>
                  <a:pt x="231457" y="76200"/>
                  <a:pt x="231457" y="76200"/>
                  <a:pt x="230505" y="76200"/>
                </a:cubicBezTo>
                <a:cubicBezTo>
                  <a:pt x="231457" y="75247"/>
                  <a:pt x="231457" y="74295"/>
                  <a:pt x="230505" y="73343"/>
                </a:cubicBezTo>
                <a:cubicBezTo>
                  <a:pt x="230505" y="73343"/>
                  <a:pt x="229552" y="73343"/>
                  <a:pt x="229552" y="74295"/>
                </a:cubicBezTo>
                <a:cubicBezTo>
                  <a:pt x="229552" y="75247"/>
                  <a:pt x="230505" y="76200"/>
                  <a:pt x="230505" y="76200"/>
                </a:cubicBezTo>
                <a:close/>
                <a:moveTo>
                  <a:pt x="231457" y="162878"/>
                </a:moveTo>
                <a:cubicBezTo>
                  <a:pt x="231457" y="162878"/>
                  <a:pt x="230505" y="163830"/>
                  <a:pt x="230505" y="163830"/>
                </a:cubicBezTo>
                <a:cubicBezTo>
                  <a:pt x="230505" y="164783"/>
                  <a:pt x="230505" y="164783"/>
                  <a:pt x="231457" y="164783"/>
                </a:cubicBezTo>
                <a:cubicBezTo>
                  <a:pt x="232410" y="164783"/>
                  <a:pt x="233363" y="164783"/>
                  <a:pt x="233363" y="163830"/>
                </a:cubicBezTo>
                <a:cubicBezTo>
                  <a:pt x="233363" y="163830"/>
                  <a:pt x="232410" y="162878"/>
                  <a:pt x="231457" y="162878"/>
                </a:cubicBezTo>
                <a:close/>
                <a:moveTo>
                  <a:pt x="236220" y="238125"/>
                </a:moveTo>
                <a:cubicBezTo>
                  <a:pt x="236220" y="238125"/>
                  <a:pt x="234315" y="236220"/>
                  <a:pt x="233363" y="238125"/>
                </a:cubicBezTo>
                <a:cubicBezTo>
                  <a:pt x="232410" y="238125"/>
                  <a:pt x="231457" y="238125"/>
                  <a:pt x="231457" y="239078"/>
                </a:cubicBezTo>
                <a:lnTo>
                  <a:pt x="231457" y="240030"/>
                </a:lnTo>
                <a:cubicBezTo>
                  <a:pt x="233363" y="240030"/>
                  <a:pt x="235267" y="239078"/>
                  <a:pt x="236220" y="238125"/>
                </a:cubicBezTo>
                <a:close/>
                <a:moveTo>
                  <a:pt x="235267" y="192405"/>
                </a:moveTo>
                <a:cubicBezTo>
                  <a:pt x="235267" y="192405"/>
                  <a:pt x="235267" y="191453"/>
                  <a:pt x="235267" y="192405"/>
                </a:cubicBezTo>
                <a:cubicBezTo>
                  <a:pt x="233363" y="191453"/>
                  <a:pt x="233363" y="192405"/>
                  <a:pt x="232410" y="192405"/>
                </a:cubicBezTo>
                <a:cubicBezTo>
                  <a:pt x="232410" y="192405"/>
                  <a:pt x="232410" y="193358"/>
                  <a:pt x="233363" y="193358"/>
                </a:cubicBezTo>
                <a:cubicBezTo>
                  <a:pt x="234315" y="193358"/>
                  <a:pt x="234315" y="193358"/>
                  <a:pt x="235267" y="192405"/>
                </a:cubicBezTo>
                <a:close/>
                <a:moveTo>
                  <a:pt x="233363" y="85725"/>
                </a:moveTo>
                <a:cubicBezTo>
                  <a:pt x="233363" y="85725"/>
                  <a:pt x="234315" y="85725"/>
                  <a:pt x="234315" y="85725"/>
                </a:cubicBezTo>
                <a:lnTo>
                  <a:pt x="234315" y="85725"/>
                </a:lnTo>
                <a:cubicBezTo>
                  <a:pt x="234315" y="84772"/>
                  <a:pt x="234315" y="84772"/>
                  <a:pt x="233363" y="85725"/>
                </a:cubicBezTo>
                <a:lnTo>
                  <a:pt x="233363" y="85725"/>
                </a:lnTo>
                <a:close/>
                <a:moveTo>
                  <a:pt x="234315" y="200025"/>
                </a:moveTo>
                <a:cubicBezTo>
                  <a:pt x="233363" y="200025"/>
                  <a:pt x="233363" y="200978"/>
                  <a:pt x="233363" y="201930"/>
                </a:cubicBezTo>
                <a:cubicBezTo>
                  <a:pt x="233363" y="202883"/>
                  <a:pt x="233363" y="203835"/>
                  <a:pt x="234315" y="201930"/>
                </a:cubicBezTo>
                <a:cubicBezTo>
                  <a:pt x="234315" y="201930"/>
                  <a:pt x="235267" y="200978"/>
                  <a:pt x="235267" y="200978"/>
                </a:cubicBezTo>
                <a:cubicBezTo>
                  <a:pt x="236220" y="200025"/>
                  <a:pt x="235267" y="200025"/>
                  <a:pt x="234315" y="200025"/>
                </a:cubicBezTo>
                <a:close/>
                <a:moveTo>
                  <a:pt x="236220" y="120015"/>
                </a:moveTo>
                <a:cubicBezTo>
                  <a:pt x="236220" y="120968"/>
                  <a:pt x="236220" y="121920"/>
                  <a:pt x="238125" y="121920"/>
                </a:cubicBezTo>
                <a:cubicBezTo>
                  <a:pt x="239077" y="121920"/>
                  <a:pt x="239077" y="121920"/>
                  <a:pt x="239077" y="120968"/>
                </a:cubicBezTo>
                <a:cubicBezTo>
                  <a:pt x="239077" y="120015"/>
                  <a:pt x="238125" y="119063"/>
                  <a:pt x="236220" y="120015"/>
                </a:cubicBezTo>
                <a:cubicBezTo>
                  <a:pt x="236220" y="118110"/>
                  <a:pt x="236220" y="119063"/>
                  <a:pt x="236220" y="120015"/>
                </a:cubicBezTo>
                <a:close/>
                <a:moveTo>
                  <a:pt x="236220" y="164783"/>
                </a:moveTo>
                <a:cubicBezTo>
                  <a:pt x="238125" y="165735"/>
                  <a:pt x="238125" y="164783"/>
                  <a:pt x="238125" y="163830"/>
                </a:cubicBezTo>
                <a:lnTo>
                  <a:pt x="240030" y="163830"/>
                </a:lnTo>
                <a:cubicBezTo>
                  <a:pt x="243840" y="163830"/>
                  <a:pt x="247650" y="160020"/>
                  <a:pt x="251460" y="164783"/>
                </a:cubicBezTo>
                <a:cubicBezTo>
                  <a:pt x="251460" y="165735"/>
                  <a:pt x="252413" y="164783"/>
                  <a:pt x="252413" y="163830"/>
                </a:cubicBezTo>
                <a:cubicBezTo>
                  <a:pt x="251460" y="161925"/>
                  <a:pt x="252413" y="159068"/>
                  <a:pt x="248602" y="160972"/>
                </a:cubicBezTo>
                <a:cubicBezTo>
                  <a:pt x="247650" y="161925"/>
                  <a:pt x="245745" y="160020"/>
                  <a:pt x="243840" y="160020"/>
                </a:cubicBezTo>
                <a:cubicBezTo>
                  <a:pt x="243840" y="159068"/>
                  <a:pt x="243840" y="156210"/>
                  <a:pt x="241935" y="156210"/>
                </a:cubicBezTo>
                <a:cubicBezTo>
                  <a:pt x="240030" y="156210"/>
                  <a:pt x="240030" y="157163"/>
                  <a:pt x="239077" y="158115"/>
                </a:cubicBezTo>
                <a:cubicBezTo>
                  <a:pt x="238125" y="160020"/>
                  <a:pt x="239077" y="160972"/>
                  <a:pt x="238125" y="162878"/>
                </a:cubicBezTo>
                <a:cubicBezTo>
                  <a:pt x="237172" y="162878"/>
                  <a:pt x="236220" y="160972"/>
                  <a:pt x="235267" y="162878"/>
                </a:cubicBezTo>
                <a:cubicBezTo>
                  <a:pt x="236220" y="164783"/>
                  <a:pt x="236220" y="164783"/>
                  <a:pt x="236220" y="164783"/>
                </a:cubicBezTo>
                <a:close/>
                <a:moveTo>
                  <a:pt x="238125" y="231458"/>
                </a:moveTo>
                <a:cubicBezTo>
                  <a:pt x="238125" y="231458"/>
                  <a:pt x="237172" y="232410"/>
                  <a:pt x="236220" y="232410"/>
                </a:cubicBezTo>
                <a:cubicBezTo>
                  <a:pt x="236220" y="232410"/>
                  <a:pt x="236220" y="233363"/>
                  <a:pt x="237172" y="233363"/>
                </a:cubicBezTo>
                <a:cubicBezTo>
                  <a:pt x="237172" y="233363"/>
                  <a:pt x="238125" y="233363"/>
                  <a:pt x="238125" y="232410"/>
                </a:cubicBezTo>
                <a:cubicBezTo>
                  <a:pt x="239077" y="231458"/>
                  <a:pt x="239077" y="230505"/>
                  <a:pt x="238125" y="231458"/>
                </a:cubicBezTo>
                <a:close/>
                <a:moveTo>
                  <a:pt x="238125" y="200978"/>
                </a:moveTo>
                <a:cubicBezTo>
                  <a:pt x="238125" y="200978"/>
                  <a:pt x="241935" y="202883"/>
                  <a:pt x="242888" y="202883"/>
                </a:cubicBezTo>
                <a:cubicBezTo>
                  <a:pt x="244792" y="202883"/>
                  <a:pt x="243840" y="200025"/>
                  <a:pt x="243840" y="199072"/>
                </a:cubicBezTo>
                <a:cubicBezTo>
                  <a:pt x="243840" y="198120"/>
                  <a:pt x="243840" y="197168"/>
                  <a:pt x="242888" y="197168"/>
                </a:cubicBezTo>
                <a:cubicBezTo>
                  <a:pt x="241935" y="197168"/>
                  <a:pt x="239077" y="200025"/>
                  <a:pt x="238125" y="200978"/>
                </a:cubicBezTo>
                <a:close/>
                <a:moveTo>
                  <a:pt x="239077" y="177165"/>
                </a:moveTo>
                <a:cubicBezTo>
                  <a:pt x="239077" y="177165"/>
                  <a:pt x="240030" y="177165"/>
                  <a:pt x="239077" y="177165"/>
                </a:cubicBezTo>
                <a:cubicBezTo>
                  <a:pt x="240030" y="175260"/>
                  <a:pt x="240030" y="175260"/>
                  <a:pt x="239077" y="175260"/>
                </a:cubicBezTo>
                <a:cubicBezTo>
                  <a:pt x="239077" y="175260"/>
                  <a:pt x="239077" y="175260"/>
                  <a:pt x="238125" y="176213"/>
                </a:cubicBezTo>
                <a:cubicBezTo>
                  <a:pt x="238125" y="176213"/>
                  <a:pt x="238125" y="177165"/>
                  <a:pt x="239077" y="177165"/>
                </a:cubicBezTo>
                <a:close/>
                <a:moveTo>
                  <a:pt x="240030" y="214313"/>
                </a:moveTo>
                <a:cubicBezTo>
                  <a:pt x="240030" y="214313"/>
                  <a:pt x="240030" y="213360"/>
                  <a:pt x="240030" y="213360"/>
                </a:cubicBezTo>
                <a:lnTo>
                  <a:pt x="239077" y="214313"/>
                </a:lnTo>
                <a:cubicBezTo>
                  <a:pt x="239077" y="214313"/>
                  <a:pt x="239077" y="214313"/>
                  <a:pt x="239077" y="215265"/>
                </a:cubicBezTo>
                <a:cubicBezTo>
                  <a:pt x="239077" y="214313"/>
                  <a:pt x="240030" y="214313"/>
                  <a:pt x="240030" y="214313"/>
                </a:cubicBezTo>
                <a:close/>
                <a:moveTo>
                  <a:pt x="240030" y="136208"/>
                </a:moveTo>
                <a:cubicBezTo>
                  <a:pt x="240982" y="137160"/>
                  <a:pt x="240030" y="139065"/>
                  <a:pt x="241935" y="139065"/>
                </a:cubicBezTo>
                <a:cubicBezTo>
                  <a:pt x="241935" y="139065"/>
                  <a:pt x="241935" y="138113"/>
                  <a:pt x="241935" y="137160"/>
                </a:cubicBezTo>
                <a:cubicBezTo>
                  <a:pt x="241935" y="136208"/>
                  <a:pt x="241935" y="135255"/>
                  <a:pt x="240982" y="134303"/>
                </a:cubicBezTo>
                <a:cubicBezTo>
                  <a:pt x="240030" y="134303"/>
                  <a:pt x="240030" y="135255"/>
                  <a:pt x="240030" y="136208"/>
                </a:cubicBezTo>
                <a:close/>
                <a:moveTo>
                  <a:pt x="244792" y="219075"/>
                </a:moveTo>
                <a:cubicBezTo>
                  <a:pt x="244792" y="218122"/>
                  <a:pt x="243840" y="217170"/>
                  <a:pt x="242888" y="217170"/>
                </a:cubicBezTo>
                <a:cubicBezTo>
                  <a:pt x="240982" y="217170"/>
                  <a:pt x="240030" y="218122"/>
                  <a:pt x="240030" y="219075"/>
                </a:cubicBezTo>
                <a:cubicBezTo>
                  <a:pt x="240030" y="220980"/>
                  <a:pt x="240982" y="220980"/>
                  <a:pt x="241935" y="220980"/>
                </a:cubicBezTo>
                <a:cubicBezTo>
                  <a:pt x="242888" y="220980"/>
                  <a:pt x="244792" y="220980"/>
                  <a:pt x="244792" y="219075"/>
                </a:cubicBezTo>
                <a:close/>
                <a:moveTo>
                  <a:pt x="242888" y="170497"/>
                </a:moveTo>
                <a:lnTo>
                  <a:pt x="242888" y="172403"/>
                </a:lnTo>
                <a:cubicBezTo>
                  <a:pt x="242888" y="175260"/>
                  <a:pt x="244792" y="177165"/>
                  <a:pt x="246697" y="175260"/>
                </a:cubicBezTo>
                <a:cubicBezTo>
                  <a:pt x="247650" y="174308"/>
                  <a:pt x="248602" y="173355"/>
                  <a:pt x="250507" y="174308"/>
                </a:cubicBezTo>
                <a:cubicBezTo>
                  <a:pt x="252413" y="174308"/>
                  <a:pt x="253365" y="175260"/>
                  <a:pt x="254317" y="174308"/>
                </a:cubicBezTo>
                <a:cubicBezTo>
                  <a:pt x="255270" y="172403"/>
                  <a:pt x="254317" y="171450"/>
                  <a:pt x="253365" y="170497"/>
                </a:cubicBezTo>
                <a:cubicBezTo>
                  <a:pt x="252413" y="169545"/>
                  <a:pt x="250507" y="168593"/>
                  <a:pt x="249555" y="166688"/>
                </a:cubicBezTo>
                <a:cubicBezTo>
                  <a:pt x="247650" y="164783"/>
                  <a:pt x="244792" y="165735"/>
                  <a:pt x="242888" y="166688"/>
                </a:cubicBezTo>
                <a:cubicBezTo>
                  <a:pt x="239077" y="168593"/>
                  <a:pt x="242888" y="168593"/>
                  <a:pt x="242888" y="170497"/>
                </a:cubicBezTo>
                <a:close/>
                <a:moveTo>
                  <a:pt x="243840" y="160020"/>
                </a:moveTo>
                <a:cubicBezTo>
                  <a:pt x="243840" y="160972"/>
                  <a:pt x="243840" y="161925"/>
                  <a:pt x="242888" y="161925"/>
                </a:cubicBezTo>
                <a:cubicBezTo>
                  <a:pt x="242888" y="161925"/>
                  <a:pt x="241935" y="161925"/>
                  <a:pt x="241935" y="160972"/>
                </a:cubicBezTo>
                <a:cubicBezTo>
                  <a:pt x="241935" y="159068"/>
                  <a:pt x="242888" y="160020"/>
                  <a:pt x="243840" y="160020"/>
                </a:cubicBezTo>
                <a:close/>
                <a:moveTo>
                  <a:pt x="246697" y="185738"/>
                </a:moveTo>
                <a:cubicBezTo>
                  <a:pt x="246697" y="183833"/>
                  <a:pt x="244792" y="184785"/>
                  <a:pt x="243840" y="184785"/>
                </a:cubicBezTo>
                <a:cubicBezTo>
                  <a:pt x="242888" y="184785"/>
                  <a:pt x="241935" y="184785"/>
                  <a:pt x="241935" y="186690"/>
                </a:cubicBezTo>
                <a:cubicBezTo>
                  <a:pt x="242888" y="186690"/>
                  <a:pt x="243840" y="186690"/>
                  <a:pt x="244792" y="186690"/>
                </a:cubicBezTo>
                <a:cubicBezTo>
                  <a:pt x="246697" y="186690"/>
                  <a:pt x="247650" y="185738"/>
                  <a:pt x="246697" y="185738"/>
                </a:cubicBezTo>
                <a:close/>
                <a:moveTo>
                  <a:pt x="243840" y="119063"/>
                </a:moveTo>
                <a:cubicBezTo>
                  <a:pt x="243840" y="120968"/>
                  <a:pt x="245745" y="120968"/>
                  <a:pt x="245745" y="121920"/>
                </a:cubicBezTo>
                <a:cubicBezTo>
                  <a:pt x="247650" y="121920"/>
                  <a:pt x="247650" y="121920"/>
                  <a:pt x="247650" y="120968"/>
                </a:cubicBezTo>
                <a:cubicBezTo>
                  <a:pt x="247650" y="119063"/>
                  <a:pt x="244792" y="120015"/>
                  <a:pt x="243840" y="119063"/>
                </a:cubicBezTo>
                <a:cubicBezTo>
                  <a:pt x="243840" y="119063"/>
                  <a:pt x="243840" y="119063"/>
                  <a:pt x="243840" y="119063"/>
                </a:cubicBezTo>
                <a:close/>
                <a:moveTo>
                  <a:pt x="247650" y="155258"/>
                </a:moveTo>
                <a:lnTo>
                  <a:pt x="247650" y="155258"/>
                </a:lnTo>
                <a:cubicBezTo>
                  <a:pt x="246697" y="155258"/>
                  <a:pt x="246697" y="155258"/>
                  <a:pt x="247650" y="155258"/>
                </a:cubicBezTo>
                <a:cubicBezTo>
                  <a:pt x="246697" y="156210"/>
                  <a:pt x="247650" y="156210"/>
                  <a:pt x="247650" y="156210"/>
                </a:cubicBezTo>
                <a:cubicBezTo>
                  <a:pt x="247650" y="155258"/>
                  <a:pt x="247650" y="155258"/>
                  <a:pt x="247650" y="155258"/>
                </a:cubicBezTo>
                <a:close/>
                <a:moveTo>
                  <a:pt x="251460" y="202883"/>
                </a:moveTo>
                <a:cubicBezTo>
                  <a:pt x="251460" y="201930"/>
                  <a:pt x="249555" y="200978"/>
                  <a:pt x="248602" y="200978"/>
                </a:cubicBezTo>
                <a:cubicBezTo>
                  <a:pt x="247650" y="200978"/>
                  <a:pt x="246697" y="201930"/>
                  <a:pt x="247650" y="202883"/>
                </a:cubicBezTo>
                <a:cubicBezTo>
                  <a:pt x="247650" y="203835"/>
                  <a:pt x="248602" y="203835"/>
                  <a:pt x="249555" y="203835"/>
                </a:cubicBezTo>
                <a:cubicBezTo>
                  <a:pt x="250507" y="203835"/>
                  <a:pt x="251460" y="204788"/>
                  <a:pt x="251460" y="202883"/>
                </a:cubicBezTo>
                <a:close/>
                <a:moveTo>
                  <a:pt x="248602" y="208597"/>
                </a:moveTo>
                <a:cubicBezTo>
                  <a:pt x="248602" y="208597"/>
                  <a:pt x="247650" y="208597"/>
                  <a:pt x="248602" y="208597"/>
                </a:cubicBezTo>
                <a:cubicBezTo>
                  <a:pt x="247650" y="210503"/>
                  <a:pt x="248602" y="210503"/>
                  <a:pt x="248602" y="209550"/>
                </a:cubicBezTo>
                <a:cubicBezTo>
                  <a:pt x="248602" y="209550"/>
                  <a:pt x="248602" y="209550"/>
                  <a:pt x="248602" y="208597"/>
                </a:cubicBezTo>
                <a:cubicBezTo>
                  <a:pt x="249555" y="208597"/>
                  <a:pt x="249555" y="208597"/>
                  <a:pt x="248602" y="208597"/>
                </a:cubicBezTo>
                <a:close/>
                <a:moveTo>
                  <a:pt x="257175" y="180022"/>
                </a:moveTo>
                <a:cubicBezTo>
                  <a:pt x="257175" y="178118"/>
                  <a:pt x="255270" y="178118"/>
                  <a:pt x="253365" y="178118"/>
                </a:cubicBezTo>
                <a:cubicBezTo>
                  <a:pt x="252413" y="178118"/>
                  <a:pt x="251460" y="179070"/>
                  <a:pt x="251460" y="180022"/>
                </a:cubicBezTo>
                <a:cubicBezTo>
                  <a:pt x="252413" y="181928"/>
                  <a:pt x="254317" y="181928"/>
                  <a:pt x="255270" y="181928"/>
                </a:cubicBezTo>
                <a:cubicBezTo>
                  <a:pt x="256222" y="181928"/>
                  <a:pt x="257175" y="181928"/>
                  <a:pt x="257175" y="18002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7" name="Graphic 139">
            <a:extLst>
              <a:ext uri="{FF2B5EF4-FFF2-40B4-BE49-F238E27FC236}">
                <a16:creationId xmlns:a16="http://schemas.microsoft.com/office/drawing/2014/main" id="{49A75FE8-7537-DC03-9F94-8CCD888C1601}"/>
              </a:ext>
            </a:extLst>
          </p:cNvPr>
          <p:cNvGrpSpPr/>
          <p:nvPr/>
        </p:nvGrpSpPr>
        <p:grpSpPr>
          <a:xfrm>
            <a:off x="10790734" y="6217993"/>
            <a:ext cx="973045" cy="259142"/>
            <a:chOff x="0" y="0"/>
            <a:chExt cx="1011384" cy="269567"/>
          </a:xfrm>
          <a:solidFill>
            <a:schemeClr val="tx1">
              <a:lumMod val="65000"/>
              <a:lumOff val="35000"/>
            </a:schemeClr>
          </a:solidFill>
        </p:grpSpPr>
        <p:sp>
          <p:nvSpPr>
            <p:cNvPr id="333" name="Freeform 332">
              <a:extLst>
                <a:ext uri="{FF2B5EF4-FFF2-40B4-BE49-F238E27FC236}">
                  <a16:creationId xmlns:a16="http://schemas.microsoft.com/office/drawing/2014/main" id="{3EDFB47C-1013-73F6-44BE-F32FBA1ECEBA}"/>
                </a:ext>
              </a:extLst>
            </p:cNvPr>
            <p:cNvSpPr/>
            <p:nvPr/>
          </p:nvSpPr>
          <p:spPr>
            <a:xfrm>
              <a:off x="0" y="35491"/>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8 h 232409"/>
                <a:gd name="connsiteX235" fmla="*/ 39426 w 114673"/>
                <a:gd name="connsiteY235" fmla="*/ 145732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7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2 h 232409"/>
                <a:gd name="connsiteX250" fmla="*/ 55619 w 114673"/>
                <a:gd name="connsiteY250" fmla="*/ 148590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7999 w 114673"/>
                <a:gd name="connsiteY346" fmla="*/ 105728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5619 w 114673"/>
                <a:gd name="connsiteY446" fmla="*/ 193357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0963"/>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3832"/>
                  </a:moveTo>
                  <a:cubicBezTo>
                    <a:pt x="51809" y="181928"/>
                    <a:pt x="50856" y="180022"/>
                    <a:pt x="50856" y="178117"/>
                  </a:cubicBezTo>
                  <a:cubicBezTo>
                    <a:pt x="49904" y="176213"/>
                    <a:pt x="48951" y="178117"/>
                    <a:pt x="47999" y="178117"/>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8"/>
                    <a:pt x="36569" y="159067"/>
                    <a:pt x="38474" y="160020"/>
                  </a:cubicBezTo>
                  <a:cubicBezTo>
                    <a:pt x="39426" y="161925"/>
                    <a:pt x="38474" y="162878"/>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8"/>
                    <a:pt x="43236" y="182880"/>
                  </a:cubicBezTo>
                  <a:cubicBezTo>
                    <a:pt x="43236" y="183832"/>
                    <a:pt x="43236" y="184785"/>
                    <a:pt x="44189" y="184785"/>
                  </a:cubicBezTo>
                  <a:cubicBezTo>
                    <a:pt x="47046" y="183832"/>
                    <a:pt x="48951"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7635"/>
                    <a:pt x="35616" y="128588"/>
                    <a:pt x="35616" y="127635"/>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1435"/>
                    <a:pt x="36569" y="52388"/>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5253"/>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8"/>
                    <a:pt x="41331" y="143828"/>
                    <a:pt x="40379" y="143828"/>
                  </a:cubicBezTo>
                  <a:cubicBezTo>
                    <a:pt x="40379" y="144780"/>
                    <a:pt x="39426" y="144780"/>
                    <a:pt x="39426" y="145732"/>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2"/>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7"/>
                    <a:pt x="45141" y="155257"/>
                  </a:cubicBezTo>
                  <a:cubicBezTo>
                    <a:pt x="45141" y="156210"/>
                    <a:pt x="46094" y="157163"/>
                    <a:pt x="47046" y="156210"/>
                  </a:cubicBezTo>
                  <a:cubicBezTo>
                    <a:pt x="47999" y="155257"/>
                    <a:pt x="47999" y="154305"/>
                    <a:pt x="47046" y="153353"/>
                  </a:cubicBezTo>
                  <a:cubicBezTo>
                    <a:pt x="46094" y="152400"/>
                    <a:pt x="46094" y="151447"/>
                    <a:pt x="45141" y="150495"/>
                  </a:cubicBezTo>
                  <a:cubicBezTo>
                    <a:pt x="47046" y="151447"/>
                    <a:pt x="49904" y="150495"/>
                    <a:pt x="50856" y="149542"/>
                  </a:cubicBezTo>
                  <a:cubicBezTo>
                    <a:pt x="51809" y="147638"/>
                    <a:pt x="52761" y="146685"/>
                    <a:pt x="55619" y="148590"/>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8590"/>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3236"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8110"/>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0482"/>
                    <a:pt x="51809" y="51435"/>
                    <a:pt x="51809" y="52388"/>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2880"/>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5619" y="193357"/>
                  </a:cubicBezTo>
                  <a:cubicBezTo>
                    <a:pt x="54666"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5619" y="142875"/>
                    <a:pt x="56571" y="142875"/>
                    <a:pt x="55619" y="140970"/>
                  </a:cubicBezTo>
                  <a:lnTo>
                    <a:pt x="55619" y="140970"/>
                  </a:lnTo>
                  <a:close/>
                  <a:moveTo>
                    <a:pt x="58476" y="88582"/>
                  </a:moveTo>
                  <a:cubicBezTo>
                    <a:pt x="58476" y="87630"/>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0488"/>
                    <a:pt x="56571" y="89535"/>
                    <a:pt x="58476" y="88582"/>
                  </a:cubicBezTo>
                  <a:lnTo>
                    <a:pt x="58476" y="88582"/>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4" name="Freeform 333">
              <a:extLst>
                <a:ext uri="{FF2B5EF4-FFF2-40B4-BE49-F238E27FC236}">
                  <a16:creationId xmlns:a16="http://schemas.microsoft.com/office/drawing/2014/main" id="{7F1DFE32-5A20-EF36-A762-4182D94030D9}"/>
                </a:ext>
              </a:extLst>
            </p:cNvPr>
            <p:cNvSpPr/>
            <p:nvPr/>
          </p:nvSpPr>
          <p:spPr>
            <a:xfrm>
              <a:off x="111393"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4713 w 185208"/>
                <a:gd name="connsiteY64" fmla="*/ 65018 h 265042"/>
                <a:gd name="connsiteX65" fmla="*/ 37571 w 185208"/>
                <a:gd name="connsiteY65" fmla="*/ 65970 h 265042"/>
                <a:gd name="connsiteX66" fmla="*/ 40428 w 185208"/>
                <a:gd name="connsiteY66" fmla="*/ 65018 h 265042"/>
                <a:gd name="connsiteX67" fmla="*/ 38523 w 185208"/>
                <a:gd name="connsiteY67" fmla="*/ 63113 h 265042"/>
                <a:gd name="connsiteX68" fmla="*/ 34713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6618 w 185208"/>
                <a:gd name="connsiteY90" fmla="*/ 68828 h 265042"/>
                <a:gd name="connsiteX91" fmla="*/ 33761 w 185208"/>
                <a:gd name="connsiteY91" fmla="*/ 69780 h 265042"/>
                <a:gd name="connsiteX92" fmla="*/ 34713 w 185208"/>
                <a:gd name="connsiteY92" fmla="*/ 72638 h 265042"/>
                <a:gd name="connsiteX93" fmla="*/ 39476 w 185208"/>
                <a:gd name="connsiteY93" fmla="*/ 199320 h 265042"/>
                <a:gd name="connsiteX94" fmla="*/ 44238 w 185208"/>
                <a:gd name="connsiteY94" fmla="*/ 199320 h 265042"/>
                <a:gd name="connsiteX95" fmla="*/ 46143 w 185208"/>
                <a:gd name="connsiteY95" fmla="*/ 199320 h 265042"/>
                <a:gd name="connsiteX96" fmla="*/ 47096 w 185208"/>
                <a:gd name="connsiteY96" fmla="*/ 197415 h 265042"/>
                <a:gd name="connsiteX97" fmla="*/ 42333 w 185208"/>
                <a:gd name="connsiteY97" fmla="*/ 192653 h 265042"/>
                <a:gd name="connsiteX98" fmla="*/ 40428 w 185208"/>
                <a:gd name="connsiteY98" fmla="*/ 190748 h 265042"/>
                <a:gd name="connsiteX99" fmla="*/ 37571 w 185208"/>
                <a:gd name="connsiteY99" fmla="*/ 190748 h 265042"/>
                <a:gd name="connsiteX100" fmla="*/ 34713 w 185208"/>
                <a:gd name="connsiteY100" fmla="*/ 194558 h 265042"/>
                <a:gd name="connsiteX101" fmla="*/ 35666 w 185208"/>
                <a:gd name="connsiteY101" fmla="*/ 195510 h 265042"/>
                <a:gd name="connsiteX102" fmla="*/ 36618 w 185208"/>
                <a:gd name="connsiteY102" fmla="*/ 196463 h 265042"/>
                <a:gd name="connsiteX103" fmla="*/ 39476 w 185208"/>
                <a:gd name="connsiteY103" fmla="*/ 199320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6143 w 185208"/>
                <a:gd name="connsiteY117" fmla="*/ 143123 h 265042"/>
                <a:gd name="connsiteX118" fmla="*/ 44238 w 185208"/>
                <a:gd name="connsiteY118" fmla="*/ 140265 h 265042"/>
                <a:gd name="connsiteX119" fmla="*/ 39476 w 185208"/>
                <a:gd name="connsiteY119" fmla="*/ 139313 h 265042"/>
                <a:gd name="connsiteX120" fmla="*/ 40428 w 185208"/>
                <a:gd name="connsiteY120" fmla="*/ 142170 h 265042"/>
                <a:gd name="connsiteX121" fmla="*/ 41381 w 185208"/>
                <a:gd name="connsiteY121" fmla="*/ 144075 h 265042"/>
                <a:gd name="connsiteX122" fmla="*/ 40428 w 185208"/>
                <a:gd name="connsiteY122" fmla="*/ 146933 h 265042"/>
                <a:gd name="connsiteX123" fmla="*/ 39476 w 185208"/>
                <a:gd name="connsiteY123" fmla="*/ 147885 h 265042"/>
                <a:gd name="connsiteX124" fmla="*/ 40428 w 185208"/>
                <a:gd name="connsiteY124" fmla="*/ 148838 h 265042"/>
                <a:gd name="connsiteX125" fmla="*/ 43286 w 185208"/>
                <a:gd name="connsiteY125" fmla="*/ 148838 h 265042"/>
                <a:gd name="connsiteX126" fmla="*/ 38523 w 185208"/>
                <a:gd name="connsiteY126" fmla="*/ 149790 h 265042"/>
                <a:gd name="connsiteX127" fmla="*/ 36618 w 185208"/>
                <a:gd name="connsiteY127" fmla="*/ 149790 h 265042"/>
                <a:gd name="connsiteX128" fmla="*/ 38523 w 185208"/>
                <a:gd name="connsiteY128" fmla="*/ 153600 h 265042"/>
                <a:gd name="connsiteX129" fmla="*/ 40428 w 185208"/>
                <a:gd name="connsiteY129" fmla="*/ 154553 h 265042"/>
                <a:gd name="connsiteX130" fmla="*/ 45191 w 185208"/>
                <a:gd name="connsiteY130" fmla="*/ 152648 h 265042"/>
                <a:gd name="connsiteX131" fmla="*/ 48048 w 185208"/>
                <a:gd name="connsiteY131" fmla="*/ 149790 h 265042"/>
                <a:gd name="connsiteX132" fmla="*/ 44238 w 185208"/>
                <a:gd name="connsiteY132" fmla="*/ 147885 h 265042"/>
                <a:gd name="connsiteX133" fmla="*/ 46143 w 185208"/>
                <a:gd name="connsiteY133" fmla="*/ 144075 h 265042"/>
                <a:gd name="connsiteX134" fmla="*/ 48048 w 185208"/>
                <a:gd name="connsiteY134" fmla="*/ 142170 h 265042"/>
                <a:gd name="connsiteX135" fmla="*/ 55668 w 185208"/>
                <a:gd name="connsiteY135" fmla="*/ 157410 h 265042"/>
                <a:gd name="connsiteX136" fmla="*/ 60431 w 185208"/>
                <a:gd name="connsiteY136" fmla="*/ 159315 h 265042"/>
                <a:gd name="connsiteX137" fmla="*/ 57573 w 185208"/>
                <a:gd name="connsiteY137" fmla="*/ 156458 h 265042"/>
                <a:gd name="connsiteX138" fmla="*/ 36618 w 185208"/>
                <a:gd name="connsiteY138" fmla="*/ 176460 h 265042"/>
                <a:gd name="connsiteX139" fmla="*/ 36618 w 185208"/>
                <a:gd name="connsiteY139" fmla="*/ 176460 h 265042"/>
                <a:gd name="connsiteX140" fmla="*/ 35666 w 185208"/>
                <a:gd name="connsiteY140" fmla="*/ 178365 h 265042"/>
                <a:gd name="connsiteX141" fmla="*/ 36618 w 185208"/>
                <a:gd name="connsiteY141" fmla="*/ 176460 h 265042"/>
                <a:gd name="connsiteX142" fmla="*/ 36618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7571 w 185208"/>
                <a:gd name="connsiteY148" fmla="*/ 53588 h 265042"/>
                <a:gd name="connsiteX149" fmla="*/ 40428 w 185208"/>
                <a:gd name="connsiteY149" fmla="*/ 56445 h 265042"/>
                <a:gd name="connsiteX150" fmla="*/ 40428 w 185208"/>
                <a:gd name="connsiteY150" fmla="*/ 57398 h 265042"/>
                <a:gd name="connsiteX151" fmla="*/ 42333 w 185208"/>
                <a:gd name="connsiteY151" fmla="*/ 61208 h 265042"/>
                <a:gd name="connsiteX152" fmla="*/ 43286 w 185208"/>
                <a:gd name="connsiteY152" fmla="*/ 61208 h 265042"/>
                <a:gd name="connsiteX153" fmla="*/ 45191 w 185208"/>
                <a:gd name="connsiteY153" fmla="*/ 62160 h 265042"/>
                <a:gd name="connsiteX154" fmla="*/ 47096 w 185208"/>
                <a:gd name="connsiteY154" fmla="*/ 62160 h 265042"/>
                <a:gd name="connsiteX155" fmla="*/ 47096 w 185208"/>
                <a:gd name="connsiteY155" fmla="*/ 60255 h 265042"/>
                <a:gd name="connsiteX156" fmla="*/ 43286 w 185208"/>
                <a:gd name="connsiteY156" fmla="*/ 60255 h 265042"/>
                <a:gd name="connsiteX157" fmla="*/ 45191 w 185208"/>
                <a:gd name="connsiteY157" fmla="*/ 54540 h 265042"/>
                <a:gd name="connsiteX158" fmla="*/ 40428 w 185208"/>
                <a:gd name="connsiteY158" fmla="*/ 55493 h 265042"/>
                <a:gd name="connsiteX159" fmla="*/ 40428 w 185208"/>
                <a:gd name="connsiteY159" fmla="*/ 51683 h 265042"/>
                <a:gd name="connsiteX160" fmla="*/ 39476 w 185208"/>
                <a:gd name="connsiteY160" fmla="*/ 49778 h 265042"/>
                <a:gd name="connsiteX161" fmla="*/ 37571 w 185208"/>
                <a:gd name="connsiteY161" fmla="*/ 49778 h 265042"/>
                <a:gd name="connsiteX162" fmla="*/ 37571 w 185208"/>
                <a:gd name="connsiteY162" fmla="*/ 53588 h 265042"/>
                <a:gd name="connsiteX163" fmla="*/ 38523 w 185208"/>
                <a:gd name="connsiteY163" fmla="*/ 161220 h 265042"/>
                <a:gd name="connsiteX164" fmla="*/ 43286 w 185208"/>
                <a:gd name="connsiteY164" fmla="*/ 160268 h 265042"/>
                <a:gd name="connsiteX165" fmla="*/ 45191 w 185208"/>
                <a:gd name="connsiteY165" fmla="*/ 160268 h 265042"/>
                <a:gd name="connsiteX166" fmla="*/ 45191 w 185208"/>
                <a:gd name="connsiteY166" fmla="*/ 160268 h 265042"/>
                <a:gd name="connsiteX167" fmla="*/ 46143 w 185208"/>
                <a:gd name="connsiteY167" fmla="*/ 158363 h 265042"/>
                <a:gd name="connsiteX168" fmla="*/ 45191 w 185208"/>
                <a:gd name="connsiteY168" fmla="*/ 156458 h 265042"/>
                <a:gd name="connsiteX169" fmla="*/ 43286 w 185208"/>
                <a:gd name="connsiteY169" fmla="*/ 155505 h 265042"/>
                <a:gd name="connsiteX170" fmla="*/ 41381 w 185208"/>
                <a:gd name="connsiteY170" fmla="*/ 155505 h 265042"/>
                <a:gd name="connsiteX171" fmla="*/ 39476 w 185208"/>
                <a:gd name="connsiteY171" fmla="*/ 156458 h 265042"/>
                <a:gd name="connsiteX172" fmla="*/ 36618 w 185208"/>
                <a:gd name="connsiteY172" fmla="*/ 157410 h 265042"/>
                <a:gd name="connsiteX173" fmla="*/ 38523 w 185208"/>
                <a:gd name="connsiteY173" fmla="*/ 161220 h 265042"/>
                <a:gd name="connsiteX174" fmla="*/ 41381 w 185208"/>
                <a:gd name="connsiteY174" fmla="*/ 183128 h 265042"/>
                <a:gd name="connsiteX175" fmla="*/ 41381 w 185208"/>
                <a:gd name="connsiteY175" fmla="*/ 183128 h 265042"/>
                <a:gd name="connsiteX176" fmla="*/ 37571 w 185208"/>
                <a:gd name="connsiteY176" fmla="*/ 184080 h 265042"/>
                <a:gd name="connsiteX177" fmla="*/ 39476 w 185208"/>
                <a:gd name="connsiteY177" fmla="*/ 188843 h 265042"/>
                <a:gd name="connsiteX178" fmla="*/ 40428 w 185208"/>
                <a:gd name="connsiteY178" fmla="*/ 188843 h 265042"/>
                <a:gd name="connsiteX179" fmla="*/ 41381 w 185208"/>
                <a:gd name="connsiteY179" fmla="*/ 183128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6935 h 265042"/>
                <a:gd name="connsiteX186" fmla="*/ 49953 w 185208"/>
                <a:gd name="connsiteY186" fmla="*/ 165983 h 265042"/>
                <a:gd name="connsiteX187" fmla="*/ 50906 w 185208"/>
                <a:gd name="connsiteY187" fmla="*/ 165030 h 265042"/>
                <a:gd name="connsiteX188" fmla="*/ 48048 w 185208"/>
                <a:gd name="connsiteY188" fmla="*/ 163125 h 265042"/>
                <a:gd name="connsiteX189" fmla="*/ 46143 w 185208"/>
                <a:gd name="connsiteY189" fmla="*/ 161220 h 265042"/>
                <a:gd name="connsiteX190" fmla="*/ 43286 w 185208"/>
                <a:gd name="connsiteY190" fmla="*/ 166935 h 265042"/>
                <a:gd name="connsiteX191" fmla="*/ 40428 w 185208"/>
                <a:gd name="connsiteY191" fmla="*/ 166935 h 265042"/>
                <a:gd name="connsiteX192" fmla="*/ 38523 w 185208"/>
                <a:gd name="connsiteY192" fmla="*/ 165983 h 265042"/>
                <a:gd name="connsiteX193" fmla="*/ 38523 w 185208"/>
                <a:gd name="connsiteY193" fmla="*/ 168840 h 265042"/>
                <a:gd name="connsiteX194" fmla="*/ 39476 w 185208"/>
                <a:gd name="connsiteY194" fmla="*/ 171698 h 265042"/>
                <a:gd name="connsiteX195" fmla="*/ 36618 w 185208"/>
                <a:gd name="connsiteY195" fmla="*/ 172650 h 265042"/>
                <a:gd name="connsiteX196" fmla="*/ 37571 w 185208"/>
                <a:gd name="connsiteY196" fmla="*/ 173603 h 265042"/>
                <a:gd name="connsiteX197" fmla="*/ 39476 w 185208"/>
                <a:gd name="connsiteY197" fmla="*/ 171698 h 265042"/>
                <a:gd name="connsiteX198" fmla="*/ 43286 w 185208"/>
                <a:gd name="connsiteY198" fmla="*/ 166935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3585 h 265042"/>
                <a:gd name="connsiteX210" fmla="*/ 37571 w 185208"/>
                <a:gd name="connsiteY210" fmla="*/ 34538 h 265042"/>
                <a:gd name="connsiteX211" fmla="*/ 38523 w 185208"/>
                <a:gd name="connsiteY211" fmla="*/ 35490 h 265042"/>
                <a:gd name="connsiteX212" fmla="*/ 38523 w 185208"/>
                <a:gd name="connsiteY212" fmla="*/ 33585 h 265042"/>
                <a:gd name="connsiteX213" fmla="*/ 38523 w 185208"/>
                <a:gd name="connsiteY213" fmla="*/ 33585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40428 w 185208"/>
                <a:gd name="connsiteY225" fmla="*/ 196463 h 265042"/>
                <a:gd name="connsiteX226" fmla="*/ 40428 w 185208"/>
                <a:gd name="connsiteY226" fmla="*/ 196463 h 265042"/>
                <a:gd name="connsiteX227" fmla="*/ 38523 w 185208"/>
                <a:gd name="connsiteY227" fmla="*/ 196463 h 265042"/>
                <a:gd name="connsiteX228" fmla="*/ 39476 w 185208"/>
                <a:gd name="connsiteY228" fmla="*/ 195510 h 265042"/>
                <a:gd name="connsiteX229" fmla="*/ 40428 w 185208"/>
                <a:gd name="connsiteY229" fmla="*/ 196463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9800 h 265042"/>
                <a:gd name="connsiteX262" fmla="*/ 49001 w 185208"/>
                <a:gd name="connsiteY262" fmla="*/ 225038 h 265042"/>
                <a:gd name="connsiteX263" fmla="*/ 46143 w 185208"/>
                <a:gd name="connsiteY263" fmla="*/ 225038 h 265042"/>
                <a:gd name="connsiteX264" fmla="*/ 47096 w 185208"/>
                <a:gd name="connsiteY264" fmla="*/ 223133 h 265042"/>
                <a:gd name="connsiteX265" fmla="*/ 47096 w 185208"/>
                <a:gd name="connsiteY265" fmla="*/ 221228 h 265042"/>
                <a:gd name="connsiteX266" fmla="*/ 45191 w 185208"/>
                <a:gd name="connsiteY266" fmla="*/ 222180 h 265042"/>
                <a:gd name="connsiteX267" fmla="*/ 46143 w 185208"/>
                <a:gd name="connsiteY267" fmla="*/ 224085 h 265042"/>
                <a:gd name="connsiteX268" fmla="*/ 41381 w 185208"/>
                <a:gd name="connsiteY268" fmla="*/ 227895 h 265042"/>
                <a:gd name="connsiteX269" fmla="*/ 41381 w 185208"/>
                <a:gd name="connsiteY269" fmla="*/ 228848 h 265042"/>
                <a:gd name="connsiteX270" fmla="*/ 42333 w 185208"/>
                <a:gd name="connsiteY270" fmla="*/ 228848 h 265042"/>
                <a:gd name="connsiteX271" fmla="*/ 50906 w 185208"/>
                <a:gd name="connsiteY271" fmla="*/ 229800 h 265042"/>
                <a:gd name="connsiteX272" fmla="*/ 51858 w 185208"/>
                <a:gd name="connsiteY272" fmla="*/ 229800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6920 h 265042"/>
                <a:gd name="connsiteX291" fmla="*/ 43286 w 185208"/>
                <a:gd name="connsiteY291" fmla="*/ 46920 h 265042"/>
                <a:gd name="connsiteX292" fmla="*/ 42333 w 185208"/>
                <a:gd name="connsiteY292" fmla="*/ 45015 h 265042"/>
                <a:gd name="connsiteX293" fmla="*/ 41381 w 185208"/>
                <a:gd name="connsiteY293" fmla="*/ 45968 h 265042"/>
                <a:gd name="connsiteX294" fmla="*/ 43286 w 185208"/>
                <a:gd name="connsiteY294" fmla="*/ 46920 h 265042"/>
                <a:gd name="connsiteX295" fmla="*/ 46143 w 185208"/>
                <a:gd name="connsiteY295" fmla="*/ 212655 h 265042"/>
                <a:gd name="connsiteX296" fmla="*/ 42333 w 185208"/>
                <a:gd name="connsiteY296" fmla="*/ 214560 h 265042"/>
                <a:gd name="connsiteX297" fmla="*/ 46143 w 185208"/>
                <a:gd name="connsiteY297" fmla="*/ 217418 h 265042"/>
                <a:gd name="connsiteX298" fmla="*/ 50906 w 185208"/>
                <a:gd name="connsiteY298" fmla="*/ 214560 h 265042"/>
                <a:gd name="connsiteX299" fmla="*/ 46143 w 185208"/>
                <a:gd name="connsiteY299" fmla="*/ 212655 h 265042"/>
                <a:gd name="connsiteX300" fmla="*/ 42333 w 185208"/>
                <a:gd name="connsiteY300" fmla="*/ 196463 h 265042"/>
                <a:gd name="connsiteX301" fmla="*/ 42333 w 185208"/>
                <a:gd name="connsiteY301" fmla="*/ 196463 h 265042"/>
                <a:gd name="connsiteX302" fmla="*/ 43286 w 185208"/>
                <a:gd name="connsiteY302" fmla="*/ 196463 h 265042"/>
                <a:gd name="connsiteX303" fmla="*/ 42333 w 185208"/>
                <a:gd name="connsiteY303" fmla="*/ 196463 h 265042"/>
                <a:gd name="connsiteX304" fmla="*/ 42333 w 185208"/>
                <a:gd name="connsiteY304" fmla="*/ 196463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3286 w 185208"/>
                <a:gd name="connsiteY323" fmla="*/ 189795 h 265042"/>
                <a:gd name="connsiteX324" fmla="*/ 45191 w 185208"/>
                <a:gd name="connsiteY324" fmla="*/ 190748 h 265042"/>
                <a:gd name="connsiteX325" fmla="*/ 47096 w 185208"/>
                <a:gd name="connsiteY325" fmla="*/ 188843 h 265042"/>
                <a:gd name="connsiteX326" fmla="*/ 46143 w 185208"/>
                <a:gd name="connsiteY326" fmla="*/ 187890 h 265042"/>
                <a:gd name="connsiteX327" fmla="*/ 43286 w 185208"/>
                <a:gd name="connsiteY327" fmla="*/ 189795 h 265042"/>
                <a:gd name="connsiteX328" fmla="*/ 43286 w 185208"/>
                <a:gd name="connsiteY328" fmla="*/ 51683 h 265042"/>
                <a:gd name="connsiteX329" fmla="*/ 43286 w 185208"/>
                <a:gd name="connsiteY329" fmla="*/ 51683 h 265042"/>
                <a:gd name="connsiteX330" fmla="*/ 44238 w 185208"/>
                <a:gd name="connsiteY330" fmla="*/ 51683 h 265042"/>
                <a:gd name="connsiteX331" fmla="*/ 43286 w 185208"/>
                <a:gd name="connsiteY331" fmla="*/ 51683 h 265042"/>
                <a:gd name="connsiteX332" fmla="*/ 43286 w 185208"/>
                <a:gd name="connsiteY332" fmla="*/ 51683 h 265042"/>
                <a:gd name="connsiteX333" fmla="*/ 47096 w 185208"/>
                <a:gd name="connsiteY333" fmla="*/ 39300 h 265042"/>
                <a:gd name="connsiteX334" fmla="*/ 43286 w 185208"/>
                <a:gd name="connsiteY334" fmla="*/ 40253 h 265042"/>
                <a:gd name="connsiteX335" fmla="*/ 47096 w 185208"/>
                <a:gd name="connsiteY335" fmla="*/ 40253 h 265042"/>
                <a:gd name="connsiteX336" fmla="*/ 50906 w 185208"/>
                <a:gd name="connsiteY336" fmla="*/ 40253 h 265042"/>
                <a:gd name="connsiteX337" fmla="*/ 52811 w 185208"/>
                <a:gd name="connsiteY337" fmla="*/ 39300 h 265042"/>
                <a:gd name="connsiteX338" fmla="*/ 49953 w 185208"/>
                <a:gd name="connsiteY338" fmla="*/ 37395 h 265042"/>
                <a:gd name="connsiteX339" fmla="*/ 47096 w 185208"/>
                <a:gd name="connsiteY339" fmla="*/ 39300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5191 w 185208"/>
                <a:gd name="connsiteY351" fmla="*/ 129788 h 265042"/>
                <a:gd name="connsiteX352" fmla="*/ 47096 w 185208"/>
                <a:gd name="connsiteY352" fmla="*/ 132645 h 265042"/>
                <a:gd name="connsiteX353" fmla="*/ 48048 w 185208"/>
                <a:gd name="connsiteY353" fmla="*/ 133598 h 265042"/>
                <a:gd name="connsiteX354" fmla="*/ 48048 w 185208"/>
                <a:gd name="connsiteY354" fmla="*/ 131693 h 265042"/>
                <a:gd name="connsiteX355" fmla="*/ 46143 w 185208"/>
                <a:gd name="connsiteY355" fmla="*/ 128835 h 265042"/>
                <a:gd name="connsiteX356" fmla="*/ 45191 w 185208"/>
                <a:gd name="connsiteY356" fmla="*/ 129788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7096 w 185208"/>
                <a:gd name="connsiteY369" fmla="*/ 122168 h 265042"/>
                <a:gd name="connsiteX370" fmla="*/ 45191 w 185208"/>
                <a:gd name="connsiteY370" fmla="*/ 122168 h 265042"/>
                <a:gd name="connsiteX371" fmla="*/ 46143 w 185208"/>
                <a:gd name="connsiteY371" fmla="*/ 124073 h 265042"/>
                <a:gd name="connsiteX372" fmla="*/ 49953 w 185208"/>
                <a:gd name="connsiteY372" fmla="*/ 124073 h 265042"/>
                <a:gd name="connsiteX373" fmla="*/ 49001 w 185208"/>
                <a:gd name="connsiteY373" fmla="*/ 123120 h 265042"/>
                <a:gd name="connsiteX374" fmla="*/ 47096 w 185208"/>
                <a:gd name="connsiteY374" fmla="*/ 122168 h 265042"/>
                <a:gd name="connsiteX375" fmla="*/ 46143 w 185208"/>
                <a:gd name="connsiteY375" fmla="*/ 156458 h 265042"/>
                <a:gd name="connsiteX376" fmla="*/ 47096 w 185208"/>
                <a:gd name="connsiteY376" fmla="*/ 154553 h 265042"/>
                <a:gd name="connsiteX377" fmla="*/ 47096 w 185208"/>
                <a:gd name="connsiteY377" fmla="*/ 154553 h 265042"/>
                <a:gd name="connsiteX378" fmla="*/ 46143 w 185208"/>
                <a:gd name="connsiteY378" fmla="*/ 156458 h 265042"/>
                <a:gd name="connsiteX379" fmla="*/ 53763 w 185208"/>
                <a:gd name="connsiteY379" fmla="*/ 169793 h 265042"/>
                <a:gd name="connsiteX380" fmla="*/ 53763 w 185208"/>
                <a:gd name="connsiteY380" fmla="*/ 170745 h 265042"/>
                <a:gd name="connsiteX381" fmla="*/ 53763 w 185208"/>
                <a:gd name="connsiteY381" fmla="*/ 173603 h 265042"/>
                <a:gd name="connsiteX382" fmla="*/ 56621 w 185208"/>
                <a:gd name="connsiteY382" fmla="*/ 171698 h 265042"/>
                <a:gd name="connsiteX383" fmla="*/ 53763 w 185208"/>
                <a:gd name="connsiteY383" fmla="*/ 169793 h 265042"/>
                <a:gd name="connsiteX384" fmla="*/ 53763 w 185208"/>
                <a:gd name="connsiteY384" fmla="*/ 167888 h 265042"/>
                <a:gd name="connsiteX385" fmla="*/ 50906 w 185208"/>
                <a:gd name="connsiteY385" fmla="*/ 167888 h 265042"/>
                <a:gd name="connsiteX386" fmla="*/ 48048 w 185208"/>
                <a:gd name="connsiteY386" fmla="*/ 171698 h 265042"/>
                <a:gd name="connsiteX387" fmla="*/ 46143 w 185208"/>
                <a:gd name="connsiteY387" fmla="*/ 173603 h 265042"/>
                <a:gd name="connsiteX388" fmla="*/ 48048 w 185208"/>
                <a:gd name="connsiteY388" fmla="*/ 177413 h 265042"/>
                <a:gd name="connsiteX389" fmla="*/ 49001 w 185208"/>
                <a:gd name="connsiteY389" fmla="*/ 172650 h 265042"/>
                <a:gd name="connsiteX390" fmla="*/ 49001 w 185208"/>
                <a:gd name="connsiteY390" fmla="*/ 171698 h 265042"/>
                <a:gd name="connsiteX391" fmla="*/ 52811 w 185208"/>
                <a:gd name="connsiteY391" fmla="*/ 171698 h 265042"/>
                <a:gd name="connsiteX392" fmla="*/ 53763 w 185208"/>
                <a:gd name="connsiteY392" fmla="*/ 169793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1218 h 265042"/>
                <a:gd name="connsiteX406" fmla="*/ 50906 w 185208"/>
                <a:gd name="connsiteY406" fmla="*/ 139313 h 265042"/>
                <a:gd name="connsiteX407" fmla="*/ 50906 w 185208"/>
                <a:gd name="connsiteY407" fmla="*/ 139313 h 265042"/>
                <a:gd name="connsiteX408" fmla="*/ 52811 w 185208"/>
                <a:gd name="connsiteY408" fmla="*/ 140265 h 265042"/>
                <a:gd name="connsiteX409" fmla="*/ 52811 w 185208"/>
                <a:gd name="connsiteY409" fmla="*/ 137408 h 265042"/>
                <a:gd name="connsiteX410" fmla="*/ 51858 w 185208"/>
                <a:gd name="connsiteY410" fmla="*/ 136455 h 265042"/>
                <a:gd name="connsiteX411" fmla="*/ 51858 w 185208"/>
                <a:gd name="connsiteY411" fmla="*/ 137408 h 265042"/>
                <a:gd name="connsiteX412" fmla="*/ 51858 w 185208"/>
                <a:gd name="connsiteY412" fmla="*/ 139313 h 265042"/>
                <a:gd name="connsiteX413" fmla="*/ 49001 w 185208"/>
                <a:gd name="connsiteY413" fmla="*/ 137408 h 265042"/>
                <a:gd name="connsiteX414" fmla="*/ 48048 w 185208"/>
                <a:gd name="connsiteY414" fmla="*/ 141218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2175 h 265042"/>
                <a:gd name="connsiteX421" fmla="*/ 49001 w 185208"/>
                <a:gd name="connsiteY421" fmla="*/ 182175 h 265042"/>
                <a:gd name="connsiteX422" fmla="*/ 48048 w 185208"/>
                <a:gd name="connsiteY422" fmla="*/ 180270 h 265042"/>
                <a:gd name="connsiteX423" fmla="*/ 48048 w 185208"/>
                <a:gd name="connsiteY423" fmla="*/ 180270 h 265042"/>
                <a:gd name="connsiteX424" fmla="*/ 49001 w 185208"/>
                <a:gd name="connsiteY424" fmla="*/ 182175 h 265042"/>
                <a:gd name="connsiteX425" fmla="*/ 49953 w 185208"/>
                <a:gd name="connsiteY425" fmla="*/ 47873 h 265042"/>
                <a:gd name="connsiteX426" fmla="*/ 53763 w 185208"/>
                <a:gd name="connsiteY426" fmla="*/ 44063 h 265042"/>
                <a:gd name="connsiteX427" fmla="*/ 50906 w 185208"/>
                <a:gd name="connsiteY427" fmla="*/ 43110 h 265042"/>
                <a:gd name="connsiteX428" fmla="*/ 48048 w 185208"/>
                <a:gd name="connsiteY428" fmla="*/ 46920 h 265042"/>
                <a:gd name="connsiteX429" fmla="*/ 49953 w 185208"/>
                <a:gd name="connsiteY429" fmla="*/ 47873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5490 h 265042"/>
                <a:gd name="connsiteX436" fmla="*/ 54716 w 185208"/>
                <a:gd name="connsiteY436" fmla="*/ 35490 h 265042"/>
                <a:gd name="connsiteX437" fmla="*/ 51858 w 185208"/>
                <a:gd name="connsiteY437" fmla="*/ 32633 h 265042"/>
                <a:gd name="connsiteX438" fmla="*/ 50906 w 185208"/>
                <a:gd name="connsiteY438" fmla="*/ 33585 h 265042"/>
                <a:gd name="connsiteX439" fmla="*/ 52811 w 185208"/>
                <a:gd name="connsiteY439" fmla="*/ 35490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9785 h 265042"/>
                <a:gd name="connsiteX477" fmla="*/ 54716 w 185208"/>
                <a:gd name="connsiteY477" fmla="*/ 108833 h 265042"/>
                <a:gd name="connsiteX478" fmla="*/ 53763 w 185208"/>
                <a:gd name="connsiteY478" fmla="*/ 107880 h 265042"/>
                <a:gd name="connsiteX479" fmla="*/ 53763 w 185208"/>
                <a:gd name="connsiteY479" fmla="*/ 109785 h 265042"/>
                <a:gd name="connsiteX480" fmla="*/ 53763 w 185208"/>
                <a:gd name="connsiteY480" fmla="*/ 109785 h 265042"/>
                <a:gd name="connsiteX481" fmla="*/ 53763 w 185208"/>
                <a:gd name="connsiteY481" fmla="*/ 60255 h 265042"/>
                <a:gd name="connsiteX482" fmla="*/ 56621 w 185208"/>
                <a:gd name="connsiteY482" fmla="*/ 63113 h 265042"/>
                <a:gd name="connsiteX483" fmla="*/ 56621 w 185208"/>
                <a:gd name="connsiteY483" fmla="*/ 62160 h 265042"/>
                <a:gd name="connsiteX484" fmla="*/ 53763 w 185208"/>
                <a:gd name="connsiteY484" fmla="*/ 58350 h 265042"/>
                <a:gd name="connsiteX485" fmla="*/ 52811 w 185208"/>
                <a:gd name="connsiteY485" fmla="*/ 58350 h 265042"/>
                <a:gd name="connsiteX486" fmla="*/ 53763 w 185208"/>
                <a:gd name="connsiteY486" fmla="*/ 60255 h 265042"/>
                <a:gd name="connsiteX487" fmla="*/ 54716 w 185208"/>
                <a:gd name="connsiteY487" fmla="*/ 115500 h 265042"/>
                <a:gd name="connsiteX488" fmla="*/ 56621 w 185208"/>
                <a:gd name="connsiteY488" fmla="*/ 112643 h 265042"/>
                <a:gd name="connsiteX489" fmla="*/ 55668 w 185208"/>
                <a:gd name="connsiteY489" fmla="*/ 111690 h 265042"/>
                <a:gd name="connsiteX490" fmla="*/ 54716 w 185208"/>
                <a:gd name="connsiteY490" fmla="*/ 115500 h 265042"/>
                <a:gd name="connsiteX491" fmla="*/ 54716 w 185208"/>
                <a:gd name="connsiteY491" fmla="*/ 115500 h 265042"/>
                <a:gd name="connsiteX492" fmla="*/ 56621 w 185208"/>
                <a:gd name="connsiteY492" fmla="*/ 128835 h 265042"/>
                <a:gd name="connsiteX493" fmla="*/ 55668 w 185208"/>
                <a:gd name="connsiteY493" fmla="*/ 127883 h 265042"/>
                <a:gd name="connsiteX494" fmla="*/ 54716 w 185208"/>
                <a:gd name="connsiteY494" fmla="*/ 128835 h 265042"/>
                <a:gd name="connsiteX495" fmla="*/ 55668 w 185208"/>
                <a:gd name="connsiteY495" fmla="*/ 129788 h 265042"/>
                <a:gd name="connsiteX496" fmla="*/ 56621 w 185208"/>
                <a:gd name="connsiteY496" fmla="*/ 128835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4716 w 185208"/>
                <a:gd name="connsiteY502" fmla="*/ 17393 h 265042"/>
                <a:gd name="connsiteX503" fmla="*/ 54716 w 185208"/>
                <a:gd name="connsiteY503" fmla="*/ 17393 h 265042"/>
                <a:gd name="connsiteX504" fmla="*/ 54716 w 185208"/>
                <a:gd name="connsiteY504" fmla="*/ 17393 h 265042"/>
                <a:gd name="connsiteX505" fmla="*/ 54716 w 185208"/>
                <a:gd name="connsiteY505" fmla="*/ 17393 h 265042"/>
                <a:gd name="connsiteX506" fmla="*/ 54716 w 185208"/>
                <a:gd name="connsiteY506" fmla="*/ 17393 h 265042"/>
                <a:gd name="connsiteX507" fmla="*/ 55668 w 185208"/>
                <a:gd name="connsiteY507" fmla="*/ 154553 h 265042"/>
                <a:gd name="connsiteX508" fmla="*/ 54716 w 185208"/>
                <a:gd name="connsiteY508" fmla="*/ 156458 h 265042"/>
                <a:gd name="connsiteX509" fmla="*/ 53763 w 185208"/>
                <a:gd name="connsiteY509" fmla="*/ 155505 h 265042"/>
                <a:gd name="connsiteX510" fmla="*/ 55668 w 185208"/>
                <a:gd name="connsiteY510" fmla="*/ 154553 h 265042"/>
                <a:gd name="connsiteX511" fmla="*/ 56621 w 185208"/>
                <a:gd name="connsiteY511" fmla="*/ 97403 h 265042"/>
                <a:gd name="connsiteX512" fmla="*/ 56621 w 185208"/>
                <a:gd name="connsiteY512" fmla="*/ 97403 h 265042"/>
                <a:gd name="connsiteX513" fmla="*/ 54716 w 185208"/>
                <a:gd name="connsiteY513" fmla="*/ 97403 h 265042"/>
                <a:gd name="connsiteX514" fmla="*/ 54716 w 185208"/>
                <a:gd name="connsiteY514" fmla="*/ 98355 h 265042"/>
                <a:gd name="connsiteX515" fmla="*/ 56621 w 185208"/>
                <a:gd name="connsiteY515" fmla="*/ 97403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5023 h 265042"/>
                <a:gd name="connsiteX522" fmla="*/ 55668 w 185208"/>
                <a:gd name="connsiteY522" fmla="*/ 105023 h 265042"/>
                <a:gd name="connsiteX523" fmla="*/ 55668 w 185208"/>
                <a:gd name="connsiteY523" fmla="*/ 105023 h 265042"/>
                <a:gd name="connsiteX524" fmla="*/ 55668 w 185208"/>
                <a:gd name="connsiteY524" fmla="*/ 105023 h 265042"/>
                <a:gd name="connsiteX525" fmla="*/ 55668 w 185208"/>
                <a:gd name="connsiteY525" fmla="*/ 105023 h 265042"/>
                <a:gd name="connsiteX526" fmla="*/ 66146 w 185208"/>
                <a:gd name="connsiteY526" fmla="*/ 146933 h 265042"/>
                <a:gd name="connsiteX527" fmla="*/ 64241 w 185208"/>
                <a:gd name="connsiteY527" fmla="*/ 145980 h 265042"/>
                <a:gd name="connsiteX528" fmla="*/ 60431 w 185208"/>
                <a:gd name="connsiteY528" fmla="*/ 145028 h 265042"/>
                <a:gd name="connsiteX529" fmla="*/ 60431 w 185208"/>
                <a:gd name="connsiteY529" fmla="*/ 140265 h 265042"/>
                <a:gd name="connsiteX530" fmla="*/ 59478 w 185208"/>
                <a:gd name="connsiteY530" fmla="*/ 140265 h 265042"/>
                <a:gd name="connsiteX531" fmla="*/ 56621 w 185208"/>
                <a:gd name="connsiteY531" fmla="*/ 141218 h 265042"/>
                <a:gd name="connsiteX532" fmla="*/ 55668 w 185208"/>
                <a:gd name="connsiteY532" fmla="*/ 142170 h 265042"/>
                <a:gd name="connsiteX533" fmla="*/ 55668 w 185208"/>
                <a:gd name="connsiteY533" fmla="*/ 145980 h 265042"/>
                <a:gd name="connsiteX534" fmla="*/ 56621 w 185208"/>
                <a:gd name="connsiteY534" fmla="*/ 148838 h 265042"/>
                <a:gd name="connsiteX535" fmla="*/ 55668 w 185208"/>
                <a:gd name="connsiteY535" fmla="*/ 152648 h 265042"/>
                <a:gd name="connsiteX536" fmla="*/ 59478 w 185208"/>
                <a:gd name="connsiteY536" fmla="*/ 152648 h 265042"/>
                <a:gd name="connsiteX537" fmla="*/ 59478 w 185208"/>
                <a:gd name="connsiteY537" fmla="*/ 148838 h 265042"/>
                <a:gd name="connsiteX538" fmla="*/ 63288 w 185208"/>
                <a:gd name="connsiteY538" fmla="*/ 147885 h 265042"/>
                <a:gd name="connsiteX539" fmla="*/ 66146 w 185208"/>
                <a:gd name="connsiteY539" fmla="*/ 146933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5015 h 265042"/>
                <a:gd name="connsiteX551" fmla="*/ 56621 w 185208"/>
                <a:gd name="connsiteY551" fmla="*/ 46920 h 265042"/>
                <a:gd name="connsiteX552" fmla="*/ 59478 w 185208"/>
                <a:gd name="connsiteY552" fmla="*/ 46920 h 265042"/>
                <a:gd name="connsiteX553" fmla="*/ 59478 w 185208"/>
                <a:gd name="connsiteY553" fmla="*/ 48825 h 265042"/>
                <a:gd name="connsiteX554" fmla="*/ 60431 w 185208"/>
                <a:gd name="connsiteY554" fmla="*/ 49778 h 265042"/>
                <a:gd name="connsiteX555" fmla="*/ 61383 w 185208"/>
                <a:gd name="connsiteY555" fmla="*/ 49778 h 265042"/>
                <a:gd name="connsiteX556" fmla="*/ 61383 w 185208"/>
                <a:gd name="connsiteY556" fmla="*/ 47873 h 265042"/>
                <a:gd name="connsiteX557" fmla="*/ 60431 w 185208"/>
                <a:gd name="connsiteY557" fmla="*/ 46920 h 265042"/>
                <a:gd name="connsiteX558" fmla="*/ 61383 w 185208"/>
                <a:gd name="connsiteY558" fmla="*/ 44063 h 265042"/>
                <a:gd name="connsiteX559" fmla="*/ 57573 w 185208"/>
                <a:gd name="connsiteY559" fmla="*/ 45015 h 265042"/>
                <a:gd name="connsiteX560" fmla="*/ 58526 w 185208"/>
                <a:gd name="connsiteY560" fmla="*/ 69780 h 265042"/>
                <a:gd name="connsiteX561" fmla="*/ 58526 w 185208"/>
                <a:gd name="connsiteY561" fmla="*/ 69780 h 265042"/>
                <a:gd name="connsiteX562" fmla="*/ 57573 w 185208"/>
                <a:gd name="connsiteY562" fmla="*/ 67875 h 265042"/>
                <a:gd name="connsiteX563" fmla="*/ 56621 w 185208"/>
                <a:gd name="connsiteY563" fmla="*/ 68828 h 265042"/>
                <a:gd name="connsiteX564" fmla="*/ 58526 w 185208"/>
                <a:gd name="connsiteY564" fmla="*/ 69780 h 265042"/>
                <a:gd name="connsiteX565" fmla="*/ 60431 w 185208"/>
                <a:gd name="connsiteY565" fmla="*/ 145028 h 265042"/>
                <a:gd name="connsiteX566" fmla="*/ 60431 w 185208"/>
                <a:gd name="connsiteY566" fmla="*/ 148838 h 265042"/>
                <a:gd name="connsiteX567" fmla="*/ 57573 w 185208"/>
                <a:gd name="connsiteY567" fmla="*/ 148838 h 265042"/>
                <a:gd name="connsiteX568" fmla="*/ 60431 w 185208"/>
                <a:gd name="connsiteY568" fmla="*/ 145028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8348 h 265042"/>
                <a:gd name="connsiteX580" fmla="*/ 58526 w 185208"/>
                <a:gd name="connsiteY580" fmla="*/ 38348 h 265042"/>
                <a:gd name="connsiteX581" fmla="*/ 59478 w 185208"/>
                <a:gd name="connsiteY581" fmla="*/ 38348 h 265042"/>
                <a:gd name="connsiteX582" fmla="*/ 58526 w 185208"/>
                <a:gd name="connsiteY582" fmla="*/ 38348 h 265042"/>
                <a:gd name="connsiteX583" fmla="*/ 58526 w 185208"/>
                <a:gd name="connsiteY583" fmla="*/ 38348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5500 h 265042"/>
                <a:gd name="connsiteX590" fmla="*/ 59478 w 185208"/>
                <a:gd name="connsiteY590" fmla="*/ 115500 h 265042"/>
                <a:gd name="connsiteX591" fmla="*/ 59478 w 185208"/>
                <a:gd name="connsiteY591" fmla="*/ 116453 h 265042"/>
                <a:gd name="connsiteX592" fmla="*/ 59478 w 185208"/>
                <a:gd name="connsiteY592" fmla="*/ 115500 h 265042"/>
                <a:gd name="connsiteX593" fmla="*/ 59478 w 185208"/>
                <a:gd name="connsiteY593" fmla="*/ 115500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100260 h 265042"/>
                <a:gd name="connsiteX605" fmla="*/ 61383 w 185208"/>
                <a:gd name="connsiteY605" fmla="*/ 100260 h 265042"/>
                <a:gd name="connsiteX606" fmla="*/ 61383 w 185208"/>
                <a:gd name="connsiteY606" fmla="*/ 100260 h 265042"/>
                <a:gd name="connsiteX607" fmla="*/ 61383 w 185208"/>
                <a:gd name="connsiteY607" fmla="*/ 100260 h 265042"/>
                <a:gd name="connsiteX608" fmla="*/ 61383 w 185208"/>
                <a:gd name="connsiteY608" fmla="*/ 100260 h 265042"/>
                <a:gd name="connsiteX609" fmla="*/ 62336 w 185208"/>
                <a:gd name="connsiteY609" fmla="*/ 134550 h 265042"/>
                <a:gd name="connsiteX610" fmla="*/ 60431 w 185208"/>
                <a:gd name="connsiteY610" fmla="*/ 135503 h 265042"/>
                <a:gd name="connsiteX611" fmla="*/ 63288 w 185208"/>
                <a:gd name="connsiteY611" fmla="*/ 136455 h 265042"/>
                <a:gd name="connsiteX612" fmla="*/ 65193 w 185208"/>
                <a:gd name="connsiteY612" fmla="*/ 135503 h 265042"/>
                <a:gd name="connsiteX613" fmla="*/ 62336 w 185208"/>
                <a:gd name="connsiteY613" fmla="*/ 134550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4078 h 265042"/>
                <a:gd name="connsiteX620" fmla="*/ 63288 w 185208"/>
                <a:gd name="connsiteY620" fmla="*/ 164078 h 265042"/>
                <a:gd name="connsiteX621" fmla="*/ 62336 w 185208"/>
                <a:gd name="connsiteY621" fmla="*/ 164078 h 265042"/>
                <a:gd name="connsiteX622" fmla="*/ 63288 w 185208"/>
                <a:gd name="connsiteY622" fmla="*/ 164078 h 265042"/>
                <a:gd name="connsiteX623" fmla="*/ 63288 w 185208"/>
                <a:gd name="connsiteY623" fmla="*/ 164078 h 265042"/>
                <a:gd name="connsiteX624" fmla="*/ 61383 w 185208"/>
                <a:gd name="connsiteY624" fmla="*/ 59303 h 265042"/>
                <a:gd name="connsiteX625" fmla="*/ 61383 w 185208"/>
                <a:gd name="connsiteY625" fmla="*/ 59303 h 265042"/>
                <a:gd name="connsiteX626" fmla="*/ 61383 w 185208"/>
                <a:gd name="connsiteY626" fmla="*/ 59303 h 265042"/>
                <a:gd name="connsiteX627" fmla="*/ 61383 w 185208"/>
                <a:gd name="connsiteY627" fmla="*/ 59303 h 265042"/>
                <a:gd name="connsiteX628" fmla="*/ 61383 w 185208"/>
                <a:gd name="connsiteY628" fmla="*/ 59303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6943 h 265042"/>
                <a:gd name="connsiteX637" fmla="*/ 134726 w 185208"/>
                <a:gd name="connsiteY637" fmla="*/ 224085 h 265042"/>
                <a:gd name="connsiteX638" fmla="*/ 133773 w 185208"/>
                <a:gd name="connsiteY638" fmla="*/ 225038 h 265042"/>
                <a:gd name="connsiteX639" fmla="*/ 137583 w 185208"/>
                <a:gd name="connsiteY639" fmla="*/ 226943 h 265042"/>
                <a:gd name="connsiteX640" fmla="*/ 137583 w 185208"/>
                <a:gd name="connsiteY640" fmla="*/ 226943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9790 h 265042"/>
                <a:gd name="connsiteX647" fmla="*/ 135678 w 185208"/>
                <a:gd name="connsiteY647" fmla="*/ 149790 h 265042"/>
                <a:gd name="connsiteX648" fmla="*/ 135678 w 185208"/>
                <a:gd name="connsiteY648" fmla="*/ 148838 h 265042"/>
                <a:gd name="connsiteX649" fmla="*/ 135678 w 185208"/>
                <a:gd name="connsiteY649" fmla="*/ 149790 h 265042"/>
                <a:gd name="connsiteX650" fmla="*/ 135678 w 185208"/>
                <a:gd name="connsiteY650" fmla="*/ 149790 h 265042"/>
                <a:gd name="connsiteX651" fmla="*/ 134726 w 185208"/>
                <a:gd name="connsiteY651" fmla="*/ 107880 h 265042"/>
                <a:gd name="connsiteX652" fmla="*/ 135678 w 185208"/>
                <a:gd name="connsiteY652" fmla="*/ 108833 h 265042"/>
                <a:gd name="connsiteX653" fmla="*/ 136631 w 185208"/>
                <a:gd name="connsiteY653" fmla="*/ 108833 h 265042"/>
                <a:gd name="connsiteX654" fmla="*/ 134726 w 185208"/>
                <a:gd name="connsiteY654" fmla="*/ 107880 h 265042"/>
                <a:gd name="connsiteX655" fmla="*/ 134726 w 185208"/>
                <a:gd name="connsiteY655" fmla="*/ 107880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9788 h 265042"/>
                <a:gd name="connsiteX662" fmla="*/ 137583 w 185208"/>
                <a:gd name="connsiteY662" fmla="*/ 130740 h 265042"/>
                <a:gd name="connsiteX663" fmla="*/ 139488 w 185208"/>
                <a:gd name="connsiteY663" fmla="*/ 134550 h 265042"/>
                <a:gd name="connsiteX664" fmla="*/ 141393 w 185208"/>
                <a:gd name="connsiteY664" fmla="*/ 133598 h 265042"/>
                <a:gd name="connsiteX665" fmla="*/ 138536 w 185208"/>
                <a:gd name="connsiteY665" fmla="*/ 129788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993 h 265042"/>
                <a:gd name="connsiteX672" fmla="*/ 140441 w 185208"/>
                <a:gd name="connsiteY672" fmla="*/ 245993 h 265042"/>
                <a:gd name="connsiteX673" fmla="*/ 140441 w 185208"/>
                <a:gd name="connsiteY673" fmla="*/ 245993 h 265042"/>
                <a:gd name="connsiteX674" fmla="*/ 140441 w 185208"/>
                <a:gd name="connsiteY674" fmla="*/ 245993 h 265042"/>
                <a:gd name="connsiteX675" fmla="*/ 140441 w 185208"/>
                <a:gd name="connsiteY675" fmla="*/ 245993 h 265042"/>
                <a:gd name="connsiteX676" fmla="*/ 143298 w 185208"/>
                <a:gd name="connsiteY676" fmla="*/ 107880 h 265042"/>
                <a:gd name="connsiteX677" fmla="*/ 144251 w 185208"/>
                <a:gd name="connsiteY677" fmla="*/ 106928 h 265042"/>
                <a:gd name="connsiteX678" fmla="*/ 142346 w 185208"/>
                <a:gd name="connsiteY678" fmla="*/ 105975 h 265042"/>
                <a:gd name="connsiteX679" fmla="*/ 141393 w 185208"/>
                <a:gd name="connsiteY679" fmla="*/ 106928 h 265042"/>
                <a:gd name="connsiteX680" fmla="*/ 143298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6930 h 265042"/>
                <a:gd name="connsiteX687" fmla="*/ 149013 w 185208"/>
                <a:gd name="connsiteY687" fmla="*/ 124073 h 265042"/>
                <a:gd name="connsiteX688" fmla="*/ 150918 w 185208"/>
                <a:gd name="connsiteY688" fmla="*/ 122168 h 265042"/>
                <a:gd name="connsiteX689" fmla="*/ 148061 w 185208"/>
                <a:gd name="connsiteY689" fmla="*/ 121215 h 265042"/>
                <a:gd name="connsiteX690" fmla="*/ 144251 w 185208"/>
                <a:gd name="connsiteY690" fmla="*/ 122168 h 265042"/>
                <a:gd name="connsiteX691" fmla="*/ 144251 w 185208"/>
                <a:gd name="connsiteY691" fmla="*/ 127883 h 265042"/>
                <a:gd name="connsiteX692" fmla="*/ 146156 w 185208"/>
                <a:gd name="connsiteY692" fmla="*/ 128835 h 265042"/>
                <a:gd name="connsiteX693" fmla="*/ 147108 w 185208"/>
                <a:gd name="connsiteY693" fmla="*/ 126930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7413 h 265042"/>
                <a:gd name="connsiteX700" fmla="*/ 149013 w 185208"/>
                <a:gd name="connsiteY700" fmla="*/ 177413 h 265042"/>
                <a:gd name="connsiteX701" fmla="*/ 149013 w 185208"/>
                <a:gd name="connsiteY701" fmla="*/ 177413 h 265042"/>
                <a:gd name="connsiteX702" fmla="*/ 149013 w 185208"/>
                <a:gd name="connsiteY702" fmla="*/ 177413 h 265042"/>
                <a:gd name="connsiteX703" fmla="*/ 149013 w 185208"/>
                <a:gd name="connsiteY703" fmla="*/ 177413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6935 h 265042"/>
                <a:gd name="connsiteX710" fmla="*/ 149013 w 185208"/>
                <a:gd name="connsiteY710" fmla="*/ 166935 h 265042"/>
                <a:gd name="connsiteX711" fmla="*/ 149013 w 185208"/>
                <a:gd name="connsiteY711" fmla="*/ 166935 h 265042"/>
                <a:gd name="connsiteX712" fmla="*/ 149013 w 185208"/>
                <a:gd name="connsiteY712" fmla="*/ 166935 h 265042"/>
                <a:gd name="connsiteX713" fmla="*/ 149013 w 185208"/>
                <a:gd name="connsiteY713" fmla="*/ 166935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1693 h 265042"/>
                <a:gd name="connsiteX730" fmla="*/ 158538 w 185208"/>
                <a:gd name="connsiteY730" fmla="*/ 131693 h 265042"/>
                <a:gd name="connsiteX731" fmla="*/ 156633 w 185208"/>
                <a:gd name="connsiteY731" fmla="*/ 130740 h 265042"/>
                <a:gd name="connsiteX732" fmla="*/ 156633 w 185208"/>
                <a:gd name="connsiteY732" fmla="*/ 132645 h 265042"/>
                <a:gd name="connsiteX733" fmla="*/ 158538 w 185208"/>
                <a:gd name="connsiteY733" fmla="*/ 131693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3613"/>
                    <a:pt x="185208" y="255518"/>
                    <a:pt x="185208" y="257423"/>
                  </a:cubicBezTo>
                  <a:close/>
                  <a:moveTo>
                    <a:pt x="34713" y="65018"/>
                  </a:moveTo>
                  <a:cubicBezTo>
                    <a:pt x="34713" y="66923"/>
                    <a:pt x="36618" y="65018"/>
                    <a:pt x="37571" y="65970"/>
                  </a:cubicBezTo>
                  <a:cubicBezTo>
                    <a:pt x="38523" y="65970"/>
                    <a:pt x="39476" y="66923"/>
                    <a:pt x="40428" y="65018"/>
                  </a:cubicBezTo>
                  <a:cubicBezTo>
                    <a:pt x="40428" y="63113"/>
                    <a:pt x="39476" y="63113"/>
                    <a:pt x="38523" y="63113"/>
                  </a:cubicBezTo>
                  <a:cubicBezTo>
                    <a:pt x="35666" y="63113"/>
                    <a:pt x="34713" y="64065"/>
                    <a:pt x="34713"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6618" y="68828"/>
                  </a:lnTo>
                  <a:cubicBezTo>
                    <a:pt x="35666" y="68828"/>
                    <a:pt x="33761" y="67875"/>
                    <a:pt x="33761" y="69780"/>
                  </a:cubicBezTo>
                  <a:cubicBezTo>
                    <a:pt x="34713" y="70733"/>
                    <a:pt x="33761" y="71685"/>
                    <a:pt x="34713" y="72638"/>
                  </a:cubicBezTo>
                  <a:close/>
                  <a:moveTo>
                    <a:pt x="39476" y="199320"/>
                  </a:moveTo>
                  <a:cubicBezTo>
                    <a:pt x="40428" y="199320"/>
                    <a:pt x="42333" y="199320"/>
                    <a:pt x="44238" y="199320"/>
                  </a:cubicBezTo>
                  <a:lnTo>
                    <a:pt x="46143" y="199320"/>
                  </a:lnTo>
                  <a:cubicBezTo>
                    <a:pt x="47096" y="199320"/>
                    <a:pt x="48048" y="198368"/>
                    <a:pt x="47096" y="197415"/>
                  </a:cubicBezTo>
                  <a:cubicBezTo>
                    <a:pt x="45191" y="196463"/>
                    <a:pt x="45191" y="192653"/>
                    <a:pt x="42333" y="192653"/>
                  </a:cubicBezTo>
                  <a:cubicBezTo>
                    <a:pt x="41381" y="192653"/>
                    <a:pt x="40428" y="192653"/>
                    <a:pt x="40428" y="190748"/>
                  </a:cubicBezTo>
                  <a:cubicBezTo>
                    <a:pt x="39476" y="188843"/>
                    <a:pt x="38523" y="189795"/>
                    <a:pt x="37571" y="190748"/>
                  </a:cubicBezTo>
                  <a:cubicBezTo>
                    <a:pt x="36618" y="191700"/>
                    <a:pt x="35666" y="193605"/>
                    <a:pt x="34713" y="194558"/>
                  </a:cubicBezTo>
                  <a:cubicBezTo>
                    <a:pt x="33761" y="195510"/>
                    <a:pt x="33761" y="196463"/>
                    <a:pt x="35666" y="195510"/>
                  </a:cubicBezTo>
                  <a:cubicBezTo>
                    <a:pt x="36618" y="195510"/>
                    <a:pt x="36618" y="195510"/>
                    <a:pt x="36618" y="196463"/>
                  </a:cubicBezTo>
                  <a:cubicBezTo>
                    <a:pt x="35666" y="201225"/>
                    <a:pt x="38523" y="199320"/>
                    <a:pt x="39476" y="199320"/>
                  </a:cubicBezTo>
                  <a:close/>
                  <a:moveTo>
                    <a:pt x="35666" y="145028"/>
                  </a:moveTo>
                  <a:cubicBezTo>
                    <a:pt x="36618" y="145028"/>
                    <a:pt x="36618" y="144075"/>
                    <a:pt x="36618" y="143123"/>
                  </a:cubicBezTo>
                  <a:cubicBezTo>
                    <a:pt x="36618" y="142170"/>
                    <a:pt x="36618" y="142170"/>
                    <a:pt x="35666" y="142170"/>
                  </a:cubicBezTo>
                  <a:cubicBezTo>
                    <a:pt x="34713" y="143123"/>
                    <a:pt x="35666" y="144075"/>
                    <a:pt x="35666" y="145028"/>
                  </a:cubicBezTo>
                  <a:cubicBezTo>
                    <a:pt x="34713" y="145028"/>
                    <a:pt x="35666" y="145980"/>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6143" y="143123"/>
                  </a:lnTo>
                  <a:cubicBezTo>
                    <a:pt x="45191" y="142170"/>
                    <a:pt x="44238" y="141218"/>
                    <a:pt x="44238" y="140265"/>
                  </a:cubicBezTo>
                  <a:cubicBezTo>
                    <a:pt x="43286" y="138360"/>
                    <a:pt x="40428" y="138360"/>
                    <a:pt x="39476" y="139313"/>
                  </a:cubicBezTo>
                  <a:cubicBezTo>
                    <a:pt x="37571" y="140265"/>
                    <a:pt x="40428" y="141218"/>
                    <a:pt x="40428" y="142170"/>
                  </a:cubicBezTo>
                  <a:cubicBezTo>
                    <a:pt x="40428" y="143123"/>
                    <a:pt x="40428" y="143123"/>
                    <a:pt x="41381" y="144075"/>
                  </a:cubicBezTo>
                  <a:cubicBezTo>
                    <a:pt x="43286" y="145980"/>
                    <a:pt x="43286" y="146933"/>
                    <a:pt x="40428" y="146933"/>
                  </a:cubicBezTo>
                  <a:cubicBezTo>
                    <a:pt x="39476" y="146933"/>
                    <a:pt x="38523" y="146933"/>
                    <a:pt x="39476" y="147885"/>
                  </a:cubicBezTo>
                  <a:cubicBezTo>
                    <a:pt x="39476" y="147885"/>
                    <a:pt x="39476" y="148838"/>
                    <a:pt x="40428" y="148838"/>
                  </a:cubicBezTo>
                  <a:cubicBezTo>
                    <a:pt x="41381" y="149790"/>
                    <a:pt x="42333" y="149790"/>
                    <a:pt x="43286" y="148838"/>
                  </a:cubicBezTo>
                  <a:cubicBezTo>
                    <a:pt x="42333" y="150743"/>
                    <a:pt x="40428" y="150743"/>
                    <a:pt x="38523" y="149790"/>
                  </a:cubicBezTo>
                  <a:cubicBezTo>
                    <a:pt x="37571" y="149790"/>
                    <a:pt x="36618" y="149790"/>
                    <a:pt x="36618" y="149790"/>
                  </a:cubicBezTo>
                  <a:cubicBezTo>
                    <a:pt x="36618" y="151695"/>
                    <a:pt x="37571" y="152648"/>
                    <a:pt x="38523" y="153600"/>
                  </a:cubicBezTo>
                  <a:cubicBezTo>
                    <a:pt x="38523" y="154553"/>
                    <a:pt x="40428" y="154553"/>
                    <a:pt x="40428" y="154553"/>
                  </a:cubicBezTo>
                  <a:cubicBezTo>
                    <a:pt x="41381" y="151695"/>
                    <a:pt x="43286" y="152648"/>
                    <a:pt x="45191" y="152648"/>
                  </a:cubicBezTo>
                  <a:cubicBezTo>
                    <a:pt x="46143" y="152648"/>
                    <a:pt x="49001" y="152648"/>
                    <a:pt x="48048" y="149790"/>
                  </a:cubicBezTo>
                  <a:cubicBezTo>
                    <a:pt x="48048" y="147885"/>
                    <a:pt x="46143" y="147885"/>
                    <a:pt x="44238" y="147885"/>
                  </a:cubicBezTo>
                  <a:cubicBezTo>
                    <a:pt x="45191" y="146933"/>
                    <a:pt x="46143" y="145980"/>
                    <a:pt x="46143" y="144075"/>
                  </a:cubicBezTo>
                  <a:cubicBezTo>
                    <a:pt x="46143" y="143123"/>
                    <a:pt x="47096" y="142170"/>
                    <a:pt x="48048" y="142170"/>
                  </a:cubicBezTo>
                  <a:cubicBezTo>
                    <a:pt x="50906" y="146933"/>
                    <a:pt x="51858" y="152648"/>
                    <a:pt x="55668" y="157410"/>
                  </a:cubicBezTo>
                  <a:cubicBezTo>
                    <a:pt x="56621" y="158363"/>
                    <a:pt x="60431" y="160268"/>
                    <a:pt x="60431" y="159315"/>
                  </a:cubicBezTo>
                  <a:cubicBezTo>
                    <a:pt x="57573" y="159315"/>
                    <a:pt x="57573" y="158363"/>
                    <a:pt x="57573" y="156458"/>
                  </a:cubicBezTo>
                  <a:close/>
                  <a:moveTo>
                    <a:pt x="36618" y="176460"/>
                  </a:moveTo>
                  <a:cubicBezTo>
                    <a:pt x="35666" y="176460"/>
                    <a:pt x="35666" y="177413"/>
                    <a:pt x="36618" y="176460"/>
                  </a:cubicBezTo>
                  <a:cubicBezTo>
                    <a:pt x="35666" y="177413"/>
                    <a:pt x="35666" y="177413"/>
                    <a:pt x="35666" y="178365"/>
                  </a:cubicBezTo>
                  <a:cubicBezTo>
                    <a:pt x="36618" y="178365"/>
                    <a:pt x="36618" y="178365"/>
                    <a:pt x="36618" y="176460"/>
                  </a:cubicBezTo>
                  <a:cubicBezTo>
                    <a:pt x="36618" y="177413"/>
                    <a:pt x="36618" y="176460"/>
                    <a:pt x="36618" y="176460"/>
                  </a:cubicBezTo>
                  <a:close/>
                  <a:moveTo>
                    <a:pt x="36618" y="229800"/>
                  </a:moveTo>
                  <a:cubicBezTo>
                    <a:pt x="36618" y="229800"/>
                    <a:pt x="36618" y="229800"/>
                    <a:pt x="36618" y="229800"/>
                  </a:cubicBezTo>
                  <a:cubicBezTo>
                    <a:pt x="35666" y="229800"/>
                    <a:pt x="35666" y="229800"/>
                    <a:pt x="35666" y="229800"/>
                  </a:cubicBezTo>
                  <a:cubicBezTo>
                    <a:pt x="35666" y="230753"/>
                    <a:pt x="35666" y="230753"/>
                    <a:pt x="36618" y="229800"/>
                  </a:cubicBezTo>
                  <a:cubicBezTo>
                    <a:pt x="36618" y="230753"/>
                    <a:pt x="36618" y="230753"/>
                    <a:pt x="36618" y="229800"/>
                  </a:cubicBezTo>
                  <a:close/>
                  <a:moveTo>
                    <a:pt x="37571" y="53588"/>
                  </a:moveTo>
                  <a:lnTo>
                    <a:pt x="40428" y="56445"/>
                  </a:lnTo>
                  <a:cubicBezTo>
                    <a:pt x="40428" y="56445"/>
                    <a:pt x="40428" y="57398"/>
                    <a:pt x="40428" y="57398"/>
                  </a:cubicBezTo>
                  <a:cubicBezTo>
                    <a:pt x="38523" y="61208"/>
                    <a:pt x="38523" y="61208"/>
                    <a:pt x="42333" y="61208"/>
                  </a:cubicBezTo>
                  <a:lnTo>
                    <a:pt x="43286" y="61208"/>
                  </a:lnTo>
                  <a:lnTo>
                    <a:pt x="45191" y="62160"/>
                  </a:lnTo>
                  <a:cubicBezTo>
                    <a:pt x="46143" y="62160"/>
                    <a:pt x="46143" y="63113"/>
                    <a:pt x="47096" y="62160"/>
                  </a:cubicBezTo>
                  <a:cubicBezTo>
                    <a:pt x="48048" y="61208"/>
                    <a:pt x="47096" y="61208"/>
                    <a:pt x="47096" y="60255"/>
                  </a:cubicBezTo>
                  <a:cubicBezTo>
                    <a:pt x="46143" y="60255"/>
                    <a:pt x="44238" y="60255"/>
                    <a:pt x="43286" y="60255"/>
                  </a:cubicBezTo>
                  <a:lnTo>
                    <a:pt x="45191" y="54540"/>
                  </a:lnTo>
                  <a:cubicBezTo>
                    <a:pt x="43286" y="54540"/>
                    <a:pt x="42333" y="55493"/>
                    <a:pt x="40428" y="55493"/>
                  </a:cubicBezTo>
                  <a:cubicBezTo>
                    <a:pt x="40428" y="54540"/>
                    <a:pt x="40428" y="52635"/>
                    <a:pt x="40428" y="51683"/>
                  </a:cubicBezTo>
                  <a:cubicBezTo>
                    <a:pt x="40428" y="50730"/>
                    <a:pt x="40428" y="49778"/>
                    <a:pt x="39476" y="49778"/>
                  </a:cubicBezTo>
                  <a:cubicBezTo>
                    <a:pt x="38523" y="49778"/>
                    <a:pt x="37571" y="48825"/>
                    <a:pt x="37571" y="49778"/>
                  </a:cubicBezTo>
                  <a:cubicBezTo>
                    <a:pt x="36618" y="51683"/>
                    <a:pt x="36618" y="52635"/>
                    <a:pt x="37571" y="53588"/>
                  </a:cubicBezTo>
                  <a:close/>
                  <a:moveTo>
                    <a:pt x="38523" y="161220"/>
                  </a:moveTo>
                  <a:cubicBezTo>
                    <a:pt x="40428" y="161220"/>
                    <a:pt x="42333" y="164078"/>
                    <a:pt x="43286" y="160268"/>
                  </a:cubicBezTo>
                  <a:cubicBezTo>
                    <a:pt x="43286" y="159315"/>
                    <a:pt x="44238" y="160268"/>
                    <a:pt x="45191" y="160268"/>
                  </a:cubicBezTo>
                  <a:lnTo>
                    <a:pt x="45191" y="160268"/>
                  </a:lnTo>
                  <a:cubicBezTo>
                    <a:pt x="46143" y="160268"/>
                    <a:pt x="48048" y="160268"/>
                    <a:pt x="46143" y="158363"/>
                  </a:cubicBezTo>
                  <a:cubicBezTo>
                    <a:pt x="45191" y="158363"/>
                    <a:pt x="45191" y="157410"/>
                    <a:pt x="45191" y="156458"/>
                  </a:cubicBezTo>
                  <a:lnTo>
                    <a:pt x="43286" y="155505"/>
                  </a:lnTo>
                  <a:cubicBezTo>
                    <a:pt x="42333" y="154553"/>
                    <a:pt x="41381" y="154553"/>
                    <a:pt x="41381" y="155505"/>
                  </a:cubicBezTo>
                  <a:cubicBezTo>
                    <a:pt x="41381" y="157410"/>
                    <a:pt x="41381" y="157410"/>
                    <a:pt x="39476" y="156458"/>
                  </a:cubicBezTo>
                  <a:cubicBezTo>
                    <a:pt x="38523" y="155505"/>
                    <a:pt x="36618" y="155505"/>
                    <a:pt x="36618" y="157410"/>
                  </a:cubicBezTo>
                  <a:cubicBezTo>
                    <a:pt x="36618" y="159315"/>
                    <a:pt x="36618" y="161220"/>
                    <a:pt x="38523" y="161220"/>
                  </a:cubicBezTo>
                  <a:close/>
                  <a:moveTo>
                    <a:pt x="41381" y="183128"/>
                  </a:moveTo>
                  <a:cubicBezTo>
                    <a:pt x="41381" y="182175"/>
                    <a:pt x="40428" y="181223"/>
                    <a:pt x="41381" y="183128"/>
                  </a:cubicBezTo>
                  <a:cubicBezTo>
                    <a:pt x="39476" y="182175"/>
                    <a:pt x="37571" y="182175"/>
                    <a:pt x="37571" y="184080"/>
                  </a:cubicBezTo>
                  <a:cubicBezTo>
                    <a:pt x="37571" y="185985"/>
                    <a:pt x="38523" y="187890"/>
                    <a:pt x="39476" y="188843"/>
                  </a:cubicBezTo>
                  <a:cubicBezTo>
                    <a:pt x="39476" y="189795"/>
                    <a:pt x="40428" y="188843"/>
                    <a:pt x="40428" y="188843"/>
                  </a:cubicBezTo>
                  <a:cubicBezTo>
                    <a:pt x="39476" y="185985"/>
                    <a:pt x="40428" y="184080"/>
                    <a:pt x="41381" y="183128"/>
                  </a:cubicBezTo>
                  <a:close/>
                  <a:moveTo>
                    <a:pt x="39476" y="209798"/>
                  </a:moveTo>
                  <a:lnTo>
                    <a:pt x="37571" y="206940"/>
                  </a:lnTo>
                  <a:cubicBezTo>
                    <a:pt x="37571" y="206940"/>
                    <a:pt x="36618" y="207893"/>
                    <a:pt x="37571" y="207893"/>
                  </a:cubicBezTo>
                  <a:cubicBezTo>
                    <a:pt x="37571" y="208845"/>
                    <a:pt x="37571" y="210750"/>
                    <a:pt x="39476" y="209798"/>
                  </a:cubicBezTo>
                  <a:cubicBezTo>
                    <a:pt x="39476" y="210750"/>
                    <a:pt x="39476" y="210750"/>
                    <a:pt x="39476" y="209798"/>
                  </a:cubicBezTo>
                  <a:close/>
                  <a:moveTo>
                    <a:pt x="43286" y="166935"/>
                  </a:moveTo>
                  <a:cubicBezTo>
                    <a:pt x="45191" y="166935"/>
                    <a:pt x="47096" y="165030"/>
                    <a:pt x="49953" y="165983"/>
                  </a:cubicBezTo>
                  <a:cubicBezTo>
                    <a:pt x="50906" y="166935"/>
                    <a:pt x="50906" y="165030"/>
                    <a:pt x="50906" y="165030"/>
                  </a:cubicBezTo>
                  <a:cubicBezTo>
                    <a:pt x="49953" y="164078"/>
                    <a:pt x="49953" y="163125"/>
                    <a:pt x="48048" y="163125"/>
                  </a:cubicBezTo>
                  <a:cubicBezTo>
                    <a:pt x="46143" y="164078"/>
                    <a:pt x="46143" y="163125"/>
                    <a:pt x="46143" y="161220"/>
                  </a:cubicBezTo>
                  <a:cubicBezTo>
                    <a:pt x="43286" y="162173"/>
                    <a:pt x="44238" y="164078"/>
                    <a:pt x="43286" y="166935"/>
                  </a:cubicBezTo>
                  <a:cubicBezTo>
                    <a:pt x="42333" y="166935"/>
                    <a:pt x="41381" y="168840"/>
                    <a:pt x="40428" y="166935"/>
                  </a:cubicBezTo>
                  <a:cubicBezTo>
                    <a:pt x="40428" y="165983"/>
                    <a:pt x="39476" y="165030"/>
                    <a:pt x="38523" y="165983"/>
                  </a:cubicBezTo>
                  <a:cubicBezTo>
                    <a:pt x="37571" y="166935"/>
                    <a:pt x="37571" y="167888"/>
                    <a:pt x="38523" y="168840"/>
                  </a:cubicBezTo>
                  <a:cubicBezTo>
                    <a:pt x="39476" y="169793"/>
                    <a:pt x="40428" y="170745"/>
                    <a:pt x="39476" y="171698"/>
                  </a:cubicBezTo>
                  <a:cubicBezTo>
                    <a:pt x="38523" y="171698"/>
                    <a:pt x="37571" y="171698"/>
                    <a:pt x="36618" y="172650"/>
                  </a:cubicBezTo>
                  <a:cubicBezTo>
                    <a:pt x="36618" y="173603"/>
                    <a:pt x="36618" y="173603"/>
                    <a:pt x="37571" y="173603"/>
                  </a:cubicBezTo>
                  <a:cubicBezTo>
                    <a:pt x="39476" y="174555"/>
                    <a:pt x="39476" y="173603"/>
                    <a:pt x="39476" y="171698"/>
                  </a:cubicBezTo>
                  <a:cubicBezTo>
                    <a:pt x="42333" y="171698"/>
                    <a:pt x="43286" y="168840"/>
                    <a:pt x="43286" y="166935"/>
                  </a:cubicBezTo>
                  <a:close/>
                  <a:moveTo>
                    <a:pt x="38523" y="76448"/>
                  </a:moveTo>
                  <a:cubicBezTo>
                    <a:pt x="38523" y="76448"/>
                    <a:pt x="37571" y="76448"/>
                    <a:pt x="38523" y="76448"/>
                  </a:cubicBezTo>
                  <a:cubicBezTo>
                    <a:pt x="37571" y="76448"/>
                    <a:pt x="37571" y="76448"/>
                    <a:pt x="38523" y="76448"/>
                  </a:cubicBezTo>
                  <a:lnTo>
                    <a:pt x="38523" y="76448"/>
                  </a:lnTo>
                  <a:cubicBezTo>
                    <a:pt x="37571" y="77400"/>
                    <a:pt x="38523" y="77400"/>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7571" y="28823"/>
                    <a:pt x="37571" y="28823"/>
                  </a:cubicBezTo>
                  <a:close/>
                  <a:moveTo>
                    <a:pt x="38523" y="33585"/>
                  </a:moveTo>
                  <a:cubicBezTo>
                    <a:pt x="37571" y="33585"/>
                    <a:pt x="37571" y="33585"/>
                    <a:pt x="37571" y="34538"/>
                  </a:cubicBezTo>
                  <a:cubicBezTo>
                    <a:pt x="37571" y="35490"/>
                    <a:pt x="38523" y="35490"/>
                    <a:pt x="38523" y="35490"/>
                  </a:cubicBezTo>
                  <a:cubicBezTo>
                    <a:pt x="39476" y="34538"/>
                    <a:pt x="39476" y="34538"/>
                    <a:pt x="38523" y="33585"/>
                  </a:cubicBezTo>
                  <a:cubicBezTo>
                    <a:pt x="39476" y="33585"/>
                    <a:pt x="39476" y="33585"/>
                    <a:pt x="38523" y="33585"/>
                  </a:cubicBezTo>
                  <a:close/>
                  <a:moveTo>
                    <a:pt x="39476" y="214560"/>
                  </a:moveTo>
                  <a:cubicBezTo>
                    <a:pt x="39476" y="214560"/>
                    <a:pt x="38523" y="213608"/>
                    <a:pt x="39476" y="214560"/>
                  </a:cubicBezTo>
                  <a:cubicBezTo>
                    <a:pt x="38523" y="213608"/>
                    <a:pt x="38523" y="214560"/>
                    <a:pt x="37571" y="214560"/>
                  </a:cubicBezTo>
                  <a:cubicBezTo>
                    <a:pt x="37571" y="214560"/>
                    <a:pt x="38523" y="215513"/>
                    <a:pt x="39476" y="214560"/>
                  </a:cubicBezTo>
                  <a:cubicBezTo>
                    <a:pt x="38523" y="215513"/>
                    <a:pt x="38523" y="215513"/>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4550"/>
                    <a:pt x="40428" y="135503"/>
                    <a:pt x="39476" y="134550"/>
                  </a:cubicBezTo>
                  <a:close/>
                  <a:moveTo>
                    <a:pt x="40428" y="196463"/>
                  </a:moveTo>
                  <a:cubicBezTo>
                    <a:pt x="40428" y="196463"/>
                    <a:pt x="39476" y="197415"/>
                    <a:pt x="40428" y="196463"/>
                  </a:cubicBezTo>
                  <a:cubicBezTo>
                    <a:pt x="39476" y="196463"/>
                    <a:pt x="39476" y="196463"/>
                    <a:pt x="38523" y="196463"/>
                  </a:cubicBezTo>
                  <a:cubicBezTo>
                    <a:pt x="38523" y="195510"/>
                    <a:pt x="38523" y="195510"/>
                    <a:pt x="39476" y="195510"/>
                  </a:cubicBezTo>
                  <a:cubicBezTo>
                    <a:pt x="39476" y="195510"/>
                    <a:pt x="39476" y="196463"/>
                    <a:pt x="40428" y="196463"/>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2163"/>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9305"/>
                    <a:pt x="40428" y="81210"/>
                  </a:cubicBezTo>
                  <a:close/>
                  <a:moveTo>
                    <a:pt x="40428" y="247898"/>
                  </a:moveTo>
                  <a:cubicBezTo>
                    <a:pt x="40428" y="247898"/>
                    <a:pt x="40428" y="247898"/>
                    <a:pt x="40428" y="247898"/>
                  </a:cubicBezTo>
                  <a:cubicBezTo>
                    <a:pt x="40428" y="248850"/>
                    <a:pt x="40428" y="248850"/>
                    <a:pt x="40428" y="247898"/>
                  </a:cubicBezTo>
                  <a:cubicBezTo>
                    <a:pt x="40428" y="248850"/>
                    <a:pt x="41381" y="248850"/>
                    <a:pt x="40428" y="247898"/>
                  </a:cubicBezTo>
                  <a:cubicBezTo>
                    <a:pt x="41381" y="247898"/>
                    <a:pt x="41381" y="247898"/>
                    <a:pt x="40428" y="247898"/>
                  </a:cubicBezTo>
                  <a:close/>
                  <a:moveTo>
                    <a:pt x="51858" y="229800"/>
                  </a:moveTo>
                  <a:cubicBezTo>
                    <a:pt x="50906" y="227895"/>
                    <a:pt x="49953" y="226943"/>
                    <a:pt x="49001" y="225038"/>
                  </a:cubicBezTo>
                  <a:cubicBezTo>
                    <a:pt x="48048" y="224085"/>
                    <a:pt x="47096" y="225038"/>
                    <a:pt x="46143" y="225038"/>
                  </a:cubicBezTo>
                  <a:lnTo>
                    <a:pt x="47096" y="223133"/>
                  </a:lnTo>
                  <a:cubicBezTo>
                    <a:pt x="47096" y="223133"/>
                    <a:pt x="48048" y="222180"/>
                    <a:pt x="47096" y="221228"/>
                  </a:cubicBezTo>
                  <a:cubicBezTo>
                    <a:pt x="47096" y="220275"/>
                    <a:pt x="46143" y="221228"/>
                    <a:pt x="45191" y="222180"/>
                  </a:cubicBezTo>
                  <a:cubicBezTo>
                    <a:pt x="44238" y="223133"/>
                    <a:pt x="45191" y="224085"/>
                    <a:pt x="46143" y="224085"/>
                  </a:cubicBezTo>
                  <a:cubicBezTo>
                    <a:pt x="44238" y="225038"/>
                    <a:pt x="41381" y="225038"/>
                    <a:pt x="41381" y="227895"/>
                  </a:cubicBezTo>
                  <a:cubicBezTo>
                    <a:pt x="41381" y="227895"/>
                    <a:pt x="40428" y="228848"/>
                    <a:pt x="41381" y="228848"/>
                  </a:cubicBezTo>
                  <a:lnTo>
                    <a:pt x="42333" y="228848"/>
                  </a:lnTo>
                  <a:cubicBezTo>
                    <a:pt x="45191" y="226943"/>
                    <a:pt x="48048" y="226943"/>
                    <a:pt x="50906" y="229800"/>
                  </a:cubicBezTo>
                  <a:cubicBezTo>
                    <a:pt x="50906" y="230753"/>
                    <a:pt x="51858" y="230753"/>
                    <a:pt x="51858" y="229800"/>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2655"/>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2155"/>
                    <a:pt x="41381" y="22155"/>
                    <a:pt x="41381" y="23108"/>
                  </a:cubicBezTo>
                  <a:close/>
                  <a:moveTo>
                    <a:pt x="43286" y="46920"/>
                  </a:moveTo>
                  <a:cubicBezTo>
                    <a:pt x="43286" y="46920"/>
                    <a:pt x="44238" y="45968"/>
                    <a:pt x="43286" y="46920"/>
                  </a:cubicBezTo>
                  <a:cubicBezTo>
                    <a:pt x="44238" y="45015"/>
                    <a:pt x="43286" y="45015"/>
                    <a:pt x="42333" y="45015"/>
                  </a:cubicBezTo>
                  <a:cubicBezTo>
                    <a:pt x="41381" y="45015"/>
                    <a:pt x="41381" y="45015"/>
                    <a:pt x="41381" y="45968"/>
                  </a:cubicBezTo>
                  <a:cubicBezTo>
                    <a:pt x="41381" y="45968"/>
                    <a:pt x="42333" y="46920"/>
                    <a:pt x="43286" y="46920"/>
                  </a:cubicBezTo>
                  <a:close/>
                  <a:moveTo>
                    <a:pt x="46143" y="212655"/>
                  </a:moveTo>
                  <a:cubicBezTo>
                    <a:pt x="44238" y="212655"/>
                    <a:pt x="42333" y="212655"/>
                    <a:pt x="42333" y="214560"/>
                  </a:cubicBezTo>
                  <a:cubicBezTo>
                    <a:pt x="42333" y="216465"/>
                    <a:pt x="44238" y="217418"/>
                    <a:pt x="46143" y="217418"/>
                  </a:cubicBezTo>
                  <a:cubicBezTo>
                    <a:pt x="48048" y="217418"/>
                    <a:pt x="50906" y="216465"/>
                    <a:pt x="50906" y="214560"/>
                  </a:cubicBezTo>
                  <a:cubicBezTo>
                    <a:pt x="49953" y="211703"/>
                    <a:pt x="47096" y="214560"/>
                    <a:pt x="46143" y="212655"/>
                  </a:cubicBezTo>
                  <a:close/>
                  <a:moveTo>
                    <a:pt x="42333" y="196463"/>
                  </a:moveTo>
                  <a:cubicBezTo>
                    <a:pt x="42333" y="196463"/>
                    <a:pt x="42333" y="195510"/>
                    <a:pt x="42333" y="196463"/>
                  </a:cubicBezTo>
                  <a:cubicBezTo>
                    <a:pt x="43286" y="195510"/>
                    <a:pt x="43286" y="196463"/>
                    <a:pt x="43286" y="196463"/>
                  </a:cubicBezTo>
                  <a:cubicBezTo>
                    <a:pt x="43286" y="196463"/>
                    <a:pt x="43286" y="197415"/>
                    <a:pt x="42333" y="196463"/>
                  </a:cubicBezTo>
                  <a:cubicBezTo>
                    <a:pt x="42333" y="197415"/>
                    <a:pt x="42333" y="196463"/>
                    <a:pt x="42333" y="196463"/>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8373"/>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9310"/>
                    <a:pt x="45191" y="118358"/>
                    <a:pt x="45191" y="117405"/>
                  </a:cubicBezTo>
                  <a:close/>
                  <a:moveTo>
                    <a:pt x="43286" y="189795"/>
                  </a:moveTo>
                  <a:cubicBezTo>
                    <a:pt x="43286" y="190748"/>
                    <a:pt x="44238" y="190748"/>
                    <a:pt x="45191" y="190748"/>
                  </a:cubicBezTo>
                  <a:cubicBezTo>
                    <a:pt x="46143" y="190748"/>
                    <a:pt x="47096" y="189795"/>
                    <a:pt x="47096" y="188843"/>
                  </a:cubicBezTo>
                  <a:cubicBezTo>
                    <a:pt x="47096" y="187890"/>
                    <a:pt x="47096" y="187890"/>
                    <a:pt x="46143" y="187890"/>
                  </a:cubicBezTo>
                  <a:cubicBezTo>
                    <a:pt x="44238" y="187890"/>
                    <a:pt x="43286" y="188843"/>
                    <a:pt x="43286" y="189795"/>
                  </a:cubicBezTo>
                  <a:close/>
                  <a:moveTo>
                    <a:pt x="43286" y="51683"/>
                  </a:moveTo>
                  <a:cubicBezTo>
                    <a:pt x="43286" y="51683"/>
                    <a:pt x="43286" y="51683"/>
                    <a:pt x="43286" y="51683"/>
                  </a:cubicBezTo>
                  <a:cubicBezTo>
                    <a:pt x="44238" y="52635"/>
                    <a:pt x="44238" y="51683"/>
                    <a:pt x="44238" y="51683"/>
                  </a:cubicBezTo>
                  <a:cubicBezTo>
                    <a:pt x="44238" y="51683"/>
                    <a:pt x="44238" y="50730"/>
                    <a:pt x="43286" y="51683"/>
                  </a:cubicBezTo>
                  <a:cubicBezTo>
                    <a:pt x="43286" y="50730"/>
                    <a:pt x="43286" y="50730"/>
                    <a:pt x="43286" y="51683"/>
                  </a:cubicBezTo>
                  <a:close/>
                  <a:moveTo>
                    <a:pt x="47096" y="39300"/>
                  </a:moveTo>
                  <a:cubicBezTo>
                    <a:pt x="45191" y="39300"/>
                    <a:pt x="43286" y="38348"/>
                    <a:pt x="43286" y="40253"/>
                  </a:cubicBezTo>
                  <a:cubicBezTo>
                    <a:pt x="43286" y="42158"/>
                    <a:pt x="45191" y="40253"/>
                    <a:pt x="47096" y="40253"/>
                  </a:cubicBezTo>
                  <a:cubicBezTo>
                    <a:pt x="48048" y="40253"/>
                    <a:pt x="49953" y="40253"/>
                    <a:pt x="50906" y="40253"/>
                  </a:cubicBezTo>
                  <a:cubicBezTo>
                    <a:pt x="51858" y="40253"/>
                    <a:pt x="53763" y="40253"/>
                    <a:pt x="52811" y="39300"/>
                  </a:cubicBezTo>
                  <a:cubicBezTo>
                    <a:pt x="52811" y="38348"/>
                    <a:pt x="50906" y="37395"/>
                    <a:pt x="49953" y="37395"/>
                  </a:cubicBezTo>
                  <a:cubicBezTo>
                    <a:pt x="49001" y="38348"/>
                    <a:pt x="48048" y="39300"/>
                    <a:pt x="47096" y="39300"/>
                  </a:cubicBezTo>
                  <a:close/>
                  <a:moveTo>
                    <a:pt x="45191" y="34538"/>
                  </a:moveTo>
                  <a:lnTo>
                    <a:pt x="43286" y="34538"/>
                  </a:lnTo>
                  <a:cubicBezTo>
                    <a:pt x="44238" y="35490"/>
                    <a:pt x="45191" y="35490"/>
                    <a:pt x="45191" y="34538"/>
                  </a:cubicBezTo>
                  <a:cubicBezTo>
                    <a:pt x="45191" y="35490"/>
                    <a:pt x="46143" y="35490"/>
                    <a:pt x="46143" y="35490"/>
                  </a:cubicBezTo>
                  <a:cubicBezTo>
                    <a:pt x="46143" y="35490"/>
                    <a:pt x="46143" y="35490"/>
                    <a:pt x="46143" y="35490"/>
                  </a:cubicBezTo>
                  <a:cubicBezTo>
                    <a:pt x="47096" y="34538"/>
                    <a:pt x="46143" y="34538"/>
                    <a:pt x="45191" y="34538"/>
                  </a:cubicBezTo>
                  <a:close/>
                  <a:moveTo>
                    <a:pt x="46143" y="239325"/>
                  </a:moveTo>
                  <a:cubicBezTo>
                    <a:pt x="46143" y="239325"/>
                    <a:pt x="46143" y="238373"/>
                    <a:pt x="46143" y="239325"/>
                  </a:cubicBezTo>
                  <a:cubicBezTo>
                    <a:pt x="44238" y="238373"/>
                    <a:pt x="44238" y="239325"/>
                    <a:pt x="44238" y="240278"/>
                  </a:cubicBezTo>
                  <a:cubicBezTo>
                    <a:pt x="44238" y="240278"/>
                    <a:pt x="44238" y="241230"/>
                    <a:pt x="45191" y="241230"/>
                  </a:cubicBezTo>
                  <a:cubicBezTo>
                    <a:pt x="46143" y="240278"/>
                    <a:pt x="46143" y="240278"/>
                    <a:pt x="46143" y="239325"/>
                  </a:cubicBezTo>
                  <a:close/>
                  <a:moveTo>
                    <a:pt x="45191" y="129788"/>
                  </a:moveTo>
                  <a:cubicBezTo>
                    <a:pt x="45191" y="130740"/>
                    <a:pt x="46143" y="131693"/>
                    <a:pt x="47096" y="132645"/>
                  </a:cubicBezTo>
                  <a:cubicBezTo>
                    <a:pt x="47096" y="132645"/>
                    <a:pt x="48048" y="133598"/>
                    <a:pt x="48048" y="133598"/>
                  </a:cubicBezTo>
                  <a:cubicBezTo>
                    <a:pt x="49001" y="133598"/>
                    <a:pt x="48048" y="132645"/>
                    <a:pt x="48048" y="131693"/>
                  </a:cubicBezTo>
                  <a:cubicBezTo>
                    <a:pt x="47096" y="130740"/>
                    <a:pt x="47096" y="128835"/>
                    <a:pt x="46143" y="128835"/>
                  </a:cubicBezTo>
                  <a:cubicBezTo>
                    <a:pt x="44238" y="128835"/>
                    <a:pt x="44238" y="129788"/>
                    <a:pt x="45191" y="129788"/>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5493"/>
                    <a:pt x="50906" y="54540"/>
                    <a:pt x="51858" y="54540"/>
                  </a:cubicBezTo>
                  <a:close/>
                  <a:moveTo>
                    <a:pt x="47096" y="122168"/>
                  </a:moveTo>
                  <a:cubicBezTo>
                    <a:pt x="46143" y="122168"/>
                    <a:pt x="45191" y="121215"/>
                    <a:pt x="45191" y="122168"/>
                  </a:cubicBezTo>
                  <a:cubicBezTo>
                    <a:pt x="44238" y="123120"/>
                    <a:pt x="46143" y="124073"/>
                    <a:pt x="46143" y="124073"/>
                  </a:cubicBezTo>
                  <a:cubicBezTo>
                    <a:pt x="47096" y="124073"/>
                    <a:pt x="49001" y="125025"/>
                    <a:pt x="49953" y="124073"/>
                  </a:cubicBezTo>
                  <a:cubicBezTo>
                    <a:pt x="49953" y="123120"/>
                    <a:pt x="49953" y="123120"/>
                    <a:pt x="49001" y="123120"/>
                  </a:cubicBezTo>
                  <a:cubicBezTo>
                    <a:pt x="48048" y="122168"/>
                    <a:pt x="47096" y="122168"/>
                    <a:pt x="47096" y="122168"/>
                  </a:cubicBezTo>
                  <a:close/>
                  <a:moveTo>
                    <a:pt x="46143" y="156458"/>
                  </a:moveTo>
                  <a:cubicBezTo>
                    <a:pt x="47096" y="156458"/>
                    <a:pt x="47096" y="155505"/>
                    <a:pt x="47096" y="154553"/>
                  </a:cubicBezTo>
                  <a:lnTo>
                    <a:pt x="47096" y="154553"/>
                  </a:lnTo>
                  <a:cubicBezTo>
                    <a:pt x="45191" y="155505"/>
                    <a:pt x="45191" y="156458"/>
                    <a:pt x="46143" y="156458"/>
                  </a:cubicBezTo>
                  <a:close/>
                  <a:moveTo>
                    <a:pt x="53763" y="169793"/>
                  </a:moveTo>
                  <a:cubicBezTo>
                    <a:pt x="53763" y="169793"/>
                    <a:pt x="53763" y="170745"/>
                    <a:pt x="53763" y="170745"/>
                  </a:cubicBezTo>
                  <a:cubicBezTo>
                    <a:pt x="52811" y="171698"/>
                    <a:pt x="51858" y="172650"/>
                    <a:pt x="53763" y="173603"/>
                  </a:cubicBezTo>
                  <a:cubicBezTo>
                    <a:pt x="54716" y="174555"/>
                    <a:pt x="55668" y="172650"/>
                    <a:pt x="56621" y="171698"/>
                  </a:cubicBezTo>
                  <a:cubicBezTo>
                    <a:pt x="56621" y="169793"/>
                    <a:pt x="54716" y="170745"/>
                    <a:pt x="53763" y="169793"/>
                  </a:cubicBezTo>
                  <a:cubicBezTo>
                    <a:pt x="53763" y="168840"/>
                    <a:pt x="54716" y="167888"/>
                    <a:pt x="53763" y="167888"/>
                  </a:cubicBezTo>
                  <a:cubicBezTo>
                    <a:pt x="52811" y="166935"/>
                    <a:pt x="50906" y="166935"/>
                    <a:pt x="50906" y="167888"/>
                  </a:cubicBezTo>
                  <a:cubicBezTo>
                    <a:pt x="49953" y="168840"/>
                    <a:pt x="46143" y="168840"/>
                    <a:pt x="48048" y="171698"/>
                  </a:cubicBezTo>
                  <a:cubicBezTo>
                    <a:pt x="46143" y="171698"/>
                    <a:pt x="44238" y="170745"/>
                    <a:pt x="46143" y="173603"/>
                  </a:cubicBezTo>
                  <a:cubicBezTo>
                    <a:pt x="47096" y="174555"/>
                    <a:pt x="46143" y="177413"/>
                    <a:pt x="48048" y="177413"/>
                  </a:cubicBezTo>
                  <a:cubicBezTo>
                    <a:pt x="49953" y="176460"/>
                    <a:pt x="49001" y="174555"/>
                    <a:pt x="49001" y="172650"/>
                  </a:cubicBezTo>
                  <a:cubicBezTo>
                    <a:pt x="49001" y="172650"/>
                    <a:pt x="49001" y="171698"/>
                    <a:pt x="49001" y="171698"/>
                  </a:cubicBezTo>
                  <a:cubicBezTo>
                    <a:pt x="49953" y="171698"/>
                    <a:pt x="51858" y="173603"/>
                    <a:pt x="52811" y="171698"/>
                  </a:cubicBezTo>
                  <a:cubicBezTo>
                    <a:pt x="51858" y="169793"/>
                    <a:pt x="52811" y="169793"/>
                    <a:pt x="53763" y="169793"/>
                  </a:cubicBezTo>
                  <a:close/>
                  <a:moveTo>
                    <a:pt x="49001" y="58350"/>
                  </a:moveTo>
                  <a:cubicBezTo>
                    <a:pt x="48048" y="58350"/>
                    <a:pt x="47096" y="58350"/>
                    <a:pt x="47096" y="59303"/>
                  </a:cubicBezTo>
                  <a:lnTo>
                    <a:pt x="47096" y="60255"/>
                  </a:lnTo>
                  <a:lnTo>
                    <a:pt x="48048" y="60255"/>
                  </a:lnTo>
                  <a:cubicBezTo>
                    <a:pt x="48048" y="60255"/>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5500"/>
                    <a:pt x="49953" y="112643"/>
                  </a:cubicBezTo>
                  <a:cubicBezTo>
                    <a:pt x="50906" y="113595"/>
                    <a:pt x="50906" y="112643"/>
                    <a:pt x="49953" y="112643"/>
                  </a:cubicBezTo>
                  <a:close/>
                  <a:moveTo>
                    <a:pt x="48048" y="141218"/>
                  </a:moveTo>
                  <a:cubicBezTo>
                    <a:pt x="49953" y="142170"/>
                    <a:pt x="49953" y="140265"/>
                    <a:pt x="50906" y="139313"/>
                  </a:cubicBezTo>
                  <a:cubicBezTo>
                    <a:pt x="50906" y="139313"/>
                    <a:pt x="50906" y="139313"/>
                    <a:pt x="50906" y="139313"/>
                  </a:cubicBezTo>
                  <a:cubicBezTo>
                    <a:pt x="50906" y="140265"/>
                    <a:pt x="51858" y="140265"/>
                    <a:pt x="52811" y="140265"/>
                  </a:cubicBezTo>
                  <a:cubicBezTo>
                    <a:pt x="53763" y="139313"/>
                    <a:pt x="52811" y="138360"/>
                    <a:pt x="52811" y="137408"/>
                  </a:cubicBezTo>
                  <a:cubicBezTo>
                    <a:pt x="52811" y="137408"/>
                    <a:pt x="51858" y="136455"/>
                    <a:pt x="51858" y="136455"/>
                  </a:cubicBezTo>
                  <a:cubicBezTo>
                    <a:pt x="50906" y="136455"/>
                    <a:pt x="51858" y="137408"/>
                    <a:pt x="51858" y="137408"/>
                  </a:cubicBezTo>
                  <a:cubicBezTo>
                    <a:pt x="51858" y="138360"/>
                    <a:pt x="51858" y="139313"/>
                    <a:pt x="51858" y="139313"/>
                  </a:cubicBezTo>
                  <a:cubicBezTo>
                    <a:pt x="50906" y="138360"/>
                    <a:pt x="50906" y="136455"/>
                    <a:pt x="49001" y="137408"/>
                  </a:cubicBezTo>
                  <a:cubicBezTo>
                    <a:pt x="48048" y="138360"/>
                    <a:pt x="47096" y="140265"/>
                    <a:pt x="48048" y="141218"/>
                  </a:cubicBezTo>
                  <a:close/>
                  <a:moveTo>
                    <a:pt x="49953" y="243135"/>
                  </a:moveTo>
                  <a:cubicBezTo>
                    <a:pt x="49953" y="243135"/>
                    <a:pt x="49001" y="243135"/>
                    <a:pt x="49953" y="243135"/>
                  </a:cubicBezTo>
                  <a:cubicBezTo>
                    <a:pt x="49001" y="243135"/>
                    <a:pt x="48048" y="243135"/>
                    <a:pt x="49001" y="244088"/>
                  </a:cubicBezTo>
                  <a:lnTo>
                    <a:pt x="49953" y="243135"/>
                  </a:lnTo>
                  <a:cubicBezTo>
                    <a:pt x="49953" y="244088"/>
                    <a:pt x="49953" y="243135"/>
                    <a:pt x="49953" y="243135"/>
                  </a:cubicBezTo>
                  <a:close/>
                  <a:moveTo>
                    <a:pt x="49001" y="182175"/>
                  </a:moveTo>
                  <a:cubicBezTo>
                    <a:pt x="49953" y="182175"/>
                    <a:pt x="49953" y="182175"/>
                    <a:pt x="49001" y="182175"/>
                  </a:cubicBezTo>
                  <a:cubicBezTo>
                    <a:pt x="49953" y="181223"/>
                    <a:pt x="49001" y="180270"/>
                    <a:pt x="48048" y="180270"/>
                  </a:cubicBezTo>
                  <a:lnTo>
                    <a:pt x="48048" y="180270"/>
                  </a:lnTo>
                  <a:cubicBezTo>
                    <a:pt x="48048" y="181223"/>
                    <a:pt x="49001" y="181223"/>
                    <a:pt x="49001" y="182175"/>
                  </a:cubicBezTo>
                  <a:close/>
                  <a:moveTo>
                    <a:pt x="49953" y="47873"/>
                  </a:moveTo>
                  <a:cubicBezTo>
                    <a:pt x="50906" y="47873"/>
                    <a:pt x="53763" y="45015"/>
                    <a:pt x="53763" y="44063"/>
                  </a:cubicBezTo>
                  <a:cubicBezTo>
                    <a:pt x="53763" y="43110"/>
                    <a:pt x="51858" y="42158"/>
                    <a:pt x="50906" y="43110"/>
                  </a:cubicBezTo>
                  <a:cubicBezTo>
                    <a:pt x="49001" y="43110"/>
                    <a:pt x="48048" y="45015"/>
                    <a:pt x="48048" y="46920"/>
                  </a:cubicBezTo>
                  <a:cubicBezTo>
                    <a:pt x="49001" y="46920"/>
                    <a:pt x="49001" y="47873"/>
                    <a:pt x="49953" y="47873"/>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5490"/>
                  </a:moveTo>
                  <a:cubicBezTo>
                    <a:pt x="53763" y="35490"/>
                    <a:pt x="54716" y="35490"/>
                    <a:pt x="54716" y="35490"/>
                  </a:cubicBezTo>
                  <a:cubicBezTo>
                    <a:pt x="53763" y="34538"/>
                    <a:pt x="52811" y="33585"/>
                    <a:pt x="51858" y="32633"/>
                  </a:cubicBezTo>
                  <a:cubicBezTo>
                    <a:pt x="51858" y="32633"/>
                    <a:pt x="50906" y="33585"/>
                    <a:pt x="50906" y="33585"/>
                  </a:cubicBezTo>
                  <a:cubicBezTo>
                    <a:pt x="49953" y="35490"/>
                    <a:pt x="51858" y="35490"/>
                    <a:pt x="52811" y="35490"/>
                  </a:cubicBezTo>
                  <a:close/>
                  <a:moveTo>
                    <a:pt x="50906" y="92640"/>
                  </a:moveTo>
                  <a:cubicBezTo>
                    <a:pt x="50906" y="92640"/>
                    <a:pt x="51858" y="92640"/>
                    <a:pt x="50906" y="92640"/>
                  </a:cubicBezTo>
                  <a:cubicBezTo>
                    <a:pt x="51858" y="91688"/>
                    <a:pt x="51858" y="91688"/>
                    <a:pt x="50906" y="92640"/>
                  </a:cubicBezTo>
                  <a:lnTo>
                    <a:pt x="50906" y="92640"/>
                  </a:lnTo>
                  <a:cubicBezTo>
                    <a:pt x="50906" y="91688"/>
                    <a:pt x="50906" y="92640"/>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9798"/>
                    <a:pt x="55668" y="210750"/>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7893"/>
                    <a:pt x="54716" y="207893"/>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5038"/>
                    <a:pt x="56621" y="225038"/>
                    <a:pt x="55668" y="224085"/>
                  </a:cubicBezTo>
                  <a:close/>
                  <a:moveTo>
                    <a:pt x="53763" y="109785"/>
                  </a:moveTo>
                  <a:cubicBezTo>
                    <a:pt x="54716" y="109785"/>
                    <a:pt x="54716" y="109785"/>
                    <a:pt x="54716" y="108833"/>
                  </a:cubicBezTo>
                  <a:cubicBezTo>
                    <a:pt x="54716" y="107880"/>
                    <a:pt x="54716" y="107880"/>
                    <a:pt x="53763" y="107880"/>
                  </a:cubicBezTo>
                  <a:cubicBezTo>
                    <a:pt x="53763" y="107880"/>
                    <a:pt x="52811" y="107880"/>
                    <a:pt x="53763" y="109785"/>
                  </a:cubicBezTo>
                  <a:cubicBezTo>
                    <a:pt x="52811" y="108833"/>
                    <a:pt x="53763" y="109785"/>
                    <a:pt x="53763" y="109785"/>
                  </a:cubicBezTo>
                  <a:close/>
                  <a:moveTo>
                    <a:pt x="53763" y="60255"/>
                  </a:moveTo>
                  <a:cubicBezTo>
                    <a:pt x="54716" y="61208"/>
                    <a:pt x="54716" y="63113"/>
                    <a:pt x="56621" y="63113"/>
                  </a:cubicBezTo>
                  <a:cubicBezTo>
                    <a:pt x="56621" y="63113"/>
                    <a:pt x="56621" y="63113"/>
                    <a:pt x="56621" y="62160"/>
                  </a:cubicBezTo>
                  <a:cubicBezTo>
                    <a:pt x="57573" y="60255"/>
                    <a:pt x="54716" y="58350"/>
                    <a:pt x="53763" y="58350"/>
                  </a:cubicBezTo>
                  <a:lnTo>
                    <a:pt x="52811" y="58350"/>
                  </a:lnTo>
                  <a:cubicBezTo>
                    <a:pt x="52811" y="59303"/>
                    <a:pt x="53763" y="59303"/>
                    <a:pt x="53763" y="60255"/>
                  </a:cubicBezTo>
                  <a:close/>
                  <a:moveTo>
                    <a:pt x="54716" y="115500"/>
                  </a:moveTo>
                  <a:cubicBezTo>
                    <a:pt x="56621" y="115500"/>
                    <a:pt x="56621" y="114548"/>
                    <a:pt x="56621" y="112643"/>
                  </a:cubicBezTo>
                  <a:cubicBezTo>
                    <a:pt x="56621" y="112643"/>
                    <a:pt x="56621" y="111690"/>
                    <a:pt x="55668" y="111690"/>
                  </a:cubicBezTo>
                  <a:cubicBezTo>
                    <a:pt x="54716" y="112643"/>
                    <a:pt x="54716" y="113595"/>
                    <a:pt x="54716" y="115500"/>
                  </a:cubicBezTo>
                  <a:cubicBezTo>
                    <a:pt x="53763" y="114548"/>
                    <a:pt x="53763" y="115500"/>
                    <a:pt x="54716" y="115500"/>
                  </a:cubicBezTo>
                  <a:close/>
                  <a:moveTo>
                    <a:pt x="56621" y="128835"/>
                  </a:moveTo>
                  <a:cubicBezTo>
                    <a:pt x="56621" y="128835"/>
                    <a:pt x="55668" y="127883"/>
                    <a:pt x="55668" y="127883"/>
                  </a:cubicBezTo>
                  <a:cubicBezTo>
                    <a:pt x="55668" y="127883"/>
                    <a:pt x="54716" y="127883"/>
                    <a:pt x="54716" y="128835"/>
                  </a:cubicBezTo>
                  <a:cubicBezTo>
                    <a:pt x="54716" y="129788"/>
                    <a:pt x="54716" y="129788"/>
                    <a:pt x="55668" y="129788"/>
                  </a:cubicBezTo>
                  <a:cubicBezTo>
                    <a:pt x="55668" y="128835"/>
                    <a:pt x="56621" y="129788"/>
                    <a:pt x="56621" y="128835"/>
                  </a:cubicBezTo>
                  <a:close/>
                  <a:moveTo>
                    <a:pt x="54716" y="26918"/>
                  </a:moveTo>
                  <a:cubicBezTo>
                    <a:pt x="54716" y="28823"/>
                    <a:pt x="55668" y="28823"/>
                    <a:pt x="57573" y="28823"/>
                  </a:cubicBezTo>
                  <a:cubicBezTo>
                    <a:pt x="57573" y="28823"/>
                    <a:pt x="58526" y="28823"/>
                    <a:pt x="57573" y="28823"/>
                  </a:cubicBezTo>
                  <a:cubicBezTo>
                    <a:pt x="56621" y="27870"/>
                    <a:pt x="56621" y="25965"/>
                    <a:pt x="54716" y="26918"/>
                  </a:cubicBezTo>
                  <a:cubicBezTo>
                    <a:pt x="54716" y="25965"/>
                    <a:pt x="54716" y="26918"/>
                    <a:pt x="54716" y="26918"/>
                  </a:cubicBezTo>
                  <a:close/>
                  <a:moveTo>
                    <a:pt x="54716" y="17393"/>
                  </a:moveTo>
                  <a:cubicBezTo>
                    <a:pt x="54716" y="18345"/>
                    <a:pt x="54716" y="18345"/>
                    <a:pt x="54716" y="17393"/>
                  </a:cubicBezTo>
                  <a:cubicBezTo>
                    <a:pt x="54716" y="18345"/>
                    <a:pt x="55668" y="18345"/>
                    <a:pt x="54716" y="17393"/>
                  </a:cubicBezTo>
                  <a:cubicBezTo>
                    <a:pt x="55668" y="17393"/>
                    <a:pt x="54716" y="17393"/>
                    <a:pt x="54716" y="17393"/>
                  </a:cubicBezTo>
                  <a:cubicBezTo>
                    <a:pt x="54716" y="17393"/>
                    <a:pt x="54716" y="17393"/>
                    <a:pt x="54716" y="17393"/>
                  </a:cubicBezTo>
                  <a:close/>
                  <a:moveTo>
                    <a:pt x="55668" y="154553"/>
                  </a:moveTo>
                  <a:cubicBezTo>
                    <a:pt x="55668" y="155505"/>
                    <a:pt x="55668" y="156458"/>
                    <a:pt x="54716" y="156458"/>
                  </a:cubicBezTo>
                  <a:cubicBezTo>
                    <a:pt x="54716" y="156458"/>
                    <a:pt x="53763" y="156458"/>
                    <a:pt x="53763" y="155505"/>
                  </a:cubicBezTo>
                  <a:cubicBezTo>
                    <a:pt x="53763" y="154553"/>
                    <a:pt x="55668" y="155505"/>
                    <a:pt x="55668" y="154553"/>
                  </a:cubicBezTo>
                  <a:close/>
                  <a:moveTo>
                    <a:pt x="56621" y="97403"/>
                  </a:moveTo>
                  <a:lnTo>
                    <a:pt x="56621" y="97403"/>
                  </a:lnTo>
                  <a:cubicBezTo>
                    <a:pt x="55668" y="96450"/>
                    <a:pt x="54716" y="96450"/>
                    <a:pt x="54716" y="97403"/>
                  </a:cubicBezTo>
                  <a:cubicBezTo>
                    <a:pt x="54716" y="98355"/>
                    <a:pt x="54716" y="98355"/>
                    <a:pt x="54716" y="98355"/>
                  </a:cubicBezTo>
                  <a:cubicBezTo>
                    <a:pt x="55668" y="98355"/>
                    <a:pt x="56621" y="97403"/>
                    <a:pt x="56621" y="97403"/>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8526" y="214560"/>
                    <a:pt x="57573" y="213608"/>
                  </a:cubicBezTo>
                  <a:close/>
                  <a:moveTo>
                    <a:pt x="55668" y="105023"/>
                  </a:moveTo>
                  <a:cubicBezTo>
                    <a:pt x="55668" y="104070"/>
                    <a:pt x="55668" y="104070"/>
                    <a:pt x="55668" y="105023"/>
                  </a:cubicBezTo>
                  <a:lnTo>
                    <a:pt x="55668" y="105023"/>
                  </a:lnTo>
                  <a:lnTo>
                    <a:pt x="55668" y="105023"/>
                  </a:lnTo>
                  <a:cubicBezTo>
                    <a:pt x="55668" y="105023"/>
                    <a:pt x="55668" y="105023"/>
                    <a:pt x="55668" y="105023"/>
                  </a:cubicBezTo>
                  <a:close/>
                  <a:moveTo>
                    <a:pt x="66146" y="146933"/>
                  </a:moveTo>
                  <a:cubicBezTo>
                    <a:pt x="66146" y="145980"/>
                    <a:pt x="65193" y="145980"/>
                    <a:pt x="64241" y="145980"/>
                  </a:cubicBezTo>
                  <a:cubicBezTo>
                    <a:pt x="62336" y="145980"/>
                    <a:pt x="61383" y="145028"/>
                    <a:pt x="60431" y="145028"/>
                  </a:cubicBezTo>
                  <a:cubicBezTo>
                    <a:pt x="61383" y="143123"/>
                    <a:pt x="59478" y="142170"/>
                    <a:pt x="60431" y="140265"/>
                  </a:cubicBezTo>
                  <a:cubicBezTo>
                    <a:pt x="61383" y="139313"/>
                    <a:pt x="59478" y="139313"/>
                    <a:pt x="59478" y="140265"/>
                  </a:cubicBezTo>
                  <a:cubicBezTo>
                    <a:pt x="58526" y="140265"/>
                    <a:pt x="58526" y="141218"/>
                    <a:pt x="56621" y="141218"/>
                  </a:cubicBezTo>
                  <a:cubicBezTo>
                    <a:pt x="54716" y="140265"/>
                    <a:pt x="54716" y="142170"/>
                    <a:pt x="55668" y="142170"/>
                  </a:cubicBezTo>
                  <a:cubicBezTo>
                    <a:pt x="57573" y="143123"/>
                    <a:pt x="58526" y="144075"/>
                    <a:pt x="55668" y="145980"/>
                  </a:cubicBezTo>
                  <a:cubicBezTo>
                    <a:pt x="54716" y="146933"/>
                    <a:pt x="56621" y="147885"/>
                    <a:pt x="56621" y="148838"/>
                  </a:cubicBezTo>
                  <a:cubicBezTo>
                    <a:pt x="55668" y="149790"/>
                    <a:pt x="54716" y="150743"/>
                    <a:pt x="55668" y="152648"/>
                  </a:cubicBezTo>
                  <a:cubicBezTo>
                    <a:pt x="56621" y="153600"/>
                    <a:pt x="57573" y="152648"/>
                    <a:pt x="59478" y="152648"/>
                  </a:cubicBezTo>
                  <a:cubicBezTo>
                    <a:pt x="62336" y="151695"/>
                    <a:pt x="59478" y="149790"/>
                    <a:pt x="59478" y="148838"/>
                  </a:cubicBezTo>
                  <a:cubicBezTo>
                    <a:pt x="60431" y="148838"/>
                    <a:pt x="61383" y="148838"/>
                    <a:pt x="63288" y="147885"/>
                  </a:cubicBezTo>
                  <a:cubicBezTo>
                    <a:pt x="65193" y="147885"/>
                    <a:pt x="66146" y="147885"/>
                    <a:pt x="66146" y="146933"/>
                  </a:cubicBezTo>
                  <a:close/>
                  <a:moveTo>
                    <a:pt x="55668" y="135503"/>
                  </a:moveTo>
                  <a:cubicBezTo>
                    <a:pt x="55668" y="135503"/>
                    <a:pt x="56621" y="136455"/>
                    <a:pt x="55668" y="135503"/>
                  </a:cubicBezTo>
                  <a:cubicBezTo>
                    <a:pt x="56621" y="136455"/>
                    <a:pt x="56621" y="136455"/>
                    <a:pt x="55668" y="135503"/>
                  </a:cubicBezTo>
                  <a:cubicBezTo>
                    <a:pt x="56621" y="135503"/>
                    <a:pt x="56621" y="135503"/>
                    <a:pt x="55668" y="135503"/>
                  </a:cubicBezTo>
                  <a:cubicBezTo>
                    <a:pt x="56621" y="135503"/>
                    <a:pt x="55668" y="135503"/>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985"/>
                    <a:pt x="57573" y="185033"/>
                  </a:cubicBezTo>
                  <a:close/>
                  <a:moveTo>
                    <a:pt x="57573" y="45015"/>
                  </a:moveTo>
                  <a:cubicBezTo>
                    <a:pt x="56621" y="45015"/>
                    <a:pt x="55668" y="45968"/>
                    <a:pt x="56621" y="46920"/>
                  </a:cubicBezTo>
                  <a:cubicBezTo>
                    <a:pt x="57573" y="47873"/>
                    <a:pt x="58526" y="46920"/>
                    <a:pt x="59478" y="46920"/>
                  </a:cubicBezTo>
                  <a:lnTo>
                    <a:pt x="59478" y="48825"/>
                  </a:lnTo>
                  <a:cubicBezTo>
                    <a:pt x="59478" y="49778"/>
                    <a:pt x="59478" y="49778"/>
                    <a:pt x="60431" y="49778"/>
                  </a:cubicBezTo>
                  <a:cubicBezTo>
                    <a:pt x="60431" y="49778"/>
                    <a:pt x="61383" y="49778"/>
                    <a:pt x="61383" y="49778"/>
                  </a:cubicBezTo>
                  <a:cubicBezTo>
                    <a:pt x="61383" y="48825"/>
                    <a:pt x="61383" y="48825"/>
                    <a:pt x="61383" y="47873"/>
                  </a:cubicBezTo>
                  <a:cubicBezTo>
                    <a:pt x="60431" y="47873"/>
                    <a:pt x="60431" y="47873"/>
                    <a:pt x="60431" y="46920"/>
                  </a:cubicBezTo>
                  <a:cubicBezTo>
                    <a:pt x="60431" y="45968"/>
                    <a:pt x="62336" y="45015"/>
                    <a:pt x="61383" y="44063"/>
                  </a:cubicBezTo>
                  <a:cubicBezTo>
                    <a:pt x="59478" y="44063"/>
                    <a:pt x="58526" y="44063"/>
                    <a:pt x="57573" y="45015"/>
                  </a:cubicBezTo>
                  <a:close/>
                  <a:moveTo>
                    <a:pt x="58526" y="69780"/>
                  </a:moveTo>
                  <a:lnTo>
                    <a:pt x="58526" y="69780"/>
                  </a:lnTo>
                  <a:cubicBezTo>
                    <a:pt x="59478" y="67875"/>
                    <a:pt x="58526" y="67875"/>
                    <a:pt x="57573" y="67875"/>
                  </a:cubicBezTo>
                  <a:cubicBezTo>
                    <a:pt x="56621" y="67875"/>
                    <a:pt x="56621" y="67875"/>
                    <a:pt x="56621" y="68828"/>
                  </a:cubicBezTo>
                  <a:cubicBezTo>
                    <a:pt x="57573" y="68828"/>
                    <a:pt x="57573" y="69780"/>
                    <a:pt x="58526" y="69780"/>
                  </a:cubicBezTo>
                  <a:close/>
                  <a:moveTo>
                    <a:pt x="60431" y="145028"/>
                  </a:moveTo>
                  <a:cubicBezTo>
                    <a:pt x="60431" y="145980"/>
                    <a:pt x="60431" y="146933"/>
                    <a:pt x="60431" y="148838"/>
                  </a:cubicBezTo>
                  <a:cubicBezTo>
                    <a:pt x="59478" y="148838"/>
                    <a:pt x="58526" y="148838"/>
                    <a:pt x="57573" y="148838"/>
                  </a:cubicBezTo>
                  <a:cubicBezTo>
                    <a:pt x="58526" y="146933"/>
                    <a:pt x="59478" y="145980"/>
                    <a:pt x="60431" y="145028"/>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2168"/>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9793"/>
                    <a:pt x="58526" y="169793"/>
                  </a:cubicBezTo>
                  <a:close/>
                  <a:moveTo>
                    <a:pt x="58526" y="38348"/>
                  </a:moveTo>
                  <a:cubicBezTo>
                    <a:pt x="58526" y="39300"/>
                    <a:pt x="59478" y="39300"/>
                    <a:pt x="58526" y="38348"/>
                  </a:cubicBezTo>
                  <a:cubicBezTo>
                    <a:pt x="59478" y="38348"/>
                    <a:pt x="59478" y="38348"/>
                    <a:pt x="59478" y="38348"/>
                  </a:cubicBezTo>
                  <a:cubicBezTo>
                    <a:pt x="59478" y="38348"/>
                    <a:pt x="59478" y="37395"/>
                    <a:pt x="58526" y="38348"/>
                  </a:cubicBezTo>
                  <a:cubicBezTo>
                    <a:pt x="59478" y="37395"/>
                    <a:pt x="58526" y="38348"/>
                    <a:pt x="58526" y="38348"/>
                  </a:cubicBezTo>
                  <a:close/>
                  <a:moveTo>
                    <a:pt x="58526" y="25965"/>
                  </a:moveTo>
                  <a:cubicBezTo>
                    <a:pt x="59478" y="25965"/>
                    <a:pt x="59478" y="25965"/>
                    <a:pt x="58526" y="25965"/>
                  </a:cubicBezTo>
                  <a:cubicBezTo>
                    <a:pt x="59478" y="25965"/>
                    <a:pt x="59478" y="25965"/>
                    <a:pt x="58526" y="25965"/>
                  </a:cubicBezTo>
                  <a:cubicBezTo>
                    <a:pt x="59478" y="25965"/>
                    <a:pt x="59478" y="25013"/>
                    <a:pt x="58526" y="25965"/>
                  </a:cubicBezTo>
                  <a:cubicBezTo>
                    <a:pt x="58526" y="25013"/>
                    <a:pt x="58526" y="25965"/>
                    <a:pt x="58526" y="25965"/>
                  </a:cubicBezTo>
                  <a:close/>
                  <a:moveTo>
                    <a:pt x="59478" y="115500"/>
                  </a:moveTo>
                  <a:cubicBezTo>
                    <a:pt x="59478" y="115500"/>
                    <a:pt x="59478" y="115500"/>
                    <a:pt x="59478" y="115500"/>
                  </a:cubicBezTo>
                  <a:cubicBezTo>
                    <a:pt x="58526" y="116453"/>
                    <a:pt x="59478" y="116453"/>
                    <a:pt x="59478" y="116453"/>
                  </a:cubicBezTo>
                  <a:cubicBezTo>
                    <a:pt x="60431" y="116453"/>
                    <a:pt x="60431" y="116453"/>
                    <a:pt x="59478" y="115500"/>
                  </a:cubicBezTo>
                  <a:cubicBezTo>
                    <a:pt x="60431" y="115500"/>
                    <a:pt x="60431" y="115500"/>
                    <a:pt x="59478" y="115500"/>
                  </a:cubicBezTo>
                  <a:close/>
                  <a:moveTo>
                    <a:pt x="60431" y="177413"/>
                  </a:moveTo>
                  <a:cubicBezTo>
                    <a:pt x="60431" y="177413"/>
                    <a:pt x="60431" y="177413"/>
                    <a:pt x="60431" y="177413"/>
                  </a:cubicBezTo>
                  <a:cubicBezTo>
                    <a:pt x="59478" y="177413"/>
                    <a:pt x="59478" y="177413"/>
                    <a:pt x="60431" y="177413"/>
                  </a:cubicBezTo>
                  <a:cubicBezTo>
                    <a:pt x="59478" y="177413"/>
                    <a:pt x="59478" y="177413"/>
                    <a:pt x="60431" y="177413"/>
                  </a:cubicBezTo>
                  <a:lnTo>
                    <a:pt x="60431" y="177413"/>
                  </a:lnTo>
                  <a:close/>
                  <a:moveTo>
                    <a:pt x="61383" y="65018"/>
                  </a:moveTo>
                  <a:cubicBezTo>
                    <a:pt x="61383" y="65018"/>
                    <a:pt x="60431" y="65970"/>
                    <a:pt x="61383" y="65018"/>
                  </a:cubicBezTo>
                  <a:cubicBezTo>
                    <a:pt x="62336" y="65970"/>
                    <a:pt x="60431" y="68828"/>
                    <a:pt x="62336" y="68828"/>
                  </a:cubicBezTo>
                  <a:cubicBezTo>
                    <a:pt x="63288" y="68828"/>
                    <a:pt x="63288" y="67875"/>
                    <a:pt x="63288" y="66923"/>
                  </a:cubicBezTo>
                  <a:cubicBezTo>
                    <a:pt x="63288" y="65970"/>
                    <a:pt x="63288" y="65018"/>
                    <a:pt x="61383" y="65018"/>
                  </a:cubicBezTo>
                  <a:close/>
                  <a:moveTo>
                    <a:pt x="61383" y="100260"/>
                  </a:moveTo>
                  <a:lnTo>
                    <a:pt x="61383" y="100260"/>
                  </a:lnTo>
                  <a:cubicBezTo>
                    <a:pt x="60431" y="99308"/>
                    <a:pt x="60431" y="99308"/>
                    <a:pt x="61383" y="100260"/>
                  </a:cubicBezTo>
                  <a:lnTo>
                    <a:pt x="61383" y="100260"/>
                  </a:lnTo>
                  <a:cubicBezTo>
                    <a:pt x="60431" y="100260"/>
                    <a:pt x="60431" y="100260"/>
                    <a:pt x="61383" y="100260"/>
                  </a:cubicBezTo>
                  <a:close/>
                  <a:moveTo>
                    <a:pt x="62336" y="134550"/>
                  </a:moveTo>
                  <a:cubicBezTo>
                    <a:pt x="61383" y="134550"/>
                    <a:pt x="60431" y="134550"/>
                    <a:pt x="60431" y="135503"/>
                  </a:cubicBezTo>
                  <a:cubicBezTo>
                    <a:pt x="60431" y="136455"/>
                    <a:pt x="62336" y="136455"/>
                    <a:pt x="63288" y="136455"/>
                  </a:cubicBezTo>
                  <a:cubicBezTo>
                    <a:pt x="64241" y="136455"/>
                    <a:pt x="65193" y="136455"/>
                    <a:pt x="65193" y="135503"/>
                  </a:cubicBezTo>
                  <a:cubicBezTo>
                    <a:pt x="65193" y="134550"/>
                    <a:pt x="63288" y="134550"/>
                    <a:pt x="62336" y="134550"/>
                  </a:cubicBezTo>
                  <a:close/>
                  <a:moveTo>
                    <a:pt x="61383" y="129788"/>
                  </a:moveTo>
                  <a:cubicBezTo>
                    <a:pt x="61383" y="130740"/>
                    <a:pt x="61383" y="130740"/>
                    <a:pt x="61383" y="129788"/>
                  </a:cubicBezTo>
                  <a:lnTo>
                    <a:pt x="61383" y="129788"/>
                  </a:lnTo>
                  <a:cubicBezTo>
                    <a:pt x="61383" y="130740"/>
                    <a:pt x="62336" y="130740"/>
                    <a:pt x="61383" y="129788"/>
                  </a:cubicBezTo>
                  <a:cubicBezTo>
                    <a:pt x="62336" y="130740"/>
                    <a:pt x="61383" y="130740"/>
                    <a:pt x="61383" y="129788"/>
                  </a:cubicBezTo>
                  <a:close/>
                  <a:moveTo>
                    <a:pt x="63288" y="164078"/>
                  </a:moveTo>
                  <a:cubicBezTo>
                    <a:pt x="63288" y="164078"/>
                    <a:pt x="62336" y="163125"/>
                    <a:pt x="63288" y="164078"/>
                  </a:cubicBezTo>
                  <a:cubicBezTo>
                    <a:pt x="62336" y="163125"/>
                    <a:pt x="61383" y="164078"/>
                    <a:pt x="62336" y="164078"/>
                  </a:cubicBezTo>
                  <a:cubicBezTo>
                    <a:pt x="61383" y="164078"/>
                    <a:pt x="62336" y="164078"/>
                    <a:pt x="63288" y="164078"/>
                  </a:cubicBezTo>
                  <a:cubicBezTo>
                    <a:pt x="62336" y="165030"/>
                    <a:pt x="63288" y="164078"/>
                    <a:pt x="63288" y="164078"/>
                  </a:cubicBezTo>
                  <a:close/>
                  <a:moveTo>
                    <a:pt x="61383" y="59303"/>
                  </a:moveTo>
                  <a:cubicBezTo>
                    <a:pt x="61383" y="59303"/>
                    <a:pt x="62336" y="59303"/>
                    <a:pt x="61383" y="59303"/>
                  </a:cubicBezTo>
                  <a:cubicBezTo>
                    <a:pt x="62336" y="59303"/>
                    <a:pt x="62336" y="58350"/>
                    <a:pt x="61383" y="59303"/>
                  </a:cubicBezTo>
                  <a:cubicBezTo>
                    <a:pt x="62336" y="58350"/>
                    <a:pt x="62336" y="58350"/>
                    <a:pt x="61383" y="59303"/>
                  </a:cubicBezTo>
                  <a:cubicBezTo>
                    <a:pt x="62336" y="58350"/>
                    <a:pt x="61383" y="58350"/>
                    <a:pt x="61383" y="59303"/>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9310"/>
                    <a:pt x="133773" y="118358"/>
                  </a:cubicBezTo>
                  <a:close/>
                  <a:moveTo>
                    <a:pt x="137583" y="226943"/>
                  </a:moveTo>
                  <a:cubicBezTo>
                    <a:pt x="137583" y="225038"/>
                    <a:pt x="135678" y="224085"/>
                    <a:pt x="134726" y="224085"/>
                  </a:cubicBezTo>
                  <a:cubicBezTo>
                    <a:pt x="133773" y="224085"/>
                    <a:pt x="132821" y="225038"/>
                    <a:pt x="133773" y="225038"/>
                  </a:cubicBezTo>
                  <a:cubicBezTo>
                    <a:pt x="134726" y="225990"/>
                    <a:pt x="135678" y="226943"/>
                    <a:pt x="137583" y="226943"/>
                  </a:cubicBezTo>
                  <a:cubicBezTo>
                    <a:pt x="137583" y="227895"/>
                    <a:pt x="137583" y="226943"/>
                    <a:pt x="137583" y="226943"/>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4726" y="171698"/>
                    <a:pt x="134726" y="172650"/>
                    <a:pt x="134726" y="172650"/>
                  </a:cubicBezTo>
                  <a:close/>
                  <a:moveTo>
                    <a:pt x="135678" y="149790"/>
                  </a:moveTo>
                  <a:cubicBezTo>
                    <a:pt x="135678" y="149790"/>
                    <a:pt x="136631" y="149790"/>
                    <a:pt x="135678" y="149790"/>
                  </a:cubicBezTo>
                  <a:cubicBezTo>
                    <a:pt x="136631" y="148838"/>
                    <a:pt x="135678" y="147885"/>
                    <a:pt x="135678" y="148838"/>
                  </a:cubicBezTo>
                  <a:cubicBezTo>
                    <a:pt x="134726" y="148838"/>
                    <a:pt x="134726" y="148838"/>
                    <a:pt x="135678" y="149790"/>
                  </a:cubicBezTo>
                  <a:cubicBezTo>
                    <a:pt x="133773" y="149790"/>
                    <a:pt x="134726" y="149790"/>
                    <a:pt x="135678" y="149790"/>
                  </a:cubicBezTo>
                  <a:close/>
                  <a:moveTo>
                    <a:pt x="134726" y="107880"/>
                  </a:moveTo>
                  <a:cubicBezTo>
                    <a:pt x="134726" y="108833"/>
                    <a:pt x="134726" y="108833"/>
                    <a:pt x="135678" y="108833"/>
                  </a:cubicBezTo>
                  <a:cubicBezTo>
                    <a:pt x="135678" y="108833"/>
                    <a:pt x="136631" y="108833"/>
                    <a:pt x="136631" y="108833"/>
                  </a:cubicBezTo>
                  <a:cubicBezTo>
                    <a:pt x="136631" y="107880"/>
                    <a:pt x="135678" y="106928"/>
                    <a:pt x="134726" y="107880"/>
                  </a:cubicBezTo>
                  <a:cubicBezTo>
                    <a:pt x="134726" y="106928"/>
                    <a:pt x="134726" y="107880"/>
                    <a:pt x="134726" y="107880"/>
                  </a:cubicBezTo>
                  <a:close/>
                  <a:moveTo>
                    <a:pt x="138536" y="143123"/>
                  </a:moveTo>
                  <a:cubicBezTo>
                    <a:pt x="138536" y="142170"/>
                    <a:pt x="137583" y="141218"/>
                    <a:pt x="137583" y="141218"/>
                  </a:cubicBezTo>
                  <a:cubicBezTo>
                    <a:pt x="136631" y="141218"/>
                    <a:pt x="135678" y="142170"/>
                    <a:pt x="135678" y="143123"/>
                  </a:cubicBezTo>
                  <a:cubicBezTo>
                    <a:pt x="136631" y="144075"/>
                    <a:pt x="136631" y="145028"/>
                    <a:pt x="138536" y="143123"/>
                  </a:cubicBezTo>
                  <a:cubicBezTo>
                    <a:pt x="138536" y="144075"/>
                    <a:pt x="138536" y="144075"/>
                    <a:pt x="138536" y="143123"/>
                  </a:cubicBezTo>
                  <a:close/>
                  <a:moveTo>
                    <a:pt x="138536" y="129788"/>
                  </a:moveTo>
                  <a:cubicBezTo>
                    <a:pt x="137583" y="129788"/>
                    <a:pt x="136631" y="129788"/>
                    <a:pt x="137583" y="130740"/>
                  </a:cubicBezTo>
                  <a:cubicBezTo>
                    <a:pt x="137583" y="131693"/>
                    <a:pt x="138536" y="133598"/>
                    <a:pt x="139488" y="134550"/>
                  </a:cubicBezTo>
                  <a:cubicBezTo>
                    <a:pt x="140441" y="134550"/>
                    <a:pt x="141393" y="134550"/>
                    <a:pt x="141393" y="133598"/>
                  </a:cubicBezTo>
                  <a:cubicBezTo>
                    <a:pt x="141393" y="131693"/>
                    <a:pt x="139488" y="130740"/>
                    <a:pt x="138536" y="129788"/>
                  </a:cubicBezTo>
                  <a:close/>
                  <a:moveTo>
                    <a:pt x="139488" y="213608"/>
                  </a:moveTo>
                  <a:lnTo>
                    <a:pt x="139488" y="213608"/>
                  </a:lnTo>
                  <a:cubicBezTo>
                    <a:pt x="139488" y="212655"/>
                    <a:pt x="139488" y="212655"/>
                    <a:pt x="139488" y="212655"/>
                  </a:cubicBezTo>
                  <a:cubicBezTo>
                    <a:pt x="138536" y="212655"/>
                    <a:pt x="138536" y="212655"/>
                    <a:pt x="139488" y="213608"/>
                  </a:cubicBezTo>
                  <a:cubicBezTo>
                    <a:pt x="138536" y="213608"/>
                    <a:pt x="138536" y="213608"/>
                    <a:pt x="139488" y="213608"/>
                  </a:cubicBezTo>
                  <a:close/>
                  <a:moveTo>
                    <a:pt x="140441" y="245993"/>
                  </a:moveTo>
                  <a:cubicBezTo>
                    <a:pt x="140441" y="245993"/>
                    <a:pt x="140441" y="245040"/>
                    <a:pt x="140441" y="245993"/>
                  </a:cubicBezTo>
                  <a:cubicBezTo>
                    <a:pt x="140441" y="245040"/>
                    <a:pt x="140441" y="245040"/>
                    <a:pt x="140441" y="245993"/>
                  </a:cubicBezTo>
                  <a:cubicBezTo>
                    <a:pt x="139488" y="245993"/>
                    <a:pt x="140441" y="245993"/>
                    <a:pt x="140441" y="245993"/>
                  </a:cubicBezTo>
                  <a:cubicBezTo>
                    <a:pt x="140441" y="245993"/>
                    <a:pt x="140441" y="245993"/>
                    <a:pt x="140441" y="245993"/>
                  </a:cubicBezTo>
                  <a:close/>
                  <a:moveTo>
                    <a:pt x="143298" y="107880"/>
                  </a:moveTo>
                  <a:cubicBezTo>
                    <a:pt x="144251" y="107880"/>
                    <a:pt x="144251" y="106928"/>
                    <a:pt x="144251" y="106928"/>
                  </a:cubicBezTo>
                  <a:cubicBezTo>
                    <a:pt x="144251" y="105975"/>
                    <a:pt x="143298" y="105975"/>
                    <a:pt x="142346" y="105975"/>
                  </a:cubicBezTo>
                  <a:lnTo>
                    <a:pt x="141393" y="106928"/>
                  </a:lnTo>
                  <a:cubicBezTo>
                    <a:pt x="141393" y="106928"/>
                    <a:pt x="142346" y="107880"/>
                    <a:pt x="143298"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3135"/>
                    <a:pt x="144251" y="243135"/>
                    <a:pt x="145203" y="242183"/>
                  </a:cubicBezTo>
                  <a:close/>
                  <a:moveTo>
                    <a:pt x="147108" y="126930"/>
                  </a:moveTo>
                  <a:cubicBezTo>
                    <a:pt x="146156" y="125025"/>
                    <a:pt x="147108" y="124073"/>
                    <a:pt x="149013" y="124073"/>
                  </a:cubicBezTo>
                  <a:cubicBezTo>
                    <a:pt x="149966" y="123120"/>
                    <a:pt x="151871" y="124073"/>
                    <a:pt x="150918" y="122168"/>
                  </a:cubicBezTo>
                  <a:cubicBezTo>
                    <a:pt x="150918" y="120263"/>
                    <a:pt x="149013" y="120263"/>
                    <a:pt x="148061" y="121215"/>
                  </a:cubicBezTo>
                  <a:cubicBezTo>
                    <a:pt x="147108" y="121215"/>
                    <a:pt x="145203" y="121215"/>
                    <a:pt x="144251" y="122168"/>
                  </a:cubicBezTo>
                  <a:cubicBezTo>
                    <a:pt x="141393" y="124073"/>
                    <a:pt x="143298" y="125978"/>
                    <a:pt x="144251" y="127883"/>
                  </a:cubicBezTo>
                  <a:cubicBezTo>
                    <a:pt x="144251" y="128835"/>
                    <a:pt x="144251" y="128835"/>
                    <a:pt x="146156" y="128835"/>
                  </a:cubicBezTo>
                  <a:cubicBezTo>
                    <a:pt x="148061" y="128835"/>
                    <a:pt x="148061" y="127883"/>
                    <a:pt x="147108" y="126930"/>
                  </a:cubicBezTo>
                  <a:close/>
                  <a:moveTo>
                    <a:pt x="146156" y="139313"/>
                  </a:moveTo>
                  <a:lnTo>
                    <a:pt x="146156" y="139313"/>
                  </a:lnTo>
                  <a:cubicBezTo>
                    <a:pt x="145203" y="138360"/>
                    <a:pt x="145203" y="139313"/>
                    <a:pt x="145203" y="139313"/>
                  </a:cubicBezTo>
                  <a:cubicBezTo>
                    <a:pt x="145203" y="139313"/>
                    <a:pt x="145203" y="140265"/>
                    <a:pt x="146156" y="139313"/>
                  </a:cubicBezTo>
                  <a:cubicBezTo>
                    <a:pt x="146156" y="140265"/>
                    <a:pt x="146156" y="139313"/>
                    <a:pt x="146156" y="139313"/>
                  </a:cubicBezTo>
                  <a:close/>
                  <a:moveTo>
                    <a:pt x="149013" y="177413"/>
                  </a:moveTo>
                  <a:cubicBezTo>
                    <a:pt x="149013" y="176460"/>
                    <a:pt x="149013" y="176460"/>
                    <a:pt x="149013" y="177413"/>
                  </a:cubicBezTo>
                  <a:cubicBezTo>
                    <a:pt x="148061" y="176460"/>
                    <a:pt x="148061" y="176460"/>
                    <a:pt x="149013" y="177413"/>
                  </a:cubicBezTo>
                  <a:cubicBezTo>
                    <a:pt x="147108" y="177413"/>
                    <a:pt x="147108" y="177413"/>
                    <a:pt x="149013" y="177413"/>
                  </a:cubicBezTo>
                  <a:cubicBezTo>
                    <a:pt x="149013" y="177413"/>
                    <a:pt x="149013" y="177413"/>
                    <a:pt x="149013" y="177413"/>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7410"/>
                    <a:pt x="149013" y="157410"/>
                    <a:pt x="149013" y="157410"/>
                  </a:cubicBezTo>
                  <a:close/>
                  <a:moveTo>
                    <a:pt x="149013" y="166935"/>
                  </a:moveTo>
                  <a:cubicBezTo>
                    <a:pt x="149966" y="166935"/>
                    <a:pt x="149966" y="166935"/>
                    <a:pt x="149013" y="166935"/>
                  </a:cubicBezTo>
                  <a:cubicBezTo>
                    <a:pt x="150918" y="165983"/>
                    <a:pt x="149966" y="165983"/>
                    <a:pt x="149013" y="166935"/>
                  </a:cubicBezTo>
                  <a:cubicBezTo>
                    <a:pt x="149966" y="165030"/>
                    <a:pt x="149013" y="165030"/>
                    <a:pt x="149013" y="166935"/>
                  </a:cubicBezTo>
                  <a:cubicBezTo>
                    <a:pt x="149013" y="165983"/>
                    <a:pt x="149013" y="166935"/>
                    <a:pt x="149013" y="166935"/>
                  </a:cubicBezTo>
                  <a:close/>
                  <a:moveTo>
                    <a:pt x="150918" y="207893"/>
                  </a:moveTo>
                  <a:cubicBezTo>
                    <a:pt x="150918" y="207893"/>
                    <a:pt x="150918" y="206940"/>
                    <a:pt x="150918" y="207893"/>
                  </a:cubicBezTo>
                  <a:cubicBezTo>
                    <a:pt x="149966" y="206940"/>
                    <a:pt x="149013" y="207893"/>
                    <a:pt x="149013" y="207893"/>
                  </a:cubicBezTo>
                  <a:cubicBezTo>
                    <a:pt x="149013" y="208845"/>
                    <a:pt x="149013" y="208845"/>
                    <a:pt x="150918" y="207893"/>
                  </a:cubicBezTo>
                  <a:cubicBezTo>
                    <a:pt x="150918" y="208845"/>
                    <a:pt x="150918" y="208845"/>
                    <a:pt x="150918" y="207893"/>
                  </a:cubicBezTo>
                  <a:close/>
                  <a:moveTo>
                    <a:pt x="150918" y="242183"/>
                  </a:moveTo>
                  <a:cubicBezTo>
                    <a:pt x="150918" y="242183"/>
                    <a:pt x="150918" y="242183"/>
                    <a:pt x="150918" y="242183"/>
                  </a:cubicBezTo>
                  <a:cubicBezTo>
                    <a:pt x="149966" y="241230"/>
                    <a:pt x="149966" y="241230"/>
                    <a:pt x="149013" y="241230"/>
                  </a:cubicBezTo>
                  <a:cubicBezTo>
                    <a:pt x="149013" y="241230"/>
                    <a:pt x="149013" y="242183"/>
                    <a:pt x="149013" y="242183"/>
                  </a:cubicBezTo>
                  <a:cubicBezTo>
                    <a:pt x="149966" y="243135"/>
                    <a:pt x="150918" y="243135"/>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3130"/>
                    <a:pt x="155681" y="202178"/>
                    <a:pt x="155681" y="201225"/>
                  </a:cubicBezTo>
                  <a:close/>
                  <a:moveTo>
                    <a:pt x="158538" y="131693"/>
                  </a:moveTo>
                  <a:cubicBezTo>
                    <a:pt x="158538" y="130740"/>
                    <a:pt x="157586" y="130740"/>
                    <a:pt x="158538" y="131693"/>
                  </a:cubicBezTo>
                  <a:lnTo>
                    <a:pt x="156633" y="130740"/>
                  </a:lnTo>
                  <a:cubicBezTo>
                    <a:pt x="156633" y="131693"/>
                    <a:pt x="156633" y="131693"/>
                    <a:pt x="156633" y="132645"/>
                  </a:cubicBezTo>
                  <a:cubicBezTo>
                    <a:pt x="157586" y="132645"/>
                    <a:pt x="158538" y="132645"/>
                    <a:pt x="158538" y="13169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5" name="Freeform 334">
              <a:extLst>
                <a:ext uri="{FF2B5EF4-FFF2-40B4-BE49-F238E27FC236}">
                  <a16:creationId xmlns:a16="http://schemas.microsoft.com/office/drawing/2014/main" id="{1DD1C658-8CA0-B0FA-E4E9-3D4F3EE81296}"/>
                </a:ext>
              </a:extLst>
            </p:cNvPr>
            <p:cNvSpPr/>
            <p:nvPr/>
          </p:nvSpPr>
          <p:spPr>
            <a:xfrm>
              <a:off x="307079" y="82167"/>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4774 h 179066"/>
                <a:gd name="connsiteX73" fmla="*/ 31432 w 140017"/>
                <a:gd name="connsiteY73" fmla="*/ 124774 h 179066"/>
                <a:gd name="connsiteX74" fmla="*/ 29527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6195 w 140017"/>
                <a:gd name="connsiteY206" fmla="*/ 128584 h 179066"/>
                <a:gd name="connsiteX207" fmla="*/ 35242 w 140017"/>
                <a:gd name="connsiteY207" fmla="*/ 130489 h 179066"/>
                <a:gd name="connsiteX208" fmla="*/ 36195 w 140017"/>
                <a:gd name="connsiteY208" fmla="*/ 131441 h 179066"/>
                <a:gd name="connsiteX209" fmla="*/ 36195 w 140017"/>
                <a:gd name="connsiteY209" fmla="*/ 128584 h 179066"/>
                <a:gd name="connsiteX210" fmla="*/ 36195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2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2 w 140017"/>
                <a:gd name="connsiteY247" fmla="*/ 26666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39052 w 140017"/>
                <a:gd name="connsiteY251" fmla="*/ 134299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2389 h 179066"/>
                <a:gd name="connsiteX308" fmla="*/ 47625 w 140017"/>
                <a:gd name="connsiteY308" fmla="*/ 91436 h 179066"/>
                <a:gd name="connsiteX309" fmla="*/ 44767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1441 h 179066"/>
                <a:gd name="connsiteX392" fmla="*/ 48577 w 140017"/>
                <a:gd name="connsiteY392" fmla="*/ 131441 h 179066"/>
                <a:gd name="connsiteX393" fmla="*/ 48577 w 140017"/>
                <a:gd name="connsiteY393" fmla="*/ 131441 h 179066"/>
                <a:gd name="connsiteX394" fmla="*/ 50482 w 140017"/>
                <a:gd name="connsiteY394" fmla="*/ 129536 h 179066"/>
                <a:gd name="connsiteX395" fmla="*/ 50482 w 140017"/>
                <a:gd name="connsiteY395" fmla="*/ 131441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4764"/>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4774"/>
                  </a:moveTo>
                  <a:cubicBezTo>
                    <a:pt x="30480" y="123821"/>
                    <a:pt x="30480" y="123821"/>
                    <a:pt x="31432" y="124774"/>
                  </a:cubicBezTo>
                  <a:cubicBezTo>
                    <a:pt x="30480" y="123821"/>
                    <a:pt x="29527" y="123821"/>
                    <a:pt x="29527" y="124774"/>
                  </a:cubicBezTo>
                  <a:lnTo>
                    <a:pt x="31432" y="124774"/>
                  </a:lnTo>
                  <a:cubicBezTo>
                    <a:pt x="30480" y="124774"/>
                    <a:pt x="30480" y="124774"/>
                    <a:pt x="31432" y="124774"/>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2385" y="136204"/>
                    <a:pt x="33338" y="137156"/>
                  </a:cubicBezTo>
                  <a:cubicBezTo>
                    <a:pt x="31432" y="137156"/>
                    <a:pt x="31432" y="137156"/>
                    <a:pt x="31432" y="137156"/>
                  </a:cubicBezTo>
                  <a:cubicBezTo>
                    <a:pt x="31432" y="137156"/>
                    <a:pt x="32385" y="137156"/>
                    <a:pt x="33338" y="137156"/>
                  </a:cubicBezTo>
                  <a:cubicBezTo>
                    <a:pt x="33338" y="137156"/>
                    <a:pt x="33338"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50491"/>
                  </a:moveTo>
                  <a:cubicBezTo>
                    <a:pt x="36195" y="149539"/>
                    <a:pt x="36195" y="149539"/>
                    <a:pt x="36195" y="150491"/>
                  </a:cubicBezTo>
                  <a:cubicBezTo>
                    <a:pt x="35242" y="149539"/>
                    <a:pt x="34290" y="150491"/>
                    <a:pt x="34290" y="150491"/>
                  </a:cubicBezTo>
                  <a:cubicBezTo>
                    <a:pt x="34290" y="150491"/>
                    <a:pt x="35242" y="150491"/>
                    <a:pt x="36195" y="150491"/>
                  </a:cubicBezTo>
                  <a:cubicBezTo>
                    <a:pt x="36195" y="150491"/>
                    <a:pt x="36195" y="150491"/>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7625" y="66671"/>
                    <a:pt x="50482" y="65719"/>
                    <a:pt x="52388" y="65719"/>
                  </a:cubicBezTo>
                  <a:close/>
                  <a:moveTo>
                    <a:pt x="36195" y="128584"/>
                  </a:moveTo>
                  <a:cubicBezTo>
                    <a:pt x="35242" y="128584"/>
                    <a:pt x="35242" y="129536"/>
                    <a:pt x="35242" y="130489"/>
                  </a:cubicBezTo>
                  <a:cubicBezTo>
                    <a:pt x="35242" y="131441"/>
                    <a:pt x="36195" y="131441"/>
                    <a:pt x="36195" y="131441"/>
                  </a:cubicBezTo>
                  <a:cubicBezTo>
                    <a:pt x="37147" y="130489"/>
                    <a:pt x="37147" y="130489"/>
                    <a:pt x="36195" y="128584"/>
                  </a:cubicBezTo>
                  <a:cubicBezTo>
                    <a:pt x="37147" y="129536"/>
                    <a:pt x="37147" y="128584"/>
                    <a:pt x="36195"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8104"/>
                  </a:moveTo>
                  <a:cubicBezTo>
                    <a:pt x="38100" y="98104"/>
                    <a:pt x="39052" y="98104"/>
                    <a:pt x="40005" y="98104"/>
                  </a:cubicBezTo>
                  <a:cubicBezTo>
                    <a:pt x="40957" y="97151"/>
                    <a:pt x="41910" y="96199"/>
                    <a:pt x="40957" y="95246"/>
                  </a:cubicBezTo>
                  <a:cubicBezTo>
                    <a:pt x="40957" y="95246"/>
                    <a:pt x="40005" y="94294"/>
                    <a:pt x="40005" y="94294"/>
                  </a:cubicBezTo>
                  <a:cubicBezTo>
                    <a:pt x="39052" y="94294"/>
                    <a:pt x="39052" y="95246"/>
                    <a:pt x="39052" y="96199"/>
                  </a:cubicBezTo>
                  <a:cubicBezTo>
                    <a:pt x="38100" y="96199"/>
                    <a:pt x="38100" y="97151"/>
                    <a:pt x="37147" y="97151"/>
                  </a:cubicBezTo>
                  <a:cubicBezTo>
                    <a:pt x="36195" y="97151"/>
                    <a:pt x="35242" y="97151"/>
                    <a:pt x="36195" y="98104"/>
                  </a:cubicBezTo>
                  <a:cubicBezTo>
                    <a:pt x="36195" y="98104"/>
                    <a:pt x="37147" y="98104"/>
                    <a:pt x="37147" y="98104"/>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4301"/>
                    <a:pt x="38100" y="154301"/>
                  </a:cubicBezTo>
                  <a:cubicBezTo>
                    <a:pt x="37147" y="153349"/>
                    <a:pt x="36195" y="153349"/>
                    <a:pt x="36195" y="154301"/>
                  </a:cubicBezTo>
                  <a:cubicBezTo>
                    <a:pt x="36195" y="155254"/>
                    <a:pt x="36195" y="155254"/>
                    <a:pt x="38100" y="154301"/>
                  </a:cubicBezTo>
                  <a:cubicBezTo>
                    <a:pt x="37147" y="155254"/>
                    <a:pt x="38100" y="155254"/>
                    <a:pt x="38100" y="154301"/>
                  </a:cubicBezTo>
                  <a:close/>
                  <a:moveTo>
                    <a:pt x="39052" y="123821"/>
                  </a:moveTo>
                  <a:cubicBezTo>
                    <a:pt x="39052" y="123821"/>
                    <a:pt x="39052" y="124774"/>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6666"/>
                  </a:moveTo>
                  <a:cubicBezTo>
                    <a:pt x="39052" y="27619"/>
                    <a:pt x="40005" y="28571"/>
                    <a:pt x="40957" y="28571"/>
                  </a:cubicBezTo>
                  <a:cubicBezTo>
                    <a:pt x="41910" y="28571"/>
                    <a:pt x="41910" y="28571"/>
                    <a:pt x="41910" y="27619"/>
                  </a:cubicBezTo>
                  <a:cubicBezTo>
                    <a:pt x="41910" y="26666"/>
                    <a:pt x="40957" y="25714"/>
                    <a:pt x="40957" y="25714"/>
                  </a:cubicBezTo>
                  <a:cubicBezTo>
                    <a:pt x="40005" y="25714"/>
                    <a:pt x="39052" y="25714"/>
                    <a:pt x="39052" y="26666"/>
                  </a:cubicBezTo>
                  <a:close/>
                  <a:moveTo>
                    <a:pt x="40005" y="135251"/>
                  </a:moveTo>
                  <a:lnTo>
                    <a:pt x="40005" y="135251"/>
                  </a:lnTo>
                  <a:cubicBezTo>
                    <a:pt x="40957" y="133346"/>
                    <a:pt x="40957" y="133346"/>
                    <a:pt x="40005" y="133346"/>
                  </a:cubicBezTo>
                  <a:cubicBezTo>
                    <a:pt x="39052" y="133346"/>
                    <a:pt x="39052" y="134299"/>
                    <a:pt x="39052" y="134299"/>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1921"/>
                    <a:pt x="43815" y="160969"/>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2863" y="85721"/>
                    <a:pt x="42863" y="85721"/>
                    <a:pt x="43815" y="85721"/>
                  </a:cubicBezTo>
                  <a:cubicBezTo>
                    <a:pt x="42863" y="86674"/>
                    <a:pt x="45720" y="89531"/>
                    <a:pt x="46672" y="88579"/>
                  </a:cubicBezTo>
                  <a:cubicBezTo>
                    <a:pt x="47625" y="88579"/>
                    <a:pt x="47625" y="87626"/>
                    <a:pt x="47625" y="87626"/>
                  </a:cubicBezTo>
                  <a:cubicBezTo>
                    <a:pt x="46672" y="85721"/>
                    <a:pt x="44767" y="85721"/>
                    <a:pt x="43815" y="85721"/>
                  </a:cubicBezTo>
                  <a:close/>
                  <a:moveTo>
                    <a:pt x="49530" y="92389"/>
                  </a:moveTo>
                  <a:cubicBezTo>
                    <a:pt x="49530" y="90484"/>
                    <a:pt x="48577" y="91436"/>
                    <a:pt x="47625" y="91436"/>
                  </a:cubicBezTo>
                  <a:cubicBezTo>
                    <a:pt x="46672" y="91436"/>
                    <a:pt x="45720" y="91436"/>
                    <a:pt x="44767" y="90484"/>
                  </a:cubicBezTo>
                  <a:cubicBezTo>
                    <a:pt x="44767" y="90484"/>
                    <a:pt x="43815" y="90484"/>
                    <a:pt x="42863" y="90484"/>
                  </a:cubicBezTo>
                  <a:cubicBezTo>
                    <a:pt x="42863" y="91436"/>
                    <a:pt x="43815" y="91436"/>
                    <a:pt x="43815" y="91436"/>
                  </a:cubicBezTo>
                  <a:cubicBezTo>
                    <a:pt x="44767" y="92389"/>
                    <a:pt x="45720" y="92389"/>
                    <a:pt x="46672" y="92389"/>
                  </a:cubicBezTo>
                  <a:cubicBezTo>
                    <a:pt x="48577" y="93341"/>
                    <a:pt x="49530" y="93341"/>
                    <a:pt x="49530" y="92389"/>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4761"/>
                    <a:pt x="42863" y="24761"/>
                    <a:pt x="43815" y="25714"/>
                  </a:cubicBezTo>
                  <a:close/>
                  <a:moveTo>
                    <a:pt x="44767" y="129536"/>
                  </a:moveTo>
                  <a:cubicBezTo>
                    <a:pt x="44767" y="129536"/>
                    <a:pt x="43815" y="129536"/>
                    <a:pt x="44767" y="129536"/>
                  </a:cubicBezTo>
                  <a:lnTo>
                    <a:pt x="44767" y="129536"/>
                  </a:lnTo>
                  <a:cubicBezTo>
                    <a:pt x="43815" y="130489"/>
                    <a:pt x="43815" y="130489"/>
                    <a:pt x="44767" y="129536"/>
                  </a:cubicBezTo>
                  <a:lnTo>
                    <a:pt x="44767" y="129536"/>
                  </a:lnTo>
                  <a:close/>
                  <a:moveTo>
                    <a:pt x="43815" y="126679"/>
                  </a:moveTo>
                  <a:cubicBezTo>
                    <a:pt x="43815" y="126679"/>
                    <a:pt x="43815" y="126679"/>
                    <a:pt x="43815" y="126679"/>
                  </a:cubicBezTo>
                  <a:cubicBezTo>
                    <a:pt x="43815" y="126679"/>
                    <a:pt x="43815" y="126679"/>
                    <a:pt x="43815" y="126679"/>
                  </a:cubicBezTo>
                  <a:lnTo>
                    <a:pt x="43815" y="126679"/>
                  </a:lnTo>
                  <a:cubicBezTo>
                    <a:pt x="43815" y="126679"/>
                    <a:pt x="43815" y="126679"/>
                    <a:pt x="43815" y="126679"/>
                  </a:cubicBezTo>
                  <a:close/>
                  <a:moveTo>
                    <a:pt x="44767" y="79054"/>
                  </a:moveTo>
                  <a:cubicBezTo>
                    <a:pt x="44767" y="79054"/>
                    <a:pt x="45720" y="79054"/>
                    <a:pt x="44767" y="79054"/>
                  </a:cubicBezTo>
                  <a:cubicBezTo>
                    <a:pt x="44767" y="78101"/>
                    <a:pt x="44767"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1441"/>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100009"/>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7151"/>
                    <a:pt x="47625" y="97151"/>
                  </a:cubicBezTo>
                  <a:cubicBezTo>
                    <a:pt x="48577" y="96199"/>
                    <a:pt x="48577" y="96199"/>
                    <a:pt x="47625" y="96199"/>
                  </a:cubicBezTo>
                  <a:cubicBezTo>
                    <a:pt x="47625" y="96199"/>
                    <a:pt x="47625" y="96199"/>
                    <a:pt x="47625" y="97151"/>
                  </a:cubicBezTo>
                  <a:cubicBezTo>
                    <a:pt x="47625" y="97151"/>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1441"/>
                  </a:moveTo>
                  <a:lnTo>
                    <a:pt x="48577" y="131441"/>
                  </a:lnTo>
                  <a:lnTo>
                    <a:pt x="48577" y="131441"/>
                  </a:lnTo>
                  <a:cubicBezTo>
                    <a:pt x="49530" y="130489"/>
                    <a:pt x="49530" y="129536"/>
                    <a:pt x="50482" y="129536"/>
                  </a:cubicBezTo>
                  <a:lnTo>
                    <a:pt x="50482" y="131441"/>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0482" y="58099"/>
                    <a:pt x="50482" y="58099"/>
                  </a:cubicBezTo>
                  <a:cubicBezTo>
                    <a:pt x="50482" y="57146"/>
                    <a:pt x="50482" y="57146"/>
                    <a:pt x="50482" y="58099"/>
                  </a:cubicBezTo>
                  <a:cubicBezTo>
                    <a:pt x="50482" y="57146"/>
                    <a:pt x="49530" y="57146"/>
                    <a:pt x="50482" y="58099"/>
                  </a:cubicBezTo>
                  <a:cubicBezTo>
                    <a:pt x="49530" y="58099"/>
                    <a:pt x="49530"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2859"/>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0490"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5252" y="35239"/>
                    <a:pt x="115252" y="34286"/>
                  </a:cubicBezTo>
                  <a:cubicBezTo>
                    <a:pt x="116205"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6" name="Freeform 335">
              <a:extLst>
                <a:ext uri="{FF2B5EF4-FFF2-40B4-BE49-F238E27FC236}">
                  <a16:creationId xmlns:a16="http://schemas.microsoft.com/office/drawing/2014/main" id="{9E96C5B6-D149-2972-3990-CABE66616EAA}"/>
                </a:ext>
              </a:extLst>
            </p:cNvPr>
            <p:cNvSpPr/>
            <p:nvPr/>
          </p:nvSpPr>
          <p:spPr>
            <a:xfrm>
              <a:off x="453244" y="87393"/>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6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1 w 139585"/>
                <a:gd name="connsiteY18" fmla="*/ 10011 h 182174"/>
                <a:gd name="connsiteX19" fmla="*/ 127203 w 139585"/>
                <a:gd name="connsiteY19" fmla="*/ 28108 h 182174"/>
                <a:gd name="connsiteX20" fmla="*/ 139586 w 139585"/>
                <a:gd name="connsiteY20" fmla="*/ 76686 h 182174"/>
                <a:gd name="connsiteX21" fmla="*/ 139586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6688 h 182174"/>
                <a:gd name="connsiteX27" fmla="*/ 15761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1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6 w 139585"/>
                <a:gd name="connsiteY70" fmla="*/ 53826 h 182174"/>
                <a:gd name="connsiteX71" fmla="*/ 25286 w 139585"/>
                <a:gd name="connsiteY71" fmla="*/ 53826 h 182174"/>
                <a:gd name="connsiteX72" fmla="*/ 21475 w 139585"/>
                <a:gd name="connsiteY72" fmla="*/ 59540 h 182174"/>
                <a:gd name="connsiteX73" fmla="*/ 18618 w 139585"/>
                <a:gd name="connsiteY73" fmla="*/ 62398 h 182174"/>
                <a:gd name="connsiteX74" fmla="*/ 15761 w 139585"/>
                <a:gd name="connsiteY74" fmla="*/ 62398 h 182174"/>
                <a:gd name="connsiteX75" fmla="*/ 16713 w 139585"/>
                <a:gd name="connsiteY75" fmla="*/ 65255 h 182174"/>
                <a:gd name="connsiteX76" fmla="*/ 15761 w 139585"/>
                <a:gd name="connsiteY76" fmla="*/ 66208 h 182174"/>
                <a:gd name="connsiteX77" fmla="*/ 12903 w 139585"/>
                <a:gd name="connsiteY77" fmla="*/ 69065 h 182174"/>
                <a:gd name="connsiteX78" fmla="*/ 13855 w 139585"/>
                <a:gd name="connsiteY78" fmla="*/ 70970 h 182174"/>
                <a:gd name="connsiteX79" fmla="*/ 15761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1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6 w 139585"/>
                <a:gd name="connsiteY88" fmla="*/ 78590 h 182174"/>
                <a:gd name="connsiteX89" fmla="*/ 27190 w 139585"/>
                <a:gd name="connsiteY89" fmla="*/ 84305 h 182174"/>
                <a:gd name="connsiteX90" fmla="*/ 25286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1 w 139585"/>
                <a:gd name="connsiteY94" fmla="*/ 83353 h 182174"/>
                <a:gd name="connsiteX95" fmla="*/ 16713 w 139585"/>
                <a:gd name="connsiteY95" fmla="*/ 89068 h 182174"/>
                <a:gd name="connsiteX96" fmla="*/ 19571 w 139585"/>
                <a:gd name="connsiteY96" fmla="*/ 90973 h 182174"/>
                <a:gd name="connsiteX97" fmla="*/ 25286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1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1 w 139585"/>
                <a:gd name="connsiteY135" fmla="*/ 96688 h 182174"/>
                <a:gd name="connsiteX136" fmla="*/ 14808 w 139585"/>
                <a:gd name="connsiteY136" fmla="*/ 110023 h 182174"/>
                <a:gd name="connsiteX137" fmla="*/ 18618 w 139585"/>
                <a:gd name="connsiteY137" fmla="*/ 107165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1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1 w 139585"/>
                <a:gd name="connsiteY151" fmla="*/ 130978 h 182174"/>
                <a:gd name="connsiteX152" fmla="*/ 15761 w 139585"/>
                <a:gd name="connsiteY152" fmla="*/ 131930 h 182174"/>
                <a:gd name="connsiteX153" fmla="*/ 16713 w 139585"/>
                <a:gd name="connsiteY153" fmla="*/ 131930 h 182174"/>
                <a:gd name="connsiteX154" fmla="*/ 16713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1 w 139585"/>
                <a:gd name="connsiteY165" fmla="*/ 116690 h 182174"/>
                <a:gd name="connsiteX166" fmla="*/ 26238 w 139585"/>
                <a:gd name="connsiteY166" fmla="*/ 114786 h 182174"/>
                <a:gd name="connsiteX167" fmla="*/ 29096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1 w 139585"/>
                <a:gd name="connsiteY171" fmla="*/ 114786 h 182174"/>
                <a:gd name="connsiteX172" fmla="*/ 38621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6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1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1 w 139585"/>
                <a:gd name="connsiteY188" fmla="*/ 127168 h 182174"/>
                <a:gd name="connsiteX189" fmla="*/ 18618 w 139585"/>
                <a:gd name="connsiteY189" fmla="*/ 126215 h 182174"/>
                <a:gd name="connsiteX190" fmla="*/ 18618 w 139585"/>
                <a:gd name="connsiteY190" fmla="*/ 126215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6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6 h 182174"/>
                <a:gd name="connsiteX244" fmla="*/ 25286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6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6 w 139585"/>
                <a:gd name="connsiteY275" fmla="*/ 124311 h 182174"/>
                <a:gd name="connsiteX276" fmla="*/ 30048 w 139585"/>
                <a:gd name="connsiteY276" fmla="*/ 122405 h 182174"/>
                <a:gd name="connsiteX277" fmla="*/ 29096 w 139585"/>
                <a:gd name="connsiteY277" fmla="*/ 121453 h 182174"/>
                <a:gd name="connsiteX278" fmla="*/ 29096 w 139585"/>
                <a:gd name="connsiteY278" fmla="*/ 124311 h 182174"/>
                <a:gd name="connsiteX279" fmla="*/ 29096 w 139585"/>
                <a:gd name="connsiteY279" fmla="*/ 124311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1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1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1 w 139585"/>
                <a:gd name="connsiteY329" fmla="*/ 30013 h 182174"/>
                <a:gd name="connsiteX330" fmla="*/ 35763 w 139585"/>
                <a:gd name="connsiteY330" fmla="*/ 147170 h 182174"/>
                <a:gd name="connsiteX331" fmla="*/ 34811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1 w 139585"/>
                <a:gd name="connsiteY335" fmla="*/ 34776 h 182174"/>
                <a:gd name="connsiteX336" fmla="*/ 34811 w 139585"/>
                <a:gd name="connsiteY336" fmla="*/ 36680 h 182174"/>
                <a:gd name="connsiteX337" fmla="*/ 36715 w 139585"/>
                <a:gd name="connsiteY337" fmla="*/ 35728 h 182174"/>
                <a:gd name="connsiteX338" fmla="*/ 34811 w 139585"/>
                <a:gd name="connsiteY338" fmla="*/ 30013 h 182174"/>
                <a:gd name="connsiteX339" fmla="*/ 34811 w 139585"/>
                <a:gd name="connsiteY339" fmla="*/ 34776 h 182174"/>
                <a:gd name="connsiteX340" fmla="*/ 37668 w 139585"/>
                <a:gd name="connsiteY340" fmla="*/ 103355 h 182174"/>
                <a:gd name="connsiteX341" fmla="*/ 38621 w 139585"/>
                <a:gd name="connsiteY341" fmla="*/ 101451 h 182174"/>
                <a:gd name="connsiteX342" fmla="*/ 34811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69065 h 182174"/>
                <a:gd name="connsiteX361" fmla="*/ 40525 w 139585"/>
                <a:gd name="connsiteY361" fmla="*/ 69065 h 182174"/>
                <a:gd name="connsiteX362" fmla="*/ 40525 w 139585"/>
                <a:gd name="connsiteY362" fmla="*/ 67161 h 182174"/>
                <a:gd name="connsiteX363" fmla="*/ 40525 w 139585"/>
                <a:gd name="connsiteY363" fmla="*/ 69065 h 182174"/>
                <a:gd name="connsiteX364" fmla="*/ 40525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6 w 139585"/>
                <a:gd name="connsiteY375" fmla="*/ 139551 h 182174"/>
                <a:gd name="connsiteX376" fmla="*/ 44336 w 139585"/>
                <a:gd name="connsiteY376" fmla="*/ 139551 h 182174"/>
                <a:gd name="connsiteX377" fmla="*/ 44336 w 139585"/>
                <a:gd name="connsiteY377" fmla="*/ 139551 h 182174"/>
                <a:gd name="connsiteX378" fmla="*/ 44336 w 139585"/>
                <a:gd name="connsiteY378" fmla="*/ 139551 h 182174"/>
                <a:gd name="connsiteX379" fmla="*/ 44336 w 139585"/>
                <a:gd name="connsiteY379" fmla="*/ 139551 h 182174"/>
                <a:gd name="connsiteX380" fmla="*/ 47193 w 139585"/>
                <a:gd name="connsiteY380" fmla="*/ 29061 h 182174"/>
                <a:gd name="connsiteX381" fmla="*/ 46240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1 w 139585"/>
                <a:gd name="connsiteY396" fmla="*/ 80495 h 182174"/>
                <a:gd name="connsiteX397" fmla="*/ 70053 w 139585"/>
                <a:gd name="connsiteY397" fmla="*/ 80495 h 182174"/>
                <a:gd name="connsiteX398" fmla="*/ 72911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1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1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1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6 w 139585"/>
                <a:gd name="connsiteY442" fmla="*/ 125263 h 182174"/>
                <a:gd name="connsiteX443" fmla="*/ 121488 w 139585"/>
                <a:gd name="connsiteY443" fmla="*/ 123358 h 182174"/>
                <a:gd name="connsiteX444" fmla="*/ 120536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1 w 139585"/>
                <a:gd name="connsiteY460" fmla="*/ 50968 h 182174"/>
                <a:gd name="connsiteX461" fmla="*/ 111011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0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1 w 139585"/>
                <a:gd name="connsiteY468" fmla="*/ 69065 h 182174"/>
                <a:gd name="connsiteX469" fmla="*/ 117678 w 139585"/>
                <a:gd name="connsiteY469" fmla="*/ 73828 h 182174"/>
                <a:gd name="connsiteX470" fmla="*/ 124346 w 139585"/>
                <a:gd name="connsiteY470" fmla="*/ 70970 h 182174"/>
                <a:gd name="connsiteX471" fmla="*/ 124346 w 139585"/>
                <a:gd name="connsiteY471" fmla="*/ 69065 h 182174"/>
                <a:gd name="connsiteX472" fmla="*/ 122440 w 139585"/>
                <a:gd name="connsiteY472" fmla="*/ 69065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6 w 139585"/>
                <a:gd name="connsiteY476" fmla="*/ 66208 h 182174"/>
                <a:gd name="connsiteX477" fmla="*/ 121488 w 139585"/>
                <a:gd name="connsiteY477" fmla="*/ 64303 h 182174"/>
                <a:gd name="connsiteX478" fmla="*/ 120536 w 139585"/>
                <a:gd name="connsiteY478" fmla="*/ 64303 h 182174"/>
                <a:gd name="connsiteX479" fmla="*/ 116725 w 139585"/>
                <a:gd name="connsiteY479" fmla="*/ 65255 h 182174"/>
                <a:gd name="connsiteX480" fmla="*/ 114821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1 w 139585"/>
                <a:gd name="connsiteY485" fmla="*/ 58588 h 182174"/>
                <a:gd name="connsiteX486" fmla="*/ 113868 w 139585"/>
                <a:gd name="connsiteY486" fmla="*/ 57636 h 182174"/>
                <a:gd name="connsiteX487" fmla="*/ 115773 w 139585"/>
                <a:gd name="connsiteY487" fmla="*/ 56683 h 182174"/>
                <a:gd name="connsiteX488" fmla="*/ 117678 w 139585"/>
                <a:gd name="connsiteY488" fmla="*/ 54778 h 182174"/>
                <a:gd name="connsiteX489" fmla="*/ 111011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1 w 139585"/>
                <a:gd name="connsiteY514" fmla="*/ 139551 h 182174"/>
                <a:gd name="connsiteX515" fmla="*/ 110058 w 139585"/>
                <a:gd name="connsiteY515" fmla="*/ 138598 h 182174"/>
                <a:gd name="connsiteX516" fmla="*/ 109105 w 139585"/>
                <a:gd name="connsiteY516" fmla="*/ 139551 h 182174"/>
                <a:gd name="connsiteX517" fmla="*/ 111011 w 139585"/>
                <a:gd name="connsiteY517" fmla="*/ 139551 h 182174"/>
                <a:gd name="connsiteX518" fmla="*/ 111011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6 h 182174"/>
                <a:gd name="connsiteX547" fmla="*/ 121488 w 139585"/>
                <a:gd name="connsiteY547" fmla="*/ 75733 h 182174"/>
                <a:gd name="connsiteX548" fmla="*/ 119583 w 139585"/>
                <a:gd name="connsiteY548" fmla="*/ 73828 h 182174"/>
                <a:gd name="connsiteX549" fmla="*/ 120536 w 139585"/>
                <a:gd name="connsiteY549" fmla="*/ 139551 h 182174"/>
                <a:gd name="connsiteX550" fmla="*/ 118630 w 139585"/>
                <a:gd name="connsiteY550" fmla="*/ 137645 h 182174"/>
                <a:gd name="connsiteX551" fmla="*/ 117678 w 139585"/>
                <a:gd name="connsiteY551" fmla="*/ 138598 h 182174"/>
                <a:gd name="connsiteX552" fmla="*/ 120536 w 139585"/>
                <a:gd name="connsiteY552" fmla="*/ 139551 h 182174"/>
                <a:gd name="connsiteX553" fmla="*/ 120536 w 139585"/>
                <a:gd name="connsiteY553" fmla="*/ 139551 h 182174"/>
                <a:gd name="connsiteX554" fmla="*/ 118630 w 139585"/>
                <a:gd name="connsiteY554" fmla="*/ 48111 h 182174"/>
                <a:gd name="connsiteX555" fmla="*/ 120536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6 w 139585"/>
                <a:gd name="connsiteY560" fmla="*/ 37633 h 182174"/>
                <a:gd name="connsiteX561" fmla="*/ 120536 w 139585"/>
                <a:gd name="connsiteY561" fmla="*/ 36680 h 182174"/>
                <a:gd name="connsiteX562" fmla="*/ 118630 w 139585"/>
                <a:gd name="connsiteY562" fmla="*/ 38586 h 182174"/>
                <a:gd name="connsiteX563" fmla="*/ 118630 w 139585"/>
                <a:gd name="connsiteY563" fmla="*/ 38586 h 182174"/>
                <a:gd name="connsiteX564" fmla="*/ 120536 w 139585"/>
                <a:gd name="connsiteY564" fmla="*/ 54778 h 182174"/>
                <a:gd name="connsiteX565" fmla="*/ 120536 w 139585"/>
                <a:gd name="connsiteY565" fmla="*/ 54778 h 182174"/>
                <a:gd name="connsiteX566" fmla="*/ 123393 w 139585"/>
                <a:gd name="connsiteY566" fmla="*/ 58588 h 182174"/>
                <a:gd name="connsiteX567" fmla="*/ 123393 w 139585"/>
                <a:gd name="connsiteY567" fmla="*/ 57636 h 182174"/>
                <a:gd name="connsiteX568" fmla="*/ 120536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6 w 139585"/>
                <a:gd name="connsiteY582" fmla="*/ 121453 h 182174"/>
                <a:gd name="connsiteX583" fmla="*/ 123393 w 139585"/>
                <a:gd name="connsiteY583" fmla="*/ 124311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1"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1" y="138598"/>
                    <a:pt x="90055" y="128120"/>
                    <a:pt x="93865" y="116690"/>
                  </a:cubicBezTo>
                  <a:cubicBezTo>
                    <a:pt x="94818" y="113833"/>
                    <a:pt x="95771" y="110976"/>
                    <a:pt x="98628" y="109070"/>
                  </a:cubicBezTo>
                  <a:cubicBezTo>
                    <a:pt x="105296" y="104308"/>
                    <a:pt x="111963" y="101451"/>
                    <a:pt x="120536"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1" y="10011"/>
                  </a:cubicBezTo>
                  <a:cubicBezTo>
                    <a:pt x="118630" y="14773"/>
                    <a:pt x="123393" y="20488"/>
                    <a:pt x="127203" y="28108"/>
                  </a:cubicBezTo>
                  <a:cubicBezTo>
                    <a:pt x="135775" y="43348"/>
                    <a:pt x="138633" y="59540"/>
                    <a:pt x="139586" y="76686"/>
                  </a:cubicBezTo>
                  <a:cubicBezTo>
                    <a:pt x="139586" y="79543"/>
                    <a:pt x="139586" y="81448"/>
                    <a:pt x="139586" y="84305"/>
                  </a:cubicBezTo>
                  <a:cubicBezTo>
                    <a:pt x="139586" y="89068"/>
                    <a:pt x="138633" y="90020"/>
                    <a:pt x="133871" y="90020"/>
                  </a:cubicBezTo>
                  <a:cubicBezTo>
                    <a:pt x="130061" y="90020"/>
                    <a:pt x="126250" y="90020"/>
                    <a:pt x="122440" y="90020"/>
                  </a:cubicBezTo>
                  <a:cubicBezTo>
                    <a:pt x="100533" y="90973"/>
                    <a:pt x="78625" y="90973"/>
                    <a:pt x="57671" y="90973"/>
                  </a:cubicBezTo>
                  <a:cubicBezTo>
                    <a:pt x="51955" y="90020"/>
                    <a:pt x="51955" y="90973"/>
                    <a:pt x="51003" y="95736"/>
                  </a:cubicBezTo>
                  <a:close/>
                  <a:moveTo>
                    <a:pt x="11950" y="96688"/>
                  </a:moveTo>
                  <a:cubicBezTo>
                    <a:pt x="12903" y="98593"/>
                    <a:pt x="11950" y="101451"/>
                    <a:pt x="15761"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0998" y="89068"/>
                    <a:pt x="11950" y="90973"/>
                    <a:pt x="11950" y="91926"/>
                  </a:cubicBezTo>
                  <a:lnTo>
                    <a:pt x="11950" y="93830"/>
                  </a:lnTo>
                  <a:cubicBezTo>
                    <a:pt x="11950" y="93830"/>
                    <a:pt x="11950" y="93830"/>
                    <a:pt x="11950" y="93830"/>
                  </a:cubicBezTo>
                  <a:lnTo>
                    <a:pt x="11950" y="93830"/>
                  </a:lnTo>
                  <a:cubicBezTo>
                    <a:pt x="9093" y="94783"/>
                    <a:pt x="10998" y="95736"/>
                    <a:pt x="11950" y="96688"/>
                  </a:cubicBezTo>
                  <a:lnTo>
                    <a:pt x="11950" y="96688"/>
                  </a:lnTo>
                  <a:lnTo>
                    <a:pt x="11950" y="96688"/>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1" y="49063"/>
                    <a:pt x="35763" y="50015"/>
                    <a:pt x="35763" y="50968"/>
                  </a:cubicBezTo>
                  <a:cubicBezTo>
                    <a:pt x="35763" y="50968"/>
                    <a:pt x="35763" y="51920"/>
                    <a:pt x="35763" y="51920"/>
                  </a:cubicBezTo>
                  <a:cubicBezTo>
                    <a:pt x="35763" y="51920"/>
                    <a:pt x="35763" y="51920"/>
                    <a:pt x="34811" y="51920"/>
                  </a:cubicBezTo>
                  <a:cubicBezTo>
                    <a:pt x="33858" y="50015"/>
                    <a:pt x="31953" y="49063"/>
                    <a:pt x="32905" y="47158"/>
                  </a:cubicBezTo>
                  <a:cubicBezTo>
                    <a:pt x="33858" y="45253"/>
                    <a:pt x="33858" y="45253"/>
                    <a:pt x="33858" y="43348"/>
                  </a:cubicBezTo>
                  <a:cubicBezTo>
                    <a:pt x="33858" y="42395"/>
                    <a:pt x="34811"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6"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6" y="50968"/>
                    <a:pt x="23380" y="51920"/>
                  </a:cubicBezTo>
                  <a:cubicBezTo>
                    <a:pt x="22428" y="51920"/>
                    <a:pt x="22428" y="53826"/>
                    <a:pt x="22428" y="53826"/>
                  </a:cubicBezTo>
                  <a:cubicBezTo>
                    <a:pt x="23380" y="55730"/>
                    <a:pt x="24333" y="53826"/>
                    <a:pt x="25286" y="53826"/>
                  </a:cubicBezTo>
                  <a:lnTo>
                    <a:pt x="25286" y="53826"/>
                  </a:lnTo>
                  <a:cubicBezTo>
                    <a:pt x="25286" y="56683"/>
                    <a:pt x="24333" y="58588"/>
                    <a:pt x="21475" y="59540"/>
                  </a:cubicBezTo>
                  <a:cubicBezTo>
                    <a:pt x="20523" y="60493"/>
                    <a:pt x="19571" y="61445"/>
                    <a:pt x="18618" y="62398"/>
                  </a:cubicBezTo>
                  <a:cubicBezTo>
                    <a:pt x="17665" y="63351"/>
                    <a:pt x="15761" y="61445"/>
                    <a:pt x="15761" y="62398"/>
                  </a:cubicBezTo>
                  <a:cubicBezTo>
                    <a:pt x="14808" y="63351"/>
                    <a:pt x="17665" y="64303"/>
                    <a:pt x="16713" y="65255"/>
                  </a:cubicBezTo>
                  <a:lnTo>
                    <a:pt x="15761" y="66208"/>
                  </a:lnTo>
                  <a:cubicBezTo>
                    <a:pt x="14808" y="67161"/>
                    <a:pt x="13855" y="68113"/>
                    <a:pt x="12903" y="69065"/>
                  </a:cubicBezTo>
                  <a:cubicBezTo>
                    <a:pt x="12903" y="70018"/>
                    <a:pt x="12903" y="70970"/>
                    <a:pt x="13855" y="70970"/>
                  </a:cubicBezTo>
                  <a:cubicBezTo>
                    <a:pt x="14808" y="70970"/>
                    <a:pt x="14808" y="70970"/>
                    <a:pt x="15761" y="70018"/>
                  </a:cubicBezTo>
                  <a:cubicBezTo>
                    <a:pt x="15761" y="69065"/>
                    <a:pt x="15761" y="66208"/>
                    <a:pt x="17665" y="67161"/>
                  </a:cubicBezTo>
                  <a:cubicBezTo>
                    <a:pt x="18618" y="68113"/>
                    <a:pt x="18618" y="70018"/>
                    <a:pt x="17665" y="71923"/>
                  </a:cubicBezTo>
                  <a:cubicBezTo>
                    <a:pt x="17665" y="72876"/>
                    <a:pt x="16713" y="72876"/>
                    <a:pt x="16713" y="73828"/>
                  </a:cubicBezTo>
                  <a:cubicBezTo>
                    <a:pt x="14808" y="74780"/>
                    <a:pt x="14808" y="76686"/>
                    <a:pt x="15761"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1" y="81448"/>
                    <a:pt x="17665" y="77638"/>
                  </a:cubicBezTo>
                  <a:cubicBezTo>
                    <a:pt x="18618" y="78590"/>
                    <a:pt x="25286" y="76686"/>
                    <a:pt x="25286" y="78590"/>
                  </a:cubicBezTo>
                  <a:cubicBezTo>
                    <a:pt x="26238" y="81448"/>
                    <a:pt x="25286" y="82401"/>
                    <a:pt x="27190" y="84305"/>
                  </a:cubicBezTo>
                  <a:cubicBezTo>
                    <a:pt x="24333" y="85258"/>
                    <a:pt x="27190" y="88115"/>
                    <a:pt x="25286"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1" y="83353"/>
                    <a:pt x="15761" y="83353"/>
                  </a:cubicBezTo>
                  <a:cubicBezTo>
                    <a:pt x="12903" y="85258"/>
                    <a:pt x="13855" y="87163"/>
                    <a:pt x="16713" y="89068"/>
                  </a:cubicBezTo>
                  <a:cubicBezTo>
                    <a:pt x="17665" y="90020"/>
                    <a:pt x="18618" y="90973"/>
                    <a:pt x="19571" y="90973"/>
                  </a:cubicBezTo>
                  <a:cubicBezTo>
                    <a:pt x="22428" y="92878"/>
                    <a:pt x="24333" y="91926"/>
                    <a:pt x="25286"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1"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1" y="78590"/>
                    <a:pt x="34811"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6"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5761" y="96688"/>
                  </a:moveTo>
                  <a:lnTo>
                    <a:pt x="12903" y="96688"/>
                  </a:lnTo>
                  <a:cubicBezTo>
                    <a:pt x="12903" y="96688"/>
                    <a:pt x="12903" y="96688"/>
                    <a:pt x="12903" y="96688"/>
                  </a:cubicBezTo>
                  <a:lnTo>
                    <a:pt x="12903" y="93830"/>
                  </a:lnTo>
                  <a:lnTo>
                    <a:pt x="12903" y="93830"/>
                  </a:lnTo>
                  <a:cubicBezTo>
                    <a:pt x="13855" y="94783"/>
                    <a:pt x="14808" y="95736"/>
                    <a:pt x="15761" y="96688"/>
                  </a:cubicBezTo>
                  <a:close/>
                  <a:moveTo>
                    <a:pt x="14808" y="110023"/>
                  </a:moveTo>
                  <a:cubicBezTo>
                    <a:pt x="17665" y="110976"/>
                    <a:pt x="19571" y="110976"/>
                    <a:pt x="18618" y="107165"/>
                  </a:cubicBezTo>
                  <a:cubicBezTo>
                    <a:pt x="18618" y="107165"/>
                    <a:pt x="18618" y="106213"/>
                    <a:pt x="19571" y="106213"/>
                  </a:cubicBezTo>
                  <a:cubicBezTo>
                    <a:pt x="17665" y="106213"/>
                    <a:pt x="16713" y="106213"/>
                    <a:pt x="14808" y="106213"/>
                  </a:cubicBezTo>
                  <a:cubicBezTo>
                    <a:pt x="15761" y="105261"/>
                    <a:pt x="15761" y="103355"/>
                    <a:pt x="15761"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1" y="75733"/>
                    <a:pt x="18618" y="75733"/>
                  </a:cubicBezTo>
                  <a:cubicBezTo>
                    <a:pt x="17665" y="75733"/>
                    <a:pt x="16713" y="75733"/>
                    <a:pt x="15761"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1930"/>
                  </a:moveTo>
                  <a:cubicBezTo>
                    <a:pt x="16713" y="131930"/>
                    <a:pt x="15761" y="131930"/>
                    <a:pt x="15761" y="130978"/>
                  </a:cubicBezTo>
                  <a:cubicBezTo>
                    <a:pt x="15761" y="130978"/>
                    <a:pt x="15761" y="131930"/>
                    <a:pt x="15761" y="131930"/>
                  </a:cubicBezTo>
                  <a:cubicBezTo>
                    <a:pt x="15761" y="132883"/>
                    <a:pt x="15761" y="132883"/>
                    <a:pt x="16713" y="131930"/>
                  </a:cubicBezTo>
                  <a:cubicBezTo>
                    <a:pt x="16713" y="132883"/>
                    <a:pt x="16713" y="132883"/>
                    <a:pt x="16713" y="131930"/>
                  </a:cubicBezTo>
                  <a:close/>
                  <a:moveTo>
                    <a:pt x="16713" y="90973"/>
                  </a:moveTo>
                  <a:lnTo>
                    <a:pt x="16713" y="90973"/>
                  </a:lnTo>
                  <a:cubicBezTo>
                    <a:pt x="15761" y="90973"/>
                    <a:pt x="16713" y="91926"/>
                    <a:pt x="16713" y="91926"/>
                  </a:cubicBezTo>
                  <a:lnTo>
                    <a:pt x="16713" y="90973"/>
                  </a:lnTo>
                  <a:close/>
                  <a:moveTo>
                    <a:pt x="18618" y="121453"/>
                  </a:moveTo>
                  <a:cubicBezTo>
                    <a:pt x="19571"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1" y="116690"/>
                    <a:pt x="19571" y="116690"/>
                  </a:cubicBezTo>
                  <a:cubicBezTo>
                    <a:pt x="22428" y="116690"/>
                    <a:pt x="24333" y="115738"/>
                    <a:pt x="26238" y="114786"/>
                  </a:cubicBezTo>
                  <a:cubicBezTo>
                    <a:pt x="27190" y="113833"/>
                    <a:pt x="28143" y="113833"/>
                    <a:pt x="29096" y="114786"/>
                  </a:cubicBezTo>
                  <a:cubicBezTo>
                    <a:pt x="31000" y="116690"/>
                    <a:pt x="31000" y="116690"/>
                    <a:pt x="31953" y="114786"/>
                  </a:cubicBezTo>
                  <a:cubicBezTo>
                    <a:pt x="32905" y="110976"/>
                    <a:pt x="34811" y="110976"/>
                    <a:pt x="37668" y="112880"/>
                  </a:cubicBezTo>
                  <a:cubicBezTo>
                    <a:pt x="37668" y="113833"/>
                    <a:pt x="37668" y="113833"/>
                    <a:pt x="37668" y="113833"/>
                  </a:cubicBezTo>
                  <a:cubicBezTo>
                    <a:pt x="37668" y="114786"/>
                    <a:pt x="37668" y="115738"/>
                    <a:pt x="38621" y="114786"/>
                  </a:cubicBezTo>
                  <a:cubicBezTo>
                    <a:pt x="39573" y="114786"/>
                    <a:pt x="39573" y="113833"/>
                    <a:pt x="38621" y="113833"/>
                  </a:cubicBezTo>
                  <a:lnTo>
                    <a:pt x="37668" y="112880"/>
                  </a:lnTo>
                  <a:cubicBezTo>
                    <a:pt x="36715" y="110023"/>
                    <a:pt x="33858" y="106213"/>
                    <a:pt x="35763" y="103355"/>
                  </a:cubicBezTo>
                  <a:cubicBezTo>
                    <a:pt x="36715" y="101451"/>
                    <a:pt x="34811" y="101451"/>
                    <a:pt x="32905" y="101451"/>
                  </a:cubicBezTo>
                  <a:cubicBezTo>
                    <a:pt x="31000" y="101451"/>
                    <a:pt x="28143" y="104308"/>
                    <a:pt x="26238" y="102403"/>
                  </a:cubicBezTo>
                  <a:lnTo>
                    <a:pt x="25286" y="103355"/>
                  </a:lnTo>
                  <a:cubicBezTo>
                    <a:pt x="25286" y="104308"/>
                    <a:pt x="29096"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1" y="111928"/>
                    <a:pt x="18618" y="114786"/>
                  </a:cubicBezTo>
                  <a:cubicBezTo>
                    <a:pt x="17665" y="115738"/>
                    <a:pt x="19571" y="116690"/>
                    <a:pt x="19571" y="116690"/>
                  </a:cubicBezTo>
                  <a:cubicBezTo>
                    <a:pt x="18618" y="119548"/>
                    <a:pt x="16713" y="120501"/>
                    <a:pt x="18618" y="121453"/>
                  </a:cubicBezTo>
                  <a:close/>
                  <a:moveTo>
                    <a:pt x="22428" y="129073"/>
                  </a:moveTo>
                  <a:cubicBezTo>
                    <a:pt x="22428" y="129073"/>
                    <a:pt x="23380" y="129073"/>
                    <a:pt x="22428" y="129073"/>
                  </a:cubicBezTo>
                  <a:cubicBezTo>
                    <a:pt x="22428" y="127168"/>
                    <a:pt x="21475" y="128120"/>
                    <a:pt x="20523" y="128120"/>
                  </a:cubicBezTo>
                  <a:lnTo>
                    <a:pt x="19571" y="127168"/>
                  </a:lnTo>
                  <a:cubicBezTo>
                    <a:pt x="19571" y="127168"/>
                    <a:pt x="18618" y="126215"/>
                    <a:pt x="18618" y="126215"/>
                  </a:cubicBezTo>
                  <a:cubicBezTo>
                    <a:pt x="18618" y="126215"/>
                    <a:pt x="17665" y="126215"/>
                    <a:pt x="18618" y="126215"/>
                  </a:cubicBezTo>
                  <a:lnTo>
                    <a:pt x="19571" y="127168"/>
                  </a:lnTo>
                  <a:cubicBezTo>
                    <a:pt x="19571" y="127168"/>
                    <a:pt x="20523" y="127168"/>
                    <a:pt x="20523" y="127168"/>
                  </a:cubicBezTo>
                  <a:cubicBezTo>
                    <a:pt x="20523" y="129073"/>
                    <a:pt x="21475" y="130026"/>
                    <a:pt x="22428" y="129073"/>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7640"/>
                    <a:pt x="20523" y="97640"/>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0503"/>
                    <a:pt x="20523" y="140503"/>
                    <a:pt x="20523" y="140503"/>
                  </a:cubicBezTo>
                  <a:close/>
                  <a:moveTo>
                    <a:pt x="19571" y="55730"/>
                  </a:moveTo>
                  <a:lnTo>
                    <a:pt x="19571" y="55730"/>
                  </a:lnTo>
                  <a:cubicBezTo>
                    <a:pt x="20523" y="55730"/>
                    <a:pt x="20523" y="55730"/>
                    <a:pt x="19571" y="55730"/>
                  </a:cubicBezTo>
                  <a:cubicBezTo>
                    <a:pt x="20523" y="55730"/>
                    <a:pt x="20523" y="54778"/>
                    <a:pt x="19571" y="55730"/>
                  </a:cubicBezTo>
                  <a:cubicBezTo>
                    <a:pt x="19571" y="54778"/>
                    <a:pt x="19571" y="55730"/>
                    <a:pt x="19571"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1" y="105261"/>
                    <a:pt x="19571" y="106213"/>
                  </a:cubicBezTo>
                  <a:cubicBezTo>
                    <a:pt x="19571"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0978"/>
                  </a:moveTo>
                  <a:cubicBezTo>
                    <a:pt x="21475" y="130978"/>
                    <a:pt x="20523" y="131930"/>
                    <a:pt x="20523" y="133836"/>
                  </a:cubicBezTo>
                  <a:cubicBezTo>
                    <a:pt x="20523" y="134788"/>
                    <a:pt x="20523" y="135740"/>
                    <a:pt x="21475" y="134788"/>
                  </a:cubicBezTo>
                  <a:cubicBezTo>
                    <a:pt x="22428" y="134788"/>
                    <a:pt x="23380" y="132883"/>
                    <a:pt x="23380" y="130978"/>
                  </a:cubicBezTo>
                  <a:cubicBezTo>
                    <a:pt x="24333" y="130978"/>
                    <a:pt x="24333" y="130978"/>
                    <a:pt x="23380" y="130978"/>
                  </a:cubicBezTo>
                  <a:close/>
                  <a:moveTo>
                    <a:pt x="21475" y="88115"/>
                  </a:moveTo>
                  <a:cubicBezTo>
                    <a:pt x="21475" y="87163"/>
                    <a:pt x="21475" y="87163"/>
                    <a:pt x="21475" y="88115"/>
                  </a:cubicBezTo>
                  <a:cubicBezTo>
                    <a:pt x="23380" y="87163"/>
                    <a:pt x="23380" y="87163"/>
                    <a:pt x="23380" y="88115"/>
                  </a:cubicBezTo>
                  <a:cubicBezTo>
                    <a:pt x="23380" y="88115"/>
                    <a:pt x="23380" y="88115"/>
                    <a:pt x="21475" y="88115"/>
                  </a:cubicBezTo>
                  <a:cubicBezTo>
                    <a:pt x="22428" y="88115"/>
                    <a:pt x="21475" y="88115"/>
                    <a:pt x="21475" y="88115"/>
                  </a:cubicBezTo>
                  <a:close/>
                  <a:moveTo>
                    <a:pt x="22428" y="68113"/>
                  </a:moveTo>
                  <a:cubicBezTo>
                    <a:pt x="22428" y="68113"/>
                    <a:pt x="22428" y="68113"/>
                    <a:pt x="22428" y="68113"/>
                  </a:cubicBezTo>
                  <a:lnTo>
                    <a:pt x="25286" y="66208"/>
                  </a:lnTo>
                  <a:cubicBezTo>
                    <a:pt x="25286" y="67161"/>
                    <a:pt x="25286" y="70018"/>
                    <a:pt x="25286" y="70970"/>
                  </a:cubicBezTo>
                  <a:cubicBezTo>
                    <a:pt x="24333" y="71923"/>
                    <a:pt x="22428" y="69065"/>
                    <a:pt x="22428" y="68113"/>
                  </a:cubicBezTo>
                  <a:close/>
                  <a:moveTo>
                    <a:pt x="26238" y="126215"/>
                  </a:moveTo>
                  <a:cubicBezTo>
                    <a:pt x="26238" y="125263"/>
                    <a:pt x="25286" y="125263"/>
                    <a:pt x="24333" y="125263"/>
                  </a:cubicBezTo>
                  <a:lnTo>
                    <a:pt x="23380" y="125263"/>
                  </a:lnTo>
                  <a:cubicBezTo>
                    <a:pt x="23380" y="127168"/>
                    <a:pt x="24333" y="126215"/>
                    <a:pt x="26238" y="126215"/>
                  </a:cubicBezTo>
                  <a:cubicBezTo>
                    <a:pt x="25286" y="127168"/>
                    <a:pt x="26238" y="127168"/>
                    <a:pt x="26238" y="126215"/>
                  </a:cubicBezTo>
                  <a:close/>
                  <a:moveTo>
                    <a:pt x="25286" y="96688"/>
                  </a:moveTo>
                  <a:cubicBezTo>
                    <a:pt x="26238" y="96688"/>
                    <a:pt x="26238" y="96688"/>
                    <a:pt x="25286" y="96688"/>
                  </a:cubicBezTo>
                  <a:cubicBezTo>
                    <a:pt x="26238" y="94783"/>
                    <a:pt x="26238" y="92878"/>
                    <a:pt x="24333" y="92878"/>
                  </a:cubicBezTo>
                  <a:cubicBezTo>
                    <a:pt x="23380" y="92878"/>
                    <a:pt x="23380" y="93830"/>
                    <a:pt x="23380" y="95736"/>
                  </a:cubicBezTo>
                  <a:cubicBezTo>
                    <a:pt x="23380" y="95736"/>
                    <a:pt x="24333" y="96688"/>
                    <a:pt x="25286"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6" y="136693"/>
                    <a:pt x="25286" y="137645"/>
                    <a:pt x="25286" y="138598"/>
                  </a:cubicBezTo>
                  <a:cubicBezTo>
                    <a:pt x="25286" y="141455"/>
                    <a:pt x="27190" y="142408"/>
                    <a:pt x="29096" y="142408"/>
                  </a:cubicBezTo>
                  <a:cubicBezTo>
                    <a:pt x="29096" y="143361"/>
                    <a:pt x="29096" y="145265"/>
                    <a:pt x="31000" y="145265"/>
                  </a:cubicBezTo>
                  <a:cubicBezTo>
                    <a:pt x="31953" y="145265"/>
                    <a:pt x="31953" y="144313"/>
                    <a:pt x="31953" y="143361"/>
                  </a:cubicBezTo>
                  <a:cubicBezTo>
                    <a:pt x="31953" y="141455"/>
                    <a:pt x="32905" y="140503"/>
                    <a:pt x="31953" y="140503"/>
                  </a:cubicBezTo>
                  <a:close/>
                  <a:moveTo>
                    <a:pt x="26238" y="119548"/>
                  </a:moveTo>
                  <a:cubicBezTo>
                    <a:pt x="25286" y="118595"/>
                    <a:pt x="25286" y="119548"/>
                    <a:pt x="26238" y="119548"/>
                  </a:cubicBezTo>
                  <a:cubicBezTo>
                    <a:pt x="25286" y="120501"/>
                    <a:pt x="26238" y="120501"/>
                    <a:pt x="26238" y="120501"/>
                  </a:cubicBezTo>
                  <a:cubicBezTo>
                    <a:pt x="26238" y="120501"/>
                    <a:pt x="26238" y="120501"/>
                    <a:pt x="26238" y="119548"/>
                  </a:cubicBezTo>
                  <a:cubicBezTo>
                    <a:pt x="26238" y="119548"/>
                    <a:pt x="26238" y="119548"/>
                    <a:pt x="26238" y="119548"/>
                  </a:cubicBezTo>
                  <a:close/>
                  <a:moveTo>
                    <a:pt x="26238" y="72876"/>
                  </a:moveTo>
                  <a:cubicBezTo>
                    <a:pt x="26238" y="71923"/>
                    <a:pt x="26238" y="71923"/>
                    <a:pt x="26238" y="72876"/>
                  </a:cubicBezTo>
                  <a:cubicBezTo>
                    <a:pt x="27190" y="72876"/>
                    <a:pt x="27190" y="72876"/>
                    <a:pt x="27190" y="72876"/>
                  </a:cubicBezTo>
                  <a:cubicBezTo>
                    <a:pt x="27190" y="72876"/>
                    <a:pt x="26238" y="72876"/>
                    <a:pt x="26238" y="72876"/>
                  </a:cubicBezTo>
                  <a:cubicBezTo>
                    <a:pt x="26238" y="72876"/>
                    <a:pt x="26238" y="72876"/>
                    <a:pt x="26238" y="72876"/>
                  </a:cubicBezTo>
                  <a:close/>
                  <a:moveTo>
                    <a:pt x="26238" y="30965"/>
                  </a:moveTo>
                  <a:cubicBezTo>
                    <a:pt x="26238" y="30965"/>
                    <a:pt x="26238" y="30965"/>
                    <a:pt x="26238" y="30965"/>
                  </a:cubicBezTo>
                  <a:cubicBezTo>
                    <a:pt x="27190" y="30965"/>
                    <a:pt x="27190" y="30965"/>
                    <a:pt x="27190" y="30965"/>
                  </a:cubicBezTo>
                  <a:cubicBezTo>
                    <a:pt x="27190" y="30013"/>
                    <a:pt x="27190" y="30013"/>
                    <a:pt x="26238" y="30965"/>
                  </a:cubicBezTo>
                  <a:cubicBezTo>
                    <a:pt x="26238" y="30013"/>
                    <a:pt x="26238" y="30013"/>
                    <a:pt x="26238" y="30965"/>
                  </a:cubicBezTo>
                  <a:close/>
                  <a:moveTo>
                    <a:pt x="28143" y="128120"/>
                  </a:moveTo>
                  <a:cubicBezTo>
                    <a:pt x="28143" y="129073"/>
                    <a:pt x="29096" y="130026"/>
                    <a:pt x="30048" y="130026"/>
                  </a:cubicBezTo>
                  <a:cubicBezTo>
                    <a:pt x="30048" y="130026"/>
                    <a:pt x="31000" y="130026"/>
                    <a:pt x="30048" y="129073"/>
                  </a:cubicBezTo>
                  <a:cubicBezTo>
                    <a:pt x="30048" y="129073"/>
                    <a:pt x="29096" y="128120"/>
                    <a:pt x="28143" y="128120"/>
                  </a:cubicBezTo>
                  <a:cubicBezTo>
                    <a:pt x="29096" y="128120"/>
                    <a:pt x="28143" y="128120"/>
                    <a:pt x="28143" y="128120"/>
                  </a:cubicBezTo>
                  <a:close/>
                  <a:moveTo>
                    <a:pt x="29096" y="124311"/>
                  </a:moveTo>
                  <a:cubicBezTo>
                    <a:pt x="30048" y="124311"/>
                    <a:pt x="30048" y="123358"/>
                    <a:pt x="30048" y="122405"/>
                  </a:cubicBezTo>
                  <a:cubicBezTo>
                    <a:pt x="30048" y="122405"/>
                    <a:pt x="30048" y="121453"/>
                    <a:pt x="29096" y="121453"/>
                  </a:cubicBezTo>
                  <a:cubicBezTo>
                    <a:pt x="29096" y="122405"/>
                    <a:pt x="28143" y="123358"/>
                    <a:pt x="29096" y="124311"/>
                  </a:cubicBezTo>
                  <a:cubicBezTo>
                    <a:pt x="28143" y="124311"/>
                    <a:pt x="29096" y="124311"/>
                    <a:pt x="29096" y="124311"/>
                  </a:cubicBezTo>
                  <a:close/>
                  <a:moveTo>
                    <a:pt x="28143" y="68113"/>
                  </a:moveTo>
                  <a:lnTo>
                    <a:pt x="31000" y="68113"/>
                  </a:lnTo>
                  <a:cubicBezTo>
                    <a:pt x="31000" y="68113"/>
                    <a:pt x="30048" y="70970"/>
                    <a:pt x="29096" y="70970"/>
                  </a:cubicBezTo>
                  <a:cubicBezTo>
                    <a:pt x="29096" y="71923"/>
                    <a:pt x="28143" y="68113"/>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3836"/>
                    <a:pt x="29096" y="134788"/>
                  </a:cubicBezTo>
                  <a:close/>
                  <a:moveTo>
                    <a:pt x="30048" y="98593"/>
                  </a:moveTo>
                  <a:cubicBezTo>
                    <a:pt x="30048" y="98593"/>
                    <a:pt x="30048" y="99545"/>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7640"/>
                    <a:pt x="29096" y="97640"/>
                    <a:pt x="30048" y="98593"/>
                  </a:cubicBezTo>
                  <a:close/>
                  <a:moveTo>
                    <a:pt x="30048" y="37633"/>
                  </a:moveTo>
                  <a:cubicBezTo>
                    <a:pt x="30048" y="37633"/>
                    <a:pt x="31000" y="37633"/>
                    <a:pt x="30048" y="37633"/>
                  </a:cubicBezTo>
                  <a:cubicBezTo>
                    <a:pt x="31000" y="36680"/>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1"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1" y="124311"/>
                    <a:pt x="35763" y="124311"/>
                    <a:pt x="35763" y="123358"/>
                  </a:cubicBezTo>
                  <a:cubicBezTo>
                    <a:pt x="35763" y="122405"/>
                    <a:pt x="34811" y="122405"/>
                    <a:pt x="33858" y="121453"/>
                  </a:cubicBezTo>
                  <a:cubicBezTo>
                    <a:pt x="32905" y="120501"/>
                    <a:pt x="32905" y="122405"/>
                    <a:pt x="32905" y="122405"/>
                  </a:cubicBezTo>
                  <a:cubicBezTo>
                    <a:pt x="31953" y="124311"/>
                    <a:pt x="32905" y="124311"/>
                    <a:pt x="33858" y="124311"/>
                  </a:cubicBezTo>
                  <a:close/>
                  <a:moveTo>
                    <a:pt x="39573" y="133836"/>
                  </a:moveTo>
                  <a:cubicBezTo>
                    <a:pt x="38621" y="131930"/>
                    <a:pt x="36715" y="130978"/>
                    <a:pt x="34811" y="129073"/>
                  </a:cubicBezTo>
                  <a:cubicBezTo>
                    <a:pt x="34811"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1" y="30013"/>
                  </a:moveTo>
                  <a:lnTo>
                    <a:pt x="34811" y="30013"/>
                  </a:lnTo>
                  <a:lnTo>
                    <a:pt x="35763" y="28108"/>
                  </a:lnTo>
                  <a:cubicBezTo>
                    <a:pt x="35763" y="27155"/>
                    <a:pt x="36715" y="27155"/>
                    <a:pt x="35763" y="27155"/>
                  </a:cubicBezTo>
                  <a:cubicBezTo>
                    <a:pt x="34811" y="27155"/>
                    <a:pt x="33858" y="28108"/>
                    <a:pt x="32905" y="28108"/>
                  </a:cubicBezTo>
                  <a:cubicBezTo>
                    <a:pt x="32905" y="29061"/>
                    <a:pt x="34811" y="29061"/>
                    <a:pt x="34811" y="30013"/>
                  </a:cubicBezTo>
                  <a:close/>
                  <a:moveTo>
                    <a:pt x="35763" y="147170"/>
                  </a:moveTo>
                  <a:cubicBezTo>
                    <a:pt x="35763" y="146218"/>
                    <a:pt x="35763" y="146218"/>
                    <a:pt x="34811" y="146218"/>
                  </a:cubicBezTo>
                  <a:cubicBezTo>
                    <a:pt x="33858" y="146218"/>
                    <a:pt x="33858" y="146218"/>
                    <a:pt x="33858" y="147170"/>
                  </a:cubicBezTo>
                  <a:cubicBezTo>
                    <a:pt x="33858" y="147170"/>
                    <a:pt x="33858" y="148123"/>
                    <a:pt x="35763" y="147170"/>
                  </a:cubicBezTo>
                  <a:cubicBezTo>
                    <a:pt x="34811" y="148123"/>
                    <a:pt x="35763" y="147170"/>
                    <a:pt x="35763" y="147170"/>
                  </a:cubicBezTo>
                  <a:close/>
                  <a:moveTo>
                    <a:pt x="34811" y="34776"/>
                  </a:moveTo>
                  <a:cubicBezTo>
                    <a:pt x="34811" y="34776"/>
                    <a:pt x="32905" y="35728"/>
                    <a:pt x="34811" y="36680"/>
                  </a:cubicBezTo>
                  <a:cubicBezTo>
                    <a:pt x="35763" y="36680"/>
                    <a:pt x="36715" y="36680"/>
                    <a:pt x="36715" y="35728"/>
                  </a:cubicBezTo>
                  <a:cubicBezTo>
                    <a:pt x="36715" y="33823"/>
                    <a:pt x="36715" y="30965"/>
                    <a:pt x="34811" y="30013"/>
                  </a:cubicBezTo>
                  <a:cubicBezTo>
                    <a:pt x="35763" y="31918"/>
                    <a:pt x="35763" y="33823"/>
                    <a:pt x="34811" y="34776"/>
                  </a:cubicBezTo>
                  <a:close/>
                  <a:moveTo>
                    <a:pt x="37668" y="103355"/>
                  </a:moveTo>
                  <a:cubicBezTo>
                    <a:pt x="38621" y="103355"/>
                    <a:pt x="38621" y="102403"/>
                    <a:pt x="38621" y="101451"/>
                  </a:cubicBezTo>
                  <a:cubicBezTo>
                    <a:pt x="37668" y="99545"/>
                    <a:pt x="36715" y="99545"/>
                    <a:pt x="34811" y="98593"/>
                  </a:cubicBezTo>
                  <a:cubicBezTo>
                    <a:pt x="34811" y="98593"/>
                    <a:pt x="33858" y="99545"/>
                    <a:pt x="33858" y="99545"/>
                  </a:cubicBezTo>
                  <a:cubicBezTo>
                    <a:pt x="34811"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1" y="57636"/>
                    <a:pt x="35763" y="58588"/>
                  </a:cubicBezTo>
                  <a:cubicBezTo>
                    <a:pt x="34811" y="58588"/>
                    <a:pt x="34811" y="58588"/>
                    <a:pt x="35763" y="58588"/>
                  </a:cubicBezTo>
                  <a:close/>
                  <a:moveTo>
                    <a:pt x="41478" y="120501"/>
                  </a:moveTo>
                  <a:cubicBezTo>
                    <a:pt x="41478" y="119548"/>
                    <a:pt x="40525" y="119548"/>
                    <a:pt x="40525" y="119548"/>
                  </a:cubicBezTo>
                  <a:cubicBezTo>
                    <a:pt x="40525"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69065"/>
                  </a:moveTo>
                  <a:lnTo>
                    <a:pt x="40525" y="69065"/>
                  </a:lnTo>
                  <a:cubicBezTo>
                    <a:pt x="40525" y="68113"/>
                    <a:pt x="40525" y="67161"/>
                    <a:pt x="40525" y="67161"/>
                  </a:cubicBezTo>
                  <a:cubicBezTo>
                    <a:pt x="39573" y="68113"/>
                    <a:pt x="39573" y="68113"/>
                    <a:pt x="40525" y="69065"/>
                  </a:cubicBezTo>
                  <a:cubicBezTo>
                    <a:pt x="39573" y="69065"/>
                    <a:pt x="40525" y="70018"/>
                    <a:pt x="40525"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3383" y="70018"/>
                  </a:moveTo>
                  <a:cubicBezTo>
                    <a:pt x="44336" y="70018"/>
                    <a:pt x="44336" y="70018"/>
                    <a:pt x="43383" y="70018"/>
                  </a:cubicBezTo>
                  <a:lnTo>
                    <a:pt x="43383" y="70018"/>
                  </a:lnTo>
                  <a:cubicBezTo>
                    <a:pt x="43383" y="69065"/>
                    <a:pt x="43383" y="69065"/>
                    <a:pt x="43383" y="70018"/>
                  </a:cubicBezTo>
                  <a:cubicBezTo>
                    <a:pt x="43383" y="70018"/>
                    <a:pt x="43383" y="70018"/>
                    <a:pt x="43383" y="70018"/>
                  </a:cubicBezTo>
                  <a:close/>
                  <a:moveTo>
                    <a:pt x="44336" y="139551"/>
                  </a:moveTo>
                  <a:cubicBezTo>
                    <a:pt x="44336" y="138598"/>
                    <a:pt x="44336" y="138598"/>
                    <a:pt x="44336" y="139551"/>
                  </a:cubicBezTo>
                  <a:cubicBezTo>
                    <a:pt x="43383" y="139551"/>
                    <a:pt x="43383" y="139551"/>
                    <a:pt x="44336" y="139551"/>
                  </a:cubicBezTo>
                  <a:lnTo>
                    <a:pt x="44336" y="139551"/>
                  </a:lnTo>
                  <a:lnTo>
                    <a:pt x="44336" y="139551"/>
                  </a:lnTo>
                  <a:close/>
                  <a:moveTo>
                    <a:pt x="47193" y="29061"/>
                  </a:moveTo>
                  <a:cubicBezTo>
                    <a:pt x="47193" y="28108"/>
                    <a:pt x="46240" y="28108"/>
                    <a:pt x="46240" y="28108"/>
                  </a:cubicBezTo>
                  <a:cubicBezTo>
                    <a:pt x="45288" y="28108"/>
                    <a:pt x="45288" y="28108"/>
                    <a:pt x="45288" y="29061"/>
                  </a:cubicBezTo>
                  <a:cubicBezTo>
                    <a:pt x="45288" y="29061"/>
                    <a:pt x="45288" y="30013"/>
                    <a:pt x="47193" y="29061"/>
                  </a:cubicBezTo>
                  <a:cubicBezTo>
                    <a:pt x="46240" y="30013"/>
                    <a:pt x="47193" y="30013"/>
                    <a:pt x="47193" y="29061"/>
                  </a:cubicBezTo>
                  <a:close/>
                  <a:moveTo>
                    <a:pt x="50050" y="52873"/>
                  </a:moveTo>
                  <a:cubicBezTo>
                    <a:pt x="50050" y="51920"/>
                    <a:pt x="49098" y="51920"/>
                    <a:pt x="48146" y="51920"/>
                  </a:cubicBezTo>
                  <a:cubicBezTo>
                    <a:pt x="48146" y="51920"/>
                    <a:pt x="47193" y="51920"/>
                    <a:pt x="47193" y="52873"/>
                  </a:cubicBezTo>
                  <a:cubicBezTo>
                    <a:pt x="47193" y="52873"/>
                    <a:pt x="48146" y="53826"/>
                    <a:pt x="50050" y="52873"/>
                  </a:cubicBezTo>
                  <a:cubicBezTo>
                    <a:pt x="50050" y="53826"/>
                    <a:pt x="50050" y="53826"/>
                    <a:pt x="50050" y="52873"/>
                  </a:cubicBezTo>
                  <a:close/>
                  <a:moveTo>
                    <a:pt x="51003" y="38586"/>
                  </a:moveTo>
                  <a:lnTo>
                    <a:pt x="51003" y="38586"/>
                  </a:lnTo>
                  <a:lnTo>
                    <a:pt x="50050" y="38586"/>
                  </a:lnTo>
                  <a:cubicBezTo>
                    <a:pt x="49098" y="38586"/>
                    <a:pt x="50050" y="39538"/>
                    <a:pt x="51003" y="38586"/>
                  </a:cubicBezTo>
                  <a:cubicBezTo>
                    <a:pt x="50050" y="38586"/>
                    <a:pt x="50050" y="38586"/>
                    <a:pt x="51003" y="38586"/>
                  </a:cubicBezTo>
                  <a:close/>
                  <a:moveTo>
                    <a:pt x="51955" y="75733"/>
                  </a:moveTo>
                  <a:cubicBezTo>
                    <a:pt x="51955" y="80495"/>
                    <a:pt x="52908" y="80495"/>
                    <a:pt x="57671" y="80495"/>
                  </a:cubicBezTo>
                  <a:cubicBezTo>
                    <a:pt x="63386" y="80495"/>
                    <a:pt x="64338" y="79543"/>
                    <a:pt x="70053" y="80495"/>
                  </a:cubicBezTo>
                  <a:cubicBezTo>
                    <a:pt x="71005" y="80495"/>
                    <a:pt x="71958" y="80495"/>
                    <a:pt x="72911" y="80495"/>
                  </a:cubicBezTo>
                  <a:cubicBezTo>
                    <a:pt x="76721"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6" y="15726"/>
                    <a:pt x="84340" y="13820"/>
                    <a:pt x="83388" y="11915"/>
                  </a:cubicBezTo>
                  <a:cubicBezTo>
                    <a:pt x="79578" y="8105"/>
                    <a:pt x="74815" y="7153"/>
                    <a:pt x="70053" y="10011"/>
                  </a:cubicBezTo>
                  <a:cubicBezTo>
                    <a:pt x="67196" y="11915"/>
                    <a:pt x="64338" y="14773"/>
                    <a:pt x="62433" y="17630"/>
                  </a:cubicBezTo>
                  <a:cubicBezTo>
                    <a:pt x="59575" y="23345"/>
                    <a:pt x="56718" y="29061"/>
                    <a:pt x="55765" y="34776"/>
                  </a:cubicBezTo>
                  <a:cubicBezTo>
                    <a:pt x="53861" y="49063"/>
                    <a:pt x="51955" y="62398"/>
                    <a:pt x="51955" y="75733"/>
                  </a:cubicBezTo>
                  <a:close/>
                  <a:moveTo>
                    <a:pt x="111011" y="128120"/>
                  </a:moveTo>
                  <a:cubicBezTo>
                    <a:pt x="111011" y="127168"/>
                    <a:pt x="110058" y="125263"/>
                    <a:pt x="109105" y="125263"/>
                  </a:cubicBezTo>
                  <a:cubicBezTo>
                    <a:pt x="106248" y="127168"/>
                    <a:pt x="106248" y="126215"/>
                    <a:pt x="105296" y="123358"/>
                  </a:cubicBezTo>
                  <a:cubicBezTo>
                    <a:pt x="105296" y="123358"/>
                    <a:pt x="103390" y="123358"/>
                    <a:pt x="102438" y="123358"/>
                  </a:cubicBezTo>
                  <a:cubicBezTo>
                    <a:pt x="101486" y="123358"/>
                    <a:pt x="102438" y="124311"/>
                    <a:pt x="102438" y="124311"/>
                  </a:cubicBezTo>
                  <a:cubicBezTo>
                    <a:pt x="102438" y="127168"/>
                    <a:pt x="109105" y="128120"/>
                    <a:pt x="106248" y="130026"/>
                  </a:cubicBezTo>
                  <a:cubicBezTo>
                    <a:pt x="107200" y="130978"/>
                    <a:pt x="107200" y="132883"/>
                    <a:pt x="108153" y="131930"/>
                  </a:cubicBezTo>
                  <a:cubicBezTo>
                    <a:pt x="110058" y="130978"/>
                    <a:pt x="110058" y="129073"/>
                    <a:pt x="111011"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39538"/>
                    <a:pt x="104343" y="40490"/>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2438" y="30965"/>
                    <a:pt x="104343" y="30965"/>
                    <a:pt x="105296" y="30965"/>
                  </a:cubicBezTo>
                  <a:close/>
                  <a:moveTo>
                    <a:pt x="106248" y="117643"/>
                  </a:moveTo>
                  <a:cubicBezTo>
                    <a:pt x="108153" y="118595"/>
                    <a:pt x="109105" y="121453"/>
                    <a:pt x="110058" y="123358"/>
                  </a:cubicBezTo>
                  <a:cubicBezTo>
                    <a:pt x="110058" y="124311"/>
                    <a:pt x="111011" y="124311"/>
                    <a:pt x="111011"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6" y="125263"/>
                  </a:cubicBezTo>
                  <a:cubicBezTo>
                    <a:pt x="121488" y="124311"/>
                    <a:pt x="121488" y="124311"/>
                    <a:pt x="121488" y="123358"/>
                  </a:cubicBezTo>
                  <a:cubicBezTo>
                    <a:pt x="120536" y="123358"/>
                    <a:pt x="120536" y="123358"/>
                    <a:pt x="120536" y="122405"/>
                  </a:cubicBezTo>
                  <a:cubicBezTo>
                    <a:pt x="120536" y="121453"/>
                    <a:pt x="122440" y="119548"/>
                    <a:pt x="122440" y="118595"/>
                  </a:cubicBezTo>
                  <a:cubicBezTo>
                    <a:pt x="122440" y="118595"/>
                    <a:pt x="122440" y="116690"/>
                    <a:pt x="122440" y="117643"/>
                  </a:cubicBezTo>
                  <a:cubicBezTo>
                    <a:pt x="120536"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1" y="118595"/>
                    <a:pt x="110058" y="117643"/>
                    <a:pt x="109105" y="117643"/>
                  </a:cubicBezTo>
                  <a:cubicBezTo>
                    <a:pt x="108153" y="116690"/>
                    <a:pt x="108153" y="115738"/>
                    <a:pt x="107200" y="117643"/>
                  </a:cubicBezTo>
                  <a:cubicBezTo>
                    <a:pt x="106248" y="116690"/>
                    <a:pt x="106248" y="117643"/>
                    <a:pt x="106248" y="117643"/>
                  </a:cubicBezTo>
                  <a:close/>
                  <a:moveTo>
                    <a:pt x="111011" y="50968"/>
                  </a:moveTo>
                  <a:cubicBezTo>
                    <a:pt x="111011" y="50968"/>
                    <a:pt x="110058" y="50968"/>
                    <a:pt x="111011" y="50968"/>
                  </a:cubicBezTo>
                  <a:cubicBezTo>
                    <a:pt x="111011" y="53826"/>
                    <a:pt x="110058" y="53826"/>
                    <a:pt x="109105" y="53826"/>
                  </a:cubicBezTo>
                  <a:cubicBezTo>
                    <a:pt x="107200" y="52873"/>
                    <a:pt x="106248" y="53826"/>
                    <a:pt x="107200" y="55730"/>
                  </a:cubicBezTo>
                  <a:cubicBezTo>
                    <a:pt x="108153" y="57636"/>
                    <a:pt x="107200" y="58588"/>
                    <a:pt x="106248" y="59540"/>
                  </a:cubicBezTo>
                  <a:cubicBezTo>
                    <a:pt x="105296" y="61445"/>
                    <a:pt x="107200" y="64303"/>
                    <a:pt x="108153" y="64303"/>
                  </a:cubicBezTo>
                  <a:cubicBezTo>
                    <a:pt x="111011" y="61445"/>
                    <a:pt x="111011" y="65255"/>
                    <a:pt x="112915" y="65255"/>
                  </a:cubicBezTo>
                  <a:lnTo>
                    <a:pt x="112915" y="65255"/>
                  </a:lnTo>
                  <a:cubicBezTo>
                    <a:pt x="113868" y="66208"/>
                    <a:pt x="114821" y="67161"/>
                    <a:pt x="114821" y="69065"/>
                  </a:cubicBezTo>
                  <a:cubicBezTo>
                    <a:pt x="114821" y="70970"/>
                    <a:pt x="115773" y="73828"/>
                    <a:pt x="117678" y="73828"/>
                  </a:cubicBezTo>
                  <a:cubicBezTo>
                    <a:pt x="119583" y="73828"/>
                    <a:pt x="123393" y="74780"/>
                    <a:pt x="124346" y="70970"/>
                  </a:cubicBezTo>
                  <a:cubicBezTo>
                    <a:pt x="124346" y="70018"/>
                    <a:pt x="125298" y="70018"/>
                    <a:pt x="124346" y="69065"/>
                  </a:cubicBezTo>
                  <a:cubicBezTo>
                    <a:pt x="123393" y="68113"/>
                    <a:pt x="123393" y="68113"/>
                    <a:pt x="122440" y="69065"/>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1"/>
                    <a:pt x="120536" y="66208"/>
                  </a:cubicBezTo>
                  <a:cubicBezTo>
                    <a:pt x="120536" y="65255"/>
                    <a:pt x="121488" y="65255"/>
                    <a:pt x="121488" y="64303"/>
                  </a:cubicBezTo>
                  <a:cubicBezTo>
                    <a:pt x="121488" y="64303"/>
                    <a:pt x="120536" y="64303"/>
                    <a:pt x="120536" y="64303"/>
                  </a:cubicBezTo>
                  <a:cubicBezTo>
                    <a:pt x="119583" y="64303"/>
                    <a:pt x="117678" y="64303"/>
                    <a:pt x="116725" y="65255"/>
                  </a:cubicBezTo>
                  <a:cubicBezTo>
                    <a:pt x="115773" y="65255"/>
                    <a:pt x="114821" y="66208"/>
                    <a:pt x="114821" y="65255"/>
                  </a:cubicBezTo>
                  <a:cubicBezTo>
                    <a:pt x="114821" y="63351"/>
                    <a:pt x="113868" y="63351"/>
                    <a:pt x="112915" y="63351"/>
                  </a:cubicBezTo>
                  <a:cubicBezTo>
                    <a:pt x="111963" y="63351"/>
                    <a:pt x="111011" y="62398"/>
                    <a:pt x="111963" y="61445"/>
                  </a:cubicBezTo>
                  <a:cubicBezTo>
                    <a:pt x="111963" y="60493"/>
                    <a:pt x="112915" y="61445"/>
                    <a:pt x="113868" y="61445"/>
                  </a:cubicBezTo>
                  <a:cubicBezTo>
                    <a:pt x="114821" y="61445"/>
                    <a:pt x="116725" y="62398"/>
                    <a:pt x="117678" y="60493"/>
                  </a:cubicBezTo>
                  <a:cubicBezTo>
                    <a:pt x="118630" y="58588"/>
                    <a:pt x="115773" y="59540"/>
                    <a:pt x="114821" y="58588"/>
                  </a:cubicBezTo>
                  <a:cubicBezTo>
                    <a:pt x="114821" y="58588"/>
                    <a:pt x="113868" y="58588"/>
                    <a:pt x="113868" y="57636"/>
                  </a:cubicBezTo>
                  <a:cubicBezTo>
                    <a:pt x="113868" y="56683"/>
                    <a:pt x="114821" y="56683"/>
                    <a:pt x="115773" y="56683"/>
                  </a:cubicBezTo>
                  <a:cubicBezTo>
                    <a:pt x="116725" y="56683"/>
                    <a:pt x="118630" y="55730"/>
                    <a:pt x="117678" y="54778"/>
                  </a:cubicBezTo>
                  <a:cubicBezTo>
                    <a:pt x="116725" y="49063"/>
                    <a:pt x="112915" y="54778"/>
                    <a:pt x="111011" y="50968"/>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1" y="46205"/>
                    <a:pt x="111963" y="47158"/>
                    <a:pt x="112915" y="47158"/>
                  </a:cubicBezTo>
                  <a:cubicBezTo>
                    <a:pt x="111963" y="44301"/>
                    <a:pt x="110058" y="46205"/>
                    <a:pt x="108153" y="45253"/>
                  </a:cubicBezTo>
                  <a:cubicBezTo>
                    <a:pt x="108153" y="46205"/>
                    <a:pt x="106248" y="47158"/>
                    <a:pt x="107200" y="48111"/>
                  </a:cubicBezTo>
                  <a:close/>
                  <a:moveTo>
                    <a:pt x="111963" y="71923"/>
                  </a:moveTo>
                  <a:cubicBezTo>
                    <a:pt x="112915" y="71923"/>
                    <a:pt x="112915" y="70970"/>
                    <a:pt x="111963" y="71923"/>
                  </a:cubicBezTo>
                  <a:cubicBezTo>
                    <a:pt x="111963" y="70018"/>
                    <a:pt x="111011" y="69065"/>
                    <a:pt x="110058" y="70018"/>
                  </a:cubicBezTo>
                  <a:cubicBezTo>
                    <a:pt x="109105" y="70970"/>
                    <a:pt x="108153" y="72876"/>
                    <a:pt x="110058" y="73828"/>
                  </a:cubicBezTo>
                  <a:cubicBezTo>
                    <a:pt x="111963" y="74780"/>
                    <a:pt x="111011"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1"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1" y="139551"/>
                  </a:moveTo>
                  <a:cubicBezTo>
                    <a:pt x="111011" y="138598"/>
                    <a:pt x="111011" y="138598"/>
                    <a:pt x="110058" y="138598"/>
                  </a:cubicBezTo>
                  <a:cubicBezTo>
                    <a:pt x="109105" y="138598"/>
                    <a:pt x="109105" y="138598"/>
                    <a:pt x="109105" y="139551"/>
                  </a:cubicBezTo>
                  <a:cubicBezTo>
                    <a:pt x="109105" y="139551"/>
                    <a:pt x="109105" y="140503"/>
                    <a:pt x="111011" y="139551"/>
                  </a:cubicBezTo>
                  <a:cubicBezTo>
                    <a:pt x="111011" y="140503"/>
                    <a:pt x="111011" y="140503"/>
                    <a:pt x="111011" y="139551"/>
                  </a:cubicBezTo>
                  <a:close/>
                  <a:moveTo>
                    <a:pt x="111963" y="133836"/>
                  </a:moveTo>
                  <a:cubicBezTo>
                    <a:pt x="111963" y="133836"/>
                    <a:pt x="111963" y="132883"/>
                    <a:pt x="111963" y="133836"/>
                  </a:cubicBezTo>
                  <a:cubicBezTo>
                    <a:pt x="111011" y="132883"/>
                    <a:pt x="110058" y="133836"/>
                    <a:pt x="110058" y="133836"/>
                  </a:cubicBezTo>
                  <a:cubicBezTo>
                    <a:pt x="111011" y="133836"/>
                    <a:pt x="111011"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1"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5773" y="72876"/>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3828"/>
                  </a:moveTo>
                  <a:cubicBezTo>
                    <a:pt x="118630" y="73828"/>
                    <a:pt x="116725" y="73828"/>
                    <a:pt x="116725" y="75733"/>
                  </a:cubicBezTo>
                  <a:cubicBezTo>
                    <a:pt x="116725" y="76686"/>
                    <a:pt x="117678" y="76686"/>
                    <a:pt x="118630" y="76686"/>
                  </a:cubicBezTo>
                  <a:cubicBezTo>
                    <a:pt x="119583" y="76686"/>
                    <a:pt x="121488" y="76686"/>
                    <a:pt x="121488" y="75733"/>
                  </a:cubicBezTo>
                  <a:cubicBezTo>
                    <a:pt x="122440" y="73828"/>
                    <a:pt x="120536" y="74780"/>
                    <a:pt x="119583" y="73828"/>
                  </a:cubicBezTo>
                  <a:close/>
                  <a:moveTo>
                    <a:pt x="120536" y="139551"/>
                  </a:moveTo>
                  <a:cubicBezTo>
                    <a:pt x="120536" y="138598"/>
                    <a:pt x="120536" y="137645"/>
                    <a:pt x="118630" y="137645"/>
                  </a:cubicBezTo>
                  <a:cubicBezTo>
                    <a:pt x="118630" y="137645"/>
                    <a:pt x="117678" y="137645"/>
                    <a:pt x="117678" y="138598"/>
                  </a:cubicBezTo>
                  <a:cubicBezTo>
                    <a:pt x="117678" y="139551"/>
                    <a:pt x="119583" y="139551"/>
                    <a:pt x="120536" y="139551"/>
                  </a:cubicBezTo>
                  <a:cubicBezTo>
                    <a:pt x="120536" y="140503"/>
                    <a:pt x="120536" y="140503"/>
                    <a:pt x="120536" y="139551"/>
                  </a:cubicBezTo>
                  <a:close/>
                  <a:moveTo>
                    <a:pt x="118630" y="48111"/>
                  </a:moveTo>
                  <a:cubicBezTo>
                    <a:pt x="118630" y="49063"/>
                    <a:pt x="119583" y="49063"/>
                    <a:pt x="120536" y="49063"/>
                  </a:cubicBezTo>
                  <a:cubicBezTo>
                    <a:pt x="121488" y="49063"/>
                    <a:pt x="121488" y="49063"/>
                    <a:pt x="121488" y="48111"/>
                  </a:cubicBezTo>
                  <a:cubicBezTo>
                    <a:pt x="121488" y="47158"/>
                    <a:pt x="120536" y="46205"/>
                    <a:pt x="119583" y="46205"/>
                  </a:cubicBezTo>
                  <a:cubicBezTo>
                    <a:pt x="118630" y="46205"/>
                    <a:pt x="118630" y="47158"/>
                    <a:pt x="118630" y="48111"/>
                  </a:cubicBezTo>
                  <a:close/>
                  <a:moveTo>
                    <a:pt x="118630" y="38586"/>
                  </a:moveTo>
                  <a:cubicBezTo>
                    <a:pt x="119583" y="38586"/>
                    <a:pt x="119583" y="38586"/>
                    <a:pt x="120536" y="37633"/>
                  </a:cubicBezTo>
                  <a:cubicBezTo>
                    <a:pt x="120536" y="36680"/>
                    <a:pt x="120536" y="36680"/>
                    <a:pt x="120536" y="36680"/>
                  </a:cubicBezTo>
                  <a:cubicBezTo>
                    <a:pt x="119583" y="37633"/>
                    <a:pt x="119583" y="37633"/>
                    <a:pt x="118630" y="38586"/>
                  </a:cubicBezTo>
                  <a:lnTo>
                    <a:pt x="118630" y="38586"/>
                  </a:lnTo>
                  <a:close/>
                  <a:moveTo>
                    <a:pt x="120536" y="54778"/>
                  </a:moveTo>
                  <a:cubicBezTo>
                    <a:pt x="120536" y="54778"/>
                    <a:pt x="120536" y="55730"/>
                    <a:pt x="120536" y="54778"/>
                  </a:cubicBezTo>
                  <a:lnTo>
                    <a:pt x="123393" y="58588"/>
                  </a:lnTo>
                  <a:cubicBezTo>
                    <a:pt x="123393" y="58588"/>
                    <a:pt x="123393" y="57636"/>
                    <a:pt x="123393" y="57636"/>
                  </a:cubicBezTo>
                  <a:cubicBezTo>
                    <a:pt x="123393" y="56683"/>
                    <a:pt x="122440" y="55730"/>
                    <a:pt x="120536" y="54778"/>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6"/>
                    <a:pt x="123393" y="130026"/>
                  </a:cubicBezTo>
                  <a:cubicBezTo>
                    <a:pt x="124346" y="130026"/>
                    <a:pt x="124346" y="130026"/>
                    <a:pt x="124346" y="129073"/>
                  </a:cubicBezTo>
                  <a:cubicBezTo>
                    <a:pt x="124346" y="129073"/>
                    <a:pt x="123393" y="129073"/>
                    <a:pt x="122440" y="129073"/>
                  </a:cubicBezTo>
                  <a:cubicBezTo>
                    <a:pt x="123393" y="128120"/>
                    <a:pt x="122440" y="129073"/>
                    <a:pt x="122440" y="129073"/>
                  </a:cubicBezTo>
                  <a:close/>
                  <a:moveTo>
                    <a:pt x="123393" y="124311"/>
                  </a:moveTo>
                  <a:cubicBezTo>
                    <a:pt x="124346" y="124311"/>
                    <a:pt x="124346" y="124311"/>
                    <a:pt x="123393" y="124311"/>
                  </a:cubicBezTo>
                  <a:cubicBezTo>
                    <a:pt x="126250" y="125263"/>
                    <a:pt x="127203" y="124311"/>
                    <a:pt x="128155" y="122405"/>
                  </a:cubicBezTo>
                  <a:cubicBezTo>
                    <a:pt x="129108" y="121453"/>
                    <a:pt x="126250" y="122405"/>
                    <a:pt x="124346" y="121453"/>
                  </a:cubicBezTo>
                  <a:cubicBezTo>
                    <a:pt x="124346" y="122405"/>
                    <a:pt x="123393" y="123358"/>
                    <a:pt x="123393" y="124311"/>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59540"/>
                    <a:pt x="127203" y="60493"/>
                  </a:cubicBezTo>
                  <a:lnTo>
                    <a:pt x="125298" y="61445"/>
                  </a:lnTo>
                  <a:cubicBezTo>
                    <a:pt x="125298" y="61445"/>
                    <a:pt x="125298" y="62398"/>
                    <a:pt x="126250" y="62398"/>
                  </a:cubicBezTo>
                  <a:cubicBezTo>
                    <a:pt x="126250" y="61445"/>
                    <a:pt x="127203" y="61445"/>
                    <a:pt x="127203" y="60493"/>
                  </a:cubicBezTo>
                  <a:close/>
                  <a:moveTo>
                    <a:pt x="126250" y="54778"/>
                  </a:moveTo>
                  <a:cubicBezTo>
                    <a:pt x="126250" y="55730"/>
                    <a:pt x="127203" y="55730"/>
                    <a:pt x="128155" y="55730"/>
                  </a:cubicBezTo>
                  <a:cubicBezTo>
                    <a:pt x="128155" y="55730"/>
                    <a:pt x="129108" y="55730"/>
                    <a:pt x="129108" y="54778"/>
                  </a:cubicBezTo>
                  <a:cubicBezTo>
                    <a:pt x="128155" y="54778"/>
                    <a:pt x="127203" y="53826"/>
                    <a:pt x="126250" y="54778"/>
                  </a:cubicBezTo>
                  <a:cubicBezTo>
                    <a:pt x="126250" y="54778"/>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7" name="Freeform 336">
              <a:extLst>
                <a:ext uri="{FF2B5EF4-FFF2-40B4-BE49-F238E27FC236}">
                  <a16:creationId xmlns:a16="http://schemas.microsoft.com/office/drawing/2014/main" id="{6792DBDB-82B5-4805-8F7A-007361D5191E}"/>
                </a:ext>
              </a:extLst>
            </p:cNvPr>
            <p:cNvSpPr/>
            <p:nvPr/>
          </p:nvSpPr>
          <p:spPr>
            <a:xfrm>
              <a:off x="608978" y="86925"/>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9093 w 161015"/>
                <a:gd name="connsiteY99" fmla="*/ 117157 h 181451"/>
                <a:gd name="connsiteX100" fmla="*/ 19093 w 161015"/>
                <a:gd name="connsiteY100" fmla="*/ 118110 h 181451"/>
                <a:gd name="connsiteX101" fmla="*/ 19093 w 161015"/>
                <a:gd name="connsiteY101" fmla="*/ 120015 h 181451"/>
                <a:gd name="connsiteX102" fmla="*/ 21951 w 161015"/>
                <a:gd name="connsiteY102" fmla="*/ 118110 h 181451"/>
                <a:gd name="connsiteX103" fmla="*/ 22903 w 161015"/>
                <a:gd name="connsiteY103" fmla="*/ 115253 h 181451"/>
                <a:gd name="connsiteX104" fmla="*/ 19093 w 161015"/>
                <a:gd name="connsiteY104" fmla="*/ 111443 h 181451"/>
                <a:gd name="connsiteX105" fmla="*/ 19093 w 161015"/>
                <a:gd name="connsiteY105" fmla="*/ 117157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7 h 181451"/>
                <a:gd name="connsiteX120" fmla="*/ 21951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2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6197 h 181451"/>
                <a:gd name="connsiteX232" fmla="*/ 32428 w 161015"/>
                <a:gd name="connsiteY232" fmla="*/ 56197 h 181451"/>
                <a:gd name="connsiteX233" fmla="*/ 32428 w 161015"/>
                <a:gd name="connsiteY233" fmla="*/ 56197 h 181451"/>
                <a:gd name="connsiteX234" fmla="*/ 32428 w 161015"/>
                <a:gd name="connsiteY234" fmla="*/ 56197 h 181451"/>
                <a:gd name="connsiteX235" fmla="*/ 32428 w 161015"/>
                <a:gd name="connsiteY235" fmla="*/ 56197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7191 w 161015"/>
                <a:gd name="connsiteY278" fmla="*/ 128588 h 181451"/>
                <a:gd name="connsiteX279" fmla="*/ 39096 w 161015"/>
                <a:gd name="connsiteY279" fmla="*/ 127635 h 181451"/>
                <a:gd name="connsiteX280" fmla="*/ 39096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4341 w 161015"/>
                <a:gd name="connsiteY374" fmla="*/ 60007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7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008 w 161015"/>
                <a:gd name="connsiteY490" fmla="*/ 84772 h 181451"/>
                <a:gd name="connsiteX491" fmla="*/ 102913 w 161015"/>
                <a:gd name="connsiteY491" fmla="*/ 88582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7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1008 w 161015"/>
                <a:gd name="connsiteY513" fmla="*/ 135255 h 181451"/>
                <a:gd name="connsiteX514" fmla="*/ 101008 w 161015"/>
                <a:gd name="connsiteY514" fmla="*/ 135255 h 181451"/>
                <a:gd name="connsiteX515" fmla="*/ 101961 w 161015"/>
                <a:gd name="connsiteY515" fmla="*/ 133350 h 181451"/>
                <a:gd name="connsiteX516" fmla="*/ 101961 w 161015"/>
                <a:gd name="connsiteY516" fmla="*/ 133350 h 181451"/>
                <a:gd name="connsiteX517" fmla="*/ 101008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7147 h 181451"/>
                <a:gd name="connsiteX551" fmla="*/ 105771 w 161015"/>
                <a:gd name="connsiteY551" fmla="*/ 37147 h 181451"/>
                <a:gd name="connsiteX552" fmla="*/ 105771 w 161015"/>
                <a:gd name="connsiteY552" fmla="*/ 37147 h 181451"/>
                <a:gd name="connsiteX553" fmla="*/ 105771 w 161015"/>
                <a:gd name="connsiteY553" fmla="*/ 37147 h 181451"/>
                <a:gd name="connsiteX554" fmla="*/ 105771 w 161015"/>
                <a:gd name="connsiteY554" fmla="*/ 37147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005 h 181451"/>
                <a:gd name="connsiteX657" fmla="*/ 114343 w 161015"/>
                <a:gd name="connsiteY657" fmla="*/ 40005 h 181451"/>
                <a:gd name="connsiteX658" fmla="*/ 114343 w 161015"/>
                <a:gd name="connsiteY658" fmla="*/ 39053 h 181451"/>
                <a:gd name="connsiteX659" fmla="*/ 113391 w 161015"/>
                <a:gd name="connsiteY659" fmla="*/ 40005 h 181451"/>
                <a:gd name="connsiteX660" fmla="*/ 113391 w 161015"/>
                <a:gd name="connsiteY660" fmla="*/ 40005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2 h 181451"/>
                <a:gd name="connsiteX683" fmla="*/ 116248 w 161015"/>
                <a:gd name="connsiteY683" fmla="*/ 87630 h 181451"/>
                <a:gd name="connsiteX684" fmla="*/ 114343 w 161015"/>
                <a:gd name="connsiteY684" fmla="*/ 89535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59111"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8590"/>
                    <a:pt x="9568" y="146685"/>
                    <a:pt x="10521" y="145732"/>
                  </a:cubicBezTo>
                  <a:cubicBezTo>
                    <a:pt x="10521" y="145732"/>
                    <a:pt x="10521"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6236" y="154305"/>
                    <a:pt x="17188" y="153353"/>
                    <a:pt x="18141" y="151447"/>
                  </a:cubicBezTo>
                  <a:close/>
                  <a:moveTo>
                    <a:pt x="19093" y="117157"/>
                  </a:moveTo>
                  <a:cubicBezTo>
                    <a:pt x="19093" y="117157"/>
                    <a:pt x="19093" y="118110"/>
                    <a:pt x="19093" y="118110"/>
                  </a:cubicBezTo>
                  <a:cubicBezTo>
                    <a:pt x="19093" y="119063"/>
                    <a:pt x="18141" y="120015"/>
                    <a:pt x="19093" y="120015"/>
                  </a:cubicBezTo>
                  <a:cubicBezTo>
                    <a:pt x="20046" y="120015"/>
                    <a:pt x="20998" y="119063"/>
                    <a:pt x="21951" y="118110"/>
                  </a:cubicBezTo>
                  <a:cubicBezTo>
                    <a:pt x="22903" y="117157"/>
                    <a:pt x="23856" y="116205"/>
                    <a:pt x="22903" y="115253"/>
                  </a:cubicBezTo>
                  <a:cubicBezTo>
                    <a:pt x="21951" y="114300"/>
                    <a:pt x="20046" y="113347"/>
                    <a:pt x="19093" y="111443"/>
                  </a:cubicBezTo>
                  <a:cubicBezTo>
                    <a:pt x="17188" y="115253"/>
                    <a:pt x="18141" y="116205"/>
                    <a:pt x="19093" y="117157"/>
                  </a:cubicBezTo>
                  <a:close/>
                  <a:moveTo>
                    <a:pt x="24808" y="154305"/>
                  </a:moveTo>
                  <a:lnTo>
                    <a:pt x="24808" y="154305"/>
                  </a:lnTo>
                  <a:lnTo>
                    <a:pt x="24808" y="154305"/>
                  </a:lnTo>
                  <a:cubicBezTo>
                    <a:pt x="23856" y="152400"/>
                    <a:pt x="24808" y="150495"/>
                    <a:pt x="22903" y="151447"/>
                  </a:cubicBezTo>
                  <a:cubicBezTo>
                    <a:pt x="20998" y="152400"/>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7"/>
                    <a:pt x="24808" y="154305"/>
                  </a:cubicBezTo>
                  <a:close/>
                  <a:moveTo>
                    <a:pt x="21951" y="39053"/>
                  </a:moveTo>
                  <a:cubicBezTo>
                    <a:pt x="21951" y="39053"/>
                    <a:pt x="21951" y="38100"/>
                    <a:pt x="21951" y="39053"/>
                  </a:cubicBezTo>
                  <a:cubicBezTo>
                    <a:pt x="20046" y="38100"/>
                    <a:pt x="20046" y="39053"/>
                    <a:pt x="20046" y="40005"/>
                  </a:cubicBezTo>
                  <a:cubicBezTo>
                    <a:pt x="20046" y="40957"/>
                    <a:pt x="20046" y="40957"/>
                    <a:pt x="20998" y="40957"/>
                  </a:cubicBezTo>
                  <a:cubicBezTo>
                    <a:pt x="21951" y="40957"/>
                    <a:pt x="21951" y="40005"/>
                    <a:pt x="21951"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4808" y="119063"/>
                    <a:pt x="24808" y="120015"/>
                  </a:cubicBezTo>
                  <a:close/>
                  <a:moveTo>
                    <a:pt x="20998" y="112395"/>
                  </a:moveTo>
                  <a:cubicBezTo>
                    <a:pt x="20998" y="113347"/>
                    <a:pt x="20998" y="113347"/>
                    <a:pt x="20998" y="112395"/>
                  </a:cubicBezTo>
                  <a:cubicBezTo>
                    <a:pt x="21951" y="113347"/>
                    <a:pt x="21951" y="113347"/>
                    <a:pt x="20998" y="112395"/>
                  </a:cubicBezTo>
                  <a:cubicBezTo>
                    <a:pt x="21951" y="112395"/>
                    <a:pt x="21951" y="112395"/>
                    <a:pt x="20998" y="112395"/>
                  </a:cubicBezTo>
                  <a:cubicBezTo>
                    <a:pt x="20998"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2903"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3856" y="33338"/>
                  </a:moveTo>
                  <a:cubicBezTo>
                    <a:pt x="23856" y="32385"/>
                    <a:pt x="23856" y="32385"/>
                    <a:pt x="22903" y="32385"/>
                  </a:cubicBezTo>
                  <a:cubicBezTo>
                    <a:pt x="21951" y="32385"/>
                    <a:pt x="21951" y="33338"/>
                    <a:pt x="21951" y="33338"/>
                  </a:cubicBezTo>
                  <a:cubicBezTo>
                    <a:pt x="22903" y="33338"/>
                    <a:pt x="22903" y="33338"/>
                    <a:pt x="23856" y="33338"/>
                  </a:cubicBezTo>
                  <a:cubicBezTo>
                    <a:pt x="23856" y="34290"/>
                    <a:pt x="23856" y="33338"/>
                    <a:pt x="23856" y="33338"/>
                  </a:cubicBezTo>
                  <a:close/>
                  <a:moveTo>
                    <a:pt x="24808" y="154305"/>
                  </a:moveTo>
                  <a:lnTo>
                    <a:pt x="24808" y="157163"/>
                  </a:lnTo>
                  <a:cubicBezTo>
                    <a:pt x="24808" y="157163"/>
                    <a:pt x="24808" y="157163"/>
                    <a:pt x="24808" y="157163"/>
                  </a:cubicBezTo>
                  <a:cubicBezTo>
                    <a:pt x="22903" y="156210"/>
                    <a:pt x="22903" y="155257"/>
                    <a:pt x="24808" y="154305"/>
                  </a:cubicBezTo>
                  <a:cubicBezTo>
                    <a:pt x="24808" y="154305"/>
                    <a:pt x="24808" y="154305"/>
                    <a:pt x="24808" y="154305"/>
                  </a:cubicBezTo>
                  <a:close/>
                  <a:moveTo>
                    <a:pt x="22903" y="107632"/>
                  </a:moveTo>
                  <a:cubicBezTo>
                    <a:pt x="22903" y="108585"/>
                    <a:pt x="23856" y="109538"/>
                    <a:pt x="24808" y="109538"/>
                  </a:cubicBezTo>
                  <a:cubicBezTo>
                    <a:pt x="25761" y="109538"/>
                    <a:pt x="24808" y="107632"/>
                    <a:pt x="25761" y="106680"/>
                  </a:cubicBezTo>
                  <a:cubicBezTo>
                    <a:pt x="25761" y="105728"/>
                    <a:pt x="25761" y="104775"/>
                    <a:pt x="25761" y="104775"/>
                  </a:cubicBezTo>
                  <a:cubicBezTo>
                    <a:pt x="23856" y="104775"/>
                    <a:pt x="23856" y="106680"/>
                    <a:pt x="22903" y="107632"/>
                  </a:cubicBezTo>
                  <a:close/>
                  <a:moveTo>
                    <a:pt x="25761" y="98107"/>
                  </a:moveTo>
                  <a:lnTo>
                    <a:pt x="25761" y="98107"/>
                  </a:lnTo>
                  <a:cubicBezTo>
                    <a:pt x="26713" y="98107"/>
                    <a:pt x="26713" y="98107"/>
                    <a:pt x="25761" y="98107"/>
                  </a:cubicBezTo>
                  <a:cubicBezTo>
                    <a:pt x="26713" y="98107"/>
                    <a:pt x="26713" y="98107"/>
                    <a:pt x="25761" y="98107"/>
                  </a:cubicBezTo>
                  <a:cubicBezTo>
                    <a:pt x="25761"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3381"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7"/>
                    <a:pt x="29571" y="117157"/>
                    <a:pt x="28618" y="118110"/>
                  </a:cubicBezTo>
                  <a:cubicBezTo>
                    <a:pt x="28618" y="117157"/>
                    <a:pt x="28618"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0523" y="112395"/>
                    <a:pt x="32428" y="113347"/>
                    <a:pt x="33381" y="113347"/>
                  </a:cubicBezTo>
                  <a:close/>
                  <a:moveTo>
                    <a:pt x="32428" y="56197"/>
                  </a:moveTo>
                  <a:cubicBezTo>
                    <a:pt x="32428" y="56197"/>
                    <a:pt x="31476" y="56197"/>
                    <a:pt x="32428" y="56197"/>
                  </a:cubicBezTo>
                  <a:cubicBezTo>
                    <a:pt x="31476" y="56197"/>
                    <a:pt x="31476" y="56197"/>
                    <a:pt x="32428" y="56197"/>
                  </a:cubicBezTo>
                  <a:cubicBezTo>
                    <a:pt x="31476" y="57150"/>
                    <a:pt x="31476" y="57150"/>
                    <a:pt x="32428" y="56197"/>
                  </a:cubicBezTo>
                  <a:cubicBezTo>
                    <a:pt x="31476" y="57150"/>
                    <a:pt x="32428" y="57150"/>
                    <a:pt x="32428" y="56197"/>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3355"/>
                    <a:pt x="33381" y="173355"/>
                    <a:pt x="33381" y="174307"/>
                  </a:cubicBezTo>
                  <a:lnTo>
                    <a:pt x="33381" y="174307"/>
                  </a:lnTo>
                  <a:cubicBezTo>
                    <a:pt x="32428" y="174307"/>
                    <a:pt x="33381" y="175260"/>
                    <a:pt x="33381" y="174307"/>
                  </a:cubicBezTo>
                  <a:cubicBezTo>
                    <a:pt x="33381" y="174307"/>
                    <a:pt x="33381" y="174307"/>
                    <a:pt x="33381" y="174307"/>
                  </a:cubicBezTo>
                  <a:close/>
                  <a:moveTo>
                    <a:pt x="34333" y="166688"/>
                  </a:moveTo>
                  <a:lnTo>
                    <a:pt x="34333" y="166688"/>
                  </a:lnTo>
                  <a:cubicBezTo>
                    <a:pt x="33381" y="166688"/>
                    <a:pt x="33381" y="166688"/>
                    <a:pt x="34333" y="166688"/>
                  </a:cubicBezTo>
                  <a:lnTo>
                    <a:pt x="34333" y="166688"/>
                  </a:lnTo>
                  <a:cubicBezTo>
                    <a:pt x="34333" y="166688"/>
                    <a:pt x="34333" y="166688"/>
                    <a:pt x="34333" y="166688"/>
                  </a:cubicBezTo>
                  <a:close/>
                  <a:moveTo>
                    <a:pt x="34333" y="106680"/>
                  </a:moveTo>
                  <a:cubicBezTo>
                    <a:pt x="34333" y="107632"/>
                    <a:pt x="34333" y="107632"/>
                    <a:pt x="34333" y="106680"/>
                  </a:cubicBezTo>
                  <a:cubicBezTo>
                    <a:pt x="36238" y="107632"/>
                    <a:pt x="36238" y="107632"/>
                    <a:pt x="36238" y="106680"/>
                  </a:cubicBezTo>
                  <a:cubicBezTo>
                    <a:pt x="36238" y="106680"/>
                    <a:pt x="35286"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5286" y="39053"/>
                    <a:pt x="35286"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7191" y="128588"/>
                  </a:lnTo>
                  <a:cubicBezTo>
                    <a:pt x="38143" y="128588"/>
                    <a:pt x="38143" y="128588"/>
                    <a:pt x="39096" y="127635"/>
                  </a:cubicBezTo>
                  <a:cubicBezTo>
                    <a:pt x="39096" y="127635"/>
                    <a:pt x="39096" y="126682"/>
                    <a:pt x="39096"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7191"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7160"/>
                    <a:pt x="37191" y="138113"/>
                  </a:cubicBezTo>
                  <a:close/>
                  <a:moveTo>
                    <a:pt x="39096" y="58103"/>
                  </a:moveTo>
                  <a:cubicBezTo>
                    <a:pt x="39096" y="58103"/>
                    <a:pt x="38143" y="58103"/>
                    <a:pt x="39096" y="58103"/>
                  </a:cubicBezTo>
                  <a:cubicBezTo>
                    <a:pt x="38143" y="58103"/>
                    <a:pt x="37191" y="58103"/>
                    <a:pt x="37191" y="58103"/>
                  </a:cubicBezTo>
                  <a:cubicBezTo>
                    <a:pt x="38143" y="58103"/>
                    <a:pt x="38143" y="59055"/>
                    <a:pt x="39096" y="58103"/>
                  </a:cubicBezTo>
                  <a:cubicBezTo>
                    <a:pt x="38143" y="59055"/>
                    <a:pt x="39096" y="59055"/>
                    <a:pt x="39096" y="58103"/>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8143" y="41910"/>
                    <a:pt x="39096" y="42863"/>
                  </a:cubicBezTo>
                  <a:close/>
                  <a:moveTo>
                    <a:pt x="42906" y="39053"/>
                  </a:moveTo>
                  <a:cubicBezTo>
                    <a:pt x="43858" y="39053"/>
                    <a:pt x="43858" y="39053"/>
                    <a:pt x="42906" y="39053"/>
                  </a:cubicBezTo>
                  <a:cubicBezTo>
                    <a:pt x="43858" y="40005"/>
                    <a:pt x="44811" y="40005"/>
                    <a:pt x="44811" y="39053"/>
                  </a:cubicBezTo>
                  <a:cubicBezTo>
                    <a:pt x="44811" y="39053"/>
                    <a:pt x="44811" y="38100"/>
                    <a:pt x="44811" y="38100"/>
                  </a:cubicBezTo>
                  <a:cubicBezTo>
                    <a:pt x="44811" y="38100"/>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1925"/>
                    <a:pt x="82911" y="154305"/>
                    <a:pt x="82911" y="147638"/>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89578"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9578" y="67628"/>
                    <a:pt x="90531" y="68580"/>
                    <a:pt x="91483" y="68580"/>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7198" y="88582"/>
                    <a:pt x="98151"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4341" y="60007"/>
                  </a:moveTo>
                  <a:cubicBezTo>
                    <a:pt x="94341" y="60007"/>
                    <a:pt x="95293" y="60007"/>
                    <a:pt x="95293" y="59055"/>
                  </a:cubicBezTo>
                  <a:cubicBezTo>
                    <a:pt x="93388" y="59055"/>
                    <a:pt x="95293" y="56197"/>
                    <a:pt x="93388" y="56197"/>
                  </a:cubicBezTo>
                  <a:cubicBezTo>
                    <a:pt x="92436" y="56197"/>
                    <a:pt x="92436" y="56197"/>
                    <a:pt x="92436" y="57150"/>
                  </a:cubicBezTo>
                  <a:cubicBezTo>
                    <a:pt x="92436" y="58103"/>
                    <a:pt x="92436" y="60007"/>
                    <a:pt x="94341"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5293" y="33338"/>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5293" y="138113"/>
                    <a:pt x="95293" y="139065"/>
                    <a:pt x="96246" y="138113"/>
                  </a:cubicBezTo>
                  <a:cubicBezTo>
                    <a:pt x="95293" y="139065"/>
                    <a:pt x="95293" y="139065"/>
                    <a:pt x="95293" y="140018"/>
                  </a:cubicBezTo>
                  <a:cubicBezTo>
                    <a:pt x="96246" y="140018"/>
                    <a:pt x="96246" y="140018"/>
                    <a:pt x="96246" y="138113"/>
                  </a:cubicBezTo>
                  <a:cubicBezTo>
                    <a:pt x="97198" y="139065"/>
                    <a:pt x="96246"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5293" y="61913"/>
                    <a:pt x="95293" y="62865"/>
                    <a:pt x="95293" y="62865"/>
                  </a:cubicBezTo>
                  <a:close/>
                  <a:moveTo>
                    <a:pt x="95293" y="7620"/>
                  </a:moveTo>
                  <a:cubicBezTo>
                    <a:pt x="95293" y="8572"/>
                    <a:pt x="96246" y="8572"/>
                    <a:pt x="95293" y="7620"/>
                  </a:cubicBezTo>
                  <a:cubicBezTo>
                    <a:pt x="96246" y="8572"/>
                    <a:pt x="96246" y="8572"/>
                    <a:pt x="95293" y="7620"/>
                  </a:cubicBezTo>
                  <a:cubicBezTo>
                    <a:pt x="96246" y="7620"/>
                    <a:pt x="96246" y="7620"/>
                    <a:pt x="95293" y="7620"/>
                  </a:cubicBezTo>
                  <a:cubicBezTo>
                    <a:pt x="96246"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7"/>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7"/>
                  </a:cubicBezTo>
                  <a:cubicBezTo>
                    <a:pt x="98151" y="21907"/>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6672"/>
                    <a:pt x="101008" y="46672"/>
                    <a:pt x="100056" y="45720"/>
                  </a:cubicBezTo>
                  <a:cubicBezTo>
                    <a:pt x="101008" y="45720"/>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8628" y="145732"/>
                    <a:pt x="112438" y="144780"/>
                  </a:cubicBezTo>
                  <a:close/>
                  <a:moveTo>
                    <a:pt x="101008" y="84772"/>
                  </a:moveTo>
                  <a:cubicBezTo>
                    <a:pt x="100056" y="86678"/>
                    <a:pt x="101008" y="88582"/>
                    <a:pt x="102913" y="88582"/>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7"/>
                    <a:pt x="104818" y="78105"/>
                    <a:pt x="103866" y="78105"/>
                  </a:cubicBezTo>
                  <a:cubicBezTo>
                    <a:pt x="102913" y="77153"/>
                    <a:pt x="102913" y="78105"/>
                    <a:pt x="101961" y="79057"/>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7"/>
                    <a:pt x="102913" y="154305"/>
                  </a:cubicBezTo>
                  <a:cubicBezTo>
                    <a:pt x="103866" y="153353"/>
                    <a:pt x="103866" y="152400"/>
                    <a:pt x="103866" y="151447"/>
                  </a:cubicBezTo>
                  <a:cubicBezTo>
                    <a:pt x="103866" y="150495"/>
                    <a:pt x="103866" y="149543"/>
                    <a:pt x="101961" y="150495"/>
                  </a:cubicBezTo>
                  <a:cubicBezTo>
                    <a:pt x="100056" y="151447"/>
                    <a:pt x="100056" y="153353"/>
                    <a:pt x="101008" y="157163"/>
                  </a:cubicBezTo>
                  <a:cubicBezTo>
                    <a:pt x="101008" y="158115"/>
                    <a:pt x="100056" y="160020"/>
                    <a:pt x="101961" y="160020"/>
                  </a:cubicBezTo>
                  <a:cubicBezTo>
                    <a:pt x="102913" y="160020"/>
                    <a:pt x="104818" y="159068"/>
                    <a:pt x="104818" y="158115"/>
                  </a:cubicBezTo>
                  <a:cubicBezTo>
                    <a:pt x="104818" y="156210"/>
                    <a:pt x="102913" y="157163"/>
                    <a:pt x="101008" y="157163"/>
                  </a:cubicBezTo>
                  <a:lnTo>
                    <a:pt x="101008" y="157163"/>
                  </a:lnTo>
                  <a:close/>
                  <a:moveTo>
                    <a:pt x="101008" y="135255"/>
                  </a:moveTo>
                  <a:lnTo>
                    <a:pt x="101008" y="135255"/>
                  </a:lnTo>
                  <a:cubicBezTo>
                    <a:pt x="101961" y="135255"/>
                    <a:pt x="102913" y="135255"/>
                    <a:pt x="101961" y="133350"/>
                  </a:cubicBezTo>
                  <a:lnTo>
                    <a:pt x="101961" y="133350"/>
                  </a:lnTo>
                  <a:cubicBezTo>
                    <a:pt x="100056" y="134303"/>
                    <a:pt x="101008" y="135255"/>
                    <a:pt x="101008" y="135255"/>
                  </a:cubicBezTo>
                  <a:close/>
                  <a:moveTo>
                    <a:pt x="101008" y="100013"/>
                  </a:moveTo>
                  <a:cubicBezTo>
                    <a:pt x="101008" y="100013"/>
                    <a:pt x="101008" y="100013"/>
                    <a:pt x="101008" y="100013"/>
                  </a:cubicBezTo>
                  <a:cubicBezTo>
                    <a:pt x="100056" y="100965"/>
                    <a:pt x="101008" y="101918"/>
                    <a:pt x="101008" y="101918"/>
                  </a:cubicBezTo>
                  <a:cubicBezTo>
                    <a:pt x="101008" y="101918"/>
                    <a:pt x="101961" y="100965"/>
                    <a:pt x="101008" y="100013"/>
                  </a:cubicBezTo>
                  <a:cubicBezTo>
                    <a:pt x="101961" y="100013"/>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5771" y="70485"/>
                    <a:pt x="103866" y="70485"/>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008" y="36195"/>
                    <a:pt x="101961" y="36195"/>
                    <a:pt x="101961"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2397"/>
                    <a:pt x="103866" y="132397"/>
                    <a:pt x="103866" y="134303"/>
                  </a:cubicBezTo>
                  <a:close/>
                  <a:moveTo>
                    <a:pt x="105771" y="37147"/>
                  </a:moveTo>
                  <a:cubicBezTo>
                    <a:pt x="105771" y="37147"/>
                    <a:pt x="105771" y="37147"/>
                    <a:pt x="105771" y="37147"/>
                  </a:cubicBezTo>
                  <a:cubicBezTo>
                    <a:pt x="105771" y="37147"/>
                    <a:pt x="105771" y="36195"/>
                    <a:pt x="105771" y="37147"/>
                  </a:cubicBezTo>
                  <a:cubicBezTo>
                    <a:pt x="104818" y="37147"/>
                    <a:pt x="104818" y="37147"/>
                    <a:pt x="105771" y="37147"/>
                  </a:cubicBezTo>
                  <a:cubicBezTo>
                    <a:pt x="104818" y="37147"/>
                    <a:pt x="104818" y="37147"/>
                    <a:pt x="105771" y="37147"/>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6723" y="41910"/>
                    <a:pt x="107676" y="41910"/>
                    <a:pt x="106723" y="41910"/>
                  </a:cubicBezTo>
                  <a:cubicBezTo>
                    <a:pt x="107676" y="41910"/>
                    <a:pt x="108628" y="41910"/>
                    <a:pt x="107676" y="40957"/>
                  </a:cubicBezTo>
                  <a:cubicBezTo>
                    <a:pt x="107676" y="40957"/>
                    <a:pt x="107676" y="40957"/>
                    <a:pt x="106723" y="41910"/>
                  </a:cubicBezTo>
                  <a:cubicBezTo>
                    <a:pt x="106723" y="40957"/>
                    <a:pt x="106723" y="40957"/>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0533"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8628" y="58103"/>
                    <a:pt x="109581" y="58103"/>
                    <a:pt x="108628" y="56197"/>
                  </a:cubicBezTo>
                  <a:cubicBezTo>
                    <a:pt x="109581" y="57150"/>
                    <a:pt x="109581" y="56197"/>
                    <a:pt x="108628" y="56197"/>
                  </a:cubicBezTo>
                  <a:close/>
                  <a:moveTo>
                    <a:pt x="107676" y="103822"/>
                  </a:moveTo>
                  <a:cubicBezTo>
                    <a:pt x="107676" y="103822"/>
                    <a:pt x="108628" y="103822"/>
                    <a:pt x="107676" y="103822"/>
                  </a:cubicBezTo>
                  <a:cubicBezTo>
                    <a:pt x="108628" y="104775"/>
                    <a:pt x="108628" y="103822"/>
                    <a:pt x="108628" y="103822"/>
                  </a:cubicBezTo>
                  <a:lnTo>
                    <a:pt x="107676" y="103822"/>
                  </a:lnTo>
                  <a:cubicBezTo>
                    <a:pt x="108628" y="102870"/>
                    <a:pt x="107676" y="102870"/>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9581" y="21907"/>
                  </a:moveTo>
                  <a:cubicBezTo>
                    <a:pt x="109581" y="22860"/>
                    <a:pt x="109581" y="22860"/>
                    <a:pt x="109581" y="21907"/>
                  </a:cubicBezTo>
                  <a:cubicBezTo>
                    <a:pt x="109581" y="21907"/>
                    <a:pt x="109581" y="21907"/>
                    <a:pt x="109581" y="21907"/>
                  </a:cubicBezTo>
                  <a:cubicBezTo>
                    <a:pt x="109581" y="21907"/>
                    <a:pt x="109581" y="21907"/>
                    <a:pt x="109581" y="21907"/>
                  </a:cubicBezTo>
                  <a:cubicBezTo>
                    <a:pt x="108628" y="21907"/>
                    <a:pt x="108628" y="21907"/>
                    <a:pt x="109581" y="21907"/>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6688"/>
                    <a:pt x="110533" y="166688"/>
                    <a:pt x="111486" y="167640"/>
                  </a:cubicBezTo>
                  <a:cubicBezTo>
                    <a:pt x="109581" y="166688"/>
                    <a:pt x="109581" y="167640"/>
                    <a:pt x="109581" y="167640"/>
                  </a:cubicBezTo>
                  <a:cubicBezTo>
                    <a:pt x="109581" y="167640"/>
                    <a:pt x="109581" y="168593"/>
                    <a:pt x="111486" y="167640"/>
                  </a:cubicBezTo>
                  <a:cubicBezTo>
                    <a:pt x="110533" y="168593"/>
                    <a:pt x="111486" y="168593"/>
                    <a:pt x="111486" y="167640"/>
                  </a:cubicBezTo>
                  <a:close/>
                  <a:moveTo>
                    <a:pt x="110533" y="80963"/>
                  </a:moveTo>
                  <a:cubicBezTo>
                    <a:pt x="110533" y="80010"/>
                    <a:pt x="110533" y="80963"/>
                    <a:pt x="110533" y="80963"/>
                  </a:cubicBezTo>
                  <a:cubicBezTo>
                    <a:pt x="110533" y="80963"/>
                    <a:pt x="110533" y="81915"/>
                    <a:pt x="110533" y="80963"/>
                  </a:cubicBezTo>
                  <a:cubicBezTo>
                    <a:pt x="111486" y="81915"/>
                    <a:pt x="111486" y="80963"/>
                    <a:pt x="110533" y="80963"/>
                  </a:cubicBezTo>
                  <a:cubicBezTo>
                    <a:pt x="111486" y="80963"/>
                    <a:pt x="111486"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7"/>
                    <a:pt x="115296" y="134303"/>
                    <a:pt x="112438" y="133350"/>
                  </a:cubicBezTo>
                  <a:cubicBezTo>
                    <a:pt x="113391" y="135255"/>
                    <a:pt x="111486" y="136207"/>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3815"/>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1438"/>
                    <a:pt x="113391" y="73343"/>
                  </a:cubicBezTo>
                  <a:lnTo>
                    <a:pt x="113391"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3391" y="130493"/>
                  </a:moveTo>
                  <a:cubicBezTo>
                    <a:pt x="112438" y="129540"/>
                    <a:pt x="112438" y="129540"/>
                    <a:pt x="113391" y="130493"/>
                  </a:cubicBezTo>
                  <a:cubicBezTo>
                    <a:pt x="110533" y="131445"/>
                    <a:pt x="111486" y="132397"/>
                    <a:pt x="112438" y="133350"/>
                  </a:cubicBezTo>
                  <a:cubicBezTo>
                    <a:pt x="112438" y="132397"/>
                    <a:pt x="114343" y="131445"/>
                    <a:pt x="113391" y="130493"/>
                  </a:cubicBezTo>
                  <a:close/>
                  <a:moveTo>
                    <a:pt x="112438" y="100013"/>
                  </a:moveTo>
                  <a:cubicBezTo>
                    <a:pt x="112438" y="100013"/>
                    <a:pt x="112438" y="100013"/>
                    <a:pt x="112438" y="100013"/>
                  </a:cubicBezTo>
                  <a:cubicBezTo>
                    <a:pt x="112438" y="100013"/>
                    <a:pt x="111486" y="100013"/>
                    <a:pt x="112438" y="100013"/>
                  </a:cubicBezTo>
                  <a:cubicBezTo>
                    <a:pt x="112438"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3391" y="58103"/>
                    <a:pt x="115296" y="58103"/>
                  </a:cubicBezTo>
                  <a:close/>
                  <a:moveTo>
                    <a:pt x="113391" y="40005"/>
                  </a:moveTo>
                  <a:cubicBezTo>
                    <a:pt x="113391" y="40005"/>
                    <a:pt x="114343" y="40005"/>
                    <a:pt x="114343" y="40005"/>
                  </a:cubicBezTo>
                  <a:cubicBezTo>
                    <a:pt x="114343" y="39053"/>
                    <a:pt x="114343" y="39053"/>
                    <a:pt x="114343" y="39053"/>
                  </a:cubicBezTo>
                  <a:cubicBezTo>
                    <a:pt x="113391" y="39053"/>
                    <a:pt x="112438" y="39053"/>
                    <a:pt x="113391" y="40005"/>
                  </a:cubicBezTo>
                  <a:cubicBezTo>
                    <a:pt x="112438" y="40005"/>
                    <a:pt x="112438" y="40005"/>
                    <a:pt x="113391" y="40005"/>
                  </a:cubicBezTo>
                  <a:close/>
                  <a:moveTo>
                    <a:pt x="115296" y="121920"/>
                  </a:moveTo>
                  <a:cubicBezTo>
                    <a:pt x="115296" y="120968"/>
                    <a:pt x="114343" y="120015"/>
                    <a:pt x="113391" y="120015"/>
                  </a:cubicBezTo>
                  <a:cubicBezTo>
                    <a:pt x="113391" y="120015"/>
                    <a:pt x="112438" y="120968"/>
                    <a:pt x="112438" y="120968"/>
                  </a:cubicBezTo>
                  <a:cubicBezTo>
                    <a:pt x="113391" y="121920"/>
                    <a:pt x="113391" y="122872"/>
                    <a:pt x="115296" y="121920"/>
                  </a:cubicBezTo>
                  <a:cubicBezTo>
                    <a:pt x="115296" y="123825"/>
                    <a:pt x="115296" y="122872"/>
                    <a:pt x="115296"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49543"/>
                    <a:pt x="113391" y="149543"/>
                  </a:cubicBezTo>
                  <a:cubicBezTo>
                    <a:pt x="114343" y="150495"/>
                    <a:pt x="114343" y="149543"/>
                    <a:pt x="114343" y="149543"/>
                  </a:cubicBezTo>
                  <a:cubicBezTo>
                    <a:pt x="115296" y="148590"/>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2"/>
                    <a:pt x="114343" y="164782"/>
                    <a:pt x="114343" y="164782"/>
                  </a:cubicBezTo>
                  <a:cubicBezTo>
                    <a:pt x="115296" y="163830"/>
                    <a:pt x="116248" y="163830"/>
                    <a:pt x="116248" y="161925"/>
                  </a:cubicBezTo>
                  <a:cubicBezTo>
                    <a:pt x="117201" y="161925"/>
                    <a:pt x="117201" y="161925"/>
                    <a:pt x="116248" y="161925"/>
                  </a:cubicBezTo>
                  <a:close/>
                  <a:moveTo>
                    <a:pt x="115296" y="90488"/>
                  </a:moveTo>
                  <a:cubicBezTo>
                    <a:pt x="116248" y="89535"/>
                    <a:pt x="117201" y="90488"/>
                    <a:pt x="117201" y="88582"/>
                  </a:cubicBezTo>
                  <a:cubicBezTo>
                    <a:pt x="117201" y="88582"/>
                    <a:pt x="117201" y="87630"/>
                    <a:pt x="116248" y="87630"/>
                  </a:cubicBezTo>
                  <a:cubicBezTo>
                    <a:pt x="115296" y="87630"/>
                    <a:pt x="114343" y="88582"/>
                    <a:pt x="114343" y="89535"/>
                  </a:cubicBezTo>
                  <a:cubicBezTo>
                    <a:pt x="115296" y="90488"/>
                    <a:pt x="115296" y="90488"/>
                    <a:pt x="115296" y="90488"/>
                  </a:cubicBezTo>
                  <a:close/>
                  <a:moveTo>
                    <a:pt x="116248" y="83820"/>
                  </a:moveTo>
                  <a:cubicBezTo>
                    <a:pt x="117201" y="83820"/>
                    <a:pt x="117201" y="82868"/>
                    <a:pt x="116248" y="83820"/>
                  </a:cubicBezTo>
                  <a:cubicBezTo>
                    <a:pt x="117201" y="82868"/>
                    <a:pt x="117201" y="82868"/>
                    <a:pt x="116248" y="82868"/>
                  </a:cubicBezTo>
                  <a:cubicBezTo>
                    <a:pt x="117201" y="81915"/>
                    <a:pt x="116248" y="81915"/>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7"/>
                    <a:pt x="117201" y="156210"/>
                    <a:pt x="118153" y="156210"/>
                  </a:cubicBezTo>
                  <a:cubicBezTo>
                    <a:pt x="119106" y="155257"/>
                    <a:pt x="119106" y="154305"/>
                    <a:pt x="119106"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1011" y="53340"/>
                    <a:pt x="121011"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8" name="Freeform 337">
              <a:extLst>
                <a:ext uri="{FF2B5EF4-FFF2-40B4-BE49-F238E27FC236}">
                  <a16:creationId xmlns:a16="http://schemas.microsoft.com/office/drawing/2014/main" id="{F1E7CAAC-89E5-A4B1-8666-328A9B09D15A}"/>
                </a:ext>
              </a:extLst>
            </p:cNvPr>
            <p:cNvSpPr/>
            <p:nvPr/>
          </p:nvSpPr>
          <p:spPr>
            <a:xfrm>
              <a:off x="762000" y="36443"/>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0854 w 114673"/>
                <a:gd name="connsiteY52" fmla="*/ 180975 h 232409"/>
                <a:gd name="connsiteX53" fmla="*/ 30854 w 114673"/>
                <a:gd name="connsiteY53" fmla="*/ 180975 h 232409"/>
                <a:gd name="connsiteX54" fmla="*/ 30854 w 114673"/>
                <a:gd name="connsiteY54" fmla="*/ 179070 h 232409"/>
                <a:gd name="connsiteX55" fmla="*/ 30854 w 114673"/>
                <a:gd name="connsiteY55" fmla="*/ 180975 h 232409"/>
                <a:gd name="connsiteX56" fmla="*/ 30854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3711 w 114673"/>
                <a:gd name="connsiteY72" fmla="*/ 195263 h 232409"/>
                <a:gd name="connsiteX73" fmla="*/ 32759 w 114673"/>
                <a:gd name="connsiteY73" fmla="*/ 194310 h 232409"/>
                <a:gd name="connsiteX74" fmla="*/ 31806 w 114673"/>
                <a:gd name="connsiteY74" fmla="*/ 195263 h 232409"/>
                <a:gd name="connsiteX75" fmla="*/ 33711 w 114673"/>
                <a:gd name="connsiteY75" fmla="*/ 195263 h 232409"/>
                <a:gd name="connsiteX76" fmla="*/ 33711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5616 w 114673"/>
                <a:gd name="connsiteY164" fmla="*/ 122872 h 232409"/>
                <a:gd name="connsiteX165" fmla="*/ 35616 w 114673"/>
                <a:gd name="connsiteY165" fmla="*/ 122872 h 232409"/>
                <a:gd name="connsiteX166" fmla="*/ 40379 w 114673"/>
                <a:gd name="connsiteY166" fmla="*/ 122872 h 232409"/>
                <a:gd name="connsiteX167" fmla="*/ 43236 w 114673"/>
                <a:gd name="connsiteY167" fmla="*/ 120967 h 232409"/>
                <a:gd name="connsiteX168" fmla="*/ 43236 w 114673"/>
                <a:gd name="connsiteY168" fmla="*/ 120015 h 232409"/>
                <a:gd name="connsiteX169" fmla="*/ 42284 w 114673"/>
                <a:gd name="connsiteY169" fmla="*/ 118110 h 232409"/>
                <a:gd name="connsiteX170" fmla="*/ 40379 w 114673"/>
                <a:gd name="connsiteY170" fmla="*/ 116205 h 232409"/>
                <a:gd name="connsiteX171" fmla="*/ 39426 w 114673"/>
                <a:gd name="connsiteY171" fmla="*/ 119063 h 232409"/>
                <a:gd name="connsiteX172" fmla="*/ 37521 w 114673"/>
                <a:gd name="connsiteY172" fmla="*/ 122872 h 232409"/>
                <a:gd name="connsiteX173" fmla="*/ 35616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5735 h 232409"/>
                <a:gd name="connsiteX226" fmla="*/ 41331 w 114673"/>
                <a:gd name="connsiteY226" fmla="*/ 165735 h 232409"/>
                <a:gd name="connsiteX227" fmla="*/ 43236 w 114673"/>
                <a:gd name="connsiteY227" fmla="*/ 169545 h 232409"/>
                <a:gd name="connsiteX228" fmla="*/ 43236 w 114673"/>
                <a:gd name="connsiteY228" fmla="*/ 171450 h 232409"/>
                <a:gd name="connsiteX229" fmla="*/ 41331 w 114673"/>
                <a:gd name="connsiteY229" fmla="*/ 172402 h 232409"/>
                <a:gd name="connsiteX230" fmla="*/ 38474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6197 h 232409"/>
                <a:gd name="connsiteX283" fmla="*/ 43236 w 114673"/>
                <a:gd name="connsiteY283" fmla="*/ 56197 h 232409"/>
                <a:gd name="connsiteX284" fmla="*/ 45141 w 114673"/>
                <a:gd name="connsiteY284" fmla="*/ 53340 h 232409"/>
                <a:gd name="connsiteX285" fmla="*/ 45141 w 114673"/>
                <a:gd name="connsiteY285" fmla="*/ 51435 h 232409"/>
                <a:gd name="connsiteX286" fmla="*/ 42284 w 114673"/>
                <a:gd name="connsiteY286" fmla="*/ 50482 h 232409"/>
                <a:gd name="connsiteX287" fmla="*/ 41331 w 114673"/>
                <a:gd name="connsiteY287" fmla="*/ 52388 h 232409"/>
                <a:gd name="connsiteX288" fmla="*/ 43236 w 114673"/>
                <a:gd name="connsiteY288" fmla="*/ 56197 h 232409"/>
                <a:gd name="connsiteX289" fmla="*/ 53714 w 114673"/>
                <a:gd name="connsiteY289" fmla="*/ 197167 h 232409"/>
                <a:gd name="connsiteX290" fmla="*/ 49904 w 114673"/>
                <a:gd name="connsiteY290" fmla="*/ 195263 h 232409"/>
                <a:gd name="connsiteX291" fmla="*/ 47999 w 114673"/>
                <a:gd name="connsiteY291" fmla="*/ 195263 h 232409"/>
                <a:gd name="connsiteX292" fmla="*/ 47999 w 114673"/>
                <a:gd name="connsiteY292" fmla="*/ 197167 h 232409"/>
                <a:gd name="connsiteX293" fmla="*/ 47999 w 114673"/>
                <a:gd name="connsiteY293" fmla="*/ 200025 h 232409"/>
                <a:gd name="connsiteX294" fmla="*/ 45141 w 114673"/>
                <a:gd name="connsiteY294" fmla="*/ 199072 h 232409"/>
                <a:gd name="connsiteX295" fmla="*/ 44189 w 114673"/>
                <a:gd name="connsiteY295" fmla="*/ 197167 h 232409"/>
                <a:gd name="connsiteX296" fmla="*/ 43236 w 114673"/>
                <a:gd name="connsiteY296" fmla="*/ 196215 h 232409"/>
                <a:gd name="connsiteX297" fmla="*/ 42284 w 114673"/>
                <a:gd name="connsiteY297" fmla="*/ 198120 h 232409"/>
                <a:gd name="connsiteX298" fmla="*/ 43236 w 114673"/>
                <a:gd name="connsiteY298" fmla="*/ 202882 h 232409"/>
                <a:gd name="connsiteX299" fmla="*/ 47046 w 114673"/>
                <a:gd name="connsiteY299" fmla="*/ 201930 h 232409"/>
                <a:gd name="connsiteX300" fmla="*/ 53714 w 114673"/>
                <a:gd name="connsiteY300" fmla="*/ 200025 h 232409"/>
                <a:gd name="connsiteX301" fmla="*/ 55619 w 114673"/>
                <a:gd name="connsiteY301" fmla="*/ 198120 h 232409"/>
                <a:gd name="connsiteX302" fmla="*/ 53714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5255 h 232409"/>
                <a:gd name="connsiteX335" fmla="*/ 49904 w 114673"/>
                <a:gd name="connsiteY335" fmla="*/ 133350 h 232409"/>
                <a:gd name="connsiteX336" fmla="*/ 47999 w 114673"/>
                <a:gd name="connsiteY336" fmla="*/ 134302 h 232409"/>
                <a:gd name="connsiteX337" fmla="*/ 47046 w 114673"/>
                <a:gd name="connsiteY337" fmla="*/ 138113 h 232409"/>
                <a:gd name="connsiteX338" fmla="*/ 50856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49904 w 114673"/>
                <a:gd name="connsiteY366" fmla="*/ 207645 h 232409"/>
                <a:gd name="connsiteX367" fmla="*/ 49904 w 114673"/>
                <a:gd name="connsiteY367" fmla="*/ 207645 h 232409"/>
                <a:gd name="connsiteX368" fmla="*/ 49904 w 114673"/>
                <a:gd name="connsiteY368" fmla="*/ 207645 h 232409"/>
                <a:gd name="connsiteX369" fmla="*/ 49904 w 114673"/>
                <a:gd name="connsiteY369" fmla="*/ 207645 h 232409"/>
                <a:gd name="connsiteX370" fmla="*/ 49904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1809 w 114673"/>
                <a:gd name="connsiteY381" fmla="*/ 216217 h 232409"/>
                <a:gd name="connsiteX382" fmla="*/ 51809 w 114673"/>
                <a:gd name="connsiteY382" fmla="*/ 216217 h 232409"/>
                <a:gd name="connsiteX383" fmla="*/ 50856 w 114673"/>
                <a:gd name="connsiteY383" fmla="*/ 216217 h 232409"/>
                <a:gd name="connsiteX384" fmla="*/ 51809 w 114673"/>
                <a:gd name="connsiteY384" fmla="*/ 216217 h 232409"/>
                <a:gd name="connsiteX385" fmla="*/ 51809 w 114673"/>
                <a:gd name="connsiteY385" fmla="*/ 216217 h 232409"/>
                <a:gd name="connsiteX386" fmla="*/ 52761 w 114673"/>
                <a:gd name="connsiteY386" fmla="*/ 67627 h 232409"/>
                <a:gd name="connsiteX387" fmla="*/ 50856 w 114673"/>
                <a:gd name="connsiteY387" fmla="*/ 69532 h 232409"/>
                <a:gd name="connsiteX388" fmla="*/ 53714 w 114673"/>
                <a:gd name="connsiteY388" fmla="*/ 71438 h 232409"/>
                <a:gd name="connsiteX389" fmla="*/ 56571 w 114673"/>
                <a:gd name="connsiteY389" fmla="*/ 69532 h 232409"/>
                <a:gd name="connsiteX390" fmla="*/ 52761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0856 w 114673"/>
                <a:gd name="connsiteY401" fmla="*/ 52388 h 232409"/>
                <a:gd name="connsiteX402" fmla="*/ 50856 w 114673"/>
                <a:gd name="connsiteY402" fmla="*/ 52388 h 232409"/>
                <a:gd name="connsiteX403" fmla="*/ 52761 w 114673"/>
                <a:gd name="connsiteY403" fmla="*/ 52388 h 232409"/>
                <a:gd name="connsiteX404" fmla="*/ 52761 w 114673"/>
                <a:gd name="connsiteY404" fmla="*/ 51435 h 232409"/>
                <a:gd name="connsiteX405" fmla="*/ 50856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2761 w 114673"/>
                <a:gd name="connsiteY434" fmla="*/ 107632 h 232409"/>
                <a:gd name="connsiteX435" fmla="*/ 53714 w 114673"/>
                <a:gd name="connsiteY435" fmla="*/ 106680 h 232409"/>
                <a:gd name="connsiteX436" fmla="*/ 52761 w 114673"/>
                <a:gd name="connsiteY436" fmla="*/ 107632 h 232409"/>
                <a:gd name="connsiteX437" fmla="*/ 52761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4666 w 114673"/>
                <a:gd name="connsiteY446" fmla="*/ 193357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5619 w 114673"/>
                <a:gd name="connsiteY453" fmla="*/ 142875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8105 h 232409"/>
                <a:gd name="connsiteX499" fmla="*/ 60381 w 114673"/>
                <a:gd name="connsiteY499" fmla="*/ 77152 h 232409"/>
                <a:gd name="connsiteX500" fmla="*/ 59429 w 114673"/>
                <a:gd name="connsiteY500" fmla="*/ 75247 h 232409"/>
                <a:gd name="connsiteX501" fmla="*/ 59429 w 114673"/>
                <a:gd name="connsiteY501" fmla="*/ 78105 h 232409"/>
                <a:gd name="connsiteX502" fmla="*/ 59429 w 114673"/>
                <a:gd name="connsiteY502" fmla="*/ 78105 h 232409"/>
                <a:gd name="connsiteX503" fmla="*/ 61334 w 114673"/>
                <a:gd name="connsiteY503" fmla="*/ 206692 h 232409"/>
                <a:gd name="connsiteX504" fmla="*/ 61334 w 114673"/>
                <a:gd name="connsiteY504" fmla="*/ 206692 h 232409"/>
                <a:gd name="connsiteX505" fmla="*/ 59429 w 114673"/>
                <a:gd name="connsiteY505" fmla="*/ 206692 h 232409"/>
                <a:gd name="connsiteX506" fmla="*/ 61334 w 114673"/>
                <a:gd name="connsiteY506" fmla="*/ 206692 h 232409"/>
                <a:gd name="connsiteX507" fmla="*/ 61334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3239 w 114673"/>
                <a:gd name="connsiteY513" fmla="*/ 62865 h 232409"/>
                <a:gd name="connsiteX514" fmla="*/ 63239 w 114673"/>
                <a:gd name="connsiteY514" fmla="*/ 62865 h 232409"/>
                <a:gd name="connsiteX515" fmla="*/ 62286 w 114673"/>
                <a:gd name="connsiteY515" fmla="*/ 60960 h 232409"/>
                <a:gd name="connsiteX516" fmla="*/ 63239 w 114673"/>
                <a:gd name="connsiteY516" fmla="*/ 62865 h 232409"/>
                <a:gd name="connsiteX517" fmla="*/ 63239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2877"/>
                  </a:moveTo>
                  <a:cubicBezTo>
                    <a:pt x="28949" y="161925"/>
                    <a:pt x="27996" y="161925"/>
                    <a:pt x="28949" y="162877"/>
                  </a:cubicBezTo>
                  <a:lnTo>
                    <a:pt x="28949" y="162877"/>
                  </a:lnTo>
                  <a:cubicBezTo>
                    <a:pt x="27996" y="162877"/>
                    <a:pt x="27996" y="162877"/>
                    <a:pt x="28949" y="162877"/>
                  </a:cubicBezTo>
                  <a:lnTo>
                    <a:pt x="28949" y="162877"/>
                  </a:lnTo>
                  <a:close/>
                  <a:moveTo>
                    <a:pt x="30854" y="175260"/>
                  </a:moveTo>
                  <a:cubicBezTo>
                    <a:pt x="30854" y="174307"/>
                    <a:pt x="29901" y="174307"/>
                    <a:pt x="30854" y="175260"/>
                  </a:cubicBezTo>
                  <a:cubicBezTo>
                    <a:pt x="29901" y="174307"/>
                    <a:pt x="29901" y="174307"/>
                    <a:pt x="30854" y="175260"/>
                  </a:cubicBezTo>
                  <a:cubicBezTo>
                    <a:pt x="29901" y="175260"/>
                    <a:pt x="29901" y="175260"/>
                    <a:pt x="30854" y="175260"/>
                  </a:cubicBezTo>
                  <a:cubicBezTo>
                    <a:pt x="29901" y="175260"/>
                    <a:pt x="30854" y="175260"/>
                    <a:pt x="30854" y="175260"/>
                  </a:cubicBezTo>
                  <a:close/>
                  <a:moveTo>
                    <a:pt x="30854" y="180975"/>
                  </a:moveTo>
                  <a:cubicBezTo>
                    <a:pt x="31806" y="180975"/>
                    <a:pt x="31806" y="180975"/>
                    <a:pt x="30854" y="180975"/>
                  </a:cubicBezTo>
                  <a:lnTo>
                    <a:pt x="30854" y="179070"/>
                  </a:lnTo>
                  <a:lnTo>
                    <a:pt x="30854" y="180975"/>
                  </a:lnTo>
                  <a:cubicBezTo>
                    <a:pt x="29901" y="180975"/>
                    <a:pt x="30854" y="180975"/>
                    <a:pt x="30854"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0854"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3711" y="195263"/>
                  </a:moveTo>
                  <a:cubicBezTo>
                    <a:pt x="33711" y="194310"/>
                    <a:pt x="32759" y="194310"/>
                    <a:pt x="32759" y="194310"/>
                  </a:cubicBezTo>
                  <a:cubicBezTo>
                    <a:pt x="32759" y="194310"/>
                    <a:pt x="31806" y="194310"/>
                    <a:pt x="31806" y="195263"/>
                  </a:cubicBezTo>
                  <a:cubicBezTo>
                    <a:pt x="32759" y="195263"/>
                    <a:pt x="32759" y="196215"/>
                    <a:pt x="33711" y="195263"/>
                  </a:cubicBezTo>
                  <a:cubicBezTo>
                    <a:pt x="33711" y="196215"/>
                    <a:pt x="33711" y="195263"/>
                    <a:pt x="33711"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50495"/>
                    <a:pt x="34664" y="151447"/>
                  </a:cubicBezTo>
                  <a:close/>
                  <a:moveTo>
                    <a:pt x="35616" y="127635"/>
                  </a:moveTo>
                  <a:cubicBezTo>
                    <a:pt x="35616" y="128588"/>
                    <a:pt x="35616" y="128588"/>
                    <a:pt x="36569" y="128588"/>
                  </a:cubicBezTo>
                  <a:lnTo>
                    <a:pt x="37521" y="127635"/>
                  </a:lnTo>
                  <a:cubicBezTo>
                    <a:pt x="36569" y="127635"/>
                    <a:pt x="36569" y="127635"/>
                    <a:pt x="35616" y="127635"/>
                  </a:cubicBezTo>
                  <a:lnTo>
                    <a:pt x="35616" y="127635"/>
                  </a:lnTo>
                  <a:close/>
                  <a:moveTo>
                    <a:pt x="35616" y="122872"/>
                  </a:moveTo>
                  <a:cubicBezTo>
                    <a:pt x="35616" y="122872"/>
                    <a:pt x="36569" y="122872"/>
                    <a:pt x="35616" y="122872"/>
                  </a:cubicBezTo>
                  <a:cubicBezTo>
                    <a:pt x="38474" y="123825"/>
                    <a:pt x="39426" y="124777"/>
                    <a:pt x="40379" y="122872"/>
                  </a:cubicBezTo>
                  <a:cubicBezTo>
                    <a:pt x="41331" y="121920"/>
                    <a:pt x="40379" y="119063"/>
                    <a:pt x="43236" y="120967"/>
                  </a:cubicBezTo>
                  <a:cubicBezTo>
                    <a:pt x="43236" y="120967"/>
                    <a:pt x="44189" y="120967"/>
                    <a:pt x="43236" y="120015"/>
                  </a:cubicBezTo>
                  <a:cubicBezTo>
                    <a:pt x="43236" y="119063"/>
                    <a:pt x="42284" y="119063"/>
                    <a:pt x="42284" y="118110"/>
                  </a:cubicBezTo>
                  <a:cubicBezTo>
                    <a:pt x="41331" y="117157"/>
                    <a:pt x="41331" y="115252"/>
                    <a:pt x="40379" y="116205"/>
                  </a:cubicBezTo>
                  <a:cubicBezTo>
                    <a:pt x="38474" y="116205"/>
                    <a:pt x="39426" y="118110"/>
                    <a:pt x="39426" y="119063"/>
                  </a:cubicBezTo>
                  <a:cubicBezTo>
                    <a:pt x="37521" y="120015"/>
                    <a:pt x="39426" y="122872"/>
                    <a:pt x="37521" y="122872"/>
                  </a:cubicBezTo>
                  <a:cubicBezTo>
                    <a:pt x="36569" y="121920"/>
                    <a:pt x="35616" y="121920"/>
                    <a:pt x="35616"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6569" y="114300"/>
                    <a:pt x="36569" y="115252"/>
                    <a:pt x="37521" y="114300"/>
                  </a:cubicBezTo>
                  <a:cubicBezTo>
                    <a:pt x="37521" y="115252"/>
                    <a:pt x="37521" y="115252"/>
                    <a:pt x="37521" y="115252"/>
                  </a:cubicBezTo>
                  <a:cubicBezTo>
                    <a:pt x="37521" y="115252"/>
                    <a:pt x="38474" y="115252"/>
                    <a:pt x="37521" y="114300"/>
                  </a:cubicBezTo>
                  <a:cubicBezTo>
                    <a:pt x="37521" y="114300"/>
                    <a:pt x="37521" y="114300"/>
                    <a:pt x="37521"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5250"/>
                    <a:pt x="41331" y="95250"/>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7632"/>
                    <a:pt x="39426" y="107632"/>
                    <a:pt x="37521"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8474" y="130492"/>
                    <a:pt x="38474"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8474" y="140970"/>
                  </a:moveTo>
                  <a:cubicBezTo>
                    <a:pt x="38474" y="141922"/>
                    <a:pt x="39426" y="141922"/>
                    <a:pt x="38474" y="140970"/>
                  </a:cubicBezTo>
                  <a:cubicBezTo>
                    <a:pt x="39426" y="141922"/>
                    <a:pt x="40379" y="141922"/>
                    <a:pt x="40379" y="140970"/>
                  </a:cubicBezTo>
                  <a:cubicBezTo>
                    <a:pt x="40379" y="140970"/>
                    <a:pt x="39426" y="140017"/>
                    <a:pt x="38474" y="140970"/>
                  </a:cubicBezTo>
                  <a:cubicBezTo>
                    <a:pt x="38474" y="140970"/>
                    <a:pt x="38474" y="140970"/>
                    <a:pt x="38474" y="140970"/>
                  </a:cubicBezTo>
                  <a:close/>
                  <a:moveTo>
                    <a:pt x="38474" y="165735"/>
                  </a:moveTo>
                  <a:lnTo>
                    <a:pt x="41331" y="165735"/>
                  </a:lnTo>
                  <a:cubicBezTo>
                    <a:pt x="41331" y="167640"/>
                    <a:pt x="41331" y="168592"/>
                    <a:pt x="43236" y="169545"/>
                  </a:cubicBezTo>
                  <a:cubicBezTo>
                    <a:pt x="44189" y="169545"/>
                    <a:pt x="44189" y="170497"/>
                    <a:pt x="43236" y="171450"/>
                  </a:cubicBezTo>
                  <a:cubicBezTo>
                    <a:pt x="43236" y="172402"/>
                    <a:pt x="42284" y="172402"/>
                    <a:pt x="41331" y="172402"/>
                  </a:cubicBezTo>
                  <a:cubicBezTo>
                    <a:pt x="40379" y="169545"/>
                    <a:pt x="38474" y="167640"/>
                    <a:pt x="38474"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1331"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0379" y="92392"/>
                    <a:pt x="41331" y="93345"/>
                  </a:cubicBezTo>
                  <a:close/>
                  <a:moveTo>
                    <a:pt x="43236" y="64770"/>
                  </a:moveTo>
                  <a:cubicBezTo>
                    <a:pt x="43236" y="64770"/>
                    <a:pt x="43236" y="64770"/>
                    <a:pt x="43236" y="64770"/>
                  </a:cubicBezTo>
                  <a:cubicBezTo>
                    <a:pt x="44189" y="62865"/>
                    <a:pt x="43236" y="61913"/>
                    <a:pt x="42284" y="61913"/>
                  </a:cubicBezTo>
                  <a:cubicBezTo>
                    <a:pt x="42284" y="61913"/>
                    <a:pt x="41331" y="61913"/>
                    <a:pt x="41331" y="61913"/>
                  </a:cubicBezTo>
                  <a:cubicBezTo>
                    <a:pt x="41331" y="63817"/>
                    <a:pt x="42284" y="63817"/>
                    <a:pt x="43236" y="64770"/>
                  </a:cubicBezTo>
                  <a:cubicBezTo>
                    <a:pt x="43236" y="64770"/>
                    <a:pt x="43236" y="64770"/>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8580"/>
                    <a:pt x="46094" y="66675"/>
                    <a:pt x="43236" y="64770"/>
                  </a:cubicBezTo>
                  <a:close/>
                  <a:moveTo>
                    <a:pt x="41331" y="148590"/>
                  </a:moveTo>
                  <a:cubicBezTo>
                    <a:pt x="41331" y="148590"/>
                    <a:pt x="41331" y="148590"/>
                    <a:pt x="41331" y="148590"/>
                  </a:cubicBezTo>
                  <a:cubicBezTo>
                    <a:pt x="41331" y="148590"/>
                    <a:pt x="42284" y="148590"/>
                    <a:pt x="41331" y="148590"/>
                  </a:cubicBezTo>
                  <a:cubicBezTo>
                    <a:pt x="42284" y="148590"/>
                    <a:pt x="42284" y="148590"/>
                    <a:pt x="41331" y="148590"/>
                  </a:cubicBezTo>
                  <a:lnTo>
                    <a:pt x="41331" y="148590"/>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1331" y="135255"/>
                    <a:pt x="41331" y="137160"/>
                    <a:pt x="42284" y="137160"/>
                  </a:cubicBezTo>
                  <a:close/>
                  <a:moveTo>
                    <a:pt x="43236" y="56197"/>
                  </a:moveTo>
                  <a:lnTo>
                    <a:pt x="43236" y="56197"/>
                  </a:lnTo>
                  <a:lnTo>
                    <a:pt x="45141" y="53340"/>
                  </a:lnTo>
                  <a:cubicBezTo>
                    <a:pt x="45141" y="52388"/>
                    <a:pt x="45141" y="51435"/>
                    <a:pt x="45141" y="51435"/>
                  </a:cubicBezTo>
                  <a:cubicBezTo>
                    <a:pt x="45141" y="51435"/>
                    <a:pt x="43236" y="50482"/>
                    <a:pt x="42284" y="50482"/>
                  </a:cubicBezTo>
                  <a:cubicBezTo>
                    <a:pt x="41331" y="50482"/>
                    <a:pt x="41331" y="51435"/>
                    <a:pt x="41331" y="52388"/>
                  </a:cubicBezTo>
                  <a:cubicBezTo>
                    <a:pt x="41331" y="54292"/>
                    <a:pt x="42284" y="55245"/>
                    <a:pt x="43236" y="56197"/>
                  </a:cubicBezTo>
                  <a:close/>
                  <a:moveTo>
                    <a:pt x="53714" y="197167"/>
                  </a:moveTo>
                  <a:cubicBezTo>
                    <a:pt x="52761" y="196215"/>
                    <a:pt x="50856" y="196215"/>
                    <a:pt x="49904" y="195263"/>
                  </a:cubicBezTo>
                  <a:cubicBezTo>
                    <a:pt x="48951" y="195263"/>
                    <a:pt x="47999" y="194310"/>
                    <a:pt x="47999" y="195263"/>
                  </a:cubicBezTo>
                  <a:cubicBezTo>
                    <a:pt x="47046" y="196215"/>
                    <a:pt x="47999" y="197167"/>
                    <a:pt x="47999" y="197167"/>
                  </a:cubicBezTo>
                  <a:cubicBezTo>
                    <a:pt x="48951" y="198120"/>
                    <a:pt x="49904" y="199072"/>
                    <a:pt x="47999" y="200025"/>
                  </a:cubicBezTo>
                  <a:cubicBezTo>
                    <a:pt x="47046" y="200977"/>
                    <a:pt x="46094" y="200025"/>
                    <a:pt x="45141" y="199072"/>
                  </a:cubicBezTo>
                  <a:lnTo>
                    <a:pt x="44189" y="197167"/>
                  </a:lnTo>
                  <a:cubicBezTo>
                    <a:pt x="44189" y="197167"/>
                    <a:pt x="43236" y="196215"/>
                    <a:pt x="43236" y="196215"/>
                  </a:cubicBezTo>
                  <a:cubicBezTo>
                    <a:pt x="42284" y="196215"/>
                    <a:pt x="42284" y="197167"/>
                    <a:pt x="42284" y="198120"/>
                  </a:cubicBezTo>
                  <a:cubicBezTo>
                    <a:pt x="42284" y="199072"/>
                    <a:pt x="42284" y="200977"/>
                    <a:pt x="43236" y="202882"/>
                  </a:cubicBezTo>
                  <a:cubicBezTo>
                    <a:pt x="44189" y="203835"/>
                    <a:pt x="45141" y="201930"/>
                    <a:pt x="47046" y="201930"/>
                  </a:cubicBezTo>
                  <a:cubicBezTo>
                    <a:pt x="49904" y="202882"/>
                    <a:pt x="50856" y="200025"/>
                    <a:pt x="53714" y="200025"/>
                  </a:cubicBezTo>
                  <a:cubicBezTo>
                    <a:pt x="54666" y="200025"/>
                    <a:pt x="55619" y="199072"/>
                    <a:pt x="55619" y="198120"/>
                  </a:cubicBezTo>
                  <a:cubicBezTo>
                    <a:pt x="55619" y="199072"/>
                    <a:pt x="54666" y="198120"/>
                    <a:pt x="53714"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5141"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5141" y="56197"/>
                    <a:pt x="44189" y="56197"/>
                  </a:cubicBezTo>
                  <a:close/>
                  <a:moveTo>
                    <a:pt x="45141" y="113347"/>
                  </a:moveTo>
                  <a:cubicBezTo>
                    <a:pt x="45141" y="113347"/>
                    <a:pt x="44189"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6094" y="205740"/>
                    <a:pt x="46094" y="205740"/>
                    <a:pt x="47999" y="204788"/>
                  </a:cubicBezTo>
                  <a:cubicBezTo>
                    <a:pt x="47046" y="205740"/>
                    <a:pt x="47999" y="205740"/>
                    <a:pt x="47999" y="204788"/>
                  </a:cubicBezTo>
                  <a:close/>
                  <a:moveTo>
                    <a:pt x="50856" y="135255"/>
                  </a:moveTo>
                  <a:cubicBezTo>
                    <a:pt x="50856" y="134302"/>
                    <a:pt x="50856" y="133350"/>
                    <a:pt x="49904" y="133350"/>
                  </a:cubicBezTo>
                  <a:cubicBezTo>
                    <a:pt x="48951" y="133350"/>
                    <a:pt x="47999" y="133350"/>
                    <a:pt x="47999" y="134302"/>
                  </a:cubicBezTo>
                  <a:cubicBezTo>
                    <a:pt x="47999" y="136207"/>
                    <a:pt x="47999" y="137160"/>
                    <a:pt x="47046" y="138113"/>
                  </a:cubicBezTo>
                  <a:cubicBezTo>
                    <a:pt x="48951" y="138113"/>
                    <a:pt x="49904" y="137160"/>
                    <a:pt x="50856" y="135255"/>
                  </a:cubicBezTo>
                  <a:close/>
                  <a:moveTo>
                    <a:pt x="51809" y="96202"/>
                  </a:moveTo>
                  <a:cubicBezTo>
                    <a:pt x="50856" y="95250"/>
                    <a:pt x="49904" y="93345"/>
                    <a:pt x="48951" y="93345"/>
                  </a:cubicBezTo>
                  <a:cubicBezTo>
                    <a:pt x="48951" y="93345"/>
                    <a:pt x="47999" y="94297"/>
                    <a:pt x="47046" y="94297"/>
                  </a:cubicBezTo>
                  <a:lnTo>
                    <a:pt x="51809" y="96202"/>
                  </a:lnTo>
                  <a:cubicBezTo>
                    <a:pt x="50856" y="96202"/>
                    <a:pt x="51809" y="96202"/>
                    <a:pt x="51809" y="96202"/>
                  </a:cubicBezTo>
                  <a:lnTo>
                    <a:pt x="51809" y="96202"/>
                  </a:lnTo>
                  <a:close/>
                  <a:moveTo>
                    <a:pt x="48951" y="106680"/>
                  </a:moveTo>
                  <a:cubicBezTo>
                    <a:pt x="48951" y="106680"/>
                    <a:pt x="48951" y="106680"/>
                    <a:pt x="48951" y="106680"/>
                  </a:cubicBezTo>
                  <a:cubicBezTo>
                    <a:pt x="47999" y="105727"/>
                    <a:pt x="47046" y="105727"/>
                    <a:pt x="47046" y="106680"/>
                  </a:cubicBezTo>
                  <a:cubicBezTo>
                    <a:pt x="47046" y="106680"/>
                    <a:pt x="47046" y="107632"/>
                    <a:pt x="48951" y="106680"/>
                  </a:cubicBezTo>
                  <a:cubicBezTo>
                    <a:pt x="47999" y="107632"/>
                    <a:pt x="48951" y="107632"/>
                    <a:pt x="48951" y="106680"/>
                  </a:cubicBezTo>
                  <a:close/>
                  <a:moveTo>
                    <a:pt x="47999" y="117157"/>
                  </a:moveTo>
                  <a:cubicBezTo>
                    <a:pt x="47999" y="118110"/>
                    <a:pt x="48951" y="118110"/>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8951"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49904" y="207645"/>
                  </a:moveTo>
                  <a:cubicBezTo>
                    <a:pt x="49904" y="206692"/>
                    <a:pt x="49904" y="206692"/>
                    <a:pt x="49904" y="207645"/>
                  </a:cubicBezTo>
                  <a:lnTo>
                    <a:pt x="49904" y="207645"/>
                  </a:lnTo>
                  <a:cubicBezTo>
                    <a:pt x="48951" y="207645"/>
                    <a:pt x="48951" y="207645"/>
                    <a:pt x="49904" y="207645"/>
                  </a:cubicBezTo>
                  <a:cubicBezTo>
                    <a:pt x="49904" y="207645"/>
                    <a:pt x="49904" y="207645"/>
                    <a:pt x="49904"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1809" y="101917"/>
                    <a:pt x="52761" y="103822"/>
                  </a:cubicBezTo>
                  <a:close/>
                  <a:moveTo>
                    <a:pt x="51809" y="216217"/>
                  </a:moveTo>
                  <a:cubicBezTo>
                    <a:pt x="51809" y="216217"/>
                    <a:pt x="51809" y="215265"/>
                    <a:pt x="51809" y="216217"/>
                  </a:cubicBezTo>
                  <a:cubicBezTo>
                    <a:pt x="50856" y="215265"/>
                    <a:pt x="49904" y="216217"/>
                    <a:pt x="50856" y="216217"/>
                  </a:cubicBezTo>
                  <a:cubicBezTo>
                    <a:pt x="50856" y="217170"/>
                    <a:pt x="51809" y="217170"/>
                    <a:pt x="51809" y="216217"/>
                  </a:cubicBezTo>
                  <a:cubicBezTo>
                    <a:pt x="51809" y="216217"/>
                    <a:pt x="51809" y="216217"/>
                    <a:pt x="51809" y="216217"/>
                  </a:cubicBezTo>
                  <a:close/>
                  <a:moveTo>
                    <a:pt x="52761" y="67627"/>
                  </a:moveTo>
                  <a:cubicBezTo>
                    <a:pt x="51809" y="67627"/>
                    <a:pt x="50856" y="67627"/>
                    <a:pt x="50856" y="69532"/>
                  </a:cubicBezTo>
                  <a:cubicBezTo>
                    <a:pt x="50856" y="70485"/>
                    <a:pt x="51809" y="71438"/>
                    <a:pt x="53714" y="71438"/>
                  </a:cubicBezTo>
                  <a:cubicBezTo>
                    <a:pt x="54666" y="71438"/>
                    <a:pt x="56571" y="70485"/>
                    <a:pt x="56571" y="69532"/>
                  </a:cubicBezTo>
                  <a:cubicBezTo>
                    <a:pt x="55619" y="68580"/>
                    <a:pt x="54666" y="67627"/>
                    <a:pt x="52761" y="67627"/>
                  </a:cubicBezTo>
                  <a:close/>
                  <a:moveTo>
                    <a:pt x="50856" y="166688"/>
                  </a:moveTo>
                  <a:cubicBezTo>
                    <a:pt x="50856" y="167640"/>
                    <a:pt x="50856" y="167640"/>
                    <a:pt x="51809" y="167640"/>
                  </a:cubicBezTo>
                  <a:cubicBezTo>
                    <a:pt x="51809" y="167640"/>
                    <a:pt x="52761" y="167640"/>
                    <a:pt x="52761" y="166688"/>
                  </a:cubicBezTo>
                  <a:cubicBezTo>
                    <a:pt x="52761" y="166688"/>
                    <a:pt x="51809"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0856" y="211455"/>
                    <a:pt x="50856" y="211455"/>
                    <a:pt x="51809" y="212407"/>
                  </a:cubicBezTo>
                  <a:cubicBezTo>
                    <a:pt x="50856" y="212407"/>
                    <a:pt x="50856" y="212407"/>
                    <a:pt x="51809" y="212407"/>
                  </a:cubicBezTo>
                  <a:close/>
                  <a:moveTo>
                    <a:pt x="50856" y="52388"/>
                  </a:moveTo>
                  <a:cubicBezTo>
                    <a:pt x="50856" y="52388"/>
                    <a:pt x="50856" y="53340"/>
                    <a:pt x="50856" y="52388"/>
                  </a:cubicBezTo>
                  <a:cubicBezTo>
                    <a:pt x="51809" y="53340"/>
                    <a:pt x="52761" y="52388"/>
                    <a:pt x="52761" y="52388"/>
                  </a:cubicBezTo>
                  <a:lnTo>
                    <a:pt x="52761" y="51435"/>
                  </a:lnTo>
                  <a:cubicBezTo>
                    <a:pt x="51809" y="51435"/>
                    <a:pt x="51809" y="51435"/>
                    <a:pt x="50856"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0856"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2761" y="107632"/>
                  </a:moveTo>
                  <a:cubicBezTo>
                    <a:pt x="53714" y="107632"/>
                    <a:pt x="53714" y="106680"/>
                    <a:pt x="53714" y="106680"/>
                  </a:cubicBezTo>
                  <a:cubicBezTo>
                    <a:pt x="53714" y="106680"/>
                    <a:pt x="52761" y="106680"/>
                    <a:pt x="52761" y="107632"/>
                  </a:cubicBezTo>
                  <a:cubicBezTo>
                    <a:pt x="52761" y="107632"/>
                    <a:pt x="52761" y="107632"/>
                    <a:pt x="52761"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4310"/>
                    <a:pt x="55619" y="193357"/>
                    <a:pt x="54666" y="193357"/>
                  </a:cubicBezTo>
                  <a:cubicBezTo>
                    <a:pt x="53714" y="193357"/>
                    <a:pt x="53714" y="193357"/>
                    <a:pt x="53714" y="194310"/>
                  </a:cubicBezTo>
                  <a:cubicBezTo>
                    <a:pt x="53714" y="194310"/>
                    <a:pt x="53714" y="194310"/>
                    <a:pt x="55619" y="194310"/>
                  </a:cubicBezTo>
                  <a:cubicBezTo>
                    <a:pt x="54666"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3827"/>
                    <a:pt x="55619" y="142875"/>
                  </a:cubicBezTo>
                  <a:lnTo>
                    <a:pt x="54666" y="141922"/>
                  </a:lnTo>
                  <a:close/>
                  <a:moveTo>
                    <a:pt x="58476" y="88582"/>
                  </a:moveTo>
                  <a:cubicBezTo>
                    <a:pt x="58476" y="88582"/>
                    <a:pt x="57524"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4666"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6571" y="49530"/>
                    <a:pt x="56571" y="49530"/>
                    <a:pt x="56571" y="50482"/>
                  </a:cubicBezTo>
                  <a:close/>
                  <a:moveTo>
                    <a:pt x="56571" y="42863"/>
                  </a:moveTo>
                  <a:cubicBezTo>
                    <a:pt x="57524" y="44767"/>
                    <a:pt x="58476" y="44767"/>
                    <a:pt x="60381" y="45720"/>
                  </a:cubicBezTo>
                  <a:cubicBezTo>
                    <a:pt x="60381" y="45720"/>
                    <a:pt x="60381" y="44767"/>
                    <a:pt x="60381" y="44767"/>
                  </a:cubicBezTo>
                  <a:cubicBezTo>
                    <a:pt x="59429" y="43815"/>
                    <a:pt x="58476" y="42863"/>
                    <a:pt x="56571" y="42863"/>
                  </a:cubicBezTo>
                  <a:cubicBezTo>
                    <a:pt x="56571"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8476" y="128588"/>
                    <a:pt x="58476" y="128588"/>
                  </a:cubicBezTo>
                  <a:close/>
                  <a:moveTo>
                    <a:pt x="58476" y="80963"/>
                  </a:moveTo>
                  <a:cubicBezTo>
                    <a:pt x="58476" y="80963"/>
                    <a:pt x="58476" y="81915"/>
                    <a:pt x="58476" y="80963"/>
                  </a:cubicBezTo>
                  <a:cubicBezTo>
                    <a:pt x="58476" y="81915"/>
                    <a:pt x="58476" y="81915"/>
                    <a:pt x="58476" y="80963"/>
                  </a:cubicBezTo>
                  <a:lnTo>
                    <a:pt x="58476" y="80963"/>
                  </a:lnTo>
                  <a:cubicBezTo>
                    <a:pt x="59429" y="80963"/>
                    <a:pt x="58476" y="80963"/>
                    <a:pt x="58476" y="80963"/>
                  </a:cubicBezTo>
                  <a:close/>
                  <a:moveTo>
                    <a:pt x="59429" y="67627"/>
                  </a:moveTo>
                  <a:cubicBezTo>
                    <a:pt x="60381" y="68580"/>
                    <a:pt x="60381" y="67627"/>
                    <a:pt x="59429" y="67627"/>
                  </a:cubicBezTo>
                  <a:cubicBezTo>
                    <a:pt x="60381" y="66675"/>
                    <a:pt x="60381" y="66675"/>
                    <a:pt x="59429" y="65722"/>
                  </a:cubicBezTo>
                  <a:cubicBezTo>
                    <a:pt x="59429" y="66675"/>
                    <a:pt x="58476" y="66675"/>
                    <a:pt x="59429" y="67627"/>
                  </a:cubicBezTo>
                  <a:cubicBezTo>
                    <a:pt x="58476" y="67627"/>
                    <a:pt x="59429" y="67627"/>
                    <a:pt x="59429" y="67627"/>
                  </a:cubicBezTo>
                  <a:close/>
                  <a:moveTo>
                    <a:pt x="59429" y="78105"/>
                  </a:moveTo>
                  <a:cubicBezTo>
                    <a:pt x="60381" y="78105"/>
                    <a:pt x="60381" y="77152"/>
                    <a:pt x="60381" y="77152"/>
                  </a:cubicBezTo>
                  <a:cubicBezTo>
                    <a:pt x="60381" y="76200"/>
                    <a:pt x="60381" y="75247"/>
                    <a:pt x="59429" y="75247"/>
                  </a:cubicBezTo>
                  <a:cubicBezTo>
                    <a:pt x="59429" y="76200"/>
                    <a:pt x="59429" y="76200"/>
                    <a:pt x="59429" y="78105"/>
                  </a:cubicBezTo>
                  <a:cubicBezTo>
                    <a:pt x="59429" y="77152"/>
                    <a:pt x="59429" y="78105"/>
                    <a:pt x="59429" y="78105"/>
                  </a:cubicBezTo>
                  <a:close/>
                  <a:moveTo>
                    <a:pt x="61334" y="206692"/>
                  </a:moveTo>
                  <a:cubicBezTo>
                    <a:pt x="61334" y="206692"/>
                    <a:pt x="61334" y="205740"/>
                    <a:pt x="61334" y="206692"/>
                  </a:cubicBezTo>
                  <a:cubicBezTo>
                    <a:pt x="60381" y="205740"/>
                    <a:pt x="59429" y="205740"/>
                    <a:pt x="59429" y="206692"/>
                  </a:cubicBezTo>
                  <a:cubicBezTo>
                    <a:pt x="60381" y="206692"/>
                    <a:pt x="60381" y="207645"/>
                    <a:pt x="61334" y="206692"/>
                  </a:cubicBezTo>
                  <a:cubicBezTo>
                    <a:pt x="61334" y="207645"/>
                    <a:pt x="62286" y="207645"/>
                    <a:pt x="61334"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3239" y="62865"/>
                  </a:moveTo>
                  <a:cubicBezTo>
                    <a:pt x="64191" y="62865"/>
                    <a:pt x="64191" y="61913"/>
                    <a:pt x="63239" y="62865"/>
                  </a:cubicBezTo>
                  <a:cubicBezTo>
                    <a:pt x="63239" y="61913"/>
                    <a:pt x="63239" y="60960"/>
                    <a:pt x="62286" y="60960"/>
                  </a:cubicBezTo>
                  <a:cubicBezTo>
                    <a:pt x="62286" y="61913"/>
                    <a:pt x="62286" y="61913"/>
                    <a:pt x="63239" y="62865"/>
                  </a:cubicBezTo>
                  <a:cubicBezTo>
                    <a:pt x="62286" y="62865"/>
                    <a:pt x="63239" y="62865"/>
                    <a:pt x="63239"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9" name="Freeform 338">
              <a:extLst>
                <a:ext uri="{FF2B5EF4-FFF2-40B4-BE49-F238E27FC236}">
                  <a16:creationId xmlns:a16="http://schemas.microsoft.com/office/drawing/2014/main" id="{148C3A8C-1D77-4252-011B-B432E1B72801}"/>
                </a:ext>
              </a:extLst>
            </p:cNvPr>
            <p:cNvSpPr/>
            <p:nvPr/>
          </p:nvSpPr>
          <p:spPr>
            <a:xfrm>
              <a:off x="879531" y="87559"/>
              <a:ext cx="131853" cy="181439"/>
            </a:xfrm>
            <a:custGeom>
              <a:avLst/>
              <a:gdLst>
                <a:gd name="connsiteX0" fmla="*/ 105728 w 131853"/>
                <a:gd name="connsiteY0" fmla="*/ 172721 h 181439"/>
                <a:gd name="connsiteX1" fmla="*/ 63818 w 131853"/>
                <a:gd name="connsiteY1" fmla="*/ 181294 h 181439"/>
                <a:gd name="connsiteX2" fmla="*/ 10478 w 131853"/>
                <a:gd name="connsiteY2" fmla="*/ 158434 h 181439"/>
                <a:gd name="connsiteX3" fmla="*/ 0 w 131853"/>
                <a:gd name="connsiteY3" fmla="*/ 132716 h 181439"/>
                <a:gd name="connsiteX4" fmla="*/ 20003 w 131853"/>
                <a:gd name="connsiteY4" fmla="*/ 108904 h 181439"/>
                <a:gd name="connsiteX5" fmla="*/ 38100 w 131853"/>
                <a:gd name="connsiteY5" fmla="*/ 111761 h 181439"/>
                <a:gd name="connsiteX6" fmla="*/ 39053 w 131853"/>
                <a:gd name="connsiteY6" fmla="*/ 147956 h 181439"/>
                <a:gd name="connsiteX7" fmla="*/ 34290 w 131853"/>
                <a:gd name="connsiteY7" fmla="*/ 150814 h 181439"/>
                <a:gd name="connsiteX8" fmla="*/ 33338 w 131853"/>
                <a:gd name="connsiteY8" fmla="*/ 160339 h 181439"/>
                <a:gd name="connsiteX9" fmla="*/ 42863 w 131853"/>
                <a:gd name="connsiteY9" fmla="*/ 167006 h 181439"/>
                <a:gd name="connsiteX10" fmla="*/ 52388 w 131853"/>
                <a:gd name="connsiteY10" fmla="*/ 170816 h 181439"/>
                <a:gd name="connsiteX11" fmla="*/ 87630 w 131853"/>
                <a:gd name="connsiteY11" fmla="*/ 165101 h 181439"/>
                <a:gd name="connsiteX12" fmla="*/ 93345 w 131853"/>
                <a:gd name="connsiteY12" fmla="*/ 157481 h 181439"/>
                <a:gd name="connsiteX13" fmla="*/ 95250 w 131853"/>
                <a:gd name="connsiteY13" fmla="*/ 151766 h 181439"/>
                <a:gd name="connsiteX14" fmla="*/ 88583 w 131853"/>
                <a:gd name="connsiteY14" fmla="*/ 128906 h 181439"/>
                <a:gd name="connsiteX15" fmla="*/ 65723 w 131853"/>
                <a:gd name="connsiteY15" fmla="*/ 111761 h 181439"/>
                <a:gd name="connsiteX16" fmla="*/ 28575 w 131853"/>
                <a:gd name="connsiteY16" fmla="*/ 86044 h 181439"/>
                <a:gd name="connsiteX17" fmla="*/ 7620 w 131853"/>
                <a:gd name="connsiteY17" fmla="*/ 56516 h 181439"/>
                <a:gd name="connsiteX18" fmla="*/ 17145 w 131853"/>
                <a:gd name="connsiteY18" fmla="*/ 19369 h 181439"/>
                <a:gd name="connsiteX19" fmla="*/ 67628 w 131853"/>
                <a:gd name="connsiteY19" fmla="*/ 319 h 181439"/>
                <a:gd name="connsiteX20" fmla="*/ 100013 w 131853"/>
                <a:gd name="connsiteY20" fmla="*/ 6986 h 181439"/>
                <a:gd name="connsiteX21" fmla="*/ 126683 w 131853"/>
                <a:gd name="connsiteY21" fmla="*/ 37466 h 181439"/>
                <a:gd name="connsiteX22" fmla="*/ 126683 w 131853"/>
                <a:gd name="connsiteY22" fmla="*/ 49849 h 181439"/>
                <a:gd name="connsiteX23" fmla="*/ 102870 w 131853"/>
                <a:gd name="connsiteY23" fmla="*/ 63184 h 181439"/>
                <a:gd name="connsiteX24" fmla="*/ 95250 w 131853"/>
                <a:gd name="connsiteY24" fmla="*/ 60326 h 181439"/>
                <a:gd name="connsiteX25" fmla="*/ 90488 w 131853"/>
                <a:gd name="connsiteY25" fmla="*/ 27941 h 181439"/>
                <a:gd name="connsiteX26" fmla="*/ 94298 w 131853"/>
                <a:gd name="connsiteY26" fmla="*/ 24131 h 181439"/>
                <a:gd name="connsiteX27" fmla="*/ 94298 w 131853"/>
                <a:gd name="connsiteY27" fmla="*/ 17464 h 181439"/>
                <a:gd name="connsiteX28" fmla="*/ 88583 w 131853"/>
                <a:gd name="connsiteY28" fmla="*/ 13654 h 181439"/>
                <a:gd name="connsiteX29" fmla="*/ 59055 w 131853"/>
                <a:gd name="connsiteY29" fmla="*/ 8891 h 181439"/>
                <a:gd name="connsiteX30" fmla="*/ 44768 w 131853"/>
                <a:gd name="connsiteY30" fmla="*/ 15559 h 181439"/>
                <a:gd name="connsiteX31" fmla="*/ 40958 w 131853"/>
                <a:gd name="connsiteY31" fmla="*/ 38419 h 181439"/>
                <a:gd name="connsiteX32" fmla="*/ 57150 w 131853"/>
                <a:gd name="connsiteY32" fmla="*/ 54611 h 181439"/>
                <a:gd name="connsiteX33" fmla="*/ 69533 w 131853"/>
                <a:gd name="connsiteY33" fmla="*/ 63184 h 181439"/>
                <a:gd name="connsiteX34" fmla="*/ 73343 w 131853"/>
                <a:gd name="connsiteY34" fmla="*/ 66041 h 181439"/>
                <a:gd name="connsiteX35" fmla="*/ 87630 w 131853"/>
                <a:gd name="connsiteY35" fmla="*/ 74614 h 181439"/>
                <a:gd name="connsiteX36" fmla="*/ 99060 w 131853"/>
                <a:gd name="connsiteY36" fmla="*/ 83186 h 181439"/>
                <a:gd name="connsiteX37" fmla="*/ 113348 w 131853"/>
                <a:gd name="connsiteY37" fmla="*/ 93664 h 181439"/>
                <a:gd name="connsiteX38" fmla="*/ 130493 w 131853"/>
                <a:gd name="connsiteY38" fmla="*/ 120334 h 181439"/>
                <a:gd name="connsiteX39" fmla="*/ 105728 w 131853"/>
                <a:gd name="connsiteY39" fmla="*/ 172721 h 181439"/>
                <a:gd name="connsiteX40" fmla="*/ 17145 w 131853"/>
                <a:gd name="connsiteY40" fmla="*/ 130811 h 181439"/>
                <a:gd name="connsiteX41" fmla="*/ 12383 w 131853"/>
                <a:gd name="connsiteY41" fmla="*/ 128906 h 181439"/>
                <a:gd name="connsiteX42" fmla="*/ 11430 w 131853"/>
                <a:gd name="connsiteY42" fmla="*/ 129859 h 181439"/>
                <a:gd name="connsiteX43" fmla="*/ 16193 w 131853"/>
                <a:gd name="connsiteY43" fmla="*/ 133669 h 181439"/>
                <a:gd name="connsiteX44" fmla="*/ 18098 w 131853"/>
                <a:gd name="connsiteY44" fmla="*/ 131764 h 181439"/>
                <a:gd name="connsiteX45" fmla="*/ 17145 w 131853"/>
                <a:gd name="connsiteY45" fmla="*/ 130811 h 181439"/>
                <a:gd name="connsiteX46" fmla="*/ 14288 w 131853"/>
                <a:gd name="connsiteY46" fmla="*/ 124144 h 181439"/>
                <a:gd name="connsiteX47" fmla="*/ 16193 w 131853"/>
                <a:gd name="connsiteY47" fmla="*/ 127001 h 181439"/>
                <a:gd name="connsiteX48" fmla="*/ 16193 w 131853"/>
                <a:gd name="connsiteY48" fmla="*/ 125096 h 181439"/>
                <a:gd name="connsiteX49" fmla="*/ 17145 w 131853"/>
                <a:gd name="connsiteY49" fmla="*/ 123191 h 181439"/>
                <a:gd name="connsiteX50" fmla="*/ 17145 w 131853"/>
                <a:gd name="connsiteY50" fmla="*/ 121286 h 181439"/>
                <a:gd name="connsiteX51" fmla="*/ 15240 w 131853"/>
                <a:gd name="connsiteY51" fmla="*/ 123191 h 181439"/>
                <a:gd name="connsiteX52" fmla="*/ 14288 w 131853"/>
                <a:gd name="connsiteY52" fmla="*/ 124144 h 181439"/>
                <a:gd name="connsiteX53" fmla="*/ 21908 w 131853"/>
                <a:gd name="connsiteY53" fmla="*/ 117476 h 181439"/>
                <a:gd name="connsiteX54" fmla="*/ 21908 w 131853"/>
                <a:gd name="connsiteY54" fmla="*/ 115571 h 181439"/>
                <a:gd name="connsiteX55" fmla="*/ 20003 w 131853"/>
                <a:gd name="connsiteY55" fmla="*/ 117476 h 181439"/>
                <a:gd name="connsiteX56" fmla="*/ 20003 w 131853"/>
                <a:gd name="connsiteY56" fmla="*/ 120334 h 181439"/>
                <a:gd name="connsiteX57" fmla="*/ 21908 w 131853"/>
                <a:gd name="connsiteY57" fmla="*/ 117476 h 181439"/>
                <a:gd name="connsiteX58" fmla="*/ 21908 w 131853"/>
                <a:gd name="connsiteY58" fmla="*/ 131764 h 181439"/>
                <a:gd name="connsiteX59" fmla="*/ 21908 w 131853"/>
                <a:gd name="connsiteY59" fmla="*/ 131764 h 181439"/>
                <a:gd name="connsiteX60" fmla="*/ 20955 w 131853"/>
                <a:gd name="connsiteY60" fmla="*/ 131764 h 181439"/>
                <a:gd name="connsiteX61" fmla="*/ 21908 w 131853"/>
                <a:gd name="connsiteY61" fmla="*/ 131764 h 181439"/>
                <a:gd name="connsiteX62" fmla="*/ 21908 w 131853"/>
                <a:gd name="connsiteY62" fmla="*/ 131764 h 181439"/>
                <a:gd name="connsiteX63" fmla="*/ 21908 w 131853"/>
                <a:gd name="connsiteY63" fmla="*/ 123191 h 181439"/>
                <a:gd name="connsiteX64" fmla="*/ 22860 w 131853"/>
                <a:gd name="connsiteY64" fmla="*/ 122239 h 181439"/>
                <a:gd name="connsiteX65" fmla="*/ 22860 w 131853"/>
                <a:gd name="connsiteY65" fmla="*/ 121286 h 181439"/>
                <a:gd name="connsiteX66" fmla="*/ 21908 w 131853"/>
                <a:gd name="connsiteY66" fmla="*/ 123191 h 181439"/>
                <a:gd name="connsiteX67" fmla="*/ 21908 w 131853"/>
                <a:gd name="connsiteY67" fmla="*/ 123191 h 181439"/>
                <a:gd name="connsiteX68" fmla="*/ 22860 w 131853"/>
                <a:gd name="connsiteY68" fmla="*/ 134621 h 181439"/>
                <a:gd name="connsiteX69" fmla="*/ 22860 w 131853"/>
                <a:gd name="connsiteY69" fmla="*/ 134621 h 181439"/>
                <a:gd name="connsiteX70" fmla="*/ 22860 w 131853"/>
                <a:gd name="connsiteY70" fmla="*/ 133669 h 181439"/>
                <a:gd name="connsiteX71" fmla="*/ 22860 w 131853"/>
                <a:gd name="connsiteY71" fmla="*/ 134621 h 181439"/>
                <a:gd name="connsiteX72" fmla="*/ 22860 w 131853"/>
                <a:gd name="connsiteY72" fmla="*/ 134621 h 181439"/>
                <a:gd name="connsiteX73" fmla="*/ 25718 w 131853"/>
                <a:gd name="connsiteY73" fmla="*/ 116524 h 181439"/>
                <a:gd name="connsiteX74" fmla="*/ 24765 w 131853"/>
                <a:gd name="connsiteY74" fmla="*/ 115571 h 181439"/>
                <a:gd name="connsiteX75" fmla="*/ 22860 w 131853"/>
                <a:gd name="connsiteY75" fmla="*/ 118429 h 181439"/>
                <a:gd name="connsiteX76" fmla="*/ 23813 w 131853"/>
                <a:gd name="connsiteY76" fmla="*/ 119381 h 181439"/>
                <a:gd name="connsiteX77" fmla="*/ 25718 w 131853"/>
                <a:gd name="connsiteY77" fmla="*/ 116524 h 181439"/>
                <a:gd name="connsiteX78" fmla="*/ 23813 w 131853"/>
                <a:gd name="connsiteY78" fmla="*/ 138431 h 181439"/>
                <a:gd name="connsiteX79" fmla="*/ 22860 w 131853"/>
                <a:gd name="connsiteY79" fmla="*/ 137479 h 181439"/>
                <a:gd name="connsiteX80" fmla="*/ 21908 w 131853"/>
                <a:gd name="connsiteY80" fmla="*/ 138431 h 181439"/>
                <a:gd name="connsiteX81" fmla="*/ 23813 w 131853"/>
                <a:gd name="connsiteY81" fmla="*/ 138431 h 181439"/>
                <a:gd name="connsiteX82" fmla="*/ 23813 w 131853"/>
                <a:gd name="connsiteY82" fmla="*/ 138431 h 181439"/>
                <a:gd name="connsiteX83" fmla="*/ 23813 w 131853"/>
                <a:gd name="connsiteY83" fmla="*/ 126049 h 181439"/>
                <a:gd name="connsiteX84" fmla="*/ 23813 w 131853"/>
                <a:gd name="connsiteY84" fmla="*/ 126049 h 181439"/>
                <a:gd name="connsiteX85" fmla="*/ 23813 w 131853"/>
                <a:gd name="connsiteY85" fmla="*/ 127954 h 181439"/>
                <a:gd name="connsiteX86" fmla="*/ 23813 w 131853"/>
                <a:gd name="connsiteY86" fmla="*/ 126049 h 181439"/>
                <a:gd name="connsiteX87" fmla="*/ 23813 w 131853"/>
                <a:gd name="connsiteY87" fmla="*/ 126049 h 181439"/>
                <a:gd name="connsiteX88" fmla="*/ 26670 w 131853"/>
                <a:gd name="connsiteY88" fmla="*/ 128906 h 181439"/>
                <a:gd name="connsiteX89" fmla="*/ 25718 w 131853"/>
                <a:gd name="connsiteY89" fmla="*/ 131764 h 181439"/>
                <a:gd name="connsiteX90" fmla="*/ 26670 w 131853"/>
                <a:gd name="connsiteY90" fmla="*/ 132716 h 181439"/>
                <a:gd name="connsiteX91" fmla="*/ 27623 w 131853"/>
                <a:gd name="connsiteY91" fmla="*/ 131764 h 181439"/>
                <a:gd name="connsiteX92" fmla="*/ 26670 w 131853"/>
                <a:gd name="connsiteY92" fmla="*/ 128906 h 181439"/>
                <a:gd name="connsiteX93" fmla="*/ 30480 w 131853"/>
                <a:gd name="connsiteY93" fmla="*/ 43181 h 181439"/>
                <a:gd name="connsiteX94" fmla="*/ 30480 w 131853"/>
                <a:gd name="connsiteY94" fmla="*/ 43181 h 181439"/>
                <a:gd name="connsiteX95" fmla="*/ 30480 w 131853"/>
                <a:gd name="connsiteY95" fmla="*/ 43181 h 181439"/>
                <a:gd name="connsiteX96" fmla="*/ 28575 w 131853"/>
                <a:gd name="connsiteY96" fmla="*/ 38419 h 181439"/>
                <a:gd name="connsiteX97" fmla="*/ 27623 w 131853"/>
                <a:gd name="connsiteY97" fmla="*/ 37466 h 181439"/>
                <a:gd name="connsiteX98" fmla="*/ 27623 w 131853"/>
                <a:gd name="connsiteY98" fmla="*/ 38419 h 181439"/>
                <a:gd name="connsiteX99" fmla="*/ 30480 w 131853"/>
                <a:gd name="connsiteY99" fmla="*/ 43181 h 181439"/>
                <a:gd name="connsiteX100" fmla="*/ 30480 w 131853"/>
                <a:gd name="connsiteY100" fmla="*/ 124144 h 181439"/>
                <a:gd name="connsiteX101" fmla="*/ 30480 w 131853"/>
                <a:gd name="connsiteY101" fmla="*/ 124144 h 181439"/>
                <a:gd name="connsiteX102" fmla="*/ 27623 w 131853"/>
                <a:gd name="connsiteY102" fmla="*/ 124144 h 181439"/>
                <a:gd name="connsiteX103" fmla="*/ 30480 w 131853"/>
                <a:gd name="connsiteY103" fmla="*/ 127001 h 181439"/>
                <a:gd name="connsiteX104" fmla="*/ 30480 w 131853"/>
                <a:gd name="connsiteY104" fmla="*/ 124144 h 181439"/>
                <a:gd name="connsiteX105" fmla="*/ 31433 w 131853"/>
                <a:gd name="connsiteY105" fmla="*/ 66994 h 181439"/>
                <a:gd name="connsiteX106" fmla="*/ 31433 w 131853"/>
                <a:gd name="connsiteY106" fmla="*/ 66994 h 181439"/>
                <a:gd name="connsiteX107" fmla="*/ 31433 w 131853"/>
                <a:gd name="connsiteY107" fmla="*/ 66994 h 181439"/>
                <a:gd name="connsiteX108" fmla="*/ 31433 w 131853"/>
                <a:gd name="connsiteY108" fmla="*/ 66994 h 181439"/>
                <a:gd name="connsiteX109" fmla="*/ 31433 w 131853"/>
                <a:gd name="connsiteY109" fmla="*/ 66994 h 181439"/>
                <a:gd name="connsiteX110" fmla="*/ 31433 w 131853"/>
                <a:gd name="connsiteY110" fmla="*/ 48896 h 181439"/>
                <a:gd name="connsiteX111" fmla="*/ 31433 w 131853"/>
                <a:gd name="connsiteY111" fmla="*/ 48896 h 181439"/>
                <a:gd name="connsiteX112" fmla="*/ 31433 w 131853"/>
                <a:gd name="connsiteY112" fmla="*/ 49849 h 181439"/>
                <a:gd name="connsiteX113" fmla="*/ 31433 w 131853"/>
                <a:gd name="connsiteY113" fmla="*/ 48896 h 181439"/>
                <a:gd name="connsiteX114" fmla="*/ 31433 w 131853"/>
                <a:gd name="connsiteY114" fmla="*/ 48896 h 181439"/>
                <a:gd name="connsiteX115" fmla="*/ 32385 w 131853"/>
                <a:gd name="connsiteY115" fmla="*/ 53659 h 181439"/>
                <a:gd name="connsiteX116" fmla="*/ 30480 w 131853"/>
                <a:gd name="connsiteY116" fmla="*/ 55564 h 181439"/>
                <a:gd name="connsiteX117" fmla="*/ 31433 w 131853"/>
                <a:gd name="connsiteY117" fmla="*/ 56516 h 181439"/>
                <a:gd name="connsiteX118" fmla="*/ 35243 w 131853"/>
                <a:gd name="connsiteY118" fmla="*/ 54611 h 181439"/>
                <a:gd name="connsiteX119" fmla="*/ 32385 w 131853"/>
                <a:gd name="connsiteY119" fmla="*/ 53659 h 181439"/>
                <a:gd name="connsiteX120" fmla="*/ 42863 w 131853"/>
                <a:gd name="connsiteY120" fmla="*/ 60326 h 181439"/>
                <a:gd name="connsiteX121" fmla="*/ 43815 w 131853"/>
                <a:gd name="connsiteY121" fmla="*/ 58421 h 181439"/>
                <a:gd name="connsiteX122" fmla="*/ 41910 w 131853"/>
                <a:gd name="connsiteY122" fmla="*/ 58421 h 181439"/>
                <a:gd name="connsiteX123" fmla="*/ 35243 w 131853"/>
                <a:gd name="connsiteY123" fmla="*/ 65089 h 181439"/>
                <a:gd name="connsiteX124" fmla="*/ 33338 w 131853"/>
                <a:gd name="connsiteY124" fmla="*/ 60326 h 181439"/>
                <a:gd name="connsiteX125" fmla="*/ 32385 w 131853"/>
                <a:gd name="connsiteY125" fmla="*/ 59374 h 181439"/>
                <a:gd name="connsiteX126" fmla="*/ 31433 w 131853"/>
                <a:gd name="connsiteY126" fmla="*/ 60326 h 181439"/>
                <a:gd name="connsiteX127" fmla="*/ 35243 w 131853"/>
                <a:gd name="connsiteY127" fmla="*/ 65089 h 181439"/>
                <a:gd name="connsiteX128" fmla="*/ 40005 w 131853"/>
                <a:gd name="connsiteY128" fmla="*/ 63184 h 181439"/>
                <a:gd name="connsiteX129" fmla="*/ 42863 w 131853"/>
                <a:gd name="connsiteY129" fmla="*/ 60326 h 181439"/>
                <a:gd name="connsiteX130" fmla="*/ 37148 w 131853"/>
                <a:gd name="connsiteY130" fmla="*/ 72709 h 181439"/>
                <a:gd name="connsiteX131" fmla="*/ 35243 w 131853"/>
                <a:gd name="connsiteY131" fmla="*/ 69851 h 181439"/>
                <a:gd name="connsiteX132" fmla="*/ 34290 w 131853"/>
                <a:gd name="connsiteY132" fmla="*/ 70804 h 181439"/>
                <a:gd name="connsiteX133" fmla="*/ 36195 w 131853"/>
                <a:gd name="connsiteY133" fmla="*/ 73661 h 181439"/>
                <a:gd name="connsiteX134" fmla="*/ 37148 w 131853"/>
                <a:gd name="connsiteY134" fmla="*/ 72709 h 181439"/>
                <a:gd name="connsiteX135" fmla="*/ 38100 w 131853"/>
                <a:gd name="connsiteY135" fmla="*/ 58421 h 181439"/>
                <a:gd name="connsiteX136" fmla="*/ 38100 w 131853"/>
                <a:gd name="connsiteY136" fmla="*/ 58421 h 181439"/>
                <a:gd name="connsiteX137" fmla="*/ 38100 w 131853"/>
                <a:gd name="connsiteY137" fmla="*/ 57469 h 181439"/>
                <a:gd name="connsiteX138" fmla="*/ 38100 w 131853"/>
                <a:gd name="connsiteY138" fmla="*/ 58421 h 181439"/>
                <a:gd name="connsiteX139" fmla="*/ 38100 w 131853"/>
                <a:gd name="connsiteY139" fmla="*/ 58421 h 181439"/>
                <a:gd name="connsiteX140" fmla="*/ 39053 w 131853"/>
                <a:gd name="connsiteY140" fmla="*/ 53659 h 181439"/>
                <a:gd name="connsiteX141" fmla="*/ 39053 w 131853"/>
                <a:gd name="connsiteY141" fmla="*/ 53659 h 181439"/>
                <a:gd name="connsiteX142" fmla="*/ 39053 w 131853"/>
                <a:gd name="connsiteY142" fmla="*/ 52706 h 181439"/>
                <a:gd name="connsiteX143" fmla="*/ 39053 w 131853"/>
                <a:gd name="connsiteY143" fmla="*/ 53659 h 181439"/>
                <a:gd name="connsiteX144" fmla="*/ 39053 w 131853"/>
                <a:gd name="connsiteY144" fmla="*/ 53659 h 181439"/>
                <a:gd name="connsiteX145" fmla="*/ 40005 w 131853"/>
                <a:gd name="connsiteY145" fmla="*/ 48896 h 181439"/>
                <a:gd name="connsiteX146" fmla="*/ 40005 w 131853"/>
                <a:gd name="connsiteY146" fmla="*/ 48896 h 181439"/>
                <a:gd name="connsiteX147" fmla="*/ 40005 w 131853"/>
                <a:gd name="connsiteY147" fmla="*/ 48896 h 181439"/>
                <a:gd name="connsiteX148" fmla="*/ 40005 w 131853"/>
                <a:gd name="connsiteY148" fmla="*/ 48896 h 181439"/>
                <a:gd name="connsiteX149" fmla="*/ 40005 w 131853"/>
                <a:gd name="connsiteY149" fmla="*/ 48896 h 181439"/>
                <a:gd name="connsiteX150" fmla="*/ 43815 w 131853"/>
                <a:gd name="connsiteY150" fmla="*/ 87949 h 181439"/>
                <a:gd name="connsiteX151" fmla="*/ 43815 w 131853"/>
                <a:gd name="connsiteY151" fmla="*/ 87949 h 181439"/>
                <a:gd name="connsiteX152" fmla="*/ 41910 w 131853"/>
                <a:gd name="connsiteY152" fmla="*/ 87949 h 181439"/>
                <a:gd name="connsiteX153" fmla="*/ 43815 w 131853"/>
                <a:gd name="connsiteY153" fmla="*/ 87949 h 181439"/>
                <a:gd name="connsiteX154" fmla="*/ 43815 w 131853"/>
                <a:gd name="connsiteY154" fmla="*/ 87949 h 181439"/>
                <a:gd name="connsiteX155" fmla="*/ 89535 w 131853"/>
                <a:gd name="connsiteY155" fmla="*/ 107951 h 181439"/>
                <a:gd name="connsiteX156" fmla="*/ 90488 w 131853"/>
                <a:gd name="connsiteY156" fmla="*/ 107951 h 181439"/>
                <a:gd name="connsiteX157" fmla="*/ 90488 w 131853"/>
                <a:gd name="connsiteY157" fmla="*/ 111761 h 181439"/>
                <a:gd name="connsiteX158" fmla="*/ 98108 w 131853"/>
                <a:gd name="connsiteY158" fmla="*/ 115571 h 181439"/>
                <a:gd name="connsiteX159" fmla="*/ 100013 w 131853"/>
                <a:gd name="connsiteY159" fmla="*/ 114619 h 181439"/>
                <a:gd name="connsiteX160" fmla="*/ 100965 w 131853"/>
                <a:gd name="connsiteY160" fmla="*/ 113666 h 181439"/>
                <a:gd name="connsiteX161" fmla="*/ 101918 w 131853"/>
                <a:gd name="connsiteY161" fmla="*/ 110809 h 181439"/>
                <a:gd name="connsiteX162" fmla="*/ 101918 w 131853"/>
                <a:gd name="connsiteY162" fmla="*/ 106999 h 181439"/>
                <a:gd name="connsiteX163" fmla="*/ 106680 w 131853"/>
                <a:gd name="connsiteY163" fmla="*/ 108904 h 181439"/>
                <a:gd name="connsiteX164" fmla="*/ 106680 w 131853"/>
                <a:gd name="connsiteY164" fmla="*/ 110809 h 181439"/>
                <a:gd name="connsiteX165" fmla="*/ 108585 w 131853"/>
                <a:gd name="connsiteY165" fmla="*/ 109856 h 181439"/>
                <a:gd name="connsiteX166" fmla="*/ 109538 w 131853"/>
                <a:gd name="connsiteY166" fmla="*/ 107951 h 181439"/>
                <a:gd name="connsiteX167" fmla="*/ 111443 w 131853"/>
                <a:gd name="connsiteY167" fmla="*/ 102236 h 181439"/>
                <a:gd name="connsiteX168" fmla="*/ 110490 w 131853"/>
                <a:gd name="connsiteY168" fmla="*/ 97474 h 181439"/>
                <a:gd name="connsiteX169" fmla="*/ 107633 w 131853"/>
                <a:gd name="connsiteY169" fmla="*/ 96521 h 181439"/>
                <a:gd name="connsiteX170" fmla="*/ 97155 w 131853"/>
                <a:gd name="connsiteY170" fmla="*/ 101284 h 181439"/>
                <a:gd name="connsiteX171" fmla="*/ 102870 w 131853"/>
                <a:gd name="connsiteY171" fmla="*/ 95569 h 181439"/>
                <a:gd name="connsiteX172" fmla="*/ 104775 w 131853"/>
                <a:gd name="connsiteY172" fmla="*/ 95569 h 181439"/>
                <a:gd name="connsiteX173" fmla="*/ 104775 w 131853"/>
                <a:gd name="connsiteY173" fmla="*/ 93664 h 181439"/>
                <a:gd name="connsiteX174" fmla="*/ 102870 w 131853"/>
                <a:gd name="connsiteY174" fmla="*/ 94616 h 181439"/>
                <a:gd name="connsiteX175" fmla="*/ 101918 w 131853"/>
                <a:gd name="connsiteY175" fmla="*/ 95569 h 181439"/>
                <a:gd name="connsiteX176" fmla="*/ 102870 w 131853"/>
                <a:gd name="connsiteY176" fmla="*/ 93664 h 181439"/>
                <a:gd name="connsiteX177" fmla="*/ 102870 w 131853"/>
                <a:gd name="connsiteY177" fmla="*/ 92711 h 181439"/>
                <a:gd name="connsiteX178" fmla="*/ 101918 w 131853"/>
                <a:gd name="connsiteY178" fmla="*/ 92711 h 181439"/>
                <a:gd name="connsiteX179" fmla="*/ 94298 w 131853"/>
                <a:gd name="connsiteY179" fmla="*/ 98426 h 181439"/>
                <a:gd name="connsiteX180" fmla="*/ 90488 w 131853"/>
                <a:gd name="connsiteY180" fmla="*/ 99379 h 181439"/>
                <a:gd name="connsiteX181" fmla="*/ 90488 w 131853"/>
                <a:gd name="connsiteY181" fmla="*/ 96521 h 181439"/>
                <a:gd name="connsiteX182" fmla="*/ 98108 w 131853"/>
                <a:gd name="connsiteY182" fmla="*/ 92711 h 181439"/>
                <a:gd name="connsiteX183" fmla="*/ 98108 w 131853"/>
                <a:gd name="connsiteY183" fmla="*/ 91759 h 181439"/>
                <a:gd name="connsiteX184" fmla="*/ 92393 w 131853"/>
                <a:gd name="connsiteY184" fmla="*/ 91759 h 181439"/>
                <a:gd name="connsiteX185" fmla="*/ 93345 w 131853"/>
                <a:gd name="connsiteY185" fmla="*/ 87949 h 181439"/>
                <a:gd name="connsiteX186" fmla="*/ 93345 w 131853"/>
                <a:gd name="connsiteY186" fmla="*/ 86044 h 181439"/>
                <a:gd name="connsiteX187" fmla="*/ 91440 w 131853"/>
                <a:gd name="connsiteY187" fmla="*/ 86996 h 181439"/>
                <a:gd name="connsiteX188" fmla="*/ 90488 w 131853"/>
                <a:gd name="connsiteY188" fmla="*/ 88901 h 181439"/>
                <a:gd name="connsiteX189" fmla="*/ 88583 w 131853"/>
                <a:gd name="connsiteY189" fmla="*/ 90806 h 181439"/>
                <a:gd name="connsiteX190" fmla="*/ 86678 w 131853"/>
                <a:gd name="connsiteY190" fmla="*/ 88901 h 181439"/>
                <a:gd name="connsiteX191" fmla="*/ 84773 w 131853"/>
                <a:gd name="connsiteY191" fmla="*/ 87949 h 181439"/>
                <a:gd name="connsiteX192" fmla="*/ 79058 w 131853"/>
                <a:gd name="connsiteY192" fmla="*/ 86996 h 181439"/>
                <a:gd name="connsiteX193" fmla="*/ 76200 w 131853"/>
                <a:gd name="connsiteY193" fmla="*/ 85091 h 181439"/>
                <a:gd name="connsiteX194" fmla="*/ 74295 w 131853"/>
                <a:gd name="connsiteY194" fmla="*/ 87949 h 181439"/>
                <a:gd name="connsiteX195" fmla="*/ 70485 w 131853"/>
                <a:gd name="connsiteY195" fmla="*/ 89854 h 181439"/>
                <a:gd name="connsiteX196" fmla="*/ 64770 w 131853"/>
                <a:gd name="connsiteY196" fmla="*/ 91759 h 181439"/>
                <a:gd name="connsiteX197" fmla="*/ 61913 w 131853"/>
                <a:gd name="connsiteY197" fmla="*/ 87949 h 181439"/>
                <a:gd name="connsiteX198" fmla="*/ 61913 w 131853"/>
                <a:gd name="connsiteY198" fmla="*/ 86996 h 181439"/>
                <a:gd name="connsiteX199" fmla="*/ 62865 w 131853"/>
                <a:gd name="connsiteY199" fmla="*/ 86996 h 181439"/>
                <a:gd name="connsiteX200" fmla="*/ 65723 w 131853"/>
                <a:gd name="connsiteY200" fmla="*/ 88901 h 181439"/>
                <a:gd name="connsiteX201" fmla="*/ 67628 w 131853"/>
                <a:gd name="connsiteY201" fmla="*/ 88901 h 181439"/>
                <a:gd name="connsiteX202" fmla="*/ 67628 w 131853"/>
                <a:gd name="connsiteY202" fmla="*/ 86996 h 181439"/>
                <a:gd name="connsiteX203" fmla="*/ 65723 w 131853"/>
                <a:gd name="connsiteY203" fmla="*/ 86044 h 181439"/>
                <a:gd name="connsiteX204" fmla="*/ 64770 w 131853"/>
                <a:gd name="connsiteY204" fmla="*/ 80329 h 181439"/>
                <a:gd name="connsiteX205" fmla="*/ 60008 w 131853"/>
                <a:gd name="connsiteY205" fmla="*/ 77471 h 181439"/>
                <a:gd name="connsiteX206" fmla="*/ 59055 w 131853"/>
                <a:gd name="connsiteY206" fmla="*/ 75566 h 181439"/>
                <a:gd name="connsiteX207" fmla="*/ 58103 w 131853"/>
                <a:gd name="connsiteY207" fmla="*/ 73661 h 181439"/>
                <a:gd name="connsiteX208" fmla="*/ 56198 w 131853"/>
                <a:gd name="connsiteY208" fmla="*/ 75566 h 181439"/>
                <a:gd name="connsiteX209" fmla="*/ 58103 w 131853"/>
                <a:gd name="connsiteY209" fmla="*/ 81281 h 181439"/>
                <a:gd name="connsiteX210" fmla="*/ 55245 w 131853"/>
                <a:gd name="connsiteY210" fmla="*/ 82234 h 181439"/>
                <a:gd name="connsiteX211" fmla="*/ 51435 w 131853"/>
                <a:gd name="connsiteY211" fmla="*/ 80329 h 181439"/>
                <a:gd name="connsiteX212" fmla="*/ 49530 w 131853"/>
                <a:gd name="connsiteY212" fmla="*/ 78424 h 181439"/>
                <a:gd name="connsiteX213" fmla="*/ 52388 w 131853"/>
                <a:gd name="connsiteY213" fmla="*/ 76519 h 181439"/>
                <a:gd name="connsiteX214" fmla="*/ 54293 w 131853"/>
                <a:gd name="connsiteY214" fmla="*/ 74614 h 181439"/>
                <a:gd name="connsiteX215" fmla="*/ 55245 w 131853"/>
                <a:gd name="connsiteY215" fmla="*/ 70804 h 181439"/>
                <a:gd name="connsiteX216" fmla="*/ 55245 w 131853"/>
                <a:gd name="connsiteY216" fmla="*/ 68899 h 181439"/>
                <a:gd name="connsiteX217" fmla="*/ 54293 w 131853"/>
                <a:gd name="connsiteY217" fmla="*/ 66994 h 181439"/>
                <a:gd name="connsiteX218" fmla="*/ 53340 w 131853"/>
                <a:gd name="connsiteY218" fmla="*/ 68899 h 181439"/>
                <a:gd name="connsiteX219" fmla="*/ 51435 w 131853"/>
                <a:gd name="connsiteY219" fmla="*/ 73661 h 181439"/>
                <a:gd name="connsiteX220" fmla="*/ 49530 w 131853"/>
                <a:gd name="connsiteY220" fmla="*/ 74614 h 181439"/>
                <a:gd name="connsiteX221" fmla="*/ 49530 w 131853"/>
                <a:gd name="connsiteY221" fmla="*/ 72709 h 181439"/>
                <a:gd name="connsiteX222" fmla="*/ 49530 w 131853"/>
                <a:gd name="connsiteY222" fmla="*/ 67946 h 181439"/>
                <a:gd name="connsiteX223" fmla="*/ 48578 w 131853"/>
                <a:gd name="connsiteY223" fmla="*/ 65089 h 181439"/>
                <a:gd name="connsiteX224" fmla="*/ 45720 w 131853"/>
                <a:gd name="connsiteY224" fmla="*/ 66994 h 181439"/>
                <a:gd name="connsiteX225" fmla="*/ 43815 w 131853"/>
                <a:gd name="connsiteY225" fmla="*/ 71756 h 181439"/>
                <a:gd name="connsiteX226" fmla="*/ 44768 w 131853"/>
                <a:gd name="connsiteY226" fmla="*/ 72709 h 181439"/>
                <a:gd name="connsiteX227" fmla="*/ 46673 w 131853"/>
                <a:gd name="connsiteY227" fmla="*/ 75566 h 181439"/>
                <a:gd name="connsiteX228" fmla="*/ 45720 w 131853"/>
                <a:gd name="connsiteY228" fmla="*/ 77471 h 181439"/>
                <a:gd name="connsiteX229" fmla="*/ 44768 w 131853"/>
                <a:gd name="connsiteY229" fmla="*/ 83186 h 181439"/>
                <a:gd name="connsiteX230" fmla="*/ 47625 w 131853"/>
                <a:gd name="connsiteY230" fmla="*/ 86044 h 181439"/>
                <a:gd name="connsiteX231" fmla="*/ 49530 w 131853"/>
                <a:gd name="connsiteY231" fmla="*/ 87949 h 181439"/>
                <a:gd name="connsiteX232" fmla="*/ 50483 w 131853"/>
                <a:gd name="connsiteY232" fmla="*/ 86044 h 181439"/>
                <a:gd name="connsiteX233" fmla="*/ 50483 w 131853"/>
                <a:gd name="connsiteY233" fmla="*/ 83186 h 181439"/>
                <a:gd name="connsiteX234" fmla="*/ 52388 w 131853"/>
                <a:gd name="connsiteY234" fmla="*/ 85091 h 181439"/>
                <a:gd name="connsiteX235" fmla="*/ 53340 w 131853"/>
                <a:gd name="connsiteY235" fmla="*/ 87949 h 181439"/>
                <a:gd name="connsiteX236" fmla="*/ 54293 w 131853"/>
                <a:gd name="connsiteY236" fmla="*/ 90806 h 181439"/>
                <a:gd name="connsiteX237" fmla="*/ 54293 w 131853"/>
                <a:gd name="connsiteY237" fmla="*/ 91759 h 181439"/>
                <a:gd name="connsiteX238" fmla="*/ 55245 w 131853"/>
                <a:gd name="connsiteY238" fmla="*/ 91759 h 181439"/>
                <a:gd name="connsiteX239" fmla="*/ 56198 w 131853"/>
                <a:gd name="connsiteY239" fmla="*/ 89854 h 181439"/>
                <a:gd name="connsiteX240" fmla="*/ 58103 w 131853"/>
                <a:gd name="connsiteY240" fmla="*/ 87949 h 181439"/>
                <a:gd name="connsiteX241" fmla="*/ 58103 w 131853"/>
                <a:gd name="connsiteY241" fmla="*/ 90806 h 181439"/>
                <a:gd name="connsiteX242" fmla="*/ 57150 w 131853"/>
                <a:gd name="connsiteY242" fmla="*/ 92711 h 181439"/>
                <a:gd name="connsiteX243" fmla="*/ 54293 w 131853"/>
                <a:gd name="connsiteY243" fmla="*/ 96521 h 181439"/>
                <a:gd name="connsiteX244" fmla="*/ 59055 w 131853"/>
                <a:gd name="connsiteY244" fmla="*/ 93664 h 181439"/>
                <a:gd name="connsiteX245" fmla="*/ 61913 w 131853"/>
                <a:gd name="connsiteY245" fmla="*/ 93664 h 181439"/>
                <a:gd name="connsiteX246" fmla="*/ 59055 w 131853"/>
                <a:gd name="connsiteY246" fmla="*/ 96521 h 181439"/>
                <a:gd name="connsiteX247" fmla="*/ 63818 w 131853"/>
                <a:gd name="connsiteY247" fmla="*/ 99379 h 181439"/>
                <a:gd name="connsiteX248" fmla="*/ 66675 w 131853"/>
                <a:gd name="connsiteY248" fmla="*/ 100331 h 181439"/>
                <a:gd name="connsiteX249" fmla="*/ 68580 w 131853"/>
                <a:gd name="connsiteY249" fmla="*/ 103189 h 181439"/>
                <a:gd name="connsiteX250" fmla="*/ 68580 w 131853"/>
                <a:gd name="connsiteY250" fmla="*/ 103189 h 181439"/>
                <a:gd name="connsiteX251" fmla="*/ 70485 w 131853"/>
                <a:gd name="connsiteY251" fmla="*/ 101284 h 181439"/>
                <a:gd name="connsiteX252" fmla="*/ 66675 w 131853"/>
                <a:gd name="connsiteY252" fmla="*/ 100331 h 181439"/>
                <a:gd name="connsiteX253" fmla="*/ 67628 w 131853"/>
                <a:gd name="connsiteY253" fmla="*/ 99379 h 181439"/>
                <a:gd name="connsiteX254" fmla="*/ 70485 w 131853"/>
                <a:gd name="connsiteY254" fmla="*/ 97474 h 181439"/>
                <a:gd name="connsiteX255" fmla="*/ 70485 w 131853"/>
                <a:gd name="connsiteY255" fmla="*/ 101284 h 181439"/>
                <a:gd name="connsiteX256" fmla="*/ 73343 w 131853"/>
                <a:gd name="connsiteY256" fmla="*/ 102236 h 181439"/>
                <a:gd name="connsiteX257" fmla="*/ 75248 w 131853"/>
                <a:gd name="connsiteY257" fmla="*/ 103189 h 181439"/>
                <a:gd name="connsiteX258" fmla="*/ 80010 w 131853"/>
                <a:gd name="connsiteY258" fmla="*/ 104141 h 181439"/>
                <a:gd name="connsiteX259" fmla="*/ 80963 w 131853"/>
                <a:gd name="connsiteY259" fmla="*/ 104141 h 181439"/>
                <a:gd name="connsiteX260" fmla="*/ 82868 w 131853"/>
                <a:gd name="connsiteY260" fmla="*/ 104141 h 181439"/>
                <a:gd name="connsiteX261" fmla="*/ 80963 w 131853"/>
                <a:gd name="connsiteY261" fmla="*/ 106046 h 181439"/>
                <a:gd name="connsiteX262" fmla="*/ 77153 w 131853"/>
                <a:gd name="connsiteY262" fmla="*/ 106046 h 181439"/>
                <a:gd name="connsiteX263" fmla="*/ 75248 w 131853"/>
                <a:gd name="connsiteY263" fmla="*/ 107951 h 181439"/>
                <a:gd name="connsiteX264" fmla="*/ 77153 w 131853"/>
                <a:gd name="connsiteY264" fmla="*/ 108904 h 181439"/>
                <a:gd name="connsiteX265" fmla="*/ 86678 w 131853"/>
                <a:gd name="connsiteY265" fmla="*/ 106999 h 181439"/>
                <a:gd name="connsiteX266" fmla="*/ 86678 w 131853"/>
                <a:gd name="connsiteY266" fmla="*/ 109856 h 181439"/>
                <a:gd name="connsiteX267" fmla="*/ 89535 w 131853"/>
                <a:gd name="connsiteY267" fmla="*/ 107951 h 181439"/>
                <a:gd name="connsiteX268" fmla="*/ 48578 w 131853"/>
                <a:gd name="connsiteY268" fmla="*/ 77471 h 181439"/>
                <a:gd name="connsiteX269" fmla="*/ 46673 w 131853"/>
                <a:gd name="connsiteY269" fmla="*/ 78424 h 181439"/>
                <a:gd name="connsiteX270" fmla="*/ 44768 w 131853"/>
                <a:gd name="connsiteY270" fmla="*/ 77471 h 181439"/>
                <a:gd name="connsiteX271" fmla="*/ 46673 w 131853"/>
                <a:gd name="connsiteY271" fmla="*/ 76519 h 181439"/>
                <a:gd name="connsiteX272" fmla="*/ 48578 w 131853"/>
                <a:gd name="connsiteY272" fmla="*/ 77471 h 181439"/>
                <a:gd name="connsiteX273" fmla="*/ 46673 w 131853"/>
                <a:gd name="connsiteY273" fmla="*/ 70804 h 181439"/>
                <a:gd name="connsiteX274" fmla="*/ 45720 w 131853"/>
                <a:gd name="connsiteY274" fmla="*/ 70804 h 181439"/>
                <a:gd name="connsiteX275" fmla="*/ 46673 w 131853"/>
                <a:gd name="connsiteY275" fmla="*/ 69851 h 181439"/>
                <a:gd name="connsiteX276" fmla="*/ 47625 w 131853"/>
                <a:gd name="connsiteY276" fmla="*/ 70804 h 181439"/>
                <a:gd name="connsiteX277" fmla="*/ 46673 w 131853"/>
                <a:gd name="connsiteY277" fmla="*/ 70804 h 181439"/>
                <a:gd name="connsiteX278" fmla="*/ 56198 w 131853"/>
                <a:gd name="connsiteY278" fmla="*/ 79376 h 181439"/>
                <a:gd name="connsiteX279" fmla="*/ 56198 w 131853"/>
                <a:gd name="connsiteY279" fmla="*/ 79376 h 181439"/>
                <a:gd name="connsiteX280" fmla="*/ 58103 w 131853"/>
                <a:gd name="connsiteY280" fmla="*/ 82234 h 181439"/>
                <a:gd name="connsiteX281" fmla="*/ 57150 w 131853"/>
                <a:gd name="connsiteY281" fmla="*/ 82234 h 181439"/>
                <a:gd name="connsiteX282" fmla="*/ 56198 w 131853"/>
                <a:gd name="connsiteY282" fmla="*/ 79376 h 181439"/>
                <a:gd name="connsiteX283" fmla="*/ 58103 w 131853"/>
                <a:gd name="connsiteY283" fmla="*/ 97474 h 181439"/>
                <a:gd name="connsiteX284" fmla="*/ 58103 w 131853"/>
                <a:gd name="connsiteY284" fmla="*/ 97474 h 181439"/>
                <a:gd name="connsiteX285" fmla="*/ 58103 w 131853"/>
                <a:gd name="connsiteY285" fmla="*/ 97474 h 181439"/>
                <a:gd name="connsiteX286" fmla="*/ 58103 w 131853"/>
                <a:gd name="connsiteY286" fmla="*/ 97474 h 181439"/>
                <a:gd name="connsiteX287" fmla="*/ 58103 w 131853"/>
                <a:gd name="connsiteY287" fmla="*/ 97474 h 181439"/>
                <a:gd name="connsiteX288" fmla="*/ 59055 w 131853"/>
                <a:gd name="connsiteY288" fmla="*/ 78424 h 181439"/>
                <a:gd name="connsiteX289" fmla="*/ 61913 w 131853"/>
                <a:gd name="connsiteY289" fmla="*/ 75566 h 181439"/>
                <a:gd name="connsiteX290" fmla="*/ 61913 w 131853"/>
                <a:gd name="connsiteY290" fmla="*/ 77471 h 181439"/>
                <a:gd name="connsiteX291" fmla="*/ 59055 w 131853"/>
                <a:gd name="connsiteY291" fmla="*/ 78424 h 181439"/>
                <a:gd name="connsiteX292" fmla="*/ 66675 w 131853"/>
                <a:gd name="connsiteY292" fmla="*/ 91759 h 181439"/>
                <a:gd name="connsiteX293" fmla="*/ 62865 w 131853"/>
                <a:gd name="connsiteY293" fmla="*/ 90806 h 181439"/>
                <a:gd name="connsiteX294" fmla="*/ 66675 w 131853"/>
                <a:gd name="connsiteY294" fmla="*/ 89854 h 181439"/>
                <a:gd name="connsiteX295" fmla="*/ 66675 w 131853"/>
                <a:gd name="connsiteY295" fmla="*/ 91759 h 181439"/>
                <a:gd name="connsiteX296" fmla="*/ 65723 w 131853"/>
                <a:gd name="connsiteY296" fmla="*/ 103189 h 181439"/>
                <a:gd name="connsiteX297" fmla="*/ 64770 w 131853"/>
                <a:gd name="connsiteY297" fmla="*/ 102236 h 181439"/>
                <a:gd name="connsiteX298" fmla="*/ 63818 w 131853"/>
                <a:gd name="connsiteY298" fmla="*/ 103189 h 181439"/>
                <a:gd name="connsiteX299" fmla="*/ 65723 w 131853"/>
                <a:gd name="connsiteY299" fmla="*/ 103189 h 181439"/>
                <a:gd name="connsiteX300" fmla="*/ 65723 w 131853"/>
                <a:gd name="connsiteY300" fmla="*/ 103189 h 181439"/>
                <a:gd name="connsiteX301" fmla="*/ 64770 w 131853"/>
                <a:gd name="connsiteY301" fmla="*/ 67946 h 181439"/>
                <a:gd name="connsiteX302" fmla="*/ 64770 w 131853"/>
                <a:gd name="connsiteY302" fmla="*/ 67946 h 181439"/>
                <a:gd name="connsiteX303" fmla="*/ 64770 w 131853"/>
                <a:gd name="connsiteY303" fmla="*/ 67946 h 181439"/>
                <a:gd name="connsiteX304" fmla="*/ 64770 w 131853"/>
                <a:gd name="connsiteY304" fmla="*/ 67946 h 181439"/>
                <a:gd name="connsiteX305" fmla="*/ 64770 w 131853"/>
                <a:gd name="connsiteY305" fmla="*/ 67946 h 181439"/>
                <a:gd name="connsiteX306" fmla="*/ 66675 w 131853"/>
                <a:gd name="connsiteY306" fmla="*/ 92711 h 181439"/>
                <a:gd name="connsiteX307" fmla="*/ 66675 w 131853"/>
                <a:gd name="connsiteY307" fmla="*/ 92711 h 181439"/>
                <a:gd name="connsiteX308" fmla="*/ 66675 w 131853"/>
                <a:gd name="connsiteY308" fmla="*/ 92711 h 181439"/>
                <a:gd name="connsiteX309" fmla="*/ 66675 w 131853"/>
                <a:gd name="connsiteY309" fmla="*/ 94616 h 181439"/>
                <a:gd name="connsiteX310" fmla="*/ 65723 w 131853"/>
                <a:gd name="connsiteY310" fmla="*/ 94616 h 181439"/>
                <a:gd name="connsiteX311" fmla="*/ 66675 w 131853"/>
                <a:gd name="connsiteY311" fmla="*/ 92711 h 181439"/>
                <a:gd name="connsiteX312" fmla="*/ 70485 w 131853"/>
                <a:gd name="connsiteY312" fmla="*/ 79376 h 181439"/>
                <a:gd name="connsiteX313" fmla="*/ 66675 w 131853"/>
                <a:gd name="connsiteY313" fmla="*/ 79376 h 181439"/>
                <a:gd name="connsiteX314" fmla="*/ 68580 w 131853"/>
                <a:gd name="connsiteY314" fmla="*/ 82234 h 181439"/>
                <a:gd name="connsiteX315" fmla="*/ 70485 w 131853"/>
                <a:gd name="connsiteY315" fmla="*/ 82234 h 181439"/>
                <a:gd name="connsiteX316" fmla="*/ 70485 w 131853"/>
                <a:gd name="connsiteY316" fmla="*/ 79376 h 181439"/>
                <a:gd name="connsiteX317" fmla="*/ 71438 w 131853"/>
                <a:gd name="connsiteY317" fmla="*/ 103189 h 181439"/>
                <a:gd name="connsiteX318" fmla="*/ 67628 w 131853"/>
                <a:gd name="connsiteY318" fmla="*/ 101284 h 181439"/>
                <a:gd name="connsiteX319" fmla="*/ 71438 w 131853"/>
                <a:gd name="connsiteY319" fmla="*/ 103189 h 181439"/>
                <a:gd name="connsiteX320" fmla="*/ 71438 w 131853"/>
                <a:gd name="connsiteY320" fmla="*/ 103189 h 181439"/>
                <a:gd name="connsiteX321" fmla="*/ 68580 w 131853"/>
                <a:gd name="connsiteY321" fmla="*/ 72709 h 181439"/>
                <a:gd name="connsiteX322" fmla="*/ 68580 w 131853"/>
                <a:gd name="connsiteY322" fmla="*/ 72709 h 181439"/>
                <a:gd name="connsiteX323" fmla="*/ 69533 w 131853"/>
                <a:gd name="connsiteY323" fmla="*/ 72709 h 181439"/>
                <a:gd name="connsiteX324" fmla="*/ 68580 w 131853"/>
                <a:gd name="connsiteY324" fmla="*/ 72709 h 181439"/>
                <a:gd name="connsiteX325" fmla="*/ 68580 w 131853"/>
                <a:gd name="connsiteY325" fmla="*/ 72709 h 181439"/>
                <a:gd name="connsiteX326" fmla="*/ 71438 w 131853"/>
                <a:gd name="connsiteY326" fmla="*/ 77471 h 181439"/>
                <a:gd name="connsiteX327" fmla="*/ 71438 w 131853"/>
                <a:gd name="connsiteY327" fmla="*/ 77471 h 181439"/>
                <a:gd name="connsiteX328" fmla="*/ 71438 w 131853"/>
                <a:gd name="connsiteY328" fmla="*/ 77471 h 181439"/>
                <a:gd name="connsiteX329" fmla="*/ 71438 w 131853"/>
                <a:gd name="connsiteY329" fmla="*/ 77471 h 181439"/>
                <a:gd name="connsiteX330" fmla="*/ 71438 w 131853"/>
                <a:gd name="connsiteY330" fmla="*/ 77471 h 181439"/>
                <a:gd name="connsiteX331" fmla="*/ 75248 w 131853"/>
                <a:gd name="connsiteY331" fmla="*/ 89854 h 181439"/>
                <a:gd name="connsiteX332" fmla="*/ 75248 w 131853"/>
                <a:gd name="connsiteY332" fmla="*/ 89854 h 181439"/>
                <a:gd name="connsiteX333" fmla="*/ 73343 w 131853"/>
                <a:gd name="connsiteY333" fmla="*/ 89854 h 181439"/>
                <a:gd name="connsiteX334" fmla="*/ 73343 w 131853"/>
                <a:gd name="connsiteY334" fmla="*/ 88901 h 181439"/>
                <a:gd name="connsiteX335" fmla="*/ 75248 w 131853"/>
                <a:gd name="connsiteY335" fmla="*/ 89854 h 181439"/>
                <a:gd name="connsiteX336" fmla="*/ 76200 w 131853"/>
                <a:gd name="connsiteY336" fmla="*/ 83186 h 181439"/>
                <a:gd name="connsiteX337" fmla="*/ 76200 w 131853"/>
                <a:gd name="connsiteY337" fmla="*/ 83186 h 181439"/>
                <a:gd name="connsiteX338" fmla="*/ 77153 w 131853"/>
                <a:gd name="connsiteY338" fmla="*/ 83186 h 181439"/>
                <a:gd name="connsiteX339" fmla="*/ 76200 w 131853"/>
                <a:gd name="connsiteY339" fmla="*/ 81281 h 181439"/>
                <a:gd name="connsiteX340" fmla="*/ 75248 w 131853"/>
                <a:gd name="connsiteY340" fmla="*/ 81281 h 181439"/>
                <a:gd name="connsiteX341" fmla="*/ 76200 w 131853"/>
                <a:gd name="connsiteY341" fmla="*/ 83186 h 181439"/>
                <a:gd name="connsiteX342" fmla="*/ 80963 w 131853"/>
                <a:gd name="connsiteY342" fmla="*/ 92711 h 181439"/>
                <a:gd name="connsiteX343" fmla="*/ 80010 w 131853"/>
                <a:gd name="connsiteY343" fmla="*/ 93664 h 181439"/>
                <a:gd name="connsiteX344" fmla="*/ 79058 w 131853"/>
                <a:gd name="connsiteY344" fmla="*/ 95569 h 181439"/>
                <a:gd name="connsiteX345" fmla="*/ 77153 w 131853"/>
                <a:gd name="connsiteY345" fmla="*/ 94616 h 181439"/>
                <a:gd name="connsiteX346" fmla="*/ 77153 w 131853"/>
                <a:gd name="connsiteY346" fmla="*/ 90806 h 181439"/>
                <a:gd name="connsiteX347" fmla="*/ 80963 w 131853"/>
                <a:gd name="connsiteY347" fmla="*/ 92711 h 181439"/>
                <a:gd name="connsiteX348" fmla="*/ 80963 w 131853"/>
                <a:gd name="connsiteY348" fmla="*/ 92711 h 181439"/>
                <a:gd name="connsiteX349" fmla="*/ 83820 w 131853"/>
                <a:gd name="connsiteY349" fmla="*/ 92711 h 181439"/>
                <a:gd name="connsiteX350" fmla="*/ 81915 w 131853"/>
                <a:gd name="connsiteY350" fmla="*/ 94616 h 181439"/>
                <a:gd name="connsiteX351" fmla="*/ 80963 w 131853"/>
                <a:gd name="connsiteY351" fmla="*/ 92711 h 181439"/>
                <a:gd name="connsiteX352" fmla="*/ 83820 w 131853"/>
                <a:gd name="connsiteY352" fmla="*/ 92711 h 181439"/>
                <a:gd name="connsiteX353" fmla="*/ 84773 w 131853"/>
                <a:gd name="connsiteY353" fmla="*/ 90806 h 181439"/>
                <a:gd name="connsiteX354" fmla="*/ 84773 w 131853"/>
                <a:gd name="connsiteY354" fmla="*/ 90806 h 181439"/>
                <a:gd name="connsiteX355" fmla="*/ 83820 w 131853"/>
                <a:gd name="connsiteY355" fmla="*/ 92711 h 181439"/>
                <a:gd name="connsiteX356" fmla="*/ 90488 w 131853"/>
                <a:gd name="connsiteY356" fmla="*/ 107951 h 181439"/>
                <a:gd name="connsiteX357" fmla="*/ 86678 w 131853"/>
                <a:gd name="connsiteY357" fmla="*/ 106046 h 181439"/>
                <a:gd name="connsiteX358" fmla="*/ 84773 w 131853"/>
                <a:gd name="connsiteY358" fmla="*/ 104141 h 181439"/>
                <a:gd name="connsiteX359" fmla="*/ 85725 w 131853"/>
                <a:gd name="connsiteY359" fmla="*/ 102236 h 181439"/>
                <a:gd name="connsiteX360" fmla="*/ 97155 w 131853"/>
                <a:gd name="connsiteY360" fmla="*/ 101284 h 181439"/>
                <a:gd name="connsiteX361" fmla="*/ 93345 w 131853"/>
                <a:gd name="connsiteY361" fmla="*/ 103189 h 181439"/>
                <a:gd name="connsiteX362" fmla="*/ 92393 w 131853"/>
                <a:gd name="connsiteY362" fmla="*/ 104141 h 181439"/>
                <a:gd name="connsiteX363" fmla="*/ 93345 w 131853"/>
                <a:gd name="connsiteY363" fmla="*/ 105094 h 181439"/>
                <a:gd name="connsiteX364" fmla="*/ 96203 w 131853"/>
                <a:gd name="connsiteY364" fmla="*/ 106046 h 181439"/>
                <a:gd name="connsiteX365" fmla="*/ 94298 w 131853"/>
                <a:gd name="connsiteY365" fmla="*/ 107951 h 181439"/>
                <a:gd name="connsiteX366" fmla="*/ 90488 w 131853"/>
                <a:gd name="connsiteY366" fmla="*/ 107951 h 181439"/>
                <a:gd name="connsiteX367" fmla="*/ 90488 w 131853"/>
                <a:gd name="connsiteY367" fmla="*/ 107951 h 181439"/>
                <a:gd name="connsiteX368" fmla="*/ 84773 w 131853"/>
                <a:gd name="connsiteY368" fmla="*/ 95569 h 181439"/>
                <a:gd name="connsiteX369" fmla="*/ 85725 w 131853"/>
                <a:gd name="connsiteY369" fmla="*/ 94616 h 181439"/>
                <a:gd name="connsiteX370" fmla="*/ 86678 w 131853"/>
                <a:gd name="connsiteY370" fmla="*/ 95569 h 181439"/>
                <a:gd name="connsiteX371" fmla="*/ 85725 w 131853"/>
                <a:gd name="connsiteY371" fmla="*/ 96521 h 181439"/>
                <a:gd name="connsiteX372" fmla="*/ 84773 w 131853"/>
                <a:gd name="connsiteY372" fmla="*/ 95569 h 181439"/>
                <a:gd name="connsiteX373" fmla="*/ 86678 w 131853"/>
                <a:gd name="connsiteY373" fmla="*/ 113666 h 181439"/>
                <a:gd name="connsiteX374" fmla="*/ 85725 w 131853"/>
                <a:gd name="connsiteY374" fmla="*/ 111761 h 181439"/>
                <a:gd name="connsiteX375" fmla="*/ 84773 w 131853"/>
                <a:gd name="connsiteY375" fmla="*/ 112714 h 181439"/>
                <a:gd name="connsiteX376" fmla="*/ 86678 w 131853"/>
                <a:gd name="connsiteY376" fmla="*/ 113666 h 181439"/>
                <a:gd name="connsiteX377" fmla="*/ 86678 w 131853"/>
                <a:gd name="connsiteY377" fmla="*/ 113666 h 181439"/>
                <a:gd name="connsiteX378" fmla="*/ 90488 w 131853"/>
                <a:gd name="connsiteY378" fmla="*/ 115571 h 181439"/>
                <a:gd name="connsiteX379" fmla="*/ 89535 w 131853"/>
                <a:gd name="connsiteY379" fmla="*/ 114619 h 181439"/>
                <a:gd name="connsiteX380" fmla="*/ 87630 w 131853"/>
                <a:gd name="connsiteY380" fmla="*/ 118429 h 181439"/>
                <a:gd name="connsiteX381" fmla="*/ 88583 w 131853"/>
                <a:gd name="connsiteY381" fmla="*/ 119381 h 181439"/>
                <a:gd name="connsiteX382" fmla="*/ 90488 w 131853"/>
                <a:gd name="connsiteY382" fmla="*/ 115571 h 181439"/>
                <a:gd name="connsiteX383" fmla="*/ 92393 w 131853"/>
                <a:gd name="connsiteY383" fmla="*/ 89854 h 181439"/>
                <a:gd name="connsiteX384" fmla="*/ 90488 w 131853"/>
                <a:gd name="connsiteY384" fmla="*/ 94616 h 181439"/>
                <a:gd name="connsiteX385" fmla="*/ 92393 w 131853"/>
                <a:gd name="connsiteY385" fmla="*/ 89854 h 181439"/>
                <a:gd name="connsiteX386" fmla="*/ 94298 w 131853"/>
                <a:gd name="connsiteY386" fmla="*/ 111761 h 181439"/>
                <a:gd name="connsiteX387" fmla="*/ 94298 w 131853"/>
                <a:gd name="connsiteY387" fmla="*/ 111761 h 181439"/>
                <a:gd name="connsiteX388" fmla="*/ 95250 w 131853"/>
                <a:gd name="connsiteY388" fmla="*/ 111761 h 181439"/>
                <a:gd name="connsiteX389" fmla="*/ 94298 w 131853"/>
                <a:gd name="connsiteY389" fmla="*/ 111761 h 181439"/>
                <a:gd name="connsiteX390" fmla="*/ 94298 w 131853"/>
                <a:gd name="connsiteY390" fmla="*/ 111761 h 181439"/>
                <a:gd name="connsiteX391" fmla="*/ 96203 w 131853"/>
                <a:gd name="connsiteY391" fmla="*/ 121286 h 181439"/>
                <a:gd name="connsiteX392" fmla="*/ 98108 w 131853"/>
                <a:gd name="connsiteY392" fmla="*/ 119381 h 181439"/>
                <a:gd name="connsiteX393" fmla="*/ 97155 w 131853"/>
                <a:gd name="connsiteY393" fmla="*/ 117476 h 181439"/>
                <a:gd name="connsiteX394" fmla="*/ 96203 w 131853"/>
                <a:gd name="connsiteY394" fmla="*/ 118429 h 181439"/>
                <a:gd name="connsiteX395" fmla="*/ 96203 w 131853"/>
                <a:gd name="connsiteY395" fmla="*/ 121286 h 181439"/>
                <a:gd name="connsiteX396" fmla="*/ 109538 w 131853"/>
                <a:gd name="connsiteY396" fmla="*/ 125096 h 181439"/>
                <a:gd name="connsiteX397" fmla="*/ 109538 w 131853"/>
                <a:gd name="connsiteY397" fmla="*/ 123191 h 181439"/>
                <a:gd name="connsiteX398" fmla="*/ 107633 w 131853"/>
                <a:gd name="connsiteY398" fmla="*/ 123191 h 181439"/>
                <a:gd name="connsiteX399" fmla="*/ 100965 w 131853"/>
                <a:gd name="connsiteY399" fmla="*/ 124144 h 181439"/>
                <a:gd name="connsiteX400" fmla="*/ 98108 w 131853"/>
                <a:gd name="connsiteY400" fmla="*/ 125096 h 181439"/>
                <a:gd name="connsiteX401" fmla="*/ 96203 w 131853"/>
                <a:gd name="connsiteY401" fmla="*/ 124144 h 181439"/>
                <a:gd name="connsiteX402" fmla="*/ 97155 w 131853"/>
                <a:gd name="connsiteY402" fmla="*/ 126049 h 181439"/>
                <a:gd name="connsiteX403" fmla="*/ 103823 w 131853"/>
                <a:gd name="connsiteY403" fmla="*/ 127954 h 181439"/>
                <a:gd name="connsiteX404" fmla="*/ 105728 w 131853"/>
                <a:gd name="connsiteY404" fmla="*/ 127954 h 181439"/>
                <a:gd name="connsiteX405" fmla="*/ 109538 w 131853"/>
                <a:gd name="connsiteY405" fmla="*/ 125096 h 181439"/>
                <a:gd name="connsiteX406" fmla="*/ 98108 w 131853"/>
                <a:gd name="connsiteY406" fmla="*/ 104141 h 181439"/>
                <a:gd name="connsiteX407" fmla="*/ 100965 w 131853"/>
                <a:gd name="connsiteY407" fmla="*/ 101284 h 181439"/>
                <a:gd name="connsiteX408" fmla="*/ 104775 w 131853"/>
                <a:gd name="connsiteY408" fmla="*/ 98426 h 181439"/>
                <a:gd name="connsiteX409" fmla="*/ 107633 w 131853"/>
                <a:gd name="connsiteY409" fmla="*/ 97474 h 181439"/>
                <a:gd name="connsiteX410" fmla="*/ 108585 w 131853"/>
                <a:gd name="connsiteY410" fmla="*/ 100331 h 181439"/>
                <a:gd name="connsiteX411" fmla="*/ 108585 w 131853"/>
                <a:gd name="connsiteY411" fmla="*/ 106999 h 181439"/>
                <a:gd name="connsiteX412" fmla="*/ 101918 w 131853"/>
                <a:gd name="connsiteY412" fmla="*/ 106046 h 181439"/>
                <a:gd name="connsiteX413" fmla="*/ 98108 w 131853"/>
                <a:gd name="connsiteY413" fmla="*/ 104141 h 181439"/>
                <a:gd name="connsiteX414" fmla="*/ 99060 w 131853"/>
                <a:gd name="connsiteY414" fmla="*/ 35561 h 181439"/>
                <a:gd name="connsiteX415" fmla="*/ 100013 w 131853"/>
                <a:gd name="connsiteY415" fmla="*/ 36514 h 181439"/>
                <a:gd name="connsiteX416" fmla="*/ 99060 w 131853"/>
                <a:gd name="connsiteY416" fmla="*/ 35561 h 181439"/>
                <a:gd name="connsiteX417" fmla="*/ 99060 w 131853"/>
                <a:gd name="connsiteY417" fmla="*/ 35561 h 181439"/>
                <a:gd name="connsiteX418" fmla="*/ 99060 w 131853"/>
                <a:gd name="connsiteY418" fmla="*/ 35561 h 181439"/>
                <a:gd name="connsiteX419" fmla="*/ 107633 w 131853"/>
                <a:gd name="connsiteY419" fmla="*/ 115571 h 181439"/>
                <a:gd name="connsiteX420" fmla="*/ 105728 w 131853"/>
                <a:gd name="connsiteY420" fmla="*/ 116524 h 181439"/>
                <a:gd name="connsiteX421" fmla="*/ 104775 w 131853"/>
                <a:gd name="connsiteY421" fmla="*/ 116524 h 181439"/>
                <a:gd name="connsiteX422" fmla="*/ 102870 w 131853"/>
                <a:gd name="connsiteY422" fmla="*/ 114619 h 181439"/>
                <a:gd name="connsiteX423" fmla="*/ 102870 w 131853"/>
                <a:gd name="connsiteY423" fmla="*/ 117476 h 181439"/>
                <a:gd name="connsiteX424" fmla="*/ 105728 w 131853"/>
                <a:gd name="connsiteY424" fmla="*/ 120334 h 181439"/>
                <a:gd name="connsiteX425" fmla="*/ 107633 w 131853"/>
                <a:gd name="connsiteY425" fmla="*/ 119381 h 181439"/>
                <a:gd name="connsiteX426" fmla="*/ 107633 w 131853"/>
                <a:gd name="connsiteY426" fmla="*/ 115571 h 181439"/>
                <a:gd name="connsiteX427" fmla="*/ 109538 w 131853"/>
                <a:gd name="connsiteY427" fmla="*/ 146051 h 181439"/>
                <a:gd name="connsiteX428" fmla="*/ 109538 w 131853"/>
                <a:gd name="connsiteY428" fmla="*/ 146051 h 181439"/>
                <a:gd name="connsiteX429" fmla="*/ 105728 w 131853"/>
                <a:gd name="connsiteY429" fmla="*/ 147956 h 181439"/>
                <a:gd name="connsiteX430" fmla="*/ 106680 w 131853"/>
                <a:gd name="connsiteY430" fmla="*/ 148909 h 181439"/>
                <a:gd name="connsiteX431" fmla="*/ 109538 w 131853"/>
                <a:gd name="connsiteY431" fmla="*/ 146051 h 181439"/>
                <a:gd name="connsiteX432" fmla="*/ 108585 w 131853"/>
                <a:gd name="connsiteY432" fmla="*/ 136526 h 181439"/>
                <a:gd name="connsiteX433" fmla="*/ 108585 w 131853"/>
                <a:gd name="connsiteY433" fmla="*/ 136526 h 181439"/>
                <a:gd name="connsiteX434" fmla="*/ 108585 w 131853"/>
                <a:gd name="connsiteY434" fmla="*/ 138431 h 181439"/>
                <a:gd name="connsiteX435" fmla="*/ 108585 w 131853"/>
                <a:gd name="connsiteY435" fmla="*/ 136526 h 181439"/>
                <a:gd name="connsiteX436" fmla="*/ 108585 w 131853"/>
                <a:gd name="connsiteY436" fmla="*/ 136526 h 181439"/>
                <a:gd name="connsiteX437" fmla="*/ 110490 w 131853"/>
                <a:gd name="connsiteY437" fmla="*/ 141289 h 181439"/>
                <a:gd name="connsiteX438" fmla="*/ 110490 w 131853"/>
                <a:gd name="connsiteY438" fmla="*/ 141289 h 181439"/>
                <a:gd name="connsiteX439" fmla="*/ 108585 w 131853"/>
                <a:gd name="connsiteY439" fmla="*/ 141289 h 181439"/>
                <a:gd name="connsiteX440" fmla="*/ 108585 w 131853"/>
                <a:gd name="connsiteY440" fmla="*/ 142241 h 181439"/>
                <a:gd name="connsiteX441" fmla="*/ 110490 w 131853"/>
                <a:gd name="connsiteY441" fmla="*/ 141289 h 181439"/>
                <a:gd name="connsiteX442" fmla="*/ 112395 w 131853"/>
                <a:gd name="connsiteY442" fmla="*/ 144146 h 181439"/>
                <a:gd name="connsiteX443" fmla="*/ 110490 w 131853"/>
                <a:gd name="connsiteY443" fmla="*/ 147004 h 181439"/>
                <a:gd name="connsiteX444" fmla="*/ 110490 w 131853"/>
                <a:gd name="connsiteY444" fmla="*/ 148909 h 181439"/>
                <a:gd name="connsiteX445" fmla="*/ 112395 w 131853"/>
                <a:gd name="connsiteY445" fmla="*/ 147004 h 181439"/>
                <a:gd name="connsiteX446" fmla="*/ 112395 w 131853"/>
                <a:gd name="connsiteY446" fmla="*/ 144146 h 181439"/>
                <a:gd name="connsiteX447" fmla="*/ 111443 w 131853"/>
                <a:gd name="connsiteY447" fmla="*/ 131764 h 181439"/>
                <a:gd name="connsiteX448" fmla="*/ 111443 w 131853"/>
                <a:gd name="connsiteY448" fmla="*/ 131764 h 181439"/>
                <a:gd name="connsiteX449" fmla="*/ 111443 w 131853"/>
                <a:gd name="connsiteY449" fmla="*/ 133669 h 181439"/>
                <a:gd name="connsiteX450" fmla="*/ 111443 w 131853"/>
                <a:gd name="connsiteY450" fmla="*/ 131764 h 181439"/>
                <a:gd name="connsiteX451" fmla="*/ 111443 w 131853"/>
                <a:gd name="connsiteY451" fmla="*/ 131764 h 181439"/>
                <a:gd name="connsiteX452" fmla="*/ 111443 w 131853"/>
                <a:gd name="connsiteY452" fmla="*/ 111761 h 181439"/>
                <a:gd name="connsiteX453" fmla="*/ 113348 w 131853"/>
                <a:gd name="connsiteY453" fmla="*/ 114619 h 181439"/>
                <a:gd name="connsiteX454" fmla="*/ 118110 w 131853"/>
                <a:gd name="connsiteY454" fmla="*/ 116524 h 181439"/>
                <a:gd name="connsiteX455" fmla="*/ 119063 w 131853"/>
                <a:gd name="connsiteY455" fmla="*/ 114619 h 181439"/>
                <a:gd name="connsiteX456" fmla="*/ 113348 w 131853"/>
                <a:gd name="connsiteY456" fmla="*/ 110809 h 181439"/>
                <a:gd name="connsiteX457" fmla="*/ 111443 w 131853"/>
                <a:gd name="connsiteY457" fmla="*/ 109856 h 181439"/>
                <a:gd name="connsiteX458" fmla="*/ 111443 w 131853"/>
                <a:gd name="connsiteY458" fmla="*/ 111761 h 181439"/>
                <a:gd name="connsiteX459" fmla="*/ 114300 w 131853"/>
                <a:gd name="connsiteY459" fmla="*/ 126049 h 181439"/>
                <a:gd name="connsiteX460" fmla="*/ 114300 w 131853"/>
                <a:gd name="connsiteY460" fmla="*/ 126049 h 181439"/>
                <a:gd name="connsiteX461" fmla="*/ 113348 w 131853"/>
                <a:gd name="connsiteY461" fmla="*/ 122239 h 181439"/>
                <a:gd name="connsiteX462" fmla="*/ 111443 w 131853"/>
                <a:gd name="connsiteY462" fmla="*/ 124144 h 181439"/>
                <a:gd name="connsiteX463" fmla="*/ 114300 w 131853"/>
                <a:gd name="connsiteY463" fmla="*/ 126049 h 181439"/>
                <a:gd name="connsiteX464" fmla="*/ 113348 w 131853"/>
                <a:gd name="connsiteY464" fmla="*/ 114619 h 181439"/>
                <a:gd name="connsiteX465" fmla="*/ 115253 w 131853"/>
                <a:gd name="connsiteY465" fmla="*/ 112714 h 181439"/>
                <a:gd name="connsiteX466" fmla="*/ 115253 w 131853"/>
                <a:gd name="connsiteY466" fmla="*/ 113666 h 181439"/>
                <a:gd name="connsiteX467" fmla="*/ 113348 w 131853"/>
                <a:gd name="connsiteY467" fmla="*/ 114619 h 181439"/>
                <a:gd name="connsiteX468" fmla="*/ 114300 w 131853"/>
                <a:gd name="connsiteY468" fmla="*/ 32704 h 181439"/>
                <a:gd name="connsiteX469" fmla="*/ 116205 w 131853"/>
                <a:gd name="connsiteY469" fmla="*/ 32704 h 181439"/>
                <a:gd name="connsiteX470" fmla="*/ 115253 w 131853"/>
                <a:gd name="connsiteY470" fmla="*/ 31751 h 181439"/>
                <a:gd name="connsiteX471" fmla="*/ 114300 w 131853"/>
                <a:gd name="connsiteY471" fmla="*/ 32704 h 181439"/>
                <a:gd name="connsiteX472" fmla="*/ 114300 w 131853"/>
                <a:gd name="connsiteY472" fmla="*/ 32704 h 181439"/>
                <a:gd name="connsiteX473" fmla="*/ 120968 w 131853"/>
                <a:gd name="connsiteY473" fmla="*/ 133669 h 181439"/>
                <a:gd name="connsiteX474" fmla="*/ 116205 w 131853"/>
                <a:gd name="connsiteY474" fmla="*/ 129859 h 181439"/>
                <a:gd name="connsiteX475" fmla="*/ 114300 w 131853"/>
                <a:gd name="connsiteY475" fmla="*/ 131764 h 181439"/>
                <a:gd name="connsiteX476" fmla="*/ 115253 w 131853"/>
                <a:gd name="connsiteY476" fmla="*/ 133669 h 181439"/>
                <a:gd name="connsiteX477" fmla="*/ 120015 w 131853"/>
                <a:gd name="connsiteY477" fmla="*/ 135574 h 181439"/>
                <a:gd name="connsiteX478" fmla="*/ 120968 w 131853"/>
                <a:gd name="connsiteY478" fmla="*/ 133669 h 181439"/>
                <a:gd name="connsiteX479" fmla="*/ 118110 w 131853"/>
                <a:gd name="connsiteY479" fmla="*/ 140336 h 181439"/>
                <a:gd name="connsiteX480" fmla="*/ 116205 w 131853"/>
                <a:gd name="connsiteY480" fmla="*/ 137479 h 181439"/>
                <a:gd name="connsiteX481" fmla="*/ 116205 w 131853"/>
                <a:gd name="connsiteY481" fmla="*/ 139384 h 181439"/>
                <a:gd name="connsiteX482" fmla="*/ 115253 w 131853"/>
                <a:gd name="connsiteY482" fmla="*/ 141289 h 181439"/>
                <a:gd name="connsiteX483" fmla="*/ 115253 w 131853"/>
                <a:gd name="connsiteY483" fmla="*/ 143194 h 181439"/>
                <a:gd name="connsiteX484" fmla="*/ 117158 w 131853"/>
                <a:gd name="connsiteY484" fmla="*/ 141289 h 181439"/>
                <a:gd name="connsiteX485" fmla="*/ 118110 w 131853"/>
                <a:gd name="connsiteY485" fmla="*/ 140336 h 181439"/>
                <a:gd name="connsiteX486" fmla="*/ 119063 w 131853"/>
                <a:gd name="connsiteY486" fmla="*/ 119381 h 181439"/>
                <a:gd name="connsiteX487" fmla="*/ 119063 w 131853"/>
                <a:gd name="connsiteY487" fmla="*/ 119381 h 181439"/>
                <a:gd name="connsiteX488" fmla="*/ 119063 w 131853"/>
                <a:gd name="connsiteY488" fmla="*/ 119381 h 181439"/>
                <a:gd name="connsiteX489" fmla="*/ 119063 w 131853"/>
                <a:gd name="connsiteY489" fmla="*/ 119381 h 181439"/>
                <a:gd name="connsiteX490" fmla="*/ 119063 w 131853"/>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3"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8" y="155576"/>
                    <a:pt x="94298" y="153671"/>
                    <a:pt x="95250" y="151766"/>
                  </a:cubicBezTo>
                  <a:cubicBezTo>
                    <a:pt x="98108" y="142241"/>
                    <a:pt x="95250" y="135574"/>
                    <a:pt x="88583" y="128906"/>
                  </a:cubicBezTo>
                  <a:cubicBezTo>
                    <a:pt x="81915" y="121286"/>
                    <a:pt x="73343" y="116524"/>
                    <a:pt x="65723" y="111761"/>
                  </a:cubicBezTo>
                  <a:cubicBezTo>
                    <a:pt x="53340" y="103189"/>
                    <a:pt x="40958" y="94616"/>
                    <a:pt x="28575" y="86044"/>
                  </a:cubicBezTo>
                  <a:cubicBezTo>
                    <a:pt x="18098" y="78424"/>
                    <a:pt x="11430" y="68899"/>
                    <a:pt x="7620" y="56516"/>
                  </a:cubicBezTo>
                  <a:cubicBezTo>
                    <a:pt x="3810" y="42229"/>
                    <a:pt x="6668" y="29846"/>
                    <a:pt x="17145" y="19369"/>
                  </a:cubicBezTo>
                  <a:cubicBezTo>
                    <a:pt x="30480" y="5081"/>
                    <a:pt x="46673" y="-1586"/>
                    <a:pt x="67628" y="319"/>
                  </a:cubicBezTo>
                  <a:cubicBezTo>
                    <a:pt x="78105" y="-634"/>
                    <a:pt x="89535" y="2224"/>
                    <a:pt x="100013" y="6986"/>
                  </a:cubicBezTo>
                  <a:cubicBezTo>
                    <a:pt x="113348" y="13654"/>
                    <a:pt x="122873" y="23179"/>
                    <a:pt x="126683" y="37466"/>
                  </a:cubicBezTo>
                  <a:cubicBezTo>
                    <a:pt x="127635" y="41276"/>
                    <a:pt x="127635" y="46039"/>
                    <a:pt x="126683" y="49849"/>
                  </a:cubicBezTo>
                  <a:cubicBezTo>
                    <a:pt x="123825" y="60326"/>
                    <a:pt x="113348" y="66041"/>
                    <a:pt x="102870" y="63184"/>
                  </a:cubicBezTo>
                  <a:cubicBezTo>
                    <a:pt x="100013" y="62231"/>
                    <a:pt x="97155" y="61279"/>
                    <a:pt x="95250" y="60326"/>
                  </a:cubicBezTo>
                  <a:cubicBezTo>
                    <a:pt x="82868" y="53659"/>
                    <a:pt x="80963" y="38419"/>
                    <a:pt x="90488" y="27941"/>
                  </a:cubicBezTo>
                  <a:cubicBezTo>
                    <a:pt x="91440" y="26036"/>
                    <a:pt x="93345" y="25084"/>
                    <a:pt x="94298" y="24131"/>
                  </a:cubicBezTo>
                  <a:cubicBezTo>
                    <a:pt x="96203" y="22226"/>
                    <a:pt x="96203" y="20321"/>
                    <a:pt x="94298" y="17464"/>
                  </a:cubicBezTo>
                  <a:cubicBezTo>
                    <a:pt x="93345" y="15559"/>
                    <a:pt x="91440" y="14606"/>
                    <a:pt x="88583" y="13654"/>
                  </a:cubicBezTo>
                  <a:cubicBezTo>
                    <a:pt x="79058" y="9844"/>
                    <a:pt x="69533" y="6986"/>
                    <a:pt x="59055" y="8891"/>
                  </a:cubicBezTo>
                  <a:cubicBezTo>
                    <a:pt x="53340" y="9844"/>
                    <a:pt x="48578" y="11749"/>
                    <a:pt x="44768" y="15559"/>
                  </a:cubicBezTo>
                  <a:cubicBezTo>
                    <a:pt x="38100" y="20321"/>
                    <a:pt x="37148" y="30799"/>
                    <a:pt x="40958" y="38419"/>
                  </a:cubicBezTo>
                  <a:cubicBezTo>
                    <a:pt x="44768" y="45086"/>
                    <a:pt x="50483" y="50801"/>
                    <a:pt x="57150" y="54611"/>
                  </a:cubicBezTo>
                  <a:cubicBezTo>
                    <a:pt x="61913" y="56516"/>
                    <a:pt x="65723" y="59374"/>
                    <a:pt x="69533" y="63184"/>
                  </a:cubicBezTo>
                  <a:cubicBezTo>
                    <a:pt x="70485" y="64136"/>
                    <a:pt x="71438" y="65089"/>
                    <a:pt x="73343" y="66041"/>
                  </a:cubicBezTo>
                  <a:cubicBezTo>
                    <a:pt x="79058" y="67946"/>
                    <a:pt x="83820" y="70804"/>
                    <a:pt x="87630" y="74614"/>
                  </a:cubicBezTo>
                  <a:cubicBezTo>
                    <a:pt x="91440" y="77471"/>
                    <a:pt x="95250" y="80329"/>
                    <a:pt x="99060" y="83186"/>
                  </a:cubicBezTo>
                  <a:cubicBezTo>
                    <a:pt x="103823" y="86996"/>
                    <a:pt x="108585" y="89854"/>
                    <a:pt x="113348" y="93664"/>
                  </a:cubicBezTo>
                  <a:cubicBezTo>
                    <a:pt x="122873" y="100331"/>
                    <a:pt x="127635" y="109856"/>
                    <a:pt x="130493"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2860"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8431"/>
                  </a:moveTo>
                  <a:cubicBezTo>
                    <a:pt x="23813" y="137479"/>
                    <a:pt x="23813" y="137479"/>
                    <a:pt x="22860" y="137479"/>
                  </a:cubicBezTo>
                  <a:cubicBezTo>
                    <a:pt x="22860" y="137479"/>
                    <a:pt x="21908" y="137479"/>
                    <a:pt x="21908" y="138431"/>
                  </a:cubicBezTo>
                  <a:cubicBezTo>
                    <a:pt x="22860" y="138431"/>
                    <a:pt x="22860" y="139384"/>
                    <a:pt x="23813" y="138431"/>
                  </a:cubicBezTo>
                  <a:cubicBezTo>
                    <a:pt x="23813" y="139384"/>
                    <a:pt x="23813" y="139384"/>
                    <a:pt x="23813"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3" y="37466"/>
                  </a:lnTo>
                  <a:cubicBezTo>
                    <a:pt x="27623" y="37466"/>
                    <a:pt x="27623" y="38419"/>
                    <a:pt x="27623" y="38419"/>
                  </a:cubicBezTo>
                  <a:cubicBezTo>
                    <a:pt x="27623" y="41276"/>
                    <a:pt x="28575" y="42229"/>
                    <a:pt x="30480" y="43181"/>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8100" y="58421"/>
                    <a:pt x="38100"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005" y="48896"/>
                  </a:moveTo>
                  <a:cubicBezTo>
                    <a:pt x="40005" y="48896"/>
                    <a:pt x="40005" y="48896"/>
                    <a:pt x="40005" y="48896"/>
                  </a:cubicBezTo>
                  <a:cubicBezTo>
                    <a:pt x="40958" y="49849"/>
                    <a:pt x="40958" y="49849"/>
                    <a:pt x="40005" y="48896"/>
                  </a:cubicBezTo>
                  <a:cubicBezTo>
                    <a:pt x="40958" y="48896"/>
                    <a:pt x="40958" y="48896"/>
                    <a:pt x="40005" y="48896"/>
                  </a:cubicBezTo>
                  <a:cubicBezTo>
                    <a:pt x="40958" y="47944"/>
                    <a:pt x="40005" y="48896"/>
                    <a:pt x="40005"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4770" y="102236"/>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3" y="119381"/>
                  </a:cubicBezTo>
                  <a:cubicBezTo>
                    <a:pt x="89535" y="118429"/>
                    <a:pt x="90488" y="117476"/>
                    <a:pt x="90488" y="115571"/>
                  </a:cubicBezTo>
                  <a:close/>
                  <a:moveTo>
                    <a:pt x="92393" y="89854"/>
                  </a:moveTo>
                  <a:cubicBezTo>
                    <a:pt x="92393" y="91759"/>
                    <a:pt x="90488" y="92711"/>
                    <a:pt x="90488" y="94616"/>
                  </a:cubicBezTo>
                  <a:cubicBezTo>
                    <a:pt x="88583" y="92711"/>
                    <a:pt x="90488" y="91759"/>
                    <a:pt x="92393" y="89854"/>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2716"/>
                    <a:pt x="112395" y="132716"/>
                    <a:pt x="111443" y="131764"/>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6049"/>
                    <a:pt x="116205" y="126049"/>
                    <a:pt x="114300" y="126049"/>
                  </a:cubicBezTo>
                  <a:lnTo>
                    <a:pt x="113348" y="122239"/>
                  </a:lnTo>
                  <a:cubicBezTo>
                    <a:pt x="112395" y="123191"/>
                    <a:pt x="111443" y="123191"/>
                    <a:pt x="111443" y="124144"/>
                  </a:cubicBezTo>
                  <a:cubicBezTo>
                    <a:pt x="112395" y="126049"/>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8" name="Graphic 148">
            <a:extLst>
              <a:ext uri="{FF2B5EF4-FFF2-40B4-BE49-F238E27FC236}">
                <a16:creationId xmlns:a16="http://schemas.microsoft.com/office/drawing/2014/main" id="{8C701478-2901-14A2-B63D-9E8494F673F2}"/>
              </a:ext>
            </a:extLst>
          </p:cNvPr>
          <p:cNvSpPr/>
          <p:nvPr/>
        </p:nvSpPr>
        <p:spPr>
          <a:xfrm>
            <a:off x="7961840" y="3744007"/>
            <a:ext cx="257320" cy="297647"/>
          </a:xfrm>
          <a:custGeom>
            <a:avLst/>
            <a:gdLst>
              <a:gd name="connsiteX0" fmla="*/ 260985 w 267965"/>
              <a:gd name="connsiteY0" fmla="*/ 112157 h 309747"/>
              <a:gd name="connsiteX1" fmla="*/ 259080 w 267965"/>
              <a:gd name="connsiteY1" fmla="*/ 112157 h 309747"/>
              <a:gd name="connsiteX2" fmla="*/ 249555 w 267965"/>
              <a:gd name="connsiteY2" fmla="*/ 105489 h 309747"/>
              <a:gd name="connsiteX3" fmla="*/ 224790 w 267965"/>
              <a:gd name="connsiteY3" fmla="*/ 48339 h 309747"/>
              <a:gd name="connsiteX4" fmla="*/ 186690 w 267965"/>
              <a:gd name="connsiteY4" fmla="*/ 16907 h 309747"/>
              <a:gd name="connsiteX5" fmla="*/ 173355 w 267965"/>
              <a:gd name="connsiteY5" fmla="*/ 15954 h 309747"/>
              <a:gd name="connsiteX6" fmla="*/ 168592 w 267965"/>
              <a:gd name="connsiteY6" fmla="*/ 20717 h 309747"/>
              <a:gd name="connsiteX7" fmla="*/ 167640 w 267965"/>
              <a:gd name="connsiteY7" fmla="*/ 68342 h 309747"/>
              <a:gd name="connsiteX8" fmla="*/ 166688 w 267965"/>
              <a:gd name="connsiteY8" fmla="*/ 112157 h 309747"/>
              <a:gd name="connsiteX9" fmla="*/ 166688 w 267965"/>
              <a:gd name="connsiteY9" fmla="*/ 120729 h 309747"/>
              <a:gd name="connsiteX10" fmla="*/ 166688 w 267965"/>
              <a:gd name="connsiteY10" fmla="*/ 194072 h 309747"/>
              <a:gd name="connsiteX11" fmla="*/ 168592 w 267965"/>
              <a:gd name="connsiteY11" fmla="*/ 272177 h 309747"/>
              <a:gd name="connsiteX12" fmla="*/ 184785 w 267965"/>
              <a:gd name="connsiteY12" fmla="*/ 294085 h 309747"/>
              <a:gd name="connsiteX13" fmla="*/ 201930 w 267965"/>
              <a:gd name="connsiteY13" fmla="*/ 296942 h 309747"/>
              <a:gd name="connsiteX14" fmla="*/ 205740 w 267965"/>
              <a:gd name="connsiteY14" fmla="*/ 296942 h 309747"/>
              <a:gd name="connsiteX15" fmla="*/ 210502 w 267965"/>
              <a:gd name="connsiteY15" fmla="*/ 301704 h 309747"/>
              <a:gd name="connsiteX16" fmla="*/ 206692 w 267965"/>
              <a:gd name="connsiteY16" fmla="*/ 307420 h 309747"/>
              <a:gd name="connsiteX17" fmla="*/ 200977 w 267965"/>
              <a:gd name="connsiteY17" fmla="*/ 308372 h 309747"/>
              <a:gd name="connsiteX18" fmla="*/ 160972 w 267965"/>
              <a:gd name="connsiteY18" fmla="*/ 308372 h 309747"/>
              <a:gd name="connsiteX19" fmla="*/ 144780 w 267965"/>
              <a:gd name="connsiteY19" fmla="*/ 308372 h 309747"/>
              <a:gd name="connsiteX20" fmla="*/ 110490 w 267965"/>
              <a:gd name="connsiteY20" fmla="*/ 308372 h 309747"/>
              <a:gd name="connsiteX21" fmla="*/ 89535 w 267965"/>
              <a:gd name="connsiteY21" fmla="*/ 309324 h 309747"/>
              <a:gd name="connsiteX22" fmla="*/ 64770 w 267965"/>
              <a:gd name="connsiteY22" fmla="*/ 309324 h 309747"/>
              <a:gd name="connsiteX23" fmla="*/ 62865 w 267965"/>
              <a:gd name="connsiteY23" fmla="*/ 309324 h 309747"/>
              <a:gd name="connsiteX24" fmla="*/ 57150 w 267965"/>
              <a:gd name="connsiteY24" fmla="*/ 303610 h 309747"/>
              <a:gd name="connsiteX25" fmla="*/ 61913 w 267965"/>
              <a:gd name="connsiteY25" fmla="*/ 298847 h 309747"/>
              <a:gd name="connsiteX26" fmla="*/ 67627 w 267965"/>
              <a:gd name="connsiteY26" fmla="*/ 297895 h 309747"/>
              <a:gd name="connsiteX27" fmla="*/ 78105 w 267965"/>
              <a:gd name="connsiteY27" fmla="*/ 296942 h 309747"/>
              <a:gd name="connsiteX28" fmla="*/ 99060 w 267965"/>
              <a:gd name="connsiteY28" fmla="*/ 273129 h 309747"/>
              <a:gd name="connsiteX29" fmla="*/ 99060 w 267965"/>
              <a:gd name="connsiteY29" fmla="*/ 271224 h 309747"/>
              <a:gd name="connsiteX30" fmla="*/ 99060 w 267965"/>
              <a:gd name="connsiteY30" fmla="*/ 216932 h 309747"/>
              <a:gd name="connsiteX31" fmla="*/ 98107 w 267965"/>
              <a:gd name="connsiteY31" fmla="*/ 127397 h 309747"/>
              <a:gd name="connsiteX32" fmla="*/ 98107 w 267965"/>
              <a:gd name="connsiteY32" fmla="*/ 75962 h 309747"/>
              <a:gd name="connsiteX33" fmla="*/ 98107 w 267965"/>
              <a:gd name="connsiteY33" fmla="*/ 23574 h 309747"/>
              <a:gd name="connsiteX34" fmla="*/ 88582 w 267965"/>
              <a:gd name="connsiteY34" fmla="*/ 15954 h 309747"/>
              <a:gd name="connsiteX35" fmla="*/ 67627 w 267965"/>
              <a:gd name="connsiteY35" fmla="*/ 25479 h 309747"/>
              <a:gd name="connsiteX36" fmla="*/ 44767 w 267965"/>
              <a:gd name="connsiteY36" fmla="*/ 47387 h 309747"/>
              <a:gd name="connsiteX37" fmla="*/ 35242 w 267965"/>
              <a:gd name="connsiteY37" fmla="*/ 64532 h 309747"/>
              <a:gd name="connsiteX38" fmla="*/ 25717 w 267965"/>
              <a:gd name="connsiteY38" fmla="*/ 84535 h 309747"/>
              <a:gd name="connsiteX39" fmla="*/ 17145 w 267965"/>
              <a:gd name="connsiteY39" fmla="*/ 105489 h 309747"/>
              <a:gd name="connsiteX40" fmla="*/ 9525 w 267965"/>
              <a:gd name="connsiteY40" fmla="*/ 111204 h 309747"/>
              <a:gd name="connsiteX41" fmla="*/ 5715 w 267965"/>
              <a:gd name="connsiteY41" fmla="*/ 111204 h 309747"/>
              <a:gd name="connsiteX42" fmla="*/ 0 w 267965"/>
              <a:gd name="connsiteY42" fmla="*/ 105489 h 309747"/>
              <a:gd name="connsiteX43" fmla="*/ 952 w 267965"/>
              <a:gd name="connsiteY43" fmla="*/ 95964 h 309747"/>
              <a:gd name="connsiteX44" fmla="*/ 4763 w 267965"/>
              <a:gd name="connsiteY44" fmla="*/ 67389 h 309747"/>
              <a:gd name="connsiteX45" fmla="*/ 8572 w 267965"/>
              <a:gd name="connsiteY45" fmla="*/ 46435 h 309747"/>
              <a:gd name="connsiteX46" fmla="*/ 10477 w 267965"/>
              <a:gd name="connsiteY46" fmla="*/ 25479 h 309747"/>
              <a:gd name="connsiteX47" fmla="*/ 13335 w 267965"/>
              <a:gd name="connsiteY47" fmla="*/ 7382 h 309747"/>
              <a:gd name="connsiteX48" fmla="*/ 20002 w 267965"/>
              <a:gd name="connsiteY48" fmla="*/ 2620 h 309747"/>
              <a:gd name="connsiteX49" fmla="*/ 73342 w 267965"/>
              <a:gd name="connsiteY49" fmla="*/ 2620 h 309747"/>
              <a:gd name="connsiteX50" fmla="*/ 124777 w 267965"/>
              <a:gd name="connsiteY50" fmla="*/ 2620 h 309747"/>
              <a:gd name="connsiteX51" fmla="*/ 154305 w 267965"/>
              <a:gd name="connsiteY51" fmla="*/ 714 h 309747"/>
              <a:gd name="connsiteX52" fmla="*/ 164782 w 267965"/>
              <a:gd name="connsiteY52" fmla="*/ 714 h 309747"/>
              <a:gd name="connsiteX53" fmla="*/ 218122 w 267965"/>
              <a:gd name="connsiteY53" fmla="*/ 2620 h 309747"/>
              <a:gd name="connsiteX54" fmla="*/ 230505 w 267965"/>
              <a:gd name="connsiteY54" fmla="*/ 3572 h 309747"/>
              <a:gd name="connsiteX55" fmla="*/ 239077 w 267965"/>
              <a:gd name="connsiteY55" fmla="*/ 3572 h 309747"/>
              <a:gd name="connsiteX56" fmla="*/ 252413 w 267965"/>
              <a:gd name="connsiteY56" fmla="*/ 14049 h 309747"/>
              <a:gd name="connsiteX57" fmla="*/ 261938 w 267965"/>
              <a:gd name="connsiteY57" fmla="*/ 68342 h 309747"/>
              <a:gd name="connsiteX58" fmla="*/ 267652 w 267965"/>
              <a:gd name="connsiteY58" fmla="*/ 100727 h 309747"/>
              <a:gd name="connsiteX59" fmla="*/ 267652 w 267965"/>
              <a:gd name="connsiteY59" fmla="*/ 103585 h 309747"/>
              <a:gd name="connsiteX60" fmla="*/ 260985 w 267965"/>
              <a:gd name="connsiteY60" fmla="*/ 112157 h 309747"/>
              <a:gd name="connsiteX61" fmla="*/ 18097 w 267965"/>
              <a:gd name="connsiteY61" fmla="*/ 50245 h 309747"/>
              <a:gd name="connsiteX62" fmla="*/ 18097 w 267965"/>
              <a:gd name="connsiteY62" fmla="*/ 50245 h 309747"/>
              <a:gd name="connsiteX63" fmla="*/ 18097 w 267965"/>
              <a:gd name="connsiteY63" fmla="*/ 50245 h 309747"/>
              <a:gd name="connsiteX64" fmla="*/ 18097 w 267965"/>
              <a:gd name="connsiteY64" fmla="*/ 50245 h 309747"/>
              <a:gd name="connsiteX65" fmla="*/ 18097 w 267965"/>
              <a:gd name="connsiteY65" fmla="*/ 50245 h 309747"/>
              <a:gd name="connsiteX66" fmla="*/ 20955 w 267965"/>
              <a:gd name="connsiteY66" fmla="*/ 41672 h 309747"/>
              <a:gd name="connsiteX67" fmla="*/ 20002 w 267965"/>
              <a:gd name="connsiteY67" fmla="*/ 39767 h 309747"/>
              <a:gd name="connsiteX68" fmla="*/ 19050 w 267965"/>
              <a:gd name="connsiteY68" fmla="*/ 42624 h 309747"/>
              <a:gd name="connsiteX69" fmla="*/ 20955 w 267965"/>
              <a:gd name="connsiteY69" fmla="*/ 44529 h 309747"/>
              <a:gd name="connsiteX70" fmla="*/ 20955 w 267965"/>
              <a:gd name="connsiteY70" fmla="*/ 41672 h 309747"/>
              <a:gd name="connsiteX71" fmla="*/ 27622 w 267965"/>
              <a:gd name="connsiteY71" fmla="*/ 44529 h 309747"/>
              <a:gd name="connsiteX72" fmla="*/ 33338 w 267965"/>
              <a:gd name="connsiteY72" fmla="*/ 38814 h 309747"/>
              <a:gd name="connsiteX73" fmla="*/ 31432 w 267965"/>
              <a:gd name="connsiteY73" fmla="*/ 33099 h 309747"/>
              <a:gd name="connsiteX74" fmla="*/ 29527 w 267965"/>
              <a:gd name="connsiteY74" fmla="*/ 23574 h 309747"/>
              <a:gd name="connsiteX75" fmla="*/ 24765 w 267965"/>
              <a:gd name="connsiteY75" fmla="*/ 23574 h 309747"/>
              <a:gd name="connsiteX76" fmla="*/ 22860 w 267965"/>
              <a:gd name="connsiteY76" fmla="*/ 25479 h 309747"/>
              <a:gd name="connsiteX77" fmla="*/ 25717 w 267965"/>
              <a:gd name="connsiteY77" fmla="*/ 26432 h 309747"/>
              <a:gd name="connsiteX78" fmla="*/ 28575 w 267965"/>
              <a:gd name="connsiteY78" fmla="*/ 28337 h 309747"/>
              <a:gd name="connsiteX79" fmla="*/ 28575 w 267965"/>
              <a:gd name="connsiteY79" fmla="*/ 33099 h 309747"/>
              <a:gd name="connsiteX80" fmla="*/ 31432 w 267965"/>
              <a:gd name="connsiteY80" fmla="*/ 33099 h 309747"/>
              <a:gd name="connsiteX81" fmla="*/ 27622 w 267965"/>
              <a:gd name="connsiteY81" fmla="*/ 39767 h 309747"/>
              <a:gd name="connsiteX82" fmla="*/ 24765 w 267965"/>
              <a:gd name="connsiteY82" fmla="*/ 42624 h 309747"/>
              <a:gd name="connsiteX83" fmla="*/ 24765 w 267965"/>
              <a:gd name="connsiteY83" fmla="*/ 44529 h 309747"/>
              <a:gd name="connsiteX84" fmla="*/ 27622 w 267965"/>
              <a:gd name="connsiteY84" fmla="*/ 44529 h 309747"/>
              <a:gd name="connsiteX85" fmla="*/ 27622 w 267965"/>
              <a:gd name="connsiteY85" fmla="*/ 37862 h 309747"/>
              <a:gd name="connsiteX86" fmla="*/ 28575 w 267965"/>
              <a:gd name="connsiteY86" fmla="*/ 34052 h 309747"/>
              <a:gd name="connsiteX87" fmla="*/ 28575 w 267965"/>
              <a:gd name="connsiteY87" fmla="*/ 34052 h 309747"/>
              <a:gd name="connsiteX88" fmla="*/ 26670 w 267965"/>
              <a:gd name="connsiteY88" fmla="*/ 35004 h 309747"/>
              <a:gd name="connsiteX89" fmla="*/ 23813 w 267965"/>
              <a:gd name="connsiteY89" fmla="*/ 38814 h 309747"/>
              <a:gd name="connsiteX90" fmla="*/ 27622 w 267965"/>
              <a:gd name="connsiteY90" fmla="*/ 37862 h 309747"/>
              <a:gd name="connsiteX91" fmla="*/ 31432 w 267965"/>
              <a:gd name="connsiteY91" fmla="*/ 49292 h 309747"/>
              <a:gd name="connsiteX92" fmla="*/ 29527 w 267965"/>
              <a:gd name="connsiteY92" fmla="*/ 48339 h 309747"/>
              <a:gd name="connsiteX93" fmla="*/ 28575 w 267965"/>
              <a:gd name="connsiteY93" fmla="*/ 49292 h 309747"/>
              <a:gd name="connsiteX94" fmla="*/ 30480 w 267965"/>
              <a:gd name="connsiteY94" fmla="*/ 50245 h 309747"/>
              <a:gd name="connsiteX95" fmla="*/ 31432 w 267965"/>
              <a:gd name="connsiteY95" fmla="*/ 49292 h 309747"/>
              <a:gd name="connsiteX96" fmla="*/ 33338 w 267965"/>
              <a:gd name="connsiteY96" fmla="*/ 18812 h 309747"/>
              <a:gd name="connsiteX97" fmla="*/ 34290 w 267965"/>
              <a:gd name="connsiteY97" fmla="*/ 17860 h 309747"/>
              <a:gd name="connsiteX98" fmla="*/ 32385 w 267965"/>
              <a:gd name="connsiteY98" fmla="*/ 16907 h 309747"/>
              <a:gd name="connsiteX99" fmla="*/ 31432 w 267965"/>
              <a:gd name="connsiteY99" fmla="*/ 17860 h 309747"/>
              <a:gd name="connsiteX100" fmla="*/ 33338 w 267965"/>
              <a:gd name="connsiteY100" fmla="*/ 18812 h 309747"/>
              <a:gd name="connsiteX101" fmla="*/ 34290 w 267965"/>
              <a:gd name="connsiteY101" fmla="*/ 22622 h 309747"/>
              <a:gd name="connsiteX102" fmla="*/ 34290 w 267965"/>
              <a:gd name="connsiteY102" fmla="*/ 23574 h 309747"/>
              <a:gd name="connsiteX103" fmla="*/ 35242 w 267965"/>
              <a:gd name="connsiteY103" fmla="*/ 24527 h 309747"/>
              <a:gd name="connsiteX104" fmla="*/ 35242 w 267965"/>
              <a:gd name="connsiteY104" fmla="*/ 23574 h 309747"/>
              <a:gd name="connsiteX105" fmla="*/ 34290 w 267965"/>
              <a:gd name="connsiteY105" fmla="*/ 22622 h 309747"/>
              <a:gd name="connsiteX106" fmla="*/ 37147 w 267965"/>
              <a:gd name="connsiteY106" fmla="*/ 38814 h 309747"/>
              <a:gd name="connsiteX107" fmla="*/ 34290 w 267965"/>
              <a:gd name="connsiteY107" fmla="*/ 38814 h 309747"/>
              <a:gd name="connsiteX108" fmla="*/ 37147 w 267965"/>
              <a:gd name="connsiteY108" fmla="*/ 39767 h 309747"/>
              <a:gd name="connsiteX109" fmla="*/ 37147 w 267965"/>
              <a:gd name="connsiteY109" fmla="*/ 38814 h 309747"/>
              <a:gd name="connsiteX110" fmla="*/ 47625 w 267965"/>
              <a:gd name="connsiteY110" fmla="*/ 25479 h 309747"/>
              <a:gd name="connsiteX111" fmla="*/ 45720 w 267965"/>
              <a:gd name="connsiteY111" fmla="*/ 25479 h 309747"/>
              <a:gd name="connsiteX112" fmla="*/ 41910 w 267965"/>
              <a:gd name="connsiteY112" fmla="*/ 21670 h 309747"/>
              <a:gd name="connsiteX113" fmla="*/ 40005 w 267965"/>
              <a:gd name="connsiteY113" fmla="*/ 19764 h 309747"/>
              <a:gd name="connsiteX114" fmla="*/ 40005 w 267965"/>
              <a:gd name="connsiteY114" fmla="*/ 19764 h 309747"/>
              <a:gd name="connsiteX115" fmla="*/ 42863 w 267965"/>
              <a:gd name="connsiteY115" fmla="*/ 21670 h 309747"/>
              <a:gd name="connsiteX116" fmla="*/ 41910 w 267965"/>
              <a:gd name="connsiteY116" fmla="*/ 25479 h 309747"/>
              <a:gd name="connsiteX117" fmla="*/ 42863 w 267965"/>
              <a:gd name="connsiteY117" fmla="*/ 29289 h 309747"/>
              <a:gd name="connsiteX118" fmla="*/ 45720 w 267965"/>
              <a:gd name="connsiteY118" fmla="*/ 28337 h 309747"/>
              <a:gd name="connsiteX119" fmla="*/ 48577 w 267965"/>
              <a:gd name="connsiteY119" fmla="*/ 26432 h 309747"/>
              <a:gd name="connsiteX120" fmla="*/ 47625 w 267965"/>
              <a:gd name="connsiteY120" fmla="*/ 25479 h 309747"/>
              <a:gd name="connsiteX121" fmla="*/ 41910 w 267965"/>
              <a:gd name="connsiteY121" fmla="*/ 13097 h 309747"/>
              <a:gd name="connsiteX122" fmla="*/ 41910 w 267965"/>
              <a:gd name="connsiteY122" fmla="*/ 13097 h 309747"/>
              <a:gd name="connsiteX123" fmla="*/ 43815 w 267965"/>
              <a:gd name="connsiteY123" fmla="*/ 12145 h 309747"/>
              <a:gd name="connsiteX124" fmla="*/ 43815 w 267965"/>
              <a:gd name="connsiteY124" fmla="*/ 12145 h 309747"/>
              <a:gd name="connsiteX125" fmla="*/ 41910 w 267965"/>
              <a:gd name="connsiteY125" fmla="*/ 13097 h 309747"/>
              <a:gd name="connsiteX126" fmla="*/ 47625 w 267965"/>
              <a:gd name="connsiteY126" fmla="*/ 35957 h 309747"/>
              <a:gd name="connsiteX127" fmla="*/ 46672 w 267965"/>
              <a:gd name="connsiteY127" fmla="*/ 35004 h 309747"/>
              <a:gd name="connsiteX128" fmla="*/ 45720 w 267965"/>
              <a:gd name="connsiteY128" fmla="*/ 35957 h 309747"/>
              <a:gd name="connsiteX129" fmla="*/ 47625 w 267965"/>
              <a:gd name="connsiteY129" fmla="*/ 35957 h 309747"/>
              <a:gd name="connsiteX130" fmla="*/ 47625 w 267965"/>
              <a:gd name="connsiteY130" fmla="*/ 35957 h 309747"/>
              <a:gd name="connsiteX131" fmla="*/ 110490 w 267965"/>
              <a:gd name="connsiteY131" fmla="*/ 293132 h 309747"/>
              <a:gd name="connsiteX132" fmla="*/ 108585 w 267965"/>
              <a:gd name="connsiteY132" fmla="*/ 289322 h 309747"/>
              <a:gd name="connsiteX133" fmla="*/ 108585 w 267965"/>
              <a:gd name="connsiteY133" fmla="*/ 291227 h 309747"/>
              <a:gd name="connsiteX134" fmla="*/ 110490 w 267965"/>
              <a:gd name="connsiteY134" fmla="*/ 294085 h 309747"/>
              <a:gd name="connsiteX135" fmla="*/ 110490 w 267965"/>
              <a:gd name="connsiteY135" fmla="*/ 293132 h 309747"/>
              <a:gd name="connsiteX136" fmla="*/ 111442 w 267965"/>
              <a:gd name="connsiteY136" fmla="*/ 274082 h 309747"/>
              <a:gd name="connsiteX137" fmla="*/ 108585 w 267965"/>
              <a:gd name="connsiteY137" fmla="*/ 275987 h 309747"/>
              <a:gd name="connsiteX138" fmla="*/ 109538 w 267965"/>
              <a:gd name="connsiteY138" fmla="*/ 276939 h 309747"/>
              <a:gd name="connsiteX139" fmla="*/ 111442 w 267965"/>
              <a:gd name="connsiteY139" fmla="*/ 275035 h 309747"/>
              <a:gd name="connsiteX140" fmla="*/ 111442 w 267965"/>
              <a:gd name="connsiteY140" fmla="*/ 274082 h 309747"/>
              <a:gd name="connsiteX141" fmla="*/ 111442 w 267965"/>
              <a:gd name="connsiteY141" fmla="*/ 28337 h 309747"/>
              <a:gd name="connsiteX142" fmla="*/ 112395 w 267965"/>
              <a:gd name="connsiteY142" fmla="*/ 29289 h 309747"/>
              <a:gd name="connsiteX143" fmla="*/ 112395 w 267965"/>
              <a:gd name="connsiteY143" fmla="*/ 28337 h 309747"/>
              <a:gd name="connsiteX144" fmla="*/ 111442 w 267965"/>
              <a:gd name="connsiteY144" fmla="*/ 28337 h 309747"/>
              <a:gd name="connsiteX145" fmla="*/ 111442 w 267965"/>
              <a:gd name="connsiteY145" fmla="*/ 28337 h 309747"/>
              <a:gd name="connsiteX146" fmla="*/ 116205 w 267965"/>
              <a:gd name="connsiteY146" fmla="*/ 113110 h 309747"/>
              <a:gd name="connsiteX147" fmla="*/ 113347 w 267965"/>
              <a:gd name="connsiteY147" fmla="*/ 110252 h 309747"/>
              <a:gd name="connsiteX148" fmla="*/ 111442 w 267965"/>
              <a:gd name="connsiteY148" fmla="*/ 111204 h 309747"/>
              <a:gd name="connsiteX149" fmla="*/ 113347 w 267965"/>
              <a:gd name="connsiteY149" fmla="*/ 115967 h 309747"/>
              <a:gd name="connsiteX150" fmla="*/ 116205 w 267965"/>
              <a:gd name="connsiteY150" fmla="*/ 113110 h 309747"/>
              <a:gd name="connsiteX151" fmla="*/ 114300 w 267965"/>
              <a:gd name="connsiteY151" fmla="*/ 150257 h 309747"/>
              <a:gd name="connsiteX152" fmla="*/ 115252 w 267965"/>
              <a:gd name="connsiteY152" fmla="*/ 149304 h 309747"/>
              <a:gd name="connsiteX153" fmla="*/ 113347 w 267965"/>
              <a:gd name="connsiteY153" fmla="*/ 147399 h 309747"/>
              <a:gd name="connsiteX154" fmla="*/ 113347 w 267965"/>
              <a:gd name="connsiteY154" fmla="*/ 144542 h 309747"/>
              <a:gd name="connsiteX155" fmla="*/ 114300 w 267965"/>
              <a:gd name="connsiteY155" fmla="*/ 144542 h 309747"/>
              <a:gd name="connsiteX156" fmla="*/ 116205 w 267965"/>
              <a:gd name="connsiteY156" fmla="*/ 144542 h 309747"/>
              <a:gd name="connsiteX157" fmla="*/ 113347 w 267965"/>
              <a:gd name="connsiteY157" fmla="*/ 142637 h 309747"/>
              <a:gd name="connsiteX158" fmla="*/ 113347 w 267965"/>
              <a:gd name="connsiteY158" fmla="*/ 144542 h 309747"/>
              <a:gd name="connsiteX159" fmla="*/ 113347 w 267965"/>
              <a:gd name="connsiteY159" fmla="*/ 147399 h 309747"/>
              <a:gd name="connsiteX160" fmla="*/ 114300 w 267965"/>
              <a:gd name="connsiteY160" fmla="*/ 150257 h 309747"/>
              <a:gd name="connsiteX161" fmla="*/ 113347 w 267965"/>
              <a:gd name="connsiteY161" fmla="*/ 70247 h 309747"/>
              <a:gd name="connsiteX162" fmla="*/ 113347 w 267965"/>
              <a:gd name="connsiteY162" fmla="*/ 70247 h 309747"/>
              <a:gd name="connsiteX163" fmla="*/ 113347 w 267965"/>
              <a:gd name="connsiteY163" fmla="*/ 69295 h 309747"/>
              <a:gd name="connsiteX164" fmla="*/ 113347 w 267965"/>
              <a:gd name="connsiteY164" fmla="*/ 70247 h 309747"/>
              <a:gd name="connsiteX165" fmla="*/ 113347 w 267965"/>
              <a:gd name="connsiteY165" fmla="*/ 70247 h 309747"/>
              <a:gd name="connsiteX166" fmla="*/ 113347 w 267965"/>
              <a:gd name="connsiteY166" fmla="*/ 105489 h 309747"/>
              <a:gd name="connsiteX167" fmla="*/ 113347 w 267965"/>
              <a:gd name="connsiteY167" fmla="*/ 106442 h 309747"/>
              <a:gd name="connsiteX168" fmla="*/ 117157 w 267965"/>
              <a:gd name="connsiteY168" fmla="*/ 103585 h 309747"/>
              <a:gd name="connsiteX169" fmla="*/ 117157 w 267965"/>
              <a:gd name="connsiteY169" fmla="*/ 102632 h 309747"/>
              <a:gd name="connsiteX170" fmla="*/ 113347 w 267965"/>
              <a:gd name="connsiteY170" fmla="*/ 105489 h 309747"/>
              <a:gd name="connsiteX171" fmla="*/ 115252 w 267965"/>
              <a:gd name="connsiteY171" fmla="*/ 135017 h 309747"/>
              <a:gd name="connsiteX172" fmla="*/ 114300 w 267965"/>
              <a:gd name="connsiteY172" fmla="*/ 134064 h 309747"/>
              <a:gd name="connsiteX173" fmla="*/ 114300 w 267965"/>
              <a:gd name="connsiteY173" fmla="*/ 135017 h 309747"/>
              <a:gd name="connsiteX174" fmla="*/ 115252 w 267965"/>
              <a:gd name="connsiteY174" fmla="*/ 135017 h 309747"/>
              <a:gd name="connsiteX175" fmla="*/ 115252 w 267965"/>
              <a:gd name="connsiteY175" fmla="*/ 135017 h 309747"/>
              <a:gd name="connsiteX176" fmla="*/ 114300 w 267965"/>
              <a:gd name="connsiteY176" fmla="*/ 45482 h 309747"/>
              <a:gd name="connsiteX177" fmla="*/ 115252 w 267965"/>
              <a:gd name="connsiteY177" fmla="*/ 46435 h 309747"/>
              <a:gd name="connsiteX178" fmla="*/ 116205 w 267965"/>
              <a:gd name="connsiteY178" fmla="*/ 46435 h 309747"/>
              <a:gd name="connsiteX179" fmla="*/ 114300 w 267965"/>
              <a:gd name="connsiteY179" fmla="*/ 45482 h 309747"/>
              <a:gd name="connsiteX180" fmla="*/ 114300 w 267965"/>
              <a:gd name="connsiteY180" fmla="*/ 45482 h 309747"/>
              <a:gd name="connsiteX181" fmla="*/ 115252 w 267965"/>
              <a:gd name="connsiteY181" fmla="*/ 200739 h 309747"/>
              <a:gd name="connsiteX182" fmla="*/ 115252 w 267965"/>
              <a:gd name="connsiteY182" fmla="*/ 200739 h 309747"/>
              <a:gd name="connsiteX183" fmla="*/ 115252 w 267965"/>
              <a:gd name="connsiteY183" fmla="*/ 196929 h 309747"/>
              <a:gd name="connsiteX184" fmla="*/ 115252 w 267965"/>
              <a:gd name="connsiteY184" fmla="*/ 197882 h 309747"/>
              <a:gd name="connsiteX185" fmla="*/ 115252 w 267965"/>
              <a:gd name="connsiteY185" fmla="*/ 200739 h 309747"/>
              <a:gd name="connsiteX186" fmla="*/ 117157 w 267965"/>
              <a:gd name="connsiteY186" fmla="*/ 269320 h 309747"/>
              <a:gd name="connsiteX187" fmla="*/ 116205 w 267965"/>
              <a:gd name="connsiteY187" fmla="*/ 269320 h 309747"/>
              <a:gd name="connsiteX188" fmla="*/ 115252 w 267965"/>
              <a:gd name="connsiteY188" fmla="*/ 269320 h 309747"/>
              <a:gd name="connsiteX189" fmla="*/ 117157 w 267965"/>
              <a:gd name="connsiteY189" fmla="*/ 270272 h 309747"/>
              <a:gd name="connsiteX190" fmla="*/ 117157 w 267965"/>
              <a:gd name="connsiteY190" fmla="*/ 269320 h 309747"/>
              <a:gd name="connsiteX191" fmla="*/ 123825 w 267965"/>
              <a:gd name="connsiteY191" fmla="*/ 161687 h 309747"/>
              <a:gd name="connsiteX192" fmla="*/ 117157 w 267965"/>
              <a:gd name="connsiteY192" fmla="*/ 159782 h 309747"/>
              <a:gd name="connsiteX193" fmla="*/ 117157 w 267965"/>
              <a:gd name="connsiteY193" fmla="*/ 165497 h 309747"/>
              <a:gd name="connsiteX194" fmla="*/ 119063 w 267965"/>
              <a:gd name="connsiteY194" fmla="*/ 166449 h 309747"/>
              <a:gd name="connsiteX195" fmla="*/ 123825 w 267965"/>
              <a:gd name="connsiteY195" fmla="*/ 161687 h 309747"/>
              <a:gd name="connsiteX196" fmla="*/ 116205 w 267965"/>
              <a:gd name="connsiteY196" fmla="*/ 34052 h 309747"/>
              <a:gd name="connsiteX197" fmla="*/ 116205 w 267965"/>
              <a:gd name="connsiteY197" fmla="*/ 34052 h 309747"/>
              <a:gd name="connsiteX198" fmla="*/ 118110 w 267965"/>
              <a:gd name="connsiteY198" fmla="*/ 34052 h 309747"/>
              <a:gd name="connsiteX199" fmla="*/ 117157 w 267965"/>
              <a:gd name="connsiteY199" fmla="*/ 33099 h 309747"/>
              <a:gd name="connsiteX200" fmla="*/ 116205 w 267965"/>
              <a:gd name="connsiteY200" fmla="*/ 34052 h 309747"/>
              <a:gd name="connsiteX201" fmla="*/ 118110 w 267965"/>
              <a:gd name="connsiteY201" fmla="*/ 122635 h 309747"/>
              <a:gd name="connsiteX202" fmla="*/ 117157 w 267965"/>
              <a:gd name="connsiteY202" fmla="*/ 123587 h 309747"/>
              <a:gd name="connsiteX203" fmla="*/ 120967 w 267965"/>
              <a:gd name="connsiteY203" fmla="*/ 128349 h 309747"/>
              <a:gd name="connsiteX204" fmla="*/ 119063 w 267965"/>
              <a:gd name="connsiteY204" fmla="*/ 131207 h 309747"/>
              <a:gd name="connsiteX205" fmla="*/ 122872 w 267965"/>
              <a:gd name="connsiteY205" fmla="*/ 133112 h 309747"/>
              <a:gd name="connsiteX206" fmla="*/ 120967 w 267965"/>
              <a:gd name="connsiteY206" fmla="*/ 128349 h 309747"/>
              <a:gd name="connsiteX207" fmla="*/ 122872 w 267965"/>
              <a:gd name="connsiteY207" fmla="*/ 125492 h 309747"/>
              <a:gd name="connsiteX208" fmla="*/ 122872 w 267965"/>
              <a:gd name="connsiteY208" fmla="*/ 123587 h 309747"/>
              <a:gd name="connsiteX209" fmla="*/ 118110 w 267965"/>
              <a:gd name="connsiteY209" fmla="*/ 122635 h 309747"/>
              <a:gd name="connsiteX210" fmla="*/ 117157 w 267965"/>
              <a:gd name="connsiteY210" fmla="*/ 29289 h 309747"/>
              <a:gd name="connsiteX211" fmla="*/ 119063 w 267965"/>
              <a:gd name="connsiteY211" fmla="*/ 30242 h 309747"/>
              <a:gd name="connsiteX212" fmla="*/ 120967 w 267965"/>
              <a:gd name="connsiteY212" fmla="*/ 25479 h 309747"/>
              <a:gd name="connsiteX213" fmla="*/ 119063 w 267965"/>
              <a:gd name="connsiteY213" fmla="*/ 24527 h 309747"/>
              <a:gd name="connsiteX214" fmla="*/ 117157 w 267965"/>
              <a:gd name="connsiteY214" fmla="*/ 29289 h 309747"/>
              <a:gd name="connsiteX215" fmla="*/ 117157 w 267965"/>
              <a:gd name="connsiteY215" fmla="*/ 186452 h 309747"/>
              <a:gd name="connsiteX216" fmla="*/ 117157 w 267965"/>
              <a:gd name="connsiteY216" fmla="*/ 186452 h 309747"/>
              <a:gd name="connsiteX217" fmla="*/ 117157 w 267965"/>
              <a:gd name="connsiteY217" fmla="*/ 186452 h 309747"/>
              <a:gd name="connsiteX218" fmla="*/ 117157 w 267965"/>
              <a:gd name="connsiteY218" fmla="*/ 186452 h 309747"/>
              <a:gd name="connsiteX219" fmla="*/ 117157 w 267965"/>
              <a:gd name="connsiteY219" fmla="*/ 186452 h 309747"/>
              <a:gd name="connsiteX220" fmla="*/ 119063 w 267965"/>
              <a:gd name="connsiteY220" fmla="*/ 55960 h 309747"/>
              <a:gd name="connsiteX221" fmla="*/ 119063 w 267965"/>
              <a:gd name="connsiteY221" fmla="*/ 57864 h 309747"/>
              <a:gd name="connsiteX222" fmla="*/ 119063 w 267965"/>
              <a:gd name="connsiteY222" fmla="*/ 60722 h 309747"/>
              <a:gd name="connsiteX223" fmla="*/ 117157 w 267965"/>
              <a:gd name="connsiteY223" fmla="*/ 64532 h 309747"/>
              <a:gd name="connsiteX224" fmla="*/ 119063 w 267965"/>
              <a:gd name="connsiteY224" fmla="*/ 68342 h 309747"/>
              <a:gd name="connsiteX225" fmla="*/ 125730 w 267965"/>
              <a:gd name="connsiteY225" fmla="*/ 64532 h 309747"/>
              <a:gd name="connsiteX226" fmla="*/ 121920 w 267965"/>
              <a:gd name="connsiteY226" fmla="*/ 64532 h 309747"/>
              <a:gd name="connsiteX227" fmla="*/ 119063 w 267965"/>
              <a:gd name="connsiteY227" fmla="*/ 64532 h 309747"/>
              <a:gd name="connsiteX228" fmla="*/ 119063 w 267965"/>
              <a:gd name="connsiteY228" fmla="*/ 60722 h 309747"/>
              <a:gd name="connsiteX229" fmla="*/ 121920 w 267965"/>
              <a:gd name="connsiteY229" fmla="*/ 58817 h 309747"/>
              <a:gd name="connsiteX230" fmla="*/ 121920 w 267965"/>
              <a:gd name="connsiteY230" fmla="*/ 56912 h 309747"/>
              <a:gd name="connsiteX231" fmla="*/ 119063 w 267965"/>
              <a:gd name="connsiteY231" fmla="*/ 55960 h 309747"/>
              <a:gd name="connsiteX232" fmla="*/ 120967 w 267965"/>
              <a:gd name="connsiteY232" fmla="*/ 292179 h 309747"/>
              <a:gd name="connsiteX233" fmla="*/ 119063 w 267965"/>
              <a:gd name="connsiteY233" fmla="*/ 289322 h 309747"/>
              <a:gd name="connsiteX234" fmla="*/ 117157 w 267965"/>
              <a:gd name="connsiteY234" fmla="*/ 293132 h 309747"/>
              <a:gd name="connsiteX235" fmla="*/ 119063 w 267965"/>
              <a:gd name="connsiteY235" fmla="*/ 295037 h 309747"/>
              <a:gd name="connsiteX236" fmla="*/ 120967 w 267965"/>
              <a:gd name="connsiteY236" fmla="*/ 292179 h 309747"/>
              <a:gd name="connsiteX237" fmla="*/ 119063 w 267965"/>
              <a:gd name="connsiteY237" fmla="*/ 74057 h 309747"/>
              <a:gd name="connsiteX238" fmla="*/ 119063 w 267965"/>
              <a:gd name="connsiteY238" fmla="*/ 74057 h 309747"/>
              <a:gd name="connsiteX239" fmla="*/ 119063 w 267965"/>
              <a:gd name="connsiteY239" fmla="*/ 74057 h 309747"/>
              <a:gd name="connsiteX240" fmla="*/ 119063 w 267965"/>
              <a:gd name="connsiteY240" fmla="*/ 74057 h 309747"/>
              <a:gd name="connsiteX241" fmla="*/ 119063 w 267965"/>
              <a:gd name="connsiteY241" fmla="*/ 74057 h 309747"/>
              <a:gd name="connsiteX242" fmla="*/ 120967 w 267965"/>
              <a:gd name="connsiteY242" fmla="*/ 45482 h 309747"/>
              <a:gd name="connsiteX243" fmla="*/ 119063 w 267965"/>
              <a:gd name="connsiteY243" fmla="*/ 43577 h 309747"/>
              <a:gd name="connsiteX244" fmla="*/ 119063 w 267965"/>
              <a:gd name="connsiteY244" fmla="*/ 44529 h 309747"/>
              <a:gd name="connsiteX245" fmla="*/ 120967 w 267965"/>
              <a:gd name="connsiteY245" fmla="*/ 45482 h 309747"/>
              <a:gd name="connsiteX246" fmla="*/ 120967 w 267965"/>
              <a:gd name="connsiteY246" fmla="*/ 45482 h 309747"/>
              <a:gd name="connsiteX247" fmla="*/ 138113 w 267965"/>
              <a:gd name="connsiteY247" fmla="*/ 129302 h 309747"/>
              <a:gd name="connsiteX248" fmla="*/ 139065 w 267965"/>
              <a:gd name="connsiteY248" fmla="*/ 125492 h 309747"/>
              <a:gd name="connsiteX249" fmla="*/ 137160 w 267965"/>
              <a:gd name="connsiteY249" fmla="*/ 123587 h 309747"/>
              <a:gd name="connsiteX250" fmla="*/ 137160 w 267965"/>
              <a:gd name="connsiteY250" fmla="*/ 116920 h 309747"/>
              <a:gd name="connsiteX251" fmla="*/ 139065 w 267965"/>
              <a:gd name="connsiteY251" fmla="*/ 113110 h 309747"/>
              <a:gd name="connsiteX252" fmla="*/ 134302 w 267965"/>
              <a:gd name="connsiteY252" fmla="*/ 113110 h 309747"/>
              <a:gd name="connsiteX253" fmla="*/ 128588 w 267965"/>
              <a:gd name="connsiteY253" fmla="*/ 111204 h 309747"/>
              <a:gd name="connsiteX254" fmla="*/ 127635 w 267965"/>
              <a:gd name="connsiteY254" fmla="*/ 111204 h 309747"/>
              <a:gd name="connsiteX255" fmla="*/ 125730 w 267965"/>
              <a:gd name="connsiteY255" fmla="*/ 111204 h 309747"/>
              <a:gd name="connsiteX256" fmla="*/ 125730 w 267965"/>
              <a:gd name="connsiteY256" fmla="*/ 112157 h 309747"/>
              <a:gd name="connsiteX257" fmla="*/ 127635 w 267965"/>
              <a:gd name="connsiteY257" fmla="*/ 112157 h 309747"/>
              <a:gd name="connsiteX258" fmla="*/ 128588 w 267965"/>
              <a:gd name="connsiteY258" fmla="*/ 112157 h 309747"/>
              <a:gd name="connsiteX259" fmla="*/ 134302 w 267965"/>
              <a:gd name="connsiteY259" fmla="*/ 115014 h 309747"/>
              <a:gd name="connsiteX260" fmla="*/ 128588 w 267965"/>
              <a:gd name="connsiteY260" fmla="*/ 116920 h 309747"/>
              <a:gd name="connsiteX261" fmla="*/ 120967 w 267965"/>
              <a:gd name="connsiteY261" fmla="*/ 119777 h 309747"/>
              <a:gd name="connsiteX262" fmla="*/ 120015 w 267965"/>
              <a:gd name="connsiteY262" fmla="*/ 121682 h 309747"/>
              <a:gd name="connsiteX263" fmla="*/ 121920 w 267965"/>
              <a:gd name="connsiteY263" fmla="*/ 121682 h 309747"/>
              <a:gd name="connsiteX264" fmla="*/ 123825 w 267965"/>
              <a:gd name="connsiteY264" fmla="*/ 121682 h 309747"/>
              <a:gd name="connsiteX265" fmla="*/ 125730 w 267965"/>
              <a:gd name="connsiteY265" fmla="*/ 123587 h 309747"/>
              <a:gd name="connsiteX266" fmla="*/ 127635 w 267965"/>
              <a:gd name="connsiteY266" fmla="*/ 125492 h 309747"/>
              <a:gd name="connsiteX267" fmla="*/ 136207 w 267965"/>
              <a:gd name="connsiteY267" fmla="*/ 130254 h 309747"/>
              <a:gd name="connsiteX268" fmla="*/ 138113 w 267965"/>
              <a:gd name="connsiteY268" fmla="*/ 129302 h 309747"/>
              <a:gd name="connsiteX269" fmla="*/ 121920 w 267965"/>
              <a:gd name="connsiteY269" fmla="*/ 208360 h 309747"/>
              <a:gd name="connsiteX270" fmla="*/ 120967 w 267965"/>
              <a:gd name="connsiteY270" fmla="*/ 207407 h 309747"/>
              <a:gd name="connsiteX271" fmla="*/ 120967 w 267965"/>
              <a:gd name="connsiteY271" fmla="*/ 208360 h 309747"/>
              <a:gd name="connsiteX272" fmla="*/ 121920 w 267965"/>
              <a:gd name="connsiteY272" fmla="*/ 208360 h 309747"/>
              <a:gd name="connsiteX273" fmla="*/ 121920 w 267965"/>
              <a:gd name="connsiteY273" fmla="*/ 208360 h 309747"/>
              <a:gd name="connsiteX274" fmla="*/ 120015 w 267965"/>
              <a:gd name="connsiteY274" fmla="*/ 92154 h 309747"/>
              <a:gd name="connsiteX275" fmla="*/ 120015 w 267965"/>
              <a:gd name="connsiteY275" fmla="*/ 93107 h 309747"/>
              <a:gd name="connsiteX276" fmla="*/ 120967 w 267965"/>
              <a:gd name="connsiteY276" fmla="*/ 93107 h 309747"/>
              <a:gd name="connsiteX277" fmla="*/ 120015 w 267965"/>
              <a:gd name="connsiteY277" fmla="*/ 92154 h 309747"/>
              <a:gd name="connsiteX278" fmla="*/ 120015 w 267965"/>
              <a:gd name="connsiteY278" fmla="*/ 92154 h 309747"/>
              <a:gd name="connsiteX279" fmla="*/ 120015 w 267965"/>
              <a:gd name="connsiteY279" fmla="*/ 111204 h 309747"/>
              <a:gd name="connsiteX280" fmla="*/ 120967 w 267965"/>
              <a:gd name="connsiteY280" fmla="*/ 112157 h 309747"/>
              <a:gd name="connsiteX281" fmla="*/ 120967 w 267965"/>
              <a:gd name="connsiteY281" fmla="*/ 111204 h 309747"/>
              <a:gd name="connsiteX282" fmla="*/ 120015 w 267965"/>
              <a:gd name="connsiteY282" fmla="*/ 110252 h 309747"/>
              <a:gd name="connsiteX283" fmla="*/ 120015 w 267965"/>
              <a:gd name="connsiteY283" fmla="*/ 111204 h 309747"/>
              <a:gd name="connsiteX284" fmla="*/ 120967 w 267965"/>
              <a:gd name="connsiteY284" fmla="*/ 155972 h 309747"/>
              <a:gd name="connsiteX285" fmla="*/ 120015 w 267965"/>
              <a:gd name="connsiteY285" fmla="*/ 156924 h 309747"/>
              <a:gd name="connsiteX286" fmla="*/ 121920 w 267965"/>
              <a:gd name="connsiteY286" fmla="*/ 157877 h 309747"/>
              <a:gd name="connsiteX287" fmla="*/ 122872 w 267965"/>
              <a:gd name="connsiteY287" fmla="*/ 156924 h 309747"/>
              <a:gd name="connsiteX288" fmla="*/ 120967 w 267965"/>
              <a:gd name="connsiteY288" fmla="*/ 155972 h 309747"/>
              <a:gd name="connsiteX289" fmla="*/ 122872 w 267965"/>
              <a:gd name="connsiteY289" fmla="*/ 79772 h 309747"/>
              <a:gd name="connsiteX290" fmla="*/ 121920 w 267965"/>
              <a:gd name="connsiteY290" fmla="*/ 78820 h 309747"/>
              <a:gd name="connsiteX291" fmla="*/ 120967 w 267965"/>
              <a:gd name="connsiteY291" fmla="*/ 79772 h 309747"/>
              <a:gd name="connsiteX292" fmla="*/ 121920 w 267965"/>
              <a:gd name="connsiteY292" fmla="*/ 80724 h 309747"/>
              <a:gd name="connsiteX293" fmla="*/ 122872 w 267965"/>
              <a:gd name="connsiteY293" fmla="*/ 79772 h 309747"/>
              <a:gd name="connsiteX294" fmla="*/ 121920 w 267965"/>
              <a:gd name="connsiteY294" fmla="*/ 179785 h 309747"/>
              <a:gd name="connsiteX295" fmla="*/ 122872 w 267965"/>
              <a:gd name="connsiteY295" fmla="*/ 178832 h 309747"/>
              <a:gd name="connsiteX296" fmla="*/ 121920 w 267965"/>
              <a:gd name="connsiteY296" fmla="*/ 176927 h 309747"/>
              <a:gd name="connsiteX297" fmla="*/ 120967 w 267965"/>
              <a:gd name="connsiteY297" fmla="*/ 177879 h 309747"/>
              <a:gd name="connsiteX298" fmla="*/ 121920 w 267965"/>
              <a:gd name="connsiteY298" fmla="*/ 179785 h 309747"/>
              <a:gd name="connsiteX299" fmla="*/ 122872 w 267965"/>
              <a:gd name="connsiteY299" fmla="*/ 280749 h 309747"/>
              <a:gd name="connsiteX300" fmla="*/ 121920 w 267965"/>
              <a:gd name="connsiteY300" fmla="*/ 280749 h 309747"/>
              <a:gd name="connsiteX301" fmla="*/ 120967 w 267965"/>
              <a:gd name="connsiteY301" fmla="*/ 280749 h 309747"/>
              <a:gd name="connsiteX302" fmla="*/ 121920 w 267965"/>
              <a:gd name="connsiteY302" fmla="*/ 281702 h 309747"/>
              <a:gd name="connsiteX303" fmla="*/ 122872 w 267965"/>
              <a:gd name="connsiteY303" fmla="*/ 280749 h 309747"/>
              <a:gd name="connsiteX304" fmla="*/ 122872 w 267965"/>
              <a:gd name="connsiteY304" fmla="*/ 41672 h 309747"/>
              <a:gd name="connsiteX305" fmla="*/ 125730 w 267965"/>
              <a:gd name="connsiteY305" fmla="*/ 42624 h 309747"/>
              <a:gd name="connsiteX306" fmla="*/ 126682 w 267965"/>
              <a:gd name="connsiteY306" fmla="*/ 40720 h 309747"/>
              <a:gd name="connsiteX307" fmla="*/ 125730 w 267965"/>
              <a:gd name="connsiteY307" fmla="*/ 35004 h 309747"/>
              <a:gd name="connsiteX308" fmla="*/ 124777 w 267965"/>
              <a:gd name="connsiteY308" fmla="*/ 34052 h 309747"/>
              <a:gd name="connsiteX309" fmla="*/ 123825 w 267965"/>
              <a:gd name="connsiteY309" fmla="*/ 34052 h 309747"/>
              <a:gd name="connsiteX310" fmla="*/ 122872 w 267965"/>
              <a:gd name="connsiteY310" fmla="*/ 41672 h 309747"/>
              <a:gd name="connsiteX311" fmla="*/ 125730 w 267965"/>
              <a:gd name="connsiteY311" fmla="*/ 135017 h 309747"/>
              <a:gd name="connsiteX312" fmla="*/ 123825 w 267965"/>
              <a:gd name="connsiteY312" fmla="*/ 138827 h 309747"/>
              <a:gd name="connsiteX313" fmla="*/ 122872 w 267965"/>
              <a:gd name="connsiteY313" fmla="*/ 141685 h 309747"/>
              <a:gd name="connsiteX314" fmla="*/ 125730 w 267965"/>
              <a:gd name="connsiteY314" fmla="*/ 139779 h 309747"/>
              <a:gd name="connsiteX315" fmla="*/ 125730 w 267965"/>
              <a:gd name="connsiteY315" fmla="*/ 135017 h 309747"/>
              <a:gd name="connsiteX316" fmla="*/ 122872 w 267965"/>
              <a:gd name="connsiteY316" fmla="*/ 101679 h 309747"/>
              <a:gd name="connsiteX317" fmla="*/ 123825 w 267965"/>
              <a:gd name="connsiteY317" fmla="*/ 103585 h 309747"/>
              <a:gd name="connsiteX318" fmla="*/ 125730 w 267965"/>
              <a:gd name="connsiteY318" fmla="*/ 99774 h 309747"/>
              <a:gd name="connsiteX319" fmla="*/ 123825 w 267965"/>
              <a:gd name="connsiteY319" fmla="*/ 97870 h 309747"/>
              <a:gd name="connsiteX320" fmla="*/ 122872 w 267965"/>
              <a:gd name="connsiteY320" fmla="*/ 101679 h 309747"/>
              <a:gd name="connsiteX321" fmla="*/ 122872 w 267965"/>
              <a:gd name="connsiteY321" fmla="*/ 134064 h 309747"/>
              <a:gd name="connsiteX322" fmla="*/ 125730 w 267965"/>
              <a:gd name="connsiteY322" fmla="*/ 135017 h 309747"/>
              <a:gd name="connsiteX323" fmla="*/ 122872 w 267965"/>
              <a:gd name="connsiteY323" fmla="*/ 134064 h 309747"/>
              <a:gd name="connsiteX324" fmla="*/ 124777 w 267965"/>
              <a:gd name="connsiteY324" fmla="*/ 149304 h 309747"/>
              <a:gd name="connsiteX325" fmla="*/ 123825 w 267965"/>
              <a:gd name="connsiteY325" fmla="*/ 148352 h 309747"/>
              <a:gd name="connsiteX326" fmla="*/ 122872 w 267965"/>
              <a:gd name="connsiteY326" fmla="*/ 149304 h 309747"/>
              <a:gd name="connsiteX327" fmla="*/ 123825 w 267965"/>
              <a:gd name="connsiteY327" fmla="*/ 150257 h 309747"/>
              <a:gd name="connsiteX328" fmla="*/ 124777 w 267965"/>
              <a:gd name="connsiteY328" fmla="*/ 149304 h 309747"/>
              <a:gd name="connsiteX329" fmla="*/ 122872 w 267965"/>
              <a:gd name="connsiteY329" fmla="*/ 168354 h 309747"/>
              <a:gd name="connsiteX330" fmla="*/ 123825 w 267965"/>
              <a:gd name="connsiteY330" fmla="*/ 168354 h 309747"/>
              <a:gd name="connsiteX331" fmla="*/ 124777 w 267965"/>
              <a:gd name="connsiteY331" fmla="*/ 167402 h 309747"/>
              <a:gd name="connsiteX332" fmla="*/ 122872 w 267965"/>
              <a:gd name="connsiteY332" fmla="*/ 166449 h 309747"/>
              <a:gd name="connsiteX333" fmla="*/ 122872 w 267965"/>
              <a:gd name="connsiteY333" fmla="*/ 168354 h 309747"/>
              <a:gd name="connsiteX334" fmla="*/ 126682 w 267965"/>
              <a:gd name="connsiteY334" fmla="*/ 70247 h 309747"/>
              <a:gd name="connsiteX335" fmla="*/ 124777 w 267965"/>
              <a:gd name="connsiteY335" fmla="*/ 68342 h 309747"/>
              <a:gd name="connsiteX336" fmla="*/ 123825 w 267965"/>
              <a:gd name="connsiteY336" fmla="*/ 69295 h 309747"/>
              <a:gd name="connsiteX337" fmla="*/ 125730 w 267965"/>
              <a:gd name="connsiteY337" fmla="*/ 71199 h 309747"/>
              <a:gd name="connsiteX338" fmla="*/ 126682 w 267965"/>
              <a:gd name="connsiteY338" fmla="*/ 70247 h 309747"/>
              <a:gd name="connsiteX339" fmla="*/ 124777 w 267965"/>
              <a:gd name="connsiteY339" fmla="*/ 89297 h 309747"/>
              <a:gd name="connsiteX340" fmla="*/ 123825 w 267965"/>
              <a:gd name="connsiteY340" fmla="*/ 91202 h 309747"/>
              <a:gd name="connsiteX341" fmla="*/ 124777 w 267965"/>
              <a:gd name="connsiteY341" fmla="*/ 93107 h 309747"/>
              <a:gd name="connsiteX342" fmla="*/ 125730 w 267965"/>
              <a:gd name="connsiteY342" fmla="*/ 91202 h 309747"/>
              <a:gd name="connsiteX343" fmla="*/ 124777 w 267965"/>
              <a:gd name="connsiteY343" fmla="*/ 89297 h 309747"/>
              <a:gd name="connsiteX344" fmla="*/ 125730 w 267965"/>
              <a:gd name="connsiteY344" fmla="*/ 288370 h 309747"/>
              <a:gd name="connsiteX345" fmla="*/ 123825 w 267965"/>
              <a:gd name="connsiteY345" fmla="*/ 289322 h 309747"/>
              <a:gd name="connsiteX346" fmla="*/ 123825 w 267965"/>
              <a:gd name="connsiteY346" fmla="*/ 291227 h 309747"/>
              <a:gd name="connsiteX347" fmla="*/ 125730 w 267965"/>
              <a:gd name="connsiteY347" fmla="*/ 290274 h 309747"/>
              <a:gd name="connsiteX348" fmla="*/ 125730 w 267965"/>
              <a:gd name="connsiteY348" fmla="*/ 288370 h 309747"/>
              <a:gd name="connsiteX349" fmla="*/ 124777 w 267965"/>
              <a:gd name="connsiteY349" fmla="*/ 19764 h 309747"/>
              <a:gd name="connsiteX350" fmla="*/ 126682 w 267965"/>
              <a:gd name="connsiteY350" fmla="*/ 21670 h 309747"/>
              <a:gd name="connsiteX351" fmla="*/ 128588 w 267965"/>
              <a:gd name="connsiteY351" fmla="*/ 19764 h 309747"/>
              <a:gd name="connsiteX352" fmla="*/ 126682 w 267965"/>
              <a:gd name="connsiteY352" fmla="*/ 17860 h 309747"/>
              <a:gd name="connsiteX353" fmla="*/ 124777 w 267965"/>
              <a:gd name="connsiteY353" fmla="*/ 19764 h 309747"/>
              <a:gd name="connsiteX354" fmla="*/ 126682 w 267965"/>
              <a:gd name="connsiteY354" fmla="*/ 221695 h 309747"/>
              <a:gd name="connsiteX355" fmla="*/ 126682 w 267965"/>
              <a:gd name="connsiteY355" fmla="*/ 221695 h 309747"/>
              <a:gd name="connsiteX356" fmla="*/ 125730 w 267965"/>
              <a:gd name="connsiteY356" fmla="*/ 221695 h 309747"/>
              <a:gd name="connsiteX357" fmla="*/ 126682 w 267965"/>
              <a:gd name="connsiteY357" fmla="*/ 221695 h 309747"/>
              <a:gd name="connsiteX358" fmla="*/ 126682 w 267965"/>
              <a:gd name="connsiteY358" fmla="*/ 221695 h 309747"/>
              <a:gd name="connsiteX359" fmla="*/ 127635 w 267965"/>
              <a:gd name="connsiteY359" fmla="*/ 214074 h 309747"/>
              <a:gd name="connsiteX360" fmla="*/ 127635 w 267965"/>
              <a:gd name="connsiteY360" fmla="*/ 213122 h 309747"/>
              <a:gd name="connsiteX361" fmla="*/ 126682 w 267965"/>
              <a:gd name="connsiteY361" fmla="*/ 214074 h 309747"/>
              <a:gd name="connsiteX362" fmla="*/ 127635 w 267965"/>
              <a:gd name="connsiteY362" fmla="*/ 214074 h 309747"/>
              <a:gd name="connsiteX363" fmla="*/ 127635 w 267965"/>
              <a:gd name="connsiteY363" fmla="*/ 214074 h 309747"/>
              <a:gd name="connsiteX364" fmla="*/ 126682 w 267965"/>
              <a:gd name="connsiteY364" fmla="*/ 179785 h 309747"/>
              <a:gd name="connsiteX365" fmla="*/ 126682 w 267965"/>
              <a:gd name="connsiteY365" fmla="*/ 179785 h 309747"/>
              <a:gd name="connsiteX366" fmla="*/ 126682 w 267965"/>
              <a:gd name="connsiteY366" fmla="*/ 179785 h 309747"/>
              <a:gd name="connsiteX367" fmla="*/ 126682 w 267965"/>
              <a:gd name="connsiteY367" fmla="*/ 179785 h 309747"/>
              <a:gd name="connsiteX368" fmla="*/ 126682 w 267965"/>
              <a:gd name="connsiteY368" fmla="*/ 179785 h 309747"/>
              <a:gd name="connsiteX369" fmla="*/ 127635 w 267965"/>
              <a:gd name="connsiteY369" fmla="*/ 157877 h 309747"/>
              <a:gd name="connsiteX370" fmla="*/ 129540 w 267965"/>
              <a:gd name="connsiteY370" fmla="*/ 155972 h 309747"/>
              <a:gd name="connsiteX371" fmla="*/ 128588 w 267965"/>
              <a:gd name="connsiteY371" fmla="*/ 155020 h 309747"/>
              <a:gd name="connsiteX372" fmla="*/ 126682 w 267965"/>
              <a:gd name="connsiteY372" fmla="*/ 156924 h 309747"/>
              <a:gd name="connsiteX373" fmla="*/ 127635 w 267965"/>
              <a:gd name="connsiteY373" fmla="*/ 157877 h 309747"/>
              <a:gd name="connsiteX374" fmla="*/ 149542 w 267965"/>
              <a:gd name="connsiteY374" fmla="*/ 56912 h 309747"/>
              <a:gd name="connsiteX375" fmla="*/ 147638 w 267965"/>
              <a:gd name="connsiteY375" fmla="*/ 49292 h 309747"/>
              <a:gd name="connsiteX376" fmla="*/ 147638 w 267965"/>
              <a:gd name="connsiteY376" fmla="*/ 53102 h 309747"/>
              <a:gd name="connsiteX377" fmla="*/ 145732 w 267965"/>
              <a:gd name="connsiteY377" fmla="*/ 55007 h 309747"/>
              <a:gd name="connsiteX378" fmla="*/ 143827 w 267965"/>
              <a:gd name="connsiteY378" fmla="*/ 55007 h 309747"/>
              <a:gd name="connsiteX379" fmla="*/ 143827 w 267965"/>
              <a:gd name="connsiteY379" fmla="*/ 56912 h 309747"/>
              <a:gd name="connsiteX380" fmla="*/ 144780 w 267965"/>
              <a:gd name="connsiteY380" fmla="*/ 63579 h 309747"/>
              <a:gd name="connsiteX381" fmla="*/ 142875 w 267965"/>
              <a:gd name="connsiteY381" fmla="*/ 71199 h 309747"/>
              <a:gd name="connsiteX382" fmla="*/ 133350 w 267965"/>
              <a:gd name="connsiteY382" fmla="*/ 68342 h 309747"/>
              <a:gd name="connsiteX383" fmla="*/ 129540 w 267965"/>
              <a:gd name="connsiteY383" fmla="*/ 68342 h 309747"/>
              <a:gd name="connsiteX384" fmla="*/ 129540 w 267965"/>
              <a:gd name="connsiteY384" fmla="*/ 70247 h 309747"/>
              <a:gd name="connsiteX385" fmla="*/ 129540 w 267965"/>
              <a:gd name="connsiteY385" fmla="*/ 75962 h 309747"/>
              <a:gd name="connsiteX386" fmla="*/ 127635 w 267965"/>
              <a:gd name="connsiteY386" fmla="*/ 79772 h 309747"/>
              <a:gd name="connsiteX387" fmla="*/ 127635 w 267965"/>
              <a:gd name="connsiteY387" fmla="*/ 82629 h 309747"/>
              <a:gd name="connsiteX388" fmla="*/ 129540 w 267965"/>
              <a:gd name="connsiteY388" fmla="*/ 82629 h 309747"/>
              <a:gd name="connsiteX389" fmla="*/ 136207 w 267965"/>
              <a:gd name="connsiteY389" fmla="*/ 84535 h 309747"/>
              <a:gd name="connsiteX390" fmla="*/ 138113 w 267965"/>
              <a:gd name="connsiteY390" fmla="*/ 91202 h 309747"/>
              <a:gd name="connsiteX391" fmla="*/ 140017 w 267965"/>
              <a:gd name="connsiteY391" fmla="*/ 92154 h 309747"/>
              <a:gd name="connsiteX392" fmla="*/ 140970 w 267965"/>
              <a:gd name="connsiteY392" fmla="*/ 90249 h 309747"/>
              <a:gd name="connsiteX393" fmla="*/ 146685 w 267965"/>
              <a:gd name="connsiteY393" fmla="*/ 84535 h 309747"/>
              <a:gd name="connsiteX394" fmla="*/ 148590 w 267965"/>
              <a:gd name="connsiteY394" fmla="*/ 81677 h 309747"/>
              <a:gd name="connsiteX395" fmla="*/ 150495 w 267965"/>
              <a:gd name="connsiteY395" fmla="*/ 74057 h 309747"/>
              <a:gd name="connsiteX396" fmla="*/ 150495 w 267965"/>
              <a:gd name="connsiteY396" fmla="*/ 73104 h 309747"/>
              <a:gd name="connsiteX397" fmla="*/ 150495 w 267965"/>
              <a:gd name="connsiteY397" fmla="*/ 71199 h 309747"/>
              <a:gd name="connsiteX398" fmla="*/ 153352 w 267965"/>
              <a:gd name="connsiteY398" fmla="*/ 64532 h 309747"/>
              <a:gd name="connsiteX399" fmla="*/ 149542 w 267965"/>
              <a:gd name="connsiteY399" fmla="*/ 56912 h 309747"/>
              <a:gd name="connsiteX400" fmla="*/ 127635 w 267965"/>
              <a:gd name="connsiteY400" fmla="*/ 26432 h 309747"/>
              <a:gd name="connsiteX401" fmla="*/ 127635 w 267965"/>
              <a:gd name="connsiteY401" fmla="*/ 27385 h 309747"/>
              <a:gd name="connsiteX402" fmla="*/ 129540 w 267965"/>
              <a:gd name="connsiteY402" fmla="*/ 31195 h 309747"/>
              <a:gd name="connsiteX403" fmla="*/ 129540 w 267965"/>
              <a:gd name="connsiteY403" fmla="*/ 30242 h 309747"/>
              <a:gd name="connsiteX404" fmla="*/ 127635 w 267965"/>
              <a:gd name="connsiteY404" fmla="*/ 26432 h 309747"/>
              <a:gd name="connsiteX405" fmla="*/ 127635 w 267965"/>
              <a:gd name="connsiteY405" fmla="*/ 142637 h 309747"/>
              <a:gd name="connsiteX406" fmla="*/ 129540 w 267965"/>
              <a:gd name="connsiteY406" fmla="*/ 145495 h 309747"/>
              <a:gd name="connsiteX407" fmla="*/ 131445 w 267965"/>
              <a:gd name="connsiteY407" fmla="*/ 143589 h 309747"/>
              <a:gd name="connsiteX408" fmla="*/ 135255 w 267965"/>
              <a:gd name="connsiteY408" fmla="*/ 145495 h 309747"/>
              <a:gd name="connsiteX409" fmla="*/ 137160 w 267965"/>
              <a:gd name="connsiteY409" fmla="*/ 144542 h 309747"/>
              <a:gd name="connsiteX410" fmla="*/ 133350 w 267965"/>
              <a:gd name="connsiteY410" fmla="*/ 140732 h 309747"/>
              <a:gd name="connsiteX411" fmla="*/ 131445 w 267965"/>
              <a:gd name="connsiteY411" fmla="*/ 144542 h 309747"/>
              <a:gd name="connsiteX412" fmla="*/ 127635 w 267965"/>
              <a:gd name="connsiteY412" fmla="*/ 142637 h 309747"/>
              <a:gd name="connsiteX413" fmla="*/ 131445 w 267965"/>
              <a:gd name="connsiteY413" fmla="*/ 165497 h 309747"/>
              <a:gd name="connsiteX414" fmla="*/ 129540 w 267965"/>
              <a:gd name="connsiteY414" fmla="*/ 162639 h 309747"/>
              <a:gd name="connsiteX415" fmla="*/ 127635 w 267965"/>
              <a:gd name="connsiteY415" fmla="*/ 166449 h 309747"/>
              <a:gd name="connsiteX416" fmla="*/ 129540 w 267965"/>
              <a:gd name="connsiteY416" fmla="*/ 168354 h 309747"/>
              <a:gd name="connsiteX417" fmla="*/ 131445 w 267965"/>
              <a:gd name="connsiteY417" fmla="*/ 165497 h 309747"/>
              <a:gd name="connsiteX418" fmla="*/ 130492 w 267965"/>
              <a:gd name="connsiteY418" fmla="*/ 97870 h 309747"/>
              <a:gd name="connsiteX419" fmla="*/ 130492 w 267965"/>
              <a:gd name="connsiteY419" fmla="*/ 97870 h 309747"/>
              <a:gd name="connsiteX420" fmla="*/ 130492 w 267965"/>
              <a:gd name="connsiteY420" fmla="*/ 95964 h 309747"/>
              <a:gd name="connsiteX421" fmla="*/ 129540 w 267965"/>
              <a:gd name="connsiteY421" fmla="*/ 96917 h 309747"/>
              <a:gd name="connsiteX422" fmla="*/ 130492 w 267965"/>
              <a:gd name="connsiteY422" fmla="*/ 97870 h 309747"/>
              <a:gd name="connsiteX423" fmla="*/ 129540 w 267965"/>
              <a:gd name="connsiteY423" fmla="*/ 102632 h 309747"/>
              <a:gd name="connsiteX424" fmla="*/ 129540 w 267965"/>
              <a:gd name="connsiteY424" fmla="*/ 102632 h 309747"/>
              <a:gd name="connsiteX425" fmla="*/ 129540 w 267965"/>
              <a:gd name="connsiteY425" fmla="*/ 103585 h 309747"/>
              <a:gd name="connsiteX426" fmla="*/ 129540 w 267965"/>
              <a:gd name="connsiteY426" fmla="*/ 102632 h 309747"/>
              <a:gd name="connsiteX427" fmla="*/ 129540 w 267965"/>
              <a:gd name="connsiteY427" fmla="*/ 102632 h 309747"/>
              <a:gd name="connsiteX428" fmla="*/ 129540 w 267965"/>
              <a:gd name="connsiteY428" fmla="*/ 62627 h 309747"/>
              <a:gd name="connsiteX429" fmla="*/ 131445 w 267965"/>
              <a:gd name="connsiteY429" fmla="*/ 63579 h 309747"/>
              <a:gd name="connsiteX430" fmla="*/ 132397 w 267965"/>
              <a:gd name="connsiteY430" fmla="*/ 63579 h 309747"/>
              <a:gd name="connsiteX431" fmla="*/ 131445 w 267965"/>
              <a:gd name="connsiteY431" fmla="*/ 61674 h 309747"/>
              <a:gd name="connsiteX432" fmla="*/ 129540 w 267965"/>
              <a:gd name="connsiteY432" fmla="*/ 62627 h 309747"/>
              <a:gd name="connsiteX433" fmla="*/ 130492 w 267965"/>
              <a:gd name="connsiteY433" fmla="*/ 117872 h 309747"/>
              <a:gd name="connsiteX434" fmla="*/ 130492 w 267965"/>
              <a:gd name="connsiteY434" fmla="*/ 118824 h 309747"/>
              <a:gd name="connsiteX435" fmla="*/ 129540 w 267965"/>
              <a:gd name="connsiteY435" fmla="*/ 118824 h 309747"/>
              <a:gd name="connsiteX436" fmla="*/ 130492 w 267965"/>
              <a:gd name="connsiteY436" fmla="*/ 117872 h 309747"/>
              <a:gd name="connsiteX437" fmla="*/ 130492 w 267965"/>
              <a:gd name="connsiteY437" fmla="*/ 117872 h 309747"/>
              <a:gd name="connsiteX438" fmla="*/ 131445 w 267965"/>
              <a:gd name="connsiteY438" fmla="*/ 135017 h 309747"/>
              <a:gd name="connsiteX439" fmla="*/ 133350 w 267965"/>
              <a:gd name="connsiteY439" fmla="*/ 134064 h 309747"/>
              <a:gd name="connsiteX440" fmla="*/ 131445 w 267965"/>
              <a:gd name="connsiteY440" fmla="*/ 133112 h 309747"/>
              <a:gd name="connsiteX441" fmla="*/ 129540 w 267965"/>
              <a:gd name="connsiteY441" fmla="*/ 135017 h 309747"/>
              <a:gd name="connsiteX442" fmla="*/ 131445 w 267965"/>
              <a:gd name="connsiteY442" fmla="*/ 135017 h 309747"/>
              <a:gd name="connsiteX443" fmla="*/ 132397 w 267965"/>
              <a:gd name="connsiteY443" fmla="*/ 43577 h 309747"/>
              <a:gd name="connsiteX444" fmla="*/ 133350 w 267965"/>
              <a:gd name="connsiteY444" fmla="*/ 44529 h 309747"/>
              <a:gd name="connsiteX445" fmla="*/ 133350 w 267965"/>
              <a:gd name="connsiteY445" fmla="*/ 43577 h 309747"/>
              <a:gd name="connsiteX446" fmla="*/ 132397 w 267965"/>
              <a:gd name="connsiteY446" fmla="*/ 43577 h 309747"/>
              <a:gd name="connsiteX447" fmla="*/ 132397 w 267965"/>
              <a:gd name="connsiteY447" fmla="*/ 43577 h 309747"/>
              <a:gd name="connsiteX448" fmla="*/ 133350 w 267965"/>
              <a:gd name="connsiteY448" fmla="*/ 29289 h 309747"/>
              <a:gd name="connsiteX449" fmla="*/ 137160 w 267965"/>
              <a:gd name="connsiteY449" fmla="*/ 27385 h 309747"/>
              <a:gd name="connsiteX450" fmla="*/ 140017 w 267965"/>
              <a:gd name="connsiteY450" fmla="*/ 25479 h 309747"/>
              <a:gd name="connsiteX451" fmla="*/ 136207 w 267965"/>
              <a:gd name="connsiteY451" fmla="*/ 23574 h 309747"/>
              <a:gd name="connsiteX452" fmla="*/ 134302 w 267965"/>
              <a:gd name="connsiteY452" fmla="*/ 23574 h 309747"/>
              <a:gd name="connsiteX453" fmla="*/ 133350 w 267965"/>
              <a:gd name="connsiteY453" fmla="*/ 29289 h 309747"/>
              <a:gd name="connsiteX454" fmla="*/ 134302 w 267965"/>
              <a:gd name="connsiteY454" fmla="*/ 22622 h 309747"/>
              <a:gd name="connsiteX455" fmla="*/ 135255 w 267965"/>
              <a:gd name="connsiteY455" fmla="*/ 20717 h 309747"/>
              <a:gd name="connsiteX456" fmla="*/ 133350 w 267965"/>
              <a:gd name="connsiteY456" fmla="*/ 20717 h 309747"/>
              <a:gd name="connsiteX457" fmla="*/ 134302 w 267965"/>
              <a:gd name="connsiteY457" fmla="*/ 22622 h 309747"/>
              <a:gd name="connsiteX458" fmla="*/ 138113 w 267965"/>
              <a:gd name="connsiteY458" fmla="*/ 162639 h 309747"/>
              <a:gd name="connsiteX459" fmla="*/ 139065 w 267965"/>
              <a:gd name="connsiteY459" fmla="*/ 156924 h 309747"/>
              <a:gd name="connsiteX460" fmla="*/ 136207 w 267965"/>
              <a:gd name="connsiteY460" fmla="*/ 155020 h 309747"/>
              <a:gd name="connsiteX461" fmla="*/ 133350 w 267965"/>
              <a:gd name="connsiteY461" fmla="*/ 159782 h 309747"/>
              <a:gd name="connsiteX462" fmla="*/ 133350 w 267965"/>
              <a:gd name="connsiteY462" fmla="*/ 160735 h 309747"/>
              <a:gd name="connsiteX463" fmla="*/ 133350 w 267965"/>
              <a:gd name="connsiteY463" fmla="*/ 168354 h 309747"/>
              <a:gd name="connsiteX464" fmla="*/ 133350 w 267965"/>
              <a:gd name="connsiteY464" fmla="*/ 170260 h 309747"/>
              <a:gd name="connsiteX465" fmla="*/ 135255 w 267965"/>
              <a:gd name="connsiteY465" fmla="*/ 168354 h 309747"/>
              <a:gd name="connsiteX466" fmla="*/ 138113 w 267965"/>
              <a:gd name="connsiteY466" fmla="*/ 162639 h 309747"/>
              <a:gd name="connsiteX467" fmla="*/ 142875 w 267965"/>
              <a:gd name="connsiteY467" fmla="*/ 70247 h 309747"/>
              <a:gd name="connsiteX468" fmla="*/ 144780 w 267965"/>
              <a:gd name="connsiteY468" fmla="*/ 70247 h 309747"/>
              <a:gd name="connsiteX469" fmla="*/ 143827 w 267965"/>
              <a:gd name="connsiteY469" fmla="*/ 77867 h 309747"/>
              <a:gd name="connsiteX470" fmla="*/ 142875 w 267965"/>
              <a:gd name="connsiteY470" fmla="*/ 80724 h 309747"/>
              <a:gd name="connsiteX471" fmla="*/ 140017 w 267965"/>
              <a:gd name="connsiteY471" fmla="*/ 82629 h 309747"/>
              <a:gd name="connsiteX472" fmla="*/ 138113 w 267965"/>
              <a:gd name="connsiteY472" fmla="*/ 79772 h 309747"/>
              <a:gd name="connsiteX473" fmla="*/ 134302 w 267965"/>
              <a:gd name="connsiteY473" fmla="*/ 75962 h 309747"/>
              <a:gd name="connsiteX474" fmla="*/ 133350 w 267965"/>
              <a:gd name="connsiteY474" fmla="*/ 75010 h 309747"/>
              <a:gd name="connsiteX475" fmla="*/ 133350 w 267965"/>
              <a:gd name="connsiteY475" fmla="*/ 73104 h 309747"/>
              <a:gd name="connsiteX476" fmla="*/ 137160 w 267965"/>
              <a:gd name="connsiteY476" fmla="*/ 73104 h 309747"/>
              <a:gd name="connsiteX477" fmla="*/ 142875 w 267965"/>
              <a:gd name="connsiteY477" fmla="*/ 70247 h 309747"/>
              <a:gd name="connsiteX478" fmla="*/ 134302 w 267965"/>
              <a:gd name="connsiteY478" fmla="*/ 56912 h 309747"/>
              <a:gd name="connsiteX479" fmla="*/ 134302 w 267965"/>
              <a:gd name="connsiteY479" fmla="*/ 56912 h 309747"/>
              <a:gd name="connsiteX480" fmla="*/ 134302 w 267965"/>
              <a:gd name="connsiteY480" fmla="*/ 56912 h 309747"/>
              <a:gd name="connsiteX481" fmla="*/ 134302 w 267965"/>
              <a:gd name="connsiteY481" fmla="*/ 56912 h 309747"/>
              <a:gd name="connsiteX482" fmla="*/ 134302 w 267965"/>
              <a:gd name="connsiteY482" fmla="*/ 56912 h 309747"/>
              <a:gd name="connsiteX483" fmla="*/ 134302 w 267965"/>
              <a:gd name="connsiteY483" fmla="*/ 179785 h 309747"/>
              <a:gd name="connsiteX484" fmla="*/ 136207 w 267965"/>
              <a:gd name="connsiteY484" fmla="*/ 179785 h 309747"/>
              <a:gd name="connsiteX485" fmla="*/ 136207 w 267965"/>
              <a:gd name="connsiteY485" fmla="*/ 178832 h 309747"/>
              <a:gd name="connsiteX486" fmla="*/ 134302 w 267965"/>
              <a:gd name="connsiteY486" fmla="*/ 179785 h 309747"/>
              <a:gd name="connsiteX487" fmla="*/ 134302 w 267965"/>
              <a:gd name="connsiteY487" fmla="*/ 179785 h 309747"/>
              <a:gd name="connsiteX488" fmla="*/ 134302 w 267965"/>
              <a:gd name="connsiteY488" fmla="*/ 102632 h 309747"/>
              <a:gd name="connsiteX489" fmla="*/ 134302 w 267965"/>
              <a:gd name="connsiteY489" fmla="*/ 102632 h 309747"/>
              <a:gd name="connsiteX490" fmla="*/ 140970 w 267965"/>
              <a:gd name="connsiteY490" fmla="*/ 105489 h 309747"/>
              <a:gd name="connsiteX491" fmla="*/ 140970 w 267965"/>
              <a:gd name="connsiteY491" fmla="*/ 104537 h 309747"/>
              <a:gd name="connsiteX492" fmla="*/ 134302 w 267965"/>
              <a:gd name="connsiteY492" fmla="*/ 102632 h 309747"/>
              <a:gd name="connsiteX493" fmla="*/ 134302 w 267965"/>
              <a:gd name="connsiteY493" fmla="*/ 37862 h 309747"/>
              <a:gd name="connsiteX494" fmla="*/ 138113 w 267965"/>
              <a:gd name="connsiteY494" fmla="*/ 42624 h 309747"/>
              <a:gd name="connsiteX495" fmla="*/ 139065 w 267965"/>
              <a:gd name="connsiteY495" fmla="*/ 41672 h 309747"/>
              <a:gd name="connsiteX496" fmla="*/ 138113 w 267965"/>
              <a:gd name="connsiteY496" fmla="*/ 37862 h 309747"/>
              <a:gd name="connsiteX497" fmla="*/ 136207 w 267965"/>
              <a:gd name="connsiteY497" fmla="*/ 35957 h 309747"/>
              <a:gd name="connsiteX498" fmla="*/ 134302 w 267965"/>
              <a:gd name="connsiteY498" fmla="*/ 37862 h 309747"/>
              <a:gd name="connsiteX499" fmla="*/ 136207 w 267965"/>
              <a:gd name="connsiteY499" fmla="*/ 288370 h 309747"/>
              <a:gd name="connsiteX500" fmla="*/ 136207 w 267965"/>
              <a:gd name="connsiteY500" fmla="*/ 288370 h 309747"/>
              <a:gd name="connsiteX501" fmla="*/ 136207 w 267965"/>
              <a:gd name="connsiteY501" fmla="*/ 288370 h 309747"/>
              <a:gd name="connsiteX502" fmla="*/ 136207 w 267965"/>
              <a:gd name="connsiteY502" fmla="*/ 288370 h 309747"/>
              <a:gd name="connsiteX503" fmla="*/ 136207 w 267965"/>
              <a:gd name="connsiteY503" fmla="*/ 288370 h 309747"/>
              <a:gd name="connsiteX504" fmla="*/ 136207 w 267965"/>
              <a:gd name="connsiteY504" fmla="*/ 90249 h 309747"/>
              <a:gd name="connsiteX505" fmla="*/ 136207 w 267965"/>
              <a:gd name="connsiteY505" fmla="*/ 90249 h 309747"/>
              <a:gd name="connsiteX506" fmla="*/ 136207 w 267965"/>
              <a:gd name="connsiteY506" fmla="*/ 89297 h 309747"/>
              <a:gd name="connsiteX507" fmla="*/ 136207 w 267965"/>
              <a:gd name="connsiteY507" fmla="*/ 89297 h 309747"/>
              <a:gd name="connsiteX508" fmla="*/ 136207 w 267965"/>
              <a:gd name="connsiteY508" fmla="*/ 90249 h 309747"/>
              <a:gd name="connsiteX509" fmla="*/ 137160 w 267965"/>
              <a:gd name="connsiteY509" fmla="*/ 50245 h 309747"/>
              <a:gd name="connsiteX510" fmla="*/ 136207 w 267965"/>
              <a:gd name="connsiteY510" fmla="*/ 52149 h 309747"/>
              <a:gd name="connsiteX511" fmla="*/ 137160 w 267965"/>
              <a:gd name="connsiteY511" fmla="*/ 50245 h 309747"/>
              <a:gd name="connsiteX512" fmla="*/ 139065 w 267965"/>
              <a:gd name="connsiteY512" fmla="*/ 50245 h 309747"/>
              <a:gd name="connsiteX513" fmla="*/ 137160 w 267965"/>
              <a:gd name="connsiteY513" fmla="*/ 50245 h 309747"/>
              <a:gd name="connsiteX514" fmla="*/ 136207 w 267965"/>
              <a:gd name="connsiteY514" fmla="*/ 32147 h 309747"/>
              <a:gd name="connsiteX515" fmla="*/ 136207 w 267965"/>
              <a:gd name="connsiteY515" fmla="*/ 32147 h 309747"/>
              <a:gd name="connsiteX516" fmla="*/ 136207 w 267965"/>
              <a:gd name="connsiteY516" fmla="*/ 31195 h 309747"/>
              <a:gd name="connsiteX517" fmla="*/ 136207 w 267965"/>
              <a:gd name="connsiteY517" fmla="*/ 32147 h 309747"/>
              <a:gd name="connsiteX518" fmla="*/ 136207 w 267965"/>
              <a:gd name="connsiteY518" fmla="*/ 32147 h 309747"/>
              <a:gd name="connsiteX519" fmla="*/ 138113 w 267965"/>
              <a:gd name="connsiteY519" fmla="*/ 185499 h 309747"/>
              <a:gd name="connsiteX520" fmla="*/ 138113 w 267965"/>
              <a:gd name="connsiteY520" fmla="*/ 185499 h 309747"/>
              <a:gd name="connsiteX521" fmla="*/ 136207 w 267965"/>
              <a:gd name="connsiteY521" fmla="*/ 185499 h 309747"/>
              <a:gd name="connsiteX522" fmla="*/ 138113 w 267965"/>
              <a:gd name="connsiteY522" fmla="*/ 185499 h 309747"/>
              <a:gd name="connsiteX523" fmla="*/ 138113 w 267965"/>
              <a:gd name="connsiteY523" fmla="*/ 185499 h 309747"/>
              <a:gd name="connsiteX524" fmla="*/ 139065 w 267965"/>
              <a:gd name="connsiteY524" fmla="*/ 178832 h 309747"/>
              <a:gd name="connsiteX525" fmla="*/ 140017 w 267965"/>
              <a:gd name="connsiteY525" fmla="*/ 175974 h 309747"/>
              <a:gd name="connsiteX526" fmla="*/ 138113 w 267965"/>
              <a:gd name="connsiteY526" fmla="*/ 175022 h 309747"/>
              <a:gd name="connsiteX527" fmla="*/ 137160 w 267965"/>
              <a:gd name="connsiteY527" fmla="*/ 176927 h 309747"/>
              <a:gd name="connsiteX528" fmla="*/ 139065 w 267965"/>
              <a:gd name="connsiteY528" fmla="*/ 178832 h 309747"/>
              <a:gd name="connsiteX529" fmla="*/ 139065 w 267965"/>
              <a:gd name="connsiteY529" fmla="*/ 49292 h 309747"/>
              <a:gd name="connsiteX530" fmla="*/ 149542 w 267965"/>
              <a:gd name="connsiteY530" fmla="*/ 42624 h 309747"/>
              <a:gd name="connsiteX531" fmla="*/ 150495 w 267965"/>
              <a:gd name="connsiteY531" fmla="*/ 41672 h 309747"/>
              <a:gd name="connsiteX532" fmla="*/ 148590 w 267965"/>
              <a:gd name="connsiteY532" fmla="*/ 41672 h 309747"/>
              <a:gd name="connsiteX533" fmla="*/ 139065 w 267965"/>
              <a:gd name="connsiteY533" fmla="*/ 49292 h 309747"/>
              <a:gd name="connsiteX534" fmla="*/ 143827 w 267965"/>
              <a:gd name="connsiteY534" fmla="*/ 138827 h 309747"/>
              <a:gd name="connsiteX535" fmla="*/ 145732 w 267965"/>
              <a:gd name="connsiteY535" fmla="*/ 138827 h 309747"/>
              <a:gd name="connsiteX536" fmla="*/ 140017 w 267965"/>
              <a:gd name="connsiteY536" fmla="*/ 133112 h 309747"/>
              <a:gd name="connsiteX537" fmla="*/ 138113 w 267965"/>
              <a:gd name="connsiteY537" fmla="*/ 134064 h 309747"/>
              <a:gd name="connsiteX538" fmla="*/ 143827 w 267965"/>
              <a:gd name="connsiteY538" fmla="*/ 138827 h 309747"/>
              <a:gd name="connsiteX539" fmla="*/ 140017 w 267965"/>
              <a:gd name="connsiteY539" fmla="*/ 208360 h 309747"/>
              <a:gd name="connsiteX540" fmla="*/ 140970 w 267965"/>
              <a:gd name="connsiteY540" fmla="*/ 207407 h 309747"/>
              <a:gd name="connsiteX541" fmla="*/ 140017 w 267965"/>
              <a:gd name="connsiteY541" fmla="*/ 205502 h 309747"/>
              <a:gd name="connsiteX542" fmla="*/ 139065 w 267965"/>
              <a:gd name="connsiteY542" fmla="*/ 206454 h 309747"/>
              <a:gd name="connsiteX543" fmla="*/ 140017 w 267965"/>
              <a:gd name="connsiteY543" fmla="*/ 208360 h 309747"/>
              <a:gd name="connsiteX544" fmla="*/ 140970 w 267965"/>
              <a:gd name="connsiteY544" fmla="*/ 250270 h 309747"/>
              <a:gd name="connsiteX545" fmla="*/ 140970 w 267965"/>
              <a:gd name="connsiteY545" fmla="*/ 250270 h 309747"/>
              <a:gd name="connsiteX546" fmla="*/ 140970 w 267965"/>
              <a:gd name="connsiteY546" fmla="*/ 250270 h 309747"/>
              <a:gd name="connsiteX547" fmla="*/ 140970 w 267965"/>
              <a:gd name="connsiteY547" fmla="*/ 249317 h 309747"/>
              <a:gd name="connsiteX548" fmla="*/ 140970 w 267965"/>
              <a:gd name="connsiteY548" fmla="*/ 250270 h 309747"/>
              <a:gd name="connsiteX549" fmla="*/ 140970 w 267965"/>
              <a:gd name="connsiteY549" fmla="*/ 154067 h 309747"/>
              <a:gd name="connsiteX550" fmla="*/ 140970 w 267965"/>
              <a:gd name="connsiteY550" fmla="*/ 154067 h 309747"/>
              <a:gd name="connsiteX551" fmla="*/ 140970 w 267965"/>
              <a:gd name="connsiteY551" fmla="*/ 154067 h 309747"/>
              <a:gd name="connsiteX552" fmla="*/ 140970 w 267965"/>
              <a:gd name="connsiteY552" fmla="*/ 154067 h 309747"/>
              <a:gd name="connsiteX553" fmla="*/ 140970 w 267965"/>
              <a:gd name="connsiteY553" fmla="*/ 154067 h 309747"/>
              <a:gd name="connsiteX554" fmla="*/ 147638 w 267965"/>
              <a:gd name="connsiteY554" fmla="*/ 127397 h 309747"/>
              <a:gd name="connsiteX555" fmla="*/ 142875 w 267965"/>
              <a:gd name="connsiteY555" fmla="*/ 120729 h 309747"/>
              <a:gd name="connsiteX556" fmla="*/ 140970 w 267965"/>
              <a:gd name="connsiteY556" fmla="*/ 120729 h 309747"/>
              <a:gd name="connsiteX557" fmla="*/ 140970 w 267965"/>
              <a:gd name="connsiteY557" fmla="*/ 121682 h 309747"/>
              <a:gd name="connsiteX558" fmla="*/ 143827 w 267965"/>
              <a:gd name="connsiteY558" fmla="*/ 126445 h 309747"/>
              <a:gd name="connsiteX559" fmla="*/ 145732 w 267965"/>
              <a:gd name="connsiteY559" fmla="*/ 128349 h 309747"/>
              <a:gd name="connsiteX560" fmla="*/ 147638 w 267965"/>
              <a:gd name="connsiteY560" fmla="*/ 127397 h 309747"/>
              <a:gd name="connsiteX561" fmla="*/ 140970 w 267965"/>
              <a:gd name="connsiteY561" fmla="*/ 193120 h 309747"/>
              <a:gd name="connsiteX562" fmla="*/ 140970 w 267965"/>
              <a:gd name="connsiteY562" fmla="*/ 193120 h 309747"/>
              <a:gd name="connsiteX563" fmla="*/ 140970 w 267965"/>
              <a:gd name="connsiteY563" fmla="*/ 194072 h 309747"/>
              <a:gd name="connsiteX564" fmla="*/ 141922 w 267965"/>
              <a:gd name="connsiteY564" fmla="*/ 194072 h 309747"/>
              <a:gd name="connsiteX565" fmla="*/ 140970 w 267965"/>
              <a:gd name="connsiteY565" fmla="*/ 193120 h 309747"/>
              <a:gd name="connsiteX566" fmla="*/ 143827 w 267965"/>
              <a:gd name="connsiteY566" fmla="*/ 291227 h 309747"/>
              <a:gd name="connsiteX567" fmla="*/ 141922 w 267965"/>
              <a:gd name="connsiteY567" fmla="*/ 288370 h 309747"/>
              <a:gd name="connsiteX568" fmla="*/ 140970 w 267965"/>
              <a:gd name="connsiteY568" fmla="*/ 290274 h 309747"/>
              <a:gd name="connsiteX569" fmla="*/ 142875 w 267965"/>
              <a:gd name="connsiteY569" fmla="*/ 292179 h 309747"/>
              <a:gd name="connsiteX570" fmla="*/ 143827 w 267965"/>
              <a:gd name="connsiteY570" fmla="*/ 291227 h 309747"/>
              <a:gd name="connsiteX571" fmla="*/ 145732 w 267965"/>
              <a:gd name="connsiteY571" fmla="*/ 144542 h 309747"/>
              <a:gd name="connsiteX572" fmla="*/ 141922 w 267965"/>
              <a:gd name="connsiteY572" fmla="*/ 146447 h 309747"/>
              <a:gd name="connsiteX573" fmla="*/ 145732 w 267965"/>
              <a:gd name="connsiteY573" fmla="*/ 149304 h 309747"/>
              <a:gd name="connsiteX574" fmla="*/ 146685 w 267965"/>
              <a:gd name="connsiteY574" fmla="*/ 146447 h 309747"/>
              <a:gd name="connsiteX575" fmla="*/ 145732 w 267965"/>
              <a:gd name="connsiteY575" fmla="*/ 144542 h 309747"/>
              <a:gd name="connsiteX576" fmla="*/ 142875 w 267965"/>
              <a:gd name="connsiteY576" fmla="*/ 60722 h 309747"/>
              <a:gd name="connsiteX577" fmla="*/ 142875 w 267965"/>
              <a:gd name="connsiteY577" fmla="*/ 60722 h 309747"/>
              <a:gd name="connsiteX578" fmla="*/ 142875 w 267965"/>
              <a:gd name="connsiteY578" fmla="*/ 60722 h 309747"/>
              <a:gd name="connsiteX579" fmla="*/ 142875 w 267965"/>
              <a:gd name="connsiteY579" fmla="*/ 60722 h 309747"/>
              <a:gd name="connsiteX580" fmla="*/ 142875 w 267965"/>
              <a:gd name="connsiteY580" fmla="*/ 60722 h 309747"/>
              <a:gd name="connsiteX581" fmla="*/ 142875 w 267965"/>
              <a:gd name="connsiteY581" fmla="*/ 34052 h 309747"/>
              <a:gd name="connsiteX582" fmla="*/ 144780 w 267965"/>
              <a:gd name="connsiteY582" fmla="*/ 34052 h 309747"/>
              <a:gd name="connsiteX583" fmla="*/ 142875 w 267965"/>
              <a:gd name="connsiteY583" fmla="*/ 34052 h 309747"/>
              <a:gd name="connsiteX584" fmla="*/ 142875 w 267965"/>
              <a:gd name="connsiteY584" fmla="*/ 34052 h 309747"/>
              <a:gd name="connsiteX585" fmla="*/ 143827 w 267965"/>
              <a:gd name="connsiteY585" fmla="*/ 117872 h 309747"/>
              <a:gd name="connsiteX586" fmla="*/ 144780 w 267965"/>
              <a:gd name="connsiteY586" fmla="*/ 118824 h 309747"/>
              <a:gd name="connsiteX587" fmla="*/ 144780 w 267965"/>
              <a:gd name="connsiteY587" fmla="*/ 117872 h 309747"/>
              <a:gd name="connsiteX588" fmla="*/ 143827 w 267965"/>
              <a:gd name="connsiteY588" fmla="*/ 116920 h 309747"/>
              <a:gd name="connsiteX589" fmla="*/ 143827 w 267965"/>
              <a:gd name="connsiteY589" fmla="*/ 117872 h 309747"/>
              <a:gd name="connsiteX590" fmla="*/ 149542 w 267965"/>
              <a:gd name="connsiteY590" fmla="*/ 88345 h 309747"/>
              <a:gd name="connsiteX591" fmla="*/ 149542 w 267965"/>
              <a:gd name="connsiteY591" fmla="*/ 88345 h 309747"/>
              <a:gd name="connsiteX592" fmla="*/ 145732 w 267965"/>
              <a:gd name="connsiteY592" fmla="*/ 90249 h 309747"/>
              <a:gd name="connsiteX593" fmla="*/ 143827 w 267965"/>
              <a:gd name="connsiteY593" fmla="*/ 92154 h 309747"/>
              <a:gd name="connsiteX594" fmla="*/ 144780 w 267965"/>
              <a:gd name="connsiteY594" fmla="*/ 93107 h 309747"/>
              <a:gd name="connsiteX595" fmla="*/ 146685 w 267965"/>
              <a:gd name="connsiteY595" fmla="*/ 91202 h 309747"/>
              <a:gd name="connsiteX596" fmla="*/ 149542 w 267965"/>
              <a:gd name="connsiteY596" fmla="*/ 88345 h 309747"/>
              <a:gd name="connsiteX597" fmla="*/ 145732 w 267965"/>
              <a:gd name="connsiteY597" fmla="*/ 170260 h 309747"/>
              <a:gd name="connsiteX598" fmla="*/ 146685 w 267965"/>
              <a:gd name="connsiteY598" fmla="*/ 169307 h 309747"/>
              <a:gd name="connsiteX599" fmla="*/ 144780 w 267965"/>
              <a:gd name="connsiteY599" fmla="*/ 166449 h 309747"/>
              <a:gd name="connsiteX600" fmla="*/ 143827 w 267965"/>
              <a:gd name="connsiteY600" fmla="*/ 166449 h 309747"/>
              <a:gd name="connsiteX601" fmla="*/ 145732 w 267965"/>
              <a:gd name="connsiteY601" fmla="*/ 170260 h 309747"/>
              <a:gd name="connsiteX602" fmla="*/ 146685 w 267965"/>
              <a:gd name="connsiteY602" fmla="*/ 189310 h 309747"/>
              <a:gd name="connsiteX603" fmla="*/ 146685 w 267965"/>
              <a:gd name="connsiteY603" fmla="*/ 189310 h 309747"/>
              <a:gd name="connsiteX604" fmla="*/ 144780 w 267965"/>
              <a:gd name="connsiteY604" fmla="*/ 189310 h 309747"/>
              <a:gd name="connsiteX605" fmla="*/ 144780 w 267965"/>
              <a:gd name="connsiteY605" fmla="*/ 190262 h 309747"/>
              <a:gd name="connsiteX606" fmla="*/ 146685 w 267965"/>
              <a:gd name="connsiteY606" fmla="*/ 189310 h 309747"/>
              <a:gd name="connsiteX607" fmla="*/ 145732 w 267965"/>
              <a:gd name="connsiteY607" fmla="*/ 112157 h 309747"/>
              <a:gd name="connsiteX608" fmla="*/ 146685 w 267965"/>
              <a:gd name="connsiteY608" fmla="*/ 112157 h 309747"/>
              <a:gd name="connsiteX609" fmla="*/ 147638 w 267965"/>
              <a:gd name="connsiteY609" fmla="*/ 111204 h 309747"/>
              <a:gd name="connsiteX610" fmla="*/ 146685 w 267965"/>
              <a:gd name="connsiteY610" fmla="*/ 111204 h 309747"/>
              <a:gd name="connsiteX611" fmla="*/ 145732 w 267965"/>
              <a:gd name="connsiteY611" fmla="*/ 112157 h 309747"/>
              <a:gd name="connsiteX612" fmla="*/ 145732 w 267965"/>
              <a:gd name="connsiteY612" fmla="*/ 34052 h 309747"/>
              <a:gd name="connsiteX613" fmla="*/ 147638 w 267965"/>
              <a:gd name="connsiteY613" fmla="*/ 31195 h 309747"/>
              <a:gd name="connsiteX614" fmla="*/ 146685 w 267965"/>
              <a:gd name="connsiteY614" fmla="*/ 30242 h 309747"/>
              <a:gd name="connsiteX615" fmla="*/ 145732 w 267965"/>
              <a:gd name="connsiteY615" fmla="*/ 34052 h 309747"/>
              <a:gd name="connsiteX616" fmla="*/ 145732 w 267965"/>
              <a:gd name="connsiteY616" fmla="*/ 34052 h 309747"/>
              <a:gd name="connsiteX617" fmla="*/ 145732 w 267965"/>
              <a:gd name="connsiteY617" fmla="*/ 70247 h 309747"/>
              <a:gd name="connsiteX618" fmla="*/ 145732 w 267965"/>
              <a:gd name="connsiteY618" fmla="*/ 70247 h 309747"/>
              <a:gd name="connsiteX619" fmla="*/ 146685 w 267965"/>
              <a:gd name="connsiteY619" fmla="*/ 65485 h 309747"/>
              <a:gd name="connsiteX620" fmla="*/ 146685 w 267965"/>
              <a:gd name="connsiteY620" fmla="*/ 65485 h 309747"/>
              <a:gd name="connsiteX621" fmla="*/ 145732 w 267965"/>
              <a:gd name="connsiteY621" fmla="*/ 70247 h 309747"/>
              <a:gd name="connsiteX622" fmla="*/ 153352 w 267965"/>
              <a:gd name="connsiteY622" fmla="*/ 104537 h 309747"/>
              <a:gd name="connsiteX623" fmla="*/ 149542 w 267965"/>
              <a:gd name="connsiteY623" fmla="*/ 104537 h 309747"/>
              <a:gd name="connsiteX624" fmla="*/ 147638 w 267965"/>
              <a:gd name="connsiteY624" fmla="*/ 104537 h 309747"/>
              <a:gd name="connsiteX625" fmla="*/ 145732 w 267965"/>
              <a:gd name="connsiteY625" fmla="*/ 106442 h 309747"/>
              <a:gd name="connsiteX626" fmla="*/ 147638 w 267965"/>
              <a:gd name="connsiteY626" fmla="*/ 107395 h 309747"/>
              <a:gd name="connsiteX627" fmla="*/ 149542 w 267965"/>
              <a:gd name="connsiteY627" fmla="*/ 107395 h 309747"/>
              <a:gd name="connsiteX628" fmla="*/ 153352 w 267965"/>
              <a:gd name="connsiteY628" fmla="*/ 104537 h 309747"/>
              <a:gd name="connsiteX629" fmla="*/ 146685 w 267965"/>
              <a:gd name="connsiteY629" fmla="*/ 175022 h 309747"/>
              <a:gd name="connsiteX630" fmla="*/ 146685 w 267965"/>
              <a:gd name="connsiteY630" fmla="*/ 175022 h 309747"/>
              <a:gd name="connsiteX631" fmla="*/ 147638 w 267965"/>
              <a:gd name="connsiteY631" fmla="*/ 178832 h 309747"/>
              <a:gd name="connsiteX632" fmla="*/ 147638 w 267965"/>
              <a:gd name="connsiteY632" fmla="*/ 176927 h 309747"/>
              <a:gd name="connsiteX633" fmla="*/ 146685 w 267965"/>
              <a:gd name="connsiteY633" fmla="*/ 175022 h 309747"/>
              <a:gd name="connsiteX634" fmla="*/ 148590 w 267965"/>
              <a:gd name="connsiteY634" fmla="*/ 279797 h 309747"/>
              <a:gd name="connsiteX635" fmla="*/ 148590 w 267965"/>
              <a:gd name="connsiteY635" fmla="*/ 279797 h 309747"/>
              <a:gd name="connsiteX636" fmla="*/ 146685 w 267965"/>
              <a:gd name="connsiteY636" fmla="*/ 279797 h 309747"/>
              <a:gd name="connsiteX637" fmla="*/ 148590 w 267965"/>
              <a:gd name="connsiteY637" fmla="*/ 279797 h 309747"/>
              <a:gd name="connsiteX638" fmla="*/ 148590 w 267965"/>
              <a:gd name="connsiteY638" fmla="*/ 279797 h 309747"/>
              <a:gd name="connsiteX639" fmla="*/ 147638 w 267965"/>
              <a:gd name="connsiteY639" fmla="*/ 48339 h 309747"/>
              <a:gd name="connsiteX640" fmla="*/ 152400 w 267965"/>
              <a:gd name="connsiteY640" fmla="*/ 47387 h 309747"/>
              <a:gd name="connsiteX641" fmla="*/ 151447 w 267965"/>
              <a:gd name="connsiteY641" fmla="*/ 45482 h 309747"/>
              <a:gd name="connsiteX642" fmla="*/ 147638 w 267965"/>
              <a:gd name="connsiteY642" fmla="*/ 48339 h 309747"/>
              <a:gd name="connsiteX643" fmla="*/ 149542 w 267965"/>
              <a:gd name="connsiteY643" fmla="*/ 56912 h 309747"/>
              <a:gd name="connsiteX644" fmla="*/ 149542 w 267965"/>
              <a:gd name="connsiteY644" fmla="*/ 56912 h 309747"/>
              <a:gd name="connsiteX645" fmla="*/ 149542 w 267965"/>
              <a:gd name="connsiteY645" fmla="*/ 62627 h 309747"/>
              <a:gd name="connsiteX646" fmla="*/ 148590 w 267965"/>
              <a:gd name="connsiteY646" fmla="*/ 62627 h 309747"/>
              <a:gd name="connsiteX647" fmla="*/ 149542 w 267965"/>
              <a:gd name="connsiteY647" fmla="*/ 56912 h 309747"/>
              <a:gd name="connsiteX648" fmla="*/ 149542 w 267965"/>
              <a:gd name="connsiteY648" fmla="*/ 95012 h 309747"/>
              <a:gd name="connsiteX649" fmla="*/ 148590 w 267965"/>
              <a:gd name="connsiteY649" fmla="*/ 96917 h 309747"/>
              <a:gd name="connsiteX650" fmla="*/ 149542 w 267965"/>
              <a:gd name="connsiteY650" fmla="*/ 97870 h 309747"/>
              <a:gd name="connsiteX651" fmla="*/ 150495 w 267965"/>
              <a:gd name="connsiteY651" fmla="*/ 96917 h 309747"/>
              <a:gd name="connsiteX652" fmla="*/ 149542 w 267965"/>
              <a:gd name="connsiteY652" fmla="*/ 95012 h 309747"/>
              <a:gd name="connsiteX653" fmla="*/ 149542 w 267965"/>
              <a:gd name="connsiteY653" fmla="*/ 155020 h 309747"/>
              <a:gd name="connsiteX654" fmla="*/ 149542 w 267965"/>
              <a:gd name="connsiteY654" fmla="*/ 153114 h 309747"/>
              <a:gd name="connsiteX655" fmla="*/ 148590 w 267965"/>
              <a:gd name="connsiteY655" fmla="*/ 150257 h 309747"/>
              <a:gd name="connsiteX656" fmla="*/ 147638 w 267965"/>
              <a:gd name="connsiteY656" fmla="*/ 152162 h 309747"/>
              <a:gd name="connsiteX657" fmla="*/ 149542 w 267965"/>
              <a:gd name="connsiteY657" fmla="*/ 155020 h 309747"/>
              <a:gd name="connsiteX658" fmla="*/ 150495 w 267965"/>
              <a:gd name="connsiteY658" fmla="*/ 259795 h 309747"/>
              <a:gd name="connsiteX659" fmla="*/ 149542 w 267965"/>
              <a:gd name="connsiteY659" fmla="*/ 260747 h 309747"/>
              <a:gd name="connsiteX660" fmla="*/ 151447 w 267965"/>
              <a:gd name="connsiteY660" fmla="*/ 264557 h 309747"/>
              <a:gd name="connsiteX661" fmla="*/ 151447 w 267965"/>
              <a:gd name="connsiteY661" fmla="*/ 263604 h 309747"/>
              <a:gd name="connsiteX662" fmla="*/ 150495 w 267965"/>
              <a:gd name="connsiteY662" fmla="*/ 259795 h 309747"/>
              <a:gd name="connsiteX663" fmla="*/ 151447 w 267965"/>
              <a:gd name="connsiteY663" fmla="*/ 130254 h 309747"/>
              <a:gd name="connsiteX664" fmla="*/ 150495 w 267965"/>
              <a:gd name="connsiteY664" fmla="*/ 132160 h 309747"/>
              <a:gd name="connsiteX665" fmla="*/ 150495 w 267965"/>
              <a:gd name="connsiteY665" fmla="*/ 132160 h 309747"/>
              <a:gd name="connsiteX666" fmla="*/ 151447 w 267965"/>
              <a:gd name="connsiteY666" fmla="*/ 130254 h 309747"/>
              <a:gd name="connsiteX667" fmla="*/ 152400 w 267965"/>
              <a:gd name="connsiteY667" fmla="*/ 130254 h 309747"/>
              <a:gd name="connsiteX668" fmla="*/ 153352 w 267965"/>
              <a:gd name="connsiteY668" fmla="*/ 129302 h 309747"/>
              <a:gd name="connsiteX669" fmla="*/ 152400 w 267965"/>
              <a:gd name="connsiteY669" fmla="*/ 130254 h 309747"/>
              <a:gd name="connsiteX670" fmla="*/ 151447 w 267965"/>
              <a:gd name="connsiteY670" fmla="*/ 130254 h 309747"/>
              <a:gd name="connsiteX671" fmla="*/ 152400 w 267965"/>
              <a:gd name="connsiteY671" fmla="*/ 130254 h 309747"/>
              <a:gd name="connsiteX672" fmla="*/ 154305 w 267965"/>
              <a:gd name="connsiteY672" fmla="*/ 79772 h 309747"/>
              <a:gd name="connsiteX673" fmla="*/ 154305 w 267965"/>
              <a:gd name="connsiteY673" fmla="*/ 79772 h 309747"/>
              <a:gd name="connsiteX674" fmla="*/ 152400 w 267965"/>
              <a:gd name="connsiteY674" fmla="*/ 79772 h 309747"/>
              <a:gd name="connsiteX675" fmla="*/ 153352 w 267965"/>
              <a:gd name="connsiteY675" fmla="*/ 80724 h 309747"/>
              <a:gd name="connsiteX676" fmla="*/ 154305 w 267965"/>
              <a:gd name="connsiteY676" fmla="*/ 79772 h 309747"/>
              <a:gd name="connsiteX677" fmla="*/ 153352 w 267965"/>
              <a:gd name="connsiteY677" fmla="*/ 158829 h 309747"/>
              <a:gd name="connsiteX678" fmla="*/ 153352 w 267965"/>
              <a:gd name="connsiteY678" fmla="*/ 158829 h 309747"/>
              <a:gd name="connsiteX679" fmla="*/ 153352 w 267965"/>
              <a:gd name="connsiteY679" fmla="*/ 159782 h 309747"/>
              <a:gd name="connsiteX680" fmla="*/ 153352 w 267965"/>
              <a:gd name="connsiteY680" fmla="*/ 158829 h 309747"/>
              <a:gd name="connsiteX681" fmla="*/ 153352 w 267965"/>
              <a:gd name="connsiteY681" fmla="*/ 158829 h 309747"/>
              <a:gd name="connsiteX682" fmla="*/ 155257 w 267965"/>
              <a:gd name="connsiteY682" fmla="*/ 145495 h 309747"/>
              <a:gd name="connsiteX683" fmla="*/ 155257 w 267965"/>
              <a:gd name="connsiteY683" fmla="*/ 145495 h 309747"/>
              <a:gd name="connsiteX684" fmla="*/ 153352 w 267965"/>
              <a:gd name="connsiteY684" fmla="*/ 145495 h 309747"/>
              <a:gd name="connsiteX685" fmla="*/ 153352 w 267965"/>
              <a:gd name="connsiteY685" fmla="*/ 146447 h 309747"/>
              <a:gd name="connsiteX686" fmla="*/ 155257 w 267965"/>
              <a:gd name="connsiteY686" fmla="*/ 145495 h 30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267965" h="309747">
                <a:moveTo>
                  <a:pt x="260985" y="112157"/>
                </a:moveTo>
                <a:cubicBezTo>
                  <a:pt x="260032" y="112157"/>
                  <a:pt x="260032" y="112157"/>
                  <a:pt x="259080" y="112157"/>
                </a:cubicBezTo>
                <a:cubicBezTo>
                  <a:pt x="253365" y="113110"/>
                  <a:pt x="251460" y="112157"/>
                  <a:pt x="249555" y="105489"/>
                </a:cubicBezTo>
                <a:cubicBezTo>
                  <a:pt x="242888" y="85487"/>
                  <a:pt x="234315" y="66437"/>
                  <a:pt x="224790" y="48339"/>
                </a:cubicBezTo>
                <a:cubicBezTo>
                  <a:pt x="216217" y="32147"/>
                  <a:pt x="203835" y="21670"/>
                  <a:pt x="186690" y="16907"/>
                </a:cubicBezTo>
                <a:cubicBezTo>
                  <a:pt x="181927" y="15954"/>
                  <a:pt x="178117" y="15954"/>
                  <a:pt x="173355" y="15954"/>
                </a:cubicBezTo>
                <a:cubicBezTo>
                  <a:pt x="170497" y="15954"/>
                  <a:pt x="168592" y="17860"/>
                  <a:pt x="168592" y="20717"/>
                </a:cubicBezTo>
                <a:cubicBezTo>
                  <a:pt x="168592" y="36910"/>
                  <a:pt x="167640" y="53102"/>
                  <a:pt x="167640" y="68342"/>
                </a:cubicBezTo>
                <a:cubicBezTo>
                  <a:pt x="167640" y="83582"/>
                  <a:pt x="169545" y="97870"/>
                  <a:pt x="166688" y="112157"/>
                </a:cubicBezTo>
                <a:cubicBezTo>
                  <a:pt x="166688" y="115014"/>
                  <a:pt x="166688" y="117872"/>
                  <a:pt x="166688" y="120729"/>
                </a:cubicBezTo>
                <a:cubicBezTo>
                  <a:pt x="166688" y="145495"/>
                  <a:pt x="167640" y="169307"/>
                  <a:pt x="166688" y="194072"/>
                </a:cubicBezTo>
                <a:cubicBezTo>
                  <a:pt x="165735" y="219789"/>
                  <a:pt x="168592" y="245507"/>
                  <a:pt x="168592" y="272177"/>
                </a:cubicBezTo>
                <a:cubicBezTo>
                  <a:pt x="168592" y="282654"/>
                  <a:pt x="174307" y="291227"/>
                  <a:pt x="184785" y="294085"/>
                </a:cubicBezTo>
                <a:cubicBezTo>
                  <a:pt x="190500" y="295989"/>
                  <a:pt x="196215" y="297895"/>
                  <a:pt x="201930" y="296942"/>
                </a:cubicBezTo>
                <a:cubicBezTo>
                  <a:pt x="202882" y="296942"/>
                  <a:pt x="203835" y="296942"/>
                  <a:pt x="205740" y="296942"/>
                </a:cubicBezTo>
                <a:cubicBezTo>
                  <a:pt x="208597" y="296942"/>
                  <a:pt x="210502" y="298847"/>
                  <a:pt x="210502" y="301704"/>
                </a:cubicBezTo>
                <a:cubicBezTo>
                  <a:pt x="210502" y="304562"/>
                  <a:pt x="209550" y="306467"/>
                  <a:pt x="206692" y="307420"/>
                </a:cubicBezTo>
                <a:cubicBezTo>
                  <a:pt x="204788" y="308372"/>
                  <a:pt x="202882" y="308372"/>
                  <a:pt x="200977" y="308372"/>
                </a:cubicBezTo>
                <a:cubicBezTo>
                  <a:pt x="187642" y="308372"/>
                  <a:pt x="174307" y="308372"/>
                  <a:pt x="160972" y="308372"/>
                </a:cubicBezTo>
                <a:cubicBezTo>
                  <a:pt x="155257" y="308372"/>
                  <a:pt x="149542" y="308372"/>
                  <a:pt x="144780" y="308372"/>
                </a:cubicBezTo>
                <a:cubicBezTo>
                  <a:pt x="133350" y="308372"/>
                  <a:pt x="121920" y="309324"/>
                  <a:pt x="110490" y="308372"/>
                </a:cubicBezTo>
                <a:cubicBezTo>
                  <a:pt x="103822" y="307420"/>
                  <a:pt x="96202" y="308372"/>
                  <a:pt x="89535" y="309324"/>
                </a:cubicBezTo>
                <a:cubicBezTo>
                  <a:pt x="80963" y="310277"/>
                  <a:pt x="72390" y="309324"/>
                  <a:pt x="64770" y="309324"/>
                </a:cubicBezTo>
                <a:lnTo>
                  <a:pt x="62865" y="309324"/>
                </a:lnTo>
                <a:cubicBezTo>
                  <a:pt x="60007" y="308372"/>
                  <a:pt x="57150" y="307420"/>
                  <a:pt x="57150" y="303610"/>
                </a:cubicBezTo>
                <a:cubicBezTo>
                  <a:pt x="57150" y="300752"/>
                  <a:pt x="60007" y="299799"/>
                  <a:pt x="61913" y="298847"/>
                </a:cubicBezTo>
                <a:lnTo>
                  <a:pt x="67627" y="297895"/>
                </a:lnTo>
                <a:cubicBezTo>
                  <a:pt x="71438" y="297895"/>
                  <a:pt x="75247" y="297895"/>
                  <a:pt x="78105" y="296942"/>
                </a:cubicBezTo>
                <a:cubicBezTo>
                  <a:pt x="89535" y="295037"/>
                  <a:pt x="97155" y="285512"/>
                  <a:pt x="99060" y="273129"/>
                </a:cubicBezTo>
                <a:lnTo>
                  <a:pt x="99060" y="271224"/>
                </a:lnTo>
                <a:cubicBezTo>
                  <a:pt x="99060" y="253127"/>
                  <a:pt x="100013" y="235029"/>
                  <a:pt x="99060" y="216932"/>
                </a:cubicBezTo>
                <a:cubicBezTo>
                  <a:pt x="98107" y="187404"/>
                  <a:pt x="98107" y="156924"/>
                  <a:pt x="98107" y="127397"/>
                </a:cubicBezTo>
                <a:cubicBezTo>
                  <a:pt x="98107" y="110252"/>
                  <a:pt x="98107" y="93107"/>
                  <a:pt x="98107" y="75962"/>
                </a:cubicBezTo>
                <a:cubicBezTo>
                  <a:pt x="99060" y="58817"/>
                  <a:pt x="97155" y="41672"/>
                  <a:pt x="98107" y="23574"/>
                </a:cubicBezTo>
                <a:cubicBezTo>
                  <a:pt x="98107" y="15954"/>
                  <a:pt x="96202" y="15002"/>
                  <a:pt x="88582" y="15954"/>
                </a:cubicBezTo>
                <a:cubicBezTo>
                  <a:pt x="80963" y="17860"/>
                  <a:pt x="73342" y="20717"/>
                  <a:pt x="67627" y="25479"/>
                </a:cubicBezTo>
                <a:cubicBezTo>
                  <a:pt x="59055" y="32147"/>
                  <a:pt x="51435" y="38814"/>
                  <a:pt x="44767" y="47387"/>
                </a:cubicBezTo>
                <a:cubicBezTo>
                  <a:pt x="40957" y="53102"/>
                  <a:pt x="38100" y="57864"/>
                  <a:pt x="35242" y="64532"/>
                </a:cubicBezTo>
                <a:cubicBezTo>
                  <a:pt x="33338" y="71199"/>
                  <a:pt x="29527" y="77867"/>
                  <a:pt x="25717" y="84535"/>
                </a:cubicBezTo>
                <a:cubicBezTo>
                  <a:pt x="21907" y="91202"/>
                  <a:pt x="19050" y="97870"/>
                  <a:pt x="17145" y="105489"/>
                </a:cubicBezTo>
                <a:cubicBezTo>
                  <a:pt x="15240" y="110252"/>
                  <a:pt x="14288" y="111204"/>
                  <a:pt x="9525" y="111204"/>
                </a:cubicBezTo>
                <a:lnTo>
                  <a:pt x="5715" y="111204"/>
                </a:lnTo>
                <a:cubicBezTo>
                  <a:pt x="1905" y="111204"/>
                  <a:pt x="0" y="109299"/>
                  <a:pt x="0" y="105489"/>
                </a:cubicBezTo>
                <a:cubicBezTo>
                  <a:pt x="0" y="102632"/>
                  <a:pt x="0" y="99774"/>
                  <a:pt x="952" y="95964"/>
                </a:cubicBezTo>
                <a:cubicBezTo>
                  <a:pt x="1905" y="86439"/>
                  <a:pt x="4763" y="76914"/>
                  <a:pt x="4763" y="67389"/>
                </a:cubicBezTo>
                <a:cubicBezTo>
                  <a:pt x="4763" y="60722"/>
                  <a:pt x="6667" y="53102"/>
                  <a:pt x="8572" y="46435"/>
                </a:cubicBezTo>
                <a:cubicBezTo>
                  <a:pt x="10477" y="39767"/>
                  <a:pt x="9525" y="32147"/>
                  <a:pt x="10477" y="25479"/>
                </a:cubicBezTo>
                <a:cubicBezTo>
                  <a:pt x="11430" y="19764"/>
                  <a:pt x="11430" y="13097"/>
                  <a:pt x="13335" y="7382"/>
                </a:cubicBezTo>
                <a:cubicBezTo>
                  <a:pt x="15240" y="3572"/>
                  <a:pt x="17145" y="2620"/>
                  <a:pt x="20002" y="2620"/>
                </a:cubicBezTo>
                <a:cubicBezTo>
                  <a:pt x="38100" y="3572"/>
                  <a:pt x="55245" y="2620"/>
                  <a:pt x="73342" y="2620"/>
                </a:cubicBezTo>
                <a:cubicBezTo>
                  <a:pt x="89535" y="714"/>
                  <a:pt x="107632" y="3572"/>
                  <a:pt x="124777" y="2620"/>
                </a:cubicBezTo>
                <a:cubicBezTo>
                  <a:pt x="134302" y="2620"/>
                  <a:pt x="143827" y="3572"/>
                  <a:pt x="154305" y="714"/>
                </a:cubicBezTo>
                <a:cubicBezTo>
                  <a:pt x="158115" y="-238"/>
                  <a:pt x="160972" y="-238"/>
                  <a:pt x="164782" y="714"/>
                </a:cubicBezTo>
                <a:cubicBezTo>
                  <a:pt x="182880" y="2620"/>
                  <a:pt x="200025" y="2620"/>
                  <a:pt x="218122" y="2620"/>
                </a:cubicBezTo>
                <a:cubicBezTo>
                  <a:pt x="221932" y="2620"/>
                  <a:pt x="225742" y="2620"/>
                  <a:pt x="230505" y="3572"/>
                </a:cubicBezTo>
                <a:cubicBezTo>
                  <a:pt x="233363" y="3572"/>
                  <a:pt x="236220" y="3572"/>
                  <a:pt x="239077" y="3572"/>
                </a:cubicBezTo>
                <a:cubicBezTo>
                  <a:pt x="246697" y="2620"/>
                  <a:pt x="251460" y="6429"/>
                  <a:pt x="252413" y="14049"/>
                </a:cubicBezTo>
                <a:cubicBezTo>
                  <a:pt x="255270" y="32147"/>
                  <a:pt x="258127" y="50245"/>
                  <a:pt x="261938" y="68342"/>
                </a:cubicBezTo>
                <a:cubicBezTo>
                  <a:pt x="263842" y="78820"/>
                  <a:pt x="263842" y="90249"/>
                  <a:pt x="267652" y="100727"/>
                </a:cubicBezTo>
                <a:lnTo>
                  <a:pt x="267652" y="103585"/>
                </a:lnTo>
                <a:cubicBezTo>
                  <a:pt x="268605" y="111204"/>
                  <a:pt x="267652" y="111204"/>
                  <a:pt x="260985" y="112157"/>
                </a:cubicBezTo>
                <a:close/>
                <a:moveTo>
                  <a:pt x="18097" y="50245"/>
                </a:moveTo>
                <a:cubicBezTo>
                  <a:pt x="18097" y="50245"/>
                  <a:pt x="18097" y="49292"/>
                  <a:pt x="18097" y="50245"/>
                </a:cubicBezTo>
                <a:cubicBezTo>
                  <a:pt x="18097" y="50245"/>
                  <a:pt x="18097" y="51197"/>
                  <a:pt x="18097" y="50245"/>
                </a:cubicBezTo>
                <a:cubicBezTo>
                  <a:pt x="18097" y="51197"/>
                  <a:pt x="18097" y="51197"/>
                  <a:pt x="18097" y="50245"/>
                </a:cubicBezTo>
                <a:lnTo>
                  <a:pt x="18097" y="50245"/>
                </a:lnTo>
                <a:close/>
                <a:moveTo>
                  <a:pt x="20955" y="41672"/>
                </a:moveTo>
                <a:cubicBezTo>
                  <a:pt x="20955" y="40720"/>
                  <a:pt x="20955" y="38814"/>
                  <a:pt x="20002" y="39767"/>
                </a:cubicBezTo>
                <a:cubicBezTo>
                  <a:pt x="19050" y="39767"/>
                  <a:pt x="18097" y="41672"/>
                  <a:pt x="19050" y="42624"/>
                </a:cubicBezTo>
                <a:cubicBezTo>
                  <a:pt x="19050" y="43577"/>
                  <a:pt x="20002" y="44529"/>
                  <a:pt x="20955" y="44529"/>
                </a:cubicBezTo>
                <a:cubicBezTo>
                  <a:pt x="21907" y="43577"/>
                  <a:pt x="20955" y="42624"/>
                  <a:pt x="20955" y="41672"/>
                </a:cubicBezTo>
                <a:close/>
                <a:moveTo>
                  <a:pt x="27622" y="44529"/>
                </a:moveTo>
                <a:cubicBezTo>
                  <a:pt x="30480" y="43577"/>
                  <a:pt x="31432" y="40720"/>
                  <a:pt x="33338" y="38814"/>
                </a:cubicBezTo>
                <a:cubicBezTo>
                  <a:pt x="33338" y="36910"/>
                  <a:pt x="32385" y="35004"/>
                  <a:pt x="31432" y="33099"/>
                </a:cubicBezTo>
                <a:cubicBezTo>
                  <a:pt x="31432" y="30242"/>
                  <a:pt x="29527" y="27385"/>
                  <a:pt x="29527" y="23574"/>
                </a:cubicBezTo>
                <a:cubicBezTo>
                  <a:pt x="29527" y="21670"/>
                  <a:pt x="27622" y="21670"/>
                  <a:pt x="24765" y="23574"/>
                </a:cubicBezTo>
                <a:cubicBezTo>
                  <a:pt x="23813" y="23574"/>
                  <a:pt x="22860" y="24527"/>
                  <a:pt x="22860" y="25479"/>
                </a:cubicBezTo>
                <a:cubicBezTo>
                  <a:pt x="22860" y="27385"/>
                  <a:pt x="24765" y="27385"/>
                  <a:pt x="25717" y="26432"/>
                </a:cubicBezTo>
                <a:cubicBezTo>
                  <a:pt x="27622" y="25479"/>
                  <a:pt x="27622" y="26432"/>
                  <a:pt x="28575" y="28337"/>
                </a:cubicBezTo>
                <a:cubicBezTo>
                  <a:pt x="28575" y="30242"/>
                  <a:pt x="28575" y="31195"/>
                  <a:pt x="28575" y="33099"/>
                </a:cubicBezTo>
                <a:lnTo>
                  <a:pt x="31432" y="33099"/>
                </a:lnTo>
                <a:cubicBezTo>
                  <a:pt x="30480" y="35004"/>
                  <a:pt x="31432" y="38814"/>
                  <a:pt x="27622" y="39767"/>
                </a:cubicBezTo>
                <a:cubicBezTo>
                  <a:pt x="26670" y="39767"/>
                  <a:pt x="25717" y="41672"/>
                  <a:pt x="24765" y="42624"/>
                </a:cubicBezTo>
                <a:cubicBezTo>
                  <a:pt x="24765" y="42624"/>
                  <a:pt x="24765" y="43577"/>
                  <a:pt x="24765" y="44529"/>
                </a:cubicBezTo>
                <a:cubicBezTo>
                  <a:pt x="24765" y="45482"/>
                  <a:pt x="26670" y="44529"/>
                  <a:pt x="27622" y="44529"/>
                </a:cubicBezTo>
                <a:close/>
                <a:moveTo>
                  <a:pt x="27622" y="37862"/>
                </a:moveTo>
                <a:cubicBezTo>
                  <a:pt x="30480" y="37862"/>
                  <a:pt x="29527" y="35957"/>
                  <a:pt x="28575" y="34052"/>
                </a:cubicBezTo>
                <a:lnTo>
                  <a:pt x="28575" y="34052"/>
                </a:lnTo>
                <a:cubicBezTo>
                  <a:pt x="27622" y="34052"/>
                  <a:pt x="26670" y="34052"/>
                  <a:pt x="26670" y="35004"/>
                </a:cubicBezTo>
                <a:cubicBezTo>
                  <a:pt x="25717" y="35957"/>
                  <a:pt x="23813" y="35957"/>
                  <a:pt x="23813" y="38814"/>
                </a:cubicBezTo>
                <a:cubicBezTo>
                  <a:pt x="24765" y="37862"/>
                  <a:pt x="26670" y="37862"/>
                  <a:pt x="27622" y="37862"/>
                </a:cubicBezTo>
                <a:close/>
                <a:moveTo>
                  <a:pt x="31432" y="49292"/>
                </a:moveTo>
                <a:cubicBezTo>
                  <a:pt x="31432" y="49292"/>
                  <a:pt x="30480" y="48339"/>
                  <a:pt x="29527" y="48339"/>
                </a:cubicBezTo>
                <a:cubicBezTo>
                  <a:pt x="29527" y="48339"/>
                  <a:pt x="28575" y="48339"/>
                  <a:pt x="28575" y="49292"/>
                </a:cubicBezTo>
                <a:cubicBezTo>
                  <a:pt x="28575" y="50245"/>
                  <a:pt x="29527" y="50245"/>
                  <a:pt x="30480" y="50245"/>
                </a:cubicBezTo>
                <a:cubicBezTo>
                  <a:pt x="31432" y="50245"/>
                  <a:pt x="31432" y="49292"/>
                  <a:pt x="31432" y="49292"/>
                </a:cubicBezTo>
                <a:close/>
                <a:moveTo>
                  <a:pt x="33338" y="18812"/>
                </a:moveTo>
                <a:cubicBezTo>
                  <a:pt x="34290" y="18812"/>
                  <a:pt x="34290" y="18812"/>
                  <a:pt x="34290" y="17860"/>
                </a:cubicBezTo>
                <a:cubicBezTo>
                  <a:pt x="34290" y="16907"/>
                  <a:pt x="33338" y="16907"/>
                  <a:pt x="32385" y="16907"/>
                </a:cubicBezTo>
                <a:cubicBezTo>
                  <a:pt x="31432" y="16907"/>
                  <a:pt x="31432" y="16907"/>
                  <a:pt x="31432" y="17860"/>
                </a:cubicBezTo>
                <a:cubicBezTo>
                  <a:pt x="31432" y="18812"/>
                  <a:pt x="32385" y="18812"/>
                  <a:pt x="33338" y="18812"/>
                </a:cubicBezTo>
                <a:close/>
                <a:moveTo>
                  <a:pt x="34290" y="22622"/>
                </a:moveTo>
                <a:lnTo>
                  <a:pt x="34290" y="23574"/>
                </a:lnTo>
                <a:cubicBezTo>
                  <a:pt x="34290" y="23574"/>
                  <a:pt x="34290" y="25479"/>
                  <a:pt x="35242" y="24527"/>
                </a:cubicBezTo>
                <a:cubicBezTo>
                  <a:pt x="36195" y="24527"/>
                  <a:pt x="36195" y="23574"/>
                  <a:pt x="35242" y="23574"/>
                </a:cubicBezTo>
                <a:cubicBezTo>
                  <a:pt x="35242" y="22622"/>
                  <a:pt x="35242" y="21670"/>
                  <a:pt x="34290" y="22622"/>
                </a:cubicBezTo>
                <a:close/>
                <a:moveTo>
                  <a:pt x="37147" y="38814"/>
                </a:moveTo>
                <a:cubicBezTo>
                  <a:pt x="36195" y="36910"/>
                  <a:pt x="35242" y="38814"/>
                  <a:pt x="34290" y="38814"/>
                </a:cubicBezTo>
                <a:cubicBezTo>
                  <a:pt x="35242" y="39767"/>
                  <a:pt x="35242" y="40720"/>
                  <a:pt x="37147" y="39767"/>
                </a:cubicBezTo>
                <a:cubicBezTo>
                  <a:pt x="37147" y="39767"/>
                  <a:pt x="37147" y="38814"/>
                  <a:pt x="37147" y="38814"/>
                </a:cubicBezTo>
                <a:close/>
                <a:moveTo>
                  <a:pt x="47625" y="25479"/>
                </a:moveTo>
                <a:cubicBezTo>
                  <a:pt x="47625" y="23574"/>
                  <a:pt x="45720" y="25479"/>
                  <a:pt x="45720" y="25479"/>
                </a:cubicBezTo>
                <a:lnTo>
                  <a:pt x="41910" y="21670"/>
                </a:lnTo>
                <a:cubicBezTo>
                  <a:pt x="41910" y="20717"/>
                  <a:pt x="40957" y="19764"/>
                  <a:pt x="40005" y="19764"/>
                </a:cubicBezTo>
                <a:lnTo>
                  <a:pt x="40005" y="19764"/>
                </a:lnTo>
                <a:cubicBezTo>
                  <a:pt x="40005" y="21670"/>
                  <a:pt x="41910" y="21670"/>
                  <a:pt x="42863" y="21670"/>
                </a:cubicBezTo>
                <a:cubicBezTo>
                  <a:pt x="42863" y="22622"/>
                  <a:pt x="43815" y="24527"/>
                  <a:pt x="41910" y="25479"/>
                </a:cubicBezTo>
                <a:cubicBezTo>
                  <a:pt x="40005" y="27385"/>
                  <a:pt x="41910" y="29289"/>
                  <a:pt x="42863" y="29289"/>
                </a:cubicBezTo>
                <a:cubicBezTo>
                  <a:pt x="44767" y="31195"/>
                  <a:pt x="44767" y="29289"/>
                  <a:pt x="45720" y="28337"/>
                </a:cubicBezTo>
                <a:cubicBezTo>
                  <a:pt x="46672" y="27385"/>
                  <a:pt x="47625" y="27385"/>
                  <a:pt x="48577" y="26432"/>
                </a:cubicBezTo>
                <a:cubicBezTo>
                  <a:pt x="46672" y="27385"/>
                  <a:pt x="47625" y="26432"/>
                  <a:pt x="47625" y="25479"/>
                </a:cubicBezTo>
                <a:close/>
                <a:moveTo>
                  <a:pt x="41910" y="13097"/>
                </a:moveTo>
                <a:cubicBezTo>
                  <a:pt x="41910" y="14049"/>
                  <a:pt x="42863" y="14049"/>
                  <a:pt x="41910" y="13097"/>
                </a:cubicBezTo>
                <a:cubicBezTo>
                  <a:pt x="42863" y="13097"/>
                  <a:pt x="43815" y="13097"/>
                  <a:pt x="43815" y="12145"/>
                </a:cubicBezTo>
                <a:cubicBezTo>
                  <a:pt x="43815" y="12145"/>
                  <a:pt x="43815" y="11192"/>
                  <a:pt x="43815" y="12145"/>
                </a:cubicBezTo>
                <a:lnTo>
                  <a:pt x="41910" y="13097"/>
                </a:lnTo>
                <a:close/>
                <a:moveTo>
                  <a:pt x="47625" y="35957"/>
                </a:moveTo>
                <a:cubicBezTo>
                  <a:pt x="47625" y="35004"/>
                  <a:pt x="47625" y="35004"/>
                  <a:pt x="46672" y="35004"/>
                </a:cubicBezTo>
                <a:cubicBezTo>
                  <a:pt x="46672" y="35004"/>
                  <a:pt x="45720" y="35004"/>
                  <a:pt x="45720" y="35957"/>
                </a:cubicBezTo>
                <a:cubicBezTo>
                  <a:pt x="45720" y="36910"/>
                  <a:pt x="46672" y="35957"/>
                  <a:pt x="47625" y="35957"/>
                </a:cubicBezTo>
                <a:lnTo>
                  <a:pt x="47625" y="35957"/>
                </a:lnTo>
                <a:close/>
                <a:moveTo>
                  <a:pt x="110490" y="293132"/>
                </a:moveTo>
                <a:cubicBezTo>
                  <a:pt x="110490" y="291227"/>
                  <a:pt x="110490" y="290274"/>
                  <a:pt x="108585" y="289322"/>
                </a:cubicBezTo>
                <a:cubicBezTo>
                  <a:pt x="107632" y="289322"/>
                  <a:pt x="107632" y="290274"/>
                  <a:pt x="108585" y="291227"/>
                </a:cubicBezTo>
                <a:cubicBezTo>
                  <a:pt x="108585" y="291227"/>
                  <a:pt x="107632" y="294085"/>
                  <a:pt x="110490" y="294085"/>
                </a:cubicBezTo>
                <a:cubicBezTo>
                  <a:pt x="109538" y="294085"/>
                  <a:pt x="110490" y="293132"/>
                  <a:pt x="110490" y="293132"/>
                </a:cubicBezTo>
                <a:close/>
                <a:moveTo>
                  <a:pt x="111442" y="274082"/>
                </a:moveTo>
                <a:cubicBezTo>
                  <a:pt x="110490" y="274082"/>
                  <a:pt x="109538" y="275035"/>
                  <a:pt x="108585" y="275987"/>
                </a:cubicBezTo>
                <a:cubicBezTo>
                  <a:pt x="108585" y="275987"/>
                  <a:pt x="109538" y="276939"/>
                  <a:pt x="109538" y="276939"/>
                </a:cubicBezTo>
                <a:cubicBezTo>
                  <a:pt x="110490" y="276939"/>
                  <a:pt x="111442" y="276939"/>
                  <a:pt x="111442" y="275035"/>
                </a:cubicBezTo>
                <a:cubicBezTo>
                  <a:pt x="112395" y="275035"/>
                  <a:pt x="111442" y="274082"/>
                  <a:pt x="111442" y="274082"/>
                </a:cubicBezTo>
                <a:close/>
                <a:moveTo>
                  <a:pt x="111442" y="28337"/>
                </a:moveTo>
                <a:cubicBezTo>
                  <a:pt x="111442" y="29289"/>
                  <a:pt x="111442" y="29289"/>
                  <a:pt x="112395" y="29289"/>
                </a:cubicBezTo>
                <a:cubicBezTo>
                  <a:pt x="112395" y="29289"/>
                  <a:pt x="112395" y="29289"/>
                  <a:pt x="112395" y="28337"/>
                </a:cubicBezTo>
                <a:cubicBezTo>
                  <a:pt x="112395" y="27385"/>
                  <a:pt x="112395" y="28337"/>
                  <a:pt x="111442" y="28337"/>
                </a:cubicBezTo>
                <a:cubicBezTo>
                  <a:pt x="111442" y="28337"/>
                  <a:pt x="111442" y="28337"/>
                  <a:pt x="111442" y="28337"/>
                </a:cubicBezTo>
                <a:close/>
                <a:moveTo>
                  <a:pt x="116205" y="113110"/>
                </a:moveTo>
                <a:cubicBezTo>
                  <a:pt x="116205" y="111204"/>
                  <a:pt x="114300" y="111204"/>
                  <a:pt x="113347" y="110252"/>
                </a:cubicBezTo>
                <a:cubicBezTo>
                  <a:pt x="112395" y="110252"/>
                  <a:pt x="111442" y="110252"/>
                  <a:pt x="111442" y="111204"/>
                </a:cubicBezTo>
                <a:cubicBezTo>
                  <a:pt x="111442" y="113110"/>
                  <a:pt x="111442" y="115014"/>
                  <a:pt x="113347" y="115967"/>
                </a:cubicBezTo>
                <a:cubicBezTo>
                  <a:pt x="113347" y="114062"/>
                  <a:pt x="115252" y="114062"/>
                  <a:pt x="116205" y="113110"/>
                </a:cubicBezTo>
                <a:close/>
                <a:moveTo>
                  <a:pt x="114300" y="150257"/>
                </a:moveTo>
                <a:cubicBezTo>
                  <a:pt x="115252" y="150257"/>
                  <a:pt x="115252" y="150257"/>
                  <a:pt x="115252" y="149304"/>
                </a:cubicBezTo>
                <a:cubicBezTo>
                  <a:pt x="115252" y="148352"/>
                  <a:pt x="115252" y="147399"/>
                  <a:pt x="113347" y="147399"/>
                </a:cubicBezTo>
                <a:lnTo>
                  <a:pt x="113347" y="144542"/>
                </a:lnTo>
                <a:lnTo>
                  <a:pt x="114300" y="144542"/>
                </a:lnTo>
                <a:cubicBezTo>
                  <a:pt x="115252" y="144542"/>
                  <a:pt x="116205" y="145495"/>
                  <a:pt x="116205" y="144542"/>
                </a:cubicBezTo>
                <a:cubicBezTo>
                  <a:pt x="116205" y="143589"/>
                  <a:pt x="114300" y="142637"/>
                  <a:pt x="113347" y="142637"/>
                </a:cubicBezTo>
                <a:cubicBezTo>
                  <a:pt x="111442" y="142637"/>
                  <a:pt x="113347" y="144542"/>
                  <a:pt x="113347" y="144542"/>
                </a:cubicBezTo>
                <a:cubicBezTo>
                  <a:pt x="111442" y="144542"/>
                  <a:pt x="110490" y="146447"/>
                  <a:pt x="113347" y="147399"/>
                </a:cubicBezTo>
                <a:cubicBezTo>
                  <a:pt x="113347" y="149304"/>
                  <a:pt x="113347" y="150257"/>
                  <a:pt x="114300" y="150257"/>
                </a:cubicBezTo>
                <a:close/>
                <a:moveTo>
                  <a:pt x="113347" y="70247"/>
                </a:moveTo>
                <a:cubicBezTo>
                  <a:pt x="113347" y="70247"/>
                  <a:pt x="113347" y="70247"/>
                  <a:pt x="113347" y="70247"/>
                </a:cubicBezTo>
                <a:cubicBezTo>
                  <a:pt x="114300" y="69295"/>
                  <a:pt x="113347" y="68342"/>
                  <a:pt x="113347" y="69295"/>
                </a:cubicBezTo>
                <a:cubicBezTo>
                  <a:pt x="113347" y="69295"/>
                  <a:pt x="113347" y="69295"/>
                  <a:pt x="113347" y="70247"/>
                </a:cubicBezTo>
                <a:cubicBezTo>
                  <a:pt x="112395" y="70247"/>
                  <a:pt x="113347" y="70247"/>
                  <a:pt x="113347" y="70247"/>
                </a:cubicBezTo>
                <a:close/>
                <a:moveTo>
                  <a:pt x="113347" y="105489"/>
                </a:moveTo>
                <a:cubicBezTo>
                  <a:pt x="113347" y="105489"/>
                  <a:pt x="113347" y="106442"/>
                  <a:pt x="113347" y="106442"/>
                </a:cubicBezTo>
                <a:cubicBezTo>
                  <a:pt x="115252" y="106442"/>
                  <a:pt x="115252" y="104537"/>
                  <a:pt x="117157" y="103585"/>
                </a:cubicBezTo>
                <a:cubicBezTo>
                  <a:pt x="117157" y="103585"/>
                  <a:pt x="117157" y="101679"/>
                  <a:pt x="117157" y="102632"/>
                </a:cubicBezTo>
                <a:cubicBezTo>
                  <a:pt x="115252" y="103585"/>
                  <a:pt x="114300" y="104537"/>
                  <a:pt x="113347" y="105489"/>
                </a:cubicBezTo>
                <a:close/>
                <a:moveTo>
                  <a:pt x="115252" y="135017"/>
                </a:moveTo>
                <a:cubicBezTo>
                  <a:pt x="115252" y="135017"/>
                  <a:pt x="115252" y="134064"/>
                  <a:pt x="114300" y="134064"/>
                </a:cubicBezTo>
                <a:cubicBezTo>
                  <a:pt x="114300" y="134064"/>
                  <a:pt x="114300" y="134064"/>
                  <a:pt x="114300" y="135017"/>
                </a:cubicBezTo>
                <a:cubicBezTo>
                  <a:pt x="114300" y="135017"/>
                  <a:pt x="114300" y="135970"/>
                  <a:pt x="115252" y="135017"/>
                </a:cubicBezTo>
                <a:cubicBezTo>
                  <a:pt x="115252" y="135970"/>
                  <a:pt x="116205" y="135017"/>
                  <a:pt x="115252" y="135017"/>
                </a:cubicBezTo>
                <a:close/>
                <a:moveTo>
                  <a:pt x="114300" y="45482"/>
                </a:moveTo>
                <a:cubicBezTo>
                  <a:pt x="114300" y="46435"/>
                  <a:pt x="114300" y="46435"/>
                  <a:pt x="115252" y="46435"/>
                </a:cubicBezTo>
                <a:cubicBezTo>
                  <a:pt x="116205" y="46435"/>
                  <a:pt x="116205" y="46435"/>
                  <a:pt x="116205" y="46435"/>
                </a:cubicBezTo>
                <a:cubicBezTo>
                  <a:pt x="116205" y="45482"/>
                  <a:pt x="116205" y="44529"/>
                  <a:pt x="114300" y="45482"/>
                </a:cubicBezTo>
                <a:cubicBezTo>
                  <a:pt x="115252" y="44529"/>
                  <a:pt x="114300" y="45482"/>
                  <a:pt x="114300" y="45482"/>
                </a:cubicBezTo>
                <a:close/>
                <a:moveTo>
                  <a:pt x="115252" y="200739"/>
                </a:moveTo>
                <a:cubicBezTo>
                  <a:pt x="116205" y="200739"/>
                  <a:pt x="117157" y="200739"/>
                  <a:pt x="115252" y="200739"/>
                </a:cubicBezTo>
                <a:cubicBezTo>
                  <a:pt x="116205" y="198835"/>
                  <a:pt x="115252" y="197882"/>
                  <a:pt x="115252" y="196929"/>
                </a:cubicBezTo>
                <a:cubicBezTo>
                  <a:pt x="115252" y="196929"/>
                  <a:pt x="115252" y="197882"/>
                  <a:pt x="115252" y="197882"/>
                </a:cubicBezTo>
                <a:cubicBezTo>
                  <a:pt x="114300" y="198835"/>
                  <a:pt x="115252" y="200739"/>
                  <a:pt x="115252" y="200739"/>
                </a:cubicBezTo>
                <a:close/>
                <a:moveTo>
                  <a:pt x="117157" y="269320"/>
                </a:moveTo>
                <a:cubicBezTo>
                  <a:pt x="116205" y="269320"/>
                  <a:pt x="116205" y="268367"/>
                  <a:pt x="116205" y="269320"/>
                </a:cubicBezTo>
                <a:cubicBezTo>
                  <a:pt x="116205" y="269320"/>
                  <a:pt x="115252" y="269320"/>
                  <a:pt x="115252" y="269320"/>
                </a:cubicBezTo>
                <a:cubicBezTo>
                  <a:pt x="115252" y="270272"/>
                  <a:pt x="116205" y="271224"/>
                  <a:pt x="117157" y="270272"/>
                </a:cubicBezTo>
                <a:cubicBezTo>
                  <a:pt x="116205" y="270272"/>
                  <a:pt x="117157" y="269320"/>
                  <a:pt x="117157" y="269320"/>
                </a:cubicBezTo>
                <a:close/>
                <a:moveTo>
                  <a:pt x="123825" y="161687"/>
                </a:moveTo>
                <a:cubicBezTo>
                  <a:pt x="120967" y="160735"/>
                  <a:pt x="119063" y="159782"/>
                  <a:pt x="117157" y="159782"/>
                </a:cubicBezTo>
                <a:cubicBezTo>
                  <a:pt x="112395" y="160735"/>
                  <a:pt x="119063" y="162639"/>
                  <a:pt x="117157" y="165497"/>
                </a:cubicBezTo>
                <a:cubicBezTo>
                  <a:pt x="115252" y="166449"/>
                  <a:pt x="118110" y="166449"/>
                  <a:pt x="119063" y="166449"/>
                </a:cubicBezTo>
                <a:cubicBezTo>
                  <a:pt x="120967" y="166449"/>
                  <a:pt x="120967" y="162639"/>
                  <a:pt x="123825" y="161687"/>
                </a:cubicBezTo>
                <a:close/>
                <a:moveTo>
                  <a:pt x="116205" y="34052"/>
                </a:moveTo>
                <a:cubicBezTo>
                  <a:pt x="116205" y="34052"/>
                  <a:pt x="117157" y="35004"/>
                  <a:pt x="116205" y="34052"/>
                </a:cubicBezTo>
                <a:cubicBezTo>
                  <a:pt x="117157" y="35004"/>
                  <a:pt x="118110" y="34052"/>
                  <a:pt x="118110" y="34052"/>
                </a:cubicBezTo>
                <a:cubicBezTo>
                  <a:pt x="118110" y="34052"/>
                  <a:pt x="117157" y="33099"/>
                  <a:pt x="117157" y="33099"/>
                </a:cubicBezTo>
                <a:cubicBezTo>
                  <a:pt x="116205" y="33099"/>
                  <a:pt x="116205" y="34052"/>
                  <a:pt x="116205" y="34052"/>
                </a:cubicBezTo>
                <a:close/>
                <a:moveTo>
                  <a:pt x="118110" y="122635"/>
                </a:moveTo>
                <a:cubicBezTo>
                  <a:pt x="117157" y="122635"/>
                  <a:pt x="117157" y="123587"/>
                  <a:pt x="117157" y="123587"/>
                </a:cubicBezTo>
                <a:cubicBezTo>
                  <a:pt x="119063" y="124539"/>
                  <a:pt x="117157" y="128349"/>
                  <a:pt x="120967" y="128349"/>
                </a:cubicBezTo>
                <a:cubicBezTo>
                  <a:pt x="120015" y="129302"/>
                  <a:pt x="119063" y="130254"/>
                  <a:pt x="119063" y="131207"/>
                </a:cubicBezTo>
                <a:cubicBezTo>
                  <a:pt x="120015" y="133112"/>
                  <a:pt x="120967" y="132160"/>
                  <a:pt x="122872" y="133112"/>
                </a:cubicBezTo>
                <a:cubicBezTo>
                  <a:pt x="120967" y="132160"/>
                  <a:pt x="124777" y="128349"/>
                  <a:pt x="120967" y="128349"/>
                </a:cubicBezTo>
                <a:cubicBezTo>
                  <a:pt x="121920" y="127397"/>
                  <a:pt x="122872" y="126445"/>
                  <a:pt x="122872" y="125492"/>
                </a:cubicBezTo>
                <a:cubicBezTo>
                  <a:pt x="122872" y="124539"/>
                  <a:pt x="123825" y="123587"/>
                  <a:pt x="122872" y="123587"/>
                </a:cubicBezTo>
                <a:cubicBezTo>
                  <a:pt x="120967" y="122635"/>
                  <a:pt x="119063" y="122635"/>
                  <a:pt x="118110" y="122635"/>
                </a:cubicBezTo>
                <a:close/>
                <a:moveTo>
                  <a:pt x="117157" y="29289"/>
                </a:moveTo>
                <a:cubicBezTo>
                  <a:pt x="117157" y="30242"/>
                  <a:pt x="118110" y="30242"/>
                  <a:pt x="119063" y="30242"/>
                </a:cubicBezTo>
                <a:cubicBezTo>
                  <a:pt x="120967" y="29289"/>
                  <a:pt x="120967" y="27385"/>
                  <a:pt x="120967" y="25479"/>
                </a:cubicBezTo>
                <a:cubicBezTo>
                  <a:pt x="120967" y="24527"/>
                  <a:pt x="120015" y="23574"/>
                  <a:pt x="119063" y="24527"/>
                </a:cubicBezTo>
                <a:cubicBezTo>
                  <a:pt x="118110" y="26432"/>
                  <a:pt x="117157" y="28337"/>
                  <a:pt x="117157" y="29289"/>
                </a:cubicBezTo>
                <a:close/>
                <a:moveTo>
                  <a:pt x="117157" y="186452"/>
                </a:moveTo>
                <a:cubicBezTo>
                  <a:pt x="118110" y="186452"/>
                  <a:pt x="118110" y="186452"/>
                  <a:pt x="117157" y="186452"/>
                </a:cubicBezTo>
                <a:cubicBezTo>
                  <a:pt x="118110" y="185499"/>
                  <a:pt x="118110" y="185499"/>
                  <a:pt x="117157" y="186452"/>
                </a:cubicBezTo>
                <a:cubicBezTo>
                  <a:pt x="117157" y="185499"/>
                  <a:pt x="117157" y="185499"/>
                  <a:pt x="117157" y="186452"/>
                </a:cubicBezTo>
                <a:cubicBezTo>
                  <a:pt x="117157" y="186452"/>
                  <a:pt x="117157" y="186452"/>
                  <a:pt x="117157" y="186452"/>
                </a:cubicBezTo>
                <a:close/>
                <a:moveTo>
                  <a:pt x="119063" y="55960"/>
                </a:moveTo>
                <a:cubicBezTo>
                  <a:pt x="118110" y="55960"/>
                  <a:pt x="119063" y="56912"/>
                  <a:pt x="119063" y="57864"/>
                </a:cubicBezTo>
                <a:cubicBezTo>
                  <a:pt x="119063" y="58817"/>
                  <a:pt x="119063" y="59770"/>
                  <a:pt x="119063" y="60722"/>
                </a:cubicBezTo>
                <a:cubicBezTo>
                  <a:pt x="117157" y="61674"/>
                  <a:pt x="117157" y="62627"/>
                  <a:pt x="117157" y="64532"/>
                </a:cubicBezTo>
                <a:cubicBezTo>
                  <a:pt x="115252" y="66437"/>
                  <a:pt x="117157" y="68342"/>
                  <a:pt x="119063" y="68342"/>
                </a:cubicBezTo>
                <a:cubicBezTo>
                  <a:pt x="120967" y="68342"/>
                  <a:pt x="124777" y="67389"/>
                  <a:pt x="125730" y="64532"/>
                </a:cubicBezTo>
                <a:cubicBezTo>
                  <a:pt x="125730" y="62627"/>
                  <a:pt x="123825" y="64532"/>
                  <a:pt x="121920" y="64532"/>
                </a:cubicBezTo>
                <a:cubicBezTo>
                  <a:pt x="120967" y="64532"/>
                  <a:pt x="120015" y="64532"/>
                  <a:pt x="119063" y="64532"/>
                </a:cubicBezTo>
                <a:lnTo>
                  <a:pt x="119063" y="60722"/>
                </a:lnTo>
                <a:cubicBezTo>
                  <a:pt x="120967" y="60722"/>
                  <a:pt x="120967" y="59770"/>
                  <a:pt x="121920" y="58817"/>
                </a:cubicBezTo>
                <a:cubicBezTo>
                  <a:pt x="121920" y="58817"/>
                  <a:pt x="122872" y="56912"/>
                  <a:pt x="121920" y="56912"/>
                </a:cubicBezTo>
                <a:cubicBezTo>
                  <a:pt x="121920" y="55007"/>
                  <a:pt x="120967" y="55007"/>
                  <a:pt x="119063" y="55960"/>
                </a:cubicBezTo>
                <a:close/>
                <a:moveTo>
                  <a:pt x="120967" y="292179"/>
                </a:moveTo>
                <a:cubicBezTo>
                  <a:pt x="120967" y="291227"/>
                  <a:pt x="120967" y="290274"/>
                  <a:pt x="119063" y="289322"/>
                </a:cubicBezTo>
                <a:cubicBezTo>
                  <a:pt x="118110" y="291227"/>
                  <a:pt x="117157" y="292179"/>
                  <a:pt x="117157" y="293132"/>
                </a:cubicBezTo>
                <a:cubicBezTo>
                  <a:pt x="117157" y="295037"/>
                  <a:pt x="118110" y="295037"/>
                  <a:pt x="119063" y="295037"/>
                </a:cubicBezTo>
                <a:cubicBezTo>
                  <a:pt x="120967" y="295037"/>
                  <a:pt x="120967" y="293132"/>
                  <a:pt x="120967" y="292179"/>
                </a:cubicBezTo>
                <a:close/>
                <a:moveTo>
                  <a:pt x="119063" y="74057"/>
                </a:moveTo>
                <a:lnTo>
                  <a:pt x="119063" y="74057"/>
                </a:lnTo>
                <a:cubicBezTo>
                  <a:pt x="119063" y="73104"/>
                  <a:pt x="119063" y="73104"/>
                  <a:pt x="119063" y="74057"/>
                </a:cubicBezTo>
                <a:cubicBezTo>
                  <a:pt x="118110" y="73104"/>
                  <a:pt x="118110" y="74057"/>
                  <a:pt x="119063" y="74057"/>
                </a:cubicBezTo>
                <a:cubicBezTo>
                  <a:pt x="118110" y="74057"/>
                  <a:pt x="118110" y="74057"/>
                  <a:pt x="119063" y="74057"/>
                </a:cubicBezTo>
                <a:close/>
                <a:moveTo>
                  <a:pt x="120967" y="45482"/>
                </a:moveTo>
                <a:cubicBezTo>
                  <a:pt x="120967" y="44529"/>
                  <a:pt x="120015" y="43577"/>
                  <a:pt x="119063" y="43577"/>
                </a:cubicBezTo>
                <a:cubicBezTo>
                  <a:pt x="119063" y="43577"/>
                  <a:pt x="118110" y="44529"/>
                  <a:pt x="119063" y="44529"/>
                </a:cubicBezTo>
                <a:cubicBezTo>
                  <a:pt x="119063" y="45482"/>
                  <a:pt x="120015" y="46435"/>
                  <a:pt x="120967" y="45482"/>
                </a:cubicBezTo>
                <a:cubicBezTo>
                  <a:pt x="120967" y="46435"/>
                  <a:pt x="120967" y="46435"/>
                  <a:pt x="120967" y="45482"/>
                </a:cubicBezTo>
                <a:close/>
                <a:moveTo>
                  <a:pt x="138113" y="129302"/>
                </a:moveTo>
                <a:cubicBezTo>
                  <a:pt x="140017" y="128349"/>
                  <a:pt x="140017" y="127397"/>
                  <a:pt x="139065" y="125492"/>
                </a:cubicBezTo>
                <a:cubicBezTo>
                  <a:pt x="139065" y="124539"/>
                  <a:pt x="137160" y="123587"/>
                  <a:pt x="137160" y="123587"/>
                </a:cubicBezTo>
                <a:cubicBezTo>
                  <a:pt x="135255" y="121682"/>
                  <a:pt x="135255" y="117872"/>
                  <a:pt x="137160" y="116920"/>
                </a:cubicBezTo>
                <a:cubicBezTo>
                  <a:pt x="139065" y="115967"/>
                  <a:pt x="140017" y="115014"/>
                  <a:pt x="139065" y="113110"/>
                </a:cubicBezTo>
                <a:cubicBezTo>
                  <a:pt x="138113" y="111204"/>
                  <a:pt x="136207" y="112157"/>
                  <a:pt x="134302" y="113110"/>
                </a:cubicBezTo>
                <a:cubicBezTo>
                  <a:pt x="132397" y="107395"/>
                  <a:pt x="131445" y="107395"/>
                  <a:pt x="128588" y="111204"/>
                </a:cubicBezTo>
                <a:cubicBezTo>
                  <a:pt x="128588" y="111204"/>
                  <a:pt x="127635" y="111204"/>
                  <a:pt x="127635" y="111204"/>
                </a:cubicBezTo>
                <a:lnTo>
                  <a:pt x="125730" y="111204"/>
                </a:lnTo>
                <a:cubicBezTo>
                  <a:pt x="125730" y="111204"/>
                  <a:pt x="125730" y="112157"/>
                  <a:pt x="125730" y="112157"/>
                </a:cubicBezTo>
                <a:cubicBezTo>
                  <a:pt x="125730" y="112157"/>
                  <a:pt x="126682" y="112157"/>
                  <a:pt x="127635" y="112157"/>
                </a:cubicBezTo>
                <a:cubicBezTo>
                  <a:pt x="127635" y="112157"/>
                  <a:pt x="127635" y="112157"/>
                  <a:pt x="128588" y="112157"/>
                </a:cubicBezTo>
                <a:cubicBezTo>
                  <a:pt x="130492" y="114062"/>
                  <a:pt x="132397" y="115014"/>
                  <a:pt x="134302" y="115014"/>
                </a:cubicBezTo>
                <a:cubicBezTo>
                  <a:pt x="132397" y="116920"/>
                  <a:pt x="130492" y="116920"/>
                  <a:pt x="128588" y="116920"/>
                </a:cubicBezTo>
                <a:cubicBezTo>
                  <a:pt x="125730" y="117872"/>
                  <a:pt x="122872" y="118824"/>
                  <a:pt x="120967" y="119777"/>
                </a:cubicBezTo>
                <a:cubicBezTo>
                  <a:pt x="120015" y="120729"/>
                  <a:pt x="119063" y="121682"/>
                  <a:pt x="120015" y="121682"/>
                </a:cubicBezTo>
                <a:cubicBezTo>
                  <a:pt x="120967" y="122635"/>
                  <a:pt x="121920" y="121682"/>
                  <a:pt x="121920" y="121682"/>
                </a:cubicBezTo>
                <a:cubicBezTo>
                  <a:pt x="121920" y="121682"/>
                  <a:pt x="122872" y="121682"/>
                  <a:pt x="123825" y="121682"/>
                </a:cubicBezTo>
                <a:cubicBezTo>
                  <a:pt x="125730" y="120729"/>
                  <a:pt x="127635" y="119777"/>
                  <a:pt x="125730" y="123587"/>
                </a:cubicBezTo>
                <a:cubicBezTo>
                  <a:pt x="124777" y="125492"/>
                  <a:pt x="125730" y="125492"/>
                  <a:pt x="127635" y="125492"/>
                </a:cubicBezTo>
                <a:cubicBezTo>
                  <a:pt x="132397" y="123587"/>
                  <a:pt x="134302" y="126445"/>
                  <a:pt x="136207" y="130254"/>
                </a:cubicBezTo>
                <a:cubicBezTo>
                  <a:pt x="136207" y="128349"/>
                  <a:pt x="136207" y="130254"/>
                  <a:pt x="138113" y="129302"/>
                </a:cubicBezTo>
                <a:close/>
                <a:moveTo>
                  <a:pt x="121920" y="208360"/>
                </a:moveTo>
                <a:cubicBezTo>
                  <a:pt x="121920" y="208360"/>
                  <a:pt x="120967" y="207407"/>
                  <a:pt x="120967" y="207407"/>
                </a:cubicBezTo>
                <a:cubicBezTo>
                  <a:pt x="120015" y="207407"/>
                  <a:pt x="120015" y="207407"/>
                  <a:pt x="120967" y="208360"/>
                </a:cubicBezTo>
                <a:cubicBezTo>
                  <a:pt x="120015" y="208360"/>
                  <a:pt x="120967" y="209312"/>
                  <a:pt x="121920" y="208360"/>
                </a:cubicBezTo>
                <a:cubicBezTo>
                  <a:pt x="121920" y="209312"/>
                  <a:pt x="121920" y="208360"/>
                  <a:pt x="121920" y="208360"/>
                </a:cubicBezTo>
                <a:close/>
                <a:moveTo>
                  <a:pt x="120015" y="92154"/>
                </a:moveTo>
                <a:cubicBezTo>
                  <a:pt x="120015" y="92154"/>
                  <a:pt x="120015" y="93107"/>
                  <a:pt x="120015" y="93107"/>
                </a:cubicBezTo>
                <a:cubicBezTo>
                  <a:pt x="120015" y="93107"/>
                  <a:pt x="120967" y="93107"/>
                  <a:pt x="120967" y="93107"/>
                </a:cubicBezTo>
                <a:cubicBezTo>
                  <a:pt x="120967" y="92154"/>
                  <a:pt x="120967" y="92154"/>
                  <a:pt x="120015" y="92154"/>
                </a:cubicBezTo>
                <a:cubicBezTo>
                  <a:pt x="120015" y="92154"/>
                  <a:pt x="120015" y="92154"/>
                  <a:pt x="120015" y="92154"/>
                </a:cubicBezTo>
                <a:close/>
                <a:moveTo>
                  <a:pt x="120015" y="111204"/>
                </a:moveTo>
                <a:cubicBezTo>
                  <a:pt x="120015" y="111204"/>
                  <a:pt x="120015" y="112157"/>
                  <a:pt x="120967" y="112157"/>
                </a:cubicBezTo>
                <a:cubicBezTo>
                  <a:pt x="120967" y="112157"/>
                  <a:pt x="120967" y="112157"/>
                  <a:pt x="120967" y="111204"/>
                </a:cubicBezTo>
                <a:cubicBezTo>
                  <a:pt x="120967" y="110252"/>
                  <a:pt x="120015" y="110252"/>
                  <a:pt x="120015" y="110252"/>
                </a:cubicBezTo>
                <a:cubicBezTo>
                  <a:pt x="120015" y="110252"/>
                  <a:pt x="120015" y="110252"/>
                  <a:pt x="120015" y="111204"/>
                </a:cubicBezTo>
                <a:close/>
                <a:moveTo>
                  <a:pt x="120967" y="155972"/>
                </a:moveTo>
                <a:cubicBezTo>
                  <a:pt x="120015" y="155972"/>
                  <a:pt x="120015" y="155972"/>
                  <a:pt x="120015" y="156924"/>
                </a:cubicBezTo>
                <a:cubicBezTo>
                  <a:pt x="120015" y="157877"/>
                  <a:pt x="120967" y="157877"/>
                  <a:pt x="121920" y="157877"/>
                </a:cubicBezTo>
                <a:lnTo>
                  <a:pt x="122872" y="156924"/>
                </a:lnTo>
                <a:cubicBezTo>
                  <a:pt x="122872" y="155972"/>
                  <a:pt x="121920" y="155972"/>
                  <a:pt x="120967" y="155972"/>
                </a:cubicBezTo>
                <a:close/>
                <a:moveTo>
                  <a:pt x="122872" y="79772"/>
                </a:moveTo>
                <a:cubicBezTo>
                  <a:pt x="122872" y="78820"/>
                  <a:pt x="122872" y="77867"/>
                  <a:pt x="121920" y="78820"/>
                </a:cubicBezTo>
                <a:cubicBezTo>
                  <a:pt x="121920" y="78820"/>
                  <a:pt x="120967" y="78820"/>
                  <a:pt x="120967" y="79772"/>
                </a:cubicBezTo>
                <a:cubicBezTo>
                  <a:pt x="120967" y="79772"/>
                  <a:pt x="120967" y="80724"/>
                  <a:pt x="121920" y="80724"/>
                </a:cubicBezTo>
                <a:cubicBezTo>
                  <a:pt x="121920" y="80724"/>
                  <a:pt x="121920" y="79772"/>
                  <a:pt x="122872" y="79772"/>
                </a:cubicBezTo>
                <a:close/>
                <a:moveTo>
                  <a:pt x="121920" y="179785"/>
                </a:moveTo>
                <a:cubicBezTo>
                  <a:pt x="122872" y="179785"/>
                  <a:pt x="122872" y="178832"/>
                  <a:pt x="122872" y="178832"/>
                </a:cubicBezTo>
                <a:cubicBezTo>
                  <a:pt x="122872" y="177879"/>
                  <a:pt x="122872" y="176927"/>
                  <a:pt x="121920" y="176927"/>
                </a:cubicBezTo>
                <a:cubicBezTo>
                  <a:pt x="120967" y="176927"/>
                  <a:pt x="120967" y="176927"/>
                  <a:pt x="120967" y="177879"/>
                </a:cubicBezTo>
                <a:cubicBezTo>
                  <a:pt x="120967" y="177879"/>
                  <a:pt x="120967" y="178832"/>
                  <a:pt x="121920" y="179785"/>
                </a:cubicBezTo>
                <a:close/>
                <a:moveTo>
                  <a:pt x="122872" y="280749"/>
                </a:moveTo>
                <a:cubicBezTo>
                  <a:pt x="122872" y="280749"/>
                  <a:pt x="121920" y="279797"/>
                  <a:pt x="121920" y="280749"/>
                </a:cubicBezTo>
                <a:cubicBezTo>
                  <a:pt x="121920" y="280749"/>
                  <a:pt x="121920" y="280749"/>
                  <a:pt x="120967" y="280749"/>
                </a:cubicBezTo>
                <a:cubicBezTo>
                  <a:pt x="120967" y="280749"/>
                  <a:pt x="121920" y="281702"/>
                  <a:pt x="121920" y="281702"/>
                </a:cubicBezTo>
                <a:cubicBezTo>
                  <a:pt x="121920" y="281702"/>
                  <a:pt x="122872" y="281702"/>
                  <a:pt x="122872" y="280749"/>
                </a:cubicBezTo>
                <a:close/>
                <a:moveTo>
                  <a:pt x="122872" y="41672"/>
                </a:moveTo>
                <a:cubicBezTo>
                  <a:pt x="122872" y="42624"/>
                  <a:pt x="124777" y="43577"/>
                  <a:pt x="125730" y="42624"/>
                </a:cubicBezTo>
                <a:cubicBezTo>
                  <a:pt x="126682" y="42624"/>
                  <a:pt x="126682" y="42624"/>
                  <a:pt x="126682" y="40720"/>
                </a:cubicBezTo>
                <a:cubicBezTo>
                  <a:pt x="125730" y="38814"/>
                  <a:pt x="125730" y="36910"/>
                  <a:pt x="125730" y="35004"/>
                </a:cubicBezTo>
                <a:cubicBezTo>
                  <a:pt x="125730" y="35004"/>
                  <a:pt x="125730" y="34052"/>
                  <a:pt x="124777" y="34052"/>
                </a:cubicBezTo>
                <a:cubicBezTo>
                  <a:pt x="124777" y="34052"/>
                  <a:pt x="123825" y="34052"/>
                  <a:pt x="123825" y="34052"/>
                </a:cubicBezTo>
                <a:cubicBezTo>
                  <a:pt x="123825" y="37862"/>
                  <a:pt x="120967" y="39767"/>
                  <a:pt x="122872" y="41672"/>
                </a:cubicBezTo>
                <a:close/>
                <a:moveTo>
                  <a:pt x="125730" y="135017"/>
                </a:moveTo>
                <a:cubicBezTo>
                  <a:pt x="125730" y="136922"/>
                  <a:pt x="124777" y="136922"/>
                  <a:pt x="123825" y="138827"/>
                </a:cubicBezTo>
                <a:cubicBezTo>
                  <a:pt x="123825" y="139779"/>
                  <a:pt x="121920" y="140732"/>
                  <a:pt x="122872" y="141685"/>
                </a:cubicBezTo>
                <a:cubicBezTo>
                  <a:pt x="123825" y="142637"/>
                  <a:pt x="124777" y="140732"/>
                  <a:pt x="125730" y="139779"/>
                </a:cubicBezTo>
                <a:cubicBezTo>
                  <a:pt x="126682" y="137874"/>
                  <a:pt x="126682" y="136922"/>
                  <a:pt x="125730" y="135017"/>
                </a:cubicBezTo>
                <a:close/>
                <a:moveTo>
                  <a:pt x="122872" y="101679"/>
                </a:moveTo>
                <a:cubicBezTo>
                  <a:pt x="121920" y="102632"/>
                  <a:pt x="122872" y="103585"/>
                  <a:pt x="123825" y="103585"/>
                </a:cubicBezTo>
                <a:cubicBezTo>
                  <a:pt x="125730" y="103585"/>
                  <a:pt x="125730" y="101679"/>
                  <a:pt x="125730" y="99774"/>
                </a:cubicBezTo>
                <a:cubicBezTo>
                  <a:pt x="125730" y="98822"/>
                  <a:pt x="125730" y="96917"/>
                  <a:pt x="123825" y="97870"/>
                </a:cubicBezTo>
                <a:cubicBezTo>
                  <a:pt x="120967" y="97870"/>
                  <a:pt x="124777" y="100727"/>
                  <a:pt x="122872" y="101679"/>
                </a:cubicBezTo>
                <a:close/>
                <a:moveTo>
                  <a:pt x="122872" y="134064"/>
                </a:moveTo>
                <a:cubicBezTo>
                  <a:pt x="122872" y="135970"/>
                  <a:pt x="124777" y="135017"/>
                  <a:pt x="125730" y="135017"/>
                </a:cubicBezTo>
                <a:cubicBezTo>
                  <a:pt x="125730" y="130254"/>
                  <a:pt x="123825" y="134064"/>
                  <a:pt x="122872" y="134064"/>
                </a:cubicBezTo>
                <a:close/>
                <a:moveTo>
                  <a:pt x="124777" y="149304"/>
                </a:moveTo>
                <a:cubicBezTo>
                  <a:pt x="124777" y="148352"/>
                  <a:pt x="123825" y="148352"/>
                  <a:pt x="123825" y="148352"/>
                </a:cubicBezTo>
                <a:lnTo>
                  <a:pt x="122872" y="149304"/>
                </a:lnTo>
                <a:cubicBezTo>
                  <a:pt x="122872" y="150257"/>
                  <a:pt x="122872" y="150257"/>
                  <a:pt x="123825" y="150257"/>
                </a:cubicBezTo>
                <a:cubicBezTo>
                  <a:pt x="124777" y="150257"/>
                  <a:pt x="124777" y="150257"/>
                  <a:pt x="124777" y="149304"/>
                </a:cubicBezTo>
                <a:close/>
                <a:moveTo>
                  <a:pt x="122872" y="168354"/>
                </a:moveTo>
                <a:cubicBezTo>
                  <a:pt x="122872" y="168354"/>
                  <a:pt x="123825" y="168354"/>
                  <a:pt x="123825" y="168354"/>
                </a:cubicBezTo>
                <a:cubicBezTo>
                  <a:pt x="123825" y="168354"/>
                  <a:pt x="124777" y="168354"/>
                  <a:pt x="124777" y="167402"/>
                </a:cubicBezTo>
                <a:cubicBezTo>
                  <a:pt x="124777" y="167402"/>
                  <a:pt x="123825" y="166449"/>
                  <a:pt x="122872" y="166449"/>
                </a:cubicBezTo>
                <a:cubicBezTo>
                  <a:pt x="123825" y="167402"/>
                  <a:pt x="122872" y="168354"/>
                  <a:pt x="122872" y="168354"/>
                </a:cubicBezTo>
                <a:close/>
                <a:moveTo>
                  <a:pt x="126682" y="70247"/>
                </a:moveTo>
                <a:cubicBezTo>
                  <a:pt x="126682" y="69295"/>
                  <a:pt x="125730" y="68342"/>
                  <a:pt x="124777" y="68342"/>
                </a:cubicBezTo>
                <a:cubicBezTo>
                  <a:pt x="123825" y="68342"/>
                  <a:pt x="122872" y="68342"/>
                  <a:pt x="123825" y="69295"/>
                </a:cubicBezTo>
                <a:cubicBezTo>
                  <a:pt x="124777" y="70247"/>
                  <a:pt x="124777" y="70247"/>
                  <a:pt x="125730" y="71199"/>
                </a:cubicBezTo>
                <a:cubicBezTo>
                  <a:pt x="125730" y="71199"/>
                  <a:pt x="126682" y="70247"/>
                  <a:pt x="126682" y="70247"/>
                </a:cubicBezTo>
                <a:close/>
                <a:moveTo>
                  <a:pt x="124777" y="89297"/>
                </a:moveTo>
                <a:cubicBezTo>
                  <a:pt x="123825" y="89297"/>
                  <a:pt x="123825" y="90249"/>
                  <a:pt x="123825" y="91202"/>
                </a:cubicBezTo>
                <a:cubicBezTo>
                  <a:pt x="123825" y="92154"/>
                  <a:pt x="123825" y="93107"/>
                  <a:pt x="124777" y="93107"/>
                </a:cubicBezTo>
                <a:cubicBezTo>
                  <a:pt x="125730" y="93107"/>
                  <a:pt x="125730" y="91202"/>
                  <a:pt x="125730" y="91202"/>
                </a:cubicBezTo>
                <a:cubicBezTo>
                  <a:pt x="125730" y="89297"/>
                  <a:pt x="125730" y="88345"/>
                  <a:pt x="124777" y="89297"/>
                </a:cubicBezTo>
                <a:close/>
                <a:moveTo>
                  <a:pt x="125730" y="288370"/>
                </a:moveTo>
                <a:cubicBezTo>
                  <a:pt x="125730" y="288370"/>
                  <a:pt x="123825" y="289322"/>
                  <a:pt x="123825" y="289322"/>
                </a:cubicBezTo>
                <a:cubicBezTo>
                  <a:pt x="123825" y="290274"/>
                  <a:pt x="123825" y="291227"/>
                  <a:pt x="123825" y="291227"/>
                </a:cubicBezTo>
                <a:cubicBezTo>
                  <a:pt x="124777" y="290274"/>
                  <a:pt x="125730" y="290274"/>
                  <a:pt x="125730" y="290274"/>
                </a:cubicBezTo>
                <a:cubicBezTo>
                  <a:pt x="126682" y="289322"/>
                  <a:pt x="126682" y="288370"/>
                  <a:pt x="125730" y="288370"/>
                </a:cubicBezTo>
                <a:close/>
                <a:moveTo>
                  <a:pt x="124777" y="19764"/>
                </a:moveTo>
                <a:cubicBezTo>
                  <a:pt x="124777" y="21670"/>
                  <a:pt x="125730" y="21670"/>
                  <a:pt x="126682" y="21670"/>
                </a:cubicBezTo>
                <a:cubicBezTo>
                  <a:pt x="127635" y="21670"/>
                  <a:pt x="128588" y="20717"/>
                  <a:pt x="128588" y="19764"/>
                </a:cubicBezTo>
                <a:cubicBezTo>
                  <a:pt x="128588" y="18812"/>
                  <a:pt x="127635" y="17860"/>
                  <a:pt x="126682" y="17860"/>
                </a:cubicBezTo>
                <a:cubicBezTo>
                  <a:pt x="125730" y="16907"/>
                  <a:pt x="124777" y="17860"/>
                  <a:pt x="124777" y="19764"/>
                </a:cubicBezTo>
                <a:close/>
                <a:moveTo>
                  <a:pt x="126682" y="221695"/>
                </a:moveTo>
                <a:cubicBezTo>
                  <a:pt x="126682" y="221695"/>
                  <a:pt x="126682" y="221695"/>
                  <a:pt x="126682" y="221695"/>
                </a:cubicBezTo>
                <a:cubicBezTo>
                  <a:pt x="125730" y="220742"/>
                  <a:pt x="125730" y="221695"/>
                  <a:pt x="125730" y="221695"/>
                </a:cubicBezTo>
                <a:cubicBezTo>
                  <a:pt x="125730" y="221695"/>
                  <a:pt x="125730" y="222647"/>
                  <a:pt x="126682" y="221695"/>
                </a:cubicBezTo>
                <a:cubicBezTo>
                  <a:pt x="126682" y="222647"/>
                  <a:pt x="126682" y="222647"/>
                  <a:pt x="126682" y="221695"/>
                </a:cubicBezTo>
                <a:close/>
                <a:moveTo>
                  <a:pt x="127635" y="214074"/>
                </a:moveTo>
                <a:cubicBezTo>
                  <a:pt x="127635" y="214074"/>
                  <a:pt x="127635" y="213122"/>
                  <a:pt x="127635" y="213122"/>
                </a:cubicBezTo>
                <a:cubicBezTo>
                  <a:pt x="126682" y="213122"/>
                  <a:pt x="126682" y="213122"/>
                  <a:pt x="126682" y="214074"/>
                </a:cubicBezTo>
                <a:cubicBezTo>
                  <a:pt x="126682" y="215027"/>
                  <a:pt x="126682" y="215027"/>
                  <a:pt x="127635" y="214074"/>
                </a:cubicBezTo>
                <a:cubicBezTo>
                  <a:pt x="126682" y="215027"/>
                  <a:pt x="126682" y="214074"/>
                  <a:pt x="127635" y="214074"/>
                </a:cubicBezTo>
                <a:close/>
                <a:moveTo>
                  <a:pt x="126682" y="179785"/>
                </a:moveTo>
                <a:cubicBezTo>
                  <a:pt x="126682" y="179785"/>
                  <a:pt x="126682" y="179785"/>
                  <a:pt x="126682" y="179785"/>
                </a:cubicBezTo>
                <a:cubicBezTo>
                  <a:pt x="126682" y="179785"/>
                  <a:pt x="126682" y="179785"/>
                  <a:pt x="126682" y="179785"/>
                </a:cubicBezTo>
                <a:lnTo>
                  <a:pt x="126682" y="179785"/>
                </a:lnTo>
                <a:cubicBezTo>
                  <a:pt x="125730" y="179785"/>
                  <a:pt x="125730" y="179785"/>
                  <a:pt x="126682" y="179785"/>
                </a:cubicBezTo>
                <a:close/>
                <a:moveTo>
                  <a:pt x="127635" y="157877"/>
                </a:moveTo>
                <a:cubicBezTo>
                  <a:pt x="128588" y="157877"/>
                  <a:pt x="129540" y="156924"/>
                  <a:pt x="129540" y="155972"/>
                </a:cubicBezTo>
                <a:cubicBezTo>
                  <a:pt x="129540" y="155972"/>
                  <a:pt x="129540" y="155020"/>
                  <a:pt x="128588" y="155020"/>
                </a:cubicBezTo>
                <a:cubicBezTo>
                  <a:pt x="127635" y="155020"/>
                  <a:pt x="126682" y="155020"/>
                  <a:pt x="126682" y="156924"/>
                </a:cubicBezTo>
                <a:cubicBezTo>
                  <a:pt x="126682" y="156924"/>
                  <a:pt x="126682" y="157877"/>
                  <a:pt x="127635" y="157877"/>
                </a:cubicBezTo>
                <a:close/>
                <a:moveTo>
                  <a:pt x="149542" y="56912"/>
                </a:moveTo>
                <a:cubicBezTo>
                  <a:pt x="151447" y="53102"/>
                  <a:pt x="148590" y="51197"/>
                  <a:pt x="147638" y="49292"/>
                </a:cubicBezTo>
                <a:cubicBezTo>
                  <a:pt x="146685" y="50245"/>
                  <a:pt x="146685" y="51197"/>
                  <a:pt x="147638" y="53102"/>
                </a:cubicBezTo>
                <a:cubicBezTo>
                  <a:pt x="148590" y="55007"/>
                  <a:pt x="147638" y="55007"/>
                  <a:pt x="145732" y="55007"/>
                </a:cubicBezTo>
                <a:cubicBezTo>
                  <a:pt x="144780" y="55007"/>
                  <a:pt x="143827" y="53102"/>
                  <a:pt x="143827" y="55007"/>
                </a:cubicBezTo>
                <a:cubicBezTo>
                  <a:pt x="143827" y="55007"/>
                  <a:pt x="143827" y="56912"/>
                  <a:pt x="143827" y="56912"/>
                </a:cubicBezTo>
                <a:cubicBezTo>
                  <a:pt x="144780" y="58817"/>
                  <a:pt x="146685" y="60722"/>
                  <a:pt x="144780" y="63579"/>
                </a:cubicBezTo>
                <a:cubicBezTo>
                  <a:pt x="143827" y="65485"/>
                  <a:pt x="143827" y="68342"/>
                  <a:pt x="142875" y="71199"/>
                </a:cubicBezTo>
                <a:cubicBezTo>
                  <a:pt x="139065" y="72152"/>
                  <a:pt x="135255" y="73104"/>
                  <a:pt x="133350" y="68342"/>
                </a:cubicBezTo>
                <a:cubicBezTo>
                  <a:pt x="132397" y="66437"/>
                  <a:pt x="131445" y="67389"/>
                  <a:pt x="129540" y="68342"/>
                </a:cubicBezTo>
                <a:cubicBezTo>
                  <a:pt x="128588" y="69295"/>
                  <a:pt x="128588" y="70247"/>
                  <a:pt x="129540" y="70247"/>
                </a:cubicBezTo>
                <a:cubicBezTo>
                  <a:pt x="132397" y="72152"/>
                  <a:pt x="131445" y="74057"/>
                  <a:pt x="129540" y="75962"/>
                </a:cubicBezTo>
                <a:cubicBezTo>
                  <a:pt x="128588" y="76914"/>
                  <a:pt x="127635" y="78820"/>
                  <a:pt x="127635" y="79772"/>
                </a:cubicBezTo>
                <a:cubicBezTo>
                  <a:pt x="126682" y="80724"/>
                  <a:pt x="127635" y="81677"/>
                  <a:pt x="127635" y="82629"/>
                </a:cubicBezTo>
                <a:cubicBezTo>
                  <a:pt x="128588" y="83582"/>
                  <a:pt x="129540" y="82629"/>
                  <a:pt x="129540" y="82629"/>
                </a:cubicBezTo>
                <a:cubicBezTo>
                  <a:pt x="133350" y="80724"/>
                  <a:pt x="134302" y="81677"/>
                  <a:pt x="136207" y="84535"/>
                </a:cubicBezTo>
                <a:cubicBezTo>
                  <a:pt x="137160" y="86439"/>
                  <a:pt x="138113" y="88345"/>
                  <a:pt x="138113" y="91202"/>
                </a:cubicBezTo>
                <a:cubicBezTo>
                  <a:pt x="138113" y="92154"/>
                  <a:pt x="139065" y="93107"/>
                  <a:pt x="140017" y="92154"/>
                </a:cubicBezTo>
                <a:cubicBezTo>
                  <a:pt x="140970" y="92154"/>
                  <a:pt x="140970" y="91202"/>
                  <a:pt x="140970" y="90249"/>
                </a:cubicBezTo>
                <a:cubicBezTo>
                  <a:pt x="140970" y="86439"/>
                  <a:pt x="142875" y="84535"/>
                  <a:pt x="146685" y="84535"/>
                </a:cubicBezTo>
                <a:cubicBezTo>
                  <a:pt x="148590" y="84535"/>
                  <a:pt x="149542" y="83582"/>
                  <a:pt x="148590" y="81677"/>
                </a:cubicBezTo>
                <a:cubicBezTo>
                  <a:pt x="146685" y="77867"/>
                  <a:pt x="147638" y="75962"/>
                  <a:pt x="150495" y="74057"/>
                </a:cubicBezTo>
                <a:cubicBezTo>
                  <a:pt x="152400" y="73104"/>
                  <a:pt x="151447" y="73104"/>
                  <a:pt x="150495" y="73104"/>
                </a:cubicBezTo>
                <a:cubicBezTo>
                  <a:pt x="148590" y="73104"/>
                  <a:pt x="149542" y="71199"/>
                  <a:pt x="150495" y="71199"/>
                </a:cubicBezTo>
                <a:cubicBezTo>
                  <a:pt x="152400" y="69295"/>
                  <a:pt x="151447" y="66437"/>
                  <a:pt x="153352" y="64532"/>
                </a:cubicBezTo>
                <a:cubicBezTo>
                  <a:pt x="155257" y="60722"/>
                  <a:pt x="153352" y="58817"/>
                  <a:pt x="149542" y="56912"/>
                </a:cubicBezTo>
                <a:close/>
                <a:moveTo>
                  <a:pt x="127635" y="26432"/>
                </a:moveTo>
                <a:cubicBezTo>
                  <a:pt x="127635" y="26432"/>
                  <a:pt x="126682" y="27385"/>
                  <a:pt x="127635" y="27385"/>
                </a:cubicBezTo>
                <a:cubicBezTo>
                  <a:pt x="128588" y="28337"/>
                  <a:pt x="127635" y="31195"/>
                  <a:pt x="129540" y="31195"/>
                </a:cubicBezTo>
                <a:cubicBezTo>
                  <a:pt x="129540" y="31195"/>
                  <a:pt x="129540" y="30242"/>
                  <a:pt x="129540" y="30242"/>
                </a:cubicBezTo>
                <a:cubicBezTo>
                  <a:pt x="129540" y="28337"/>
                  <a:pt x="130492" y="26432"/>
                  <a:pt x="127635" y="26432"/>
                </a:cubicBezTo>
                <a:close/>
                <a:moveTo>
                  <a:pt x="127635" y="142637"/>
                </a:moveTo>
                <a:cubicBezTo>
                  <a:pt x="127635" y="143589"/>
                  <a:pt x="127635" y="145495"/>
                  <a:pt x="129540" y="145495"/>
                </a:cubicBezTo>
                <a:cubicBezTo>
                  <a:pt x="131445" y="145495"/>
                  <a:pt x="131445" y="144542"/>
                  <a:pt x="131445" y="143589"/>
                </a:cubicBezTo>
                <a:cubicBezTo>
                  <a:pt x="133350" y="143589"/>
                  <a:pt x="133350" y="145495"/>
                  <a:pt x="135255" y="145495"/>
                </a:cubicBezTo>
                <a:cubicBezTo>
                  <a:pt x="136207" y="145495"/>
                  <a:pt x="137160" y="144542"/>
                  <a:pt x="137160" y="144542"/>
                </a:cubicBezTo>
                <a:cubicBezTo>
                  <a:pt x="136207" y="142637"/>
                  <a:pt x="135255" y="140732"/>
                  <a:pt x="133350" y="140732"/>
                </a:cubicBezTo>
                <a:cubicBezTo>
                  <a:pt x="131445" y="140732"/>
                  <a:pt x="131445" y="142637"/>
                  <a:pt x="131445" y="144542"/>
                </a:cubicBezTo>
                <a:cubicBezTo>
                  <a:pt x="129540" y="143589"/>
                  <a:pt x="128588" y="141685"/>
                  <a:pt x="127635" y="142637"/>
                </a:cubicBezTo>
                <a:close/>
                <a:moveTo>
                  <a:pt x="131445" y="165497"/>
                </a:moveTo>
                <a:cubicBezTo>
                  <a:pt x="131445" y="164545"/>
                  <a:pt x="131445" y="162639"/>
                  <a:pt x="129540" y="162639"/>
                </a:cubicBezTo>
                <a:cubicBezTo>
                  <a:pt x="127635" y="162639"/>
                  <a:pt x="128588" y="164545"/>
                  <a:pt x="127635" y="166449"/>
                </a:cubicBezTo>
                <a:cubicBezTo>
                  <a:pt x="127635" y="167402"/>
                  <a:pt x="127635" y="168354"/>
                  <a:pt x="129540" y="168354"/>
                </a:cubicBezTo>
                <a:cubicBezTo>
                  <a:pt x="131445" y="168354"/>
                  <a:pt x="131445" y="167402"/>
                  <a:pt x="131445" y="165497"/>
                </a:cubicBezTo>
                <a:close/>
                <a:moveTo>
                  <a:pt x="130492" y="97870"/>
                </a:moveTo>
                <a:cubicBezTo>
                  <a:pt x="130492" y="97870"/>
                  <a:pt x="130492" y="97870"/>
                  <a:pt x="130492" y="97870"/>
                </a:cubicBezTo>
                <a:cubicBezTo>
                  <a:pt x="130492" y="95964"/>
                  <a:pt x="130492" y="95964"/>
                  <a:pt x="130492" y="95964"/>
                </a:cubicBezTo>
                <a:cubicBezTo>
                  <a:pt x="130492" y="95964"/>
                  <a:pt x="129540" y="95964"/>
                  <a:pt x="129540" y="96917"/>
                </a:cubicBezTo>
                <a:cubicBezTo>
                  <a:pt x="128588" y="96917"/>
                  <a:pt x="129540" y="97870"/>
                  <a:pt x="130492" y="97870"/>
                </a:cubicBezTo>
                <a:close/>
                <a:moveTo>
                  <a:pt x="129540" y="102632"/>
                </a:moveTo>
                <a:cubicBezTo>
                  <a:pt x="129540" y="102632"/>
                  <a:pt x="128588" y="102632"/>
                  <a:pt x="129540" y="102632"/>
                </a:cubicBezTo>
                <a:cubicBezTo>
                  <a:pt x="129540" y="103585"/>
                  <a:pt x="129540" y="103585"/>
                  <a:pt x="129540" y="103585"/>
                </a:cubicBezTo>
                <a:cubicBezTo>
                  <a:pt x="129540" y="103585"/>
                  <a:pt x="130492" y="102632"/>
                  <a:pt x="129540" y="102632"/>
                </a:cubicBezTo>
                <a:lnTo>
                  <a:pt x="129540" y="102632"/>
                </a:lnTo>
                <a:close/>
                <a:moveTo>
                  <a:pt x="129540" y="62627"/>
                </a:moveTo>
                <a:cubicBezTo>
                  <a:pt x="129540" y="63579"/>
                  <a:pt x="130492" y="63579"/>
                  <a:pt x="131445" y="63579"/>
                </a:cubicBezTo>
                <a:cubicBezTo>
                  <a:pt x="132397" y="63579"/>
                  <a:pt x="132397" y="63579"/>
                  <a:pt x="132397" y="63579"/>
                </a:cubicBezTo>
                <a:cubicBezTo>
                  <a:pt x="132397" y="62627"/>
                  <a:pt x="132397" y="61674"/>
                  <a:pt x="131445" y="61674"/>
                </a:cubicBezTo>
                <a:cubicBezTo>
                  <a:pt x="130492" y="61674"/>
                  <a:pt x="129540" y="61674"/>
                  <a:pt x="129540" y="62627"/>
                </a:cubicBezTo>
                <a:close/>
                <a:moveTo>
                  <a:pt x="130492" y="117872"/>
                </a:moveTo>
                <a:cubicBezTo>
                  <a:pt x="130492" y="117872"/>
                  <a:pt x="130492" y="118824"/>
                  <a:pt x="130492" y="118824"/>
                </a:cubicBezTo>
                <a:lnTo>
                  <a:pt x="129540" y="118824"/>
                </a:lnTo>
                <a:cubicBezTo>
                  <a:pt x="129540" y="117872"/>
                  <a:pt x="129540" y="117872"/>
                  <a:pt x="130492" y="117872"/>
                </a:cubicBezTo>
                <a:cubicBezTo>
                  <a:pt x="130492" y="117872"/>
                  <a:pt x="130492" y="117872"/>
                  <a:pt x="130492" y="117872"/>
                </a:cubicBezTo>
                <a:close/>
                <a:moveTo>
                  <a:pt x="131445" y="135017"/>
                </a:moveTo>
                <a:cubicBezTo>
                  <a:pt x="132397" y="135017"/>
                  <a:pt x="133350" y="135017"/>
                  <a:pt x="133350" y="134064"/>
                </a:cubicBezTo>
                <a:cubicBezTo>
                  <a:pt x="133350" y="133112"/>
                  <a:pt x="132397" y="133112"/>
                  <a:pt x="131445" y="133112"/>
                </a:cubicBezTo>
                <a:cubicBezTo>
                  <a:pt x="130492" y="133112"/>
                  <a:pt x="129540" y="133112"/>
                  <a:pt x="129540" y="135017"/>
                </a:cubicBezTo>
                <a:cubicBezTo>
                  <a:pt x="130492" y="135017"/>
                  <a:pt x="130492" y="135017"/>
                  <a:pt x="131445" y="135017"/>
                </a:cubicBezTo>
                <a:close/>
                <a:moveTo>
                  <a:pt x="132397" y="43577"/>
                </a:moveTo>
                <a:cubicBezTo>
                  <a:pt x="132397" y="43577"/>
                  <a:pt x="133350" y="44529"/>
                  <a:pt x="133350" y="44529"/>
                </a:cubicBezTo>
                <a:cubicBezTo>
                  <a:pt x="133350" y="44529"/>
                  <a:pt x="133350" y="44529"/>
                  <a:pt x="133350" y="43577"/>
                </a:cubicBezTo>
                <a:cubicBezTo>
                  <a:pt x="133350" y="42624"/>
                  <a:pt x="133350" y="42624"/>
                  <a:pt x="132397" y="43577"/>
                </a:cubicBezTo>
                <a:cubicBezTo>
                  <a:pt x="132397" y="42624"/>
                  <a:pt x="132397" y="42624"/>
                  <a:pt x="132397" y="43577"/>
                </a:cubicBezTo>
                <a:close/>
                <a:moveTo>
                  <a:pt x="133350" y="29289"/>
                </a:moveTo>
                <a:cubicBezTo>
                  <a:pt x="134302" y="31195"/>
                  <a:pt x="135255" y="26432"/>
                  <a:pt x="137160" y="27385"/>
                </a:cubicBezTo>
                <a:cubicBezTo>
                  <a:pt x="139065" y="28337"/>
                  <a:pt x="140017" y="27385"/>
                  <a:pt x="140017" y="25479"/>
                </a:cubicBezTo>
                <a:cubicBezTo>
                  <a:pt x="140017" y="23574"/>
                  <a:pt x="138113" y="23574"/>
                  <a:pt x="136207" y="23574"/>
                </a:cubicBezTo>
                <a:lnTo>
                  <a:pt x="134302" y="23574"/>
                </a:lnTo>
                <a:cubicBezTo>
                  <a:pt x="132397" y="24527"/>
                  <a:pt x="131445" y="27385"/>
                  <a:pt x="133350" y="29289"/>
                </a:cubicBezTo>
                <a:close/>
                <a:moveTo>
                  <a:pt x="134302" y="22622"/>
                </a:moveTo>
                <a:cubicBezTo>
                  <a:pt x="135255" y="22622"/>
                  <a:pt x="135255" y="21670"/>
                  <a:pt x="135255" y="20717"/>
                </a:cubicBezTo>
                <a:cubicBezTo>
                  <a:pt x="134302" y="20717"/>
                  <a:pt x="134302" y="20717"/>
                  <a:pt x="133350" y="20717"/>
                </a:cubicBezTo>
                <a:cubicBezTo>
                  <a:pt x="132397" y="21670"/>
                  <a:pt x="133350" y="22622"/>
                  <a:pt x="134302" y="22622"/>
                </a:cubicBezTo>
                <a:close/>
                <a:moveTo>
                  <a:pt x="138113" y="162639"/>
                </a:moveTo>
                <a:cubicBezTo>
                  <a:pt x="143827" y="161687"/>
                  <a:pt x="140970" y="158829"/>
                  <a:pt x="139065" y="156924"/>
                </a:cubicBezTo>
                <a:cubicBezTo>
                  <a:pt x="138113" y="155972"/>
                  <a:pt x="139065" y="153114"/>
                  <a:pt x="136207" y="155020"/>
                </a:cubicBezTo>
                <a:cubicBezTo>
                  <a:pt x="134302" y="155972"/>
                  <a:pt x="133350" y="156924"/>
                  <a:pt x="133350" y="159782"/>
                </a:cubicBezTo>
                <a:cubicBezTo>
                  <a:pt x="133350" y="159782"/>
                  <a:pt x="133350" y="160735"/>
                  <a:pt x="133350" y="160735"/>
                </a:cubicBezTo>
                <a:cubicBezTo>
                  <a:pt x="134302" y="163592"/>
                  <a:pt x="134302" y="165497"/>
                  <a:pt x="133350" y="168354"/>
                </a:cubicBezTo>
                <a:cubicBezTo>
                  <a:pt x="133350" y="169307"/>
                  <a:pt x="132397" y="170260"/>
                  <a:pt x="133350" y="170260"/>
                </a:cubicBezTo>
                <a:cubicBezTo>
                  <a:pt x="134302" y="170260"/>
                  <a:pt x="134302" y="169307"/>
                  <a:pt x="135255" y="168354"/>
                </a:cubicBezTo>
                <a:cubicBezTo>
                  <a:pt x="136207" y="166449"/>
                  <a:pt x="135255" y="162639"/>
                  <a:pt x="138113" y="162639"/>
                </a:cubicBezTo>
                <a:close/>
                <a:moveTo>
                  <a:pt x="142875" y="70247"/>
                </a:moveTo>
                <a:lnTo>
                  <a:pt x="144780" y="70247"/>
                </a:lnTo>
                <a:cubicBezTo>
                  <a:pt x="144780" y="73104"/>
                  <a:pt x="142875" y="75010"/>
                  <a:pt x="143827" y="77867"/>
                </a:cubicBezTo>
                <a:cubicBezTo>
                  <a:pt x="143827" y="78820"/>
                  <a:pt x="143827" y="79772"/>
                  <a:pt x="142875" y="80724"/>
                </a:cubicBezTo>
                <a:cubicBezTo>
                  <a:pt x="141922" y="81677"/>
                  <a:pt x="141922" y="83582"/>
                  <a:pt x="140017" y="82629"/>
                </a:cubicBezTo>
                <a:cubicBezTo>
                  <a:pt x="138113" y="82629"/>
                  <a:pt x="138113" y="80724"/>
                  <a:pt x="138113" y="79772"/>
                </a:cubicBezTo>
                <a:cubicBezTo>
                  <a:pt x="137160" y="77867"/>
                  <a:pt x="138113" y="74057"/>
                  <a:pt x="134302" y="75962"/>
                </a:cubicBezTo>
                <a:cubicBezTo>
                  <a:pt x="134302" y="75962"/>
                  <a:pt x="133350" y="75010"/>
                  <a:pt x="133350" y="75010"/>
                </a:cubicBezTo>
                <a:cubicBezTo>
                  <a:pt x="133350" y="75010"/>
                  <a:pt x="133350" y="74057"/>
                  <a:pt x="133350" y="73104"/>
                </a:cubicBezTo>
                <a:cubicBezTo>
                  <a:pt x="134302" y="72152"/>
                  <a:pt x="135255" y="73104"/>
                  <a:pt x="137160" y="73104"/>
                </a:cubicBezTo>
                <a:cubicBezTo>
                  <a:pt x="140017" y="74057"/>
                  <a:pt x="141922" y="74057"/>
                  <a:pt x="142875" y="70247"/>
                </a:cubicBezTo>
                <a:close/>
                <a:moveTo>
                  <a:pt x="134302" y="56912"/>
                </a:moveTo>
                <a:cubicBezTo>
                  <a:pt x="134302" y="56912"/>
                  <a:pt x="133350" y="56912"/>
                  <a:pt x="134302" y="56912"/>
                </a:cubicBezTo>
                <a:cubicBezTo>
                  <a:pt x="134302" y="56912"/>
                  <a:pt x="134302" y="56912"/>
                  <a:pt x="134302" y="56912"/>
                </a:cubicBezTo>
                <a:lnTo>
                  <a:pt x="134302" y="56912"/>
                </a:lnTo>
                <a:cubicBezTo>
                  <a:pt x="134302" y="56912"/>
                  <a:pt x="134302" y="56912"/>
                  <a:pt x="134302" y="56912"/>
                </a:cubicBezTo>
                <a:close/>
                <a:moveTo>
                  <a:pt x="134302" y="179785"/>
                </a:moveTo>
                <a:lnTo>
                  <a:pt x="136207" y="179785"/>
                </a:lnTo>
                <a:cubicBezTo>
                  <a:pt x="136207" y="178832"/>
                  <a:pt x="136207" y="178832"/>
                  <a:pt x="136207" y="178832"/>
                </a:cubicBezTo>
                <a:cubicBezTo>
                  <a:pt x="134302" y="177879"/>
                  <a:pt x="134302" y="177879"/>
                  <a:pt x="134302" y="179785"/>
                </a:cubicBezTo>
                <a:cubicBezTo>
                  <a:pt x="133350" y="178832"/>
                  <a:pt x="134302" y="179785"/>
                  <a:pt x="134302" y="179785"/>
                </a:cubicBezTo>
                <a:close/>
                <a:moveTo>
                  <a:pt x="134302" y="102632"/>
                </a:moveTo>
                <a:cubicBezTo>
                  <a:pt x="134302" y="103585"/>
                  <a:pt x="134302" y="103585"/>
                  <a:pt x="134302" y="102632"/>
                </a:cubicBezTo>
                <a:cubicBezTo>
                  <a:pt x="134302" y="103585"/>
                  <a:pt x="140017" y="106442"/>
                  <a:pt x="140970" y="105489"/>
                </a:cubicBezTo>
                <a:cubicBezTo>
                  <a:pt x="140970" y="105489"/>
                  <a:pt x="140970" y="104537"/>
                  <a:pt x="140970" y="104537"/>
                </a:cubicBezTo>
                <a:cubicBezTo>
                  <a:pt x="140017" y="103585"/>
                  <a:pt x="135255" y="102632"/>
                  <a:pt x="134302" y="102632"/>
                </a:cubicBezTo>
                <a:close/>
                <a:moveTo>
                  <a:pt x="134302" y="37862"/>
                </a:moveTo>
                <a:cubicBezTo>
                  <a:pt x="134302" y="38814"/>
                  <a:pt x="137160" y="42624"/>
                  <a:pt x="138113" y="42624"/>
                </a:cubicBezTo>
                <a:cubicBezTo>
                  <a:pt x="138113" y="42624"/>
                  <a:pt x="139065" y="42624"/>
                  <a:pt x="139065" y="41672"/>
                </a:cubicBezTo>
                <a:cubicBezTo>
                  <a:pt x="140017" y="39767"/>
                  <a:pt x="139065" y="39767"/>
                  <a:pt x="138113" y="37862"/>
                </a:cubicBezTo>
                <a:cubicBezTo>
                  <a:pt x="138113" y="36910"/>
                  <a:pt x="137160" y="35957"/>
                  <a:pt x="136207" y="35957"/>
                </a:cubicBezTo>
                <a:cubicBezTo>
                  <a:pt x="136207" y="36910"/>
                  <a:pt x="135255" y="36910"/>
                  <a:pt x="134302" y="37862"/>
                </a:cubicBezTo>
                <a:close/>
                <a:moveTo>
                  <a:pt x="136207" y="288370"/>
                </a:moveTo>
                <a:cubicBezTo>
                  <a:pt x="136207" y="288370"/>
                  <a:pt x="136207" y="288370"/>
                  <a:pt x="136207" y="288370"/>
                </a:cubicBezTo>
                <a:cubicBezTo>
                  <a:pt x="136207" y="288370"/>
                  <a:pt x="136207" y="288370"/>
                  <a:pt x="136207" y="288370"/>
                </a:cubicBezTo>
                <a:lnTo>
                  <a:pt x="136207" y="288370"/>
                </a:lnTo>
                <a:cubicBezTo>
                  <a:pt x="137160" y="288370"/>
                  <a:pt x="137160" y="288370"/>
                  <a:pt x="136207" y="288370"/>
                </a:cubicBezTo>
                <a:close/>
                <a:moveTo>
                  <a:pt x="136207" y="90249"/>
                </a:moveTo>
                <a:lnTo>
                  <a:pt x="136207" y="90249"/>
                </a:lnTo>
                <a:cubicBezTo>
                  <a:pt x="137160" y="90249"/>
                  <a:pt x="137160" y="89297"/>
                  <a:pt x="136207" y="89297"/>
                </a:cubicBezTo>
                <a:lnTo>
                  <a:pt x="136207" y="89297"/>
                </a:lnTo>
                <a:cubicBezTo>
                  <a:pt x="135255" y="89297"/>
                  <a:pt x="135255" y="89297"/>
                  <a:pt x="136207" y="90249"/>
                </a:cubicBezTo>
                <a:close/>
                <a:moveTo>
                  <a:pt x="137160" y="50245"/>
                </a:moveTo>
                <a:cubicBezTo>
                  <a:pt x="136207" y="50245"/>
                  <a:pt x="135255" y="51197"/>
                  <a:pt x="136207" y="52149"/>
                </a:cubicBezTo>
                <a:cubicBezTo>
                  <a:pt x="136207" y="53102"/>
                  <a:pt x="137160" y="52149"/>
                  <a:pt x="137160" y="50245"/>
                </a:cubicBezTo>
                <a:lnTo>
                  <a:pt x="139065" y="50245"/>
                </a:lnTo>
                <a:cubicBezTo>
                  <a:pt x="138113" y="50245"/>
                  <a:pt x="137160" y="50245"/>
                  <a:pt x="137160" y="50245"/>
                </a:cubicBezTo>
                <a:close/>
                <a:moveTo>
                  <a:pt x="136207" y="32147"/>
                </a:moveTo>
                <a:cubicBezTo>
                  <a:pt x="137160" y="32147"/>
                  <a:pt x="137160" y="32147"/>
                  <a:pt x="136207" y="32147"/>
                </a:cubicBezTo>
                <a:lnTo>
                  <a:pt x="136207" y="31195"/>
                </a:lnTo>
                <a:lnTo>
                  <a:pt x="136207" y="32147"/>
                </a:lnTo>
                <a:lnTo>
                  <a:pt x="136207" y="32147"/>
                </a:lnTo>
                <a:close/>
                <a:moveTo>
                  <a:pt x="138113" y="185499"/>
                </a:moveTo>
                <a:cubicBezTo>
                  <a:pt x="138113" y="184547"/>
                  <a:pt x="137160" y="184547"/>
                  <a:pt x="138113" y="185499"/>
                </a:cubicBezTo>
                <a:cubicBezTo>
                  <a:pt x="137160" y="184547"/>
                  <a:pt x="136207" y="185499"/>
                  <a:pt x="136207" y="185499"/>
                </a:cubicBezTo>
                <a:cubicBezTo>
                  <a:pt x="136207" y="185499"/>
                  <a:pt x="136207" y="185499"/>
                  <a:pt x="138113" y="185499"/>
                </a:cubicBezTo>
                <a:cubicBezTo>
                  <a:pt x="137160" y="185499"/>
                  <a:pt x="137160" y="185499"/>
                  <a:pt x="138113" y="185499"/>
                </a:cubicBezTo>
                <a:close/>
                <a:moveTo>
                  <a:pt x="139065" y="178832"/>
                </a:moveTo>
                <a:cubicBezTo>
                  <a:pt x="140017" y="177879"/>
                  <a:pt x="140017" y="176927"/>
                  <a:pt x="140017" y="175974"/>
                </a:cubicBezTo>
                <a:cubicBezTo>
                  <a:pt x="140017" y="175022"/>
                  <a:pt x="139065" y="174070"/>
                  <a:pt x="138113" y="175022"/>
                </a:cubicBezTo>
                <a:cubicBezTo>
                  <a:pt x="137160" y="175022"/>
                  <a:pt x="137160" y="176927"/>
                  <a:pt x="137160" y="176927"/>
                </a:cubicBezTo>
                <a:cubicBezTo>
                  <a:pt x="138113" y="177879"/>
                  <a:pt x="138113" y="177879"/>
                  <a:pt x="139065" y="178832"/>
                </a:cubicBezTo>
                <a:close/>
                <a:moveTo>
                  <a:pt x="139065" y="49292"/>
                </a:moveTo>
                <a:cubicBezTo>
                  <a:pt x="142875" y="48339"/>
                  <a:pt x="145732" y="44529"/>
                  <a:pt x="149542" y="42624"/>
                </a:cubicBezTo>
                <a:cubicBezTo>
                  <a:pt x="150495" y="42624"/>
                  <a:pt x="150495" y="41672"/>
                  <a:pt x="150495" y="41672"/>
                </a:cubicBezTo>
                <a:cubicBezTo>
                  <a:pt x="150495" y="41672"/>
                  <a:pt x="149542" y="41672"/>
                  <a:pt x="148590" y="41672"/>
                </a:cubicBezTo>
                <a:cubicBezTo>
                  <a:pt x="143827" y="42624"/>
                  <a:pt x="141922" y="45482"/>
                  <a:pt x="139065" y="49292"/>
                </a:cubicBezTo>
                <a:close/>
                <a:moveTo>
                  <a:pt x="143827" y="138827"/>
                </a:moveTo>
                <a:cubicBezTo>
                  <a:pt x="143827" y="137874"/>
                  <a:pt x="145732" y="139779"/>
                  <a:pt x="145732" y="138827"/>
                </a:cubicBezTo>
                <a:cubicBezTo>
                  <a:pt x="145732" y="136922"/>
                  <a:pt x="142875" y="133112"/>
                  <a:pt x="140017" y="133112"/>
                </a:cubicBezTo>
                <a:cubicBezTo>
                  <a:pt x="139065" y="133112"/>
                  <a:pt x="139065" y="133112"/>
                  <a:pt x="138113" y="134064"/>
                </a:cubicBezTo>
                <a:cubicBezTo>
                  <a:pt x="139065" y="135017"/>
                  <a:pt x="140970" y="138827"/>
                  <a:pt x="143827" y="138827"/>
                </a:cubicBezTo>
                <a:close/>
                <a:moveTo>
                  <a:pt x="140017" y="208360"/>
                </a:moveTo>
                <a:cubicBezTo>
                  <a:pt x="140017" y="208360"/>
                  <a:pt x="140970" y="207407"/>
                  <a:pt x="140970" y="207407"/>
                </a:cubicBezTo>
                <a:cubicBezTo>
                  <a:pt x="140970" y="206454"/>
                  <a:pt x="140970" y="205502"/>
                  <a:pt x="140017" y="205502"/>
                </a:cubicBezTo>
                <a:cubicBezTo>
                  <a:pt x="140017" y="205502"/>
                  <a:pt x="139065" y="206454"/>
                  <a:pt x="139065" y="206454"/>
                </a:cubicBezTo>
                <a:cubicBezTo>
                  <a:pt x="139065" y="207407"/>
                  <a:pt x="139065" y="208360"/>
                  <a:pt x="140017" y="208360"/>
                </a:cubicBezTo>
                <a:close/>
                <a:moveTo>
                  <a:pt x="140970" y="250270"/>
                </a:moveTo>
                <a:cubicBezTo>
                  <a:pt x="140970" y="250270"/>
                  <a:pt x="140970" y="250270"/>
                  <a:pt x="140970" y="250270"/>
                </a:cubicBezTo>
                <a:cubicBezTo>
                  <a:pt x="141922" y="250270"/>
                  <a:pt x="141922" y="250270"/>
                  <a:pt x="140970" y="250270"/>
                </a:cubicBezTo>
                <a:cubicBezTo>
                  <a:pt x="141922" y="249317"/>
                  <a:pt x="140970" y="249317"/>
                  <a:pt x="140970" y="249317"/>
                </a:cubicBezTo>
                <a:cubicBezTo>
                  <a:pt x="140017" y="248364"/>
                  <a:pt x="140017" y="249317"/>
                  <a:pt x="140970" y="250270"/>
                </a:cubicBezTo>
                <a:close/>
                <a:moveTo>
                  <a:pt x="140970" y="154067"/>
                </a:moveTo>
                <a:cubicBezTo>
                  <a:pt x="140970" y="154067"/>
                  <a:pt x="140970" y="154067"/>
                  <a:pt x="140970" y="154067"/>
                </a:cubicBezTo>
                <a:lnTo>
                  <a:pt x="140970" y="154067"/>
                </a:lnTo>
                <a:cubicBezTo>
                  <a:pt x="141922" y="153114"/>
                  <a:pt x="141922" y="153114"/>
                  <a:pt x="140970" y="154067"/>
                </a:cubicBezTo>
                <a:cubicBezTo>
                  <a:pt x="140970" y="153114"/>
                  <a:pt x="140017" y="153114"/>
                  <a:pt x="140970" y="154067"/>
                </a:cubicBezTo>
                <a:close/>
                <a:moveTo>
                  <a:pt x="147638" y="127397"/>
                </a:moveTo>
                <a:cubicBezTo>
                  <a:pt x="147638" y="125492"/>
                  <a:pt x="144780" y="121682"/>
                  <a:pt x="142875" y="120729"/>
                </a:cubicBezTo>
                <a:cubicBezTo>
                  <a:pt x="142875" y="120729"/>
                  <a:pt x="141922" y="120729"/>
                  <a:pt x="140970" y="120729"/>
                </a:cubicBezTo>
                <a:cubicBezTo>
                  <a:pt x="140970" y="120729"/>
                  <a:pt x="140970" y="121682"/>
                  <a:pt x="140970" y="121682"/>
                </a:cubicBezTo>
                <a:cubicBezTo>
                  <a:pt x="143827" y="122635"/>
                  <a:pt x="144780" y="124539"/>
                  <a:pt x="143827" y="126445"/>
                </a:cubicBezTo>
                <a:cubicBezTo>
                  <a:pt x="143827" y="127397"/>
                  <a:pt x="144780" y="128349"/>
                  <a:pt x="145732" y="128349"/>
                </a:cubicBezTo>
                <a:cubicBezTo>
                  <a:pt x="146685" y="128349"/>
                  <a:pt x="147638" y="128349"/>
                  <a:pt x="147638" y="127397"/>
                </a:cubicBezTo>
                <a:close/>
                <a:moveTo>
                  <a:pt x="140970" y="193120"/>
                </a:moveTo>
                <a:cubicBezTo>
                  <a:pt x="140970" y="193120"/>
                  <a:pt x="140970" y="194072"/>
                  <a:pt x="140970" y="193120"/>
                </a:cubicBezTo>
                <a:cubicBezTo>
                  <a:pt x="140970" y="194072"/>
                  <a:pt x="140970" y="195024"/>
                  <a:pt x="140970" y="194072"/>
                </a:cubicBezTo>
                <a:cubicBezTo>
                  <a:pt x="140970" y="194072"/>
                  <a:pt x="141922" y="194072"/>
                  <a:pt x="141922" y="194072"/>
                </a:cubicBezTo>
                <a:cubicBezTo>
                  <a:pt x="141922" y="193120"/>
                  <a:pt x="141922" y="193120"/>
                  <a:pt x="140970" y="193120"/>
                </a:cubicBezTo>
                <a:close/>
                <a:moveTo>
                  <a:pt x="143827" y="291227"/>
                </a:moveTo>
                <a:cubicBezTo>
                  <a:pt x="143827" y="290274"/>
                  <a:pt x="143827" y="289322"/>
                  <a:pt x="141922" y="288370"/>
                </a:cubicBezTo>
                <a:cubicBezTo>
                  <a:pt x="140970" y="288370"/>
                  <a:pt x="140970" y="289322"/>
                  <a:pt x="140970" y="290274"/>
                </a:cubicBezTo>
                <a:cubicBezTo>
                  <a:pt x="141922" y="291227"/>
                  <a:pt x="141922" y="292179"/>
                  <a:pt x="142875" y="292179"/>
                </a:cubicBezTo>
                <a:cubicBezTo>
                  <a:pt x="143827" y="293132"/>
                  <a:pt x="143827" y="292179"/>
                  <a:pt x="143827" y="291227"/>
                </a:cubicBezTo>
                <a:close/>
                <a:moveTo>
                  <a:pt x="145732" y="144542"/>
                </a:moveTo>
                <a:cubicBezTo>
                  <a:pt x="144780" y="144542"/>
                  <a:pt x="141922" y="144542"/>
                  <a:pt x="141922" y="146447"/>
                </a:cubicBezTo>
                <a:cubicBezTo>
                  <a:pt x="141922" y="148352"/>
                  <a:pt x="143827" y="149304"/>
                  <a:pt x="145732" y="149304"/>
                </a:cubicBezTo>
                <a:cubicBezTo>
                  <a:pt x="147638" y="149304"/>
                  <a:pt x="145732" y="147399"/>
                  <a:pt x="146685" y="146447"/>
                </a:cubicBezTo>
                <a:cubicBezTo>
                  <a:pt x="141922" y="146447"/>
                  <a:pt x="149542" y="145495"/>
                  <a:pt x="145732" y="144542"/>
                </a:cubicBezTo>
                <a:close/>
                <a:moveTo>
                  <a:pt x="142875" y="60722"/>
                </a:moveTo>
                <a:cubicBezTo>
                  <a:pt x="142875" y="60722"/>
                  <a:pt x="142875" y="61674"/>
                  <a:pt x="142875" y="60722"/>
                </a:cubicBezTo>
                <a:cubicBezTo>
                  <a:pt x="142875" y="60722"/>
                  <a:pt x="142875" y="60722"/>
                  <a:pt x="142875" y="60722"/>
                </a:cubicBezTo>
                <a:cubicBezTo>
                  <a:pt x="142875" y="60722"/>
                  <a:pt x="142875" y="60722"/>
                  <a:pt x="142875" y="60722"/>
                </a:cubicBezTo>
                <a:cubicBezTo>
                  <a:pt x="141922" y="60722"/>
                  <a:pt x="141922" y="60722"/>
                  <a:pt x="142875" y="60722"/>
                </a:cubicBezTo>
                <a:close/>
                <a:moveTo>
                  <a:pt x="142875" y="34052"/>
                </a:moveTo>
                <a:cubicBezTo>
                  <a:pt x="143827" y="35004"/>
                  <a:pt x="144780" y="34052"/>
                  <a:pt x="144780" y="34052"/>
                </a:cubicBezTo>
                <a:cubicBezTo>
                  <a:pt x="144780" y="34052"/>
                  <a:pt x="143827" y="33099"/>
                  <a:pt x="142875" y="34052"/>
                </a:cubicBezTo>
                <a:lnTo>
                  <a:pt x="142875" y="34052"/>
                </a:lnTo>
                <a:close/>
                <a:moveTo>
                  <a:pt x="143827" y="117872"/>
                </a:moveTo>
                <a:cubicBezTo>
                  <a:pt x="143827" y="117872"/>
                  <a:pt x="143827" y="118824"/>
                  <a:pt x="144780" y="118824"/>
                </a:cubicBezTo>
                <a:cubicBezTo>
                  <a:pt x="144780" y="118824"/>
                  <a:pt x="145732" y="118824"/>
                  <a:pt x="144780" y="117872"/>
                </a:cubicBezTo>
                <a:cubicBezTo>
                  <a:pt x="144780" y="117872"/>
                  <a:pt x="144780" y="116920"/>
                  <a:pt x="143827" y="116920"/>
                </a:cubicBezTo>
                <a:cubicBezTo>
                  <a:pt x="143827" y="116920"/>
                  <a:pt x="143827" y="116920"/>
                  <a:pt x="143827" y="117872"/>
                </a:cubicBezTo>
                <a:close/>
                <a:moveTo>
                  <a:pt x="149542" y="88345"/>
                </a:moveTo>
                <a:cubicBezTo>
                  <a:pt x="149542" y="87392"/>
                  <a:pt x="148590" y="87392"/>
                  <a:pt x="149542" y="88345"/>
                </a:cubicBezTo>
                <a:cubicBezTo>
                  <a:pt x="147638" y="88345"/>
                  <a:pt x="146685" y="89297"/>
                  <a:pt x="145732" y="90249"/>
                </a:cubicBezTo>
                <a:lnTo>
                  <a:pt x="143827" y="92154"/>
                </a:lnTo>
                <a:cubicBezTo>
                  <a:pt x="143827" y="92154"/>
                  <a:pt x="143827" y="93107"/>
                  <a:pt x="144780" y="93107"/>
                </a:cubicBezTo>
                <a:cubicBezTo>
                  <a:pt x="145732" y="92154"/>
                  <a:pt x="146685" y="92154"/>
                  <a:pt x="146685" y="91202"/>
                </a:cubicBezTo>
                <a:cubicBezTo>
                  <a:pt x="148590" y="91202"/>
                  <a:pt x="149542" y="90249"/>
                  <a:pt x="149542" y="88345"/>
                </a:cubicBezTo>
                <a:close/>
                <a:moveTo>
                  <a:pt x="145732" y="170260"/>
                </a:moveTo>
                <a:cubicBezTo>
                  <a:pt x="145732" y="170260"/>
                  <a:pt x="146685" y="170260"/>
                  <a:pt x="146685" y="169307"/>
                </a:cubicBezTo>
                <a:cubicBezTo>
                  <a:pt x="146685" y="168354"/>
                  <a:pt x="145732" y="167402"/>
                  <a:pt x="144780" y="166449"/>
                </a:cubicBezTo>
                <a:cubicBezTo>
                  <a:pt x="144780" y="166449"/>
                  <a:pt x="143827" y="166449"/>
                  <a:pt x="143827" y="166449"/>
                </a:cubicBezTo>
                <a:cubicBezTo>
                  <a:pt x="143827" y="168354"/>
                  <a:pt x="144780" y="170260"/>
                  <a:pt x="145732" y="170260"/>
                </a:cubicBezTo>
                <a:close/>
                <a:moveTo>
                  <a:pt x="146685" y="189310"/>
                </a:moveTo>
                <a:cubicBezTo>
                  <a:pt x="146685" y="188357"/>
                  <a:pt x="146685" y="188357"/>
                  <a:pt x="146685" y="189310"/>
                </a:cubicBezTo>
                <a:cubicBezTo>
                  <a:pt x="144780" y="188357"/>
                  <a:pt x="144780" y="189310"/>
                  <a:pt x="144780" y="189310"/>
                </a:cubicBezTo>
                <a:cubicBezTo>
                  <a:pt x="144780" y="189310"/>
                  <a:pt x="144780" y="190262"/>
                  <a:pt x="144780" y="190262"/>
                </a:cubicBezTo>
                <a:cubicBezTo>
                  <a:pt x="145732" y="190262"/>
                  <a:pt x="146685" y="189310"/>
                  <a:pt x="146685" y="189310"/>
                </a:cubicBezTo>
                <a:close/>
                <a:moveTo>
                  <a:pt x="145732" y="112157"/>
                </a:moveTo>
                <a:cubicBezTo>
                  <a:pt x="145732" y="113110"/>
                  <a:pt x="146685" y="113110"/>
                  <a:pt x="146685" y="112157"/>
                </a:cubicBezTo>
                <a:cubicBezTo>
                  <a:pt x="146685" y="112157"/>
                  <a:pt x="147638" y="112157"/>
                  <a:pt x="147638" y="111204"/>
                </a:cubicBezTo>
                <a:cubicBezTo>
                  <a:pt x="147638" y="111204"/>
                  <a:pt x="146685" y="111204"/>
                  <a:pt x="146685" y="111204"/>
                </a:cubicBezTo>
                <a:cubicBezTo>
                  <a:pt x="145732" y="112157"/>
                  <a:pt x="144780" y="112157"/>
                  <a:pt x="145732" y="112157"/>
                </a:cubicBezTo>
                <a:close/>
                <a:moveTo>
                  <a:pt x="145732" y="34052"/>
                </a:moveTo>
                <a:cubicBezTo>
                  <a:pt x="147638" y="34052"/>
                  <a:pt x="148590" y="33099"/>
                  <a:pt x="147638" y="31195"/>
                </a:cubicBezTo>
                <a:cubicBezTo>
                  <a:pt x="147638" y="31195"/>
                  <a:pt x="147638" y="30242"/>
                  <a:pt x="146685" y="30242"/>
                </a:cubicBezTo>
                <a:cubicBezTo>
                  <a:pt x="144780" y="30242"/>
                  <a:pt x="145732" y="32147"/>
                  <a:pt x="145732" y="34052"/>
                </a:cubicBezTo>
                <a:lnTo>
                  <a:pt x="145732" y="34052"/>
                </a:lnTo>
                <a:close/>
                <a:moveTo>
                  <a:pt x="145732" y="70247"/>
                </a:moveTo>
                <a:lnTo>
                  <a:pt x="145732" y="70247"/>
                </a:lnTo>
                <a:cubicBezTo>
                  <a:pt x="145732" y="68342"/>
                  <a:pt x="145732" y="66437"/>
                  <a:pt x="146685" y="65485"/>
                </a:cubicBezTo>
                <a:lnTo>
                  <a:pt x="146685" y="65485"/>
                </a:lnTo>
                <a:cubicBezTo>
                  <a:pt x="147638" y="68342"/>
                  <a:pt x="146685" y="69295"/>
                  <a:pt x="145732" y="70247"/>
                </a:cubicBezTo>
                <a:close/>
                <a:moveTo>
                  <a:pt x="153352" y="104537"/>
                </a:moveTo>
                <a:cubicBezTo>
                  <a:pt x="152400" y="102632"/>
                  <a:pt x="151447" y="105489"/>
                  <a:pt x="149542" y="104537"/>
                </a:cubicBezTo>
                <a:cubicBezTo>
                  <a:pt x="148590" y="104537"/>
                  <a:pt x="147638" y="104537"/>
                  <a:pt x="147638" y="104537"/>
                </a:cubicBezTo>
                <a:cubicBezTo>
                  <a:pt x="146685" y="104537"/>
                  <a:pt x="145732" y="104537"/>
                  <a:pt x="145732" y="106442"/>
                </a:cubicBezTo>
                <a:cubicBezTo>
                  <a:pt x="145732" y="107395"/>
                  <a:pt x="146685" y="107395"/>
                  <a:pt x="147638" y="107395"/>
                </a:cubicBezTo>
                <a:cubicBezTo>
                  <a:pt x="148590" y="107395"/>
                  <a:pt x="149542" y="107395"/>
                  <a:pt x="149542" y="107395"/>
                </a:cubicBezTo>
                <a:cubicBezTo>
                  <a:pt x="151447" y="107395"/>
                  <a:pt x="153352" y="106442"/>
                  <a:pt x="153352" y="104537"/>
                </a:cubicBezTo>
                <a:close/>
                <a:moveTo>
                  <a:pt x="146685" y="175022"/>
                </a:moveTo>
                <a:cubicBezTo>
                  <a:pt x="145732" y="175022"/>
                  <a:pt x="145732" y="175974"/>
                  <a:pt x="146685" y="175022"/>
                </a:cubicBezTo>
                <a:cubicBezTo>
                  <a:pt x="145732" y="176927"/>
                  <a:pt x="146685" y="177879"/>
                  <a:pt x="147638" y="178832"/>
                </a:cubicBezTo>
                <a:cubicBezTo>
                  <a:pt x="148590" y="178832"/>
                  <a:pt x="148590" y="177879"/>
                  <a:pt x="147638" y="176927"/>
                </a:cubicBezTo>
                <a:cubicBezTo>
                  <a:pt x="147638" y="176927"/>
                  <a:pt x="147638" y="175022"/>
                  <a:pt x="146685" y="175022"/>
                </a:cubicBezTo>
                <a:close/>
                <a:moveTo>
                  <a:pt x="148590" y="279797"/>
                </a:moveTo>
                <a:cubicBezTo>
                  <a:pt x="148590" y="279797"/>
                  <a:pt x="147638" y="279797"/>
                  <a:pt x="148590" y="279797"/>
                </a:cubicBezTo>
                <a:cubicBezTo>
                  <a:pt x="147638" y="279797"/>
                  <a:pt x="147638" y="279797"/>
                  <a:pt x="146685" y="279797"/>
                </a:cubicBezTo>
                <a:cubicBezTo>
                  <a:pt x="146685" y="279797"/>
                  <a:pt x="147638" y="279797"/>
                  <a:pt x="148590" y="279797"/>
                </a:cubicBezTo>
                <a:cubicBezTo>
                  <a:pt x="147638" y="280749"/>
                  <a:pt x="148590" y="280749"/>
                  <a:pt x="148590" y="279797"/>
                </a:cubicBezTo>
                <a:close/>
                <a:moveTo>
                  <a:pt x="147638" y="48339"/>
                </a:moveTo>
                <a:cubicBezTo>
                  <a:pt x="149542" y="48339"/>
                  <a:pt x="151447" y="50245"/>
                  <a:pt x="152400" y="47387"/>
                </a:cubicBezTo>
                <a:cubicBezTo>
                  <a:pt x="152400" y="47387"/>
                  <a:pt x="152400" y="46435"/>
                  <a:pt x="151447" y="45482"/>
                </a:cubicBezTo>
                <a:cubicBezTo>
                  <a:pt x="149542" y="45482"/>
                  <a:pt x="148590" y="48339"/>
                  <a:pt x="147638" y="48339"/>
                </a:cubicBezTo>
                <a:close/>
                <a:moveTo>
                  <a:pt x="149542" y="56912"/>
                </a:moveTo>
                <a:cubicBezTo>
                  <a:pt x="149542" y="56912"/>
                  <a:pt x="150495" y="56912"/>
                  <a:pt x="149542" y="56912"/>
                </a:cubicBezTo>
                <a:cubicBezTo>
                  <a:pt x="150495" y="59770"/>
                  <a:pt x="150495" y="61674"/>
                  <a:pt x="149542" y="62627"/>
                </a:cubicBezTo>
                <a:cubicBezTo>
                  <a:pt x="149542" y="62627"/>
                  <a:pt x="148590" y="62627"/>
                  <a:pt x="148590" y="62627"/>
                </a:cubicBezTo>
                <a:cubicBezTo>
                  <a:pt x="147638" y="60722"/>
                  <a:pt x="146685" y="57864"/>
                  <a:pt x="149542" y="56912"/>
                </a:cubicBezTo>
                <a:close/>
                <a:moveTo>
                  <a:pt x="149542" y="95012"/>
                </a:moveTo>
                <a:cubicBezTo>
                  <a:pt x="148590" y="95012"/>
                  <a:pt x="147638" y="95012"/>
                  <a:pt x="148590" y="96917"/>
                </a:cubicBezTo>
                <a:cubicBezTo>
                  <a:pt x="148590" y="96917"/>
                  <a:pt x="148590" y="97870"/>
                  <a:pt x="149542" y="97870"/>
                </a:cubicBezTo>
                <a:cubicBezTo>
                  <a:pt x="149542" y="97870"/>
                  <a:pt x="150495" y="97870"/>
                  <a:pt x="150495" y="96917"/>
                </a:cubicBezTo>
                <a:cubicBezTo>
                  <a:pt x="149542" y="95964"/>
                  <a:pt x="149542" y="95012"/>
                  <a:pt x="149542" y="95012"/>
                </a:cubicBezTo>
                <a:close/>
                <a:moveTo>
                  <a:pt x="149542" y="155020"/>
                </a:moveTo>
                <a:cubicBezTo>
                  <a:pt x="150495" y="155020"/>
                  <a:pt x="150495" y="154067"/>
                  <a:pt x="149542" y="153114"/>
                </a:cubicBezTo>
                <a:cubicBezTo>
                  <a:pt x="148590" y="153114"/>
                  <a:pt x="149542" y="151210"/>
                  <a:pt x="148590" y="150257"/>
                </a:cubicBezTo>
                <a:cubicBezTo>
                  <a:pt x="147638" y="150257"/>
                  <a:pt x="147638" y="151210"/>
                  <a:pt x="147638" y="152162"/>
                </a:cubicBezTo>
                <a:cubicBezTo>
                  <a:pt x="148590" y="154067"/>
                  <a:pt x="148590" y="155020"/>
                  <a:pt x="149542" y="155020"/>
                </a:cubicBezTo>
                <a:close/>
                <a:moveTo>
                  <a:pt x="150495" y="259795"/>
                </a:moveTo>
                <a:cubicBezTo>
                  <a:pt x="149542" y="259795"/>
                  <a:pt x="148590" y="260747"/>
                  <a:pt x="149542" y="260747"/>
                </a:cubicBezTo>
                <a:cubicBezTo>
                  <a:pt x="149542" y="262652"/>
                  <a:pt x="150495" y="263604"/>
                  <a:pt x="151447" y="264557"/>
                </a:cubicBezTo>
                <a:cubicBezTo>
                  <a:pt x="151447" y="264557"/>
                  <a:pt x="151447" y="263604"/>
                  <a:pt x="151447" y="263604"/>
                </a:cubicBezTo>
                <a:cubicBezTo>
                  <a:pt x="152400" y="262652"/>
                  <a:pt x="151447" y="260747"/>
                  <a:pt x="150495" y="259795"/>
                </a:cubicBezTo>
                <a:close/>
                <a:moveTo>
                  <a:pt x="151447" y="130254"/>
                </a:moveTo>
                <a:cubicBezTo>
                  <a:pt x="150495" y="130254"/>
                  <a:pt x="149542" y="131207"/>
                  <a:pt x="150495" y="132160"/>
                </a:cubicBezTo>
                <a:cubicBezTo>
                  <a:pt x="150495" y="132160"/>
                  <a:pt x="150495" y="132160"/>
                  <a:pt x="150495" y="132160"/>
                </a:cubicBezTo>
                <a:cubicBezTo>
                  <a:pt x="151447" y="132160"/>
                  <a:pt x="150495" y="131207"/>
                  <a:pt x="151447" y="130254"/>
                </a:cubicBezTo>
                <a:close/>
                <a:moveTo>
                  <a:pt x="152400" y="130254"/>
                </a:moveTo>
                <a:cubicBezTo>
                  <a:pt x="153352" y="130254"/>
                  <a:pt x="154305" y="130254"/>
                  <a:pt x="153352" y="129302"/>
                </a:cubicBezTo>
                <a:cubicBezTo>
                  <a:pt x="153352" y="129302"/>
                  <a:pt x="153352" y="129302"/>
                  <a:pt x="152400" y="130254"/>
                </a:cubicBezTo>
                <a:lnTo>
                  <a:pt x="151447" y="130254"/>
                </a:lnTo>
                <a:lnTo>
                  <a:pt x="152400" y="130254"/>
                </a:lnTo>
                <a:close/>
                <a:moveTo>
                  <a:pt x="154305" y="79772"/>
                </a:moveTo>
                <a:cubicBezTo>
                  <a:pt x="154305" y="79772"/>
                  <a:pt x="153352" y="78820"/>
                  <a:pt x="154305" y="79772"/>
                </a:cubicBezTo>
                <a:cubicBezTo>
                  <a:pt x="152400" y="79772"/>
                  <a:pt x="152400" y="79772"/>
                  <a:pt x="152400" y="79772"/>
                </a:cubicBezTo>
                <a:cubicBezTo>
                  <a:pt x="152400" y="79772"/>
                  <a:pt x="152400" y="80724"/>
                  <a:pt x="153352" y="80724"/>
                </a:cubicBezTo>
                <a:cubicBezTo>
                  <a:pt x="153352" y="80724"/>
                  <a:pt x="154305" y="79772"/>
                  <a:pt x="154305" y="79772"/>
                </a:cubicBezTo>
                <a:close/>
                <a:moveTo>
                  <a:pt x="153352" y="158829"/>
                </a:moveTo>
                <a:lnTo>
                  <a:pt x="153352" y="158829"/>
                </a:lnTo>
                <a:cubicBezTo>
                  <a:pt x="152400" y="159782"/>
                  <a:pt x="153352" y="159782"/>
                  <a:pt x="153352" y="159782"/>
                </a:cubicBezTo>
                <a:cubicBezTo>
                  <a:pt x="153352" y="159782"/>
                  <a:pt x="154305" y="159782"/>
                  <a:pt x="153352" y="158829"/>
                </a:cubicBezTo>
                <a:cubicBezTo>
                  <a:pt x="155257" y="158829"/>
                  <a:pt x="154305" y="158829"/>
                  <a:pt x="153352" y="158829"/>
                </a:cubicBezTo>
                <a:close/>
                <a:moveTo>
                  <a:pt x="155257" y="145495"/>
                </a:moveTo>
                <a:cubicBezTo>
                  <a:pt x="155257" y="145495"/>
                  <a:pt x="155257" y="145495"/>
                  <a:pt x="155257" y="145495"/>
                </a:cubicBezTo>
                <a:cubicBezTo>
                  <a:pt x="154305" y="145495"/>
                  <a:pt x="154305" y="145495"/>
                  <a:pt x="153352" y="145495"/>
                </a:cubicBezTo>
                <a:lnTo>
                  <a:pt x="153352" y="146447"/>
                </a:lnTo>
                <a:cubicBezTo>
                  <a:pt x="154305" y="146447"/>
                  <a:pt x="155257" y="146447"/>
                  <a:pt x="155257" y="14549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29" name="Rectangle 328">
            <a:extLst>
              <a:ext uri="{FF2B5EF4-FFF2-40B4-BE49-F238E27FC236}">
                <a16:creationId xmlns:a16="http://schemas.microsoft.com/office/drawing/2014/main" id="{71175741-2835-EDF3-8458-F817F5CB65EC}"/>
              </a:ext>
            </a:extLst>
          </p:cNvPr>
          <p:cNvSpPr/>
          <p:nvPr/>
        </p:nvSpPr>
        <p:spPr>
          <a:xfrm>
            <a:off x="3841781" y="1107254"/>
            <a:ext cx="3381152" cy="23390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Consumer Oriented: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sell digital-only products to customers all over the world.</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Business Oriented: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incorporate blockchain technology and accept all kinds of digital payments.</a:t>
            </a:r>
            <a:endParaRPr lang="en-US" sz="1000" dirty="0">
              <a:effectLst/>
              <a:ea typeface="Calibri" panose="020F0502020204030204" pitchFamily="34" charset="0"/>
              <a:cs typeface="Times New Roman" panose="02020603050405020304" pitchFamily="18" charset="0"/>
            </a:endParaRPr>
          </a:p>
        </p:txBody>
      </p:sp>
      <p:sp>
        <p:nvSpPr>
          <p:cNvPr id="330" name="Rectangle 329">
            <a:extLst>
              <a:ext uri="{FF2B5EF4-FFF2-40B4-BE49-F238E27FC236}">
                <a16:creationId xmlns:a16="http://schemas.microsoft.com/office/drawing/2014/main" id="{01E4FEBF-A5C0-FF35-30D4-369E090294D2}"/>
              </a:ext>
            </a:extLst>
          </p:cNvPr>
          <p:cNvSpPr/>
          <p:nvPr/>
        </p:nvSpPr>
        <p:spPr>
          <a:xfrm>
            <a:off x="7844190" y="1118394"/>
            <a:ext cx="3739670" cy="21167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Infrastructure in Infancy: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There will be a substantial number of growing pains.</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No Mentors or Experts: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Because the metaverse is new, there are no proven mentors or experts to help guide us.</a:t>
            </a:r>
            <a:endParaRPr lang="en-US" sz="1000" dirty="0">
              <a:effectLst/>
              <a:ea typeface="Calibri" panose="020F0502020204030204" pitchFamily="34" charset="0"/>
              <a:cs typeface="Times New Roman" panose="02020603050405020304" pitchFamily="18" charset="0"/>
            </a:endParaRPr>
          </a:p>
        </p:txBody>
      </p:sp>
      <p:sp>
        <p:nvSpPr>
          <p:cNvPr id="331" name="Rectangle 330">
            <a:extLst>
              <a:ext uri="{FF2B5EF4-FFF2-40B4-BE49-F238E27FC236}">
                <a16:creationId xmlns:a16="http://schemas.microsoft.com/office/drawing/2014/main" id="{C2EB99B9-D349-CB7B-5803-E4DF38CB651A}"/>
              </a:ext>
            </a:extLst>
          </p:cNvPr>
          <p:cNvSpPr/>
          <p:nvPr/>
        </p:nvSpPr>
        <p:spPr>
          <a:xfrm>
            <a:off x="3802684" y="3655659"/>
            <a:ext cx="3542800"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Digital Expansion: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have an opportunity to reach a much broader (i.e., worldwide) audience.</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New Revenue Streams: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create new digital and real-world product lines and set ourselves up for future growth and evolution.</a:t>
            </a:r>
            <a:endParaRPr lang="en-US" sz="1000" dirty="0">
              <a:effectLst/>
              <a:ea typeface="Calibri" panose="020F0502020204030204" pitchFamily="34" charset="0"/>
              <a:cs typeface="Times New Roman" panose="02020603050405020304" pitchFamily="18" charset="0"/>
            </a:endParaRPr>
          </a:p>
        </p:txBody>
      </p:sp>
      <p:sp>
        <p:nvSpPr>
          <p:cNvPr id="332" name="Rectangle 331">
            <a:extLst>
              <a:ext uri="{FF2B5EF4-FFF2-40B4-BE49-F238E27FC236}">
                <a16:creationId xmlns:a16="http://schemas.microsoft.com/office/drawing/2014/main" id="{EDB1A0A1-3369-8492-E2CD-143DA9977575}"/>
              </a:ext>
            </a:extLst>
          </p:cNvPr>
          <p:cNvSpPr/>
          <p:nvPr/>
        </p:nvSpPr>
        <p:spPr>
          <a:xfrm>
            <a:off x="7844190" y="3722503"/>
            <a:ext cx="3911514"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Security: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Not enough is known about cybersecurity and the risks of hacking within the metaverse.</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Crime and Harassment: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It is difficult to enforce rules and laws in a digital space.</a:t>
            </a:r>
            <a:endParaRPr lang="en-US" sz="1000" dirty="0">
              <a:effectLst/>
              <a:ea typeface="Calibri" panose="020F0502020204030204" pitchFamily="34" charset="0"/>
              <a:cs typeface="Times New Roman" panose="02020603050405020304" pitchFamily="18" charset="0"/>
            </a:endParaRPr>
          </a:p>
        </p:txBody>
      </p:sp>
      <p:sp>
        <p:nvSpPr>
          <p:cNvPr id="408" name="Rectangle 407">
            <a:extLst>
              <a:ext uri="{FF2B5EF4-FFF2-40B4-BE49-F238E27FC236}">
                <a16:creationId xmlns:a16="http://schemas.microsoft.com/office/drawing/2014/main" id="{63C277D0-F86C-502D-9943-8FFCF7EEB341}"/>
              </a:ext>
            </a:extLst>
          </p:cNvPr>
          <p:cNvSpPr/>
          <p:nvPr/>
        </p:nvSpPr>
        <p:spPr>
          <a:xfrm>
            <a:off x="326455" y="1113920"/>
            <a:ext cx="2545793" cy="1453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a:lnSpc>
                <a:spcPct val="115000"/>
              </a:lnSpc>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Determine if an expansion into the metaverse is beneficial to our business.</a:t>
            </a:r>
            <a:endParaRPr lang="en-US" sz="13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sp>
        <p:nvSpPr>
          <p:cNvPr id="409" name="Rectangle 408">
            <a:extLst>
              <a:ext uri="{FF2B5EF4-FFF2-40B4-BE49-F238E27FC236}">
                <a16:creationId xmlns:a16="http://schemas.microsoft.com/office/drawing/2014/main" id="{7618A27A-8229-D02A-89DD-01C7C1A127E6}"/>
              </a:ext>
            </a:extLst>
          </p:cNvPr>
          <p:cNvSpPr/>
          <p:nvPr/>
        </p:nvSpPr>
        <p:spPr>
          <a:xfrm>
            <a:off x="326455" y="3933373"/>
            <a:ext cx="3154684" cy="22031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marL="0" marR="0">
              <a:lnSpc>
                <a:spcPct val="115000"/>
              </a:lnSpc>
              <a:spcBef>
                <a:spcPts val="0"/>
              </a:spcBef>
              <a:spcAft>
                <a:spcPts val="0"/>
              </a:spcAft>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Start a trial and continue research. Look into advertising opportunities and virtual storefront costs. Meet with a metaverse rep about security and legal policies. </a:t>
            </a: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grpSp>
        <p:nvGrpSpPr>
          <p:cNvPr id="447" name="Group 446">
            <a:extLst>
              <a:ext uri="{FF2B5EF4-FFF2-40B4-BE49-F238E27FC236}">
                <a16:creationId xmlns:a16="http://schemas.microsoft.com/office/drawing/2014/main" id="{8578CC7B-F326-0D10-149E-5572B51BB65F}"/>
              </a:ext>
            </a:extLst>
          </p:cNvPr>
          <p:cNvGrpSpPr>
            <a:grpSpLocks noChangeAspect="1"/>
          </p:cNvGrpSpPr>
          <p:nvPr/>
        </p:nvGrpSpPr>
        <p:grpSpPr>
          <a:xfrm>
            <a:off x="341571" y="769493"/>
            <a:ext cx="1854395" cy="310896"/>
            <a:chOff x="12726940" y="963379"/>
            <a:chExt cx="1919261" cy="321771"/>
          </a:xfrm>
        </p:grpSpPr>
        <p:sp>
          <p:nvSpPr>
            <p:cNvPr id="411" name="Freeform 410">
              <a:extLst>
                <a:ext uri="{FF2B5EF4-FFF2-40B4-BE49-F238E27FC236}">
                  <a16:creationId xmlns:a16="http://schemas.microsoft.com/office/drawing/2014/main" id="{47A986B6-D7C0-C34C-EE16-95725016F19D}"/>
                </a:ext>
              </a:extLst>
            </p:cNvPr>
            <p:cNvSpPr/>
            <p:nvPr/>
          </p:nvSpPr>
          <p:spPr>
            <a:xfrm>
              <a:off x="12726940" y="965499"/>
              <a:ext cx="226182" cy="244675"/>
            </a:xfrm>
            <a:custGeom>
              <a:avLst/>
              <a:gdLst>
                <a:gd name="connsiteX0" fmla="*/ 240983 w 241935"/>
                <a:gd name="connsiteY0" fmla="*/ 257360 h 261883"/>
                <a:gd name="connsiteX1" fmla="*/ 236220 w 241935"/>
                <a:gd name="connsiteY1" fmla="*/ 260217 h 261883"/>
                <a:gd name="connsiteX2" fmla="*/ 213360 w 241935"/>
                <a:gd name="connsiteY2" fmla="*/ 260217 h 261883"/>
                <a:gd name="connsiteX3" fmla="*/ 180975 w 241935"/>
                <a:gd name="connsiteY3" fmla="*/ 261170 h 261883"/>
                <a:gd name="connsiteX4" fmla="*/ 160973 w 241935"/>
                <a:gd name="connsiteY4" fmla="*/ 261170 h 261883"/>
                <a:gd name="connsiteX5" fmla="*/ 137160 w 241935"/>
                <a:gd name="connsiteY5" fmla="*/ 261170 h 261883"/>
                <a:gd name="connsiteX6" fmla="*/ 121920 w 241935"/>
                <a:gd name="connsiteY6" fmla="*/ 261170 h 261883"/>
                <a:gd name="connsiteX7" fmla="*/ 120968 w 241935"/>
                <a:gd name="connsiteY7" fmla="*/ 261170 h 261883"/>
                <a:gd name="connsiteX8" fmla="*/ 116205 w 241935"/>
                <a:gd name="connsiteY8" fmla="*/ 257360 h 261883"/>
                <a:gd name="connsiteX9" fmla="*/ 120968 w 241935"/>
                <a:gd name="connsiteY9" fmla="*/ 252597 h 261883"/>
                <a:gd name="connsiteX10" fmla="*/ 137160 w 241935"/>
                <a:gd name="connsiteY10" fmla="*/ 250692 h 261883"/>
                <a:gd name="connsiteX11" fmla="*/ 146685 w 241935"/>
                <a:gd name="connsiteY11" fmla="*/ 243072 h 261883"/>
                <a:gd name="connsiteX12" fmla="*/ 147638 w 241935"/>
                <a:gd name="connsiteY12" fmla="*/ 232595 h 261883"/>
                <a:gd name="connsiteX13" fmla="*/ 137160 w 241935"/>
                <a:gd name="connsiteY13" fmla="*/ 198305 h 261883"/>
                <a:gd name="connsiteX14" fmla="*/ 127635 w 241935"/>
                <a:gd name="connsiteY14" fmla="*/ 191637 h 261883"/>
                <a:gd name="connsiteX15" fmla="*/ 108585 w 241935"/>
                <a:gd name="connsiteY15" fmla="*/ 191637 h 261883"/>
                <a:gd name="connsiteX16" fmla="*/ 89535 w 241935"/>
                <a:gd name="connsiteY16" fmla="*/ 191637 h 261883"/>
                <a:gd name="connsiteX17" fmla="*/ 67628 w 241935"/>
                <a:gd name="connsiteY17" fmla="*/ 192589 h 261883"/>
                <a:gd name="connsiteX18" fmla="*/ 60008 w 241935"/>
                <a:gd name="connsiteY18" fmla="*/ 198305 h 261883"/>
                <a:gd name="connsiteX19" fmla="*/ 48578 w 241935"/>
                <a:gd name="connsiteY19" fmla="*/ 233547 h 261883"/>
                <a:gd name="connsiteX20" fmla="*/ 54293 w 241935"/>
                <a:gd name="connsiteY20" fmla="*/ 247835 h 261883"/>
                <a:gd name="connsiteX21" fmla="*/ 65723 w 241935"/>
                <a:gd name="connsiteY21" fmla="*/ 250692 h 261883"/>
                <a:gd name="connsiteX22" fmla="*/ 80010 w 241935"/>
                <a:gd name="connsiteY22" fmla="*/ 251645 h 261883"/>
                <a:gd name="connsiteX23" fmla="*/ 84773 w 241935"/>
                <a:gd name="connsiteY23" fmla="*/ 256407 h 261883"/>
                <a:gd name="connsiteX24" fmla="*/ 79058 w 241935"/>
                <a:gd name="connsiteY24" fmla="*/ 260217 h 261883"/>
                <a:gd name="connsiteX25" fmla="*/ 54293 w 241935"/>
                <a:gd name="connsiteY25" fmla="*/ 260217 h 261883"/>
                <a:gd name="connsiteX26" fmla="*/ 38100 w 241935"/>
                <a:gd name="connsiteY26" fmla="*/ 260217 h 261883"/>
                <a:gd name="connsiteX27" fmla="*/ 27623 w 241935"/>
                <a:gd name="connsiteY27" fmla="*/ 260217 h 261883"/>
                <a:gd name="connsiteX28" fmla="*/ 21908 w 241935"/>
                <a:gd name="connsiteY28" fmla="*/ 260217 h 261883"/>
                <a:gd name="connsiteX29" fmla="*/ 15240 w 241935"/>
                <a:gd name="connsiteY29" fmla="*/ 260217 h 261883"/>
                <a:gd name="connsiteX30" fmla="*/ 5715 w 241935"/>
                <a:gd name="connsiteY30" fmla="*/ 259264 h 261883"/>
                <a:gd name="connsiteX31" fmla="*/ 1905 w 241935"/>
                <a:gd name="connsiteY31" fmla="*/ 258312 h 261883"/>
                <a:gd name="connsiteX32" fmla="*/ 0 w 241935"/>
                <a:gd name="connsiteY32" fmla="*/ 253550 h 261883"/>
                <a:gd name="connsiteX33" fmla="*/ 3810 w 241935"/>
                <a:gd name="connsiteY33" fmla="*/ 251645 h 261883"/>
                <a:gd name="connsiteX34" fmla="*/ 11430 w 241935"/>
                <a:gd name="connsiteY34" fmla="*/ 251645 h 261883"/>
                <a:gd name="connsiteX35" fmla="*/ 21908 w 241935"/>
                <a:gd name="connsiteY35" fmla="*/ 247835 h 261883"/>
                <a:gd name="connsiteX36" fmla="*/ 40005 w 241935"/>
                <a:gd name="connsiteY36" fmla="*/ 224022 h 261883"/>
                <a:gd name="connsiteX37" fmla="*/ 59055 w 241935"/>
                <a:gd name="connsiteY37" fmla="*/ 169730 h 261883"/>
                <a:gd name="connsiteX38" fmla="*/ 75248 w 241935"/>
                <a:gd name="connsiteY38" fmla="*/ 123057 h 261883"/>
                <a:gd name="connsiteX39" fmla="*/ 105728 w 241935"/>
                <a:gd name="connsiteY39" fmla="*/ 27807 h 261883"/>
                <a:gd name="connsiteX40" fmla="*/ 113348 w 241935"/>
                <a:gd name="connsiteY40" fmla="*/ 5900 h 261883"/>
                <a:gd name="connsiteX41" fmla="*/ 121920 w 241935"/>
                <a:gd name="connsiteY41" fmla="*/ 185 h 261883"/>
                <a:gd name="connsiteX42" fmla="*/ 124778 w 241935"/>
                <a:gd name="connsiteY42" fmla="*/ 185 h 261883"/>
                <a:gd name="connsiteX43" fmla="*/ 137160 w 241935"/>
                <a:gd name="connsiteY43" fmla="*/ 8757 h 261883"/>
                <a:gd name="connsiteX44" fmla="*/ 156210 w 241935"/>
                <a:gd name="connsiteY44" fmla="*/ 62097 h 261883"/>
                <a:gd name="connsiteX45" fmla="*/ 163830 w 241935"/>
                <a:gd name="connsiteY45" fmla="*/ 82100 h 261883"/>
                <a:gd name="connsiteX46" fmla="*/ 186690 w 241935"/>
                <a:gd name="connsiteY46" fmla="*/ 151632 h 261883"/>
                <a:gd name="connsiteX47" fmla="*/ 195263 w 241935"/>
                <a:gd name="connsiteY47" fmla="*/ 180207 h 261883"/>
                <a:gd name="connsiteX48" fmla="*/ 198120 w 241935"/>
                <a:gd name="connsiteY48" fmla="*/ 190685 h 261883"/>
                <a:gd name="connsiteX49" fmla="*/ 213360 w 241935"/>
                <a:gd name="connsiteY49" fmla="*/ 229737 h 261883"/>
                <a:gd name="connsiteX50" fmla="*/ 220980 w 241935"/>
                <a:gd name="connsiteY50" fmla="*/ 242120 h 261883"/>
                <a:gd name="connsiteX51" fmla="*/ 234315 w 241935"/>
                <a:gd name="connsiteY51" fmla="*/ 249739 h 261883"/>
                <a:gd name="connsiteX52" fmla="*/ 241935 w 241935"/>
                <a:gd name="connsiteY52" fmla="*/ 251645 h 261883"/>
                <a:gd name="connsiteX53" fmla="*/ 240983 w 241935"/>
                <a:gd name="connsiteY53" fmla="*/ 257360 h 261883"/>
                <a:gd name="connsiteX54" fmla="*/ 128588 w 241935"/>
                <a:gd name="connsiteY54" fmla="*/ 177350 h 261883"/>
                <a:gd name="connsiteX55" fmla="*/ 126683 w 241935"/>
                <a:gd name="connsiteY55" fmla="*/ 172587 h 261883"/>
                <a:gd name="connsiteX56" fmla="*/ 107633 w 241935"/>
                <a:gd name="connsiteY56" fmla="*/ 113532 h 261883"/>
                <a:gd name="connsiteX57" fmla="*/ 100013 w 241935"/>
                <a:gd name="connsiteY57" fmla="*/ 93530 h 261883"/>
                <a:gd name="connsiteX58" fmla="*/ 97155 w 241935"/>
                <a:gd name="connsiteY58" fmla="*/ 90672 h 261883"/>
                <a:gd name="connsiteX59" fmla="*/ 94298 w 241935"/>
                <a:gd name="connsiteY59" fmla="*/ 94482 h 261883"/>
                <a:gd name="connsiteX60" fmla="*/ 94298 w 241935"/>
                <a:gd name="connsiteY60" fmla="*/ 94482 h 261883"/>
                <a:gd name="connsiteX61" fmla="*/ 81915 w 241935"/>
                <a:gd name="connsiteY61" fmla="*/ 130677 h 261883"/>
                <a:gd name="connsiteX62" fmla="*/ 64770 w 241935"/>
                <a:gd name="connsiteY62" fmla="*/ 176397 h 261883"/>
                <a:gd name="connsiteX63" fmla="*/ 68580 w 241935"/>
                <a:gd name="connsiteY63" fmla="*/ 182112 h 261883"/>
                <a:gd name="connsiteX64" fmla="*/ 95250 w 241935"/>
                <a:gd name="connsiteY64" fmla="*/ 182112 h 261883"/>
                <a:gd name="connsiteX65" fmla="*/ 117158 w 241935"/>
                <a:gd name="connsiteY65" fmla="*/ 181160 h 261883"/>
                <a:gd name="connsiteX66" fmla="*/ 123825 w 241935"/>
                <a:gd name="connsiteY66" fmla="*/ 180207 h 261883"/>
                <a:gd name="connsiteX67" fmla="*/ 128588 w 241935"/>
                <a:gd name="connsiteY67" fmla="*/ 177350 h 261883"/>
                <a:gd name="connsiteX68" fmla="*/ 106680 w 241935"/>
                <a:gd name="connsiteY68" fmla="*/ 78289 h 261883"/>
                <a:gd name="connsiteX69" fmla="*/ 107633 w 241935"/>
                <a:gd name="connsiteY69" fmla="*/ 78289 h 261883"/>
                <a:gd name="connsiteX70" fmla="*/ 107633 w 241935"/>
                <a:gd name="connsiteY70" fmla="*/ 77337 h 261883"/>
                <a:gd name="connsiteX71" fmla="*/ 106680 w 241935"/>
                <a:gd name="connsiteY71" fmla="*/ 78289 h 261883"/>
                <a:gd name="connsiteX72" fmla="*/ 106680 w 241935"/>
                <a:gd name="connsiteY72" fmla="*/ 78289 h 261883"/>
                <a:gd name="connsiteX73" fmla="*/ 107633 w 241935"/>
                <a:gd name="connsiteY73" fmla="*/ 70670 h 261883"/>
                <a:gd name="connsiteX74" fmla="*/ 107633 w 241935"/>
                <a:gd name="connsiteY74" fmla="*/ 70670 h 261883"/>
                <a:gd name="connsiteX75" fmla="*/ 108585 w 241935"/>
                <a:gd name="connsiteY75" fmla="*/ 70670 h 261883"/>
                <a:gd name="connsiteX76" fmla="*/ 107633 w 241935"/>
                <a:gd name="connsiteY76" fmla="*/ 70670 h 261883"/>
                <a:gd name="connsiteX77" fmla="*/ 107633 w 241935"/>
                <a:gd name="connsiteY77" fmla="*/ 70670 h 261883"/>
                <a:gd name="connsiteX78" fmla="*/ 107633 w 241935"/>
                <a:gd name="connsiteY78" fmla="*/ 55430 h 261883"/>
                <a:gd name="connsiteX79" fmla="*/ 111443 w 241935"/>
                <a:gd name="connsiteY79" fmla="*/ 57335 h 261883"/>
                <a:gd name="connsiteX80" fmla="*/ 112395 w 241935"/>
                <a:gd name="connsiteY80" fmla="*/ 55430 h 261883"/>
                <a:gd name="connsiteX81" fmla="*/ 112395 w 241935"/>
                <a:gd name="connsiteY81" fmla="*/ 54477 h 261883"/>
                <a:gd name="connsiteX82" fmla="*/ 110490 w 241935"/>
                <a:gd name="connsiteY82" fmla="*/ 54477 h 261883"/>
                <a:gd name="connsiteX83" fmla="*/ 107633 w 241935"/>
                <a:gd name="connsiteY83" fmla="*/ 55430 h 261883"/>
                <a:gd name="connsiteX84" fmla="*/ 107633 w 241935"/>
                <a:gd name="connsiteY84" fmla="*/ 55430 h 261883"/>
                <a:gd name="connsiteX85" fmla="*/ 109538 w 241935"/>
                <a:gd name="connsiteY85" fmla="*/ 61145 h 261883"/>
                <a:gd name="connsiteX86" fmla="*/ 109538 w 241935"/>
                <a:gd name="connsiteY86" fmla="*/ 61145 h 261883"/>
                <a:gd name="connsiteX87" fmla="*/ 109538 w 241935"/>
                <a:gd name="connsiteY87" fmla="*/ 61145 h 261883"/>
                <a:gd name="connsiteX88" fmla="*/ 109538 w 241935"/>
                <a:gd name="connsiteY88" fmla="*/ 61145 h 261883"/>
                <a:gd name="connsiteX89" fmla="*/ 109538 w 241935"/>
                <a:gd name="connsiteY89" fmla="*/ 61145 h 261883"/>
                <a:gd name="connsiteX90" fmla="*/ 111443 w 241935"/>
                <a:gd name="connsiteY90" fmla="*/ 73527 h 261883"/>
                <a:gd name="connsiteX91" fmla="*/ 111443 w 241935"/>
                <a:gd name="connsiteY91" fmla="*/ 75432 h 261883"/>
                <a:gd name="connsiteX92" fmla="*/ 111443 w 241935"/>
                <a:gd name="connsiteY92" fmla="*/ 80195 h 261883"/>
                <a:gd name="connsiteX93" fmla="*/ 112395 w 241935"/>
                <a:gd name="connsiteY93" fmla="*/ 82100 h 261883"/>
                <a:gd name="connsiteX94" fmla="*/ 115253 w 241935"/>
                <a:gd name="connsiteY94" fmla="*/ 79242 h 261883"/>
                <a:gd name="connsiteX95" fmla="*/ 113348 w 241935"/>
                <a:gd name="connsiteY95" fmla="*/ 74480 h 261883"/>
                <a:gd name="connsiteX96" fmla="*/ 111443 w 241935"/>
                <a:gd name="connsiteY96" fmla="*/ 73527 h 261883"/>
                <a:gd name="connsiteX97" fmla="*/ 113348 w 241935"/>
                <a:gd name="connsiteY97" fmla="*/ 50667 h 261883"/>
                <a:gd name="connsiteX98" fmla="*/ 113348 w 241935"/>
                <a:gd name="connsiteY98" fmla="*/ 50667 h 261883"/>
                <a:gd name="connsiteX99" fmla="*/ 115253 w 241935"/>
                <a:gd name="connsiteY99" fmla="*/ 50667 h 261883"/>
                <a:gd name="connsiteX100" fmla="*/ 120968 w 241935"/>
                <a:gd name="connsiteY100" fmla="*/ 51620 h 261883"/>
                <a:gd name="connsiteX101" fmla="*/ 120015 w 241935"/>
                <a:gd name="connsiteY101" fmla="*/ 46857 h 261883"/>
                <a:gd name="connsiteX102" fmla="*/ 115253 w 241935"/>
                <a:gd name="connsiteY102" fmla="*/ 48762 h 261883"/>
                <a:gd name="connsiteX103" fmla="*/ 114300 w 241935"/>
                <a:gd name="connsiteY103" fmla="*/ 44952 h 261883"/>
                <a:gd name="connsiteX104" fmla="*/ 115253 w 241935"/>
                <a:gd name="connsiteY104" fmla="*/ 48762 h 261883"/>
                <a:gd name="connsiteX105" fmla="*/ 115253 w 241935"/>
                <a:gd name="connsiteY105" fmla="*/ 51620 h 261883"/>
                <a:gd name="connsiteX106" fmla="*/ 113348 w 241935"/>
                <a:gd name="connsiteY106" fmla="*/ 50667 h 261883"/>
                <a:gd name="connsiteX107" fmla="*/ 114300 w 241935"/>
                <a:gd name="connsiteY107" fmla="*/ 69717 h 261883"/>
                <a:gd name="connsiteX108" fmla="*/ 114300 w 241935"/>
                <a:gd name="connsiteY108" fmla="*/ 69717 h 261883"/>
                <a:gd name="connsiteX109" fmla="*/ 116205 w 241935"/>
                <a:gd name="connsiteY109" fmla="*/ 71622 h 261883"/>
                <a:gd name="connsiteX110" fmla="*/ 116205 w 241935"/>
                <a:gd name="connsiteY110" fmla="*/ 70670 h 261883"/>
                <a:gd name="connsiteX111" fmla="*/ 114300 w 241935"/>
                <a:gd name="connsiteY111" fmla="*/ 69717 h 261883"/>
                <a:gd name="connsiteX112" fmla="*/ 114300 w 241935"/>
                <a:gd name="connsiteY112" fmla="*/ 44000 h 261883"/>
                <a:gd name="connsiteX113" fmla="*/ 117158 w 241935"/>
                <a:gd name="connsiteY113" fmla="*/ 43047 h 261883"/>
                <a:gd name="connsiteX114" fmla="*/ 118110 w 241935"/>
                <a:gd name="connsiteY114" fmla="*/ 42095 h 261883"/>
                <a:gd name="connsiteX115" fmla="*/ 117158 w 241935"/>
                <a:gd name="connsiteY115" fmla="*/ 41142 h 261883"/>
                <a:gd name="connsiteX116" fmla="*/ 114300 w 241935"/>
                <a:gd name="connsiteY116" fmla="*/ 44000 h 261883"/>
                <a:gd name="connsiteX117" fmla="*/ 123825 w 241935"/>
                <a:gd name="connsiteY117" fmla="*/ 60192 h 261883"/>
                <a:gd name="connsiteX118" fmla="*/ 123825 w 241935"/>
                <a:gd name="connsiteY118" fmla="*/ 60192 h 261883"/>
                <a:gd name="connsiteX119" fmla="*/ 121920 w 241935"/>
                <a:gd name="connsiteY119" fmla="*/ 62097 h 261883"/>
                <a:gd name="connsiteX120" fmla="*/ 119063 w 241935"/>
                <a:gd name="connsiteY120" fmla="*/ 62097 h 261883"/>
                <a:gd name="connsiteX121" fmla="*/ 115253 w 241935"/>
                <a:gd name="connsiteY121" fmla="*/ 60192 h 261883"/>
                <a:gd name="connsiteX122" fmla="*/ 115253 w 241935"/>
                <a:gd name="connsiteY122" fmla="*/ 60192 h 261883"/>
                <a:gd name="connsiteX123" fmla="*/ 119063 w 241935"/>
                <a:gd name="connsiteY123" fmla="*/ 62097 h 261883"/>
                <a:gd name="connsiteX124" fmla="*/ 119063 w 241935"/>
                <a:gd name="connsiteY124" fmla="*/ 62097 h 261883"/>
                <a:gd name="connsiteX125" fmla="*/ 120968 w 241935"/>
                <a:gd name="connsiteY125" fmla="*/ 64002 h 261883"/>
                <a:gd name="connsiteX126" fmla="*/ 121920 w 241935"/>
                <a:gd name="connsiteY126" fmla="*/ 62097 h 261883"/>
                <a:gd name="connsiteX127" fmla="*/ 123825 w 241935"/>
                <a:gd name="connsiteY127" fmla="*/ 60192 h 261883"/>
                <a:gd name="connsiteX128" fmla="*/ 116205 w 241935"/>
                <a:gd name="connsiteY128" fmla="*/ 92577 h 261883"/>
                <a:gd name="connsiteX129" fmla="*/ 118110 w 241935"/>
                <a:gd name="connsiteY129" fmla="*/ 94482 h 261883"/>
                <a:gd name="connsiteX130" fmla="*/ 119063 w 241935"/>
                <a:gd name="connsiteY130" fmla="*/ 93530 h 261883"/>
                <a:gd name="connsiteX131" fmla="*/ 118110 w 241935"/>
                <a:gd name="connsiteY131" fmla="*/ 90672 h 261883"/>
                <a:gd name="connsiteX132" fmla="*/ 116205 w 241935"/>
                <a:gd name="connsiteY132" fmla="*/ 92577 h 261883"/>
                <a:gd name="connsiteX133" fmla="*/ 116205 w 241935"/>
                <a:gd name="connsiteY133" fmla="*/ 99245 h 261883"/>
                <a:gd name="connsiteX134" fmla="*/ 116205 w 241935"/>
                <a:gd name="connsiteY134" fmla="*/ 99245 h 261883"/>
                <a:gd name="connsiteX135" fmla="*/ 121920 w 241935"/>
                <a:gd name="connsiteY135" fmla="*/ 97339 h 261883"/>
                <a:gd name="connsiteX136" fmla="*/ 122873 w 241935"/>
                <a:gd name="connsiteY136" fmla="*/ 97339 h 261883"/>
                <a:gd name="connsiteX137" fmla="*/ 125730 w 241935"/>
                <a:gd name="connsiteY137" fmla="*/ 96387 h 261883"/>
                <a:gd name="connsiteX138" fmla="*/ 124778 w 241935"/>
                <a:gd name="connsiteY138" fmla="*/ 93530 h 261883"/>
                <a:gd name="connsiteX139" fmla="*/ 122873 w 241935"/>
                <a:gd name="connsiteY139" fmla="*/ 95435 h 261883"/>
                <a:gd name="connsiteX140" fmla="*/ 121920 w 241935"/>
                <a:gd name="connsiteY140" fmla="*/ 96387 h 261883"/>
                <a:gd name="connsiteX141" fmla="*/ 116205 w 241935"/>
                <a:gd name="connsiteY141" fmla="*/ 99245 h 261883"/>
                <a:gd name="connsiteX142" fmla="*/ 116205 w 241935"/>
                <a:gd name="connsiteY142" fmla="*/ 99245 h 261883"/>
                <a:gd name="connsiteX143" fmla="*/ 131445 w 241935"/>
                <a:gd name="connsiteY143" fmla="*/ 120200 h 261883"/>
                <a:gd name="connsiteX144" fmla="*/ 131445 w 241935"/>
                <a:gd name="connsiteY144" fmla="*/ 117342 h 261883"/>
                <a:gd name="connsiteX145" fmla="*/ 128588 w 241935"/>
                <a:gd name="connsiteY145" fmla="*/ 111627 h 261883"/>
                <a:gd name="connsiteX146" fmla="*/ 123825 w 241935"/>
                <a:gd name="connsiteY146" fmla="*/ 105912 h 261883"/>
                <a:gd name="connsiteX147" fmla="*/ 117158 w 241935"/>
                <a:gd name="connsiteY147" fmla="*/ 103055 h 261883"/>
                <a:gd name="connsiteX148" fmla="*/ 115253 w 241935"/>
                <a:gd name="connsiteY148" fmla="*/ 104007 h 261883"/>
                <a:gd name="connsiteX149" fmla="*/ 117158 w 241935"/>
                <a:gd name="connsiteY149" fmla="*/ 104960 h 261883"/>
                <a:gd name="connsiteX150" fmla="*/ 120968 w 241935"/>
                <a:gd name="connsiteY150" fmla="*/ 108770 h 261883"/>
                <a:gd name="connsiteX151" fmla="*/ 118110 w 241935"/>
                <a:gd name="connsiteY151" fmla="*/ 107817 h 261883"/>
                <a:gd name="connsiteX152" fmla="*/ 117158 w 241935"/>
                <a:gd name="connsiteY152" fmla="*/ 107817 h 261883"/>
                <a:gd name="connsiteX153" fmla="*/ 120015 w 241935"/>
                <a:gd name="connsiteY153" fmla="*/ 111627 h 261883"/>
                <a:gd name="connsiteX154" fmla="*/ 120968 w 241935"/>
                <a:gd name="connsiteY154" fmla="*/ 108770 h 261883"/>
                <a:gd name="connsiteX155" fmla="*/ 124778 w 241935"/>
                <a:gd name="connsiteY155" fmla="*/ 115437 h 261883"/>
                <a:gd name="connsiteX156" fmla="*/ 126683 w 241935"/>
                <a:gd name="connsiteY156" fmla="*/ 116389 h 261883"/>
                <a:gd name="connsiteX157" fmla="*/ 129540 w 241935"/>
                <a:gd name="connsiteY157" fmla="*/ 118295 h 261883"/>
                <a:gd name="connsiteX158" fmla="*/ 127635 w 241935"/>
                <a:gd name="connsiteY158" fmla="*/ 119247 h 261883"/>
                <a:gd name="connsiteX159" fmla="*/ 126683 w 241935"/>
                <a:gd name="connsiteY159" fmla="*/ 121152 h 261883"/>
                <a:gd name="connsiteX160" fmla="*/ 131445 w 241935"/>
                <a:gd name="connsiteY160" fmla="*/ 120200 h 261883"/>
                <a:gd name="connsiteX161" fmla="*/ 118110 w 241935"/>
                <a:gd name="connsiteY161" fmla="*/ 36380 h 261883"/>
                <a:gd name="connsiteX162" fmla="*/ 121920 w 241935"/>
                <a:gd name="connsiteY162" fmla="*/ 39237 h 261883"/>
                <a:gd name="connsiteX163" fmla="*/ 122873 w 241935"/>
                <a:gd name="connsiteY163" fmla="*/ 38285 h 261883"/>
                <a:gd name="connsiteX164" fmla="*/ 118110 w 241935"/>
                <a:gd name="connsiteY164" fmla="*/ 36380 h 261883"/>
                <a:gd name="connsiteX165" fmla="*/ 118110 w 241935"/>
                <a:gd name="connsiteY165" fmla="*/ 36380 h 261883"/>
                <a:gd name="connsiteX166" fmla="*/ 121920 w 241935"/>
                <a:gd name="connsiteY166" fmla="*/ 51620 h 261883"/>
                <a:gd name="connsiteX167" fmla="*/ 121920 w 241935"/>
                <a:gd name="connsiteY167" fmla="*/ 51620 h 261883"/>
                <a:gd name="connsiteX168" fmla="*/ 123825 w 241935"/>
                <a:gd name="connsiteY168" fmla="*/ 53525 h 261883"/>
                <a:gd name="connsiteX169" fmla="*/ 124778 w 241935"/>
                <a:gd name="connsiteY169" fmla="*/ 52572 h 261883"/>
                <a:gd name="connsiteX170" fmla="*/ 121920 w 241935"/>
                <a:gd name="connsiteY170" fmla="*/ 51620 h 261883"/>
                <a:gd name="connsiteX171" fmla="*/ 121920 w 241935"/>
                <a:gd name="connsiteY171" fmla="*/ 88767 h 261883"/>
                <a:gd name="connsiteX172" fmla="*/ 121920 w 241935"/>
                <a:gd name="connsiteY172" fmla="*/ 88767 h 261883"/>
                <a:gd name="connsiteX173" fmla="*/ 121920 w 241935"/>
                <a:gd name="connsiteY173" fmla="*/ 88767 h 261883"/>
                <a:gd name="connsiteX174" fmla="*/ 121920 w 241935"/>
                <a:gd name="connsiteY174" fmla="*/ 88767 h 261883"/>
                <a:gd name="connsiteX175" fmla="*/ 121920 w 241935"/>
                <a:gd name="connsiteY175" fmla="*/ 88767 h 261883"/>
                <a:gd name="connsiteX176" fmla="*/ 123825 w 241935"/>
                <a:gd name="connsiteY176" fmla="*/ 49714 h 261883"/>
                <a:gd name="connsiteX177" fmla="*/ 127635 w 241935"/>
                <a:gd name="connsiteY177" fmla="*/ 47810 h 261883"/>
                <a:gd name="connsiteX178" fmla="*/ 126683 w 241935"/>
                <a:gd name="connsiteY178" fmla="*/ 46857 h 261883"/>
                <a:gd name="connsiteX179" fmla="*/ 122873 w 241935"/>
                <a:gd name="connsiteY179" fmla="*/ 48762 h 261883"/>
                <a:gd name="connsiteX180" fmla="*/ 123825 w 241935"/>
                <a:gd name="connsiteY180" fmla="*/ 49714 h 261883"/>
                <a:gd name="connsiteX181" fmla="*/ 122873 w 241935"/>
                <a:gd name="connsiteY181" fmla="*/ 33522 h 261883"/>
                <a:gd name="connsiteX182" fmla="*/ 122873 w 241935"/>
                <a:gd name="connsiteY182" fmla="*/ 33522 h 261883"/>
                <a:gd name="connsiteX183" fmla="*/ 123825 w 241935"/>
                <a:gd name="connsiteY183" fmla="*/ 33522 h 261883"/>
                <a:gd name="connsiteX184" fmla="*/ 122873 w 241935"/>
                <a:gd name="connsiteY184" fmla="*/ 33522 h 261883"/>
                <a:gd name="connsiteX185" fmla="*/ 122873 w 241935"/>
                <a:gd name="connsiteY185" fmla="*/ 33522 h 261883"/>
                <a:gd name="connsiteX186" fmla="*/ 124778 w 241935"/>
                <a:gd name="connsiteY186" fmla="*/ 115437 h 261883"/>
                <a:gd name="connsiteX187" fmla="*/ 123825 w 241935"/>
                <a:gd name="connsiteY187" fmla="*/ 116389 h 261883"/>
                <a:gd name="connsiteX188" fmla="*/ 124778 w 241935"/>
                <a:gd name="connsiteY188" fmla="*/ 117342 h 261883"/>
                <a:gd name="connsiteX189" fmla="*/ 124778 w 241935"/>
                <a:gd name="connsiteY189" fmla="*/ 115437 h 261883"/>
                <a:gd name="connsiteX190" fmla="*/ 124778 w 241935"/>
                <a:gd name="connsiteY190" fmla="*/ 115437 h 261883"/>
                <a:gd name="connsiteX191" fmla="*/ 124778 w 241935"/>
                <a:gd name="connsiteY191" fmla="*/ 115437 h 261883"/>
                <a:gd name="connsiteX192" fmla="*/ 124778 w 241935"/>
                <a:gd name="connsiteY192" fmla="*/ 40189 h 261883"/>
                <a:gd name="connsiteX193" fmla="*/ 125730 w 241935"/>
                <a:gd name="connsiteY193" fmla="*/ 41142 h 261883"/>
                <a:gd name="connsiteX194" fmla="*/ 126683 w 241935"/>
                <a:gd name="connsiteY194" fmla="*/ 40189 h 261883"/>
                <a:gd name="connsiteX195" fmla="*/ 125730 w 241935"/>
                <a:gd name="connsiteY195" fmla="*/ 39237 h 261883"/>
                <a:gd name="connsiteX196" fmla="*/ 124778 w 241935"/>
                <a:gd name="connsiteY196" fmla="*/ 40189 h 261883"/>
                <a:gd name="connsiteX197" fmla="*/ 133350 w 241935"/>
                <a:gd name="connsiteY197" fmla="*/ 96387 h 261883"/>
                <a:gd name="connsiteX198" fmla="*/ 136208 w 241935"/>
                <a:gd name="connsiteY198" fmla="*/ 92577 h 261883"/>
                <a:gd name="connsiteX199" fmla="*/ 134303 w 241935"/>
                <a:gd name="connsiteY199" fmla="*/ 87814 h 261883"/>
                <a:gd name="connsiteX200" fmla="*/ 133350 w 241935"/>
                <a:gd name="connsiteY200" fmla="*/ 86862 h 261883"/>
                <a:gd name="connsiteX201" fmla="*/ 127635 w 241935"/>
                <a:gd name="connsiteY201" fmla="*/ 92577 h 261883"/>
                <a:gd name="connsiteX202" fmla="*/ 127635 w 241935"/>
                <a:gd name="connsiteY202" fmla="*/ 93530 h 261883"/>
                <a:gd name="connsiteX203" fmla="*/ 127635 w 241935"/>
                <a:gd name="connsiteY203" fmla="*/ 97339 h 261883"/>
                <a:gd name="connsiteX204" fmla="*/ 125730 w 241935"/>
                <a:gd name="connsiteY204" fmla="*/ 104007 h 261883"/>
                <a:gd name="connsiteX205" fmla="*/ 125730 w 241935"/>
                <a:gd name="connsiteY205" fmla="*/ 104960 h 261883"/>
                <a:gd name="connsiteX206" fmla="*/ 128588 w 241935"/>
                <a:gd name="connsiteY206" fmla="*/ 107817 h 261883"/>
                <a:gd name="connsiteX207" fmla="*/ 128588 w 241935"/>
                <a:gd name="connsiteY207" fmla="*/ 104960 h 261883"/>
                <a:gd name="connsiteX208" fmla="*/ 129540 w 241935"/>
                <a:gd name="connsiteY208" fmla="*/ 103055 h 261883"/>
                <a:gd name="connsiteX209" fmla="*/ 130493 w 241935"/>
                <a:gd name="connsiteY209" fmla="*/ 101150 h 261883"/>
                <a:gd name="connsiteX210" fmla="*/ 133350 w 241935"/>
                <a:gd name="connsiteY210" fmla="*/ 96387 h 261883"/>
                <a:gd name="connsiteX211" fmla="*/ 126683 w 241935"/>
                <a:gd name="connsiteY211" fmla="*/ 134487 h 261883"/>
                <a:gd name="connsiteX212" fmla="*/ 127635 w 241935"/>
                <a:gd name="connsiteY212" fmla="*/ 135439 h 261883"/>
                <a:gd name="connsiteX213" fmla="*/ 128588 w 241935"/>
                <a:gd name="connsiteY213" fmla="*/ 134487 h 261883"/>
                <a:gd name="connsiteX214" fmla="*/ 126683 w 241935"/>
                <a:gd name="connsiteY214" fmla="*/ 134487 h 261883"/>
                <a:gd name="connsiteX215" fmla="*/ 126683 w 241935"/>
                <a:gd name="connsiteY215" fmla="*/ 134487 h 261883"/>
                <a:gd name="connsiteX216" fmla="*/ 134303 w 241935"/>
                <a:gd name="connsiteY216" fmla="*/ 72575 h 261883"/>
                <a:gd name="connsiteX217" fmla="*/ 132398 w 241935"/>
                <a:gd name="connsiteY217" fmla="*/ 70670 h 261883"/>
                <a:gd name="connsiteX218" fmla="*/ 130493 w 241935"/>
                <a:gd name="connsiteY218" fmla="*/ 69717 h 261883"/>
                <a:gd name="connsiteX219" fmla="*/ 130493 w 241935"/>
                <a:gd name="connsiteY219" fmla="*/ 71622 h 261883"/>
                <a:gd name="connsiteX220" fmla="*/ 134303 w 241935"/>
                <a:gd name="connsiteY220" fmla="*/ 72575 h 261883"/>
                <a:gd name="connsiteX221" fmla="*/ 134303 w 241935"/>
                <a:gd name="connsiteY221" fmla="*/ 76385 h 261883"/>
                <a:gd name="connsiteX222" fmla="*/ 128588 w 241935"/>
                <a:gd name="connsiteY222" fmla="*/ 78289 h 261883"/>
                <a:gd name="connsiteX223" fmla="*/ 126683 w 241935"/>
                <a:gd name="connsiteY223" fmla="*/ 79242 h 261883"/>
                <a:gd name="connsiteX224" fmla="*/ 129540 w 241935"/>
                <a:gd name="connsiteY224" fmla="*/ 80195 h 261883"/>
                <a:gd name="connsiteX225" fmla="*/ 135255 w 241935"/>
                <a:gd name="connsiteY225" fmla="*/ 81147 h 261883"/>
                <a:gd name="connsiteX226" fmla="*/ 135255 w 241935"/>
                <a:gd name="connsiteY226" fmla="*/ 81147 h 261883"/>
                <a:gd name="connsiteX227" fmla="*/ 137160 w 241935"/>
                <a:gd name="connsiteY227" fmla="*/ 76385 h 261883"/>
                <a:gd name="connsiteX228" fmla="*/ 138113 w 241935"/>
                <a:gd name="connsiteY228" fmla="*/ 71622 h 261883"/>
                <a:gd name="connsiteX229" fmla="*/ 134303 w 241935"/>
                <a:gd name="connsiteY229" fmla="*/ 72575 h 261883"/>
                <a:gd name="connsiteX230" fmla="*/ 127635 w 241935"/>
                <a:gd name="connsiteY230" fmla="*/ 59239 h 261883"/>
                <a:gd name="connsiteX231" fmla="*/ 127635 w 241935"/>
                <a:gd name="connsiteY231" fmla="*/ 59239 h 261883"/>
                <a:gd name="connsiteX232" fmla="*/ 127635 w 241935"/>
                <a:gd name="connsiteY232" fmla="*/ 60192 h 261883"/>
                <a:gd name="connsiteX233" fmla="*/ 131445 w 241935"/>
                <a:gd name="connsiteY233" fmla="*/ 58287 h 261883"/>
                <a:gd name="connsiteX234" fmla="*/ 133350 w 241935"/>
                <a:gd name="connsiteY234" fmla="*/ 59239 h 261883"/>
                <a:gd name="connsiteX235" fmla="*/ 133350 w 241935"/>
                <a:gd name="connsiteY235" fmla="*/ 58287 h 261883"/>
                <a:gd name="connsiteX236" fmla="*/ 131445 w 241935"/>
                <a:gd name="connsiteY236" fmla="*/ 58287 h 261883"/>
                <a:gd name="connsiteX237" fmla="*/ 127635 w 241935"/>
                <a:gd name="connsiteY237" fmla="*/ 59239 h 261883"/>
                <a:gd name="connsiteX238" fmla="*/ 128588 w 241935"/>
                <a:gd name="connsiteY238" fmla="*/ 69717 h 261883"/>
                <a:gd name="connsiteX239" fmla="*/ 128588 w 241935"/>
                <a:gd name="connsiteY239" fmla="*/ 69717 h 261883"/>
                <a:gd name="connsiteX240" fmla="*/ 128588 w 241935"/>
                <a:gd name="connsiteY240" fmla="*/ 67812 h 261883"/>
                <a:gd name="connsiteX241" fmla="*/ 128588 w 241935"/>
                <a:gd name="connsiteY241" fmla="*/ 69717 h 261883"/>
                <a:gd name="connsiteX242" fmla="*/ 128588 w 241935"/>
                <a:gd name="connsiteY242" fmla="*/ 69717 h 261883"/>
                <a:gd name="connsiteX243" fmla="*/ 133350 w 241935"/>
                <a:gd name="connsiteY243" fmla="*/ 134487 h 261883"/>
                <a:gd name="connsiteX244" fmla="*/ 134303 w 241935"/>
                <a:gd name="connsiteY244" fmla="*/ 135439 h 261883"/>
                <a:gd name="connsiteX245" fmla="*/ 135255 w 241935"/>
                <a:gd name="connsiteY245" fmla="*/ 134487 h 261883"/>
                <a:gd name="connsiteX246" fmla="*/ 134303 w 241935"/>
                <a:gd name="connsiteY246" fmla="*/ 131630 h 261883"/>
                <a:gd name="connsiteX247" fmla="*/ 136208 w 241935"/>
                <a:gd name="connsiteY247" fmla="*/ 128772 h 261883"/>
                <a:gd name="connsiteX248" fmla="*/ 138113 w 241935"/>
                <a:gd name="connsiteY248" fmla="*/ 130677 h 261883"/>
                <a:gd name="connsiteX249" fmla="*/ 137160 w 241935"/>
                <a:gd name="connsiteY249" fmla="*/ 131630 h 261883"/>
                <a:gd name="connsiteX250" fmla="*/ 138113 w 241935"/>
                <a:gd name="connsiteY250" fmla="*/ 131630 h 261883"/>
                <a:gd name="connsiteX251" fmla="*/ 139065 w 241935"/>
                <a:gd name="connsiteY251" fmla="*/ 129725 h 261883"/>
                <a:gd name="connsiteX252" fmla="*/ 144780 w 241935"/>
                <a:gd name="connsiteY252" fmla="*/ 124010 h 261883"/>
                <a:gd name="connsiteX253" fmla="*/ 147638 w 241935"/>
                <a:gd name="connsiteY253" fmla="*/ 121152 h 261883"/>
                <a:gd name="connsiteX254" fmla="*/ 148590 w 241935"/>
                <a:gd name="connsiteY254" fmla="*/ 121152 h 261883"/>
                <a:gd name="connsiteX255" fmla="*/ 156210 w 241935"/>
                <a:gd name="connsiteY255" fmla="*/ 127820 h 261883"/>
                <a:gd name="connsiteX256" fmla="*/ 157163 w 241935"/>
                <a:gd name="connsiteY256" fmla="*/ 128772 h 261883"/>
                <a:gd name="connsiteX257" fmla="*/ 158115 w 241935"/>
                <a:gd name="connsiteY257" fmla="*/ 126867 h 261883"/>
                <a:gd name="connsiteX258" fmla="*/ 157163 w 241935"/>
                <a:gd name="connsiteY258" fmla="*/ 124962 h 261883"/>
                <a:gd name="connsiteX259" fmla="*/ 158115 w 241935"/>
                <a:gd name="connsiteY259" fmla="*/ 119247 h 261883"/>
                <a:gd name="connsiteX260" fmla="*/ 158115 w 241935"/>
                <a:gd name="connsiteY260" fmla="*/ 119247 h 261883"/>
                <a:gd name="connsiteX261" fmla="*/ 154305 w 241935"/>
                <a:gd name="connsiteY261" fmla="*/ 114485 h 261883"/>
                <a:gd name="connsiteX262" fmla="*/ 150495 w 241935"/>
                <a:gd name="connsiteY262" fmla="*/ 109722 h 261883"/>
                <a:gd name="connsiteX263" fmla="*/ 148590 w 241935"/>
                <a:gd name="connsiteY263" fmla="*/ 108770 h 261883"/>
                <a:gd name="connsiteX264" fmla="*/ 149543 w 241935"/>
                <a:gd name="connsiteY264" fmla="*/ 110675 h 261883"/>
                <a:gd name="connsiteX265" fmla="*/ 149543 w 241935"/>
                <a:gd name="connsiteY265" fmla="*/ 116389 h 261883"/>
                <a:gd name="connsiteX266" fmla="*/ 146685 w 241935"/>
                <a:gd name="connsiteY266" fmla="*/ 116389 h 261883"/>
                <a:gd name="connsiteX267" fmla="*/ 145733 w 241935"/>
                <a:gd name="connsiteY267" fmla="*/ 114485 h 261883"/>
                <a:gd name="connsiteX268" fmla="*/ 143828 w 241935"/>
                <a:gd name="connsiteY268" fmla="*/ 110675 h 261883"/>
                <a:gd name="connsiteX269" fmla="*/ 144780 w 241935"/>
                <a:gd name="connsiteY269" fmla="*/ 108770 h 261883"/>
                <a:gd name="connsiteX270" fmla="*/ 145733 w 241935"/>
                <a:gd name="connsiteY270" fmla="*/ 107817 h 261883"/>
                <a:gd name="connsiteX271" fmla="*/ 142875 w 241935"/>
                <a:gd name="connsiteY271" fmla="*/ 106864 h 261883"/>
                <a:gd name="connsiteX272" fmla="*/ 142875 w 241935"/>
                <a:gd name="connsiteY272" fmla="*/ 108770 h 261883"/>
                <a:gd name="connsiteX273" fmla="*/ 142875 w 241935"/>
                <a:gd name="connsiteY273" fmla="*/ 110675 h 261883"/>
                <a:gd name="connsiteX274" fmla="*/ 140970 w 241935"/>
                <a:gd name="connsiteY274" fmla="*/ 110675 h 261883"/>
                <a:gd name="connsiteX275" fmla="*/ 139065 w 241935"/>
                <a:gd name="connsiteY275" fmla="*/ 108770 h 261883"/>
                <a:gd name="connsiteX276" fmla="*/ 136208 w 241935"/>
                <a:gd name="connsiteY276" fmla="*/ 107817 h 261883"/>
                <a:gd name="connsiteX277" fmla="*/ 134303 w 241935"/>
                <a:gd name="connsiteY277" fmla="*/ 110675 h 261883"/>
                <a:gd name="connsiteX278" fmla="*/ 137160 w 241935"/>
                <a:gd name="connsiteY278" fmla="*/ 109722 h 261883"/>
                <a:gd name="connsiteX279" fmla="*/ 140970 w 241935"/>
                <a:gd name="connsiteY279" fmla="*/ 109722 h 261883"/>
                <a:gd name="connsiteX280" fmla="*/ 139065 w 241935"/>
                <a:gd name="connsiteY280" fmla="*/ 113532 h 261883"/>
                <a:gd name="connsiteX281" fmla="*/ 136208 w 241935"/>
                <a:gd name="connsiteY281" fmla="*/ 117342 h 261883"/>
                <a:gd name="connsiteX282" fmla="*/ 135255 w 241935"/>
                <a:gd name="connsiteY282" fmla="*/ 119247 h 261883"/>
                <a:gd name="connsiteX283" fmla="*/ 133350 w 241935"/>
                <a:gd name="connsiteY283" fmla="*/ 121152 h 261883"/>
                <a:gd name="connsiteX284" fmla="*/ 136208 w 241935"/>
                <a:gd name="connsiteY284" fmla="*/ 122105 h 261883"/>
                <a:gd name="connsiteX285" fmla="*/ 140018 w 241935"/>
                <a:gd name="connsiteY285" fmla="*/ 121152 h 261883"/>
                <a:gd name="connsiteX286" fmla="*/ 142875 w 241935"/>
                <a:gd name="connsiteY286" fmla="*/ 120200 h 261883"/>
                <a:gd name="connsiteX287" fmla="*/ 140970 w 241935"/>
                <a:gd name="connsiteY287" fmla="*/ 123057 h 261883"/>
                <a:gd name="connsiteX288" fmla="*/ 138113 w 241935"/>
                <a:gd name="connsiteY288" fmla="*/ 124010 h 261883"/>
                <a:gd name="connsiteX289" fmla="*/ 135255 w 241935"/>
                <a:gd name="connsiteY289" fmla="*/ 124010 h 261883"/>
                <a:gd name="connsiteX290" fmla="*/ 132398 w 241935"/>
                <a:gd name="connsiteY290" fmla="*/ 124010 h 261883"/>
                <a:gd name="connsiteX291" fmla="*/ 129540 w 241935"/>
                <a:gd name="connsiteY291" fmla="*/ 124962 h 261883"/>
                <a:gd name="connsiteX292" fmla="*/ 132398 w 241935"/>
                <a:gd name="connsiteY292" fmla="*/ 128772 h 261883"/>
                <a:gd name="connsiteX293" fmla="*/ 133350 w 241935"/>
                <a:gd name="connsiteY293" fmla="*/ 134487 h 261883"/>
                <a:gd name="connsiteX294" fmla="*/ 134303 w 241935"/>
                <a:gd name="connsiteY294" fmla="*/ 141155 h 261883"/>
                <a:gd name="connsiteX295" fmla="*/ 132398 w 241935"/>
                <a:gd name="connsiteY295" fmla="*/ 144012 h 261883"/>
                <a:gd name="connsiteX296" fmla="*/ 133350 w 241935"/>
                <a:gd name="connsiteY296" fmla="*/ 146870 h 261883"/>
                <a:gd name="connsiteX297" fmla="*/ 134303 w 241935"/>
                <a:gd name="connsiteY297" fmla="*/ 144964 h 261883"/>
                <a:gd name="connsiteX298" fmla="*/ 134303 w 241935"/>
                <a:gd name="connsiteY298" fmla="*/ 141155 h 261883"/>
                <a:gd name="connsiteX299" fmla="*/ 133350 w 241935"/>
                <a:gd name="connsiteY299" fmla="*/ 83052 h 261883"/>
                <a:gd name="connsiteX300" fmla="*/ 135255 w 241935"/>
                <a:gd name="connsiteY300" fmla="*/ 81147 h 261883"/>
                <a:gd name="connsiteX301" fmla="*/ 133350 w 241935"/>
                <a:gd name="connsiteY301" fmla="*/ 83052 h 261883"/>
                <a:gd name="connsiteX302" fmla="*/ 133350 w 241935"/>
                <a:gd name="connsiteY302" fmla="*/ 83052 h 261883"/>
                <a:gd name="connsiteX303" fmla="*/ 133350 w 241935"/>
                <a:gd name="connsiteY303" fmla="*/ 99245 h 261883"/>
                <a:gd name="connsiteX304" fmla="*/ 134303 w 241935"/>
                <a:gd name="connsiteY304" fmla="*/ 100197 h 261883"/>
                <a:gd name="connsiteX305" fmla="*/ 135255 w 241935"/>
                <a:gd name="connsiteY305" fmla="*/ 99245 h 261883"/>
                <a:gd name="connsiteX306" fmla="*/ 133350 w 241935"/>
                <a:gd name="connsiteY306" fmla="*/ 99245 h 261883"/>
                <a:gd name="connsiteX307" fmla="*/ 133350 w 241935"/>
                <a:gd name="connsiteY307" fmla="*/ 99245 h 261883"/>
                <a:gd name="connsiteX308" fmla="*/ 137160 w 241935"/>
                <a:gd name="connsiteY308" fmla="*/ 160205 h 261883"/>
                <a:gd name="connsiteX309" fmla="*/ 140970 w 241935"/>
                <a:gd name="connsiteY309" fmla="*/ 163062 h 261883"/>
                <a:gd name="connsiteX310" fmla="*/ 141923 w 241935"/>
                <a:gd name="connsiteY310" fmla="*/ 165920 h 261883"/>
                <a:gd name="connsiteX311" fmla="*/ 142875 w 241935"/>
                <a:gd name="connsiteY311" fmla="*/ 164967 h 261883"/>
                <a:gd name="connsiteX312" fmla="*/ 140970 w 241935"/>
                <a:gd name="connsiteY312" fmla="*/ 163062 h 261883"/>
                <a:gd name="connsiteX313" fmla="*/ 140970 w 241935"/>
                <a:gd name="connsiteY313" fmla="*/ 152585 h 261883"/>
                <a:gd name="connsiteX314" fmla="*/ 138113 w 241935"/>
                <a:gd name="connsiteY314" fmla="*/ 146870 h 261883"/>
                <a:gd name="connsiteX315" fmla="*/ 138113 w 241935"/>
                <a:gd name="connsiteY315" fmla="*/ 144012 h 261883"/>
                <a:gd name="connsiteX316" fmla="*/ 141923 w 241935"/>
                <a:gd name="connsiteY316" fmla="*/ 140202 h 261883"/>
                <a:gd name="connsiteX317" fmla="*/ 144780 w 241935"/>
                <a:gd name="connsiteY317" fmla="*/ 141155 h 261883"/>
                <a:gd name="connsiteX318" fmla="*/ 141923 w 241935"/>
                <a:gd name="connsiteY318" fmla="*/ 140202 h 261883"/>
                <a:gd name="connsiteX319" fmla="*/ 136208 w 241935"/>
                <a:gd name="connsiteY319" fmla="*/ 136392 h 261883"/>
                <a:gd name="connsiteX320" fmla="*/ 133350 w 241935"/>
                <a:gd name="connsiteY320" fmla="*/ 140202 h 261883"/>
                <a:gd name="connsiteX321" fmla="*/ 135255 w 241935"/>
                <a:gd name="connsiteY321" fmla="*/ 143060 h 261883"/>
                <a:gd name="connsiteX322" fmla="*/ 137160 w 241935"/>
                <a:gd name="connsiteY322" fmla="*/ 153537 h 261883"/>
                <a:gd name="connsiteX323" fmla="*/ 137160 w 241935"/>
                <a:gd name="connsiteY323" fmla="*/ 155442 h 261883"/>
                <a:gd name="connsiteX324" fmla="*/ 137160 w 241935"/>
                <a:gd name="connsiteY324" fmla="*/ 160205 h 261883"/>
                <a:gd name="connsiteX325" fmla="*/ 144780 w 241935"/>
                <a:gd name="connsiteY325" fmla="*/ 97339 h 261883"/>
                <a:gd name="connsiteX326" fmla="*/ 144780 w 241935"/>
                <a:gd name="connsiteY326" fmla="*/ 100197 h 261883"/>
                <a:gd name="connsiteX327" fmla="*/ 140018 w 241935"/>
                <a:gd name="connsiteY327" fmla="*/ 102102 h 261883"/>
                <a:gd name="connsiteX328" fmla="*/ 137160 w 241935"/>
                <a:gd name="connsiteY328" fmla="*/ 102102 h 261883"/>
                <a:gd name="connsiteX329" fmla="*/ 135255 w 241935"/>
                <a:gd name="connsiteY329" fmla="*/ 105912 h 261883"/>
                <a:gd name="connsiteX330" fmla="*/ 138113 w 241935"/>
                <a:gd name="connsiteY330" fmla="*/ 104960 h 261883"/>
                <a:gd name="connsiteX331" fmla="*/ 140018 w 241935"/>
                <a:gd name="connsiteY331" fmla="*/ 103055 h 261883"/>
                <a:gd name="connsiteX332" fmla="*/ 147638 w 241935"/>
                <a:gd name="connsiteY332" fmla="*/ 105912 h 261883"/>
                <a:gd name="connsiteX333" fmla="*/ 148590 w 241935"/>
                <a:gd name="connsiteY333" fmla="*/ 107817 h 261883"/>
                <a:gd name="connsiteX334" fmla="*/ 148590 w 241935"/>
                <a:gd name="connsiteY334" fmla="*/ 107817 h 261883"/>
                <a:gd name="connsiteX335" fmla="*/ 147638 w 241935"/>
                <a:gd name="connsiteY335" fmla="*/ 105912 h 261883"/>
                <a:gd name="connsiteX336" fmla="*/ 140018 w 241935"/>
                <a:gd name="connsiteY336" fmla="*/ 103055 h 261883"/>
                <a:gd name="connsiteX337" fmla="*/ 140018 w 241935"/>
                <a:gd name="connsiteY337" fmla="*/ 102102 h 261883"/>
                <a:gd name="connsiteX338" fmla="*/ 144780 w 241935"/>
                <a:gd name="connsiteY338" fmla="*/ 100197 h 261883"/>
                <a:gd name="connsiteX339" fmla="*/ 148590 w 241935"/>
                <a:gd name="connsiteY339" fmla="*/ 98292 h 261883"/>
                <a:gd name="connsiteX340" fmla="*/ 150495 w 241935"/>
                <a:gd name="connsiteY340" fmla="*/ 95435 h 261883"/>
                <a:gd name="connsiteX341" fmla="*/ 149543 w 241935"/>
                <a:gd name="connsiteY341" fmla="*/ 94482 h 261883"/>
                <a:gd name="connsiteX342" fmla="*/ 148590 w 241935"/>
                <a:gd name="connsiteY342" fmla="*/ 97339 h 261883"/>
                <a:gd name="connsiteX343" fmla="*/ 148590 w 241935"/>
                <a:gd name="connsiteY343" fmla="*/ 97339 h 261883"/>
                <a:gd name="connsiteX344" fmla="*/ 144780 w 241935"/>
                <a:gd name="connsiteY344" fmla="*/ 97339 h 261883"/>
                <a:gd name="connsiteX345" fmla="*/ 135255 w 241935"/>
                <a:gd name="connsiteY345" fmla="*/ 55430 h 261883"/>
                <a:gd name="connsiteX346" fmla="*/ 135255 w 241935"/>
                <a:gd name="connsiteY346" fmla="*/ 55430 h 261883"/>
                <a:gd name="connsiteX347" fmla="*/ 135255 w 241935"/>
                <a:gd name="connsiteY347" fmla="*/ 55430 h 261883"/>
                <a:gd name="connsiteX348" fmla="*/ 135255 w 241935"/>
                <a:gd name="connsiteY348" fmla="*/ 55430 h 261883"/>
                <a:gd name="connsiteX349" fmla="*/ 135255 w 241935"/>
                <a:gd name="connsiteY349" fmla="*/ 55430 h 261883"/>
                <a:gd name="connsiteX350" fmla="*/ 146685 w 241935"/>
                <a:gd name="connsiteY350" fmla="*/ 180207 h 261883"/>
                <a:gd name="connsiteX351" fmla="*/ 148590 w 241935"/>
                <a:gd name="connsiteY351" fmla="*/ 177350 h 261883"/>
                <a:gd name="connsiteX352" fmla="*/ 148590 w 241935"/>
                <a:gd name="connsiteY352" fmla="*/ 172587 h 261883"/>
                <a:gd name="connsiteX353" fmla="*/ 145733 w 241935"/>
                <a:gd name="connsiteY353" fmla="*/ 167825 h 261883"/>
                <a:gd name="connsiteX354" fmla="*/ 139065 w 241935"/>
                <a:gd name="connsiteY354" fmla="*/ 164014 h 261883"/>
                <a:gd name="connsiteX355" fmla="*/ 138113 w 241935"/>
                <a:gd name="connsiteY355" fmla="*/ 164014 h 261883"/>
                <a:gd name="connsiteX356" fmla="*/ 138113 w 241935"/>
                <a:gd name="connsiteY356" fmla="*/ 164967 h 261883"/>
                <a:gd name="connsiteX357" fmla="*/ 140018 w 241935"/>
                <a:gd name="connsiteY357" fmla="*/ 172587 h 261883"/>
                <a:gd name="connsiteX358" fmla="*/ 142875 w 241935"/>
                <a:gd name="connsiteY358" fmla="*/ 174492 h 261883"/>
                <a:gd name="connsiteX359" fmla="*/ 144780 w 241935"/>
                <a:gd name="connsiteY359" fmla="*/ 176397 h 261883"/>
                <a:gd name="connsiteX360" fmla="*/ 144780 w 241935"/>
                <a:gd name="connsiteY360" fmla="*/ 181160 h 261883"/>
                <a:gd name="connsiteX361" fmla="*/ 146685 w 241935"/>
                <a:gd name="connsiteY361" fmla="*/ 180207 h 261883"/>
                <a:gd name="connsiteX362" fmla="*/ 137160 w 241935"/>
                <a:gd name="connsiteY362" fmla="*/ 97339 h 261883"/>
                <a:gd name="connsiteX363" fmla="*/ 137160 w 241935"/>
                <a:gd name="connsiteY363" fmla="*/ 97339 h 261883"/>
                <a:gd name="connsiteX364" fmla="*/ 138113 w 241935"/>
                <a:gd name="connsiteY364" fmla="*/ 96387 h 261883"/>
                <a:gd name="connsiteX365" fmla="*/ 137160 w 241935"/>
                <a:gd name="connsiteY365" fmla="*/ 96387 h 261883"/>
                <a:gd name="connsiteX366" fmla="*/ 137160 w 241935"/>
                <a:gd name="connsiteY366" fmla="*/ 97339 h 261883"/>
                <a:gd name="connsiteX367" fmla="*/ 141923 w 241935"/>
                <a:gd name="connsiteY367" fmla="*/ 84005 h 261883"/>
                <a:gd name="connsiteX368" fmla="*/ 138113 w 241935"/>
                <a:gd name="connsiteY368" fmla="*/ 87814 h 261883"/>
                <a:gd name="connsiteX369" fmla="*/ 140018 w 241935"/>
                <a:gd name="connsiteY369" fmla="*/ 90672 h 261883"/>
                <a:gd name="connsiteX370" fmla="*/ 140970 w 241935"/>
                <a:gd name="connsiteY370" fmla="*/ 91625 h 261883"/>
                <a:gd name="connsiteX371" fmla="*/ 141923 w 241935"/>
                <a:gd name="connsiteY371" fmla="*/ 90672 h 261883"/>
                <a:gd name="connsiteX372" fmla="*/ 140970 w 241935"/>
                <a:gd name="connsiteY372" fmla="*/ 88767 h 261883"/>
                <a:gd name="connsiteX373" fmla="*/ 137160 w 241935"/>
                <a:gd name="connsiteY373" fmla="*/ 87814 h 261883"/>
                <a:gd name="connsiteX374" fmla="*/ 141923 w 241935"/>
                <a:gd name="connsiteY374" fmla="*/ 85910 h 261883"/>
                <a:gd name="connsiteX375" fmla="*/ 141923 w 241935"/>
                <a:gd name="connsiteY375" fmla="*/ 85910 h 261883"/>
                <a:gd name="connsiteX376" fmla="*/ 141923 w 241935"/>
                <a:gd name="connsiteY376" fmla="*/ 84005 h 261883"/>
                <a:gd name="connsiteX377" fmla="*/ 140970 w 241935"/>
                <a:gd name="connsiteY377" fmla="*/ 181160 h 261883"/>
                <a:gd name="connsiteX378" fmla="*/ 139065 w 241935"/>
                <a:gd name="connsiteY378" fmla="*/ 180207 h 261883"/>
                <a:gd name="connsiteX379" fmla="*/ 138113 w 241935"/>
                <a:gd name="connsiteY379" fmla="*/ 181160 h 261883"/>
                <a:gd name="connsiteX380" fmla="*/ 139065 w 241935"/>
                <a:gd name="connsiteY380" fmla="*/ 182112 h 261883"/>
                <a:gd name="connsiteX381" fmla="*/ 140970 w 241935"/>
                <a:gd name="connsiteY381" fmla="*/ 181160 h 261883"/>
                <a:gd name="connsiteX382" fmla="*/ 139065 w 241935"/>
                <a:gd name="connsiteY382" fmla="*/ 134487 h 261883"/>
                <a:gd name="connsiteX383" fmla="*/ 139065 w 241935"/>
                <a:gd name="connsiteY383" fmla="*/ 134487 h 261883"/>
                <a:gd name="connsiteX384" fmla="*/ 140018 w 241935"/>
                <a:gd name="connsiteY384" fmla="*/ 135439 h 261883"/>
                <a:gd name="connsiteX385" fmla="*/ 139065 w 241935"/>
                <a:gd name="connsiteY385" fmla="*/ 134487 h 261883"/>
                <a:gd name="connsiteX386" fmla="*/ 143828 w 241935"/>
                <a:gd name="connsiteY386" fmla="*/ 176397 h 261883"/>
                <a:gd name="connsiteX387" fmla="*/ 141923 w 241935"/>
                <a:gd name="connsiteY387" fmla="*/ 174492 h 261883"/>
                <a:gd name="connsiteX388" fmla="*/ 139065 w 241935"/>
                <a:gd name="connsiteY388" fmla="*/ 172587 h 261883"/>
                <a:gd name="connsiteX389" fmla="*/ 142875 w 241935"/>
                <a:gd name="connsiteY389" fmla="*/ 169730 h 261883"/>
                <a:gd name="connsiteX390" fmla="*/ 143828 w 241935"/>
                <a:gd name="connsiteY390" fmla="*/ 176397 h 261883"/>
                <a:gd name="connsiteX391" fmla="*/ 139065 w 241935"/>
                <a:gd name="connsiteY391" fmla="*/ 159252 h 261883"/>
                <a:gd name="connsiteX392" fmla="*/ 139065 w 241935"/>
                <a:gd name="connsiteY392" fmla="*/ 159252 h 261883"/>
                <a:gd name="connsiteX393" fmla="*/ 140970 w 241935"/>
                <a:gd name="connsiteY393" fmla="*/ 159252 h 261883"/>
                <a:gd name="connsiteX394" fmla="*/ 139065 w 241935"/>
                <a:gd name="connsiteY394" fmla="*/ 159252 h 261883"/>
                <a:gd name="connsiteX395" fmla="*/ 139065 w 241935"/>
                <a:gd name="connsiteY395" fmla="*/ 159252 h 261883"/>
                <a:gd name="connsiteX396" fmla="*/ 152400 w 241935"/>
                <a:gd name="connsiteY396" fmla="*/ 129725 h 261883"/>
                <a:gd name="connsiteX397" fmla="*/ 149543 w 241935"/>
                <a:gd name="connsiteY397" fmla="*/ 131630 h 261883"/>
                <a:gd name="connsiteX398" fmla="*/ 148590 w 241935"/>
                <a:gd name="connsiteY398" fmla="*/ 131630 h 261883"/>
                <a:gd name="connsiteX399" fmla="*/ 148590 w 241935"/>
                <a:gd name="connsiteY399" fmla="*/ 129725 h 261883"/>
                <a:gd name="connsiteX400" fmla="*/ 147638 w 241935"/>
                <a:gd name="connsiteY400" fmla="*/ 127820 h 261883"/>
                <a:gd name="connsiteX401" fmla="*/ 145733 w 241935"/>
                <a:gd name="connsiteY401" fmla="*/ 128772 h 261883"/>
                <a:gd name="connsiteX402" fmla="*/ 141923 w 241935"/>
                <a:gd name="connsiteY402" fmla="*/ 134487 h 261883"/>
                <a:gd name="connsiteX403" fmla="*/ 140018 w 241935"/>
                <a:gd name="connsiteY403" fmla="*/ 135439 h 261883"/>
                <a:gd name="connsiteX404" fmla="*/ 141923 w 241935"/>
                <a:gd name="connsiteY404" fmla="*/ 136392 h 261883"/>
                <a:gd name="connsiteX405" fmla="*/ 147638 w 241935"/>
                <a:gd name="connsiteY405" fmla="*/ 133535 h 261883"/>
                <a:gd name="connsiteX406" fmla="*/ 147638 w 241935"/>
                <a:gd name="connsiteY406" fmla="*/ 133535 h 261883"/>
                <a:gd name="connsiteX407" fmla="*/ 150495 w 241935"/>
                <a:gd name="connsiteY407" fmla="*/ 133535 h 261883"/>
                <a:gd name="connsiteX408" fmla="*/ 152400 w 241935"/>
                <a:gd name="connsiteY408" fmla="*/ 129725 h 261883"/>
                <a:gd name="connsiteX409" fmla="*/ 141923 w 241935"/>
                <a:gd name="connsiteY409" fmla="*/ 112580 h 261883"/>
                <a:gd name="connsiteX410" fmla="*/ 143828 w 241935"/>
                <a:gd name="connsiteY410" fmla="*/ 112580 h 261883"/>
                <a:gd name="connsiteX411" fmla="*/ 142875 w 241935"/>
                <a:gd name="connsiteY411" fmla="*/ 115437 h 261883"/>
                <a:gd name="connsiteX412" fmla="*/ 141923 w 241935"/>
                <a:gd name="connsiteY412" fmla="*/ 112580 h 261883"/>
                <a:gd name="connsiteX413" fmla="*/ 143828 w 241935"/>
                <a:gd name="connsiteY413" fmla="*/ 84957 h 261883"/>
                <a:gd name="connsiteX414" fmla="*/ 143828 w 241935"/>
                <a:gd name="connsiteY414" fmla="*/ 84957 h 261883"/>
                <a:gd name="connsiteX415" fmla="*/ 143828 w 241935"/>
                <a:gd name="connsiteY415" fmla="*/ 84957 h 261883"/>
                <a:gd name="connsiteX416" fmla="*/ 146685 w 241935"/>
                <a:gd name="connsiteY416" fmla="*/ 86862 h 261883"/>
                <a:gd name="connsiteX417" fmla="*/ 147638 w 241935"/>
                <a:gd name="connsiteY417" fmla="*/ 85910 h 261883"/>
                <a:gd name="connsiteX418" fmla="*/ 143828 w 241935"/>
                <a:gd name="connsiteY418" fmla="*/ 84957 h 261883"/>
                <a:gd name="connsiteX419" fmla="*/ 146685 w 241935"/>
                <a:gd name="connsiteY419" fmla="*/ 151632 h 261883"/>
                <a:gd name="connsiteX420" fmla="*/ 151448 w 241935"/>
                <a:gd name="connsiteY420" fmla="*/ 144964 h 261883"/>
                <a:gd name="connsiteX421" fmla="*/ 149543 w 241935"/>
                <a:gd name="connsiteY421" fmla="*/ 142107 h 261883"/>
                <a:gd name="connsiteX422" fmla="*/ 145733 w 241935"/>
                <a:gd name="connsiteY422" fmla="*/ 142107 h 261883"/>
                <a:gd name="connsiteX423" fmla="*/ 144780 w 241935"/>
                <a:gd name="connsiteY423" fmla="*/ 145917 h 261883"/>
                <a:gd name="connsiteX424" fmla="*/ 143828 w 241935"/>
                <a:gd name="connsiteY424" fmla="*/ 147822 h 261883"/>
                <a:gd name="connsiteX425" fmla="*/ 145733 w 241935"/>
                <a:gd name="connsiteY425" fmla="*/ 147822 h 261883"/>
                <a:gd name="connsiteX426" fmla="*/ 147638 w 241935"/>
                <a:gd name="connsiteY426" fmla="*/ 145917 h 261883"/>
                <a:gd name="connsiteX427" fmla="*/ 146685 w 241935"/>
                <a:gd name="connsiteY427" fmla="*/ 148775 h 261883"/>
                <a:gd name="connsiteX428" fmla="*/ 146685 w 241935"/>
                <a:gd name="connsiteY428" fmla="*/ 151632 h 261883"/>
                <a:gd name="connsiteX429" fmla="*/ 145733 w 241935"/>
                <a:gd name="connsiteY429" fmla="*/ 154489 h 261883"/>
                <a:gd name="connsiteX430" fmla="*/ 146685 w 241935"/>
                <a:gd name="connsiteY430" fmla="*/ 155442 h 261883"/>
                <a:gd name="connsiteX431" fmla="*/ 146685 w 241935"/>
                <a:gd name="connsiteY431" fmla="*/ 151632 h 261883"/>
                <a:gd name="connsiteX432" fmla="*/ 146685 w 241935"/>
                <a:gd name="connsiteY432" fmla="*/ 151632 h 261883"/>
                <a:gd name="connsiteX433" fmla="*/ 149543 w 241935"/>
                <a:gd name="connsiteY433" fmla="*/ 188780 h 261883"/>
                <a:gd name="connsiteX434" fmla="*/ 149543 w 241935"/>
                <a:gd name="connsiteY434" fmla="*/ 184017 h 261883"/>
                <a:gd name="connsiteX435" fmla="*/ 148590 w 241935"/>
                <a:gd name="connsiteY435" fmla="*/ 183064 h 261883"/>
                <a:gd name="connsiteX436" fmla="*/ 148590 w 241935"/>
                <a:gd name="connsiteY436" fmla="*/ 183064 h 261883"/>
                <a:gd name="connsiteX437" fmla="*/ 145733 w 241935"/>
                <a:gd name="connsiteY437" fmla="*/ 185922 h 261883"/>
                <a:gd name="connsiteX438" fmla="*/ 149543 w 241935"/>
                <a:gd name="connsiteY438" fmla="*/ 188780 h 261883"/>
                <a:gd name="connsiteX439" fmla="*/ 149543 w 241935"/>
                <a:gd name="connsiteY439" fmla="*/ 188780 h 261883"/>
                <a:gd name="connsiteX440" fmla="*/ 148590 w 241935"/>
                <a:gd name="connsiteY440" fmla="*/ 131630 h 261883"/>
                <a:gd name="connsiteX441" fmla="*/ 147638 w 241935"/>
                <a:gd name="connsiteY441" fmla="*/ 134487 h 261883"/>
                <a:gd name="connsiteX442" fmla="*/ 147638 w 241935"/>
                <a:gd name="connsiteY442" fmla="*/ 134487 h 261883"/>
                <a:gd name="connsiteX443" fmla="*/ 148590 w 241935"/>
                <a:gd name="connsiteY443" fmla="*/ 131630 h 261883"/>
                <a:gd name="connsiteX444" fmla="*/ 153353 w 241935"/>
                <a:gd name="connsiteY444" fmla="*/ 173539 h 261883"/>
                <a:gd name="connsiteX445" fmla="*/ 152400 w 241935"/>
                <a:gd name="connsiteY445" fmla="*/ 179255 h 261883"/>
                <a:gd name="connsiteX446" fmla="*/ 153353 w 241935"/>
                <a:gd name="connsiteY446" fmla="*/ 180207 h 261883"/>
                <a:gd name="connsiteX447" fmla="*/ 154305 w 241935"/>
                <a:gd name="connsiteY447" fmla="*/ 179255 h 261883"/>
                <a:gd name="connsiteX448" fmla="*/ 155258 w 241935"/>
                <a:gd name="connsiteY448" fmla="*/ 173539 h 261883"/>
                <a:gd name="connsiteX449" fmla="*/ 157163 w 241935"/>
                <a:gd name="connsiteY449" fmla="*/ 173539 h 261883"/>
                <a:gd name="connsiteX450" fmla="*/ 160020 w 241935"/>
                <a:gd name="connsiteY450" fmla="*/ 174492 h 261883"/>
                <a:gd name="connsiteX451" fmla="*/ 158115 w 241935"/>
                <a:gd name="connsiteY451" fmla="*/ 171635 h 261883"/>
                <a:gd name="connsiteX452" fmla="*/ 157163 w 241935"/>
                <a:gd name="connsiteY452" fmla="*/ 169730 h 261883"/>
                <a:gd name="connsiteX453" fmla="*/ 158115 w 241935"/>
                <a:gd name="connsiteY453" fmla="*/ 169730 h 261883"/>
                <a:gd name="connsiteX454" fmla="*/ 157163 w 241935"/>
                <a:gd name="connsiteY454" fmla="*/ 168777 h 261883"/>
                <a:gd name="connsiteX455" fmla="*/ 156210 w 241935"/>
                <a:gd name="connsiteY455" fmla="*/ 169730 h 261883"/>
                <a:gd name="connsiteX456" fmla="*/ 155258 w 241935"/>
                <a:gd name="connsiteY456" fmla="*/ 166872 h 261883"/>
                <a:gd name="connsiteX457" fmla="*/ 158115 w 241935"/>
                <a:gd name="connsiteY457" fmla="*/ 166872 h 261883"/>
                <a:gd name="connsiteX458" fmla="*/ 162878 w 241935"/>
                <a:gd name="connsiteY458" fmla="*/ 163062 h 261883"/>
                <a:gd name="connsiteX459" fmla="*/ 159068 w 241935"/>
                <a:gd name="connsiteY459" fmla="*/ 153537 h 261883"/>
                <a:gd name="connsiteX460" fmla="*/ 158115 w 241935"/>
                <a:gd name="connsiteY460" fmla="*/ 150680 h 261883"/>
                <a:gd name="connsiteX461" fmla="*/ 156210 w 241935"/>
                <a:gd name="connsiteY461" fmla="*/ 149727 h 261883"/>
                <a:gd name="connsiteX462" fmla="*/ 157163 w 241935"/>
                <a:gd name="connsiteY462" fmla="*/ 148775 h 261883"/>
                <a:gd name="connsiteX463" fmla="*/ 159068 w 241935"/>
                <a:gd name="connsiteY463" fmla="*/ 150680 h 261883"/>
                <a:gd name="connsiteX464" fmla="*/ 160020 w 241935"/>
                <a:gd name="connsiteY464" fmla="*/ 146870 h 261883"/>
                <a:gd name="connsiteX465" fmla="*/ 160020 w 241935"/>
                <a:gd name="connsiteY465" fmla="*/ 146870 h 261883"/>
                <a:gd name="connsiteX466" fmla="*/ 162878 w 241935"/>
                <a:gd name="connsiteY466" fmla="*/ 147822 h 261883"/>
                <a:gd name="connsiteX467" fmla="*/ 161925 w 241935"/>
                <a:gd name="connsiteY467" fmla="*/ 145917 h 261883"/>
                <a:gd name="connsiteX468" fmla="*/ 161925 w 241935"/>
                <a:gd name="connsiteY468" fmla="*/ 141155 h 261883"/>
                <a:gd name="connsiteX469" fmla="*/ 157163 w 241935"/>
                <a:gd name="connsiteY469" fmla="*/ 141155 h 261883"/>
                <a:gd name="connsiteX470" fmla="*/ 153353 w 241935"/>
                <a:gd name="connsiteY470" fmla="*/ 141155 h 261883"/>
                <a:gd name="connsiteX471" fmla="*/ 150495 w 241935"/>
                <a:gd name="connsiteY471" fmla="*/ 141155 h 261883"/>
                <a:gd name="connsiteX472" fmla="*/ 151448 w 241935"/>
                <a:gd name="connsiteY472" fmla="*/ 144964 h 261883"/>
                <a:gd name="connsiteX473" fmla="*/ 153353 w 241935"/>
                <a:gd name="connsiteY473" fmla="*/ 145917 h 261883"/>
                <a:gd name="connsiteX474" fmla="*/ 154305 w 241935"/>
                <a:gd name="connsiteY474" fmla="*/ 148775 h 261883"/>
                <a:gd name="connsiteX475" fmla="*/ 149543 w 241935"/>
                <a:gd name="connsiteY475" fmla="*/ 158300 h 261883"/>
                <a:gd name="connsiteX476" fmla="*/ 149543 w 241935"/>
                <a:gd name="connsiteY476" fmla="*/ 159252 h 261883"/>
                <a:gd name="connsiteX477" fmla="*/ 145733 w 241935"/>
                <a:gd name="connsiteY477" fmla="*/ 164967 h 261883"/>
                <a:gd name="connsiteX478" fmla="*/ 145733 w 241935"/>
                <a:gd name="connsiteY478" fmla="*/ 165920 h 261883"/>
                <a:gd name="connsiteX479" fmla="*/ 151448 w 241935"/>
                <a:gd name="connsiteY479" fmla="*/ 168777 h 261883"/>
                <a:gd name="connsiteX480" fmla="*/ 153353 w 241935"/>
                <a:gd name="connsiteY480" fmla="*/ 169730 h 261883"/>
                <a:gd name="connsiteX481" fmla="*/ 152400 w 241935"/>
                <a:gd name="connsiteY481" fmla="*/ 170682 h 261883"/>
                <a:gd name="connsiteX482" fmla="*/ 152400 w 241935"/>
                <a:gd name="connsiteY482" fmla="*/ 172587 h 261883"/>
                <a:gd name="connsiteX483" fmla="*/ 153353 w 241935"/>
                <a:gd name="connsiteY483" fmla="*/ 173539 h 261883"/>
                <a:gd name="connsiteX484" fmla="*/ 148590 w 241935"/>
                <a:gd name="connsiteY484" fmla="*/ 194495 h 261883"/>
                <a:gd name="connsiteX485" fmla="*/ 148590 w 241935"/>
                <a:gd name="connsiteY485" fmla="*/ 194495 h 261883"/>
                <a:gd name="connsiteX486" fmla="*/ 147638 w 241935"/>
                <a:gd name="connsiteY486" fmla="*/ 194495 h 261883"/>
                <a:gd name="connsiteX487" fmla="*/ 148590 w 241935"/>
                <a:gd name="connsiteY487" fmla="*/ 194495 h 261883"/>
                <a:gd name="connsiteX488" fmla="*/ 148590 w 241935"/>
                <a:gd name="connsiteY488" fmla="*/ 194495 h 261883"/>
                <a:gd name="connsiteX489" fmla="*/ 150495 w 241935"/>
                <a:gd name="connsiteY489" fmla="*/ 158300 h 261883"/>
                <a:gd name="connsiteX490" fmla="*/ 149543 w 241935"/>
                <a:gd name="connsiteY490" fmla="*/ 156395 h 261883"/>
                <a:gd name="connsiteX491" fmla="*/ 156210 w 241935"/>
                <a:gd name="connsiteY491" fmla="*/ 155442 h 261883"/>
                <a:gd name="connsiteX492" fmla="*/ 156210 w 241935"/>
                <a:gd name="connsiteY492" fmla="*/ 162110 h 261883"/>
                <a:gd name="connsiteX493" fmla="*/ 156210 w 241935"/>
                <a:gd name="connsiteY493" fmla="*/ 162110 h 261883"/>
                <a:gd name="connsiteX494" fmla="*/ 153353 w 241935"/>
                <a:gd name="connsiteY494" fmla="*/ 161157 h 261883"/>
                <a:gd name="connsiteX495" fmla="*/ 152400 w 241935"/>
                <a:gd name="connsiteY495" fmla="*/ 160205 h 261883"/>
                <a:gd name="connsiteX496" fmla="*/ 150495 w 241935"/>
                <a:gd name="connsiteY496" fmla="*/ 158300 h 261883"/>
                <a:gd name="connsiteX497" fmla="*/ 152400 w 241935"/>
                <a:gd name="connsiteY497" fmla="*/ 190685 h 261883"/>
                <a:gd name="connsiteX498" fmla="*/ 156210 w 241935"/>
                <a:gd name="connsiteY498" fmla="*/ 193542 h 261883"/>
                <a:gd name="connsiteX499" fmla="*/ 157163 w 241935"/>
                <a:gd name="connsiteY499" fmla="*/ 193542 h 261883"/>
                <a:gd name="connsiteX500" fmla="*/ 153353 w 241935"/>
                <a:gd name="connsiteY500" fmla="*/ 189732 h 261883"/>
                <a:gd name="connsiteX501" fmla="*/ 152400 w 241935"/>
                <a:gd name="connsiteY501" fmla="*/ 190685 h 261883"/>
                <a:gd name="connsiteX502" fmla="*/ 152400 w 241935"/>
                <a:gd name="connsiteY502" fmla="*/ 190685 h 261883"/>
                <a:gd name="connsiteX503" fmla="*/ 160973 w 241935"/>
                <a:gd name="connsiteY503" fmla="*/ 127820 h 261883"/>
                <a:gd name="connsiteX504" fmla="*/ 160973 w 241935"/>
                <a:gd name="connsiteY504" fmla="*/ 130677 h 261883"/>
                <a:gd name="connsiteX505" fmla="*/ 154305 w 241935"/>
                <a:gd name="connsiteY505" fmla="*/ 134487 h 261883"/>
                <a:gd name="connsiteX506" fmla="*/ 153353 w 241935"/>
                <a:gd name="connsiteY506" fmla="*/ 135439 h 261883"/>
                <a:gd name="connsiteX507" fmla="*/ 154305 w 241935"/>
                <a:gd name="connsiteY507" fmla="*/ 137345 h 261883"/>
                <a:gd name="connsiteX508" fmla="*/ 161925 w 241935"/>
                <a:gd name="connsiteY508" fmla="*/ 136392 h 261883"/>
                <a:gd name="connsiteX509" fmla="*/ 161925 w 241935"/>
                <a:gd name="connsiteY509" fmla="*/ 135439 h 261883"/>
                <a:gd name="connsiteX510" fmla="*/ 160020 w 241935"/>
                <a:gd name="connsiteY510" fmla="*/ 130677 h 261883"/>
                <a:gd name="connsiteX511" fmla="*/ 161925 w 241935"/>
                <a:gd name="connsiteY511" fmla="*/ 128772 h 261883"/>
                <a:gd name="connsiteX512" fmla="*/ 160973 w 241935"/>
                <a:gd name="connsiteY512" fmla="*/ 126867 h 261883"/>
                <a:gd name="connsiteX513" fmla="*/ 160020 w 241935"/>
                <a:gd name="connsiteY513" fmla="*/ 126867 h 261883"/>
                <a:gd name="connsiteX514" fmla="*/ 160973 w 241935"/>
                <a:gd name="connsiteY514" fmla="*/ 127820 h 261883"/>
                <a:gd name="connsiteX515" fmla="*/ 154305 w 241935"/>
                <a:gd name="connsiteY515" fmla="*/ 109722 h 261883"/>
                <a:gd name="connsiteX516" fmla="*/ 157163 w 241935"/>
                <a:gd name="connsiteY516" fmla="*/ 109722 h 261883"/>
                <a:gd name="connsiteX517" fmla="*/ 159068 w 241935"/>
                <a:gd name="connsiteY517" fmla="*/ 109722 h 261883"/>
                <a:gd name="connsiteX518" fmla="*/ 156210 w 241935"/>
                <a:gd name="connsiteY518" fmla="*/ 108770 h 261883"/>
                <a:gd name="connsiteX519" fmla="*/ 154305 w 241935"/>
                <a:gd name="connsiteY519" fmla="*/ 109722 h 261883"/>
                <a:gd name="connsiteX520" fmla="*/ 156210 w 241935"/>
                <a:gd name="connsiteY520" fmla="*/ 209735 h 261883"/>
                <a:gd name="connsiteX521" fmla="*/ 156210 w 241935"/>
                <a:gd name="connsiteY521" fmla="*/ 209735 h 261883"/>
                <a:gd name="connsiteX522" fmla="*/ 155258 w 241935"/>
                <a:gd name="connsiteY522" fmla="*/ 209735 h 261883"/>
                <a:gd name="connsiteX523" fmla="*/ 156210 w 241935"/>
                <a:gd name="connsiteY523" fmla="*/ 209735 h 261883"/>
                <a:gd name="connsiteX524" fmla="*/ 156210 w 241935"/>
                <a:gd name="connsiteY524" fmla="*/ 209735 h 261883"/>
                <a:gd name="connsiteX525" fmla="*/ 161925 w 241935"/>
                <a:gd name="connsiteY525" fmla="*/ 195447 h 261883"/>
                <a:gd name="connsiteX526" fmla="*/ 161925 w 241935"/>
                <a:gd name="connsiteY526" fmla="*/ 195447 h 261883"/>
                <a:gd name="connsiteX527" fmla="*/ 157163 w 241935"/>
                <a:gd name="connsiteY527" fmla="*/ 195447 h 261883"/>
                <a:gd name="connsiteX528" fmla="*/ 156210 w 241935"/>
                <a:gd name="connsiteY528" fmla="*/ 195447 h 261883"/>
                <a:gd name="connsiteX529" fmla="*/ 155258 w 241935"/>
                <a:gd name="connsiteY529" fmla="*/ 196400 h 261883"/>
                <a:gd name="connsiteX530" fmla="*/ 156210 w 241935"/>
                <a:gd name="connsiteY530" fmla="*/ 197352 h 261883"/>
                <a:gd name="connsiteX531" fmla="*/ 161925 w 241935"/>
                <a:gd name="connsiteY531" fmla="*/ 195447 h 261883"/>
                <a:gd name="connsiteX532" fmla="*/ 157163 w 241935"/>
                <a:gd name="connsiteY532" fmla="*/ 202114 h 261883"/>
                <a:gd name="connsiteX533" fmla="*/ 156210 w 241935"/>
                <a:gd name="connsiteY533" fmla="*/ 201162 h 261883"/>
                <a:gd name="connsiteX534" fmla="*/ 155258 w 241935"/>
                <a:gd name="connsiteY534" fmla="*/ 202114 h 261883"/>
                <a:gd name="connsiteX535" fmla="*/ 157163 w 241935"/>
                <a:gd name="connsiteY535" fmla="*/ 202114 h 261883"/>
                <a:gd name="connsiteX536" fmla="*/ 157163 w 241935"/>
                <a:gd name="connsiteY536" fmla="*/ 202114 h 261883"/>
                <a:gd name="connsiteX537" fmla="*/ 157163 w 241935"/>
                <a:gd name="connsiteY537" fmla="*/ 162110 h 261883"/>
                <a:gd name="connsiteX538" fmla="*/ 157163 w 241935"/>
                <a:gd name="connsiteY538" fmla="*/ 162110 h 261883"/>
                <a:gd name="connsiteX539" fmla="*/ 160020 w 241935"/>
                <a:gd name="connsiteY539" fmla="*/ 159252 h 261883"/>
                <a:gd name="connsiteX540" fmla="*/ 160020 w 241935"/>
                <a:gd name="connsiteY540" fmla="*/ 163062 h 261883"/>
                <a:gd name="connsiteX541" fmla="*/ 157163 w 241935"/>
                <a:gd name="connsiteY541" fmla="*/ 162110 h 261883"/>
                <a:gd name="connsiteX542" fmla="*/ 160020 w 241935"/>
                <a:gd name="connsiteY542" fmla="*/ 227832 h 261883"/>
                <a:gd name="connsiteX543" fmla="*/ 160020 w 241935"/>
                <a:gd name="connsiteY543" fmla="*/ 227832 h 261883"/>
                <a:gd name="connsiteX544" fmla="*/ 157163 w 241935"/>
                <a:gd name="connsiteY544" fmla="*/ 228785 h 261883"/>
                <a:gd name="connsiteX545" fmla="*/ 158115 w 241935"/>
                <a:gd name="connsiteY545" fmla="*/ 229737 h 261883"/>
                <a:gd name="connsiteX546" fmla="*/ 160020 w 241935"/>
                <a:gd name="connsiteY546" fmla="*/ 227832 h 261883"/>
                <a:gd name="connsiteX547" fmla="*/ 162878 w 241935"/>
                <a:gd name="connsiteY547" fmla="*/ 179255 h 261883"/>
                <a:gd name="connsiteX548" fmla="*/ 162878 w 241935"/>
                <a:gd name="connsiteY548" fmla="*/ 179255 h 261883"/>
                <a:gd name="connsiteX549" fmla="*/ 161925 w 241935"/>
                <a:gd name="connsiteY549" fmla="*/ 177350 h 261883"/>
                <a:gd name="connsiteX550" fmla="*/ 159068 w 241935"/>
                <a:gd name="connsiteY550" fmla="*/ 178302 h 261883"/>
                <a:gd name="connsiteX551" fmla="*/ 157163 w 241935"/>
                <a:gd name="connsiteY551" fmla="*/ 182112 h 261883"/>
                <a:gd name="connsiteX552" fmla="*/ 156210 w 241935"/>
                <a:gd name="connsiteY552" fmla="*/ 186875 h 261883"/>
                <a:gd name="connsiteX553" fmla="*/ 156210 w 241935"/>
                <a:gd name="connsiteY553" fmla="*/ 189732 h 261883"/>
                <a:gd name="connsiteX554" fmla="*/ 158115 w 241935"/>
                <a:gd name="connsiteY554" fmla="*/ 188780 h 261883"/>
                <a:gd name="connsiteX555" fmla="*/ 160020 w 241935"/>
                <a:gd name="connsiteY555" fmla="*/ 184017 h 261883"/>
                <a:gd name="connsiteX556" fmla="*/ 162878 w 241935"/>
                <a:gd name="connsiteY556" fmla="*/ 179255 h 261883"/>
                <a:gd name="connsiteX557" fmla="*/ 158115 w 241935"/>
                <a:gd name="connsiteY557" fmla="*/ 114485 h 261883"/>
                <a:gd name="connsiteX558" fmla="*/ 157163 w 241935"/>
                <a:gd name="connsiteY558" fmla="*/ 115437 h 261883"/>
                <a:gd name="connsiteX559" fmla="*/ 158115 w 241935"/>
                <a:gd name="connsiteY559" fmla="*/ 116389 h 261883"/>
                <a:gd name="connsiteX560" fmla="*/ 158115 w 241935"/>
                <a:gd name="connsiteY560" fmla="*/ 114485 h 261883"/>
                <a:gd name="connsiteX561" fmla="*/ 158115 w 241935"/>
                <a:gd name="connsiteY561" fmla="*/ 114485 h 261883"/>
                <a:gd name="connsiteX562" fmla="*/ 159068 w 241935"/>
                <a:gd name="connsiteY562" fmla="*/ 121152 h 261883"/>
                <a:gd name="connsiteX563" fmla="*/ 158115 w 241935"/>
                <a:gd name="connsiteY563" fmla="*/ 124010 h 261883"/>
                <a:gd name="connsiteX564" fmla="*/ 160020 w 241935"/>
                <a:gd name="connsiteY564" fmla="*/ 123057 h 261883"/>
                <a:gd name="connsiteX565" fmla="*/ 159068 w 241935"/>
                <a:gd name="connsiteY565" fmla="*/ 121152 h 261883"/>
                <a:gd name="connsiteX566" fmla="*/ 160973 w 241935"/>
                <a:gd name="connsiteY566" fmla="*/ 206877 h 261883"/>
                <a:gd name="connsiteX567" fmla="*/ 160973 w 241935"/>
                <a:gd name="connsiteY567" fmla="*/ 206877 h 261883"/>
                <a:gd name="connsiteX568" fmla="*/ 158115 w 241935"/>
                <a:gd name="connsiteY568" fmla="*/ 206877 h 261883"/>
                <a:gd name="connsiteX569" fmla="*/ 158115 w 241935"/>
                <a:gd name="connsiteY569" fmla="*/ 207830 h 261883"/>
                <a:gd name="connsiteX570" fmla="*/ 160973 w 241935"/>
                <a:gd name="connsiteY570" fmla="*/ 206877 h 261883"/>
                <a:gd name="connsiteX571" fmla="*/ 162878 w 241935"/>
                <a:gd name="connsiteY571" fmla="*/ 144012 h 261883"/>
                <a:gd name="connsiteX572" fmla="*/ 160973 w 241935"/>
                <a:gd name="connsiteY572" fmla="*/ 145917 h 261883"/>
                <a:gd name="connsiteX573" fmla="*/ 160973 w 241935"/>
                <a:gd name="connsiteY573" fmla="*/ 145917 h 261883"/>
                <a:gd name="connsiteX574" fmla="*/ 159068 w 241935"/>
                <a:gd name="connsiteY574" fmla="*/ 143060 h 261883"/>
                <a:gd name="connsiteX575" fmla="*/ 160973 w 241935"/>
                <a:gd name="connsiteY575" fmla="*/ 141155 h 261883"/>
                <a:gd name="connsiteX576" fmla="*/ 162878 w 241935"/>
                <a:gd name="connsiteY576" fmla="*/ 144012 h 261883"/>
                <a:gd name="connsiteX577" fmla="*/ 163830 w 241935"/>
                <a:gd name="connsiteY577" fmla="*/ 217355 h 261883"/>
                <a:gd name="connsiteX578" fmla="*/ 165735 w 241935"/>
                <a:gd name="connsiteY578" fmla="*/ 213545 h 261883"/>
                <a:gd name="connsiteX579" fmla="*/ 168593 w 241935"/>
                <a:gd name="connsiteY579" fmla="*/ 211639 h 261883"/>
                <a:gd name="connsiteX580" fmla="*/ 170498 w 241935"/>
                <a:gd name="connsiteY580" fmla="*/ 214497 h 261883"/>
                <a:gd name="connsiteX581" fmla="*/ 171450 w 241935"/>
                <a:gd name="connsiteY581" fmla="*/ 217355 h 261883"/>
                <a:gd name="connsiteX582" fmla="*/ 173355 w 241935"/>
                <a:gd name="connsiteY582" fmla="*/ 214497 h 261883"/>
                <a:gd name="connsiteX583" fmla="*/ 172403 w 241935"/>
                <a:gd name="connsiteY583" fmla="*/ 211639 h 261883"/>
                <a:gd name="connsiteX584" fmla="*/ 174308 w 241935"/>
                <a:gd name="connsiteY584" fmla="*/ 212592 h 261883"/>
                <a:gd name="connsiteX585" fmla="*/ 177165 w 241935"/>
                <a:gd name="connsiteY585" fmla="*/ 213545 h 261883"/>
                <a:gd name="connsiteX586" fmla="*/ 176213 w 241935"/>
                <a:gd name="connsiteY586" fmla="*/ 211639 h 261883"/>
                <a:gd name="connsiteX587" fmla="*/ 175260 w 241935"/>
                <a:gd name="connsiteY587" fmla="*/ 209735 h 261883"/>
                <a:gd name="connsiteX588" fmla="*/ 173355 w 241935"/>
                <a:gd name="connsiteY588" fmla="*/ 209735 h 261883"/>
                <a:gd name="connsiteX589" fmla="*/ 172403 w 241935"/>
                <a:gd name="connsiteY589" fmla="*/ 211639 h 261883"/>
                <a:gd name="connsiteX590" fmla="*/ 171450 w 241935"/>
                <a:gd name="connsiteY590" fmla="*/ 203067 h 261883"/>
                <a:gd name="connsiteX591" fmla="*/ 168593 w 241935"/>
                <a:gd name="connsiteY591" fmla="*/ 207830 h 261883"/>
                <a:gd name="connsiteX592" fmla="*/ 167640 w 241935"/>
                <a:gd name="connsiteY592" fmla="*/ 209735 h 261883"/>
                <a:gd name="connsiteX593" fmla="*/ 165735 w 241935"/>
                <a:gd name="connsiteY593" fmla="*/ 212592 h 261883"/>
                <a:gd name="connsiteX594" fmla="*/ 161925 w 241935"/>
                <a:gd name="connsiteY594" fmla="*/ 216402 h 261883"/>
                <a:gd name="connsiteX595" fmla="*/ 160973 w 241935"/>
                <a:gd name="connsiteY595" fmla="*/ 217355 h 261883"/>
                <a:gd name="connsiteX596" fmla="*/ 163830 w 241935"/>
                <a:gd name="connsiteY596" fmla="*/ 217355 h 261883"/>
                <a:gd name="connsiteX597" fmla="*/ 160973 w 241935"/>
                <a:gd name="connsiteY597" fmla="*/ 210687 h 261883"/>
                <a:gd name="connsiteX598" fmla="*/ 160973 w 241935"/>
                <a:gd name="connsiteY598" fmla="*/ 210687 h 261883"/>
                <a:gd name="connsiteX599" fmla="*/ 161925 w 241935"/>
                <a:gd name="connsiteY599" fmla="*/ 212592 h 261883"/>
                <a:gd name="connsiteX600" fmla="*/ 160973 w 241935"/>
                <a:gd name="connsiteY600" fmla="*/ 210687 h 261883"/>
                <a:gd name="connsiteX601" fmla="*/ 160973 w 241935"/>
                <a:gd name="connsiteY601" fmla="*/ 210687 h 261883"/>
                <a:gd name="connsiteX602" fmla="*/ 164783 w 241935"/>
                <a:gd name="connsiteY602" fmla="*/ 167825 h 261883"/>
                <a:gd name="connsiteX603" fmla="*/ 161925 w 241935"/>
                <a:gd name="connsiteY603" fmla="*/ 171635 h 261883"/>
                <a:gd name="connsiteX604" fmla="*/ 162878 w 241935"/>
                <a:gd name="connsiteY604" fmla="*/ 173539 h 261883"/>
                <a:gd name="connsiteX605" fmla="*/ 165735 w 241935"/>
                <a:gd name="connsiteY605" fmla="*/ 169730 h 261883"/>
                <a:gd name="connsiteX606" fmla="*/ 164783 w 241935"/>
                <a:gd name="connsiteY606" fmla="*/ 167825 h 261883"/>
                <a:gd name="connsiteX607" fmla="*/ 162878 w 241935"/>
                <a:gd name="connsiteY607" fmla="*/ 236405 h 261883"/>
                <a:gd name="connsiteX608" fmla="*/ 162878 w 241935"/>
                <a:gd name="connsiteY608" fmla="*/ 236405 h 261883"/>
                <a:gd name="connsiteX609" fmla="*/ 162878 w 241935"/>
                <a:gd name="connsiteY609" fmla="*/ 237357 h 261883"/>
                <a:gd name="connsiteX610" fmla="*/ 162878 w 241935"/>
                <a:gd name="connsiteY610" fmla="*/ 236405 h 261883"/>
                <a:gd name="connsiteX611" fmla="*/ 162878 w 241935"/>
                <a:gd name="connsiteY611" fmla="*/ 236405 h 261883"/>
                <a:gd name="connsiteX612" fmla="*/ 162878 w 241935"/>
                <a:gd name="connsiteY612" fmla="*/ 189732 h 261883"/>
                <a:gd name="connsiteX613" fmla="*/ 165735 w 241935"/>
                <a:gd name="connsiteY613" fmla="*/ 190685 h 261883"/>
                <a:gd name="connsiteX614" fmla="*/ 168593 w 241935"/>
                <a:gd name="connsiteY614" fmla="*/ 188780 h 261883"/>
                <a:gd name="connsiteX615" fmla="*/ 166688 w 241935"/>
                <a:gd name="connsiteY615" fmla="*/ 187827 h 261883"/>
                <a:gd name="connsiteX616" fmla="*/ 162878 w 241935"/>
                <a:gd name="connsiteY616" fmla="*/ 189732 h 261883"/>
                <a:gd name="connsiteX617" fmla="*/ 180023 w 241935"/>
                <a:gd name="connsiteY617" fmla="*/ 199257 h 261883"/>
                <a:gd name="connsiteX618" fmla="*/ 180023 w 241935"/>
                <a:gd name="connsiteY618" fmla="*/ 197352 h 261883"/>
                <a:gd name="connsiteX619" fmla="*/ 180975 w 241935"/>
                <a:gd name="connsiteY619" fmla="*/ 194495 h 261883"/>
                <a:gd name="connsiteX620" fmla="*/ 180023 w 241935"/>
                <a:gd name="connsiteY620" fmla="*/ 193542 h 261883"/>
                <a:gd name="connsiteX621" fmla="*/ 179070 w 241935"/>
                <a:gd name="connsiteY621" fmla="*/ 194495 h 261883"/>
                <a:gd name="connsiteX622" fmla="*/ 176213 w 241935"/>
                <a:gd name="connsiteY622" fmla="*/ 194495 h 261883"/>
                <a:gd name="connsiteX623" fmla="*/ 175260 w 241935"/>
                <a:gd name="connsiteY623" fmla="*/ 193542 h 261883"/>
                <a:gd name="connsiteX624" fmla="*/ 174308 w 241935"/>
                <a:gd name="connsiteY624" fmla="*/ 195447 h 261883"/>
                <a:gd name="connsiteX625" fmla="*/ 174308 w 241935"/>
                <a:gd name="connsiteY625" fmla="*/ 197352 h 261883"/>
                <a:gd name="connsiteX626" fmla="*/ 168593 w 241935"/>
                <a:gd name="connsiteY626" fmla="*/ 197352 h 261883"/>
                <a:gd name="connsiteX627" fmla="*/ 164783 w 241935"/>
                <a:gd name="connsiteY627" fmla="*/ 200210 h 261883"/>
                <a:gd name="connsiteX628" fmla="*/ 162878 w 241935"/>
                <a:gd name="connsiteY628" fmla="*/ 200210 h 261883"/>
                <a:gd name="connsiteX629" fmla="*/ 161925 w 241935"/>
                <a:gd name="connsiteY629" fmla="*/ 200210 h 261883"/>
                <a:gd name="connsiteX630" fmla="*/ 165735 w 241935"/>
                <a:gd name="connsiteY630" fmla="*/ 204020 h 261883"/>
                <a:gd name="connsiteX631" fmla="*/ 170498 w 241935"/>
                <a:gd name="connsiteY631" fmla="*/ 204972 h 261883"/>
                <a:gd name="connsiteX632" fmla="*/ 179070 w 241935"/>
                <a:gd name="connsiteY632" fmla="*/ 209735 h 261883"/>
                <a:gd name="connsiteX633" fmla="*/ 178118 w 241935"/>
                <a:gd name="connsiteY633" fmla="*/ 209735 h 261883"/>
                <a:gd name="connsiteX634" fmla="*/ 176213 w 241935"/>
                <a:gd name="connsiteY634" fmla="*/ 210687 h 261883"/>
                <a:gd name="connsiteX635" fmla="*/ 176213 w 241935"/>
                <a:gd name="connsiteY635" fmla="*/ 210687 h 261883"/>
                <a:gd name="connsiteX636" fmla="*/ 178118 w 241935"/>
                <a:gd name="connsiteY636" fmla="*/ 209735 h 261883"/>
                <a:gd name="connsiteX637" fmla="*/ 179070 w 241935"/>
                <a:gd name="connsiteY637" fmla="*/ 208782 h 261883"/>
                <a:gd name="connsiteX638" fmla="*/ 180023 w 241935"/>
                <a:gd name="connsiteY638" fmla="*/ 199257 h 261883"/>
                <a:gd name="connsiteX639" fmla="*/ 163830 w 241935"/>
                <a:gd name="connsiteY639" fmla="*/ 158300 h 261883"/>
                <a:gd name="connsiteX640" fmla="*/ 163830 w 241935"/>
                <a:gd name="connsiteY640" fmla="*/ 158300 h 261883"/>
                <a:gd name="connsiteX641" fmla="*/ 164783 w 241935"/>
                <a:gd name="connsiteY641" fmla="*/ 157347 h 261883"/>
                <a:gd name="connsiteX642" fmla="*/ 164783 w 241935"/>
                <a:gd name="connsiteY642" fmla="*/ 156395 h 261883"/>
                <a:gd name="connsiteX643" fmla="*/ 166688 w 241935"/>
                <a:gd name="connsiteY643" fmla="*/ 156395 h 261883"/>
                <a:gd name="connsiteX644" fmla="*/ 167640 w 241935"/>
                <a:gd name="connsiteY644" fmla="*/ 155442 h 261883"/>
                <a:gd name="connsiteX645" fmla="*/ 165735 w 241935"/>
                <a:gd name="connsiteY645" fmla="*/ 154489 h 261883"/>
                <a:gd name="connsiteX646" fmla="*/ 163830 w 241935"/>
                <a:gd name="connsiteY646" fmla="*/ 156395 h 261883"/>
                <a:gd name="connsiteX647" fmla="*/ 162878 w 241935"/>
                <a:gd name="connsiteY647" fmla="*/ 157347 h 261883"/>
                <a:gd name="connsiteX648" fmla="*/ 163830 w 241935"/>
                <a:gd name="connsiteY648" fmla="*/ 158300 h 261883"/>
                <a:gd name="connsiteX649" fmla="*/ 164783 w 241935"/>
                <a:gd name="connsiteY649" fmla="*/ 203067 h 261883"/>
                <a:gd name="connsiteX650" fmla="*/ 164783 w 241935"/>
                <a:gd name="connsiteY650" fmla="*/ 203067 h 261883"/>
                <a:gd name="connsiteX651" fmla="*/ 164783 w 241935"/>
                <a:gd name="connsiteY651" fmla="*/ 204020 h 261883"/>
                <a:gd name="connsiteX652" fmla="*/ 164783 w 241935"/>
                <a:gd name="connsiteY652" fmla="*/ 203067 h 261883"/>
                <a:gd name="connsiteX653" fmla="*/ 164783 w 241935"/>
                <a:gd name="connsiteY653" fmla="*/ 203067 h 261883"/>
                <a:gd name="connsiteX654" fmla="*/ 166688 w 241935"/>
                <a:gd name="connsiteY654" fmla="*/ 244025 h 261883"/>
                <a:gd name="connsiteX655" fmla="*/ 164783 w 241935"/>
                <a:gd name="connsiteY655" fmla="*/ 242120 h 261883"/>
                <a:gd name="connsiteX656" fmla="*/ 163830 w 241935"/>
                <a:gd name="connsiteY656" fmla="*/ 243072 h 261883"/>
                <a:gd name="connsiteX657" fmla="*/ 164783 w 241935"/>
                <a:gd name="connsiteY657" fmla="*/ 244977 h 261883"/>
                <a:gd name="connsiteX658" fmla="*/ 166688 w 241935"/>
                <a:gd name="connsiteY658" fmla="*/ 244025 h 261883"/>
                <a:gd name="connsiteX659" fmla="*/ 168593 w 241935"/>
                <a:gd name="connsiteY659" fmla="*/ 182112 h 261883"/>
                <a:gd name="connsiteX660" fmla="*/ 166688 w 241935"/>
                <a:gd name="connsiteY660" fmla="*/ 181160 h 261883"/>
                <a:gd name="connsiteX661" fmla="*/ 164783 w 241935"/>
                <a:gd name="connsiteY661" fmla="*/ 183064 h 261883"/>
                <a:gd name="connsiteX662" fmla="*/ 166688 w 241935"/>
                <a:gd name="connsiteY662" fmla="*/ 184970 h 261883"/>
                <a:gd name="connsiteX663" fmla="*/ 171450 w 241935"/>
                <a:gd name="connsiteY663" fmla="*/ 184970 h 261883"/>
                <a:gd name="connsiteX664" fmla="*/ 175260 w 241935"/>
                <a:gd name="connsiteY664" fmla="*/ 188780 h 261883"/>
                <a:gd name="connsiteX665" fmla="*/ 174308 w 241935"/>
                <a:gd name="connsiteY665" fmla="*/ 187827 h 261883"/>
                <a:gd name="connsiteX666" fmla="*/ 172403 w 241935"/>
                <a:gd name="connsiteY666" fmla="*/ 188780 h 261883"/>
                <a:gd name="connsiteX667" fmla="*/ 172403 w 241935"/>
                <a:gd name="connsiteY667" fmla="*/ 189732 h 261883"/>
                <a:gd name="connsiteX668" fmla="*/ 174308 w 241935"/>
                <a:gd name="connsiteY668" fmla="*/ 189732 h 261883"/>
                <a:gd name="connsiteX669" fmla="*/ 175260 w 241935"/>
                <a:gd name="connsiteY669" fmla="*/ 188780 h 261883"/>
                <a:gd name="connsiteX670" fmla="*/ 178118 w 241935"/>
                <a:gd name="connsiteY670" fmla="*/ 186875 h 261883"/>
                <a:gd name="connsiteX671" fmla="*/ 176213 w 241935"/>
                <a:gd name="connsiteY671" fmla="*/ 182112 h 261883"/>
                <a:gd name="connsiteX672" fmla="*/ 171450 w 241935"/>
                <a:gd name="connsiteY672" fmla="*/ 180207 h 261883"/>
                <a:gd name="connsiteX673" fmla="*/ 168593 w 241935"/>
                <a:gd name="connsiteY673" fmla="*/ 182112 h 261883"/>
                <a:gd name="connsiteX674" fmla="*/ 178118 w 241935"/>
                <a:gd name="connsiteY674" fmla="*/ 228785 h 261883"/>
                <a:gd name="connsiteX675" fmla="*/ 177165 w 241935"/>
                <a:gd name="connsiteY675" fmla="*/ 226880 h 261883"/>
                <a:gd name="connsiteX676" fmla="*/ 180023 w 241935"/>
                <a:gd name="connsiteY676" fmla="*/ 223070 h 261883"/>
                <a:gd name="connsiteX677" fmla="*/ 185738 w 241935"/>
                <a:gd name="connsiteY677" fmla="*/ 222117 h 261883"/>
                <a:gd name="connsiteX678" fmla="*/ 180975 w 241935"/>
                <a:gd name="connsiteY678" fmla="*/ 224022 h 261883"/>
                <a:gd name="connsiteX679" fmla="*/ 182880 w 241935"/>
                <a:gd name="connsiteY679" fmla="*/ 225927 h 261883"/>
                <a:gd name="connsiteX680" fmla="*/ 185738 w 241935"/>
                <a:gd name="connsiteY680" fmla="*/ 225927 h 261883"/>
                <a:gd name="connsiteX681" fmla="*/ 185738 w 241935"/>
                <a:gd name="connsiteY681" fmla="*/ 223070 h 261883"/>
                <a:gd name="connsiteX682" fmla="*/ 179070 w 241935"/>
                <a:gd name="connsiteY682" fmla="*/ 221164 h 261883"/>
                <a:gd name="connsiteX683" fmla="*/ 174308 w 241935"/>
                <a:gd name="connsiteY683" fmla="*/ 223070 h 261883"/>
                <a:gd name="connsiteX684" fmla="*/ 172403 w 241935"/>
                <a:gd name="connsiteY684" fmla="*/ 224975 h 261883"/>
                <a:gd name="connsiteX685" fmla="*/ 172403 w 241935"/>
                <a:gd name="connsiteY685" fmla="*/ 228785 h 261883"/>
                <a:gd name="connsiteX686" fmla="*/ 167640 w 241935"/>
                <a:gd name="connsiteY686" fmla="*/ 227832 h 261883"/>
                <a:gd name="connsiteX687" fmla="*/ 166688 w 241935"/>
                <a:gd name="connsiteY687" fmla="*/ 226880 h 261883"/>
                <a:gd name="connsiteX688" fmla="*/ 165735 w 241935"/>
                <a:gd name="connsiteY688" fmla="*/ 226880 h 261883"/>
                <a:gd name="connsiteX689" fmla="*/ 166688 w 241935"/>
                <a:gd name="connsiteY689" fmla="*/ 227832 h 261883"/>
                <a:gd name="connsiteX690" fmla="*/ 167640 w 241935"/>
                <a:gd name="connsiteY690" fmla="*/ 227832 h 261883"/>
                <a:gd name="connsiteX691" fmla="*/ 166688 w 241935"/>
                <a:gd name="connsiteY691" fmla="*/ 231642 h 261883"/>
                <a:gd name="connsiteX692" fmla="*/ 165735 w 241935"/>
                <a:gd name="connsiteY692" fmla="*/ 232595 h 261883"/>
                <a:gd name="connsiteX693" fmla="*/ 164783 w 241935"/>
                <a:gd name="connsiteY693" fmla="*/ 234500 h 261883"/>
                <a:gd name="connsiteX694" fmla="*/ 165735 w 241935"/>
                <a:gd name="connsiteY694" fmla="*/ 235452 h 261883"/>
                <a:gd name="connsiteX695" fmla="*/ 169545 w 241935"/>
                <a:gd name="connsiteY695" fmla="*/ 235452 h 261883"/>
                <a:gd name="connsiteX696" fmla="*/ 171450 w 241935"/>
                <a:gd name="connsiteY696" fmla="*/ 229737 h 261883"/>
                <a:gd name="connsiteX697" fmla="*/ 173355 w 241935"/>
                <a:gd name="connsiteY697" fmla="*/ 232595 h 261883"/>
                <a:gd name="connsiteX698" fmla="*/ 176213 w 241935"/>
                <a:gd name="connsiteY698" fmla="*/ 235452 h 261883"/>
                <a:gd name="connsiteX699" fmla="*/ 178118 w 241935"/>
                <a:gd name="connsiteY699" fmla="*/ 228785 h 261883"/>
                <a:gd name="connsiteX700" fmla="*/ 166688 w 241935"/>
                <a:gd name="connsiteY700" fmla="*/ 144012 h 261883"/>
                <a:gd name="connsiteX701" fmla="*/ 166688 w 241935"/>
                <a:gd name="connsiteY701" fmla="*/ 144012 h 261883"/>
                <a:gd name="connsiteX702" fmla="*/ 166688 w 241935"/>
                <a:gd name="connsiteY702" fmla="*/ 142107 h 261883"/>
                <a:gd name="connsiteX703" fmla="*/ 166688 w 241935"/>
                <a:gd name="connsiteY703" fmla="*/ 144012 h 261883"/>
                <a:gd name="connsiteX704" fmla="*/ 166688 w 241935"/>
                <a:gd name="connsiteY704" fmla="*/ 144012 h 261883"/>
                <a:gd name="connsiteX705" fmla="*/ 167640 w 241935"/>
                <a:gd name="connsiteY705" fmla="*/ 164014 h 261883"/>
                <a:gd name="connsiteX706" fmla="*/ 167640 w 241935"/>
                <a:gd name="connsiteY706" fmla="*/ 164014 h 261883"/>
                <a:gd name="connsiteX707" fmla="*/ 166688 w 241935"/>
                <a:gd name="connsiteY707" fmla="*/ 164014 h 261883"/>
                <a:gd name="connsiteX708" fmla="*/ 167640 w 241935"/>
                <a:gd name="connsiteY708" fmla="*/ 164014 h 261883"/>
                <a:gd name="connsiteX709" fmla="*/ 167640 w 241935"/>
                <a:gd name="connsiteY709" fmla="*/ 164014 h 261883"/>
                <a:gd name="connsiteX710" fmla="*/ 167640 w 241935"/>
                <a:gd name="connsiteY710" fmla="*/ 175445 h 261883"/>
                <a:gd name="connsiteX711" fmla="*/ 167640 w 241935"/>
                <a:gd name="connsiteY711" fmla="*/ 175445 h 261883"/>
                <a:gd name="connsiteX712" fmla="*/ 165735 w 241935"/>
                <a:gd name="connsiteY712" fmla="*/ 178302 h 261883"/>
                <a:gd name="connsiteX713" fmla="*/ 165735 w 241935"/>
                <a:gd name="connsiteY713" fmla="*/ 180207 h 261883"/>
                <a:gd name="connsiteX714" fmla="*/ 166688 w 241935"/>
                <a:gd name="connsiteY714" fmla="*/ 178302 h 261883"/>
                <a:gd name="connsiteX715" fmla="*/ 167640 w 241935"/>
                <a:gd name="connsiteY715" fmla="*/ 175445 h 261883"/>
                <a:gd name="connsiteX716" fmla="*/ 166688 w 241935"/>
                <a:gd name="connsiteY716" fmla="*/ 147822 h 261883"/>
                <a:gd name="connsiteX717" fmla="*/ 166688 w 241935"/>
                <a:gd name="connsiteY717" fmla="*/ 147822 h 261883"/>
                <a:gd name="connsiteX718" fmla="*/ 167640 w 241935"/>
                <a:gd name="connsiteY718" fmla="*/ 150680 h 261883"/>
                <a:gd name="connsiteX719" fmla="*/ 168593 w 241935"/>
                <a:gd name="connsiteY719" fmla="*/ 149727 h 261883"/>
                <a:gd name="connsiteX720" fmla="*/ 166688 w 241935"/>
                <a:gd name="connsiteY720" fmla="*/ 147822 h 261883"/>
                <a:gd name="connsiteX721" fmla="*/ 167640 w 241935"/>
                <a:gd name="connsiteY721" fmla="*/ 220212 h 261883"/>
                <a:gd name="connsiteX722" fmla="*/ 167640 w 241935"/>
                <a:gd name="connsiteY722" fmla="*/ 221164 h 261883"/>
                <a:gd name="connsiteX723" fmla="*/ 168593 w 241935"/>
                <a:gd name="connsiteY723" fmla="*/ 218307 h 261883"/>
                <a:gd name="connsiteX724" fmla="*/ 167640 w 241935"/>
                <a:gd name="connsiteY724" fmla="*/ 217355 h 261883"/>
                <a:gd name="connsiteX725" fmla="*/ 167640 w 241935"/>
                <a:gd name="connsiteY725" fmla="*/ 220212 h 261883"/>
                <a:gd name="connsiteX726" fmla="*/ 169545 w 241935"/>
                <a:gd name="connsiteY726" fmla="*/ 158300 h 261883"/>
                <a:gd name="connsiteX727" fmla="*/ 169545 w 241935"/>
                <a:gd name="connsiteY727" fmla="*/ 158300 h 261883"/>
                <a:gd name="connsiteX728" fmla="*/ 168593 w 241935"/>
                <a:gd name="connsiteY728" fmla="*/ 159252 h 261883"/>
                <a:gd name="connsiteX729" fmla="*/ 169545 w 241935"/>
                <a:gd name="connsiteY729" fmla="*/ 158300 h 261883"/>
                <a:gd name="connsiteX730" fmla="*/ 169545 w 241935"/>
                <a:gd name="connsiteY730" fmla="*/ 158300 h 261883"/>
                <a:gd name="connsiteX731" fmla="*/ 169545 w 241935"/>
                <a:gd name="connsiteY731" fmla="*/ 162110 h 261883"/>
                <a:gd name="connsiteX732" fmla="*/ 168593 w 241935"/>
                <a:gd name="connsiteY732" fmla="*/ 164967 h 261883"/>
                <a:gd name="connsiteX733" fmla="*/ 172403 w 241935"/>
                <a:gd name="connsiteY733" fmla="*/ 170682 h 261883"/>
                <a:gd name="connsiteX734" fmla="*/ 173355 w 241935"/>
                <a:gd name="connsiteY734" fmla="*/ 169730 h 261883"/>
                <a:gd name="connsiteX735" fmla="*/ 170498 w 241935"/>
                <a:gd name="connsiteY735" fmla="*/ 167825 h 261883"/>
                <a:gd name="connsiteX736" fmla="*/ 170498 w 241935"/>
                <a:gd name="connsiteY736" fmla="*/ 165920 h 261883"/>
                <a:gd name="connsiteX737" fmla="*/ 170498 w 241935"/>
                <a:gd name="connsiteY737" fmla="*/ 161157 h 261883"/>
                <a:gd name="connsiteX738" fmla="*/ 169545 w 241935"/>
                <a:gd name="connsiteY738" fmla="*/ 162110 h 261883"/>
                <a:gd name="connsiteX739" fmla="*/ 170498 w 241935"/>
                <a:gd name="connsiteY739" fmla="*/ 235452 h 261883"/>
                <a:gd name="connsiteX740" fmla="*/ 172403 w 241935"/>
                <a:gd name="connsiteY740" fmla="*/ 234500 h 261883"/>
                <a:gd name="connsiteX741" fmla="*/ 172403 w 241935"/>
                <a:gd name="connsiteY741" fmla="*/ 231642 h 261883"/>
                <a:gd name="connsiteX742" fmla="*/ 170498 w 241935"/>
                <a:gd name="connsiteY742" fmla="*/ 232595 h 261883"/>
                <a:gd name="connsiteX743" fmla="*/ 170498 w 241935"/>
                <a:gd name="connsiteY743" fmla="*/ 235452 h 261883"/>
                <a:gd name="connsiteX744" fmla="*/ 173355 w 241935"/>
                <a:gd name="connsiteY744" fmla="*/ 241167 h 261883"/>
                <a:gd name="connsiteX745" fmla="*/ 174308 w 241935"/>
                <a:gd name="connsiteY745" fmla="*/ 240214 h 261883"/>
                <a:gd name="connsiteX746" fmla="*/ 171450 w 241935"/>
                <a:gd name="connsiteY746" fmla="*/ 238310 h 261883"/>
                <a:gd name="connsiteX747" fmla="*/ 170498 w 241935"/>
                <a:gd name="connsiteY747" fmla="*/ 238310 h 261883"/>
                <a:gd name="connsiteX748" fmla="*/ 173355 w 241935"/>
                <a:gd name="connsiteY748" fmla="*/ 241167 h 261883"/>
                <a:gd name="connsiteX749" fmla="*/ 175260 w 241935"/>
                <a:gd name="connsiteY749" fmla="*/ 173539 h 261883"/>
                <a:gd name="connsiteX750" fmla="*/ 170498 w 241935"/>
                <a:gd name="connsiteY750" fmla="*/ 175445 h 261883"/>
                <a:gd name="connsiteX751" fmla="*/ 172403 w 241935"/>
                <a:gd name="connsiteY751" fmla="*/ 176397 h 261883"/>
                <a:gd name="connsiteX752" fmla="*/ 175260 w 241935"/>
                <a:gd name="connsiteY752" fmla="*/ 173539 h 261883"/>
                <a:gd name="connsiteX753" fmla="*/ 175260 w 241935"/>
                <a:gd name="connsiteY753" fmla="*/ 173539 h 261883"/>
                <a:gd name="connsiteX754" fmla="*/ 170498 w 241935"/>
                <a:gd name="connsiteY754" fmla="*/ 180207 h 261883"/>
                <a:gd name="connsiteX755" fmla="*/ 177165 w 241935"/>
                <a:gd name="connsiteY755" fmla="*/ 180207 h 261883"/>
                <a:gd name="connsiteX756" fmla="*/ 170498 w 241935"/>
                <a:gd name="connsiteY756" fmla="*/ 180207 h 261883"/>
                <a:gd name="connsiteX757" fmla="*/ 175260 w 241935"/>
                <a:gd name="connsiteY757" fmla="*/ 245930 h 261883"/>
                <a:gd name="connsiteX758" fmla="*/ 174308 w 241935"/>
                <a:gd name="connsiteY758" fmla="*/ 244977 h 261883"/>
                <a:gd name="connsiteX759" fmla="*/ 171450 w 241935"/>
                <a:gd name="connsiteY759" fmla="*/ 246882 h 261883"/>
                <a:gd name="connsiteX760" fmla="*/ 172403 w 241935"/>
                <a:gd name="connsiteY760" fmla="*/ 247835 h 261883"/>
                <a:gd name="connsiteX761" fmla="*/ 175260 w 241935"/>
                <a:gd name="connsiteY761" fmla="*/ 245930 h 261883"/>
                <a:gd name="connsiteX762" fmla="*/ 171450 w 241935"/>
                <a:gd name="connsiteY762" fmla="*/ 159252 h 261883"/>
                <a:gd name="connsiteX763" fmla="*/ 171450 w 241935"/>
                <a:gd name="connsiteY763" fmla="*/ 159252 h 261883"/>
                <a:gd name="connsiteX764" fmla="*/ 172403 w 241935"/>
                <a:gd name="connsiteY764" fmla="*/ 159252 h 261883"/>
                <a:gd name="connsiteX765" fmla="*/ 171450 w 241935"/>
                <a:gd name="connsiteY765" fmla="*/ 159252 h 261883"/>
                <a:gd name="connsiteX766" fmla="*/ 171450 w 241935"/>
                <a:gd name="connsiteY766" fmla="*/ 159252 h 261883"/>
                <a:gd name="connsiteX767" fmla="*/ 174308 w 241935"/>
                <a:gd name="connsiteY767" fmla="*/ 163062 h 261883"/>
                <a:gd name="connsiteX768" fmla="*/ 174308 w 241935"/>
                <a:gd name="connsiteY768" fmla="*/ 163062 h 261883"/>
                <a:gd name="connsiteX769" fmla="*/ 176213 w 241935"/>
                <a:gd name="connsiteY769" fmla="*/ 163062 h 261883"/>
                <a:gd name="connsiteX770" fmla="*/ 174308 w 241935"/>
                <a:gd name="connsiteY770" fmla="*/ 163062 h 261883"/>
                <a:gd name="connsiteX771" fmla="*/ 174308 w 241935"/>
                <a:gd name="connsiteY771" fmla="*/ 163062 h 261883"/>
                <a:gd name="connsiteX772" fmla="*/ 178118 w 241935"/>
                <a:gd name="connsiteY772" fmla="*/ 200210 h 261883"/>
                <a:gd name="connsiteX773" fmla="*/ 177165 w 241935"/>
                <a:gd name="connsiteY773" fmla="*/ 203067 h 261883"/>
                <a:gd name="connsiteX774" fmla="*/ 176213 w 241935"/>
                <a:gd name="connsiteY774" fmla="*/ 203067 h 261883"/>
                <a:gd name="connsiteX775" fmla="*/ 175260 w 241935"/>
                <a:gd name="connsiteY775" fmla="*/ 200210 h 261883"/>
                <a:gd name="connsiteX776" fmla="*/ 176213 w 241935"/>
                <a:gd name="connsiteY776" fmla="*/ 197352 h 261883"/>
                <a:gd name="connsiteX777" fmla="*/ 178118 w 241935"/>
                <a:gd name="connsiteY777" fmla="*/ 200210 h 261883"/>
                <a:gd name="connsiteX778" fmla="*/ 177165 w 241935"/>
                <a:gd name="connsiteY778" fmla="*/ 237357 h 261883"/>
                <a:gd name="connsiteX779" fmla="*/ 176213 w 241935"/>
                <a:gd name="connsiteY779" fmla="*/ 236405 h 261883"/>
                <a:gd name="connsiteX780" fmla="*/ 175260 w 241935"/>
                <a:gd name="connsiteY780" fmla="*/ 237357 h 261883"/>
                <a:gd name="connsiteX781" fmla="*/ 177165 w 241935"/>
                <a:gd name="connsiteY781" fmla="*/ 237357 h 261883"/>
                <a:gd name="connsiteX782" fmla="*/ 177165 w 241935"/>
                <a:gd name="connsiteY782" fmla="*/ 237357 h 261883"/>
                <a:gd name="connsiteX783" fmla="*/ 177165 w 241935"/>
                <a:gd name="connsiteY783" fmla="*/ 217355 h 261883"/>
                <a:gd name="connsiteX784" fmla="*/ 176213 w 241935"/>
                <a:gd name="connsiteY784" fmla="*/ 218307 h 261883"/>
                <a:gd name="connsiteX785" fmla="*/ 177165 w 241935"/>
                <a:gd name="connsiteY785" fmla="*/ 219260 h 261883"/>
                <a:gd name="connsiteX786" fmla="*/ 178118 w 241935"/>
                <a:gd name="connsiteY786" fmla="*/ 218307 h 261883"/>
                <a:gd name="connsiteX787" fmla="*/ 177165 w 241935"/>
                <a:gd name="connsiteY787" fmla="*/ 217355 h 261883"/>
                <a:gd name="connsiteX788" fmla="*/ 178118 w 241935"/>
                <a:gd name="connsiteY788" fmla="*/ 249739 h 261883"/>
                <a:gd name="connsiteX789" fmla="*/ 178118 w 241935"/>
                <a:gd name="connsiteY789" fmla="*/ 249739 h 261883"/>
                <a:gd name="connsiteX790" fmla="*/ 177165 w 241935"/>
                <a:gd name="connsiteY790" fmla="*/ 249739 h 261883"/>
                <a:gd name="connsiteX791" fmla="*/ 178118 w 241935"/>
                <a:gd name="connsiteY791" fmla="*/ 249739 h 261883"/>
                <a:gd name="connsiteX792" fmla="*/ 178118 w 241935"/>
                <a:gd name="connsiteY792" fmla="*/ 249739 h 261883"/>
                <a:gd name="connsiteX793" fmla="*/ 179070 w 241935"/>
                <a:gd name="connsiteY793" fmla="*/ 182112 h 261883"/>
                <a:gd name="connsiteX794" fmla="*/ 177165 w 241935"/>
                <a:gd name="connsiteY794" fmla="*/ 181160 h 261883"/>
                <a:gd name="connsiteX795" fmla="*/ 179070 w 241935"/>
                <a:gd name="connsiteY795" fmla="*/ 182112 h 261883"/>
                <a:gd name="connsiteX796" fmla="*/ 180023 w 241935"/>
                <a:gd name="connsiteY796" fmla="*/ 185922 h 261883"/>
                <a:gd name="connsiteX797" fmla="*/ 180975 w 241935"/>
                <a:gd name="connsiteY797" fmla="*/ 185922 h 261883"/>
                <a:gd name="connsiteX798" fmla="*/ 179070 w 241935"/>
                <a:gd name="connsiteY798" fmla="*/ 182112 h 261883"/>
                <a:gd name="connsiteX799" fmla="*/ 187643 w 241935"/>
                <a:gd name="connsiteY799" fmla="*/ 244977 h 261883"/>
                <a:gd name="connsiteX800" fmla="*/ 186690 w 241935"/>
                <a:gd name="connsiteY800" fmla="*/ 243072 h 261883"/>
                <a:gd name="connsiteX801" fmla="*/ 180975 w 241935"/>
                <a:gd name="connsiteY801" fmla="*/ 242120 h 261883"/>
                <a:gd name="connsiteX802" fmla="*/ 180023 w 241935"/>
                <a:gd name="connsiteY802" fmla="*/ 243072 h 261883"/>
                <a:gd name="connsiteX803" fmla="*/ 180023 w 241935"/>
                <a:gd name="connsiteY803" fmla="*/ 245930 h 261883"/>
                <a:gd name="connsiteX804" fmla="*/ 183833 w 241935"/>
                <a:gd name="connsiteY804" fmla="*/ 248787 h 261883"/>
                <a:gd name="connsiteX805" fmla="*/ 186690 w 241935"/>
                <a:gd name="connsiteY805" fmla="*/ 245930 h 261883"/>
                <a:gd name="connsiteX806" fmla="*/ 187643 w 241935"/>
                <a:gd name="connsiteY806" fmla="*/ 244977 h 261883"/>
                <a:gd name="connsiteX807" fmla="*/ 185738 w 241935"/>
                <a:gd name="connsiteY807" fmla="*/ 233547 h 261883"/>
                <a:gd name="connsiteX808" fmla="*/ 182880 w 241935"/>
                <a:gd name="connsiteY808" fmla="*/ 228785 h 261883"/>
                <a:gd name="connsiteX809" fmla="*/ 180975 w 241935"/>
                <a:gd name="connsiteY809" fmla="*/ 228785 h 261883"/>
                <a:gd name="connsiteX810" fmla="*/ 179070 w 241935"/>
                <a:gd name="connsiteY810" fmla="*/ 231642 h 261883"/>
                <a:gd name="connsiteX811" fmla="*/ 179070 w 241935"/>
                <a:gd name="connsiteY811" fmla="*/ 234500 h 261883"/>
                <a:gd name="connsiteX812" fmla="*/ 181928 w 241935"/>
                <a:gd name="connsiteY812" fmla="*/ 234500 h 261883"/>
                <a:gd name="connsiteX813" fmla="*/ 184785 w 241935"/>
                <a:gd name="connsiteY813" fmla="*/ 234500 h 261883"/>
                <a:gd name="connsiteX814" fmla="*/ 186690 w 241935"/>
                <a:gd name="connsiteY814" fmla="*/ 234500 h 261883"/>
                <a:gd name="connsiteX815" fmla="*/ 185738 w 241935"/>
                <a:gd name="connsiteY815" fmla="*/ 233547 h 261883"/>
                <a:gd name="connsiteX816" fmla="*/ 180023 w 241935"/>
                <a:gd name="connsiteY816" fmla="*/ 238310 h 261883"/>
                <a:gd name="connsiteX817" fmla="*/ 179070 w 241935"/>
                <a:gd name="connsiteY817" fmla="*/ 239262 h 261883"/>
                <a:gd name="connsiteX818" fmla="*/ 180023 w 241935"/>
                <a:gd name="connsiteY818" fmla="*/ 239262 h 261883"/>
                <a:gd name="connsiteX819" fmla="*/ 180023 w 241935"/>
                <a:gd name="connsiteY819" fmla="*/ 238310 h 261883"/>
                <a:gd name="connsiteX820" fmla="*/ 180023 w 241935"/>
                <a:gd name="connsiteY820" fmla="*/ 238310 h 261883"/>
                <a:gd name="connsiteX821" fmla="*/ 182880 w 241935"/>
                <a:gd name="connsiteY821" fmla="*/ 208782 h 261883"/>
                <a:gd name="connsiteX822" fmla="*/ 181928 w 241935"/>
                <a:gd name="connsiteY822" fmla="*/ 213545 h 261883"/>
                <a:gd name="connsiteX823" fmla="*/ 181928 w 241935"/>
                <a:gd name="connsiteY823" fmla="*/ 214497 h 261883"/>
                <a:gd name="connsiteX824" fmla="*/ 182880 w 241935"/>
                <a:gd name="connsiteY824" fmla="*/ 214497 h 261883"/>
                <a:gd name="connsiteX825" fmla="*/ 186690 w 241935"/>
                <a:gd name="connsiteY825" fmla="*/ 210687 h 261883"/>
                <a:gd name="connsiteX826" fmla="*/ 186690 w 241935"/>
                <a:gd name="connsiteY826" fmla="*/ 207830 h 261883"/>
                <a:gd name="connsiteX827" fmla="*/ 182880 w 241935"/>
                <a:gd name="connsiteY827" fmla="*/ 208782 h 261883"/>
                <a:gd name="connsiteX828" fmla="*/ 193358 w 241935"/>
                <a:gd name="connsiteY828" fmla="*/ 241167 h 261883"/>
                <a:gd name="connsiteX829" fmla="*/ 191453 w 241935"/>
                <a:gd name="connsiteY829" fmla="*/ 239262 h 261883"/>
                <a:gd name="connsiteX830" fmla="*/ 186690 w 241935"/>
                <a:gd name="connsiteY830" fmla="*/ 239262 h 261883"/>
                <a:gd name="connsiteX831" fmla="*/ 185738 w 241935"/>
                <a:gd name="connsiteY831" fmla="*/ 238310 h 261883"/>
                <a:gd name="connsiteX832" fmla="*/ 183833 w 241935"/>
                <a:gd name="connsiteY832" fmla="*/ 236405 h 261883"/>
                <a:gd name="connsiteX833" fmla="*/ 183833 w 241935"/>
                <a:gd name="connsiteY833" fmla="*/ 237357 h 261883"/>
                <a:gd name="connsiteX834" fmla="*/ 185738 w 241935"/>
                <a:gd name="connsiteY834" fmla="*/ 239262 h 261883"/>
                <a:gd name="connsiteX835" fmla="*/ 187643 w 241935"/>
                <a:gd name="connsiteY835" fmla="*/ 239262 h 261883"/>
                <a:gd name="connsiteX836" fmla="*/ 193358 w 241935"/>
                <a:gd name="connsiteY836" fmla="*/ 241167 h 261883"/>
                <a:gd name="connsiteX837" fmla="*/ 184785 w 241935"/>
                <a:gd name="connsiteY837" fmla="*/ 214497 h 261883"/>
                <a:gd name="connsiteX838" fmla="*/ 183833 w 241935"/>
                <a:gd name="connsiteY838" fmla="*/ 216402 h 261883"/>
                <a:gd name="connsiteX839" fmla="*/ 184785 w 241935"/>
                <a:gd name="connsiteY839" fmla="*/ 217355 h 261883"/>
                <a:gd name="connsiteX840" fmla="*/ 184785 w 241935"/>
                <a:gd name="connsiteY840" fmla="*/ 214497 h 261883"/>
                <a:gd name="connsiteX841" fmla="*/ 184785 w 241935"/>
                <a:gd name="connsiteY841" fmla="*/ 214497 h 261883"/>
                <a:gd name="connsiteX842" fmla="*/ 184785 w 241935"/>
                <a:gd name="connsiteY842" fmla="*/ 199257 h 261883"/>
                <a:gd name="connsiteX843" fmla="*/ 184785 w 241935"/>
                <a:gd name="connsiteY843" fmla="*/ 199257 h 261883"/>
                <a:gd name="connsiteX844" fmla="*/ 184785 w 241935"/>
                <a:gd name="connsiteY844" fmla="*/ 199257 h 261883"/>
                <a:gd name="connsiteX845" fmla="*/ 184785 w 241935"/>
                <a:gd name="connsiteY845" fmla="*/ 199257 h 261883"/>
                <a:gd name="connsiteX846" fmla="*/ 184785 w 241935"/>
                <a:gd name="connsiteY846" fmla="*/ 199257 h 261883"/>
                <a:gd name="connsiteX847" fmla="*/ 186690 w 241935"/>
                <a:gd name="connsiteY847" fmla="*/ 228785 h 261883"/>
                <a:gd name="connsiteX848" fmla="*/ 185738 w 241935"/>
                <a:gd name="connsiteY848" fmla="*/ 229737 h 261883"/>
                <a:gd name="connsiteX849" fmla="*/ 186690 w 241935"/>
                <a:gd name="connsiteY849" fmla="*/ 230689 h 261883"/>
                <a:gd name="connsiteX850" fmla="*/ 186690 w 241935"/>
                <a:gd name="connsiteY850" fmla="*/ 228785 h 261883"/>
                <a:gd name="connsiteX851" fmla="*/ 186690 w 241935"/>
                <a:gd name="connsiteY851" fmla="*/ 228785 h 261883"/>
                <a:gd name="connsiteX852" fmla="*/ 188595 w 241935"/>
                <a:gd name="connsiteY852" fmla="*/ 230689 h 261883"/>
                <a:gd name="connsiteX853" fmla="*/ 189548 w 241935"/>
                <a:gd name="connsiteY853" fmla="*/ 231642 h 261883"/>
                <a:gd name="connsiteX854" fmla="*/ 191453 w 241935"/>
                <a:gd name="connsiteY854" fmla="*/ 229737 h 261883"/>
                <a:gd name="connsiteX855" fmla="*/ 190500 w 241935"/>
                <a:gd name="connsiteY855" fmla="*/ 228785 h 261883"/>
                <a:gd name="connsiteX856" fmla="*/ 188595 w 241935"/>
                <a:gd name="connsiteY856" fmla="*/ 230689 h 261883"/>
                <a:gd name="connsiteX857" fmla="*/ 191453 w 241935"/>
                <a:gd name="connsiteY857" fmla="*/ 247835 h 261883"/>
                <a:gd name="connsiteX858" fmla="*/ 190500 w 241935"/>
                <a:gd name="connsiteY858" fmla="*/ 246882 h 261883"/>
                <a:gd name="connsiteX859" fmla="*/ 189548 w 241935"/>
                <a:gd name="connsiteY859" fmla="*/ 247835 h 261883"/>
                <a:gd name="connsiteX860" fmla="*/ 190500 w 241935"/>
                <a:gd name="connsiteY860" fmla="*/ 248787 h 261883"/>
                <a:gd name="connsiteX861" fmla="*/ 191453 w 241935"/>
                <a:gd name="connsiteY861" fmla="*/ 247835 h 261883"/>
                <a:gd name="connsiteX862" fmla="*/ 189548 w 241935"/>
                <a:gd name="connsiteY862" fmla="*/ 224975 h 261883"/>
                <a:gd name="connsiteX863" fmla="*/ 190500 w 241935"/>
                <a:gd name="connsiteY863" fmla="*/ 226880 h 261883"/>
                <a:gd name="connsiteX864" fmla="*/ 191453 w 241935"/>
                <a:gd name="connsiteY864" fmla="*/ 225927 h 261883"/>
                <a:gd name="connsiteX865" fmla="*/ 189548 w 241935"/>
                <a:gd name="connsiteY865" fmla="*/ 224975 h 261883"/>
                <a:gd name="connsiteX866" fmla="*/ 189548 w 241935"/>
                <a:gd name="connsiteY866" fmla="*/ 224975 h 261883"/>
                <a:gd name="connsiteX867" fmla="*/ 189548 w 241935"/>
                <a:gd name="connsiteY867" fmla="*/ 217355 h 261883"/>
                <a:gd name="connsiteX868" fmla="*/ 189548 w 241935"/>
                <a:gd name="connsiteY868" fmla="*/ 217355 h 261883"/>
                <a:gd name="connsiteX869" fmla="*/ 191453 w 241935"/>
                <a:gd name="connsiteY869" fmla="*/ 216402 h 261883"/>
                <a:gd name="connsiteX870" fmla="*/ 190500 w 241935"/>
                <a:gd name="connsiteY870" fmla="*/ 215450 h 261883"/>
                <a:gd name="connsiteX871" fmla="*/ 189548 w 241935"/>
                <a:gd name="connsiteY871" fmla="*/ 217355 h 261883"/>
                <a:gd name="connsiteX872" fmla="*/ 192405 w 241935"/>
                <a:gd name="connsiteY872" fmla="*/ 234500 h 261883"/>
                <a:gd name="connsiteX873" fmla="*/ 192405 w 241935"/>
                <a:gd name="connsiteY873" fmla="*/ 234500 h 261883"/>
                <a:gd name="connsiteX874" fmla="*/ 195263 w 241935"/>
                <a:gd name="connsiteY874" fmla="*/ 232595 h 261883"/>
                <a:gd name="connsiteX875" fmla="*/ 194310 w 241935"/>
                <a:gd name="connsiteY875" fmla="*/ 231642 h 261883"/>
                <a:gd name="connsiteX876" fmla="*/ 192405 w 241935"/>
                <a:gd name="connsiteY876" fmla="*/ 234500 h 261883"/>
                <a:gd name="connsiteX877" fmla="*/ 195263 w 241935"/>
                <a:gd name="connsiteY877" fmla="*/ 242120 h 261883"/>
                <a:gd name="connsiteX878" fmla="*/ 194310 w 241935"/>
                <a:gd name="connsiteY878" fmla="*/ 242120 h 261883"/>
                <a:gd name="connsiteX879" fmla="*/ 195263 w 241935"/>
                <a:gd name="connsiteY879" fmla="*/ 242120 h 261883"/>
                <a:gd name="connsiteX880" fmla="*/ 196215 w 241935"/>
                <a:gd name="connsiteY880" fmla="*/ 244025 h 261883"/>
                <a:gd name="connsiteX881" fmla="*/ 195263 w 241935"/>
                <a:gd name="connsiteY881" fmla="*/ 242120 h 2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Lst>
              <a:rect l="l" t="t" r="r" b="b"/>
              <a:pathLst>
                <a:path w="241935" h="261883">
                  <a:moveTo>
                    <a:pt x="240983" y="257360"/>
                  </a:moveTo>
                  <a:cubicBezTo>
                    <a:pt x="240030" y="259264"/>
                    <a:pt x="238125" y="260217"/>
                    <a:pt x="236220" y="260217"/>
                  </a:cubicBezTo>
                  <a:cubicBezTo>
                    <a:pt x="228600" y="261170"/>
                    <a:pt x="220028" y="260217"/>
                    <a:pt x="213360" y="260217"/>
                  </a:cubicBezTo>
                  <a:cubicBezTo>
                    <a:pt x="201930" y="260217"/>
                    <a:pt x="191453" y="259264"/>
                    <a:pt x="180975" y="261170"/>
                  </a:cubicBezTo>
                  <a:cubicBezTo>
                    <a:pt x="174308" y="262122"/>
                    <a:pt x="167640" y="262122"/>
                    <a:pt x="160973" y="261170"/>
                  </a:cubicBezTo>
                  <a:cubicBezTo>
                    <a:pt x="153353" y="260217"/>
                    <a:pt x="144780" y="260217"/>
                    <a:pt x="137160" y="261170"/>
                  </a:cubicBezTo>
                  <a:cubicBezTo>
                    <a:pt x="132398" y="262122"/>
                    <a:pt x="126683" y="261170"/>
                    <a:pt x="121920" y="261170"/>
                  </a:cubicBezTo>
                  <a:lnTo>
                    <a:pt x="120968" y="261170"/>
                  </a:lnTo>
                  <a:cubicBezTo>
                    <a:pt x="119063" y="260217"/>
                    <a:pt x="116205" y="260217"/>
                    <a:pt x="116205" y="257360"/>
                  </a:cubicBezTo>
                  <a:cubicBezTo>
                    <a:pt x="116205" y="254502"/>
                    <a:pt x="119063" y="252597"/>
                    <a:pt x="120968" y="252597"/>
                  </a:cubicBezTo>
                  <a:cubicBezTo>
                    <a:pt x="126683" y="253550"/>
                    <a:pt x="132398" y="251645"/>
                    <a:pt x="137160" y="250692"/>
                  </a:cubicBezTo>
                  <a:cubicBezTo>
                    <a:pt x="141923" y="250692"/>
                    <a:pt x="144780" y="246882"/>
                    <a:pt x="146685" y="243072"/>
                  </a:cubicBezTo>
                  <a:cubicBezTo>
                    <a:pt x="147638" y="240214"/>
                    <a:pt x="148590" y="236405"/>
                    <a:pt x="147638" y="232595"/>
                  </a:cubicBezTo>
                  <a:cubicBezTo>
                    <a:pt x="144780" y="221164"/>
                    <a:pt x="141923" y="209735"/>
                    <a:pt x="137160" y="198305"/>
                  </a:cubicBezTo>
                  <a:cubicBezTo>
                    <a:pt x="135255" y="192589"/>
                    <a:pt x="134303" y="191637"/>
                    <a:pt x="127635" y="191637"/>
                  </a:cubicBezTo>
                  <a:cubicBezTo>
                    <a:pt x="120968" y="191637"/>
                    <a:pt x="114300" y="191637"/>
                    <a:pt x="108585" y="191637"/>
                  </a:cubicBezTo>
                  <a:cubicBezTo>
                    <a:pt x="101918" y="191637"/>
                    <a:pt x="95250" y="191637"/>
                    <a:pt x="89535" y="191637"/>
                  </a:cubicBezTo>
                  <a:cubicBezTo>
                    <a:pt x="81915" y="192589"/>
                    <a:pt x="74295" y="191637"/>
                    <a:pt x="67628" y="192589"/>
                  </a:cubicBezTo>
                  <a:cubicBezTo>
                    <a:pt x="62865" y="192589"/>
                    <a:pt x="61913" y="193542"/>
                    <a:pt x="60008" y="198305"/>
                  </a:cubicBezTo>
                  <a:cubicBezTo>
                    <a:pt x="55245" y="209735"/>
                    <a:pt x="52388" y="222117"/>
                    <a:pt x="48578" y="233547"/>
                  </a:cubicBezTo>
                  <a:cubicBezTo>
                    <a:pt x="46673" y="240214"/>
                    <a:pt x="48578" y="244977"/>
                    <a:pt x="54293" y="247835"/>
                  </a:cubicBezTo>
                  <a:cubicBezTo>
                    <a:pt x="58103" y="249739"/>
                    <a:pt x="61913" y="250692"/>
                    <a:pt x="65723" y="250692"/>
                  </a:cubicBezTo>
                  <a:cubicBezTo>
                    <a:pt x="70485" y="250692"/>
                    <a:pt x="75248" y="250692"/>
                    <a:pt x="80010" y="251645"/>
                  </a:cubicBezTo>
                  <a:cubicBezTo>
                    <a:pt x="82868" y="251645"/>
                    <a:pt x="84773" y="253550"/>
                    <a:pt x="84773" y="256407"/>
                  </a:cubicBezTo>
                  <a:cubicBezTo>
                    <a:pt x="84773" y="259264"/>
                    <a:pt x="82868" y="260217"/>
                    <a:pt x="79058" y="260217"/>
                  </a:cubicBezTo>
                  <a:cubicBezTo>
                    <a:pt x="70485" y="260217"/>
                    <a:pt x="62865" y="261170"/>
                    <a:pt x="54293" y="260217"/>
                  </a:cubicBezTo>
                  <a:lnTo>
                    <a:pt x="38100" y="260217"/>
                  </a:lnTo>
                  <a:cubicBezTo>
                    <a:pt x="34290" y="260217"/>
                    <a:pt x="31433" y="261170"/>
                    <a:pt x="27623" y="260217"/>
                  </a:cubicBezTo>
                  <a:cubicBezTo>
                    <a:pt x="25718" y="260217"/>
                    <a:pt x="23813" y="260217"/>
                    <a:pt x="21908" y="260217"/>
                  </a:cubicBezTo>
                  <a:cubicBezTo>
                    <a:pt x="20003" y="261170"/>
                    <a:pt x="17145" y="261170"/>
                    <a:pt x="15240" y="260217"/>
                  </a:cubicBezTo>
                  <a:cubicBezTo>
                    <a:pt x="12383" y="259264"/>
                    <a:pt x="8573" y="259264"/>
                    <a:pt x="5715" y="259264"/>
                  </a:cubicBezTo>
                  <a:cubicBezTo>
                    <a:pt x="4763" y="259264"/>
                    <a:pt x="2858" y="259264"/>
                    <a:pt x="1905" y="258312"/>
                  </a:cubicBezTo>
                  <a:cubicBezTo>
                    <a:pt x="953" y="257360"/>
                    <a:pt x="0" y="255455"/>
                    <a:pt x="0" y="253550"/>
                  </a:cubicBezTo>
                  <a:cubicBezTo>
                    <a:pt x="953" y="251645"/>
                    <a:pt x="1905" y="251645"/>
                    <a:pt x="3810" y="251645"/>
                  </a:cubicBezTo>
                  <a:lnTo>
                    <a:pt x="11430" y="251645"/>
                  </a:lnTo>
                  <a:cubicBezTo>
                    <a:pt x="15240" y="251645"/>
                    <a:pt x="19050" y="250692"/>
                    <a:pt x="21908" y="247835"/>
                  </a:cubicBezTo>
                  <a:cubicBezTo>
                    <a:pt x="30480" y="242120"/>
                    <a:pt x="37148" y="234500"/>
                    <a:pt x="40005" y="224022"/>
                  </a:cubicBezTo>
                  <a:cubicBezTo>
                    <a:pt x="45720" y="205925"/>
                    <a:pt x="52388" y="187827"/>
                    <a:pt x="59055" y="169730"/>
                  </a:cubicBezTo>
                  <a:cubicBezTo>
                    <a:pt x="64770" y="154489"/>
                    <a:pt x="69533" y="138297"/>
                    <a:pt x="75248" y="123057"/>
                  </a:cubicBezTo>
                  <a:cubicBezTo>
                    <a:pt x="86678" y="91625"/>
                    <a:pt x="95250" y="59239"/>
                    <a:pt x="105728" y="27807"/>
                  </a:cubicBezTo>
                  <a:cubicBezTo>
                    <a:pt x="108585" y="20187"/>
                    <a:pt x="109538" y="13520"/>
                    <a:pt x="113348" y="5900"/>
                  </a:cubicBezTo>
                  <a:cubicBezTo>
                    <a:pt x="115253" y="2089"/>
                    <a:pt x="117158" y="-768"/>
                    <a:pt x="121920" y="185"/>
                  </a:cubicBezTo>
                  <a:lnTo>
                    <a:pt x="124778" y="185"/>
                  </a:lnTo>
                  <a:cubicBezTo>
                    <a:pt x="134303" y="185"/>
                    <a:pt x="134303" y="185"/>
                    <a:pt x="137160" y="8757"/>
                  </a:cubicBezTo>
                  <a:lnTo>
                    <a:pt x="156210" y="62097"/>
                  </a:lnTo>
                  <a:cubicBezTo>
                    <a:pt x="159068" y="68764"/>
                    <a:pt x="160973" y="75432"/>
                    <a:pt x="163830" y="82100"/>
                  </a:cubicBezTo>
                  <a:cubicBezTo>
                    <a:pt x="171450" y="104960"/>
                    <a:pt x="179070" y="127820"/>
                    <a:pt x="186690" y="151632"/>
                  </a:cubicBezTo>
                  <a:cubicBezTo>
                    <a:pt x="189548" y="161157"/>
                    <a:pt x="193358" y="169730"/>
                    <a:pt x="195263" y="180207"/>
                  </a:cubicBezTo>
                  <a:cubicBezTo>
                    <a:pt x="196215" y="184017"/>
                    <a:pt x="197168" y="187827"/>
                    <a:pt x="198120" y="190685"/>
                  </a:cubicBezTo>
                  <a:cubicBezTo>
                    <a:pt x="202883" y="204020"/>
                    <a:pt x="208598" y="216402"/>
                    <a:pt x="213360" y="229737"/>
                  </a:cubicBezTo>
                  <a:cubicBezTo>
                    <a:pt x="215265" y="234500"/>
                    <a:pt x="217170" y="238310"/>
                    <a:pt x="220980" y="242120"/>
                  </a:cubicBezTo>
                  <a:cubicBezTo>
                    <a:pt x="224790" y="245930"/>
                    <a:pt x="228600" y="248787"/>
                    <a:pt x="234315" y="249739"/>
                  </a:cubicBezTo>
                  <a:cubicBezTo>
                    <a:pt x="236220" y="249739"/>
                    <a:pt x="239078" y="250692"/>
                    <a:pt x="241935" y="251645"/>
                  </a:cubicBezTo>
                  <a:cubicBezTo>
                    <a:pt x="239078" y="253550"/>
                    <a:pt x="240983" y="254502"/>
                    <a:pt x="240983" y="257360"/>
                  </a:cubicBezTo>
                  <a:close/>
                  <a:moveTo>
                    <a:pt x="128588" y="177350"/>
                  </a:moveTo>
                  <a:lnTo>
                    <a:pt x="126683" y="172587"/>
                  </a:lnTo>
                  <a:cubicBezTo>
                    <a:pt x="120968" y="152585"/>
                    <a:pt x="115253" y="132582"/>
                    <a:pt x="107633" y="113532"/>
                  </a:cubicBezTo>
                  <a:cubicBezTo>
                    <a:pt x="104775" y="106864"/>
                    <a:pt x="102870" y="100197"/>
                    <a:pt x="100013" y="93530"/>
                  </a:cubicBezTo>
                  <a:cubicBezTo>
                    <a:pt x="100013" y="92577"/>
                    <a:pt x="99060" y="90672"/>
                    <a:pt x="97155" y="90672"/>
                  </a:cubicBezTo>
                  <a:cubicBezTo>
                    <a:pt x="95250" y="90672"/>
                    <a:pt x="95250" y="92577"/>
                    <a:pt x="94298" y="94482"/>
                  </a:cubicBezTo>
                  <a:lnTo>
                    <a:pt x="94298" y="94482"/>
                  </a:lnTo>
                  <a:cubicBezTo>
                    <a:pt x="90488" y="106864"/>
                    <a:pt x="86678" y="119247"/>
                    <a:pt x="81915" y="130677"/>
                  </a:cubicBezTo>
                  <a:cubicBezTo>
                    <a:pt x="76200" y="145917"/>
                    <a:pt x="72390" y="162110"/>
                    <a:pt x="64770" y="176397"/>
                  </a:cubicBezTo>
                  <a:cubicBezTo>
                    <a:pt x="62865" y="181160"/>
                    <a:pt x="63818" y="182112"/>
                    <a:pt x="68580" y="182112"/>
                  </a:cubicBezTo>
                  <a:cubicBezTo>
                    <a:pt x="78105" y="183064"/>
                    <a:pt x="87630" y="181160"/>
                    <a:pt x="95250" y="182112"/>
                  </a:cubicBezTo>
                  <a:cubicBezTo>
                    <a:pt x="103823" y="181160"/>
                    <a:pt x="110490" y="181160"/>
                    <a:pt x="117158" y="181160"/>
                  </a:cubicBezTo>
                  <a:cubicBezTo>
                    <a:pt x="120015" y="181160"/>
                    <a:pt x="121920" y="181160"/>
                    <a:pt x="123825" y="180207"/>
                  </a:cubicBezTo>
                  <a:cubicBezTo>
                    <a:pt x="129540" y="181160"/>
                    <a:pt x="129540" y="180207"/>
                    <a:pt x="128588" y="177350"/>
                  </a:cubicBezTo>
                  <a:close/>
                  <a:moveTo>
                    <a:pt x="106680" y="78289"/>
                  </a:moveTo>
                  <a:cubicBezTo>
                    <a:pt x="106680" y="78289"/>
                    <a:pt x="107633" y="78289"/>
                    <a:pt x="107633" y="78289"/>
                  </a:cubicBezTo>
                  <a:cubicBezTo>
                    <a:pt x="107633" y="78289"/>
                    <a:pt x="107633" y="78289"/>
                    <a:pt x="107633" y="77337"/>
                  </a:cubicBezTo>
                  <a:cubicBezTo>
                    <a:pt x="107633" y="78289"/>
                    <a:pt x="107633" y="77337"/>
                    <a:pt x="106680" y="78289"/>
                  </a:cubicBezTo>
                  <a:cubicBezTo>
                    <a:pt x="106680" y="77337"/>
                    <a:pt x="106680" y="78289"/>
                    <a:pt x="106680" y="78289"/>
                  </a:cubicBezTo>
                  <a:close/>
                  <a:moveTo>
                    <a:pt x="107633" y="70670"/>
                  </a:moveTo>
                  <a:cubicBezTo>
                    <a:pt x="107633" y="70670"/>
                    <a:pt x="107633" y="71622"/>
                    <a:pt x="107633" y="70670"/>
                  </a:cubicBezTo>
                  <a:cubicBezTo>
                    <a:pt x="108585" y="70670"/>
                    <a:pt x="108585" y="70670"/>
                    <a:pt x="108585" y="70670"/>
                  </a:cubicBezTo>
                  <a:cubicBezTo>
                    <a:pt x="109538" y="69717"/>
                    <a:pt x="108585" y="69717"/>
                    <a:pt x="107633" y="70670"/>
                  </a:cubicBezTo>
                  <a:cubicBezTo>
                    <a:pt x="107633" y="69717"/>
                    <a:pt x="107633" y="70670"/>
                    <a:pt x="107633" y="70670"/>
                  </a:cubicBezTo>
                  <a:close/>
                  <a:moveTo>
                    <a:pt x="107633" y="55430"/>
                  </a:moveTo>
                  <a:cubicBezTo>
                    <a:pt x="108585" y="56382"/>
                    <a:pt x="110490" y="57335"/>
                    <a:pt x="111443" y="57335"/>
                  </a:cubicBezTo>
                  <a:lnTo>
                    <a:pt x="112395" y="55430"/>
                  </a:lnTo>
                  <a:cubicBezTo>
                    <a:pt x="112395" y="54477"/>
                    <a:pt x="112395" y="54477"/>
                    <a:pt x="112395" y="54477"/>
                  </a:cubicBezTo>
                  <a:cubicBezTo>
                    <a:pt x="111443" y="54477"/>
                    <a:pt x="110490" y="54477"/>
                    <a:pt x="110490" y="54477"/>
                  </a:cubicBezTo>
                  <a:cubicBezTo>
                    <a:pt x="109538" y="54477"/>
                    <a:pt x="108585" y="54477"/>
                    <a:pt x="107633" y="55430"/>
                  </a:cubicBezTo>
                  <a:lnTo>
                    <a:pt x="107633" y="55430"/>
                  </a:lnTo>
                  <a:close/>
                  <a:moveTo>
                    <a:pt x="109538" y="61145"/>
                  </a:moveTo>
                  <a:cubicBezTo>
                    <a:pt x="108585" y="61145"/>
                    <a:pt x="108585" y="61145"/>
                    <a:pt x="109538" y="61145"/>
                  </a:cubicBezTo>
                  <a:cubicBezTo>
                    <a:pt x="109538" y="61145"/>
                    <a:pt x="109538" y="61145"/>
                    <a:pt x="109538" y="61145"/>
                  </a:cubicBezTo>
                  <a:cubicBezTo>
                    <a:pt x="109538" y="61145"/>
                    <a:pt x="109538" y="61145"/>
                    <a:pt x="109538" y="61145"/>
                  </a:cubicBezTo>
                  <a:cubicBezTo>
                    <a:pt x="109538" y="61145"/>
                    <a:pt x="109538" y="61145"/>
                    <a:pt x="109538" y="61145"/>
                  </a:cubicBezTo>
                  <a:close/>
                  <a:moveTo>
                    <a:pt x="111443" y="73527"/>
                  </a:moveTo>
                  <a:cubicBezTo>
                    <a:pt x="110490" y="74480"/>
                    <a:pt x="110490" y="74480"/>
                    <a:pt x="111443" y="75432"/>
                  </a:cubicBezTo>
                  <a:cubicBezTo>
                    <a:pt x="112395" y="77337"/>
                    <a:pt x="112395" y="79242"/>
                    <a:pt x="111443" y="80195"/>
                  </a:cubicBezTo>
                  <a:cubicBezTo>
                    <a:pt x="111443" y="81147"/>
                    <a:pt x="111443" y="82100"/>
                    <a:pt x="112395" y="82100"/>
                  </a:cubicBezTo>
                  <a:cubicBezTo>
                    <a:pt x="113348" y="82100"/>
                    <a:pt x="115253" y="81147"/>
                    <a:pt x="115253" y="79242"/>
                  </a:cubicBezTo>
                  <a:cubicBezTo>
                    <a:pt x="113348" y="77337"/>
                    <a:pt x="114300" y="75432"/>
                    <a:pt x="113348" y="74480"/>
                  </a:cubicBezTo>
                  <a:cubicBezTo>
                    <a:pt x="113348" y="73527"/>
                    <a:pt x="112395" y="73527"/>
                    <a:pt x="111443" y="73527"/>
                  </a:cubicBezTo>
                  <a:close/>
                  <a:moveTo>
                    <a:pt x="113348" y="50667"/>
                  </a:moveTo>
                  <a:cubicBezTo>
                    <a:pt x="113348" y="51620"/>
                    <a:pt x="113348" y="51620"/>
                    <a:pt x="113348" y="50667"/>
                  </a:cubicBezTo>
                  <a:cubicBezTo>
                    <a:pt x="114300" y="51620"/>
                    <a:pt x="115253" y="51620"/>
                    <a:pt x="115253" y="50667"/>
                  </a:cubicBezTo>
                  <a:cubicBezTo>
                    <a:pt x="117158" y="49714"/>
                    <a:pt x="119063" y="49714"/>
                    <a:pt x="120968" y="51620"/>
                  </a:cubicBezTo>
                  <a:cubicBezTo>
                    <a:pt x="120968" y="49714"/>
                    <a:pt x="120968" y="47810"/>
                    <a:pt x="120015" y="46857"/>
                  </a:cubicBezTo>
                  <a:cubicBezTo>
                    <a:pt x="118110" y="44952"/>
                    <a:pt x="118110" y="49714"/>
                    <a:pt x="115253" y="48762"/>
                  </a:cubicBezTo>
                  <a:cubicBezTo>
                    <a:pt x="115253" y="47810"/>
                    <a:pt x="117158" y="45905"/>
                    <a:pt x="114300" y="44952"/>
                  </a:cubicBezTo>
                  <a:cubicBezTo>
                    <a:pt x="114300" y="46857"/>
                    <a:pt x="114300" y="47810"/>
                    <a:pt x="115253" y="48762"/>
                  </a:cubicBezTo>
                  <a:cubicBezTo>
                    <a:pt x="115253" y="49714"/>
                    <a:pt x="115253" y="50667"/>
                    <a:pt x="115253" y="51620"/>
                  </a:cubicBezTo>
                  <a:cubicBezTo>
                    <a:pt x="115253" y="50667"/>
                    <a:pt x="114300" y="50667"/>
                    <a:pt x="113348" y="50667"/>
                  </a:cubicBezTo>
                  <a:close/>
                  <a:moveTo>
                    <a:pt x="114300" y="69717"/>
                  </a:moveTo>
                  <a:cubicBezTo>
                    <a:pt x="113348" y="69717"/>
                    <a:pt x="113348" y="70670"/>
                    <a:pt x="114300" y="69717"/>
                  </a:cubicBezTo>
                  <a:cubicBezTo>
                    <a:pt x="114300" y="71622"/>
                    <a:pt x="115253" y="71622"/>
                    <a:pt x="116205" y="71622"/>
                  </a:cubicBezTo>
                  <a:cubicBezTo>
                    <a:pt x="116205" y="71622"/>
                    <a:pt x="117158" y="71622"/>
                    <a:pt x="116205" y="70670"/>
                  </a:cubicBezTo>
                  <a:cubicBezTo>
                    <a:pt x="115253" y="70670"/>
                    <a:pt x="115253" y="69717"/>
                    <a:pt x="114300" y="69717"/>
                  </a:cubicBezTo>
                  <a:close/>
                  <a:moveTo>
                    <a:pt x="114300" y="44000"/>
                  </a:moveTo>
                  <a:cubicBezTo>
                    <a:pt x="115253" y="43047"/>
                    <a:pt x="116205" y="43047"/>
                    <a:pt x="117158" y="43047"/>
                  </a:cubicBezTo>
                  <a:cubicBezTo>
                    <a:pt x="118110" y="43047"/>
                    <a:pt x="118110" y="42095"/>
                    <a:pt x="118110" y="42095"/>
                  </a:cubicBezTo>
                  <a:cubicBezTo>
                    <a:pt x="118110" y="42095"/>
                    <a:pt x="118110" y="41142"/>
                    <a:pt x="117158" y="41142"/>
                  </a:cubicBezTo>
                  <a:cubicBezTo>
                    <a:pt x="116205" y="41142"/>
                    <a:pt x="113348" y="41142"/>
                    <a:pt x="114300" y="44000"/>
                  </a:cubicBezTo>
                  <a:close/>
                  <a:moveTo>
                    <a:pt x="123825" y="60192"/>
                  </a:moveTo>
                  <a:cubicBezTo>
                    <a:pt x="123825" y="60192"/>
                    <a:pt x="123825" y="60192"/>
                    <a:pt x="123825" y="60192"/>
                  </a:cubicBezTo>
                  <a:cubicBezTo>
                    <a:pt x="121920" y="60192"/>
                    <a:pt x="121920" y="61145"/>
                    <a:pt x="121920" y="62097"/>
                  </a:cubicBezTo>
                  <a:lnTo>
                    <a:pt x="119063" y="62097"/>
                  </a:lnTo>
                  <a:cubicBezTo>
                    <a:pt x="119063" y="60192"/>
                    <a:pt x="117158" y="60192"/>
                    <a:pt x="115253" y="60192"/>
                  </a:cubicBezTo>
                  <a:lnTo>
                    <a:pt x="115253" y="60192"/>
                  </a:lnTo>
                  <a:cubicBezTo>
                    <a:pt x="116205" y="62097"/>
                    <a:pt x="117158" y="62097"/>
                    <a:pt x="119063" y="62097"/>
                  </a:cubicBezTo>
                  <a:lnTo>
                    <a:pt x="119063" y="62097"/>
                  </a:lnTo>
                  <a:cubicBezTo>
                    <a:pt x="120015" y="63050"/>
                    <a:pt x="120015" y="64002"/>
                    <a:pt x="120968" y="64002"/>
                  </a:cubicBezTo>
                  <a:cubicBezTo>
                    <a:pt x="121920" y="64002"/>
                    <a:pt x="121920" y="63050"/>
                    <a:pt x="121920" y="62097"/>
                  </a:cubicBezTo>
                  <a:cubicBezTo>
                    <a:pt x="122873" y="62097"/>
                    <a:pt x="123825" y="61145"/>
                    <a:pt x="123825" y="60192"/>
                  </a:cubicBezTo>
                  <a:close/>
                  <a:moveTo>
                    <a:pt x="116205" y="92577"/>
                  </a:moveTo>
                  <a:cubicBezTo>
                    <a:pt x="116205" y="93530"/>
                    <a:pt x="116205" y="94482"/>
                    <a:pt x="118110" y="94482"/>
                  </a:cubicBezTo>
                  <a:cubicBezTo>
                    <a:pt x="119063" y="94482"/>
                    <a:pt x="119063" y="93530"/>
                    <a:pt x="119063" y="93530"/>
                  </a:cubicBezTo>
                  <a:cubicBezTo>
                    <a:pt x="119063" y="92577"/>
                    <a:pt x="119063" y="91625"/>
                    <a:pt x="118110" y="90672"/>
                  </a:cubicBezTo>
                  <a:cubicBezTo>
                    <a:pt x="116205" y="90672"/>
                    <a:pt x="116205" y="91625"/>
                    <a:pt x="116205" y="92577"/>
                  </a:cubicBezTo>
                  <a:close/>
                  <a:moveTo>
                    <a:pt x="116205" y="99245"/>
                  </a:moveTo>
                  <a:cubicBezTo>
                    <a:pt x="116205" y="99245"/>
                    <a:pt x="116205" y="100197"/>
                    <a:pt x="116205" y="99245"/>
                  </a:cubicBezTo>
                  <a:cubicBezTo>
                    <a:pt x="118110" y="99245"/>
                    <a:pt x="121920" y="101150"/>
                    <a:pt x="121920" y="97339"/>
                  </a:cubicBezTo>
                  <a:cubicBezTo>
                    <a:pt x="121920" y="97339"/>
                    <a:pt x="122873" y="97339"/>
                    <a:pt x="122873" y="97339"/>
                  </a:cubicBezTo>
                  <a:cubicBezTo>
                    <a:pt x="123825" y="97339"/>
                    <a:pt x="124778" y="98292"/>
                    <a:pt x="125730" y="96387"/>
                  </a:cubicBezTo>
                  <a:cubicBezTo>
                    <a:pt x="125730" y="95435"/>
                    <a:pt x="125730" y="93530"/>
                    <a:pt x="124778" y="93530"/>
                  </a:cubicBezTo>
                  <a:cubicBezTo>
                    <a:pt x="122873" y="93530"/>
                    <a:pt x="123825" y="95435"/>
                    <a:pt x="122873" y="95435"/>
                  </a:cubicBezTo>
                  <a:lnTo>
                    <a:pt x="121920" y="96387"/>
                  </a:lnTo>
                  <a:cubicBezTo>
                    <a:pt x="120015" y="98292"/>
                    <a:pt x="118110" y="98292"/>
                    <a:pt x="116205" y="99245"/>
                  </a:cubicBezTo>
                  <a:cubicBezTo>
                    <a:pt x="116205" y="98292"/>
                    <a:pt x="116205" y="99245"/>
                    <a:pt x="116205" y="99245"/>
                  </a:cubicBezTo>
                  <a:close/>
                  <a:moveTo>
                    <a:pt x="131445" y="120200"/>
                  </a:moveTo>
                  <a:cubicBezTo>
                    <a:pt x="132398" y="119247"/>
                    <a:pt x="132398" y="118295"/>
                    <a:pt x="131445" y="117342"/>
                  </a:cubicBezTo>
                  <a:cubicBezTo>
                    <a:pt x="130493" y="115437"/>
                    <a:pt x="126683" y="115437"/>
                    <a:pt x="128588" y="111627"/>
                  </a:cubicBezTo>
                  <a:cubicBezTo>
                    <a:pt x="125730" y="110675"/>
                    <a:pt x="124778" y="107817"/>
                    <a:pt x="123825" y="105912"/>
                  </a:cubicBezTo>
                  <a:cubicBezTo>
                    <a:pt x="121920" y="103055"/>
                    <a:pt x="120015" y="103055"/>
                    <a:pt x="117158" y="103055"/>
                  </a:cubicBezTo>
                  <a:cubicBezTo>
                    <a:pt x="116205" y="103055"/>
                    <a:pt x="116205" y="103055"/>
                    <a:pt x="115253" y="104007"/>
                  </a:cubicBezTo>
                  <a:cubicBezTo>
                    <a:pt x="115253" y="104960"/>
                    <a:pt x="116205" y="104960"/>
                    <a:pt x="117158" y="104960"/>
                  </a:cubicBezTo>
                  <a:cubicBezTo>
                    <a:pt x="120015" y="104960"/>
                    <a:pt x="121920" y="105912"/>
                    <a:pt x="120968" y="108770"/>
                  </a:cubicBezTo>
                  <a:cubicBezTo>
                    <a:pt x="120015" y="108770"/>
                    <a:pt x="119063" y="107817"/>
                    <a:pt x="118110" y="107817"/>
                  </a:cubicBezTo>
                  <a:cubicBezTo>
                    <a:pt x="118110" y="107817"/>
                    <a:pt x="117158" y="107817"/>
                    <a:pt x="117158" y="107817"/>
                  </a:cubicBezTo>
                  <a:cubicBezTo>
                    <a:pt x="118110" y="109722"/>
                    <a:pt x="118110" y="111627"/>
                    <a:pt x="120015" y="111627"/>
                  </a:cubicBezTo>
                  <a:cubicBezTo>
                    <a:pt x="120968" y="111627"/>
                    <a:pt x="120015" y="109722"/>
                    <a:pt x="120968" y="108770"/>
                  </a:cubicBezTo>
                  <a:cubicBezTo>
                    <a:pt x="124778" y="109722"/>
                    <a:pt x="123825" y="112580"/>
                    <a:pt x="124778" y="115437"/>
                  </a:cubicBezTo>
                  <a:lnTo>
                    <a:pt x="126683" y="116389"/>
                  </a:lnTo>
                  <a:cubicBezTo>
                    <a:pt x="127635" y="116389"/>
                    <a:pt x="129540" y="117342"/>
                    <a:pt x="129540" y="118295"/>
                  </a:cubicBezTo>
                  <a:cubicBezTo>
                    <a:pt x="129540" y="119247"/>
                    <a:pt x="127635" y="119247"/>
                    <a:pt x="127635" y="119247"/>
                  </a:cubicBezTo>
                  <a:cubicBezTo>
                    <a:pt x="126683" y="119247"/>
                    <a:pt x="125730" y="120200"/>
                    <a:pt x="126683" y="121152"/>
                  </a:cubicBezTo>
                  <a:cubicBezTo>
                    <a:pt x="128588" y="122105"/>
                    <a:pt x="130493" y="122105"/>
                    <a:pt x="131445" y="120200"/>
                  </a:cubicBezTo>
                  <a:close/>
                  <a:moveTo>
                    <a:pt x="118110" y="36380"/>
                  </a:moveTo>
                  <a:cubicBezTo>
                    <a:pt x="119063" y="38285"/>
                    <a:pt x="120015" y="38285"/>
                    <a:pt x="121920" y="39237"/>
                  </a:cubicBezTo>
                  <a:cubicBezTo>
                    <a:pt x="121920" y="39237"/>
                    <a:pt x="122873" y="39237"/>
                    <a:pt x="122873" y="38285"/>
                  </a:cubicBezTo>
                  <a:cubicBezTo>
                    <a:pt x="121920" y="36380"/>
                    <a:pt x="120015" y="36380"/>
                    <a:pt x="118110" y="36380"/>
                  </a:cubicBezTo>
                  <a:cubicBezTo>
                    <a:pt x="118110" y="35427"/>
                    <a:pt x="117158" y="36380"/>
                    <a:pt x="118110" y="36380"/>
                  </a:cubicBezTo>
                  <a:close/>
                  <a:moveTo>
                    <a:pt x="121920" y="51620"/>
                  </a:moveTo>
                  <a:lnTo>
                    <a:pt x="121920" y="51620"/>
                  </a:lnTo>
                  <a:cubicBezTo>
                    <a:pt x="121920" y="52572"/>
                    <a:pt x="121920" y="53525"/>
                    <a:pt x="123825" y="53525"/>
                  </a:cubicBezTo>
                  <a:cubicBezTo>
                    <a:pt x="123825" y="53525"/>
                    <a:pt x="124778" y="53525"/>
                    <a:pt x="124778" y="52572"/>
                  </a:cubicBezTo>
                  <a:cubicBezTo>
                    <a:pt x="122873" y="52572"/>
                    <a:pt x="122873" y="52572"/>
                    <a:pt x="121920" y="51620"/>
                  </a:cubicBezTo>
                  <a:close/>
                  <a:moveTo>
                    <a:pt x="121920" y="88767"/>
                  </a:moveTo>
                  <a:cubicBezTo>
                    <a:pt x="121920" y="88767"/>
                    <a:pt x="121920" y="88767"/>
                    <a:pt x="121920" y="88767"/>
                  </a:cubicBezTo>
                  <a:lnTo>
                    <a:pt x="121920" y="88767"/>
                  </a:lnTo>
                  <a:cubicBezTo>
                    <a:pt x="122873" y="89720"/>
                    <a:pt x="122873" y="89720"/>
                    <a:pt x="121920" y="88767"/>
                  </a:cubicBezTo>
                  <a:cubicBezTo>
                    <a:pt x="122873" y="88767"/>
                    <a:pt x="122873" y="88767"/>
                    <a:pt x="121920" y="88767"/>
                  </a:cubicBezTo>
                  <a:close/>
                  <a:moveTo>
                    <a:pt x="123825" y="49714"/>
                  </a:moveTo>
                  <a:cubicBezTo>
                    <a:pt x="125730" y="49714"/>
                    <a:pt x="126683" y="49714"/>
                    <a:pt x="127635" y="47810"/>
                  </a:cubicBezTo>
                  <a:cubicBezTo>
                    <a:pt x="127635" y="46857"/>
                    <a:pt x="126683" y="46857"/>
                    <a:pt x="126683" y="46857"/>
                  </a:cubicBezTo>
                  <a:cubicBezTo>
                    <a:pt x="124778" y="46857"/>
                    <a:pt x="123825" y="47810"/>
                    <a:pt x="122873" y="48762"/>
                  </a:cubicBezTo>
                  <a:cubicBezTo>
                    <a:pt x="122873" y="49714"/>
                    <a:pt x="123825" y="49714"/>
                    <a:pt x="123825" y="49714"/>
                  </a:cubicBezTo>
                  <a:close/>
                  <a:moveTo>
                    <a:pt x="122873" y="33522"/>
                  </a:moveTo>
                  <a:cubicBezTo>
                    <a:pt x="122873" y="33522"/>
                    <a:pt x="122873" y="34475"/>
                    <a:pt x="122873" y="33522"/>
                  </a:cubicBezTo>
                  <a:cubicBezTo>
                    <a:pt x="123825" y="34475"/>
                    <a:pt x="123825" y="33522"/>
                    <a:pt x="123825" y="33522"/>
                  </a:cubicBezTo>
                  <a:lnTo>
                    <a:pt x="122873" y="33522"/>
                  </a:lnTo>
                  <a:lnTo>
                    <a:pt x="122873" y="33522"/>
                  </a:lnTo>
                  <a:close/>
                  <a:moveTo>
                    <a:pt x="124778" y="115437"/>
                  </a:moveTo>
                  <a:cubicBezTo>
                    <a:pt x="123825" y="115437"/>
                    <a:pt x="123825" y="116389"/>
                    <a:pt x="123825" y="116389"/>
                  </a:cubicBezTo>
                  <a:cubicBezTo>
                    <a:pt x="123825" y="116389"/>
                    <a:pt x="123825" y="116389"/>
                    <a:pt x="124778" y="117342"/>
                  </a:cubicBezTo>
                  <a:cubicBezTo>
                    <a:pt x="124778" y="117342"/>
                    <a:pt x="124778" y="116389"/>
                    <a:pt x="124778" y="115437"/>
                  </a:cubicBezTo>
                  <a:cubicBezTo>
                    <a:pt x="125730" y="116389"/>
                    <a:pt x="125730" y="115437"/>
                    <a:pt x="124778" y="115437"/>
                  </a:cubicBezTo>
                  <a:lnTo>
                    <a:pt x="124778" y="115437"/>
                  </a:lnTo>
                  <a:close/>
                  <a:moveTo>
                    <a:pt x="124778" y="40189"/>
                  </a:moveTo>
                  <a:cubicBezTo>
                    <a:pt x="124778" y="41142"/>
                    <a:pt x="125730" y="41142"/>
                    <a:pt x="125730" y="41142"/>
                  </a:cubicBezTo>
                  <a:cubicBezTo>
                    <a:pt x="126683" y="41142"/>
                    <a:pt x="126683" y="40189"/>
                    <a:pt x="126683" y="40189"/>
                  </a:cubicBezTo>
                  <a:cubicBezTo>
                    <a:pt x="126683" y="39237"/>
                    <a:pt x="126683" y="39237"/>
                    <a:pt x="125730" y="39237"/>
                  </a:cubicBezTo>
                  <a:cubicBezTo>
                    <a:pt x="124778" y="39237"/>
                    <a:pt x="124778" y="40189"/>
                    <a:pt x="124778" y="40189"/>
                  </a:cubicBezTo>
                  <a:close/>
                  <a:moveTo>
                    <a:pt x="133350" y="96387"/>
                  </a:moveTo>
                  <a:cubicBezTo>
                    <a:pt x="135255" y="95435"/>
                    <a:pt x="137160" y="94482"/>
                    <a:pt x="136208" y="92577"/>
                  </a:cubicBezTo>
                  <a:cubicBezTo>
                    <a:pt x="136208" y="90672"/>
                    <a:pt x="133350" y="90672"/>
                    <a:pt x="134303" y="87814"/>
                  </a:cubicBezTo>
                  <a:cubicBezTo>
                    <a:pt x="134303" y="86862"/>
                    <a:pt x="133350" y="86862"/>
                    <a:pt x="133350" y="86862"/>
                  </a:cubicBezTo>
                  <a:cubicBezTo>
                    <a:pt x="131445" y="88767"/>
                    <a:pt x="129540" y="90672"/>
                    <a:pt x="127635" y="92577"/>
                  </a:cubicBezTo>
                  <a:cubicBezTo>
                    <a:pt x="127635" y="92577"/>
                    <a:pt x="127635" y="93530"/>
                    <a:pt x="127635" y="93530"/>
                  </a:cubicBezTo>
                  <a:cubicBezTo>
                    <a:pt x="129540" y="94482"/>
                    <a:pt x="128588" y="96387"/>
                    <a:pt x="127635" y="97339"/>
                  </a:cubicBezTo>
                  <a:cubicBezTo>
                    <a:pt x="126683" y="99245"/>
                    <a:pt x="126683" y="102102"/>
                    <a:pt x="125730" y="104007"/>
                  </a:cubicBezTo>
                  <a:cubicBezTo>
                    <a:pt x="125730" y="104007"/>
                    <a:pt x="125730" y="104960"/>
                    <a:pt x="125730" y="104960"/>
                  </a:cubicBezTo>
                  <a:cubicBezTo>
                    <a:pt x="125730" y="106864"/>
                    <a:pt x="126683" y="107817"/>
                    <a:pt x="128588" y="107817"/>
                  </a:cubicBezTo>
                  <a:cubicBezTo>
                    <a:pt x="130493" y="106864"/>
                    <a:pt x="128588" y="105912"/>
                    <a:pt x="128588" y="104960"/>
                  </a:cubicBezTo>
                  <a:cubicBezTo>
                    <a:pt x="128588" y="104007"/>
                    <a:pt x="127635" y="103055"/>
                    <a:pt x="129540" y="103055"/>
                  </a:cubicBezTo>
                  <a:cubicBezTo>
                    <a:pt x="132398" y="104007"/>
                    <a:pt x="131445" y="103055"/>
                    <a:pt x="130493" y="101150"/>
                  </a:cubicBezTo>
                  <a:cubicBezTo>
                    <a:pt x="130493" y="99245"/>
                    <a:pt x="129540" y="97339"/>
                    <a:pt x="133350" y="96387"/>
                  </a:cubicBezTo>
                  <a:close/>
                  <a:moveTo>
                    <a:pt x="126683" y="134487"/>
                  </a:moveTo>
                  <a:cubicBezTo>
                    <a:pt x="126683" y="135439"/>
                    <a:pt x="127635" y="135439"/>
                    <a:pt x="127635" y="135439"/>
                  </a:cubicBezTo>
                  <a:lnTo>
                    <a:pt x="128588" y="134487"/>
                  </a:lnTo>
                  <a:cubicBezTo>
                    <a:pt x="128588" y="134487"/>
                    <a:pt x="127635" y="133535"/>
                    <a:pt x="126683" y="134487"/>
                  </a:cubicBezTo>
                  <a:cubicBezTo>
                    <a:pt x="126683" y="133535"/>
                    <a:pt x="126683" y="133535"/>
                    <a:pt x="126683" y="134487"/>
                  </a:cubicBezTo>
                  <a:close/>
                  <a:moveTo>
                    <a:pt x="134303" y="72575"/>
                  </a:moveTo>
                  <a:cubicBezTo>
                    <a:pt x="133350" y="71622"/>
                    <a:pt x="132398" y="71622"/>
                    <a:pt x="132398" y="70670"/>
                  </a:cubicBezTo>
                  <a:cubicBezTo>
                    <a:pt x="131445" y="69717"/>
                    <a:pt x="131445" y="68764"/>
                    <a:pt x="130493" y="69717"/>
                  </a:cubicBezTo>
                  <a:cubicBezTo>
                    <a:pt x="129540" y="70670"/>
                    <a:pt x="129540" y="70670"/>
                    <a:pt x="130493" y="71622"/>
                  </a:cubicBezTo>
                  <a:cubicBezTo>
                    <a:pt x="131445" y="74480"/>
                    <a:pt x="132398" y="73527"/>
                    <a:pt x="134303" y="72575"/>
                  </a:cubicBezTo>
                  <a:cubicBezTo>
                    <a:pt x="135255" y="73527"/>
                    <a:pt x="136208" y="76385"/>
                    <a:pt x="134303" y="76385"/>
                  </a:cubicBezTo>
                  <a:cubicBezTo>
                    <a:pt x="131445" y="76385"/>
                    <a:pt x="130493" y="77337"/>
                    <a:pt x="128588" y="78289"/>
                  </a:cubicBezTo>
                  <a:cubicBezTo>
                    <a:pt x="127635" y="78289"/>
                    <a:pt x="126683" y="77337"/>
                    <a:pt x="126683" y="79242"/>
                  </a:cubicBezTo>
                  <a:cubicBezTo>
                    <a:pt x="126683" y="80195"/>
                    <a:pt x="128588" y="80195"/>
                    <a:pt x="129540" y="80195"/>
                  </a:cubicBezTo>
                  <a:cubicBezTo>
                    <a:pt x="131445" y="79242"/>
                    <a:pt x="133350" y="79242"/>
                    <a:pt x="135255" y="81147"/>
                  </a:cubicBezTo>
                  <a:lnTo>
                    <a:pt x="135255" y="81147"/>
                  </a:lnTo>
                  <a:cubicBezTo>
                    <a:pt x="138113" y="80195"/>
                    <a:pt x="137160" y="78289"/>
                    <a:pt x="137160" y="76385"/>
                  </a:cubicBezTo>
                  <a:cubicBezTo>
                    <a:pt x="138113" y="74480"/>
                    <a:pt x="140018" y="72575"/>
                    <a:pt x="138113" y="71622"/>
                  </a:cubicBezTo>
                  <a:cubicBezTo>
                    <a:pt x="137160" y="69717"/>
                    <a:pt x="136208" y="72575"/>
                    <a:pt x="134303" y="72575"/>
                  </a:cubicBezTo>
                  <a:close/>
                  <a:moveTo>
                    <a:pt x="127635" y="59239"/>
                  </a:moveTo>
                  <a:cubicBezTo>
                    <a:pt x="127635" y="59239"/>
                    <a:pt x="126683" y="60192"/>
                    <a:pt x="127635" y="59239"/>
                  </a:cubicBezTo>
                  <a:cubicBezTo>
                    <a:pt x="127635" y="60192"/>
                    <a:pt x="127635" y="61145"/>
                    <a:pt x="127635" y="60192"/>
                  </a:cubicBezTo>
                  <a:cubicBezTo>
                    <a:pt x="128588" y="58287"/>
                    <a:pt x="131445" y="61145"/>
                    <a:pt x="131445" y="58287"/>
                  </a:cubicBezTo>
                  <a:cubicBezTo>
                    <a:pt x="131445" y="58287"/>
                    <a:pt x="132398" y="59239"/>
                    <a:pt x="133350" y="59239"/>
                  </a:cubicBezTo>
                  <a:cubicBezTo>
                    <a:pt x="133350" y="59239"/>
                    <a:pt x="133350" y="58287"/>
                    <a:pt x="133350" y="58287"/>
                  </a:cubicBezTo>
                  <a:cubicBezTo>
                    <a:pt x="132398" y="57335"/>
                    <a:pt x="131445" y="58287"/>
                    <a:pt x="131445" y="58287"/>
                  </a:cubicBezTo>
                  <a:cubicBezTo>
                    <a:pt x="129540" y="58287"/>
                    <a:pt x="128588" y="58287"/>
                    <a:pt x="127635" y="59239"/>
                  </a:cubicBezTo>
                  <a:close/>
                  <a:moveTo>
                    <a:pt x="128588" y="69717"/>
                  </a:moveTo>
                  <a:cubicBezTo>
                    <a:pt x="128588" y="68764"/>
                    <a:pt x="128588" y="68764"/>
                    <a:pt x="128588" y="69717"/>
                  </a:cubicBezTo>
                  <a:lnTo>
                    <a:pt x="128588" y="67812"/>
                  </a:lnTo>
                  <a:cubicBezTo>
                    <a:pt x="127635" y="67812"/>
                    <a:pt x="127635" y="68764"/>
                    <a:pt x="128588" y="69717"/>
                  </a:cubicBezTo>
                  <a:cubicBezTo>
                    <a:pt x="127635" y="68764"/>
                    <a:pt x="127635" y="69717"/>
                    <a:pt x="128588" y="69717"/>
                  </a:cubicBezTo>
                  <a:close/>
                  <a:moveTo>
                    <a:pt x="133350" y="134487"/>
                  </a:moveTo>
                  <a:cubicBezTo>
                    <a:pt x="133350" y="135439"/>
                    <a:pt x="134303" y="135439"/>
                    <a:pt x="134303" y="135439"/>
                  </a:cubicBezTo>
                  <a:cubicBezTo>
                    <a:pt x="134303" y="135439"/>
                    <a:pt x="135255" y="134487"/>
                    <a:pt x="135255" y="134487"/>
                  </a:cubicBezTo>
                  <a:cubicBezTo>
                    <a:pt x="135255" y="133535"/>
                    <a:pt x="134303" y="132582"/>
                    <a:pt x="134303" y="131630"/>
                  </a:cubicBezTo>
                  <a:cubicBezTo>
                    <a:pt x="134303" y="129725"/>
                    <a:pt x="135255" y="128772"/>
                    <a:pt x="136208" y="128772"/>
                  </a:cubicBezTo>
                  <a:cubicBezTo>
                    <a:pt x="138113" y="128772"/>
                    <a:pt x="138113" y="129725"/>
                    <a:pt x="138113" y="130677"/>
                  </a:cubicBezTo>
                  <a:cubicBezTo>
                    <a:pt x="137160" y="130677"/>
                    <a:pt x="137160" y="131630"/>
                    <a:pt x="137160" y="131630"/>
                  </a:cubicBezTo>
                  <a:cubicBezTo>
                    <a:pt x="137160" y="131630"/>
                    <a:pt x="137160" y="132582"/>
                    <a:pt x="138113" y="131630"/>
                  </a:cubicBezTo>
                  <a:cubicBezTo>
                    <a:pt x="139065" y="131630"/>
                    <a:pt x="138113" y="130677"/>
                    <a:pt x="139065" y="129725"/>
                  </a:cubicBezTo>
                  <a:cubicBezTo>
                    <a:pt x="140018" y="126867"/>
                    <a:pt x="142875" y="125914"/>
                    <a:pt x="144780" y="124010"/>
                  </a:cubicBezTo>
                  <a:cubicBezTo>
                    <a:pt x="145733" y="123057"/>
                    <a:pt x="148590" y="124010"/>
                    <a:pt x="147638" y="121152"/>
                  </a:cubicBezTo>
                  <a:cubicBezTo>
                    <a:pt x="147638" y="120200"/>
                    <a:pt x="148590" y="120200"/>
                    <a:pt x="148590" y="121152"/>
                  </a:cubicBezTo>
                  <a:cubicBezTo>
                    <a:pt x="152400" y="122105"/>
                    <a:pt x="153353" y="125914"/>
                    <a:pt x="156210" y="127820"/>
                  </a:cubicBezTo>
                  <a:cubicBezTo>
                    <a:pt x="156210" y="127820"/>
                    <a:pt x="156210" y="129725"/>
                    <a:pt x="157163" y="128772"/>
                  </a:cubicBezTo>
                  <a:cubicBezTo>
                    <a:pt x="157163" y="128772"/>
                    <a:pt x="157163" y="127820"/>
                    <a:pt x="158115" y="126867"/>
                  </a:cubicBezTo>
                  <a:cubicBezTo>
                    <a:pt x="158115" y="125914"/>
                    <a:pt x="158115" y="125914"/>
                    <a:pt x="157163" y="124962"/>
                  </a:cubicBezTo>
                  <a:cubicBezTo>
                    <a:pt x="154305" y="123057"/>
                    <a:pt x="156210" y="121152"/>
                    <a:pt x="158115" y="119247"/>
                  </a:cubicBezTo>
                  <a:lnTo>
                    <a:pt x="158115" y="119247"/>
                  </a:lnTo>
                  <a:cubicBezTo>
                    <a:pt x="156210" y="118295"/>
                    <a:pt x="155258" y="116389"/>
                    <a:pt x="154305" y="114485"/>
                  </a:cubicBezTo>
                  <a:cubicBezTo>
                    <a:pt x="153353" y="112580"/>
                    <a:pt x="151448" y="111627"/>
                    <a:pt x="150495" y="109722"/>
                  </a:cubicBezTo>
                  <a:cubicBezTo>
                    <a:pt x="149543" y="108770"/>
                    <a:pt x="149543" y="107817"/>
                    <a:pt x="148590" y="108770"/>
                  </a:cubicBezTo>
                  <a:cubicBezTo>
                    <a:pt x="147638" y="109722"/>
                    <a:pt x="148590" y="109722"/>
                    <a:pt x="149543" y="110675"/>
                  </a:cubicBezTo>
                  <a:cubicBezTo>
                    <a:pt x="151448" y="112580"/>
                    <a:pt x="150495" y="114485"/>
                    <a:pt x="149543" y="116389"/>
                  </a:cubicBezTo>
                  <a:cubicBezTo>
                    <a:pt x="148590" y="118295"/>
                    <a:pt x="147638" y="116389"/>
                    <a:pt x="146685" y="116389"/>
                  </a:cubicBezTo>
                  <a:cubicBezTo>
                    <a:pt x="144780" y="116389"/>
                    <a:pt x="145733" y="115437"/>
                    <a:pt x="145733" y="114485"/>
                  </a:cubicBezTo>
                  <a:cubicBezTo>
                    <a:pt x="146685" y="112580"/>
                    <a:pt x="145733" y="111627"/>
                    <a:pt x="143828" y="110675"/>
                  </a:cubicBezTo>
                  <a:cubicBezTo>
                    <a:pt x="143828" y="109722"/>
                    <a:pt x="143828" y="108770"/>
                    <a:pt x="144780" y="108770"/>
                  </a:cubicBezTo>
                  <a:cubicBezTo>
                    <a:pt x="145733" y="108770"/>
                    <a:pt x="145733" y="107817"/>
                    <a:pt x="145733" y="107817"/>
                  </a:cubicBezTo>
                  <a:cubicBezTo>
                    <a:pt x="144780" y="107817"/>
                    <a:pt x="143828" y="106864"/>
                    <a:pt x="142875" y="106864"/>
                  </a:cubicBezTo>
                  <a:cubicBezTo>
                    <a:pt x="141923" y="106864"/>
                    <a:pt x="142875" y="108770"/>
                    <a:pt x="142875" y="108770"/>
                  </a:cubicBezTo>
                  <a:lnTo>
                    <a:pt x="142875" y="110675"/>
                  </a:lnTo>
                  <a:lnTo>
                    <a:pt x="140970" y="110675"/>
                  </a:lnTo>
                  <a:cubicBezTo>
                    <a:pt x="140018" y="109722"/>
                    <a:pt x="140018" y="109722"/>
                    <a:pt x="139065" y="108770"/>
                  </a:cubicBezTo>
                  <a:cubicBezTo>
                    <a:pt x="138113" y="107817"/>
                    <a:pt x="137160" y="106864"/>
                    <a:pt x="136208" y="107817"/>
                  </a:cubicBezTo>
                  <a:cubicBezTo>
                    <a:pt x="135255" y="108770"/>
                    <a:pt x="133350" y="109722"/>
                    <a:pt x="134303" y="110675"/>
                  </a:cubicBezTo>
                  <a:cubicBezTo>
                    <a:pt x="135255" y="111627"/>
                    <a:pt x="136208" y="109722"/>
                    <a:pt x="137160" y="109722"/>
                  </a:cubicBezTo>
                  <a:cubicBezTo>
                    <a:pt x="138113" y="109722"/>
                    <a:pt x="139065" y="110675"/>
                    <a:pt x="140970" y="109722"/>
                  </a:cubicBezTo>
                  <a:cubicBezTo>
                    <a:pt x="140018" y="110675"/>
                    <a:pt x="140970" y="113532"/>
                    <a:pt x="139065" y="113532"/>
                  </a:cubicBezTo>
                  <a:cubicBezTo>
                    <a:pt x="136208" y="113532"/>
                    <a:pt x="136208" y="115437"/>
                    <a:pt x="136208" y="117342"/>
                  </a:cubicBezTo>
                  <a:cubicBezTo>
                    <a:pt x="136208" y="118295"/>
                    <a:pt x="137160" y="119247"/>
                    <a:pt x="135255" y="119247"/>
                  </a:cubicBezTo>
                  <a:cubicBezTo>
                    <a:pt x="134303" y="119247"/>
                    <a:pt x="133350" y="120200"/>
                    <a:pt x="133350" y="121152"/>
                  </a:cubicBezTo>
                  <a:cubicBezTo>
                    <a:pt x="133350" y="122105"/>
                    <a:pt x="135255" y="121152"/>
                    <a:pt x="136208" y="122105"/>
                  </a:cubicBezTo>
                  <a:cubicBezTo>
                    <a:pt x="137160" y="122105"/>
                    <a:pt x="139065" y="121152"/>
                    <a:pt x="140018" y="121152"/>
                  </a:cubicBezTo>
                  <a:cubicBezTo>
                    <a:pt x="140970" y="121152"/>
                    <a:pt x="141923" y="119247"/>
                    <a:pt x="142875" y="120200"/>
                  </a:cubicBezTo>
                  <a:cubicBezTo>
                    <a:pt x="143828" y="122105"/>
                    <a:pt x="141923" y="123057"/>
                    <a:pt x="140970" y="123057"/>
                  </a:cubicBezTo>
                  <a:cubicBezTo>
                    <a:pt x="140018" y="123057"/>
                    <a:pt x="139065" y="123057"/>
                    <a:pt x="138113" y="124010"/>
                  </a:cubicBezTo>
                  <a:cubicBezTo>
                    <a:pt x="137160" y="124010"/>
                    <a:pt x="135255" y="124010"/>
                    <a:pt x="135255" y="124010"/>
                  </a:cubicBezTo>
                  <a:cubicBezTo>
                    <a:pt x="134303" y="126867"/>
                    <a:pt x="133350" y="124962"/>
                    <a:pt x="132398" y="124010"/>
                  </a:cubicBezTo>
                  <a:cubicBezTo>
                    <a:pt x="130493" y="123057"/>
                    <a:pt x="129540" y="123057"/>
                    <a:pt x="129540" y="124962"/>
                  </a:cubicBezTo>
                  <a:cubicBezTo>
                    <a:pt x="129540" y="126867"/>
                    <a:pt x="129540" y="128772"/>
                    <a:pt x="132398" y="128772"/>
                  </a:cubicBezTo>
                  <a:cubicBezTo>
                    <a:pt x="132398" y="131630"/>
                    <a:pt x="133350" y="132582"/>
                    <a:pt x="133350" y="134487"/>
                  </a:cubicBezTo>
                  <a:close/>
                  <a:moveTo>
                    <a:pt x="134303" y="141155"/>
                  </a:moveTo>
                  <a:cubicBezTo>
                    <a:pt x="133350" y="142107"/>
                    <a:pt x="132398" y="143060"/>
                    <a:pt x="132398" y="144012"/>
                  </a:cubicBezTo>
                  <a:cubicBezTo>
                    <a:pt x="131445" y="144964"/>
                    <a:pt x="132398" y="146870"/>
                    <a:pt x="133350" y="146870"/>
                  </a:cubicBezTo>
                  <a:cubicBezTo>
                    <a:pt x="134303" y="146870"/>
                    <a:pt x="134303" y="145917"/>
                    <a:pt x="134303" y="144964"/>
                  </a:cubicBezTo>
                  <a:cubicBezTo>
                    <a:pt x="134303" y="144012"/>
                    <a:pt x="134303" y="142107"/>
                    <a:pt x="134303" y="141155"/>
                  </a:cubicBezTo>
                  <a:close/>
                  <a:moveTo>
                    <a:pt x="133350" y="83052"/>
                  </a:moveTo>
                  <a:cubicBezTo>
                    <a:pt x="134303" y="83052"/>
                    <a:pt x="135255" y="82100"/>
                    <a:pt x="135255" y="81147"/>
                  </a:cubicBezTo>
                  <a:cubicBezTo>
                    <a:pt x="134303" y="80195"/>
                    <a:pt x="132398" y="80195"/>
                    <a:pt x="133350" y="83052"/>
                  </a:cubicBezTo>
                  <a:cubicBezTo>
                    <a:pt x="132398" y="82100"/>
                    <a:pt x="132398" y="83052"/>
                    <a:pt x="133350" y="83052"/>
                  </a:cubicBezTo>
                  <a:close/>
                  <a:moveTo>
                    <a:pt x="133350" y="99245"/>
                  </a:moveTo>
                  <a:cubicBezTo>
                    <a:pt x="133350" y="100197"/>
                    <a:pt x="133350" y="100197"/>
                    <a:pt x="134303" y="100197"/>
                  </a:cubicBezTo>
                  <a:cubicBezTo>
                    <a:pt x="135255" y="100197"/>
                    <a:pt x="135255" y="99245"/>
                    <a:pt x="135255" y="99245"/>
                  </a:cubicBezTo>
                  <a:cubicBezTo>
                    <a:pt x="135255" y="99245"/>
                    <a:pt x="135255" y="99245"/>
                    <a:pt x="133350" y="99245"/>
                  </a:cubicBezTo>
                  <a:cubicBezTo>
                    <a:pt x="134303" y="99245"/>
                    <a:pt x="134303" y="99245"/>
                    <a:pt x="133350" y="99245"/>
                  </a:cubicBezTo>
                  <a:close/>
                  <a:moveTo>
                    <a:pt x="137160" y="160205"/>
                  </a:moveTo>
                  <a:cubicBezTo>
                    <a:pt x="138113" y="161157"/>
                    <a:pt x="140018" y="162110"/>
                    <a:pt x="140970" y="163062"/>
                  </a:cubicBezTo>
                  <a:cubicBezTo>
                    <a:pt x="140970" y="164014"/>
                    <a:pt x="140018" y="164967"/>
                    <a:pt x="141923" y="165920"/>
                  </a:cubicBezTo>
                  <a:cubicBezTo>
                    <a:pt x="142875" y="165920"/>
                    <a:pt x="142875" y="165920"/>
                    <a:pt x="142875" y="164967"/>
                  </a:cubicBezTo>
                  <a:cubicBezTo>
                    <a:pt x="142875" y="163062"/>
                    <a:pt x="141923" y="164014"/>
                    <a:pt x="140970" y="163062"/>
                  </a:cubicBezTo>
                  <a:cubicBezTo>
                    <a:pt x="141923" y="159252"/>
                    <a:pt x="143828" y="156395"/>
                    <a:pt x="140970" y="152585"/>
                  </a:cubicBezTo>
                  <a:cubicBezTo>
                    <a:pt x="140018" y="150680"/>
                    <a:pt x="141923" y="147822"/>
                    <a:pt x="138113" y="146870"/>
                  </a:cubicBezTo>
                  <a:cubicBezTo>
                    <a:pt x="138113" y="146870"/>
                    <a:pt x="138113" y="144964"/>
                    <a:pt x="138113" y="144012"/>
                  </a:cubicBezTo>
                  <a:cubicBezTo>
                    <a:pt x="139065" y="142107"/>
                    <a:pt x="140018" y="140202"/>
                    <a:pt x="141923" y="140202"/>
                  </a:cubicBezTo>
                  <a:cubicBezTo>
                    <a:pt x="142875" y="142107"/>
                    <a:pt x="143828" y="141155"/>
                    <a:pt x="144780" y="141155"/>
                  </a:cubicBezTo>
                  <a:cubicBezTo>
                    <a:pt x="143828" y="140202"/>
                    <a:pt x="142875" y="139250"/>
                    <a:pt x="141923" y="140202"/>
                  </a:cubicBezTo>
                  <a:cubicBezTo>
                    <a:pt x="140970" y="137345"/>
                    <a:pt x="138113" y="136392"/>
                    <a:pt x="136208" y="136392"/>
                  </a:cubicBezTo>
                  <a:cubicBezTo>
                    <a:pt x="133350" y="136392"/>
                    <a:pt x="133350" y="136392"/>
                    <a:pt x="133350" y="140202"/>
                  </a:cubicBezTo>
                  <a:cubicBezTo>
                    <a:pt x="134303" y="141155"/>
                    <a:pt x="136208" y="142107"/>
                    <a:pt x="135255" y="143060"/>
                  </a:cubicBezTo>
                  <a:cubicBezTo>
                    <a:pt x="133350" y="146870"/>
                    <a:pt x="134303" y="150680"/>
                    <a:pt x="137160" y="153537"/>
                  </a:cubicBezTo>
                  <a:cubicBezTo>
                    <a:pt x="138113" y="154489"/>
                    <a:pt x="138113" y="155442"/>
                    <a:pt x="137160" y="155442"/>
                  </a:cubicBezTo>
                  <a:cubicBezTo>
                    <a:pt x="134303" y="158300"/>
                    <a:pt x="136208" y="159252"/>
                    <a:pt x="137160" y="160205"/>
                  </a:cubicBezTo>
                  <a:close/>
                  <a:moveTo>
                    <a:pt x="144780" y="97339"/>
                  </a:moveTo>
                  <a:cubicBezTo>
                    <a:pt x="143828" y="98292"/>
                    <a:pt x="143828" y="99245"/>
                    <a:pt x="144780" y="100197"/>
                  </a:cubicBezTo>
                  <a:cubicBezTo>
                    <a:pt x="142875" y="100197"/>
                    <a:pt x="140970" y="100197"/>
                    <a:pt x="140018" y="102102"/>
                  </a:cubicBezTo>
                  <a:cubicBezTo>
                    <a:pt x="139065" y="102102"/>
                    <a:pt x="137160" y="102102"/>
                    <a:pt x="137160" y="102102"/>
                  </a:cubicBezTo>
                  <a:cubicBezTo>
                    <a:pt x="136208" y="103055"/>
                    <a:pt x="134303" y="104960"/>
                    <a:pt x="135255" y="105912"/>
                  </a:cubicBezTo>
                  <a:cubicBezTo>
                    <a:pt x="136208" y="107817"/>
                    <a:pt x="137160" y="104960"/>
                    <a:pt x="138113" y="104960"/>
                  </a:cubicBezTo>
                  <a:cubicBezTo>
                    <a:pt x="139065" y="104007"/>
                    <a:pt x="140018" y="104007"/>
                    <a:pt x="140018" y="103055"/>
                  </a:cubicBezTo>
                  <a:cubicBezTo>
                    <a:pt x="140970" y="105912"/>
                    <a:pt x="143828" y="106864"/>
                    <a:pt x="147638" y="105912"/>
                  </a:cubicBezTo>
                  <a:cubicBezTo>
                    <a:pt x="147638" y="106864"/>
                    <a:pt x="146685" y="107817"/>
                    <a:pt x="148590" y="107817"/>
                  </a:cubicBezTo>
                  <a:cubicBezTo>
                    <a:pt x="148590" y="107817"/>
                    <a:pt x="148590" y="107817"/>
                    <a:pt x="148590" y="107817"/>
                  </a:cubicBezTo>
                  <a:cubicBezTo>
                    <a:pt x="148590" y="106864"/>
                    <a:pt x="148590" y="106864"/>
                    <a:pt x="147638" y="105912"/>
                  </a:cubicBezTo>
                  <a:cubicBezTo>
                    <a:pt x="145733" y="104007"/>
                    <a:pt x="142875" y="103055"/>
                    <a:pt x="140018" y="103055"/>
                  </a:cubicBezTo>
                  <a:lnTo>
                    <a:pt x="140018" y="102102"/>
                  </a:lnTo>
                  <a:cubicBezTo>
                    <a:pt x="141923" y="102102"/>
                    <a:pt x="143828" y="102102"/>
                    <a:pt x="144780" y="100197"/>
                  </a:cubicBezTo>
                  <a:cubicBezTo>
                    <a:pt x="146685" y="100197"/>
                    <a:pt x="147638" y="99245"/>
                    <a:pt x="148590" y="98292"/>
                  </a:cubicBezTo>
                  <a:cubicBezTo>
                    <a:pt x="149543" y="97339"/>
                    <a:pt x="150495" y="97339"/>
                    <a:pt x="150495" y="95435"/>
                  </a:cubicBezTo>
                  <a:cubicBezTo>
                    <a:pt x="150495" y="95435"/>
                    <a:pt x="149543" y="94482"/>
                    <a:pt x="149543" y="94482"/>
                  </a:cubicBezTo>
                  <a:cubicBezTo>
                    <a:pt x="148590" y="95435"/>
                    <a:pt x="149543" y="96387"/>
                    <a:pt x="148590" y="97339"/>
                  </a:cubicBezTo>
                  <a:lnTo>
                    <a:pt x="148590" y="97339"/>
                  </a:lnTo>
                  <a:cubicBezTo>
                    <a:pt x="147638" y="97339"/>
                    <a:pt x="146685" y="96387"/>
                    <a:pt x="144780" y="97339"/>
                  </a:cubicBezTo>
                  <a:close/>
                  <a:moveTo>
                    <a:pt x="135255" y="55430"/>
                  </a:moveTo>
                  <a:lnTo>
                    <a:pt x="135255" y="55430"/>
                  </a:lnTo>
                  <a:cubicBezTo>
                    <a:pt x="136208" y="55430"/>
                    <a:pt x="136208" y="55430"/>
                    <a:pt x="135255" y="55430"/>
                  </a:cubicBezTo>
                  <a:cubicBezTo>
                    <a:pt x="136208" y="54477"/>
                    <a:pt x="136208" y="54477"/>
                    <a:pt x="135255" y="55430"/>
                  </a:cubicBezTo>
                  <a:cubicBezTo>
                    <a:pt x="135255" y="54477"/>
                    <a:pt x="135255" y="54477"/>
                    <a:pt x="135255" y="55430"/>
                  </a:cubicBezTo>
                  <a:close/>
                  <a:moveTo>
                    <a:pt x="146685" y="180207"/>
                  </a:moveTo>
                  <a:cubicBezTo>
                    <a:pt x="148590" y="180207"/>
                    <a:pt x="148590" y="178302"/>
                    <a:pt x="148590" y="177350"/>
                  </a:cubicBezTo>
                  <a:cubicBezTo>
                    <a:pt x="147638" y="175445"/>
                    <a:pt x="147638" y="174492"/>
                    <a:pt x="148590" y="172587"/>
                  </a:cubicBezTo>
                  <a:cubicBezTo>
                    <a:pt x="149543" y="169730"/>
                    <a:pt x="147638" y="167825"/>
                    <a:pt x="145733" y="167825"/>
                  </a:cubicBezTo>
                  <a:cubicBezTo>
                    <a:pt x="142875" y="166872"/>
                    <a:pt x="140970" y="166872"/>
                    <a:pt x="139065" y="164014"/>
                  </a:cubicBezTo>
                  <a:cubicBezTo>
                    <a:pt x="139065" y="164014"/>
                    <a:pt x="138113" y="164014"/>
                    <a:pt x="138113" y="164014"/>
                  </a:cubicBezTo>
                  <a:cubicBezTo>
                    <a:pt x="138113" y="164014"/>
                    <a:pt x="138113" y="164967"/>
                    <a:pt x="138113" y="164967"/>
                  </a:cubicBezTo>
                  <a:cubicBezTo>
                    <a:pt x="140970" y="166872"/>
                    <a:pt x="138113" y="169730"/>
                    <a:pt x="140018" y="172587"/>
                  </a:cubicBezTo>
                  <a:cubicBezTo>
                    <a:pt x="140970" y="173539"/>
                    <a:pt x="141923" y="174492"/>
                    <a:pt x="142875" y="174492"/>
                  </a:cubicBezTo>
                  <a:cubicBezTo>
                    <a:pt x="143828" y="175445"/>
                    <a:pt x="143828" y="176397"/>
                    <a:pt x="144780" y="176397"/>
                  </a:cubicBezTo>
                  <a:cubicBezTo>
                    <a:pt x="144780" y="178302"/>
                    <a:pt x="142875" y="179255"/>
                    <a:pt x="144780" y="181160"/>
                  </a:cubicBezTo>
                  <a:cubicBezTo>
                    <a:pt x="143828" y="182112"/>
                    <a:pt x="145733" y="180207"/>
                    <a:pt x="146685" y="180207"/>
                  </a:cubicBezTo>
                  <a:close/>
                  <a:moveTo>
                    <a:pt x="137160" y="97339"/>
                  </a:moveTo>
                  <a:cubicBezTo>
                    <a:pt x="137160" y="97339"/>
                    <a:pt x="138113" y="97339"/>
                    <a:pt x="137160" y="97339"/>
                  </a:cubicBezTo>
                  <a:cubicBezTo>
                    <a:pt x="138113" y="97339"/>
                    <a:pt x="139065" y="97339"/>
                    <a:pt x="138113" y="96387"/>
                  </a:cubicBezTo>
                  <a:cubicBezTo>
                    <a:pt x="138113" y="96387"/>
                    <a:pt x="138113" y="96387"/>
                    <a:pt x="137160" y="96387"/>
                  </a:cubicBezTo>
                  <a:cubicBezTo>
                    <a:pt x="138113" y="96387"/>
                    <a:pt x="137160" y="96387"/>
                    <a:pt x="137160" y="97339"/>
                  </a:cubicBezTo>
                  <a:close/>
                  <a:moveTo>
                    <a:pt x="141923" y="84005"/>
                  </a:moveTo>
                  <a:cubicBezTo>
                    <a:pt x="140018" y="84005"/>
                    <a:pt x="138113" y="84957"/>
                    <a:pt x="138113" y="87814"/>
                  </a:cubicBezTo>
                  <a:cubicBezTo>
                    <a:pt x="137160" y="89720"/>
                    <a:pt x="140018" y="89720"/>
                    <a:pt x="140018" y="90672"/>
                  </a:cubicBezTo>
                  <a:cubicBezTo>
                    <a:pt x="140018" y="90672"/>
                    <a:pt x="140018" y="91625"/>
                    <a:pt x="140970" y="91625"/>
                  </a:cubicBezTo>
                  <a:cubicBezTo>
                    <a:pt x="140970" y="91625"/>
                    <a:pt x="140970" y="90672"/>
                    <a:pt x="141923" y="90672"/>
                  </a:cubicBezTo>
                  <a:cubicBezTo>
                    <a:pt x="141923" y="89720"/>
                    <a:pt x="141923" y="88767"/>
                    <a:pt x="140970" y="88767"/>
                  </a:cubicBezTo>
                  <a:cubicBezTo>
                    <a:pt x="140018" y="88767"/>
                    <a:pt x="138113" y="87814"/>
                    <a:pt x="137160" y="87814"/>
                  </a:cubicBezTo>
                  <a:cubicBezTo>
                    <a:pt x="139065" y="86862"/>
                    <a:pt x="140018" y="85910"/>
                    <a:pt x="141923" y="85910"/>
                  </a:cubicBezTo>
                  <a:lnTo>
                    <a:pt x="141923" y="85910"/>
                  </a:lnTo>
                  <a:cubicBezTo>
                    <a:pt x="142875" y="84957"/>
                    <a:pt x="143828" y="83052"/>
                    <a:pt x="141923" y="84005"/>
                  </a:cubicBezTo>
                  <a:close/>
                  <a:moveTo>
                    <a:pt x="140970" y="181160"/>
                  </a:moveTo>
                  <a:cubicBezTo>
                    <a:pt x="140970" y="180207"/>
                    <a:pt x="140018" y="180207"/>
                    <a:pt x="139065" y="180207"/>
                  </a:cubicBezTo>
                  <a:cubicBezTo>
                    <a:pt x="139065" y="180207"/>
                    <a:pt x="138113" y="180207"/>
                    <a:pt x="138113" y="181160"/>
                  </a:cubicBezTo>
                  <a:cubicBezTo>
                    <a:pt x="138113" y="182112"/>
                    <a:pt x="139065" y="182112"/>
                    <a:pt x="139065" y="182112"/>
                  </a:cubicBezTo>
                  <a:cubicBezTo>
                    <a:pt x="139065" y="182112"/>
                    <a:pt x="140970" y="182112"/>
                    <a:pt x="140970" y="181160"/>
                  </a:cubicBezTo>
                  <a:close/>
                  <a:moveTo>
                    <a:pt x="139065" y="134487"/>
                  </a:moveTo>
                  <a:cubicBezTo>
                    <a:pt x="139065" y="134487"/>
                    <a:pt x="138113" y="134487"/>
                    <a:pt x="139065" y="134487"/>
                  </a:cubicBezTo>
                  <a:cubicBezTo>
                    <a:pt x="138113" y="135439"/>
                    <a:pt x="139065" y="135439"/>
                    <a:pt x="140018" y="135439"/>
                  </a:cubicBezTo>
                  <a:cubicBezTo>
                    <a:pt x="139065" y="135439"/>
                    <a:pt x="140018" y="135439"/>
                    <a:pt x="139065" y="134487"/>
                  </a:cubicBezTo>
                  <a:close/>
                  <a:moveTo>
                    <a:pt x="143828" y="176397"/>
                  </a:moveTo>
                  <a:cubicBezTo>
                    <a:pt x="143828" y="175445"/>
                    <a:pt x="144780" y="173539"/>
                    <a:pt x="141923" y="174492"/>
                  </a:cubicBezTo>
                  <a:cubicBezTo>
                    <a:pt x="140970" y="173539"/>
                    <a:pt x="140018" y="172587"/>
                    <a:pt x="139065" y="172587"/>
                  </a:cubicBezTo>
                  <a:cubicBezTo>
                    <a:pt x="139065" y="170682"/>
                    <a:pt x="140018" y="168777"/>
                    <a:pt x="142875" y="169730"/>
                  </a:cubicBezTo>
                  <a:cubicBezTo>
                    <a:pt x="145733" y="170682"/>
                    <a:pt x="145733" y="172587"/>
                    <a:pt x="143828" y="176397"/>
                  </a:cubicBezTo>
                  <a:close/>
                  <a:moveTo>
                    <a:pt x="139065" y="159252"/>
                  </a:moveTo>
                  <a:cubicBezTo>
                    <a:pt x="139065" y="158300"/>
                    <a:pt x="139065" y="158300"/>
                    <a:pt x="139065" y="159252"/>
                  </a:cubicBezTo>
                  <a:cubicBezTo>
                    <a:pt x="140018" y="158300"/>
                    <a:pt x="140970" y="158300"/>
                    <a:pt x="140970" y="159252"/>
                  </a:cubicBezTo>
                  <a:cubicBezTo>
                    <a:pt x="140970" y="159252"/>
                    <a:pt x="140018" y="159252"/>
                    <a:pt x="139065" y="159252"/>
                  </a:cubicBezTo>
                  <a:cubicBezTo>
                    <a:pt x="139065" y="160205"/>
                    <a:pt x="139065" y="159252"/>
                    <a:pt x="139065" y="159252"/>
                  </a:cubicBezTo>
                  <a:close/>
                  <a:moveTo>
                    <a:pt x="152400" y="129725"/>
                  </a:moveTo>
                  <a:cubicBezTo>
                    <a:pt x="150495" y="127820"/>
                    <a:pt x="151448" y="131630"/>
                    <a:pt x="149543" y="131630"/>
                  </a:cubicBezTo>
                  <a:cubicBezTo>
                    <a:pt x="149543" y="131630"/>
                    <a:pt x="148590" y="131630"/>
                    <a:pt x="148590" y="131630"/>
                  </a:cubicBezTo>
                  <a:lnTo>
                    <a:pt x="148590" y="129725"/>
                  </a:lnTo>
                  <a:cubicBezTo>
                    <a:pt x="148590" y="128772"/>
                    <a:pt x="149543" y="127820"/>
                    <a:pt x="147638" y="127820"/>
                  </a:cubicBezTo>
                  <a:cubicBezTo>
                    <a:pt x="146685" y="127820"/>
                    <a:pt x="146685" y="128772"/>
                    <a:pt x="145733" y="128772"/>
                  </a:cubicBezTo>
                  <a:cubicBezTo>
                    <a:pt x="144780" y="130677"/>
                    <a:pt x="141923" y="131630"/>
                    <a:pt x="141923" y="134487"/>
                  </a:cubicBezTo>
                  <a:cubicBezTo>
                    <a:pt x="141923" y="135439"/>
                    <a:pt x="140970" y="135439"/>
                    <a:pt x="140018" y="135439"/>
                  </a:cubicBezTo>
                  <a:lnTo>
                    <a:pt x="141923" y="136392"/>
                  </a:lnTo>
                  <a:cubicBezTo>
                    <a:pt x="146685" y="138297"/>
                    <a:pt x="147638" y="138297"/>
                    <a:pt x="147638" y="133535"/>
                  </a:cubicBezTo>
                  <a:lnTo>
                    <a:pt x="147638" y="133535"/>
                  </a:lnTo>
                  <a:cubicBezTo>
                    <a:pt x="148590" y="133535"/>
                    <a:pt x="149543" y="133535"/>
                    <a:pt x="150495" y="133535"/>
                  </a:cubicBezTo>
                  <a:cubicBezTo>
                    <a:pt x="152400" y="132582"/>
                    <a:pt x="153353" y="130677"/>
                    <a:pt x="152400" y="129725"/>
                  </a:cubicBezTo>
                  <a:close/>
                  <a:moveTo>
                    <a:pt x="141923" y="112580"/>
                  </a:moveTo>
                  <a:lnTo>
                    <a:pt x="143828" y="112580"/>
                  </a:lnTo>
                  <a:cubicBezTo>
                    <a:pt x="143828" y="113532"/>
                    <a:pt x="144780" y="115437"/>
                    <a:pt x="142875" y="115437"/>
                  </a:cubicBezTo>
                  <a:cubicBezTo>
                    <a:pt x="140970" y="115437"/>
                    <a:pt x="141923" y="113532"/>
                    <a:pt x="141923" y="112580"/>
                  </a:cubicBezTo>
                  <a:close/>
                  <a:moveTo>
                    <a:pt x="143828" y="84957"/>
                  </a:moveTo>
                  <a:lnTo>
                    <a:pt x="143828" y="84957"/>
                  </a:lnTo>
                  <a:cubicBezTo>
                    <a:pt x="142875" y="84957"/>
                    <a:pt x="142875" y="84957"/>
                    <a:pt x="143828" y="84957"/>
                  </a:cubicBezTo>
                  <a:cubicBezTo>
                    <a:pt x="143828" y="85910"/>
                    <a:pt x="144780" y="87814"/>
                    <a:pt x="146685" y="86862"/>
                  </a:cubicBezTo>
                  <a:cubicBezTo>
                    <a:pt x="146685" y="86862"/>
                    <a:pt x="147638" y="86862"/>
                    <a:pt x="147638" y="85910"/>
                  </a:cubicBezTo>
                  <a:cubicBezTo>
                    <a:pt x="145733" y="84957"/>
                    <a:pt x="144780" y="85910"/>
                    <a:pt x="143828" y="84957"/>
                  </a:cubicBezTo>
                  <a:close/>
                  <a:moveTo>
                    <a:pt x="146685" y="151632"/>
                  </a:moveTo>
                  <a:cubicBezTo>
                    <a:pt x="149543" y="151632"/>
                    <a:pt x="150495" y="148775"/>
                    <a:pt x="151448" y="144964"/>
                  </a:cubicBezTo>
                  <a:cubicBezTo>
                    <a:pt x="151448" y="143060"/>
                    <a:pt x="151448" y="142107"/>
                    <a:pt x="149543" y="142107"/>
                  </a:cubicBezTo>
                  <a:cubicBezTo>
                    <a:pt x="148590" y="142107"/>
                    <a:pt x="146685" y="142107"/>
                    <a:pt x="145733" y="142107"/>
                  </a:cubicBezTo>
                  <a:cubicBezTo>
                    <a:pt x="145733" y="143060"/>
                    <a:pt x="145733" y="144964"/>
                    <a:pt x="144780" y="145917"/>
                  </a:cubicBezTo>
                  <a:cubicBezTo>
                    <a:pt x="143828" y="146870"/>
                    <a:pt x="143828" y="146870"/>
                    <a:pt x="143828" y="147822"/>
                  </a:cubicBezTo>
                  <a:cubicBezTo>
                    <a:pt x="144780" y="148775"/>
                    <a:pt x="145733" y="147822"/>
                    <a:pt x="145733" y="147822"/>
                  </a:cubicBezTo>
                  <a:cubicBezTo>
                    <a:pt x="146685" y="147822"/>
                    <a:pt x="146685" y="145917"/>
                    <a:pt x="147638" y="145917"/>
                  </a:cubicBezTo>
                  <a:cubicBezTo>
                    <a:pt x="148590" y="146870"/>
                    <a:pt x="147638" y="147822"/>
                    <a:pt x="146685" y="148775"/>
                  </a:cubicBezTo>
                  <a:lnTo>
                    <a:pt x="146685" y="151632"/>
                  </a:lnTo>
                  <a:cubicBezTo>
                    <a:pt x="143828" y="150680"/>
                    <a:pt x="144780" y="152585"/>
                    <a:pt x="145733" y="154489"/>
                  </a:cubicBezTo>
                  <a:cubicBezTo>
                    <a:pt x="145733" y="155442"/>
                    <a:pt x="146685" y="155442"/>
                    <a:pt x="146685" y="155442"/>
                  </a:cubicBezTo>
                  <a:cubicBezTo>
                    <a:pt x="147638" y="154489"/>
                    <a:pt x="146685" y="153537"/>
                    <a:pt x="146685" y="151632"/>
                  </a:cubicBezTo>
                  <a:cubicBezTo>
                    <a:pt x="146685" y="152585"/>
                    <a:pt x="146685" y="151632"/>
                    <a:pt x="146685" y="151632"/>
                  </a:cubicBezTo>
                  <a:close/>
                  <a:moveTo>
                    <a:pt x="149543" y="188780"/>
                  </a:moveTo>
                  <a:cubicBezTo>
                    <a:pt x="148590" y="186875"/>
                    <a:pt x="148590" y="185922"/>
                    <a:pt x="149543" y="184017"/>
                  </a:cubicBezTo>
                  <a:cubicBezTo>
                    <a:pt x="149543" y="183064"/>
                    <a:pt x="149543" y="183064"/>
                    <a:pt x="148590" y="183064"/>
                  </a:cubicBezTo>
                  <a:lnTo>
                    <a:pt x="148590" y="183064"/>
                  </a:lnTo>
                  <a:cubicBezTo>
                    <a:pt x="147638" y="184017"/>
                    <a:pt x="145733" y="184017"/>
                    <a:pt x="145733" y="185922"/>
                  </a:cubicBezTo>
                  <a:cubicBezTo>
                    <a:pt x="144780" y="186875"/>
                    <a:pt x="147638" y="189732"/>
                    <a:pt x="149543" y="188780"/>
                  </a:cubicBezTo>
                  <a:cubicBezTo>
                    <a:pt x="148590" y="189732"/>
                    <a:pt x="149543" y="188780"/>
                    <a:pt x="149543" y="188780"/>
                  </a:cubicBezTo>
                  <a:close/>
                  <a:moveTo>
                    <a:pt x="148590" y="131630"/>
                  </a:moveTo>
                  <a:lnTo>
                    <a:pt x="147638" y="134487"/>
                  </a:lnTo>
                  <a:lnTo>
                    <a:pt x="147638" y="134487"/>
                  </a:lnTo>
                  <a:cubicBezTo>
                    <a:pt x="145733" y="132582"/>
                    <a:pt x="146685" y="132582"/>
                    <a:pt x="148590" y="131630"/>
                  </a:cubicBezTo>
                  <a:close/>
                  <a:moveTo>
                    <a:pt x="153353" y="173539"/>
                  </a:moveTo>
                  <a:cubicBezTo>
                    <a:pt x="152400" y="175445"/>
                    <a:pt x="151448" y="177350"/>
                    <a:pt x="152400" y="179255"/>
                  </a:cubicBezTo>
                  <a:cubicBezTo>
                    <a:pt x="152400" y="180207"/>
                    <a:pt x="153353" y="180207"/>
                    <a:pt x="153353" y="180207"/>
                  </a:cubicBezTo>
                  <a:cubicBezTo>
                    <a:pt x="154305" y="180207"/>
                    <a:pt x="154305" y="179255"/>
                    <a:pt x="154305" y="179255"/>
                  </a:cubicBezTo>
                  <a:cubicBezTo>
                    <a:pt x="154305" y="177350"/>
                    <a:pt x="157163" y="176397"/>
                    <a:pt x="155258" y="173539"/>
                  </a:cubicBezTo>
                  <a:cubicBezTo>
                    <a:pt x="155258" y="172587"/>
                    <a:pt x="156210" y="172587"/>
                    <a:pt x="157163" y="173539"/>
                  </a:cubicBezTo>
                  <a:cubicBezTo>
                    <a:pt x="158115" y="173539"/>
                    <a:pt x="158115" y="176397"/>
                    <a:pt x="160020" y="174492"/>
                  </a:cubicBezTo>
                  <a:cubicBezTo>
                    <a:pt x="160973" y="173539"/>
                    <a:pt x="159068" y="172587"/>
                    <a:pt x="158115" y="171635"/>
                  </a:cubicBezTo>
                  <a:cubicBezTo>
                    <a:pt x="158115" y="170682"/>
                    <a:pt x="158115" y="169730"/>
                    <a:pt x="157163" y="169730"/>
                  </a:cubicBezTo>
                  <a:cubicBezTo>
                    <a:pt x="157163" y="169730"/>
                    <a:pt x="158115" y="169730"/>
                    <a:pt x="158115" y="169730"/>
                  </a:cubicBezTo>
                  <a:cubicBezTo>
                    <a:pt x="158115" y="169730"/>
                    <a:pt x="158115" y="168777"/>
                    <a:pt x="157163" y="168777"/>
                  </a:cubicBezTo>
                  <a:cubicBezTo>
                    <a:pt x="156210" y="168777"/>
                    <a:pt x="156210" y="168777"/>
                    <a:pt x="156210" y="169730"/>
                  </a:cubicBezTo>
                  <a:cubicBezTo>
                    <a:pt x="155258" y="168777"/>
                    <a:pt x="154305" y="167825"/>
                    <a:pt x="155258" y="166872"/>
                  </a:cubicBezTo>
                  <a:cubicBezTo>
                    <a:pt x="156210" y="165920"/>
                    <a:pt x="157163" y="166872"/>
                    <a:pt x="158115" y="166872"/>
                  </a:cubicBezTo>
                  <a:cubicBezTo>
                    <a:pt x="160973" y="167825"/>
                    <a:pt x="163830" y="164967"/>
                    <a:pt x="162878" y="163062"/>
                  </a:cubicBezTo>
                  <a:cubicBezTo>
                    <a:pt x="160973" y="160205"/>
                    <a:pt x="160973" y="156395"/>
                    <a:pt x="159068" y="153537"/>
                  </a:cubicBezTo>
                  <a:cubicBezTo>
                    <a:pt x="158115" y="152585"/>
                    <a:pt x="158115" y="151632"/>
                    <a:pt x="158115" y="150680"/>
                  </a:cubicBezTo>
                  <a:cubicBezTo>
                    <a:pt x="157163" y="150680"/>
                    <a:pt x="156210" y="150680"/>
                    <a:pt x="156210" y="149727"/>
                  </a:cubicBezTo>
                  <a:cubicBezTo>
                    <a:pt x="156210" y="148775"/>
                    <a:pt x="156210" y="148775"/>
                    <a:pt x="157163" y="148775"/>
                  </a:cubicBezTo>
                  <a:cubicBezTo>
                    <a:pt x="158115" y="148775"/>
                    <a:pt x="158115" y="149727"/>
                    <a:pt x="159068" y="150680"/>
                  </a:cubicBezTo>
                  <a:cubicBezTo>
                    <a:pt x="160020" y="149727"/>
                    <a:pt x="160020" y="148775"/>
                    <a:pt x="160020" y="146870"/>
                  </a:cubicBezTo>
                  <a:lnTo>
                    <a:pt x="160020" y="146870"/>
                  </a:lnTo>
                  <a:cubicBezTo>
                    <a:pt x="160973" y="147822"/>
                    <a:pt x="161925" y="148775"/>
                    <a:pt x="162878" y="147822"/>
                  </a:cubicBezTo>
                  <a:cubicBezTo>
                    <a:pt x="163830" y="146870"/>
                    <a:pt x="161925" y="145917"/>
                    <a:pt x="161925" y="145917"/>
                  </a:cubicBezTo>
                  <a:cubicBezTo>
                    <a:pt x="162878" y="144012"/>
                    <a:pt x="163830" y="143060"/>
                    <a:pt x="161925" y="141155"/>
                  </a:cubicBezTo>
                  <a:cubicBezTo>
                    <a:pt x="160973" y="139250"/>
                    <a:pt x="159068" y="140202"/>
                    <a:pt x="157163" y="141155"/>
                  </a:cubicBezTo>
                  <a:cubicBezTo>
                    <a:pt x="156210" y="142107"/>
                    <a:pt x="154305" y="141155"/>
                    <a:pt x="153353" y="141155"/>
                  </a:cubicBezTo>
                  <a:cubicBezTo>
                    <a:pt x="152400" y="140202"/>
                    <a:pt x="151448" y="140202"/>
                    <a:pt x="150495" y="141155"/>
                  </a:cubicBezTo>
                  <a:cubicBezTo>
                    <a:pt x="150495" y="142107"/>
                    <a:pt x="149543" y="144012"/>
                    <a:pt x="151448" y="144964"/>
                  </a:cubicBezTo>
                  <a:lnTo>
                    <a:pt x="153353" y="145917"/>
                  </a:lnTo>
                  <a:cubicBezTo>
                    <a:pt x="154305" y="146870"/>
                    <a:pt x="155258" y="147822"/>
                    <a:pt x="154305" y="148775"/>
                  </a:cubicBezTo>
                  <a:cubicBezTo>
                    <a:pt x="152400" y="151632"/>
                    <a:pt x="153353" y="156395"/>
                    <a:pt x="149543" y="158300"/>
                  </a:cubicBezTo>
                  <a:cubicBezTo>
                    <a:pt x="149543" y="158300"/>
                    <a:pt x="149543" y="159252"/>
                    <a:pt x="149543" y="159252"/>
                  </a:cubicBezTo>
                  <a:cubicBezTo>
                    <a:pt x="145733" y="159252"/>
                    <a:pt x="148590" y="164014"/>
                    <a:pt x="145733" y="164967"/>
                  </a:cubicBezTo>
                  <a:cubicBezTo>
                    <a:pt x="145733" y="164967"/>
                    <a:pt x="145733" y="165920"/>
                    <a:pt x="145733" y="165920"/>
                  </a:cubicBezTo>
                  <a:cubicBezTo>
                    <a:pt x="146685" y="168777"/>
                    <a:pt x="148590" y="169730"/>
                    <a:pt x="151448" y="168777"/>
                  </a:cubicBezTo>
                  <a:cubicBezTo>
                    <a:pt x="152400" y="168777"/>
                    <a:pt x="152400" y="168777"/>
                    <a:pt x="153353" y="169730"/>
                  </a:cubicBezTo>
                  <a:cubicBezTo>
                    <a:pt x="153353" y="169730"/>
                    <a:pt x="152400" y="170682"/>
                    <a:pt x="152400" y="170682"/>
                  </a:cubicBezTo>
                  <a:cubicBezTo>
                    <a:pt x="150495" y="171635"/>
                    <a:pt x="148590" y="171635"/>
                    <a:pt x="152400" y="172587"/>
                  </a:cubicBezTo>
                  <a:cubicBezTo>
                    <a:pt x="154305" y="170682"/>
                    <a:pt x="153353" y="172587"/>
                    <a:pt x="153353" y="173539"/>
                  </a:cubicBezTo>
                  <a:close/>
                  <a:moveTo>
                    <a:pt x="148590" y="194495"/>
                  </a:moveTo>
                  <a:cubicBezTo>
                    <a:pt x="148590" y="193542"/>
                    <a:pt x="148590" y="193542"/>
                    <a:pt x="148590" y="194495"/>
                  </a:cubicBezTo>
                  <a:cubicBezTo>
                    <a:pt x="147638" y="194495"/>
                    <a:pt x="147638" y="194495"/>
                    <a:pt x="147638" y="194495"/>
                  </a:cubicBezTo>
                  <a:cubicBezTo>
                    <a:pt x="146685" y="194495"/>
                    <a:pt x="147638" y="194495"/>
                    <a:pt x="148590" y="194495"/>
                  </a:cubicBezTo>
                  <a:cubicBezTo>
                    <a:pt x="147638" y="194495"/>
                    <a:pt x="147638" y="194495"/>
                    <a:pt x="148590" y="194495"/>
                  </a:cubicBezTo>
                  <a:close/>
                  <a:moveTo>
                    <a:pt x="150495" y="158300"/>
                  </a:moveTo>
                  <a:cubicBezTo>
                    <a:pt x="150495" y="158300"/>
                    <a:pt x="150495" y="157347"/>
                    <a:pt x="149543" y="156395"/>
                  </a:cubicBezTo>
                  <a:cubicBezTo>
                    <a:pt x="151448" y="156395"/>
                    <a:pt x="153353" y="155442"/>
                    <a:pt x="156210" y="155442"/>
                  </a:cubicBezTo>
                  <a:cubicBezTo>
                    <a:pt x="156210" y="157347"/>
                    <a:pt x="156210" y="160205"/>
                    <a:pt x="156210" y="162110"/>
                  </a:cubicBezTo>
                  <a:lnTo>
                    <a:pt x="156210" y="162110"/>
                  </a:lnTo>
                  <a:cubicBezTo>
                    <a:pt x="155258" y="162110"/>
                    <a:pt x="153353" y="165920"/>
                    <a:pt x="153353" y="161157"/>
                  </a:cubicBezTo>
                  <a:cubicBezTo>
                    <a:pt x="153353" y="161157"/>
                    <a:pt x="153353" y="160205"/>
                    <a:pt x="152400" y="160205"/>
                  </a:cubicBezTo>
                  <a:cubicBezTo>
                    <a:pt x="148590" y="164014"/>
                    <a:pt x="151448" y="159252"/>
                    <a:pt x="150495" y="158300"/>
                  </a:cubicBezTo>
                  <a:close/>
                  <a:moveTo>
                    <a:pt x="152400" y="190685"/>
                  </a:moveTo>
                  <a:cubicBezTo>
                    <a:pt x="154305" y="190685"/>
                    <a:pt x="155258" y="192589"/>
                    <a:pt x="156210" y="193542"/>
                  </a:cubicBezTo>
                  <a:cubicBezTo>
                    <a:pt x="157163" y="193542"/>
                    <a:pt x="157163" y="193542"/>
                    <a:pt x="157163" y="193542"/>
                  </a:cubicBezTo>
                  <a:cubicBezTo>
                    <a:pt x="157163" y="192589"/>
                    <a:pt x="154305" y="189732"/>
                    <a:pt x="153353" y="189732"/>
                  </a:cubicBezTo>
                  <a:cubicBezTo>
                    <a:pt x="153353" y="189732"/>
                    <a:pt x="152400" y="189732"/>
                    <a:pt x="152400" y="190685"/>
                  </a:cubicBezTo>
                  <a:cubicBezTo>
                    <a:pt x="152400" y="189732"/>
                    <a:pt x="152400" y="190685"/>
                    <a:pt x="152400" y="190685"/>
                  </a:cubicBezTo>
                  <a:close/>
                  <a:moveTo>
                    <a:pt x="160973" y="127820"/>
                  </a:moveTo>
                  <a:lnTo>
                    <a:pt x="160973" y="130677"/>
                  </a:lnTo>
                  <a:cubicBezTo>
                    <a:pt x="160020" y="133535"/>
                    <a:pt x="158115" y="136392"/>
                    <a:pt x="154305" y="134487"/>
                  </a:cubicBezTo>
                  <a:cubicBezTo>
                    <a:pt x="154305" y="134487"/>
                    <a:pt x="153353" y="134487"/>
                    <a:pt x="153353" y="135439"/>
                  </a:cubicBezTo>
                  <a:cubicBezTo>
                    <a:pt x="153353" y="136392"/>
                    <a:pt x="154305" y="136392"/>
                    <a:pt x="154305" y="137345"/>
                  </a:cubicBezTo>
                  <a:cubicBezTo>
                    <a:pt x="155258" y="137345"/>
                    <a:pt x="160973" y="137345"/>
                    <a:pt x="161925" y="136392"/>
                  </a:cubicBezTo>
                  <a:cubicBezTo>
                    <a:pt x="162878" y="136392"/>
                    <a:pt x="162878" y="135439"/>
                    <a:pt x="161925" y="135439"/>
                  </a:cubicBezTo>
                  <a:cubicBezTo>
                    <a:pt x="160973" y="134487"/>
                    <a:pt x="161925" y="132582"/>
                    <a:pt x="160020" y="130677"/>
                  </a:cubicBezTo>
                  <a:cubicBezTo>
                    <a:pt x="160973" y="130677"/>
                    <a:pt x="161925" y="129725"/>
                    <a:pt x="161925" y="128772"/>
                  </a:cubicBezTo>
                  <a:cubicBezTo>
                    <a:pt x="161925" y="127820"/>
                    <a:pt x="161925" y="126867"/>
                    <a:pt x="160973" y="126867"/>
                  </a:cubicBezTo>
                  <a:cubicBezTo>
                    <a:pt x="160973" y="126867"/>
                    <a:pt x="160020" y="125914"/>
                    <a:pt x="160020" y="126867"/>
                  </a:cubicBezTo>
                  <a:cubicBezTo>
                    <a:pt x="160020" y="125914"/>
                    <a:pt x="160020" y="126867"/>
                    <a:pt x="160973" y="127820"/>
                  </a:cubicBezTo>
                  <a:close/>
                  <a:moveTo>
                    <a:pt x="154305" y="109722"/>
                  </a:moveTo>
                  <a:cubicBezTo>
                    <a:pt x="154305" y="110675"/>
                    <a:pt x="156210" y="109722"/>
                    <a:pt x="157163" y="109722"/>
                  </a:cubicBezTo>
                  <a:cubicBezTo>
                    <a:pt x="157163" y="108770"/>
                    <a:pt x="159068" y="110675"/>
                    <a:pt x="159068" y="109722"/>
                  </a:cubicBezTo>
                  <a:cubicBezTo>
                    <a:pt x="159068" y="108770"/>
                    <a:pt x="157163" y="108770"/>
                    <a:pt x="156210" y="108770"/>
                  </a:cubicBezTo>
                  <a:cubicBezTo>
                    <a:pt x="155258" y="108770"/>
                    <a:pt x="154305" y="108770"/>
                    <a:pt x="154305" y="109722"/>
                  </a:cubicBezTo>
                  <a:close/>
                  <a:moveTo>
                    <a:pt x="156210" y="209735"/>
                  </a:moveTo>
                  <a:cubicBezTo>
                    <a:pt x="155258" y="209735"/>
                    <a:pt x="155258" y="209735"/>
                    <a:pt x="156210" y="209735"/>
                  </a:cubicBezTo>
                  <a:lnTo>
                    <a:pt x="155258" y="209735"/>
                  </a:lnTo>
                  <a:cubicBezTo>
                    <a:pt x="155258" y="209735"/>
                    <a:pt x="155258" y="210687"/>
                    <a:pt x="156210" y="209735"/>
                  </a:cubicBezTo>
                  <a:cubicBezTo>
                    <a:pt x="155258" y="210687"/>
                    <a:pt x="155258" y="209735"/>
                    <a:pt x="156210" y="209735"/>
                  </a:cubicBezTo>
                  <a:close/>
                  <a:moveTo>
                    <a:pt x="161925" y="195447"/>
                  </a:moveTo>
                  <a:cubicBezTo>
                    <a:pt x="161925" y="195447"/>
                    <a:pt x="161925" y="195447"/>
                    <a:pt x="161925" y="195447"/>
                  </a:cubicBezTo>
                  <a:cubicBezTo>
                    <a:pt x="160020" y="193542"/>
                    <a:pt x="159068" y="195447"/>
                    <a:pt x="157163" y="195447"/>
                  </a:cubicBezTo>
                  <a:lnTo>
                    <a:pt x="156210" y="195447"/>
                  </a:lnTo>
                  <a:cubicBezTo>
                    <a:pt x="155258" y="195447"/>
                    <a:pt x="155258" y="195447"/>
                    <a:pt x="155258" y="196400"/>
                  </a:cubicBezTo>
                  <a:cubicBezTo>
                    <a:pt x="155258" y="196400"/>
                    <a:pt x="156210" y="197352"/>
                    <a:pt x="156210" y="197352"/>
                  </a:cubicBezTo>
                  <a:cubicBezTo>
                    <a:pt x="158115" y="197352"/>
                    <a:pt x="160020" y="196400"/>
                    <a:pt x="161925" y="195447"/>
                  </a:cubicBezTo>
                  <a:close/>
                  <a:moveTo>
                    <a:pt x="157163" y="202114"/>
                  </a:moveTo>
                  <a:cubicBezTo>
                    <a:pt x="157163" y="201162"/>
                    <a:pt x="157163" y="201162"/>
                    <a:pt x="156210" y="201162"/>
                  </a:cubicBezTo>
                  <a:cubicBezTo>
                    <a:pt x="156210" y="201162"/>
                    <a:pt x="155258" y="201162"/>
                    <a:pt x="155258" y="202114"/>
                  </a:cubicBezTo>
                  <a:cubicBezTo>
                    <a:pt x="155258" y="202114"/>
                    <a:pt x="155258" y="202114"/>
                    <a:pt x="157163" y="202114"/>
                  </a:cubicBezTo>
                  <a:cubicBezTo>
                    <a:pt x="157163" y="203067"/>
                    <a:pt x="157163" y="202114"/>
                    <a:pt x="157163" y="202114"/>
                  </a:cubicBezTo>
                  <a:close/>
                  <a:moveTo>
                    <a:pt x="157163" y="162110"/>
                  </a:moveTo>
                  <a:lnTo>
                    <a:pt x="157163" y="162110"/>
                  </a:lnTo>
                  <a:cubicBezTo>
                    <a:pt x="159068" y="160205"/>
                    <a:pt x="159068" y="158300"/>
                    <a:pt x="160020" y="159252"/>
                  </a:cubicBezTo>
                  <a:cubicBezTo>
                    <a:pt x="160973" y="160205"/>
                    <a:pt x="160973" y="163062"/>
                    <a:pt x="160020" y="163062"/>
                  </a:cubicBezTo>
                  <a:cubicBezTo>
                    <a:pt x="159068" y="164967"/>
                    <a:pt x="158115" y="163062"/>
                    <a:pt x="157163" y="162110"/>
                  </a:cubicBezTo>
                  <a:close/>
                  <a:moveTo>
                    <a:pt x="160020" y="227832"/>
                  </a:moveTo>
                  <a:cubicBezTo>
                    <a:pt x="160020" y="226880"/>
                    <a:pt x="159068" y="226880"/>
                    <a:pt x="160020" y="227832"/>
                  </a:cubicBezTo>
                  <a:cubicBezTo>
                    <a:pt x="158115" y="226880"/>
                    <a:pt x="157163" y="227832"/>
                    <a:pt x="157163" y="228785"/>
                  </a:cubicBezTo>
                  <a:cubicBezTo>
                    <a:pt x="157163" y="229737"/>
                    <a:pt x="157163" y="229737"/>
                    <a:pt x="158115" y="229737"/>
                  </a:cubicBezTo>
                  <a:cubicBezTo>
                    <a:pt x="158115" y="228785"/>
                    <a:pt x="159068" y="228785"/>
                    <a:pt x="160020" y="227832"/>
                  </a:cubicBezTo>
                  <a:close/>
                  <a:moveTo>
                    <a:pt x="162878" y="179255"/>
                  </a:moveTo>
                  <a:lnTo>
                    <a:pt x="162878" y="179255"/>
                  </a:lnTo>
                  <a:cubicBezTo>
                    <a:pt x="162878" y="177350"/>
                    <a:pt x="162878" y="177350"/>
                    <a:pt x="161925" y="177350"/>
                  </a:cubicBezTo>
                  <a:cubicBezTo>
                    <a:pt x="160973" y="177350"/>
                    <a:pt x="160020" y="178302"/>
                    <a:pt x="159068" y="178302"/>
                  </a:cubicBezTo>
                  <a:cubicBezTo>
                    <a:pt x="156210" y="178302"/>
                    <a:pt x="155258" y="179255"/>
                    <a:pt x="157163" y="182112"/>
                  </a:cubicBezTo>
                  <a:cubicBezTo>
                    <a:pt x="158115" y="184017"/>
                    <a:pt x="158115" y="184970"/>
                    <a:pt x="156210" y="186875"/>
                  </a:cubicBezTo>
                  <a:cubicBezTo>
                    <a:pt x="155258" y="187827"/>
                    <a:pt x="155258" y="188780"/>
                    <a:pt x="156210" y="189732"/>
                  </a:cubicBezTo>
                  <a:cubicBezTo>
                    <a:pt x="157163" y="190685"/>
                    <a:pt x="158115" y="189732"/>
                    <a:pt x="158115" y="188780"/>
                  </a:cubicBezTo>
                  <a:cubicBezTo>
                    <a:pt x="160020" y="187827"/>
                    <a:pt x="161925" y="186875"/>
                    <a:pt x="160020" y="184017"/>
                  </a:cubicBezTo>
                  <a:cubicBezTo>
                    <a:pt x="160973" y="182112"/>
                    <a:pt x="161925" y="180207"/>
                    <a:pt x="162878" y="179255"/>
                  </a:cubicBezTo>
                  <a:close/>
                  <a:moveTo>
                    <a:pt x="158115" y="114485"/>
                  </a:moveTo>
                  <a:cubicBezTo>
                    <a:pt x="157163" y="114485"/>
                    <a:pt x="157163" y="115437"/>
                    <a:pt x="157163" y="115437"/>
                  </a:cubicBezTo>
                  <a:cubicBezTo>
                    <a:pt x="157163" y="116389"/>
                    <a:pt x="157163" y="116389"/>
                    <a:pt x="158115" y="116389"/>
                  </a:cubicBezTo>
                  <a:cubicBezTo>
                    <a:pt x="159068" y="116389"/>
                    <a:pt x="160020" y="116389"/>
                    <a:pt x="158115" y="114485"/>
                  </a:cubicBezTo>
                  <a:cubicBezTo>
                    <a:pt x="159068" y="114485"/>
                    <a:pt x="159068" y="114485"/>
                    <a:pt x="158115" y="114485"/>
                  </a:cubicBezTo>
                  <a:close/>
                  <a:moveTo>
                    <a:pt x="159068" y="121152"/>
                  </a:moveTo>
                  <a:cubicBezTo>
                    <a:pt x="159068" y="122105"/>
                    <a:pt x="157163" y="123057"/>
                    <a:pt x="158115" y="124010"/>
                  </a:cubicBezTo>
                  <a:cubicBezTo>
                    <a:pt x="159068" y="124010"/>
                    <a:pt x="159068" y="124010"/>
                    <a:pt x="160020" y="123057"/>
                  </a:cubicBezTo>
                  <a:cubicBezTo>
                    <a:pt x="160020" y="122105"/>
                    <a:pt x="160973" y="121152"/>
                    <a:pt x="159068" y="121152"/>
                  </a:cubicBezTo>
                  <a:close/>
                  <a:moveTo>
                    <a:pt x="160973" y="206877"/>
                  </a:moveTo>
                  <a:cubicBezTo>
                    <a:pt x="160973" y="205925"/>
                    <a:pt x="160973" y="205925"/>
                    <a:pt x="160973" y="206877"/>
                  </a:cubicBezTo>
                  <a:cubicBezTo>
                    <a:pt x="159068" y="205925"/>
                    <a:pt x="159068" y="206877"/>
                    <a:pt x="158115" y="206877"/>
                  </a:cubicBezTo>
                  <a:cubicBezTo>
                    <a:pt x="158115" y="207830"/>
                    <a:pt x="158115" y="207830"/>
                    <a:pt x="158115" y="207830"/>
                  </a:cubicBezTo>
                  <a:cubicBezTo>
                    <a:pt x="160020" y="208782"/>
                    <a:pt x="160973" y="207830"/>
                    <a:pt x="160973" y="206877"/>
                  </a:cubicBezTo>
                  <a:close/>
                  <a:moveTo>
                    <a:pt x="162878" y="144012"/>
                  </a:moveTo>
                  <a:cubicBezTo>
                    <a:pt x="160973" y="144012"/>
                    <a:pt x="160973" y="144964"/>
                    <a:pt x="160973" y="145917"/>
                  </a:cubicBezTo>
                  <a:lnTo>
                    <a:pt x="160973" y="145917"/>
                  </a:lnTo>
                  <a:cubicBezTo>
                    <a:pt x="159068" y="144964"/>
                    <a:pt x="159068" y="144012"/>
                    <a:pt x="159068" y="143060"/>
                  </a:cubicBezTo>
                  <a:cubicBezTo>
                    <a:pt x="159068" y="142107"/>
                    <a:pt x="160020" y="141155"/>
                    <a:pt x="160973" y="141155"/>
                  </a:cubicBezTo>
                  <a:cubicBezTo>
                    <a:pt x="161925" y="141155"/>
                    <a:pt x="161925" y="143060"/>
                    <a:pt x="162878" y="144012"/>
                  </a:cubicBezTo>
                  <a:close/>
                  <a:moveTo>
                    <a:pt x="163830" y="217355"/>
                  </a:moveTo>
                  <a:cubicBezTo>
                    <a:pt x="164783" y="216402"/>
                    <a:pt x="165735" y="215450"/>
                    <a:pt x="165735" y="213545"/>
                  </a:cubicBezTo>
                  <a:cubicBezTo>
                    <a:pt x="166688" y="211639"/>
                    <a:pt x="167640" y="210687"/>
                    <a:pt x="168593" y="211639"/>
                  </a:cubicBezTo>
                  <a:cubicBezTo>
                    <a:pt x="170498" y="212592"/>
                    <a:pt x="170498" y="213545"/>
                    <a:pt x="170498" y="214497"/>
                  </a:cubicBezTo>
                  <a:cubicBezTo>
                    <a:pt x="170498" y="215450"/>
                    <a:pt x="169545" y="217355"/>
                    <a:pt x="171450" y="217355"/>
                  </a:cubicBezTo>
                  <a:cubicBezTo>
                    <a:pt x="173355" y="217355"/>
                    <a:pt x="173355" y="216402"/>
                    <a:pt x="173355" y="214497"/>
                  </a:cubicBezTo>
                  <a:cubicBezTo>
                    <a:pt x="173355" y="213545"/>
                    <a:pt x="172403" y="212592"/>
                    <a:pt x="172403" y="211639"/>
                  </a:cubicBezTo>
                  <a:cubicBezTo>
                    <a:pt x="173355" y="211639"/>
                    <a:pt x="174308" y="211639"/>
                    <a:pt x="174308" y="212592"/>
                  </a:cubicBezTo>
                  <a:cubicBezTo>
                    <a:pt x="175260" y="214497"/>
                    <a:pt x="176213" y="213545"/>
                    <a:pt x="177165" y="213545"/>
                  </a:cubicBezTo>
                  <a:cubicBezTo>
                    <a:pt x="179070" y="211639"/>
                    <a:pt x="176213" y="211639"/>
                    <a:pt x="176213" y="211639"/>
                  </a:cubicBezTo>
                  <a:cubicBezTo>
                    <a:pt x="176213" y="210687"/>
                    <a:pt x="175260" y="210687"/>
                    <a:pt x="175260" y="209735"/>
                  </a:cubicBezTo>
                  <a:cubicBezTo>
                    <a:pt x="174308" y="208782"/>
                    <a:pt x="174308" y="208782"/>
                    <a:pt x="173355" y="209735"/>
                  </a:cubicBezTo>
                  <a:lnTo>
                    <a:pt x="172403" y="211639"/>
                  </a:lnTo>
                  <a:cubicBezTo>
                    <a:pt x="171450" y="208782"/>
                    <a:pt x="169545" y="205925"/>
                    <a:pt x="171450" y="203067"/>
                  </a:cubicBezTo>
                  <a:cubicBezTo>
                    <a:pt x="169545" y="204020"/>
                    <a:pt x="168593" y="205925"/>
                    <a:pt x="168593" y="207830"/>
                  </a:cubicBezTo>
                  <a:cubicBezTo>
                    <a:pt x="168593" y="208782"/>
                    <a:pt x="168593" y="209735"/>
                    <a:pt x="167640" y="209735"/>
                  </a:cubicBezTo>
                  <a:cubicBezTo>
                    <a:pt x="162878" y="207830"/>
                    <a:pt x="165735" y="210687"/>
                    <a:pt x="165735" y="212592"/>
                  </a:cubicBezTo>
                  <a:cubicBezTo>
                    <a:pt x="165735" y="214497"/>
                    <a:pt x="164783" y="216402"/>
                    <a:pt x="161925" y="216402"/>
                  </a:cubicBezTo>
                  <a:cubicBezTo>
                    <a:pt x="160973" y="216402"/>
                    <a:pt x="160020" y="216402"/>
                    <a:pt x="160973" y="217355"/>
                  </a:cubicBezTo>
                  <a:cubicBezTo>
                    <a:pt x="160973" y="217355"/>
                    <a:pt x="162878" y="218307"/>
                    <a:pt x="163830" y="217355"/>
                  </a:cubicBezTo>
                  <a:close/>
                  <a:moveTo>
                    <a:pt x="160973" y="210687"/>
                  </a:moveTo>
                  <a:cubicBezTo>
                    <a:pt x="160973" y="211639"/>
                    <a:pt x="160020" y="211639"/>
                    <a:pt x="160973" y="210687"/>
                  </a:cubicBezTo>
                  <a:cubicBezTo>
                    <a:pt x="160973" y="211639"/>
                    <a:pt x="160973" y="212592"/>
                    <a:pt x="161925" y="212592"/>
                  </a:cubicBezTo>
                  <a:cubicBezTo>
                    <a:pt x="161925" y="212592"/>
                    <a:pt x="161925" y="211639"/>
                    <a:pt x="160973" y="210687"/>
                  </a:cubicBezTo>
                  <a:cubicBezTo>
                    <a:pt x="161925" y="211639"/>
                    <a:pt x="160973" y="210687"/>
                    <a:pt x="160973" y="210687"/>
                  </a:cubicBezTo>
                  <a:close/>
                  <a:moveTo>
                    <a:pt x="164783" y="167825"/>
                  </a:moveTo>
                  <a:cubicBezTo>
                    <a:pt x="162878" y="168777"/>
                    <a:pt x="161925" y="169730"/>
                    <a:pt x="161925" y="171635"/>
                  </a:cubicBezTo>
                  <a:cubicBezTo>
                    <a:pt x="161925" y="172587"/>
                    <a:pt x="161925" y="173539"/>
                    <a:pt x="162878" y="173539"/>
                  </a:cubicBezTo>
                  <a:cubicBezTo>
                    <a:pt x="163830" y="172587"/>
                    <a:pt x="164783" y="170682"/>
                    <a:pt x="165735" y="169730"/>
                  </a:cubicBezTo>
                  <a:cubicBezTo>
                    <a:pt x="166688" y="168777"/>
                    <a:pt x="165735" y="167825"/>
                    <a:pt x="164783" y="167825"/>
                  </a:cubicBezTo>
                  <a:close/>
                  <a:moveTo>
                    <a:pt x="162878" y="236405"/>
                  </a:moveTo>
                  <a:cubicBezTo>
                    <a:pt x="162878" y="236405"/>
                    <a:pt x="162878" y="236405"/>
                    <a:pt x="162878" y="236405"/>
                  </a:cubicBezTo>
                  <a:cubicBezTo>
                    <a:pt x="161925" y="237357"/>
                    <a:pt x="162878" y="237357"/>
                    <a:pt x="162878" y="237357"/>
                  </a:cubicBezTo>
                  <a:cubicBezTo>
                    <a:pt x="162878" y="237357"/>
                    <a:pt x="163830" y="237357"/>
                    <a:pt x="162878" y="236405"/>
                  </a:cubicBezTo>
                  <a:cubicBezTo>
                    <a:pt x="163830" y="236405"/>
                    <a:pt x="163830" y="236405"/>
                    <a:pt x="162878" y="236405"/>
                  </a:cubicBezTo>
                  <a:close/>
                  <a:moveTo>
                    <a:pt x="162878" y="189732"/>
                  </a:moveTo>
                  <a:cubicBezTo>
                    <a:pt x="162878" y="190685"/>
                    <a:pt x="164783" y="190685"/>
                    <a:pt x="165735" y="190685"/>
                  </a:cubicBezTo>
                  <a:cubicBezTo>
                    <a:pt x="167640" y="190685"/>
                    <a:pt x="168593" y="189732"/>
                    <a:pt x="168593" y="188780"/>
                  </a:cubicBezTo>
                  <a:cubicBezTo>
                    <a:pt x="168593" y="186875"/>
                    <a:pt x="166688" y="188780"/>
                    <a:pt x="166688" y="187827"/>
                  </a:cubicBezTo>
                  <a:cubicBezTo>
                    <a:pt x="165735" y="188780"/>
                    <a:pt x="163830" y="187827"/>
                    <a:pt x="162878" y="189732"/>
                  </a:cubicBezTo>
                  <a:close/>
                  <a:moveTo>
                    <a:pt x="180023" y="199257"/>
                  </a:moveTo>
                  <a:cubicBezTo>
                    <a:pt x="179070" y="199257"/>
                    <a:pt x="180023" y="198305"/>
                    <a:pt x="180023" y="197352"/>
                  </a:cubicBezTo>
                  <a:cubicBezTo>
                    <a:pt x="180023" y="196400"/>
                    <a:pt x="180975" y="195447"/>
                    <a:pt x="180975" y="194495"/>
                  </a:cubicBezTo>
                  <a:cubicBezTo>
                    <a:pt x="180975" y="194495"/>
                    <a:pt x="180975" y="193542"/>
                    <a:pt x="180023" y="193542"/>
                  </a:cubicBezTo>
                  <a:cubicBezTo>
                    <a:pt x="179070" y="193542"/>
                    <a:pt x="179070" y="193542"/>
                    <a:pt x="179070" y="194495"/>
                  </a:cubicBezTo>
                  <a:cubicBezTo>
                    <a:pt x="179070" y="196400"/>
                    <a:pt x="178118" y="196400"/>
                    <a:pt x="176213" y="194495"/>
                  </a:cubicBezTo>
                  <a:cubicBezTo>
                    <a:pt x="176213" y="194495"/>
                    <a:pt x="176213" y="193542"/>
                    <a:pt x="175260" y="193542"/>
                  </a:cubicBezTo>
                  <a:cubicBezTo>
                    <a:pt x="174308" y="193542"/>
                    <a:pt x="174308" y="194495"/>
                    <a:pt x="174308" y="195447"/>
                  </a:cubicBezTo>
                  <a:cubicBezTo>
                    <a:pt x="174308" y="196400"/>
                    <a:pt x="174308" y="196400"/>
                    <a:pt x="174308" y="197352"/>
                  </a:cubicBezTo>
                  <a:cubicBezTo>
                    <a:pt x="172403" y="195447"/>
                    <a:pt x="171450" y="195447"/>
                    <a:pt x="168593" y="197352"/>
                  </a:cubicBezTo>
                  <a:cubicBezTo>
                    <a:pt x="167640" y="198305"/>
                    <a:pt x="166688" y="199257"/>
                    <a:pt x="164783" y="200210"/>
                  </a:cubicBezTo>
                  <a:cubicBezTo>
                    <a:pt x="164783" y="201162"/>
                    <a:pt x="163830" y="201162"/>
                    <a:pt x="162878" y="200210"/>
                  </a:cubicBezTo>
                  <a:cubicBezTo>
                    <a:pt x="161925" y="199257"/>
                    <a:pt x="161925" y="199257"/>
                    <a:pt x="161925" y="200210"/>
                  </a:cubicBezTo>
                  <a:cubicBezTo>
                    <a:pt x="160973" y="202114"/>
                    <a:pt x="162878" y="204020"/>
                    <a:pt x="165735" y="204020"/>
                  </a:cubicBezTo>
                  <a:cubicBezTo>
                    <a:pt x="167640" y="204020"/>
                    <a:pt x="168593" y="204020"/>
                    <a:pt x="170498" y="204972"/>
                  </a:cubicBezTo>
                  <a:cubicBezTo>
                    <a:pt x="173355" y="206877"/>
                    <a:pt x="178118" y="205925"/>
                    <a:pt x="179070" y="209735"/>
                  </a:cubicBezTo>
                  <a:lnTo>
                    <a:pt x="178118" y="209735"/>
                  </a:lnTo>
                  <a:cubicBezTo>
                    <a:pt x="177165" y="209735"/>
                    <a:pt x="176213" y="209735"/>
                    <a:pt x="176213" y="210687"/>
                  </a:cubicBezTo>
                  <a:lnTo>
                    <a:pt x="176213" y="210687"/>
                  </a:lnTo>
                  <a:cubicBezTo>
                    <a:pt x="177165" y="211639"/>
                    <a:pt x="177165" y="210687"/>
                    <a:pt x="178118" y="209735"/>
                  </a:cubicBezTo>
                  <a:lnTo>
                    <a:pt x="179070" y="208782"/>
                  </a:lnTo>
                  <a:cubicBezTo>
                    <a:pt x="181928" y="204972"/>
                    <a:pt x="184785" y="202114"/>
                    <a:pt x="180023" y="199257"/>
                  </a:cubicBezTo>
                  <a:close/>
                  <a:moveTo>
                    <a:pt x="163830" y="158300"/>
                  </a:moveTo>
                  <a:cubicBezTo>
                    <a:pt x="163830" y="158300"/>
                    <a:pt x="164783" y="158300"/>
                    <a:pt x="163830" y="158300"/>
                  </a:cubicBezTo>
                  <a:cubicBezTo>
                    <a:pt x="164783" y="158300"/>
                    <a:pt x="164783" y="157347"/>
                    <a:pt x="164783" y="157347"/>
                  </a:cubicBezTo>
                  <a:lnTo>
                    <a:pt x="164783" y="156395"/>
                  </a:lnTo>
                  <a:cubicBezTo>
                    <a:pt x="165735" y="156395"/>
                    <a:pt x="165735" y="156395"/>
                    <a:pt x="166688" y="156395"/>
                  </a:cubicBezTo>
                  <a:cubicBezTo>
                    <a:pt x="167640" y="156395"/>
                    <a:pt x="168593" y="156395"/>
                    <a:pt x="167640" y="155442"/>
                  </a:cubicBezTo>
                  <a:cubicBezTo>
                    <a:pt x="167640" y="155442"/>
                    <a:pt x="166688" y="154489"/>
                    <a:pt x="165735" y="154489"/>
                  </a:cubicBezTo>
                  <a:cubicBezTo>
                    <a:pt x="164783" y="154489"/>
                    <a:pt x="164783" y="155442"/>
                    <a:pt x="163830" y="156395"/>
                  </a:cubicBezTo>
                  <a:lnTo>
                    <a:pt x="162878" y="157347"/>
                  </a:lnTo>
                  <a:cubicBezTo>
                    <a:pt x="163830" y="156395"/>
                    <a:pt x="163830" y="157347"/>
                    <a:pt x="163830" y="158300"/>
                  </a:cubicBezTo>
                  <a:close/>
                  <a:moveTo>
                    <a:pt x="164783" y="203067"/>
                  </a:moveTo>
                  <a:cubicBezTo>
                    <a:pt x="164783" y="203067"/>
                    <a:pt x="163830" y="203067"/>
                    <a:pt x="164783" y="203067"/>
                  </a:cubicBezTo>
                  <a:cubicBezTo>
                    <a:pt x="163830" y="204020"/>
                    <a:pt x="164783" y="204020"/>
                    <a:pt x="164783" y="204020"/>
                  </a:cubicBezTo>
                  <a:cubicBezTo>
                    <a:pt x="164783" y="204020"/>
                    <a:pt x="165735" y="204020"/>
                    <a:pt x="164783" y="203067"/>
                  </a:cubicBezTo>
                  <a:cubicBezTo>
                    <a:pt x="165735" y="203067"/>
                    <a:pt x="164783" y="203067"/>
                    <a:pt x="164783" y="203067"/>
                  </a:cubicBezTo>
                  <a:close/>
                  <a:moveTo>
                    <a:pt x="166688" y="244025"/>
                  </a:moveTo>
                  <a:cubicBezTo>
                    <a:pt x="166688" y="243072"/>
                    <a:pt x="165735" y="242120"/>
                    <a:pt x="164783" y="242120"/>
                  </a:cubicBezTo>
                  <a:cubicBezTo>
                    <a:pt x="163830" y="242120"/>
                    <a:pt x="164783" y="243072"/>
                    <a:pt x="163830" y="243072"/>
                  </a:cubicBezTo>
                  <a:cubicBezTo>
                    <a:pt x="163830" y="244025"/>
                    <a:pt x="163830" y="244977"/>
                    <a:pt x="164783" y="244977"/>
                  </a:cubicBezTo>
                  <a:cubicBezTo>
                    <a:pt x="166688" y="244977"/>
                    <a:pt x="166688" y="244977"/>
                    <a:pt x="166688" y="244025"/>
                  </a:cubicBezTo>
                  <a:close/>
                  <a:moveTo>
                    <a:pt x="168593" y="182112"/>
                  </a:moveTo>
                  <a:cubicBezTo>
                    <a:pt x="166688" y="184017"/>
                    <a:pt x="166688" y="182112"/>
                    <a:pt x="166688" y="181160"/>
                  </a:cubicBezTo>
                  <a:cubicBezTo>
                    <a:pt x="165735" y="181160"/>
                    <a:pt x="164783" y="181160"/>
                    <a:pt x="164783" y="183064"/>
                  </a:cubicBezTo>
                  <a:cubicBezTo>
                    <a:pt x="164783" y="184017"/>
                    <a:pt x="165735" y="184970"/>
                    <a:pt x="166688" y="184970"/>
                  </a:cubicBezTo>
                  <a:cubicBezTo>
                    <a:pt x="168593" y="184970"/>
                    <a:pt x="169545" y="184970"/>
                    <a:pt x="171450" y="184970"/>
                  </a:cubicBezTo>
                  <a:cubicBezTo>
                    <a:pt x="174308" y="184970"/>
                    <a:pt x="175260" y="185922"/>
                    <a:pt x="175260" y="188780"/>
                  </a:cubicBezTo>
                  <a:cubicBezTo>
                    <a:pt x="174308" y="188780"/>
                    <a:pt x="174308" y="188780"/>
                    <a:pt x="174308" y="187827"/>
                  </a:cubicBezTo>
                  <a:cubicBezTo>
                    <a:pt x="173355" y="187827"/>
                    <a:pt x="173355" y="187827"/>
                    <a:pt x="172403" y="188780"/>
                  </a:cubicBezTo>
                  <a:cubicBezTo>
                    <a:pt x="172403" y="188780"/>
                    <a:pt x="172403" y="189732"/>
                    <a:pt x="172403" y="189732"/>
                  </a:cubicBezTo>
                  <a:cubicBezTo>
                    <a:pt x="173355" y="190685"/>
                    <a:pt x="173355" y="189732"/>
                    <a:pt x="174308" y="189732"/>
                  </a:cubicBezTo>
                  <a:lnTo>
                    <a:pt x="175260" y="188780"/>
                  </a:lnTo>
                  <a:cubicBezTo>
                    <a:pt x="176213" y="188780"/>
                    <a:pt x="178118" y="188780"/>
                    <a:pt x="178118" y="186875"/>
                  </a:cubicBezTo>
                  <a:cubicBezTo>
                    <a:pt x="178118" y="184970"/>
                    <a:pt x="178118" y="183064"/>
                    <a:pt x="176213" y="182112"/>
                  </a:cubicBezTo>
                  <a:cubicBezTo>
                    <a:pt x="174308" y="181160"/>
                    <a:pt x="172403" y="181160"/>
                    <a:pt x="171450" y="180207"/>
                  </a:cubicBezTo>
                  <a:cubicBezTo>
                    <a:pt x="169545" y="181160"/>
                    <a:pt x="168593" y="181160"/>
                    <a:pt x="168593" y="182112"/>
                  </a:cubicBezTo>
                  <a:close/>
                  <a:moveTo>
                    <a:pt x="178118" y="228785"/>
                  </a:moveTo>
                  <a:cubicBezTo>
                    <a:pt x="178118" y="227832"/>
                    <a:pt x="178118" y="226880"/>
                    <a:pt x="177165" y="226880"/>
                  </a:cubicBezTo>
                  <a:cubicBezTo>
                    <a:pt x="176213" y="224022"/>
                    <a:pt x="177165" y="223070"/>
                    <a:pt x="180023" y="223070"/>
                  </a:cubicBezTo>
                  <a:cubicBezTo>
                    <a:pt x="180975" y="220212"/>
                    <a:pt x="182880" y="220212"/>
                    <a:pt x="185738" y="222117"/>
                  </a:cubicBezTo>
                  <a:cubicBezTo>
                    <a:pt x="183833" y="223070"/>
                    <a:pt x="182880" y="224022"/>
                    <a:pt x="180975" y="224022"/>
                  </a:cubicBezTo>
                  <a:cubicBezTo>
                    <a:pt x="180975" y="224975"/>
                    <a:pt x="180023" y="227832"/>
                    <a:pt x="182880" y="225927"/>
                  </a:cubicBezTo>
                  <a:cubicBezTo>
                    <a:pt x="183833" y="225927"/>
                    <a:pt x="184785" y="225927"/>
                    <a:pt x="185738" y="225927"/>
                  </a:cubicBezTo>
                  <a:cubicBezTo>
                    <a:pt x="187643" y="224975"/>
                    <a:pt x="187643" y="224022"/>
                    <a:pt x="185738" y="223070"/>
                  </a:cubicBezTo>
                  <a:cubicBezTo>
                    <a:pt x="183833" y="219260"/>
                    <a:pt x="181928" y="219260"/>
                    <a:pt x="179070" y="221164"/>
                  </a:cubicBezTo>
                  <a:cubicBezTo>
                    <a:pt x="177165" y="222117"/>
                    <a:pt x="176213" y="224022"/>
                    <a:pt x="174308" y="223070"/>
                  </a:cubicBezTo>
                  <a:cubicBezTo>
                    <a:pt x="171450" y="221164"/>
                    <a:pt x="171450" y="223070"/>
                    <a:pt x="172403" y="224975"/>
                  </a:cubicBezTo>
                  <a:cubicBezTo>
                    <a:pt x="172403" y="225927"/>
                    <a:pt x="172403" y="227832"/>
                    <a:pt x="172403" y="228785"/>
                  </a:cubicBezTo>
                  <a:cubicBezTo>
                    <a:pt x="170498" y="228785"/>
                    <a:pt x="169545" y="226880"/>
                    <a:pt x="167640" y="227832"/>
                  </a:cubicBezTo>
                  <a:lnTo>
                    <a:pt x="166688" y="226880"/>
                  </a:lnTo>
                  <a:cubicBezTo>
                    <a:pt x="166688" y="226880"/>
                    <a:pt x="165735" y="226880"/>
                    <a:pt x="165735" y="226880"/>
                  </a:cubicBezTo>
                  <a:cubicBezTo>
                    <a:pt x="165735" y="227832"/>
                    <a:pt x="165735" y="227832"/>
                    <a:pt x="166688" y="227832"/>
                  </a:cubicBezTo>
                  <a:cubicBezTo>
                    <a:pt x="166688" y="227832"/>
                    <a:pt x="167640" y="227832"/>
                    <a:pt x="167640" y="227832"/>
                  </a:cubicBezTo>
                  <a:cubicBezTo>
                    <a:pt x="169545" y="230689"/>
                    <a:pt x="169545" y="230689"/>
                    <a:pt x="166688" y="231642"/>
                  </a:cubicBezTo>
                  <a:lnTo>
                    <a:pt x="165735" y="232595"/>
                  </a:lnTo>
                  <a:cubicBezTo>
                    <a:pt x="164783" y="232595"/>
                    <a:pt x="164783" y="233547"/>
                    <a:pt x="164783" y="234500"/>
                  </a:cubicBezTo>
                  <a:cubicBezTo>
                    <a:pt x="164783" y="235452"/>
                    <a:pt x="165735" y="235452"/>
                    <a:pt x="165735" y="235452"/>
                  </a:cubicBezTo>
                  <a:cubicBezTo>
                    <a:pt x="166688" y="234500"/>
                    <a:pt x="168593" y="234500"/>
                    <a:pt x="169545" y="235452"/>
                  </a:cubicBezTo>
                  <a:cubicBezTo>
                    <a:pt x="170498" y="233547"/>
                    <a:pt x="170498" y="231642"/>
                    <a:pt x="171450" y="229737"/>
                  </a:cubicBezTo>
                  <a:cubicBezTo>
                    <a:pt x="172403" y="230689"/>
                    <a:pt x="173355" y="231642"/>
                    <a:pt x="173355" y="232595"/>
                  </a:cubicBezTo>
                  <a:cubicBezTo>
                    <a:pt x="174308" y="233547"/>
                    <a:pt x="174308" y="235452"/>
                    <a:pt x="176213" y="235452"/>
                  </a:cubicBezTo>
                  <a:cubicBezTo>
                    <a:pt x="179070" y="232595"/>
                    <a:pt x="178118" y="230689"/>
                    <a:pt x="178118" y="228785"/>
                  </a:cubicBezTo>
                  <a:close/>
                  <a:moveTo>
                    <a:pt x="166688" y="144012"/>
                  </a:moveTo>
                  <a:cubicBezTo>
                    <a:pt x="166688" y="144012"/>
                    <a:pt x="166688" y="144012"/>
                    <a:pt x="166688" y="144012"/>
                  </a:cubicBezTo>
                  <a:cubicBezTo>
                    <a:pt x="167640" y="143060"/>
                    <a:pt x="167640" y="143060"/>
                    <a:pt x="166688" y="142107"/>
                  </a:cubicBezTo>
                  <a:cubicBezTo>
                    <a:pt x="166688" y="142107"/>
                    <a:pt x="165735" y="143060"/>
                    <a:pt x="166688" y="144012"/>
                  </a:cubicBezTo>
                  <a:cubicBezTo>
                    <a:pt x="165735" y="143060"/>
                    <a:pt x="165735" y="144012"/>
                    <a:pt x="166688" y="144012"/>
                  </a:cubicBezTo>
                  <a:close/>
                  <a:moveTo>
                    <a:pt x="167640" y="164014"/>
                  </a:moveTo>
                  <a:cubicBezTo>
                    <a:pt x="167640" y="163062"/>
                    <a:pt x="166688" y="163062"/>
                    <a:pt x="167640" y="164014"/>
                  </a:cubicBezTo>
                  <a:lnTo>
                    <a:pt x="166688" y="164014"/>
                  </a:lnTo>
                  <a:cubicBezTo>
                    <a:pt x="165735" y="164967"/>
                    <a:pt x="166688" y="164967"/>
                    <a:pt x="167640" y="164014"/>
                  </a:cubicBezTo>
                  <a:cubicBezTo>
                    <a:pt x="167640" y="164967"/>
                    <a:pt x="167640" y="164014"/>
                    <a:pt x="167640" y="164014"/>
                  </a:cubicBezTo>
                  <a:close/>
                  <a:moveTo>
                    <a:pt x="167640" y="175445"/>
                  </a:moveTo>
                  <a:cubicBezTo>
                    <a:pt x="167640" y="175445"/>
                    <a:pt x="167640" y="175445"/>
                    <a:pt x="167640" y="175445"/>
                  </a:cubicBezTo>
                  <a:cubicBezTo>
                    <a:pt x="165735" y="175445"/>
                    <a:pt x="165735" y="177350"/>
                    <a:pt x="165735" y="178302"/>
                  </a:cubicBezTo>
                  <a:cubicBezTo>
                    <a:pt x="165735" y="179255"/>
                    <a:pt x="165735" y="179255"/>
                    <a:pt x="165735" y="180207"/>
                  </a:cubicBezTo>
                  <a:cubicBezTo>
                    <a:pt x="166688" y="180207"/>
                    <a:pt x="166688" y="179255"/>
                    <a:pt x="166688" y="178302"/>
                  </a:cubicBezTo>
                  <a:cubicBezTo>
                    <a:pt x="168593" y="178302"/>
                    <a:pt x="168593" y="177350"/>
                    <a:pt x="167640" y="175445"/>
                  </a:cubicBezTo>
                  <a:close/>
                  <a:moveTo>
                    <a:pt x="166688" y="147822"/>
                  </a:moveTo>
                  <a:cubicBezTo>
                    <a:pt x="166688" y="147822"/>
                    <a:pt x="166688" y="147822"/>
                    <a:pt x="166688" y="147822"/>
                  </a:cubicBezTo>
                  <a:cubicBezTo>
                    <a:pt x="166688" y="149727"/>
                    <a:pt x="166688" y="149727"/>
                    <a:pt x="167640" y="150680"/>
                  </a:cubicBezTo>
                  <a:cubicBezTo>
                    <a:pt x="167640" y="150680"/>
                    <a:pt x="168593" y="150680"/>
                    <a:pt x="168593" y="149727"/>
                  </a:cubicBezTo>
                  <a:cubicBezTo>
                    <a:pt x="167640" y="148775"/>
                    <a:pt x="167640" y="147822"/>
                    <a:pt x="166688" y="147822"/>
                  </a:cubicBezTo>
                  <a:close/>
                  <a:moveTo>
                    <a:pt x="167640" y="220212"/>
                  </a:moveTo>
                  <a:cubicBezTo>
                    <a:pt x="167640" y="220212"/>
                    <a:pt x="167640" y="222117"/>
                    <a:pt x="167640" y="221164"/>
                  </a:cubicBezTo>
                  <a:cubicBezTo>
                    <a:pt x="168593" y="221164"/>
                    <a:pt x="168593" y="219260"/>
                    <a:pt x="168593" y="218307"/>
                  </a:cubicBezTo>
                  <a:cubicBezTo>
                    <a:pt x="168593" y="217355"/>
                    <a:pt x="168593" y="217355"/>
                    <a:pt x="167640" y="217355"/>
                  </a:cubicBezTo>
                  <a:cubicBezTo>
                    <a:pt x="167640" y="218307"/>
                    <a:pt x="167640" y="219260"/>
                    <a:pt x="167640" y="220212"/>
                  </a:cubicBezTo>
                  <a:close/>
                  <a:moveTo>
                    <a:pt x="169545" y="158300"/>
                  </a:moveTo>
                  <a:lnTo>
                    <a:pt x="169545" y="158300"/>
                  </a:lnTo>
                  <a:cubicBezTo>
                    <a:pt x="168593" y="158300"/>
                    <a:pt x="167640" y="158300"/>
                    <a:pt x="168593" y="159252"/>
                  </a:cubicBezTo>
                  <a:cubicBezTo>
                    <a:pt x="167640" y="159252"/>
                    <a:pt x="168593" y="159252"/>
                    <a:pt x="169545" y="158300"/>
                  </a:cubicBezTo>
                  <a:cubicBezTo>
                    <a:pt x="169545" y="159252"/>
                    <a:pt x="169545" y="159252"/>
                    <a:pt x="169545" y="158300"/>
                  </a:cubicBezTo>
                  <a:close/>
                  <a:moveTo>
                    <a:pt x="169545" y="162110"/>
                  </a:moveTo>
                  <a:cubicBezTo>
                    <a:pt x="170498" y="163062"/>
                    <a:pt x="169545" y="164014"/>
                    <a:pt x="168593" y="164967"/>
                  </a:cubicBezTo>
                  <a:cubicBezTo>
                    <a:pt x="167640" y="167825"/>
                    <a:pt x="169545" y="169730"/>
                    <a:pt x="172403" y="170682"/>
                  </a:cubicBezTo>
                  <a:cubicBezTo>
                    <a:pt x="172403" y="170682"/>
                    <a:pt x="173355" y="170682"/>
                    <a:pt x="173355" y="169730"/>
                  </a:cubicBezTo>
                  <a:lnTo>
                    <a:pt x="170498" y="167825"/>
                  </a:lnTo>
                  <a:cubicBezTo>
                    <a:pt x="169545" y="166872"/>
                    <a:pt x="169545" y="165920"/>
                    <a:pt x="170498" y="165920"/>
                  </a:cubicBezTo>
                  <a:cubicBezTo>
                    <a:pt x="172403" y="164967"/>
                    <a:pt x="172403" y="162110"/>
                    <a:pt x="170498" y="161157"/>
                  </a:cubicBezTo>
                  <a:cubicBezTo>
                    <a:pt x="170498" y="161157"/>
                    <a:pt x="169545" y="161157"/>
                    <a:pt x="169545" y="162110"/>
                  </a:cubicBezTo>
                  <a:close/>
                  <a:moveTo>
                    <a:pt x="170498" y="235452"/>
                  </a:moveTo>
                  <a:cubicBezTo>
                    <a:pt x="171450" y="236405"/>
                    <a:pt x="171450" y="235452"/>
                    <a:pt x="172403" y="234500"/>
                  </a:cubicBezTo>
                  <a:cubicBezTo>
                    <a:pt x="172403" y="233547"/>
                    <a:pt x="173355" y="232595"/>
                    <a:pt x="172403" y="231642"/>
                  </a:cubicBezTo>
                  <a:cubicBezTo>
                    <a:pt x="171450" y="231642"/>
                    <a:pt x="171450" y="231642"/>
                    <a:pt x="170498" y="232595"/>
                  </a:cubicBezTo>
                  <a:cubicBezTo>
                    <a:pt x="169545" y="234500"/>
                    <a:pt x="169545" y="235452"/>
                    <a:pt x="170498" y="235452"/>
                  </a:cubicBezTo>
                  <a:close/>
                  <a:moveTo>
                    <a:pt x="173355" y="241167"/>
                  </a:moveTo>
                  <a:cubicBezTo>
                    <a:pt x="174308" y="241167"/>
                    <a:pt x="174308" y="241167"/>
                    <a:pt x="174308" y="240214"/>
                  </a:cubicBezTo>
                  <a:cubicBezTo>
                    <a:pt x="174308" y="238310"/>
                    <a:pt x="172403" y="239262"/>
                    <a:pt x="171450" y="238310"/>
                  </a:cubicBezTo>
                  <a:cubicBezTo>
                    <a:pt x="170498" y="238310"/>
                    <a:pt x="170498" y="238310"/>
                    <a:pt x="170498" y="238310"/>
                  </a:cubicBezTo>
                  <a:cubicBezTo>
                    <a:pt x="171450" y="240214"/>
                    <a:pt x="171450" y="240214"/>
                    <a:pt x="173355" y="241167"/>
                  </a:cubicBezTo>
                  <a:close/>
                  <a:moveTo>
                    <a:pt x="175260" y="173539"/>
                  </a:moveTo>
                  <a:cubicBezTo>
                    <a:pt x="173355" y="174492"/>
                    <a:pt x="171450" y="173539"/>
                    <a:pt x="170498" y="175445"/>
                  </a:cubicBezTo>
                  <a:cubicBezTo>
                    <a:pt x="170498" y="176397"/>
                    <a:pt x="171450" y="176397"/>
                    <a:pt x="172403" y="176397"/>
                  </a:cubicBezTo>
                  <a:cubicBezTo>
                    <a:pt x="173355" y="176397"/>
                    <a:pt x="175260" y="175445"/>
                    <a:pt x="175260" y="173539"/>
                  </a:cubicBezTo>
                  <a:cubicBezTo>
                    <a:pt x="176213" y="173539"/>
                    <a:pt x="176213" y="173539"/>
                    <a:pt x="175260" y="173539"/>
                  </a:cubicBezTo>
                  <a:close/>
                  <a:moveTo>
                    <a:pt x="170498" y="180207"/>
                  </a:moveTo>
                  <a:cubicBezTo>
                    <a:pt x="172403" y="180207"/>
                    <a:pt x="175260" y="181160"/>
                    <a:pt x="177165" y="180207"/>
                  </a:cubicBezTo>
                  <a:cubicBezTo>
                    <a:pt x="174308" y="177350"/>
                    <a:pt x="174308" y="177350"/>
                    <a:pt x="170498" y="180207"/>
                  </a:cubicBezTo>
                  <a:close/>
                  <a:moveTo>
                    <a:pt x="175260" y="245930"/>
                  </a:moveTo>
                  <a:cubicBezTo>
                    <a:pt x="175260" y="244977"/>
                    <a:pt x="174308" y="244977"/>
                    <a:pt x="174308" y="244977"/>
                  </a:cubicBezTo>
                  <a:cubicBezTo>
                    <a:pt x="173355" y="244977"/>
                    <a:pt x="172403" y="244977"/>
                    <a:pt x="171450" y="246882"/>
                  </a:cubicBezTo>
                  <a:cubicBezTo>
                    <a:pt x="171450" y="246882"/>
                    <a:pt x="172403" y="247835"/>
                    <a:pt x="172403" y="247835"/>
                  </a:cubicBezTo>
                  <a:cubicBezTo>
                    <a:pt x="173355" y="246882"/>
                    <a:pt x="175260" y="246882"/>
                    <a:pt x="175260" y="245930"/>
                  </a:cubicBezTo>
                  <a:close/>
                  <a:moveTo>
                    <a:pt x="171450" y="159252"/>
                  </a:moveTo>
                  <a:cubicBezTo>
                    <a:pt x="172403" y="159252"/>
                    <a:pt x="172403" y="159252"/>
                    <a:pt x="171450" y="159252"/>
                  </a:cubicBezTo>
                  <a:cubicBezTo>
                    <a:pt x="172403" y="159252"/>
                    <a:pt x="172403" y="159252"/>
                    <a:pt x="172403" y="159252"/>
                  </a:cubicBezTo>
                  <a:cubicBezTo>
                    <a:pt x="173355" y="158300"/>
                    <a:pt x="172403" y="158300"/>
                    <a:pt x="171450" y="159252"/>
                  </a:cubicBezTo>
                  <a:cubicBezTo>
                    <a:pt x="172403" y="158300"/>
                    <a:pt x="171450" y="158300"/>
                    <a:pt x="171450" y="159252"/>
                  </a:cubicBezTo>
                  <a:close/>
                  <a:moveTo>
                    <a:pt x="174308" y="163062"/>
                  </a:moveTo>
                  <a:cubicBezTo>
                    <a:pt x="174308" y="163062"/>
                    <a:pt x="175260" y="164014"/>
                    <a:pt x="174308" y="163062"/>
                  </a:cubicBezTo>
                  <a:lnTo>
                    <a:pt x="176213" y="163062"/>
                  </a:lnTo>
                  <a:lnTo>
                    <a:pt x="174308" y="163062"/>
                  </a:lnTo>
                  <a:cubicBezTo>
                    <a:pt x="174308" y="162110"/>
                    <a:pt x="174308" y="162110"/>
                    <a:pt x="174308" y="163062"/>
                  </a:cubicBezTo>
                  <a:close/>
                  <a:moveTo>
                    <a:pt x="178118" y="200210"/>
                  </a:moveTo>
                  <a:cubicBezTo>
                    <a:pt x="178118" y="201162"/>
                    <a:pt x="178118" y="202114"/>
                    <a:pt x="177165" y="203067"/>
                  </a:cubicBezTo>
                  <a:cubicBezTo>
                    <a:pt x="177165" y="203067"/>
                    <a:pt x="176213" y="203067"/>
                    <a:pt x="176213" y="203067"/>
                  </a:cubicBezTo>
                  <a:cubicBezTo>
                    <a:pt x="175260" y="202114"/>
                    <a:pt x="174308" y="201162"/>
                    <a:pt x="175260" y="200210"/>
                  </a:cubicBezTo>
                  <a:cubicBezTo>
                    <a:pt x="176213" y="199257"/>
                    <a:pt x="176213" y="198305"/>
                    <a:pt x="176213" y="197352"/>
                  </a:cubicBezTo>
                  <a:cubicBezTo>
                    <a:pt x="177165" y="197352"/>
                    <a:pt x="179070" y="198305"/>
                    <a:pt x="178118" y="200210"/>
                  </a:cubicBezTo>
                  <a:close/>
                  <a:moveTo>
                    <a:pt x="177165" y="237357"/>
                  </a:moveTo>
                  <a:cubicBezTo>
                    <a:pt x="177165" y="236405"/>
                    <a:pt x="177165" y="236405"/>
                    <a:pt x="176213" y="236405"/>
                  </a:cubicBezTo>
                  <a:cubicBezTo>
                    <a:pt x="175260" y="236405"/>
                    <a:pt x="175260" y="236405"/>
                    <a:pt x="175260" y="237357"/>
                  </a:cubicBezTo>
                  <a:cubicBezTo>
                    <a:pt x="175260" y="237357"/>
                    <a:pt x="175260" y="237357"/>
                    <a:pt x="177165" y="237357"/>
                  </a:cubicBezTo>
                  <a:cubicBezTo>
                    <a:pt x="176213" y="238310"/>
                    <a:pt x="177165" y="238310"/>
                    <a:pt x="177165" y="237357"/>
                  </a:cubicBezTo>
                  <a:close/>
                  <a:moveTo>
                    <a:pt x="177165" y="217355"/>
                  </a:moveTo>
                  <a:cubicBezTo>
                    <a:pt x="176213" y="217355"/>
                    <a:pt x="176213" y="217355"/>
                    <a:pt x="176213" y="218307"/>
                  </a:cubicBezTo>
                  <a:cubicBezTo>
                    <a:pt x="176213" y="219260"/>
                    <a:pt x="176213" y="219260"/>
                    <a:pt x="177165" y="219260"/>
                  </a:cubicBezTo>
                  <a:cubicBezTo>
                    <a:pt x="178118" y="219260"/>
                    <a:pt x="178118" y="219260"/>
                    <a:pt x="178118" y="218307"/>
                  </a:cubicBezTo>
                  <a:cubicBezTo>
                    <a:pt x="178118" y="217355"/>
                    <a:pt x="178118" y="217355"/>
                    <a:pt x="177165" y="217355"/>
                  </a:cubicBezTo>
                  <a:close/>
                  <a:moveTo>
                    <a:pt x="178118" y="249739"/>
                  </a:moveTo>
                  <a:cubicBezTo>
                    <a:pt x="178118" y="249739"/>
                    <a:pt x="178118" y="248787"/>
                    <a:pt x="178118" y="249739"/>
                  </a:cubicBezTo>
                  <a:cubicBezTo>
                    <a:pt x="177165" y="248787"/>
                    <a:pt x="177165" y="248787"/>
                    <a:pt x="177165" y="249739"/>
                  </a:cubicBezTo>
                  <a:cubicBezTo>
                    <a:pt x="176213" y="249739"/>
                    <a:pt x="176213" y="250692"/>
                    <a:pt x="178118" y="249739"/>
                  </a:cubicBezTo>
                  <a:cubicBezTo>
                    <a:pt x="177165" y="250692"/>
                    <a:pt x="177165" y="250692"/>
                    <a:pt x="178118" y="249739"/>
                  </a:cubicBezTo>
                  <a:close/>
                  <a:moveTo>
                    <a:pt x="179070" y="182112"/>
                  </a:moveTo>
                  <a:lnTo>
                    <a:pt x="177165" y="181160"/>
                  </a:lnTo>
                  <a:cubicBezTo>
                    <a:pt x="178118" y="181160"/>
                    <a:pt x="178118" y="182112"/>
                    <a:pt x="179070" y="182112"/>
                  </a:cubicBezTo>
                  <a:cubicBezTo>
                    <a:pt x="179070" y="184017"/>
                    <a:pt x="178118" y="185922"/>
                    <a:pt x="180023" y="185922"/>
                  </a:cubicBezTo>
                  <a:lnTo>
                    <a:pt x="180975" y="185922"/>
                  </a:lnTo>
                  <a:cubicBezTo>
                    <a:pt x="180975" y="184017"/>
                    <a:pt x="180975" y="183064"/>
                    <a:pt x="179070" y="182112"/>
                  </a:cubicBezTo>
                  <a:close/>
                  <a:moveTo>
                    <a:pt x="187643" y="244977"/>
                  </a:moveTo>
                  <a:cubicBezTo>
                    <a:pt x="187643" y="244025"/>
                    <a:pt x="186690" y="243072"/>
                    <a:pt x="186690" y="243072"/>
                  </a:cubicBezTo>
                  <a:cubicBezTo>
                    <a:pt x="184785" y="242120"/>
                    <a:pt x="182880" y="243072"/>
                    <a:pt x="180975" y="242120"/>
                  </a:cubicBezTo>
                  <a:cubicBezTo>
                    <a:pt x="180975" y="242120"/>
                    <a:pt x="180023" y="242120"/>
                    <a:pt x="180023" y="243072"/>
                  </a:cubicBezTo>
                  <a:cubicBezTo>
                    <a:pt x="180023" y="244025"/>
                    <a:pt x="179070" y="244977"/>
                    <a:pt x="180023" y="245930"/>
                  </a:cubicBezTo>
                  <a:cubicBezTo>
                    <a:pt x="181928" y="246882"/>
                    <a:pt x="181928" y="248787"/>
                    <a:pt x="183833" y="248787"/>
                  </a:cubicBezTo>
                  <a:cubicBezTo>
                    <a:pt x="184785" y="247835"/>
                    <a:pt x="184785" y="245930"/>
                    <a:pt x="186690" y="245930"/>
                  </a:cubicBezTo>
                  <a:cubicBezTo>
                    <a:pt x="186690" y="245930"/>
                    <a:pt x="187643" y="245930"/>
                    <a:pt x="187643" y="244977"/>
                  </a:cubicBezTo>
                  <a:close/>
                  <a:moveTo>
                    <a:pt x="185738" y="233547"/>
                  </a:moveTo>
                  <a:cubicBezTo>
                    <a:pt x="183833" y="232595"/>
                    <a:pt x="181928" y="231642"/>
                    <a:pt x="182880" y="228785"/>
                  </a:cubicBezTo>
                  <a:cubicBezTo>
                    <a:pt x="182880" y="227832"/>
                    <a:pt x="181928" y="227832"/>
                    <a:pt x="180975" y="228785"/>
                  </a:cubicBezTo>
                  <a:cubicBezTo>
                    <a:pt x="179070" y="229737"/>
                    <a:pt x="180023" y="230689"/>
                    <a:pt x="179070" y="231642"/>
                  </a:cubicBezTo>
                  <a:cubicBezTo>
                    <a:pt x="178118" y="232595"/>
                    <a:pt x="177165" y="233547"/>
                    <a:pt x="179070" y="234500"/>
                  </a:cubicBezTo>
                  <a:cubicBezTo>
                    <a:pt x="180023" y="235452"/>
                    <a:pt x="180975" y="235452"/>
                    <a:pt x="181928" y="234500"/>
                  </a:cubicBezTo>
                  <a:cubicBezTo>
                    <a:pt x="182880" y="233547"/>
                    <a:pt x="183833" y="233547"/>
                    <a:pt x="184785" y="234500"/>
                  </a:cubicBezTo>
                  <a:cubicBezTo>
                    <a:pt x="185738" y="234500"/>
                    <a:pt x="186690" y="235452"/>
                    <a:pt x="186690" y="234500"/>
                  </a:cubicBezTo>
                  <a:cubicBezTo>
                    <a:pt x="187643" y="234500"/>
                    <a:pt x="186690" y="233547"/>
                    <a:pt x="185738" y="233547"/>
                  </a:cubicBezTo>
                  <a:close/>
                  <a:moveTo>
                    <a:pt x="180023" y="238310"/>
                  </a:moveTo>
                  <a:cubicBezTo>
                    <a:pt x="180023" y="238310"/>
                    <a:pt x="179070" y="239262"/>
                    <a:pt x="179070" y="239262"/>
                  </a:cubicBezTo>
                  <a:lnTo>
                    <a:pt x="180023" y="239262"/>
                  </a:lnTo>
                  <a:cubicBezTo>
                    <a:pt x="180975" y="239262"/>
                    <a:pt x="180975" y="239262"/>
                    <a:pt x="180023" y="238310"/>
                  </a:cubicBezTo>
                  <a:cubicBezTo>
                    <a:pt x="180975" y="238310"/>
                    <a:pt x="180975" y="238310"/>
                    <a:pt x="180023" y="238310"/>
                  </a:cubicBezTo>
                  <a:close/>
                  <a:moveTo>
                    <a:pt x="182880" y="208782"/>
                  </a:moveTo>
                  <a:cubicBezTo>
                    <a:pt x="181928" y="209735"/>
                    <a:pt x="181928" y="211639"/>
                    <a:pt x="181928" y="213545"/>
                  </a:cubicBezTo>
                  <a:cubicBezTo>
                    <a:pt x="181928" y="213545"/>
                    <a:pt x="181928" y="214497"/>
                    <a:pt x="181928" y="214497"/>
                  </a:cubicBezTo>
                  <a:cubicBezTo>
                    <a:pt x="181928" y="214497"/>
                    <a:pt x="182880" y="214497"/>
                    <a:pt x="182880" y="214497"/>
                  </a:cubicBezTo>
                  <a:cubicBezTo>
                    <a:pt x="183833" y="212592"/>
                    <a:pt x="184785" y="211639"/>
                    <a:pt x="186690" y="210687"/>
                  </a:cubicBezTo>
                  <a:cubicBezTo>
                    <a:pt x="187643" y="209735"/>
                    <a:pt x="187643" y="208782"/>
                    <a:pt x="186690" y="207830"/>
                  </a:cubicBezTo>
                  <a:cubicBezTo>
                    <a:pt x="184785" y="206877"/>
                    <a:pt x="182880" y="207830"/>
                    <a:pt x="182880" y="208782"/>
                  </a:cubicBezTo>
                  <a:close/>
                  <a:moveTo>
                    <a:pt x="193358" y="241167"/>
                  </a:moveTo>
                  <a:cubicBezTo>
                    <a:pt x="193358" y="240214"/>
                    <a:pt x="192405" y="238310"/>
                    <a:pt x="191453" y="239262"/>
                  </a:cubicBezTo>
                  <a:cubicBezTo>
                    <a:pt x="189548" y="240214"/>
                    <a:pt x="188595" y="239262"/>
                    <a:pt x="186690" y="239262"/>
                  </a:cubicBezTo>
                  <a:lnTo>
                    <a:pt x="185738" y="238310"/>
                  </a:lnTo>
                  <a:cubicBezTo>
                    <a:pt x="184785" y="237357"/>
                    <a:pt x="184785" y="236405"/>
                    <a:pt x="183833" y="236405"/>
                  </a:cubicBezTo>
                  <a:cubicBezTo>
                    <a:pt x="183833" y="236405"/>
                    <a:pt x="183833" y="237357"/>
                    <a:pt x="183833" y="237357"/>
                  </a:cubicBezTo>
                  <a:cubicBezTo>
                    <a:pt x="183833" y="238310"/>
                    <a:pt x="184785" y="239262"/>
                    <a:pt x="185738" y="239262"/>
                  </a:cubicBezTo>
                  <a:cubicBezTo>
                    <a:pt x="185738" y="239262"/>
                    <a:pt x="186690" y="239262"/>
                    <a:pt x="187643" y="239262"/>
                  </a:cubicBezTo>
                  <a:cubicBezTo>
                    <a:pt x="189548" y="243072"/>
                    <a:pt x="189548" y="243072"/>
                    <a:pt x="193358" y="241167"/>
                  </a:cubicBezTo>
                  <a:close/>
                  <a:moveTo>
                    <a:pt x="184785" y="214497"/>
                  </a:moveTo>
                  <a:cubicBezTo>
                    <a:pt x="183833" y="214497"/>
                    <a:pt x="183833" y="215450"/>
                    <a:pt x="183833" y="216402"/>
                  </a:cubicBezTo>
                  <a:cubicBezTo>
                    <a:pt x="183833" y="217355"/>
                    <a:pt x="183833" y="217355"/>
                    <a:pt x="184785" y="217355"/>
                  </a:cubicBezTo>
                  <a:cubicBezTo>
                    <a:pt x="185738" y="216402"/>
                    <a:pt x="185738" y="216402"/>
                    <a:pt x="184785" y="214497"/>
                  </a:cubicBezTo>
                  <a:cubicBezTo>
                    <a:pt x="185738" y="214497"/>
                    <a:pt x="185738" y="214497"/>
                    <a:pt x="184785" y="214497"/>
                  </a:cubicBezTo>
                  <a:close/>
                  <a:moveTo>
                    <a:pt x="184785" y="199257"/>
                  </a:moveTo>
                  <a:cubicBezTo>
                    <a:pt x="184785" y="199257"/>
                    <a:pt x="185738" y="199257"/>
                    <a:pt x="184785" y="199257"/>
                  </a:cubicBezTo>
                  <a:cubicBezTo>
                    <a:pt x="185738" y="199257"/>
                    <a:pt x="185738" y="199257"/>
                    <a:pt x="184785" y="199257"/>
                  </a:cubicBezTo>
                  <a:cubicBezTo>
                    <a:pt x="185738" y="198305"/>
                    <a:pt x="184785" y="198305"/>
                    <a:pt x="184785" y="199257"/>
                  </a:cubicBezTo>
                  <a:cubicBezTo>
                    <a:pt x="184785" y="198305"/>
                    <a:pt x="184785" y="198305"/>
                    <a:pt x="184785" y="199257"/>
                  </a:cubicBezTo>
                  <a:close/>
                  <a:moveTo>
                    <a:pt x="186690" y="228785"/>
                  </a:moveTo>
                  <a:cubicBezTo>
                    <a:pt x="185738" y="228785"/>
                    <a:pt x="185738" y="229737"/>
                    <a:pt x="185738" y="229737"/>
                  </a:cubicBezTo>
                  <a:cubicBezTo>
                    <a:pt x="185738" y="230689"/>
                    <a:pt x="185738" y="230689"/>
                    <a:pt x="186690" y="230689"/>
                  </a:cubicBezTo>
                  <a:cubicBezTo>
                    <a:pt x="186690" y="230689"/>
                    <a:pt x="186690" y="229737"/>
                    <a:pt x="186690" y="228785"/>
                  </a:cubicBezTo>
                  <a:cubicBezTo>
                    <a:pt x="186690" y="228785"/>
                    <a:pt x="186690" y="228785"/>
                    <a:pt x="186690" y="228785"/>
                  </a:cubicBezTo>
                  <a:close/>
                  <a:moveTo>
                    <a:pt x="188595" y="230689"/>
                  </a:moveTo>
                  <a:cubicBezTo>
                    <a:pt x="188595" y="231642"/>
                    <a:pt x="188595" y="231642"/>
                    <a:pt x="189548" y="231642"/>
                  </a:cubicBezTo>
                  <a:cubicBezTo>
                    <a:pt x="190500" y="231642"/>
                    <a:pt x="191453" y="230689"/>
                    <a:pt x="191453" y="229737"/>
                  </a:cubicBezTo>
                  <a:cubicBezTo>
                    <a:pt x="191453" y="228785"/>
                    <a:pt x="191453" y="228785"/>
                    <a:pt x="190500" y="228785"/>
                  </a:cubicBezTo>
                  <a:cubicBezTo>
                    <a:pt x="190500" y="228785"/>
                    <a:pt x="189548" y="229737"/>
                    <a:pt x="188595" y="230689"/>
                  </a:cubicBezTo>
                  <a:close/>
                  <a:moveTo>
                    <a:pt x="191453" y="247835"/>
                  </a:moveTo>
                  <a:cubicBezTo>
                    <a:pt x="191453" y="246882"/>
                    <a:pt x="191453" y="246882"/>
                    <a:pt x="190500" y="246882"/>
                  </a:cubicBezTo>
                  <a:cubicBezTo>
                    <a:pt x="189548" y="246882"/>
                    <a:pt x="189548" y="246882"/>
                    <a:pt x="189548" y="247835"/>
                  </a:cubicBezTo>
                  <a:cubicBezTo>
                    <a:pt x="189548" y="248787"/>
                    <a:pt x="189548" y="248787"/>
                    <a:pt x="190500" y="248787"/>
                  </a:cubicBezTo>
                  <a:cubicBezTo>
                    <a:pt x="190500" y="248787"/>
                    <a:pt x="191453" y="248787"/>
                    <a:pt x="191453" y="247835"/>
                  </a:cubicBezTo>
                  <a:close/>
                  <a:moveTo>
                    <a:pt x="189548" y="224975"/>
                  </a:moveTo>
                  <a:cubicBezTo>
                    <a:pt x="189548" y="225927"/>
                    <a:pt x="189548" y="226880"/>
                    <a:pt x="190500" y="226880"/>
                  </a:cubicBezTo>
                  <a:cubicBezTo>
                    <a:pt x="191453" y="226880"/>
                    <a:pt x="191453" y="225927"/>
                    <a:pt x="191453" y="225927"/>
                  </a:cubicBezTo>
                  <a:cubicBezTo>
                    <a:pt x="191453" y="224975"/>
                    <a:pt x="190500" y="224022"/>
                    <a:pt x="189548" y="224975"/>
                  </a:cubicBezTo>
                  <a:cubicBezTo>
                    <a:pt x="189548" y="224022"/>
                    <a:pt x="189548" y="224022"/>
                    <a:pt x="189548" y="224975"/>
                  </a:cubicBezTo>
                  <a:close/>
                  <a:moveTo>
                    <a:pt x="189548" y="217355"/>
                  </a:moveTo>
                  <a:cubicBezTo>
                    <a:pt x="190500" y="218307"/>
                    <a:pt x="190500" y="218307"/>
                    <a:pt x="189548" y="217355"/>
                  </a:cubicBezTo>
                  <a:cubicBezTo>
                    <a:pt x="191453" y="218307"/>
                    <a:pt x="191453" y="217355"/>
                    <a:pt x="191453" y="216402"/>
                  </a:cubicBezTo>
                  <a:cubicBezTo>
                    <a:pt x="191453" y="216402"/>
                    <a:pt x="190500" y="215450"/>
                    <a:pt x="190500" y="215450"/>
                  </a:cubicBezTo>
                  <a:cubicBezTo>
                    <a:pt x="189548" y="216402"/>
                    <a:pt x="189548" y="217355"/>
                    <a:pt x="189548" y="217355"/>
                  </a:cubicBezTo>
                  <a:close/>
                  <a:moveTo>
                    <a:pt x="192405" y="234500"/>
                  </a:moveTo>
                  <a:cubicBezTo>
                    <a:pt x="192405" y="235452"/>
                    <a:pt x="192405" y="235452"/>
                    <a:pt x="192405" y="234500"/>
                  </a:cubicBezTo>
                  <a:cubicBezTo>
                    <a:pt x="194310" y="234500"/>
                    <a:pt x="196215" y="234500"/>
                    <a:pt x="195263" y="232595"/>
                  </a:cubicBezTo>
                  <a:cubicBezTo>
                    <a:pt x="195263" y="231642"/>
                    <a:pt x="195263" y="231642"/>
                    <a:pt x="194310" y="231642"/>
                  </a:cubicBezTo>
                  <a:cubicBezTo>
                    <a:pt x="193358" y="232595"/>
                    <a:pt x="192405" y="233547"/>
                    <a:pt x="192405" y="234500"/>
                  </a:cubicBezTo>
                  <a:close/>
                  <a:moveTo>
                    <a:pt x="195263" y="242120"/>
                  </a:moveTo>
                  <a:cubicBezTo>
                    <a:pt x="194310" y="242120"/>
                    <a:pt x="194310" y="242120"/>
                    <a:pt x="194310" y="242120"/>
                  </a:cubicBezTo>
                  <a:cubicBezTo>
                    <a:pt x="194310" y="242120"/>
                    <a:pt x="194310" y="243072"/>
                    <a:pt x="195263" y="242120"/>
                  </a:cubicBezTo>
                  <a:cubicBezTo>
                    <a:pt x="195263" y="244025"/>
                    <a:pt x="195263" y="244025"/>
                    <a:pt x="196215" y="244025"/>
                  </a:cubicBezTo>
                  <a:cubicBezTo>
                    <a:pt x="196215" y="243072"/>
                    <a:pt x="196215" y="242120"/>
                    <a:pt x="195263" y="24212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2" name="Freeform 411">
              <a:extLst>
                <a:ext uri="{FF2B5EF4-FFF2-40B4-BE49-F238E27FC236}">
                  <a16:creationId xmlns:a16="http://schemas.microsoft.com/office/drawing/2014/main" id="{EA7B1895-2657-C1F3-5DAA-5ADA57E8CBFA}"/>
                </a:ext>
              </a:extLst>
            </p:cNvPr>
            <p:cNvSpPr/>
            <p:nvPr/>
          </p:nvSpPr>
          <p:spPr>
            <a:xfrm>
              <a:off x="12943994" y="1041315"/>
              <a:ext cx="164319" cy="169479"/>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3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8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3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8 h 181398"/>
                <a:gd name="connsiteX65" fmla="*/ 162163 w 175764"/>
                <a:gd name="connsiteY65" fmla="*/ 124778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4051 w 175764"/>
                <a:gd name="connsiteY86" fmla="*/ 32385 h 181398"/>
                <a:gd name="connsiteX87" fmla="*/ 25003 w 175764"/>
                <a:gd name="connsiteY87" fmla="*/ 33338 h 181398"/>
                <a:gd name="connsiteX88" fmla="*/ 29766 w 175764"/>
                <a:gd name="connsiteY88" fmla="*/ 30480 h 181398"/>
                <a:gd name="connsiteX89" fmla="*/ 27861 w 175764"/>
                <a:gd name="connsiteY89" fmla="*/ 28575 h 181398"/>
                <a:gd name="connsiteX90" fmla="*/ 24051 w 175764"/>
                <a:gd name="connsiteY90" fmla="*/ 32385 h 181398"/>
                <a:gd name="connsiteX91" fmla="*/ 25003 w 175764"/>
                <a:gd name="connsiteY91" fmla="*/ 81915 h 181398"/>
                <a:gd name="connsiteX92" fmla="*/ 25956 w 175764"/>
                <a:gd name="connsiteY92" fmla="*/ 80010 h 181398"/>
                <a:gd name="connsiteX93" fmla="*/ 27861 w 175764"/>
                <a:gd name="connsiteY93" fmla="*/ 77153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956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8 h 181398"/>
                <a:gd name="connsiteX107" fmla="*/ 27861 w 175764"/>
                <a:gd name="connsiteY107" fmla="*/ 66675 h 181398"/>
                <a:gd name="connsiteX108" fmla="*/ 25003 w 175764"/>
                <a:gd name="connsiteY108" fmla="*/ 67628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8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7861 w 175764"/>
                <a:gd name="connsiteY120" fmla="*/ 157163 h 181398"/>
                <a:gd name="connsiteX121" fmla="*/ 26908 w 175764"/>
                <a:gd name="connsiteY121" fmla="*/ 157163 h 181398"/>
                <a:gd name="connsiteX122" fmla="*/ 27861 w 175764"/>
                <a:gd name="connsiteY122" fmla="*/ 158115 h 181398"/>
                <a:gd name="connsiteX123" fmla="*/ 28813 w 175764"/>
                <a:gd name="connsiteY123" fmla="*/ 158115 h 181398"/>
                <a:gd name="connsiteX124" fmla="*/ 27861 w 175764"/>
                <a:gd name="connsiteY124" fmla="*/ 157163 h 181398"/>
                <a:gd name="connsiteX125" fmla="*/ 29766 w 175764"/>
                <a:gd name="connsiteY125" fmla="*/ 140970 h 181398"/>
                <a:gd name="connsiteX126" fmla="*/ 27861 w 175764"/>
                <a:gd name="connsiteY126" fmla="*/ 139065 h 181398"/>
                <a:gd name="connsiteX127" fmla="*/ 26908 w 175764"/>
                <a:gd name="connsiteY127" fmla="*/ 139065 h 181398"/>
                <a:gd name="connsiteX128" fmla="*/ 29766 w 175764"/>
                <a:gd name="connsiteY128" fmla="*/ 140970 h 181398"/>
                <a:gd name="connsiteX129" fmla="*/ 29766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1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8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6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3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3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2623 w 175764"/>
                <a:gd name="connsiteY200" fmla="*/ 36195 h 181398"/>
                <a:gd name="connsiteX201" fmla="*/ 31671 w 175764"/>
                <a:gd name="connsiteY201" fmla="*/ 35242 h 181398"/>
                <a:gd name="connsiteX202" fmla="*/ 28813 w 175764"/>
                <a:gd name="connsiteY202" fmla="*/ 39053 h 181398"/>
                <a:gd name="connsiteX203" fmla="*/ 29766 w 175764"/>
                <a:gd name="connsiteY203" fmla="*/ 40005 h 181398"/>
                <a:gd name="connsiteX204" fmla="*/ 32623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3 h 181398"/>
                <a:gd name="connsiteX224" fmla="*/ 28813 w 175764"/>
                <a:gd name="connsiteY224" fmla="*/ 96203 h 181398"/>
                <a:gd name="connsiteX225" fmla="*/ 28813 w 175764"/>
                <a:gd name="connsiteY225" fmla="*/ 97155 h 181398"/>
                <a:gd name="connsiteX226" fmla="*/ 28813 w 175764"/>
                <a:gd name="connsiteY226" fmla="*/ 96203 h 181398"/>
                <a:gd name="connsiteX227" fmla="*/ 28813 w 175764"/>
                <a:gd name="connsiteY227" fmla="*/ 96203 h 181398"/>
                <a:gd name="connsiteX228" fmla="*/ 28813 w 175764"/>
                <a:gd name="connsiteY228" fmla="*/ 54292 h 181398"/>
                <a:gd name="connsiteX229" fmla="*/ 28813 w 175764"/>
                <a:gd name="connsiteY229" fmla="*/ 54292 h 181398"/>
                <a:gd name="connsiteX230" fmla="*/ 29766 w 175764"/>
                <a:gd name="connsiteY230" fmla="*/ 54292 h 181398"/>
                <a:gd name="connsiteX231" fmla="*/ 28813 w 175764"/>
                <a:gd name="connsiteY231" fmla="*/ 54292 h 181398"/>
                <a:gd name="connsiteX232" fmla="*/ 28813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9766 w 175764"/>
                <a:gd name="connsiteY238" fmla="*/ 47625 h 181398"/>
                <a:gd name="connsiteX239" fmla="*/ 29766 w 175764"/>
                <a:gd name="connsiteY239" fmla="*/ 47625 h 181398"/>
                <a:gd name="connsiteX240" fmla="*/ 29766 w 175764"/>
                <a:gd name="connsiteY240" fmla="*/ 46672 h 181398"/>
                <a:gd name="connsiteX241" fmla="*/ 29766 w 175764"/>
                <a:gd name="connsiteY241" fmla="*/ 47625 h 181398"/>
                <a:gd name="connsiteX242" fmla="*/ 29766 w 175764"/>
                <a:gd name="connsiteY242" fmla="*/ 47625 h 181398"/>
                <a:gd name="connsiteX243" fmla="*/ 33576 w 175764"/>
                <a:gd name="connsiteY243" fmla="*/ 56197 h 181398"/>
                <a:gd name="connsiteX244" fmla="*/ 29766 w 175764"/>
                <a:gd name="connsiteY244" fmla="*/ 58103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1 w 175764"/>
                <a:gd name="connsiteY253" fmla="*/ 64770 h 181398"/>
                <a:gd name="connsiteX254" fmla="*/ 42148 w 175764"/>
                <a:gd name="connsiteY254" fmla="*/ 62865 h 181398"/>
                <a:gd name="connsiteX255" fmla="*/ 48816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9766 w 175764"/>
                <a:gd name="connsiteY267" fmla="*/ 23813 h 181398"/>
                <a:gd name="connsiteX268" fmla="*/ 32623 w 175764"/>
                <a:gd name="connsiteY268" fmla="*/ 25717 h 181398"/>
                <a:gd name="connsiteX269" fmla="*/ 33576 w 175764"/>
                <a:gd name="connsiteY269" fmla="*/ 26670 h 181398"/>
                <a:gd name="connsiteX270" fmla="*/ 34528 w 175764"/>
                <a:gd name="connsiteY270" fmla="*/ 25717 h 181398"/>
                <a:gd name="connsiteX271" fmla="*/ 29766 w 175764"/>
                <a:gd name="connsiteY271" fmla="*/ 22860 h 181398"/>
                <a:gd name="connsiteX272" fmla="*/ 29766 w 175764"/>
                <a:gd name="connsiteY272" fmla="*/ 23813 h 181398"/>
                <a:gd name="connsiteX273" fmla="*/ 29766 w 175764"/>
                <a:gd name="connsiteY273" fmla="*/ 128588 h 181398"/>
                <a:gd name="connsiteX274" fmla="*/ 29766 w 175764"/>
                <a:gd name="connsiteY274" fmla="*/ 127635 h 181398"/>
                <a:gd name="connsiteX275" fmla="*/ 31671 w 175764"/>
                <a:gd name="connsiteY275" fmla="*/ 128588 h 181398"/>
                <a:gd name="connsiteX276" fmla="*/ 34528 w 175764"/>
                <a:gd name="connsiteY276" fmla="*/ 130492 h 181398"/>
                <a:gd name="connsiteX277" fmla="*/ 31671 w 175764"/>
                <a:gd name="connsiteY277" fmla="*/ 131445 h 181398"/>
                <a:gd name="connsiteX278" fmla="*/ 29766 w 175764"/>
                <a:gd name="connsiteY278" fmla="*/ 128588 h 181398"/>
                <a:gd name="connsiteX279" fmla="*/ 29766 w 175764"/>
                <a:gd name="connsiteY279" fmla="*/ 74295 h 181398"/>
                <a:gd name="connsiteX280" fmla="*/ 31671 w 175764"/>
                <a:gd name="connsiteY280" fmla="*/ 77153 h 181398"/>
                <a:gd name="connsiteX281" fmla="*/ 32623 w 175764"/>
                <a:gd name="connsiteY281" fmla="*/ 75247 h 181398"/>
                <a:gd name="connsiteX282" fmla="*/ 30718 w 175764"/>
                <a:gd name="connsiteY282" fmla="*/ 72390 h 181398"/>
                <a:gd name="connsiteX283" fmla="*/ 29766 w 175764"/>
                <a:gd name="connsiteY283" fmla="*/ 74295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3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8 h 181398"/>
                <a:gd name="connsiteX326" fmla="*/ 40243 w 175764"/>
                <a:gd name="connsiteY326" fmla="*/ 29528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3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3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2623 w 175764"/>
                <a:gd name="connsiteY369" fmla="*/ 100013 h 181398"/>
                <a:gd name="connsiteX370" fmla="*/ 31671 w 175764"/>
                <a:gd name="connsiteY370" fmla="*/ 100965 h 181398"/>
                <a:gd name="connsiteX371" fmla="*/ 33576 w 175764"/>
                <a:gd name="connsiteY371" fmla="*/ 101917 h 181398"/>
                <a:gd name="connsiteX372" fmla="*/ 34528 w 175764"/>
                <a:gd name="connsiteY372" fmla="*/ 100013 h 181398"/>
                <a:gd name="connsiteX373" fmla="*/ 32623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3 h 181398"/>
                <a:gd name="connsiteX409" fmla="*/ 34528 w 175764"/>
                <a:gd name="connsiteY409" fmla="*/ 20003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3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1196 w 175764"/>
                <a:gd name="connsiteY420" fmla="*/ 160972 h 181398"/>
                <a:gd name="connsiteX421" fmla="*/ 38338 w 175764"/>
                <a:gd name="connsiteY421" fmla="*/ 158115 h 181398"/>
                <a:gd name="connsiteX422" fmla="*/ 36433 w 175764"/>
                <a:gd name="connsiteY422" fmla="*/ 160972 h 181398"/>
                <a:gd name="connsiteX423" fmla="*/ 36433 w 175764"/>
                <a:gd name="connsiteY423" fmla="*/ 163830 h 181398"/>
                <a:gd name="connsiteX424" fmla="*/ 36433 w 175764"/>
                <a:gd name="connsiteY424" fmla="*/ 165735 h 181398"/>
                <a:gd name="connsiteX425" fmla="*/ 37386 w 175764"/>
                <a:gd name="connsiteY425" fmla="*/ 164782 h 181398"/>
                <a:gd name="connsiteX426" fmla="*/ 40243 w 175764"/>
                <a:gd name="connsiteY426" fmla="*/ 162878 h 181398"/>
                <a:gd name="connsiteX427" fmla="*/ 41196 w 175764"/>
                <a:gd name="connsiteY427" fmla="*/ 160972 h 181398"/>
                <a:gd name="connsiteX428" fmla="*/ 37386 w 175764"/>
                <a:gd name="connsiteY428" fmla="*/ 101917 h 181398"/>
                <a:gd name="connsiteX429" fmla="*/ 37386 w 175764"/>
                <a:gd name="connsiteY429" fmla="*/ 101917 h 181398"/>
                <a:gd name="connsiteX430" fmla="*/ 37386 w 175764"/>
                <a:gd name="connsiteY430" fmla="*/ 103822 h 181398"/>
                <a:gd name="connsiteX431" fmla="*/ 37386 w 175764"/>
                <a:gd name="connsiteY431" fmla="*/ 101917 h 181398"/>
                <a:gd name="connsiteX432" fmla="*/ 37386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9291 w 175764"/>
                <a:gd name="connsiteY438" fmla="*/ 98107 h 181398"/>
                <a:gd name="connsiteX439" fmla="*/ 43101 w 175764"/>
                <a:gd name="connsiteY439" fmla="*/ 95250 h 181398"/>
                <a:gd name="connsiteX440" fmla="*/ 39291 w 175764"/>
                <a:gd name="connsiteY440" fmla="*/ 92392 h 181398"/>
                <a:gd name="connsiteX441" fmla="*/ 36433 w 175764"/>
                <a:gd name="connsiteY441" fmla="*/ 92392 h 181398"/>
                <a:gd name="connsiteX442" fmla="*/ 36433 w 175764"/>
                <a:gd name="connsiteY442" fmla="*/ 98107 h 181398"/>
                <a:gd name="connsiteX443" fmla="*/ 39291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1 w 175764"/>
                <a:gd name="connsiteY464" fmla="*/ 152400 h 181398"/>
                <a:gd name="connsiteX465" fmla="*/ 41196 w 175764"/>
                <a:gd name="connsiteY465" fmla="*/ 154305 h 181398"/>
                <a:gd name="connsiteX466" fmla="*/ 43101 w 175764"/>
                <a:gd name="connsiteY466" fmla="*/ 151447 h 181398"/>
                <a:gd name="connsiteX467" fmla="*/ 41196 w 175764"/>
                <a:gd name="connsiteY467" fmla="*/ 140970 h 181398"/>
                <a:gd name="connsiteX468" fmla="*/ 45006 w 175764"/>
                <a:gd name="connsiteY468" fmla="*/ 141922 h 181398"/>
                <a:gd name="connsiteX469" fmla="*/ 47863 w 175764"/>
                <a:gd name="connsiteY469" fmla="*/ 137160 h 181398"/>
                <a:gd name="connsiteX470" fmla="*/ 46911 w 175764"/>
                <a:gd name="connsiteY470" fmla="*/ 136207 h 181398"/>
                <a:gd name="connsiteX471" fmla="*/ 42148 w 175764"/>
                <a:gd name="connsiteY471" fmla="*/ 139065 h 181398"/>
                <a:gd name="connsiteX472" fmla="*/ 41196 w 175764"/>
                <a:gd name="connsiteY472" fmla="*/ 140970 h 181398"/>
                <a:gd name="connsiteX473" fmla="*/ 41196 w 175764"/>
                <a:gd name="connsiteY473" fmla="*/ 134303 h 181398"/>
                <a:gd name="connsiteX474" fmla="*/ 41196 w 175764"/>
                <a:gd name="connsiteY474" fmla="*/ 134303 h 181398"/>
                <a:gd name="connsiteX475" fmla="*/ 41196 w 175764"/>
                <a:gd name="connsiteY475" fmla="*/ 134303 h 181398"/>
                <a:gd name="connsiteX476" fmla="*/ 41196 w 175764"/>
                <a:gd name="connsiteY476" fmla="*/ 134303 h 181398"/>
                <a:gd name="connsiteX477" fmla="*/ 41196 w 175764"/>
                <a:gd name="connsiteY477" fmla="*/ 134303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4053 w 175764"/>
                <a:gd name="connsiteY500" fmla="*/ 105728 h 181398"/>
                <a:gd name="connsiteX501" fmla="*/ 45958 w 175764"/>
                <a:gd name="connsiteY501" fmla="*/ 104775 h 181398"/>
                <a:gd name="connsiteX502" fmla="*/ 45006 w 175764"/>
                <a:gd name="connsiteY502" fmla="*/ 101917 h 181398"/>
                <a:gd name="connsiteX503" fmla="*/ 44053 w 175764"/>
                <a:gd name="connsiteY503" fmla="*/ 100965 h 181398"/>
                <a:gd name="connsiteX504" fmla="*/ 44053 w 175764"/>
                <a:gd name="connsiteY504" fmla="*/ 100965 h 181398"/>
                <a:gd name="connsiteX505" fmla="*/ 45006 w 175764"/>
                <a:gd name="connsiteY505" fmla="*/ 101917 h 181398"/>
                <a:gd name="connsiteX506" fmla="*/ 44053 w 175764"/>
                <a:gd name="connsiteY506" fmla="*/ 103822 h 181398"/>
                <a:gd name="connsiteX507" fmla="*/ 44053 w 175764"/>
                <a:gd name="connsiteY507" fmla="*/ 105728 h 181398"/>
                <a:gd name="connsiteX508" fmla="*/ 48816 w 175764"/>
                <a:gd name="connsiteY508" fmla="*/ 82867 h 181398"/>
                <a:gd name="connsiteX509" fmla="*/ 45958 w 175764"/>
                <a:gd name="connsiteY509" fmla="*/ 79057 h 181398"/>
                <a:gd name="connsiteX510" fmla="*/ 44053 w 175764"/>
                <a:gd name="connsiteY510" fmla="*/ 77153 h 181398"/>
                <a:gd name="connsiteX511" fmla="*/ 44053 w 175764"/>
                <a:gd name="connsiteY511" fmla="*/ 79057 h 181398"/>
                <a:gd name="connsiteX512" fmla="*/ 44053 w 175764"/>
                <a:gd name="connsiteY512" fmla="*/ 80963 h 181398"/>
                <a:gd name="connsiteX513" fmla="*/ 46911 w 175764"/>
                <a:gd name="connsiteY513" fmla="*/ 83820 h 181398"/>
                <a:gd name="connsiteX514" fmla="*/ 48816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6 w 175764"/>
                <a:gd name="connsiteY524" fmla="*/ 160020 h 181398"/>
                <a:gd name="connsiteX525" fmla="*/ 45006 w 175764"/>
                <a:gd name="connsiteY525" fmla="*/ 157163 h 181398"/>
                <a:gd name="connsiteX526" fmla="*/ 44053 w 175764"/>
                <a:gd name="connsiteY526" fmla="*/ 158115 h 181398"/>
                <a:gd name="connsiteX527" fmla="*/ 46911 w 175764"/>
                <a:gd name="connsiteY527" fmla="*/ 161925 h 181398"/>
                <a:gd name="connsiteX528" fmla="*/ 48816 w 175764"/>
                <a:gd name="connsiteY528" fmla="*/ 160020 h 181398"/>
                <a:gd name="connsiteX529" fmla="*/ 46911 w 175764"/>
                <a:gd name="connsiteY529" fmla="*/ 123825 h 181398"/>
                <a:gd name="connsiteX530" fmla="*/ 45958 w 175764"/>
                <a:gd name="connsiteY530" fmla="*/ 125730 h 181398"/>
                <a:gd name="connsiteX531" fmla="*/ 45958 w 175764"/>
                <a:gd name="connsiteY531" fmla="*/ 125730 h 181398"/>
                <a:gd name="connsiteX532" fmla="*/ 46911 w 175764"/>
                <a:gd name="connsiteY532" fmla="*/ 123825 h 181398"/>
                <a:gd name="connsiteX533" fmla="*/ 48816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6 w 175764"/>
                <a:gd name="connsiteY538" fmla="*/ 154305 h 181398"/>
                <a:gd name="connsiteX539" fmla="*/ 48816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6 w 175764"/>
                <a:gd name="connsiteY548" fmla="*/ 79057 h 181398"/>
                <a:gd name="connsiteX549" fmla="*/ 49768 w 175764"/>
                <a:gd name="connsiteY549" fmla="*/ 77153 h 181398"/>
                <a:gd name="connsiteX550" fmla="*/ 51673 w 175764"/>
                <a:gd name="connsiteY550" fmla="*/ 77153 h 181398"/>
                <a:gd name="connsiteX551" fmla="*/ 54531 w 175764"/>
                <a:gd name="connsiteY551" fmla="*/ 78105 h 181398"/>
                <a:gd name="connsiteX552" fmla="*/ 52626 w 175764"/>
                <a:gd name="connsiteY552" fmla="*/ 75247 h 181398"/>
                <a:gd name="connsiteX553" fmla="*/ 48816 w 175764"/>
                <a:gd name="connsiteY553" fmla="*/ 27622 h 181398"/>
                <a:gd name="connsiteX554" fmla="*/ 46911 w 175764"/>
                <a:gd name="connsiteY554" fmla="*/ 28575 h 181398"/>
                <a:gd name="connsiteX555" fmla="*/ 47863 w 175764"/>
                <a:gd name="connsiteY555" fmla="*/ 29528 h 181398"/>
                <a:gd name="connsiteX556" fmla="*/ 48816 w 175764"/>
                <a:gd name="connsiteY556" fmla="*/ 27622 h 181398"/>
                <a:gd name="connsiteX557" fmla="*/ 48816 w 175764"/>
                <a:gd name="connsiteY557" fmla="*/ 27622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6 w 175764"/>
                <a:gd name="connsiteY561" fmla="*/ 166688 h 181398"/>
                <a:gd name="connsiteX562" fmla="*/ 49768 w 175764"/>
                <a:gd name="connsiteY562" fmla="*/ 165735 h 181398"/>
                <a:gd name="connsiteX563" fmla="*/ 50721 w 175764"/>
                <a:gd name="connsiteY563" fmla="*/ 82867 h 181398"/>
                <a:gd name="connsiteX564" fmla="*/ 48816 w 175764"/>
                <a:gd name="connsiteY564" fmla="*/ 82867 h 181398"/>
                <a:gd name="connsiteX565" fmla="*/ 49768 w 175764"/>
                <a:gd name="connsiteY565" fmla="*/ 84772 h 181398"/>
                <a:gd name="connsiteX566" fmla="*/ 50721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19063 h 181398"/>
                <a:gd name="connsiteX573" fmla="*/ 49768 w 175764"/>
                <a:gd name="connsiteY573" fmla="*/ 119063 h 181398"/>
                <a:gd name="connsiteX574" fmla="*/ 49768 w 175764"/>
                <a:gd name="connsiteY574" fmla="*/ 119063 h 181398"/>
                <a:gd name="connsiteX575" fmla="*/ 49768 w 175764"/>
                <a:gd name="connsiteY575" fmla="*/ 119063 h 181398"/>
                <a:gd name="connsiteX576" fmla="*/ 49768 w 175764"/>
                <a:gd name="connsiteY576" fmla="*/ 119063 h 181398"/>
                <a:gd name="connsiteX577" fmla="*/ 50721 w 175764"/>
                <a:gd name="connsiteY577" fmla="*/ 67628 h 181398"/>
                <a:gd name="connsiteX578" fmla="*/ 50721 w 175764"/>
                <a:gd name="connsiteY578" fmla="*/ 67628 h 181398"/>
                <a:gd name="connsiteX579" fmla="*/ 50721 w 175764"/>
                <a:gd name="connsiteY579" fmla="*/ 67628 h 181398"/>
                <a:gd name="connsiteX580" fmla="*/ 50721 w 175764"/>
                <a:gd name="connsiteY580" fmla="*/ 67628 h 181398"/>
                <a:gd name="connsiteX581" fmla="*/ 50721 w 175764"/>
                <a:gd name="connsiteY581" fmla="*/ 67628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4531 w 175764"/>
                <a:gd name="connsiteY592" fmla="*/ 117157 h 181398"/>
                <a:gd name="connsiteX593" fmla="*/ 53578 w 175764"/>
                <a:gd name="connsiteY593" fmla="*/ 118110 h 181398"/>
                <a:gd name="connsiteX594" fmla="*/ 52626 w 175764"/>
                <a:gd name="connsiteY594" fmla="*/ 120015 h 181398"/>
                <a:gd name="connsiteX595" fmla="*/ 54531 w 175764"/>
                <a:gd name="connsiteY595" fmla="*/ 120967 h 181398"/>
                <a:gd name="connsiteX596" fmla="*/ 55483 w 175764"/>
                <a:gd name="connsiteY596" fmla="*/ 119063 h 181398"/>
                <a:gd name="connsiteX597" fmla="*/ 54531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3 h 181398"/>
                <a:gd name="connsiteX602" fmla="*/ 54531 w 175764"/>
                <a:gd name="connsiteY602" fmla="*/ 99060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5483 w 175764"/>
                <a:gd name="connsiteY608" fmla="*/ 81915 h 181398"/>
                <a:gd name="connsiteX609" fmla="*/ 55483 w 175764"/>
                <a:gd name="connsiteY609" fmla="*/ 81915 h 181398"/>
                <a:gd name="connsiteX610" fmla="*/ 55483 w 175764"/>
                <a:gd name="connsiteY610" fmla="*/ 81915 h 181398"/>
                <a:gd name="connsiteX611" fmla="*/ 55483 w 175764"/>
                <a:gd name="connsiteY611" fmla="*/ 81915 h 181398"/>
                <a:gd name="connsiteX612" fmla="*/ 55483 w 175764"/>
                <a:gd name="connsiteY612" fmla="*/ 81915 h 181398"/>
                <a:gd name="connsiteX613" fmla="*/ 55483 w 175764"/>
                <a:gd name="connsiteY613" fmla="*/ 86678 h 181398"/>
                <a:gd name="connsiteX614" fmla="*/ 55483 w 175764"/>
                <a:gd name="connsiteY614" fmla="*/ 86678 h 181398"/>
                <a:gd name="connsiteX615" fmla="*/ 55483 w 175764"/>
                <a:gd name="connsiteY615" fmla="*/ 85725 h 181398"/>
                <a:gd name="connsiteX616" fmla="*/ 55483 w 175764"/>
                <a:gd name="connsiteY616" fmla="*/ 86678 h 181398"/>
                <a:gd name="connsiteX617" fmla="*/ 55483 w 175764"/>
                <a:gd name="connsiteY617" fmla="*/ 86678 h 181398"/>
                <a:gd name="connsiteX618" fmla="*/ 56436 w 175764"/>
                <a:gd name="connsiteY618" fmla="*/ 103822 h 181398"/>
                <a:gd name="connsiteX619" fmla="*/ 55483 w 175764"/>
                <a:gd name="connsiteY619" fmla="*/ 102870 h 181398"/>
                <a:gd name="connsiteX620" fmla="*/ 54531 w 175764"/>
                <a:gd name="connsiteY620" fmla="*/ 103822 h 181398"/>
                <a:gd name="connsiteX621" fmla="*/ 54531 w 175764"/>
                <a:gd name="connsiteY621" fmla="*/ 104775 h 181398"/>
                <a:gd name="connsiteX622" fmla="*/ 56436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60246 w 175764"/>
                <a:gd name="connsiteY628" fmla="*/ 66675 h 181398"/>
                <a:gd name="connsiteX629" fmla="*/ 60246 w 175764"/>
                <a:gd name="connsiteY629" fmla="*/ 66675 h 181398"/>
                <a:gd name="connsiteX630" fmla="*/ 60246 w 175764"/>
                <a:gd name="connsiteY630" fmla="*/ 66675 h 181398"/>
                <a:gd name="connsiteX631" fmla="*/ 60246 w 175764"/>
                <a:gd name="connsiteY631" fmla="*/ 66675 h 181398"/>
                <a:gd name="connsiteX632" fmla="*/ 60246 w 175764"/>
                <a:gd name="connsiteY632" fmla="*/ 66675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20003 h 181398"/>
                <a:gd name="connsiteX649" fmla="*/ 119301 w 175764"/>
                <a:gd name="connsiteY649" fmla="*/ 20003 h 181398"/>
                <a:gd name="connsiteX650" fmla="*/ 119301 w 175764"/>
                <a:gd name="connsiteY650" fmla="*/ 20003 h 181398"/>
                <a:gd name="connsiteX651" fmla="*/ 119301 w 175764"/>
                <a:gd name="connsiteY651" fmla="*/ 20003 h 181398"/>
                <a:gd name="connsiteX652" fmla="*/ 119301 w 175764"/>
                <a:gd name="connsiteY652" fmla="*/ 20003 h 181398"/>
                <a:gd name="connsiteX653" fmla="*/ 121206 w 175764"/>
                <a:gd name="connsiteY653" fmla="*/ 119063 h 181398"/>
                <a:gd name="connsiteX654" fmla="*/ 121206 w 175764"/>
                <a:gd name="connsiteY654" fmla="*/ 119063 h 181398"/>
                <a:gd name="connsiteX655" fmla="*/ 121206 w 175764"/>
                <a:gd name="connsiteY655" fmla="*/ 119063 h 181398"/>
                <a:gd name="connsiteX656" fmla="*/ 121206 w 175764"/>
                <a:gd name="connsiteY656" fmla="*/ 119063 h 181398"/>
                <a:gd name="connsiteX657" fmla="*/ 121206 w 175764"/>
                <a:gd name="connsiteY657" fmla="*/ 119063 h 181398"/>
                <a:gd name="connsiteX658" fmla="*/ 121206 w 175764"/>
                <a:gd name="connsiteY658" fmla="*/ 66675 h 181398"/>
                <a:gd name="connsiteX659" fmla="*/ 121206 w 175764"/>
                <a:gd name="connsiteY659" fmla="*/ 66675 h 181398"/>
                <a:gd name="connsiteX660" fmla="*/ 121206 w 175764"/>
                <a:gd name="connsiteY660" fmla="*/ 66675 h 181398"/>
                <a:gd name="connsiteX661" fmla="*/ 121206 w 175764"/>
                <a:gd name="connsiteY661" fmla="*/ 66675 h 181398"/>
                <a:gd name="connsiteX662" fmla="*/ 121206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3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2158 w 175764"/>
                <a:gd name="connsiteY675" fmla="*/ 139065 h 181398"/>
                <a:gd name="connsiteX676" fmla="*/ 122158 w 175764"/>
                <a:gd name="connsiteY676" fmla="*/ 139065 h 181398"/>
                <a:gd name="connsiteX677" fmla="*/ 122158 w 175764"/>
                <a:gd name="connsiteY677" fmla="*/ 139065 h 181398"/>
                <a:gd name="connsiteX678" fmla="*/ 122158 w 175764"/>
                <a:gd name="connsiteY678" fmla="*/ 139065 h 181398"/>
                <a:gd name="connsiteX679" fmla="*/ 122158 w 175764"/>
                <a:gd name="connsiteY679" fmla="*/ 139065 h 181398"/>
                <a:gd name="connsiteX680" fmla="*/ 122158 w 175764"/>
                <a:gd name="connsiteY680" fmla="*/ 46672 h 181398"/>
                <a:gd name="connsiteX681" fmla="*/ 125016 w 175764"/>
                <a:gd name="connsiteY681" fmla="*/ 47625 h 181398"/>
                <a:gd name="connsiteX682" fmla="*/ 123111 w 175764"/>
                <a:gd name="connsiteY682" fmla="*/ 51435 h 181398"/>
                <a:gd name="connsiteX683" fmla="*/ 124063 w 175764"/>
                <a:gd name="connsiteY683" fmla="*/ 53340 h 181398"/>
                <a:gd name="connsiteX684" fmla="*/ 125016 w 175764"/>
                <a:gd name="connsiteY684" fmla="*/ 52388 h 181398"/>
                <a:gd name="connsiteX685" fmla="*/ 128826 w 175764"/>
                <a:gd name="connsiteY685" fmla="*/ 49530 h 181398"/>
                <a:gd name="connsiteX686" fmla="*/ 134541 w 175764"/>
                <a:gd name="connsiteY686" fmla="*/ 50482 h 181398"/>
                <a:gd name="connsiteX687" fmla="*/ 135493 w 175764"/>
                <a:gd name="connsiteY687" fmla="*/ 49530 h 181398"/>
                <a:gd name="connsiteX688" fmla="*/ 136446 w 175764"/>
                <a:gd name="connsiteY688" fmla="*/ 48578 h 181398"/>
                <a:gd name="connsiteX689" fmla="*/ 136446 w 175764"/>
                <a:gd name="connsiteY689" fmla="*/ 50482 h 181398"/>
                <a:gd name="connsiteX690" fmla="*/ 137398 w 175764"/>
                <a:gd name="connsiteY690" fmla="*/ 55245 h 181398"/>
                <a:gd name="connsiteX691" fmla="*/ 140256 w 175764"/>
                <a:gd name="connsiteY691" fmla="*/ 56197 h 181398"/>
                <a:gd name="connsiteX692" fmla="*/ 142161 w 175764"/>
                <a:gd name="connsiteY692" fmla="*/ 51435 h 181398"/>
                <a:gd name="connsiteX693" fmla="*/ 140256 w 175764"/>
                <a:gd name="connsiteY693" fmla="*/ 51435 h 181398"/>
                <a:gd name="connsiteX694" fmla="*/ 138351 w 175764"/>
                <a:gd name="connsiteY694" fmla="*/ 52388 h 181398"/>
                <a:gd name="connsiteX695" fmla="*/ 137398 w 175764"/>
                <a:gd name="connsiteY695" fmla="*/ 53340 h 181398"/>
                <a:gd name="connsiteX696" fmla="*/ 137398 w 175764"/>
                <a:gd name="connsiteY696" fmla="*/ 51435 h 181398"/>
                <a:gd name="connsiteX697" fmla="*/ 138351 w 175764"/>
                <a:gd name="connsiteY697" fmla="*/ 50482 h 181398"/>
                <a:gd name="connsiteX698" fmla="*/ 136446 w 175764"/>
                <a:gd name="connsiteY698" fmla="*/ 44767 h 181398"/>
                <a:gd name="connsiteX699" fmla="*/ 135493 w 175764"/>
                <a:gd name="connsiteY699" fmla="*/ 42863 h 181398"/>
                <a:gd name="connsiteX700" fmla="*/ 137398 w 175764"/>
                <a:gd name="connsiteY700" fmla="*/ 41910 h 181398"/>
                <a:gd name="connsiteX701" fmla="*/ 139303 w 175764"/>
                <a:gd name="connsiteY701" fmla="*/ 42863 h 181398"/>
                <a:gd name="connsiteX702" fmla="*/ 145018 w 175764"/>
                <a:gd name="connsiteY702" fmla="*/ 42863 h 181398"/>
                <a:gd name="connsiteX703" fmla="*/ 143113 w 175764"/>
                <a:gd name="connsiteY703" fmla="*/ 47625 h 181398"/>
                <a:gd name="connsiteX704" fmla="*/ 147876 w 175764"/>
                <a:gd name="connsiteY704" fmla="*/ 48578 h 181398"/>
                <a:gd name="connsiteX705" fmla="*/ 148828 w 175764"/>
                <a:gd name="connsiteY705" fmla="*/ 49530 h 181398"/>
                <a:gd name="connsiteX706" fmla="*/ 151686 w 175764"/>
                <a:gd name="connsiteY706" fmla="*/ 50482 h 181398"/>
                <a:gd name="connsiteX707" fmla="*/ 151686 w 175764"/>
                <a:gd name="connsiteY707" fmla="*/ 49530 h 181398"/>
                <a:gd name="connsiteX708" fmla="*/ 148828 w 175764"/>
                <a:gd name="connsiteY708" fmla="*/ 47625 h 181398"/>
                <a:gd name="connsiteX709" fmla="*/ 147876 w 175764"/>
                <a:gd name="connsiteY709" fmla="*/ 47625 h 181398"/>
                <a:gd name="connsiteX710" fmla="*/ 144066 w 175764"/>
                <a:gd name="connsiteY710" fmla="*/ 41910 h 181398"/>
                <a:gd name="connsiteX711" fmla="*/ 134541 w 175764"/>
                <a:gd name="connsiteY711" fmla="*/ 38100 h 181398"/>
                <a:gd name="connsiteX712" fmla="*/ 131683 w 175764"/>
                <a:gd name="connsiteY712" fmla="*/ 37147 h 181398"/>
                <a:gd name="connsiteX713" fmla="*/ 130731 w 175764"/>
                <a:gd name="connsiteY713" fmla="*/ 36195 h 181398"/>
                <a:gd name="connsiteX714" fmla="*/ 130731 w 175764"/>
                <a:gd name="connsiteY714" fmla="*/ 37147 h 181398"/>
                <a:gd name="connsiteX715" fmla="*/ 132636 w 175764"/>
                <a:gd name="connsiteY715" fmla="*/ 38100 h 181398"/>
                <a:gd name="connsiteX716" fmla="*/ 132636 w 175764"/>
                <a:gd name="connsiteY716" fmla="*/ 43815 h 181398"/>
                <a:gd name="connsiteX717" fmla="*/ 129778 w 175764"/>
                <a:gd name="connsiteY717" fmla="*/ 46672 h 181398"/>
                <a:gd name="connsiteX718" fmla="*/ 126921 w 175764"/>
                <a:gd name="connsiteY718" fmla="*/ 45720 h 181398"/>
                <a:gd name="connsiteX719" fmla="*/ 123111 w 175764"/>
                <a:gd name="connsiteY719" fmla="*/ 45720 h 181398"/>
                <a:gd name="connsiteX720" fmla="*/ 122158 w 175764"/>
                <a:gd name="connsiteY720" fmla="*/ 46672 h 181398"/>
                <a:gd name="connsiteX721" fmla="*/ 122158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8 h 181398"/>
                <a:gd name="connsiteX732" fmla="*/ 122158 w 175764"/>
                <a:gd name="connsiteY732" fmla="*/ 29528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3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3 h 181398"/>
                <a:gd name="connsiteX748" fmla="*/ 124063 w 175764"/>
                <a:gd name="connsiteY748" fmla="*/ 58103 h 181398"/>
                <a:gd name="connsiteX749" fmla="*/ 124063 w 175764"/>
                <a:gd name="connsiteY749" fmla="*/ 61913 h 181398"/>
                <a:gd name="connsiteX750" fmla="*/ 127873 w 175764"/>
                <a:gd name="connsiteY750" fmla="*/ 65722 h 181398"/>
                <a:gd name="connsiteX751" fmla="*/ 134541 w 175764"/>
                <a:gd name="connsiteY751" fmla="*/ 155257 h 181398"/>
                <a:gd name="connsiteX752" fmla="*/ 133588 w 175764"/>
                <a:gd name="connsiteY752" fmla="*/ 154305 h 181398"/>
                <a:gd name="connsiteX753" fmla="*/ 127873 w 175764"/>
                <a:gd name="connsiteY753" fmla="*/ 150495 h 181398"/>
                <a:gd name="connsiteX754" fmla="*/ 125016 w 175764"/>
                <a:gd name="connsiteY754" fmla="*/ 148590 h 181398"/>
                <a:gd name="connsiteX755" fmla="*/ 123111 w 175764"/>
                <a:gd name="connsiteY755" fmla="*/ 149542 h 181398"/>
                <a:gd name="connsiteX756" fmla="*/ 124063 w 175764"/>
                <a:gd name="connsiteY756" fmla="*/ 150495 h 181398"/>
                <a:gd name="connsiteX757" fmla="*/ 127873 w 175764"/>
                <a:gd name="connsiteY757" fmla="*/ 150495 h 181398"/>
                <a:gd name="connsiteX758" fmla="*/ 134541 w 175764"/>
                <a:gd name="connsiteY758" fmla="*/ 155257 h 181398"/>
                <a:gd name="connsiteX759" fmla="*/ 134541 w 175764"/>
                <a:gd name="connsiteY759" fmla="*/ 155257 h 181398"/>
                <a:gd name="connsiteX760" fmla="*/ 124063 w 175764"/>
                <a:gd name="connsiteY760" fmla="*/ 104775 h 181398"/>
                <a:gd name="connsiteX761" fmla="*/ 124063 w 175764"/>
                <a:gd name="connsiteY761" fmla="*/ 104775 h 181398"/>
                <a:gd name="connsiteX762" fmla="*/ 124063 w 175764"/>
                <a:gd name="connsiteY762" fmla="*/ 102870 h 181398"/>
                <a:gd name="connsiteX763" fmla="*/ 124063 w 175764"/>
                <a:gd name="connsiteY763" fmla="*/ 104775 h 181398"/>
                <a:gd name="connsiteX764" fmla="*/ 124063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8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6 w 175764"/>
                <a:gd name="connsiteY774" fmla="*/ 115253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3 h 181398"/>
                <a:gd name="connsiteX779" fmla="*/ 125968 w 175764"/>
                <a:gd name="connsiteY779" fmla="*/ 58103 h 181398"/>
                <a:gd name="connsiteX780" fmla="*/ 124063 w 175764"/>
                <a:gd name="connsiteY780" fmla="*/ 59055 h 181398"/>
                <a:gd name="connsiteX781" fmla="*/ 125968 w 175764"/>
                <a:gd name="connsiteY781" fmla="*/ 58103 h 181398"/>
                <a:gd name="connsiteX782" fmla="*/ 125968 w 175764"/>
                <a:gd name="connsiteY782" fmla="*/ 144780 h 181398"/>
                <a:gd name="connsiteX783" fmla="*/ 125968 w 175764"/>
                <a:gd name="connsiteY783" fmla="*/ 144780 h 181398"/>
                <a:gd name="connsiteX784" fmla="*/ 127873 w 175764"/>
                <a:gd name="connsiteY784" fmla="*/ 144780 h 181398"/>
                <a:gd name="connsiteX785" fmla="*/ 125968 w 175764"/>
                <a:gd name="connsiteY785" fmla="*/ 144780 h 181398"/>
                <a:gd name="connsiteX786" fmla="*/ 125968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7873 w 175764"/>
                <a:gd name="connsiteY792" fmla="*/ 41910 h 181398"/>
                <a:gd name="connsiteX793" fmla="*/ 126921 w 175764"/>
                <a:gd name="connsiteY793" fmla="*/ 42863 h 181398"/>
                <a:gd name="connsiteX794" fmla="*/ 126921 w 175764"/>
                <a:gd name="connsiteY794" fmla="*/ 43815 h 181398"/>
                <a:gd name="connsiteX795" fmla="*/ 127873 w 175764"/>
                <a:gd name="connsiteY795" fmla="*/ 41910 h 181398"/>
                <a:gd name="connsiteX796" fmla="*/ 127873 w 175764"/>
                <a:gd name="connsiteY796" fmla="*/ 41910 h 181398"/>
                <a:gd name="connsiteX797" fmla="*/ 127873 w 175764"/>
                <a:gd name="connsiteY797" fmla="*/ 41910 h 181398"/>
                <a:gd name="connsiteX798" fmla="*/ 131683 w 175764"/>
                <a:gd name="connsiteY798" fmla="*/ 158115 h 181398"/>
                <a:gd name="connsiteX799" fmla="*/ 131683 w 175764"/>
                <a:gd name="connsiteY799" fmla="*/ 157163 h 181398"/>
                <a:gd name="connsiteX800" fmla="*/ 129778 w 175764"/>
                <a:gd name="connsiteY800" fmla="*/ 158115 h 181398"/>
                <a:gd name="connsiteX801" fmla="*/ 127873 w 175764"/>
                <a:gd name="connsiteY801" fmla="*/ 159067 h 181398"/>
                <a:gd name="connsiteX802" fmla="*/ 126921 w 175764"/>
                <a:gd name="connsiteY802" fmla="*/ 162878 h 181398"/>
                <a:gd name="connsiteX803" fmla="*/ 127873 w 175764"/>
                <a:gd name="connsiteY803" fmla="*/ 163830 h 181398"/>
                <a:gd name="connsiteX804" fmla="*/ 130731 w 175764"/>
                <a:gd name="connsiteY804" fmla="*/ 161925 h 181398"/>
                <a:gd name="connsiteX805" fmla="*/ 131683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8826 w 175764"/>
                <a:gd name="connsiteY830" fmla="*/ 39053 h 181398"/>
                <a:gd name="connsiteX831" fmla="*/ 128826 w 175764"/>
                <a:gd name="connsiteY831" fmla="*/ 39053 h 181398"/>
                <a:gd name="connsiteX832" fmla="*/ 127873 w 175764"/>
                <a:gd name="connsiteY832" fmla="*/ 40957 h 181398"/>
                <a:gd name="connsiteX833" fmla="*/ 128826 w 175764"/>
                <a:gd name="connsiteY833" fmla="*/ 41910 h 181398"/>
                <a:gd name="connsiteX834" fmla="*/ 129778 w 175764"/>
                <a:gd name="connsiteY834" fmla="*/ 40957 h 181398"/>
                <a:gd name="connsiteX835" fmla="*/ 128826 w 175764"/>
                <a:gd name="connsiteY835" fmla="*/ 39053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2870 h 181398"/>
                <a:gd name="connsiteX842" fmla="*/ 131683 w 175764"/>
                <a:gd name="connsiteY842" fmla="*/ 105728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8826 w 175764"/>
                <a:gd name="connsiteY862" fmla="*/ 140970 h 181398"/>
                <a:gd name="connsiteX863" fmla="*/ 128826 w 175764"/>
                <a:gd name="connsiteY863" fmla="*/ 140970 h 181398"/>
                <a:gd name="connsiteX864" fmla="*/ 128826 w 175764"/>
                <a:gd name="connsiteY864" fmla="*/ 139065 h 181398"/>
                <a:gd name="connsiteX865" fmla="*/ 128826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30731 w 175764"/>
                <a:gd name="connsiteY870" fmla="*/ 165735 h 181398"/>
                <a:gd name="connsiteX871" fmla="*/ 130731 w 175764"/>
                <a:gd name="connsiteY871" fmla="*/ 165735 h 181398"/>
                <a:gd name="connsiteX872" fmla="*/ 129778 w 175764"/>
                <a:gd name="connsiteY872" fmla="*/ 165735 h 181398"/>
                <a:gd name="connsiteX873" fmla="*/ 130731 w 175764"/>
                <a:gd name="connsiteY873" fmla="*/ 165735 h 181398"/>
                <a:gd name="connsiteX874" fmla="*/ 130731 w 175764"/>
                <a:gd name="connsiteY874" fmla="*/ 165735 h 181398"/>
                <a:gd name="connsiteX875" fmla="*/ 132636 w 175764"/>
                <a:gd name="connsiteY875" fmla="*/ 125730 h 181398"/>
                <a:gd name="connsiteX876" fmla="*/ 132636 w 175764"/>
                <a:gd name="connsiteY876" fmla="*/ 125730 h 181398"/>
                <a:gd name="connsiteX877" fmla="*/ 132636 w 175764"/>
                <a:gd name="connsiteY877" fmla="*/ 126682 h 181398"/>
                <a:gd name="connsiteX878" fmla="*/ 132636 w 175764"/>
                <a:gd name="connsiteY878" fmla="*/ 127635 h 181398"/>
                <a:gd name="connsiteX879" fmla="*/ 133588 w 175764"/>
                <a:gd name="connsiteY879" fmla="*/ 126682 h 181398"/>
                <a:gd name="connsiteX880" fmla="*/ 133588 w 175764"/>
                <a:gd name="connsiteY880" fmla="*/ 124778 h 181398"/>
                <a:gd name="connsiteX881" fmla="*/ 134541 w 175764"/>
                <a:gd name="connsiteY881" fmla="*/ 122872 h 181398"/>
                <a:gd name="connsiteX882" fmla="*/ 133588 w 175764"/>
                <a:gd name="connsiteY882" fmla="*/ 122872 h 181398"/>
                <a:gd name="connsiteX883" fmla="*/ 133588 w 175764"/>
                <a:gd name="connsiteY883" fmla="*/ 124778 h 181398"/>
                <a:gd name="connsiteX884" fmla="*/ 132636 w 175764"/>
                <a:gd name="connsiteY884" fmla="*/ 124778 h 181398"/>
                <a:gd name="connsiteX885" fmla="*/ 129778 w 175764"/>
                <a:gd name="connsiteY885" fmla="*/ 123825 h 181398"/>
                <a:gd name="connsiteX886" fmla="*/ 129778 w 175764"/>
                <a:gd name="connsiteY886" fmla="*/ 124778 h 181398"/>
                <a:gd name="connsiteX887" fmla="*/ 132636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8351 w 175764"/>
                <a:gd name="connsiteY893" fmla="*/ 148590 h 181398"/>
                <a:gd name="connsiteX894" fmla="*/ 139303 w 175764"/>
                <a:gd name="connsiteY894" fmla="*/ 147638 h 181398"/>
                <a:gd name="connsiteX895" fmla="*/ 140256 w 175764"/>
                <a:gd name="connsiteY895" fmla="*/ 148590 h 181398"/>
                <a:gd name="connsiteX896" fmla="*/ 141208 w 175764"/>
                <a:gd name="connsiteY896" fmla="*/ 147638 h 181398"/>
                <a:gd name="connsiteX897" fmla="*/ 139303 w 175764"/>
                <a:gd name="connsiteY897" fmla="*/ 147638 h 181398"/>
                <a:gd name="connsiteX898" fmla="*/ 136446 w 175764"/>
                <a:gd name="connsiteY898" fmla="*/ 144780 h 181398"/>
                <a:gd name="connsiteX899" fmla="*/ 133588 w 175764"/>
                <a:gd name="connsiteY899" fmla="*/ 141922 h 181398"/>
                <a:gd name="connsiteX900" fmla="*/ 130731 w 175764"/>
                <a:gd name="connsiteY900" fmla="*/ 144780 h 181398"/>
                <a:gd name="connsiteX901" fmla="*/ 130731 w 175764"/>
                <a:gd name="connsiteY901" fmla="*/ 146685 h 181398"/>
                <a:gd name="connsiteX902" fmla="*/ 132636 w 175764"/>
                <a:gd name="connsiteY902" fmla="*/ 147638 h 181398"/>
                <a:gd name="connsiteX903" fmla="*/ 137398 w 175764"/>
                <a:gd name="connsiteY903" fmla="*/ 148590 h 181398"/>
                <a:gd name="connsiteX904" fmla="*/ 138351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3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9303 w 175764"/>
                <a:gd name="connsiteY934" fmla="*/ 131445 h 181398"/>
                <a:gd name="connsiteX935" fmla="*/ 137398 w 175764"/>
                <a:gd name="connsiteY935" fmla="*/ 129540 h 181398"/>
                <a:gd name="connsiteX936" fmla="*/ 132636 w 175764"/>
                <a:gd name="connsiteY936" fmla="*/ 132397 h 181398"/>
                <a:gd name="connsiteX937" fmla="*/ 135493 w 175764"/>
                <a:gd name="connsiteY937" fmla="*/ 135255 h 181398"/>
                <a:gd name="connsiteX938" fmla="*/ 139303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1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1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5493 w 175764"/>
                <a:gd name="connsiteY962" fmla="*/ 80010 h 181398"/>
                <a:gd name="connsiteX963" fmla="*/ 141208 w 175764"/>
                <a:gd name="connsiteY963" fmla="*/ 85725 h 181398"/>
                <a:gd name="connsiteX964" fmla="*/ 143113 w 175764"/>
                <a:gd name="connsiteY964" fmla="*/ 83820 h 181398"/>
                <a:gd name="connsiteX965" fmla="*/ 139303 w 175764"/>
                <a:gd name="connsiteY965" fmla="*/ 78105 h 181398"/>
                <a:gd name="connsiteX966" fmla="*/ 136446 w 175764"/>
                <a:gd name="connsiteY966" fmla="*/ 78105 h 181398"/>
                <a:gd name="connsiteX967" fmla="*/ 135493 w 175764"/>
                <a:gd name="connsiteY967" fmla="*/ 80010 h 181398"/>
                <a:gd name="connsiteX968" fmla="*/ 136446 w 175764"/>
                <a:gd name="connsiteY968" fmla="*/ 73342 h 181398"/>
                <a:gd name="connsiteX969" fmla="*/ 134541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6446 w 175764"/>
                <a:gd name="connsiteY976" fmla="*/ 102870 h 181398"/>
                <a:gd name="connsiteX977" fmla="*/ 136446 w 175764"/>
                <a:gd name="connsiteY977" fmla="*/ 102870 h 181398"/>
                <a:gd name="connsiteX978" fmla="*/ 136446 w 175764"/>
                <a:gd name="connsiteY978" fmla="*/ 100965 h 181398"/>
                <a:gd name="connsiteX979" fmla="*/ 136446 w 175764"/>
                <a:gd name="connsiteY979" fmla="*/ 102870 h 181398"/>
                <a:gd name="connsiteX980" fmla="*/ 136446 w 175764"/>
                <a:gd name="connsiteY980" fmla="*/ 102870 h 181398"/>
                <a:gd name="connsiteX981" fmla="*/ 140256 w 175764"/>
                <a:gd name="connsiteY981" fmla="*/ 123825 h 181398"/>
                <a:gd name="connsiteX982" fmla="*/ 139303 w 175764"/>
                <a:gd name="connsiteY982" fmla="*/ 122872 h 181398"/>
                <a:gd name="connsiteX983" fmla="*/ 137398 w 175764"/>
                <a:gd name="connsiteY983" fmla="*/ 123825 h 181398"/>
                <a:gd name="connsiteX984" fmla="*/ 138351 w 175764"/>
                <a:gd name="connsiteY984" fmla="*/ 124778 h 181398"/>
                <a:gd name="connsiteX985" fmla="*/ 140256 w 175764"/>
                <a:gd name="connsiteY985" fmla="*/ 123825 h 181398"/>
                <a:gd name="connsiteX986" fmla="*/ 143113 w 175764"/>
                <a:gd name="connsiteY986" fmla="*/ 156210 h 181398"/>
                <a:gd name="connsiteX987" fmla="*/ 140256 w 175764"/>
                <a:gd name="connsiteY987" fmla="*/ 157163 h 181398"/>
                <a:gd name="connsiteX988" fmla="*/ 139303 w 175764"/>
                <a:gd name="connsiteY988" fmla="*/ 153353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3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9303 w 175764"/>
                <a:gd name="connsiteY1013" fmla="*/ 127635 h 181398"/>
                <a:gd name="connsiteX1014" fmla="*/ 139303 w 175764"/>
                <a:gd name="connsiteY1014" fmla="*/ 127635 h 181398"/>
                <a:gd name="connsiteX1015" fmla="*/ 139303 w 175764"/>
                <a:gd name="connsiteY1015" fmla="*/ 127635 h 181398"/>
                <a:gd name="connsiteX1016" fmla="*/ 139303 w 175764"/>
                <a:gd name="connsiteY1016" fmla="*/ 127635 h 181398"/>
                <a:gd name="connsiteX1017" fmla="*/ 139303 w 175764"/>
                <a:gd name="connsiteY1017" fmla="*/ 127635 h 181398"/>
                <a:gd name="connsiteX1018" fmla="*/ 143113 w 175764"/>
                <a:gd name="connsiteY1018" fmla="*/ 144780 h 181398"/>
                <a:gd name="connsiteX1019" fmla="*/ 144066 w 175764"/>
                <a:gd name="connsiteY1019" fmla="*/ 143828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8 h 181398"/>
                <a:gd name="connsiteX1028" fmla="*/ 139303 w 175764"/>
                <a:gd name="connsiteY1028" fmla="*/ 145732 h 181398"/>
                <a:gd name="connsiteX1029" fmla="*/ 143113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8 h 181398"/>
                <a:gd name="connsiteX1035" fmla="*/ 140256 w 175764"/>
                <a:gd name="connsiteY1035" fmla="*/ 105728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40256 w 175764"/>
                <a:gd name="connsiteY1041" fmla="*/ 134303 h 181398"/>
                <a:gd name="connsiteX1042" fmla="*/ 141208 w 175764"/>
                <a:gd name="connsiteY1042" fmla="*/ 135255 h 181398"/>
                <a:gd name="connsiteX1043" fmla="*/ 142161 w 175764"/>
                <a:gd name="connsiteY1043" fmla="*/ 134303 h 181398"/>
                <a:gd name="connsiteX1044" fmla="*/ 141208 w 175764"/>
                <a:gd name="connsiteY1044" fmla="*/ 133350 h 181398"/>
                <a:gd name="connsiteX1045" fmla="*/ 140256 w 175764"/>
                <a:gd name="connsiteY1045" fmla="*/ 134303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3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3 h 181398"/>
                <a:gd name="connsiteX1054" fmla="*/ 143113 w 175764"/>
                <a:gd name="connsiteY1054" fmla="*/ 77153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5018 w 175764"/>
                <a:gd name="connsiteY1058" fmla="*/ 98107 h 181398"/>
                <a:gd name="connsiteX1059" fmla="*/ 143113 w 175764"/>
                <a:gd name="connsiteY1059" fmla="*/ 97155 h 181398"/>
                <a:gd name="connsiteX1060" fmla="*/ 142161 w 175764"/>
                <a:gd name="connsiteY1060" fmla="*/ 98107 h 181398"/>
                <a:gd name="connsiteX1061" fmla="*/ 145018 w 175764"/>
                <a:gd name="connsiteY1061" fmla="*/ 98107 h 181398"/>
                <a:gd name="connsiteX1062" fmla="*/ 145018 w 175764"/>
                <a:gd name="connsiteY1062" fmla="*/ 98107 h 181398"/>
                <a:gd name="connsiteX1063" fmla="*/ 145971 w 175764"/>
                <a:gd name="connsiteY1063" fmla="*/ 110490 h 181398"/>
                <a:gd name="connsiteX1064" fmla="*/ 145971 w 175764"/>
                <a:gd name="connsiteY1064" fmla="*/ 108585 h 181398"/>
                <a:gd name="connsiteX1065" fmla="*/ 143113 w 175764"/>
                <a:gd name="connsiteY1065" fmla="*/ 107632 h 181398"/>
                <a:gd name="connsiteX1066" fmla="*/ 142161 w 175764"/>
                <a:gd name="connsiteY1066" fmla="*/ 108585 h 181398"/>
                <a:gd name="connsiteX1067" fmla="*/ 144066 w 175764"/>
                <a:gd name="connsiteY1067" fmla="*/ 112395 h 181398"/>
                <a:gd name="connsiteX1068" fmla="*/ 145971 w 175764"/>
                <a:gd name="connsiteY1068" fmla="*/ 110490 h 181398"/>
                <a:gd name="connsiteX1069" fmla="*/ 143113 w 175764"/>
                <a:gd name="connsiteY1069" fmla="*/ 65722 h 181398"/>
                <a:gd name="connsiteX1070" fmla="*/ 143113 w 175764"/>
                <a:gd name="connsiteY1070" fmla="*/ 65722 h 181398"/>
                <a:gd name="connsiteX1071" fmla="*/ 143113 w 175764"/>
                <a:gd name="connsiteY1071" fmla="*/ 63817 h 181398"/>
                <a:gd name="connsiteX1072" fmla="*/ 143113 w 175764"/>
                <a:gd name="connsiteY1072" fmla="*/ 65722 h 181398"/>
                <a:gd name="connsiteX1073" fmla="*/ 143113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4066 w 175764"/>
                <a:gd name="connsiteY1084" fmla="*/ 154305 h 181398"/>
                <a:gd name="connsiteX1085" fmla="*/ 144066 w 175764"/>
                <a:gd name="connsiteY1085" fmla="*/ 154305 h 181398"/>
                <a:gd name="connsiteX1086" fmla="*/ 143113 w 175764"/>
                <a:gd name="connsiteY1086" fmla="*/ 156210 h 181398"/>
                <a:gd name="connsiteX1087" fmla="*/ 144066 w 175764"/>
                <a:gd name="connsiteY1087" fmla="*/ 154305 h 181398"/>
                <a:gd name="connsiteX1088" fmla="*/ 143113 w 175764"/>
                <a:gd name="connsiteY1088" fmla="*/ 29528 h 181398"/>
                <a:gd name="connsiteX1089" fmla="*/ 143113 w 175764"/>
                <a:gd name="connsiteY1089" fmla="*/ 29528 h 181398"/>
                <a:gd name="connsiteX1090" fmla="*/ 143113 w 175764"/>
                <a:gd name="connsiteY1090" fmla="*/ 29528 h 181398"/>
                <a:gd name="connsiteX1091" fmla="*/ 143113 w 175764"/>
                <a:gd name="connsiteY1091" fmla="*/ 29528 h 181398"/>
                <a:gd name="connsiteX1092" fmla="*/ 143113 w 175764"/>
                <a:gd name="connsiteY1092" fmla="*/ 29528 h 181398"/>
                <a:gd name="connsiteX1093" fmla="*/ 149781 w 175764"/>
                <a:gd name="connsiteY1093" fmla="*/ 141922 h 181398"/>
                <a:gd name="connsiteX1094" fmla="*/ 150733 w 175764"/>
                <a:gd name="connsiteY1094" fmla="*/ 140017 h 181398"/>
                <a:gd name="connsiteX1095" fmla="*/ 148828 w 175764"/>
                <a:gd name="connsiteY1095" fmla="*/ 137160 h 181398"/>
                <a:gd name="connsiteX1096" fmla="*/ 146923 w 175764"/>
                <a:gd name="connsiteY1096" fmla="*/ 135255 h 181398"/>
                <a:gd name="connsiteX1097" fmla="*/ 145018 w 175764"/>
                <a:gd name="connsiteY1097" fmla="*/ 134303 h 181398"/>
                <a:gd name="connsiteX1098" fmla="*/ 144066 w 175764"/>
                <a:gd name="connsiteY1098" fmla="*/ 134303 h 181398"/>
                <a:gd name="connsiteX1099" fmla="*/ 143113 w 175764"/>
                <a:gd name="connsiteY1099" fmla="*/ 135255 h 181398"/>
                <a:gd name="connsiteX1100" fmla="*/ 145018 w 175764"/>
                <a:gd name="connsiteY1100" fmla="*/ 139065 h 181398"/>
                <a:gd name="connsiteX1101" fmla="*/ 147876 w 175764"/>
                <a:gd name="connsiteY1101" fmla="*/ 141922 h 181398"/>
                <a:gd name="connsiteX1102" fmla="*/ 149781 w 175764"/>
                <a:gd name="connsiteY1102" fmla="*/ 141922 h 181398"/>
                <a:gd name="connsiteX1103" fmla="*/ 147876 w 175764"/>
                <a:gd name="connsiteY1103" fmla="*/ 147638 h 181398"/>
                <a:gd name="connsiteX1104" fmla="*/ 145018 w 175764"/>
                <a:gd name="connsiteY1104" fmla="*/ 146685 h 181398"/>
                <a:gd name="connsiteX1105" fmla="*/ 144066 w 175764"/>
                <a:gd name="connsiteY1105" fmla="*/ 147638 h 181398"/>
                <a:gd name="connsiteX1106" fmla="*/ 146923 w 175764"/>
                <a:gd name="connsiteY1106" fmla="*/ 149542 h 181398"/>
                <a:gd name="connsiteX1107" fmla="*/ 147876 w 175764"/>
                <a:gd name="connsiteY1107" fmla="*/ 147638 h 181398"/>
                <a:gd name="connsiteX1108" fmla="*/ 144066 w 175764"/>
                <a:gd name="connsiteY1108" fmla="*/ 38100 h 181398"/>
                <a:gd name="connsiteX1109" fmla="*/ 145018 w 175764"/>
                <a:gd name="connsiteY1109" fmla="*/ 39053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5018 w 175764"/>
                <a:gd name="connsiteY1113" fmla="*/ 102870 h 181398"/>
                <a:gd name="connsiteX1114" fmla="*/ 145018 w 175764"/>
                <a:gd name="connsiteY1114" fmla="*/ 104775 h 181398"/>
                <a:gd name="connsiteX1115" fmla="*/ 146923 w 175764"/>
                <a:gd name="connsiteY1115" fmla="*/ 107632 h 181398"/>
                <a:gd name="connsiteX1116" fmla="*/ 147876 w 175764"/>
                <a:gd name="connsiteY1116" fmla="*/ 107632 h 181398"/>
                <a:gd name="connsiteX1117" fmla="*/ 146923 w 175764"/>
                <a:gd name="connsiteY1117" fmla="*/ 103822 h 181398"/>
                <a:gd name="connsiteX1118" fmla="*/ 145018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2638 w 175764"/>
                <a:gd name="connsiteY1125" fmla="*/ 61913 h 181398"/>
                <a:gd name="connsiteX1126" fmla="*/ 152638 w 175764"/>
                <a:gd name="connsiteY1126" fmla="*/ 56197 h 181398"/>
                <a:gd name="connsiteX1127" fmla="*/ 150733 w 175764"/>
                <a:gd name="connsiteY1127" fmla="*/ 54292 h 181398"/>
                <a:gd name="connsiteX1128" fmla="*/ 145018 w 175764"/>
                <a:gd name="connsiteY1128" fmla="*/ 57150 h 181398"/>
                <a:gd name="connsiteX1129" fmla="*/ 145018 w 175764"/>
                <a:gd name="connsiteY1129" fmla="*/ 59055 h 181398"/>
                <a:gd name="connsiteX1130" fmla="*/ 152638 w 175764"/>
                <a:gd name="connsiteY1130" fmla="*/ 61913 h 181398"/>
                <a:gd name="connsiteX1131" fmla="*/ 152638 w 175764"/>
                <a:gd name="connsiteY1131" fmla="*/ 61913 h 181398"/>
                <a:gd name="connsiteX1132" fmla="*/ 152638 w 175764"/>
                <a:gd name="connsiteY1132" fmla="*/ 61913 h 181398"/>
                <a:gd name="connsiteX1133" fmla="*/ 145971 w 175764"/>
                <a:gd name="connsiteY1133" fmla="*/ 68580 h 181398"/>
                <a:gd name="connsiteX1134" fmla="*/ 146923 w 175764"/>
                <a:gd name="connsiteY1134" fmla="*/ 67628 h 181398"/>
                <a:gd name="connsiteX1135" fmla="*/ 145971 w 175764"/>
                <a:gd name="connsiteY1135" fmla="*/ 66675 h 181398"/>
                <a:gd name="connsiteX1136" fmla="*/ 145971 w 175764"/>
                <a:gd name="connsiteY1136" fmla="*/ 68580 h 181398"/>
                <a:gd name="connsiteX1137" fmla="*/ 145971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50733 w 175764"/>
                <a:gd name="connsiteY1142" fmla="*/ 89535 h 181398"/>
                <a:gd name="connsiteX1143" fmla="*/ 148828 w 175764"/>
                <a:gd name="connsiteY1143" fmla="*/ 88582 h 181398"/>
                <a:gd name="connsiteX1144" fmla="*/ 145971 w 175764"/>
                <a:gd name="connsiteY1144" fmla="*/ 90488 h 181398"/>
                <a:gd name="connsiteX1145" fmla="*/ 145971 w 175764"/>
                <a:gd name="connsiteY1145" fmla="*/ 91440 h 181398"/>
                <a:gd name="connsiteX1146" fmla="*/ 146923 w 175764"/>
                <a:gd name="connsiteY1146" fmla="*/ 92392 h 181398"/>
                <a:gd name="connsiteX1147" fmla="*/ 149781 w 175764"/>
                <a:gd name="connsiteY1147" fmla="*/ 91440 h 181398"/>
                <a:gd name="connsiteX1148" fmla="*/ 150733 w 175764"/>
                <a:gd name="connsiteY1148" fmla="*/ 89535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50733 w 175764"/>
                <a:gd name="connsiteY1189" fmla="*/ 65722 h 181398"/>
                <a:gd name="connsiteX1190" fmla="*/ 150733 w 175764"/>
                <a:gd name="connsiteY1190" fmla="*/ 65722 h 181398"/>
                <a:gd name="connsiteX1191" fmla="*/ 150733 w 175764"/>
                <a:gd name="connsiteY1191" fmla="*/ 65722 h 181398"/>
                <a:gd name="connsiteX1192" fmla="*/ 150733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5496 w 175764"/>
                <a:gd name="connsiteY1210" fmla="*/ 156210 h 181398"/>
                <a:gd name="connsiteX1211" fmla="*/ 155496 w 175764"/>
                <a:gd name="connsiteY1211" fmla="*/ 156210 h 181398"/>
                <a:gd name="connsiteX1212" fmla="*/ 155496 w 175764"/>
                <a:gd name="connsiteY1212" fmla="*/ 156210 h 181398"/>
                <a:gd name="connsiteX1213" fmla="*/ 155496 w 175764"/>
                <a:gd name="connsiteY1213" fmla="*/ 156210 h 181398"/>
                <a:gd name="connsiteX1214" fmla="*/ 155496 w 175764"/>
                <a:gd name="connsiteY1214" fmla="*/ 156210 h 181398"/>
                <a:gd name="connsiteX1215" fmla="*/ 156448 w 175764"/>
                <a:gd name="connsiteY1215" fmla="*/ 123825 h 181398"/>
                <a:gd name="connsiteX1216" fmla="*/ 156448 w 175764"/>
                <a:gd name="connsiteY1216" fmla="*/ 123825 h 181398"/>
                <a:gd name="connsiteX1217" fmla="*/ 156448 w 175764"/>
                <a:gd name="connsiteY1217" fmla="*/ 123825 h 181398"/>
                <a:gd name="connsiteX1218" fmla="*/ 156448 w 175764"/>
                <a:gd name="connsiteY1218" fmla="*/ 123825 h 181398"/>
                <a:gd name="connsiteX1219" fmla="*/ 156448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3"/>
                    <a:pt x="98346" y="172403"/>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3"/>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6" y="159067"/>
                  </a:cubicBezTo>
                  <a:cubicBezTo>
                    <a:pt x="163116" y="162878"/>
                    <a:pt x="165021" y="164782"/>
                    <a:pt x="168831" y="165735"/>
                  </a:cubicBezTo>
                  <a:cubicBezTo>
                    <a:pt x="170736" y="165735"/>
                    <a:pt x="172641" y="165735"/>
                    <a:pt x="174546" y="166688"/>
                  </a:cubicBezTo>
                  <a:cubicBezTo>
                    <a:pt x="174546" y="171450"/>
                    <a:pt x="176451" y="172403"/>
                    <a:pt x="175498" y="175260"/>
                  </a:cubicBezTo>
                  <a:close/>
                  <a:moveTo>
                    <a:pt x="22146" y="59055"/>
                  </a:moveTo>
                  <a:cubicBezTo>
                    <a:pt x="22146" y="59055"/>
                    <a:pt x="22146" y="58103"/>
                    <a:pt x="22146" y="59055"/>
                  </a:cubicBezTo>
                  <a:cubicBezTo>
                    <a:pt x="21193" y="59055"/>
                    <a:pt x="20241" y="59055"/>
                    <a:pt x="21193" y="60007"/>
                  </a:cubicBezTo>
                  <a:cubicBezTo>
                    <a:pt x="21193" y="60007"/>
                    <a:pt x="21193" y="60007"/>
                    <a:pt x="22146" y="59055"/>
                  </a:cubicBezTo>
                  <a:cubicBezTo>
                    <a:pt x="22146" y="60007"/>
                    <a:pt x="22146" y="59055"/>
                    <a:pt x="22146" y="59055"/>
                  </a:cubicBezTo>
                  <a:close/>
                  <a:moveTo>
                    <a:pt x="23098" y="23813"/>
                  </a:moveTo>
                  <a:lnTo>
                    <a:pt x="25003" y="21907"/>
                  </a:lnTo>
                  <a:cubicBezTo>
                    <a:pt x="25003" y="21907"/>
                    <a:pt x="24051" y="21907"/>
                    <a:pt x="24051" y="21907"/>
                  </a:cubicBezTo>
                  <a:cubicBezTo>
                    <a:pt x="23098" y="22860"/>
                    <a:pt x="22146" y="22860"/>
                    <a:pt x="23098" y="23813"/>
                  </a:cubicBezTo>
                  <a:cubicBezTo>
                    <a:pt x="22146" y="24765"/>
                    <a:pt x="23098" y="24765"/>
                    <a:pt x="23098" y="23813"/>
                  </a:cubicBezTo>
                  <a:close/>
                  <a:moveTo>
                    <a:pt x="23098" y="38100"/>
                  </a:moveTo>
                  <a:cubicBezTo>
                    <a:pt x="23098" y="38100"/>
                    <a:pt x="24051" y="37147"/>
                    <a:pt x="23098" y="38100"/>
                  </a:cubicBezTo>
                  <a:cubicBezTo>
                    <a:pt x="24051" y="37147"/>
                    <a:pt x="24051" y="37147"/>
                    <a:pt x="23098" y="38100"/>
                  </a:cubicBezTo>
                  <a:cubicBezTo>
                    <a:pt x="23098" y="36195"/>
                    <a:pt x="23098" y="37147"/>
                    <a:pt x="23098" y="38100"/>
                  </a:cubicBezTo>
                  <a:cubicBezTo>
                    <a:pt x="22146" y="37147"/>
                    <a:pt x="23098" y="38100"/>
                    <a:pt x="23098" y="38100"/>
                  </a:cubicBezTo>
                  <a:close/>
                  <a:moveTo>
                    <a:pt x="24051" y="32385"/>
                  </a:moveTo>
                  <a:cubicBezTo>
                    <a:pt x="23098" y="32385"/>
                    <a:pt x="24051" y="33338"/>
                    <a:pt x="25003" y="33338"/>
                  </a:cubicBezTo>
                  <a:cubicBezTo>
                    <a:pt x="26908" y="33338"/>
                    <a:pt x="27861" y="30480"/>
                    <a:pt x="29766" y="30480"/>
                  </a:cubicBezTo>
                  <a:cubicBezTo>
                    <a:pt x="30718" y="30480"/>
                    <a:pt x="28813" y="29528"/>
                    <a:pt x="27861" y="28575"/>
                  </a:cubicBezTo>
                  <a:cubicBezTo>
                    <a:pt x="25956" y="29528"/>
                    <a:pt x="25003" y="31432"/>
                    <a:pt x="24051" y="32385"/>
                  </a:cubicBezTo>
                  <a:close/>
                  <a:moveTo>
                    <a:pt x="25003" y="81915"/>
                  </a:moveTo>
                  <a:cubicBezTo>
                    <a:pt x="25956" y="82867"/>
                    <a:pt x="25003" y="80963"/>
                    <a:pt x="25956" y="80010"/>
                  </a:cubicBezTo>
                  <a:lnTo>
                    <a:pt x="27861" y="77153"/>
                  </a:lnTo>
                  <a:cubicBezTo>
                    <a:pt x="27861" y="77153"/>
                    <a:pt x="28813" y="76200"/>
                    <a:pt x="28813" y="76200"/>
                  </a:cubicBezTo>
                  <a:cubicBezTo>
                    <a:pt x="28813" y="75247"/>
                    <a:pt x="27861" y="75247"/>
                    <a:pt x="27861" y="75247"/>
                  </a:cubicBezTo>
                  <a:cubicBezTo>
                    <a:pt x="26908" y="76200"/>
                    <a:pt x="25003" y="77153"/>
                    <a:pt x="24051" y="79057"/>
                  </a:cubicBezTo>
                  <a:cubicBezTo>
                    <a:pt x="23098" y="80010"/>
                    <a:pt x="25003" y="80963"/>
                    <a:pt x="25003" y="81915"/>
                  </a:cubicBezTo>
                  <a:close/>
                  <a:moveTo>
                    <a:pt x="25956" y="41910"/>
                  </a:moveTo>
                  <a:cubicBezTo>
                    <a:pt x="25003" y="41910"/>
                    <a:pt x="24051" y="42863"/>
                    <a:pt x="25003" y="43815"/>
                  </a:cubicBezTo>
                  <a:cubicBezTo>
                    <a:pt x="25003" y="43815"/>
                    <a:pt x="25003" y="43815"/>
                    <a:pt x="25003" y="43815"/>
                  </a:cubicBezTo>
                  <a:cubicBezTo>
                    <a:pt x="26908" y="43815"/>
                    <a:pt x="25956" y="42863"/>
                    <a:pt x="25956" y="41910"/>
                  </a:cubicBezTo>
                  <a:cubicBezTo>
                    <a:pt x="25956" y="41910"/>
                    <a:pt x="26908" y="40957"/>
                    <a:pt x="25956" y="40005"/>
                  </a:cubicBezTo>
                  <a:lnTo>
                    <a:pt x="25956" y="40005"/>
                  </a:lnTo>
                  <a:cubicBezTo>
                    <a:pt x="25956" y="40957"/>
                    <a:pt x="25956" y="41910"/>
                    <a:pt x="25956" y="41910"/>
                  </a:cubicBezTo>
                  <a:close/>
                  <a:moveTo>
                    <a:pt x="27861" y="69532"/>
                  </a:moveTo>
                  <a:cubicBezTo>
                    <a:pt x="28813" y="69532"/>
                    <a:pt x="30718" y="69532"/>
                    <a:pt x="30718" y="67628"/>
                  </a:cubicBezTo>
                  <a:cubicBezTo>
                    <a:pt x="30718" y="65722"/>
                    <a:pt x="29766" y="66675"/>
                    <a:pt x="27861" y="66675"/>
                  </a:cubicBezTo>
                  <a:cubicBezTo>
                    <a:pt x="26908" y="66675"/>
                    <a:pt x="25003" y="65722"/>
                    <a:pt x="25003" y="67628"/>
                  </a:cubicBezTo>
                  <a:cubicBezTo>
                    <a:pt x="25003" y="70485"/>
                    <a:pt x="26908" y="69532"/>
                    <a:pt x="27861" y="69532"/>
                  </a:cubicBezTo>
                  <a:close/>
                  <a:moveTo>
                    <a:pt x="25956" y="106680"/>
                  </a:moveTo>
                  <a:cubicBezTo>
                    <a:pt x="27861" y="106680"/>
                    <a:pt x="27861" y="105728"/>
                    <a:pt x="26908" y="104775"/>
                  </a:cubicBezTo>
                  <a:cubicBezTo>
                    <a:pt x="26908" y="103822"/>
                    <a:pt x="27861" y="102870"/>
                    <a:pt x="25956" y="102870"/>
                  </a:cubicBezTo>
                  <a:cubicBezTo>
                    <a:pt x="24051" y="102870"/>
                    <a:pt x="25003" y="104775"/>
                    <a:pt x="25003" y="105728"/>
                  </a:cubicBezTo>
                  <a:cubicBezTo>
                    <a:pt x="25003" y="105728"/>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956" y="148590"/>
                    <a:pt x="25956" y="148590"/>
                    <a:pt x="25956" y="147638"/>
                  </a:cubicBezTo>
                  <a:close/>
                  <a:moveTo>
                    <a:pt x="27861" y="157163"/>
                  </a:moveTo>
                  <a:cubicBezTo>
                    <a:pt x="26908" y="157163"/>
                    <a:pt x="26908" y="157163"/>
                    <a:pt x="26908" y="157163"/>
                  </a:cubicBezTo>
                  <a:cubicBezTo>
                    <a:pt x="26908" y="157163"/>
                    <a:pt x="26908" y="158115"/>
                    <a:pt x="27861" y="158115"/>
                  </a:cubicBezTo>
                  <a:cubicBezTo>
                    <a:pt x="28813" y="158115"/>
                    <a:pt x="28813" y="158115"/>
                    <a:pt x="28813" y="158115"/>
                  </a:cubicBezTo>
                  <a:cubicBezTo>
                    <a:pt x="27861" y="158115"/>
                    <a:pt x="27861" y="158115"/>
                    <a:pt x="27861" y="157163"/>
                  </a:cubicBezTo>
                  <a:close/>
                  <a:moveTo>
                    <a:pt x="29766" y="140970"/>
                  </a:moveTo>
                  <a:cubicBezTo>
                    <a:pt x="29766" y="140017"/>
                    <a:pt x="28813" y="139065"/>
                    <a:pt x="27861" y="139065"/>
                  </a:cubicBezTo>
                  <a:cubicBezTo>
                    <a:pt x="26908" y="139065"/>
                    <a:pt x="26908" y="139065"/>
                    <a:pt x="26908" y="139065"/>
                  </a:cubicBezTo>
                  <a:cubicBezTo>
                    <a:pt x="26908" y="140017"/>
                    <a:pt x="27861" y="140017"/>
                    <a:pt x="29766" y="140970"/>
                  </a:cubicBezTo>
                  <a:lnTo>
                    <a:pt x="29766" y="140970"/>
                  </a:lnTo>
                  <a:close/>
                  <a:moveTo>
                    <a:pt x="54531" y="117157"/>
                  </a:moveTo>
                  <a:lnTo>
                    <a:pt x="54531" y="117157"/>
                  </a:lnTo>
                  <a:cubicBezTo>
                    <a:pt x="53578" y="115253"/>
                    <a:pt x="51673" y="115253"/>
                    <a:pt x="51673" y="112395"/>
                  </a:cubicBezTo>
                  <a:cubicBezTo>
                    <a:pt x="51673" y="110490"/>
                    <a:pt x="48816" y="112395"/>
                    <a:pt x="47863" y="110490"/>
                  </a:cubicBezTo>
                  <a:cubicBezTo>
                    <a:pt x="45958" y="107632"/>
                    <a:pt x="44053" y="107632"/>
                    <a:pt x="41196" y="106680"/>
                  </a:cubicBezTo>
                  <a:cubicBezTo>
                    <a:pt x="40243" y="106680"/>
                    <a:pt x="39291" y="105728"/>
                    <a:pt x="39291" y="106680"/>
                  </a:cubicBezTo>
                  <a:cubicBezTo>
                    <a:pt x="38338" y="108585"/>
                    <a:pt x="37386" y="107632"/>
                    <a:pt x="36433" y="106680"/>
                  </a:cubicBezTo>
                  <a:cubicBezTo>
                    <a:pt x="35481" y="105728"/>
                    <a:pt x="33576" y="105728"/>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6"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1" y="115253"/>
                    <a:pt x="40243" y="116205"/>
                  </a:cubicBezTo>
                  <a:cubicBezTo>
                    <a:pt x="40243" y="117157"/>
                    <a:pt x="40243" y="118110"/>
                    <a:pt x="41196" y="118110"/>
                  </a:cubicBezTo>
                  <a:cubicBezTo>
                    <a:pt x="43101" y="117157"/>
                    <a:pt x="43101" y="119063"/>
                    <a:pt x="44053" y="120015"/>
                  </a:cubicBezTo>
                  <a:cubicBezTo>
                    <a:pt x="44053" y="121920"/>
                    <a:pt x="44053" y="123825"/>
                    <a:pt x="45006" y="124778"/>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8"/>
                    <a:pt x="50721" y="124778"/>
                    <a:pt x="50721" y="123825"/>
                  </a:cubicBezTo>
                  <a:cubicBezTo>
                    <a:pt x="51673" y="120967"/>
                    <a:pt x="49768" y="122872"/>
                    <a:pt x="48816" y="122872"/>
                  </a:cubicBezTo>
                  <a:cubicBezTo>
                    <a:pt x="48816" y="121920"/>
                    <a:pt x="48816" y="120967"/>
                    <a:pt x="47863" y="120967"/>
                  </a:cubicBezTo>
                  <a:cubicBezTo>
                    <a:pt x="45006" y="120967"/>
                    <a:pt x="45958" y="119063"/>
                    <a:pt x="46911" y="118110"/>
                  </a:cubicBezTo>
                  <a:cubicBezTo>
                    <a:pt x="47863" y="117157"/>
                    <a:pt x="48816" y="117157"/>
                    <a:pt x="47863" y="116205"/>
                  </a:cubicBezTo>
                  <a:cubicBezTo>
                    <a:pt x="46911" y="115253"/>
                    <a:pt x="45958" y="114300"/>
                    <a:pt x="45006" y="115253"/>
                  </a:cubicBezTo>
                  <a:cubicBezTo>
                    <a:pt x="44053" y="116205"/>
                    <a:pt x="42148" y="116205"/>
                    <a:pt x="41196" y="117157"/>
                  </a:cubicBezTo>
                  <a:cubicBezTo>
                    <a:pt x="41196" y="115253"/>
                    <a:pt x="41196" y="114300"/>
                    <a:pt x="41196" y="112395"/>
                  </a:cubicBezTo>
                  <a:cubicBezTo>
                    <a:pt x="41196" y="110490"/>
                    <a:pt x="42148" y="109538"/>
                    <a:pt x="44053" y="108585"/>
                  </a:cubicBezTo>
                  <a:cubicBezTo>
                    <a:pt x="45958" y="108585"/>
                    <a:pt x="46911" y="109538"/>
                    <a:pt x="47863" y="111442"/>
                  </a:cubicBezTo>
                  <a:cubicBezTo>
                    <a:pt x="48816" y="113347"/>
                    <a:pt x="49768" y="113347"/>
                    <a:pt x="51673" y="113347"/>
                  </a:cubicBezTo>
                  <a:cubicBezTo>
                    <a:pt x="52626" y="113347"/>
                    <a:pt x="53578" y="114300"/>
                    <a:pt x="54531" y="115253"/>
                  </a:cubicBezTo>
                  <a:cubicBezTo>
                    <a:pt x="52626" y="117157"/>
                    <a:pt x="52626" y="117157"/>
                    <a:pt x="54531" y="117157"/>
                  </a:cubicBezTo>
                  <a:close/>
                  <a:moveTo>
                    <a:pt x="25956" y="90488"/>
                  </a:moveTo>
                  <a:cubicBezTo>
                    <a:pt x="25956" y="90488"/>
                    <a:pt x="26908" y="90488"/>
                    <a:pt x="25956" y="90488"/>
                  </a:cubicBezTo>
                  <a:cubicBezTo>
                    <a:pt x="27861" y="90488"/>
                    <a:pt x="28813" y="89535"/>
                    <a:pt x="28813" y="88582"/>
                  </a:cubicBezTo>
                  <a:cubicBezTo>
                    <a:pt x="28813" y="87630"/>
                    <a:pt x="28813" y="87630"/>
                    <a:pt x="27861" y="87630"/>
                  </a:cubicBezTo>
                  <a:cubicBezTo>
                    <a:pt x="27861" y="88582"/>
                    <a:pt x="26908" y="88582"/>
                    <a:pt x="25956" y="90488"/>
                  </a:cubicBezTo>
                  <a:close/>
                  <a:moveTo>
                    <a:pt x="26908" y="71438"/>
                  </a:moveTo>
                  <a:cubicBezTo>
                    <a:pt x="26908" y="71438"/>
                    <a:pt x="26908" y="72390"/>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7861" y="18097"/>
                    <a:pt x="26908" y="18097"/>
                    <a:pt x="26908" y="18097"/>
                  </a:cubicBezTo>
                  <a:close/>
                  <a:moveTo>
                    <a:pt x="27861" y="50482"/>
                  </a:moveTo>
                  <a:lnTo>
                    <a:pt x="27861" y="50482"/>
                  </a:lnTo>
                  <a:cubicBezTo>
                    <a:pt x="27861" y="50482"/>
                    <a:pt x="27861" y="50482"/>
                    <a:pt x="27861" y="50482"/>
                  </a:cubicBezTo>
                  <a:lnTo>
                    <a:pt x="27861" y="50482"/>
                  </a:lnTo>
                  <a:cubicBezTo>
                    <a:pt x="27861" y="50482"/>
                    <a:pt x="27861"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3"/>
                    <a:pt x="34528" y="133350"/>
                  </a:cubicBezTo>
                  <a:cubicBezTo>
                    <a:pt x="37386" y="132397"/>
                    <a:pt x="36433" y="129540"/>
                    <a:pt x="35481" y="127635"/>
                  </a:cubicBezTo>
                  <a:cubicBezTo>
                    <a:pt x="34528" y="125730"/>
                    <a:pt x="31671" y="124778"/>
                    <a:pt x="28813" y="126682"/>
                  </a:cubicBezTo>
                  <a:lnTo>
                    <a:pt x="28813" y="126682"/>
                  </a:lnTo>
                  <a:cubicBezTo>
                    <a:pt x="26908" y="127635"/>
                    <a:pt x="25956" y="129540"/>
                    <a:pt x="26908" y="131445"/>
                  </a:cubicBezTo>
                  <a:cubicBezTo>
                    <a:pt x="29766" y="134303"/>
                    <a:pt x="31671" y="136207"/>
                    <a:pt x="32623" y="140017"/>
                  </a:cubicBezTo>
                  <a:cubicBezTo>
                    <a:pt x="33576" y="140970"/>
                    <a:pt x="34528" y="141922"/>
                    <a:pt x="35481" y="142875"/>
                  </a:cubicBezTo>
                  <a:cubicBezTo>
                    <a:pt x="37386" y="144780"/>
                    <a:pt x="38338" y="142875"/>
                    <a:pt x="38338" y="142875"/>
                  </a:cubicBezTo>
                  <a:close/>
                  <a:moveTo>
                    <a:pt x="32623" y="36195"/>
                  </a:moveTo>
                  <a:cubicBezTo>
                    <a:pt x="32623" y="36195"/>
                    <a:pt x="31671" y="35242"/>
                    <a:pt x="31671" y="35242"/>
                  </a:cubicBezTo>
                  <a:cubicBezTo>
                    <a:pt x="31671" y="35242"/>
                    <a:pt x="28813" y="38100"/>
                    <a:pt x="28813" y="39053"/>
                  </a:cubicBezTo>
                  <a:cubicBezTo>
                    <a:pt x="28813" y="40005"/>
                    <a:pt x="29766" y="40005"/>
                    <a:pt x="29766" y="40005"/>
                  </a:cubicBezTo>
                  <a:cubicBezTo>
                    <a:pt x="30718" y="39053"/>
                    <a:pt x="32623" y="37147"/>
                    <a:pt x="32623" y="36195"/>
                  </a:cubicBezTo>
                  <a:close/>
                  <a:moveTo>
                    <a:pt x="30718" y="28575"/>
                  </a:moveTo>
                  <a:cubicBezTo>
                    <a:pt x="29766" y="27622"/>
                    <a:pt x="28813" y="26670"/>
                    <a:pt x="27861" y="28575"/>
                  </a:cubicBezTo>
                  <a:lnTo>
                    <a:pt x="30718" y="28575"/>
                  </a:lnTo>
                  <a:close/>
                  <a:moveTo>
                    <a:pt x="27861" y="15240"/>
                  </a:moveTo>
                  <a:cubicBezTo>
                    <a:pt x="27861" y="16192"/>
                    <a:pt x="28813" y="16192"/>
                    <a:pt x="27861" y="15240"/>
                  </a:cubicBezTo>
                  <a:cubicBezTo>
                    <a:pt x="29766" y="15240"/>
                    <a:pt x="29766" y="15240"/>
                    <a:pt x="29766" y="15240"/>
                  </a:cubicBezTo>
                  <a:cubicBezTo>
                    <a:pt x="29766" y="14288"/>
                    <a:pt x="29766"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8"/>
                    <a:pt x="34528" y="86678"/>
                    <a:pt x="36433" y="88582"/>
                  </a:cubicBezTo>
                  <a:cubicBezTo>
                    <a:pt x="37386" y="88582"/>
                    <a:pt x="38338" y="88582"/>
                    <a:pt x="37386" y="87630"/>
                  </a:cubicBezTo>
                  <a:cubicBezTo>
                    <a:pt x="36433" y="86678"/>
                    <a:pt x="36433" y="85725"/>
                    <a:pt x="36433" y="84772"/>
                  </a:cubicBezTo>
                  <a:cubicBezTo>
                    <a:pt x="36433" y="83820"/>
                    <a:pt x="35481" y="83820"/>
                    <a:pt x="34528" y="83820"/>
                  </a:cubicBezTo>
                  <a:cubicBezTo>
                    <a:pt x="32623" y="87630"/>
                    <a:pt x="31671" y="82867"/>
                    <a:pt x="29766" y="83820"/>
                  </a:cubicBezTo>
                  <a:cubicBezTo>
                    <a:pt x="31671" y="81915"/>
                    <a:pt x="30718" y="80010"/>
                    <a:pt x="28813" y="80963"/>
                  </a:cubicBezTo>
                  <a:close/>
                  <a:moveTo>
                    <a:pt x="28813" y="96203"/>
                  </a:moveTo>
                  <a:cubicBezTo>
                    <a:pt x="28813" y="96203"/>
                    <a:pt x="27861" y="96203"/>
                    <a:pt x="28813" y="96203"/>
                  </a:cubicBezTo>
                  <a:cubicBezTo>
                    <a:pt x="27861" y="97155"/>
                    <a:pt x="27861" y="97155"/>
                    <a:pt x="28813" y="97155"/>
                  </a:cubicBezTo>
                  <a:cubicBezTo>
                    <a:pt x="28813" y="97155"/>
                    <a:pt x="29766" y="97155"/>
                    <a:pt x="28813" y="96203"/>
                  </a:cubicBezTo>
                  <a:cubicBezTo>
                    <a:pt x="29766" y="96203"/>
                    <a:pt x="28813" y="96203"/>
                    <a:pt x="28813" y="96203"/>
                  </a:cubicBezTo>
                  <a:close/>
                  <a:moveTo>
                    <a:pt x="28813" y="54292"/>
                  </a:moveTo>
                  <a:cubicBezTo>
                    <a:pt x="28813" y="55245"/>
                    <a:pt x="28813" y="55245"/>
                    <a:pt x="28813" y="54292"/>
                  </a:cubicBezTo>
                  <a:cubicBezTo>
                    <a:pt x="29766" y="55245"/>
                    <a:pt x="29766" y="55245"/>
                    <a:pt x="29766" y="54292"/>
                  </a:cubicBezTo>
                  <a:cubicBezTo>
                    <a:pt x="29766" y="54292"/>
                    <a:pt x="29766" y="54292"/>
                    <a:pt x="28813" y="54292"/>
                  </a:cubicBezTo>
                  <a:cubicBezTo>
                    <a:pt x="28813" y="54292"/>
                    <a:pt x="28813" y="54292"/>
                    <a:pt x="28813" y="54292"/>
                  </a:cubicBezTo>
                  <a:close/>
                  <a:moveTo>
                    <a:pt x="28813" y="120015"/>
                  </a:moveTo>
                  <a:cubicBezTo>
                    <a:pt x="29766" y="120015"/>
                    <a:pt x="29766" y="120015"/>
                    <a:pt x="28813" y="120015"/>
                  </a:cubicBezTo>
                  <a:cubicBezTo>
                    <a:pt x="29766" y="119063"/>
                    <a:pt x="29766" y="119063"/>
                    <a:pt x="28813" y="120015"/>
                  </a:cubicBezTo>
                  <a:cubicBezTo>
                    <a:pt x="28813" y="119063"/>
                    <a:pt x="28813" y="119063"/>
                    <a:pt x="28813" y="120015"/>
                  </a:cubicBezTo>
                  <a:cubicBezTo>
                    <a:pt x="28813" y="120015"/>
                    <a:pt x="28813" y="120015"/>
                    <a:pt x="28813" y="120015"/>
                  </a:cubicBezTo>
                  <a:close/>
                  <a:moveTo>
                    <a:pt x="29766" y="47625"/>
                  </a:moveTo>
                  <a:cubicBezTo>
                    <a:pt x="29766" y="47625"/>
                    <a:pt x="29766" y="47625"/>
                    <a:pt x="29766" y="47625"/>
                  </a:cubicBezTo>
                  <a:cubicBezTo>
                    <a:pt x="30718" y="46672"/>
                    <a:pt x="29766" y="46672"/>
                    <a:pt x="29766" y="46672"/>
                  </a:cubicBezTo>
                  <a:cubicBezTo>
                    <a:pt x="29766" y="46672"/>
                    <a:pt x="28813" y="46672"/>
                    <a:pt x="29766" y="47625"/>
                  </a:cubicBezTo>
                  <a:cubicBezTo>
                    <a:pt x="28813" y="47625"/>
                    <a:pt x="28813" y="47625"/>
                    <a:pt x="29766" y="47625"/>
                  </a:cubicBezTo>
                  <a:close/>
                  <a:moveTo>
                    <a:pt x="33576" y="56197"/>
                  </a:moveTo>
                  <a:cubicBezTo>
                    <a:pt x="32623" y="58103"/>
                    <a:pt x="31671" y="58103"/>
                    <a:pt x="29766" y="58103"/>
                  </a:cubicBezTo>
                  <a:cubicBezTo>
                    <a:pt x="28813" y="58103"/>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9766" y="23813"/>
                  </a:moveTo>
                  <a:cubicBezTo>
                    <a:pt x="29766" y="25717"/>
                    <a:pt x="31671" y="24765"/>
                    <a:pt x="32623" y="25717"/>
                  </a:cubicBezTo>
                  <a:lnTo>
                    <a:pt x="33576" y="26670"/>
                  </a:lnTo>
                  <a:cubicBezTo>
                    <a:pt x="34528" y="26670"/>
                    <a:pt x="34528" y="26670"/>
                    <a:pt x="34528" y="25717"/>
                  </a:cubicBezTo>
                  <a:cubicBezTo>
                    <a:pt x="34528" y="24765"/>
                    <a:pt x="32623" y="22860"/>
                    <a:pt x="29766" y="22860"/>
                  </a:cubicBezTo>
                  <a:cubicBezTo>
                    <a:pt x="29766" y="23813"/>
                    <a:pt x="29766" y="23813"/>
                    <a:pt x="29766" y="23813"/>
                  </a:cubicBezTo>
                  <a:close/>
                  <a:moveTo>
                    <a:pt x="29766" y="128588"/>
                  </a:moveTo>
                  <a:cubicBezTo>
                    <a:pt x="29766" y="128588"/>
                    <a:pt x="29766" y="127635"/>
                    <a:pt x="29766" y="127635"/>
                  </a:cubicBezTo>
                  <a:lnTo>
                    <a:pt x="31671" y="128588"/>
                  </a:lnTo>
                  <a:cubicBezTo>
                    <a:pt x="32623" y="128588"/>
                    <a:pt x="34528" y="128588"/>
                    <a:pt x="34528" y="130492"/>
                  </a:cubicBezTo>
                  <a:cubicBezTo>
                    <a:pt x="34528" y="132397"/>
                    <a:pt x="32623" y="131445"/>
                    <a:pt x="31671" y="131445"/>
                  </a:cubicBezTo>
                  <a:cubicBezTo>
                    <a:pt x="28813" y="131445"/>
                    <a:pt x="29766" y="129540"/>
                    <a:pt x="29766" y="128588"/>
                  </a:cubicBezTo>
                  <a:close/>
                  <a:moveTo>
                    <a:pt x="29766" y="74295"/>
                  </a:moveTo>
                  <a:cubicBezTo>
                    <a:pt x="29766" y="75247"/>
                    <a:pt x="29766" y="77153"/>
                    <a:pt x="31671" y="77153"/>
                  </a:cubicBezTo>
                  <a:cubicBezTo>
                    <a:pt x="32623" y="77153"/>
                    <a:pt x="32623" y="76200"/>
                    <a:pt x="32623" y="75247"/>
                  </a:cubicBezTo>
                  <a:cubicBezTo>
                    <a:pt x="32623" y="74295"/>
                    <a:pt x="32623" y="72390"/>
                    <a:pt x="30718" y="72390"/>
                  </a:cubicBezTo>
                  <a:cubicBezTo>
                    <a:pt x="29766" y="72390"/>
                    <a:pt x="29766" y="73342"/>
                    <a:pt x="29766" y="74295"/>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4528" y="151447"/>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8"/>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3"/>
                    <a:pt x="50721" y="38100"/>
                  </a:cubicBezTo>
                  <a:cubicBezTo>
                    <a:pt x="50721" y="37147"/>
                    <a:pt x="51673" y="37147"/>
                    <a:pt x="51673" y="37147"/>
                  </a:cubicBezTo>
                  <a:cubicBezTo>
                    <a:pt x="53578" y="39053"/>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3"/>
                    <a:pt x="45958" y="20003"/>
                    <a:pt x="45006" y="20003"/>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8"/>
                  </a:cubicBezTo>
                  <a:cubicBezTo>
                    <a:pt x="41196" y="30480"/>
                    <a:pt x="40243" y="30480"/>
                    <a:pt x="40243" y="29528"/>
                  </a:cubicBezTo>
                  <a:cubicBezTo>
                    <a:pt x="40243" y="29528"/>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3"/>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8"/>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8"/>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3"/>
                  </a:lnTo>
                  <a:lnTo>
                    <a:pt x="52626" y="40957"/>
                  </a:lnTo>
                  <a:cubicBezTo>
                    <a:pt x="51673" y="42863"/>
                    <a:pt x="50721" y="44767"/>
                    <a:pt x="48816" y="45720"/>
                  </a:cubicBezTo>
                  <a:cubicBezTo>
                    <a:pt x="46911" y="46672"/>
                    <a:pt x="46911" y="48578"/>
                    <a:pt x="48816" y="49530"/>
                  </a:cubicBezTo>
                  <a:lnTo>
                    <a:pt x="50721" y="49530"/>
                  </a:lnTo>
                  <a:cubicBezTo>
                    <a:pt x="52626" y="49530"/>
                    <a:pt x="52626" y="50482"/>
                    <a:pt x="52626" y="51435"/>
                  </a:cubicBezTo>
                  <a:cubicBezTo>
                    <a:pt x="52626" y="52388"/>
                    <a:pt x="50721" y="51435"/>
                    <a:pt x="49768" y="51435"/>
                  </a:cubicBezTo>
                  <a:cubicBezTo>
                    <a:pt x="46911" y="51435"/>
                    <a:pt x="46911" y="48578"/>
                    <a:pt x="45958" y="46672"/>
                  </a:cubicBezTo>
                  <a:cubicBezTo>
                    <a:pt x="45958" y="45720"/>
                    <a:pt x="45958" y="45720"/>
                    <a:pt x="45006" y="45720"/>
                  </a:cubicBezTo>
                  <a:cubicBezTo>
                    <a:pt x="44053" y="45720"/>
                    <a:pt x="44053" y="46672"/>
                    <a:pt x="44053" y="46672"/>
                  </a:cubicBezTo>
                  <a:cubicBezTo>
                    <a:pt x="45006" y="48578"/>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2623" y="100013"/>
                  </a:moveTo>
                  <a:cubicBezTo>
                    <a:pt x="31671" y="100013"/>
                    <a:pt x="31671" y="100013"/>
                    <a:pt x="31671" y="100965"/>
                  </a:cubicBezTo>
                  <a:cubicBezTo>
                    <a:pt x="31671" y="101917"/>
                    <a:pt x="32623" y="101917"/>
                    <a:pt x="33576" y="101917"/>
                  </a:cubicBezTo>
                  <a:cubicBezTo>
                    <a:pt x="34528" y="101917"/>
                    <a:pt x="34528" y="100965"/>
                    <a:pt x="34528" y="100013"/>
                  </a:cubicBezTo>
                  <a:cubicBezTo>
                    <a:pt x="33576" y="100013"/>
                    <a:pt x="32623" y="100013"/>
                    <a:pt x="32623" y="100013"/>
                  </a:cubicBezTo>
                  <a:close/>
                  <a:moveTo>
                    <a:pt x="32623" y="18097"/>
                  </a:moveTo>
                  <a:cubicBezTo>
                    <a:pt x="32623" y="18097"/>
                    <a:pt x="33576" y="18097"/>
                    <a:pt x="32623" y="18097"/>
                  </a:cubicBezTo>
                  <a:cubicBezTo>
                    <a:pt x="33576" y="18097"/>
                    <a:pt x="33576" y="18097"/>
                    <a:pt x="33576" y="17145"/>
                  </a:cubicBezTo>
                  <a:cubicBezTo>
                    <a:pt x="33576" y="17145"/>
                    <a:pt x="33576" y="17145"/>
                    <a:pt x="32623" y="18097"/>
                  </a:cubicBezTo>
                  <a:cubicBezTo>
                    <a:pt x="32623" y="17145"/>
                    <a:pt x="32623" y="18097"/>
                    <a:pt x="32623" y="18097"/>
                  </a:cubicBezTo>
                  <a:close/>
                  <a:moveTo>
                    <a:pt x="35481" y="118110"/>
                  </a:moveTo>
                  <a:cubicBezTo>
                    <a:pt x="36433" y="115253"/>
                    <a:pt x="34528" y="115253"/>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6675"/>
                    <a:pt x="40243" y="67628"/>
                    <a:pt x="40243" y="68580"/>
                  </a:cubicBezTo>
                  <a:lnTo>
                    <a:pt x="40243" y="68580"/>
                  </a:lnTo>
                  <a:cubicBezTo>
                    <a:pt x="38338" y="68580"/>
                    <a:pt x="37386" y="68580"/>
                    <a:pt x="35481" y="66675"/>
                  </a:cubicBezTo>
                  <a:cubicBezTo>
                    <a:pt x="35481" y="65722"/>
                    <a:pt x="34528" y="65722"/>
                    <a:pt x="33576" y="66675"/>
                  </a:cubicBezTo>
                  <a:cubicBezTo>
                    <a:pt x="33576" y="67628"/>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70485"/>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3101" y="59055"/>
                    <a:pt x="44053" y="59055"/>
                    <a:pt x="45006" y="60960"/>
                  </a:cubicBezTo>
                  <a:close/>
                  <a:moveTo>
                    <a:pt x="34528" y="20003"/>
                  </a:moveTo>
                  <a:lnTo>
                    <a:pt x="34528" y="20003"/>
                  </a:lnTo>
                  <a:cubicBezTo>
                    <a:pt x="36433" y="20003"/>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6433" y="18097"/>
                    <a:pt x="35481" y="18097"/>
                    <a:pt x="34528" y="20003"/>
                  </a:cubicBezTo>
                  <a:close/>
                  <a:moveTo>
                    <a:pt x="36433" y="137160"/>
                  </a:moveTo>
                  <a:cubicBezTo>
                    <a:pt x="36433" y="138113"/>
                    <a:pt x="36433" y="138113"/>
                    <a:pt x="35481" y="139065"/>
                  </a:cubicBezTo>
                  <a:cubicBezTo>
                    <a:pt x="35481" y="139065"/>
                    <a:pt x="35481" y="139065"/>
                    <a:pt x="35481" y="139065"/>
                  </a:cubicBezTo>
                  <a:cubicBezTo>
                    <a:pt x="35481" y="138113"/>
                    <a:pt x="35481" y="138113"/>
                    <a:pt x="36433" y="137160"/>
                  </a:cubicBezTo>
                  <a:close/>
                  <a:moveTo>
                    <a:pt x="41196" y="160972"/>
                  </a:moveTo>
                  <a:cubicBezTo>
                    <a:pt x="40243" y="160020"/>
                    <a:pt x="39291" y="158115"/>
                    <a:pt x="38338" y="158115"/>
                  </a:cubicBezTo>
                  <a:cubicBezTo>
                    <a:pt x="37386" y="158115"/>
                    <a:pt x="36433" y="159067"/>
                    <a:pt x="36433" y="160972"/>
                  </a:cubicBezTo>
                  <a:cubicBezTo>
                    <a:pt x="36433" y="161925"/>
                    <a:pt x="36433" y="162878"/>
                    <a:pt x="36433" y="163830"/>
                  </a:cubicBezTo>
                  <a:cubicBezTo>
                    <a:pt x="36433" y="164782"/>
                    <a:pt x="35481" y="164782"/>
                    <a:pt x="36433" y="165735"/>
                  </a:cubicBezTo>
                  <a:cubicBezTo>
                    <a:pt x="37386" y="165735"/>
                    <a:pt x="37386" y="165735"/>
                    <a:pt x="37386" y="164782"/>
                  </a:cubicBezTo>
                  <a:cubicBezTo>
                    <a:pt x="37386" y="162878"/>
                    <a:pt x="38338" y="162878"/>
                    <a:pt x="40243" y="162878"/>
                  </a:cubicBezTo>
                  <a:cubicBezTo>
                    <a:pt x="41196" y="162878"/>
                    <a:pt x="41196" y="161925"/>
                    <a:pt x="41196" y="160972"/>
                  </a:cubicBezTo>
                  <a:close/>
                  <a:moveTo>
                    <a:pt x="37386" y="101917"/>
                  </a:moveTo>
                  <a:cubicBezTo>
                    <a:pt x="36433" y="101917"/>
                    <a:pt x="36433" y="101917"/>
                    <a:pt x="37386" y="101917"/>
                  </a:cubicBezTo>
                  <a:cubicBezTo>
                    <a:pt x="36433" y="102870"/>
                    <a:pt x="36433" y="103822"/>
                    <a:pt x="37386" y="103822"/>
                  </a:cubicBezTo>
                  <a:cubicBezTo>
                    <a:pt x="37386" y="103822"/>
                    <a:pt x="38338" y="102870"/>
                    <a:pt x="37386" y="101917"/>
                  </a:cubicBezTo>
                  <a:cubicBezTo>
                    <a:pt x="37386" y="101917"/>
                    <a:pt x="37386" y="101917"/>
                    <a:pt x="37386" y="101917"/>
                  </a:cubicBezTo>
                  <a:close/>
                  <a:moveTo>
                    <a:pt x="37386" y="149542"/>
                  </a:moveTo>
                  <a:cubicBezTo>
                    <a:pt x="37386" y="149542"/>
                    <a:pt x="37386" y="149542"/>
                    <a:pt x="37386" y="149542"/>
                  </a:cubicBezTo>
                  <a:cubicBezTo>
                    <a:pt x="36433" y="150495"/>
                    <a:pt x="37386" y="150495"/>
                    <a:pt x="37386" y="149542"/>
                  </a:cubicBezTo>
                  <a:cubicBezTo>
                    <a:pt x="38338" y="150495"/>
                    <a:pt x="38338" y="149542"/>
                    <a:pt x="37386" y="149542"/>
                  </a:cubicBezTo>
                  <a:cubicBezTo>
                    <a:pt x="38338" y="149542"/>
                    <a:pt x="37386" y="149542"/>
                    <a:pt x="37386" y="149542"/>
                  </a:cubicBezTo>
                  <a:close/>
                  <a:moveTo>
                    <a:pt x="39291" y="98107"/>
                  </a:moveTo>
                  <a:cubicBezTo>
                    <a:pt x="40243" y="96203"/>
                    <a:pt x="42148" y="96203"/>
                    <a:pt x="43101" y="95250"/>
                  </a:cubicBezTo>
                  <a:cubicBezTo>
                    <a:pt x="42148" y="95250"/>
                    <a:pt x="40243" y="94297"/>
                    <a:pt x="39291" y="92392"/>
                  </a:cubicBezTo>
                  <a:cubicBezTo>
                    <a:pt x="38338" y="91440"/>
                    <a:pt x="36433" y="91440"/>
                    <a:pt x="36433" y="92392"/>
                  </a:cubicBezTo>
                  <a:cubicBezTo>
                    <a:pt x="36433" y="94297"/>
                    <a:pt x="35481" y="96203"/>
                    <a:pt x="36433" y="98107"/>
                  </a:cubicBezTo>
                  <a:cubicBezTo>
                    <a:pt x="37386" y="99060"/>
                    <a:pt x="38338" y="98107"/>
                    <a:pt x="39291" y="98107"/>
                  </a:cubicBezTo>
                  <a:close/>
                  <a:moveTo>
                    <a:pt x="40243" y="165735"/>
                  </a:moveTo>
                  <a:cubicBezTo>
                    <a:pt x="40243" y="164782"/>
                    <a:pt x="40243" y="164782"/>
                    <a:pt x="40243" y="165735"/>
                  </a:cubicBezTo>
                  <a:cubicBezTo>
                    <a:pt x="39291" y="164782"/>
                    <a:pt x="39291" y="164782"/>
                    <a:pt x="38338" y="165735"/>
                  </a:cubicBezTo>
                  <a:cubicBezTo>
                    <a:pt x="39291" y="165735"/>
                    <a:pt x="39291"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40243" y="120015"/>
                    <a:pt x="39291" y="120015"/>
                    <a:pt x="40243" y="120967"/>
                  </a:cubicBezTo>
                  <a:close/>
                  <a:moveTo>
                    <a:pt x="43101" y="151447"/>
                  </a:moveTo>
                  <a:cubicBezTo>
                    <a:pt x="43101" y="150495"/>
                    <a:pt x="42148" y="149542"/>
                    <a:pt x="41196" y="150495"/>
                  </a:cubicBezTo>
                  <a:cubicBezTo>
                    <a:pt x="40243" y="150495"/>
                    <a:pt x="39291" y="151447"/>
                    <a:pt x="39291" y="152400"/>
                  </a:cubicBezTo>
                  <a:cubicBezTo>
                    <a:pt x="39291" y="153353"/>
                    <a:pt x="40243" y="154305"/>
                    <a:pt x="41196" y="154305"/>
                  </a:cubicBezTo>
                  <a:cubicBezTo>
                    <a:pt x="43101" y="153353"/>
                    <a:pt x="43101" y="152400"/>
                    <a:pt x="43101" y="151447"/>
                  </a:cubicBezTo>
                  <a:close/>
                  <a:moveTo>
                    <a:pt x="41196" y="140970"/>
                  </a:moveTo>
                  <a:cubicBezTo>
                    <a:pt x="42148" y="141922"/>
                    <a:pt x="44053" y="142875"/>
                    <a:pt x="45006" y="141922"/>
                  </a:cubicBezTo>
                  <a:cubicBezTo>
                    <a:pt x="45958" y="140017"/>
                    <a:pt x="47863" y="139065"/>
                    <a:pt x="47863" y="137160"/>
                  </a:cubicBezTo>
                  <a:cubicBezTo>
                    <a:pt x="47863" y="136207"/>
                    <a:pt x="46911" y="135255"/>
                    <a:pt x="46911" y="136207"/>
                  </a:cubicBezTo>
                  <a:cubicBezTo>
                    <a:pt x="45958" y="138113"/>
                    <a:pt x="43101" y="137160"/>
                    <a:pt x="42148" y="139065"/>
                  </a:cubicBezTo>
                  <a:cubicBezTo>
                    <a:pt x="41196" y="140017"/>
                    <a:pt x="40243" y="140017"/>
                    <a:pt x="41196" y="140970"/>
                  </a:cubicBezTo>
                  <a:close/>
                  <a:moveTo>
                    <a:pt x="41196" y="134303"/>
                  </a:moveTo>
                  <a:cubicBezTo>
                    <a:pt x="41196" y="134303"/>
                    <a:pt x="41196" y="134303"/>
                    <a:pt x="41196" y="134303"/>
                  </a:cubicBezTo>
                  <a:cubicBezTo>
                    <a:pt x="41196" y="134303"/>
                    <a:pt x="41196" y="134303"/>
                    <a:pt x="41196" y="134303"/>
                  </a:cubicBezTo>
                  <a:cubicBezTo>
                    <a:pt x="41196" y="134303"/>
                    <a:pt x="41196" y="134303"/>
                    <a:pt x="41196" y="134303"/>
                  </a:cubicBezTo>
                  <a:cubicBezTo>
                    <a:pt x="41196" y="134303"/>
                    <a:pt x="40243" y="134303"/>
                    <a:pt x="41196" y="134303"/>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6"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3"/>
                    <a:pt x="45958" y="97155"/>
                    <a:pt x="45958" y="97155"/>
                  </a:cubicBezTo>
                  <a:cubicBezTo>
                    <a:pt x="45006" y="98107"/>
                    <a:pt x="45006" y="98107"/>
                    <a:pt x="45958" y="99060"/>
                  </a:cubicBezTo>
                  <a:cubicBezTo>
                    <a:pt x="46911" y="100013"/>
                    <a:pt x="47863" y="100013"/>
                    <a:pt x="49768" y="100013"/>
                  </a:cubicBezTo>
                  <a:lnTo>
                    <a:pt x="49768" y="107632"/>
                  </a:lnTo>
                  <a:cubicBezTo>
                    <a:pt x="49768" y="107632"/>
                    <a:pt x="48816" y="106680"/>
                    <a:pt x="47863" y="106680"/>
                  </a:cubicBezTo>
                  <a:lnTo>
                    <a:pt x="47863" y="106680"/>
                  </a:lnTo>
                  <a:cubicBezTo>
                    <a:pt x="47863" y="107632"/>
                    <a:pt x="48816" y="107632"/>
                    <a:pt x="49768" y="107632"/>
                  </a:cubicBezTo>
                  <a:cubicBezTo>
                    <a:pt x="50721" y="109538"/>
                    <a:pt x="51673" y="109538"/>
                    <a:pt x="52626" y="107632"/>
                  </a:cubicBezTo>
                  <a:cubicBezTo>
                    <a:pt x="52626" y="106680"/>
                    <a:pt x="52626" y="105728"/>
                    <a:pt x="52626" y="104775"/>
                  </a:cubicBezTo>
                  <a:cubicBezTo>
                    <a:pt x="52626" y="103822"/>
                    <a:pt x="54531" y="102870"/>
                    <a:pt x="53578" y="101917"/>
                  </a:cubicBezTo>
                  <a:cubicBezTo>
                    <a:pt x="52626" y="100965"/>
                    <a:pt x="51673" y="100965"/>
                    <a:pt x="49768" y="100965"/>
                  </a:cubicBezTo>
                  <a:cubicBezTo>
                    <a:pt x="47863" y="99060"/>
                    <a:pt x="49768" y="98107"/>
                    <a:pt x="49768" y="97155"/>
                  </a:cubicBezTo>
                  <a:close/>
                  <a:moveTo>
                    <a:pt x="44053" y="105728"/>
                  </a:moveTo>
                  <a:cubicBezTo>
                    <a:pt x="44053" y="105728"/>
                    <a:pt x="45958" y="105728"/>
                    <a:pt x="45958" y="104775"/>
                  </a:cubicBezTo>
                  <a:cubicBezTo>
                    <a:pt x="46911" y="103822"/>
                    <a:pt x="45958" y="102870"/>
                    <a:pt x="45006" y="101917"/>
                  </a:cubicBezTo>
                  <a:cubicBezTo>
                    <a:pt x="45006" y="100965"/>
                    <a:pt x="45006" y="100965"/>
                    <a:pt x="44053" y="100965"/>
                  </a:cubicBezTo>
                  <a:cubicBezTo>
                    <a:pt x="44053" y="100965"/>
                    <a:pt x="44053" y="100965"/>
                    <a:pt x="44053" y="100965"/>
                  </a:cubicBezTo>
                  <a:cubicBezTo>
                    <a:pt x="44053" y="101917"/>
                    <a:pt x="45006" y="101917"/>
                    <a:pt x="45006" y="101917"/>
                  </a:cubicBezTo>
                  <a:lnTo>
                    <a:pt x="44053" y="103822"/>
                  </a:lnTo>
                  <a:cubicBezTo>
                    <a:pt x="44053" y="104775"/>
                    <a:pt x="42148" y="105728"/>
                    <a:pt x="44053" y="105728"/>
                  </a:cubicBezTo>
                  <a:close/>
                  <a:moveTo>
                    <a:pt x="48816" y="82867"/>
                  </a:moveTo>
                  <a:cubicBezTo>
                    <a:pt x="47863" y="81915"/>
                    <a:pt x="46911" y="80010"/>
                    <a:pt x="45958" y="79057"/>
                  </a:cubicBezTo>
                  <a:cubicBezTo>
                    <a:pt x="45958" y="78105"/>
                    <a:pt x="44053" y="77153"/>
                    <a:pt x="44053" y="77153"/>
                  </a:cubicBezTo>
                  <a:cubicBezTo>
                    <a:pt x="42148" y="78105"/>
                    <a:pt x="45006" y="78105"/>
                    <a:pt x="44053" y="79057"/>
                  </a:cubicBezTo>
                  <a:lnTo>
                    <a:pt x="44053" y="80963"/>
                  </a:lnTo>
                  <a:cubicBezTo>
                    <a:pt x="43101" y="83820"/>
                    <a:pt x="43101" y="83820"/>
                    <a:pt x="46911" y="83820"/>
                  </a:cubicBezTo>
                  <a:cubicBezTo>
                    <a:pt x="46911" y="83820"/>
                    <a:pt x="47863" y="82867"/>
                    <a:pt x="48816" y="82867"/>
                  </a:cubicBezTo>
                  <a:close/>
                  <a:moveTo>
                    <a:pt x="44053" y="14288"/>
                  </a:moveTo>
                  <a:cubicBezTo>
                    <a:pt x="44053" y="15240"/>
                    <a:pt x="44053" y="15240"/>
                    <a:pt x="44053" y="14288"/>
                  </a:cubicBezTo>
                  <a:cubicBezTo>
                    <a:pt x="46911" y="13335"/>
                    <a:pt x="48816"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6" y="160020"/>
                  </a:moveTo>
                  <a:cubicBezTo>
                    <a:pt x="47863" y="159067"/>
                    <a:pt x="46911" y="158115"/>
                    <a:pt x="45006" y="157163"/>
                  </a:cubicBezTo>
                  <a:cubicBezTo>
                    <a:pt x="45006" y="157163"/>
                    <a:pt x="44053" y="157163"/>
                    <a:pt x="44053" y="158115"/>
                  </a:cubicBezTo>
                  <a:cubicBezTo>
                    <a:pt x="44053" y="160020"/>
                    <a:pt x="45006" y="160972"/>
                    <a:pt x="46911" y="161925"/>
                  </a:cubicBezTo>
                  <a:cubicBezTo>
                    <a:pt x="47863" y="162878"/>
                    <a:pt x="47863" y="161925"/>
                    <a:pt x="48816" y="160020"/>
                  </a:cubicBezTo>
                  <a:close/>
                  <a:moveTo>
                    <a:pt x="46911" y="123825"/>
                  </a:moveTo>
                  <a:cubicBezTo>
                    <a:pt x="46911" y="124778"/>
                    <a:pt x="46911" y="124778"/>
                    <a:pt x="45958" y="125730"/>
                  </a:cubicBezTo>
                  <a:lnTo>
                    <a:pt x="45958" y="125730"/>
                  </a:lnTo>
                  <a:cubicBezTo>
                    <a:pt x="45958" y="124778"/>
                    <a:pt x="45958" y="124778"/>
                    <a:pt x="46911" y="123825"/>
                  </a:cubicBezTo>
                  <a:close/>
                  <a:moveTo>
                    <a:pt x="48816"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5257"/>
                    <a:pt x="48816" y="155257"/>
                    <a:pt x="48816" y="154305"/>
                  </a:cubicBezTo>
                  <a:cubicBezTo>
                    <a:pt x="48816" y="154305"/>
                    <a:pt x="48816" y="154305"/>
                    <a:pt x="48816"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6" y="74295"/>
                    <a:pt x="46911" y="74295"/>
                    <a:pt x="46911" y="75247"/>
                  </a:cubicBezTo>
                  <a:cubicBezTo>
                    <a:pt x="45958" y="77153"/>
                    <a:pt x="46911" y="78105"/>
                    <a:pt x="48816" y="79057"/>
                  </a:cubicBezTo>
                  <a:cubicBezTo>
                    <a:pt x="50721" y="80010"/>
                    <a:pt x="49768" y="78105"/>
                    <a:pt x="49768" y="77153"/>
                  </a:cubicBezTo>
                  <a:cubicBezTo>
                    <a:pt x="50721" y="76200"/>
                    <a:pt x="50721" y="77153"/>
                    <a:pt x="51673" y="77153"/>
                  </a:cubicBezTo>
                  <a:cubicBezTo>
                    <a:pt x="52626" y="77153"/>
                    <a:pt x="53578" y="79057"/>
                    <a:pt x="54531" y="78105"/>
                  </a:cubicBezTo>
                  <a:cubicBezTo>
                    <a:pt x="54531" y="77153"/>
                    <a:pt x="54531" y="75247"/>
                    <a:pt x="52626" y="75247"/>
                  </a:cubicBezTo>
                  <a:close/>
                  <a:moveTo>
                    <a:pt x="48816" y="27622"/>
                  </a:moveTo>
                  <a:cubicBezTo>
                    <a:pt x="47863" y="27622"/>
                    <a:pt x="47863" y="27622"/>
                    <a:pt x="46911" y="28575"/>
                  </a:cubicBezTo>
                  <a:cubicBezTo>
                    <a:pt x="46911" y="29528"/>
                    <a:pt x="46911" y="29528"/>
                    <a:pt x="47863" y="29528"/>
                  </a:cubicBezTo>
                  <a:cubicBezTo>
                    <a:pt x="48816" y="29528"/>
                    <a:pt x="48816" y="29528"/>
                    <a:pt x="48816" y="27622"/>
                  </a:cubicBezTo>
                  <a:cubicBezTo>
                    <a:pt x="49768" y="27622"/>
                    <a:pt x="48816" y="27622"/>
                    <a:pt x="48816" y="27622"/>
                  </a:cubicBezTo>
                  <a:close/>
                  <a:moveTo>
                    <a:pt x="49768" y="165735"/>
                  </a:moveTo>
                  <a:cubicBezTo>
                    <a:pt x="49768" y="164782"/>
                    <a:pt x="49768" y="164782"/>
                    <a:pt x="49768" y="165735"/>
                  </a:cubicBezTo>
                  <a:cubicBezTo>
                    <a:pt x="47863" y="164782"/>
                    <a:pt x="47863" y="165735"/>
                    <a:pt x="47863" y="165735"/>
                  </a:cubicBezTo>
                  <a:cubicBezTo>
                    <a:pt x="47863" y="166688"/>
                    <a:pt x="47863" y="166688"/>
                    <a:pt x="48816" y="166688"/>
                  </a:cubicBezTo>
                  <a:cubicBezTo>
                    <a:pt x="49768" y="166688"/>
                    <a:pt x="49768" y="166688"/>
                    <a:pt x="49768" y="165735"/>
                  </a:cubicBezTo>
                  <a:close/>
                  <a:moveTo>
                    <a:pt x="50721" y="82867"/>
                  </a:moveTo>
                  <a:cubicBezTo>
                    <a:pt x="50721" y="81915"/>
                    <a:pt x="49768" y="82867"/>
                    <a:pt x="48816" y="82867"/>
                  </a:cubicBezTo>
                  <a:cubicBezTo>
                    <a:pt x="48816" y="83820"/>
                    <a:pt x="48816" y="84772"/>
                    <a:pt x="49768" y="84772"/>
                  </a:cubicBezTo>
                  <a:cubicBezTo>
                    <a:pt x="50721" y="84772"/>
                    <a:pt x="50721" y="83820"/>
                    <a:pt x="50721" y="82867"/>
                  </a:cubicBezTo>
                  <a:close/>
                  <a:moveTo>
                    <a:pt x="51673" y="53340"/>
                  </a:moveTo>
                  <a:cubicBezTo>
                    <a:pt x="51673" y="53340"/>
                    <a:pt x="51673" y="53340"/>
                    <a:pt x="51673" y="53340"/>
                  </a:cubicBezTo>
                  <a:cubicBezTo>
                    <a:pt x="49768" y="54292"/>
                    <a:pt x="48816" y="53340"/>
                    <a:pt x="48816" y="52388"/>
                  </a:cubicBezTo>
                  <a:cubicBezTo>
                    <a:pt x="48816" y="51435"/>
                    <a:pt x="48816" y="51435"/>
                    <a:pt x="49768" y="51435"/>
                  </a:cubicBezTo>
                  <a:cubicBezTo>
                    <a:pt x="50721" y="51435"/>
                    <a:pt x="52626" y="51435"/>
                    <a:pt x="51673" y="53340"/>
                  </a:cubicBezTo>
                  <a:close/>
                  <a:moveTo>
                    <a:pt x="49768" y="119063"/>
                  </a:moveTo>
                  <a:lnTo>
                    <a:pt x="49768" y="119063"/>
                  </a:lnTo>
                  <a:cubicBezTo>
                    <a:pt x="49768" y="120015"/>
                    <a:pt x="49768" y="120015"/>
                    <a:pt x="49768" y="119063"/>
                  </a:cubicBezTo>
                  <a:lnTo>
                    <a:pt x="49768" y="119063"/>
                  </a:lnTo>
                  <a:lnTo>
                    <a:pt x="49768" y="119063"/>
                  </a:lnTo>
                  <a:close/>
                  <a:moveTo>
                    <a:pt x="50721" y="67628"/>
                  </a:moveTo>
                  <a:cubicBezTo>
                    <a:pt x="50721" y="67628"/>
                    <a:pt x="50721" y="67628"/>
                    <a:pt x="50721" y="67628"/>
                  </a:cubicBezTo>
                  <a:lnTo>
                    <a:pt x="50721" y="67628"/>
                  </a:lnTo>
                  <a:cubicBezTo>
                    <a:pt x="49768" y="66675"/>
                    <a:pt x="49768" y="66675"/>
                    <a:pt x="50721" y="67628"/>
                  </a:cubicBezTo>
                  <a:cubicBezTo>
                    <a:pt x="49768" y="67628"/>
                    <a:pt x="49768" y="67628"/>
                    <a:pt x="50721" y="67628"/>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1673" y="169545"/>
                    <a:pt x="51673" y="169545"/>
                    <a:pt x="51673" y="169545"/>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4531" y="117157"/>
                  </a:moveTo>
                  <a:cubicBezTo>
                    <a:pt x="54531" y="118110"/>
                    <a:pt x="54531" y="118110"/>
                    <a:pt x="53578" y="118110"/>
                  </a:cubicBezTo>
                  <a:cubicBezTo>
                    <a:pt x="52626" y="119063"/>
                    <a:pt x="51673" y="118110"/>
                    <a:pt x="52626" y="120015"/>
                  </a:cubicBezTo>
                  <a:cubicBezTo>
                    <a:pt x="52626" y="120967"/>
                    <a:pt x="53578" y="121920"/>
                    <a:pt x="54531" y="120967"/>
                  </a:cubicBezTo>
                  <a:cubicBezTo>
                    <a:pt x="55483" y="120967"/>
                    <a:pt x="55483" y="120015"/>
                    <a:pt x="55483" y="119063"/>
                  </a:cubicBezTo>
                  <a:cubicBezTo>
                    <a:pt x="55483" y="119063"/>
                    <a:pt x="55483" y="118110"/>
                    <a:pt x="54531" y="117157"/>
                  </a:cubicBezTo>
                  <a:close/>
                  <a:moveTo>
                    <a:pt x="54531" y="99060"/>
                  </a:moveTo>
                  <a:cubicBezTo>
                    <a:pt x="55483" y="99060"/>
                    <a:pt x="54531" y="98107"/>
                    <a:pt x="54531" y="97155"/>
                  </a:cubicBezTo>
                  <a:cubicBezTo>
                    <a:pt x="54531" y="96203"/>
                    <a:pt x="54531" y="95250"/>
                    <a:pt x="53578" y="95250"/>
                  </a:cubicBezTo>
                  <a:cubicBezTo>
                    <a:pt x="52626" y="95250"/>
                    <a:pt x="51673" y="96203"/>
                    <a:pt x="51673" y="96203"/>
                  </a:cubicBezTo>
                  <a:cubicBezTo>
                    <a:pt x="52626" y="98107"/>
                    <a:pt x="53578" y="99060"/>
                    <a:pt x="54531" y="99060"/>
                  </a:cubicBezTo>
                  <a:close/>
                  <a:moveTo>
                    <a:pt x="53578" y="155257"/>
                  </a:moveTo>
                  <a:cubicBezTo>
                    <a:pt x="53578" y="154305"/>
                    <a:pt x="53578" y="154305"/>
                    <a:pt x="53578" y="155257"/>
                  </a:cubicBezTo>
                  <a:cubicBezTo>
                    <a:pt x="52626" y="155257"/>
                    <a:pt x="52626" y="155257"/>
                    <a:pt x="53578" y="155257"/>
                  </a:cubicBezTo>
                  <a:cubicBezTo>
                    <a:pt x="52626" y="155257"/>
                    <a:pt x="53578" y="155257"/>
                    <a:pt x="53578" y="155257"/>
                  </a:cubicBezTo>
                  <a:cubicBezTo>
                    <a:pt x="53578" y="155257"/>
                    <a:pt x="53578" y="155257"/>
                    <a:pt x="53578" y="155257"/>
                  </a:cubicBezTo>
                  <a:close/>
                  <a:moveTo>
                    <a:pt x="55483" y="81915"/>
                  </a:moveTo>
                  <a:lnTo>
                    <a:pt x="55483" y="81915"/>
                  </a:lnTo>
                  <a:cubicBezTo>
                    <a:pt x="54531" y="80963"/>
                    <a:pt x="53578" y="81915"/>
                    <a:pt x="55483" y="81915"/>
                  </a:cubicBezTo>
                  <a:cubicBezTo>
                    <a:pt x="54531" y="81915"/>
                    <a:pt x="54531" y="81915"/>
                    <a:pt x="55483" y="81915"/>
                  </a:cubicBezTo>
                  <a:cubicBezTo>
                    <a:pt x="54531" y="81915"/>
                    <a:pt x="55483" y="81915"/>
                    <a:pt x="55483" y="81915"/>
                  </a:cubicBezTo>
                  <a:close/>
                  <a:moveTo>
                    <a:pt x="55483" y="86678"/>
                  </a:moveTo>
                  <a:cubicBezTo>
                    <a:pt x="55483" y="86678"/>
                    <a:pt x="55483" y="86678"/>
                    <a:pt x="55483" y="86678"/>
                  </a:cubicBezTo>
                  <a:cubicBezTo>
                    <a:pt x="56436" y="85725"/>
                    <a:pt x="56436" y="85725"/>
                    <a:pt x="55483" y="85725"/>
                  </a:cubicBezTo>
                  <a:cubicBezTo>
                    <a:pt x="55483" y="85725"/>
                    <a:pt x="54531" y="85725"/>
                    <a:pt x="55483" y="86678"/>
                  </a:cubicBezTo>
                  <a:cubicBezTo>
                    <a:pt x="54531" y="86678"/>
                    <a:pt x="54531" y="86678"/>
                    <a:pt x="55483" y="86678"/>
                  </a:cubicBezTo>
                  <a:close/>
                  <a:moveTo>
                    <a:pt x="56436" y="103822"/>
                  </a:moveTo>
                  <a:cubicBezTo>
                    <a:pt x="56436" y="103822"/>
                    <a:pt x="56436" y="102870"/>
                    <a:pt x="55483" y="102870"/>
                  </a:cubicBezTo>
                  <a:lnTo>
                    <a:pt x="54531" y="103822"/>
                  </a:lnTo>
                  <a:cubicBezTo>
                    <a:pt x="54531" y="103822"/>
                    <a:pt x="54531" y="104775"/>
                    <a:pt x="54531" y="104775"/>
                  </a:cubicBezTo>
                  <a:cubicBezTo>
                    <a:pt x="55483" y="104775"/>
                    <a:pt x="55483" y="104775"/>
                    <a:pt x="56436" y="103822"/>
                  </a:cubicBezTo>
                  <a:close/>
                  <a:moveTo>
                    <a:pt x="59293" y="160020"/>
                  </a:moveTo>
                  <a:cubicBezTo>
                    <a:pt x="59293" y="160020"/>
                    <a:pt x="59293" y="160020"/>
                    <a:pt x="59293" y="160020"/>
                  </a:cubicBezTo>
                  <a:cubicBezTo>
                    <a:pt x="58341" y="160020"/>
                    <a:pt x="58341" y="160020"/>
                    <a:pt x="59293" y="160020"/>
                  </a:cubicBezTo>
                  <a:lnTo>
                    <a:pt x="59293" y="160020"/>
                  </a:lnTo>
                  <a:cubicBezTo>
                    <a:pt x="59293" y="160972"/>
                    <a:pt x="59293" y="160972"/>
                    <a:pt x="59293" y="160020"/>
                  </a:cubicBezTo>
                  <a:close/>
                  <a:moveTo>
                    <a:pt x="60246" y="66675"/>
                  </a:moveTo>
                  <a:cubicBezTo>
                    <a:pt x="60246" y="65722"/>
                    <a:pt x="59293" y="65722"/>
                    <a:pt x="60246" y="66675"/>
                  </a:cubicBezTo>
                  <a:cubicBezTo>
                    <a:pt x="59293" y="65722"/>
                    <a:pt x="59293" y="66675"/>
                    <a:pt x="60246" y="66675"/>
                  </a:cubicBezTo>
                  <a:cubicBezTo>
                    <a:pt x="59293" y="66675"/>
                    <a:pt x="59293" y="66675"/>
                    <a:pt x="60246" y="66675"/>
                  </a:cubicBezTo>
                  <a:lnTo>
                    <a:pt x="60246" y="66675"/>
                  </a:lnTo>
                  <a:close/>
                  <a:moveTo>
                    <a:pt x="61198" y="60007"/>
                  </a:moveTo>
                  <a:cubicBezTo>
                    <a:pt x="61198" y="60007"/>
                    <a:pt x="61198" y="60007"/>
                    <a:pt x="61198" y="60007"/>
                  </a:cubicBezTo>
                  <a:cubicBezTo>
                    <a:pt x="61198" y="60007"/>
                    <a:pt x="61198" y="60007"/>
                    <a:pt x="61198" y="60007"/>
                  </a:cubicBezTo>
                  <a:cubicBezTo>
                    <a:pt x="61198" y="60960"/>
                    <a:pt x="61198" y="60960"/>
                    <a:pt x="61198" y="60007"/>
                  </a:cubicBezTo>
                  <a:lnTo>
                    <a:pt x="61198" y="60007"/>
                  </a:lnTo>
                  <a:close/>
                  <a:moveTo>
                    <a:pt x="63103" y="38100"/>
                  </a:moveTo>
                  <a:cubicBezTo>
                    <a:pt x="63103" y="37147"/>
                    <a:pt x="62151" y="37147"/>
                    <a:pt x="63103" y="38100"/>
                  </a:cubicBezTo>
                  <a:cubicBezTo>
                    <a:pt x="61198" y="37147"/>
                    <a:pt x="61198" y="38100"/>
                    <a:pt x="61198" y="38100"/>
                  </a:cubicBezTo>
                  <a:cubicBezTo>
                    <a:pt x="61198" y="39053"/>
                    <a:pt x="62151" y="39053"/>
                    <a:pt x="63103" y="38100"/>
                  </a:cubicBezTo>
                  <a:cubicBezTo>
                    <a:pt x="63103" y="39053"/>
                    <a:pt x="63103" y="39053"/>
                    <a:pt x="63103"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3815"/>
                    <a:pt x="65961" y="42863"/>
                  </a:cubicBezTo>
                  <a:close/>
                  <a:moveTo>
                    <a:pt x="119301" y="20003"/>
                  </a:moveTo>
                  <a:cubicBezTo>
                    <a:pt x="119301" y="20003"/>
                    <a:pt x="119301" y="20003"/>
                    <a:pt x="119301" y="20003"/>
                  </a:cubicBezTo>
                  <a:cubicBezTo>
                    <a:pt x="119301" y="20003"/>
                    <a:pt x="119301" y="20003"/>
                    <a:pt x="119301" y="20003"/>
                  </a:cubicBezTo>
                  <a:lnTo>
                    <a:pt x="119301" y="20003"/>
                  </a:lnTo>
                  <a:cubicBezTo>
                    <a:pt x="120253" y="20003"/>
                    <a:pt x="119301" y="20003"/>
                    <a:pt x="119301" y="20003"/>
                  </a:cubicBezTo>
                  <a:close/>
                  <a:moveTo>
                    <a:pt x="121206" y="119063"/>
                  </a:moveTo>
                  <a:cubicBezTo>
                    <a:pt x="121206" y="119063"/>
                    <a:pt x="120253" y="119063"/>
                    <a:pt x="121206" y="119063"/>
                  </a:cubicBezTo>
                  <a:lnTo>
                    <a:pt x="121206" y="119063"/>
                  </a:lnTo>
                  <a:cubicBezTo>
                    <a:pt x="120253" y="120015"/>
                    <a:pt x="120253" y="120015"/>
                    <a:pt x="121206" y="119063"/>
                  </a:cubicBezTo>
                  <a:cubicBezTo>
                    <a:pt x="120253" y="120015"/>
                    <a:pt x="121206" y="120015"/>
                    <a:pt x="121206" y="119063"/>
                  </a:cubicBezTo>
                  <a:close/>
                  <a:moveTo>
                    <a:pt x="121206" y="66675"/>
                  </a:moveTo>
                  <a:lnTo>
                    <a:pt x="121206" y="66675"/>
                  </a:lnTo>
                  <a:cubicBezTo>
                    <a:pt x="121206" y="66675"/>
                    <a:pt x="121206" y="66675"/>
                    <a:pt x="121206" y="66675"/>
                  </a:cubicBezTo>
                  <a:cubicBezTo>
                    <a:pt x="121206" y="65722"/>
                    <a:pt x="121206" y="65722"/>
                    <a:pt x="121206" y="66675"/>
                  </a:cubicBezTo>
                  <a:lnTo>
                    <a:pt x="121206"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6"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2158" y="139065"/>
                  </a:moveTo>
                  <a:cubicBezTo>
                    <a:pt x="122158" y="139065"/>
                    <a:pt x="122158" y="139065"/>
                    <a:pt x="122158" y="139065"/>
                  </a:cubicBezTo>
                  <a:cubicBezTo>
                    <a:pt x="122158" y="138113"/>
                    <a:pt x="122158" y="138113"/>
                    <a:pt x="122158" y="139065"/>
                  </a:cubicBezTo>
                  <a:cubicBezTo>
                    <a:pt x="122158" y="138113"/>
                    <a:pt x="122158" y="138113"/>
                    <a:pt x="122158" y="139065"/>
                  </a:cubicBezTo>
                  <a:cubicBezTo>
                    <a:pt x="121206" y="139065"/>
                    <a:pt x="121206" y="139065"/>
                    <a:pt x="122158" y="139065"/>
                  </a:cubicBezTo>
                  <a:close/>
                  <a:moveTo>
                    <a:pt x="122158" y="46672"/>
                  </a:moveTo>
                  <a:cubicBezTo>
                    <a:pt x="123111" y="47625"/>
                    <a:pt x="124063" y="47625"/>
                    <a:pt x="125016" y="47625"/>
                  </a:cubicBezTo>
                  <a:cubicBezTo>
                    <a:pt x="125016" y="49530"/>
                    <a:pt x="124063" y="50482"/>
                    <a:pt x="123111" y="51435"/>
                  </a:cubicBezTo>
                  <a:cubicBezTo>
                    <a:pt x="122158" y="52388"/>
                    <a:pt x="124063" y="53340"/>
                    <a:pt x="124063" y="53340"/>
                  </a:cubicBezTo>
                  <a:cubicBezTo>
                    <a:pt x="125016" y="53340"/>
                    <a:pt x="125016" y="53340"/>
                    <a:pt x="125016" y="52388"/>
                  </a:cubicBezTo>
                  <a:cubicBezTo>
                    <a:pt x="125016" y="48578"/>
                    <a:pt x="127873" y="49530"/>
                    <a:pt x="128826" y="49530"/>
                  </a:cubicBezTo>
                  <a:cubicBezTo>
                    <a:pt x="130731" y="53340"/>
                    <a:pt x="130731" y="53340"/>
                    <a:pt x="134541" y="50482"/>
                  </a:cubicBezTo>
                  <a:cubicBezTo>
                    <a:pt x="134541" y="50482"/>
                    <a:pt x="135493" y="50482"/>
                    <a:pt x="135493" y="49530"/>
                  </a:cubicBezTo>
                  <a:cubicBezTo>
                    <a:pt x="135493" y="49530"/>
                    <a:pt x="136446" y="47625"/>
                    <a:pt x="136446" y="48578"/>
                  </a:cubicBezTo>
                  <a:cubicBezTo>
                    <a:pt x="137398" y="48578"/>
                    <a:pt x="136446" y="49530"/>
                    <a:pt x="136446" y="50482"/>
                  </a:cubicBezTo>
                  <a:cubicBezTo>
                    <a:pt x="134541" y="52388"/>
                    <a:pt x="135493" y="54292"/>
                    <a:pt x="137398" y="55245"/>
                  </a:cubicBezTo>
                  <a:cubicBezTo>
                    <a:pt x="138351" y="56197"/>
                    <a:pt x="139303" y="57150"/>
                    <a:pt x="140256" y="56197"/>
                  </a:cubicBezTo>
                  <a:cubicBezTo>
                    <a:pt x="141208" y="55245"/>
                    <a:pt x="139303" y="52388"/>
                    <a:pt x="142161" y="51435"/>
                  </a:cubicBezTo>
                  <a:cubicBezTo>
                    <a:pt x="141208" y="51435"/>
                    <a:pt x="141208" y="51435"/>
                    <a:pt x="140256" y="51435"/>
                  </a:cubicBezTo>
                  <a:cubicBezTo>
                    <a:pt x="139303" y="51435"/>
                    <a:pt x="138351" y="51435"/>
                    <a:pt x="138351" y="52388"/>
                  </a:cubicBezTo>
                  <a:cubicBezTo>
                    <a:pt x="138351" y="52388"/>
                    <a:pt x="137398" y="53340"/>
                    <a:pt x="137398" y="53340"/>
                  </a:cubicBezTo>
                  <a:cubicBezTo>
                    <a:pt x="136446" y="53340"/>
                    <a:pt x="137398" y="52388"/>
                    <a:pt x="137398" y="51435"/>
                  </a:cubicBezTo>
                  <a:cubicBezTo>
                    <a:pt x="137398" y="50482"/>
                    <a:pt x="138351" y="50482"/>
                    <a:pt x="138351" y="50482"/>
                  </a:cubicBezTo>
                  <a:cubicBezTo>
                    <a:pt x="141208" y="46672"/>
                    <a:pt x="141208" y="46672"/>
                    <a:pt x="136446" y="44767"/>
                  </a:cubicBezTo>
                  <a:cubicBezTo>
                    <a:pt x="135493" y="44767"/>
                    <a:pt x="134541" y="43815"/>
                    <a:pt x="135493" y="42863"/>
                  </a:cubicBezTo>
                  <a:cubicBezTo>
                    <a:pt x="135493" y="41910"/>
                    <a:pt x="136446" y="41910"/>
                    <a:pt x="137398" y="41910"/>
                  </a:cubicBezTo>
                  <a:cubicBezTo>
                    <a:pt x="138351" y="41910"/>
                    <a:pt x="139303" y="41910"/>
                    <a:pt x="139303" y="42863"/>
                  </a:cubicBezTo>
                  <a:cubicBezTo>
                    <a:pt x="141208" y="43815"/>
                    <a:pt x="143113" y="43815"/>
                    <a:pt x="145018" y="42863"/>
                  </a:cubicBezTo>
                  <a:cubicBezTo>
                    <a:pt x="145018" y="44767"/>
                    <a:pt x="143113" y="45720"/>
                    <a:pt x="143113" y="47625"/>
                  </a:cubicBezTo>
                  <a:cubicBezTo>
                    <a:pt x="145018" y="47625"/>
                    <a:pt x="145971" y="50482"/>
                    <a:pt x="147876" y="48578"/>
                  </a:cubicBezTo>
                  <a:cubicBezTo>
                    <a:pt x="147876" y="48578"/>
                    <a:pt x="148828" y="48578"/>
                    <a:pt x="148828" y="49530"/>
                  </a:cubicBezTo>
                  <a:cubicBezTo>
                    <a:pt x="149781" y="50482"/>
                    <a:pt x="149781" y="51435"/>
                    <a:pt x="151686" y="50482"/>
                  </a:cubicBezTo>
                  <a:lnTo>
                    <a:pt x="151686" y="49530"/>
                  </a:lnTo>
                  <a:cubicBezTo>
                    <a:pt x="151686" y="47625"/>
                    <a:pt x="150733" y="47625"/>
                    <a:pt x="148828" y="47625"/>
                  </a:cubicBezTo>
                  <a:cubicBezTo>
                    <a:pt x="148828" y="47625"/>
                    <a:pt x="147876" y="47625"/>
                    <a:pt x="147876" y="47625"/>
                  </a:cubicBezTo>
                  <a:lnTo>
                    <a:pt x="144066" y="41910"/>
                  </a:lnTo>
                  <a:cubicBezTo>
                    <a:pt x="141208" y="40005"/>
                    <a:pt x="139303" y="37147"/>
                    <a:pt x="134541" y="38100"/>
                  </a:cubicBezTo>
                  <a:cubicBezTo>
                    <a:pt x="133588" y="38100"/>
                    <a:pt x="132636" y="37147"/>
                    <a:pt x="131683" y="37147"/>
                  </a:cubicBezTo>
                  <a:cubicBezTo>
                    <a:pt x="131683" y="36195"/>
                    <a:pt x="130731" y="36195"/>
                    <a:pt x="130731" y="36195"/>
                  </a:cubicBezTo>
                  <a:cubicBezTo>
                    <a:pt x="130731" y="36195"/>
                    <a:pt x="129778" y="36195"/>
                    <a:pt x="130731" y="37147"/>
                  </a:cubicBezTo>
                  <a:cubicBezTo>
                    <a:pt x="130731" y="38100"/>
                    <a:pt x="131683" y="38100"/>
                    <a:pt x="132636" y="38100"/>
                  </a:cubicBezTo>
                  <a:cubicBezTo>
                    <a:pt x="131683" y="40005"/>
                    <a:pt x="131683" y="40957"/>
                    <a:pt x="132636" y="43815"/>
                  </a:cubicBezTo>
                  <a:cubicBezTo>
                    <a:pt x="133588" y="46672"/>
                    <a:pt x="131683" y="46672"/>
                    <a:pt x="129778" y="46672"/>
                  </a:cubicBezTo>
                  <a:cubicBezTo>
                    <a:pt x="128826" y="45720"/>
                    <a:pt x="127873" y="43815"/>
                    <a:pt x="126921" y="45720"/>
                  </a:cubicBezTo>
                  <a:cubicBezTo>
                    <a:pt x="125016" y="48578"/>
                    <a:pt x="124063" y="46672"/>
                    <a:pt x="123111" y="45720"/>
                  </a:cubicBezTo>
                  <a:cubicBezTo>
                    <a:pt x="124063" y="45720"/>
                    <a:pt x="123111" y="45720"/>
                    <a:pt x="122158" y="46672"/>
                  </a:cubicBezTo>
                  <a:lnTo>
                    <a:pt x="122158"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6" y="31432"/>
                    <a:pt x="126921" y="32385"/>
                    <a:pt x="126921" y="32385"/>
                  </a:cubicBezTo>
                  <a:lnTo>
                    <a:pt x="126921" y="33338"/>
                  </a:lnTo>
                  <a:cubicBezTo>
                    <a:pt x="125968" y="32385"/>
                    <a:pt x="125016" y="31432"/>
                    <a:pt x="123111" y="31432"/>
                  </a:cubicBezTo>
                  <a:cubicBezTo>
                    <a:pt x="123111" y="30480"/>
                    <a:pt x="123111" y="29528"/>
                    <a:pt x="122158" y="29528"/>
                  </a:cubicBezTo>
                  <a:lnTo>
                    <a:pt x="122158" y="29528"/>
                  </a:lnTo>
                  <a:cubicBezTo>
                    <a:pt x="122158" y="30480"/>
                    <a:pt x="123111"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3"/>
                    <a:pt x="134541" y="56197"/>
                    <a:pt x="131683" y="56197"/>
                  </a:cubicBezTo>
                  <a:cubicBezTo>
                    <a:pt x="130731" y="56197"/>
                    <a:pt x="129778" y="53340"/>
                    <a:pt x="128826" y="54292"/>
                  </a:cubicBezTo>
                  <a:cubicBezTo>
                    <a:pt x="126921" y="55245"/>
                    <a:pt x="129778" y="57150"/>
                    <a:pt x="129778" y="58103"/>
                  </a:cubicBezTo>
                  <a:lnTo>
                    <a:pt x="129778" y="60007"/>
                  </a:lnTo>
                  <a:cubicBezTo>
                    <a:pt x="130731" y="60960"/>
                    <a:pt x="131683" y="62865"/>
                    <a:pt x="131683" y="63817"/>
                  </a:cubicBezTo>
                  <a:cubicBezTo>
                    <a:pt x="129778" y="62865"/>
                    <a:pt x="128826" y="61913"/>
                    <a:pt x="129778" y="60007"/>
                  </a:cubicBezTo>
                  <a:cubicBezTo>
                    <a:pt x="127873" y="59055"/>
                    <a:pt x="125016" y="60960"/>
                    <a:pt x="124063" y="58103"/>
                  </a:cubicBezTo>
                  <a:lnTo>
                    <a:pt x="124063" y="58103"/>
                  </a:lnTo>
                  <a:cubicBezTo>
                    <a:pt x="121206" y="59055"/>
                    <a:pt x="122158" y="60960"/>
                    <a:pt x="124063" y="61913"/>
                  </a:cubicBezTo>
                  <a:cubicBezTo>
                    <a:pt x="125968" y="62865"/>
                    <a:pt x="127873" y="64770"/>
                    <a:pt x="127873" y="65722"/>
                  </a:cubicBezTo>
                  <a:close/>
                  <a:moveTo>
                    <a:pt x="134541" y="155257"/>
                  </a:moveTo>
                  <a:cubicBezTo>
                    <a:pt x="134541" y="155257"/>
                    <a:pt x="134541" y="154305"/>
                    <a:pt x="133588" y="154305"/>
                  </a:cubicBezTo>
                  <a:cubicBezTo>
                    <a:pt x="131683" y="153353"/>
                    <a:pt x="130731" y="150495"/>
                    <a:pt x="127873" y="150495"/>
                  </a:cubicBezTo>
                  <a:cubicBezTo>
                    <a:pt x="126921" y="149542"/>
                    <a:pt x="125968" y="148590"/>
                    <a:pt x="125016" y="148590"/>
                  </a:cubicBezTo>
                  <a:cubicBezTo>
                    <a:pt x="124063" y="148590"/>
                    <a:pt x="123111" y="148590"/>
                    <a:pt x="123111" y="149542"/>
                  </a:cubicBezTo>
                  <a:cubicBezTo>
                    <a:pt x="122158" y="151447"/>
                    <a:pt x="124063" y="150495"/>
                    <a:pt x="124063" y="150495"/>
                  </a:cubicBezTo>
                  <a:cubicBezTo>
                    <a:pt x="125016" y="150495"/>
                    <a:pt x="126921" y="150495"/>
                    <a:pt x="127873" y="150495"/>
                  </a:cubicBezTo>
                  <a:cubicBezTo>
                    <a:pt x="127873" y="153353"/>
                    <a:pt x="130731" y="154305"/>
                    <a:pt x="134541" y="155257"/>
                  </a:cubicBezTo>
                  <a:cubicBezTo>
                    <a:pt x="133588" y="155257"/>
                    <a:pt x="134541" y="155257"/>
                    <a:pt x="134541" y="155257"/>
                  </a:cubicBezTo>
                  <a:close/>
                  <a:moveTo>
                    <a:pt x="124063" y="104775"/>
                  </a:moveTo>
                  <a:cubicBezTo>
                    <a:pt x="124063" y="104775"/>
                    <a:pt x="124063" y="104775"/>
                    <a:pt x="124063" y="104775"/>
                  </a:cubicBezTo>
                  <a:cubicBezTo>
                    <a:pt x="124063" y="103822"/>
                    <a:pt x="124063" y="102870"/>
                    <a:pt x="124063" y="102870"/>
                  </a:cubicBezTo>
                  <a:cubicBezTo>
                    <a:pt x="123111" y="103822"/>
                    <a:pt x="123111" y="103822"/>
                    <a:pt x="124063" y="104775"/>
                  </a:cubicBezTo>
                  <a:cubicBezTo>
                    <a:pt x="123111" y="104775"/>
                    <a:pt x="123111" y="105728"/>
                    <a:pt x="124063" y="104775"/>
                  </a:cubicBezTo>
                  <a:close/>
                  <a:moveTo>
                    <a:pt x="124063" y="66675"/>
                  </a:moveTo>
                  <a:cubicBezTo>
                    <a:pt x="123111" y="66675"/>
                    <a:pt x="123111" y="67628"/>
                    <a:pt x="122158" y="68580"/>
                  </a:cubicBezTo>
                  <a:cubicBezTo>
                    <a:pt x="122158" y="69532"/>
                    <a:pt x="122158" y="69532"/>
                    <a:pt x="123111" y="69532"/>
                  </a:cubicBezTo>
                  <a:cubicBezTo>
                    <a:pt x="124063" y="69532"/>
                    <a:pt x="124063" y="68580"/>
                    <a:pt x="124063" y="67628"/>
                  </a:cubicBezTo>
                  <a:cubicBezTo>
                    <a:pt x="125016" y="66675"/>
                    <a:pt x="125016" y="66675"/>
                    <a:pt x="124063" y="66675"/>
                  </a:cubicBezTo>
                  <a:close/>
                  <a:moveTo>
                    <a:pt x="125968" y="90488"/>
                  </a:moveTo>
                  <a:cubicBezTo>
                    <a:pt x="125016" y="91440"/>
                    <a:pt x="124063" y="92392"/>
                    <a:pt x="123111" y="92392"/>
                  </a:cubicBezTo>
                  <a:cubicBezTo>
                    <a:pt x="123111" y="90488"/>
                    <a:pt x="125016" y="90488"/>
                    <a:pt x="125968"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7"/>
                    <a:pt x="126921" y="117157"/>
                    <a:pt x="126921" y="116205"/>
                  </a:cubicBezTo>
                  <a:close/>
                  <a:moveTo>
                    <a:pt x="125968" y="58103"/>
                  </a:moveTo>
                  <a:cubicBezTo>
                    <a:pt x="125968" y="58103"/>
                    <a:pt x="125968" y="58103"/>
                    <a:pt x="125968" y="58103"/>
                  </a:cubicBezTo>
                  <a:cubicBezTo>
                    <a:pt x="124063" y="58103"/>
                    <a:pt x="124063" y="58103"/>
                    <a:pt x="124063" y="59055"/>
                  </a:cubicBezTo>
                  <a:cubicBezTo>
                    <a:pt x="125016" y="59055"/>
                    <a:pt x="125968" y="59055"/>
                    <a:pt x="125968" y="58103"/>
                  </a:cubicBezTo>
                  <a:close/>
                  <a:moveTo>
                    <a:pt x="125968" y="144780"/>
                  </a:moveTo>
                  <a:lnTo>
                    <a:pt x="125968" y="144780"/>
                  </a:lnTo>
                  <a:cubicBezTo>
                    <a:pt x="127873" y="145732"/>
                    <a:pt x="127873" y="145732"/>
                    <a:pt x="127873" y="144780"/>
                  </a:cubicBezTo>
                  <a:cubicBezTo>
                    <a:pt x="126921" y="144780"/>
                    <a:pt x="126921" y="143828"/>
                    <a:pt x="125968" y="144780"/>
                  </a:cubicBezTo>
                  <a:lnTo>
                    <a:pt x="125968" y="144780"/>
                  </a:lnTo>
                  <a:close/>
                  <a:moveTo>
                    <a:pt x="125968" y="75247"/>
                  </a:moveTo>
                  <a:cubicBezTo>
                    <a:pt x="125968" y="76200"/>
                    <a:pt x="126921" y="77153"/>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7873" y="41910"/>
                  </a:moveTo>
                  <a:cubicBezTo>
                    <a:pt x="126921" y="41910"/>
                    <a:pt x="126921" y="41910"/>
                    <a:pt x="126921" y="42863"/>
                  </a:cubicBezTo>
                  <a:cubicBezTo>
                    <a:pt x="126921" y="42863"/>
                    <a:pt x="126921" y="42863"/>
                    <a:pt x="126921" y="43815"/>
                  </a:cubicBezTo>
                  <a:cubicBezTo>
                    <a:pt x="126921" y="42863"/>
                    <a:pt x="127873" y="42863"/>
                    <a:pt x="127873" y="41910"/>
                  </a:cubicBezTo>
                  <a:cubicBezTo>
                    <a:pt x="127873" y="41910"/>
                    <a:pt x="127873" y="41910"/>
                    <a:pt x="127873" y="41910"/>
                  </a:cubicBezTo>
                  <a:cubicBezTo>
                    <a:pt x="127873" y="41910"/>
                    <a:pt x="127873" y="40957"/>
                    <a:pt x="127873" y="41910"/>
                  </a:cubicBezTo>
                  <a:close/>
                  <a:moveTo>
                    <a:pt x="131683" y="158115"/>
                  </a:moveTo>
                  <a:cubicBezTo>
                    <a:pt x="131683" y="158115"/>
                    <a:pt x="131683" y="157163"/>
                    <a:pt x="131683" y="157163"/>
                  </a:cubicBezTo>
                  <a:cubicBezTo>
                    <a:pt x="130731" y="156210"/>
                    <a:pt x="130731" y="158115"/>
                    <a:pt x="129778" y="158115"/>
                  </a:cubicBezTo>
                  <a:cubicBezTo>
                    <a:pt x="128826" y="158115"/>
                    <a:pt x="128826" y="158115"/>
                    <a:pt x="127873" y="159067"/>
                  </a:cubicBezTo>
                  <a:cubicBezTo>
                    <a:pt x="126921" y="160020"/>
                    <a:pt x="126921" y="160972"/>
                    <a:pt x="126921" y="162878"/>
                  </a:cubicBezTo>
                  <a:cubicBezTo>
                    <a:pt x="126921" y="163830"/>
                    <a:pt x="127873" y="163830"/>
                    <a:pt x="127873" y="163830"/>
                  </a:cubicBezTo>
                  <a:cubicBezTo>
                    <a:pt x="129778" y="163830"/>
                    <a:pt x="130731" y="162878"/>
                    <a:pt x="130731" y="161925"/>
                  </a:cubicBezTo>
                  <a:cubicBezTo>
                    <a:pt x="131683" y="160020"/>
                    <a:pt x="131683" y="160020"/>
                    <a:pt x="131683" y="158115"/>
                  </a:cubicBezTo>
                  <a:close/>
                  <a:moveTo>
                    <a:pt x="127873" y="132397"/>
                  </a:moveTo>
                  <a:cubicBezTo>
                    <a:pt x="128826" y="132397"/>
                    <a:pt x="128826"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7873" y="53340"/>
                    <a:pt x="126921" y="53340"/>
                  </a:cubicBezTo>
                  <a:lnTo>
                    <a:pt x="126921" y="53340"/>
                  </a:lnTo>
                  <a:cubicBezTo>
                    <a:pt x="126921" y="52388"/>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7873" y="119063"/>
                    <a:pt x="126921" y="120015"/>
                    <a:pt x="126921" y="120967"/>
                  </a:cubicBezTo>
                  <a:close/>
                  <a:moveTo>
                    <a:pt x="128826" y="39053"/>
                  </a:moveTo>
                  <a:cubicBezTo>
                    <a:pt x="128826" y="39053"/>
                    <a:pt x="127873" y="39053"/>
                    <a:pt x="128826" y="39053"/>
                  </a:cubicBezTo>
                  <a:cubicBezTo>
                    <a:pt x="127873" y="40005"/>
                    <a:pt x="127873" y="40005"/>
                    <a:pt x="127873" y="40957"/>
                  </a:cubicBezTo>
                  <a:cubicBezTo>
                    <a:pt x="127873" y="40957"/>
                    <a:pt x="127873" y="41910"/>
                    <a:pt x="128826" y="41910"/>
                  </a:cubicBezTo>
                  <a:lnTo>
                    <a:pt x="129778" y="40957"/>
                  </a:lnTo>
                  <a:cubicBezTo>
                    <a:pt x="128826" y="40005"/>
                    <a:pt x="128826" y="39053"/>
                    <a:pt x="128826" y="39053"/>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2870"/>
                  </a:moveTo>
                  <a:cubicBezTo>
                    <a:pt x="129778" y="104775"/>
                    <a:pt x="129778" y="106680"/>
                    <a:pt x="131683" y="105728"/>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6921"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1442"/>
                    <a:pt x="136446" y="110490"/>
                    <a:pt x="135493" y="110490"/>
                  </a:cubicBezTo>
                  <a:cubicBezTo>
                    <a:pt x="135493" y="109538"/>
                    <a:pt x="137398" y="108585"/>
                    <a:pt x="137398" y="106680"/>
                  </a:cubicBezTo>
                  <a:cubicBezTo>
                    <a:pt x="137398" y="105728"/>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1683" y="51435"/>
                    <a:pt x="129778" y="50482"/>
                    <a:pt x="127873" y="49530"/>
                  </a:cubicBezTo>
                  <a:close/>
                  <a:moveTo>
                    <a:pt x="128826" y="140970"/>
                  </a:moveTo>
                  <a:lnTo>
                    <a:pt x="128826" y="140970"/>
                  </a:lnTo>
                  <a:cubicBezTo>
                    <a:pt x="129778" y="140017"/>
                    <a:pt x="128826" y="140017"/>
                    <a:pt x="128826" y="139065"/>
                  </a:cubicBezTo>
                  <a:cubicBezTo>
                    <a:pt x="127873" y="140017"/>
                    <a:pt x="127873" y="140970"/>
                    <a:pt x="128826" y="140970"/>
                  </a:cubicBezTo>
                  <a:close/>
                  <a:moveTo>
                    <a:pt x="128826" y="135255"/>
                  </a:moveTo>
                  <a:lnTo>
                    <a:pt x="128826" y="135255"/>
                  </a:lnTo>
                  <a:cubicBezTo>
                    <a:pt x="127873" y="136207"/>
                    <a:pt x="128826" y="137160"/>
                    <a:pt x="128826" y="138113"/>
                  </a:cubicBezTo>
                  <a:cubicBezTo>
                    <a:pt x="129778" y="138113"/>
                    <a:pt x="129778" y="136207"/>
                    <a:pt x="128826" y="135255"/>
                  </a:cubicBezTo>
                  <a:close/>
                  <a:moveTo>
                    <a:pt x="130731" y="165735"/>
                  </a:moveTo>
                  <a:cubicBezTo>
                    <a:pt x="130731" y="165735"/>
                    <a:pt x="129778" y="164782"/>
                    <a:pt x="130731" y="165735"/>
                  </a:cubicBezTo>
                  <a:cubicBezTo>
                    <a:pt x="129778" y="164782"/>
                    <a:pt x="129778" y="165735"/>
                    <a:pt x="129778" y="165735"/>
                  </a:cubicBezTo>
                  <a:cubicBezTo>
                    <a:pt x="129778" y="165735"/>
                    <a:pt x="129778" y="165735"/>
                    <a:pt x="130731" y="165735"/>
                  </a:cubicBezTo>
                  <a:cubicBezTo>
                    <a:pt x="129778" y="165735"/>
                    <a:pt x="129778" y="165735"/>
                    <a:pt x="130731" y="165735"/>
                  </a:cubicBezTo>
                  <a:close/>
                  <a:moveTo>
                    <a:pt x="132636" y="125730"/>
                  </a:moveTo>
                  <a:lnTo>
                    <a:pt x="132636" y="125730"/>
                  </a:lnTo>
                  <a:lnTo>
                    <a:pt x="132636" y="126682"/>
                  </a:lnTo>
                  <a:cubicBezTo>
                    <a:pt x="132636" y="126682"/>
                    <a:pt x="132636" y="127635"/>
                    <a:pt x="132636" y="127635"/>
                  </a:cubicBezTo>
                  <a:cubicBezTo>
                    <a:pt x="132636" y="127635"/>
                    <a:pt x="133588" y="127635"/>
                    <a:pt x="133588" y="126682"/>
                  </a:cubicBezTo>
                  <a:lnTo>
                    <a:pt x="133588" y="124778"/>
                  </a:lnTo>
                  <a:cubicBezTo>
                    <a:pt x="134541" y="124778"/>
                    <a:pt x="135493" y="123825"/>
                    <a:pt x="134541" y="122872"/>
                  </a:cubicBezTo>
                  <a:cubicBezTo>
                    <a:pt x="134541" y="122872"/>
                    <a:pt x="133588" y="122872"/>
                    <a:pt x="133588" y="122872"/>
                  </a:cubicBezTo>
                  <a:cubicBezTo>
                    <a:pt x="132636" y="123825"/>
                    <a:pt x="133588" y="124778"/>
                    <a:pt x="133588" y="124778"/>
                  </a:cubicBezTo>
                  <a:lnTo>
                    <a:pt x="132636" y="124778"/>
                  </a:lnTo>
                  <a:cubicBezTo>
                    <a:pt x="132636" y="122872"/>
                    <a:pt x="131683" y="122872"/>
                    <a:pt x="129778" y="123825"/>
                  </a:cubicBezTo>
                  <a:lnTo>
                    <a:pt x="129778" y="124778"/>
                  </a:lnTo>
                  <a:cubicBezTo>
                    <a:pt x="129778" y="126682"/>
                    <a:pt x="131683" y="124778"/>
                    <a:pt x="132636"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7622"/>
                    <a:pt x="130731" y="28575"/>
                    <a:pt x="130731" y="28575"/>
                  </a:cubicBezTo>
                  <a:close/>
                  <a:moveTo>
                    <a:pt x="138351" y="148590"/>
                  </a:moveTo>
                  <a:cubicBezTo>
                    <a:pt x="138351" y="147638"/>
                    <a:pt x="139303" y="147638"/>
                    <a:pt x="139303" y="147638"/>
                  </a:cubicBezTo>
                  <a:cubicBezTo>
                    <a:pt x="139303" y="148590"/>
                    <a:pt x="139303" y="148590"/>
                    <a:pt x="140256" y="148590"/>
                  </a:cubicBezTo>
                  <a:cubicBezTo>
                    <a:pt x="140256" y="148590"/>
                    <a:pt x="141208" y="148590"/>
                    <a:pt x="141208" y="147638"/>
                  </a:cubicBezTo>
                  <a:cubicBezTo>
                    <a:pt x="141208" y="146685"/>
                    <a:pt x="140256" y="146685"/>
                    <a:pt x="139303" y="147638"/>
                  </a:cubicBezTo>
                  <a:cubicBezTo>
                    <a:pt x="138351" y="146685"/>
                    <a:pt x="136446" y="146685"/>
                    <a:pt x="136446" y="144780"/>
                  </a:cubicBezTo>
                  <a:cubicBezTo>
                    <a:pt x="136446" y="142875"/>
                    <a:pt x="136446" y="141922"/>
                    <a:pt x="133588" y="141922"/>
                  </a:cubicBezTo>
                  <a:cubicBezTo>
                    <a:pt x="131683" y="141922"/>
                    <a:pt x="131683" y="143828"/>
                    <a:pt x="130731" y="144780"/>
                  </a:cubicBezTo>
                  <a:lnTo>
                    <a:pt x="130731" y="146685"/>
                  </a:lnTo>
                  <a:cubicBezTo>
                    <a:pt x="130731" y="147638"/>
                    <a:pt x="131683" y="148590"/>
                    <a:pt x="132636" y="147638"/>
                  </a:cubicBezTo>
                  <a:cubicBezTo>
                    <a:pt x="134541" y="143828"/>
                    <a:pt x="135493" y="146685"/>
                    <a:pt x="137398" y="148590"/>
                  </a:cubicBezTo>
                  <a:cubicBezTo>
                    <a:pt x="137398" y="151447"/>
                    <a:pt x="137398" y="149542"/>
                    <a:pt x="138351"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1442"/>
                    <a:pt x="132636" y="111442"/>
                    <a:pt x="131683" y="111442"/>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3"/>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2636" y="90488"/>
                    <a:pt x="131683" y="89535"/>
                    <a:pt x="130731" y="90488"/>
                  </a:cubicBezTo>
                  <a:lnTo>
                    <a:pt x="130731" y="90488"/>
                  </a:lnTo>
                  <a:close/>
                  <a:moveTo>
                    <a:pt x="132636" y="33338"/>
                  </a:moveTo>
                  <a:cubicBezTo>
                    <a:pt x="132636" y="33338"/>
                    <a:pt x="131683" y="32385"/>
                    <a:pt x="131683" y="32385"/>
                  </a:cubicBezTo>
                  <a:cubicBezTo>
                    <a:pt x="130731" y="33338"/>
                    <a:pt x="130731" y="34290"/>
                    <a:pt x="131683" y="34290"/>
                  </a:cubicBezTo>
                  <a:cubicBezTo>
                    <a:pt x="132636" y="34290"/>
                    <a:pt x="132636" y="34290"/>
                    <a:pt x="132636" y="33338"/>
                  </a:cubicBezTo>
                  <a:cubicBezTo>
                    <a:pt x="133588" y="33338"/>
                    <a:pt x="133588" y="33338"/>
                    <a:pt x="132636" y="33338"/>
                  </a:cubicBezTo>
                  <a:close/>
                  <a:moveTo>
                    <a:pt x="131683" y="16192"/>
                  </a:moveTo>
                  <a:cubicBezTo>
                    <a:pt x="131683" y="16192"/>
                    <a:pt x="131683" y="16192"/>
                    <a:pt x="131683" y="16192"/>
                  </a:cubicBezTo>
                  <a:cubicBezTo>
                    <a:pt x="132636" y="17145"/>
                    <a:pt x="132636" y="17145"/>
                    <a:pt x="132636" y="16192"/>
                  </a:cubicBezTo>
                  <a:cubicBezTo>
                    <a:pt x="132636" y="16192"/>
                    <a:pt x="133588" y="15240"/>
                    <a:pt x="131683" y="16192"/>
                  </a:cubicBezTo>
                  <a:cubicBezTo>
                    <a:pt x="132636" y="15240"/>
                    <a:pt x="131683" y="15240"/>
                    <a:pt x="131683" y="16192"/>
                  </a:cubicBezTo>
                  <a:close/>
                  <a:moveTo>
                    <a:pt x="139303" y="131445"/>
                  </a:moveTo>
                  <a:cubicBezTo>
                    <a:pt x="139303" y="130492"/>
                    <a:pt x="137398" y="129540"/>
                    <a:pt x="137398" y="129540"/>
                  </a:cubicBezTo>
                  <a:cubicBezTo>
                    <a:pt x="135493" y="129540"/>
                    <a:pt x="133588" y="130492"/>
                    <a:pt x="132636" y="132397"/>
                  </a:cubicBezTo>
                  <a:cubicBezTo>
                    <a:pt x="131683" y="133350"/>
                    <a:pt x="133588" y="135255"/>
                    <a:pt x="135493" y="135255"/>
                  </a:cubicBezTo>
                  <a:cubicBezTo>
                    <a:pt x="136446" y="136207"/>
                    <a:pt x="139303" y="133350"/>
                    <a:pt x="139303"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3588" y="21907"/>
                    <a:pt x="132636" y="21907"/>
                  </a:cubicBezTo>
                  <a:close/>
                  <a:moveTo>
                    <a:pt x="137398" y="157163"/>
                  </a:moveTo>
                  <a:lnTo>
                    <a:pt x="137398" y="157163"/>
                  </a:lnTo>
                  <a:cubicBezTo>
                    <a:pt x="135493" y="157163"/>
                    <a:pt x="134541" y="158115"/>
                    <a:pt x="133588" y="160020"/>
                  </a:cubicBezTo>
                  <a:lnTo>
                    <a:pt x="133588" y="160020"/>
                  </a:lnTo>
                  <a:cubicBezTo>
                    <a:pt x="136446" y="160020"/>
                    <a:pt x="136446" y="158115"/>
                    <a:pt x="137398" y="157163"/>
                  </a:cubicBezTo>
                  <a:close/>
                  <a:moveTo>
                    <a:pt x="134541" y="32385"/>
                  </a:moveTo>
                  <a:cubicBezTo>
                    <a:pt x="134541"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1" y="28575"/>
                    <a:pt x="134541" y="32385"/>
                  </a:cubicBezTo>
                  <a:close/>
                  <a:moveTo>
                    <a:pt x="135493" y="138113"/>
                  </a:moveTo>
                  <a:cubicBezTo>
                    <a:pt x="135493" y="138113"/>
                    <a:pt x="134541" y="138113"/>
                    <a:pt x="135493" y="138113"/>
                  </a:cubicBezTo>
                  <a:cubicBezTo>
                    <a:pt x="134541" y="140017"/>
                    <a:pt x="135493" y="140017"/>
                    <a:pt x="135493" y="140017"/>
                  </a:cubicBezTo>
                  <a:cubicBezTo>
                    <a:pt x="136446" y="139065"/>
                    <a:pt x="136446" y="139065"/>
                    <a:pt x="135493" y="138113"/>
                  </a:cubicBezTo>
                  <a:cubicBezTo>
                    <a:pt x="136446" y="138113"/>
                    <a:pt x="136446" y="138113"/>
                    <a:pt x="135493" y="138113"/>
                  </a:cubicBezTo>
                  <a:close/>
                  <a:moveTo>
                    <a:pt x="135493" y="80010"/>
                  </a:moveTo>
                  <a:cubicBezTo>
                    <a:pt x="135493" y="80963"/>
                    <a:pt x="140256" y="85725"/>
                    <a:pt x="141208" y="85725"/>
                  </a:cubicBezTo>
                  <a:cubicBezTo>
                    <a:pt x="142161" y="85725"/>
                    <a:pt x="143113" y="85725"/>
                    <a:pt x="143113" y="83820"/>
                  </a:cubicBezTo>
                  <a:cubicBezTo>
                    <a:pt x="141208" y="82867"/>
                    <a:pt x="141208" y="80010"/>
                    <a:pt x="139303" y="78105"/>
                  </a:cubicBezTo>
                  <a:cubicBezTo>
                    <a:pt x="138351" y="77153"/>
                    <a:pt x="137398" y="77153"/>
                    <a:pt x="136446" y="78105"/>
                  </a:cubicBezTo>
                  <a:cubicBezTo>
                    <a:pt x="135493" y="79057"/>
                    <a:pt x="135493" y="79057"/>
                    <a:pt x="135493" y="80010"/>
                  </a:cubicBezTo>
                  <a:close/>
                  <a:moveTo>
                    <a:pt x="136446" y="73342"/>
                  </a:moveTo>
                  <a:cubicBezTo>
                    <a:pt x="136446" y="73342"/>
                    <a:pt x="134541" y="73342"/>
                    <a:pt x="134541" y="74295"/>
                  </a:cubicBezTo>
                  <a:cubicBezTo>
                    <a:pt x="135493"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8351" y="72390"/>
                    <a:pt x="136446" y="73342"/>
                  </a:cubicBezTo>
                  <a:close/>
                  <a:moveTo>
                    <a:pt x="136446" y="102870"/>
                  </a:moveTo>
                  <a:cubicBezTo>
                    <a:pt x="136446" y="102870"/>
                    <a:pt x="137398" y="102870"/>
                    <a:pt x="136446" y="102870"/>
                  </a:cubicBezTo>
                  <a:cubicBezTo>
                    <a:pt x="137398" y="101917"/>
                    <a:pt x="137398" y="100965"/>
                    <a:pt x="136446" y="100965"/>
                  </a:cubicBezTo>
                  <a:cubicBezTo>
                    <a:pt x="135493" y="100965"/>
                    <a:pt x="135493" y="101917"/>
                    <a:pt x="136446" y="102870"/>
                  </a:cubicBezTo>
                  <a:lnTo>
                    <a:pt x="136446" y="102870"/>
                  </a:lnTo>
                  <a:close/>
                  <a:moveTo>
                    <a:pt x="140256" y="123825"/>
                  </a:moveTo>
                  <a:cubicBezTo>
                    <a:pt x="140256" y="122872"/>
                    <a:pt x="139303" y="122872"/>
                    <a:pt x="139303" y="122872"/>
                  </a:cubicBezTo>
                  <a:cubicBezTo>
                    <a:pt x="138351" y="122872"/>
                    <a:pt x="137398" y="122872"/>
                    <a:pt x="137398" y="123825"/>
                  </a:cubicBezTo>
                  <a:cubicBezTo>
                    <a:pt x="137398" y="124778"/>
                    <a:pt x="138351" y="124778"/>
                    <a:pt x="138351" y="124778"/>
                  </a:cubicBezTo>
                  <a:cubicBezTo>
                    <a:pt x="139303" y="124778"/>
                    <a:pt x="140256" y="124778"/>
                    <a:pt x="140256" y="123825"/>
                  </a:cubicBezTo>
                  <a:close/>
                  <a:moveTo>
                    <a:pt x="143113" y="156210"/>
                  </a:moveTo>
                  <a:lnTo>
                    <a:pt x="140256" y="157163"/>
                  </a:lnTo>
                  <a:cubicBezTo>
                    <a:pt x="140256" y="156210"/>
                    <a:pt x="140256" y="154305"/>
                    <a:pt x="139303" y="153353"/>
                  </a:cubicBezTo>
                  <a:cubicBezTo>
                    <a:pt x="139303" y="153353"/>
                    <a:pt x="140256" y="153353"/>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3"/>
                    <a:pt x="139303" y="153353"/>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2161" y="158115"/>
                    <a:pt x="143113" y="157163"/>
                    <a:pt x="143113" y="156210"/>
                  </a:cubicBezTo>
                  <a:close/>
                  <a:moveTo>
                    <a:pt x="138351" y="98107"/>
                  </a:moveTo>
                  <a:cubicBezTo>
                    <a:pt x="138351" y="98107"/>
                    <a:pt x="138351" y="98107"/>
                    <a:pt x="138351" y="98107"/>
                  </a:cubicBezTo>
                  <a:lnTo>
                    <a:pt x="138351" y="98107"/>
                  </a:lnTo>
                  <a:cubicBezTo>
                    <a:pt x="138351" y="98107"/>
                    <a:pt x="138351" y="98107"/>
                    <a:pt x="138351" y="98107"/>
                  </a:cubicBezTo>
                  <a:cubicBezTo>
                    <a:pt x="138351" y="98107"/>
                    <a:pt x="138351" y="98107"/>
                    <a:pt x="138351" y="98107"/>
                  </a:cubicBezTo>
                  <a:close/>
                  <a:moveTo>
                    <a:pt x="138351" y="62865"/>
                  </a:moveTo>
                  <a:lnTo>
                    <a:pt x="138351" y="62865"/>
                  </a:lnTo>
                  <a:cubicBezTo>
                    <a:pt x="138351"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69545"/>
                    <a:pt x="138351" y="169545"/>
                  </a:cubicBezTo>
                  <a:close/>
                  <a:moveTo>
                    <a:pt x="139303" y="127635"/>
                  </a:moveTo>
                  <a:cubicBezTo>
                    <a:pt x="139303" y="127635"/>
                    <a:pt x="139303" y="127635"/>
                    <a:pt x="139303" y="127635"/>
                  </a:cubicBezTo>
                  <a:cubicBezTo>
                    <a:pt x="138351" y="127635"/>
                    <a:pt x="138351" y="127635"/>
                    <a:pt x="139303" y="127635"/>
                  </a:cubicBezTo>
                  <a:lnTo>
                    <a:pt x="139303" y="127635"/>
                  </a:lnTo>
                  <a:cubicBezTo>
                    <a:pt x="138351" y="128588"/>
                    <a:pt x="138351" y="128588"/>
                    <a:pt x="139303" y="127635"/>
                  </a:cubicBezTo>
                  <a:close/>
                  <a:moveTo>
                    <a:pt x="143113" y="144780"/>
                  </a:moveTo>
                  <a:cubicBezTo>
                    <a:pt x="144066" y="144780"/>
                    <a:pt x="144066" y="143828"/>
                    <a:pt x="144066" y="143828"/>
                  </a:cubicBezTo>
                  <a:cubicBezTo>
                    <a:pt x="145018" y="142875"/>
                    <a:pt x="145971" y="142875"/>
                    <a:pt x="145018" y="141922"/>
                  </a:cubicBezTo>
                  <a:cubicBezTo>
                    <a:pt x="144066"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8"/>
                    <a:pt x="140256" y="142875"/>
                    <a:pt x="141208" y="142875"/>
                  </a:cubicBezTo>
                  <a:cubicBezTo>
                    <a:pt x="141208" y="143828"/>
                    <a:pt x="140256" y="143828"/>
                    <a:pt x="140256" y="143828"/>
                  </a:cubicBezTo>
                  <a:cubicBezTo>
                    <a:pt x="140256" y="144780"/>
                    <a:pt x="139303" y="144780"/>
                    <a:pt x="139303" y="145732"/>
                  </a:cubicBezTo>
                  <a:cubicBezTo>
                    <a:pt x="141208" y="145732"/>
                    <a:pt x="142161" y="145732"/>
                    <a:pt x="143113" y="144780"/>
                  </a:cubicBezTo>
                  <a:close/>
                  <a:moveTo>
                    <a:pt x="139303" y="103822"/>
                  </a:moveTo>
                  <a:cubicBezTo>
                    <a:pt x="140256" y="103822"/>
                    <a:pt x="141208" y="102870"/>
                    <a:pt x="140256" y="101917"/>
                  </a:cubicBezTo>
                  <a:cubicBezTo>
                    <a:pt x="140256" y="101917"/>
                    <a:pt x="139303" y="100965"/>
                    <a:pt x="139303" y="101917"/>
                  </a:cubicBezTo>
                  <a:cubicBezTo>
                    <a:pt x="138351" y="102870"/>
                    <a:pt x="139303" y="103822"/>
                    <a:pt x="139303" y="103822"/>
                  </a:cubicBezTo>
                  <a:cubicBezTo>
                    <a:pt x="139303" y="104775"/>
                    <a:pt x="138351" y="104775"/>
                    <a:pt x="139303" y="105728"/>
                  </a:cubicBezTo>
                  <a:cubicBezTo>
                    <a:pt x="139303" y="105728"/>
                    <a:pt x="140256" y="105728"/>
                    <a:pt x="140256" y="105728"/>
                  </a:cubicBezTo>
                  <a:cubicBezTo>
                    <a:pt x="140256" y="105728"/>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6670"/>
                    <a:pt x="139303" y="26670"/>
                  </a:cubicBezTo>
                  <a:close/>
                  <a:moveTo>
                    <a:pt x="140256" y="134303"/>
                  </a:moveTo>
                  <a:cubicBezTo>
                    <a:pt x="140256" y="135255"/>
                    <a:pt x="141208" y="135255"/>
                    <a:pt x="141208" y="135255"/>
                  </a:cubicBezTo>
                  <a:cubicBezTo>
                    <a:pt x="142161" y="135255"/>
                    <a:pt x="142161" y="134303"/>
                    <a:pt x="142161" y="134303"/>
                  </a:cubicBezTo>
                  <a:cubicBezTo>
                    <a:pt x="142161" y="133350"/>
                    <a:pt x="141208" y="133350"/>
                    <a:pt x="141208" y="133350"/>
                  </a:cubicBezTo>
                  <a:cubicBezTo>
                    <a:pt x="140256" y="133350"/>
                    <a:pt x="140256" y="134303"/>
                    <a:pt x="140256" y="134303"/>
                  </a:cubicBezTo>
                  <a:close/>
                  <a:moveTo>
                    <a:pt x="151686" y="82867"/>
                  </a:moveTo>
                  <a:cubicBezTo>
                    <a:pt x="152638" y="81915"/>
                    <a:pt x="150733" y="80963"/>
                    <a:pt x="150733" y="80010"/>
                  </a:cubicBezTo>
                  <a:cubicBezTo>
                    <a:pt x="148828" y="77153"/>
                    <a:pt x="148828" y="80963"/>
                    <a:pt x="147876" y="80963"/>
                  </a:cubicBezTo>
                  <a:cubicBezTo>
                    <a:pt x="146923" y="78105"/>
                    <a:pt x="145971" y="76200"/>
                    <a:pt x="143113" y="77153"/>
                  </a:cubicBezTo>
                  <a:lnTo>
                    <a:pt x="143113" y="76200"/>
                  </a:lnTo>
                  <a:cubicBezTo>
                    <a:pt x="142161" y="75247"/>
                    <a:pt x="143113" y="74295"/>
                    <a:pt x="141208" y="74295"/>
                  </a:cubicBezTo>
                  <a:cubicBezTo>
                    <a:pt x="141208" y="74295"/>
                    <a:pt x="140256" y="74295"/>
                    <a:pt x="140256" y="75247"/>
                  </a:cubicBezTo>
                  <a:cubicBezTo>
                    <a:pt x="140256" y="76200"/>
                    <a:pt x="141208" y="76200"/>
                    <a:pt x="142161" y="77153"/>
                  </a:cubicBezTo>
                  <a:lnTo>
                    <a:pt x="143113" y="77153"/>
                  </a:lnTo>
                  <a:cubicBezTo>
                    <a:pt x="143113" y="79057"/>
                    <a:pt x="145018" y="79057"/>
                    <a:pt x="145971" y="80963"/>
                  </a:cubicBezTo>
                  <a:cubicBezTo>
                    <a:pt x="146923" y="80963"/>
                    <a:pt x="146923" y="80963"/>
                    <a:pt x="147876" y="80963"/>
                  </a:cubicBezTo>
                  <a:cubicBezTo>
                    <a:pt x="148828" y="82867"/>
                    <a:pt x="150733" y="83820"/>
                    <a:pt x="151686" y="82867"/>
                  </a:cubicBezTo>
                  <a:close/>
                  <a:moveTo>
                    <a:pt x="145018" y="98107"/>
                  </a:moveTo>
                  <a:cubicBezTo>
                    <a:pt x="145018" y="97155"/>
                    <a:pt x="144066" y="97155"/>
                    <a:pt x="143113" y="97155"/>
                  </a:cubicBezTo>
                  <a:cubicBezTo>
                    <a:pt x="142161" y="97155"/>
                    <a:pt x="142161" y="97155"/>
                    <a:pt x="142161" y="98107"/>
                  </a:cubicBezTo>
                  <a:cubicBezTo>
                    <a:pt x="142161" y="99060"/>
                    <a:pt x="143113" y="99060"/>
                    <a:pt x="145018" y="98107"/>
                  </a:cubicBezTo>
                  <a:cubicBezTo>
                    <a:pt x="144066" y="99060"/>
                    <a:pt x="145018" y="99060"/>
                    <a:pt x="145018" y="98107"/>
                  </a:cubicBezTo>
                  <a:close/>
                  <a:moveTo>
                    <a:pt x="145971" y="110490"/>
                  </a:moveTo>
                  <a:cubicBezTo>
                    <a:pt x="146923" y="109538"/>
                    <a:pt x="145971" y="109538"/>
                    <a:pt x="145971" y="108585"/>
                  </a:cubicBezTo>
                  <a:cubicBezTo>
                    <a:pt x="145018" y="107632"/>
                    <a:pt x="144066" y="107632"/>
                    <a:pt x="143113" y="107632"/>
                  </a:cubicBezTo>
                  <a:cubicBezTo>
                    <a:pt x="143113" y="107632"/>
                    <a:pt x="142161" y="107632"/>
                    <a:pt x="142161" y="108585"/>
                  </a:cubicBezTo>
                  <a:cubicBezTo>
                    <a:pt x="143113" y="109538"/>
                    <a:pt x="142161" y="112395"/>
                    <a:pt x="144066" y="112395"/>
                  </a:cubicBezTo>
                  <a:cubicBezTo>
                    <a:pt x="144066" y="111442"/>
                    <a:pt x="145018" y="111442"/>
                    <a:pt x="145971" y="110490"/>
                  </a:cubicBezTo>
                  <a:close/>
                  <a:moveTo>
                    <a:pt x="143113" y="65722"/>
                  </a:moveTo>
                  <a:lnTo>
                    <a:pt x="143113" y="65722"/>
                  </a:lnTo>
                  <a:cubicBezTo>
                    <a:pt x="144066" y="64770"/>
                    <a:pt x="144066" y="63817"/>
                    <a:pt x="143113" y="63817"/>
                  </a:cubicBezTo>
                  <a:lnTo>
                    <a:pt x="143113" y="65722"/>
                  </a:lnTo>
                  <a:cubicBezTo>
                    <a:pt x="142161" y="65722"/>
                    <a:pt x="142161" y="65722"/>
                    <a:pt x="143113" y="65722"/>
                  </a:cubicBezTo>
                  <a:close/>
                  <a:moveTo>
                    <a:pt x="142161" y="33338"/>
                  </a:moveTo>
                  <a:cubicBezTo>
                    <a:pt x="142161" y="33338"/>
                    <a:pt x="143113" y="33338"/>
                    <a:pt x="142161" y="33338"/>
                  </a:cubicBezTo>
                  <a:cubicBezTo>
                    <a:pt x="143113" y="34290"/>
                    <a:pt x="143113" y="34290"/>
                    <a:pt x="143113" y="33338"/>
                  </a:cubicBezTo>
                  <a:cubicBezTo>
                    <a:pt x="143113" y="33338"/>
                    <a:pt x="143113" y="32385"/>
                    <a:pt x="143113" y="32385"/>
                  </a:cubicBezTo>
                  <a:cubicBezTo>
                    <a:pt x="143113" y="32385"/>
                    <a:pt x="143113" y="32385"/>
                    <a:pt x="142161" y="33338"/>
                  </a:cubicBezTo>
                  <a:close/>
                  <a:moveTo>
                    <a:pt x="144066" y="131445"/>
                  </a:moveTo>
                  <a:cubicBezTo>
                    <a:pt x="144066" y="131445"/>
                    <a:pt x="145018" y="131445"/>
                    <a:pt x="144066" y="131445"/>
                  </a:cubicBezTo>
                  <a:cubicBezTo>
                    <a:pt x="144066" y="130492"/>
                    <a:pt x="144066" y="129540"/>
                    <a:pt x="143113" y="129540"/>
                  </a:cubicBezTo>
                  <a:cubicBezTo>
                    <a:pt x="143113" y="129540"/>
                    <a:pt x="142161" y="129540"/>
                    <a:pt x="142161" y="129540"/>
                  </a:cubicBezTo>
                  <a:cubicBezTo>
                    <a:pt x="143113" y="130492"/>
                    <a:pt x="143113" y="131445"/>
                    <a:pt x="144066" y="131445"/>
                  </a:cubicBezTo>
                  <a:close/>
                  <a:moveTo>
                    <a:pt x="144066" y="154305"/>
                  </a:moveTo>
                  <a:cubicBezTo>
                    <a:pt x="144066" y="154305"/>
                    <a:pt x="143113" y="153353"/>
                    <a:pt x="144066" y="154305"/>
                  </a:cubicBezTo>
                  <a:cubicBezTo>
                    <a:pt x="143113" y="155257"/>
                    <a:pt x="143113" y="155257"/>
                    <a:pt x="143113" y="156210"/>
                  </a:cubicBezTo>
                  <a:cubicBezTo>
                    <a:pt x="144066" y="155257"/>
                    <a:pt x="144066" y="155257"/>
                    <a:pt x="144066" y="154305"/>
                  </a:cubicBezTo>
                  <a:close/>
                  <a:moveTo>
                    <a:pt x="143113" y="29528"/>
                  </a:moveTo>
                  <a:lnTo>
                    <a:pt x="143113" y="29528"/>
                  </a:lnTo>
                  <a:cubicBezTo>
                    <a:pt x="144066" y="29528"/>
                    <a:pt x="144066" y="28575"/>
                    <a:pt x="143113" y="29528"/>
                  </a:cubicBezTo>
                  <a:lnTo>
                    <a:pt x="143113" y="29528"/>
                  </a:lnTo>
                  <a:cubicBezTo>
                    <a:pt x="143113" y="28575"/>
                    <a:pt x="143113" y="28575"/>
                    <a:pt x="143113" y="29528"/>
                  </a:cubicBezTo>
                  <a:close/>
                  <a:moveTo>
                    <a:pt x="149781" y="141922"/>
                  </a:moveTo>
                  <a:cubicBezTo>
                    <a:pt x="150733" y="141922"/>
                    <a:pt x="150733" y="140970"/>
                    <a:pt x="150733" y="140017"/>
                  </a:cubicBezTo>
                  <a:cubicBezTo>
                    <a:pt x="149781" y="139065"/>
                    <a:pt x="148828" y="138113"/>
                    <a:pt x="148828" y="137160"/>
                  </a:cubicBezTo>
                  <a:cubicBezTo>
                    <a:pt x="148828" y="135255"/>
                    <a:pt x="147876" y="135255"/>
                    <a:pt x="146923" y="135255"/>
                  </a:cubicBezTo>
                  <a:cubicBezTo>
                    <a:pt x="145971" y="136207"/>
                    <a:pt x="143113" y="138113"/>
                    <a:pt x="145018" y="134303"/>
                  </a:cubicBezTo>
                  <a:cubicBezTo>
                    <a:pt x="145018" y="134303"/>
                    <a:pt x="145018" y="134303"/>
                    <a:pt x="144066" y="134303"/>
                  </a:cubicBezTo>
                  <a:cubicBezTo>
                    <a:pt x="144066" y="134303"/>
                    <a:pt x="143113" y="135255"/>
                    <a:pt x="143113" y="135255"/>
                  </a:cubicBezTo>
                  <a:cubicBezTo>
                    <a:pt x="142161" y="137160"/>
                    <a:pt x="143113" y="138113"/>
                    <a:pt x="145018" y="139065"/>
                  </a:cubicBezTo>
                  <a:cubicBezTo>
                    <a:pt x="146923" y="139065"/>
                    <a:pt x="147876" y="140017"/>
                    <a:pt x="147876" y="141922"/>
                  </a:cubicBezTo>
                  <a:cubicBezTo>
                    <a:pt x="147876" y="141922"/>
                    <a:pt x="148828" y="142875"/>
                    <a:pt x="149781" y="141922"/>
                  </a:cubicBezTo>
                  <a:close/>
                  <a:moveTo>
                    <a:pt x="147876" y="147638"/>
                  </a:moveTo>
                  <a:cubicBezTo>
                    <a:pt x="146923" y="146685"/>
                    <a:pt x="145971" y="146685"/>
                    <a:pt x="145018" y="146685"/>
                  </a:cubicBezTo>
                  <a:cubicBezTo>
                    <a:pt x="144066" y="146685"/>
                    <a:pt x="144066" y="146685"/>
                    <a:pt x="144066" y="147638"/>
                  </a:cubicBezTo>
                  <a:cubicBezTo>
                    <a:pt x="145018" y="148590"/>
                    <a:pt x="145018" y="149542"/>
                    <a:pt x="146923" y="149542"/>
                  </a:cubicBezTo>
                  <a:cubicBezTo>
                    <a:pt x="146923" y="149542"/>
                    <a:pt x="147876" y="148590"/>
                    <a:pt x="147876" y="147638"/>
                  </a:cubicBezTo>
                  <a:close/>
                  <a:moveTo>
                    <a:pt x="144066" y="38100"/>
                  </a:moveTo>
                  <a:cubicBezTo>
                    <a:pt x="144066" y="38100"/>
                    <a:pt x="144066" y="39053"/>
                    <a:pt x="145018" y="39053"/>
                  </a:cubicBezTo>
                  <a:cubicBezTo>
                    <a:pt x="145018" y="38100"/>
                    <a:pt x="145971" y="37147"/>
                    <a:pt x="146923" y="36195"/>
                  </a:cubicBezTo>
                  <a:cubicBezTo>
                    <a:pt x="146923" y="35242"/>
                    <a:pt x="146923" y="35242"/>
                    <a:pt x="145971" y="35242"/>
                  </a:cubicBezTo>
                  <a:cubicBezTo>
                    <a:pt x="144066" y="36195"/>
                    <a:pt x="144066" y="37147"/>
                    <a:pt x="144066" y="38100"/>
                  </a:cubicBezTo>
                  <a:close/>
                  <a:moveTo>
                    <a:pt x="145018" y="102870"/>
                  </a:moveTo>
                  <a:cubicBezTo>
                    <a:pt x="144066" y="102870"/>
                    <a:pt x="145018" y="103822"/>
                    <a:pt x="145018" y="104775"/>
                  </a:cubicBezTo>
                  <a:cubicBezTo>
                    <a:pt x="145018" y="106680"/>
                    <a:pt x="145971" y="107632"/>
                    <a:pt x="146923" y="107632"/>
                  </a:cubicBezTo>
                  <a:cubicBezTo>
                    <a:pt x="146923" y="108585"/>
                    <a:pt x="147876" y="108585"/>
                    <a:pt x="147876" y="107632"/>
                  </a:cubicBezTo>
                  <a:cubicBezTo>
                    <a:pt x="147876" y="106680"/>
                    <a:pt x="146923" y="105728"/>
                    <a:pt x="146923" y="103822"/>
                  </a:cubicBezTo>
                  <a:cubicBezTo>
                    <a:pt x="146923" y="102870"/>
                    <a:pt x="145971" y="101917"/>
                    <a:pt x="145018" y="102870"/>
                  </a:cubicBezTo>
                  <a:close/>
                  <a:moveTo>
                    <a:pt x="148828" y="119063"/>
                  </a:moveTo>
                  <a:lnTo>
                    <a:pt x="148828" y="119063"/>
                  </a:lnTo>
                  <a:cubicBezTo>
                    <a:pt x="148828" y="116205"/>
                    <a:pt x="146923" y="115253"/>
                    <a:pt x="146923" y="113347"/>
                  </a:cubicBezTo>
                  <a:cubicBezTo>
                    <a:pt x="146923" y="112395"/>
                    <a:pt x="145018" y="112395"/>
                    <a:pt x="144066" y="113347"/>
                  </a:cubicBezTo>
                  <a:cubicBezTo>
                    <a:pt x="144066" y="116205"/>
                    <a:pt x="146923" y="117157"/>
                    <a:pt x="147876" y="119063"/>
                  </a:cubicBezTo>
                  <a:cubicBezTo>
                    <a:pt x="147876" y="119063"/>
                    <a:pt x="147876" y="119063"/>
                    <a:pt x="148828" y="119063"/>
                  </a:cubicBezTo>
                  <a:close/>
                  <a:moveTo>
                    <a:pt x="152638" y="61913"/>
                  </a:moveTo>
                  <a:cubicBezTo>
                    <a:pt x="150733" y="60007"/>
                    <a:pt x="150733" y="58103"/>
                    <a:pt x="152638" y="56197"/>
                  </a:cubicBezTo>
                  <a:cubicBezTo>
                    <a:pt x="152638" y="55245"/>
                    <a:pt x="151686" y="54292"/>
                    <a:pt x="150733" y="54292"/>
                  </a:cubicBezTo>
                  <a:cubicBezTo>
                    <a:pt x="148828" y="56197"/>
                    <a:pt x="146923" y="56197"/>
                    <a:pt x="145018" y="57150"/>
                  </a:cubicBezTo>
                  <a:cubicBezTo>
                    <a:pt x="145018" y="57150"/>
                    <a:pt x="144066" y="59055"/>
                    <a:pt x="145018" y="59055"/>
                  </a:cubicBezTo>
                  <a:cubicBezTo>
                    <a:pt x="147876" y="59055"/>
                    <a:pt x="149781" y="60960"/>
                    <a:pt x="152638" y="61913"/>
                  </a:cubicBezTo>
                  <a:cubicBezTo>
                    <a:pt x="151686" y="62865"/>
                    <a:pt x="151686" y="62865"/>
                    <a:pt x="152638" y="61913"/>
                  </a:cubicBezTo>
                  <a:cubicBezTo>
                    <a:pt x="152638" y="62865"/>
                    <a:pt x="152638" y="61913"/>
                    <a:pt x="152638" y="61913"/>
                  </a:cubicBezTo>
                  <a:close/>
                  <a:moveTo>
                    <a:pt x="145971" y="68580"/>
                  </a:moveTo>
                  <a:cubicBezTo>
                    <a:pt x="146923" y="68580"/>
                    <a:pt x="146923" y="67628"/>
                    <a:pt x="146923" y="67628"/>
                  </a:cubicBezTo>
                  <a:cubicBezTo>
                    <a:pt x="146923" y="66675"/>
                    <a:pt x="146923" y="66675"/>
                    <a:pt x="145971" y="66675"/>
                  </a:cubicBezTo>
                  <a:cubicBezTo>
                    <a:pt x="145018" y="67628"/>
                    <a:pt x="145018" y="67628"/>
                    <a:pt x="145971" y="68580"/>
                  </a:cubicBezTo>
                  <a:cubicBezTo>
                    <a:pt x="145018" y="68580"/>
                    <a:pt x="145018" y="68580"/>
                    <a:pt x="145971" y="68580"/>
                  </a:cubicBezTo>
                  <a:close/>
                  <a:moveTo>
                    <a:pt x="145018" y="82867"/>
                  </a:moveTo>
                  <a:cubicBezTo>
                    <a:pt x="145018" y="81915"/>
                    <a:pt x="145971" y="81915"/>
                    <a:pt x="145971" y="81915"/>
                  </a:cubicBezTo>
                  <a:lnTo>
                    <a:pt x="145018" y="82867"/>
                  </a:lnTo>
                  <a:cubicBezTo>
                    <a:pt x="145018" y="82867"/>
                    <a:pt x="145018" y="82867"/>
                    <a:pt x="145018" y="82867"/>
                  </a:cubicBezTo>
                  <a:close/>
                  <a:moveTo>
                    <a:pt x="150733" y="89535"/>
                  </a:moveTo>
                  <a:cubicBezTo>
                    <a:pt x="150733" y="88582"/>
                    <a:pt x="149781" y="88582"/>
                    <a:pt x="148828" y="88582"/>
                  </a:cubicBezTo>
                  <a:cubicBezTo>
                    <a:pt x="147876" y="88582"/>
                    <a:pt x="146923" y="89535"/>
                    <a:pt x="145971" y="90488"/>
                  </a:cubicBezTo>
                  <a:cubicBezTo>
                    <a:pt x="145971" y="90488"/>
                    <a:pt x="145018" y="91440"/>
                    <a:pt x="145971" y="91440"/>
                  </a:cubicBezTo>
                  <a:cubicBezTo>
                    <a:pt x="145971" y="91440"/>
                    <a:pt x="146923" y="92392"/>
                    <a:pt x="146923" y="92392"/>
                  </a:cubicBezTo>
                  <a:lnTo>
                    <a:pt x="149781" y="91440"/>
                  </a:lnTo>
                  <a:cubicBezTo>
                    <a:pt x="149781" y="91440"/>
                    <a:pt x="150733" y="90488"/>
                    <a:pt x="150733" y="89535"/>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5730"/>
                  </a:moveTo>
                  <a:cubicBezTo>
                    <a:pt x="147876" y="125730"/>
                    <a:pt x="148828" y="125730"/>
                    <a:pt x="147876" y="125730"/>
                  </a:cubicBezTo>
                  <a:cubicBezTo>
                    <a:pt x="148828" y="125730"/>
                    <a:pt x="148828" y="125730"/>
                    <a:pt x="147876" y="125730"/>
                  </a:cubicBezTo>
                  <a:cubicBezTo>
                    <a:pt x="147876" y="124778"/>
                    <a:pt x="147876" y="125730"/>
                    <a:pt x="147876" y="125730"/>
                  </a:cubicBezTo>
                  <a:cubicBezTo>
                    <a:pt x="146923" y="125730"/>
                    <a:pt x="147876" y="125730"/>
                    <a:pt x="147876" y="125730"/>
                  </a:cubicBezTo>
                  <a:close/>
                  <a:moveTo>
                    <a:pt x="147876" y="100013"/>
                  </a:moveTo>
                  <a:cubicBezTo>
                    <a:pt x="148828" y="100013"/>
                    <a:pt x="148828" y="100013"/>
                    <a:pt x="147876" y="100013"/>
                  </a:cubicBezTo>
                  <a:cubicBezTo>
                    <a:pt x="148828" y="99060"/>
                    <a:pt x="148828" y="99060"/>
                    <a:pt x="147876" y="99060"/>
                  </a:cubicBezTo>
                  <a:lnTo>
                    <a:pt x="147876" y="100013"/>
                  </a:lnTo>
                  <a:cubicBezTo>
                    <a:pt x="147876" y="100013"/>
                    <a:pt x="147876" y="100013"/>
                    <a:pt x="147876" y="100013"/>
                  </a:cubicBezTo>
                  <a:close/>
                  <a:moveTo>
                    <a:pt x="147876" y="32385"/>
                  </a:moveTo>
                  <a:cubicBezTo>
                    <a:pt x="148828" y="32385"/>
                    <a:pt x="148828" y="32385"/>
                    <a:pt x="147876" y="32385"/>
                  </a:cubicBezTo>
                  <a:lnTo>
                    <a:pt x="148828" y="32385"/>
                  </a:lnTo>
                  <a:cubicBezTo>
                    <a:pt x="148828" y="32385"/>
                    <a:pt x="148828" y="32385"/>
                    <a:pt x="147876" y="32385"/>
                  </a:cubicBezTo>
                  <a:cubicBezTo>
                    <a:pt x="148828" y="32385"/>
                    <a:pt x="147876" y="32385"/>
                    <a:pt x="147876" y="32385"/>
                  </a:cubicBezTo>
                  <a:close/>
                  <a:moveTo>
                    <a:pt x="148828" y="37147"/>
                  </a:moveTo>
                  <a:cubicBezTo>
                    <a:pt x="148828" y="37147"/>
                    <a:pt x="148828" y="37147"/>
                    <a:pt x="148828" y="37147"/>
                  </a:cubicBezTo>
                  <a:cubicBezTo>
                    <a:pt x="147876" y="38100"/>
                    <a:pt x="148828" y="38100"/>
                    <a:pt x="148828" y="38100"/>
                  </a:cubicBezTo>
                  <a:cubicBezTo>
                    <a:pt x="149781" y="38100"/>
                    <a:pt x="149781" y="38100"/>
                    <a:pt x="148828" y="37147"/>
                  </a:cubicBezTo>
                  <a:cubicBezTo>
                    <a:pt x="149781" y="37147"/>
                    <a:pt x="149781" y="37147"/>
                    <a:pt x="148828" y="37147"/>
                  </a:cubicBezTo>
                  <a:close/>
                  <a:moveTo>
                    <a:pt x="151686" y="159067"/>
                  </a:moveTo>
                  <a:cubicBezTo>
                    <a:pt x="151686" y="159067"/>
                    <a:pt x="151686" y="158115"/>
                    <a:pt x="151686" y="159067"/>
                  </a:cubicBezTo>
                  <a:cubicBezTo>
                    <a:pt x="149781" y="159067"/>
                    <a:pt x="148828" y="159067"/>
                    <a:pt x="148828" y="160020"/>
                  </a:cubicBezTo>
                  <a:cubicBezTo>
                    <a:pt x="148828" y="160020"/>
                    <a:pt x="149781" y="160972"/>
                    <a:pt x="149781" y="161925"/>
                  </a:cubicBezTo>
                  <a:cubicBezTo>
                    <a:pt x="150733" y="161925"/>
                    <a:pt x="151686"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9781" y="103822"/>
                    <a:pt x="149781" y="103822"/>
                    <a:pt x="149781" y="103822"/>
                  </a:cubicBezTo>
                  <a:close/>
                  <a:moveTo>
                    <a:pt x="149781" y="76200"/>
                  </a:moveTo>
                  <a:cubicBezTo>
                    <a:pt x="149781" y="76200"/>
                    <a:pt x="149781" y="76200"/>
                    <a:pt x="149781" y="76200"/>
                  </a:cubicBezTo>
                  <a:cubicBezTo>
                    <a:pt x="150733" y="76200"/>
                    <a:pt x="150733" y="76200"/>
                    <a:pt x="149781" y="76200"/>
                  </a:cubicBezTo>
                  <a:cubicBezTo>
                    <a:pt x="150733" y="75247"/>
                    <a:pt x="150733" y="75247"/>
                    <a:pt x="149781" y="76200"/>
                  </a:cubicBezTo>
                  <a:cubicBezTo>
                    <a:pt x="149781" y="75247"/>
                    <a:pt x="149781" y="75247"/>
                    <a:pt x="149781" y="76200"/>
                  </a:cubicBezTo>
                  <a:close/>
                  <a:moveTo>
                    <a:pt x="150733" y="65722"/>
                  </a:moveTo>
                  <a:lnTo>
                    <a:pt x="150733" y="65722"/>
                  </a:lnTo>
                  <a:cubicBezTo>
                    <a:pt x="149781" y="64770"/>
                    <a:pt x="149781" y="64770"/>
                    <a:pt x="150733" y="65722"/>
                  </a:cubicBezTo>
                  <a:cubicBezTo>
                    <a:pt x="149781" y="65722"/>
                    <a:pt x="149781" y="65722"/>
                    <a:pt x="150733" y="65722"/>
                  </a:cubicBezTo>
                  <a:close/>
                  <a:moveTo>
                    <a:pt x="153591" y="138113"/>
                  </a:moveTo>
                  <a:cubicBezTo>
                    <a:pt x="153591" y="136207"/>
                    <a:pt x="152638" y="134303"/>
                    <a:pt x="152638" y="132397"/>
                  </a:cubicBezTo>
                  <a:cubicBezTo>
                    <a:pt x="152638" y="131445"/>
                    <a:pt x="151686" y="131445"/>
                    <a:pt x="151686" y="131445"/>
                  </a:cubicBezTo>
                  <a:cubicBezTo>
                    <a:pt x="151686" y="131445"/>
                    <a:pt x="151686" y="131445"/>
                    <a:pt x="151686" y="132397"/>
                  </a:cubicBezTo>
                  <a:cubicBezTo>
                    <a:pt x="152638" y="134303"/>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3591" y="41910"/>
                    <a:pt x="153591" y="41910"/>
                    <a:pt x="152638" y="41910"/>
                  </a:cubicBezTo>
                  <a:cubicBezTo>
                    <a:pt x="152638" y="40957"/>
                    <a:pt x="152638" y="40957"/>
                    <a:pt x="152638" y="41910"/>
                  </a:cubicBezTo>
                  <a:cubicBezTo>
                    <a:pt x="152638" y="40957"/>
                    <a:pt x="152638" y="40957"/>
                    <a:pt x="152638" y="41910"/>
                  </a:cubicBezTo>
                  <a:close/>
                  <a:moveTo>
                    <a:pt x="154543" y="110490"/>
                  </a:moveTo>
                  <a:cubicBezTo>
                    <a:pt x="154543" y="110490"/>
                    <a:pt x="154543" y="109538"/>
                    <a:pt x="154543" y="110490"/>
                  </a:cubicBezTo>
                  <a:cubicBezTo>
                    <a:pt x="153591" y="110490"/>
                    <a:pt x="152638" y="110490"/>
                    <a:pt x="152638" y="110490"/>
                  </a:cubicBezTo>
                  <a:cubicBezTo>
                    <a:pt x="152638" y="110490"/>
                    <a:pt x="152638" y="111442"/>
                    <a:pt x="152638" y="111442"/>
                  </a:cubicBezTo>
                  <a:cubicBezTo>
                    <a:pt x="154543" y="111442"/>
                    <a:pt x="154543" y="111442"/>
                    <a:pt x="154543" y="110490"/>
                  </a:cubicBezTo>
                  <a:close/>
                  <a:moveTo>
                    <a:pt x="155496" y="156210"/>
                  </a:moveTo>
                  <a:cubicBezTo>
                    <a:pt x="155496" y="156210"/>
                    <a:pt x="154543" y="156210"/>
                    <a:pt x="155496" y="156210"/>
                  </a:cubicBezTo>
                  <a:lnTo>
                    <a:pt x="155496" y="156210"/>
                  </a:lnTo>
                  <a:lnTo>
                    <a:pt x="155496" y="156210"/>
                  </a:lnTo>
                  <a:cubicBezTo>
                    <a:pt x="154543" y="156210"/>
                    <a:pt x="154543" y="156210"/>
                    <a:pt x="155496" y="156210"/>
                  </a:cubicBezTo>
                  <a:close/>
                  <a:moveTo>
                    <a:pt x="156448" y="123825"/>
                  </a:moveTo>
                  <a:cubicBezTo>
                    <a:pt x="155496" y="123825"/>
                    <a:pt x="155496" y="123825"/>
                    <a:pt x="156448" y="123825"/>
                  </a:cubicBezTo>
                  <a:cubicBezTo>
                    <a:pt x="155496" y="122872"/>
                    <a:pt x="155496" y="123825"/>
                    <a:pt x="156448" y="123825"/>
                  </a:cubicBezTo>
                  <a:cubicBezTo>
                    <a:pt x="155496" y="123825"/>
                    <a:pt x="155496" y="123825"/>
                    <a:pt x="156448" y="123825"/>
                  </a:cubicBezTo>
                  <a:lnTo>
                    <a:pt x="156448" y="123825"/>
                  </a:lnTo>
                  <a:close/>
                  <a:moveTo>
                    <a:pt x="158353" y="56197"/>
                  </a:moveTo>
                  <a:cubicBezTo>
                    <a:pt x="158353" y="55245"/>
                    <a:pt x="157401" y="55245"/>
                    <a:pt x="158353" y="56197"/>
                  </a:cubicBezTo>
                  <a:cubicBezTo>
                    <a:pt x="157401" y="56197"/>
                    <a:pt x="157401" y="56197"/>
                    <a:pt x="158353" y="56197"/>
                  </a:cubicBezTo>
                  <a:cubicBezTo>
                    <a:pt x="157401" y="56197"/>
                    <a:pt x="157401" y="57150"/>
                    <a:pt x="158353" y="56197"/>
                  </a:cubicBezTo>
                  <a:cubicBezTo>
                    <a:pt x="157401" y="56197"/>
                    <a:pt x="158353" y="56197"/>
                    <a:pt x="158353"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3" name="Freeform 412">
              <a:extLst>
                <a:ext uri="{FF2B5EF4-FFF2-40B4-BE49-F238E27FC236}">
                  <a16:creationId xmlns:a16="http://schemas.microsoft.com/office/drawing/2014/main" id="{940E479F-C13F-4B42-52B4-6918E11D89C9}"/>
                </a:ext>
              </a:extLst>
            </p:cNvPr>
            <p:cNvSpPr/>
            <p:nvPr/>
          </p:nvSpPr>
          <p:spPr>
            <a:xfrm>
              <a:off x="13115148" y="1043984"/>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9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9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4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9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9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4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9 w 161015"/>
                <a:gd name="connsiteY119" fmla="*/ 41910 h 181451"/>
                <a:gd name="connsiteX120" fmla="*/ 21951 w 161015"/>
                <a:gd name="connsiteY120" fmla="*/ 40005 h 181451"/>
                <a:gd name="connsiteX121" fmla="*/ 24808 w 161015"/>
                <a:gd name="connsiteY121" fmla="*/ 120015 h 181451"/>
                <a:gd name="connsiteX122" fmla="*/ 20999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9 w 161015"/>
                <a:gd name="connsiteY126" fmla="*/ 112395 h 181451"/>
                <a:gd name="connsiteX127" fmla="*/ 20999 w 161015"/>
                <a:gd name="connsiteY127" fmla="*/ 112395 h 181451"/>
                <a:gd name="connsiteX128" fmla="*/ 20999 w 161015"/>
                <a:gd name="connsiteY128" fmla="*/ 112395 h 181451"/>
                <a:gd name="connsiteX129" fmla="*/ 20999 w 161015"/>
                <a:gd name="connsiteY129" fmla="*/ 112395 h 181451"/>
                <a:gd name="connsiteX130" fmla="*/ 20999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3856 w 161015"/>
                <a:gd name="connsiteY155" fmla="*/ 107633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4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4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8 h 181451"/>
                <a:gd name="connsiteX181" fmla="*/ 28618 w 161015"/>
                <a:gd name="connsiteY181" fmla="*/ 38100 h 181451"/>
                <a:gd name="connsiteX182" fmla="*/ 27666 w 161015"/>
                <a:gd name="connsiteY182" fmla="*/ 40958 h 181451"/>
                <a:gd name="connsiteX183" fmla="*/ 30524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4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9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4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4 w 161015"/>
                <a:gd name="connsiteY219" fmla="*/ 141922 h 181451"/>
                <a:gd name="connsiteX220" fmla="*/ 33381 w 161015"/>
                <a:gd name="connsiteY220" fmla="*/ 134303 h 181451"/>
                <a:gd name="connsiteX221" fmla="*/ 33381 w 161015"/>
                <a:gd name="connsiteY221" fmla="*/ 137160 h 181451"/>
                <a:gd name="connsiteX222" fmla="*/ 30524 w 161015"/>
                <a:gd name="connsiteY222" fmla="*/ 136208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3381 w 161015"/>
                <a:gd name="connsiteY228" fmla="*/ 111443 h 181451"/>
                <a:gd name="connsiteX229" fmla="*/ 31476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9 w 161015"/>
                <a:gd name="connsiteY268" fmla="*/ 52388 h 181451"/>
                <a:gd name="connsiteX269" fmla="*/ 40049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9 w 161015"/>
                <a:gd name="connsiteY279" fmla="*/ 127635 h 181451"/>
                <a:gd name="connsiteX280" fmla="*/ 40049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3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8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8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9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9 w 161015"/>
                <a:gd name="connsiteY403" fmla="*/ 75247 h 181451"/>
                <a:gd name="connsiteX404" fmla="*/ 97199 w 161015"/>
                <a:gd name="connsiteY404" fmla="*/ 73343 h 181451"/>
                <a:gd name="connsiteX405" fmla="*/ 95293 w 161015"/>
                <a:gd name="connsiteY405" fmla="*/ 74295 h 181451"/>
                <a:gd name="connsiteX406" fmla="*/ 94341 w 161015"/>
                <a:gd name="connsiteY406" fmla="*/ 79058 h 181451"/>
                <a:gd name="connsiteX407" fmla="*/ 97199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9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4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4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4 w 161015"/>
                <a:gd name="connsiteY558" fmla="*/ 48578 h 181451"/>
                <a:gd name="connsiteX559" fmla="*/ 108628 w 161015"/>
                <a:gd name="connsiteY559" fmla="*/ 45720 h 181451"/>
                <a:gd name="connsiteX560" fmla="*/ 108628 w 161015"/>
                <a:gd name="connsiteY560" fmla="*/ 98108 h 181451"/>
                <a:gd name="connsiteX561" fmla="*/ 108628 w 161015"/>
                <a:gd name="connsiteY561" fmla="*/ 98108 h 181451"/>
                <a:gd name="connsiteX562" fmla="*/ 106724 w 161015"/>
                <a:gd name="connsiteY562" fmla="*/ 98108 h 181451"/>
                <a:gd name="connsiteX563" fmla="*/ 107676 w 161015"/>
                <a:gd name="connsiteY563" fmla="*/ 99060 h 181451"/>
                <a:gd name="connsiteX564" fmla="*/ 108628 w 161015"/>
                <a:gd name="connsiteY564" fmla="*/ 98108 h 181451"/>
                <a:gd name="connsiteX565" fmla="*/ 106724 w 161015"/>
                <a:gd name="connsiteY565" fmla="*/ 41910 h 181451"/>
                <a:gd name="connsiteX566" fmla="*/ 106724 w 161015"/>
                <a:gd name="connsiteY566" fmla="*/ 41910 h 181451"/>
                <a:gd name="connsiteX567" fmla="*/ 107676 w 161015"/>
                <a:gd name="connsiteY567" fmla="*/ 40958 h 181451"/>
                <a:gd name="connsiteX568" fmla="*/ 106724 w 161015"/>
                <a:gd name="connsiteY568" fmla="*/ 41910 h 181451"/>
                <a:gd name="connsiteX569" fmla="*/ 106724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1486 w 161015"/>
                <a:gd name="connsiteY615" fmla="*/ 138113 h 181451"/>
                <a:gd name="connsiteX616" fmla="*/ 111486 w 161015"/>
                <a:gd name="connsiteY616" fmla="*/ 140018 h 181451"/>
                <a:gd name="connsiteX617" fmla="*/ 114343 w 161015"/>
                <a:gd name="connsiteY617" fmla="*/ 140018 h 181451"/>
                <a:gd name="connsiteX618" fmla="*/ 116249 w 161015"/>
                <a:gd name="connsiteY618" fmla="*/ 138113 h 181451"/>
                <a:gd name="connsiteX619" fmla="*/ 113391 w 161015"/>
                <a:gd name="connsiteY619" fmla="*/ 133350 h 181451"/>
                <a:gd name="connsiteX620" fmla="*/ 111486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9 w 161015"/>
                <a:gd name="connsiteY676" fmla="*/ 161925 h 181451"/>
                <a:gd name="connsiteX677" fmla="*/ 114343 w 161015"/>
                <a:gd name="connsiteY677" fmla="*/ 163830 h 181451"/>
                <a:gd name="connsiteX678" fmla="*/ 114343 w 161015"/>
                <a:gd name="connsiteY678" fmla="*/ 164783 h 181451"/>
                <a:gd name="connsiteX679" fmla="*/ 116249 w 161015"/>
                <a:gd name="connsiteY679" fmla="*/ 161925 h 181451"/>
                <a:gd name="connsiteX680" fmla="*/ 116249 w 161015"/>
                <a:gd name="connsiteY680" fmla="*/ 161925 h 181451"/>
                <a:gd name="connsiteX681" fmla="*/ 116249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9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9"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9"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9" y="46672"/>
                  </a:cubicBezTo>
                  <a:cubicBezTo>
                    <a:pt x="60051" y="64770"/>
                    <a:pt x="43858" y="78105"/>
                    <a:pt x="26713" y="71438"/>
                  </a:cubicBezTo>
                  <a:cubicBezTo>
                    <a:pt x="18141" y="67628"/>
                    <a:pt x="11474" y="60960"/>
                    <a:pt x="10521" y="51435"/>
                  </a:cubicBezTo>
                  <a:cubicBezTo>
                    <a:pt x="8616" y="40005"/>
                    <a:pt x="11474" y="29528"/>
                    <a:pt x="19093" y="20003"/>
                  </a:cubicBezTo>
                  <a:cubicBezTo>
                    <a:pt x="28618" y="7620"/>
                    <a:pt x="40049" y="2858"/>
                    <a:pt x="55288" y="953"/>
                  </a:cubicBezTo>
                  <a:cubicBezTo>
                    <a:pt x="69576" y="-953"/>
                    <a:pt x="83863" y="0"/>
                    <a:pt x="97199"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4" y="158115"/>
                  </a:cubicBezTo>
                  <a:cubicBezTo>
                    <a:pt x="149586" y="152400"/>
                    <a:pt x="150538" y="145733"/>
                    <a:pt x="151491" y="139065"/>
                  </a:cubicBezTo>
                  <a:cubicBezTo>
                    <a:pt x="151491" y="133350"/>
                    <a:pt x="151491" y="126683"/>
                    <a:pt x="152443" y="121920"/>
                  </a:cubicBezTo>
                  <a:cubicBezTo>
                    <a:pt x="152443" y="118110"/>
                    <a:pt x="154349" y="116205"/>
                    <a:pt x="158158" y="116205"/>
                  </a:cubicBezTo>
                  <a:cubicBezTo>
                    <a:pt x="159111" y="115253"/>
                    <a:pt x="161016" y="116205"/>
                    <a:pt x="161016" y="119063"/>
                  </a:cubicBezTo>
                  <a:close/>
                  <a:moveTo>
                    <a:pt x="10521" y="145733"/>
                  </a:moveTo>
                  <a:cubicBezTo>
                    <a:pt x="9568" y="145733"/>
                    <a:pt x="8616" y="145733"/>
                    <a:pt x="7663" y="146685"/>
                  </a:cubicBezTo>
                  <a:cubicBezTo>
                    <a:pt x="7663" y="147638"/>
                    <a:pt x="7663" y="148590"/>
                    <a:pt x="8616" y="148590"/>
                  </a:cubicBezTo>
                  <a:cubicBezTo>
                    <a:pt x="10521" y="149543"/>
                    <a:pt x="9568" y="146685"/>
                    <a:pt x="10521" y="145733"/>
                  </a:cubicBezTo>
                  <a:cubicBezTo>
                    <a:pt x="11474" y="145733"/>
                    <a:pt x="11474" y="145733"/>
                    <a:pt x="10521"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4"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4" y="128588"/>
                    <a:pt x="32428" y="128588"/>
                  </a:cubicBezTo>
                  <a:cubicBezTo>
                    <a:pt x="34333" y="127635"/>
                    <a:pt x="36238" y="125730"/>
                    <a:pt x="38143" y="124778"/>
                  </a:cubicBezTo>
                  <a:lnTo>
                    <a:pt x="39096" y="124778"/>
                  </a:lnTo>
                  <a:cubicBezTo>
                    <a:pt x="40049" y="124778"/>
                    <a:pt x="40049" y="123825"/>
                    <a:pt x="40049"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4"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9" y="129540"/>
                    <a:pt x="20046" y="129540"/>
                    <a:pt x="18141" y="129540"/>
                  </a:cubicBezTo>
                  <a:cubicBezTo>
                    <a:pt x="19093" y="127635"/>
                    <a:pt x="20999"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9" y="139065"/>
                    <a:pt x="20999"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9" y="147638"/>
                    <a:pt x="22903" y="146685"/>
                  </a:cubicBezTo>
                  <a:cubicBezTo>
                    <a:pt x="24808" y="146685"/>
                    <a:pt x="25761" y="147638"/>
                    <a:pt x="26713" y="149543"/>
                  </a:cubicBezTo>
                  <a:cubicBezTo>
                    <a:pt x="28618" y="150495"/>
                    <a:pt x="29571" y="149543"/>
                    <a:pt x="30524" y="148590"/>
                  </a:cubicBezTo>
                  <a:cubicBezTo>
                    <a:pt x="29571"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6236" y="154305"/>
                    <a:pt x="17188"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9" y="120015"/>
                    <a:pt x="21951" y="119063"/>
                  </a:cubicBezTo>
                  <a:cubicBezTo>
                    <a:pt x="22903" y="118110"/>
                    <a:pt x="23856" y="117158"/>
                    <a:pt x="22903" y="116205"/>
                  </a:cubicBezTo>
                  <a:cubicBezTo>
                    <a:pt x="21951" y="115253"/>
                    <a:pt x="20046" y="114300"/>
                    <a:pt x="19093" y="112395"/>
                  </a:cubicBezTo>
                  <a:cubicBezTo>
                    <a:pt x="18141" y="115253"/>
                    <a:pt x="19093" y="116205"/>
                    <a:pt x="19093"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9"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9" y="41910"/>
                  </a:cubicBezTo>
                  <a:cubicBezTo>
                    <a:pt x="21951" y="40958"/>
                    <a:pt x="21951" y="40958"/>
                    <a:pt x="21951" y="40005"/>
                  </a:cubicBezTo>
                  <a:close/>
                  <a:moveTo>
                    <a:pt x="24808" y="120015"/>
                  </a:moveTo>
                  <a:cubicBezTo>
                    <a:pt x="22903" y="120015"/>
                    <a:pt x="21951" y="120968"/>
                    <a:pt x="20999" y="122872"/>
                  </a:cubicBezTo>
                  <a:cubicBezTo>
                    <a:pt x="20999" y="123825"/>
                    <a:pt x="21951" y="123825"/>
                    <a:pt x="23856" y="123825"/>
                  </a:cubicBezTo>
                  <a:cubicBezTo>
                    <a:pt x="25761" y="124778"/>
                    <a:pt x="25761" y="122872"/>
                    <a:pt x="26713" y="120968"/>
                  </a:cubicBezTo>
                  <a:cubicBezTo>
                    <a:pt x="26713" y="120015"/>
                    <a:pt x="24808" y="120015"/>
                    <a:pt x="24808" y="120015"/>
                  </a:cubicBezTo>
                  <a:close/>
                  <a:moveTo>
                    <a:pt x="20999" y="112395"/>
                  </a:moveTo>
                  <a:cubicBezTo>
                    <a:pt x="20999" y="113347"/>
                    <a:pt x="21951" y="113347"/>
                    <a:pt x="20999" y="112395"/>
                  </a:cubicBezTo>
                  <a:cubicBezTo>
                    <a:pt x="21951" y="113347"/>
                    <a:pt x="21951" y="113347"/>
                    <a:pt x="20999" y="112395"/>
                  </a:cubicBezTo>
                  <a:cubicBezTo>
                    <a:pt x="21951" y="112395"/>
                    <a:pt x="21951" y="112395"/>
                    <a:pt x="20999" y="112395"/>
                  </a:cubicBezTo>
                  <a:cubicBezTo>
                    <a:pt x="21951" y="111443"/>
                    <a:pt x="20999" y="112395"/>
                    <a:pt x="20999"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8"/>
                    <a:pt x="24808" y="137160"/>
                    <a:pt x="24808" y="138113"/>
                  </a:cubicBezTo>
                  <a:close/>
                  <a:moveTo>
                    <a:pt x="21951" y="128588"/>
                  </a:moveTo>
                  <a:lnTo>
                    <a:pt x="21951" y="128588"/>
                  </a:lnTo>
                  <a:cubicBezTo>
                    <a:pt x="23856" y="128588"/>
                    <a:pt x="25761" y="129540"/>
                    <a:pt x="26713" y="131445"/>
                  </a:cubicBezTo>
                  <a:cubicBezTo>
                    <a:pt x="23856" y="133350"/>
                    <a:pt x="22903"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2903" y="157163"/>
                    <a:pt x="22903" y="155258"/>
                    <a:pt x="24808" y="155258"/>
                  </a:cubicBezTo>
                  <a:cubicBezTo>
                    <a:pt x="24808" y="154305"/>
                    <a:pt x="24808" y="154305"/>
                    <a:pt x="24808" y="155258"/>
                  </a:cubicBezTo>
                  <a:close/>
                  <a:moveTo>
                    <a:pt x="23856" y="107633"/>
                  </a:moveTo>
                  <a:cubicBezTo>
                    <a:pt x="23856" y="108585"/>
                    <a:pt x="24808" y="109538"/>
                    <a:pt x="25761" y="109538"/>
                  </a:cubicBezTo>
                  <a:cubicBezTo>
                    <a:pt x="26713" y="109538"/>
                    <a:pt x="25761" y="107633"/>
                    <a:pt x="26713" y="106680"/>
                  </a:cubicBezTo>
                  <a:cubicBezTo>
                    <a:pt x="26713" y="105728"/>
                    <a:pt x="26713" y="104775"/>
                    <a:pt x="26713" y="104775"/>
                  </a:cubicBezTo>
                  <a:cubicBezTo>
                    <a:pt x="23856" y="105728"/>
                    <a:pt x="23856" y="107633"/>
                    <a:pt x="23856" y="107633"/>
                  </a:cubicBezTo>
                  <a:close/>
                  <a:moveTo>
                    <a:pt x="25761" y="98108"/>
                  </a:moveTo>
                  <a:lnTo>
                    <a:pt x="25761" y="98108"/>
                  </a:lnTo>
                  <a:cubicBezTo>
                    <a:pt x="26713" y="99060"/>
                    <a:pt x="26713" y="99060"/>
                    <a:pt x="25761" y="98108"/>
                  </a:cubicBezTo>
                  <a:cubicBezTo>
                    <a:pt x="26713" y="98108"/>
                    <a:pt x="26713" y="98108"/>
                    <a:pt x="25761" y="98108"/>
                  </a:cubicBezTo>
                  <a:cubicBezTo>
                    <a:pt x="26713" y="98108"/>
                    <a:pt x="25761" y="98108"/>
                    <a:pt x="25761" y="98108"/>
                  </a:cubicBezTo>
                  <a:close/>
                  <a:moveTo>
                    <a:pt x="30524" y="52388"/>
                  </a:moveTo>
                  <a:cubicBezTo>
                    <a:pt x="30524"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4" y="53340"/>
                    <a:pt x="30524"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8"/>
                    <a:pt x="29571" y="42863"/>
                    <a:pt x="29571" y="40958"/>
                  </a:cubicBezTo>
                  <a:cubicBezTo>
                    <a:pt x="30524" y="39053"/>
                    <a:pt x="29571" y="38100"/>
                    <a:pt x="28618" y="38100"/>
                  </a:cubicBezTo>
                  <a:cubicBezTo>
                    <a:pt x="27666" y="38100"/>
                    <a:pt x="27666" y="39053"/>
                    <a:pt x="27666" y="40958"/>
                  </a:cubicBezTo>
                  <a:cubicBezTo>
                    <a:pt x="26713" y="43815"/>
                    <a:pt x="26713" y="43815"/>
                    <a:pt x="30524"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4" y="156210"/>
                    <a:pt x="29571" y="154305"/>
                    <a:pt x="30524" y="154305"/>
                  </a:cubicBezTo>
                  <a:cubicBezTo>
                    <a:pt x="34333" y="153353"/>
                    <a:pt x="31476" y="151447"/>
                    <a:pt x="31476" y="150495"/>
                  </a:cubicBezTo>
                  <a:cubicBezTo>
                    <a:pt x="31476" y="149543"/>
                    <a:pt x="30524"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4" y="161925"/>
                    <a:pt x="30524" y="160020"/>
                    <a:pt x="31476" y="160020"/>
                  </a:cubicBezTo>
                  <a:cubicBezTo>
                    <a:pt x="35286" y="160972"/>
                    <a:pt x="34333" y="158115"/>
                    <a:pt x="35286" y="156210"/>
                  </a:cubicBezTo>
                  <a:lnTo>
                    <a:pt x="36238" y="156210"/>
                  </a:lnTo>
                  <a:cubicBezTo>
                    <a:pt x="36238" y="157163"/>
                    <a:pt x="36238" y="159068"/>
                    <a:pt x="38143" y="159068"/>
                  </a:cubicBezTo>
                  <a:cubicBezTo>
                    <a:pt x="40049" y="159068"/>
                    <a:pt x="40049" y="160020"/>
                    <a:pt x="40049" y="160972"/>
                  </a:cubicBezTo>
                  <a:cubicBezTo>
                    <a:pt x="40049" y="161925"/>
                    <a:pt x="40049"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30524" y="141922"/>
                  </a:moveTo>
                  <a:cubicBezTo>
                    <a:pt x="30524" y="142875"/>
                    <a:pt x="31476" y="143828"/>
                    <a:pt x="32428" y="143828"/>
                  </a:cubicBezTo>
                  <a:cubicBezTo>
                    <a:pt x="34333" y="143828"/>
                    <a:pt x="33381" y="142875"/>
                    <a:pt x="33381" y="141922"/>
                  </a:cubicBezTo>
                  <a:cubicBezTo>
                    <a:pt x="33381" y="140970"/>
                    <a:pt x="33381" y="140018"/>
                    <a:pt x="32428" y="140970"/>
                  </a:cubicBezTo>
                  <a:cubicBezTo>
                    <a:pt x="30524" y="140018"/>
                    <a:pt x="30524" y="140970"/>
                    <a:pt x="30524" y="141922"/>
                  </a:cubicBezTo>
                  <a:close/>
                  <a:moveTo>
                    <a:pt x="33381" y="134303"/>
                  </a:moveTo>
                  <a:cubicBezTo>
                    <a:pt x="33381" y="135255"/>
                    <a:pt x="33381" y="136208"/>
                    <a:pt x="33381" y="137160"/>
                  </a:cubicBezTo>
                  <a:cubicBezTo>
                    <a:pt x="32428" y="137160"/>
                    <a:pt x="31476" y="136208"/>
                    <a:pt x="30524" y="136208"/>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3381" y="111443"/>
                  </a:lnTo>
                  <a:cubicBezTo>
                    <a:pt x="32428" y="111443"/>
                    <a:pt x="31476" y="109538"/>
                    <a:pt x="31476" y="110490"/>
                  </a:cubicBezTo>
                  <a:cubicBezTo>
                    <a:pt x="30524"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8"/>
                  </a:moveTo>
                  <a:cubicBezTo>
                    <a:pt x="33381" y="174308"/>
                    <a:pt x="33381" y="173355"/>
                    <a:pt x="33381" y="174308"/>
                  </a:cubicBezTo>
                  <a:lnTo>
                    <a:pt x="33381" y="174308"/>
                  </a:lnTo>
                  <a:cubicBezTo>
                    <a:pt x="32428" y="174308"/>
                    <a:pt x="33381"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3"/>
                  </a:moveTo>
                  <a:cubicBezTo>
                    <a:pt x="34333" y="107633"/>
                    <a:pt x="34333" y="108585"/>
                    <a:pt x="34333" y="107633"/>
                  </a:cubicBezTo>
                  <a:cubicBezTo>
                    <a:pt x="36238" y="108585"/>
                    <a:pt x="36238" y="108585"/>
                    <a:pt x="36238" y="107633"/>
                  </a:cubicBezTo>
                  <a:cubicBezTo>
                    <a:pt x="36238" y="106680"/>
                    <a:pt x="35286" y="106680"/>
                    <a:pt x="34333" y="107633"/>
                  </a:cubicBezTo>
                  <a:cubicBezTo>
                    <a:pt x="34333" y="106680"/>
                    <a:pt x="34333" y="106680"/>
                    <a:pt x="34333" y="107633"/>
                  </a:cubicBezTo>
                  <a:close/>
                  <a:moveTo>
                    <a:pt x="35286" y="39053"/>
                  </a:moveTo>
                  <a:cubicBezTo>
                    <a:pt x="34333" y="39053"/>
                    <a:pt x="34333" y="39053"/>
                    <a:pt x="35286" y="39053"/>
                  </a:cubicBezTo>
                  <a:lnTo>
                    <a:pt x="35286" y="40958"/>
                  </a:lnTo>
                  <a:cubicBezTo>
                    <a:pt x="35286" y="40958"/>
                    <a:pt x="36238" y="40958"/>
                    <a:pt x="36238" y="40005"/>
                  </a:cubicBezTo>
                  <a:cubicBezTo>
                    <a:pt x="36238" y="39053"/>
                    <a:pt x="36238" y="39053"/>
                    <a:pt x="35286" y="39053"/>
                  </a:cubicBezTo>
                  <a:close/>
                  <a:moveTo>
                    <a:pt x="35286" y="51435"/>
                  </a:moveTo>
                  <a:cubicBezTo>
                    <a:pt x="34333" y="52388"/>
                    <a:pt x="34333" y="54293"/>
                    <a:pt x="34333" y="54293"/>
                  </a:cubicBezTo>
                  <a:cubicBezTo>
                    <a:pt x="36238" y="56197"/>
                    <a:pt x="36238" y="54293"/>
                    <a:pt x="38143" y="53340"/>
                  </a:cubicBezTo>
                  <a:lnTo>
                    <a:pt x="39096" y="53340"/>
                  </a:lnTo>
                  <a:cubicBezTo>
                    <a:pt x="40049" y="53340"/>
                    <a:pt x="40049" y="52388"/>
                    <a:pt x="40049" y="52388"/>
                  </a:cubicBezTo>
                  <a:lnTo>
                    <a:pt x="40049"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9" y="127635"/>
                  </a:cubicBezTo>
                  <a:cubicBezTo>
                    <a:pt x="40049" y="127635"/>
                    <a:pt x="40049" y="126683"/>
                    <a:pt x="40049" y="126683"/>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8143" y="165735"/>
                    <a:pt x="38143"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8143" y="59055"/>
                    <a:pt x="38143" y="59055"/>
                    <a:pt x="39096" y="59055"/>
                  </a:cubicBezTo>
                  <a:cubicBezTo>
                    <a:pt x="38143" y="60008"/>
                    <a:pt x="39096" y="59055"/>
                    <a:pt x="39096" y="59055"/>
                  </a:cubicBezTo>
                  <a:close/>
                  <a:moveTo>
                    <a:pt x="39096" y="42863"/>
                  </a:moveTo>
                  <a:cubicBezTo>
                    <a:pt x="39096" y="43815"/>
                    <a:pt x="40049" y="43815"/>
                    <a:pt x="41001" y="43815"/>
                  </a:cubicBezTo>
                  <a:cubicBezTo>
                    <a:pt x="41953" y="43815"/>
                    <a:pt x="43858" y="43815"/>
                    <a:pt x="43858" y="42863"/>
                  </a:cubicBezTo>
                  <a:cubicBezTo>
                    <a:pt x="42906" y="41910"/>
                    <a:pt x="41001" y="42863"/>
                    <a:pt x="39096" y="42863"/>
                  </a:cubicBezTo>
                  <a:cubicBezTo>
                    <a:pt x="39096" y="41910"/>
                    <a:pt x="38143" y="42863"/>
                    <a:pt x="39096" y="42863"/>
                  </a:cubicBezTo>
                  <a:close/>
                  <a:moveTo>
                    <a:pt x="42906" y="39053"/>
                  </a:moveTo>
                  <a:cubicBezTo>
                    <a:pt x="43858" y="39053"/>
                    <a:pt x="43858" y="40005"/>
                    <a:pt x="42906" y="39053"/>
                  </a:cubicBezTo>
                  <a:cubicBezTo>
                    <a:pt x="43858" y="40005"/>
                    <a:pt x="44811" y="40005"/>
                    <a:pt x="44811" y="39053"/>
                  </a:cubicBezTo>
                  <a:cubicBezTo>
                    <a:pt x="44811" y="39053"/>
                    <a:pt x="44811" y="38100"/>
                    <a:pt x="44811" y="38100"/>
                  </a:cubicBezTo>
                  <a:cubicBezTo>
                    <a:pt x="43858" y="39053"/>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3"/>
                    <a:pt x="81958" y="120015"/>
                    <a:pt x="81958" y="113347"/>
                  </a:cubicBezTo>
                  <a:cubicBezTo>
                    <a:pt x="81958" y="107633"/>
                    <a:pt x="81958" y="100965"/>
                    <a:pt x="81958" y="97155"/>
                  </a:cubicBezTo>
                  <a:lnTo>
                    <a:pt x="81958" y="81915"/>
                  </a:lnTo>
                  <a:cubicBezTo>
                    <a:pt x="81958" y="79058"/>
                    <a:pt x="81006" y="79058"/>
                    <a:pt x="79101" y="80963"/>
                  </a:cubicBezTo>
                  <a:cubicBezTo>
                    <a:pt x="73386" y="85725"/>
                    <a:pt x="67671" y="88583"/>
                    <a:pt x="61003" y="93345"/>
                  </a:cubicBezTo>
                  <a:cubicBezTo>
                    <a:pt x="53383" y="99060"/>
                    <a:pt x="47668" y="106680"/>
                    <a:pt x="45763" y="116205"/>
                  </a:cubicBezTo>
                  <a:cubicBezTo>
                    <a:pt x="42906" y="128588"/>
                    <a:pt x="43858" y="140018"/>
                    <a:pt x="47668" y="151447"/>
                  </a:cubicBezTo>
                  <a:cubicBezTo>
                    <a:pt x="51478" y="162878"/>
                    <a:pt x="58146" y="165735"/>
                    <a:pt x="65766" y="164783"/>
                  </a:cubicBezTo>
                  <a:cubicBezTo>
                    <a:pt x="74338" y="162878"/>
                    <a:pt x="82911"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3"/>
                    <a:pt x="89578" y="30480"/>
                  </a:cubicBezTo>
                  <a:cubicBezTo>
                    <a:pt x="90531" y="31433"/>
                    <a:pt x="90531" y="30480"/>
                    <a:pt x="89578" y="30480"/>
                  </a:cubicBezTo>
                  <a:cubicBezTo>
                    <a:pt x="90531" y="29528"/>
                    <a:pt x="89578" y="29528"/>
                    <a:pt x="89578" y="30480"/>
                  </a:cubicBezTo>
                  <a:cubicBezTo>
                    <a:pt x="89578" y="29528"/>
                    <a:pt x="88626" y="30480"/>
                    <a:pt x="89578"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9578" y="67628"/>
                    <a:pt x="90531" y="68580"/>
                    <a:pt x="91483"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9"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7199" y="88583"/>
                    <a:pt x="98151"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5293" y="60008"/>
                  </a:moveTo>
                  <a:cubicBezTo>
                    <a:pt x="95293" y="60008"/>
                    <a:pt x="96246" y="60008"/>
                    <a:pt x="96246" y="59055"/>
                  </a:cubicBezTo>
                  <a:cubicBezTo>
                    <a:pt x="94341" y="59055"/>
                    <a:pt x="96246" y="56197"/>
                    <a:pt x="94341" y="56197"/>
                  </a:cubicBezTo>
                  <a:cubicBezTo>
                    <a:pt x="93388" y="56197"/>
                    <a:pt x="93388" y="56197"/>
                    <a:pt x="93388" y="57150"/>
                  </a:cubicBezTo>
                  <a:cubicBezTo>
                    <a:pt x="92436" y="58103"/>
                    <a:pt x="93388" y="60008"/>
                    <a:pt x="95293" y="60008"/>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9"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9" y="31433"/>
                  </a:cubicBezTo>
                  <a:cubicBezTo>
                    <a:pt x="96246" y="31433"/>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9" y="75247"/>
                  </a:moveTo>
                  <a:cubicBezTo>
                    <a:pt x="97199" y="74295"/>
                    <a:pt x="97199" y="73343"/>
                    <a:pt x="97199" y="73343"/>
                  </a:cubicBezTo>
                  <a:cubicBezTo>
                    <a:pt x="96246" y="73343"/>
                    <a:pt x="96246" y="74295"/>
                    <a:pt x="95293" y="74295"/>
                  </a:cubicBezTo>
                  <a:cubicBezTo>
                    <a:pt x="93388" y="75247"/>
                    <a:pt x="93388" y="77153"/>
                    <a:pt x="94341" y="79058"/>
                  </a:cubicBezTo>
                  <a:cubicBezTo>
                    <a:pt x="98151" y="79058"/>
                    <a:pt x="98151" y="79058"/>
                    <a:pt x="97199"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9"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9"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961" y="39053"/>
                  </a:moveTo>
                  <a:cubicBezTo>
                    <a:pt x="100056" y="40005"/>
                    <a:pt x="98151" y="40958"/>
                    <a:pt x="97199" y="41910"/>
                  </a:cubicBezTo>
                  <a:cubicBezTo>
                    <a:pt x="96246" y="42863"/>
                    <a:pt x="98151" y="42863"/>
                    <a:pt x="98151" y="42863"/>
                  </a:cubicBezTo>
                  <a:cubicBezTo>
                    <a:pt x="100056" y="42863"/>
                    <a:pt x="101961" y="42863"/>
                    <a:pt x="102913" y="40005"/>
                  </a:cubicBezTo>
                  <a:cubicBezTo>
                    <a:pt x="101961"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99103" y="23813"/>
                    <a:pt x="100056"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7625"/>
                    <a:pt x="101008" y="46672"/>
                    <a:pt x="100056" y="45720"/>
                  </a:cubicBezTo>
                  <a:cubicBezTo>
                    <a:pt x="101008" y="46672"/>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4"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4" y="164783"/>
                    <a:pt x="110533" y="165735"/>
                    <a:pt x="114343" y="162878"/>
                  </a:cubicBezTo>
                  <a:cubicBezTo>
                    <a:pt x="114343" y="160972"/>
                    <a:pt x="115296"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5771" y="146685"/>
                    <a:pt x="109581" y="145733"/>
                    <a:pt x="112438"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4"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0056" y="134303"/>
                    <a:pt x="101008" y="135255"/>
                    <a:pt x="101008" y="136208"/>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3"/>
                  </a:cubicBezTo>
                  <a:cubicBezTo>
                    <a:pt x="105771" y="31433"/>
                    <a:pt x="106724" y="32385"/>
                    <a:pt x="106724" y="31433"/>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4" y="71438"/>
                    <a:pt x="105771" y="71438"/>
                    <a:pt x="103866" y="71438"/>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961" y="36195"/>
                    <a:pt x="101961" y="36195"/>
                    <a:pt x="101961" y="36195"/>
                  </a:cubicBezTo>
                  <a:close/>
                  <a:moveTo>
                    <a:pt x="103866" y="107633"/>
                  </a:moveTo>
                  <a:lnTo>
                    <a:pt x="103866" y="107633"/>
                  </a:lnTo>
                  <a:cubicBezTo>
                    <a:pt x="103866" y="106680"/>
                    <a:pt x="103866" y="106680"/>
                    <a:pt x="103866" y="107633"/>
                  </a:cubicBezTo>
                  <a:lnTo>
                    <a:pt x="103866" y="107633"/>
                  </a:lnTo>
                  <a:cubicBezTo>
                    <a:pt x="102913" y="107633"/>
                    <a:pt x="103866" y="107633"/>
                    <a:pt x="103866" y="107633"/>
                  </a:cubicBezTo>
                  <a:close/>
                  <a:moveTo>
                    <a:pt x="103866" y="134303"/>
                  </a:moveTo>
                  <a:cubicBezTo>
                    <a:pt x="103866" y="135255"/>
                    <a:pt x="104818" y="136208"/>
                    <a:pt x="106724" y="136208"/>
                  </a:cubicBezTo>
                  <a:cubicBezTo>
                    <a:pt x="107676" y="136208"/>
                    <a:pt x="108628" y="136208"/>
                    <a:pt x="108628" y="134303"/>
                  </a:cubicBezTo>
                  <a:cubicBezTo>
                    <a:pt x="107676" y="132397"/>
                    <a:pt x="106724"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4" y="48578"/>
                  </a:cubicBezTo>
                  <a:cubicBezTo>
                    <a:pt x="106724" y="47625"/>
                    <a:pt x="108628" y="47625"/>
                    <a:pt x="108628" y="45720"/>
                  </a:cubicBezTo>
                  <a:close/>
                  <a:moveTo>
                    <a:pt x="108628" y="98108"/>
                  </a:moveTo>
                  <a:cubicBezTo>
                    <a:pt x="108628" y="98108"/>
                    <a:pt x="107676" y="97155"/>
                    <a:pt x="108628" y="98108"/>
                  </a:cubicBezTo>
                  <a:cubicBezTo>
                    <a:pt x="106724" y="97155"/>
                    <a:pt x="106724" y="97155"/>
                    <a:pt x="106724" y="98108"/>
                  </a:cubicBezTo>
                  <a:cubicBezTo>
                    <a:pt x="106724" y="98108"/>
                    <a:pt x="107676" y="99060"/>
                    <a:pt x="107676" y="99060"/>
                  </a:cubicBezTo>
                  <a:cubicBezTo>
                    <a:pt x="107676" y="100013"/>
                    <a:pt x="108628" y="99060"/>
                    <a:pt x="108628" y="98108"/>
                  </a:cubicBezTo>
                  <a:close/>
                  <a:moveTo>
                    <a:pt x="106724" y="41910"/>
                  </a:moveTo>
                  <a:cubicBezTo>
                    <a:pt x="106724" y="41910"/>
                    <a:pt x="107676" y="41910"/>
                    <a:pt x="106724" y="41910"/>
                  </a:cubicBezTo>
                  <a:cubicBezTo>
                    <a:pt x="107676" y="41910"/>
                    <a:pt x="108628" y="41910"/>
                    <a:pt x="107676" y="40958"/>
                  </a:cubicBezTo>
                  <a:cubicBezTo>
                    <a:pt x="107676" y="40958"/>
                    <a:pt x="107676" y="40958"/>
                    <a:pt x="106724" y="41910"/>
                  </a:cubicBezTo>
                  <a:cubicBezTo>
                    <a:pt x="106724" y="40958"/>
                    <a:pt x="106724" y="41910"/>
                    <a:pt x="106724"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9581" y="22860"/>
                  </a:moveTo>
                  <a:cubicBezTo>
                    <a:pt x="109581" y="22860"/>
                    <a:pt x="109581" y="22860"/>
                    <a:pt x="109581" y="22860"/>
                  </a:cubicBezTo>
                  <a:cubicBezTo>
                    <a:pt x="109581" y="22860"/>
                    <a:pt x="109581" y="21908"/>
                    <a:pt x="109581" y="22860"/>
                  </a:cubicBezTo>
                  <a:cubicBezTo>
                    <a:pt x="109581" y="21908"/>
                    <a:pt x="109581" y="21908"/>
                    <a:pt x="109581" y="22860"/>
                  </a:cubicBezTo>
                  <a:cubicBezTo>
                    <a:pt x="108628" y="21908"/>
                    <a:pt x="108628" y="21908"/>
                    <a:pt x="109581" y="22860"/>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7640"/>
                    <a:pt x="110533" y="166688"/>
                    <a:pt x="111486" y="167640"/>
                  </a:cubicBezTo>
                  <a:cubicBezTo>
                    <a:pt x="109581" y="166688"/>
                    <a:pt x="109581" y="167640"/>
                    <a:pt x="109581" y="167640"/>
                  </a:cubicBezTo>
                  <a:cubicBezTo>
                    <a:pt x="109581" y="168593"/>
                    <a:pt x="109581" y="168593"/>
                    <a:pt x="111486" y="167640"/>
                  </a:cubicBezTo>
                  <a:cubicBezTo>
                    <a:pt x="110533" y="168593"/>
                    <a:pt x="111486" y="168593"/>
                    <a:pt x="111486"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1486" y="80963"/>
                    <a:pt x="110533" y="80963"/>
                  </a:cubicBezTo>
                  <a:close/>
                  <a:moveTo>
                    <a:pt x="111486" y="138113"/>
                  </a:moveTo>
                  <a:cubicBezTo>
                    <a:pt x="110533" y="139065"/>
                    <a:pt x="110533" y="140018"/>
                    <a:pt x="111486" y="140018"/>
                  </a:cubicBezTo>
                  <a:cubicBezTo>
                    <a:pt x="112438" y="140970"/>
                    <a:pt x="113391" y="140970"/>
                    <a:pt x="114343" y="140018"/>
                  </a:cubicBezTo>
                  <a:cubicBezTo>
                    <a:pt x="115296" y="140018"/>
                    <a:pt x="116249" y="139065"/>
                    <a:pt x="116249" y="138113"/>
                  </a:cubicBezTo>
                  <a:cubicBezTo>
                    <a:pt x="115296" y="136208"/>
                    <a:pt x="116249" y="134303"/>
                    <a:pt x="113391" y="133350"/>
                  </a:cubicBezTo>
                  <a:cubicBezTo>
                    <a:pt x="113391" y="135255"/>
                    <a:pt x="112438" y="137160"/>
                    <a:pt x="111486" y="138113"/>
                  </a:cubicBezTo>
                  <a:close/>
                  <a:moveTo>
                    <a:pt x="110533" y="47625"/>
                  </a:moveTo>
                  <a:cubicBezTo>
                    <a:pt x="110533" y="48578"/>
                    <a:pt x="110533" y="48578"/>
                    <a:pt x="111486" y="48578"/>
                  </a:cubicBezTo>
                  <a:cubicBezTo>
                    <a:pt x="112438" y="48578"/>
                    <a:pt x="114343" y="49530"/>
                    <a:pt x="114343" y="48578"/>
                  </a:cubicBezTo>
                  <a:cubicBezTo>
                    <a:pt x="113391" y="44768"/>
                    <a:pt x="116249" y="46672"/>
                    <a:pt x="117201" y="45720"/>
                  </a:cubicBezTo>
                  <a:cubicBezTo>
                    <a:pt x="117201" y="45720"/>
                    <a:pt x="118153" y="45720"/>
                    <a:pt x="118153" y="44768"/>
                  </a:cubicBezTo>
                  <a:lnTo>
                    <a:pt x="118153" y="43815"/>
                  </a:lnTo>
                  <a:cubicBezTo>
                    <a:pt x="116249" y="44768"/>
                    <a:pt x="111486" y="45720"/>
                    <a:pt x="110533" y="47625"/>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39053"/>
                    <a:pt x="113391" y="40958"/>
                  </a:cubicBezTo>
                  <a:cubicBezTo>
                    <a:pt x="112438" y="40005"/>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50495"/>
                    <a:pt x="113391" y="149543"/>
                  </a:cubicBezTo>
                  <a:cubicBezTo>
                    <a:pt x="114343" y="150495"/>
                    <a:pt x="114343" y="149543"/>
                    <a:pt x="114343" y="149543"/>
                  </a:cubicBezTo>
                  <a:cubicBezTo>
                    <a:pt x="115296" y="149543"/>
                    <a:pt x="114343" y="148590"/>
                    <a:pt x="113391" y="149543"/>
                  </a:cubicBezTo>
                  <a:cubicBezTo>
                    <a:pt x="113391" y="148590"/>
                    <a:pt x="113391" y="148590"/>
                    <a:pt x="113391" y="149543"/>
                  </a:cubicBezTo>
                  <a:close/>
                  <a:moveTo>
                    <a:pt x="116249" y="161925"/>
                  </a:moveTo>
                  <a:cubicBezTo>
                    <a:pt x="115296" y="161925"/>
                    <a:pt x="114343" y="162878"/>
                    <a:pt x="114343" y="163830"/>
                  </a:cubicBezTo>
                  <a:cubicBezTo>
                    <a:pt x="114343" y="164783"/>
                    <a:pt x="114343" y="164783"/>
                    <a:pt x="114343" y="164783"/>
                  </a:cubicBezTo>
                  <a:cubicBezTo>
                    <a:pt x="115296" y="163830"/>
                    <a:pt x="116249" y="163830"/>
                    <a:pt x="116249" y="161925"/>
                  </a:cubicBezTo>
                  <a:cubicBezTo>
                    <a:pt x="117201" y="161925"/>
                    <a:pt x="117201" y="161925"/>
                    <a:pt x="116249" y="161925"/>
                  </a:cubicBezTo>
                  <a:close/>
                  <a:moveTo>
                    <a:pt x="116249" y="90488"/>
                  </a:moveTo>
                  <a:cubicBezTo>
                    <a:pt x="117201" y="89535"/>
                    <a:pt x="118153" y="90488"/>
                    <a:pt x="118153" y="88583"/>
                  </a:cubicBezTo>
                  <a:cubicBezTo>
                    <a:pt x="118153" y="88583"/>
                    <a:pt x="118153" y="87630"/>
                    <a:pt x="117201" y="87630"/>
                  </a:cubicBezTo>
                  <a:cubicBezTo>
                    <a:pt x="116249" y="87630"/>
                    <a:pt x="115296" y="88583"/>
                    <a:pt x="115296" y="89535"/>
                  </a:cubicBezTo>
                  <a:cubicBezTo>
                    <a:pt x="115296" y="90488"/>
                    <a:pt x="115296" y="90488"/>
                    <a:pt x="116249" y="90488"/>
                  </a:cubicBezTo>
                  <a:close/>
                  <a:moveTo>
                    <a:pt x="117201" y="83820"/>
                  </a:moveTo>
                  <a:cubicBezTo>
                    <a:pt x="117201" y="83820"/>
                    <a:pt x="117201" y="83820"/>
                    <a:pt x="117201" y="83820"/>
                  </a:cubicBezTo>
                  <a:cubicBezTo>
                    <a:pt x="118153" y="82868"/>
                    <a:pt x="118153" y="82868"/>
                    <a:pt x="117201" y="82868"/>
                  </a:cubicBezTo>
                  <a:cubicBezTo>
                    <a:pt x="117201" y="82868"/>
                    <a:pt x="116249" y="82868"/>
                    <a:pt x="117201" y="83820"/>
                  </a:cubicBezTo>
                  <a:cubicBezTo>
                    <a:pt x="116249" y="82868"/>
                    <a:pt x="116249" y="83820"/>
                    <a:pt x="117201" y="83820"/>
                  </a:cubicBezTo>
                  <a:close/>
                  <a:moveTo>
                    <a:pt x="119106" y="154305"/>
                  </a:moveTo>
                  <a:cubicBezTo>
                    <a:pt x="119106" y="153353"/>
                    <a:pt x="119106" y="153353"/>
                    <a:pt x="117201" y="153353"/>
                  </a:cubicBezTo>
                  <a:cubicBezTo>
                    <a:pt x="117201" y="153353"/>
                    <a:pt x="116249" y="154305"/>
                    <a:pt x="117201" y="154305"/>
                  </a:cubicBezTo>
                  <a:cubicBezTo>
                    <a:pt x="117201" y="155258"/>
                    <a:pt x="117201" y="156210"/>
                    <a:pt x="118153" y="156210"/>
                  </a:cubicBezTo>
                  <a:cubicBezTo>
                    <a:pt x="119106" y="155258"/>
                    <a:pt x="119106" y="155258"/>
                    <a:pt x="119106"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963"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4" name="Freeform 413">
              <a:extLst>
                <a:ext uri="{FF2B5EF4-FFF2-40B4-BE49-F238E27FC236}">
                  <a16:creationId xmlns:a16="http://schemas.microsoft.com/office/drawing/2014/main" id="{A4DE35E1-1E23-01D2-DF66-73D4797524BC}"/>
                </a:ext>
              </a:extLst>
            </p:cNvPr>
            <p:cNvSpPr/>
            <p:nvPr/>
          </p:nvSpPr>
          <p:spPr>
            <a:xfrm>
              <a:off x="13260336" y="963972"/>
              <a:ext cx="88157" cy="246425"/>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1913 w 94297"/>
                <a:gd name="connsiteY49" fmla="*/ 234229 h 263756"/>
                <a:gd name="connsiteX50" fmla="*/ 60008 w 94297"/>
                <a:gd name="connsiteY50" fmla="*/ 235182 h 263756"/>
                <a:gd name="connsiteX51" fmla="*/ 58103 w 94297"/>
                <a:gd name="connsiteY51" fmla="*/ 236134 h 263756"/>
                <a:gd name="connsiteX52" fmla="*/ 59055 w 94297"/>
                <a:gd name="connsiteY52" fmla="*/ 234229 h 263756"/>
                <a:gd name="connsiteX53" fmla="*/ 58103 w 94297"/>
                <a:gd name="connsiteY53" fmla="*/ 231372 h 263756"/>
                <a:gd name="connsiteX54" fmla="*/ 56198 w 94297"/>
                <a:gd name="connsiteY54" fmla="*/ 230419 h 263756"/>
                <a:gd name="connsiteX55" fmla="*/ 54293 w 94297"/>
                <a:gd name="connsiteY55" fmla="*/ 226609 h 263756"/>
                <a:gd name="connsiteX56" fmla="*/ 57150 w 94297"/>
                <a:gd name="connsiteY56" fmla="*/ 228514 h 263756"/>
                <a:gd name="connsiteX57" fmla="*/ 60008 w 94297"/>
                <a:gd name="connsiteY57" fmla="*/ 227562 h 263756"/>
                <a:gd name="connsiteX58" fmla="*/ 58103 w 94297"/>
                <a:gd name="connsiteY58" fmla="*/ 225657 h 263756"/>
                <a:gd name="connsiteX59" fmla="*/ 56198 w 94297"/>
                <a:gd name="connsiteY59" fmla="*/ 220894 h 263756"/>
                <a:gd name="connsiteX60" fmla="*/ 60008 w 94297"/>
                <a:gd name="connsiteY60" fmla="*/ 222799 h 263756"/>
                <a:gd name="connsiteX61" fmla="*/ 60008 w 94297"/>
                <a:gd name="connsiteY61" fmla="*/ 223752 h 263756"/>
                <a:gd name="connsiteX62" fmla="*/ 61913 w 94297"/>
                <a:gd name="connsiteY62" fmla="*/ 224704 h 263756"/>
                <a:gd name="connsiteX63" fmla="*/ 61913 w 94297"/>
                <a:gd name="connsiteY63" fmla="*/ 223752 h 263756"/>
                <a:gd name="connsiteX64" fmla="*/ 60008 w 94297"/>
                <a:gd name="connsiteY64" fmla="*/ 222799 h 263756"/>
                <a:gd name="connsiteX65" fmla="*/ 59055 w 94297"/>
                <a:gd name="connsiteY65" fmla="*/ 222799 h 263756"/>
                <a:gd name="connsiteX66" fmla="*/ 58103 w 94297"/>
                <a:gd name="connsiteY66" fmla="*/ 217084 h 263756"/>
                <a:gd name="connsiteX67" fmla="*/ 56198 w 94297"/>
                <a:gd name="connsiteY67" fmla="*/ 215179 h 263756"/>
                <a:gd name="connsiteX68" fmla="*/ 56198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3 w 94297"/>
                <a:gd name="connsiteY73" fmla="*/ 207559 h 263756"/>
                <a:gd name="connsiteX74" fmla="*/ 56198 w 94297"/>
                <a:gd name="connsiteY74" fmla="*/ 204702 h 263756"/>
                <a:gd name="connsiteX75" fmla="*/ 58103 w 94297"/>
                <a:gd name="connsiteY75" fmla="*/ 203749 h 263756"/>
                <a:gd name="connsiteX76" fmla="*/ 56198 w 94297"/>
                <a:gd name="connsiteY76" fmla="*/ 203749 h 263756"/>
                <a:gd name="connsiteX77" fmla="*/ 55245 w 94297"/>
                <a:gd name="connsiteY77" fmla="*/ 202797 h 263756"/>
                <a:gd name="connsiteX78" fmla="*/ 56198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8 w 94297"/>
                <a:gd name="connsiteY83" fmla="*/ 195177 h 263756"/>
                <a:gd name="connsiteX84" fmla="*/ 47625 w 94297"/>
                <a:gd name="connsiteY84" fmla="*/ 195177 h 263756"/>
                <a:gd name="connsiteX85" fmla="*/ 47625 w 94297"/>
                <a:gd name="connsiteY85" fmla="*/ 193272 h 263756"/>
                <a:gd name="connsiteX86" fmla="*/ 46673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8 w 94297"/>
                <a:gd name="connsiteY90" fmla="*/ 185652 h 263756"/>
                <a:gd name="connsiteX91" fmla="*/ 50483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8 w 94297"/>
                <a:gd name="connsiteY95" fmla="*/ 179937 h 263756"/>
                <a:gd name="connsiteX96" fmla="*/ 51435 w 94297"/>
                <a:gd name="connsiteY96" fmla="*/ 178032 h 263756"/>
                <a:gd name="connsiteX97" fmla="*/ 43815 w 94297"/>
                <a:gd name="connsiteY97" fmla="*/ 180889 h 263756"/>
                <a:gd name="connsiteX98" fmla="*/ 46673 w 94297"/>
                <a:gd name="connsiteY98" fmla="*/ 177079 h 263756"/>
                <a:gd name="connsiteX99" fmla="*/ 46673 w 94297"/>
                <a:gd name="connsiteY99" fmla="*/ 175174 h 263756"/>
                <a:gd name="connsiteX100" fmla="*/ 41910 w 94297"/>
                <a:gd name="connsiteY100" fmla="*/ 175174 h 263756"/>
                <a:gd name="connsiteX101" fmla="*/ 40958 w 94297"/>
                <a:gd name="connsiteY101" fmla="*/ 176127 h 263756"/>
                <a:gd name="connsiteX102" fmla="*/ 44768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8 w 94297"/>
                <a:gd name="connsiteY106" fmla="*/ 193272 h 263756"/>
                <a:gd name="connsiteX107" fmla="*/ 34290 w 94297"/>
                <a:gd name="connsiteY107" fmla="*/ 195177 h 263756"/>
                <a:gd name="connsiteX108" fmla="*/ 31433 w 94297"/>
                <a:gd name="connsiteY108" fmla="*/ 192319 h 263756"/>
                <a:gd name="connsiteX109" fmla="*/ 31433 w 94297"/>
                <a:gd name="connsiteY109" fmla="*/ 190414 h 263756"/>
                <a:gd name="connsiteX110" fmla="*/ 32385 w 94297"/>
                <a:gd name="connsiteY110" fmla="*/ 189462 h 263756"/>
                <a:gd name="connsiteX111" fmla="*/ 32385 w 94297"/>
                <a:gd name="connsiteY111" fmla="*/ 189462 h 263756"/>
                <a:gd name="connsiteX112" fmla="*/ 31433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3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3 w 94297"/>
                <a:gd name="connsiteY125" fmla="*/ 214227 h 263756"/>
                <a:gd name="connsiteX126" fmla="*/ 33338 w 94297"/>
                <a:gd name="connsiteY126" fmla="*/ 215179 h 263756"/>
                <a:gd name="connsiteX127" fmla="*/ 38100 w 94297"/>
                <a:gd name="connsiteY127" fmla="*/ 214227 h 263756"/>
                <a:gd name="connsiteX128" fmla="*/ 39053 w 94297"/>
                <a:gd name="connsiteY128" fmla="*/ 214227 h 263756"/>
                <a:gd name="connsiteX129" fmla="*/ 38100 w 94297"/>
                <a:gd name="connsiteY129" fmla="*/ 215179 h 263756"/>
                <a:gd name="connsiteX130" fmla="*/ 37148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8 w 94297"/>
                <a:gd name="connsiteY135" fmla="*/ 232324 h 263756"/>
                <a:gd name="connsiteX136" fmla="*/ 41910 w 94297"/>
                <a:gd name="connsiteY136" fmla="*/ 228514 h 263756"/>
                <a:gd name="connsiteX137" fmla="*/ 39053 w 94297"/>
                <a:gd name="connsiteY137" fmla="*/ 226609 h 263756"/>
                <a:gd name="connsiteX138" fmla="*/ 36195 w 94297"/>
                <a:gd name="connsiteY138" fmla="*/ 227562 h 263756"/>
                <a:gd name="connsiteX139" fmla="*/ 35243 w 94297"/>
                <a:gd name="connsiteY139" fmla="*/ 230419 h 263756"/>
                <a:gd name="connsiteX140" fmla="*/ 38100 w 94297"/>
                <a:gd name="connsiteY140" fmla="*/ 233277 h 263756"/>
                <a:gd name="connsiteX141" fmla="*/ 40958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3 w 94297"/>
                <a:gd name="connsiteY150" fmla="*/ 249469 h 263756"/>
                <a:gd name="connsiteX151" fmla="*/ 40005 w 94297"/>
                <a:gd name="connsiteY151" fmla="*/ 252327 h 263756"/>
                <a:gd name="connsiteX152" fmla="*/ 40958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3 w 94297"/>
                <a:gd name="connsiteY156" fmla="*/ 251374 h 263756"/>
                <a:gd name="connsiteX157" fmla="*/ 47625 w 94297"/>
                <a:gd name="connsiteY157" fmla="*/ 251374 h 263756"/>
                <a:gd name="connsiteX158" fmla="*/ 46673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8 w 94297"/>
                <a:gd name="connsiteY162" fmla="*/ 246612 h 263756"/>
                <a:gd name="connsiteX163" fmla="*/ 60008 w 94297"/>
                <a:gd name="connsiteY163" fmla="*/ 245659 h 263756"/>
                <a:gd name="connsiteX164" fmla="*/ 56198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8 w 94297"/>
                <a:gd name="connsiteY168" fmla="*/ 239944 h 263756"/>
                <a:gd name="connsiteX169" fmla="*/ 60008 w 94297"/>
                <a:gd name="connsiteY169" fmla="*/ 236134 h 263756"/>
                <a:gd name="connsiteX170" fmla="*/ 61913 w 94297"/>
                <a:gd name="connsiteY170" fmla="*/ 235182 h 263756"/>
                <a:gd name="connsiteX171" fmla="*/ 61913 w 94297"/>
                <a:gd name="connsiteY171" fmla="*/ 234229 h 263756"/>
                <a:gd name="connsiteX172" fmla="*/ 29528 w 94297"/>
                <a:gd name="connsiteY172" fmla="*/ 79924 h 263756"/>
                <a:gd name="connsiteX173" fmla="*/ 29528 w 94297"/>
                <a:gd name="connsiteY173" fmla="*/ 79924 h 263756"/>
                <a:gd name="connsiteX174" fmla="*/ 29528 w 94297"/>
                <a:gd name="connsiteY174" fmla="*/ 79924 h 263756"/>
                <a:gd name="connsiteX175" fmla="*/ 29528 w 94297"/>
                <a:gd name="connsiteY175" fmla="*/ 79924 h 263756"/>
                <a:gd name="connsiteX176" fmla="*/ 29528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2385 w 94297"/>
                <a:gd name="connsiteY182" fmla="*/ 172317 h 263756"/>
                <a:gd name="connsiteX183" fmla="*/ 33338 w 94297"/>
                <a:gd name="connsiteY183" fmla="*/ 173269 h 263756"/>
                <a:gd name="connsiteX184" fmla="*/ 32385 w 94297"/>
                <a:gd name="connsiteY184" fmla="*/ 172317 h 263756"/>
                <a:gd name="connsiteX185" fmla="*/ 32385 w 94297"/>
                <a:gd name="connsiteY185" fmla="*/ 171364 h 263756"/>
                <a:gd name="connsiteX186" fmla="*/ 32385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5243 w 94297"/>
                <a:gd name="connsiteY226" fmla="*/ 175174 h 263756"/>
                <a:gd name="connsiteX227" fmla="*/ 35243 w 94297"/>
                <a:gd name="connsiteY227" fmla="*/ 175174 h 263756"/>
                <a:gd name="connsiteX228" fmla="*/ 33338 w 94297"/>
                <a:gd name="connsiteY228" fmla="*/ 174222 h 263756"/>
                <a:gd name="connsiteX229" fmla="*/ 35243 w 94297"/>
                <a:gd name="connsiteY229" fmla="*/ 175174 h 263756"/>
                <a:gd name="connsiteX230" fmla="*/ 35243 w 94297"/>
                <a:gd name="connsiteY230" fmla="*/ 88497 h 263756"/>
                <a:gd name="connsiteX231" fmla="*/ 34290 w 94297"/>
                <a:gd name="connsiteY231" fmla="*/ 87544 h 263756"/>
                <a:gd name="connsiteX232" fmla="*/ 35243 w 94297"/>
                <a:gd name="connsiteY232" fmla="*/ 88497 h 263756"/>
                <a:gd name="connsiteX233" fmla="*/ 35243 w 94297"/>
                <a:gd name="connsiteY233" fmla="*/ 88497 h 263756"/>
                <a:gd name="connsiteX234" fmla="*/ 35243 w 94297"/>
                <a:gd name="connsiteY234" fmla="*/ 88497 h 263756"/>
                <a:gd name="connsiteX235" fmla="*/ 35243 w 94297"/>
                <a:gd name="connsiteY235" fmla="*/ 57064 h 263756"/>
                <a:gd name="connsiteX236" fmla="*/ 35243 w 94297"/>
                <a:gd name="connsiteY236" fmla="*/ 57064 h 263756"/>
                <a:gd name="connsiteX237" fmla="*/ 35243 w 94297"/>
                <a:gd name="connsiteY237" fmla="*/ 58969 h 263756"/>
                <a:gd name="connsiteX238" fmla="*/ 35243 w 94297"/>
                <a:gd name="connsiteY238" fmla="*/ 57064 h 263756"/>
                <a:gd name="connsiteX239" fmla="*/ 35243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6195 w 94297"/>
                <a:gd name="connsiteY256" fmla="*/ 205654 h 263756"/>
                <a:gd name="connsiteX257" fmla="*/ 35243 w 94297"/>
                <a:gd name="connsiteY257" fmla="*/ 206607 h 263756"/>
                <a:gd name="connsiteX258" fmla="*/ 36195 w 94297"/>
                <a:gd name="connsiteY258" fmla="*/ 205654 h 263756"/>
                <a:gd name="connsiteX259" fmla="*/ 37148 w 94297"/>
                <a:gd name="connsiteY259" fmla="*/ 204702 h 263756"/>
                <a:gd name="connsiteX260" fmla="*/ 36195 w 94297"/>
                <a:gd name="connsiteY260" fmla="*/ 205654 h 263756"/>
                <a:gd name="connsiteX261" fmla="*/ 35243 w 94297"/>
                <a:gd name="connsiteY261" fmla="*/ 157077 h 263756"/>
                <a:gd name="connsiteX262" fmla="*/ 35243 w 94297"/>
                <a:gd name="connsiteY262" fmla="*/ 157077 h 263756"/>
                <a:gd name="connsiteX263" fmla="*/ 35243 w 94297"/>
                <a:gd name="connsiteY263" fmla="*/ 157077 h 263756"/>
                <a:gd name="connsiteX264" fmla="*/ 35243 w 94297"/>
                <a:gd name="connsiteY264" fmla="*/ 157077 h 263756"/>
                <a:gd name="connsiteX265" fmla="*/ 35243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5243 w 94297"/>
                <a:gd name="connsiteY281" fmla="*/ 39919 h 263756"/>
                <a:gd name="connsiteX282" fmla="*/ 35243 w 94297"/>
                <a:gd name="connsiteY282" fmla="*/ 39919 h 263756"/>
                <a:gd name="connsiteX283" fmla="*/ 35243 w 94297"/>
                <a:gd name="connsiteY283" fmla="*/ 39919 h 263756"/>
                <a:gd name="connsiteX284" fmla="*/ 35243 w 94297"/>
                <a:gd name="connsiteY284" fmla="*/ 39919 h 263756"/>
                <a:gd name="connsiteX285" fmla="*/ 35243 w 94297"/>
                <a:gd name="connsiteY285" fmla="*/ 39919 h 263756"/>
                <a:gd name="connsiteX286" fmla="*/ 39053 w 94297"/>
                <a:gd name="connsiteY286" fmla="*/ 145647 h 263756"/>
                <a:gd name="connsiteX287" fmla="*/ 41910 w 94297"/>
                <a:gd name="connsiteY287" fmla="*/ 144694 h 263756"/>
                <a:gd name="connsiteX288" fmla="*/ 41910 w 94297"/>
                <a:gd name="connsiteY288" fmla="*/ 143742 h 263756"/>
                <a:gd name="connsiteX289" fmla="*/ 39053 w 94297"/>
                <a:gd name="connsiteY289" fmla="*/ 142789 h 263756"/>
                <a:gd name="connsiteX290" fmla="*/ 37148 w 94297"/>
                <a:gd name="connsiteY290" fmla="*/ 142789 h 263756"/>
                <a:gd name="connsiteX291" fmla="*/ 35243 w 94297"/>
                <a:gd name="connsiteY291" fmla="*/ 145647 h 263756"/>
                <a:gd name="connsiteX292" fmla="*/ 37148 w 94297"/>
                <a:gd name="connsiteY292" fmla="*/ 143742 h 263756"/>
                <a:gd name="connsiteX293" fmla="*/ 39053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8 w 94297"/>
                <a:gd name="connsiteY297" fmla="*/ 93259 h 263756"/>
                <a:gd name="connsiteX298" fmla="*/ 36195 w 94297"/>
                <a:gd name="connsiteY298" fmla="*/ 95164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7148 w 94297"/>
                <a:gd name="connsiteY306" fmla="*/ 178032 h 263756"/>
                <a:gd name="connsiteX307" fmla="*/ 36195 w 94297"/>
                <a:gd name="connsiteY307" fmla="*/ 178984 h 263756"/>
                <a:gd name="connsiteX308" fmla="*/ 37148 w 94297"/>
                <a:gd name="connsiteY308" fmla="*/ 180889 h 263756"/>
                <a:gd name="connsiteX309" fmla="*/ 38100 w 94297"/>
                <a:gd name="connsiteY309" fmla="*/ 178984 h 263756"/>
                <a:gd name="connsiteX310" fmla="*/ 37148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8100 w 94297"/>
                <a:gd name="connsiteY318" fmla="*/ 73257 h 263756"/>
                <a:gd name="connsiteX319" fmla="*/ 39053 w 94297"/>
                <a:gd name="connsiteY319" fmla="*/ 71352 h 263756"/>
                <a:gd name="connsiteX320" fmla="*/ 38100 w 94297"/>
                <a:gd name="connsiteY320" fmla="*/ 70399 h 263756"/>
                <a:gd name="connsiteX321" fmla="*/ 37148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3 w 94297"/>
                <a:gd name="connsiteY353" fmla="*/ 107547 h 263756"/>
                <a:gd name="connsiteX354" fmla="*/ 39053 w 94297"/>
                <a:gd name="connsiteY354" fmla="*/ 109452 h 263756"/>
                <a:gd name="connsiteX355" fmla="*/ 40005 w 94297"/>
                <a:gd name="connsiteY355" fmla="*/ 109452 h 263756"/>
                <a:gd name="connsiteX356" fmla="*/ 39053 w 94297"/>
                <a:gd name="connsiteY356" fmla="*/ 107547 h 263756"/>
                <a:gd name="connsiteX357" fmla="*/ 39053 w 94297"/>
                <a:gd name="connsiteY357" fmla="*/ 117072 h 263756"/>
                <a:gd name="connsiteX358" fmla="*/ 39053 w 94297"/>
                <a:gd name="connsiteY358" fmla="*/ 117072 h 263756"/>
                <a:gd name="connsiteX359" fmla="*/ 39053 w 94297"/>
                <a:gd name="connsiteY359" fmla="*/ 117072 h 263756"/>
                <a:gd name="connsiteX360" fmla="*/ 39053 w 94297"/>
                <a:gd name="connsiteY360" fmla="*/ 117072 h 263756"/>
                <a:gd name="connsiteX361" fmla="*/ 39053 w 94297"/>
                <a:gd name="connsiteY361" fmla="*/ 117072 h 263756"/>
                <a:gd name="connsiteX362" fmla="*/ 39053 w 94297"/>
                <a:gd name="connsiteY362" fmla="*/ 88497 h 263756"/>
                <a:gd name="connsiteX363" fmla="*/ 40958 w 94297"/>
                <a:gd name="connsiteY363" fmla="*/ 89449 h 263756"/>
                <a:gd name="connsiteX364" fmla="*/ 43815 w 94297"/>
                <a:gd name="connsiteY364" fmla="*/ 88497 h 263756"/>
                <a:gd name="connsiteX365" fmla="*/ 44768 w 94297"/>
                <a:gd name="connsiteY365" fmla="*/ 86592 h 263756"/>
                <a:gd name="connsiteX366" fmla="*/ 42863 w 94297"/>
                <a:gd name="connsiteY366" fmla="*/ 86592 h 263756"/>
                <a:gd name="connsiteX367" fmla="*/ 40005 w 94297"/>
                <a:gd name="connsiteY367" fmla="*/ 87544 h 263756"/>
                <a:gd name="connsiteX368" fmla="*/ 39053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005 w 94297"/>
                <a:gd name="connsiteY387" fmla="*/ 53254 h 263756"/>
                <a:gd name="connsiteX388" fmla="*/ 40958 w 94297"/>
                <a:gd name="connsiteY388" fmla="*/ 55159 h 263756"/>
                <a:gd name="connsiteX389" fmla="*/ 41910 w 94297"/>
                <a:gd name="connsiteY389" fmla="*/ 53254 h 263756"/>
                <a:gd name="connsiteX390" fmla="*/ 40958 w 94297"/>
                <a:gd name="connsiteY390" fmla="*/ 52302 h 263756"/>
                <a:gd name="connsiteX391" fmla="*/ 40005 w 94297"/>
                <a:gd name="connsiteY391" fmla="*/ 53254 h 263756"/>
                <a:gd name="connsiteX392" fmla="*/ 40005 w 94297"/>
                <a:gd name="connsiteY392" fmla="*/ 173269 h 263756"/>
                <a:gd name="connsiteX393" fmla="*/ 40958 w 94297"/>
                <a:gd name="connsiteY393" fmla="*/ 174222 h 263756"/>
                <a:gd name="connsiteX394" fmla="*/ 46673 w 94297"/>
                <a:gd name="connsiteY394" fmla="*/ 171364 h 263756"/>
                <a:gd name="connsiteX395" fmla="*/ 45720 w 94297"/>
                <a:gd name="connsiteY395" fmla="*/ 168507 h 263756"/>
                <a:gd name="connsiteX396" fmla="*/ 41910 w 94297"/>
                <a:gd name="connsiteY396" fmla="*/ 167554 h 263756"/>
                <a:gd name="connsiteX397" fmla="*/ 40958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8 w 94297"/>
                <a:gd name="connsiteY424" fmla="*/ 67542 h 263756"/>
                <a:gd name="connsiteX425" fmla="*/ 44768 w 94297"/>
                <a:gd name="connsiteY425" fmla="*/ 70399 h 263756"/>
                <a:gd name="connsiteX426" fmla="*/ 48578 w 94297"/>
                <a:gd name="connsiteY426" fmla="*/ 70399 h 263756"/>
                <a:gd name="connsiteX427" fmla="*/ 53340 w 94297"/>
                <a:gd name="connsiteY427" fmla="*/ 63732 h 263756"/>
                <a:gd name="connsiteX428" fmla="*/ 52388 w 94297"/>
                <a:gd name="connsiteY428" fmla="*/ 62779 h 263756"/>
                <a:gd name="connsiteX429" fmla="*/ 50483 w 94297"/>
                <a:gd name="connsiteY429" fmla="*/ 64684 h 263756"/>
                <a:gd name="connsiteX430" fmla="*/ 48578 w 94297"/>
                <a:gd name="connsiteY430" fmla="*/ 64684 h 263756"/>
                <a:gd name="connsiteX431" fmla="*/ 48578 w 94297"/>
                <a:gd name="connsiteY431" fmla="*/ 62779 h 263756"/>
                <a:gd name="connsiteX432" fmla="*/ 49530 w 94297"/>
                <a:gd name="connsiteY432" fmla="*/ 61827 h 263756"/>
                <a:gd name="connsiteX433" fmla="*/ 50483 w 94297"/>
                <a:gd name="connsiteY433" fmla="*/ 58969 h 263756"/>
                <a:gd name="connsiteX434" fmla="*/ 49530 w 94297"/>
                <a:gd name="connsiteY434" fmla="*/ 58969 h 263756"/>
                <a:gd name="connsiteX435" fmla="*/ 49530 w 94297"/>
                <a:gd name="connsiteY435" fmla="*/ 61827 h 263756"/>
                <a:gd name="connsiteX436" fmla="*/ 46673 w 94297"/>
                <a:gd name="connsiteY436" fmla="*/ 59922 h 263756"/>
                <a:gd name="connsiteX437" fmla="*/ 44768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4768 w 94297"/>
                <a:gd name="connsiteY467" fmla="*/ 93259 h 263756"/>
                <a:gd name="connsiteX468" fmla="*/ 42863 w 94297"/>
                <a:gd name="connsiteY468" fmla="*/ 95164 h 263756"/>
                <a:gd name="connsiteX469" fmla="*/ 44768 w 94297"/>
                <a:gd name="connsiteY469" fmla="*/ 97069 h 263756"/>
                <a:gd name="connsiteX470" fmla="*/ 48578 w 94297"/>
                <a:gd name="connsiteY470" fmla="*/ 99927 h 263756"/>
                <a:gd name="connsiteX471" fmla="*/ 50483 w 94297"/>
                <a:gd name="connsiteY471" fmla="*/ 101832 h 263756"/>
                <a:gd name="connsiteX472" fmla="*/ 52388 w 94297"/>
                <a:gd name="connsiteY472" fmla="*/ 98974 h 263756"/>
                <a:gd name="connsiteX473" fmla="*/ 50483 w 94297"/>
                <a:gd name="connsiteY473" fmla="*/ 98022 h 263756"/>
                <a:gd name="connsiteX474" fmla="*/ 47625 w 94297"/>
                <a:gd name="connsiteY474" fmla="*/ 96117 h 263756"/>
                <a:gd name="connsiteX475" fmla="*/ 44768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4768 w 94297"/>
                <a:gd name="connsiteY481" fmla="*/ 99927 h 263756"/>
                <a:gd name="connsiteX482" fmla="*/ 43815 w 94297"/>
                <a:gd name="connsiteY482" fmla="*/ 100879 h 263756"/>
                <a:gd name="connsiteX483" fmla="*/ 44768 w 94297"/>
                <a:gd name="connsiteY483" fmla="*/ 101832 h 263756"/>
                <a:gd name="connsiteX484" fmla="*/ 45720 w 94297"/>
                <a:gd name="connsiteY484" fmla="*/ 100879 h 263756"/>
                <a:gd name="connsiteX485" fmla="*/ 44768 w 94297"/>
                <a:gd name="connsiteY485" fmla="*/ 99927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8 w 94297"/>
                <a:gd name="connsiteY502" fmla="*/ 137074 h 263756"/>
                <a:gd name="connsiteX503" fmla="*/ 45720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8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8 w 94297"/>
                <a:gd name="connsiteY561" fmla="*/ 88497 h 263756"/>
                <a:gd name="connsiteX562" fmla="*/ 48578 w 94297"/>
                <a:gd name="connsiteY562" fmla="*/ 88497 h 263756"/>
                <a:gd name="connsiteX563" fmla="*/ 48578 w 94297"/>
                <a:gd name="connsiteY563" fmla="*/ 88497 h 263756"/>
                <a:gd name="connsiteX564" fmla="*/ 48578 w 94297"/>
                <a:gd name="connsiteY564" fmla="*/ 88497 h 263756"/>
                <a:gd name="connsiteX565" fmla="*/ 48578 w 94297"/>
                <a:gd name="connsiteY565" fmla="*/ 88497 h 263756"/>
                <a:gd name="connsiteX566" fmla="*/ 50483 w 94297"/>
                <a:gd name="connsiteY566" fmla="*/ 166602 h 263756"/>
                <a:gd name="connsiteX567" fmla="*/ 49530 w 94297"/>
                <a:gd name="connsiteY567" fmla="*/ 164697 h 263756"/>
                <a:gd name="connsiteX568" fmla="*/ 48578 w 94297"/>
                <a:gd name="connsiteY568" fmla="*/ 166602 h 263756"/>
                <a:gd name="connsiteX569" fmla="*/ 49530 w 94297"/>
                <a:gd name="connsiteY569" fmla="*/ 168507 h 263756"/>
                <a:gd name="connsiteX570" fmla="*/ 50483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3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4293 w 94297"/>
                <a:gd name="connsiteY582" fmla="*/ 119929 h 263756"/>
                <a:gd name="connsiteX583" fmla="*/ 52388 w 94297"/>
                <a:gd name="connsiteY583" fmla="*/ 118977 h 263756"/>
                <a:gd name="connsiteX584" fmla="*/ 50483 w 94297"/>
                <a:gd name="connsiteY584" fmla="*/ 119929 h 263756"/>
                <a:gd name="connsiteX585" fmla="*/ 51435 w 94297"/>
                <a:gd name="connsiteY585" fmla="*/ 121834 h 263756"/>
                <a:gd name="connsiteX586" fmla="*/ 50483 w 94297"/>
                <a:gd name="connsiteY586" fmla="*/ 124692 h 263756"/>
                <a:gd name="connsiteX587" fmla="*/ 53340 w 94297"/>
                <a:gd name="connsiteY587" fmla="*/ 124692 h 263756"/>
                <a:gd name="connsiteX588" fmla="*/ 54293 w 94297"/>
                <a:gd name="connsiteY588" fmla="*/ 122787 h 263756"/>
                <a:gd name="connsiteX589" fmla="*/ 51435 w 94297"/>
                <a:gd name="connsiteY589" fmla="*/ 121834 h 263756"/>
                <a:gd name="connsiteX590" fmla="*/ 52388 w 94297"/>
                <a:gd name="connsiteY590" fmla="*/ 119929 h 263756"/>
                <a:gd name="connsiteX591" fmla="*/ 54293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3 w 94297"/>
                <a:gd name="connsiteY608" fmla="*/ 153267 h 263756"/>
                <a:gd name="connsiteX609" fmla="*/ 52388 w 94297"/>
                <a:gd name="connsiteY609" fmla="*/ 155172 h 263756"/>
                <a:gd name="connsiteX610" fmla="*/ 53340 w 94297"/>
                <a:gd name="connsiteY610" fmla="*/ 154219 h 263756"/>
                <a:gd name="connsiteX611" fmla="*/ 50483 w 94297"/>
                <a:gd name="connsiteY611" fmla="*/ 153267 h 263756"/>
                <a:gd name="connsiteX612" fmla="*/ 50483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4293 w 94297"/>
                <a:gd name="connsiteY616" fmla="*/ 232324 h 263756"/>
                <a:gd name="connsiteX617" fmla="*/ 52388 w 94297"/>
                <a:gd name="connsiteY617" fmla="*/ 234229 h 263756"/>
                <a:gd name="connsiteX618" fmla="*/ 50483 w 94297"/>
                <a:gd name="connsiteY618" fmla="*/ 231372 h 263756"/>
                <a:gd name="connsiteX619" fmla="*/ 54293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4293 w 94297"/>
                <a:gd name="connsiteY630" fmla="*/ 83734 h 263756"/>
                <a:gd name="connsiteX631" fmla="*/ 52388 w 94297"/>
                <a:gd name="connsiteY631" fmla="*/ 84687 h 263756"/>
                <a:gd name="connsiteX632" fmla="*/ 50483 w 94297"/>
                <a:gd name="connsiteY632" fmla="*/ 84687 h 263756"/>
                <a:gd name="connsiteX633" fmla="*/ 50483 w 94297"/>
                <a:gd name="connsiteY633" fmla="*/ 84687 h 263756"/>
                <a:gd name="connsiteX634" fmla="*/ 52388 w 94297"/>
                <a:gd name="connsiteY634" fmla="*/ 84687 h 263756"/>
                <a:gd name="connsiteX635" fmla="*/ 54293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8 w 94297"/>
                <a:gd name="connsiteY651" fmla="*/ 138027 h 263756"/>
                <a:gd name="connsiteX652" fmla="*/ 56198 w 94297"/>
                <a:gd name="connsiteY652" fmla="*/ 138027 h 263756"/>
                <a:gd name="connsiteX653" fmla="*/ 56198 w 94297"/>
                <a:gd name="connsiteY653" fmla="*/ 136122 h 263756"/>
                <a:gd name="connsiteX654" fmla="*/ 54293 w 94297"/>
                <a:gd name="connsiteY654" fmla="*/ 134217 h 263756"/>
                <a:gd name="connsiteX655" fmla="*/ 52388 w 94297"/>
                <a:gd name="connsiteY655" fmla="*/ 133264 h 263756"/>
                <a:gd name="connsiteX656" fmla="*/ 53340 w 94297"/>
                <a:gd name="connsiteY656" fmla="*/ 136122 h 263756"/>
                <a:gd name="connsiteX657" fmla="*/ 56198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3 w 94297"/>
                <a:gd name="connsiteY673" fmla="*/ 142789 h 263756"/>
                <a:gd name="connsiteX674" fmla="*/ 54293 w 94297"/>
                <a:gd name="connsiteY674" fmla="*/ 142789 h 263756"/>
                <a:gd name="connsiteX675" fmla="*/ 53340 w 94297"/>
                <a:gd name="connsiteY675" fmla="*/ 142789 h 263756"/>
                <a:gd name="connsiteX676" fmla="*/ 54293 w 94297"/>
                <a:gd name="connsiteY676" fmla="*/ 142789 h 263756"/>
                <a:gd name="connsiteX677" fmla="*/ 54293 w 94297"/>
                <a:gd name="connsiteY677" fmla="*/ 142789 h 263756"/>
                <a:gd name="connsiteX678" fmla="*/ 54293 w 94297"/>
                <a:gd name="connsiteY678" fmla="*/ 91354 h 263756"/>
                <a:gd name="connsiteX679" fmla="*/ 55245 w 94297"/>
                <a:gd name="connsiteY679" fmla="*/ 92307 h 263756"/>
                <a:gd name="connsiteX680" fmla="*/ 57150 w 94297"/>
                <a:gd name="connsiteY680" fmla="*/ 89449 h 263756"/>
                <a:gd name="connsiteX681" fmla="*/ 56198 w 94297"/>
                <a:gd name="connsiteY681" fmla="*/ 88497 h 263756"/>
                <a:gd name="connsiteX682" fmla="*/ 54293 w 94297"/>
                <a:gd name="connsiteY682" fmla="*/ 91354 h 263756"/>
                <a:gd name="connsiteX683" fmla="*/ 54293 w 94297"/>
                <a:gd name="connsiteY683" fmla="*/ 126597 h 263756"/>
                <a:gd name="connsiteX684" fmla="*/ 54293 w 94297"/>
                <a:gd name="connsiteY684" fmla="*/ 126597 h 263756"/>
                <a:gd name="connsiteX685" fmla="*/ 56198 w 94297"/>
                <a:gd name="connsiteY685" fmla="*/ 126597 h 263756"/>
                <a:gd name="connsiteX686" fmla="*/ 54293 w 94297"/>
                <a:gd name="connsiteY686" fmla="*/ 126597 h 263756"/>
                <a:gd name="connsiteX687" fmla="*/ 54293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6198 w 94297"/>
                <a:gd name="connsiteY709" fmla="*/ 129454 h 263756"/>
                <a:gd name="connsiteX710" fmla="*/ 56198 w 94297"/>
                <a:gd name="connsiteY710" fmla="*/ 129454 h 263756"/>
                <a:gd name="connsiteX711" fmla="*/ 56198 w 94297"/>
                <a:gd name="connsiteY711" fmla="*/ 129454 h 263756"/>
                <a:gd name="connsiteX712" fmla="*/ 56198 w 94297"/>
                <a:gd name="connsiteY712" fmla="*/ 129454 h 263756"/>
                <a:gd name="connsiteX713" fmla="*/ 56198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2865 w 94297"/>
                <a:gd name="connsiteY738" fmla="*/ 210417 h 263756"/>
                <a:gd name="connsiteX739" fmla="*/ 59055 w 94297"/>
                <a:gd name="connsiteY739" fmla="*/ 209464 h 263756"/>
                <a:gd name="connsiteX740" fmla="*/ 58103 w 94297"/>
                <a:gd name="connsiteY740" fmla="*/ 209464 h 263756"/>
                <a:gd name="connsiteX741" fmla="*/ 62865 w 94297"/>
                <a:gd name="connsiteY741" fmla="*/ 210417 h 263756"/>
                <a:gd name="connsiteX742" fmla="*/ 62865 w 94297"/>
                <a:gd name="connsiteY742" fmla="*/ 210417 h 263756"/>
                <a:gd name="connsiteX743" fmla="*/ 59055 w 94297"/>
                <a:gd name="connsiteY743" fmla="*/ 163744 h 263756"/>
                <a:gd name="connsiteX744" fmla="*/ 59055 w 94297"/>
                <a:gd name="connsiteY744" fmla="*/ 163744 h 263756"/>
                <a:gd name="connsiteX745" fmla="*/ 60008 w 94297"/>
                <a:gd name="connsiteY745" fmla="*/ 164697 h 263756"/>
                <a:gd name="connsiteX746" fmla="*/ 60008 w 94297"/>
                <a:gd name="connsiteY746" fmla="*/ 163744 h 263756"/>
                <a:gd name="connsiteX747" fmla="*/ 59055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8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2393" y="255184"/>
                    <a:pt x="93345" y="256137"/>
                    <a:pt x="94298" y="258994"/>
                  </a:cubicBezTo>
                  <a:close/>
                  <a:moveTo>
                    <a:pt x="28575" y="241849"/>
                  </a:moveTo>
                  <a:cubicBezTo>
                    <a:pt x="27623" y="241849"/>
                    <a:pt x="27623" y="241849"/>
                    <a:pt x="28575" y="241849"/>
                  </a:cubicBezTo>
                  <a:cubicBezTo>
                    <a:pt x="27623" y="241849"/>
                    <a:pt x="27623" y="241849"/>
                    <a:pt x="28575" y="241849"/>
                  </a:cubicBezTo>
                  <a:cubicBezTo>
                    <a:pt x="27623" y="241849"/>
                    <a:pt x="27623" y="241849"/>
                    <a:pt x="28575" y="241849"/>
                  </a:cubicBezTo>
                  <a:lnTo>
                    <a:pt x="28575" y="241849"/>
                  </a:lnTo>
                  <a:close/>
                  <a:moveTo>
                    <a:pt x="29528" y="135169"/>
                  </a:moveTo>
                  <a:cubicBezTo>
                    <a:pt x="29528" y="135169"/>
                    <a:pt x="29528" y="135169"/>
                    <a:pt x="29528" y="135169"/>
                  </a:cubicBezTo>
                  <a:cubicBezTo>
                    <a:pt x="29528" y="135169"/>
                    <a:pt x="30480" y="135169"/>
                    <a:pt x="29528" y="135169"/>
                  </a:cubicBezTo>
                  <a:cubicBezTo>
                    <a:pt x="29528" y="135169"/>
                    <a:pt x="29528" y="135169"/>
                    <a:pt x="29528" y="135169"/>
                  </a:cubicBezTo>
                  <a:lnTo>
                    <a:pt x="29528" y="135169"/>
                  </a:lnTo>
                  <a:close/>
                  <a:moveTo>
                    <a:pt x="61913" y="234229"/>
                  </a:moveTo>
                  <a:cubicBezTo>
                    <a:pt x="60960" y="233277"/>
                    <a:pt x="60960" y="234229"/>
                    <a:pt x="60008" y="235182"/>
                  </a:cubicBezTo>
                  <a:cubicBezTo>
                    <a:pt x="59055" y="236134"/>
                    <a:pt x="59055" y="237087"/>
                    <a:pt x="58103" y="236134"/>
                  </a:cubicBezTo>
                  <a:cubicBezTo>
                    <a:pt x="57150" y="235182"/>
                    <a:pt x="58103" y="235182"/>
                    <a:pt x="59055" y="234229"/>
                  </a:cubicBezTo>
                  <a:cubicBezTo>
                    <a:pt x="60008" y="232324"/>
                    <a:pt x="60960" y="231372"/>
                    <a:pt x="58103" y="231372"/>
                  </a:cubicBezTo>
                  <a:cubicBezTo>
                    <a:pt x="57150" y="231372"/>
                    <a:pt x="57150" y="231372"/>
                    <a:pt x="56198" y="230419"/>
                  </a:cubicBezTo>
                  <a:cubicBezTo>
                    <a:pt x="56198" y="230419"/>
                    <a:pt x="54293" y="226609"/>
                    <a:pt x="54293" y="226609"/>
                  </a:cubicBezTo>
                  <a:cubicBezTo>
                    <a:pt x="54293" y="225657"/>
                    <a:pt x="56198" y="228514"/>
                    <a:pt x="57150" y="228514"/>
                  </a:cubicBezTo>
                  <a:cubicBezTo>
                    <a:pt x="58103" y="228514"/>
                    <a:pt x="59055" y="228514"/>
                    <a:pt x="60008" y="227562"/>
                  </a:cubicBezTo>
                  <a:cubicBezTo>
                    <a:pt x="60960" y="225657"/>
                    <a:pt x="59055" y="226609"/>
                    <a:pt x="58103" y="225657"/>
                  </a:cubicBezTo>
                  <a:cubicBezTo>
                    <a:pt x="56198" y="224704"/>
                    <a:pt x="57150" y="221847"/>
                    <a:pt x="56198" y="220894"/>
                  </a:cubicBezTo>
                  <a:cubicBezTo>
                    <a:pt x="57150" y="221847"/>
                    <a:pt x="57150" y="224704"/>
                    <a:pt x="60008" y="222799"/>
                  </a:cubicBezTo>
                  <a:cubicBezTo>
                    <a:pt x="60008" y="222799"/>
                    <a:pt x="60008" y="223752"/>
                    <a:pt x="60008" y="223752"/>
                  </a:cubicBezTo>
                  <a:cubicBezTo>
                    <a:pt x="60008" y="224704"/>
                    <a:pt x="60960" y="224704"/>
                    <a:pt x="61913" y="224704"/>
                  </a:cubicBezTo>
                  <a:cubicBezTo>
                    <a:pt x="61913" y="224704"/>
                    <a:pt x="61913" y="223752"/>
                    <a:pt x="61913" y="223752"/>
                  </a:cubicBezTo>
                  <a:cubicBezTo>
                    <a:pt x="61913" y="222799"/>
                    <a:pt x="60960" y="222799"/>
                    <a:pt x="60008" y="222799"/>
                  </a:cubicBezTo>
                  <a:cubicBezTo>
                    <a:pt x="60008" y="222799"/>
                    <a:pt x="60008" y="222799"/>
                    <a:pt x="59055" y="222799"/>
                  </a:cubicBezTo>
                  <a:cubicBezTo>
                    <a:pt x="59055" y="220894"/>
                    <a:pt x="57150" y="218989"/>
                    <a:pt x="58103" y="217084"/>
                  </a:cubicBezTo>
                  <a:cubicBezTo>
                    <a:pt x="60008" y="213274"/>
                    <a:pt x="57150" y="215179"/>
                    <a:pt x="56198" y="215179"/>
                  </a:cubicBezTo>
                  <a:cubicBezTo>
                    <a:pt x="56198" y="214227"/>
                    <a:pt x="56198" y="214227"/>
                    <a:pt x="56198" y="213274"/>
                  </a:cubicBezTo>
                  <a:cubicBezTo>
                    <a:pt x="55245" y="210417"/>
                    <a:pt x="53340" y="212322"/>
                    <a:pt x="52388" y="213274"/>
                  </a:cubicBezTo>
                  <a:cubicBezTo>
                    <a:pt x="50483" y="214227"/>
                    <a:pt x="51435" y="215179"/>
                    <a:pt x="52388" y="215179"/>
                  </a:cubicBezTo>
                  <a:cubicBezTo>
                    <a:pt x="50483" y="215179"/>
                    <a:pt x="48578" y="214227"/>
                    <a:pt x="49530" y="212322"/>
                  </a:cubicBezTo>
                  <a:cubicBezTo>
                    <a:pt x="50483" y="210417"/>
                    <a:pt x="49530" y="209464"/>
                    <a:pt x="47625" y="208512"/>
                  </a:cubicBezTo>
                  <a:cubicBezTo>
                    <a:pt x="48578" y="208512"/>
                    <a:pt x="49530" y="208512"/>
                    <a:pt x="50483" y="207559"/>
                  </a:cubicBezTo>
                  <a:cubicBezTo>
                    <a:pt x="51435" y="204702"/>
                    <a:pt x="53340" y="204702"/>
                    <a:pt x="56198" y="204702"/>
                  </a:cubicBezTo>
                  <a:cubicBezTo>
                    <a:pt x="57150" y="204702"/>
                    <a:pt x="58103" y="204702"/>
                    <a:pt x="58103" y="203749"/>
                  </a:cubicBezTo>
                  <a:cubicBezTo>
                    <a:pt x="58103" y="201844"/>
                    <a:pt x="56198" y="203749"/>
                    <a:pt x="56198" y="203749"/>
                  </a:cubicBezTo>
                  <a:cubicBezTo>
                    <a:pt x="55245" y="203749"/>
                    <a:pt x="55245" y="202797"/>
                    <a:pt x="55245" y="202797"/>
                  </a:cubicBezTo>
                  <a:cubicBezTo>
                    <a:pt x="56198" y="201844"/>
                    <a:pt x="57150" y="200892"/>
                    <a:pt x="56198" y="198987"/>
                  </a:cubicBezTo>
                  <a:cubicBezTo>
                    <a:pt x="56198"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3" y="198034"/>
                    <a:pt x="45720" y="197082"/>
                    <a:pt x="44768" y="195177"/>
                  </a:cubicBezTo>
                  <a:cubicBezTo>
                    <a:pt x="45720" y="195177"/>
                    <a:pt x="46673" y="196129"/>
                    <a:pt x="47625" y="195177"/>
                  </a:cubicBezTo>
                  <a:cubicBezTo>
                    <a:pt x="48578" y="195177"/>
                    <a:pt x="50483" y="194224"/>
                    <a:pt x="47625" y="193272"/>
                  </a:cubicBezTo>
                  <a:cubicBezTo>
                    <a:pt x="46673" y="192319"/>
                    <a:pt x="45720" y="192319"/>
                    <a:pt x="46673" y="190414"/>
                  </a:cubicBezTo>
                  <a:cubicBezTo>
                    <a:pt x="47625" y="188509"/>
                    <a:pt x="48578" y="189462"/>
                    <a:pt x="49530" y="189462"/>
                  </a:cubicBezTo>
                  <a:cubicBezTo>
                    <a:pt x="50483" y="189462"/>
                    <a:pt x="52388" y="188509"/>
                    <a:pt x="53340" y="188509"/>
                  </a:cubicBezTo>
                  <a:cubicBezTo>
                    <a:pt x="52388" y="187557"/>
                    <a:pt x="51435" y="187557"/>
                    <a:pt x="49530" y="187557"/>
                  </a:cubicBezTo>
                  <a:cubicBezTo>
                    <a:pt x="48578" y="187557"/>
                    <a:pt x="48578" y="186604"/>
                    <a:pt x="48578" y="185652"/>
                  </a:cubicBezTo>
                  <a:cubicBezTo>
                    <a:pt x="48578" y="184699"/>
                    <a:pt x="49530" y="184699"/>
                    <a:pt x="50483" y="184699"/>
                  </a:cubicBezTo>
                  <a:cubicBezTo>
                    <a:pt x="51435" y="185652"/>
                    <a:pt x="53340" y="185652"/>
                    <a:pt x="52388" y="183747"/>
                  </a:cubicBezTo>
                  <a:cubicBezTo>
                    <a:pt x="52388" y="182794"/>
                    <a:pt x="50483" y="182794"/>
                    <a:pt x="52388" y="180889"/>
                  </a:cubicBezTo>
                  <a:cubicBezTo>
                    <a:pt x="54293" y="178984"/>
                    <a:pt x="54293" y="180889"/>
                    <a:pt x="55245" y="180889"/>
                  </a:cubicBezTo>
                  <a:cubicBezTo>
                    <a:pt x="56198" y="180889"/>
                    <a:pt x="56198" y="180889"/>
                    <a:pt x="56198" y="179937"/>
                  </a:cubicBezTo>
                  <a:cubicBezTo>
                    <a:pt x="56198" y="178032"/>
                    <a:pt x="51435" y="176127"/>
                    <a:pt x="51435" y="178032"/>
                  </a:cubicBezTo>
                  <a:cubicBezTo>
                    <a:pt x="49530" y="181842"/>
                    <a:pt x="46673" y="179937"/>
                    <a:pt x="43815" y="180889"/>
                  </a:cubicBezTo>
                  <a:cubicBezTo>
                    <a:pt x="44768" y="179937"/>
                    <a:pt x="43815" y="178032"/>
                    <a:pt x="46673" y="177079"/>
                  </a:cubicBezTo>
                  <a:cubicBezTo>
                    <a:pt x="48578" y="177079"/>
                    <a:pt x="47625" y="175174"/>
                    <a:pt x="46673" y="175174"/>
                  </a:cubicBezTo>
                  <a:cubicBezTo>
                    <a:pt x="44768" y="174222"/>
                    <a:pt x="43815" y="174222"/>
                    <a:pt x="41910" y="175174"/>
                  </a:cubicBezTo>
                  <a:cubicBezTo>
                    <a:pt x="40958" y="175174"/>
                    <a:pt x="40958" y="176127"/>
                    <a:pt x="40958" y="176127"/>
                  </a:cubicBezTo>
                  <a:cubicBezTo>
                    <a:pt x="42863" y="178032"/>
                    <a:pt x="41910" y="180889"/>
                    <a:pt x="44768" y="180889"/>
                  </a:cubicBezTo>
                  <a:lnTo>
                    <a:pt x="43815" y="183747"/>
                  </a:lnTo>
                  <a:cubicBezTo>
                    <a:pt x="43815" y="183747"/>
                    <a:pt x="43815" y="182794"/>
                    <a:pt x="42863" y="182794"/>
                  </a:cubicBezTo>
                  <a:cubicBezTo>
                    <a:pt x="41910" y="182794"/>
                    <a:pt x="41910" y="182794"/>
                    <a:pt x="41910" y="183747"/>
                  </a:cubicBezTo>
                  <a:cubicBezTo>
                    <a:pt x="35243" y="187557"/>
                    <a:pt x="35243" y="187557"/>
                    <a:pt x="37148" y="193272"/>
                  </a:cubicBezTo>
                  <a:lnTo>
                    <a:pt x="34290" y="195177"/>
                  </a:lnTo>
                  <a:cubicBezTo>
                    <a:pt x="34290" y="193272"/>
                    <a:pt x="33338" y="192319"/>
                    <a:pt x="31433" y="192319"/>
                  </a:cubicBezTo>
                  <a:lnTo>
                    <a:pt x="31433" y="190414"/>
                  </a:lnTo>
                  <a:cubicBezTo>
                    <a:pt x="31433" y="190414"/>
                    <a:pt x="32385" y="190414"/>
                    <a:pt x="32385" y="189462"/>
                  </a:cubicBezTo>
                  <a:lnTo>
                    <a:pt x="32385" y="189462"/>
                  </a:lnTo>
                  <a:cubicBezTo>
                    <a:pt x="31433" y="189462"/>
                    <a:pt x="31433" y="190414"/>
                    <a:pt x="31433" y="190414"/>
                  </a:cubicBezTo>
                  <a:cubicBezTo>
                    <a:pt x="30480" y="190414"/>
                    <a:pt x="30480" y="190414"/>
                    <a:pt x="30480" y="190414"/>
                  </a:cubicBezTo>
                  <a:cubicBezTo>
                    <a:pt x="29528" y="190414"/>
                    <a:pt x="28575" y="190414"/>
                    <a:pt x="28575" y="191367"/>
                  </a:cubicBezTo>
                  <a:cubicBezTo>
                    <a:pt x="28575" y="192319"/>
                    <a:pt x="29528" y="191367"/>
                    <a:pt x="30480" y="192319"/>
                  </a:cubicBezTo>
                  <a:lnTo>
                    <a:pt x="31433" y="192319"/>
                  </a:lnTo>
                  <a:cubicBezTo>
                    <a:pt x="30480" y="195177"/>
                    <a:pt x="31433"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8" y="207559"/>
                    <a:pt x="42863" y="209464"/>
                    <a:pt x="43815" y="209464"/>
                  </a:cubicBezTo>
                  <a:cubicBezTo>
                    <a:pt x="42863" y="215179"/>
                    <a:pt x="37148" y="213274"/>
                    <a:pt x="33338" y="213274"/>
                  </a:cubicBezTo>
                  <a:cubicBezTo>
                    <a:pt x="32385" y="213274"/>
                    <a:pt x="31433" y="213274"/>
                    <a:pt x="31433" y="214227"/>
                  </a:cubicBezTo>
                  <a:cubicBezTo>
                    <a:pt x="31433" y="215179"/>
                    <a:pt x="32385" y="216132"/>
                    <a:pt x="33338" y="215179"/>
                  </a:cubicBezTo>
                  <a:cubicBezTo>
                    <a:pt x="35243" y="215179"/>
                    <a:pt x="36195" y="215179"/>
                    <a:pt x="38100" y="214227"/>
                  </a:cubicBezTo>
                  <a:lnTo>
                    <a:pt x="39053" y="214227"/>
                  </a:lnTo>
                  <a:cubicBezTo>
                    <a:pt x="39053" y="215179"/>
                    <a:pt x="38100" y="215179"/>
                    <a:pt x="38100" y="215179"/>
                  </a:cubicBezTo>
                  <a:cubicBezTo>
                    <a:pt x="37148" y="215179"/>
                    <a:pt x="37148" y="216132"/>
                    <a:pt x="37148" y="217084"/>
                  </a:cubicBezTo>
                  <a:cubicBezTo>
                    <a:pt x="35243" y="220894"/>
                    <a:pt x="36195" y="218037"/>
                    <a:pt x="40005" y="219942"/>
                  </a:cubicBezTo>
                  <a:cubicBezTo>
                    <a:pt x="40958" y="220894"/>
                    <a:pt x="40958" y="223752"/>
                    <a:pt x="41910" y="223752"/>
                  </a:cubicBezTo>
                  <a:cubicBezTo>
                    <a:pt x="42863" y="223752"/>
                    <a:pt x="44768" y="224704"/>
                    <a:pt x="43815" y="226609"/>
                  </a:cubicBezTo>
                  <a:cubicBezTo>
                    <a:pt x="42863" y="227562"/>
                    <a:pt x="44768" y="230419"/>
                    <a:pt x="45720" y="231372"/>
                  </a:cubicBezTo>
                  <a:cubicBezTo>
                    <a:pt x="46673" y="232324"/>
                    <a:pt x="45720" y="232324"/>
                    <a:pt x="44768" y="232324"/>
                  </a:cubicBezTo>
                  <a:cubicBezTo>
                    <a:pt x="42863" y="232324"/>
                    <a:pt x="41910" y="229467"/>
                    <a:pt x="41910" y="228514"/>
                  </a:cubicBezTo>
                  <a:cubicBezTo>
                    <a:pt x="41910" y="225657"/>
                    <a:pt x="40958" y="225657"/>
                    <a:pt x="39053" y="226609"/>
                  </a:cubicBezTo>
                  <a:cubicBezTo>
                    <a:pt x="38100" y="226609"/>
                    <a:pt x="37148" y="226609"/>
                    <a:pt x="36195" y="227562"/>
                  </a:cubicBezTo>
                  <a:cubicBezTo>
                    <a:pt x="34290" y="228514"/>
                    <a:pt x="35243" y="229467"/>
                    <a:pt x="35243" y="230419"/>
                  </a:cubicBezTo>
                  <a:cubicBezTo>
                    <a:pt x="36195" y="231372"/>
                    <a:pt x="37148" y="233277"/>
                    <a:pt x="38100" y="233277"/>
                  </a:cubicBezTo>
                  <a:cubicBezTo>
                    <a:pt x="40958" y="234229"/>
                    <a:pt x="40005" y="237087"/>
                    <a:pt x="40958" y="238039"/>
                  </a:cubicBezTo>
                  <a:cubicBezTo>
                    <a:pt x="40958" y="238039"/>
                    <a:pt x="40958" y="238992"/>
                    <a:pt x="40005" y="238992"/>
                  </a:cubicBezTo>
                  <a:cubicBezTo>
                    <a:pt x="38100" y="238992"/>
                    <a:pt x="38100" y="237087"/>
                    <a:pt x="38100" y="235182"/>
                  </a:cubicBezTo>
                  <a:lnTo>
                    <a:pt x="38100" y="235182"/>
                  </a:lnTo>
                  <a:cubicBezTo>
                    <a:pt x="37148" y="235182"/>
                    <a:pt x="37148" y="234229"/>
                    <a:pt x="36195" y="234229"/>
                  </a:cubicBezTo>
                  <a:cubicBezTo>
                    <a:pt x="35243" y="234229"/>
                    <a:pt x="36195" y="235182"/>
                    <a:pt x="36195" y="236134"/>
                  </a:cubicBezTo>
                  <a:cubicBezTo>
                    <a:pt x="37148"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3" y="249469"/>
                  </a:cubicBezTo>
                  <a:cubicBezTo>
                    <a:pt x="36195" y="250422"/>
                    <a:pt x="38100" y="252327"/>
                    <a:pt x="40005" y="252327"/>
                  </a:cubicBezTo>
                  <a:cubicBezTo>
                    <a:pt x="40958" y="252327"/>
                    <a:pt x="40005" y="249469"/>
                    <a:pt x="40958" y="248517"/>
                  </a:cubicBezTo>
                  <a:cubicBezTo>
                    <a:pt x="41910" y="249469"/>
                    <a:pt x="42863" y="250422"/>
                    <a:pt x="42863" y="252327"/>
                  </a:cubicBezTo>
                  <a:cubicBezTo>
                    <a:pt x="42863" y="253279"/>
                    <a:pt x="42863" y="253279"/>
                    <a:pt x="43815" y="254232"/>
                  </a:cubicBezTo>
                  <a:cubicBezTo>
                    <a:pt x="44768" y="254232"/>
                    <a:pt x="44768" y="253279"/>
                    <a:pt x="45720" y="253279"/>
                  </a:cubicBezTo>
                  <a:lnTo>
                    <a:pt x="46673" y="251374"/>
                  </a:lnTo>
                  <a:cubicBezTo>
                    <a:pt x="46673" y="250422"/>
                    <a:pt x="46673" y="249469"/>
                    <a:pt x="47625" y="251374"/>
                  </a:cubicBezTo>
                  <a:cubicBezTo>
                    <a:pt x="47625" y="252327"/>
                    <a:pt x="45720" y="253279"/>
                    <a:pt x="46673" y="255184"/>
                  </a:cubicBezTo>
                  <a:cubicBezTo>
                    <a:pt x="46673" y="255184"/>
                    <a:pt x="47625" y="255184"/>
                    <a:pt x="47625" y="255184"/>
                  </a:cubicBezTo>
                  <a:cubicBezTo>
                    <a:pt x="48578" y="254232"/>
                    <a:pt x="47625" y="253279"/>
                    <a:pt x="47625" y="251374"/>
                  </a:cubicBezTo>
                  <a:cubicBezTo>
                    <a:pt x="49530" y="250422"/>
                    <a:pt x="52388" y="251374"/>
                    <a:pt x="53340" y="247564"/>
                  </a:cubicBezTo>
                  <a:cubicBezTo>
                    <a:pt x="53340" y="246612"/>
                    <a:pt x="55245" y="246612"/>
                    <a:pt x="56198" y="246612"/>
                  </a:cubicBezTo>
                  <a:cubicBezTo>
                    <a:pt x="57150" y="246612"/>
                    <a:pt x="59055" y="247564"/>
                    <a:pt x="60008" y="245659"/>
                  </a:cubicBezTo>
                  <a:lnTo>
                    <a:pt x="56198" y="243754"/>
                  </a:lnTo>
                  <a:cubicBezTo>
                    <a:pt x="55245" y="243754"/>
                    <a:pt x="54293" y="243754"/>
                    <a:pt x="53340" y="244707"/>
                  </a:cubicBezTo>
                  <a:cubicBezTo>
                    <a:pt x="51435" y="245659"/>
                    <a:pt x="51435" y="245659"/>
                    <a:pt x="51435" y="243754"/>
                  </a:cubicBezTo>
                  <a:cubicBezTo>
                    <a:pt x="51435" y="242802"/>
                    <a:pt x="51435" y="242802"/>
                    <a:pt x="52388" y="241849"/>
                  </a:cubicBezTo>
                  <a:cubicBezTo>
                    <a:pt x="54293" y="241849"/>
                    <a:pt x="56198" y="241849"/>
                    <a:pt x="56198" y="239944"/>
                  </a:cubicBezTo>
                  <a:cubicBezTo>
                    <a:pt x="56198" y="237087"/>
                    <a:pt x="58103" y="236134"/>
                    <a:pt x="60008" y="236134"/>
                  </a:cubicBezTo>
                  <a:cubicBezTo>
                    <a:pt x="60960" y="236134"/>
                    <a:pt x="60960" y="235182"/>
                    <a:pt x="61913" y="235182"/>
                  </a:cubicBezTo>
                  <a:cubicBezTo>
                    <a:pt x="61913" y="235182"/>
                    <a:pt x="62865" y="235182"/>
                    <a:pt x="61913" y="234229"/>
                  </a:cubicBezTo>
                  <a:close/>
                  <a:moveTo>
                    <a:pt x="29528" y="79924"/>
                  </a:moveTo>
                  <a:cubicBezTo>
                    <a:pt x="29528" y="79924"/>
                    <a:pt x="30480" y="79924"/>
                    <a:pt x="29528" y="79924"/>
                  </a:cubicBezTo>
                  <a:cubicBezTo>
                    <a:pt x="30480" y="79924"/>
                    <a:pt x="30480" y="79924"/>
                    <a:pt x="29528" y="79924"/>
                  </a:cubicBezTo>
                  <a:cubicBezTo>
                    <a:pt x="30480" y="79924"/>
                    <a:pt x="30480" y="78972"/>
                    <a:pt x="29528" y="79924"/>
                  </a:cubicBezTo>
                  <a:cubicBezTo>
                    <a:pt x="29528" y="78972"/>
                    <a:pt x="29528" y="79924"/>
                    <a:pt x="29528" y="79924"/>
                  </a:cubicBezTo>
                  <a:close/>
                  <a:moveTo>
                    <a:pt x="33338" y="235182"/>
                  </a:moveTo>
                  <a:cubicBezTo>
                    <a:pt x="33338" y="234229"/>
                    <a:pt x="32385" y="234229"/>
                    <a:pt x="31433" y="233277"/>
                  </a:cubicBezTo>
                  <a:cubicBezTo>
                    <a:pt x="31433" y="233277"/>
                    <a:pt x="30480" y="233277"/>
                    <a:pt x="30480" y="234229"/>
                  </a:cubicBezTo>
                  <a:cubicBezTo>
                    <a:pt x="30480" y="235182"/>
                    <a:pt x="31433" y="236134"/>
                    <a:pt x="33338" y="235182"/>
                  </a:cubicBezTo>
                  <a:cubicBezTo>
                    <a:pt x="32385" y="236134"/>
                    <a:pt x="33338" y="236134"/>
                    <a:pt x="33338" y="235182"/>
                  </a:cubicBezTo>
                  <a:close/>
                  <a:moveTo>
                    <a:pt x="32385" y="172317"/>
                  </a:moveTo>
                  <a:lnTo>
                    <a:pt x="33338" y="173269"/>
                  </a:lnTo>
                  <a:lnTo>
                    <a:pt x="32385" y="172317"/>
                  </a:lnTo>
                  <a:cubicBezTo>
                    <a:pt x="33338" y="171364"/>
                    <a:pt x="32385" y="170412"/>
                    <a:pt x="32385" y="171364"/>
                  </a:cubicBezTo>
                  <a:cubicBezTo>
                    <a:pt x="32385" y="171364"/>
                    <a:pt x="32385" y="172317"/>
                    <a:pt x="32385" y="172317"/>
                  </a:cubicBezTo>
                  <a:close/>
                  <a:moveTo>
                    <a:pt x="34290" y="182794"/>
                  </a:moveTo>
                  <a:cubicBezTo>
                    <a:pt x="32385" y="183747"/>
                    <a:pt x="33338" y="185652"/>
                    <a:pt x="34290" y="186604"/>
                  </a:cubicBezTo>
                  <a:cubicBezTo>
                    <a:pt x="34290" y="186604"/>
                    <a:pt x="35243" y="187557"/>
                    <a:pt x="35243" y="186604"/>
                  </a:cubicBezTo>
                  <a:cubicBezTo>
                    <a:pt x="36195" y="185652"/>
                    <a:pt x="34290" y="184699"/>
                    <a:pt x="34290" y="182794"/>
                  </a:cubicBezTo>
                  <a:cubicBezTo>
                    <a:pt x="34290" y="183747"/>
                    <a:pt x="34290" y="182794"/>
                    <a:pt x="34290" y="182794"/>
                  </a:cubicBezTo>
                  <a:cubicBezTo>
                    <a:pt x="35243" y="180889"/>
                    <a:pt x="34290" y="179937"/>
                    <a:pt x="33338" y="178984"/>
                  </a:cubicBezTo>
                  <a:cubicBezTo>
                    <a:pt x="33338" y="178984"/>
                    <a:pt x="32385" y="178984"/>
                    <a:pt x="32385" y="178984"/>
                  </a:cubicBezTo>
                  <a:cubicBezTo>
                    <a:pt x="32385" y="179937"/>
                    <a:pt x="33338" y="180889"/>
                    <a:pt x="34290" y="182794"/>
                  </a:cubicBezTo>
                  <a:cubicBezTo>
                    <a:pt x="33338"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5657"/>
                  </a:moveTo>
                  <a:cubicBezTo>
                    <a:pt x="36195" y="224704"/>
                    <a:pt x="35243" y="224704"/>
                    <a:pt x="36195" y="225657"/>
                  </a:cubicBezTo>
                  <a:cubicBezTo>
                    <a:pt x="35243" y="224704"/>
                    <a:pt x="34290" y="224704"/>
                    <a:pt x="33338" y="225657"/>
                  </a:cubicBezTo>
                  <a:cubicBezTo>
                    <a:pt x="33338" y="226609"/>
                    <a:pt x="34290" y="226609"/>
                    <a:pt x="34290" y="226609"/>
                  </a:cubicBezTo>
                  <a:cubicBezTo>
                    <a:pt x="35243" y="225657"/>
                    <a:pt x="35243"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3" y="253279"/>
                    <a:pt x="35243" y="252327"/>
                    <a:pt x="36195" y="253279"/>
                  </a:cubicBezTo>
                  <a:cubicBezTo>
                    <a:pt x="35243" y="252327"/>
                    <a:pt x="34290" y="252327"/>
                    <a:pt x="34290" y="253279"/>
                  </a:cubicBezTo>
                  <a:cubicBezTo>
                    <a:pt x="34290" y="253279"/>
                    <a:pt x="34290" y="253279"/>
                    <a:pt x="36195" y="253279"/>
                  </a:cubicBezTo>
                  <a:cubicBezTo>
                    <a:pt x="35243" y="254232"/>
                    <a:pt x="36195" y="253279"/>
                    <a:pt x="36195" y="253279"/>
                  </a:cubicBezTo>
                  <a:close/>
                  <a:moveTo>
                    <a:pt x="35243" y="175174"/>
                  </a:moveTo>
                  <a:cubicBezTo>
                    <a:pt x="36195" y="175174"/>
                    <a:pt x="36195" y="174222"/>
                    <a:pt x="35243" y="175174"/>
                  </a:cubicBezTo>
                  <a:cubicBezTo>
                    <a:pt x="35243" y="173269"/>
                    <a:pt x="34290" y="174222"/>
                    <a:pt x="33338" y="174222"/>
                  </a:cubicBezTo>
                  <a:cubicBezTo>
                    <a:pt x="34290" y="175174"/>
                    <a:pt x="34290" y="176127"/>
                    <a:pt x="35243" y="175174"/>
                  </a:cubicBezTo>
                  <a:close/>
                  <a:moveTo>
                    <a:pt x="35243" y="88497"/>
                  </a:moveTo>
                  <a:cubicBezTo>
                    <a:pt x="35243" y="88497"/>
                    <a:pt x="35243" y="87544"/>
                    <a:pt x="34290" y="87544"/>
                  </a:cubicBezTo>
                  <a:cubicBezTo>
                    <a:pt x="34290" y="87544"/>
                    <a:pt x="34290" y="87544"/>
                    <a:pt x="35243" y="88497"/>
                  </a:cubicBezTo>
                  <a:cubicBezTo>
                    <a:pt x="34290" y="88497"/>
                    <a:pt x="34290" y="89449"/>
                    <a:pt x="35243" y="88497"/>
                  </a:cubicBezTo>
                  <a:cubicBezTo>
                    <a:pt x="35243" y="89449"/>
                    <a:pt x="35243" y="89449"/>
                    <a:pt x="35243" y="88497"/>
                  </a:cubicBezTo>
                  <a:close/>
                  <a:moveTo>
                    <a:pt x="35243" y="57064"/>
                  </a:moveTo>
                  <a:cubicBezTo>
                    <a:pt x="35243" y="57064"/>
                    <a:pt x="34290" y="57064"/>
                    <a:pt x="35243" y="57064"/>
                  </a:cubicBezTo>
                  <a:cubicBezTo>
                    <a:pt x="34290" y="58017"/>
                    <a:pt x="34290" y="58017"/>
                    <a:pt x="35243" y="58969"/>
                  </a:cubicBezTo>
                  <a:cubicBezTo>
                    <a:pt x="35243" y="58017"/>
                    <a:pt x="36195" y="58017"/>
                    <a:pt x="35243" y="57064"/>
                  </a:cubicBezTo>
                  <a:lnTo>
                    <a:pt x="35243" y="57064"/>
                  </a:lnTo>
                  <a:close/>
                  <a:moveTo>
                    <a:pt x="34290" y="232324"/>
                  </a:moveTo>
                  <a:lnTo>
                    <a:pt x="34290" y="232324"/>
                  </a:lnTo>
                  <a:cubicBezTo>
                    <a:pt x="35243" y="231372"/>
                    <a:pt x="34290" y="231372"/>
                    <a:pt x="34290"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39053" y="99927"/>
                    <a:pt x="39053" y="99927"/>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6195" y="205654"/>
                  </a:moveTo>
                  <a:cubicBezTo>
                    <a:pt x="36195" y="205654"/>
                    <a:pt x="35243" y="205654"/>
                    <a:pt x="35243" y="206607"/>
                  </a:cubicBezTo>
                  <a:cubicBezTo>
                    <a:pt x="35243" y="205654"/>
                    <a:pt x="35243" y="205654"/>
                    <a:pt x="36195" y="205654"/>
                  </a:cubicBezTo>
                  <a:cubicBezTo>
                    <a:pt x="35243" y="204702"/>
                    <a:pt x="36195" y="203749"/>
                    <a:pt x="37148" y="204702"/>
                  </a:cubicBezTo>
                  <a:cubicBezTo>
                    <a:pt x="37148" y="205654"/>
                    <a:pt x="36195" y="205654"/>
                    <a:pt x="36195" y="205654"/>
                  </a:cubicBezTo>
                  <a:close/>
                  <a:moveTo>
                    <a:pt x="35243" y="157077"/>
                  </a:moveTo>
                  <a:cubicBezTo>
                    <a:pt x="35243" y="157077"/>
                    <a:pt x="36195" y="157077"/>
                    <a:pt x="35243" y="157077"/>
                  </a:cubicBezTo>
                  <a:cubicBezTo>
                    <a:pt x="35243" y="157077"/>
                    <a:pt x="35243" y="157077"/>
                    <a:pt x="35243" y="157077"/>
                  </a:cubicBezTo>
                  <a:cubicBezTo>
                    <a:pt x="35243" y="157077"/>
                    <a:pt x="35243" y="157077"/>
                    <a:pt x="35243" y="157077"/>
                  </a:cubicBezTo>
                  <a:lnTo>
                    <a:pt x="35243"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8578" y="134217"/>
                    <a:pt x="48578" y="133264"/>
                  </a:cubicBezTo>
                  <a:close/>
                  <a:moveTo>
                    <a:pt x="35243" y="39919"/>
                  </a:moveTo>
                  <a:cubicBezTo>
                    <a:pt x="35243" y="39919"/>
                    <a:pt x="35243" y="39919"/>
                    <a:pt x="35243" y="39919"/>
                  </a:cubicBezTo>
                  <a:lnTo>
                    <a:pt x="35243" y="39919"/>
                  </a:lnTo>
                  <a:cubicBezTo>
                    <a:pt x="35243" y="39919"/>
                    <a:pt x="35243" y="38967"/>
                    <a:pt x="35243" y="39919"/>
                  </a:cubicBezTo>
                  <a:lnTo>
                    <a:pt x="35243" y="39919"/>
                  </a:lnTo>
                  <a:close/>
                  <a:moveTo>
                    <a:pt x="39053" y="145647"/>
                  </a:moveTo>
                  <a:cubicBezTo>
                    <a:pt x="40005" y="145647"/>
                    <a:pt x="40958" y="145647"/>
                    <a:pt x="41910" y="144694"/>
                  </a:cubicBezTo>
                  <a:cubicBezTo>
                    <a:pt x="41910" y="144694"/>
                    <a:pt x="41910" y="143742"/>
                    <a:pt x="41910" y="143742"/>
                  </a:cubicBezTo>
                  <a:cubicBezTo>
                    <a:pt x="40958" y="141837"/>
                    <a:pt x="40005" y="142789"/>
                    <a:pt x="39053" y="142789"/>
                  </a:cubicBezTo>
                  <a:cubicBezTo>
                    <a:pt x="38100" y="142789"/>
                    <a:pt x="38100" y="142789"/>
                    <a:pt x="37148" y="142789"/>
                  </a:cubicBezTo>
                  <a:cubicBezTo>
                    <a:pt x="36195" y="143742"/>
                    <a:pt x="35243" y="144694"/>
                    <a:pt x="35243" y="145647"/>
                  </a:cubicBezTo>
                  <a:cubicBezTo>
                    <a:pt x="36195" y="146599"/>
                    <a:pt x="36195" y="144694"/>
                    <a:pt x="37148" y="143742"/>
                  </a:cubicBezTo>
                  <a:cubicBezTo>
                    <a:pt x="38100" y="145647"/>
                    <a:pt x="39053" y="145647"/>
                    <a:pt x="39053" y="145647"/>
                  </a:cubicBezTo>
                  <a:close/>
                  <a:moveTo>
                    <a:pt x="36195" y="95164"/>
                  </a:moveTo>
                  <a:cubicBezTo>
                    <a:pt x="36195" y="95164"/>
                    <a:pt x="37148" y="96117"/>
                    <a:pt x="36195" y="95164"/>
                  </a:cubicBezTo>
                  <a:cubicBezTo>
                    <a:pt x="37148" y="95164"/>
                    <a:pt x="38100" y="95164"/>
                    <a:pt x="38100" y="94212"/>
                  </a:cubicBezTo>
                  <a:cubicBezTo>
                    <a:pt x="38100" y="94212"/>
                    <a:pt x="38100" y="93259"/>
                    <a:pt x="37148" y="93259"/>
                  </a:cubicBezTo>
                  <a:cubicBezTo>
                    <a:pt x="37148" y="93259"/>
                    <a:pt x="36195" y="94212"/>
                    <a:pt x="36195" y="95164"/>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005" y="248517"/>
                    <a:pt x="40005" y="249469"/>
                    <a:pt x="40958" y="249469"/>
                  </a:cubicBezTo>
                  <a:close/>
                  <a:moveTo>
                    <a:pt x="37148" y="178032"/>
                  </a:moveTo>
                  <a:cubicBezTo>
                    <a:pt x="36195" y="178032"/>
                    <a:pt x="36195" y="178984"/>
                    <a:pt x="36195" y="178984"/>
                  </a:cubicBezTo>
                  <a:cubicBezTo>
                    <a:pt x="36195" y="179937"/>
                    <a:pt x="36195" y="180889"/>
                    <a:pt x="37148" y="180889"/>
                  </a:cubicBezTo>
                  <a:cubicBezTo>
                    <a:pt x="38100" y="180889"/>
                    <a:pt x="38100" y="179937"/>
                    <a:pt x="38100" y="178984"/>
                  </a:cubicBezTo>
                  <a:cubicBezTo>
                    <a:pt x="39053" y="178032"/>
                    <a:pt x="39053" y="178032"/>
                    <a:pt x="37148" y="178032"/>
                  </a:cubicBezTo>
                  <a:close/>
                  <a:moveTo>
                    <a:pt x="37148" y="51349"/>
                  </a:moveTo>
                  <a:cubicBezTo>
                    <a:pt x="37148" y="51349"/>
                    <a:pt x="37148"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8100" y="73257"/>
                  </a:moveTo>
                  <a:cubicBezTo>
                    <a:pt x="39053" y="73257"/>
                    <a:pt x="39053" y="72304"/>
                    <a:pt x="39053" y="71352"/>
                  </a:cubicBezTo>
                  <a:cubicBezTo>
                    <a:pt x="39053" y="70399"/>
                    <a:pt x="39053" y="70399"/>
                    <a:pt x="38100" y="70399"/>
                  </a:cubicBezTo>
                  <a:cubicBezTo>
                    <a:pt x="37148" y="70399"/>
                    <a:pt x="37148" y="71352"/>
                    <a:pt x="37148" y="72304"/>
                  </a:cubicBezTo>
                  <a:cubicBezTo>
                    <a:pt x="37148" y="72304"/>
                    <a:pt x="37148" y="73257"/>
                    <a:pt x="38100" y="73257"/>
                  </a:cubicBezTo>
                  <a:close/>
                  <a:moveTo>
                    <a:pt x="38100" y="162792"/>
                  </a:moveTo>
                  <a:cubicBezTo>
                    <a:pt x="38100" y="162792"/>
                    <a:pt x="39053" y="162792"/>
                    <a:pt x="38100" y="162792"/>
                  </a:cubicBezTo>
                  <a:cubicBezTo>
                    <a:pt x="39053" y="161839"/>
                    <a:pt x="38100" y="160887"/>
                    <a:pt x="38100" y="161839"/>
                  </a:cubicBezTo>
                  <a:lnTo>
                    <a:pt x="38100" y="162792"/>
                  </a:lnTo>
                  <a:cubicBezTo>
                    <a:pt x="37148" y="162792"/>
                    <a:pt x="38100" y="162792"/>
                    <a:pt x="38100"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0958" y="198034"/>
                    <a:pt x="38100" y="196129"/>
                    <a:pt x="38100" y="194224"/>
                  </a:cubicBezTo>
                  <a:close/>
                  <a:moveTo>
                    <a:pt x="38100" y="80877"/>
                  </a:moveTo>
                  <a:lnTo>
                    <a:pt x="38100" y="80877"/>
                  </a:lnTo>
                  <a:lnTo>
                    <a:pt x="38100" y="80877"/>
                  </a:lnTo>
                  <a:cubicBezTo>
                    <a:pt x="39053" y="80877"/>
                    <a:pt x="39053" y="79924"/>
                    <a:pt x="38100" y="80877"/>
                  </a:cubicBezTo>
                  <a:cubicBezTo>
                    <a:pt x="38100" y="79924"/>
                    <a:pt x="38100" y="79924"/>
                    <a:pt x="38100" y="80877"/>
                  </a:cubicBezTo>
                  <a:close/>
                  <a:moveTo>
                    <a:pt x="38100" y="132312"/>
                  </a:moveTo>
                  <a:cubicBezTo>
                    <a:pt x="38100" y="132312"/>
                    <a:pt x="38100" y="132312"/>
                    <a:pt x="38100" y="132312"/>
                  </a:cubicBezTo>
                  <a:cubicBezTo>
                    <a:pt x="39053" y="132312"/>
                    <a:pt x="39053" y="132312"/>
                    <a:pt x="38100" y="132312"/>
                  </a:cubicBezTo>
                  <a:cubicBezTo>
                    <a:pt x="39053" y="131359"/>
                    <a:pt x="39053" y="131359"/>
                    <a:pt x="38100" y="132312"/>
                  </a:cubicBezTo>
                  <a:cubicBezTo>
                    <a:pt x="38100" y="131359"/>
                    <a:pt x="38100" y="131359"/>
                    <a:pt x="38100" y="132312"/>
                  </a:cubicBezTo>
                  <a:close/>
                  <a:moveTo>
                    <a:pt x="39053" y="107547"/>
                  </a:moveTo>
                  <a:cubicBezTo>
                    <a:pt x="39053" y="108499"/>
                    <a:pt x="38100" y="109452"/>
                    <a:pt x="39053" y="109452"/>
                  </a:cubicBezTo>
                  <a:cubicBezTo>
                    <a:pt x="39053" y="109452"/>
                    <a:pt x="40005" y="109452"/>
                    <a:pt x="40005" y="109452"/>
                  </a:cubicBezTo>
                  <a:cubicBezTo>
                    <a:pt x="40958" y="108499"/>
                    <a:pt x="40005" y="107547"/>
                    <a:pt x="39053" y="107547"/>
                  </a:cubicBezTo>
                  <a:close/>
                  <a:moveTo>
                    <a:pt x="39053" y="117072"/>
                  </a:moveTo>
                  <a:lnTo>
                    <a:pt x="39053" y="117072"/>
                  </a:lnTo>
                  <a:cubicBezTo>
                    <a:pt x="39053" y="118024"/>
                    <a:pt x="39053" y="118024"/>
                    <a:pt x="39053" y="117072"/>
                  </a:cubicBezTo>
                  <a:cubicBezTo>
                    <a:pt x="40005" y="118024"/>
                    <a:pt x="40005" y="118024"/>
                    <a:pt x="39053" y="117072"/>
                  </a:cubicBezTo>
                  <a:lnTo>
                    <a:pt x="39053" y="117072"/>
                  </a:lnTo>
                  <a:close/>
                  <a:moveTo>
                    <a:pt x="39053" y="88497"/>
                  </a:moveTo>
                  <a:cubicBezTo>
                    <a:pt x="39053" y="89449"/>
                    <a:pt x="40005" y="89449"/>
                    <a:pt x="40958" y="89449"/>
                  </a:cubicBezTo>
                  <a:cubicBezTo>
                    <a:pt x="41910" y="89449"/>
                    <a:pt x="42863" y="89449"/>
                    <a:pt x="43815" y="88497"/>
                  </a:cubicBezTo>
                  <a:cubicBezTo>
                    <a:pt x="44768" y="87544"/>
                    <a:pt x="45720" y="87544"/>
                    <a:pt x="44768" y="86592"/>
                  </a:cubicBezTo>
                  <a:cubicBezTo>
                    <a:pt x="43815" y="85639"/>
                    <a:pt x="43815" y="85639"/>
                    <a:pt x="42863" y="86592"/>
                  </a:cubicBezTo>
                  <a:cubicBezTo>
                    <a:pt x="41910" y="87544"/>
                    <a:pt x="40958" y="87544"/>
                    <a:pt x="40005" y="87544"/>
                  </a:cubicBezTo>
                  <a:cubicBezTo>
                    <a:pt x="40005" y="87544"/>
                    <a:pt x="39053" y="87544"/>
                    <a:pt x="39053"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3815"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005" y="113262"/>
                    <a:pt x="43815" y="116119"/>
                  </a:cubicBezTo>
                  <a:cubicBezTo>
                    <a:pt x="42863" y="115167"/>
                    <a:pt x="42863"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005" y="151362"/>
                    <a:pt x="40005" y="152314"/>
                    <a:pt x="40958" y="153267"/>
                  </a:cubicBezTo>
                  <a:close/>
                  <a:moveTo>
                    <a:pt x="40005" y="53254"/>
                  </a:moveTo>
                  <a:cubicBezTo>
                    <a:pt x="40005" y="54207"/>
                    <a:pt x="40005" y="55159"/>
                    <a:pt x="40958" y="55159"/>
                  </a:cubicBezTo>
                  <a:cubicBezTo>
                    <a:pt x="41910" y="55159"/>
                    <a:pt x="41910" y="54207"/>
                    <a:pt x="41910" y="53254"/>
                  </a:cubicBezTo>
                  <a:cubicBezTo>
                    <a:pt x="41910" y="52302"/>
                    <a:pt x="41910" y="52302"/>
                    <a:pt x="40958" y="52302"/>
                  </a:cubicBezTo>
                  <a:cubicBezTo>
                    <a:pt x="40958" y="52302"/>
                    <a:pt x="40005" y="53254"/>
                    <a:pt x="40005" y="53254"/>
                  </a:cubicBezTo>
                  <a:close/>
                  <a:moveTo>
                    <a:pt x="40005" y="173269"/>
                  </a:moveTo>
                  <a:cubicBezTo>
                    <a:pt x="40005" y="173269"/>
                    <a:pt x="40958" y="173269"/>
                    <a:pt x="40958" y="174222"/>
                  </a:cubicBezTo>
                  <a:cubicBezTo>
                    <a:pt x="42863" y="173269"/>
                    <a:pt x="44768" y="172317"/>
                    <a:pt x="46673" y="171364"/>
                  </a:cubicBezTo>
                  <a:cubicBezTo>
                    <a:pt x="47625" y="170412"/>
                    <a:pt x="46673" y="169459"/>
                    <a:pt x="45720" y="168507"/>
                  </a:cubicBezTo>
                  <a:cubicBezTo>
                    <a:pt x="44768" y="167554"/>
                    <a:pt x="42863" y="168507"/>
                    <a:pt x="41910" y="167554"/>
                  </a:cubicBezTo>
                  <a:cubicBezTo>
                    <a:pt x="41910" y="167554"/>
                    <a:pt x="40958" y="168507"/>
                    <a:pt x="40958" y="168507"/>
                  </a:cubicBezTo>
                  <a:cubicBezTo>
                    <a:pt x="40958" y="170412"/>
                    <a:pt x="40958" y="172317"/>
                    <a:pt x="40005"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2863" y="159934"/>
                    <a:pt x="42863" y="159934"/>
                  </a:cubicBezTo>
                  <a:close/>
                  <a:moveTo>
                    <a:pt x="41910" y="36109"/>
                  </a:moveTo>
                  <a:cubicBezTo>
                    <a:pt x="41910" y="36109"/>
                    <a:pt x="41910" y="36109"/>
                    <a:pt x="41910" y="36109"/>
                  </a:cubicBezTo>
                  <a:cubicBezTo>
                    <a:pt x="42863" y="35157"/>
                    <a:pt x="42863" y="35157"/>
                    <a:pt x="41910" y="35157"/>
                  </a:cubicBezTo>
                  <a:cubicBezTo>
                    <a:pt x="41910" y="35157"/>
                    <a:pt x="41910" y="36109"/>
                    <a:pt x="41910" y="36109"/>
                  </a:cubicBezTo>
                  <a:cubicBezTo>
                    <a:pt x="40958" y="36109"/>
                    <a:pt x="40958"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4768" y="126597"/>
                    <a:pt x="44768"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8" y="61827"/>
                    <a:pt x="45720" y="62779"/>
                    <a:pt x="45720" y="63732"/>
                  </a:cubicBezTo>
                  <a:cubicBezTo>
                    <a:pt x="44768" y="64684"/>
                    <a:pt x="45720" y="66589"/>
                    <a:pt x="44768" y="67542"/>
                  </a:cubicBezTo>
                  <a:cubicBezTo>
                    <a:pt x="43815" y="68494"/>
                    <a:pt x="43815" y="69447"/>
                    <a:pt x="44768" y="70399"/>
                  </a:cubicBezTo>
                  <a:cubicBezTo>
                    <a:pt x="45720" y="71352"/>
                    <a:pt x="46673" y="71352"/>
                    <a:pt x="48578" y="70399"/>
                  </a:cubicBezTo>
                  <a:cubicBezTo>
                    <a:pt x="50483" y="68494"/>
                    <a:pt x="52388" y="66589"/>
                    <a:pt x="53340" y="63732"/>
                  </a:cubicBezTo>
                  <a:cubicBezTo>
                    <a:pt x="54293" y="62779"/>
                    <a:pt x="53340" y="61827"/>
                    <a:pt x="52388" y="62779"/>
                  </a:cubicBezTo>
                  <a:cubicBezTo>
                    <a:pt x="51435" y="62779"/>
                    <a:pt x="51435" y="63732"/>
                    <a:pt x="50483" y="64684"/>
                  </a:cubicBezTo>
                  <a:cubicBezTo>
                    <a:pt x="49530" y="64684"/>
                    <a:pt x="49530" y="65637"/>
                    <a:pt x="48578" y="64684"/>
                  </a:cubicBezTo>
                  <a:cubicBezTo>
                    <a:pt x="47625" y="63732"/>
                    <a:pt x="48578" y="63732"/>
                    <a:pt x="48578" y="62779"/>
                  </a:cubicBezTo>
                  <a:cubicBezTo>
                    <a:pt x="48578" y="61827"/>
                    <a:pt x="48578" y="61827"/>
                    <a:pt x="49530" y="61827"/>
                  </a:cubicBezTo>
                  <a:cubicBezTo>
                    <a:pt x="49530" y="60874"/>
                    <a:pt x="50483" y="60874"/>
                    <a:pt x="50483" y="58969"/>
                  </a:cubicBezTo>
                  <a:lnTo>
                    <a:pt x="49530" y="58969"/>
                  </a:lnTo>
                  <a:cubicBezTo>
                    <a:pt x="48578" y="59922"/>
                    <a:pt x="49530" y="60874"/>
                    <a:pt x="49530" y="61827"/>
                  </a:cubicBezTo>
                  <a:cubicBezTo>
                    <a:pt x="48578" y="60874"/>
                    <a:pt x="46673" y="60874"/>
                    <a:pt x="46673" y="59922"/>
                  </a:cubicBezTo>
                  <a:cubicBezTo>
                    <a:pt x="46673" y="58969"/>
                    <a:pt x="45720" y="58969"/>
                    <a:pt x="44768" y="58969"/>
                  </a:cubicBezTo>
                  <a:cubicBezTo>
                    <a:pt x="43815" y="59922"/>
                    <a:pt x="42863" y="60874"/>
                    <a:pt x="42863" y="61827"/>
                  </a:cubicBezTo>
                  <a:cubicBezTo>
                    <a:pt x="41910" y="62779"/>
                    <a:pt x="42863" y="61827"/>
                    <a:pt x="43815"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4768"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3" y="48492"/>
                    <a:pt x="46673" y="48492"/>
                    <a:pt x="47625" y="48492"/>
                  </a:cubicBezTo>
                  <a:cubicBezTo>
                    <a:pt x="47625" y="48492"/>
                    <a:pt x="47625" y="47539"/>
                    <a:pt x="47625" y="47539"/>
                  </a:cubicBezTo>
                  <a:cubicBezTo>
                    <a:pt x="47625" y="46587"/>
                    <a:pt x="46673" y="45634"/>
                    <a:pt x="45720" y="45634"/>
                  </a:cubicBezTo>
                  <a:cubicBezTo>
                    <a:pt x="44768" y="45634"/>
                    <a:pt x="44768" y="45634"/>
                    <a:pt x="43815" y="45634"/>
                  </a:cubicBezTo>
                  <a:cubicBezTo>
                    <a:pt x="43815" y="45634"/>
                    <a:pt x="43815" y="45634"/>
                    <a:pt x="42863" y="45634"/>
                  </a:cubicBezTo>
                  <a:cubicBezTo>
                    <a:pt x="42863" y="47539"/>
                    <a:pt x="41910" y="48492"/>
                    <a:pt x="41910" y="48492"/>
                  </a:cubicBezTo>
                  <a:close/>
                  <a:moveTo>
                    <a:pt x="44768" y="152314"/>
                  </a:moveTo>
                  <a:lnTo>
                    <a:pt x="44768" y="152314"/>
                  </a:lnTo>
                  <a:cubicBezTo>
                    <a:pt x="44768" y="153267"/>
                    <a:pt x="43815" y="153267"/>
                    <a:pt x="44768" y="152314"/>
                  </a:cubicBezTo>
                  <a:cubicBezTo>
                    <a:pt x="42863" y="153267"/>
                    <a:pt x="41910" y="153267"/>
                    <a:pt x="42863" y="151362"/>
                  </a:cubicBezTo>
                  <a:lnTo>
                    <a:pt x="43815" y="150409"/>
                  </a:lnTo>
                  <a:cubicBezTo>
                    <a:pt x="43815" y="150409"/>
                    <a:pt x="43815" y="151362"/>
                    <a:pt x="44768" y="152314"/>
                  </a:cubicBezTo>
                  <a:close/>
                  <a:moveTo>
                    <a:pt x="42863" y="184699"/>
                  </a:moveTo>
                  <a:lnTo>
                    <a:pt x="44768" y="184699"/>
                  </a:lnTo>
                  <a:cubicBezTo>
                    <a:pt x="44768" y="186604"/>
                    <a:pt x="47625" y="187557"/>
                    <a:pt x="45720" y="188509"/>
                  </a:cubicBezTo>
                  <a:cubicBezTo>
                    <a:pt x="42863" y="189462"/>
                    <a:pt x="42863" y="186604"/>
                    <a:pt x="42863" y="184699"/>
                  </a:cubicBezTo>
                  <a:close/>
                  <a:moveTo>
                    <a:pt x="44768" y="93259"/>
                  </a:moveTo>
                  <a:cubicBezTo>
                    <a:pt x="43815" y="93259"/>
                    <a:pt x="42863" y="93259"/>
                    <a:pt x="42863" y="95164"/>
                  </a:cubicBezTo>
                  <a:cubicBezTo>
                    <a:pt x="42863" y="96117"/>
                    <a:pt x="42863" y="97069"/>
                    <a:pt x="44768" y="97069"/>
                  </a:cubicBezTo>
                  <a:cubicBezTo>
                    <a:pt x="46673" y="97069"/>
                    <a:pt x="47625" y="98022"/>
                    <a:pt x="48578" y="99927"/>
                  </a:cubicBezTo>
                  <a:cubicBezTo>
                    <a:pt x="49530" y="100879"/>
                    <a:pt x="49530" y="101832"/>
                    <a:pt x="50483" y="101832"/>
                  </a:cubicBezTo>
                  <a:cubicBezTo>
                    <a:pt x="51435" y="100879"/>
                    <a:pt x="52388" y="99927"/>
                    <a:pt x="52388" y="98974"/>
                  </a:cubicBezTo>
                  <a:cubicBezTo>
                    <a:pt x="52388" y="98022"/>
                    <a:pt x="51435" y="98022"/>
                    <a:pt x="50483" y="98022"/>
                  </a:cubicBezTo>
                  <a:cubicBezTo>
                    <a:pt x="49530" y="98022"/>
                    <a:pt x="48578" y="97069"/>
                    <a:pt x="47625" y="96117"/>
                  </a:cubicBezTo>
                  <a:cubicBezTo>
                    <a:pt x="46673" y="94212"/>
                    <a:pt x="46673" y="93259"/>
                    <a:pt x="44768"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4768" y="99927"/>
                  </a:moveTo>
                  <a:cubicBezTo>
                    <a:pt x="43815" y="99927"/>
                    <a:pt x="43815" y="99927"/>
                    <a:pt x="43815" y="100879"/>
                  </a:cubicBezTo>
                  <a:cubicBezTo>
                    <a:pt x="43815" y="101832"/>
                    <a:pt x="44768" y="101832"/>
                    <a:pt x="44768" y="101832"/>
                  </a:cubicBezTo>
                  <a:cubicBezTo>
                    <a:pt x="45720" y="101832"/>
                    <a:pt x="45720" y="101832"/>
                    <a:pt x="45720" y="100879"/>
                  </a:cubicBezTo>
                  <a:cubicBezTo>
                    <a:pt x="45720" y="99927"/>
                    <a:pt x="45720" y="99927"/>
                    <a:pt x="44768" y="99927"/>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6673" y="77067"/>
                    <a:pt x="45720" y="77067"/>
                    <a:pt x="43815" y="77067"/>
                  </a:cubicBezTo>
                  <a:close/>
                  <a:moveTo>
                    <a:pt x="44768" y="210417"/>
                  </a:moveTo>
                  <a:cubicBezTo>
                    <a:pt x="45720" y="209464"/>
                    <a:pt x="46673" y="209464"/>
                    <a:pt x="47625" y="211369"/>
                  </a:cubicBezTo>
                  <a:cubicBezTo>
                    <a:pt x="47625" y="211369"/>
                    <a:pt x="47625" y="212322"/>
                    <a:pt x="47625" y="212322"/>
                  </a:cubicBezTo>
                  <a:cubicBezTo>
                    <a:pt x="45720" y="212322"/>
                    <a:pt x="45720" y="210417"/>
                    <a:pt x="44768" y="210417"/>
                  </a:cubicBezTo>
                  <a:close/>
                  <a:moveTo>
                    <a:pt x="45720" y="194224"/>
                  </a:moveTo>
                  <a:cubicBezTo>
                    <a:pt x="45720" y="194224"/>
                    <a:pt x="44768" y="194224"/>
                    <a:pt x="44768" y="193272"/>
                  </a:cubicBezTo>
                  <a:lnTo>
                    <a:pt x="45720" y="193272"/>
                  </a:lnTo>
                  <a:cubicBezTo>
                    <a:pt x="45720" y="193272"/>
                    <a:pt x="45720" y="194224"/>
                    <a:pt x="45720" y="194224"/>
                  </a:cubicBezTo>
                  <a:close/>
                  <a:moveTo>
                    <a:pt x="45720" y="138027"/>
                  </a:moveTo>
                  <a:cubicBezTo>
                    <a:pt x="45720" y="138027"/>
                    <a:pt x="46673" y="138027"/>
                    <a:pt x="45720" y="138027"/>
                  </a:cubicBezTo>
                  <a:cubicBezTo>
                    <a:pt x="46673" y="137074"/>
                    <a:pt x="45720" y="137074"/>
                    <a:pt x="45720" y="137074"/>
                  </a:cubicBezTo>
                  <a:cubicBezTo>
                    <a:pt x="45720" y="137074"/>
                    <a:pt x="44768" y="137074"/>
                    <a:pt x="44768" y="137074"/>
                  </a:cubicBezTo>
                  <a:cubicBezTo>
                    <a:pt x="44768" y="138027"/>
                    <a:pt x="44768" y="138027"/>
                    <a:pt x="45720"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5720" y="146599"/>
                  </a:moveTo>
                  <a:cubicBezTo>
                    <a:pt x="45720" y="146599"/>
                    <a:pt x="45720" y="146599"/>
                    <a:pt x="45720" y="146599"/>
                  </a:cubicBezTo>
                  <a:cubicBezTo>
                    <a:pt x="45720" y="145647"/>
                    <a:pt x="45720" y="145647"/>
                    <a:pt x="45720" y="146599"/>
                  </a:cubicBezTo>
                  <a:cubicBezTo>
                    <a:pt x="44768" y="145647"/>
                    <a:pt x="44768" y="145647"/>
                    <a:pt x="45720" y="146599"/>
                  </a:cubicBezTo>
                  <a:cubicBezTo>
                    <a:pt x="44768" y="146599"/>
                    <a:pt x="45720" y="146599"/>
                    <a:pt x="45720"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6673" y="82782"/>
                    <a:pt x="46673" y="83734"/>
                    <a:pt x="47625" y="82782"/>
                  </a:cubicBezTo>
                  <a:cubicBezTo>
                    <a:pt x="46673" y="83734"/>
                    <a:pt x="46673" y="83734"/>
                    <a:pt x="47625" y="82782"/>
                  </a:cubicBezTo>
                  <a:lnTo>
                    <a:pt x="47625" y="82782"/>
                  </a:lnTo>
                  <a:cubicBezTo>
                    <a:pt x="47625" y="83734"/>
                    <a:pt x="47625" y="82782"/>
                    <a:pt x="47625" y="82782"/>
                  </a:cubicBezTo>
                  <a:close/>
                  <a:moveTo>
                    <a:pt x="47625" y="245659"/>
                  </a:moveTo>
                  <a:cubicBezTo>
                    <a:pt x="47625" y="245659"/>
                    <a:pt x="46673" y="245659"/>
                    <a:pt x="47625" y="245659"/>
                  </a:cubicBezTo>
                  <a:lnTo>
                    <a:pt x="47625" y="245659"/>
                  </a:lnTo>
                  <a:cubicBezTo>
                    <a:pt x="46673" y="244707"/>
                    <a:pt x="46673"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49530" y="53254"/>
                    <a:pt x="49530" y="53254"/>
                  </a:cubicBezTo>
                  <a:close/>
                  <a:moveTo>
                    <a:pt x="47625" y="103737"/>
                  </a:moveTo>
                  <a:cubicBezTo>
                    <a:pt x="47625" y="103737"/>
                    <a:pt x="47625" y="103737"/>
                    <a:pt x="47625" y="103737"/>
                  </a:cubicBezTo>
                  <a:cubicBezTo>
                    <a:pt x="47625" y="104689"/>
                    <a:pt x="47625" y="105642"/>
                    <a:pt x="48578" y="104689"/>
                  </a:cubicBezTo>
                  <a:cubicBezTo>
                    <a:pt x="48578" y="104689"/>
                    <a:pt x="48578" y="104689"/>
                    <a:pt x="47625" y="103737"/>
                  </a:cubicBezTo>
                  <a:cubicBezTo>
                    <a:pt x="48578" y="103737"/>
                    <a:pt x="48578" y="102784"/>
                    <a:pt x="47625" y="103737"/>
                  </a:cubicBezTo>
                  <a:close/>
                  <a:moveTo>
                    <a:pt x="52388" y="242802"/>
                  </a:moveTo>
                  <a:cubicBezTo>
                    <a:pt x="51435" y="242802"/>
                    <a:pt x="47625" y="242802"/>
                    <a:pt x="47625" y="240897"/>
                  </a:cubicBezTo>
                  <a:cubicBezTo>
                    <a:pt x="47625" y="238992"/>
                    <a:pt x="50483" y="238039"/>
                    <a:pt x="51435" y="238039"/>
                  </a:cubicBezTo>
                  <a:cubicBezTo>
                    <a:pt x="50483"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7625" y="25632"/>
                  </a:moveTo>
                  <a:cubicBezTo>
                    <a:pt x="47625" y="25632"/>
                    <a:pt x="48578" y="25632"/>
                    <a:pt x="47625" y="25632"/>
                  </a:cubicBezTo>
                  <a:cubicBezTo>
                    <a:pt x="48578" y="25632"/>
                    <a:pt x="48578" y="25632"/>
                    <a:pt x="47625" y="25632"/>
                  </a:cubicBezTo>
                  <a:cubicBezTo>
                    <a:pt x="48578" y="25632"/>
                    <a:pt x="48578" y="24679"/>
                    <a:pt x="47625" y="25632"/>
                  </a:cubicBezTo>
                  <a:cubicBezTo>
                    <a:pt x="48578" y="24679"/>
                    <a:pt x="47625" y="24679"/>
                    <a:pt x="47625" y="25632"/>
                  </a:cubicBezTo>
                  <a:close/>
                  <a:moveTo>
                    <a:pt x="49530" y="205654"/>
                  </a:moveTo>
                  <a:lnTo>
                    <a:pt x="49530" y="208512"/>
                  </a:lnTo>
                  <a:cubicBezTo>
                    <a:pt x="47625" y="207559"/>
                    <a:pt x="47625" y="206607"/>
                    <a:pt x="49530" y="205654"/>
                  </a:cubicBezTo>
                  <a:close/>
                  <a:moveTo>
                    <a:pt x="48578" y="88497"/>
                  </a:moveTo>
                  <a:cubicBezTo>
                    <a:pt x="48578" y="88497"/>
                    <a:pt x="47625" y="88497"/>
                    <a:pt x="48578" y="88497"/>
                  </a:cubicBezTo>
                  <a:cubicBezTo>
                    <a:pt x="48578" y="89449"/>
                    <a:pt x="48578" y="89449"/>
                    <a:pt x="48578" y="88497"/>
                  </a:cubicBezTo>
                  <a:lnTo>
                    <a:pt x="48578" y="88497"/>
                  </a:lnTo>
                  <a:lnTo>
                    <a:pt x="48578" y="88497"/>
                  </a:lnTo>
                  <a:close/>
                  <a:moveTo>
                    <a:pt x="50483" y="166602"/>
                  </a:moveTo>
                  <a:cubicBezTo>
                    <a:pt x="50483" y="165649"/>
                    <a:pt x="51435" y="164697"/>
                    <a:pt x="49530" y="164697"/>
                  </a:cubicBezTo>
                  <a:cubicBezTo>
                    <a:pt x="48578" y="164697"/>
                    <a:pt x="48578" y="165649"/>
                    <a:pt x="48578" y="166602"/>
                  </a:cubicBezTo>
                  <a:cubicBezTo>
                    <a:pt x="48578" y="167554"/>
                    <a:pt x="48578" y="168507"/>
                    <a:pt x="49530" y="168507"/>
                  </a:cubicBezTo>
                  <a:cubicBezTo>
                    <a:pt x="51435" y="168507"/>
                    <a:pt x="49530" y="167554"/>
                    <a:pt x="50483"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3" y="139932"/>
                  </a:cubicBezTo>
                  <a:cubicBezTo>
                    <a:pt x="50483" y="139932"/>
                    <a:pt x="51435" y="139932"/>
                    <a:pt x="51435"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1435" y="229467"/>
                    <a:pt x="51435" y="230419"/>
                    <a:pt x="51435" y="231372"/>
                  </a:cubicBezTo>
                  <a:close/>
                  <a:moveTo>
                    <a:pt x="54293" y="119929"/>
                  </a:moveTo>
                  <a:cubicBezTo>
                    <a:pt x="54293" y="118977"/>
                    <a:pt x="53340" y="118977"/>
                    <a:pt x="52388" y="118977"/>
                  </a:cubicBezTo>
                  <a:cubicBezTo>
                    <a:pt x="51435" y="118977"/>
                    <a:pt x="50483" y="118977"/>
                    <a:pt x="50483" y="119929"/>
                  </a:cubicBezTo>
                  <a:cubicBezTo>
                    <a:pt x="50483" y="120882"/>
                    <a:pt x="51435" y="120882"/>
                    <a:pt x="51435" y="121834"/>
                  </a:cubicBezTo>
                  <a:cubicBezTo>
                    <a:pt x="51435" y="122787"/>
                    <a:pt x="48578" y="122787"/>
                    <a:pt x="50483" y="124692"/>
                  </a:cubicBezTo>
                  <a:cubicBezTo>
                    <a:pt x="51435" y="125644"/>
                    <a:pt x="52388" y="124692"/>
                    <a:pt x="53340" y="124692"/>
                  </a:cubicBezTo>
                  <a:cubicBezTo>
                    <a:pt x="54293" y="124692"/>
                    <a:pt x="54293" y="123739"/>
                    <a:pt x="54293" y="122787"/>
                  </a:cubicBezTo>
                  <a:cubicBezTo>
                    <a:pt x="53340" y="121834"/>
                    <a:pt x="52388" y="121834"/>
                    <a:pt x="51435" y="121834"/>
                  </a:cubicBezTo>
                  <a:cubicBezTo>
                    <a:pt x="51435" y="120882"/>
                    <a:pt x="52388" y="120882"/>
                    <a:pt x="52388" y="119929"/>
                  </a:cubicBezTo>
                  <a:cubicBezTo>
                    <a:pt x="52388" y="119929"/>
                    <a:pt x="54293" y="120882"/>
                    <a:pt x="54293"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1839"/>
                  </a:moveTo>
                  <a:cubicBezTo>
                    <a:pt x="51435" y="161839"/>
                    <a:pt x="51435" y="161839"/>
                    <a:pt x="51435" y="161839"/>
                  </a:cubicBezTo>
                  <a:cubicBezTo>
                    <a:pt x="52388" y="160887"/>
                    <a:pt x="51435" y="160887"/>
                    <a:pt x="51435" y="159934"/>
                  </a:cubicBezTo>
                  <a:cubicBezTo>
                    <a:pt x="50483" y="159934"/>
                    <a:pt x="50483" y="159934"/>
                    <a:pt x="51435" y="161839"/>
                  </a:cubicBezTo>
                  <a:cubicBezTo>
                    <a:pt x="50483" y="160887"/>
                    <a:pt x="50483"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3" y="153267"/>
                  </a:moveTo>
                  <a:cubicBezTo>
                    <a:pt x="50483" y="154219"/>
                    <a:pt x="51435" y="155172"/>
                    <a:pt x="52388" y="155172"/>
                  </a:cubicBezTo>
                  <a:cubicBezTo>
                    <a:pt x="52388" y="155172"/>
                    <a:pt x="53340" y="155172"/>
                    <a:pt x="53340" y="154219"/>
                  </a:cubicBezTo>
                  <a:cubicBezTo>
                    <a:pt x="53340" y="153267"/>
                    <a:pt x="52388" y="152314"/>
                    <a:pt x="50483" y="153267"/>
                  </a:cubicBezTo>
                  <a:cubicBezTo>
                    <a:pt x="51435" y="152314"/>
                    <a:pt x="50483" y="153267"/>
                    <a:pt x="50483" y="153267"/>
                  </a:cubicBezTo>
                  <a:close/>
                  <a:moveTo>
                    <a:pt x="51435" y="238039"/>
                  </a:moveTo>
                  <a:cubicBezTo>
                    <a:pt x="51435" y="236134"/>
                    <a:pt x="50483" y="234229"/>
                    <a:pt x="53340" y="234229"/>
                  </a:cubicBezTo>
                  <a:cubicBezTo>
                    <a:pt x="53340" y="236134"/>
                    <a:pt x="52388" y="237087"/>
                    <a:pt x="51435" y="238039"/>
                  </a:cubicBezTo>
                  <a:close/>
                  <a:moveTo>
                    <a:pt x="54293" y="232324"/>
                  </a:moveTo>
                  <a:cubicBezTo>
                    <a:pt x="55245" y="233277"/>
                    <a:pt x="53340" y="234229"/>
                    <a:pt x="52388" y="234229"/>
                  </a:cubicBezTo>
                  <a:cubicBezTo>
                    <a:pt x="51435" y="233277"/>
                    <a:pt x="50483" y="232324"/>
                    <a:pt x="50483" y="231372"/>
                  </a:cubicBezTo>
                  <a:cubicBezTo>
                    <a:pt x="52388" y="231372"/>
                    <a:pt x="53340" y="230419"/>
                    <a:pt x="54293"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1435" y="88497"/>
                    <a:pt x="52388" y="88497"/>
                    <a:pt x="52388" y="87544"/>
                  </a:cubicBezTo>
                  <a:cubicBezTo>
                    <a:pt x="52388" y="88497"/>
                    <a:pt x="52388" y="87544"/>
                    <a:pt x="52388" y="87544"/>
                  </a:cubicBezTo>
                  <a:close/>
                  <a:moveTo>
                    <a:pt x="54293" y="83734"/>
                  </a:moveTo>
                  <a:cubicBezTo>
                    <a:pt x="54293" y="83734"/>
                    <a:pt x="53340" y="84687"/>
                    <a:pt x="52388" y="84687"/>
                  </a:cubicBezTo>
                  <a:cubicBezTo>
                    <a:pt x="52388" y="84687"/>
                    <a:pt x="51435" y="84687"/>
                    <a:pt x="50483" y="84687"/>
                  </a:cubicBezTo>
                  <a:lnTo>
                    <a:pt x="50483" y="84687"/>
                  </a:lnTo>
                  <a:cubicBezTo>
                    <a:pt x="51435" y="85639"/>
                    <a:pt x="51435" y="84687"/>
                    <a:pt x="52388" y="84687"/>
                  </a:cubicBezTo>
                  <a:cubicBezTo>
                    <a:pt x="53340" y="83734"/>
                    <a:pt x="54293" y="84687"/>
                    <a:pt x="54293" y="83734"/>
                  </a:cubicBezTo>
                  <a:close/>
                  <a:moveTo>
                    <a:pt x="53340" y="191367"/>
                  </a:moveTo>
                  <a:cubicBezTo>
                    <a:pt x="52388" y="191367"/>
                    <a:pt x="51435" y="192319"/>
                    <a:pt x="51435" y="193272"/>
                  </a:cubicBezTo>
                  <a:cubicBezTo>
                    <a:pt x="52388" y="194224"/>
                    <a:pt x="51435" y="197082"/>
                    <a:pt x="53340" y="196129"/>
                  </a:cubicBezTo>
                  <a:cubicBezTo>
                    <a:pt x="54293" y="196129"/>
                    <a:pt x="56198" y="195177"/>
                    <a:pt x="57150" y="194224"/>
                  </a:cubicBezTo>
                  <a:cubicBezTo>
                    <a:pt x="57150" y="191367"/>
                    <a:pt x="55245" y="191367"/>
                    <a:pt x="53340" y="191367"/>
                  </a:cubicBezTo>
                  <a:close/>
                  <a:moveTo>
                    <a:pt x="52388" y="76114"/>
                  </a:moveTo>
                  <a:cubicBezTo>
                    <a:pt x="52388" y="77067"/>
                    <a:pt x="51435" y="77067"/>
                    <a:pt x="52388" y="76114"/>
                  </a:cubicBezTo>
                  <a:cubicBezTo>
                    <a:pt x="51435" y="77067"/>
                    <a:pt x="51435" y="77067"/>
                    <a:pt x="51435" y="77067"/>
                  </a:cubicBezTo>
                  <a:cubicBezTo>
                    <a:pt x="52388" y="78019"/>
                    <a:pt x="52388" y="77067"/>
                    <a:pt x="52388" y="76114"/>
                  </a:cubicBezTo>
                  <a:cubicBezTo>
                    <a:pt x="52388"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3" y="104689"/>
                    <a:pt x="53340" y="103737"/>
                    <a:pt x="53340" y="104689"/>
                  </a:cubicBezTo>
                  <a:close/>
                  <a:moveTo>
                    <a:pt x="56198" y="138027"/>
                  </a:moveTo>
                  <a:cubicBezTo>
                    <a:pt x="57150" y="138027"/>
                    <a:pt x="57150" y="138027"/>
                    <a:pt x="56198" y="138027"/>
                  </a:cubicBezTo>
                  <a:cubicBezTo>
                    <a:pt x="57150" y="137074"/>
                    <a:pt x="57150" y="137074"/>
                    <a:pt x="56198" y="136122"/>
                  </a:cubicBezTo>
                  <a:cubicBezTo>
                    <a:pt x="55245" y="136122"/>
                    <a:pt x="54293" y="135169"/>
                    <a:pt x="54293" y="134217"/>
                  </a:cubicBezTo>
                  <a:cubicBezTo>
                    <a:pt x="53340" y="133264"/>
                    <a:pt x="53340" y="132312"/>
                    <a:pt x="52388" y="133264"/>
                  </a:cubicBezTo>
                  <a:cubicBezTo>
                    <a:pt x="51435" y="134217"/>
                    <a:pt x="52388" y="135169"/>
                    <a:pt x="53340" y="136122"/>
                  </a:cubicBezTo>
                  <a:cubicBezTo>
                    <a:pt x="54293" y="137074"/>
                    <a:pt x="55245" y="137074"/>
                    <a:pt x="56198"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3" y="166602"/>
                    <a:pt x="54293" y="166602"/>
                    <a:pt x="53340" y="166602"/>
                  </a:cubicBezTo>
                  <a:cubicBezTo>
                    <a:pt x="54293" y="165649"/>
                    <a:pt x="54293" y="165649"/>
                    <a:pt x="53340" y="165649"/>
                  </a:cubicBezTo>
                  <a:cubicBezTo>
                    <a:pt x="53340" y="164697"/>
                    <a:pt x="53340" y="164697"/>
                    <a:pt x="53340" y="166602"/>
                  </a:cubicBezTo>
                  <a:cubicBezTo>
                    <a:pt x="53340" y="165649"/>
                    <a:pt x="53340" y="165649"/>
                    <a:pt x="53340" y="166602"/>
                  </a:cubicBezTo>
                  <a:close/>
                  <a:moveTo>
                    <a:pt x="54293" y="142789"/>
                  </a:moveTo>
                  <a:cubicBezTo>
                    <a:pt x="54293" y="141837"/>
                    <a:pt x="54293" y="141837"/>
                    <a:pt x="54293" y="142789"/>
                  </a:cubicBezTo>
                  <a:cubicBezTo>
                    <a:pt x="53340" y="141837"/>
                    <a:pt x="53340" y="141837"/>
                    <a:pt x="53340" y="142789"/>
                  </a:cubicBezTo>
                  <a:cubicBezTo>
                    <a:pt x="53340" y="141837"/>
                    <a:pt x="53340" y="142789"/>
                    <a:pt x="54293" y="142789"/>
                  </a:cubicBezTo>
                  <a:cubicBezTo>
                    <a:pt x="54293" y="142789"/>
                    <a:pt x="54293" y="142789"/>
                    <a:pt x="54293" y="142789"/>
                  </a:cubicBezTo>
                  <a:close/>
                  <a:moveTo>
                    <a:pt x="54293" y="91354"/>
                  </a:moveTo>
                  <a:cubicBezTo>
                    <a:pt x="54293" y="92307"/>
                    <a:pt x="54293" y="92307"/>
                    <a:pt x="55245" y="92307"/>
                  </a:cubicBezTo>
                  <a:cubicBezTo>
                    <a:pt x="56198" y="91354"/>
                    <a:pt x="57150" y="91354"/>
                    <a:pt x="57150" y="89449"/>
                  </a:cubicBezTo>
                  <a:cubicBezTo>
                    <a:pt x="57150" y="88497"/>
                    <a:pt x="57150" y="88497"/>
                    <a:pt x="56198" y="88497"/>
                  </a:cubicBezTo>
                  <a:cubicBezTo>
                    <a:pt x="55245" y="89449"/>
                    <a:pt x="54293" y="90402"/>
                    <a:pt x="54293" y="91354"/>
                  </a:cubicBezTo>
                  <a:close/>
                  <a:moveTo>
                    <a:pt x="54293" y="126597"/>
                  </a:moveTo>
                  <a:cubicBezTo>
                    <a:pt x="54293" y="126597"/>
                    <a:pt x="54293" y="127549"/>
                    <a:pt x="54293" y="126597"/>
                  </a:cubicBezTo>
                  <a:cubicBezTo>
                    <a:pt x="55245" y="126597"/>
                    <a:pt x="56198" y="126597"/>
                    <a:pt x="56198" y="126597"/>
                  </a:cubicBezTo>
                  <a:lnTo>
                    <a:pt x="54293" y="126597"/>
                  </a:lnTo>
                  <a:cubicBezTo>
                    <a:pt x="54293" y="126597"/>
                    <a:pt x="54293" y="126597"/>
                    <a:pt x="54293"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4293" y="171364"/>
                    <a:pt x="56198" y="172317"/>
                  </a:cubicBezTo>
                  <a:close/>
                  <a:moveTo>
                    <a:pt x="55245" y="33252"/>
                  </a:moveTo>
                  <a:cubicBezTo>
                    <a:pt x="55245" y="34204"/>
                    <a:pt x="56198" y="34204"/>
                    <a:pt x="55245" y="33252"/>
                  </a:cubicBezTo>
                  <a:cubicBezTo>
                    <a:pt x="56198" y="34204"/>
                    <a:pt x="56198" y="33252"/>
                    <a:pt x="55245" y="33252"/>
                  </a:cubicBezTo>
                  <a:cubicBezTo>
                    <a:pt x="56198" y="33252"/>
                    <a:pt x="56198" y="32299"/>
                    <a:pt x="55245" y="33252"/>
                  </a:cubicBezTo>
                  <a:cubicBezTo>
                    <a:pt x="55245" y="33252"/>
                    <a:pt x="55245" y="33252"/>
                    <a:pt x="55245" y="33252"/>
                  </a:cubicBezTo>
                  <a:close/>
                  <a:moveTo>
                    <a:pt x="57150" y="252327"/>
                  </a:moveTo>
                  <a:cubicBezTo>
                    <a:pt x="56198" y="252327"/>
                    <a:pt x="56198" y="252327"/>
                    <a:pt x="55245" y="253279"/>
                  </a:cubicBezTo>
                  <a:cubicBezTo>
                    <a:pt x="55245" y="253279"/>
                    <a:pt x="55245" y="254232"/>
                    <a:pt x="55245" y="254232"/>
                  </a:cubicBezTo>
                  <a:cubicBezTo>
                    <a:pt x="56198" y="254232"/>
                    <a:pt x="56198" y="254232"/>
                    <a:pt x="57150" y="252327"/>
                  </a:cubicBezTo>
                  <a:cubicBezTo>
                    <a:pt x="57150" y="253279"/>
                    <a:pt x="57150"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8103" y="110404"/>
                    <a:pt x="58103" y="109452"/>
                  </a:cubicBezTo>
                  <a:close/>
                  <a:moveTo>
                    <a:pt x="56198" y="129454"/>
                  </a:moveTo>
                  <a:cubicBezTo>
                    <a:pt x="56198" y="130407"/>
                    <a:pt x="57150" y="130407"/>
                    <a:pt x="56198" y="129454"/>
                  </a:cubicBezTo>
                  <a:cubicBezTo>
                    <a:pt x="57150" y="130407"/>
                    <a:pt x="57150" y="129454"/>
                    <a:pt x="56198" y="129454"/>
                  </a:cubicBezTo>
                  <a:cubicBezTo>
                    <a:pt x="57150" y="129454"/>
                    <a:pt x="57150" y="129454"/>
                    <a:pt x="56198" y="129454"/>
                  </a:cubicBezTo>
                  <a:cubicBezTo>
                    <a:pt x="56198" y="129454"/>
                    <a:pt x="56198" y="129454"/>
                    <a:pt x="56198" y="129454"/>
                  </a:cubicBezTo>
                  <a:close/>
                  <a:moveTo>
                    <a:pt x="57150" y="60874"/>
                  </a:moveTo>
                  <a:cubicBezTo>
                    <a:pt x="58103" y="60874"/>
                    <a:pt x="58103" y="60874"/>
                    <a:pt x="58103" y="59922"/>
                  </a:cubicBezTo>
                  <a:cubicBezTo>
                    <a:pt x="58103" y="59922"/>
                    <a:pt x="58103" y="58969"/>
                    <a:pt x="57150" y="58969"/>
                  </a:cubicBezTo>
                  <a:lnTo>
                    <a:pt x="57150" y="60874"/>
                  </a:lnTo>
                  <a:cubicBezTo>
                    <a:pt x="56198" y="60874"/>
                    <a:pt x="56198" y="60874"/>
                    <a:pt x="57150" y="60874"/>
                  </a:cubicBezTo>
                  <a:close/>
                  <a:moveTo>
                    <a:pt x="58103" y="77067"/>
                  </a:moveTo>
                  <a:cubicBezTo>
                    <a:pt x="57150" y="77067"/>
                    <a:pt x="57150" y="77067"/>
                    <a:pt x="58103" y="77067"/>
                  </a:cubicBezTo>
                  <a:cubicBezTo>
                    <a:pt x="57150" y="78972"/>
                    <a:pt x="57150" y="79924"/>
                    <a:pt x="58103" y="80877"/>
                  </a:cubicBezTo>
                  <a:cubicBezTo>
                    <a:pt x="58103" y="80877"/>
                    <a:pt x="59055" y="80877"/>
                    <a:pt x="59055" y="79924"/>
                  </a:cubicBezTo>
                  <a:cubicBezTo>
                    <a:pt x="59055" y="78019"/>
                    <a:pt x="58103"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0960" y="187557"/>
                    <a:pt x="60008" y="186604"/>
                    <a:pt x="60008" y="186604"/>
                  </a:cubicBezTo>
                  <a:close/>
                  <a:moveTo>
                    <a:pt x="59055" y="149457"/>
                  </a:moveTo>
                  <a:cubicBezTo>
                    <a:pt x="59055" y="149457"/>
                    <a:pt x="59055" y="149457"/>
                    <a:pt x="59055" y="149457"/>
                  </a:cubicBezTo>
                  <a:cubicBezTo>
                    <a:pt x="60008" y="148504"/>
                    <a:pt x="59055" y="147552"/>
                    <a:pt x="59055" y="147552"/>
                  </a:cubicBezTo>
                  <a:cubicBezTo>
                    <a:pt x="58103" y="148504"/>
                    <a:pt x="58103" y="148504"/>
                    <a:pt x="59055" y="149457"/>
                  </a:cubicBezTo>
                  <a:cubicBezTo>
                    <a:pt x="58103" y="149457"/>
                    <a:pt x="58103"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7150" y="207559"/>
                    <a:pt x="58103" y="209464"/>
                  </a:cubicBezTo>
                  <a:close/>
                  <a:moveTo>
                    <a:pt x="62865" y="210417"/>
                  </a:moveTo>
                  <a:cubicBezTo>
                    <a:pt x="61913" y="209464"/>
                    <a:pt x="60008" y="209464"/>
                    <a:pt x="59055" y="209464"/>
                  </a:cubicBezTo>
                  <a:cubicBezTo>
                    <a:pt x="58103" y="209464"/>
                    <a:pt x="58103" y="209464"/>
                    <a:pt x="58103" y="209464"/>
                  </a:cubicBezTo>
                  <a:cubicBezTo>
                    <a:pt x="59055" y="212322"/>
                    <a:pt x="60960" y="210417"/>
                    <a:pt x="62865" y="210417"/>
                  </a:cubicBezTo>
                  <a:lnTo>
                    <a:pt x="62865" y="210417"/>
                  </a:lnTo>
                  <a:close/>
                  <a:moveTo>
                    <a:pt x="59055" y="163744"/>
                  </a:moveTo>
                  <a:cubicBezTo>
                    <a:pt x="59055" y="163744"/>
                    <a:pt x="59055" y="164697"/>
                    <a:pt x="59055" y="163744"/>
                  </a:cubicBezTo>
                  <a:cubicBezTo>
                    <a:pt x="59055" y="164697"/>
                    <a:pt x="60008" y="164697"/>
                    <a:pt x="60008" y="164697"/>
                  </a:cubicBezTo>
                  <a:cubicBezTo>
                    <a:pt x="60008" y="164697"/>
                    <a:pt x="60008" y="163744"/>
                    <a:pt x="60008" y="163744"/>
                  </a:cubicBezTo>
                  <a:cubicBezTo>
                    <a:pt x="60008" y="163744"/>
                    <a:pt x="60008" y="163744"/>
                    <a:pt x="59055" y="163744"/>
                  </a:cubicBezTo>
                  <a:close/>
                  <a:moveTo>
                    <a:pt x="60008" y="258042"/>
                  </a:moveTo>
                  <a:lnTo>
                    <a:pt x="60008" y="258042"/>
                  </a:lnTo>
                  <a:cubicBezTo>
                    <a:pt x="59055" y="258042"/>
                    <a:pt x="59055" y="258042"/>
                    <a:pt x="60008" y="258042"/>
                  </a:cubicBezTo>
                  <a:lnTo>
                    <a:pt x="60008" y="258042"/>
                  </a:lnTo>
                  <a:cubicBezTo>
                    <a:pt x="59055" y="258994"/>
                    <a:pt x="60008" y="258994"/>
                    <a:pt x="60008" y="258042"/>
                  </a:cubicBezTo>
                  <a:close/>
                  <a:moveTo>
                    <a:pt x="60960" y="197082"/>
                  </a:moveTo>
                  <a:cubicBezTo>
                    <a:pt x="60008" y="197082"/>
                    <a:pt x="60008" y="198034"/>
                    <a:pt x="60960" y="197082"/>
                  </a:cubicBezTo>
                  <a:cubicBezTo>
                    <a:pt x="60008"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8" y="238039"/>
                    <a:pt x="63818" y="238039"/>
                    <a:pt x="63818" y="238992"/>
                  </a:cubicBezTo>
                  <a:cubicBezTo>
                    <a:pt x="63818" y="239944"/>
                    <a:pt x="63818"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5" name="Freeform 414">
              <a:extLst>
                <a:ext uri="{FF2B5EF4-FFF2-40B4-BE49-F238E27FC236}">
                  <a16:creationId xmlns:a16="http://schemas.microsoft.com/office/drawing/2014/main" id="{692EF0DC-9E81-2858-BC2A-06717E810C1B}"/>
                </a:ext>
              </a:extLst>
            </p:cNvPr>
            <p:cNvSpPr/>
            <p:nvPr/>
          </p:nvSpPr>
          <p:spPr>
            <a:xfrm>
              <a:off x="13336917" y="1045764"/>
              <a:ext cx="166519" cy="239386"/>
            </a:xfrm>
            <a:custGeom>
              <a:avLst/>
              <a:gdLst>
                <a:gd name="connsiteX0" fmla="*/ 177165 w 178117"/>
                <a:gd name="connsiteY0" fmla="*/ 9525 h 256222"/>
                <a:gd name="connsiteX1" fmla="*/ 171450 w 178117"/>
                <a:gd name="connsiteY1" fmla="*/ 11430 h 256222"/>
                <a:gd name="connsiteX2" fmla="*/ 153353 w 178117"/>
                <a:gd name="connsiteY2" fmla="*/ 25717 h 256222"/>
                <a:gd name="connsiteX3" fmla="*/ 136208 w 178117"/>
                <a:gd name="connsiteY3" fmla="*/ 78105 h 256222"/>
                <a:gd name="connsiteX4" fmla="*/ 120015 w 178117"/>
                <a:gd name="connsiteY4" fmla="*/ 123825 h 256222"/>
                <a:gd name="connsiteX5" fmla="*/ 96203 w 178117"/>
                <a:gd name="connsiteY5" fmla="*/ 193357 h 256222"/>
                <a:gd name="connsiteX6" fmla="*/ 79058 w 178117"/>
                <a:gd name="connsiteY6" fmla="*/ 234315 h 256222"/>
                <a:gd name="connsiteX7" fmla="*/ 58103 w 178117"/>
                <a:gd name="connsiteY7" fmla="*/ 254317 h 256222"/>
                <a:gd name="connsiteX8" fmla="*/ 49530 w 178117"/>
                <a:gd name="connsiteY8" fmla="*/ 256222 h 256222"/>
                <a:gd name="connsiteX9" fmla="*/ 47625 w 178117"/>
                <a:gd name="connsiteY9" fmla="*/ 256222 h 256222"/>
                <a:gd name="connsiteX10" fmla="*/ 29528 w 178117"/>
                <a:gd name="connsiteY10" fmla="*/ 251460 h 256222"/>
                <a:gd name="connsiteX11" fmla="*/ 20003 w 178117"/>
                <a:gd name="connsiteY11" fmla="*/ 244792 h 256222"/>
                <a:gd name="connsiteX12" fmla="*/ 9525 w 178117"/>
                <a:gd name="connsiteY12" fmla="*/ 206692 h 256222"/>
                <a:gd name="connsiteX13" fmla="*/ 26670 w 178117"/>
                <a:gd name="connsiteY13" fmla="*/ 191453 h 256222"/>
                <a:gd name="connsiteX14" fmla="*/ 34290 w 178117"/>
                <a:gd name="connsiteY14" fmla="*/ 190500 h 256222"/>
                <a:gd name="connsiteX15" fmla="*/ 57150 w 178117"/>
                <a:gd name="connsiteY15" fmla="*/ 218122 h 256222"/>
                <a:gd name="connsiteX16" fmla="*/ 43815 w 178117"/>
                <a:gd name="connsiteY16" fmla="*/ 232410 h 256222"/>
                <a:gd name="connsiteX17" fmla="*/ 38100 w 178117"/>
                <a:gd name="connsiteY17" fmla="*/ 237172 h 256222"/>
                <a:gd name="connsiteX18" fmla="*/ 40005 w 178117"/>
                <a:gd name="connsiteY18" fmla="*/ 243840 h 256222"/>
                <a:gd name="connsiteX19" fmla="*/ 56197 w 178117"/>
                <a:gd name="connsiteY19" fmla="*/ 243840 h 256222"/>
                <a:gd name="connsiteX20" fmla="*/ 65722 w 178117"/>
                <a:gd name="connsiteY20" fmla="*/ 234315 h 256222"/>
                <a:gd name="connsiteX21" fmla="*/ 76200 w 178117"/>
                <a:gd name="connsiteY21" fmla="*/ 213360 h 256222"/>
                <a:gd name="connsiteX22" fmla="*/ 83820 w 178117"/>
                <a:gd name="connsiteY22" fmla="*/ 192405 h 256222"/>
                <a:gd name="connsiteX23" fmla="*/ 83820 w 178117"/>
                <a:gd name="connsiteY23" fmla="*/ 183832 h 256222"/>
                <a:gd name="connsiteX24" fmla="*/ 60960 w 178117"/>
                <a:gd name="connsiteY24" fmla="*/ 120967 h 256222"/>
                <a:gd name="connsiteX25" fmla="*/ 36195 w 178117"/>
                <a:gd name="connsiteY25" fmla="*/ 59055 h 256222"/>
                <a:gd name="connsiteX26" fmla="*/ 29528 w 178117"/>
                <a:gd name="connsiteY26" fmla="*/ 40957 h 256222"/>
                <a:gd name="connsiteX27" fmla="*/ 21908 w 178117"/>
                <a:gd name="connsiteY27" fmla="*/ 21907 h 256222"/>
                <a:gd name="connsiteX28" fmla="*/ 6668 w 178117"/>
                <a:gd name="connsiteY28" fmla="*/ 10478 h 256222"/>
                <a:gd name="connsiteX29" fmla="*/ 3810 w 178117"/>
                <a:gd name="connsiteY29" fmla="*/ 10478 h 256222"/>
                <a:gd name="connsiteX30" fmla="*/ 0 w 178117"/>
                <a:gd name="connsiteY30" fmla="*/ 5715 h 256222"/>
                <a:gd name="connsiteX31" fmla="*/ 3810 w 178117"/>
                <a:gd name="connsiteY31" fmla="*/ 953 h 256222"/>
                <a:gd name="connsiteX32" fmla="*/ 16193 w 178117"/>
                <a:gd name="connsiteY32" fmla="*/ 0 h 256222"/>
                <a:gd name="connsiteX33" fmla="*/ 45720 w 178117"/>
                <a:gd name="connsiteY33" fmla="*/ 953 h 256222"/>
                <a:gd name="connsiteX34" fmla="*/ 82868 w 178117"/>
                <a:gd name="connsiteY34" fmla="*/ 0 h 256222"/>
                <a:gd name="connsiteX35" fmla="*/ 85725 w 178117"/>
                <a:gd name="connsiteY35" fmla="*/ 0 h 256222"/>
                <a:gd name="connsiteX36" fmla="*/ 89535 w 178117"/>
                <a:gd name="connsiteY36" fmla="*/ 3810 h 256222"/>
                <a:gd name="connsiteX37" fmla="*/ 87630 w 178117"/>
                <a:gd name="connsiteY37" fmla="*/ 7620 h 256222"/>
                <a:gd name="connsiteX38" fmla="*/ 81915 w 178117"/>
                <a:gd name="connsiteY38" fmla="*/ 9525 h 256222"/>
                <a:gd name="connsiteX39" fmla="*/ 74295 w 178117"/>
                <a:gd name="connsiteY39" fmla="*/ 18097 h 256222"/>
                <a:gd name="connsiteX40" fmla="*/ 76200 w 178117"/>
                <a:gd name="connsiteY40" fmla="*/ 29528 h 256222"/>
                <a:gd name="connsiteX41" fmla="*/ 80963 w 178117"/>
                <a:gd name="connsiteY41" fmla="*/ 41910 h 256222"/>
                <a:gd name="connsiteX42" fmla="*/ 107633 w 178117"/>
                <a:gd name="connsiteY42" fmla="*/ 114300 h 256222"/>
                <a:gd name="connsiteX43" fmla="*/ 108585 w 178117"/>
                <a:gd name="connsiteY43" fmla="*/ 117157 h 256222"/>
                <a:gd name="connsiteX44" fmla="*/ 111443 w 178117"/>
                <a:gd name="connsiteY44" fmla="*/ 117157 h 256222"/>
                <a:gd name="connsiteX45" fmla="*/ 113347 w 178117"/>
                <a:gd name="connsiteY45" fmla="*/ 112395 h 256222"/>
                <a:gd name="connsiteX46" fmla="*/ 132397 w 178117"/>
                <a:gd name="connsiteY46" fmla="*/ 51435 h 256222"/>
                <a:gd name="connsiteX47" fmla="*/ 139065 w 178117"/>
                <a:gd name="connsiteY47" fmla="*/ 32385 h 256222"/>
                <a:gd name="connsiteX48" fmla="*/ 139065 w 178117"/>
                <a:gd name="connsiteY48" fmla="*/ 24765 h 256222"/>
                <a:gd name="connsiteX49" fmla="*/ 126683 w 178117"/>
                <a:gd name="connsiteY49" fmla="*/ 11430 h 256222"/>
                <a:gd name="connsiteX50" fmla="*/ 121920 w 178117"/>
                <a:gd name="connsiteY50" fmla="*/ 9525 h 256222"/>
                <a:gd name="connsiteX51" fmla="*/ 120015 w 178117"/>
                <a:gd name="connsiteY51" fmla="*/ 4763 h 256222"/>
                <a:gd name="connsiteX52" fmla="*/ 123825 w 178117"/>
                <a:gd name="connsiteY52" fmla="*/ 1905 h 256222"/>
                <a:gd name="connsiteX53" fmla="*/ 127635 w 178117"/>
                <a:gd name="connsiteY53" fmla="*/ 1905 h 256222"/>
                <a:gd name="connsiteX54" fmla="*/ 170497 w 178117"/>
                <a:gd name="connsiteY54" fmla="*/ 1905 h 256222"/>
                <a:gd name="connsiteX55" fmla="*/ 175260 w 178117"/>
                <a:gd name="connsiteY55" fmla="*/ 1905 h 256222"/>
                <a:gd name="connsiteX56" fmla="*/ 178118 w 178117"/>
                <a:gd name="connsiteY56" fmla="*/ 3810 h 256222"/>
                <a:gd name="connsiteX57" fmla="*/ 177165 w 178117"/>
                <a:gd name="connsiteY57" fmla="*/ 9525 h 256222"/>
                <a:gd name="connsiteX58" fmla="*/ 36195 w 178117"/>
                <a:gd name="connsiteY58" fmla="*/ 213360 h 256222"/>
                <a:gd name="connsiteX59" fmla="*/ 34290 w 178117"/>
                <a:gd name="connsiteY59" fmla="*/ 213360 h 256222"/>
                <a:gd name="connsiteX60" fmla="*/ 30480 w 178117"/>
                <a:gd name="connsiteY60" fmla="*/ 211455 h 256222"/>
                <a:gd name="connsiteX61" fmla="*/ 32385 w 178117"/>
                <a:gd name="connsiteY61" fmla="*/ 210503 h 256222"/>
                <a:gd name="connsiteX62" fmla="*/ 31433 w 178117"/>
                <a:gd name="connsiteY62" fmla="*/ 209550 h 256222"/>
                <a:gd name="connsiteX63" fmla="*/ 30480 w 178117"/>
                <a:gd name="connsiteY63" fmla="*/ 210503 h 256222"/>
                <a:gd name="connsiteX64" fmla="*/ 25718 w 178117"/>
                <a:gd name="connsiteY64" fmla="*/ 213360 h 256222"/>
                <a:gd name="connsiteX65" fmla="*/ 22860 w 178117"/>
                <a:gd name="connsiteY65" fmla="*/ 216217 h 256222"/>
                <a:gd name="connsiteX66" fmla="*/ 27622 w 178117"/>
                <a:gd name="connsiteY66" fmla="*/ 216217 h 256222"/>
                <a:gd name="connsiteX67" fmla="*/ 28575 w 178117"/>
                <a:gd name="connsiteY67" fmla="*/ 215265 h 256222"/>
                <a:gd name="connsiteX68" fmla="*/ 33338 w 178117"/>
                <a:gd name="connsiteY68" fmla="*/ 215265 h 256222"/>
                <a:gd name="connsiteX69" fmla="*/ 35243 w 178117"/>
                <a:gd name="connsiteY69" fmla="*/ 216217 h 256222"/>
                <a:gd name="connsiteX70" fmla="*/ 36195 w 178117"/>
                <a:gd name="connsiteY70" fmla="*/ 213360 h 256222"/>
                <a:gd name="connsiteX71" fmla="*/ 22860 w 178117"/>
                <a:gd name="connsiteY71" fmla="*/ 203835 h 256222"/>
                <a:gd name="connsiteX72" fmla="*/ 22860 w 178117"/>
                <a:gd name="connsiteY72" fmla="*/ 203835 h 256222"/>
                <a:gd name="connsiteX73" fmla="*/ 24765 w 178117"/>
                <a:gd name="connsiteY73" fmla="*/ 203835 h 256222"/>
                <a:gd name="connsiteX74" fmla="*/ 23813 w 178117"/>
                <a:gd name="connsiteY74" fmla="*/ 202882 h 256222"/>
                <a:gd name="connsiteX75" fmla="*/ 22860 w 178117"/>
                <a:gd name="connsiteY75" fmla="*/ 203835 h 256222"/>
                <a:gd name="connsiteX76" fmla="*/ 24765 w 178117"/>
                <a:gd name="connsiteY76" fmla="*/ 224790 h 256222"/>
                <a:gd name="connsiteX77" fmla="*/ 24765 w 178117"/>
                <a:gd name="connsiteY77" fmla="*/ 224790 h 256222"/>
                <a:gd name="connsiteX78" fmla="*/ 24765 w 178117"/>
                <a:gd name="connsiteY78" fmla="*/ 224790 h 256222"/>
                <a:gd name="connsiteX79" fmla="*/ 24765 w 178117"/>
                <a:gd name="connsiteY79" fmla="*/ 224790 h 256222"/>
                <a:gd name="connsiteX80" fmla="*/ 24765 w 178117"/>
                <a:gd name="connsiteY80" fmla="*/ 224790 h 256222"/>
                <a:gd name="connsiteX81" fmla="*/ 29528 w 178117"/>
                <a:gd name="connsiteY81" fmla="*/ 237172 h 256222"/>
                <a:gd name="connsiteX82" fmla="*/ 29528 w 178117"/>
                <a:gd name="connsiteY82" fmla="*/ 237172 h 256222"/>
                <a:gd name="connsiteX83" fmla="*/ 29528 w 178117"/>
                <a:gd name="connsiteY83" fmla="*/ 237172 h 256222"/>
                <a:gd name="connsiteX84" fmla="*/ 29528 w 178117"/>
                <a:gd name="connsiteY84" fmla="*/ 237172 h 256222"/>
                <a:gd name="connsiteX85" fmla="*/ 29528 w 178117"/>
                <a:gd name="connsiteY85" fmla="*/ 237172 h 256222"/>
                <a:gd name="connsiteX86" fmla="*/ 28575 w 178117"/>
                <a:gd name="connsiteY86" fmla="*/ 222885 h 256222"/>
                <a:gd name="connsiteX87" fmla="*/ 28575 w 178117"/>
                <a:gd name="connsiteY87" fmla="*/ 222885 h 256222"/>
                <a:gd name="connsiteX88" fmla="*/ 28575 w 178117"/>
                <a:gd name="connsiteY88" fmla="*/ 222885 h 256222"/>
                <a:gd name="connsiteX89" fmla="*/ 28575 w 178117"/>
                <a:gd name="connsiteY89" fmla="*/ 222885 h 256222"/>
                <a:gd name="connsiteX90" fmla="*/ 28575 w 178117"/>
                <a:gd name="connsiteY90" fmla="*/ 222885 h 256222"/>
                <a:gd name="connsiteX91" fmla="*/ 28575 w 178117"/>
                <a:gd name="connsiteY91" fmla="*/ 205740 h 256222"/>
                <a:gd name="connsiteX92" fmla="*/ 29528 w 178117"/>
                <a:gd name="connsiteY92" fmla="*/ 205740 h 256222"/>
                <a:gd name="connsiteX93" fmla="*/ 28575 w 178117"/>
                <a:gd name="connsiteY93" fmla="*/ 203835 h 256222"/>
                <a:gd name="connsiteX94" fmla="*/ 27622 w 178117"/>
                <a:gd name="connsiteY94" fmla="*/ 204788 h 256222"/>
                <a:gd name="connsiteX95" fmla="*/ 28575 w 178117"/>
                <a:gd name="connsiteY95" fmla="*/ 205740 h 256222"/>
                <a:gd name="connsiteX96" fmla="*/ 30480 w 178117"/>
                <a:gd name="connsiteY96" fmla="*/ 224790 h 256222"/>
                <a:gd name="connsiteX97" fmla="*/ 29528 w 178117"/>
                <a:gd name="connsiteY97" fmla="*/ 225742 h 256222"/>
                <a:gd name="connsiteX98" fmla="*/ 28575 w 178117"/>
                <a:gd name="connsiteY98" fmla="*/ 226695 h 256222"/>
                <a:gd name="connsiteX99" fmla="*/ 28575 w 178117"/>
                <a:gd name="connsiteY99" fmla="*/ 230505 h 256222"/>
                <a:gd name="connsiteX100" fmla="*/ 29528 w 178117"/>
                <a:gd name="connsiteY100" fmla="*/ 230505 h 256222"/>
                <a:gd name="connsiteX101" fmla="*/ 30480 w 178117"/>
                <a:gd name="connsiteY101" fmla="*/ 225742 h 256222"/>
                <a:gd name="connsiteX102" fmla="*/ 30480 w 178117"/>
                <a:gd name="connsiteY102" fmla="*/ 224790 h 256222"/>
                <a:gd name="connsiteX103" fmla="*/ 30480 w 178117"/>
                <a:gd name="connsiteY103" fmla="*/ 224790 h 256222"/>
                <a:gd name="connsiteX104" fmla="*/ 32385 w 178117"/>
                <a:gd name="connsiteY104" fmla="*/ 219075 h 256222"/>
                <a:gd name="connsiteX105" fmla="*/ 30480 w 178117"/>
                <a:gd name="connsiteY105" fmla="*/ 216217 h 256222"/>
                <a:gd name="connsiteX106" fmla="*/ 29528 w 178117"/>
                <a:gd name="connsiteY106" fmla="*/ 217170 h 256222"/>
                <a:gd name="connsiteX107" fmla="*/ 31433 w 178117"/>
                <a:gd name="connsiteY107" fmla="*/ 220028 h 256222"/>
                <a:gd name="connsiteX108" fmla="*/ 32385 w 178117"/>
                <a:gd name="connsiteY108" fmla="*/ 219075 h 256222"/>
                <a:gd name="connsiteX109" fmla="*/ 30480 w 178117"/>
                <a:gd name="connsiteY109" fmla="*/ 226695 h 256222"/>
                <a:gd name="connsiteX110" fmla="*/ 30480 w 178117"/>
                <a:gd name="connsiteY110" fmla="*/ 226695 h 256222"/>
                <a:gd name="connsiteX111" fmla="*/ 30480 w 178117"/>
                <a:gd name="connsiteY111" fmla="*/ 226695 h 256222"/>
                <a:gd name="connsiteX112" fmla="*/ 33338 w 178117"/>
                <a:gd name="connsiteY112" fmla="*/ 206692 h 256222"/>
                <a:gd name="connsiteX113" fmla="*/ 33338 w 178117"/>
                <a:gd name="connsiteY113" fmla="*/ 206692 h 256222"/>
                <a:gd name="connsiteX114" fmla="*/ 33338 w 178117"/>
                <a:gd name="connsiteY114" fmla="*/ 206692 h 256222"/>
                <a:gd name="connsiteX115" fmla="*/ 33338 w 178117"/>
                <a:gd name="connsiteY115" fmla="*/ 206692 h 256222"/>
                <a:gd name="connsiteX116" fmla="*/ 33338 w 178117"/>
                <a:gd name="connsiteY116" fmla="*/ 206692 h 256222"/>
                <a:gd name="connsiteX117" fmla="*/ 35243 w 178117"/>
                <a:gd name="connsiteY117" fmla="*/ 220980 h 256222"/>
                <a:gd name="connsiteX118" fmla="*/ 35243 w 178117"/>
                <a:gd name="connsiteY118" fmla="*/ 220980 h 256222"/>
                <a:gd name="connsiteX119" fmla="*/ 35243 w 178117"/>
                <a:gd name="connsiteY119" fmla="*/ 220980 h 256222"/>
                <a:gd name="connsiteX120" fmla="*/ 35243 w 178117"/>
                <a:gd name="connsiteY120" fmla="*/ 220980 h 256222"/>
                <a:gd name="connsiteX121" fmla="*/ 35243 w 178117"/>
                <a:gd name="connsiteY121" fmla="*/ 220980 h 256222"/>
                <a:gd name="connsiteX122" fmla="*/ 35243 w 178117"/>
                <a:gd name="connsiteY122" fmla="*/ 19050 h 256222"/>
                <a:gd name="connsiteX123" fmla="*/ 35243 w 178117"/>
                <a:gd name="connsiteY123" fmla="*/ 19050 h 256222"/>
                <a:gd name="connsiteX124" fmla="*/ 35243 w 178117"/>
                <a:gd name="connsiteY124" fmla="*/ 19050 h 256222"/>
                <a:gd name="connsiteX125" fmla="*/ 35243 w 178117"/>
                <a:gd name="connsiteY125" fmla="*/ 19050 h 256222"/>
                <a:gd name="connsiteX126" fmla="*/ 35243 w 178117"/>
                <a:gd name="connsiteY126" fmla="*/ 19050 h 256222"/>
                <a:gd name="connsiteX127" fmla="*/ 37147 w 178117"/>
                <a:gd name="connsiteY127" fmla="*/ 38100 h 256222"/>
                <a:gd name="connsiteX128" fmla="*/ 36195 w 178117"/>
                <a:gd name="connsiteY128" fmla="*/ 37147 h 256222"/>
                <a:gd name="connsiteX129" fmla="*/ 35243 w 178117"/>
                <a:gd name="connsiteY129" fmla="*/ 37147 h 256222"/>
                <a:gd name="connsiteX130" fmla="*/ 37147 w 178117"/>
                <a:gd name="connsiteY130" fmla="*/ 38100 h 256222"/>
                <a:gd name="connsiteX131" fmla="*/ 37147 w 178117"/>
                <a:gd name="connsiteY131" fmla="*/ 38100 h 256222"/>
                <a:gd name="connsiteX132" fmla="*/ 40005 w 178117"/>
                <a:gd name="connsiteY132" fmla="*/ 25717 h 256222"/>
                <a:gd name="connsiteX133" fmla="*/ 40958 w 178117"/>
                <a:gd name="connsiteY133" fmla="*/ 27622 h 256222"/>
                <a:gd name="connsiteX134" fmla="*/ 42863 w 178117"/>
                <a:gd name="connsiteY134" fmla="*/ 29528 h 256222"/>
                <a:gd name="connsiteX135" fmla="*/ 43815 w 178117"/>
                <a:gd name="connsiteY135" fmla="*/ 25717 h 256222"/>
                <a:gd name="connsiteX136" fmla="*/ 41910 w 178117"/>
                <a:gd name="connsiteY136" fmla="*/ 24765 h 256222"/>
                <a:gd name="connsiteX137" fmla="*/ 40958 w 178117"/>
                <a:gd name="connsiteY137" fmla="*/ 21907 h 256222"/>
                <a:gd name="connsiteX138" fmla="*/ 46672 w 178117"/>
                <a:gd name="connsiteY138" fmla="*/ 24765 h 256222"/>
                <a:gd name="connsiteX139" fmla="*/ 46672 w 178117"/>
                <a:gd name="connsiteY139" fmla="*/ 24765 h 256222"/>
                <a:gd name="connsiteX140" fmla="*/ 44768 w 178117"/>
                <a:gd name="connsiteY140" fmla="*/ 20955 h 256222"/>
                <a:gd name="connsiteX141" fmla="*/ 40005 w 178117"/>
                <a:gd name="connsiteY141" fmla="*/ 21907 h 256222"/>
                <a:gd name="connsiteX142" fmla="*/ 35243 w 178117"/>
                <a:gd name="connsiteY142" fmla="*/ 25717 h 256222"/>
                <a:gd name="connsiteX143" fmla="*/ 40005 w 178117"/>
                <a:gd name="connsiteY143" fmla="*/ 25717 h 256222"/>
                <a:gd name="connsiteX144" fmla="*/ 39053 w 178117"/>
                <a:gd name="connsiteY144" fmla="*/ 25717 h 256222"/>
                <a:gd name="connsiteX145" fmla="*/ 36195 w 178117"/>
                <a:gd name="connsiteY145" fmla="*/ 24765 h 256222"/>
                <a:gd name="connsiteX146" fmla="*/ 39053 w 178117"/>
                <a:gd name="connsiteY146" fmla="*/ 25717 h 256222"/>
                <a:gd name="connsiteX147" fmla="*/ 39053 w 178117"/>
                <a:gd name="connsiteY147" fmla="*/ 222885 h 256222"/>
                <a:gd name="connsiteX148" fmla="*/ 40958 w 178117"/>
                <a:gd name="connsiteY148" fmla="*/ 220980 h 256222"/>
                <a:gd name="connsiteX149" fmla="*/ 40005 w 178117"/>
                <a:gd name="connsiteY149" fmla="*/ 219075 h 256222"/>
                <a:gd name="connsiteX150" fmla="*/ 37147 w 178117"/>
                <a:gd name="connsiteY150" fmla="*/ 221932 h 256222"/>
                <a:gd name="connsiteX151" fmla="*/ 39053 w 178117"/>
                <a:gd name="connsiteY151" fmla="*/ 222885 h 256222"/>
                <a:gd name="connsiteX152" fmla="*/ 38100 w 178117"/>
                <a:gd name="connsiteY152" fmla="*/ 15240 h 256222"/>
                <a:gd name="connsiteX153" fmla="*/ 38100 w 178117"/>
                <a:gd name="connsiteY153" fmla="*/ 15240 h 256222"/>
                <a:gd name="connsiteX154" fmla="*/ 38100 w 178117"/>
                <a:gd name="connsiteY154" fmla="*/ 15240 h 256222"/>
                <a:gd name="connsiteX155" fmla="*/ 38100 w 178117"/>
                <a:gd name="connsiteY155" fmla="*/ 15240 h 256222"/>
                <a:gd name="connsiteX156" fmla="*/ 38100 w 178117"/>
                <a:gd name="connsiteY156" fmla="*/ 15240 h 256222"/>
                <a:gd name="connsiteX157" fmla="*/ 38100 w 178117"/>
                <a:gd name="connsiteY157" fmla="*/ 205740 h 256222"/>
                <a:gd name="connsiteX158" fmla="*/ 38100 w 178117"/>
                <a:gd name="connsiteY158" fmla="*/ 205740 h 256222"/>
                <a:gd name="connsiteX159" fmla="*/ 39053 w 178117"/>
                <a:gd name="connsiteY159" fmla="*/ 204788 h 256222"/>
                <a:gd name="connsiteX160" fmla="*/ 38100 w 178117"/>
                <a:gd name="connsiteY160" fmla="*/ 203835 h 256222"/>
                <a:gd name="connsiteX161" fmla="*/ 38100 w 178117"/>
                <a:gd name="connsiteY161" fmla="*/ 205740 h 256222"/>
                <a:gd name="connsiteX162" fmla="*/ 39053 w 178117"/>
                <a:gd name="connsiteY162" fmla="*/ 18097 h 256222"/>
                <a:gd name="connsiteX163" fmla="*/ 39053 w 178117"/>
                <a:gd name="connsiteY163" fmla="*/ 18097 h 256222"/>
                <a:gd name="connsiteX164" fmla="*/ 40958 w 178117"/>
                <a:gd name="connsiteY164" fmla="*/ 19050 h 256222"/>
                <a:gd name="connsiteX165" fmla="*/ 39053 w 178117"/>
                <a:gd name="connsiteY165" fmla="*/ 18097 h 256222"/>
                <a:gd name="connsiteX166" fmla="*/ 39053 w 178117"/>
                <a:gd name="connsiteY166" fmla="*/ 18097 h 256222"/>
                <a:gd name="connsiteX167" fmla="*/ 47625 w 178117"/>
                <a:gd name="connsiteY167" fmla="*/ 38100 h 256222"/>
                <a:gd name="connsiteX168" fmla="*/ 50483 w 178117"/>
                <a:gd name="connsiteY168" fmla="*/ 33338 h 256222"/>
                <a:gd name="connsiteX169" fmla="*/ 49530 w 178117"/>
                <a:gd name="connsiteY169" fmla="*/ 30480 h 256222"/>
                <a:gd name="connsiteX170" fmla="*/ 48578 w 178117"/>
                <a:gd name="connsiteY170" fmla="*/ 32385 h 256222"/>
                <a:gd name="connsiteX171" fmla="*/ 46672 w 178117"/>
                <a:gd name="connsiteY171" fmla="*/ 32385 h 256222"/>
                <a:gd name="connsiteX172" fmla="*/ 43815 w 178117"/>
                <a:gd name="connsiteY172" fmla="*/ 31432 h 256222"/>
                <a:gd name="connsiteX173" fmla="*/ 40005 w 178117"/>
                <a:gd name="connsiteY173" fmla="*/ 34290 h 256222"/>
                <a:gd name="connsiteX174" fmla="*/ 40005 w 178117"/>
                <a:gd name="connsiteY174" fmla="*/ 36195 h 256222"/>
                <a:gd name="connsiteX175" fmla="*/ 42863 w 178117"/>
                <a:gd name="connsiteY175" fmla="*/ 35242 h 256222"/>
                <a:gd name="connsiteX176" fmla="*/ 46672 w 178117"/>
                <a:gd name="connsiteY176" fmla="*/ 36195 h 256222"/>
                <a:gd name="connsiteX177" fmla="*/ 44768 w 178117"/>
                <a:gd name="connsiteY177" fmla="*/ 38100 h 256222"/>
                <a:gd name="connsiteX178" fmla="*/ 43815 w 178117"/>
                <a:gd name="connsiteY178" fmla="*/ 39053 h 256222"/>
                <a:gd name="connsiteX179" fmla="*/ 44768 w 178117"/>
                <a:gd name="connsiteY179" fmla="*/ 41910 h 256222"/>
                <a:gd name="connsiteX180" fmla="*/ 46672 w 178117"/>
                <a:gd name="connsiteY180" fmla="*/ 40957 h 256222"/>
                <a:gd name="connsiteX181" fmla="*/ 47625 w 178117"/>
                <a:gd name="connsiteY181" fmla="*/ 38100 h 256222"/>
                <a:gd name="connsiteX182" fmla="*/ 40005 w 178117"/>
                <a:gd name="connsiteY182" fmla="*/ 15240 h 256222"/>
                <a:gd name="connsiteX183" fmla="*/ 40005 w 178117"/>
                <a:gd name="connsiteY183" fmla="*/ 15240 h 256222"/>
                <a:gd name="connsiteX184" fmla="*/ 40005 w 178117"/>
                <a:gd name="connsiteY184" fmla="*/ 15240 h 256222"/>
                <a:gd name="connsiteX185" fmla="*/ 40005 w 178117"/>
                <a:gd name="connsiteY185" fmla="*/ 15240 h 256222"/>
                <a:gd name="connsiteX186" fmla="*/ 40005 w 178117"/>
                <a:gd name="connsiteY186" fmla="*/ 15240 h 256222"/>
                <a:gd name="connsiteX187" fmla="*/ 40958 w 178117"/>
                <a:gd name="connsiteY187" fmla="*/ 215265 h 256222"/>
                <a:gd name="connsiteX188" fmla="*/ 41910 w 178117"/>
                <a:gd name="connsiteY188" fmla="*/ 214313 h 256222"/>
                <a:gd name="connsiteX189" fmla="*/ 40958 w 178117"/>
                <a:gd name="connsiteY189" fmla="*/ 213360 h 256222"/>
                <a:gd name="connsiteX190" fmla="*/ 40958 w 178117"/>
                <a:gd name="connsiteY190" fmla="*/ 215265 h 256222"/>
                <a:gd name="connsiteX191" fmla="*/ 40958 w 178117"/>
                <a:gd name="connsiteY191" fmla="*/ 215265 h 256222"/>
                <a:gd name="connsiteX192" fmla="*/ 43815 w 178117"/>
                <a:gd name="connsiteY192" fmla="*/ 51435 h 256222"/>
                <a:gd name="connsiteX193" fmla="*/ 43815 w 178117"/>
                <a:gd name="connsiteY193" fmla="*/ 51435 h 256222"/>
                <a:gd name="connsiteX194" fmla="*/ 42863 w 178117"/>
                <a:gd name="connsiteY194" fmla="*/ 51435 h 256222"/>
                <a:gd name="connsiteX195" fmla="*/ 43815 w 178117"/>
                <a:gd name="connsiteY195" fmla="*/ 51435 h 256222"/>
                <a:gd name="connsiteX196" fmla="*/ 43815 w 178117"/>
                <a:gd name="connsiteY196" fmla="*/ 51435 h 256222"/>
                <a:gd name="connsiteX197" fmla="*/ 46672 w 178117"/>
                <a:gd name="connsiteY197" fmla="*/ 19050 h 256222"/>
                <a:gd name="connsiteX198" fmla="*/ 48578 w 178117"/>
                <a:gd name="connsiteY198" fmla="*/ 18097 h 256222"/>
                <a:gd name="connsiteX199" fmla="*/ 46672 w 178117"/>
                <a:gd name="connsiteY199" fmla="*/ 16192 h 256222"/>
                <a:gd name="connsiteX200" fmla="*/ 44768 w 178117"/>
                <a:gd name="connsiteY200" fmla="*/ 17145 h 256222"/>
                <a:gd name="connsiteX201" fmla="*/ 46672 w 178117"/>
                <a:gd name="connsiteY201" fmla="*/ 19050 h 256222"/>
                <a:gd name="connsiteX202" fmla="*/ 45720 w 178117"/>
                <a:gd name="connsiteY202" fmla="*/ 219075 h 256222"/>
                <a:gd name="connsiteX203" fmla="*/ 45720 w 178117"/>
                <a:gd name="connsiteY203" fmla="*/ 219075 h 256222"/>
                <a:gd name="connsiteX204" fmla="*/ 45720 w 178117"/>
                <a:gd name="connsiteY204" fmla="*/ 218122 h 256222"/>
                <a:gd name="connsiteX205" fmla="*/ 45720 w 178117"/>
                <a:gd name="connsiteY205" fmla="*/ 219075 h 256222"/>
                <a:gd name="connsiteX206" fmla="*/ 45720 w 178117"/>
                <a:gd name="connsiteY206" fmla="*/ 219075 h 256222"/>
                <a:gd name="connsiteX207" fmla="*/ 46672 w 178117"/>
                <a:gd name="connsiteY207" fmla="*/ 48578 h 256222"/>
                <a:gd name="connsiteX208" fmla="*/ 46672 w 178117"/>
                <a:gd name="connsiteY208" fmla="*/ 48578 h 256222"/>
                <a:gd name="connsiteX209" fmla="*/ 46672 w 178117"/>
                <a:gd name="connsiteY209" fmla="*/ 48578 h 256222"/>
                <a:gd name="connsiteX210" fmla="*/ 46672 w 178117"/>
                <a:gd name="connsiteY210" fmla="*/ 48578 h 256222"/>
                <a:gd name="connsiteX211" fmla="*/ 46672 w 178117"/>
                <a:gd name="connsiteY211" fmla="*/ 48578 h 256222"/>
                <a:gd name="connsiteX212" fmla="*/ 45720 w 178117"/>
                <a:gd name="connsiteY212" fmla="*/ 25717 h 256222"/>
                <a:gd name="connsiteX213" fmla="*/ 45720 w 178117"/>
                <a:gd name="connsiteY213" fmla="*/ 25717 h 256222"/>
                <a:gd name="connsiteX214" fmla="*/ 47625 w 178117"/>
                <a:gd name="connsiteY214" fmla="*/ 24765 h 256222"/>
                <a:gd name="connsiteX215" fmla="*/ 45720 w 178117"/>
                <a:gd name="connsiteY215" fmla="*/ 25717 h 256222"/>
                <a:gd name="connsiteX216" fmla="*/ 48578 w 178117"/>
                <a:gd name="connsiteY216" fmla="*/ 58103 h 256222"/>
                <a:gd name="connsiteX217" fmla="*/ 47625 w 178117"/>
                <a:gd name="connsiteY217" fmla="*/ 57150 h 256222"/>
                <a:gd name="connsiteX218" fmla="*/ 46672 w 178117"/>
                <a:gd name="connsiteY218" fmla="*/ 58103 h 256222"/>
                <a:gd name="connsiteX219" fmla="*/ 48578 w 178117"/>
                <a:gd name="connsiteY219" fmla="*/ 58103 h 256222"/>
                <a:gd name="connsiteX220" fmla="*/ 48578 w 178117"/>
                <a:gd name="connsiteY220" fmla="*/ 58103 h 256222"/>
                <a:gd name="connsiteX221" fmla="*/ 56197 w 178117"/>
                <a:gd name="connsiteY221" fmla="*/ 40957 h 256222"/>
                <a:gd name="connsiteX222" fmla="*/ 49530 w 178117"/>
                <a:gd name="connsiteY222" fmla="*/ 40005 h 256222"/>
                <a:gd name="connsiteX223" fmla="*/ 48578 w 178117"/>
                <a:gd name="connsiteY223" fmla="*/ 40005 h 256222"/>
                <a:gd name="connsiteX224" fmla="*/ 47625 w 178117"/>
                <a:gd name="connsiteY224" fmla="*/ 45720 h 256222"/>
                <a:gd name="connsiteX225" fmla="*/ 48578 w 178117"/>
                <a:gd name="connsiteY225" fmla="*/ 46672 h 256222"/>
                <a:gd name="connsiteX226" fmla="*/ 53340 w 178117"/>
                <a:gd name="connsiteY226" fmla="*/ 46672 h 256222"/>
                <a:gd name="connsiteX227" fmla="*/ 55245 w 178117"/>
                <a:gd name="connsiteY227" fmla="*/ 45720 h 256222"/>
                <a:gd name="connsiteX228" fmla="*/ 60008 w 178117"/>
                <a:gd name="connsiteY228" fmla="*/ 42863 h 256222"/>
                <a:gd name="connsiteX229" fmla="*/ 63818 w 178117"/>
                <a:gd name="connsiteY229" fmla="*/ 46672 h 256222"/>
                <a:gd name="connsiteX230" fmla="*/ 65722 w 178117"/>
                <a:gd name="connsiteY230" fmla="*/ 48578 h 256222"/>
                <a:gd name="connsiteX231" fmla="*/ 65722 w 178117"/>
                <a:gd name="connsiteY231" fmla="*/ 46672 h 256222"/>
                <a:gd name="connsiteX232" fmla="*/ 66675 w 178117"/>
                <a:gd name="connsiteY232" fmla="*/ 43815 h 256222"/>
                <a:gd name="connsiteX233" fmla="*/ 64770 w 178117"/>
                <a:gd name="connsiteY233" fmla="*/ 41910 h 256222"/>
                <a:gd name="connsiteX234" fmla="*/ 56197 w 178117"/>
                <a:gd name="connsiteY234" fmla="*/ 40957 h 256222"/>
                <a:gd name="connsiteX235" fmla="*/ 50483 w 178117"/>
                <a:gd name="connsiteY235" fmla="*/ 53340 h 256222"/>
                <a:gd name="connsiteX236" fmla="*/ 51435 w 178117"/>
                <a:gd name="connsiteY236" fmla="*/ 51435 h 256222"/>
                <a:gd name="connsiteX237" fmla="*/ 50483 w 178117"/>
                <a:gd name="connsiteY237" fmla="*/ 50482 h 256222"/>
                <a:gd name="connsiteX238" fmla="*/ 50483 w 178117"/>
                <a:gd name="connsiteY238" fmla="*/ 53340 h 256222"/>
                <a:gd name="connsiteX239" fmla="*/ 50483 w 178117"/>
                <a:gd name="connsiteY239" fmla="*/ 53340 h 256222"/>
                <a:gd name="connsiteX240" fmla="*/ 49530 w 178117"/>
                <a:gd name="connsiteY240" fmla="*/ 25717 h 256222"/>
                <a:gd name="connsiteX241" fmla="*/ 51435 w 178117"/>
                <a:gd name="connsiteY241" fmla="*/ 27622 h 256222"/>
                <a:gd name="connsiteX242" fmla="*/ 54293 w 178117"/>
                <a:gd name="connsiteY242" fmla="*/ 25717 h 256222"/>
                <a:gd name="connsiteX243" fmla="*/ 55245 w 178117"/>
                <a:gd name="connsiteY243" fmla="*/ 23813 h 256222"/>
                <a:gd name="connsiteX244" fmla="*/ 57150 w 178117"/>
                <a:gd name="connsiteY244" fmla="*/ 25717 h 256222"/>
                <a:gd name="connsiteX245" fmla="*/ 59055 w 178117"/>
                <a:gd name="connsiteY245" fmla="*/ 26670 h 256222"/>
                <a:gd name="connsiteX246" fmla="*/ 62865 w 178117"/>
                <a:gd name="connsiteY246" fmla="*/ 20955 h 256222"/>
                <a:gd name="connsiteX247" fmla="*/ 61913 w 178117"/>
                <a:gd name="connsiteY247" fmla="*/ 20003 h 256222"/>
                <a:gd name="connsiteX248" fmla="*/ 56197 w 178117"/>
                <a:gd name="connsiteY248" fmla="*/ 20955 h 256222"/>
                <a:gd name="connsiteX249" fmla="*/ 53340 w 178117"/>
                <a:gd name="connsiteY249" fmla="*/ 21907 h 256222"/>
                <a:gd name="connsiteX250" fmla="*/ 53340 w 178117"/>
                <a:gd name="connsiteY250" fmla="*/ 18097 h 256222"/>
                <a:gd name="connsiteX251" fmla="*/ 52388 w 178117"/>
                <a:gd name="connsiteY251" fmla="*/ 16192 h 256222"/>
                <a:gd name="connsiteX252" fmla="*/ 49530 w 178117"/>
                <a:gd name="connsiteY252" fmla="*/ 25717 h 256222"/>
                <a:gd name="connsiteX253" fmla="*/ 51435 w 178117"/>
                <a:gd name="connsiteY253" fmla="*/ 73342 h 256222"/>
                <a:gd name="connsiteX254" fmla="*/ 54293 w 178117"/>
                <a:gd name="connsiteY254" fmla="*/ 72390 h 256222"/>
                <a:gd name="connsiteX255" fmla="*/ 57150 w 178117"/>
                <a:gd name="connsiteY255" fmla="*/ 73342 h 256222"/>
                <a:gd name="connsiteX256" fmla="*/ 59055 w 178117"/>
                <a:gd name="connsiteY256" fmla="*/ 71438 h 256222"/>
                <a:gd name="connsiteX257" fmla="*/ 60008 w 178117"/>
                <a:gd name="connsiteY257" fmla="*/ 73342 h 256222"/>
                <a:gd name="connsiteX258" fmla="*/ 63818 w 178117"/>
                <a:gd name="connsiteY258" fmla="*/ 74295 h 256222"/>
                <a:gd name="connsiteX259" fmla="*/ 63818 w 178117"/>
                <a:gd name="connsiteY259" fmla="*/ 71438 h 256222"/>
                <a:gd name="connsiteX260" fmla="*/ 65722 w 178117"/>
                <a:gd name="connsiteY260" fmla="*/ 71438 h 256222"/>
                <a:gd name="connsiteX261" fmla="*/ 60960 w 178117"/>
                <a:gd name="connsiteY261" fmla="*/ 67628 h 256222"/>
                <a:gd name="connsiteX262" fmla="*/ 61913 w 178117"/>
                <a:gd name="connsiteY262" fmla="*/ 71438 h 256222"/>
                <a:gd name="connsiteX263" fmla="*/ 58103 w 178117"/>
                <a:gd name="connsiteY263" fmla="*/ 70485 h 256222"/>
                <a:gd name="connsiteX264" fmla="*/ 58103 w 178117"/>
                <a:gd name="connsiteY264" fmla="*/ 67628 h 256222"/>
                <a:gd name="connsiteX265" fmla="*/ 60960 w 178117"/>
                <a:gd name="connsiteY265" fmla="*/ 66675 h 256222"/>
                <a:gd name="connsiteX266" fmla="*/ 61913 w 178117"/>
                <a:gd name="connsiteY266" fmla="*/ 62865 h 256222"/>
                <a:gd name="connsiteX267" fmla="*/ 62865 w 178117"/>
                <a:gd name="connsiteY267" fmla="*/ 61913 h 256222"/>
                <a:gd name="connsiteX268" fmla="*/ 61913 w 178117"/>
                <a:gd name="connsiteY268" fmla="*/ 62865 h 256222"/>
                <a:gd name="connsiteX269" fmla="*/ 59055 w 178117"/>
                <a:gd name="connsiteY269" fmla="*/ 64770 h 256222"/>
                <a:gd name="connsiteX270" fmla="*/ 58103 w 178117"/>
                <a:gd name="connsiteY270" fmla="*/ 66675 h 256222"/>
                <a:gd name="connsiteX271" fmla="*/ 53340 w 178117"/>
                <a:gd name="connsiteY271" fmla="*/ 71438 h 256222"/>
                <a:gd name="connsiteX272" fmla="*/ 50483 w 178117"/>
                <a:gd name="connsiteY272" fmla="*/ 70485 h 256222"/>
                <a:gd name="connsiteX273" fmla="*/ 48578 w 178117"/>
                <a:gd name="connsiteY273" fmla="*/ 71438 h 256222"/>
                <a:gd name="connsiteX274" fmla="*/ 48578 w 178117"/>
                <a:gd name="connsiteY274" fmla="*/ 74295 h 256222"/>
                <a:gd name="connsiteX275" fmla="*/ 51435 w 178117"/>
                <a:gd name="connsiteY275" fmla="*/ 73342 h 256222"/>
                <a:gd name="connsiteX276" fmla="*/ 52388 w 178117"/>
                <a:gd name="connsiteY276" fmla="*/ 17145 h 256222"/>
                <a:gd name="connsiteX277" fmla="*/ 52388 w 178117"/>
                <a:gd name="connsiteY277" fmla="*/ 17145 h 256222"/>
                <a:gd name="connsiteX278" fmla="*/ 55245 w 178117"/>
                <a:gd name="connsiteY278" fmla="*/ 16192 h 256222"/>
                <a:gd name="connsiteX279" fmla="*/ 54293 w 178117"/>
                <a:gd name="connsiteY279" fmla="*/ 15240 h 256222"/>
                <a:gd name="connsiteX280" fmla="*/ 51435 w 178117"/>
                <a:gd name="connsiteY280" fmla="*/ 16192 h 256222"/>
                <a:gd name="connsiteX281" fmla="*/ 52388 w 178117"/>
                <a:gd name="connsiteY281" fmla="*/ 17145 h 256222"/>
                <a:gd name="connsiteX282" fmla="*/ 53340 w 178117"/>
                <a:gd name="connsiteY282" fmla="*/ 63817 h 256222"/>
                <a:gd name="connsiteX283" fmla="*/ 57150 w 178117"/>
                <a:gd name="connsiteY283" fmla="*/ 61913 h 256222"/>
                <a:gd name="connsiteX284" fmla="*/ 59055 w 178117"/>
                <a:gd name="connsiteY284" fmla="*/ 60960 h 256222"/>
                <a:gd name="connsiteX285" fmla="*/ 57150 w 178117"/>
                <a:gd name="connsiteY285" fmla="*/ 59055 h 256222"/>
                <a:gd name="connsiteX286" fmla="*/ 51435 w 178117"/>
                <a:gd name="connsiteY286" fmla="*/ 61913 h 256222"/>
                <a:gd name="connsiteX287" fmla="*/ 53340 w 178117"/>
                <a:gd name="connsiteY287" fmla="*/ 63817 h 256222"/>
                <a:gd name="connsiteX288" fmla="*/ 52388 w 178117"/>
                <a:gd name="connsiteY288" fmla="*/ 65722 h 256222"/>
                <a:gd name="connsiteX289" fmla="*/ 51435 w 178117"/>
                <a:gd name="connsiteY289" fmla="*/ 67628 h 256222"/>
                <a:gd name="connsiteX290" fmla="*/ 52388 w 178117"/>
                <a:gd name="connsiteY290" fmla="*/ 67628 h 256222"/>
                <a:gd name="connsiteX291" fmla="*/ 53340 w 178117"/>
                <a:gd name="connsiteY291" fmla="*/ 65722 h 256222"/>
                <a:gd name="connsiteX292" fmla="*/ 53340 w 178117"/>
                <a:gd name="connsiteY292" fmla="*/ 63817 h 256222"/>
                <a:gd name="connsiteX293" fmla="*/ 53340 w 178117"/>
                <a:gd name="connsiteY293" fmla="*/ 57150 h 256222"/>
                <a:gd name="connsiteX294" fmla="*/ 53340 w 178117"/>
                <a:gd name="connsiteY294" fmla="*/ 57150 h 256222"/>
                <a:gd name="connsiteX295" fmla="*/ 53340 w 178117"/>
                <a:gd name="connsiteY295" fmla="*/ 55245 h 256222"/>
                <a:gd name="connsiteX296" fmla="*/ 52388 w 178117"/>
                <a:gd name="connsiteY296" fmla="*/ 56197 h 256222"/>
                <a:gd name="connsiteX297" fmla="*/ 53340 w 178117"/>
                <a:gd name="connsiteY297" fmla="*/ 57150 h 256222"/>
                <a:gd name="connsiteX298" fmla="*/ 54293 w 178117"/>
                <a:gd name="connsiteY298" fmla="*/ 37147 h 256222"/>
                <a:gd name="connsiteX299" fmla="*/ 55245 w 178117"/>
                <a:gd name="connsiteY299" fmla="*/ 38100 h 256222"/>
                <a:gd name="connsiteX300" fmla="*/ 59055 w 178117"/>
                <a:gd name="connsiteY300" fmla="*/ 36195 h 256222"/>
                <a:gd name="connsiteX301" fmla="*/ 58103 w 178117"/>
                <a:gd name="connsiteY301" fmla="*/ 35242 h 256222"/>
                <a:gd name="connsiteX302" fmla="*/ 54293 w 178117"/>
                <a:gd name="connsiteY302" fmla="*/ 37147 h 256222"/>
                <a:gd name="connsiteX303" fmla="*/ 54293 w 178117"/>
                <a:gd name="connsiteY303" fmla="*/ 81915 h 256222"/>
                <a:gd name="connsiteX304" fmla="*/ 57150 w 178117"/>
                <a:gd name="connsiteY304" fmla="*/ 83820 h 256222"/>
                <a:gd name="connsiteX305" fmla="*/ 57150 w 178117"/>
                <a:gd name="connsiteY305" fmla="*/ 80963 h 256222"/>
                <a:gd name="connsiteX306" fmla="*/ 57150 w 178117"/>
                <a:gd name="connsiteY306" fmla="*/ 80010 h 256222"/>
                <a:gd name="connsiteX307" fmla="*/ 58103 w 178117"/>
                <a:gd name="connsiteY307" fmla="*/ 79057 h 256222"/>
                <a:gd name="connsiteX308" fmla="*/ 58103 w 178117"/>
                <a:gd name="connsiteY308" fmla="*/ 79057 h 256222"/>
                <a:gd name="connsiteX309" fmla="*/ 57150 w 178117"/>
                <a:gd name="connsiteY309" fmla="*/ 80010 h 256222"/>
                <a:gd name="connsiteX310" fmla="*/ 54293 w 178117"/>
                <a:gd name="connsiteY310" fmla="*/ 81915 h 256222"/>
                <a:gd name="connsiteX311" fmla="*/ 71438 w 178117"/>
                <a:gd name="connsiteY311" fmla="*/ 98107 h 256222"/>
                <a:gd name="connsiteX312" fmla="*/ 68580 w 178117"/>
                <a:gd name="connsiteY312" fmla="*/ 98107 h 256222"/>
                <a:gd name="connsiteX313" fmla="*/ 67628 w 178117"/>
                <a:gd name="connsiteY313" fmla="*/ 95250 h 256222"/>
                <a:gd name="connsiteX314" fmla="*/ 69533 w 178117"/>
                <a:gd name="connsiteY314" fmla="*/ 91440 h 256222"/>
                <a:gd name="connsiteX315" fmla="*/ 71438 w 178117"/>
                <a:gd name="connsiteY315" fmla="*/ 90488 h 256222"/>
                <a:gd name="connsiteX316" fmla="*/ 69533 w 178117"/>
                <a:gd name="connsiteY316" fmla="*/ 89535 h 256222"/>
                <a:gd name="connsiteX317" fmla="*/ 64770 w 178117"/>
                <a:gd name="connsiteY317" fmla="*/ 90488 h 256222"/>
                <a:gd name="connsiteX318" fmla="*/ 62865 w 178117"/>
                <a:gd name="connsiteY318" fmla="*/ 89535 h 256222"/>
                <a:gd name="connsiteX319" fmla="*/ 60960 w 178117"/>
                <a:gd name="connsiteY319" fmla="*/ 88582 h 256222"/>
                <a:gd name="connsiteX320" fmla="*/ 62865 w 178117"/>
                <a:gd name="connsiteY320" fmla="*/ 86678 h 256222"/>
                <a:gd name="connsiteX321" fmla="*/ 69533 w 178117"/>
                <a:gd name="connsiteY321" fmla="*/ 86678 h 256222"/>
                <a:gd name="connsiteX322" fmla="*/ 70485 w 178117"/>
                <a:gd name="connsiteY322" fmla="*/ 85725 h 256222"/>
                <a:gd name="connsiteX323" fmla="*/ 70485 w 178117"/>
                <a:gd name="connsiteY323" fmla="*/ 84772 h 256222"/>
                <a:gd name="connsiteX324" fmla="*/ 65722 w 178117"/>
                <a:gd name="connsiteY324" fmla="*/ 78105 h 256222"/>
                <a:gd name="connsiteX325" fmla="*/ 64770 w 178117"/>
                <a:gd name="connsiteY325" fmla="*/ 77153 h 256222"/>
                <a:gd name="connsiteX326" fmla="*/ 60960 w 178117"/>
                <a:gd name="connsiteY326" fmla="*/ 80010 h 256222"/>
                <a:gd name="connsiteX327" fmla="*/ 56197 w 178117"/>
                <a:gd name="connsiteY327" fmla="*/ 86678 h 256222"/>
                <a:gd name="connsiteX328" fmla="*/ 56197 w 178117"/>
                <a:gd name="connsiteY328" fmla="*/ 90488 h 256222"/>
                <a:gd name="connsiteX329" fmla="*/ 60008 w 178117"/>
                <a:gd name="connsiteY329" fmla="*/ 91440 h 256222"/>
                <a:gd name="connsiteX330" fmla="*/ 64770 w 178117"/>
                <a:gd name="connsiteY330" fmla="*/ 92392 h 256222"/>
                <a:gd name="connsiteX331" fmla="*/ 66675 w 178117"/>
                <a:gd name="connsiteY331" fmla="*/ 97155 h 256222"/>
                <a:gd name="connsiteX332" fmla="*/ 67628 w 178117"/>
                <a:gd name="connsiteY332" fmla="*/ 100013 h 256222"/>
                <a:gd name="connsiteX333" fmla="*/ 70485 w 178117"/>
                <a:gd name="connsiteY333" fmla="*/ 98107 h 256222"/>
                <a:gd name="connsiteX334" fmla="*/ 72390 w 178117"/>
                <a:gd name="connsiteY334" fmla="*/ 100013 h 256222"/>
                <a:gd name="connsiteX335" fmla="*/ 72390 w 178117"/>
                <a:gd name="connsiteY335" fmla="*/ 101917 h 256222"/>
                <a:gd name="connsiteX336" fmla="*/ 74295 w 178117"/>
                <a:gd name="connsiteY336" fmla="*/ 100965 h 256222"/>
                <a:gd name="connsiteX337" fmla="*/ 71438 w 178117"/>
                <a:gd name="connsiteY337" fmla="*/ 98107 h 256222"/>
                <a:gd name="connsiteX338" fmla="*/ 55245 w 178117"/>
                <a:gd name="connsiteY338" fmla="*/ 30480 h 256222"/>
                <a:gd name="connsiteX339" fmla="*/ 57150 w 178117"/>
                <a:gd name="connsiteY339" fmla="*/ 32385 h 256222"/>
                <a:gd name="connsiteX340" fmla="*/ 58103 w 178117"/>
                <a:gd name="connsiteY340" fmla="*/ 31432 h 256222"/>
                <a:gd name="connsiteX341" fmla="*/ 55245 w 178117"/>
                <a:gd name="connsiteY341" fmla="*/ 30480 h 256222"/>
                <a:gd name="connsiteX342" fmla="*/ 55245 w 178117"/>
                <a:gd name="connsiteY342" fmla="*/ 30480 h 256222"/>
                <a:gd name="connsiteX343" fmla="*/ 57150 w 178117"/>
                <a:gd name="connsiteY343" fmla="*/ 48578 h 256222"/>
                <a:gd name="connsiteX344" fmla="*/ 57150 w 178117"/>
                <a:gd name="connsiteY344" fmla="*/ 48578 h 256222"/>
                <a:gd name="connsiteX345" fmla="*/ 57150 w 178117"/>
                <a:gd name="connsiteY345" fmla="*/ 47625 h 256222"/>
                <a:gd name="connsiteX346" fmla="*/ 57150 w 178117"/>
                <a:gd name="connsiteY346" fmla="*/ 48578 h 256222"/>
                <a:gd name="connsiteX347" fmla="*/ 57150 w 178117"/>
                <a:gd name="connsiteY347" fmla="*/ 48578 h 256222"/>
                <a:gd name="connsiteX348" fmla="*/ 57150 w 178117"/>
                <a:gd name="connsiteY348" fmla="*/ 89535 h 256222"/>
                <a:gd name="connsiteX349" fmla="*/ 57150 w 178117"/>
                <a:gd name="connsiteY349" fmla="*/ 89535 h 256222"/>
                <a:gd name="connsiteX350" fmla="*/ 57150 w 178117"/>
                <a:gd name="connsiteY350" fmla="*/ 89535 h 256222"/>
                <a:gd name="connsiteX351" fmla="*/ 57150 w 178117"/>
                <a:gd name="connsiteY351" fmla="*/ 89535 h 256222"/>
                <a:gd name="connsiteX352" fmla="*/ 57150 w 178117"/>
                <a:gd name="connsiteY352" fmla="*/ 89535 h 256222"/>
                <a:gd name="connsiteX353" fmla="*/ 59055 w 178117"/>
                <a:gd name="connsiteY353" fmla="*/ 55245 h 256222"/>
                <a:gd name="connsiteX354" fmla="*/ 59055 w 178117"/>
                <a:gd name="connsiteY354" fmla="*/ 55245 h 256222"/>
                <a:gd name="connsiteX355" fmla="*/ 59055 w 178117"/>
                <a:gd name="connsiteY355" fmla="*/ 55245 h 256222"/>
                <a:gd name="connsiteX356" fmla="*/ 59055 w 178117"/>
                <a:gd name="connsiteY356" fmla="*/ 55245 h 256222"/>
                <a:gd name="connsiteX357" fmla="*/ 59055 w 178117"/>
                <a:gd name="connsiteY357" fmla="*/ 55245 h 256222"/>
                <a:gd name="connsiteX358" fmla="*/ 60960 w 178117"/>
                <a:gd name="connsiteY358" fmla="*/ 48578 h 256222"/>
                <a:gd name="connsiteX359" fmla="*/ 62865 w 178117"/>
                <a:gd name="connsiteY359" fmla="*/ 45720 h 256222"/>
                <a:gd name="connsiteX360" fmla="*/ 62865 w 178117"/>
                <a:gd name="connsiteY360" fmla="*/ 45720 h 256222"/>
                <a:gd name="connsiteX361" fmla="*/ 60960 w 178117"/>
                <a:gd name="connsiteY361" fmla="*/ 48578 h 256222"/>
                <a:gd name="connsiteX362" fmla="*/ 60960 w 178117"/>
                <a:gd name="connsiteY362" fmla="*/ 48578 h 256222"/>
                <a:gd name="connsiteX363" fmla="*/ 61913 w 178117"/>
                <a:gd name="connsiteY363" fmla="*/ 77153 h 256222"/>
                <a:gd name="connsiteX364" fmla="*/ 60960 w 178117"/>
                <a:gd name="connsiteY364" fmla="*/ 78105 h 256222"/>
                <a:gd name="connsiteX365" fmla="*/ 61913 w 178117"/>
                <a:gd name="connsiteY365" fmla="*/ 79057 h 256222"/>
                <a:gd name="connsiteX366" fmla="*/ 61913 w 178117"/>
                <a:gd name="connsiteY366" fmla="*/ 77153 h 256222"/>
                <a:gd name="connsiteX367" fmla="*/ 61913 w 178117"/>
                <a:gd name="connsiteY367" fmla="*/ 77153 h 256222"/>
                <a:gd name="connsiteX368" fmla="*/ 62865 w 178117"/>
                <a:gd name="connsiteY368" fmla="*/ 93345 h 256222"/>
                <a:gd name="connsiteX369" fmla="*/ 64770 w 178117"/>
                <a:gd name="connsiteY369" fmla="*/ 91440 h 256222"/>
                <a:gd name="connsiteX370" fmla="*/ 62865 w 178117"/>
                <a:gd name="connsiteY370" fmla="*/ 93345 h 256222"/>
                <a:gd name="connsiteX371" fmla="*/ 64770 w 178117"/>
                <a:gd name="connsiteY371" fmla="*/ 55245 h 256222"/>
                <a:gd name="connsiteX372" fmla="*/ 63818 w 178117"/>
                <a:gd name="connsiteY372" fmla="*/ 53340 h 256222"/>
                <a:gd name="connsiteX373" fmla="*/ 63818 w 178117"/>
                <a:gd name="connsiteY373" fmla="*/ 54292 h 256222"/>
                <a:gd name="connsiteX374" fmla="*/ 64770 w 178117"/>
                <a:gd name="connsiteY374" fmla="*/ 55245 h 256222"/>
                <a:gd name="connsiteX375" fmla="*/ 68580 w 178117"/>
                <a:gd name="connsiteY375" fmla="*/ 57150 h 256222"/>
                <a:gd name="connsiteX376" fmla="*/ 69533 w 178117"/>
                <a:gd name="connsiteY376" fmla="*/ 54292 h 256222"/>
                <a:gd name="connsiteX377" fmla="*/ 70485 w 178117"/>
                <a:gd name="connsiteY377" fmla="*/ 54292 h 256222"/>
                <a:gd name="connsiteX378" fmla="*/ 71438 w 178117"/>
                <a:gd name="connsiteY378" fmla="*/ 53340 h 256222"/>
                <a:gd name="connsiteX379" fmla="*/ 71438 w 178117"/>
                <a:gd name="connsiteY379" fmla="*/ 52388 h 256222"/>
                <a:gd name="connsiteX380" fmla="*/ 70485 w 178117"/>
                <a:gd name="connsiteY380" fmla="*/ 53340 h 256222"/>
                <a:gd name="connsiteX381" fmla="*/ 69533 w 178117"/>
                <a:gd name="connsiteY381" fmla="*/ 54292 h 256222"/>
                <a:gd name="connsiteX382" fmla="*/ 64770 w 178117"/>
                <a:gd name="connsiteY382" fmla="*/ 55245 h 256222"/>
                <a:gd name="connsiteX383" fmla="*/ 63818 w 178117"/>
                <a:gd name="connsiteY383" fmla="*/ 23813 h 256222"/>
                <a:gd name="connsiteX384" fmla="*/ 63818 w 178117"/>
                <a:gd name="connsiteY384" fmla="*/ 23813 h 256222"/>
                <a:gd name="connsiteX385" fmla="*/ 64770 w 178117"/>
                <a:gd name="connsiteY385" fmla="*/ 23813 h 256222"/>
                <a:gd name="connsiteX386" fmla="*/ 63818 w 178117"/>
                <a:gd name="connsiteY386" fmla="*/ 23813 h 256222"/>
                <a:gd name="connsiteX387" fmla="*/ 63818 w 178117"/>
                <a:gd name="connsiteY387" fmla="*/ 23813 h 256222"/>
                <a:gd name="connsiteX388" fmla="*/ 64770 w 178117"/>
                <a:gd name="connsiteY388" fmla="*/ 57150 h 256222"/>
                <a:gd name="connsiteX389" fmla="*/ 64770 w 178117"/>
                <a:gd name="connsiteY389" fmla="*/ 57150 h 256222"/>
                <a:gd name="connsiteX390" fmla="*/ 64770 w 178117"/>
                <a:gd name="connsiteY390" fmla="*/ 59055 h 256222"/>
                <a:gd name="connsiteX391" fmla="*/ 64770 w 178117"/>
                <a:gd name="connsiteY391" fmla="*/ 57150 h 256222"/>
                <a:gd name="connsiteX392" fmla="*/ 64770 w 178117"/>
                <a:gd name="connsiteY392" fmla="*/ 57150 h 256222"/>
                <a:gd name="connsiteX393" fmla="*/ 64770 w 178117"/>
                <a:gd name="connsiteY393" fmla="*/ 28575 h 256222"/>
                <a:gd name="connsiteX394" fmla="*/ 64770 w 178117"/>
                <a:gd name="connsiteY394" fmla="*/ 28575 h 256222"/>
                <a:gd name="connsiteX395" fmla="*/ 64770 w 178117"/>
                <a:gd name="connsiteY395" fmla="*/ 30480 h 256222"/>
                <a:gd name="connsiteX396" fmla="*/ 64770 w 178117"/>
                <a:gd name="connsiteY396" fmla="*/ 28575 h 256222"/>
                <a:gd name="connsiteX397" fmla="*/ 64770 w 178117"/>
                <a:gd name="connsiteY397" fmla="*/ 28575 h 256222"/>
                <a:gd name="connsiteX398" fmla="*/ 68580 w 178117"/>
                <a:gd name="connsiteY398" fmla="*/ 112395 h 256222"/>
                <a:gd name="connsiteX399" fmla="*/ 65722 w 178117"/>
                <a:gd name="connsiteY399" fmla="*/ 113347 h 256222"/>
                <a:gd name="connsiteX400" fmla="*/ 67628 w 178117"/>
                <a:gd name="connsiteY400" fmla="*/ 114300 h 256222"/>
                <a:gd name="connsiteX401" fmla="*/ 70485 w 178117"/>
                <a:gd name="connsiteY401" fmla="*/ 113347 h 256222"/>
                <a:gd name="connsiteX402" fmla="*/ 68580 w 178117"/>
                <a:gd name="connsiteY402" fmla="*/ 112395 h 256222"/>
                <a:gd name="connsiteX403" fmla="*/ 74295 w 178117"/>
                <a:gd name="connsiteY403" fmla="*/ 76200 h 256222"/>
                <a:gd name="connsiteX404" fmla="*/ 72390 w 178117"/>
                <a:gd name="connsiteY404" fmla="*/ 76200 h 256222"/>
                <a:gd name="connsiteX405" fmla="*/ 74295 w 178117"/>
                <a:gd name="connsiteY405" fmla="*/ 71438 h 256222"/>
                <a:gd name="connsiteX406" fmla="*/ 70485 w 178117"/>
                <a:gd name="connsiteY406" fmla="*/ 67628 h 256222"/>
                <a:gd name="connsiteX407" fmla="*/ 67628 w 178117"/>
                <a:gd name="connsiteY407" fmla="*/ 70485 h 256222"/>
                <a:gd name="connsiteX408" fmla="*/ 66675 w 178117"/>
                <a:gd name="connsiteY408" fmla="*/ 70485 h 256222"/>
                <a:gd name="connsiteX409" fmla="*/ 65722 w 178117"/>
                <a:gd name="connsiteY409" fmla="*/ 74295 h 256222"/>
                <a:gd name="connsiteX410" fmla="*/ 65722 w 178117"/>
                <a:gd name="connsiteY410" fmla="*/ 75247 h 256222"/>
                <a:gd name="connsiteX411" fmla="*/ 66675 w 178117"/>
                <a:gd name="connsiteY411" fmla="*/ 75247 h 256222"/>
                <a:gd name="connsiteX412" fmla="*/ 71438 w 178117"/>
                <a:gd name="connsiteY412" fmla="*/ 75247 h 256222"/>
                <a:gd name="connsiteX413" fmla="*/ 74295 w 178117"/>
                <a:gd name="connsiteY413" fmla="*/ 76200 h 256222"/>
                <a:gd name="connsiteX414" fmla="*/ 76200 w 178117"/>
                <a:gd name="connsiteY414" fmla="*/ 77153 h 256222"/>
                <a:gd name="connsiteX415" fmla="*/ 74295 w 178117"/>
                <a:gd name="connsiteY415" fmla="*/ 76200 h 256222"/>
                <a:gd name="connsiteX416" fmla="*/ 66675 w 178117"/>
                <a:gd name="connsiteY416" fmla="*/ 52388 h 256222"/>
                <a:gd name="connsiteX417" fmla="*/ 66675 w 178117"/>
                <a:gd name="connsiteY417" fmla="*/ 52388 h 256222"/>
                <a:gd name="connsiteX418" fmla="*/ 66675 w 178117"/>
                <a:gd name="connsiteY418" fmla="*/ 52388 h 256222"/>
                <a:gd name="connsiteX419" fmla="*/ 66675 w 178117"/>
                <a:gd name="connsiteY419" fmla="*/ 52388 h 256222"/>
                <a:gd name="connsiteX420" fmla="*/ 66675 w 178117"/>
                <a:gd name="connsiteY420" fmla="*/ 52388 h 256222"/>
                <a:gd name="connsiteX421" fmla="*/ 71438 w 178117"/>
                <a:gd name="connsiteY421" fmla="*/ 108585 h 256222"/>
                <a:gd name="connsiteX422" fmla="*/ 70485 w 178117"/>
                <a:gd name="connsiteY422" fmla="*/ 106680 h 256222"/>
                <a:gd name="connsiteX423" fmla="*/ 67628 w 178117"/>
                <a:gd name="connsiteY423" fmla="*/ 108585 h 256222"/>
                <a:gd name="connsiteX424" fmla="*/ 69533 w 178117"/>
                <a:gd name="connsiteY424" fmla="*/ 109538 h 256222"/>
                <a:gd name="connsiteX425" fmla="*/ 71438 w 178117"/>
                <a:gd name="connsiteY425" fmla="*/ 108585 h 256222"/>
                <a:gd name="connsiteX426" fmla="*/ 69533 w 178117"/>
                <a:gd name="connsiteY426" fmla="*/ 80010 h 256222"/>
                <a:gd name="connsiteX427" fmla="*/ 67628 w 178117"/>
                <a:gd name="connsiteY427" fmla="*/ 81915 h 256222"/>
                <a:gd name="connsiteX428" fmla="*/ 68580 w 178117"/>
                <a:gd name="connsiteY428" fmla="*/ 83820 h 256222"/>
                <a:gd name="connsiteX429" fmla="*/ 69533 w 178117"/>
                <a:gd name="connsiteY429" fmla="*/ 80010 h 256222"/>
                <a:gd name="connsiteX430" fmla="*/ 69533 w 178117"/>
                <a:gd name="connsiteY430" fmla="*/ 80010 h 256222"/>
                <a:gd name="connsiteX431" fmla="*/ 69533 w 178117"/>
                <a:gd name="connsiteY431" fmla="*/ 29528 h 256222"/>
                <a:gd name="connsiteX432" fmla="*/ 69533 w 178117"/>
                <a:gd name="connsiteY432" fmla="*/ 29528 h 256222"/>
                <a:gd name="connsiteX433" fmla="*/ 69533 w 178117"/>
                <a:gd name="connsiteY433" fmla="*/ 27622 h 256222"/>
                <a:gd name="connsiteX434" fmla="*/ 69533 w 178117"/>
                <a:gd name="connsiteY434" fmla="*/ 29528 h 256222"/>
                <a:gd name="connsiteX435" fmla="*/ 69533 w 178117"/>
                <a:gd name="connsiteY435" fmla="*/ 29528 h 256222"/>
                <a:gd name="connsiteX436" fmla="*/ 68580 w 178117"/>
                <a:gd name="connsiteY436" fmla="*/ 20955 h 256222"/>
                <a:gd name="connsiteX437" fmla="*/ 68580 w 178117"/>
                <a:gd name="connsiteY437" fmla="*/ 20955 h 256222"/>
                <a:gd name="connsiteX438" fmla="*/ 68580 w 178117"/>
                <a:gd name="connsiteY438" fmla="*/ 20955 h 256222"/>
                <a:gd name="connsiteX439" fmla="*/ 68580 w 178117"/>
                <a:gd name="connsiteY439" fmla="*/ 20955 h 256222"/>
                <a:gd name="connsiteX440" fmla="*/ 68580 w 178117"/>
                <a:gd name="connsiteY440" fmla="*/ 20955 h 256222"/>
                <a:gd name="connsiteX441" fmla="*/ 71438 w 178117"/>
                <a:gd name="connsiteY441" fmla="*/ 40005 h 256222"/>
                <a:gd name="connsiteX442" fmla="*/ 72390 w 178117"/>
                <a:gd name="connsiteY442" fmla="*/ 40957 h 256222"/>
                <a:gd name="connsiteX443" fmla="*/ 73343 w 178117"/>
                <a:gd name="connsiteY443" fmla="*/ 40005 h 256222"/>
                <a:gd name="connsiteX444" fmla="*/ 71438 w 178117"/>
                <a:gd name="connsiteY444" fmla="*/ 40005 h 256222"/>
                <a:gd name="connsiteX445" fmla="*/ 71438 w 178117"/>
                <a:gd name="connsiteY445" fmla="*/ 40005 h 256222"/>
                <a:gd name="connsiteX446" fmla="*/ 74295 w 178117"/>
                <a:gd name="connsiteY446" fmla="*/ 61913 h 256222"/>
                <a:gd name="connsiteX447" fmla="*/ 72390 w 178117"/>
                <a:gd name="connsiteY447" fmla="*/ 63817 h 256222"/>
                <a:gd name="connsiteX448" fmla="*/ 73343 w 178117"/>
                <a:gd name="connsiteY448" fmla="*/ 65722 h 256222"/>
                <a:gd name="connsiteX449" fmla="*/ 75247 w 178117"/>
                <a:gd name="connsiteY449" fmla="*/ 63817 h 256222"/>
                <a:gd name="connsiteX450" fmla="*/ 74295 w 178117"/>
                <a:gd name="connsiteY450" fmla="*/ 61913 h 256222"/>
                <a:gd name="connsiteX451" fmla="*/ 74295 w 178117"/>
                <a:gd name="connsiteY451" fmla="*/ 113347 h 256222"/>
                <a:gd name="connsiteX452" fmla="*/ 78105 w 178117"/>
                <a:gd name="connsiteY452" fmla="*/ 113347 h 256222"/>
                <a:gd name="connsiteX453" fmla="*/ 78105 w 178117"/>
                <a:gd name="connsiteY453" fmla="*/ 112395 h 256222"/>
                <a:gd name="connsiteX454" fmla="*/ 75247 w 178117"/>
                <a:gd name="connsiteY454" fmla="*/ 112395 h 256222"/>
                <a:gd name="connsiteX455" fmla="*/ 73343 w 178117"/>
                <a:gd name="connsiteY455" fmla="*/ 112395 h 256222"/>
                <a:gd name="connsiteX456" fmla="*/ 74295 w 178117"/>
                <a:gd name="connsiteY456" fmla="*/ 113347 h 256222"/>
                <a:gd name="connsiteX457" fmla="*/ 79058 w 178117"/>
                <a:gd name="connsiteY457" fmla="*/ 73342 h 256222"/>
                <a:gd name="connsiteX458" fmla="*/ 77153 w 178117"/>
                <a:gd name="connsiteY458" fmla="*/ 74295 h 256222"/>
                <a:gd name="connsiteX459" fmla="*/ 73343 w 178117"/>
                <a:gd name="connsiteY459" fmla="*/ 86678 h 256222"/>
                <a:gd name="connsiteX460" fmla="*/ 73343 w 178117"/>
                <a:gd name="connsiteY460" fmla="*/ 87630 h 256222"/>
                <a:gd name="connsiteX461" fmla="*/ 74295 w 178117"/>
                <a:gd name="connsiteY461" fmla="*/ 87630 h 256222"/>
                <a:gd name="connsiteX462" fmla="*/ 79058 w 178117"/>
                <a:gd name="connsiteY462" fmla="*/ 88582 h 256222"/>
                <a:gd name="connsiteX463" fmla="*/ 82868 w 178117"/>
                <a:gd name="connsiteY463" fmla="*/ 85725 h 256222"/>
                <a:gd name="connsiteX464" fmla="*/ 83820 w 178117"/>
                <a:gd name="connsiteY464" fmla="*/ 80963 h 256222"/>
                <a:gd name="connsiteX465" fmla="*/ 81915 w 178117"/>
                <a:gd name="connsiteY465" fmla="*/ 79057 h 256222"/>
                <a:gd name="connsiteX466" fmla="*/ 79058 w 178117"/>
                <a:gd name="connsiteY466" fmla="*/ 77153 h 256222"/>
                <a:gd name="connsiteX467" fmla="*/ 80010 w 178117"/>
                <a:gd name="connsiteY467" fmla="*/ 75247 h 256222"/>
                <a:gd name="connsiteX468" fmla="*/ 79058 w 178117"/>
                <a:gd name="connsiteY468" fmla="*/ 73342 h 256222"/>
                <a:gd name="connsiteX469" fmla="*/ 80010 w 178117"/>
                <a:gd name="connsiteY469" fmla="*/ 124778 h 256222"/>
                <a:gd name="connsiteX470" fmla="*/ 80010 w 178117"/>
                <a:gd name="connsiteY470" fmla="*/ 124778 h 256222"/>
                <a:gd name="connsiteX471" fmla="*/ 75247 w 178117"/>
                <a:gd name="connsiteY471" fmla="*/ 120967 h 256222"/>
                <a:gd name="connsiteX472" fmla="*/ 76200 w 178117"/>
                <a:gd name="connsiteY472" fmla="*/ 121920 h 256222"/>
                <a:gd name="connsiteX473" fmla="*/ 78105 w 178117"/>
                <a:gd name="connsiteY473" fmla="*/ 121920 h 256222"/>
                <a:gd name="connsiteX474" fmla="*/ 78105 w 178117"/>
                <a:gd name="connsiteY474" fmla="*/ 120967 h 256222"/>
                <a:gd name="connsiteX475" fmla="*/ 76200 w 178117"/>
                <a:gd name="connsiteY475" fmla="*/ 120015 h 256222"/>
                <a:gd name="connsiteX476" fmla="*/ 75247 w 178117"/>
                <a:gd name="connsiteY476" fmla="*/ 120967 h 256222"/>
                <a:gd name="connsiteX477" fmla="*/ 73343 w 178117"/>
                <a:gd name="connsiteY477" fmla="*/ 121920 h 256222"/>
                <a:gd name="connsiteX478" fmla="*/ 80010 w 178117"/>
                <a:gd name="connsiteY478" fmla="*/ 124778 h 256222"/>
                <a:gd name="connsiteX479" fmla="*/ 80010 w 178117"/>
                <a:gd name="connsiteY479" fmla="*/ 124778 h 256222"/>
                <a:gd name="connsiteX480" fmla="*/ 76200 w 178117"/>
                <a:gd name="connsiteY480" fmla="*/ 100965 h 256222"/>
                <a:gd name="connsiteX481" fmla="*/ 74295 w 178117"/>
                <a:gd name="connsiteY481" fmla="*/ 100013 h 256222"/>
                <a:gd name="connsiteX482" fmla="*/ 74295 w 178117"/>
                <a:gd name="connsiteY482" fmla="*/ 101917 h 256222"/>
                <a:gd name="connsiteX483" fmla="*/ 78105 w 178117"/>
                <a:gd name="connsiteY483" fmla="*/ 106680 h 256222"/>
                <a:gd name="connsiteX484" fmla="*/ 79058 w 178117"/>
                <a:gd name="connsiteY484" fmla="*/ 104775 h 256222"/>
                <a:gd name="connsiteX485" fmla="*/ 76200 w 178117"/>
                <a:gd name="connsiteY485" fmla="*/ 100965 h 256222"/>
                <a:gd name="connsiteX486" fmla="*/ 83820 w 178117"/>
                <a:gd name="connsiteY486" fmla="*/ 92392 h 256222"/>
                <a:gd name="connsiteX487" fmla="*/ 78105 w 178117"/>
                <a:gd name="connsiteY487" fmla="*/ 91440 h 256222"/>
                <a:gd name="connsiteX488" fmla="*/ 75247 w 178117"/>
                <a:gd name="connsiteY488" fmla="*/ 91440 h 256222"/>
                <a:gd name="connsiteX489" fmla="*/ 75247 w 178117"/>
                <a:gd name="connsiteY489" fmla="*/ 94297 h 256222"/>
                <a:gd name="connsiteX490" fmla="*/ 76200 w 178117"/>
                <a:gd name="connsiteY490" fmla="*/ 96203 h 256222"/>
                <a:gd name="connsiteX491" fmla="*/ 78105 w 178117"/>
                <a:gd name="connsiteY491" fmla="*/ 95250 h 256222"/>
                <a:gd name="connsiteX492" fmla="*/ 80010 w 178117"/>
                <a:gd name="connsiteY492" fmla="*/ 95250 h 256222"/>
                <a:gd name="connsiteX493" fmla="*/ 79058 w 178117"/>
                <a:gd name="connsiteY493" fmla="*/ 97155 h 256222"/>
                <a:gd name="connsiteX494" fmla="*/ 78105 w 178117"/>
                <a:gd name="connsiteY494" fmla="*/ 98107 h 256222"/>
                <a:gd name="connsiteX495" fmla="*/ 77153 w 178117"/>
                <a:gd name="connsiteY495" fmla="*/ 100013 h 256222"/>
                <a:gd name="connsiteX496" fmla="*/ 79058 w 178117"/>
                <a:gd name="connsiteY496" fmla="*/ 100013 h 256222"/>
                <a:gd name="connsiteX497" fmla="*/ 82868 w 178117"/>
                <a:gd name="connsiteY497" fmla="*/ 95250 h 256222"/>
                <a:gd name="connsiteX498" fmla="*/ 83820 w 178117"/>
                <a:gd name="connsiteY498" fmla="*/ 92392 h 256222"/>
                <a:gd name="connsiteX499" fmla="*/ 76200 w 178117"/>
                <a:gd name="connsiteY499" fmla="*/ 116205 h 256222"/>
                <a:gd name="connsiteX500" fmla="*/ 76200 w 178117"/>
                <a:gd name="connsiteY500" fmla="*/ 116205 h 256222"/>
                <a:gd name="connsiteX501" fmla="*/ 75247 w 178117"/>
                <a:gd name="connsiteY501" fmla="*/ 117157 h 256222"/>
                <a:gd name="connsiteX502" fmla="*/ 76200 w 178117"/>
                <a:gd name="connsiteY502" fmla="*/ 116205 h 256222"/>
                <a:gd name="connsiteX503" fmla="*/ 76200 w 178117"/>
                <a:gd name="connsiteY503" fmla="*/ 116205 h 256222"/>
                <a:gd name="connsiteX504" fmla="*/ 75247 w 178117"/>
                <a:gd name="connsiteY504" fmla="*/ 94297 h 256222"/>
                <a:gd name="connsiteX505" fmla="*/ 76200 w 178117"/>
                <a:gd name="connsiteY505" fmla="*/ 93345 h 256222"/>
                <a:gd name="connsiteX506" fmla="*/ 75247 w 178117"/>
                <a:gd name="connsiteY506" fmla="*/ 94297 h 256222"/>
                <a:gd name="connsiteX507" fmla="*/ 75247 w 178117"/>
                <a:gd name="connsiteY507" fmla="*/ 94297 h 256222"/>
                <a:gd name="connsiteX508" fmla="*/ 78105 w 178117"/>
                <a:gd name="connsiteY508" fmla="*/ 68580 h 256222"/>
                <a:gd name="connsiteX509" fmla="*/ 78105 w 178117"/>
                <a:gd name="connsiteY509" fmla="*/ 68580 h 256222"/>
                <a:gd name="connsiteX510" fmla="*/ 78105 w 178117"/>
                <a:gd name="connsiteY510" fmla="*/ 66675 h 256222"/>
                <a:gd name="connsiteX511" fmla="*/ 78105 w 178117"/>
                <a:gd name="connsiteY511" fmla="*/ 65722 h 256222"/>
                <a:gd name="connsiteX512" fmla="*/ 78105 w 178117"/>
                <a:gd name="connsiteY512" fmla="*/ 63817 h 256222"/>
                <a:gd name="connsiteX513" fmla="*/ 77153 w 178117"/>
                <a:gd name="connsiteY513" fmla="*/ 64770 h 256222"/>
                <a:gd name="connsiteX514" fmla="*/ 76200 w 178117"/>
                <a:gd name="connsiteY514" fmla="*/ 65722 h 256222"/>
                <a:gd name="connsiteX515" fmla="*/ 78105 w 178117"/>
                <a:gd name="connsiteY515" fmla="*/ 68580 h 256222"/>
                <a:gd name="connsiteX516" fmla="*/ 80010 w 178117"/>
                <a:gd name="connsiteY516" fmla="*/ 143828 h 256222"/>
                <a:gd name="connsiteX517" fmla="*/ 80010 w 178117"/>
                <a:gd name="connsiteY517" fmla="*/ 143828 h 256222"/>
                <a:gd name="connsiteX518" fmla="*/ 78105 w 178117"/>
                <a:gd name="connsiteY518" fmla="*/ 143828 h 256222"/>
                <a:gd name="connsiteX519" fmla="*/ 79058 w 178117"/>
                <a:gd name="connsiteY519" fmla="*/ 144780 h 256222"/>
                <a:gd name="connsiteX520" fmla="*/ 80010 w 178117"/>
                <a:gd name="connsiteY520" fmla="*/ 143828 h 256222"/>
                <a:gd name="connsiteX521" fmla="*/ 81915 w 178117"/>
                <a:gd name="connsiteY521" fmla="*/ 81915 h 256222"/>
                <a:gd name="connsiteX522" fmla="*/ 84772 w 178117"/>
                <a:gd name="connsiteY522" fmla="*/ 81915 h 256222"/>
                <a:gd name="connsiteX523" fmla="*/ 83820 w 178117"/>
                <a:gd name="connsiteY523" fmla="*/ 86678 h 256222"/>
                <a:gd name="connsiteX524" fmla="*/ 80010 w 178117"/>
                <a:gd name="connsiteY524" fmla="*/ 85725 h 256222"/>
                <a:gd name="connsiteX525" fmla="*/ 81915 w 178117"/>
                <a:gd name="connsiteY525" fmla="*/ 81915 h 256222"/>
                <a:gd name="connsiteX526" fmla="*/ 81915 w 178117"/>
                <a:gd name="connsiteY526" fmla="*/ 117157 h 256222"/>
                <a:gd name="connsiteX527" fmla="*/ 86678 w 178117"/>
                <a:gd name="connsiteY527" fmla="*/ 118110 h 256222"/>
                <a:gd name="connsiteX528" fmla="*/ 88583 w 178117"/>
                <a:gd name="connsiteY528" fmla="*/ 118110 h 256222"/>
                <a:gd name="connsiteX529" fmla="*/ 88583 w 178117"/>
                <a:gd name="connsiteY529" fmla="*/ 116205 h 256222"/>
                <a:gd name="connsiteX530" fmla="*/ 90488 w 178117"/>
                <a:gd name="connsiteY530" fmla="*/ 116205 h 256222"/>
                <a:gd name="connsiteX531" fmla="*/ 91440 w 178117"/>
                <a:gd name="connsiteY531" fmla="*/ 114300 h 256222"/>
                <a:gd name="connsiteX532" fmla="*/ 91440 w 178117"/>
                <a:gd name="connsiteY532" fmla="*/ 112395 h 256222"/>
                <a:gd name="connsiteX533" fmla="*/ 89535 w 178117"/>
                <a:gd name="connsiteY533" fmla="*/ 113347 h 256222"/>
                <a:gd name="connsiteX534" fmla="*/ 88583 w 178117"/>
                <a:gd name="connsiteY534" fmla="*/ 116205 h 256222"/>
                <a:gd name="connsiteX535" fmla="*/ 81915 w 178117"/>
                <a:gd name="connsiteY535" fmla="*/ 115253 h 256222"/>
                <a:gd name="connsiteX536" fmla="*/ 80963 w 178117"/>
                <a:gd name="connsiteY536" fmla="*/ 116205 h 256222"/>
                <a:gd name="connsiteX537" fmla="*/ 81915 w 178117"/>
                <a:gd name="connsiteY537" fmla="*/ 117157 h 256222"/>
                <a:gd name="connsiteX538" fmla="*/ 83820 w 178117"/>
                <a:gd name="connsiteY538" fmla="*/ 139065 h 256222"/>
                <a:gd name="connsiteX539" fmla="*/ 81915 w 178117"/>
                <a:gd name="connsiteY539" fmla="*/ 137160 h 256222"/>
                <a:gd name="connsiteX540" fmla="*/ 80963 w 178117"/>
                <a:gd name="connsiteY540" fmla="*/ 138113 h 256222"/>
                <a:gd name="connsiteX541" fmla="*/ 82868 w 178117"/>
                <a:gd name="connsiteY541" fmla="*/ 140970 h 256222"/>
                <a:gd name="connsiteX542" fmla="*/ 83820 w 178117"/>
                <a:gd name="connsiteY542" fmla="*/ 139065 h 256222"/>
                <a:gd name="connsiteX543" fmla="*/ 82868 w 178117"/>
                <a:gd name="connsiteY543" fmla="*/ 106680 h 256222"/>
                <a:gd name="connsiteX544" fmla="*/ 80963 w 178117"/>
                <a:gd name="connsiteY544" fmla="*/ 107632 h 256222"/>
                <a:gd name="connsiteX545" fmla="*/ 83820 w 178117"/>
                <a:gd name="connsiteY545" fmla="*/ 109538 h 256222"/>
                <a:gd name="connsiteX546" fmla="*/ 88583 w 178117"/>
                <a:gd name="connsiteY546" fmla="*/ 108585 h 256222"/>
                <a:gd name="connsiteX547" fmla="*/ 89535 w 178117"/>
                <a:gd name="connsiteY547" fmla="*/ 109538 h 256222"/>
                <a:gd name="connsiteX548" fmla="*/ 90488 w 178117"/>
                <a:gd name="connsiteY548" fmla="*/ 108585 h 256222"/>
                <a:gd name="connsiteX549" fmla="*/ 88583 w 178117"/>
                <a:gd name="connsiteY549" fmla="*/ 108585 h 256222"/>
                <a:gd name="connsiteX550" fmla="*/ 87630 w 178117"/>
                <a:gd name="connsiteY550" fmla="*/ 108585 h 256222"/>
                <a:gd name="connsiteX551" fmla="*/ 82868 w 178117"/>
                <a:gd name="connsiteY551" fmla="*/ 106680 h 256222"/>
                <a:gd name="connsiteX552" fmla="*/ 92393 w 178117"/>
                <a:gd name="connsiteY552" fmla="*/ 128588 h 256222"/>
                <a:gd name="connsiteX553" fmla="*/ 90488 w 178117"/>
                <a:gd name="connsiteY553" fmla="*/ 125730 h 256222"/>
                <a:gd name="connsiteX554" fmla="*/ 90488 w 178117"/>
                <a:gd name="connsiteY554" fmla="*/ 122872 h 256222"/>
                <a:gd name="connsiteX555" fmla="*/ 88583 w 178117"/>
                <a:gd name="connsiteY555" fmla="*/ 121920 h 256222"/>
                <a:gd name="connsiteX556" fmla="*/ 84772 w 178117"/>
                <a:gd name="connsiteY556" fmla="*/ 126682 h 256222"/>
                <a:gd name="connsiteX557" fmla="*/ 81915 w 178117"/>
                <a:gd name="connsiteY557" fmla="*/ 125730 h 256222"/>
                <a:gd name="connsiteX558" fmla="*/ 82868 w 178117"/>
                <a:gd name="connsiteY558" fmla="*/ 128588 h 256222"/>
                <a:gd name="connsiteX559" fmla="*/ 83820 w 178117"/>
                <a:gd name="connsiteY559" fmla="*/ 129540 h 256222"/>
                <a:gd name="connsiteX560" fmla="*/ 80963 w 178117"/>
                <a:gd name="connsiteY560" fmla="*/ 132397 h 256222"/>
                <a:gd name="connsiteX561" fmla="*/ 80963 w 178117"/>
                <a:gd name="connsiteY561" fmla="*/ 134303 h 256222"/>
                <a:gd name="connsiteX562" fmla="*/ 81915 w 178117"/>
                <a:gd name="connsiteY562" fmla="*/ 135255 h 256222"/>
                <a:gd name="connsiteX563" fmla="*/ 84772 w 178117"/>
                <a:gd name="connsiteY563" fmla="*/ 131445 h 256222"/>
                <a:gd name="connsiteX564" fmla="*/ 82868 w 178117"/>
                <a:gd name="connsiteY564" fmla="*/ 129540 h 256222"/>
                <a:gd name="connsiteX565" fmla="*/ 83820 w 178117"/>
                <a:gd name="connsiteY565" fmla="*/ 126682 h 256222"/>
                <a:gd name="connsiteX566" fmla="*/ 88583 w 178117"/>
                <a:gd name="connsiteY566" fmla="*/ 126682 h 256222"/>
                <a:gd name="connsiteX567" fmla="*/ 89535 w 178117"/>
                <a:gd name="connsiteY567" fmla="*/ 125730 h 256222"/>
                <a:gd name="connsiteX568" fmla="*/ 92393 w 178117"/>
                <a:gd name="connsiteY568" fmla="*/ 128588 h 256222"/>
                <a:gd name="connsiteX569" fmla="*/ 86678 w 178117"/>
                <a:gd name="connsiteY569" fmla="*/ 98107 h 256222"/>
                <a:gd name="connsiteX570" fmla="*/ 81915 w 178117"/>
                <a:gd name="connsiteY570" fmla="*/ 100013 h 256222"/>
                <a:gd name="connsiteX571" fmla="*/ 81915 w 178117"/>
                <a:gd name="connsiteY571" fmla="*/ 100965 h 256222"/>
                <a:gd name="connsiteX572" fmla="*/ 82868 w 178117"/>
                <a:gd name="connsiteY572" fmla="*/ 100965 h 256222"/>
                <a:gd name="connsiteX573" fmla="*/ 86678 w 178117"/>
                <a:gd name="connsiteY573" fmla="*/ 99060 h 256222"/>
                <a:gd name="connsiteX574" fmla="*/ 86678 w 178117"/>
                <a:gd name="connsiteY574" fmla="*/ 98107 h 256222"/>
                <a:gd name="connsiteX575" fmla="*/ 86678 w 178117"/>
                <a:gd name="connsiteY575" fmla="*/ 98107 h 256222"/>
                <a:gd name="connsiteX576" fmla="*/ 84772 w 178117"/>
                <a:gd name="connsiteY576" fmla="*/ 105728 h 256222"/>
                <a:gd name="connsiteX577" fmla="*/ 86678 w 178117"/>
                <a:gd name="connsiteY577" fmla="*/ 104775 h 256222"/>
                <a:gd name="connsiteX578" fmla="*/ 83820 w 178117"/>
                <a:gd name="connsiteY578" fmla="*/ 103822 h 256222"/>
                <a:gd name="connsiteX579" fmla="*/ 82868 w 178117"/>
                <a:gd name="connsiteY579" fmla="*/ 104775 h 256222"/>
                <a:gd name="connsiteX580" fmla="*/ 84772 w 178117"/>
                <a:gd name="connsiteY580" fmla="*/ 105728 h 256222"/>
                <a:gd name="connsiteX581" fmla="*/ 83820 w 178117"/>
                <a:gd name="connsiteY581" fmla="*/ 150495 h 256222"/>
                <a:gd name="connsiteX582" fmla="*/ 83820 w 178117"/>
                <a:gd name="connsiteY582" fmla="*/ 150495 h 256222"/>
                <a:gd name="connsiteX583" fmla="*/ 83820 w 178117"/>
                <a:gd name="connsiteY583" fmla="*/ 150495 h 256222"/>
                <a:gd name="connsiteX584" fmla="*/ 83820 w 178117"/>
                <a:gd name="connsiteY584" fmla="*/ 150495 h 256222"/>
                <a:gd name="connsiteX585" fmla="*/ 83820 w 178117"/>
                <a:gd name="connsiteY585" fmla="*/ 150495 h 256222"/>
                <a:gd name="connsiteX586" fmla="*/ 86678 w 178117"/>
                <a:gd name="connsiteY586" fmla="*/ 147638 h 256222"/>
                <a:gd name="connsiteX587" fmla="*/ 85725 w 178117"/>
                <a:gd name="connsiteY587" fmla="*/ 146685 h 256222"/>
                <a:gd name="connsiteX588" fmla="*/ 84772 w 178117"/>
                <a:gd name="connsiteY588" fmla="*/ 147638 h 256222"/>
                <a:gd name="connsiteX589" fmla="*/ 86678 w 178117"/>
                <a:gd name="connsiteY589" fmla="*/ 147638 h 256222"/>
                <a:gd name="connsiteX590" fmla="*/ 86678 w 178117"/>
                <a:gd name="connsiteY590" fmla="*/ 147638 h 256222"/>
                <a:gd name="connsiteX591" fmla="*/ 90488 w 178117"/>
                <a:gd name="connsiteY591" fmla="*/ 148590 h 256222"/>
                <a:gd name="connsiteX592" fmla="*/ 90488 w 178117"/>
                <a:gd name="connsiteY592" fmla="*/ 148590 h 256222"/>
                <a:gd name="connsiteX593" fmla="*/ 89535 w 178117"/>
                <a:gd name="connsiteY593" fmla="*/ 144780 h 256222"/>
                <a:gd name="connsiteX594" fmla="*/ 86678 w 178117"/>
                <a:gd name="connsiteY594" fmla="*/ 143828 h 256222"/>
                <a:gd name="connsiteX595" fmla="*/ 88583 w 178117"/>
                <a:gd name="connsiteY595" fmla="*/ 145732 h 256222"/>
                <a:gd name="connsiteX596" fmla="*/ 90488 w 178117"/>
                <a:gd name="connsiteY596" fmla="*/ 148590 h 256222"/>
                <a:gd name="connsiteX597" fmla="*/ 90488 w 178117"/>
                <a:gd name="connsiteY597" fmla="*/ 148590 h 256222"/>
                <a:gd name="connsiteX598" fmla="*/ 87630 w 178117"/>
                <a:gd name="connsiteY598" fmla="*/ 140017 h 256222"/>
                <a:gd name="connsiteX599" fmla="*/ 88583 w 178117"/>
                <a:gd name="connsiteY599" fmla="*/ 140970 h 256222"/>
                <a:gd name="connsiteX600" fmla="*/ 89535 w 178117"/>
                <a:gd name="connsiteY600" fmla="*/ 140970 h 256222"/>
                <a:gd name="connsiteX601" fmla="*/ 92393 w 178117"/>
                <a:gd name="connsiteY601" fmla="*/ 135255 h 256222"/>
                <a:gd name="connsiteX602" fmla="*/ 92393 w 178117"/>
                <a:gd name="connsiteY602" fmla="*/ 132397 h 256222"/>
                <a:gd name="connsiteX603" fmla="*/ 91440 w 178117"/>
                <a:gd name="connsiteY603" fmla="*/ 130492 h 256222"/>
                <a:gd name="connsiteX604" fmla="*/ 89535 w 178117"/>
                <a:gd name="connsiteY604" fmla="*/ 132397 h 256222"/>
                <a:gd name="connsiteX605" fmla="*/ 90488 w 178117"/>
                <a:gd name="connsiteY605" fmla="*/ 134303 h 256222"/>
                <a:gd name="connsiteX606" fmla="*/ 88583 w 178117"/>
                <a:gd name="connsiteY606" fmla="*/ 135255 h 256222"/>
                <a:gd name="connsiteX607" fmla="*/ 87630 w 178117"/>
                <a:gd name="connsiteY607" fmla="*/ 140017 h 256222"/>
                <a:gd name="connsiteX608" fmla="*/ 88583 w 178117"/>
                <a:gd name="connsiteY608" fmla="*/ 76200 h 256222"/>
                <a:gd name="connsiteX609" fmla="*/ 88583 w 178117"/>
                <a:gd name="connsiteY609" fmla="*/ 76200 h 256222"/>
                <a:gd name="connsiteX610" fmla="*/ 88583 w 178117"/>
                <a:gd name="connsiteY610" fmla="*/ 76200 h 256222"/>
                <a:gd name="connsiteX611" fmla="*/ 88583 w 178117"/>
                <a:gd name="connsiteY611" fmla="*/ 76200 h 256222"/>
                <a:gd name="connsiteX612" fmla="*/ 88583 w 178117"/>
                <a:gd name="connsiteY612" fmla="*/ 76200 h 256222"/>
                <a:gd name="connsiteX613" fmla="*/ 89535 w 178117"/>
                <a:gd name="connsiteY613" fmla="*/ 102870 h 256222"/>
                <a:gd name="connsiteX614" fmla="*/ 89535 w 178117"/>
                <a:gd name="connsiteY614" fmla="*/ 102870 h 256222"/>
                <a:gd name="connsiteX615" fmla="*/ 90488 w 178117"/>
                <a:gd name="connsiteY615" fmla="*/ 102870 h 256222"/>
                <a:gd name="connsiteX616" fmla="*/ 89535 w 178117"/>
                <a:gd name="connsiteY616" fmla="*/ 101917 h 256222"/>
                <a:gd name="connsiteX617" fmla="*/ 89535 w 178117"/>
                <a:gd name="connsiteY617" fmla="*/ 102870 h 256222"/>
                <a:gd name="connsiteX618" fmla="*/ 93345 w 178117"/>
                <a:gd name="connsiteY618" fmla="*/ 153353 h 256222"/>
                <a:gd name="connsiteX619" fmla="*/ 91440 w 178117"/>
                <a:gd name="connsiteY619" fmla="*/ 152400 h 256222"/>
                <a:gd name="connsiteX620" fmla="*/ 89535 w 178117"/>
                <a:gd name="connsiteY620" fmla="*/ 154305 h 256222"/>
                <a:gd name="connsiteX621" fmla="*/ 91440 w 178117"/>
                <a:gd name="connsiteY621" fmla="*/ 155257 h 256222"/>
                <a:gd name="connsiteX622" fmla="*/ 93345 w 178117"/>
                <a:gd name="connsiteY622" fmla="*/ 153353 h 256222"/>
                <a:gd name="connsiteX623" fmla="*/ 91440 w 178117"/>
                <a:gd name="connsiteY623" fmla="*/ 117157 h 256222"/>
                <a:gd name="connsiteX624" fmla="*/ 91440 w 178117"/>
                <a:gd name="connsiteY624" fmla="*/ 117157 h 256222"/>
                <a:gd name="connsiteX625" fmla="*/ 89535 w 178117"/>
                <a:gd name="connsiteY625" fmla="*/ 116205 h 256222"/>
                <a:gd name="connsiteX626" fmla="*/ 91440 w 178117"/>
                <a:gd name="connsiteY626" fmla="*/ 117157 h 256222"/>
                <a:gd name="connsiteX627" fmla="*/ 90488 w 178117"/>
                <a:gd name="connsiteY627" fmla="*/ 84772 h 256222"/>
                <a:gd name="connsiteX628" fmla="*/ 92393 w 178117"/>
                <a:gd name="connsiteY628" fmla="*/ 86678 h 256222"/>
                <a:gd name="connsiteX629" fmla="*/ 94297 w 178117"/>
                <a:gd name="connsiteY629" fmla="*/ 84772 h 256222"/>
                <a:gd name="connsiteX630" fmla="*/ 93345 w 178117"/>
                <a:gd name="connsiteY630" fmla="*/ 82867 h 256222"/>
                <a:gd name="connsiteX631" fmla="*/ 90488 w 178117"/>
                <a:gd name="connsiteY631" fmla="*/ 84772 h 256222"/>
                <a:gd name="connsiteX632" fmla="*/ 94297 w 178117"/>
                <a:gd name="connsiteY632" fmla="*/ 116205 h 256222"/>
                <a:gd name="connsiteX633" fmla="*/ 93345 w 178117"/>
                <a:gd name="connsiteY633" fmla="*/ 114300 h 256222"/>
                <a:gd name="connsiteX634" fmla="*/ 91440 w 178117"/>
                <a:gd name="connsiteY634" fmla="*/ 116205 h 256222"/>
                <a:gd name="connsiteX635" fmla="*/ 94297 w 178117"/>
                <a:gd name="connsiteY635" fmla="*/ 116205 h 256222"/>
                <a:gd name="connsiteX636" fmla="*/ 93345 w 178117"/>
                <a:gd name="connsiteY636" fmla="*/ 91440 h 256222"/>
                <a:gd name="connsiteX637" fmla="*/ 92393 w 178117"/>
                <a:gd name="connsiteY637" fmla="*/ 92392 h 256222"/>
                <a:gd name="connsiteX638" fmla="*/ 93345 w 178117"/>
                <a:gd name="connsiteY638" fmla="*/ 93345 h 256222"/>
                <a:gd name="connsiteX639" fmla="*/ 94297 w 178117"/>
                <a:gd name="connsiteY639" fmla="*/ 92392 h 256222"/>
                <a:gd name="connsiteX640" fmla="*/ 93345 w 178117"/>
                <a:gd name="connsiteY640" fmla="*/ 91440 h 256222"/>
                <a:gd name="connsiteX641" fmla="*/ 93345 w 178117"/>
                <a:gd name="connsiteY641" fmla="*/ 157163 h 256222"/>
                <a:gd name="connsiteX642" fmla="*/ 93345 w 178117"/>
                <a:gd name="connsiteY642" fmla="*/ 157163 h 256222"/>
                <a:gd name="connsiteX643" fmla="*/ 93345 w 178117"/>
                <a:gd name="connsiteY643" fmla="*/ 157163 h 256222"/>
                <a:gd name="connsiteX644" fmla="*/ 93345 w 178117"/>
                <a:gd name="connsiteY644" fmla="*/ 157163 h 256222"/>
                <a:gd name="connsiteX645" fmla="*/ 93345 w 178117"/>
                <a:gd name="connsiteY645" fmla="*/ 157163 h 256222"/>
                <a:gd name="connsiteX646" fmla="*/ 96203 w 178117"/>
                <a:gd name="connsiteY646" fmla="*/ 129540 h 256222"/>
                <a:gd name="connsiteX647" fmla="*/ 92393 w 178117"/>
                <a:gd name="connsiteY647" fmla="*/ 128588 h 256222"/>
                <a:gd name="connsiteX648" fmla="*/ 94297 w 178117"/>
                <a:gd name="connsiteY648" fmla="*/ 135255 h 256222"/>
                <a:gd name="connsiteX649" fmla="*/ 95250 w 178117"/>
                <a:gd name="connsiteY649" fmla="*/ 136207 h 256222"/>
                <a:gd name="connsiteX650" fmla="*/ 96203 w 178117"/>
                <a:gd name="connsiteY650" fmla="*/ 135255 h 256222"/>
                <a:gd name="connsiteX651" fmla="*/ 96203 w 178117"/>
                <a:gd name="connsiteY651" fmla="*/ 130492 h 256222"/>
                <a:gd name="connsiteX652" fmla="*/ 96203 w 178117"/>
                <a:gd name="connsiteY652" fmla="*/ 129540 h 256222"/>
                <a:gd name="connsiteX653" fmla="*/ 102870 w 178117"/>
                <a:gd name="connsiteY653" fmla="*/ 144780 h 256222"/>
                <a:gd name="connsiteX654" fmla="*/ 100965 w 178117"/>
                <a:gd name="connsiteY654" fmla="*/ 144780 h 256222"/>
                <a:gd name="connsiteX655" fmla="*/ 94297 w 178117"/>
                <a:gd name="connsiteY655" fmla="*/ 144780 h 256222"/>
                <a:gd name="connsiteX656" fmla="*/ 95250 w 178117"/>
                <a:gd name="connsiteY656" fmla="*/ 143828 h 256222"/>
                <a:gd name="connsiteX657" fmla="*/ 99060 w 178117"/>
                <a:gd name="connsiteY657" fmla="*/ 141922 h 256222"/>
                <a:gd name="connsiteX658" fmla="*/ 100965 w 178117"/>
                <a:gd name="connsiteY658" fmla="*/ 141922 h 256222"/>
                <a:gd name="connsiteX659" fmla="*/ 99060 w 178117"/>
                <a:gd name="connsiteY659" fmla="*/ 139065 h 256222"/>
                <a:gd name="connsiteX660" fmla="*/ 92393 w 178117"/>
                <a:gd name="connsiteY660" fmla="*/ 140970 h 256222"/>
                <a:gd name="connsiteX661" fmla="*/ 93345 w 178117"/>
                <a:gd name="connsiteY661" fmla="*/ 145732 h 256222"/>
                <a:gd name="connsiteX662" fmla="*/ 96203 w 178117"/>
                <a:gd name="connsiteY662" fmla="*/ 151447 h 256222"/>
                <a:gd name="connsiteX663" fmla="*/ 99060 w 178117"/>
                <a:gd name="connsiteY663" fmla="*/ 147638 h 256222"/>
                <a:gd name="connsiteX664" fmla="*/ 100965 w 178117"/>
                <a:gd name="connsiteY664" fmla="*/ 146685 h 256222"/>
                <a:gd name="connsiteX665" fmla="*/ 102870 w 178117"/>
                <a:gd name="connsiteY665" fmla="*/ 144780 h 256222"/>
                <a:gd name="connsiteX666" fmla="*/ 98108 w 178117"/>
                <a:gd name="connsiteY666" fmla="*/ 152400 h 256222"/>
                <a:gd name="connsiteX667" fmla="*/ 98108 w 178117"/>
                <a:gd name="connsiteY667" fmla="*/ 152400 h 256222"/>
                <a:gd name="connsiteX668" fmla="*/ 98108 w 178117"/>
                <a:gd name="connsiteY668" fmla="*/ 152400 h 256222"/>
                <a:gd name="connsiteX669" fmla="*/ 98108 w 178117"/>
                <a:gd name="connsiteY669" fmla="*/ 152400 h 256222"/>
                <a:gd name="connsiteX670" fmla="*/ 98108 w 178117"/>
                <a:gd name="connsiteY670" fmla="*/ 116205 h 256222"/>
                <a:gd name="connsiteX671" fmla="*/ 98108 w 178117"/>
                <a:gd name="connsiteY671" fmla="*/ 116205 h 256222"/>
                <a:gd name="connsiteX672" fmla="*/ 100013 w 178117"/>
                <a:gd name="connsiteY672" fmla="*/ 116205 h 256222"/>
                <a:gd name="connsiteX673" fmla="*/ 99060 w 178117"/>
                <a:gd name="connsiteY673" fmla="*/ 115253 h 256222"/>
                <a:gd name="connsiteX674" fmla="*/ 98108 w 178117"/>
                <a:gd name="connsiteY674" fmla="*/ 116205 h 256222"/>
                <a:gd name="connsiteX675" fmla="*/ 99060 w 178117"/>
                <a:gd name="connsiteY675" fmla="*/ 120015 h 256222"/>
                <a:gd name="connsiteX676" fmla="*/ 99060 w 178117"/>
                <a:gd name="connsiteY676" fmla="*/ 120015 h 256222"/>
                <a:gd name="connsiteX677" fmla="*/ 99060 w 178117"/>
                <a:gd name="connsiteY677" fmla="*/ 120015 h 256222"/>
                <a:gd name="connsiteX678" fmla="*/ 99060 w 178117"/>
                <a:gd name="connsiteY678" fmla="*/ 120015 h 256222"/>
                <a:gd name="connsiteX679" fmla="*/ 99060 w 178117"/>
                <a:gd name="connsiteY679" fmla="*/ 120015 h 256222"/>
                <a:gd name="connsiteX680" fmla="*/ 100013 w 178117"/>
                <a:gd name="connsiteY680" fmla="*/ 134303 h 256222"/>
                <a:gd name="connsiteX681" fmla="*/ 98108 w 178117"/>
                <a:gd name="connsiteY681" fmla="*/ 136207 h 256222"/>
                <a:gd name="connsiteX682" fmla="*/ 99060 w 178117"/>
                <a:gd name="connsiteY682" fmla="*/ 137160 h 256222"/>
                <a:gd name="connsiteX683" fmla="*/ 100013 w 178117"/>
                <a:gd name="connsiteY683" fmla="*/ 134303 h 256222"/>
                <a:gd name="connsiteX684" fmla="*/ 100013 w 178117"/>
                <a:gd name="connsiteY684" fmla="*/ 134303 h 256222"/>
                <a:gd name="connsiteX685" fmla="*/ 104775 w 178117"/>
                <a:gd name="connsiteY685" fmla="*/ 140970 h 256222"/>
                <a:gd name="connsiteX686" fmla="*/ 104775 w 178117"/>
                <a:gd name="connsiteY686" fmla="*/ 140970 h 256222"/>
                <a:gd name="connsiteX687" fmla="*/ 103822 w 178117"/>
                <a:gd name="connsiteY687" fmla="*/ 140970 h 256222"/>
                <a:gd name="connsiteX688" fmla="*/ 104775 w 178117"/>
                <a:gd name="connsiteY688" fmla="*/ 140970 h 256222"/>
                <a:gd name="connsiteX689" fmla="*/ 104775 w 178117"/>
                <a:gd name="connsiteY689" fmla="*/ 140970 h 256222"/>
                <a:gd name="connsiteX690" fmla="*/ 106680 w 178117"/>
                <a:gd name="connsiteY690" fmla="*/ 128588 h 256222"/>
                <a:gd name="connsiteX691" fmla="*/ 106680 w 178117"/>
                <a:gd name="connsiteY691" fmla="*/ 128588 h 256222"/>
                <a:gd name="connsiteX692" fmla="*/ 106680 w 178117"/>
                <a:gd name="connsiteY692" fmla="*/ 128588 h 256222"/>
                <a:gd name="connsiteX693" fmla="*/ 106680 w 178117"/>
                <a:gd name="connsiteY693" fmla="*/ 128588 h 256222"/>
                <a:gd name="connsiteX694" fmla="*/ 106680 w 178117"/>
                <a:gd name="connsiteY694" fmla="*/ 128588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Lst>
              <a:rect l="l" t="t" r="r" b="b"/>
              <a:pathLst>
                <a:path w="178117" h="256222">
                  <a:moveTo>
                    <a:pt x="177165" y="9525"/>
                  </a:moveTo>
                  <a:cubicBezTo>
                    <a:pt x="175260" y="11430"/>
                    <a:pt x="174308" y="11430"/>
                    <a:pt x="171450" y="11430"/>
                  </a:cubicBezTo>
                  <a:cubicBezTo>
                    <a:pt x="162878" y="12382"/>
                    <a:pt x="157163" y="17145"/>
                    <a:pt x="153353" y="25717"/>
                  </a:cubicBezTo>
                  <a:cubicBezTo>
                    <a:pt x="146685" y="42863"/>
                    <a:pt x="140970" y="60960"/>
                    <a:pt x="136208" y="78105"/>
                  </a:cubicBezTo>
                  <a:cubicBezTo>
                    <a:pt x="131445" y="93345"/>
                    <a:pt x="124778" y="108585"/>
                    <a:pt x="120015" y="123825"/>
                  </a:cubicBezTo>
                  <a:cubicBezTo>
                    <a:pt x="113347" y="146685"/>
                    <a:pt x="104775" y="170497"/>
                    <a:pt x="96203" y="193357"/>
                  </a:cubicBezTo>
                  <a:cubicBezTo>
                    <a:pt x="91440" y="207645"/>
                    <a:pt x="84772" y="220980"/>
                    <a:pt x="79058" y="234315"/>
                  </a:cubicBezTo>
                  <a:cubicBezTo>
                    <a:pt x="75247" y="243840"/>
                    <a:pt x="68580" y="251460"/>
                    <a:pt x="58103" y="254317"/>
                  </a:cubicBezTo>
                  <a:cubicBezTo>
                    <a:pt x="55245" y="255270"/>
                    <a:pt x="52388" y="255270"/>
                    <a:pt x="49530" y="256222"/>
                  </a:cubicBezTo>
                  <a:lnTo>
                    <a:pt x="47625" y="256222"/>
                  </a:lnTo>
                  <a:cubicBezTo>
                    <a:pt x="41910" y="254317"/>
                    <a:pt x="35243" y="254317"/>
                    <a:pt x="29528" y="251460"/>
                  </a:cubicBezTo>
                  <a:cubicBezTo>
                    <a:pt x="25718" y="249555"/>
                    <a:pt x="22860" y="248603"/>
                    <a:pt x="20003" y="244792"/>
                  </a:cubicBezTo>
                  <a:cubicBezTo>
                    <a:pt x="10478" y="233363"/>
                    <a:pt x="5715" y="221932"/>
                    <a:pt x="9525" y="206692"/>
                  </a:cubicBezTo>
                  <a:cubicBezTo>
                    <a:pt x="11430" y="198120"/>
                    <a:pt x="18097" y="193357"/>
                    <a:pt x="26670" y="191453"/>
                  </a:cubicBezTo>
                  <a:lnTo>
                    <a:pt x="34290" y="190500"/>
                  </a:lnTo>
                  <a:cubicBezTo>
                    <a:pt x="47625" y="188595"/>
                    <a:pt x="60960" y="201930"/>
                    <a:pt x="57150" y="218122"/>
                  </a:cubicBezTo>
                  <a:cubicBezTo>
                    <a:pt x="55245" y="224790"/>
                    <a:pt x="50483" y="230505"/>
                    <a:pt x="43815" y="232410"/>
                  </a:cubicBezTo>
                  <a:cubicBezTo>
                    <a:pt x="40958" y="233363"/>
                    <a:pt x="39053" y="235267"/>
                    <a:pt x="38100" y="237172"/>
                  </a:cubicBezTo>
                  <a:cubicBezTo>
                    <a:pt x="36195" y="240030"/>
                    <a:pt x="37147" y="241935"/>
                    <a:pt x="40005" y="243840"/>
                  </a:cubicBezTo>
                  <a:cubicBezTo>
                    <a:pt x="45720" y="246697"/>
                    <a:pt x="50483" y="246697"/>
                    <a:pt x="56197" y="243840"/>
                  </a:cubicBezTo>
                  <a:cubicBezTo>
                    <a:pt x="60008" y="241935"/>
                    <a:pt x="63818" y="238125"/>
                    <a:pt x="65722" y="234315"/>
                  </a:cubicBezTo>
                  <a:cubicBezTo>
                    <a:pt x="69533" y="227647"/>
                    <a:pt x="73343" y="220980"/>
                    <a:pt x="76200" y="213360"/>
                  </a:cubicBezTo>
                  <a:cubicBezTo>
                    <a:pt x="79058" y="206692"/>
                    <a:pt x="80963" y="199072"/>
                    <a:pt x="83820" y="192405"/>
                  </a:cubicBezTo>
                  <a:cubicBezTo>
                    <a:pt x="84772" y="189547"/>
                    <a:pt x="84772" y="186690"/>
                    <a:pt x="83820" y="183832"/>
                  </a:cubicBezTo>
                  <a:cubicBezTo>
                    <a:pt x="77153" y="162878"/>
                    <a:pt x="69533" y="141922"/>
                    <a:pt x="60960" y="120967"/>
                  </a:cubicBezTo>
                  <a:cubicBezTo>
                    <a:pt x="52388" y="100013"/>
                    <a:pt x="44768" y="79057"/>
                    <a:pt x="36195" y="59055"/>
                  </a:cubicBezTo>
                  <a:cubicBezTo>
                    <a:pt x="34290" y="53340"/>
                    <a:pt x="31433" y="46672"/>
                    <a:pt x="29528" y="40957"/>
                  </a:cubicBezTo>
                  <a:cubicBezTo>
                    <a:pt x="27622" y="34290"/>
                    <a:pt x="24765" y="27622"/>
                    <a:pt x="21908" y="21907"/>
                  </a:cubicBezTo>
                  <a:cubicBezTo>
                    <a:pt x="19050" y="15240"/>
                    <a:pt x="12383" y="12382"/>
                    <a:pt x="6668" y="10478"/>
                  </a:cubicBezTo>
                  <a:cubicBezTo>
                    <a:pt x="5715" y="10478"/>
                    <a:pt x="4763" y="10478"/>
                    <a:pt x="3810" y="10478"/>
                  </a:cubicBezTo>
                  <a:cubicBezTo>
                    <a:pt x="953" y="9525"/>
                    <a:pt x="0" y="8572"/>
                    <a:pt x="0" y="5715"/>
                  </a:cubicBezTo>
                  <a:cubicBezTo>
                    <a:pt x="0" y="2857"/>
                    <a:pt x="1905" y="1905"/>
                    <a:pt x="3810" y="953"/>
                  </a:cubicBezTo>
                  <a:cubicBezTo>
                    <a:pt x="7620" y="0"/>
                    <a:pt x="12383" y="0"/>
                    <a:pt x="16193" y="0"/>
                  </a:cubicBezTo>
                  <a:cubicBezTo>
                    <a:pt x="25718" y="953"/>
                    <a:pt x="36195" y="953"/>
                    <a:pt x="45720" y="953"/>
                  </a:cubicBezTo>
                  <a:cubicBezTo>
                    <a:pt x="58103" y="953"/>
                    <a:pt x="70485" y="0"/>
                    <a:pt x="82868" y="0"/>
                  </a:cubicBezTo>
                  <a:lnTo>
                    <a:pt x="85725" y="0"/>
                  </a:lnTo>
                  <a:cubicBezTo>
                    <a:pt x="87630" y="0"/>
                    <a:pt x="88583" y="1905"/>
                    <a:pt x="89535" y="3810"/>
                  </a:cubicBezTo>
                  <a:cubicBezTo>
                    <a:pt x="90488" y="5715"/>
                    <a:pt x="88583" y="6667"/>
                    <a:pt x="87630" y="7620"/>
                  </a:cubicBezTo>
                  <a:cubicBezTo>
                    <a:pt x="85725" y="8572"/>
                    <a:pt x="84772" y="9525"/>
                    <a:pt x="81915" y="9525"/>
                  </a:cubicBezTo>
                  <a:cubicBezTo>
                    <a:pt x="77153" y="9525"/>
                    <a:pt x="74295" y="13335"/>
                    <a:pt x="74295" y="18097"/>
                  </a:cubicBezTo>
                  <a:cubicBezTo>
                    <a:pt x="73343" y="21907"/>
                    <a:pt x="74295" y="25717"/>
                    <a:pt x="76200" y="29528"/>
                  </a:cubicBezTo>
                  <a:cubicBezTo>
                    <a:pt x="78105" y="33338"/>
                    <a:pt x="79058" y="37147"/>
                    <a:pt x="80963" y="41910"/>
                  </a:cubicBezTo>
                  <a:cubicBezTo>
                    <a:pt x="90488" y="65722"/>
                    <a:pt x="99060" y="89535"/>
                    <a:pt x="107633" y="114300"/>
                  </a:cubicBezTo>
                  <a:cubicBezTo>
                    <a:pt x="107633" y="115253"/>
                    <a:pt x="108585" y="116205"/>
                    <a:pt x="108585" y="117157"/>
                  </a:cubicBezTo>
                  <a:cubicBezTo>
                    <a:pt x="109538" y="118110"/>
                    <a:pt x="110490" y="118110"/>
                    <a:pt x="111443" y="117157"/>
                  </a:cubicBezTo>
                  <a:cubicBezTo>
                    <a:pt x="112395" y="116205"/>
                    <a:pt x="113347" y="114300"/>
                    <a:pt x="113347" y="112395"/>
                  </a:cubicBezTo>
                  <a:cubicBezTo>
                    <a:pt x="120015" y="92392"/>
                    <a:pt x="126683" y="72390"/>
                    <a:pt x="132397" y="51435"/>
                  </a:cubicBezTo>
                  <a:cubicBezTo>
                    <a:pt x="134303" y="44767"/>
                    <a:pt x="137160" y="38100"/>
                    <a:pt x="139065" y="32385"/>
                  </a:cubicBezTo>
                  <a:cubicBezTo>
                    <a:pt x="139065" y="29528"/>
                    <a:pt x="140018" y="27622"/>
                    <a:pt x="139065" y="24765"/>
                  </a:cubicBezTo>
                  <a:cubicBezTo>
                    <a:pt x="138113" y="16192"/>
                    <a:pt x="135255" y="13335"/>
                    <a:pt x="126683" y="11430"/>
                  </a:cubicBezTo>
                  <a:cubicBezTo>
                    <a:pt x="124778" y="11430"/>
                    <a:pt x="122872" y="10478"/>
                    <a:pt x="121920" y="9525"/>
                  </a:cubicBezTo>
                  <a:cubicBezTo>
                    <a:pt x="120015" y="8572"/>
                    <a:pt x="119063" y="6667"/>
                    <a:pt x="120015" y="4763"/>
                  </a:cubicBezTo>
                  <a:cubicBezTo>
                    <a:pt x="120015" y="2857"/>
                    <a:pt x="121920" y="1905"/>
                    <a:pt x="123825" y="1905"/>
                  </a:cubicBezTo>
                  <a:lnTo>
                    <a:pt x="127635" y="1905"/>
                  </a:lnTo>
                  <a:cubicBezTo>
                    <a:pt x="141922" y="2857"/>
                    <a:pt x="156210" y="1905"/>
                    <a:pt x="170497" y="1905"/>
                  </a:cubicBezTo>
                  <a:cubicBezTo>
                    <a:pt x="172403" y="1905"/>
                    <a:pt x="173355" y="1905"/>
                    <a:pt x="175260" y="1905"/>
                  </a:cubicBezTo>
                  <a:cubicBezTo>
                    <a:pt x="177165" y="1905"/>
                    <a:pt x="178118" y="2857"/>
                    <a:pt x="178118" y="3810"/>
                  </a:cubicBezTo>
                  <a:cubicBezTo>
                    <a:pt x="178118" y="6667"/>
                    <a:pt x="178118" y="8572"/>
                    <a:pt x="177165" y="9525"/>
                  </a:cubicBezTo>
                  <a:close/>
                  <a:moveTo>
                    <a:pt x="36195" y="213360"/>
                  </a:moveTo>
                  <a:cubicBezTo>
                    <a:pt x="36195" y="211455"/>
                    <a:pt x="35243" y="213360"/>
                    <a:pt x="34290" y="213360"/>
                  </a:cubicBezTo>
                  <a:cubicBezTo>
                    <a:pt x="33338" y="213360"/>
                    <a:pt x="31433" y="212407"/>
                    <a:pt x="30480" y="211455"/>
                  </a:cubicBezTo>
                  <a:cubicBezTo>
                    <a:pt x="31433" y="211455"/>
                    <a:pt x="31433" y="211455"/>
                    <a:pt x="32385" y="210503"/>
                  </a:cubicBezTo>
                  <a:cubicBezTo>
                    <a:pt x="32385" y="209550"/>
                    <a:pt x="31433" y="209550"/>
                    <a:pt x="31433" y="209550"/>
                  </a:cubicBezTo>
                  <a:cubicBezTo>
                    <a:pt x="30480" y="209550"/>
                    <a:pt x="30480" y="210503"/>
                    <a:pt x="30480" y="210503"/>
                  </a:cubicBezTo>
                  <a:cubicBezTo>
                    <a:pt x="28575" y="211455"/>
                    <a:pt x="27622" y="212407"/>
                    <a:pt x="25718" y="213360"/>
                  </a:cubicBezTo>
                  <a:cubicBezTo>
                    <a:pt x="24765" y="214313"/>
                    <a:pt x="21908" y="214313"/>
                    <a:pt x="22860" y="216217"/>
                  </a:cubicBezTo>
                  <a:cubicBezTo>
                    <a:pt x="22860" y="217170"/>
                    <a:pt x="25718" y="216217"/>
                    <a:pt x="27622" y="216217"/>
                  </a:cubicBezTo>
                  <a:cubicBezTo>
                    <a:pt x="27622" y="216217"/>
                    <a:pt x="27622" y="216217"/>
                    <a:pt x="28575" y="215265"/>
                  </a:cubicBezTo>
                  <a:cubicBezTo>
                    <a:pt x="30480" y="214313"/>
                    <a:pt x="31433" y="213360"/>
                    <a:pt x="33338" y="215265"/>
                  </a:cubicBezTo>
                  <a:cubicBezTo>
                    <a:pt x="34290" y="216217"/>
                    <a:pt x="35243" y="216217"/>
                    <a:pt x="35243" y="216217"/>
                  </a:cubicBezTo>
                  <a:cubicBezTo>
                    <a:pt x="35243" y="215265"/>
                    <a:pt x="36195" y="214313"/>
                    <a:pt x="36195" y="213360"/>
                  </a:cubicBezTo>
                  <a:close/>
                  <a:moveTo>
                    <a:pt x="22860" y="203835"/>
                  </a:moveTo>
                  <a:cubicBezTo>
                    <a:pt x="22860" y="204788"/>
                    <a:pt x="22860" y="204788"/>
                    <a:pt x="22860" y="203835"/>
                  </a:cubicBezTo>
                  <a:cubicBezTo>
                    <a:pt x="24765" y="204788"/>
                    <a:pt x="24765" y="203835"/>
                    <a:pt x="24765" y="203835"/>
                  </a:cubicBezTo>
                  <a:cubicBezTo>
                    <a:pt x="24765" y="202882"/>
                    <a:pt x="24765" y="202882"/>
                    <a:pt x="23813" y="202882"/>
                  </a:cubicBezTo>
                  <a:cubicBezTo>
                    <a:pt x="22860" y="202882"/>
                    <a:pt x="22860" y="202882"/>
                    <a:pt x="22860" y="203835"/>
                  </a:cubicBezTo>
                  <a:close/>
                  <a:moveTo>
                    <a:pt x="24765" y="224790"/>
                  </a:moveTo>
                  <a:cubicBezTo>
                    <a:pt x="24765" y="224790"/>
                    <a:pt x="24765" y="224790"/>
                    <a:pt x="24765" y="224790"/>
                  </a:cubicBezTo>
                  <a:cubicBezTo>
                    <a:pt x="24765" y="224790"/>
                    <a:pt x="23813" y="224790"/>
                    <a:pt x="24765" y="224790"/>
                  </a:cubicBezTo>
                  <a:cubicBezTo>
                    <a:pt x="23813" y="225742"/>
                    <a:pt x="24765" y="225742"/>
                    <a:pt x="24765" y="224790"/>
                  </a:cubicBezTo>
                  <a:cubicBezTo>
                    <a:pt x="24765" y="225742"/>
                    <a:pt x="24765" y="225742"/>
                    <a:pt x="24765" y="224790"/>
                  </a:cubicBezTo>
                  <a:close/>
                  <a:moveTo>
                    <a:pt x="29528" y="237172"/>
                  </a:moveTo>
                  <a:cubicBezTo>
                    <a:pt x="28575" y="237172"/>
                    <a:pt x="28575" y="237172"/>
                    <a:pt x="29528" y="237172"/>
                  </a:cubicBezTo>
                  <a:cubicBezTo>
                    <a:pt x="27622" y="237172"/>
                    <a:pt x="27622" y="237172"/>
                    <a:pt x="29528" y="237172"/>
                  </a:cubicBezTo>
                  <a:lnTo>
                    <a:pt x="29528" y="237172"/>
                  </a:lnTo>
                  <a:cubicBezTo>
                    <a:pt x="28575" y="238125"/>
                    <a:pt x="29528" y="238125"/>
                    <a:pt x="29528" y="237172"/>
                  </a:cubicBezTo>
                  <a:close/>
                  <a:moveTo>
                    <a:pt x="28575" y="222885"/>
                  </a:moveTo>
                  <a:lnTo>
                    <a:pt x="28575" y="222885"/>
                  </a:lnTo>
                  <a:cubicBezTo>
                    <a:pt x="29528" y="221932"/>
                    <a:pt x="28575" y="221932"/>
                    <a:pt x="28575" y="222885"/>
                  </a:cubicBezTo>
                  <a:cubicBezTo>
                    <a:pt x="28575" y="221932"/>
                    <a:pt x="28575" y="221932"/>
                    <a:pt x="28575" y="222885"/>
                  </a:cubicBezTo>
                  <a:cubicBezTo>
                    <a:pt x="28575" y="222885"/>
                    <a:pt x="28575" y="222885"/>
                    <a:pt x="28575" y="222885"/>
                  </a:cubicBezTo>
                  <a:close/>
                  <a:moveTo>
                    <a:pt x="28575" y="205740"/>
                  </a:moveTo>
                  <a:cubicBezTo>
                    <a:pt x="28575" y="205740"/>
                    <a:pt x="29528" y="205740"/>
                    <a:pt x="29528" y="205740"/>
                  </a:cubicBezTo>
                  <a:cubicBezTo>
                    <a:pt x="29528" y="204788"/>
                    <a:pt x="29528" y="204788"/>
                    <a:pt x="28575" y="203835"/>
                  </a:cubicBezTo>
                  <a:cubicBezTo>
                    <a:pt x="27622" y="203835"/>
                    <a:pt x="27622" y="203835"/>
                    <a:pt x="27622" y="204788"/>
                  </a:cubicBezTo>
                  <a:cubicBezTo>
                    <a:pt x="28575" y="204788"/>
                    <a:pt x="28575" y="204788"/>
                    <a:pt x="28575" y="205740"/>
                  </a:cubicBezTo>
                  <a:close/>
                  <a:moveTo>
                    <a:pt x="30480" y="224790"/>
                  </a:moveTo>
                  <a:cubicBezTo>
                    <a:pt x="29528" y="224790"/>
                    <a:pt x="29528" y="224790"/>
                    <a:pt x="29528" y="225742"/>
                  </a:cubicBezTo>
                  <a:cubicBezTo>
                    <a:pt x="29528" y="226695"/>
                    <a:pt x="28575" y="226695"/>
                    <a:pt x="28575" y="226695"/>
                  </a:cubicBezTo>
                  <a:cubicBezTo>
                    <a:pt x="28575" y="227647"/>
                    <a:pt x="28575" y="229553"/>
                    <a:pt x="28575" y="230505"/>
                  </a:cubicBezTo>
                  <a:cubicBezTo>
                    <a:pt x="28575" y="230505"/>
                    <a:pt x="29528" y="230505"/>
                    <a:pt x="29528" y="230505"/>
                  </a:cubicBezTo>
                  <a:cubicBezTo>
                    <a:pt x="30480" y="229553"/>
                    <a:pt x="30480" y="227647"/>
                    <a:pt x="30480" y="225742"/>
                  </a:cubicBezTo>
                  <a:cubicBezTo>
                    <a:pt x="30480" y="225742"/>
                    <a:pt x="30480" y="225742"/>
                    <a:pt x="30480" y="224790"/>
                  </a:cubicBezTo>
                  <a:cubicBezTo>
                    <a:pt x="30480" y="225742"/>
                    <a:pt x="31433" y="225742"/>
                    <a:pt x="30480" y="224790"/>
                  </a:cubicBezTo>
                  <a:close/>
                  <a:moveTo>
                    <a:pt x="32385" y="219075"/>
                  </a:moveTo>
                  <a:cubicBezTo>
                    <a:pt x="32385" y="217170"/>
                    <a:pt x="31433" y="217170"/>
                    <a:pt x="30480" y="216217"/>
                  </a:cubicBezTo>
                  <a:cubicBezTo>
                    <a:pt x="29528" y="216217"/>
                    <a:pt x="29528" y="216217"/>
                    <a:pt x="29528" y="217170"/>
                  </a:cubicBezTo>
                  <a:cubicBezTo>
                    <a:pt x="29528" y="218122"/>
                    <a:pt x="30480" y="220028"/>
                    <a:pt x="31433" y="220028"/>
                  </a:cubicBezTo>
                  <a:cubicBezTo>
                    <a:pt x="31433" y="220028"/>
                    <a:pt x="32385" y="220028"/>
                    <a:pt x="32385" y="219075"/>
                  </a:cubicBezTo>
                  <a:close/>
                  <a:moveTo>
                    <a:pt x="30480" y="226695"/>
                  </a:moveTo>
                  <a:lnTo>
                    <a:pt x="30480" y="226695"/>
                  </a:lnTo>
                  <a:lnTo>
                    <a:pt x="30480" y="226695"/>
                  </a:lnTo>
                  <a:close/>
                  <a:moveTo>
                    <a:pt x="33338" y="206692"/>
                  </a:moveTo>
                  <a:cubicBezTo>
                    <a:pt x="33338" y="207645"/>
                    <a:pt x="33338" y="207645"/>
                    <a:pt x="33338" y="206692"/>
                  </a:cubicBezTo>
                  <a:lnTo>
                    <a:pt x="33338" y="206692"/>
                  </a:lnTo>
                  <a:cubicBezTo>
                    <a:pt x="34290" y="206692"/>
                    <a:pt x="34290" y="206692"/>
                    <a:pt x="33338" y="206692"/>
                  </a:cubicBezTo>
                  <a:cubicBezTo>
                    <a:pt x="34290" y="206692"/>
                    <a:pt x="33338" y="206692"/>
                    <a:pt x="33338" y="206692"/>
                  </a:cubicBezTo>
                  <a:close/>
                  <a:moveTo>
                    <a:pt x="35243" y="220980"/>
                  </a:moveTo>
                  <a:cubicBezTo>
                    <a:pt x="35243" y="220028"/>
                    <a:pt x="35243" y="220028"/>
                    <a:pt x="35243" y="220980"/>
                  </a:cubicBezTo>
                  <a:cubicBezTo>
                    <a:pt x="34290" y="220028"/>
                    <a:pt x="34290" y="220980"/>
                    <a:pt x="35243" y="220980"/>
                  </a:cubicBezTo>
                  <a:cubicBezTo>
                    <a:pt x="34290" y="220980"/>
                    <a:pt x="34290" y="221932"/>
                    <a:pt x="35243" y="220980"/>
                  </a:cubicBezTo>
                  <a:cubicBezTo>
                    <a:pt x="35243" y="220980"/>
                    <a:pt x="35243" y="220980"/>
                    <a:pt x="35243" y="220980"/>
                  </a:cubicBezTo>
                  <a:close/>
                  <a:moveTo>
                    <a:pt x="35243" y="19050"/>
                  </a:moveTo>
                  <a:cubicBezTo>
                    <a:pt x="35243" y="19050"/>
                    <a:pt x="36195" y="18097"/>
                    <a:pt x="35243" y="19050"/>
                  </a:cubicBezTo>
                  <a:cubicBezTo>
                    <a:pt x="36195" y="18097"/>
                    <a:pt x="36195" y="18097"/>
                    <a:pt x="35243" y="19050"/>
                  </a:cubicBezTo>
                  <a:cubicBezTo>
                    <a:pt x="35243" y="18097"/>
                    <a:pt x="35243" y="18097"/>
                    <a:pt x="35243" y="19050"/>
                  </a:cubicBezTo>
                  <a:cubicBezTo>
                    <a:pt x="35243" y="18097"/>
                    <a:pt x="35243" y="19050"/>
                    <a:pt x="35243" y="19050"/>
                  </a:cubicBezTo>
                  <a:close/>
                  <a:moveTo>
                    <a:pt x="37147" y="38100"/>
                  </a:moveTo>
                  <a:cubicBezTo>
                    <a:pt x="37147" y="37147"/>
                    <a:pt x="37147" y="37147"/>
                    <a:pt x="36195" y="37147"/>
                  </a:cubicBezTo>
                  <a:cubicBezTo>
                    <a:pt x="36195" y="37147"/>
                    <a:pt x="36195" y="37147"/>
                    <a:pt x="35243" y="37147"/>
                  </a:cubicBezTo>
                  <a:cubicBezTo>
                    <a:pt x="35243" y="38100"/>
                    <a:pt x="36195" y="39053"/>
                    <a:pt x="37147" y="38100"/>
                  </a:cubicBezTo>
                  <a:cubicBezTo>
                    <a:pt x="37147" y="39053"/>
                    <a:pt x="37147" y="39053"/>
                    <a:pt x="37147" y="38100"/>
                  </a:cubicBezTo>
                  <a:close/>
                  <a:moveTo>
                    <a:pt x="40005" y="25717"/>
                  </a:moveTo>
                  <a:cubicBezTo>
                    <a:pt x="40005" y="25717"/>
                    <a:pt x="40958" y="26670"/>
                    <a:pt x="40958" y="27622"/>
                  </a:cubicBezTo>
                  <a:cubicBezTo>
                    <a:pt x="40958" y="28575"/>
                    <a:pt x="40958" y="30480"/>
                    <a:pt x="42863" y="29528"/>
                  </a:cubicBezTo>
                  <a:cubicBezTo>
                    <a:pt x="43815" y="28575"/>
                    <a:pt x="44768" y="27622"/>
                    <a:pt x="43815" y="25717"/>
                  </a:cubicBezTo>
                  <a:cubicBezTo>
                    <a:pt x="43815" y="24765"/>
                    <a:pt x="42863" y="24765"/>
                    <a:pt x="41910" y="24765"/>
                  </a:cubicBezTo>
                  <a:cubicBezTo>
                    <a:pt x="40958" y="23813"/>
                    <a:pt x="40958" y="22860"/>
                    <a:pt x="40958" y="21907"/>
                  </a:cubicBezTo>
                  <a:cubicBezTo>
                    <a:pt x="42863" y="23813"/>
                    <a:pt x="45720" y="21907"/>
                    <a:pt x="46672" y="24765"/>
                  </a:cubicBezTo>
                  <a:lnTo>
                    <a:pt x="46672" y="24765"/>
                  </a:lnTo>
                  <a:cubicBezTo>
                    <a:pt x="48578" y="22860"/>
                    <a:pt x="46672" y="21907"/>
                    <a:pt x="44768" y="20955"/>
                  </a:cubicBezTo>
                  <a:cubicBezTo>
                    <a:pt x="42863" y="20003"/>
                    <a:pt x="41910" y="20955"/>
                    <a:pt x="40005" y="21907"/>
                  </a:cubicBezTo>
                  <a:cubicBezTo>
                    <a:pt x="38100" y="21907"/>
                    <a:pt x="34290" y="20955"/>
                    <a:pt x="35243" y="25717"/>
                  </a:cubicBezTo>
                  <a:cubicBezTo>
                    <a:pt x="37147" y="26670"/>
                    <a:pt x="38100" y="27622"/>
                    <a:pt x="40005" y="25717"/>
                  </a:cubicBezTo>
                  <a:close/>
                  <a:moveTo>
                    <a:pt x="39053" y="25717"/>
                  </a:moveTo>
                  <a:cubicBezTo>
                    <a:pt x="38100" y="25717"/>
                    <a:pt x="37147" y="25717"/>
                    <a:pt x="36195" y="24765"/>
                  </a:cubicBezTo>
                  <a:cubicBezTo>
                    <a:pt x="38100" y="24765"/>
                    <a:pt x="39053" y="24765"/>
                    <a:pt x="39053" y="25717"/>
                  </a:cubicBezTo>
                  <a:close/>
                  <a:moveTo>
                    <a:pt x="39053" y="222885"/>
                  </a:moveTo>
                  <a:cubicBezTo>
                    <a:pt x="40005" y="222885"/>
                    <a:pt x="41910" y="222885"/>
                    <a:pt x="40958" y="220980"/>
                  </a:cubicBezTo>
                  <a:cubicBezTo>
                    <a:pt x="40958" y="220028"/>
                    <a:pt x="40958" y="219075"/>
                    <a:pt x="40005" y="219075"/>
                  </a:cubicBezTo>
                  <a:cubicBezTo>
                    <a:pt x="39053" y="219075"/>
                    <a:pt x="37147" y="220980"/>
                    <a:pt x="37147" y="221932"/>
                  </a:cubicBezTo>
                  <a:cubicBezTo>
                    <a:pt x="37147" y="222885"/>
                    <a:pt x="38100" y="222885"/>
                    <a:pt x="39053" y="222885"/>
                  </a:cubicBezTo>
                  <a:close/>
                  <a:moveTo>
                    <a:pt x="38100" y="15240"/>
                  </a:moveTo>
                  <a:lnTo>
                    <a:pt x="38100" y="15240"/>
                  </a:lnTo>
                  <a:cubicBezTo>
                    <a:pt x="38100" y="15240"/>
                    <a:pt x="38100" y="15240"/>
                    <a:pt x="38100" y="15240"/>
                  </a:cubicBezTo>
                  <a:lnTo>
                    <a:pt x="38100" y="15240"/>
                  </a:lnTo>
                  <a:cubicBezTo>
                    <a:pt x="37147" y="15240"/>
                    <a:pt x="37147" y="15240"/>
                    <a:pt x="38100" y="15240"/>
                  </a:cubicBezTo>
                  <a:close/>
                  <a:moveTo>
                    <a:pt x="38100" y="205740"/>
                  </a:moveTo>
                  <a:cubicBezTo>
                    <a:pt x="38100" y="205740"/>
                    <a:pt x="39053" y="205740"/>
                    <a:pt x="38100" y="205740"/>
                  </a:cubicBezTo>
                  <a:cubicBezTo>
                    <a:pt x="39053" y="205740"/>
                    <a:pt x="39053" y="205740"/>
                    <a:pt x="39053" y="204788"/>
                  </a:cubicBezTo>
                  <a:cubicBezTo>
                    <a:pt x="39053" y="203835"/>
                    <a:pt x="39053" y="203835"/>
                    <a:pt x="38100" y="203835"/>
                  </a:cubicBezTo>
                  <a:cubicBezTo>
                    <a:pt x="38100" y="203835"/>
                    <a:pt x="38100" y="204788"/>
                    <a:pt x="38100" y="205740"/>
                  </a:cubicBezTo>
                  <a:close/>
                  <a:moveTo>
                    <a:pt x="39053" y="18097"/>
                  </a:moveTo>
                  <a:cubicBezTo>
                    <a:pt x="39053" y="19050"/>
                    <a:pt x="39053" y="19050"/>
                    <a:pt x="39053" y="18097"/>
                  </a:cubicBezTo>
                  <a:cubicBezTo>
                    <a:pt x="40005" y="19050"/>
                    <a:pt x="40958" y="19050"/>
                    <a:pt x="40958" y="19050"/>
                  </a:cubicBezTo>
                  <a:cubicBezTo>
                    <a:pt x="40958" y="18097"/>
                    <a:pt x="40005" y="18097"/>
                    <a:pt x="39053" y="18097"/>
                  </a:cubicBezTo>
                  <a:cubicBezTo>
                    <a:pt x="39053" y="18097"/>
                    <a:pt x="39053" y="18097"/>
                    <a:pt x="39053" y="18097"/>
                  </a:cubicBezTo>
                  <a:close/>
                  <a:moveTo>
                    <a:pt x="47625" y="38100"/>
                  </a:moveTo>
                  <a:cubicBezTo>
                    <a:pt x="48578" y="36195"/>
                    <a:pt x="49530" y="34290"/>
                    <a:pt x="50483" y="33338"/>
                  </a:cubicBezTo>
                  <a:cubicBezTo>
                    <a:pt x="50483" y="32385"/>
                    <a:pt x="50483" y="30480"/>
                    <a:pt x="49530" y="30480"/>
                  </a:cubicBezTo>
                  <a:cubicBezTo>
                    <a:pt x="47625" y="30480"/>
                    <a:pt x="48578" y="31432"/>
                    <a:pt x="48578" y="32385"/>
                  </a:cubicBezTo>
                  <a:cubicBezTo>
                    <a:pt x="47625" y="33338"/>
                    <a:pt x="47625" y="32385"/>
                    <a:pt x="46672" y="32385"/>
                  </a:cubicBezTo>
                  <a:cubicBezTo>
                    <a:pt x="45720" y="32385"/>
                    <a:pt x="44768" y="31432"/>
                    <a:pt x="43815" y="31432"/>
                  </a:cubicBezTo>
                  <a:cubicBezTo>
                    <a:pt x="41910" y="31432"/>
                    <a:pt x="40958" y="32385"/>
                    <a:pt x="40005" y="34290"/>
                  </a:cubicBezTo>
                  <a:cubicBezTo>
                    <a:pt x="39053" y="35242"/>
                    <a:pt x="40005" y="36195"/>
                    <a:pt x="40005" y="36195"/>
                  </a:cubicBezTo>
                  <a:cubicBezTo>
                    <a:pt x="40958" y="37147"/>
                    <a:pt x="41910" y="36195"/>
                    <a:pt x="42863" y="35242"/>
                  </a:cubicBezTo>
                  <a:cubicBezTo>
                    <a:pt x="43815" y="34290"/>
                    <a:pt x="45720" y="35242"/>
                    <a:pt x="46672" y="36195"/>
                  </a:cubicBezTo>
                  <a:cubicBezTo>
                    <a:pt x="47625" y="37147"/>
                    <a:pt x="44768" y="37147"/>
                    <a:pt x="44768" y="38100"/>
                  </a:cubicBezTo>
                  <a:lnTo>
                    <a:pt x="43815" y="39053"/>
                  </a:lnTo>
                  <a:cubicBezTo>
                    <a:pt x="42863" y="40005"/>
                    <a:pt x="43815" y="40957"/>
                    <a:pt x="44768" y="41910"/>
                  </a:cubicBezTo>
                  <a:cubicBezTo>
                    <a:pt x="45720" y="42863"/>
                    <a:pt x="46672" y="41910"/>
                    <a:pt x="46672" y="40957"/>
                  </a:cubicBezTo>
                  <a:cubicBezTo>
                    <a:pt x="45720" y="39053"/>
                    <a:pt x="46672" y="39053"/>
                    <a:pt x="47625" y="38100"/>
                  </a:cubicBezTo>
                  <a:close/>
                  <a:moveTo>
                    <a:pt x="40005" y="15240"/>
                  </a:moveTo>
                  <a:lnTo>
                    <a:pt x="40005" y="15240"/>
                  </a:lnTo>
                  <a:cubicBezTo>
                    <a:pt x="40958" y="15240"/>
                    <a:pt x="40958" y="15240"/>
                    <a:pt x="40005" y="15240"/>
                  </a:cubicBezTo>
                  <a:lnTo>
                    <a:pt x="40005" y="15240"/>
                  </a:lnTo>
                  <a:cubicBezTo>
                    <a:pt x="40005" y="14288"/>
                    <a:pt x="40005" y="15240"/>
                    <a:pt x="40005" y="15240"/>
                  </a:cubicBezTo>
                  <a:close/>
                  <a:moveTo>
                    <a:pt x="40958" y="215265"/>
                  </a:moveTo>
                  <a:cubicBezTo>
                    <a:pt x="41910" y="215265"/>
                    <a:pt x="41910" y="215265"/>
                    <a:pt x="41910" y="214313"/>
                  </a:cubicBezTo>
                  <a:cubicBezTo>
                    <a:pt x="41910" y="213360"/>
                    <a:pt x="41910" y="213360"/>
                    <a:pt x="40958" y="213360"/>
                  </a:cubicBezTo>
                  <a:cubicBezTo>
                    <a:pt x="40958" y="213360"/>
                    <a:pt x="40958" y="213360"/>
                    <a:pt x="40958" y="215265"/>
                  </a:cubicBezTo>
                  <a:cubicBezTo>
                    <a:pt x="40005" y="214313"/>
                    <a:pt x="40958" y="215265"/>
                    <a:pt x="40958" y="215265"/>
                  </a:cubicBezTo>
                  <a:close/>
                  <a:moveTo>
                    <a:pt x="43815" y="51435"/>
                  </a:moveTo>
                  <a:cubicBezTo>
                    <a:pt x="43815" y="51435"/>
                    <a:pt x="43815" y="51435"/>
                    <a:pt x="43815" y="51435"/>
                  </a:cubicBezTo>
                  <a:cubicBezTo>
                    <a:pt x="42863" y="51435"/>
                    <a:pt x="42863" y="51435"/>
                    <a:pt x="42863" y="51435"/>
                  </a:cubicBezTo>
                  <a:cubicBezTo>
                    <a:pt x="42863" y="51435"/>
                    <a:pt x="42863" y="52388"/>
                    <a:pt x="43815" y="51435"/>
                  </a:cubicBezTo>
                  <a:cubicBezTo>
                    <a:pt x="42863" y="52388"/>
                    <a:pt x="43815" y="52388"/>
                    <a:pt x="43815" y="51435"/>
                  </a:cubicBezTo>
                  <a:close/>
                  <a:moveTo>
                    <a:pt x="46672" y="19050"/>
                  </a:moveTo>
                  <a:cubicBezTo>
                    <a:pt x="47625" y="19050"/>
                    <a:pt x="48578" y="20003"/>
                    <a:pt x="48578" y="18097"/>
                  </a:cubicBezTo>
                  <a:cubicBezTo>
                    <a:pt x="48578" y="17145"/>
                    <a:pt x="47625" y="16192"/>
                    <a:pt x="46672" y="16192"/>
                  </a:cubicBezTo>
                  <a:cubicBezTo>
                    <a:pt x="45720" y="16192"/>
                    <a:pt x="44768" y="16192"/>
                    <a:pt x="44768" y="17145"/>
                  </a:cubicBezTo>
                  <a:cubicBezTo>
                    <a:pt x="44768" y="19050"/>
                    <a:pt x="45720" y="19050"/>
                    <a:pt x="46672" y="19050"/>
                  </a:cubicBezTo>
                  <a:close/>
                  <a:moveTo>
                    <a:pt x="45720" y="219075"/>
                  </a:moveTo>
                  <a:cubicBezTo>
                    <a:pt x="45720" y="219075"/>
                    <a:pt x="46672" y="219075"/>
                    <a:pt x="45720" y="219075"/>
                  </a:cubicBezTo>
                  <a:cubicBezTo>
                    <a:pt x="46672" y="218122"/>
                    <a:pt x="46672" y="218122"/>
                    <a:pt x="45720" y="218122"/>
                  </a:cubicBezTo>
                  <a:cubicBezTo>
                    <a:pt x="45720" y="218122"/>
                    <a:pt x="45720" y="218122"/>
                    <a:pt x="45720" y="219075"/>
                  </a:cubicBezTo>
                  <a:cubicBezTo>
                    <a:pt x="44768" y="219075"/>
                    <a:pt x="45720" y="219075"/>
                    <a:pt x="45720" y="219075"/>
                  </a:cubicBezTo>
                  <a:close/>
                  <a:moveTo>
                    <a:pt x="46672" y="48578"/>
                  </a:moveTo>
                  <a:cubicBezTo>
                    <a:pt x="46672" y="47625"/>
                    <a:pt x="45720" y="47625"/>
                    <a:pt x="46672" y="48578"/>
                  </a:cubicBezTo>
                  <a:lnTo>
                    <a:pt x="46672" y="48578"/>
                  </a:lnTo>
                  <a:cubicBezTo>
                    <a:pt x="45720" y="48578"/>
                    <a:pt x="45720" y="48578"/>
                    <a:pt x="46672" y="48578"/>
                  </a:cubicBezTo>
                  <a:cubicBezTo>
                    <a:pt x="46672" y="48578"/>
                    <a:pt x="46672" y="48578"/>
                    <a:pt x="46672" y="48578"/>
                  </a:cubicBezTo>
                  <a:close/>
                  <a:moveTo>
                    <a:pt x="45720" y="25717"/>
                  </a:moveTo>
                  <a:cubicBezTo>
                    <a:pt x="45720" y="25717"/>
                    <a:pt x="45720" y="26670"/>
                    <a:pt x="45720" y="25717"/>
                  </a:cubicBezTo>
                  <a:cubicBezTo>
                    <a:pt x="46672" y="25717"/>
                    <a:pt x="46672" y="25717"/>
                    <a:pt x="47625" y="24765"/>
                  </a:cubicBezTo>
                  <a:cubicBezTo>
                    <a:pt x="46672" y="24765"/>
                    <a:pt x="45720" y="24765"/>
                    <a:pt x="45720" y="25717"/>
                  </a:cubicBezTo>
                  <a:close/>
                  <a:moveTo>
                    <a:pt x="48578" y="58103"/>
                  </a:moveTo>
                  <a:cubicBezTo>
                    <a:pt x="48578" y="57150"/>
                    <a:pt x="48578" y="57150"/>
                    <a:pt x="47625" y="57150"/>
                  </a:cubicBezTo>
                  <a:cubicBezTo>
                    <a:pt x="46672" y="57150"/>
                    <a:pt x="46672" y="57150"/>
                    <a:pt x="46672" y="58103"/>
                  </a:cubicBezTo>
                  <a:cubicBezTo>
                    <a:pt x="47625" y="58103"/>
                    <a:pt x="47625" y="59055"/>
                    <a:pt x="48578" y="58103"/>
                  </a:cubicBezTo>
                  <a:cubicBezTo>
                    <a:pt x="48578" y="59055"/>
                    <a:pt x="48578" y="59055"/>
                    <a:pt x="48578" y="58103"/>
                  </a:cubicBezTo>
                  <a:close/>
                  <a:moveTo>
                    <a:pt x="56197" y="40957"/>
                  </a:moveTo>
                  <a:cubicBezTo>
                    <a:pt x="53340" y="42863"/>
                    <a:pt x="51435" y="42863"/>
                    <a:pt x="49530" y="40005"/>
                  </a:cubicBezTo>
                  <a:lnTo>
                    <a:pt x="48578" y="40005"/>
                  </a:lnTo>
                  <a:cubicBezTo>
                    <a:pt x="46672" y="41910"/>
                    <a:pt x="49530" y="43815"/>
                    <a:pt x="47625" y="45720"/>
                  </a:cubicBezTo>
                  <a:cubicBezTo>
                    <a:pt x="47625" y="45720"/>
                    <a:pt x="47625" y="46672"/>
                    <a:pt x="48578" y="46672"/>
                  </a:cubicBezTo>
                  <a:cubicBezTo>
                    <a:pt x="50483" y="44767"/>
                    <a:pt x="51435" y="45720"/>
                    <a:pt x="53340" y="46672"/>
                  </a:cubicBezTo>
                  <a:cubicBezTo>
                    <a:pt x="54293" y="46672"/>
                    <a:pt x="55245" y="46672"/>
                    <a:pt x="55245" y="45720"/>
                  </a:cubicBezTo>
                  <a:cubicBezTo>
                    <a:pt x="55245" y="42863"/>
                    <a:pt x="58103" y="42863"/>
                    <a:pt x="60008" y="42863"/>
                  </a:cubicBezTo>
                  <a:cubicBezTo>
                    <a:pt x="62865" y="42863"/>
                    <a:pt x="64770" y="43815"/>
                    <a:pt x="63818" y="46672"/>
                  </a:cubicBezTo>
                  <a:cubicBezTo>
                    <a:pt x="64770" y="47625"/>
                    <a:pt x="64770" y="48578"/>
                    <a:pt x="65722" y="48578"/>
                  </a:cubicBezTo>
                  <a:cubicBezTo>
                    <a:pt x="67628" y="48578"/>
                    <a:pt x="65722" y="46672"/>
                    <a:pt x="65722" y="46672"/>
                  </a:cubicBezTo>
                  <a:cubicBezTo>
                    <a:pt x="65722" y="45720"/>
                    <a:pt x="65722" y="44767"/>
                    <a:pt x="66675" y="43815"/>
                  </a:cubicBezTo>
                  <a:cubicBezTo>
                    <a:pt x="66675" y="42863"/>
                    <a:pt x="65722" y="41910"/>
                    <a:pt x="64770" y="41910"/>
                  </a:cubicBezTo>
                  <a:cubicBezTo>
                    <a:pt x="61913" y="40957"/>
                    <a:pt x="59055" y="39053"/>
                    <a:pt x="56197" y="40957"/>
                  </a:cubicBezTo>
                  <a:close/>
                  <a:moveTo>
                    <a:pt x="50483" y="53340"/>
                  </a:moveTo>
                  <a:cubicBezTo>
                    <a:pt x="51435" y="53340"/>
                    <a:pt x="52388" y="52388"/>
                    <a:pt x="51435" y="51435"/>
                  </a:cubicBezTo>
                  <a:cubicBezTo>
                    <a:pt x="51435" y="50482"/>
                    <a:pt x="50483" y="50482"/>
                    <a:pt x="50483" y="50482"/>
                  </a:cubicBezTo>
                  <a:cubicBezTo>
                    <a:pt x="49530" y="51435"/>
                    <a:pt x="49530" y="52388"/>
                    <a:pt x="50483" y="53340"/>
                  </a:cubicBezTo>
                  <a:cubicBezTo>
                    <a:pt x="49530" y="53340"/>
                    <a:pt x="49530" y="54292"/>
                    <a:pt x="50483" y="53340"/>
                  </a:cubicBezTo>
                  <a:close/>
                  <a:moveTo>
                    <a:pt x="49530" y="25717"/>
                  </a:moveTo>
                  <a:cubicBezTo>
                    <a:pt x="49530" y="26670"/>
                    <a:pt x="50483" y="28575"/>
                    <a:pt x="51435" y="27622"/>
                  </a:cubicBezTo>
                  <a:cubicBezTo>
                    <a:pt x="52388" y="26670"/>
                    <a:pt x="55245" y="27622"/>
                    <a:pt x="54293" y="25717"/>
                  </a:cubicBezTo>
                  <a:cubicBezTo>
                    <a:pt x="54293" y="24765"/>
                    <a:pt x="54293" y="24765"/>
                    <a:pt x="55245" y="23813"/>
                  </a:cubicBezTo>
                  <a:cubicBezTo>
                    <a:pt x="56197" y="23813"/>
                    <a:pt x="57150" y="24765"/>
                    <a:pt x="57150" y="25717"/>
                  </a:cubicBezTo>
                  <a:cubicBezTo>
                    <a:pt x="57150" y="26670"/>
                    <a:pt x="58103" y="27622"/>
                    <a:pt x="59055" y="26670"/>
                  </a:cubicBezTo>
                  <a:cubicBezTo>
                    <a:pt x="61913" y="25717"/>
                    <a:pt x="60960" y="22860"/>
                    <a:pt x="62865" y="20955"/>
                  </a:cubicBezTo>
                  <a:cubicBezTo>
                    <a:pt x="62865" y="20955"/>
                    <a:pt x="61913" y="20003"/>
                    <a:pt x="61913" y="20003"/>
                  </a:cubicBezTo>
                  <a:cubicBezTo>
                    <a:pt x="59055" y="18097"/>
                    <a:pt x="58103" y="20955"/>
                    <a:pt x="56197" y="20955"/>
                  </a:cubicBezTo>
                  <a:cubicBezTo>
                    <a:pt x="55245" y="20955"/>
                    <a:pt x="54293" y="22860"/>
                    <a:pt x="53340" y="21907"/>
                  </a:cubicBezTo>
                  <a:cubicBezTo>
                    <a:pt x="51435" y="20955"/>
                    <a:pt x="53340" y="20003"/>
                    <a:pt x="53340" y="18097"/>
                  </a:cubicBezTo>
                  <a:cubicBezTo>
                    <a:pt x="53340" y="17145"/>
                    <a:pt x="53340" y="16192"/>
                    <a:pt x="52388" y="16192"/>
                  </a:cubicBezTo>
                  <a:cubicBezTo>
                    <a:pt x="50483" y="20003"/>
                    <a:pt x="50483" y="22860"/>
                    <a:pt x="49530" y="25717"/>
                  </a:cubicBezTo>
                  <a:close/>
                  <a:moveTo>
                    <a:pt x="51435" y="73342"/>
                  </a:moveTo>
                  <a:cubicBezTo>
                    <a:pt x="52388" y="73342"/>
                    <a:pt x="53340" y="72390"/>
                    <a:pt x="54293" y="72390"/>
                  </a:cubicBezTo>
                  <a:cubicBezTo>
                    <a:pt x="54293" y="74295"/>
                    <a:pt x="55245" y="75247"/>
                    <a:pt x="57150" y="73342"/>
                  </a:cubicBezTo>
                  <a:cubicBezTo>
                    <a:pt x="58103" y="72390"/>
                    <a:pt x="59055" y="71438"/>
                    <a:pt x="59055" y="71438"/>
                  </a:cubicBezTo>
                  <a:cubicBezTo>
                    <a:pt x="59055" y="71438"/>
                    <a:pt x="60008" y="72390"/>
                    <a:pt x="60008" y="73342"/>
                  </a:cubicBezTo>
                  <a:cubicBezTo>
                    <a:pt x="60960" y="76200"/>
                    <a:pt x="62865" y="74295"/>
                    <a:pt x="63818" y="74295"/>
                  </a:cubicBezTo>
                  <a:cubicBezTo>
                    <a:pt x="65722" y="74295"/>
                    <a:pt x="64770" y="72390"/>
                    <a:pt x="63818" y="71438"/>
                  </a:cubicBezTo>
                  <a:lnTo>
                    <a:pt x="65722" y="71438"/>
                  </a:lnTo>
                  <a:cubicBezTo>
                    <a:pt x="64770" y="69532"/>
                    <a:pt x="62865" y="68580"/>
                    <a:pt x="60960" y="67628"/>
                  </a:cubicBezTo>
                  <a:lnTo>
                    <a:pt x="61913" y="71438"/>
                  </a:lnTo>
                  <a:cubicBezTo>
                    <a:pt x="60960" y="70485"/>
                    <a:pt x="59055" y="70485"/>
                    <a:pt x="58103" y="70485"/>
                  </a:cubicBezTo>
                  <a:cubicBezTo>
                    <a:pt x="58103" y="69532"/>
                    <a:pt x="57150" y="68580"/>
                    <a:pt x="58103" y="67628"/>
                  </a:cubicBezTo>
                  <a:lnTo>
                    <a:pt x="60960" y="66675"/>
                  </a:lnTo>
                  <a:cubicBezTo>
                    <a:pt x="61913" y="65722"/>
                    <a:pt x="63818" y="64770"/>
                    <a:pt x="61913" y="62865"/>
                  </a:cubicBezTo>
                  <a:cubicBezTo>
                    <a:pt x="61913" y="62865"/>
                    <a:pt x="62865" y="62865"/>
                    <a:pt x="62865" y="61913"/>
                  </a:cubicBezTo>
                  <a:lnTo>
                    <a:pt x="61913" y="62865"/>
                  </a:lnTo>
                  <a:cubicBezTo>
                    <a:pt x="60960" y="63817"/>
                    <a:pt x="60008" y="64770"/>
                    <a:pt x="59055" y="64770"/>
                  </a:cubicBezTo>
                  <a:cubicBezTo>
                    <a:pt x="58103" y="64770"/>
                    <a:pt x="58103" y="65722"/>
                    <a:pt x="58103" y="66675"/>
                  </a:cubicBezTo>
                  <a:cubicBezTo>
                    <a:pt x="56197" y="67628"/>
                    <a:pt x="54293" y="69532"/>
                    <a:pt x="53340" y="71438"/>
                  </a:cubicBezTo>
                  <a:cubicBezTo>
                    <a:pt x="53340" y="69532"/>
                    <a:pt x="51435" y="71438"/>
                    <a:pt x="50483" y="70485"/>
                  </a:cubicBezTo>
                  <a:cubicBezTo>
                    <a:pt x="49530" y="69532"/>
                    <a:pt x="49530" y="70485"/>
                    <a:pt x="48578" y="71438"/>
                  </a:cubicBezTo>
                  <a:cubicBezTo>
                    <a:pt x="48578" y="72390"/>
                    <a:pt x="48578" y="73342"/>
                    <a:pt x="48578" y="74295"/>
                  </a:cubicBezTo>
                  <a:cubicBezTo>
                    <a:pt x="51435" y="75247"/>
                    <a:pt x="51435" y="74295"/>
                    <a:pt x="51435" y="73342"/>
                  </a:cubicBezTo>
                  <a:close/>
                  <a:moveTo>
                    <a:pt x="52388" y="17145"/>
                  </a:moveTo>
                  <a:cubicBezTo>
                    <a:pt x="52388" y="16192"/>
                    <a:pt x="52388" y="16192"/>
                    <a:pt x="52388" y="17145"/>
                  </a:cubicBezTo>
                  <a:cubicBezTo>
                    <a:pt x="53340" y="16192"/>
                    <a:pt x="55245" y="17145"/>
                    <a:pt x="55245" y="16192"/>
                  </a:cubicBezTo>
                  <a:cubicBezTo>
                    <a:pt x="55245" y="15240"/>
                    <a:pt x="54293" y="15240"/>
                    <a:pt x="54293" y="15240"/>
                  </a:cubicBezTo>
                  <a:cubicBezTo>
                    <a:pt x="53340" y="14288"/>
                    <a:pt x="51435" y="15240"/>
                    <a:pt x="51435" y="16192"/>
                  </a:cubicBezTo>
                  <a:cubicBezTo>
                    <a:pt x="49530" y="16192"/>
                    <a:pt x="51435" y="17145"/>
                    <a:pt x="52388" y="17145"/>
                  </a:cubicBezTo>
                  <a:close/>
                  <a:moveTo>
                    <a:pt x="53340" y="63817"/>
                  </a:moveTo>
                  <a:cubicBezTo>
                    <a:pt x="54293" y="61913"/>
                    <a:pt x="56197" y="62865"/>
                    <a:pt x="57150" y="61913"/>
                  </a:cubicBezTo>
                  <a:cubicBezTo>
                    <a:pt x="58103" y="61913"/>
                    <a:pt x="59055" y="62865"/>
                    <a:pt x="59055" y="60960"/>
                  </a:cubicBezTo>
                  <a:cubicBezTo>
                    <a:pt x="59055" y="60007"/>
                    <a:pt x="58103" y="59055"/>
                    <a:pt x="57150" y="59055"/>
                  </a:cubicBezTo>
                  <a:cubicBezTo>
                    <a:pt x="55245" y="59055"/>
                    <a:pt x="52388" y="59055"/>
                    <a:pt x="51435" y="61913"/>
                  </a:cubicBezTo>
                  <a:cubicBezTo>
                    <a:pt x="51435" y="62865"/>
                    <a:pt x="52388" y="62865"/>
                    <a:pt x="53340" y="63817"/>
                  </a:cubicBezTo>
                  <a:cubicBezTo>
                    <a:pt x="53340" y="64770"/>
                    <a:pt x="52388" y="64770"/>
                    <a:pt x="52388" y="65722"/>
                  </a:cubicBezTo>
                  <a:cubicBezTo>
                    <a:pt x="52388" y="66675"/>
                    <a:pt x="51435" y="66675"/>
                    <a:pt x="51435" y="67628"/>
                  </a:cubicBezTo>
                  <a:lnTo>
                    <a:pt x="52388" y="67628"/>
                  </a:lnTo>
                  <a:cubicBezTo>
                    <a:pt x="53340" y="67628"/>
                    <a:pt x="53340" y="66675"/>
                    <a:pt x="53340" y="65722"/>
                  </a:cubicBezTo>
                  <a:cubicBezTo>
                    <a:pt x="54293" y="64770"/>
                    <a:pt x="54293" y="63817"/>
                    <a:pt x="53340" y="63817"/>
                  </a:cubicBezTo>
                  <a:close/>
                  <a:moveTo>
                    <a:pt x="53340" y="57150"/>
                  </a:moveTo>
                  <a:cubicBezTo>
                    <a:pt x="53340" y="57150"/>
                    <a:pt x="54293" y="57150"/>
                    <a:pt x="53340" y="57150"/>
                  </a:cubicBezTo>
                  <a:cubicBezTo>
                    <a:pt x="54293" y="56197"/>
                    <a:pt x="53340" y="55245"/>
                    <a:pt x="53340" y="55245"/>
                  </a:cubicBezTo>
                  <a:cubicBezTo>
                    <a:pt x="52388" y="55245"/>
                    <a:pt x="52388" y="55245"/>
                    <a:pt x="52388" y="56197"/>
                  </a:cubicBezTo>
                  <a:cubicBezTo>
                    <a:pt x="52388" y="57150"/>
                    <a:pt x="52388" y="57150"/>
                    <a:pt x="53340" y="57150"/>
                  </a:cubicBezTo>
                  <a:close/>
                  <a:moveTo>
                    <a:pt x="54293" y="37147"/>
                  </a:moveTo>
                  <a:cubicBezTo>
                    <a:pt x="54293" y="37147"/>
                    <a:pt x="54293" y="38100"/>
                    <a:pt x="55245" y="38100"/>
                  </a:cubicBezTo>
                  <a:cubicBezTo>
                    <a:pt x="57150" y="38100"/>
                    <a:pt x="58103" y="37147"/>
                    <a:pt x="59055" y="36195"/>
                  </a:cubicBezTo>
                  <a:cubicBezTo>
                    <a:pt x="59055" y="35242"/>
                    <a:pt x="59055" y="35242"/>
                    <a:pt x="58103" y="35242"/>
                  </a:cubicBezTo>
                  <a:cubicBezTo>
                    <a:pt x="56197" y="36195"/>
                    <a:pt x="54293" y="35242"/>
                    <a:pt x="54293" y="37147"/>
                  </a:cubicBezTo>
                  <a:close/>
                  <a:moveTo>
                    <a:pt x="54293" y="81915"/>
                  </a:moveTo>
                  <a:cubicBezTo>
                    <a:pt x="54293" y="82867"/>
                    <a:pt x="55245" y="84772"/>
                    <a:pt x="57150" y="83820"/>
                  </a:cubicBezTo>
                  <a:cubicBezTo>
                    <a:pt x="59055" y="82867"/>
                    <a:pt x="56197" y="81915"/>
                    <a:pt x="57150" y="80963"/>
                  </a:cubicBezTo>
                  <a:cubicBezTo>
                    <a:pt x="57150" y="80963"/>
                    <a:pt x="57150" y="80010"/>
                    <a:pt x="57150" y="80010"/>
                  </a:cubicBezTo>
                  <a:lnTo>
                    <a:pt x="58103" y="79057"/>
                  </a:lnTo>
                  <a:cubicBezTo>
                    <a:pt x="58103" y="79057"/>
                    <a:pt x="58103" y="79057"/>
                    <a:pt x="58103" y="79057"/>
                  </a:cubicBezTo>
                  <a:cubicBezTo>
                    <a:pt x="58103" y="79057"/>
                    <a:pt x="58103" y="80010"/>
                    <a:pt x="57150" y="80010"/>
                  </a:cubicBezTo>
                  <a:cubicBezTo>
                    <a:pt x="55245" y="80010"/>
                    <a:pt x="53340" y="80010"/>
                    <a:pt x="54293" y="81915"/>
                  </a:cubicBezTo>
                  <a:close/>
                  <a:moveTo>
                    <a:pt x="71438" y="98107"/>
                  </a:moveTo>
                  <a:cubicBezTo>
                    <a:pt x="70485" y="97155"/>
                    <a:pt x="69533" y="98107"/>
                    <a:pt x="68580" y="98107"/>
                  </a:cubicBezTo>
                  <a:cubicBezTo>
                    <a:pt x="68580" y="97155"/>
                    <a:pt x="67628" y="96203"/>
                    <a:pt x="67628" y="95250"/>
                  </a:cubicBezTo>
                  <a:cubicBezTo>
                    <a:pt x="66675" y="93345"/>
                    <a:pt x="67628" y="92392"/>
                    <a:pt x="69533" y="91440"/>
                  </a:cubicBezTo>
                  <a:cubicBezTo>
                    <a:pt x="70485" y="91440"/>
                    <a:pt x="71438" y="92392"/>
                    <a:pt x="71438" y="90488"/>
                  </a:cubicBezTo>
                  <a:cubicBezTo>
                    <a:pt x="71438" y="89535"/>
                    <a:pt x="70485" y="89535"/>
                    <a:pt x="69533" y="89535"/>
                  </a:cubicBezTo>
                  <a:cubicBezTo>
                    <a:pt x="67628" y="89535"/>
                    <a:pt x="66675" y="89535"/>
                    <a:pt x="64770" y="90488"/>
                  </a:cubicBezTo>
                  <a:cubicBezTo>
                    <a:pt x="63818" y="89535"/>
                    <a:pt x="63818" y="89535"/>
                    <a:pt x="62865" y="89535"/>
                  </a:cubicBezTo>
                  <a:cubicBezTo>
                    <a:pt x="61913" y="89535"/>
                    <a:pt x="60960" y="89535"/>
                    <a:pt x="60960" y="88582"/>
                  </a:cubicBezTo>
                  <a:cubicBezTo>
                    <a:pt x="60960" y="87630"/>
                    <a:pt x="61913" y="87630"/>
                    <a:pt x="62865" y="86678"/>
                  </a:cubicBezTo>
                  <a:cubicBezTo>
                    <a:pt x="65722" y="85725"/>
                    <a:pt x="67628" y="86678"/>
                    <a:pt x="69533" y="86678"/>
                  </a:cubicBezTo>
                  <a:cubicBezTo>
                    <a:pt x="69533" y="86678"/>
                    <a:pt x="70485" y="86678"/>
                    <a:pt x="70485" y="85725"/>
                  </a:cubicBezTo>
                  <a:cubicBezTo>
                    <a:pt x="70485" y="84772"/>
                    <a:pt x="70485" y="85725"/>
                    <a:pt x="70485" y="84772"/>
                  </a:cubicBezTo>
                  <a:cubicBezTo>
                    <a:pt x="66675" y="83820"/>
                    <a:pt x="66675" y="80963"/>
                    <a:pt x="65722" y="78105"/>
                  </a:cubicBezTo>
                  <a:cubicBezTo>
                    <a:pt x="65722" y="77153"/>
                    <a:pt x="65722" y="76200"/>
                    <a:pt x="64770" y="77153"/>
                  </a:cubicBezTo>
                  <a:cubicBezTo>
                    <a:pt x="63818" y="79057"/>
                    <a:pt x="60960" y="78105"/>
                    <a:pt x="60960" y="80010"/>
                  </a:cubicBezTo>
                  <a:cubicBezTo>
                    <a:pt x="60008" y="82867"/>
                    <a:pt x="58103" y="84772"/>
                    <a:pt x="56197" y="86678"/>
                  </a:cubicBezTo>
                  <a:cubicBezTo>
                    <a:pt x="55245" y="87630"/>
                    <a:pt x="54293" y="89535"/>
                    <a:pt x="56197" y="90488"/>
                  </a:cubicBezTo>
                  <a:cubicBezTo>
                    <a:pt x="57150" y="91440"/>
                    <a:pt x="58103" y="92392"/>
                    <a:pt x="60008" y="91440"/>
                  </a:cubicBezTo>
                  <a:cubicBezTo>
                    <a:pt x="61913" y="89535"/>
                    <a:pt x="62865" y="91440"/>
                    <a:pt x="64770" y="92392"/>
                  </a:cubicBezTo>
                  <a:cubicBezTo>
                    <a:pt x="64770" y="94297"/>
                    <a:pt x="67628" y="95250"/>
                    <a:pt x="66675" y="97155"/>
                  </a:cubicBezTo>
                  <a:cubicBezTo>
                    <a:pt x="66675" y="98107"/>
                    <a:pt x="66675" y="99060"/>
                    <a:pt x="67628" y="100013"/>
                  </a:cubicBezTo>
                  <a:cubicBezTo>
                    <a:pt x="69533" y="100013"/>
                    <a:pt x="69533" y="99060"/>
                    <a:pt x="70485" y="98107"/>
                  </a:cubicBezTo>
                  <a:cubicBezTo>
                    <a:pt x="71438" y="98107"/>
                    <a:pt x="72390" y="98107"/>
                    <a:pt x="72390" y="100013"/>
                  </a:cubicBezTo>
                  <a:cubicBezTo>
                    <a:pt x="72390" y="100965"/>
                    <a:pt x="71438" y="100965"/>
                    <a:pt x="72390" y="101917"/>
                  </a:cubicBezTo>
                  <a:cubicBezTo>
                    <a:pt x="73343" y="101917"/>
                    <a:pt x="74295" y="100965"/>
                    <a:pt x="74295" y="100965"/>
                  </a:cubicBezTo>
                  <a:cubicBezTo>
                    <a:pt x="72390" y="100013"/>
                    <a:pt x="72390" y="99060"/>
                    <a:pt x="71438" y="98107"/>
                  </a:cubicBezTo>
                  <a:close/>
                  <a:moveTo>
                    <a:pt x="55245" y="30480"/>
                  </a:moveTo>
                  <a:cubicBezTo>
                    <a:pt x="56197" y="31432"/>
                    <a:pt x="56197" y="32385"/>
                    <a:pt x="57150" y="32385"/>
                  </a:cubicBezTo>
                  <a:cubicBezTo>
                    <a:pt x="58103" y="32385"/>
                    <a:pt x="58103" y="32385"/>
                    <a:pt x="58103" y="31432"/>
                  </a:cubicBezTo>
                  <a:cubicBezTo>
                    <a:pt x="58103" y="30480"/>
                    <a:pt x="57150" y="29528"/>
                    <a:pt x="55245" y="30480"/>
                  </a:cubicBezTo>
                  <a:cubicBezTo>
                    <a:pt x="55245" y="29528"/>
                    <a:pt x="55245" y="29528"/>
                    <a:pt x="55245" y="30480"/>
                  </a:cubicBezTo>
                  <a:close/>
                  <a:moveTo>
                    <a:pt x="57150" y="48578"/>
                  </a:moveTo>
                  <a:cubicBezTo>
                    <a:pt x="57150" y="48578"/>
                    <a:pt x="57150" y="48578"/>
                    <a:pt x="57150" y="48578"/>
                  </a:cubicBezTo>
                  <a:cubicBezTo>
                    <a:pt x="58103" y="47625"/>
                    <a:pt x="57150" y="47625"/>
                    <a:pt x="57150" y="47625"/>
                  </a:cubicBezTo>
                  <a:cubicBezTo>
                    <a:pt x="56197" y="47625"/>
                    <a:pt x="56197" y="47625"/>
                    <a:pt x="57150" y="48578"/>
                  </a:cubicBezTo>
                  <a:cubicBezTo>
                    <a:pt x="56197" y="48578"/>
                    <a:pt x="56197" y="48578"/>
                    <a:pt x="57150" y="48578"/>
                  </a:cubicBezTo>
                  <a:close/>
                  <a:moveTo>
                    <a:pt x="57150" y="89535"/>
                  </a:moveTo>
                  <a:cubicBezTo>
                    <a:pt x="57150" y="89535"/>
                    <a:pt x="57150" y="89535"/>
                    <a:pt x="57150" y="89535"/>
                  </a:cubicBezTo>
                  <a:lnTo>
                    <a:pt x="57150" y="89535"/>
                  </a:lnTo>
                  <a:cubicBezTo>
                    <a:pt x="57150" y="90488"/>
                    <a:pt x="56197" y="90488"/>
                    <a:pt x="57150" y="89535"/>
                  </a:cubicBezTo>
                  <a:cubicBezTo>
                    <a:pt x="56197" y="89535"/>
                    <a:pt x="57150" y="89535"/>
                    <a:pt x="57150" y="89535"/>
                  </a:cubicBezTo>
                  <a:close/>
                  <a:moveTo>
                    <a:pt x="59055" y="55245"/>
                  </a:moveTo>
                  <a:cubicBezTo>
                    <a:pt x="59055" y="56197"/>
                    <a:pt x="60008" y="56197"/>
                    <a:pt x="59055" y="55245"/>
                  </a:cubicBezTo>
                  <a:cubicBezTo>
                    <a:pt x="60008" y="56197"/>
                    <a:pt x="60008" y="55245"/>
                    <a:pt x="59055" y="55245"/>
                  </a:cubicBezTo>
                  <a:cubicBezTo>
                    <a:pt x="60008" y="55245"/>
                    <a:pt x="59055" y="55245"/>
                    <a:pt x="59055" y="55245"/>
                  </a:cubicBezTo>
                  <a:cubicBezTo>
                    <a:pt x="59055" y="55245"/>
                    <a:pt x="59055" y="55245"/>
                    <a:pt x="59055" y="55245"/>
                  </a:cubicBezTo>
                  <a:close/>
                  <a:moveTo>
                    <a:pt x="60960" y="48578"/>
                  </a:moveTo>
                  <a:cubicBezTo>
                    <a:pt x="62865" y="48578"/>
                    <a:pt x="62865" y="46672"/>
                    <a:pt x="62865" y="45720"/>
                  </a:cubicBezTo>
                  <a:lnTo>
                    <a:pt x="62865" y="45720"/>
                  </a:lnTo>
                  <a:cubicBezTo>
                    <a:pt x="60960" y="44767"/>
                    <a:pt x="60008" y="45720"/>
                    <a:pt x="60960" y="48578"/>
                  </a:cubicBezTo>
                  <a:cubicBezTo>
                    <a:pt x="60008" y="48578"/>
                    <a:pt x="60008" y="48578"/>
                    <a:pt x="60960" y="48578"/>
                  </a:cubicBezTo>
                  <a:close/>
                  <a:moveTo>
                    <a:pt x="61913" y="77153"/>
                  </a:moveTo>
                  <a:cubicBezTo>
                    <a:pt x="60960" y="77153"/>
                    <a:pt x="60960" y="78105"/>
                    <a:pt x="60960" y="78105"/>
                  </a:cubicBezTo>
                  <a:cubicBezTo>
                    <a:pt x="60960" y="78105"/>
                    <a:pt x="60960" y="79057"/>
                    <a:pt x="61913" y="79057"/>
                  </a:cubicBezTo>
                  <a:cubicBezTo>
                    <a:pt x="61913" y="79057"/>
                    <a:pt x="62865" y="79057"/>
                    <a:pt x="61913" y="77153"/>
                  </a:cubicBezTo>
                  <a:cubicBezTo>
                    <a:pt x="62865" y="78105"/>
                    <a:pt x="62865" y="77153"/>
                    <a:pt x="61913" y="77153"/>
                  </a:cubicBezTo>
                  <a:close/>
                  <a:moveTo>
                    <a:pt x="62865" y="93345"/>
                  </a:moveTo>
                  <a:cubicBezTo>
                    <a:pt x="62865" y="92392"/>
                    <a:pt x="63818" y="91440"/>
                    <a:pt x="64770" y="91440"/>
                  </a:cubicBezTo>
                  <a:cubicBezTo>
                    <a:pt x="64770" y="92392"/>
                    <a:pt x="64770" y="93345"/>
                    <a:pt x="62865" y="93345"/>
                  </a:cubicBezTo>
                  <a:close/>
                  <a:moveTo>
                    <a:pt x="64770" y="55245"/>
                  </a:moveTo>
                  <a:cubicBezTo>
                    <a:pt x="64770" y="54292"/>
                    <a:pt x="64770" y="53340"/>
                    <a:pt x="63818" y="53340"/>
                  </a:cubicBezTo>
                  <a:cubicBezTo>
                    <a:pt x="63818" y="53340"/>
                    <a:pt x="63818" y="53340"/>
                    <a:pt x="63818" y="54292"/>
                  </a:cubicBezTo>
                  <a:cubicBezTo>
                    <a:pt x="63818" y="55245"/>
                    <a:pt x="64770" y="55245"/>
                    <a:pt x="64770" y="55245"/>
                  </a:cubicBezTo>
                  <a:cubicBezTo>
                    <a:pt x="65722" y="56197"/>
                    <a:pt x="67628" y="58103"/>
                    <a:pt x="68580" y="57150"/>
                  </a:cubicBezTo>
                  <a:cubicBezTo>
                    <a:pt x="69533" y="57150"/>
                    <a:pt x="69533" y="55245"/>
                    <a:pt x="69533" y="54292"/>
                  </a:cubicBezTo>
                  <a:cubicBezTo>
                    <a:pt x="69533" y="54292"/>
                    <a:pt x="70485" y="54292"/>
                    <a:pt x="70485" y="54292"/>
                  </a:cubicBezTo>
                  <a:cubicBezTo>
                    <a:pt x="70485" y="54292"/>
                    <a:pt x="71438" y="54292"/>
                    <a:pt x="71438" y="53340"/>
                  </a:cubicBezTo>
                  <a:cubicBezTo>
                    <a:pt x="71438" y="53340"/>
                    <a:pt x="71438" y="52388"/>
                    <a:pt x="71438" y="52388"/>
                  </a:cubicBezTo>
                  <a:lnTo>
                    <a:pt x="70485" y="53340"/>
                  </a:lnTo>
                  <a:lnTo>
                    <a:pt x="69533" y="54292"/>
                  </a:lnTo>
                  <a:cubicBezTo>
                    <a:pt x="68580" y="55245"/>
                    <a:pt x="66675" y="54292"/>
                    <a:pt x="64770" y="55245"/>
                  </a:cubicBezTo>
                  <a:close/>
                  <a:moveTo>
                    <a:pt x="63818" y="23813"/>
                  </a:moveTo>
                  <a:cubicBezTo>
                    <a:pt x="63818" y="24765"/>
                    <a:pt x="63818" y="24765"/>
                    <a:pt x="63818" y="23813"/>
                  </a:cubicBezTo>
                  <a:cubicBezTo>
                    <a:pt x="64770" y="24765"/>
                    <a:pt x="64770" y="23813"/>
                    <a:pt x="64770" y="23813"/>
                  </a:cubicBezTo>
                  <a:cubicBezTo>
                    <a:pt x="64770" y="23813"/>
                    <a:pt x="63818" y="23813"/>
                    <a:pt x="63818" y="23813"/>
                  </a:cubicBezTo>
                  <a:lnTo>
                    <a:pt x="63818" y="23813"/>
                  </a:lnTo>
                  <a:close/>
                  <a:moveTo>
                    <a:pt x="64770" y="57150"/>
                  </a:moveTo>
                  <a:cubicBezTo>
                    <a:pt x="63818" y="57150"/>
                    <a:pt x="63818" y="58103"/>
                    <a:pt x="64770" y="57150"/>
                  </a:cubicBezTo>
                  <a:cubicBezTo>
                    <a:pt x="63818" y="59055"/>
                    <a:pt x="63818" y="59055"/>
                    <a:pt x="64770" y="59055"/>
                  </a:cubicBezTo>
                  <a:cubicBezTo>
                    <a:pt x="64770" y="60007"/>
                    <a:pt x="65722" y="59055"/>
                    <a:pt x="64770" y="57150"/>
                  </a:cubicBezTo>
                  <a:cubicBezTo>
                    <a:pt x="65722" y="58103"/>
                    <a:pt x="64770" y="58103"/>
                    <a:pt x="64770" y="57150"/>
                  </a:cubicBezTo>
                  <a:close/>
                  <a:moveTo>
                    <a:pt x="64770" y="28575"/>
                  </a:moveTo>
                  <a:cubicBezTo>
                    <a:pt x="64770" y="28575"/>
                    <a:pt x="63818" y="28575"/>
                    <a:pt x="64770" y="28575"/>
                  </a:cubicBezTo>
                  <a:cubicBezTo>
                    <a:pt x="63818" y="30480"/>
                    <a:pt x="63818" y="30480"/>
                    <a:pt x="64770" y="30480"/>
                  </a:cubicBezTo>
                  <a:cubicBezTo>
                    <a:pt x="65722" y="30480"/>
                    <a:pt x="65722" y="29528"/>
                    <a:pt x="64770" y="28575"/>
                  </a:cubicBezTo>
                  <a:cubicBezTo>
                    <a:pt x="65722" y="28575"/>
                    <a:pt x="65722" y="28575"/>
                    <a:pt x="64770" y="28575"/>
                  </a:cubicBezTo>
                  <a:close/>
                  <a:moveTo>
                    <a:pt x="68580" y="112395"/>
                  </a:moveTo>
                  <a:cubicBezTo>
                    <a:pt x="67628" y="112395"/>
                    <a:pt x="66675" y="112395"/>
                    <a:pt x="65722" y="113347"/>
                  </a:cubicBezTo>
                  <a:cubicBezTo>
                    <a:pt x="65722" y="114300"/>
                    <a:pt x="66675" y="114300"/>
                    <a:pt x="67628" y="114300"/>
                  </a:cubicBezTo>
                  <a:cubicBezTo>
                    <a:pt x="68580" y="114300"/>
                    <a:pt x="70485" y="115253"/>
                    <a:pt x="70485" y="113347"/>
                  </a:cubicBezTo>
                  <a:cubicBezTo>
                    <a:pt x="70485" y="112395"/>
                    <a:pt x="69533" y="112395"/>
                    <a:pt x="68580" y="112395"/>
                  </a:cubicBezTo>
                  <a:close/>
                  <a:moveTo>
                    <a:pt x="74295" y="76200"/>
                  </a:moveTo>
                  <a:lnTo>
                    <a:pt x="72390" y="76200"/>
                  </a:lnTo>
                  <a:cubicBezTo>
                    <a:pt x="72390" y="74295"/>
                    <a:pt x="75247" y="73342"/>
                    <a:pt x="74295" y="71438"/>
                  </a:cubicBezTo>
                  <a:cubicBezTo>
                    <a:pt x="73343" y="69532"/>
                    <a:pt x="72390" y="68580"/>
                    <a:pt x="70485" y="67628"/>
                  </a:cubicBezTo>
                  <a:cubicBezTo>
                    <a:pt x="68580" y="66675"/>
                    <a:pt x="69533" y="69532"/>
                    <a:pt x="67628" y="70485"/>
                  </a:cubicBezTo>
                  <a:cubicBezTo>
                    <a:pt x="67628" y="70485"/>
                    <a:pt x="66675" y="70485"/>
                    <a:pt x="66675" y="70485"/>
                  </a:cubicBezTo>
                  <a:cubicBezTo>
                    <a:pt x="67628" y="72390"/>
                    <a:pt x="67628" y="73342"/>
                    <a:pt x="65722" y="74295"/>
                  </a:cubicBezTo>
                  <a:cubicBezTo>
                    <a:pt x="65722" y="74295"/>
                    <a:pt x="65722" y="75247"/>
                    <a:pt x="65722" y="75247"/>
                  </a:cubicBezTo>
                  <a:cubicBezTo>
                    <a:pt x="65722" y="75247"/>
                    <a:pt x="66675" y="75247"/>
                    <a:pt x="66675" y="75247"/>
                  </a:cubicBezTo>
                  <a:cubicBezTo>
                    <a:pt x="68580" y="74295"/>
                    <a:pt x="69533" y="74295"/>
                    <a:pt x="71438" y="75247"/>
                  </a:cubicBezTo>
                  <a:cubicBezTo>
                    <a:pt x="73343" y="76200"/>
                    <a:pt x="73343" y="76200"/>
                    <a:pt x="74295" y="76200"/>
                  </a:cubicBezTo>
                  <a:cubicBezTo>
                    <a:pt x="75247" y="77153"/>
                    <a:pt x="76200" y="77153"/>
                    <a:pt x="76200" y="77153"/>
                  </a:cubicBezTo>
                  <a:cubicBezTo>
                    <a:pt x="76200" y="76200"/>
                    <a:pt x="74295" y="76200"/>
                    <a:pt x="74295" y="76200"/>
                  </a:cubicBezTo>
                  <a:close/>
                  <a:moveTo>
                    <a:pt x="66675" y="52388"/>
                  </a:moveTo>
                  <a:lnTo>
                    <a:pt x="66675" y="52388"/>
                  </a:lnTo>
                  <a:cubicBezTo>
                    <a:pt x="67628" y="52388"/>
                    <a:pt x="67628" y="52388"/>
                    <a:pt x="66675" y="52388"/>
                  </a:cubicBezTo>
                  <a:cubicBezTo>
                    <a:pt x="67628" y="51435"/>
                    <a:pt x="67628" y="51435"/>
                    <a:pt x="66675" y="52388"/>
                  </a:cubicBezTo>
                  <a:cubicBezTo>
                    <a:pt x="66675" y="51435"/>
                    <a:pt x="66675" y="51435"/>
                    <a:pt x="66675" y="52388"/>
                  </a:cubicBezTo>
                  <a:close/>
                  <a:moveTo>
                    <a:pt x="71438" y="108585"/>
                  </a:moveTo>
                  <a:cubicBezTo>
                    <a:pt x="71438" y="107632"/>
                    <a:pt x="71438" y="106680"/>
                    <a:pt x="70485" y="106680"/>
                  </a:cubicBezTo>
                  <a:cubicBezTo>
                    <a:pt x="69533" y="106680"/>
                    <a:pt x="67628" y="107632"/>
                    <a:pt x="67628" y="108585"/>
                  </a:cubicBezTo>
                  <a:cubicBezTo>
                    <a:pt x="67628" y="109538"/>
                    <a:pt x="68580" y="109538"/>
                    <a:pt x="69533" y="109538"/>
                  </a:cubicBezTo>
                  <a:cubicBezTo>
                    <a:pt x="70485" y="109538"/>
                    <a:pt x="71438" y="109538"/>
                    <a:pt x="71438" y="108585"/>
                  </a:cubicBezTo>
                  <a:close/>
                  <a:moveTo>
                    <a:pt x="69533" y="80010"/>
                  </a:moveTo>
                  <a:cubicBezTo>
                    <a:pt x="68580" y="80010"/>
                    <a:pt x="67628" y="80963"/>
                    <a:pt x="67628" y="81915"/>
                  </a:cubicBezTo>
                  <a:cubicBezTo>
                    <a:pt x="67628" y="82867"/>
                    <a:pt x="67628" y="82867"/>
                    <a:pt x="68580" y="83820"/>
                  </a:cubicBezTo>
                  <a:cubicBezTo>
                    <a:pt x="70485" y="82867"/>
                    <a:pt x="69533" y="81915"/>
                    <a:pt x="69533" y="80010"/>
                  </a:cubicBezTo>
                  <a:cubicBezTo>
                    <a:pt x="70485" y="80010"/>
                    <a:pt x="69533" y="80010"/>
                    <a:pt x="69533" y="80010"/>
                  </a:cubicBezTo>
                  <a:close/>
                  <a:moveTo>
                    <a:pt x="69533" y="29528"/>
                  </a:moveTo>
                  <a:cubicBezTo>
                    <a:pt x="69533" y="30480"/>
                    <a:pt x="70485" y="29528"/>
                    <a:pt x="69533" y="29528"/>
                  </a:cubicBezTo>
                  <a:lnTo>
                    <a:pt x="69533" y="27622"/>
                  </a:lnTo>
                  <a:cubicBezTo>
                    <a:pt x="69533" y="27622"/>
                    <a:pt x="68580" y="28575"/>
                    <a:pt x="69533" y="29528"/>
                  </a:cubicBezTo>
                  <a:cubicBezTo>
                    <a:pt x="68580" y="29528"/>
                    <a:pt x="68580" y="29528"/>
                    <a:pt x="69533" y="29528"/>
                  </a:cubicBezTo>
                  <a:close/>
                  <a:moveTo>
                    <a:pt x="68580" y="20955"/>
                  </a:moveTo>
                  <a:cubicBezTo>
                    <a:pt x="68580" y="21907"/>
                    <a:pt x="68580" y="21907"/>
                    <a:pt x="68580" y="20955"/>
                  </a:cubicBezTo>
                  <a:cubicBezTo>
                    <a:pt x="69533" y="21907"/>
                    <a:pt x="69533" y="21907"/>
                    <a:pt x="68580" y="20955"/>
                  </a:cubicBezTo>
                  <a:cubicBezTo>
                    <a:pt x="70485" y="20955"/>
                    <a:pt x="70485" y="20003"/>
                    <a:pt x="68580" y="20955"/>
                  </a:cubicBezTo>
                  <a:cubicBezTo>
                    <a:pt x="69533" y="20003"/>
                    <a:pt x="68580" y="20955"/>
                    <a:pt x="68580" y="20955"/>
                  </a:cubicBezTo>
                  <a:close/>
                  <a:moveTo>
                    <a:pt x="71438" y="40005"/>
                  </a:moveTo>
                  <a:cubicBezTo>
                    <a:pt x="71438" y="40957"/>
                    <a:pt x="71438" y="40957"/>
                    <a:pt x="72390" y="40957"/>
                  </a:cubicBezTo>
                  <a:cubicBezTo>
                    <a:pt x="73343" y="40957"/>
                    <a:pt x="73343" y="40957"/>
                    <a:pt x="73343" y="40005"/>
                  </a:cubicBezTo>
                  <a:cubicBezTo>
                    <a:pt x="73343" y="40005"/>
                    <a:pt x="73343" y="40005"/>
                    <a:pt x="71438" y="40005"/>
                  </a:cubicBezTo>
                  <a:cubicBezTo>
                    <a:pt x="72390" y="40005"/>
                    <a:pt x="71438" y="40005"/>
                    <a:pt x="71438" y="40005"/>
                  </a:cubicBezTo>
                  <a:close/>
                  <a:moveTo>
                    <a:pt x="74295" y="61913"/>
                  </a:moveTo>
                  <a:cubicBezTo>
                    <a:pt x="73343" y="61913"/>
                    <a:pt x="72390" y="62865"/>
                    <a:pt x="72390" y="63817"/>
                  </a:cubicBezTo>
                  <a:cubicBezTo>
                    <a:pt x="72390" y="64770"/>
                    <a:pt x="72390" y="65722"/>
                    <a:pt x="73343" y="65722"/>
                  </a:cubicBezTo>
                  <a:cubicBezTo>
                    <a:pt x="75247" y="65722"/>
                    <a:pt x="75247" y="64770"/>
                    <a:pt x="75247" y="63817"/>
                  </a:cubicBezTo>
                  <a:cubicBezTo>
                    <a:pt x="75247" y="62865"/>
                    <a:pt x="75247" y="61913"/>
                    <a:pt x="74295" y="61913"/>
                  </a:cubicBezTo>
                  <a:close/>
                  <a:moveTo>
                    <a:pt x="74295" y="113347"/>
                  </a:moveTo>
                  <a:cubicBezTo>
                    <a:pt x="75247" y="113347"/>
                    <a:pt x="77153" y="114300"/>
                    <a:pt x="78105" y="113347"/>
                  </a:cubicBezTo>
                  <a:cubicBezTo>
                    <a:pt x="78105" y="113347"/>
                    <a:pt x="78105" y="112395"/>
                    <a:pt x="78105" y="112395"/>
                  </a:cubicBezTo>
                  <a:cubicBezTo>
                    <a:pt x="77153" y="110490"/>
                    <a:pt x="76200" y="112395"/>
                    <a:pt x="75247" y="112395"/>
                  </a:cubicBezTo>
                  <a:cubicBezTo>
                    <a:pt x="74295" y="112395"/>
                    <a:pt x="74295" y="111442"/>
                    <a:pt x="73343" y="112395"/>
                  </a:cubicBezTo>
                  <a:cubicBezTo>
                    <a:pt x="73343" y="112395"/>
                    <a:pt x="73343" y="113347"/>
                    <a:pt x="74295" y="113347"/>
                  </a:cubicBezTo>
                  <a:close/>
                  <a:moveTo>
                    <a:pt x="79058" y="73342"/>
                  </a:moveTo>
                  <a:cubicBezTo>
                    <a:pt x="78105" y="73342"/>
                    <a:pt x="77153" y="73342"/>
                    <a:pt x="77153" y="74295"/>
                  </a:cubicBezTo>
                  <a:cubicBezTo>
                    <a:pt x="78105" y="79057"/>
                    <a:pt x="74295" y="82867"/>
                    <a:pt x="73343" y="86678"/>
                  </a:cubicBezTo>
                  <a:cubicBezTo>
                    <a:pt x="73343" y="86678"/>
                    <a:pt x="72390" y="87630"/>
                    <a:pt x="73343" y="87630"/>
                  </a:cubicBezTo>
                  <a:cubicBezTo>
                    <a:pt x="73343" y="87630"/>
                    <a:pt x="74295" y="87630"/>
                    <a:pt x="74295" y="87630"/>
                  </a:cubicBezTo>
                  <a:cubicBezTo>
                    <a:pt x="76200" y="85725"/>
                    <a:pt x="77153" y="86678"/>
                    <a:pt x="79058" y="88582"/>
                  </a:cubicBezTo>
                  <a:cubicBezTo>
                    <a:pt x="80963" y="89535"/>
                    <a:pt x="81915" y="88582"/>
                    <a:pt x="82868" y="85725"/>
                  </a:cubicBezTo>
                  <a:cubicBezTo>
                    <a:pt x="81915" y="83820"/>
                    <a:pt x="85725" y="82867"/>
                    <a:pt x="83820" y="80963"/>
                  </a:cubicBezTo>
                  <a:cubicBezTo>
                    <a:pt x="83820" y="78105"/>
                    <a:pt x="83820" y="78105"/>
                    <a:pt x="81915" y="79057"/>
                  </a:cubicBezTo>
                  <a:cubicBezTo>
                    <a:pt x="80010" y="80010"/>
                    <a:pt x="79058" y="78105"/>
                    <a:pt x="79058" y="77153"/>
                  </a:cubicBezTo>
                  <a:cubicBezTo>
                    <a:pt x="79058" y="76200"/>
                    <a:pt x="80010" y="76200"/>
                    <a:pt x="80010" y="75247"/>
                  </a:cubicBezTo>
                  <a:cubicBezTo>
                    <a:pt x="80963" y="74295"/>
                    <a:pt x="80010" y="73342"/>
                    <a:pt x="79058" y="73342"/>
                  </a:cubicBezTo>
                  <a:close/>
                  <a:moveTo>
                    <a:pt x="80010" y="124778"/>
                  </a:moveTo>
                  <a:cubicBezTo>
                    <a:pt x="80010" y="123825"/>
                    <a:pt x="79058" y="123825"/>
                    <a:pt x="80010" y="124778"/>
                  </a:cubicBezTo>
                  <a:cubicBezTo>
                    <a:pt x="76200" y="124778"/>
                    <a:pt x="76200" y="122872"/>
                    <a:pt x="75247" y="120967"/>
                  </a:cubicBezTo>
                  <a:cubicBezTo>
                    <a:pt x="75247" y="120967"/>
                    <a:pt x="76200" y="121920"/>
                    <a:pt x="76200" y="121920"/>
                  </a:cubicBezTo>
                  <a:cubicBezTo>
                    <a:pt x="76200" y="121920"/>
                    <a:pt x="77153" y="122872"/>
                    <a:pt x="78105" y="121920"/>
                  </a:cubicBezTo>
                  <a:cubicBezTo>
                    <a:pt x="78105" y="121920"/>
                    <a:pt x="78105" y="121920"/>
                    <a:pt x="78105" y="120967"/>
                  </a:cubicBezTo>
                  <a:cubicBezTo>
                    <a:pt x="78105" y="120015"/>
                    <a:pt x="77153" y="120015"/>
                    <a:pt x="76200" y="120015"/>
                  </a:cubicBezTo>
                  <a:cubicBezTo>
                    <a:pt x="75247" y="120015"/>
                    <a:pt x="75247" y="120015"/>
                    <a:pt x="75247" y="120967"/>
                  </a:cubicBezTo>
                  <a:cubicBezTo>
                    <a:pt x="74295" y="120967"/>
                    <a:pt x="73343" y="120967"/>
                    <a:pt x="73343" y="121920"/>
                  </a:cubicBezTo>
                  <a:cubicBezTo>
                    <a:pt x="73343" y="123825"/>
                    <a:pt x="77153" y="126682"/>
                    <a:pt x="80010" y="124778"/>
                  </a:cubicBezTo>
                  <a:cubicBezTo>
                    <a:pt x="79058" y="125730"/>
                    <a:pt x="80010" y="124778"/>
                    <a:pt x="80010" y="124778"/>
                  </a:cubicBezTo>
                  <a:close/>
                  <a:moveTo>
                    <a:pt x="76200" y="100965"/>
                  </a:moveTo>
                  <a:cubicBezTo>
                    <a:pt x="76200" y="100013"/>
                    <a:pt x="75247" y="100013"/>
                    <a:pt x="74295" y="100013"/>
                  </a:cubicBezTo>
                  <a:cubicBezTo>
                    <a:pt x="73343" y="100013"/>
                    <a:pt x="74295" y="100965"/>
                    <a:pt x="74295" y="101917"/>
                  </a:cubicBezTo>
                  <a:cubicBezTo>
                    <a:pt x="74295" y="104775"/>
                    <a:pt x="76200" y="106680"/>
                    <a:pt x="78105" y="106680"/>
                  </a:cubicBezTo>
                  <a:cubicBezTo>
                    <a:pt x="79058" y="106680"/>
                    <a:pt x="79058" y="105728"/>
                    <a:pt x="79058" y="104775"/>
                  </a:cubicBezTo>
                  <a:cubicBezTo>
                    <a:pt x="80963" y="101917"/>
                    <a:pt x="77153" y="102870"/>
                    <a:pt x="76200" y="100965"/>
                  </a:cubicBezTo>
                  <a:close/>
                  <a:moveTo>
                    <a:pt x="83820" y="92392"/>
                  </a:moveTo>
                  <a:cubicBezTo>
                    <a:pt x="81915" y="92392"/>
                    <a:pt x="80010" y="93345"/>
                    <a:pt x="78105" y="91440"/>
                  </a:cubicBezTo>
                  <a:cubicBezTo>
                    <a:pt x="77153" y="90488"/>
                    <a:pt x="76200" y="90488"/>
                    <a:pt x="75247" y="91440"/>
                  </a:cubicBezTo>
                  <a:cubicBezTo>
                    <a:pt x="74295" y="92392"/>
                    <a:pt x="74295" y="93345"/>
                    <a:pt x="75247" y="94297"/>
                  </a:cubicBezTo>
                  <a:cubicBezTo>
                    <a:pt x="75247" y="95250"/>
                    <a:pt x="74295" y="96203"/>
                    <a:pt x="76200" y="96203"/>
                  </a:cubicBezTo>
                  <a:cubicBezTo>
                    <a:pt x="77153" y="96203"/>
                    <a:pt x="77153" y="96203"/>
                    <a:pt x="78105" y="95250"/>
                  </a:cubicBezTo>
                  <a:cubicBezTo>
                    <a:pt x="79058" y="95250"/>
                    <a:pt x="79058" y="94297"/>
                    <a:pt x="80010" y="95250"/>
                  </a:cubicBezTo>
                  <a:cubicBezTo>
                    <a:pt x="80963" y="96203"/>
                    <a:pt x="80010" y="97155"/>
                    <a:pt x="79058" y="97155"/>
                  </a:cubicBezTo>
                  <a:cubicBezTo>
                    <a:pt x="79058" y="97155"/>
                    <a:pt x="79058" y="97155"/>
                    <a:pt x="78105" y="98107"/>
                  </a:cubicBezTo>
                  <a:cubicBezTo>
                    <a:pt x="77153" y="98107"/>
                    <a:pt x="77153" y="99060"/>
                    <a:pt x="77153" y="100013"/>
                  </a:cubicBezTo>
                  <a:cubicBezTo>
                    <a:pt x="78105" y="100965"/>
                    <a:pt x="79058" y="100013"/>
                    <a:pt x="79058" y="100013"/>
                  </a:cubicBezTo>
                  <a:cubicBezTo>
                    <a:pt x="80010" y="98107"/>
                    <a:pt x="81915" y="97155"/>
                    <a:pt x="82868" y="95250"/>
                  </a:cubicBezTo>
                  <a:cubicBezTo>
                    <a:pt x="85725" y="93345"/>
                    <a:pt x="85725" y="92392"/>
                    <a:pt x="83820" y="92392"/>
                  </a:cubicBezTo>
                  <a:close/>
                  <a:moveTo>
                    <a:pt x="76200" y="116205"/>
                  </a:moveTo>
                  <a:cubicBezTo>
                    <a:pt x="76200" y="115253"/>
                    <a:pt x="75247" y="116205"/>
                    <a:pt x="76200" y="116205"/>
                  </a:cubicBezTo>
                  <a:cubicBezTo>
                    <a:pt x="75247" y="117157"/>
                    <a:pt x="75247" y="117157"/>
                    <a:pt x="75247" y="117157"/>
                  </a:cubicBezTo>
                  <a:cubicBezTo>
                    <a:pt x="76200" y="117157"/>
                    <a:pt x="76200" y="117157"/>
                    <a:pt x="76200" y="116205"/>
                  </a:cubicBezTo>
                  <a:cubicBezTo>
                    <a:pt x="76200" y="116205"/>
                    <a:pt x="76200" y="116205"/>
                    <a:pt x="76200" y="116205"/>
                  </a:cubicBezTo>
                  <a:close/>
                  <a:moveTo>
                    <a:pt x="75247" y="94297"/>
                  </a:moveTo>
                  <a:cubicBezTo>
                    <a:pt x="75247" y="93345"/>
                    <a:pt x="75247" y="93345"/>
                    <a:pt x="76200" y="93345"/>
                  </a:cubicBezTo>
                  <a:cubicBezTo>
                    <a:pt x="76200" y="93345"/>
                    <a:pt x="76200" y="93345"/>
                    <a:pt x="75247" y="94297"/>
                  </a:cubicBezTo>
                  <a:cubicBezTo>
                    <a:pt x="76200" y="94297"/>
                    <a:pt x="76200" y="94297"/>
                    <a:pt x="75247" y="94297"/>
                  </a:cubicBezTo>
                  <a:close/>
                  <a:moveTo>
                    <a:pt x="78105" y="68580"/>
                  </a:moveTo>
                  <a:cubicBezTo>
                    <a:pt x="78105" y="68580"/>
                    <a:pt x="79058" y="68580"/>
                    <a:pt x="78105" y="68580"/>
                  </a:cubicBezTo>
                  <a:cubicBezTo>
                    <a:pt x="80010" y="67628"/>
                    <a:pt x="78105" y="67628"/>
                    <a:pt x="78105" y="66675"/>
                  </a:cubicBezTo>
                  <a:lnTo>
                    <a:pt x="78105" y="65722"/>
                  </a:lnTo>
                  <a:cubicBezTo>
                    <a:pt x="78105" y="64770"/>
                    <a:pt x="79058" y="64770"/>
                    <a:pt x="78105" y="63817"/>
                  </a:cubicBezTo>
                  <a:cubicBezTo>
                    <a:pt x="78105" y="63817"/>
                    <a:pt x="77153" y="64770"/>
                    <a:pt x="77153" y="64770"/>
                  </a:cubicBezTo>
                  <a:cubicBezTo>
                    <a:pt x="77153" y="64770"/>
                    <a:pt x="76200" y="65722"/>
                    <a:pt x="76200" y="65722"/>
                  </a:cubicBezTo>
                  <a:cubicBezTo>
                    <a:pt x="76200" y="66675"/>
                    <a:pt x="78105" y="67628"/>
                    <a:pt x="78105" y="68580"/>
                  </a:cubicBezTo>
                  <a:close/>
                  <a:moveTo>
                    <a:pt x="80010" y="143828"/>
                  </a:moveTo>
                  <a:cubicBezTo>
                    <a:pt x="79058" y="142875"/>
                    <a:pt x="79058" y="142875"/>
                    <a:pt x="80010" y="143828"/>
                  </a:cubicBezTo>
                  <a:cubicBezTo>
                    <a:pt x="78105" y="142875"/>
                    <a:pt x="78105" y="143828"/>
                    <a:pt x="78105" y="143828"/>
                  </a:cubicBezTo>
                  <a:cubicBezTo>
                    <a:pt x="78105" y="144780"/>
                    <a:pt x="78105" y="144780"/>
                    <a:pt x="79058" y="144780"/>
                  </a:cubicBezTo>
                  <a:cubicBezTo>
                    <a:pt x="79058" y="144780"/>
                    <a:pt x="80010" y="143828"/>
                    <a:pt x="80010" y="143828"/>
                  </a:cubicBezTo>
                  <a:close/>
                  <a:moveTo>
                    <a:pt x="81915" y="81915"/>
                  </a:moveTo>
                  <a:cubicBezTo>
                    <a:pt x="82868" y="81915"/>
                    <a:pt x="83820" y="81915"/>
                    <a:pt x="84772" y="81915"/>
                  </a:cubicBezTo>
                  <a:cubicBezTo>
                    <a:pt x="80963" y="83820"/>
                    <a:pt x="80963" y="83820"/>
                    <a:pt x="83820" y="86678"/>
                  </a:cubicBezTo>
                  <a:cubicBezTo>
                    <a:pt x="81915" y="87630"/>
                    <a:pt x="80963" y="86678"/>
                    <a:pt x="80010" y="85725"/>
                  </a:cubicBezTo>
                  <a:cubicBezTo>
                    <a:pt x="79058" y="83820"/>
                    <a:pt x="80010" y="82867"/>
                    <a:pt x="81915" y="81915"/>
                  </a:cubicBezTo>
                  <a:close/>
                  <a:moveTo>
                    <a:pt x="81915" y="117157"/>
                  </a:moveTo>
                  <a:cubicBezTo>
                    <a:pt x="83820" y="118110"/>
                    <a:pt x="85725" y="117157"/>
                    <a:pt x="86678" y="118110"/>
                  </a:cubicBezTo>
                  <a:cubicBezTo>
                    <a:pt x="87630" y="118110"/>
                    <a:pt x="87630" y="120015"/>
                    <a:pt x="88583" y="118110"/>
                  </a:cubicBezTo>
                  <a:cubicBezTo>
                    <a:pt x="88583" y="117157"/>
                    <a:pt x="88583" y="116205"/>
                    <a:pt x="88583" y="116205"/>
                  </a:cubicBezTo>
                  <a:cubicBezTo>
                    <a:pt x="89535" y="116205"/>
                    <a:pt x="89535" y="116205"/>
                    <a:pt x="90488" y="116205"/>
                  </a:cubicBezTo>
                  <a:cubicBezTo>
                    <a:pt x="90488" y="115253"/>
                    <a:pt x="90488" y="115253"/>
                    <a:pt x="91440" y="114300"/>
                  </a:cubicBezTo>
                  <a:cubicBezTo>
                    <a:pt x="92393" y="113347"/>
                    <a:pt x="92393" y="112395"/>
                    <a:pt x="91440" y="112395"/>
                  </a:cubicBezTo>
                  <a:cubicBezTo>
                    <a:pt x="90488" y="111442"/>
                    <a:pt x="89535" y="112395"/>
                    <a:pt x="89535" y="113347"/>
                  </a:cubicBezTo>
                  <a:cubicBezTo>
                    <a:pt x="89535" y="114300"/>
                    <a:pt x="89535" y="115253"/>
                    <a:pt x="88583" y="116205"/>
                  </a:cubicBezTo>
                  <a:cubicBezTo>
                    <a:pt x="86678" y="114300"/>
                    <a:pt x="84772" y="114300"/>
                    <a:pt x="81915" y="115253"/>
                  </a:cubicBezTo>
                  <a:cubicBezTo>
                    <a:pt x="80963" y="115253"/>
                    <a:pt x="80963" y="115253"/>
                    <a:pt x="80963" y="116205"/>
                  </a:cubicBezTo>
                  <a:cubicBezTo>
                    <a:pt x="80010" y="117157"/>
                    <a:pt x="80963" y="117157"/>
                    <a:pt x="81915" y="117157"/>
                  </a:cubicBezTo>
                  <a:close/>
                  <a:moveTo>
                    <a:pt x="83820" y="139065"/>
                  </a:moveTo>
                  <a:cubicBezTo>
                    <a:pt x="83820" y="138113"/>
                    <a:pt x="82868" y="137160"/>
                    <a:pt x="81915" y="137160"/>
                  </a:cubicBezTo>
                  <a:cubicBezTo>
                    <a:pt x="80963" y="137160"/>
                    <a:pt x="80010" y="138113"/>
                    <a:pt x="80963" y="138113"/>
                  </a:cubicBezTo>
                  <a:cubicBezTo>
                    <a:pt x="80963" y="139065"/>
                    <a:pt x="80963" y="140970"/>
                    <a:pt x="82868" y="140970"/>
                  </a:cubicBezTo>
                  <a:cubicBezTo>
                    <a:pt x="82868" y="141922"/>
                    <a:pt x="83820" y="140970"/>
                    <a:pt x="83820" y="139065"/>
                  </a:cubicBezTo>
                  <a:close/>
                  <a:moveTo>
                    <a:pt x="82868" y="106680"/>
                  </a:moveTo>
                  <a:cubicBezTo>
                    <a:pt x="81915" y="106680"/>
                    <a:pt x="80963" y="106680"/>
                    <a:pt x="80963" y="107632"/>
                  </a:cubicBezTo>
                  <a:cubicBezTo>
                    <a:pt x="80963" y="108585"/>
                    <a:pt x="82868" y="109538"/>
                    <a:pt x="83820" y="109538"/>
                  </a:cubicBezTo>
                  <a:cubicBezTo>
                    <a:pt x="85725" y="108585"/>
                    <a:pt x="86678" y="107632"/>
                    <a:pt x="88583" y="108585"/>
                  </a:cubicBezTo>
                  <a:cubicBezTo>
                    <a:pt x="88583" y="108585"/>
                    <a:pt x="89535" y="109538"/>
                    <a:pt x="89535" y="109538"/>
                  </a:cubicBezTo>
                  <a:cubicBezTo>
                    <a:pt x="90488" y="109538"/>
                    <a:pt x="91440" y="109538"/>
                    <a:pt x="90488" y="108585"/>
                  </a:cubicBezTo>
                  <a:cubicBezTo>
                    <a:pt x="90488" y="108585"/>
                    <a:pt x="89535" y="108585"/>
                    <a:pt x="88583" y="108585"/>
                  </a:cubicBezTo>
                  <a:cubicBezTo>
                    <a:pt x="88583" y="108585"/>
                    <a:pt x="88583" y="108585"/>
                    <a:pt x="87630" y="108585"/>
                  </a:cubicBezTo>
                  <a:cubicBezTo>
                    <a:pt x="86678" y="106680"/>
                    <a:pt x="84772" y="107632"/>
                    <a:pt x="82868" y="106680"/>
                  </a:cubicBezTo>
                  <a:close/>
                  <a:moveTo>
                    <a:pt x="92393" y="128588"/>
                  </a:moveTo>
                  <a:cubicBezTo>
                    <a:pt x="92393" y="127635"/>
                    <a:pt x="91440" y="126682"/>
                    <a:pt x="90488" y="125730"/>
                  </a:cubicBezTo>
                  <a:lnTo>
                    <a:pt x="90488" y="122872"/>
                  </a:lnTo>
                  <a:cubicBezTo>
                    <a:pt x="90488" y="121920"/>
                    <a:pt x="89535" y="121920"/>
                    <a:pt x="88583" y="121920"/>
                  </a:cubicBezTo>
                  <a:cubicBezTo>
                    <a:pt x="87630" y="123825"/>
                    <a:pt x="84772" y="123825"/>
                    <a:pt x="84772" y="126682"/>
                  </a:cubicBezTo>
                  <a:cubicBezTo>
                    <a:pt x="83820" y="126682"/>
                    <a:pt x="82868" y="124778"/>
                    <a:pt x="81915" y="125730"/>
                  </a:cubicBezTo>
                  <a:cubicBezTo>
                    <a:pt x="80963" y="126682"/>
                    <a:pt x="80963" y="127635"/>
                    <a:pt x="82868" y="128588"/>
                  </a:cubicBezTo>
                  <a:lnTo>
                    <a:pt x="83820" y="129540"/>
                  </a:lnTo>
                  <a:cubicBezTo>
                    <a:pt x="83820" y="130492"/>
                    <a:pt x="81915" y="131445"/>
                    <a:pt x="80963" y="132397"/>
                  </a:cubicBezTo>
                  <a:cubicBezTo>
                    <a:pt x="80010" y="133350"/>
                    <a:pt x="80963" y="134303"/>
                    <a:pt x="80963" y="134303"/>
                  </a:cubicBezTo>
                  <a:cubicBezTo>
                    <a:pt x="80963" y="134303"/>
                    <a:pt x="81915" y="135255"/>
                    <a:pt x="81915" y="135255"/>
                  </a:cubicBezTo>
                  <a:cubicBezTo>
                    <a:pt x="82868" y="134303"/>
                    <a:pt x="83820" y="133350"/>
                    <a:pt x="84772" y="131445"/>
                  </a:cubicBezTo>
                  <a:cubicBezTo>
                    <a:pt x="85725" y="130492"/>
                    <a:pt x="83820" y="129540"/>
                    <a:pt x="82868" y="129540"/>
                  </a:cubicBezTo>
                  <a:lnTo>
                    <a:pt x="83820" y="126682"/>
                  </a:lnTo>
                  <a:cubicBezTo>
                    <a:pt x="85725" y="128588"/>
                    <a:pt x="86678" y="128588"/>
                    <a:pt x="88583" y="126682"/>
                  </a:cubicBezTo>
                  <a:lnTo>
                    <a:pt x="89535" y="125730"/>
                  </a:lnTo>
                  <a:cubicBezTo>
                    <a:pt x="90488" y="127635"/>
                    <a:pt x="91440" y="128588"/>
                    <a:pt x="92393" y="128588"/>
                  </a:cubicBezTo>
                  <a:close/>
                  <a:moveTo>
                    <a:pt x="86678" y="98107"/>
                  </a:moveTo>
                  <a:cubicBezTo>
                    <a:pt x="85725" y="99060"/>
                    <a:pt x="83820" y="99060"/>
                    <a:pt x="81915" y="100013"/>
                  </a:cubicBezTo>
                  <a:lnTo>
                    <a:pt x="81915" y="100965"/>
                  </a:lnTo>
                  <a:cubicBezTo>
                    <a:pt x="81915" y="101917"/>
                    <a:pt x="82868" y="100965"/>
                    <a:pt x="82868" y="100965"/>
                  </a:cubicBezTo>
                  <a:cubicBezTo>
                    <a:pt x="83820" y="100013"/>
                    <a:pt x="84772" y="99060"/>
                    <a:pt x="86678" y="99060"/>
                  </a:cubicBezTo>
                  <a:cubicBezTo>
                    <a:pt x="86678" y="99060"/>
                    <a:pt x="87630" y="99060"/>
                    <a:pt x="86678" y="98107"/>
                  </a:cubicBezTo>
                  <a:cubicBezTo>
                    <a:pt x="86678" y="98107"/>
                    <a:pt x="86678" y="98107"/>
                    <a:pt x="86678" y="98107"/>
                  </a:cubicBezTo>
                  <a:close/>
                  <a:moveTo>
                    <a:pt x="84772" y="105728"/>
                  </a:moveTo>
                  <a:cubicBezTo>
                    <a:pt x="85725" y="105728"/>
                    <a:pt x="85725" y="105728"/>
                    <a:pt x="86678" y="104775"/>
                  </a:cubicBezTo>
                  <a:cubicBezTo>
                    <a:pt x="85725" y="104775"/>
                    <a:pt x="84772" y="103822"/>
                    <a:pt x="83820" y="103822"/>
                  </a:cubicBezTo>
                  <a:cubicBezTo>
                    <a:pt x="82868" y="103822"/>
                    <a:pt x="82868" y="103822"/>
                    <a:pt x="82868" y="104775"/>
                  </a:cubicBezTo>
                  <a:cubicBezTo>
                    <a:pt x="82868" y="104775"/>
                    <a:pt x="83820" y="105728"/>
                    <a:pt x="84772" y="105728"/>
                  </a:cubicBezTo>
                  <a:close/>
                  <a:moveTo>
                    <a:pt x="83820" y="150495"/>
                  </a:moveTo>
                  <a:cubicBezTo>
                    <a:pt x="83820" y="150495"/>
                    <a:pt x="83820" y="150495"/>
                    <a:pt x="83820" y="150495"/>
                  </a:cubicBezTo>
                  <a:cubicBezTo>
                    <a:pt x="83820" y="150495"/>
                    <a:pt x="83820" y="150495"/>
                    <a:pt x="83820" y="150495"/>
                  </a:cubicBezTo>
                  <a:cubicBezTo>
                    <a:pt x="83820" y="151447"/>
                    <a:pt x="83820" y="151447"/>
                    <a:pt x="83820" y="150495"/>
                  </a:cubicBezTo>
                  <a:lnTo>
                    <a:pt x="83820" y="150495"/>
                  </a:lnTo>
                  <a:close/>
                  <a:moveTo>
                    <a:pt x="86678" y="147638"/>
                  </a:moveTo>
                  <a:cubicBezTo>
                    <a:pt x="86678" y="146685"/>
                    <a:pt x="85725" y="146685"/>
                    <a:pt x="85725" y="146685"/>
                  </a:cubicBezTo>
                  <a:cubicBezTo>
                    <a:pt x="84772" y="146685"/>
                    <a:pt x="84772" y="147638"/>
                    <a:pt x="84772" y="147638"/>
                  </a:cubicBezTo>
                  <a:cubicBezTo>
                    <a:pt x="84772" y="147638"/>
                    <a:pt x="85725" y="148590"/>
                    <a:pt x="86678" y="147638"/>
                  </a:cubicBezTo>
                  <a:cubicBezTo>
                    <a:pt x="86678" y="148590"/>
                    <a:pt x="86678" y="147638"/>
                    <a:pt x="86678" y="147638"/>
                  </a:cubicBezTo>
                  <a:close/>
                  <a:moveTo>
                    <a:pt x="90488" y="148590"/>
                  </a:moveTo>
                  <a:cubicBezTo>
                    <a:pt x="90488" y="148590"/>
                    <a:pt x="90488" y="148590"/>
                    <a:pt x="90488" y="148590"/>
                  </a:cubicBezTo>
                  <a:cubicBezTo>
                    <a:pt x="91440" y="146685"/>
                    <a:pt x="90488" y="145732"/>
                    <a:pt x="89535" y="144780"/>
                  </a:cubicBezTo>
                  <a:cubicBezTo>
                    <a:pt x="88583" y="143828"/>
                    <a:pt x="87630" y="142875"/>
                    <a:pt x="86678" y="143828"/>
                  </a:cubicBezTo>
                  <a:cubicBezTo>
                    <a:pt x="86678" y="144780"/>
                    <a:pt x="88583" y="144780"/>
                    <a:pt x="88583" y="145732"/>
                  </a:cubicBezTo>
                  <a:cubicBezTo>
                    <a:pt x="89535" y="146685"/>
                    <a:pt x="89535" y="146685"/>
                    <a:pt x="90488" y="148590"/>
                  </a:cubicBezTo>
                  <a:cubicBezTo>
                    <a:pt x="89535" y="147638"/>
                    <a:pt x="90488" y="147638"/>
                    <a:pt x="90488" y="148590"/>
                  </a:cubicBezTo>
                  <a:close/>
                  <a:moveTo>
                    <a:pt x="87630" y="140017"/>
                  </a:moveTo>
                  <a:cubicBezTo>
                    <a:pt x="87630" y="140017"/>
                    <a:pt x="87630" y="140970"/>
                    <a:pt x="88583" y="140970"/>
                  </a:cubicBezTo>
                  <a:cubicBezTo>
                    <a:pt x="88583" y="140970"/>
                    <a:pt x="89535" y="140970"/>
                    <a:pt x="89535" y="140970"/>
                  </a:cubicBezTo>
                  <a:cubicBezTo>
                    <a:pt x="90488" y="139065"/>
                    <a:pt x="93345" y="138113"/>
                    <a:pt x="92393" y="135255"/>
                  </a:cubicBezTo>
                  <a:cubicBezTo>
                    <a:pt x="92393" y="134303"/>
                    <a:pt x="92393" y="133350"/>
                    <a:pt x="92393" y="132397"/>
                  </a:cubicBezTo>
                  <a:cubicBezTo>
                    <a:pt x="92393" y="131445"/>
                    <a:pt x="92393" y="130492"/>
                    <a:pt x="91440" y="130492"/>
                  </a:cubicBezTo>
                  <a:cubicBezTo>
                    <a:pt x="90488" y="130492"/>
                    <a:pt x="90488" y="131445"/>
                    <a:pt x="89535" y="132397"/>
                  </a:cubicBezTo>
                  <a:cubicBezTo>
                    <a:pt x="88583" y="133350"/>
                    <a:pt x="90488" y="133350"/>
                    <a:pt x="90488" y="134303"/>
                  </a:cubicBezTo>
                  <a:cubicBezTo>
                    <a:pt x="90488" y="136207"/>
                    <a:pt x="87630" y="134303"/>
                    <a:pt x="88583" y="135255"/>
                  </a:cubicBezTo>
                  <a:cubicBezTo>
                    <a:pt x="88583" y="138113"/>
                    <a:pt x="88583" y="139065"/>
                    <a:pt x="87630" y="140017"/>
                  </a:cubicBezTo>
                  <a:close/>
                  <a:moveTo>
                    <a:pt x="88583" y="76200"/>
                  </a:moveTo>
                  <a:cubicBezTo>
                    <a:pt x="88583" y="76200"/>
                    <a:pt x="88583" y="76200"/>
                    <a:pt x="88583" y="76200"/>
                  </a:cubicBezTo>
                  <a:cubicBezTo>
                    <a:pt x="88583" y="76200"/>
                    <a:pt x="88583" y="76200"/>
                    <a:pt x="88583" y="76200"/>
                  </a:cubicBezTo>
                  <a:cubicBezTo>
                    <a:pt x="88583" y="76200"/>
                    <a:pt x="88583" y="76200"/>
                    <a:pt x="88583" y="76200"/>
                  </a:cubicBezTo>
                  <a:cubicBezTo>
                    <a:pt x="88583" y="76200"/>
                    <a:pt x="88583" y="76200"/>
                    <a:pt x="88583" y="76200"/>
                  </a:cubicBezTo>
                  <a:close/>
                  <a:moveTo>
                    <a:pt x="89535" y="102870"/>
                  </a:moveTo>
                  <a:cubicBezTo>
                    <a:pt x="89535" y="102870"/>
                    <a:pt x="90488" y="103822"/>
                    <a:pt x="89535" y="102870"/>
                  </a:cubicBezTo>
                  <a:cubicBezTo>
                    <a:pt x="90488" y="103822"/>
                    <a:pt x="90488" y="102870"/>
                    <a:pt x="90488" y="102870"/>
                  </a:cubicBezTo>
                  <a:cubicBezTo>
                    <a:pt x="90488" y="101917"/>
                    <a:pt x="90488" y="101917"/>
                    <a:pt x="89535" y="101917"/>
                  </a:cubicBezTo>
                  <a:cubicBezTo>
                    <a:pt x="89535" y="101917"/>
                    <a:pt x="89535" y="102870"/>
                    <a:pt x="89535" y="102870"/>
                  </a:cubicBezTo>
                  <a:close/>
                  <a:moveTo>
                    <a:pt x="93345" y="153353"/>
                  </a:moveTo>
                  <a:cubicBezTo>
                    <a:pt x="93345" y="152400"/>
                    <a:pt x="92393" y="152400"/>
                    <a:pt x="91440" y="152400"/>
                  </a:cubicBezTo>
                  <a:cubicBezTo>
                    <a:pt x="90488" y="152400"/>
                    <a:pt x="89535" y="153353"/>
                    <a:pt x="89535" y="154305"/>
                  </a:cubicBezTo>
                  <a:cubicBezTo>
                    <a:pt x="89535" y="155257"/>
                    <a:pt x="90488" y="155257"/>
                    <a:pt x="91440" y="155257"/>
                  </a:cubicBezTo>
                  <a:cubicBezTo>
                    <a:pt x="92393" y="155257"/>
                    <a:pt x="93345" y="154305"/>
                    <a:pt x="93345" y="153353"/>
                  </a:cubicBezTo>
                  <a:close/>
                  <a:moveTo>
                    <a:pt x="91440" y="117157"/>
                  </a:moveTo>
                  <a:lnTo>
                    <a:pt x="91440" y="117157"/>
                  </a:lnTo>
                  <a:lnTo>
                    <a:pt x="89535" y="116205"/>
                  </a:lnTo>
                  <a:cubicBezTo>
                    <a:pt x="90488" y="117157"/>
                    <a:pt x="90488" y="119063"/>
                    <a:pt x="91440" y="117157"/>
                  </a:cubicBezTo>
                  <a:close/>
                  <a:moveTo>
                    <a:pt x="90488" y="84772"/>
                  </a:moveTo>
                  <a:cubicBezTo>
                    <a:pt x="90488" y="85725"/>
                    <a:pt x="90488" y="86678"/>
                    <a:pt x="92393" y="86678"/>
                  </a:cubicBezTo>
                  <a:cubicBezTo>
                    <a:pt x="93345" y="86678"/>
                    <a:pt x="94297" y="85725"/>
                    <a:pt x="94297" y="84772"/>
                  </a:cubicBezTo>
                  <a:cubicBezTo>
                    <a:pt x="94297" y="83820"/>
                    <a:pt x="94297" y="82867"/>
                    <a:pt x="93345" y="82867"/>
                  </a:cubicBezTo>
                  <a:cubicBezTo>
                    <a:pt x="90488" y="82867"/>
                    <a:pt x="90488" y="83820"/>
                    <a:pt x="90488" y="84772"/>
                  </a:cubicBezTo>
                  <a:close/>
                  <a:moveTo>
                    <a:pt x="94297" y="116205"/>
                  </a:moveTo>
                  <a:cubicBezTo>
                    <a:pt x="94297" y="115253"/>
                    <a:pt x="94297" y="114300"/>
                    <a:pt x="93345" y="114300"/>
                  </a:cubicBezTo>
                  <a:cubicBezTo>
                    <a:pt x="91440" y="114300"/>
                    <a:pt x="92393" y="115253"/>
                    <a:pt x="91440" y="116205"/>
                  </a:cubicBezTo>
                  <a:cubicBezTo>
                    <a:pt x="93345" y="117157"/>
                    <a:pt x="94297" y="118110"/>
                    <a:pt x="94297" y="116205"/>
                  </a:cubicBezTo>
                  <a:close/>
                  <a:moveTo>
                    <a:pt x="93345" y="91440"/>
                  </a:moveTo>
                  <a:cubicBezTo>
                    <a:pt x="93345" y="91440"/>
                    <a:pt x="92393" y="91440"/>
                    <a:pt x="92393" y="92392"/>
                  </a:cubicBezTo>
                  <a:cubicBezTo>
                    <a:pt x="92393" y="93345"/>
                    <a:pt x="92393" y="93345"/>
                    <a:pt x="93345" y="93345"/>
                  </a:cubicBezTo>
                  <a:cubicBezTo>
                    <a:pt x="94297" y="93345"/>
                    <a:pt x="94297" y="93345"/>
                    <a:pt x="94297" y="92392"/>
                  </a:cubicBezTo>
                  <a:cubicBezTo>
                    <a:pt x="94297" y="91440"/>
                    <a:pt x="94297" y="91440"/>
                    <a:pt x="93345" y="91440"/>
                  </a:cubicBezTo>
                  <a:close/>
                  <a:moveTo>
                    <a:pt x="93345" y="157163"/>
                  </a:moveTo>
                  <a:cubicBezTo>
                    <a:pt x="93345" y="157163"/>
                    <a:pt x="92393" y="157163"/>
                    <a:pt x="93345" y="157163"/>
                  </a:cubicBezTo>
                  <a:lnTo>
                    <a:pt x="93345" y="157163"/>
                  </a:lnTo>
                  <a:lnTo>
                    <a:pt x="93345" y="157163"/>
                  </a:lnTo>
                  <a:cubicBezTo>
                    <a:pt x="92393" y="158115"/>
                    <a:pt x="93345" y="158115"/>
                    <a:pt x="93345" y="157163"/>
                  </a:cubicBezTo>
                  <a:close/>
                  <a:moveTo>
                    <a:pt x="96203" y="129540"/>
                  </a:moveTo>
                  <a:cubicBezTo>
                    <a:pt x="95250" y="129540"/>
                    <a:pt x="93345" y="128588"/>
                    <a:pt x="92393" y="128588"/>
                  </a:cubicBezTo>
                  <a:cubicBezTo>
                    <a:pt x="93345" y="131445"/>
                    <a:pt x="94297" y="133350"/>
                    <a:pt x="94297" y="135255"/>
                  </a:cubicBezTo>
                  <a:cubicBezTo>
                    <a:pt x="94297" y="135255"/>
                    <a:pt x="95250" y="136207"/>
                    <a:pt x="95250" y="136207"/>
                  </a:cubicBezTo>
                  <a:cubicBezTo>
                    <a:pt x="96203" y="136207"/>
                    <a:pt x="96203" y="135255"/>
                    <a:pt x="96203" y="135255"/>
                  </a:cubicBezTo>
                  <a:cubicBezTo>
                    <a:pt x="98108" y="133350"/>
                    <a:pt x="95250" y="132397"/>
                    <a:pt x="96203" y="130492"/>
                  </a:cubicBezTo>
                  <a:cubicBezTo>
                    <a:pt x="99060" y="129540"/>
                    <a:pt x="99060" y="129540"/>
                    <a:pt x="96203" y="129540"/>
                  </a:cubicBezTo>
                  <a:close/>
                  <a:moveTo>
                    <a:pt x="102870" y="144780"/>
                  </a:moveTo>
                  <a:cubicBezTo>
                    <a:pt x="102870" y="143828"/>
                    <a:pt x="101918" y="143828"/>
                    <a:pt x="100965" y="144780"/>
                  </a:cubicBezTo>
                  <a:cubicBezTo>
                    <a:pt x="98108" y="145732"/>
                    <a:pt x="96203" y="146685"/>
                    <a:pt x="94297" y="144780"/>
                  </a:cubicBezTo>
                  <a:cubicBezTo>
                    <a:pt x="95250" y="144780"/>
                    <a:pt x="95250" y="144780"/>
                    <a:pt x="95250" y="143828"/>
                  </a:cubicBezTo>
                  <a:cubicBezTo>
                    <a:pt x="95250" y="141922"/>
                    <a:pt x="96203" y="140017"/>
                    <a:pt x="99060" y="141922"/>
                  </a:cubicBezTo>
                  <a:cubicBezTo>
                    <a:pt x="99060" y="141922"/>
                    <a:pt x="100965" y="142875"/>
                    <a:pt x="100965" y="141922"/>
                  </a:cubicBezTo>
                  <a:cubicBezTo>
                    <a:pt x="100965" y="140970"/>
                    <a:pt x="100965" y="139065"/>
                    <a:pt x="99060" y="139065"/>
                  </a:cubicBezTo>
                  <a:cubicBezTo>
                    <a:pt x="97155" y="139065"/>
                    <a:pt x="94297" y="139065"/>
                    <a:pt x="92393" y="140970"/>
                  </a:cubicBezTo>
                  <a:cubicBezTo>
                    <a:pt x="91440" y="142875"/>
                    <a:pt x="93345" y="143828"/>
                    <a:pt x="93345" y="145732"/>
                  </a:cubicBezTo>
                  <a:cubicBezTo>
                    <a:pt x="93345" y="148590"/>
                    <a:pt x="94297" y="150495"/>
                    <a:pt x="96203" y="151447"/>
                  </a:cubicBezTo>
                  <a:cubicBezTo>
                    <a:pt x="95250" y="149542"/>
                    <a:pt x="96203" y="148590"/>
                    <a:pt x="99060" y="147638"/>
                  </a:cubicBezTo>
                  <a:cubicBezTo>
                    <a:pt x="100013" y="147638"/>
                    <a:pt x="100013" y="147638"/>
                    <a:pt x="100965" y="146685"/>
                  </a:cubicBezTo>
                  <a:cubicBezTo>
                    <a:pt x="102870" y="146685"/>
                    <a:pt x="103822" y="146685"/>
                    <a:pt x="102870" y="144780"/>
                  </a:cubicBezTo>
                  <a:close/>
                  <a:moveTo>
                    <a:pt x="98108" y="152400"/>
                  </a:moveTo>
                  <a:cubicBezTo>
                    <a:pt x="98108" y="151447"/>
                    <a:pt x="98108" y="151447"/>
                    <a:pt x="98108" y="152400"/>
                  </a:cubicBezTo>
                  <a:cubicBezTo>
                    <a:pt x="97155" y="152400"/>
                    <a:pt x="97155" y="152400"/>
                    <a:pt x="98108" y="152400"/>
                  </a:cubicBezTo>
                  <a:cubicBezTo>
                    <a:pt x="98108" y="152400"/>
                    <a:pt x="98108" y="152400"/>
                    <a:pt x="98108" y="152400"/>
                  </a:cubicBezTo>
                  <a:close/>
                  <a:moveTo>
                    <a:pt x="98108" y="116205"/>
                  </a:moveTo>
                  <a:cubicBezTo>
                    <a:pt x="98108" y="116205"/>
                    <a:pt x="98108" y="117157"/>
                    <a:pt x="98108" y="116205"/>
                  </a:cubicBezTo>
                  <a:cubicBezTo>
                    <a:pt x="100013" y="117157"/>
                    <a:pt x="100013" y="116205"/>
                    <a:pt x="100013" y="116205"/>
                  </a:cubicBezTo>
                  <a:cubicBezTo>
                    <a:pt x="100013" y="115253"/>
                    <a:pt x="100013" y="115253"/>
                    <a:pt x="99060" y="115253"/>
                  </a:cubicBezTo>
                  <a:cubicBezTo>
                    <a:pt x="98108" y="115253"/>
                    <a:pt x="98108" y="115253"/>
                    <a:pt x="98108" y="116205"/>
                  </a:cubicBezTo>
                  <a:close/>
                  <a:moveTo>
                    <a:pt x="99060" y="120015"/>
                  </a:moveTo>
                  <a:cubicBezTo>
                    <a:pt x="99060" y="120967"/>
                    <a:pt x="99060" y="120015"/>
                    <a:pt x="99060" y="120015"/>
                  </a:cubicBezTo>
                  <a:cubicBezTo>
                    <a:pt x="99060" y="120015"/>
                    <a:pt x="99060" y="120015"/>
                    <a:pt x="99060" y="120015"/>
                  </a:cubicBezTo>
                  <a:lnTo>
                    <a:pt x="99060" y="120015"/>
                  </a:lnTo>
                  <a:cubicBezTo>
                    <a:pt x="98108" y="120015"/>
                    <a:pt x="99060" y="120015"/>
                    <a:pt x="99060" y="120015"/>
                  </a:cubicBezTo>
                  <a:close/>
                  <a:moveTo>
                    <a:pt x="100013" y="134303"/>
                  </a:moveTo>
                  <a:cubicBezTo>
                    <a:pt x="99060" y="134303"/>
                    <a:pt x="98108" y="134303"/>
                    <a:pt x="98108" y="136207"/>
                  </a:cubicBezTo>
                  <a:cubicBezTo>
                    <a:pt x="98108" y="137160"/>
                    <a:pt x="99060" y="137160"/>
                    <a:pt x="99060" y="137160"/>
                  </a:cubicBezTo>
                  <a:cubicBezTo>
                    <a:pt x="100013" y="136207"/>
                    <a:pt x="100965" y="136207"/>
                    <a:pt x="100013" y="134303"/>
                  </a:cubicBezTo>
                  <a:cubicBezTo>
                    <a:pt x="100965" y="134303"/>
                    <a:pt x="100965" y="134303"/>
                    <a:pt x="100013" y="134303"/>
                  </a:cubicBezTo>
                  <a:close/>
                  <a:moveTo>
                    <a:pt x="104775" y="140970"/>
                  </a:moveTo>
                  <a:cubicBezTo>
                    <a:pt x="104775" y="140970"/>
                    <a:pt x="104775" y="140970"/>
                    <a:pt x="104775" y="140970"/>
                  </a:cubicBezTo>
                  <a:cubicBezTo>
                    <a:pt x="103822" y="140970"/>
                    <a:pt x="102870" y="140970"/>
                    <a:pt x="103822" y="140970"/>
                  </a:cubicBezTo>
                  <a:cubicBezTo>
                    <a:pt x="103822" y="141922"/>
                    <a:pt x="104775" y="141922"/>
                    <a:pt x="104775" y="140970"/>
                  </a:cubicBezTo>
                  <a:cubicBezTo>
                    <a:pt x="104775" y="141922"/>
                    <a:pt x="104775" y="141922"/>
                    <a:pt x="104775" y="140970"/>
                  </a:cubicBezTo>
                  <a:close/>
                  <a:moveTo>
                    <a:pt x="106680" y="128588"/>
                  </a:moveTo>
                  <a:cubicBezTo>
                    <a:pt x="106680" y="128588"/>
                    <a:pt x="106680" y="127635"/>
                    <a:pt x="106680" y="128588"/>
                  </a:cubicBezTo>
                  <a:cubicBezTo>
                    <a:pt x="105728" y="128588"/>
                    <a:pt x="105728" y="128588"/>
                    <a:pt x="106680" y="128588"/>
                  </a:cubicBezTo>
                  <a:lnTo>
                    <a:pt x="106680" y="128588"/>
                  </a:lnTo>
                  <a:cubicBezTo>
                    <a:pt x="106680" y="128588"/>
                    <a:pt x="106680" y="128588"/>
                    <a:pt x="106680" y="1285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6" name="Freeform 415">
              <a:extLst>
                <a:ext uri="{FF2B5EF4-FFF2-40B4-BE49-F238E27FC236}">
                  <a16:creationId xmlns:a16="http://schemas.microsoft.com/office/drawing/2014/main" id="{20075F58-C0E3-C468-235F-CB60E7488138}"/>
                </a:ext>
              </a:extLst>
            </p:cNvPr>
            <p:cNvSpPr/>
            <p:nvPr/>
          </p:nvSpPr>
          <p:spPr>
            <a:xfrm>
              <a:off x="13492752" y="1044576"/>
              <a:ext cx="124152" cy="16951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7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30811 h 181439"/>
                <a:gd name="connsiteX41" fmla="*/ 12383 w 132799"/>
                <a:gd name="connsiteY41" fmla="*/ 128906 h 181439"/>
                <a:gd name="connsiteX42" fmla="*/ 11430 w 132799"/>
                <a:gd name="connsiteY42" fmla="*/ 129859 h 181439"/>
                <a:gd name="connsiteX43" fmla="*/ 16193 w 132799"/>
                <a:gd name="connsiteY43" fmla="*/ 133669 h 181439"/>
                <a:gd name="connsiteX44" fmla="*/ 18097 w 132799"/>
                <a:gd name="connsiteY44" fmla="*/ 131764 h 181439"/>
                <a:gd name="connsiteX45" fmla="*/ 17145 w 132799"/>
                <a:gd name="connsiteY45" fmla="*/ 130811 h 181439"/>
                <a:gd name="connsiteX46" fmla="*/ 14288 w 132799"/>
                <a:gd name="connsiteY46" fmla="*/ 124144 h 181439"/>
                <a:gd name="connsiteX47" fmla="*/ 16193 w 132799"/>
                <a:gd name="connsiteY47" fmla="*/ 127001 h 181439"/>
                <a:gd name="connsiteX48" fmla="*/ 16193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8 w 132799"/>
                <a:gd name="connsiteY53" fmla="*/ 117476 h 181439"/>
                <a:gd name="connsiteX54" fmla="*/ 21908 w 132799"/>
                <a:gd name="connsiteY54" fmla="*/ 115571 h 181439"/>
                <a:gd name="connsiteX55" fmla="*/ 20003 w 132799"/>
                <a:gd name="connsiteY55" fmla="*/ 117476 h 181439"/>
                <a:gd name="connsiteX56" fmla="*/ 20003 w 132799"/>
                <a:gd name="connsiteY56" fmla="*/ 120334 h 181439"/>
                <a:gd name="connsiteX57" fmla="*/ 21908 w 132799"/>
                <a:gd name="connsiteY57" fmla="*/ 117476 h 181439"/>
                <a:gd name="connsiteX58" fmla="*/ 21908 w 132799"/>
                <a:gd name="connsiteY58" fmla="*/ 131764 h 181439"/>
                <a:gd name="connsiteX59" fmla="*/ 21908 w 132799"/>
                <a:gd name="connsiteY59" fmla="*/ 131764 h 181439"/>
                <a:gd name="connsiteX60" fmla="*/ 20955 w 132799"/>
                <a:gd name="connsiteY60" fmla="*/ 131764 h 181439"/>
                <a:gd name="connsiteX61" fmla="*/ 21908 w 132799"/>
                <a:gd name="connsiteY61" fmla="*/ 131764 h 181439"/>
                <a:gd name="connsiteX62" fmla="*/ 21908 w 132799"/>
                <a:gd name="connsiteY62" fmla="*/ 131764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5574 h 181439"/>
                <a:gd name="connsiteX69" fmla="*/ 23813 w 132799"/>
                <a:gd name="connsiteY69" fmla="*/ 135574 h 181439"/>
                <a:gd name="connsiteX70" fmla="*/ 23813 w 132799"/>
                <a:gd name="connsiteY70" fmla="*/ 134621 h 181439"/>
                <a:gd name="connsiteX71" fmla="*/ 23813 w 132799"/>
                <a:gd name="connsiteY71" fmla="*/ 135574 h 181439"/>
                <a:gd name="connsiteX72" fmla="*/ 23813 w 132799"/>
                <a:gd name="connsiteY72" fmla="*/ 135574 h 181439"/>
                <a:gd name="connsiteX73" fmla="*/ 26670 w 132799"/>
                <a:gd name="connsiteY73" fmla="*/ 117476 h 181439"/>
                <a:gd name="connsiteX74" fmla="*/ 25718 w 132799"/>
                <a:gd name="connsiteY74" fmla="*/ 116524 h 181439"/>
                <a:gd name="connsiteX75" fmla="*/ 23813 w 132799"/>
                <a:gd name="connsiteY75" fmla="*/ 119381 h 181439"/>
                <a:gd name="connsiteX76" fmla="*/ 24765 w 132799"/>
                <a:gd name="connsiteY76" fmla="*/ 120334 h 181439"/>
                <a:gd name="connsiteX77" fmla="*/ 26670 w 132799"/>
                <a:gd name="connsiteY77" fmla="*/ 117476 h 181439"/>
                <a:gd name="connsiteX78" fmla="*/ 24765 w 132799"/>
                <a:gd name="connsiteY78" fmla="*/ 139384 h 181439"/>
                <a:gd name="connsiteX79" fmla="*/ 23813 w 132799"/>
                <a:gd name="connsiteY79" fmla="*/ 138431 h 181439"/>
                <a:gd name="connsiteX80" fmla="*/ 22860 w 132799"/>
                <a:gd name="connsiteY80" fmla="*/ 139384 h 181439"/>
                <a:gd name="connsiteX81" fmla="*/ 24765 w 132799"/>
                <a:gd name="connsiteY81" fmla="*/ 139384 h 181439"/>
                <a:gd name="connsiteX82" fmla="*/ 24765 w 132799"/>
                <a:gd name="connsiteY82" fmla="*/ 139384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9859 h 181439"/>
                <a:gd name="connsiteX89" fmla="*/ 25718 w 132799"/>
                <a:gd name="connsiteY89" fmla="*/ 132716 h 181439"/>
                <a:gd name="connsiteX90" fmla="*/ 26670 w 132799"/>
                <a:gd name="connsiteY90" fmla="*/ 133669 h 181439"/>
                <a:gd name="connsiteX91" fmla="*/ 27622 w 132799"/>
                <a:gd name="connsiteY91" fmla="*/ 132716 h 181439"/>
                <a:gd name="connsiteX92" fmla="*/ 26670 w 132799"/>
                <a:gd name="connsiteY92" fmla="*/ 129859 h 181439"/>
                <a:gd name="connsiteX93" fmla="*/ 30480 w 132799"/>
                <a:gd name="connsiteY93" fmla="*/ 44134 h 181439"/>
                <a:gd name="connsiteX94" fmla="*/ 30480 w 132799"/>
                <a:gd name="connsiteY94" fmla="*/ 44134 h 181439"/>
                <a:gd name="connsiteX95" fmla="*/ 30480 w 132799"/>
                <a:gd name="connsiteY95" fmla="*/ 44134 h 181439"/>
                <a:gd name="connsiteX96" fmla="*/ 28575 w 132799"/>
                <a:gd name="connsiteY96" fmla="*/ 39371 h 181439"/>
                <a:gd name="connsiteX97" fmla="*/ 27622 w 132799"/>
                <a:gd name="connsiteY97" fmla="*/ 38419 h 181439"/>
                <a:gd name="connsiteX98" fmla="*/ 27622 w 132799"/>
                <a:gd name="connsiteY98" fmla="*/ 39371 h 181439"/>
                <a:gd name="connsiteX99" fmla="*/ 30480 w 132799"/>
                <a:gd name="connsiteY99" fmla="*/ 44134 h 181439"/>
                <a:gd name="connsiteX100" fmla="*/ 31433 w 132799"/>
                <a:gd name="connsiteY100" fmla="*/ 124144 h 181439"/>
                <a:gd name="connsiteX101" fmla="*/ 31433 w 132799"/>
                <a:gd name="connsiteY101" fmla="*/ 124144 h 181439"/>
                <a:gd name="connsiteX102" fmla="*/ 28575 w 132799"/>
                <a:gd name="connsiteY102" fmla="*/ 124144 h 181439"/>
                <a:gd name="connsiteX103" fmla="*/ 31433 w 132799"/>
                <a:gd name="connsiteY103" fmla="*/ 127001 h 181439"/>
                <a:gd name="connsiteX104" fmla="*/ 31433 w 132799"/>
                <a:gd name="connsiteY104" fmla="*/ 124144 h 181439"/>
                <a:gd name="connsiteX105" fmla="*/ 31433 w 132799"/>
                <a:gd name="connsiteY105" fmla="*/ 66994 h 181439"/>
                <a:gd name="connsiteX106" fmla="*/ 31433 w 132799"/>
                <a:gd name="connsiteY106" fmla="*/ 66994 h 181439"/>
                <a:gd name="connsiteX107" fmla="*/ 31433 w 132799"/>
                <a:gd name="connsiteY107" fmla="*/ 66994 h 181439"/>
                <a:gd name="connsiteX108" fmla="*/ 31433 w 132799"/>
                <a:gd name="connsiteY108" fmla="*/ 66994 h 181439"/>
                <a:gd name="connsiteX109" fmla="*/ 31433 w 132799"/>
                <a:gd name="connsiteY109" fmla="*/ 66994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3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2863 w 132799"/>
                <a:gd name="connsiteY120" fmla="*/ 60326 h 181439"/>
                <a:gd name="connsiteX121" fmla="*/ 43815 w 132799"/>
                <a:gd name="connsiteY121" fmla="*/ 58421 h 181439"/>
                <a:gd name="connsiteX122" fmla="*/ 41910 w 132799"/>
                <a:gd name="connsiteY122" fmla="*/ 58421 h 181439"/>
                <a:gd name="connsiteX123" fmla="*/ 35243 w 132799"/>
                <a:gd name="connsiteY123" fmla="*/ 65089 h 181439"/>
                <a:gd name="connsiteX124" fmla="*/ 33338 w 132799"/>
                <a:gd name="connsiteY124" fmla="*/ 60326 h 181439"/>
                <a:gd name="connsiteX125" fmla="*/ 32385 w 132799"/>
                <a:gd name="connsiteY125" fmla="*/ 59374 h 181439"/>
                <a:gd name="connsiteX126" fmla="*/ 31433 w 132799"/>
                <a:gd name="connsiteY126" fmla="*/ 60326 h 181439"/>
                <a:gd name="connsiteX127" fmla="*/ 35243 w 132799"/>
                <a:gd name="connsiteY127" fmla="*/ 65089 h 181439"/>
                <a:gd name="connsiteX128" fmla="*/ 40005 w 132799"/>
                <a:gd name="connsiteY128" fmla="*/ 63184 h 181439"/>
                <a:gd name="connsiteX129" fmla="*/ 42863 w 132799"/>
                <a:gd name="connsiteY129" fmla="*/ 60326 h 181439"/>
                <a:gd name="connsiteX130" fmla="*/ 38100 w 132799"/>
                <a:gd name="connsiteY130" fmla="*/ 73661 h 181439"/>
                <a:gd name="connsiteX131" fmla="*/ 36195 w 132799"/>
                <a:gd name="connsiteY131" fmla="*/ 70804 h 181439"/>
                <a:gd name="connsiteX132" fmla="*/ 35243 w 132799"/>
                <a:gd name="connsiteY132" fmla="*/ 71756 h 181439"/>
                <a:gd name="connsiteX133" fmla="*/ 37147 w 132799"/>
                <a:gd name="connsiteY133" fmla="*/ 74614 h 181439"/>
                <a:gd name="connsiteX134" fmla="*/ 38100 w 132799"/>
                <a:gd name="connsiteY134" fmla="*/ 73661 h 181439"/>
                <a:gd name="connsiteX135" fmla="*/ 39053 w 132799"/>
                <a:gd name="connsiteY135" fmla="*/ 59374 h 181439"/>
                <a:gd name="connsiteX136" fmla="*/ 39053 w 132799"/>
                <a:gd name="connsiteY136" fmla="*/ 59374 h 181439"/>
                <a:gd name="connsiteX137" fmla="*/ 39053 w 132799"/>
                <a:gd name="connsiteY137" fmla="*/ 58421 h 181439"/>
                <a:gd name="connsiteX138" fmla="*/ 39053 w 132799"/>
                <a:gd name="connsiteY138" fmla="*/ 59374 h 181439"/>
                <a:gd name="connsiteX139" fmla="*/ 39053 w 132799"/>
                <a:gd name="connsiteY139" fmla="*/ 59374 h 181439"/>
                <a:gd name="connsiteX140" fmla="*/ 39053 w 132799"/>
                <a:gd name="connsiteY140" fmla="*/ 53659 h 181439"/>
                <a:gd name="connsiteX141" fmla="*/ 39053 w 132799"/>
                <a:gd name="connsiteY141" fmla="*/ 53659 h 181439"/>
                <a:gd name="connsiteX142" fmla="*/ 39053 w 132799"/>
                <a:gd name="connsiteY142" fmla="*/ 52706 h 181439"/>
                <a:gd name="connsiteX143" fmla="*/ 39053 w 132799"/>
                <a:gd name="connsiteY143" fmla="*/ 53659 h 181439"/>
                <a:gd name="connsiteX144" fmla="*/ 39053 w 132799"/>
                <a:gd name="connsiteY144" fmla="*/ 53659 h 181439"/>
                <a:gd name="connsiteX145" fmla="*/ 40958 w 132799"/>
                <a:gd name="connsiteY145" fmla="*/ 48896 h 181439"/>
                <a:gd name="connsiteX146" fmla="*/ 40958 w 132799"/>
                <a:gd name="connsiteY146" fmla="*/ 48896 h 181439"/>
                <a:gd name="connsiteX147" fmla="*/ 40958 w 132799"/>
                <a:gd name="connsiteY147" fmla="*/ 48896 h 181439"/>
                <a:gd name="connsiteX148" fmla="*/ 40958 w 132799"/>
                <a:gd name="connsiteY148" fmla="*/ 48896 h 181439"/>
                <a:gd name="connsiteX149" fmla="*/ 40958 w 132799"/>
                <a:gd name="connsiteY149" fmla="*/ 48896 h 181439"/>
                <a:gd name="connsiteX150" fmla="*/ 44768 w 132799"/>
                <a:gd name="connsiteY150" fmla="*/ 87949 h 181439"/>
                <a:gd name="connsiteX151" fmla="*/ 44768 w 132799"/>
                <a:gd name="connsiteY151" fmla="*/ 87949 h 181439"/>
                <a:gd name="connsiteX152" fmla="*/ 42863 w 132799"/>
                <a:gd name="connsiteY152" fmla="*/ 87949 h 181439"/>
                <a:gd name="connsiteX153" fmla="*/ 44768 w 132799"/>
                <a:gd name="connsiteY153" fmla="*/ 87949 h 181439"/>
                <a:gd name="connsiteX154" fmla="*/ 44768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8 w 132799"/>
                <a:gd name="connsiteY158" fmla="*/ 115571 h 181439"/>
                <a:gd name="connsiteX159" fmla="*/ 100013 w 132799"/>
                <a:gd name="connsiteY159" fmla="*/ 114619 h 181439"/>
                <a:gd name="connsiteX160" fmla="*/ 100965 w 132799"/>
                <a:gd name="connsiteY160" fmla="*/ 113666 h 181439"/>
                <a:gd name="connsiteX161" fmla="*/ 101918 w 132799"/>
                <a:gd name="connsiteY161" fmla="*/ 110809 h 181439"/>
                <a:gd name="connsiteX162" fmla="*/ 101918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3 w 132799"/>
                <a:gd name="connsiteY167" fmla="*/ 102236 h 181439"/>
                <a:gd name="connsiteX168" fmla="*/ 110490 w 132799"/>
                <a:gd name="connsiteY168" fmla="*/ 97474 h 181439"/>
                <a:gd name="connsiteX169" fmla="*/ 107633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8 w 132799"/>
                <a:gd name="connsiteY175" fmla="*/ 95569 h 181439"/>
                <a:gd name="connsiteX176" fmla="*/ 102870 w 132799"/>
                <a:gd name="connsiteY176" fmla="*/ 93664 h 181439"/>
                <a:gd name="connsiteX177" fmla="*/ 102870 w 132799"/>
                <a:gd name="connsiteY177" fmla="*/ 92711 h 181439"/>
                <a:gd name="connsiteX178" fmla="*/ 101918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8 w 132799"/>
                <a:gd name="connsiteY182" fmla="*/ 92711 h 181439"/>
                <a:gd name="connsiteX183" fmla="*/ 98108 w 132799"/>
                <a:gd name="connsiteY183" fmla="*/ 91759 h 181439"/>
                <a:gd name="connsiteX184" fmla="*/ 92393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3 w 132799"/>
                <a:gd name="connsiteY189" fmla="*/ 90806 h 181439"/>
                <a:gd name="connsiteX190" fmla="*/ 86678 w 132799"/>
                <a:gd name="connsiteY190" fmla="*/ 88901 h 181439"/>
                <a:gd name="connsiteX191" fmla="*/ 84772 w 132799"/>
                <a:gd name="connsiteY191" fmla="*/ 87949 h 181439"/>
                <a:gd name="connsiteX192" fmla="*/ 79058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8 w 132799"/>
                <a:gd name="connsiteY201" fmla="*/ 88901 h 181439"/>
                <a:gd name="connsiteX202" fmla="*/ 67628 w 132799"/>
                <a:gd name="connsiteY202" fmla="*/ 86996 h 181439"/>
                <a:gd name="connsiteX203" fmla="*/ 65722 w 132799"/>
                <a:gd name="connsiteY203" fmla="*/ 86044 h 181439"/>
                <a:gd name="connsiteX204" fmla="*/ 64770 w 132799"/>
                <a:gd name="connsiteY204" fmla="*/ 80329 h 181439"/>
                <a:gd name="connsiteX205" fmla="*/ 60008 w 132799"/>
                <a:gd name="connsiteY205" fmla="*/ 77471 h 181439"/>
                <a:gd name="connsiteX206" fmla="*/ 59055 w 132799"/>
                <a:gd name="connsiteY206" fmla="*/ 75566 h 181439"/>
                <a:gd name="connsiteX207" fmla="*/ 58103 w 132799"/>
                <a:gd name="connsiteY207" fmla="*/ 73661 h 181439"/>
                <a:gd name="connsiteX208" fmla="*/ 56197 w 132799"/>
                <a:gd name="connsiteY208" fmla="*/ 75566 h 181439"/>
                <a:gd name="connsiteX209" fmla="*/ 58103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3 w 132799"/>
                <a:gd name="connsiteY214" fmla="*/ 74614 h 181439"/>
                <a:gd name="connsiteX215" fmla="*/ 55245 w 132799"/>
                <a:gd name="connsiteY215" fmla="*/ 70804 h 181439"/>
                <a:gd name="connsiteX216" fmla="*/ 55245 w 132799"/>
                <a:gd name="connsiteY216" fmla="*/ 68899 h 181439"/>
                <a:gd name="connsiteX217" fmla="*/ 54293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8 w 132799"/>
                <a:gd name="connsiteY223" fmla="*/ 65089 h 181439"/>
                <a:gd name="connsiteX224" fmla="*/ 45720 w 132799"/>
                <a:gd name="connsiteY224" fmla="*/ 66994 h 181439"/>
                <a:gd name="connsiteX225" fmla="*/ 43815 w 132799"/>
                <a:gd name="connsiteY225" fmla="*/ 71756 h 181439"/>
                <a:gd name="connsiteX226" fmla="*/ 44768 w 132799"/>
                <a:gd name="connsiteY226" fmla="*/ 72709 h 181439"/>
                <a:gd name="connsiteX227" fmla="*/ 46672 w 132799"/>
                <a:gd name="connsiteY227" fmla="*/ 75566 h 181439"/>
                <a:gd name="connsiteX228" fmla="*/ 45720 w 132799"/>
                <a:gd name="connsiteY228" fmla="*/ 77471 h 181439"/>
                <a:gd name="connsiteX229" fmla="*/ 44768 w 132799"/>
                <a:gd name="connsiteY229" fmla="*/ 83186 h 181439"/>
                <a:gd name="connsiteX230" fmla="*/ 47625 w 132799"/>
                <a:gd name="connsiteY230" fmla="*/ 86044 h 181439"/>
                <a:gd name="connsiteX231" fmla="*/ 49530 w 132799"/>
                <a:gd name="connsiteY231" fmla="*/ 87949 h 181439"/>
                <a:gd name="connsiteX232" fmla="*/ 50483 w 132799"/>
                <a:gd name="connsiteY232" fmla="*/ 86044 h 181439"/>
                <a:gd name="connsiteX233" fmla="*/ 50483 w 132799"/>
                <a:gd name="connsiteY233" fmla="*/ 83186 h 181439"/>
                <a:gd name="connsiteX234" fmla="*/ 52388 w 132799"/>
                <a:gd name="connsiteY234" fmla="*/ 85091 h 181439"/>
                <a:gd name="connsiteX235" fmla="*/ 53340 w 132799"/>
                <a:gd name="connsiteY235" fmla="*/ 87949 h 181439"/>
                <a:gd name="connsiteX236" fmla="*/ 54293 w 132799"/>
                <a:gd name="connsiteY236" fmla="*/ 90806 h 181439"/>
                <a:gd name="connsiteX237" fmla="*/ 54293 w 132799"/>
                <a:gd name="connsiteY237" fmla="*/ 91759 h 181439"/>
                <a:gd name="connsiteX238" fmla="*/ 55245 w 132799"/>
                <a:gd name="connsiteY238" fmla="*/ 91759 h 181439"/>
                <a:gd name="connsiteX239" fmla="*/ 56197 w 132799"/>
                <a:gd name="connsiteY239" fmla="*/ 89854 h 181439"/>
                <a:gd name="connsiteX240" fmla="*/ 58103 w 132799"/>
                <a:gd name="connsiteY240" fmla="*/ 87949 h 181439"/>
                <a:gd name="connsiteX241" fmla="*/ 58103 w 132799"/>
                <a:gd name="connsiteY241" fmla="*/ 90806 h 181439"/>
                <a:gd name="connsiteX242" fmla="*/ 57150 w 132799"/>
                <a:gd name="connsiteY242" fmla="*/ 92711 h 181439"/>
                <a:gd name="connsiteX243" fmla="*/ 54293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8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8 w 132799"/>
                <a:gd name="connsiteY253" fmla="*/ 99379 h 181439"/>
                <a:gd name="connsiteX254" fmla="*/ 70485 w 132799"/>
                <a:gd name="connsiteY254" fmla="*/ 97474 h 181439"/>
                <a:gd name="connsiteX255" fmla="*/ 70485 w 132799"/>
                <a:gd name="connsiteY255" fmla="*/ 101284 h 181439"/>
                <a:gd name="connsiteX256" fmla="*/ 73343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8 w 132799"/>
                <a:gd name="connsiteY260" fmla="*/ 104141 h 181439"/>
                <a:gd name="connsiteX261" fmla="*/ 80963 w 132799"/>
                <a:gd name="connsiteY261" fmla="*/ 106046 h 181439"/>
                <a:gd name="connsiteX262" fmla="*/ 77153 w 132799"/>
                <a:gd name="connsiteY262" fmla="*/ 106046 h 181439"/>
                <a:gd name="connsiteX263" fmla="*/ 75247 w 132799"/>
                <a:gd name="connsiteY263" fmla="*/ 107951 h 181439"/>
                <a:gd name="connsiteX264" fmla="*/ 77153 w 132799"/>
                <a:gd name="connsiteY264" fmla="*/ 108904 h 181439"/>
                <a:gd name="connsiteX265" fmla="*/ 86678 w 132799"/>
                <a:gd name="connsiteY265" fmla="*/ 106999 h 181439"/>
                <a:gd name="connsiteX266" fmla="*/ 86678 w 132799"/>
                <a:gd name="connsiteY266" fmla="*/ 109856 h 181439"/>
                <a:gd name="connsiteX267" fmla="*/ 89535 w 132799"/>
                <a:gd name="connsiteY267" fmla="*/ 107951 h 181439"/>
                <a:gd name="connsiteX268" fmla="*/ 49530 w 132799"/>
                <a:gd name="connsiteY268" fmla="*/ 78424 h 181439"/>
                <a:gd name="connsiteX269" fmla="*/ 47625 w 132799"/>
                <a:gd name="connsiteY269" fmla="*/ 79376 h 181439"/>
                <a:gd name="connsiteX270" fmla="*/ 45720 w 132799"/>
                <a:gd name="connsiteY270" fmla="*/ 78424 h 181439"/>
                <a:gd name="connsiteX271" fmla="*/ 47625 w 132799"/>
                <a:gd name="connsiteY271" fmla="*/ 77471 h 181439"/>
                <a:gd name="connsiteX272" fmla="*/ 49530 w 132799"/>
                <a:gd name="connsiteY272" fmla="*/ 78424 h 181439"/>
                <a:gd name="connsiteX273" fmla="*/ 47625 w 132799"/>
                <a:gd name="connsiteY273" fmla="*/ 70804 h 181439"/>
                <a:gd name="connsiteX274" fmla="*/ 46672 w 132799"/>
                <a:gd name="connsiteY274" fmla="*/ 70804 h 181439"/>
                <a:gd name="connsiteX275" fmla="*/ 47625 w 132799"/>
                <a:gd name="connsiteY275" fmla="*/ 69851 h 181439"/>
                <a:gd name="connsiteX276" fmla="*/ 48578 w 132799"/>
                <a:gd name="connsiteY276" fmla="*/ 70804 h 181439"/>
                <a:gd name="connsiteX277" fmla="*/ 47625 w 132799"/>
                <a:gd name="connsiteY277" fmla="*/ 70804 h 181439"/>
                <a:gd name="connsiteX278" fmla="*/ 57150 w 132799"/>
                <a:gd name="connsiteY278" fmla="*/ 80329 h 181439"/>
                <a:gd name="connsiteX279" fmla="*/ 57150 w 132799"/>
                <a:gd name="connsiteY279" fmla="*/ 80329 h 181439"/>
                <a:gd name="connsiteX280" fmla="*/ 59055 w 132799"/>
                <a:gd name="connsiteY280" fmla="*/ 83186 h 181439"/>
                <a:gd name="connsiteX281" fmla="*/ 58103 w 132799"/>
                <a:gd name="connsiteY281" fmla="*/ 83186 h 181439"/>
                <a:gd name="connsiteX282" fmla="*/ 57150 w 132799"/>
                <a:gd name="connsiteY282" fmla="*/ 80329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8 w 132799"/>
                <a:gd name="connsiteY288" fmla="*/ 79376 h 181439"/>
                <a:gd name="connsiteX289" fmla="*/ 62865 w 132799"/>
                <a:gd name="connsiteY289" fmla="*/ 76519 h 181439"/>
                <a:gd name="connsiteX290" fmla="*/ 62865 w 132799"/>
                <a:gd name="connsiteY290" fmla="*/ 78424 h 181439"/>
                <a:gd name="connsiteX291" fmla="*/ 60008 w 132799"/>
                <a:gd name="connsiteY291" fmla="*/ 79376 h 181439"/>
                <a:gd name="connsiteX292" fmla="*/ 67628 w 132799"/>
                <a:gd name="connsiteY292" fmla="*/ 92711 h 181439"/>
                <a:gd name="connsiteX293" fmla="*/ 63818 w 132799"/>
                <a:gd name="connsiteY293" fmla="*/ 91759 h 181439"/>
                <a:gd name="connsiteX294" fmla="*/ 67628 w 132799"/>
                <a:gd name="connsiteY294" fmla="*/ 90806 h 181439"/>
                <a:gd name="connsiteX295" fmla="*/ 67628 w 132799"/>
                <a:gd name="connsiteY295" fmla="*/ 92711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6675 w 132799"/>
                <a:gd name="connsiteY306" fmla="*/ 92711 h 181439"/>
                <a:gd name="connsiteX307" fmla="*/ 66675 w 132799"/>
                <a:gd name="connsiteY307" fmla="*/ 92711 h 181439"/>
                <a:gd name="connsiteX308" fmla="*/ 66675 w 132799"/>
                <a:gd name="connsiteY308" fmla="*/ 92711 h 181439"/>
                <a:gd name="connsiteX309" fmla="*/ 66675 w 132799"/>
                <a:gd name="connsiteY309" fmla="*/ 94616 h 181439"/>
                <a:gd name="connsiteX310" fmla="*/ 65722 w 132799"/>
                <a:gd name="connsiteY310" fmla="*/ 94616 h 181439"/>
                <a:gd name="connsiteX311" fmla="*/ 66675 w 132799"/>
                <a:gd name="connsiteY311" fmla="*/ 92711 h 181439"/>
                <a:gd name="connsiteX312" fmla="*/ 70485 w 132799"/>
                <a:gd name="connsiteY312" fmla="*/ 79376 h 181439"/>
                <a:gd name="connsiteX313" fmla="*/ 66675 w 132799"/>
                <a:gd name="connsiteY313" fmla="*/ 79376 h 181439"/>
                <a:gd name="connsiteX314" fmla="*/ 68580 w 132799"/>
                <a:gd name="connsiteY314" fmla="*/ 82234 h 181439"/>
                <a:gd name="connsiteX315" fmla="*/ 70485 w 132799"/>
                <a:gd name="connsiteY315" fmla="*/ 82234 h 181439"/>
                <a:gd name="connsiteX316" fmla="*/ 70485 w 132799"/>
                <a:gd name="connsiteY316" fmla="*/ 79376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3661 h 181439"/>
                <a:gd name="connsiteX322" fmla="*/ 69533 w 132799"/>
                <a:gd name="connsiteY322" fmla="*/ 73661 h 181439"/>
                <a:gd name="connsiteX323" fmla="*/ 70485 w 132799"/>
                <a:gd name="connsiteY323" fmla="*/ 73661 h 181439"/>
                <a:gd name="connsiteX324" fmla="*/ 69533 w 132799"/>
                <a:gd name="connsiteY324" fmla="*/ 73661 h 181439"/>
                <a:gd name="connsiteX325" fmla="*/ 69533 w 132799"/>
                <a:gd name="connsiteY325" fmla="*/ 73661 h 181439"/>
                <a:gd name="connsiteX326" fmla="*/ 72390 w 132799"/>
                <a:gd name="connsiteY326" fmla="*/ 78424 h 181439"/>
                <a:gd name="connsiteX327" fmla="*/ 72390 w 132799"/>
                <a:gd name="connsiteY327" fmla="*/ 78424 h 181439"/>
                <a:gd name="connsiteX328" fmla="*/ 72390 w 132799"/>
                <a:gd name="connsiteY328" fmla="*/ 78424 h 181439"/>
                <a:gd name="connsiteX329" fmla="*/ 72390 w 132799"/>
                <a:gd name="connsiteY329" fmla="*/ 78424 h 181439"/>
                <a:gd name="connsiteX330" fmla="*/ 72390 w 132799"/>
                <a:gd name="connsiteY330" fmla="*/ 78424 h 181439"/>
                <a:gd name="connsiteX331" fmla="*/ 76200 w 132799"/>
                <a:gd name="connsiteY331" fmla="*/ 90806 h 181439"/>
                <a:gd name="connsiteX332" fmla="*/ 76200 w 132799"/>
                <a:gd name="connsiteY332" fmla="*/ 90806 h 181439"/>
                <a:gd name="connsiteX333" fmla="*/ 74295 w 132799"/>
                <a:gd name="connsiteY333" fmla="*/ 90806 h 181439"/>
                <a:gd name="connsiteX334" fmla="*/ 74295 w 132799"/>
                <a:gd name="connsiteY334" fmla="*/ 89854 h 181439"/>
                <a:gd name="connsiteX335" fmla="*/ 76200 w 132799"/>
                <a:gd name="connsiteY335" fmla="*/ 90806 h 181439"/>
                <a:gd name="connsiteX336" fmla="*/ 76200 w 132799"/>
                <a:gd name="connsiteY336" fmla="*/ 83186 h 181439"/>
                <a:gd name="connsiteX337" fmla="*/ 76200 w 132799"/>
                <a:gd name="connsiteY337" fmla="*/ 83186 h 181439"/>
                <a:gd name="connsiteX338" fmla="*/ 77153 w 132799"/>
                <a:gd name="connsiteY338" fmla="*/ 83186 h 181439"/>
                <a:gd name="connsiteX339" fmla="*/ 76200 w 132799"/>
                <a:gd name="connsiteY339" fmla="*/ 81281 h 181439"/>
                <a:gd name="connsiteX340" fmla="*/ 75247 w 132799"/>
                <a:gd name="connsiteY340" fmla="*/ 81281 h 181439"/>
                <a:gd name="connsiteX341" fmla="*/ 76200 w 132799"/>
                <a:gd name="connsiteY341" fmla="*/ 83186 h 181439"/>
                <a:gd name="connsiteX342" fmla="*/ 81915 w 132799"/>
                <a:gd name="connsiteY342" fmla="*/ 93664 h 181439"/>
                <a:gd name="connsiteX343" fmla="*/ 80963 w 132799"/>
                <a:gd name="connsiteY343" fmla="*/ 94616 h 181439"/>
                <a:gd name="connsiteX344" fmla="*/ 80010 w 132799"/>
                <a:gd name="connsiteY344" fmla="*/ 96521 h 181439"/>
                <a:gd name="connsiteX345" fmla="*/ 78105 w 132799"/>
                <a:gd name="connsiteY345" fmla="*/ 95569 h 181439"/>
                <a:gd name="connsiteX346" fmla="*/ 78105 w 132799"/>
                <a:gd name="connsiteY346" fmla="*/ 91759 h 181439"/>
                <a:gd name="connsiteX347" fmla="*/ 81915 w 132799"/>
                <a:gd name="connsiteY347" fmla="*/ 93664 h 181439"/>
                <a:gd name="connsiteX348" fmla="*/ 81915 w 132799"/>
                <a:gd name="connsiteY348" fmla="*/ 93664 h 181439"/>
                <a:gd name="connsiteX349" fmla="*/ 84772 w 132799"/>
                <a:gd name="connsiteY349" fmla="*/ 93664 h 181439"/>
                <a:gd name="connsiteX350" fmla="*/ 82868 w 132799"/>
                <a:gd name="connsiteY350" fmla="*/ 95569 h 181439"/>
                <a:gd name="connsiteX351" fmla="*/ 81915 w 132799"/>
                <a:gd name="connsiteY351" fmla="*/ 93664 h 181439"/>
                <a:gd name="connsiteX352" fmla="*/ 84772 w 132799"/>
                <a:gd name="connsiteY352" fmla="*/ 93664 h 181439"/>
                <a:gd name="connsiteX353" fmla="*/ 85725 w 132799"/>
                <a:gd name="connsiteY353" fmla="*/ 91759 h 181439"/>
                <a:gd name="connsiteX354" fmla="*/ 85725 w 132799"/>
                <a:gd name="connsiteY354" fmla="*/ 91759 h 181439"/>
                <a:gd name="connsiteX355" fmla="*/ 84772 w 132799"/>
                <a:gd name="connsiteY355" fmla="*/ 93664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8 w 132799"/>
                <a:gd name="connsiteY359" fmla="*/ 102236 h 181439"/>
                <a:gd name="connsiteX360" fmla="*/ 98108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6521 h 181439"/>
                <a:gd name="connsiteX369" fmla="*/ 86678 w 132799"/>
                <a:gd name="connsiteY369" fmla="*/ 95569 h 181439"/>
                <a:gd name="connsiteX370" fmla="*/ 87630 w 132799"/>
                <a:gd name="connsiteY370" fmla="*/ 96521 h 181439"/>
                <a:gd name="connsiteX371" fmla="*/ 86678 w 132799"/>
                <a:gd name="connsiteY371" fmla="*/ 97474 h 181439"/>
                <a:gd name="connsiteX372" fmla="*/ 85725 w 132799"/>
                <a:gd name="connsiteY372" fmla="*/ 96521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90806 h 181439"/>
                <a:gd name="connsiteX384" fmla="*/ 91440 w 132799"/>
                <a:gd name="connsiteY384" fmla="*/ 95569 h 181439"/>
                <a:gd name="connsiteX385" fmla="*/ 93345 w 132799"/>
                <a:gd name="connsiteY385" fmla="*/ 90806 h 181439"/>
                <a:gd name="connsiteX386" fmla="*/ 95250 w 132799"/>
                <a:gd name="connsiteY386" fmla="*/ 112714 h 181439"/>
                <a:gd name="connsiteX387" fmla="*/ 95250 w 132799"/>
                <a:gd name="connsiteY387" fmla="*/ 112714 h 181439"/>
                <a:gd name="connsiteX388" fmla="*/ 96203 w 132799"/>
                <a:gd name="connsiteY388" fmla="*/ 112714 h 181439"/>
                <a:gd name="connsiteX389" fmla="*/ 95250 w 132799"/>
                <a:gd name="connsiteY389" fmla="*/ 112714 h 181439"/>
                <a:gd name="connsiteX390" fmla="*/ 95250 w 132799"/>
                <a:gd name="connsiteY390" fmla="*/ 112714 h 181439"/>
                <a:gd name="connsiteX391" fmla="*/ 97155 w 132799"/>
                <a:gd name="connsiteY391" fmla="*/ 122239 h 181439"/>
                <a:gd name="connsiteX392" fmla="*/ 99060 w 132799"/>
                <a:gd name="connsiteY392" fmla="*/ 120334 h 181439"/>
                <a:gd name="connsiteX393" fmla="*/ 98108 w 132799"/>
                <a:gd name="connsiteY393" fmla="*/ 118429 h 181439"/>
                <a:gd name="connsiteX394" fmla="*/ 97155 w 132799"/>
                <a:gd name="connsiteY394" fmla="*/ 119381 h 181439"/>
                <a:gd name="connsiteX395" fmla="*/ 97155 w 132799"/>
                <a:gd name="connsiteY395" fmla="*/ 122239 h 181439"/>
                <a:gd name="connsiteX396" fmla="*/ 109538 w 132799"/>
                <a:gd name="connsiteY396" fmla="*/ 126049 h 181439"/>
                <a:gd name="connsiteX397" fmla="*/ 109538 w 132799"/>
                <a:gd name="connsiteY397" fmla="*/ 124144 h 181439"/>
                <a:gd name="connsiteX398" fmla="*/ 107633 w 132799"/>
                <a:gd name="connsiteY398" fmla="*/ 124144 h 181439"/>
                <a:gd name="connsiteX399" fmla="*/ 100965 w 132799"/>
                <a:gd name="connsiteY399" fmla="*/ 125096 h 181439"/>
                <a:gd name="connsiteX400" fmla="*/ 98108 w 132799"/>
                <a:gd name="connsiteY400" fmla="*/ 126049 h 181439"/>
                <a:gd name="connsiteX401" fmla="*/ 96203 w 132799"/>
                <a:gd name="connsiteY401" fmla="*/ 125096 h 181439"/>
                <a:gd name="connsiteX402" fmla="*/ 97155 w 132799"/>
                <a:gd name="connsiteY402" fmla="*/ 127001 h 181439"/>
                <a:gd name="connsiteX403" fmla="*/ 103822 w 132799"/>
                <a:gd name="connsiteY403" fmla="*/ 128906 h 181439"/>
                <a:gd name="connsiteX404" fmla="*/ 105728 w 132799"/>
                <a:gd name="connsiteY404" fmla="*/ 128906 h 181439"/>
                <a:gd name="connsiteX405" fmla="*/ 109538 w 132799"/>
                <a:gd name="connsiteY405" fmla="*/ 126049 h 181439"/>
                <a:gd name="connsiteX406" fmla="*/ 99060 w 132799"/>
                <a:gd name="connsiteY406" fmla="*/ 105094 h 181439"/>
                <a:gd name="connsiteX407" fmla="*/ 101918 w 132799"/>
                <a:gd name="connsiteY407" fmla="*/ 102236 h 181439"/>
                <a:gd name="connsiteX408" fmla="*/ 105728 w 132799"/>
                <a:gd name="connsiteY408" fmla="*/ 99379 h 181439"/>
                <a:gd name="connsiteX409" fmla="*/ 108585 w 132799"/>
                <a:gd name="connsiteY409" fmla="*/ 98426 h 181439"/>
                <a:gd name="connsiteX410" fmla="*/ 109538 w 132799"/>
                <a:gd name="connsiteY410" fmla="*/ 101284 h 181439"/>
                <a:gd name="connsiteX411" fmla="*/ 109538 w 132799"/>
                <a:gd name="connsiteY411" fmla="*/ 107951 h 181439"/>
                <a:gd name="connsiteX412" fmla="*/ 102870 w 132799"/>
                <a:gd name="connsiteY412" fmla="*/ 106999 h 181439"/>
                <a:gd name="connsiteX413" fmla="*/ 99060 w 132799"/>
                <a:gd name="connsiteY413" fmla="*/ 105094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6051 h 181439"/>
                <a:gd name="connsiteX428" fmla="*/ 110490 w 132799"/>
                <a:gd name="connsiteY428" fmla="*/ 146051 h 181439"/>
                <a:gd name="connsiteX429" fmla="*/ 106680 w 132799"/>
                <a:gd name="connsiteY429" fmla="*/ 147956 h 181439"/>
                <a:gd name="connsiteX430" fmla="*/ 107633 w 132799"/>
                <a:gd name="connsiteY430" fmla="*/ 148909 h 181439"/>
                <a:gd name="connsiteX431" fmla="*/ 110490 w 132799"/>
                <a:gd name="connsiteY431" fmla="*/ 146051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3 w 132799"/>
                <a:gd name="connsiteY437" fmla="*/ 142241 h 181439"/>
                <a:gd name="connsiteX438" fmla="*/ 111443 w 132799"/>
                <a:gd name="connsiteY438" fmla="*/ 142241 h 181439"/>
                <a:gd name="connsiteX439" fmla="*/ 109538 w 132799"/>
                <a:gd name="connsiteY439" fmla="*/ 142241 h 181439"/>
                <a:gd name="connsiteX440" fmla="*/ 109538 w 132799"/>
                <a:gd name="connsiteY440" fmla="*/ 143194 h 181439"/>
                <a:gd name="connsiteX441" fmla="*/ 111443 w 132799"/>
                <a:gd name="connsiteY441" fmla="*/ 142241 h 181439"/>
                <a:gd name="connsiteX442" fmla="*/ 113347 w 132799"/>
                <a:gd name="connsiteY442" fmla="*/ 144146 h 181439"/>
                <a:gd name="connsiteX443" fmla="*/ 111443 w 132799"/>
                <a:gd name="connsiteY443" fmla="*/ 147004 h 181439"/>
                <a:gd name="connsiteX444" fmla="*/ 111443 w 132799"/>
                <a:gd name="connsiteY444" fmla="*/ 148909 h 181439"/>
                <a:gd name="connsiteX445" fmla="*/ 113347 w 132799"/>
                <a:gd name="connsiteY445" fmla="*/ 147004 h 181439"/>
                <a:gd name="connsiteX446" fmla="*/ 113347 w 132799"/>
                <a:gd name="connsiteY446" fmla="*/ 144146 h 181439"/>
                <a:gd name="connsiteX447" fmla="*/ 111443 w 132799"/>
                <a:gd name="connsiteY447" fmla="*/ 131764 h 181439"/>
                <a:gd name="connsiteX448" fmla="*/ 111443 w 132799"/>
                <a:gd name="connsiteY448" fmla="*/ 131764 h 181439"/>
                <a:gd name="connsiteX449" fmla="*/ 111443 w 132799"/>
                <a:gd name="connsiteY449" fmla="*/ 133669 h 181439"/>
                <a:gd name="connsiteX450" fmla="*/ 111443 w 132799"/>
                <a:gd name="connsiteY450" fmla="*/ 131764 h 181439"/>
                <a:gd name="connsiteX451" fmla="*/ 111443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7001 h 181439"/>
                <a:gd name="connsiteX460" fmla="*/ 115253 w 132799"/>
                <a:gd name="connsiteY460" fmla="*/ 127001 h 181439"/>
                <a:gd name="connsiteX461" fmla="*/ 114300 w 132799"/>
                <a:gd name="connsiteY461" fmla="*/ 123191 h 181439"/>
                <a:gd name="connsiteX462" fmla="*/ 112395 w 132799"/>
                <a:gd name="connsiteY462" fmla="*/ 125096 h 181439"/>
                <a:gd name="connsiteX463" fmla="*/ 115253 w 132799"/>
                <a:gd name="connsiteY463" fmla="*/ 127001 h 181439"/>
                <a:gd name="connsiteX464" fmla="*/ 114300 w 132799"/>
                <a:gd name="connsiteY464" fmla="*/ 114619 h 181439"/>
                <a:gd name="connsiteX465" fmla="*/ 116205 w 132799"/>
                <a:gd name="connsiteY465" fmla="*/ 112714 h 181439"/>
                <a:gd name="connsiteX466" fmla="*/ 116205 w 132799"/>
                <a:gd name="connsiteY466" fmla="*/ 113666 h 181439"/>
                <a:gd name="connsiteX467" fmla="*/ 114300 w 132799"/>
                <a:gd name="connsiteY467" fmla="*/ 114619 h 181439"/>
                <a:gd name="connsiteX468" fmla="*/ 114300 w 132799"/>
                <a:gd name="connsiteY468" fmla="*/ 33656 h 181439"/>
                <a:gd name="connsiteX469" fmla="*/ 116205 w 132799"/>
                <a:gd name="connsiteY469" fmla="*/ 33656 h 181439"/>
                <a:gd name="connsiteX470" fmla="*/ 115253 w 132799"/>
                <a:gd name="connsiteY470" fmla="*/ 32704 h 181439"/>
                <a:gd name="connsiteX471" fmla="*/ 114300 w 132799"/>
                <a:gd name="connsiteY471" fmla="*/ 33656 h 181439"/>
                <a:gd name="connsiteX472" fmla="*/ 114300 w 132799"/>
                <a:gd name="connsiteY472" fmla="*/ 33656 h 181439"/>
                <a:gd name="connsiteX473" fmla="*/ 121920 w 132799"/>
                <a:gd name="connsiteY473" fmla="*/ 134621 h 181439"/>
                <a:gd name="connsiteX474" fmla="*/ 117158 w 132799"/>
                <a:gd name="connsiteY474" fmla="*/ 130811 h 181439"/>
                <a:gd name="connsiteX475" fmla="*/ 115253 w 132799"/>
                <a:gd name="connsiteY475" fmla="*/ 132716 h 181439"/>
                <a:gd name="connsiteX476" fmla="*/ 116205 w 132799"/>
                <a:gd name="connsiteY476" fmla="*/ 134621 h 181439"/>
                <a:gd name="connsiteX477" fmla="*/ 120968 w 132799"/>
                <a:gd name="connsiteY477" fmla="*/ 136526 h 181439"/>
                <a:gd name="connsiteX478" fmla="*/ 121920 w 132799"/>
                <a:gd name="connsiteY478" fmla="*/ 134621 h 181439"/>
                <a:gd name="connsiteX479" fmla="*/ 119063 w 132799"/>
                <a:gd name="connsiteY479" fmla="*/ 140336 h 181439"/>
                <a:gd name="connsiteX480" fmla="*/ 117158 w 132799"/>
                <a:gd name="connsiteY480" fmla="*/ 137479 h 181439"/>
                <a:gd name="connsiteX481" fmla="*/ 117158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40336"/>
                    <a:pt x="128588" y="163196"/>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7" y="132716"/>
                    <a:pt x="18097" y="131764"/>
                  </a:cubicBezTo>
                  <a:cubicBezTo>
                    <a:pt x="19050" y="131764"/>
                    <a:pt x="18097" y="130811"/>
                    <a:pt x="17145" y="130811"/>
                  </a:cubicBezTo>
                  <a:close/>
                  <a:moveTo>
                    <a:pt x="14288" y="124144"/>
                  </a:moveTo>
                  <a:cubicBezTo>
                    <a:pt x="14288" y="126049"/>
                    <a:pt x="15240" y="127001"/>
                    <a:pt x="16193" y="127001"/>
                  </a:cubicBezTo>
                  <a:cubicBezTo>
                    <a:pt x="18097" y="127001"/>
                    <a:pt x="15240" y="126049"/>
                    <a:pt x="16193" y="125096"/>
                  </a:cubicBezTo>
                  <a:cubicBezTo>
                    <a:pt x="16193" y="124144"/>
                    <a:pt x="16193" y="124144"/>
                    <a:pt x="17145" y="123191"/>
                  </a:cubicBezTo>
                  <a:cubicBezTo>
                    <a:pt x="17145" y="122239"/>
                    <a:pt x="18097" y="121286"/>
                    <a:pt x="17145" y="121286"/>
                  </a:cubicBezTo>
                  <a:cubicBezTo>
                    <a:pt x="16193" y="121286"/>
                    <a:pt x="16193" y="122239"/>
                    <a:pt x="15240" y="123191"/>
                  </a:cubicBezTo>
                  <a:cubicBezTo>
                    <a:pt x="15240" y="123191"/>
                    <a:pt x="15240" y="124144"/>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1908" y="120334"/>
                    <a:pt x="20955" y="118429"/>
                    <a:pt x="21908" y="117476"/>
                  </a:cubicBezTo>
                  <a:close/>
                  <a:moveTo>
                    <a:pt x="21908" y="131764"/>
                  </a:moveTo>
                  <a:cubicBezTo>
                    <a:pt x="21908" y="131764"/>
                    <a:pt x="21908" y="130811"/>
                    <a:pt x="21908" y="131764"/>
                  </a:cubicBezTo>
                  <a:cubicBezTo>
                    <a:pt x="20955" y="130811"/>
                    <a:pt x="20955" y="131764"/>
                    <a:pt x="20955" y="131764"/>
                  </a:cubicBezTo>
                  <a:cubicBezTo>
                    <a:pt x="20955" y="132716"/>
                    <a:pt x="20955" y="132716"/>
                    <a:pt x="21908" y="131764"/>
                  </a:cubicBezTo>
                  <a:cubicBezTo>
                    <a:pt x="22860" y="132716"/>
                    <a:pt x="22860" y="131764"/>
                    <a:pt x="21908" y="131764"/>
                  </a:cubicBezTo>
                  <a:close/>
                  <a:moveTo>
                    <a:pt x="22860" y="123191"/>
                  </a:moveTo>
                  <a:cubicBezTo>
                    <a:pt x="23813" y="123191"/>
                    <a:pt x="23813" y="123191"/>
                    <a:pt x="23813" y="122239"/>
                  </a:cubicBezTo>
                  <a:cubicBezTo>
                    <a:pt x="23813" y="122239"/>
                    <a:pt x="23813" y="121286"/>
                    <a:pt x="23813" y="121286"/>
                  </a:cubicBezTo>
                  <a:cubicBezTo>
                    <a:pt x="22860" y="122239"/>
                    <a:pt x="22860" y="122239"/>
                    <a:pt x="22860" y="123191"/>
                  </a:cubicBezTo>
                  <a:cubicBezTo>
                    <a:pt x="22860" y="123191"/>
                    <a:pt x="22860" y="123191"/>
                    <a:pt x="22860" y="123191"/>
                  </a:cubicBezTo>
                  <a:close/>
                  <a:moveTo>
                    <a:pt x="23813" y="135574"/>
                  </a:moveTo>
                  <a:cubicBezTo>
                    <a:pt x="23813" y="135574"/>
                    <a:pt x="23813" y="134621"/>
                    <a:pt x="23813" y="135574"/>
                  </a:cubicBezTo>
                  <a:cubicBezTo>
                    <a:pt x="24765" y="134621"/>
                    <a:pt x="23813" y="134621"/>
                    <a:pt x="23813" y="134621"/>
                  </a:cubicBezTo>
                  <a:cubicBezTo>
                    <a:pt x="23813" y="134621"/>
                    <a:pt x="22860" y="134621"/>
                    <a:pt x="23813" y="135574"/>
                  </a:cubicBezTo>
                  <a:cubicBezTo>
                    <a:pt x="22860" y="134621"/>
                    <a:pt x="22860" y="135574"/>
                    <a:pt x="23813" y="135574"/>
                  </a:cubicBezTo>
                  <a:close/>
                  <a:moveTo>
                    <a:pt x="26670" y="117476"/>
                  </a:moveTo>
                  <a:cubicBezTo>
                    <a:pt x="26670" y="116524"/>
                    <a:pt x="25718" y="116524"/>
                    <a:pt x="25718" y="116524"/>
                  </a:cubicBezTo>
                  <a:cubicBezTo>
                    <a:pt x="23813" y="116524"/>
                    <a:pt x="23813" y="118429"/>
                    <a:pt x="23813" y="119381"/>
                  </a:cubicBezTo>
                  <a:cubicBezTo>
                    <a:pt x="23813" y="120334"/>
                    <a:pt x="23813" y="120334"/>
                    <a:pt x="24765" y="120334"/>
                  </a:cubicBezTo>
                  <a:cubicBezTo>
                    <a:pt x="24765" y="118429"/>
                    <a:pt x="26670" y="119381"/>
                    <a:pt x="26670" y="117476"/>
                  </a:cubicBezTo>
                  <a:close/>
                  <a:moveTo>
                    <a:pt x="24765" y="139384"/>
                  </a:moveTo>
                  <a:cubicBezTo>
                    <a:pt x="24765" y="138431"/>
                    <a:pt x="24765" y="138431"/>
                    <a:pt x="23813" y="138431"/>
                  </a:cubicBezTo>
                  <a:cubicBezTo>
                    <a:pt x="23813" y="138431"/>
                    <a:pt x="22860" y="138431"/>
                    <a:pt x="22860" y="139384"/>
                  </a:cubicBezTo>
                  <a:cubicBezTo>
                    <a:pt x="22860" y="139384"/>
                    <a:pt x="23813" y="139384"/>
                    <a:pt x="24765" y="139384"/>
                  </a:cubicBezTo>
                  <a:cubicBezTo>
                    <a:pt x="24765" y="139384"/>
                    <a:pt x="24765" y="139384"/>
                    <a:pt x="24765" y="139384"/>
                  </a:cubicBezTo>
                  <a:close/>
                  <a:moveTo>
                    <a:pt x="23813" y="126049"/>
                  </a:moveTo>
                  <a:cubicBezTo>
                    <a:pt x="23813" y="126049"/>
                    <a:pt x="23813" y="127001"/>
                    <a:pt x="23813" y="126049"/>
                  </a:cubicBezTo>
                  <a:cubicBezTo>
                    <a:pt x="22860" y="127954"/>
                    <a:pt x="23813" y="127954"/>
                    <a:pt x="23813" y="127954"/>
                  </a:cubicBezTo>
                  <a:cubicBezTo>
                    <a:pt x="24765" y="127954"/>
                    <a:pt x="24765" y="127001"/>
                    <a:pt x="23813" y="126049"/>
                  </a:cubicBezTo>
                  <a:cubicBezTo>
                    <a:pt x="24765" y="127001"/>
                    <a:pt x="24765" y="126049"/>
                    <a:pt x="23813" y="126049"/>
                  </a:cubicBezTo>
                  <a:close/>
                  <a:moveTo>
                    <a:pt x="26670" y="129859"/>
                  </a:moveTo>
                  <a:cubicBezTo>
                    <a:pt x="25718" y="129859"/>
                    <a:pt x="25718" y="131764"/>
                    <a:pt x="25718" y="132716"/>
                  </a:cubicBezTo>
                  <a:cubicBezTo>
                    <a:pt x="25718" y="132716"/>
                    <a:pt x="25718" y="133669"/>
                    <a:pt x="26670" y="133669"/>
                  </a:cubicBezTo>
                  <a:cubicBezTo>
                    <a:pt x="26670" y="133669"/>
                    <a:pt x="27622" y="133669"/>
                    <a:pt x="27622" y="132716"/>
                  </a:cubicBezTo>
                  <a:cubicBezTo>
                    <a:pt x="29528" y="131764"/>
                    <a:pt x="27622" y="129859"/>
                    <a:pt x="26670" y="129859"/>
                  </a:cubicBezTo>
                  <a:close/>
                  <a:moveTo>
                    <a:pt x="30480" y="44134"/>
                  </a:moveTo>
                  <a:cubicBezTo>
                    <a:pt x="31433" y="44134"/>
                    <a:pt x="31433" y="44134"/>
                    <a:pt x="30480" y="44134"/>
                  </a:cubicBezTo>
                  <a:cubicBezTo>
                    <a:pt x="32385" y="44134"/>
                    <a:pt x="31433" y="43181"/>
                    <a:pt x="30480" y="44134"/>
                  </a:cubicBezTo>
                  <a:cubicBezTo>
                    <a:pt x="30480" y="42229"/>
                    <a:pt x="29528" y="40324"/>
                    <a:pt x="28575" y="39371"/>
                  </a:cubicBezTo>
                  <a:lnTo>
                    <a:pt x="27622" y="38419"/>
                  </a:lnTo>
                  <a:cubicBezTo>
                    <a:pt x="27622" y="38419"/>
                    <a:pt x="27622" y="39371"/>
                    <a:pt x="27622" y="39371"/>
                  </a:cubicBezTo>
                  <a:cubicBezTo>
                    <a:pt x="28575" y="41276"/>
                    <a:pt x="29528" y="43181"/>
                    <a:pt x="30480" y="44134"/>
                  </a:cubicBezTo>
                  <a:close/>
                  <a:moveTo>
                    <a:pt x="31433" y="124144"/>
                  </a:moveTo>
                  <a:cubicBezTo>
                    <a:pt x="31433" y="124144"/>
                    <a:pt x="31433" y="124144"/>
                    <a:pt x="31433" y="124144"/>
                  </a:cubicBezTo>
                  <a:cubicBezTo>
                    <a:pt x="30480" y="123191"/>
                    <a:pt x="28575" y="123191"/>
                    <a:pt x="28575" y="124144"/>
                  </a:cubicBezTo>
                  <a:lnTo>
                    <a:pt x="31433" y="127001"/>
                  </a:lnTo>
                  <a:cubicBezTo>
                    <a:pt x="31433" y="127001"/>
                    <a:pt x="31433" y="124144"/>
                    <a:pt x="31433" y="124144"/>
                  </a:cubicBezTo>
                  <a:close/>
                  <a:moveTo>
                    <a:pt x="31433" y="66994"/>
                  </a:moveTo>
                  <a:lnTo>
                    <a:pt x="31433" y="66994"/>
                  </a:lnTo>
                  <a:cubicBezTo>
                    <a:pt x="30480" y="66994"/>
                    <a:pt x="31433" y="67946"/>
                    <a:pt x="31433" y="66994"/>
                  </a:cubicBezTo>
                  <a:lnTo>
                    <a:pt x="31433" y="66994"/>
                  </a:lnTo>
                  <a:lnTo>
                    <a:pt x="31433" y="66994"/>
                  </a:lnTo>
                  <a:close/>
                  <a:moveTo>
                    <a:pt x="32385" y="48896"/>
                  </a:moveTo>
                  <a:cubicBezTo>
                    <a:pt x="31433" y="48896"/>
                    <a:pt x="31433" y="48896"/>
                    <a:pt x="32385" y="48896"/>
                  </a:cubicBezTo>
                  <a:cubicBezTo>
                    <a:pt x="31433" y="49849"/>
                    <a:pt x="31433" y="49849"/>
                    <a:pt x="32385" y="49849"/>
                  </a:cubicBezTo>
                  <a:cubicBezTo>
                    <a:pt x="32385" y="50801"/>
                    <a:pt x="33338" y="50801"/>
                    <a:pt x="32385" y="48896"/>
                  </a:cubicBezTo>
                  <a:cubicBezTo>
                    <a:pt x="33338" y="49849"/>
                    <a:pt x="32385" y="48896"/>
                    <a:pt x="32385" y="48896"/>
                  </a:cubicBezTo>
                  <a:close/>
                  <a:moveTo>
                    <a:pt x="33338" y="53659"/>
                  </a:moveTo>
                  <a:cubicBezTo>
                    <a:pt x="32385" y="53659"/>
                    <a:pt x="31433" y="54611"/>
                    <a:pt x="31433" y="55564"/>
                  </a:cubicBezTo>
                  <a:cubicBezTo>
                    <a:pt x="31433" y="56516"/>
                    <a:pt x="32385" y="56516"/>
                    <a:pt x="32385" y="56516"/>
                  </a:cubicBezTo>
                  <a:cubicBezTo>
                    <a:pt x="33338" y="54611"/>
                    <a:pt x="35243" y="55564"/>
                    <a:pt x="36195" y="54611"/>
                  </a:cubicBezTo>
                  <a:cubicBezTo>
                    <a:pt x="36195" y="54611"/>
                    <a:pt x="34290" y="54611"/>
                    <a:pt x="33338" y="53659"/>
                  </a:cubicBezTo>
                  <a:close/>
                  <a:moveTo>
                    <a:pt x="42863" y="60326"/>
                  </a:moveTo>
                  <a:cubicBezTo>
                    <a:pt x="43815" y="60326"/>
                    <a:pt x="43815" y="59374"/>
                    <a:pt x="43815" y="58421"/>
                  </a:cubicBezTo>
                  <a:cubicBezTo>
                    <a:pt x="42863" y="58421"/>
                    <a:pt x="42863" y="58421"/>
                    <a:pt x="41910" y="58421"/>
                  </a:cubicBezTo>
                  <a:cubicBezTo>
                    <a:pt x="39053" y="60326"/>
                    <a:pt x="37147"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7" y="66041"/>
                    <a:pt x="39053" y="65089"/>
                    <a:pt x="40005" y="63184"/>
                  </a:cubicBezTo>
                  <a:cubicBezTo>
                    <a:pt x="40958" y="62231"/>
                    <a:pt x="41910" y="61279"/>
                    <a:pt x="42863" y="60326"/>
                  </a:cubicBezTo>
                  <a:close/>
                  <a:moveTo>
                    <a:pt x="38100" y="73661"/>
                  </a:moveTo>
                  <a:cubicBezTo>
                    <a:pt x="38100" y="72709"/>
                    <a:pt x="38100" y="71756"/>
                    <a:pt x="36195" y="70804"/>
                  </a:cubicBezTo>
                  <a:cubicBezTo>
                    <a:pt x="36195" y="70804"/>
                    <a:pt x="35243" y="70804"/>
                    <a:pt x="35243" y="71756"/>
                  </a:cubicBezTo>
                  <a:cubicBezTo>
                    <a:pt x="35243" y="72709"/>
                    <a:pt x="35243" y="74614"/>
                    <a:pt x="37147" y="74614"/>
                  </a:cubicBezTo>
                  <a:cubicBezTo>
                    <a:pt x="38100" y="74614"/>
                    <a:pt x="38100" y="73661"/>
                    <a:pt x="38100" y="73661"/>
                  </a:cubicBezTo>
                  <a:close/>
                  <a:moveTo>
                    <a:pt x="39053" y="59374"/>
                  </a:moveTo>
                  <a:cubicBezTo>
                    <a:pt x="39053" y="59374"/>
                    <a:pt x="39053" y="58421"/>
                    <a:pt x="39053" y="59374"/>
                  </a:cubicBezTo>
                  <a:cubicBezTo>
                    <a:pt x="40005" y="58421"/>
                    <a:pt x="40005" y="58421"/>
                    <a:pt x="39053" y="58421"/>
                  </a:cubicBezTo>
                  <a:cubicBezTo>
                    <a:pt x="39053" y="57469"/>
                    <a:pt x="39053" y="58421"/>
                    <a:pt x="39053" y="59374"/>
                  </a:cubicBezTo>
                  <a:cubicBezTo>
                    <a:pt x="38100" y="59374"/>
                    <a:pt x="39053" y="59374"/>
                    <a:pt x="39053" y="59374"/>
                  </a:cubicBezTo>
                  <a:close/>
                  <a:moveTo>
                    <a:pt x="39053" y="53659"/>
                  </a:moveTo>
                  <a:cubicBezTo>
                    <a:pt x="39053" y="53659"/>
                    <a:pt x="40005" y="53659"/>
                    <a:pt x="39053" y="53659"/>
                  </a:cubicBezTo>
                  <a:cubicBezTo>
                    <a:pt x="40005" y="52706"/>
                    <a:pt x="39053" y="52706"/>
                    <a:pt x="39053" y="52706"/>
                  </a:cubicBezTo>
                  <a:lnTo>
                    <a:pt x="39053" y="53659"/>
                  </a:lnTo>
                  <a:cubicBezTo>
                    <a:pt x="39053" y="53659"/>
                    <a:pt x="39053" y="53659"/>
                    <a:pt x="39053" y="53659"/>
                  </a:cubicBezTo>
                  <a:close/>
                  <a:moveTo>
                    <a:pt x="40958" y="48896"/>
                  </a:moveTo>
                  <a:cubicBezTo>
                    <a:pt x="40958" y="49849"/>
                    <a:pt x="40958" y="49849"/>
                    <a:pt x="40958" y="48896"/>
                  </a:cubicBezTo>
                  <a:cubicBezTo>
                    <a:pt x="41910" y="50801"/>
                    <a:pt x="41910" y="49849"/>
                    <a:pt x="40958" y="48896"/>
                  </a:cubicBezTo>
                  <a:cubicBezTo>
                    <a:pt x="41910" y="49849"/>
                    <a:pt x="41910" y="48896"/>
                    <a:pt x="40958" y="48896"/>
                  </a:cubicBezTo>
                  <a:cubicBezTo>
                    <a:pt x="40958" y="48896"/>
                    <a:pt x="40958" y="48896"/>
                    <a:pt x="40958" y="48896"/>
                  </a:cubicBezTo>
                  <a:close/>
                  <a:moveTo>
                    <a:pt x="44768" y="87949"/>
                  </a:moveTo>
                  <a:cubicBezTo>
                    <a:pt x="44768" y="87949"/>
                    <a:pt x="44768" y="86996"/>
                    <a:pt x="44768" y="87949"/>
                  </a:cubicBezTo>
                  <a:lnTo>
                    <a:pt x="42863" y="87949"/>
                  </a:lnTo>
                  <a:cubicBezTo>
                    <a:pt x="42863" y="87949"/>
                    <a:pt x="43815" y="88901"/>
                    <a:pt x="44768" y="87949"/>
                  </a:cubicBezTo>
                  <a:cubicBezTo>
                    <a:pt x="44768" y="88901"/>
                    <a:pt x="44768" y="87949"/>
                    <a:pt x="44768"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8" y="110809"/>
                  </a:cubicBezTo>
                  <a:cubicBezTo>
                    <a:pt x="100965" y="109856"/>
                    <a:pt x="101918" y="108904"/>
                    <a:pt x="101918"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3" y="91759"/>
                  </a:cubicBezTo>
                  <a:cubicBezTo>
                    <a:pt x="92393" y="90806"/>
                    <a:pt x="92393" y="88901"/>
                    <a:pt x="93345" y="87949"/>
                  </a:cubicBezTo>
                  <a:cubicBezTo>
                    <a:pt x="93345" y="86996"/>
                    <a:pt x="94297"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8"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7" y="69851"/>
                    <a:pt x="56197"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2" y="75566"/>
                  </a:cubicBezTo>
                  <a:cubicBezTo>
                    <a:pt x="47625" y="76519"/>
                    <a:pt x="46672"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7"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8" y="111761"/>
                    <a:pt x="86678" y="106999"/>
                  </a:cubicBezTo>
                  <a:cubicBezTo>
                    <a:pt x="86678" y="107951"/>
                    <a:pt x="85725" y="108904"/>
                    <a:pt x="86678" y="109856"/>
                  </a:cubicBezTo>
                  <a:cubicBezTo>
                    <a:pt x="88583" y="109856"/>
                    <a:pt x="88583" y="107951"/>
                    <a:pt x="89535" y="107951"/>
                  </a:cubicBezTo>
                  <a:close/>
                  <a:moveTo>
                    <a:pt x="49530" y="78424"/>
                  </a:moveTo>
                  <a:cubicBezTo>
                    <a:pt x="49530" y="79376"/>
                    <a:pt x="48578" y="79376"/>
                    <a:pt x="47625" y="79376"/>
                  </a:cubicBezTo>
                  <a:cubicBezTo>
                    <a:pt x="46672" y="79376"/>
                    <a:pt x="45720" y="79376"/>
                    <a:pt x="45720" y="78424"/>
                  </a:cubicBezTo>
                  <a:cubicBezTo>
                    <a:pt x="45720" y="77471"/>
                    <a:pt x="46672" y="77471"/>
                    <a:pt x="47625" y="77471"/>
                  </a:cubicBezTo>
                  <a:cubicBezTo>
                    <a:pt x="48578" y="77471"/>
                    <a:pt x="48578" y="77471"/>
                    <a:pt x="49530" y="78424"/>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1756"/>
                    <a:pt x="47625" y="70804"/>
                    <a:pt x="47625" y="70804"/>
                  </a:cubicBezTo>
                  <a:close/>
                  <a:moveTo>
                    <a:pt x="57150" y="80329"/>
                  </a:moveTo>
                  <a:cubicBezTo>
                    <a:pt x="57150" y="80329"/>
                    <a:pt x="57150" y="80329"/>
                    <a:pt x="57150" y="80329"/>
                  </a:cubicBezTo>
                  <a:cubicBezTo>
                    <a:pt x="58103" y="81281"/>
                    <a:pt x="59055" y="82234"/>
                    <a:pt x="59055" y="83186"/>
                  </a:cubicBezTo>
                  <a:cubicBezTo>
                    <a:pt x="59055" y="84139"/>
                    <a:pt x="58103" y="83186"/>
                    <a:pt x="58103" y="83186"/>
                  </a:cubicBezTo>
                  <a:cubicBezTo>
                    <a:pt x="57150" y="82234"/>
                    <a:pt x="54293" y="82234"/>
                    <a:pt x="57150" y="80329"/>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8" y="79376"/>
                  </a:moveTo>
                  <a:lnTo>
                    <a:pt x="62865" y="76519"/>
                  </a:lnTo>
                  <a:lnTo>
                    <a:pt x="62865" y="78424"/>
                  </a:lnTo>
                  <a:cubicBezTo>
                    <a:pt x="61913" y="81281"/>
                    <a:pt x="60960" y="81281"/>
                    <a:pt x="60008" y="79376"/>
                  </a:cubicBezTo>
                  <a:close/>
                  <a:moveTo>
                    <a:pt x="67628" y="92711"/>
                  </a:moveTo>
                  <a:cubicBezTo>
                    <a:pt x="66675" y="92711"/>
                    <a:pt x="64770" y="92711"/>
                    <a:pt x="63818" y="91759"/>
                  </a:cubicBezTo>
                  <a:cubicBezTo>
                    <a:pt x="64770" y="89854"/>
                    <a:pt x="66675" y="90806"/>
                    <a:pt x="67628" y="90806"/>
                  </a:cubicBezTo>
                  <a:cubicBezTo>
                    <a:pt x="67628" y="91759"/>
                    <a:pt x="67628" y="91759"/>
                    <a:pt x="67628" y="92711"/>
                  </a:cubicBezTo>
                  <a:close/>
                  <a:moveTo>
                    <a:pt x="66675" y="103189"/>
                  </a:moveTo>
                  <a:cubicBezTo>
                    <a:pt x="66675" y="103189"/>
                    <a:pt x="65722" y="102236"/>
                    <a:pt x="66675" y="103189"/>
                  </a:cubicBezTo>
                  <a:cubicBezTo>
                    <a:pt x="64770" y="102236"/>
                    <a:pt x="64770" y="102236"/>
                    <a:pt x="64770" y="103189"/>
                  </a:cubicBezTo>
                  <a:cubicBezTo>
                    <a:pt x="64770" y="104141"/>
                    <a:pt x="64770" y="104141"/>
                    <a:pt x="66675" y="103189"/>
                  </a:cubicBezTo>
                  <a:cubicBezTo>
                    <a:pt x="65722" y="104141"/>
                    <a:pt x="65722" y="104141"/>
                    <a:pt x="66675" y="103189"/>
                  </a:cubicBezTo>
                  <a:close/>
                  <a:moveTo>
                    <a:pt x="65722" y="67946"/>
                  </a:moveTo>
                  <a:cubicBezTo>
                    <a:pt x="65722" y="68899"/>
                    <a:pt x="65722" y="68899"/>
                    <a:pt x="65722" y="67946"/>
                  </a:cubicBezTo>
                  <a:cubicBezTo>
                    <a:pt x="65722" y="68899"/>
                    <a:pt x="65722" y="68899"/>
                    <a:pt x="65722" y="67946"/>
                  </a:cubicBezTo>
                  <a:cubicBezTo>
                    <a:pt x="66675" y="68899"/>
                    <a:pt x="65722" y="67946"/>
                    <a:pt x="65722" y="67946"/>
                  </a:cubicBezTo>
                  <a:cubicBezTo>
                    <a:pt x="65722" y="67946"/>
                    <a:pt x="65722" y="67946"/>
                    <a:pt x="65722" y="67946"/>
                  </a:cubicBezTo>
                  <a:close/>
                  <a:moveTo>
                    <a:pt x="66675" y="92711"/>
                  </a:moveTo>
                  <a:cubicBezTo>
                    <a:pt x="67628" y="92711"/>
                    <a:pt x="67628" y="92711"/>
                    <a:pt x="66675" y="92711"/>
                  </a:cubicBezTo>
                  <a:lnTo>
                    <a:pt x="66675" y="92711"/>
                  </a:lnTo>
                  <a:cubicBezTo>
                    <a:pt x="66675" y="92711"/>
                    <a:pt x="67628" y="93664"/>
                    <a:pt x="66675" y="94616"/>
                  </a:cubicBezTo>
                  <a:lnTo>
                    <a:pt x="65722" y="94616"/>
                  </a:lnTo>
                  <a:cubicBezTo>
                    <a:pt x="66675" y="93664"/>
                    <a:pt x="66675" y="93664"/>
                    <a:pt x="66675" y="92711"/>
                  </a:cubicBezTo>
                  <a:close/>
                  <a:moveTo>
                    <a:pt x="70485" y="79376"/>
                  </a:moveTo>
                  <a:cubicBezTo>
                    <a:pt x="69533" y="76519"/>
                    <a:pt x="67628" y="78424"/>
                    <a:pt x="66675" y="79376"/>
                  </a:cubicBezTo>
                  <a:cubicBezTo>
                    <a:pt x="65722" y="81281"/>
                    <a:pt x="67628" y="81281"/>
                    <a:pt x="68580" y="82234"/>
                  </a:cubicBezTo>
                  <a:cubicBezTo>
                    <a:pt x="69533" y="83186"/>
                    <a:pt x="69533" y="83186"/>
                    <a:pt x="70485" y="82234"/>
                  </a:cubicBezTo>
                  <a:cubicBezTo>
                    <a:pt x="71438" y="81281"/>
                    <a:pt x="71438" y="80329"/>
                    <a:pt x="70485" y="79376"/>
                  </a:cubicBezTo>
                  <a:close/>
                  <a:moveTo>
                    <a:pt x="72390" y="103189"/>
                  </a:moveTo>
                  <a:cubicBezTo>
                    <a:pt x="72390" y="101284"/>
                    <a:pt x="70485" y="101284"/>
                    <a:pt x="68580" y="101284"/>
                  </a:cubicBezTo>
                  <a:cubicBezTo>
                    <a:pt x="69533" y="103189"/>
                    <a:pt x="69533" y="104141"/>
                    <a:pt x="72390" y="103189"/>
                  </a:cubicBezTo>
                  <a:cubicBezTo>
                    <a:pt x="72390" y="104141"/>
                    <a:pt x="72390" y="104141"/>
                    <a:pt x="72390" y="103189"/>
                  </a:cubicBezTo>
                  <a:close/>
                  <a:moveTo>
                    <a:pt x="69533" y="73661"/>
                  </a:moveTo>
                  <a:cubicBezTo>
                    <a:pt x="69533" y="73661"/>
                    <a:pt x="69533" y="73661"/>
                    <a:pt x="69533" y="73661"/>
                  </a:cubicBezTo>
                  <a:lnTo>
                    <a:pt x="70485" y="73661"/>
                  </a:lnTo>
                  <a:cubicBezTo>
                    <a:pt x="70485" y="72709"/>
                    <a:pt x="70485" y="72709"/>
                    <a:pt x="69533" y="73661"/>
                  </a:cubicBezTo>
                  <a:cubicBezTo>
                    <a:pt x="69533" y="72709"/>
                    <a:pt x="69533" y="72709"/>
                    <a:pt x="69533" y="73661"/>
                  </a:cubicBezTo>
                  <a:close/>
                  <a:moveTo>
                    <a:pt x="72390" y="78424"/>
                  </a:moveTo>
                  <a:cubicBezTo>
                    <a:pt x="72390" y="77471"/>
                    <a:pt x="73343" y="77471"/>
                    <a:pt x="72390" y="78424"/>
                  </a:cubicBezTo>
                  <a:cubicBezTo>
                    <a:pt x="73343" y="77471"/>
                    <a:pt x="73343" y="77471"/>
                    <a:pt x="72390" y="78424"/>
                  </a:cubicBezTo>
                  <a:lnTo>
                    <a:pt x="72390" y="78424"/>
                  </a:lnTo>
                  <a:lnTo>
                    <a:pt x="72390" y="78424"/>
                  </a:lnTo>
                  <a:close/>
                  <a:moveTo>
                    <a:pt x="76200" y="90806"/>
                  </a:moveTo>
                  <a:cubicBezTo>
                    <a:pt x="75247" y="90806"/>
                    <a:pt x="75247" y="90806"/>
                    <a:pt x="76200" y="90806"/>
                  </a:cubicBezTo>
                  <a:cubicBezTo>
                    <a:pt x="75247" y="91759"/>
                    <a:pt x="75247" y="91759"/>
                    <a:pt x="74295" y="90806"/>
                  </a:cubicBezTo>
                  <a:lnTo>
                    <a:pt x="74295" y="89854"/>
                  </a:lnTo>
                  <a:cubicBezTo>
                    <a:pt x="75247" y="89854"/>
                    <a:pt x="75247" y="89854"/>
                    <a:pt x="76200" y="90806"/>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6200" y="82234"/>
                    <a:pt x="76200" y="83186"/>
                    <a:pt x="76200" y="83186"/>
                  </a:cubicBezTo>
                  <a:close/>
                  <a:moveTo>
                    <a:pt x="81915" y="93664"/>
                  </a:moveTo>
                  <a:cubicBezTo>
                    <a:pt x="81915" y="93664"/>
                    <a:pt x="81915" y="94616"/>
                    <a:pt x="80963" y="94616"/>
                  </a:cubicBezTo>
                  <a:cubicBezTo>
                    <a:pt x="80963" y="95569"/>
                    <a:pt x="81915" y="96521"/>
                    <a:pt x="80010" y="96521"/>
                  </a:cubicBezTo>
                  <a:cubicBezTo>
                    <a:pt x="79058" y="96521"/>
                    <a:pt x="79058" y="95569"/>
                    <a:pt x="78105" y="95569"/>
                  </a:cubicBezTo>
                  <a:cubicBezTo>
                    <a:pt x="77153" y="94616"/>
                    <a:pt x="77153" y="92711"/>
                    <a:pt x="78105" y="91759"/>
                  </a:cubicBezTo>
                  <a:cubicBezTo>
                    <a:pt x="80010" y="90806"/>
                    <a:pt x="80963" y="92711"/>
                    <a:pt x="81915" y="93664"/>
                  </a:cubicBezTo>
                  <a:close/>
                  <a:moveTo>
                    <a:pt x="81915" y="93664"/>
                  </a:moveTo>
                  <a:lnTo>
                    <a:pt x="84772" y="93664"/>
                  </a:lnTo>
                  <a:cubicBezTo>
                    <a:pt x="83820" y="94616"/>
                    <a:pt x="83820" y="95569"/>
                    <a:pt x="82868" y="95569"/>
                  </a:cubicBezTo>
                  <a:cubicBezTo>
                    <a:pt x="81915" y="95569"/>
                    <a:pt x="81915" y="94616"/>
                    <a:pt x="81915" y="93664"/>
                  </a:cubicBezTo>
                  <a:close/>
                  <a:moveTo>
                    <a:pt x="84772" y="93664"/>
                  </a:moveTo>
                  <a:cubicBezTo>
                    <a:pt x="84772" y="92711"/>
                    <a:pt x="84772" y="91759"/>
                    <a:pt x="85725" y="91759"/>
                  </a:cubicBezTo>
                  <a:cubicBezTo>
                    <a:pt x="85725" y="91759"/>
                    <a:pt x="85725" y="91759"/>
                    <a:pt x="85725" y="91759"/>
                  </a:cubicBezTo>
                  <a:cubicBezTo>
                    <a:pt x="85725" y="92711"/>
                    <a:pt x="84772" y="93664"/>
                    <a:pt x="84772" y="93664"/>
                  </a:cubicBezTo>
                  <a:close/>
                  <a:moveTo>
                    <a:pt x="91440" y="107951"/>
                  </a:moveTo>
                  <a:lnTo>
                    <a:pt x="87630" y="106046"/>
                  </a:lnTo>
                  <a:lnTo>
                    <a:pt x="85725" y="104141"/>
                  </a:lnTo>
                  <a:cubicBezTo>
                    <a:pt x="84772" y="103189"/>
                    <a:pt x="85725" y="102236"/>
                    <a:pt x="86678" y="102236"/>
                  </a:cubicBezTo>
                  <a:cubicBezTo>
                    <a:pt x="90488" y="102236"/>
                    <a:pt x="94297" y="100331"/>
                    <a:pt x="98108"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7951"/>
                    <a:pt x="92393" y="107951"/>
                    <a:pt x="91440" y="107951"/>
                  </a:cubicBezTo>
                  <a:lnTo>
                    <a:pt x="91440" y="107951"/>
                  </a:lnTo>
                  <a:close/>
                  <a:moveTo>
                    <a:pt x="85725" y="96521"/>
                  </a:moveTo>
                  <a:cubicBezTo>
                    <a:pt x="85725" y="95569"/>
                    <a:pt x="86678" y="95569"/>
                    <a:pt x="86678" y="95569"/>
                  </a:cubicBezTo>
                  <a:cubicBezTo>
                    <a:pt x="87630" y="95569"/>
                    <a:pt x="87630" y="95569"/>
                    <a:pt x="87630" y="96521"/>
                  </a:cubicBezTo>
                  <a:cubicBezTo>
                    <a:pt x="87630" y="97474"/>
                    <a:pt x="87630" y="97474"/>
                    <a:pt x="86678" y="97474"/>
                  </a:cubicBezTo>
                  <a:cubicBezTo>
                    <a:pt x="86678" y="97474"/>
                    <a:pt x="85725" y="97474"/>
                    <a:pt x="85725" y="96521"/>
                  </a:cubicBezTo>
                  <a:close/>
                  <a:moveTo>
                    <a:pt x="87630" y="113666"/>
                  </a:moveTo>
                  <a:cubicBezTo>
                    <a:pt x="87630" y="112714"/>
                    <a:pt x="87630" y="111761"/>
                    <a:pt x="86678" y="111761"/>
                  </a:cubicBezTo>
                  <a:cubicBezTo>
                    <a:pt x="86678" y="111761"/>
                    <a:pt x="85725" y="111761"/>
                    <a:pt x="85725" y="112714"/>
                  </a:cubicBezTo>
                  <a:cubicBezTo>
                    <a:pt x="85725" y="113666"/>
                    <a:pt x="85725" y="113666"/>
                    <a:pt x="87630" y="113666"/>
                  </a:cubicBezTo>
                  <a:cubicBezTo>
                    <a:pt x="87630" y="114619"/>
                    <a:pt x="87630" y="113666"/>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90806"/>
                  </a:moveTo>
                  <a:cubicBezTo>
                    <a:pt x="93345" y="92711"/>
                    <a:pt x="91440" y="93664"/>
                    <a:pt x="91440" y="95569"/>
                  </a:cubicBezTo>
                  <a:cubicBezTo>
                    <a:pt x="89535" y="92711"/>
                    <a:pt x="91440" y="91759"/>
                    <a:pt x="93345" y="90806"/>
                  </a:cubicBezTo>
                  <a:close/>
                  <a:moveTo>
                    <a:pt x="95250" y="112714"/>
                  </a:moveTo>
                  <a:cubicBezTo>
                    <a:pt x="95250" y="111761"/>
                    <a:pt x="95250" y="111761"/>
                    <a:pt x="95250" y="112714"/>
                  </a:cubicBezTo>
                  <a:cubicBezTo>
                    <a:pt x="96203" y="112714"/>
                    <a:pt x="96203" y="112714"/>
                    <a:pt x="96203" y="112714"/>
                  </a:cubicBezTo>
                  <a:cubicBezTo>
                    <a:pt x="96203" y="112714"/>
                    <a:pt x="96203" y="112714"/>
                    <a:pt x="95250" y="112714"/>
                  </a:cubicBezTo>
                  <a:cubicBezTo>
                    <a:pt x="95250" y="112714"/>
                    <a:pt x="95250" y="112714"/>
                    <a:pt x="95250" y="112714"/>
                  </a:cubicBezTo>
                  <a:close/>
                  <a:moveTo>
                    <a:pt x="97155" y="122239"/>
                  </a:moveTo>
                  <a:cubicBezTo>
                    <a:pt x="98108" y="122239"/>
                    <a:pt x="98108" y="121286"/>
                    <a:pt x="99060" y="120334"/>
                  </a:cubicBezTo>
                  <a:cubicBezTo>
                    <a:pt x="99060" y="119381"/>
                    <a:pt x="99060" y="118429"/>
                    <a:pt x="98108" y="118429"/>
                  </a:cubicBezTo>
                  <a:cubicBezTo>
                    <a:pt x="97155" y="118429"/>
                    <a:pt x="96203" y="118429"/>
                    <a:pt x="97155" y="119381"/>
                  </a:cubicBezTo>
                  <a:cubicBezTo>
                    <a:pt x="97155" y="120334"/>
                    <a:pt x="95250" y="121286"/>
                    <a:pt x="97155" y="122239"/>
                  </a:cubicBezTo>
                  <a:close/>
                  <a:moveTo>
                    <a:pt x="109538" y="126049"/>
                  </a:moveTo>
                  <a:cubicBezTo>
                    <a:pt x="110490" y="126049"/>
                    <a:pt x="109538" y="124144"/>
                    <a:pt x="109538" y="124144"/>
                  </a:cubicBezTo>
                  <a:cubicBezTo>
                    <a:pt x="108585" y="123191"/>
                    <a:pt x="107633" y="124144"/>
                    <a:pt x="107633" y="124144"/>
                  </a:cubicBezTo>
                  <a:cubicBezTo>
                    <a:pt x="105728" y="126049"/>
                    <a:pt x="103822" y="127001"/>
                    <a:pt x="100965" y="125096"/>
                  </a:cubicBezTo>
                  <a:cubicBezTo>
                    <a:pt x="100965" y="125096"/>
                    <a:pt x="99060" y="126049"/>
                    <a:pt x="98108" y="126049"/>
                  </a:cubicBezTo>
                  <a:cubicBezTo>
                    <a:pt x="97155" y="125096"/>
                    <a:pt x="96203" y="124144"/>
                    <a:pt x="96203" y="125096"/>
                  </a:cubicBezTo>
                  <a:cubicBezTo>
                    <a:pt x="95250" y="126049"/>
                    <a:pt x="97155" y="127001"/>
                    <a:pt x="97155" y="127001"/>
                  </a:cubicBezTo>
                  <a:cubicBezTo>
                    <a:pt x="99060" y="127954"/>
                    <a:pt x="101918" y="127001"/>
                    <a:pt x="103822" y="128906"/>
                  </a:cubicBezTo>
                  <a:cubicBezTo>
                    <a:pt x="104775" y="129859"/>
                    <a:pt x="105728" y="128906"/>
                    <a:pt x="105728" y="128906"/>
                  </a:cubicBezTo>
                  <a:cubicBezTo>
                    <a:pt x="107633" y="127954"/>
                    <a:pt x="107633" y="126049"/>
                    <a:pt x="109538" y="126049"/>
                  </a:cubicBezTo>
                  <a:close/>
                  <a:moveTo>
                    <a:pt x="99060" y="105094"/>
                  </a:moveTo>
                  <a:cubicBezTo>
                    <a:pt x="99060" y="103189"/>
                    <a:pt x="100965" y="103189"/>
                    <a:pt x="101918" y="102236"/>
                  </a:cubicBezTo>
                  <a:cubicBezTo>
                    <a:pt x="103822" y="101284"/>
                    <a:pt x="105728" y="101284"/>
                    <a:pt x="105728" y="99379"/>
                  </a:cubicBezTo>
                  <a:cubicBezTo>
                    <a:pt x="105728" y="98426"/>
                    <a:pt x="107633" y="97474"/>
                    <a:pt x="108585" y="98426"/>
                  </a:cubicBezTo>
                  <a:cubicBezTo>
                    <a:pt x="109538" y="98426"/>
                    <a:pt x="109538" y="100331"/>
                    <a:pt x="109538" y="101284"/>
                  </a:cubicBezTo>
                  <a:cubicBezTo>
                    <a:pt x="109538" y="103189"/>
                    <a:pt x="109538" y="105094"/>
                    <a:pt x="109538" y="107951"/>
                  </a:cubicBezTo>
                  <a:cubicBezTo>
                    <a:pt x="106680" y="105094"/>
                    <a:pt x="106680" y="105094"/>
                    <a:pt x="102870" y="106999"/>
                  </a:cubicBezTo>
                  <a:cubicBezTo>
                    <a:pt x="100965" y="106046"/>
                    <a:pt x="99060" y="106046"/>
                    <a:pt x="99060" y="105094"/>
                  </a:cubicBezTo>
                  <a:close/>
                  <a:moveTo>
                    <a:pt x="100013" y="35561"/>
                  </a:moveTo>
                  <a:cubicBezTo>
                    <a:pt x="100013" y="35561"/>
                    <a:pt x="100965" y="36514"/>
                    <a:pt x="100965" y="36514"/>
                  </a:cubicBezTo>
                  <a:cubicBezTo>
                    <a:pt x="100965" y="37466"/>
                    <a:pt x="100965" y="36514"/>
                    <a:pt x="100013" y="35561"/>
                  </a:cubicBezTo>
                  <a:cubicBezTo>
                    <a:pt x="100965" y="35561"/>
                    <a:pt x="100013" y="35561"/>
                    <a:pt x="100013" y="35561"/>
                  </a:cubicBezTo>
                  <a:cubicBezTo>
                    <a:pt x="100013" y="35561"/>
                    <a:pt x="100013" y="35561"/>
                    <a:pt x="100013" y="35561"/>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9381"/>
                    <a:pt x="108585" y="116524"/>
                    <a:pt x="108585" y="115571"/>
                  </a:cubicBezTo>
                  <a:close/>
                  <a:moveTo>
                    <a:pt x="110490" y="146051"/>
                  </a:moveTo>
                  <a:cubicBezTo>
                    <a:pt x="110490" y="145099"/>
                    <a:pt x="110490" y="145099"/>
                    <a:pt x="110490" y="146051"/>
                  </a:cubicBezTo>
                  <a:cubicBezTo>
                    <a:pt x="108585" y="146051"/>
                    <a:pt x="106680" y="146051"/>
                    <a:pt x="106680" y="147956"/>
                  </a:cubicBezTo>
                  <a:cubicBezTo>
                    <a:pt x="106680" y="148909"/>
                    <a:pt x="107633" y="148909"/>
                    <a:pt x="107633" y="148909"/>
                  </a:cubicBezTo>
                  <a:cubicBezTo>
                    <a:pt x="109538" y="148909"/>
                    <a:pt x="109538" y="147004"/>
                    <a:pt x="110490" y="146051"/>
                  </a:cubicBezTo>
                  <a:close/>
                  <a:moveTo>
                    <a:pt x="109538" y="136526"/>
                  </a:moveTo>
                  <a:cubicBezTo>
                    <a:pt x="109538" y="137479"/>
                    <a:pt x="108585" y="137479"/>
                    <a:pt x="109538" y="136526"/>
                  </a:cubicBezTo>
                  <a:cubicBezTo>
                    <a:pt x="108585" y="137479"/>
                    <a:pt x="109538" y="138431"/>
                    <a:pt x="109538" y="138431"/>
                  </a:cubicBezTo>
                  <a:cubicBezTo>
                    <a:pt x="110490" y="138431"/>
                    <a:pt x="110490" y="137479"/>
                    <a:pt x="109538" y="136526"/>
                  </a:cubicBezTo>
                  <a:cubicBezTo>
                    <a:pt x="110490" y="136526"/>
                    <a:pt x="109538" y="136526"/>
                    <a:pt x="109538" y="136526"/>
                  </a:cubicBezTo>
                  <a:close/>
                  <a:moveTo>
                    <a:pt x="111443" y="142241"/>
                  </a:moveTo>
                  <a:cubicBezTo>
                    <a:pt x="111443" y="141289"/>
                    <a:pt x="111443" y="141289"/>
                    <a:pt x="111443" y="142241"/>
                  </a:cubicBezTo>
                  <a:cubicBezTo>
                    <a:pt x="110490" y="141289"/>
                    <a:pt x="110490" y="142241"/>
                    <a:pt x="109538" y="142241"/>
                  </a:cubicBezTo>
                  <a:cubicBezTo>
                    <a:pt x="109538" y="142241"/>
                    <a:pt x="109538" y="143194"/>
                    <a:pt x="109538" y="143194"/>
                  </a:cubicBezTo>
                  <a:cubicBezTo>
                    <a:pt x="110490" y="143194"/>
                    <a:pt x="110490" y="142241"/>
                    <a:pt x="111443" y="142241"/>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3347" y="146051"/>
                    <a:pt x="114300" y="145099"/>
                    <a:pt x="113347" y="144146"/>
                  </a:cubicBezTo>
                  <a:close/>
                  <a:moveTo>
                    <a:pt x="111443" y="131764"/>
                  </a:moveTo>
                  <a:cubicBezTo>
                    <a:pt x="111443" y="131764"/>
                    <a:pt x="111443" y="132716"/>
                    <a:pt x="111443" y="131764"/>
                  </a:cubicBezTo>
                  <a:cubicBezTo>
                    <a:pt x="111443" y="132716"/>
                    <a:pt x="111443" y="133669"/>
                    <a:pt x="111443" y="133669"/>
                  </a:cubicBezTo>
                  <a:cubicBezTo>
                    <a:pt x="112395" y="133669"/>
                    <a:pt x="112395" y="133669"/>
                    <a:pt x="111443" y="131764"/>
                  </a:cubicBezTo>
                  <a:cubicBezTo>
                    <a:pt x="112395" y="131764"/>
                    <a:pt x="112395" y="131764"/>
                    <a:pt x="111443" y="131764"/>
                  </a:cubicBezTo>
                  <a:close/>
                  <a:moveTo>
                    <a:pt x="112395" y="111761"/>
                  </a:moveTo>
                  <a:cubicBezTo>
                    <a:pt x="112395" y="112714"/>
                    <a:pt x="113347"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3" y="109856"/>
                    <a:pt x="111443" y="110809"/>
                    <a:pt x="112395" y="111761"/>
                  </a:cubicBezTo>
                  <a:close/>
                  <a:moveTo>
                    <a:pt x="115253" y="127001"/>
                  </a:moveTo>
                  <a:cubicBezTo>
                    <a:pt x="116205" y="127001"/>
                    <a:pt x="116205" y="127001"/>
                    <a:pt x="115253" y="127001"/>
                  </a:cubicBezTo>
                  <a:lnTo>
                    <a:pt x="114300" y="123191"/>
                  </a:lnTo>
                  <a:cubicBezTo>
                    <a:pt x="113347" y="124144"/>
                    <a:pt x="112395" y="124144"/>
                    <a:pt x="112395" y="125096"/>
                  </a:cubicBezTo>
                  <a:cubicBezTo>
                    <a:pt x="112395" y="127001"/>
                    <a:pt x="114300" y="127001"/>
                    <a:pt x="115253" y="127001"/>
                  </a:cubicBezTo>
                  <a:close/>
                  <a:moveTo>
                    <a:pt x="114300" y="114619"/>
                  </a:moveTo>
                  <a:cubicBezTo>
                    <a:pt x="114300" y="113666"/>
                    <a:pt x="114300" y="112714"/>
                    <a:pt x="116205" y="112714"/>
                  </a:cubicBezTo>
                  <a:lnTo>
                    <a:pt x="116205" y="113666"/>
                  </a:lnTo>
                  <a:cubicBezTo>
                    <a:pt x="115253" y="114619"/>
                    <a:pt x="114300" y="114619"/>
                    <a:pt x="114300" y="114619"/>
                  </a:cubicBezTo>
                  <a:close/>
                  <a:moveTo>
                    <a:pt x="114300" y="33656"/>
                  </a:moveTo>
                  <a:cubicBezTo>
                    <a:pt x="113347" y="34609"/>
                    <a:pt x="115253" y="35561"/>
                    <a:pt x="116205" y="33656"/>
                  </a:cubicBezTo>
                  <a:cubicBezTo>
                    <a:pt x="116205" y="32704"/>
                    <a:pt x="115253" y="32704"/>
                    <a:pt x="115253" y="32704"/>
                  </a:cubicBezTo>
                  <a:cubicBezTo>
                    <a:pt x="114300" y="31751"/>
                    <a:pt x="114300" y="31751"/>
                    <a:pt x="114300" y="33656"/>
                  </a:cubicBezTo>
                  <a:cubicBezTo>
                    <a:pt x="114300" y="32704"/>
                    <a:pt x="114300" y="33656"/>
                    <a:pt x="114300" y="33656"/>
                  </a:cubicBezTo>
                  <a:close/>
                  <a:moveTo>
                    <a:pt x="121920" y="134621"/>
                  </a:moveTo>
                  <a:lnTo>
                    <a:pt x="117158" y="130811"/>
                  </a:lnTo>
                  <a:cubicBezTo>
                    <a:pt x="116205" y="131764"/>
                    <a:pt x="115253" y="131764"/>
                    <a:pt x="115253" y="132716"/>
                  </a:cubicBezTo>
                  <a:cubicBezTo>
                    <a:pt x="114300" y="133669"/>
                    <a:pt x="115253" y="133669"/>
                    <a:pt x="116205" y="134621"/>
                  </a:cubicBezTo>
                  <a:cubicBezTo>
                    <a:pt x="118110" y="135574"/>
                    <a:pt x="119063" y="135574"/>
                    <a:pt x="120968" y="136526"/>
                  </a:cubicBezTo>
                  <a:cubicBezTo>
                    <a:pt x="120968" y="135574"/>
                    <a:pt x="121920" y="134621"/>
                    <a:pt x="121920" y="134621"/>
                  </a:cubicBezTo>
                  <a:close/>
                  <a:moveTo>
                    <a:pt x="119063" y="140336"/>
                  </a:moveTo>
                  <a:cubicBezTo>
                    <a:pt x="119063" y="138431"/>
                    <a:pt x="118110" y="137479"/>
                    <a:pt x="117158" y="137479"/>
                  </a:cubicBezTo>
                  <a:cubicBezTo>
                    <a:pt x="115253" y="137479"/>
                    <a:pt x="118110" y="138431"/>
                    <a:pt x="117158" y="139384"/>
                  </a:cubicBezTo>
                  <a:cubicBezTo>
                    <a:pt x="117158" y="140336"/>
                    <a:pt x="117158" y="140336"/>
                    <a:pt x="116205" y="141289"/>
                  </a:cubicBezTo>
                  <a:cubicBezTo>
                    <a:pt x="116205" y="142241"/>
                    <a:pt x="115253" y="143194"/>
                    <a:pt x="116205" y="143194"/>
                  </a:cubicBezTo>
                  <a:cubicBezTo>
                    <a:pt x="117158" y="143194"/>
                    <a:pt x="117158" y="142241"/>
                    <a:pt x="118110" y="141289"/>
                  </a:cubicBezTo>
                  <a:cubicBezTo>
                    <a:pt x="118110" y="141289"/>
                    <a:pt x="118110" y="141289"/>
                    <a:pt x="119063" y="140336"/>
                  </a:cubicBezTo>
                  <a:close/>
                  <a:moveTo>
                    <a:pt x="120015" y="119381"/>
                  </a:moveTo>
                  <a:cubicBezTo>
                    <a:pt x="120015" y="119381"/>
                    <a:pt x="120015" y="120334"/>
                    <a:pt x="120015" y="119381"/>
                  </a:cubicBezTo>
                  <a:lnTo>
                    <a:pt x="120015" y="119381"/>
                  </a:lnTo>
                  <a:cubicBezTo>
                    <a:pt x="120968" y="119381"/>
                    <a:pt x="120968"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7" name="Freeform 416">
              <a:extLst>
                <a:ext uri="{FF2B5EF4-FFF2-40B4-BE49-F238E27FC236}">
                  <a16:creationId xmlns:a16="http://schemas.microsoft.com/office/drawing/2014/main" id="{D51C63A6-EE43-677C-3024-D102BA851E89}"/>
                </a:ext>
              </a:extLst>
            </p:cNvPr>
            <p:cNvSpPr/>
            <p:nvPr/>
          </p:nvSpPr>
          <p:spPr>
            <a:xfrm>
              <a:off x="13626323" y="973942"/>
              <a:ext cx="80143" cy="237345"/>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8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8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8 w 85725"/>
                <a:gd name="connsiteY38" fmla="*/ 7340 h 254037"/>
                <a:gd name="connsiteX39" fmla="*/ 68580 w 85725"/>
                <a:gd name="connsiteY39" fmla="*/ 31153 h 254037"/>
                <a:gd name="connsiteX40" fmla="*/ 67628 w 85725"/>
                <a:gd name="connsiteY40" fmla="*/ 34010 h 254037"/>
                <a:gd name="connsiteX41" fmla="*/ 40958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8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8 w 85725"/>
                <a:gd name="connsiteY74" fmla="*/ 97828 h 254037"/>
                <a:gd name="connsiteX75" fmla="*/ 40958 w 85725"/>
                <a:gd name="connsiteY75" fmla="*/ 96875 h 254037"/>
                <a:gd name="connsiteX76" fmla="*/ 40958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3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8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8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3 w 85725"/>
                <a:gd name="connsiteY110" fmla="*/ 113068 h 254037"/>
                <a:gd name="connsiteX111" fmla="*/ 50483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8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0688 h 254037"/>
                <a:gd name="connsiteX126" fmla="*/ 29528 w 85725"/>
                <a:gd name="connsiteY126" fmla="*/ 122593 h 254037"/>
                <a:gd name="connsiteX127" fmla="*/ 31433 w 85725"/>
                <a:gd name="connsiteY127" fmla="*/ 124498 h 254037"/>
                <a:gd name="connsiteX128" fmla="*/ 37147 w 85725"/>
                <a:gd name="connsiteY128" fmla="*/ 125450 h 254037"/>
                <a:gd name="connsiteX129" fmla="*/ 37147 w 85725"/>
                <a:gd name="connsiteY129" fmla="*/ 122593 h 254037"/>
                <a:gd name="connsiteX130" fmla="*/ 30480 w 85725"/>
                <a:gd name="connsiteY130" fmla="*/ 120688 h 254037"/>
                <a:gd name="connsiteX131" fmla="*/ 28575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1433 w 85725"/>
                <a:gd name="connsiteY140" fmla="*/ 147358 h 254037"/>
                <a:gd name="connsiteX141" fmla="*/ 31433 w 85725"/>
                <a:gd name="connsiteY141" fmla="*/ 147358 h 254037"/>
                <a:gd name="connsiteX142" fmla="*/ 30480 w 85725"/>
                <a:gd name="connsiteY142" fmla="*/ 144500 h 254037"/>
                <a:gd name="connsiteX143" fmla="*/ 29528 w 85725"/>
                <a:gd name="connsiteY143" fmla="*/ 145453 h 254037"/>
                <a:gd name="connsiteX144" fmla="*/ 31433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1910 w 85725"/>
                <a:gd name="connsiteY155" fmla="*/ 136880 h 254037"/>
                <a:gd name="connsiteX156" fmla="*/ 38100 w 85725"/>
                <a:gd name="connsiteY156" fmla="*/ 134975 h 254037"/>
                <a:gd name="connsiteX157" fmla="*/ 37147 w 85725"/>
                <a:gd name="connsiteY157" fmla="*/ 134975 h 254037"/>
                <a:gd name="connsiteX158" fmla="*/ 31433 w 85725"/>
                <a:gd name="connsiteY158" fmla="*/ 137833 h 254037"/>
                <a:gd name="connsiteX159" fmla="*/ 30480 w 85725"/>
                <a:gd name="connsiteY159" fmla="*/ 139738 h 254037"/>
                <a:gd name="connsiteX160" fmla="*/ 32385 w 85725"/>
                <a:gd name="connsiteY160" fmla="*/ 139738 h 254037"/>
                <a:gd name="connsiteX161" fmla="*/ 38100 w 85725"/>
                <a:gd name="connsiteY161" fmla="*/ 137833 h 254037"/>
                <a:gd name="connsiteX162" fmla="*/ 41910 w 85725"/>
                <a:gd name="connsiteY162" fmla="*/ 136880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3 w 85725"/>
                <a:gd name="connsiteY174" fmla="*/ 37820 h 254037"/>
                <a:gd name="connsiteX175" fmla="*/ 31433 w 85725"/>
                <a:gd name="connsiteY175" fmla="*/ 37820 h 254037"/>
                <a:gd name="connsiteX176" fmla="*/ 30480 w 85725"/>
                <a:gd name="connsiteY176" fmla="*/ 37820 h 254037"/>
                <a:gd name="connsiteX177" fmla="*/ 31433 w 85725"/>
                <a:gd name="connsiteY177" fmla="*/ 37820 h 254037"/>
                <a:gd name="connsiteX178" fmla="*/ 31433 w 85725"/>
                <a:gd name="connsiteY178" fmla="*/ 37820 h 254037"/>
                <a:gd name="connsiteX179" fmla="*/ 50483 w 85725"/>
                <a:gd name="connsiteY179" fmla="*/ 177838 h 254037"/>
                <a:gd name="connsiteX180" fmla="*/ 49530 w 85725"/>
                <a:gd name="connsiteY180" fmla="*/ 173075 h 254037"/>
                <a:gd name="connsiteX181" fmla="*/ 50483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3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3 w 85725"/>
                <a:gd name="connsiteY202" fmla="*/ 177838 h 254037"/>
                <a:gd name="connsiteX203" fmla="*/ 50483 w 85725"/>
                <a:gd name="connsiteY203" fmla="*/ 177838 h 254037"/>
                <a:gd name="connsiteX204" fmla="*/ 37147 w 85725"/>
                <a:gd name="connsiteY204" fmla="*/ 170218 h 254037"/>
                <a:gd name="connsiteX205" fmla="*/ 39053 w 85725"/>
                <a:gd name="connsiteY205" fmla="*/ 170218 h 254037"/>
                <a:gd name="connsiteX206" fmla="*/ 40005 w 85725"/>
                <a:gd name="connsiteY206" fmla="*/ 170218 h 254037"/>
                <a:gd name="connsiteX207" fmla="*/ 40005 w 85725"/>
                <a:gd name="connsiteY207" fmla="*/ 169265 h 254037"/>
                <a:gd name="connsiteX208" fmla="*/ 33338 w 85725"/>
                <a:gd name="connsiteY208" fmla="*/ 165455 h 254037"/>
                <a:gd name="connsiteX209" fmla="*/ 31433 w 85725"/>
                <a:gd name="connsiteY209" fmla="*/ 165455 h 254037"/>
                <a:gd name="connsiteX210" fmla="*/ 30480 w 85725"/>
                <a:gd name="connsiteY210" fmla="*/ 166408 h 254037"/>
                <a:gd name="connsiteX211" fmla="*/ 36195 w 85725"/>
                <a:gd name="connsiteY211" fmla="*/ 173075 h 254037"/>
                <a:gd name="connsiteX212" fmla="*/ 38100 w 85725"/>
                <a:gd name="connsiteY212" fmla="*/ 173075 h 254037"/>
                <a:gd name="connsiteX213" fmla="*/ 38100 w 85725"/>
                <a:gd name="connsiteY213" fmla="*/ 171170 h 254037"/>
                <a:gd name="connsiteX214" fmla="*/ 37147 w 85725"/>
                <a:gd name="connsiteY214" fmla="*/ 170218 h 254037"/>
                <a:gd name="connsiteX215" fmla="*/ 33338 w 85725"/>
                <a:gd name="connsiteY215" fmla="*/ 110210 h 254037"/>
                <a:gd name="connsiteX216" fmla="*/ 33338 w 85725"/>
                <a:gd name="connsiteY216" fmla="*/ 109258 h 254037"/>
                <a:gd name="connsiteX217" fmla="*/ 32385 w 85725"/>
                <a:gd name="connsiteY217" fmla="*/ 106400 h 254037"/>
                <a:gd name="connsiteX218" fmla="*/ 31433 w 85725"/>
                <a:gd name="connsiteY218" fmla="*/ 106400 h 254037"/>
                <a:gd name="connsiteX219" fmla="*/ 31433 w 85725"/>
                <a:gd name="connsiteY219" fmla="*/ 110210 h 254037"/>
                <a:gd name="connsiteX220" fmla="*/ 33338 w 85725"/>
                <a:gd name="connsiteY220" fmla="*/ 110210 h 254037"/>
                <a:gd name="connsiteX221" fmla="*/ 32385 w 85725"/>
                <a:gd name="connsiteY221" fmla="*/ 113068 h 254037"/>
                <a:gd name="connsiteX222" fmla="*/ 37147 w 85725"/>
                <a:gd name="connsiteY222" fmla="*/ 113068 h 254037"/>
                <a:gd name="connsiteX223" fmla="*/ 33338 w 85725"/>
                <a:gd name="connsiteY223" fmla="*/ 110210 h 254037"/>
                <a:gd name="connsiteX224" fmla="*/ 33338 w 85725"/>
                <a:gd name="connsiteY224" fmla="*/ 110210 h 254037"/>
                <a:gd name="connsiteX225" fmla="*/ 32385 w 85725"/>
                <a:gd name="connsiteY225" fmla="*/ 119735 h 254037"/>
                <a:gd name="connsiteX226" fmla="*/ 32385 w 85725"/>
                <a:gd name="connsiteY226" fmla="*/ 119735 h 254037"/>
                <a:gd name="connsiteX227" fmla="*/ 31433 w 85725"/>
                <a:gd name="connsiteY227" fmla="*/ 116878 h 254037"/>
                <a:gd name="connsiteX228" fmla="*/ 31433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8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1628 h 254037"/>
                <a:gd name="connsiteX266" fmla="*/ 37147 w 85725"/>
                <a:gd name="connsiteY266" fmla="*/ 28295 h 254037"/>
                <a:gd name="connsiteX267" fmla="*/ 38100 w 85725"/>
                <a:gd name="connsiteY267" fmla="*/ 33058 h 254037"/>
                <a:gd name="connsiteX268" fmla="*/ 40958 w 85725"/>
                <a:gd name="connsiteY268" fmla="*/ 37820 h 254037"/>
                <a:gd name="connsiteX269" fmla="*/ 44768 w 85725"/>
                <a:gd name="connsiteY269" fmla="*/ 39725 h 254037"/>
                <a:gd name="connsiteX270" fmla="*/ 48578 w 85725"/>
                <a:gd name="connsiteY270" fmla="*/ 40678 h 254037"/>
                <a:gd name="connsiteX271" fmla="*/ 45720 w 85725"/>
                <a:gd name="connsiteY271" fmla="*/ 38773 h 254037"/>
                <a:gd name="connsiteX272" fmla="*/ 42863 w 85725"/>
                <a:gd name="connsiteY272" fmla="*/ 35915 h 254037"/>
                <a:gd name="connsiteX273" fmla="*/ 44768 w 85725"/>
                <a:gd name="connsiteY273" fmla="*/ 33058 h 254037"/>
                <a:gd name="connsiteX274" fmla="*/ 45720 w 85725"/>
                <a:gd name="connsiteY274" fmla="*/ 29248 h 254037"/>
                <a:gd name="connsiteX275" fmla="*/ 41910 w 85725"/>
                <a:gd name="connsiteY275" fmla="*/ 23533 h 254037"/>
                <a:gd name="connsiteX276" fmla="*/ 35243 w 85725"/>
                <a:gd name="connsiteY276" fmla="*/ 18770 h 254037"/>
                <a:gd name="connsiteX277" fmla="*/ 33338 w 85725"/>
                <a:gd name="connsiteY277" fmla="*/ 19723 h 254037"/>
                <a:gd name="connsiteX278" fmla="*/ 34290 w 85725"/>
                <a:gd name="connsiteY278" fmla="*/ 21628 h 254037"/>
                <a:gd name="connsiteX279" fmla="*/ 33338 w 85725"/>
                <a:gd name="connsiteY279" fmla="*/ 88303 h 254037"/>
                <a:gd name="connsiteX280" fmla="*/ 36195 w 85725"/>
                <a:gd name="connsiteY280" fmla="*/ 92113 h 254037"/>
                <a:gd name="connsiteX281" fmla="*/ 39053 w 85725"/>
                <a:gd name="connsiteY281" fmla="*/ 89255 h 254037"/>
                <a:gd name="connsiteX282" fmla="*/ 35243 w 85725"/>
                <a:gd name="connsiteY282" fmla="*/ 87350 h 254037"/>
                <a:gd name="connsiteX283" fmla="*/ 33338 w 85725"/>
                <a:gd name="connsiteY283" fmla="*/ 88303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0225 h 254037"/>
                <a:gd name="connsiteX300" fmla="*/ 36195 w 85725"/>
                <a:gd name="connsiteY300" fmla="*/ 229273 h 254037"/>
                <a:gd name="connsiteX301" fmla="*/ 35243 w 85725"/>
                <a:gd name="connsiteY301" fmla="*/ 230225 h 254037"/>
                <a:gd name="connsiteX302" fmla="*/ 37147 w 85725"/>
                <a:gd name="connsiteY302" fmla="*/ 231178 h 254037"/>
                <a:gd name="connsiteX303" fmla="*/ 37147 w 85725"/>
                <a:gd name="connsiteY303" fmla="*/ 230225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8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8 w 85725"/>
                <a:gd name="connsiteY318" fmla="*/ 17818 h 254037"/>
                <a:gd name="connsiteX319" fmla="*/ 40958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8 w 85725"/>
                <a:gd name="connsiteY325" fmla="*/ 193078 h 254037"/>
                <a:gd name="connsiteX326" fmla="*/ 37147 w 85725"/>
                <a:gd name="connsiteY326" fmla="*/ 193078 h 254037"/>
                <a:gd name="connsiteX327" fmla="*/ 40005 w 85725"/>
                <a:gd name="connsiteY327" fmla="*/ 101638 h 254037"/>
                <a:gd name="connsiteX328" fmla="*/ 38100 w 85725"/>
                <a:gd name="connsiteY328" fmla="*/ 101638 h 254037"/>
                <a:gd name="connsiteX329" fmla="*/ 36195 w 85725"/>
                <a:gd name="connsiteY329" fmla="*/ 100685 h 254037"/>
                <a:gd name="connsiteX330" fmla="*/ 38100 w 85725"/>
                <a:gd name="connsiteY330" fmla="*/ 99733 h 254037"/>
                <a:gd name="connsiteX331" fmla="*/ 40005 w 85725"/>
                <a:gd name="connsiteY331" fmla="*/ 101638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8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7345 h 254037"/>
                <a:gd name="connsiteX347" fmla="*/ 39053 w 85725"/>
                <a:gd name="connsiteY347" fmla="*/ 47345 h 254037"/>
                <a:gd name="connsiteX348" fmla="*/ 38100 w 85725"/>
                <a:gd name="connsiteY348" fmla="*/ 47345 h 254037"/>
                <a:gd name="connsiteX349" fmla="*/ 39053 w 85725"/>
                <a:gd name="connsiteY349" fmla="*/ 47345 h 254037"/>
                <a:gd name="connsiteX350" fmla="*/ 39053 w 85725"/>
                <a:gd name="connsiteY350" fmla="*/ 47345 h 254037"/>
                <a:gd name="connsiteX351" fmla="*/ 40958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8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8 w 85725"/>
                <a:gd name="connsiteY361" fmla="*/ 31153 h 254037"/>
                <a:gd name="connsiteX362" fmla="*/ 41910 w 85725"/>
                <a:gd name="connsiteY362" fmla="*/ 29248 h 254037"/>
                <a:gd name="connsiteX363" fmla="*/ 40005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8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8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8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5720 w 85725"/>
                <a:gd name="connsiteY410" fmla="*/ 237845 h 254037"/>
                <a:gd name="connsiteX411" fmla="*/ 43815 w 85725"/>
                <a:gd name="connsiteY411" fmla="*/ 234988 h 254037"/>
                <a:gd name="connsiteX412" fmla="*/ 42863 w 85725"/>
                <a:gd name="connsiteY412" fmla="*/ 235940 h 254037"/>
                <a:gd name="connsiteX413" fmla="*/ 45720 w 85725"/>
                <a:gd name="connsiteY413" fmla="*/ 237845 h 254037"/>
                <a:gd name="connsiteX414" fmla="*/ 45720 w 85725"/>
                <a:gd name="connsiteY414" fmla="*/ 237845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3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19723 h 254037"/>
                <a:gd name="connsiteX489" fmla="*/ 47625 w 85725"/>
                <a:gd name="connsiteY489" fmla="*/ 20675 h 254037"/>
                <a:gd name="connsiteX490" fmla="*/ 48578 w 85725"/>
                <a:gd name="connsiteY490" fmla="*/ 20675 h 254037"/>
                <a:gd name="connsiteX491" fmla="*/ 49530 w 85725"/>
                <a:gd name="connsiteY491" fmla="*/ 15913 h 254037"/>
                <a:gd name="connsiteX492" fmla="*/ 47625 w 85725"/>
                <a:gd name="connsiteY492" fmla="*/ 14008 h 254037"/>
                <a:gd name="connsiteX493" fmla="*/ 46672 w 85725"/>
                <a:gd name="connsiteY493" fmla="*/ 14008 h 254037"/>
                <a:gd name="connsiteX494" fmla="*/ 46672 w 85725"/>
                <a:gd name="connsiteY494" fmla="*/ 19723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3 w 85725"/>
                <a:gd name="connsiteY500" fmla="*/ 127355 h 254037"/>
                <a:gd name="connsiteX501" fmla="*/ 50483 w 85725"/>
                <a:gd name="connsiteY501" fmla="*/ 127355 h 254037"/>
                <a:gd name="connsiteX502" fmla="*/ 48578 w 85725"/>
                <a:gd name="connsiteY502" fmla="*/ 122593 h 254037"/>
                <a:gd name="connsiteX503" fmla="*/ 47625 w 85725"/>
                <a:gd name="connsiteY503" fmla="*/ 124498 h 254037"/>
                <a:gd name="connsiteX504" fmla="*/ 50483 w 85725"/>
                <a:gd name="connsiteY504" fmla="*/ 127355 h 254037"/>
                <a:gd name="connsiteX505" fmla="*/ 50483 w 85725"/>
                <a:gd name="connsiteY505" fmla="*/ 163550 h 254037"/>
                <a:gd name="connsiteX506" fmla="*/ 50483 w 85725"/>
                <a:gd name="connsiteY506" fmla="*/ 163550 h 254037"/>
                <a:gd name="connsiteX507" fmla="*/ 48578 w 85725"/>
                <a:gd name="connsiteY507" fmla="*/ 162598 h 254037"/>
                <a:gd name="connsiteX508" fmla="*/ 50483 w 85725"/>
                <a:gd name="connsiteY508" fmla="*/ 163550 h 254037"/>
                <a:gd name="connsiteX509" fmla="*/ 50483 w 85725"/>
                <a:gd name="connsiteY509" fmla="*/ 163550 h 254037"/>
                <a:gd name="connsiteX510" fmla="*/ 52388 w 85725"/>
                <a:gd name="connsiteY510" fmla="*/ 43535 h 254037"/>
                <a:gd name="connsiteX511" fmla="*/ 51435 w 85725"/>
                <a:gd name="connsiteY511" fmla="*/ 42583 h 254037"/>
                <a:gd name="connsiteX512" fmla="*/ 49530 w 85725"/>
                <a:gd name="connsiteY512" fmla="*/ 43535 h 254037"/>
                <a:gd name="connsiteX513" fmla="*/ 50483 w 85725"/>
                <a:gd name="connsiteY513" fmla="*/ 44488 h 254037"/>
                <a:gd name="connsiteX514" fmla="*/ 52388 w 85725"/>
                <a:gd name="connsiteY514" fmla="*/ 43535 h 254037"/>
                <a:gd name="connsiteX515" fmla="*/ 50483 w 85725"/>
                <a:gd name="connsiteY515" fmla="*/ 26390 h 254037"/>
                <a:gd name="connsiteX516" fmla="*/ 50483 w 85725"/>
                <a:gd name="connsiteY516" fmla="*/ 26390 h 254037"/>
                <a:gd name="connsiteX517" fmla="*/ 51435 w 85725"/>
                <a:gd name="connsiteY517" fmla="*/ 28295 h 254037"/>
                <a:gd name="connsiteX518" fmla="*/ 50483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8"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1653"/>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8" y="84493"/>
                    <a:pt x="3810" y="83540"/>
                    <a:pt x="5715" y="83540"/>
                  </a:cubicBezTo>
                  <a:cubicBezTo>
                    <a:pt x="10478" y="82588"/>
                    <a:pt x="14288" y="82588"/>
                    <a:pt x="19050" y="83540"/>
                  </a:cubicBezTo>
                  <a:cubicBezTo>
                    <a:pt x="23813" y="84493"/>
                    <a:pt x="28575" y="83540"/>
                    <a:pt x="33338" y="83540"/>
                  </a:cubicBezTo>
                  <a:cubicBezTo>
                    <a:pt x="40958" y="82588"/>
                    <a:pt x="47625" y="81635"/>
                    <a:pt x="54293" y="78778"/>
                  </a:cubicBezTo>
                  <a:cubicBezTo>
                    <a:pt x="56197" y="77825"/>
                    <a:pt x="58103" y="77825"/>
                    <a:pt x="60008"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8" y="246418"/>
                  </a:cubicBezTo>
                  <a:lnTo>
                    <a:pt x="81915" y="246418"/>
                  </a:lnTo>
                  <a:cubicBezTo>
                    <a:pt x="83820" y="246418"/>
                    <a:pt x="84772" y="248323"/>
                    <a:pt x="85725" y="249275"/>
                  </a:cubicBezTo>
                  <a:cubicBezTo>
                    <a:pt x="84772" y="249275"/>
                    <a:pt x="83820" y="251180"/>
                    <a:pt x="82868" y="252133"/>
                  </a:cubicBezTo>
                  <a:close/>
                  <a:moveTo>
                    <a:pt x="14288" y="39725"/>
                  </a:moveTo>
                  <a:cubicBezTo>
                    <a:pt x="9525" y="26390"/>
                    <a:pt x="15240" y="12103"/>
                    <a:pt x="27622" y="4483"/>
                  </a:cubicBezTo>
                  <a:cubicBezTo>
                    <a:pt x="39053" y="-3137"/>
                    <a:pt x="51435" y="-280"/>
                    <a:pt x="60008" y="7340"/>
                  </a:cubicBezTo>
                  <a:cubicBezTo>
                    <a:pt x="67628" y="13055"/>
                    <a:pt x="69533" y="22580"/>
                    <a:pt x="68580" y="31153"/>
                  </a:cubicBezTo>
                  <a:cubicBezTo>
                    <a:pt x="68580" y="32105"/>
                    <a:pt x="68580" y="33058"/>
                    <a:pt x="67628" y="34010"/>
                  </a:cubicBezTo>
                  <a:cubicBezTo>
                    <a:pt x="65722" y="49250"/>
                    <a:pt x="56197" y="56870"/>
                    <a:pt x="40958" y="56870"/>
                  </a:cubicBezTo>
                  <a:cubicBezTo>
                    <a:pt x="28575" y="57823"/>
                    <a:pt x="18097" y="51155"/>
                    <a:pt x="14288" y="39725"/>
                  </a:cubicBezTo>
                  <a:close/>
                  <a:moveTo>
                    <a:pt x="23813" y="19723"/>
                  </a:moveTo>
                  <a:cubicBezTo>
                    <a:pt x="23813" y="20675"/>
                    <a:pt x="23813" y="20675"/>
                    <a:pt x="23813" y="19723"/>
                  </a:cubicBezTo>
                  <a:cubicBezTo>
                    <a:pt x="24765" y="19723"/>
                    <a:pt x="24765" y="19723"/>
                    <a:pt x="23813" y="19723"/>
                  </a:cubicBezTo>
                  <a:cubicBezTo>
                    <a:pt x="24765" y="18770"/>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6670" y="28295"/>
                    <a:pt x="26670" y="29248"/>
                    <a:pt x="25718" y="30200"/>
                  </a:cubicBezTo>
                  <a:close/>
                  <a:moveTo>
                    <a:pt x="28575" y="195935"/>
                  </a:moveTo>
                  <a:cubicBezTo>
                    <a:pt x="28575" y="195935"/>
                    <a:pt x="28575" y="195935"/>
                    <a:pt x="28575" y="195935"/>
                  </a:cubicBezTo>
                  <a:lnTo>
                    <a:pt x="28575" y="195935"/>
                  </a:lnTo>
                  <a:cubicBezTo>
                    <a:pt x="28575" y="194983"/>
                    <a:pt x="28575" y="194983"/>
                    <a:pt x="28575" y="195935"/>
                  </a:cubicBezTo>
                  <a:cubicBezTo>
                    <a:pt x="28575" y="194983"/>
                    <a:pt x="28575" y="194983"/>
                    <a:pt x="28575" y="195935"/>
                  </a:cubicBezTo>
                  <a:close/>
                  <a:moveTo>
                    <a:pt x="29528" y="227368"/>
                  </a:moveTo>
                  <a:cubicBezTo>
                    <a:pt x="31433"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8" y="217843"/>
                    <a:pt x="40958" y="217843"/>
                  </a:cubicBezTo>
                  <a:cubicBezTo>
                    <a:pt x="39053" y="218795"/>
                    <a:pt x="38100" y="221653"/>
                    <a:pt x="36195" y="222605"/>
                  </a:cubicBezTo>
                  <a:lnTo>
                    <a:pt x="36195" y="225463"/>
                  </a:lnTo>
                  <a:cubicBezTo>
                    <a:pt x="34290" y="225463"/>
                    <a:pt x="31433" y="224510"/>
                    <a:pt x="29528" y="225463"/>
                  </a:cubicBezTo>
                  <a:cubicBezTo>
                    <a:pt x="28575" y="225463"/>
                    <a:pt x="28575" y="226415"/>
                    <a:pt x="28575" y="226415"/>
                  </a:cubicBezTo>
                  <a:cubicBezTo>
                    <a:pt x="28575" y="227368"/>
                    <a:pt x="29528"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7625" y="104495"/>
                    <a:pt x="47625" y="107353"/>
                    <a:pt x="46672"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7353"/>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0688"/>
                  </a:moveTo>
                  <a:cubicBezTo>
                    <a:pt x="28575" y="121640"/>
                    <a:pt x="28575" y="121640"/>
                    <a:pt x="29528" y="122593"/>
                  </a:cubicBezTo>
                  <a:cubicBezTo>
                    <a:pt x="30480" y="123545"/>
                    <a:pt x="31433" y="123545"/>
                    <a:pt x="31433" y="124498"/>
                  </a:cubicBezTo>
                  <a:cubicBezTo>
                    <a:pt x="32385" y="129260"/>
                    <a:pt x="35243" y="124498"/>
                    <a:pt x="37147" y="125450"/>
                  </a:cubicBezTo>
                  <a:cubicBezTo>
                    <a:pt x="38100" y="125450"/>
                    <a:pt x="37147" y="123545"/>
                    <a:pt x="37147" y="122593"/>
                  </a:cubicBezTo>
                  <a:cubicBezTo>
                    <a:pt x="34290" y="122593"/>
                    <a:pt x="32385" y="122593"/>
                    <a:pt x="30480" y="120688"/>
                  </a:cubicBezTo>
                  <a:cubicBezTo>
                    <a:pt x="30480" y="120688"/>
                    <a:pt x="29528" y="119735"/>
                    <a:pt x="28575" y="120688"/>
                  </a:cubicBezTo>
                  <a:close/>
                  <a:moveTo>
                    <a:pt x="29528" y="23533"/>
                  </a:moveTo>
                  <a:cubicBezTo>
                    <a:pt x="29528" y="24485"/>
                    <a:pt x="30480" y="24485"/>
                    <a:pt x="30480" y="25438"/>
                  </a:cubicBezTo>
                  <a:lnTo>
                    <a:pt x="30480" y="25438"/>
                  </a:lnTo>
                  <a:cubicBezTo>
                    <a:pt x="31433" y="25438"/>
                    <a:pt x="31433" y="24485"/>
                    <a:pt x="32385" y="24485"/>
                  </a:cubicBezTo>
                  <a:cubicBezTo>
                    <a:pt x="33338" y="23533"/>
                    <a:pt x="35243" y="26390"/>
                    <a:pt x="35243" y="24485"/>
                  </a:cubicBezTo>
                  <a:cubicBezTo>
                    <a:pt x="36195" y="22580"/>
                    <a:pt x="33338" y="23533"/>
                    <a:pt x="32385" y="22580"/>
                  </a:cubicBezTo>
                  <a:cubicBezTo>
                    <a:pt x="32385" y="21628"/>
                    <a:pt x="31433" y="21628"/>
                    <a:pt x="30480" y="21628"/>
                  </a:cubicBezTo>
                  <a:cubicBezTo>
                    <a:pt x="29528" y="21628"/>
                    <a:pt x="28575" y="22580"/>
                    <a:pt x="29528" y="23533"/>
                  </a:cubicBezTo>
                  <a:close/>
                  <a:moveTo>
                    <a:pt x="31433" y="147358"/>
                  </a:moveTo>
                  <a:cubicBezTo>
                    <a:pt x="31433" y="147358"/>
                    <a:pt x="31433" y="147358"/>
                    <a:pt x="31433" y="147358"/>
                  </a:cubicBezTo>
                  <a:lnTo>
                    <a:pt x="30480" y="144500"/>
                  </a:lnTo>
                  <a:cubicBezTo>
                    <a:pt x="30480" y="144500"/>
                    <a:pt x="29528" y="144500"/>
                    <a:pt x="29528" y="145453"/>
                  </a:cubicBezTo>
                  <a:cubicBezTo>
                    <a:pt x="30480" y="145453"/>
                    <a:pt x="30480" y="146405"/>
                    <a:pt x="31433" y="147358"/>
                  </a:cubicBezTo>
                  <a:close/>
                  <a:moveTo>
                    <a:pt x="29528" y="218795"/>
                  </a:moveTo>
                  <a:cubicBezTo>
                    <a:pt x="29528" y="218795"/>
                    <a:pt x="29528" y="219748"/>
                    <a:pt x="29528" y="218795"/>
                  </a:cubicBezTo>
                  <a:cubicBezTo>
                    <a:pt x="30480" y="219748"/>
                    <a:pt x="30480" y="219748"/>
                    <a:pt x="29528" y="218795"/>
                  </a:cubicBezTo>
                  <a:cubicBezTo>
                    <a:pt x="30480" y="218795"/>
                    <a:pt x="30480" y="218795"/>
                    <a:pt x="29528" y="218795"/>
                  </a:cubicBezTo>
                  <a:cubicBezTo>
                    <a:pt x="30480" y="217843"/>
                    <a:pt x="29528" y="217843"/>
                    <a:pt x="29528" y="218795"/>
                  </a:cubicBezTo>
                  <a:close/>
                  <a:moveTo>
                    <a:pt x="32385" y="153073"/>
                  </a:moveTo>
                  <a:cubicBezTo>
                    <a:pt x="33338" y="153073"/>
                    <a:pt x="33338" y="153073"/>
                    <a:pt x="32385" y="153073"/>
                  </a:cubicBezTo>
                  <a:cubicBezTo>
                    <a:pt x="32385" y="151168"/>
                    <a:pt x="31433" y="151168"/>
                    <a:pt x="30480" y="151168"/>
                  </a:cubicBezTo>
                  <a:cubicBezTo>
                    <a:pt x="29528" y="151168"/>
                    <a:pt x="29528" y="151168"/>
                    <a:pt x="29528" y="152120"/>
                  </a:cubicBezTo>
                  <a:cubicBezTo>
                    <a:pt x="30480" y="153073"/>
                    <a:pt x="31433" y="153073"/>
                    <a:pt x="32385" y="153073"/>
                  </a:cubicBezTo>
                  <a:close/>
                  <a:moveTo>
                    <a:pt x="41910" y="136880"/>
                  </a:moveTo>
                  <a:cubicBezTo>
                    <a:pt x="41910" y="135928"/>
                    <a:pt x="39053" y="135928"/>
                    <a:pt x="38100" y="134975"/>
                  </a:cubicBezTo>
                  <a:lnTo>
                    <a:pt x="37147" y="134975"/>
                  </a:lnTo>
                  <a:cubicBezTo>
                    <a:pt x="36195" y="136880"/>
                    <a:pt x="33338" y="135928"/>
                    <a:pt x="31433" y="137833"/>
                  </a:cubicBezTo>
                  <a:cubicBezTo>
                    <a:pt x="30480" y="138785"/>
                    <a:pt x="30480" y="138785"/>
                    <a:pt x="30480" y="139738"/>
                  </a:cubicBezTo>
                  <a:cubicBezTo>
                    <a:pt x="30480" y="140690"/>
                    <a:pt x="31433" y="139738"/>
                    <a:pt x="32385" y="139738"/>
                  </a:cubicBezTo>
                  <a:cubicBezTo>
                    <a:pt x="34290" y="137833"/>
                    <a:pt x="36195" y="139738"/>
                    <a:pt x="38100" y="137833"/>
                  </a:cubicBezTo>
                  <a:cubicBezTo>
                    <a:pt x="38100" y="137833"/>
                    <a:pt x="40958" y="139738"/>
                    <a:pt x="41910" y="136880"/>
                  </a:cubicBezTo>
                  <a:close/>
                  <a:moveTo>
                    <a:pt x="30480" y="131165"/>
                  </a:moveTo>
                  <a:cubicBezTo>
                    <a:pt x="31433" y="131165"/>
                    <a:pt x="31433" y="132118"/>
                    <a:pt x="32385" y="132118"/>
                  </a:cubicBezTo>
                  <a:cubicBezTo>
                    <a:pt x="32385" y="131165"/>
                    <a:pt x="32385" y="131165"/>
                    <a:pt x="32385" y="131165"/>
                  </a:cubicBezTo>
                  <a:cubicBezTo>
                    <a:pt x="31433" y="130213"/>
                    <a:pt x="31433"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3" y="26390"/>
                    <a:pt x="29528" y="26390"/>
                  </a:cubicBezTo>
                  <a:lnTo>
                    <a:pt x="30480" y="30200"/>
                  </a:lnTo>
                  <a:cubicBezTo>
                    <a:pt x="31433" y="31153"/>
                    <a:pt x="32385" y="30200"/>
                    <a:pt x="32385" y="30200"/>
                  </a:cubicBezTo>
                  <a:close/>
                  <a:moveTo>
                    <a:pt x="31433" y="37820"/>
                  </a:moveTo>
                  <a:lnTo>
                    <a:pt x="31433" y="37820"/>
                  </a:lnTo>
                  <a:cubicBezTo>
                    <a:pt x="30480" y="37820"/>
                    <a:pt x="30480" y="37820"/>
                    <a:pt x="30480" y="37820"/>
                  </a:cubicBezTo>
                  <a:cubicBezTo>
                    <a:pt x="30480" y="37820"/>
                    <a:pt x="30480" y="37820"/>
                    <a:pt x="31433" y="37820"/>
                  </a:cubicBezTo>
                  <a:cubicBezTo>
                    <a:pt x="31433" y="37820"/>
                    <a:pt x="31433" y="37820"/>
                    <a:pt x="31433" y="37820"/>
                  </a:cubicBezTo>
                  <a:close/>
                  <a:moveTo>
                    <a:pt x="50483" y="177838"/>
                  </a:moveTo>
                  <a:cubicBezTo>
                    <a:pt x="44768" y="177838"/>
                    <a:pt x="47625" y="175933"/>
                    <a:pt x="49530" y="173075"/>
                  </a:cubicBezTo>
                  <a:cubicBezTo>
                    <a:pt x="49530" y="173075"/>
                    <a:pt x="50483" y="172123"/>
                    <a:pt x="50483" y="172123"/>
                  </a:cubicBezTo>
                  <a:cubicBezTo>
                    <a:pt x="50483" y="171170"/>
                    <a:pt x="50483"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3"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3" y="186410"/>
                  </a:cubicBezTo>
                  <a:cubicBezTo>
                    <a:pt x="51435" y="185458"/>
                    <a:pt x="49530" y="185458"/>
                    <a:pt x="49530" y="185458"/>
                  </a:cubicBezTo>
                  <a:cubicBezTo>
                    <a:pt x="47625" y="184505"/>
                    <a:pt x="44768" y="183553"/>
                    <a:pt x="43815" y="181648"/>
                  </a:cubicBezTo>
                  <a:lnTo>
                    <a:pt x="44768" y="181648"/>
                  </a:lnTo>
                  <a:cubicBezTo>
                    <a:pt x="44768" y="181648"/>
                    <a:pt x="46672" y="176885"/>
                    <a:pt x="50483" y="177838"/>
                  </a:cubicBezTo>
                  <a:cubicBezTo>
                    <a:pt x="50483" y="178790"/>
                    <a:pt x="50483" y="177838"/>
                    <a:pt x="50483" y="177838"/>
                  </a:cubicBezTo>
                  <a:close/>
                  <a:moveTo>
                    <a:pt x="37147" y="170218"/>
                  </a:moveTo>
                  <a:cubicBezTo>
                    <a:pt x="37147" y="169265"/>
                    <a:pt x="38100" y="170218"/>
                    <a:pt x="39053" y="170218"/>
                  </a:cubicBezTo>
                  <a:cubicBezTo>
                    <a:pt x="39053" y="170218"/>
                    <a:pt x="40005" y="170218"/>
                    <a:pt x="40005" y="170218"/>
                  </a:cubicBezTo>
                  <a:cubicBezTo>
                    <a:pt x="40005" y="170218"/>
                    <a:pt x="40005" y="169265"/>
                    <a:pt x="40005" y="169265"/>
                  </a:cubicBezTo>
                  <a:cubicBezTo>
                    <a:pt x="37147" y="168313"/>
                    <a:pt x="37147" y="164503"/>
                    <a:pt x="33338" y="165455"/>
                  </a:cubicBezTo>
                  <a:lnTo>
                    <a:pt x="31433" y="165455"/>
                  </a:lnTo>
                  <a:cubicBezTo>
                    <a:pt x="30480" y="165455"/>
                    <a:pt x="30480" y="166408"/>
                    <a:pt x="30480" y="166408"/>
                  </a:cubicBezTo>
                  <a:cubicBezTo>
                    <a:pt x="33338" y="168313"/>
                    <a:pt x="33338" y="172123"/>
                    <a:pt x="36195" y="173075"/>
                  </a:cubicBezTo>
                  <a:cubicBezTo>
                    <a:pt x="37147" y="173075"/>
                    <a:pt x="37147" y="174028"/>
                    <a:pt x="38100" y="173075"/>
                  </a:cubicBezTo>
                  <a:cubicBezTo>
                    <a:pt x="39053" y="172123"/>
                    <a:pt x="38100" y="172123"/>
                    <a:pt x="38100" y="171170"/>
                  </a:cubicBezTo>
                  <a:cubicBezTo>
                    <a:pt x="38100" y="172123"/>
                    <a:pt x="37147" y="171170"/>
                    <a:pt x="37147" y="170218"/>
                  </a:cubicBezTo>
                  <a:close/>
                  <a:moveTo>
                    <a:pt x="33338" y="110210"/>
                  </a:moveTo>
                  <a:lnTo>
                    <a:pt x="33338" y="109258"/>
                  </a:lnTo>
                  <a:cubicBezTo>
                    <a:pt x="33338" y="108305"/>
                    <a:pt x="34290" y="106400"/>
                    <a:pt x="32385" y="106400"/>
                  </a:cubicBezTo>
                  <a:cubicBezTo>
                    <a:pt x="32385" y="106400"/>
                    <a:pt x="31433" y="106400"/>
                    <a:pt x="31433" y="106400"/>
                  </a:cubicBezTo>
                  <a:cubicBezTo>
                    <a:pt x="30480" y="107353"/>
                    <a:pt x="30480" y="109258"/>
                    <a:pt x="31433" y="110210"/>
                  </a:cubicBezTo>
                  <a:cubicBezTo>
                    <a:pt x="32385" y="110210"/>
                    <a:pt x="32385" y="110210"/>
                    <a:pt x="33338" y="110210"/>
                  </a:cubicBezTo>
                  <a:cubicBezTo>
                    <a:pt x="32385" y="111163"/>
                    <a:pt x="31433" y="113068"/>
                    <a:pt x="32385" y="113068"/>
                  </a:cubicBezTo>
                  <a:cubicBezTo>
                    <a:pt x="34290" y="112115"/>
                    <a:pt x="36195" y="114973"/>
                    <a:pt x="37147" y="113068"/>
                  </a:cubicBezTo>
                  <a:cubicBezTo>
                    <a:pt x="38100" y="111163"/>
                    <a:pt x="35243" y="112115"/>
                    <a:pt x="33338" y="110210"/>
                  </a:cubicBezTo>
                  <a:cubicBezTo>
                    <a:pt x="33338" y="111163"/>
                    <a:pt x="33338" y="111163"/>
                    <a:pt x="33338" y="110210"/>
                  </a:cubicBezTo>
                  <a:close/>
                  <a:moveTo>
                    <a:pt x="32385" y="119735"/>
                  </a:moveTo>
                  <a:lnTo>
                    <a:pt x="32385" y="119735"/>
                  </a:lnTo>
                  <a:cubicBezTo>
                    <a:pt x="32385" y="117830"/>
                    <a:pt x="32385" y="116878"/>
                    <a:pt x="31433" y="116878"/>
                  </a:cubicBezTo>
                  <a:cubicBezTo>
                    <a:pt x="31433" y="116878"/>
                    <a:pt x="31433" y="116878"/>
                    <a:pt x="31433" y="116878"/>
                  </a:cubicBezTo>
                  <a:cubicBezTo>
                    <a:pt x="30480" y="117830"/>
                    <a:pt x="31433" y="118783"/>
                    <a:pt x="32385" y="119735"/>
                  </a:cubicBezTo>
                  <a:cubicBezTo>
                    <a:pt x="32385" y="118783"/>
                    <a:pt x="32385" y="118783"/>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3"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8"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5243" y="209270"/>
                    <a:pt x="34290" y="211175"/>
                    <a:pt x="33338"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1650"/>
                    <a:pt x="33338" y="203555"/>
                  </a:cubicBezTo>
                  <a:cubicBezTo>
                    <a:pt x="33338" y="203555"/>
                    <a:pt x="33338" y="203555"/>
                    <a:pt x="33338" y="203555"/>
                  </a:cubicBezTo>
                  <a:close/>
                  <a:moveTo>
                    <a:pt x="34290" y="21628"/>
                  </a:moveTo>
                  <a:cubicBezTo>
                    <a:pt x="37147" y="23533"/>
                    <a:pt x="40958" y="27343"/>
                    <a:pt x="37147" y="28295"/>
                  </a:cubicBezTo>
                  <a:cubicBezTo>
                    <a:pt x="36195" y="30200"/>
                    <a:pt x="37147" y="32105"/>
                    <a:pt x="38100" y="33058"/>
                  </a:cubicBezTo>
                  <a:cubicBezTo>
                    <a:pt x="39053" y="34963"/>
                    <a:pt x="40958" y="35915"/>
                    <a:pt x="40958" y="37820"/>
                  </a:cubicBezTo>
                  <a:cubicBezTo>
                    <a:pt x="42863" y="37820"/>
                    <a:pt x="43815" y="38773"/>
                    <a:pt x="44768" y="39725"/>
                  </a:cubicBezTo>
                  <a:cubicBezTo>
                    <a:pt x="45720" y="40678"/>
                    <a:pt x="47625" y="42583"/>
                    <a:pt x="48578" y="40678"/>
                  </a:cubicBezTo>
                  <a:cubicBezTo>
                    <a:pt x="49530" y="39725"/>
                    <a:pt x="46672" y="39725"/>
                    <a:pt x="45720" y="38773"/>
                  </a:cubicBezTo>
                  <a:cubicBezTo>
                    <a:pt x="44768" y="37820"/>
                    <a:pt x="43815" y="37820"/>
                    <a:pt x="42863" y="35915"/>
                  </a:cubicBezTo>
                  <a:cubicBezTo>
                    <a:pt x="41910" y="34010"/>
                    <a:pt x="44768" y="34010"/>
                    <a:pt x="44768" y="33058"/>
                  </a:cubicBezTo>
                  <a:cubicBezTo>
                    <a:pt x="45720" y="32105"/>
                    <a:pt x="46672" y="31153"/>
                    <a:pt x="45720" y="29248"/>
                  </a:cubicBezTo>
                  <a:cubicBezTo>
                    <a:pt x="42863" y="28295"/>
                    <a:pt x="41910" y="26390"/>
                    <a:pt x="41910" y="23533"/>
                  </a:cubicBezTo>
                  <a:cubicBezTo>
                    <a:pt x="40005" y="21628"/>
                    <a:pt x="38100" y="18770"/>
                    <a:pt x="35243" y="18770"/>
                  </a:cubicBezTo>
                  <a:cubicBezTo>
                    <a:pt x="34290" y="18770"/>
                    <a:pt x="33338" y="18770"/>
                    <a:pt x="33338" y="19723"/>
                  </a:cubicBezTo>
                  <a:cubicBezTo>
                    <a:pt x="33338" y="20675"/>
                    <a:pt x="33338" y="21628"/>
                    <a:pt x="34290" y="21628"/>
                  </a:cubicBezTo>
                  <a:close/>
                  <a:moveTo>
                    <a:pt x="33338" y="88303"/>
                  </a:moveTo>
                  <a:cubicBezTo>
                    <a:pt x="33338" y="90208"/>
                    <a:pt x="34290" y="92113"/>
                    <a:pt x="36195" y="92113"/>
                  </a:cubicBezTo>
                  <a:cubicBezTo>
                    <a:pt x="38100" y="93065"/>
                    <a:pt x="38100" y="90208"/>
                    <a:pt x="39053" y="89255"/>
                  </a:cubicBezTo>
                  <a:cubicBezTo>
                    <a:pt x="39053" y="87350"/>
                    <a:pt x="36195" y="89255"/>
                    <a:pt x="35243" y="87350"/>
                  </a:cubicBezTo>
                  <a:cubicBezTo>
                    <a:pt x="34290" y="87350"/>
                    <a:pt x="33338" y="88303"/>
                    <a:pt x="33338" y="88303"/>
                  </a:cubicBezTo>
                  <a:close/>
                  <a:moveTo>
                    <a:pt x="35243" y="222605"/>
                  </a:moveTo>
                  <a:lnTo>
                    <a:pt x="35243" y="221653"/>
                  </a:lnTo>
                  <a:cubicBezTo>
                    <a:pt x="35243" y="220700"/>
                    <a:pt x="35243" y="219748"/>
                    <a:pt x="34290" y="220700"/>
                  </a:cubicBezTo>
                  <a:cubicBezTo>
                    <a:pt x="33338" y="220700"/>
                    <a:pt x="33338" y="221653"/>
                    <a:pt x="34290" y="222605"/>
                  </a:cubicBezTo>
                  <a:cubicBezTo>
                    <a:pt x="34290" y="221653"/>
                    <a:pt x="35243" y="222605"/>
                    <a:pt x="35243" y="222605"/>
                  </a:cubicBezTo>
                  <a:close/>
                  <a:moveTo>
                    <a:pt x="34290" y="179743"/>
                  </a:moveTo>
                  <a:cubicBezTo>
                    <a:pt x="34290" y="179743"/>
                    <a:pt x="34290" y="179743"/>
                    <a:pt x="34290" y="179743"/>
                  </a:cubicBezTo>
                  <a:cubicBezTo>
                    <a:pt x="33338" y="180695"/>
                    <a:pt x="34290" y="180695"/>
                    <a:pt x="34290" y="181648"/>
                  </a:cubicBezTo>
                  <a:cubicBezTo>
                    <a:pt x="35243" y="180695"/>
                    <a:pt x="35243" y="180695"/>
                    <a:pt x="34290" y="179743"/>
                  </a:cubicBezTo>
                  <a:cubicBezTo>
                    <a:pt x="35243" y="179743"/>
                    <a:pt x="35243"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8100" y="147358"/>
                    <a:pt x="38100" y="146405"/>
                  </a:cubicBezTo>
                  <a:close/>
                  <a:moveTo>
                    <a:pt x="37147" y="230225"/>
                  </a:moveTo>
                  <a:cubicBezTo>
                    <a:pt x="37147" y="229273"/>
                    <a:pt x="36195" y="229273"/>
                    <a:pt x="36195" y="229273"/>
                  </a:cubicBezTo>
                  <a:cubicBezTo>
                    <a:pt x="35243" y="229273"/>
                    <a:pt x="35243" y="229273"/>
                    <a:pt x="35243" y="230225"/>
                  </a:cubicBezTo>
                  <a:cubicBezTo>
                    <a:pt x="35243" y="231178"/>
                    <a:pt x="36195" y="231178"/>
                    <a:pt x="37147" y="231178"/>
                  </a:cubicBezTo>
                  <a:cubicBezTo>
                    <a:pt x="36195" y="232130"/>
                    <a:pt x="37147" y="231178"/>
                    <a:pt x="37147" y="230225"/>
                  </a:cubicBezTo>
                  <a:close/>
                  <a:moveTo>
                    <a:pt x="41910" y="132118"/>
                  </a:moveTo>
                  <a:cubicBezTo>
                    <a:pt x="41910" y="131165"/>
                    <a:pt x="40958"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8" y="134975"/>
                  </a:cubicBezTo>
                  <a:cubicBezTo>
                    <a:pt x="41910" y="134023"/>
                    <a:pt x="42863"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9053" y="163550"/>
                    <a:pt x="40005" y="163550"/>
                    <a:pt x="39053" y="162598"/>
                  </a:cubicBezTo>
                  <a:close/>
                  <a:moveTo>
                    <a:pt x="35243" y="15913"/>
                  </a:moveTo>
                  <a:cubicBezTo>
                    <a:pt x="36195" y="15913"/>
                    <a:pt x="38100" y="16865"/>
                    <a:pt x="39053" y="18770"/>
                  </a:cubicBezTo>
                  <a:cubicBezTo>
                    <a:pt x="40005" y="18770"/>
                    <a:pt x="40005" y="17818"/>
                    <a:pt x="40958" y="17818"/>
                  </a:cubicBezTo>
                  <a:lnTo>
                    <a:pt x="40958" y="17818"/>
                  </a:lnTo>
                  <a:cubicBezTo>
                    <a:pt x="40005" y="14960"/>
                    <a:pt x="38100" y="14960"/>
                    <a:pt x="35243" y="15913"/>
                  </a:cubicBezTo>
                  <a:lnTo>
                    <a:pt x="35243" y="15913"/>
                  </a:lnTo>
                  <a:close/>
                  <a:moveTo>
                    <a:pt x="37147" y="193078"/>
                  </a:moveTo>
                  <a:cubicBezTo>
                    <a:pt x="37147" y="193078"/>
                    <a:pt x="36195" y="193078"/>
                    <a:pt x="37147" y="193078"/>
                  </a:cubicBezTo>
                  <a:cubicBezTo>
                    <a:pt x="37147" y="194983"/>
                    <a:pt x="38100" y="195935"/>
                    <a:pt x="40005" y="195935"/>
                  </a:cubicBezTo>
                  <a:cubicBezTo>
                    <a:pt x="41910" y="195935"/>
                    <a:pt x="41910" y="194030"/>
                    <a:pt x="40958" y="193078"/>
                  </a:cubicBezTo>
                  <a:cubicBezTo>
                    <a:pt x="40005" y="192125"/>
                    <a:pt x="39053" y="193078"/>
                    <a:pt x="37147" y="193078"/>
                  </a:cubicBezTo>
                  <a:close/>
                  <a:moveTo>
                    <a:pt x="40005" y="101638"/>
                  </a:moveTo>
                  <a:cubicBezTo>
                    <a:pt x="40005" y="102590"/>
                    <a:pt x="39053" y="101638"/>
                    <a:pt x="38100" y="101638"/>
                  </a:cubicBezTo>
                  <a:lnTo>
                    <a:pt x="36195" y="100685"/>
                  </a:lnTo>
                  <a:cubicBezTo>
                    <a:pt x="37147" y="100685"/>
                    <a:pt x="37147" y="99733"/>
                    <a:pt x="38100" y="99733"/>
                  </a:cubicBezTo>
                  <a:cubicBezTo>
                    <a:pt x="40005" y="100685"/>
                    <a:pt x="40958" y="100685"/>
                    <a:pt x="40005" y="101638"/>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8"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29273"/>
                    <a:pt x="42863" y="227368"/>
                    <a:pt x="42863" y="225463"/>
                  </a:cubicBezTo>
                  <a:close/>
                  <a:moveTo>
                    <a:pt x="39053" y="47345"/>
                  </a:moveTo>
                  <a:cubicBezTo>
                    <a:pt x="39053" y="47345"/>
                    <a:pt x="39053" y="47345"/>
                    <a:pt x="39053" y="47345"/>
                  </a:cubicBezTo>
                  <a:cubicBezTo>
                    <a:pt x="38100" y="47345"/>
                    <a:pt x="38100" y="47345"/>
                    <a:pt x="38100" y="47345"/>
                  </a:cubicBezTo>
                  <a:cubicBezTo>
                    <a:pt x="38100" y="48298"/>
                    <a:pt x="38100" y="48298"/>
                    <a:pt x="39053" y="47345"/>
                  </a:cubicBezTo>
                  <a:lnTo>
                    <a:pt x="39053" y="47345"/>
                  </a:lnTo>
                  <a:close/>
                  <a:moveTo>
                    <a:pt x="40958" y="207365"/>
                  </a:moveTo>
                  <a:cubicBezTo>
                    <a:pt x="40958" y="206413"/>
                    <a:pt x="40005" y="206413"/>
                    <a:pt x="40005" y="206413"/>
                  </a:cubicBezTo>
                  <a:cubicBezTo>
                    <a:pt x="39053" y="206413"/>
                    <a:pt x="38100" y="207365"/>
                    <a:pt x="39053" y="208318"/>
                  </a:cubicBezTo>
                  <a:cubicBezTo>
                    <a:pt x="39053" y="209270"/>
                    <a:pt x="40005" y="209270"/>
                    <a:pt x="40005" y="209270"/>
                  </a:cubicBezTo>
                  <a:cubicBezTo>
                    <a:pt x="40958" y="208318"/>
                    <a:pt x="41910" y="208318"/>
                    <a:pt x="40958" y="207365"/>
                  </a:cubicBezTo>
                  <a:close/>
                  <a:moveTo>
                    <a:pt x="40005" y="26390"/>
                  </a:moveTo>
                  <a:cubicBezTo>
                    <a:pt x="40005" y="26390"/>
                    <a:pt x="40005" y="25438"/>
                    <a:pt x="40005" y="26390"/>
                  </a:cubicBezTo>
                  <a:cubicBezTo>
                    <a:pt x="40958" y="25438"/>
                    <a:pt x="41910" y="25438"/>
                    <a:pt x="41910" y="26390"/>
                  </a:cubicBezTo>
                  <a:cubicBezTo>
                    <a:pt x="41910" y="28295"/>
                    <a:pt x="42863" y="29248"/>
                    <a:pt x="42863" y="31153"/>
                  </a:cubicBezTo>
                  <a:cubicBezTo>
                    <a:pt x="42863" y="32105"/>
                    <a:pt x="42863" y="33058"/>
                    <a:pt x="41910" y="33058"/>
                  </a:cubicBezTo>
                  <a:cubicBezTo>
                    <a:pt x="40958" y="33058"/>
                    <a:pt x="40958" y="32105"/>
                    <a:pt x="40958" y="31153"/>
                  </a:cubicBezTo>
                  <a:cubicBezTo>
                    <a:pt x="40958" y="31153"/>
                    <a:pt x="40958" y="30200"/>
                    <a:pt x="41910" y="29248"/>
                  </a:cubicBezTo>
                  <a:cubicBezTo>
                    <a:pt x="40958" y="29248"/>
                    <a:pt x="40005" y="27343"/>
                    <a:pt x="40005" y="26390"/>
                  </a:cubicBezTo>
                  <a:close/>
                  <a:moveTo>
                    <a:pt x="40005" y="38773"/>
                  </a:moveTo>
                  <a:cubicBezTo>
                    <a:pt x="40005" y="38773"/>
                    <a:pt x="39053" y="39725"/>
                    <a:pt x="40005" y="40678"/>
                  </a:cubicBezTo>
                  <a:lnTo>
                    <a:pt x="40005" y="40678"/>
                  </a:lnTo>
                  <a:cubicBezTo>
                    <a:pt x="40958" y="39725"/>
                    <a:pt x="40958" y="38773"/>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8" y="17818"/>
                  </a:cubicBezTo>
                  <a:close/>
                  <a:moveTo>
                    <a:pt x="41910" y="192125"/>
                  </a:moveTo>
                  <a:lnTo>
                    <a:pt x="41910" y="192125"/>
                  </a:lnTo>
                  <a:cubicBezTo>
                    <a:pt x="41910" y="193078"/>
                    <a:pt x="41910" y="192125"/>
                    <a:pt x="41910"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8" y="144500"/>
                  </a:cubicBezTo>
                  <a:cubicBezTo>
                    <a:pt x="40958" y="145453"/>
                    <a:pt x="40958"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5720"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89255"/>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3815" y="160693"/>
                    <a:pt x="42863" y="161645"/>
                    <a:pt x="42863" y="162598"/>
                  </a:cubicBezTo>
                  <a:close/>
                  <a:moveTo>
                    <a:pt x="43815" y="203555"/>
                  </a:moveTo>
                  <a:cubicBezTo>
                    <a:pt x="43815" y="202603"/>
                    <a:pt x="43815" y="202603"/>
                    <a:pt x="43815" y="203555"/>
                  </a:cubicBezTo>
                  <a:lnTo>
                    <a:pt x="43815" y="202603"/>
                  </a:lnTo>
                  <a:cubicBezTo>
                    <a:pt x="42863" y="202603"/>
                    <a:pt x="42863" y="202603"/>
                    <a:pt x="43815" y="203555"/>
                  </a:cubicBezTo>
                  <a:cubicBezTo>
                    <a:pt x="42863" y="202603"/>
                    <a:pt x="42863" y="203555"/>
                    <a:pt x="43815" y="203555"/>
                  </a:cubicBezTo>
                  <a:close/>
                  <a:moveTo>
                    <a:pt x="45720" y="149263"/>
                  </a:moveTo>
                  <a:cubicBezTo>
                    <a:pt x="45720" y="148310"/>
                    <a:pt x="44768" y="148310"/>
                    <a:pt x="45720" y="149263"/>
                  </a:cubicBezTo>
                  <a:cubicBezTo>
                    <a:pt x="44768" y="148310"/>
                    <a:pt x="43815" y="148310"/>
                    <a:pt x="43815" y="149263"/>
                  </a:cubicBezTo>
                  <a:cubicBezTo>
                    <a:pt x="43815" y="150215"/>
                    <a:pt x="43815" y="150215"/>
                    <a:pt x="44768" y="150215"/>
                  </a:cubicBezTo>
                  <a:cubicBezTo>
                    <a:pt x="44768" y="149263"/>
                    <a:pt x="45720" y="149263"/>
                    <a:pt x="45720" y="149263"/>
                  </a:cubicBezTo>
                  <a:close/>
                  <a:moveTo>
                    <a:pt x="45720" y="237845"/>
                  </a:moveTo>
                  <a:cubicBezTo>
                    <a:pt x="45720" y="236893"/>
                    <a:pt x="44768" y="235940"/>
                    <a:pt x="43815" y="234988"/>
                  </a:cubicBezTo>
                  <a:cubicBezTo>
                    <a:pt x="42863" y="234988"/>
                    <a:pt x="42863" y="235940"/>
                    <a:pt x="42863" y="235940"/>
                  </a:cubicBezTo>
                  <a:cubicBezTo>
                    <a:pt x="43815" y="237845"/>
                    <a:pt x="43815" y="238798"/>
                    <a:pt x="45720" y="237845"/>
                  </a:cubicBezTo>
                  <a:cubicBezTo>
                    <a:pt x="45720" y="239750"/>
                    <a:pt x="46672" y="238798"/>
                    <a:pt x="45720" y="237845"/>
                  </a:cubicBezTo>
                  <a:close/>
                  <a:moveTo>
                    <a:pt x="51435" y="154025"/>
                  </a:moveTo>
                  <a:cubicBezTo>
                    <a:pt x="50483" y="154025"/>
                    <a:pt x="50483"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3" y="154025"/>
                    <a:pt x="50483" y="154978"/>
                    <a:pt x="51435" y="154025"/>
                  </a:cubicBezTo>
                  <a:cubicBezTo>
                    <a:pt x="51435" y="154025"/>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2128"/>
                    <a:pt x="44768" y="213080"/>
                    <a:pt x="44768"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7830"/>
                    <a:pt x="46672"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5928"/>
                    <a:pt x="48578"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6393"/>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8578" y="101638"/>
                    <a:pt x="47625" y="101638"/>
                  </a:cubicBezTo>
                  <a:close/>
                  <a:moveTo>
                    <a:pt x="47625" y="27343"/>
                  </a:moveTo>
                  <a:cubicBezTo>
                    <a:pt x="47625" y="28295"/>
                    <a:pt x="47625" y="28295"/>
                    <a:pt x="48578" y="28295"/>
                  </a:cubicBezTo>
                  <a:cubicBezTo>
                    <a:pt x="49530" y="30200"/>
                    <a:pt x="50483" y="31153"/>
                    <a:pt x="52388" y="31153"/>
                  </a:cubicBezTo>
                  <a:cubicBezTo>
                    <a:pt x="53340" y="31153"/>
                    <a:pt x="55245" y="31153"/>
                    <a:pt x="56197" y="30200"/>
                  </a:cubicBezTo>
                  <a:cubicBezTo>
                    <a:pt x="56197" y="33058"/>
                    <a:pt x="52388" y="33058"/>
                    <a:pt x="51435" y="34963"/>
                  </a:cubicBezTo>
                  <a:cubicBezTo>
                    <a:pt x="51435" y="35915"/>
                    <a:pt x="49530" y="36868"/>
                    <a:pt x="50483"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6197" y="27343"/>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3"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19723"/>
                  </a:moveTo>
                  <a:cubicBezTo>
                    <a:pt x="46672" y="19723"/>
                    <a:pt x="47625" y="20675"/>
                    <a:pt x="47625" y="20675"/>
                  </a:cubicBezTo>
                  <a:cubicBezTo>
                    <a:pt x="47625" y="20675"/>
                    <a:pt x="48578" y="20675"/>
                    <a:pt x="48578" y="20675"/>
                  </a:cubicBezTo>
                  <a:cubicBezTo>
                    <a:pt x="48578" y="18770"/>
                    <a:pt x="49530" y="17818"/>
                    <a:pt x="49530" y="15913"/>
                  </a:cubicBezTo>
                  <a:cubicBezTo>
                    <a:pt x="49530" y="14960"/>
                    <a:pt x="48578" y="14008"/>
                    <a:pt x="47625" y="14008"/>
                  </a:cubicBezTo>
                  <a:cubicBezTo>
                    <a:pt x="47625" y="14008"/>
                    <a:pt x="46672" y="14008"/>
                    <a:pt x="46672" y="14008"/>
                  </a:cubicBezTo>
                  <a:cubicBezTo>
                    <a:pt x="46672" y="16865"/>
                    <a:pt x="46672" y="18770"/>
                    <a:pt x="46672" y="19723"/>
                  </a:cubicBezTo>
                  <a:close/>
                  <a:moveTo>
                    <a:pt x="48578" y="166408"/>
                  </a:moveTo>
                  <a:cubicBezTo>
                    <a:pt x="48578" y="166408"/>
                    <a:pt x="48578" y="166408"/>
                    <a:pt x="48578" y="166408"/>
                  </a:cubicBezTo>
                  <a:cubicBezTo>
                    <a:pt x="49530" y="165455"/>
                    <a:pt x="48578" y="165455"/>
                    <a:pt x="48578" y="165455"/>
                  </a:cubicBezTo>
                  <a:cubicBezTo>
                    <a:pt x="47625" y="165455"/>
                    <a:pt x="47625" y="165455"/>
                    <a:pt x="48578" y="166408"/>
                  </a:cubicBezTo>
                  <a:cubicBezTo>
                    <a:pt x="47625" y="165455"/>
                    <a:pt x="47625" y="166408"/>
                    <a:pt x="48578" y="166408"/>
                  </a:cubicBezTo>
                  <a:close/>
                  <a:moveTo>
                    <a:pt x="50483" y="127355"/>
                  </a:moveTo>
                  <a:cubicBezTo>
                    <a:pt x="51435" y="127355"/>
                    <a:pt x="51435" y="126403"/>
                    <a:pt x="50483" y="127355"/>
                  </a:cubicBezTo>
                  <a:cubicBezTo>
                    <a:pt x="50483" y="124498"/>
                    <a:pt x="49530" y="123545"/>
                    <a:pt x="48578" y="122593"/>
                  </a:cubicBezTo>
                  <a:cubicBezTo>
                    <a:pt x="48578" y="122593"/>
                    <a:pt x="47625" y="123545"/>
                    <a:pt x="47625" y="124498"/>
                  </a:cubicBezTo>
                  <a:cubicBezTo>
                    <a:pt x="48578" y="126403"/>
                    <a:pt x="48578" y="127355"/>
                    <a:pt x="50483" y="127355"/>
                  </a:cubicBezTo>
                  <a:close/>
                  <a:moveTo>
                    <a:pt x="50483" y="163550"/>
                  </a:moveTo>
                  <a:lnTo>
                    <a:pt x="50483" y="163550"/>
                  </a:lnTo>
                  <a:cubicBezTo>
                    <a:pt x="49530" y="162598"/>
                    <a:pt x="49530" y="161645"/>
                    <a:pt x="48578" y="162598"/>
                  </a:cubicBezTo>
                  <a:cubicBezTo>
                    <a:pt x="49530" y="161645"/>
                    <a:pt x="49530" y="162598"/>
                    <a:pt x="50483" y="163550"/>
                  </a:cubicBezTo>
                  <a:cubicBezTo>
                    <a:pt x="50483" y="162598"/>
                    <a:pt x="49530" y="163550"/>
                    <a:pt x="50483" y="163550"/>
                  </a:cubicBezTo>
                  <a:close/>
                  <a:moveTo>
                    <a:pt x="52388" y="43535"/>
                  </a:moveTo>
                  <a:cubicBezTo>
                    <a:pt x="52388" y="42583"/>
                    <a:pt x="51435" y="42583"/>
                    <a:pt x="51435" y="42583"/>
                  </a:cubicBezTo>
                  <a:cubicBezTo>
                    <a:pt x="50483" y="42583"/>
                    <a:pt x="49530" y="42583"/>
                    <a:pt x="49530" y="43535"/>
                  </a:cubicBezTo>
                  <a:cubicBezTo>
                    <a:pt x="49530" y="44488"/>
                    <a:pt x="49530" y="44488"/>
                    <a:pt x="50483" y="44488"/>
                  </a:cubicBezTo>
                  <a:cubicBezTo>
                    <a:pt x="51435" y="45440"/>
                    <a:pt x="52388" y="44488"/>
                    <a:pt x="52388" y="43535"/>
                  </a:cubicBezTo>
                  <a:close/>
                  <a:moveTo>
                    <a:pt x="50483" y="26390"/>
                  </a:moveTo>
                  <a:cubicBezTo>
                    <a:pt x="50483" y="26390"/>
                    <a:pt x="50483" y="26390"/>
                    <a:pt x="50483" y="26390"/>
                  </a:cubicBezTo>
                  <a:cubicBezTo>
                    <a:pt x="51435" y="27343"/>
                    <a:pt x="52388" y="28295"/>
                    <a:pt x="51435" y="28295"/>
                  </a:cubicBezTo>
                  <a:cubicBezTo>
                    <a:pt x="51435" y="28295"/>
                    <a:pt x="49530" y="26390"/>
                    <a:pt x="50483" y="26390"/>
                  </a:cubicBezTo>
                  <a:close/>
                  <a:moveTo>
                    <a:pt x="54293" y="104495"/>
                  </a:moveTo>
                  <a:cubicBezTo>
                    <a:pt x="54293" y="104495"/>
                    <a:pt x="54293" y="103543"/>
                    <a:pt x="54293" y="104495"/>
                  </a:cubicBezTo>
                  <a:lnTo>
                    <a:pt x="54293" y="104495"/>
                  </a:lnTo>
                  <a:cubicBezTo>
                    <a:pt x="53340" y="104495"/>
                    <a:pt x="54293" y="104495"/>
                    <a:pt x="54293" y="104495"/>
                  </a:cubicBezTo>
                  <a:cubicBezTo>
                    <a:pt x="54293" y="104495"/>
                    <a:pt x="54293" y="104495"/>
                    <a:pt x="54293" y="104495"/>
                  </a:cubicBezTo>
                  <a:close/>
                  <a:moveTo>
                    <a:pt x="57150" y="91160"/>
                  </a:moveTo>
                  <a:cubicBezTo>
                    <a:pt x="57150" y="91160"/>
                    <a:pt x="57150" y="91160"/>
                    <a:pt x="57150" y="91160"/>
                  </a:cubicBezTo>
                  <a:cubicBezTo>
                    <a:pt x="56197" y="91160"/>
                    <a:pt x="56197" y="91160"/>
                    <a:pt x="57150" y="91160"/>
                  </a:cubicBezTo>
                  <a:cubicBezTo>
                    <a:pt x="56197" y="92113"/>
                    <a:pt x="56197" y="92113"/>
                    <a:pt x="57150" y="91160"/>
                  </a:cubicBezTo>
                  <a:cubicBezTo>
                    <a:pt x="57150" y="91160"/>
                    <a:pt x="57150" y="91160"/>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8" name="Freeform 417">
              <a:extLst>
                <a:ext uri="{FF2B5EF4-FFF2-40B4-BE49-F238E27FC236}">
                  <a16:creationId xmlns:a16="http://schemas.microsoft.com/office/drawing/2014/main" id="{79CA338A-6B7C-2BB7-E4E0-9013294F62C6}"/>
                </a:ext>
              </a:extLst>
            </p:cNvPr>
            <p:cNvSpPr/>
            <p:nvPr/>
          </p:nvSpPr>
          <p:spPr>
            <a:xfrm>
              <a:off x="13712700" y="1045466"/>
              <a:ext cx="123696" cy="169780"/>
            </a:xfrm>
            <a:custGeom>
              <a:avLst/>
              <a:gdLst>
                <a:gd name="connsiteX0" fmla="*/ 105728 w 132311"/>
                <a:gd name="connsiteY0" fmla="*/ 172721 h 181720"/>
                <a:gd name="connsiteX1" fmla="*/ 63817 w 132311"/>
                <a:gd name="connsiteY1" fmla="*/ 181294 h 181720"/>
                <a:gd name="connsiteX2" fmla="*/ 10478 w 132311"/>
                <a:gd name="connsiteY2" fmla="*/ 158434 h 181720"/>
                <a:gd name="connsiteX3" fmla="*/ 0 w 132311"/>
                <a:gd name="connsiteY3" fmla="*/ 132716 h 181720"/>
                <a:gd name="connsiteX4" fmla="*/ 20003 w 132311"/>
                <a:gd name="connsiteY4" fmla="*/ 108904 h 181720"/>
                <a:gd name="connsiteX5" fmla="*/ 38100 w 132311"/>
                <a:gd name="connsiteY5" fmla="*/ 111761 h 181720"/>
                <a:gd name="connsiteX6" fmla="*/ 39053 w 132311"/>
                <a:gd name="connsiteY6" fmla="*/ 147956 h 181720"/>
                <a:gd name="connsiteX7" fmla="*/ 34290 w 132311"/>
                <a:gd name="connsiteY7" fmla="*/ 150814 h 181720"/>
                <a:gd name="connsiteX8" fmla="*/ 33338 w 132311"/>
                <a:gd name="connsiteY8" fmla="*/ 160339 h 181720"/>
                <a:gd name="connsiteX9" fmla="*/ 42863 w 132311"/>
                <a:gd name="connsiteY9" fmla="*/ 167006 h 181720"/>
                <a:gd name="connsiteX10" fmla="*/ 52388 w 132311"/>
                <a:gd name="connsiteY10" fmla="*/ 170816 h 181720"/>
                <a:gd name="connsiteX11" fmla="*/ 87630 w 132311"/>
                <a:gd name="connsiteY11" fmla="*/ 165101 h 181720"/>
                <a:gd name="connsiteX12" fmla="*/ 93345 w 132311"/>
                <a:gd name="connsiteY12" fmla="*/ 157481 h 181720"/>
                <a:gd name="connsiteX13" fmla="*/ 95250 w 132311"/>
                <a:gd name="connsiteY13" fmla="*/ 151766 h 181720"/>
                <a:gd name="connsiteX14" fmla="*/ 88582 w 132311"/>
                <a:gd name="connsiteY14" fmla="*/ 128906 h 181720"/>
                <a:gd name="connsiteX15" fmla="*/ 65722 w 132311"/>
                <a:gd name="connsiteY15" fmla="*/ 111761 h 181720"/>
                <a:gd name="connsiteX16" fmla="*/ 28575 w 132311"/>
                <a:gd name="connsiteY16" fmla="*/ 86044 h 181720"/>
                <a:gd name="connsiteX17" fmla="*/ 7620 w 132311"/>
                <a:gd name="connsiteY17" fmla="*/ 56516 h 181720"/>
                <a:gd name="connsiteX18" fmla="*/ 17145 w 132311"/>
                <a:gd name="connsiteY18" fmla="*/ 19369 h 181720"/>
                <a:gd name="connsiteX19" fmla="*/ 67628 w 132311"/>
                <a:gd name="connsiteY19" fmla="*/ 319 h 181720"/>
                <a:gd name="connsiteX20" fmla="*/ 100013 w 132311"/>
                <a:gd name="connsiteY20" fmla="*/ 6986 h 181720"/>
                <a:gd name="connsiteX21" fmla="*/ 126682 w 132311"/>
                <a:gd name="connsiteY21" fmla="*/ 37466 h 181720"/>
                <a:gd name="connsiteX22" fmla="*/ 126682 w 132311"/>
                <a:gd name="connsiteY22" fmla="*/ 49849 h 181720"/>
                <a:gd name="connsiteX23" fmla="*/ 102870 w 132311"/>
                <a:gd name="connsiteY23" fmla="*/ 63184 h 181720"/>
                <a:gd name="connsiteX24" fmla="*/ 95250 w 132311"/>
                <a:gd name="connsiteY24" fmla="*/ 60326 h 181720"/>
                <a:gd name="connsiteX25" fmla="*/ 90488 w 132311"/>
                <a:gd name="connsiteY25" fmla="*/ 27941 h 181720"/>
                <a:gd name="connsiteX26" fmla="*/ 94297 w 132311"/>
                <a:gd name="connsiteY26" fmla="*/ 24131 h 181720"/>
                <a:gd name="connsiteX27" fmla="*/ 94297 w 132311"/>
                <a:gd name="connsiteY27" fmla="*/ 17464 h 181720"/>
                <a:gd name="connsiteX28" fmla="*/ 88582 w 132311"/>
                <a:gd name="connsiteY28" fmla="*/ 13654 h 181720"/>
                <a:gd name="connsiteX29" fmla="*/ 59055 w 132311"/>
                <a:gd name="connsiteY29" fmla="*/ 8891 h 181720"/>
                <a:gd name="connsiteX30" fmla="*/ 44767 w 132311"/>
                <a:gd name="connsiteY30" fmla="*/ 15559 h 181720"/>
                <a:gd name="connsiteX31" fmla="*/ 40957 w 132311"/>
                <a:gd name="connsiteY31" fmla="*/ 38419 h 181720"/>
                <a:gd name="connsiteX32" fmla="*/ 57150 w 132311"/>
                <a:gd name="connsiteY32" fmla="*/ 54611 h 181720"/>
                <a:gd name="connsiteX33" fmla="*/ 69532 w 132311"/>
                <a:gd name="connsiteY33" fmla="*/ 63184 h 181720"/>
                <a:gd name="connsiteX34" fmla="*/ 73342 w 132311"/>
                <a:gd name="connsiteY34" fmla="*/ 66041 h 181720"/>
                <a:gd name="connsiteX35" fmla="*/ 87630 w 132311"/>
                <a:gd name="connsiteY35" fmla="*/ 74614 h 181720"/>
                <a:gd name="connsiteX36" fmla="*/ 99060 w 132311"/>
                <a:gd name="connsiteY36" fmla="*/ 83186 h 181720"/>
                <a:gd name="connsiteX37" fmla="*/ 113347 w 132311"/>
                <a:gd name="connsiteY37" fmla="*/ 93664 h 181720"/>
                <a:gd name="connsiteX38" fmla="*/ 130492 w 132311"/>
                <a:gd name="connsiteY38" fmla="*/ 120334 h 181720"/>
                <a:gd name="connsiteX39" fmla="*/ 105728 w 132311"/>
                <a:gd name="connsiteY39" fmla="*/ 172721 h 181720"/>
                <a:gd name="connsiteX40" fmla="*/ 17145 w 132311"/>
                <a:gd name="connsiteY40" fmla="*/ 130811 h 181720"/>
                <a:gd name="connsiteX41" fmla="*/ 12382 w 132311"/>
                <a:gd name="connsiteY41" fmla="*/ 128906 h 181720"/>
                <a:gd name="connsiteX42" fmla="*/ 11430 w 132311"/>
                <a:gd name="connsiteY42" fmla="*/ 129859 h 181720"/>
                <a:gd name="connsiteX43" fmla="*/ 16192 w 132311"/>
                <a:gd name="connsiteY43" fmla="*/ 133669 h 181720"/>
                <a:gd name="connsiteX44" fmla="*/ 18097 w 132311"/>
                <a:gd name="connsiteY44" fmla="*/ 131764 h 181720"/>
                <a:gd name="connsiteX45" fmla="*/ 17145 w 132311"/>
                <a:gd name="connsiteY45" fmla="*/ 130811 h 181720"/>
                <a:gd name="connsiteX46" fmla="*/ 14288 w 132311"/>
                <a:gd name="connsiteY46" fmla="*/ 124144 h 181720"/>
                <a:gd name="connsiteX47" fmla="*/ 16192 w 132311"/>
                <a:gd name="connsiteY47" fmla="*/ 127001 h 181720"/>
                <a:gd name="connsiteX48" fmla="*/ 16192 w 132311"/>
                <a:gd name="connsiteY48" fmla="*/ 125096 h 181720"/>
                <a:gd name="connsiteX49" fmla="*/ 17145 w 132311"/>
                <a:gd name="connsiteY49" fmla="*/ 123191 h 181720"/>
                <a:gd name="connsiteX50" fmla="*/ 17145 w 132311"/>
                <a:gd name="connsiteY50" fmla="*/ 121286 h 181720"/>
                <a:gd name="connsiteX51" fmla="*/ 15240 w 132311"/>
                <a:gd name="connsiteY51" fmla="*/ 123191 h 181720"/>
                <a:gd name="connsiteX52" fmla="*/ 14288 w 132311"/>
                <a:gd name="connsiteY52" fmla="*/ 124144 h 181720"/>
                <a:gd name="connsiteX53" fmla="*/ 21907 w 132311"/>
                <a:gd name="connsiteY53" fmla="*/ 117476 h 181720"/>
                <a:gd name="connsiteX54" fmla="*/ 21907 w 132311"/>
                <a:gd name="connsiteY54" fmla="*/ 115571 h 181720"/>
                <a:gd name="connsiteX55" fmla="*/ 20003 w 132311"/>
                <a:gd name="connsiteY55" fmla="*/ 117476 h 181720"/>
                <a:gd name="connsiteX56" fmla="*/ 20003 w 132311"/>
                <a:gd name="connsiteY56" fmla="*/ 120334 h 181720"/>
                <a:gd name="connsiteX57" fmla="*/ 21907 w 132311"/>
                <a:gd name="connsiteY57" fmla="*/ 117476 h 181720"/>
                <a:gd name="connsiteX58" fmla="*/ 21907 w 132311"/>
                <a:gd name="connsiteY58" fmla="*/ 131764 h 181720"/>
                <a:gd name="connsiteX59" fmla="*/ 21907 w 132311"/>
                <a:gd name="connsiteY59" fmla="*/ 131764 h 181720"/>
                <a:gd name="connsiteX60" fmla="*/ 20955 w 132311"/>
                <a:gd name="connsiteY60" fmla="*/ 131764 h 181720"/>
                <a:gd name="connsiteX61" fmla="*/ 21907 w 132311"/>
                <a:gd name="connsiteY61" fmla="*/ 131764 h 181720"/>
                <a:gd name="connsiteX62" fmla="*/ 21907 w 132311"/>
                <a:gd name="connsiteY62" fmla="*/ 131764 h 181720"/>
                <a:gd name="connsiteX63" fmla="*/ 22860 w 132311"/>
                <a:gd name="connsiteY63" fmla="*/ 123191 h 181720"/>
                <a:gd name="connsiteX64" fmla="*/ 23813 w 132311"/>
                <a:gd name="connsiteY64" fmla="*/ 122239 h 181720"/>
                <a:gd name="connsiteX65" fmla="*/ 23813 w 132311"/>
                <a:gd name="connsiteY65" fmla="*/ 121286 h 181720"/>
                <a:gd name="connsiteX66" fmla="*/ 22860 w 132311"/>
                <a:gd name="connsiteY66" fmla="*/ 123191 h 181720"/>
                <a:gd name="connsiteX67" fmla="*/ 22860 w 132311"/>
                <a:gd name="connsiteY67" fmla="*/ 123191 h 181720"/>
                <a:gd name="connsiteX68" fmla="*/ 23813 w 132311"/>
                <a:gd name="connsiteY68" fmla="*/ 134621 h 181720"/>
                <a:gd name="connsiteX69" fmla="*/ 23813 w 132311"/>
                <a:gd name="connsiteY69" fmla="*/ 134621 h 181720"/>
                <a:gd name="connsiteX70" fmla="*/ 23813 w 132311"/>
                <a:gd name="connsiteY70" fmla="*/ 133669 h 181720"/>
                <a:gd name="connsiteX71" fmla="*/ 23813 w 132311"/>
                <a:gd name="connsiteY71" fmla="*/ 134621 h 181720"/>
                <a:gd name="connsiteX72" fmla="*/ 23813 w 132311"/>
                <a:gd name="connsiteY72" fmla="*/ 134621 h 181720"/>
                <a:gd name="connsiteX73" fmla="*/ 26670 w 132311"/>
                <a:gd name="connsiteY73" fmla="*/ 116524 h 181720"/>
                <a:gd name="connsiteX74" fmla="*/ 25717 w 132311"/>
                <a:gd name="connsiteY74" fmla="*/ 115571 h 181720"/>
                <a:gd name="connsiteX75" fmla="*/ 23813 w 132311"/>
                <a:gd name="connsiteY75" fmla="*/ 118429 h 181720"/>
                <a:gd name="connsiteX76" fmla="*/ 24765 w 132311"/>
                <a:gd name="connsiteY76" fmla="*/ 119381 h 181720"/>
                <a:gd name="connsiteX77" fmla="*/ 26670 w 132311"/>
                <a:gd name="connsiteY77" fmla="*/ 116524 h 181720"/>
                <a:gd name="connsiteX78" fmla="*/ 24765 w 132311"/>
                <a:gd name="connsiteY78" fmla="*/ 138431 h 181720"/>
                <a:gd name="connsiteX79" fmla="*/ 23813 w 132311"/>
                <a:gd name="connsiteY79" fmla="*/ 137479 h 181720"/>
                <a:gd name="connsiteX80" fmla="*/ 22860 w 132311"/>
                <a:gd name="connsiteY80" fmla="*/ 138431 h 181720"/>
                <a:gd name="connsiteX81" fmla="*/ 24765 w 132311"/>
                <a:gd name="connsiteY81" fmla="*/ 138431 h 181720"/>
                <a:gd name="connsiteX82" fmla="*/ 24765 w 132311"/>
                <a:gd name="connsiteY82" fmla="*/ 138431 h 181720"/>
                <a:gd name="connsiteX83" fmla="*/ 23813 w 132311"/>
                <a:gd name="connsiteY83" fmla="*/ 126049 h 181720"/>
                <a:gd name="connsiteX84" fmla="*/ 23813 w 132311"/>
                <a:gd name="connsiteY84" fmla="*/ 126049 h 181720"/>
                <a:gd name="connsiteX85" fmla="*/ 23813 w 132311"/>
                <a:gd name="connsiteY85" fmla="*/ 127954 h 181720"/>
                <a:gd name="connsiteX86" fmla="*/ 23813 w 132311"/>
                <a:gd name="connsiteY86" fmla="*/ 126049 h 181720"/>
                <a:gd name="connsiteX87" fmla="*/ 23813 w 132311"/>
                <a:gd name="connsiteY87" fmla="*/ 126049 h 181720"/>
                <a:gd name="connsiteX88" fmla="*/ 27622 w 132311"/>
                <a:gd name="connsiteY88" fmla="*/ 128906 h 181720"/>
                <a:gd name="connsiteX89" fmla="*/ 26670 w 132311"/>
                <a:gd name="connsiteY89" fmla="*/ 131764 h 181720"/>
                <a:gd name="connsiteX90" fmla="*/ 27622 w 132311"/>
                <a:gd name="connsiteY90" fmla="*/ 132716 h 181720"/>
                <a:gd name="connsiteX91" fmla="*/ 28575 w 132311"/>
                <a:gd name="connsiteY91" fmla="*/ 131764 h 181720"/>
                <a:gd name="connsiteX92" fmla="*/ 27622 w 132311"/>
                <a:gd name="connsiteY92" fmla="*/ 128906 h 181720"/>
                <a:gd name="connsiteX93" fmla="*/ 30480 w 132311"/>
                <a:gd name="connsiteY93" fmla="*/ 43181 h 181720"/>
                <a:gd name="connsiteX94" fmla="*/ 30480 w 132311"/>
                <a:gd name="connsiteY94" fmla="*/ 43181 h 181720"/>
                <a:gd name="connsiteX95" fmla="*/ 30480 w 132311"/>
                <a:gd name="connsiteY95" fmla="*/ 43181 h 181720"/>
                <a:gd name="connsiteX96" fmla="*/ 28575 w 132311"/>
                <a:gd name="connsiteY96" fmla="*/ 38419 h 181720"/>
                <a:gd name="connsiteX97" fmla="*/ 27622 w 132311"/>
                <a:gd name="connsiteY97" fmla="*/ 37466 h 181720"/>
                <a:gd name="connsiteX98" fmla="*/ 27622 w 132311"/>
                <a:gd name="connsiteY98" fmla="*/ 38419 h 181720"/>
                <a:gd name="connsiteX99" fmla="*/ 30480 w 132311"/>
                <a:gd name="connsiteY99" fmla="*/ 43181 h 181720"/>
                <a:gd name="connsiteX100" fmla="*/ 31432 w 132311"/>
                <a:gd name="connsiteY100" fmla="*/ 124144 h 181720"/>
                <a:gd name="connsiteX101" fmla="*/ 31432 w 132311"/>
                <a:gd name="connsiteY101" fmla="*/ 124144 h 181720"/>
                <a:gd name="connsiteX102" fmla="*/ 28575 w 132311"/>
                <a:gd name="connsiteY102" fmla="*/ 124144 h 181720"/>
                <a:gd name="connsiteX103" fmla="*/ 31432 w 132311"/>
                <a:gd name="connsiteY103" fmla="*/ 127001 h 181720"/>
                <a:gd name="connsiteX104" fmla="*/ 31432 w 132311"/>
                <a:gd name="connsiteY104" fmla="*/ 124144 h 181720"/>
                <a:gd name="connsiteX105" fmla="*/ 31432 w 132311"/>
                <a:gd name="connsiteY105" fmla="*/ 66994 h 181720"/>
                <a:gd name="connsiteX106" fmla="*/ 31432 w 132311"/>
                <a:gd name="connsiteY106" fmla="*/ 66994 h 181720"/>
                <a:gd name="connsiteX107" fmla="*/ 31432 w 132311"/>
                <a:gd name="connsiteY107" fmla="*/ 66994 h 181720"/>
                <a:gd name="connsiteX108" fmla="*/ 31432 w 132311"/>
                <a:gd name="connsiteY108" fmla="*/ 66994 h 181720"/>
                <a:gd name="connsiteX109" fmla="*/ 31432 w 132311"/>
                <a:gd name="connsiteY109" fmla="*/ 66994 h 181720"/>
                <a:gd name="connsiteX110" fmla="*/ 32385 w 132311"/>
                <a:gd name="connsiteY110" fmla="*/ 48896 h 181720"/>
                <a:gd name="connsiteX111" fmla="*/ 32385 w 132311"/>
                <a:gd name="connsiteY111" fmla="*/ 48896 h 181720"/>
                <a:gd name="connsiteX112" fmla="*/ 32385 w 132311"/>
                <a:gd name="connsiteY112" fmla="*/ 49849 h 181720"/>
                <a:gd name="connsiteX113" fmla="*/ 32385 w 132311"/>
                <a:gd name="connsiteY113" fmla="*/ 48896 h 181720"/>
                <a:gd name="connsiteX114" fmla="*/ 32385 w 132311"/>
                <a:gd name="connsiteY114" fmla="*/ 48896 h 181720"/>
                <a:gd name="connsiteX115" fmla="*/ 33338 w 132311"/>
                <a:gd name="connsiteY115" fmla="*/ 53659 h 181720"/>
                <a:gd name="connsiteX116" fmla="*/ 31432 w 132311"/>
                <a:gd name="connsiteY116" fmla="*/ 55564 h 181720"/>
                <a:gd name="connsiteX117" fmla="*/ 32385 w 132311"/>
                <a:gd name="connsiteY117" fmla="*/ 56516 h 181720"/>
                <a:gd name="connsiteX118" fmla="*/ 36195 w 132311"/>
                <a:gd name="connsiteY118" fmla="*/ 54611 h 181720"/>
                <a:gd name="connsiteX119" fmla="*/ 33338 w 132311"/>
                <a:gd name="connsiteY119" fmla="*/ 53659 h 181720"/>
                <a:gd name="connsiteX120" fmla="*/ 43815 w 132311"/>
                <a:gd name="connsiteY120" fmla="*/ 60326 h 181720"/>
                <a:gd name="connsiteX121" fmla="*/ 44767 w 132311"/>
                <a:gd name="connsiteY121" fmla="*/ 58421 h 181720"/>
                <a:gd name="connsiteX122" fmla="*/ 42863 w 132311"/>
                <a:gd name="connsiteY122" fmla="*/ 58421 h 181720"/>
                <a:gd name="connsiteX123" fmla="*/ 36195 w 132311"/>
                <a:gd name="connsiteY123" fmla="*/ 65089 h 181720"/>
                <a:gd name="connsiteX124" fmla="*/ 34290 w 132311"/>
                <a:gd name="connsiteY124" fmla="*/ 60326 h 181720"/>
                <a:gd name="connsiteX125" fmla="*/ 33338 w 132311"/>
                <a:gd name="connsiteY125" fmla="*/ 59374 h 181720"/>
                <a:gd name="connsiteX126" fmla="*/ 32385 w 132311"/>
                <a:gd name="connsiteY126" fmla="*/ 60326 h 181720"/>
                <a:gd name="connsiteX127" fmla="*/ 36195 w 132311"/>
                <a:gd name="connsiteY127" fmla="*/ 65089 h 181720"/>
                <a:gd name="connsiteX128" fmla="*/ 40957 w 132311"/>
                <a:gd name="connsiteY128" fmla="*/ 63184 h 181720"/>
                <a:gd name="connsiteX129" fmla="*/ 43815 w 132311"/>
                <a:gd name="connsiteY129" fmla="*/ 60326 h 181720"/>
                <a:gd name="connsiteX130" fmla="*/ 38100 w 132311"/>
                <a:gd name="connsiteY130" fmla="*/ 72709 h 181720"/>
                <a:gd name="connsiteX131" fmla="*/ 36195 w 132311"/>
                <a:gd name="connsiteY131" fmla="*/ 69851 h 181720"/>
                <a:gd name="connsiteX132" fmla="*/ 35242 w 132311"/>
                <a:gd name="connsiteY132" fmla="*/ 70804 h 181720"/>
                <a:gd name="connsiteX133" fmla="*/ 37147 w 132311"/>
                <a:gd name="connsiteY133" fmla="*/ 73661 h 181720"/>
                <a:gd name="connsiteX134" fmla="*/ 38100 w 132311"/>
                <a:gd name="connsiteY134" fmla="*/ 72709 h 181720"/>
                <a:gd name="connsiteX135" fmla="*/ 39053 w 132311"/>
                <a:gd name="connsiteY135" fmla="*/ 58421 h 181720"/>
                <a:gd name="connsiteX136" fmla="*/ 39053 w 132311"/>
                <a:gd name="connsiteY136" fmla="*/ 58421 h 181720"/>
                <a:gd name="connsiteX137" fmla="*/ 39053 w 132311"/>
                <a:gd name="connsiteY137" fmla="*/ 57469 h 181720"/>
                <a:gd name="connsiteX138" fmla="*/ 39053 w 132311"/>
                <a:gd name="connsiteY138" fmla="*/ 58421 h 181720"/>
                <a:gd name="connsiteX139" fmla="*/ 39053 w 132311"/>
                <a:gd name="connsiteY139" fmla="*/ 58421 h 181720"/>
                <a:gd name="connsiteX140" fmla="*/ 39053 w 132311"/>
                <a:gd name="connsiteY140" fmla="*/ 53659 h 181720"/>
                <a:gd name="connsiteX141" fmla="*/ 39053 w 132311"/>
                <a:gd name="connsiteY141" fmla="*/ 53659 h 181720"/>
                <a:gd name="connsiteX142" fmla="*/ 39053 w 132311"/>
                <a:gd name="connsiteY142" fmla="*/ 52706 h 181720"/>
                <a:gd name="connsiteX143" fmla="*/ 39053 w 132311"/>
                <a:gd name="connsiteY143" fmla="*/ 53659 h 181720"/>
                <a:gd name="connsiteX144" fmla="*/ 39053 w 132311"/>
                <a:gd name="connsiteY144" fmla="*/ 53659 h 181720"/>
                <a:gd name="connsiteX145" fmla="*/ 40957 w 132311"/>
                <a:gd name="connsiteY145" fmla="*/ 48896 h 181720"/>
                <a:gd name="connsiteX146" fmla="*/ 40957 w 132311"/>
                <a:gd name="connsiteY146" fmla="*/ 48896 h 181720"/>
                <a:gd name="connsiteX147" fmla="*/ 40957 w 132311"/>
                <a:gd name="connsiteY147" fmla="*/ 48896 h 181720"/>
                <a:gd name="connsiteX148" fmla="*/ 40957 w 132311"/>
                <a:gd name="connsiteY148" fmla="*/ 48896 h 181720"/>
                <a:gd name="connsiteX149" fmla="*/ 40957 w 132311"/>
                <a:gd name="connsiteY149" fmla="*/ 48896 h 181720"/>
                <a:gd name="connsiteX150" fmla="*/ 44767 w 132311"/>
                <a:gd name="connsiteY150" fmla="*/ 87949 h 181720"/>
                <a:gd name="connsiteX151" fmla="*/ 44767 w 132311"/>
                <a:gd name="connsiteY151" fmla="*/ 87949 h 181720"/>
                <a:gd name="connsiteX152" fmla="*/ 42863 w 132311"/>
                <a:gd name="connsiteY152" fmla="*/ 87949 h 181720"/>
                <a:gd name="connsiteX153" fmla="*/ 44767 w 132311"/>
                <a:gd name="connsiteY153" fmla="*/ 87949 h 181720"/>
                <a:gd name="connsiteX154" fmla="*/ 44767 w 132311"/>
                <a:gd name="connsiteY154" fmla="*/ 87949 h 181720"/>
                <a:gd name="connsiteX155" fmla="*/ 89535 w 132311"/>
                <a:gd name="connsiteY155" fmla="*/ 107951 h 181720"/>
                <a:gd name="connsiteX156" fmla="*/ 90488 w 132311"/>
                <a:gd name="connsiteY156" fmla="*/ 107951 h 181720"/>
                <a:gd name="connsiteX157" fmla="*/ 90488 w 132311"/>
                <a:gd name="connsiteY157" fmla="*/ 111761 h 181720"/>
                <a:gd name="connsiteX158" fmla="*/ 98107 w 132311"/>
                <a:gd name="connsiteY158" fmla="*/ 115571 h 181720"/>
                <a:gd name="connsiteX159" fmla="*/ 100013 w 132311"/>
                <a:gd name="connsiteY159" fmla="*/ 114619 h 181720"/>
                <a:gd name="connsiteX160" fmla="*/ 100965 w 132311"/>
                <a:gd name="connsiteY160" fmla="*/ 113666 h 181720"/>
                <a:gd name="connsiteX161" fmla="*/ 101917 w 132311"/>
                <a:gd name="connsiteY161" fmla="*/ 110809 h 181720"/>
                <a:gd name="connsiteX162" fmla="*/ 101917 w 132311"/>
                <a:gd name="connsiteY162" fmla="*/ 106999 h 181720"/>
                <a:gd name="connsiteX163" fmla="*/ 106680 w 132311"/>
                <a:gd name="connsiteY163" fmla="*/ 108904 h 181720"/>
                <a:gd name="connsiteX164" fmla="*/ 106680 w 132311"/>
                <a:gd name="connsiteY164" fmla="*/ 110809 h 181720"/>
                <a:gd name="connsiteX165" fmla="*/ 108585 w 132311"/>
                <a:gd name="connsiteY165" fmla="*/ 109856 h 181720"/>
                <a:gd name="connsiteX166" fmla="*/ 109538 w 132311"/>
                <a:gd name="connsiteY166" fmla="*/ 107951 h 181720"/>
                <a:gd name="connsiteX167" fmla="*/ 111442 w 132311"/>
                <a:gd name="connsiteY167" fmla="*/ 102236 h 181720"/>
                <a:gd name="connsiteX168" fmla="*/ 110490 w 132311"/>
                <a:gd name="connsiteY168" fmla="*/ 97474 h 181720"/>
                <a:gd name="connsiteX169" fmla="*/ 107632 w 132311"/>
                <a:gd name="connsiteY169" fmla="*/ 96521 h 181720"/>
                <a:gd name="connsiteX170" fmla="*/ 97155 w 132311"/>
                <a:gd name="connsiteY170" fmla="*/ 101284 h 181720"/>
                <a:gd name="connsiteX171" fmla="*/ 102870 w 132311"/>
                <a:gd name="connsiteY171" fmla="*/ 95569 h 181720"/>
                <a:gd name="connsiteX172" fmla="*/ 104775 w 132311"/>
                <a:gd name="connsiteY172" fmla="*/ 95569 h 181720"/>
                <a:gd name="connsiteX173" fmla="*/ 104775 w 132311"/>
                <a:gd name="connsiteY173" fmla="*/ 93664 h 181720"/>
                <a:gd name="connsiteX174" fmla="*/ 102870 w 132311"/>
                <a:gd name="connsiteY174" fmla="*/ 94616 h 181720"/>
                <a:gd name="connsiteX175" fmla="*/ 101917 w 132311"/>
                <a:gd name="connsiteY175" fmla="*/ 95569 h 181720"/>
                <a:gd name="connsiteX176" fmla="*/ 102870 w 132311"/>
                <a:gd name="connsiteY176" fmla="*/ 93664 h 181720"/>
                <a:gd name="connsiteX177" fmla="*/ 102870 w 132311"/>
                <a:gd name="connsiteY177" fmla="*/ 92711 h 181720"/>
                <a:gd name="connsiteX178" fmla="*/ 101917 w 132311"/>
                <a:gd name="connsiteY178" fmla="*/ 92711 h 181720"/>
                <a:gd name="connsiteX179" fmla="*/ 94297 w 132311"/>
                <a:gd name="connsiteY179" fmla="*/ 98426 h 181720"/>
                <a:gd name="connsiteX180" fmla="*/ 90488 w 132311"/>
                <a:gd name="connsiteY180" fmla="*/ 99379 h 181720"/>
                <a:gd name="connsiteX181" fmla="*/ 90488 w 132311"/>
                <a:gd name="connsiteY181" fmla="*/ 96521 h 181720"/>
                <a:gd name="connsiteX182" fmla="*/ 98107 w 132311"/>
                <a:gd name="connsiteY182" fmla="*/ 92711 h 181720"/>
                <a:gd name="connsiteX183" fmla="*/ 98107 w 132311"/>
                <a:gd name="connsiteY183" fmla="*/ 91759 h 181720"/>
                <a:gd name="connsiteX184" fmla="*/ 92392 w 132311"/>
                <a:gd name="connsiteY184" fmla="*/ 91759 h 181720"/>
                <a:gd name="connsiteX185" fmla="*/ 93345 w 132311"/>
                <a:gd name="connsiteY185" fmla="*/ 87949 h 181720"/>
                <a:gd name="connsiteX186" fmla="*/ 93345 w 132311"/>
                <a:gd name="connsiteY186" fmla="*/ 86044 h 181720"/>
                <a:gd name="connsiteX187" fmla="*/ 91440 w 132311"/>
                <a:gd name="connsiteY187" fmla="*/ 86996 h 181720"/>
                <a:gd name="connsiteX188" fmla="*/ 90488 w 132311"/>
                <a:gd name="connsiteY188" fmla="*/ 88901 h 181720"/>
                <a:gd name="connsiteX189" fmla="*/ 88582 w 132311"/>
                <a:gd name="connsiteY189" fmla="*/ 90806 h 181720"/>
                <a:gd name="connsiteX190" fmla="*/ 86678 w 132311"/>
                <a:gd name="connsiteY190" fmla="*/ 88901 h 181720"/>
                <a:gd name="connsiteX191" fmla="*/ 84772 w 132311"/>
                <a:gd name="connsiteY191" fmla="*/ 87949 h 181720"/>
                <a:gd name="connsiteX192" fmla="*/ 79057 w 132311"/>
                <a:gd name="connsiteY192" fmla="*/ 86996 h 181720"/>
                <a:gd name="connsiteX193" fmla="*/ 76200 w 132311"/>
                <a:gd name="connsiteY193" fmla="*/ 85091 h 181720"/>
                <a:gd name="connsiteX194" fmla="*/ 74295 w 132311"/>
                <a:gd name="connsiteY194" fmla="*/ 87949 h 181720"/>
                <a:gd name="connsiteX195" fmla="*/ 70485 w 132311"/>
                <a:gd name="connsiteY195" fmla="*/ 89854 h 181720"/>
                <a:gd name="connsiteX196" fmla="*/ 64770 w 132311"/>
                <a:gd name="connsiteY196" fmla="*/ 91759 h 181720"/>
                <a:gd name="connsiteX197" fmla="*/ 61913 w 132311"/>
                <a:gd name="connsiteY197" fmla="*/ 87949 h 181720"/>
                <a:gd name="connsiteX198" fmla="*/ 61913 w 132311"/>
                <a:gd name="connsiteY198" fmla="*/ 86996 h 181720"/>
                <a:gd name="connsiteX199" fmla="*/ 62865 w 132311"/>
                <a:gd name="connsiteY199" fmla="*/ 86996 h 181720"/>
                <a:gd name="connsiteX200" fmla="*/ 65722 w 132311"/>
                <a:gd name="connsiteY200" fmla="*/ 88901 h 181720"/>
                <a:gd name="connsiteX201" fmla="*/ 67628 w 132311"/>
                <a:gd name="connsiteY201" fmla="*/ 88901 h 181720"/>
                <a:gd name="connsiteX202" fmla="*/ 67628 w 132311"/>
                <a:gd name="connsiteY202" fmla="*/ 86996 h 181720"/>
                <a:gd name="connsiteX203" fmla="*/ 65722 w 132311"/>
                <a:gd name="connsiteY203" fmla="*/ 86044 h 181720"/>
                <a:gd name="connsiteX204" fmla="*/ 64770 w 132311"/>
                <a:gd name="connsiteY204" fmla="*/ 80329 h 181720"/>
                <a:gd name="connsiteX205" fmla="*/ 60007 w 132311"/>
                <a:gd name="connsiteY205" fmla="*/ 77471 h 181720"/>
                <a:gd name="connsiteX206" fmla="*/ 59055 w 132311"/>
                <a:gd name="connsiteY206" fmla="*/ 75566 h 181720"/>
                <a:gd name="connsiteX207" fmla="*/ 58103 w 132311"/>
                <a:gd name="connsiteY207" fmla="*/ 73661 h 181720"/>
                <a:gd name="connsiteX208" fmla="*/ 56197 w 132311"/>
                <a:gd name="connsiteY208" fmla="*/ 75566 h 181720"/>
                <a:gd name="connsiteX209" fmla="*/ 58103 w 132311"/>
                <a:gd name="connsiteY209" fmla="*/ 81281 h 181720"/>
                <a:gd name="connsiteX210" fmla="*/ 55245 w 132311"/>
                <a:gd name="connsiteY210" fmla="*/ 82234 h 181720"/>
                <a:gd name="connsiteX211" fmla="*/ 51435 w 132311"/>
                <a:gd name="connsiteY211" fmla="*/ 80329 h 181720"/>
                <a:gd name="connsiteX212" fmla="*/ 49530 w 132311"/>
                <a:gd name="connsiteY212" fmla="*/ 78424 h 181720"/>
                <a:gd name="connsiteX213" fmla="*/ 52388 w 132311"/>
                <a:gd name="connsiteY213" fmla="*/ 76519 h 181720"/>
                <a:gd name="connsiteX214" fmla="*/ 54292 w 132311"/>
                <a:gd name="connsiteY214" fmla="*/ 74614 h 181720"/>
                <a:gd name="connsiteX215" fmla="*/ 55245 w 132311"/>
                <a:gd name="connsiteY215" fmla="*/ 70804 h 181720"/>
                <a:gd name="connsiteX216" fmla="*/ 55245 w 132311"/>
                <a:gd name="connsiteY216" fmla="*/ 68899 h 181720"/>
                <a:gd name="connsiteX217" fmla="*/ 54292 w 132311"/>
                <a:gd name="connsiteY217" fmla="*/ 66994 h 181720"/>
                <a:gd name="connsiteX218" fmla="*/ 53340 w 132311"/>
                <a:gd name="connsiteY218" fmla="*/ 68899 h 181720"/>
                <a:gd name="connsiteX219" fmla="*/ 51435 w 132311"/>
                <a:gd name="connsiteY219" fmla="*/ 73661 h 181720"/>
                <a:gd name="connsiteX220" fmla="*/ 49530 w 132311"/>
                <a:gd name="connsiteY220" fmla="*/ 74614 h 181720"/>
                <a:gd name="connsiteX221" fmla="*/ 49530 w 132311"/>
                <a:gd name="connsiteY221" fmla="*/ 72709 h 181720"/>
                <a:gd name="connsiteX222" fmla="*/ 49530 w 132311"/>
                <a:gd name="connsiteY222" fmla="*/ 67946 h 181720"/>
                <a:gd name="connsiteX223" fmla="*/ 48578 w 132311"/>
                <a:gd name="connsiteY223" fmla="*/ 65089 h 181720"/>
                <a:gd name="connsiteX224" fmla="*/ 45720 w 132311"/>
                <a:gd name="connsiteY224" fmla="*/ 66994 h 181720"/>
                <a:gd name="connsiteX225" fmla="*/ 43815 w 132311"/>
                <a:gd name="connsiteY225" fmla="*/ 71756 h 181720"/>
                <a:gd name="connsiteX226" fmla="*/ 44767 w 132311"/>
                <a:gd name="connsiteY226" fmla="*/ 72709 h 181720"/>
                <a:gd name="connsiteX227" fmla="*/ 46672 w 132311"/>
                <a:gd name="connsiteY227" fmla="*/ 75566 h 181720"/>
                <a:gd name="connsiteX228" fmla="*/ 45720 w 132311"/>
                <a:gd name="connsiteY228" fmla="*/ 77471 h 181720"/>
                <a:gd name="connsiteX229" fmla="*/ 44767 w 132311"/>
                <a:gd name="connsiteY229" fmla="*/ 83186 h 181720"/>
                <a:gd name="connsiteX230" fmla="*/ 47625 w 132311"/>
                <a:gd name="connsiteY230" fmla="*/ 86044 h 181720"/>
                <a:gd name="connsiteX231" fmla="*/ 49530 w 132311"/>
                <a:gd name="connsiteY231" fmla="*/ 87949 h 181720"/>
                <a:gd name="connsiteX232" fmla="*/ 50482 w 132311"/>
                <a:gd name="connsiteY232" fmla="*/ 86044 h 181720"/>
                <a:gd name="connsiteX233" fmla="*/ 50482 w 132311"/>
                <a:gd name="connsiteY233" fmla="*/ 83186 h 181720"/>
                <a:gd name="connsiteX234" fmla="*/ 52388 w 132311"/>
                <a:gd name="connsiteY234" fmla="*/ 85091 h 181720"/>
                <a:gd name="connsiteX235" fmla="*/ 53340 w 132311"/>
                <a:gd name="connsiteY235" fmla="*/ 87949 h 181720"/>
                <a:gd name="connsiteX236" fmla="*/ 54292 w 132311"/>
                <a:gd name="connsiteY236" fmla="*/ 90806 h 181720"/>
                <a:gd name="connsiteX237" fmla="*/ 54292 w 132311"/>
                <a:gd name="connsiteY237" fmla="*/ 91759 h 181720"/>
                <a:gd name="connsiteX238" fmla="*/ 55245 w 132311"/>
                <a:gd name="connsiteY238" fmla="*/ 91759 h 181720"/>
                <a:gd name="connsiteX239" fmla="*/ 56197 w 132311"/>
                <a:gd name="connsiteY239" fmla="*/ 89854 h 181720"/>
                <a:gd name="connsiteX240" fmla="*/ 58103 w 132311"/>
                <a:gd name="connsiteY240" fmla="*/ 87949 h 181720"/>
                <a:gd name="connsiteX241" fmla="*/ 58103 w 132311"/>
                <a:gd name="connsiteY241" fmla="*/ 90806 h 181720"/>
                <a:gd name="connsiteX242" fmla="*/ 57150 w 132311"/>
                <a:gd name="connsiteY242" fmla="*/ 92711 h 181720"/>
                <a:gd name="connsiteX243" fmla="*/ 54292 w 132311"/>
                <a:gd name="connsiteY243" fmla="*/ 96521 h 181720"/>
                <a:gd name="connsiteX244" fmla="*/ 59055 w 132311"/>
                <a:gd name="connsiteY244" fmla="*/ 93664 h 181720"/>
                <a:gd name="connsiteX245" fmla="*/ 61913 w 132311"/>
                <a:gd name="connsiteY245" fmla="*/ 93664 h 181720"/>
                <a:gd name="connsiteX246" fmla="*/ 59055 w 132311"/>
                <a:gd name="connsiteY246" fmla="*/ 96521 h 181720"/>
                <a:gd name="connsiteX247" fmla="*/ 63817 w 132311"/>
                <a:gd name="connsiteY247" fmla="*/ 99379 h 181720"/>
                <a:gd name="connsiteX248" fmla="*/ 66675 w 132311"/>
                <a:gd name="connsiteY248" fmla="*/ 100331 h 181720"/>
                <a:gd name="connsiteX249" fmla="*/ 68580 w 132311"/>
                <a:gd name="connsiteY249" fmla="*/ 103189 h 181720"/>
                <a:gd name="connsiteX250" fmla="*/ 68580 w 132311"/>
                <a:gd name="connsiteY250" fmla="*/ 103189 h 181720"/>
                <a:gd name="connsiteX251" fmla="*/ 70485 w 132311"/>
                <a:gd name="connsiteY251" fmla="*/ 101284 h 181720"/>
                <a:gd name="connsiteX252" fmla="*/ 66675 w 132311"/>
                <a:gd name="connsiteY252" fmla="*/ 100331 h 181720"/>
                <a:gd name="connsiteX253" fmla="*/ 67628 w 132311"/>
                <a:gd name="connsiteY253" fmla="*/ 99379 h 181720"/>
                <a:gd name="connsiteX254" fmla="*/ 70485 w 132311"/>
                <a:gd name="connsiteY254" fmla="*/ 97474 h 181720"/>
                <a:gd name="connsiteX255" fmla="*/ 70485 w 132311"/>
                <a:gd name="connsiteY255" fmla="*/ 101284 h 181720"/>
                <a:gd name="connsiteX256" fmla="*/ 73342 w 132311"/>
                <a:gd name="connsiteY256" fmla="*/ 102236 h 181720"/>
                <a:gd name="connsiteX257" fmla="*/ 75247 w 132311"/>
                <a:gd name="connsiteY257" fmla="*/ 103189 h 181720"/>
                <a:gd name="connsiteX258" fmla="*/ 80010 w 132311"/>
                <a:gd name="connsiteY258" fmla="*/ 104141 h 181720"/>
                <a:gd name="connsiteX259" fmla="*/ 80963 w 132311"/>
                <a:gd name="connsiteY259" fmla="*/ 104141 h 181720"/>
                <a:gd name="connsiteX260" fmla="*/ 82867 w 132311"/>
                <a:gd name="connsiteY260" fmla="*/ 104141 h 181720"/>
                <a:gd name="connsiteX261" fmla="*/ 80963 w 132311"/>
                <a:gd name="connsiteY261" fmla="*/ 106046 h 181720"/>
                <a:gd name="connsiteX262" fmla="*/ 77153 w 132311"/>
                <a:gd name="connsiteY262" fmla="*/ 106046 h 181720"/>
                <a:gd name="connsiteX263" fmla="*/ 75247 w 132311"/>
                <a:gd name="connsiteY263" fmla="*/ 107951 h 181720"/>
                <a:gd name="connsiteX264" fmla="*/ 77153 w 132311"/>
                <a:gd name="connsiteY264" fmla="*/ 108904 h 181720"/>
                <a:gd name="connsiteX265" fmla="*/ 86678 w 132311"/>
                <a:gd name="connsiteY265" fmla="*/ 106999 h 181720"/>
                <a:gd name="connsiteX266" fmla="*/ 86678 w 132311"/>
                <a:gd name="connsiteY266" fmla="*/ 109856 h 181720"/>
                <a:gd name="connsiteX267" fmla="*/ 89535 w 132311"/>
                <a:gd name="connsiteY267" fmla="*/ 107951 h 181720"/>
                <a:gd name="connsiteX268" fmla="*/ 49530 w 132311"/>
                <a:gd name="connsiteY268" fmla="*/ 77471 h 181720"/>
                <a:gd name="connsiteX269" fmla="*/ 47625 w 132311"/>
                <a:gd name="connsiteY269" fmla="*/ 78424 h 181720"/>
                <a:gd name="connsiteX270" fmla="*/ 45720 w 132311"/>
                <a:gd name="connsiteY270" fmla="*/ 77471 h 181720"/>
                <a:gd name="connsiteX271" fmla="*/ 47625 w 132311"/>
                <a:gd name="connsiteY271" fmla="*/ 76519 h 181720"/>
                <a:gd name="connsiteX272" fmla="*/ 49530 w 132311"/>
                <a:gd name="connsiteY272" fmla="*/ 77471 h 181720"/>
                <a:gd name="connsiteX273" fmla="*/ 47625 w 132311"/>
                <a:gd name="connsiteY273" fmla="*/ 70804 h 181720"/>
                <a:gd name="connsiteX274" fmla="*/ 46672 w 132311"/>
                <a:gd name="connsiteY274" fmla="*/ 70804 h 181720"/>
                <a:gd name="connsiteX275" fmla="*/ 47625 w 132311"/>
                <a:gd name="connsiteY275" fmla="*/ 69851 h 181720"/>
                <a:gd name="connsiteX276" fmla="*/ 48578 w 132311"/>
                <a:gd name="connsiteY276" fmla="*/ 70804 h 181720"/>
                <a:gd name="connsiteX277" fmla="*/ 47625 w 132311"/>
                <a:gd name="connsiteY277" fmla="*/ 70804 h 181720"/>
                <a:gd name="connsiteX278" fmla="*/ 57150 w 132311"/>
                <a:gd name="connsiteY278" fmla="*/ 79376 h 181720"/>
                <a:gd name="connsiteX279" fmla="*/ 57150 w 132311"/>
                <a:gd name="connsiteY279" fmla="*/ 79376 h 181720"/>
                <a:gd name="connsiteX280" fmla="*/ 59055 w 132311"/>
                <a:gd name="connsiteY280" fmla="*/ 82234 h 181720"/>
                <a:gd name="connsiteX281" fmla="*/ 58103 w 132311"/>
                <a:gd name="connsiteY281" fmla="*/ 82234 h 181720"/>
                <a:gd name="connsiteX282" fmla="*/ 57150 w 132311"/>
                <a:gd name="connsiteY282" fmla="*/ 79376 h 181720"/>
                <a:gd name="connsiteX283" fmla="*/ 59055 w 132311"/>
                <a:gd name="connsiteY283" fmla="*/ 97474 h 181720"/>
                <a:gd name="connsiteX284" fmla="*/ 59055 w 132311"/>
                <a:gd name="connsiteY284" fmla="*/ 97474 h 181720"/>
                <a:gd name="connsiteX285" fmla="*/ 59055 w 132311"/>
                <a:gd name="connsiteY285" fmla="*/ 97474 h 181720"/>
                <a:gd name="connsiteX286" fmla="*/ 59055 w 132311"/>
                <a:gd name="connsiteY286" fmla="*/ 97474 h 181720"/>
                <a:gd name="connsiteX287" fmla="*/ 59055 w 132311"/>
                <a:gd name="connsiteY287" fmla="*/ 97474 h 181720"/>
                <a:gd name="connsiteX288" fmla="*/ 60007 w 132311"/>
                <a:gd name="connsiteY288" fmla="*/ 78424 h 181720"/>
                <a:gd name="connsiteX289" fmla="*/ 62865 w 132311"/>
                <a:gd name="connsiteY289" fmla="*/ 75566 h 181720"/>
                <a:gd name="connsiteX290" fmla="*/ 62865 w 132311"/>
                <a:gd name="connsiteY290" fmla="*/ 77471 h 181720"/>
                <a:gd name="connsiteX291" fmla="*/ 60007 w 132311"/>
                <a:gd name="connsiteY291" fmla="*/ 78424 h 181720"/>
                <a:gd name="connsiteX292" fmla="*/ 67628 w 132311"/>
                <a:gd name="connsiteY292" fmla="*/ 91759 h 181720"/>
                <a:gd name="connsiteX293" fmla="*/ 63817 w 132311"/>
                <a:gd name="connsiteY293" fmla="*/ 90806 h 181720"/>
                <a:gd name="connsiteX294" fmla="*/ 67628 w 132311"/>
                <a:gd name="connsiteY294" fmla="*/ 89854 h 181720"/>
                <a:gd name="connsiteX295" fmla="*/ 67628 w 132311"/>
                <a:gd name="connsiteY295" fmla="*/ 91759 h 181720"/>
                <a:gd name="connsiteX296" fmla="*/ 66675 w 132311"/>
                <a:gd name="connsiteY296" fmla="*/ 103189 h 181720"/>
                <a:gd name="connsiteX297" fmla="*/ 66675 w 132311"/>
                <a:gd name="connsiteY297" fmla="*/ 103189 h 181720"/>
                <a:gd name="connsiteX298" fmla="*/ 64770 w 132311"/>
                <a:gd name="connsiteY298" fmla="*/ 103189 h 181720"/>
                <a:gd name="connsiteX299" fmla="*/ 66675 w 132311"/>
                <a:gd name="connsiteY299" fmla="*/ 103189 h 181720"/>
                <a:gd name="connsiteX300" fmla="*/ 66675 w 132311"/>
                <a:gd name="connsiteY300" fmla="*/ 103189 h 181720"/>
                <a:gd name="connsiteX301" fmla="*/ 65722 w 132311"/>
                <a:gd name="connsiteY301" fmla="*/ 67946 h 181720"/>
                <a:gd name="connsiteX302" fmla="*/ 65722 w 132311"/>
                <a:gd name="connsiteY302" fmla="*/ 67946 h 181720"/>
                <a:gd name="connsiteX303" fmla="*/ 65722 w 132311"/>
                <a:gd name="connsiteY303" fmla="*/ 67946 h 181720"/>
                <a:gd name="connsiteX304" fmla="*/ 65722 w 132311"/>
                <a:gd name="connsiteY304" fmla="*/ 67946 h 181720"/>
                <a:gd name="connsiteX305" fmla="*/ 65722 w 132311"/>
                <a:gd name="connsiteY305" fmla="*/ 67946 h 181720"/>
                <a:gd name="connsiteX306" fmla="*/ 67628 w 132311"/>
                <a:gd name="connsiteY306" fmla="*/ 92711 h 181720"/>
                <a:gd name="connsiteX307" fmla="*/ 67628 w 132311"/>
                <a:gd name="connsiteY307" fmla="*/ 92711 h 181720"/>
                <a:gd name="connsiteX308" fmla="*/ 67628 w 132311"/>
                <a:gd name="connsiteY308" fmla="*/ 92711 h 181720"/>
                <a:gd name="connsiteX309" fmla="*/ 67628 w 132311"/>
                <a:gd name="connsiteY309" fmla="*/ 94616 h 181720"/>
                <a:gd name="connsiteX310" fmla="*/ 66675 w 132311"/>
                <a:gd name="connsiteY310" fmla="*/ 94616 h 181720"/>
                <a:gd name="connsiteX311" fmla="*/ 67628 w 132311"/>
                <a:gd name="connsiteY311" fmla="*/ 92711 h 181720"/>
                <a:gd name="connsiteX312" fmla="*/ 71438 w 132311"/>
                <a:gd name="connsiteY312" fmla="*/ 79376 h 181720"/>
                <a:gd name="connsiteX313" fmla="*/ 67628 w 132311"/>
                <a:gd name="connsiteY313" fmla="*/ 79376 h 181720"/>
                <a:gd name="connsiteX314" fmla="*/ 69532 w 132311"/>
                <a:gd name="connsiteY314" fmla="*/ 82234 h 181720"/>
                <a:gd name="connsiteX315" fmla="*/ 71438 w 132311"/>
                <a:gd name="connsiteY315" fmla="*/ 82234 h 181720"/>
                <a:gd name="connsiteX316" fmla="*/ 71438 w 132311"/>
                <a:gd name="connsiteY316" fmla="*/ 79376 h 181720"/>
                <a:gd name="connsiteX317" fmla="*/ 72390 w 132311"/>
                <a:gd name="connsiteY317" fmla="*/ 103189 h 181720"/>
                <a:gd name="connsiteX318" fmla="*/ 68580 w 132311"/>
                <a:gd name="connsiteY318" fmla="*/ 101284 h 181720"/>
                <a:gd name="connsiteX319" fmla="*/ 72390 w 132311"/>
                <a:gd name="connsiteY319" fmla="*/ 103189 h 181720"/>
                <a:gd name="connsiteX320" fmla="*/ 72390 w 132311"/>
                <a:gd name="connsiteY320" fmla="*/ 103189 h 181720"/>
                <a:gd name="connsiteX321" fmla="*/ 69532 w 132311"/>
                <a:gd name="connsiteY321" fmla="*/ 72709 h 181720"/>
                <a:gd name="connsiteX322" fmla="*/ 69532 w 132311"/>
                <a:gd name="connsiteY322" fmla="*/ 72709 h 181720"/>
                <a:gd name="connsiteX323" fmla="*/ 70485 w 132311"/>
                <a:gd name="connsiteY323" fmla="*/ 72709 h 181720"/>
                <a:gd name="connsiteX324" fmla="*/ 69532 w 132311"/>
                <a:gd name="connsiteY324" fmla="*/ 72709 h 181720"/>
                <a:gd name="connsiteX325" fmla="*/ 69532 w 132311"/>
                <a:gd name="connsiteY325" fmla="*/ 72709 h 181720"/>
                <a:gd name="connsiteX326" fmla="*/ 72390 w 132311"/>
                <a:gd name="connsiteY326" fmla="*/ 77471 h 181720"/>
                <a:gd name="connsiteX327" fmla="*/ 72390 w 132311"/>
                <a:gd name="connsiteY327" fmla="*/ 77471 h 181720"/>
                <a:gd name="connsiteX328" fmla="*/ 72390 w 132311"/>
                <a:gd name="connsiteY328" fmla="*/ 77471 h 181720"/>
                <a:gd name="connsiteX329" fmla="*/ 72390 w 132311"/>
                <a:gd name="connsiteY329" fmla="*/ 77471 h 181720"/>
                <a:gd name="connsiteX330" fmla="*/ 72390 w 132311"/>
                <a:gd name="connsiteY330" fmla="*/ 77471 h 181720"/>
                <a:gd name="connsiteX331" fmla="*/ 76200 w 132311"/>
                <a:gd name="connsiteY331" fmla="*/ 89854 h 181720"/>
                <a:gd name="connsiteX332" fmla="*/ 76200 w 132311"/>
                <a:gd name="connsiteY332" fmla="*/ 89854 h 181720"/>
                <a:gd name="connsiteX333" fmla="*/ 74295 w 132311"/>
                <a:gd name="connsiteY333" fmla="*/ 89854 h 181720"/>
                <a:gd name="connsiteX334" fmla="*/ 74295 w 132311"/>
                <a:gd name="connsiteY334" fmla="*/ 88901 h 181720"/>
                <a:gd name="connsiteX335" fmla="*/ 76200 w 132311"/>
                <a:gd name="connsiteY335" fmla="*/ 89854 h 181720"/>
                <a:gd name="connsiteX336" fmla="*/ 77153 w 132311"/>
                <a:gd name="connsiteY336" fmla="*/ 82234 h 181720"/>
                <a:gd name="connsiteX337" fmla="*/ 77153 w 132311"/>
                <a:gd name="connsiteY337" fmla="*/ 82234 h 181720"/>
                <a:gd name="connsiteX338" fmla="*/ 78105 w 132311"/>
                <a:gd name="connsiteY338" fmla="*/ 82234 h 181720"/>
                <a:gd name="connsiteX339" fmla="*/ 77153 w 132311"/>
                <a:gd name="connsiteY339" fmla="*/ 80329 h 181720"/>
                <a:gd name="connsiteX340" fmla="*/ 76200 w 132311"/>
                <a:gd name="connsiteY340" fmla="*/ 80329 h 181720"/>
                <a:gd name="connsiteX341" fmla="*/ 77153 w 132311"/>
                <a:gd name="connsiteY341" fmla="*/ 82234 h 181720"/>
                <a:gd name="connsiteX342" fmla="*/ 81915 w 132311"/>
                <a:gd name="connsiteY342" fmla="*/ 92711 h 181720"/>
                <a:gd name="connsiteX343" fmla="*/ 80963 w 132311"/>
                <a:gd name="connsiteY343" fmla="*/ 93664 h 181720"/>
                <a:gd name="connsiteX344" fmla="*/ 80010 w 132311"/>
                <a:gd name="connsiteY344" fmla="*/ 95569 h 181720"/>
                <a:gd name="connsiteX345" fmla="*/ 78105 w 132311"/>
                <a:gd name="connsiteY345" fmla="*/ 94616 h 181720"/>
                <a:gd name="connsiteX346" fmla="*/ 78105 w 132311"/>
                <a:gd name="connsiteY346" fmla="*/ 90806 h 181720"/>
                <a:gd name="connsiteX347" fmla="*/ 81915 w 132311"/>
                <a:gd name="connsiteY347" fmla="*/ 92711 h 181720"/>
                <a:gd name="connsiteX348" fmla="*/ 81915 w 132311"/>
                <a:gd name="connsiteY348" fmla="*/ 92711 h 181720"/>
                <a:gd name="connsiteX349" fmla="*/ 84772 w 132311"/>
                <a:gd name="connsiteY349" fmla="*/ 92711 h 181720"/>
                <a:gd name="connsiteX350" fmla="*/ 82867 w 132311"/>
                <a:gd name="connsiteY350" fmla="*/ 94616 h 181720"/>
                <a:gd name="connsiteX351" fmla="*/ 81915 w 132311"/>
                <a:gd name="connsiteY351" fmla="*/ 92711 h 181720"/>
                <a:gd name="connsiteX352" fmla="*/ 84772 w 132311"/>
                <a:gd name="connsiteY352" fmla="*/ 92711 h 181720"/>
                <a:gd name="connsiteX353" fmla="*/ 85725 w 132311"/>
                <a:gd name="connsiteY353" fmla="*/ 90806 h 181720"/>
                <a:gd name="connsiteX354" fmla="*/ 85725 w 132311"/>
                <a:gd name="connsiteY354" fmla="*/ 90806 h 181720"/>
                <a:gd name="connsiteX355" fmla="*/ 84772 w 132311"/>
                <a:gd name="connsiteY355" fmla="*/ 92711 h 181720"/>
                <a:gd name="connsiteX356" fmla="*/ 91440 w 132311"/>
                <a:gd name="connsiteY356" fmla="*/ 107951 h 181720"/>
                <a:gd name="connsiteX357" fmla="*/ 87630 w 132311"/>
                <a:gd name="connsiteY357" fmla="*/ 106046 h 181720"/>
                <a:gd name="connsiteX358" fmla="*/ 85725 w 132311"/>
                <a:gd name="connsiteY358" fmla="*/ 104141 h 181720"/>
                <a:gd name="connsiteX359" fmla="*/ 86678 w 132311"/>
                <a:gd name="connsiteY359" fmla="*/ 102236 h 181720"/>
                <a:gd name="connsiteX360" fmla="*/ 98107 w 132311"/>
                <a:gd name="connsiteY360" fmla="*/ 101284 h 181720"/>
                <a:gd name="connsiteX361" fmla="*/ 94297 w 132311"/>
                <a:gd name="connsiteY361" fmla="*/ 103189 h 181720"/>
                <a:gd name="connsiteX362" fmla="*/ 93345 w 132311"/>
                <a:gd name="connsiteY362" fmla="*/ 104141 h 181720"/>
                <a:gd name="connsiteX363" fmla="*/ 94297 w 132311"/>
                <a:gd name="connsiteY363" fmla="*/ 105094 h 181720"/>
                <a:gd name="connsiteX364" fmla="*/ 97155 w 132311"/>
                <a:gd name="connsiteY364" fmla="*/ 106046 h 181720"/>
                <a:gd name="connsiteX365" fmla="*/ 95250 w 132311"/>
                <a:gd name="connsiteY365" fmla="*/ 107951 h 181720"/>
                <a:gd name="connsiteX366" fmla="*/ 91440 w 132311"/>
                <a:gd name="connsiteY366" fmla="*/ 107951 h 181720"/>
                <a:gd name="connsiteX367" fmla="*/ 91440 w 132311"/>
                <a:gd name="connsiteY367" fmla="*/ 107951 h 181720"/>
                <a:gd name="connsiteX368" fmla="*/ 85725 w 132311"/>
                <a:gd name="connsiteY368" fmla="*/ 95569 h 181720"/>
                <a:gd name="connsiteX369" fmla="*/ 86678 w 132311"/>
                <a:gd name="connsiteY369" fmla="*/ 94616 h 181720"/>
                <a:gd name="connsiteX370" fmla="*/ 87630 w 132311"/>
                <a:gd name="connsiteY370" fmla="*/ 95569 h 181720"/>
                <a:gd name="connsiteX371" fmla="*/ 86678 w 132311"/>
                <a:gd name="connsiteY371" fmla="*/ 96521 h 181720"/>
                <a:gd name="connsiteX372" fmla="*/ 85725 w 132311"/>
                <a:gd name="connsiteY372" fmla="*/ 95569 h 181720"/>
                <a:gd name="connsiteX373" fmla="*/ 87630 w 132311"/>
                <a:gd name="connsiteY373" fmla="*/ 113666 h 181720"/>
                <a:gd name="connsiteX374" fmla="*/ 86678 w 132311"/>
                <a:gd name="connsiteY374" fmla="*/ 111761 h 181720"/>
                <a:gd name="connsiteX375" fmla="*/ 85725 w 132311"/>
                <a:gd name="connsiteY375" fmla="*/ 112714 h 181720"/>
                <a:gd name="connsiteX376" fmla="*/ 87630 w 132311"/>
                <a:gd name="connsiteY376" fmla="*/ 113666 h 181720"/>
                <a:gd name="connsiteX377" fmla="*/ 87630 w 132311"/>
                <a:gd name="connsiteY377" fmla="*/ 113666 h 181720"/>
                <a:gd name="connsiteX378" fmla="*/ 91440 w 132311"/>
                <a:gd name="connsiteY378" fmla="*/ 115571 h 181720"/>
                <a:gd name="connsiteX379" fmla="*/ 90488 w 132311"/>
                <a:gd name="connsiteY379" fmla="*/ 114619 h 181720"/>
                <a:gd name="connsiteX380" fmla="*/ 88582 w 132311"/>
                <a:gd name="connsiteY380" fmla="*/ 118429 h 181720"/>
                <a:gd name="connsiteX381" fmla="*/ 89535 w 132311"/>
                <a:gd name="connsiteY381" fmla="*/ 119381 h 181720"/>
                <a:gd name="connsiteX382" fmla="*/ 91440 w 132311"/>
                <a:gd name="connsiteY382" fmla="*/ 115571 h 181720"/>
                <a:gd name="connsiteX383" fmla="*/ 93345 w 132311"/>
                <a:gd name="connsiteY383" fmla="*/ 89854 h 181720"/>
                <a:gd name="connsiteX384" fmla="*/ 91440 w 132311"/>
                <a:gd name="connsiteY384" fmla="*/ 94616 h 181720"/>
                <a:gd name="connsiteX385" fmla="*/ 93345 w 132311"/>
                <a:gd name="connsiteY385" fmla="*/ 89854 h 181720"/>
                <a:gd name="connsiteX386" fmla="*/ 95250 w 132311"/>
                <a:gd name="connsiteY386" fmla="*/ 111761 h 181720"/>
                <a:gd name="connsiteX387" fmla="*/ 95250 w 132311"/>
                <a:gd name="connsiteY387" fmla="*/ 111761 h 181720"/>
                <a:gd name="connsiteX388" fmla="*/ 96203 w 132311"/>
                <a:gd name="connsiteY388" fmla="*/ 111761 h 181720"/>
                <a:gd name="connsiteX389" fmla="*/ 95250 w 132311"/>
                <a:gd name="connsiteY389" fmla="*/ 111761 h 181720"/>
                <a:gd name="connsiteX390" fmla="*/ 95250 w 132311"/>
                <a:gd name="connsiteY390" fmla="*/ 111761 h 181720"/>
                <a:gd name="connsiteX391" fmla="*/ 97155 w 132311"/>
                <a:gd name="connsiteY391" fmla="*/ 121286 h 181720"/>
                <a:gd name="connsiteX392" fmla="*/ 99060 w 132311"/>
                <a:gd name="connsiteY392" fmla="*/ 119381 h 181720"/>
                <a:gd name="connsiteX393" fmla="*/ 98107 w 132311"/>
                <a:gd name="connsiteY393" fmla="*/ 117476 h 181720"/>
                <a:gd name="connsiteX394" fmla="*/ 97155 w 132311"/>
                <a:gd name="connsiteY394" fmla="*/ 118429 h 181720"/>
                <a:gd name="connsiteX395" fmla="*/ 97155 w 132311"/>
                <a:gd name="connsiteY395" fmla="*/ 121286 h 181720"/>
                <a:gd name="connsiteX396" fmla="*/ 109538 w 132311"/>
                <a:gd name="connsiteY396" fmla="*/ 125096 h 181720"/>
                <a:gd name="connsiteX397" fmla="*/ 109538 w 132311"/>
                <a:gd name="connsiteY397" fmla="*/ 123191 h 181720"/>
                <a:gd name="connsiteX398" fmla="*/ 107632 w 132311"/>
                <a:gd name="connsiteY398" fmla="*/ 123191 h 181720"/>
                <a:gd name="connsiteX399" fmla="*/ 100965 w 132311"/>
                <a:gd name="connsiteY399" fmla="*/ 124144 h 181720"/>
                <a:gd name="connsiteX400" fmla="*/ 98107 w 132311"/>
                <a:gd name="connsiteY400" fmla="*/ 125096 h 181720"/>
                <a:gd name="connsiteX401" fmla="*/ 96203 w 132311"/>
                <a:gd name="connsiteY401" fmla="*/ 124144 h 181720"/>
                <a:gd name="connsiteX402" fmla="*/ 97155 w 132311"/>
                <a:gd name="connsiteY402" fmla="*/ 126049 h 181720"/>
                <a:gd name="connsiteX403" fmla="*/ 103822 w 132311"/>
                <a:gd name="connsiteY403" fmla="*/ 127954 h 181720"/>
                <a:gd name="connsiteX404" fmla="*/ 105728 w 132311"/>
                <a:gd name="connsiteY404" fmla="*/ 127954 h 181720"/>
                <a:gd name="connsiteX405" fmla="*/ 109538 w 132311"/>
                <a:gd name="connsiteY405" fmla="*/ 125096 h 181720"/>
                <a:gd name="connsiteX406" fmla="*/ 99060 w 132311"/>
                <a:gd name="connsiteY406" fmla="*/ 104141 h 181720"/>
                <a:gd name="connsiteX407" fmla="*/ 101917 w 132311"/>
                <a:gd name="connsiteY407" fmla="*/ 101284 h 181720"/>
                <a:gd name="connsiteX408" fmla="*/ 105728 w 132311"/>
                <a:gd name="connsiteY408" fmla="*/ 98426 h 181720"/>
                <a:gd name="connsiteX409" fmla="*/ 108585 w 132311"/>
                <a:gd name="connsiteY409" fmla="*/ 97474 h 181720"/>
                <a:gd name="connsiteX410" fmla="*/ 109538 w 132311"/>
                <a:gd name="connsiteY410" fmla="*/ 100331 h 181720"/>
                <a:gd name="connsiteX411" fmla="*/ 109538 w 132311"/>
                <a:gd name="connsiteY411" fmla="*/ 106999 h 181720"/>
                <a:gd name="connsiteX412" fmla="*/ 102870 w 132311"/>
                <a:gd name="connsiteY412" fmla="*/ 106046 h 181720"/>
                <a:gd name="connsiteX413" fmla="*/ 99060 w 132311"/>
                <a:gd name="connsiteY413" fmla="*/ 104141 h 181720"/>
                <a:gd name="connsiteX414" fmla="*/ 100013 w 132311"/>
                <a:gd name="connsiteY414" fmla="*/ 35561 h 181720"/>
                <a:gd name="connsiteX415" fmla="*/ 100965 w 132311"/>
                <a:gd name="connsiteY415" fmla="*/ 36514 h 181720"/>
                <a:gd name="connsiteX416" fmla="*/ 100013 w 132311"/>
                <a:gd name="connsiteY416" fmla="*/ 35561 h 181720"/>
                <a:gd name="connsiteX417" fmla="*/ 100013 w 132311"/>
                <a:gd name="connsiteY417" fmla="*/ 35561 h 181720"/>
                <a:gd name="connsiteX418" fmla="*/ 100013 w 132311"/>
                <a:gd name="connsiteY418" fmla="*/ 35561 h 181720"/>
                <a:gd name="connsiteX419" fmla="*/ 108585 w 132311"/>
                <a:gd name="connsiteY419" fmla="*/ 115571 h 181720"/>
                <a:gd name="connsiteX420" fmla="*/ 106680 w 132311"/>
                <a:gd name="connsiteY420" fmla="*/ 116524 h 181720"/>
                <a:gd name="connsiteX421" fmla="*/ 105728 w 132311"/>
                <a:gd name="connsiteY421" fmla="*/ 116524 h 181720"/>
                <a:gd name="connsiteX422" fmla="*/ 103822 w 132311"/>
                <a:gd name="connsiteY422" fmla="*/ 114619 h 181720"/>
                <a:gd name="connsiteX423" fmla="*/ 103822 w 132311"/>
                <a:gd name="connsiteY423" fmla="*/ 117476 h 181720"/>
                <a:gd name="connsiteX424" fmla="*/ 106680 w 132311"/>
                <a:gd name="connsiteY424" fmla="*/ 120334 h 181720"/>
                <a:gd name="connsiteX425" fmla="*/ 108585 w 132311"/>
                <a:gd name="connsiteY425" fmla="*/ 119381 h 181720"/>
                <a:gd name="connsiteX426" fmla="*/ 108585 w 132311"/>
                <a:gd name="connsiteY426" fmla="*/ 115571 h 181720"/>
                <a:gd name="connsiteX427" fmla="*/ 110490 w 132311"/>
                <a:gd name="connsiteY427" fmla="*/ 146051 h 181720"/>
                <a:gd name="connsiteX428" fmla="*/ 110490 w 132311"/>
                <a:gd name="connsiteY428" fmla="*/ 146051 h 181720"/>
                <a:gd name="connsiteX429" fmla="*/ 106680 w 132311"/>
                <a:gd name="connsiteY429" fmla="*/ 147956 h 181720"/>
                <a:gd name="connsiteX430" fmla="*/ 107632 w 132311"/>
                <a:gd name="connsiteY430" fmla="*/ 148909 h 181720"/>
                <a:gd name="connsiteX431" fmla="*/ 110490 w 132311"/>
                <a:gd name="connsiteY431" fmla="*/ 146051 h 181720"/>
                <a:gd name="connsiteX432" fmla="*/ 109538 w 132311"/>
                <a:gd name="connsiteY432" fmla="*/ 136526 h 181720"/>
                <a:gd name="connsiteX433" fmla="*/ 109538 w 132311"/>
                <a:gd name="connsiteY433" fmla="*/ 136526 h 181720"/>
                <a:gd name="connsiteX434" fmla="*/ 109538 w 132311"/>
                <a:gd name="connsiteY434" fmla="*/ 138431 h 181720"/>
                <a:gd name="connsiteX435" fmla="*/ 109538 w 132311"/>
                <a:gd name="connsiteY435" fmla="*/ 136526 h 181720"/>
                <a:gd name="connsiteX436" fmla="*/ 109538 w 132311"/>
                <a:gd name="connsiteY436" fmla="*/ 136526 h 181720"/>
                <a:gd name="connsiteX437" fmla="*/ 111442 w 132311"/>
                <a:gd name="connsiteY437" fmla="*/ 141289 h 181720"/>
                <a:gd name="connsiteX438" fmla="*/ 111442 w 132311"/>
                <a:gd name="connsiteY438" fmla="*/ 141289 h 181720"/>
                <a:gd name="connsiteX439" fmla="*/ 109538 w 132311"/>
                <a:gd name="connsiteY439" fmla="*/ 141289 h 181720"/>
                <a:gd name="connsiteX440" fmla="*/ 109538 w 132311"/>
                <a:gd name="connsiteY440" fmla="*/ 142241 h 181720"/>
                <a:gd name="connsiteX441" fmla="*/ 111442 w 132311"/>
                <a:gd name="connsiteY441" fmla="*/ 141289 h 181720"/>
                <a:gd name="connsiteX442" fmla="*/ 113347 w 132311"/>
                <a:gd name="connsiteY442" fmla="*/ 144146 h 181720"/>
                <a:gd name="connsiteX443" fmla="*/ 111442 w 132311"/>
                <a:gd name="connsiteY443" fmla="*/ 147004 h 181720"/>
                <a:gd name="connsiteX444" fmla="*/ 111442 w 132311"/>
                <a:gd name="connsiteY444" fmla="*/ 148909 h 181720"/>
                <a:gd name="connsiteX445" fmla="*/ 113347 w 132311"/>
                <a:gd name="connsiteY445" fmla="*/ 147004 h 181720"/>
                <a:gd name="connsiteX446" fmla="*/ 113347 w 132311"/>
                <a:gd name="connsiteY446" fmla="*/ 144146 h 181720"/>
                <a:gd name="connsiteX447" fmla="*/ 111442 w 132311"/>
                <a:gd name="connsiteY447" fmla="*/ 131764 h 181720"/>
                <a:gd name="connsiteX448" fmla="*/ 111442 w 132311"/>
                <a:gd name="connsiteY448" fmla="*/ 131764 h 181720"/>
                <a:gd name="connsiteX449" fmla="*/ 111442 w 132311"/>
                <a:gd name="connsiteY449" fmla="*/ 133669 h 181720"/>
                <a:gd name="connsiteX450" fmla="*/ 111442 w 132311"/>
                <a:gd name="connsiteY450" fmla="*/ 131764 h 181720"/>
                <a:gd name="connsiteX451" fmla="*/ 111442 w 132311"/>
                <a:gd name="connsiteY451" fmla="*/ 131764 h 181720"/>
                <a:gd name="connsiteX452" fmla="*/ 112395 w 132311"/>
                <a:gd name="connsiteY452" fmla="*/ 111761 h 181720"/>
                <a:gd name="connsiteX453" fmla="*/ 114300 w 132311"/>
                <a:gd name="connsiteY453" fmla="*/ 114619 h 181720"/>
                <a:gd name="connsiteX454" fmla="*/ 119063 w 132311"/>
                <a:gd name="connsiteY454" fmla="*/ 116524 h 181720"/>
                <a:gd name="connsiteX455" fmla="*/ 120015 w 132311"/>
                <a:gd name="connsiteY455" fmla="*/ 114619 h 181720"/>
                <a:gd name="connsiteX456" fmla="*/ 114300 w 132311"/>
                <a:gd name="connsiteY456" fmla="*/ 110809 h 181720"/>
                <a:gd name="connsiteX457" fmla="*/ 112395 w 132311"/>
                <a:gd name="connsiteY457" fmla="*/ 109856 h 181720"/>
                <a:gd name="connsiteX458" fmla="*/ 112395 w 132311"/>
                <a:gd name="connsiteY458" fmla="*/ 111761 h 181720"/>
                <a:gd name="connsiteX459" fmla="*/ 115253 w 132311"/>
                <a:gd name="connsiteY459" fmla="*/ 126049 h 181720"/>
                <a:gd name="connsiteX460" fmla="*/ 115253 w 132311"/>
                <a:gd name="connsiteY460" fmla="*/ 126049 h 181720"/>
                <a:gd name="connsiteX461" fmla="*/ 114300 w 132311"/>
                <a:gd name="connsiteY461" fmla="*/ 122239 h 181720"/>
                <a:gd name="connsiteX462" fmla="*/ 112395 w 132311"/>
                <a:gd name="connsiteY462" fmla="*/ 124144 h 181720"/>
                <a:gd name="connsiteX463" fmla="*/ 115253 w 132311"/>
                <a:gd name="connsiteY463" fmla="*/ 126049 h 181720"/>
                <a:gd name="connsiteX464" fmla="*/ 114300 w 132311"/>
                <a:gd name="connsiteY464" fmla="*/ 114619 h 181720"/>
                <a:gd name="connsiteX465" fmla="*/ 116205 w 132311"/>
                <a:gd name="connsiteY465" fmla="*/ 112714 h 181720"/>
                <a:gd name="connsiteX466" fmla="*/ 116205 w 132311"/>
                <a:gd name="connsiteY466" fmla="*/ 113666 h 181720"/>
                <a:gd name="connsiteX467" fmla="*/ 114300 w 132311"/>
                <a:gd name="connsiteY467" fmla="*/ 114619 h 181720"/>
                <a:gd name="connsiteX468" fmla="*/ 115253 w 132311"/>
                <a:gd name="connsiteY468" fmla="*/ 32704 h 181720"/>
                <a:gd name="connsiteX469" fmla="*/ 117157 w 132311"/>
                <a:gd name="connsiteY469" fmla="*/ 32704 h 181720"/>
                <a:gd name="connsiteX470" fmla="*/ 116205 w 132311"/>
                <a:gd name="connsiteY470" fmla="*/ 31751 h 181720"/>
                <a:gd name="connsiteX471" fmla="*/ 115253 w 132311"/>
                <a:gd name="connsiteY471" fmla="*/ 32704 h 181720"/>
                <a:gd name="connsiteX472" fmla="*/ 115253 w 132311"/>
                <a:gd name="connsiteY472" fmla="*/ 32704 h 181720"/>
                <a:gd name="connsiteX473" fmla="*/ 121920 w 132311"/>
                <a:gd name="connsiteY473" fmla="*/ 133669 h 181720"/>
                <a:gd name="connsiteX474" fmla="*/ 117157 w 132311"/>
                <a:gd name="connsiteY474" fmla="*/ 129859 h 181720"/>
                <a:gd name="connsiteX475" fmla="*/ 115253 w 132311"/>
                <a:gd name="connsiteY475" fmla="*/ 131764 h 181720"/>
                <a:gd name="connsiteX476" fmla="*/ 116205 w 132311"/>
                <a:gd name="connsiteY476" fmla="*/ 133669 h 181720"/>
                <a:gd name="connsiteX477" fmla="*/ 120967 w 132311"/>
                <a:gd name="connsiteY477" fmla="*/ 135574 h 181720"/>
                <a:gd name="connsiteX478" fmla="*/ 121920 w 132311"/>
                <a:gd name="connsiteY478" fmla="*/ 133669 h 181720"/>
                <a:gd name="connsiteX479" fmla="*/ 119063 w 132311"/>
                <a:gd name="connsiteY479" fmla="*/ 140336 h 181720"/>
                <a:gd name="connsiteX480" fmla="*/ 117157 w 132311"/>
                <a:gd name="connsiteY480" fmla="*/ 137479 h 181720"/>
                <a:gd name="connsiteX481" fmla="*/ 117157 w 132311"/>
                <a:gd name="connsiteY481" fmla="*/ 139384 h 181720"/>
                <a:gd name="connsiteX482" fmla="*/ 116205 w 132311"/>
                <a:gd name="connsiteY482" fmla="*/ 141289 h 181720"/>
                <a:gd name="connsiteX483" fmla="*/ 116205 w 132311"/>
                <a:gd name="connsiteY483" fmla="*/ 143194 h 181720"/>
                <a:gd name="connsiteX484" fmla="*/ 118110 w 132311"/>
                <a:gd name="connsiteY484" fmla="*/ 141289 h 181720"/>
                <a:gd name="connsiteX485" fmla="*/ 119063 w 132311"/>
                <a:gd name="connsiteY485" fmla="*/ 140336 h 181720"/>
                <a:gd name="connsiteX486" fmla="*/ 120015 w 132311"/>
                <a:gd name="connsiteY486" fmla="*/ 119381 h 181720"/>
                <a:gd name="connsiteX487" fmla="*/ 120015 w 132311"/>
                <a:gd name="connsiteY487" fmla="*/ 119381 h 181720"/>
                <a:gd name="connsiteX488" fmla="*/ 120015 w 132311"/>
                <a:gd name="connsiteY488" fmla="*/ 119381 h 181720"/>
                <a:gd name="connsiteX489" fmla="*/ 120015 w 132311"/>
                <a:gd name="connsiteY489" fmla="*/ 119381 h 181720"/>
                <a:gd name="connsiteX490" fmla="*/ 120015 w 132311"/>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11"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6207" y="139384"/>
                    <a:pt x="128588" y="162244"/>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9050" y="130811"/>
                    <a:pt x="18097"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1907" y="120334"/>
                    <a:pt x="20955" y="118429"/>
                    <a:pt x="21907" y="117476"/>
                  </a:cubicBezTo>
                  <a:close/>
                  <a:moveTo>
                    <a:pt x="21907" y="131764"/>
                  </a:moveTo>
                  <a:cubicBezTo>
                    <a:pt x="21907" y="130811"/>
                    <a:pt x="21907" y="130811"/>
                    <a:pt x="21907" y="131764"/>
                  </a:cubicBezTo>
                  <a:cubicBezTo>
                    <a:pt x="20955" y="130811"/>
                    <a:pt x="20955" y="131764"/>
                    <a:pt x="20955" y="131764"/>
                  </a:cubicBezTo>
                  <a:cubicBezTo>
                    <a:pt x="20955" y="132716"/>
                    <a:pt x="20955" y="132716"/>
                    <a:pt x="21907" y="131764"/>
                  </a:cubicBezTo>
                  <a:cubicBezTo>
                    <a:pt x="22860" y="132716"/>
                    <a:pt x="22860" y="131764"/>
                    <a:pt x="21907" y="131764"/>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8" y="39371"/>
                    <a:pt x="28575" y="38419"/>
                  </a:cubicBezTo>
                  <a:lnTo>
                    <a:pt x="27622" y="37466"/>
                  </a:lnTo>
                  <a:cubicBezTo>
                    <a:pt x="27622" y="37466"/>
                    <a:pt x="27622" y="38419"/>
                    <a:pt x="27622" y="38419"/>
                  </a:cubicBezTo>
                  <a:cubicBezTo>
                    <a:pt x="28575" y="41276"/>
                    <a:pt x="29528"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994"/>
                  </a:moveTo>
                  <a:lnTo>
                    <a:pt x="31432" y="66994"/>
                  </a:lnTo>
                  <a:cubicBezTo>
                    <a:pt x="30480" y="66994"/>
                    <a:pt x="31432" y="66994"/>
                    <a:pt x="31432" y="66994"/>
                  </a:cubicBezTo>
                  <a:lnTo>
                    <a:pt x="31432" y="66994"/>
                  </a:lnTo>
                  <a:lnTo>
                    <a:pt x="31432" y="66994"/>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7469"/>
                    <a:pt x="39053" y="57469"/>
                    <a:pt x="39053" y="58421"/>
                  </a:cubicBezTo>
                  <a:cubicBezTo>
                    <a:pt x="38100" y="58421"/>
                    <a:pt x="39053" y="58421"/>
                    <a:pt x="39053" y="58421"/>
                  </a:cubicBezTo>
                  <a:close/>
                  <a:moveTo>
                    <a:pt x="39053" y="53659"/>
                  </a:moveTo>
                  <a:cubicBezTo>
                    <a:pt x="40005" y="53659"/>
                    <a:pt x="40005" y="52706"/>
                    <a:pt x="39053" y="53659"/>
                  </a:cubicBezTo>
                  <a:cubicBezTo>
                    <a:pt x="40005" y="52706"/>
                    <a:pt x="39053" y="52706"/>
                    <a:pt x="39053" y="52706"/>
                  </a:cubicBezTo>
                  <a:lnTo>
                    <a:pt x="39053" y="53659"/>
                  </a:lnTo>
                  <a:cubicBezTo>
                    <a:pt x="39053" y="52706"/>
                    <a:pt x="39053" y="52706"/>
                    <a:pt x="39053"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8582" y="109856"/>
                    <a:pt x="88582" y="107951"/>
                    <a:pt x="89535" y="107951"/>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9530" y="76519"/>
                    <a:pt x="49530" y="77471"/>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0804"/>
                    <a:pt x="48578" y="70804"/>
                    <a:pt x="47625" y="70804"/>
                  </a:cubicBezTo>
                  <a:close/>
                  <a:moveTo>
                    <a:pt x="57150" y="79376"/>
                  </a:moveTo>
                  <a:cubicBezTo>
                    <a:pt x="57150" y="79376"/>
                    <a:pt x="57150" y="80329"/>
                    <a:pt x="57150" y="79376"/>
                  </a:cubicBezTo>
                  <a:cubicBezTo>
                    <a:pt x="58103" y="80329"/>
                    <a:pt x="59055" y="81281"/>
                    <a:pt x="59055" y="82234"/>
                  </a:cubicBezTo>
                  <a:cubicBezTo>
                    <a:pt x="59055" y="83186"/>
                    <a:pt x="58103" y="82234"/>
                    <a:pt x="58103" y="82234"/>
                  </a:cubicBezTo>
                  <a:cubicBezTo>
                    <a:pt x="57150" y="81281"/>
                    <a:pt x="54292" y="81281"/>
                    <a:pt x="57150" y="79376"/>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8" y="91759"/>
                  </a:moveTo>
                  <a:cubicBezTo>
                    <a:pt x="66675" y="91759"/>
                    <a:pt x="64770" y="91759"/>
                    <a:pt x="63817" y="90806"/>
                  </a:cubicBezTo>
                  <a:cubicBezTo>
                    <a:pt x="64770" y="88901"/>
                    <a:pt x="66675" y="89854"/>
                    <a:pt x="67628" y="89854"/>
                  </a:cubicBezTo>
                  <a:cubicBezTo>
                    <a:pt x="67628" y="90806"/>
                    <a:pt x="67628" y="90806"/>
                    <a:pt x="67628" y="91759"/>
                  </a:cubicBezTo>
                  <a:close/>
                  <a:moveTo>
                    <a:pt x="66675" y="103189"/>
                  </a:moveTo>
                  <a:cubicBezTo>
                    <a:pt x="66675" y="102236"/>
                    <a:pt x="66675" y="102236"/>
                    <a:pt x="66675" y="103189"/>
                  </a:cubicBezTo>
                  <a:cubicBezTo>
                    <a:pt x="64770" y="102236"/>
                    <a:pt x="64770" y="102236"/>
                    <a:pt x="64770" y="103189"/>
                  </a:cubicBezTo>
                  <a:cubicBezTo>
                    <a:pt x="64770" y="103189"/>
                    <a:pt x="65722" y="104141"/>
                    <a:pt x="66675" y="103189"/>
                  </a:cubicBezTo>
                  <a:cubicBezTo>
                    <a:pt x="65722" y="104141"/>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8" y="92711"/>
                  </a:moveTo>
                  <a:cubicBezTo>
                    <a:pt x="67628" y="91759"/>
                    <a:pt x="67628" y="91759"/>
                    <a:pt x="67628" y="92711"/>
                  </a:cubicBezTo>
                  <a:lnTo>
                    <a:pt x="67628" y="92711"/>
                  </a:lnTo>
                  <a:cubicBezTo>
                    <a:pt x="67628" y="92711"/>
                    <a:pt x="68580" y="93664"/>
                    <a:pt x="67628" y="94616"/>
                  </a:cubicBezTo>
                  <a:lnTo>
                    <a:pt x="66675" y="94616"/>
                  </a:lnTo>
                  <a:cubicBezTo>
                    <a:pt x="66675" y="93664"/>
                    <a:pt x="66675" y="92711"/>
                    <a:pt x="67628" y="92711"/>
                  </a:cubicBezTo>
                  <a:close/>
                  <a:moveTo>
                    <a:pt x="71438" y="79376"/>
                  </a:moveTo>
                  <a:cubicBezTo>
                    <a:pt x="70485" y="76519"/>
                    <a:pt x="68580" y="78424"/>
                    <a:pt x="67628" y="79376"/>
                  </a:cubicBezTo>
                  <a:cubicBezTo>
                    <a:pt x="66675" y="81281"/>
                    <a:pt x="68580" y="81281"/>
                    <a:pt x="69532" y="82234"/>
                  </a:cubicBezTo>
                  <a:cubicBezTo>
                    <a:pt x="70485" y="83186"/>
                    <a:pt x="70485" y="83186"/>
                    <a:pt x="71438" y="82234"/>
                  </a:cubicBezTo>
                  <a:cubicBezTo>
                    <a:pt x="71438" y="81281"/>
                    <a:pt x="71438" y="80329"/>
                    <a:pt x="71438" y="79376"/>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3661"/>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3" y="82234"/>
                  </a:moveTo>
                  <a:lnTo>
                    <a:pt x="77153" y="82234"/>
                  </a:lnTo>
                  <a:cubicBezTo>
                    <a:pt x="78105" y="82234"/>
                    <a:pt x="78105" y="82234"/>
                    <a:pt x="78105" y="82234"/>
                  </a:cubicBezTo>
                  <a:cubicBezTo>
                    <a:pt x="78105" y="81281"/>
                    <a:pt x="78105" y="81281"/>
                    <a:pt x="77153" y="80329"/>
                  </a:cubicBezTo>
                  <a:cubicBezTo>
                    <a:pt x="77153" y="80329"/>
                    <a:pt x="76200" y="80329"/>
                    <a:pt x="76200" y="80329"/>
                  </a:cubicBezTo>
                  <a:cubicBezTo>
                    <a:pt x="76200" y="81281"/>
                    <a:pt x="76200" y="82234"/>
                    <a:pt x="77153"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3" y="93664"/>
                    <a:pt x="77153" y="91759"/>
                    <a:pt x="78105" y="90806"/>
                  </a:cubicBezTo>
                  <a:cubicBezTo>
                    <a:pt x="80010"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8"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3666"/>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1761"/>
                    <a:pt x="95250" y="111761"/>
                  </a:cubicBezTo>
                  <a:cubicBezTo>
                    <a:pt x="96203" y="111761"/>
                    <a:pt x="96203" y="111761"/>
                    <a:pt x="96203" y="111761"/>
                  </a:cubicBezTo>
                  <a:cubicBezTo>
                    <a:pt x="97155" y="112714"/>
                    <a:pt x="96203" y="112714"/>
                    <a:pt x="95250" y="111761"/>
                  </a:cubicBezTo>
                  <a:cubicBezTo>
                    <a:pt x="96203" y="112714"/>
                    <a:pt x="95250" y="112714"/>
                    <a:pt x="95250" y="111761"/>
                  </a:cubicBezTo>
                  <a:close/>
                  <a:moveTo>
                    <a:pt x="97155" y="121286"/>
                  </a:moveTo>
                  <a:cubicBezTo>
                    <a:pt x="98107" y="121286"/>
                    <a:pt x="98107" y="120334"/>
                    <a:pt x="99060" y="119381"/>
                  </a:cubicBezTo>
                  <a:cubicBezTo>
                    <a:pt x="99060" y="118429"/>
                    <a:pt x="99060" y="117476"/>
                    <a:pt x="98107" y="117476"/>
                  </a:cubicBezTo>
                  <a:cubicBezTo>
                    <a:pt x="97155" y="117476"/>
                    <a:pt x="96203" y="117476"/>
                    <a:pt x="97155" y="118429"/>
                  </a:cubicBezTo>
                  <a:cubicBezTo>
                    <a:pt x="97155" y="119381"/>
                    <a:pt x="96203" y="121286"/>
                    <a:pt x="97155"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7632" y="127001"/>
                    <a:pt x="107632" y="125096"/>
                    <a:pt x="109538" y="125096"/>
                  </a:cubicBezTo>
                  <a:close/>
                  <a:moveTo>
                    <a:pt x="99060" y="104141"/>
                  </a:moveTo>
                  <a:cubicBezTo>
                    <a:pt x="99060" y="102236"/>
                    <a:pt x="100965" y="102236"/>
                    <a:pt x="101917" y="101284"/>
                  </a:cubicBezTo>
                  <a:cubicBezTo>
                    <a:pt x="103822" y="100331"/>
                    <a:pt x="105728" y="100331"/>
                    <a:pt x="105728" y="98426"/>
                  </a:cubicBezTo>
                  <a:cubicBezTo>
                    <a:pt x="105728"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8429"/>
                    <a:pt x="108585" y="115571"/>
                    <a:pt x="108585" y="115571"/>
                  </a:cubicBezTo>
                  <a:close/>
                  <a:moveTo>
                    <a:pt x="110490" y="146051"/>
                  </a:moveTo>
                  <a:cubicBezTo>
                    <a:pt x="110490" y="145099"/>
                    <a:pt x="110490" y="144146"/>
                    <a:pt x="110490" y="146051"/>
                  </a:cubicBezTo>
                  <a:cubicBezTo>
                    <a:pt x="108585" y="146051"/>
                    <a:pt x="106680" y="146051"/>
                    <a:pt x="106680" y="147956"/>
                  </a:cubicBezTo>
                  <a:cubicBezTo>
                    <a:pt x="106680" y="148909"/>
                    <a:pt x="107632" y="148909"/>
                    <a:pt x="107632" y="148909"/>
                  </a:cubicBezTo>
                  <a:cubicBezTo>
                    <a:pt x="109538" y="147956"/>
                    <a:pt x="109538" y="147004"/>
                    <a:pt x="110490" y="146051"/>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6051"/>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3"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1442" y="110809"/>
                    <a:pt x="112395" y="111761"/>
                  </a:cubicBezTo>
                  <a:close/>
                  <a:moveTo>
                    <a:pt x="115253" y="126049"/>
                  </a:moveTo>
                  <a:cubicBezTo>
                    <a:pt x="116205"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4300" y="114619"/>
                  </a:moveTo>
                  <a:cubicBezTo>
                    <a:pt x="114300" y="113666"/>
                    <a:pt x="114300" y="112714"/>
                    <a:pt x="116205" y="112714"/>
                  </a:cubicBezTo>
                  <a:lnTo>
                    <a:pt x="116205" y="113666"/>
                  </a:lnTo>
                  <a:cubicBezTo>
                    <a:pt x="115253" y="114619"/>
                    <a:pt x="114300" y="114619"/>
                    <a:pt x="114300" y="114619"/>
                  </a:cubicBezTo>
                  <a:close/>
                  <a:moveTo>
                    <a:pt x="115253" y="32704"/>
                  </a:moveTo>
                  <a:cubicBezTo>
                    <a:pt x="114300" y="33656"/>
                    <a:pt x="116205" y="34609"/>
                    <a:pt x="117157" y="32704"/>
                  </a:cubicBezTo>
                  <a:cubicBezTo>
                    <a:pt x="117157" y="31751"/>
                    <a:pt x="116205" y="31751"/>
                    <a:pt x="116205" y="31751"/>
                  </a:cubicBezTo>
                  <a:cubicBezTo>
                    <a:pt x="115253" y="31751"/>
                    <a:pt x="114300" y="31751"/>
                    <a:pt x="115253" y="32704"/>
                  </a:cubicBezTo>
                  <a:cubicBezTo>
                    <a:pt x="114300" y="31751"/>
                    <a:pt x="114300" y="32704"/>
                    <a:pt x="115253" y="32704"/>
                  </a:cubicBezTo>
                  <a:close/>
                  <a:moveTo>
                    <a:pt x="121920" y="133669"/>
                  </a:moveTo>
                  <a:lnTo>
                    <a:pt x="117157" y="129859"/>
                  </a:lnTo>
                  <a:cubicBezTo>
                    <a:pt x="116205" y="130811"/>
                    <a:pt x="115253" y="130811"/>
                    <a:pt x="115253" y="131764"/>
                  </a:cubicBezTo>
                  <a:cubicBezTo>
                    <a:pt x="114300" y="132716"/>
                    <a:pt x="115253"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3" y="137479"/>
                    <a:pt x="118110" y="138431"/>
                    <a:pt x="117157" y="139384"/>
                  </a:cubicBezTo>
                  <a:cubicBezTo>
                    <a:pt x="117157" y="140336"/>
                    <a:pt x="117157" y="140336"/>
                    <a:pt x="116205" y="141289"/>
                  </a:cubicBezTo>
                  <a:cubicBezTo>
                    <a:pt x="116205" y="142241"/>
                    <a:pt x="115253"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9381"/>
                    <a:pt x="120967"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9" name="Freeform 418">
              <a:extLst>
                <a:ext uri="{FF2B5EF4-FFF2-40B4-BE49-F238E27FC236}">
                  <a16:creationId xmlns:a16="http://schemas.microsoft.com/office/drawing/2014/main" id="{6A249712-AC90-B021-AA04-8E2B06A6D8A7}"/>
                </a:ext>
              </a:extLst>
            </p:cNvPr>
            <p:cNvSpPr/>
            <p:nvPr/>
          </p:nvSpPr>
          <p:spPr>
            <a:xfrm>
              <a:off x="13912955" y="967380"/>
              <a:ext cx="203028" cy="245679"/>
            </a:xfrm>
            <a:custGeom>
              <a:avLst/>
              <a:gdLst>
                <a:gd name="connsiteX0" fmla="*/ 217170 w 217169"/>
                <a:gd name="connsiteY0" fmla="*/ 146127 h 262957"/>
                <a:gd name="connsiteX1" fmla="*/ 214313 w 217169"/>
                <a:gd name="connsiteY1" fmla="*/ 149937 h 262957"/>
                <a:gd name="connsiteX2" fmla="*/ 210502 w 217169"/>
                <a:gd name="connsiteY2" fmla="*/ 150889 h 262957"/>
                <a:gd name="connsiteX3" fmla="*/ 198120 w 217169"/>
                <a:gd name="connsiteY3" fmla="*/ 163272 h 262957"/>
                <a:gd name="connsiteX4" fmla="*/ 198120 w 217169"/>
                <a:gd name="connsiteY4" fmla="*/ 182322 h 262957"/>
                <a:gd name="connsiteX5" fmla="*/ 198120 w 217169"/>
                <a:gd name="connsiteY5" fmla="*/ 215660 h 262957"/>
                <a:gd name="connsiteX6" fmla="*/ 199072 w 217169"/>
                <a:gd name="connsiteY6" fmla="*/ 219470 h 262957"/>
                <a:gd name="connsiteX7" fmla="*/ 196215 w 217169"/>
                <a:gd name="connsiteY7" fmla="*/ 228042 h 262957"/>
                <a:gd name="connsiteX8" fmla="*/ 126682 w 217169"/>
                <a:gd name="connsiteY8" fmla="*/ 262332 h 262957"/>
                <a:gd name="connsiteX9" fmla="*/ 99060 w 217169"/>
                <a:gd name="connsiteY9" fmla="*/ 261380 h 262957"/>
                <a:gd name="connsiteX10" fmla="*/ 65722 w 217169"/>
                <a:gd name="connsiteY10" fmla="*/ 252807 h 262957"/>
                <a:gd name="connsiteX11" fmla="*/ 46672 w 217169"/>
                <a:gd name="connsiteY11" fmla="*/ 239472 h 262957"/>
                <a:gd name="connsiteX12" fmla="*/ 29527 w 217169"/>
                <a:gd name="connsiteY12" fmla="*/ 222327 h 262957"/>
                <a:gd name="connsiteX13" fmla="*/ 12382 w 217169"/>
                <a:gd name="connsiteY13" fmla="*/ 194705 h 262957"/>
                <a:gd name="connsiteX14" fmla="*/ 5715 w 217169"/>
                <a:gd name="connsiteY14" fmla="*/ 170892 h 262957"/>
                <a:gd name="connsiteX15" fmla="*/ 0 w 217169"/>
                <a:gd name="connsiteY15" fmla="*/ 134697 h 262957"/>
                <a:gd name="connsiteX16" fmla="*/ 11430 w 217169"/>
                <a:gd name="connsiteY16" fmla="*/ 71832 h 262957"/>
                <a:gd name="connsiteX17" fmla="*/ 59055 w 217169"/>
                <a:gd name="connsiteY17" fmla="*/ 14682 h 262957"/>
                <a:gd name="connsiteX18" fmla="*/ 86677 w 217169"/>
                <a:gd name="connsiteY18" fmla="*/ 3252 h 262957"/>
                <a:gd name="connsiteX19" fmla="*/ 107632 w 217169"/>
                <a:gd name="connsiteY19" fmla="*/ 395 h 262957"/>
                <a:gd name="connsiteX20" fmla="*/ 118110 w 217169"/>
                <a:gd name="connsiteY20" fmla="*/ 1347 h 262957"/>
                <a:gd name="connsiteX21" fmla="*/ 158115 w 217169"/>
                <a:gd name="connsiteY21" fmla="*/ 9920 h 262957"/>
                <a:gd name="connsiteX22" fmla="*/ 180975 w 217169"/>
                <a:gd name="connsiteY22" fmla="*/ 25160 h 262957"/>
                <a:gd name="connsiteX23" fmla="*/ 199072 w 217169"/>
                <a:gd name="connsiteY23" fmla="*/ 68975 h 262957"/>
                <a:gd name="connsiteX24" fmla="*/ 197167 w 217169"/>
                <a:gd name="connsiteY24" fmla="*/ 83262 h 262957"/>
                <a:gd name="connsiteX25" fmla="*/ 179070 w 217169"/>
                <a:gd name="connsiteY25" fmla="*/ 105170 h 262957"/>
                <a:gd name="connsiteX26" fmla="*/ 146685 w 217169"/>
                <a:gd name="connsiteY26" fmla="*/ 107075 h 262957"/>
                <a:gd name="connsiteX27" fmla="*/ 126682 w 217169"/>
                <a:gd name="connsiteY27" fmla="*/ 83262 h 262957"/>
                <a:gd name="connsiteX28" fmla="*/ 134302 w 217169"/>
                <a:gd name="connsiteY28" fmla="*/ 53735 h 262957"/>
                <a:gd name="connsiteX29" fmla="*/ 151447 w 217169"/>
                <a:gd name="connsiteY29" fmla="*/ 45162 h 262957"/>
                <a:gd name="connsiteX30" fmla="*/ 158115 w 217169"/>
                <a:gd name="connsiteY30" fmla="*/ 36589 h 262957"/>
                <a:gd name="connsiteX31" fmla="*/ 143827 w 217169"/>
                <a:gd name="connsiteY31" fmla="*/ 17539 h 262957"/>
                <a:gd name="connsiteX32" fmla="*/ 101917 w 217169"/>
                <a:gd name="connsiteY32" fmla="*/ 15635 h 262957"/>
                <a:gd name="connsiteX33" fmla="*/ 80963 w 217169"/>
                <a:gd name="connsiteY33" fmla="*/ 39447 h 262957"/>
                <a:gd name="connsiteX34" fmla="*/ 69532 w 217169"/>
                <a:gd name="connsiteY34" fmla="*/ 70880 h 262957"/>
                <a:gd name="connsiteX35" fmla="*/ 65722 w 217169"/>
                <a:gd name="connsiteY35" fmla="*/ 100407 h 262957"/>
                <a:gd name="connsiteX36" fmla="*/ 63817 w 217169"/>
                <a:gd name="connsiteY36" fmla="*/ 126125 h 262957"/>
                <a:gd name="connsiteX37" fmla="*/ 63817 w 217169"/>
                <a:gd name="connsiteY37" fmla="*/ 154700 h 262957"/>
                <a:gd name="connsiteX38" fmla="*/ 64770 w 217169"/>
                <a:gd name="connsiteY38" fmla="*/ 171845 h 262957"/>
                <a:gd name="connsiteX39" fmla="*/ 85725 w 217169"/>
                <a:gd name="connsiteY39" fmla="*/ 235662 h 262957"/>
                <a:gd name="connsiteX40" fmla="*/ 112395 w 217169"/>
                <a:gd name="connsiteY40" fmla="*/ 248997 h 262957"/>
                <a:gd name="connsiteX41" fmla="*/ 125730 w 217169"/>
                <a:gd name="connsiteY41" fmla="*/ 242330 h 262957"/>
                <a:gd name="connsiteX42" fmla="*/ 140017 w 217169"/>
                <a:gd name="connsiteY42" fmla="*/ 208992 h 262957"/>
                <a:gd name="connsiteX43" fmla="*/ 141922 w 217169"/>
                <a:gd name="connsiteY43" fmla="*/ 192800 h 262957"/>
                <a:gd name="connsiteX44" fmla="*/ 141922 w 217169"/>
                <a:gd name="connsiteY44" fmla="*/ 185180 h 262957"/>
                <a:gd name="connsiteX45" fmla="*/ 141922 w 217169"/>
                <a:gd name="connsiteY45" fmla="*/ 170892 h 262957"/>
                <a:gd name="connsiteX46" fmla="*/ 141922 w 217169"/>
                <a:gd name="connsiteY46" fmla="*/ 161367 h 262957"/>
                <a:gd name="connsiteX47" fmla="*/ 132397 w 217169"/>
                <a:gd name="connsiteY47" fmla="*/ 150889 h 262957"/>
                <a:gd name="connsiteX48" fmla="*/ 113347 w 217169"/>
                <a:gd name="connsiteY48" fmla="*/ 148032 h 262957"/>
                <a:gd name="connsiteX49" fmla="*/ 108585 w 217169"/>
                <a:gd name="connsiteY49" fmla="*/ 145175 h 262957"/>
                <a:gd name="connsiteX50" fmla="*/ 110490 w 217169"/>
                <a:gd name="connsiteY50" fmla="*/ 138507 h 262957"/>
                <a:gd name="connsiteX51" fmla="*/ 117157 w 217169"/>
                <a:gd name="connsiteY51" fmla="*/ 137555 h 262957"/>
                <a:gd name="connsiteX52" fmla="*/ 128588 w 217169"/>
                <a:gd name="connsiteY52" fmla="*/ 137555 h 262957"/>
                <a:gd name="connsiteX53" fmla="*/ 172402 w 217169"/>
                <a:gd name="connsiteY53" fmla="*/ 138507 h 262957"/>
                <a:gd name="connsiteX54" fmla="*/ 212407 w 217169"/>
                <a:gd name="connsiteY54" fmla="*/ 137555 h 262957"/>
                <a:gd name="connsiteX55" fmla="*/ 215265 w 217169"/>
                <a:gd name="connsiteY55" fmla="*/ 137555 h 262957"/>
                <a:gd name="connsiteX56" fmla="*/ 217170 w 217169"/>
                <a:gd name="connsiteY56" fmla="*/ 146127 h 262957"/>
                <a:gd name="connsiteX57" fmla="*/ 17145 w 217169"/>
                <a:gd name="connsiteY57" fmla="*/ 116600 h 262957"/>
                <a:gd name="connsiteX58" fmla="*/ 19050 w 217169"/>
                <a:gd name="connsiteY58" fmla="*/ 114695 h 262957"/>
                <a:gd name="connsiteX59" fmla="*/ 20955 w 217169"/>
                <a:gd name="connsiteY59" fmla="*/ 108027 h 262957"/>
                <a:gd name="connsiteX60" fmla="*/ 20955 w 217169"/>
                <a:gd name="connsiteY60" fmla="*/ 102312 h 262957"/>
                <a:gd name="connsiteX61" fmla="*/ 17145 w 217169"/>
                <a:gd name="connsiteY61" fmla="*/ 101360 h 262957"/>
                <a:gd name="connsiteX62" fmla="*/ 16192 w 217169"/>
                <a:gd name="connsiteY62" fmla="*/ 102312 h 262957"/>
                <a:gd name="connsiteX63" fmla="*/ 17145 w 217169"/>
                <a:gd name="connsiteY63" fmla="*/ 103264 h 262957"/>
                <a:gd name="connsiteX64" fmla="*/ 19050 w 217169"/>
                <a:gd name="connsiteY64" fmla="*/ 108027 h 262957"/>
                <a:gd name="connsiteX65" fmla="*/ 19050 w 217169"/>
                <a:gd name="connsiteY65" fmla="*/ 108027 h 262957"/>
                <a:gd name="connsiteX66" fmla="*/ 15240 w 217169"/>
                <a:gd name="connsiteY66" fmla="*/ 112789 h 262957"/>
                <a:gd name="connsiteX67" fmla="*/ 14288 w 217169"/>
                <a:gd name="connsiteY67" fmla="*/ 114695 h 262957"/>
                <a:gd name="connsiteX68" fmla="*/ 17145 w 217169"/>
                <a:gd name="connsiteY68" fmla="*/ 116600 h 262957"/>
                <a:gd name="connsiteX69" fmla="*/ 14288 w 217169"/>
                <a:gd name="connsiteY69" fmla="*/ 81357 h 262957"/>
                <a:gd name="connsiteX70" fmla="*/ 14288 w 217169"/>
                <a:gd name="connsiteY70" fmla="*/ 81357 h 262957"/>
                <a:gd name="connsiteX71" fmla="*/ 14288 w 217169"/>
                <a:gd name="connsiteY71" fmla="*/ 81357 h 262957"/>
                <a:gd name="connsiteX72" fmla="*/ 14288 w 217169"/>
                <a:gd name="connsiteY72" fmla="*/ 81357 h 262957"/>
                <a:gd name="connsiteX73" fmla="*/ 14288 w 217169"/>
                <a:gd name="connsiteY73" fmla="*/ 81357 h 262957"/>
                <a:gd name="connsiteX74" fmla="*/ 18097 w 217169"/>
                <a:gd name="connsiteY74" fmla="*/ 98502 h 262957"/>
                <a:gd name="connsiteX75" fmla="*/ 24765 w 217169"/>
                <a:gd name="connsiteY75" fmla="*/ 102312 h 262957"/>
                <a:gd name="connsiteX76" fmla="*/ 24765 w 217169"/>
                <a:gd name="connsiteY76" fmla="*/ 105170 h 262957"/>
                <a:gd name="connsiteX77" fmla="*/ 23813 w 217169"/>
                <a:gd name="connsiteY77" fmla="*/ 106122 h 262957"/>
                <a:gd name="connsiteX78" fmla="*/ 24765 w 217169"/>
                <a:gd name="connsiteY78" fmla="*/ 107075 h 262957"/>
                <a:gd name="connsiteX79" fmla="*/ 31432 w 217169"/>
                <a:gd name="connsiteY79" fmla="*/ 108027 h 262957"/>
                <a:gd name="connsiteX80" fmla="*/ 28575 w 217169"/>
                <a:gd name="connsiteY80" fmla="*/ 108980 h 262957"/>
                <a:gd name="connsiteX81" fmla="*/ 25717 w 217169"/>
                <a:gd name="connsiteY81" fmla="*/ 109932 h 262957"/>
                <a:gd name="connsiteX82" fmla="*/ 28575 w 217169"/>
                <a:gd name="connsiteY82" fmla="*/ 111837 h 262957"/>
                <a:gd name="connsiteX83" fmla="*/ 31432 w 217169"/>
                <a:gd name="connsiteY83" fmla="*/ 108027 h 262957"/>
                <a:gd name="connsiteX84" fmla="*/ 37147 w 217169"/>
                <a:gd name="connsiteY84" fmla="*/ 108027 h 262957"/>
                <a:gd name="connsiteX85" fmla="*/ 31432 w 217169"/>
                <a:gd name="connsiteY85" fmla="*/ 105170 h 262957"/>
                <a:gd name="connsiteX86" fmla="*/ 23813 w 217169"/>
                <a:gd name="connsiteY86" fmla="*/ 95645 h 262957"/>
                <a:gd name="connsiteX87" fmla="*/ 23813 w 217169"/>
                <a:gd name="connsiteY87" fmla="*/ 94692 h 262957"/>
                <a:gd name="connsiteX88" fmla="*/ 27622 w 217169"/>
                <a:gd name="connsiteY88" fmla="*/ 93739 h 262957"/>
                <a:gd name="connsiteX89" fmla="*/ 26670 w 217169"/>
                <a:gd name="connsiteY89" fmla="*/ 95645 h 262957"/>
                <a:gd name="connsiteX90" fmla="*/ 28575 w 217169"/>
                <a:gd name="connsiteY90" fmla="*/ 96597 h 262957"/>
                <a:gd name="connsiteX91" fmla="*/ 28575 w 217169"/>
                <a:gd name="connsiteY91" fmla="*/ 96597 h 262957"/>
                <a:gd name="connsiteX92" fmla="*/ 28575 w 217169"/>
                <a:gd name="connsiteY92" fmla="*/ 96597 h 262957"/>
                <a:gd name="connsiteX93" fmla="*/ 31432 w 217169"/>
                <a:gd name="connsiteY93" fmla="*/ 95645 h 262957"/>
                <a:gd name="connsiteX94" fmla="*/ 31432 w 217169"/>
                <a:gd name="connsiteY94" fmla="*/ 95645 h 262957"/>
                <a:gd name="connsiteX95" fmla="*/ 33338 w 217169"/>
                <a:gd name="connsiteY95" fmla="*/ 96597 h 262957"/>
                <a:gd name="connsiteX96" fmla="*/ 36195 w 217169"/>
                <a:gd name="connsiteY96" fmla="*/ 95645 h 262957"/>
                <a:gd name="connsiteX97" fmla="*/ 37147 w 217169"/>
                <a:gd name="connsiteY97" fmla="*/ 93739 h 262957"/>
                <a:gd name="connsiteX98" fmla="*/ 38100 w 217169"/>
                <a:gd name="connsiteY98" fmla="*/ 91835 h 262957"/>
                <a:gd name="connsiteX99" fmla="*/ 40957 w 217169"/>
                <a:gd name="connsiteY99" fmla="*/ 94692 h 262957"/>
                <a:gd name="connsiteX100" fmla="*/ 39052 w 217169"/>
                <a:gd name="connsiteY100" fmla="*/ 100407 h 262957"/>
                <a:gd name="connsiteX101" fmla="*/ 39052 w 217169"/>
                <a:gd name="connsiteY101" fmla="*/ 101360 h 262957"/>
                <a:gd name="connsiteX102" fmla="*/ 40005 w 217169"/>
                <a:gd name="connsiteY102" fmla="*/ 101360 h 262957"/>
                <a:gd name="connsiteX103" fmla="*/ 43815 w 217169"/>
                <a:gd name="connsiteY103" fmla="*/ 89930 h 262957"/>
                <a:gd name="connsiteX104" fmla="*/ 40005 w 217169"/>
                <a:gd name="connsiteY104" fmla="*/ 88025 h 262957"/>
                <a:gd name="connsiteX105" fmla="*/ 37147 w 217169"/>
                <a:gd name="connsiteY105" fmla="*/ 88977 h 262957"/>
                <a:gd name="connsiteX106" fmla="*/ 35242 w 217169"/>
                <a:gd name="connsiteY106" fmla="*/ 89930 h 262957"/>
                <a:gd name="connsiteX107" fmla="*/ 25717 w 217169"/>
                <a:gd name="connsiteY107" fmla="*/ 89930 h 262957"/>
                <a:gd name="connsiteX108" fmla="*/ 23813 w 217169"/>
                <a:gd name="connsiteY108" fmla="*/ 88977 h 262957"/>
                <a:gd name="connsiteX109" fmla="*/ 24765 w 217169"/>
                <a:gd name="connsiteY109" fmla="*/ 87072 h 262957"/>
                <a:gd name="connsiteX110" fmla="*/ 27622 w 217169"/>
                <a:gd name="connsiteY110" fmla="*/ 86120 h 262957"/>
                <a:gd name="connsiteX111" fmla="*/ 31432 w 217169"/>
                <a:gd name="connsiteY111" fmla="*/ 85167 h 262957"/>
                <a:gd name="connsiteX112" fmla="*/ 36195 w 217169"/>
                <a:gd name="connsiteY112" fmla="*/ 82310 h 262957"/>
                <a:gd name="connsiteX113" fmla="*/ 40005 w 217169"/>
                <a:gd name="connsiteY113" fmla="*/ 81357 h 262957"/>
                <a:gd name="connsiteX114" fmla="*/ 44767 w 217169"/>
                <a:gd name="connsiteY114" fmla="*/ 85167 h 262957"/>
                <a:gd name="connsiteX115" fmla="*/ 46672 w 217169"/>
                <a:gd name="connsiteY115" fmla="*/ 82310 h 262957"/>
                <a:gd name="connsiteX116" fmla="*/ 42863 w 217169"/>
                <a:gd name="connsiteY116" fmla="*/ 80405 h 262957"/>
                <a:gd name="connsiteX117" fmla="*/ 40005 w 217169"/>
                <a:gd name="connsiteY117" fmla="*/ 81357 h 262957"/>
                <a:gd name="connsiteX118" fmla="*/ 43815 w 217169"/>
                <a:gd name="connsiteY118" fmla="*/ 76595 h 262957"/>
                <a:gd name="connsiteX119" fmla="*/ 46672 w 217169"/>
                <a:gd name="connsiteY119" fmla="*/ 73737 h 262957"/>
                <a:gd name="connsiteX120" fmla="*/ 50482 w 217169"/>
                <a:gd name="connsiteY120" fmla="*/ 73737 h 262957"/>
                <a:gd name="connsiteX121" fmla="*/ 50482 w 217169"/>
                <a:gd name="connsiteY121" fmla="*/ 72785 h 262957"/>
                <a:gd name="connsiteX122" fmla="*/ 46672 w 217169"/>
                <a:gd name="connsiteY122" fmla="*/ 73737 h 262957"/>
                <a:gd name="connsiteX123" fmla="*/ 45720 w 217169"/>
                <a:gd name="connsiteY123" fmla="*/ 65164 h 262957"/>
                <a:gd name="connsiteX124" fmla="*/ 48577 w 217169"/>
                <a:gd name="connsiteY124" fmla="*/ 66117 h 262957"/>
                <a:gd name="connsiteX125" fmla="*/ 53340 w 217169"/>
                <a:gd name="connsiteY125" fmla="*/ 65164 h 262957"/>
                <a:gd name="connsiteX126" fmla="*/ 51435 w 217169"/>
                <a:gd name="connsiteY126" fmla="*/ 63260 h 262957"/>
                <a:gd name="connsiteX127" fmla="*/ 53340 w 217169"/>
                <a:gd name="connsiteY127" fmla="*/ 59450 h 262957"/>
                <a:gd name="connsiteX128" fmla="*/ 48577 w 217169"/>
                <a:gd name="connsiteY128" fmla="*/ 57545 h 262957"/>
                <a:gd name="connsiteX129" fmla="*/ 47625 w 217169"/>
                <a:gd name="connsiteY129" fmla="*/ 55639 h 262957"/>
                <a:gd name="connsiteX130" fmla="*/ 47625 w 217169"/>
                <a:gd name="connsiteY130" fmla="*/ 55639 h 262957"/>
                <a:gd name="connsiteX131" fmla="*/ 48577 w 217169"/>
                <a:gd name="connsiteY131" fmla="*/ 57545 h 262957"/>
                <a:gd name="connsiteX132" fmla="*/ 48577 w 217169"/>
                <a:gd name="connsiteY132" fmla="*/ 58497 h 262957"/>
                <a:gd name="connsiteX133" fmla="*/ 47625 w 217169"/>
                <a:gd name="connsiteY133" fmla="*/ 58497 h 262957"/>
                <a:gd name="connsiteX134" fmla="*/ 43815 w 217169"/>
                <a:gd name="connsiteY134" fmla="*/ 59450 h 262957"/>
                <a:gd name="connsiteX135" fmla="*/ 43815 w 217169"/>
                <a:gd name="connsiteY135" fmla="*/ 60402 h 262957"/>
                <a:gd name="connsiteX136" fmla="*/ 47625 w 217169"/>
                <a:gd name="connsiteY136" fmla="*/ 59450 h 262957"/>
                <a:gd name="connsiteX137" fmla="*/ 47625 w 217169"/>
                <a:gd name="connsiteY137" fmla="*/ 59450 h 262957"/>
                <a:gd name="connsiteX138" fmla="*/ 50482 w 217169"/>
                <a:gd name="connsiteY138" fmla="*/ 64212 h 262957"/>
                <a:gd name="connsiteX139" fmla="*/ 47625 w 217169"/>
                <a:gd name="connsiteY139" fmla="*/ 67070 h 262957"/>
                <a:gd name="connsiteX140" fmla="*/ 44767 w 217169"/>
                <a:gd name="connsiteY140" fmla="*/ 66117 h 262957"/>
                <a:gd name="connsiteX141" fmla="*/ 40005 w 217169"/>
                <a:gd name="connsiteY141" fmla="*/ 65164 h 262957"/>
                <a:gd name="connsiteX142" fmla="*/ 42863 w 217169"/>
                <a:gd name="connsiteY142" fmla="*/ 64212 h 262957"/>
                <a:gd name="connsiteX143" fmla="*/ 41910 w 217169"/>
                <a:gd name="connsiteY143" fmla="*/ 62307 h 262957"/>
                <a:gd name="connsiteX144" fmla="*/ 40005 w 217169"/>
                <a:gd name="connsiteY144" fmla="*/ 59450 h 262957"/>
                <a:gd name="connsiteX145" fmla="*/ 38100 w 217169"/>
                <a:gd name="connsiteY145" fmla="*/ 59450 h 262957"/>
                <a:gd name="connsiteX146" fmla="*/ 37147 w 217169"/>
                <a:gd name="connsiteY146" fmla="*/ 65164 h 262957"/>
                <a:gd name="connsiteX147" fmla="*/ 31432 w 217169"/>
                <a:gd name="connsiteY147" fmla="*/ 66117 h 262957"/>
                <a:gd name="connsiteX148" fmla="*/ 31432 w 217169"/>
                <a:gd name="connsiteY148" fmla="*/ 61355 h 262957"/>
                <a:gd name="connsiteX149" fmla="*/ 30480 w 217169"/>
                <a:gd name="connsiteY149" fmla="*/ 59450 h 262957"/>
                <a:gd name="connsiteX150" fmla="*/ 28575 w 217169"/>
                <a:gd name="connsiteY150" fmla="*/ 61355 h 262957"/>
                <a:gd name="connsiteX151" fmla="*/ 31432 w 217169"/>
                <a:gd name="connsiteY151" fmla="*/ 65164 h 262957"/>
                <a:gd name="connsiteX152" fmla="*/ 31432 w 217169"/>
                <a:gd name="connsiteY152" fmla="*/ 71832 h 262957"/>
                <a:gd name="connsiteX153" fmla="*/ 35242 w 217169"/>
                <a:gd name="connsiteY153" fmla="*/ 68975 h 262957"/>
                <a:gd name="connsiteX154" fmla="*/ 36195 w 217169"/>
                <a:gd name="connsiteY154" fmla="*/ 68975 h 262957"/>
                <a:gd name="connsiteX155" fmla="*/ 35242 w 217169"/>
                <a:gd name="connsiteY155" fmla="*/ 72785 h 262957"/>
                <a:gd name="connsiteX156" fmla="*/ 34290 w 217169"/>
                <a:gd name="connsiteY156" fmla="*/ 74689 h 262957"/>
                <a:gd name="connsiteX157" fmla="*/ 37147 w 217169"/>
                <a:gd name="connsiteY157" fmla="*/ 73737 h 262957"/>
                <a:gd name="connsiteX158" fmla="*/ 39052 w 217169"/>
                <a:gd name="connsiteY158" fmla="*/ 71832 h 262957"/>
                <a:gd name="connsiteX159" fmla="*/ 40957 w 217169"/>
                <a:gd name="connsiteY159" fmla="*/ 72785 h 262957"/>
                <a:gd name="connsiteX160" fmla="*/ 38100 w 217169"/>
                <a:gd name="connsiteY160" fmla="*/ 77547 h 262957"/>
                <a:gd name="connsiteX161" fmla="*/ 35242 w 217169"/>
                <a:gd name="connsiteY161" fmla="*/ 77547 h 262957"/>
                <a:gd name="connsiteX162" fmla="*/ 33338 w 217169"/>
                <a:gd name="connsiteY162" fmla="*/ 77547 h 262957"/>
                <a:gd name="connsiteX163" fmla="*/ 31432 w 217169"/>
                <a:gd name="connsiteY163" fmla="*/ 75642 h 262957"/>
                <a:gd name="connsiteX164" fmla="*/ 29527 w 217169"/>
                <a:gd name="connsiteY164" fmla="*/ 73737 h 262957"/>
                <a:gd name="connsiteX165" fmla="*/ 23813 w 217169"/>
                <a:gd name="connsiteY165" fmla="*/ 70880 h 262957"/>
                <a:gd name="connsiteX166" fmla="*/ 21907 w 217169"/>
                <a:gd name="connsiteY166" fmla="*/ 69927 h 262957"/>
                <a:gd name="connsiteX167" fmla="*/ 21907 w 217169"/>
                <a:gd name="connsiteY167" fmla="*/ 77547 h 262957"/>
                <a:gd name="connsiteX168" fmla="*/ 24765 w 217169"/>
                <a:gd name="connsiteY168" fmla="*/ 77547 h 262957"/>
                <a:gd name="connsiteX169" fmla="*/ 24765 w 217169"/>
                <a:gd name="connsiteY169" fmla="*/ 74689 h 262957"/>
                <a:gd name="connsiteX170" fmla="*/ 23813 w 217169"/>
                <a:gd name="connsiteY170" fmla="*/ 70880 h 262957"/>
                <a:gd name="connsiteX171" fmla="*/ 29527 w 217169"/>
                <a:gd name="connsiteY171" fmla="*/ 73737 h 262957"/>
                <a:gd name="connsiteX172" fmla="*/ 26670 w 217169"/>
                <a:gd name="connsiteY172" fmla="*/ 78500 h 262957"/>
                <a:gd name="connsiteX173" fmla="*/ 25717 w 217169"/>
                <a:gd name="connsiteY173" fmla="*/ 80405 h 262957"/>
                <a:gd name="connsiteX174" fmla="*/ 20955 w 217169"/>
                <a:gd name="connsiteY174" fmla="*/ 82310 h 262957"/>
                <a:gd name="connsiteX175" fmla="*/ 18097 w 217169"/>
                <a:gd name="connsiteY175" fmla="*/ 86120 h 262957"/>
                <a:gd name="connsiteX176" fmla="*/ 17145 w 217169"/>
                <a:gd name="connsiteY176" fmla="*/ 90882 h 262957"/>
                <a:gd name="connsiteX177" fmla="*/ 18097 w 217169"/>
                <a:gd name="connsiteY177" fmla="*/ 98502 h 262957"/>
                <a:gd name="connsiteX178" fmla="*/ 15240 w 217169"/>
                <a:gd name="connsiteY178" fmla="*/ 108027 h 262957"/>
                <a:gd name="connsiteX179" fmla="*/ 17145 w 217169"/>
                <a:gd name="connsiteY179" fmla="*/ 108980 h 262957"/>
                <a:gd name="connsiteX180" fmla="*/ 19050 w 217169"/>
                <a:gd name="connsiteY180" fmla="*/ 108980 h 262957"/>
                <a:gd name="connsiteX181" fmla="*/ 18097 w 217169"/>
                <a:gd name="connsiteY181" fmla="*/ 107075 h 262957"/>
                <a:gd name="connsiteX182" fmla="*/ 15240 w 217169"/>
                <a:gd name="connsiteY182" fmla="*/ 107075 h 262957"/>
                <a:gd name="connsiteX183" fmla="*/ 15240 w 217169"/>
                <a:gd name="connsiteY183" fmla="*/ 108027 h 262957"/>
                <a:gd name="connsiteX184" fmla="*/ 16192 w 217169"/>
                <a:gd name="connsiteY184" fmla="*/ 146127 h 262957"/>
                <a:gd name="connsiteX185" fmla="*/ 16192 w 217169"/>
                <a:gd name="connsiteY185" fmla="*/ 146127 h 262957"/>
                <a:gd name="connsiteX186" fmla="*/ 18097 w 217169"/>
                <a:gd name="connsiteY186" fmla="*/ 146127 h 262957"/>
                <a:gd name="connsiteX187" fmla="*/ 16192 w 217169"/>
                <a:gd name="connsiteY187" fmla="*/ 146127 h 262957"/>
                <a:gd name="connsiteX188" fmla="*/ 16192 w 217169"/>
                <a:gd name="connsiteY188" fmla="*/ 146127 h 262957"/>
                <a:gd name="connsiteX189" fmla="*/ 18097 w 217169"/>
                <a:gd name="connsiteY189" fmla="*/ 184227 h 262957"/>
                <a:gd name="connsiteX190" fmla="*/ 18097 w 217169"/>
                <a:gd name="connsiteY190" fmla="*/ 184227 h 262957"/>
                <a:gd name="connsiteX191" fmla="*/ 16192 w 217169"/>
                <a:gd name="connsiteY191" fmla="*/ 184227 h 262957"/>
                <a:gd name="connsiteX192" fmla="*/ 18097 w 217169"/>
                <a:gd name="connsiteY192" fmla="*/ 184227 h 262957"/>
                <a:gd name="connsiteX193" fmla="*/ 18097 w 217169"/>
                <a:gd name="connsiteY193" fmla="*/ 184227 h 262957"/>
                <a:gd name="connsiteX194" fmla="*/ 17145 w 217169"/>
                <a:gd name="connsiteY194" fmla="*/ 83262 h 262957"/>
                <a:gd name="connsiteX195" fmla="*/ 18097 w 217169"/>
                <a:gd name="connsiteY195" fmla="*/ 85167 h 262957"/>
                <a:gd name="connsiteX196" fmla="*/ 20002 w 217169"/>
                <a:gd name="connsiteY196" fmla="*/ 82310 h 262957"/>
                <a:gd name="connsiteX197" fmla="*/ 18097 w 217169"/>
                <a:gd name="connsiteY197" fmla="*/ 80405 h 262957"/>
                <a:gd name="connsiteX198" fmla="*/ 17145 w 217169"/>
                <a:gd name="connsiteY198" fmla="*/ 83262 h 262957"/>
                <a:gd name="connsiteX199" fmla="*/ 18097 w 217169"/>
                <a:gd name="connsiteY199" fmla="*/ 158510 h 262957"/>
                <a:gd name="connsiteX200" fmla="*/ 18097 w 217169"/>
                <a:gd name="connsiteY200" fmla="*/ 158510 h 262957"/>
                <a:gd name="connsiteX201" fmla="*/ 19050 w 217169"/>
                <a:gd name="connsiteY201" fmla="*/ 160414 h 262957"/>
                <a:gd name="connsiteX202" fmla="*/ 22860 w 217169"/>
                <a:gd name="connsiteY202" fmla="*/ 162320 h 262957"/>
                <a:gd name="connsiteX203" fmla="*/ 22860 w 217169"/>
                <a:gd name="connsiteY203" fmla="*/ 161367 h 262957"/>
                <a:gd name="connsiteX204" fmla="*/ 19050 w 217169"/>
                <a:gd name="connsiteY204" fmla="*/ 160414 h 262957"/>
                <a:gd name="connsiteX205" fmla="*/ 19050 w 217169"/>
                <a:gd name="connsiteY205" fmla="*/ 160414 h 262957"/>
                <a:gd name="connsiteX206" fmla="*/ 18097 w 217169"/>
                <a:gd name="connsiteY206" fmla="*/ 158510 h 262957"/>
                <a:gd name="connsiteX207" fmla="*/ 18097 w 217169"/>
                <a:gd name="connsiteY207" fmla="*/ 92787 h 262957"/>
                <a:gd name="connsiteX208" fmla="*/ 20002 w 217169"/>
                <a:gd name="connsiteY208" fmla="*/ 92787 h 262957"/>
                <a:gd name="connsiteX209" fmla="*/ 19050 w 217169"/>
                <a:gd name="connsiteY209" fmla="*/ 94692 h 262957"/>
                <a:gd name="connsiteX210" fmla="*/ 18097 w 217169"/>
                <a:gd name="connsiteY210" fmla="*/ 92787 h 262957"/>
                <a:gd name="connsiteX211" fmla="*/ 18097 w 217169"/>
                <a:gd name="connsiteY211" fmla="*/ 138507 h 262957"/>
                <a:gd name="connsiteX212" fmla="*/ 20002 w 217169"/>
                <a:gd name="connsiteY212" fmla="*/ 140412 h 262957"/>
                <a:gd name="connsiteX213" fmla="*/ 20955 w 217169"/>
                <a:gd name="connsiteY213" fmla="*/ 138507 h 262957"/>
                <a:gd name="connsiteX214" fmla="*/ 19050 w 217169"/>
                <a:gd name="connsiteY214" fmla="*/ 137555 h 262957"/>
                <a:gd name="connsiteX215" fmla="*/ 18097 w 217169"/>
                <a:gd name="connsiteY215" fmla="*/ 138507 h 262957"/>
                <a:gd name="connsiteX216" fmla="*/ 20002 w 217169"/>
                <a:gd name="connsiteY216" fmla="*/ 171845 h 262957"/>
                <a:gd name="connsiteX217" fmla="*/ 20002 w 217169"/>
                <a:gd name="connsiteY217" fmla="*/ 171845 h 262957"/>
                <a:gd name="connsiteX218" fmla="*/ 18097 w 217169"/>
                <a:gd name="connsiteY218" fmla="*/ 171845 h 262957"/>
                <a:gd name="connsiteX219" fmla="*/ 20002 w 217169"/>
                <a:gd name="connsiteY219" fmla="*/ 171845 h 262957"/>
                <a:gd name="connsiteX220" fmla="*/ 20002 w 217169"/>
                <a:gd name="connsiteY220" fmla="*/ 171845 h 262957"/>
                <a:gd name="connsiteX221" fmla="*/ 20002 w 217169"/>
                <a:gd name="connsiteY221" fmla="*/ 92787 h 262957"/>
                <a:gd name="connsiteX222" fmla="*/ 20002 w 217169"/>
                <a:gd name="connsiteY222" fmla="*/ 92787 h 262957"/>
                <a:gd name="connsiteX223" fmla="*/ 20955 w 217169"/>
                <a:gd name="connsiteY223" fmla="*/ 90882 h 262957"/>
                <a:gd name="connsiteX224" fmla="*/ 21907 w 217169"/>
                <a:gd name="connsiteY224" fmla="*/ 90882 h 262957"/>
                <a:gd name="connsiteX225" fmla="*/ 20002 w 217169"/>
                <a:gd name="connsiteY225" fmla="*/ 92787 h 262957"/>
                <a:gd name="connsiteX226" fmla="*/ 20002 w 217169"/>
                <a:gd name="connsiteY226" fmla="*/ 92787 h 262957"/>
                <a:gd name="connsiteX227" fmla="*/ 24765 w 217169"/>
                <a:gd name="connsiteY227" fmla="*/ 156605 h 262957"/>
                <a:gd name="connsiteX228" fmla="*/ 23813 w 217169"/>
                <a:gd name="connsiteY228" fmla="*/ 158510 h 262957"/>
                <a:gd name="connsiteX229" fmla="*/ 25717 w 217169"/>
                <a:gd name="connsiteY229" fmla="*/ 159462 h 262957"/>
                <a:gd name="connsiteX230" fmla="*/ 27622 w 217169"/>
                <a:gd name="connsiteY230" fmla="*/ 159462 h 262957"/>
                <a:gd name="connsiteX231" fmla="*/ 33338 w 217169"/>
                <a:gd name="connsiteY231" fmla="*/ 157557 h 262957"/>
                <a:gd name="connsiteX232" fmla="*/ 34290 w 217169"/>
                <a:gd name="connsiteY232" fmla="*/ 158510 h 262957"/>
                <a:gd name="connsiteX233" fmla="*/ 35242 w 217169"/>
                <a:gd name="connsiteY233" fmla="*/ 157557 h 262957"/>
                <a:gd name="connsiteX234" fmla="*/ 34290 w 217169"/>
                <a:gd name="connsiteY234" fmla="*/ 156605 h 262957"/>
                <a:gd name="connsiteX235" fmla="*/ 34290 w 217169"/>
                <a:gd name="connsiteY235" fmla="*/ 148032 h 262957"/>
                <a:gd name="connsiteX236" fmla="*/ 35242 w 217169"/>
                <a:gd name="connsiteY236" fmla="*/ 146127 h 262957"/>
                <a:gd name="connsiteX237" fmla="*/ 32385 w 217169"/>
                <a:gd name="connsiteY237" fmla="*/ 147080 h 262957"/>
                <a:gd name="connsiteX238" fmla="*/ 28575 w 217169"/>
                <a:gd name="connsiteY238" fmla="*/ 147080 h 262957"/>
                <a:gd name="connsiteX239" fmla="*/ 24765 w 217169"/>
                <a:gd name="connsiteY239" fmla="*/ 146127 h 262957"/>
                <a:gd name="connsiteX240" fmla="*/ 27622 w 217169"/>
                <a:gd name="connsiteY240" fmla="*/ 148985 h 262957"/>
                <a:gd name="connsiteX241" fmla="*/ 28575 w 217169"/>
                <a:gd name="connsiteY241" fmla="*/ 149937 h 262957"/>
                <a:gd name="connsiteX242" fmla="*/ 27622 w 217169"/>
                <a:gd name="connsiteY242" fmla="*/ 150889 h 262957"/>
                <a:gd name="connsiteX243" fmla="*/ 25717 w 217169"/>
                <a:gd name="connsiteY243" fmla="*/ 149937 h 262957"/>
                <a:gd name="connsiteX244" fmla="*/ 21907 w 217169"/>
                <a:gd name="connsiteY244" fmla="*/ 147080 h 262957"/>
                <a:gd name="connsiteX245" fmla="*/ 20002 w 217169"/>
                <a:gd name="connsiteY245" fmla="*/ 147080 h 262957"/>
                <a:gd name="connsiteX246" fmla="*/ 21907 w 217169"/>
                <a:gd name="connsiteY246" fmla="*/ 148032 h 262957"/>
                <a:gd name="connsiteX247" fmla="*/ 24765 w 217169"/>
                <a:gd name="connsiteY247" fmla="*/ 156605 h 262957"/>
                <a:gd name="connsiteX248" fmla="*/ 26670 w 217169"/>
                <a:gd name="connsiteY248" fmla="*/ 171845 h 262957"/>
                <a:gd name="connsiteX249" fmla="*/ 32385 w 217169"/>
                <a:gd name="connsiteY249" fmla="*/ 169939 h 262957"/>
                <a:gd name="connsiteX250" fmla="*/ 31432 w 217169"/>
                <a:gd name="connsiteY250" fmla="*/ 166130 h 262957"/>
                <a:gd name="connsiteX251" fmla="*/ 31432 w 217169"/>
                <a:gd name="connsiteY251" fmla="*/ 163272 h 262957"/>
                <a:gd name="connsiteX252" fmla="*/ 30480 w 217169"/>
                <a:gd name="connsiteY252" fmla="*/ 159462 h 262957"/>
                <a:gd name="connsiteX253" fmla="*/ 29527 w 217169"/>
                <a:gd name="connsiteY253" fmla="*/ 158510 h 262957"/>
                <a:gd name="connsiteX254" fmla="*/ 28575 w 217169"/>
                <a:gd name="connsiteY254" fmla="*/ 159462 h 262957"/>
                <a:gd name="connsiteX255" fmla="*/ 24765 w 217169"/>
                <a:gd name="connsiteY255" fmla="*/ 164225 h 262957"/>
                <a:gd name="connsiteX256" fmla="*/ 20955 w 217169"/>
                <a:gd name="connsiteY256" fmla="*/ 168987 h 262957"/>
                <a:gd name="connsiteX257" fmla="*/ 26670 w 217169"/>
                <a:gd name="connsiteY257" fmla="*/ 171845 h 262957"/>
                <a:gd name="connsiteX258" fmla="*/ 23813 w 217169"/>
                <a:gd name="connsiteY258" fmla="*/ 127077 h 262957"/>
                <a:gd name="connsiteX259" fmla="*/ 21907 w 217169"/>
                <a:gd name="connsiteY259" fmla="*/ 126125 h 262957"/>
                <a:gd name="connsiteX260" fmla="*/ 21907 w 217169"/>
                <a:gd name="connsiteY260" fmla="*/ 127077 h 262957"/>
                <a:gd name="connsiteX261" fmla="*/ 23813 w 217169"/>
                <a:gd name="connsiteY261" fmla="*/ 127077 h 262957"/>
                <a:gd name="connsiteX262" fmla="*/ 23813 w 217169"/>
                <a:gd name="connsiteY262" fmla="*/ 127077 h 262957"/>
                <a:gd name="connsiteX263" fmla="*/ 27622 w 217169"/>
                <a:gd name="connsiteY263" fmla="*/ 193752 h 262957"/>
                <a:gd name="connsiteX264" fmla="*/ 31432 w 217169"/>
                <a:gd name="connsiteY264" fmla="*/ 195657 h 262957"/>
                <a:gd name="connsiteX265" fmla="*/ 31432 w 217169"/>
                <a:gd name="connsiteY265" fmla="*/ 192800 h 262957"/>
                <a:gd name="connsiteX266" fmla="*/ 32385 w 217169"/>
                <a:gd name="connsiteY266" fmla="*/ 190895 h 262957"/>
                <a:gd name="connsiteX267" fmla="*/ 33338 w 217169"/>
                <a:gd name="connsiteY267" fmla="*/ 191847 h 262957"/>
                <a:gd name="connsiteX268" fmla="*/ 33338 w 217169"/>
                <a:gd name="connsiteY268" fmla="*/ 191847 h 262957"/>
                <a:gd name="connsiteX269" fmla="*/ 31432 w 217169"/>
                <a:gd name="connsiteY269" fmla="*/ 190895 h 262957"/>
                <a:gd name="connsiteX270" fmla="*/ 27622 w 217169"/>
                <a:gd name="connsiteY270" fmla="*/ 193752 h 262957"/>
                <a:gd name="connsiteX271" fmla="*/ 23813 w 217169"/>
                <a:gd name="connsiteY271" fmla="*/ 188037 h 262957"/>
                <a:gd name="connsiteX272" fmla="*/ 22860 w 217169"/>
                <a:gd name="connsiteY272" fmla="*/ 187085 h 262957"/>
                <a:gd name="connsiteX273" fmla="*/ 21907 w 217169"/>
                <a:gd name="connsiteY273" fmla="*/ 188037 h 262957"/>
                <a:gd name="connsiteX274" fmla="*/ 27622 w 217169"/>
                <a:gd name="connsiteY274" fmla="*/ 193752 h 262957"/>
                <a:gd name="connsiteX275" fmla="*/ 27622 w 217169"/>
                <a:gd name="connsiteY275" fmla="*/ 176607 h 262957"/>
                <a:gd name="connsiteX276" fmla="*/ 29527 w 217169"/>
                <a:gd name="connsiteY276" fmla="*/ 176607 h 262957"/>
                <a:gd name="connsiteX277" fmla="*/ 28575 w 217169"/>
                <a:gd name="connsiteY277" fmla="*/ 174702 h 262957"/>
                <a:gd name="connsiteX278" fmla="*/ 26670 w 217169"/>
                <a:gd name="connsiteY278" fmla="*/ 173750 h 262957"/>
                <a:gd name="connsiteX279" fmla="*/ 22860 w 217169"/>
                <a:gd name="connsiteY279" fmla="*/ 174702 h 262957"/>
                <a:gd name="connsiteX280" fmla="*/ 22860 w 217169"/>
                <a:gd name="connsiteY280" fmla="*/ 175655 h 262957"/>
                <a:gd name="connsiteX281" fmla="*/ 25717 w 217169"/>
                <a:gd name="connsiteY281" fmla="*/ 174702 h 262957"/>
                <a:gd name="connsiteX282" fmla="*/ 25717 w 217169"/>
                <a:gd name="connsiteY282" fmla="*/ 174702 h 262957"/>
                <a:gd name="connsiteX283" fmla="*/ 27622 w 217169"/>
                <a:gd name="connsiteY283" fmla="*/ 176607 h 262957"/>
                <a:gd name="connsiteX284" fmla="*/ 23813 w 217169"/>
                <a:gd name="connsiteY284" fmla="*/ 134697 h 262957"/>
                <a:gd name="connsiteX285" fmla="*/ 23813 w 217169"/>
                <a:gd name="connsiteY285" fmla="*/ 134697 h 262957"/>
                <a:gd name="connsiteX286" fmla="*/ 24765 w 217169"/>
                <a:gd name="connsiteY286" fmla="*/ 136602 h 262957"/>
                <a:gd name="connsiteX287" fmla="*/ 25717 w 217169"/>
                <a:gd name="connsiteY287" fmla="*/ 135650 h 262957"/>
                <a:gd name="connsiteX288" fmla="*/ 23813 w 217169"/>
                <a:gd name="connsiteY288" fmla="*/ 134697 h 262957"/>
                <a:gd name="connsiteX289" fmla="*/ 25717 w 217169"/>
                <a:gd name="connsiteY289" fmla="*/ 168035 h 262957"/>
                <a:gd name="connsiteX290" fmla="*/ 25717 w 217169"/>
                <a:gd name="connsiteY290" fmla="*/ 167082 h 262957"/>
                <a:gd name="connsiteX291" fmla="*/ 27622 w 217169"/>
                <a:gd name="connsiteY291" fmla="*/ 165177 h 262957"/>
                <a:gd name="connsiteX292" fmla="*/ 28575 w 217169"/>
                <a:gd name="connsiteY292" fmla="*/ 166130 h 262957"/>
                <a:gd name="connsiteX293" fmla="*/ 25717 w 217169"/>
                <a:gd name="connsiteY293" fmla="*/ 168035 h 262957"/>
                <a:gd name="connsiteX294" fmla="*/ 26670 w 217169"/>
                <a:gd name="connsiteY294" fmla="*/ 207087 h 262957"/>
                <a:gd name="connsiteX295" fmla="*/ 26670 w 217169"/>
                <a:gd name="connsiteY295" fmla="*/ 207087 h 262957"/>
                <a:gd name="connsiteX296" fmla="*/ 26670 w 217169"/>
                <a:gd name="connsiteY296" fmla="*/ 207087 h 262957"/>
                <a:gd name="connsiteX297" fmla="*/ 26670 w 217169"/>
                <a:gd name="connsiteY297" fmla="*/ 207087 h 262957"/>
                <a:gd name="connsiteX298" fmla="*/ 26670 w 217169"/>
                <a:gd name="connsiteY298" fmla="*/ 207087 h 262957"/>
                <a:gd name="connsiteX299" fmla="*/ 26670 w 217169"/>
                <a:gd name="connsiteY299" fmla="*/ 68975 h 262957"/>
                <a:gd name="connsiteX300" fmla="*/ 26670 w 217169"/>
                <a:gd name="connsiteY300" fmla="*/ 68975 h 262957"/>
                <a:gd name="connsiteX301" fmla="*/ 27622 w 217169"/>
                <a:gd name="connsiteY301" fmla="*/ 68975 h 262957"/>
                <a:gd name="connsiteX302" fmla="*/ 26670 w 217169"/>
                <a:gd name="connsiteY302" fmla="*/ 68975 h 262957"/>
                <a:gd name="connsiteX303" fmla="*/ 26670 w 217169"/>
                <a:gd name="connsiteY303" fmla="*/ 68975 h 262957"/>
                <a:gd name="connsiteX304" fmla="*/ 26670 w 217169"/>
                <a:gd name="connsiteY304" fmla="*/ 182322 h 262957"/>
                <a:gd name="connsiteX305" fmla="*/ 28575 w 217169"/>
                <a:gd name="connsiteY305" fmla="*/ 185180 h 262957"/>
                <a:gd name="connsiteX306" fmla="*/ 29527 w 217169"/>
                <a:gd name="connsiteY306" fmla="*/ 184227 h 262957"/>
                <a:gd name="connsiteX307" fmla="*/ 27622 w 217169"/>
                <a:gd name="connsiteY307" fmla="*/ 181370 h 262957"/>
                <a:gd name="connsiteX308" fmla="*/ 26670 w 217169"/>
                <a:gd name="connsiteY308" fmla="*/ 182322 h 262957"/>
                <a:gd name="connsiteX309" fmla="*/ 27622 w 217169"/>
                <a:gd name="connsiteY309" fmla="*/ 131839 h 262957"/>
                <a:gd name="connsiteX310" fmla="*/ 27622 w 217169"/>
                <a:gd name="connsiteY310" fmla="*/ 131839 h 262957"/>
                <a:gd name="connsiteX311" fmla="*/ 30480 w 217169"/>
                <a:gd name="connsiteY311" fmla="*/ 131839 h 262957"/>
                <a:gd name="connsiteX312" fmla="*/ 29527 w 217169"/>
                <a:gd name="connsiteY312" fmla="*/ 130887 h 262957"/>
                <a:gd name="connsiteX313" fmla="*/ 27622 w 217169"/>
                <a:gd name="connsiteY313" fmla="*/ 131839 h 262957"/>
                <a:gd name="connsiteX314" fmla="*/ 27622 w 217169"/>
                <a:gd name="connsiteY314" fmla="*/ 121362 h 262957"/>
                <a:gd name="connsiteX315" fmla="*/ 27622 w 217169"/>
                <a:gd name="connsiteY315" fmla="*/ 121362 h 262957"/>
                <a:gd name="connsiteX316" fmla="*/ 27622 w 217169"/>
                <a:gd name="connsiteY316" fmla="*/ 121362 h 262957"/>
                <a:gd name="connsiteX317" fmla="*/ 27622 w 217169"/>
                <a:gd name="connsiteY317" fmla="*/ 121362 h 262957"/>
                <a:gd name="connsiteX318" fmla="*/ 27622 w 217169"/>
                <a:gd name="connsiteY318" fmla="*/ 121362 h 262957"/>
                <a:gd name="connsiteX319" fmla="*/ 31432 w 217169"/>
                <a:gd name="connsiteY319" fmla="*/ 86120 h 262957"/>
                <a:gd name="connsiteX320" fmla="*/ 29527 w 217169"/>
                <a:gd name="connsiteY320" fmla="*/ 86120 h 262957"/>
                <a:gd name="connsiteX321" fmla="*/ 28575 w 217169"/>
                <a:gd name="connsiteY321" fmla="*/ 85167 h 262957"/>
                <a:gd name="connsiteX322" fmla="*/ 29527 w 217169"/>
                <a:gd name="connsiteY322" fmla="*/ 84214 h 262957"/>
                <a:gd name="connsiteX323" fmla="*/ 31432 w 217169"/>
                <a:gd name="connsiteY323" fmla="*/ 84214 h 262957"/>
                <a:gd name="connsiteX324" fmla="*/ 33338 w 217169"/>
                <a:gd name="connsiteY324" fmla="*/ 84214 h 262957"/>
                <a:gd name="connsiteX325" fmla="*/ 31432 w 217169"/>
                <a:gd name="connsiteY325" fmla="*/ 86120 h 262957"/>
                <a:gd name="connsiteX326" fmla="*/ 63817 w 217169"/>
                <a:gd name="connsiteY326" fmla="*/ 225185 h 262957"/>
                <a:gd name="connsiteX327" fmla="*/ 65722 w 217169"/>
                <a:gd name="connsiteY327" fmla="*/ 221375 h 262957"/>
                <a:gd name="connsiteX328" fmla="*/ 61913 w 217169"/>
                <a:gd name="connsiteY328" fmla="*/ 222327 h 262957"/>
                <a:gd name="connsiteX329" fmla="*/ 60007 w 217169"/>
                <a:gd name="connsiteY329" fmla="*/ 222327 h 262957"/>
                <a:gd name="connsiteX330" fmla="*/ 60007 w 217169"/>
                <a:gd name="connsiteY330" fmla="*/ 221375 h 262957"/>
                <a:gd name="connsiteX331" fmla="*/ 58102 w 217169"/>
                <a:gd name="connsiteY331" fmla="*/ 218517 h 262957"/>
                <a:gd name="connsiteX332" fmla="*/ 53340 w 217169"/>
                <a:gd name="connsiteY332" fmla="*/ 213755 h 262957"/>
                <a:gd name="connsiteX333" fmla="*/ 53340 w 217169"/>
                <a:gd name="connsiteY333" fmla="*/ 211850 h 262957"/>
                <a:gd name="connsiteX334" fmla="*/ 56197 w 217169"/>
                <a:gd name="connsiteY334" fmla="*/ 212802 h 262957"/>
                <a:gd name="connsiteX335" fmla="*/ 56197 w 217169"/>
                <a:gd name="connsiteY335" fmla="*/ 210897 h 262957"/>
                <a:gd name="connsiteX336" fmla="*/ 57150 w 217169"/>
                <a:gd name="connsiteY336" fmla="*/ 204230 h 262957"/>
                <a:gd name="connsiteX337" fmla="*/ 56197 w 217169"/>
                <a:gd name="connsiteY337" fmla="*/ 201372 h 262957"/>
                <a:gd name="connsiteX338" fmla="*/ 54292 w 217169"/>
                <a:gd name="connsiteY338" fmla="*/ 200420 h 262957"/>
                <a:gd name="connsiteX339" fmla="*/ 53340 w 217169"/>
                <a:gd name="connsiteY339" fmla="*/ 202325 h 262957"/>
                <a:gd name="connsiteX340" fmla="*/ 52388 w 217169"/>
                <a:gd name="connsiteY340" fmla="*/ 203277 h 262957"/>
                <a:gd name="connsiteX341" fmla="*/ 51435 w 217169"/>
                <a:gd name="connsiteY341" fmla="*/ 202325 h 262957"/>
                <a:gd name="connsiteX342" fmla="*/ 50482 w 217169"/>
                <a:gd name="connsiteY342" fmla="*/ 203277 h 262957"/>
                <a:gd name="connsiteX343" fmla="*/ 51435 w 217169"/>
                <a:gd name="connsiteY343" fmla="*/ 202325 h 262957"/>
                <a:gd name="connsiteX344" fmla="*/ 51435 w 217169"/>
                <a:gd name="connsiteY344" fmla="*/ 202325 h 262957"/>
                <a:gd name="connsiteX345" fmla="*/ 51435 w 217169"/>
                <a:gd name="connsiteY345" fmla="*/ 202325 h 262957"/>
                <a:gd name="connsiteX346" fmla="*/ 52388 w 217169"/>
                <a:gd name="connsiteY346" fmla="*/ 198514 h 262957"/>
                <a:gd name="connsiteX347" fmla="*/ 52388 w 217169"/>
                <a:gd name="connsiteY347" fmla="*/ 195657 h 262957"/>
                <a:gd name="connsiteX348" fmla="*/ 50482 w 217169"/>
                <a:gd name="connsiteY348" fmla="*/ 196610 h 262957"/>
                <a:gd name="connsiteX349" fmla="*/ 47625 w 217169"/>
                <a:gd name="connsiteY349" fmla="*/ 196610 h 262957"/>
                <a:gd name="connsiteX350" fmla="*/ 47625 w 217169"/>
                <a:gd name="connsiteY350" fmla="*/ 196610 h 262957"/>
                <a:gd name="connsiteX351" fmla="*/ 49530 w 217169"/>
                <a:gd name="connsiteY351" fmla="*/ 194705 h 262957"/>
                <a:gd name="connsiteX352" fmla="*/ 52388 w 217169"/>
                <a:gd name="connsiteY352" fmla="*/ 186132 h 262957"/>
                <a:gd name="connsiteX353" fmla="*/ 53340 w 217169"/>
                <a:gd name="connsiteY353" fmla="*/ 183275 h 262957"/>
                <a:gd name="connsiteX354" fmla="*/ 56197 w 217169"/>
                <a:gd name="connsiteY354" fmla="*/ 183275 h 262957"/>
                <a:gd name="connsiteX355" fmla="*/ 58102 w 217169"/>
                <a:gd name="connsiteY355" fmla="*/ 182322 h 262957"/>
                <a:gd name="connsiteX356" fmla="*/ 56197 w 217169"/>
                <a:gd name="connsiteY356" fmla="*/ 182322 h 262957"/>
                <a:gd name="connsiteX357" fmla="*/ 49530 w 217169"/>
                <a:gd name="connsiteY357" fmla="*/ 179464 h 262957"/>
                <a:gd name="connsiteX358" fmla="*/ 49530 w 217169"/>
                <a:gd name="connsiteY358" fmla="*/ 175655 h 262957"/>
                <a:gd name="connsiteX359" fmla="*/ 46672 w 217169"/>
                <a:gd name="connsiteY359" fmla="*/ 172797 h 262957"/>
                <a:gd name="connsiteX360" fmla="*/ 44767 w 217169"/>
                <a:gd name="connsiteY360" fmla="*/ 171845 h 262957"/>
                <a:gd name="connsiteX361" fmla="*/ 40957 w 217169"/>
                <a:gd name="connsiteY361" fmla="*/ 167082 h 262957"/>
                <a:gd name="connsiteX362" fmla="*/ 40957 w 217169"/>
                <a:gd name="connsiteY362" fmla="*/ 164225 h 262957"/>
                <a:gd name="connsiteX363" fmla="*/ 41910 w 217169"/>
                <a:gd name="connsiteY363" fmla="*/ 167082 h 262957"/>
                <a:gd name="connsiteX364" fmla="*/ 42863 w 217169"/>
                <a:gd name="connsiteY364" fmla="*/ 167082 h 262957"/>
                <a:gd name="connsiteX365" fmla="*/ 42863 w 217169"/>
                <a:gd name="connsiteY365" fmla="*/ 165177 h 262957"/>
                <a:gd name="connsiteX366" fmla="*/ 41910 w 217169"/>
                <a:gd name="connsiteY366" fmla="*/ 164225 h 262957"/>
                <a:gd name="connsiteX367" fmla="*/ 42863 w 217169"/>
                <a:gd name="connsiteY367" fmla="*/ 163272 h 262957"/>
                <a:gd name="connsiteX368" fmla="*/ 42863 w 217169"/>
                <a:gd name="connsiteY368" fmla="*/ 161367 h 262957"/>
                <a:gd name="connsiteX369" fmla="*/ 41910 w 217169"/>
                <a:gd name="connsiteY369" fmla="*/ 162320 h 262957"/>
                <a:gd name="connsiteX370" fmla="*/ 41910 w 217169"/>
                <a:gd name="connsiteY370" fmla="*/ 163272 h 262957"/>
                <a:gd name="connsiteX371" fmla="*/ 40005 w 217169"/>
                <a:gd name="connsiteY371" fmla="*/ 163272 h 262957"/>
                <a:gd name="connsiteX372" fmla="*/ 35242 w 217169"/>
                <a:gd name="connsiteY372" fmla="*/ 161367 h 262957"/>
                <a:gd name="connsiteX373" fmla="*/ 34290 w 217169"/>
                <a:gd name="connsiteY373" fmla="*/ 162320 h 262957"/>
                <a:gd name="connsiteX374" fmla="*/ 36195 w 217169"/>
                <a:gd name="connsiteY374" fmla="*/ 168035 h 262957"/>
                <a:gd name="connsiteX375" fmla="*/ 37147 w 217169"/>
                <a:gd name="connsiteY375" fmla="*/ 171845 h 262957"/>
                <a:gd name="connsiteX376" fmla="*/ 40005 w 217169"/>
                <a:gd name="connsiteY376" fmla="*/ 171845 h 262957"/>
                <a:gd name="connsiteX377" fmla="*/ 40957 w 217169"/>
                <a:gd name="connsiteY377" fmla="*/ 174702 h 262957"/>
                <a:gd name="connsiteX378" fmla="*/ 43815 w 217169"/>
                <a:gd name="connsiteY378" fmla="*/ 176607 h 262957"/>
                <a:gd name="connsiteX379" fmla="*/ 44767 w 217169"/>
                <a:gd name="connsiteY379" fmla="*/ 177560 h 262957"/>
                <a:gd name="connsiteX380" fmla="*/ 42863 w 217169"/>
                <a:gd name="connsiteY380" fmla="*/ 180417 h 262957"/>
                <a:gd name="connsiteX381" fmla="*/ 38100 w 217169"/>
                <a:gd name="connsiteY381" fmla="*/ 175655 h 262957"/>
                <a:gd name="connsiteX382" fmla="*/ 38100 w 217169"/>
                <a:gd name="connsiteY382" fmla="*/ 173750 h 262957"/>
                <a:gd name="connsiteX383" fmla="*/ 31432 w 217169"/>
                <a:gd name="connsiteY383" fmla="*/ 176607 h 262957"/>
                <a:gd name="connsiteX384" fmla="*/ 29527 w 217169"/>
                <a:gd name="connsiteY384" fmla="*/ 177560 h 262957"/>
                <a:gd name="connsiteX385" fmla="*/ 30480 w 217169"/>
                <a:gd name="connsiteY385" fmla="*/ 181370 h 262957"/>
                <a:gd name="connsiteX386" fmla="*/ 33338 w 217169"/>
                <a:gd name="connsiteY386" fmla="*/ 182322 h 262957"/>
                <a:gd name="connsiteX387" fmla="*/ 35242 w 217169"/>
                <a:gd name="connsiteY387" fmla="*/ 182322 h 262957"/>
                <a:gd name="connsiteX388" fmla="*/ 38100 w 217169"/>
                <a:gd name="connsiteY388" fmla="*/ 185180 h 262957"/>
                <a:gd name="connsiteX389" fmla="*/ 38100 w 217169"/>
                <a:gd name="connsiteY389" fmla="*/ 186132 h 262957"/>
                <a:gd name="connsiteX390" fmla="*/ 35242 w 217169"/>
                <a:gd name="connsiteY390" fmla="*/ 185180 h 262957"/>
                <a:gd name="connsiteX391" fmla="*/ 30480 w 217169"/>
                <a:gd name="connsiteY391" fmla="*/ 186132 h 262957"/>
                <a:gd name="connsiteX392" fmla="*/ 27622 w 217169"/>
                <a:gd name="connsiteY392" fmla="*/ 186132 h 262957"/>
                <a:gd name="connsiteX393" fmla="*/ 27622 w 217169"/>
                <a:gd name="connsiteY393" fmla="*/ 187085 h 262957"/>
                <a:gd name="connsiteX394" fmla="*/ 30480 w 217169"/>
                <a:gd name="connsiteY394" fmla="*/ 187085 h 262957"/>
                <a:gd name="connsiteX395" fmla="*/ 30480 w 217169"/>
                <a:gd name="connsiteY395" fmla="*/ 187085 h 262957"/>
                <a:gd name="connsiteX396" fmla="*/ 35242 w 217169"/>
                <a:gd name="connsiteY396" fmla="*/ 190895 h 262957"/>
                <a:gd name="connsiteX397" fmla="*/ 36195 w 217169"/>
                <a:gd name="connsiteY397" fmla="*/ 193752 h 262957"/>
                <a:gd name="connsiteX398" fmla="*/ 36195 w 217169"/>
                <a:gd name="connsiteY398" fmla="*/ 194705 h 262957"/>
                <a:gd name="connsiteX399" fmla="*/ 34290 w 217169"/>
                <a:gd name="connsiteY399" fmla="*/ 192800 h 262957"/>
                <a:gd name="connsiteX400" fmla="*/ 33338 w 217169"/>
                <a:gd name="connsiteY400" fmla="*/ 194705 h 262957"/>
                <a:gd name="connsiteX401" fmla="*/ 35242 w 217169"/>
                <a:gd name="connsiteY401" fmla="*/ 198514 h 262957"/>
                <a:gd name="connsiteX402" fmla="*/ 36195 w 217169"/>
                <a:gd name="connsiteY402" fmla="*/ 201372 h 262957"/>
                <a:gd name="connsiteX403" fmla="*/ 34290 w 217169"/>
                <a:gd name="connsiteY403" fmla="*/ 201372 h 262957"/>
                <a:gd name="connsiteX404" fmla="*/ 27622 w 217169"/>
                <a:gd name="connsiteY404" fmla="*/ 200420 h 262957"/>
                <a:gd name="connsiteX405" fmla="*/ 26670 w 217169"/>
                <a:gd name="connsiteY405" fmla="*/ 201372 h 262957"/>
                <a:gd name="connsiteX406" fmla="*/ 27622 w 217169"/>
                <a:gd name="connsiteY406" fmla="*/ 202325 h 262957"/>
                <a:gd name="connsiteX407" fmla="*/ 39052 w 217169"/>
                <a:gd name="connsiteY407" fmla="*/ 208992 h 262957"/>
                <a:gd name="connsiteX408" fmla="*/ 38100 w 217169"/>
                <a:gd name="connsiteY408" fmla="*/ 211850 h 262957"/>
                <a:gd name="connsiteX409" fmla="*/ 41910 w 217169"/>
                <a:gd name="connsiteY409" fmla="*/ 212802 h 262957"/>
                <a:gd name="connsiteX410" fmla="*/ 40957 w 217169"/>
                <a:gd name="connsiteY410" fmla="*/ 215660 h 262957"/>
                <a:gd name="connsiteX411" fmla="*/ 41910 w 217169"/>
                <a:gd name="connsiteY411" fmla="*/ 215660 h 262957"/>
                <a:gd name="connsiteX412" fmla="*/ 41910 w 217169"/>
                <a:gd name="connsiteY412" fmla="*/ 212802 h 262957"/>
                <a:gd name="connsiteX413" fmla="*/ 46672 w 217169"/>
                <a:gd name="connsiteY413" fmla="*/ 213755 h 262957"/>
                <a:gd name="connsiteX414" fmla="*/ 49530 w 217169"/>
                <a:gd name="connsiteY414" fmla="*/ 212802 h 262957"/>
                <a:gd name="connsiteX415" fmla="*/ 51435 w 217169"/>
                <a:gd name="connsiteY415" fmla="*/ 215660 h 262957"/>
                <a:gd name="connsiteX416" fmla="*/ 49530 w 217169"/>
                <a:gd name="connsiteY416" fmla="*/ 216612 h 262957"/>
                <a:gd name="connsiteX417" fmla="*/ 47625 w 217169"/>
                <a:gd name="connsiteY417" fmla="*/ 218517 h 262957"/>
                <a:gd name="connsiteX418" fmla="*/ 46672 w 217169"/>
                <a:gd name="connsiteY418" fmla="*/ 222327 h 262957"/>
                <a:gd name="connsiteX419" fmla="*/ 49530 w 217169"/>
                <a:gd name="connsiteY419" fmla="*/ 226137 h 262957"/>
                <a:gd name="connsiteX420" fmla="*/ 51435 w 217169"/>
                <a:gd name="connsiteY420" fmla="*/ 226137 h 262957"/>
                <a:gd name="connsiteX421" fmla="*/ 56197 w 217169"/>
                <a:gd name="connsiteY421" fmla="*/ 224232 h 262957"/>
                <a:gd name="connsiteX422" fmla="*/ 58102 w 217169"/>
                <a:gd name="connsiteY422" fmla="*/ 226137 h 262957"/>
                <a:gd name="connsiteX423" fmla="*/ 55245 w 217169"/>
                <a:gd name="connsiteY423" fmla="*/ 227089 h 262957"/>
                <a:gd name="connsiteX424" fmla="*/ 53340 w 217169"/>
                <a:gd name="connsiteY424" fmla="*/ 228042 h 262957"/>
                <a:gd name="connsiteX425" fmla="*/ 55245 w 217169"/>
                <a:gd name="connsiteY425" fmla="*/ 229947 h 262957"/>
                <a:gd name="connsiteX426" fmla="*/ 60007 w 217169"/>
                <a:gd name="connsiteY426" fmla="*/ 228042 h 262957"/>
                <a:gd name="connsiteX427" fmla="*/ 63817 w 217169"/>
                <a:gd name="connsiteY427" fmla="*/ 225185 h 262957"/>
                <a:gd name="connsiteX428" fmla="*/ 32385 w 217169"/>
                <a:gd name="connsiteY428" fmla="*/ 96597 h 262957"/>
                <a:gd name="connsiteX429" fmla="*/ 29527 w 217169"/>
                <a:gd name="connsiteY429" fmla="*/ 97550 h 262957"/>
                <a:gd name="connsiteX430" fmla="*/ 29527 w 217169"/>
                <a:gd name="connsiteY430" fmla="*/ 97550 h 262957"/>
                <a:gd name="connsiteX431" fmla="*/ 30480 w 217169"/>
                <a:gd name="connsiteY431" fmla="*/ 95645 h 262957"/>
                <a:gd name="connsiteX432" fmla="*/ 32385 w 217169"/>
                <a:gd name="connsiteY432" fmla="*/ 93739 h 262957"/>
                <a:gd name="connsiteX433" fmla="*/ 32385 w 217169"/>
                <a:gd name="connsiteY433" fmla="*/ 96597 h 262957"/>
                <a:gd name="connsiteX434" fmla="*/ 29527 w 217169"/>
                <a:gd name="connsiteY434" fmla="*/ 56592 h 262957"/>
                <a:gd name="connsiteX435" fmla="*/ 36195 w 217169"/>
                <a:gd name="connsiteY435" fmla="*/ 59450 h 262957"/>
                <a:gd name="connsiteX436" fmla="*/ 37147 w 217169"/>
                <a:gd name="connsiteY436" fmla="*/ 58497 h 262957"/>
                <a:gd name="connsiteX437" fmla="*/ 37147 w 217169"/>
                <a:gd name="connsiteY437" fmla="*/ 57545 h 262957"/>
                <a:gd name="connsiteX438" fmla="*/ 33338 w 217169"/>
                <a:gd name="connsiteY438" fmla="*/ 53735 h 262957"/>
                <a:gd name="connsiteX439" fmla="*/ 29527 w 217169"/>
                <a:gd name="connsiteY439" fmla="*/ 56592 h 262957"/>
                <a:gd name="connsiteX440" fmla="*/ 29527 w 217169"/>
                <a:gd name="connsiteY440" fmla="*/ 56592 h 262957"/>
                <a:gd name="connsiteX441" fmla="*/ 31432 w 217169"/>
                <a:gd name="connsiteY441" fmla="*/ 207087 h 262957"/>
                <a:gd name="connsiteX442" fmla="*/ 31432 w 217169"/>
                <a:gd name="connsiteY442" fmla="*/ 207087 h 262957"/>
                <a:gd name="connsiteX443" fmla="*/ 31432 w 217169"/>
                <a:gd name="connsiteY443" fmla="*/ 207087 h 262957"/>
                <a:gd name="connsiteX444" fmla="*/ 31432 w 217169"/>
                <a:gd name="connsiteY444" fmla="*/ 207087 h 262957"/>
                <a:gd name="connsiteX445" fmla="*/ 31432 w 217169"/>
                <a:gd name="connsiteY445" fmla="*/ 207087 h 262957"/>
                <a:gd name="connsiteX446" fmla="*/ 32385 w 217169"/>
                <a:gd name="connsiteY446" fmla="*/ 116600 h 262957"/>
                <a:gd name="connsiteX447" fmla="*/ 30480 w 217169"/>
                <a:gd name="connsiteY447" fmla="*/ 117552 h 262957"/>
                <a:gd name="connsiteX448" fmla="*/ 32385 w 217169"/>
                <a:gd name="connsiteY448" fmla="*/ 118505 h 262957"/>
                <a:gd name="connsiteX449" fmla="*/ 32385 w 217169"/>
                <a:gd name="connsiteY449" fmla="*/ 116600 h 262957"/>
                <a:gd name="connsiteX450" fmla="*/ 32385 w 217169"/>
                <a:gd name="connsiteY450" fmla="*/ 116600 h 262957"/>
                <a:gd name="connsiteX451" fmla="*/ 32385 w 217169"/>
                <a:gd name="connsiteY451" fmla="*/ 120410 h 262957"/>
                <a:gd name="connsiteX452" fmla="*/ 32385 w 217169"/>
                <a:gd name="connsiteY452" fmla="*/ 120410 h 262957"/>
                <a:gd name="connsiteX453" fmla="*/ 32385 w 217169"/>
                <a:gd name="connsiteY453" fmla="*/ 120410 h 262957"/>
                <a:gd name="connsiteX454" fmla="*/ 32385 w 217169"/>
                <a:gd name="connsiteY454" fmla="*/ 120410 h 262957"/>
                <a:gd name="connsiteX455" fmla="*/ 32385 w 217169"/>
                <a:gd name="connsiteY455" fmla="*/ 120410 h 262957"/>
                <a:gd name="connsiteX456" fmla="*/ 32385 w 217169"/>
                <a:gd name="connsiteY456" fmla="*/ 99455 h 262957"/>
                <a:gd name="connsiteX457" fmla="*/ 32385 w 217169"/>
                <a:gd name="connsiteY457" fmla="*/ 99455 h 262957"/>
                <a:gd name="connsiteX458" fmla="*/ 32385 w 217169"/>
                <a:gd name="connsiteY458" fmla="*/ 99455 h 262957"/>
                <a:gd name="connsiteX459" fmla="*/ 32385 w 217169"/>
                <a:gd name="connsiteY459" fmla="*/ 99455 h 262957"/>
                <a:gd name="connsiteX460" fmla="*/ 32385 w 217169"/>
                <a:gd name="connsiteY460" fmla="*/ 99455 h 262957"/>
                <a:gd name="connsiteX461" fmla="*/ 33338 w 217169"/>
                <a:gd name="connsiteY461" fmla="*/ 138507 h 262957"/>
                <a:gd name="connsiteX462" fmla="*/ 33338 w 217169"/>
                <a:gd name="connsiteY462" fmla="*/ 138507 h 262957"/>
                <a:gd name="connsiteX463" fmla="*/ 33338 w 217169"/>
                <a:gd name="connsiteY463" fmla="*/ 137555 h 262957"/>
                <a:gd name="connsiteX464" fmla="*/ 33338 w 217169"/>
                <a:gd name="connsiteY464" fmla="*/ 138507 h 262957"/>
                <a:gd name="connsiteX465" fmla="*/ 33338 w 217169"/>
                <a:gd name="connsiteY465" fmla="*/ 138507 h 262957"/>
                <a:gd name="connsiteX466" fmla="*/ 36195 w 217169"/>
                <a:gd name="connsiteY466" fmla="*/ 149937 h 262957"/>
                <a:gd name="connsiteX467" fmla="*/ 35242 w 217169"/>
                <a:gd name="connsiteY467" fmla="*/ 148032 h 262957"/>
                <a:gd name="connsiteX468" fmla="*/ 34290 w 217169"/>
                <a:gd name="connsiteY468" fmla="*/ 148985 h 262957"/>
                <a:gd name="connsiteX469" fmla="*/ 35242 w 217169"/>
                <a:gd name="connsiteY469" fmla="*/ 150889 h 262957"/>
                <a:gd name="connsiteX470" fmla="*/ 36195 w 217169"/>
                <a:gd name="connsiteY470" fmla="*/ 149937 h 262957"/>
                <a:gd name="connsiteX471" fmla="*/ 35242 w 217169"/>
                <a:gd name="connsiteY471" fmla="*/ 128030 h 262957"/>
                <a:gd name="connsiteX472" fmla="*/ 35242 w 217169"/>
                <a:gd name="connsiteY472" fmla="*/ 128030 h 262957"/>
                <a:gd name="connsiteX473" fmla="*/ 35242 w 217169"/>
                <a:gd name="connsiteY473" fmla="*/ 128030 h 262957"/>
                <a:gd name="connsiteX474" fmla="*/ 35242 w 217169"/>
                <a:gd name="connsiteY474" fmla="*/ 128030 h 262957"/>
                <a:gd name="connsiteX475" fmla="*/ 35242 w 217169"/>
                <a:gd name="connsiteY475" fmla="*/ 128030 h 262957"/>
                <a:gd name="connsiteX476" fmla="*/ 37147 w 217169"/>
                <a:gd name="connsiteY476" fmla="*/ 123267 h 262957"/>
                <a:gd name="connsiteX477" fmla="*/ 37147 w 217169"/>
                <a:gd name="connsiteY477" fmla="*/ 123267 h 262957"/>
                <a:gd name="connsiteX478" fmla="*/ 35242 w 217169"/>
                <a:gd name="connsiteY478" fmla="*/ 123267 h 262957"/>
                <a:gd name="connsiteX479" fmla="*/ 37147 w 217169"/>
                <a:gd name="connsiteY479" fmla="*/ 123267 h 262957"/>
                <a:gd name="connsiteX480" fmla="*/ 37147 w 217169"/>
                <a:gd name="connsiteY480" fmla="*/ 123267 h 262957"/>
                <a:gd name="connsiteX481" fmla="*/ 36195 w 217169"/>
                <a:gd name="connsiteY481" fmla="*/ 70880 h 262957"/>
                <a:gd name="connsiteX482" fmla="*/ 38100 w 217169"/>
                <a:gd name="connsiteY482" fmla="*/ 68975 h 262957"/>
                <a:gd name="connsiteX483" fmla="*/ 36195 w 217169"/>
                <a:gd name="connsiteY483" fmla="*/ 70880 h 262957"/>
                <a:gd name="connsiteX484" fmla="*/ 37147 w 217169"/>
                <a:gd name="connsiteY484" fmla="*/ 133745 h 262957"/>
                <a:gd name="connsiteX485" fmla="*/ 37147 w 217169"/>
                <a:gd name="connsiteY485" fmla="*/ 133745 h 262957"/>
                <a:gd name="connsiteX486" fmla="*/ 37147 w 217169"/>
                <a:gd name="connsiteY486" fmla="*/ 133745 h 262957"/>
                <a:gd name="connsiteX487" fmla="*/ 37147 w 217169"/>
                <a:gd name="connsiteY487" fmla="*/ 133745 h 262957"/>
                <a:gd name="connsiteX488" fmla="*/ 37147 w 217169"/>
                <a:gd name="connsiteY488" fmla="*/ 133745 h 262957"/>
                <a:gd name="connsiteX489" fmla="*/ 37147 w 217169"/>
                <a:gd name="connsiteY489" fmla="*/ 120410 h 262957"/>
                <a:gd name="connsiteX490" fmla="*/ 40005 w 217169"/>
                <a:gd name="connsiteY490" fmla="*/ 120410 h 262957"/>
                <a:gd name="connsiteX491" fmla="*/ 40005 w 217169"/>
                <a:gd name="connsiteY491" fmla="*/ 117552 h 262957"/>
                <a:gd name="connsiteX492" fmla="*/ 38100 w 217169"/>
                <a:gd name="connsiteY492" fmla="*/ 115647 h 262957"/>
                <a:gd name="connsiteX493" fmla="*/ 38100 w 217169"/>
                <a:gd name="connsiteY493" fmla="*/ 113742 h 262957"/>
                <a:gd name="connsiteX494" fmla="*/ 37147 w 217169"/>
                <a:gd name="connsiteY494" fmla="*/ 113742 h 262957"/>
                <a:gd name="connsiteX495" fmla="*/ 38100 w 217169"/>
                <a:gd name="connsiteY495" fmla="*/ 115647 h 262957"/>
                <a:gd name="connsiteX496" fmla="*/ 37147 w 217169"/>
                <a:gd name="connsiteY496" fmla="*/ 117552 h 262957"/>
                <a:gd name="connsiteX497" fmla="*/ 37147 w 217169"/>
                <a:gd name="connsiteY497" fmla="*/ 120410 h 262957"/>
                <a:gd name="connsiteX498" fmla="*/ 40957 w 217169"/>
                <a:gd name="connsiteY498" fmla="*/ 66117 h 262957"/>
                <a:gd name="connsiteX499" fmla="*/ 38100 w 217169"/>
                <a:gd name="connsiteY499" fmla="*/ 68975 h 262957"/>
                <a:gd name="connsiteX500" fmla="*/ 37147 w 217169"/>
                <a:gd name="connsiteY500" fmla="*/ 66117 h 262957"/>
                <a:gd name="connsiteX501" fmla="*/ 40957 w 217169"/>
                <a:gd name="connsiteY501" fmla="*/ 66117 h 262957"/>
                <a:gd name="connsiteX502" fmla="*/ 37147 w 217169"/>
                <a:gd name="connsiteY502" fmla="*/ 157557 h 262957"/>
                <a:gd name="connsiteX503" fmla="*/ 37147 w 217169"/>
                <a:gd name="connsiteY503" fmla="*/ 157557 h 262957"/>
                <a:gd name="connsiteX504" fmla="*/ 41910 w 217169"/>
                <a:gd name="connsiteY504" fmla="*/ 156605 h 262957"/>
                <a:gd name="connsiteX505" fmla="*/ 46672 w 217169"/>
                <a:gd name="connsiteY505" fmla="*/ 151842 h 262957"/>
                <a:gd name="connsiteX506" fmla="*/ 45720 w 217169"/>
                <a:gd name="connsiteY506" fmla="*/ 150889 h 262957"/>
                <a:gd name="connsiteX507" fmla="*/ 44767 w 217169"/>
                <a:gd name="connsiteY507" fmla="*/ 151842 h 262957"/>
                <a:gd name="connsiteX508" fmla="*/ 40957 w 217169"/>
                <a:gd name="connsiteY508" fmla="*/ 157557 h 262957"/>
                <a:gd name="connsiteX509" fmla="*/ 37147 w 217169"/>
                <a:gd name="connsiteY509" fmla="*/ 157557 h 262957"/>
                <a:gd name="connsiteX510" fmla="*/ 37147 w 217169"/>
                <a:gd name="connsiteY510" fmla="*/ 157557 h 262957"/>
                <a:gd name="connsiteX511" fmla="*/ 38100 w 217169"/>
                <a:gd name="connsiteY511" fmla="*/ 54687 h 262957"/>
                <a:gd name="connsiteX512" fmla="*/ 39052 w 217169"/>
                <a:gd name="connsiteY512" fmla="*/ 54687 h 262957"/>
                <a:gd name="connsiteX513" fmla="*/ 38100 w 217169"/>
                <a:gd name="connsiteY513" fmla="*/ 52782 h 262957"/>
                <a:gd name="connsiteX514" fmla="*/ 37147 w 217169"/>
                <a:gd name="connsiteY514" fmla="*/ 52782 h 262957"/>
                <a:gd name="connsiteX515" fmla="*/ 38100 w 217169"/>
                <a:gd name="connsiteY515" fmla="*/ 54687 h 262957"/>
                <a:gd name="connsiteX516" fmla="*/ 38100 w 217169"/>
                <a:gd name="connsiteY516" fmla="*/ 108027 h 262957"/>
                <a:gd name="connsiteX517" fmla="*/ 40005 w 217169"/>
                <a:gd name="connsiteY517" fmla="*/ 111837 h 262957"/>
                <a:gd name="connsiteX518" fmla="*/ 40957 w 217169"/>
                <a:gd name="connsiteY518" fmla="*/ 110885 h 262957"/>
                <a:gd name="connsiteX519" fmla="*/ 38100 w 217169"/>
                <a:gd name="connsiteY519" fmla="*/ 108027 h 262957"/>
                <a:gd name="connsiteX520" fmla="*/ 38100 w 217169"/>
                <a:gd name="connsiteY520" fmla="*/ 108027 h 262957"/>
                <a:gd name="connsiteX521" fmla="*/ 42863 w 217169"/>
                <a:gd name="connsiteY521" fmla="*/ 145175 h 262957"/>
                <a:gd name="connsiteX522" fmla="*/ 40005 w 217169"/>
                <a:gd name="connsiteY522" fmla="*/ 144222 h 262957"/>
                <a:gd name="connsiteX523" fmla="*/ 38100 w 217169"/>
                <a:gd name="connsiteY523" fmla="*/ 145175 h 262957"/>
                <a:gd name="connsiteX524" fmla="*/ 40005 w 217169"/>
                <a:gd name="connsiteY524" fmla="*/ 146127 h 262957"/>
                <a:gd name="connsiteX525" fmla="*/ 41910 w 217169"/>
                <a:gd name="connsiteY525" fmla="*/ 147080 h 262957"/>
                <a:gd name="connsiteX526" fmla="*/ 43815 w 217169"/>
                <a:gd name="connsiteY526" fmla="*/ 148032 h 262957"/>
                <a:gd name="connsiteX527" fmla="*/ 44767 w 217169"/>
                <a:gd name="connsiteY527" fmla="*/ 146127 h 262957"/>
                <a:gd name="connsiteX528" fmla="*/ 42863 w 217169"/>
                <a:gd name="connsiteY528" fmla="*/ 145175 h 262957"/>
                <a:gd name="connsiteX529" fmla="*/ 38100 w 217169"/>
                <a:gd name="connsiteY529" fmla="*/ 195657 h 262957"/>
                <a:gd name="connsiteX530" fmla="*/ 40957 w 217169"/>
                <a:gd name="connsiteY530" fmla="*/ 198514 h 262957"/>
                <a:gd name="connsiteX531" fmla="*/ 38100 w 217169"/>
                <a:gd name="connsiteY531" fmla="*/ 195657 h 262957"/>
                <a:gd name="connsiteX532" fmla="*/ 40005 w 217169"/>
                <a:gd name="connsiteY532" fmla="*/ 150889 h 262957"/>
                <a:gd name="connsiteX533" fmla="*/ 40005 w 217169"/>
                <a:gd name="connsiteY533" fmla="*/ 150889 h 262957"/>
                <a:gd name="connsiteX534" fmla="*/ 40005 w 217169"/>
                <a:gd name="connsiteY534" fmla="*/ 150889 h 262957"/>
                <a:gd name="connsiteX535" fmla="*/ 40005 w 217169"/>
                <a:gd name="connsiteY535" fmla="*/ 150889 h 262957"/>
                <a:gd name="connsiteX536" fmla="*/ 40005 w 217169"/>
                <a:gd name="connsiteY536" fmla="*/ 150889 h 262957"/>
                <a:gd name="connsiteX537" fmla="*/ 42863 w 217169"/>
                <a:gd name="connsiteY537" fmla="*/ 207087 h 262957"/>
                <a:gd name="connsiteX538" fmla="*/ 40005 w 217169"/>
                <a:gd name="connsiteY538" fmla="*/ 208992 h 262957"/>
                <a:gd name="connsiteX539" fmla="*/ 41910 w 217169"/>
                <a:gd name="connsiteY539" fmla="*/ 205182 h 262957"/>
                <a:gd name="connsiteX540" fmla="*/ 42863 w 217169"/>
                <a:gd name="connsiteY540" fmla="*/ 207087 h 262957"/>
                <a:gd name="connsiteX541" fmla="*/ 41910 w 217169"/>
                <a:gd name="connsiteY541" fmla="*/ 204230 h 262957"/>
                <a:gd name="connsiteX542" fmla="*/ 41910 w 217169"/>
                <a:gd name="connsiteY542" fmla="*/ 204230 h 262957"/>
                <a:gd name="connsiteX543" fmla="*/ 41910 w 217169"/>
                <a:gd name="connsiteY543" fmla="*/ 204230 h 262957"/>
                <a:gd name="connsiteX544" fmla="*/ 41910 w 217169"/>
                <a:gd name="connsiteY544" fmla="*/ 204230 h 262957"/>
                <a:gd name="connsiteX545" fmla="*/ 41910 w 217169"/>
                <a:gd name="connsiteY545" fmla="*/ 204230 h 262957"/>
                <a:gd name="connsiteX546" fmla="*/ 46672 w 217169"/>
                <a:gd name="connsiteY546" fmla="*/ 198514 h 262957"/>
                <a:gd name="connsiteX547" fmla="*/ 46672 w 217169"/>
                <a:gd name="connsiteY547" fmla="*/ 198514 h 262957"/>
                <a:gd name="connsiteX548" fmla="*/ 46672 w 217169"/>
                <a:gd name="connsiteY548" fmla="*/ 201372 h 262957"/>
                <a:gd name="connsiteX549" fmla="*/ 45720 w 217169"/>
                <a:gd name="connsiteY549" fmla="*/ 202325 h 262957"/>
                <a:gd name="connsiteX550" fmla="*/ 40957 w 217169"/>
                <a:gd name="connsiteY550" fmla="*/ 199467 h 262957"/>
                <a:gd name="connsiteX551" fmla="*/ 46672 w 217169"/>
                <a:gd name="connsiteY551" fmla="*/ 198514 h 262957"/>
                <a:gd name="connsiteX552" fmla="*/ 44767 w 217169"/>
                <a:gd name="connsiteY552" fmla="*/ 219470 h 262957"/>
                <a:gd name="connsiteX553" fmla="*/ 44767 w 217169"/>
                <a:gd name="connsiteY553" fmla="*/ 219470 h 262957"/>
                <a:gd name="connsiteX554" fmla="*/ 41910 w 217169"/>
                <a:gd name="connsiteY554" fmla="*/ 220422 h 262957"/>
                <a:gd name="connsiteX555" fmla="*/ 41910 w 217169"/>
                <a:gd name="connsiteY555" fmla="*/ 221375 h 262957"/>
                <a:gd name="connsiteX556" fmla="*/ 44767 w 217169"/>
                <a:gd name="connsiteY556" fmla="*/ 219470 h 262957"/>
                <a:gd name="connsiteX557" fmla="*/ 43815 w 217169"/>
                <a:gd name="connsiteY557" fmla="*/ 187085 h 262957"/>
                <a:gd name="connsiteX558" fmla="*/ 47625 w 217169"/>
                <a:gd name="connsiteY558" fmla="*/ 188989 h 262957"/>
                <a:gd name="connsiteX559" fmla="*/ 48577 w 217169"/>
                <a:gd name="connsiteY559" fmla="*/ 190895 h 262957"/>
                <a:gd name="connsiteX560" fmla="*/ 47625 w 217169"/>
                <a:gd name="connsiteY560" fmla="*/ 192800 h 262957"/>
                <a:gd name="connsiteX561" fmla="*/ 46672 w 217169"/>
                <a:gd name="connsiteY561" fmla="*/ 193752 h 262957"/>
                <a:gd name="connsiteX562" fmla="*/ 42863 w 217169"/>
                <a:gd name="connsiteY562" fmla="*/ 188989 h 262957"/>
                <a:gd name="connsiteX563" fmla="*/ 43815 w 217169"/>
                <a:gd name="connsiteY563" fmla="*/ 187085 h 262957"/>
                <a:gd name="connsiteX564" fmla="*/ 42863 w 217169"/>
                <a:gd name="connsiteY564" fmla="*/ 116600 h 262957"/>
                <a:gd name="connsiteX565" fmla="*/ 42863 w 217169"/>
                <a:gd name="connsiteY565" fmla="*/ 116600 h 262957"/>
                <a:gd name="connsiteX566" fmla="*/ 44767 w 217169"/>
                <a:gd name="connsiteY566" fmla="*/ 116600 h 262957"/>
                <a:gd name="connsiteX567" fmla="*/ 46672 w 217169"/>
                <a:gd name="connsiteY567" fmla="*/ 115647 h 262957"/>
                <a:gd name="connsiteX568" fmla="*/ 46672 w 217169"/>
                <a:gd name="connsiteY568" fmla="*/ 115647 h 262957"/>
                <a:gd name="connsiteX569" fmla="*/ 45720 w 217169"/>
                <a:gd name="connsiteY569" fmla="*/ 117552 h 262957"/>
                <a:gd name="connsiteX570" fmla="*/ 42863 w 217169"/>
                <a:gd name="connsiteY570" fmla="*/ 116600 h 262957"/>
                <a:gd name="connsiteX571" fmla="*/ 42863 w 217169"/>
                <a:gd name="connsiteY571" fmla="*/ 45162 h 262957"/>
                <a:gd name="connsiteX572" fmla="*/ 43815 w 217169"/>
                <a:gd name="connsiteY572" fmla="*/ 47067 h 262957"/>
                <a:gd name="connsiteX573" fmla="*/ 44767 w 217169"/>
                <a:gd name="connsiteY573" fmla="*/ 46114 h 262957"/>
                <a:gd name="connsiteX574" fmla="*/ 42863 w 217169"/>
                <a:gd name="connsiteY574" fmla="*/ 45162 h 262957"/>
                <a:gd name="connsiteX575" fmla="*/ 42863 w 217169"/>
                <a:gd name="connsiteY575" fmla="*/ 45162 h 262957"/>
                <a:gd name="connsiteX576" fmla="*/ 43815 w 217169"/>
                <a:gd name="connsiteY576" fmla="*/ 208992 h 262957"/>
                <a:gd name="connsiteX577" fmla="*/ 42863 w 217169"/>
                <a:gd name="connsiteY577" fmla="*/ 207087 h 262957"/>
                <a:gd name="connsiteX578" fmla="*/ 43815 w 217169"/>
                <a:gd name="connsiteY578" fmla="*/ 208992 h 262957"/>
                <a:gd name="connsiteX579" fmla="*/ 43815 w 217169"/>
                <a:gd name="connsiteY579" fmla="*/ 208992 h 262957"/>
                <a:gd name="connsiteX580" fmla="*/ 43815 w 217169"/>
                <a:gd name="connsiteY580" fmla="*/ 107075 h 262957"/>
                <a:gd name="connsiteX581" fmla="*/ 45720 w 217169"/>
                <a:gd name="connsiteY581" fmla="*/ 108027 h 262957"/>
                <a:gd name="connsiteX582" fmla="*/ 46672 w 217169"/>
                <a:gd name="connsiteY582" fmla="*/ 107075 h 262957"/>
                <a:gd name="connsiteX583" fmla="*/ 44767 w 217169"/>
                <a:gd name="connsiteY583" fmla="*/ 106122 h 262957"/>
                <a:gd name="connsiteX584" fmla="*/ 43815 w 217169"/>
                <a:gd name="connsiteY584" fmla="*/ 105170 h 262957"/>
                <a:gd name="connsiteX585" fmla="*/ 43815 w 217169"/>
                <a:gd name="connsiteY585" fmla="*/ 107075 h 262957"/>
                <a:gd name="connsiteX586" fmla="*/ 44767 w 217169"/>
                <a:gd name="connsiteY586" fmla="*/ 49925 h 262957"/>
                <a:gd name="connsiteX587" fmla="*/ 44767 w 217169"/>
                <a:gd name="connsiteY587" fmla="*/ 49925 h 262957"/>
                <a:gd name="connsiteX588" fmla="*/ 45720 w 217169"/>
                <a:gd name="connsiteY588" fmla="*/ 51830 h 262957"/>
                <a:gd name="connsiteX589" fmla="*/ 46672 w 217169"/>
                <a:gd name="connsiteY589" fmla="*/ 50877 h 262957"/>
                <a:gd name="connsiteX590" fmla="*/ 44767 w 217169"/>
                <a:gd name="connsiteY590" fmla="*/ 49925 h 262957"/>
                <a:gd name="connsiteX591" fmla="*/ 45720 w 217169"/>
                <a:gd name="connsiteY591" fmla="*/ 102312 h 262957"/>
                <a:gd name="connsiteX592" fmla="*/ 45720 w 217169"/>
                <a:gd name="connsiteY592" fmla="*/ 102312 h 262957"/>
                <a:gd name="connsiteX593" fmla="*/ 45720 w 217169"/>
                <a:gd name="connsiteY593" fmla="*/ 102312 h 262957"/>
                <a:gd name="connsiteX594" fmla="*/ 45720 w 217169"/>
                <a:gd name="connsiteY594" fmla="*/ 102312 h 262957"/>
                <a:gd name="connsiteX595" fmla="*/ 47625 w 217169"/>
                <a:gd name="connsiteY595" fmla="*/ 133745 h 262957"/>
                <a:gd name="connsiteX596" fmla="*/ 45720 w 217169"/>
                <a:gd name="connsiteY596" fmla="*/ 134697 h 262957"/>
                <a:gd name="connsiteX597" fmla="*/ 45720 w 217169"/>
                <a:gd name="connsiteY597" fmla="*/ 135650 h 262957"/>
                <a:gd name="connsiteX598" fmla="*/ 47625 w 217169"/>
                <a:gd name="connsiteY598" fmla="*/ 133745 h 262957"/>
                <a:gd name="connsiteX599" fmla="*/ 47625 w 217169"/>
                <a:gd name="connsiteY599" fmla="*/ 133745 h 262957"/>
                <a:gd name="connsiteX600" fmla="*/ 47625 w 217169"/>
                <a:gd name="connsiteY600" fmla="*/ 167082 h 262957"/>
                <a:gd name="connsiteX601" fmla="*/ 48577 w 217169"/>
                <a:gd name="connsiteY601" fmla="*/ 165177 h 262957"/>
                <a:gd name="connsiteX602" fmla="*/ 48577 w 217169"/>
                <a:gd name="connsiteY602" fmla="*/ 164225 h 262957"/>
                <a:gd name="connsiteX603" fmla="*/ 44767 w 217169"/>
                <a:gd name="connsiteY603" fmla="*/ 166130 h 262957"/>
                <a:gd name="connsiteX604" fmla="*/ 47625 w 217169"/>
                <a:gd name="connsiteY604" fmla="*/ 167082 h 262957"/>
                <a:gd name="connsiteX605" fmla="*/ 50482 w 217169"/>
                <a:gd name="connsiteY605" fmla="*/ 116600 h 262957"/>
                <a:gd name="connsiteX606" fmla="*/ 50482 w 217169"/>
                <a:gd name="connsiteY606" fmla="*/ 116600 h 262957"/>
                <a:gd name="connsiteX607" fmla="*/ 46672 w 217169"/>
                <a:gd name="connsiteY607" fmla="*/ 118505 h 262957"/>
                <a:gd name="connsiteX608" fmla="*/ 47625 w 217169"/>
                <a:gd name="connsiteY608" fmla="*/ 119457 h 262957"/>
                <a:gd name="connsiteX609" fmla="*/ 50482 w 217169"/>
                <a:gd name="connsiteY609" fmla="*/ 116600 h 262957"/>
                <a:gd name="connsiteX610" fmla="*/ 48577 w 217169"/>
                <a:gd name="connsiteY610" fmla="*/ 130887 h 262957"/>
                <a:gd name="connsiteX611" fmla="*/ 49530 w 217169"/>
                <a:gd name="connsiteY611" fmla="*/ 128030 h 262957"/>
                <a:gd name="connsiteX612" fmla="*/ 48577 w 217169"/>
                <a:gd name="connsiteY612" fmla="*/ 125172 h 262957"/>
                <a:gd name="connsiteX613" fmla="*/ 47625 w 217169"/>
                <a:gd name="connsiteY613" fmla="*/ 128030 h 262957"/>
                <a:gd name="connsiteX614" fmla="*/ 48577 w 217169"/>
                <a:gd name="connsiteY614" fmla="*/ 130887 h 262957"/>
                <a:gd name="connsiteX615" fmla="*/ 50482 w 217169"/>
                <a:gd name="connsiteY615" fmla="*/ 76595 h 262957"/>
                <a:gd name="connsiteX616" fmla="*/ 47625 w 217169"/>
                <a:gd name="connsiteY616" fmla="*/ 79452 h 262957"/>
                <a:gd name="connsiteX617" fmla="*/ 48577 w 217169"/>
                <a:gd name="connsiteY617" fmla="*/ 81357 h 262957"/>
                <a:gd name="connsiteX618" fmla="*/ 50482 w 217169"/>
                <a:gd name="connsiteY618" fmla="*/ 76595 h 262957"/>
                <a:gd name="connsiteX619" fmla="*/ 50482 w 217169"/>
                <a:gd name="connsiteY619" fmla="*/ 76595 h 262957"/>
                <a:gd name="connsiteX620" fmla="*/ 49530 w 217169"/>
                <a:gd name="connsiteY620" fmla="*/ 170892 h 262957"/>
                <a:gd name="connsiteX621" fmla="*/ 49530 w 217169"/>
                <a:gd name="connsiteY621" fmla="*/ 170892 h 262957"/>
                <a:gd name="connsiteX622" fmla="*/ 48577 w 217169"/>
                <a:gd name="connsiteY622" fmla="*/ 168035 h 262957"/>
                <a:gd name="connsiteX623" fmla="*/ 49530 w 217169"/>
                <a:gd name="connsiteY623" fmla="*/ 170892 h 262957"/>
                <a:gd name="connsiteX624" fmla="*/ 52388 w 217169"/>
                <a:gd name="connsiteY624" fmla="*/ 95645 h 262957"/>
                <a:gd name="connsiteX625" fmla="*/ 52388 w 217169"/>
                <a:gd name="connsiteY625" fmla="*/ 95645 h 262957"/>
                <a:gd name="connsiteX626" fmla="*/ 49530 w 217169"/>
                <a:gd name="connsiteY626" fmla="*/ 95645 h 262957"/>
                <a:gd name="connsiteX627" fmla="*/ 51435 w 217169"/>
                <a:gd name="connsiteY627" fmla="*/ 96597 h 262957"/>
                <a:gd name="connsiteX628" fmla="*/ 52388 w 217169"/>
                <a:gd name="connsiteY628" fmla="*/ 95645 h 262957"/>
                <a:gd name="connsiteX629" fmla="*/ 51435 w 217169"/>
                <a:gd name="connsiteY629" fmla="*/ 221375 h 262957"/>
                <a:gd name="connsiteX630" fmla="*/ 50482 w 217169"/>
                <a:gd name="connsiteY630" fmla="*/ 223280 h 262957"/>
                <a:gd name="connsiteX631" fmla="*/ 49530 w 217169"/>
                <a:gd name="connsiteY631" fmla="*/ 223280 h 262957"/>
                <a:gd name="connsiteX632" fmla="*/ 51435 w 217169"/>
                <a:gd name="connsiteY632" fmla="*/ 221375 h 262957"/>
                <a:gd name="connsiteX633" fmla="*/ 51435 w 217169"/>
                <a:gd name="connsiteY633" fmla="*/ 221375 h 262957"/>
                <a:gd name="connsiteX634" fmla="*/ 50482 w 217169"/>
                <a:gd name="connsiteY634" fmla="*/ 104217 h 262957"/>
                <a:gd name="connsiteX635" fmla="*/ 51435 w 217169"/>
                <a:gd name="connsiteY635" fmla="*/ 102312 h 262957"/>
                <a:gd name="connsiteX636" fmla="*/ 50482 w 217169"/>
                <a:gd name="connsiteY636" fmla="*/ 104217 h 262957"/>
                <a:gd name="connsiteX637" fmla="*/ 50482 w 217169"/>
                <a:gd name="connsiteY637" fmla="*/ 104217 h 262957"/>
                <a:gd name="connsiteX638" fmla="*/ 50482 w 217169"/>
                <a:gd name="connsiteY638" fmla="*/ 104217 h 262957"/>
                <a:gd name="connsiteX639" fmla="*/ 51435 w 217169"/>
                <a:gd name="connsiteY639" fmla="*/ 50877 h 262957"/>
                <a:gd name="connsiteX640" fmla="*/ 51435 w 217169"/>
                <a:gd name="connsiteY640" fmla="*/ 50877 h 262957"/>
                <a:gd name="connsiteX641" fmla="*/ 51435 w 217169"/>
                <a:gd name="connsiteY641" fmla="*/ 47067 h 262957"/>
                <a:gd name="connsiteX642" fmla="*/ 50482 w 217169"/>
                <a:gd name="connsiteY642" fmla="*/ 48972 h 262957"/>
                <a:gd name="connsiteX643" fmla="*/ 51435 w 217169"/>
                <a:gd name="connsiteY643" fmla="*/ 50877 h 262957"/>
                <a:gd name="connsiteX644" fmla="*/ 52388 w 217169"/>
                <a:gd name="connsiteY644" fmla="*/ 89930 h 262957"/>
                <a:gd name="connsiteX645" fmla="*/ 52388 w 217169"/>
                <a:gd name="connsiteY645" fmla="*/ 89930 h 262957"/>
                <a:gd name="connsiteX646" fmla="*/ 49530 w 217169"/>
                <a:gd name="connsiteY646" fmla="*/ 91835 h 262957"/>
                <a:gd name="connsiteX647" fmla="*/ 50482 w 217169"/>
                <a:gd name="connsiteY647" fmla="*/ 91835 h 262957"/>
                <a:gd name="connsiteX648" fmla="*/ 52388 w 217169"/>
                <a:gd name="connsiteY648" fmla="*/ 89930 h 262957"/>
                <a:gd name="connsiteX649" fmla="*/ 51435 w 217169"/>
                <a:gd name="connsiteY649" fmla="*/ 55639 h 262957"/>
                <a:gd name="connsiteX650" fmla="*/ 51435 w 217169"/>
                <a:gd name="connsiteY650" fmla="*/ 55639 h 262957"/>
                <a:gd name="connsiteX651" fmla="*/ 55245 w 217169"/>
                <a:gd name="connsiteY651" fmla="*/ 57545 h 262957"/>
                <a:gd name="connsiteX652" fmla="*/ 54292 w 217169"/>
                <a:gd name="connsiteY652" fmla="*/ 55639 h 262957"/>
                <a:gd name="connsiteX653" fmla="*/ 51435 w 217169"/>
                <a:gd name="connsiteY653" fmla="*/ 55639 h 262957"/>
                <a:gd name="connsiteX654" fmla="*/ 51435 w 217169"/>
                <a:gd name="connsiteY654" fmla="*/ 101360 h 262957"/>
                <a:gd name="connsiteX655" fmla="*/ 53340 w 217169"/>
                <a:gd name="connsiteY655" fmla="*/ 102312 h 262957"/>
                <a:gd name="connsiteX656" fmla="*/ 53340 w 217169"/>
                <a:gd name="connsiteY656" fmla="*/ 101360 h 262957"/>
                <a:gd name="connsiteX657" fmla="*/ 51435 w 217169"/>
                <a:gd name="connsiteY657" fmla="*/ 101360 h 262957"/>
                <a:gd name="connsiteX658" fmla="*/ 54292 w 217169"/>
                <a:gd name="connsiteY658" fmla="*/ 71832 h 262957"/>
                <a:gd name="connsiteX659" fmla="*/ 54292 w 217169"/>
                <a:gd name="connsiteY659" fmla="*/ 71832 h 262957"/>
                <a:gd name="connsiteX660" fmla="*/ 52388 w 217169"/>
                <a:gd name="connsiteY660" fmla="*/ 71832 h 262957"/>
                <a:gd name="connsiteX661" fmla="*/ 53340 w 217169"/>
                <a:gd name="connsiteY661" fmla="*/ 72785 h 262957"/>
                <a:gd name="connsiteX662" fmla="*/ 54292 w 217169"/>
                <a:gd name="connsiteY662" fmla="*/ 71832 h 262957"/>
                <a:gd name="connsiteX663" fmla="*/ 53340 w 217169"/>
                <a:gd name="connsiteY663" fmla="*/ 212802 h 262957"/>
                <a:gd name="connsiteX664" fmla="*/ 51435 w 217169"/>
                <a:gd name="connsiteY664" fmla="*/ 211850 h 262957"/>
                <a:gd name="connsiteX665" fmla="*/ 51435 w 217169"/>
                <a:gd name="connsiteY665" fmla="*/ 211850 h 262957"/>
                <a:gd name="connsiteX666" fmla="*/ 53340 w 217169"/>
                <a:gd name="connsiteY666" fmla="*/ 212802 h 262957"/>
                <a:gd name="connsiteX667" fmla="*/ 52388 w 217169"/>
                <a:gd name="connsiteY667" fmla="*/ 36589 h 262957"/>
                <a:gd name="connsiteX668" fmla="*/ 53340 w 217169"/>
                <a:gd name="connsiteY668" fmla="*/ 41352 h 262957"/>
                <a:gd name="connsiteX669" fmla="*/ 54292 w 217169"/>
                <a:gd name="connsiteY669" fmla="*/ 41352 h 262957"/>
                <a:gd name="connsiteX670" fmla="*/ 55245 w 217169"/>
                <a:gd name="connsiteY670" fmla="*/ 37542 h 262957"/>
                <a:gd name="connsiteX671" fmla="*/ 52388 w 217169"/>
                <a:gd name="connsiteY671" fmla="*/ 36589 h 262957"/>
                <a:gd name="connsiteX672" fmla="*/ 52388 w 217169"/>
                <a:gd name="connsiteY672" fmla="*/ 36589 h 262957"/>
                <a:gd name="connsiteX673" fmla="*/ 54292 w 217169"/>
                <a:gd name="connsiteY673" fmla="*/ 171845 h 262957"/>
                <a:gd name="connsiteX674" fmla="*/ 54292 w 217169"/>
                <a:gd name="connsiteY674" fmla="*/ 171845 h 262957"/>
                <a:gd name="connsiteX675" fmla="*/ 54292 w 217169"/>
                <a:gd name="connsiteY675" fmla="*/ 171845 h 262957"/>
                <a:gd name="connsiteX676" fmla="*/ 54292 w 217169"/>
                <a:gd name="connsiteY676" fmla="*/ 171845 h 262957"/>
                <a:gd name="connsiteX677" fmla="*/ 54292 w 217169"/>
                <a:gd name="connsiteY677" fmla="*/ 171845 h 262957"/>
                <a:gd name="connsiteX678" fmla="*/ 56197 w 217169"/>
                <a:gd name="connsiteY678" fmla="*/ 81357 h 262957"/>
                <a:gd name="connsiteX679" fmla="*/ 57150 w 217169"/>
                <a:gd name="connsiteY679" fmla="*/ 79452 h 262957"/>
                <a:gd name="connsiteX680" fmla="*/ 56197 w 217169"/>
                <a:gd name="connsiteY680" fmla="*/ 78500 h 262957"/>
                <a:gd name="connsiteX681" fmla="*/ 54292 w 217169"/>
                <a:gd name="connsiteY681" fmla="*/ 81357 h 262957"/>
                <a:gd name="connsiteX682" fmla="*/ 55245 w 217169"/>
                <a:gd name="connsiteY682" fmla="*/ 83262 h 262957"/>
                <a:gd name="connsiteX683" fmla="*/ 56197 w 217169"/>
                <a:gd name="connsiteY683" fmla="*/ 81357 h 262957"/>
                <a:gd name="connsiteX684" fmla="*/ 56197 w 217169"/>
                <a:gd name="connsiteY684" fmla="*/ 53735 h 262957"/>
                <a:gd name="connsiteX685" fmla="*/ 54292 w 217169"/>
                <a:gd name="connsiteY685" fmla="*/ 54687 h 262957"/>
                <a:gd name="connsiteX686" fmla="*/ 56197 w 217169"/>
                <a:gd name="connsiteY686" fmla="*/ 54687 h 262957"/>
                <a:gd name="connsiteX687" fmla="*/ 58102 w 217169"/>
                <a:gd name="connsiteY687" fmla="*/ 53735 h 262957"/>
                <a:gd name="connsiteX688" fmla="*/ 56197 w 217169"/>
                <a:gd name="connsiteY688" fmla="*/ 53735 h 262957"/>
                <a:gd name="connsiteX689" fmla="*/ 55245 w 217169"/>
                <a:gd name="connsiteY689" fmla="*/ 74689 h 262957"/>
                <a:gd name="connsiteX690" fmla="*/ 55245 w 217169"/>
                <a:gd name="connsiteY690" fmla="*/ 74689 h 262957"/>
                <a:gd name="connsiteX691" fmla="*/ 55245 w 217169"/>
                <a:gd name="connsiteY691" fmla="*/ 74689 h 262957"/>
                <a:gd name="connsiteX692" fmla="*/ 55245 w 217169"/>
                <a:gd name="connsiteY692" fmla="*/ 74689 h 262957"/>
                <a:gd name="connsiteX693" fmla="*/ 55245 w 217169"/>
                <a:gd name="connsiteY693" fmla="*/ 74689 h 262957"/>
                <a:gd name="connsiteX694" fmla="*/ 59055 w 217169"/>
                <a:gd name="connsiteY694" fmla="*/ 199467 h 262957"/>
                <a:gd name="connsiteX695" fmla="*/ 56197 w 217169"/>
                <a:gd name="connsiteY695" fmla="*/ 198514 h 262957"/>
                <a:gd name="connsiteX696" fmla="*/ 55245 w 217169"/>
                <a:gd name="connsiteY696" fmla="*/ 199467 h 262957"/>
                <a:gd name="connsiteX697" fmla="*/ 59055 w 217169"/>
                <a:gd name="connsiteY697" fmla="*/ 201372 h 262957"/>
                <a:gd name="connsiteX698" fmla="*/ 59055 w 217169"/>
                <a:gd name="connsiteY698" fmla="*/ 199467 h 262957"/>
                <a:gd name="connsiteX699" fmla="*/ 56197 w 217169"/>
                <a:gd name="connsiteY699" fmla="*/ 213755 h 262957"/>
                <a:gd name="connsiteX700" fmla="*/ 56197 w 217169"/>
                <a:gd name="connsiteY700" fmla="*/ 213755 h 262957"/>
                <a:gd name="connsiteX701" fmla="*/ 57150 w 217169"/>
                <a:gd name="connsiteY701" fmla="*/ 214707 h 262957"/>
                <a:gd name="connsiteX702" fmla="*/ 57150 w 217169"/>
                <a:gd name="connsiteY702" fmla="*/ 214707 h 262957"/>
                <a:gd name="connsiteX703" fmla="*/ 56197 w 217169"/>
                <a:gd name="connsiteY703" fmla="*/ 213755 h 262957"/>
                <a:gd name="connsiteX704" fmla="*/ 56197 w 217169"/>
                <a:gd name="connsiteY704" fmla="*/ 42305 h 262957"/>
                <a:gd name="connsiteX705" fmla="*/ 57150 w 217169"/>
                <a:gd name="connsiteY705" fmla="*/ 44210 h 262957"/>
                <a:gd name="connsiteX706" fmla="*/ 58102 w 217169"/>
                <a:gd name="connsiteY706" fmla="*/ 42305 h 262957"/>
                <a:gd name="connsiteX707" fmla="*/ 57150 w 217169"/>
                <a:gd name="connsiteY707" fmla="*/ 41352 h 262957"/>
                <a:gd name="connsiteX708" fmla="*/ 56197 w 217169"/>
                <a:gd name="connsiteY708" fmla="*/ 42305 h 262957"/>
                <a:gd name="connsiteX709" fmla="*/ 57150 w 217169"/>
                <a:gd name="connsiteY709" fmla="*/ 33732 h 262957"/>
                <a:gd name="connsiteX710" fmla="*/ 58102 w 217169"/>
                <a:gd name="connsiteY710" fmla="*/ 34685 h 262957"/>
                <a:gd name="connsiteX711" fmla="*/ 58102 w 217169"/>
                <a:gd name="connsiteY711" fmla="*/ 33732 h 262957"/>
                <a:gd name="connsiteX712" fmla="*/ 57150 w 217169"/>
                <a:gd name="connsiteY712" fmla="*/ 33732 h 262957"/>
                <a:gd name="connsiteX713" fmla="*/ 57150 w 217169"/>
                <a:gd name="connsiteY713" fmla="*/ 33732 h 262957"/>
                <a:gd name="connsiteX714" fmla="*/ 59055 w 217169"/>
                <a:gd name="connsiteY714" fmla="*/ 48020 h 262957"/>
                <a:gd name="connsiteX715" fmla="*/ 58102 w 217169"/>
                <a:gd name="connsiteY715" fmla="*/ 48972 h 262957"/>
                <a:gd name="connsiteX716" fmla="*/ 58102 w 217169"/>
                <a:gd name="connsiteY716" fmla="*/ 49925 h 262957"/>
                <a:gd name="connsiteX717" fmla="*/ 60007 w 217169"/>
                <a:gd name="connsiteY717" fmla="*/ 48020 h 262957"/>
                <a:gd name="connsiteX718" fmla="*/ 59055 w 217169"/>
                <a:gd name="connsiteY718" fmla="*/ 48020 h 262957"/>
                <a:gd name="connsiteX719" fmla="*/ 60960 w 217169"/>
                <a:gd name="connsiteY719" fmla="*/ 217564 h 262957"/>
                <a:gd name="connsiteX720" fmla="*/ 60960 w 217169"/>
                <a:gd name="connsiteY720" fmla="*/ 217564 h 262957"/>
                <a:gd name="connsiteX721" fmla="*/ 60960 w 217169"/>
                <a:gd name="connsiteY721" fmla="*/ 216612 h 262957"/>
                <a:gd name="connsiteX722" fmla="*/ 60960 w 217169"/>
                <a:gd name="connsiteY722" fmla="*/ 217564 h 262957"/>
                <a:gd name="connsiteX723" fmla="*/ 60960 w 217169"/>
                <a:gd name="connsiteY723" fmla="*/ 217564 h 262957"/>
                <a:gd name="connsiteX724" fmla="*/ 61913 w 217169"/>
                <a:gd name="connsiteY724" fmla="*/ 41352 h 262957"/>
                <a:gd name="connsiteX725" fmla="*/ 61913 w 217169"/>
                <a:gd name="connsiteY725" fmla="*/ 41352 h 262957"/>
                <a:gd name="connsiteX726" fmla="*/ 62865 w 217169"/>
                <a:gd name="connsiteY726" fmla="*/ 40400 h 262957"/>
                <a:gd name="connsiteX727" fmla="*/ 61913 w 217169"/>
                <a:gd name="connsiteY727" fmla="*/ 41352 h 262957"/>
                <a:gd name="connsiteX728" fmla="*/ 61913 w 217169"/>
                <a:gd name="connsiteY728" fmla="*/ 41352 h 262957"/>
                <a:gd name="connsiteX729" fmla="*/ 62865 w 217169"/>
                <a:gd name="connsiteY729" fmla="*/ 212802 h 262957"/>
                <a:gd name="connsiteX730" fmla="*/ 62865 w 217169"/>
                <a:gd name="connsiteY730" fmla="*/ 212802 h 262957"/>
                <a:gd name="connsiteX731" fmla="*/ 62865 w 217169"/>
                <a:gd name="connsiteY731" fmla="*/ 212802 h 262957"/>
                <a:gd name="connsiteX732" fmla="*/ 62865 w 217169"/>
                <a:gd name="connsiteY732" fmla="*/ 212802 h 262957"/>
                <a:gd name="connsiteX733" fmla="*/ 62865 w 217169"/>
                <a:gd name="connsiteY733" fmla="*/ 212802 h 262957"/>
                <a:gd name="connsiteX734" fmla="*/ 67627 w 217169"/>
                <a:gd name="connsiteY734" fmla="*/ 231852 h 262957"/>
                <a:gd name="connsiteX735" fmla="*/ 65722 w 217169"/>
                <a:gd name="connsiteY735" fmla="*/ 230900 h 262957"/>
                <a:gd name="connsiteX736" fmla="*/ 64770 w 217169"/>
                <a:gd name="connsiteY736" fmla="*/ 231852 h 262957"/>
                <a:gd name="connsiteX737" fmla="*/ 66675 w 217169"/>
                <a:gd name="connsiteY737" fmla="*/ 233757 h 262957"/>
                <a:gd name="connsiteX738" fmla="*/ 67627 w 217169"/>
                <a:gd name="connsiteY738" fmla="*/ 231852 h 262957"/>
                <a:gd name="connsiteX739" fmla="*/ 141922 w 217169"/>
                <a:gd name="connsiteY739" fmla="*/ 80405 h 262957"/>
                <a:gd name="connsiteX740" fmla="*/ 141922 w 217169"/>
                <a:gd name="connsiteY740" fmla="*/ 80405 h 262957"/>
                <a:gd name="connsiteX741" fmla="*/ 141922 w 217169"/>
                <a:gd name="connsiteY741" fmla="*/ 80405 h 262957"/>
                <a:gd name="connsiteX742" fmla="*/ 141922 w 217169"/>
                <a:gd name="connsiteY742" fmla="*/ 80405 h 262957"/>
                <a:gd name="connsiteX743" fmla="*/ 141922 w 217169"/>
                <a:gd name="connsiteY743" fmla="*/ 80405 h 262957"/>
                <a:gd name="connsiteX744" fmla="*/ 143827 w 217169"/>
                <a:gd name="connsiteY744" fmla="*/ 75642 h 262957"/>
                <a:gd name="connsiteX745" fmla="*/ 147638 w 217169"/>
                <a:gd name="connsiteY745" fmla="*/ 73737 h 262957"/>
                <a:gd name="connsiteX746" fmla="*/ 147638 w 217169"/>
                <a:gd name="connsiteY746" fmla="*/ 75642 h 262957"/>
                <a:gd name="connsiteX747" fmla="*/ 149542 w 217169"/>
                <a:gd name="connsiteY747" fmla="*/ 73737 h 262957"/>
                <a:gd name="connsiteX748" fmla="*/ 147638 w 217169"/>
                <a:gd name="connsiteY748" fmla="*/ 73737 h 262957"/>
                <a:gd name="connsiteX749" fmla="*/ 147638 w 217169"/>
                <a:gd name="connsiteY749" fmla="*/ 69927 h 262957"/>
                <a:gd name="connsiteX750" fmla="*/ 144780 w 217169"/>
                <a:gd name="connsiteY750" fmla="*/ 72785 h 262957"/>
                <a:gd name="connsiteX751" fmla="*/ 142875 w 217169"/>
                <a:gd name="connsiteY751" fmla="*/ 73737 h 262957"/>
                <a:gd name="connsiteX752" fmla="*/ 141922 w 217169"/>
                <a:gd name="connsiteY752" fmla="*/ 75642 h 262957"/>
                <a:gd name="connsiteX753" fmla="*/ 143827 w 217169"/>
                <a:gd name="connsiteY753" fmla="*/ 75642 h 262957"/>
                <a:gd name="connsiteX754" fmla="*/ 147638 w 217169"/>
                <a:gd name="connsiteY754" fmla="*/ 87072 h 262957"/>
                <a:gd name="connsiteX755" fmla="*/ 147638 w 217169"/>
                <a:gd name="connsiteY755" fmla="*/ 85167 h 262957"/>
                <a:gd name="connsiteX756" fmla="*/ 154305 w 217169"/>
                <a:gd name="connsiteY756" fmla="*/ 82310 h 262957"/>
                <a:gd name="connsiteX757" fmla="*/ 156210 w 217169"/>
                <a:gd name="connsiteY757" fmla="*/ 80405 h 262957"/>
                <a:gd name="connsiteX758" fmla="*/ 155257 w 217169"/>
                <a:gd name="connsiteY758" fmla="*/ 79452 h 262957"/>
                <a:gd name="connsiteX759" fmla="*/ 153352 w 217169"/>
                <a:gd name="connsiteY759" fmla="*/ 80405 h 262957"/>
                <a:gd name="connsiteX760" fmla="*/ 149542 w 217169"/>
                <a:gd name="connsiteY760" fmla="*/ 81357 h 262957"/>
                <a:gd name="connsiteX761" fmla="*/ 145732 w 217169"/>
                <a:gd name="connsiteY761" fmla="*/ 82310 h 262957"/>
                <a:gd name="connsiteX762" fmla="*/ 148590 w 217169"/>
                <a:gd name="connsiteY762" fmla="*/ 85167 h 262957"/>
                <a:gd name="connsiteX763" fmla="*/ 147638 w 217169"/>
                <a:gd name="connsiteY763" fmla="*/ 87072 h 262957"/>
                <a:gd name="connsiteX764" fmla="*/ 147638 w 217169"/>
                <a:gd name="connsiteY764" fmla="*/ 88977 h 262957"/>
                <a:gd name="connsiteX765" fmla="*/ 148590 w 217169"/>
                <a:gd name="connsiteY765" fmla="*/ 88977 h 262957"/>
                <a:gd name="connsiteX766" fmla="*/ 147638 w 217169"/>
                <a:gd name="connsiteY766" fmla="*/ 87072 h 262957"/>
                <a:gd name="connsiteX767" fmla="*/ 145732 w 217169"/>
                <a:gd name="connsiteY767" fmla="*/ 63260 h 262957"/>
                <a:gd name="connsiteX768" fmla="*/ 145732 w 217169"/>
                <a:gd name="connsiteY768" fmla="*/ 63260 h 262957"/>
                <a:gd name="connsiteX769" fmla="*/ 148590 w 217169"/>
                <a:gd name="connsiteY769" fmla="*/ 63260 h 262957"/>
                <a:gd name="connsiteX770" fmla="*/ 147638 w 217169"/>
                <a:gd name="connsiteY770" fmla="*/ 62307 h 262957"/>
                <a:gd name="connsiteX771" fmla="*/ 145732 w 217169"/>
                <a:gd name="connsiteY771" fmla="*/ 63260 h 262957"/>
                <a:gd name="connsiteX772" fmla="*/ 176213 w 217169"/>
                <a:gd name="connsiteY772" fmla="*/ 220422 h 262957"/>
                <a:gd name="connsiteX773" fmla="*/ 175260 w 217169"/>
                <a:gd name="connsiteY773" fmla="*/ 219470 h 262957"/>
                <a:gd name="connsiteX774" fmla="*/ 173355 w 217169"/>
                <a:gd name="connsiteY774" fmla="*/ 220422 h 262957"/>
                <a:gd name="connsiteX775" fmla="*/ 172402 w 217169"/>
                <a:gd name="connsiteY775" fmla="*/ 223280 h 262957"/>
                <a:gd name="connsiteX776" fmla="*/ 169545 w 217169"/>
                <a:gd name="connsiteY776" fmla="*/ 222327 h 262957"/>
                <a:gd name="connsiteX777" fmla="*/ 162877 w 217169"/>
                <a:gd name="connsiteY777" fmla="*/ 222327 h 262957"/>
                <a:gd name="connsiteX778" fmla="*/ 160972 w 217169"/>
                <a:gd name="connsiteY778" fmla="*/ 220422 h 262957"/>
                <a:gd name="connsiteX779" fmla="*/ 160020 w 217169"/>
                <a:gd name="connsiteY779" fmla="*/ 223280 h 262957"/>
                <a:gd name="connsiteX780" fmla="*/ 157163 w 217169"/>
                <a:gd name="connsiteY780" fmla="*/ 220422 h 262957"/>
                <a:gd name="connsiteX781" fmla="*/ 154305 w 217169"/>
                <a:gd name="connsiteY781" fmla="*/ 219470 h 262957"/>
                <a:gd name="connsiteX782" fmla="*/ 154305 w 217169"/>
                <a:gd name="connsiteY782" fmla="*/ 217564 h 262957"/>
                <a:gd name="connsiteX783" fmla="*/ 150495 w 217169"/>
                <a:gd name="connsiteY783" fmla="*/ 214707 h 262957"/>
                <a:gd name="connsiteX784" fmla="*/ 149542 w 217169"/>
                <a:gd name="connsiteY784" fmla="*/ 213755 h 262957"/>
                <a:gd name="connsiteX785" fmla="*/ 149542 w 217169"/>
                <a:gd name="connsiteY785" fmla="*/ 214707 h 262957"/>
                <a:gd name="connsiteX786" fmla="*/ 154305 w 217169"/>
                <a:gd name="connsiteY786" fmla="*/ 219470 h 262957"/>
                <a:gd name="connsiteX787" fmla="*/ 156210 w 217169"/>
                <a:gd name="connsiteY787" fmla="*/ 223280 h 262957"/>
                <a:gd name="connsiteX788" fmla="*/ 159067 w 217169"/>
                <a:gd name="connsiteY788" fmla="*/ 223280 h 262957"/>
                <a:gd name="connsiteX789" fmla="*/ 161925 w 217169"/>
                <a:gd name="connsiteY789" fmla="*/ 228995 h 262957"/>
                <a:gd name="connsiteX790" fmla="*/ 171450 w 217169"/>
                <a:gd name="connsiteY790" fmla="*/ 223280 h 262957"/>
                <a:gd name="connsiteX791" fmla="*/ 176213 w 217169"/>
                <a:gd name="connsiteY791" fmla="*/ 220422 h 262957"/>
                <a:gd name="connsiteX792" fmla="*/ 151447 w 217169"/>
                <a:gd name="connsiteY792" fmla="*/ 226137 h 262957"/>
                <a:gd name="connsiteX793" fmla="*/ 151447 w 217169"/>
                <a:gd name="connsiteY793" fmla="*/ 226137 h 262957"/>
                <a:gd name="connsiteX794" fmla="*/ 151447 w 217169"/>
                <a:gd name="connsiteY794" fmla="*/ 226137 h 262957"/>
                <a:gd name="connsiteX795" fmla="*/ 151447 w 217169"/>
                <a:gd name="connsiteY795" fmla="*/ 226137 h 262957"/>
                <a:gd name="connsiteX796" fmla="*/ 151447 w 217169"/>
                <a:gd name="connsiteY796" fmla="*/ 226137 h 262957"/>
                <a:gd name="connsiteX797" fmla="*/ 153352 w 217169"/>
                <a:gd name="connsiteY797" fmla="*/ 92787 h 262957"/>
                <a:gd name="connsiteX798" fmla="*/ 152400 w 217169"/>
                <a:gd name="connsiteY798" fmla="*/ 91835 h 262957"/>
                <a:gd name="connsiteX799" fmla="*/ 151447 w 217169"/>
                <a:gd name="connsiteY799" fmla="*/ 91835 h 262957"/>
                <a:gd name="connsiteX800" fmla="*/ 152400 w 217169"/>
                <a:gd name="connsiteY800" fmla="*/ 92787 h 262957"/>
                <a:gd name="connsiteX801" fmla="*/ 153352 w 217169"/>
                <a:gd name="connsiteY801" fmla="*/ 92787 h 262957"/>
                <a:gd name="connsiteX802" fmla="*/ 151447 w 217169"/>
                <a:gd name="connsiteY802" fmla="*/ 69927 h 262957"/>
                <a:gd name="connsiteX803" fmla="*/ 151447 w 217169"/>
                <a:gd name="connsiteY803" fmla="*/ 69927 h 262957"/>
                <a:gd name="connsiteX804" fmla="*/ 154305 w 217169"/>
                <a:gd name="connsiteY804" fmla="*/ 68975 h 262957"/>
                <a:gd name="connsiteX805" fmla="*/ 154305 w 217169"/>
                <a:gd name="connsiteY805" fmla="*/ 68022 h 262957"/>
                <a:gd name="connsiteX806" fmla="*/ 151447 w 217169"/>
                <a:gd name="connsiteY806" fmla="*/ 69927 h 262957"/>
                <a:gd name="connsiteX807" fmla="*/ 153352 w 217169"/>
                <a:gd name="connsiteY807" fmla="*/ 232805 h 262957"/>
                <a:gd name="connsiteX808" fmla="*/ 153352 w 217169"/>
                <a:gd name="connsiteY808" fmla="*/ 232805 h 262957"/>
                <a:gd name="connsiteX809" fmla="*/ 152400 w 217169"/>
                <a:gd name="connsiteY809" fmla="*/ 231852 h 262957"/>
                <a:gd name="connsiteX810" fmla="*/ 153352 w 217169"/>
                <a:gd name="connsiteY810" fmla="*/ 232805 h 262957"/>
                <a:gd name="connsiteX811" fmla="*/ 153352 w 217169"/>
                <a:gd name="connsiteY811" fmla="*/ 232805 h 262957"/>
                <a:gd name="connsiteX812" fmla="*/ 152400 w 217169"/>
                <a:gd name="connsiteY812" fmla="*/ 62307 h 262957"/>
                <a:gd name="connsiteX813" fmla="*/ 152400 w 217169"/>
                <a:gd name="connsiteY813" fmla="*/ 62307 h 262957"/>
                <a:gd name="connsiteX814" fmla="*/ 152400 w 217169"/>
                <a:gd name="connsiteY814" fmla="*/ 62307 h 262957"/>
                <a:gd name="connsiteX815" fmla="*/ 152400 w 217169"/>
                <a:gd name="connsiteY815" fmla="*/ 61355 h 262957"/>
                <a:gd name="connsiteX816" fmla="*/ 152400 w 217169"/>
                <a:gd name="connsiteY816" fmla="*/ 62307 h 262957"/>
                <a:gd name="connsiteX817" fmla="*/ 152400 w 217169"/>
                <a:gd name="connsiteY817" fmla="*/ 76595 h 262957"/>
                <a:gd name="connsiteX818" fmla="*/ 152400 w 217169"/>
                <a:gd name="connsiteY818" fmla="*/ 76595 h 262957"/>
                <a:gd name="connsiteX819" fmla="*/ 152400 w 217169"/>
                <a:gd name="connsiteY819" fmla="*/ 76595 h 262957"/>
                <a:gd name="connsiteX820" fmla="*/ 152400 w 217169"/>
                <a:gd name="connsiteY820" fmla="*/ 76595 h 262957"/>
                <a:gd name="connsiteX821" fmla="*/ 152400 w 217169"/>
                <a:gd name="connsiteY821" fmla="*/ 76595 h 262957"/>
                <a:gd name="connsiteX822" fmla="*/ 152400 w 217169"/>
                <a:gd name="connsiteY822" fmla="*/ 181370 h 262957"/>
                <a:gd name="connsiteX823" fmla="*/ 152400 w 217169"/>
                <a:gd name="connsiteY823" fmla="*/ 181370 h 262957"/>
                <a:gd name="connsiteX824" fmla="*/ 152400 w 217169"/>
                <a:gd name="connsiteY824" fmla="*/ 181370 h 262957"/>
                <a:gd name="connsiteX825" fmla="*/ 152400 w 217169"/>
                <a:gd name="connsiteY825" fmla="*/ 181370 h 262957"/>
                <a:gd name="connsiteX826" fmla="*/ 152400 w 217169"/>
                <a:gd name="connsiteY826" fmla="*/ 181370 h 262957"/>
                <a:gd name="connsiteX827" fmla="*/ 153352 w 217169"/>
                <a:gd name="connsiteY827" fmla="*/ 177560 h 262957"/>
                <a:gd name="connsiteX828" fmla="*/ 155257 w 217169"/>
                <a:gd name="connsiteY828" fmla="*/ 175655 h 262957"/>
                <a:gd name="connsiteX829" fmla="*/ 155257 w 217169"/>
                <a:gd name="connsiteY829" fmla="*/ 174702 h 262957"/>
                <a:gd name="connsiteX830" fmla="*/ 153352 w 217169"/>
                <a:gd name="connsiteY830" fmla="*/ 177560 h 262957"/>
                <a:gd name="connsiteX831" fmla="*/ 153352 w 217169"/>
                <a:gd name="connsiteY831" fmla="*/ 177560 h 262957"/>
                <a:gd name="connsiteX832" fmla="*/ 155257 w 217169"/>
                <a:gd name="connsiteY832" fmla="*/ 188037 h 262957"/>
                <a:gd name="connsiteX833" fmla="*/ 155257 w 217169"/>
                <a:gd name="connsiteY833" fmla="*/ 186132 h 262957"/>
                <a:gd name="connsiteX834" fmla="*/ 153352 w 217169"/>
                <a:gd name="connsiteY834" fmla="*/ 186132 h 262957"/>
                <a:gd name="connsiteX835" fmla="*/ 155257 w 217169"/>
                <a:gd name="connsiteY835" fmla="*/ 188037 h 262957"/>
                <a:gd name="connsiteX836" fmla="*/ 154305 w 217169"/>
                <a:gd name="connsiteY836" fmla="*/ 191847 h 262957"/>
                <a:gd name="connsiteX837" fmla="*/ 155257 w 217169"/>
                <a:gd name="connsiteY837" fmla="*/ 191847 h 262957"/>
                <a:gd name="connsiteX838" fmla="*/ 155257 w 217169"/>
                <a:gd name="connsiteY838" fmla="*/ 188037 h 262957"/>
                <a:gd name="connsiteX839" fmla="*/ 154305 w 217169"/>
                <a:gd name="connsiteY839" fmla="*/ 171845 h 262957"/>
                <a:gd name="connsiteX840" fmla="*/ 156210 w 217169"/>
                <a:gd name="connsiteY840" fmla="*/ 171845 h 262957"/>
                <a:gd name="connsiteX841" fmla="*/ 157163 w 217169"/>
                <a:gd name="connsiteY841" fmla="*/ 172797 h 262957"/>
                <a:gd name="connsiteX842" fmla="*/ 158115 w 217169"/>
                <a:gd name="connsiteY842" fmla="*/ 173750 h 262957"/>
                <a:gd name="connsiteX843" fmla="*/ 159067 w 217169"/>
                <a:gd name="connsiteY843" fmla="*/ 173750 h 262957"/>
                <a:gd name="connsiteX844" fmla="*/ 158115 w 217169"/>
                <a:gd name="connsiteY844" fmla="*/ 171845 h 262957"/>
                <a:gd name="connsiteX845" fmla="*/ 157163 w 217169"/>
                <a:gd name="connsiteY845" fmla="*/ 170892 h 262957"/>
                <a:gd name="connsiteX846" fmla="*/ 156210 w 217169"/>
                <a:gd name="connsiteY846" fmla="*/ 169939 h 262957"/>
                <a:gd name="connsiteX847" fmla="*/ 155257 w 217169"/>
                <a:gd name="connsiteY847" fmla="*/ 168035 h 262957"/>
                <a:gd name="connsiteX848" fmla="*/ 154305 w 217169"/>
                <a:gd name="connsiteY848" fmla="*/ 168987 h 262957"/>
                <a:gd name="connsiteX849" fmla="*/ 154305 w 217169"/>
                <a:gd name="connsiteY849" fmla="*/ 171845 h 262957"/>
                <a:gd name="connsiteX850" fmla="*/ 154305 w 217169"/>
                <a:gd name="connsiteY850" fmla="*/ 160414 h 262957"/>
                <a:gd name="connsiteX851" fmla="*/ 154305 w 217169"/>
                <a:gd name="connsiteY851" fmla="*/ 160414 h 262957"/>
                <a:gd name="connsiteX852" fmla="*/ 154305 w 217169"/>
                <a:gd name="connsiteY852" fmla="*/ 160414 h 262957"/>
                <a:gd name="connsiteX853" fmla="*/ 154305 w 217169"/>
                <a:gd name="connsiteY853" fmla="*/ 160414 h 262957"/>
                <a:gd name="connsiteX854" fmla="*/ 154305 w 217169"/>
                <a:gd name="connsiteY854" fmla="*/ 160414 h 262957"/>
                <a:gd name="connsiteX855" fmla="*/ 155257 w 217169"/>
                <a:gd name="connsiteY855" fmla="*/ 213755 h 262957"/>
                <a:gd name="connsiteX856" fmla="*/ 155257 w 217169"/>
                <a:gd name="connsiteY856" fmla="*/ 211850 h 262957"/>
                <a:gd name="connsiteX857" fmla="*/ 154305 w 217169"/>
                <a:gd name="connsiteY857" fmla="*/ 214707 h 262957"/>
                <a:gd name="connsiteX858" fmla="*/ 155257 w 217169"/>
                <a:gd name="connsiteY858" fmla="*/ 217564 h 262957"/>
                <a:gd name="connsiteX859" fmla="*/ 155257 w 217169"/>
                <a:gd name="connsiteY859" fmla="*/ 213755 h 262957"/>
                <a:gd name="connsiteX860" fmla="*/ 154305 w 217169"/>
                <a:gd name="connsiteY860" fmla="*/ 165177 h 262957"/>
                <a:gd name="connsiteX861" fmla="*/ 155257 w 217169"/>
                <a:gd name="connsiteY861" fmla="*/ 166130 h 262957"/>
                <a:gd name="connsiteX862" fmla="*/ 159067 w 217169"/>
                <a:gd name="connsiteY862" fmla="*/ 162320 h 262957"/>
                <a:gd name="connsiteX863" fmla="*/ 158115 w 217169"/>
                <a:gd name="connsiteY863" fmla="*/ 161367 h 262957"/>
                <a:gd name="connsiteX864" fmla="*/ 154305 w 217169"/>
                <a:gd name="connsiteY864" fmla="*/ 165177 h 262957"/>
                <a:gd name="connsiteX865" fmla="*/ 162877 w 217169"/>
                <a:gd name="connsiteY865" fmla="*/ 228042 h 262957"/>
                <a:gd name="connsiteX866" fmla="*/ 160020 w 217169"/>
                <a:gd name="connsiteY866" fmla="*/ 228995 h 262957"/>
                <a:gd name="connsiteX867" fmla="*/ 159067 w 217169"/>
                <a:gd name="connsiteY867" fmla="*/ 229947 h 262957"/>
                <a:gd name="connsiteX868" fmla="*/ 158115 w 217169"/>
                <a:gd name="connsiteY868" fmla="*/ 228042 h 262957"/>
                <a:gd name="connsiteX869" fmla="*/ 157163 w 217169"/>
                <a:gd name="connsiteY869" fmla="*/ 227089 h 262957"/>
                <a:gd name="connsiteX870" fmla="*/ 154305 w 217169"/>
                <a:gd name="connsiteY870" fmla="*/ 224232 h 262957"/>
                <a:gd name="connsiteX871" fmla="*/ 154305 w 217169"/>
                <a:gd name="connsiteY871" fmla="*/ 228042 h 262957"/>
                <a:gd name="connsiteX872" fmla="*/ 158115 w 217169"/>
                <a:gd name="connsiteY872" fmla="*/ 232805 h 262957"/>
                <a:gd name="connsiteX873" fmla="*/ 162877 w 217169"/>
                <a:gd name="connsiteY873" fmla="*/ 228042 h 262957"/>
                <a:gd name="connsiteX874" fmla="*/ 155257 w 217169"/>
                <a:gd name="connsiteY874" fmla="*/ 90882 h 262957"/>
                <a:gd name="connsiteX875" fmla="*/ 156210 w 217169"/>
                <a:gd name="connsiteY875" fmla="*/ 88977 h 262957"/>
                <a:gd name="connsiteX876" fmla="*/ 155257 w 217169"/>
                <a:gd name="connsiteY876" fmla="*/ 86120 h 262957"/>
                <a:gd name="connsiteX877" fmla="*/ 154305 w 217169"/>
                <a:gd name="connsiteY877" fmla="*/ 87072 h 262957"/>
                <a:gd name="connsiteX878" fmla="*/ 155257 w 217169"/>
                <a:gd name="connsiteY878" fmla="*/ 90882 h 262957"/>
                <a:gd name="connsiteX879" fmla="*/ 157163 w 217169"/>
                <a:gd name="connsiteY879" fmla="*/ 239472 h 262957"/>
                <a:gd name="connsiteX880" fmla="*/ 156210 w 217169"/>
                <a:gd name="connsiteY880" fmla="*/ 238520 h 262957"/>
                <a:gd name="connsiteX881" fmla="*/ 155257 w 217169"/>
                <a:gd name="connsiteY881" fmla="*/ 239472 h 262957"/>
                <a:gd name="connsiteX882" fmla="*/ 157163 w 217169"/>
                <a:gd name="connsiteY882" fmla="*/ 239472 h 262957"/>
                <a:gd name="connsiteX883" fmla="*/ 157163 w 217169"/>
                <a:gd name="connsiteY883" fmla="*/ 239472 h 262957"/>
                <a:gd name="connsiteX884" fmla="*/ 156210 w 217169"/>
                <a:gd name="connsiteY884" fmla="*/ 198514 h 262957"/>
                <a:gd name="connsiteX885" fmla="*/ 156210 w 217169"/>
                <a:gd name="connsiteY885" fmla="*/ 198514 h 262957"/>
                <a:gd name="connsiteX886" fmla="*/ 156210 w 217169"/>
                <a:gd name="connsiteY886" fmla="*/ 198514 h 262957"/>
                <a:gd name="connsiteX887" fmla="*/ 156210 w 217169"/>
                <a:gd name="connsiteY887" fmla="*/ 198514 h 262957"/>
                <a:gd name="connsiteX888" fmla="*/ 156210 w 217169"/>
                <a:gd name="connsiteY888" fmla="*/ 198514 h 262957"/>
                <a:gd name="connsiteX889" fmla="*/ 157163 w 217169"/>
                <a:gd name="connsiteY889" fmla="*/ 94692 h 262957"/>
                <a:gd name="connsiteX890" fmla="*/ 157163 w 217169"/>
                <a:gd name="connsiteY890" fmla="*/ 94692 h 262957"/>
                <a:gd name="connsiteX891" fmla="*/ 155257 w 217169"/>
                <a:gd name="connsiteY891" fmla="*/ 94692 h 262957"/>
                <a:gd name="connsiteX892" fmla="*/ 155257 w 217169"/>
                <a:gd name="connsiteY892" fmla="*/ 95645 h 262957"/>
                <a:gd name="connsiteX893" fmla="*/ 157163 w 217169"/>
                <a:gd name="connsiteY893" fmla="*/ 94692 h 262957"/>
                <a:gd name="connsiteX894" fmla="*/ 157163 w 217169"/>
                <a:gd name="connsiteY894" fmla="*/ 71832 h 262957"/>
                <a:gd name="connsiteX895" fmla="*/ 157163 w 217169"/>
                <a:gd name="connsiteY895" fmla="*/ 71832 h 262957"/>
                <a:gd name="connsiteX896" fmla="*/ 157163 w 217169"/>
                <a:gd name="connsiteY896" fmla="*/ 71832 h 262957"/>
                <a:gd name="connsiteX897" fmla="*/ 157163 w 217169"/>
                <a:gd name="connsiteY897" fmla="*/ 71832 h 262957"/>
                <a:gd name="connsiteX898" fmla="*/ 157163 w 217169"/>
                <a:gd name="connsiteY898" fmla="*/ 71832 h 262957"/>
                <a:gd name="connsiteX899" fmla="*/ 156210 w 217169"/>
                <a:gd name="connsiteY899" fmla="*/ 203277 h 262957"/>
                <a:gd name="connsiteX900" fmla="*/ 158115 w 217169"/>
                <a:gd name="connsiteY900" fmla="*/ 204230 h 262957"/>
                <a:gd name="connsiteX901" fmla="*/ 156210 w 217169"/>
                <a:gd name="connsiteY901" fmla="*/ 203277 h 262957"/>
                <a:gd name="connsiteX902" fmla="*/ 156210 w 217169"/>
                <a:gd name="connsiteY902" fmla="*/ 203277 h 262957"/>
                <a:gd name="connsiteX903" fmla="*/ 160020 w 217169"/>
                <a:gd name="connsiteY903" fmla="*/ 193752 h 262957"/>
                <a:gd name="connsiteX904" fmla="*/ 159067 w 217169"/>
                <a:gd name="connsiteY904" fmla="*/ 198514 h 262957"/>
                <a:gd name="connsiteX905" fmla="*/ 159067 w 217169"/>
                <a:gd name="connsiteY905" fmla="*/ 204230 h 262957"/>
                <a:gd name="connsiteX906" fmla="*/ 162877 w 217169"/>
                <a:gd name="connsiteY906" fmla="*/ 207087 h 262957"/>
                <a:gd name="connsiteX907" fmla="*/ 164782 w 217169"/>
                <a:gd name="connsiteY907" fmla="*/ 202325 h 262957"/>
                <a:gd name="connsiteX908" fmla="*/ 166688 w 217169"/>
                <a:gd name="connsiteY908" fmla="*/ 198514 h 262957"/>
                <a:gd name="connsiteX909" fmla="*/ 165735 w 217169"/>
                <a:gd name="connsiteY909" fmla="*/ 197562 h 262957"/>
                <a:gd name="connsiteX910" fmla="*/ 165735 w 217169"/>
                <a:gd name="connsiteY910" fmla="*/ 199467 h 262957"/>
                <a:gd name="connsiteX911" fmla="*/ 165735 w 217169"/>
                <a:gd name="connsiteY911" fmla="*/ 202325 h 262957"/>
                <a:gd name="connsiteX912" fmla="*/ 165735 w 217169"/>
                <a:gd name="connsiteY912" fmla="*/ 195657 h 262957"/>
                <a:gd name="connsiteX913" fmla="*/ 168592 w 217169"/>
                <a:gd name="connsiteY913" fmla="*/ 192800 h 262957"/>
                <a:gd name="connsiteX914" fmla="*/ 164782 w 217169"/>
                <a:gd name="connsiteY914" fmla="*/ 192800 h 262957"/>
                <a:gd name="connsiteX915" fmla="*/ 160972 w 217169"/>
                <a:gd name="connsiteY915" fmla="*/ 192800 h 262957"/>
                <a:gd name="connsiteX916" fmla="*/ 160020 w 217169"/>
                <a:gd name="connsiteY916" fmla="*/ 193752 h 262957"/>
                <a:gd name="connsiteX917" fmla="*/ 162877 w 217169"/>
                <a:gd name="connsiteY917" fmla="*/ 85167 h 262957"/>
                <a:gd name="connsiteX918" fmla="*/ 159067 w 217169"/>
                <a:gd name="connsiteY918" fmla="*/ 74689 h 262957"/>
                <a:gd name="connsiteX919" fmla="*/ 158115 w 217169"/>
                <a:gd name="connsiteY919" fmla="*/ 73737 h 262957"/>
                <a:gd name="connsiteX920" fmla="*/ 158115 w 217169"/>
                <a:gd name="connsiteY920" fmla="*/ 73737 h 262957"/>
                <a:gd name="connsiteX921" fmla="*/ 159067 w 217169"/>
                <a:gd name="connsiteY921" fmla="*/ 74689 h 262957"/>
                <a:gd name="connsiteX922" fmla="*/ 160972 w 217169"/>
                <a:gd name="connsiteY922" fmla="*/ 85167 h 262957"/>
                <a:gd name="connsiteX923" fmla="*/ 161925 w 217169"/>
                <a:gd name="connsiteY923" fmla="*/ 87072 h 262957"/>
                <a:gd name="connsiteX924" fmla="*/ 162877 w 217169"/>
                <a:gd name="connsiteY924" fmla="*/ 85167 h 262957"/>
                <a:gd name="connsiteX925" fmla="*/ 173355 w 217169"/>
                <a:gd name="connsiteY925" fmla="*/ 204230 h 262957"/>
                <a:gd name="connsiteX926" fmla="*/ 172402 w 217169"/>
                <a:gd name="connsiteY926" fmla="*/ 200420 h 262957"/>
                <a:gd name="connsiteX927" fmla="*/ 170497 w 217169"/>
                <a:gd name="connsiteY927" fmla="*/ 196610 h 262957"/>
                <a:gd name="connsiteX928" fmla="*/ 170497 w 217169"/>
                <a:gd name="connsiteY928" fmla="*/ 196610 h 262957"/>
                <a:gd name="connsiteX929" fmla="*/ 169545 w 217169"/>
                <a:gd name="connsiteY929" fmla="*/ 199467 h 262957"/>
                <a:gd name="connsiteX930" fmla="*/ 167640 w 217169"/>
                <a:gd name="connsiteY930" fmla="*/ 204230 h 262957"/>
                <a:gd name="connsiteX931" fmla="*/ 160972 w 217169"/>
                <a:gd name="connsiteY931" fmla="*/ 206135 h 262957"/>
                <a:gd name="connsiteX932" fmla="*/ 158115 w 217169"/>
                <a:gd name="connsiteY932" fmla="*/ 207087 h 262957"/>
                <a:gd name="connsiteX933" fmla="*/ 156210 w 217169"/>
                <a:gd name="connsiteY933" fmla="*/ 208039 h 262957"/>
                <a:gd name="connsiteX934" fmla="*/ 158115 w 217169"/>
                <a:gd name="connsiteY934" fmla="*/ 208992 h 262957"/>
                <a:gd name="connsiteX935" fmla="*/ 166688 w 217169"/>
                <a:gd name="connsiteY935" fmla="*/ 203277 h 262957"/>
                <a:gd name="connsiteX936" fmla="*/ 168592 w 217169"/>
                <a:gd name="connsiteY936" fmla="*/ 203277 h 262957"/>
                <a:gd name="connsiteX937" fmla="*/ 173355 w 217169"/>
                <a:gd name="connsiteY937" fmla="*/ 204230 h 262957"/>
                <a:gd name="connsiteX938" fmla="*/ 158115 w 217169"/>
                <a:gd name="connsiteY938" fmla="*/ 187085 h 262957"/>
                <a:gd name="connsiteX939" fmla="*/ 159067 w 217169"/>
                <a:gd name="connsiteY939" fmla="*/ 190895 h 262957"/>
                <a:gd name="connsiteX940" fmla="*/ 159067 w 217169"/>
                <a:gd name="connsiteY940" fmla="*/ 190895 h 262957"/>
                <a:gd name="connsiteX941" fmla="*/ 160020 w 217169"/>
                <a:gd name="connsiteY941" fmla="*/ 187085 h 262957"/>
                <a:gd name="connsiteX942" fmla="*/ 160020 w 217169"/>
                <a:gd name="connsiteY942" fmla="*/ 185180 h 262957"/>
                <a:gd name="connsiteX943" fmla="*/ 158115 w 217169"/>
                <a:gd name="connsiteY943" fmla="*/ 187085 h 262957"/>
                <a:gd name="connsiteX944" fmla="*/ 160020 w 217169"/>
                <a:gd name="connsiteY944" fmla="*/ 176607 h 262957"/>
                <a:gd name="connsiteX945" fmla="*/ 160972 w 217169"/>
                <a:gd name="connsiteY945" fmla="*/ 178512 h 262957"/>
                <a:gd name="connsiteX946" fmla="*/ 161925 w 217169"/>
                <a:gd name="connsiteY946" fmla="*/ 175655 h 262957"/>
                <a:gd name="connsiteX947" fmla="*/ 161925 w 217169"/>
                <a:gd name="connsiteY947" fmla="*/ 175655 h 262957"/>
                <a:gd name="connsiteX948" fmla="*/ 160020 w 217169"/>
                <a:gd name="connsiteY948" fmla="*/ 176607 h 262957"/>
                <a:gd name="connsiteX949" fmla="*/ 162877 w 217169"/>
                <a:gd name="connsiteY949" fmla="*/ 71832 h 262957"/>
                <a:gd name="connsiteX950" fmla="*/ 163830 w 217169"/>
                <a:gd name="connsiteY950" fmla="*/ 68975 h 262957"/>
                <a:gd name="connsiteX951" fmla="*/ 163830 w 217169"/>
                <a:gd name="connsiteY951" fmla="*/ 68022 h 262957"/>
                <a:gd name="connsiteX952" fmla="*/ 163830 w 217169"/>
                <a:gd name="connsiteY952" fmla="*/ 67070 h 262957"/>
                <a:gd name="connsiteX953" fmla="*/ 163830 w 217169"/>
                <a:gd name="connsiteY953" fmla="*/ 68022 h 262957"/>
                <a:gd name="connsiteX954" fmla="*/ 163830 w 217169"/>
                <a:gd name="connsiteY954" fmla="*/ 69927 h 262957"/>
                <a:gd name="connsiteX955" fmla="*/ 160972 w 217169"/>
                <a:gd name="connsiteY955" fmla="*/ 69927 h 262957"/>
                <a:gd name="connsiteX956" fmla="*/ 162877 w 217169"/>
                <a:gd name="connsiteY956" fmla="*/ 71832 h 262957"/>
                <a:gd name="connsiteX957" fmla="*/ 160972 w 217169"/>
                <a:gd name="connsiteY957" fmla="*/ 211850 h 262957"/>
                <a:gd name="connsiteX958" fmla="*/ 160972 w 217169"/>
                <a:gd name="connsiteY958" fmla="*/ 211850 h 262957"/>
                <a:gd name="connsiteX959" fmla="*/ 160972 w 217169"/>
                <a:gd name="connsiteY959" fmla="*/ 211850 h 262957"/>
                <a:gd name="connsiteX960" fmla="*/ 160972 w 217169"/>
                <a:gd name="connsiteY960" fmla="*/ 211850 h 262957"/>
                <a:gd name="connsiteX961" fmla="*/ 160972 w 217169"/>
                <a:gd name="connsiteY961" fmla="*/ 211850 h 262957"/>
                <a:gd name="connsiteX962" fmla="*/ 160972 w 217169"/>
                <a:gd name="connsiteY962" fmla="*/ 160414 h 262957"/>
                <a:gd name="connsiteX963" fmla="*/ 160972 w 217169"/>
                <a:gd name="connsiteY963" fmla="*/ 160414 h 262957"/>
                <a:gd name="connsiteX964" fmla="*/ 160972 w 217169"/>
                <a:gd name="connsiteY964" fmla="*/ 160414 h 262957"/>
                <a:gd name="connsiteX965" fmla="*/ 160972 w 217169"/>
                <a:gd name="connsiteY965" fmla="*/ 160414 h 262957"/>
                <a:gd name="connsiteX966" fmla="*/ 160972 w 217169"/>
                <a:gd name="connsiteY966" fmla="*/ 160414 h 262957"/>
                <a:gd name="connsiteX967" fmla="*/ 161925 w 217169"/>
                <a:gd name="connsiteY967" fmla="*/ 163272 h 262957"/>
                <a:gd name="connsiteX968" fmla="*/ 161925 w 217169"/>
                <a:gd name="connsiteY968" fmla="*/ 163272 h 262957"/>
                <a:gd name="connsiteX969" fmla="*/ 163830 w 217169"/>
                <a:gd name="connsiteY969" fmla="*/ 164225 h 262957"/>
                <a:gd name="connsiteX970" fmla="*/ 164782 w 217169"/>
                <a:gd name="connsiteY970" fmla="*/ 164225 h 262957"/>
                <a:gd name="connsiteX971" fmla="*/ 167640 w 217169"/>
                <a:gd name="connsiteY971" fmla="*/ 171845 h 262957"/>
                <a:gd name="connsiteX972" fmla="*/ 164782 w 217169"/>
                <a:gd name="connsiteY972" fmla="*/ 170892 h 262957"/>
                <a:gd name="connsiteX973" fmla="*/ 162877 w 217169"/>
                <a:gd name="connsiteY973" fmla="*/ 169939 h 262957"/>
                <a:gd name="connsiteX974" fmla="*/ 161925 w 217169"/>
                <a:gd name="connsiteY974" fmla="*/ 173750 h 262957"/>
                <a:gd name="connsiteX975" fmla="*/ 162877 w 217169"/>
                <a:gd name="connsiteY975" fmla="*/ 175655 h 262957"/>
                <a:gd name="connsiteX976" fmla="*/ 167640 w 217169"/>
                <a:gd name="connsiteY976" fmla="*/ 172797 h 262957"/>
                <a:gd name="connsiteX977" fmla="*/ 169545 w 217169"/>
                <a:gd name="connsiteY977" fmla="*/ 166130 h 262957"/>
                <a:gd name="connsiteX978" fmla="*/ 168592 w 217169"/>
                <a:gd name="connsiteY978" fmla="*/ 166130 h 262957"/>
                <a:gd name="connsiteX979" fmla="*/ 168592 w 217169"/>
                <a:gd name="connsiteY979" fmla="*/ 167082 h 262957"/>
                <a:gd name="connsiteX980" fmla="*/ 168592 w 217169"/>
                <a:gd name="connsiteY980" fmla="*/ 169939 h 262957"/>
                <a:gd name="connsiteX981" fmla="*/ 166688 w 217169"/>
                <a:gd name="connsiteY981" fmla="*/ 168035 h 262957"/>
                <a:gd name="connsiteX982" fmla="*/ 164782 w 217169"/>
                <a:gd name="connsiteY982" fmla="*/ 165177 h 262957"/>
                <a:gd name="connsiteX983" fmla="*/ 163830 w 217169"/>
                <a:gd name="connsiteY983" fmla="*/ 164225 h 262957"/>
                <a:gd name="connsiteX984" fmla="*/ 161925 w 217169"/>
                <a:gd name="connsiteY984" fmla="*/ 163272 h 262957"/>
                <a:gd name="connsiteX985" fmla="*/ 162877 w 217169"/>
                <a:gd name="connsiteY985" fmla="*/ 181370 h 262957"/>
                <a:gd name="connsiteX986" fmla="*/ 161925 w 217169"/>
                <a:gd name="connsiteY986" fmla="*/ 182322 h 262957"/>
                <a:gd name="connsiteX987" fmla="*/ 162877 w 217169"/>
                <a:gd name="connsiteY987" fmla="*/ 186132 h 262957"/>
                <a:gd name="connsiteX988" fmla="*/ 165735 w 217169"/>
                <a:gd name="connsiteY988" fmla="*/ 187085 h 262957"/>
                <a:gd name="connsiteX989" fmla="*/ 166688 w 217169"/>
                <a:gd name="connsiteY989" fmla="*/ 184227 h 262957"/>
                <a:gd name="connsiteX990" fmla="*/ 168592 w 217169"/>
                <a:gd name="connsiteY990" fmla="*/ 182322 h 262957"/>
                <a:gd name="connsiteX991" fmla="*/ 169545 w 217169"/>
                <a:gd name="connsiteY991" fmla="*/ 184227 h 262957"/>
                <a:gd name="connsiteX992" fmla="*/ 171450 w 217169"/>
                <a:gd name="connsiteY992" fmla="*/ 185180 h 262957"/>
                <a:gd name="connsiteX993" fmla="*/ 170497 w 217169"/>
                <a:gd name="connsiteY993" fmla="*/ 183275 h 262957"/>
                <a:gd name="connsiteX994" fmla="*/ 168592 w 217169"/>
                <a:gd name="connsiteY994" fmla="*/ 183275 h 262957"/>
                <a:gd name="connsiteX995" fmla="*/ 169545 w 217169"/>
                <a:gd name="connsiteY995" fmla="*/ 180417 h 262957"/>
                <a:gd name="connsiteX996" fmla="*/ 168592 w 217169"/>
                <a:gd name="connsiteY996" fmla="*/ 179464 h 262957"/>
                <a:gd name="connsiteX997" fmla="*/ 162877 w 217169"/>
                <a:gd name="connsiteY997" fmla="*/ 181370 h 262957"/>
                <a:gd name="connsiteX998" fmla="*/ 170497 w 217169"/>
                <a:gd name="connsiteY998" fmla="*/ 93739 h 262957"/>
                <a:gd name="connsiteX999" fmla="*/ 166688 w 217169"/>
                <a:gd name="connsiteY999" fmla="*/ 95645 h 262957"/>
                <a:gd name="connsiteX1000" fmla="*/ 166688 w 217169"/>
                <a:gd name="connsiteY1000" fmla="*/ 95645 h 262957"/>
                <a:gd name="connsiteX1001" fmla="*/ 164782 w 217169"/>
                <a:gd name="connsiteY1001" fmla="*/ 93739 h 262957"/>
                <a:gd name="connsiteX1002" fmla="*/ 162877 w 217169"/>
                <a:gd name="connsiteY1002" fmla="*/ 94692 h 262957"/>
                <a:gd name="connsiteX1003" fmla="*/ 162877 w 217169"/>
                <a:gd name="connsiteY1003" fmla="*/ 96597 h 262957"/>
                <a:gd name="connsiteX1004" fmla="*/ 164782 w 217169"/>
                <a:gd name="connsiteY1004" fmla="*/ 95645 h 262957"/>
                <a:gd name="connsiteX1005" fmla="*/ 166688 w 217169"/>
                <a:gd name="connsiteY1005" fmla="*/ 95645 h 262957"/>
                <a:gd name="connsiteX1006" fmla="*/ 170497 w 217169"/>
                <a:gd name="connsiteY1006" fmla="*/ 95645 h 262957"/>
                <a:gd name="connsiteX1007" fmla="*/ 170497 w 217169"/>
                <a:gd name="connsiteY1007" fmla="*/ 93739 h 262957"/>
                <a:gd name="connsiteX1008" fmla="*/ 163830 w 217169"/>
                <a:gd name="connsiteY1008" fmla="*/ 74689 h 262957"/>
                <a:gd name="connsiteX1009" fmla="*/ 164782 w 217169"/>
                <a:gd name="connsiteY1009" fmla="*/ 76595 h 262957"/>
                <a:gd name="connsiteX1010" fmla="*/ 165735 w 217169"/>
                <a:gd name="connsiteY1010" fmla="*/ 75642 h 262957"/>
                <a:gd name="connsiteX1011" fmla="*/ 164782 w 217169"/>
                <a:gd name="connsiteY1011" fmla="*/ 74689 h 262957"/>
                <a:gd name="connsiteX1012" fmla="*/ 163830 w 217169"/>
                <a:gd name="connsiteY1012" fmla="*/ 74689 h 262957"/>
                <a:gd name="connsiteX1013" fmla="*/ 164782 w 217169"/>
                <a:gd name="connsiteY1013" fmla="*/ 158510 h 262957"/>
                <a:gd name="connsiteX1014" fmla="*/ 168592 w 217169"/>
                <a:gd name="connsiteY1014" fmla="*/ 158510 h 262957"/>
                <a:gd name="connsiteX1015" fmla="*/ 168592 w 217169"/>
                <a:gd name="connsiteY1015" fmla="*/ 161367 h 262957"/>
                <a:gd name="connsiteX1016" fmla="*/ 170497 w 217169"/>
                <a:gd name="connsiteY1016" fmla="*/ 159462 h 262957"/>
                <a:gd name="connsiteX1017" fmla="*/ 172402 w 217169"/>
                <a:gd name="connsiteY1017" fmla="*/ 158510 h 262957"/>
                <a:gd name="connsiteX1018" fmla="*/ 172402 w 217169"/>
                <a:gd name="connsiteY1018" fmla="*/ 154700 h 262957"/>
                <a:gd name="connsiteX1019" fmla="*/ 170497 w 217169"/>
                <a:gd name="connsiteY1019" fmla="*/ 153747 h 262957"/>
                <a:gd name="connsiteX1020" fmla="*/ 170497 w 217169"/>
                <a:gd name="connsiteY1020" fmla="*/ 155652 h 262957"/>
                <a:gd name="connsiteX1021" fmla="*/ 166688 w 217169"/>
                <a:gd name="connsiteY1021" fmla="*/ 154700 h 262957"/>
                <a:gd name="connsiteX1022" fmla="*/ 164782 w 217169"/>
                <a:gd name="connsiteY1022" fmla="*/ 155652 h 262957"/>
                <a:gd name="connsiteX1023" fmla="*/ 164782 w 217169"/>
                <a:gd name="connsiteY1023" fmla="*/ 158510 h 262957"/>
                <a:gd name="connsiteX1024" fmla="*/ 165735 w 217169"/>
                <a:gd name="connsiteY1024" fmla="*/ 84214 h 262957"/>
                <a:gd name="connsiteX1025" fmla="*/ 165735 w 217169"/>
                <a:gd name="connsiteY1025" fmla="*/ 84214 h 262957"/>
                <a:gd name="connsiteX1026" fmla="*/ 165735 w 217169"/>
                <a:gd name="connsiteY1026" fmla="*/ 85167 h 262957"/>
                <a:gd name="connsiteX1027" fmla="*/ 165735 w 217169"/>
                <a:gd name="connsiteY1027" fmla="*/ 84214 h 262957"/>
                <a:gd name="connsiteX1028" fmla="*/ 165735 w 217169"/>
                <a:gd name="connsiteY1028" fmla="*/ 84214 h 262957"/>
                <a:gd name="connsiteX1029" fmla="*/ 166688 w 217169"/>
                <a:gd name="connsiteY1029" fmla="*/ 89930 h 262957"/>
                <a:gd name="connsiteX1030" fmla="*/ 165735 w 217169"/>
                <a:gd name="connsiteY1030" fmla="*/ 90882 h 262957"/>
                <a:gd name="connsiteX1031" fmla="*/ 166688 w 217169"/>
                <a:gd name="connsiteY1031" fmla="*/ 91835 h 262957"/>
                <a:gd name="connsiteX1032" fmla="*/ 167640 w 217169"/>
                <a:gd name="connsiteY1032" fmla="*/ 90882 h 262957"/>
                <a:gd name="connsiteX1033" fmla="*/ 166688 w 217169"/>
                <a:gd name="connsiteY1033" fmla="*/ 89930 h 262957"/>
                <a:gd name="connsiteX1034" fmla="*/ 166688 w 217169"/>
                <a:gd name="connsiteY1034" fmla="*/ 216612 h 262957"/>
                <a:gd name="connsiteX1035" fmla="*/ 166688 w 217169"/>
                <a:gd name="connsiteY1035" fmla="*/ 216612 h 262957"/>
                <a:gd name="connsiteX1036" fmla="*/ 166688 w 217169"/>
                <a:gd name="connsiteY1036" fmla="*/ 218517 h 262957"/>
                <a:gd name="connsiteX1037" fmla="*/ 166688 w 217169"/>
                <a:gd name="connsiteY1037" fmla="*/ 216612 h 262957"/>
                <a:gd name="connsiteX1038" fmla="*/ 166688 w 217169"/>
                <a:gd name="connsiteY1038" fmla="*/ 216612 h 262957"/>
                <a:gd name="connsiteX1039" fmla="*/ 168592 w 217169"/>
                <a:gd name="connsiteY1039" fmla="*/ 228995 h 262957"/>
                <a:gd name="connsiteX1040" fmla="*/ 166688 w 217169"/>
                <a:gd name="connsiteY1040" fmla="*/ 228042 h 262957"/>
                <a:gd name="connsiteX1041" fmla="*/ 165735 w 217169"/>
                <a:gd name="connsiteY1041" fmla="*/ 228995 h 262957"/>
                <a:gd name="connsiteX1042" fmla="*/ 167640 w 217169"/>
                <a:gd name="connsiteY1042" fmla="*/ 230900 h 262957"/>
                <a:gd name="connsiteX1043" fmla="*/ 168592 w 217169"/>
                <a:gd name="connsiteY1043" fmla="*/ 228995 h 262957"/>
                <a:gd name="connsiteX1044" fmla="*/ 166688 w 217169"/>
                <a:gd name="connsiteY1044" fmla="*/ 67070 h 262957"/>
                <a:gd name="connsiteX1045" fmla="*/ 166688 w 217169"/>
                <a:gd name="connsiteY1045" fmla="*/ 67070 h 262957"/>
                <a:gd name="connsiteX1046" fmla="*/ 168592 w 217169"/>
                <a:gd name="connsiteY1046" fmla="*/ 68022 h 262957"/>
                <a:gd name="connsiteX1047" fmla="*/ 167640 w 217169"/>
                <a:gd name="connsiteY1047" fmla="*/ 67070 h 262957"/>
                <a:gd name="connsiteX1048" fmla="*/ 166688 w 217169"/>
                <a:gd name="connsiteY1048" fmla="*/ 67070 h 262957"/>
                <a:gd name="connsiteX1049" fmla="*/ 170497 w 217169"/>
                <a:gd name="connsiteY1049" fmla="*/ 76595 h 262957"/>
                <a:gd name="connsiteX1050" fmla="*/ 167640 w 217169"/>
                <a:gd name="connsiteY1050" fmla="*/ 80405 h 262957"/>
                <a:gd name="connsiteX1051" fmla="*/ 171450 w 217169"/>
                <a:gd name="connsiteY1051" fmla="*/ 80405 h 262957"/>
                <a:gd name="connsiteX1052" fmla="*/ 172402 w 217169"/>
                <a:gd name="connsiteY1052" fmla="*/ 80405 h 262957"/>
                <a:gd name="connsiteX1053" fmla="*/ 172402 w 217169"/>
                <a:gd name="connsiteY1053" fmla="*/ 80405 h 262957"/>
                <a:gd name="connsiteX1054" fmla="*/ 176213 w 217169"/>
                <a:gd name="connsiteY1054" fmla="*/ 78500 h 262957"/>
                <a:gd name="connsiteX1055" fmla="*/ 172402 w 217169"/>
                <a:gd name="connsiteY1055" fmla="*/ 80405 h 262957"/>
                <a:gd name="connsiteX1056" fmla="*/ 173355 w 217169"/>
                <a:gd name="connsiteY1056" fmla="*/ 82310 h 262957"/>
                <a:gd name="connsiteX1057" fmla="*/ 177165 w 217169"/>
                <a:gd name="connsiteY1057" fmla="*/ 84214 h 262957"/>
                <a:gd name="connsiteX1058" fmla="*/ 180022 w 217169"/>
                <a:gd name="connsiteY1058" fmla="*/ 83262 h 262957"/>
                <a:gd name="connsiteX1059" fmla="*/ 177165 w 217169"/>
                <a:gd name="connsiteY1059" fmla="*/ 79452 h 262957"/>
                <a:gd name="connsiteX1060" fmla="*/ 176213 w 217169"/>
                <a:gd name="connsiteY1060" fmla="*/ 78500 h 262957"/>
                <a:gd name="connsiteX1061" fmla="*/ 170497 w 217169"/>
                <a:gd name="connsiteY1061" fmla="*/ 76595 h 262957"/>
                <a:gd name="connsiteX1062" fmla="*/ 176213 w 217169"/>
                <a:gd name="connsiteY1062" fmla="*/ 194705 h 262957"/>
                <a:gd name="connsiteX1063" fmla="*/ 178117 w 217169"/>
                <a:gd name="connsiteY1063" fmla="*/ 193752 h 262957"/>
                <a:gd name="connsiteX1064" fmla="*/ 173355 w 217169"/>
                <a:gd name="connsiteY1064" fmla="*/ 189942 h 262957"/>
                <a:gd name="connsiteX1065" fmla="*/ 172402 w 217169"/>
                <a:gd name="connsiteY1065" fmla="*/ 189942 h 262957"/>
                <a:gd name="connsiteX1066" fmla="*/ 172402 w 217169"/>
                <a:gd name="connsiteY1066" fmla="*/ 190895 h 262957"/>
                <a:gd name="connsiteX1067" fmla="*/ 174307 w 217169"/>
                <a:gd name="connsiteY1067" fmla="*/ 193752 h 262957"/>
                <a:gd name="connsiteX1068" fmla="*/ 170497 w 217169"/>
                <a:gd name="connsiteY1068" fmla="*/ 196610 h 262957"/>
                <a:gd name="connsiteX1069" fmla="*/ 174307 w 217169"/>
                <a:gd name="connsiteY1069" fmla="*/ 193752 h 262957"/>
                <a:gd name="connsiteX1070" fmla="*/ 176213 w 217169"/>
                <a:gd name="connsiteY1070" fmla="*/ 194705 h 262957"/>
                <a:gd name="connsiteX1071" fmla="*/ 172402 w 217169"/>
                <a:gd name="connsiteY1071" fmla="*/ 211850 h 262957"/>
                <a:gd name="connsiteX1072" fmla="*/ 172402 w 217169"/>
                <a:gd name="connsiteY1072" fmla="*/ 211850 h 262957"/>
                <a:gd name="connsiteX1073" fmla="*/ 171450 w 217169"/>
                <a:gd name="connsiteY1073" fmla="*/ 211850 h 262957"/>
                <a:gd name="connsiteX1074" fmla="*/ 172402 w 217169"/>
                <a:gd name="connsiteY1074" fmla="*/ 211850 h 262957"/>
                <a:gd name="connsiteX1075" fmla="*/ 172402 w 217169"/>
                <a:gd name="connsiteY1075" fmla="*/ 211850 h 262957"/>
                <a:gd name="connsiteX1076" fmla="*/ 172402 w 217169"/>
                <a:gd name="connsiteY1076" fmla="*/ 159462 h 262957"/>
                <a:gd name="connsiteX1077" fmla="*/ 175260 w 217169"/>
                <a:gd name="connsiteY1077" fmla="*/ 167082 h 262957"/>
                <a:gd name="connsiteX1078" fmla="*/ 177165 w 217169"/>
                <a:gd name="connsiteY1078" fmla="*/ 166130 h 262957"/>
                <a:gd name="connsiteX1079" fmla="*/ 176213 w 217169"/>
                <a:gd name="connsiteY1079" fmla="*/ 161367 h 262957"/>
                <a:gd name="connsiteX1080" fmla="*/ 172402 w 217169"/>
                <a:gd name="connsiteY1080" fmla="*/ 159462 h 262957"/>
                <a:gd name="connsiteX1081" fmla="*/ 183832 w 217169"/>
                <a:gd name="connsiteY1081" fmla="*/ 197562 h 262957"/>
                <a:gd name="connsiteX1082" fmla="*/ 184785 w 217169"/>
                <a:gd name="connsiteY1082" fmla="*/ 196610 h 262957"/>
                <a:gd name="connsiteX1083" fmla="*/ 180975 w 217169"/>
                <a:gd name="connsiteY1083" fmla="*/ 189942 h 262957"/>
                <a:gd name="connsiteX1084" fmla="*/ 181927 w 217169"/>
                <a:gd name="connsiteY1084" fmla="*/ 188989 h 262957"/>
                <a:gd name="connsiteX1085" fmla="*/ 183832 w 217169"/>
                <a:gd name="connsiteY1085" fmla="*/ 188989 h 262957"/>
                <a:gd name="connsiteX1086" fmla="*/ 181927 w 217169"/>
                <a:gd name="connsiteY1086" fmla="*/ 187085 h 262957"/>
                <a:gd name="connsiteX1087" fmla="*/ 180975 w 217169"/>
                <a:gd name="connsiteY1087" fmla="*/ 186132 h 262957"/>
                <a:gd name="connsiteX1088" fmla="*/ 180975 w 217169"/>
                <a:gd name="connsiteY1088" fmla="*/ 185180 h 262957"/>
                <a:gd name="connsiteX1089" fmla="*/ 177165 w 217169"/>
                <a:gd name="connsiteY1089" fmla="*/ 182322 h 262957"/>
                <a:gd name="connsiteX1090" fmla="*/ 175260 w 217169"/>
                <a:gd name="connsiteY1090" fmla="*/ 181370 h 262957"/>
                <a:gd name="connsiteX1091" fmla="*/ 171450 w 217169"/>
                <a:gd name="connsiteY1091" fmla="*/ 180417 h 262957"/>
                <a:gd name="connsiteX1092" fmla="*/ 173355 w 217169"/>
                <a:gd name="connsiteY1092" fmla="*/ 184227 h 262957"/>
                <a:gd name="connsiteX1093" fmla="*/ 177165 w 217169"/>
                <a:gd name="connsiteY1093" fmla="*/ 187085 h 262957"/>
                <a:gd name="connsiteX1094" fmla="*/ 180975 w 217169"/>
                <a:gd name="connsiteY1094" fmla="*/ 186132 h 262957"/>
                <a:gd name="connsiteX1095" fmla="*/ 180022 w 217169"/>
                <a:gd name="connsiteY1095" fmla="*/ 189942 h 262957"/>
                <a:gd name="connsiteX1096" fmla="*/ 177165 w 217169"/>
                <a:gd name="connsiteY1096" fmla="*/ 193752 h 262957"/>
                <a:gd name="connsiteX1097" fmla="*/ 182880 w 217169"/>
                <a:gd name="connsiteY1097" fmla="*/ 196610 h 262957"/>
                <a:gd name="connsiteX1098" fmla="*/ 183832 w 217169"/>
                <a:gd name="connsiteY1098" fmla="*/ 197562 h 262957"/>
                <a:gd name="connsiteX1099" fmla="*/ 172402 w 217169"/>
                <a:gd name="connsiteY1099" fmla="*/ 89930 h 262957"/>
                <a:gd name="connsiteX1100" fmla="*/ 172402 w 217169"/>
                <a:gd name="connsiteY1100" fmla="*/ 89930 h 262957"/>
                <a:gd name="connsiteX1101" fmla="*/ 172402 w 217169"/>
                <a:gd name="connsiteY1101" fmla="*/ 89930 h 262957"/>
                <a:gd name="connsiteX1102" fmla="*/ 172402 w 217169"/>
                <a:gd name="connsiteY1102" fmla="*/ 89930 h 262957"/>
                <a:gd name="connsiteX1103" fmla="*/ 172402 w 217169"/>
                <a:gd name="connsiteY1103" fmla="*/ 89930 h 262957"/>
                <a:gd name="connsiteX1104" fmla="*/ 172402 w 217169"/>
                <a:gd name="connsiteY1104" fmla="*/ 68975 h 262957"/>
                <a:gd name="connsiteX1105" fmla="*/ 173355 w 217169"/>
                <a:gd name="connsiteY1105" fmla="*/ 69927 h 262957"/>
                <a:gd name="connsiteX1106" fmla="*/ 174307 w 217169"/>
                <a:gd name="connsiteY1106" fmla="*/ 68022 h 262957"/>
                <a:gd name="connsiteX1107" fmla="*/ 173355 w 217169"/>
                <a:gd name="connsiteY1107" fmla="*/ 67070 h 262957"/>
                <a:gd name="connsiteX1108" fmla="*/ 172402 w 217169"/>
                <a:gd name="connsiteY1108" fmla="*/ 68975 h 262957"/>
                <a:gd name="connsiteX1109" fmla="*/ 172402 w 217169"/>
                <a:gd name="connsiteY1109" fmla="*/ 64212 h 262957"/>
                <a:gd name="connsiteX1110" fmla="*/ 172402 w 217169"/>
                <a:gd name="connsiteY1110" fmla="*/ 64212 h 262957"/>
                <a:gd name="connsiteX1111" fmla="*/ 172402 w 217169"/>
                <a:gd name="connsiteY1111" fmla="*/ 64212 h 262957"/>
                <a:gd name="connsiteX1112" fmla="*/ 172402 w 217169"/>
                <a:gd name="connsiteY1112" fmla="*/ 64212 h 262957"/>
                <a:gd name="connsiteX1113" fmla="*/ 172402 w 217169"/>
                <a:gd name="connsiteY1113" fmla="*/ 64212 h 262957"/>
                <a:gd name="connsiteX1114" fmla="*/ 173355 w 217169"/>
                <a:gd name="connsiteY1114" fmla="*/ 208039 h 262957"/>
                <a:gd name="connsiteX1115" fmla="*/ 173355 w 217169"/>
                <a:gd name="connsiteY1115" fmla="*/ 208039 h 262957"/>
                <a:gd name="connsiteX1116" fmla="*/ 173355 w 217169"/>
                <a:gd name="connsiteY1116" fmla="*/ 208039 h 262957"/>
                <a:gd name="connsiteX1117" fmla="*/ 173355 w 217169"/>
                <a:gd name="connsiteY1117" fmla="*/ 208039 h 262957"/>
                <a:gd name="connsiteX1118" fmla="*/ 173355 w 217169"/>
                <a:gd name="connsiteY1118" fmla="*/ 208039 h 262957"/>
                <a:gd name="connsiteX1119" fmla="*/ 176213 w 217169"/>
                <a:gd name="connsiteY1119" fmla="*/ 175655 h 262957"/>
                <a:gd name="connsiteX1120" fmla="*/ 174307 w 217169"/>
                <a:gd name="connsiteY1120" fmla="*/ 176607 h 262957"/>
                <a:gd name="connsiteX1121" fmla="*/ 174307 w 217169"/>
                <a:gd name="connsiteY1121" fmla="*/ 176607 h 262957"/>
                <a:gd name="connsiteX1122" fmla="*/ 176213 w 217169"/>
                <a:gd name="connsiteY1122" fmla="*/ 175655 h 262957"/>
                <a:gd name="connsiteX1123" fmla="*/ 180022 w 217169"/>
                <a:gd name="connsiteY1123" fmla="*/ 175655 h 262957"/>
                <a:gd name="connsiteX1124" fmla="*/ 183832 w 217169"/>
                <a:gd name="connsiteY1124" fmla="*/ 180417 h 262957"/>
                <a:gd name="connsiteX1125" fmla="*/ 184785 w 217169"/>
                <a:gd name="connsiteY1125" fmla="*/ 181370 h 262957"/>
                <a:gd name="connsiteX1126" fmla="*/ 184785 w 217169"/>
                <a:gd name="connsiteY1126" fmla="*/ 179464 h 262957"/>
                <a:gd name="connsiteX1127" fmla="*/ 181927 w 217169"/>
                <a:gd name="connsiteY1127" fmla="*/ 174702 h 262957"/>
                <a:gd name="connsiteX1128" fmla="*/ 180022 w 217169"/>
                <a:gd name="connsiteY1128" fmla="*/ 172797 h 262957"/>
                <a:gd name="connsiteX1129" fmla="*/ 176213 w 217169"/>
                <a:gd name="connsiteY1129" fmla="*/ 175655 h 262957"/>
                <a:gd name="connsiteX1130" fmla="*/ 176213 w 217169"/>
                <a:gd name="connsiteY1130" fmla="*/ 200420 h 262957"/>
                <a:gd name="connsiteX1131" fmla="*/ 176213 w 217169"/>
                <a:gd name="connsiteY1131" fmla="*/ 200420 h 262957"/>
                <a:gd name="connsiteX1132" fmla="*/ 176213 w 217169"/>
                <a:gd name="connsiteY1132" fmla="*/ 200420 h 262957"/>
                <a:gd name="connsiteX1133" fmla="*/ 178117 w 217169"/>
                <a:gd name="connsiteY1133" fmla="*/ 214707 h 262957"/>
                <a:gd name="connsiteX1134" fmla="*/ 178117 w 217169"/>
                <a:gd name="connsiteY1134" fmla="*/ 214707 h 262957"/>
                <a:gd name="connsiteX1135" fmla="*/ 176213 w 217169"/>
                <a:gd name="connsiteY1135" fmla="*/ 214707 h 262957"/>
                <a:gd name="connsiteX1136" fmla="*/ 177165 w 217169"/>
                <a:gd name="connsiteY1136" fmla="*/ 215660 h 262957"/>
                <a:gd name="connsiteX1137" fmla="*/ 178117 w 217169"/>
                <a:gd name="connsiteY1137" fmla="*/ 214707 h 262957"/>
                <a:gd name="connsiteX1138" fmla="*/ 176213 w 217169"/>
                <a:gd name="connsiteY1138" fmla="*/ 202325 h 262957"/>
                <a:gd name="connsiteX1139" fmla="*/ 179070 w 217169"/>
                <a:gd name="connsiteY1139" fmla="*/ 205182 h 262957"/>
                <a:gd name="connsiteX1140" fmla="*/ 180022 w 217169"/>
                <a:gd name="connsiteY1140" fmla="*/ 205182 h 262957"/>
                <a:gd name="connsiteX1141" fmla="*/ 178117 w 217169"/>
                <a:gd name="connsiteY1141" fmla="*/ 202325 h 262957"/>
                <a:gd name="connsiteX1142" fmla="*/ 177165 w 217169"/>
                <a:gd name="connsiteY1142" fmla="*/ 201372 h 262957"/>
                <a:gd name="connsiteX1143" fmla="*/ 176213 w 217169"/>
                <a:gd name="connsiteY1143" fmla="*/ 202325 h 262957"/>
                <a:gd name="connsiteX1144" fmla="*/ 176213 w 217169"/>
                <a:gd name="connsiteY1144" fmla="*/ 51830 h 262957"/>
                <a:gd name="connsiteX1145" fmla="*/ 176213 w 217169"/>
                <a:gd name="connsiteY1145" fmla="*/ 51830 h 262957"/>
                <a:gd name="connsiteX1146" fmla="*/ 177165 w 217169"/>
                <a:gd name="connsiteY1146" fmla="*/ 51830 h 262957"/>
                <a:gd name="connsiteX1147" fmla="*/ 176213 w 217169"/>
                <a:gd name="connsiteY1147" fmla="*/ 51830 h 262957"/>
                <a:gd name="connsiteX1148" fmla="*/ 176213 w 217169"/>
                <a:gd name="connsiteY1148" fmla="*/ 51830 h 262957"/>
                <a:gd name="connsiteX1149" fmla="*/ 177165 w 217169"/>
                <a:gd name="connsiteY1149" fmla="*/ 68975 h 262957"/>
                <a:gd name="connsiteX1150" fmla="*/ 177165 w 217169"/>
                <a:gd name="connsiteY1150" fmla="*/ 68975 h 262957"/>
                <a:gd name="connsiteX1151" fmla="*/ 177165 w 217169"/>
                <a:gd name="connsiteY1151" fmla="*/ 68975 h 262957"/>
                <a:gd name="connsiteX1152" fmla="*/ 177165 w 217169"/>
                <a:gd name="connsiteY1152" fmla="*/ 68975 h 262957"/>
                <a:gd name="connsiteX1153" fmla="*/ 177165 w 217169"/>
                <a:gd name="connsiteY1153" fmla="*/ 68975 h 262957"/>
                <a:gd name="connsiteX1154" fmla="*/ 180022 w 217169"/>
                <a:gd name="connsiteY1154" fmla="*/ 209945 h 262957"/>
                <a:gd name="connsiteX1155" fmla="*/ 180022 w 217169"/>
                <a:gd name="connsiteY1155" fmla="*/ 207087 h 262957"/>
                <a:gd name="connsiteX1156" fmla="*/ 178117 w 217169"/>
                <a:gd name="connsiteY1156" fmla="*/ 208039 h 262957"/>
                <a:gd name="connsiteX1157" fmla="*/ 180022 w 217169"/>
                <a:gd name="connsiteY1157" fmla="*/ 209945 h 262957"/>
                <a:gd name="connsiteX1158" fmla="*/ 180975 w 217169"/>
                <a:gd name="connsiteY1158" fmla="*/ 210897 h 262957"/>
                <a:gd name="connsiteX1159" fmla="*/ 179070 w 217169"/>
                <a:gd name="connsiteY1159" fmla="*/ 209945 h 262957"/>
                <a:gd name="connsiteX1160" fmla="*/ 180975 w 217169"/>
                <a:gd name="connsiteY1160" fmla="*/ 210897 h 262957"/>
                <a:gd name="connsiteX1161" fmla="*/ 180975 w 217169"/>
                <a:gd name="connsiteY1161" fmla="*/ 210897 h 262957"/>
                <a:gd name="connsiteX1162" fmla="*/ 180022 w 217169"/>
                <a:gd name="connsiteY1162" fmla="*/ 55639 h 262957"/>
                <a:gd name="connsiteX1163" fmla="*/ 180022 w 217169"/>
                <a:gd name="connsiteY1163" fmla="*/ 55639 h 262957"/>
                <a:gd name="connsiteX1164" fmla="*/ 181927 w 217169"/>
                <a:gd name="connsiteY1164" fmla="*/ 55639 h 262957"/>
                <a:gd name="connsiteX1165" fmla="*/ 180022 w 217169"/>
                <a:gd name="connsiteY1165" fmla="*/ 55639 h 262957"/>
                <a:gd name="connsiteX1166" fmla="*/ 180022 w 217169"/>
                <a:gd name="connsiteY1166" fmla="*/ 55639 h 262957"/>
                <a:gd name="connsiteX1167" fmla="*/ 180975 w 217169"/>
                <a:gd name="connsiteY1167" fmla="*/ 160414 h 262957"/>
                <a:gd name="connsiteX1168" fmla="*/ 180975 w 217169"/>
                <a:gd name="connsiteY1168" fmla="*/ 160414 h 262957"/>
                <a:gd name="connsiteX1169" fmla="*/ 181927 w 217169"/>
                <a:gd name="connsiteY1169" fmla="*/ 160414 h 262957"/>
                <a:gd name="connsiteX1170" fmla="*/ 180975 w 217169"/>
                <a:gd name="connsiteY1170" fmla="*/ 160414 h 262957"/>
                <a:gd name="connsiteX1171" fmla="*/ 180975 w 217169"/>
                <a:gd name="connsiteY1171" fmla="*/ 160414 h 262957"/>
                <a:gd name="connsiteX1172" fmla="*/ 181927 w 217169"/>
                <a:gd name="connsiteY1172" fmla="*/ 163272 h 262957"/>
                <a:gd name="connsiteX1173" fmla="*/ 181927 w 217169"/>
                <a:gd name="connsiteY1173" fmla="*/ 163272 h 262957"/>
                <a:gd name="connsiteX1174" fmla="*/ 181927 w 217169"/>
                <a:gd name="connsiteY1174" fmla="*/ 163272 h 262957"/>
                <a:gd name="connsiteX1175" fmla="*/ 181927 w 217169"/>
                <a:gd name="connsiteY1175" fmla="*/ 163272 h 262957"/>
                <a:gd name="connsiteX1176" fmla="*/ 181927 w 217169"/>
                <a:gd name="connsiteY1176" fmla="*/ 163272 h 262957"/>
                <a:gd name="connsiteX1177" fmla="*/ 186690 w 217169"/>
                <a:gd name="connsiteY1177" fmla="*/ 203277 h 262957"/>
                <a:gd name="connsiteX1178" fmla="*/ 183832 w 217169"/>
                <a:gd name="connsiteY1178" fmla="*/ 202325 h 262957"/>
                <a:gd name="connsiteX1179" fmla="*/ 182880 w 217169"/>
                <a:gd name="connsiteY1179" fmla="*/ 202325 h 262957"/>
                <a:gd name="connsiteX1180" fmla="*/ 180975 w 217169"/>
                <a:gd name="connsiteY1180" fmla="*/ 202325 h 262957"/>
                <a:gd name="connsiteX1181" fmla="*/ 180975 w 217169"/>
                <a:gd name="connsiteY1181" fmla="*/ 202325 h 262957"/>
                <a:gd name="connsiteX1182" fmla="*/ 186690 w 217169"/>
                <a:gd name="connsiteY1182" fmla="*/ 203277 h 262957"/>
                <a:gd name="connsiteX1183" fmla="*/ 186690 w 217169"/>
                <a:gd name="connsiteY1183" fmla="*/ 203277 h 26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217169" h="262957">
                  <a:moveTo>
                    <a:pt x="217170" y="146127"/>
                  </a:moveTo>
                  <a:cubicBezTo>
                    <a:pt x="217170" y="148032"/>
                    <a:pt x="216217" y="149937"/>
                    <a:pt x="214313" y="149937"/>
                  </a:cubicBezTo>
                  <a:cubicBezTo>
                    <a:pt x="213360" y="149937"/>
                    <a:pt x="211455" y="149937"/>
                    <a:pt x="210502" y="150889"/>
                  </a:cubicBezTo>
                  <a:cubicBezTo>
                    <a:pt x="202882" y="151842"/>
                    <a:pt x="199072" y="155652"/>
                    <a:pt x="198120" y="163272"/>
                  </a:cubicBezTo>
                  <a:cubicBezTo>
                    <a:pt x="197167" y="169939"/>
                    <a:pt x="198120" y="175655"/>
                    <a:pt x="198120" y="182322"/>
                  </a:cubicBezTo>
                  <a:cubicBezTo>
                    <a:pt x="198120" y="193752"/>
                    <a:pt x="198120" y="204230"/>
                    <a:pt x="198120" y="215660"/>
                  </a:cubicBezTo>
                  <a:cubicBezTo>
                    <a:pt x="198120" y="216612"/>
                    <a:pt x="198120" y="218517"/>
                    <a:pt x="199072" y="219470"/>
                  </a:cubicBezTo>
                  <a:cubicBezTo>
                    <a:pt x="200025" y="223280"/>
                    <a:pt x="199072" y="226137"/>
                    <a:pt x="196215" y="228042"/>
                  </a:cubicBezTo>
                  <a:cubicBezTo>
                    <a:pt x="175260" y="244235"/>
                    <a:pt x="153352" y="258522"/>
                    <a:pt x="126682" y="262332"/>
                  </a:cubicBezTo>
                  <a:cubicBezTo>
                    <a:pt x="117157" y="263285"/>
                    <a:pt x="108585" y="263285"/>
                    <a:pt x="99060" y="261380"/>
                  </a:cubicBezTo>
                  <a:cubicBezTo>
                    <a:pt x="87630" y="259475"/>
                    <a:pt x="76200" y="257570"/>
                    <a:pt x="65722" y="252807"/>
                  </a:cubicBezTo>
                  <a:cubicBezTo>
                    <a:pt x="58102" y="249950"/>
                    <a:pt x="51435" y="245187"/>
                    <a:pt x="46672" y="239472"/>
                  </a:cubicBezTo>
                  <a:cubicBezTo>
                    <a:pt x="40957" y="233757"/>
                    <a:pt x="34290" y="228995"/>
                    <a:pt x="29527" y="222327"/>
                  </a:cubicBezTo>
                  <a:cubicBezTo>
                    <a:pt x="22860" y="213755"/>
                    <a:pt x="17145" y="205182"/>
                    <a:pt x="12382" y="194705"/>
                  </a:cubicBezTo>
                  <a:cubicBezTo>
                    <a:pt x="8572" y="187085"/>
                    <a:pt x="7620" y="178512"/>
                    <a:pt x="5715" y="170892"/>
                  </a:cubicBezTo>
                  <a:cubicBezTo>
                    <a:pt x="2857" y="158510"/>
                    <a:pt x="0" y="147080"/>
                    <a:pt x="0" y="134697"/>
                  </a:cubicBezTo>
                  <a:cubicBezTo>
                    <a:pt x="0" y="112789"/>
                    <a:pt x="2857" y="91835"/>
                    <a:pt x="11430" y="71832"/>
                  </a:cubicBezTo>
                  <a:cubicBezTo>
                    <a:pt x="20955" y="47067"/>
                    <a:pt x="36195" y="28017"/>
                    <a:pt x="59055" y="14682"/>
                  </a:cubicBezTo>
                  <a:cubicBezTo>
                    <a:pt x="67627" y="8967"/>
                    <a:pt x="77152" y="5157"/>
                    <a:pt x="86677" y="3252"/>
                  </a:cubicBezTo>
                  <a:cubicBezTo>
                    <a:pt x="93345" y="1347"/>
                    <a:pt x="100965" y="1347"/>
                    <a:pt x="107632" y="395"/>
                  </a:cubicBezTo>
                  <a:cubicBezTo>
                    <a:pt x="110490" y="-558"/>
                    <a:pt x="114300" y="395"/>
                    <a:pt x="118110" y="1347"/>
                  </a:cubicBezTo>
                  <a:cubicBezTo>
                    <a:pt x="131445" y="2300"/>
                    <a:pt x="144780" y="4205"/>
                    <a:pt x="158115" y="9920"/>
                  </a:cubicBezTo>
                  <a:cubicBezTo>
                    <a:pt x="166688" y="13730"/>
                    <a:pt x="174307" y="18492"/>
                    <a:pt x="180975" y="25160"/>
                  </a:cubicBezTo>
                  <a:cubicBezTo>
                    <a:pt x="193357" y="37542"/>
                    <a:pt x="200025" y="51830"/>
                    <a:pt x="199072" y="68975"/>
                  </a:cubicBezTo>
                  <a:cubicBezTo>
                    <a:pt x="199072" y="73737"/>
                    <a:pt x="198120" y="78500"/>
                    <a:pt x="197167" y="83262"/>
                  </a:cubicBezTo>
                  <a:cubicBezTo>
                    <a:pt x="194310" y="93739"/>
                    <a:pt x="188595" y="100407"/>
                    <a:pt x="179070" y="105170"/>
                  </a:cubicBezTo>
                  <a:cubicBezTo>
                    <a:pt x="168592" y="110885"/>
                    <a:pt x="158115" y="109932"/>
                    <a:pt x="146685" y="107075"/>
                  </a:cubicBezTo>
                  <a:cubicBezTo>
                    <a:pt x="135255" y="103264"/>
                    <a:pt x="128588" y="95645"/>
                    <a:pt x="126682" y="83262"/>
                  </a:cubicBezTo>
                  <a:cubicBezTo>
                    <a:pt x="124777" y="71832"/>
                    <a:pt x="127635" y="63260"/>
                    <a:pt x="134302" y="53735"/>
                  </a:cubicBezTo>
                  <a:cubicBezTo>
                    <a:pt x="139065" y="48020"/>
                    <a:pt x="144780" y="45162"/>
                    <a:pt x="151447" y="45162"/>
                  </a:cubicBezTo>
                  <a:cubicBezTo>
                    <a:pt x="157163" y="45162"/>
                    <a:pt x="160020" y="42305"/>
                    <a:pt x="158115" y="36589"/>
                  </a:cubicBezTo>
                  <a:cubicBezTo>
                    <a:pt x="156210" y="28017"/>
                    <a:pt x="150495" y="22302"/>
                    <a:pt x="143827" y="17539"/>
                  </a:cubicBezTo>
                  <a:cubicBezTo>
                    <a:pt x="132397" y="8967"/>
                    <a:pt x="115252" y="7062"/>
                    <a:pt x="101917" y="15635"/>
                  </a:cubicBezTo>
                  <a:cubicBezTo>
                    <a:pt x="92392" y="22302"/>
                    <a:pt x="84772" y="28970"/>
                    <a:pt x="80963" y="39447"/>
                  </a:cubicBezTo>
                  <a:cubicBezTo>
                    <a:pt x="76200" y="49925"/>
                    <a:pt x="71438" y="59450"/>
                    <a:pt x="69532" y="70880"/>
                  </a:cubicBezTo>
                  <a:cubicBezTo>
                    <a:pt x="67627" y="81357"/>
                    <a:pt x="66675" y="90882"/>
                    <a:pt x="65722" y="100407"/>
                  </a:cubicBezTo>
                  <a:cubicBezTo>
                    <a:pt x="64770" y="108980"/>
                    <a:pt x="64770" y="117552"/>
                    <a:pt x="63817" y="126125"/>
                  </a:cubicBezTo>
                  <a:cubicBezTo>
                    <a:pt x="62865" y="135650"/>
                    <a:pt x="62865" y="145175"/>
                    <a:pt x="63817" y="154700"/>
                  </a:cubicBezTo>
                  <a:cubicBezTo>
                    <a:pt x="64770" y="160414"/>
                    <a:pt x="64770" y="166130"/>
                    <a:pt x="64770" y="171845"/>
                  </a:cubicBezTo>
                  <a:cubicBezTo>
                    <a:pt x="66675" y="194705"/>
                    <a:pt x="72390" y="216612"/>
                    <a:pt x="85725" y="235662"/>
                  </a:cubicBezTo>
                  <a:cubicBezTo>
                    <a:pt x="92392" y="245187"/>
                    <a:pt x="100965" y="249950"/>
                    <a:pt x="112395" y="248997"/>
                  </a:cubicBezTo>
                  <a:cubicBezTo>
                    <a:pt x="117157" y="248045"/>
                    <a:pt x="121920" y="246139"/>
                    <a:pt x="125730" y="242330"/>
                  </a:cubicBezTo>
                  <a:cubicBezTo>
                    <a:pt x="134302" y="232805"/>
                    <a:pt x="139065" y="222327"/>
                    <a:pt x="140017" y="208992"/>
                  </a:cubicBezTo>
                  <a:cubicBezTo>
                    <a:pt x="140017" y="203277"/>
                    <a:pt x="140970" y="198514"/>
                    <a:pt x="141922" y="192800"/>
                  </a:cubicBezTo>
                  <a:cubicBezTo>
                    <a:pt x="141922" y="189942"/>
                    <a:pt x="141922" y="188037"/>
                    <a:pt x="141922" y="185180"/>
                  </a:cubicBezTo>
                  <a:cubicBezTo>
                    <a:pt x="141922" y="180417"/>
                    <a:pt x="141922" y="175655"/>
                    <a:pt x="141922" y="170892"/>
                  </a:cubicBezTo>
                  <a:cubicBezTo>
                    <a:pt x="141922" y="168035"/>
                    <a:pt x="141922" y="165177"/>
                    <a:pt x="141922" y="161367"/>
                  </a:cubicBezTo>
                  <a:cubicBezTo>
                    <a:pt x="141922" y="155652"/>
                    <a:pt x="138113" y="151842"/>
                    <a:pt x="132397" y="150889"/>
                  </a:cubicBezTo>
                  <a:cubicBezTo>
                    <a:pt x="125730" y="149937"/>
                    <a:pt x="119063" y="147080"/>
                    <a:pt x="113347" y="148032"/>
                  </a:cubicBezTo>
                  <a:cubicBezTo>
                    <a:pt x="111442" y="148032"/>
                    <a:pt x="110490" y="147080"/>
                    <a:pt x="108585" y="145175"/>
                  </a:cubicBezTo>
                  <a:cubicBezTo>
                    <a:pt x="106680" y="142317"/>
                    <a:pt x="107632" y="139460"/>
                    <a:pt x="110490" y="138507"/>
                  </a:cubicBezTo>
                  <a:cubicBezTo>
                    <a:pt x="112395" y="137555"/>
                    <a:pt x="115252" y="137555"/>
                    <a:pt x="117157" y="137555"/>
                  </a:cubicBezTo>
                  <a:lnTo>
                    <a:pt x="128588" y="137555"/>
                  </a:lnTo>
                  <a:cubicBezTo>
                    <a:pt x="142875" y="138507"/>
                    <a:pt x="157163" y="138507"/>
                    <a:pt x="172402" y="138507"/>
                  </a:cubicBezTo>
                  <a:cubicBezTo>
                    <a:pt x="185738" y="138507"/>
                    <a:pt x="199072" y="138507"/>
                    <a:pt x="212407" y="137555"/>
                  </a:cubicBezTo>
                  <a:cubicBezTo>
                    <a:pt x="213360" y="137555"/>
                    <a:pt x="214313" y="137555"/>
                    <a:pt x="215265" y="137555"/>
                  </a:cubicBezTo>
                  <a:cubicBezTo>
                    <a:pt x="215265" y="141364"/>
                    <a:pt x="217170" y="143270"/>
                    <a:pt x="217170" y="146127"/>
                  </a:cubicBezTo>
                  <a:close/>
                  <a:moveTo>
                    <a:pt x="17145" y="116600"/>
                  </a:moveTo>
                  <a:cubicBezTo>
                    <a:pt x="18097" y="116600"/>
                    <a:pt x="19050" y="114695"/>
                    <a:pt x="19050" y="114695"/>
                  </a:cubicBezTo>
                  <a:cubicBezTo>
                    <a:pt x="17145" y="111837"/>
                    <a:pt x="20955" y="110885"/>
                    <a:pt x="20955" y="108027"/>
                  </a:cubicBezTo>
                  <a:cubicBezTo>
                    <a:pt x="21907" y="106122"/>
                    <a:pt x="21907" y="104217"/>
                    <a:pt x="20955" y="102312"/>
                  </a:cubicBezTo>
                  <a:cubicBezTo>
                    <a:pt x="20002" y="100407"/>
                    <a:pt x="19050" y="100407"/>
                    <a:pt x="17145" y="101360"/>
                  </a:cubicBezTo>
                  <a:cubicBezTo>
                    <a:pt x="17145" y="101360"/>
                    <a:pt x="16192" y="102312"/>
                    <a:pt x="16192" y="102312"/>
                  </a:cubicBezTo>
                  <a:cubicBezTo>
                    <a:pt x="16192" y="103264"/>
                    <a:pt x="16192" y="103264"/>
                    <a:pt x="17145" y="103264"/>
                  </a:cubicBezTo>
                  <a:cubicBezTo>
                    <a:pt x="20002" y="103264"/>
                    <a:pt x="20955" y="105170"/>
                    <a:pt x="19050" y="108027"/>
                  </a:cubicBezTo>
                  <a:lnTo>
                    <a:pt x="19050" y="108027"/>
                  </a:lnTo>
                  <a:cubicBezTo>
                    <a:pt x="18097" y="109932"/>
                    <a:pt x="16192" y="110885"/>
                    <a:pt x="15240" y="112789"/>
                  </a:cubicBezTo>
                  <a:cubicBezTo>
                    <a:pt x="14288" y="112789"/>
                    <a:pt x="13335" y="112789"/>
                    <a:pt x="14288" y="114695"/>
                  </a:cubicBezTo>
                  <a:cubicBezTo>
                    <a:pt x="15240" y="114695"/>
                    <a:pt x="15240" y="116600"/>
                    <a:pt x="17145" y="116600"/>
                  </a:cubicBezTo>
                  <a:close/>
                  <a:moveTo>
                    <a:pt x="14288" y="81357"/>
                  </a:moveTo>
                  <a:cubicBezTo>
                    <a:pt x="14288" y="82310"/>
                    <a:pt x="14288" y="82310"/>
                    <a:pt x="14288" y="81357"/>
                  </a:cubicBezTo>
                  <a:cubicBezTo>
                    <a:pt x="14288" y="82310"/>
                    <a:pt x="15240" y="82310"/>
                    <a:pt x="14288" y="81357"/>
                  </a:cubicBezTo>
                  <a:cubicBezTo>
                    <a:pt x="15240" y="82310"/>
                    <a:pt x="14288" y="81357"/>
                    <a:pt x="14288" y="81357"/>
                  </a:cubicBezTo>
                  <a:cubicBezTo>
                    <a:pt x="14288" y="81357"/>
                    <a:pt x="14288" y="81357"/>
                    <a:pt x="14288" y="81357"/>
                  </a:cubicBezTo>
                  <a:close/>
                  <a:moveTo>
                    <a:pt x="18097" y="98502"/>
                  </a:moveTo>
                  <a:cubicBezTo>
                    <a:pt x="20002" y="99455"/>
                    <a:pt x="22860" y="100407"/>
                    <a:pt x="24765" y="102312"/>
                  </a:cubicBezTo>
                  <a:cubicBezTo>
                    <a:pt x="25717" y="103264"/>
                    <a:pt x="27622" y="104217"/>
                    <a:pt x="24765" y="105170"/>
                  </a:cubicBezTo>
                  <a:cubicBezTo>
                    <a:pt x="23813" y="105170"/>
                    <a:pt x="23813" y="106122"/>
                    <a:pt x="23813" y="106122"/>
                  </a:cubicBezTo>
                  <a:cubicBezTo>
                    <a:pt x="23813" y="106122"/>
                    <a:pt x="24765" y="107075"/>
                    <a:pt x="24765" y="107075"/>
                  </a:cubicBezTo>
                  <a:cubicBezTo>
                    <a:pt x="26670" y="107075"/>
                    <a:pt x="29527" y="107075"/>
                    <a:pt x="31432" y="108027"/>
                  </a:cubicBezTo>
                  <a:cubicBezTo>
                    <a:pt x="30480" y="108980"/>
                    <a:pt x="30480" y="110885"/>
                    <a:pt x="28575" y="108980"/>
                  </a:cubicBezTo>
                  <a:cubicBezTo>
                    <a:pt x="27622" y="108027"/>
                    <a:pt x="25717" y="108980"/>
                    <a:pt x="25717" y="109932"/>
                  </a:cubicBezTo>
                  <a:cubicBezTo>
                    <a:pt x="25717" y="111837"/>
                    <a:pt x="27622" y="111837"/>
                    <a:pt x="28575" y="111837"/>
                  </a:cubicBezTo>
                  <a:cubicBezTo>
                    <a:pt x="31432" y="112789"/>
                    <a:pt x="32385" y="109932"/>
                    <a:pt x="31432" y="108027"/>
                  </a:cubicBezTo>
                  <a:cubicBezTo>
                    <a:pt x="33338" y="105170"/>
                    <a:pt x="35242" y="108027"/>
                    <a:pt x="37147" y="108027"/>
                  </a:cubicBezTo>
                  <a:cubicBezTo>
                    <a:pt x="36195" y="106122"/>
                    <a:pt x="33338" y="106122"/>
                    <a:pt x="31432" y="105170"/>
                  </a:cubicBezTo>
                  <a:cubicBezTo>
                    <a:pt x="28575" y="105170"/>
                    <a:pt x="22860" y="99455"/>
                    <a:pt x="23813" y="95645"/>
                  </a:cubicBezTo>
                  <a:lnTo>
                    <a:pt x="23813" y="94692"/>
                  </a:lnTo>
                  <a:cubicBezTo>
                    <a:pt x="24765" y="92787"/>
                    <a:pt x="26670" y="93739"/>
                    <a:pt x="27622" y="93739"/>
                  </a:cubicBezTo>
                  <a:cubicBezTo>
                    <a:pt x="28575" y="93739"/>
                    <a:pt x="27622" y="94692"/>
                    <a:pt x="26670" y="95645"/>
                  </a:cubicBezTo>
                  <a:cubicBezTo>
                    <a:pt x="25717" y="96597"/>
                    <a:pt x="25717" y="96597"/>
                    <a:pt x="28575" y="96597"/>
                  </a:cubicBezTo>
                  <a:cubicBezTo>
                    <a:pt x="28575" y="96597"/>
                    <a:pt x="28575" y="96597"/>
                    <a:pt x="28575" y="96597"/>
                  </a:cubicBezTo>
                  <a:lnTo>
                    <a:pt x="28575" y="96597"/>
                  </a:lnTo>
                  <a:cubicBezTo>
                    <a:pt x="29527" y="98502"/>
                    <a:pt x="30480" y="97550"/>
                    <a:pt x="31432" y="95645"/>
                  </a:cubicBezTo>
                  <a:cubicBezTo>
                    <a:pt x="31432" y="95645"/>
                    <a:pt x="31432" y="95645"/>
                    <a:pt x="31432" y="95645"/>
                  </a:cubicBezTo>
                  <a:cubicBezTo>
                    <a:pt x="32385" y="95645"/>
                    <a:pt x="33338" y="95645"/>
                    <a:pt x="33338" y="96597"/>
                  </a:cubicBezTo>
                  <a:cubicBezTo>
                    <a:pt x="36195" y="101360"/>
                    <a:pt x="36195" y="97550"/>
                    <a:pt x="36195" y="95645"/>
                  </a:cubicBezTo>
                  <a:cubicBezTo>
                    <a:pt x="36195" y="94692"/>
                    <a:pt x="37147" y="94692"/>
                    <a:pt x="37147" y="93739"/>
                  </a:cubicBezTo>
                  <a:cubicBezTo>
                    <a:pt x="37147" y="92787"/>
                    <a:pt x="37147" y="91835"/>
                    <a:pt x="38100" y="91835"/>
                  </a:cubicBezTo>
                  <a:cubicBezTo>
                    <a:pt x="39052" y="91835"/>
                    <a:pt x="40957" y="92787"/>
                    <a:pt x="40957" y="94692"/>
                  </a:cubicBezTo>
                  <a:cubicBezTo>
                    <a:pt x="40957" y="96597"/>
                    <a:pt x="41910" y="99455"/>
                    <a:pt x="39052" y="100407"/>
                  </a:cubicBezTo>
                  <a:cubicBezTo>
                    <a:pt x="39052" y="100407"/>
                    <a:pt x="38100" y="101360"/>
                    <a:pt x="39052" y="101360"/>
                  </a:cubicBezTo>
                  <a:cubicBezTo>
                    <a:pt x="39052" y="101360"/>
                    <a:pt x="40005" y="101360"/>
                    <a:pt x="40005" y="101360"/>
                  </a:cubicBezTo>
                  <a:cubicBezTo>
                    <a:pt x="42863" y="100407"/>
                    <a:pt x="45720" y="92787"/>
                    <a:pt x="43815" y="89930"/>
                  </a:cubicBezTo>
                  <a:cubicBezTo>
                    <a:pt x="42863" y="88025"/>
                    <a:pt x="40957" y="88977"/>
                    <a:pt x="40005" y="88025"/>
                  </a:cubicBezTo>
                  <a:cubicBezTo>
                    <a:pt x="38100" y="87072"/>
                    <a:pt x="36195" y="85167"/>
                    <a:pt x="37147" y="88977"/>
                  </a:cubicBezTo>
                  <a:cubicBezTo>
                    <a:pt x="37147" y="89930"/>
                    <a:pt x="36195" y="89930"/>
                    <a:pt x="35242" y="89930"/>
                  </a:cubicBezTo>
                  <a:cubicBezTo>
                    <a:pt x="32385" y="88977"/>
                    <a:pt x="29527" y="90882"/>
                    <a:pt x="25717" y="89930"/>
                  </a:cubicBezTo>
                  <a:cubicBezTo>
                    <a:pt x="24765" y="89930"/>
                    <a:pt x="24765" y="89930"/>
                    <a:pt x="23813" y="88977"/>
                  </a:cubicBezTo>
                  <a:cubicBezTo>
                    <a:pt x="23813" y="88025"/>
                    <a:pt x="23813" y="88025"/>
                    <a:pt x="24765" y="87072"/>
                  </a:cubicBezTo>
                  <a:cubicBezTo>
                    <a:pt x="25717" y="86120"/>
                    <a:pt x="26670" y="86120"/>
                    <a:pt x="27622" y="86120"/>
                  </a:cubicBezTo>
                  <a:cubicBezTo>
                    <a:pt x="29527" y="87072"/>
                    <a:pt x="30480" y="87072"/>
                    <a:pt x="31432" y="85167"/>
                  </a:cubicBezTo>
                  <a:cubicBezTo>
                    <a:pt x="33338" y="86120"/>
                    <a:pt x="35242" y="84214"/>
                    <a:pt x="36195" y="82310"/>
                  </a:cubicBezTo>
                  <a:cubicBezTo>
                    <a:pt x="37147" y="79452"/>
                    <a:pt x="39052" y="80405"/>
                    <a:pt x="40005" y="81357"/>
                  </a:cubicBezTo>
                  <a:cubicBezTo>
                    <a:pt x="40005" y="85167"/>
                    <a:pt x="41910" y="86120"/>
                    <a:pt x="44767" y="85167"/>
                  </a:cubicBezTo>
                  <a:cubicBezTo>
                    <a:pt x="45720" y="85167"/>
                    <a:pt x="48577" y="84214"/>
                    <a:pt x="46672" y="82310"/>
                  </a:cubicBezTo>
                  <a:cubicBezTo>
                    <a:pt x="45720" y="80405"/>
                    <a:pt x="44767" y="78500"/>
                    <a:pt x="42863" y="80405"/>
                  </a:cubicBezTo>
                  <a:cubicBezTo>
                    <a:pt x="41910" y="81357"/>
                    <a:pt x="40957" y="81357"/>
                    <a:pt x="40005" y="81357"/>
                  </a:cubicBezTo>
                  <a:cubicBezTo>
                    <a:pt x="40005" y="79452"/>
                    <a:pt x="40957" y="77547"/>
                    <a:pt x="43815" y="76595"/>
                  </a:cubicBezTo>
                  <a:cubicBezTo>
                    <a:pt x="45720" y="76595"/>
                    <a:pt x="46672" y="74689"/>
                    <a:pt x="46672" y="73737"/>
                  </a:cubicBezTo>
                  <a:cubicBezTo>
                    <a:pt x="47625" y="73737"/>
                    <a:pt x="49530" y="74689"/>
                    <a:pt x="50482" y="73737"/>
                  </a:cubicBezTo>
                  <a:lnTo>
                    <a:pt x="50482" y="72785"/>
                  </a:lnTo>
                  <a:cubicBezTo>
                    <a:pt x="48577" y="71832"/>
                    <a:pt x="47625" y="72785"/>
                    <a:pt x="46672" y="73737"/>
                  </a:cubicBezTo>
                  <a:cubicBezTo>
                    <a:pt x="45720" y="70880"/>
                    <a:pt x="45720" y="68022"/>
                    <a:pt x="45720" y="65164"/>
                  </a:cubicBezTo>
                  <a:cubicBezTo>
                    <a:pt x="46672" y="65164"/>
                    <a:pt x="46672" y="69927"/>
                    <a:pt x="48577" y="66117"/>
                  </a:cubicBezTo>
                  <a:cubicBezTo>
                    <a:pt x="50482" y="66117"/>
                    <a:pt x="52388" y="67070"/>
                    <a:pt x="53340" y="65164"/>
                  </a:cubicBezTo>
                  <a:cubicBezTo>
                    <a:pt x="53340" y="64212"/>
                    <a:pt x="51435" y="64212"/>
                    <a:pt x="51435" y="63260"/>
                  </a:cubicBezTo>
                  <a:cubicBezTo>
                    <a:pt x="53340" y="62307"/>
                    <a:pt x="53340" y="61355"/>
                    <a:pt x="53340" y="59450"/>
                  </a:cubicBezTo>
                  <a:cubicBezTo>
                    <a:pt x="52388" y="57545"/>
                    <a:pt x="50482" y="57545"/>
                    <a:pt x="48577" y="57545"/>
                  </a:cubicBezTo>
                  <a:cubicBezTo>
                    <a:pt x="48577" y="56592"/>
                    <a:pt x="48577" y="55639"/>
                    <a:pt x="47625" y="55639"/>
                  </a:cubicBezTo>
                  <a:lnTo>
                    <a:pt x="47625" y="55639"/>
                  </a:lnTo>
                  <a:cubicBezTo>
                    <a:pt x="47625" y="56592"/>
                    <a:pt x="48577" y="56592"/>
                    <a:pt x="48577" y="57545"/>
                  </a:cubicBezTo>
                  <a:cubicBezTo>
                    <a:pt x="48577" y="57545"/>
                    <a:pt x="48577" y="58497"/>
                    <a:pt x="48577" y="58497"/>
                  </a:cubicBezTo>
                  <a:lnTo>
                    <a:pt x="47625" y="58497"/>
                  </a:lnTo>
                  <a:cubicBezTo>
                    <a:pt x="46672" y="58497"/>
                    <a:pt x="44767" y="58497"/>
                    <a:pt x="43815" y="59450"/>
                  </a:cubicBezTo>
                  <a:cubicBezTo>
                    <a:pt x="43815" y="59450"/>
                    <a:pt x="43815" y="60402"/>
                    <a:pt x="43815" y="60402"/>
                  </a:cubicBezTo>
                  <a:cubicBezTo>
                    <a:pt x="45720" y="60402"/>
                    <a:pt x="46672" y="60402"/>
                    <a:pt x="47625" y="59450"/>
                  </a:cubicBezTo>
                  <a:lnTo>
                    <a:pt x="47625" y="59450"/>
                  </a:lnTo>
                  <a:cubicBezTo>
                    <a:pt x="49530" y="60402"/>
                    <a:pt x="51435" y="61355"/>
                    <a:pt x="50482" y="64212"/>
                  </a:cubicBezTo>
                  <a:cubicBezTo>
                    <a:pt x="48577" y="64212"/>
                    <a:pt x="47625" y="65164"/>
                    <a:pt x="47625" y="67070"/>
                  </a:cubicBezTo>
                  <a:cubicBezTo>
                    <a:pt x="46672" y="67070"/>
                    <a:pt x="46672" y="64212"/>
                    <a:pt x="44767" y="66117"/>
                  </a:cubicBezTo>
                  <a:cubicBezTo>
                    <a:pt x="42863" y="66117"/>
                    <a:pt x="40957" y="68022"/>
                    <a:pt x="40005" y="65164"/>
                  </a:cubicBezTo>
                  <a:cubicBezTo>
                    <a:pt x="40957" y="65164"/>
                    <a:pt x="41910" y="65164"/>
                    <a:pt x="42863" y="64212"/>
                  </a:cubicBezTo>
                  <a:cubicBezTo>
                    <a:pt x="43815" y="63260"/>
                    <a:pt x="41910" y="63260"/>
                    <a:pt x="41910" y="62307"/>
                  </a:cubicBezTo>
                  <a:cubicBezTo>
                    <a:pt x="40957" y="61355"/>
                    <a:pt x="37147" y="62307"/>
                    <a:pt x="40005" y="59450"/>
                  </a:cubicBezTo>
                  <a:cubicBezTo>
                    <a:pt x="40005" y="59450"/>
                    <a:pt x="39052" y="59450"/>
                    <a:pt x="38100" y="59450"/>
                  </a:cubicBezTo>
                  <a:cubicBezTo>
                    <a:pt x="35242" y="60402"/>
                    <a:pt x="37147" y="63260"/>
                    <a:pt x="37147" y="65164"/>
                  </a:cubicBezTo>
                  <a:cubicBezTo>
                    <a:pt x="35242" y="66117"/>
                    <a:pt x="33338" y="66117"/>
                    <a:pt x="31432" y="66117"/>
                  </a:cubicBezTo>
                  <a:cubicBezTo>
                    <a:pt x="32385" y="64212"/>
                    <a:pt x="32385" y="63260"/>
                    <a:pt x="31432" y="61355"/>
                  </a:cubicBezTo>
                  <a:cubicBezTo>
                    <a:pt x="31432" y="60402"/>
                    <a:pt x="32385" y="59450"/>
                    <a:pt x="30480" y="59450"/>
                  </a:cubicBezTo>
                  <a:cubicBezTo>
                    <a:pt x="29527" y="59450"/>
                    <a:pt x="28575" y="60402"/>
                    <a:pt x="28575" y="61355"/>
                  </a:cubicBezTo>
                  <a:cubicBezTo>
                    <a:pt x="28575" y="63260"/>
                    <a:pt x="29527" y="64212"/>
                    <a:pt x="31432" y="65164"/>
                  </a:cubicBezTo>
                  <a:cubicBezTo>
                    <a:pt x="29527" y="67070"/>
                    <a:pt x="32385" y="68975"/>
                    <a:pt x="31432" y="71832"/>
                  </a:cubicBezTo>
                  <a:cubicBezTo>
                    <a:pt x="33338" y="72785"/>
                    <a:pt x="33338" y="69927"/>
                    <a:pt x="35242" y="68975"/>
                  </a:cubicBezTo>
                  <a:cubicBezTo>
                    <a:pt x="35242" y="68975"/>
                    <a:pt x="36195" y="68975"/>
                    <a:pt x="36195" y="68975"/>
                  </a:cubicBezTo>
                  <a:cubicBezTo>
                    <a:pt x="36195" y="70880"/>
                    <a:pt x="36195" y="71832"/>
                    <a:pt x="35242" y="72785"/>
                  </a:cubicBezTo>
                  <a:cubicBezTo>
                    <a:pt x="35242" y="73737"/>
                    <a:pt x="33338" y="73737"/>
                    <a:pt x="34290" y="74689"/>
                  </a:cubicBezTo>
                  <a:cubicBezTo>
                    <a:pt x="35242" y="75642"/>
                    <a:pt x="36195" y="74689"/>
                    <a:pt x="37147" y="73737"/>
                  </a:cubicBezTo>
                  <a:cubicBezTo>
                    <a:pt x="38100" y="72785"/>
                    <a:pt x="38100" y="72785"/>
                    <a:pt x="39052" y="71832"/>
                  </a:cubicBezTo>
                  <a:cubicBezTo>
                    <a:pt x="40005" y="70880"/>
                    <a:pt x="40957" y="71832"/>
                    <a:pt x="40957" y="72785"/>
                  </a:cubicBezTo>
                  <a:cubicBezTo>
                    <a:pt x="40005" y="74689"/>
                    <a:pt x="40005" y="76595"/>
                    <a:pt x="38100" y="77547"/>
                  </a:cubicBezTo>
                  <a:cubicBezTo>
                    <a:pt x="37147" y="78500"/>
                    <a:pt x="36195" y="77547"/>
                    <a:pt x="35242" y="77547"/>
                  </a:cubicBezTo>
                  <a:cubicBezTo>
                    <a:pt x="34290" y="77547"/>
                    <a:pt x="34290" y="77547"/>
                    <a:pt x="33338" y="77547"/>
                  </a:cubicBezTo>
                  <a:cubicBezTo>
                    <a:pt x="31432" y="78500"/>
                    <a:pt x="29527" y="79452"/>
                    <a:pt x="31432" y="75642"/>
                  </a:cubicBezTo>
                  <a:cubicBezTo>
                    <a:pt x="32385" y="74689"/>
                    <a:pt x="30480" y="74689"/>
                    <a:pt x="29527" y="73737"/>
                  </a:cubicBezTo>
                  <a:cubicBezTo>
                    <a:pt x="27622" y="69927"/>
                    <a:pt x="26670" y="69927"/>
                    <a:pt x="23813" y="70880"/>
                  </a:cubicBezTo>
                  <a:cubicBezTo>
                    <a:pt x="22860" y="69927"/>
                    <a:pt x="22860" y="69927"/>
                    <a:pt x="21907" y="69927"/>
                  </a:cubicBezTo>
                  <a:cubicBezTo>
                    <a:pt x="18097" y="71832"/>
                    <a:pt x="18097" y="74689"/>
                    <a:pt x="21907" y="77547"/>
                  </a:cubicBezTo>
                  <a:cubicBezTo>
                    <a:pt x="22860" y="77547"/>
                    <a:pt x="23813" y="78500"/>
                    <a:pt x="24765" y="77547"/>
                  </a:cubicBezTo>
                  <a:cubicBezTo>
                    <a:pt x="25717" y="76595"/>
                    <a:pt x="25717" y="75642"/>
                    <a:pt x="24765" y="74689"/>
                  </a:cubicBezTo>
                  <a:cubicBezTo>
                    <a:pt x="23813" y="73737"/>
                    <a:pt x="22860" y="71832"/>
                    <a:pt x="23813" y="70880"/>
                  </a:cubicBezTo>
                  <a:cubicBezTo>
                    <a:pt x="25717" y="72785"/>
                    <a:pt x="27622" y="73737"/>
                    <a:pt x="29527" y="73737"/>
                  </a:cubicBezTo>
                  <a:cubicBezTo>
                    <a:pt x="28575" y="74689"/>
                    <a:pt x="26670" y="76595"/>
                    <a:pt x="26670" y="78500"/>
                  </a:cubicBezTo>
                  <a:cubicBezTo>
                    <a:pt x="26670" y="79452"/>
                    <a:pt x="26670" y="80405"/>
                    <a:pt x="25717" y="80405"/>
                  </a:cubicBezTo>
                  <a:cubicBezTo>
                    <a:pt x="24765" y="81357"/>
                    <a:pt x="22860" y="82310"/>
                    <a:pt x="20955" y="82310"/>
                  </a:cubicBezTo>
                  <a:cubicBezTo>
                    <a:pt x="20002" y="82310"/>
                    <a:pt x="20002" y="85167"/>
                    <a:pt x="18097" y="86120"/>
                  </a:cubicBezTo>
                  <a:cubicBezTo>
                    <a:pt x="14288" y="87072"/>
                    <a:pt x="15240" y="88977"/>
                    <a:pt x="17145" y="90882"/>
                  </a:cubicBezTo>
                  <a:cubicBezTo>
                    <a:pt x="14288" y="96597"/>
                    <a:pt x="14288" y="96597"/>
                    <a:pt x="18097" y="98502"/>
                  </a:cubicBezTo>
                  <a:close/>
                  <a:moveTo>
                    <a:pt x="15240" y="108027"/>
                  </a:moveTo>
                  <a:cubicBezTo>
                    <a:pt x="16192" y="108980"/>
                    <a:pt x="17145" y="108980"/>
                    <a:pt x="17145" y="108980"/>
                  </a:cubicBezTo>
                  <a:cubicBezTo>
                    <a:pt x="18097" y="108980"/>
                    <a:pt x="19050" y="108980"/>
                    <a:pt x="19050" y="108980"/>
                  </a:cubicBezTo>
                  <a:lnTo>
                    <a:pt x="18097" y="107075"/>
                  </a:lnTo>
                  <a:cubicBezTo>
                    <a:pt x="17145" y="106122"/>
                    <a:pt x="16192" y="106122"/>
                    <a:pt x="15240" y="107075"/>
                  </a:cubicBezTo>
                  <a:cubicBezTo>
                    <a:pt x="15240" y="107075"/>
                    <a:pt x="15240" y="108027"/>
                    <a:pt x="15240" y="108027"/>
                  </a:cubicBezTo>
                  <a:close/>
                  <a:moveTo>
                    <a:pt x="16192" y="146127"/>
                  </a:moveTo>
                  <a:cubicBezTo>
                    <a:pt x="16192" y="146127"/>
                    <a:pt x="17145" y="146127"/>
                    <a:pt x="16192" y="146127"/>
                  </a:cubicBezTo>
                  <a:cubicBezTo>
                    <a:pt x="17145" y="146127"/>
                    <a:pt x="17145" y="146127"/>
                    <a:pt x="18097" y="146127"/>
                  </a:cubicBezTo>
                  <a:lnTo>
                    <a:pt x="16192" y="146127"/>
                  </a:lnTo>
                  <a:cubicBezTo>
                    <a:pt x="17145" y="145175"/>
                    <a:pt x="16192" y="145175"/>
                    <a:pt x="16192" y="146127"/>
                  </a:cubicBezTo>
                  <a:close/>
                  <a:moveTo>
                    <a:pt x="18097" y="184227"/>
                  </a:moveTo>
                  <a:cubicBezTo>
                    <a:pt x="18097" y="184227"/>
                    <a:pt x="18097" y="183275"/>
                    <a:pt x="18097" y="184227"/>
                  </a:cubicBezTo>
                  <a:cubicBezTo>
                    <a:pt x="17145" y="183275"/>
                    <a:pt x="17145" y="184227"/>
                    <a:pt x="16192" y="184227"/>
                  </a:cubicBezTo>
                  <a:cubicBezTo>
                    <a:pt x="17145" y="184227"/>
                    <a:pt x="17145" y="184227"/>
                    <a:pt x="18097" y="184227"/>
                  </a:cubicBezTo>
                  <a:cubicBezTo>
                    <a:pt x="18097" y="185180"/>
                    <a:pt x="18097" y="185180"/>
                    <a:pt x="18097" y="184227"/>
                  </a:cubicBezTo>
                  <a:close/>
                  <a:moveTo>
                    <a:pt x="17145" y="83262"/>
                  </a:moveTo>
                  <a:cubicBezTo>
                    <a:pt x="17145" y="84214"/>
                    <a:pt x="17145" y="85167"/>
                    <a:pt x="18097" y="85167"/>
                  </a:cubicBezTo>
                  <a:cubicBezTo>
                    <a:pt x="19050" y="84214"/>
                    <a:pt x="20002" y="83262"/>
                    <a:pt x="20002" y="82310"/>
                  </a:cubicBezTo>
                  <a:cubicBezTo>
                    <a:pt x="20002" y="81357"/>
                    <a:pt x="19050" y="81357"/>
                    <a:pt x="18097" y="80405"/>
                  </a:cubicBezTo>
                  <a:cubicBezTo>
                    <a:pt x="17145" y="80405"/>
                    <a:pt x="17145" y="81357"/>
                    <a:pt x="17145" y="83262"/>
                  </a:cubicBezTo>
                  <a:close/>
                  <a:moveTo>
                    <a:pt x="18097" y="158510"/>
                  </a:moveTo>
                  <a:lnTo>
                    <a:pt x="18097" y="158510"/>
                  </a:lnTo>
                  <a:cubicBezTo>
                    <a:pt x="18097" y="159462"/>
                    <a:pt x="18097" y="160414"/>
                    <a:pt x="19050" y="160414"/>
                  </a:cubicBezTo>
                  <a:cubicBezTo>
                    <a:pt x="20002" y="161367"/>
                    <a:pt x="20955" y="162320"/>
                    <a:pt x="22860" y="162320"/>
                  </a:cubicBezTo>
                  <a:cubicBezTo>
                    <a:pt x="22860" y="162320"/>
                    <a:pt x="22860" y="162320"/>
                    <a:pt x="22860" y="161367"/>
                  </a:cubicBezTo>
                  <a:cubicBezTo>
                    <a:pt x="21907" y="160414"/>
                    <a:pt x="20955" y="160414"/>
                    <a:pt x="19050" y="160414"/>
                  </a:cubicBezTo>
                  <a:lnTo>
                    <a:pt x="19050" y="160414"/>
                  </a:lnTo>
                  <a:cubicBezTo>
                    <a:pt x="18097" y="160414"/>
                    <a:pt x="19050" y="159462"/>
                    <a:pt x="18097" y="158510"/>
                  </a:cubicBezTo>
                  <a:close/>
                  <a:moveTo>
                    <a:pt x="18097" y="92787"/>
                  </a:moveTo>
                  <a:cubicBezTo>
                    <a:pt x="19050" y="92787"/>
                    <a:pt x="19050" y="92787"/>
                    <a:pt x="20002" y="92787"/>
                  </a:cubicBezTo>
                  <a:cubicBezTo>
                    <a:pt x="20002" y="93739"/>
                    <a:pt x="20002" y="94692"/>
                    <a:pt x="19050" y="94692"/>
                  </a:cubicBezTo>
                  <a:cubicBezTo>
                    <a:pt x="18097" y="94692"/>
                    <a:pt x="18097" y="93739"/>
                    <a:pt x="18097" y="92787"/>
                  </a:cubicBezTo>
                  <a:close/>
                  <a:moveTo>
                    <a:pt x="18097" y="138507"/>
                  </a:moveTo>
                  <a:cubicBezTo>
                    <a:pt x="18097" y="139460"/>
                    <a:pt x="18097" y="140412"/>
                    <a:pt x="20002" y="140412"/>
                  </a:cubicBezTo>
                  <a:cubicBezTo>
                    <a:pt x="20955" y="140412"/>
                    <a:pt x="20955" y="139460"/>
                    <a:pt x="20955" y="138507"/>
                  </a:cubicBezTo>
                  <a:cubicBezTo>
                    <a:pt x="20955" y="137555"/>
                    <a:pt x="20002" y="137555"/>
                    <a:pt x="19050" y="137555"/>
                  </a:cubicBezTo>
                  <a:cubicBezTo>
                    <a:pt x="18097" y="136602"/>
                    <a:pt x="18097" y="137555"/>
                    <a:pt x="18097" y="138507"/>
                  </a:cubicBezTo>
                  <a:close/>
                  <a:moveTo>
                    <a:pt x="20002" y="171845"/>
                  </a:moveTo>
                  <a:cubicBezTo>
                    <a:pt x="20002" y="171845"/>
                    <a:pt x="20002" y="171845"/>
                    <a:pt x="20002" y="171845"/>
                  </a:cubicBezTo>
                  <a:cubicBezTo>
                    <a:pt x="19050" y="170892"/>
                    <a:pt x="19050" y="170892"/>
                    <a:pt x="18097" y="171845"/>
                  </a:cubicBezTo>
                  <a:cubicBezTo>
                    <a:pt x="18097" y="172797"/>
                    <a:pt x="19050" y="172797"/>
                    <a:pt x="20002" y="171845"/>
                  </a:cubicBezTo>
                  <a:cubicBezTo>
                    <a:pt x="20002" y="172797"/>
                    <a:pt x="20002" y="172797"/>
                    <a:pt x="20002" y="171845"/>
                  </a:cubicBezTo>
                  <a:close/>
                  <a:moveTo>
                    <a:pt x="20002" y="92787"/>
                  </a:moveTo>
                  <a:lnTo>
                    <a:pt x="20002" y="92787"/>
                  </a:lnTo>
                  <a:cubicBezTo>
                    <a:pt x="20002" y="91835"/>
                    <a:pt x="20002" y="90882"/>
                    <a:pt x="20955" y="90882"/>
                  </a:cubicBezTo>
                  <a:cubicBezTo>
                    <a:pt x="20955" y="90882"/>
                    <a:pt x="21907" y="90882"/>
                    <a:pt x="21907" y="90882"/>
                  </a:cubicBezTo>
                  <a:cubicBezTo>
                    <a:pt x="20955" y="91835"/>
                    <a:pt x="20955" y="92787"/>
                    <a:pt x="20002" y="92787"/>
                  </a:cubicBezTo>
                  <a:cubicBezTo>
                    <a:pt x="20002" y="92787"/>
                    <a:pt x="20002" y="92787"/>
                    <a:pt x="20002" y="92787"/>
                  </a:cubicBezTo>
                  <a:close/>
                  <a:moveTo>
                    <a:pt x="24765" y="156605"/>
                  </a:moveTo>
                  <a:cubicBezTo>
                    <a:pt x="24765" y="156605"/>
                    <a:pt x="23813" y="157557"/>
                    <a:pt x="23813" y="158510"/>
                  </a:cubicBezTo>
                  <a:cubicBezTo>
                    <a:pt x="23813" y="159462"/>
                    <a:pt x="24765" y="159462"/>
                    <a:pt x="25717" y="159462"/>
                  </a:cubicBezTo>
                  <a:cubicBezTo>
                    <a:pt x="26670" y="159462"/>
                    <a:pt x="26670" y="159462"/>
                    <a:pt x="27622" y="159462"/>
                  </a:cubicBezTo>
                  <a:cubicBezTo>
                    <a:pt x="29527" y="155652"/>
                    <a:pt x="29527" y="155652"/>
                    <a:pt x="33338" y="157557"/>
                  </a:cubicBezTo>
                  <a:cubicBezTo>
                    <a:pt x="33338" y="157557"/>
                    <a:pt x="34290" y="157557"/>
                    <a:pt x="34290" y="158510"/>
                  </a:cubicBezTo>
                  <a:cubicBezTo>
                    <a:pt x="34290" y="157557"/>
                    <a:pt x="35242" y="157557"/>
                    <a:pt x="35242" y="157557"/>
                  </a:cubicBezTo>
                  <a:cubicBezTo>
                    <a:pt x="36195" y="156605"/>
                    <a:pt x="35242" y="156605"/>
                    <a:pt x="34290" y="156605"/>
                  </a:cubicBezTo>
                  <a:cubicBezTo>
                    <a:pt x="31432" y="152795"/>
                    <a:pt x="31432" y="151842"/>
                    <a:pt x="34290" y="148032"/>
                  </a:cubicBezTo>
                  <a:cubicBezTo>
                    <a:pt x="34290" y="147080"/>
                    <a:pt x="35242" y="147080"/>
                    <a:pt x="35242" y="146127"/>
                  </a:cubicBezTo>
                  <a:cubicBezTo>
                    <a:pt x="34290" y="145175"/>
                    <a:pt x="33338" y="147080"/>
                    <a:pt x="32385" y="147080"/>
                  </a:cubicBezTo>
                  <a:cubicBezTo>
                    <a:pt x="31432" y="147080"/>
                    <a:pt x="30480" y="147080"/>
                    <a:pt x="28575" y="147080"/>
                  </a:cubicBezTo>
                  <a:cubicBezTo>
                    <a:pt x="27622" y="147080"/>
                    <a:pt x="25717" y="145175"/>
                    <a:pt x="24765" y="146127"/>
                  </a:cubicBezTo>
                  <a:cubicBezTo>
                    <a:pt x="25717" y="147080"/>
                    <a:pt x="26670" y="148032"/>
                    <a:pt x="27622" y="148985"/>
                  </a:cubicBezTo>
                  <a:lnTo>
                    <a:pt x="28575" y="149937"/>
                  </a:lnTo>
                  <a:cubicBezTo>
                    <a:pt x="29527" y="150889"/>
                    <a:pt x="28575" y="150889"/>
                    <a:pt x="27622" y="150889"/>
                  </a:cubicBezTo>
                  <a:cubicBezTo>
                    <a:pt x="26670" y="150889"/>
                    <a:pt x="25717" y="150889"/>
                    <a:pt x="25717" y="149937"/>
                  </a:cubicBezTo>
                  <a:cubicBezTo>
                    <a:pt x="24765" y="148032"/>
                    <a:pt x="22860" y="147080"/>
                    <a:pt x="21907" y="147080"/>
                  </a:cubicBezTo>
                  <a:cubicBezTo>
                    <a:pt x="20955" y="146127"/>
                    <a:pt x="20002" y="146127"/>
                    <a:pt x="20002" y="147080"/>
                  </a:cubicBezTo>
                  <a:cubicBezTo>
                    <a:pt x="20002" y="148032"/>
                    <a:pt x="20955" y="148032"/>
                    <a:pt x="21907" y="148032"/>
                  </a:cubicBezTo>
                  <a:cubicBezTo>
                    <a:pt x="27622" y="148985"/>
                    <a:pt x="27622" y="152795"/>
                    <a:pt x="24765" y="156605"/>
                  </a:cubicBezTo>
                  <a:close/>
                  <a:moveTo>
                    <a:pt x="26670" y="171845"/>
                  </a:moveTo>
                  <a:cubicBezTo>
                    <a:pt x="29527" y="172797"/>
                    <a:pt x="30480" y="170892"/>
                    <a:pt x="32385" y="169939"/>
                  </a:cubicBezTo>
                  <a:cubicBezTo>
                    <a:pt x="33338" y="168987"/>
                    <a:pt x="34290" y="167082"/>
                    <a:pt x="31432" y="166130"/>
                  </a:cubicBezTo>
                  <a:cubicBezTo>
                    <a:pt x="30480" y="165177"/>
                    <a:pt x="31432" y="164225"/>
                    <a:pt x="31432" y="163272"/>
                  </a:cubicBezTo>
                  <a:cubicBezTo>
                    <a:pt x="31432" y="162320"/>
                    <a:pt x="31432" y="160414"/>
                    <a:pt x="30480" y="159462"/>
                  </a:cubicBezTo>
                  <a:cubicBezTo>
                    <a:pt x="30480" y="159462"/>
                    <a:pt x="30480" y="158510"/>
                    <a:pt x="29527" y="158510"/>
                  </a:cubicBezTo>
                  <a:cubicBezTo>
                    <a:pt x="28575" y="158510"/>
                    <a:pt x="28575" y="158510"/>
                    <a:pt x="28575" y="159462"/>
                  </a:cubicBezTo>
                  <a:cubicBezTo>
                    <a:pt x="29527" y="162320"/>
                    <a:pt x="27622" y="163272"/>
                    <a:pt x="24765" y="164225"/>
                  </a:cubicBezTo>
                  <a:cubicBezTo>
                    <a:pt x="22860" y="165177"/>
                    <a:pt x="20955" y="167082"/>
                    <a:pt x="20955" y="168987"/>
                  </a:cubicBezTo>
                  <a:cubicBezTo>
                    <a:pt x="21907" y="171845"/>
                    <a:pt x="24765" y="170892"/>
                    <a:pt x="26670" y="171845"/>
                  </a:cubicBezTo>
                  <a:close/>
                  <a:moveTo>
                    <a:pt x="23813" y="127077"/>
                  </a:moveTo>
                  <a:cubicBezTo>
                    <a:pt x="22860" y="126125"/>
                    <a:pt x="22860" y="126125"/>
                    <a:pt x="21907" y="126125"/>
                  </a:cubicBezTo>
                  <a:cubicBezTo>
                    <a:pt x="20955" y="126125"/>
                    <a:pt x="20955" y="127077"/>
                    <a:pt x="21907" y="127077"/>
                  </a:cubicBezTo>
                  <a:cubicBezTo>
                    <a:pt x="21907" y="128030"/>
                    <a:pt x="22860" y="128982"/>
                    <a:pt x="23813" y="127077"/>
                  </a:cubicBezTo>
                  <a:cubicBezTo>
                    <a:pt x="23813" y="128030"/>
                    <a:pt x="23813" y="128030"/>
                    <a:pt x="23813" y="127077"/>
                  </a:cubicBezTo>
                  <a:close/>
                  <a:moveTo>
                    <a:pt x="27622" y="193752"/>
                  </a:moveTo>
                  <a:cubicBezTo>
                    <a:pt x="28575" y="194705"/>
                    <a:pt x="29527" y="195657"/>
                    <a:pt x="31432" y="195657"/>
                  </a:cubicBezTo>
                  <a:cubicBezTo>
                    <a:pt x="32385" y="194705"/>
                    <a:pt x="31432" y="193752"/>
                    <a:pt x="31432" y="192800"/>
                  </a:cubicBezTo>
                  <a:cubicBezTo>
                    <a:pt x="31432" y="191847"/>
                    <a:pt x="31432" y="190895"/>
                    <a:pt x="32385" y="190895"/>
                  </a:cubicBezTo>
                  <a:cubicBezTo>
                    <a:pt x="32385" y="191847"/>
                    <a:pt x="33338" y="191847"/>
                    <a:pt x="33338" y="191847"/>
                  </a:cubicBezTo>
                  <a:cubicBezTo>
                    <a:pt x="33338" y="191847"/>
                    <a:pt x="33338" y="191847"/>
                    <a:pt x="33338" y="191847"/>
                  </a:cubicBezTo>
                  <a:cubicBezTo>
                    <a:pt x="33338" y="190895"/>
                    <a:pt x="32385" y="191847"/>
                    <a:pt x="31432" y="190895"/>
                  </a:cubicBezTo>
                  <a:cubicBezTo>
                    <a:pt x="29527" y="189942"/>
                    <a:pt x="28575" y="191847"/>
                    <a:pt x="27622" y="193752"/>
                  </a:cubicBezTo>
                  <a:cubicBezTo>
                    <a:pt x="26670" y="191847"/>
                    <a:pt x="22860" y="190895"/>
                    <a:pt x="23813" y="188037"/>
                  </a:cubicBezTo>
                  <a:cubicBezTo>
                    <a:pt x="23813" y="187085"/>
                    <a:pt x="22860" y="187085"/>
                    <a:pt x="22860" y="187085"/>
                  </a:cubicBezTo>
                  <a:cubicBezTo>
                    <a:pt x="21907" y="187085"/>
                    <a:pt x="21907" y="188037"/>
                    <a:pt x="21907" y="188037"/>
                  </a:cubicBezTo>
                  <a:cubicBezTo>
                    <a:pt x="21907" y="191847"/>
                    <a:pt x="24765" y="193752"/>
                    <a:pt x="27622" y="193752"/>
                  </a:cubicBezTo>
                  <a:close/>
                  <a:moveTo>
                    <a:pt x="27622" y="176607"/>
                  </a:moveTo>
                  <a:cubicBezTo>
                    <a:pt x="27622" y="176607"/>
                    <a:pt x="28575" y="177560"/>
                    <a:pt x="29527" y="176607"/>
                  </a:cubicBezTo>
                  <a:cubicBezTo>
                    <a:pt x="30480" y="175655"/>
                    <a:pt x="29527" y="174702"/>
                    <a:pt x="28575" y="174702"/>
                  </a:cubicBezTo>
                  <a:cubicBezTo>
                    <a:pt x="27622" y="174702"/>
                    <a:pt x="26670" y="174702"/>
                    <a:pt x="26670" y="173750"/>
                  </a:cubicBezTo>
                  <a:cubicBezTo>
                    <a:pt x="24765" y="171845"/>
                    <a:pt x="23813" y="173750"/>
                    <a:pt x="22860" y="174702"/>
                  </a:cubicBezTo>
                  <a:cubicBezTo>
                    <a:pt x="22860" y="174702"/>
                    <a:pt x="22860" y="175655"/>
                    <a:pt x="22860" y="175655"/>
                  </a:cubicBezTo>
                  <a:cubicBezTo>
                    <a:pt x="23813" y="176607"/>
                    <a:pt x="24765" y="174702"/>
                    <a:pt x="25717" y="174702"/>
                  </a:cubicBezTo>
                  <a:cubicBezTo>
                    <a:pt x="25717" y="174702"/>
                    <a:pt x="25717" y="174702"/>
                    <a:pt x="25717" y="174702"/>
                  </a:cubicBezTo>
                  <a:cubicBezTo>
                    <a:pt x="26670" y="175655"/>
                    <a:pt x="26670" y="176607"/>
                    <a:pt x="27622" y="176607"/>
                  </a:cubicBezTo>
                  <a:close/>
                  <a:moveTo>
                    <a:pt x="23813" y="134697"/>
                  </a:moveTo>
                  <a:cubicBezTo>
                    <a:pt x="23813" y="134697"/>
                    <a:pt x="22860" y="134697"/>
                    <a:pt x="23813" y="134697"/>
                  </a:cubicBezTo>
                  <a:cubicBezTo>
                    <a:pt x="23813" y="135650"/>
                    <a:pt x="23813" y="135650"/>
                    <a:pt x="24765" y="136602"/>
                  </a:cubicBezTo>
                  <a:cubicBezTo>
                    <a:pt x="24765" y="136602"/>
                    <a:pt x="25717" y="136602"/>
                    <a:pt x="25717" y="135650"/>
                  </a:cubicBezTo>
                  <a:cubicBezTo>
                    <a:pt x="24765" y="134697"/>
                    <a:pt x="24765" y="134697"/>
                    <a:pt x="23813" y="134697"/>
                  </a:cubicBezTo>
                  <a:close/>
                  <a:moveTo>
                    <a:pt x="25717" y="168035"/>
                  </a:moveTo>
                  <a:cubicBezTo>
                    <a:pt x="24765" y="168035"/>
                    <a:pt x="24765" y="167082"/>
                    <a:pt x="25717" y="167082"/>
                  </a:cubicBezTo>
                  <a:cubicBezTo>
                    <a:pt x="25717" y="166130"/>
                    <a:pt x="26670" y="165177"/>
                    <a:pt x="27622" y="165177"/>
                  </a:cubicBezTo>
                  <a:cubicBezTo>
                    <a:pt x="28575" y="165177"/>
                    <a:pt x="28575" y="166130"/>
                    <a:pt x="28575" y="166130"/>
                  </a:cubicBezTo>
                  <a:cubicBezTo>
                    <a:pt x="26670" y="168035"/>
                    <a:pt x="26670" y="168987"/>
                    <a:pt x="25717" y="168035"/>
                  </a:cubicBezTo>
                  <a:close/>
                  <a:moveTo>
                    <a:pt x="26670" y="207087"/>
                  </a:moveTo>
                  <a:cubicBezTo>
                    <a:pt x="26670" y="207087"/>
                    <a:pt x="26670" y="207087"/>
                    <a:pt x="26670" y="207087"/>
                  </a:cubicBezTo>
                  <a:cubicBezTo>
                    <a:pt x="25717" y="207087"/>
                    <a:pt x="25717" y="207087"/>
                    <a:pt x="26670" y="207087"/>
                  </a:cubicBezTo>
                  <a:cubicBezTo>
                    <a:pt x="26670" y="208039"/>
                    <a:pt x="26670" y="208039"/>
                    <a:pt x="26670" y="207087"/>
                  </a:cubicBezTo>
                  <a:cubicBezTo>
                    <a:pt x="26670" y="208039"/>
                    <a:pt x="26670" y="208039"/>
                    <a:pt x="26670" y="207087"/>
                  </a:cubicBezTo>
                  <a:close/>
                  <a:moveTo>
                    <a:pt x="26670" y="68975"/>
                  </a:moveTo>
                  <a:cubicBezTo>
                    <a:pt x="26670" y="69927"/>
                    <a:pt x="26670" y="69927"/>
                    <a:pt x="26670" y="68975"/>
                  </a:cubicBezTo>
                  <a:cubicBezTo>
                    <a:pt x="27622" y="68975"/>
                    <a:pt x="27622" y="68975"/>
                    <a:pt x="27622" y="68975"/>
                  </a:cubicBezTo>
                  <a:cubicBezTo>
                    <a:pt x="27622" y="68975"/>
                    <a:pt x="27622" y="68975"/>
                    <a:pt x="26670" y="68975"/>
                  </a:cubicBezTo>
                  <a:cubicBezTo>
                    <a:pt x="26670" y="68975"/>
                    <a:pt x="26670" y="68975"/>
                    <a:pt x="26670" y="68975"/>
                  </a:cubicBezTo>
                  <a:close/>
                  <a:moveTo>
                    <a:pt x="26670" y="182322"/>
                  </a:moveTo>
                  <a:cubicBezTo>
                    <a:pt x="26670" y="183275"/>
                    <a:pt x="26670" y="184227"/>
                    <a:pt x="28575" y="185180"/>
                  </a:cubicBezTo>
                  <a:cubicBezTo>
                    <a:pt x="29527" y="185180"/>
                    <a:pt x="29527" y="185180"/>
                    <a:pt x="29527" y="184227"/>
                  </a:cubicBezTo>
                  <a:cubicBezTo>
                    <a:pt x="28575" y="183275"/>
                    <a:pt x="29527" y="181370"/>
                    <a:pt x="27622" y="181370"/>
                  </a:cubicBezTo>
                  <a:cubicBezTo>
                    <a:pt x="27622" y="180417"/>
                    <a:pt x="26670" y="181370"/>
                    <a:pt x="26670" y="182322"/>
                  </a:cubicBezTo>
                  <a:close/>
                  <a:moveTo>
                    <a:pt x="27622" y="131839"/>
                  </a:moveTo>
                  <a:cubicBezTo>
                    <a:pt x="27622" y="132792"/>
                    <a:pt x="28575" y="132792"/>
                    <a:pt x="27622" y="131839"/>
                  </a:cubicBezTo>
                  <a:cubicBezTo>
                    <a:pt x="29527" y="132792"/>
                    <a:pt x="29527" y="132792"/>
                    <a:pt x="30480" y="131839"/>
                  </a:cubicBezTo>
                  <a:cubicBezTo>
                    <a:pt x="30480" y="131839"/>
                    <a:pt x="29527" y="130887"/>
                    <a:pt x="29527" y="130887"/>
                  </a:cubicBezTo>
                  <a:cubicBezTo>
                    <a:pt x="28575" y="130887"/>
                    <a:pt x="27622" y="130887"/>
                    <a:pt x="27622" y="131839"/>
                  </a:cubicBezTo>
                  <a:close/>
                  <a:moveTo>
                    <a:pt x="27622" y="121362"/>
                  </a:moveTo>
                  <a:lnTo>
                    <a:pt x="27622" y="121362"/>
                  </a:lnTo>
                  <a:cubicBezTo>
                    <a:pt x="28575" y="120410"/>
                    <a:pt x="28575" y="120410"/>
                    <a:pt x="27622" y="121362"/>
                  </a:cubicBezTo>
                  <a:cubicBezTo>
                    <a:pt x="27622" y="120410"/>
                    <a:pt x="27622" y="120410"/>
                    <a:pt x="27622" y="121362"/>
                  </a:cubicBezTo>
                  <a:cubicBezTo>
                    <a:pt x="27622" y="120410"/>
                    <a:pt x="27622" y="120410"/>
                    <a:pt x="27622" y="121362"/>
                  </a:cubicBezTo>
                  <a:close/>
                  <a:moveTo>
                    <a:pt x="31432" y="86120"/>
                  </a:moveTo>
                  <a:cubicBezTo>
                    <a:pt x="30480" y="86120"/>
                    <a:pt x="29527" y="86120"/>
                    <a:pt x="29527" y="86120"/>
                  </a:cubicBezTo>
                  <a:cubicBezTo>
                    <a:pt x="28575" y="86120"/>
                    <a:pt x="28575" y="86120"/>
                    <a:pt x="28575" y="85167"/>
                  </a:cubicBezTo>
                  <a:cubicBezTo>
                    <a:pt x="28575" y="85167"/>
                    <a:pt x="29527" y="84214"/>
                    <a:pt x="29527" y="84214"/>
                  </a:cubicBezTo>
                  <a:lnTo>
                    <a:pt x="31432" y="84214"/>
                  </a:lnTo>
                  <a:cubicBezTo>
                    <a:pt x="32385" y="84214"/>
                    <a:pt x="33338" y="83262"/>
                    <a:pt x="33338" y="84214"/>
                  </a:cubicBezTo>
                  <a:cubicBezTo>
                    <a:pt x="33338" y="85167"/>
                    <a:pt x="31432" y="86120"/>
                    <a:pt x="31432" y="86120"/>
                  </a:cubicBezTo>
                  <a:close/>
                  <a:moveTo>
                    <a:pt x="63817" y="225185"/>
                  </a:moveTo>
                  <a:cubicBezTo>
                    <a:pt x="64770" y="224232"/>
                    <a:pt x="67627" y="223280"/>
                    <a:pt x="65722" y="221375"/>
                  </a:cubicBezTo>
                  <a:cubicBezTo>
                    <a:pt x="64770" y="219470"/>
                    <a:pt x="62865" y="221375"/>
                    <a:pt x="61913" y="222327"/>
                  </a:cubicBezTo>
                  <a:cubicBezTo>
                    <a:pt x="60960" y="223280"/>
                    <a:pt x="60960" y="223280"/>
                    <a:pt x="60007" y="222327"/>
                  </a:cubicBezTo>
                  <a:cubicBezTo>
                    <a:pt x="59055" y="222327"/>
                    <a:pt x="60007" y="221375"/>
                    <a:pt x="60007" y="221375"/>
                  </a:cubicBezTo>
                  <a:cubicBezTo>
                    <a:pt x="61913" y="219470"/>
                    <a:pt x="60960" y="218517"/>
                    <a:pt x="58102" y="218517"/>
                  </a:cubicBezTo>
                  <a:cubicBezTo>
                    <a:pt x="53340" y="219470"/>
                    <a:pt x="53340" y="219470"/>
                    <a:pt x="53340" y="213755"/>
                  </a:cubicBezTo>
                  <a:lnTo>
                    <a:pt x="53340" y="211850"/>
                  </a:lnTo>
                  <a:lnTo>
                    <a:pt x="56197" y="212802"/>
                  </a:lnTo>
                  <a:lnTo>
                    <a:pt x="56197" y="210897"/>
                  </a:lnTo>
                  <a:cubicBezTo>
                    <a:pt x="55245" y="208992"/>
                    <a:pt x="52388" y="206135"/>
                    <a:pt x="57150" y="204230"/>
                  </a:cubicBezTo>
                  <a:cubicBezTo>
                    <a:pt x="58102" y="203277"/>
                    <a:pt x="56197" y="202325"/>
                    <a:pt x="56197" y="201372"/>
                  </a:cubicBezTo>
                  <a:cubicBezTo>
                    <a:pt x="56197" y="200420"/>
                    <a:pt x="55245" y="200420"/>
                    <a:pt x="54292" y="200420"/>
                  </a:cubicBezTo>
                  <a:cubicBezTo>
                    <a:pt x="53340" y="200420"/>
                    <a:pt x="53340" y="201372"/>
                    <a:pt x="53340" y="202325"/>
                  </a:cubicBezTo>
                  <a:cubicBezTo>
                    <a:pt x="53340" y="202325"/>
                    <a:pt x="54292" y="203277"/>
                    <a:pt x="52388" y="203277"/>
                  </a:cubicBezTo>
                  <a:cubicBezTo>
                    <a:pt x="52388" y="203277"/>
                    <a:pt x="51435" y="202325"/>
                    <a:pt x="51435" y="202325"/>
                  </a:cubicBezTo>
                  <a:cubicBezTo>
                    <a:pt x="50482" y="203277"/>
                    <a:pt x="50482" y="204230"/>
                    <a:pt x="50482" y="203277"/>
                  </a:cubicBezTo>
                  <a:cubicBezTo>
                    <a:pt x="49530" y="202325"/>
                    <a:pt x="51435" y="202325"/>
                    <a:pt x="51435" y="202325"/>
                  </a:cubicBezTo>
                  <a:lnTo>
                    <a:pt x="51435" y="202325"/>
                  </a:lnTo>
                  <a:lnTo>
                    <a:pt x="51435" y="202325"/>
                  </a:lnTo>
                  <a:cubicBezTo>
                    <a:pt x="49530" y="201372"/>
                    <a:pt x="50482" y="199467"/>
                    <a:pt x="52388" y="198514"/>
                  </a:cubicBezTo>
                  <a:cubicBezTo>
                    <a:pt x="53340" y="197562"/>
                    <a:pt x="53340" y="196610"/>
                    <a:pt x="52388" y="195657"/>
                  </a:cubicBezTo>
                  <a:cubicBezTo>
                    <a:pt x="51435" y="194705"/>
                    <a:pt x="51435" y="195657"/>
                    <a:pt x="50482" y="196610"/>
                  </a:cubicBezTo>
                  <a:cubicBezTo>
                    <a:pt x="49530" y="197562"/>
                    <a:pt x="48577" y="196610"/>
                    <a:pt x="47625" y="196610"/>
                  </a:cubicBezTo>
                  <a:cubicBezTo>
                    <a:pt x="47625" y="196610"/>
                    <a:pt x="47625" y="196610"/>
                    <a:pt x="47625" y="196610"/>
                  </a:cubicBezTo>
                  <a:lnTo>
                    <a:pt x="49530" y="194705"/>
                  </a:lnTo>
                  <a:cubicBezTo>
                    <a:pt x="53340" y="192800"/>
                    <a:pt x="53340" y="188989"/>
                    <a:pt x="52388" y="186132"/>
                  </a:cubicBezTo>
                  <a:cubicBezTo>
                    <a:pt x="51435" y="184227"/>
                    <a:pt x="52388" y="184227"/>
                    <a:pt x="53340" y="183275"/>
                  </a:cubicBezTo>
                  <a:cubicBezTo>
                    <a:pt x="54292" y="183275"/>
                    <a:pt x="55245" y="183275"/>
                    <a:pt x="56197" y="183275"/>
                  </a:cubicBezTo>
                  <a:cubicBezTo>
                    <a:pt x="57150" y="183275"/>
                    <a:pt x="58102" y="183275"/>
                    <a:pt x="58102" y="182322"/>
                  </a:cubicBezTo>
                  <a:cubicBezTo>
                    <a:pt x="58102" y="181370"/>
                    <a:pt x="57150" y="182322"/>
                    <a:pt x="56197" y="182322"/>
                  </a:cubicBezTo>
                  <a:cubicBezTo>
                    <a:pt x="53340" y="183275"/>
                    <a:pt x="52388" y="179464"/>
                    <a:pt x="49530" y="179464"/>
                  </a:cubicBezTo>
                  <a:cubicBezTo>
                    <a:pt x="48577" y="179464"/>
                    <a:pt x="49530" y="177560"/>
                    <a:pt x="49530" y="175655"/>
                  </a:cubicBezTo>
                  <a:cubicBezTo>
                    <a:pt x="49530" y="173750"/>
                    <a:pt x="48577" y="172797"/>
                    <a:pt x="46672" y="172797"/>
                  </a:cubicBezTo>
                  <a:cubicBezTo>
                    <a:pt x="45720" y="172797"/>
                    <a:pt x="44767" y="172797"/>
                    <a:pt x="44767" y="171845"/>
                  </a:cubicBezTo>
                  <a:cubicBezTo>
                    <a:pt x="45720" y="168035"/>
                    <a:pt x="41910" y="168987"/>
                    <a:pt x="40957" y="167082"/>
                  </a:cubicBezTo>
                  <a:cubicBezTo>
                    <a:pt x="39052" y="166130"/>
                    <a:pt x="40005" y="165177"/>
                    <a:pt x="40957" y="164225"/>
                  </a:cubicBezTo>
                  <a:cubicBezTo>
                    <a:pt x="40957" y="165177"/>
                    <a:pt x="41910" y="166130"/>
                    <a:pt x="41910" y="167082"/>
                  </a:cubicBezTo>
                  <a:cubicBezTo>
                    <a:pt x="41910" y="167082"/>
                    <a:pt x="42863" y="167082"/>
                    <a:pt x="42863" y="167082"/>
                  </a:cubicBezTo>
                  <a:cubicBezTo>
                    <a:pt x="43815" y="167082"/>
                    <a:pt x="42863" y="166130"/>
                    <a:pt x="42863" y="165177"/>
                  </a:cubicBezTo>
                  <a:cubicBezTo>
                    <a:pt x="42863" y="164225"/>
                    <a:pt x="42863" y="164225"/>
                    <a:pt x="41910" y="164225"/>
                  </a:cubicBezTo>
                  <a:lnTo>
                    <a:pt x="42863" y="163272"/>
                  </a:lnTo>
                  <a:cubicBezTo>
                    <a:pt x="42863" y="163272"/>
                    <a:pt x="43815" y="162320"/>
                    <a:pt x="42863" y="161367"/>
                  </a:cubicBezTo>
                  <a:cubicBezTo>
                    <a:pt x="41910" y="161367"/>
                    <a:pt x="41910" y="162320"/>
                    <a:pt x="41910" y="162320"/>
                  </a:cubicBezTo>
                  <a:cubicBezTo>
                    <a:pt x="41910" y="162320"/>
                    <a:pt x="41910" y="163272"/>
                    <a:pt x="41910" y="163272"/>
                  </a:cubicBezTo>
                  <a:lnTo>
                    <a:pt x="40005" y="163272"/>
                  </a:lnTo>
                  <a:cubicBezTo>
                    <a:pt x="39052" y="160414"/>
                    <a:pt x="37147" y="162320"/>
                    <a:pt x="35242" y="161367"/>
                  </a:cubicBezTo>
                  <a:cubicBezTo>
                    <a:pt x="35242" y="161367"/>
                    <a:pt x="34290" y="162320"/>
                    <a:pt x="34290" y="162320"/>
                  </a:cubicBezTo>
                  <a:cubicBezTo>
                    <a:pt x="36195" y="164225"/>
                    <a:pt x="34290" y="166130"/>
                    <a:pt x="36195" y="168035"/>
                  </a:cubicBezTo>
                  <a:cubicBezTo>
                    <a:pt x="37147" y="168987"/>
                    <a:pt x="37147" y="169939"/>
                    <a:pt x="37147" y="171845"/>
                  </a:cubicBezTo>
                  <a:cubicBezTo>
                    <a:pt x="38100" y="169939"/>
                    <a:pt x="39052" y="168035"/>
                    <a:pt x="40005" y="171845"/>
                  </a:cubicBezTo>
                  <a:cubicBezTo>
                    <a:pt x="40005" y="172797"/>
                    <a:pt x="41910" y="173750"/>
                    <a:pt x="40957" y="174702"/>
                  </a:cubicBezTo>
                  <a:cubicBezTo>
                    <a:pt x="40957" y="177560"/>
                    <a:pt x="40005" y="179464"/>
                    <a:pt x="43815" y="176607"/>
                  </a:cubicBezTo>
                  <a:cubicBezTo>
                    <a:pt x="44767" y="175655"/>
                    <a:pt x="44767" y="176607"/>
                    <a:pt x="44767" y="177560"/>
                  </a:cubicBezTo>
                  <a:cubicBezTo>
                    <a:pt x="44767" y="178512"/>
                    <a:pt x="44767" y="180417"/>
                    <a:pt x="42863" y="180417"/>
                  </a:cubicBezTo>
                  <a:cubicBezTo>
                    <a:pt x="39052" y="181370"/>
                    <a:pt x="37147" y="178512"/>
                    <a:pt x="38100" y="175655"/>
                  </a:cubicBezTo>
                  <a:lnTo>
                    <a:pt x="38100" y="173750"/>
                  </a:lnTo>
                  <a:cubicBezTo>
                    <a:pt x="36195" y="175655"/>
                    <a:pt x="34290" y="175655"/>
                    <a:pt x="31432" y="176607"/>
                  </a:cubicBezTo>
                  <a:lnTo>
                    <a:pt x="29527" y="177560"/>
                  </a:lnTo>
                  <a:cubicBezTo>
                    <a:pt x="32385" y="178512"/>
                    <a:pt x="29527" y="180417"/>
                    <a:pt x="30480" y="181370"/>
                  </a:cubicBezTo>
                  <a:cubicBezTo>
                    <a:pt x="31432" y="182322"/>
                    <a:pt x="32385" y="182322"/>
                    <a:pt x="33338" y="182322"/>
                  </a:cubicBezTo>
                  <a:cubicBezTo>
                    <a:pt x="34290" y="182322"/>
                    <a:pt x="34290" y="182322"/>
                    <a:pt x="35242" y="182322"/>
                  </a:cubicBezTo>
                  <a:cubicBezTo>
                    <a:pt x="37147" y="182322"/>
                    <a:pt x="37147" y="183275"/>
                    <a:pt x="38100" y="185180"/>
                  </a:cubicBezTo>
                  <a:lnTo>
                    <a:pt x="38100" y="186132"/>
                  </a:lnTo>
                  <a:cubicBezTo>
                    <a:pt x="37147" y="187085"/>
                    <a:pt x="36195" y="186132"/>
                    <a:pt x="35242" y="185180"/>
                  </a:cubicBezTo>
                  <a:cubicBezTo>
                    <a:pt x="33338" y="184227"/>
                    <a:pt x="31432" y="185180"/>
                    <a:pt x="30480" y="186132"/>
                  </a:cubicBezTo>
                  <a:cubicBezTo>
                    <a:pt x="29527" y="185180"/>
                    <a:pt x="28575" y="185180"/>
                    <a:pt x="27622" y="186132"/>
                  </a:cubicBezTo>
                  <a:lnTo>
                    <a:pt x="27622" y="187085"/>
                  </a:lnTo>
                  <a:cubicBezTo>
                    <a:pt x="28575" y="188037"/>
                    <a:pt x="29527" y="187085"/>
                    <a:pt x="30480" y="187085"/>
                  </a:cubicBezTo>
                  <a:lnTo>
                    <a:pt x="30480" y="187085"/>
                  </a:lnTo>
                  <a:cubicBezTo>
                    <a:pt x="31432" y="188989"/>
                    <a:pt x="34290" y="189942"/>
                    <a:pt x="35242" y="190895"/>
                  </a:cubicBezTo>
                  <a:cubicBezTo>
                    <a:pt x="36195" y="191847"/>
                    <a:pt x="37147" y="192800"/>
                    <a:pt x="36195" y="193752"/>
                  </a:cubicBezTo>
                  <a:cubicBezTo>
                    <a:pt x="36195" y="193752"/>
                    <a:pt x="36195" y="194705"/>
                    <a:pt x="36195" y="194705"/>
                  </a:cubicBezTo>
                  <a:cubicBezTo>
                    <a:pt x="35242" y="193752"/>
                    <a:pt x="35242" y="192800"/>
                    <a:pt x="34290" y="192800"/>
                  </a:cubicBezTo>
                  <a:cubicBezTo>
                    <a:pt x="33338" y="192800"/>
                    <a:pt x="33338" y="193752"/>
                    <a:pt x="33338" y="194705"/>
                  </a:cubicBezTo>
                  <a:cubicBezTo>
                    <a:pt x="33338" y="196610"/>
                    <a:pt x="32385" y="198514"/>
                    <a:pt x="35242" y="198514"/>
                  </a:cubicBezTo>
                  <a:cubicBezTo>
                    <a:pt x="36195" y="198514"/>
                    <a:pt x="37147" y="199467"/>
                    <a:pt x="36195" y="201372"/>
                  </a:cubicBezTo>
                  <a:cubicBezTo>
                    <a:pt x="35242" y="203277"/>
                    <a:pt x="34290" y="201372"/>
                    <a:pt x="34290" y="201372"/>
                  </a:cubicBezTo>
                  <a:cubicBezTo>
                    <a:pt x="32385" y="200420"/>
                    <a:pt x="30480" y="199467"/>
                    <a:pt x="27622" y="200420"/>
                  </a:cubicBezTo>
                  <a:cubicBezTo>
                    <a:pt x="26670" y="200420"/>
                    <a:pt x="26670" y="200420"/>
                    <a:pt x="26670" y="201372"/>
                  </a:cubicBezTo>
                  <a:cubicBezTo>
                    <a:pt x="26670" y="201372"/>
                    <a:pt x="26670" y="202325"/>
                    <a:pt x="27622" y="202325"/>
                  </a:cubicBezTo>
                  <a:cubicBezTo>
                    <a:pt x="32385" y="203277"/>
                    <a:pt x="35242" y="207087"/>
                    <a:pt x="39052" y="208992"/>
                  </a:cubicBezTo>
                  <a:cubicBezTo>
                    <a:pt x="38100" y="209945"/>
                    <a:pt x="36195" y="209945"/>
                    <a:pt x="38100" y="211850"/>
                  </a:cubicBezTo>
                  <a:cubicBezTo>
                    <a:pt x="39052" y="213755"/>
                    <a:pt x="40005" y="213755"/>
                    <a:pt x="41910" y="212802"/>
                  </a:cubicBezTo>
                  <a:cubicBezTo>
                    <a:pt x="41910" y="213755"/>
                    <a:pt x="40957" y="214707"/>
                    <a:pt x="40957" y="215660"/>
                  </a:cubicBezTo>
                  <a:cubicBezTo>
                    <a:pt x="40957" y="215660"/>
                    <a:pt x="40957" y="215660"/>
                    <a:pt x="41910" y="215660"/>
                  </a:cubicBezTo>
                  <a:cubicBezTo>
                    <a:pt x="42863" y="214707"/>
                    <a:pt x="41910" y="213755"/>
                    <a:pt x="41910" y="212802"/>
                  </a:cubicBezTo>
                  <a:cubicBezTo>
                    <a:pt x="42863" y="213755"/>
                    <a:pt x="44767" y="213755"/>
                    <a:pt x="46672" y="213755"/>
                  </a:cubicBezTo>
                  <a:cubicBezTo>
                    <a:pt x="47625" y="213755"/>
                    <a:pt x="48577" y="212802"/>
                    <a:pt x="49530" y="212802"/>
                  </a:cubicBezTo>
                  <a:cubicBezTo>
                    <a:pt x="50482" y="213755"/>
                    <a:pt x="51435" y="213755"/>
                    <a:pt x="51435" y="215660"/>
                  </a:cubicBezTo>
                  <a:cubicBezTo>
                    <a:pt x="51435" y="216612"/>
                    <a:pt x="50482" y="217564"/>
                    <a:pt x="49530" y="216612"/>
                  </a:cubicBezTo>
                  <a:cubicBezTo>
                    <a:pt x="45720" y="214707"/>
                    <a:pt x="47625" y="216612"/>
                    <a:pt x="47625" y="218517"/>
                  </a:cubicBezTo>
                  <a:cubicBezTo>
                    <a:pt x="47625" y="219470"/>
                    <a:pt x="46672" y="220422"/>
                    <a:pt x="46672" y="222327"/>
                  </a:cubicBezTo>
                  <a:cubicBezTo>
                    <a:pt x="46672" y="224232"/>
                    <a:pt x="47625" y="225185"/>
                    <a:pt x="49530" y="226137"/>
                  </a:cubicBezTo>
                  <a:cubicBezTo>
                    <a:pt x="50482" y="226137"/>
                    <a:pt x="51435" y="227089"/>
                    <a:pt x="51435" y="226137"/>
                  </a:cubicBezTo>
                  <a:cubicBezTo>
                    <a:pt x="51435" y="222327"/>
                    <a:pt x="54292" y="224232"/>
                    <a:pt x="56197" y="224232"/>
                  </a:cubicBezTo>
                  <a:cubicBezTo>
                    <a:pt x="57150" y="224232"/>
                    <a:pt x="59055" y="225185"/>
                    <a:pt x="58102" y="226137"/>
                  </a:cubicBezTo>
                  <a:cubicBezTo>
                    <a:pt x="58102" y="228042"/>
                    <a:pt x="56197" y="227089"/>
                    <a:pt x="55245" y="227089"/>
                  </a:cubicBezTo>
                  <a:cubicBezTo>
                    <a:pt x="54292" y="227089"/>
                    <a:pt x="54292" y="227089"/>
                    <a:pt x="53340" y="228042"/>
                  </a:cubicBezTo>
                  <a:cubicBezTo>
                    <a:pt x="53340" y="228995"/>
                    <a:pt x="54292" y="228995"/>
                    <a:pt x="55245" y="229947"/>
                  </a:cubicBezTo>
                  <a:cubicBezTo>
                    <a:pt x="57150" y="229947"/>
                    <a:pt x="59055" y="229947"/>
                    <a:pt x="60007" y="228042"/>
                  </a:cubicBezTo>
                  <a:cubicBezTo>
                    <a:pt x="61913" y="227089"/>
                    <a:pt x="62865" y="226137"/>
                    <a:pt x="63817" y="225185"/>
                  </a:cubicBezTo>
                  <a:close/>
                  <a:moveTo>
                    <a:pt x="32385" y="96597"/>
                  </a:moveTo>
                  <a:lnTo>
                    <a:pt x="29527" y="97550"/>
                  </a:lnTo>
                  <a:lnTo>
                    <a:pt x="29527" y="97550"/>
                  </a:lnTo>
                  <a:cubicBezTo>
                    <a:pt x="29527" y="96597"/>
                    <a:pt x="29527" y="96597"/>
                    <a:pt x="30480" y="95645"/>
                  </a:cubicBezTo>
                  <a:cubicBezTo>
                    <a:pt x="30480" y="94692"/>
                    <a:pt x="31432" y="93739"/>
                    <a:pt x="32385" y="93739"/>
                  </a:cubicBezTo>
                  <a:cubicBezTo>
                    <a:pt x="33338" y="93739"/>
                    <a:pt x="31432" y="95645"/>
                    <a:pt x="32385" y="96597"/>
                  </a:cubicBezTo>
                  <a:close/>
                  <a:moveTo>
                    <a:pt x="29527" y="56592"/>
                  </a:moveTo>
                  <a:cubicBezTo>
                    <a:pt x="32385" y="56592"/>
                    <a:pt x="33338" y="58497"/>
                    <a:pt x="36195" y="59450"/>
                  </a:cubicBezTo>
                  <a:cubicBezTo>
                    <a:pt x="36195" y="59450"/>
                    <a:pt x="37147" y="59450"/>
                    <a:pt x="37147" y="58497"/>
                  </a:cubicBezTo>
                  <a:cubicBezTo>
                    <a:pt x="37147" y="58497"/>
                    <a:pt x="37147" y="58497"/>
                    <a:pt x="37147" y="57545"/>
                  </a:cubicBezTo>
                  <a:cubicBezTo>
                    <a:pt x="34290" y="57545"/>
                    <a:pt x="34290" y="55639"/>
                    <a:pt x="33338" y="53735"/>
                  </a:cubicBezTo>
                  <a:cubicBezTo>
                    <a:pt x="33338" y="52782"/>
                    <a:pt x="29527" y="54687"/>
                    <a:pt x="29527" y="56592"/>
                  </a:cubicBezTo>
                  <a:lnTo>
                    <a:pt x="29527" y="56592"/>
                  </a:lnTo>
                  <a:close/>
                  <a:moveTo>
                    <a:pt x="31432" y="207087"/>
                  </a:moveTo>
                  <a:lnTo>
                    <a:pt x="31432" y="207087"/>
                  </a:lnTo>
                  <a:cubicBezTo>
                    <a:pt x="30480" y="207087"/>
                    <a:pt x="30480" y="207087"/>
                    <a:pt x="31432" y="207087"/>
                  </a:cubicBezTo>
                  <a:cubicBezTo>
                    <a:pt x="30480" y="208039"/>
                    <a:pt x="30480" y="208039"/>
                    <a:pt x="31432" y="207087"/>
                  </a:cubicBezTo>
                  <a:lnTo>
                    <a:pt x="31432" y="207087"/>
                  </a:lnTo>
                  <a:close/>
                  <a:moveTo>
                    <a:pt x="32385" y="116600"/>
                  </a:moveTo>
                  <a:cubicBezTo>
                    <a:pt x="31432" y="116600"/>
                    <a:pt x="30480" y="116600"/>
                    <a:pt x="30480" y="117552"/>
                  </a:cubicBezTo>
                  <a:cubicBezTo>
                    <a:pt x="30480" y="118505"/>
                    <a:pt x="31432" y="118505"/>
                    <a:pt x="32385" y="118505"/>
                  </a:cubicBezTo>
                  <a:cubicBezTo>
                    <a:pt x="33338" y="118505"/>
                    <a:pt x="33338" y="117552"/>
                    <a:pt x="32385" y="116600"/>
                  </a:cubicBezTo>
                  <a:cubicBezTo>
                    <a:pt x="34290" y="115647"/>
                    <a:pt x="33338" y="116600"/>
                    <a:pt x="32385" y="116600"/>
                  </a:cubicBezTo>
                  <a:close/>
                  <a:moveTo>
                    <a:pt x="32385" y="120410"/>
                  </a:moveTo>
                  <a:cubicBezTo>
                    <a:pt x="32385" y="120410"/>
                    <a:pt x="32385" y="120410"/>
                    <a:pt x="32385" y="120410"/>
                  </a:cubicBezTo>
                  <a:cubicBezTo>
                    <a:pt x="31432" y="120410"/>
                    <a:pt x="31432" y="120410"/>
                    <a:pt x="32385" y="120410"/>
                  </a:cubicBezTo>
                  <a:cubicBezTo>
                    <a:pt x="31432" y="121362"/>
                    <a:pt x="31432" y="121362"/>
                    <a:pt x="32385" y="120410"/>
                  </a:cubicBezTo>
                  <a:cubicBezTo>
                    <a:pt x="32385" y="121362"/>
                    <a:pt x="32385" y="121362"/>
                    <a:pt x="32385" y="120410"/>
                  </a:cubicBezTo>
                  <a:close/>
                  <a:moveTo>
                    <a:pt x="32385" y="99455"/>
                  </a:moveTo>
                  <a:cubicBezTo>
                    <a:pt x="32385" y="99455"/>
                    <a:pt x="32385" y="99455"/>
                    <a:pt x="32385" y="99455"/>
                  </a:cubicBezTo>
                  <a:lnTo>
                    <a:pt x="32385" y="99455"/>
                  </a:lnTo>
                  <a:cubicBezTo>
                    <a:pt x="32385" y="100407"/>
                    <a:pt x="32385" y="100407"/>
                    <a:pt x="32385" y="99455"/>
                  </a:cubicBezTo>
                  <a:cubicBezTo>
                    <a:pt x="32385" y="99455"/>
                    <a:pt x="32385" y="99455"/>
                    <a:pt x="32385" y="99455"/>
                  </a:cubicBezTo>
                  <a:close/>
                  <a:moveTo>
                    <a:pt x="33338" y="138507"/>
                  </a:moveTo>
                  <a:cubicBezTo>
                    <a:pt x="33338" y="138507"/>
                    <a:pt x="33338" y="138507"/>
                    <a:pt x="33338" y="138507"/>
                  </a:cubicBezTo>
                  <a:cubicBezTo>
                    <a:pt x="34290" y="137555"/>
                    <a:pt x="34290" y="137555"/>
                    <a:pt x="33338" y="137555"/>
                  </a:cubicBezTo>
                  <a:cubicBezTo>
                    <a:pt x="32385" y="136602"/>
                    <a:pt x="32385" y="137555"/>
                    <a:pt x="33338" y="138507"/>
                  </a:cubicBezTo>
                  <a:cubicBezTo>
                    <a:pt x="32385" y="138507"/>
                    <a:pt x="32385" y="138507"/>
                    <a:pt x="33338" y="138507"/>
                  </a:cubicBezTo>
                  <a:close/>
                  <a:moveTo>
                    <a:pt x="36195" y="149937"/>
                  </a:moveTo>
                  <a:cubicBezTo>
                    <a:pt x="36195" y="148985"/>
                    <a:pt x="37147" y="148032"/>
                    <a:pt x="35242" y="148032"/>
                  </a:cubicBezTo>
                  <a:cubicBezTo>
                    <a:pt x="34290" y="148032"/>
                    <a:pt x="34290" y="148985"/>
                    <a:pt x="34290" y="148985"/>
                  </a:cubicBezTo>
                  <a:cubicBezTo>
                    <a:pt x="34290" y="149937"/>
                    <a:pt x="34290" y="149937"/>
                    <a:pt x="35242" y="150889"/>
                  </a:cubicBezTo>
                  <a:cubicBezTo>
                    <a:pt x="35242" y="150889"/>
                    <a:pt x="35242" y="150889"/>
                    <a:pt x="36195" y="149937"/>
                  </a:cubicBezTo>
                  <a:close/>
                  <a:moveTo>
                    <a:pt x="35242" y="128030"/>
                  </a:moveTo>
                  <a:cubicBezTo>
                    <a:pt x="35242" y="128030"/>
                    <a:pt x="35242" y="127077"/>
                    <a:pt x="35242" y="128030"/>
                  </a:cubicBezTo>
                  <a:cubicBezTo>
                    <a:pt x="35242" y="127077"/>
                    <a:pt x="34290" y="127077"/>
                    <a:pt x="35242" y="128030"/>
                  </a:cubicBezTo>
                  <a:lnTo>
                    <a:pt x="35242" y="128030"/>
                  </a:lnTo>
                  <a:lnTo>
                    <a:pt x="35242" y="128030"/>
                  </a:lnTo>
                  <a:close/>
                  <a:moveTo>
                    <a:pt x="37147" y="123267"/>
                  </a:moveTo>
                  <a:cubicBezTo>
                    <a:pt x="37147" y="123267"/>
                    <a:pt x="37147" y="122314"/>
                    <a:pt x="37147" y="123267"/>
                  </a:cubicBezTo>
                  <a:cubicBezTo>
                    <a:pt x="35242" y="122314"/>
                    <a:pt x="35242" y="122314"/>
                    <a:pt x="35242" y="123267"/>
                  </a:cubicBezTo>
                  <a:cubicBezTo>
                    <a:pt x="36195" y="123267"/>
                    <a:pt x="36195" y="124220"/>
                    <a:pt x="37147" y="123267"/>
                  </a:cubicBezTo>
                  <a:cubicBezTo>
                    <a:pt x="37147" y="124220"/>
                    <a:pt x="37147" y="123267"/>
                    <a:pt x="37147" y="123267"/>
                  </a:cubicBezTo>
                  <a:close/>
                  <a:moveTo>
                    <a:pt x="36195" y="70880"/>
                  </a:moveTo>
                  <a:lnTo>
                    <a:pt x="38100" y="68975"/>
                  </a:lnTo>
                  <a:cubicBezTo>
                    <a:pt x="37147" y="69927"/>
                    <a:pt x="39052" y="72785"/>
                    <a:pt x="36195" y="70880"/>
                  </a:cubicBezTo>
                  <a:close/>
                  <a:moveTo>
                    <a:pt x="37147" y="133745"/>
                  </a:moveTo>
                  <a:lnTo>
                    <a:pt x="37147" y="133745"/>
                  </a:lnTo>
                  <a:cubicBezTo>
                    <a:pt x="36195" y="134697"/>
                    <a:pt x="36195" y="134697"/>
                    <a:pt x="37147" y="133745"/>
                  </a:cubicBezTo>
                  <a:cubicBezTo>
                    <a:pt x="36195" y="134697"/>
                    <a:pt x="37147" y="134697"/>
                    <a:pt x="37147" y="133745"/>
                  </a:cubicBezTo>
                  <a:cubicBezTo>
                    <a:pt x="37147" y="133745"/>
                    <a:pt x="37147" y="133745"/>
                    <a:pt x="37147" y="133745"/>
                  </a:cubicBezTo>
                  <a:close/>
                  <a:moveTo>
                    <a:pt x="37147" y="120410"/>
                  </a:moveTo>
                  <a:cubicBezTo>
                    <a:pt x="38100" y="120410"/>
                    <a:pt x="39052" y="121362"/>
                    <a:pt x="40005" y="120410"/>
                  </a:cubicBezTo>
                  <a:cubicBezTo>
                    <a:pt x="40957" y="119457"/>
                    <a:pt x="40957" y="118505"/>
                    <a:pt x="40005" y="117552"/>
                  </a:cubicBezTo>
                  <a:cubicBezTo>
                    <a:pt x="40005" y="116600"/>
                    <a:pt x="39052" y="116600"/>
                    <a:pt x="38100" y="115647"/>
                  </a:cubicBezTo>
                  <a:cubicBezTo>
                    <a:pt x="38100" y="114695"/>
                    <a:pt x="38100" y="113742"/>
                    <a:pt x="38100" y="113742"/>
                  </a:cubicBezTo>
                  <a:cubicBezTo>
                    <a:pt x="38100" y="113742"/>
                    <a:pt x="37147" y="113742"/>
                    <a:pt x="37147" y="113742"/>
                  </a:cubicBezTo>
                  <a:cubicBezTo>
                    <a:pt x="37147" y="114695"/>
                    <a:pt x="38100" y="115647"/>
                    <a:pt x="38100" y="115647"/>
                  </a:cubicBezTo>
                  <a:lnTo>
                    <a:pt x="37147" y="117552"/>
                  </a:lnTo>
                  <a:cubicBezTo>
                    <a:pt x="37147" y="119457"/>
                    <a:pt x="36195" y="119457"/>
                    <a:pt x="37147" y="120410"/>
                  </a:cubicBezTo>
                  <a:close/>
                  <a:moveTo>
                    <a:pt x="40957" y="66117"/>
                  </a:moveTo>
                  <a:cubicBezTo>
                    <a:pt x="39052" y="66117"/>
                    <a:pt x="40005" y="68975"/>
                    <a:pt x="38100" y="68975"/>
                  </a:cubicBezTo>
                  <a:lnTo>
                    <a:pt x="37147" y="66117"/>
                  </a:lnTo>
                  <a:cubicBezTo>
                    <a:pt x="38100" y="64212"/>
                    <a:pt x="39052" y="64212"/>
                    <a:pt x="40957" y="66117"/>
                  </a:cubicBezTo>
                  <a:close/>
                  <a:moveTo>
                    <a:pt x="37147" y="157557"/>
                  </a:moveTo>
                  <a:cubicBezTo>
                    <a:pt x="37147" y="158510"/>
                    <a:pt x="38100" y="158510"/>
                    <a:pt x="37147" y="157557"/>
                  </a:cubicBezTo>
                  <a:cubicBezTo>
                    <a:pt x="39052" y="157557"/>
                    <a:pt x="40957" y="156605"/>
                    <a:pt x="41910" y="156605"/>
                  </a:cubicBezTo>
                  <a:cubicBezTo>
                    <a:pt x="44767" y="155652"/>
                    <a:pt x="46672" y="154700"/>
                    <a:pt x="46672" y="151842"/>
                  </a:cubicBezTo>
                  <a:cubicBezTo>
                    <a:pt x="46672" y="151842"/>
                    <a:pt x="46672" y="150889"/>
                    <a:pt x="45720" y="150889"/>
                  </a:cubicBezTo>
                  <a:cubicBezTo>
                    <a:pt x="45720" y="150889"/>
                    <a:pt x="44767" y="150889"/>
                    <a:pt x="44767" y="151842"/>
                  </a:cubicBezTo>
                  <a:cubicBezTo>
                    <a:pt x="44767" y="154700"/>
                    <a:pt x="41910" y="155652"/>
                    <a:pt x="40957" y="157557"/>
                  </a:cubicBezTo>
                  <a:cubicBezTo>
                    <a:pt x="40957" y="156605"/>
                    <a:pt x="40005" y="156605"/>
                    <a:pt x="37147" y="157557"/>
                  </a:cubicBezTo>
                  <a:cubicBezTo>
                    <a:pt x="38100" y="157557"/>
                    <a:pt x="37147" y="157557"/>
                    <a:pt x="37147" y="157557"/>
                  </a:cubicBezTo>
                  <a:close/>
                  <a:moveTo>
                    <a:pt x="38100" y="54687"/>
                  </a:moveTo>
                  <a:cubicBezTo>
                    <a:pt x="39052" y="54687"/>
                    <a:pt x="39052" y="54687"/>
                    <a:pt x="39052" y="54687"/>
                  </a:cubicBezTo>
                  <a:cubicBezTo>
                    <a:pt x="39052" y="53735"/>
                    <a:pt x="39052" y="53735"/>
                    <a:pt x="38100" y="52782"/>
                  </a:cubicBezTo>
                  <a:cubicBezTo>
                    <a:pt x="38100" y="52782"/>
                    <a:pt x="37147" y="52782"/>
                    <a:pt x="37147" y="52782"/>
                  </a:cubicBezTo>
                  <a:cubicBezTo>
                    <a:pt x="37147" y="53735"/>
                    <a:pt x="37147" y="54687"/>
                    <a:pt x="38100" y="54687"/>
                  </a:cubicBezTo>
                  <a:close/>
                  <a:moveTo>
                    <a:pt x="38100" y="108027"/>
                  </a:moveTo>
                  <a:cubicBezTo>
                    <a:pt x="38100" y="109932"/>
                    <a:pt x="38100" y="110885"/>
                    <a:pt x="40005" y="111837"/>
                  </a:cubicBezTo>
                  <a:cubicBezTo>
                    <a:pt x="40957" y="111837"/>
                    <a:pt x="40957" y="111837"/>
                    <a:pt x="40957" y="110885"/>
                  </a:cubicBezTo>
                  <a:cubicBezTo>
                    <a:pt x="40957" y="108980"/>
                    <a:pt x="39052" y="108027"/>
                    <a:pt x="38100" y="108027"/>
                  </a:cubicBezTo>
                  <a:lnTo>
                    <a:pt x="38100" y="108027"/>
                  </a:lnTo>
                  <a:close/>
                  <a:moveTo>
                    <a:pt x="42863" y="145175"/>
                  </a:moveTo>
                  <a:cubicBezTo>
                    <a:pt x="41910" y="145175"/>
                    <a:pt x="40957" y="145175"/>
                    <a:pt x="40005" y="144222"/>
                  </a:cubicBezTo>
                  <a:cubicBezTo>
                    <a:pt x="39052" y="144222"/>
                    <a:pt x="38100" y="144222"/>
                    <a:pt x="38100" y="145175"/>
                  </a:cubicBezTo>
                  <a:cubicBezTo>
                    <a:pt x="38100" y="146127"/>
                    <a:pt x="39052" y="145175"/>
                    <a:pt x="40005" y="146127"/>
                  </a:cubicBezTo>
                  <a:lnTo>
                    <a:pt x="41910" y="147080"/>
                  </a:lnTo>
                  <a:cubicBezTo>
                    <a:pt x="41910" y="148032"/>
                    <a:pt x="42863" y="148032"/>
                    <a:pt x="43815" y="148032"/>
                  </a:cubicBezTo>
                  <a:cubicBezTo>
                    <a:pt x="43815" y="147080"/>
                    <a:pt x="44767" y="147080"/>
                    <a:pt x="44767" y="146127"/>
                  </a:cubicBezTo>
                  <a:cubicBezTo>
                    <a:pt x="43815" y="146127"/>
                    <a:pt x="42863" y="145175"/>
                    <a:pt x="42863" y="145175"/>
                  </a:cubicBezTo>
                  <a:close/>
                  <a:moveTo>
                    <a:pt x="38100" y="195657"/>
                  </a:moveTo>
                  <a:lnTo>
                    <a:pt x="40957" y="198514"/>
                  </a:lnTo>
                  <a:cubicBezTo>
                    <a:pt x="40005" y="198514"/>
                    <a:pt x="39052" y="197562"/>
                    <a:pt x="38100" y="195657"/>
                  </a:cubicBezTo>
                  <a:close/>
                  <a:moveTo>
                    <a:pt x="40005" y="150889"/>
                  </a:moveTo>
                  <a:cubicBezTo>
                    <a:pt x="39052" y="149937"/>
                    <a:pt x="39052" y="150889"/>
                    <a:pt x="40005" y="150889"/>
                  </a:cubicBezTo>
                  <a:lnTo>
                    <a:pt x="40005" y="150889"/>
                  </a:lnTo>
                  <a:cubicBezTo>
                    <a:pt x="40005" y="151842"/>
                    <a:pt x="40005" y="151842"/>
                    <a:pt x="40005" y="150889"/>
                  </a:cubicBezTo>
                  <a:cubicBezTo>
                    <a:pt x="40005" y="150889"/>
                    <a:pt x="40005" y="150889"/>
                    <a:pt x="40005" y="150889"/>
                  </a:cubicBezTo>
                  <a:close/>
                  <a:moveTo>
                    <a:pt x="42863" y="207087"/>
                  </a:moveTo>
                  <a:lnTo>
                    <a:pt x="40005" y="208992"/>
                  </a:lnTo>
                  <a:cubicBezTo>
                    <a:pt x="40957" y="207087"/>
                    <a:pt x="40957" y="206135"/>
                    <a:pt x="41910" y="205182"/>
                  </a:cubicBezTo>
                  <a:cubicBezTo>
                    <a:pt x="42863" y="206135"/>
                    <a:pt x="42863" y="206135"/>
                    <a:pt x="42863" y="207087"/>
                  </a:cubicBezTo>
                  <a:close/>
                  <a:moveTo>
                    <a:pt x="41910" y="204230"/>
                  </a:moveTo>
                  <a:lnTo>
                    <a:pt x="41910" y="204230"/>
                  </a:lnTo>
                  <a:cubicBezTo>
                    <a:pt x="41910" y="205182"/>
                    <a:pt x="41910" y="205182"/>
                    <a:pt x="41910" y="204230"/>
                  </a:cubicBezTo>
                  <a:cubicBezTo>
                    <a:pt x="40957" y="205182"/>
                    <a:pt x="40005" y="204230"/>
                    <a:pt x="41910" y="204230"/>
                  </a:cubicBezTo>
                  <a:cubicBezTo>
                    <a:pt x="40957" y="203277"/>
                    <a:pt x="40957" y="203277"/>
                    <a:pt x="41910" y="204230"/>
                  </a:cubicBezTo>
                  <a:close/>
                  <a:moveTo>
                    <a:pt x="46672" y="198514"/>
                  </a:moveTo>
                  <a:lnTo>
                    <a:pt x="46672" y="198514"/>
                  </a:lnTo>
                  <a:cubicBezTo>
                    <a:pt x="46672" y="199467"/>
                    <a:pt x="46672" y="200420"/>
                    <a:pt x="46672" y="201372"/>
                  </a:cubicBezTo>
                  <a:cubicBezTo>
                    <a:pt x="46672" y="201372"/>
                    <a:pt x="45720" y="203277"/>
                    <a:pt x="45720" y="202325"/>
                  </a:cubicBezTo>
                  <a:cubicBezTo>
                    <a:pt x="44767" y="199467"/>
                    <a:pt x="41910" y="201372"/>
                    <a:pt x="40957" y="199467"/>
                  </a:cubicBezTo>
                  <a:cubicBezTo>
                    <a:pt x="42863" y="196610"/>
                    <a:pt x="44767" y="196610"/>
                    <a:pt x="46672" y="198514"/>
                  </a:cubicBezTo>
                  <a:close/>
                  <a:moveTo>
                    <a:pt x="44767" y="219470"/>
                  </a:moveTo>
                  <a:cubicBezTo>
                    <a:pt x="44767" y="219470"/>
                    <a:pt x="44767" y="218517"/>
                    <a:pt x="44767" y="219470"/>
                  </a:cubicBezTo>
                  <a:cubicBezTo>
                    <a:pt x="43815" y="218517"/>
                    <a:pt x="42863" y="219470"/>
                    <a:pt x="41910" y="220422"/>
                  </a:cubicBezTo>
                  <a:cubicBezTo>
                    <a:pt x="41910" y="220422"/>
                    <a:pt x="41910" y="221375"/>
                    <a:pt x="41910" y="221375"/>
                  </a:cubicBezTo>
                  <a:cubicBezTo>
                    <a:pt x="43815" y="220422"/>
                    <a:pt x="43815" y="220422"/>
                    <a:pt x="44767" y="219470"/>
                  </a:cubicBezTo>
                  <a:close/>
                  <a:moveTo>
                    <a:pt x="43815" y="187085"/>
                  </a:moveTo>
                  <a:cubicBezTo>
                    <a:pt x="46672" y="185180"/>
                    <a:pt x="46672" y="186132"/>
                    <a:pt x="47625" y="188989"/>
                  </a:cubicBezTo>
                  <a:cubicBezTo>
                    <a:pt x="47625" y="189942"/>
                    <a:pt x="47625" y="189942"/>
                    <a:pt x="48577" y="190895"/>
                  </a:cubicBezTo>
                  <a:cubicBezTo>
                    <a:pt x="48577" y="191847"/>
                    <a:pt x="48577" y="191847"/>
                    <a:pt x="47625" y="192800"/>
                  </a:cubicBezTo>
                  <a:cubicBezTo>
                    <a:pt x="47625" y="192800"/>
                    <a:pt x="46672" y="193752"/>
                    <a:pt x="46672" y="193752"/>
                  </a:cubicBezTo>
                  <a:cubicBezTo>
                    <a:pt x="44767" y="192800"/>
                    <a:pt x="44767" y="189942"/>
                    <a:pt x="42863" y="188989"/>
                  </a:cubicBezTo>
                  <a:cubicBezTo>
                    <a:pt x="41910" y="189942"/>
                    <a:pt x="42863" y="188037"/>
                    <a:pt x="43815" y="187085"/>
                  </a:cubicBezTo>
                  <a:close/>
                  <a:moveTo>
                    <a:pt x="42863" y="116600"/>
                  </a:moveTo>
                  <a:cubicBezTo>
                    <a:pt x="42863" y="116600"/>
                    <a:pt x="42863" y="116600"/>
                    <a:pt x="42863" y="116600"/>
                  </a:cubicBezTo>
                  <a:cubicBezTo>
                    <a:pt x="43815" y="117552"/>
                    <a:pt x="44767" y="117552"/>
                    <a:pt x="44767" y="116600"/>
                  </a:cubicBezTo>
                  <a:cubicBezTo>
                    <a:pt x="45720" y="116600"/>
                    <a:pt x="46672" y="115647"/>
                    <a:pt x="46672" y="115647"/>
                  </a:cubicBezTo>
                  <a:cubicBezTo>
                    <a:pt x="46672" y="115647"/>
                    <a:pt x="46672" y="115647"/>
                    <a:pt x="46672" y="115647"/>
                  </a:cubicBezTo>
                  <a:cubicBezTo>
                    <a:pt x="45720" y="115647"/>
                    <a:pt x="45720" y="116600"/>
                    <a:pt x="45720" y="117552"/>
                  </a:cubicBezTo>
                  <a:cubicBezTo>
                    <a:pt x="44767" y="115647"/>
                    <a:pt x="43815" y="115647"/>
                    <a:pt x="42863" y="116600"/>
                  </a:cubicBezTo>
                  <a:close/>
                  <a:moveTo>
                    <a:pt x="42863" y="45162"/>
                  </a:moveTo>
                  <a:cubicBezTo>
                    <a:pt x="42863" y="46114"/>
                    <a:pt x="42863" y="46114"/>
                    <a:pt x="43815" y="47067"/>
                  </a:cubicBezTo>
                  <a:cubicBezTo>
                    <a:pt x="44767" y="47067"/>
                    <a:pt x="44767" y="46114"/>
                    <a:pt x="44767" y="46114"/>
                  </a:cubicBezTo>
                  <a:cubicBezTo>
                    <a:pt x="45720" y="44210"/>
                    <a:pt x="44767" y="44210"/>
                    <a:pt x="42863" y="45162"/>
                  </a:cubicBezTo>
                  <a:cubicBezTo>
                    <a:pt x="43815" y="44210"/>
                    <a:pt x="42863" y="44210"/>
                    <a:pt x="42863" y="45162"/>
                  </a:cubicBezTo>
                  <a:close/>
                  <a:moveTo>
                    <a:pt x="43815" y="208992"/>
                  </a:moveTo>
                  <a:cubicBezTo>
                    <a:pt x="43815" y="208992"/>
                    <a:pt x="42863" y="208039"/>
                    <a:pt x="42863" y="207087"/>
                  </a:cubicBezTo>
                  <a:cubicBezTo>
                    <a:pt x="43815" y="207087"/>
                    <a:pt x="44767" y="208039"/>
                    <a:pt x="43815" y="208992"/>
                  </a:cubicBezTo>
                  <a:cubicBezTo>
                    <a:pt x="44767" y="208992"/>
                    <a:pt x="44767" y="208992"/>
                    <a:pt x="43815" y="208992"/>
                  </a:cubicBezTo>
                  <a:close/>
                  <a:moveTo>
                    <a:pt x="43815" y="107075"/>
                  </a:moveTo>
                  <a:cubicBezTo>
                    <a:pt x="43815" y="108027"/>
                    <a:pt x="44767" y="108027"/>
                    <a:pt x="45720" y="108027"/>
                  </a:cubicBezTo>
                  <a:cubicBezTo>
                    <a:pt x="46672" y="108027"/>
                    <a:pt x="46672" y="108027"/>
                    <a:pt x="46672" y="107075"/>
                  </a:cubicBezTo>
                  <a:cubicBezTo>
                    <a:pt x="46672" y="106122"/>
                    <a:pt x="45720" y="106122"/>
                    <a:pt x="44767" y="106122"/>
                  </a:cubicBezTo>
                  <a:cubicBezTo>
                    <a:pt x="43815" y="106122"/>
                    <a:pt x="43815" y="105170"/>
                    <a:pt x="43815" y="105170"/>
                  </a:cubicBezTo>
                  <a:cubicBezTo>
                    <a:pt x="42863" y="104217"/>
                    <a:pt x="43815" y="106122"/>
                    <a:pt x="43815" y="107075"/>
                  </a:cubicBezTo>
                  <a:close/>
                  <a:moveTo>
                    <a:pt x="44767" y="49925"/>
                  </a:moveTo>
                  <a:cubicBezTo>
                    <a:pt x="43815" y="49925"/>
                    <a:pt x="43815" y="50877"/>
                    <a:pt x="44767" y="49925"/>
                  </a:cubicBezTo>
                  <a:cubicBezTo>
                    <a:pt x="43815" y="51830"/>
                    <a:pt x="44767" y="51830"/>
                    <a:pt x="45720" y="51830"/>
                  </a:cubicBezTo>
                  <a:cubicBezTo>
                    <a:pt x="45720" y="51830"/>
                    <a:pt x="46672" y="51830"/>
                    <a:pt x="46672" y="50877"/>
                  </a:cubicBezTo>
                  <a:cubicBezTo>
                    <a:pt x="45720" y="50877"/>
                    <a:pt x="45720" y="49925"/>
                    <a:pt x="44767" y="49925"/>
                  </a:cubicBezTo>
                  <a:close/>
                  <a:moveTo>
                    <a:pt x="45720" y="102312"/>
                  </a:moveTo>
                  <a:cubicBezTo>
                    <a:pt x="45720" y="102312"/>
                    <a:pt x="44767" y="102312"/>
                    <a:pt x="45720" y="102312"/>
                  </a:cubicBezTo>
                  <a:cubicBezTo>
                    <a:pt x="44767" y="102312"/>
                    <a:pt x="44767" y="103264"/>
                    <a:pt x="45720" y="102312"/>
                  </a:cubicBezTo>
                  <a:cubicBezTo>
                    <a:pt x="44767" y="103264"/>
                    <a:pt x="45720" y="103264"/>
                    <a:pt x="45720" y="102312"/>
                  </a:cubicBezTo>
                  <a:close/>
                  <a:moveTo>
                    <a:pt x="47625" y="133745"/>
                  </a:moveTo>
                  <a:cubicBezTo>
                    <a:pt x="46672" y="133745"/>
                    <a:pt x="46672" y="134697"/>
                    <a:pt x="45720" y="134697"/>
                  </a:cubicBezTo>
                  <a:cubicBezTo>
                    <a:pt x="45720" y="134697"/>
                    <a:pt x="45720" y="135650"/>
                    <a:pt x="45720" y="135650"/>
                  </a:cubicBezTo>
                  <a:cubicBezTo>
                    <a:pt x="45720" y="135650"/>
                    <a:pt x="47625" y="135650"/>
                    <a:pt x="47625" y="133745"/>
                  </a:cubicBezTo>
                  <a:cubicBezTo>
                    <a:pt x="47625" y="134697"/>
                    <a:pt x="47625" y="134697"/>
                    <a:pt x="47625" y="133745"/>
                  </a:cubicBezTo>
                  <a:close/>
                  <a:moveTo>
                    <a:pt x="47625" y="167082"/>
                  </a:moveTo>
                  <a:cubicBezTo>
                    <a:pt x="47625" y="166130"/>
                    <a:pt x="48577" y="165177"/>
                    <a:pt x="48577" y="165177"/>
                  </a:cubicBezTo>
                  <a:cubicBezTo>
                    <a:pt x="48577" y="165177"/>
                    <a:pt x="49530" y="164225"/>
                    <a:pt x="48577" y="164225"/>
                  </a:cubicBezTo>
                  <a:cubicBezTo>
                    <a:pt x="46672" y="164225"/>
                    <a:pt x="45720" y="164225"/>
                    <a:pt x="44767" y="166130"/>
                  </a:cubicBezTo>
                  <a:cubicBezTo>
                    <a:pt x="43815" y="168035"/>
                    <a:pt x="46672" y="167082"/>
                    <a:pt x="47625" y="167082"/>
                  </a:cubicBezTo>
                  <a:close/>
                  <a:moveTo>
                    <a:pt x="50482" y="116600"/>
                  </a:moveTo>
                  <a:cubicBezTo>
                    <a:pt x="50482" y="116600"/>
                    <a:pt x="49530" y="116600"/>
                    <a:pt x="50482" y="116600"/>
                  </a:cubicBezTo>
                  <a:cubicBezTo>
                    <a:pt x="47625" y="116600"/>
                    <a:pt x="47625" y="117552"/>
                    <a:pt x="46672" y="118505"/>
                  </a:cubicBezTo>
                  <a:cubicBezTo>
                    <a:pt x="46672" y="118505"/>
                    <a:pt x="46672" y="119457"/>
                    <a:pt x="47625" y="119457"/>
                  </a:cubicBezTo>
                  <a:cubicBezTo>
                    <a:pt x="48577" y="119457"/>
                    <a:pt x="50482" y="118505"/>
                    <a:pt x="50482" y="116600"/>
                  </a:cubicBezTo>
                  <a:close/>
                  <a:moveTo>
                    <a:pt x="48577" y="130887"/>
                  </a:moveTo>
                  <a:cubicBezTo>
                    <a:pt x="50482" y="130887"/>
                    <a:pt x="49530" y="128982"/>
                    <a:pt x="49530" y="128030"/>
                  </a:cubicBezTo>
                  <a:cubicBezTo>
                    <a:pt x="50482" y="127077"/>
                    <a:pt x="49530" y="125172"/>
                    <a:pt x="48577" y="125172"/>
                  </a:cubicBezTo>
                  <a:cubicBezTo>
                    <a:pt x="47625" y="125172"/>
                    <a:pt x="47625" y="127077"/>
                    <a:pt x="47625" y="128030"/>
                  </a:cubicBezTo>
                  <a:cubicBezTo>
                    <a:pt x="47625" y="129935"/>
                    <a:pt x="47625" y="130887"/>
                    <a:pt x="48577" y="130887"/>
                  </a:cubicBezTo>
                  <a:close/>
                  <a:moveTo>
                    <a:pt x="50482" y="76595"/>
                  </a:moveTo>
                  <a:cubicBezTo>
                    <a:pt x="49530" y="76595"/>
                    <a:pt x="47625" y="77547"/>
                    <a:pt x="47625" y="79452"/>
                  </a:cubicBezTo>
                  <a:cubicBezTo>
                    <a:pt x="47625" y="80405"/>
                    <a:pt x="47625" y="80405"/>
                    <a:pt x="48577" y="81357"/>
                  </a:cubicBezTo>
                  <a:cubicBezTo>
                    <a:pt x="49530" y="79452"/>
                    <a:pt x="50482" y="78500"/>
                    <a:pt x="50482" y="76595"/>
                  </a:cubicBezTo>
                  <a:cubicBezTo>
                    <a:pt x="52388" y="77547"/>
                    <a:pt x="51435" y="76595"/>
                    <a:pt x="50482" y="76595"/>
                  </a:cubicBezTo>
                  <a:close/>
                  <a:moveTo>
                    <a:pt x="49530" y="170892"/>
                  </a:moveTo>
                  <a:cubicBezTo>
                    <a:pt x="49530" y="170892"/>
                    <a:pt x="50482" y="169939"/>
                    <a:pt x="49530" y="170892"/>
                  </a:cubicBezTo>
                  <a:cubicBezTo>
                    <a:pt x="50482" y="168987"/>
                    <a:pt x="49530" y="168035"/>
                    <a:pt x="48577" y="168035"/>
                  </a:cubicBezTo>
                  <a:cubicBezTo>
                    <a:pt x="48577" y="168987"/>
                    <a:pt x="47625" y="169939"/>
                    <a:pt x="49530" y="170892"/>
                  </a:cubicBezTo>
                  <a:close/>
                  <a:moveTo>
                    <a:pt x="52388" y="95645"/>
                  </a:moveTo>
                  <a:cubicBezTo>
                    <a:pt x="52388" y="94692"/>
                    <a:pt x="51435" y="94692"/>
                    <a:pt x="52388" y="95645"/>
                  </a:cubicBezTo>
                  <a:cubicBezTo>
                    <a:pt x="50482" y="94692"/>
                    <a:pt x="49530" y="94692"/>
                    <a:pt x="49530" y="95645"/>
                  </a:cubicBezTo>
                  <a:cubicBezTo>
                    <a:pt x="49530" y="96597"/>
                    <a:pt x="50482" y="96597"/>
                    <a:pt x="51435" y="96597"/>
                  </a:cubicBezTo>
                  <a:cubicBezTo>
                    <a:pt x="51435" y="96597"/>
                    <a:pt x="52388" y="95645"/>
                    <a:pt x="52388" y="95645"/>
                  </a:cubicBezTo>
                  <a:close/>
                  <a:moveTo>
                    <a:pt x="51435" y="221375"/>
                  </a:moveTo>
                  <a:cubicBezTo>
                    <a:pt x="51435" y="222327"/>
                    <a:pt x="50482" y="222327"/>
                    <a:pt x="50482" y="223280"/>
                  </a:cubicBezTo>
                  <a:cubicBezTo>
                    <a:pt x="50482" y="223280"/>
                    <a:pt x="49530" y="223280"/>
                    <a:pt x="49530" y="223280"/>
                  </a:cubicBezTo>
                  <a:cubicBezTo>
                    <a:pt x="49530" y="222327"/>
                    <a:pt x="50482" y="221375"/>
                    <a:pt x="51435" y="221375"/>
                  </a:cubicBezTo>
                  <a:cubicBezTo>
                    <a:pt x="51435" y="221375"/>
                    <a:pt x="51435" y="221375"/>
                    <a:pt x="51435" y="221375"/>
                  </a:cubicBezTo>
                  <a:close/>
                  <a:moveTo>
                    <a:pt x="50482" y="104217"/>
                  </a:moveTo>
                  <a:lnTo>
                    <a:pt x="51435" y="102312"/>
                  </a:lnTo>
                  <a:cubicBezTo>
                    <a:pt x="50482" y="102312"/>
                    <a:pt x="50482" y="102312"/>
                    <a:pt x="50482" y="104217"/>
                  </a:cubicBezTo>
                  <a:cubicBezTo>
                    <a:pt x="49530" y="104217"/>
                    <a:pt x="49530" y="104217"/>
                    <a:pt x="50482" y="104217"/>
                  </a:cubicBezTo>
                  <a:cubicBezTo>
                    <a:pt x="50482" y="105170"/>
                    <a:pt x="50482" y="104217"/>
                    <a:pt x="50482" y="104217"/>
                  </a:cubicBezTo>
                  <a:close/>
                  <a:moveTo>
                    <a:pt x="51435" y="50877"/>
                  </a:moveTo>
                  <a:cubicBezTo>
                    <a:pt x="52388" y="51830"/>
                    <a:pt x="51435" y="50877"/>
                    <a:pt x="51435" y="50877"/>
                  </a:cubicBezTo>
                  <a:cubicBezTo>
                    <a:pt x="51435" y="48972"/>
                    <a:pt x="52388" y="47067"/>
                    <a:pt x="51435" y="47067"/>
                  </a:cubicBezTo>
                  <a:cubicBezTo>
                    <a:pt x="50482" y="47067"/>
                    <a:pt x="50482" y="48020"/>
                    <a:pt x="50482" y="48972"/>
                  </a:cubicBezTo>
                  <a:cubicBezTo>
                    <a:pt x="49530" y="49925"/>
                    <a:pt x="50482" y="50877"/>
                    <a:pt x="51435" y="50877"/>
                  </a:cubicBezTo>
                  <a:close/>
                  <a:moveTo>
                    <a:pt x="52388" y="89930"/>
                  </a:moveTo>
                  <a:lnTo>
                    <a:pt x="52388" y="89930"/>
                  </a:lnTo>
                  <a:cubicBezTo>
                    <a:pt x="50482" y="89930"/>
                    <a:pt x="49530" y="90882"/>
                    <a:pt x="49530" y="91835"/>
                  </a:cubicBezTo>
                  <a:cubicBezTo>
                    <a:pt x="49530" y="91835"/>
                    <a:pt x="50482" y="91835"/>
                    <a:pt x="50482" y="91835"/>
                  </a:cubicBezTo>
                  <a:cubicBezTo>
                    <a:pt x="51435" y="90882"/>
                    <a:pt x="52388" y="90882"/>
                    <a:pt x="52388" y="89930"/>
                  </a:cubicBezTo>
                  <a:close/>
                  <a:moveTo>
                    <a:pt x="51435" y="55639"/>
                  </a:moveTo>
                  <a:cubicBezTo>
                    <a:pt x="50482" y="55639"/>
                    <a:pt x="50482" y="56592"/>
                    <a:pt x="51435" y="55639"/>
                  </a:cubicBezTo>
                  <a:cubicBezTo>
                    <a:pt x="52388" y="57545"/>
                    <a:pt x="54292" y="58497"/>
                    <a:pt x="55245" y="57545"/>
                  </a:cubicBezTo>
                  <a:cubicBezTo>
                    <a:pt x="56197" y="57545"/>
                    <a:pt x="55245" y="56592"/>
                    <a:pt x="54292" y="55639"/>
                  </a:cubicBezTo>
                  <a:lnTo>
                    <a:pt x="51435" y="55639"/>
                  </a:lnTo>
                  <a:close/>
                  <a:moveTo>
                    <a:pt x="51435" y="101360"/>
                  </a:moveTo>
                  <a:cubicBezTo>
                    <a:pt x="52388" y="101360"/>
                    <a:pt x="52388" y="102312"/>
                    <a:pt x="53340" y="102312"/>
                  </a:cubicBezTo>
                  <a:cubicBezTo>
                    <a:pt x="53340" y="102312"/>
                    <a:pt x="53340" y="102312"/>
                    <a:pt x="53340" y="101360"/>
                  </a:cubicBezTo>
                  <a:cubicBezTo>
                    <a:pt x="53340" y="101360"/>
                    <a:pt x="52388" y="100407"/>
                    <a:pt x="51435" y="101360"/>
                  </a:cubicBezTo>
                  <a:close/>
                  <a:moveTo>
                    <a:pt x="54292" y="71832"/>
                  </a:moveTo>
                  <a:cubicBezTo>
                    <a:pt x="54292" y="70880"/>
                    <a:pt x="53340" y="70880"/>
                    <a:pt x="54292" y="71832"/>
                  </a:cubicBezTo>
                  <a:cubicBezTo>
                    <a:pt x="52388" y="70880"/>
                    <a:pt x="52388" y="70880"/>
                    <a:pt x="52388" y="71832"/>
                  </a:cubicBezTo>
                  <a:cubicBezTo>
                    <a:pt x="52388" y="72785"/>
                    <a:pt x="53340" y="72785"/>
                    <a:pt x="53340" y="72785"/>
                  </a:cubicBezTo>
                  <a:cubicBezTo>
                    <a:pt x="53340" y="72785"/>
                    <a:pt x="54292" y="72785"/>
                    <a:pt x="54292" y="71832"/>
                  </a:cubicBezTo>
                  <a:close/>
                  <a:moveTo>
                    <a:pt x="53340" y="212802"/>
                  </a:moveTo>
                  <a:cubicBezTo>
                    <a:pt x="52388" y="212802"/>
                    <a:pt x="52388" y="212802"/>
                    <a:pt x="51435" y="211850"/>
                  </a:cubicBezTo>
                  <a:lnTo>
                    <a:pt x="51435" y="211850"/>
                  </a:lnTo>
                  <a:cubicBezTo>
                    <a:pt x="53340" y="211850"/>
                    <a:pt x="53340" y="211850"/>
                    <a:pt x="53340" y="212802"/>
                  </a:cubicBezTo>
                  <a:close/>
                  <a:moveTo>
                    <a:pt x="52388" y="36589"/>
                  </a:moveTo>
                  <a:cubicBezTo>
                    <a:pt x="53340" y="38495"/>
                    <a:pt x="53340" y="39447"/>
                    <a:pt x="53340" y="41352"/>
                  </a:cubicBezTo>
                  <a:cubicBezTo>
                    <a:pt x="53340" y="41352"/>
                    <a:pt x="54292" y="42305"/>
                    <a:pt x="54292" y="41352"/>
                  </a:cubicBezTo>
                  <a:cubicBezTo>
                    <a:pt x="55245" y="40400"/>
                    <a:pt x="55245" y="39447"/>
                    <a:pt x="55245" y="37542"/>
                  </a:cubicBezTo>
                  <a:cubicBezTo>
                    <a:pt x="55245" y="36589"/>
                    <a:pt x="53340" y="36589"/>
                    <a:pt x="52388" y="36589"/>
                  </a:cubicBezTo>
                  <a:cubicBezTo>
                    <a:pt x="52388" y="35637"/>
                    <a:pt x="52388" y="35637"/>
                    <a:pt x="52388" y="36589"/>
                  </a:cubicBezTo>
                  <a:close/>
                  <a:moveTo>
                    <a:pt x="54292" y="171845"/>
                  </a:moveTo>
                  <a:lnTo>
                    <a:pt x="54292" y="171845"/>
                  </a:lnTo>
                  <a:cubicBezTo>
                    <a:pt x="54292" y="172797"/>
                    <a:pt x="54292" y="172797"/>
                    <a:pt x="54292" y="171845"/>
                  </a:cubicBezTo>
                  <a:cubicBezTo>
                    <a:pt x="54292" y="172797"/>
                    <a:pt x="55245" y="172797"/>
                    <a:pt x="54292" y="171845"/>
                  </a:cubicBezTo>
                  <a:cubicBezTo>
                    <a:pt x="55245" y="171845"/>
                    <a:pt x="54292" y="171845"/>
                    <a:pt x="54292" y="171845"/>
                  </a:cubicBezTo>
                  <a:close/>
                  <a:moveTo>
                    <a:pt x="56197" y="81357"/>
                  </a:moveTo>
                  <a:lnTo>
                    <a:pt x="57150" y="79452"/>
                  </a:lnTo>
                  <a:cubicBezTo>
                    <a:pt x="57150" y="79452"/>
                    <a:pt x="57150" y="78500"/>
                    <a:pt x="56197" y="78500"/>
                  </a:cubicBezTo>
                  <a:cubicBezTo>
                    <a:pt x="55245" y="79452"/>
                    <a:pt x="54292" y="80405"/>
                    <a:pt x="54292" y="81357"/>
                  </a:cubicBezTo>
                  <a:cubicBezTo>
                    <a:pt x="54292" y="82310"/>
                    <a:pt x="55245" y="83262"/>
                    <a:pt x="55245" y="83262"/>
                  </a:cubicBezTo>
                  <a:cubicBezTo>
                    <a:pt x="56197" y="83262"/>
                    <a:pt x="55245" y="82310"/>
                    <a:pt x="56197" y="81357"/>
                  </a:cubicBezTo>
                  <a:close/>
                  <a:moveTo>
                    <a:pt x="56197" y="53735"/>
                  </a:moveTo>
                  <a:cubicBezTo>
                    <a:pt x="55245" y="53735"/>
                    <a:pt x="54292" y="54687"/>
                    <a:pt x="54292" y="54687"/>
                  </a:cubicBezTo>
                  <a:cubicBezTo>
                    <a:pt x="55245" y="54687"/>
                    <a:pt x="55245" y="54687"/>
                    <a:pt x="56197" y="54687"/>
                  </a:cubicBezTo>
                  <a:cubicBezTo>
                    <a:pt x="57150" y="54687"/>
                    <a:pt x="58102" y="54687"/>
                    <a:pt x="58102" y="53735"/>
                  </a:cubicBezTo>
                  <a:cubicBezTo>
                    <a:pt x="57150" y="53735"/>
                    <a:pt x="56197" y="53735"/>
                    <a:pt x="56197" y="53735"/>
                  </a:cubicBezTo>
                  <a:close/>
                  <a:moveTo>
                    <a:pt x="55245" y="74689"/>
                  </a:moveTo>
                  <a:cubicBezTo>
                    <a:pt x="55245" y="74689"/>
                    <a:pt x="55245" y="74689"/>
                    <a:pt x="55245" y="74689"/>
                  </a:cubicBezTo>
                  <a:lnTo>
                    <a:pt x="55245" y="74689"/>
                  </a:lnTo>
                  <a:cubicBezTo>
                    <a:pt x="55245" y="73737"/>
                    <a:pt x="55245" y="73737"/>
                    <a:pt x="55245" y="74689"/>
                  </a:cubicBezTo>
                  <a:cubicBezTo>
                    <a:pt x="55245" y="74689"/>
                    <a:pt x="55245" y="74689"/>
                    <a:pt x="55245" y="74689"/>
                  </a:cubicBezTo>
                  <a:close/>
                  <a:moveTo>
                    <a:pt x="59055" y="199467"/>
                  </a:moveTo>
                  <a:cubicBezTo>
                    <a:pt x="59055" y="198514"/>
                    <a:pt x="57150" y="198514"/>
                    <a:pt x="56197" y="198514"/>
                  </a:cubicBezTo>
                  <a:cubicBezTo>
                    <a:pt x="55245" y="198514"/>
                    <a:pt x="55245" y="198514"/>
                    <a:pt x="55245" y="199467"/>
                  </a:cubicBezTo>
                  <a:cubicBezTo>
                    <a:pt x="56197" y="201372"/>
                    <a:pt x="57150" y="201372"/>
                    <a:pt x="59055" y="201372"/>
                  </a:cubicBezTo>
                  <a:cubicBezTo>
                    <a:pt x="59055" y="201372"/>
                    <a:pt x="60007" y="200420"/>
                    <a:pt x="59055" y="199467"/>
                  </a:cubicBezTo>
                  <a:close/>
                  <a:moveTo>
                    <a:pt x="56197" y="213755"/>
                  </a:moveTo>
                  <a:lnTo>
                    <a:pt x="56197" y="213755"/>
                  </a:lnTo>
                  <a:cubicBezTo>
                    <a:pt x="56197" y="213755"/>
                    <a:pt x="56197" y="214707"/>
                    <a:pt x="57150" y="214707"/>
                  </a:cubicBezTo>
                  <a:lnTo>
                    <a:pt x="57150" y="214707"/>
                  </a:lnTo>
                  <a:cubicBezTo>
                    <a:pt x="57150" y="213755"/>
                    <a:pt x="57150" y="213755"/>
                    <a:pt x="56197" y="213755"/>
                  </a:cubicBezTo>
                  <a:close/>
                  <a:moveTo>
                    <a:pt x="56197" y="42305"/>
                  </a:moveTo>
                  <a:cubicBezTo>
                    <a:pt x="56197" y="43257"/>
                    <a:pt x="56197" y="44210"/>
                    <a:pt x="57150" y="44210"/>
                  </a:cubicBezTo>
                  <a:cubicBezTo>
                    <a:pt x="58102" y="44210"/>
                    <a:pt x="58102" y="43257"/>
                    <a:pt x="58102" y="42305"/>
                  </a:cubicBezTo>
                  <a:cubicBezTo>
                    <a:pt x="58102" y="41352"/>
                    <a:pt x="58102" y="41352"/>
                    <a:pt x="57150" y="41352"/>
                  </a:cubicBezTo>
                  <a:cubicBezTo>
                    <a:pt x="57150" y="41352"/>
                    <a:pt x="56197" y="42305"/>
                    <a:pt x="56197" y="42305"/>
                  </a:cubicBezTo>
                  <a:close/>
                  <a:moveTo>
                    <a:pt x="57150" y="33732"/>
                  </a:moveTo>
                  <a:cubicBezTo>
                    <a:pt x="57150" y="33732"/>
                    <a:pt x="58102" y="34685"/>
                    <a:pt x="58102" y="34685"/>
                  </a:cubicBezTo>
                  <a:cubicBezTo>
                    <a:pt x="58102" y="34685"/>
                    <a:pt x="58102" y="34685"/>
                    <a:pt x="58102" y="33732"/>
                  </a:cubicBezTo>
                  <a:cubicBezTo>
                    <a:pt x="58102" y="32780"/>
                    <a:pt x="58102" y="32780"/>
                    <a:pt x="57150" y="33732"/>
                  </a:cubicBezTo>
                  <a:cubicBezTo>
                    <a:pt x="57150" y="32780"/>
                    <a:pt x="56197" y="33732"/>
                    <a:pt x="57150" y="33732"/>
                  </a:cubicBezTo>
                  <a:close/>
                  <a:moveTo>
                    <a:pt x="59055" y="48020"/>
                  </a:moveTo>
                  <a:cubicBezTo>
                    <a:pt x="58102" y="48020"/>
                    <a:pt x="58102" y="48972"/>
                    <a:pt x="58102" y="48972"/>
                  </a:cubicBezTo>
                  <a:cubicBezTo>
                    <a:pt x="58102" y="48972"/>
                    <a:pt x="58102" y="49925"/>
                    <a:pt x="58102" y="49925"/>
                  </a:cubicBezTo>
                  <a:cubicBezTo>
                    <a:pt x="59055" y="49925"/>
                    <a:pt x="59055" y="48972"/>
                    <a:pt x="60007" y="48020"/>
                  </a:cubicBezTo>
                  <a:cubicBezTo>
                    <a:pt x="60007" y="48972"/>
                    <a:pt x="59055" y="48020"/>
                    <a:pt x="59055" y="48020"/>
                  </a:cubicBezTo>
                  <a:close/>
                  <a:moveTo>
                    <a:pt x="60960" y="217564"/>
                  </a:moveTo>
                  <a:cubicBezTo>
                    <a:pt x="60960" y="217564"/>
                    <a:pt x="61913" y="217564"/>
                    <a:pt x="60960" y="217564"/>
                  </a:cubicBezTo>
                  <a:cubicBezTo>
                    <a:pt x="61913" y="216612"/>
                    <a:pt x="60960" y="216612"/>
                    <a:pt x="60960" y="216612"/>
                  </a:cubicBezTo>
                  <a:cubicBezTo>
                    <a:pt x="60960" y="216612"/>
                    <a:pt x="60960" y="216612"/>
                    <a:pt x="60960" y="217564"/>
                  </a:cubicBezTo>
                  <a:cubicBezTo>
                    <a:pt x="60007" y="217564"/>
                    <a:pt x="60960" y="217564"/>
                    <a:pt x="60960" y="217564"/>
                  </a:cubicBezTo>
                  <a:close/>
                  <a:moveTo>
                    <a:pt x="61913" y="41352"/>
                  </a:moveTo>
                  <a:lnTo>
                    <a:pt x="61913" y="41352"/>
                  </a:lnTo>
                  <a:cubicBezTo>
                    <a:pt x="62865" y="41352"/>
                    <a:pt x="63817" y="41352"/>
                    <a:pt x="62865" y="40400"/>
                  </a:cubicBezTo>
                  <a:cubicBezTo>
                    <a:pt x="62865" y="40400"/>
                    <a:pt x="62865" y="40400"/>
                    <a:pt x="61913" y="41352"/>
                  </a:cubicBezTo>
                  <a:cubicBezTo>
                    <a:pt x="61913" y="40400"/>
                    <a:pt x="60960" y="40400"/>
                    <a:pt x="61913" y="41352"/>
                  </a:cubicBezTo>
                  <a:close/>
                  <a:moveTo>
                    <a:pt x="62865" y="212802"/>
                  </a:moveTo>
                  <a:cubicBezTo>
                    <a:pt x="62865" y="212802"/>
                    <a:pt x="62865" y="212802"/>
                    <a:pt x="62865" y="212802"/>
                  </a:cubicBezTo>
                  <a:cubicBezTo>
                    <a:pt x="62865" y="212802"/>
                    <a:pt x="63817" y="212802"/>
                    <a:pt x="62865" y="212802"/>
                  </a:cubicBezTo>
                  <a:cubicBezTo>
                    <a:pt x="63817" y="212802"/>
                    <a:pt x="63817" y="211850"/>
                    <a:pt x="62865" y="212802"/>
                  </a:cubicBezTo>
                  <a:cubicBezTo>
                    <a:pt x="62865" y="211850"/>
                    <a:pt x="62865" y="211850"/>
                    <a:pt x="62865" y="212802"/>
                  </a:cubicBezTo>
                  <a:close/>
                  <a:moveTo>
                    <a:pt x="67627" y="231852"/>
                  </a:moveTo>
                  <a:cubicBezTo>
                    <a:pt x="67627" y="230900"/>
                    <a:pt x="66675" y="230900"/>
                    <a:pt x="65722" y="230900"/>
                  </a:cubicBezTo>
                  <a:cubicBezTo>
                    <a:pt x="64770" y="230900"/>
                    <a:pt x="64770" y="230900"/>
                    <a:pt x="64770" y="231852"/>
                  </a:cubicBezTo>
                  <a:cubicBezTo>
                    <a:pt x="64770" y="232805"/>
                    <a:pt x="65722" y="232805"/>
                    <a:pt x="66675" y="233757"/>
                  </a:cubicBezTo>
                  <a:cubicBezTo>
                    <a:pt x="66675" y="232805"/>
                    <a:pt x="67627" y="232805"/>
                    <a:pt x="67627" y="231852"/>
                  </a:cubicBezTo>
                  <a:close/>
                  <a:moveTo>
                    <a:pt x="141922" y="80405"/>
                  </a:moveTo>
                  <a:cubicBezTo>
                    <a:pt x="141922" y="79452"/>
                    <a:pt x="140970" y="80405"/>
                    <a:pt x="141922" y="80405"/>
                  </a:cubicBezTo>
                  <a:cubicBezTo>
                    <a:pt x="140970" y="80405"/>
                    <a:pt x="140970" y="81357"/>
                    <a:pt x="141922" y="80405"/>
                  </a:cubicBezTo>
                  <a:cubicBezTo>
                    <a:pt x="141922" y="81357"/>
                    <a:pt x="141922" y="81357"/>
                    <a:pt x="141922" y="80405"/>
                  </a:cubicBezTo>
                  <a:lnTo>
                    <a:pt x="141922" y="80405"/>
                  </a:lnTo>
                  <a:close/>
                  <a:moveTo>
                    <a:pt x="143827" y="75642"/>
                  </a:moveTo>
                  <a:cubicBezTo>
                    <a:pt x="144780" y="74689"/>
                    <a:pt x="146685" y="74689"/>
                    <a:pt x="147638" y="73737"/>
                  </a:cubicBezTo>
                  <a:cubicBezTo>
                    <a:pt x="147638" y="74689"/>
                    <a:pt x="146685" y="75642"/>
                    <a:pt x="147638" y="75642"/>
                  </a:cubicBezTo>
                  <a:cubicBezTo>
                    <a:pt x="148590" y="75642"/>
                    <a:pt x="149542" y="74689"/>
                    <a:pt x="149542" y="73737"/>
                  </a:cubicBezTo>
                  <a:cubicBezTo>
                    <a:pt x="149542" y="72785"/>
                    <a:pt x="148590" y="73737"/>
                    <a:pt x="147638" y="73737"/>
                  </a:cubicBezTo>
                  <a:cubicBezTo>
                    <a:pt x="147638" y="72785"/>
                    <a:pt x="149542" y="69927"/>
                    <a:pt x="147638" y="69927"/>
                  </a:cubicBezTo>
                  <a:cubicBezTo>
                    <a:pt x="145732" y="68975"/>
                    <a:pt x="145732" y="71832"/>
                    <a:pt x="144780" y="72785"/>
                  </a:cubicBezTo>
                  <a:cubicBezTo>
                    <a:pt x="143827" y="72785"/>
                    <a:pt x="142875" y="72785"/>
                    <a:pt x="142875" y="73737"/>
                  </a:cubicBezTo>
                  <a:cubicBezTo>
                    <a:pt x="141922" y="73737"/>
                    <a:pt x="141922" y="74689"/>
                    <a:pt x="141922" y="75642"/>
                  </a:cubicBezTo>
                  <a:cubicBezTo>
                    <a:pt x="142875" y="76595"/>
                    <a:pt x="142875" y="75642"/>
                    <a:pt x="143827" y="75642"/>
                  </a:cubicBezTo>
                  <a:close/>
                  <a:moveTo>
                    <a:pt x="147638" y="87072"/>
                  </a:moveTo>
                  <a:cubicBezTo>
                    <a:pt x="147638" y="87072"/>
                    <a:pt x="147638" y="86120"/>
                    <a:pt x="147638" y="85167"/>
                  </a:cubicBezTo>
                  <a:cubicBezTo>
                    <a:pt x="149542" y="84214"/>
                    <a:pt x="152400" y="83262"/>
                    <a:pt x="154305" y="82310"/>
                  </a:cubicBezTo>
                  <a:cubicBezTo>
                    <a:pt x="155257" y="82310"/>
                    <a:pt x="156210" y="81357"/>
                    <a:pt x="156210" y="80405"/>
                  </a:cubicBezTo>
                  <a:cubicBezTo>
                    <a:pt x="156210" y="79452"/>
                    <a:pt x="155257" y="79452"/>
                    <a:pt x="155257" y="79452"/>
                  </a:cubicBezTo>
                  <a:cubicBezTo>
                    <a:pt x="154305" y="79452"/>
                    <a:pt x="153352" y="79452"/>
                    <a:pt x="153352" y="80405"/>
                  </a:cubicBezTo>
                  <a:cubicBezTo>
                    <a:pt x="152400" y="82310"/>
                    <a:pt x="151447" y="82310"/>
                    <a:pt x="149542" y="81357"/>
                  </a:cubicBezTo>
                  <a:cubicBezTo>
                    <a:pt x="147638" y="80405"/>
                    <a:pt x="146685" y="81357"/>
                    <a:pt x="145732" y="82310"/>
                  </a:cubicBezTo>
                  <a:cubicBezTo>
                    <a:pt x="144780" y="84214"/>
                    <a:pt x="147638" y="83262"/>
                    <a:pt x="148590" y="85167"/>
                  </a:cubicBezTo>
                  <a:lnTo>
                    <a:pt x="147638" y="87072"/>
                  </a:lnTo>
                  <a:cubicBezTo>
                    <a:pt x="146685" y="88025"/>
                    <a:pt x="147638" y="88977"/>
                    <a:pt x="147638" y="88977"/>
                  </a:cubicBezTo>
                  <a:cubicBezTo>
                    <a:pt x="147638" y="88977"/>
                    <a:pt x="148590" y="89930"/>
                    <a:pt x="148590" y="88977"/>
                  </a:cubicBezTo>
                  <a:cubicBezTo>
                    <a:pt x="148590" y="88977"/>
                    <a:pt x="147638" y="88025"/>
                    <a:pt x="147638" y="87072"/>
                  </a:cubicBezTo>
                  <a:close/>
                  <a:moveTo>
                    <a:pt x="145732" y="63260"/>
                  </a:moveTo>
                  <a:cubicBezTo>
                    <a:pt x="145732" y="63260"/>
                    <a:pt x="146685" y="64212"/>
                    <a:pt x="145732" y="63260"/>
                  </a:cubicBezTo>
                  <a:cubicBezTo>
                    <a:pt x="147638" y="63260"/>
                    <a:pt x="148590" y="63260"/>
                    <a:pt x="148590" y="63260"/>
                  </a:cubicBezTo>
                  <a:cubicBezTo>
                    <a:pt x="148590" y="62307"/>
                    <a:pt x="148590" y="62307"/>
                    <a:pt x="147638" y="62307"/>
                  </a:cubicBezTo>
                  <a:cubicBezTo>
                    <a:pt x="147638" y="62307"/>
                    <a:pt x="146685" y="62307"/>
                    <a:pt x="145732" y="63260"/>
                  </a:cubicBezTo>
                  <a:close/>
                  <a:moveTo>
                    <a:pt x="176213" y="220422"/>
                  </a:moveTo>
                  <a:cubicBezTo>
                    <a:pt x="176213" y="219470"/>
                    <a:pt x="175260" y="219470"/>
                    <a:pt x="175260" y="219470"/>
                  </a:cubicBezTo>
                  <a:cubicBezTo>
                    <a:pt x="175260" y="219470"/>
                    <a:pt x="174307" y="219470"/>
                    <a:pt x="173355" y="220422"/>
                  </a:cubicBezTo>
                  <a:cubicBezTo>
                    <a:pt x="173355" y="221375"/>
                    <a:pt x="173355" y="222327"/>
                    <a:pt x="172402" y="223280"/>
                  </a:cubicBezTo>
                  <a:cubicBezTo>
                    <a:pt x="171450" y="220422"/>
                    <a:pt x="171450" y="220422"/>
                    <a:pt x="169545" y="222327"/>
                  </a:cubicBezTo>
                  <a:cubicBezTo>
                    <a:pt x="167640" y="225185"/>
                    <a:pt x="164782" y="225185"/>
                    <a:pt x="162877" y="222327"/>
                  </a:cubicBezTo>
                  <a:cubicBezTo>
                    <a:pt x="161925" y="221375"/>
                    <a:pt x="161925" y="220422"/>
                    <a:pt x="160972" y="220422"/>
                  </a:cubicBezTo>
                  <a:cubicBezTo>
                    <a:pt x="160020" y="220422"/>
                    <a:pt x="160020" y="222327"/>
                    <a:pt x="160020" y="223280"/>
                  </a:cubicBezTo>
                  <a:cubicBezTo>
                    <a:pt x="159067" y="222327"/>
                    <a:pt x="157163" y="222327"/>
                    <a:pt x="157163" y="220422"/>
                  </a:cubicBezTo>
                  <a:cubicBezTo>
                    <a:pt x="157163" y="218517"/>
                    <a:pt x="155257" y="219470"/>
                    <a:pt x="154305" y="219470"/>
                  </a:cubicBezTo>
                  <a:lnTo>
                    <a:pt x="154305" y="217564"/>
                  </a:lnTo>
                  <a:cubicBezTo>
                    <a:pt x="153352" y="216612"/>
                    <a:pt x="151447" y="215660"/>
                    <a:pt x="150495" y="214707"/>
                  </a:cubicBezTo>
                  <a:cubicBezTo>
                    <a:pt x="150495" y="213755"/>
                    <a:pt x="150495" y="213755"/>
                    <a:pt x="149542" y="213755"/>
                  </a:cubicBezTo>
                  <a:cubicBezTo>
                    <a:pt x="149542" y="213755"/>
                    <a:pt x="149542" y="214707"/>
                    <a:pt x="149542" y="214707"/>
                  </a:cubicBezTo>
                  <a:cubicBezTo>
                    <a:pt x="150495" y="216612"/>
                    <a:pt x="151447" y="219470"/>
                    <a:pt x="154305" y="219470"/>
                  </a:cubicBezTo>
                  <a:cubicBezTo>
                    <a:pt x="155257" y="220422"/>
                    <a:pt x="155257" y="222327"/>
                    <a:pt x="156210" y="223280"/>
                  </a:cubicBezTo>
                  <a:cubicBezTo>
                    <a:pt x="157163" y="225185"/>
                    <a:pt x="158115" y="225185"/>
                    <a:pt x="159067" y="223280"/>
                  </a:cubicBezTo>
                  <a:cubicBezTo>
                    <a:pt x="160020" y="225185"/>
                    <a:pt x="161925" y="227089"/>
                    <a:pt x="161925" y="228995"/>
                  </a:cubicBezTo>
                  <a:cubicBezTo>
                    <a:pt x="164782" y="227089"/>
                    <a:pt x="168592" y="226137"/>
                    <a:pt x="171450" y="223280"/>
                  </a:cubicBezTo>
                  <a:cubicBezTo>
                    <a:pt x="174307" y="223280"/>
                    <a:pt x="176213" y="222327"/>
                    <a:pt x="176213" y="220422"/>
                  </a:cubicBezTo>
                  <a:close/>
                  <a:moveTo>
                    <a:pt x="151447" y="226137"/>
                  </a:moveTo>
                  <a:cubicBezTo>
                    <a:pt x="151447" y="225185"/>
                    <a:pt x="151447" y="225185"/>
                    <a:pt x="151447" y="226137"/>
                  </a:cubicBezTo>
                  <a:cubicBezTo>
                    <a:pt x="150495" y="226137"/>
                    <a:pt x="150495" y="226137"/>
                    <a:pt x="151447" y="226137"/>
                  </a:cubicBezTo>
                  <a:cubicBezTo>
                    <a:pt x="150495" y="227089"/>
                    <a:pt x="150495" y="227089"/>
                    <a:pt x="151447" y="226137"/>
                  </a:cubicBezTo>
                  <a:cubicBezTo>
                    <a:pt x="151447" y="226137"/>
                    <a:pt x="151447" y="226137"/>
                    <a:pt x="151447" y="226137"/>
                  </a:cubicBezTo>
                  <a:close/>
                  <a:moveTo>
                    <a:pt x="153352" y="92787"/>
                  </a:moveTo>
                  <a:cubicBezTo>
                    <a:pt x="153352" y="91835"/>
                    <a:pt x="153352" y="91835"/>
                    <a:pt x="152400" y="91835"/>
                  </a:cubicBezTo>
                  <a:cubicBezTo>
                    <a:pt x="151447" y="91835"/>
                    <a:pt x="151447" y="91835"/>
                    <a:pt x="151447" y="91835"/>
                  </a:cubicBezTo>
                  <a:cubicBezTo>
                    <a:pt x="151447" y="92787"/>
                    <a:pt x="151447" y="92787"/>
                    <a:pt x="152400" y="92787"/>
                  </a:cubicBezTo>
                  <a:cubicBezTo>
                    <a:pt x="152400" y="93739"/>
                    <a:pt x="152400" y="93739"/>
                    <a:pt x="153352" y="92787"/>
                  </a:cubicBezTo>
                  <a:close/>
                  <a:moveTo>
                    <a:pt x="151447" y="69927"/>
                  </a:moveTo>
                  <a:cubicBezTo>
                    <a:pt x="151447" y="69927"/>
                    <a:pt x="152400" y="70880"/>
                    <a:pt x="151447" y="69927"/>
                  </a:cubicBezTo>
                  <a:cubicBezTo>
                    <a:pt x="153352" y="70880"/>
                    <a:pt x="154305" y="69927"/>
                    <a:pt x="154305" y="68975"/>
                  </a:cubicBezTo>
                  <a:lnTo>
                    <a:pt x="154305" y="68022"/>
                  </a:lnTo>
                  <a:cubicBezTo>
                    <a:pt x="153352" y="68975"/>
                    <a:pt x="152400" y="68975"/>
                    <a:pt x="151447" y="69927"/>
                  </a:cubicBezTo>
                  <a:close/>
                  <a:moveTo>
                    <a:pt x="153352" y="232805"/>
                  </a:moveTo>
                  <a:cubicBezTo>
                    <a:pt x="153352" y="232805"/>
                    <a:pt x="153352" y="231852"/>
                    <a:pt x="153352" y="232805"/>
                  </a:cubicBezTo>
                  <a:cubicBezTo>
                    <a:pt x="152400" y="231852"/>
                    <a:pt x="152400" y="231852"/>
                    <a:pt x="152400" y="231852"/>
                  </a:cubicBezTo>
                  <a:cubicBezTo>
                    <a:pt x="151447" y="232805"/>
                    <a:pt x="152400" y="232805"/>
                    <a:pt x="153352" y="232805"/>
                  </a:cubicBezTo>
                  <a:cubicBezTo>
                    <a:pt x="152400" y="232805"/>
                    <a:pt x="153352" y="232805"/>
                    <a:pt x="153352" y="232805"/>
                  </a:cubicBezTo>
                  <a:close/>
                  <a:moveTo>
                    <a:pt x="152400" y="62307"/>
                  </a:moveTo>
                  <a:lnTo>
                    <a:pt x="152400" y="62307"/>
                  </a:lnTo>
                  <a:cubicBezTo>
                    <a:pt x="153352" y="62307"/>
                    <a:pt x="152400" y="61355"/>
                    <a:pt x="152400" y="62307"/>
                  </a:cubicBezTo>
                  <a:cubicBezTo>
                    <a:pt x="153352" y="61355"/>
                    <a:pt x="153352" y="61355"/>
                    <a:pt x="152400" y="61355"/>
                  </a:cubicBezTo>
                  <a:cubicBezTo>
                    <a:pt x="152400" y="61355"/>
                    <a:pt x="151447" y="61355"/>
                    <a:pt x="152400" y="62307"/>
                  </a:cubicBezTo>
                  <a:close/>
                  <a:moveTo>
                    <a:pt x="152400" y="76595"/>
                  </a:moveTo>
                  <a:cubicBezTo>
                    <a:pt x="152400" y="75642"/>
                    <a:pt x="152400" y="76595"/>
                    <a:pt x="152400" y="76595"/>
                  </a:cubicBezTo>
                  <a:cubicBezTo>
                    <a:pt x="151447" y="76595"/>
                    <a:pt x="152400" y="76595"/>
                    <a:pt x="152400" y="76595"/>
                  </a:cubicBezTo>
                  <a:cubicBezTo>
                    <a:pt x="153352" y="76595"/>
                    <a:pt x="153352" y="76595"/>
                    <a:pt x="152400" y="76595"/>
                  </a:cubicBezTo>
                  <a:cubicBezTo>
                    <a:pt x="153352" y="76595"/>
                    <a:pt x="153352" y="76595"/>
                    <a:pt x="152400" y="76595"/>
                  </a:cubicBezTo>
                  <a:close/>
                  <a:moveTo>
                    <a:pt x="152400" y="181370"/>
                  </a:moveTo>
                  <a:cubicBezTo>
                    <a:pt x="152400" y="181370"/>
                    <a:pt x="152400" y="181370"/>
                    <a:pt x="152400" y="181370"/>
                  </a:cubicBezTo>
                  <a:cubicBezTo>
                    <a:pt x="153352" y="182322"/>
                    <a:pt x="153352" y="182322"/>
                    <a:pt x="152400" y="181370"/>
                  </a:cubicBezTo>
                  <a:lnTo>
                    <a:pt x="152400" y="181370"/>
                  </a:lnTo>
                  <a:lnTo>
                    <a:pt x="152400" y="181370"/>
                  </a:lnTo>
                  <a:close/>
                  <a:moveTo>
                    <a:pt x="153352" y="177560"/>
                  </a:moveTo>
                  <a:cubicBezTo>
                    <a:pt x="154305" y="177560"/>
                    <a:pt x="155257" y="176607"/>
                    <a:pt x="155257" y="175655"/>
                  </a:cubicBezTo>
                  <a:cubicBezTo>
                    <a:pt x="155257" y="175655"/>
                    <a:pt x="155257" y="174702"/>
                    <a:pt x="155257" y="174702"/>
                  </a:cubicBezTo>
                  <a:cubicBezTo>
                    <a:pt x="153352" y="175655"/>
                    <a:pt x="153352" y="176607"/>
                    <a:pt x="153352" y="177560"/>
                  </a:cubicBezTo>
                  <a:cubicBezTo>
                    <a:pt x="152400" y="177560"/>
                    <a:pt x="152400" y="177560"/>
                    <a:pt x="153352" y="177560"/>
                  </a:cubicBezTo>
                  <a:close/>
                  <a:moveTo>
                    <a:pt x="155257" y="188037"/>
                  </a:moveTo>
                  <a:cubicBezTo>
                    <a:pt x="156210" y="187085"/>
                    <a:pt x="156210" y="187085"/>
                    <a:pt x="155257" y="186132"/>
                  </a:cubicBezTo>
                  <a:cubicBezTo>
                    <a:pt x="154305" y="186132"/>
                    <a:pt x="153352" y="185180"/>
                    <a:pt x="153352" y="186132"/>
                  </a:cubicBezTo>
                  <a:cubicBezTo>
                    <a:pt x="152400" y="188037"/>
                    <a:pt x="154305" y="188037"/>
                    <a:pt x="155257" y="188037"/>
                  </a:cubicBezTo>
                  <a:cubicBezTo>
                    <a:pt x="154305" y="188989"/>
                    <a:pt x="153352" y="189942"/>
                    <a:pt x="154305" y="191847"/>
                  </a:cubicBezTo>
                  <a:lnTo>
                    <a:pt x="155257" y="191847"/>
                  </a:lnTo>
                  <a:cubicBezTo>
                    <a:pt x="157163" y="190895"/>
                    <a:pt x="155257" y="189942"/>
                    <a:pt x="155257" y="188037"/>
                  </a:cubicBezTo>
                  <a:close/>
                  <a:moveTo>
                    <a:pt x="154305" y="171845"/>
                  </a:moveTo>
                  <a:cubicBezTo>
                    <a:pt x="155257" y="171845"/>
                    <a:pt x="155257" y="171845"/>
                    <a:pt x="156210" y="171845"/>
                  </a:cubicBezTo>
                  <a:lnTo>
                    <a:pt x="157163" y="172797"/>
                  </a:lnTo>
                  <a:cubicBezTo>
                    <a:pt x="157163" y="172797"/>
                    <a:pt x="157163" y="173750"/>
                    <a:pt x="158115" y="173750"/>
                  </a:cubicBezTo>
                  <a:cubicBezTo>
                    <a:pt x="159067" y="173750"/>
                    <a:pt x="158115" y="175655"/>
                    <a:pt x="159067" y="173750"/>
                  </a:cubicBezTo>
                  <a:cubicBezTo>
                    <a:pt x="160020" y="172797"/>
                    <a:pt x="159067" y="171845"/>
                    <a:pt x="158115" y="171845"/>
                  </a:cubicBezTo>
                  <a:cubicBezTo>
                    <a:pt x="158115" y="171845"/>
                    <a:pt x="157163" y="171845"/>
                    <a:pt x="157163" y="170892"/>
                  </a:cubicBezTo>
                  <a:cubicBezTo>
                    <a:pt x="157163" y="169939"/>
                    <a:pt x="157163" y="169939"/>
                    <a:pt x="156210" y="169939"/>
                  </a:cubicBezTo>
                  <a:cubicBezTo>
                    <a:pt x="156210" y="168987"/>
                    <a:pt x="156210" y="168987"/>
                    <a:pt x="155257" y="168035"/>
                  </a:cubicBezTo>
                  <a:cubicBezTo>
                    <a:pt x="155257" y="168035"/>
                    <a:pt x="154305" y="168987"/>
                    <a:pt x="154305" y="168987"/>
                  </a:cubicBezTo>
                  <a:cubicBezTo>
                    <a:pt x="153352" y="170892"/>
                    <a:pt x="153352" y="171845"/>
                    <a:pt x="154305" y="171845"/>
                  </a:cubicBezTo>
                  <a:close/>
                  <a:moveTo>
                    <a:pt x="154305" y="160414"/>
                  </a:moveTo>
                  <a:cubicBezTo>
                    <a:pt x="154305" y="160414"/>
                    <a:pt x="154305" y="160414"/>
                    <a:pt x="154305" y="160414"/>
                  </a:cubicBezTo>
                  <a:cubicBezTo>
                    <a:pt x="154305" y="160414"/>
                    <a:pt x="155257" y="160414"/>
                    <a:pt x="154305" y="160414"/>
                  </a:cubicBezTo>
                  <a:cubicBezTo>
                    <a:pt x="154305" y="160414"/>
                    <a:pt x="154305" y="159462"/>
                    <a:pt x="154305" y="160414"/>
                  </a:cubicBezTo>
                  <a:cubicBezTo>
                    <a:pt x="154305" y="159462"/>
                    <a:pt x="154305" y="160414"/>
                    <a:pt x="154305" y="160414"/>
                  </a:cubicBezTo>
                  <a:close/>
                  <a:moveTo>
                    <a:pt x="155257" y="213755"/>
                  </a:moveTo>
                  <a:cubicBezTo>
                    <a:pt x="155257" y="212802"/>
                    <a:pt x="156210" y="211850"/>
                    <a:pt x="155257" y="211850"/>
                  </a:cubicBezTo>
                  <a:cubicBezTo>
                    <a:pt x="154305" y="211850"/>
                    <a:pt x="153352" y="212802"/>
                    <a:pt x="154305" y="214707"/>
                  </a:cubicBezTo>
                  <a:cubicBezTo>
                    <a:pt x="154305" y="215660"/>
                    <a:pt x="155257" y="216612"/>
                    <a:pt x="155257" y="217564"/>
                  </a:cubicBezTo>
                  <a:cubicBezTo>
                    <a:pt x="156210" y="215660"/>
                    <a:pt x="156210" y="214707"/>
                    <a:pt x="155257" y="213755"/>
                  </a:cubicBezTo>
                  <a:close/>
                  <a:moveTo>
                    <a:pt x="154305" y="165177"/>
                  </a:moveTo>
                  <a:cubicBezTo>
                    <a:pt x="154305" y="166130"/>
                    <a:pt x="154305" y="166130"/>
                    <a:pt x="155257" y="166130"/>
                  </a:cubicBezTo>
                  <a:cubicBezTo>
                    <a:pt x="157163" y="165177"/>
                    <a:pt x="158115" y="164225"/>
                    <a:pt x="159067" y="162320"/>
                  </a:cubicBezTo>
                  <a:cubicBezTo>
                    <a:pt x="159067" y="162320"/>
                    <a:pt x="159067" y="161367"/>
                    <a:pt x="158115" y="161367"/>
                  </a:cubicBezTo>
                  <a:cubicBezTo>
                    <a:pt x="156210" y="163272"/>
                    <a:pt x="155257" y="164225"/>
                    <a:pt x="154305" y="165177"/>
                  </a:cubicBezTo>
                  <a:close/>
                  <a:moveTo>
                    <a:pt x="162877" y="228042"/>
                  </a:moveTo>
                  <a:cubicBezTo>
                    <a:pt x="161925" y="228042"/>
                    <a:pt x="160972" y="227089"/>
                    <a:pt x="160020" y="228995"/>
                  </a:cubicBezTo>
                  <a:cubicBezTo>
                    <a:pt x="160020" y="228995"/>
                    <a:pt x="160020" y="229947"/>
                    <a:pt x="159067" y="229947"/>
                  </a:cubicBezTo>
                  <a:cubicBezTo>
                    <a:pt x="158115" y="229947"/>
                    <a:pt x="158115" y="228995"/>
                    <a:pt x="158115" y="228042"/>
                  </a:cubicBezTo>
                  <a:cubicBezTo>
                    <a:pt x="158115" y="228042"/>
                    <a:pt x="158115" y="227089"/>
                    <a:pt x="157163" y="227089"/>
                  </a:cubicBezTo>
                  <a:cubicBezTo>
                    <a:pt x="156210" y="226137"/>
                    <a:pt x="156210" y="223280"/>
                    <a:pt x="154305" y="224232"/>
                  </a:cubicBezTo>
                  <a:cubicBezTo>
                    <a:pt x="153352" y="224232"/>
                    <a:pt x="154305" y="227089"/>
                    <a:pt x="154305" y="228042"/>
                  </a:cubicBezTo>
                  <a:cubicBezTo>
                    <a:pt x="155257" y="229947"/>
                    <a:pt x="155257" y="232805"/>
                    <a:pt x="158115" y="232805"/>
                  </a:cubicBezTo>
                  <a:cubicBezTo>
                    <a:pt x="160972" y="232805"/>
                    <a:pt x="162877" y="230900"/>
                    <a:pt x="162877" y="228042"/>
                  </a:cubicBezTo>
                  <a:close/>
                  <a:moveTo>
                    <a:pt x="155257" y="90882"/>
                  </a:moveTo>
                  <a:cubicBezTo>
                    <a:pt x="156210" y="90882"/>
                    <a:pt x="156210" y="89930"/>
                    <a:pt x="156210" y="88977"/>
                  </a:cubicBezTo>
                  <a:cubicBezTo>
                    <a:pt x="156210" y="88025"/>
                    <a:pt x="156210" y="87072"/>
                    <a:pt x="155257" y="86120"/>
                  </a:cubicBezTo>
                  <a:cubicBezTo>
                    <a:pt x="154305" y="86120"/>
                    <a:pt x="154305" y="87072"/>
                    <a:pt x="154305" y="87072"/>
                  </a:cubicBezTo>
                  <a:cubicBezTo>
                    <a:pt x="155257" y="88977"/>
                    <a:pt x="153352" y="90882"/>
                    <a:pt x="155257" y="90882"/>
                  </a:cubicBezTo>
                  <a:close/>
                  <a:moveTo>
                    <a:pt x="157163" y="239472"/>
                  </a:moveTo>
                  <a:cubicBezTo>
                    <a:pt x="157163" y="238520"/>
                    <a:pt x="157163" y="238520"/>
                    <a:pt x="156210" y="238520"/>
                  </a:cubicBezTo>
                  <a:cubicBezTo>
                    <a:pt x="155257" y="238520"/>
                    <a:pt x="155257" y="238520"/>
                    <a:pt x="155257" y="239472"/>
                  </a:cubicBezTo>
                  <a:cubicBezTo>
                    <a:pt x="155257" y="240425"/>
                    <a:pt x="155257" y="240425"/>
                    <a:pt x="157163" y="239472"/>
                  </a:cubicBezTo>
                  <a:cubicBezTo>
                    <a:pt x="156210" y="240425"/>
                    <a:pt x="157163" y="239472"/>
                    <a:pt x="157163" y="239472"/>
                  </a:cubicBezTo>
                  <a:close/>
                  <a:moveTo>
                    <a:pt x="156210" y="198514"/>
                  </a:moveTo>
                  <a:lnTo>
                    <a:pt x="156210" y="198514"/>
                  </a:lnTo>
                  <a:lnTo>
                    <a:pt x="156210" y="198514"/>
                  </a:lnTo>
                  <a:cubicBezTo>
                    <a:pt x="155257" y="198514"/>
                    <a:pt x="155257" y="199467"/>
                    <a:pt x="156210" y="198514"/>
                  </a:cubicBezTo>
                  <a:cubicBezTo>
                    <a:pt x="156210" y="199467"/>
                    <a:pt x="156210" y="199467"/>
                    <a:pt x="156210" y="198514"/>
                  </a:cubicBezTo>
                  <a:close/>
                  <a:moveTo>
                    <a:pt x="157163" y="94692"/>
                  </a:moveTo>
                  <a:cubicBezTo>
                    <a:pt x="157163" y="94692"/>
                    <a:pt x="156210" y="94692"/>
                    <a:pt x="157163" y="94692"/>
                  </a:cubicBezTo>
                  <a:cubicBezTo>
                    <a:pt x="156210" y="94692"/>
                    <a:pt x="155257" y="94692"/>
                    <a:pt x="155257" y="94692"/>
                  </a:cubicBezTo>
                  <a:cubicBezTo>
                    <a:pt x="155257" y="94692"/>
                    <a:pt x="155257" y="95645"/>
                    <a:pt x="155257" y="95645"/>
                  </a:cubicBezTo>
                  <a:cubicBezTo>
                    <a:pt x="157163" y="95645"/>
                    <a:pt x="157163" y="95645"/>
                    <a:pt x="157163" y="94692"/>
                  </a:cubicBezTo>
                  <a:close/>
                  <a:moveTo>
                    <a:pt x="157163" y="71832"/>
                  </a:moveTo>
                  <a:cubicBezTo>
                    <a:pt x="157163" y="70880"/>
                    <a:pt x="157163" y="70880"/>
                    <a:pt x="157163" y="71832"/>
                  </a:cubicBezTo>
                  <a:cubicBezTo>
                    <a:pt x="156210" y="70880"/>
                    <a:pt x="156210" y="70880"/>
                    <a:pt x="157163" y="71832"/>
                  </a:cubicBezTo>
                  <a:lnTo>
                    <a:pt x="157163" y="71832"/>
                  </a:lnTo>
                  <a:cubicBezTo>
                    <a:pt x="157163" y="71832"/>
                    <a:pt x="157163" y="71832"/>
                    <a:pt x="157163" y="71832"/>
                  </a:cubicBezTo>
                  <a:close/>
                  <a:moveTo>
                    <a:pt x="156210" y="203277"/>
                  </a:moveTo>
                  <a:cubicBezTo>
                    <a:pt x="156210" y="204230"/>
                    <a:pt x="157163" y="204230"/>
                    <a:pt x="158115" y="204230"/>
                  </a:cubicBezTo>
                  <a:cubicBezTo>
                    <a:pt x="157163" y="203277"/>
                    <a:pt x="157163" y="202325"/>
                    <a:pt x="156210" y="203277"/>
                  </a:cubicBezTo>
                  <a:cubicBezTo>
                    <a:pt x="156210" y="202325"/>
                    <a:pt x="156210" y="202325"/>
                    <a:pt x="156210" y="203277"/>
                  </a:cubicBezTo>
                  <a:close/>
                  <a:moveTo>
                    <a:pt x="160020" y="193752"/>
                  </a:moveTo>
                  <a:cubicBezTo>
                    <a:pt x="156210" y="194705"/>
                    <a:pt x="157163" y="195657"/>
                    <a:pt x="159067" y="198514"/>
                  </a:cubicBezTo>
                  <a:cubicBezTo>
                    <a:pt x="160020" y="200420"/>
                    <a:pt x="161925" y="202325"/>
                    <a:pt x="159067" y="204230"/>
                  </a:cubicBezTo>
                  <a:cubicBezTo>
                    <a:pt x="160020" y="206135"/>
                    <a:pt x="160972" y="207087"/>
                    <a:pt x="162877" y="207087"/>
                  </a:cubicBezTo>
                  <a:cubicBezTo>
                    <a:pt x="162877" y="205182"/>
                    <a:pt x="162877" y="203277"/>
                    <a:pt x="164782" y="202325"/>
                  </a:cubicBezTo>
                  <a:cubicBezTo>
                    <a:pt x="168592" y="202325"/>
                    <a:pt x="167640" y="200420"/>
                    <a:pt x="166688" y="198514"/>
                  </a:cubicBezTo>
                  <a:cubicBezTo>
                    <a:pt x="166688" y="197562"/>
                    <a:pt x="165735" y="197562"/>
                    <a:pt x="165735" y="197562"/>
                  </a:cubicBezTo>
                  <a:cubicBezTo>
                    <a:pt x="164782" y="197562"/>
                    <a:pt x="164782" y="198514"/>
                    <a:pt x="165735" y="199467"/>
                  </a:cubicBezTo>
                  <a:cubicBezTo>
                    <a:pt x="166688" y="200420"/>
                    <a:pt x="166688" y="201372"/>
                    <a:pt x="165735" y="202325"/>
                  </a:cubicBezTo>
                  <a:cubicBezTo>
                    <a:pt x="160972" y="198514"/>
                    <a:pt x="160972" y="197562"/>
                    <a:pt x="165735" y="195657"/>
                  </a:cubicBezTo>
                  <a:cubicBezTo>
                    <a:pt x="166688" y="194705"/>
                    <a:pt x="168592" y="194705"/>
                    <a:pt x="168592" y="192800"/>
                  </a:cubicBezTo>
                  <a:cubicBezTo>
                    <a:pt x="167640" y="190895"/>
                    <a:pt x="166688" y="193752"/>
                    <a:pt x="164782" y="192800"/>
                  </a:cubicBezTo>
                  <a:cubicBezTo>
                    <a:pt x="163830" y="191847"/>
                    <a:pt x="162877" y="191847"/>
                    <a:pt x="160972" y="192800"/>
                  </a:cubicBezTo>
                  <a:cubicBezTo>
                    <a:pt x="160020" y="191847"/>
                    <a:pt x="161925" y="192800"/>
                    <a:pt x="160020" y="193752"/>
                  </a:cubicBezTo>
                  <a:close/>
                  <a:moveTo>
                    <a:pt x="162877" y="85167"/>
                  </a:moveTo>
                  <a:cubicBezTo>
                    <a:pt x="161925" y="81357"/>
                    <a:pt x="161925" y="78500"/>
                    <a:pt x="159067" y="74689"/>
                  </a:cubicBezTo>
                  <a:cubicBezTo>
                    <a:pt x="159067" y="74689"/>
                    <a:pt x="159067" y="73737"/>
                    <a:pt x="158115" y="73737"/>
                  </a:cubicBezTo>
                  <a:cubicBezTo>
                    <a:pt x="158115" y="73737"/>
                    <a:pt x="158115" y="73737"/>
                    <a:pt x="158115" y="73737"/>
                  </a:cubicBezTo>
                  <a:cubicBezTo>
                    <a:pt x="158115" y="74689"/>
                    <a:pt x="159067" y="74689"/>
                    <a:pt x="159067" y="74689"/>
                  </a:cubicBezTo>
                  <a:cubicBezTo>
                    <a:pt x="158115" y="78500"/>
                    <a:pt x="159067" y="82310"/>
                    <a:pt x="160972" y="85167"/>
                  </a:cubicBezTo>
                  <a:cubicBezTo>
                    <a:pt x="160972" y="86120"/>
                    <a:pt x="160972" y="87072"/>
                    <a:pt x="161925" y="87072"/>
                  </a:cubicBezTo>
                  <a:cubicBezTo>
                    <a:pt x="161925" y="87072"/>
                    <a:pt x="162877" y="86120"/>
                    <a:pt x="162877" y="85167"/>
                  </a:cubicBezTo>
                  <a:close/>
                  <a:moveTo>
                    <a:pt x="173355" y="204230"/>
                  </a:moveTo>
                  <a:cubicBezTo>
                    <a:pt x="174307" y="202325"/>
                    <a:pt x="173355" y="201372"/>
                    <a:pt x="172402" y="200420"/>
                  </a:cubicBezTo>
                  <a:lnTo>
                    <a:pt x="170497" y="196610"/>
                  </a:lnTo>
                  <a:lnTo>
                    <a:pt x="170497" y="196610"/>
                  </a:lnTo>
                  <a:cubicBezTo>
                    <a:pt x="168592" y="197562"/>
                    <a:pt x="168592" y="198514"/>
                    <a:pt x="169545" y="199467"/>
                  </a:cubicBezTo>
                  <a:cubicBezTo>
                    <a:pt x="172402" y="202325"/>
                    <a:pt x="170497" y="203277"/>
                    <a:pt x="167640" y="204230"/>
                  </a:cubicBezTo>
                  <a:cubicBezTo>
                    <a:pt x="165735" y="205182"/>
                    <a:pt x="162877" y="204230"/>
                    <a:pt x="160972" y="206135"/>
                  </a:cubicBezTo>
                  <a:cubicBezTo>
                    <a:pt x="160020" y="207087"/>
                    <a:pt x="160020" y="208039"/>
                    <a:pt x="158115" y="207087"/>
                  </a:cubicBezTo>
                  <a:cubicBezTo>
                    <a:pt x="157163" y="207087"/>
                    <a:pt x="156210" y="207087"/>
                    <a:pt x="156210" y="208039"/>
                  </a:cubicBezTo>
                  <a:cubicBezTo>
                    <a:pt x="156210" y="208992"/>
                    <a:pt x="157163" y="209945"/>
                    <a:pt x="158115" y="208992"/>
                  </a:cubicBezTo>
                  <a:cubicBezTo>
                    <a:pt x="160972" y="208039"/>
                    <a:pt x="164782" y="206135"/>
                    <a:pt x="166688" y="203277"/>
                  </a:cubicBezTo>
                  <a:cubicBezTo>
                    <a:pt x="167640" y="203277"/>
                    <a:pt x="167640" y="203277"/>
                    <a:pt x="168592" y="203277"/>
                  </a:cubicBezTo>
                  <a:cubicBezTo>
                    <a:pt x="171450" y="205182"/>
                    <a:pt x="172402" y="205182"/>
                    <a:pt x="173355" y="204230"/>
                  </a:cubicBezTo>
                  <a:close/>
                  <a:moveTo>
                    <a:pt x="158115" y="187085"/>
                  </a:moveTo>
                  <a:cubicBezTo>
                    <a:pt x="157163" y="188989"/>
                    <a:pt x="158115" y="189942"/>
                    <a:pt x="159067" y="190895"/>
                  </a:cubicBezTo>
                  <a:lnTo>
                    <a:pt x="159067" y="190895"/>
                  </a:lnTo>
                  <a:lnTo>
                    <a:pt x="160020" y="187085"/>
                  </a:lnTo>
                  <a:cubicBezTo>
                    <a:pt x="160020" y="186132"/>
                    <a:pt x="160972" y="185180"/>
                    <a:pt x="160020" y="185180"/>
                  </a:cubicBezTo>
                  <a:cubicBezTo>
                    <a:pt x="160020" y="185180"/>
                    <a:pt x="159067" y="186132"/>
                    <a:pt x="158115" y="187085"/>
                  </a:cubicBezTo>
                  <a:close/>
                  <a:moveTo>
                    <a:pt x="160020" y="176607"/>
                  </a:moveTo>
                  <a:cubicBezTo>
                    <a:pt x="160020" y="177560"/>
                    <a:pt x="160020" y="178512"/>
                    <a:pt x="160972" y="178512"/>
                  </a:cubicBezTo>
                  <a:cubicBezTo>
                    <a:pt x="162877" y="178512"/>
                    <a:pt x="161925" y="177560"/>
                    <a:pt x="161925" y="175655"/>
                  </a:cubicBezTo>
                  <a:lnTo>
                    <a:pt x="161925" y="175655"/>
                  </a:lnTo>
                  <a:cubicBezTo>
                    <a:pt x="161925" y="174702"/>
                    <a:pt x="160020" y="173750"/>
                    <a:pt x="160020" y="176607"/>
                  </a:cubicBezTo>
                  <a:close/>
                  <a:moveTo>
                    <a:pt x="162877" y="71832"/>
                  </a:moveTo>
                  <a:cubicBezTo>
                    <a:pt x="164782" y="71832"/>
                    <a:pt x="163830" y="69927"/>
                    <a:pt x="163830" y="68975"/>
                  </a:cubicBezTo>
                  <a:cubicBezTo>
                    <a:pt x="163830" y="68975"/>
                    <a:pt x="163830" y="68022"/>
                    <a:pt x="163830" y="68022"/>
                  </a:cubicBezTo>
                  <a:cubicBezTo>
                    <a:pt x="163830" y="68022"/>
                    <a:pt x="164782" y="67070"/>
                    <a:pt x="163830" y="67070"/>
                  </a:cubicBezTo>
                  <a:cubicBezTo>
                    <a:pt x="163830" y="68022"/>
                    <a:pt x="163830" y="68022"/>
                    <a:pt x="163830" y="68022"/>
                  </a:cubicBezTo>
                  <a:lnTo>
                    <a:pt x="163830" y="69927"/>
                  </a:lnTo>
                  <a:cubicBezTo>
                    <a:pt x="162877" y="69927"/>
                    <a:pt x="160972" y="68975"/>
                    <a:pt x="160972" y="69927"/>
                  </a:cubicBezTo>
                  <a:cubicBezTo>
                    <a:pt x="160020" y="70880"/>
                    <a:pt x="161925" y="71832"/>
                    <a:pt x="162877" y="71832"/>
                  </a:cubicBezTo>
                  <a:close/>
                  <a:moveTo>
                    <a:pt x="160972" y="211850"/>
                  </a:moveTo>
                  <a:lnTo>
                    <a:pt x="160972" y="211850"/>
                  </a:lnTo>
                  <a:cubicBezTo>
                    <a:pt x="160020" y="211850"/>
                    <a:pt x="160020" y="211850"/>
                    <a:pt x="160972" y="211850"/>
                  </a:cubicBezTo>
                  <a:cubicBezTo>
                    <a:pt x="160020" y="212802"/>
                    <a:pt x="160020" y="212802"/>
                    <a:pt x="160972" y="211850"/>
                  </a:cubicBezTo>
                  <a:cubicBezTo>
                    <a:pt x="160972" y="212802"/>
                    <a:pt x="160972" y="212802"/>
                    <a:pt x="160972" y="211850"/>
                  </a:cubicBezTo>
                  <a:close/>
                  <a:moveTo>
                    <a:pt x="160972" y="160414"/>
                  </a:moveTo>
                  <a:cubicBezTo>
                    <a:pt x="160972" y="160414"/>
                    <a:pt x="160972" y="160414"/>
                    <a:pt x="160972" y="160414"/>
                  </a:cubicBezTo>
                  <a:cubicBezTo>
                    <a:pt x="161925" y="160414"/>
                    <a:pt x="161925" y="160414"/>
                    <a:pt x="160972" y="160414"/>
                  </a:cubicBezTo>
                  <a:cubicBezTo>
                    <a:pt x="161925" y="159462"/>
                    <a:pt x="161925" y="159462"/>
                    <a:pt x="160972" y="160414"/>
                  </a:cubicBezTo>
                  <a:lnTo>
                    <a:pt x="160972" y="160414"/>
                  </a:lnTo>
                  <a:close/>
                  <a:moveTo>
                    <a:pt x="161925" y="163272"/>
                  </a:moveTo>
                  <a:cubicBezTo>
                    <a:pt x="161925" y="164225"/>
                    <a:pt x="161925" y="164225"/>
                    <a:pt x="161925" y="163272"/>
                  </a:cubicBezTo>
                  <a:cubicBezTo>
                    <a:pt x="161925" y="165177"/>
                    <a:pt x="162877" y="165177"/>
                    <a:pt x="163830" y="164225"/>
                  </a:cubicBezTo>
                  <a:cubicBezTo>
                    <a:pt x="163830" y="164225"/>
                    <a:pt x="164782" y="164225"/>
                    <a:pt x="164782" y="164225"/>
                  </a:cubicBezTo>
                  <a:cubicBezTo>
                    <a:pt x="164782" y="167082"/>
                    <a:pt x="165735" y="169939"/>
                    <a:pt x="167640" y="171845"/>
                  </a:cubicBezTo>
                  <a:cubicBezTo>
                    <a:pt x="166688" y="171845"/>
                    <a:pt x="165735" y="171845"/>
                    <a:pt x="164782" y="170892"/>
                  </a:cubicBezTo>
                  <a:cubicBezTo>
                    <a:pt x="164782" y="169939"/>
                    <a:pt x="163830" y="168987"/>
                    <a:pt x="162877" y="169939"/>
                  </a:cubicBezTo>
                  <a:cubicBezTo>
                    <a:pt x="161925" y="170892"/>
                    <a:pt x="161925" y="171845"/>
                    <a:pt x="161925" y="173750"/>
                  </a:cubicBezTo>
                  <a:lnTo>
                    <a:pt x="162877" y="175655"/>
                  </a:lnTo>
                  <a:cubicBezTo>
                    <a:pt x="164782" y="174702"/>
                    <a:pt x="166688" y="175655"/>
                    <a:pt x="167640" y="172797"/>
                  </a:cubicBezTo>
                  <a:cubicBezTo>
                    <a:pt x="171450" y="171845"/>
                    <a:pt x="172402" y="168987"/>
                    <a:pt x="169545" y="166130"/>
                  </a:cubicBezTo>
                  <a:cubicBezTo>
                    <a:pt x="169545" y="166130"/>
                    <a:pt x="168592" y="165177"/>
                    <a:pt x="168592" y="166130"/>
                  </a:cubicBezTo>
                  <a:cubicBezTo>
                    <a:pt x="167640" y="166130"/>
                    <a:pt x="167640" y="167082"/>
                    <a:pt x="168592" y="167082"/>
                  </a:cubicBezTo>
                  <a:cubicBezTo>
                    <a:pt x="168592" y="168035"/>
                    <a:pt x="170497" y="168987"/>
                    <a:pt x="168592" y="169939"/>
                  </a:cubicBezTo>
                  <a:cubicBezTo>
                    <a:pt x="166688" y="170892"/>
                    <a:pt x="166688" y="168987"/>
                    <a:pt x="166688" y="168035"/>
                  </a:cubicBezTo>
                  <a:cubicBezTo>
                    <a:pt x="166688" y="167082"/>
                    <a:pt x="165735" y="166130"/>
                    <a:pt x="164782" y="165177"/>
                  </a:cubicBezTo>
                  <a:cubicBezTo>
                    <a:pt x="164782" y="165177"/>
                    <a:pt x="163830" y="164225"/>
                    <a:pt x="163830" y="164225"/>
                  </a:cubicBezTo>
                  <a:cubicBezTo>
                    <a:pt x="162877" y="163272"/>
                    <a:pt x="162877" y="163272"/>
                    <a:pt x="161925" y="163272"/>
                  </a:cubicBezTo>
                  <a:close/>
                  <a:moveTo>
                    <a:pt x="162877" y="181370"/>
                  </a:moveTo>
                  <a:cubicBezTo>
                    <a:pt x="161925" y="181370"/>
                    <a:pt x="161925" y="182322"/>
                    <a:pt x="161925" y="182322"/>
                  </a:cubicBezTo>
                  <a:cubicBezTo>
                    <a:pt x="162877" y="183275"/>
                    <a:pt x="162877" y="185180"/>
                    <a:pt x="162877" y="186132"/>
                  </a:cubicBezTo>
                  <a:cubicBezTo>
                    <a:pt x="162877" y="188037"/>
                    <a:pt x="164782" y="188037"/>
                    <a:pt x="165735" y="187085"/>
                  </a:cubicBezTo>
                  <a:cubicBezTo>
                    <a:pt x="166688" y="186132"/>
                    <a:pt x="166688" y="185180"/>
                    <a:pt x="166688" y="184227"/>
                  </a:cubicBezTo>
                  <a:cubicBezTo>
                    <a:pt x="165735" y="182322"/>
                    <a:pt x="165735" y="182322"/>
                    <a:pt x="168592" y="182322"/>
                  </a:cubicBezTo>
                  <a:cubicBezTo>
                    <a:pt x="169545" y="183275"/>
                    <a:pt x="169545" y="183275"/>
                    <a:pt x="169545" y="184227"/>
                  </a:cubicBezTo>
                  <a:cubicBezTo>
                    <a:pt x="169545" y="184227"/>
                    <a:pt x="170497" y="185180"/>
                    <a:pt x="171450" y="185180"/>
                  </a:cubicBezTo>
                  <a:cubicBezTo>
                    <a:pt x="172402" y="184227"/>
                    <a:pt x="171450" y="183275"/>
                    <a:pt x="170497" y="183275"/>
                  </a:cubicBezTo>
                  <a:cubicBezTo>
                    <a:pt x="169545" y="183275"/>
                    <a:pt x="169545" y="183275"/>
                    <a:pt x="168592" y="183275"/>
                  </a:cubicBezTo>
                  <a:lnTo>
                    <a:pt x="169545" y="180417"/>
                  </a:lnTo>
                  <a:cubicBezTo>
                    <a:pt x="169545" y="179464"/>
                    <a:pt x="169545" y="178512"/>
                    <a:pt x="168592" y="179464"/>
                  </a:cubicBezTo>
                  <a:cubicBezTo>
                    <a:pt x="166688" y="181370"/>
                    <a:pt x="164782" y="181370"/>
                    <a:pt x="162877" y="181370"/>
                  </a:cubicBezTo>
                  <a:close/>
                  <a:moveTo>
                    <a:pt x="170497" y="93739"/>
                  </a:moveTo>
                  <a:cubicBezTo>
                    <a:pt x="168592" y="93739"/>
                    <a:pt x="168592" y="94692"/>
                    <a:pt x="166688" y="95645"/>
                  </a:cubicBezTo>
                  <a:lnTo>
                    <a:pt x="166688" y="95645"/>
                  </a:lnTo>
                  <a:cubicBezTo>
                    <a:pt x="165735" y="95645"/>
                    <a:pt x="165735" y="94692"/>
                    <a:pt x="164782" y="93739"/>
                  </a:cubicBezTo>
                  <a:cubicBezTo>
                    <a:pt x="163830" y="93739"/>
                    <a:pt x="162877" y="93739"/>
                    <a:pt x="162877" y="94692"/>
                  </a:cubicBezTo>
                  <a:cubicBezTo>
                    <a:pt x="162877" y="95645"/>
                    <a:pt x="162877" y="96597"/>
                    <a:pt x="162877" y="96597"/>
                  </a:cubicBezTo>
                  <a:cubicBezTo>
                    <a:pt x="163830" y="97550"/>
                    <a:pt x="163830" y="95645"/>
                    <a:pt x="164782" y="95645"/>
                  </a:cubicBezTo>
                  <a:cubicBezTo>
                    <a:pt x="164782" y="95645"/>
                    <a:pt x="165735" y="95645"/>
                    <a:pt x="166688" y="95645"/>
                  </a:cubicBezTo>
                  <a:cubicBezTo>
                    <a:pt x="167640" y="95645"/>
                    <a:pt x="169545" y="96597"/>
                    <a:pt x="170497" y="95645"/>
                  </a:cubicBezTo>
                  <a:cubicBezTo>
                    <a:pt x="170497" y="94692"/>
                    <a:pt x="170497" y="94692"/>
                    <a:pt x="170497" y="93739"/>
                  </a:cubicBezTo>
                  <a:close/>
                  <a:moveTo>
                    <a:pt x="163830" y="74689"/>
                  </a:moveTo>
                  <a:cubicBezTo>
                    <a:pt x="163830" y="75642"/>
                    <a:pt x="163830" y="75642"/>
                    <a:pt x="164782" y="76595"/>
                  </a:cubicBezTo>
                  <a:cubicBezTo>
                    <a:pt x="165735" y="76595"/>
                    <a:pt x="165735" y="76595"/>
                    <a:pt x="165735" y="75642"/>
                  </a:cubicBezTo>
                  <a:cubicBezTo>
                    <a:pt x="165735" y="75642"/>
                    <a:pt x="165735" y="74689"/>
                    <a:pt x="164782" y="74689"/>
                  </a:cubicBezTo>
                  <a:cubicBezTo>
                    <a:pt x="163830" y="74689"/>
                    <a:pt x="163830" y="74689"/>
                    <a:pt x="163830" y="74689"/>
                  </a:cubicBezTo>
                  <a:close/>
                  <a:moveTo>
                    <a:pt x="164782" y="158510"/>
                  </a:moveTo>
                  <a:cubicBezTo>
                    <a:pt x="165735" y="159462"/>
                    <a:pt x="167640" y="159462"/>
                    <a:pt x="168592" y="158510"/>
                  </a:cubicBezTo>
                  <a:cubicBezTo>
                    <a:pt x="168592" y="159462"/>
                    <a:pt x="167640" y="161367"/>
                    <a:pt x="168592" y="161367"/>
                  </a:cubicBezTo>
                  <a:cubicBezTo>
                    <a:pt x="169545" y="162320"/>
                    <a:pt x="169545" y="159462"/>
                    <a:pt x="170497" y="159462"/>
                  </a:cubicBezTo>
                  <a:cubicBezTo>
                    <a:pt x="171450" y="159462"/>
                    <a:pt x="171450" y="158510"/>
                    <a:pt x="172402" y="158510"/>
                  </a:cubicBezTo>
                  <a:cubicBezTo>
                    <a:pt x="173355" y="157557"/>
                    <a:pt x="173355" y="155652"/>
                    <a:pt x="172402" y="154700"/>
                  </a:cubicBezTo>
                  <a:cubicBezTo>
                    <a:pt x="172402" y="153747"/>
                    <a:pt x="171450" y="152795"/>
                    <a:pt x="170497" y="153747"/>
                  </a:cubicBezTo>
                  <a:cubicBezTo>
                    <a:pt x="170497" y="153747"/>
                    <a:pt x="170497" y="155652"/>
                    <a:pt x="170497" y="155652"/>
                  </a:cubicBezTo>
                  <a:cubicBezTo>
                    <a:pt x="169545" y="155652"/>
                    <a:pt x="167640" y="154700"/>
                    <a:pt x="166688" y="154700"/>
                  </a:cubicBezTo>
                  <a:cubicBezTo>
                    <a:pt x="165735" y="153747"/>
                    <a:pt x="164782" y="154700"/>
                    <a:pt x="164782" y="155652"/>
                  </a:cubicBezTo>
                  <a:cubicBezTo>
                    <a:pt x="162877" y="157557"/>
                    <a:pt x="163830" y="158510"/>
                    <a:pt x="164782" y="158510"/>
                  </a:cubicBezTo>
                  <a:close/>
                  <a:moveTo>
                    <a:pt x="165735" y="84214"/>
                  </a:moveTo>
                  <a:cubicBezTo>
                    <a:pt x="164782" y="84214"/>
                    <a:pt x="164782" y="84214"/>
                    <a:pt x="165735" y="84214"/>
                  </a:cubicBezTo>
                  <a:lnTo>
                    <a:pt x="165735" y="85167"/>
                  </a:lnTo>
                  <a:cubicBezTo>
                    <a:pt x="165735" y="86120"/>
                    <a:pt x="166688" y="85167"/>
                    <a:pt x="165735" y="84214"/>
                  </a:cubicBezTo>
                  <a:cubicBezTo>
                    <a:pt x="166688" y="84214"/>
                    <a:pt x="165735" y="84214"/>
                    <a:pt x="165735" y="84214"/>
                  </a:cubicBezTo>
                  <a:close/>
                  <a:moveTo>
                    <a:pt x="166688" y="89930"/>
                  </a:moveTo>
                  <a:cubicBezTo>
                    <a:pt x="165735" y="89930"/>
                    <a:pt x="165735" y="89930"/>
                    <a:pt x="165735" y="90882"/>
                  </a:cubicBezTo>
                  <a:cubicBezTo>
                    <a:pt x="165735" y="91835"/>
                    <a:pt x="166688" y="91835"/>
                    <a:pt x="166688" y="91835"/>
                  </a:cubicBezTo>
                  <a:cubicBezTo>
                    <a:pt x="167640" y="91835"/>
                    <a:pt x="167640" y="91835"/>
                    <a:pt x="167640" y="90882"/>
                  </a:cubicBezTo>
                  <a:cubicBezTo>
                    <a:pt x="167640" y="89930"/>
                    <a:pt x="167640" y="89930"/>
                    <a:pt x="166688" y="89930"/>
                  </a:cubicBezTo>
                  <a:close/>
                  <a:moveTo>
                    <a:pt x="166688" y="216612"/>
                  </a:moveTo>
                  <a:cubicBezTo>
                    <a:pt x="166688" y="216612"/>
                    <a:pt x="165735" y="216612"/>
                    <a:pt x="166688" y="216612"/>
                  </a:cubicBezTo>
                  <a:cubicBezTo>
                    <a:pt x="165735" y="218517"/>
                    <a:pt x="165735" y="218517"/>
                    <a:pt x="166688" y="218517"/>
                  </a:cubicBezTo>
                  <a:cubicBezTo>
                    <a:pt x="167640" y="218517"/>
                    <a:pt x="167640" y="218517"/>
                    <a:pt x="166688" y="216612"/>
                  </a:cubicBezTo>
                  <a:cubicBezTo>
                    <a:pt x="167640" y="216612"/>
                    <a:pt x="167640" y="216612"/>
                    <a:pt x="166688" y="216612"/>
                  </a:cubicBezTo>
                  <a:close/>
                  <a:moveTo>
                    <a:pt x="168592" y="228995"/>
                  </a:moveTo>
                  <a:cubicBezTo>
                    <a:pt x="168592" y="228042"/>
                    <a:pt x="167640" y="228042"/>
                    <a:pt x="166688" y="228042"/>
                  </a:cubicBezTo>
                  <a:cubicBezTo>
                    <a:pt x="166688" y="228042"/>
                    <a:pt x="165735" y="228042"/>
                    <a:pt x="165735" y="228995"/>
                  </a:cubicBezTo>
                  <a:cubicBezTo>
                    <a:pt x="165735" y="229947"/>
                    <a:pt x="166688" y="229947"/>
                    <a:pt x="167640" y="230900"/>
                  </a:cubicBezTo>
                  <a:cubicBezTo>
                    <a:pt x="168592" y="230900"/>
                    <a:pt x="168592" y="229947"/>
                    <a:pt x="168592" y="228995"/>
                  </a:cubicBezTo>
                  <a:close/>
                  <a:moveTo>
                    <a:pt x="166688" y="67070"/>
                  </a:moveTo>
                  <a:cubicBezTo>
                    <a:pt x="166688" y="68022"/>
                    <a:pt x="166688" y="68022"/>
                    <a:pt x="166688" y="67070"/>
                  </a:cubicBezTo>
                  <a:cubicBezTo>
                    <a:pt x="167640" y="68022"/>
                    <a:pt x="168592" y="68022"/>
                    <a:pt x="168592" y="68022"/>
                  </a:cubicBezTo>
                  <a:cubicBezTo>
                    <a:pt x="168592" y="67070"/>
                    <a:pt x="168592" y="67070"/>
                    <a:pt x="167640" y="67070"/>
                  </a:cubicBezTo>
                  <a:cubicBezTo>
                    <a:pt x="167640" y="67070"/>
                    <a:pt x="166688" y="67070"/>
                    <a:pt x="166688" y="67070"/>
                  </a:cubicBezTo>
                  <a:close/>
                  <a:moveTo>
                    <a:pt x="170497" y="76595"/>
                  </a:moveTo>
                  <a:cubicBezTo>
                    <a:pt x="168592" y="77547"/>
                    <a:pt x="167640" y="79452"/>
                    <a:pt x="167640" y="80405"/>
                  </a:cubicBezTo>
                  <a:cubicBezTo>
                    <a:pt x="168592" y="82310"/>
                    <a:pt x="169545" y="79452"/>
                    <a:pt x="171450" y="80405"/>
                  </a:cubicBezTo>
                  <a:cubicBezTo>
                    <a:pt x="171450" y="80405"/>
                    <a:pt x="172402" y="80405"/>
                    <a:pt x="172402" y="80405"/>
                  </a:cubicBezTo>
                  <a:lnTo>
                    <a:pt x="172402" y="80405"/>
                  </a:lnTo>
                  <a:cubicBezTo>
                    <a:pt x="173355" y="78500"/>
                    <a:pt x="175260" y="78500"/>
                    <a:pt x="176213" y="78500"/>
                  </a:cubicBezTo>
                  <a:cubicBezTo>
                    <a:pt x="175260" y="80405"/>
                    <a:pt x="174307" y="80405"/>
                    <a:pt x="172402" y="80405"/>
                  </a:cubicBezTo>
                  <a:cubicBezTo>
                    <a:pt x="172402" y="81357"/>
                    <a:pt x="172402" y="81357"/>
                    <a:pt x="173355" y="82310"/>
                  </a:cubicBezTo>
                  <a:cubicBezTo>
                    <a:pt x="174307" y="83262"/>
                    <a:pt x="174307" y="85167"/>
                    <a:pt x="177165" y="84214"/>
                  </a:cubicBezTo>
                  <a:cubicBezTo>
                    <a:pt x="178117" y="83262"/>
                    <a:pt x="180022" y="85167"/>
                    <a:pt x="180022" y="83262"/>
                  </a:cubicBezTo>
                  <a:cubicBezTo>
                    <a:pt x="180022" y="81357"/>
                    <a:pt x="179070" y="80405"/>
                    <a:pt x="177165" y="79452"/>
                  </a:cubicBezTo>
                  <a:cubicBezTo>
                    <a:pt x="177165" y="79452"/>
                    <a:pt x="177165" y="79452"/>
                    <a:pt x="176213" y="78500"/>
                  </a:cubicBezTo>
                  <a:cubicBezTo>
                    <a:pt x="173355" y="76595"/>
                    <a:pt x="172402" y="75642"/>
                    <a:pt x="170497" y="76595"/>
                  </a:cubicBezTo>
                  <a:close/>
                  <a:moveTo>
                    <a:pt x="176213" y="194705"/>
                  </a:moveTo>
                  <a:cubicBezTo>
                    <a:pt x="178117" y="195657"/>
                    <a:pt x="179070" y="194705"/>
                    <a:pt x="178117" y="193752"/>
                  </a:cubicBezTo>
                  <a:cubicBezTo>
                    <a:pt x="177165" y="191847"/>
                    <a:pt x="175260" y="189942"/>
                    <a:pt x="173355" y="189942"/>
                  </a:cubicBezTo>
                  <a:cubicBezTo>
                    <a:pt x="173355" y="189942"/>
                    <a:pt x="172402" y="189942"/>
                    <a:pt x="172402" y="189942"/>
                  </a:cubicBezTo>
                  <a:cubicBezTo>
                    <a:pt x="171450" y="189942"/>
                    <a:pt x="172402" y="190895"/>
                    <a:pt x="172402" y="190895"/>
                  </a:cubicBezTo>
                  <a:cubicBezTo>
                    <a:pt x="174307" y="191847"/>
                    <a:pt x="174307" y="192800"/>
                    <a:pt x="174307" y="193752"/>
                  </a:cubicBezTo>
                  <a:cubicBezTo>
                    <a:pt x="172402" y="193752"/>
                    <a:pt x="170497" y="193752"/>
                    <a:pt x="170497" y="196610"/>
                  </a:cubicBezTo>
                  <a:cubicBezTo>
                    <a:pt x="172402" y="196610"/>
                    <a:pt x="173355" y="195657"/>
                    <a:pt x="174307" y="193752"/>
                  </a:cubicBezTo>
                  <a:cubicBezTo>
                    <a:pt x="175260" y="194705"/>
                    <a:pt x="175260" y="194705"/>
                    <a:pt x="176213" y="194705"/>
                  </a:cubicBezTo>
                  <a:close/>
                  <a:moveTo>
                    <a:pt x="172402" y="211850"/>
                  </a:moveTo>
                  <a:cubicBezTo>
                    <a:pt x="172402" y="210897"/>
                    <a:pt x="172402" y="210897"/>
                    <a:pt x="172402" y="211850"/>
                  </a:cubicBezTo>
                  <a:cubicBezTo>
                    <a:pt x="171450" y="210897"/>
                    <a:pt x="171450" y="211850"/>
                    <a:pt x="171450" y="211850"/>
                  </a:cubicBezTo>
                  <a:cubicBezTo>
                    <a:pt x="171450" y="211850"/>
                    <a:pt x="171450" y="211850"/>
                    <a:pt x="172402" y="211850"/>
                  </a:cubicBezTo>
                  <a:cubicBezTo>
                    <a:pt x="172402" y="211850"/>
                    <a:pt x="173355" y="211850"/>
                    <a:pt x="172402" y="211850"/>
                  </a:cubicBezTo>
                  <a:close/>
                  <a:moveTo>
                    <a:pt x="172402" y="159462"/>
                  </a:moveTo>
                  <a:cubicBezTo>
                    <a:pt x="171450" y="164225"/>
                    <a:pt x="171450" y="165177"/>
                    <a:pt x="175260" y="167082"/>
                  </a:cubicBezTo>
                  <a:cubicBezTo>
                    <a:pt x="176213" y="168035"/>
                    <a:pt x="177165" y="168035"/>
                    <a:pt x="177165" y="166130"/>
                  </a:cubicBezTo>
                  <a:cubicBezTo>
                    <a:pt x="178117" y="164225"/>
                    <a:pt x="177165" y="162320"/>
                    <a:pt x="176213" y="161367"/>
                  </a:cubicBezTo>
                  <a:cubicBezTo>
                    <a:pt x="175260" y="158510"/>
                    <a:pt x="173355" y="160414"/>
                    <a:pt x="172402" y="159462"/>
                  </a:cubicBezTo>
                  <a:close/>
                  <a:moveTo>
                    <a:pt x="183832" y="197562"/>
                  </a:moveTo>
                  <a:cubicBezTo>
                    <a:pt x="183832" y="197562"/>
                    <a:pt x="184785" y="196610"/>
                    <a:pt x="184785" y="196610"/>
                  </a:cubicBezTo>
                  <a:cubicBezTo>
                    <a:pt x="185738" y="194705"/>
                    <a:pt x="183832" y="191847"/>
                    <a:pt x="180975" y="189942"/>
                  </a:cubicBezTo>
                  <a:cubicBezTo>
                    <a:pt x="180975" y="188989"/>
                    <a:pt x="181927" y="188989"/>
                    <a:pt x="181927" y="188989"/>
                  </a:cubicBezTo>
                  <a:cubicBezTo>
                    <a:pt x="182880" y="188989"/>
                    <a:pt x="183832" y="189942"/>
                    <a:pt x="183832" y="188989"/>
                  </a:cubicBezTo>
                  <a:cubicBezTo>
                    <a:pt x="183832" y="188037"/>
                    <a:pt x="182880" y="187085"/>
                    <a:pt x="181927" y="187085"/>
                  </a:cubicBezTo>
                  <a:cubicBezTo>
                    <a:pt x="181927" y="187085"/>
                    <a:pt x="180975" y="187085"/>
                    <a:pt x="180975" y="186132"/>
                  </a:cubicBezTo>
                  <a:cubicBezTo>
                    <a:pt x="180975" y="186132"/>
                    <a:pt x="180975" y="185180"/>
                    <a:pt x="180975" y="185180"/>
                  </a:cubicBezTo>
                  <a:cubicBezTo>
                    <a:pt x="179070" y="184227"/>
                    <a:pt x="181927" y="177560"/>
                    <a:pt x="177165" y="182322"/>
                  </a:cubicBezTo>
                  <a:cubicBezTo>
                    <a:pt x="177165" y="182322"/>
                    <a:pt x="176213" y="182322"/>
                    <a:pt x="175260" y="181370"/>
                  </a:cubicBezTo>
                  <a:cubicBezTo>
                    <a:pt x="174307" y="181370"/>
                    <a:pt x="173355" y="180417"/>
                    <a:pt x="171450" y="180417"/>
                  </a:cubicBezTo>
                  <a:cubicBezTo>
                    <a:pt x="171450" y="181370"/>
                    <a:pt x="172402" y="183275"/>
                    <a:pt x="173355" y="184227"/>
                  </a:cubicBezTo>
                  <a:cubicBezTo>
                    <a:pt x="174307" y="186132"/>
                    <a:pt x="175260" y="187085"/>
                    <a:pt x="177165" y="187085"/>
                  </a:cubicBezTo>
                  <a:cubicBezTo>
                    <a:pt x="179070" y="187085"/>
                    <a:pt x="180022" y="187085"/>
                    <a:pt x="180975" y="186132"/>
                  </a:cubicBezTo>
                  <a:cubicBezTo>
                    <a:pt x="180022" y="187085"/>
                    <a:pt x="180022" y="188989"/>
                    <a:pt x="180022" y="189942"/>
                  </a:cubicBezTo>
                  <a:cubicBezTo>
                    <a:pt x="177165" y="189942"/>
                    <a:pt x="178117" y="191847"/>
                    <a:pt x="177165" y="193752"/>
                  </a:cubicBezTo>
                  <a:cubicBezTo>
                    <a:pt x="179070" y="193752"/>
                    <a:pt x="180975" y="194705"/>
                    <a:pt x="182880" y="196610"/>
                  </a:cubicBezTo>
                  <a:cubicBezTo>
                    <a:pt x="183832" y="196610"/>
                    <a:pt x="182880" y="197562"/>
                    <a:pt x="183832" y="197562"/>
                  </a:cubicBezTo>
                  <a:close/>
                  <a:moveTo>
                    <a:pt x="172402" y="89930"/>
                  </a:moveTo>
                  <a:cubicBezTo>
                    <a:pt x="172402" y="89930"/>
                    <a:pt x="172402" y="89930"/>
                    <a:pt x="172402" y="89930"/>
                  </a:cubicBezTo>
                  <a:cubicBezTo>
                    <a:pt x="172402" y="89930"/>
                    <a:pt x="172402" y="89930"/>
                    <a:pt x="172402" y="89930"/>
                  </a:cubicBezTo>
                  <a:lnTo>
                    <a:pt x="172402" y="89930"/>
                  </a:lnTo>
                  <a:cubicBezTo>
                    <a:pt x="172402" y="90882"/>
                    <a:pt x="172402" y="90882"/>
                    <a:pt x="172402" y="89930"/>
                  </a:cubicBezTo>
                  <a:close/>
                  <a:moveTo>
                    <a:pt x="172402" y="68975"/>
                  </a:moveTo>
                  <a:cubicBezTo>
                    <a:pt x="172402" y="69927"/>
                    <a:pt x="172402" y="69927"/>
                    <a:pt x="173355" y="69927"/>
                  </a:cubicBezTo>
                  <a:cubicBezTo>
                    <a:pt x="174307" y="69927"/>
                    <a:pt x="174307" y="68975"/>
                    <a:pt x="174307" y="68022"/>
                  </a:cubicBezTo>
                  <a:cubicBezTo>
                    <a:pt x="174307" y="67070"/>
                    <a:pt x="174307" y="66117"/>
                    <a:pt x="173355" y="67070"/>
                  </a:cubicBezTo>
                  <a:cubicBezTo>
                    <a:pt x="172402" y="68022"/>
                    <a:pt x="172402" y="68975"/>
                    <a:pt x="172402" y="68975"/>
                  </a:cubicBezTo>
                  <a:close/>
                  <a:moveTo>
                    <a:pt x="172402" y="64212"/>
                  </a:moveTo>
                  <a:cubicBezTo>
                    <a:pt x="172402" y="64212"/>
                    <a:pt x="173355" y="64212"/>
                    <a:pt x="172402" y="64212"/>
                  </a:cubicBezTo>
                  <a:cubicBezTo>
                    <a:pt x="173355" y="64212"/>
                    <a:pt x="174307" y="64212"/>
                    <a:pt x="172402" y="64212"/>
                  </a:cubicBezTo>
                  <a:cubicBezTo>
                    <a:pt x="173355" y="63260"/>
                    <a:pt x="173355" y="63260"/>
                    <a:pt x="172402" y="64212"/>
                  </a:cubicBezTo>
                  <a:cubicBezTo>
                    <a:pt x="172402" y="63260"/>
                    <a:pt x="172402" y="63260"/>
                    <a:pt x="172402" y="64212"/>
                  </a:cubicBezTo>
                  <a:close/>
                  <a:moveTo>
                    <a:pt x="173355" y="208039"/>
                  </a:moveTo>
                  <a:cubicBezTo>
                    <a:pt x="173355" y="208039"/>
                    <a:pt x="174307" y="208039"/>
                    <a:pt x="173355" y="208039"/>
                  </a:cubicBezTo>
                  <a:cubicBezTo>
                    <a:pt x="174307" y="208992"/>
                    <a:pt x="174307" y="208039"/>
                    <a:pt x="173355" y="208039"/>
                  </a:cubicBezTo>
                  <a:cubicBezTo>
                    <a:pt x="174307" y="208039"/>
                    <a:pt x="174307" y="207087"/>
                    <a:pt x="173355" y="208039"/>
                  </a:cubicBezTo>
                  <a:lnTo>
                    <a:pt x="173355" y="208039"/>
                  </a:lnTo>
                  <a:close/>
                  <a:moveTo>
                    <a:pt x="176213" y="175655"/>
                  </a:moveTo>
                  <a:cubicBezTo>
                    <a:pt x="175260" y="175655"/>
                    <a:pt x="174307" y="175655"/>
                    <a:pt x="174307" y="176607"/>
                  </a:cubicBezTo>
                  <a:cubicBezTo>
                    <a:pt x="174307" y="176607"/>
                    <a:pt x="174307" y="176607"/>
                    <a:pt x="174307" y="176607"/>
                  </a:cubicBezTo>
                  <a:cubicBezTo>
                    <a:pt x="175260" y="176607"/>
                    <a:pt x="176213" y="175655"/>
                    <a:pt x="176213" y="175655"/>
                  </a:cubicBezTo>
                  <a:cubicBezTo>
                    <a:pt x="177165" y="176607"/>
                    <a:pt x="180022" y="174702"/>
                    <a:pt x="180022" y="175655"/>
                  </a:cubicBezTo>
                  <a:cubicBezTo>
                    <a:pt x="180022" y="178512"/>
                    <a:pt x="182880" y="178512"/>
                    <a:pt x="183832" y="180417"/>
                  </a:cubicBezTo>
                  <a:cubicBezTo>
                    <a:pt x="183832" y="181370"/>
                    <a:pt x="183832" y="183275"/>
                    <a:pt x="184785" y="181370"/>
                  </a:cubicBezTo>
                  <a:cubicBezTo>
                    <a:pt x="185738" y="181370"/>
                    <a:pt x="185738" y="179464"/>
                    <a:pt x="184785" y="179464"/>
                  </a:cubicBezTo>
                  <a:cubicBezTo>
                    <a:pt x="182880" y="178512"/>
                    <a:pt x="181927" y="176607"/>
                    <a:pt x="181927" y="174702"/>
                  </a:cubicBezTo>
                  <a:cubicBezTo>
                    <a:pt x="181927" y="172797"/>
                    <a:pt x="180975" y="173750"/>
                    <a:pt x="180022" y="172797"/>
                  </a:cubicBezTo>
                  <a:cubicBezTo>
                    <a:pt x="178117" y="172797"/>
                    <a:pt x="177165" y="173750"/>
                    <a:pt x="176213" y="175655"/>
                  </a:cubicBezTo>
                  <a:close/>
                  <a:moveTo>
                    <a:pt x="176213" y="200420"/>
                  </a:moveTo>
                  <a:cubicBezTo>
                    <a:pt x="176213" y="200420"/>
                    <a:pt x="176213" y="199467"/>
                    <a:pt x="176213" y="200420"/>
                  </a:cubicBezTo>
                  <a:cubicBezTo>
                    <a:pt x="174307" y="199467"/>
                    <a:pt x="175260" y="200420"/>
                    <a:pt x="176213" y="200420"/>
                  </a:cubicBezTo>
                  <a:close/>
                  <a:moveTo>
                    <a:pt x="178117" y="214707"/>
                  </a:moveTo>
                  <a:cubicBezTo>
                    <a:pt x="178117" y="214707"/>
                    <a:pt x="178117" y="213755"/>
                    <a:pt x="178117" y="214707"/>
                  </a:cubicBezTo>
                  <a:lnTo>
                    <a:pt x="176213" y="214707"/>
                  </a:lnTo>
                  <a:cubicBezTo>
                    <a:pt x="176213" y="214707"/>
                    <a:pt x="176213" y="215660"/>
                    <a:pt x="177165" y="215660"/>
                  </a:cubicBezTo>
                  <a:cubicBezTo>
                    <a:pt x="177165" y="215660"/>
                    <a:pt x="178117" y="215660"/>
                    <a:pt x="178117" y="214707"/>
                  </a:cubicBezTo>
                  <a:close/>
                  <a:moveTo>
                    <a:pt x="176213" y="202325"/>
                  </a:moveTo>
                  <a:cubicBezTo>
                    <a:pt x="176213" y="204230"/>
                    <a:pt x="177165" y="205182"/>
                    <a:pt x="179070" y="205182"/>
                  </a:cubicBezTo>
                  <a:cubicBezTo>
                    <a:pt x="179070" y="205182"/>
                    <a:pt x="180022" y="205182"/>
                    <a:pt x="180022" y="205182"/>
                  </a:cubicBezTo>
                  <a:cubicBezTo>
                    <a:pt x="180022" y="203277"/>
                    <a:pt x="179070" y="203277"/>
                    <a:pt x="178117" y="202325"/>
                  </a:cubicBezTo>
                  <a:lnTo>
                    <a:pt x="177165" y="201372"/>
                  </a:lnTo>
                  <a:lnTo>
                    <a:pt x="176213" y="202325"/>
                  </a:lnTo>
                  <a:close/>
                  <a:moveTo>
                    <a:pt x="176213" y="51830"/>
                  </a:moveTo>
                  <a:cubicBezTo>
                    <a:pt x="176213" y="52782"/>
                    <a:pt x="177165" y="52782"/>
                    <a:pt x="176213" y="51830"/>
                  </a:cubicBezTo>
                  <a:cubicBezTo>
                    <a:pt x="177165" y="51830"/>
                    <a:pt x="178117" y="51830"/>
                    <a:pt x="177165" y="51830"/>
                  </a:cubicBezTo>
                  <a:cubicBezTo>
                    <a:pt x="178117" y="51830"/>
                    <a:pt x="177165" y="50877"/>
                    <a:pt x="176213" y="51830"/>
                  </a:cubicBezTo>
                  <a:cubicBezTo>
                    <a:pt x="177165" y="50877"/>
                    <a:pt x="176213" y="51830"/>
                    <a:pt x="176213" y="51830"/>
                  </a:cubicBezTo>
                  <a:close/>
                  <a:moveTo>
                    <a:pt x="177165" y="68975"/>
                  </a:moveTo>
                  <a:cubicBezTo>
                    <a:pt x="177165" y="68975"/>
                    <a:pt x="176213" y="68975"/>
                    <a:pt x="177165" y="68975"/>
                  </a:cubicBezTo>
                  <a:cubicBezTo>
                    <a:pt x="177165" y="69927"/>
                    <a:pt x="177165" y="69927"/>
                    <a:pt x="177165" y="68975"/>
                  </a:cubicBezTo>
                  <a:cubicBezTo>
                    <a:pt x="177165" y="69927"/>
                    <a:pt x="178117" y="69927"/>
                    <a:pt x="177165" y="68975"/>
                  </a:cubicBezTo>
                  <a:cubicBezTo>
                    <a:pt x="177165" y="69927"/>
                    <a:pt x="177165" y="68975"/>
                    <a:pt x="177165" y="68975"/>
                  </a:cubicBezTo>
                  <a:close/>
                  <a:moveTo>
                    <a:pt x="180022" y="209945"/>
                  </a:moveTo>
                  <a:cubicBezTo>
                    <a:pt x="180022" y="208992"/>
                    <a:pt x="181927" y="208992"/>
                    <a:pt x="180022" y="207087"/>
                  </a:cubicBezTo>
                  <a:cubicBezTo>
                    <a:pt x="179070" y="207087"/>
                    <a:pt x="179070" y="207087"/>
                    <a:pt x="178117" y="208039"/>
                  </a:cubicBezTo>
                  <a:cubicBezTo>
                    <a:pt x="178117" y="208992"/>
                    <a:pt x="179070" y="209945"/>
                    <a:pt x="180022" y="209945"/>
                  </a:cubicBezTo>
                  <a:close/>
                  <a:moveTo>
                    <a:pt x="180975" y="210897"/>
                  </a:moveTo>
                  <a:cubicBezTo>
                    <a:pt x="180975" y="209945"/>
                    <a:pt x="180022" y="209945"/>
                    <a:pt x="179070" y="209945"/>
                  </a:cubicBezTo>
                  <a:cubicBezTo>
                    <a:pt x="180022" y="210897"/>
                    <a:pt x="180022" y="211850"/>
                    <a:pt x="180975" y="210897"/>
                  </a:cubicBezTo>
                  <a:lnTo>
                    <a:pt x="180975" y="210897"/>
                  </a:lnTo>
                  <a:close/>
                  <a:moveTo>
                    <a:pt x="180022" y="55639"/>
                  </a:moveTo>
                  <a:cubicBezTo>
                    <a:pt x="180022" y="55639"/>
                    <a:pt x="180975" y="55639"/>
                    <a:pt x="180022" y="55639"/>
                  </a:cubicBezTo>
                  <a:cubicBezTo>
                    <a:pt x="180975" y="55639"/>
                    <a:pt x="180975" y="55639"/>
                    <a:pt x="181927" y="55639"/>
                  </a:cubicBezTo>
                  <a:cubicBezTo>
                    <a:pt x="180975" y="55639"/>
                    <a:pt x="180975" y="54687"/>
                    <a:pt x="180022" y="55639"/>
                  </a:cubicBezTo>
                  <a:cubicBezTo>
                    <a:pt x="180022" y="54687"/>
                    <a:pt x="180022" y="55639"/>
                    <a:pt x="180022" y="55639"/>
                  </a:cubicBezTo>
                  <a:close/>
                  <a:moveTo>
                    <a:pt x="180975" y="160414"/>
                  </a:moveTo>
                  <a:cubicBezTo>
                    <a:pt x="180975" y="160414"/>
                    <a:pt x="180975" y="160414"/>
                    <a:pt x="180975" y="160414"/>
                  </a:cubicBezTo>
                  <a:cubicBezTo>
                    <a:pt x="181927" y="161367"/>
                    <a:pt x="181927" y="160414"/>
                    <a:pt x="181927" y="160414"/>
                  </a:cubicBezTo>
                  <a:cubicBezTo>
                    <a:pt x="181927" y="160414"/>
                    <a:pt x="181927" y="159462"/>
                    <a:pt x="180975" y="160414"/>
                  </a:cubicBezTo>
                  <a:cubicBezTo>
                    <a:pt x="180975" y="159462"/>
                    <a:pt x="180975" y="160414"/>
                    <a:pt x="180975" y="160414"/>
                  </a:cubicBezTo>
                  <a:close/>
                  <a:moveTo>
                    <a:pt x="181927" y="163272"/>
                  </a:moveTo>
                  <a:cubicBezTo>
                    <a:pt x="180975" y="163272"/>
                    <a:pt x="180975" y="163272"/>
                    <a:pt x="181927" y="163272"/>
                  </a:cubicBezTo>
                  <a:lnTo>
                    <a:pt x="181927" y="163272"/>
                  </a:lnTo>
                  <a:lnTo>
                    <a:pt x="181927" y="163272"/>
                  </a:lnTo>
                  <a:cubicBezTo>
                    <a:pt x="181927" y="163272"/>
                    <a:pt x="181927" y="163272"/>
                    <a:pt x="181927" y="163272"/>
                  </a:cubicBezTo>
                  <a:close/>
                  <a:moveTo>
                    <a:pt x="186690" y="203277"/>
                  </a:moveTo>
                  <a:cubicBezTo>
                    <a:pt x="185738" y="201372"/>
                    <a:pt x="184785" y="202325"/>
                    <a:pt x="183832" y="202325"/>
                  </a:cubicBezTo>
                  <a:cubicBezTo>
                    <a:pt x="183832" y="202325"/>
                    <a:pt x="182880" y="202325"/>
                    <a:pt x="182880" y="202325"/>
                  </a:cubicBezTo>
                  <a:cubicBezTo>
                    <a:pt x="181927" y="202325"/>
                    <a:pt x="181927" y="202325"/>
                    <a:pt x="180975" y="202325"/>
                  </a:cubicBezTo>
                  <a:lnTo>
                    <a:pt x="180975" y="202325"/>
                  </a:lnTo>
                  <a:cubicBezTo>
                    <a:pt x="182880" y="203277"/>
                    <a:pt x="183832" y="204230"/>
                    <a:pt x="186690" y="203277"/>
                  </a:cubicBezTo>
                  <a:cubicBezTo>
                    <a:pt x="185738" y="204230"/>
                    <a:pt x="186690" y="203277"/>
                    <a:pt x="186690" y="20327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0" name="Freeform 419">
              <a:extLst>
                <a:ext uri="{FF2B5EF4-FFF2-40B4-BE49-F238E27FC236}">
                  <a16:creationId xmlns:a16="http://schemas.microsoft.com/office/drawing/2014/main" id="{D67D06FA-8B50-E1DA-B1D6-8D972CF5CF28}"/>
                </a:ext>
              </a:extLst>
            </p:cNvPr>
            <p:cNvSpPr/>
            <p:nvPr/>
          </p:nvSpPr>
          <p:spPr>
            <a:xfrm>
              <a:off x="14127192" y="1041611"/>
              <a:ext cx="143229" cy="170864"/>
            </a:xfrm>
            <a:custGeom>
              <a:avLst/>
              <a:gdLst>
                <a:gd name="connsiteX0" fmla="*/ 152795 w 153205"/>
                <a:gd name="connsiteY0" fmla="*/ 98108 h 182880"/>
                <a:gd name="connsiteX1" fmla="*/ 148984 w 153205"/>
                <a:gd name="connsiteY1" fmla="*/ 125730 h 182880"/>
                <a:gd name="connsiteX2" fmla="*/ 141365 w 153205"/>
                <a:gd name="connsiteY2" fmla="*/ 145733 h 182880"/>
                <a:gd name="connsiteX3" fmla="*/ 107074 w 153205"/>
                <a:gd name="connsiteY3" fmla="*/ 177165 h 182880"/>
                <a:gd name="connsiteX4" fmla="*/ 82309 w 153205"/>
                <a:gd name="connsiteY4" fmla="*/ 182880 h 182880"/>
                <a:gd name="connsiteX5" fmla="*/ 67070 w 153205"/>
                <a:gd name="connsiteY5" fmla="*/ 180975 h 182880"/>
                <a:gd name="connsiteX6" fmla="*/ 63259 w 153205"/>
                <a:gd name="connsiteY6" fmla="*/ 180023 h 182880"/>
                <a:gd name="connsiteX7" fmla="*/ 32780 w 153205"/>
                <a:gd name="connsiteY7" fmla="*/ 167640 h 182880"/>
                <a:gd name="connsiteX8" fmla="*/ 6110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59 w 153205"/>
                <a:gd name="connsiteY15" fmla="*/ 36195 h 182880"/>
                <a:gd name="connsiteX16" fmla="*/ 152795 w 153205"/>
                <a:gd name="connsiteY16" fmla="*/ 98108 h 182880"/>
                <a:gd name="connsiteX17" fmla="*/ 8967 w 153205"/>
                <a:gd name="connsiteY17" fmla="*/ 78105 h 182880"/>
                <a:gd name="connsiteX18" fmla="*/ 8967 w 153205"/>
                <a:gd name="connsiteY18" fmla="*/ 78105 h 182880"/>
                <a:gd name="connsiteX19" fmla="*/ 14682 w 153205"/>
                <a:gd name="connsiteY19" fmla="*/ 77153 h 182880"/>
                <a:gd name="connsiteX20" fmla="*/ 15635 w 153205"/>
                <a:gd name="connsiteY20" fmla="*/ 76200 h 182880"/>
                <a:gd name="connsiteX21" fmla="*/ 12777 w 153205"/>
                <a:gd name="connsiteY21" fmla="*/ 74295 h 182880"/>
                <a:gd name="connsiteX22" fmla="*/ 8967 w 153205"/>
                <a:gd name="connsiteY22" fmla="*/ 78105 h 182880"/>
                <a:gd name="connsiteX23" fmla="*/ 8967 w 153205"/>
                <a:gd name="connsiteY23" fmla="*/ 78105 h 182880"/>
                <a:gd name="connsiteX24" fmla="*/ 10872 w 153205"/>
                <a:gd name="connsiteY24" fmla="*/ 97155 h 182880"/>
                <a:gd name="connsiteX25" fmla="*/ 10872 w 153205"/>
                <a:gd name="connsiteY25" fmla="*/ 97155 h 182880"/>
                <a:gd name="connsiteX26" fmla="*/ 8015 w 153205"/>
                <a:gd name="connsiteY26" fmla="*/ 98108 h 182880"/>
                <a:gd name="connsiteX27" fmla="*/ 8967 w 153205"/>
                <a:gd name="connsiteY27" fmla="*/ 99060 h 182880"/>
                <a:gd name="connsiteX28" fmla="*/ 10872 w 153205"/>
                <a:gd name="connsiteY28" fmla="*/ 97155 h 182880"/>
                <a:gd name="connsiteX29" fmla="*/ 46115 w 153205"/>
                <a:gd name="connsiteY29" fmla="*/ 59055 h 182880"/>
                <a:gd name="connsiteX30" fmla="*/ 46115 w 153205"/>
                <a:gd name="connsiteY30" fmla="*/ 59055 h 182880"/>
                <a:gd name="connsiteX31" fmla="*/ 45162 w 153205"/>
                <a:gd name="connsiteY31" fmla="*/ 56198 h 182880"/>
                <a:gd name="connsiteX32" fmla="*/ 40399 w 153205"/>
                <a:gd name="connsiteY32" fmla="*/ 52388 h 182880"/>
                <a:gd name="connsiteX33" fmla="*/ 36590 w 153205"/>
                <a:gd name="connsiteY33" fmla="*/ 49530 h 182880"/>
                <a:gd name="connsiteX34" fmla="*/ 37542 w 153205"/>
                <a:gd name="connsiteY34" fmla="*/ 48578 h 182880"/>
                <a:gd name="connsiteX35" fmla="*/ 39447 w 153205"/>
                <a:gd name="connsiteY35" fmla="*/ 48578 h 182880"/>
                <a:gd name="connsiteX36" fmla="*/ 43257 w 153205"/>
                <a:gd name="connsiteY36" fmla="*/ 51435 h 182880"/>
                <a:gd name="connsiteX37" fmla="*/ 44210 w 153205"/>
                <a:gd name="connsiteY37" fmla="*/ 51435 h 182880"/>
                <a:gd name="connsiteX38" fmla="*/ 44210 w 153205"/>
                <a:gd name="connsiteY38" fmla="*/ 50483 h 182880"/>
                <a:gd name="connsiteX39" fmla="*/ 40399 w 153205"/>
                <a:gd name="connsiteY39" fmla="*/ 45720 h 182880"/>
                <a:gd name="connsiteX40" fmla="*/ 35637 w 153205"/>
                <a:gd name="connsiteY40" fmla="*/ 41910 h 182880"/>
                <a:gd name="connsiteX41" fmla="*/ 38495 w 153205"/>
                <a:gd name="connsiteY41" fmla="*/ 41910 h 182880"/>
                <a:gd name="connsiteX42" fmla="*/ 41352 w 153205"/>
                <a:gd name="connsiteY42" fmla="*/ 40958 h 182880"/>
                <a:gd name="connsiteX43" fmla="*/ 42305 w 153205"/>
                <a:gd name="connsiteY43" fmla="*/ 39053 h 182880"/>
                <a:gd name="connsiteX44" fmla="*/ 42305 w 153205"/>
                <a:gd name="connsiteY44" fmla="*/ 40005 h 182880"/>
                <a:gd name="connsiteX45" fmla="*/ 43257 w 153205"/>
                <a:gd name="connsiteY45" fmla="*/ 40958 h 182880"/>
                <a:gd name="connsiteX46" fmla="*/ 44210 w 153205"/>
                <a:gd name="connsiteY46" fmla="*/ 40005 h 182880"/>
                <a:gd name="connsiteX47" fmla="*/ 43257 w 153205"/>
                <a:gd name="connsiteY47" fmla="*/ 39053 h 182880"/>
                <a:gd name="connsiteX48" fmla="*/ 42305 w 153205"/>
                <a:gd name="connsiteY48" fmla="*/ 39053 h 182880"/>
                <a:gd name="connsiteX49" fmla="*/ 44210 w 153205"/>
                <a:gd name="connsiteY49" fmla="*/ 36195 h 182880"/>
                <a:gd name="connsiteX50" fmla="*/ 48020 w 153205"/>
                <a:gd name="connsiteY50" fmla="*/ 27623 h 182880"/>
                <a:gd name="connsiteX51" fmla="*/ 42305 w 153205"/>
                <a:gd name="connsiteY51" fmla="*/ 32385 h 182880"/>
                <a:gd name="connsiteX52" fmla="*/ 40399 w 153205"/>
                <a:gd name="connsiteY52" fmla="*/ 31433 h 182880"/>
                <a:gd name="connsiteX53" fmla="*/ 42305 w 153205"/>
                <a:gd name="connsiteY53" fmla="*/ 30480 h 182880"/>
                <a:gd name="connsiteX54" fmla="*/ 46115 w 153205"/>
                <a:gd name="connsiteY54" fmla="*/ 28575 h 182880"/>
                <a:gd name="connsiteX55" fmla="*/ 43257 w 153205"/>
                <a:gd name="connsiteY55" fmla="*/ 24765 h 182880"/>
                <a:gd name="connsiteX56" fmla="*/ 42305 w 153205"/>
                <a:gd name="connsiteY56" fmla="*/ 23813 h 182880"/>
                <a:gd name="connsiteX57" fmla="*/ 34685 w 153205"/>
                <a:gd name="connsiteY57" fmla="*/ 27623 h 182880"/>
                <a:gd name="connsiteX58" fmla="*/ 32780 w 153205"/>
                <a:gd name="connsiteY58" fmla="*/ 31433 h 182880"/>
                <a:gd name="connsiteX59" fmla="*/ 35637 w 153205"/>
                <a:gd name="connsiteY59" fmla="*/ 32385 h 182880"/>
                <a:gd name="connsiteX60" fmla="*/ 32780 w 153205"/>
                <a:gd name="connsiteY60" fmla="*/ 38100 h 182880"/>
                <a:gd name="connsiteX61" fmla="*/ 32780 w 153205"/>
                <a:gd name="connsiteY61" fmla="*/ 40005 h 182880"/>
                <a:gd name="connsiteX62" fmla="*/ 35637 w 153205"/>
                <a:gd name="connsiteY62" fmla="*/ 41910 h 182880"/>
                <a:gd name="connsiteX63" fmla="*/ 34685 w 153205"/>
                <a:gd name="connsiteY63" fmla="*/ 45720 h 182880"/>
                <a:gd name="connsiteX64" fmla="*/ 28017 w 153205"/>
                <a:gd name="connsiteY64" fmla="*/ 44768 h 182880"/>
                <a:gd name="connsiteX65" fmla="*/ 26112 w 153205"/>
                <a:gd name="connsiteY65" fmla="*/ 44768 h 182880"/>
                <a:gd name="connsiteX66" fmla="*/ 26112 w 153205"/>
                <a:gd name="connsiteY66" fmla="*/ 45720 h 182880"/>
                <a:gd name="connsiteX67" fmla="*/ 28017 w 153205"/>
                <a:gd name="connsiteY67" fmla="*/ 44768 h 182880"/>
                <a:gd name="connsiteX68" fmla="*/ 29922 w 153205"/>
                <a:gd name="connsiteY68" fmla="*/ 50483 h 182880"/>
                <a:gd name="connsiteX69" fmla="*/ 25160 w 153205"/>
                <a:gd name="connsiteY69" fmla="*/ 51435 h 182880"/>
                <a:gd name="connsiteX70" fmla="*/ 24207 w 153205"/>
                <a:gd name="connsiteY70" fmla="*/ 54293 h 182880"/>
                <a:gd name="connsiteX71" fmla="*/ 27065 w 153205"/>
                <a:gd name="connsiteY71" fmla="*/ 57150 h 182880"/>
                <a:gd name="connsiteX72" fmla="*/ 27065 w 153205"/>
                <a:gd name="connsiteY72" fmla="*/ 59055 h 182880"/>
                <a:gd name="connsiteX73" fmla="*/ 26112 w 153205"/>
                <a:gd name="connsiteY73" fmla="*/ 59055 h 182880"/>
                <a:gd name="connsiteX74" fmla="*/ 23255 w 153205"/>
                <a:gd name="connsiteY74" fmla="*/ 57150 h 182880"/>
                <a:gd name="connsiteX75" fmla="*/ 18492 w 153205"/>
                <a:gd name="connsiteY75" fmla="*/ 60008 h 182880"/>
                <a:gd name="connsiteX76" fmla="*/ 17540 w 153205"/>
                <a:gd name="connsiteY76" fmla="*/ 60960 h 182880"/>
                <a:gd name="connsiteX77" fmla="*/ 17540 w 153205"/>
                <a:gd name="connsiteY77" fmla="*/ 66675 h 182880"/>
                <a:gd name="connsiteX78" fmla="*/ 19444 w 153205"/>
                <a:gd name="connsiteY78" fmla="*/ 69533 h 182880"/>
                <a:gd name="connsiteX79" fmla="*/ 21349 w 153205"/>
                <a:gd name="connsiteY79" fmla="*/ 68580 h 182880"/>
                <a:gd name="connsiteX80" fmla="*/ 21349 w 153205"/>
                <a:gd name="connsiteY80" fmla="*/ 64770 h 182880"/>
                <a:gd name="connsiteX81" fmla="*/ 20397 w 153205"/>
                <a:gd name="connsiteY81" fmla="*/ 63818 h 182880"/>
                <a:gd name="connsiteX82" fmla="*/ 21349 w 153205"/>
                <a:gd name="connsiteY82" fmla="*/ 61913 h 182880"/>
                <a:gd name="connsiteX83" fmla="*/ 24207 w 153205"/>
                <a:gd name="connsiteY83" fmla="*/ 60960 h 182880"/>
                <a:gd name="connsiteX84" fmla="*/ 24207 w 153205"/>
                <a:gd name="connsiteY84" fmla="*/ 67628 h 182880"/>
                <a:gd name="connsiteX85" fmla="*/ 24207 w 153205"/>
                <a:gd name="connsiteY85" fmla="*/ 71438 h 182880"/>
                <a:gd name="connsiteX86" fmla="*/ 26112 w 153205"/>
                <a:gd name="connsiteY86" fmla="*/ 77153 h 182880"/>
                <a:gd name="connsiteX87" fmla="*/ 23255 w 153205"/>
                <a:gd name="connsiteY87" fmla="*/ 74295 h 182880"/>
                <a:gd name="connsiteX88" fmla="*/ 20397 w 153205"/>
                <a:gd name="connsiteY88" fmla="*/ 73343 h 182880"/>
                <a:gd name="connsiteX89" fmla="*/ 20397 w 153205"/>
                <a:gd name="connsiteY89" fmla="*/ 76200 h 182880"/>
                <a:gd name="connsiteX90" fmla="*/ 20397 w 153205"/>
                <a:gd name="connsiteY90" fmla="*/ 80010 h 182880"/>
                <a:gd name="connsiteX91" fmla="*/ 15635 w 153205"/>
                <a:gd name="connsiteY91" fmla="*/ 86678 h 182880"/>
                <a:gd name="connsiteX92" fmla="*/ 12777 w 153205"/>
                <a:gd name="connsiteY92" fmla="*/ 87630 h 182880"/>
                <a:gd name="connsiteX93" fmla="*/ 12777 w 153205"/>
                <a:gd name="connsiteY93" fmla="*/ 89535 h 182880"/>
                <a:gd name="connsiteX94" fmla="*/ 17540 w 153205"/>
                <a:gd name="connsiteY94" fmla="*/ 90488 h 182880"/>
                <a:gd name="connsiteX95" fmla="*/ 16587 w 153205"/>
                <a:gd name="connsiteY95" fmla="*/ 87630 h 182880"/>
                <a:gd name="connsiteX96" fmla="*/ 16587 w 153205"/>
                <a:gd name="connsiteY96" fmla="*/ 86678 h 182880"/>
                <a:gd name="connsiteX97" fmla="*/ 22302 w 153205"/>
                <a:gd name="connsiteY97" fmla="*/ 86678 h 182880"/>
                <a:gd name="connsiteX98" fmla="*/ 28969 w 153205"/>
                <a:gd name="connsiteY98" fmla="*/ 88583 h 182880"/>
                <a:gd name="connsiteX99" fmla="*/ 31827 w 153205"/>
                <a:gd name="connsiteY99" fmla="*/ 89535 h 182880"/>
                <a:gd name="connsiteX100" fmla="*/ 35637 w 153205"/>
                <a:gd name="connsiteY100" fmla="*/ 90488 h 182880"/>
                <a:gd name="connsiteX101" fmla="*/ 41352 w 153205"/>
                <a:gd name="connsiteY101" fmla="*/ 89535 h 182880"/>
                <a:gd name="connsiteX102" fmla="*/ 40399 w 153205"/>
                <a:gd name="connsiteY102" fmla="*/ 86678 h 182880"/>
                <a:gd name="connsiteX103" fmla="*/ 41352 w 153205"/>
                <a:gd name="connsiteY103" fmla="*/ 84773 h 182880"/>
                <a:gd name="connsiteX104" fmla="*/ 43257 w 153205"/>
                <a:gd name="connsiteY104" fmla="*/ 82868 h 182880"/>
                <a:gd name="connsiteX105" fmla="*/ 44210 w 153205"/>
                <a:gd name="connsiteY105" fmla="*/ 84773 h 182880"/>
                <a:gd name="connsiteX106" fmla="*/ 44210 w 153205"/>
                <a:gd name="connsiteY106" fmla="*/ 84773 h 182880"/>
                <a:gd name="connsiteX107" fmla="*/ 43257 w 153205"/>
                <a:gd name="connsiteY107" fmla="*/ 82868 h 182880"/>
                <a:gd name="connsiteX108" fmla="*/ 45162 w 153205"/>
                <a:gd name="connsiteY108" fmla="*/ 80963 h 182880"/>
                <a:gd name="connsiteX109" fmla="*/ 47067 w 153205"/>
                <a:gd name="connsiteY109" fmla="*/ 79058 h 182880"/>
                <a:gd name="connsiteX110" fmla="*/ 44210 w 153205"/>
                <a:gd name="connsiteY110" fmla="*/ 79058 h 182880"/>
                <a:gd name="connsiteX111" fmla="*/ 39447 w 153205"/>
                <a:gd name="connsiteY111" fmla="*/ 84773 h 182880"/>
                <a:gd name="connsiteX112" fmla="*/ 35637 w 153205"/>
                <a:gd name="connsiteY112" fmla="*/ 85725 h 182880"/>
                <a:gd name="connsiteX113" fmla="*/ 28017 w 153205"/>
                <a:gd name="connsiteY113" fmla="*/ 80010 h 182880"/>
                <a:gd name="connsiteX114" fmla="*/ 28969 w 153205"/>
                <a:gd name="connsiteY114" fmla="*/ 77153 h 182880"/>
                <a:gd name="connsiteX115" fmla="*/ 32780 w 153205"/>
                <a:gd name="connsiteY115" fmla="*/ 75248 h 182880"/>
                <a:gd name="connsiteX116" fmla="*/ 32780 w 153205"/>
                <a:gd name="connsiteY116" fmla="*/ 74295 h 182880"/>
                <a:gd name="connsiteX117" fmla="*/ 36590 w 153205"/>
                <a:gd name="connsiteY117" fmla="*/ 71438 h 182880"/>
                <a:gd name="connsiteX118" fmla="*/ 36590 w 153205"/>
                <a:gd name="connsiteY118" fmla="*/ 74295 h 182880"/>
                <a:gd name="connsiteX119" fmla="*/ 37542 w 153205"/>
                <a:gd name="connsiteY119" fmla="*/ 76200 h 182880"/>
                <a:gd name="connsiteX120" fmla="*/ 39447 w 153205"/>
                <a:gd name="connsiteY120" fmla="*/ 75248 h 182880"/>
                <a:gd name="connsiteX121" fmla="*/ 40399 w 153205"/>
                <a:gd name="connsiteY121" fmla="*/ 73343 h 182880"/>
                <a:gd name="connsiteX122" fmla="*/ 41352 w 153205"/>
                <a:gd name="connsiteY122" fmla="*/ 72390 h 182880"/>
                <a:gd name="connsiteX123" fmla="*/ 41352 w 153205"/>
                <a:gd name="connsiteY123" fmla="*/ 73343 h 182880"/>
                <a:gd name="connsiteX124" fmla="*/ 39447 w 153205"/>
                <a:gd name="connsiteY124" fmla="*/ 80010 h 182880"/>
                <a:gd name="connsiteX125" fmla="*/ 39447 w 153205"/>
                <a:gd name="connsiteY125" fmla="*/ 80963 h 182880"/>
                <a:gd name="connsiteX126" fmla="*/ 43257 w 153205"/>
                <a:gd name="connsiteY126" fmla="*/ 73343 h 182880"/>
                <a:gd name="connsiteX127" fmla="*/ 44210 w 153205"/>
                <a:gd name="connsiteY127" fmla="*/ 71438 h 182880"/>
                <a:gd name="connsiteX128" fmla="*/ 46115 w 153205"/>
                <a:gd name="connsiteY128" fmla="*/ 70485 h 182880"/>
                <a:gd name="connsiteX129" fmla="*/ 48020 w 153205"/>
                <a:gd name="connsiteY129" fmla="*/ 63818 h 182880"/>
                <a:gd name="connsiteX130" fmla="*/ 47067 w 153205"/>
                <a:gd name="connsiteY130" fmla="*/ 60008 h 182880"/>
                <a:gd name="connsiteX131" fmla="*/ 46115 w 153205"/>
                <a:gd name="connsiteY131" fmla="*/ 59055 h 182880"/>
                <a:gd name="connsiteX132" fmla="*/ 9919 w 153205"/>
                <a:gd name="connsiteY132" fmla="*/ 68580 h 182880"/>
                <a:gd name="connsiteX133" fmla="*/ 9919 w 153205"/>
                <a:gd name="connsiteY133" fmla="*/ 68580 h 182880"/>
                <a:gd name="connsiteX134" fmla="*/ 11824 w 153205"/>
                <a:gd name="connsiteY134" fmla="*/ 67628 h 182880"/>
                <a:gd name="connsiteX135" fmla="*/ 10872 w 153205"/>
                <a:gd name="connsiteY135" fmla="*/ 66675 h 182880"/>
                <a:gd name="connsiteX136" fmla="*/ 9919 w 153205"/>
                <a:gd name="connsiteY136" fmla="*/ 68580 h 182880"/>
                <a:gd name="connsiteX137" fmla="*/ 20397 w 153205"/>
                <a:gd name="connsiteY137" fmla="*/ 102870 h 182880"/>
                <a:gd name="connsiteX138" fmla="*/ 19444 w 153205"/>
                <a:gd name="connsiteY138" fmla="*/ 100965 h 182880"/>
                <a:gd name="connsiteX139" fmla="*/ 12777 w 153205"/>
                <a:gd name="connsiteY139" fmla="*/ 99060 h 182880"/>
                <a:gd name="connsiteX140" fmla="*/ 11824 w 153205"/>
                <a:gd name="connsiteY140" fmla="*/ 100013 h 182880"/>
                <a:gd name="connsiteX141" fmla="*/ 11824 w 153205"/>
                <a:gd name="connsiteY141" fmla="*/ 100965 h 182880"/>
                <a:gd name="connsiteX142" fmla="*/ 15635 w 153205"/>
                <a:gd name="connsiteY142" fmla="*/ 103823 h 182880"/>
                <a:gd name="connsiteX143" fmla="*/ 20397 w 153205"/>
                <a:gd name="connsiteY143" fmla="*/ 102870 h 182880"/>
                <a:gd name="connsiteX144" fmla="*/ 13730 w 153205"/>
                <a:gd name="connsiteY144" fmla="*/ 93345 h 182880"/>
                <a:gd name="connsiteX145" fmla="*/ 14682 w 153205"/>
                <a:gd name="connsiteY145" fmla="*/ 93345 h 182880"/>
                <a:gd name="connsiteX146" fmla="*/ 15635 w 153205"/>
                <a:gd name="connsiteY146" fmla="*/ 92393 h 182880"/>
                <a:gd name="connsiteX147" fmla="*/ 13730 w 153205"/>
                <a:gd name="connsiteY147" fmla="*/ 93345 h 182880"/>
                <a:gd name="connsiteX148" fmla="*/ 13730 w 153205"/>
                <a:gd name="connsiteY148" fmla="*/ 93345 h 182880"/>
                <a:gd name="connsiteX149" fmla="*/ 17540 w 153205"/>
                <a:gd name="connsiteY149" fmla="*/ 99060 h 182880"/>
                <a:gd name="connsiteX150" fmla="*/ 17540 w 153205"/>
                <a:gd name="connsiteY150" fmla="*/ 99060 h 182880"/>
                <a:gd name="connsiteX151" fmla="*/ 17540 w 153205"/>
                <a:gd name="connsiteY151" fmla="*/ 97155 h 182880"/>
                <a:gd name="connsiteX152" fmla="*/ 17540 w 153205"/>
                <a:gd name="connsiteY152" fmla="*/ 99060 h 182880"/>
                <a:gd name="connsiteX153" fmla="*/ 17540 w 153205"/>
                <a:gd name="connsiteY153" fmla="*/ 99060 h 182880"/>
                <a:gd name="connsiteX154" fmla="*/ 26112 w 153205"/>
                <a:gd name="connsiteY154" fmla="*/ 93345 h 182880"/>
                <a:gd name="connsiteX155" fmla="*/ 26112 w 153205"/>
                <a:gd name="connsiteY155" fmla="*/ 91440 h 182880"/>
                <a:gd name="connsiteX156" fmla="*/ 24207 w 153205"/>
                <a:gd name="connsiteY156" fmla="*/ 91440 h 182880"/>
                <a:gd name="connsiteX157" fmla="*/ 19444 w 153205"/>
                <a:gd name="connsiteY157" fmla="*/ 90488 h 182880"/>
                <a:gd name="connsiteX158" fmla="*/ 18492 w 153205"/>
                <a:gd name="connsiteY158" fmla="*/ 90488 h 182880"/>
                <a:gd name="connsiteX159" fmla="*/ 18492 w 153205"/>
                <a:gd name="connsiteY159" fmla="*/ 92393 h 182880"/>
                <a:gd name="connsiteX160" fmla="*/ 23255 w 153205"/>
                <a:gd name="connsiteY160" fmla="*/ 100965 h 182880"/>
                <a:gd name="connsiteX161" fmla="*/ 24207 w 153205"/>
                <a:gd name="connsiteY161" fmla="*/ 101918 h 182880"/>
                <a:gd name="connsiteX162" fmla="*/ 27065 w 153205"/>
                <a:gd name="connsiteY162" fmla="*/ 98108 h 182880"/>
                <a:gd name="connsiteX163" fmla="*/ 28969 w 153205"/>
                <a:gd name="connsiteY163" fmla="*/ 96203 h 182880"/>
                <a:gd name="connsiteX164" fmla="*/ 26112 w 153205"/>
                <a:gd name="connsiteY164" fmla="*/ 95250 h 182880"/>
                <a:gd name="connsiteX165" fmla="*/ 26112 w 153205"/>
                <a:gd name="connsiteY165" fmla="*/ 93345 h 182880"/>
                <a:gd name="connsiteX166" fmla="*/ 19444 w 153205"/>
                <a:gd name="connsiteY166" fmla="*/ 107633 h 182880"/>
                <a:gd name="connsiteX167" fmla="*/ 22302 w 153205"/>
                <a:gd name="connsiteY167" fmla="*/ 109538 h 182880"/>
                <a:gd name="connsiteX168" fmla="*/ 21349 w 153205"/>
                <a:gd name="connsiteY168" fmla="*/ 106680 h 182880"/>
                <a:gd name="connsiteX169" fmla="*/ 19444 w 153205"/>
                <a:gd name="connsiteY169" fmla="*/ 105728 h 182880"/>
                <a:gd name="connsiteX170" fmla="*/ 19444 w 153205"/>
                <a:gd name="connsiteY170" fmla="*/ 107633 h 182880"/>
                <a:gd name="connsiteX171" fmla="*/ 22302 w 153205"/>
                <a:gd name="connsiteY171" fmla="*/ 116205 h 182880"/>
                <a:gd name="connsiteX172" fmla="*/ 22302 w 153205"/>
                <a:gd name="connsiteY172" fmla="*/ 116205 h 182880"/>
                <a:gd name="connsiteX173" fmla="*/ 20397 w 153205"/>
                <a:gd name="connsiteY173" fmla="*/ 113348 h 182880"/>
                <a:gd name="connsiteX174" fmla="*/ 19444 w 153205"/>
                <a:gd name="connsiteY174" fmla="*/ 114300 h 182880"/>
                <a:gd name="connsiteX175" fmla="*/ 22302 w 153205"/>
                <a:gd name="connsiteY175" fmla="*/ 116205 h 182880"/>
                <a:gd name="connsiteX176" fmla="*/ 20397 w 153205"/>
                <a:gd name="connsiteY176" fmla="*/ 40958 h 182880"/>
                <a:gd name="connsiteX177" fmla="*/ 20397 w 153205"/>
                <a:gd name="connsiteY177" fmla="*/ 40958 h 182880"/>
                <a:gd name="connsiteX178" fmla="*/ 20397 w 153205"/>
                <a:gd name="connsiteY178" fmla="*/ 40958 h 182880"/>
                <a:gd name="connsiteX179" fmla="*/ 20397 w 153205"/>
                <a:gd name="connsiteY179" fmla="*/ 40958 h 182880"/>
                <a:gd name="connsiteX180" fmla="*/ 20397 w 153205"/>
                <a:gd name="connsiteY180" fmla="*/ 40958 h 182880"/>
                <a:gd name="connsiteX181" fmla="*/ 21349 w 153205"/>
                <a:gd name="connsiteY181" fmla="*/ 131445 h 182880"/>
                <a:gd name="connsiteX182" fmla="*/ 22302 w 153205"/>
                <a:gd name="connsiteY182" fmla="*/ 131445 h 182880"/>
                <a:gd name="connsiteX183" fmla="*/ 22302 w 153205"/>
                <a:gd name="connsiteY183" fmla="*/ 130493 h 182880"/>
                <a:gd name="connsiteX184" fmla="*/ 21349 w 153205"/>
                <a:gd name="connsiteY184" fmla="*/ 129540 h 182880"/>
                <a:gd name="connsiteX185" fmla="*/ 20397 w 153205"/>
                <a:gd name="connsiteY185" fmla="*/ 129540 h 182880"/>
                <a:gd name="connsiteX186" fmla="*/ 21349 w 153205"/>
                <a:gd name="connsiteY186" fmla="*/ 131445 h 182880"/>
                <a:gd name="connsiteX187" fmla="*/ 20397 w 153205"/>
                <a:gd name="connsiteY187" fmla="*/ 54293 h 182880"/>
                <a:gd name="connsiteX188" fmla="*/ 20397 w 153205"/>
                <a:gd name="connsiteY188" fmla="*/ 54293 h 182880"/>
                <a:gd name="connsiteX189" fmla="*/ 20397 w 153205"/>
                <a:gd name="connsiteY189" fmla="*/ 54293 h 182880"/>
                <a:gd name="connsiteX190" fmla="*/ 20397 w 153205"/>
                <a:gd name="connsiteY190" fmla="*/ 54293 h 182880"/>
                <a:gd name="connsiteX191" fmla="*/ 21349 w 153205"/>
                <a:gd name="connsiteY191" fmla="*/ 120968 h 182880"/>
                <a:gd name="connsiteX192" fmla="*/ 21349 w 153205"/>
                <a:gd name="connsiteY192" fmla="*/ 120968 h 182880"/>
                <a:gd name="connsiteX193" fmla="*/ 21349 w 153205"/>
                <a:gd name="connsiteY193" fmla="*/ 120968 h 182880"/>
                <a:gd name="connsiteX194" fmla="*/ 21349 w 153205"/>
                <a:gd name="connsiteY194" fmla="*/ 120968 h 182880"/>
                <a:gd name="connsiteX195" fmla="*/ 21349 w 153205"/>
                <a:gd name="connsiteY195" fmla="*/ 120968 h 182880"/>
                <a:gd name="connsiteX196" fmla="*/ 22302 w 153205"/>
                <a:gd name="connsiteY196" fmla="*/ 111443 h 182880"/>
                <a:gd name="connsiteX197" fmla="*/ 23255 w 153205"/>
                <a:gd name="connsiteY197" fmla="*/ 111443 h 182880"/>
                <a:gd name="connsiteX198" fmla="*/ 22302 w 153205"/>
                <a:gd name="connsiteY198" fmla="*/ 109538 h 182880"/>
                <a:gd name="connsiteX199" fmla="*/ 22302 w 153205"/>
                <a:gd name="connsiteY199" fmla="*/ 111443 h 182880"/>
                <a:gd name="connsiteX200" fmla="*/ 25160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60 w 153205"/>
                <a:gd name="connsiteY204" fmla="*/ 133350 h 182880"/>
                <a:gd name="connsiteX205" fmla="*/ 25160 w 153205"/>
                <a:gd name="connsiteY205" fmla="*/ 101918 h 182880"/>
                <a:gd name="connsiteX206" fmla="*/ 23255 w 153205"/>
                <a:gd name="connsiteY206" fmla="*/ 103823 h 182880"/>
                <a:gd name="connsiteX207" fmla="*/ 24207 w 153205"/>
                <a:gd name="connsiteY207" fmla="*/ 103823 h 182880"/>
                <a:gd name="connsiteX208" fmla="*/ 25160 w 153205"/>
                <a:gd name="connsiteY208" fmla="*/ 101918 h 182880"/>
                <a:gd name="connsiteX209" fmla="*/ 26112 w 153205"/>
                <a:gd name="connsiteY209" fmla="*/ 60008 h 182880"/>
                <a:gd name="connsiteX210" fmla="*/ 27065 w 153205"/>
                <a:gd name="connsiteY210" fmla="*/ 60008 h 182880"/>
                <a:gd name="connsiteX211" fmla="*/ 26112 w 153205"/>
                <a:gd name="connsiteY211" fmla="*/ 60008 h 182880"/>
                <a:gd name="connsiteX212" fmla="*/ 26112 w 153205"/>
                <a:gd name="connsiteY212" fmla="*/ 60008 h 182880"/>
                <a:gd name="connsiteX213" fmla="*/ 26112 w 153205"/>
                <a:gd name="connsiteY213" fmla="*/ 60008 h 182880"/>
                <a:gd name="connsiteX214" fmla="*/ 27065 w 153205"/>
                <a:gd name="connsiteY214" fmla="*/ 65723 h 182880"/>
                <a:gd name="connsiteX215" fmla="*/ 27065 w 153205"/>
                <a:gd name="connsiteY215" fmla="*/ 65723 h 182880"/>
                <a:gd name="connsiteX216" fmla="*/ 26112 w 153205"/>
                <a:gd name="connsiteY216" fmla="*/ 66675 h 182880"/>
                <a:gd name="connsiteX217" fmla="*/ 26112 w 153205"/>
                <a:gd name="connsiteY217" fmla="*/ 65723 h 182880"/>
                <a:gd name="connsiteX218" fmla="*/ 27065 w 153205"/>
                <a:gd name="connsiteY218" fmla="*/ 65723 h 182880"/>
                <a:gd name="connsiteX219" fmla="*/ 28017 w 153205"/>
                <a:gd name="connsiteY219" fmla="*/ 101918 h 182880"/>
                <a:gd name="connsiteX220" fmla="*/ 26112 w 153205"/>
                <a:gd name="connsiteY220" fmla="*/ 101918 h 182880"/>
                <a:gd name="connsiteX221" fmla="*/ 25160 w 153205"/>
                <a:gd name="connsiteY221" fmla="*/ 101918 h 182880"/>
                <a:gd name="connsiteX222" fmla="*/ 25160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39065 h 182880"/>
                <a:gd name="connsiteX226" fmla="*/ 27065 w 153205"/>
                <a:gd name="connsiteY226" fmla="*/ 139065 h 182880"/>
                <a:gd name="connsiteX227" fmla="*/ 27065 w 153205"/>
                <a:gd name="connsiteY227" fmla="*/ 139065 h 182880"/>
                <a:gd name="connsiteX228" fmla="*/ 27065 w 153205"/>
                <a:gd name="connsiteY228" fmla="*/ 139065 h 182880"/>
                <a:gd name="connsiteX229" fmla="*/ 27065 w 153205"/>
                <a:gd name="connsiteY229" fmla="*/ 139065 h 182880"/>
                <a:gd name="connsiteX230" fmla="*/ 26112 w 153205"/>
                <a:gd name="connsiteY230" fmla="*/ 27623 h 182880"/>
                <a:gd name="connsiteX231" fmla="*/ 26112 w 153205"/>
                <a:gd name="connsiteY231" fmla="*/ 27623 h 182880"/>
                <a:gd name="connsiteX232" fmla="*/ 28017 w 153205"/>
                <a:gd name="connsiteY232" fmla="*/ 27623 h 182880"/>
                <a:gd name="connsiteX233" fmla="*/ 28017 w 153205"/>
                <a:gd name="connsiteY233" fmla="*/ 26670 h 182880"/>
                <a:gd name="connsiteX234" fmla="*/ 26112 w 153205"/>
                <a:gd name="connsiteY234" fmla="*/ 27623 h 182880"/>
                <a:gd name="connsiteX235" fmla="*/ 27065 w 153205"/>
                <a:gd name="connsiteY235" fmla="*/ 37148 h 182880"/>
                <a:gd name="connsiteX236" fmla="*/ 27065 w 153205"/>
                <a:gd name="connsiteY236" fmla="*/ 37148 h 182880"/>
                <a:gd name="connsiteX237" fmla="*/ 27065 w 153205"/>
                <a:gd name="connsiteY237" fmla="*/ 37148 h 182880"/>
                <a:gd name="connsiteX238" fmla="*/ 27065 w 153205"/>
                <a:gd name="connsiteY238" fmla="*/ 37148 h 182880"/>
                <a:gd name="connsiteX239" fmla="*/ 27065 w 153205"/>
                <a:gd name="connsiteY239" fmla="*/ 37148 h 182880"/>
                <a:gd name="connsiteX240" fmla="*/ 28017 w 153205"/>
                <a:gd name="connsiteY240" fmla="*/ 120968 h 182880"/>
                <a:gd name="connsiteX241" fmla="*/ 28017 w 153205"/>
                <a:gd name="connsiteY241" fmla="*/ 120968 h 182880"/>
                <a:gd name="connsiteX242" fmla="*/ 28017 w 153205"/>
                <a:gd name="connsiteY242" fmla="*/ 120968 h 182880"/>
                <a:gd name="connsiteX243" fmla="*/ 28017 w 153205"/>
                <a:gd name="connsiteY243" fmla="*/ 120968 h 182880"/>
                <a:gd name="connsiteX244" fmla="*/ 28017 w 153205"/>
                <a:gd name="connsiteY244" fmla="*/ 120968 h 182880"/>
                <a:gd name="connsiteX245" fmla="*/ 28017 w 153205"/>
                <a:gd name="connsiteY245" fmla="*/ 112395 h 182880"/>
                <a:gd name="connsiteX246" fmla="*/ 28017 w 153205"/>
                <a:gd name="connsiteY246" fmla="*/ 112395 h 182880"/>
                <a:gd name="connsiteX247" fmla="*/ 28017 w 153205"/>
                <a:gd name="connsiteY247" fmla="*/ 115253 h 182880"/>
                <a:gd name="connsiteX248" fmla="*/ 28969 w 153205"/>
                <a:gd name="connsiteY248" fmla="*/ 114300 h 182880"/>
                <a:gd name="connsiteX249" fmla="*/ 28017 w 153205"/>
                <a:gd name="connsiteY249" fmla="*/ 112395 h 182880"/>
                <a:gd name="connsiteX250" fmla="*/ 28969 w 153205"/>
                <a:gd name="connsiteY250" fmla="*/ 123825 h 182880"/>
                <a:gd name="connsiteX251" fmla="*/ 28969 w 153205"/>
                <a:gd name="connsiteY251" fmla="*/ 123825 h 182880"/>
                <a:gd name="connsiteX252" fmla="*/ 28017 w 153205"/>
                <a:gd name="connsiteY252" fmla="*/ 123825 h 182880"/>
                <a:gd name="connsiteX253" fmla="*/ 28969 w 153205"/>
                <a:gd name="connsiteY253" fmla="*/ 123825 h 182880"/>
                <a:gd name="connsiteX254" fmla="*/ 28969 w 153205"/>
                <a:gd name="connsiteY254" fmla="*/ 123825 h 182880"/>
                <a:gd name="connsiteX255" fmla="*/ 30874 w 153205"/>
                <a:gd name="connsiteY255" fmla="*/ 55245 h 182880"/>
                <a:gd name="connsiteX256" fmla="*/ 27065 w 153205"/>
                <a:gd name="connsiteY256" fmla="*/ 53340 h 182880"/>
                <a:gd name="connsiteX257" fmla="*/ 28017 w 153205"/>
                <a:gd name="connsiteY257" fmla="*/ 52388 h 182880"/>
                <a:gd name="connsiteX258" fmla="*/ 30874 w 153205"/>
                <a:gd name="connsiteY258" fmla="*/ 55245 h 182880"/>
                <a:gd name="connsiteX259" fmla="*/ 30874 w 153205"/>
                <a:gd name="connsiteY259" fmla="*/ 55245 h 182880"/>
                <a:gd name="connsiteX260" fmla="*/ 31827 w 153205"/>
                <a:gd name="connsiteY260" fmla="*/ 106680 h 182880"/>
                <a:gd name="connsiteX261" fmla="*/ 32780 w 153205"/>
                <a:gd name="connsiteY261" fmla="*/ 105728 h 182880"/>
                <a:gd name="connsiteX262" fmla="*/ 30874 w 153205"/>
                <a:gd name="connsiteY262" fmla="*/ 103823 h 182880"/>
                <a:gd name="connsiteX263" fmla="*/ 27065 w 153205"/>
                <a:gd name="connsiteY263" fmla="*/ 104775 h 182880"/>
                <a:gd name="connsiteX264" fmla="*/ 27065 w 153205"/>
                <a:gd name="connsiteY264" fmla="*/ 105728 h 182880"/>
                <a:gd name="connsiteX265" fmla="*/ 28969 w 153205"/>
                <a:gd name="connsiteY265" fmla="*/ 104775 h 182880"/>
                <a:gd name="connsiteX266" fmla="*/ 31827 w 153205"/>
                <a:gd name="connsiteY266" fmla="*/ 106680 h 182880"/>
                <a:gd name="connsiteX267" fmla="*/ 29922 w 153205"/>
                <a:gd name="connsiteY267" fmla="*/ 79058 h 182880"/>
                <a:gd name="connsiteX268" fmla="*/ 28017 w 153205"/>
                <a:gd name="connsiteY268" fmla="*/ 80010 h 182880"/>
                <a:gd name="connsiteX269" fmla="*/ 28969 w 153205"/>
                <a:gd name="connsiteY269" fmla="*/ 80963 h 182880"/>
                <a:gd name="connsiteX270" fmla="*/ 29922 w 153205"/>
                <a:gd name="connsiteY270" fmla="*/ 79058 h 182880"/>
                <a:gd name="connsiteX271" fmla="*/ 29922 w 153205"/>
                <a:gd name="connsiteY271" fmla="*/ 79058 h 182880"/>
                <a:gd name="connsiteX272" fmla="*/ 30874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4 w 153205"/>
                <a:gd name="connsiteY281" fmla="*/ 141923 h 182880"/>
                <a:gd name="connsiteX282" fmla="*/ 28969 w 153205"/>
                <a:gd name="connsiteY282" fmla="*/ 49530 h 182880"/>
                <a:gd name="connsiteX283" fmla="*/ 32780 w 153205"/>
                <a:gd name="connsiteY283" fmla="*/ 47625 h 182880"/>
                <a:gd name="connsiteX284" fmla="*/ 28969 w 153205"/>
                <a:gd name="connsiteY284" fmla="*/ 49530 h 182880"/>
                <a:gd name="connsiteX285" fmla="*/ 31827 w 153205"/>
                <a:gd name="connsiteY285" fmla="*/ 126683 h 182880"/>
                <a:gd name="connsiteX286" fmla="*/ 31827 w 153205"/>
                <a:gd name="connsiteY286" fmla="*/ 126683 h 182880"/>
                <a:gd name="connsiteX287" fmla="*/ 29922 w 153205"/>
                <a:gd name="connsiteY287" fmla="*/ 128588 h 182880"/>
                <a:gd name="connsiteX288" fmla="*/ 30874 w 153205"/>
                <a:gd name="connsiteY288" fmla="*/ 128588 h 182880"/>
                <a:gd name="connsiteX289" fmla="*/ 31827 w 153205"/>
                <a:gd name="connsiteY289" fmla="*/ 126683 h 182880"/>
                <a:gd name="connsiteX290" fmla="*/ 39447 w 153205"/>
                <a:gd name="connsiteY290" fmla="*/ 63818 h 182880"/>
                <a:gd name="connsiteX291" fmla="*/ 38495 w 153205"/>
                <a:gd name="connsiteY291" fmla="*/ 62865 h 182880"/>
                <a:gd name="connsiteX292" fmla="*/ 32780 w 153205"/>
                <a:gd name="connsiteY292" fmla="*/ 62865 h 182880"/>
                <a:gd name="connsiteX293" fmla="*/ 32780 w 153205"/>
                <a:gd name="connsiteY293" fmla="*/ 64770 h 182880"/>
                <a:gd name="connsiteX294" fmla="*/ 33732 w 153205"/>
                <a:gd name="connsiteY294" fmla="*/ 66675 h 182880"/>
                <a:gd name="connsiteX295" fmla="*/ 30874 w 153205"/>
                <a:gd name="connsiteY295" fmla="*/ 66675 h 182880"/>
                <a:gd name="connsiteX296" fmla="*/ 29922 w 153205"/>
                <a:gd name="connsiteY296" fmla="*/ 64770 h 182880"/>
                <a:gd name="connsiteX297" fmla="*/ 29922 w 153205"/>
                <a:gd name="connsiteY297" fmla="*/ 59055 h 182880"/>
                <a:gd name="connsiteX298" fmla="*/ 31827 w 153205"/>
                <a:gd name="connsiteY298" fmla="*/ 58103 h 182880"/>
                <a:gd name="connsiteX299" fmla="*/ 36590 w 153205"/>
                <a:gd name="connsiteY299" fmla="*/ 58103 h 182880"/>
                <a:gd name="connsiteX300" fmla="*/ 38495 w 153205"/>
                <a:gd name="connsiteY300" fmla="*/ 59055 h 182880"/>
                <a:gd name="connsiteX301" fmla="*/ 41352 w 153205"/>
                <a:gd name="connsiteY301" fmla="*/ 62865 h 182880"/>
                <a:gd name="connsiteX302" fmla="*/ 39447 w 153205"/>
                <a:gd name="connsiteY302" fmla="*/ 63818 h 182880"/>
                <a:gd name="connsiteX303" fmla="*/ 29922 w 153205"/>
                <a:gd name="connsiteY303" fmla="*/ 34290 h 182880"/>
                <a:gd name="connsiteX304" fmla="*/ 29922 w 153205"/>
                <a:gd name="connsiteY304" fmla="*/ 34290 h 182880"/>
                <a:gd name="connsiteX305" fmla="*/ 29922 w 153205"/>
                <a:gd name="connsiteY305" fmla="*/ 34290 h 182880"/>
                <a:gd name="connsiteX306" fmla="*/ 29922 w 153205"/>
                <a:gd name="connsiteY306" fmla="*/ 34290 h 182880"/>
                <a:gd name="connsiteX307" fmla="*/ 29922 w 153205"/>
                <a:gd name="connsiteY307" fmla="*/ 34290 h 182880"/>
                <a:gd name="connsiteX308" fmla="*/ 39447 w 153205"/>
                <a:gd name="connsiteY308" fmla="*/ 96203 h 182880"/>
                <a:gd name="connsiteX309" fmla="*/ 36590 w 153205"/>
                <a:gd name="connsiteY309" fmla="*/ 97155 h 182880"/>
                <a:gd name="connsiteX310" fmla="*/ 36590 w 153205"/>
                <a:gd name="connsiteY310" fmla="*/ 99060 h 182880"/>
                <a:gd name="connsiteX311" fmla="*/ 34685 w 153205"/>
                <a:gd name="connsiteY311" fmla="*/ 100965 h 182880"/>
                <a:gd name="connsiteX312" fmla="*/ 33732 w 153205"/>
                <a:gd name="connsiteY312" fmla="*/ 99060 h 182880"/>
                <a:gd name="connsiteX313" fmla="*/ 33732 w 153205"/>
                <a:gd name="connsiteY313" fmla="*/ 95250 h 182880"/>
                <a:gd name="connsiteX314" fmla="*/ 32780 w 153205"/>
                <a:gd name="connsiteY314" fmla="*/ 93345 h 182880"/>
                <a:gd name="connsiteX315" fmla="*/ 31827 w 153205"/>
                <a:gd name="connsiteY315" fmla="*/ 95250 h 182880"/>
                <a:gd name="connsiteX316" fmla="*/ 31827 w 153205"/>
                <a:gd name="connsiteY316" fmla="*/ 98108 h 182880"/>
                <a:gd name="connsiteX317" fmla="*/ 32780 w 153205"/>
                <a:gd name="connsiteY317" fmla="*/ 101918 h 182880"/>
                <a:gd name="connsiteX318" fmla="*/ 37542 w 153205"/>
                <a:gd name="connsiteY318" fmla="*/ 100965 h 182880"/>
                <a:gd name="connsiteX319" fmla="*/ 38495 w 153205"/>
                <a:gd name="connsiteY319" fmla="*/ 99060 h 182880"/>
                <a:gd name="connsiteX320" fmla="*/ 39447 w 153205"/>
                <a:gd name="connsiteY320" fmla="*/ 96203 h 182880"/>
                <a:gd name="connsiteX321" fmla="*/ 32780 w 153205"/>
                <a:gd name="connsiteY321" fmla="*/ 28575 h 182880"/>
                <a:gd name="connsiteX322" fmla="*/ 33732 w 153205"/>
                <a:gd name="connsiteY322" fmla="*/ 32385 h 182880"/>
                <a:gd name="connsiteX323" fmla="*/ 32780 w 153205"/>
                <a:gd name="connsiteY323" fmla="*/ 28575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7542 w 153205"/>
                <a:gd name="connsiteY334" fmla="*/ 154305 h 182880"/>
                <a:gd name="connsiteX335" fmla="*/ 37542 w 153205"/>
                <a:gd name="connsiteY335" fmla="*/ 154305 h 182880"/>
                <a:gd name="connsiteX336" fmla="*/ 36590 w 153205"/>
                <a:gd name="connsiteY336" fmla="*/ 153353 h 182880"/>
                <a:gd name="connsiteX337" fmla="*/ 37542 w 153205"/>
                <a:gd name="connsiteY337" fmla="*/ 154305 h 182880"/>
                <a:gd name="connsiteX338" fmla="*/ 37542 w 153205"/>
                <a:gd name="connsiteY338" fmla="*/ 154305 h 182880"/>
                <a:gd name="connsiteX339" fmla="*/ 36590 w 153205"/>
                <a:gd name="connsiteY339" fmla="*/ 36195 h 182880"/>
                <a:gd name="connsiteX340" fmla="*/ 37542 w 153205"/>
                <a:gd name="connsiteY340" fmla="*/ 35243 h 182880"/>
                <a:gd name="connsiteX341" fmla="*/ 38495 w 153205"/>
                <a:gd name="connsiteY341" fmla="*/ 37148 h 182880"/>
                <a:gd name="connsiteX342" fmla="*/ 36590 w 153205"/>
                <a:gd name="connsiteY342" fmla="*/ 38100 h 182880"/>
                <a:gd name="connsiteX343" fmla="*/ 36590 w 153205"/>
                <a:gd name="connsiteY343" fmla="*/ 36195 h 182880"/>
                <a:gd name="connsiteX344" fmla="*/ 40399 w 153205"/>
                <a:gd name="connsiteY344" fmla="*/ 87630 h 182880"/>
                <a:gd name="connsiteX345" fmla="*/ 39447 w 153205"/>
                <a:gd name="connsiteY345" fmla="*/ 87630 h 182880"/>
                <a:gd name="connsiteX346" fmla="*/ 38495 w 153205"/>
                <a:gd name="connsiteY346" fmla="*/ 88583 h 182880"/>
                <a:gd name="connsiteX347" fmla="*/ 40399 w 153205"/>
                <a:gd name="connsiteY347" fmla="*/ 87630 h 182880"/>
                <a:gd name="connsiteX348" fmla="*/ 40399 w 153205"/>
                <a:gd name="connsiteY348" fmla="*/ 87630 h 182880"/>
                <a:gd name="connsiteX349" fmla="*/ 44210 w 153205"/>
                <a:gd name="connsiteY349" fmla="*/ 142875 h 182880"/>
                <a:gd name="connsiteX350" fmla="*/ 44210 w 153205"/>
                <a:gd name="connsiteY350" fmla="*/ 142875 h 182880"/>
                <a:gd name="connsiteX351" fmla="*/ 44210 w 153205"/>
                <a:gd name="connsiteY351" fmla="*/ 142875 h 182880"/>
                <a:gd name="connsiteX352" fmla="*/ 44210 w 153205"/>
                <a:gd name="connsiteY352" fmla="*/ 142875 h 182880"/>
                <a:gd name="connsiteX353" fmla="*/ 44210 w 153205"/>
                <a:gd name="connsiteY353" fmla="*/ 142875 h 182880"/>
                <a:gd name="connsiteX354" fmla="*/ 45162 w 153205"/>
                <a:gd name="connsiteY354" fmla="*/ 22860 h 182880"/>
                <a:gd name="connsiteX355" fmla="*/ 45162 w 153205"/>
                <a:gd name="connsiteY355" fmla="*/ 22860 h 182880"/>
                <a:gd name="connsiteX356" fmla="*/ 47067 w 153205"/>
                <a:gd name="connsiteY356" fmla="*/ 22860 h 182880"/>
                <a:gd name="connsiteX357" fmla="*/ 45162 w 153205"/>
                <a:gd name="connsiteY357" fmla="*/ 22860 h 182880"/>
                <a:gd name="connsiteX358" fmla="*/ 45162 w 153205"/>
                <a:gd name="connsiteY358" fmla="*/ 22860 h 182880"/>
                <a:gd name="connsiteX359" fmla="*/ 49924 w 153205"/>
                <a:gd name="connsiteY359" fmla="*/ 60008 h 182880"/>
                <a:gd name="connsiteX360" fmla="*/ 48972 w 153205"/>
                <a:gd name="connsiteY360" fmla="*/ 59055 h 182880"/>
                <a:gd name="connsiteX361" fmla="*/ 48020 w 153205"/>
                <a:gd name="connsiteY361" fmla="*/ 59055 h 182880"/>
                <a:gd name="connsiteX362" fmla="*/ 48972 w 153205"/>
                <a:gd name="connsiteY362" fmla="*/ 59055 h 182880"/>
                <a:gd name="connsiteX363" fmla="*/ 49924 w 153205"/>
                <a:gd name="connsiteY363" fmla="*/ 60008 h 182880"/>
                <a:gd name="connsiteX364" fmla="*/ 49924 w 153205"/>
                <a:gd name="connsiteY364" fmla="*/ 38100 h 182880"/>
                <a:gd name="connsiteX365" fmla="*/ 48972 w 153205"/>
                <a:gd name="connsiteY365" fmla="*/ 35243 h 182880"/>
                <a:gd name="connsiteX366" fmla="*/ 48020 w 153205"/>
                <a:gd name="connsiteY366" fmla="*/ 37148 h 182880"/>
                <a:gd name="connsiteX367" fmla="*/ 49924 w 153205"/>
                <a:gd name="connsiteY367" fmla="*/ 38100 h 182880"/>
                <a:gd name="connsiteX368" fmla="*/ 49924 w 153205"/>
                <a:gd name="connsiteY368" fmla="*/ 38100 h 182880"/>
                <a:gd name="connsiteX369" fmla="*/ 48972 w 153205"/>
                <a:gd name="connsiteY369" fmla="*/ 25718 h 182880"/>
                <a:gd name="connsiteX370" fmla="*/ 48972 w 153205"/>
                <a:gd name="connsiteY370" fmla="*/ 25718 h 182880"/>
                <a:gd name="connsiteX371" fmla="*/ 48972 w 153205"/>
                <a:gd name="connsiteY371" fmla="*/ 25718 h 182880"/>
                <a:gd name="connsiteX372" fmla="*/ 48972 w 153205"/>
                <a:gd name="connsiteY372" fmla="*/ 25718 h 182880"/>
                <a:gd name="connsiteX373" fmla="*/ 48972 w 153205"/>
                <a:gd name="connsiteY373" fmla="*/ 25718 h 182880"/>
                <a:gd name="connsiteX374" fmla="*/ 102312 w 153205"/>
                <a:gd name="connsiteY374" fmla="*/ 91440 h 182880"/>
                <a:gd name="connsiteX375" fmla="*/ 103265 w 153205"/>
                <a:gd name="connsiteY375" fmla="*/ 82868 h 182880"/>
                <a:gd name="connsiteX376" fmla="*/ 101359 w 153205"/>
                <a:gd name="connsiteY376" fmla="*/ 66675 h 182880"/>
                <a:gd name="connsiteX377" fmla="*/ 96597 w 153205"/>
                <a:gd name="connsiteY377" fmla="*/ 32385 h 182880"/>
                <a:gd name="connsiteX378" fmla="*/ 88977 w 153205"/>
                <a:gd name="connsiteY378" fmla="*/ 15240 h 182880"/>
                <a:gd name="connsiteX379" fmla="*/ 68974 w 153205"/>
                <a:gd name="connsiteY379" fmla="*/ 14288 h 182880"/>
                <a:gd name="connsiteX380" fmla="*/ 59449 w 153205"/>
                <a:gd name="connsiteY380" fmla="*/ 29528 h 182880"/>
                <a:gd name="connsiteX381" fmla="*/ 50877 w 153205"/>
                <a:gd name="connsiteY381" fmla="*/ 80963 h 182880"/>
                <a:gd name="connsiteX382" fmla="*/ 54687 w 153205"/>
                <a:gd name="connsiteY382" fmla="*/ 138113 h 182880"/>
                <a:gd name="connsiteX383" fmla="*/ 67070 w 153205"/>
                <a:gd name="connsiteY383" fmla="*/ 164783 h 182880"/>
                <a:gd name="connsiteX384" fmla="*/ 88024 w 153205"/>
                <a:gd name="connsiteY384" fmla="*/ 164783 h 182880"/>
                <a:gd name="connsiteX385" fmla="*/ 93740 w 153205"/>
                <a:gd name="connsiteY385" fmla="*/ 154305 h 182880"/>
                <a:gd name="connsiteX386" fmla="*/ 101359 w 153205"/>
                <a:gd name="connsiteY386" fmla="*/ 109538 h 182880"/>
                <a:gd name="connsiteX387" fmla="*/ 101359 w 153205"/>
                <a:gd name="connsiteY387" fmla="*/ 93345 h 182880"/>
                <a:gd name="connsiteX388" fmla="*/ 102312 w 153205"/>
                <a:gd name="connsiteY388" fmla="*/ 91440 h 182880"/>
                <a:gd name="connsiteX389" fmla="*/ 110884 w 153205"/>
                <a:gd name="connsiteY389" fmla="*/ 141923 h 182880"/>
                <a:gd name="connsiteX390" fmla="*/ 108980 w 153205"/>
                <a:gd name="connsiteY390" fmla="*/ 142875 h 182880"/>
                <a:gd name="connsiteX391" fmla="*/ 108980 w 153205"/>
                <a:gd name="connsiteY391" fmla="*/ 143828 h 182880"/>
                <a:gd name="connsiteX392" fmla="*/ 106122 w 153205"/>
                <a:gd name="connsiteY392" fmla="*/ 146685 h 182880"/>
                <a:gd name="connsiteX393" fmla="*/ 107074 w 153205"/>
                <a:gd name="connsiteY393" fmla="*/ 147638 h 182880"/>
                <a:gd name="connsiteX394" fmla="*/ 108980 w 153205"/>
                <a:gd name="connsiteY394" fmla="*/ 143828 h 182880"/>
                <a:gd name="connsiteX395" fmla="*/ 108980 w 153205"/>
                <a:gd name="connsiteY395" fmla="*/ 143828 h 182880"/>
                <a:gd name="connsiteX396" fmla="*/ 109932 w 153205"/>
                <a:gd name="connsiteY396" fmla="*/ 143828 h 182880"/>
                <a:gd name="connsiteX397" fmla="*/ 110884 w 153205"/>
                <a:gd name="connsiteY397" fmla="*/ 141923 h 182880"/>
                <a:gd name="connsiteX398" fmla="*/ 110884 w 153205"/>
                <a:gd name="connsiteY398" fmla="*/ 141923 h 182880"/>
                <a:gd name="connsiteX399" fmla="*/ 109932 w 153205"/>
                <a:gd name="connsiteY399" fmla="*/ 151448 h 182880"/>
                <a:gd name="connsiteX400" fmla="*/ 109932 w 153205"/>
                <a:gd name="connsiteY400" fmla="*/ 151448 h 182880"/>
                <a:gd name="connsiteX401" fmla="*/ 109932 w 153205"/>
                <a:gd name="connsiteY401" fmla="*/ 151448 h 182880"/>
                <a:gd name="connsiteX402" fmla="*/ 109932 w 153205"/>
                <a:gd name="connsiteY402" fmla="*/ 151448 h 182880"/>
                <a:gd name="connsiteX403" fmla="*/ 109932 w 153205"/>
                <a:gd name="connsiteY403" fmla="*/ 151448 h 182880"/>
                <a:gd name="connsiteX404" fmla="*/ 108980 w 153205"/>
                <a:gd name="connsiteY404" fmla="*/ 54293 h 182880"/>
                <a:gd name="connsiteX405" fmla="*/ 109932 w 153205"/>
                <a:gd name="connsiteY405" fmla="*/ 54293 h 182880"/>
                <a:gd name="connsiteX406" fmla="*/ 111837 w 153205"/>
                <a:gd name="connsiteY406" fmla="*/ 53340 h 182880"/>
                <a:gd name="connsiteX407" fmla="*/ 110884 w 153205"/>
                <a:gd name="connsiteY407" fmla="*/ 52388 h 182880"/>
                <a:gd name="connsiteX408" fmla="*/ 108980 w 153205"/>
                <a:gd name="connsiteY408" fmla="*/ 54293 h 182880"/>
                <a:gd name="connsiteX409" fmla="*/ 109932 w 153205"/>
                <a:gd name="connsiteY409" fmla="*/ 39053 h 182880"/>
                <a:gd name="connsiteX410" fmla="*/ 110884 w 153205"/>
                <a:gd name="connsiteY410" fmla="*/ 40958 h 182880"/>
                <a:gd name="connsiteX411" fmla="*/ 111837 w 153205"/>
                <a:gd name="connsiteY411" fmla="*/ 40005 h 182880"/>
                <a:gd name="connsiteX412" fmla="*/ 109932 w 153205"/>
                <a:gd name="connsiteY412" fmla="*/ 39053 h 182880"/>
                <a:gd name="connsiteX413" fmla="*/ 109932 w 153205"/>
                <a:gd name="connsiteY413" fmla="*/ 39053 h 182880"/>
                <a:gd name="connsiteX414" fmla="*/ 112790 w 153205"/>
                <a:gd name="connsiteY414" fmla="*/ 130493 h 182880"/>
                <a:gd name="connsiteX415" fmla="*/ 110884 w 153205"/>
                <a:gd name="connsiteY415" fmla="*/ 129540 h 182880"/>
                <a:gd name="connsiteX416" fmla="*/ 109932 w 153205"/>
                <a:gd name="connsiteY416" fmla="*/ 130493 h 182880"/>
                <a:gd name="connsiteX417" fmla="*/ 111837 w 153205"/>
                <a:gd name="connsiteY417" fmla="*/ 131445 h 182880"/>
                <a:gd name="connsiteX418" fmla="*/ 112790 w 153205"/>
                <a:gd name="connsiteY418" fmla="*/ 130493 h 182880"/>
                <a:gd name="connsiteX419" fmla="*/ 122315 w 153205"/>
                <a:gd name="connsiteY419" fmla="*/ 52388 h 182880"/>
                <a:gd name="connsiteX420" fmla="*/ 120409 w 153205"/>
                <a:gd name="connsiteY420" fmla="*/ 56198 h 182880"/>
                <a:gd name="connsiteX421" fmla="*/ 117552 w 153205"/>
                <a:gd name="connsiteY421" fmla="*/ 60008 h 182880"/>
                <a:gd name="connsiteX422" fmla="*/ 115647 w 153205"/>
                <a:gd name="connsiteY422" fmla="*/ 61913 h 182880"/>
                <a:gd name="connsiteX423" fmla="*/ 114695 w 153205"/>
                <a:gd name="connsiteY423" fmla="*/ 64770 h 182880"/>
                <a:gd name="connsiteX424" fmla="*/ 115647 w 153205"/>
                <a:gd name="connsiteY424" fmla="*/ 67628 h 182880"/>
                <a:gd name="connsiteX425" fmla="*/ 118505 w 153205"/>
                <a:gd name="connsiteY425" fmla="*/ 66675 h 182880"/>
                <a:gd name="connsiteX426" fmla="*/ 121362 w 153205"/>
                <a:gd name="connsiteY426" fmla="*/ 68580 h 182880"/>
                <a:gd name="connsiteX427" fmla="*/ 122315 w 153205"/>
                <a:gd name="connsiteY427" fmla="*/ 71438 h 182880"/>
                <a:gd name="connsiteX428" fmla="*/ 115647 w 153205"/>
                <a:gd name="connsiteY428" fmla="*/ 67628 h 182880"/>
                <a:gd name="connsiteX429" fmla="*/ 109932 w 153205"/>
                <a:gd name="connsiteY429" fmla="*/ 70485 h 182880"/>
                <a:gd name="connsiteX430" fmla="*/ 108980 w 153205"/>
                <a:gd name="connsiteY430" fmla="*/ 71438 h 182880"/>
                <a:gd name="connsiteX431" fmla="*/ 116599 w 153205"/>
                <a:gd name="connsiteY431" fmla="*/ 76200 h 182880"/>
                <a:gd name="connsiteX432" fmla="*/ 118505 w 153205"/>
                <a:gd name="connsiteY432" fmla="*/ 78105 h 182880"/>
                <a:gd name="connsiteX433" fmla="*/ 118505 w 153205"/>
                <a:gd name="connsiteY433" fmla="*/ 82868 h 182880"/>
                <a:gd name="connsiteX434" fmla="*/ 123267 w 153205"/>
                <a:gd name="connsiteY434" fmla="*/ 83820 h 182880"/>
                <a:gd name="connsiteX435" fmla="*/ 124220 w 153205"/>
                <a:gd name="connsiteY435" fmla="*/ 81915 h 182880"/>
                <a:gd name="connsiteX436" fmla="*/ 126124 w 153205"/>
                <a:gd name="connsiteY436" fmla="*/ 77153 h 182880"/>
                <a:gd name="connsiteX437" fmla="*/ 128030 w 153205"/>
                <a:gd name="connsiteY437" fmla="*/ 75248 h 182880"/>
                <a:gd name="connsiteX438" fmla="*/ 129934 w 153205"/>
                <a:gd name="connsiteY438" fmla="*/ 80010 h 182880"/>
                <a:gd name="connsiteX439" fmla="*/ 124220 w 153205"/>
                <a:gd name="connsiteY439" fmla="*/ 87630 h 182880"/>
                <a:gd name="connsiteX440" fmla="*/ 120409 w 153205"/>
                <a:gd name="connsiteY440" fmla="*/ 89535 h 182880"/>
                <a:gd name="connsiteX441" fmla="*/ 119457 w 153205"/>
                <a:gd name="connsiteY441" fmla="*/ 88583 h 182880"/>
                <a:gd name="connsiteX442" fmla="*/ 118505 w 153205"/>
                <a:gd name="connsiteY442" fmla="*/ 87630 h 182880"/>
                <a:gd name="connsiteX443" fmla="*/ 113742 w 153205"/>
                <a:gd name="connsiteY443" fmla="*/ 87630 h 182880"/>
                <a:gd name="connsiteX444" fmla="*/ 113742 w 153205"/>
                <a:gd name="connsiteY444" fmla="*/ 88583 h 182880"/>
                <a:gd name="connsiteX445" fmla="*/ 116599 w 153205"/>
                <a:gd name="connsiteY445" fmla="*/ 92393 h 182880"/>
                <a:gd name="connsiteX446" fmla="*/ 121362 w 153205"/>
                <a:gd name="connsiteY446" fmla="*/ 92393 h 182880"/>
                <a:gd name="connsiteX447" fmla="*/ 125172 w 153205"/>
                <a:gd name="connsiteY447" fmla="*/ 92393 h 182880"/>
                <a:gd name="connsiteX448" fmla="*/ 134697 w 153205"/>
                <a:gd name="connsiteY448" fmla="*/ 83820 h 182880"/>
                <a:gd name="connsiteX449" fmla="*/ 139459 w 153205"/>
                <a:gd name="connsiteY449" fmla="*/ 80010 h 182880"/>
                <a:gd name="connsiteX450" fmla="*/ 140412 w 153205"/>
                <a:gd name="connsiteY450" fmla="*/ 79058 h 182880"/>
                <a:gd name="connsiteX451" fmla="*/ 138507 w 153205"/>
                <a:gd name="connsiteY451" fmla="*/ 78105 h 182880"/>
                <a:gd name="connsiteX452" fmla="*/ 134697 w 153205"/>
                <a:gd name="connsiteY452" fmla="*/ 80010 h 182880"/>
                <a:gd name="connsiteX453" fmla="*/ 131840 w 153205"/>
                <a:gd name="connsiteY453" fmla="*/ 80010 h 182880"/>
                <a:gd name="connsiteX454" fmla="*/ 133745 w 153205"/>
                <a:gd name="connsiteY454" fmla="*/ 78105 h 182880"/>
                <a:gd name="connsiteX455" fmla="*/ 136602 w 153205"/>
                <a:gd name="connsiteY455" fmla="*/ 76200 h 182880"/>
                <a:gd name="connsiteX456" fmla="*/ 136602 w 153205"/>
                <a:gd name="connsiteY456" fmla="*/ 75248 h 182880"/>
                <a:gd name="connsiteX457" fmla="*/ 135649 w 153205"/>
                <a:gd name="connsiteY457" fmla="*/ 75248 h 182880"/>
                <a:gd name="connsiteX458" fmla="*/ 133745 w 153205"/>
                <a:gd name="connsiteY458" fmla="*/ 76200 h 182880"/>
                <a:gd name="connsiteX459" fmla="*/ 136602 w 153205"/>
                <a:gd name="connsiteY459" fmla="*/ 71438 h 182880"/>
                <a:gd name="connsiteX460" fmla="*/ 134697 w 153205"/>
                <a:gd name="connsiteY460" fmla="*/ 68580 h 182880"/>
                <a:gd name="connsiteX461" fmla="*/ 132792 w 153205"/>
                <a:gd name="connsiteY461" fmla="*/ 67628 h 182880"/>
                <a:gd name="connsiteX462" fmla="*/ 132792 w 153205"/>
                <a:gd name="connsiteY462" fmla="*/ 64770 h 182880"/>
                <a:gd name="connsiteX463" fmla="*/ 124220 w 153205"/>
                <a:gd name="connsiteY463" fmla="*/ 60008 h 182880"/>
                <a:gd name="connsiteX464" fmla="*/ 121362 w 153205"/>
                <a:gd name="connsiteY464" fmla="*/ 56198 h 182880"/>
                <a:gd name="connsiteX465" fmla="*/ 124220 w 153205"/>
                <a:gd name="connsiteY465" fmla="*/ 52388 h 182880"/>
                <a:gd name="connsiteX466" fmla="*/ 127077 w 153205"/>
                <a:gd name="connsiteY466" fmla="*/ 50483 h 182880"/>
                <a:gd name="connsiteX467" fmla="*/ 127077 w 153205"/>
                <a:gd name="connsiteY467" fmla="*/ 50483 h 182880"/>
                <a:gd name="connsiteX468" fmla="*/ 128982 w 153205"/>
                <a:gd name="connsiteY468" fmla="*/ 50483 h 182880"/>
                <a:gd name="connsiteX469" fmla="*/ 128030 w 153205"/>
                <a:gd name="connsiteY469" fmla="*/ 48578 h 182880"/>
                <a:gd name="connsiteX470" fmla="*/ 125172 w 153205"/>
                <a:gd name="connsiteY470" fmla="*/ 46673 h 182880"/>
                <a:gd name="connsiteX471" fmla="*/ 123267 w 153205"/>
                <a:gd name="connsiteY471" fmla="*/ 50483 h 182880"/>
                <a:gd name="connsiteX472" fmla="*/ 122315 w 153205"/>
                <a:gd name="connsiteY472" fmla="*/ 52388 h 182880"/>
                <a:gd name="connsiteX473" fmla="*/ 110884 w 153205"/>
                <a:gd name="connsiteY473" fmla="*/ 109538 h 182880"/>
                <a:gd name="connsiteX474" fmla="*/ 110884 w 153205"/>
                <a:gd name="connsiteY474" fmla="*/ 109538 h 182880"/>
                <a:gd name="connsiteX475" fmla="*/ 111837 w 153205"/>
                <a:gd name="connsiteY475" fmla="*/ 109538 h 182880"/>
                <a:gd name="connsiteX476" fmla="*/ 110884 w 153205"/>
                <a:gd name="connsiteY476" fmla="*/ 109538 h 182880"/>
                <a:gd name="connsiteX477" fmla="*/ 110884 w 153205"/>
                <a:gd name="connsiteY477" fmla="*/ 109538 h 182880"/>
                <a:gd name="connsiteX478" fmla="*/ 112790 w 153205"/>
                <a:gd name="connsiteY478" fmla="*/ 83820 h 182880"/>
                <a:gd name="connsiteX479" fmla="*/ 112790 w 153205"/>
                <a:gd name="connsiteY479" fmla="*/ 83820 h 182880"/>
                <a:gd name="connsiteX480" fmla="*/ 111837 w 153205"/>
                <a:gd name="connsiteY480" fmla="*/ 84773 h 182880"/>
                <a:gd name="connsiteX481" fmla="*/ 112790 w 153205"/>
                <a:gd name="connsiteY481" fmla="*/ 84773 h 182880"/>
                <a:gd name="connsiteX482" fmla="*/ 112790 w 153205"/>
                <a:gd name="connsiteY482" fmla="*/ 83820 h 182880"/>
                <a:gd name="connsiteX483" fmla="*/ 111837 w 153205"/>
                <a:gd name="connsiteY483" fmla="*/ 50483 h 182880"/>
                <a:gd name="connsiteX484" fmla="*/ 113742 w 153205"/>
                <a:gd name="connsiteY484" fmla="*/ 51435 h 182880"/>
                <a:gd name="connsiteX485" fmla="*/ 120409 w 153205"/>
                <a:gd name="connsiteY485" fmla="*/ 44768 h 182880"/>
                <a:gd name="connsiteX486" fmla="*/ 121362 w 153205"/>
                <a:gd name="connsiteY486" fmla="*/ 47625 h 182880"/>
                <a:gd name="connsiteX487" fmla="*/ 122315 w 153205"/>
                <a:gd name="connsiteY487" fmla="*/ 47625 h 182880"/>
                <a:gd name="connsiteX488" fmla="*/ 123267 w 153205"/>
                <a:gd name="connsiteY488" fmla="*/ 43815 h 182880"/>
                <a:gd name="connsiteX489" fmla="*/ 120409 w 153205"/>
                <a:gd name="connsiteY489" fmla="*/ 43815 h 182880"/>
                <a:gd name="connsiteX490" fmla="*/ 116599 w 153205"/>
                <a:gd name="connsiteY490" fmla="*/ 46673 h 182880"/>
                <a:gd name="connsiteX491" fmla="*/ 115647 w 153205"/>
                <a:gd name="connsiteY491" fmla="*/ 47625 h 182880"/>
                <a:gd name="connsiteX492" fmla="*/ 113742 w 153205"/>
                <a:gd name="connsiteY492" fmla="*/ 48578 h 182880"/>
                <a:gd name="connsiteX493" fmla="*/ 111837 w 153205"/>
                <a:gd name="connsiteY493" fmla="*/ 50483 h 182880"/>
                <a:gd name="connsiteX494" fmla="*/ 112790 w 153205"/>
                <a:gd name="connsiteY494" fmla="*/ 159068 h 182880"/>
                <a:gd name="connsiteX495" fmla="*/ 112790 w 153205"/>
                <a:gd name="connsiteY495" fmla="*/ 159068 h 182880"/>
                <a:gd name="connsiteX496" fmla="*/ 112790 w 153205"/>
                <a:gd name="connsiteY496" fmla="*/ 158115 h 182880"/>
                <a:gd name="connsiteX497" fmla="*/ 112790 w 153205"/>
                <a:gd name="connsiteY497" fmla="*/ 159068 h 182880"/>
                <a:gd name="connsiteX498" fmla="*/ 112790 w 153205"/>
                <a:gd name="connsiteY498" fmla="*/ 159068 h 182880"/>
                <a:gd name="connsiteX499" fmla="*/ 113742 w 153205"/>
                <a:gd name="connsiteY499" fmla="*/ 125730 h 182880"/>
                <a:gd name="connsiteX500" fmla="*/ 113742 w 153205"/>
                <a:gd name="connsiteY500" fmla="*/ 125730 h 182880"/>
                <a:gd name="connsiteX501" fmla="*/ 115647 w 153205"/>
                <a:gd name="connsiteY501" fmla="*/ 128588 h 182880"/>
                <a:gd name="connsiteX502" fmla="*/ 116599 w 153205"/>
                <a:gd name="connsiteY502" fmla="*/ 128588 h 182880"/>
                <a:gd name="connsiteX503" fmla="*/ 114695 w 153205"/>
                <a:gd name="connsiteY503" fmla="*/ 125730 h 182880"/>
                <a:gd name="connsiteX504" fmla="*/ 113742 w 153205"/>
                <a:gd name="connsiteY504" fmla="*/ 125730 h 182880"/>
                <a:gd name="connsiteX505" fmla="*/ 113742 w 153205"/>
                <a:gd name="connsiteY505" fmla="*/ 125730 h 182880"/>
                <a:gd name="connsiteX506" fmla="*/ 112790 w 153205"/>
                <a:gd name="connsiteY506" fmla="*/ 122873 h 182880"/>
                <a:gd name="connsiteX507" fmla="*/ 111837 w 153205"/>
                <a:gd name="connsiteY507" fmla="*/ 124778 h 182880"/>
                <a:gd name="connsiteX508" fmla="*/ 113742 w 153205"/>
                <a:gd name="connsiteY508" fmla="*/ 125730 h 182880"/>
                <a:gd name="connsiteX509" fmla="*/ 112790 w 153205"/>
                <a:gd name="connsiteY509" fmla="*/ 97155 h 182880"/>
                <a:gd name="connsiteX510" fmla="*/ 112790 w 153205"/>
                <a:gd name="connsiteY510" fmla="*/ 97155 h 182880"/>
                <a:gd name="connsiteX511" fmla="*/ 114695 w 153205"/>
                <a:gd name="connsiteY511" fmla="*/ 97155 h 182880"/>
                <a:gd name="connsiteX512" fmla="*/ 112790 w 153205"/>
                <a:gd name="connsiteY512" fmla="*/ 97155 h 182880"/>
                <a:gd name="connsiteX513" fmla="*/ 112790 w 153205"/>
                <a:gd name="connsiteY513" fmla="*/ 97155 h 182880"/>
                <a:gd name="connsiteX514" fmla="*/ 116599 w 153205"/>
                <a:gd name="connsiteY514" fmla="*/ 80963 h 182880"/>
                <a:gd name="connsiteX515" fmla="*/ 117552 w 153205"/>
                <a:gd name="connsiteY515" fmla="*/ 80010 h 182880"/>
                <a:gd name="connsiteX516" fmla="*/ 114695 w 153205"/>
                <a:gd name="connsiteY516" fmla="*/ 78105 h 182880"/>
                <a:gd name="connsiteX517" fmla="*/ 112790 w 153205"/>
                <a:gd name="connsiteY517" fmla="*/ 78105 h 182880"/>
                <a:gd name="connsiteX518" fmla="*/ 116599 w 153205"/>
                <a:gd name="connsiteY518" fmla="*/ 80963 h 182880"/>
                <a:gd name="connsiteX519" fmla="*/ 113742 w 153205"/>
                <a:gd name="connsiteY519" fmla="*/ 160973 h 182880"/>
                <a:gd name="connsiteX520" fmla="*/ 113742 w 153205"/>
                <a:gd name="connsiteY520" fmla="*/ 160973 h 182880"/>
                <a:gd name="connsiteX521" fmla="*/ 113742 w 153205"/>
                <a:gd name="connsiteY521" fmla="*/ 160973 h 182880"/>
                <a:gd name="connsiteX522" fmla="*/ 113742 w 153205"/>
                <a:gd name="connsiteY522" fmla="*/ 160973 h 182880"/>
                <a:gd name="connsiteX523" fmla="*/ 113742 w 153205"/>
                <a:gd name="connsiteY523" fmla="*/ 160973 h 182880"/>
                <a:gd name="connsiteX524" fmla="*/ 114695 w 153205"/>
                <a:gd name="connsiteY524" fmla="*/ 42863 h 182880"/>
                <a:gd name="connsiteX525" fmla="*/ 114695 w 153205"/>
                <a:gd name="connsiteY525" fmla="*/ 42863 h 182880"/>
                <a:gd name="connsiteX526" fmla="*/ 114695 w 153205"/>
                <a:gd name="connsiteY526" fmla="*/ 40958 h 182880"/>
                <a:gd name="connsiteX527" fmla="*/ 114695 w 153205"/>
                <a:gd name="connsiteY527" fmla="*/ 42863 h 182880"/>
                <a:gd name="connsiteX528" fmla="*/ 114695 w 153205"/>
                <a:gd name="connsiteY528" fmla="*/ 42863 h 182880"/>
                <a:gd name="connsiteX529" fmla="*/ 118505 w 153205"/>
                <a:gd name="connsiteY529" fmla="*/ 142875 h 182880"/>
                <a:gd name="connsiteX530" fmla="*/ 115647 w 153205"/>
                <a:gd name="connsiteY530" fmla="*/ 140970 h 182880"/>
                <a:gd name="connsiteX531" fmla="*/ 113742 w 153205"/>
                <a:gd name="connsiteY531" fmla="*/ 142875 h 182880"/>
                <a:gd name="connsiteX532" fmla="*/ 115647 w 153205"/>
                <a:gd name="connsiteY532" fmla="*/ 143828 h 182880"/>
                <a:gd name="connsiteX533" fmla="*/ 118505 w 153205"/>
                <a:gd name="connsiteY533" fmla="*/ 142875 h 182880"/>
                <a:gd name="connsiteX534" fmla="*/ 121362 w 153205"/>
                <a:gd name="connsiteY534" fmla="*/ 113348 h 182880"/>
                <a:gd name="connsiteX535" fmla="*/ 119457 w 153205"/>
                <a:gd name="connsiteY535" fmla="*/ 111443 h 182880"/>
                <a:gd name="connsiteX536" fmla="*/ 115647 w 153205"/>
                <a:gd name="connsiteY536" fmla="*/ 112395 h 182880"/>
                <a:gd name="connsiteX537" fmla="*/ 114695 w 153205"/>
                <a:gd name="connsiteY537" fmla="*/ 113348 h 182880"/>
                <a:gd name="connsiteX538" fmla="*/ 115647 w 153205"/>
                <a:gd name="connsiteY538" fmla="*/ 114300 h 182880"/>
                <a:gd name="connsiteX539" fmla="*/ 116599 w 153205"/>
                <a:gd name="connsiteY539" fmla="*/ 116205 h 182880"/>
                <a:gd name="connsiteX540" fmla="*/ 117552 w 153205"/>
                <a:gd name="connsiteY540" fmla="*/ 123825 h 182880"/>
                <a:gd name="connsiteX541" fmla="*/ 119457 w 153205"/>
                <a:gd name="connsiteY541" fmla="*/ 123825 h 182880"/>
                <a:gd name="connsiteX542" fmla="*/ 122315 w 153205"/>
                <a:gd name="connsiteY542" fmla="*/ 121920 h 182880"/>
                <a:gd name="connsiteX543" fmla="*/ 123267 w 153205"/>
                <a:gd name="connsiteY543" fmla="*/ 116205 h 182880"/>
                <a:gd name="connsiteX544" fmla="*/ 121362 w 153205"/>
                <a:gd name="connsiteY544" fmla="*/ 113348 h 182880"/>
                <a:gd name="connsiteX545" fmla="*/ 143270 w 153205"/>
                <a:gd name="connsiteY545" fmla="*/ 118110 h 182880"/>
                <a:gd name="connsiteX546" fmla="*/ 138507 w 153205"/>
                <a:gd name="connsiteY546" fmla="*/ 116205 h 182880"/>
                <a:gd name="connsiteX547" fmla="*/ 138507 w 153205"/>
                <a:gd name="connsiteY547" fmla="*/ 115253 h 182880"/>
                <a:gd name="connsiteX548" fmla="*/ 140412 w 153205"/>
                <a:gd name="connsiteY548" fmla="*/ 113348 h 182880"/>
                <a:gd name="connsiteX549" fmla="*/ 138507 w 153205"/>
                <a:gd name="connsiteY549" fmla="*/ 113348 h 182880"/>
                <a:gd name="connsiteX550" fmla="*/ 138507 w 153205"/>
                <a:gd name="connsiteY550" fmla="*/ 113348 h 182880"/>
                <a:gd name="connsiteX551" fmla="*/ 138507 w 153205"/>
                <a:gd name="connsiteY551" fmla="*/ 107633 h 182880"/>
                <a:gd name="connsiteX552" fmla="*/ 138507 w 153205"/>
                <a:gd name="connsiteY552" fmla="*/ 106680 h 182880"/>
                <a:gd name="connsiteX553" fmla="*/ 139459 w 153205"/>
                <a:gd name="connsiteY553" fmla="*/ 101918 h 182880"/>
                <a:gd name="connsiteX554" fmla="*/ 138507 w 153205"/>
                <a:gd name="connsiteY554" fmla="*/ 97155 h 182880"/>
                <a:gd name="connsiteX555" fmla="*/ 139459 w 153205"/>
                <a:gd name="connsiteY555" fmla="*/ 96203 h 182880"/>
                <a:gd name="connsiteX556" fmla="*/ 139459 w 153205"/>
                <a:gd name="connsiteY556" fmla="*/ 96203 h 182880"/>
                <a:gd name="connsiteX557" fmla="*/ 138507 w 153205"/>
                <a:gd name="connsiteY557" fmla="*/ 98108 h 182880"/>
                <a:gd name="connsiteX558" fmla="*/ 135649 w 153205"/>
                <a:gd name="connsiteY558" fmla="*/ 99060 h 182880"/>
                <a:gd name="connsiteX559" fmla="*/ 133745 w 153205"/>
                <a:gd name="connsiteY559" fmla="*/ 99060 h 182880"/>
                <a:gd name="connsiteX560" fmla="*/ 132792 w 153205"/>
                <a:gd name="connsiteY560" fmla="*/ 96203 h 182880"/>
                <a:gd name="connsiteX561" fmla="*/ 133745 w 153205"/>
                <a:gd name="connsiteY561" fmla="*/ 94298 h 182880"/>
                <a:gd name="connsiteX562" fmla="*/ 133745 w 153205"/>
                <a:gd name="connsiteY562" fmla="*/ 92393 h 182880"/>
                <a:gd name="connsiteX563" fmla="*/ 131840 w 153205"/>
                <a:gd name="connsiteY563" fmla="*/ 93345 h 182880"/>
                <a:gd name="connsiteX564" fmla="*/ 127077 w 153205"/>
                <a:gd name="connsiteY564" fmla="*/ 96203 h 182880"/>
                <a:gd name="connsiteX565" fmla="*/ 126124 w 153205"/>
                <a:gd name="connsiteY565" fmla="*/ 100965 h 182880"/>
                <a:gd name="connsiteX566" fmla="*/ 125172 w 153205"/>
                <a:gd name="connsiteY566" fmla="*/ 101918 h 182880"/>
                <a:gd name="connsiteX567" fmla="*/ 122315 w 153205"/>
                <a:gd name="connsiteY567" fmla="*/ 104775 h 182880"/>
                <a:gd name="connsiteX568" fmla="*/ 125172 w 153205"/>
                <a:gd name="connsiteY568" fmla="*/ 112395 h 182880"/>
                <a:gd name="connsiteX569" fmla="*/ 127077 w 153205"/>
                <a:gd name="connsiteY569" fmla="*/ 113348 h 182880"/>
                <a:gd name="connsiteX570" fmla="*/ 127077 w 153205"/>
                <a:gd name="connsiteY570" fmla="*/ 111443 h 182880"/>
                <a:gd name="connsiteX571" fmla="*/ 129934 w 153205"/>
                <a:gd name="connsiteY571" fmla="*/ 114300 h 182880"/>
                <a:gd name="connsiteX572" fmla="*/ 129934 w 153205"/>
                <a:gd name="connsiteY572" fmla="*/ 115253 h 182880"/>
                <a:gd name="connsiteX573" fmla="*/ 127077 w 153205"/>
                <a:gd name="connsiteY573" fmla="*/ 118110 h 182880"/>
                <a:gd name="connsiteX574" fmla="*/ 126124 w 153205"/>
                <a:gd name="connsiteY574" fmla="*/ 120015 h 182880"/>
                <a:gd name="connsiteX575" fmla="*/ 128030 w 153205"/>
                <a:gd name="connsiteY575" fmla="*/ 120968 h 182880"/>
                <a:gd name="connsiteX576" fmla="*/ 128030 w 153205"/>
                <a:gd name="connsiteY576" fmla="*/ 127635 h 182880"/>
                <a:gd name="connsiteX577" fmla="*/ 127077 w 153205"/>
                <a:gd name="connsiteY577" fmla="*/ 128588 h 182880"/>
                <a:gd name="connsiteX578" fmla="*/ 125172 w 153205"/>
                <a:gd name="connsiteY578" fmla="*/ 128588 h 182880"/>
                <a:gd name="connsiteX579" fmla="*/ 120409 w 153205"/>
                <a:gd name="connsiteY579" fmla="*/ 123825 h 182880"/>
                <a:gd name="connsiteX580" fmla="*/ 121362 w 153205"/>
                <a:gd name="connsiteY580" fmla="*/ 128588 h 182880"/>
                <a:gd name="connsiteX581" fmla="*/ 120409 w 153205"/>
                <a:gd name="connsiteY581" fmla="*/ 130493 h 182880"/>
                <a:gd name="connsiteX582" fmla="*/ 118505 w 153205"/>
                <a:gd name="connsiteY582" fmla="*/ 132398 h 182880"/>
                <a:gd name="connsiteX583" fmla="*/ 117552 w 153205"/>
                <a:gd name="connsiteY583" fmla="*/ 137160 h 182880"/>
                <a:gd name="connsiteX584" fmla="*/ 114695 w 153205"/>
                <a:gd name="connsiteY584" fmla="*/ 138113 h 182880"/>
                <a:gd name="connsiteX585" fmla="*/ 112790 w 153205"/>
                <a:gd name="connsiteY585" fmla="*/ 140970 h 182880"/>
                <a:gd name="connsiteX586" fmla="*/ 115647 w 153205"/>
                <a:gd name="connsiteY586" fmla="*/ 141923 h 182880"/>
                <a:gd name="connsiteX587" fmla="*/ 118505 w 153205"/>
                <a:gd name="connsiteY587" fmla="*/ 140970 h 182880"/>
                <a:gd name="connsiteX588" fmla="*/ 117552 w 153205"/>
                <a:gd name="connsiteY588" fmla="*/ 142875 h 182880"/>
                <a:gd name="connsiteX589" fmla="*/ 120409 w 153205"/>
                <a:gd name="connsiteY589" fmla="*/ 146685 h 182880"/>
                <a:gd name="connsiteX590" fmla="*/ 121362 w 153205"/>
                <a:gd name="connsiteY590" fmla="*/ 145733 h 182880"/>
                <a:gd name="connsiteX591" fmla="*/ 121362 w 153205"/>
                <a:gd name="connsiteY591" fmla="*/ 145733 h 182880"/>
                <a:gd name="connsiteX592" fmla="*/ 118505 w 153205"/>
                <a:gd name="connsiteY592" fmla="*/ 140970 h 182880"/>
                <a:gd name="connsiteX593" fmla="*/ 117552 w 153205"/>
                <a:gd name="connsiteY593" fmla="*/ 138113 h 182880"/>
                <a:gd name="connsiteX594" fmla="*/ 122315 w 153205"/>
                <a:gd name="connsiteY594" fmla="*/ 137160 h 182880"/>
                <a:gd name="connsiteX595" fmla="*/ 126124 w 153205"/>
                <a:gd name="connsiteY595" fmla="*/ 139065 h 182880"/>
                <a:gd name="connsiteX596" fmla="*/ 128030 w 153205"/>
                <a:gd name="connsiteY596" fmla="*/ 139065 h 182880"/>
                <a:gd name="connsiteX597" fmla="*/ 128030 w 153205"/>
                <a:gd name="connsiteY597" fmla="*/ 137160 h 182880"/>
                <a:gd name="connsiteX598" fmla="*/ 128982 w 153205"/>
                <a:gd name="connsiteY598" fmla="*/ 130493 h 182880"/>
                <a:gd name="connsiteX599" fmla="*/ 129934 w 153205"/>
                <a:gd name="connsiteY599" fmla="*/ 128588 h 182880"/>
                <a:gd name="connsiteX600" fmla="*/ 130887 w 153205"/>
                <a:gd name="connsiteY600" fmla="*/ 129540 h 182880"/>
                <a:gd name="connsiteX601" fmla="*/ 133745 w 153205"/>
                <a:gd name="connsiteY601" fmla="*/ 131445 h 182880"/>
                <a:gd name="connsiteX602" fmla="*/ 134697 w 153205"/>
                <a:gd name="connsiteY602" fmla="*/ 132398 h 182880"/>
                <a:gd name="connsiteX603" fmla="*/ 134697 w 153205"/>
                <a:gd name="connsiteY603" fmla="*/ 135255 h 182880"/>
                <a:gd name="connsiteX604" fmla="*/ 134697 w 153205"/>
                <a:gd name="connsiteY604" fmla="*/ 129540 h 182880"/>
                <a:gd name="connsiteX605" fmla="*/ 133745 w 153205"/>
                <a:gd name="connsiteY605" fmla="*/ 125730 h 182880"/>
                <a:gd name="connsiteX606" fmla="*/ 134697 w 153205"/>
                <a:gd name="connsiteY606" fmla="*/ 121920 h 182880"/>
                <a:gd name="connsiteX607" fmla="*/ 136602 w 153205"/>
                <a:gd name="connsiteY607" fmla="*/ 118110 h 182880"/>
                <a:gd name="connsiteX608" fmla="*/ 140412 w 153205"/>
                <a:gd name="connsiteY608" fmla="*/ 120968 h 182880"/>
                <a:gd name="connsiteX609" fmla="*/ 142317 w 153205"/>
                <a:gd name="connsiteY609" fmla="*/ 121920 h 182880"/>
                <a:gd name="connsiteX610" fmla="*/ 143270 w 153205"/>
                <a:gd name="connsiteY610" fmla="*/ 118110 h 182880"/>
                <a:gd name="connsiteX611" fmla="*/ 118505 w 153205"/>
                <a:gd name="connsiteY611" fmla="*/ 72390 h 182880"/>
                <a:gd name="connsiteX612" fmla="*/ 116599 w 153205"/>
                <a:gd name="connsiteY612" fmla="*/ 74295 h 182880"/>
                <a:gd name="connsiteX613" fmla="*/ 115647 w 153205"/>
                <a:gd name="connsiteY613" fmla="*/ 72390 h 182880"/>
                <a:gd name="connsiteX614" fmla="*/ 117552 w 153205"/>
                <a:gd name="connsiteY614" fmla="*/ 70485 h 182880"/>
                <a:gd name="connsiteX615" fmla="*/ 118505 w 153205"/>
                <a:gd name="connsiteY615" fmla="*/ 72390 h 182880"/>
                <a:gd name="connsiteX616" fmla="*/ 115647 w 153205"/>
                <a:gd name="connsiteY616" fmla="*/ 33338 h 182880"/>
                <a:gd name="connsiteX617" fmla="*/ 116599 w 153205"/>
                <a:gd name="connsiteY617" fmla="*/ 34290 h 182880"/>
                <a:gd name="connsiteX618" fmla="*/ 117552 w 153205"/>
                <a:gd name="connsiteY618" fmla="*/ 33338 h 182880"/>
                <a:gd name="connsiteX619" fmla="*/ 116599 w 153205"/>
                <a:gd name="connsiteY619" fmla="*/ 32385 h 182880"/>
                <a:gd name="connsiteX620" fmla="*/ 115647 w 153205"/>
                <a:gd name="connsiteY620" fmla="*/ 33338 h 182880"/>
                <a:gd name="connsiteX621" fmla="*/ 118505 w 153205"/>
                <a:gd name="connsiteY621" fmla="*/ 101918 h 182880"/>
                <a:gd name="connsiteX622" fmla="*/ 116599 w 153205"/>
                <a:gd name="connsiteY622" fmla="*/ 98108 h 182880"/>
                <a:gd name="connsiteX623" fmla="*/ 115647 w 153205"/>
                <a:gd name="connsiteY623" fmla="*/ 100013 h 182880"/>
                <a:gd name="connsiteX624" fmla="*/ 118505 w 153205"/>
                <a:gd name="connsiteY624" fmla="*/ 101918 h 182880"/>
                <a:gd name="connsiteX625" fmla="*/ 118505 w 153205"/>
                <a:gd name="connsiteY625" fmla="*/ 101918 h 182880"/>
                <a:gd name="connsiteX626" fmla="*/ 117552 w 153205"/>
                <a:gd name="connsiteY626" fmla="*/ 54293 h 182880"/>
                <a:gd name="connsiteX627" fmla="*/ 118505 w 153205"/>
                <a:gd name="connsiteY627" fmla="*/ 53340 h 182880"/>
                <a:gd name="connsiteX628" fmla="*/ 117552 w 153205"/>
                <a:gd name="connsiteY628" fmla="*/ 52388 h 182880"/>
                <a:gd name="connsiteX629" fmla="*/ 117552 w 153205"/>
                <a:gd name="connsiteY629" fmla="*/ 54293 h 182880"/>
                <a:gd name="connsiteX630" fmla="*/ 117552 w 153205"/>
                <a:gd name="connsiteY630" fmla="*/ 54293 h 182880"/>
                <a:gd name="connsiteX631" fmla="*/ 117552 w 153205"/>
                <a:gd name="connsiteY631" fmla="*/ 40005 h 182880"/>
                <a:gd name="connsiteX632" fmla="*/ 117552 w 153205"/>
                <a:gd name="connsiteY632" fmla="*/ 40005 h 182880"/>
                <a:gd name="connsiteX633" fmla="*/ 118505 w 153205"/>
                <a:gd name="connsiteY633" fmla="*/ 41910 h 182880"/>
                <a:gd name="connsiteX634" fmla="*/ 118505 w 153205"/>
                <a:gd name="connsiteY634" fmla="*/ 40958 h 182880"/>
                <a:gd name="connsiteX635" fmla="*/ 117552 w 153205"/>
                <a:gd name="connsiteY635" fmla="*/ 40005 h 182880"/>
                <a:gd name="connsiteX636" fmla="*/ 118505 w 153205"/>
                <a:gd name="connsiteY636" fmla="*/ 107633 h 182880"/>
                <a:gd name="connsiteX637" fmla="*/ 117552 w 153205"/>
                <a:gd name="connsiteY637" fmla="*/ 108585 h 182880"/>
                <a:gd name="connsiteX638" fmla="*/ 118505 w 153205"/>
                <a:gd name="connsiteY638" fmla="*/ 109538 h 182880"/>
                <a:gd name="connsiteX639" fmla="*/ 119457 w 153205"/>
                <a:gd name="connsiteY639" fmla="*/ 108585 h 182880"/>
                <a:gd name="connsiteX640" fmla="*/ 118505 w 153205"/>
                <a:gd name="connsiteY640" fmla="*/ 107633 h 182880"/>
                <a:gd name="connsiteX641" fmla="*/ 118505 w 153205"/>
                <a:gd name="connsiteY641" fmla="*/ 148590 h 182880"/>
                <a:gd name="connsiteX642" fmla="*/ 118505 w 153205"/>
                <a:gd name="connsiteY642" fmla="*/ 148590 h 182880"/>
                <a:gd name="connsiteX643" fmla="*/ 117552 w 153205"/>
                <a:gd name="connsiteY643" fmla="*/ 148590 h 182880"/>
                <a:gd name="connsiteX644" fmla="*/ 118505 w 153205"/>
                <a:gd name="connsiteY644" fmla="*/ 148590 h 182880"/>
                <a:gd name="connsiteX645" fmla="*/ 118505 w 153205"/>
                <a:gd name="connsiteY645" fmla="*/ 148590 h 182880"/>
                <a:gd name="connsiteX646" fmla="*/ 120409 w 153205"/>
                <a:gd name="connsiteY646" fmla="*/ 117158 h 182880"/>
                <a:gd name="connsiteX647" fmla="*/ 120409 w 153205"/>
                <a:gd name="connsiteY647" fmla="*/ 117158 h 182880"/>
                <a:gd name="connsiteX648" fmla="*/ 118505 w 153205"/>
                <a:gd name="connsiteY648" fmla="*/ 117158 h 182880"/>
                <a:gd name="connsiteX649" fmla="*/ 120409 w 153205"/>
                <a:gd name="connsiteY649" fmla="*/ 117158 h 182880"/>
                <a:gd name="connsiteX650" fmla="*/ 120409 w 153205"/>
                <a:gd name="connsiteY650" fmla="*/ 117158 h 182880"/>
                <a:gd name="connsiteX651" fmla="*/ 120409 w 153205"/>
                <a:gd name="connsiteY651" fmla="*/ 61913 h 182880"/>
                <a:gd name="connsiteX652" fmla="*/ 122315 w 153205"/>
                <a:gd name="connsiteY652" fmla="*/ 62865 h 182880"/>
                <a:gd name="connsiteX653" fmla="*/ 120409 w 153205"/>
                <a:gd name="connsiteY653" fmla="*/ 64770 h 182880"/>
                <a:gd name="connsiteX654" fmla="*/ 118505 w 153205"/>
                <a:gd name="connsiteY654" fmla="*/ 63818 h 182880"/>
                <a:gd name="connsiteX655" fmla="*/ 120409 w 153205"/>
                <a:gd name="connsiteY655" fmla="*/ 61913 h 182880"/>
                <a:gd name="connsiteX656" fmla="*/ 124220 w 153205"/>
                <a:gd name="connsiteY656" fmla="*/ 71438 h 182880"/>
                <a:gd name="connsiteX657" fmla="*/ 129934 w 153205"/>
                <a:gd name="connsiteY657" fmla="*/ 69533 h 182880"/>
                <a:gd name="connsiteX658" fmla="*/ 133745 w 153205"/>
                <a:gd name="connsiteY658" fmla="*/ 70485 h 182880"/>
                <a:gd name="connsiteX659" fmla="*/ 134697 w 153205"/>
                <a:gd name="connsiteY659" fmla="*/ 73343 h 182880"/>
                <a:gd name="connsiteX660" fmla="*/ 133745 w 153205"/>
                <a:gd name="connsiteY660" fmla="*/ 74295 h 182880"/>
                <a:gd name="connsiteX661" fmla="*/ 128030 w 153205"/>
                <a:gd name="connsiteY661" fmla="*/ 73343 h 182880"/>
                <a:gd name="connsiteX662" fmla="*/ 124220 w 153205"/>
                <a:gd name="connsiteY662" fmla="*/ 73343 h 182880"/>
                <a:gd name="connsiteX663" fmla="*/ 124220 w 153205"/>
                <a:gd name="connsiteY663" fmla="*/ 71438 h 182880"/>
                <a:gd name="connsiteX664" fmla="*/ 125172 w 153205"/>
                <a:gd name="connsiteY664" fmla="*/ 147638 h 182880"/>
                <a:gd name="connsiteX665" fmla="*/ 125172 w 153205"/>
                <a:gd name="connsiteY665" fmla="*/ 147638 h 182880"/>
                <a:gd name="connsiteX666" fmla="*/ 123267 w 153205"/>
                <a:gd name="connsiteY666" fmla="*/ 147638 h 182880"/>
                <a:gd name="connsiteX667" fmla="*/ 124220 w 153205"/>
                <a:gd name="connsiteY667" fmla="*/ 148590 h 182880"/>
                <a:gd name="connsiteX668" fmla="*/ 125172 w 153205"/>
                <a:gd name="connsiteY668" fmla="*/ 147638 h 182880"/>
                <a:gd name="connsiteX669" fmla="*/ 125172 w 153205"/>
                <a:gd name="connsiteY669" fmla="*/ 131445 h 182880"/>
                <a:gd name="connsiteX670" fmla="*/ 124220 w 153205"/>
                <a:gd name="connsiteY670" fmla="*/ 132398 h 182880"/>
                <a:gd name="connsiteX671" fmla="*/ 123267 w 153205"/>
                <a:gd name="connsiteY671" fmla="*/ 131445 h 182880"/>
                <a:gd name="connsiteX672" fmla="*/ 125172 w 153205"/>
                <a:gd name="connsiteY672" fmla="*/ 131445 h 182880"/>
                <a:gd name="connsiteX673" fmla="*/ 125172 w 153205"/>
                <a:gd name="connsiteY673" fmla="*/ 131445 h 182880"/>
                <a:gd name="connsiteX674" fmla="*/ 124220 w 153205"/>
                <a:gd name="connsiteY674" fmla="*/ 137160 h 182880"/>
                <a:gd name="connsiteX675" fmla="*/ 125172 w 153205"/>
                <a:gd name="connsiteY675" fmla="*/ 136208 h 182880"/>
                <a:gd name="connsiteX676" fmla="*/ 124220 w 153205"/>
                <a:gd name="connsiteY676" fmla="*/ 135255 h 182880"/>
                <a:gd name="connsiteX677" fmla="*/ 123267 w 153205"/>
                <a:gd name="connsiteY677" fmla="*/ 136208 h 182880"/>
                <a:gd name="connsiteX678" fmla="*/ 124220 w 153205"/>
                <a:gd name="connsiteY678" fmla="*/ 137160 h 182880"/>
                <a:gd name="connsiteX679" fmla="*/ 129934 w 153205"/>
                <a:gd name="connsiteY679" fmla="*/ 140018 h 182880"/>
                <a:gd name="connsiteX680" fmla="*/ 125172 w 153205"/>
                <a:gd name="connsiteY680" fmla="*/ 140018 h 182880"/>
                <a:gd name="connsiteX681" fmla="*/ 124220 w 153205"/>
                <a:gd name="connsiteY681" fmla="*/ 140970 h 182880"/>
                <a:gd name="connsiteX682" fmla="*/ 125172 w 153205"/>
                <a:gd name="connsiteY682" fmla="*/ 140970 h 182880"/>
                <a:gd name="connsiteX683" fmla="*/ 129934 w 153205"/>
                <a:gd name="connsiteY683" fmla="*/ 140018 h 182880"/>
                <a:gd name="connsiteX684" fmla="*/ 129934 w 153205"/>
                <a:gd name="connsiteY684" fmla="*/ 140018 h 182880"/>
                <a:gd name="connsiteX685" fmla="*/ 125172 w 153205"/>
                <a:gd name="connsiteY685" fmla="*/ 39053 h 182880"/>
                <a:gd name="connsiteX686" fmla="*/ 125172 w 153205"/>
                <a:gd name="connsiteY686" fmla="*/ 39053 h 182880"/>
                <a:gd name="connsiteX687" fmla="*/ 126124 w 153205"/>
                <a:gd name="connsiteY687" fmla="*/ 39053 h 182880"/>
                <a:gd name="connsiteX688" fmla="*/ 125172 w 153205"/>
                <a:gd name="connsiteY688" fmla="*/ 39053 h 182880"/>
                <a:gd name="connsiteX689" fmla="*/ 125172 w 153205"/>
                <a:gd name="connsiteY689" fmla="*/ 39053 h 182880"/>
                <a:gd name="connsiteX690" fmla="*/ 126124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4 w 153205"/>
                <a:gd name="connsiteY694" fmla="*/ 100013 h 182880"/>
                <a:gd name="connsiteX695" fmla="*/ 128030 w 153205"/>
                <a:gd name="connsiteY695" fmla="*/ 108585 h 182880"/>
                <a:gd name="connsiteX696" fmla="*/ 128030 w 153205"/>
                <a:gd name="connsiteY696" fmla="*/ 108585 h 182880"/>
                <a:gd name="connsiteX697" fmla="*/ 126124 w 153205"/>
                <a:gd name="connsiteY697" fmla="*/ 106680 h 182880"/>
                <a:gd name="connsiteX698" fmla="*/ 128030 w 153205"/>
                <a:gd name="connsiteY698" fmla="*/ 108585 h 182880"/>
                <a:gd name="connsiteX699" fmla="*/ 128030 w 153205"/>
                <a:gd name="connsiteY699" fmla="*/ 108585 h 182880"/>
                <a:gd name="connsiteX700" fmla="*/ 127077 w 153205"/>
                <a:gd name="connsiteY700" fmla="*/ 54293 h 182880"/>
                <a:gd name="connsiteX701" fmla="*/ 127077 w 153205"/>
                <a:gd name="connsiteY701" fmla="*/ 54293 h 182880"/>
                <a:gd name="connsiteX702" fmla="*/ 127077 w 153205"/>
                <a:gd name="connsiteY702" fmla="*/ 56198 h 182880"/>
                <a:gd name="connsiteX703" fmla="*/ 127077 w 153205"/>
                <a:gd name="connsiteY703" fmla="*/ 54293 h 182880"/>
                <a:gd name="connsiteX704" fmla="*/ 127077 w 153205"/>
                <a:gd name="connsiteY704" fmla="*/ 54293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4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49530 h 182880"/>
                <a:gd name="connsiteX713" fmla="*/ 129934 w 153205"/>
                <a:gd name="connsiteY713" fmla="*/ 49530 h 182880"/>
                <a:gd name="connsiteX714" fmla="*/ 128030 w 153205"/>
                <a:gd name="connsiteY714" fmla="*/ 49530 h 182880"/>
                <a:gd name="connsiteX715" fmla="*/ 128030 w 153205"/>
                <a:gd name="connsiteY715" fmla="*/ 48578 h 182880"/>
                <a:gd name="connsiteX716" fmla="*/ 129934 w 153205"/>
                <a:gd name="connsiteY716" fmla="*/ 49530 h 182880"/>
                <a:gd name="connsiteX717" fmla="*/ 129934 w 153205"/>
                <a:gd name="connsiteY717" fmla="*/ 49530 h 182880"/>
                <a:gd name="connsiteX718" fmla="*/ 128982 w 153205"/>
                <a:gd name="connsiteY718" fmla="*/ 40958 h 182880"/>
                <a:gd name="connsiteX719" fmla="*/ 128982 w 153205"/>
                <a:gd name="connsiteY719" fmla="*/ 40958 h 182880"/>
                <a:gd name="connsiteX720" fmla="*/ 128982 w 153205"/>
                <a:gd name="connsiteY720" fmla="*/ 40958 h 182880"/>
                <a:gd name="connsiteX721" fmla="*/ 128982 w 153205"/>
                <a:gd name="connsiteY721" fmla="*/ 40958 h 182880"/>
                <a:gd name="connsiteX722" fmla="*/ 128982 w 153205"/>
                <a:gd name="connsiteY722" fmla="*/ 40958 h 182880"/>
                <a:gd name="connsiteX723" fmla="*/ 132792 w 153205"/>
                <a:gd name="connsiteY723" fmla="*/ 56198 h 182880"/>
                <a:gd name="connsiteX724" fmla="*/ 131840 w 153205"/>
                <a:gd name="connsiteY724" fmla="*/ 57150 h 182880"/>
                <a:gd name="connsiteX725" fmla="*/ 131840 w 153205"/>
                <a:gd name="connsiteY725" fmla="*/ 58103 h 182880"/>
                <a:gd name="connsiteX726" fmla="*/ 135649 w 153205"/>
                <a:gd name="connsiteY726" fmla="*/ 60008 h 182880"/>
                <a:gd name="connsiteX727" fmla="*/ 142317 w 153205"/>
                <a:gd name="connsiteY727" fmla="*/ 64770 h 182880"/>
                <a:gd name="connsiteX728" fmla="*/ 143270 w 153205"/>
                <a:gd name="connsiteY728" fmla="*/ 64770 h 182880"/>
                <a:gd name="connsiteX729" fmla="*/ 143270 w 153205"/>
                <a:gd name="connsiteY729" fmla="*/ 63818 h 182880"/>
                <a:gd name="connsiteX730" fmla="*/ 132792 w 153205"/>
                <a:gd name="connsiteY730" fmla="*/ 56198 h 182880"/>
                <a:gd name="connsiteX731" fmla="*/ 132792 w 153205"/>
                <a:gd name="connsiteY731" fmla="*/ 139065 h 182880"/>
                <a:gd name="connsiteX732" fmla="*/ 132792 w 153205"/>
                <a:gd name="connsiteY732" fmla="*/ 139065 h 182880"/>
                <a:gd name="connsiteX733" fmla="*/ 132792 w 153205"/>
                <a:gd name="connsiteY733" fmla="*/ 139065 h 182880"/>
                <a:gd name="connsiteX734" fmla="*/ 132792 w 153205"/>
                <a:gd name="connsiteY734" fmla="*/ 139065 h 182880"/>
                <a:gd name="connsiteX735" fmla="*/ 132792 w 153205"/>
                <a:gd name="connsiteY735" fmla="*/ 139065 h 182880"/>
                <a:gd name="connsiteX736" fmla="*/ 132792 w 153205"/>
                <a:gd name="connsiteY736" fmla="*/ 52388 h 182880"/>
                <a:gd name="connsiteX737" fmla="*/ 137555 w 153205"/>
                <a:gd name="connsiteY737" fmla="*/ 55245 h 182880"/>
                <a:gd name="connsiteX738" fmla="*/ 137555 w 153205"/>
                <a:gd name="connsiteY738" fmla="*/ 54293 h 182880"/>
                <a:gd name="connsiteX739" fmla="*/ 132792 w 153205"/>
                <a:gd name="connsiteY739" fmla="*/ 52388 h 182880"/>
                <a:gd name="connsiteX740" fmla="*/ 132792 w 153205"/>
                <a:gd name="connsiteY740" fmla="*/ 52388 h 182880"/>
                <a:gd name="connsiteX741" fmla="*/ 135649 w 153205"/>
                <a:gd name="connsiteY741" fmla="*/ 122873 h 182880"/>
                <a:gd name="connsiteX742" fmla="*/ 135649 w 153205"/>
                <a:gd name="connsiteY742" fmla="*/ 122873 h 182880"/>
                <a:gd name="connsiteX743" fmla="*/ 135649 w 153205"/>
                <a:gd name="connsiteY743" fmla="*/ 122873 h 182880"/>
                <a:gd name="connsiteX744" fmla="*/ 133745 w 153205"/>
                <a:gd name="connsiteY744" fmla="*/ 121920 h 182880"/>
                <a:gd name="connsiteX745" fmla="*/ 134697 w 153205"/>
                <a:gd name="connsiteY745" fmla="*/ 120968 h 182880"/>
                <a:gd name="connsiteX746" fmla="*/ 135649 w 153205"/>
                <a:gd name="connsiteY746" fmla="*/ 122873 h 182880"/>
                <a:gd name="connsiteX747" fmla="*/ 134697 w 153205"/>
                <a:gd name="connsiteY747" fmla="*/ 112395 h 182880"/>
                <a:gd name="connsiteX748" fmla="*/ 134697 w 153205"/>
                <a:gd name="connsiteY748" fmla="*/ 112395 h 182880"/>
                <a:gd name="connsiteX749" fmla="*/ 133745 w 153205"/>
                <a:gd name="connsiteY749" fmla="*/ 112395 h 182880"/>
                <a:gd name="connsiteX750" fmla="*/ 134697 w 153205"/>
                <a:gd name="connsiteY750" fmla="*/ 112395 h 182880"/>
                <a:gd name="connsiteX751" fmla="*/ 134697 w 153205"/>
                <a:gd name="connsiteY751" fmla="*/ 112395 h 182880"/>
                <a:gd name="connsiteX752" fmla="*/ 134697 w 153205"/>
                <a:gd name="connsiteY752" fmla="*/ 101918 h 182880"/>
                <a:gd name="connsiteX753" fmla="*/ 134697 w 153205"/>
                <a:gd name="connsiteY753" fmla="*/ 101918 h 182880"/>
                <a:gd name="connsiteX754" fmla="*/ 133745 w 153205"/>
                <a:gd name="connsiteY754" fmla="*/ 102870 h 182880"/>
                <a:gd name="connsiteX755" fmla="*/ 134697 w 153205"/>
                <a:gd name="connsiteY755" fmla="*/ 101918 h 182880"/>
                <a:gd name="connsiteX756" fmla="*/ 134697 w 153205"/>
                <a:gd name="connsiteY756" fmla="*/ 101918 h 182880"/>
                <a:gd name="connsiteX757" fmla="*/ 133745 w 153205"/>
                <a:gd name="connsiteY757" fmla="*/ 74295 h 182880"/>
                <a:gd name="connsiteX758" fmla="*/ 136602 w 153205"/>
                <a:gd name="connsiteY758" fmla="*/ 74295 h 182880"/>
                <a:gd name="connsiteX759" fmla="*/ 133745 w 153205"/>
                <a:gd name="connsiteY759" fmla="*/ 74295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2395 h 182880"/>
                <a:gd name="connsiteX765" fmla="*/ 138507 w 153205"/>
                <a:gd name="connsiteY765" fmla="*/ 112395 h 182880"/>
                <a:gd name="connsiteX766" fmla="*/ 138507 w 153205"/>
                <a:gd name="connsiteY766" fmla="*/ 114300 h 182880"/>
                <a:gd name="connsiteX767" fmla="*/ 137555 w 153205"/>
                <a:gd name="connsiteY767" fmla="*/ 113348 h 182880"/>
                <a:gd name="connsiteX768" fmla="*/ 138507 w 153205"/>
                <a:gd name="connsiteY768" fmla="*/ 112395 h 182880"/>
                <a:gd name="connsiteX769" fmla="*/ 139459 w 153205"/>
                <a:gd name="connsiteY769" fmla="*/ 91440 h 182880"/>
                <a:gd name="connsiteX770" fmla="*/ 139459 w 153205"/>
                <a:gd name="connsiteY770" fmla="*/ 91440 h 182880"/>
                <a:gd name="connsiteX771" fmla="*/ 140412 w 153205"/>
                <a:gd name="connsiteY771" fmla="*/ 93345 h 182880"/>
                <a:gd name="connsiteX772" fmla="*/ 141365 w 153205"/>
                <a:gd name="connsiteY772" fmla="*/ 92393 h 182880"/>
                <a:gd name="connsiteX773" fmla="*/ 139459 w 153205"/>
                <a:gd name="connsiteY773" fmla="*/ 91440 h 182880"/>
                <a:gd name="connsiteX774" fmla="*/ 145174 w 153205"/>
                <a:gd name="connsiteY774" fmla="*/ 84773 h 182880"/>
                <a:gd name="connsiteX775" fmla="*/ 145174 w 153205"/>
                <a:gd name="connsiteY775" fmla="*/ 84773 h 182880"/>
                <a:gd name="connsiteX776" fmla="*/ 145174 w 153205"/>
                <a:gd name="connsiteY776" fmla="*/ 84773 h 182880"/>
                <a:gd name="connsiteX777" fmla="*/ 145174 w 153205"/>
                <a:gd name="connsiteY777" fmla="*/ 84773 h 182880"/>
                <a:gd name="connsiteX778" fmla="*/ 145174 w 153205"/>
                <a:gd name="connsiteY778" fmla="*/ 84773 h 182880"/>
                <a:gd name="connsiteX779" fmla="*/ 146127 w 153205"/>
                <a:gd name="connsiteY779" fmla="*/ 93345 h 182880"/>
                <a:gd name="connsiteX780" fmla="*/ 146127 w 153205"/>
                <a:gd name="connsiteY780" fmla="*/ 93345 h 182880"/>
                <a:gd name="connsiteX781" fmla="*/ 144222 w 153205"/>
                <a:gd name="connsiteY781" fmla="*/ 94298 h 182880"/>
                <a:gd name="connsiteX782" fmla="*/ 145174 w 153205"/>
                <a:gd name="connsiteY782" fmla="*/ 95250 h 182880"/>
                <a:gd name="connsiteX783" fmla="*/ 146127 w 153205"/>
                <a:gd name="connsiteY783" fmla="*/ 933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5" y="98108"/>
                  </a:moveTo>
                  <a:cubicBezTo>
                    <a:pt x="152795" y="105728"/>
                    <a:pt x="152795" y="115253"/>
                    <a:pt x="148984" y="125730"/>
                  </a:cubicBezTo>
                  <a:cubicBezTo>
                    <a:pt x="147080" y="132398"/>
                    <a:pt x="145174" y="140018"/>
                    <a:pt x="141365" y="145733"/>
                  </a:cubicBezTo>
                  <a:cubicBezTo>
                    <a:pt x="133745" y="160020"/>
                    <a:pt x="122315" y="170498"/>
                    <a:pt x="107074" y="177165"/>
                  </a:cubicBezTo>
                  <a:cubicBezTo>
                    <a:pt x="99455" y="180023"/>
                    <a:pt x="90882" y="181928"/>
                    <a:pt x="82309" y="182880"/>
                  </a:cubicBezTo>
                  <a:cubicBezTo>
                    <a:pt x="76595" y="182880"/>
                    <a:pt x="71832" y="182880"/>
                    <a:pt x="67070" y="180975"/>
                  </a:cubicBezTo>
                  <a:cubicBezTo>
                    <a:pt x="66117" y="180975"/>
                    <a:pt x="64212" y="180023"/>
                    <a:pt x="63259" y="180023"/>
                  </a:cubicBezTo>
                  <a:cubicBezTo>
                    <a:pt x="51830" y="179070"/>
                    <a:pt x="42305" y="174308"/>
                    <a:pt x="32780" y="167640"/>
                  </a:cubicBezTo>
                  <a:cubicBezTo>
                    <a:pt x="19444" y="159068"/>
                    <a:pt x="10872" y="146685"/>
                    <a:pt x="6110" y="131445"/>
                  </a:cubicBezTo>
                  <a:cubicBezTo>
                    <a:pt x="3252" y="121920"/>
                    <a:pt x="2299" y="112395"/>
                    <a:pt x="394" y="102870"/>
                  </a:cubicBezTo>
                  <a:cubicBezTo>
                    <a:pt x="-558" y="98108"/>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499" y="0"/>
                    <a:pt x="81357" y="0"/>
                  </a:cubicBezTo>
                  <a:cubicBezTo>
                    <a:pt x="107074" y="953"/>
                    <a:pt x="127077" y="13335"/>
                    <a:pt x="139459" y="36195"/>
                  </a:cubicBezTo>
                  <a:cubicBezTo>
                    <a:pt x="149937" y="54293"/>
                    <a:pt x="154699" y="74295"/>
                    <a:pt x="152795" y="98108"/>
                  </a:cubicBezTo>
                  <a:close/>
                  <a:moveTo>
                    <a:pt x="8967" y="78105"/>
                  </a:moveTo>
                  <a:cubicBezTo>
                    <a:pt x="8967" y="78105"/>
                    <a:pt x="8967" y="79058"/>
                    <a:pt x="8967" y="78105"/>
                  </a:cubicBezTo>
                  <a:lnTo>
                    <a:pt x="14682" y="77153"/>
                  </a:lnTo>
                  <a:cubicBezTo>
                    <a:pt x="14682" y="77153"/>
                    <a:pt x="14682" y="77153"/>
                    <a:pt x="15635" y="76200"/>
                  </a:cubicBezTo>
                  <a:cubicBezTo>
                    <a:pt x="14682" y="75248"/>
                    <a:pt x="13730" y="74295"/>
                    <a:pt x="12777" y="74295"/>
                  </a:cubicBezTo>
                  <a:cubicBezTo>
                    <a:pt x="11824" y="76200"/>
                    <a:pt x="9919" y="77153"/>
                    <a:pt x="8967" y="78105"/>
                  </a:cubicBezTo>
                  <a:cubicBezTo>
                    <a:pt x="8967" y="77153"/>
                    <a:pt x="8015" y="78105"/>
                    <a:pt x="8967" y="78105"/>
                  </a:cubicBezTo>
                  <a:close/>
                  <a:moveTo>
                    <a:pt x="10872" y="97155"/>
                  </a:moveTo>
                  <a:cubicBezTo>
                    <a:pt x="10872" y="97155"/>
                    <a:pt x="10872" y="97155"/>
                    <a:pt x="10872" y="97155"/>
                  </a:cubicBezTo>
                  <a:cubicBezTo>
                    <a:pt x="8967" y="97155"/>
                    <a:pt x="8967" y="97155"/>
                    <a:pt x="8015" y="98108"/>
                  </a:cubicBezTo>
                  <a:cubicBezTo>
                    <a:pt x="8015" y="99060"/>
                    <a:pt x="8015" y="99060"/>
                    <a:pt x="8967" y="99060"/>
                  </a:cubicBezTo>
                  <a:cubicBezTo>
                    <a:pt x="9919" y="99060"/>
                    <a:pt x="10872" y="98108"/>
                    <a:pt x="10872" y="97155"/>
                  </a:cubicBezTo>
                  <a:close/>
                  <a:moveTo>
                    <a:pt x="46115" y="59055"/>
                  </a:moveTo>
                  <a:lnTo>
                    <a:pt x="46115" y="59055"/>
                  </a:lnTo>
                  <a:cubicBezTo>
                    <a:pt x="46115" y="58103"/>
                    <a:pt x="45162" y="58103"/>
                    <a:pt x="45162" y="56198"/>
                  </a:cubicBezTo>
                  <a:cubicBezTo>
                    <a:pt x="45162" y="53340"/>
                    <a:pt x="41352" y="51435"/>
                    <a:pt x="40399" y="52388"/>
                  </a:cubicBezTo>
                  <a:cubicBezTo>
                    <a:pt x="35637" y="53340"/>
                    <a:pt x="38495" y="49530"/>
                    <a:pt x="36590" y="49530"/>
                  </a:cubicBezTo>
                  <a:cubicBezTo>
                    <a:pt x="36590" y="49530"/>
                    <a:pt x="36590" y="48578"/>
                    <a:pt x="37542" y="48578"/>
                  </a:cubicBezTo>
                  <a:cubicBezTo>
                    <a:pt x="38495" y="47625"/>
                    <a:pt x="38495" y="47625"/>
                    <a:pt x="39447" y="48578"/>
                  </a:cubicBezTo>
                  <a:cubicBezTo>
                    <a:pt x="40399" y="50483"/>
                    <a:pt x="42305" y="50483"/>
                    <a:pt x="43257" y="51435"/>
                  </a:cubicBezTo>
                  <a:cubicBezTo>
                    <a:pt x="43257" y="51435"/>
                    <a:pt x="44210" y="51435"/>
                    <a:pt x="44210" y="51435"/>
                  </a:cubicBezTo>
                  <a:cubicBezTo>
                    <a:pt x="44210" y="51435"/>
                    <a:pt x="44210" y="50483"/>
                    <a:pt x="44210" y="50483"/>
                  </a:cubicBezTo>
                  <a:cubicBezTo>
                    <a:pt x="43257" y="48578"/>
                    <a:pt x="42305" y="45720"/>
                    <a:pt x="40399" y="45720"/>
                  </a:cubicBezTo>
                  <a:cubicBezTo>
                    <a:pt x="37542" y="45720"/>
                    <a:pt x="36590" y="43815"/>
                    <a:pt x="35637" y="41910"/>
                  </a:cubicBezTo>
                  <a:cubicBezTo>
                    <a:pt x="36590" y="40005"/>
                    <a:pt x="37542" y="40958"/>
                    <a:pt x="38495" y="41910"/>
                  </a:cubicBezTo>
                  <a:cubicBezTo>
                    <a:pt x="40399" y="43815"/>
                    <a:pt x="41352" y="43815"/>
                    <a:pt x="41352" y="40958"/>
                  </a:cubicBezTo>
                  <a:cubicBezTo>
                    <a:pt x="41352" y="40958"/>
                    <a:pt x="42305" y="40005"/>
                    <a:pt x="42305" y="39053"/>
                  </a:cubicBezTo>
                  <a:cubicBezTo>
                    <a:pt x="42305" y="39053"/>
                    <a:pt x="42305" y="40005"/>
                    <a:pt x="42305" y="40005"/>
                  </a:cubicBezTo>
                  <a:cubicBezTo>
                    <a:pt x="42305" y="40958"/>
                    <a:pt x="42305" y="40958"/>
                    <a:pt x="43257" y="40958"/>
                  </a:cubicBezTo>
                  <a:cubicBezTo>
                    <a:pt x="43257" y="40958"/>
                    <a:pt x="44210" y="40958"/>
                    <a:pt x="44210" y="40005"/>
                  </a:cubicBezTo>
                  <a:cubicBezTo>
                    <a:pt x="44210" y="39053"/>
                    <a:pt x="43257" y="39053"/>
                    <a:pt x="43257" y="39053"/>
                  </a:cubicBezTo>
                  <a:cubicBezTo>
                    <a:pt x="43257" y="39053"/>
                    <a:pt x="42305" y="39053"/>
                    <a:pt x="42305" y="39053"/>
                  </a:cubicBezTo>
                  <a:cubicBezTo>
                    <a:pt x="42305" y="38100"/>
                    <a:pt x="43257" y="37148"/>
                    <a:pt x="44210" y="36195"/>
                  </a:cubicBezTo>
                  <a:cubicBezTo>
                    <a:pt x="47067" y="34290"/>
                    <a:pt x="48020" y="30480"/>
                    <a:pt x="48020" y="27623"/>
                  </a:cubicBezTo>
                  <a:cubicBezTo>
                    <a:pt x="47067" y="29528"/>
                    <a:pt x="45162" y="31433"/>
                    <a:pt x="42305" y="32385"/>
                  </a:cubicBezTo>
                  <a:cubicBezTo>
                    <a:pt x="41352" y="32385"/>
                    <a:pt x="40399" y="32385"/>
                    <a:pt x="40399" y="31433"/>
                  </a:cubicBezTo>
                  <a:cubicBezTo>
                    <a:pt x="40399" y="30480"/>
                    <a:pt x="41352" y="30480"/>
                    <a:pt x="42305" y="30480"/>
                  </a:cubicBezTo>
                  <a:cubicBezTo>
                    <a:pt x="44210" y="29528"/>
                    <a:pt x="45162" y="29528"/>
                    <a:pt x="46115" y="28575"/>
                  </a:cubicBezTo>
                  <a:cubicBezTo>
                    <a:pt x="44210" y="27623"/>
                    <a:pt x="43257" y="27623"/>
                    <a:pt x="43257" y="24765"/>
                  </a:cubicBezTo>
                  <a:cubicBezTo>
                    <a:pt x="43257" y="23813"/>
                    <a:pt x="43257" y="22860"/>
                    <a:pt x="42305" y="23813"/>
                  </a:cubicBezTo>
                  <a:cubicBezTo>
                    <a:pt x="40399" y="25718"/>
                    <a:pt x="36590" y="25718"/>
                    <a:pt x="34685" y="27623"/>
                  </a:cubicBezTo>
                  <a:cubicBezTo>
                    <a:pt x="31827" y="28575"/>
                    <a:pt x="31827" y="29528"/>
                    <a:pt x="32780" y="31433"/>
                  </a:cubicBezTo>
                  <a:cubicBezTo>
                    <a:pt x="33732" y="32385"/>
                    <a:pt x="34685" y="32385"/>
                    <a:pt x="35637" y="32385"/>
                  </a:cubicBezTo>
                  <a:cubicBezTo>
                    <a:pt x="34685" y="34290"/>
                    <a:pt x="37542" y="38100"/>
                    <a:pt x="32780" y="38100"/>
                  </a:cubicBezTo>
                  <a:cubicBezTo>
                    <a:pt x="31827" y="38100"/>
                    <a:pt x="31827" y="39053"/>
                    <a:pt x="32780" y="40005"/>
                  </a:cubicBezTo>
                  <a:cubicBezTo>
                    <a:pt x="33732" y="40958"/>
                    <a:pt x="34685" y="40958"/>
                    <a:pt x="35637" y="41910"/>
                  </a:cubicBezTo>
                  <a:cubicBezTo>
                    <a:pt x="35637" y="42863"/>
                    <a:pt x="33732" y="43815"/>
                    <a:pt x="34685" y="45720"/>
                  </a:cubicBezTo>
                  <a:cubicBezTo>
                    <a:pt x="32780" y="45720"/>
                    <a:pt x="29922" y="43815"/>
                    <a:pt x="28017" y="44768"/>
                  </a:cubicBezTo>
                  <a:cubicBezTo>
                    <a:pt x="27065" y="43815"/>
                    <a:pt x="27065" y="43815"/>
                    <a:pt x="26112" y="44768"/>
                  </a:cubicBezTo>
                  <a:cubicBezTo>
                    <a:pt x="26112" y="44768"/>
                    <a:pt x="25160" y="45720"/>
                    <a:pt x="26112" y="45720"/>
                  </a:cubicBezTo>
                  <a:cubicBezTo>
                    <a:pt x="27065" y="46673"/>
                    <a:pt x="28017" y="45720"/>
                    <a:pt x="28017" y="44768"/>
                  </a:cubicBezTo>
                  <a:cubicBezTo>
                    <a:pt x="28969" y="46673"/>
                    <a:pt x="28969" y="48578"/>
                    <a:pt x="29922" y="50483"/>
                  </a:cubicBezTo>
                  <a:cubicBezTo>
                    <a:pt x="28017" y="50483"/>
                    <a:pt x="27065" y="51435"/>
                    <a:pt x="25160" y="51435"/>
                  </a:cubicBezTo>
                  <a:cubicBezTo>
                    <a:pt x="23255" y="51435"/>
                    <a:pt x="23255" y="52388"/>
                    <a:pt x="24207" y="54293"/>
                  </a:cubicBezTo>
                  <a:cubicBezTo>
                    <a:pt x="25160" y="55245"/>
                    <a:pt x="26112" y="56198"/>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49" y="58103"/>
                    <a:pt x="20397" y="60960"/>
                    <a:pt x="18492" y="60008"/>
                  </a:cubicBezTo>
                  <a:cubicBezTo>
                    <a:pt x="17540" y="60008"/>
                    <a:pt x="17540" y="60008"/>
                    <a:pt x="17540" y="60960"/>
                  </a:cubicBezTo>
                  <a:cubicBezTo>
                    <a:pt x="17540" y="62865"/>
                    <a:pt x="16587" y="64770"/>
                    <a:pt x="17540" y="66675"/>
                  </a:cubicBezTo>
                  <a:cubicBezTo>
                    <a:pt x="17540" y="67628"/>
                    <a:pt x="18492" y="68580"/>
                    <a:pt x="19444" y="69533"/>
                  </a:cubicBezTo>
                  <a:cubicBezTo>
                    <a:pt x="20397" y="69533"/>
                    <a:pt x="20397" y="69533"/>
                    <a:pt x="21349" y="68580"/>
                  </a:cubicBezTo>
                  <a:cubicBezTo>
                    <a:pt x="21349" y="67628"/>
                    <a:pt x="23255" y="66675"/>
                    <a:pt x="21349" y="64770"/>
                  </a:cubicBezTo>
                  <a:cubicBezTo>
                    <a:pt x="21349" y="64770"/>
                    <a:pt x="20397" y="63818"/>
                    <a:pt x="20397" y="63818"/>
                  </a:cubicBezTo>
                  <a:cubicBezTo>
                    <a:pt x="19444" y="62865"/>
                    <a:pt x="20397" y="61913"/>
                    <a:pt x="21349" y="61913"/>
                  </a:cubicBezTo>
                  <a:cubicBezTo>
                    <a:pt x="22302" y="61913"/>
                    <a:pt x="23255" y="60008"/>
                    <a:pt x="24207" y="60960"/>
                  </a:cubicBezTo>
                  <a:cubicBezTo>
                    <a:pt x="25160" y="60960"/>
                    <a:pt x="25160" y="66675"/>
                    <a:pt x="24207" y="67628"/>
                  </a:cubicBezTo>
                  <a:cubicBezTo>
                    <a:pt x="21349" y="68580"/>
                    <a:pt x="22302" y="70485"/>
                    <a:pt x="24207" y="71438"/>
                  </a:cubicBezTo>
                  <a:cubicBezTo>
                    <a:pt x="25160" y="73343"/>
                    <a:pt x="27065" y="74295"/>
                    <a:pt x="26112" y="77153"/>
                  </a:cubicBezTo>
                  <a:cubicBezTo>
                    <a:pt x="26112" y="76200"/>
                    <a:pt x="25160" y="75248"/>
                    <a:pt x="23255" y="74295"/>
                  </a:cubicBezTo>
                  <a:cubicBezTo>
                    <a:pt x="22302" y="74295"/>
                    <a:pt x="21349" y="73343"/>
                    <a:pt x="20397" y="73343"/>
                  </a:cubicBezTo>
                  <a:cubicBezTo>
                    <a:pt x="19444" y="74295"/>
                    <a:pt x="20397" y="75248"/>
                    <a:pt x="20397" y="76200"/>
                  </a:cubicBezTo>
                  <a:cubicBezTo>
                    <a:pt x="21349" y="77153"/>
                    <a:pt x="21349" y="79058"/>
                    <a:pt x="20397" y="80010"/>
                  </a:cubicBezTo>
                  <a:cubicBezTo>
                    <a:pt x="18492" y="81915"/>
                    <a:pt x="18492" y="85725"/>
                    <a:pt x="15635" y="86678"/>
                  </a:cubicBezTo>
                  <a:cubicBezTo>
                    <a:pt x="14682" y="86678"/>
                    <a:pt x="13730" y="86678"/>
                    <a:pt x="12777" y="87630"/>
                  </a:cubicBezTo>
                  <a:cubicBezTo>
                    <a:pt x="11824" y="87630"/>
                    <a:pt x="11824" y="88583"/>
                    <a:pt x="12777" y="89535"/>
                  </a:cubicBezTo>
                  <a:cubicBezTo>
                    <a:pt x="13730" y="90488"/>
                    <a:pt x="15635" y="91440"/>
                    <a:pt x="17540" y="90488"/>
                  </a:cubicBezTo>
                  <a:cubicBezTo>
                    <a:pt x="18492" y="89535"/>
                    <a:pt x="16587" y="88583"/>
                    <a:pt x="16587" y="87630"/>
                  </a:cubicBezTo>
                  <a:cubicBezTo>
                    <a:pt x="16587" y="87630"/>
                    <a:pt x="16587" y="86678"/>
                    <a:pt x="16587" y="86678"/>
                  </a:cubicBezTo>
                  <a:cubicBezTo>
                    <a:pt x="18492" y="86678"/>
                    <a:pt x="20397" y="87630"/>
                    <a:pt x="22302" y="86678"/>
                  </a:cubicBezTo>
                  <a:cubicBezTo>
                    <a:pt x="24207" y="86678"/>
                    <a:pt x="28017" y="85725"/>
                    <a:pt x="28969" y="88583"/>
                  </a:cubicBezTo>
                  <a:cubicBezTo>
                    <a:pt x="29922" y="89535"/>
                    <a:pt x="30874" y="89535"/>
                    <a:pt x="31827" y="89535"/>
                  </a:cubicBezTo>
                  <a:cubicBezTo>
                    <a:pt x="32780" y="89535"/>
                    <a:pt x="34685" y="89535"/>
                    <a:pt x="35637" y="90488"/>
                  </a:cubicBezTo>
                  <a:cubicBezTo>
                    <a:pt x="38495" y="92393"/>
                    <a:pt x="40399" y="91440"/>
                    <a:pt x="41352" y="89535"/>
                  </a:cubicBezTo>
                  <a:cubicBezTo>
                    <a:pt x="38495" y="88583"/>
                    <a:pt x="39447" y="89535"/>
                    <a:pt x="40399" y="86678"/>
                  </a:cubicBezTo>
                  <a:cubicBezTo>
                    <a:pt x="41352" y="86678"/>
                    <a:pt x="41352" y="85725"/>
                    <a:pt x="41352" y="84773"/>
                  </a:cubicBezTo>
                  <a:cubicBezTo>
                    <a:pt x="41352" y="83820"/>
                    <a:pt x="42305" y="83820"/>
                    <a:pt x="43257" y="82868"/>
                  </a:cubicBezTo>
                  <a:cubicBezTo>
                    <a:pt x="43257" y="83820"/>
                    <a:pt x="43257" y="84773"/>
                    <a:pt x="44210" y="84773"/>
                  </a:cubicBezTo>
                  <a:lnTo>
                    <a:pt x="44210" y="84773"/>
                  </a:lnTo>
                  <a:cubicBezTo>
                    <a:pt x="44210" y="83820"/>
                    <a:pt x="43257" y="83820"/>
                    <a:pt x="43257" y="82868"/>
                  </a:cubicBezTo>
                  <a:cubicBezTo>
                    <a:pt x="43257" y="81915"/>
                    <a:pt x="43257" y="80963"/>
                    <a:pt x="45162" y="80963"/>
                  </a:cubicBezTo>
                  <a:cubicBezTo>
                    <a:pt x="46115" y="80963"/>
                    <a:pt x="48020" y="80010"/>
                    <a:pt x="47067" y="79058"/>
                  </a:cubicBezTo>
                  <a:cubicBezTo>
                    <a:pt x="46115" y="78105"/>
                    <a:pt x="45162" y="78105"/>
                    <a:pt x="44210" y="79058"/>
                  </a:cubicBezTo>
                  <a:cubicBezTo>
                    <a:pt x="42305" y="80963"/>
                    <a:pt x="41352" y="82868"/>
                    <a:pt x="39447" y="84773"/>
                  </a:cubicBezTo>
                  <a:cubicBezTo>
                    <a:pt x="38495" y="85725"/>
                    <a:pt x="37542" y="87630"/>
                    <a:pt x="35637" y="85725"/>
                  </a:cubicBezTo>
                  <a:cubicBezTo>
                    <a:pt x="32780" y="83820"/>
                    <a:pt x="30874" y="81915"/>
                    <a:pt x="28017" y="80010"/>
                  </a:cubicBezTo>
                  <a:cubicBezTo>
                    <a:pt x="26112" y="79058"/>
                    <a:pt x="27065" y="77153"/>
                    <a:pt x="28969" y="77153"/>
                  </a:cubicBezTo>
                  <a:cubicBezTo>
                    <a:pt x="31827" y="78105"/>
                    <a:pt x="31827" y="78105"/>
                    <a:pt x="32780" y="75248"/>
                  </a:cubicBezTo>
                  <a:cubicBezTo>
                    <a:pt x="32780" y="75248"/>
                    <a:pt x="32780" y="74295"/>
                    <a:pt x="32780" y="74295"/>
                  </a:cubicBezTo>
                  <a:cubicBezTo>
                    <a:pt x="33732" y="73343"/>
                    <a:pt x="34685" y="71438"/>
                    <a:pt x="36590" y="71438"/>
                  </a:cubicBezTo>
                  <a:cubicBezTo>
                    <a:pt x="38495" y="71438"/>
                    <a:pt x="35637" y="73343"/>
                    <a:pt x="36590" y="74295"/>
                  </a:cubicBezTo>
                  <a:cubicBezTo>
                    <a:pt x="36590" y="75248"/>
                    <a:pt x="36590" y="75248"/>
                    <a:pt x="37542" y="76200"/>
                  </a:cubicBezTo>
                  <a:cubicBezTo>
                    <a:pt x="38495" y="76200"/>
                    <a:pt x="39447" y="76200"/>
                    <a:pt x="39447" y="75248"/>
                  </a:cubicBezTo>
                  <a:cubicBezTo>
                    <a:pt x="39447" y="74295"/>
                    <a:pt x="39447" y="73343"/>
                    <a:pt x="40399" y="73343"/>
                  </a:cubicBezTo>
                  <a:cubicBezTo>
                    <a:pt x="40399" y="72390"/>
                    <a:pt x="40399" y="72390"/>
                    <a:pt x="41352" y="72390"/>
                  </a:cubicBezTo>
                  <a:cubicBezTo>
                    <a:pt x="41352" y="72390"/>
                    <a:pt x="41352" y="73343"/>
                    <a:pt x="41352" y="73343"/>
                  </a:cubicBezTo>
                  <a:cubicBezTo>
                    <a:pt x="41352" y="75248"/>
                    <a:pt x="41352" y="78105"/>
                    <a:pt x="39447" y="80010"/>
                  </a:cubicBezTo>
                  <a:cubicBezTo>
                    <a:pt x="38495" y="80963"/>
                    <a:pt x="38495" y="80963"/>
                    <a:pt x="39447" y="80963"/>
                  </a:cubicBezTo>
                  <a:cubicBezTo>
                    <a:pt x="41352" y="80963"/>
                    <a:pt x="44210" y="75248"/>
                    <a:pt x="43257" y="73343"/>
                  </a:cubicBezTo>
                  <a:cubicBezTo>
                    <a:pt x="42305" y="71438"/>
                    <a:pt x="42305" y="70485"/>
                    <a:pt x="44210" y="71438"/>
                  </a:cubicBezTo>
                  <a:cubicBezTo>
                    <a:pt x="45162" y="71438"/>
                    <a:pt x="46115" y="71438"/>
                    <a:pt x="46115" y="70485"/>
                  </a:cubicBezTo>
                  <a:cubicBezTo>
                    <a:pt x="46115" y="68580"/>
                    <a:pt x="48020" y="65723"/>
                    <a:pt x="48020" y="63818"/>
                  </a:cubicBezTo>
                  <a:cubicBezTo>
                    <a:pt x="48020" y="62865"/>
                    <a:pt x="46115" y="60960"/>
                    <a:pt x="47067" y="60008"/>
                  </a:cubicBezTo>
                  <a:cubicBezTo>
                    <a:pt x="48020" y="59055"/>
                    <a:pt x="44210" y="59055"/>
                    <a:pt x="46115" y="59055"/>
                  </a:cubicBezTo>
                  <a:close/>
                  <a:moveTo>
                    <a:pt x="9919" y="68580"/>
                  </a:moveTo>
                  <a:cubicBezTo>
                    <a:pt x="9919" y="69533"/>
                    <a:pt x="9919" y="69533"/>
                    <a:pt x="9919" y="68580"/>
                  </a:cubicBezTo>
                  <a:cubicBezTo>
                    <a:pt x="11824" y="68580"/>
                    <a:pt x="11824" y="68580"/>
                    <a:pt x="11824" y="67628"/>
                  </a:cubicBezTo>
                  <a:cubicBezTo>
                    <a:pt x="11824" y="66675"/>
                    <a:pt x="10872" y="66675"/>
                    <a:pt x="10872" y="66675"/>
                  </a:cubicBezTo>
                  <a:cubicBezTo>
                    <a:pt x="9919" y="67628"/>
                    <a:pt x="8967" y="68580"/>
                    <a:pt x="9919" y="68580"/>
                  </a:cubicBezTo>
                  <a:close/>
                  <a:moveTo>
                    <a:pt x="20397" y="102870"/>
                  </a:moveTo>
                  <a:cubicBezTo>
                    <a:pt x="21349" y="102870"/>
                    <a:pt x="20397" y="100965"/>
                    <a:pt x="19444" y="100965"/>
                  </a:cubicBezTo>
                  <a:cubicBezTo>
                    <a:pt x="16587" y="100965"/>
                    <a:pt x="14682" y="100013"/>
                    <a:pt x="12777" y="99060"/>
                  </a:cubicBezTo>
                  <a:cubicBezTo>
                    <a:pt x="11824" y="99060"/>
                    <a:pt x="11824" y="100013"/>
                    <a:pt x="11824" y="100013"/>
                  </a:cubicBezTo>
                  <a:lnTo>
                    <a:pt x="11824" y="100965"/>
                  </a:lnTo>
                  <a:cubicBezTo>
                    <a:pt x="13730" y="101918"/>
                    <a:pt x="13730" y="103823"/>
                    <a:pt x="15635" y="103823"/>
                  </a:cubicBezTo>
                  <a:cubicBezTo>
                    <a:pt x="16587" y="104775"/>
                    <a:pt x="18492" y="103823"/>
                    <a:pt x="20397" y="102870"/>
                  </a:cubicBezTo>
                  <a:close/>
                  <a:moveTo>
                    <a:pt x="13730" y="93345"/>
                  </a:moveTo>
                  <a:cubicBezTo>
                    <a:pt x="13730" y="93345"/>
                    <a:pt x="14682" y="93345"/>
                    <a:pt x="14682" y="93345"/>
                  </a:cubicBezTo>
                  <a:cubicBezTo>
                    <a:pt x="15635" y="93345"/>
                    <a:pt x="15635" y="93345"/>
                    <a:pt x="15635" y="92393"/>
                  </a:cubicBezTo>
                  <a:lnTo>
                    <a:pt x="13730" y="93345"/>
                  </a:lnTo>
                  <a:cubicBezTo>
                    <a:pt x="13730" y="92393"/>
                    <a:pt x="12777" y="93345"/>
                    <a:pt x="13730" y="93345"/>
                  </a:cubicBezTo>
                  <a:close/>
                  <a:moveTo>
                    <a:pt x="17540" y="99060"/>
                  </a:moveTo>
                  <a:cubicBezTo>
                    <a:pt x="18492" y="99060"/>
                    <a:pt x="18492" y="98108"/>
                    <a:pt x="17540" y="99060"/>
                  </a:cubicBezTo>
                  <a:cubicBezTo>
                    <a:pt x="18492" y="98108"/>
                    <a:pt x="17540" y="97155"/>
                    <a:pt x="17540" y="97155"/>
                  </a:cubicBezTo>
                  <a:cubicBezTo>
                    <a:pt x="17540" y="97155"/>
                    <a:pt x="17540" y="97155"/>
                    <a:pt x="17540" y="99060"/>
                  </a:cubicBezTo>
                  <a:cubicBezTo>
                    <a:pt x="17540" y="98108"/>
                    <a:pt x="17540" y="99060"/>
                    <a:pt x="17540" y="99060"/>
                  </a:cubicBezTo>
                  <a:close/>
                  <a:moveTo>
                    <a:pt x="26112" y="93345"/>
                  </a:moveTo>
                  <a:cubicBezTo>
                    <a:pt x="26112" y="92393"/>
                    <a:pt x="27065" y="92393"/>
                    <a:pt x="26112" y="91440"/>
                  </a:cubicBezTo>
                  <a:cubicBezTo>
                    <a:pt x="26112" y="91440"/>
                    <a:pt x="25160" y="91440"/>
                    <a:pt x="24207" y="91440"/>
                  </a:cubicBezTo>
                  <a:cubicBezTo>
                    <a:pt x="22302" y="93345"/>
                    <a:pt x="20397" y="91440"/>
                    <a:pt x="19444" y="90488"/>
                  </a:cubicBezTo>
                  <a:cubicBezTo>
                    <a:pt x="19444" y="90488"/>
                    <a:pt x="18492" y="89535"/>
                    <a:pt x="18492" y="90488"/>
                  </a:cubicBezTo>
                  <a:cubicBezTo>
                    <a:pt x="17540" y="91440"/>
                    <a:pt x="18492" y="91440"/>
                    <a:pt x="18492" y="92393"/>
                  </a:cubicBezTo>
                  <a:cubicBezTo>
                    <a:pt x="20397" y="95250"/>
                    <a:pt x="24207" y="97155"/>
                    <a:pt x="23255" y="100965"/>
                  </a:cubicBezTo>
                  <a:lnTo>
                    <a:pt x="24207" y="101918"/>
                  </a:lnTo>
                  <a:cubicBezTo>
                    <a:pt x="24207" y="100013"/>
                    <a:pt x="25160" y="99060"/>
                    <a:pt x="27065" y="98108"/>
                  </a:cubicBezTo>
                  <a:cubicBezTo>
                    <a:pt x="28017" y="98108"/>
                    <a:pt x="28969" y="97155"/>
                    <a:pt x="28969" y="96203"/>
                  </a:cubicBezTo>
                  <a:cubicBezTo>
                    <a:pt x="28969" y="95250"/>
                    <a:pt x="27065" y="95250"/>
                    <a:pt x="26112" y="95250"/>
                  </a:cubicBezTo>
                  <a:cubicBezTo>
                    <a:pt x="25160" y="95250"/>
                    <a:pt x="25160" y="94298"/>
                    <a:pt x="26112" y="93345"/>
                  </a:cubicBezTo>
                  <a:close/>
                  <a:moveTo>
                    <a:pt x="19444" y="107633"/>
                  </a:moveTo>
                  <a:cubicBezTo>
                    <a:pt x="20397" y="108585"/>
                    <a:pt x="20397" y="108585"/>
                    <a:pt x="22302" y="109538"/>
                  </a:cubicBezTo>
                  <a:cubicBezTo>
                    <a:pt x="22302" y="108585"/>
                    <a:pt x="22302" y="107633"/>
                    <a:pt x="21349" y="106680"/>
                  </a:cubicBezTo>
                  <a:cubicBezTo>
                    <a:pt x="21349" y="105728"/>
                    <a:pt x="20397" y="105728"/>
                    <a:pt x="19444" y="105728"/>
                  </a:cubicBezTo>
                  <a:cubicBezTo>
                    <a:pt x="18492" y="105728"/>
                    <a:pt x="19444" y="106680"/>
                    <a:pt x="19444" y="107633"/>
                  </a:cubicBezTo>
                  <a:close/>
                  <a:moveTo>
                    <a:pt x="22302" y="116205"/>
                  </a:moveTo>
                  <a:cubicBezTo>
                    <a:pt x="23255" y="117158"/>
                    <a:pt x="23255" y="116205"/>
                    <a:pt x="22302" y="116205"/>
                  </a:cubicBezTo>
                  <a:cubicBezTo>
                    <a:pt x="23255" y="113348"/>
                    <a:pt x="21349" y="113348"/>
                    <a:pt x="20397" y="113348"/>
                  </a:cubicBezTo>
                  <a:cubicBezTo>
                    <a:pt x="19444" y="113348"/>
                    <a:pt x="19444" y="113348"/>
                    <a:pt x="19444" y="114300"/>
                  </a:cubicBezTo>
                  <a:cubicBezTo>
                    <a:pt x="20397" y="115253"/>
                    <a:pt x="21349" y="116205"/>
                    <a:pt x="22302" y="116205"/>
                  </a:cubicBezTo>
                  <a:close/>
                  <a:moveTo>
                    <a:pt x="20397" y="40958"/>
                  </a:moveTo>
                  <a:cubicBezTo>
                    <a:pt x="20397" y="40958"/>
                    <a:pt x="20397" y="40958"/>
                    <a:pt x="20397" y="40958"/>
                  </a:cubicBezTo>
                  <a:lnTo>
                    <a:pt x="20397" y="40958"/>
                  </a:lnTo>
                  <a:cubicBezTo>
                    <a:pt x="20397" y="40005"/>
                    <a:pt x="20397" y="40005"/>
                    <a:pt x="20397" y="40958"/>
                  </a:cubicBezTo>
                  <a:cubicBezTo>
                    <a:pt x="19444" y="40958"/>
                    <a:pt x="20397" y="40958"/>
                    <a:pt x="20397" y="40958"/>
                  </a:cubicBezTo>
                  <a:close/>
                  <a:moveTo>
                    <a:pt x="21349" y="131445"/>
                  </a:moveTo>
                  <a:cubicBezTo>
                    <a:pt x="22302" y="131445"/>
                    <a:pt x="22302" y="131445"/>
                    <a:pt x="22302" y="131445"/>
                  </a:cubicBezTo>
                  <a:lnTo>
                    <a:pt x="22302" y="130493"/>
                  </a:lnTo>
                  <a:cubicBezTo>
                    <a:pt x="22302" y="129540"/>
                    <a:pt x="22302" y="129540"/>
                    <a:pt x="21349" y="129540"/>
                  </a:cubicBezTo>
                  <a:cubicBezTo>
                    <a:pt x="21349" y="129540"/>
                    <a:pt x="20397" y="129540"/>
                    <a:pt x="20397" y="129540"/>
                  </a:cubicBezTo>
                  <a:cubicBezTo>
                    <a:pt x="19444" y="130493"/>
                    <a:pt x="20397" y="131445"/>
                    <a:pt x="21349" y="131445"/>
                  </a:cubicBezTo>
                  <a:close/>
                  <a:moveTo>
                    <a:pt x="20397" y="54293"/>
                  </a:moveTo>
                  <a:cubicBezTo>
                    <a:pt x="21349" y="54293"/>
                    <a:pt x="21349" y="55245"/>
                    <a:pt x="20397" y="54293"/>
                  </a:cubicBezTo>
                  <a:cubicBezTo>
                    <a:pt x="21349" y="54293"/>
                    <a:pt x="21349" y="54293"/>
                    <a:pt x="20397" y="54293"/>
                  </a:cubicBezTo>
                  <a:cubicBezTo>
                    <a:pt x="20397" y="53340"/>
                    <a:pt x="20397" y="54293"/>
                    <a:pt x="20397" y="54293"/>
                  </a:cubicBezTo>
                  <a:close/>
                  <a:moveTo>
                    <a:pt x="21349" y="120968"/>
                  </a:moveTo>
                  <a:cubicBezTo>
                    <a:pt x="21349" y="120968"/>
                    <a:pt x="21349" y="120968"/>
                    <a:pt x="21349" y="120968"/>
                  </a:cubicBezTo>
                  <a:cubicBezTo>
                    <a:pt x="20397" y="120968"/>
                    <a:pt x="20397" y="120968"/>
                    <a:pt x="21349" y="120968"/>
                  </a:cubicBezTo>
                  <a:lnTo>
                    <a:pt x="21349" y="120968"/>
                  </a:lnTo>
                  <a:cubicBezTo>
                    <a:pt x="21349" y="120968"/>
                    <a:pt x="21349" y="120968"/>
                    <a:pt x="21349" y="120968"/>
                  </a:cubicBezTo>
                  <a:close/>
                  <a:moveTo>
                    <a:pt x="22302" y="111443"/>
                  </a:moveTo>
                  <a:cubicBezTo>
                    <a:pt x="23255" y="112395"/>
                    <a:pt x="23255" y="111443"/>
                    <a:pt x="23255" y="111443"/>
                  </a:cubicBezTo>
                  <a:cubicBezTo>
                    <a:pt x="24207" y="110490"/>
                    <a:pt x="23255" y="109538"/>
                    <a:pt x="22302" y="109538"/>
                  </a:cubicBezTo>
                  <a:cubicBezTo>
                    <a:pt x="22302" y="109538"/>
                    <a:pt x="21349" y="110490"/>
                    <a:pt x="22302" y="111443"/>
                  </a:cubicBezTo>
                  <a:close/>
                  <a:moveTo>
                    <a:pt x="25160" y="133350"/>
                  </a:moveTo>
                  <a:cubicBezTo>
                    <a:pt x="25160" y="132398"/>
                    <a:pt x="23255" y="132398"/>
                    <a:pt x="22302" y="132398"/>
                  </a:cubicBezTo>
                  <a:lnTo>
                    <a:pt x="22302" y="134303"/>
                  </a:lnTo>
                  <a:cubicBezTo>
                    <a:pt x="22302" y="135255"/>
                    <a:pt x="22302" y="136208"/>
                    <a:pt x="23255" y="136208"/>
                  </a:cubicBezTo>
                  <a:cubicBezTo>
                    <a:pt x="24207" y="135255"/>
                    <a:pt x="25160" y="133350"/>
                    <a:pt x="25160" y="133350"/>
                  </a:cubicBezTo>
                  <a:close/>
                  <a:moveTo>
                    <a:pt x="25160" y="101918"/>
                  </a:moveTo>
                  <a:cubicBezTo>
                    <a:pt x="24207" y="101918"/>
                    <a:pt x="23255" y="101918"/>
                    <a:pt x="23255" y="103823"/>
                  </a:cubicBezTo>
                  <a:cubicBezTo>
                    <a:pt x="23255" y="103823"/>
                    <a:pt x="23255" y="103823"/>
                    <a:pt x="24207" y="103823"/>
                  </a:cubicBezTo>
                  <a:cubicBezTo>
                    <a:pt x="25160" y="103823"/>
                    <a:pt x="25160" y="102870"/>
                    <a:pt x="25160" y="101918"/>
                  </a:cubicBezTo>
                  <a:close/>
                  <a:moveTo>
                    <a:pt x="26112" y="60008"/>
                  </a:moveTo>
                  <a:cubicBezTo>
                    <a:pt x="26112" y="60008"/>
                    <a:pt x="27065" y="60008"/>
                    <a:pt x="27065" y="60008"/>
                  </a:cubicBezTo>
                  <a:cubicBezTo>
                    <a:pt x="27065" y="60960"/>
                    <a:pt x="27065" y="60960"/>
                    <a:pt x="26112" y="60008"/>
                  </a:cubicBezTo>
                  <a:cubicBezTo>
                    <a:pt x="26112" y="60960"/>
                    <a:pt x="26112" y="60960"/>
                    <a:pt x="26112" y="60008"/>
                  </a:cubicBezTo>
                  <a:cubicBezTo>
                    <a:pt x="25160" y="60960"/>
                    <a:pt x="25160" y="60008"/>
                    <a:pt x="26112" y="60008"/>
                  </a:cubicBezTo>
                  <a:close/>
                  <a:moveTo>
                    <a:pt x="27065" y="65723"/>
                  </a:moveTo>
                  <a:cubicBezTo>
                    <a:pt x="27065" y="65723"/>
                    <a:pt x="27065" y="65723"/>
                    <a:pt x="27065" y="65723"/>
                  </a:cubicBezTo>
                  <a:cubicBezTo>
                    <a:pt x="27065" y="66675"/>
                    <a:pt x="27065" y="66675"/>
                    <a:pt x="26112" y="66675"/>
                  </a:cubicBezTo>
                  <a:cubicBezTo>
                    <a:pt x="26112" y="66675"/>
                    <a:pt x="25160" y="66675"/>
                    <a:pt x="26112" y="65723"/>
                  </a:cubicBezTo>
                  <a:cubicBezTo>
                    <a:pt x="26112" y="65723"/>
                    <a:pt x="26112" y="65723"/>
                    <a:pt x="27065" y="65723"/>
                  </a:cubicBezTo>
                  <a:close/>
                  <a:moveTo>
                    <a:pt x="28017" y="101918"/>
                  </a:moveTo>
                  <a:cubicBezTo>
                    <a:pt x="28017" y="100965"/>
                    <a:pt x="27065" y="101918"/>
                    <a:pt x="26112" y="101918"/>
                  </a:cubicBezTo>
                  <a:lnTo>
                    <a:pt x="25160" y="101918"/>
                  </a:lnTo>
                  <a:lnTo>
                    <a:pt x="25160" y="102870"/>
                  </a:lnTo>
                  <a:lnTo>
                    <a:pt x="26112" y="102870"/>
                  </a:lnTo>
                  <a:cubicBezTo>
                    <a:pt x="27065" y="101918"/>
                    <a:pt x="28017" y="102870"/>
                    <a:pt x="28017" y="101918"/>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3"/>
                  </a:moveTo>
                  <a:cubicBezTo>
                    <a:pt x="26112" y="28575"/>
                    <a:pt x="26112" y="28575"/>
                    <a:pt x="26112" y="27623"/>
                  </a:cubicBezTo>
                  <a:cubicBezTo>
                    <a:pt x="28017" y="28575"/>
                    <a:pt x="28017" y="28575"/>
                    <a:pt x="28017" y="27623"/>
                  </a:cubicBezTo>
                  <a:cubicBezTo>
                    <a:pt x="28017" y="27623"/>
                    <a:pt x="28017" y="26670"/>
                    <a:pt x="28017" y="26670"/>
                  </a:cubicBezTo>
                  <a:cubicBezTo>
                    <a:pt x="27065" y="26670"/>
                    <a:pt x="26112" y="27623"/>
                    <a:pt x="26112" y="27623"/>
                  </a:cubicBezTo>
                  <a:close/>
                  <a:moveTo>
                    <a:pt x="27065" y="37148"/>
                  </a:moveTo>
                  <a:cubicBezTo>
                    <a:pt x="27065" y="37148"/>
                    <a:pt x="27065" y="37148"/>
                    <a:pt x="27065" y="37148"/>
                  </a:cubicBezTo>
                  <a:cubicBezTo>
                    <a:pt x="26112" y="37148"/>
                    <a:pt x="27065" y="38100"/>
                    <a:pt x="27065" y="37148"/>
                  </a:cubicBezTo>
                  <a:cubicBezTo>
                    <a:pt x="27065" y="38100"/>
                    <a:pt x="27065" y="37148"/>
                    <a:pt x="27065" y="37148"/>
                  </a:cubicBezTo>
                  <a:cubicBezTo>
                    <a:pt x="27065" y="37148"/>
                    <a:pt x="27065" y="37148"/>
                    <a:pt x="27065" y="37148"/>
                  </a:cubicBezTo>
                  <a:close/>
                  <a:moveTo>
                    <a:pt x="28017" y="120968"/>
                  </a:moveTo>
                  <a:cubicBezTo>
                    <a:pt x="28017" y="120968"/>
                    <a:pt x="28017" y="120968"/>
                    <a:pt x="28017" y="120968"/>
                  </a:cubicBezTo>
                  <a:cubicBezTo>
                    <a:pt x="28017" y="120968"/>
                    <a:pt x="28017" y="120968"/>
                    <a:pt x="28017" y="120968"/>
                  </a:cubicBezTo>
                  <a:lnTo>
                    <a:pt x="28017" y="120968"/>
                  </a:lnTo>
                  <a:cubicBezTo>
                    <a:pt x="27065" y="120968"/>
                    <a:pt x="27065" y="120968"/>
                    <a:pt x="28017" y="120968"/>
                  </a:cubicBezTo>
                  <a:close/>
                  <a:moveTo>
                    <a:pt x="28017" y="112395"/>
                  </a:moveTo>
                  <a:cubicBezTo>
                    <a:pt x="27065" y="112395"/>
                    <a:pt x="27065" y="112395"/>
                    <a:pt x="28017" y="112395"/>
                  </a:cubicBezTo>
                  <a:cubicBezTo>
                    <a:pt x="27065" y="113348"/>
                    <a:pt x="27065" y="114300"/>
                    <a:pt x="28017" y="115253"/>
                  </a:cubicBezTo>
                  <a:cubicBezTo>
                    <a:pt x="28017" y="115253"/>
                    <a:pt x="28969" y="115253"/>
                    <a:pt x="28969" y="114300"/>
                  </a:cubicBezTo>
                  <a:cubicBezTo>
                    <a:pt x="28969" y="113348"/>
                    <a:pt x="28969" y="113348"/>
                    <a:pt x="28017" y="112395"/>
                  </a:cubicBezTo>
                  <a:close/>
                  <a:moveTo>
                    <a:pt x="28969" y="123825"/>
                  </a:moveTo>
                  <a:cubicBezTo>
                    <a:pt x="28017" y="123825"/>
                    <a:pt x="28017" y="123825"/>
                    <a:pt x="28969" y="123825"/>
                  </a:cubicBezTo>
                  <a:cubicBezTo>
                    <a:pt x="28017" y="123825"/>
                    <a:pt x="28017" y="123825"/>
                    <a:pt x="28017" y="123825"/>
                  </a:cubicBezTo>
                  <a:cubicBezTo>
                    <a:pt x="27065" y="123825"/>
                    <a:pt x="28017" y="123825"/>
                    <a:pt x="28969" y="123825"/>
                  </a:cubicBezTo>
                  <a:cubicBezTo>
                    <a:pt x="28017" y="123825"/>
                    <a:pt x="28017" y="123825"/>
                    <a:pt x="28969" y="123825"/>
                  </a:cubicBezTo>
                  <a:close/>
                  <a:moveTo>
                    <a:pt x="30874" y="55245"/>
                  </a:moveTo>
                  <a:cubicBezTo>
                    <a:pt x="29922" y="55245"/>
                    <a:pt x="28017" y="55245"/>
                    <a:pt x="27065" y="53340"/>
                  </a:cubicBezTo>
                  <a:cubicBezTo>
                    <a:pt x="27065" y="53340"/>
                    <a:pt x="27065" y="52388"/>
                    <a:pt x="28017" y="52388"/>
                  </a:cubicBezTo>
                  <a:cubicBezTo>
                    <a:pt x="29922" y="52388"/>
                    <a:pt x="30874" y="53340"/>
                    <a:pt x="30874" y="55245"/>
                  </a:cubicBezTo>
                  <a:cubicBezTo>
                    <a:pt x="32780" y="55245"/>
                    <a:pt x="31827" y="55245"/>
                    <a:pt x="30874" y="55245"/>
                  </a:cubicBezTo>
                  <a:close/>
                  <a:moveTo>
                    <a:pt x="31827" y="106680"/>
                  </a:moveTo>
                  <a:cubicBezTo>
                    <a:pt x="32780" y="106680"/>
                    <a:pt x="32780" y="106680"/>
                    <a:pt x="32780" y="105728"/>
                  </a:cubicBezTo>
                  <a:cubicBezTo>
                    <a:pt x="32780" y="104775"/>
                    <a:pt x="31827" y="103823"/>
                    <a:pt x="30874" y="103823"/>
                  </a:cubicBezTo>
                  <a:cubicBezTo>
                    <a:pt x="28969" y="102870"/>
                    <a:pt x="28017" y="103823"/>
                    <a:pt x="27065" y="104775"/>
                  </a:cubicBezTo>
                  <a:cubicBezTo>
                    <a:pt x="27065" y="105728"/>
                    <a:pt x="27065" y="105728"/>
                    <a:pt x="27065" y="105728"/>
                  </a:cubicBezTo>
                  <a:cubicBezTo>
                    <a:pt x="28017" y="106680"/>
                    <a:pt x="28017" y="104775"/>
                    <a:pt x="28969" y="104775"/>
                  </a:cubicBezTo>
                  <a:cubicBezTo>
                    <a:pt x="30874" y="106680"/>
                    <a:pt x="31827" y="106680"/>
                    <a:pt x="31827" y="106680"/>
                  </a:cubicBezTo>
                  <a:close/>
                  <a:moveTo>
                    <a:pt x="29922" y="79058"/>
                  </a:moveTo>
                  <a:cubicBezTo>
                    <a:pt x="28969" y="79058"/>
                    <a:pt x="28017" y="79058"/>
                    <a:pt x="28017" y="80010"/>
                  </a:cubicBezTo>
                  <a:cubicBezTo>
                    <a:pt x="28017" y="80010"/>
                    <a:pt x="28017" y="80963"/>
                    <a:pt x="28969" y="80963"/>
                  </a:cubicBezTo>
                  <a:cubicBezTo>
                    <a:pt x="29922" y="80963"/>
                    <a:pt x="30874" y="80010"/>
                    <a:pt x="29922" y="79058"/>
                  </a:cubicBezTo>
                  <a:cubicBezTo>
                    <a:pt x="30874" y="79058"/>
                    <a:pt x="30874" y="79058"/>
                    <a:pt x="29922" y="79058"/>
                  </a:cubicBezTo>
                  <a:close/>
                  <a:moveTo>
                    <a:pt x="30874"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4"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4" y="142875"/>
                    <a:pt x="29922" y="142875"/>
                    <a:pt x="30874" y="141923"/>
                  </a:cubicBezTo>
                  <a:close/>
                  <a:moveTo>
                    <a:pt x="28969" y="49530"/>
                  </a:moveTo>
                  <a:cubicBezTo>
                    <a:pt x="29922" y="48578"/>
                    <a:pt x="31827" y="47625"/>
                    <a:pt x="32780" y="47625"/>
                  </a:cubicBezTo>
                  <a:cubicBezTo>
                    <a:pt x="32780" y="50483"/>
                    <a:pt x="30874" y="49530"/>
                    <a:pt x="28969" y="49530"/>
                  </a:cubicBezTo>
                  <a:close/>
                  <a:moveTo>
                    <a:pt x="31827" y="126683"/>
                  </a:moveTo>
                  <a:cubicBezTo>
                    <a:pt x="31827" y="126683"/>
                    <a:pt x="30874" y="126683"/>
                    <a:pt x="31827" y="126683"/>
                  </a:cubicBezTo>
                  <a:cubicBezTo>
                    <a:pt x="29922" y="126683"/>
                    <a:pt x="29922" y="127635"/>
                    <a:pt x="29922" y="128588"/>
                  </a:cubicBezTo>
                  <a:cubicBezTo>
                    <a:pt x="29922" y="128588"/>
                    <a:pt x="29922" y="128588"/>
                    <a:pt x="30874" y="128588"/>
                  </a:cubicBezTo>
                  <a:cubicBezTo>
                    <a:pt x="30874" y="128588"/>
                    <a:pt x="31827" y="128588"/>
                    <a:pt x="31827" y="126683"/>
                  </a:cubicBezTo>
                  <a:close/>
                  <a:moveTo>
                    <a:pt x="39447" y="63818"/>
                  </a:moveTo>
                  <a:cubicBezTo>
                    <a:pt x="37542" y="64770"/>
                    <a:pt x="38495" y="62865"/>
                    <a:pt x="38495" y="62865"/>
                  </a:cubicBezTo>
                  <a:cubicBezTo>
                    <a:pt x="37542" y="61913"/>
                    <a:pt x="33732" y="61913"/>
                    <a:pt x="32780" y="62865"/>
                  </a:cubicBezTo>
                  <a:cubicBezTo>
                    <a:pt x="31827" y="62865"/>
                    <a:pt x="32780" y="63818"/>
                    <a:pt x="32780" y="64770"/>
                  </a:cubicBezTo>
                  <a:cubicBezTo>
                    <a:pt x="32780" y="65723"/>
                    <a:pt x="35637" y="65723"/>
                    <a:pt x="33732" y="66675"/>
                  </a:cubicBezTo>
                  <a:cubicBezTo>
                    <a:pt x="32780" y="67628"/>
                    <a:pt x="31827" y="67628"/>
                    <a:pt x="30874" y="66675"/>
                  </a:cubicBezTo>
                  <a:cubicBezTo>
                    <a:pt x="29922" y="65723"/>
                    <a:pt x="29922" y="65723"/>
                    <a:pt x="29922" y="64770"/>
                  </a:cubicBezTo>
                  <a:lnTo>
                    <a:pt x="29922" y="59055"/>
                  </a:lnTo>
                  <a:cubicBezTo>
                    <a:pt x="29922" y="58103"/>
                    <a:pt x="29922" y="58103"/>
                    <a:pt x="31827" y="58103"/>
                  </a:cubicBezTo>
                  <a:cubicBezTo>
                    <a:pt x="32780" y="60960"/>
                    <a:pt x="34685" y="60008"/>
                    <a:pt x="36590" y="58103"/>
                  </a:cubicBezTo>
                  <a:cubicBezTo>
                    <a:pt x="37542" y="57150"/>
                    <a:pt x="38495" y="58103"/>
                    <a:pt x="38495" y="59055"/>
                  </a:cubicBezTo>
                  <a:cubicBezTo>
                    <a:pt x="39447" y="60008"/>
                    <a:pt x="39447" y="61913"/>
                    <a:pt x="41352" y="62865"/>
                  </a:cubicBezTo>
                  <a:cubicBezTo>
                    <a:pt x="41352" y="62865"/>
                    <a:pt x="40399" y="63818"/>
                    <a:pt x="39447" y="63818"/>
                  </a:cubicBezTo>
                  <a:close/>
                  <a:moveTo>
                    <a:pt x="29922" y="34290"/>
                  </a:moveTo>
                  <a:cubicBezTo>
                    <a:pt x="29922" y="34290"/>
                    <a:pt x="29922" y="35243"/>
                    <a:pt x="29922" y="34290"/>
                  </a:cubicBezTo>
                  <a:cubicBezTo>
                    <a:pt x="29922" y="35243"/>
                    <a:pt x="30874" y="34290"/>
                    <a:pt x="29922" y="34290"/>
                  </a:cubicBezTo>
                  <a:cubicBezTo>
                    <a:pt x="29922" y="34290"/>
                    <a:pt x="29922" y="34290"/>
                    <a:pt x="29922" y="34290"/>
                  </a:cubicBezTo>
                  <a:cubicBezTo>
                    <a:pt x="29922" y="34290"/>
                    <a:pt x="29922" y="34290"/>
                    <a:pt x="29922" y="34290"/>
                  </a:cubicBezTo>
                  <a:close/>
                  <a:moveTo>
                    <a:pt x="39447" y="96203"/>
                  </a:moveTo>
                  <a:cubicBezTo>
                    <a:pt x="39447" y="96203"/>
                    <a:pt x="37542" y="96203"/>
                    <a:pt x="36590" y="97155"/>
                  </a:cubicBezTo>
                  <a:cubicBezTo>
                    <a:pt x="36590" y="98108"/>
                    <a:pt x="36590" y="98108"/>
                    <a:pt x="36590" y="99060"/>
                  </a:cubicBezTo>
                  <a:cubicBezTo>
                    <a:pt x="36590" y="100013"/>
                    <a:pt x="35637" y="100965"/>
                    <a:pt x="34685" y="100965"/>
                  </a:cubicBezTo>
                  <a:cubicBezTo>
                    <a:pt x="33732" y="100965"/>
                    <a:pt x="33732" y="100013"/>
                    <a:pt x="33732" y="99060"/>
                  </a:cubicBezTo>
                  <a:cubicBezTo>
                    <a:pt x="33732" y="98108"/>
                    <a:pt x="34685" y="96203"/>
                    <a:pt x="33732" y="95250"/>
                  </a:cubicBezTo>
                  <a:cubicBezTo>
                    <a:pt x="33732" y="94298"/>
                    <a:pt x="33732" y="93345"/>
                    <a:pt x="32780" y="93345"/>
                  </a:cubicBezTo>
                  <a:cubicBezTo>
                    <a:pt x="31827" y="93345"/>
                    <a:pt x="31827" y="94298"/>
                    <a:pt x="31827" y="95250"/>
                  </a:cubicBezTo>
                  <a:cubicBezTo>
                    <a:pt x="32780" y="96203"/>
                    <a:pt x="31827" y="97155"/>
                    <a:pt x="31827" y="98108"/>
                  </a:cubicBezTo>
                  <a:cubicBezTo>
                    <a:pt x="30874" y="100013"/>
                    <a:pt x="30874" y="100965"/>
                    <a:pt x="32780" y="101918"/>
                  </a:cubicBezTo>
                  <a:cubicBezTo>
                    <a:pt x="34685" y="101918"/>
                    <a:pt x="36590" y="101918"/>
                    <a:pt x="37542" y="100965"/>
                  </a:cubicBezTo>
                  <a:cubicBezTo>
                    <a:pt x="37542" y="100013"/>
                    <a:pt x="37542" y="99060"/>
                    <a:pt x="38495" y="99060"/>
                  </a:cubicBezTo>
                  <a:cubicBezTo>
                    <a:pt x="38495" y="97155"/>
                    <a:pt x="40399" y="97155"/>
                    <a:pt x="39447" y="96203"/>
                  </a:cubicBezTo>
                  <a:close/>
                  <a:moveTo>
                    <a:pt x="32780" y="28575"/>
                  </a:moveTo>
                  <a:lnTo>
                    <a:pt x="33732" y="32385"/>
                  </a:lnTo>
                  <a:cubicBezTo>
                    <a:pt x="32780" y="31433"/>
                    <a:pt x="31827" y="30480"/>
                    <a:pt x="32780" y="28575"/>
                  </a:cubicBezTo>
                  <a:close/>
                  <a:moveTo>
                    <a:pt x="35637" y="113348"/>
                  </a:moveTo>
                  <a:cubicBezTo>
                    <a:pt x="35637" y="113348"/>
                    <a:pt x="36590" y="112395"/>
                    <a:pt x="35637" y="113348"/>
                  </a:cubicBezTo>
                  <a:cubicBezTo>
                    <a:pt x="36590" y="112395"/>
                    <a:pt x="35637" y="112395"/>
                    <a:pt x="35637" y="112395"/>
                  </a:cubicBezTo>
                  <a:cubicBezTo>
                    <a:pt x="34685" y="111443"/>
                    <a:pt x="34685" y="112395"/>
                    <a:pt x="35637" y="113348"/>
                  </a:cubicBezTo>
                  <a:lnTo>
                    <a:pt x="35637" y="113348"/>
                  </a:lnTo>
                  <a:close/>
                  <a:moveTo>
                    <a:pt x="37542" y="141923"/>
                  </a:moveTo>
                  <a:cubicBezTo>
                    <a:pt x="38495" y="140970"/>
                    <a:pt x="38495" y="140018"/>
                    <a:pt x="37542" y="140018"/>
                  </a:cubicBezTo>
                  <a:cubicBezTo>
                    <a:pt x="37542" y="139065"/>
                    <a:pt x="36590" y="139065"/>
                    <a:pt x="36590" y="139065"/>
                  </a:cubicBezTo>
                  <a:cubicBezTo>
                    <a:pt x="35637" y="139065"/>
                    <a:pt x="36590" y="140018"/>
                    <a:pt x="37542" y="141923"/>
                  </a:cubicBezTo>
                  <a:cubicBezTo>
                    <a:pt x="36590" y="141923"/>
                    <a:pt x="36590" y="141923"/>
                    <a:pt x="37542" y="141923"/>
                  </a:cubicBezTo>
                  <a:close/>
                  <a:moveTo>
                    <a:pt x="37542" y="154305"/>
                  </a:moveTo>
                  <a:lnTo>
                    <a:pt x="37542" y="154305"/>
                  </a:lnTo>
                  <a:lnTo>
                    <a:pt x="36590" y="153353"/>
                  </a:lnTo>
                  <a:cubicBezTo>
                    <a:pt x="36590" y="154305"/>
                    <a:pt x="36590" y="154305"/>
                    <a:pt x="37542" y="154305"/>
                  </a:cubicBezTo>
                  <a:cubicBezTo>
                    <a:pt x="37542" y="154305"/>
                    <a:pt x="37542" y="154305"/>
                    <a:pt x="37542" y="154305"/>
                  </a:cubicBezTo>
                  <a:close/>
                  <a:moveTo>
                    <a:pt x="36590" y="36195"/>
                  </a:moveTo>
                  <a:cubicBezTo>
                    <a:pt x="36590" y="35243"/>
                    <a:pt x="37542" y="35243"/>
                    <a:pt x="37542" y="35243"/>
                  </a:cubicBezTo>
                  <a:cubicBezTo>
                    <a:pt x="38495" y="35243"/>
                    <a:pt x="38495" y="36195"/>
                    <a:pt x="38495" y="37148"/>
                  </a:cubicBezTo>
                  <a:cubicBezTo>
                    <a:pt x="38495" y="38100"/>
                    <a:pt x="37542" y="38100"/>
                    <a:pt x="36590" y="38100"/>
                  </a:cubicBezTo>
                  <a:cubicBezTo>
                    <a:pt x="36590" y="38100"/>
                    <a:pt x="36590" y="37148"/>
                    <a:pt x="36590" y="36195"/>
                  </a:cubicBezTo>
                  <a:close/>
                  <a:moveTo>
                    <a:pt x="40399" y="87630"/>
                  </a:moveTo>
                  <a:cubicBezTo>
                    <a:pt x="40399" y="86678"/>
                    <a:pt x="39447" y="87630"/>
                    <a:pt x="39447" y="87630"/>
                  </a:cubicBezTo>
                  <a:cubicBezTo>
                    <a:pt x="39447" y="87630"/>
                    <a:pt x="38495" y="88583"/>
                    <a:pt x="38495" y="88583"/>
                  </a:cubicBezTo>
                  <a:cubicBezTo>
                    <a:pt x="38495" y="88583"/>
                    <a:pt x="38495" y="88583"/>
                    <a:pt x="40399" y="87630"/>
                  </a:cubicBezTo>
                  <a:cubicBezTo>
                    <a:pt x="39447" y="88583"/>
                    <a:pt x="40399" y="87630"/>
                    <a:pt x="40399" y="87630"/>
                  </a:cubicBezTo>
                  <a:close/>
                  <a:moveTo>
                    <a:pt x="44210" y="142875"/>
                  </a:moveTo>
                  <a:cubicBezTo>
                    <a:pt x="43257" y="142875"/>
                    <a:pt x="43257" y="142875"/>
                    <a:pt x="44210" y="142875"/>
                  </a:cubicBezTo>
                  <a:cubicBezTo>
                    <a:pt x="43257" y="142875"/>
                    <a:pt x="43257" y="142875"/>
                    <a:pt x="44210" y="142875"/>
                  </a:cubicBezTo>
                  <a:cubicBezTo>
                    <a:pt x="43257" y="142875"/>
                    <a:pt x="43257" y="142875"/>
                    <a:pt x="44210" y="142875"/>
                  </a:cubicBezTo>
                  <a:cubicBezTo>
                    <a:pt x="43257" y="142875"/>
                    <a:pt x="44210" y="142875"/>
                    <a:pt x="44210" y="142875"/>
                  </a:cubicBezTo>
                  <a:close/>
                  <a:moveTo>
                    <a:pt x="45162" y="22860"/>
                  </a:moveTo>
                  <a:cubicBezTo>
                    <a:pt x="45162" y="22860"/>
                    <a:pt x="46115" y="23813"/>
                    <a:pt x="45162" y="22860"/>
                  </a:cubicBezTo>
                  <a:cubicBezTo>
                    <a:pt x="46115" y="23813"/>
                    <a:pt x="47067" y="22860"/>
                    <a:pt x="47067" y="22860"/>
                  </a:cubicBezTo>
                  <a:cubicBezTo>
                    <a:pt x="47067" y="21908"/>
                    <a:pt x="47067" y="21908"/>
                    <a:pt x="45162" y="22860"/>
                  </a:cubicBezTo>
                  <a:cubicBezTo>
                    <a:pt x="46115" y="21908"/>
                    <a:pt x="45162" y="21908"/>
                    <a:pt x="45162" y="22860"/>
                  </a:cubicBezTo>
                  <a:close/>
                  <a:moveTo>
                    <a:pt x="49924" y="60008"/>
                  </a:moveTo>
                  <a:cubicBezTo>
                    <a:pt x="49924" y="60008"/>
                    <a:pt x="48972" y="60008"/>
                    <a:pt x="48972" y="59055"/>
                  </a:cubicBezTo>
                  <a:lnTo>
                    <a:pt x="48020" y="59055"/>
                  </a:lnTo>
                  <a:cubicBezTo>
                    <a:pt x="48020" y="59055"/>
                    <a:pt x="48972" y="59055"/>
                    <a:pt x="48972" y="59055"/>
                  </a:cubicBezTo>
                  <a:cubicBezTo>
                    <a:pt x="48972" y="60008"/>
                    <a:pt x="48972" y="60008"/>
                    <a:pt x="49924" y="60008"/>
                  </a:cubicBezTo>
                  <a:close/>
                  <a:moveTo>
                    <a:pt x="49924" y="38100"/>
                  </a:moveTo>
                  <a:cubicBezTo>
                    <a:pt x="49924" y="37148"/>
                    <a:pt x="49924" y="36195"/>
                    <a:pt x="48972" y="35243"/>
                  </a:cubicBezTo>
                  <a:cubicBezTo>
                    <a:pt x="48020" y="36195"/>
                    <a:pt x="48020" y="36195"/>
                    <a:pt x="48020" y="37148"/>
                  </a:cubicBezTo>
                  <a:cubicBezTo>
                    <a:pt x="48020" y="37148"/>
                    <a:pt x="48020" y="38100"/>
                    <a:pt x="49924" y="38100"/>
                  </a:cubicBezTo>
                  <a:cubicBezTo>
                    <a:pt x="49924" y="39053"/>
                    <a:pt x="49924" y="39053"/>
                    <a:pt x="49924" y="38100"/>
                  </a:cubicBezTo>
                  <a:close/>
                  <a:moveTo>
                    <a:pt x="48972" y="25718"/>
                  </a:moveTo>
                  <a:cubicBezTo>
                    <a:pt x="48972" y="26670"/>
                    <a:pt x="48972" y="26670"/>
                    <a:pt x="48972" y="25718"/>
                  </a:cubicBezTo>
                  <a:cubicBezTo>
                    <a:pt x="48972" y="26670"/>
                    <a:pt x="48972" y="26670"/>
                    <a:pt x="48972" y="25718"/>
                  </a:cubicBezTo>
                  <a:cubicBezTo>
                    <a:pt x="49924" y="26670"/>
                    <a:pt x="49924" y="25718"/>
                    <a:pt x="48972" y="25718"/>
                  </a:cubicBezTo>
                  <a:cubicBezTo>
                    <a:pt x="48972" y="25718"/>
                    <a:pt x="48972" y="25718"/>
                    <a:pt x="48972" y="25718"/>
                  </a:cubicBezTo>
                  <a:close/>
                  <a:moveTo>
                    <a:pt x="102312" y="91440"/>
                  </a:moveTo>
                  <a:cubicBezTo>
                    <a:pt x="103265" y="88583"/>
                    <a:pt x="103265" y="86678"/>
                    <a:pt x="103265" y="82868"/>
                  </a:cubicBezTo>
                  <a:cubicBezTo>
                    <a:pt x="102312" y="78105"/>
                    <a:pt x="101359" y="72390"/>
                    <a:pt x="101359" y="66675"/>
                  </a:cubicBezTo>
                  <a:cubicBezTo>
                    <a:pt x="101359" y="55245"/>
                    <a:pt x="99455" y="43815"/>
                    <a:pt x="96597" y="32385"/>
                  </a:cubicBezTo>
                  <a:cubicBezTo>
                    <a:pt x="94692" y="26670"/>
                    <a:pt x="92787" y="20003"/>
                    <a:pt x="88977" y="15240"/>
                  </a:cubicBezTo>
                  <a:cubicBezTo>
                    <a:pt x="83262" y="8573"/>
                    <a:pt x="75642" y="7620"/>
                    <a:pt x="68974" y="14288"/>
                  </a:cubicBezTo>
                  <a:cubicBezTo>
                    <a:pt x="64212" y="19050"/>
                    <a:pt x="61355" y="23813"/>
                    <a:pt x="59449" y="29528"/>
                  </a:cubicBezTo>
                  <a:cubicBezTo>
                    <a:pt x="53734" y="45720"/>
                    <a:pt x="51830" y="63818"/>
                    <a:pt x="50877" y="80963"/>
                  </a:cubicBezTo>
                  <a:cubicBezTo>
                    <a:pt x="49924" y="100013"/>
                    <a:pt x="49924" y="119063"/>
                    <a:pt x="54687" y="138113"/>
                  </a:cubicBezTo>
                  <a:cubicBezTo>
                    <a:pt x="56592" y="148590"/>
                    <a:pt x="60402" y="157163"/>
                    <a:pt x="67070" y="164783"/>
                  </a:cubicBezTo>
                  <a:cubicBezTo>
                    <a:pt x="72784" y="171450"/>
                    <a:pt x="81357" y="171450"/>
                    <a:pt x="88024" y="164783"/>
                  </a:cubicBezTo>
                  <a:cubicBezTo>
                    <a:pt x="90882" y="161925"/>
                    <a:pt x="92787" y="158115"/>
                    <a:pt x="93740" y="154305"/>
                  </a:cubicBezTo>
                  <a:cubicBezTo>
                    <a:pt x="99455" y="140018"/>
                    <a:pt x="100407" y="124778"/>
                    <a:pt x="101359" y="109538"/>
                  </a:cubicBezTo>
                  <a:cubicBezTo>
                    <a:pt x="101359" y="103823"/>
                    <a:pt x="103265" y="98108"/>
                    <a:pt x="101359" y="93345"/>
                  </a:cubicBezTo>
                  <a:cubicBezTo>
                    <a:pt x="101359" y="94298"/>
                    <a:pt x="102312" y="93345"/>
                    <a:pt x="102312" y="91440"/>
                  </a:cubicBezTo>
                  <a:close/>
                  <a:moveTo>
                    <a:pt x="110884" y="141923"/>
                  </a:moveTo>
                  <a:cubicBezTo>
                    <a:pt x="109932" y="141923"/>
                    <a:pt x="109932" y="142875"/>
                    <a:pt x="108980" y="142875"/>
                  </a:cubicBezTo>
                  <a:cubicBezTo>
                    <a:pt x="108980" y="142875"/>
                    <a:pt x="108980" y="143828"/>
                    <a:pt x="108980" y="143828"/>
                  </a:cubicBezTo>
                  <a:cubicBezTo>
                    <a:pt x="107074" y="143828"/>
                    <a:pt x="106122" y="144780"/>
                    <a:pt x="106122" y="146685"/>
                  </a:cubicBezTo>
                  <a:cubicBezTo>
                    <a:pt x="106122" y="147638"/>
                    <a:pt x="107074" y="147638"/>
                    <a:pt x="107074" y="147638"/>
                  </a:cubicBezTo>
                  <a:cubicBezTo>
                    <a:pt x="108027" y="146685"/>
                    <a:pt x="108980" y="145733"/>
                    <a:pt x="108980" y="143828"/>
                  </a:cubicBezTo>
                  <a:lnTo>
                    <a:pt x="108980" y="143828"/>
                  </a:lnTo>
                  <a:cubicBezTo>
                    <a:pt x="108980" y="143828"/>
                    <a:pt x="109932" y="143828"/>
                    <a:pt x="109932" y="143828"/>
                  </a:cubicBezTo>
                  <a:cubicBezTo>
                    <a:pt x="110884" y="142875"/>
                    <a:pt x="110884" y="142875"/>
                    <a:pt x="110884" y="141923"/>
                  </a:cubicBezTo>
                  <a:cubicBezTo>
                    <a:pt x="111837" y="141923"/>
                    <a:pt x="110884" y="141923"/>
                    <a:pt x="110884" y="141923"/>
                  </a:cubicBezTo>
                  <a:close/>
                  <a:moveTo>
                    <a:pt x="109932" y="151448"/>
                  </a:moveTo>
                  <a:cubicBezTo>
                    <a:pt x="109932" y="151448"/>
                    <a:pt x="109932" y="151448"/>
                    <a:pt x="109932" y="151448"/>
                  </a:cubicBezTo>
                  <a:cubicBezTo>
                    <a:pt x="108980" y="151448"/>
                    <a:pt x="108980" y="151448"/>
                    <a:pt x="109932" y="151448"/>
                  </a:cubicBezTo>
                  <a:cubicBezTo>
                    <a:pt x="108980" y="152400"/>
                    <a:pt x="108980" y="152400"/>
                    <a:pt x="109932" y="151448"/>
                  </a:cubicBezTo>
                  <a:cubicBezTo>
                    <a:pt x="109932" y="152400"/>
                    <a:pt x="109932" y="151448"/>
                    <a:pt x="109932" y="151448"/>
                  </a:cubicBezTo>
                  <a:close/>
                  <a:moveTo>
                    <a:pt x="108980" y="54293"/>
                  </a:moveTo>
                  <a:cubicBezTo>
                    <a:pt x="108980" y="55245"/>
                    <a:pt x="109932" y="54293"/>
                    <a:pt x="109932" y="54293"/>
                  </a:cubicBezTo>
                  <a:cubicBezTo>
                    <a:pt x="109932" y="54293"/>
                    <a:pt x="111837" y="55245"/>
                    <a:pt x="111837" y="53340"/>
                  </a:cubicBezTo>
                  <a:cubicBezTo>
                    <a:pt x="111837" y="53340"/>
                    <a:pt x="110884" y="52388"/>
                    <a:pt x="110884" y="52388"/>
                  </a:cubicBezTo>
                  <a:cubicBezTo>
                    <a:pt x="109932" y="53340"/>
                    <a:pt x="108980" y="53340"/>
                    <a:pt x="108980" y="54293"/>
                  </a:cubicBezTo>
                  <a:close/>
                  <a:moveTo>
                    <a:pt x="109932" y="39053"/>
                  </a:moveTo>
                  <a:cubicBezTo>
                    <a:pt x="109932" y="40005"/>
                    <a:pt x="109932" y="40958"/>
                    <a:pt x="110884" y="40958"/>
                  </a:cubicBezTo>
                  <a:cubicBezTo>
                    <a:pt x="111837" y="40958"/>
                    <a:pt x="111837" y="40958"/>
                    <a:pt x="111837" y="40005"/>
                  </a:cubicBezTo>
                  <a:cubicBezTo>
                    <a:pt x="111837" y="39053"/>
                    <a:pt x="110884" y="39053"/>
                    <a:pt x="109932" y="39053"/>
                  </a:cubicBezTo>
                  <a:cubicBezTo>
                    <a:pt x="109932" y="38100"/>
                    <a:pt x="108980" y="39053"/>
                    <a:pt x="109932" y="39053"/>
                  </a:cubicBezTo>
                  <a:close/>
                  <a:moveTo>
                    <a:pt x="112790" y="130493"/>
                  </a:moveTo>
                  <a:cubicBezTo>
                    <a:pt x="112790" y="129540"/>
                    <a:pt x="111837" y="129540"/>
                    <a:pt x="110884" y="129540"/>
                  </a:cubicBezTo>
                  <a:cubicBezTo>
                    <a:pt x="109932" y="129540"/>
                    <a:pt x="109932" y="130493"/>
                    <a:pt x="109932" y="130493"/>
                  </a:cubicBezTo>
                  <a:cubicBezTo>
                    <a:pt x="109932" y="130493"/>
                    <a:pt x="110884" y="131445"/>
                    <a:pt x="111837" y="131445"/>
                  </a:cubicBezTo>
                  <a:cubicBezTo>
                    <a:pt x="111837" y="131445"/>
                    <a:pt x="112790" y="131445"/>
                    <a:pt x="112790" y="130493"/>
                  </a:cubicBezTo>
                  <a:close/>
                  <a:moveTo>
                    <a:pt x="122315" y="52388"/>
                  </a:moveTo>
                  <a:cubicBezTo>
                    <a:pt x="120409" y="53340"/>
                    <a:pt x="119457" y="54293"/>
                    <a:pt x="120409" y="56198"/>
                  </a:cubicBezTo>
                  <a:cubicBezTo>
                    <a:pt x="121362" y="58103"/>
                    <a:pt x="121362" y="60008"/>
                    <a:pt x="117552" y="60008"/>
                  </a:cubicBezTo>
                  <a:cubicBezTo>
                    <a:pt x="116599" y="60008"/>
                    <a:pt x="115647" y="60960"/>
                    <a:pt x="115647" y="61913"/>
                  </a:cubicBezTo>
                  <a:cubicBezTo>
                    <a:pt x="115647" y="62865"/>
                    <a:pt x="115647" y="63818"/>
                    <a:pt x="114695" y="64770"/>
                  </a:cubicBezTo>
                  <a:cubicBezTo>
                    <a:pt x="112790" y="66675"/>
                    <a:pt x="114695" y="67628"/>
                    <a:pt x="115647" y="67628"/>
                  </a:cubicBezTo>
                  <a:cubicBezTo>
                    <a:pt x="116599" y="65723"/>
                    <a:pt x="116599" y="64770"/>
                    <a:pt x="118505" y="66675"/>
                  </a:cubicBezTo>
                  <a:cubicBezTo>
                    <a:pt x="119457" y="67628"/>
                    <a:pt x="120409" y="67628"/>
                    <a:pt x="121362" y="68580"/>
                  </a:cubicBezTo>
                  <a:cubicBezTo>
                    <a:pt x="122315" y="69533"/>
                    <a:pt x="123267" y="70485"/>
                    <a:pt x="122315" y="71438"/>
                  </a:cubicBezTo>
                  <a:lnTo>
                    <a:pt x="115647" y="67628"/>
                  </a:lnTo>
                  <a:cubicBezTo>
                    <a:pt x="113742" y="69533"/>
                    <a:pt x="112790" y="71438"/>
                    <a:pt x="109932" y="70485"/>
                  </a:cubicBezTo>
                  <a:cubicBezTo>
                    <a:pt x="108980" y="70485"/>
                    <a:pt x="108980" y="71438"/>
                    <a:pt x="108980" y="71438"/>
                  </a:cubicBezTo>
                  <a:cubicBezTo>
                    <a:pt x="109932" y="74295"/>
                    <a:pt x="114695" y="76200"/>
                    <a:pt x="116599" y="76200"/>
                  </a:cubicBezTo>
                  <a:cubicBezTo>
                    <a:pt x="118505" y="76200"/>
                    <a:pt x="119457" y="75248"/>
                    <a:pt x="118505" y="78105"/>
                  </a:cubicBezTo>
                  <a:cubicBezTo>
                    <a:pt x="117552" y="80010"/>
                    <a:pt x="117552" y="81915"/>
                    <a:pt x="118505" y="82868"/>
                  </a:cubicBezTo>
                  <a:cubicBezTo>
                    <a:pt x="119457" y="83820"/>
                    <a:pt x="121362" y="83820"/>
                    <a:pt x="123267" y="83820"/>
                  </a:cubicBezTo>
                  <a:cubicBezTo>
                    <a:pt x="124220" y="83820"/>
                    <a:pt x="125172" y="82868"/>
                    <a:pt x="124220" y="81915"/>
                  </a:cubicBezTo>
                  <a:cubicBezTo>
                    <a:pt x="123267" y="79058"/>
                    <a:pt x="123267" y="77153"/>
                    <a:pt x="126124" y="77153"/>
                  </a:cubicBezTo>
                  <a:cubicBezTo>
                    <a:pt x="127077" y="77153"/>
                    <a:pt x="126124" y="74295"/>
                    <a:pt x="128030" y="75248"/>
                  </a:cubicBezTo>
                  <a:cubicBezTo>
                    <a:pt x="129934" y="76200"/>
                    <a:pt x="129934" y="78105"/>
                    <a:pt x="129934" y="80010"/>
                  </a:cubicBezTo>
                  <a:cubicBezTo>
                    <a:pt x="128982" y="82868"/>
                    <a:pt x="127077" y="85725"/>
                    <a:pt x="124220" y="87630"/>
                  </a:cubicBezTo>
                  <a:cubicBezTo>
                    <a:pt x="122315" y="88583"/>
                    <a:pt x="121362" y="88583"/>
                    <a:pt x="120409" y="89535"/>
                  </a:cubicBezTo>
                  <a:cubicBezTo>
                    <a:pt x="119457" y="90488"/>
                    <a:pt x="118505" y="89535"/>
                    <a:pt x="119457" y="88583"/>
                  </a:cubicBezTo>
                  <a:cubicBezTo>
                    <a:pt x="119457" y="87630"/>
                    <a:pt x="119457" y="86678"/>
                    <a:pt x="118505" y="87630"/>
                  </a:cubicBezTo>
                  <a:cubicBezTo>
                    <a:pt x="116599" y="87630"/>
                    <a:pt x="115647" y="88583"/>
                    <a:pt x="113742" y="87630"/>
                  </a:cubicBezTo>
                  <a:cubicBezTo>
                    <a:pt x="112790" y="87630"/>
                    <a:pt x="113742" y="88583"/>
                    <a:pt x="113742" y="88583"/>
                  </a:cubicBezTo>
                  <a:cubicBezTo>
                    <a:pt x="114695" y="89535"/>
                    <a:pt x="115647" y="91440"/>
                    <a:pt x="116599" y="92393"/>
                  </a:cubicBezTo>
                  <a:cubicBezTo>
                    <a:pt x="117552" y="93345"/>
                    <a:pt x="119457" y="94298"/>
                    <a:pt x="121362" y="92393"/>
                  </a:cubicBezTo>
                  <a:cubicBezTo>
                    <a:pt x="123267" y="90488"/>
                    <a:pt x="124220" y="93345"/>
                    <a:pt x="125172" y="92393"/>
                  </a:cubicBezTo>
                  <a:cubicBezTo>
                    <a:pt x="128982" y="89535"/>
                    <a:pt x="132792" y="88583"/>
                    <a:pt x="134697" y="83820"/>
                  </a:cubicBezTo>
                  <a:cubicBezTo>
                    <a:pt x="135649" y="81915"/>
                    <a:pt x="136602" y="80010"/>
                    <a:pt x="139459" y="80010"/>
                  </a:cubicBezTo>
                  <a:cubicBezTo>
                    <a:pt x="140412" y="80010"/>
                    <a:pt x="140412" y="80010"/>
                    <a:pt x="140412" y="79058"/>
                  </a:cubicBezTo>
                  <a:cubicBezTo>
                    <a:pt x="140412" y="78105"/>
                    <a:pt x="139459" y="78105"/>
                    <a:pt x="138507" y="78105"/>
                  </a:cubicBezTo>
                  <a:cubicBezTo>
                    <a:pt x="136602" y="78105"/>
                    <a:pt x="135649" y="79058"/>
                    <a:pt x="134697" y="80010"/>
                  </a:cubicBezTo>
                  <a:cubicBezTo>
                    <a:pt x="133745" y="80963"/>
                    <a:pt x="132792" y="81915"/>
                    <a:pt x="131840" y="80010"/>
                  </a:cubicBezTo>
                  <a:cubicBezTo>
                    <a:pt x="130887" y="78105"/>
                    <a:pt x="132792" y="78105"/>
                    <a:pt x="133745" y="78105"/>
                  </a:cubicBezTo>
                  <a:cubicBezTo>
                    <a:pt x="134697" y="78105"/>
                    <a:pt x="135649" y="77153"/>
                    <a:pt x="136602" y="76200"/>
                  </a:cubicBezTo>
                  <a:cubicBezTo>
                    <a:pt x="136602" y="76200"/>
                    <a:pt x="137555" y="75248"/>
                    <a:pt x="136602" y="75248"/>
                  </a:cubicBezTo>
                  <a:cubicBezTo>
                    <a:pt x="136602" y="75248"/>
                    <a:pt x="135649" y="75248"/>
                    <a:pt x="135649" y="75248"/>
                  </a:cubicBezTo>
                  <a:cubicBezTo>
                    <a:pt x="134697" y="75248"/>
                    <a:pt x="134697" y="75248"/>
                    <a:pt x="133745" y="76200"/>
                  </a:cubicBezTo>
                  <a:cubicBezTo>
                    <a:pt x="134697" y="74295"/>
                    <a:pt x="135649" y="73343"/>
                    <a:pt x="136602" y="71438"/>
                  </a:cubicBezTo>
                  <a:cubicBezTo>
                    <a:pt x="136602" y="69533"/>
                    <a:pt x="136602" y="68580"/>
                    <a:pt x="134697" y="68580"/>
                  </a:cubicBezTo>
                  <a:cubicBezTo>
                    <a:pt x="133745" y="68580"/>
                    <a:pt x="133745" y="67628"/>
                    <a:pt x="132792" y="67628"/>
                  </a:cubicBezTo>
                  <a:cubicBezTo>
                    <a:pt x="132792" y="66675"/>
                    <a:pt x="133745" y="65723"/>
                    <a:pt x="132792" y="64770"/>
                  </a:cubicBezTo>
                  <a:cubicBezTo>
                    <a:pt x="130887" y="61913"/>
                    <a:pt x="127077" y="60960"/>
                    <a:pt x="124220" y="60008"/>
                  </a:cubicBezTo>
                  <a:cubicBezTo>
                    <a:pt x="122315" y="59055"/>
                    <a:pt x="121362" y="58103"/>
                    <a:pt x="121362" y="56198"/>
                  </a:cubicBezTo>
                  <a:cubicBezTo>
                    <a:pt x="121362" y="54293"/>
                    <a:pt x="122315" y="53340"/>
                    <a:pt x="124220" y="52388"/>
                  </a:cubicBezTo>
                  <a:cubicBezTo>
                    <a:pt x="126124" y="52388"/>
                    <a:pt x="127077" y="51435"/>
                    <a:pt x="127077" y="50483"/>
                  </a:cubicBezTo>
                  <a:lnTo>
                    <a:pt x="127077" y="50483"/>
                  </a:lnTo>
                  <a:cubicBezTo>
                    <a:pt x="128030" y="50483"/>
                    <a:pt x="128982" y="50483"/>
                    <a:pt x="128982" y="50483"/>
                  </a:cubicBezTo>
                  <a:cubicBezTo>
                    <a:pt x="129934" y="49530"/>
                    <a:pt x="128982" y="49530"/>
                    <a:pt x="128030" y="48578"/>
                  </a:cubicBezTo>
                  <a:cubicBezTo>
                    <a:pt x="127077" y="48578"/>
                    <a:pt x="126124" y="46673"/>
                    <a:pt x="125172" y="46673"/>
                  </a:cubicBezTo>
                  <a:cubicBezTo>
                    <a:pt x="123267" y="46673"/>
                    <a:pt x="123267" y="48578"/>
                    <a:pt x="123267" y="50483"/>
                  </a:cubicBezTo>
                  <a:cubicBezTo>
                    <a:pt x="124220" y="50483"/>
                    <a:pt x="123267" y="51435"/>
                    <a:pt x="122315" y="52388"/>
                  </a:cubicBezTo>
                  <a:close/>
                  <a:moveTo>
                    <a:pt x="110884" y="109538"/>
                  </a:moveTo>
                  <a:cubicBezTo>
                    <a:pt x="110884" y="110490"/>
                    <a:pt x="110884" y="110490"/>
                    <a:pt x="110884" y="109538"/>
                  </a:cubicBezTo>
                  <a:cubicBezTo>
                    <a:pt x="111837" y="110490"/>
                    <a:pt x="111837" y="110490"/>
                    <a:pt x="111837" y="109538"/>
                  </a:cubicBezTo>
                  <a:cubicBezTo>
                    <a:pt x="112790" y="109538"/>
                    <a:pt x="112790" y="109538"/>
                    <a:pt x="110884" y="109538"/>
                  </a:cubicBezTo>
                  <a:cubicBezTo>
                    <a:pt x="111837" y="109538"/>
                    <a:pt x="110884" y="109538"/>
                    <a:pt x="110884" y="109538"/>
                  </a:cubicBezTo>
                  <a:close/>
                  <a:moveTo>
                    <a:pt x="112790" y="83820"/>
                  </a:moveTo>
                  <a:cubicBezTo>
                    <a:pt x="112790" y="83820"/>
                    <a:pt x="112790" y="83820"/>
                    <a:pt x="112790" y="83820"/>
                  </a:cubicBezTo>
                  <a:lnTo>
                    <a:pt x="111837" y="84773"/>
                  </a:lnTo>
                  <a:cubicBezTo>
                    <a:pt x="111837" y="84773"/>
                    <a:pt x="111837" y="85725"/>
                    <a:pt x="112790" y="84773"/>
                  </a:cubicBezTo>
                  <a:cubicBezTo>
                    <a:pt x="112790" y="84773"/>
                    <a:pt x="112790" y="84773"/>
                    <a:pt x="112790" y="83820"/>
                  </a:cubicBezTo>
                  <a:close/>
                  <a:moveTo>
                    <a:pt x="111837" y="50483"/>
                  </a:moveTo>
                  <a:cubicBezTo>
                    <a:pt x="111837" y="51435"/>
                    <a:pt x="112790" y="51435"/>
                    <a:pt x="113742" y="51435"/>
                  </a:cubicBezTo>
                  <a:cubicBezTo>
                    <a:pt x="118505" y="51435"/>
                    <a:pt x="118505" y="50483"/>
                    <a:pt x="120409" y="44768"/>
                  </a:cubicBezTo>
                  <a:cubicBezTo>
                    <a:pt x="121362" y="45720"/>
                    <a:pt x="121362" y="46673"/>
                    <a:pt x="121362" y="47625"/>
                  </a:cubicBezTo>
                  <a:cubicBezTo>
                    <a:pt x="121362" y="47625"/>
                    <a:pt x="122315" y="48578"/>
                    <a:pt x="122315" y="47625"/>
                  </a:cubicBezTo>
                  <a:cubicBezTo>
                    <a:pt x="122315" y="46673"/>
                    <a:pt x="124220" y="45720"/>
                    <a:pt x="123267" y="43815"/>
                  </a:cubicBezTo>
                  <a:cubicBezTo>
                    <a:pt x="122315" y="41910"/>
                    <a:pt x="121362" y="43815"/>
                    <a:pt x="120409" y="43815"/>
                  </a:cubicBezTo>
                  <a:cubicBezTo>
                    <a:pt x="118505" y="43815"/>
                    <a:pt x="118505" y="44768"/>
                    <a:pt x="116599" y="46673"/>
                  </a:cubicBezTo>
                  <a:cubicBezTo>
                    <a:pt x="116599" y="47625"/>
                    <a:pt x="115647" y="47625"/>
                    <a:pt x="115647" y="47625"/>
                  </a:cubicBezTo>
                  <a:lnTo>
                    <a:pt x="113742" y="48578"/>
                  </a:lnTo>
                  <a:cubicBezTo>
                    <a:pt x="112790" y="49530"/>
                    <a:pt x="111837" y="49530"/>
                    <a:pt x="111837" y="50483"/>
                  </a:cubicBezTo>
                  <a:close/>
                  <a:moveTo>
                    <a:pt x="112790" y="159068"/>
                  </a:moveTo>
                  <a:cubicBezTo>
                    <a:pt x="112790" y="159068"/>
                    <a:pt x="113742" y="159068"/>
                    <a:pt x="112790" y="159068"/>
                  </a:cubicBezTo>
                  <a:cubicBezTo>
                    <a:pt x="113742" y="158115"/>
                    <a:pt x="112790" y="158115"/>
                    <a:pt x="112790" y="158115"/>
                  </a:cubicBezTo>
                  <a:cubicBezTo>
                    <a:pt x="112790" y="158115"/>
                    <a:pt x="111837" y="158115"/>
                    <a:pt x="112790" y="159068"/>
                  </a:cubicBezTo>
                  <a:cubicBezTo>
                    <a:pt x="111837" y="159068"/>
                    <a:pt x="111837" y="159068"/>
                    <a:pt x="112790" y="159068"/>
                  </a:cubicBezTo>
                  <a:close/>
                  <a:moveTo>
                    <a:pt x="113742" y="125730"/>
                  </a:moveTo>
                  <a:lnTo>
                    <a:pt x="113742" y="125730"/>
                  </a:lnTo>
                  <a:cubicBezTo>
                    <a:pt x="113742" y="128588"/>
                    <a:pt x="114695" y="128588"/>
                    <a:pt x="115647" y="128588"/>
                  </a:cubicBezTo>
                  <a:cubicBezTo>
                    <a:pt x="115647" y="128588"/>
                    <a:pt x="116599" y="128588"/>
                    <a:pt x="116599" y="128588"/>
                  </a:cubicBezTo>
                  <a:cubicBezTo>
                    <a:pt x="117552" y="127635"/>
                    <a:pt x="115647" y="126683"/>
                    <a:pt x="114695" y="125730"/>
                  </a:cubicBezTo>
                  <a:cubicBezTo>
                    <a:pt x="114695" y="125730"/>
                    <a:pt x="114695" y="125730"/>
                    <a:pt x="113742" y="125730"/>
                  </a:cubicBezTo>
                  <a:cubicBezTo>
                    <a:pt x="113742" y="124778"/>
                    <a:pt x="114695" y="124778"/>
                    <a:pt x="113742" y="125730"/>
                  </a:cubicBezTo>
                  <a:cubicBezTo>
                    <a:pt x="113742" y="123825"/>
                    <a:pt x="114695" y="122873"/>
                    <a:pt x="112790" y="122873"/>
                  </a:cubicBezTo>
                  <a:cubicBezTo>
                    <a:pt x="111837" y="122873"/>
                    <a:pt x="111837" y="123825"/>
                    <a:pt x="111837" y="124778"/>
                  </a:cubicBezTo>
                  <a:cubicBezTo>
                    <a:pt x="111837" y="125730"/>
                    <a:pt x="112790" y="125730"/>
                    <a:pt x="113742" y="125730"/>
                  </a:cubicBezTo>
                  <a:close/>
                  <a:moveTo>
                    <a:pt x="112790" y="97155"/>
                  </a:moveTo>
                  <a:cubicBezTo>
                    <a:pt x="112790" y="97155"/>
                    <a:pt x="112790" y="97155"/>
                    <a:pt x="112790" y="97155"/>
                  </a:cubicBezTo>
                  <a:cubicBezTo>
                    <a:pt x="113742" y="98108"/>
                    <a:pt x="113742" y="97155"/>
                    <a:pt x="114695" y="97155"/>
                  </a:cubicBezTo>
                  <a:cubicBezTo>
                    <a:pt x="114695" y="97155"/>
                    <a:pt x="113742" y="96203"/>
                    <a:pt x="112790" y="97155"/>
                  </a:cubicBezTo>
                  <a:cubicBezTo>
                    <a:pt x="113742" y="96203"/>
                    <a:pt x="112790" y="97155"/>
                    <a:pt x="112790" y="97155"/>
                  </a:cubicBezTo>
                  <a:close/>
                  <a:moveTo>
                    <a:pt x="116599" y="80963"/>
                  </a:moveTo>
                  <a:cubicBezTo>
                    <a:pt x="117552" y="80963"/>
                    <a:pt x="117552" y="80963"/>
                    <a:pt x="117552" y="80010"/>
                  </a:cubicBezTo>
                  <a:cubicBezTo>
                    <a:pt x="117552" y="78105"/>
                    <a:pt x="116599" y="78105"/>
                    <a:pt x="114695" y="78105"/>
                  </a:cubicBezTo>
                  <a:cubicBezTo>
                    <a:pt x="113742" y="78105"/>
                    <a:pt x="112790" y="77153"/>
                    <a:pt x="112790" y="78105"/>
                  </a:cubicBezTo>
                  <a:cubicBezTo>
                    <a:pt x="112790" y="80963"/>
                    <a:pt x="115647" y="80010"/>
                    <a:pt x="116599" y="80963"/>
                  </a:cubicBezTo>
                  <a:close/>
                  <a:moveTo>
                    <a:pt x="113742" y="160973"/>
                  </a:moveTo>
                  <a:lnTo>
                    <a:pt x="113742" y="160973"/>
                  </a:lnTo>
                  <a:cubicBezTo>
                    <a:pt x="113742" y="160973"/>
                    <a:pt x="112790" y="160973"/>
                    <a:pt x="113742" y="160973"/>
                  </a:cubicBezTo>
                  <a:cubicBezTo>
                    <a:pt x="112790" y="161925"/>
                    <a:pt x="112790" y="161925"/>
                    <a:pt x="113742" y="160973"/>
                  </a:cubicBezTo>
                  <a:cubicBezTo>
                    <a:pt x="113742" y="161925"/>
                    <a:pt x="113742" y="161925"/>
                    <a:pt x="113742" y="160973"/>
                  </a:cubicBezTo>
                  <a:close/>
                  <a:moveTo>
                    <a:pt x="114695" y="42863"/>
                  </a:moveTo>
                  <a:cubicBezTo>
                    <a:pt x="114695" y="42863"/>
                    <a:pt x="114695" y="41910"/>
                    <a:pt x="114695" y="42863"/>
                  </a:cubicBezTo>
                  <a:cubicBezTo>
                    <a:pt x="114695" y="41910"/>
                    <a:pt x="114695" y="41910"/>
                    <a:pt x="114695" y="40958"/>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3"/>
                    <a:pt x="113742" y="142875"/>
                  </a:cubicBezTo>
                  <a:cubicBezTo>
                    <a:pt x="113742" y="143828"/>
                    <a:pt x="114695" y="143828"/>
                    <a:pt x="115647" y="143828"/>
                  </a:cubicBezTo>
                  <a:cubicBezTo>
                    <a:pt x="116599" y="143828"/>
                    <a:pt x="118505" y="144780"/>
                    <a:pt x="118505" y="142875"/>
                  </a:cubicBezTo>
                  <a:close/>
                  <a:moveTo>
                    <a:pt x="121362" y="113348"/>
                  </a:moveTo>
                  <a:cubicBezTo>
                    <a:pt x="124220" y="109538"/>
                    <a:pt x="121362" y="110490"/>
                    <a:pt x="119457" y="111443"/>
                  </a:cubicBezTo>
                  <a:cubicBezTo>
                    <a:pt x="118505" y="111443"/>
                    <a:pt x="116599" y="112395"/>
                    <a:pt x="115647" y="112395"/>
                  </a:cubicBezTo>
                  <a:cubicBezTo>
                    <a:pt x="114695" y="112395"/>
                    <a:pt x="114695" y="112395"/>
                    <a:pt x="114695" y="113348"/>
                  </a:cubicBezTo>
                  <a:cubicBezTo>
                    <a:pt x="114695" y="114300"/>
                    <a:pt x="114695" y="114300"/>
                    <a:pt x="115647" y="114300"/>
                  </a:cubicBezTo>
                  <a:cubicBezTo>
                    <a:pt x="117552" y="114300"/>
                    <a:pt x="117552" y="115253"/>
                    <a:pt x="116599" y="116205"/>
                  </a:cubicBezTo>
                  <a:cubicBezTo>
                    <a:pt x="114695" y="119063"/>
                    <a:pt x="116599" y="120968"/>
                    <a:pt x="117552" y="123825"/>
                  </a:cubicBezTo>
                  <a:cubicBezTo>
                    <a:pt x="118505" y="125730"/>
                    <a:pt x="119457" y="125730"/>
                    <a:pt x="119457" y="123825"/>
                  </a:cubicBezTo>
                  <a:cubicBezTo>
                    <a:pt x="119457" y="121920"/>
                    <a:pt x="120409" y="121920"/>
                    <a:pt x="122315" y="121920"/>
                  </a:cubicBezTo>
                  <a:cubicBezTo>
                    <a:pt x="124220" y="120015"/>
                    <a:pt x="126124" y="118110"/>
                    <a:pt x="123267" y="116205"/>
                  </a:cubicBezTo>
                  <a:cubicBezTo>
                    <a:pt x="121362" y="114300"/>
                    <a:pt x="121362" y="114300"/>
                    <a:pt x="121362" y="113348"/>
                  </a:cubicBezTo>
                  <a:close/>
                  <a:moveTo>
                    <a:pt x="143270" y="118110"/>
                  </a:moveTo>
                  <a:cubicBezTo>
                    <a:pt x="142317" y="115253"/>
                    <a:pt x="140412" y="116205"/>
                    <a:pt x="138507" y="116205"/>
                  </a:cubicBezTo>
                  <a:lnTo>
                    <a:pt x="138507" y="115253"/>
                  </a:lnTo>
                  <a:cubicBezTo>
                    <a:pt x="139459" y="114300"/>
                    <a:pt x="140412" y="114300"/>
                    <a:pt x="140412" y="113348"/>
                  </a:cubicBezTo>
                  <a:cubicBezTo>
                    <a:pt x="140412" y="112395"/>
                    <a:pt x="139459" y="113348"/>
                    <a:pt x="138507" y="113348"/>
                  </a:cubicBezTo>
                  <a:lnTo>
                    <a:pt x="138507" y="113348"/>
                  </a:lnTo>
                  <a:cubicBezTo>
                    <a:pt x="137555" y="111443"/>
                    <a:pt x="134697" y="109538"/>
                    <a:pt x="138507" y="107633"/>
                  </a:cubicBezTo>
                  <a:cubicBezTo>
                    <a:pt x="139459" y="107633"/>
                    <a:pt x="139459" y="106680"/>
                    <a:pt x="138507" y="106680"/>
                  </a:cubicBezTo>
                  <a:cubicBezTo>
                    <a:pt x="136602" y="104775"/>
                    <a:pt x="138507" y="102870"/>
                    <a:pt x="139459" y="101918"/>
                  </a:cubicBezTo>
                  <a:cubicBezTo>
                    <a:pt x="141365" y="100013"/>
                    <a:pt x="140412" y="98108"/>
                    <a:pt x="138507" y="97155"/>
                  </a:cubicBezTo>
                  <a:cubicBezTo>
                    <a:pt x="139459" y="97155"/>
                    <a:pt x="139459" y="97155"/>
                    <a:pt x="139459" y="96203"/>
                  </a:cubicBezTo>
                  <a:lnTo>
                    <a:pt x="139459" y="96203"/>
                  </a:lnTo>
                  <a:cubicBezTo>
                    <a:pt x="138507" y="96203"/>
                    <a:pt x="138507" y="97155"/>
                    <a:pt x="138507" y="98108"/>
                  </a:cubicBezTo>
                  <a:cubicBezTo>
                    <a:pt x="137555" y="98108"/>
                    <a:pt x="136602" y="98108"/>
                    <a:pt x="135649" y="99060"/>
                  </a:cubicBezTo>
                  <a:cubicBezTo>
                    <a:pt x="134697" y="100013"/>
                    <a:pt x="134697" y="100013"/>
                    <a:pt x="133745" y="99060"/>
                  </a:cubicBezTo>
                  <a:cubicBezTo>
                    <a:pt x="132792" y="98108"/>
                    <a:pt x="131840" y="97155"/>
                    <a:pt x="132792" y="96203"/>
                  </a:cubicBezTo>
                  <a:cubicBezTo>
                    <a:pt x="132792" y="96203"/>
                    <a:pt x="133745" y="95250"/>
                    <a:pt x="133745" y="94298"/>
                  </a:cubicBezTo>
                  <a:cubicBezTo>
                    <a:pt x="133745" y="93345"/>
                    <a:pt x="134697" y="93345"/>
                    <a:pt x="133745" y="92393"/>
                  </a:cubicBezTo>
                  <a:cubicBezTo>
                    <a:pt x="132792" y="91440"/>
                    <a:pt x="131840" y="92393"/>
                    <a:pt x="131840" y="93345"/>
                  </a:cubicBezTo>
                  <a:cubicBezTo>
                    <a:pt x="130887" y="95250"/>
                    <a:pt x="128982" y="96203"/>
                    <a:pt x="127077" y="96203"/>
                  </a:cubicBezTo>
                  <a:cubicBezTo>
                    <a:pt x="123267" y="97155"/>
                    <a:pt x="124220" y="99060"/>
                    <a:pt x="126124" y="100965"/>
                  </a:cubicBezTo>
                  <a:cubicBezTo>
                    <a:pt x="126124" y="100965"/>
                    <a:pt x="126124" y="101918"/>
                    <a:pt x="125172" y="101918"/>
                  </a:cubicBezTo>
                  <a:cubicBezTo>
                    <a:pt x="124220" y="101918"/>
                    <a:pt x="123267" y="103823"/>
                    <a:pt x="122315" y="104775"/>
                  </a:cubicBezTo>
                  <a:cubicBezTo>
                    <a:pt x="120409" y="108585"/>
                    <a:pt x="124220" y="110490"/>
                    <a:pt x="125172" y="112395"/>
                  </a:cubicBezTo>
                  <a:cubicBezTo>
                    <a:pt x="126124" y="113348"/>
                    <a:pt x="126124" y="113348"/>
                    <a:pt x="127077" y="113348"/>
                  </a:cubicBezTo>
                  <a:cubicBezTo>
                    <a:pt x="128030" y="112395"/>
                    <a:pt x="127077" y="112395"/>
                    <a:pt x="127077" y="111443"/>
                  </a:cubicBezTo>
                  <a:cubicBezTo>
                    <a:pt x="130887" y="110490"/>
                    <a:pt x="129934" y="110490"/>
                    <a:pt x="129934" y="114300"/>
                  </a:cubicBezTo>
                  <a:lnTo>
                    <a:pt x="129934" y="115253"/>
                  </a:lnTo>
                  <a:cubicBezTo>
                    <a:pt x="129934" y="117158"/>
                    <a:pt x="129934" y="119063"/>
                    <a:pt x="127077" y="118110"/>
                  </a:cubicBezTo>
                  <a:cubicBezTo>
                    <a:pt x="126124" y="118110"/>
                    <a:pt x="125172" y="119063"/>
                    <a:pt x="126124" y="120015"/>
                  </a:cubicBezTo>
                  <a:cubicBezTo>
                    <a:pt x="126124" y="120015"/>
                    <a:pt x="127077" y="120968"/>
                    <a:pt x="128030" y="120968"/>
                  </a:cubicBezTo>
                  <a:cubicBezTo>
                    <a:pt x="125172" y="122873"/>
                    <a:pt x="128030" y="124778"/>
                    <a:pt x="128030" y="127635"/>
                  </a:cubicBezTo>
                  <a:cubicBezTo>
                    <a:pt x="128030" y="128588"/>
                    <a:pt x="128030" y="128588"/>
                    <a:pt x="127077" y="128588"/>
                  </a:cubicBezTo>
                  <a:cubicBezTo>
                    <a:pt x="126124" y="129540"/>
                    <a:pt x="126124" y="128588"/>
                    <a:pt x="125172" y="128588"/>
                  </a:cubicBezTo>
                  <a:cubicBezTo>
                    <a:pt x="123267" y="127635"/>
                    <a:pt x="123267" y="124778"/>
                    <a:pt x="120409" y="123825"/>
                  </a:cubicBezTo>
                  <a:cubicBezTo>
                    <a:pt x="120409" y="125730"/>
                    <a:pt x="118505" y="127635"/>
                    <a:pt x="121362" y="128588"/>
                  </a:cubicBezTo>
                  <a:cubicBezTo>
                    <a:pt x="122315" y="128588"/>
                    <a:pt x="122315" y="130493"/>
                    <a:pt x="120409" y="130493"/>
                  </a:cubicBezTo>
                  <a:cubicBezTo>
                    <a:pt x="118505" y="130493"/>
                    <a:pt x="118505" y="131445"/>
                    <a:pt x="118505" y="132398"/>
                  </a:cubicBezTo>
                  <a:cubicBezTo>
                    <a:pt x="118505" y="134303"/>
                    <a:pt x="118505" y="135255"/>
                    <a:pt x="117552" y="137160"/>
                  </a:cubicBezTo>
                  <a:cubicBezTo>
                    <a:pt x="116599" y="138113"/>
                    <a:pt x="115647" y="138113"/>
                    <a:pt x="114695" y="138113"/>
                  </a:cubicBezTo>
                  <a:cubicBezTo>
                    <a:pt x="112790" y="138113"/>
                    <a:pt x="112790" y="139065"/>
                    <a:pt x="112790" y="140970"/>
                  </a:cubicBezTo>
                  <a:cubicBezTo>
                    <a:pt x="112790" y="142875"/>
                    <a:pt x="114695" y="142875"/>
                    <a:pt x="115647" y="141923"/>
                  </a:cubicBezTo>
                  <a:cubicBezTo>
                    <a:pt x="116599" y="140970"/>
                    <a:pt x="117552" y="140970"/>
                    <a:pt x="118505" y="140970"/>
                  </a:cubicBezTo>
                  <a:cubicBezTo>
                    <a:pt x="118505" y="141923"/>
                    <a:pt x="117552" y="142875"/>
                    <a:pt x="117552" y="142875"/>
                  </a:cubicBezTo>
                  <a:cubicBezTo>
                    <a:pt x="117552" y="144780"/>
                    <a:pt x="118505" y="145733"/>
                    <a:pt x="120409" y="146685"/>
                  </a:cubicBezTo>
                  <a:cubicBezTo>
                    <a:pt x="120409" y="146685"/>
                    <a:pt x="121362" y="145733"/>
                    <a:pt x="121362" y="145733"/>
                  </a:cubicBezTo>
                  <a:lnTo>
                    <a:pt x="121362" y="145733"/>
                  </a:lnTo>
                  <a:cubicBezTo>
                    <a:pt x="120409" y="144780"/>
                    <a:pt x="119457" y="142875"/>
                    <a:pt x="118505" y="140970"/>
                  </a:cubicBezTo>
                  <a:cubicBezTo>
                    <a:pt x="118505" y="140018"/>
                    <a:pt x="117552" y="139065"/>
                    <a:pt x="117552" y="138113"/>
                  </a:cubicBezTo>
                  <a:cubicBezTo>
                    <a:pt x="119457" y="138113"/>
                    <a:pt x="120409" y="137160"/>
                    <a:pt x="122315" y="137160"/>
                  </a:cubicBezTo>
                  <a:cubicBezTo>
                    <a:pt x="124220" y="137160"/>
                    <a:pt x="125172" y="138113"/>
                    <a:pt x="126124" y="139065"/>
                  </a:cubicBezTo>
                  <a:cubicBezTo>
                    <a:pt x="127077" y="139065"/>
                    <a:pt x="127077" y="140018"/>
                    <a:pt x="128030" y="139065"/>
                  </a:cubicBezTo>
                  <a:cubicBezTo>
                    <a:pt x="128982" y="138113"/>
                    <a:pt x="128030" y="138113"/>
                    <a:pt x="128030" y="137160"/>
                  </a:cubicBezTo>
                  <a:cubicBezTo>
                    <a:pt x="126124" y="134303"/>
                    <a:pt x="127077" y="132398"/>
                    <a:pt x="128982" y="130493"/>
                  </a:cubicBezTo>
                  <a:cubicBezTo>
                    <a:pt x="128982" y="129540"/>
                    <a:pt x="128982" y="128588"/>
                    <a:pt x="129934" y="128588"/>
                  </a:cubicBezTo>
                  <a:cubicBezTo>
                    <a:pt x="130887" y="128588"/>
                    <a:pt x="130887" y="129540"/>
                    <a:pt x="130887" y="129540"/>
                  </a:cubicBezTo>
                  <a:cubicBezTo>
                    <a:pt x="131840" y="130493"/>
                    <a:pt x="128982" y="135255"/>
                    <a:pt x="133745" y="131445"/>
                  </a:cubicBezTo>
                  <a:cubicBezTo>
                    <a:pt x="133745" y="131445"/>
                    <a:pt x="134697" y="132398"/>
                    <a:pt x="134697" y="132398"/>
                  </a:cubicBezTo>
                  <a:cubicBezTo>
                    <a:pt x="134697" y="133350"/>
                    <a:pt x="134697" y="134303"/>
                    <a:pt x="134697" y="135255"/>
                  </a:cubicBezTo>
                  <a:cubicBezTo>
                    <a:pt x="136602" y="132398"/>
                    <a:pt x="136602" y="131445"/>
                    <a:pt x="134697" y="129540"/>
                  </a:cubicBezTo>
                  <a:cubicBezTo>
                    <a:pt x="132792" y="128588"/>
                    <a:pt x="132792" y="127635"/>
                    <a:pt x="133745" y="125730"/>
                  </a:cubicBezTo>
                  <a:cubicBezTo>
                    <a:pt x="135649" y="124778"/>
                    <a:pt x="136602" y="123825"/>
                    <a:pt x="134697" y="121920"/>
                  </a:cubicBezTo>
                  <a:cubicBezTo>
                    <a:pt x="131840" y="119063"/>
                    <a:pt x="133745" y="118110"/>
                    <a:pt x="136602" y="118110"/>
                  </a:cubicBezTo>
                  <a:cubicBezTo>
                    <a:pt x="138507" y="119063"/>
                    <a:pt x="139459" y="120015"/>
                    <a:pt x="140412" y="120968"/>
                  </a:cubicBezTo>
                  <a:cubicBezTo>
                    <a:pt x="140412" y="120968"/>
                    <a:pt x="141365" y="121920"/>
                    <a:pt x="142317" y="121920"/>
                  </a:cubicBezTo>
                  <a:cubicBezTo>
                    <a:pt x="144222" y="119063"/>
                    <a:pt x="143270" y="118110"/>
                    <a:pt x="143270" y="118110"/>
                  </a:cubicBezTo>
                  <a:close/>
                  <a:moveTo>
                    <a:pt x="118505" y="72390"/>
                  </a:moveTo>
                  <a:cubicBezTo>
                    <a:pt x="118505" y="73343"/>
                    <a:pt x="118505" y="74295"/>
                    <a:pt x="116599" y="74295"/>
                  </a:cubicBezTo>
                  <a:cubicBezTo>
                    <a:pt x="115647" y="74295"/>
                    <a:pt x="115647" y="73343"/>
                    <a:pt x="115647" y="72390"/>
                  </a:cubicBezTo>
                  <a:cubicBezTo>
                    <a:pt x="115647" y="71438"/>
                    <a:pt x="116599" y="70485"/>
                    <a:pt x="117552" y="70485"/>
                  </a:cubicBezTo>
                  <a:cubicBezTo>
                    <a:pt x="118505" y="71438"/>
                    <a:pt x="118505" y="72390"/>
                    <a:pt x="118505" y="72390"/>
                  </a:cubicBezTo>
                  <a:close/>
                  <a:moveTo>
                    <a:pt x="115647" y="33338"/>
                  </a:moveTo>
                  <a:cubicBezTo>
                    <a:pt x="115647" y="33338"/>
                    <a:pt x="116599" y="34290"/>
                    <a:pt x="116599" y="34290"/>
                  </a:cubicBezTo>
                  <a:cubicBezTo>
                    <a:pt x="117552" y="34290"/>
                    <a:pt x="117552" y="34290"/>
                    <a:pt x="117552" y="33338"/>
                  </a:cubicBezTo>
                  <a:cubicBezTo>
                    <a:pt x="117552" y="32385"/>
                    <a:pt x="117552" y="32385"/>
                    <a:pt x="116599" y="32385"/>
                  </a:cubicBezTo>
                  <a:cubicBezTo>
                    <a:pt x="116599" y="32385"/>
                    <a:pt x="115647" y="33338"/>
                    <a:pt x="115647" y="33338"/>
                  </a:cubicBezTo>
                  <a:close/>
                  <a:moveTo>
                    <a:pt x="118505" y="101918"/>
                  </a:moveTo>
                  <a:cubicBezTo>
                    <a:pt x="117552" y="100965"/>
                    <a:pt x="118505" y="99060"/>
                    <a:pt x="116599" y="98108"/>
                  </a:cubicBezTo>
                  <a:cubicBezTo>
                    <a:pt x="115647" y="98108"/>
                    <a:pt x="115647" y="99060"/>
                    <a:pt x="115647" y="100013"/>
                  </a:cubicBezTo>
                  <a:cubicBezTo>
                    <a:pt x="116599" y="100965"/>
                    <a:pt x="116599" y="102870"/>
                    <a:pt x="118505" y="101918"/>
                  </a:cubicBezTo>
                  <a:cubicBezTo>
                    <a:pt x="118505" y="102870"/>
                    <a:pt x="119457" y="101918"/>
                    <a:pt x="118505" y="101918"/>
                  </a:cubicBezTo>
                  <a:close/>
                  <a:moveTo>
                    <a:pt x="117552" y="54293"/>
                  </a:moveTo>
                  <a:cubicBezTo>
                    <a:pt x="118505" y="54293"/>
                    <a:pt x="118505" y="54293"/>
                    <a:pt x="118505" y="53340"/>
                  </a:cubicBezTo>
                  <a:cubicBezTo>
                    <a:pt x="118505" y="52388"/>
                    <a:pt x="118505" y="52388"/>
                    <a:pt x="117552" y="52388"/>
                  </a:cubicBezTo>
                  <a:cubicBezTo>
                    <a:pt x="117552" y="53340"/>
                    <a:pt x="116599" y="53340"/>
                    <a:pt x="117552" y="54293"/>
                  </a:cubicBezTo>
                  <a:cubicBezTo>
                    <a:pt x="116599" y="54293"/>
                    <a:pt x="116599" y="54293"/>
                    <a:pt x="117552" y="54293"/>
                  </a:cubicBezTo>
                  <a:close/>
                  <a:moveTo>
                    <a:pt x="117552" y="40005"/>
                  </a:moveTo>
                  <a:cubicBezTo>
                    <a:pt x="116599" y="40005"/>
                    <a:pt x="116599" y="40958"/>
                    <a:pt x="117552" y="40005"/>
                  </a:cubicBezTo>
                  <a:cubicBezTo>
                    <a:pt x="117552" y="41910"/>
                    <a:pt x="117552" y="41910"/>
                    <a:pt x="118505" y="41910"/>
                  </a:cubicBezTo>
                  <a:cubicBezTo>
                    <a:pt x="118505" y="41910"/>
                    <a:pt x="118505" y="41910"/>
                    <a:pt x="118505" y="40958"/>
                  </a:cubicBezTo>
                  <a:cubicBezTo>
                    <a:pt x="118505" y="40958"/>
                    <a:pt x="118505" y="40005"/>
                    <a:pt x="117552" y="40005"/>
                  </a:cubicBezTo>
                  <a:close/>
                  <a:moveTo>
                    <a:pt x="118505" y="107633"/>
                  </a:moveTo>
                  <a:cubicBezTo>
                    <a:pt x="118505" y="107633"/>
                    <a:pt x="117552" y="108585"/>
                    <a:pt x="117552" y="108585"/>
                  </a:cubicBezTo>
                  <a:cubicBezTo>
                    <a:pt x="117552" y="109538"/>
                    <a:pt x="117552" y="109538"/>
                    <a:pt x="118505" y="109538"/>
                  </a:cubicBezTo>
                  <a:cubicBezTo>
                    <a:pt x="119457" y="109538"/>
                    <a:pt x="119457" y="109538"/>
                    <a:pt x="119457" y="108585"/>
                  </a:cubicBezTo>
                  <a:cubicBezTo>
                    <a:pt x="119457" y="107633"/>
                    <a:pt x="119457" y="106680"/>
                    <a:pt x="118505" y="107633"/>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09" y="117158"/>
                  </a:moveTo>
                  <a:cubicBezTo>
                    <a:pt x="120409" y="117158"/>
                    <a:pt x="120409" y="118110"/>
                    <a:pt x="120409" y="117158"/>
                  </a:cubicBezTo>
                  <a:cubicBezTo>
                    <a:pt x="119457" y="118110"/>
                    <a:pt x="118505" y="117158"/>
                    <a:pt x="118505" y="117158"/>
                  </a:cubicBezTo>
                  <a:cubicBezTo>
                    <a:pt x="118505" y="116205"/>
                    <a:pt x="119457" y="116205"/>
                    <a:pt x="120409" y="117158"/>
                  </a:cubicBezTo>
                  <a:cubicBezTo>
                    <a:pt x="120409" y="116205"/>
                    <a:pt x="120409" y="116205"/>
                    <a:pt x="120409" y="117158"/>
                  </a:cubicBezTo>
                  <a:close/>
                  <a:moveTo>
                    <a:pt x="120409" y="61913"/>
                  </a:moveTo>
                  <a:cubicBezTo>
                    <a:pt x="121362" y="61913"/>
                    <a:pt x="122315" y="61913"/>
                    <a:pt x="122315" y="62865"/>
                  </a:cubicBezTo>
                  <a:cubicBezTo>
                    <a:pt x="122315" y="63818"/>
                    <a:pt x="121362" y="63818"/>
                    <a:pt x="120409" y="64770"/>
                  </a:cubicBezTo>
                  <a:cubicBezTo>
                    <a:pt x="119457" y="64770"/>
                    <a:pt x="119457" y="64770"/>
                    <a:pt x="118505" y="63818"/>
                  </a:cubicBezTo>
                  <a:cubicBezTo>
                    <a:pt x="119457" y="61913"/>
                    <a:pt x="120409" y="61913"/>
                    <a:pt x="120409" y="61913"/>
                  </a:cubicBezTo>
                  <a:close/>
                  <a:moveTo>
                    <a:pt x="124220" y="71438"/>
                  </a:moveTo>
                  <a:cubicBezTo>
                    <a:pt x="127077" y="73343"/>
                    <a:pt x="128030" y="70485"/>
                    <a:pt x="129934" y="69533"/>
                  </a:cubicBezTo>
                  <a:cubicBezTo>
                    <a:pt x="130887" y="70485"/>
                    <a:pt x="131840" y="70485"/>
                    <a:pt x="133745" y="70485"/>
                  </a:cubicBezTo>
                  <a:cubicBezTo>
                    <a:pt x="135649" y="70485"/>
                    <a:pt x="136602" y="71438"/>
                    <a:pt x="134697" y="73343"/>
                  </a:cubicBezTo>
                  <a:cubicBezTo>
                    <a:pt x="134697" y="73343"/>
                    <a:pt x="134697" y="74295"/>
                    <a:pt x="133745" y="74295"/>
                  </a:cubicBezTo>
                  <a:cubicBezTo>
                    <a:pt x="131840" y="73343"/>
                    <a:pt x="129934" y="72390"/>
                    <a:pt x="128030" y="73343"/>
                  </a:cubicBezTo>
                  <a:cubicBezTo>
                    <a:pt x="127077" y="74295"/>
                    <a:pt x="126124" y="74295"/>
                    <a:pt x="124220" y="73343"/>
                  </a:cubicBezTo>
                  <a:cubicBezTo>
                    <a:pt x="122315" y="73343"/>
                    <a:pt x="122315"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8"/>
                    <a:pt x="124220" y="132398"/>
                  </a:cubicBezTo>
                  <a:cubicBezTo>
                    <a:pt x="124220" y="132398"/>
                    <a:pt x="124220" y="131445"/>
                    <a:pt x="123267" y="131445"/>
                  </a:cubicBezTo>
                  <a:cubicBezTo>
                    <a:pt x="123267" y="131445"/>
                    <a:pt x="123267" y="131445"/>
                    <a:pt x="125172" y="131445"/>
                  </a:cubicBezTo>
                  <a:cubicBezTo>
                    <a:pt x="125172" y="130493"/>
                    <a:pt x="125172" y="131445"/>
                    <a:pt x="125172" y="131445"/>
                  </a:cubicBezTo>
                  <a:close/>
                  <a:moveTo>
                    <a:pt x="124220" y="137160"/>
                  </a:moveTo>
                  <a:cubicBezTo>
                    <a:pt x="125172" y="137160"/>
                    <a:pt x="125172" y="136208"/>
                    <a:pt x="125172" y="136208"/>
                  </a:cubicBezTo>
                  <a:cubicBezTo>
                    <a:pt x="125172" y="135255"/>
                    <a:pt x="125172" y="135255"/>
                    <a:pt x="124220" y="135255"/>
                  </a:cubicBezTo>
                  <a:cubicBezTo>
                    <a:pt x="123267" y="135255"/>
                    <a:pt x="123267" y="135255"/>
                    <a:pt x="123267" y="136208"/>
                  </a:cubicBezTo>
                  <a:cubicBezTo>
                    <a:pt x="123267" y="137160"/>
                    <a:pt x="124220" y="137160"/>
                    <a:pt x="124220" y="137160"/>
                  </a:cubicBezTo>
                  <a:close/>
                  <a:moveTo>
                    <a:pt x="129934" y="140018"/>
                  </a:moveTo>
                  <a:cubicBezTo>
                    <a:pt x="128030" y="140018"/>
                    <a:pt x="127077" y="140018"/>
                    <a:pt x="125172" y="140018"/>
                  </a:cubicBezTo>
                  <a:cubicBezTo>
                    <a:pt x="124220" y="140018"/>
                    <a:pt x="124220" y="140970"/>
                    <a:pt x="124220" y="140970"/>
                  </a:cubicBezTo>
                  <a:lnTo>
                    <a:pt x="125172" y="140970"/>
                  </a:lnTo>
                  <a:cubicBezTo>
                    <a:pt x="127077" y="141923"/>
                    <a:pt x="128030" y="141923"/>
                    <a:pt x="129934" y="140018"/>
                  </a:cubicBezTo>
                  <a:cubicBezTo>
                    <a:pt x="129934" y="140970"/>
                    <a:pt x="129934" y="140018"/>
                    <a:pt x="129934" y="140018"/>
                  </a:cubicBezTo>
                  <a:close/>
                  <a:moveTo>
                    <a:pt x="125172" y="39053"/>
                  </a:moveTo>
                  <a:cubicBezTo>
                    <a:pt x="125172" y="39053"/>
                    <a:pt x="125172" y="39053"/>
                    <a:pt x="125172" y="39053"/>
                  </a:cubicBezTo>
                  <a:cubicBezTo>
                    <a:pt x="126124" y="39053"/>
                    <a:pt x="126124" y="39053"/>
                    <a:pt x="126124" y="39053"/>
                  </a:cubicBezTo>
                  <a:cubicBezTo>
                    <a:pt x="126124" y="38100"/>
                    <a:pt x="126124" y="38100"/>
                    <a:pt x="125172" y="39053"/>
                  </a:cubicBezTo>
                  <a:cubicBezTo>
                    <a:pt x="125172" y="38100"/>
                    <a:pt x="124220" y="38100"/>
                    <a:pt x="125172" y="39053"/>
                  </a:cubicBezTo>
                  <a:close/>
                  <a:moveTo>
                    <a:pt x="126124"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030" y="101918"/>
                    <a:pt x="127077" y="100013"/>
                    <a:pt x="126124" y="100013"/>
                  </a:cubicBezTo>
                  <a:close/>
                  <a:moveTo>
                    <a:pt x="128030" y="108585"/>
                  </a:moveTo>
                  <a:cubicBezTo>
                    <a:pt x="127077" y="108585"/>
                    <a:pt x="127077" y="108585"/>
                    <a:pt x="128030" y="108585"/>
                  </a:cubicBezTo>
                  <a:cubicBezTo>
                    <a:pt x="127077" y="107633"/>
                    <a:pt x="126124" y="107633"/>
                    <a:pt x="126124" y="106680"/>
                  </a:cubicBezTo>
                  <a:cubicBezTo>
                    <a:pt x="126124" y="106680"/>
                    <a:pt x="127077" y="107633"/>
                    <a:pt x="128030" y="108585"/>
                  </a:cubicBezTo>
                  <a:cubicBezTo>
                    <a:pt x="128030" y="108585"/>
                    <a:pt x="128030" y="108585"/>
                    <a:pt x="128030" y="108585"/>
                  </a:cubicBezTo>
                  <a:close/>
                  <a:moveTo>
                    <a:pt x="127077" y="54293"/>
                  </a:moveTo>
                  <a:cubicBezTo>
                    <a:pt x="127077" y="54293"/>
                    <a:pt x="126124" y="54293"/>
                    <a:pt x="127077" y="54293"/>
                  </a:cubicBezTo>
                  <a:cubicBezTo>
                    <a:pt x="126124" y="55245"/>
                    <a:pt x="126124" y="55245"/>
                    <a:pt x="127077" y="56198"/>
                  </a:cubicBezTo>
                  <a:cubicBezTo>
                    <a:pt x="127077" y="56198"/>
                    <a:pt x="128030" y="55245"/>
                    <a:pt x="127077" y="54293"/>
                  </a:cubicBezTo>
                  <a:cubicBezTo>
                    <a:pt x="128030" y="54293"/>
                    <a:pt x="128030" y="54293"/>
                    <a:pt x="127077" y="54293"/>
                  </a:cubicBezTo>
                  <a:close/>
                  <a:moveTo>
                    <a:pt x="134697" y="67628"/>
                  </a:moveTo>
                  <a:cubicBezTo>
                    <a:pt x="132792" y="68580"/>
                    <a:pt x="130887" y="69533"/>
                    <a:pt x="128982" y="70485"/>
                  </a:cubicBezTo>
                  <a:cubicBezTo>
                    <a:pt x="128030" y="69533"/>
                    <a:pt x="130887" y="66675"/>
                    <a:pt x="127077" y="67628"/>
                  </a:cubicBezTo>
                  <a:cubicBezTo>
                    <a:pt x="126124" y="67628"/>
                    <a:pt x="126124" y="66675"/>
                    <a:pt x="126124" y="65723"/>
                  </a:cubicBezTo>
                  <a:cubicBezTo>
                    <a:pt x="127077" y="63818"/>
                    <a:pt x="128030" y="63818"/>
                    <a:pt x="129934" y="63818"/>
                  </a:cubicBezTo>
                  <a:cubicBezTo>
                    <a:pt x="131840" y="63818"/>
                    <a:pt x="130887" y="64770"/>
                    <a:pt x="131840" y="65723"/>
                  </a:cubicBezTo>
                  <a:cubicBezTo>
                    <a:pt x="131840" y="66675"/>
                    <a:pt x="133745" y="66675"/>
                    <a:pt x="134697" y="67628"/>
                  </a:cubicBezTo>
                  <a:close/>
                  <a:moveTo>
                    <a:pt x="129934" y="49530"/>
                  </a:moveTo>
                  <a:lnTo>
                    <a:pt x="129934" y="49530"/>
                  </a:lnTo>
                  <a:cubicBezTo>
                    <a:pt x="128982" y="49530"/>
                    <a:pt x="128030" y="49530"/>
                    <a:pt x="128030" y="49530"/>
                  </a:cubicBezTo>
                  <a:lnTo>
                    <a:pt x="128030" y="48578"/>
                  </a:lnTo>
                  <a:cubicBezTo>
                    <a:pt x="128030" y="48578"/>
                    <a:pt x="128982" y="48578"/>
                    <a:pt x="129934" y="49530"/>
                  </a:cubicBezTo>
                  <a:cubicBezTo>
                    <a:pt x="128982" y="49530"/>
                    <a:pt x="129934" y="49530"/>
                    <a:pt x="129934" y="49530"/>
                  </a:cubicBezTo>
                  <a:close/>
                  <a:moveTo>
                    <a:pt x="128982" y="40958"/>
                  </a:moveTo>
                  <a:cubicBezTo>
                    <a:pt x="128982" y="40958"/>
                    <a:pt x="129934" y="40958"/>
                    <a:pt x="128982" y="40958"/>
                  </a:cubicBezTo>
                  <a:cubicBezTo>
                    <a:pt x="129934" y="41910"/>
                    <a:pt x="129934" y="40958"/>
                    <a:pt x="128982" y="40958"/>
                  </a:cubicBezTo>
                  <a:cubicBezTo>
                    <a:pt x="129934" y="40958"/>
                    <a:pt x="129934" y="40958"/>
                    <a:pt x="128982" y="40958"/>
                  </a:cubicBezTo>
                  <a:cubicBezTo>
                    <a:pt x="129934" y="40005"/>
                    <a:pt x="128982" y="40958"/>
                    <a:pt x="128982" y="40958"/>
                  </a:cubicBezTo>
                  <a:close/>
                  <a:moveTo>
                    <a:pt x="132792" y="56198"/>
                  </a:moveTo>
                  <a:cubicBezTo>
                    <a:pt x="131840" y="56198"/>
                    <a:pt x="131840" y="56198"/>
                    <a:pt x="131840" y="57150"/>
                  </a:cubicBezTo>
                  <a:lnTo>
                    <a:pt x="131840" y="58103"/>
                  </a:lnTo>
                  <a:cubicBezTo>
                    <a:pt x="132792" y="59055"/>
                    <a:pt x="134697" y="59055"/>
                    <a:pt x="135649" y="60008"/>
                  </a:cubicBezTo>
                  <a:cubicBezTo>
                    <a:pt x="136602" y="62865"/>
                    <a:pt x="140412" y="62865"/>
                    <a:pt x="142317" y="64770"/>
                  </a:cubicBezTo>
                  <a:cubicBezTo>
                    <a:pt x="142317" y="64770"/>
                    <a:pt x="143270" y="64770"/>
                    <a:pt x="143270" y="64770"/>
                  </a:cubicBezTo>
                  <a:lnTo>
                    <a:pt x="143270" y="63818"/>
                  </a:lnTo>
                  <a:cubicBezTo>
                    <a:pt x="142317" y="61913"/>
                    <a:pt x="135649" y="57150"/>
                    <a:pt x="132792" y="56198"/>
                  </a:cubicBezTo>
                  <a:close/>
                  <a:moveTo>
                    <a:pt x="132792" y="139065"/>
                  </a:moveTo>
                  <a:cubicBezTo>
                    <a:pt x="132792" y="139065"/>
                    <a:pt x="132792" y="138113"/>
                    <a:pt x="132792" y="139065"/>
                  </a:cubicBezTo>
                  <a:lnTo>
                    <a:pt x="132792" y="139065"/>
                  </a:lnTo>
                  <a:cubicBezTo>
                    <a:pt x="131840" y="139065"/>
                    <a:pt x="131840"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3"/>
                    <a:pt x="137555" y="54293"/>
                  </a:cubicBezTo>
                  <a:cubicBezTo>
                    <a:pt x="136602" y="53340"/>
                    <a:pt x="135649" y="51435"/>
                    <a:pt x="132792" y="52388"/>
                  </a:cubicBezTo>
                  <a:cubicBezTo>
                    <a:pt x="132792" y="51435"/>
                    <a:pt x="132792" y="51435"/>
                    <a:pt x="132792" y="52388"/>
                  </a:cubicBezTo>
                  <a:close/>
                  <a:moveTo>
                    <a:pt x="135649" y="122873"/>
                  </a:moveTo>
                  <a:lnTo>
                    <a:pt x="135649" y="122873"/>
                  </a:lnTo>
                  <a:cubicBezTo>
                    <a:pt x="134697" y="123825"/>
                    <a:pt x="134697" y="122873"/>
                    <a:pt x="135649" y="122873"/>
                  </a:cubicBezTo>
                  <a:cubicBezTo>
                    <a:pt x="133745" y="122873"/>
                    <a:pt x="133745" y="122873"/>
                    <a:pt x="133745" y="121920"/>
                  </a:cubicBezTo>
                  <a:cubicBezTo>
                    <a:pt x="133745" y="121920"/>
                    <a:pt x="133745" y="120968"/>
                    <a:pt x="134697" y="120968"/>
                  </a:cubicBezTo>
                  <a:cubicBezTo>
                    <a:pt x="134697" y="120968"/>
                    <a:pt x="135649" y="121920"/>
                    <a:pt x="135649" y="122873"/>
                  </a:cubicBezTo>
                  <a:close/>
                  <a:moveTo>
                    <a:pt x="134697" y="112395"/>
                  </a:moveTo>
                  <a:cubicBezTo>
                    <a:pt x="134697" y="113348"/>
                    <a:pt x="133745" y="113348"/>
                    <a:pt x="134697" y="112395"/>
                  </a:cubicBezTo>
                  <a:cubicBezTo>
                    <a:pt x="133745" y="113348"/>
                    <a:pt x="133745" y="113348"/>
                    <a:pt x="133745" y="112395"/>
                  </a:cubicBezTo>
                  <a:cubicBezTo>
                    <a:pt x="132792" y="112395"/>
                    <a:pt x="133745" y="112395"/>
                    <a:pt x="134697" y="112395"/>
                  </a:cubicBezTo>
                  <a:cubicBezTo>
                    <a:pt x="133745" y="112395"/>
                    <a:pt x="134697" y="112395"/>
                    <a:pt x="134697" y="112395"/>
                  </a:cubicBezTo>
                  <a:close/>
                  <a:moveTo>
                    <a:pt x="134697" y="101918"/>
                  </a:moveTo>
                  <a:cubicBezTo>
                    <a:pt x="134697" y="102870"/>
                    <a:pt x="134697" y="102870"/>
                    <a:pt x="134697" y="101918"/>
                  </a:cubicBezTo>
                  <a:cubicBezTo>
                    <a:pt x="133745" y="102870"/>
                    <a:pt x="133745" y="102870"/>
                    <a:pt x="133745" y="102870"/>
                  </a:cubicBezTo>
                  <a:cubicBezTo>
                    <a:pt x="132792" y="101918"/>
                    <a:pt x="132792" y="101918"/>
                    <a:pt x="134697" y="101918"/>
                  </a:cubicBezTo>
                  <a:cubicBezTo>
                    <a:pt x="134697" y="101918"/>
                    <a:pt x="134697" y="101918"/>
                    <a:pt x="134697" y="101918"/>
                  </a:cubicBezTo>
                  <a:close/>
                  <a:moveTo>
                    <a:pt x="133745" y="74295"/>
                  </a:moveTo>
                  <a:lnTo>
                    <a:pt x="136602" y="74295"/>
                  </a:lnTo>
                  <a:cubicBezTo>
                    <a:pt x="135649" y="75248"/>
                    <a:pt x="134697" y="76200"/>
                    <a:pt x="133745" y="74295"/>
                  </a:cubicBezTo>
                  <a:close/>
                  <a:moveTo>
                    <a:pt x="136602" y="133350"/>
                  </a:moveTo>
                  <a:cubicBezTo>
                    <a:pt x="135649" y="133350"/>
                    <a:pt x="135649" y="133350"/>
                    <a:pt x="134697" y="134303"/>
                  </a:cubicBezTo>
                  <a:lnTo>
                    <a:pt x="134697" y="134303"/>
                  </a:lnTo>
                  <a:cubicBezTo>
                    <a:pt x="135649" y="134303"/>
                    <a:pt x="135649" y="133350"/>
                    <a:pt x="136602" y="133350"/>
                  </a:cubicBezTo>
                  <a:close/>
                  <a:moveTo>
                    <a:pt x="138507" y="112395"/>
                  </a:moveTo>
                  <a:lnTo>
                    <a:pt x="138507" y="112395"/>
                  </a:lnTo>
                  <a:lnTo>
                    <a:pt x="138507" y="114300"/>
                  </a:lnTo>
                  <a:cubicBezTo>
                    <a:pt x="138507" y="114300"/>
                    <a:pt x="137555" y="114300"/>
                    <a:pt x="137555" y="113348"/>
                  </a:cubicBezTo>
                  <a:cubicBezTo>
                    <a:pt x="136602" y="113348"/>
                    <a:pt x="137555" y="113348"/>
                    <a:pt x="138507" y="112395"/>
                  </a:cubicBezTo>
                  <a:close/>
                  <a:moveTo>
                    <a:pt x="139459" y="91440"/>
                  </a:moveTo>
                  <a:lnTo>
                    <a:pt x="139459" y="91440"/>
                  </a:lnTo>
                  <a:cubicBezTo>
                    <a:pt x="139459" y="92393"/>
                    <a:pt x="140412" y="93345"/>
                    <a:pt x="140412" y="93345"/>
                  </a:cubicBezTo>
                  <a:cubicBezTo>
                    <a:pt x="140412" y="93345"/>
                    <a:pt x="141365" y="93345"/>
                    <a:pt x="141365" y="92393"/>
                  </a:cubicBezTo>
                  <a:cubicBezTo>
                    <a:pt x="141365" y="91440"/>
                    <a:pt x="140412" y="90488"/>
                    <a:pt x="139459" y="91440"/>
                  </a:cubicBezTo>
                  <a:close/>
                  <a:moveTo>
                    <a:pt x="145174" y="84773"/>
                  </a:moveTo>
                  <a:cubicBezTo>
                    <a:pt x="145174" y="84773"/>
                    <a:pt x="145174" y="84773"/>
                    <a:pt x="145174" y="84773"/>
                  </a:cubicBezTo>
                  <a:cubicBezTo>
                    <a:pt x="145174" y="83820"/>
                    <a:pt x="145174" y="83820"/>
                    <a:pt x="145174" y="84773"/>
                  </a:cubicBezTo>
                  <a:cubicBezTo>
                    <a:pt x="144222" y="83820"/>
                    <a:pt x="144222" y="83820"/>
                    <a:pt x="145174" y="84773"/>
                  </a:cubicBezTo>
                  <a:cubicBezTo>
                    <a:pt x="144222" y="84773"/>
                    <a:pt x="144222" y="84773"/>
                    <a:pt x="145174" y="84773"/>
                  </a:cubicBezTo>
                  <a:close/>
                  <a:moveTo>
                    <a:pt x="146127" y="93345"/>
                  </a:moveTo>
                  <a:cubicBezTo>
                    <a:pt x="146127" y="93345"/>
                    <a:pt x="146127" y="92393"/>
                    <a:pt x="146127" y="93345"/>
                  </a:cubicBezTo>
                  <a:cubicBezTo>
                    <a:pt x="145174" y="93345"/>
                    <a:pt x="144222" y="93345"/>
                    <a:pt x="144222" y="94298"/>
                  </a:cubicBezTo>
                  <a:cubicBezTo>
                    <a:pt x="144222" y="94298"/>
                    <a:pt x="144222" y="95250"/>
                    <a:pt x="145174" y="95250"/>
                  </a:cubicBezTo>
                  <a:cubicBezTo>
                    <a:pt x="146127" y="94298"/>
                    <a:pt x="146127" y="94298"/>
                    <a:pt x="146127" y="933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1" name="Freeform 420">
              <a:extLst>
                <a:ext uri="{FF2B5EF4-FFF2-40B4-BE49-F238E27FC236}">
                  <a16:creationId xmlns:a16="http://schemas.microsoft.com/office/drawing/2014/main" id="{1D9FF6F3-24E8-1E04-5048-A1D9FAE3D921}"/>
                </a:ext>
              </a:extLst>
            </p:cNvPr>
            <p:cNvSpPr/>
            <p:nvPr/>
          </p:nvSpPr>
          <p:spPr>
            <a:xfrm>
              <a:off x="14285135" y="1043391"/>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7 h 181451"/>
                <a:gd name="connsiteX107" fmla="*/ 24808 w 161015"/>
                <a:gd name="connsiteY107" fmla="*/ 155257 h 181451"/>
                <a:gd name="connsiteX108" fmla="*/ 24808 w 161015"/>
                <a:gd name="connsiteY108" fmla="*/ 155257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7 h 181451"/>
                <a:gd name="connsiteX116" fmla="*/ 21951 w 161015"/>
                <a:gd name="connsiteY116" fmla="*/ 40005 h 181451"/>
                <a:gd name="connsiteX117" fmla="*/ 21951 w 161015"/>
                <a:gd name="connsiteY117" fmla="*/ 40005 h 181451"/>
                <a:gd name="connsiteX118" fmla="*/ 20046 w 161015"/>
                <a:gd name="connsiteY118" fmla="*/ 40957 h 181451"/>
                <a:gd name="connsiteX119" fmla="*/ 20998 w 161015"/>
                <a:gd name="connsiteY119" fmla="*/ 41910 h 181451"/>
                <a:gd name="connsiteX120" fmla="*/ 21951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7 h 181451"/>
                <a:gd name="connsiteX151" fmla="*/ 24808 w 161015"/>
                <a:gd name="connsiteY151" fmla="*/ 158115 h 181451"/>
                <a:gd name="connsiteX152" fmla="*/ 24808 w 161015"/>
                <a:gd name="connsiteY152" fmla="*/ 158115 h 181451"/>
                <a:gd name="connsiteX153" fmla="*/ 24808 w 161015"/>
                <a:gd name="connsiteY153" fmla="*/ 155257 h 181451"/>
                <a:gd name="connsiteX154" fmla="*/ 24808 w 161015"/>
                <a:gd name="connsiteY154" fmla="*/ 155257 h 181451"/>
                <a:gd name="connsiteX155" fmla="*/ 23856 w 161015"/>
                <a:gd name="connsiteY155" fmla="*/ 108585 h 181451"/>
                <a:gd name="connsiteX156" fmla="*/ 25761 w 161015"/>
                <a:gd name="connsiteY156" fmla="*/ 110490 h 181451"/>
                <a:gd name="connsiteX157" fmla="*/ 26713 w 161015"/>
                <a:gd name="connsiteY157" fmla="*/ 107632 h 181451"/>
                <a:gd name="connsiteX158" fmla="*/ 26713 w 161015"/>
                <a:gd name="connsiteY158" fmla="*/ 105728 h 181451"/>
                <a:gd name="connsiteX159" fmla="*/ 23856 w 161015"/>
                <a:gd name="connsiteY159" fmla="*/ 108585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8618 w 161015"/>
                <a:gd name="connsiteY174" fmla="*/ 115253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7 h 181451"/>
                <a:gd name="connsiteX181" fmla="*/ 28618 w 161015"/>
                <a:gd name="connsiteY181" fmla="*/ 38100 h 181451"/>
                <a:gd name="connsiteX182" fmla="*/ 27666 w 161015"/>
                <a:gd name="connsiteY182" fmla="*/ 40957 h 181451"/>
                <a:gd name="connsiteX183" fmla="*/ 30523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2 h 181451"/>
                <a:gd name="connsiteX255" fmla="*/ 34333 w 161015"/>
                <a:gd name="connsiteY255" fmla="*/ 107632 h 181451"/>
                <a:gd name="connsiteX256" fmla="*/ 36238 w 161015"/>
                <a:gd name="connsiteY256" fmla="*/ 107632 h 181451"/>
                <a:gd name="connsiteX257" fmla="*/ 34333 w 161015"/>
                <a:gd name="connsiteY257" fmla="*/ 107632 h 181451"/>
                <a:gd name="connsiteX258" fmla="*/ 34333 w 161015"/>
                <a:gd name="connsiteY258" fmla="*/ 107632 h 181451"/>
                <a:gd name="connsiteX259" fmla="*/ 35286 w 161015"/>
                <a:gd name="connsiteY259" fmla="*/ 39053 h 181451"/>
                <a:gd name="connsiteX260" fmla="*/ 35286 w 161015"/>
                <a:gd name="connsiteY260" fmla="*/ 39053 h 181451"/>
                <a:gd name="connsiteX261" fmla="*/ 35286 w 161015"/>
                <a:gd name="connsiteY261" fmla="*/ 40957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2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3340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2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2 h 181451"/>
                <a:gd name="connsiteX488" fmla="*/ 102913 w 161015"/>
                <a:gd name="connsiteY488" fmla="*/ 146685 h 181451"/>
                <a:gd name="connsiteX489" fmla="*/ 112438 w 161015"/>
                <a:gd name="connsiteY489" fmla="*/ 145732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0533 w 161015"/>
                <a:gd name="connsiteY616" fmla="*/ 80963 h 181451"/>
                <a:gd name="connsiteX617" fmla="*/ 110533 w 161015"/>
                <a:gd name="connsiteY617" fmla="*/ 80963 h 181451"/>
                <a:gd name="connsiteX618" fmla="*/ 110533 w 161015"/>
                <a:gd name="connsiteY618" fmla="*/ 81915 h 181451"/>
                <a:gd name="connsiteX619" fmla="*/ 110533 w 161015"/>
                <a:gd name="connsiteY619" fmla="*/ 80963 h 181451"/>
                <a:gd name="connsiteX620" fmla="*/ 110533 w 161015"/>
                <a:gd name="connsiteY620" fmla="*/ 8096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4808" y="155257"/>
                  </a:moveTo>
                  <a:lnTo>
                    <a:pt x="24808" y="155257"/>
                  </a:lnTo>
                  <a:lnTo>
                    <a:pt x="24808" y="155257"/>
                  </a:lnTo>
                  <a:cubicBezTo>
                    <a:pt x="23856" y="153353"/>
                    <a:pt x="24808" y="151447"/>
                    <a:pt x="22903" y="152400"/>
                  </a:cubicBezTo>
                  <a:cubicBezTo>
                    <a:pt x="21951" y="152400"/>
                    <a:pt x="20046" y="152400"/>
                    <a:pt x="19093" y="154305"/>
                  </a:cubicBezTo>
                  <a:cubicBezTo>
                    <a:pt x="19093" y="155257"/>
                    <a:pt x="18141" y="157163"/>
                    <a:pt x="20046" y="158115"/>
                  </a:cubicBezTo>
                  <a:cubicBezTo>
                    <a:pt x="20998" y="159068"/>
                    <a:pt x="22903" y="159068"/>
                    <a:pt x="23856" y="159068"/>
                  </a:cubicBezTo>
                  <a:lnTo>
                    <a:pt x="23856" y="159068"/>
                  </a:lnTo>
                  <a:lnTo>
                    <a:pt x="23856" y="158115"/>
                  </a:lnTo>
                  <a:cubicBezTo>
                    <a:pt x="26713" y="157163"/>
                    <a:pt x="25761" y="156210"/>
                    <a:pt x="24808" y="155257"/>
                  </a:cubicBezTo>
                  <a:close/>
                  <a:moveTo>
                    <a:pt x="21951" y="40005"/>
                  </a:moveTo>
                  <a:cubicBezTo>
                    <a:pt x="21951" y="39053"/>
                    <a:pt x="21951" y="39053"/>
                    <a:pt x="21951" y="40005"/>
                  </a:cubicBezTo>
                  <a:cubicBezTo>
                    <a:pt x="20046" y="39053"/>
                    <a:pt x="20046" y="40005"/>
                    <a:pt x="20046" y="40957"/>
                  </a:cubicBezTo>
                  <a:cubicBezTo>
                    <a:pt x="20046" y="41910"/>
                    <a:pt x="20046" y="41910"/>
                    <a:pt x="20998" y="41910"/>
                  </a:cubicBezTo>
                  <a:cubicBezTo>
                    <a:pt x="21951" y="40957"/>
                    <a:pt x="21951" y="40957"/>
                    <a:pt x="21951"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7"/>
                    <a:pt x="24808" y="137160"/>
                    <a:pt x="24808" y="138113"/>
                  </a:cubicBezTo>
                  <a:close/>
                  <a:moveTo>
                    <a:pt x="21951" y="128588"/>
                  </a:moveTo>
                  <a:lnTo>
                    <a:pt x="21951" y="128588"/>
                  </a:lnTo>
                  <a:cubicBezTo>
                    <a:pt x="23856" y="128588"/>
                    <a:pt x="25761" y="129540"/>
                    <a:pt x="26713" y="131445"/>
                  </a:cubicBezTo>
                  <a:cubicBezTo>
                    <a:pt x="23856" y="133350"/>
                    <a:pt x="23856"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7"/>
                  </a:moveTo>
                  <a:lnTo>
                    <a:pt x="24808" y="158115"/>
                  </a:lnTo>
                  <a:cubicBezTo>
                    <a:pt x="24808" y="158115"/>
                    <a:pt x="24808" y="158115"/>
                    <a:pt x="24808" y="158115"/>
                  </a:cubicBezTo>
                  <a:cubicBezTo>
                    <a:pt x="22903" y="157163"/>
                    <a:pt x="22903" y="155257"/>
                    <a:pt x="24808" y="155257"/>
                  </a:cubicBezTo>
                  <a:cubicBezTo>
                    <a:pt x="24808" y="154305"/>
                    <a:pt x="24808" y="154305"/>
                    <a:pt x="24808" y="155257"/>
                  </a:cubicBezTo>
                  <a:close/>
                  <a:moveTo>
                    <a:pt x="23856" y="108585"/>
                  </a:moveTo>
                  <a:cubicBezTo>
                    <a:pt x="23856" y="109538"/>
                    <a:pt x="24808" y="110490"/>
                    <a:pt x="25761" y="110490"/>
                  </a:cubicBezTo>
                  <a:cubicBezTo>
                    <a:pt x="26713" y="110490"/>
                    <a:pt x="25761" y="108585"/>
                    <a:pt x="26713" y="107632"/>
                  </a:cubicBezTo>
                  <a:cubicBezTo>
                    <a:pt x="26713" y="106680"/>
                    <a:pt x="26713" y="105728"/>
                    <a:pt x="26713" y="105728"/>
                  </a:cubicBezTo>
                  <a:cubicBezTo>
                    <a:pt x="23856" y="105728"/>
                    <a:pt x="23856" y="107632"/>
                    <a:pt x="23856" y="108585"/>
                  </a:cubicBezTo>
                  <a:close/>
                  <a:moveTo>
                    <a:pt x="25761" y="98107"/>
                  </a:moveTo>
                  <a:lnTo>
                    <a:pt x="25761" y="98107"/>
                  </a:lnTo>
                  <a:cubicBezTo>
                    <a:pt x="26713" y="99060"/>
                    <a:pt x="26713" y="99060"/>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4300"/>
                    <a:pt x="27666" y="115253"/>
                    <a:pt x="28618" y="115253"/>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7"/>
                    <a:pt x="29571" y="42863"/>
                    <a:pt x="29571" y="40957"/>
                  </a:cubicBezTo>
                  <a:cubicBezTo>
                    <a:pt x="29571" y="39053"/>
                    <a:pt x="29571" y="38100"/>
                    <a:pt x="28618" y="38100"/>
                  </a:cubicBezTo>
                  <a:cubicBezTo>
                    <a:pt x="26713" y="38100"/>
                    <a:pt x="27666" y="39053"/>
                    <a:pt x="27666" y="40957"/>
                  </a:cubicBezTo>
                  <a:cubicBezTo>
                    <a:pt x="26713" y="43815"/>
                    <a:pt x="26713" y="43815"/>
                    <a:pt x="30523"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4307"/>
                    <a:pt x="33381" y="173355"/>
                    <a:pt x="33381" y="174307"/>
                  </a:cubicBezTo>
                  <a:lnTo>
                    <a:pt x="33381" y="174307"/>
                  </a:lnTo>
                  <a:cubicBezTo>
                    <a:pt x="32428" y="175260"/>
                    <a:pt x="33381" y="175260"/>
                    <a:pt x="33381" y="174307"/>
                  </a:cubicBezTo>
                  <a:cubicBezTo>
                    <a:pt x="33381" y="175260"/>
                    <a:pt x="33381" y="174307"/>
                    <a:pt x="33381" y="174307"/>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2"/>
                  </a:moveTo>
                  <a:cubicBezTo>
                    <a:pt x="34333" y="107632"/>
                    <a:pt x="34333" y="108585"/>
                    <a:pt x="34333" y="107632"/>
                  </a:cubicBezTo>
                  <a:cubicBezTo>
                    <a:pt x="36238" y="108585"/>
                    <a:pt x="36238" y="108585"/>
                    <a:pt x="36238" y="107632"/>
                  </a:cubicBezTo>
                  <a:cubicBezTo>
                    <a:pt x="36238" y="106680"/>
                    <a:pt x="35286" y="106680"/>
                    <a:pt x="34333" y="107632"/>
                  </a:cubicBezTo>
                  <a:cubicBezTo>
                    <a:pt x="34333" y="106680"/>
                    <a:pt x="34333" y="106680"/>
                    <a:pt x="34333" y="107632"/>
                  </a:cubicBezTo>
                  <a:close/>
                  <a:moveTo>
                    <a:pt x="35286" y="39053"/>
                  </a:moveTo>
                  <a:cubicBezTo>
                    <a:pt x="34333" y="39053"/>
                    <a:pt x="34333" y="39053"/>
                    <a:pt x="35286" y="39053"/>
                  </a:cubicBezTo>
                  <a:lnTo>
                    <a:pt x="35286" y="40957"/>
                  </a:lnTo>
                  <a:cubicBezTo>
                    <a:pt x="35286" y="40957"/>
                    <a:pt x="36238" y="40957"/>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2"/>
                    <a:pt x="40048"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2"/>
                    <a:pt x="81958" y="120015"/>
                    <a:pt x="81958" y="113347"/>
                  </a:cubicBezTo>
                  <a:cubicBezTo>
                    <a:pt x="81958" y="107632"/>
                    <a:pt x="81958" y="100965"/>
                    <a:pt x="81958" y="97155"/>
                  </a:cubicBezTo>
                  <a:lnTo>
                    <a:pt x="81958" y="81915"/>
                  </a:lnTo>
                  <a:cubicBezTo>
                    <a:pt x="81958" y="79057"/>
                    <a:pt x="81006" y="79057"/>
                    <a:pt x="79101" y="80963"/>
                  </a:cubicBezTo>
                  <a:cubicBezTo>
                    <a:pt x="73386" y="85725"/>
                    <a:pt x="67671" y="88582"/>
                    <a:pt x="61003" y="93345"/>
                  </a:cubicBezTo>
                  <a:cubicBezTo>
                    <a:pt x="53383" y="99060"/>
                    <a:pt x="47668" y="106680"/>
                    <a:pt x="45763" y="116205"/>
                  </a:cubicBezTo>
                  <a:cubicBezTo>
                    <a:pt x="42906" y="128588"/>
                    <a:pt x="43858" y="140018"/>
                    <a:pt x="47668" y="151447"/>
                  </a:cubicBezTo>
                  <a:cubicBezTo>
                    <a:pt x="51478" y="162878"/>
                    <a:pt x="58146" y="165735"/>
                    <a:pt x="65766" y="164782"/>
                  </a:cubicBezTo>
                  <a:cubicBezTo>
                    <a:pt x="74338" y="162878"/>
                    <a:pt x="83863"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9532"/>
                  </a:moveTo>
                  <a:cubicBezTo>
                    <a:pt x="92436" y="69532"/>
                    <a:pt x="93388" y="68580"/>
                    <a:pt x="93388" y="67628"/>
                  </a:cubicBezTo>
                  <a:cubicBezTo>
                    <a:pt x="93388" y="65722"/>
                    <a:pt x="91483" y="66675"/>
                    <a:pt x="90531" y="65722"/>
                  </a:cubicBezTo>
                  <a:cubicBezTo>
                    <a:pt x="89578" y="65722"/>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9535"/>
                    <a:pt x="99103" y="91440"/>
                  </a:cubicBezTo>
                  <a:close/>
                  <a:moveTo>
                    <a:pt x="91483" y="52388"/>
                  </a:moveTo>
                  <a:cubicBezTo>
                    <a:pt x="91483" y="52388"/>
                    <a:pt x="91483" y="53340"/>
                    <a:pt x="91483" y="53340"/>
                  </a:cubicBezTo>
                  <a:cubicBezTo>
                    <a:pt x="92436" y="53340"/>
                    <a:pt x="92436"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7622"/>
                    <a:pt x="92436" y="27622"/>
                    <a:pt x="92436" y="26670"/>
                  </a:cubicBezTo>
                  <a:cubicBezTo>
                    <a:pt x="92436" y="26670"/>
                    <a:pt x="93388" y="26670"/>
                    <a:pt x="92436" y="26670"/>
                  </a:cubicBezTo>
                  <a:cubicBezTo>
                    <a:pt x="93388" y="26670"/>
                    <a:pt x="93388" y="25718"/>
                    <a:pt x="92436" y="26670"/>
                  </a:cubicBezTo>
                  <a:cubicBezTo>
                    <a:pt x="92436" y="26670"/>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9055"/>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4305"/>
                    <a:pt x="95293" y="154305"/>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9057"/>
                    <a:pt x="98151" y="79057"/>
                    <a:pt x="97198"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8"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9103" y="63818"/>
                  </a:moveTo>
                  <a:cubicBezTo>
                    <a:pt x="99103" y="63818"/>
                    <a:pt x="99103" y="64770"/>
                    <a:pt x="99103" y="63818"/>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2860"/>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7625"/>
                    <a:pt x="101008" y="46672"/>
                    <a:pt x="101008" y="45720"/>
                  </a:cubicBezTo>
                  <a:cubicBezTo>
                    <a:pt x="101008" y="46672"/>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5732"/>
                  </a:moveTo>
                  <a:cubicBezTo>
                    <a:pt x="113391" y="145732"/>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2"/>
                    <a:pt x="104818" y="144780"/>
                    <a:pt x="102913" y="143828"/>
                  </a:cubicBezTo>
                  <a:cubicBezTo>
                    <a:pt x="101961" y="143828"/>
                    <a:pt x="101008" y="142875"/>
                    <a:pt x="100056" y="143828"/>
                  </a:cubicBezTo>
                  <a:cubicBezTo>
                    <a:pt x="100056" y="144780"/>
                    <a:pt x="100056" y="144780"/>
                    <a:pt x="100056" y="145732"/>
                  </a:cubicBezTo>
                  <a:cubicBezTo>
                    <a:pt x="100056" y="146685"/>
                    <a:pt x="101961" y="146685"/>
                    <a:pt x="102913" y="146685"/>
                  </a:cubicBezTo>
                  <a:cubicBezTo>
                    <a:pt x="105771" y="146685"/>
                    <a:pt x="109581" y="145732"/>
                    <a:pt x="112438" y="145732"/>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0056" y="134303"/>
                    <a:pt x="101008" y="135255"/>
                    <a:pt x="101008" y="136207"/>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6723"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7625"/>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8097"/>
                    <a:pt x="108628" y="18097"/>
                  </a:cubicBezTo>
                  <a:lnTo>
                    <a:pt x="108628" y="18097"/>
                  </a:lnTo>
                  <a:close/>
                  <a:moveTo>
                    <a:pt x="109581" y="22860"/>
                  </a:moveTo>
                  <a:cubicBezTo>
                    <a:pt x="109581" y="22860"/>
                    <a:pt x="109581" y="22860"/>
                    <a:pt x="109581" y="22860"/>
                  </a:cubicBezTo>
                  <a:cubicBezTo>
                    <a:pt x="110533" y="22860"/>
                    <a:pt x="110533" y="21907"/>
                    <a:pt x="109581" y="22860"/>
                  </a:cubicBezTo>
                  <a:cubicBezTo>
                    <a:pt x="109581" y="21907"/>
                    <a:pt x="109581" y="21907"/>
                    <a:pt x="109581" y="22860"/>
                  </a:cubicBezTo>
                  <a:cubicBezTo>
                    <a:pt x="109581" y="21907"/>
                    <a:pt x="109581" y="21907"/>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0533" y="80963"/>
                  </a:moveTo>
                  <a:cubicBezTo>
                    <a:pt x="110533" y="80963"/>
                    <a:pt x="110533" y="80963"/>
                    <a:pt x="110533" y="80963"/>
                  </a:cubicBezTo>
                  <a:cubicBezTo>
                    <a:pt x="110533" y="81915"/>
                    <a:pt x="110533" y="81915"/>
                    <a:pt x="110533" y="81915"/>
                  </a:cubicBezTo>
                  <a:cubicBezTo>
                    <a:pt x="111486" y="81915"/>
                    <a:pt x="111486" y="81915"/>
                    <a:pt x="110533" y="80963"/>
                  </a:cubicBezTo>
                  <a:cubicBezTo>
                    <a:pt x="111486" y="80963"/>
                    <a:pt x="111486" y="80963"/>
                    <a:pt x="110533" y="8096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4768"/>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8582"/>
                    <a:pt x="115296" y="88582"/>
                    <a:pt x="116248" y="90488"/>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6248" y="82868"/>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5257"/>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2" name="Freeform 421">
              <a:extLst>
                <a:ext uri="{FF2B5EF4-FFF2-40B4-BE49-F238E27FC236}">
                  <a16:creationId xmlns:a16="http://schemas.microsoft.com/office/drawing/2014/main" id="{36AB223E-8F19-953C-08B9-2EC25F3164D6}"/>
                </a:ext>
              </a:extLst>
            </p:cNvPr>
            <p:cNvSpPr/>
            <p:nvPr/>
          </p:nvSpPr>
          <p:spPr>
            <a:xfrm>
              <a:off x="14430324" y="963379"/>
              <a:ext cx="88157" cy="246425"/>
            </a:xfrm>
            <a:custGeom>
              <a:avLst/>
              <a:gdLst>
                <a:gd name="connsiteX0" fmla="*/ 94297 w 94297"/>
                <a:gd name="connsiteY0" fmla="*/ 258994 h 263756"/>
                <a:gd name="connsiteX1" fmla="*/ 90488 w 94297"/>
                <a:gd name="connsiteY1" fmla="*/ 262804 h 263756"/>
                <a:gd name="connsiteX2" fmla="*/ 69532 w 94297"/>
                <a:gd name="connsiteY2" fmla="*/ 262804 h 263756"/>
                <a:gd name="connsiteX3" fmla="*/ 60007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2 w 94297"/>
                <a:gd name="connsiteY7" fmla="*/ 260899 h 263756"/>
                <a:gd name="connsiteX8" fmla="*/ 4763 w 94297"/>
                <a:gd name="connsiteY8" fmla="*/ 255184 h 263756"/>
                <a:gd name="connsiteX9" fmla="*/ 8572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7 w 94297"/>
                <a:gd name="connsiteY18" fmla="*/ 27537 h 263756"/>
                <a:gd name="connsiteX19" fmla="*/ 12382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2 w 94297"/>
                <a:gd name="connsiteY25" fmla="*/ 1819 h 263756"/>
                <a:gd name="connsiteX26" fmla="*/ 60007 w 94297"/>
                <a:gd name="connsiteY26" fmla="*/ 867 h 263756"/>
                <a:gd name="connsiteX27" fmla="*/ 68580 w 94297"/>
                <a:gd name="connsiteY27" fmla="*/ 6582 h 263756"/>
                <a:gd name="connsiteX28" fmla="*/ 68580 w 94297"/>
                <a:gd name="connsiteY28" fmla="*/ 19917 h 263756"/>
                <a:gd name="connsiteX29" fmla="*/ 67627 w 94297"/>
                <a:gd name="connsiteY29" fmla="*/ 84687 h 263756"/>
                <a:gd name="connsiteX30" fmla="*/ 67627 w 94297"/>
                <a:gd name="connsiteY30" fmla="*/ 150409 h 263756"/>
                <a:gd name="connsiteX31" fmla="*/ 68580 w 94297"/>
                <a:gd name="connsiteY31" fmla="*/ 183747 h 263756"/>
                <a:gd name="connsiteX32" fmla="*/ 67627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7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7 w 94297"/>
                <a:gd name="connsiteY44" fmla="*/ 135169 h 263756"/>
                <a:gd name="connsiteX45" fmla="*/ 29527 w 94297"/>
                <a:gd name="connsiteY45" fmla="*/ 135169 h 263756"/>
                <a:gd name="connsiteX46" fmla="*/ 29527 w 94297"/>
                <a:gd name="connsiteY46" fmla="*/ 135169 h 263756"/>
                <a:gd name="connsiteX47" fmla="*/ 29527 w 94297"/>
                <a:gd name="connsiteY47" fmla="*/ 135169 h 263756"/>
                <a:gd name="connsiteX48" fmla="*/ 29527 w 94297"/>
                <a:gd name="connsiteY48" fmla="*/ 135169 h 263756"/>
                <a:gd name="connsiteX49" fmla="*/ 61913 w 94297"/>
                <a:gd name="connsiteY49" fmla="*/ 234229 h 263756"/>
                <a:gd name="connsiteX50" fmla="*/ 60007 w 94297"/>
                <a:gd name="connsiteY50" fmla="*/ 235182 h 263756"/>
                <a:gd name="connsiteX51" fmla="*/ 58102 w 94297"/>
                <a:gd name="connsiteY51" fmla="*/ 236134 h 263756"/>
                <a:gd name="connsiteX52" fmla="*/ 59055 w 94297"/>
                <a:gd name="connsiteY52" fmla="*/ 234229 h 263756"/>
                <a:gd name="connsiteX53" fmla="*/ 58102 w 94297"/>
                <a:gd name="connsiteY53" fmla="*/ 231372 h 263756"/>
                <a:gd name="connsiteX54" fmla="*/ 56197 w 94297"/>
                <a:gd name="connsiteY54" fmla="*/ 230419 h 263756"/>
                <a:gd name="connsiteX55" fmla="*/ 54292 w 94297"/>
                <a:gd name="connsiteY55" fmla="*/ 226609 h 263756"/>
                <a:gd name="connsiteX56" fmla="*/ 57150 w 94297"/>
                <a:gd name="connsiteY56" fmla="*/ 228514 h 263756"/>
                <a:gd name="connsiteX57" fmla="*/ 60007 w 94297"/>
                <a:gd name="connsiteY57" fmla="*/ 227562 h 263756"/>
                <a:gd name="connsiteX58" fmla="*/ 58102 w 94297"/>
                <a:gd name="connsiteY58" fmla="*/ 225657 h 263756"/>
                <a:gd name="connsiteX59" fmla="*/ 56197 w 94297"/>
                <a:gd name="connsiteY59" fmla="*/ 220894 h 263756"/>
                <a:gd name="connsiteX60" fmla="*/ 60007 w 94297"/>
                <a:gd name="connsiteY60" fmla="*/ 222799 h 263756"/>
                <a:gd name="connsiteX61" fmla="*/ 60007 w 94297"/>
                <a:gd name="connsiteY61" fmla="*/ 223752 h 263756"/>
                <a:gd name="connsiteX62" fmla="*/ 61913 w 94297"/>
                <a:gd name="connsiteY62" fmla="*/ 224704 h 263756"/>
                <a:gd name="connsiteX63" fmla="*/ 61913 w 94297"/>
                <a:gd name="connsiteY63" fmla="*/ 223752 h 263756"/>
                <a:gd name="connsiteX64" fmla="*/ 60007 w 94297"/>
                <a:gd name="connsiteY64" fmla="*/ 222799 h 263756"/>
                <a:gd name="connsiteX65" fmla="*/ 59055 w 94297"/>
                <a:gd name="connsiteY65" fmla="*/ 222799 h 263756"/>
                <a:gd name="connsiteX66" fmla="*/ 58102 w 94297"/>
                <a:gd name="connsiteY66" fmla="*/ 217084 h 263756"/>
                <a:gd name="connsiteX67" fmla="*/ 56197 w 94297"/>
                <a:gd name="connsiteY67" fmla="*/ 215179 h 263756"/>
                <a:gd name="connsiteX68" fmla="*/ 56197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2 w 94297"/>
                <a:gd name="connsiteY73" fmla="*/ 207559 h 263756"/>
                <a:gd name="connsiteX74" fmla="*/ 56197 w 94297"/>
                <a:gd name="connsiteY74" fmla="*/ 204702 h 263756"/>
                <a:gd name="connsiteX75" fmla="*/ 58102 w 94297"/>
                <a:gd name="connsiteY75" fmla="*/ 203749 h 263756"/>
                <a:gd name="connsiteX76" fmla="*/ 56197 w 94297"/>
                <a:gd name="connsiteY76" fmla="*/ 203749 h 263756"/>
                <a:gd name="connsiteX77" fmla="*/ 55245 w 94297"/>
                <a:gd name="connsiteY77" fmla="*/ 202797 h 263756"/>
                <a:gd name="connsiteX78" fmla="*/ 56197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7 w 94297"/>
                <a:gd name="connsiteY83" fmla="*/ 195177 h 263756"/>
                <a:gd name="connsiteX84" fmla="*/ 47625 w 94297"/>
                <a:gd name="connsiteY84" fmla="*/ 195177 h 263756"/>
                <a:gd name="connsiteX85" fmla="*/ 47625 w 94297"/>
                <a:gd name="connsiteY85" fmla="*/ 193272 h 263756"/>
                <a:gd name="connsiteX86" fmla="*/ 46672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7 w 94297"/>
                <a:gd name="connsiteY90" fmla="*/ 185652 h 263756"/>
                <a:gd name="connsiteX91" fmla="*/ 50482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7 w 94297"/>
                <a:gd name="connsiteY95" fmla="*/ 179937 h 263756"/>
                <a:gd name="connsiteX96" fmla="*/ 51435 w 94297"/>
                <a:gd name="connsiteY96" fmla="*/ 178032 h 263756"/>
                <a:gd name="connsiteX97" fmla="*/ 43815 w 94297"/>
                <a:gd name="connsiteY97" fmla="*/ 180889 h 263756"/>
                <a:gd name="connsiteX98" fmla="*/ 46672 w 94297"/>
                <a:gd name="connsiteY98" fmla="*/ 177079 h 263756"/>
                <a:gd name="connsiteX99" fmla="*/ 46672 w 94297"/>
                <a:gd name="connsiteY99" fmla="*/ 175174 h 263756"/>
                <a:gd name="connsiteX100" fmla="*/ 41910 w 94297"/>
                <a:gd name="connsiteY100" fmla="*/ 175174 h 263756"/>
                <a:gd name="connsiteX101" fmla="*/ 40957 w 94297"/>
                <a:gd name="connsiteY101" fmla="*/ 176127 h 263756"/>
                <a:gd name="connsiteX102" fmla="*/ 44767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7 w 94297"/>
                <a:gd name="connsiteY106" fmla="*/ 193272 h 263756"/>
                <a:gd name="connsiteX107" fmla="*/ 34290 w 94297"/>
                <a:gd name="connsiteY107" fmla="*/ 195177 h 263756"/>
                <a:gd name="connsiteX108" fmla="*/ 31432 w 94297"/>
                <a:gd name="connsiteY108" fmla="*/ 192319 h 263756"/>
                <a:gd name="connsiteX109" fmla="*/ 31432 w 94297"/>
                <a:gd name="connsiteY109" fmla="*/ 190414 h 263756"/>
                <a:gd name="connsiteX110" fmla="*/ 32385 w 94297"/>
                <a:gd name="connsiteY110" fmla="*/ 189462 h 263756"/>
                <a:gd name="connsiteX111" fmla="*/ 32385 w 94297"/>
                <a:gd name="connsiteY111" fmla="*/ 189462 h 263756"/>
                <a:gd name="connsiteX112" fmla="*/ 31432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2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2 w 94297"/>
                <a:gd name="connsiteY125" fmla="*/ 214227 h 263756"/>
                <a:gd name="connsiteX126" fmla="*/ 33338 w 94297"/>
                <a:gd name="connsiteY126" fmla="*/ 215179 h 263756"/>
                <a:gd name="connsiteX127" fmla="*/ 38100 w 94297"/>
                <a:gd name="connsiteY127" fmla="*/ 214227 h 263756"/>
                <a:gd name="connsiteX128" fmla="*/ 39052 w 94297"/>
                <a:gd name="connsiteY128" fmla="*/ 214227 h 263756"/>
                <a:gd name="connsiteX129" fmla="*/ 38100 w 94297"/>
                <a:gd name="connsiteY129" fmla="*/ 215179 h 263756"/>
                <a:gd name="connsiteX130" fmla="*/ 37147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7 w 94297"/>
                <a:gd name="connsiteY135" fmla="*/ 232324 h 263756"/>
                <a:gd name="connsiteX136" fmla="*/ 41910 w 94297"/>
                <a:gd name="connsiteY136" fmla="*/ 228514 h 263756"/>
                <a:gd name="connsiteX137" fmla="*/ 39052 w 94297"/>
                <a:gd name="connsiteY137" fmla="*/ 226609 h 263756"/>
                <a:gd name="connsiteX138" fmla="*/ 36195 w 94297"/>
                <a:gd name="connsiteY138" fmla="*/ 227562 h 263756"/>
                <a:gd name="connsiteX139" fmla="*/ 35242 w 94297"/>
                <a:gd name="connsiteY139" fmla="*/ 230419 h 263756"/>
                <a:gd name="connsiteX140" fmla="*/ 38100 w 94297"/>
                <a:gd name="connsiteY140" fmla="*/ 233277 h 263756"/>
                <a:gd name="connsiteX141" fmla="*/ 40957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2 w 94297"/>
                <a:gd name="connsiteY150" fmla="*/ 249469 h 263756"/>
                <a:gd name="connsiteX151" fmla="*/ 40005 w 94297"/>
                <a:gd name="connsiteY151" fmla="*/ 252327 h 263756"/>
                <a:gd name="connsiteX152" fmla="*/ 40957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2 w 94297"/>
                <a:gd name="connsiteY156" fmla="*/ 251374 h 263756"/>
                <a:gd name="connsiteX157" fmla="*/ 47625 w 94297"/>
                <a:gd name="connsiteY157" fmla="*/ 251374 h 263756"/>
                <a:gd name="connsiteX158" fmla="*/ 46672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7 w 94297"/>
                <a:gd name="connsiteY162" fmla="*/ 246612 h 263756"/>
                <a:gd name="connsiteX163" fmla="*/ 60007 w 94297"/>
                <a:gd name="connsiteY163" fmla="*/ 245659 h 263756"/>
                <a:gd name="connsiteX164" fmla="*/ 56197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7 w 94297"/>
                <a:gd name="connsiteY168" fmla="*/ 239944 h 263756"/>
                <a:gd name="connsiteX169" fmla="*/ 60007 w 94297"/>
                <a:gd name="connsiteY169" fmla="*/ 236134 h 263756"/>
                <a:gd name="connsiteX170" fmla="*/ 61913 w 94297"/>
                <a:gd name="connsiteY170" fmla="*/ 235182 h 263756"/>
                <a:gd name="connsiteX171" fmla="*/ 61913 w 94297"/>
                <a:gd name="connsiteY171" fmla="*/ 234229 h 263756"/>
                <a:gd name="connsiteX172" fmla="*/ 29527 w 94297"/>
                <a:gd name="connsiteY172" fmla="*/ 79924 h 263756"/>
                <a:gd name="connsiteX173" fmla="*/ 29527 w 94297"/>
                <a:gd name="connsiteY173" fmla="*/ 79924 h 263756"/>
                <a:gd name="connsiteX174" fmla="*/ 29527 w 94297"/>
                <a:gd name="connsiteY174" fmla="*/ 79924 h 263756"/>
                <a:gd name="connsiteX175" fmla="*/ 29527 w 94297"/>
                <a:gd name="connsiteY175" fmla="*/ 79924 h 263756"/>
                <a:gd name="connsiteX176" fmla="*/ 29527 w 94297"/>
                <a:gd name="connsiteY176" fmla="*/ 79924 h 263756"/>
                <a:gd name="connsiteX177" fmla="*/ 33338 w 94297"/>
                <a:gd name="connsiteY177" fmla="*/ 235182 h 263756"/>
                <a:gd name="connsiteX178" fmla="*/ 31432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2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2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5242 w 94297"/>
                <a:gd name="connsiteY230" fmla="*/ 88497 h 263756"/>
                <a:gd name="connsiteX231" fmla="*/ 34290 w 94297"/>
                <a:gd name="connsiteY231" fmla="*/ 87544 h 263756"/>
                <a:gd name="connsiteX232" fmla="*/ 35242 w 94297"/>
                <a:gd name="connsiteY232" fmla="*/ 88497 h 263756"/>
                <a:gd name="connsiteX233" fmla="*/ 35242 w 94297"/>
                <a:gd name="connsiteY233" fmla="*/ 88497 h 263756"/>
                <a:gd name="connsiteX234" fmla="*/ 35242 w 94297"/>
                <a:gd name="connsiteY234" fmla="*/ 88497 h 263756"/>
                <a:gd name="connsiteX235" fmla="*/ 35242 w 94297"/>
                <a:gd name="connsiteY235" fmla="*/ 57064 h 263756"/>
                <a:gd name="connsiteX236" fmla="*/ 35242 w 94297"/>
                <a:gd name="connsiteY236" fmla="*/ 57064 h 263756"/>
                <a:gd name="connsiteX237" fmla="*/ 35242 w 94297"/>
                <a:gd name="connsiteY237" fmla="*/ 58969 h 263756"/>
                <a:gd name="connsiteX238" fmla="*/ 35242 w 94297"/>
                <a:gd name="connsiteY238" fmla="*/ 57064 h 263756"/>
                <a:gd name="connsiteX239" fmla="*/ 35242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2 w 94297"/>
                <a:gd name="connsiteY248" fmla="*/ 99927 h 263756"/>
                <a:gd name="connsiteX249" fmla="*/ 38100 w 94297"/>
                <a:gd name="connsiteY249" fmla="*/ 98974 h 263756"/>
                <a:gd name="connsiteX250" fmla="*/ 39052 w 94297"/>
                <a:gd name="connsiteY250" fmla="*/ 107547 h 263756"/>
                <a:gd name="connsiteX251" fmla="*/ 38100 w 94297"/>
                <a:gd name="connsiteY251" fmla="*/ 105642 h 263756"/>
                <a:gd name="connsiteX252" fmla="*/ 35242 w 94297"/>
                <a:gd name="connsiteY252" fmla="*/ 111357 h 263756"/>
                <a:gd name="connsiteX253" fmla="*/ 36195 w 94297"/>
                <a:gd name="connsiteY253" fmla="*/ 112309 h 263756"/>
                <a:gd name="connsiteX254" fmla="*/ 37147 w 94297"/>
                <a:gd name="connsiteY254" fmla="*/ 111357 h 263756"/>
                <a:gd name="connsiteX255" fmla="*/ 39052 w 94297"/>
                <a:gd name="connsiteY255" fmla="*/ 107547 h 263756"/>
                <a:gd name="connsiteX256" fmla="*/ 36195 w 94297"/>
                <a:gd name="connsiteY256" fmla="*/ 205654 h 263756"/>
                <a:gd name="connsiteX257" fmla="*/ 35242 w 94297"/>
                <a:gd name="connsiteY257" fmla="*/ 206607 h 263756"/>
                <a:gd name="connsiteX258" fmla="*/ 36195 w 94297"/>
                <a:gd name="connsiteY258" fmla="*/ 205654 h 263756"/>
                <a:gd name="connsiteX259" fmla="*/ 37147 w 94297"/>
                <a:gd name="connsiteY259" fmla="*/ 204702 h 263756"/>
                <a:gd name="connsiteX260" fmla="*/ 36195 w 94297"/>
                <a:gd name="connsiteY260" fmla="*/ 205654 h 263756"/>
                <a:gd name="connsiteX261" fmla="*/ 35242 w 94297"/>
                <a:gd name="connsiteY261" fmla="*/ 157077 h 263756"/>
                <a:gd name="connsiteX262" fmla="*/ 35242 w 94297"/>
                <a:gd name="connsiteY262" fmla="*/ 157077 h 263756"/>
                <a:gd name="connsiteX263" fmla="*/ 35242 w 94297"/>
                <a:gd name="connsiteY263" fmla="*/ 157077 h 263756"/>
                <a:gd name="connsiteX264" fmla="*/ 35242 w 94297"/>
                <a:gd name="connsiteY264" fmla="*/ 157077 h 263756"/>
                <a:gd name="connsiteX265" fmla="*/ 35242 w 94297"/>
                <a:gd name="connsiteY265" fmla="*/ 157077 h 263756"/>
                <a:gd name="connsiteX266" fmla="*/ 48577 w 94297"/>
                <a:gd name="connsiteY266" fmla="*/ 133264 h 263756"/>
                <a:gd name="connsiteX267" fmla="*/ 46672 w 94297"/>
                <a:gd name="connsiteY267" fmla="*/ 131359 h 263756"/>
                <a:gd name="connsiteX268" fmla="*/ 44767 w 94297"/>
                <a:gd name="connsiteY268" fmla="*/ 131359 h 263756"/>
                <a:gd name="connsiteX269" fmla="*/ 46672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7 w 94297"/>
                <a:gd name="connsiteY276" fmla="*/ 136122 h 263756"/>
                <a:gd name="connsiteX277" fmla="*/ 40957 w 94297"/>
                <a:gd name="connsiteY277" fmla="*/ 137074 h 263756"/>
                <a:gd name="connsiteX278" fmla="*/ 41910 w 94297"/>
                <a:gd name="connsiteY278" fmla="*/ 137074 h 263756"/>
                <a:gd name="connsiteX279" fmla="*/ 47625 w 94297"/>
                <a:gd name="connsiteY279" fmla="*/ 134217 h 263756"/>
                <a:gd name="connsiteX280" fmla="*/ 48577 w 94297"/>
                <a:gd name="connsiteY280" fmla="*/ 133264 h 263756"/>
                <a:gd name="connsiteX281" fmla="*/ 35242 w 94297"/>
                <a:gd name="connsiteY281" fmla="*/ 39919 h 263756"/>
                <a:gd name="connsiteX282" fmla="*/ 35242 w 94297"/>
                <a:gd name="connsiteY282" fmla="*/ 39919 h 263756"/>
                <a:gd name="connsiteX283" fmla="*/ 35242 w 94297"/>
                <a:gd name="connsiteY283" fmla="*/ 39919 h 263756"/>
                <a:gd name="connsiteX284" fmla="*/ 35242 w 94297"/>
                <a:gd name="connsiteY284" fmla="*/ 39919 h 263756"/>
                <a:gd name="connsiteX285" fmla="*/ 35242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7 w 94297"/>
                <a:gd name="connsiteY297" fmla="*/ 93259 h 263756"/>
                <a:gd name="connsiteX298" fmla="*/ 36195 w 94297"/>
                <a:gd name="connsiteY298" fmla="*/ 95164 h 263756"/>
                <a:gd name="connsiteX299" fmla="*/ 40957 w 94297"/>
                <a:gd name="connsiteY299" fmla="*/ 249469 h 263756"/>
                <a:gd name="connsiteX300" fmla="*/ 40957 w 94297"/>
                <a:gd name="connsiteY300" fmla="*/ 249469 h 263756"/>
                <a:gd name="connsiteX301" fmla="*/ 39052 w 94297"/>
                <a:gd name="connsiteY301" fmla="*/ 249469 h 263756"/>
                <a:gd name="connsiteX302" fmla="*/ 37147 w 94297"/>
                <a:gd name="connsiteY302" fmla="*/ 248517 h 263756"/>
                <a:gd name="connsiteX303" fmla="*/ 37147 w 94297"/>
                <a:gd name="connsiteY303" fmla="*/ 247564 h 263756"/>
                <a:gd name="connsiteX304" fmla="*/ 40005 w 94297"/>
                <a:gd name="connsiteY304" fmla="*/ 247564 h 263756"/>
                <a:gd name="connsiteX305" fmla="*/ 40957 w 94297"/>
                <a:gd name="connsiteY305" fmla="*/ 249469 h 263756"/>
                <a:gd name="connsiteX306" fmla="*/ 38100 w 94297"/>
                <a:gd name="connsiteY306" fmla="*/ 178032 h 263756"/>
                <a:gd name="connsiteX307" fmla="*/ 37147 w 94297"/>
                <a:gd name="connsiteY307" fmla="*/ 178984 h 263756"/>
                <a:gd name="connsiteX308" fmla="*/ 38100 w 94297"/>
                <a:gd name="connsiteY308" fmla="*/ 180889 h 263756"/>
                <a:gd name="connsiteX309" fmla="*/ 39052 w 94297"/>
                <a:gd name="connsiteY309" fmla="*/ 178984 h 263756"/>
                <a:gd name="connsiteX310" fmla="*/ 38100 w 94297"/>
                <a:gd name="connsiteY310" fmla="*/ 178032 h 263756"/>
                <a:gd name="connsiteX311" fmla="*/ 37147 w 94297"/>
                <a:gd name="connsiteY311" fmla="*/ 51349 h 263756"/>
                <a:gd name="connsiteX312" fmla="*/ 37147 w 94297"/>
                <a:gd name="connsiteY312" fmla="*/ 51349 h 263756"/>
                <a:gd name="connsiteX313" fmla="*/ 38100 w 94297"/>
                <a:gd name="connsiteY313" fmla="*/ 50397 h 263756"/>
                <a:gd name="connsiteX314" fmla="*/ 39052 w 94297"/>
                <a:gd name="connsiteY314" fmla="*/ 49444 h 263756"/>
                <a:gd name="connsiteX315" fmla="*/ 39052 w 94297"/>
                <a:gd name="connsiteY315" fmla="*/ 49444 h 263756"/>
                <a:gd name="connsiteX316" fmla="*/ 38100 w 94297"/>
                <a:gd name="connsiteY316" fmla="*/ 50397 h 263756"/>
                <a:gd name="connsiteX317" fmla="*/ 37147 w 94297"/>
                <a:gd name="connsiteY317" fmla="*/ 51349 h 263756"/>
                <a:gd name="connsiteX318" fmla="*/ 38100 w 94297"/>
                <a:gd name="connsiteY318" fmla="*/ 73257 h 263756"/>
                <a:gd name="connsiteX319" fmla="*/ 39052 w 94297"/>
                <a:gd name="connsiteY319" fmla="*/ 71352 h 263756"/>
                <a:gd name="connsiteX320" fmla="*/ 38100 w 94297"/>
                <a:gd name="connsiteY320" fmla="*/ 70399 h 263756"/>
                <a:gd name="connsiteX321" fmla="*/ 37147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7 w 94297"/>
                <a:gd name="connsiteY329" fmla="*/ 216132 h 263756"/>
                <a:gd name="connsiteX330" fmla="*/ 47625 w 94297"/>
                <a:gd name="connsiteY330" fmla="*/ 216132 h 263756"/>
                <a:gd name="connsiteX331" fmla="*/ 46672 w 94297"/>
                <a:gd name="connsiteY331" fmla="*/ 217084 h 263756"/>
                <a:gd name="connsiteX332" fmla="*/ 47625 w 94297"/>
                <a:gd name="connsiteY332" fmla="*/ 220894 h 263756"/>
                <a:gd name="connsiteX333" fmla="*/ 49530 w 94297"/>
                <a:gd name="connsiteY333" fmla="*/ 222799 h 263756"/>
                <a:gd name="connsiteX334" fmla="*/ 46672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2 w 94297"/>
                <a:gd name="connsiteY338" fmla="*/ 199939 h 263756"/>
                <a:gd name="connsiteX339" fmla="*/ 45720 w 94297"/>
                <a:gd name="connsiteY339" fmla="*/ 200892 h 263756"/>
                <a:gd name="connsiteX340" fmla="*/ 41910 w 94297"/>
                <a:gd name="connsiteY340" fmla="*/ 201844 h 263756"/>
                <a:gd name="connsiteX341" fmla="*/ 40957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2 w 94297"/>
                <a:gd name="connsiteY353" fmla="*/ 107547 h 263756"/>
                <a:gd name="connsiteX354" fmla="*/ 39052 w 94297"/>
                <a:gd name="connsiteY354" fmla="*/ 109452 h 263756"/>
                <a:gd name="connsiteX355" fmla="*/ 40005 w 94297"/>
                <a:gd name="connsiteY355" fmla="*/ 109452 h 263756"/>
                <a:gd name="connsiteX356" fmla="*/ 39052 w 94297"/>
                <a:gd name="connsiteY356" fmla="*/ 107547 h 263756"/>
                <a:gd name="connsiteX357" fmla="*/ 39052 w 94297"/>
                <a:gd name="connsiteY357" fmla="*/ 117072 h 263756"/>
                <a:gd name="connsiteX358" fmla="*/ 39052 w 94297"/>
                <a:gd name="connsiteY358" fmla="*/ 117072 h 263756"/>
                <a:gd name="connsiteX359" fmla="*/ 39052 w 94297"/>
                <a:gd name="connsiteY359" fmla="*/ 117072 h 263756"/>
                <a:gd name="connsiteX360" fmla="*/ 39052 w 94297"/>
                <a:gd name="connsiteY360" fmla="*/ 117072 h 263756"/>
                <a:gd name="connsiteX361" fmla="*/ 39052 w 94297"/>
                <a:gd name="connsiteY361" fmla="*/ 117072 h 263756"/>
                <a:gd name="connsiteX362" fmla="*/ 39052 w 94297"/>
                <a:gd name="connsiteY362" fmla="*/ 88497 h 263756"/>
                <a:gd name="connsiteX363" fmla="*/ 40957 w 94297"/>
                <a:gd name="connsiteY363" fmla="*/ 89449 h 263756"/>
                <a:gd name="connsiteX364" fmla="*/ 43815 w 94297"/>
                <a:gd name="connsiteY364" fmla="*/ 88497 h 263756"/>
                <a:gd name="connsiteX365" fmla="*/ 44767 w 94297"/>
                <a:gd name="connsiteY365" fmla="*/ 86592 h 263756"/>
                <a:gd name="connsiteX366" fmla="*/ 42863 w 94297"/>
                <a:gd name="connsiteY366" fmla="*/ 86592 h 263756"/>
                <a:gd name="connsiteX367" fmla="*/ 40005 w 94297"/>
                <a:gd name="connsiteY367" fmla="*/ 87544 h 263756"/>
                <a:gd name="connsiteX368" fmla="*/ 39052 w 94297"/>
                <a:gd name="connsiteY368" fmla="*/ 88497 h 263756"/>
                <a:gd name="connsiteX369" fmla="*/ 43815 w 94297"/>
                <a:gd name="connsiteY369" fmla="*/ 116119 h 263756"/>
                <a:gd name="connsiteX370" fmla="*/ 42863 w 94297"/>
                <a:gd name="connsiteY370" fmla="*/ 118024 h 263756"/>
                <a:gd name="connsiteX371" fmla="*/ 40957 w 94297"/>
                <a:gd name="connsiteY371" fmla="*/ 121834 h 263756"/>
                <a:gd name="connsiteX372" fmla="*/ 44767 w 94297"/>
                <a:gd name="connsiteY372" fmla="*/ 121834 h 263756"/>
                <a:gd name="connsiteX373" fmla="*/ 47625 w 94297"/>
                <a:gd name="connsiteY373" fmla="*/ 120882 h 263756"/>
                <a:gd name="connsiteX374" fmla="*/ 48577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7 w 94297"/>
                <a:gd name="connsiteY382" fmla="*/ 153267 h 263756"/>
                <a:gd name="connsiteX383" fmla="*/ 44767 w 94297"/>
                <a:gd name="connsiteY383" fmla="*/ 153267 h 263756"/>
                <a:gd name="connsiteX384" fmla="*/ 44767 w 94297"/>
                <a:gd name="connsiteY384" fmla="*/ 149457 h 263756"/>
                <a:gd name="connsiteX385" fmla="*/ 41910 w 94297"/>
                <a:gd name="connsiteY385" fmla="*/ 150409 h 263756"/>
                <a:gd name="connsiteX386" fmla="*/ 40957 w 94297"/>
                <a:gd name="connsiteY386" fmla="*/ 153267 h 263756"/>
                <a:gd name="connsiteX387" fmla="*/ 40005 w 94297"/>
                <a:gd name="connsiteY387" fmla="*/ 53254 h 263756"/>
                <a:gd name="connsiteX388" fmla="*/ 40957 w 94297"/>
                <a:gd name="connsiteY388" fmla="*/ 55159 h 263756"/>
                <a:gd name="connsiteX389" fmla="*/ 41910 w 94297"/>
                <a:gd name="connsiteY389" fmla="*/ 53254 h 263756"/>
                <a:gd name="connsiteX390" fmla="*/ 40957 w 94297"/>
                <a:gd name="connsiteY390" fmla="*/ 52302 h 263756"/>
                <a:gd name="connsiteX391" fmla="*/ 40005 w 94297"/>
                <a:gd name="connsiteY391" fmla="*/ 53254 h 263756"/>
                <a:gd name="connsiteX392" fmla="*/ 40005 w 94297"/>
                <a:gd name="connsiteY392" fmla="*/ 173269 h 263756"/>
                <a:gd name="connsiteX393" fmla="*/ 40957 w 94297"/>
                <a:gd name="connsiteY393" fmla="*/ 174222 h 263756"/>
                <a:gd name="connsiteX394" fmla="*/ 46672 w 94297"/>
                <a:gd name="connsiteY394" fmla="*/ 171364 h 263756"/>
                <a:gd name="connsiteX395" fmla="*/ 45720 w 94297"/>
                <a:gd name="connsiteY395" fmla="*/ 168507 h 263756"/>
                <a:gd name="connsiteX396" fmla="*/ 41910 w 94297"/>
                <a:gd name="connsiteY396" fmla="*/ 167554 h 263756"/>
                <a:gd name="connsiteX397" fmla="*/ 40957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7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7062 h 263756"/>
                <a:gd name="connsiteX405" fmla="*/ 41910 w 94297"/>
                <a:gd name="connsiteY405" fmla="*/ 37062 h 263756"/>
                <a:gd name="connsiteX406" fmla="*/ 41910 w 94297"/>
                <a:gd name="connsiteY406" fmla="*/ 36109 h 263756"/>
                <a:gd name="connsiteX407" fmla="*/ 41910 w 94297"/>
                <a:gd name="connsiteY407" fmla="*/ 37062 h 263756"/>
                <a:gd name="connsiteX408" fmla="*/ 41910 w 94297"/>
                <a:gd name="connsiteY408" fmla="*/ 37062 h 263756"/>
                <a:gd name="connsiteX409" fmla="*/ 41910 w 94297"/>
                <a:gd name="connsiteY409" fmla="*/ 78972 h 263756"/>
                <a:gd name="connsiteX410" fmla="*/ 40957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7 w 94297"/>
                <a:gd name="connsiteY424" fmla="*/ 67542 h 263756"/>
                <a:gd name="connsiteX425" fmla="*/ 44767 w 94297"/>
                <a:gd name="connsiteY425" fmla="*/ 70399 h 263756"/>
                <a:gd name="connsiteX426" fmla="*/ 48577 w 94297"/>
                <a:gd name="connsiteY426" fmla="*/ 70399 h 263756"/>
                <a:gd name="connsiteX427" fmla="*/ 53340 w 94297"/>
                <a:gd name="connsiteY427" fmla="*/ 63732 h 263756"/>
                <a:gd name="connsiteX428" fmla="*/ 52388 w 94297"/>
                <a:gd name="connsiteY428" fmla="*/ 62779 h 263756"/>
                <a:gd name="connsiteX429" fmla="*/ 50482 w 94297"/>
                <a:gd name="connsiteY429" fmla="*/ 64684 h 263756"/>
                <a:gd name="connsiteX430" fmla="*/ 48577 w 94297"/>
                <a:gd name="connsiteY430" fmla="*/ 64684 h 263756"/>
                <a:gd name="connsiteX431" fmla="*/ 48577 w 94297"/>
                <a:gd name="connsiteY431" fmla="*/ 62779 h 263756"/>
                <a:gd name="connsiteX432" fmla="*/ 49530 w 94297"/>
                <a:gd name="connsiteY432" fmla="*/ 61827 h 263756"/>
                <a:gd name="connsiteX433" fmla="*/ 50482 w 94297"/>
                <a:gd name="connsiteY433" fmla="*/ 58969 h 263756"/>
                <a:gd name="connsiteX434" fmla="*/ 49530 w 94297"/>
                <a:gd name="connsiteY434" fmla="*/ 58969 h 263756"/>
                <a:gd name="connsiteX435" fmla="*/ 49530 w 94297"/>
                <a:gd name="connsiteY435" fmla="*/ 61827 h 263756"/>
                <a:gd name="connsiteX436" fmla="*/ 46672 w 94297"/>
                <a:gd name="connsiteY436" fmla="*/ 59922 h 263756"/>
                <a:gd name="connsiteX437" fmla="*/ 44767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7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7 w 94297"/>
                <a:gd name="connsiteY457" fmla="*/ 152314 h 263756"/>
                <a:gd name="connsiteX458" fmla="*/ 44767 w 94297"/>
                <a:gd name="connsiteY458" fmla="*/ 152314 h 263756"/>
                <a:gd name="connsiteX459" fmla="*/ 44767 w 94297"/>
                <a:gd name="connsiteY459" fmla="*/ 152314 h 263756"/>
                <a:gd name="connsiteX460" fmla="*/ 42863 w 94297"/>
                <a:gd name="connsiteY460" fmla="*/ 151362 h 263756"/>
                <a:gd name="connsiteX461" fmla="*/ 43815 w 94297"/>
                <a:gd name="connsiteY461" fmla="*/ 150409 h 263756"/>
                <a:gd name="connsiteX462" fmla="*/ 44767 w 94297"/>
                <a:gd name="connsiteY462" fmla="*/ 152314 h 263756"/>
                <a:gd name="connsiteX463" fmla="*/ 42863 w 94297"/>
                <a:gd name="connsiteY463" fmla="*/ 184699 h 263756"/>
                <a:gd name="connsiteX464" fmla="*/ 44767 w 94297"/>
                <a:gd name="connsiteY464" fmla="*/ 184699 h 263756"/>
                <a:gd name="connsiteX465" fmla="*/ 45720 w 94297"/>
                <a:gd name="connsiteY465" fmla="*/ 188509 h 263756"/>
                <a:gd name="connsiteX466" fmla="*/ 42863 w 94297"/>
                <a:gd name="connsiteY466" fmla="*/ 184699 h 263756"/>
                <a:gd name="connsiteX467" fmla="*/ 44767 w 94297"/>
                <a:gd name="connsiteY467" fmla="*/ 93259 h 263756"/>
                <a:gd name="connsiteX468" fmla="*/ 42863 w 94297"/>
                <a:gd name="connsiteY468" fmla="*/ 95164 h 263756"/>
                <a:gd name="connsiteX469" fmla="*/ 44767 w 94297"/>
                <a:gd name="connsiteY469" fmla="*/ 97069 h 263756"/>
                <a:gd name="connsiteX470" fmla="*/ 48577 w 94297"/>
                <a:gd name="connsiteY470" fmla="*/ 99927 h 263756"/>
                <a:gd name="connsiteX471" fmla="*/ 50482 w 94297"/>
                <a:gd name="connsiteY471" fmla="*/ 101832 h 263756"/>
                <a:gd name="connsiteX472" fmla="*/ 52388 w 94297"/>
                <a:gd name="connsiteY472" fmla="*/ 98974 h 263756"/>
                <a:gd name="connsiteX473" fmla="*/ 50482 w 94297"/>
                <a:gd name="connsiteY473" fmla="*/ 98022 h 263756"/>
                <a:gd name="connsiteX474" fmla="*/ 47625 w 94297"/>
                <a:gd name="connsiteY474" fmla="*/ 96117 h 263756"/>
                <a:gd name="connsiteX475" fmla="*/ 44767 w 94297"/>
                <a:gd name="connsiteY475" fmla="*/ 93259 h 263756"/>
                <a:gd name="connsiteX476" fmla="*/ 43815 w 94297"/>
                <a:gd name="connsiteY476" fmla="*/ 236134 h 263756"/>
                <a:gd name="connsiteX477" fmla="*/ 43815 w 94297"/>
                <a:gd name="connsiteY477" fmla="*/ 236134 h 263756"/>
                <a:gd name="connsiteX478" fmla="*/ 44767 w 94297"/>
                <a:gd name="connsiteY478" fmla="*/ 236134 h 263756"/>
                <a:gd name="connsiteX479" fmla="*/ 43815 w 94297"/>
                <a:gd name="connsiteY479" fmla="*/ 236134 h 263756"/>
                <a:gd name="connsiteX480" fmla="*/ 43815 w 94297"/>
                <a:gd name="connsiteY480" fmla="*/ 236134 h 263756"/>
                <a:gd name="connsiteX481" fmla="*/ 44767 w 94297"/>
                <a:gd name="connsiteY481" fmla="*/ 99927 h 263756"/>
                <a:gd name="connsiteX482" fmla="*/ 43815 w 94297"/>
                <a:gd name="connsiteY482" fmla="*/ 100879 h 263756"/>
                <a:gd name="connsiteX483" fmla="*/ 44767 w 94297"/>
                <a:gd name="connsiteY483" fmla="*/ 101832 h 263756"/>
                <a:gd name="connsiteX484" fmla="*/ 45720 w 94297"/>
                <a:gd name="connsiteY484" fmla="*/ 100879 h 263756"/>
                <a:gd name="connsiteX485" fmla="*/ 44767 w 94297"/>
                <a:gd name="connsiteY485" fmla="*/ 99927 h 263756"/>
                <a:gd name="connsiteX486" fmla="*/ 43815 w 94297"/>
                <a:gd name="connsiteY486" fmla="*/ 77067 h 263756"/>
                <a:gd name="connsiteX487" fmla="*/ 45720 w 94297"/>
                <a:gd name="connsiteY487" fmla="*/ 78972 h 263756"/>
                <a:gd name="connsiteX488" fmla="*/ 48577 w 94297"/>
                <a:gd name="connsiteY488" fmla="*/ 77067 h 263756"/>
                <a:gd name="connsiteX489" fmla="*/ 47625 w 94297"/>
                <a:gd name="connsiteY489" fmla="*/ 76114 h 263756"/>
                <a:gd name="connsiteX490" fmla="*/ 43815 w 94297"/>
                <a:gd name="connsiteY490" fmla="*/ 77067 h 263756"/>
                <a:gd name="connsiteX491" fmla="*/ 44767 w 94297"/>
                <a:gd name="connsiteY491" fmla="*/ 210417 h 263756"/>
                <a:gd name="connsiteX492" fmla="*/ 47625 w 94297"/>
                <a:gd name="connsiteY492" fmla="*/ 211369 h 263756"/>
                <a:gd name="connsiteX493" fmla="*/ 47625 w 94297"/>
                <a:gd name="connsiteY493" fmla="*/ 212322 h 263756"/>
                <a:gd name="connsiteX494" fmla="*/ 44767 w 94297"/>
                <a:gd name="connsiteY494" fmla="*/ 210417 h 263756"/>
                <a:gd name="connsiteX495" fmla="*/ 45720 w 94297"/>
                <a:gd name="connsiteY495" fmla="*/ 194224 h 263756"/>
                <a:gd name="connsiteX496" fmla="*/ 44767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7 w 94297"/>
                <a:gd name="connsiteY502" fmla="*/ 137074 h 263756"/>
                <a:gd name="connsiteX503" fmla="*/ 45720 w 94297"/>
                <a:gd name="connsiteY503" fmla="*/ 138027 h 263756"/>
                <a:gd name="connsiteX504" fmla="*/ 48577 w 94297"/>
                <a:gd name="connsiteY504" fmla="*/ 142789 h 263756"/>
                <a:gd name="connsiteX505" fmla="*/ 46672 w 94297"/>
                <a:gd name="connsiteY505" fmla="*/ 141837 h 263756"/>
                <a:gd name="connsiteX506" fmla="*/ 44767 w 94297"/>
                <a:gd name="connsiteY506" fmla="*/ 142789 h 263756"/>
                <a:gd name="connsiteX507" fmla="*/ 46672 w 94297"/>
                <a:gd name="connsiteY507" fmla="*/ 143742 h 263756"/>
                <a:gd name="connsiteX508" fmla="*/ 48577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7 w 94297"/>
                <a:gd name="connsiteY517" fmla="*/ 113262 h 263756"/>
                <a:gd name="connsiteX518" fmla="*/ 45720 w 94297"/>
                <a:gd name="connsiteY518" fmla="*/ 113262 h 263756"/>
                <a:gd name="connsiteX519" fmla="*/ 47625 w 94297"/>
                <a:gd name="connsiteY519" fmla="*/ 115167 h 263756"/>
                <a:gd name="connsiteX520" fmla="*/ 48577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2 w 94297"/>
                <a:gd name="connsiteY533" fmla="*/ 55159 h 263756"/>
                <a:gd name="connsiteX534" fmla="*/ 46672 w 94297"/>
                <a:gd name="connsiteY534" fmla="*/ 56112 h 263756"/>
                <a:gd name="connsiteX535" fmla="*/ 49530 w 94297"/>
                <a:gd name="connsiteY535" fmla="*/ 55159 h 263756"/>
                <a:gd name="connsiteX536" fmla="*/ 50482 w 94297"/>
                <a:gd name="connsiteY536" fmla="*/ 54207 h 263756"/>
                <a:gd name="connsiteX537" fmla="*/ 50482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7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7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7 w 94297"/>
                <a:gd name="connsiteY561" fmla="*/ 88497 h 263756"/>
                <a:gd name="connsiteX562" fmla="*/ 48577 w 94297"/>
                <a:gd name="connsiteY562" fmla="*/ 88497 h 263756"/>
                <a:gd name="connsiteX563" fmla="*/ 48577 w 94297"/>
                <a:gd name="connsiteY563" fmla="*/ 88497 h 263756"/>
                <a:gd name="connsiteX564" fmla="*/ 48577 w 94297"/>
                <a:gd name="connsiteY564" fmla="*/ 88497 h 263756"/>
                <a:gd name="connsiteX565" fmla="*/ 48577 w 94297"/>
                <a:gd name="connsiteY565" fmla="*/ 88497 h 263756"/>
                <a:gd name="connsiteX566" fmla="*/ 50482 w 94297"/>
                <a:gd name="connsiteY566" fmla="*/ 166602 h 263756"/>
                <a:gd name="connsiteX567" fmla="*/ 49530 w 94297"/>
                <a:gd name="connsiteY567" fmla="*/ 164697 h 263756"/>
                <a:gd name="connsiteX568" fmla="*/ 48577 w 94297"/>
                <a:gd name="connsiteY568" fmla="*/ 166602 h 263756"/>
                <a:gd name="connsiteX569" fmla="*/ 49530 w 94297"/>
                <a:gd name="connsiteY569" fmla="*/ 168507 h 263756"/>
                <a:gd name="connsiteX570" fmla="*/ 50482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2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2 w 94297"/>
                <a:gd name="connsiteY578" fmla="*/ 227562 h 263756"/>
                <a:gd name="connsiteX579" fmla="*/ 50482 w 94297"/>
                <a:gd name="connsiteY579" fmla="*/ 226609 h 263756"/>
                <a:gd name="connsiteX580" fmla="*/ 51435 w 94297"/>
                <a:gd name="connsiteY580" fmla="*/ 227562 h 263756"/>
                <a:gd name="connsiteX581" fmla="*/ 51435 w 94297"/>
                <a:gd name="connsiteY581" fmla="*/ 231372 h 263756"/>
                <a:gd name="connsiteX582" fmla="*/ 54292 w 94297"/>
                <a:gd name="connsiteY582" fmla="*/ 119929 h 263756"/>
                <a:gd name="connsiteX583" fmla="*/ 52388 w 94297"/>
                <a:gd name="connsiteY583" fmla="*/ 118977 h 263756"/>
                <a:gd name="connsiteX584" fmla="*/ 50482 w 94297"/>
                <a:gd name="connsiteY584" fmla="*/ 119929 h 263756"/>
                <a:gd name="connsiteX585" fmla="*/ 51435 w 94297"/>
                <a:gd name="connsiteY585" fmla="*/ 121834 h 263756"/>
                <a:gd name="connsiteX586" fmla="*/ 50482 w 94297"/>
                <a:gd name="connsiteY586" fmla="*/ 124692 h 263756"/>
                <a:gd name="connsiteX587" fmla="*/ 53340 w 94297"/>
                <a:gd name="connsiteY587" fmla="*/ 124692 h 263756"/>
                <a:gd name="connsiteX588" fmla="*/ 54292 w 94297"/>
                <a:gd name="connsiteY588" fmla="*/ 122787 h 263756"/>
                <a:gd name="connsiteX589" fmla="*/ 51435 w 94297"/>
                <a:gd name="connsiteY589" fmla="*/ 121834 h 263756"/>
                <a:gd name="connsiteX590" fmla="*/ 52388 w 94297"/>
                <a:gd name="connsiteY590" fmla="*/ 119929 h 263756"/>
                <a:gd name="connsiteX591" fmla="*/ 54292 w 94297"/>
                <a:gd name="connsiteY591" fmla="*/ 119929 h 263756"/>
                <a:gd name="connsiteX592" fmla="*/ 50482 w 94297"/>
                <a:gd name="connsiteY592" fmla="*/ 72304 h 263756"/>
                <a:gd name="connsiteX593" fmla="*/ 50482 w 94297"/>
                <a:gd name="connsiteY593" fmla="*/ 72304 h 263756"/>
                <a:gd name="connsiteX594" fmla="*/ 50482 w 94297"/>
                <a:gd name="connsiteY594" fmla="*/ 72304 h 263756"/>
                <a:gd name="connsiteX595" fmla="*/ 50482 w 94297"/>
                <a:gd name="connsiteY595" fmla="*/ 72304 h 263756"/>
                <a:gd name="connsiteX596" fmla="*/ 50482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2 w 94297"/>
                <a:gd name="connsiteY608" fmla="*/ 153267 h 263756"/>
                <a:gd name="connsiteX609" fmla="*/ 52388 w 94297"/>
                <a:gd name="connsiteY609" fmla="*/ 155172 h 263756"/>
                <a:gd name="connsiteX610" fmla="*/ 53340 w 94297"/>
                <a:gd name="connsiteY610" fmla="*/ 154219 h 263756"/>
                <a:gd name="connsiteX611" fmla="*/ 50482 w 94297"/>
                <a:gd name="connsiteY611" fmla="*/ 153267 h 263756"/>
                <a:gd name="connsiteX612" fmla="*/ 50482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7 w 94297"/>
                <a:gd name="connsiteY651" fmla="*/ 138027 h 263756"/>
                <a:gd name="connsiteX652" fmla="*/ 56197 w 94297"/>
                <a:gd name="connsiteY652" fmla="*/ 138027 h 263756"/>
                <a:gd name="connsiteX653" fmla="*/ 56197 w 94297"/>
                <a:gd name="connsiteY653" fmla="*/ 136122 h 263756"/>
                <a:gd name="connsiteX654" fmla="*/ 54292 w 94297"/>
                <a:gd name="connsiteY654" fmla="*/ 134217 h 263756"/>
                <a:gd name="connsiteX655" fmla="*/ 52388 w 94297"/>
                <a:gd name="connsiteY655" fmla="*/ 133264 h 263756"/>
                <a:gd name="connsiteX656" fmla="*/ 53340 w 94297"/>
                <a:gd name="connsiteY656" fmla="*/ 136122 h 263756"/>
                <a:gd name="connsiteX657" fmla="*/ 56197 w 94297"/>
                <a:gd name="connsiteY657" fmla="*/ 138027 h 263756"/>
                <a:gd name="connsiteX658" fmla="*/ 53340 w 94297"/>
                <a:gd name="connsiteY658" fmla="*/ 215179 h 263756"/>
                <a:gd name="connsiteX659" fmla="*/ 57150 w 94297"/>
                <a:gd name="connsiteY659" fmla="*/ 215179 h 263756"/>
                <a:gd name="connsiteX660" fmla="*/ 56197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2 w 94297"/>
                <a:gd name="connsiteY673" fmla="*/ 142789 h 263756"/>
                <a:gd name="connsiteX674" fmla="*/ 54292 w 94297"/>
                <a:gd name="connsiteY674" fmla="*/ 142789 h 263756"/>
                <a:gd name="connsiteX675" fmla="*/ 53340 w 94297"/>
                <a:gd name="connsiteY675" fmla="*/ 142789 h 263756"/>
                <a:gd name="connsiteX676" fmla="*/ 54292 w 94297"/>
                <a:gd name="connsiteY676" fmla="*/ 142789 h 263756"/>
                <a:gd name="connsiteX677" fmla="*/ 54292 w 94297"/>
                <a:gd name="connsiteY677" fmla="*/ 142789 h 263756"/>
                <a:gd name="connsiteX678" fmla="*/ 54292 w 94297"/>
                <a:gd name="connsiteY678" fmla="*/ 91354 h 263756"/>
                <a:gd name="connsiteX679" fmla="*/ 55245 w 94297"/>
                <a:gd name="connsiteY679" fmla="*/ 92307 h 263756"/>
                <a:gd name="connsiteX680" fmla="*/ 57150 w 94297"/>
                <a:gd name="connsiteY680" fmla="*/ 89449 h 263756"/>
                <a:gd name="connsiteX681" fmla="*/ 56197 w 94297"/>
                <a:gd name="connsiteY681" fmla="*/ 88497 h 263756"/>
                <a:gd name="connsiteX682" fmla="*/ 54292 w 94297"/>
                <a:gd name="connsiteY682" fmla="*/ 91354 h 263756"/>
                <a:gd name="connsiteX683" fmla="*/ 54292 w 94297"/>
                <a:gd name="connsiteY683" fmla="*/ 126597 h 263756"/>
                <a:gd name="connsiteX684" fmla="*/ 54292 w 94297"/>
                <a:gd name="connsiteY684" fmla="*/ 126597 h 263756"/>
                <a:gd name="connsiteX685" fmla="*/ 56197 w 94297"/>
                <a:gd name="connsiteY685" fmla="*/ 126597 h 263756"/>
                <a:gd name="connsiteX686" fmla="*/ 54292 w 94297"/>
                <a:gd name="connsiteY686" fmla="*/ 126597 h 263756"/>
                <a:gd name="connsiteX687" fmla="*/ 54292 w 94297"/>
                <a:gd name="connsiteY687" fmla="*/ 126597 h 263756"/>
                <a:gd name="connsiteX688" fmla="*/ 56197 w 94297"/>
                <a:gd name="connsiteY688" fmla="*/ 172317 h 263756"/>
                <a:gd name="connsiteX689" fmla="*/ 56197 w 94297"/>
                <a:gd name="connsiteY689" fmla="*/ 174222 h 263756"/>
                <a:gd name="connsiteX690" fmla="*/ 58102 w 94297"/>
                <a:gd name="connsiteY690" fmla="*/ 172317 h 263756"/>
                <a:gd name="connsiteX691" fmla="*/ 59055 w 94297"/>
                <a:gd name="connsiteY691" fmla="*/ 169459 h 263756"/>
                <a:gd name="connsiteX692" fmla="*/ 56197 w 94297"/>
                <a:gd name="connsiteY692" fmla="*/ 169459 h 263756"/>
                <a:gd name="connsiteX693" fmla="*/ 56197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2 w 94297"/>
                <a:gd name="connsiteY704" fmla="*/ 109452 h 263756"/>
                <a:gd name="connsiteX705" fmla="*/ 56197 w 94297"/>
                <a:gd name="connsiteY705" fmla="*/ 110404 h 263756"/>
                <a:gd name="connsiteX706" fmla="*/ 57150 w 94297"/>
                <a:gd name="connsiteY706" fmla="*/ 112309 h 263756"/>
                <a:gd name="connsiteX707" fmla="*/ 60007 w 94297"/>
                <a:gd name="connsiteY707" fmla="*/ 110404 h 263756"/>
                <a:gd name="connsiteX708" fmla="*/ 58102 w 94297"/>
                <a:gd name="connsiteY708" fmla="*/ 109452 h 263756"/>
                <a:gd name="connsiteX709" fmla="*/ 56197 w 94297"/>
                <a:gd name="connsiteY709" fmla="*/ 129454 h 263756"/>
                <a:gd name="connsiteX710" fmla="*/ 56197 w 94297"/>
                <a:gd name="connsiteY710" fmla="*/ 129454 h 263756"/>
                <a:gd name="connsiteX711" fmla="*/ 56197 w 94297"/>
                <a:gd name="connsiteY711" fmla="*/ 129454 h 263756"/>
                <a:gd name="connsiteX712" fmla="*/ 56197 w 94297"/>
                <a:gd name="connsiteY712" fmla="*/ 129454 h 263756"/>
                <a:gd name="connsiteX713" fmla="*/ 56197 w 94297"/>
                <a:gd name="connsiteY713" fmla="*/ 129454 h 263756"/>
                <a:gd name="connsiteX714" fmla="*/ 57150 w 94297"/>
                <a:gd name="connsiteY714" fmla="*/ 60874 h 263756"/>
                <a:gd name="connsiteX715" fmla="*/ 58102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2 w 94297"/>
                <a:gd name="connsiteY719" fmla="*/ 77067 h 263756"/>
                <a:gd name="connsiteX720" fmla="*/ 58102 w 94297"/>
                <a:gd name="connsiteY720" fmla="*/ 77067 h 263756"/>
                <a:gd name="connsiteX721" fmla="*/ 58102 w 94297"/>
                <a:gd name="connsiteY721" fmla="*/ 80877 h 263756"/>
                <a:gd name="connsiteX722" fmla="*/ 59055 w 94297"/>
                <a:gd name="connsiteY722" fmla="*/ 79924 h 263756"/>
                <a:gd name="connsiteX723" fmla="*/ 58102 w 94297"/>
                <a:gd name="connsiteY723" fmla="*/ 77067 h 263756"/>
                <a:gd name="connsiteX724" fmla="*/ 60007 w 94297"/>
                <a:gd name="connsiteY724" fmla="*/ 186604 h 263756"/>
                <a:gd name="connsiteX725" fmla="*/ 58102 w 94297"/>
                <a:gd name="connsiteY725" fmla="*/ 188509 h 263756"/>
                <a:gd name="connsiteX726" fmla="*/ 60007 w 94297"/>
                <a:gd name="connsiteY726" fmla="*/ 189462 h 263756"/>
                <a:gd name="connsiteX727" fmla="*/ 61913 w 94297"/>
                <a:gd name="connsiteY727" fmla="*/ 187557 h 263756"/>
                <a:gd name="connsiteX728" fmla="*/ 60007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2 w 94297"/>
                <a:gd name="connsiteY734" fmla="*/ 209464 h 263756"/>
                <a:gd name="connsiteX735" fmla="*/ 60960 w 94297"/>
                <a:gd name="connsiteY735" fmla="*/ 207559 h 263756"/>
                <a:gd name="connsiteX736" fmla="*/ 60007 w 94297"/>
                <a:gd name="connsiteY736" fmla="*/ 206607 h 263756"/>
                <a:gd name="connsiteX737" fmla="*/ 58102 w 94297"/>
                <a:gd name="connsiteY737" fmla="*/ 209464 h 263756"/>
                <a:gd name="connsiteX738" fmla="*/ 63817 w 94297"/>
                <a:gd name="connsiteY738" fmla="*/ 210417 h 263756"/>
                <a:gd name="connsiteX739" fmla="*/ 60007 w 94297"/>
                <a:gd name="connsiteY739" fmla="*/ 209464 h 263756"/>
                <a:gd name="connsiteX740" fmla="*/ 59055 w 94297"/>
                <a:gd name="connsiteY740" fmla="*/ 209464 h 263756"/>
                <a:gd name="connsiteX741" fmla="*/ 63817 w 94297"/>
                <a:gd name="connsiteY741" fmla="*/ 210417 h 263756"/>
                <a:gd name="connsiteX742" fmla="*/ 63817 w 94297"/>
                <a:gd name="connsiteY742" fmla="*/ 210417 h 263756"/>
                <a:gd name="connsiteX743" fmla="*/ 59055 w 94297"/>
                <a:gd name="connsiteY743" fmla="*/ 163744 h 263756"/>
                <a:gd name="connsiteX744" fmla="*/ 59055 w 94297"/>
                <a:gd name="connsiteY744" fmla="*/ 163744 h 263756"/>
                <a:gd name="connsiteX745" fmla="*/ 60007 w 94297"/>
                <a:gd name="connsiteY745" fmla="*/ 164697 h 263756"/>
                <a:gd name="connsiteX746" fmla="*/ 60007 w 94297"/>
                <a:gd name="connsiteY746" fmla="*/ 163744 h 263756"/>
                <a:gd name="connsiteX747" fmla="*/ 59055 w 94297"/>
                <a:gd name="connsiteY747" fmla="*/ 163744 h 263756"/>
                <a:gd name="connsiteX748" fmla="*/ 60007 w 94297"/>
                <a:gd name="connsiteY748" fmla="*/ 258042 h 263756"/>
                <a:gd name="connsiteX749" fmla="*/ 60007 w 94297"/>
                <a:gd name="connsiteY749" fmla="*/ 258042 h 263756"/>
                <a:gd name="connsiteX750" fmla="*/ 60007 w 94297"/>
                <a:gd name="connsiteY750" fmla="*/ 258042 h 263756"/>
                <a:gd name="connsiteX751" fmla="*/ 60007 w 94297"/>
                <a:gd name="connsiteY751" fmla="*/ 258042 h 263756"/>
                <a:gd name="connsiteX752" fmla="*/ 60007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7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7" y="258994"/>
                  </a:moveTo>
                  <a:cubicBezTo>
                    <a:pt x="94297" y="261852"/>
                    <a:pt x="93345" y="262804"/>
                    <a:pt x="90488" y="262804"/>
                  </a:cubicBezTo>
                  <a:cubicBezTo>
                    <a:pt x="82867" y="262804"/>
                    <a:pt x="76200" y="263757"/>
                    <a:pt x="69532" y="262804"/>
                  </a:cubicBezTo>
                  <a:cubicBezTo>
                    <a:pt x="66675" y="262804"/>
                    <a:pt x="63817" y="262804"/>
                    <a:pt x="60007" y="262804"/>
                  </a:cubicBezTo>
                  <a:cubicBezTo>
                    <a:pt x="54292" y="263757"/>
                    <a:pt x="49530" y="262804"/>
                    <a:pt x="43815" y="262804"/>
                  </a:cubicBezTo>
                  <a:cubicBezTo>
                    <a:pt x="31432" y="262804"/>
                    <a:pt x="20002" y="261852"/>
                    <a:pt x="7620" y="263757"/>
                  </a:cubicBezTo>
                  <a:lnTo>
                    <a:pt x="5715" y="263757"/>
                  </a:lnTo>
                  <a:cubicBezTo>
                    <a:pt x="3810" y="263757"/>
                    <a:pt x="1905" y="263757"/>
                    <a:pt x="952" y="260899"/>
                  </a:cubicBezTo>
                  <a:cubicBezTo>
                    <a:pt x="952" y="258042"/>
                    <a:pt x="1905" y="256137"/>
                    <a:pt x="4763" y="255184"/>
                  </a:cubicBezTo>
                  <a:cubicBezTo>
                    <a:pt x="5715" y="255184"/>
                    <a:pt x="7620" y="255184"/>
                    <a:pt x="8572" y="254232"/>
                  </a:cubicBezTo>
                  <a:cubicBezTo>
                    <a:pt x="11430" y="254232"/>
                    <a:pt x="14288" y="253279"/>
                    <a:pt x="17145" y="252327"/>
                  </a:cubicBezTo>
                  <a:cubicBezTo>
                    <a:pt x="21907" y="249469"/>
                    <a:pt x="23813" y="245659"/>
                    <a:pt x="23813" y="240897"/>
                  </a:cubicBezTo>
                  <a:cubicBezTo>
                    <a:pt x="23813" y="233277"/>
                    <a:pt x="23813" y="225657"/>
                    <a:pt x="23813" y="218989"/>
                  </a:cubicBezTo>
                  <a:cubicBezTo>
                    <a:pt x="23813" y="217084"/>
                    <a:pt x="23813" y="214227"/>
                    <a:pt x="22860" y="212322"/>
                  </a:cubicBezTo>
                  <a:cubicBezTo>
                    <a:pt x="22860" y="211369"/>
                    <a:pt x="21907" y="211369"/>
                    <a:pt x="22860" y="210417"/>
                  </a:cubicBezTo>
                  <a:cubicBezTo>
                    <a:pt x="24765" y="200892"/>
                    <a:pt x="20955" y="192319"/>
                    <a:pt x="23813" y="182794"/>
                  </a:cubicBezTo>
                  <a:cubicBezTo>
                    <a:pt x="21907" y="158029"/>
                    <a:pt x="22860" y="133264"/>
                    <a:pt x="22860" y="108499"/>
                  </a:cubicBezTo>
                  <a:cubicBezTo>
                    <a:pt x="22860" y="83734"/>
                    <a:pt x="22860" y="58969"/>
                    <a:pt x="22860" y="34204"/>
                  </a:cubicBezTo>
                  <a:cubicBezTo>
                    <a:pt x="22860" y="32299"/>
                    <a:pt x="22860" y="30394"/>
                    <a:pt x="21907" y="27537"/>
                  </a:cubicBezTo>
                  <a:cubicBezTo>
                    <a:pt x="20955" y="22774"/>
                    <a:pt x="18097" y="18964"/>
                    <a:pt x="12382" y="18012"/>
                  </a:cubicBezTo>
                  <a:cubicBezTo>
                    <a:pt x="9525" y="17059"/>
                    <a:pt x="6667" y="17059"/>
                    <a:pt x="3810" y="16107"/>
                  </a:cubicBezTo>
                  <a:cubicBezTo>
                    <a:pt x="1905" y="16107"/>
                    <a:pt x="0" y="15154"/>
                    <a:pt x="0" y="12297"/>
                  </a:cubicBezTo>
                  <a:cubicBezTo>
                    <a:pt x="0" y="10392"/>
                    <a:pt x="1905" y="9439"/>
                    <a:pt x="3810" y="8487"/>
                  </a:cubicBezTo>
                  <a:cubicBezTo>
                    <a:pt x="6667" y="7534"/>
                    <a:pt x="10477" y="8487"/>
                    <a:pt x="13335" y="8487"/>
                  </a:cubicBezTo>
                  <a:cubicBezTo>
                    <a:pt x="20002" y="8487"/>
                    <a:pt x="26670" y="8487"/>
                    <a:pt x="33338" y="7534"/>
                  </a:cubicBezTo>
                  <a:cubicBezTo>
                    <a:pt x="41910" y="6582"/>
                    <a:pt x="50482" y="4677"/>
                    <a:pt x="58102" y="1819"/>
                  </a:cubicBezTo>
                  <a:cubicBezTo>
                    <a:pt x="59055" y="1819"/>
                    <a:pt x="60007" y="867"/>
                    <a:pt x="60007" y="867"/>
                  </a:cubicBezTo>
                  <a:cubicBezTo>
                    <a:pt x="66675" y="-1038"/>
                    <a:pt x="68580" y="-86"/>
                    <a:pt x="68580" y="6582"/>
                  </a:cubicBezTo>
                  <a:cubicBezTo>
                    <a:pt x="68580" y="11344"/>
                    <a:pt x="68580" y="15154"/>
                    <a:pt x="68580" y="19917"/>
                  </a:cubicBezTo>
                  <a:cubicBezTo>
                    <a:pt x="67627" y="41824"/>
                    <a:pt x="67627" y="63732"/>
                    <a:pt x="67627" y="84687"/>
                  </a:cubicBezTo>
                  <a:cubicBezTo>
                    <a:pt x="68580" y="106594"/>
                    <a:pt x="67627" y="128502"/>
                    <a:pt x="67627" y="150409"/>
                  </a:cubicBezTo>
                  <a:cubicBezTo>
                    <a:pt x="67627" y="161839"/>
                    <a:pt x="68580" y="172317"/>
                    <a:pt x="68580" y="183747"/>
                  </a:cubicBezTo>
                  <a:cubicBezTo>
                    <a:pt x="68580" y="185652"/>
                    <a:pt x="68580" y="188509"/>
                    <a:pt x="67627" y="190414"/>
                  </a:cubicBezTo>
                  <a:cubicBezTo>
                    <a:pt x="67627" y="191367"/>
                    <a:pt x="66675" y="193272"/>
                    <a:pt x="66675" y="194224"/>
                  </a:cubicBezTo>
                  <a:cubicBezTo>
                    <a:pt x="69532" y="207559"/>
                    <a:pt x="67627" y="220894"/>
                    <a:pt x="68580" y="235182"/>
                  </a:cubicBezTo>
                  <a:lnTo>
                    <a:pt x="68580" y="237087"/>
                  </a:lnTo>
                  <a:cubicBezTo>
                    <a:pt x="68580" y="246612"/>
                    <a:pt x="74295" y="252327"/>
                    <a:pt x="83820" y="252327"/>
                  </a:cubicBezTo>
                  <a:lnTo>
                    <a:pt x="87630" y="252327"/>
                  </a:lnTo>
                  <a:cubicBezTo>
                    <a:pt x="92392" y="255184"/>
                    <a:pt x="93345" y="256137"/>
                    <a:pt x="94297" y="258994"/>
                  </a:cubicBezTo>
                  <a:close/>
                  <a:moveTo>
                    <a:pt x="28575" y="241849"/>
                  </a:moveTo>
                  <a:cubicBezTo>
                    <a:pt x="27622" y="241849"/>
                    <a:pt x="27622" y="241849"/>
                    <a:pt x="28575" y="241849"/>
                  </a:cubicBezTo>
                  <a:cubicBezTo>
                    <a:pt x="27622" y="241849"/>
                    <a:pt x="27622" y="241849"/>
                    <a:pt x="28575" y="241849"/>
                  </a:cubicBezTo>
                  <a:cubicBezTo>
                    <a:pt x="27622" y="241849"/>
                    <a:pt x="27622" y="241849"/>
                    <a:pt x="28575" y="241849"/>
                  </a:cubicBezTo>
                  <a:lnTo>
                    <a:pt x="28575" y="241849"/>
                  </a:lnTo>
                  <a:close/>
                  <a:moveTo>
                    <a:pt x="29527" y="135169"/>
                  </a:moveTo>
                  <a:cubicBezTo>
                    <a:pt x="29527" y="135169"/>
                    <a:pt x="29527" y="135169"/>
                    <a:pt x="29527" y="135169"/>
                  </a:cubicBezTo>
                  <a:cubicBezTo>
                    <a:pt x="29527" y="135169"/>
                    <a:pt x="30480" y="135169"/>
                    <a:pt x="29527" y="135169"/>
                  </a:cubicBezTo>
                  <a:cubicBezTo>
                    <a:pt x="29527" y="135169"/>
                    <a:pt x="29527" y="135169"/>
                    <a:pt x="29527" y="135169"/>
                  </a:cubicBezTo>
                  <a:lnTo>
                    <a:pt x="29527" y="135169"/>
                  </a:lnTo>
                  <a:close/>
                  <a:moveTo>
                    <a:pt x="61913" y="234229"/>
                  </a:moveTo>
                  <a:cubicBezTo>
                    <a:pt x="60960" y="233277"/>
                    <a:pt x="60960" y="234229"/>
                    <a:pt x="60007" y="235182"/>
                  </a:cubicBezTo>
                  <a:cubicBezTo>
                    <a:pt x="59055" y="236134"/>
                    <a:pt x="59055" y="237087"/>
                    <a:pt x="58102" y="236134"/>
                  </a:cubicBezTo>
                  <a:cubicBezTo>
                    <a:pt x="57150" y="235182"/>
                    <a:pt x="58102" y="235182"/>
                    <a:pt x="59055" y="234229"/>
                  </a:cubicBezTo>
                  <a:cubicBezTo>
                    <a:pt x="60007" y="232324"/>
                    <a:pt x="60960" y="231372"/>
                    <a:pt x="58102" y="231372"/>
                  </a:cubicBezTo>
                  <a:cubicBezTo>
                    <a:pt x="57150" y="231372"/>
                    <a:pt x="57150" y="231372"/>
                    <a:pt x="56197" y="230419"/>
                  </a:cubicBezTo>
                  <a:cubicBezTo>
                    <a:pt x="56197" y="230419"/>
                    <a:pt x="54292" y="226609"/>
                    <a:pt x="54292" y="226609"/>
                  </a:cubicBezTo>
                  <a:cubicBezTo>
                    <a:pt x="54292" y="225657"/>
                    <a:pt x="56197" y="228514"/>
                    <a:pt x="57150" y="228514"/>
                  </a:cubicBezTo>
                  <a:cubicBezTo>
                    <a:pt x="58102" y="228514"/>
                    <a:pt x="59055" y="228514"/>
                    <a:pt x="60007" y="227562"/>
                  </a:cubicBezTo>
                  <a:cubicBezTo>
                    <a:pt x="60960" y="225657"/>
                    <a:pt x="59055" y="226609"/>
                    <a:pt x="58102" y="225657"/>
                  </a:cubicBezTo>
                  <a:cubicBezTo>
                    <a:pt x="56197" y="224704"/>
                    <a:pt x="57150" y="221847"/>
                    <a:pt x="56197" y="220894"/>
                  </a:cubicBezTo>
                  <a:cubicBezTo>
                    <a:pt x="57150" y="221847"/>
                    <a:pt x="57150" y="224704"/>
                    <a:pt x="60007" y="222799"/>
                  </a:cubicBezTo>
                  <a:cubicBezTo>
                    <a:pt x="60007" y="222799"/>
                    <a:pt x="60007" y="223752"/>
                    <a:pt x="60007" y="223752"/>
                  </a:cubicBezTo>
                  <a:cubicBezTo>
                    <a:pt x="60007" y="224704"/>
                    <a:pt x="60960" y="224704"/>
                    <a:pt x="61913" y="224704"/>
                  </a:cubicBezTo>
                  <a:cubicBezTo>
                    <a:pt x="61913" y="224704"/>
                    <a:pt x="61913" y="223752"/>
                    <a:pt x="61913" y="223752"/>
                  </a:cubicBezTo>
                  <a:cubicBezTo>
                    <a:pt x="61913" y="222799"/>
                    <a:pt x="60960" y="222799"/>
                    <a:pt x="60007" y="222799"/>
                  </a:cubicBezTo>
                  <a:cubicBezTo>
                    <a:pt x="60007" y="222799"/>
                    <a:pt x="60007" y="222799"/>
                    <a:pt x="59055" y="222799"/>
                  </a:cubicBezTo>
                  <a:cubicBezTo>
                    <a:pt x="59055" y="220894"/>
                    <a:pt x="57150" y="218989"/>
                    <a:pt x="58102" y="217084"/>
                  </a:cubicBezTo>
                  <a:cubicBezTo>
                    <a:pt x="60007" y="213274"/>
                    <a:pt x="57150" y="215179"/>
                    <a:pt x="56197" y="215179"/>
                  </a:cubicBezTo>
                  <a:cubicBezTo>
                    <a:pt x="56197" y="214227"/>
                    <a:pt x="56197" y="214227"/>
                    <a:pt x="56197" y="213274"/>
                  </a:cubicBezTo>
                  <a:cubicBezTo>
                    <a:pt x="55245" y="210417"/>
                    <a:pt x="53340" y="212322"/>
                    <a:pt x="52388" y="213274"/>
                  </a:cubicBezTo>
                  <a:cubicBezTo>
                    <a:pt x="50482" y="214227"/>
                    <a:pt x="51435" y="215179"/>
                    <a:pt x="52388" y="215179"/>
                  </a:cubicBezTo>
                  <a:cubicBezTo>
                    <a:pt x="50482" y="215179"/>
                    <a:pt x="48577" y="214227"/>
                    <a:pt x="49530" y="212322"/>
                  </a:cubicBezTo>
                  <a:cubicBezTo>
                    <a:pt x="50482" y="210417"/>
                    <a:pt x="49530" y="209464"/>
                    <a:pt x="47625" y="208512"/>
                  </a:cubicBezTo>
                  <a:cubicBezTo>
                    <a:pt x="48577" y="208512"/>
                    <a:pt x="49530" y="208512"/>
                    <a:pt x="50482" y="207559"/>
                  </a:cubicBezTo>
                  <a:cubicBezTo>
                    <a:pt x="51435" y="204702"/>
                    <a:pt x="53340" y="204702"/>
                    <a:pt x="56197" y="204702"/>
                  </a:cubicBezTo>
                  <a:cubicBezTo>
                    <a:pt x="57150" y="204702"/>
                    <a:pt x="58102" y="204702"/>
                    <a:pt x="58102" y="203749"/>
                  </a:cubicBezTo>
                  <a:cubicBezTo>
                    <a:pt x="58102" y="201844"/>
                    <a:pt x="56197" y="203749"/>
                    <a:pt x="56197" y="203749"/>
                  </a:cubicBezTo>
                  <a:cubicBezTo>
                    <a:pt x="55245" y="203749"/>
                    <a:pt x="55245" y="202797"/>
                    <a:pt x="55245" y="202797"/>
                  </a:cubicBezTo>
                  <a:cubicBezTo>
                    <a:pt x="56197" y="201844"/>
                    <a:pt x="57150" y="200892"/>
                    <a:pt x="56197" y="198987"/>
                  </a:cubicBezTo>
                  <a:cubicBezTo>
                    <a:pt x="56197"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2" y="198034"/>
                    <a:pt x="45720" y="197082"/>
                    <a:pt x="44767" y="195177"/>
                  </a:cubicBezTo>
                  <a:cubicBezTo>
                    <a:pt x="45720" y="195177"/>
                    <a:pt x="46672" y="196129"/>
                    <a:pt x="47625" y="195177"/>
                  </a:cubicBezTo>
                  <a:cubicBezTo>
                    <a:pt x="48577" y="195177"/>
                    <a:pt x="50482" y="194224"/>
                    <a:pt x="47625" y="193272"/>
                  </a:cubicBezTo>
                  <a:cubicBezTo>
                    <a:pt x="46672" y="192319"/>
                    <a:pt x="45720" y="192319"/>
                    <a:pt x="46672" y="190414"/>
                  </a:cubicBezTo>
                  <a:cubicBezTo>
                    <a:pt x="47625" y="188509"/>
                    <a:pt x="48577" y="189462"/>
                    <a:pt x="49530" y="189462"/>
                  </a:cubicBezTo>
                  <a:cubicBezTo>
                    <a:pt x="50482" y="189462"/>
                    <a:pt x="52388" y="188509"/>
                    <a:pt x="53340" y="188509"/>
                  </a:cubicBezTo>
                  <a:cubicBezTo>
                    <a:pt x="52388" y="187557"/>
                    <a:pt x="51435" y="187557"/>
                    <a:pt x="49530" y="187557"/>
                  </a:cubicBezTo>
                  <a:cubicBezTo>
                    <a:pt x="48577" y="187557"/>
                    <a:pt x="48577" y="186604"/>
                    <a:pt x="48577" y="185652"/>
                  </a:cubicBezTo>
                  <a:cubicBezTo>
                    <a:pt x="48577" y="184699"/>
                    <a:pt x="49530" y="184699"/>
                    <a:pt x="50482" y="184699"/>
                  </a:cubicBezTo>
                  <a:cubicBezTo>
                    <a:pt x="51435" y="185652"/>
                    <a:pt x="53340" y="185652"/>
                    <a:pt x="52388" y="183747"/>
                  </a:cubicBezTo>
                  <a:cubicBezTo>
                    <a:pt x="52388" y="182794"/>
                    <a:pt x="50482" y="182794"/>
                    <a:pt x="52388" y="180889"/>
                  </a:cubicBezTo>
                  <a:cubicBezTo>
                    <a:pt x="54292" y="178984"/>
                    <a:pt x="54292" y="180889"/>
                    <a:pt x="55245" y="180889"/>
                  </a:cubicBezTo>
                  <a:cubicBezTo>
                    <a:pt x="56197" y="180889"/>
                    <a:pt x="56197" y="180889"/>
                    <a:pt x="56197" y="179937"/>
                  </a:cubicBezTo>
                  <a:cubicBezTo>
                    <a:pt x="56197" y="178032"/>
                    <a:pt x="51435" y="176127"/>
                    <a:pt x="51435" y="178032"/>
                  </a:cubicBezTo>
                  <a:cubicBezTo>
                    <a:pt x="49530" y="181842"/>
                    <a:pt x="46672" y="179937"/>
                    <a:pt x="43815" y="180889"/>
                  </a:cubicBezTo>
                  <a:cubicBezTo>
                    <a:pt x="44767" y="179937"/>
                    <a:pt x="43815" y="178032"/>
                    <a:pt x="46672" y="177079"/>
                  </a:cubicBezTo>
                  <a:cubicBezTo>
                    <a:pt x="48577" y="177079"/>
                    <a:pt x="47625" y="175174"/>
                    <a:pt x="46672" y="175174"/>
                  </a:cubicBezTo>
                  <a:cubicBezTo>
                    <a:pt x="44767" y="174222"/>
                    <a:pt x="43815" y="174222"/>
                    <a:pt x="41910" y="175174"/>
                  </a:cubicBezTo>
                  <a:cubicBezTo>
                    <a:pt x="40957" y="175174"/>
                    <a:pt x="40957" y="176127"/>
                    <a:pt x="40957" y="176127"/>
                  </a:cubicBezTo>
                  <a:cubicBezTo>
                    <a:pt x="42863" y="178032"/>
                    <a:pt x="41910" y="180889"/>
                    <a:pt x="44767" y="180889"/>
                  </a:cubicBezTo>
                  <a:lnTo>
                    <a:pt x="43815" y="183747"/>
                  </a:lnTo>
                  <a:cubicBezTo>
                    <a:pt x="43815" y="183747"/>
                    <a:pt x="43815" y="182794"/>
                    <a:pt x="42863" y="182794"/>
                  </a:cubicBezTo>
                  <a:cubicBezTo>
                    <a:pt x="41910" y="182794"/>
                    <a:pt x="41910" y="182794"/>
                    <a:pt x="41910" y="183747"/>
                  </a:cubicBezTo>
                  <a:cubicBezTo>
                    <a:pt x="35242" y="187557"/>
                    <a:pt x="35242" y="187557"/>
                    <a:pt x="37147" y="193272"/>
                  </a:cubicBezTo>
                  <a:lnTo>
                    <a:pt x="34290" y="195177"/>
                  </a:lnTo>
                  <a:cubicBezTo>
                    <a:pt x="34290" y="193272"/>
                    <a:pt x="33338" y="192319"/>
                    <a:pt x="31432" y="192319"/>
                  </a:cubicBezTo>
                  <a:lnTo>
                    <a:pt x="31432" y="190414"/>
                  </a:lnTo>
                  <a:cubicBezTo>
                    <a:pt x="31432" y="190414"/>
                    <a:pt x="32385" y="190414"/>
                    <a:pt x="32385" y="189462"/>
                  </a:cubicBezTo>
                  <a:lnTo>
                    <a:pt x="32385" y="189462"/>
                  </a:lnTo>
                  <a:cubicBezTo>
                    <a:pt x="31432" y="189462"/>
                    <a:pt x="31432" y="190414"/>
                    <a:pt x="31432" y="190414"/>
                  </a:cubicBezTo>
                  <a:cubicBezTo>
                    <a:pt x="30480" y="190414"/>
                    <a:pt x="30480" y="190414"/>
                    <a:pt x="30480" y="190414"/>
                  </a:cubicBezTo>
                  <a:cubicBezTo>
                    <a:pt x="29527" y="190414"/>
                    <a:pt x="28575" y="190414"/>
                    <a:pt x="28575" y="191367"/>
                  </a:cubicBezTo>
                  <a:cubicBezTo>
                    <a:pt x="28575" y="192319"/>
                    <a:pt x="29527" y="191367"/>
                    <a:pt x="30480" y="192319"/>
                  </a:cubicBezTo>
                  <a:lnTo>
                    <a:pt x="31432" y="192319"/>
                  </a:lnTo>
                  <a:cubicBezTo>
                    <a:pt x="30480" y="195177"/>
                    <a:pt x="31432"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7" y="207559"/>
                    <a:pt x="42863" y="209464"/>
                    <a:pt x="43815" y="209464"/>
                  </a:cubicBezTo>
                  <a:cubicBezTo>
                    <a:pt x="42863" y="215179"/>
                    <a:pt x="37147" y="213274"/>
                    <a:pt x="33338" y="213274"/>
                  </a:cubicBezTo>
                  <a:cubicBezTo>
                    <a:pt x="32385" y="213274"/>
                    <a:pt x="31432" y="213274"/>
                    <a:pt x="31432" y="214227"/>
                  </a:cubicBezTo>
                  <a:cubicBezTo>
                    <a:pt x="31432" y="215179"/>
                    <a:pt x="32385" y="216132"/>
                    <a:pt x="33338" y="215179"/>
                  </a:cubicBezTo>
                  <a:cubicBezTo>
                    <a:pt x="35242" y="215179"/>
                    <a:pt x="36195" y="215179"/>
                    <a:pt x="38100" y="214227"/>
                  </a:cubicBezTo>
                  <a:lnTo>
                    <a:pt x="39052" y="214227"/>
                  </a:lnTo>
                  <a:cubicBezTo>
                    <a:pt x="39052" y="215179"/>
                    <a:pt x="38100" y="215179"/>
                    <a:pt x="38100" y="215179"/>
                  </a:cubicBezTo>
                  <a:cubicBezTo>
                    <a:pt x="37147" y="215179"/>
                    <a:pt x="37147" y="216132"/>
                    <a:pt x="37147" y="217084"/>
                  </a:cubicBezTo>
                  <a:cubicBezTo>
                    <a:pt x="35242" y="220894"/>
                    <a:pt x="36195" y="218037"/>
                    <a:pt x="40005" y="219942"/>
                  </a:cubicBezTo>
                  <a:cubicBezTo>
                    <a:pt x="40957" y="220894"/>
                    <a:pt x="40957" y="223752"/>
                    <a:pt x="41910" y="223752"/>
                  </a:cubicBezTo>
                  <a:cubicBezTo>
                    <a:pt x="42863" y="223752"/>
                    <a:pt x="44767" y="224704"/>
                    <a:pt x="43815" y="226609"/>
                  </a:cubicBezTo>
                  <a:cubicBezTo>
                    <a:pt x="42863" y="227562"/>
                    <a:pt x="44767" y="230419"/>
                    <a:pt x="45720" y="231372"/>
                  </a:cubicBezTo>
                  <a:cubicBezTo>
                    <a:pt x="46672" y="232324"/>
                    <a:pt x="45720" y="232324"/>
                    <a:pt x="44767" y="232324"/>
                  </a:cubicBezTo>
                  <a:cubicBezTo>
                    <a:pt x="42863" y="232324"/>
                    <a:pt x="41910" y="229467"/>
                    <a:pt x="41910" y="228514"/>
                  </a:cubicBezTo>
                  <a:cubicBezTo>
                    <a:pt x="41910" y="225657"/>
                    <a:pt x="40957" y="225657"/>
                    <a:pt x="39052" y="226609"/>
                  </a:cubicBezTo>
                  <a:cubicBezTo>
                    <a:pt x="38100" y="226609"/>
                    <a:pt x="37147" y="226609"/>
                    <a:pt x="36195" y="227562"/>
                  </a:cubicBezTo>
                  <a:cubicBezTo>
                    <a:pt x="34290" y="228514"/>
                    <a:pt x="35242" y="229467"/>
                    <a:pt x="35242" y="230419"/>
                  </a:cubicBezTo>
                  <a:cubicBezTo>
                    <a:pt x="36195" y="231372"/>
                    <a:pt x="37147" y="233277"/>
                    <a:pt x="38100" y="233277"/>
                  </a:cubicBezTo>
                  <a:cubicBezTo>
                    <a:pt x="40957" y="234229"/>
                    <a:pt x="40005" y="237087"/>
                    <a:pt x="40957" y="238039"/>
                  </a:cubicBezTo>
                  <a:cubicBezTo>
                    <a:pt x="40957" y="238039"/>
                    <a:pt x="40957" y="238992"/>
                    <a:pt x="40005" y="238992"/>
                  </a:cubicBezTo>
                  <a:cubicBezTo>
                    <a:pt x="38100" y="238992"/>
                    <a:pt x="38100" y="237087"/>
                    <a:pt x="38100" y="235182"/>
                  </a:cubicBezTo>
                  <a:lnTo>
                    <a:pt x="38100" y="235182"/>
                  </a:lnTo>
                  <a:cubicBezTo>
                    <a:pt x="37147" y="235182"/>
                    <a:pt x="37147" y="234229"/>
                    <a:pt x="36195" y="234229"/>
                  </a:cubicBezTo>
                  <a:cubicBezTo>
                    <a:pt x="35242" y="234229"/>
                    <a:pt x="36195" y="235182"/>
                    <a:pt x="36195" y="236134"/>
                  </a:cubicBezTo>
                  <a:cubicBezTo>
                    <a:pt x="37147"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2" y="249469"/>
                  </a:cubicBezTo>
                  <a:cubicBezTo>
                    <a:pt x="36195" y="250422"/>
                    <a:pt x="38100" y="252327"/>
                    <a:pt x="40005" y="252327"/>
                  </a:cubicBezTo>
                  <a:cubicBezTo>
                    <a:pt x="40957" y="252327"/>
                    <a:pt x="40005" y="249469"/>
                    <a:pt x="40957" y="248517"/>
                  </a:cubicBezTo>
                  <a:cubicBezTo>
                    <a:pt x="41910" y="249469"/>
                    <a:pt x="42863" y="250422"/>
                    <a:pt x="42863" y="252327"/>
                  </a:cubicBezTo>
                  <a:cubicBezTo>
                    <a:pt x="42863" y="253279"/>
                    <a:pt x="42863" y="253279"/>
                    <a:pt x="43815" y="254232"/>
                  </a:cubicBezTo>
                  <a:cubicBezTo>
                    <a:pt x="44767" y="254232"/>
                    <a:pt x="44767" y="253279"/>
                    <a:pt x="45720" y="253279"/>
                  </a:cubicBezTo>
                  <a:lnTo>
                    <a:pt x="46672" y="251374"/>
                  </a:lnTo>
                  <a:cubicBezTo>
                    <a:pt x="46672" y="250422"/>
                    <a:pt x="46672" y="249469"/>
                    <a:pt x="47625" y="251374"/>
                  </a:cubicBezTo>
                  <a:cubicBezTo>
                    <a:pt x="47625" y="252327"/>
                    <a:pt x="45720" y="253279"/>
                    <a:pt x="46672" y="255184"/>
                  </a:cubicBezTo>
                  <a:cubicBezTo>
                    <a:pt x="46672" y="255184"/>
                    <a:pt x="47625" y="255184"/>
                    <a:pt x="47625" y="255184"/>
                  </a:cubicBezTo>
                  <a:cubicBezTo>
                    <a:pt x="48577" y="254232"/>
                    <a:pt x="47625" y="253279"/>
                    <a:pt x="47625" y="251374"/>
                  </a:cubicBezTo>
                  <a:cubicBezTo>
                    <a:pt x="49530" y="250422"/>
                    <a:pt x="52388" y="251374"/>
                    <a:pt x="53340" y="247564"/>
                  </a:cubicBezTo>
                  <a:cubicBezTo>
                    <a:pt x="53340" y="246612"/>
                    <a:pt x="55245" y="246612"/>
                    <a:pt x="56197" y="246612"/>
                  </a:cubicBezTo>
                  <a:cubicBezTo>
                    <a:pt x="57150" y="246612"/>
                    <a:pt x="59055" y="247564"/>
                    <a:pt x="60007" y="245659"/>
                  </a:cubicBezTo>
                  <a:lnTo>
                    <a:pt x="56197" y="243754"/>
                  </a:lnTo>
                  <a:cubicBezTo>
                    <a:pt x="55245" y="243754"/>
                    <a:pt x="54292" y="243754"/>
                    <a:pt x="53340" y="244707"/>
                  </a:cubicBezTo>
                  <a:cubicBezTo>
                    <a:pt x="51435" y="245659"/>
                    <a:pt x="51435" y="245659"/>
                    <a:pt x="51435" y="243754"/>
                  </a:cubicBezTo>
                  <a:cubicBezTo>
                    <a:pt x="51435" y="242802"/>
                    <a:pt x="51435" y="242802"/>
                    <a:pt x="52388" y="241849"/>
                  </a:cubicBezTo>
                  <a:cubicBezTo>
                    <a:pt x="54292" y="241849"/>
                    <a:pt x="56197" y="241849"/>
                    <a:pt x="56197" y="239944"/>
                  </a:cubicBezTo>
                  <a:cubicBezTo>
                    <a:pt x="56197" y="237087"/>
                    <a:pt x="58102" y="236134"/>
                    <a:pt x="60007" y="236134"/>
                  </a:cubicBezTo>
                  <a:cubicBezTo>
                    <a:pt x="60960" y="236134"/>
                    <a:pt x="60960" y="235182"/>
                    <a:pt x="61913" y="235182"/>
                  </a:cubicBezTo>
                  <a:cubicBezTo>
                    <a:pt x="61913" y="235182"/>
                    <a:pt x="62865" y="235182"/>
                    <a:pt x="61913" y="234229"/>
                  </a:cubicBezTo>
                  <a:close/>
                  <a:moveTo>
                    <a:pt x="29527" y="79924"/>
                  </a:moveTo>
                  <a:cubicBezTo>
                    <a:pt x="29527" y="79924"/>
                    <a:pt x="30480" y="79924"/>
                    <a:pt x="29527" y="79924"/>
                  </a:cubicBezTo>
                  <a:cubicBezTo>
                    <a:pt x="30480" y="79924"/>
                    <a:pt x="30480" y="79924"/>
                    <a:pt x="29527" y="79924"/>
                  </a:cubicBezTo>
                  <a:cubicBezTo>
                    <a:pt x="30480" y="79924"/>
                    <a:pt x="30480" y="78972"/>
                    <a:pt x="29527" y="79924"/>
                  </a:cubicBezTo>
                  <a:cubicBezTo>
                    <a:pt x="29527" y="78972"/>
                    <a:pt x="29527" y="79924"/>
                    <a:pt x="29527" y="79924"/>
                  </a:cubicBezTo>
                  <a:close/>
                  <a:moveTo>
                    <a:pt x="33338" y="235182"/>
                  </a:moveTo>
                  <a:cubicBezTo>
                    <a:pt x="33338" y="234229"/>
                    <a:pt x="32385" y="234229"/>
                    <a:pt x="31432" y="233277"/>
                  </a:cubicBezTo>
                  <a:cubicBezTo>
                    <a:pt x="31432" y="233277"/>
                    <a:pt x="30480" y="233277"/>
                    <a:pt x="30480" y="234229"/>
                  </a:cubicBezTo>
                  <a:cubicBezTo>
                    <a:pt x="30480" y="235182"/>
                    <a:pt x="31432" y="236134"/>
                    <a:pt x="33338" y="235182"/>
                  </a:cubicBezTo>
                  <a:cubicBezTo>
                    <a:pt x="32385"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2385" y="172317"/>
                    <a:pt x="33338" y="172317"/>
                  </a:cubicBezTo>
                  <a:close/>
                  <a:moveTo>
                    <a:pt x="34290" y="182794"/>
                  </a:moveTo>
                  <a:cubicBezTo>
                    <a:pt x="32385" y="183747"/>
                    <a:pt x="33338" y="185652"/>
                    <a:pt x="34290" y="186604"/>
                  </a:cubicBezTo>
                  <a:cubicBezTo>
                    <a:pt x="34290" y="186604"/>
                    <a:pt x="35242" y="187557"/>
                    <a:pt x="35242" y="186604"/>
                  </a:cubicBezTo>
                  <a:cubicBezTo>
                    <a:pt x="36195" y="185652"/>
                    <a:pt x="35242" y="184699"/>
                    <a:pt x="34290" y="182794"/>
                  </a:cubicBezTo>
                  <a:cubicBezTo>
                    <a:pt x="34290" y="183747"/>
                    <a:pt x="34290" y="182794"/>
                    <a:pt x="34290" y="182794"/>
                  </a:cubicBezTo>
                  <a:cubicBezTo>
                    <a:pt x="35242" y="180889"/>
                    <a:pt x="34290" y="179937"/>
                    <a:pt x="33338" y="178984"/>
                  </a:cubicBezTo>
                  <a:cubicBezTo>
                    <a:pt x="33338" y="178984"/>
                    <a:pt x="32385" y="178984"/>
                    <a:pt x="32385" y="178984"/>
                  </a:cubicBezTo>
                  <a:cubicBezTo>
                    <a:pt x="32385" y="179937"/>
                    <a:pt x="33338" y="180889"/>
                    <a:pt x="34290" y="182794"/>
                  </a:cubicBezTo>
                  <a:cubicBezTo>
                    <a:pt x="34290"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2" y="140884"/>
                    <a:pt x="35242" y="139932"/>
                  </a:cubicBezTo>
                  <a:cubicBezTo>
                    <a:pt x="35242" y="139932"/>
                    <a:pt x="35242" y="138979"/>
                    <a:pt x="34290" y="138979"/>
                  </a:cubicBezTo>
                  <a:cubicBezTo>
                    <a:pt x="33338" y="138979"/>
                    <a:pt x="33338" y="139932"/>
                    <a:pt x="33338" y="140884"/>
                  </a:cubicBezTo>
                  <a:close/>
                  <a:moveTo>
                    <a:pt x="36195" y="225657"/>
                  </a:moveTo>
                  <a:cubicBezTo>
                    <a:pt x="36195" y="224704"/>
                    <a:pt x="35242" y="224704"/>
                    <a:pt x="36195" y="225657"/>
                  </a:cubicBezTo>
                  <a:cubicBezTo>
                    <a:pt x="35242" y="224704"/>
                    <a:pt x="34290" y="224704"/>
                    <a:pt x="33338" y="225657"/>
                  </a:cubicBezTo>
                  <a:cubicBezTo>
                    <a:pt x="33338" y="226609"/>
                    <a:pt x="34290" y="226609"/>
                    <a:pt x="34290" y="226609"/>
                  </a:cubicBezTo>
                  <a:cubicBezTo>
                    <a:pt x="35242" y="225657"/>
                    <a:pt x="35242"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2" y="253279"/>
                    <a:pt x="35242" y="252327"/>
                    <a:pt x="36195" y="253279"/>
                  </a:cubicBezTo>
                  <a:cubicBezTo>
                    <a:pt x="35242" y="252327"/>
                    <a:pt x="34290" y="252327"/>
                    <a:pt x="34290" y="253279"/>
                  </a:cubicBezTo>
                  <a:cubicBezTo>
                    <a:pt x="34290" y="253279"/>
                    <a:pt x="34290" y="253279"/>
                    <a:pt x="36195" y="253279"/>
                  </a:cubicBezTo>
                  <a:cubicBezTo>
                    <a:pt x="35242" y="254232"/>
                    <a:pt x="36195" y="253279"/>
                    <a:pt x="36195" y="253279"/>
                  </a:cubicBezTo>
                  <a:close/>
                  <a:moveTo>
                    <a:pt x="36195" y="175174"/>
                  </a:moveTo>
                  <a:cubicBezTo>
                    <a:pt x="36195" y="175174"/>
                    <a:pt x="36195" y="174222"/>
                    <a:pt x="36195" y="175174"/>
                  </a:cubicBezTo>
                  <a:cubicBezTo>
                    <a:pt x="36195" y="173269"/>
                    <a:pt x="35242" y="174222"/>
                    <a:pt x="34290" y="174222"/>
                  </a:cubicBezTo>
                  <a:cubicBezTo>
                    <a:pt x="34290" y="175174"/>
                    <a:pt x="35242" y="176127"/>
                    <a:pt x="36195" y="175174"/>
                  </a:cubicBezTo>
                  <a:close/>
                  <a:moveTo>
                    <a:pt x="35242" y="88497"/>
                  </a:moveTo>
                  <a:cubicBezTo>
                    <a:pt x="35242" y="88497"/>
                    <a:pt x="35242" y="87544"/>
                    <a:pt x="34290" y="87544"/>
                  </a:cubicBezTo>
                  <a:cubicBezTo>
                    <a:pt x="34290" y="87544"/>
                    <a:pt x="34290" y="87544"/>
                    <a:pt x="35242" y="88497"/>
                  </a:cubicBezTo>
                  <a:cubicBezTo>
                    <a:pt x="34290" y="88497"/>
                    <a:pt x="34290" y="89449"/>
                    <a:pt x="35242" y="88497"/>
                  </a:cubicBezTo>
                  <a:cubicBezTo>
                    <a:pt x="35242" y="89449"/>
                    <a:pt x="35242" y="89449"/>
                    <a:pt x="35242" y="88497"/>
                  </a:cubicBezTo>
                  <a:close/>
                  <a:moveTo>
                    <a:pt x="35242" y="57064"/>
                  </a:moveTo>
                  <a:cubicBezTo>
                    <a:pt x="35242" y="57064"/>
                    <a:pt x="34290" y="57064"/>
                    <a:pt x="35242" y="57064"/>
                  </a:cubicBezTo>
                  <a:cubicBezTo>
                    <a:pt x="34290" y="58017"/>
                    <a:pt x="34290" y="58017"/>
                    <a:pt x="35242" y="58969"/>
                  </a:cubicBezTo>
                  <a:cubicBezTo>
                    <a:pt x="35242" y="58017"/>
                    <a:pt x="36195" y="58017"/>
                    <a:pt x="35242" y="57064"/>
                  </a:cubicBezTo>
                  <a:lnTo>
                    <a:pt x="35242" y="57064"/>
                  </a:lnTo>
                  <a:close/>
                  <a:moveTo>
                    <a:pt x="34290" y="232324"/>
                  </a:moveTo>
                  <a:lnTo>
                    <a:pt x="34290" y="232324"/>
                  </a:lnTo>
                  <a:cubicBezTo>
                    <a:pt x="35242" y="231372"/>
                    <a:pt x="34290" y="231372"/>
                    <a:pt x="34290" y="232324"/>
                  </a:cubicBezTo>
                  <a:close/>
                  <a:moveTo>
                    <a:pt x="38100" y="98974"/>
                  </a:moveTo>
                  <a:lnTo>
                    <a:pt x="38100" y="98974"/>
                  </a:lnTo>
                  <a:cubicBezTo>
                    <a:pt x="35242" y="98974"/>
                    <a:pt x="35242" y="98974"/>
                    <a:pt x="34290" y="98974"/>
                  </a:cubicBezTo>
                  <a:lnTo>
                    <a:pt x="34290" y="99927"/>
                  </a:lnTo>
                  <a:cubicBezTo>
                    <a:pt x="35242" y="99927"/>
                    <a:pt x="36195" y="101832"/>
                    <a:pt x="38100" y="100879"/>
                  </a:cubicBezTo>
                  <a:cubicBezTo>
                    <a:pt x="39052" y="100879"/>
                    <a:pt x="39052" y="100879"/>
                    <a:pt x="39052" y="99927"/>
                  </a:cubicBezTo>
                  <a:cubicBezTo>
                    <a:pt x="39052" y="99927"/>
                    <a:pt x="39052" y="99927"/>
                    <a:pt x="38100" y="98974"/>
                  </a:cubicBezTo>
                  <a:close/>
                  <a:moveTo>
                    <a:pt x="39052" y="107547"/>
                  </a:moveTo>
                  <a:cubicBezTo>
                    <a:pt x="39052" y="106594"/>
                    <a:pt x="39052" y="105642"/>
                    <a:pt x="38100" y="105642"/>
                  </a:cubicBezTo>
                  <a:cubicBezTo>
                    <a:pt x="36195" y="106594"/>
                    <a:pt x="34290" y="109452"/>
                    <a:pt x="35242" y="111357"/>
                  </a:cubicBezTo>
                  <a:cubicBezTo>
                    <a:pt x="35242" y="111357"/>
                    <a:pt x="35242" y="112309"/>
                    <a:pt x="36195" y="112309"/>
                  </a:cubicBezTo>
                  <a:cubicBezTo>
                    <a:pt x="37147" y="112309"/>
                    <a:pt x="37147" y="111357"/>
                    <a:pt x="37147" y="111357"/>
                  </a:cubicBezTo>
                  <a:cubicBezTo>
                    <a:pt x="36195" y="108499"/>
                    <a:pt x="37147" y="107547"/>
                    <a:pt x="39052" y="107547"/>
                  </a:cubicBezTo>
                  <a:close/>
                  <a:moveTo>
                    <a:pt x="36195" y="205654"/>
                  </a:moveTo>
                  <a:cubicBezTo>
                    <a:pt x="36195" y="205654"/>
                    <a:pt x="35242" y="205654"/>
                    <a:pt x="35242" y="206607"/>
                  </a:cubicBezTo>
                  <a:cubicBezTo>
                    <a:pt x="35242" y="205654"/>
                    <a:pt x="35242" y="205654"/>
                    <a:pt x="36195" y="205654"/>
                  </a:cubicBezTo>
                  <a:cubicBezTo>
                    <a:pt x="35242" y="204702"/>
                    <a:pt x="36195" y="203749"/>
                    <a:pt x="37147" y="204702"/>
                  </a:cubicBezTo>
                  <a:cubicBezTo>
                    <a:pt x="37147" y="205654"/>
                    <a:pt x="36195" y="205654"/>
                    <a:pt x="36195" y="205654"/>
                  </a:cubicBezTo>
                  <a:close/>
                  <a:moveTo>
                    <a:pt x="35242" y="157077"/>
                  </a:moveTo>
                  <a:cubicBezTo>
                    <a:pt x="36195" y="157077"/>
                    <a:pt x="36195" y="157077"/>
                    <a:pt x="35242" y="157077"/>
                  </a:cubicBezTo>
                  <a:cubicBezTo>
                    <a:pt x="36195" y="157077"/>
                    <a:pt x="36195" y="157077"/>
                    <a:pt x="35242" y="157077"/>
                  </a:cubicBezTo>
                  <a:cubicBezTo>
                    <a:pt x="35242" y="157077"/>
                    <a:pt x="35242" y="157077"/>
                    <a:pt x="35242" y="157077"/>
                  </a:cubicBezTo>
                  <a:lnTo>
                    <a:pt x="35242" y="157077"/>
                  </a:lnTo>
                  <a:close/>
                  <a:moveTo>
                    <a:pt x="48577" y="133264"/>
                  </a:moveTo>
                  <a:cubicBezTo>
                    <a:pt x="48577" y="133264"/>
                    <a:pt x="48577" y="131359"/>
                    <a:pt x="46672" y="131359"/>
                  </a:cubicBezTo>
                  <a:cubicBezTo>
                    <a:pt x="45720" y="132312"/>
                    <a:pt x="44767" y="132312"/>
                    <a:pt x="44767" y="131359"/>
                  </a:cubicBezTo>
                  <a:cubicBezTo>
                    <a:pt x="44767" y="130407"/>
                    <a:pt x="45720" y="129454"/>
                    <a:pt x="46672"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2" y="122787"/>
                    <a:pt x="35242" y="123739"/>
                    <a:pt x="36195" y="124692"/>
                  </a:cubicBezTo>
                  <a:cubicBezTo>
                    <a:pt x="37147" y="128502"/>
                    <a:pt x="40005" y="128502"/>
                    <a:pt x="42863" y="131359"/>
                  </a:cubicBezTo>
                  <a:cubicBezTo>
                    <a:pt x="42863" y="133264"/>
                    <a:pt x="41910" y="135169"/>
                    <a:pt x="40957" y="136122"/>
                  </a:cubicBezTo>
                  <a:cubicBezTo>
                    <a:pt x="40957" y="136122"/>
                    <a:pt x="40957" y="137074"/>
                    <a:pt x="40957" y="137074"/>
                  </a:cubicBezTo>
                  <a:cubicBezTo>
                    <a:pt x="40957" y="137074"/>
                    <a:pt x="41910" y="138027"/>
                    <a:pt x="41910" y="137074"/>
                  </a:cubicBezTo>
                  <a:cubicBezTo>
                    <a:pt x="42863" y="134217"/>
                    <a:pt x="45720" y="135169"/>
                    <a:pt x="47625" y="134217"/>
                  </a:cubicBezTo>
                  <a:cubicBezTo>
                    <a:pt x="47625" y="134217"/>
                    <a:pt x="48577" y="135169"/>
                    <a:pt x="48577" y="133264"/>
                  </a:cubicBezTo>
                  <a:close/>
                  <a:moveTo>
                    <a:pt x="35242" y="39919"/>
                  </a:moveTo>
                  <a:cubicBezTo>
                    <a:pt x="35242" y="39919"/>
                    <a:pt x="35242" y="39919"/>
                    <a:pt x="35242" y="39919"/>
                  </a:cubicBezTo>
                  <a:lnTo>
                    <a:pt x="35242" y="39919"/>
                  </a:lnTo>
                  <a:cubicBezTo>
                    <a:pt x="35242" y="39919"/>
                    <a:pt x="35242" y="38967"/>
                    <a:pt x="35242" y="39919"/>
                  </a:cubicBezTo>
                  <a:lnTo>
                    <a:pt x="35242" y="39919"/>
                  </a:lnTo>
                  <a:close/>
                  <a:moveTo>
                    <a:pt x="40005" y="145647"/>
                  </a:moveTo>
                  <a:cubicBezTo>
                    <a:pt x="40957" y="145647"/>
                    <a:pt x="41910" y="145647"/>
                    <a:pt x="42863" y="144694"/>
                  </a:cubicBezTo>
                  <a:cubicBezTo>
                    <a:pt x="42863" y="144694"/>
                    <a:pt x="42863" y="143742"/>
                    <a:pt x="42863" y="143742"/>
                  </a:cubicBezTo>
                  <a:cubicBezTo>
                    <a:pt x="41910" y="141837"/>
                    <a:pt x="40957" y="142789"/>
                    <a:pt x="40005" y="142789"/>
                  </a:cubicBezTo>
                  <a:cubicBezTo>
                    <a:pt x="39052" y="142789"/>
                    <a:pt x="39052" y="142789"/>
                    <a:pt x="38100" y="142789"/>
                  </a:cubicBezTo>
                  <a:cubicBezTo>
                    <a:pt x="37147" y="143742"/>
                    <a:pt x="36195" y="144694"/>
                    <a:pt x="36195" y="145647"/>
                  </a:cubicBezTo>
                  <a:cubicBezTo>
                    <a:pt x="37147" y="146599"/>
                    <a:pt x="37147" y="144694"/>
                    <a:pt x="38100" y="143742"/>
                  </a:cubicBezTo>
                  <a:cubicBezTo>
                    <a:pt x="39052" y="145647"/>
                    <a:pt x="39052" y="145647"/>
                    <a:pt x="40005" y="145647"/>
                  </a:cubicBezTo>
                  <a:close/>
                  <a:moveTo>
                    <a:pt x="36195" y="95164"/>
                  </a:moveTo>
                  <a:cubicBezTo>
                    <a:pt x="36195" y="95164"/>
                    <a:pt x="37147" y="96117"/>
                    <a:pt x="36195" y="95164"/>
                  </a:cubicBezTo>
                  <a:cubicBezTo>
                    <a:pt x="37147" y="95164"/>
                    <a:pt x="38100" y="95164"/>
                    <a:pt x="38100" y="94212"/>
                  </a:cubicBezTo>
                  <a:cubicBezTo>
                    <a:pt x="38100" y="94212"/>
                    <a:pt x="38100" y="93259"/>
                    <a:pt x="37147" y="93259"/>
                  </a:cubicBezTo>
                  <a:cubicBezTo>
                    <a:pt x="37147" y="93259"/>
                    <a:pt x="36195" y="94212"/>
                    <a:pt x="36195" y="95164"/>
                  </a:cubicBezTo>
                  <a:close/>
                  <a:moveTo>
                    <a:pt x="40957" y="249469"/>
                  </a:moveTo>
                  <a:lnTo>
                    <a:pt x="40957" y="249469"/>
                  </a:lnTo>
                  <a:cubicBezTo>
                    <a:pt x="40957" y="249469"/>
                    <a:pt x="40005" y="249469"/>
                    <a:pt x="39052" y="249469"/>
                  </a:cubicBezTo>
                  <a:cubicBezTo>
                    <a:pt x="38100" y="249469"/>
                    <a:pt x="37147" y="249469"/>
                    <a:pt x="37147" y="248517"/>
                  </a:cubicBezTo>
                  <a:cubicBezTo>
                    <a:pt x="37147" y="248517"/>
                    <a:pt x="37147" y="247564"/>
                    <a:pt x="37147" y="247564"/>
                  </a:cubicBezTo>
                  <a:cubicBezTo>
                    <a:pt x="38100" y="246612"/>
                    <a:pt x="39052" y="246612"/>
                    <a:pt x="40005" y="247564"/>
                  </a:cubicBezTo>
                  <a:cubicBezTo>
                    <a:pt x="40005" y="248517"/>
                    <a:pt x="40005" y="249469"/>
                    <a:pt x="40957" y="249469"/>
                  </a:cubicBezTo>
                  <a:close/>
                  <a:moveTo>
                    <a:pt x="38100" y="178032"/>
                  </a:moveTo>
                  <a:cubicBezTo>
                    <a:pt x="37147" y="178032"/>
                    <a:pt x="37147" y="178984"/>
                    <a:pt x="37147" y="178984"/>
                  </a:cubicBezTo>
                  <a:cubicBezTo>
                    <a:pt x="37147" y="179937"/>
                    <a:pt x="37147" y="180889"/>
                    <a:pt x="38100" y="180889"/>
                  </a:cubicBezTo>
                  <a:cubicBezTo>
                    <a:pt x="39052" y="180889"/>
                    <a:pt x="39052" y="179937"/>
                    <a:pt x="39052" y="178984"/>
                  </a:cubicBezTo>
                  <a:cubicBezTo>
                    <a:pt x="39052" y="178032"/>
                    <a:pt x="39052" y="178032"/>
                    <a:pt x="38100" y="178032"/>
                  </a:cubicBezTo>
                  <a:close/>
                  <a:moveTo>
                    <a:pt x="37147" y="51349"/>
                  </a:moveTo>
                  <a:cubicBezTo>
                    <a:pt x="37147" y="51349"/>
                    <a:pt x="37147" y="52302"/>
                    <a:pt x="37147" y="51349"/>
                  </a:cubicBezTo>
                  <a:cubicBezTo>
                    <a:pt x="38100" y="51349"/>
                    <a:pt x="38100" y="50397"/>
                    <a:pt x="38100" y="50397"/>
                  </a:cubicBezTo>
                  <a:cubicBezTo>
                    <a:pt x="38100" y="50397"/>
                    <a:pt x="39052" y="50397"/>
                    <a:pt x="39052" y="49444"/>
                  </a:cubicBezTo>
                  <a:cubicBezTo>
                    <a:pt x="39052" y="49444"/>
                    <a:pt x="39052" y="49444"/>
                    <a:pt x="39052" y="49444"/>
                  </a:cubicBezTo>
                  <a:cubicBezTo>
                    <a:pt x="39052" y="49444"/>
                    <a:pt x="38100" y="49444"/>
                    <a:pt x="38100" y="50397"/>
                  </a:cubicBezTo>
                  <a:lnTo>
                    <a:pt x="37147" y="51349"/>
                  </a:lnTo>
                  <a:close/>
                  <a:moveTo>
                    <a:pt x="38100" y="73257"/>
                  </a:moveTo>
                  <a:cubicBezTo>
                    <a:pt x="39052" y="73257"/>
                    <a:pt x="39052" y="72304"/>
                    <a:pt x="39052" y="71352"/>
                  </a:cubicBezTo>
                  <a:cubicBezTo>
                    <a:pt x="39052" y="70399"/>
                    <a:pt x="39052" y="70399"/>
                    <a:pt x="38100" y="70399"/>
                  </a:cubicBezTo>
                  <a:cubicBezTo>
                    <a:pt x="37147" y="70399"/>
                    <a:pt x="37147" y="71352"/>
                    <a:pt x="37147" y="72304"/>
                  </a:cubicBezTo>
                  <a:cubicBezTo>
                    <a:pt x="37147" y="72304"/>
                    <a:pt x="37147" y="73257"/>
                    <a:pt x="38100" y="73257"/>
                  </a:cubicBezTo>
                  <a:close/>
                  <a:moveTo>
                    <a:pt x="38100" y="162792"/>
                  </a:moveTo>
                  <a:cubicBezTo>
                    <a:pt x="39052" y="162792"/>
                    <a:pt x="39052" y="162792"/>
                    <a:pt x="38100" y="162792"/>
                  </a:cubicBezTo>
                  <a:cubicBezTo>
                    <a:pt x="39052" y="161839"/>
                    <a:pt x="38100" y="160887"/>
                    <a:pt x="38100" y="161839"/>
                  </a:cubicBezTo>
                  <a:lnTo>
                    <a:pt x="38100" y="162792"/>
                  </a:lnTo>
                  <a:cubicBezTo>
                    <a:pt x="38100" y="162792"/>
                    <a:pt x="38100" y="162792"/>
                    <a:pt x="38100" y="162792"/>
                  </a:cubicBezTo>
                  <a:close/>
                  <a:moveTo>
                    <a:pt x="38100" y="218037"/>
                  </a:moveTo>
                  <a:cubicBezTo>
                    <a:pt x="40957" y="218989"/>
                    <a:pt x="42863" y="217084"/>
                    <a:pt x="44767" y="216132"/>
                  </a:cubicBezTo>
                  <a:cubicBezTo>
                    <a:pt x="45720" y="216132"/>
                    <a:pt x="46672" y="215179"/>
                    <a:pt x="47625" y="216132"/>
                  </a:cubicBezTo>
                  <a:cubicBezTo>
                    <a:pt x="48577" y="217084"/>
                    <a:pt x="46672" y="217084"/>
                    <a:pt x="46672" y="217084"/>
                  </a:cubicBezTo>
                  <a:cubicBezTo>
                    <a:pt x="45720" y="218989"/>
                    <a:pt x="45720" y="219942"/>
                    <a:pt x="47625" y="220894"/>
                  </a:cubicBezTo>
                  <a:cubicBezTo>
                    <a:pt x="49530" y="220894"/>
                    <a:pt x="49530" y="220894"/>
                    <a:pt x="49530" y="222799"/>
                  </a:cubicBezTo>
                  <a:cubicBezTo>
                    <a:pt x="48577" y="224704"/>
                    <a:pt x="47625" y="224704"/>
                    <a:pt x="46672"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2" y="199939"/>
                  </a:cubicBezTo>
                  <a:cubicBezTo>
                    <a:pt x="46672" y="199939"/>
                    <a:pt x="46672" y="200892"/>
                    <a:pt x="45720" y="200892"/>
                  </a:cubicBezTo>
                  <a:cubicBezTo>
                    <a:pt x="43815" y="199939"/>
                    <a:pt x="42863" y="200892"/>
                    <a:pt x="41910" y="201844"/>
                  </a:cubicBezTo>
                  <a:cubicBezTo>
                    <a:pt x="40957" y="202797"/>
                    <a:pt x="40005" y="201844"/>
                    <a:pt x="40957" y="200892"/>
                  </a:cubicBezTo>
                  <a:cubicBezTo>
                    <a:pt x="40957" y="198034"/>
                    <a:pt x="38100" y="197082"/>
                    <a:pt x="38100" y="194224"/>
                  </a:cubicBezTo>
                  <a:close/>
                  <a:moveTo>
                    <a:pt x="38100" y="80877"/>
                  </a:moveTo>
                  <a:lnTo>
                    <a:pt x="38100" y="80877"/>
                  </a:lnTo>
                  <a:lnTo>
                    <a:pt x="38100" y="80877"/>
                  </a:lnTo>
                  <a:cubicBezTo>
                    <a:pt x="39052" y="80877"/>
                    <a:pt x="39052" y="79924"/>
                    <a:pt x="38100" y="80877"/>
                  </a:cubicBezTo>
                  <a:cubicBezTo>
                    <a:pt x="38100" y="79924"/>
                    <a:pt x="38100" y="79924"/>
                    <a:pt x="38100" y="80877"/>
                  </a:cubicBezTo>
                  <a:close/>
                  <a:moveTo>
                    <a:pt x="38100" y="132312"/>
                  </a:moveTo>
                  <a:cubicBezTo>
                    <a:pt x="38100" y="132312"/>
                    <a:pt x="38100" y="132312"/>
                    <a:pt x="38100" y="132312"/>
                  </a:cubicBezTo>
                  <a:cubicBezTo>
                    <a:pt x="39052" y="132312"/>
                    <a:pt x="39052" y="132312"/>
                    <a:pt x="38100" y="132312"/>
                  </a:cubicBezTo>
                  <a:cubicBezTo>
                    <a:pt x="39052" y="131359"/>
                    <a:pt x="39052" y="131359"/>
                    <a:pt x="38100" y="132312"/>
                  </a:cubicBezTo>
                  <a:cubicBezTo>
                    <a:pt x="38100" y="131359"/>
                    <a:pt x="38100" y="132312"/>
                    <a:pt x="38100" y="132312"/>
                  </a:cubicBezTo>
                  <a:close/>
                  <a:moveTo>
                    <a:pt x="39052" y="107547"/>
                  </a:moveTo>
                  <a:cubicBezTo>
                    <a:pt x="39052" y="108499"/>
                    <a:pt x="38100" y="109452"/>
                    <a:pt x="39052" y="109452"/>
                  </a:cubicBezTo>
                  <a:cubicBezTo>
                    <a:pt x="39052" y="109452"/>
                    <a:pt x="40005" y="109452"/>
                    <a:pt x="40005" y="109452"/>
                  </a:cubicBezTo>
                  <a:cubicBezTo>
                    <a:pt x="40957" y="108499"/>
                    <a:pt x="40005" y="107547"/>
                    <a:pt x="39052" y="107547"/>
                  </a:cubicBezTo>
                  <a:close/>
                  <a:moveTo>
                    <a:pt x="39052" y="117072"/>
                  </a:moveTo>
                  <a:lnTo>
                    <a:pt x="39052" y="117072"/>
                  </a:lnTo>
                  <a:cubicBezTo>
                    <a:pt x="39052" y="118024"/>
                    <a:pt x="39052" y="118024"/>
                    <a:pt x="39052" y="117072"/>
                  </a:cubicBezTo>
                  <a:cubicBezTo>
                    <a:pt x="40005" y="118024"/>
                    <a:pt x="40005" y="118024"/>
                    <a:pt x="39052" y="117072"/>
                  </a:cubicBezTo>
                  <a:lnTo>
                    <a:pt x="39052" y="117072"/>
                  </a:lnTo>
                  <a:close/>
                  <a:moveTo>
                    <a:pt x="39052" y="88497"/>
                  </a:moveTo>
                  <a:cubicBezTo>
                    <a:pt x="39052" y="89449"/>
                    <a:pt x="40005" y="89449"/>
                    <a:pt x="40957" y="89449"/>
                  </a:cubicBezTo>
                  <a:cubicBezTo>
                    <a:pt x="41910" y="89449"/>
                    <a:pt x="42863" y="89449"/>
                    <a:pt x="43815" y="88497"/>
                  </a:cubicBezTo>
                  <a:cubicBezTo>
                    <a:pt x="44767" y="87544"/>
                    <a:pt x="45720" y="87544"/>
                    <a:pt x="44767" y="86592"/>
                  </a:cubicBezTo>
                  <a:cubicBezTo>
                    <a:pt x="43815" y="85639"/>
                    <a:pt x="43815" y="85639"/>
                    <a:pt x="42863" y="86592"/>
                  </a:cubicBezTo>
                  <a:cubicBezTo>
                    <a:pt x="41910" y="87544"/>
                    <a:pt x="40957" y="87544"/>
                    <a:pt x="40005" y="87544"/>
                  </a:cubicBezTo>
                  <a:cubicBezTo>
                    <a:pt x="40005" y="87544"/>
                    <a:pt x="39052" y="87544"/>
                    <a:pt x="39052" y="88497"/>
                  </a:cubicBezTo>
                  <a:close/>
                  <a:moveTo>
                    <a:pt x="43815" y="116119"/>
                  </a:moveTo>
                  <a:lnTo>
                    <a:pt x="42863" y="118024"/>
                  </a:lnTo>
                  <a:cubicBezTo>
                    <a:pt x="41910" y="118977"/>
                    <a:pt x="40005" y="120882"/>
                    <a:pt x="40957" y="121834"/>
                  </a:cubicBezTo>
                  <a:cubicBezTo>
                    <a:pt x="41910" y="123739"/>
                    <a:pt x="43815" y="120882"/>
                    <a:pt x="44767" y="121834"/>
                  </a:cubicBezTo>
                  <a:cubicBezTo>
                    <a:pt x="45720" y="121834"/>
                    <a:pt x="46672" y="121834"/>
                    <a:pt x="47625" y="120882"/>
                  </a:cubicBezTo>
                  <a:cubicBezTo>
                    <a:pt x="47625" y="120882"/>
                    <a:pt x="48577" y="119929"/>
                    <a:pt x="48577" y="119929"/>
                  </a:cubicBezTo>
                  <a:lnTo>
                    <a:pt x="47625" y="118977"/>
                  </a:lnTo>
                  <a:cubicBezTo>
                    <a:pt x="43815" y="120882"/>
                    <a:pt x="44767" y="117072"/>
                    <a:pt x="43815" y="116119"/>
                  </a:cubicBezTo>
                  <a:cubicBezTo>
                    <a:pt x="44767" y="114214"/>
                    <a:pt x="45720" y="113262"/>
                    <a:pt x="45720" y="111357"/>
                  </a:cubicBezTo>
                  <a:cubicBezTo>
                    <a:pt x="45720" y="110404"/>
                    <a:pt x="46672" y="108499"/>
                    <a:pt x="45720" y="108499"/>
                  </a:cubicBezTo>
                  <a:cubicBezTo>
                    <a:pt x="44767" y="108499"/>
                    <a:pt x="42863" y="108499"/>
                    <a:pt x="41910" y="110404"/>
                  </a:cubicBezTo>
                  <a:cubicBezTo>
                    <a:pt x="40005" y="112309"/>
                    <a:pt x="40005" y="113262"/>
                    <a:pt x="43815" y="116119"/>
                  </a:cubicBezTo>
                  <a:cubicBezTo>
                    <a:pt x="43815" y="115167"/>
                    <a:pt x="43815" y="115167"/>
                    <a:pt x="43815" y="116119"/>
                  </a:cubicBezTo>
                  <a:close/>
                  <a:moveTo>
                    <a:pt x="40957" y="153267"/>
                  </a:moveTo>
                  <a:cubicBezTo>
                    <a:pt x="41910" y="155172"/>
                    <a:pt x="43815" y="154219"/>
                    <a:pt x="44767" y="153267"/>
                  </a:cubicBezTo>
                  <a:cubicBezTo>
                    <a:pt x="46672" y="152314"/>
                    <a:pt x="46672" y="150409"/>
                    <a:pt x="44767" y="149457"/>
                  </a:cubicBezTo>
                  <a:cubicBezTo>
                    <a:pt x="43815" y="148504"/>
                    <a:pt x="42863" y="149457"/>
                    <a:pt x="41910" y="150409"/>
                  </a:cubicBezTo>
                  <a:cubicBezTo>
                    <a:pt x="40957" y="151362"/>
                    <a:pt x="40005" y="152314"/>
                    <a:pt x="40957" y="153267"/>
                  </a:cubicBezTo>
                  <a:close/>
                  <a:moveTo>
                    <a:pt x="40005" y="53254"/>
                  </a:moveTo>
                  <a:cubicBezTo>
                    <a:pt x="40005" y="54207"/>
                    <a:pt x="40005" y="55159"/>
                    <a:pt x="40957" y="55159"/>
                  </a:cubicBezTo>
                  <a:cubicBezTo>
                    <a:pt x="41910" y="55159"/>
                    <a:pt x="41910" y="54207"/>
                    <a:pt x="41910" y="53254"/>
                  </a:cubicBezTo>
                  <a:cubicBezTo>
                    <a:pt x="41910" y="52302"/>
                    <a:pt x="41910" y="52302"/>
                    <a:pt x="40957" y="52302"/>
                  </a:cubicBezTo>
                  <a:cubicBezTo>
                    <a:pt x="40957" y="52302"/>
                    <a:pt x="40005" y="53254"/>
                    <a:pt x="40005" y="53254"/>
                  </a:cubicBezTo>
                  <a:close/>
                  <a:moveTo>
                    <a:pt x="40005" y="173269"/>
                  </a:moveTo>
                  <a:cubicBezTo>
                    <a:pt x="40005" y="173269"/>
                    <a:pt x="40957" y="173269"/>
                    <a:pt x="40957" y="174222"/>
                  </a:cubicBezTo>
                  <a:cubicBezTo>
                    <a:pt x="42863" y="173269"/>
                    <a:pt x="44767" y="172317"/>
                    <a:pt x="46672" y="171364"/>
                  </a:cubicBezTo>
                  <a:cubicBezTo>
                    <a:pt x="47625" y="170412"/>
                    <a:pt x="46672" y="169459"/>
                    <a:pt x="45720" y="168507"/>
                  </a:cubicBezTo>
                  <a:cubicBezTo>
                    <a:pt x="44767" y="167554"/>
                    <a:pt x="42863" y="168507"/>
                    <a:pt x="41910" y="167554"/>
                  </a:cubicBezTo>
                  <a:cubicBezTo>
                    <a:pt x="41910" y="167554"/>
                    <a:pt x="40957" y="168507"/>
                    <a:pt x="40957" y="168507"/>
                  </a:cubicBezTo>
                  <a:cubicBezTo>
                    <a:pt x="40957" y="170412"/>
                    <a:pt x="40957" y="172317"/>
                    <a:pt x="40005" y="173269"/>
                  </a:cubicBezTo>
                  <a:close/>
                  <a:moveTo>
                    <a:pt x="42863" y="159934"/>
                  </a:moveTo>
                  <a:cubicBezTo>
                    <a:pt x="42863" y="158982"/>
                    <a:pt x="42863" y="158982"/>
                    <a:pt x="41910" y="158982"/>
                  </a:cubicBezTo>
                  <a:cubicBezTo>
                    <a:pt x="40957" y="158982"/>
                    <a:pt x="40957" y="158982"/>
                    <a:pt x="40957" y="159934"/>
                  </a:cubicBezTo>
                  <a:lnTo>
                    <a:pt x="42863" y="159934"/>
                  </a:lnTo>
                  <a:cubicBezTo>
                    <a:pt x="42863" y="160887"/>
                    <a:pt x="42863" y="159934"/>
                    <a:pt x="42863" y="159934"/>
                  </a:cubicBezTo>
                  <a:close/>
                  <a:moveTo>
                    <a:pt x="41910" y="37062"/>
                  </a:moveTo>
                  <a:cubicBezTo>
                    <a:pt x="41910" y="36109"/>
                    <a:pt x="41910" y="36109"/>
                    <a:pt x="41910" y="37062"/>
                  </a:cubicBezTo>
                  <a:cubicBezTo>
                    <a:pt x="42863" y="36109"/>
                    <a:pt x="42863" y="36109"/>
                    <a:pt x="41910" y="36109"/>
                  </a:cubicBezTo>
                  <a:cubicBezTo>
                    <a:pt x="41910" y="35157"/>
                    <a:pt x="41910" y="36109"/>
                    <a:pt x="41910" y="37062"/>
                  </a:cubicBezTo>
                  <a:cubicBezTo>
                    <a:pt x="40957" y="36109"/>
                    <a:pt x="40957" y="36109"/>
                    <a:pt x="41910" y="37062"/>
                  </a:cubicBezTo>
                  <a:close/>
                  <a:moveTo>
                    <a:pt x="41910" y="78972"/>
                  </a:moveTo>
                  <a:cubicBezTo>
                    <a:pt x="40957" y="78972"/>
                    <a:pt x="40957" y="79924"/>
                    <a:pt x="40957" y="80877"/>
                  </a:cubicBezTo>
                  <a:cubicBezTo>
                    <a:pt x="40957" y="81829"/>
                    <a:pt x="40957" y="81829"/>
                    <a:pt x="41910" y="81829"/>
                  </a:cubicBezTo>
                  <a:cubicBezTo>
                    <a:pt x="42863" y="80877"/>
                    <a:pt x="42863" y="80877"/>
                    <a:pt x="41910" y="78972"/>
                  </a:cubicBezTo>
                  <a:cubicBezTo>
                    <a:pt x="42863" y="79924"/>
                    <a:pt x="42863" y="78972"/>
                    <a:pt x="41910" y="78972"/>
                  </a:cubicBezTo>
                  <a:close/>
                  <a:moveTo>
                    <a:pt x="41910" y="130407"/>
                  </a:moveTo>
                  <a:cubicBezTo>
                    <a:pt x="41910" y="128502"/>
                    <a:pt x="40957" y="127549"/>
                    <a:pt x="41910" y="125644"/>
                  </a:cubicBezTo>
                  <a:cubicBezTo>
                    <a:pt x="45720" y="126597"/>
                    <a:pt x="45720"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7" y="61827"/>
                    <a:pt x="45720" y="62779"/>
                    <a:pt x="45720" y="63732"/>
                  </a:cubicBezTo>
                  <a:cubicBezTo>
                    <a:pt x="44767" y="64684"/>
                    <a:pt x="45720" y="66589"/>
                    <a:pt x="44767" y="67542"/>
                  </a:cubicBezTo>
                  <a:cubicBezTo>
                    <a:pt x="43815" y="68494"/>
                    <a:pt x="43815" y="69447"/>
                    <a:pt x="44767" y="70399"/>
                  </a:cubicBezTo>
                  <a:cubicBezTo>
                    <a:pt x="45720" y="71352"/>
                    <a:pt x="46672" y="71352"/>
                    <a:pt x="48577" y="70399"/>
                  </a:cubicBezTo>
                  <a:cubicBezTo>
                    <a:pt x="50482" y="68494"/>
                    <a:pt x="52388" y="66589"/>
                    <a:pt x="53340" y="63732"/>
                  </a:cubicBezTo>
                  <a:cubicBezTo>
                    <a:pt x="54292" y="62779"/>
                    <a:pt x="53340" y="61827"/>
                    <a:pt x="52388" y="62779"/>
                  </a:cubicBezTo>
                  <a:cubicBezTo>
                    <a:pt x="51435" y="62779"/>
                    <a:pt x="51435" y="63732"/>
                    <a:pt x="50482" y="64684"/>
                  </a:cubicBezTo>
                  <a:cubicBezTo>
                    <a:pt x="49530" y="64684"/>
                    <a:pt x="49530" y="65637"/>
                    <a:pt x="48577" y="64684"/>
                  </a:cubicBezTo>
                  <a:cubicBezTo>
                    <a:pt x="47625" y="63732"/>
                    <a:pt x="48577" y="63732"/>
                    <a:pt x="48577" y="62779"/>
                  </a:cubicBezTo>
                  <a:cubicBezTo>
                    <a:pt x="48577" y="61827"/>
                    <a:pt x="48577" y="61827"/>
                    <a:pt x="49530" y="61827"/>
                  </a:cubicBezTo>
                  <a:cubicBezTo>
                    <a:pt x="49530" y="60874"/>
                    <a:pt x="50482" y="60874"/>
                    <a:pt x="50482" y="58969"/>
                  </a:cubicBezTo>
                  <a:lnTo>
                    <a:pt x="49530" y="58969"/>
                  </a:lnTo>
                  <a:cubicBezTo>
                    <a:pt x="48577" y="59922"/>
                    <a:pt x="49530" y="60874"/>
                    <a:pt x="49530" y="61827"/>
                  </a:cubicBezTo>
                  <a:cubicBezTo>
                    <a:pt x="48577" y="60874"/>
                    <a:pt x="46672" y="60874"/>
                    <a:pt x="46672" y="59922"/>
                  </a:cubicBezTo>
                  <a:cubicBezTo>
                    <a:pt x="46672" y="58969"/>
                    <a:pt x="45720" y="58969"/>
                    <a:pt x="44767" y="58969"/>
                  </a:cubicBezTo>
                  <a:cubicBezTo>
                    <a:pt x="43815" y="59922"/>
                    <a:pt x="42863" y="60874"/>
                    <a:pt x="42863" y="61827"/>
                  </a:cubicBezTo>
                  <a:cubicBezTo>
                    <a:pt x="41910" y="62779"/>
                    <a:pt x="42863" y="61827"/>
                    <a:pt x="43815" y="61827"/>
                  </a:cubicBezTo>
                  <a:close/>
                  <a:moveTo>
                    <a:pt x="45720" y="242802"/>
                  </a:moveTo>
                  <a:cubicBezTo>
                    <a:pt x="44767" y="244707"/>
                    <a:pt x="44767" y="246612"/>
                    <a:pt x="44767" y="248517"/>
                  </a:cubicBezTo>
                  <a:cubicBezTo>
                    <a:pt x="44767" y="248517"/>
                    <a:pt x="44767" y="249469"/>
                    <a:pt x="43815" y="248517"/>
                  </a:cubicBezTo>
                  <a:cubicBezTo>
                    <a:pt x="43815" y="247564"/>
                    <a:pt x="42863" y="245659"/>
                    <a:pt x="42863" y="244707"/>
                  </a:cubicBezTo>
                  <a:cubicBezTo>
                    <a:pt x="41910" y="243754"/>
                    <a:pt x="42863" y="242802"/>
                    <a:pt x="45720" y="242802"/>
                  </a:cubicBezTo>
                  <a:cubicBezTo>
                    <a:pt x="44767"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2" y="48492"/>
                    <a:pt x="46672" y="48492"/>
                    <a:pt x="47625" y="48492"/>
                  </a:cubicBezTo>
                  <a:cubicBezTo>
                    <a:pt x="47625" y="48492"/>
                    <a:pt x="47625" y="47539"/>
                    <a:pt x="47625" y="47539"/>
                  </a:cubicBezTo>
                  <a:cubicBezTo>
                    <a:pt x="47625" y="46587"/>
                    <a:pt x="46672" y="45634"/>
                    <a:pt x="45720" y="45634"/>
                  </a:cubicBezTo>
                  <a:cubicBezTo>
                    <a:pt x="44767" y="45634"/>
                    <a:pt x="44767" y="45634"/>
                    <a:pt x="43815" y="45634"/>
                  </a:cubicBezTo>
                  <a:cubicBezTo>
                    <a:pt x="43815" y="45634"/>
                    <a:pt x="43815" y="45634"/>
                    <a:pt x="42863" y="45634"/>
                  </a:cubicBezTo>
                  <a:cubicBezTo>
                    <a:pt x="42863" y="47539"/>
                    <a:pt x="41910" y="48492"/>
                    <a:pt x="41910" y="48492"/>
                  </a:cubicBezTo>
                  <a:close/>
                  <a:moveTo>
                    <a:pt x="44767" y="152314"/>
                  </a:moveTo>
                  <a:lnTo>
                    <a:pt x="44767" y="152314"/>
                  </a:lnTo>
                  <a:cubicBezTo>
                    <a:pt x="44767" y="153267"/>
                    <a:pt x="43815" y="153267"/>
                    <a:pt x="44767" y="152314"/>
                  </a:cubicBezTo>
                  <a:cubicBezTo>
                    <a:pt x="42863" y="153267"/>
                    <a:pt x="41910" y="153267"/>
                    <a:pt x="42863" y="151362"/>
                  </a:cubicBezTo>
                  <a:lnTo>
                    <a:pt x="43815" y="150409"/>
                  </a:lnTo>
                  <a:cubicBezTo>
                    <a:pt x="43815" y="150409"/>
                    <a:pt x="43815" y="151362"/>
                    <a:pt x="44767" y="152314"/>
                  </a:cubicBezTo>
                  <a:close/>
                  <a:moveTo>
                    <a:pt x="42863" y="184699"/>
                  </a:moveTo>
                  <a:lnTo>
                    <a:pt x="44767" y="184699"/>
                  </a:lnTo>
                  <a:cubicBezTo>
                    <a:pt x="44767" y="186604"/>
                    <a:pt x="47625" y="187557"/>
                    <a:pt x="45720" y="188509"/>
                  </a:cubicBezTo>
                  <a:cubicBezTo>
                    <a:pt x="42863" y="189462"/>
                    <a:pt x="42863" y="186604"/>
                    <a:pt x="42863" y="184699"/>
                  </a:cubicBezTo>
                  <a:close/>
                  <a:moveTo>
                    <a:pt x="44767" y="93259"/>
                  </a:moveTo>
                  <a:cubicBezTo>
                    <a:pt x="43815" y="93259"/>
                    <a:pt x="42863" y="93259"/>
                    <a:pt x="42863" y="95164"/>
                  </a:cubicBezTo>
                  <a:cubicBezTo>
                    <a:pt x="42863" y="96117"/>
                    <a:pt x="42863" y="97069"/>
                    <a:pt x="44767" y="97069"/>
                  </a:cubicBezTo>
                  <a:cubicBezTo>
                    <a:pt x="46672" y="97069"/>
                    <a:pt x="47625" y="98022"/>
                    <a:pt x="48577" y="99927"/>
                  </a:cubicBezTo>
                  <a:cubicBezTo>
                    <a:pt x="49530" y="100879"/>
                    <a:pt x="49530" y="101832"/>
                    <a:pt x="50482" y="101832"/>
                  </a:cubicBezTo>
                  <a:cubicBezTo>
                    <a:pt x="51435" y="100879"/>
                    <a:pt x="52388" y="99927"/>
                    <a:pt x="52388" y="98974"/>
                  </a:cubicBezTo>
                  <a:cubicBezTo>
                    <a:pt x="52388" y="98022"/>
                    <a:pt x="51435" y="98022"/>
                    <a:pt x="50482" y="98022"/>
                  </a:cubicBezTo>
                  <a:cubicBezTo>
                    <a:pt x="49530" y="98022"/>
                    <a:pt x="48577" y="97069"/>
                    <a:pt x="47625" y="96117"/>
                  </a:cubicBezTo>
                  <a:cubicBezTo>
                    <a:pt x="47625" y="94212"/>
                    <a:pt x="46672" y="93259"/>
                    <a:pt x="44767" y="93259"/>
                  </a:cubicBezTo>
                  <a:close/>
                  <a:moveTo>
                    <a:pt x="43815" y="236134"/>
                  </a:moveTo>
                  <a:cubicBezTo>
                    <a:pt x="43815" y="235182"/>
                    <a:pt x="43815" y="235182"/>
                    <a:pt x="43815" y="236134"/>
                  </a:cubicBezTo>
                  <a:lnTo>
                    <a:pt x="44767" y="236134"/>
                  </a:lnTo>
                  <a:cubicBezTo>
                    <a:pt x="44767" y="236134"/>
                    <a:pt x="44767" y="236134"/>
                    <a:pt x="43815" y="236134"/>
                  </a:cubicBezTo>
                  <a:cubicBezTo>
                    <a:pt x="43815" y="236134"/>
                    <a:pt x="43815" y="236134"/>
                    <a:pt x="43815" y="236134"/>
                  </a:cubicBezTo>
                  <a:close/>
                  <a:moveTo>
                    <a:pt x="44767" y="99927"/>
                  </a:moveTo>
                  <a:cubicBezTo>
                    <a:pt x="43815" y="99927"/>
                    <a:pt x="43815" y="99927"/>
                    <a:pt x="43815" y="100879"/>
                  </a:cubicBezTo>
                  <a:cubicBezTo>
                    <a:pt x="43815" y="101832"/>
                    <a:pt x="44767" y="101832"/>
                    <a:pt x="44767" y="101832"/>
                  </a:cubicBezTo>
                  <a:cubicBezTo>
                    <a:pt x="45720" y="101832"/>
                    <a:pt x="45720" y="101832"/>
                    <a:pt x="45720" y="100879"/>
                  </a:cubicBezTo>
                  <a:cubicBezTo>
                    <a:pt x="45720" y="99927"/>
                    <a:pt x="45720" y="99927"/>
                    <a:pt x="44767" y="99927"/>
                  </a:cubicBezTo>
                  <a:close/>
                  <a:moveTo>
                    <a:pt x="43815" y="77067"/>
                  </a:moveTo>
                  <a:cubicBezTo>
                    <a:pt x="43815" y="78019"/>
                    <a:pt x="44767" y="78972"/>
                    <a:pt x="45720" y="78972"/>
                  </a:cubicBezTo>
                  <a:cubicBezTo>
                    <a:pt x="47625" y="78972"/>
                    <a:pt x="48577" y="78972"/>
                    <a:pt x="48577" y="77067"/>
                  </a:cubicBezTo>
                  <a:cubicBezTo>
                    <a:pt x="48577" y="76114"/>
                    <a:pt x="47625" y="75162"/>
                    <a:pt x="47625" y="76114"/>
                  </a:cubicBezTo>
                  <a:cubicBezTo>
                    <a:pt x="46672" y="77067"/>
                    <a:pt x="45720" y="77067"/>
                    <a:pt x="43815" y="77067"/>
                  </a:cubicBezTo>
                  <a:close/>
                  <a:moveTo>
                    <a:pt x="44767" y="210417"/>
                  </a:moveTo>
                  <a:cubicBezTo>
                    <a:pt x="45720" y="209464"/>
                    <a:pt x="46672" y="209464"/>
                    <a:pt x="47625" y="211369"/>
                  </a:cubicBezTo>
                  <a:cubicBezTo>
                    <a:pt x="47625" y="211369"/>
                    <a:pt x="47625" y="212322"/>
                    <a:pt x="47625" y="212322"/>
                  </a:cubicBezTo>
                  <a:cubicBezTo>
                    <a:pt x="45720" y="212322"/>
                    <a:pt x="45720" y="210417"/>
                    <a:pt x="44767" y="210417"/>
                  </a:cubicBezTo>
                  <a:close/>
                  <a:moveTo>
                    <a:pt x="45720" y="194224"/>
                  </a:moveTo>
                  <a:cubicBezTo>
                    <a:pt x="45720" y="194224"/>
                    <a:pt x="44767" y="194224"/>
                    <a:pt x="44767" y="193272"/>
                  </a:cubicBezTo>
                  <a:lnTo>
                    <a:pt x="45720" y="193272"/>
                  </a:lnTo>
                  <a:cubicBezTo>
                    <a:pt x="45720" y="193272"/>
                    <a:pt x="45720" y="194224"/>
                    <a:pt x="45720" y="194224"/>
                  </a:cubicBezTo>
                  <a:close/>
                  <a:moveTo>
                    <a:pt x="45720" y="138027"/>
                  </a:moveTo>
                  <a:cubicBezTo>
                    <a:pt x="45720" y="138027"/>
                    <a:pt x="46672" y="138027"/>
                    <a:pt x="45720" y="138027"/>
                  </a:cubicBezTo>
                  <a:cubicBezTo>
                    <a:pt x="46672" y="137074"/>
                    <a:pt x="45720" y="137074"/>
                    <a:pt x="45720" y="137074"/>
                  </a:cubicBezTo>
                  <a:cubicBezTo>
                    <a:pt x="45720" y="137074"/>
                    <a:pt x="44767" y="137074"/>
                    <a:pt x="44767" y="137074"/>
                  </a:cubicBezTo>
                  <a:cubicBezTo>
                    <a:pt x="44767" y="138027"/>
                    <a:pt x="45720" y="138027"/>
                    <a:pt x="45720" y="138027"/>
                  </a:cubicBezTo>
                  <a:close/>
                  <a:moveTo>
                    <a:pt x="48577" y="142789"/>
                  </a:moveTo>
                  <a:cubicBezTo>
                    <a:pt x="48577" y="141837"/>
                    <a:pt x="47625" y="140884"/>
                    <a:pt x="46672" y="141837"/>
                  </a:cubicBezTo>
                  <a:cubicBezTo>
                    <a:pt x="45720" y="141837"/>
                    <a:pt x="44767" y="141837"/>
                    <a:pt x="44767" y="142789"/>
                  </a:cubicBezTo>
                  <a:cubicBezTo>
                    <a:pt x="44767" y="143742"/>
                    <a:pt x="45720" y="143742"/>
                    <a:pt x="46672" y="143742"/>
                  </a:cubicBezTo>
                  <a:cubicBezTo>
                    <a:pt x="47625" y="142789"/>
                    <a:pt x="48577" y="143742"/>
                    <a:pt x="48577" y="142789"/>
                  </a:cubicBezTo>
                  <a:close/>
                  <a:moveTo>
                    <a:pt x="45720" y="146599"/>
                  </a:moveTo>
                  <a:cubicBezTo>
                    <a:pt x="45720" y="146599"/>
                    <a:pt x="45720" y="146599"/>
                    <a:pt x="45720" y="146599"/>
                  </a:cubicBezTo>
                  <a:cubicBezTo>
                    <a:pt x="45720" y="145647"/>
                    <a:pt x="45720" y="145647"/>
                    <a:pt x="45720" y="146599"/>
                  </a:cubicBezTo>
                  <a:cubicBezTo>
                    <a:pt x="45720" y="145647"/>
                    <a:pt x="44767" y="145647"/>
                    <a:pt x="45720" y="146599"/>
                  </a:cubicBezTo>
                  <a:cubicBezTo>
                    <a:pt x="44767" y="146599"/>
                    <a:pt x="45720" y="146599"/>
                    <a:pt x="45720" y="146599"/>
                  </a:cubicBezTo>
                  <a:close/>
                  <a:moveTo>
                    <a:pt x="51435" y="116119"/>
                  </a:moveTo>
                  <a:cubicBezTo>
                    <a:pt x="52388" y="115167"/>
                    <a:pt x="53340" y="114214"/>
                    <a:pt x="52388" y="113262"/>
                  </a:cubicBezTo>
                  <a:cubicBezTo>
                    <a:pt x="52388" y="112309"/>
                    <a:pt x="50482" y="113262"/>
                    <a:pt x="49530" y="113262"/>
                  </a:cubicBezTo>
                  <a:lnTo>
                    <a:pt x="48577" y="113262"/>
                  </a:lnTo>
                  <a:cubicBezTo>
                    <a:pt x="47625" y="112309"/>
                    <a:pt x="46672" y="112309"/>
                    <a:pt x="45720" y="113262"/>
                  </a:cubicBezTo>
                  <a:cubicBezTo>
                    <a:pt x="44767" y="114214"/>
                    <a:pt x="46672" y="114214"/>
                    <a:pt x="47625" y="115167"/>
                  </a:cubicBezTo>
                  <a:cubicBezTo>
                    <a:pt x="47625" y="115167"/>
                    <a:pt x="47625" y="115167"/>
                    <a:pt x="48577" y="116119"/>
                  </a:cubicBezTo>
                  <a:cubicBezTo>
                    <a:pt x="49530" y="117072"/>
                    <a:pt x="50482" y="117072"/>
                    <a:pt x="51435" y="116119"/>
                  </a:cubicBezTo>
                  <a:close/>
                  <a:moveTo>
                    <a:pt x="47625" y="82782"/>
                  </a:moveTo>
                  <a:cubicBezTo>
                    <a:pt x="46672" y="82782"/>
                    <a:pt x="46672" y="83734"/>
                    <a:pt x="47625" y="82782"/>
                  </a:cubicBezTo>
                  <a:cubicBezTo>
                    <a:pt x="46672" y="83734"/>
                    <a:pt x="46672" y="83734"/>
                    <a:pt x="47625" y="82782"/>
                  </a:cubicBezTo>
                  <a:lnTo>
                    <a:pt x="47625" y="82782"/>
                  </a:lnTo>
                  <a:cubicBezTo>
                    <a:pt x="47625" y="83734"/>
                    <a:pt x="47625" y="82782"/>
                    <a:pt x="47625" y="82782"/>
                  </a:cubicBezTo>
                  <a:close/>
                  <a:moveTo>
                    <a:pt x="47625" y="245659"/>
                  </a:moveTo>
                  <a:cubicBezTo>
                    <a:pt x="47625" y="245659"/>
                    <a:pt x="46672" y="245659"/>
                    <a:pt x="47625" y="245659"/>
                  </a:cubicBezTo>
                  <a:lnTo>
                    <a:pt x="47625" y="245659"/>
                  </a:lnTo>
                  <a:cubicBezTo>
                    <a:pt x="46672" y="244707"/>
                    <a:pt x="46672" y="244707"/>
                    <a:pt x="47625" y="245659"/>
                  </a:cubicBezTo>
                  <a:cubicBezTo>
                    <a:pt x="47625" y="244707"/>
                    <a:pt x="47625" y="245659"/>
                    <a:pt x="47625" y="245659"/>
                  </a:cubicBezTo>
                  <a:close/>
                  <a:moveTo>
                    <a:pt x="49530" y="53254"/>
                  </a:moveTo>
                  <a:cubicBezTo>
                    <a:pt x="48577" y="53254"/>
                    <a:pt x="47625" y="54207"/>
                    <a:pt x="46672" y="55159"/>
                  </a:cubicBezTo>
                  <a:lnTo>
                    <a:pt x="46672" y="56112"/>
                  </a:lnTo>
                  <a:cubicBezTo>
                    <a:pt x="47625" y="57064"/>
                    <a:pt x="48577" y="55159"/>
                    <a:pt x="49530" y="55159"/>
                  </a:cubicBezTo>
                  <a:cubicBezTo>
                    <a:pt x="49530" y="55159"/>
                    <a:pt x="50482" y="55159"/>
                    <a:pt x="50482" y="54207"/>
                  </a:cubicBezTo>
                  <a:lnTo>
                    <a:pt x="50482" y="54207"/>
                  </a:lnTo>
                  <a:cubicBezTo>
                    <a:pt x="50482" y="54207"/>
                    <a:pt x="49530" y="53254"/>
                    <a:pt x="49530" y="53254"/>
                  </a:cubicBezTo>
                  <a:close/>
                  <a:moveTo>
                    <a:pt x="47625" y="103737"/>
                  </a:moveTo>
                  <a:cubicBezTo>
                    <a:pt x="47625" y="103737"/>
                    <a:pt x="47625" y="103737"/>
                    <a:pt x="47625" y="103737"/>
                  </a:cubicBezTo>
                  <a:cubicBezTo>
                    <a:pt x="47625" y="104689"/>
                    <a:pt x="47625" y="105642"/>
                    <a:pt x="48577" y="104689"/>
                  </a:cubicBezTo>
                  <a:cubicBezTo>
                    <a:pt x="48577" y="104689"/>
                    <a:pt x="48577" y="104689"/>
                    <a:pt x="47625" y="103737"/>
                  </a:cubicBezTo>
                  <a:cubicBezTo>
                    <a:pt x="48577" y="103737"/>
                    <a:pt x="48577" y="102784"/>
                    <a:pt x="47625" y="103737"/>
                  </a:cubicBezTo>
                  <a:close/>
                  <a:moveTo>
                    <a:pt x="52388" y="242802"/>
                  </a:moveTo>
                  <a:cubicBezTo>
                    <a:pt x="51435" y="242802"/>
                    <a:pt x="47625" y="242802"/>
                    <a:pt x="47625" y="240897"/>
                  </a:cubicBezTo>
                  <a:cubicBezTo>
                    <a:pt x="47625" y="238992"/>
                    <a:pt x="50482"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7" y="202797"/>
                  </a:lnTo>
                  <a:cubicBezTo>
                    <a:pt x="49530" y="202797"/>
                    <a:pt x="50482" y="203749"/>
                    <a:pt x="49530" y="205654"/>
                  </a:cubicBezTo>
                  <a:close/>
                  <a:moveTo>
                    <a:pt x="47625" y="25632"/>
                  </a:moveTo>
                  <a:cubicBezTo>
                    <a:pt x="47625" y="25632"/>
                    <a:pt x="48577" y="25632"/>
                    <a:pt x="47625" y="25632"/>
                  </a:cubicBezTo>
                  <a:cubicBezTo>
                    <a:pt x="48577" y="25632"/>
                    <a:pt x="48577" y="25632"/>
                    <a:pt x="47625" y="25632"/>
                  </a:cubicBezTo>
                  <a:cubicBezTo>
                    <a:pt x="48577" y="25632"/>
                    <a:pt x="48577" y="24679"/>
                    <a:pt x="47625" y="25632"/>
                  </a:cubicBezTo>
                  <a:cubicBezTo>
                    <a:pt x="48577" y="24679"/>
                    <a:pt x="47625" y="24679"/>
                    <a:pt x="47625" y="25632"/>
                  </a:cubicBezTo>
                  <a:close/>
                  <a:moveTo>
                    <a:pt x="49530" y="205654"/>
                  </a:moveTo>
                  <a:lnTo>
                    <a:pt x="49530" y="208512"/>
                  </a:lnTo>
                  <a:cubicBezTo>
                    <a:pt x="47625" y="207559"/>
                    <a:pt x="47625" y="206607"/>
                    <a:pt x="49530" y="205654"/>
                  </a:cubicBezTo>
                  <a:close/>
                  <a:moveTo>
                    <a:pt x="48577" y="88497"/>
                  </a:moveTo>
                  <a:cubicBezTo>
                    <a:pt x="48577" y="88497"/>
                    <a:pt x="48577" y="88497"/>
                    <a:pt x="48577" y="88497"/>
                  </a:cubicBezTo>
                  <a:cubicBezTo>
                    <a:pt x="48577" y="89449"/>
                    <a:pt x="48577" y="89449"/>
                    <a:pt x="48577" y="88497"/>
                  </a:cubicBezTo>
                  <a:lnTo>
                    <a:pt x="48577" y="88497"/>
                  </a:lnTo>
                  <a:lnTo>
                    <a:pt x="48577" y="88497"/>
                  </a:lnTo>
                  <a:close/>
                  <a:moveTo>
                    <a:pt x="50482" y="166602"/>
                  </a:moveTo>
                  <a:cubicBezTo>
                    <a:pt x="50482" y="165649"/>
                    <a:pt x="51435" y="164697"/>
                    <a:pt x="49530" y="164697"/>
                  </a:cubicBezTo>
                  <a:cubicBezTo>
                    <a:pt x="48577" y="164697"/>
                    <a:pt x="48577" y="165649"/>
                    <a:pt x="48577" y="166602"/>
                  </a:cubicBezTo>
                  <a:cubicBezTo>
                    <a:pt x="48577" y="167554"/>
                    <a:pt x="48577" y="168507"/>
                    <a:pt x="49530" y="168507"/>
                  </a:cubicBezTo>
                  <a:cubicBezTo>
                    <a:pt x="51435" y="168507"/>
                    <a:pt x="49530" y="167554"/>
                    <a:pt x="50482"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2" y="139932"/>
                  </a:cubicBezTo>
                  <a:cubicBezTo>
                    <a:pt x="50482" y="139932"/>
                    <a:pt x="51435" y="139932"/>
                    <a:pt x="51435" y="138979"/>
                  </a:cubicBezTo>
                  <a:close/>
                  <a:moveTo>
                    <a:pt x="51435" y="231372"/>
                  </a:moveTo>
                  <a:cubicBezTo>
                    <a:pt x="50482" y="231372"/>
                    <a:pt x="49530" y="232324"/>
                    <a:pt x="49530" y="231372"/>
                  </a:cubicBezTo>
                  <a:cubicBezTo>
                    <a:pt x="49530" y="230419"/>
                    <a:pt x="50482" y="228514"/>
                    <a:pt x="50482" y="227562"/>
                  </a:cubicBezTo>
                  <a:cubicBezTo>
                    <a:pt x="50482" y="227562"/>
                    <a:pt x="50482" y="226609"/>
                    <a:pt x="50482" y="226609"/>
                  </a:cubicBezTo>
                  <a:cubicBezTo>
                    <a:pt x="51435" y="226609"/>
                    <a:pt x="51435" y="227562"/>
                    <a:pt x="51435" y="227562"/>
                  </a:cubicBezTo>
                  <a:cubicBezTo>
                    <a:pt x="51435" y="229467"/>
                    <a:pt x="52388" y="230419"/>
                    <a:pt x="51435" y="231372"/>
                  </a:cubicBezTo>
                  <a:close/>
                  <a:moveTo>
                    <a:pt x="54292" y="119929"/>
                  </a:moveTo>
                  <a:cubicBezTo>
                    <a:pt x="54292" y="118977"/>
                    <a:pt x="53340" y="118977"/>
                    <a:pt x="52388" y="118977"/>
                  </a:cubicBezTo>
                  <a:cubicBezTo>
                    <a:pt x="51435" y="118977"/>
                    <a:pt x="50482" y="118977"/>
                    <a:pt x="50482" y="119929"/>
                  </a:cubicBezTo>
                  <a:cubicBezTo>
                    <a:pt x="50482" y="120882"/>
                    <a:pt x="51435" y="120882"/>
                    <a:pt x="51435" y="121834"/>
                  </a:cubicBezTo>
                  <a:cubicBezTo>
                    <a:pt x="51435" y="122787"/>
                    <a:pt x="48577" y="122787"/>
                    <a:pt x="50482" y="124692"/>
                  </a:cubicBezTo>
                  <a:cubicBezTo>
                    <a:pt x="51435" y="125644"/>
                    <a:pt x="52388" y="124692"/>
                    <a:pt x="53340" y="124692"/>
                  </a:cubicBezTo>
                  <a:cubicBezTo>
                    <a:pt x="54292" y="124692"/>
                    <a:pt x="54292" y="123739"/>
                    <a:pt x="54292" y="122787"/>
                  </a:cubicBezTo>
                  <a:cubicBezTo>
                    <a:pt x="53340" y="121834"/>
                    <a:pt x="52388" y="121834"/>
                    <a:pt x="51435" y="121834"/>
                  </a:cubicBezTo>
                  <a:cubicBezTo>
                    <a:pt x="51435" y="120882"/>
                    <a:pt x="52388" y="120882"/>
                    <a:pt x="52388" y="119929"/>
                  </a:cubicBezTo>
                  <a:cubicBezTo>
                    <a:pt x="52388" y="119929"/>
                    <a:pt x="54292" y="120882"/>
                    <a:pt x="54292" y="119929"/>
                  </a:cubicBezTo>
                  <a:close/>
                  <a:moveTo>
                    <a:pt x="50482" y="72304"/>
                  </a:moveTo>
                  <a:lnTo>
                    <a:pt x="50482" y="72304"/>
                  </a:lnTo>
                  <a:cubicBezTo>
                    <a:pt x="50482" y="73257"/>
                    <a:pt x="50482" y="73257"/>
                    <a:pt x="50482" y="72304"/>
                  </a:cubicBezTo>
                  <a:cubicBezTo>
                    <a:pt x="50482" y="73257"/>
                    <a:pt x="50482" y="73257"/>
                    <a:pt x="50482" y="72304"/>
                  </a:cubicBezTo>
                  <a:lnTo>
                    <a:pt x="50482" y="72304"/>
                  </a:lnTo>
                  <a:close/>
                  <a:moveTo>
                    <a:pt x="51435" y="161839"/>
                  </a:moveTo>
                  <a:cubicBezTo>
                    <a:pt x="51435" y="161839"/>
                    <a:pt x="51435" y="161839"/>
                    <a:pt x="51435" y="161839"/>
                  </a:cubicBezTo>
                  <a:cubicBezTo>
                    <a:pt x="52388" y="160887"/>
                    <a:pt x="51435" y="160887"/>
                    <a:pt x="51435" y="159934"/>
                  </a:cubicBezTo>
                  <a:cubicBezTo>
                    <a:pt x="50482" y="159934"/>
                    <a:pt x="50482" y="159934"/>
                    <a:pt x="51435" y="161839"/>
                  </a:cubicBezTo>
                  <a:cubicBezTo>
                    <a:pt x="50482" y="160887"/>
                    <a:pt x="50482"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2" y="153267"/>
                  </a:moveTo>
                  <a:cubicBezTo>
                    <a:pt x="50482" y="154219"/>
                    <a:pt x="51435" y="155172"/>
                    <a:pt x="52388" y="155172"/>
                  </a:cubicBezTo>
                  <a:cubicBezTo>
                    <a:pt x="52388" y="155172"/>
                    <a:pt x="53340" y="155172"/>
                    <a:pt x="53340" y="154219"/>
                  </a:cubicBezTo>
                  <a:cubicBezTo>
                    <a:pt x="53340" y="153267"/>
                    <a:pt x="52388" y="152314"/>
                    <a:pt x="50482" y="153267"/>
                  </a:cubicBezTo>
                  <a:cubicBezTo>
                    <a:pt x="51435" y="152314"/>
                    <a:pt x="50482" y="153267"/>
                    <a:pt x="50482" y="153267"/>
                  </a:cubicBezTo>
                  <a:close/>
                  <a:moveTo>
                    <a:pt x="51435" y="238039"/>
                  </a:moveTo>
                  <a:cubicBezTo>
                    <a:pt x="51435" y="236134"/>
                    <a:pt x="50482" y="234229"/>
                    <a:pt x="53340" y="234229"/>
                  </a:cubicBezTo>
                  <a:cubicBezTo>
                    <a:pt x="53340" y="236134"/>
                    <a:pt x="53340" y="237087"/>
                    <a:pt x="51435" y="238039"/>
                  </a:cubicBezTo>
                  <a:close/>
                  <a:moveTo>
                    <a:pt x="55245" y="232324"/>
                  </a:moveTo>
                  <a:cubicBezTo>
                    <a:pt x="56197" y="233277"/>
                    <a:pt x="54292" y="234229"/>
                    <a:pt x="53340" y="234229"/>
                  </a:cubicBezTo>
                  <a:cubicBezTo>
                    <a:pt x="52388" y="233277"/>
                    <a:pt x="51435" y="232324"/>
                    <a:pt x="51435" y="231372"/>
                  </a:cubicBezTo>
                  <a:cubicBezTo>
                    <a:pt x="52388" y="231372"/>
                    <a:pt x="54292" y="230419"/>
                    <a:pt x="55245"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2388" y="88497"/>
                    <a:pt x="52388" y="88497"/>
                    <a:pt x="52388" y="87544"/>
                  </a:cubicBezTo>
                  <a:cubicBezTo>
                    <a:pt x="53340" y="88497"/>
                    <a:pt x="53340" y="87544"/>
                    <a:pt x="52388" y="87544"/>
                  </a:cubicBezTo>
                  <a:close/>
                  <a:moveTo>
                    <a:pt x="55245" y="83734"/>
                  </a:moveTo>
                  <a:cubicBezTo>
                    <a:pt x="55245" y="83734"/>
                    <a:pt x="54292" y="84687"/>
                    <a:pt x="53340" y="84687"/>
                  </a:cubicBezTo>
                  <a:cubicBezTo>
                    <a:pt x="53340" y="84687"/>
                    <a:pt x="52388" y="84687"/>
                    <a:pt x="51435" y="84687"/>
                  </a:cubicBezTo>
                  <a:lnTo>
                    <a:pt x="51435" y="84687"/>
                  </a:lnTo>
                  <a:cubicBezTo>
                    <a:pt x="52388" y="85639"/>
                    <a:pt x="52388" y="84687"/>
                    <a:pt x="53340" y="84687"/>
                  </a:cubicBezTo>
                  <a:cubicBezTo>
                    <a:pt x="54292" y="83734"/>
                    <a:pt x="55245" y="84687"/>
                    <a:pt x="55245" y="83734"/>
                  </a:cubicBezTo>
                  <a:close/>
                  <a:moveTo>
                    <a:pt x="53340" y="191367"/>
                  </a:moveTo>
                  <a:cubicBezTo>
                    <a:pt x="52388" y="191367"/>
                    <a:pt x="51435" y="192319"/>
                    <a:pt x="51435" y="193272"/>
                  </a:cubicBezTo>
                  <a:cubicBezTo>
                    <a:pt x="52388" y="194224"/>
                    <a:pt x="51435" y="197082"/>
                    <a:pt x="53340" y="196129"/>
                  </a:cubicBezTo>
                  <a:cubicBezTo>
                    <a:pt x="54292" y="196129"/>
                    <a:pt x="56197" y="195177"/>
                    <a:pt x="57150" y="194224"/>
                  </a:cubicBezTo>
                  <a:cubicBezTo>
                    <a:pt x="57150" y="191367"/>
                    <a:pt x="55245" y="191367"/>
                    <a:pt x="53340" y="191367"/>
                  </a:cubicBezTo>
                  <a:close/>
                  <a:moveTo>
                    <a:pt x="52388" y="76114"/>
                  </a:moveTo>
                  <a:cubicBezTo>
                    <a:pt x="52388" y="77067"/>
                    <a:pt x="52388" y="77067"/>
                    <a:pt x="52388" y="76114"/>
                  </a:cubicBezTo>
                  <a:cubicBezTo>
                    <a:pt x="51435" y="77067"/>
                    <a:pt x="51435" y="77067"/>
                    <a:pt x="51435" y="77067"/>
                  </a:cubicBezTo>
                  <a:cubicBezTo>
                    <a:pt x="52388" y="78019"/>
                    <a:pt x="52388" y="77067"/>
                    <a:pt x="52388" y="76114"/>
                  </a:cubicBezTo>
                  <a:cubicBezTo>
                    <a:pt x="53340"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2" y="104689"/>
                    <a:pt x="53340" y="104689"/>
                    <a:pt x="53340" y="104689"/>
                  </a:cubicBezTo>
                  <a:close/>
                  <a:moveTo>
                    <a:pt x="56197" y="138027"/>
                  </a:moveTo>
                  <a:cubicBezTo>
                    <a:pt x="57150" y="138027"/>
                    <a:pt x="57150" y="138027"/>
                    <a:pt x="56197" y="138027"/>
                  </a:cubicBezTo>
                  <a:cubicBezTo>
                    <a:pt x="57150" y="137074"/>
                    <a:pt x="57150" y="137074"/>
                    <a:pt x="56197" y="136122"/>
                  </a:cubicBezTo>
                  <a:cubicBezTo>
                    <a:pt x="55245" y="136122"/>
                    <a:pt x="54292" y="135169"/>
                    <a:pt x="54292" y="134217"/>
                  </a:cubicBezTo>
                  <a:cubicBezTo>
                    <a:pt x="53340" y="133264"/>
                    <a:pt x="53340" y="132312"/>
                    <a:pt x="52388" y="133264"/>
                  </a:cubicBezTo>
                  <a:cubicBezTo>
                    <a:pt x="51435" y="134217"/>
                    <a:pt x="52388" y="135169"/>
                    <a:pt x="53340" y="136122"/>
                  </a:cubicBezTo>
                  <a:cubicBezTo>
                    <a:pt x="54292" y="137074"/>
                    <a:pt x="55245" y="137074"/>
                    <a:pt x="56197" y="138027"/>
                  </a:cubicBezTo>
                  <a:close/>
                  <a:moveTo>
                    <a:pt x="53340" y="215179"/>
                  </a:moveTo>
                  <a:cubicBezTo>
                    <a:pt x="54292" y="216132"/>
                    <a:pt x="56197" y="214227"/>
                    <a:pt x="57150" y="215179"/>
                  </a:cubicBezTo>
                  <a:cubicBezTo>
                    <a:pt x="57150" y="217084"/>
                    <a:pt x="57150" y="218989"/>
                    <a:pt x="56197" y="220894"/>
                  </a:cubicBezTo>
                  <a:cubicBezTo>
                    <a:pt x="54292"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2" y="166602"/>
                    <a:pt x="54292" y="166602"/>
                    <a:pt x="53340" y="166602"/>
                  </a:cubicBezTo>
                  <a:cubicBezTo>
                    <a:pt x="54292" y="165649"/>
                    <a:pt x="54292" y="165649"/>
                    <a:pt x="53340" y="165649"/>
                  </a:cubicBezTo>
                  <a:cubicBezTo>
                    <a:pt x="53340" y="164697"/>
                    <a:pt x="53340" y="164697"/>
                    <a:pt x="53340" y="166602"/>
                  </a:cubicBezTo>
                  <a:cubicBezTo>
                    <a:pt x="53340" y="165649"/>
                    <a:pt x="53340" y="165649"/>
                    <a:pt x="53340" y="166602"/>
                  </a:cubicBezTo>
                  <a:close/>
                  <a:moveTo>
                    <a:pt x="54292" y="142789"/>
                  </a:moveTo>
                  <a:cubicBezTo>
                    <a:pt x="54292" y="141837"/>
                    <a:pt x="54292" y="141837"/>
                    <a:pt x="54292" y="142789"/>
                  </a:cubicBezTo>
                  <a:cubicBezTo>
                    <a:pt x="53340" y="141837"/>
                    <a:pt x="53340" y="141837"/>
                    <a:pt x="53340" y="142789"/>
                  </a:cubicBezTo>
                  <a:cubicBezTo>
                    <a:pt x="53340" y="141837"/>
                    <a:pt x="53340" y="142789"/>
                    <a:pt x="54292" y="142789"/>
                  </a:cubicBezTo>
                  <a:cubicBezTo>
                    <a:pt x="54292" y="142789"/>
                    <a:pt x="54292" y="142789"/>
                    <a:pt x="54292" y="142789"/>
                  </a:cubicBezTo>
                  <a:close/>
                  <a:moveTo>
                    <a:pt x="54292" y="91354"/>
                  </a:moveTo>
                  <a:cubicBezTo>
                    <a:pt x="54292" y="92307"/>
                    <a:pt x="54292" y="92307"/>
                    <a:pt x="55245" y="92307"/>
                  </a:cubicBezTo>
                  <a:cubicBezTo>
                    <a:pt x="56197" y="91354"/>
                    <a:pt x="57150" y="91354"/>
                    <a:pt x="57150" y="89449"/>
                  </a:cubicBezTo>
                  <a:cubicBezTo>
                    <a:pt x="57150" y="88497"/>
                    <a:pt x="57150" y="88497"/>
                    <a:pt x="56197" y="88497"/>
                  </a:cubicBezTo>
                  <a:cubicBezTo>
                    <a:pt x="55245" y="89449"/>
                    <a:pt x="54292" y="90402"/>
                    <a:pt x="54292" y="91354"/>
                  </a:cubicBezTo>
                  <a:close/>
                  <a:moveTo>
                    <a:pt x="54292" y="126597"/>
                  </a:moveTo>
                  <a:cubicBezTo>
                    <a:pt x="54292" y="126597"/>
                    <a:pt x="54292" y="127549"/>
                    <a:pt x="54292" y="126597"/>
                  </a:cubicBezTo>
                  <a:cubicBezTo>
                    <a:pt x="55245" y="126597"/>
                    <a:pt x="56197" y="126597"/>
                    <a:pt x="56197" y="126597"/>
                  </a:cubicBezTo>
                  <a:lnTo>
                    <a:pt x="54292" y="126597"/>
                  </a:lnTo>
                  <a:cubicBezTo>
                    <a:pt x="54292" y="126597"/>
                    <a:pt x="54292" y="126597"/>
                    <a:pt x="54292" y="126597"/>
                  </a:cubicBezTo>
                  <a:close/>
                  <a:moveTo>
                    <a:pt x="56197" y="172317"/>
                  </a:moveTo>
                  <a:cubicBezTo>
                    <a:pt x="56197" y="173269"/>
                    <a:pt x="55245" y="174222"/>
                    <a:pt x="56197" y="174222"/>
                  </a:cubicBezTo>
                  <a:cubicBezTo>
                    <a:pt x="58102" y="174222"/>
                    <a:pt x="58102" y="173269"/>
                    <a:pt x="58102" y="172317"/>
                  </a:cubicBezTo>
                  <a:cubicBezTo>
                    <a:pt x="59055" y="171364"/>
                    <a:pt x="60007" y="170412"/>
                    <a:pt x="59055" y="169459"/>
                  </a:cubicBezTo>
                  <a:cubicBezTo>
                    <a:pt x="58102" y="168507"/>
                    <a:pt x="58102" y="167554"/>
                    <a:pt x="56197" y="169459"/>
                  </a:cubicBezTo>
                  <a:cubicBezTo>
                    <a:pt x="55245" y="169459"/>
                    <a:pt x="54292" y="171364"/>
                    <a:pt x="56197" y="172317"/>
                  </a:cubicBezTo>
                  <a:close/>
                  <a:moveTo>
                    <a:pt x="55245" y="33252"/>
                  </a:moveTo>
                  <a:cubicBezTo>
                    <a:pt x="55245" y="34204"/>
                    <a:pt x="56197" y="34204"/>
                    <a:pt x="55245" y="33252"/>
                  </a:cubicBezTo>
                  <a:cubicBezTo>
                    <a:pt x="56197" y="34204"/>
                    <a:pt x="56197" y="33252"/>
                    <a:pt x="55245" y="33252"/>
                  </a:cubicBezTo>
                  <a:cubicBezTo>
                    <a:pt x="56197" y="33252"/>
                    <a:pt x="56197" y="32299"/>
                    <a:pt x="55245" y="33252"/>
                  </a:cubicBezTo>
                  <a:cubicBezTo>
                    <a:pt x="55245" y="33252"/>
                    <a:pt x="55245" y="33252"/>
                    <a:pt x="55245" y="33252"/>
                  </a:cubicBezTo>
                  <a:close/>
                  <a:moveTo>
                    <a:pt x="57150" y="252327"/>
                  </a:moveTo>
                  <a:cubicBezTo>
                    <a:pt x="56197" y="252327"/>
                    <a:pt x="56197" y="252327"/>
                    <a:pt x="55245" y="253279"/>
                  </a:cubicBezTo>
                  <a:cubicBezTo>
                    <a:pt x="55245" y="253279"/>
                    <a:pt x="55245" y="254232"/>
                    <a:pt x="55245" y="254232"/>
                  </a:cubicBezTo>
                  <a:cubicBezTo>
                    <a:pt x="56197" y="254232"/>
                    <a:pt x="56197" y="254232"/>
                    <a:pt x="57150" y="252327"/>
                  </a:cubicBezTo>
                  <a:cubicBezTo>
                    <a:pt x="57150" y="253279"/>
                    <a:pt x="57150" y="252327"/>
                    <a:pt x="57150" y="252327"/>
                  </a:cubicBezTo>
                  <a:close/>
                  <a:moveTo>
                    <a:pt x="58102" y="109452"/>
                  </a:moveTo>
                  <a:cubicBezTo>
                    <a:pt x="57150" y="109452"/>
                    <a:pt x="56197" y="109452"/>
                    <a:pt x="56197" y="110404"/>
                  </a:cubicBezTo>
                  <a:cubicBezTo>
                    <a:pt x="56197" y="111357"/>
                    <a:pt x="56197" y="111357"/>
                    <a:pt x="57150" y="112309"/>
                  </a:cubicBezTo>
                  <a:cubicBezTo>
                    <a:pt x="58102" y="112309"/>
                    <a:pt x="59055" y="111357"/>
                    <a:pt x="60007" y="110404"/>
                  </a:cubicBezTo>
                  <a:cubicBezTo>
                    <a:pt x="60007" y="110404"/>
                    <a:pt x="58102" y="110404"/>
                    <a:pt x="58102" y="109452"/>
                  </a:cubicBezTo>
                  <a:close/>
                  <a:moveTo>
                    <a:pt x="56197" y="129454"/>
                  </a:moveTo>
                  <a:cubicBezTo>
                    <a:pt x="56197" y="130407"/>
                    <a:pt x="57150" y="130407"/>
                    <a:pt x="56197" y="129454"/>
                  </a:cubicBezTo>
                  <a:cubicBezTo>
                    <a:pt x="57150" y="130407"/>
                    <a:pt x="57150" y="129454"/>
                    <a:pt x="56197" y="129454"/>
                  </a:cubicBezTo>
                  <a:cubicBezTo>
                    <a:pt x="57150" y="129454"/>
                    <a:pt x="57150" y="129454"/>
                    <a:pt x="56197" y="129454"/>
                  </a:cubicBezTo>
                  <a:cubicBezTo>
                    <a:pt x="56197" y="129454"/>
                    <a:pt x="56197" y="129454"/>
                    <a:pt x="56197" y="129454"/>
                  </a:cubicBezTo>
                  <a:close/>
                  <a:moveTo>
                    <a:pt x="57150" y="60874"/>
                  </a:moveTo>
                  <a:cubicBezTo>
                    <a:pt x="58102" y="60874"/>
                    <a:pt x="58102" y="60874"/>
                    <a:pt x="58102" y="59922"/>
                  </a:cubicBezTo>
                  <a:cubicBezTo>
                    <a:pt x="58102" y="59922"/>
                    <a:pt x="58102" y="58969"/>
                    <a:pt x="57150" y="58969"/>
                  </a:cubicBezTo>
                  <a:lnTo>
                    <a:pt x="57150" y="60874"/>
                  </a:lnTo>
                  <a:cubicBezTo>
                    <a:pt x="56197" y="60874"/>
                    <a:pt x="57150" y="60874"/>
                    <a:pt x="57150" y="60874"/>
                  </a:cubicBezTo>
                  <a:close/>
                  <a:moveTo>
                    <a:pt x="58102" y="77067"/>
                  </a:moveTo>
                  <a:cubicBezTo>
                    <a:pt x="57150" y="77067"/>
                    <a:pt x="57150" y="77067"/>
                    <a:pt x="58102" y="77067"/>
                  </a:cubicBezTo>
                  <a:cubicBezTo>
                    <a:pt x="57150" y="78972"/>
                    <a:pt x="57150" y="79924"/>
                    <a:pt x="58102" y="80877"/>
                  </a:cubicBezTo>
                  <a:cubicBezTo>
                    <a:pt x="58102" y="80877"/>
                    <a:pt x="59055" y="80877"/>
                    <a:pt x="59055" y="79924"/>
                  </a:cubicBezTo>
                  <a:cubicBezTo>
                    <a:pt x="59055" y="78019"/>
                    <a:pt x="58102" y="78019"/>
                    <a:pt x="58102" y="77067"/>
                  </a:cubicBezTo>
                  <a:close/>
                  <a:moveTo>
                    <a:pt x="60007" y="186604"/>
                  </a:moveTo>
                  <a:cubicBezTo>
                    <a:pt x="59055" y="186604"/>
                    <a:pt x="58102" y="187557"/>
                    <a:pt x="58102" y="188509"/>
                  </a:cubicBezTo>
                  <a:cubicBezTo>
                    <a:pt x="58102" y="189462"/>
                    <a:pt x="59055" y="189462"/>
                    <a:pt x="60007" y="189462"/>
                  </a:cubicBezTo>
                  <a:cubicBezTo>
                    <a:pt x="60960" y="189462"/>
                    <a:pt x="61913" y="188509"/>
                    <a:pt x="61913" y="187557"/>
                  </a:cubicBezTo>
                  <a:cubicBezTo>
                    <a:pt x="60960" y="187557"/>
                    <a:pt x="60960" y="186604"/>
                    <a:pt x="60007" y="186604"/>
                  </a:cubicBezTo>
                  <a:close/>
                  <a:moveTo>
                    <a:pt x="59055" y="149457"/>
                  </a:moveTo>
                  <a:cubicBezTo>
                    <a:pt x="59055" y="149457"/>
                    <a:pt x="59055" y="149457"/>
                    <a:pt x="59055" y="149457"/>
                  </a:cubicBezTo>
                  <a:cubicBezTo>
                    <a:pt x="60007" y="148504"/>
                    <a:pt x="59055" y="147552"/>
                    <a:pt x="59055" y="147552"/>
                  </a:cubicBezTo>
                  <a:cubicBezTo>
                    <a:pt x="58102" y="148504"/>
                    <a:pt x="58102" y="148504"/>
                    <a:pt x="59055" y="149457"/>
                  </a:cubicBezTo>
                  <a:cubicBezTo>
                    <a:pt x="58102" y="149457"/>
                    <a:pt x="58102" y="149457"/>
                    <a:pt x="59055" y="149457"/>
                  </a:cubicBezTo>
                  <a:close/>
                  <a:moveTo>
                    <a:pt x="58102" y="209464"/>
                  </a:moveTo>
                  <a:cubicBezTo>
                    <a:pt x="59055" y="208512"/>
                    <a:pt x="60007" y="208512"/>
                    <a:pt x="60960" y="207559"/>
                  </a:cubicBezTo>
                  <a:cubicBezTo>
                    <a:pt x="60960" y="206607"/>
                    <a:pt x="60960" y="206607"/>
                    <a:pt x="60007" y="206607"/>
                  </a:cubicBezTo>
                  <a:cubicBezTo>
                    <a:pt x="59055" y="205654"/>
                    <a:pt x="58102" y="207559"/>
                    <a:pt x="58102" y="209464"/>
                  </a:cubicBezTo>
                  <a:close/>
                  <a:moveTo>
                    <a:pt x="63817" y="210417"/>
                  </a:moveTo>
                  <a:cubicBezTo>
                    <a:pt x="62865" y="209464"/>
                    <a:pt x="60960" y="209464"/>
                    <a:pt x="60007" y="209464"/>
                  </a:cubicBezTo>
                  <a:cubicBezTo>
                    <a:pt x="59055" y="209464"/>
                    <a:pt x="59055" y="209464"/>
                    <a:pt x="59055" y="209464"/>
                  </a:cubicBezTo>
                  <a:cubicBezTo>
                    <a:pt x="59055" y="212322"/>
                    <a:pt x="60960" y="210417"/>
                    <a:pt x="63817" y="210417"/>
                  </a:cubicBezTo>
                  <a:lnTo>
                    <a:pt x="63817" y="210417"/>
                  </a:lnTo>
                  <a:close/>
                  <a:moveTo>
                    <a:pt x="59055" y="163744"/>
                  </a:moveTo>
                  <a:cubicBezTo>
                    <a:pt x="59055" y="163744"/>
                    <a:pt x="59055" y="164697"/>
                    <a:pt x="59055" y="163744"/>
                  </a:cubicBezTo>
                  <a:cubicBezTo>
                    <a:pt x="59055" y="164697"/>
                    <a:pt x="60007" y="164697"/>
                    <a:pt x="60007" y="164697"/>
                  </a:cubicBezTo>
                  <a:cubicBezTo>
                    <a:pt x="60007" y="164697"/>
                    <a:pt x="60007" y="163744"/>
                    <a:pt x="60007" y="163744"/>
                  </a:cubicBezTo>
                  <a:cubicBezTo>
                    <a:pt x="60007" y="163744"/>
                    <a:pt x="60007" y="163744"/>
                    <a:pt x="59055" y="163744"/>
                  </a:cubicBezTo>
                  <a:close/>
                  <a:moveTo>
                    <a:pt x="60007" y="258042"/>
                  </a:moveTo>
                  <a:lnTo>
                    <a:pt x="60007" y="258042"/>
                  </a:lnTo>
                  <a:cubicBezTo>
                    <a:pt x="59055" y="258042"/>
                    <a:pt x="59055" y="258042"/>
                    <a:pt x="60007" y="258042"/>
                  </a:cubicBezTo>
                  <a:lnTo>
                    <a:pt x="60007" y="258042"/>
                  </a:lnTo>
                  <a:cubicBezTo>
                    <a:pt x="59055" y="258994"/>
                    <a:pt x="60007" y="258994"/>
                    <a:pt x="60007" y="258042"/>
                  </a:cubicBezTo>
                  <a:close/>
                  <a:moveTo>
                    <a:pt x="60960" y="197082"/>
                  </a:moveTo>
                  <a:cubicBezTo>
                    <a:pt x="60960" y="197082"/>
                    <a:pt x="60007" y="198034"/>
                    <a:pt x="60960" y="197082"/>
                  </a:cubicBezTo>
                  <a:cubicBezTo>
                    <a:pt x="60007"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7" y="238039"/>
                    <a:pt x="63817" y="238039"/>
                    <a:pt x="63817" y="238992"/>
                  </a:cubicBezTo>
                  <a:cubicBezTo>
                    <a:pt x="63817" y="238992"/>
                    <a:pt x="63817"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3" name="Freeform 422">
              <a:extLst>
                <a:ext uri="{FF2B5EF4-FFF2-40B4-BE49-F238E27FC236}">
                  <a16:creationId xmlns:a16="http://schemas.microsoft.com/office/drawing/2014/main" id="{5F4114B1-75D4-563F-A57A-4CF60B30B235}"/>
                </a:ext>
              </a:extLst>
            </p:cNvPr>
            <p:cNvSpPr/>
            <p:nvPr/>
          </p:nvSpPr>
          <p:spPr>
            <a:xfrm>
              <a:off x="14522934" y="1043983"/>
              <a:ext cx="123267" cy="169780"/>
            </a:xfrm>
            <a:custGeom>
              <a:avLst/>
              <a:gdLst>
                <a:gd name="connsiteX0" fmla="*/ 105728 w 131852"/>
                <a:gd name="connsiteY0" fmla="*/ 172721 h 181720"/>
                <a:gd name="connsiteX1" fmla="*/ 63817 w 131852"/>
                <a:gd name="connsiteY1" fmla="*/ 181294 h 181720"/>
                <a:gd name="connsiteX2" fmla="*/ 10478 w 131852"/>
                <a:gd name="connsiteY2" fmla="*/ 158434 h 181720"/>
                <a:gd name="connsiteX3" fmla="*/ 0 w 131852"/>
                <a:gd name="connsiteY3" fmla="*/ 132716 h 181720"/>
                <a:gd name="connsiteX4" fmla="*/ 20003 w 131852"/>
                <a:gd name="connsiteY4" fmla="*/ 108904 h 181720"/>
                <a:gd name="connsiteX5" fmla="*/ 38100 w 131852"/>
                <a:gd name="connsiteY5" fmla="*/ 111761 h 181720"/>
                <a:gd name="connsiteX6" fmla="*/ 39053 w 131852"/>
                <a:gd name="connsiteY6" fmla="*/ 147956 h 181720"/>
                <a:gd name="connsiteX7" fmla="*/ 34290 w 131852"/>
                <a:gd name="connsiteY7" fmla="*/ 150814 h 181720"/>
                <a:gd name="connsiteX8" fmla="*/ 33338 w 131852"/>
                <a:gd name="connsiteY8" fmla="*/ 160339 h 181720"/>
                <a:gd name="connsiteX9" fmla="*/ 42863 w 131852"/>
                <a:gd name="connsiteY9" fmla="*/ 167006 h 181720"/>
                <a:gd name="connsiteX10" fmla="*/ 52388 w 131852"/>
                <a:gd name="connsiteY10" fmla="*/ 170816 h 181720"/>
                <a:gd name="connsiteX11" fmla="*/ 87630 w 131852"/>
                <a:gd name="connsiteY11" fmla="*/ 165101 h 181720"/>
                <a:gd name="connsiteX12" fmla="*/ 93345 w 131852"/>
                <a:gd name="connsiteY12" fmla="*/ 157481 h 181720"/>
                <a:gd name="connsiteX13" fmla="*/ 95250 w 131852"/>
                <a:gd name="connsiteY13" fmla="*/ 151766 h 181720"/>
                <a:gd name="connsiteX14" fmla="*/ 88582 w 131852"/>
                <a:gd name="connsiteY14" fmla="*/ 128906 h 181720"/>
                <a:gd name="connsiteX15" fmla="*/ 65722 w 131852"/>
                <a:gd name="connsiteY15" fmla="*/ 111761 h 181720"/>
                <a:gd name="connsiteX16" fmla="*/ 28575 w 131852"/>
                <a:gd name="connsiteY16" fmla="*/ 86044 h 181720"/>
                <a:gd name="connsiteX17" fmla="*/ 7620 w 131852"/>
                <a:gd name="connsiteY17" fmla="*/ 56516 h 181720"/>
                <a:gd name="connsiteX18" fmla="*/ 17145 w 131852"/>
                <a:gd name="connsiteY18" fmla="*/ 19369 h 181720"/>
                <a:gd name="connsiteX19" fmla="*/ 67628 w 131852"/>
                <a:gd name="connsiteY19" fmla="*/ 319 h 181720"/>
                <a:gd name="connsiteX20" fmla="*/ 100013 w 131852"/>
                <a:gd name="connsiteY20" fmla="*/ 6986 h 181720"/>
                <a:gd name="connsiteX21" fmla="*/ 126682 w 131852"/>
                <a:gd name="connsiteY21" fmla="*/ 37466 h 181720"/>
                <a:gd name="connsiteX22" fmla="*/ 126682 w 131852"/>
                <a:gd name="connsiteY22" fmla="*/ 49849 h 181720"/>
                <a:gd name="connsiteX23" fmla="*/ 102870 w 131852"/>
                <a:gd name="connsiteY23" fmla="*/ 63184 h 181720"/>
                <a:gd name="connsiteX24" fmla="*/ 95250 w 131852"/>
                <a:gd name="connsiteY24" fmla="*/ 60326 h 181720"/>
                <a:gd name="connsiteX25" fmla="*/ 90488 w 131852"/>
                <a:gd name="connsiteY25" fmla="*/ 27941 h 181720"/>
                <a:gd name="connsiteX26" fmla="*/ 94297 w 131852"/>
                <a:gd name="connsiteY26" fmla="*/ 24131 h 181720"/>
                <a:gd name="connsiteX27" fmla="*/ 94297 w 131852"/>
                <a:gd name="connsiteY27" fmla="*/ 17464 h 181720"/>
                <a:gd name="connsiteX28" fmla="*/ 88582 w 131852"/>
                <a:gd name="connsiteY28" fmla="*/ 13654 h 181720"/>
                <a:gd name="connsiteX29" fmla="*/ 59055 w 131852"/>
                <a:gd name="connsiteY29" fmla="*/ 8891 h 181720"/>
                <a:gd name="connsiteX30" fmla="*/ 44767 w 131852"/>
                <a:gd name="connsiteY30" fmla="*/ 15559 h 181720"/>
                <a:gd name="connsiteX31" fmla="*/ 40957 w 131852"/>
                <a:gd name="connsiteY31" fmla="*/ 38419 h 181720"/>
                <a:gd name="connsiteX32" fmla="*/ 57150 w 131852"/>
                <a:gd name="connsiteY32" fmla="*/ 54611 h 181720"/>
                <a:gd name="connsiteX33" fmla="*/ 69532 w 131852"/>
                <a:gd name="connsiteY33" fmla="*/ 63184 h 181720"/>
                <a:gd name="connsiteX34" fmla="*/ 73342 w 131852"/>
                <a:gd name="connsiteY34" fmla="*/ 66041 h 181720"/>
                <a:gd name="connsiteX35" fmla="*/ 87630 w 131852"/>
                <a:gd name="connsiteY35" fmla="*/ 74614 h 181720"/>
                <a:gd name="connsiteX36" fmla="*/ 99060 w 131852"/>
                <a:gd name="connsiteY36" fmla="*/ 83186 h 181720"/>
                <a:gd name="connsiteX37" fmla="*/ 113347 w 131852"/>
                <a:gd name="connsiteY37" fmla="*/ 93664 h 181720"/>
                <a:gd name="connsiteX38" fmla="*/ 130492 w 131852"/>
                <a:gd name="connsiteY38" fmla="*/ 120334 h 181720"/>
                <a:gd name="connsiteX39" fmla="*/ 105728 w 131852"/>
                <a:gd name="connsiteY39" fmla="*/ 172721 h 181720"/>
                <a:gd name="connsiteX40" fmla="*/ 17145 w 131852"/>
                <a:gd name="connsiteY40" fmla="*/ 130811 h 181720"/>
                <a:gd name="connsiteX41" fmla="*/ 12382 w 131852"/>
                <a:gd name="connsiteY41" fmla="*/ 128906 h 181720"/>
                <a:gd name="connsiteX42" fmla="*/ 11430 w 131852"/>
                <a:gd name="connsiteY42" fmla="*/ 129859 h 181720"/>
                <a:gd name="connsiteX43" fmla="*/ 16192 w 131852"/>
                <a:gd name="connsiteY43" fmla="*/ 133669 h 181720"/>
                <a:gd name="connsiteX44" fmla="*/ 18097 w 131852"/>
                <a:gd name="connsiteY44" fmla="*/ 131764 h 181720"/>
                <a:gd name="connsiteX45" fmla="*/ 17145 w 131852"/>
                <a:gd name="connsiteY45" fmla="*/ 130811 h 181720"/>
                <a:gd name="connsiteX46" fmla="*/ 14288 w 131852"/>
                <a:gd name="connsiteY46" fmla="*/ 124144 h 181720"/>
                <a:gd name="connsiteX47" fmla="*/ 16192 w 131852"/>
                <a:gd name="connsiteY47" fmla="*/ 127001 h 181720"/>
                <a:gd name="connsiteX48" fmla="*/ 16192 w 131852"/>
                <a:gd name="connsiteY48" fmla="*/ 125096 h 181720"/>
                <a:gd name="connsiteX49" fmla="*/ 17145 w 131852"/>
                <a:gd name="connsiteY49" fmla="*/ 123191 h 181720"/>
                <a:gd name="connsiteX50" fmla="*/ 17145 w 131852"/>
                <a:gd name="connsiteY50" fmla="*/ 121286 h 181720"/>
                <a:gd name="connsiteX51" fmla="*/ 15240 w 131852"/>
                <a:gd name="connsiteY51" fmla="*/ 123191 h 181720"/>
                <a:gd name="connsiteX52" fmla="*/ 14288 w 131852"/>
                <a:gd name="connsiteY52" fmla="*/ 124144 h 181720"/>
                <a:gd name="connsiteX53" fmla="*/ 21907 w 131852"/>
                <a:gd name="connsiteY53" fmla="*/ 117476 h 181720"/>
                <a:gd name="connsiteX54" fmla="*/ 21907 w 131852"/>
                <a:gd name="connsiteY54" fmla="*/ 115571 h 181720"/>
                <a:gd name="connsiteX55" fmla="*/ 20003 w 131852"/>
                <a:gd name="connsiteY55" fmla="*/ 117476 h 181720"/>
                <a:gd name="connsiteX56" fmla="*/ 20003 w 131852"/>
                <a:gd name="connsiteY56" fmla="*/ 120334 h 181720"/>
                <a:gd name="connsiteX57" fmla="*/ 21907 w 131852"/>
                <a:gd name="connsiteY57" fmla="*/ 117476 h 181720"/>
                <a:gd name="connsiteX58" fmla="*/ 21907 w 131852"/>
                <a:gd name="connsiteY58" fmla="*/ 131764 h 181720"/>
                <a:gd name="connsiteX59" fmla="*/ 21907 w 131852"/>
                <a:gd name="connsiteY59" fmla="*/ 131764 h 181720"/>
                <a:gd name="connsiteX60" fmla="*/ 20955 w 131852"/>
                <a:gd name="connsiteY60" fmla="*/ 131764 h 181720"/>
                <a:gd name="connsiteX61" fmla="*/ 21907 w 131852"/>
                <a:gd name="connsiteY61" fmla="*/ 131764 h 181720"/>
                <a:gd name="connsiteX62" fmla="*/ 21907 w 131852"/>
                <a:gd name="connsiteY62" fmla="*/ 131764 h 181720"/>
                <a:gd name="connsiteX63" fmla="*/ 21907 w 131852"/>
                <a:gd name="connsiteY63" fmla="*/ 123191 h 181720"/>
                <a:gd name="connsiteX64" fmla="*/ 22860 w 131852"/>
                <a:gd name="connsiteY64" fmla="*/ 122239 h 181720"/>
                <a:gd name="connsiteX65" fmla="*/ 22860 w 131852"/>
                <a:gd name="connsiteY65" fmla="*/ 121286 h 181720"/>
                <a:gd name="connsiteX66" fmla="*/ 21907 w 131852"/>
                <a:gd name="connsiteY66" fmla="*/ 123191 h 181720"/>
                <a:gd name="connsiteX67" fmla="*/ 21907 w 131852"/>
                <a:gd name="connsiteY67" fmla="*/ 123191 h 181720"/>
                <a:gd name="connsiteX68" fmla="*/ 22860 w 131852"/>
                <a:gd name="connsiteY68" fmla="*/ 134621 h 181720"/>
                <a:gd name="connsiteX69" fmla="*/ 22860 w 131852"/>
                <a:gd name="connsiteY69" fmla="*/ 134621 h 181720"/>
                <a:gd name="connsiteX70" fmla="*/ 22860 w 131852"/>
                <a:gd name="connsiteY70" fmla="*/ 133669 h 181720"/>
                <a:gd name="connsiteX71" fmla="*/ 22860 w 131852"/>
                <a:gd name="connsiteY71" fmla="*/ 134621 h 181720"/>
                <a:gd name="connsiteX72" fmla="*/ 22860 w 131852"/>
                <a:gd name="connsiteY72" fmla="*/ 134621 h 181720"/>
                <a:gd name="connsiteX73" fmla="*/ 25717 w 131852"/>
                <a:gd name="connsiteY73" fmla="*/ 116524 h 181720"/>
                <a:gd name="connsiteX74" fmla="*/ 24765 w 131852"/>
                <a:gd name="connsiteY74" fmla="*/ 115571 h 181720"/>
                <a:gd name="connsiteX75" fmla="*/ 22860 w 131852"/>
                <a:gd name="connsiteY75" fmla="*/ 118429 h 181720"/>
                <a:gd name="connsiteX76" fmla="*/ 23813 w 131852"/>
                <a:gd name="connsiteY76" fmla="*/ 119381 h 181720"/>
                <a:gd name="connsiteX77" fmla="*/ 25717 w 131852"/>
                <a:gd name="connsiteY77" fmla="*/ 116524 h 181720"/>
                <a:gd name="connsiteX78" fmla="*/ 24765 w 131852"/>
                <a:gd name="connsiteY78" fmla="*/ 139384 h 181720"/>
                <a:gd name="connsiteX79" fmla="*/ 23813 w 131852"/>
                <a:gd name="connsiteY79" fmla="*/ 138431 h 181720"/>
                <a:gd name="connsiteX80" fmla="*/ 22860 w 131852"/>
                <a:gd name="connsiteY80" fmla="*/ 139384 h 181720"/>
                <a:gd name="connsiteX81" fmla="*/ 24765 w 131852"/>
                <a:gd name="connsiteY81" fmla="*/ 139384 h 181720"/>
                <a:gd name="connsiteX82" fmla="*/ 24765 w 131852"/>
                <a:gd name="connsiteY82" fmla="*/ 139384 h 181720"/>
                <a:gd name="connsiteX83" fmla="*/ 23813 w 131852"/>
                <a:gd name="connsiteY83" fmla="*/ 126049 h 181720"/>
                <a:gd name="connsiteX84" fmla="*/ 23813 w 131852"/>
                <a:gd name="connsiteY84" fmla="*/ 126049 h 181720"/>
                <a:gd name="connsiteX85" fmla="*/ 23813 w 131852"/>
                <a:gd name="connsiteY85" fmla="*/ 127954 h 181720"/>
                <a:gd name="connsiteX86" fmla="*/ 23813 w 131852"/>
                <a:gd name="connsiteY86" fmla="*/ 126049 h 181720"/>
                <a:gd name="connsiteX87" fmla="*/ 23813 w 131852"/>
                <a:gd name="connsiteY87" fmla="*/ 126049 h 181720"/>
                <a:gd name="connsiteX88" fmla="*/ 26670 w 131852"/>
                <a:gd name="connsiteY88" fmla="*/ 128906 h 181720"/>
                <a:gd name="connsiteX89" fmla="*/ 25717 w 131852"/>
                <a:gd name="connsiteY89" fmla="*/ 131764 h 181720"/>
                <a:gd name="connsiteX90" fmla="*/ 26670 w 131852"/>
                <a:gd name="connsiteY90" fmla="*/ 132716 h 181720"/>
                <a:gd name="connsiteX91" fmla="*/ 27622 w 131852"/>
                <a:gd name="connsiteY91" fmla="*/ 131764 h 181720"/>
                <a:gd name="connsiteX92" fmla="*/ 26670 w 131852"/>
                <a:gd name="connsiteY92" fmla="*/ 128906 h 181720"/>
                <a:gd name="connsiteX93" fmla="*/ 30480 w 131852"/>
                <a:gd name="connsiteY93" fmla="*/ 44134 h 181720"/>
                <a:gd name="connsiteX94" fmla="*/ 30480 w 131852"/>
                <a:gd name="connsiteY94" fmla="*/ 44134 h 181720"/>
                <a:gd name="connsiteX95" fmla="*/ 30480 w 131852"/>
                <a:gd name="connsiteY95" fmla="*/ 44134 h 181720"/>
                <a:gd name="connsiteX96" fmla="*/ 28575 w 131852"/>
                <a:gd name="connsiteY96" fmla="*/ 39371 h 181720"/>
                <a:gd name="connsiteX97" fmla="*/ 27622 w 131852"/>
                <a:gd name="connsiteY97" fmla="*/ 38419 h 181720"/>
                <a:gd name="connsiteX98" fmla="*/ 27622 w 131852"/>
                <a:gd name="connsiteY98" fmla="*/ 39371 h 181720"/>
                <a:gd name="connsiteX99" fmla="*/ 30480 w 131852"/>
                <a:gd name="connsiteY99" fmla="*/ 44134 h 181720"/>
                <a:gd name="connsiteX100" fmla="*/ 30480 w 131852"/>
                <a:gd name="connsiteY100" fmla="*/ 124144 h 181720"/>
                <a:gd name="connsiteX101" fmla="*/ 30480 w 131852"/>
                <a:gd name="connsiteY101" fmla="*/ 124144 h 181720"/>
                <a:gd name="connsiteX102" fmla="*/ 27622 w 131852"/>
                <a:gd name="connsiteY102" fmla="*/ 124144 h 181720"/>
                <a:gd name="connsiteX103" fmla="*/ 30480 w 131852"/>
                <a:gd name="connsiteY103" fmla="*/ 127001 h 181720"/>
                <a:gd name="connsiteX104" fmla="*/ 30480 w 131852"/>
                <a:gd name="connsiteY104" fmla="*/ 124144 h 181720"/>
                <a:gd name="connsiteX105" fmla="*/ 31432 w 131852"/>
                <a:gd name="connsiteY105" fmla="*/ 66994 h 181720"/>
                <a:gd name="connsiteX106" fmla="*/ 31432 w 131852"/>
                <a:gd name="connsiteY106" fmla="*/ 66994 h 181720"/>
                <a:gd name="connsiteX107" fmla="*/ 31432 w 131852"/>
                <a:gd name="connsiteY107" fmla="*/ 66994 h 181720"/>
                <a:gd name="connsiteX108" fmla="*/ 31432 w 131852"/>
                <a:gd name="connsiteY108" fmla="*/ 66994 h 181720"/>
                <a:gd name="connsiteX109" fmla="*/ 31432 w 131852"/>
                <a:gd name="connsiteY109" fmla="*/ 66994 h 181720"/>
                <a:gd name="connsiteX110" fmla="*/ 31432 w 131852"/>
                <a:gd name="connsiteY110" fmla="*/ 48896 h 181720"/>
                <a:gd name="connsiteX111" fmla="*/ 31432 w 131852"/>
                <a:gd name="connsiteY111" fmla="*/ 48896 h 181720"/>
                <a:gd name="connsiteX112" fmla="*/ 31432 w 131852"/>
                <a:gd name="connsiteY112" fmla="*/ 49849 h 181720"/>
                <a:gd name="connsiteX113" fmla="*/ 31432 w 131852"/>
                <a:gd name="connsiteY113" fmla="*/ 48896 h 181720"/>
                <a:gd name="connsiteX114" fmla="*/ 31432 w 131852"/>
                <a:gd name="connsiteY114" fmla="*/ 48896 h 181720"/>
                <a:gd name="connsiteX115" fmla="*/ 32385 w 131852"/>
                <a:gd name="connsiteY115" fmla="*/ 53659 h 181720"/>
                <a:gd name="connsiteX116" fmla="*/ 30480 w 131852"/>
                <a:gd name="connsiteY116" fmla="*/ 55564 h 181720"/>
                <a:gd name="connsiteX117" fmla="*/ 31432 w 131852"/>
                <a:gd name="connsiteY117" fmla="*/ 56516 h 181720"/>
                <a:gd name="connsiteX118" fmla="*/ 35242 w 131852"/>
                <a:gd name="connsiteY118" fmla="*/ 54611 h 181720"/>
                <a:gd name="connsiteX119" fmla="*/ 32385 w 131852"/>
                <a:gd name="connsiteY119" fmla="*/ 53659 h 181720"/>
                <a:gd name="connsiteX120" fmla="*/ 42863 w 131852"/>
                <a:gd name="connsiteY120" fmla="*/ 60326 h 181720"/>
                <a:gd name="connsiteX121" fmla="*/ 43815 w 131852"/>
                <a:gd name="connsiteY121" fmla="*/ 58421 h 181720"/>
                <a:gd name="connsiteX122" fmla="*/ 41910 w 131852"/>
                <a:gd name="connsiteY122" fmla="*/ 58421 h 181720"/>
                <a:gd name="connsiteX123" fmla="*/ 35242 w 131852"/>
                <a:gd name="connsiteY123" fmla="*/ 65089 h 181720"/>
                <a:gd name="connsiteX124" fmla="*/ 33338 w 131852"/>
                <a:gd name="connsiteY124" fmla="*/ 60326 h 181720"/>
                <a:gd name="connsiteX125" fmla="*/ 32385 w 131852"/>
                <a:gd name="connsiteY125" fmla="*/ 59374 h 181720"/>
                <a:gd name="connsiteX126" fmla="*/ 31432 w 131852"/>
                <a:gd name="connsiteY126" fmla="*/ 60326 h 181720"/>
                <a:gd name="connsiteX127" fmla="*/ 35242 w 131852"/>
                <a:gd name="connsiteY127" fmla="*/ 65089 h 181720"/>
                <a:gd name="connsiteX128" fmla="*/ 40005 w 131852"/>
                <a:gd name="connsiteY128" fmla="*/ 63184 h 181720"/>
                <a:gd name="connsiteX129" fmla="*/ 42863 w 131852"/>
                <a:gd name="connsiteY129" fmla="*/ 60326 h 181720"/>
                <a:gd name="connsiteX130" fmla="*/ 38100 w 131852"/>
                <a:gd name="connsiteY130" fmla="*/ 72709 h 181720"/>
                <a:gd name="connsiteX131" fmla="*/ 36195 w 131852"/>
                <a:gd name="connsiteY131" fmla="*/ 69851 h 181720"/>
                <a:gd name="connsiteX132" fmla="*/ 35242 w 131852"/>
                <a:gd name="connsiteY132" fmla="*/ 70804 h 181720"/>
                <a:gd name="connsiteX133" fmla="*/ 37147 w 131852"/>
                <a:gd name="connsiteY133" fmla="*/ 73661 h 181720"/>
                <a:gd name="connsiteX134" fmla="*/ 38100 w 131852"/>
                <a:gd name="connsiteY134" fmla="*/ 72709 h 181720"/>
                <a:gd name="connsiteX135" fmla="*/ 38100 w 131852"/>
                <a:gd name="connsiteY135" fmla="*/ 58421 h 181720"/>
                <a:gd name="connsiteX136" fmla="*/ 38100 w 131852"/>
                <a:gd name="connsiteY136" fmla="*/ 58421 h 181720"/>
                <a:gd name="connsiteX137" fmla="*/ 38100 w 131852"/>
                <a:gd name="connsiteY137" fmla="*/ 57469 h 181720"/>
                <a:gd name="connsiteX138" fmla="*/ 38100 w 131852"/>
                <a:gd name="connsiteY138" fmla="*/ 58421 h 181720"/>
                <a:gd name="connsiteX139" fmla="*/ 38100 w 131852"/>
                <a:gd name="connsiteY139" fmla="*/ 58421 h 181720"/>
                <a:gd name="connsiteX140" fmla="*/ 39053 w 131852"/>
                <a:gd name="connsiteY140" fmla="*/ 53659 h 181720"/>
                <a:gd name="connsiteX141" fmla="*/ 39053 w 131852"/>
                <a:gd name="connsiteY141" fmla="*/ 53659 h 181720"/>
                <a:gd name="connsiteX142" fmla="*/ 39053 w 131852"/>
                <a:gd name="connsiteY142" fmla="*/ 52706 h 181720"/>
                <a:gd name="connsiteX143" fmla="*/ 39053 w 131852"/>
                <a:gd name="connsiteY143" fmla="*/ 53659 h 181720"/>
                <a:gd name="connsiteX144" fmla="*/ 39053 w 131852"/>
                <a:gd name="connsiteY144" fmla="*/ 53659 h 181720"/>
                <a:gd name="connsiteX145" fmla="*/ 40957 w 131852"/>
                <a:gd name="connsiteY145" fmla="*/ 48896 h 181720"/>
                <a:gd name="connsiteX146" fmla="*/ 40957 w 131852"/>
                <a:gd name="connsiteY146" fmla="*/ 48896 h 181720"/>
                <a:gd name="connsiteX147" fmla="*/ 40957 w 131852"/>
                <a:gd name="connsiteY147" fmla="*/ 48896 h 181720"/>
                <a:gd name="connsiteX148" fmla="*/ 40957 w 131852"/>
                <a:gd name="connsiteY148" fmla="*/ 48896 h 181720"/>
                <a:gd name="connsiteX149" fmla="*/ 40957 w 131852"/>
                <a:gd name="connsiteY149" fmla="*/ 48896 h 181720"/>
                <a:gd name="connsiteX150" fmla="*/ 43815 w 131852"/>
                <a:gd name="connsiteY150" fmla="*/ 87949 h 181720"/>
                <a:gd name="connsiteX151" fmla="*/ 43815 w 131852"/>
                <a:gd name="connsiteY151" fmla="*/ 87949 h 181720"/>
                <a:gd name="connsiteX152" fmla="*/ 41910 w 131852"/>
                <a:gd name="connsiteY152" fmla="*/ 87949 h 181720"/>
                <a:gd name="connsiteX153" fmla="*/ 43815 w 131852"/>
                <a:gd name="connsiteY153" fmla="*/ 87949 h 181720"/>
                <a:gd name="connsiteX154" fmla="*/ 43815 w 131852"/>
                <a:gd name="connsiteY154" fmla="*/ 87949 h 181720"/>
                <a:gd name="connsiteX155" fmla="*/ 89535 w 131852"/>
                <a:gd name="connsiteY155" fmla="*/ 107951 h 181720"/>
                <a:gd name="connsiteX156" fmla="*/ 90488 w 131852"/>
                <a:gd name="connsiteY156" fmla="*/ 107951 h 181720"/>
                <a:gd name="connsiteX157" fmla="*/ 90488 w 131852"/>
                <a:gd name="connsiteY157" fmla="*/ 111761 h 181720"/>
                <a:gd name="connsiteX158" fmla="*/ 98107 w 131852"/>
                <a:gd name="connsiteY158" fmla="*/ 115571 h 181720"/>
                <a:gd name="connsiteX159" fmla="*/ 100013 w 131852"/>
                <a:gd name="connsiteY159" fmla="*/ 114619 h 181720"/>
                <a:gd name="connsiteX160" fmla="*/ 100965 w 131852"/>
                <a:gd name="connsiteY160" fmla="*/ 113666 h 181720"/>
                <a:gd name="connsiteX161" fmla="*/ 101917 w 131852"/>
                <a:gd name="connsiteY161" fmla="*/ 110809 h 181720"/>
                <a:gd name="connsiteX162" fmla="*/ 101917 w 131852"/>
                <a:gd name="connsiteY162" fmla="*/ 106999 h 181720"/>
                <a:gd name="connsiteX163" fmla="*/ 106680 w 131852"/>
                <a:gd name="connsiteY163" fmla="*/ 108904 h 181720"/>
                <a:gd name="connsiteX164" fmla="*/ 106680 w 131852"/>
                <a:gd name="connsiteY164" fmla="*/ 110809 h 181720"/>
                <a:gd name="connsiteX165" fmla="*/ 108585 w 131852"/>
                <a:gd name="connsiteY165" fmla="*/ 109856 h 181720"/>
                <a:gd name="connsiteX166" fmla="*/ 109538 w 131852"/>
                <a:gd name="connsiteY166" fmla="*/ 107951 h 181720"/>
                <a:gd name="connsiteX167" fmla="*/ 111442 w 131852"/>
                <a:gd name="connsiteY167" fmla="*/ 102236 h 181720"/>
                <a:gd name="connsiteX168" fmla="*/ 110490 w 131852"/>
                <a:gd name="connsiteY168" fmla="*/ 97474 h 181720"/>
                <a:gd name="connsiteX169" fmla="*/ 107632 w 131852"/>
                <a:gd name="connsiteY169" fmla="*/ 96521 h 181720"/>
                <a:gd name="connsiteX170" fmla="*/ 97155 w 131852"/>
                <a:gd name="connsiteY170" fmla="*/ 101284 h 181720"/>
                <a:gd name="connsiteX171" fmla="*/ 102870 w 131852"/>
                <a:gd name="connsiteY171" fmla="*/ 95569 h 181720"/>
                <a:gd name="connsiteX172" fmla="*/ 104775 w 131852"/>
                <a:gd name="connsiteY172" fmla="*/ 95569 h 181720"/>
                <a:gd name="connsiteX173" fmla="*/ 104775 w 131852"/>
                <a:gd name="connsiteY173" fmla="*/ 93664 h 181720"/>
                <a:gd name="connsiteX174" fmla="*/ 102870 w 131852"/>
                <a:gd name="connsiteY174" fmla="*/ 94616 h 181720"/>
                <a:gd name="connsiteX175" fmla="*/ 101917 w 131852"/>
                <a:gd name="connsiteY175" fmla="*/ 95569 h 181720"/>
                <a:gd name="connsiteX176" fmla="*/ 102870 w 131852"/>
                <a:gd name="connsiteY176" fmla="*/ 93664 h 181720"/>
                <a:gd name="connsiteX177" fmla="*/ 102870 w 131852"/>
                <a:gd name="connsiteY177" fmla="*/ 92711 h 181720"/>
                <a:gd name="connsiteX178" fmla="*/ 101917 w 131852"/>
                <a:gd name="connsiteY178" fmla="*/ 92711 h 181720"/>
                <a:gd name="connsiteX179" fmla="*/ 94297 w 131852"/>
                <a:gd name="connsiteY179" fmla="*/ 98426 h 181720"/>
                <a:gd name="connsiteX180" fmla="*/ 90488 w 131852"/>
                <a:gd name="connsiteY180" fmla="*/ 99379 h 181720"/>
                <a:gd name="connsiteX181" fmla="*/ 90488 w 131852"/>
                <a:gd name="connsiteY181" fmla="*/ 96521 h 181720"/>
                <a:gd name="connsiteX182" fmla="*/ 98107 w 131852"/>
                <a:gd name="connsiteY182" fmla="*/ 92711 h 181720"/>
                <a:gd name="connsiteX183" fmla="*/ 98107 w 131852"/>
                <a:gd name="connsiteY183" fmla="*/ 91759 h 181720"/>
                <a:gd name="connsiteX184" fmla="*/ 92392 w 131852"/>
                <a:gd name="connsiteY184" fmla="*/ 91759 h 181720"/>
                <a:gd name="connsiteX185" fmla="*/ 93345 w 131852"/>
                <a:gd name="connsiteY185" fmla="*/ 87949 h 181720"/>
                <a:gd name="connsiteX186" fmla="*/ 93345 w 131852"/>
                <a:gd name="connsiteY186" fmla="*/ 86044 h 181720"/>
                <a:gd name="connsiteX187" fmla="*/ 91440 w 131852"/>
                <a:gd name="connsiteY187" fmla="*/ 86996 h 181720"/>
                <a:gd name="connsiteX188" fmla="*/ 90488 w 131852"/>
                <a:gd name="connsiteY188" fmla="*/ 88901 h 181720"/>
                <a:gd name="connsiteX189" fmla="*/ 88582 w 131852"/>
                <a:gd name="connsiteY189" fmla="*/ 90806 h 181720"/>
                <a:gd name="connsiteX190" fmla="*/ 86678 w 131852"/>
                <a:gd name="connsiteY190" fmla="*/ 88901 h 181720"/>
                <a:gd name="connsiteX191" fmla="*/ 84772 w 131852"/>
                <a:gd name="connsiteY191" fmla="*/ 87949 h 181720"/>
                <a:gd name="connsiteX192" fmla="*/ 79057 w 131852"/>
                <a:gd name="connsiteY192" fmla="*/ 86996 h 181720"/>
                <a:gd name="connsiteX193" fmla="*/ 76200 w 131852"/>
                <a:gd name="connsiteY193" fmla="*/ 85091 h 181720"/>
                <a:gd name="connsiteX194" fmla="*/ 74295 w 131852"/>
                <a:gd name="connsiteY194" fmla="*/ 87949 h 181720"/>
                <a:gd name="connsiteX195" fmla="*/ 70485 w 131852"/>
                <a:gd name="connsiteY195" fmla="*/ 89854 h 181720"/>
                <a:gd name="connsiteX196" fmla="*/ 64770 w 131852"/>
                <a:gd name="connsiteY196" fmla="*/ 91759 h 181720"/>
                <a:gd name="connsiteX197" fmla="*/ 61913 w 131852"/>
                <a:gd name="connsiteY197" fmla="*/ 87949 h 181720"/>
                <a:gd name="connsiteX198" fmla="*/ 61913 w 131852"/>
                <a:gd name="connsiteY198" fmla="*/ 86996 h 181720"/>
                <a:gd name="connsiteX199" fmla="*/ 62865 w 131852"/>
                <a:gd name="connsiteY199" fmla="*/ 86996 h 181720"/>
                <a:gd name="connsiteX200" fmla="*/ 65722 w 131852"/>
                <a:gd name="connsiteY200" fmla="*/ 88901 h 181720"/>
                <a:gd name="connsiteX201" fmla="*/ 67628 w 131852"/>
                <a:gd name="connsiteY201" fmla="*/ 88901 h 181720"/>
                <a:gd name="connsiteX202" fmla="*/ 67628 w 131852"/>
                <a:gd name="connsiteY202" fmla="*/ 86996 h 181720"/>
                <a:gd name="connsiteX203" fmla="*/ 65722 w 131852"/>
                <a:gd name="connsiteY203" fmla="*/ 86044 h 181720"/>
                <a:gd name="connsiteX204" fmla="*/ 64770 w 131852"/>
                <a:gd name="connsiteY204" fmla="*/ 80329 h 181720"/>
                <a:gd name="connsiteX205" fmla="*/ 60007 w 131852"/>
                <a:gd name="connsiteY205" fmla="*/ 77471 h 181720"/>
                <a:gd name="connsiteX206" fmla="*/ 59055 w 131852"/>
                <a:gd name="connsiteY206" fmla="*/ 75566 h 181720"/>
                <a:gd name="connsiteX207" fmla="*/ 58103 w 131852"/>
                <a:gd name="connsiteY207" fmla="*/ 73661 h 181720"/>
                <a:gd name="connsiteX208" fmla="*/ 56197 w 131852"/>
                <a:gd name="connsiteY208" fmla="*/ 75566 h 181720"/>
                <a:gd name="connsiteX209" fmla="*/ 58103 w 131852"/>
                <a:gd name="connsiteY209" fmla="*/ 81281 h 181720"/>
                <a:gd name="connsiteX210" fmla="*/ 55245 w 131852"/>
                <a:gd name="connsiteY210" fmla="*/ 82234 h 181720"/>
                <a:gd name="connsiteX211" fmla="*/ 51435 w 131852"/>
                <a:gd name="connsiteY211" fmla="*/ 80329 h 181720"/>
                <a:gd name="connsiteX212" fmla="*/ 49530 w 131852"/>
                <a:gd name="connsiteY212" fmla="*/ 78424 h 181720"/>
                <a:gd name="connsiteX213" fmla="*/ 52388 w 131852"/>
                <a:gd name="connsiteY213" fmla="*/ 76519 h 181720"/>
                <a:gd name="connsiteX214" fmla="*/ 54292 w 131852"/>
                <a:gd name="connsiteY214" fmla="*/ 74614 h 181720"/>
                <a:gd name="connsiteX215" fmla="*/ 55245 w 131852"/>
                <a:gd name="connsiteY215" fmla="*/ 70804 h 181720"/>
                <a:gd name="connsiteX216" fmla="*/ 55245 w 131852"/>
                <a:gd name="connsiteY216" fmla="*/ 68899 h 181720"/>
                <a:gd name="connsiteX217" fmla="*/ 54292 w 131852"/>
                <a:gd name="connsiteY217" fmla="*/ 66994 h 181720"/>
                <a:gd name="connsiteX218" fmla="*/ 53340 w 131852"/>
                <a:gd name="connsiteY218" fmla="*/ 68899 h 181720"/>
                <a:gd name="connsiteX219" fmla="*/ 51435 w 131852"/>
                <a:gd name="connsiteY219" fmla="*/ 73661 h 181720"/>
                <a:gd name="connsiteX220" fmla="*/ 49530 w 131852"/>
                <a:gd name="connsiteY220" fmla="*/ 74614 h 181720"/>
                <a:gd name="connsiteX221" fmla="*/ 49530 w 131852"/>
                <a:gd name="connsiteY221" fmla="*/ 72709 h 181720"/>
                <a:gd name="connsiteX222" fmla="*/ 49530 w 131852"/>
                <a:gd name="connsiteY222" fmla="*/ 67946 h 181720"/>
                <a:gd name="connsiteX223" fmla="*/ 48578 w 131852"/>
                <a:gd name="connsiteY223" fmla="*/ 65089 h 181720"/>
                <a:gd name="connsiteX224" fmla="*/ 45720 w 131852"/>
                <a:gd name="connsiteY224" fmla="*/ 66994 h 181720"/>
                <a:gd name="connsiteX225" fmla="*/ 43815 w 131852"/>
                <a:gd name="connsiteY225" fmla="*/ 71756 h 181720"/>
                <a:gd name="connsiteX226" fmla="*/ 44767 w 131852"/>
                <a:gd name="connsiteY226" fmla="*/ 72709 h 181720"/>
                <a:gd name="connsiteX227" fmla="*/ 46672 w 131852"/>
                <a:gd name="connsiteY227" fmla="*/ 75566 h 181720"/>
                <a:gd name="connsiteX228" fmla="*/ 45720 w 131852"/>
                <a:gd name="connsiteY228" fmla="*/ 77471 h 181720"/>
                <a:gd name="connsiteX229" fmla="*/ 44767 w 131852"/>
                <a:gd name="connsiteY229" fmla="*/ 83186 h 181720"/>
                <a:gd name="connsiteX230" fmla="*/ 47625 w 131852"/>
                <a:gd name="connsiteY230" fmla="*/ 86044 h 181720"/>
                <a:gd name="connsiteX231" fmla="*/ 49530 w 131852"/>
                <a:gd name="connsiteY231" fmla="*/ 87949 h 181720"/>
                <a:gd name="connsiteX232" fmla="*/ 50482 w 131852"/>
                <a:gd name="connsiteY232" fmla="*/ 86044 h 181720"/>
                <a:gd name="connsiteX233" fmla="*/ 50482 w 131852"/>
                <a:gd name="connsiteY233" fmla="*/ 83186 h 181720"/>
                <a:gd name="connsiteX234" fmla="*/ 52388 w 131852"/>
                <a:gd name="connsiteY234" fmla="*/ 85091 h 181720"/>
                <a:gd name="connsiteX235" fmla="*/ 53340 w 131852"/>
                <a:gd name="connsiteY235" fmla="*/ 87949 h 181720"/>
                <a:gd name="connsiteX236" fmla="*/ 54292 w 131852"/>
                <a:gd name="connsiteY236" fmla="*/ 90806 h 181720"/>
                <a:gd name="connsiteX237" fmla="*/ 54292 w 131852"/>
                <a:gd name="connsiteY237" fmla="*/ 91759 h 181720"/>
                <a:gd name="connsiteX238" fmla="*/ 55245 w 131852"/>
                <a:gd name="connsiteY238" fmla="*/ 91759 h 181720"/>
                <a:gd name="connsiteX239" fmla="*/ 56197 w 131852"/>
                <a:gd name="connsiteY239" fmla="*/ 89854 h 181720"/>
                <a:gd name="connsiteX240" fmla="*/ 58103 w 131852"/>
                <a:gd name="connsiteY240" fmla="*/ 87949 h 181720"/>
                <a:gd name="connsiteX241" fmla="*/ 58103 w 131852"/>
                <a:gd name="connsiteY241" fmla="*/ 90806 h 181720"/>
                <a:gd name="connsiteX242" fmla="*/ 57150 w 131852"/>
                <a:gd name="connsiteY242" fmla="*/ 92711 h 181720"/>
                <a:gd name="connsiteX243" fmla="*/ 54292 w 131852"/>
                <a:gd name="connsiteY243" fmla="*/ 96521 h 181720"/>
                <a:gd name="connsiteX244" fmla="*/ 59055 w 131852"/>
                <a:gd name="connsiteY244" fmla="*/ 93664 h 181720"/>
                <a:gd name="connsiteX245" fmla="*/ 61913 w 131852"/>
                <a:gd name="connsiteY245" fmla="*/ 93664 h 181720"/>
                <a:gd name="connsiteX246" fmla="*/ 59055 w 131852"/>
                <a:gd name="connsiteY246" fmla="*/ 96521 h 181720"/>
                <a:gd name="connsiteX247" fmla="*/ 63817 w 131852"/>
                <a:gd name="connsiteY247" fmla="*/ 99379 h 181720"/>
                <a:gd name="connsiteX248" fmla="*/ 66675 w 131852"/>
                <a:gd name="connsiteY248" fmla="*/ 100331 h 181720"/>
                <a:gd name="connsiteX249" fmla="*/ 68580 w 131852"/>
                <a:gd name="connsiteY249" fmla="*/ 103189 h 181720"/>
                <a:gd name="connsiteX250" fmla="*/ 68580 w 131852"/>
                <a:gd name="connsiteY250" fmla="*/ 103189 h 181720"/>
                <a:gd name="connsiteX251" fmla="*/ 70485 w 131852"/>
                <a:gd name="connsiteY251" fmla="*/ 101284 h 181720"/>
                <a:gd name="connsiteX252" fmla="*/ 66675 w 131852"/>
                <a:gd name="connsiteY252" fmla="*/ 100331 h 181720"/>
                <a:gd name="connsiteX253" fmla="*/ 67628 w 131852"/>
                <a:gd name="connsiteY253" fmla="*/ 99379 h 181720"/>
                <a:gd name="connsiteX254" fmla="*/ 70485 w 131852"/>
                <a:gd name="connsiteY254" fmla="*/ 97474 h 181720"/>
                <a:gd name="connsiteX255" fmla="*/ 70485 w 131852"/>
                <a:gd name="connsiteY255" fmla="*/ 101284 h 181720"/>
                <a:gd name="connsiteX256" fmla="*/ 73342 w 131852"/>
                <a:gd name="connsiteY256" fmla="*/ 102236 h 181720"/>
                <a:gd name="connsiteX257" fmla="*/ 75247 w 131852"/>
                <a:gd name="connsiteY257" fmla="*/ 103189 h 181720"/>
                <a:gd name="connsiteX258" fmla="*/ 80010 w 131852"/>
                <a:gd name="connsiteY258" fmla="*/ 104141 h 181720"/>
                <a:gd name="connsiteX259" fmla="*/ 80963 w 131852"/>
                <a:gd name="connsiteY259" fmla="*/ 104141 h 181720"/>
                <a:gd name="connsiteX260" fmla="*/ 82867 w 131852"/>
                <a:gd name="connsiteY260" fmla="*/ 104141 h 181720"/>
                <a:gd name="connsiteX261" fmla="*/ 80963 w 131852"/>
                <a:gd name="connsiteY261" fmla="*/ 106046 h 181720"/>
                <a:gd name="connsiteX262" fmla="*/ 77153 w 131852"/>
                <a:gd name="connsiteY262" fmla="*/ 106046 h 181720"/>
                <a:gd name="connsiteX263" fmla="*/ 75247 w 131852"/>
                <a:gd name="connsiteY263" fmla="*/ 107951 h 181720"/>
                <a:gd name="connsiteX264" fmla="*/ 77153 w 131852"/>
                <a:gd name="connsiteY264" fmla="*/ 108904 h 181720"/>
                <a:gd name="connsiteX265" fmla="*/ 86678 w 131852"/>
                <a:gd name="connsiteY265" fmla="*/ 106999 h 181720"/>
                <a:gd name="connsiteX266" fmla="*/ 86678 w 131852"/>
                <a:gd name="connsiteY266" fmla="*/ 109856 h 181720"/>
                <a:gd name="connsiteX267" fmla="*/ 89535 w 131852"/>
                <a:gd name="connsiteY267" fmla="*/ 107951 h 181720"/>
                <a:gd name="connsiteX268" fmla="*/ 48578 w 131852"/>
                <a:gd name="connsiteY268" fmla="*/ 77471 h 181720"/>
                <a:gd name="connsiteX269" fmla="*/ 46672 w 131852"/>
                <a:gd name="connsiteY269" fmla="*/ 78424 h 181720"/>
                <a:gd name="connsiteX270" fmla="*/ 44767 w 131852"/>
                <a:gd name="connsiteY270" fmla="*/ 77471 h 181720"/>
                <a:gd name="connsiteX271" fmla="*/ 46672 w 131852"/>
                <a:gd name="connsiteY271" fmla="*/ 76519 h 181720"/>
                <a:gd name="connsiteX272" fmla="*/ 48578 w 131852"/>
                <a:gd name="connsiteY272" fmla="*/ 77471 h 181720"/>
                <a:gd name="connsiteX273" fmla="*/ 46672 w 131852"/>
                <a:gd name="connsiteY273" fmla="*/ 70804 h 181720"/>
                <a:gd name="connsiteX274" fmla="*/ 45720 w 131852"/>
                <a:gd name="connsiteY274" fmla="*/ 70804 h 181720"/>
                <a:gd name="connsiteX275" fmla="*/ 46672 w 131852"/>
                <a:gd name="connsiteY275" fmla="*/ 69851 h 181720"/>
                <a:gd name="connsiteX276" fmla="*/ 47625 w 131852"/>
                <a:gd name="connsiteY276" fmla="*/ 70804 h 181720"/>
                <a:gd name="connsiteX277" fmla="*/ 46672 w 131852"/>
                <a:gd name="connsiteY277" fmla="*/ 70804 h 181720"/>
                <a:gd name="connsiteX278" fmla="*/ 56197 w 131852"/>
                <a:gd name="connsiteY278" fmla="*/ 79376 h 181720"/>
                <a:gd name="connsiteX279" fmla="*/ 56197 w 131852"/>
                <a:gd name="connsiteY279" fmla="*/ 79376 h 181720"/>
                <a:gd name="connsiteX280" fmla="*/ 58103 w 131852"/>
                <a:gd name="connsiteY280" fmla="*/ 82234 h 181720"/>
                <a:gd name="connsiteX281" fmla="*/ 57150 w 131852"/>
                <a:gd name="connsiteY281" fmla="*/ 82234 h 181720"/>
                <a:gd name="connsiteX282" fmla="*/ 56197 w 131852"/>
                <a:gd name="connsiteY282" fmla="*/ 79376 h 181720"/>
                <a:gd name="connsiteX283" fmla="*/ 58103 w 131852"/>
                <a:gd name="connsiteY283" fmla="*/ 97474 h 181720"/>
                <a:gd name="connsiteX284" fmla="*/ 58103 w 131852"/>
                <a:gd name="connsiteY284" fmla="*/ 97474 h 181720"/>
                <a:gd name="connsiteX285" fmla="*/ 58103 w 131852"/>
                <a:gd name="connsiteY285" fmla="*/ 97474 h 181720"/>
                <a:gd name="connsiteX286" fmla="*/ 58103 w 131852"/>
                <a:gd name="connsiteY286" fmla="*/ 97474 h 181720"/>
                <a:gd name="connsiteX287" fmla="*/ 58103 w 131852"/>
                <a:gd name="connsiteY287" fmla="*/ 97474 h 181720"/>
                <a:gd name="connsiteX288" fmla="*/ 59055 w 131852"/>
                <a:gd name="connsiteY288" fmla="*/ 78424 h 181720"/>
                <a:gd name="connsiteX289" fmla="*/ 61913 w 131852"/>
                <a:gd name="connsiteY289" fmla="*/ 75566 h 181720"/>
                <a:gd name="connsiteX290" fmla="*/ 61913 w 131852"/>
                <a:gd name="connsiteY290" fmla="*/ 77471 h 181720"/>
                <a:gd name="connsiteX291" fmla="*/ 59055 w 131852"/>
                <a:gd name="connsiteY291" fmla="*/ 78424 h 181720"/>
                <a:gd name="connsiteX292" fmla="*/ 66675 w 131852"/>
                <a:gd name="connsiteY292" fmla="*/ 91759 h 181720"/>
                <a:gd name="connsiteX293" fmla="*/ 62865 w 131852"/>
                <a:gd name="connsiteY293" fmla="*/ 90806 h 181720"/>
                <a:gd name="connsiteX294" fmla="*/ 66675 w 131852"/>
                <a:gd name="connsiteY294" fmla="*/ 89854 h 181720"/>
                <a:gd name="connsiteX295" fmla="*/ 66675 w 131852"/>
                <a:gd name="connsiteY295" fmla="*/ 91759 h 181720"/>
                <a:gd name="connsiteX296" fmla="*/ 65722 w 131852"/>
                <a:gd name="connsiteY296" fmla="*/ 103189 h 181720"/>
                <a:gd name="connsiteX297" fmla="*/ 65722 w 131852"/>
                <a:gd name="connsiteY297" fmla="*/ 103189 h 181720"/>
                <a:gd name="connsiteX298" fmla="*/ 63817 w 131852"/>
                <a:gd name="connsiteY298" fmla="*/ 103189 h 181720"/>
                <a:gd name="connsiteX299" fmla="*/ 65722 w 131852"/>
                <a:gd name="connsiteY299" fmla="*/ 103189 h 181720"/>
                <a:gd name="connsiteX300" fmla="*/ 65722 w 131852"/>
                <a:gd name="connsiteY300" fmla="*/ 103189 h 181720"/>
                <a:gd name="connsiteX301" fmla="*/ 64770 w 131852"/>
                <a:gd name="connsiteY301" fmla="*/ 67946 h 181720"/>
                <a:gd name="connsiteX302" fmla="*/ 64770 w 131852"/>
                <a:gd name="connsiteY302" fmla="*/ 67946 h 181720"/>
                <a:gd name="connsiteX303" fmla="*/ 64770 w 131852"/>
                <a:gd name="connsiteY303" fmla="*/ 67946 h 181720"/>
                <a:gd name="connsiteX304" fmla="*/ 64770 w 131852"/>
                <a:gd name="connsiteY304" fmla="*/ 67946 h 181720"/>
                <a:gd name="connsiteX305" fmla="*/ 64770 w 131852"/>
                <a:gd name="connsiteY305" fmla="*/ 67946 h 181720"/>
                <a:gd name="connsiteX306" fmla="*/ 66675 w 131852"/>
                <a:gd name="connsiteY306" fmla="*/ 92711 h 181720"/>
                <a:gd name="connsiteX307" fmla="*/ 66675 w 131852"/>
                <a:gd name="connsiteY307" fmla="*/ 92711 h 181720"/>
                <a:gd name="connsiteX308" fmla="*/ 66675 w 131852"/>
                <a:gd name="connsiteY308" fmla="*/ 92711 h 181720"/>
                <a:gd name="connsiteX309" fmla="*/ 66675 w 131852"/>
                <a:gd name="connsiteY309" fmla="*/ 94616 h 181720"/>
                <a:gd name="connsiteX310" fmla="*/ 65722 w 131852"/>
                <a:gd name="connsiteY310" fmla="*/ 94616 h 181720"/>
                <a:gd name="connsiteX311" fmla="*/ 66675 w 131852"/>
                <a:gd name="connsiteY311" fmla="*/ 92711 h 181720"/>
                <a:gd name="connsiteX312" fmla="*/ 70485 w 131852"/>
                <a:gd name="connsiteY312" fmla="*/ 79376 h 181720"/>
                <a:gd name="connsiteX313" fmla="*/ 66675 w 131852"/>
                <a:gd name="connsiteY313" fmla="*/ 79376 h 181720"/>
                <a:gd name="connsiteX314" fmla="*/ 68580 w 131852"/>
                <a:gd name="connsiteY314" fmla="*/ 82234 h 181720"/>
                <a:gd name="connsiteX315" fmla="*/ 70485 w 131852"/>
                <a:gd name="connsiteY315" fmla="*/ 82234 h 181720"/>
                <a:gd name="connsiteX316" fmla="*/ 70485 w 131852"/>
                <a:gd name="connsiteY316" fmla="*/ 79376 h 181720"/>
                <a:gd name="connsiteX317" fmla="*/ 71438 w 131852"/>
                <a:gd name="connsiteY317" fmla="*/ 103189 h 181720"/>
                <a:gd name="connsiteX318" fmla="*/ 67628 w 131852"/>
                <a:gd name="connsiteY318" fmla="*/ 101284 h 181720"/>
                <a:gd name="connsiteX319" fmla="*/ 71438 w 131852"/>
                <a:gd name="connsiteY319" fmla="*/ 103189 h 181720"/>
                <a:gd name="connsiteX320" fmla="*/ 71438 w 131852"/>
                <a:gd name="connsiteY320" fmla="*/ 103189 h 181720"/>
                <a:gd name="connsiteX321" fmla="*/ 68580 w 131852"/>
                <a:gd name="connsiteY321" fmla="*/ 72709 h 181720"/>
                <a:gd name="connsiteX322" fmla="*/ 68580 w 131852"/>
                <a:gd name="connsiteY322" fmla="*/ 72709 h 181720"/>
                <a:gd name="connsiteX323" fmla="*/ 69532 w 131852"/>
                <a:gd name="connsiteY323" fmla="*/ 72709 h 181720"/>
                <a:gd name="connsiteX324" fmla="*/ 68580 w 131852"/>
                <a:gd name="connsiteY324" fmla="*/ 72709 h 181720"/>
                <a:gd name="connsiteX325" fmla="*/ 68580 w 131852"/>
                <a:gd name="connsiteY325" fmla="*/ 72709 h 181720"/>
                <a:gd name="connsiteX326" fmla="*/ 71438 w 131852"/>
                <a:gd name="connsiteY326" fmla="*/ 77471 h 181720"/>
                <a:gd name="connsiteX327" fmla="*/ 71438 w 131852"/>
                <a:gd name="connsiteY327" fmla="*/ 77471 h 181720"/>
                <a:gd name="connsiteX328" fmla="*/ 71438 w 131852"/>
                <a:gd name="connsiteY328" fmla="*/ 77471 h 181720"/>
                <a:gd name="connsiteX329" fmla="*/ 71438 w 131852"/>
                <a:gd name="connsiteY329" fmla="*/ 77471 h 181720"/>
                <a:gd name="connsiteX330" fmla="*/ 71438 w 131852"/>
                <a:gd name="connsiteY330" fmla="*/ 77471 h 181720"/>
                <a:gd name="connsiteX331" fmla="*/ 75247 w 131852"/>
                <a:gd name="connsiteY331" fmla="*/ 89854 h 181720"/>
                <a:gd name="connsiteX332" fmla="*/ 75247 w 131852"/>
                <a:gd name="connsiteY332" fmla="*/ 89854 h 181720"/>
                <a:gd name="connsiteX333" fmla="*/ 73342 w 131852"/>
                <a:gd name="connsiteY333" fmla="*/ 89854 h 181720"/>
                <a:gd name="connsiteX334" fmla="*/ 73342 w 131852"/>
                <a:gd name="connsiteY334" fmla="*/ 88901 h 181720"/>
                <a:gd name="connsiteX335" fmla="*/ 75247 w 131852"/>
                <a:gd name="connsiteY335" fmla="*/ 89854 h 181720"/>
                <a:gd name="connsiteX336" fmla="*/ 76200 w 131852"/>
                <a:gd name="connsiteY336" fmla="*/ 83186 h 181720"/>
                <a:gd name="connsiteX337" fmla="*/ 76200 w 131852"/>
                <a:gd name="connsiteY337" fmla="*/ 83186 h 181720"/>
                <a:gd name="connsiteX338" fmla="*/ 77153 w 131852"/>
                <a:gd name="connsiteY338" fmla="*/ 83186 h 181720"/>
                <a:gd name="connsiteX339" fmla="*/ 76200 w 131852"/>
                <a:gd name="connsiteY339" fmla="*/ 81281 h 181720"/>
                <a:gd name="connsiteX340" fmla="*/ 75247 w 131852"/>
                <a:gd name="connsiteY340" fmla="*/ 81281 h 181720"/>
                <a:gd name="connsiteX341" fmla="*/ 76200 w 131852"/>
                <a:gd name="connsiteY341" fmla="*/ 83186 h 181720"/>
                <a:gd name="connsiteX342" fmla="*/ 80963 w 131852"/>
                <a:gd name="connsiteY342" fmla="*/ 93664 h 181720"/>
                <a:gd name="connsiteX343" fmla="*/ 80010 w 131852"/>
                <a:gd name="connsiteY343" fmla="*/ 94616 h 181720"/>
                <a:gd name="connsiteX344" fmla="*/ 79057 w 131852"/>
                <a:gd name="connsiteY344" fmla="*/ 96521 h 181720"/>
                <a:gd name="connsiteX345" fmla="*/ 77153 w 131852"/>
                <a:gd name="connsiteY345" fmla="*/ 95569 h 181720"/>
                <a:gd name="connsiteX346" fmla="*/ 77153 w 131852"/>
                <a:gd name="connsiteY346" fmla="*/ 91759 h 181720"/>
                <a:gd name="connsiteX347" fmla="*/ 80963 w 131852"/>
                <a:gd name="connsiteY347" fmla="*/ 93664 h 181720"/>
                <a:gd name="connsiteX348" fmla="*/ 80963 w 131852"/>
                <a:gd name="connsiteY348" fmla="*/ 93664 h 181720"/>
                <a:gd name="connsiteX349" fmla="*/ 83820 w 131852"/>
                <a:gd name="connsiteY349" fmla="*/ 93664 h 181720"/>
                <a:gd name="connsiteX350" fmla="*/ 81915 w 131852"/>
                <a:gd name="connsiteY350" fmla="*/ 95569 h 181720"/>
                <a:gd name="connsiteX351" fmla="*/ 80963 w 131852"/>
                <a:gd name="connsiteY351" fmla="*/ 93664 h 181720"/>
                <a:gd name="connsiteX352" fmla="*/ 83820 w 131852"/>
                <a:gd name="connsiteY352" fmla="*/ 93664 h 181720"/>
                <a:gd name="connsiteX353" fmla="*/ 84772 w 131852"/>
                <a:gd name="connsiteY353" fmla="*/ 91759 h 181720"/>
                <a:gd name="connsiteX354" fmla="*/ 84772 w 131852"/>
                <a:gd name="connsiteY354" fmla="*/ 91759 h 181720"/>
                <a:gd name="connsiteX355" fmla="*/ 83820 w 131852"/>
                <a:gd name="connsiteY355" fmla="*/ 93664 h 181720"/>
                <a:gd name="connsiteX356" fmla="*/ 90488 w 131852"/>
                <a:gd name="connsiteY356" fmla="*/ 107951 h 181720"/>
                <a:gd name="connsiteX357" fmla="*/ 86678 w 131852"/>
                <a:gd name="connsiteY357" fmla="*/ 106046 h 181720"/>
                <a:gd name="connsiteX358" fmla="*/ 84772 w 131852"/>
                <a:gd name="connsiteY358" fmla="*/ 104141 h 181720"/>
                <a:gd name="connsiteX359" fmla="*/ 85725 w 131852"/>
                <a:gd name="connsiteY359" fmla="*/ 102236 h 181720"/>
                <a:gd name="connsiteX360" fmla="*/ 97155 w 131852"/>
                <a:gd name="connsiteY360" fmla="*/ 101284 h 181720"/>
                <a:gd name="connsiteX361" fmla="*/ 93345 w 131852"/>
                <a:gd name="connsiteY361" fmla="*/ 103189 h 181720"/>
                <a:gd name="connsiteX362" fmla="*/ 92392 w 131852"/>
                <a:gd name="connsiteY362" fmla="*/ 104141 h 181720"/>
                <a:gd name="connsiteX363" fmla="*/ 93345 w 131852"/>
                <a:gd name="connsiteY363" fmla="*/ 105094 h 181720"/>
                <a:gd name="connsiteX364" fmla="*/ 96203 w 131852"/>
                <a:gd name="connsiteY364" fmla="*/ 106046 h 181720"/>
                <a:gd name="connsiteX365" fmla="*/ 94297 w 131852"/>
                <a:gd name="connsiteY365" fmla="*/ 107951 h 181720"/>
                <a:gd name="connsiteX366" fmla="*/ 90488 w 131852"/>
                <a:gd name="connsiteY366" fmla="*/ 107951 h 181720"/>
                <a:gd name="connsiteX367" fmla="*/ 90488 w 131852"/>
                <a:gd name="connsiteY367" fmla="*/ 107951 h 181720"/>
                <a:gd name="connsiteX368" fmla="*/ 84772 w 131852"/>
                <a:gd name="connsiteY368" fmla="*/ 96521 h 181720"/>
                <a:gd name="connsiteX369" fmla="*/ 85725 w 131852"/>
                <a:gd name="connsiteY369" fmla="*/ 95569 h 181720"/>
                <a:gd name="connsiteX370" fmla="*/ 86678 w 131852"/>
                <a:gd name="connsiteY370" fmla="*/ 96521 h 181720"/>
                <a:gd name="connsiteX371" fmla="*/ 85725 w 131852"/>
                <a:gd name="connsiteY371" fmla="*/ 97474 h 181720"/>
                <a:gd name="connsiteX372" fmla="*/ 84772 w 131852"/>
                <a:gd name="connsiteY372" fmla="*/ 96521 h 181720"/>
                <a:gd name="connsiteX373" fmla="*/ 86678 w 131852"/>
                <a:gd name="connsiteY373" fmla="*/ 113666 h 181720"/>
                <a:gd name="connsiteX374" fmla="*/ 85725 w 131852"/>
                <a:gd name="connsiteY374" fmla="*/ 111761 h 181720"/>
                <a:gd name="connsiteX375" fmla="*/ 84772 w 131852"/>
                <a:gd name="connsiteY375" fmla="*/ 112714 h 181720"/>
                <a:gd name="connsiteX376" fmla="*/ 86678 w 131852"/>
                <a:gd name="connsiteY376" fmla="*/ 113666 h 181720"/>
                <a:gd name="connsiteX377" fmla="*/ 86678 w 131852"/>
                <a:gd name="connsiteY377" fmla="*/ 113666 h 181720"/>
                <a:gd name="connsiteX378" fmla="*/ 91440 w 131852"/>
                <a:gd name="connsiteY378" fmla="*/ 115571 h 181720"/>
                <a:gd name="connsiteX379" fmla="*/ 90488 w 131852"/>
                <a:gd name="connsiteY379" fmla="*/ 114619 h 181720"/>
                <a:gd name="connsiteX380" fmla="*/ 88582 w 131852"/>
                <a:gd name="connsiteY380" fmla="*/ 118429 h 181720"/>
                <a:gd name="connsiteX381" fmla="*/ 89535 w 131852"/>
                <a:gd name="connsiteY381" fmla="*/ 119381 h 181720"/>
                <a:gd name="connsiteX382" fmla="*/ 91440 w 131852"/>
                <a:gd name="connsiteY382" fmla="*/ 115571 h 181720"/>
                <a:gd name="connsiteX383" fmla="*/ 92392 w 131852"/>
                <a:gd name="connsiteY383" fmla="*/ 90806 h 181720"/>
                <a:gd name="connsiteX384" fmla="*/ 90488 w 131852"/>
                <a:gd name="connsiteY384" fmla="*/ 95569 h 181720"/>
                <a:gd name="connsiteX385" fmla="*/ 92392 w 131852"/>
                <a:gd name="connsiteY385" fmla="*/ 90806 h 181720"/>
                <a:gd name="connsiteX386" fmla="*/ 94297 w 131852"/>
                <a:gd name="connsiteY386" fmla="*/ 111761 h 181720"/>
                <a:gd name="connsiteX387" fmla="*/ 94297 w 131852"/>
                <a:gd name="connsiteY387" fmla="*/ 111761 h 181720"/>
                <a:gd name="connsiteX388" fmla="*/ 95250 w 131852"/>
                <a:gd name="connsiteY388" fmla="*/ 111761 h 181720"/>
                <a:gd name="connsiteX389" fmla="*/ 94297 w 131852"/>
                <a:gd name="connsiteY389" fmla="*/ 111761 h 181720"/>
                <a:gd name="connsiteX390" fmla="*/ 94297 w 131852"/>
                <a:gd name="connsiteY390" fmla="*/ 111761 h 181720"/>
                <a:gd name="connsiteX391" fmla="*/ 96203 w 131852"/>
                <a:gd name="connsiteY391" fmla="*/ 121286 h 181720"/>
                <a:gd name="connsiteX392" fmla="*/ 98107 w 131852"/>
                <a:gd name="connsiteY392" fmla="*/ 119381 h 181720"/>
                <a:gd name="connsiteX393" fmla="*/ 97155 w 131852"/>
                <a:gd name="connsiteY393" fmla="*/ 117476 h 181720"/>
                <a:gd name="connsiteX394" fmla="*/ 96203 w 131852"/>
                <a:gd name="connsiteY394" fmla="*/ 118429 h 181720"/>
                <a:gd name="connsiteX395" fmla="*/ 96203 w 131852"/>
                <a:gd name="connsiteY395" fmla="*/ 121286 h 181720"/>
                <a:gd name="connsiteX396" fmla="*/ 109538 w 131852"/>
                <a:gd name="connsiteY396" fmla="*/ 125096 h 181720"/>
                <a:gd name="connsiteX397" fmla="*/ 109538 w 131852"/>
                <a:gd name="connsiteY397" fmla="*/ 123191 h 181720"/>
                <a:gd name="connsiteX398" fmla="*/ 107632 w 131852"/>
                <a:gd name="connsiteY398" fmla="*/ 123191 h 181720"/>
                <a:gd name="connsiteX399" fmla="*/ 100965 w 131852"/>
                <a:gd name="connsiteY399" fmla="*/ 124144 h 181720"/>
                <a:gd name="connsiteX400" fmla="*/ 98107 w 131852"/>
                <a:gd name="connsiteY400" fmla="*/ 125096 h 181720"/>
                <a:gd name="connsiteX401" fmla="*/ 96203 w 131852"/>
                <a:gd name="connsiteY401" fmla="*/ 124144 h 181720"/>
                <a:gd name="connsiteX402" fmla="*/ 97155 w 131852"/>
                <a:gd name="connsiteY402" fmla="*/ 126049 h 181720"/>
                <a:gd name="connsiteX403" fmla="*/ 103822 w 131852"/>
                <a:gd name="connsiteY403" fmla="*/ 127954 h 181720"/>
                <a:gd name="connsiteX404" fmla="*/ 105728 w 131852"/>
                <a:gd name="connsiteY404" fmla="*/ 127954 h 181720"/>
                <a:gd name="connsiteX405" fmla="*/ 109538 w 131852"/>
                <a:gd name="connsiteY405" fmla="*/ 125096 h 181720"/>
                <a:gd name="connsiteX406" fmla="*/ 98107 w 131852"/>
                <a:gd name="connsiteY406" fmla="*/ 105094 h 181720"/>
                <a:gd name="connsiteX407" fmla="*/ 100965 w 131852"/>
                <a:gd name="connsiteY407" fmla="*/ 102236 h 181720"/>
                <a:gd name="connsiteX408" fmla="*/ 104775 w 131852"/>
                <a:gd name="connsiteY408" fmla="*/ 99379 h 181720"/>
                <a:gd name="connsiteX409" fmla="*/ 107632 w 131852"/>
                <a:gd name="connsiteY409" fmla="*/ 98426 h 181720"/>
                <a:gd name="connsiteX410" fmla="*/ 108585 w 131852"/>
                <a:gd name="connsiteY410" fmla="*/ 101284 h 181720"/>
                <a:gd name="connsiteX411" fmla="*/ 108585 w 131852"/>
                <a:gd name="connsiteY411" fmla="*/ 107951 h 181720"/>
                <a:gd name="connsiteX412" fmla="*/ 101917 w 131852"/>
                <a:gd name="connsiteY412" fmla="*/ 106999 h 181720"/>
                <a:gd name="connsiteX413" fmla="*/ 98107 w 131852"/>
                <a:gd name="connsiteY413" fmla="*/ 105094 h 181720"/>
                <a:gd name="connsiteX414" fmla="*/ 99060 w 131852"/>
                <a:gd name="connsiteY414" fmla="*/ 35561 h 181720"/>
                <a:gd name="connsiteX415" fmla="*/ 100013 w 131852"/>
                <a:gd name="connsiteY415" fmla="*/ 36514 h 181720"/>
                <a:gd name="connsiteX416" fmla="*/ 99060 w 131852"/>
                <a:gd name="connsiteY416" fmla="*/ 35561 h 181720"/>
                <a:gd name="connsiteX417" fmla="*/ 99060 w 131852"/>
                <a:gd name="connsiteY417" fmla="*/ 35561 h 181720"/>
                <a:gd name="connsiteX418" fmla="*/ 99060 w 131852"/>
                <a:gd name="connsiteY418" fmla="*/ 35561 h 181720"/>
                <a:gd name="connsiteX419" fmla="*/ 107632 w 131852"/>
                <a:gd name="connsiteY419" fmla="*/ 115571 h 181720"/>
                <a:gd name="connsiteX420" fmla="*/ 105728 w 131852"/>
                <a:gd name="connsiteY420" fmla="*/ 116524 h 181720"/>
                <a:gd name="connsiteX421" fmla="*/ 104775 w 131852"/>
                <a:gd name="connsiteY421" fmla="*/ 116524 h 181720"/>
                <a:gd name="connsiteX422" fmla="*/ 102870 w 131852"/>
                <a:gd name="connsiteY422" fmla="*/ 114619 h 181720"/>
                <a:gd name="connsiteX423" fmla="*/ 102870 w 131852"/>
                <a:gd name="connsiteY423" fmla="*/ 117476 h 181720"/>
                <a:gd name="connsiteX424" fmla="*/ 105728 w 131852"/>
                <a:gd name="connsiteY424" fmla="*/ 120334 h 181720"/>
                <a:gd name="connsiteX425" fmla="*/ 107632 w 131852"/>
                <a:gd name="connsiteY425" fmla="*/ 119381 h 181720"/>
                <a:gd name="connsiteX426" fmla="*/ 107632 w 131852"/>
                <a:gd name="connsiteY426" fmla="*/ 115571 h 181720"/>
                <a:gd name="connsiteX427" fmla="*/ 109538 w 131852"/>
                <a:gd name="connsiteY427" fmla="*/ 146051 h 181720"/>
                <a:gd name="connsiteX428" fmla="*/ 109538 w 131852"/>
                <a:gd name="connsiteY428" fmla="*/ 146051 h 181720"/>
                <a:gd name="connsiteX429" fmla="*/ 105728 w 131852"/>
                <a:gd name="connsiteY429" fmla="*/ 147956 h 181720"/>
                <a:gd name="connsiteX430" fmla="*/ 106680 w 131852"/>
                <a:gd name="connsiteY430" fmla="*/ 148909 h 181720"/>
                <a:gd name="connsiteX431" fmla="*/ 109538 w 131852"/>
                <a:gd name="connsiteY431" fmla="*/ 146051 h 181720"/>
                <a:gd name="connsiteX432" fmla="*/ 108585 w 131852"/>
                <a:gd name="connsiteY432" fmla="*/ 136526 h 181720"/>
                <a:gd name="connsiteX433" fmla="*/ 108585 w 131852"/>
                <a:gd name="connsiteY433" fmla="*/ 136526 h 181720"/>
                <a:gd name="connsiteX434" fmla="*/ 108585 w 131852"/>
                <a:gd name="connsiteY434" fmla="*/ 138431 h 181720"/>
                <a:gd name="connsiteX435" fmla="*/ 108585 w 131852"/>
                <a:gd name="connsiteY435" fmla="*/ 136526 h 181720"/>
                <a:gd name="connsiteX436" fmla="*/ 108585 w 131852"/>
                <a:gd name="connsiteY436" fmla="*/ 136526 h 181720"/>
                <a:gd name="connsiteX437" fmla="*/ 110490 w 131852"/>
                <a:gd name="connsiteY437" fmla="*/ 142241 h 181720"/>
                <a:gd name="connsiteX438" fmla="*/ 110490 w 131852"/>
                <a:gd name="connsiteY438" fmla="*/ 142241 h 181720"/>
                <a:gd name="connsiteX439" fmla="*/ 108585 w 131852"/>
                <a:gd name="connsiteY439" fmla="*/ 142241 h 181720"/>
                <a:gd name="connsiteX440" fmla="*/ 108585 w 131852"/>
                <a:gd name="connsiteY440" fmla="*/ 143194 h 181720"/>
                <a:gd name="connsiteX441" fmla="*/ 110490 w 131852"/>
                <a:gd name="connsiteY441" fmla="*/ 142241 h 181720"/>
                <a:gd name="connsiteX442" fmla="*/ 112395 w 131852"/>
                <a:gd name="connsiteY442" fmla="*/ 144146 h 181720"/>
                <a:gd name="connsiteX443" fmla="*/ 110490 w 131852"/>
                <a:gd name="connsiteY443" fmla="*/ 147004 h 181720"/>
                <a:gd name="connsiteX444" fmla="*/ 110490 w 131852"/>
                <a:gd name="connsiteY444" fmla="*/ 148909 h 181720"/>
                <a:gd name="connsiteX445" fmla="*/ 112395 w 131852"/>
                <a:gd name="connsiteY445" fmla="*/ 147004 h 181720"/>
                <a:gd name="connsiteX446" fmla="*/ 112395 w 131852"/>
                <a:gd name="connsiteY446" fmla="*/ 144146 h 181720"/>
                <a:gd name="connsiteX447" fmla="*/ 111442 w 131852"/>
                <a:gd name="connsiteY447" fmla="*/ 131764 h 181720"/>
                <a:gd name="connsiteX448" fmla="*/ 111442 w 131852"/>
                <a:gd name="connsiteY448" fmla="*/ 131764 h 181720"/>
                <a:gd name="connsiteX449" fmla="*/ 111442 w 131852"/>
                <a:gd name="connsiteY449" fmla="*/ 133669 h 181720"/>
                <a:gd name="connsiteX450" fmla="*/ 112395 w 131852"/>
                <a:gd name="connsiteY450" fmla="*/ 132716 h 181720"/>
                <a:gd name="connsiteX451" fmla="*/ 111442 w 131852"/>
                <a:gd name="connsiteY451" fmla="*/ 131764 h 181720"/>
                <a:gd name="connsiteX452" fmla="*/ 111442 w 131852"/>
                <a:gd name="connsiteY452" fmla="*/ 111761 h 181720"/>
                <a:gd name="connsiteX453" fmla="*/ 113347 w 131852"/>
                <a:gd name="connsiteY453" fmla="*/ 114619 h 181720"/>
                <a:gd name="connsiteX454" fmla="*/ 118110 w 131852"/>
                <a:gd name="connsiteY454" fmla="*/ 116524 h 181720"/>
                <a:gd name="connsiteX455" fmla="*/ 119063 w 131852"/>
                <a:gd name="connsiteY455" fmla="*/ 114619 h 181720"/>
                <a:gd name="connsiteX456" fmla="*/ 113347 w 131852"/>
                <a:gd name="connsiteY456" fmla="*/ 110809 h 181720"/>
                <a:gd name="connsiteX457" fmla="*/ 111442 w 131852"/>
                <a:gd name="connsiteY457" fmla="*/ 109856 h 181720"/>
                <a:gd name="connsiteX458" fmla="*/ 111442 w 131852"/>
                <a:gd name="connsiteY458" fmla="*/ 111761 h 181720"/>
                <a:gd name="connsiteX459" fmla="*/ 114300 w 131852"/>
                <a:gd name="connsiteY459" fmla="*/ 126049 h 181720"/>
                <a:gd name="connsiteX460" fmla="*/ 114300 w 131852"/>
                <a:gd name="connsiteY460" fmla="*/ 126049 h 181720"/>
                <a:gd name="connsiteX461" fmla="*/ 113347 w 131852"/>
                <a:gd name="connsiteY461" fmla="*/ 122239 h 181720"/>
                <a:gd name="connsiteX462" fmla="*/ 111442 w 131852"/>
                <a:gd name="connsiteY462" fmla="*/ 124144 h 181720"/>
                <a:gd name="connsiteX463" fmla="*/ 114300 w 131852"/>
                <a:gd name="connsiteY463" fmla="*/ 126049 h 181720"/>
                <a:gd name="connsiteX464" fmla="*/ 113347 w 131852"/>
                <a:gd name="connsiteY464" fmla="*/ 114619 h 181720"/>
                <a:gd name="connsiteX465" fmla="*/ 115253 w 131852"/>
                <a:gd name="connsiteY465" fmla="*/ 112714 h 181720"/>
                <a:gd name="connsiteX466" fmla="*/ 115253 w 131852"/>
                <a:gd name="connsiteY466" fmla="*/ 113666 h 181720"/>
                <a:gd name="connsiteX467" fmla="*/ 113347 w 131852"/>
                <a:gd name="connsiteY467" fmla="*/ 114619 h 181720"/>
                <a:gd name="connsiteX468" fmla="*/ 114300 w 131852"/>
                <a:gd name="connsiteY468" fmla="*/ 32704 h 181720"/>
                <a:gd name="connsiteX469" fmla="*/ 116205 w 131852"/>
                <a:gd name="connsiteY469" fmla="*/ 32704 h 181720"/>
                <a:gd name="connsiteX470" fmla="*/ 115253 w 131852"/>
                <a:gd name="connsiteY470" fmla="*/ 31751 h 181720"/>
                <a:gd name="connsiteX471" fmla="*/ 114300 w 131852"/>
                <a:gd name="connsiteY471" fmla="*/ 32704 h 181720"/>
                <a:gd name="connsiteX472" fmla="*/ 114300 w 131852"/>
                <a:gd name="connsiteY472" fmla="*/ 32704 h 181720"/>
                <a:gd name="connsiteX473" fmla="*/ 120967 w 131852"/>
                <a:gd name="connsiteY473" fmla="*/ 133669 h 181720"/>
                <a:gd name="connsiteX474" fmla="*/ 116205 w 131852"/>
                <a:gd name="connsiteY474" fmla="*/ 129859 h 181720"/>
                <a:gd name="connsiteX475" fmla="*/ 114300 w 131852"/>
                <a:gd name="connsiteY475" fmla="*/ 131764 h 181720"/>
                <a:gd name="connsiteX476" fmla="*/ 115253 w 131852"/>
                <a:gd name="connsiteY476" fmla="*/ 133669 h 181720"/>
                <a:gd name="connsiteX477" fmla="*/ 120015 w 131852"/>
                <a:gd name="connsiteY477" fmla="*/ 135574 h 181720"/>
                <a:gd name="connsiteX478" fmla="*/ 120967 w 131852"/>
                <a:gd name="connsiteY478" fmla="*/ 133669 h 181720"/>
                <a:gd name="connsiteX479" fmla="*/ 118110 w 131852"/>
                <a:gd name="connsiteY479" fmla="*/ 140336 h 181720"/>
                <a:gd name="connsiteX480" fmla="*/ 116205 w 131852"/>
                <a:gd name="connsiteY480" fmla="*/ 137479 h 181720"/>
                <a:gd name="connsiteX481" fmla="*/ 116205 w 131852"/>
                <a:gd name="connsiteY481" fmla="*/ 139384 h 181720"/>
                <a:gd name="connsiteX482" fmla="*/ 115253 w 131852"/>
                <a:gd name="connsiteY482" fmla="*/ 141289 h 181720"/>
                <a:gd name="connsiteX483" fmla="*/ 115253 w 131852"/>
                <a:gd name="connsiteY483" fmla="*/ 143194 h 181720"/>
                <a:gd name="connsiteX484" fmla="*/ 117157 w 131852"/>
                <a:gd name="connsiteY484" fmla="*/ 141289 h 181720"/>
                <a:gd name="connsiteX485" fmla="*/ 118110 w 131852"/>
                <a:gd name="connsiteY485" fmla="*/ 140336 h 181720"/>
                <a:gd name="connsiteX486" fmla="*/ 119063 w 131852"/>
                <a:gd name="connsiteY486" fmla="*/ 119381 h 181720"/>
                <a:gd name="connsiteX487" fmla="*/ 119063 w 131852"/>
                <a:gd name="connsiteY487" fmla="*/ 119381 h 181720"/>
                <a:gd name="connsiteX488" fmla="*/ 119063 w 131852"/>
                <a:gd name="connsiteY488" fmla="*/ 119381 h 181720"/>
                <a:gd name="connsiteX489" fmla="*/ 119063 w 131852"/>
                <a:gd name="connsiteY489" fmla="*/ 119381 h 181720"/>
                <a:gd name="connsiteX490" fmla="*/ 119063 w 131852"/>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2"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5255" y="140336"/>
                    <a:pt x="127635" y="163196"/>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0811"/>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0955" y="120334"/>
                    <a:pt x="20955" y="118429"/>
                    <a:pt x="21907" y="117476"/>
                  </a:cubicBezTo>
                  <a:close/>
                  <a:moveTo>
                    <a:pt x="21907" y="131764"/>
                  </a:moveTo>
                  <a:cubicBezTo>
                    <a:pt x="21907" y="130811"/>
                    <a:pt x="20955" y="130811"/>
                    <a:pt x="21907" y="131764"/>
                  </a:cubicBezTo>
                  <a:cubicBezTo>
                    <a:pt x="20955" y="130811"/>
                    <a:pt x="20955" y="131764"/>
                    <a:pt x="20955" y="131764"/>
                  </a:cubicBezTo>
                  <a:cubicBezTo>
                    <a:pt x="20003"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7"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9384"/>
                  </a:moveTo>
                  <a:cubicBezTo>
                    <a:pt x="24765" y="138431"/>
                    <a:pt x="24765" y="138431"/>
                    <a:pt x="23813" y="138431"/>
                  </a:cubicBezTo>
                  <a:cubicBezTo>
                    <a:pt x="23813" y="138431"/>
                    <a:pt x="22860" y="138431"/>
                    <a:pt x="22860" y="139384"/>
                  </a:cubicBezTo>
                  <a:cubicBezTo>
                    <a:pt x="22860" y="139384"/>
                    <a:pt x="22860" y="139384"/>
                    <a:pt x="24765" y="139384"/>
                  </a:cubicBezTo>
                  <a:cubicBezTo>
                    <a:pt x="23813" y="139384"/>
                    <a:pt x="24765" y="139384"/>
                    <a:pt x="24765" y="139384"/>
                  </a:cubicBezTo>
                  <a:close/>
                  <a:moveTo>
                    <a:pt x="23813" y="126049"/>
                  </a:moveTo>
                  <a:cubicBezTo>
                    <a:pt x="22860" y="126049"/>
                    <a:pt x="22860" y="127001"/>
                    <a:pt x="23813" y="126049"/>
                  </a:cubicBezTo>
                  <a:cubicBezTo>
                    <a:pt x="22860" y="127954"/>
                    <a:pt x="23813" y="127954"/>
                    <a:pt x="23813" y="127954"/>
                  </a:cubicBezTo>
                  <a:cubicBezTo>
                    <a:pt x="23813" y="127954"/>
                    <a:pt x="23813" y="127001"/>
                    <a:pt x="23813" y="126049"/>
                  </a:cubicBezTo>
                  <a:cubicBezTo>
                    <a:pt x="23813" y="127001"/>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6670" y="128906"/>
                    <a:pt x="26670" y="128906"/>
                  </a:cubicBezTo>
                  <a:close/>
                  <a:moveTo>
                    <a:pt x="30480" y="44134"/>
                  </a:moveTo>
                  <a:cubicBezTo>
                    <a:pt x="30480" y="44134"/>
                    <a:pt x="31432" y="44134"/>
                    <a:pt x="30480" y="44134"/>
                  </a:cubicBezTo>
                  <a:cubicBezTo>
                    <a:pt x="31432" y="44134"/>
                    <a:pt x="31432" y="43181"/>
                    <a:pt x="30480" y="44134"/>
                  </a:cubicBezTo>
                  <a:cubicBezTo>
                    <a:pt x="30480" y="42229"/>
                    <a:pt x="29528"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8"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6994"/>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3" y="65089"/>
                    <a:pt x="40005" y="63184"/>
                  </a:cubicBezTo>
                  <a:cubicBezTo>
                    <a:pt x="40957" y="62231"/>
                    <a:pt x="40957"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4614"/>
                    <a:pt x="38100" y="73661"/>
                    <a:pt x="38100" y="72709"/>
                  </a:cubicBezTo>
                  <a:close/>
                  <a:moveTo>
                    <a:pt x="38100" y="58421"/>
                  </a:moveTo>
                  <a:cubicBezTo>
                    <a:pt x="39053" y="58421"/>
                    <a:pt x="39053" y="58421"/>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3659"/>
                    <a:pt x="39053" y="53659"/>
                  </a:cubicBezTo>
                  <a:cubicBezTo>
                    <a:pt x="40005" y="52706"/>
                    <a:pt x="39053" y="52706"/>
                    <a:pt x="39053" y="52706"/>
                  </a:cubicBezTo>
                  <a:lnTo>
                    <a:pt x="39053" y="53659"/>
                  </a:lnTo>
                  <a:cubicBezTo>
                    <a:pt x="38100" y="52706"/>
                    <a:pt x="38100" y="53659"/>
                    <a:pt x="39053" y="53659"/>
                  </a:cubicBezTo>
                  <a:close/>
                  <a:moveTo>
                    <a:pt x="40957" y="48896"/>
                  </a:moveTo>
                  <a:cubicBezTo>
                    <a:pt x="40957" y="48896"/>
                    <a:pt x="40957" y="49849"/>
                    <a:pt x="40957" y="48896"/>
                  </a:cubicBezTo>
                  <a:cubicBezTo>
                    <a:pt x="40957" y="49849"/>
                    <a:pt x="41910" y="49849"/>
                    <a:pt x="40957" y="48896"/>
                  </a:cubicBezTo>
                  <a:cubicBezTo>
                    <a:pt x="41910" y="48896"/>
                    <a:pt x="40957" y="48896"/>
                    <a:pt x="40957" y="48896"/>
                  </a:cubicBezTo>
                  <a:cubicBezTo>
                    <a:pt x="40957" y="48896"/>
                    <a:pt x="40957" y="48896"/>
                    <a:pt x="40957"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9856"/>
                    <a:pt x="88582"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7" y="80329"/>
                    <a:pt x="59055" y="78424"/>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3189"/>
                    <a:pt x="64770" y="104141"/>
                    <a:pt x="65722" y="103189"/>
                  </a:cubicBezTo>
                  <a:cubicBezTo>
                    <a:pt x="64770" y="104141"/>
                    <a:pt x="65722" y="103189"/>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8" y="93664"/>
                    <a:pt x="66675" y="94616"/>
                  </a:cubicBezTo>
                  <a:lnTo>
                    <a:pt x="65722" y="94616"/>
                  </a:lnTo>
                  <a:cubicBezTo>
                    <a:pt x="65722" y="93664"/>
                    <a:pt x="65722" y="92711"/>
                    <a:pt x="66675" y="92711"/>
                  </a:cubicBezTo>
                  <a:close/>
                  <a:moveTo>
                    <a:pt x="70485" y="79376"/>
                  </a:moveTo>
                  <a:cubicBezTo>
                    <a:pt x="69532" y="76519"/>
                    <a:pt x="67628" y="78424"/>
                    <a:pt x="66675" y="79376"/>
                  </a:cubicBezTo>
                  <a:cubicBezTo>
                    <a:pt x="65722" y="81281"/>
                    <a:pt x="67628"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8" y="101284"/>
                  </a:cubicBezTo>
                  <a:cubicBezTo>
                    <a:pt x="68580" y="103189"/>
                    <a:pt x="68580" y="104141"/>
                    <a:pt x="71438" y="103189"/>
                  </a:cubicBezTo>
                  <a:cubicBezTo>
                    <a:pt x="71438" y="104141"/>
                    <a:pt x="71438" y="104141"/>
                    <a:pt x="71438" y="103189"/>
                  </a:cubicBezTo>
                  <a:close/>
                  <a:moveTo>
                    <a:pt x="68580" y="72709"/>
                  </a:moveTo>
                  <a:cubicBezTo>
                    <a:pt x="68580" y="73661"/>
                    <a:pt x="69532" y="73661"/>
                    <a:pt x="68580" y="72709"/>
                  </a:cubicBezTo>
                  <a:lnTo>
                    <a:pt x="69532" y="72709"/>
                  </a:lnTo>
                  <a:cubicBezTo>
                    <a:pt x="69532" y="72709"/>
                    <a:pt x="69532" y="72709"/>
                    <a:pt x="68580" y="72709"/>
                  </a:cubicBezTo>
                  <a:cubicBezTo>
                    <a:pt x="69532"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5247" y="82234"/>
                    <a:pt x="75247" y="82234"/>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3" y="95569"/>
                  </a:cubicBezTo>
                  <a:cubicBezTo>
                    <a:pt x="76200" y="94616"/>
                    <a:pt x="76200" y="92711"/>
                    <a:pt x="77153"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5725" y="95569"/>
                    <a:pt x="86678" y="95569"/>
                    <a:pt x="86678" y="96521"/>
                  </a:cubicBezTo>
                  <a:cubicBezTo>
                    <a:pt x="86678" y="97474"/>
                    <a:pt x="86678" y="97474"/>
                    <a:pt x="85725" y="97474"/>
                  </a:cubicBezTo>
                  <a:cubicBezTo>
                    <a:pt x="84772" y="97474"/>
                    <a:pt x="84772" y="97474"/>
                    <a:pt x="84772" y="96521"/>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89535" y="118429"/>
                    <a:pt x="90488" y="117476"/>
                    <a:pt x="91440" y="115571"/>
                  </a:cubicBezTo>
                  <a:close/>
                  <a:moveTo>
                    <a:pt x="92392" y="90806"/>
                  </a:moveTo>
                  <a:cubicBezTo>
                    <a:pt x="92392" y="92711"/>
                    <a:pt x="90488" y="93664"/>
                    <a:pt x="90488" y="95569"/>
                  </a:cubicBezTo>
                  <a:cubicBezTo>
                    <a:pt x="88582" y="92711"/>
                    <a:pt x="90488" y="91759"/>
                    <a:pt x="92392" y="90806"/>
                  </a:cubicBezTo>
                  <a:close/>
                  <a:moveTo>
                    <a:pt x="94297" y="111761"/>
                  </a:moveTo>
                  <a:cubicBezTo>
                    <a:pt x="94297" y="111761"/>
                    <a:pt x="94297" y="111761"/>
                    <a:pt x="94297" y="111761"/>
                  </a:cubicBezTo>
                  <a:cubicBezTo>
                    <a:pt x="95250" y="111761"/>
                    <a:pt x="95250" y="111761"/>
                    <a:pt x="95250" y="111761"/>
                  </a:cubicBezTo>
                  <a:cubicBezTo>
                    <a:pt x="96203" y="112714"/>
                    <a:pt x="95250" y="112714"/>
                    <a:pt x="94297" y="111761"/>
                  </a:cubicBezTo>
                  <a:cubicBezTo>
                    <a:pt x="95250" y="112714"/>
                    <a:pt x="94297" y="112714"/>
                    <a:pt x="94297" y="111761"/>
                  </a:cubicBezTo>
                  <a:close/>
                  <a:moveTo>
                    <a:pt x="96203" y="121286"/>
                  </a:moveTo>
                  <a:cubicBezTo>
                    <a:pt x="97155" y="121286"/>
                    <a:pt x="97155" y="120334"/>
                    <a:pt x="98107" y="119381"/>
                  </a:cubicBezTo>
                  <a:cubicBezTo>
                    <a:pt x="98107" y="118429"/>
                    <a:pt x="98107"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2" y="125096"/>
                    <a:pt x="109538" y="12509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8" y="105094"/>
                    <a:pt x="105728"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2" y="119381"/>
                  </a:lnTo>
                  <a:cubicBezTo>
                    <a:pt x="109538" y="118429"/>
                    <a:pt x="108585" y="115571"/>
                    <a:pt x="107632" y="115571"/>
                  </a:cubicBezTo>
                  <a:close/>
                  <a:moveTo>
                    <a:pt x="109538" y="146051"/>
                  </a:moveTo>
                  <a:cubicBezTo>
                    <a:pt x="109538" y="145099"/>
                    <a:pt x="109538" y="144146"/>
                    <a:pt x="109538" y="146051"/>
                  </a:cubicBezTo>
                  <a:cubicBezTo>
                    <a:pt x="107632"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3669"/>
                    <a:pt x="112395" y="132716"/>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3"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3" y="112714"/>
                  </a:cubicBezTo>
                  <a:lnTo>
                    <a:pt x="115253" y="113666"/>
                  </a:lnTo>
                  <a:cubicBezTo>
                    <a:pt x="115253" y="114619"/>
                    <a:pt x="114300" y="114619"/>
                    <a:pt x="113347" y="114619"/>
                  </a:cubicBezTo>
                  <a:close/>
                  <a:moveTo>
                    <a:pt x="114300" y="32704"/>
                  </a:moveTo>
                  <a:cubicBezTo>
                    <a:pt x="113347" y="33656"/>
                    <a:pt x="115253" y="34609"/>
                    <a:pt x="116205" y="32704"/>
                  </a:cubicBezTo>
                  <a:cubicBezTo>
                    <a:pt x="116205" y="31751"/>
                    <a:pt x="115253" y="31751"/>
                    <a:pt x="115253" y="31751"/>
                  </a:cubicBezTo>
                  <a:cubicBezTo>
                    <a:pt x="114300" y="31751"/>
                    <a:pt x="113347" y="31751"/>
                    <a:pt x="114300" y="32704"/>
                  </a:cubicBezTo>
                  <a:cubicBezTo>
                    <a:pt x="113347" y="32704"/>
                    <a:pt x="113347"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3" y="141289"/>
                  </a:cubicBezTo>
                  <a:cubicBezTo>
                    <a:pt x="115253" y="142241"/>
                    <a:pt x="114300" y="143194"/>
                    <a:pt x="115253" y="143194"/>
                  </a:cubicBezTo>
                  <a:cubicBezTo>
                    <a:pt x="116205" y="143194"/>
                    <a:pt x="116205" y="142241"/>
                    <a:pt x="117157"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501" name="Group 500">
            <a:extLst>
              <a:ext uri="{FF2B5EF4-FFF2-40B4-BE49-F238E27FC236}">
                <a16:creationId xmlns:a16="http://schemas.microsoft.com/office/drawing/2014/main" id="{A1546276-158D-94AC-6A71-E7DB1ADC859A}"/>
              </a:ext>
            </a:extLst>
          </p:cNvPr>
          <p:cNvGrpSpPr/>
          <p:nvPr/>
        </p:nvGrpSpPr>
        <p:grpSpPr>
          <a:xfrm>
            <a:off x="396425" y="3321568"/>
            <a:ext cx="1788655" cy="612144"/>
            <a:chOff x="13646122" y="2918808"/>
            <a:chExt cx="1788655" cy="612144"/>
          </a:xfrm>
        </p:grpSpPr>
        <p:sp>
          <p:nvSpPr>
            <p:cNvPr id="502" name="Freeform 501">
              <a:extLst>
                <a:ext uri="{FF2B5EF4-FFF2-40B4-BE49-F238E27FC236}">
                  <a16:creationId xmlns:a16="http://schemas.microsoft.com/office/drawing/2014/main" id="{9819E2BC-40C4-2429-EE0F-A39E692CC761}"/>
                </a:ext>
              </a:extLst>
            </p:cNvPr>
            <p:cNvSpPr/>
            <p:nvPr/>
          </p:nvSpPr>
          <p:spPr>
            <a:xfrm>
              <a:off x="13646122" y="2927400"/>
              <a:ext cx="185818" cy="230629"/>
            </a:xfrm>
            <a:custGeom>
              <a:avLst/>
              <a:gdLst>
                <a:gd name="connsiteX0" fmla="*/ 202190 w 204094"/>
                <a:gd name="connsiteY0" fmla="*/ 188595 h 253365"/>
                <a:gd name="connsiteX1" fmla="*/ 201237 w 204094"/>
                <a:gd name="connsiteY1" fmla="*/ 201930 h 253365"/>
                <a:gd name="connsiteX2" fmla="*/ 199332 w 204094"/>
                <a:gd name="connsiteY2" fmla="*/ 219075 h 253365"/>
                <a:gd name="connsiteX3" fmla="*/ 198380 w 204094"/>
                <a:gd name="connsiteY3" fmla="*/ 225743 h 253365"/>
                <a:gd name="connsiteX4" fmla="*/ 196475 w 204094"/>
                <a:gd name="connsiteY4" fmla="*/ 246697 h 253365"/>
                <a:gd name="connsiteX5" fmla="*/ 189807 w 204094"/>
                <a:gd name="connsiteY5" fmla="*/ 252413 h 253365"/>
                <a:gd name="connsiteX6" fmla="*/ 158375 w 204094"/>
                <a:gd name="connsiteY6" fmla="*/ 252413 h 253365"/>
                <a:gd name="connsiteX7" fmla="*/ 127895 w 204094"/>
                <a:gd name="connsiteY7" fmla="*/ 253365 h 253365"/>
                <a:gd name="connsiteX8" fmla="*/ 72650 w 204094"/>
                <a:gd name="connsiteY8" fmla="*/ 253365 h 253365"/>
                <a:gd name="connsiteX9" fmla="*/ 36455 w 204094"/>
                <a:gd name="connsiteY9" fmla="*/ 252413 h 253365"/>
                <a:gd name="connsiteX10" fmla="*/ 8832 w 204094"/>
                <a:gd name="connsiteY10" fmla="*/ 252413 h 253365"/>
                <a:gd name="connsiteX11" fmla="*/ 5022 w 204094"/>
                <a:gd name="connsiteY11" fmla="*/ 252413 h 253365"/>
                <a:gd name="connsiteX12" fmla="*/ 260 w 204094"/>
                <a:gd name="connsiteY12" fmla="*/ 248603 h 253365"/>
                <a:gd name="connsiteX13" fmla="*/ 5975 w 204094"/>
                <a:gd name="connsiteY13" fmla="*/ 243840 h 253365"/>
                <a:gd name="connsiteX14" fmla="*/ 14547 w 204094"/>
                <a:gd name="connsiteY14" fmla="*/ 242888 h 253365"/>
                <a:gd name="connsiteX15" fmla="*/ 30740 w 204094"/>
                <a:gd name="connsiteY15" fmla="*/ 225743 h 253365"/>
                <a:gd name="connsiteX16" fmla="*/ 31692 w 204094"/>
                <a:gd name="connsiteY16" fmla="*/ 199072 h 253365"/>
                <a:gd name="connsiteX17" fmla="*/ 32645 w 204094"/>
                <a:gd name="connsiteY17" fmla="*/ 170497 h 253365"/>
                <a:gd name="connsiteX18" fmla="*/ 31692 w 204094"/>
                <a:gd name="connsiteY18" fmla="*/ 137160 h 253365"/>
                <a:gd name="connsiteX19" fmla="*/ 32645 w 204094"/>
                <a:gd name="connsiteY19" fmla="*/ 101918 h 253365"/>
                <a:gd name="connsiteX20" fmla="*/ 31692 w 204094"/>
                <a:gd name="connsiteY20" fmla="*/ 34290 h 253365"/>
                <a:gd name="connsiteX21" fmla="*/ 30740 w 204094"/>
                <a:gd name="connsiteY21" fmla="*/ 22860 h 253365"/>
                <a:gd name="connsiteX22" fmla="*/ 13595 w 204094"/>
                <a:gd name="connsiteY22" fmla="*/ 9525 h 253365"/>
                <a:gd name="connsiteX23" fmla="*/ 5975 w 204094"/>
                <a:gd name="connsiteY23" fmla="*/ 9525 h 253365"/>
                <a:gd name="connsiteX24" fmla="*/ 2165 w 204094"/>
                <a:gd name="connsiteY24" fmla="*/ 8572 h 253365"/>
                <a:gd name="connsiteX25" fmla="*/ 260 w 204094"/>
                <a:gd name="connsiteY25" fmla="*/ 4763 h 253365"/>
                <a:gd name="connsiteX26" fmla="*/ 3117 w 204094"/>
                <a:gd name="connsiteY26" fmla="*/ 1905 h 253365"/>
                <a:gd name="connsiteX27" fmla="*/ 12642 w 204094"/>
                <a:gd name="connsiteY27" fmla="*/ 0 h 253365"/>
                <a:gd name="connsiteX28" fmla="*/ 40265 w 204094"/>
                <a:gd name="connsiteY28" fmla="*/ 0 h 253365"/>
                <a:gd name="connsiteX29" fmla="*/ 116465 w 204094"/>
                <a:gd name="connsiteY29" fmla="*/ 0 h 253365"/>
                <a:gd name="connsiteX30" fmla="*/ 145040 w 204094"/>
                <a:gd name="connsiteY30" fmla="*/ 0 h 253365"/>
                <a:gd name="connsiteX31" fmla="*/ 183140 w 204094"/>
                <a:gd name="connsiteY31" fmla="*/ 0 h 253365"/>
                <a:gd name="connsiteX32" fmla="*/ 193617 w 204094"/>
                <a:gd name="connsiteY32" fmla="*/ 9525 h 253365"/>
                <a:gd name="connsiteX33" fmla="*/ 197427 w 204094"/>
                <a:gd name="connsiteY33" fmla="*/ 46672 h 253365"/>
                <a:gd name="connsiteX34" fmla="*/ 199332 w 204094"/>
                <a:gd name="connsiteY34" fmla="*/ 73343 h 253365"/>
                <a:gd name="connsiteX35" fmla="*/ 199332 w 204094"/>
                <a:gd name="connsiteY35" fmla="*/ 77153 h 253365"/>
                <a:gd name="connsiteX36" fmla="*/ 197427 w 204094"/>
                <a:gd name="connsiteY36" fmla="*/ 81915 h 253365"/>
                <a:gd name="connsiteX37" fmla="*/ 189807 w 204094"/>
                <a:gd name="connsiteY37" fmla="*/ 79058 h 253365"/>
                <a:gd name="connsiteX38" fmla="*/ 186950 w 204094"/>
                <a:gd name="connsiteY38" fmla="*/ 72390 h 253365"/>
                <a:gd name="connsiteX39" fmla="*/ 172662 w 204094"/>
                <a:gd name="connsiteY39" fmla="*/ 37147 h 253365"/>
                <a:gd name="connsiteX40" fmla="*/ 137420 w 204094"/>
                <a:gd name="connsiteY40" fmla="*/ 11430 h 253365"/>
                <a:gd name="connsiteX41" fmla="*/ 114560 w 204094"/>
                <a:gd name="connsiteY41" fmla="*/ 8572 h 253365"/>
                <a:gd name="connsiteX42" fmla="*/ 93605 w 204094"/>
                <a:gd name="connsiteY42" fmla="*/ 14288 h 253365"/>
                <a:gd name="connsiteX43" fmla="*/ 90747 w 204094"/>
                <a:gd name="connsiteY43" fmla="*/ 17145 h 253365"/>
                <a:gd name="connsiteX44" fmla="*/ 88842 w 204094"/>
                <a:gd name="connsiteY44" fmla="*/ 34290 h 253365"/>
                <a:gd name="connsiteX45" fmla="*/ 88842 w 204094"/>
                <a:gd name="connsiteY45" fmla="*/ 44768 h 253365"/>
                <a:gd name="connsiteX46" fmla="*/ 88842 w 204094"/>
                <a:gd name="connsiteY46" fmla="*/ 63818 h 253365"/>
                <a:gd name="connsiteX47" fmla="*/ 88842 w 204094"/>
                <a:gd name="connsiteY47" fmla="*/ 67628 h 253365"/>
                <a:gd name="connsiteX48" fmla="*/ 88842 w 204094"/>
                <a:gd name="connsiteY48" fmla="*/ 70485 h 253365"/>
                <a:gd name="connsiteX49" fmla="*/ 89795 w 204094"/>
                <a:gd name="connsiteY49" fmla="*/ 92393 h 253365"/>
                <a:gd name="connsiteX50" fmla="*/ 90747 w 204094"/>
                <a:gd name="connsiteY50" fmla="*/ 112395 h 253365"/>
                <a:gd name="connsiteX51" fmla="*/ 96462 w 204094"/>
                <a:gd name="connsiteY51" fmla="*/ 118110 h 253365"/>
                <a:gd name="connsiteX52" fmla="*/ 114560 w 204094"/>
                <a:gd name="connsiteY52" fmla="*/ 116205 h 253365"/>
                <a:gd name="connsiteX53" fmla="*/ 132657 w 204094"/>
                <a:gd name="connsiteY53" fmla="*/ 103822 h 253365"/>
                <a:gd name="connsiteX54" fmla="*/ 141230 w 204094"/>
                <a:gd name="connsiteY54" fmla="*/ 80010 h 253365"/>
                <a:gd name="connsiteX55" fmla="*/ 143135 w 204094"/>
                <a:gd name="connsiteY55" fmla="*/ 73343 h 253365"/>
                <a:gd name="connsiteX56" fmla="*/ 147897 w 204094"/>
                <a:gd name="connsiteY56" fmla="*/ 70485 h 253365"/>
                <a:gd name="connsiteX57" fmla="*/ 151707 w 204094"/>
                <a:gd name="connsiteY57" fmla="*/ 75247 h 253365"/>
                <a:gd name="connsiteX58" fmla="*/ 151707 w 204094"/>
                <a:gd name="connsiteY58" fmla="*/ 93345 h 253365"/>
                <a:gd name="connsiteX59" fmla="*/ 151707 w 204094"/>
                <a:gd name="connsiteY59" fmla="*/ 100965 h 253365"/>
                <a:gd name="connsiteX60" fmla="*/ 151707 w 204094"/>
                <a:gd name="connsiteY60" fmla="*/ 103822 h 253365"/>
                <a:gd name="connsiteX61" fmla="*/ 150755 w 204094"/>
                <a:gd name="connsiteY61" fmla="*/ 135255 h 253365"/>
                <a:gd name="connsiteX62" fmla="*/ 150755 w 204094"/>
                <a:gd name="connsiteY62" fmla="*/ 163830 h 253365"/>
                <a:gd name="connsiteX63" fmla="*/ 150755 w 204094"/>
                <a:gd name="connsiteY63" fmla="*/ 172403 h 253365"/>
                <a:gd name="connsiteX64" fmla="*/ 147897 w 204094"/>
                <a:gd name="connsiteY64" fmla="*/ 177165 h 253365"/>
                <a:gd name="connsiteX65" fmla="*/ 140277 w 204094"/>
                <a:gd name="connsiteY65" fmla="*/ 175260 h 253365"/>
                <a:gd name="connsiteX66" fmla="*/ 138372 w 204094"/>
                <a:gd name="connsiteY66" fmla="*/ 170497 h 253365"/>
                <a:gd name="connsiteX67" fmla="*/ 130752 w 204094"/>
                <a:gd name="connsiteY67" fmla="*/ 143828 h 253365"/>
                <a:gd name="connsiteX68" fmla="*/ 124085 w 204094"/>
                <a:gd name="connsiteY68" fmla="*/ 134303 h 253365"/>
                <a:gd name="connsiteX69" fmla="*/ 114560 w 204094"/>
                <a:gd name="connsiteY69" fmla="*/ 128588 h 253365"/>
                <a:gd name="connsiteX70" fmla="*/ 91700 w 204094"/>
                <a:gd name="connsiteY70" fmla="*/ 128588 h 253365"/>
                <a:gd name="connsiteX71" fmla="*/ 87890 w 204094"/>
                <a:gd name="connsiteY71" fmla="*/ 133350 h 253365"/>
                <a:gd name="connsiteX72" fmla="*/ 87890 w 204094"/>
                <a:gd name="connsiteY72" fmla="*/ 144780 h 253365"/>
                <a:gd name="connsiteX73" fmla="*/ 87890 w 204094"/>
                <a:gd name="connsiteY73" fmla="*/ 174308 h 253365"/>
                <a:gd name="connsiteX74" fmla="*/ 88842 w 204094"/>
                <a:gd name="connsiteY74" fmla="*/ 184785 h 253365"/>
                <a:gd name="connsiteX75" fmla="*/ 88842 w 204094"/>
                <a:gd name="connsiteY75" fmla="*/ 216218 h 253365"/>
                <a:gd name="connsiteX76" fmla="*/ 88842 w 204094"/>
                <a:gd name="connsiteY76" fmla="*/ 220980 h 253365"/>
                <a:gd name="connsiteX77" fmla="*/ 88842 w 204094"/>
                <a:gd name="connsiteY77" fmla="*/ 228600 h 253365"/>
                <a:gd name="connsiteX78" fmla="*/ 93605 w 204094"/>
                <a:gd name="connsiteY78" fmla="*/ 240983 h 253365"/>
                <a:gd name="connsiteX79" fmla="*/ 102177 w 204094"/>
                <a:gd name="connsiteY79" fmla="*/ 243840 h 253365"/>
                <a:gd name="connsiteX80" fmla="*/ 129800 w 204094"/>
                <a:gd name="connsiteY80" fmla="*/ 243840 h 253365"/>
                <a:gd name="connsiteX81" fmla="*/ 147897 w 204094"/>
                <a:gd name="connsiteY81" fmla="*/ 239078 h 253365"/>
                <a:gd name="connsiteX82" fmla="*/ 172662 w 204094"/>
                <a:gd name="connsiteY82" fmla="*/ 220028 h 253365"/>
                <a:gd name="connsiteX83" fmla="*/ 174567 w 204094"/>
                <a:gd name="connsiteY83" fmla="*/ 216218 h 253365"/>
                <a:gd name="connsiteX84" fmla="*/ 191712 w 204094"/>
                <a:gd name="connsiteY84" fmla="*/ 165735 h 253365"/>
                <a:gd name="connsiteX85" fmla="*/ 192665 w 204094"/>
                <a:gd name="connsiteY85" fmla="*/ 161925 h 253365"/>
                <a:gd name="connsiteX86" fmla="*/ 200285 w 204094"/>
                <a:gd name="connsiteY86" fmla="*/ 157163 h 253365"/>
                <a:gd name="connsiteX87" fmla="*/ 204095 w 204094"/>
                <a:gd name="connsiteY87" fmla="*/ 161925 h 253365"/>
                <a:gd name="connsiteX88" fmla="*/ 202190 w 204094"/>
                <a:gd name="connsiteY88" fmla="*/ 188595 h 253365"/>
                <a:gd name="connsiteX89" fmla="*/ 38360 w 204094"/>
                <a:gd name="connsiteY89" fmla="*/ 105728 h 253365"/>
                <a:gd name="connsiteX90" fmla="*/ 45027 w 204094"/>
                <a:gd name="connsiteY90" fmla="*/ 102870 h 253365"/>
                <a:gd name="connsiteX91" fmla="*/ 45027 w 204094"/>
                <a:gd name="connsiteY91" fmla="*/ 100013 h 253365"/>
                <a:gd name="connsiteX92" fmla="*/ 44075 w 204094"/>
                <a:gd name="connsiteY92" fmla="*/ 100013 h 253365"/>
                <a:gd name="connsiteX93" fmla="*/ 37407 w 204094"/>
                <a:gd name="connsiteY93" fmla="*/ 103822 h 253365"/>
                <a:gd name="connsiteX94" fmla="*/ 37407 w 204094"/>
                <a:gd name="connsiteY94" fmla="*/ 104775 h 253365"/>
                <a:gd name="connsiteX95" fmla="*/ 38360 w 204094"/>
                <a:gd name="connsiteY95" fmla="*/ 105728 h 253365"/>
                <a:gd name="connsiteX96" fmla="*/ 42170 w 204094"/>
                <a:gd name="connsiteY96" fmla="*/ 155258 h 253365"/>
                <a:gd name="connsiteX97" fmla="*/ 45027 w 204094"/>
                <a:gd name="connsiteY97" fmla="*/ 156210 h 253365"/>
                <a:gd name="connsiteX98" fmla="*/ 47885 w 204094"/>
                <a:gd name="connsiteY98" fmla="*/ 160972 h 253365"/>
                <a:gd name="connsiteX99" fmla="*/ 46932 w 204094"/>
                <a:gd name="connsiteY99" fmla="*/ 162878 h 253365"/>
                <a:gd name="connsiteX100" fmla="*/ 46932 w 204094"/>
                <a:gd name="connsiteY100" fmla="*/ 160972 h 253365"/>
                <a:gd name="connsiteX101" fmla="*/ 45027 w 204094"/>
                <a:gd name="connsiteY101" fmla="*/ 159068 h 253365"/>
                <a:gd name="connsiteX102" fmla="*/ 45027 w 204094"/>
                <a:gd name="connsiteY102" fmla="*/ 163830 h 253365"/>
                <a:gd name="connsiteX103" fmla="*/ 47885 w 204094"/>
                <a:gd name="connsiteY103" fmla="*/ 166688 h 253365"/>
                <a:gd name="connsiteX104" fmla="*/ 49790 w 204094"/>
                <a:gd name="connsiteY104" fmla="*/ 168593 h 253365"/>
                <a:gd name="connsiteX105" fmla="*/ 50742 w 204094"/>
                <a:gd name="connsiteY105" fmla="*/ 166688 h 253365"/>
                <a:gd name="connsiteX106" fmla="*/ 51695 w 204094"/>
                <a:gd name="connsiteY106" fmla="*/ 160972 h 253365"/>
                <a:gd name="connsiteX107" fmla="*/ 60267 w 204094"/>
                <a:gd name="connsiteY107" fmla="*/ 157163 h 253365"/>
                <a:gd name="connsiteX108" fmla="*/ 59315 w 204094"/>
                <a:gd name="connsiteY108" fmla="*/ 160020 h 253365"/>
                <a:gd name="connsiteX109" fmla="*/ 63125 w 204094"/>
                <a:gd name="connsiteY109" fmla="*/ 164783 h 253365"/>
                <a:gd name="connsiteX110" fmla="*/ 63125 w 204094"/>
                <a:gd name="connsiteY110" fmla="*/ 166688 h 253365"/>
                <a:gd name="connsiteX111" fmla="*/ 59315 w 204094"/>
                <a:gd name="connsiteY111" fmla="*/ 165735 h 253365"/>
                <a:gd name="connsiteX112" fmla="*/ 58362 w 204094"/>
                <a:gd name="connsiteY112" fmla="*/ 163830 h 253365"/>
                <a:gd name="connsiteX113" fmla="*/ 56457 w 204094"/>
                <a:gd name="connsiteY113" fmla="*/ 166688 h 253365"/>
                <a:gd name="connsiteX114" fmla="*/ 57410 w 204094"/>
                <a:gd name="connsiteY114" fmla="*/ 173355 h 253365"/>
                <a:gd name="connsiteX115" fmla="*/ 58362 w 204094"/>
                <a:gd name="connsiteY115" fmla="*/ 174308 h 253365"/>
                <a:gd name="connsiteX116" fmla="*/ 59315 w 204094"/>
                <a:gd name="connsiteY116" fmla="*/ 173355 h 253365"/>
                <a:gd name="connsiteX117" fmla="*/ 63125 w 204094"/>
                <a:gd name="connsiteY117" fmla="*/ 166688 h 253365"/>
                <a:gd name="connsiteX118" fmla="*/ 66935 w 204094"/>
                <a:gd name="connsiteY118" fmla="*/ 164783 h 253365"/>
                <a:gd name="connsiteX119" fmla="*/ 68840 w 204094"/>
                <a:gd name="connsiteY119" fmla="*/ 161925 h 253365"/>
                <a:gd name="connsiteX120" fmla="*/ 65982 w 204094"/>
                <a:gd name="connsiteY120" fmla="*/ 159068 h 253365"/>
                <a:gd name="connsiteX121" fmla="*/ 63125 w 204094"/>
                <a:gd name="connsiteY121" fmla="*/ 154305 h 253365"/>
                <a:gd name="connsiteX122" fmla="*/ 63125 w 204094"/>
                <a:gd name="connsiteY122" fmla="*/ 154305 h 253365"/>
                <a:gd name="connsiteX123" fmla="*/ 65030 w 204094"/>
                <a:gd name="connsiteY123" fmla="*/ 150495 h 253365"/>
                <a:gd name="connsiteX124" fmla="*/ 64077 w 204094"/>
                <a:gd name="connsiteY124" fmla="*/ 149543 h 253365"/>
                <a:gd name="connsiteX125" fmla="*/ 56457 w 204094"/>
                <a:gd name="connsiteY125" fmla="*/ 149543 h 253365"/>
                <a:gd name="connsiteX126" fmla="*/ 54552 w 204094"/>
                <a:gd name="connsiteY126" fmla="*/ 148590 h 253365"/>
                <a:gd name="connsiteX127" fmla="*/ 54552 w 204094"/>
                <a:gd name="connsiteY127" fmla="*/ 150495 h 253365"/>
                <a:gd name="connsiteX128" fmla="*/ 52647 w 204094"/>
                <a:gd name="connsiteY128" fmla="*/ 152400 h 253365"/>
                <a:gd name="connsiteX129" fmla="*/ 49790 w 204094"/>
                <a:gd name="connsiteY129" fmla="*/ 154305 h 253365"/>
                <a:gd name="connsiteX130" fmla="*/ 48837 w 204094"/>
                <a:gd name="connsiteY130" fmla="*/ 156210 h 253365"/>
                <a:gd name="connsiteX131" fmla="*/ 46932 w 204094"/>
                <a:gd name="connsiteY131" fmla="*/ 154305 h 253365"/>
                <a:gd name="connsiteX132" fmla="*/ 45027 w 204094"/>
                <a:gd name="connsiteY132" fmla="*/ 154305 h 253365"/>
                <a:gd name="connsiteX133" fmla="*/ 44075 w 204094"/>
                <a:gd name="connsiteY133" fmla="*/ 156210 h 253365"/>
                <a:gd name="connsiteX134" fmla="*/ 44075 w 204094"/>
                <a:gd name="connsiteY134" fmla="*/ 141922 h 253365"/>
                <a:gd name="connsiteX135" fmla="*/ 42170 w 204094"/>
                <a:gd name="connsiteY135" fmla="*/ 139065 h 253365"/>
                <a:gd name="connsiteX136" fmla="*/ 40265 w 204094"/>
                <a:gd name="connsiteY136" fmla="*/ 137160 h 253365"/>
                <a:gd name="connsiteX137" fmla="*/ 39312 w 204094"/>
                <a:gd name="connsiteY137" fmla="*/ 136208 h 253365"/>
                <a:gd name="connsiteX138" fmla="*/ 38360 w 204094"/>
                <a:gd name="connsiteY138" fmla="*/ 137160 h 253365"/>
                <a:gd name="connsiteX139" fmla="*/ 38360 w 204094"/>
                <a:gd name="connsiteY139" fmla="*/ 140018 h 253365"/>
                <a:gd name="connsiteX140" fmla="*/ 39312 w 204094"/>
                <a:gd name="connsiteY140" fmla="*/ 141922 h 253365"/>
                <a:gd name="connsiteX141" fmla="*/ 40265 w 204094"/>
                <a:gd name="connsiteY141" fmla="*/ 144780 h 253365"/>
                <a:gd name="connsiteX142" fmla="*/ 40265 w 204094"/>
                <a:gd name="connsiteY142" fmla="*/ 150495 h 253365"/>
                <a:gd name="connsiteX143" fmla="*/ 42170 w 204094"/>
                <a:gd name="connsiteY143" fmla="*/ 155258 h 253365"/>
                <a:gd name="connsiteX144" fmla="*/ 37407 w 204094"/>
                <a:gd name="connsiteY144" fmla="*/ 71438 h 253365"/>
                <a:gd name="connsiteX145" fmla="*/ 41217 w 204094"/>
                <a:gd name="connsiteY145" fmla="*/ 71438 h 253365"/>
                <a:gd name="connsiteX146" fmla="*/ 42170 w 204094"/>
                <a:gd name="connsiteY146" fmla="*/ 70485 h 253365"/>
                <a:gd name="connsiteX147" fmla="*/ 40265 w 204094"/>
                <a:gd name="connsiteY147" fmla="*/ 64770 h 253365"/>
                <a:gd name="connsiteX148" fmla="*/ 39312 w 204094"/>
                <a:gd name="connsiteY148" fmla="*/ 62865 h 253365"/>
                <a:gd name="connsiteX149" fmla="*/ 38360 w 204094"/>
                <a:gd name="connsiteY149" fmla="*/ 64770 h 253365"/>
                <a:gd name="connsiteX150" fmla="*/ 37407 w 204094"/>
                <a:gd name="connsiteY150" fmla="*/ 70485 h 253365"/>
                <a:gd name="connsiteX151" fmla="*/ 37407 w 204094"/>
                <a:gd name="connsiteY151" fmla="*/ 71438 h 253365"/>
                <a:gd name="connsiteX152" fmla="*/ 39312 w 204094"/>
                <a:gd name="connsiteY152" fmla="*/ 150495 h 253365"/>
                <a:gd name="connsiteX153" fmla="*/ 38360 w 204094"/>
                <a:gd name="connsiteY153" fmla="*/ 152400 h 253365"/>
                <a:gd name="connsiteX154" fmla="*/ 38360 w 204094"/>
                <a:gd name="connsiteY154" fmla="*/ 152400 h 253365"/>
                <a:gd name="connsiteX155" fmla="*/ 39312 w 204094"/>
                <a:gd name="connsiteY155" fmla="*/ 150495 h 253365"/>
                <a:gd name="connsiteX156" fmla="*/ 39312 w 204094"/>
                <a:gd name="connsiteY156" fmla="*/ 18097 h 253365"/>
                <a:gd name="connsiteX157" fmla="*/ 40265 w 204094"/>
                <a:gd name="connsiteY157" fmla="*/ 14288 h 253365"/>
                <a:gd name="connsiteX158" fmla="*/ 41217 w 204094"/>
                <a:gd name="connsiteY158" fmla="*/ 13335 h 253365"/>
                <a:gd name="connsiteX159" fmla="*/ 41217 w 204094"/>
                <a:gd name="connsiteY159" fmla="*/ 8572 h 253365"/>
                <a:gd name="connsiteX160" fmla="*/ 42170 w 204094"/>
                <a:gd name="connsiteY160" fmla="*/ 3810 h 253365"/>
                <a:gd name="connsiteX161" fmla="*/ 41217 w 204094"/>
                <a:gd name="connsiteY161" fmla="*/ 3810 h 253365"/>
                <a:gd name="connsiteX162" fmla="*/ 41217 w 204094"/>
                <a:gd name="connsiteY162" fmla="*/ 7620 h 253365"/>
                <a:gd name="connsiteX163" fmla="*/ 41217 w 204094"/>
                <a:gd name="connsiteY163" fmla="*/ 7620 h 253365"/>
                <a:gd name="connsiteX164" fmla="*/ 39312 w 204094"/>
                <a:gd name="connsiteY164" fmla="*/ 12383 h 253365"/>
                <a:gd name="connsiteX165" fmla="*/ 39312 w 204094"/>
                <a:gd name="connsiteY165" fmla="*/ 18097 h 253365"/>
                <a:gd name="connsiteX166" fmla="*/ 41217 w 204094"/>
                <a:gd name="connsiteY166" fmla="*/ 126683 h 253365"/>
                <a:gd name="connsiteX167" fmla="*/ 42170 w 204094"/>
                <a:gd name="connsiteY167" fmla="*/ 124778 h 253365"/>
                <a:gd name="connsiteX168" fmla="*/ 45980 w 204094"/>
                <a:gd name="connsiteY168" fmla="*/ 119063 h 253365"/>
                <a:gd name="connsiteX169" fmla="*/ 47885 w 204094"/>
                <a:gd name="connsiteY169" fmla="*/ 117158 h 253365"/>
                <a:gd name="connsiteX170" fmla="*/ 50742 w 204094"/>
                <a:gd name="connsiteY170" fmla="*/ 112395 h 253365"/>
                <a:gd name="connsiteX171" fmla="*/ 53600 w 204094"/>
                <a:gd name="connsiteY171" fmla="*/ 112395 h 253365"/>
                <a:gd name="connsiteX172" fmla="*/ 54552 w 204094"/>
                <a:gd name="connsiteY172" fmla="*/ 115253 h 253365"/>
                <a:gd name="connsiteX173" fmla="*/ 56457 w 204094"/>
                <a:gd name="connsiteY173" fmla="*/ 120015 h 253365"/>
                <a:gd name="connsiteX174" fmla="*/ 57410 w 204094"/>
                <a:gd name="connsiteY174" fmla="*/ 121920 h 253365"/>
                <a:gd name="connsiteX175" fmla="*/ 60267 w 204094"/>
                <a:gd name="connsiteY175" fmla="*/ 125730 h 253365"/>
                <a:gd name="connsiteX176" fmla="*/ 62172 w 204094"/>
                <a:gd name="connsiteY176" fmla="*/ 126683 h 253365"/>
                <a:gd name="connsiteX177" fmla="*/ 63125 w 204094"/>
                <a:gd name="connsiteY177" fmla="*/ 125730 h 253365"/>
                <a:gd name="connsiteX178" fmla="*/ 60267 w 204094"/>
                <a:gd name="connsiteY178" fmla="*/ 117158 h 253365"/>
                <a:gd name="connsiteX179" fmla="*/ 56457 w 204094"/>
                <a:gd name="connsiteY179" fmla="*/ 113347 h 253365"/>
                <a:gd name="connsiteX180" fmla="*/ 54552 w 204094"/>
                <a:gd name="connsiteY180" fmla="*/ 113347 h 253365"/>
                <a:gd name="connsiteX181" fmla="*/ 54552 w 204094"/>
                <a:gd name="connsiteY181" fmla="*/ 110490 h 253365"/>
                <a:gd name="connsiteX182" fmla="*/ 57410 w 204094"/>
                <a:gd name="connsiteY182" fmla="*/ 110490 h 253365"/>
                <a:gd name="connsiteX183" fmla="*/ 63125 w 204094"/>
                <a:gd name="connsiteY183" fmla="*/ 108585 h 253365"/>
                <a:gd name="connsiteX184" fmla="*/ 62172 w 204094"/>
                <a:gd name="connsiteY184" fmla="*/ 111443 h 253365"/>
                <a:gd name="connsiteX185" fmla="*/ 60267 w 204094"/>
                <a:gd name="connsiteY185" fmla="*/ 112395 h 253365"/>
                <a:gd name="connsiteX186" fmla="*/ 64077 w 204094"/>
                <a:gd name="connsiteY186" fmla="*/ 115253 h 253365"/>
                <a:gd name="connsiteX187" fmla="*/ 66935 w 204094"/>
                <a:gd name="connsiteY187" fmla="*/ 109538 h 253365"/>
                <a:gd name="connsiteX188" fmla="*/ 63125 w 204094"/>
                <a:gd name="connsiteY188" fmla="*/ 107633 h 253365"/>
                <a:gd name="connsiteX189" fmla="*/ 62172 w 204094"/>
                <a:gd name="connsiteY189" fmla="*/ 102870 h 253365"/>
                <a:gd name="connsiteX190" fmla="*/ 60267 w 204094"/>
                <a:gd name="connsiteY190" fmla="*/ 101918 h 253365"/>
                <a:gd name="connsiteX191" fmla="*/ 56457 w 204094"/>
                <a:gd name="connsiteY191" fmla="*/ 100965 h 253365"/>
                <a:gd name="connsiteX192" fmla="*/ 52647 w 204094"/>
                <a:gd name="connsiteY192" fmla="*/ 96203 h 253365"/>
                <a:gd name="connsiteX193" fmla="*/ 47885 w 204094"/>
                <a:gd name="connsiteY193" fmla="*/ 97155 h 253365"/>
                <a:gd name="connsiteX194" fmla="*/ 46932 w 204094"/>
                <a:gd name="connsiteY194" fmla="*/ 99060 h 253365"/>
                <a:gd name="connsiteX195" fmla="*/ 48837 w 204094"/>
                <a:gd name="connsiteY195" fmla="*/ 100013 h 253365"/>
                <a:gd name="connsiteX196" fmla="*/ 52647 w 204094"/>
                <a:gd name="connsiteY196" fmla="*/ 100965 h 253365"/>
                <a:gd name="connsiteX197" fmla="*/ 48837 w 204094"/>
                <a:gd name="connsiteY197" fmla="*/ 104775 h 253365"/>
                <a:gd name="connsiteX198" fmla="*/ 45980 w 204094"/>
                <a:gd name="connsiteY198" fmla="*/ 110490 h 253365"/>
                <a:gd name="connsiteX199" fmla="*/ 45027 w 204094"/>
                <a:gd name="connsiteY199" fmla="*/ 112395 h 253365"/>
                <a:gd name="connsiteX200" fmla="*/ 44075 w 204094"/>
                <a:gd name="connsiteY200" fmla="*/ 115253 h 253365"/>
                <a:gd name="connsiteX201" fmla="*/ 45027 w 204094"/>
                <a:gd name="connsiteY201" fmla="*/ 118110 h 253365"/>
                <a:gd name="connsiteX202" fmla="*/ 43122 w 204094"/>
                <a:gd name="connsiteY202" fmla="*/ 126683 h 253365"/>
                <a:gd name="connsiteX203" fmla="*/ 41217 w 204094"/>
                <a:gd name="connsiteY203" fmla="*/ 126683 h 253365"/>
                <a:gd name="connsiteX204" fmla="*/ 39312 w 204094"/>
                <a:gd name="connsiteY204" fmla="*/ 126683 h 253365"/>
                <a:gd name="connsiteX205" fmla="*/ 41217 w 204094"/>
                <a:gd name="connsiteY205" fmla="*/ 129540 h 253365"/>
                <a:gd name="connsiteX206" fmla="*/ 41217 w 204094"/>
                <a:gd name="connsiteY206" fmla="*/ 126683 h 253365"/>
                <a:gd name="connsiteX207" fmla="*/ 40265 w 204094"/>
                <a:gd name="connsiteY207" fmla="*/ 120015 h 253365"/>
                <a:gd name="connsiteX208" fmla="*/ 40265 w 204094"/>
                <a:gd name="connsiteY208" fmla="*/ 120015 h 253365"/>
                <a:gd name="connsiteX209" fmla="*/ 39312 w 204094"/>
                <a:gd name="connsiteY209" fmla="*/ 119063 h 253365"/>
                <a:gd name="connsiteX210" fmla="*/ 40265 w 204094"/>
                <a:gd name="connsiteY210" fmla="*/ 120015 h 253365"/>
                <a:gd name="connsiteX211" fmla="*/ 40265 w 204094"/>
                <a:gd name="connsiteY211" fmla="*/ 120015 h 253365"/>
                <a:gd name="connsiteX212" fmla="*/ 41217 w 204094"/>
                <a:gd name="connsiteY212" fmla="*/ 84772 h 253365"/>
                <a:gd name="connsiteX213" fmla="*/ 41217 w 204094"/>
                <a:gd name="connsiteY213" fmla="*/ 89535 h 253365"/>
                <a:gd name="connsiteX214" fmla="*/ 46932 w 204094"/>
                <a:gd name="connsiteY214" fmla="*/ 90488 h 253365"/>
                <a:gd name="connsiteX215" fmla="*/ 47885 w 204094"/>
                <a:gd name="connsiteY215" fmla="*/ 90488 h 253365"/>
                <a:gd name="connsiteX216" fmla="*/ 47885 w 204094"/>
                <a:gd name="connsiteY216" fmla="*/ 93345 h 253365"/>
                <a:gd name="connsiteX217" fmla="*/ 49790 w 204094"/>
                <a:gd name="connsiteY217" fmla="*/ 95250 h 253365"/>
                <a:gd name="connsiteX218" fmla="*/ 52647 w 204094"/>
                <a:gd name="connsiteY218" fmla="*/ 91440 h 253365"/>
                <a:gd name="connsiteX219" fmla="*/ 49790 w 204094"/>
                <a:gd name="connsiteY219" fmla="*/ 89535 h 253365"/>
                <a:gd name="connsiteX220" fmla="*/ 50742 w 204094"/>
                <a:gd name="connsiteY220" fmla="*/ 87630 h 253365"/>
                <a:gd name="connsiteX221" fmla="*/ 50742 w 204094"/>
                <a:gd name="connsiteY221" fmla="*/ 85725 h 253365"/>
                <a:gd name="connsiteX222" fmla="*/ 48837 w 204094"/>
                <a:gd name="connsiteY222" fmla="*/ 86678 h 253365"/>
                <a:gd name="connsiteX223" fmla="*/ 48837 w 204094"/>
                <a:gd name="connsiteY223" fmla="*/ 88583 h 253365"/>
                <a:gd name="connsiteX224" fmla="*/ 46932 w 204094"/>
                <a:gd name="connsiteY224" fmla="*/ 90488 h 253365"/>
                <a:gd name="connsiteX225" fmla="*/ 43122 w 204094"/>
                <a:gd name="connsiteY225" fmla="*/ 85725 h 253365"/>
                <a:gd name="connsiteX226" fmla="*/ 41217 w 204094"/>
                <a:gd name="connsiteY226" fmla="*/ 84772 h 253365"/>
                <a:gd name="connsiteX227" fmla="*/ 47885 w 204094"/>
                <a:gd name="connsiteY227" fmla="*/ 9525 h 253365"/>
                <a:gd name="connsiteX228" fmla="*/ 49790 w 204094"/>
                <a:gd name="connsiteY228" fmla="*/ 10478 h 253365"/>
                <a:gd name="connsiteX229" fmla="*/ 50742 w 204094"/>
                <a:gd name="connsiteY229" fmla="*/ 12383 h 253365"/>
                <a:gd name="connsiteX230" fmla="*/ 54552 w 204094"/>
                <a:gd name="connsiteY230" fmla="*/ 14288 h 253365"/>
                <a:gd name="connsiteX231" fmla="*/ 55505 w 204094"/>
                <a:gd name="connsiteY231" fmla="*/ 14288 h 253365"/>
                <a:gd name="connsiteX232" fmla="*/ 55505 w 204094"/>
                <a:gd name="connsiteY232" fmla="*/ 15240 h 253365"/>
                <a:gd name="connsiteX233" fmla="*/ 53600 w 204094"/>
                <a:gd name="connsiteY233" fmla="*/ 16193 h 253365"/>
                <a:gd name="connsiteX234" fmla="*/ 51695 w 204094"/>
                <a:gd name="connsiteY234" fmla="*/ 21908 h 253365"/>
                <a:gd name="connsiteX235" fmla="*/ 53600 w 204094"/>
                <a:gd name="connsiteY235" fmla="*/ 24765 h 253365"/>
                <a:gd name="connsiteX236" fmla="*/ 50742 w 204094"/>
                <a:gd name="connsiteY236" fmla="*/ 25718 h 253365"/>
                <a:gd name="connsiteX237" fmla="*/ 47885 w 204094"/>
                <a:gd name="connsiteY237" fmla="*/ 21908 h 253365"/>
                <a:gd name="connsiteX238" fmla="*/ 43122 w 204094"/>
                <a:gd name="connsiteY238" fmla="*/ 24765 h 253365"/>
                <a:gd name="connsiteX239" fmla="*/ 41217 w 204094"/>
                <a:gd name="connsiteY239" fmla="*/ 28575 h 253365"/>
                <a:gd name="connsiteX240" fmla="*/ 41217 w 204094"/>
                <a:gd name="connsiteY240" fmla="*/ 28575 h 253365"/>
                <a:gd name="connsiteX241" fmla="*/ 38360 w 204094"/>
                <a:gd name="connsiteY241" fmla="*/ 30480 h 253365"/>
                <a:gd name="connsiteX242" fmla="*/ 40265 w 204094"/>
                <a:gd name="connsiteY242" fmla="*/ 34290 h 253365"/>
                <a:gd name="connsiteX243" fmla="*/ 41217 w 204094"/>
                <a:gd name="connsiteY243" fmla="*/ 34290 h 253365"/>
                <a:gd name="connsiteX244" fmla="*/ 43122 w 204094"/>
                <a:gd name="connsiteY244" fmla="*/ 32385 h 253365"/>
                <a:gd name="connsiteX245" fmla="*/ 42170 w 204094"/>
                <a:gd name="connsiteY245" fmla="*/ 37147 h 253365"/>
                <a:gd name="connsiteX246" fmla="*/ 42170 w 204094"/>
                <a:gd name="connsiteY246" fmla="*/ 39053 h 253365"/>
                <a:gd name="connsiteX247" fmla="*/ 44075 w 204094"/>
                <a:gd name="connsiteY247" fmla="*/ 39053 h 253365"/>
                <a:gd name="connsiteX248" fmla="*/ 47885 w 204094"/>
                <a:gd name="connsiteY248" fmla="*/ 39053 h 253365"/>
                <a:gd name="connsiteX249" fmla="*/ 49790 w 204094"/>
                <a:gd name="connsiteY249" fmla="*/ 38100 h 253365"/>
                <a:gd name="connsiteX250" fmla="*/ 48837 w 204094"/>
                <a:gd name="connsiteY250" fmla="*/ 36195 h 253365"/>
                <a:gd name="connsiteX251" fmla="*/ 47885 w 204094"/>
                <a:gd name="connsiteY251" fmla="*/ 34290 h 253365"/>
                <a:gd name="connsiteX252" fmla="*/ 49790 w 204094"/>
                <a:gd name="connsiteY252" fmla="*/ 34290 h 253365"/>
                <a:gd name="connsiteX253" fmla="*/ 51695 w 204094"/>
                <a:gd name="connsiteY253" fmla="*/ 34290 h 253365"/>
                <a:gd name="connsiteX254" fmla="*/ 53600 w 204094"/>
                <a:gd name="connsiteY254" fmla="*/ 36195 h 253365"/>
                <a:gd name="connsiteX255" fmla="*/ 54552 w 204094"/>
                <a:gd name="connsiteY255" fmla="*/ 34290 h 253365"/>
                <a:gd name="connsiteX256" fmla="*/ 55505 w 204094"/>
                <a:gd name="connsiteY256" fmla="*/ 31433 h 253365"/>
                <a:gd name="connsiteX257" fmla="*/ 56457 w 204094"/>
                <a:gd name="connsiteY257" fmla="*/ 38100 h 253365"/>
                <a:gd name="connsiteX258" fmla="*/ 57410 w 204094"/>
                <a:gd name="connsiteY258" fmla="*/ 40005 h 253365"/>
                <a:gd name="connsiteX259" fmla="*/ 64077 w 204094"/>
                <a:gd name="connsiteY259" fmla="*/ 37147 h 253365"/>
                <a:gd name="connsiteX260" fmla="*/ 61220 w 204094"/>
                <a:gd name="connsiteY260" fmla="*/ 34290 h 253365"/>
                <a:gd name="connsiteX261" fmla="*/ 62172 w 204094"/>
                <a:gd name="connsiteY261" fmla="*/ 33338 h 253365"/>
                <a:gd name="connsiteX262" fmla="*/ 64077 w 204094"/>
                <a:gd name="connsiteY262" fmla="*/ 36195 h 253365"/>
                <a:gd name="connsiteX263" fmla="*/ 64077 w 204094"/>
                <a:gd name="connsiteY263" fmla="*/ 36195 h 253365"/>
                <a:gd name="connsiteX264" fmla="*/ 65982 w 204094"/>
                <a:gd name="connsiteY264" fmla="*/ 38100 h 253365"/>
                <a:gd name="connsiteX265" fmla="*/ 64077 w 204094"/>
                <a:gd name="connsiteY265" fmla="*/ 39053 h 253365"/>
                <a:gd name="connsiteX266" fmla="*/ 60267 w 204094"/>
                <a:gd name="connsiteY266" fmla="*/ 42863 h 253365"/>
                <a:gd name="connsiteX267" fmla="*/ 58362 w 204094"/>
                <a:gd name="connsiteY267" fmla="*/ 43815 h 253365"/>
                <a:gd name="connsiteX268" fmla="*/ 52647 w 204094"/>
                <a:gd name="connsiteY268" fmla="*/ 41910 h 253365"/>
                <a:gd name="connsiteX269" fmla="*/ 51695 w 204094"/>
                <a:gd name="connsiteY269" fmla="*/ 40005 h 253365"/>
                <a:gd name="connsiteX270" fmla="*/ 46932 w 204094"/>
                <a:gd name="connsiteY270" fmla="*/ 40958 h 253365"/>
                <a:gd name="connsiteX271" fmla="*/ 45027 w 204094"/>
                <a:gd name="connsiteY271" fmla="*/ 44768 h 253365"/>
                <a:gd name="connsiteX272" fmla="*/ 47885 w 204094"/>
                <a:gd name="connsiteY272" fmla="*/ 42863 h 253365"/>
                <a:gd name="connsiteX273" fmla="*/ 49790 w 204094"/>
                <a:gd name="connsiteY273" fmla="*/ 42863 h 253365"/>
                <a:gd name="connsiteX274" fmla="*/ 49790 w 204094"/>
                <a:gd name="connsiteY274" fmla="*/ 44768 h 253365"/>
                <a:gd name="connsiteX275" fmla="*/ 45980 w 204094"/>
                <a:gd name="connsiteY275" fmla="*/ 50483 h 253365"/>
                <a:gd name="connsiteX276" fmla="*/ 45980 w 204094"/>
                <a:gd name="connsiteY276" fmla="*/ 53340 h 253365"/>
                <a:gd name="connsiteX277" fmla="*/ 49790 w 204094"/>
                <a:gd name="connsiteY277" fmla="*/ 54293 h 253365"/>
                <a:gd name="connsiteX278" fmla="*/ 48837 w 204094"/>
                <a:gd name="connsiteY278" fmla="*/ 51435 h 253365"/>
                <a:gd name="connsiteX279" fmla="*/ 48837 w 204094"/>
                <a:gd name="connsiteY279" fmla="*/ 49530 h 253365"/>
                <a:gd name="connsiteX280" fmla="*/ 53600 w 204094"/>
                <a:gd name="connsiteY280" fmla="*/ 45720 h 253365"/>
                <a:gd name="connsiteX281" fmla="*/ 63125 w 204094"/>
                <a:gd name="connsiteY281" fmla="*/ 44768 h 253365"/>
                <a:gd name="connsiteX282" fmla="*/ 65982 w 204094"/>
                <a:gd name="connsiteY282" fmla="*/ 44768 h 253365"/>
                <a:gd name="connsiteX283" fmla="*/ 65982 w 204094"/>
                <a:gd name="connsiteY283" fmla="*/ 43815 h 253365"/>
                <a:gd name="connsiteX284" fmla="*/ 63125 w 204094"/>
                <a:gd name="connsiteY284" fmla="*/ 44768 h 253365"/>
                <a:gd name="connsiteX285" fmla="*/ 62172 w 204094"/>
                <a:gd name="connsiteY285" fmla="*/ 45720 h 253365"/>
                <a:gd name="connsiteX286" fmla="*/ 64077 w 204094"/>
                <a:gd name="connsiteY286" fmla="*/ 42863 h 253365"/>
                <a:gd name="connsiteX287" fmla="*/ 65982 w 204094"/>
                <a:gd name="connsiteY287" fmla="*/ 40005 h 253365"/>
                <a:gd name="connsiteX288" fmla="*/ 71697 w 204094"/>
                <a:gd name="connsiteY288" fmla="*/ 44768 h 253365"/>
                <a:gd name="connsiteX289" fmla="*/ 67887 w 204094"/>
                <a:gd name="connsiteY289" fmla="*/ 49530 h 253365"/>
                <a:gd name="connsiteX290" fmla="*/ 66935 w 204094"/>
                <a:gd name="connsiteY290" fmla="*/ 50483 h 253365"/>
                <a:gd name="connsiteX291" fmla="*/ 67887 w 204094"/>
                <a:gd name="connsiteY291" fmla="*/ 51435 h 253365"/>
                <a:gd name="connsiteX292" fmla="*/ 69792 w 204094"/>
                <a:gd name="connsiteY292" fmla="*/ 50483 h 253365"/>
                <a:gd name="connsiteX293" fmla="*/ 71697 w 204094"/>
                <a:gd name="connsiteY293" fmla="*/ 44768 h 253365"/>
                <a:gd name="connsiteX294" fmla="*/ 72650 w 204094"/>
                <a:gd name="connsiteY294" fmla="*/ 43815 h 253365"/>
                <a:gd name="connsiteX295" fmla="*/ 70745 w 204094"/>
                <a:gd name="connsiteY295" fmla="*/ 38100 h 253365"/>
                <a:gd name="connsiteX296" fmla="*/ 68840 w 204094"/>
                <a:gd name="connsiteY296" fmla="*/ 38100 h 253365"/>
                <a:gd name="connsiteX297" fmla="*/ 65982 w 204094"/>
                <a:gd name="connsiteY297" fmla="*/ 40005 h 253365"/>
                <a:gd name="connsiteX298" fmla="*/ 63125 w 204094"/>
                <a:gd name="connsiteY298" fmla="*/ 37147 h 253365"/>
                <a:gd name="connsiteX299" fmla="*/ 65982 w 204094"/>
                <a:gd name="connsiteY299" fmla="*/ 35243 h 253365"/>
                <a:gd name="connsiteX300" fmla="*/ 67887 w 204094"/>
                <a:gd name="connsiteY300" fmla="*/ 34290 h 253365"/>
                <a:gd name="connsiteX301" fmla="*/ 69792 w 204094"/>
                <a:gd name="connsiteY301" fmla="*/ 32385 h 253365"/>
                <a:gd name="connsiteX302" fmla="*/ 69792 w 204094"/>
                <a:gd name="connsiteY302" fmla="*/ 29528 h 253365"/>
                <a:gd name="connsiteX303" fmla="*/ 68840 w 204094"/>
                <a:gd name="connsiteY303" fmla="*/ 30480 h 253365"/>
                <a:gd name="connsiteX304" fmla="*/ 66935 w 204094"/>
                <a:gd name="connsiteY304" fmla="*/ 31433 h 253365"/>
                <a:gd name="connsiteX305" fmla="*/ 66935 w 204094"/>
                <a:gd name="connsiteY305" fmla="*/ 29528 h 253365"/>
                <a:gd name="connsiteX306" fmla="*/ 65982 w 204094"/>
                <a:gd name="connsiteY306" fmla="*/ 27622 h 253365"/>
                <a:gd name="connsiteX307" fmla="*/ 69792 w 204094"/>
                <a:gd name="connsiteY307" fmla="*/ 24765 h 253365"/>
                <a:gd name="connsiteX308" fmla="*/ 70745 w 204094"/>
                <a:gd name="connsiteY308" fmla="*/ 22860 h 253365"/>
                <a:gd name="connsiteX309" fmla="*/ 69792 w 204094"/>
                <a:gd name="connsiteY309" fmla="*/ 21908 h 253365"/>
                <a:gd name="connsiteX310" fmla="*/ 68840 w 204094"/>
                <a:gd name="connsiteY310" fmla="*/ 22860 h 253365"/>
                <a:gd name="connsiteX311" fmla="*/ 65030 w 204094"/>
                <a:gd name="connsiteY311" fmla="*/ 23813 h 253365"/>
                <a:gd name="connsiteX312" fmla="*/ 64077 w 204094"/>
                <a:gd name="connsiteY312" fmla="*/ 20003 h 253365"/>
                <a:gd name="connsiteX313" fmla="*/ 65982 w 204094"/>
                <a:gd name="connsiteY313" fmla="*/ 20955 h 253365"/>
                <a:gd name="connsiteX314" fmla="*/ 65982 w 204094"/>
                <a:gd name="connsiteY314" fmla="*/ 20003 h 253365"/>
                <a:gd name="connsiteX315" fmla="*/ 64077 w 204094"/>
                <a:gd name="connsiteY315" fmla="*/ 19050 h 253365"/>
                <a:gd name="connsiteX316" fmla="*/ 63125 w 204094"/>
                <a:gd name="connsiteY316" fmla="*/ 15240 h 253365"/>
                <a:gd name="connsiteX317" fmla="*/ 60267 w 204094"/>
                <a:gd name="connsiteY317" fmla="*/ 9525 h 253365"/>
                <a:gd name="connsiteX318" fmla="*/ 63125 w 204094"/>
                <a:gd name="connsiteY318" fmla="*/ 11430 h 253365"/>
                <a:gd name="connsiteX319" fmla="*/ 67887 w 204094"/>
                <a:gd name="connsiteY319" fmla="*/ 10478 h 253365"/>
                <a:gd name="connsiteX320" fmla="*/ 69792 w 204094"/>
                <a:gd name="connsiteY320" fmla="*/ 8572 h 253365"/>
                <a:gd name="connsiteX321" fmla="*/ 70745 w 204094"/>
                <a:gd name="connsiteY321" fmla="*/ 7620 h 253365"/>
                <a:gd name="connsiteX322" fmla="*/ 68840 w 204094"/>
                <a:gd name="connsiteY322" fmla="*/ 6668 h 253365"/>
                <a:gd name="connsiteX323" fmla="*/ 65982 w 204094"/>
                <a:gd name="connsiteY323" fmla="*/ 4763 h 253365"/>
                <a:gd name="connsiteX324" fmla="*/ 65982 w 204094"/>
                <a:gd name="connsiteY324" fmla="*/ 4763 h 253365"/>
                <a:gd name="connsiteX325" fmla="*/ 60267 w 204094"/>
                <a:gd name="connsiteY325" fmla="*/ 8572 h 253365"/>
                <a:gd name="connsiteX326" fmla="*/ 45980 w 204094"/>
                <a:gd name="connsiteY326" fmla="*/ 4763 h 253365"/>
                <a:gd name="connsiteX327" fmla="*/ 47885 w 204094"/>
                <a:gd name="connsiteY327" fmla="*/ 9525 h 253365"/>
                <a:gd name="connsiteX328" fmla="*/ 47885 w 204094"/>
                <a:gd name="connsiteY328" fmla="*/ 9525 h 253365"/>
                <a:gd name="connsiteX329" fmla="*/ 40265 w 204094"/>
                <a:gd name="connsiteY329" fmla="*/ 129540 h 253365"/>
                <a:gd name="connsiteX330" fmla="*/ 40265 w 204094"/>
                <a:gd name="connsiteY330" fmla="*/ 129540 h 253365"/>
                <a:gd name="connsiteX331" fmla="*/ 40265 w 204094"/>
                <a:gd name="connsiteY331" fmla="*/ 130493 h 253365"/>
                <a:gd name="connsiteX332" fmla="*/ 40265 w 204094"/>
                <a:gd name="connsiteY332" fmla="*/ 129540 h 253365"/>
                <a:gd name="connsiteX333" fmla="*/ 40265 w 204094"/>
                <a:gd name="connsiteY333" fmla="*/ 129540 h 253365"/>
                <a:gd name="connsiteX334" fmla="*/ 41217 w 204094"/>
                <a:gd name="connsiteY334" fmla="*/ 234315 h 253365"/>
                <a:gd name="connsiteX335" fmla="*/ 40265 w 204094"/>
                <a:gd name="connsiteY335" fmla="*/ 235268 h 253365"/>
                <a:gd name="connsiteX336" fmla="*/ 41217 w 204094"/>
                <a:gd name="connsiteY336" fmla="*/ 236220 h 253365"/>
                <a:gd name="connsiteX337" fmla="*/ 43122 w 204094"/>
                <a:gd name="connsiteY337" fmla="*/ 235268 h 253365"/>
                <a:gd name="connsiteX338" fmla="*/ 41217 w 204094"/>
                <a:gd name="connsiteY338" fmla="*/ 234315 h 253365"/>
                <a:gd name="connsiteX339" fmla="*/ 43122 w 204094"/>
                <a:gd name="connsiteY339" fmla="*/ 231458 h 253365"/>
                <a:gd name="connsiteX340" fmla="*/ 42170 w 204094"/>
                <a:gd name="connsiteY340" fmla="*/ 230505 h 253365"/>
                <a:gd name="connsiteX341" fmla="*/ 41217 w 204094"/>
                <a:gd name="connsiteY341" fmla="*/ 230505 h 253365"/>
                <a:gd name="connsiteX342" fmla="*/ 43122 w 204094"/>
                <a:gd name="connsiteY342" fmla="*/ 231458 h 253365"/>
                <a:gd name="connsiteX343" fmla="*/ 43122 w 204094"/>
                <a:gd name="connsiteY343" fmla="*/ 231458 h 253365"/>
                <a:gd name="connsiteX344" fmla="*/ 41217 w 204094"/>
                <a:gd name="connsiteY344" fmla="*/ 201930 h 253365"/>
                <a:gd name="connsiteX345" fmla="*/ 41217 w 204094"/>
                <a:gd name="connsiteY345" fmla="*/ 201930 h 253365"/>
                <a:gd name="connsiteX346" fmla="*/ 41217 w 204094"/>
                <a:gd name="connsiteY346" fmla="*/ 201930 h 253365"/>
                <a:gd name="connsiteX347" fmla="*/ 41217 w 204094"/>
                <a:gd name="connsiteY347" fmla="*/ 201930 h 253365"/>
                <a:gd name="connsiteX348" fmla="*/ 41217 w 204094"/>
                <a:gd name="connsiteY348" fmla="*/ 201930 h 253365"/>
                <a:gd name="connsiteX349" fmla="*/ 43122 w 204094"/>
                <a:gd name="connsiteY349" fmla="*/ 166688 h 253365"/>
                <a:gd name="connsiteX350" fmla="*/ 43122 w 204094"/>
                <a:gd name="connsiteY350" fmla="*/ 165735 h 253365"/>
                <a:gd name="connsiteX351" fmla="*/ 41217 w 204094"/>
                <a:gd name="connsiteY351" fmla="*/ 167640 h 253365"/>
                <a:gd name="connsiteX352" fmla="*/ 42170 w 204094"/>
                <a:gd name="connsiteY352" fmla="*/ 168593 h 253365"/>
                <a:gd name="connsiteX353" fmla="*/ 43122 w 204094"/>
                <a:gd name="connsiteY353" fmla="*/ 166688 h 253365"/>
                <a:gd name="connsiteX354" fmla="*/ 42170 w 204094"/>
                <a:gd name="connsiteY354" fmla="*/ 46672 h 253365"/>
                <a:gd name="connsiteX355" fmla="*/ 44075 w 204094"/>
                <a:gd name="connsiteY355" fmla="*/ 43815 h 253365"/>
                <a:gd name="connsiteX356" fmla="*/ 43122 w 204094"/>
                <a:gd name="connsiteY356" fmla="*/ 41910 h 253365"/>
                <a:gd name="connsiteX357" fmla="*/ 41217 w 204094"/>
                <a:gd name="connsiteY357" fmla="*/ 44768 h 253365"/>
                <a:gd name="connsiteX358" fmla="*/ 42170 w 204094"/>
                <a:gd name="connsiteY358" fmla="*/ 46672 h 253365"/>
                <a:gd name="connsiteX359" fmla="*/ 42170 w 204094"/>
                <a:gd name="connsiteY359" fmla="*/ 240983 h 253365"/>
                <a:gd name="connsiteX360" fmla="*/ 42170 w 204094"/>
                <a:gd name="connsiteY360" fmla="*/ 240983 h 253365"/>
                <a:gd name="connsiteX361" fmla="*/ 42170 w 204094"/>
                <a:gd name="connsiteY361" fmla="*/ 240983 h 253365"/>
                <a:gd name="connsiteX362" fmla="*/ 42170 w 204094"/>
                <a:gd name="connsiteY362" fmla="*/ 240983 h 253365"/>
                <a:gd name="connsiteX363" fmla="*/ 42170 w 204094"/>
                <a:gd name="connsiteY363" fmla="*/ 240983 h 253365"/>
                <a:gd name="connsiteX364" fmla="*/ 45027 w 204094"/>
                <a:gd name="connsiteY364" fmla="*/ 74295 h 253365"/>
                <a:gd name="connsiteX365" fmla="*/ 45027 w 204094"/>
                <a:gd name="connsiteY365" fmla="*/ 74295 h 253365"/>
                <a:gd name="connsiteX366" fmla="*/ 44075 w 204094"/>
                <a:gd name="connsiteY366" fmla="*/ 73343 h 253365"/>
                <a:gd name="connsiteX367" fmla="*/ 41217 w 204094"/>
                <a:gd name="connsiteY367" fmla="*/ 77153 h 253365"/>
                <a:gd name="connsiteX368" fmla="*/ 43122 w 204094"/>
                <a:gd name="connsiteY368" fmla="*/ 80010 h 253365"/>
                <a:gd name="connsiteX369" fmla="*/ 45027 w 204094"/>
                <a:gd name="connsiteY369" fmla="*/ 80963 h 253365"/>
                <a:gd name="connsiteX370" fmla="*/ 45980 w 204094"/>
                <a:gd name="connsiteY370" fmla="*/ 79058 h 253365"/>
                <a:gd name="connsiteX371" fmla="*/ 45980 w 204094"/>
                <a:gd name="connsiteY371" fmla="*/ 76200 h 253365"/>
                <a:gd name="connsiteX372" fmla="*/ 45027 w 204094"/>
                <a:gd name="connsiteY372" fmla="*/ 74295 h 253365"/>
                <a:gd name="connsiteX373" fmla="*/ 42170 w 204094"/>
                <a:gd name="connsiteY373" fmla="*/ 18097 h 253365"/>
                <a:gd name="connsiteX374" fmla="*/ 42170 w 204094"/>
                <a:gd name="connsiteY374" fmla="*/ 20003 h 253365"/>
                <a:gd name="connsiteX375" fmla="*/ 45027 w 204094"/>
                <a:gd name="connsiteY375" fmla="*/ 20955 h 253365"/>
                <a:gd name="connsiteX376" fmla="*/ 47885 w 204094"/>
                <a:gd name="connsiteY376" fmla="*/ 20955 h 253365"/>
                <a:gd name="connsiteX377" fmla="*/ 48837 w 204094"/>
                <a:gd name="connsiteY377" fmla="*/ 17145 h 253365"/>
                <a:gd name="connsiteX378" fmla="*/ 46932 w 204094"/>
                <a:gd name="connsiteY378" fmla="*/ 13335 h 253365"/>
                <a:gd name="connsiteX379" fmla="*/ 48837 w 204094"/>
                <a:gd name="connsiteY379" fmla="*/ 13335 h 253365"/>
                <a:gd name="connsiteX380" fmla="*/ 50742 w 204094"/>
                <a:gd name="connsiteY380" fmla="*/ 12383 h 253365"/>
                <a:gd name="connsiteX381" fmla="*/ 49790 w 204094"/>
                <a:gd name="connsiteY381" fmla="*/ 10478 h 253365"/>
                <a:gd name="connsiteX382" fmla="*/ 47885 w 204094"/>
                <a:gd name="connsiteY382" fmla="*/ 12383 h 253365"/>
                <a:gd name="connsiteX383" fmla="*/ 46932 w 204094"/>
                <a:gd name="connsiteY383" fmla="*/ 15240 h 253365"/>
                <a:gd name="connsiteX384" fmla="*/ 45980 w 204094"/>
                <a:gd name="connsiteY384" fmla="*/ 19050 h 253365"/>
                <a:gd name="connsiteX385" fmla="*/ 45027 w 204094"/>
                <a:gd name="connsiteY385" fmla="*/ 17145 h 253365"/>
                <a:gd name="connsiteX386" fmla="*/ 42170 w 204094"/>
                <a:gd name="connsiteY386" fmla="*/ 18097 h 253365"/>
                <a:gd name="connsiteX387" fmla="*/ 42170 w 204094"/>
                <a:gd name="connsiteY387" fmla="*/ 54293 h 253365"/>
                <a:gd name="connsiteX388" fmla="*/ 43122 w 204094"/>
                <a:gd name="connsiteY388" fmla="*/ 55245 h 253365"/>
                <a:gd name="connsiteX389" fmla="*/ 44075 w 204094"/>
                <a:gd name="connsiteY389" fmla="*/ 54293 h 253365"/>
                <a:gd name="connsiteX390" fmla="*/ 43122 w 204094"/>
                <a:gd name="connsiteY390" fmla="*/ 53340 h 253365"/>
                <a:gd name="connsiteX391" fmla="*/ 42170 w 204094"/>
                <a:gd name="connsiteY391" fmla="*/ 54293 h 253365"/>
                <a:gd name="connsiteX392" fmla="*/ 42170 w 204094"/>
                <a:gd name="connsiteY392" fmla="*/ 23813 h 253365"/>
                <a:gd name="connsiteX393" fmla="*/ 42170 w 204094"/>
                <a:gd name="connsiteY393" fmla="*/ 23813 h 253365"/>
                <a:gd name="connsiteX394" fmla="*/ 42170 w 204094"/>
                <a:gd name="connsiteY394" fmla="*/ 21908 h 253365"/>
                <a:gd name="connsiteX395" fmla="*/ 42170 w 204094"/>
                <a:gd name="connsiteY395" fmla="*/ 23813 h 253365"/>
                <a:gd name="connsiteX396" fmla="*/ 42170 w 204094"/>
                <a:gd name="connsiteY396" fmla="*/ 23813 h 253365"/>
                <a:gd name="connsiteX397" fmla="*/ 69792 w 204094"/>
                <a:gd name="connsiteY397" fmla="*/ 78105 h 253365"/>
                <a:gd name="connsiteX398" fmla="*/ 73602 w 204094"/>
                <a:gd name="connsiteY398" fmla="*/ 69533 h 253365"/>
                <a:gd name="connsiteX399" fmla="*/ 75507 w 204094"/>
                <a:gd name="connsiteY399" fmla="*/ 72390 h 253365"/>
                <a:gd name="connsiteX400" fmla="*/ 77412 w 204094"/>
                <a:gd name="connsiteY400" fmla="*/ 73343 h 253365"/>
                <a:gd name="connsiteX401" fmla="*/ 77412 w 204094"/>
                <a:gd name="connsiteY401" fmla="*/ 71438 h 253365"/>
                <a:gd name="connsiteX402" fmla="*/ 76460 w 204094"/>
                <a:gd name="connsiteY402" fmla="*/ 69533 h 253365"/>
                <a:gd name="connsiteX403" fmla="*/ 75507 w 204094"/>
                <a:gd name="connsiteY403" fmla="*/ 68580 h 253365"/>
                <a:gd name="connsiteX404" fmla="*/ 73602 w 204094"/>
                <a:gd name="connsiteY404" fmla="*/ 69533 h 253365"/>
                <a:gd name="connsiteX405" fmla="*/ 70745 w 204094"/>
                <a:gd name="connsiteY405" fmla="*/ 57150 h 253365"/>
                <a:gd name="connsiteX406" fmla="*/ 67887 w 204094"/>
                <a:gd name="connsiteY406" fmla="*/ 56197 h 253365"/>
                <a:gd name="connsiteX407" fmla="*/ 64077 w 204094"/>
                <a:gd name="connsiteY407" fmla="*/ 53340 h 253365"/>
                <a:gd name="connsiteX408" fmla="*/ 63125 w 204094"/>
                <a:gd name="connsiteY408" fmla="*/ 51435 h 253365"/>
                <a:gd name="connsiteX409" fmla="*/ 59315 w 204094"/>
                <a:gd name="connsiteY409" fmla="*/ 52388 h 253365"/>
                <a:gd name="connsiteX410" fmla="*/ 60267 w 204094"/>
                <a:gd name="connsiteY410" fmla="*/ 54293 h 253365"/>
                <a:gd name="connsiteX411" fmla="*/ 67887 w 204094"/>
                <a:gd name="connsiteY411" fmla="*/ 60008 h 253365"/>
                <a:gd name="connsiteX412" fmla="*/ 70745 w 204094"/>
                <a:gd name="connsiteY412" fmla="*/ 62865 h 253365"/>
                <a:gd name="connsiteX413" fmla="*/ 68840 w 204094"/>
                <a:gd name="connsiteY413" fmla="*/ 64770 h 253365"/>
                <a:gd name="connsiteX414" fmla="*/ 64077 w 204094"/>
                <a:gd name="connsiteY414" fmla="*/ 66675 h 253365"/>
                <a:gd name="connsiteX415" fmla="*/ 53600 w 204094"/>
                <a:gd name="connsiteY415" fmla="*/ 67628 h 253365"/>
                <a:gd name="connsiteX416" fmla="*/ 47885 w 204094"/>
                <a:gd name="connsiteY416" fmla="*/ 67628 h 253365"/>
                <a:gd name="connsiteX417" fmla="*/ 50742 w 204094"/>
                <a:gd name="connsiteY417" fmla="*/ 61913 h 253365"/>
                <a:gd name="connsiteX418" fmla="*/ 54552 w 204094"/>
                <a:gd name="connsiteY418" fmla="*/ 64770 h 253365"/>
                <a:gd name="connsiteX419" fmla="*/ 55505 w 204094"/>
                <a:gd name="connsiteY419" fmla="*/ 63818 h 253365"/>
                <a:gd name="connsiteX420" fmla="*/ 50742 w 204094"/>
                <a:gd name="connsiteY420" fmla="*/ 61913 h 253365"/>
                <a:gd name="connsiteX421" fmla="*/ 45027 w 204094"/>
                <a:gd name="connsiteY421" fmla="*/ 60008 h 253365"/>
                <a:gd name="connsiteX422" fmla="*/ 41217 w 204094"/>
                <a:gd name="connsiteY422" fmla="*/ 59055 h 253365"/>
                <a:gd name="connsiteX423" fmla="*/ 42170 w 204094"/>
                <a:gd name="connsiteY423" fmla="*/ 62865 h 253365"/>
                <a:gd name="connsiteX424" fmla="*/ 41217 w 204094"/>
                <a:gd name="connsiteY424" fmla="*/ 64770 h 253365"/>
                <a:gd name="connsiteX425" fmla="*/ 42170 w 204094"/>
                <a:gd name="connsiteY425" fmla="*/ 66675 h 253365"/>
                <a:gd name="connsiteX426" fmla="*/ 43122 w 204094"/>
                <a:gd name="connsiteY426" fmla="*/ 69533 h 253365"/>
                <a:gd name="connsiteX427" fmla="*/ 44075 w 204094"/>
                <a:gd name="connsiteY427" fmla="*/ 70485 h 253365"/>
                <a:gd name="connsiteX428" fmla="*/ 46932 w 204094"/>
                <a:gd name="connsiteY428" fmla="*/ 68580 h 253365"/>
                <a:gd name="connsiteX429" fmla="*/ 46932 w 204094"/>
                <a:gd name="connsiteY429" fmla="*/ 78105 h 253365"/>
                <a:gd name="connsiteX430" fmla="*/ 45980 w 204094"/>
                <a:gd name="connsiteY430" fmla="*/ 82868 h 253365"/>
                <a:gd name="connsiteX431" fmla="*/ 44075 w 204094"/>
                <a:gd name="connsiteY431" fmla="*/ 83820 h 253365"/>
                <a:gd name="connsiteX432" fmla="*/ 44075 w 204094"/>
                <a:gd name="connsiteY432" fmla="*/ 83820 h 253365"/>
                <a:gd name="connsiteX433" fmla="*/ 45027 w 204094"/>
                <a:gd name="connsiteY433" fmla="*/ 81915 h 253365"/>
                <a:gd name="connsiteX434" fmla="*/ 49790 w 204094"/>
                <a:gd name="connsiteY434" fmla="*/ 80963 h 253365"/>
                <a:gd name="connsiteX435" fmla="*/ 51695 w 204094"/>
                <a:gd name="connsiteY435" fmla="*/ 79058 h 253365"/>
                <a:gd name="connsiteX436" fmla="*/ 49790 w 204094"/>
                <a:gd name="connsiteY436" fmla="*/ 77153 h 253365"/>
                <a:gd name="connsiteX437" fmla="*/ 51695 w 204094"/>
                <a:gd name="connsiteY437" fmla="*/ 75247 h 253365"/>
                <a:gd name="connsiteX438" fmla="*/ 56457 w 204094"/>
                <a:gd name="connsiteY438" fmla="*/ 76200 h 253365"/>
                <a:gd name="connsiteX439" fmla="*/ 60267 w 204094"/>
                <a:gd name="connsiteY439" fmla="*/ 78105 h 253365"/>
                <a:gd name="connsiteX440" fmla="*/ 62172 w 204094"/>
                <a:gd name="connsiteY440" fmla="*/ 78105 h 253365"/>
                <a:gd name="connsiteX441" fmla="*/ 64077 w 204094"/>
                <a:gd name="connsiteY441" fmla="*/ 78105 h 253365"/>
                <a:gd name="connsiteX442" fmla="*/ 67887 w 204094"/>
                <a:gd name="connsiteY442" fmla="*/ 81915 h 253365"/>
                <a:gd name="connsiteX443" fmla="*/ 70745 w 204094"/>
                <a:gd name="connsiteY443" fmla="*/ 83820 h 253365"/>
                <a:gd name="connsiteX444" fmla="*/ 73602 w 204094"/>
                <a:gd name="connsiteY444" fmla="*/ 80010 h 253365"/>
                <a:gd name="connsiteX445" fmla="*/ 70745 w 204094"/>
                <a:gd name="connsiteY445" fmla="*/ 80963 h 253365"/>
                <a:gd name="connsiteX446" fmla="*/ 70745 w 204094"/>
                <a:gd name="connsiteY446" fmla="*/ 79058 h 253365"/>
                <a:gd name="connsiteX447" fmla="*/ 70745 w 204094"/>
                <a:gd name="connsiteY447" fmla="*/ 77153 h 253365"/>
                <a:gd name="connsiteX448" fmla="*/ 67887 w 204094"/>
                <a:gd name="connsiteY448" fmla="*/ 78105 h 253365"/>
                <a:gd name="connsiteX449" fmla="*/ 66935 w 204094"/>
                <a:gd name="connsiteY449" fmla="*/ 79058 h 253365"/>
                <a:gd name="connsiteX450" fmla="*/ 65982 w 204094"/>
                <a:gd name="connsiteY450" fmla="*/ 79058 h 253365"/>
                <a:gd name="connsiteX451" fmla="*/ 69792 w 204094"/>
                <a:gd name="connsiteY451" fmla="*/ 78105 h 253365"/>
                <a:gd name="connsiteX452" fmla="*/ 44075 w 204094"/>
                <a:gd name="connsiteY452" fmla="*/ 220028 h 253365"/>
                <a:gd name="connsiteX453" fmla="*/ 44075 w 204094"/>
                <a:gd name="connsiteY453" fmla="*/ 220028 h 253365"/>
                <a:gd name="connsiteX454" fmla="*/ 45027 w 204094"/>
                <a:gd name="connsiteY454" fmla="*/ 218122 h 253365"/>
                <a:gd name="connsiteX455" fmla="*/ 43122 w 204094"/>
                <a:gd name="connsiteY455" fmla="*/ 214313 h 253365"/>
                <a:gd name="connsiteX456" fmla="*/ 42170 w 204094"/>
                <a:gd name="connsiteY456" fmla="*/ 213360 h 253365"/>
                <a:gd name="connsiteX457" fmla="*/ 42170 w 204094"/>
                <a:gd name="connsiteY457" fmla="*/ 214313 h 253365"/>
                <a:gd name="connsiteX458" fmla="*/ 44075 w 204094"/>
                <a:gd name="connsiteY458" fmla="*/ 220028 h 253365"/>
                <a:gd name="connsiteX459" fmla="*/ 42170 w 204094"/>
                <a:gd name="connsiteY459" fmla="*/ 29528 h 253365"/>
                <a:gd name="connsiteX460" fmla="*/ 42170 w 204094"/>
                <a:gd name="connsiteY460" fmla="*/ 29528 h 253365"/>
                <a:gd name="connsiteX461" fmla="*/ 42170 w 204094"/>
                <a:gd name="connsiteY461" fmla="*/ 29528 h 253365"/>
                <a:gd name="connsiteX462" fmla="*/ 51695 w 204094"/>
                <a:gd name="connsiteY462" fmla="*/ 26670 h 253365"/>
                <a:gd name="connsiteX463" fmla="*/ 50742 w 204094"/>
                <a:gd name="connsiteY463" fmla="*/ 28575 h 253365"/>
                <a:gd name="connsiteX464" fmla="*/ 44075 w 204094"/>
                <a:gd name="connsiteY464" fmla="*/ 30480 h 253365"/>
                <a:gd name="connsiteX465" fmla="*/ 42170 w 204094"/>
                <a:gd name="connsiteY465" fmla="*/ 29528 h 253365"/>
                <a:gd name="connsiteX466" fmla="*/ 42170 w 204094"/>
                <a:gd name="connsiteY466" fmla="*/ 179070 h 253365"/>
                <a:gd name="connsiteX467" fmla="*/ 44075 w 204094"/>
                <a:gd name="connsiteY467" fmla="*/ 180975 h 253365"/>
                <a:gd name="connsiteX468" fmla="*/ 45027 w 204094"/>
                <a:gd name="connsiteY468" fmla="*/ 180022 h 253365"/>
                <a:gd name="connsiteX469" fmla="*/ 43122 w 204094"/>
                <a:gd name="connsiteY469" fmla="*/ 178118 h 253365"/>
                <a:gd name="connsiteX470" fmla="*/ 42170 w 204094"/>
                <a:gd name="connsiteY470" fmla="*/ 179070 h 253365"/>
                <a:gd name="connsiteX471" fmla="*/ 47885 w 204094"/>
                <a:gd name="connsiteY471" fmla="*/ 194310 h 253365"/>
                <a:gd name="connsiteX472" fmla="*/ 46932 w 204094"/>
                <a:gd name="connsiteY472" fmla="*/ 193358 h 253365"/>
                <a:gd name="connsiteX473" fmla="*/ 45980 w 204094"/>
                <a:gd name="connsiteY473" fmla="*/ 192405 h 253365"/>
                <a:gd name="connsiteX474" fmla="*/ 44075 w 204094"/>
                <a:gd name="connsiteY474" fmla="*/ 191453 h 253365"/>
                <a:gd name="connsiteX475" fmla="*/ 42170 w 204094"/>
                <a:gd name="connsiteY475" fmla="*/ 193358 h 253365"/>
                <a:gd name="connsiteX476" fmla="*/ 44075 w 204094"/>
                <a:gd name="connsiteY476" fmla="*/ 193358 h 253365"/>
                <a:gd name="connsiteX477" fmla="*/ 45027 w 204094"/>
                <a:gd name="connsiteY477" fmla="*/ 193358 h 253365"/>
                <a:gd name="connsiteX478" fmla="*/ 45027 w 204094"/>
                <a:gd name="connsiteY478" fmla="*/ 195263 h 253365"/>
                <a:gd name="connsiteX479" fmla="*/ 47885 w 204094"/>
                <a:gd name="connsiteY479" fmla="*/ 194310 h 253365"/>
                <a:gd name="connsiteX480" fmla="*/ 47885 w 204094"/>
                <a:gd name="connsiteY480" fmla="*/ 194310 h 253365"/>
                <a:gd name="connsiteX481" fmla="*/ 44075 w 204094"/>
                <a:gd name="connsiteY481" fmla="*/ 128588 h 253365"/>
                <a:gd name="connsiteX482" fmla="*/ 46932 w 204094"/>
                <a:gd name="connsiteY482" fmla="*/ 129540 h 253365"/>
                <a:gd name="connsiteX483" fmla="*/ 47885 w 204094"/>
                <a:gd name="connsiteY483" fmla="*/ 131445 h 253365"/>
                <a:gd name="connsiteX484" fmla="*/ 47885 w 204094"/>
                <a:gd name="connsiteY484" fmla="*/ 132397 h 253365"/>
                <a:gd name="connsiteX485" fmla="*/ 52647 w 204094"/>
                <a:gd name="connsiteY485" fmla="*/ 132397 h 253365"/>
                <a:gd name="connsiteX486" fmla="*/ 53600 w 204094"/>
                <a:gd name="connsiteY486" fmla="*/ 129540 h 253365"/>
                <a:gd name="connsiteX487" fmla="*/ 51695 w 204094"/>
                <a:gd name="connsiteY487" fmla="*/ 119063 h 253365"/>
                <a:gd name="connsiteX488" fmla="*/ 53600 w 204094"/>
                <a:gd name="connsiteY488" fmla="*/ 120968 h 253365"/>
                <a:gd name="connsiteX489" fmla="*/ 54552 w 204094"/>
                <a:gd name="connsiteY489" fmla="*/ 120015 h 253365"/>
                <a:gd name="connsiteX490" fmla="*/ 53600 w 204094"/>
                <a:gd name="connsiteY490" fmla="*/ 116205 h 253365"/>
                <a:gd name="connsiteX491" fmla="*/ 50742 w 204094"/>
                <a:gd name="connsiteY491" fmla="*/ 117158 h 253365"/>
                <a:gd name="connsiteX492" fmla="*/ 48837 w 204094"/>
                <a:gd name="connsiteY492" fmla="*/ 115253 h 253365"/>
                <a:gd name="connsiteX493" fmla="*/ 48837 w 204094"/>
                <a:gd name="connsiteY493" fmla="*/ 115253 h 253365"/>
                <a:gd name="connsiteX494" fmla="*/ 47885 w 204094"/>
                <a:gd name="connsiteY494" fmla="*/ 119063 h 253365"/>
                <a:gd name="connsiteX495" fmla="*/ 44075 w 204094"/>
                <a:gd name="connsiteY495" fmla="*/ 125730 h 253365"/>
                <a:gd name="connsiteX496" fmla="*/ 44075 w 204094"/>
                <a:gd name="connsiteY496" fmla="*/ 128588 h 253365"/>
                <a:gd name="connsiteX497" fmla="*/ 45027 w 204094"/>
                <a:gd name="connsiteY497" fmla="*/ 223838 h 253365"/>
                <a:gd name="connsiteX498" fmla="*/ 45027 w 204094"/>
                <a:gd name="connsiteY498" fmla="*/ 223838 h 253365"/>
                <a:gd name="connsiteX499" fmla="*/ 45027 w 204094"/>
                <a:gd name="connsiteY499" fmla="*/ 223838 h 253365"/>
                <a:gd name="connsiteX500" fmla="*/ 45027 w 204094"/>
                <a:gd name="connsiteY500" fmla="*/ 223838 h 253365"/>
                <a:gd name="connsiteX501" fmla="*/ 45027 w 204094"/>
                <a:gd name="connsiteY501" fmla="*/ 223838 h 253365"/>
                <a:gd name="connsiteX502" fmla="*/ 45980 w 204094"/>
                <a:gd name="connsiteY502" fmla="*/ 200978 h 253365"/>
                <a:gd name="connsiteX503" fmla="*/ 45980 w 204094"/>
                <a:gd name="connsiteY503" fmla="*/ 200978 h 253365"/>
                <a:gd name="connsiteX504" fmla="*/ 44075 w 204094"/>
                <a:gd name="connsiteY504" fmla="*/ 200978 h 253365"/>
                <a:gd name="connsiteX505" fmla="*/ 45980 w 204094"/>
                <a:gd name="connsiteY505" fmla="*/ 200978 h 253365"/>
                <a:gd name="connsiteX506" fmla="*/ 45980 w 204094"/>
                <a:gd name="connsiteY506" fmla="*/ 200978 h 253365"/>
                <a:gd name="connsiteX507" fmla="*/ 45980 w 204094"/>
                <a:gd name="connsiteY507" fmla="*/ 33338 h 253365"/>
                <a:gd name="connsiteX508" fmla="*/ 44075 w 204094"/>
                <a:gd name="connsiteY508" fmla="*/ 33338 h 253365"/>
                <a:gd name="connsiteX509" fmla="*/ 44075 w 204094"/>
                <a:gd name="connsiteY509" fmla="*/ 33338 h 253365"/>
                <a:gd name="connsiteX510" fmla="*/ 45027 w 204094"/>
                <a:gd name="connsiteY510" fmla="*/ 32385 h 253365"/>
                <a:gd name="connsiteX511" fmla="*/ 46932 w 204094"/>
                <a:gd name="connsiteY511" fmla="*/ 31433 h 253365"/>
                <a:gd name="connsiteX512" fmla="*/ 46932 w 204094"/>
                <a:gd name="connsiteY512" fmla="*/ 33338 h 253365"/>
                <a:gd name="connsiteX513" fmla="*/ 45980 w 204094"/>
                <a:gd name="connsiteY513" fmla="*/ 33338 h 253365"/>
                <a:gd name="connsiteX514" fmla="*/ 50742 w 204094"/>
                <a:gd name="connsiteY514" fmla="*/ 224790 h 253365"/>
                <a:gd name="connsiteX515" fmla="*/ 50742 w 204094"/>
                <a:gd name="connsiteY515" fmla="*/ 224790 h 253365"/>
                <a:gd name="connsiteX516" fmla="*/ 46932 w 204094"/>
                <a:gd name="connsiteY516" fmla="*/ 226695 h 253365"/>
                <a:gd name="connsiteX517" fmla="*/ 45027 w 204094"/>
                <a:gd name="connsiteY517" fmla="*/ 226695 h 253365"/>
                <a:gd name="connsiteX518" fmla="*/ 45027 w 204094"/>
                <a:gd name="connsiteY518" fmla="*/ 227647 h 253365"/>
                <a:gd name="connsiteX519" fmla="*/ 46932 w 204094"/>
                <a:gd name="connsiteY519" fmla="*/ 228600 h 253365"/>
                <a:gd name="connsiteX520" fmla="*/ 46932 w 204094"/>
                <a:gd name="connsiteY520" fmla="*/ 226695 h 253365"/>
                <a:gd name="connsiteX521" fmla="*/ 50742 w 204094"/>
                <a:gd name="connsiteY521" fmla="*/ 224790 h 253365"/>
                <a:gd name="connsiteX522" fmla="*/ 45027 w 204094"/>
                <a:gd name="connsiteY522" fmla="*/ 174308 h 253365"/>
                <a:gd name="connsiteX523" fmla="*/ 45027 w 204094"/>
                <a:gd name="connsiteY523" fmla="*/ 174308 h 253365"/>
                <a:gd name="connsiteX524" fmla="*/ 45980 w 204094"/>
                <a:gd name="connsiteY524" fmla="*/ 173355 h 253365"/>
                <a:gd name="connsiteX525" fmla="*/ 45027 w 204094"/>
                <a:gd name="connsiteY525" fmla="*/ 174308 h 253365"/>
                <a:gd name="connsiteX526" fmla="*/ 45980 w 204094"/>
                <a:gd name="connsiteY526" fmla="*/ 135255 h 253365"/>
                <a:gd name="connsiteX527" fmla="*/ 45980 w 204094"/>
                <a:gd name="connsiteY527" fmla="*/ 133350 h 253365"/>
                <a:gd name="connsiteX528" fmla="*/ 45980 w 204094"/>
                <a:gd name="connsiteY528" fmla="*/ 133350 h 253365"/>
                <a:gd name="connsiteX529" fmla="*/ 45980 w 204094"/>
                <a:gd name="connsiteY529" fmla="*/ 135255 h 253365"/>
                <a:gd name="connsiteX530" fmla="*/ 45027 w 204094"/>
                <a:gd name="connsiteY530" fmla="*/ 144780 h 253365"/>
                <a:gd name="connsiteX531" fmla="*/ 45027 w 204094"/>
                <a:gd name="connsiteY531" fmla="*/ 144780 h 253365"/>
                <a:gd name="connsiteX532" fmla="*/ 46932 w 204094"/>
                <a:gd name="connsiteY532" fmla="*/ 144780 h 253365"/>
                <a:gd name="connsiteX533" fmla="*/ 45027 w 204094"/>
                <a:gd name="connsiteY533" fmla="*/ 144780 h 253365"/>
                <a:gd name="connsiteX534" fmla="*/ 45027 w 204094"/>
                <a:gd name="connsiteY534" fmla="*/ 144780 h 253365"/>
                <a:gd name="connsiteX535" fmla="*/ 47885 w 204094"/>
                <a:gd name="connsiteY535" fmla="*/ 207645 h 253365"/>
                <a:gd name="connsiteX536" fmla="*/ 45980 w 204094"/>
                <a:gd name="connsiteY536" fmla="*/ 206693 h 253365"/>
                <a:gd name="connsiteX537" fmla="*/ 46932 w 204094"/>
                <a:gd name="connsiteY537" fmla="*/ 204788 h 253365"/>
                <a:gd name="connsiteX538" fmla="*/ 45980 w 204094"/>
                <a:gd name="connsiteY538" fmla="*/ 204788 h 253365"/>
                <a:gd name="connsiteX539" fmla="*/ 45980 w 204094"/>
                <a:gd name="connsiteY539" fmla="*/ 206693 h 253365"/>
                <a:gd name="connsiteX540" fmla="*/ 47885 w 204094"/>
                <a:gd name="connsiteY540" fmla="*/ 207645 h 253365"/>
                <a:gd name="connsiteX541" fmla="*/ 47885 w 204094"/>
                <a:gd name="connsiteY541" fmla="*/ 207645 h 253365"/>
                <a:gd name="connsiteX542" fmla="*/ 63125 w 204094"/>
                <a:gd name="connsiteY542" fmla="*/ 136208 h 253365"/>
                <a:gd name="connsiteX543" fmla="*/ 63125 w 204094"/>
                <a:gd name="connsiteY543" fmla="*/ 136208 h 253365"/>
                <a:gd name="connsiteX544" fmla="*/ 57410 w 204094"/>
                <a:gd name="connsiteY544" fmla="*/ 132397 h 253365"/>
                <a:gd name="connsiteX545" fmla="*/ 55505 w 204094"/>
                <a:gd name="connsiteY545" fmla="*/ 132397 h 253365"/>
                <a:gd name="connsiteX546" fmla="*/ 57410 w 204094"/>
                <a:gd name="connsiteY546" fmla="*/ 134303 h 253365"/>
                <a:gd name="connsiteX547" fmla="*/ 58362 w 204094"/>
                <a:gd name="connsiteY547" fmla="*/ 137160 h 253365"/>
                <a:gd name="connsiteX548" fmla="*/ 57410 w 204094"/>
                <a:gd name="connsiteY548" fmla="*/ 139065 h 253365"/>
                <a:gd name="connsiteX549" fmla="*/ 54552 w 204094"/>
                <a:gd name="connsiteY549" fmla="*/ 140970 h 253365"/>
                <a:gd name="connsiteX550" fmla="*/ 54552 w 204094"/>
                <a:gd name="connsiteY550" fmla="*/ 138113 h 253365"/>
                <a:gd name="connsiteX551" fmla="*/ 53600 w 204094"/>
                <a:gd name="connsiteY551" fmla="*/ 135255 h 253365"/>
                <a:gd name="connsiteX552" fmla="*/ 50742 w 204094"/>
                <a:gd name="connsiteY552" fmla="*/ 136208 h 253365"/>
                <a:gd name="connsiteX553" fmla="*/ 44075 w 204094"/>
                <a:gd name="connsiteY553" fmla="*/ 135255 h 253365"/>
                <a:gd name="connsiteX554" fmla="*/ 45027 w 204094"/>
                <a:gd name="connsiteY554" fmla="*/ 139065 h 253365"/>
                <a:gd name="connsiteX555" fmla="*/ 49790 w 204094"/>
                <a:gd name="connsiteY555" fmla="*/ 140970 h 253365"/>
                <a:gd name="connsiteX556" fmla="*/ 50742 w 204094"/>
                <a:gd name="connsiteY556" fmla="*/ 141922 h 253365"/>
                <a:gd name="connsiteX557" fmla="*/ 49790 w 204094"/>
                <a:gd name="connsiteY557" fmla="*/ 142875 h 253365"/>
                <a:gd name="connsiteX558" fmla="*/ 48837 w 204094"/>
                <a:gd name="connsiteY558" fmla="*/ 143828 h 253365"/>
                <a:gd name="connsiteX559" fmla="*/ 50742 w 204094"/>
                <a:gd name="connsiteY559" fmla="*/ 143828 h 253365"/>
                <a:gd name="connsiteX560" fmla="*/ 57410 w 204094"/>
                <a:gd name="connsiteY560" fmla="*/ 142875 h 253365"/>
                <a:gd name="connsiteX561" fmla="*/ 59315 w 204094"/>
                <a:gd name="connsiteY561" fmla="*/ 140970 h 253365"/>
                <a:gd name="connsiteX562" fmla="*/ 63125 w 204094"/>
                <a:gd name="connsiteY562" fmla="*/ 136208 h 253365"/>
                <a:gd name="connsiteX563" fmla="*/ 46932 w 204094"/>
                <a:gd name="connsiteY563" fmla="*/ 212408 h 253365"/>
                <a:gd name="connsiteX564" fmla="*/ 46932 w 204094"/>
                <a:gd name="connsiteY564" fmla="*/ 212408 h 253365"/>
                <a:gd name="connsiteX565" fmla="*/ 46932 w 204094"/>
                <a:gd name="connsiteY565" fmla="*/ 214313 h 253365"/>
                <a:gd name="connsiteX566" fmla="*/ 46932 w 204094"/>
                <a:gd name="connsiteY566" fmla="*/ 212408 h 253365"/>
                <a:gd name="connsiteX567" fmla="*/ 46932 w 204094"/>
                <a:gd name="connsiteY567" fmla="*/ 212408 h 253365"/>
                <a:gd name="connsiteX568" fmla="*/ 48837 w 204094"/>
                <a:gd name="connsiteY568" fmla="*/ 172403 h 253365"/>
                <a:gd name="connsiteX569" fmla="*/ 47885 w 204094"/>
                <a:gd name="connsiteY569" fmla="*/ 170497 h 253365"/>
                <a:gd name="connsiteX570" fmla="*/ 46932 w 204094"/>
                <a:gd name="connsiteY570" fmla="*/ 172403 h 253365"/>
                <a:gd name="connsiteX571" fmla="*/ 48837 w 204094"/>
                <a:gd name="connsiteY571" fmla="*/ 172403 h 253365"/>
                <a:gd name="connsiteX572" fmla="*/ 48837 w 204094"/>
                <a:gd name="connsiteY572" fmla="*/ 239078 h 253365"/>
                <a:gd name="connsiteX573" fmla="*/ 47885 w 204094"/>
                <a:gd name="connsiteY573" fmla="*/ 239078 h 253365"/>
                <a:gd name="connsiteX574" fmla="*/ 47885 w 204094"/>
                <a:gd name="connsiteY574" fmla="*/ 240030 h 253365"/>
                <a:gd name="connsiteX575" fmla="*/ 48837 w 204094"/>
                <a:gd name="connsiteY575" fmla="*/ 239078 h 253365"/>
                <a:gd name="connsiteX576" fmla="*/ 48837 w 204094"/>
                <a:gd name="connsiteY576" fmla="*/ 239078 h 253365"/>
                <a:gd name="connsiteX577" fmla="*/ 48837 w 204094"/>
                <a:gd name="connsiteY577" fmla="*/ 146685 h 253365"/>
                <a:gd name="connsiteX578" fmla="*/ 47885 w 204094"/>
                <a:gd name="connsiteY578" fmla="*/ 148590 h 253365"/>
                <a:gd name="connsiteX579" fmla="*/ 48837 w 204094"/>
                <a:gd name="connsiteY579" fmla="*/ 149543 h 253365"/>
                <a:gd name="connsiteX580" fmla="*/ 50742 w 204094"/>
                <a:gd name="connsiteY580" fmla="*/ 147638 h 253365"/>
                <a:gd name="connsiteX581" fmla="*/ 48837 w 204094"/>
                <a:gd name="connsiteY581" fmla="*/ 146685 h 253365"/>
                <a:gd name="connsiteX582" fmla="*/ 50742 w 204094"/>
                <a:gd name="connsiteY582" fmla="*/ 69533 h 253365"/>
                <a:gd name="connsiteX583" fmla="*/ 48837 w 204094"/>
                <a:gd name="connsiteY583" fmla="*/ 68580 h 253365"/>
                <a:gd name="connsiteX584" fmla="*/ 49790 w 204094"/>
                <a:gd name="connsiteY584" fmla="*/ 66675 h 253365"/>
                <a:gd name="connsiteX585" fmla="*/ 51695 w 204094"/>
                <a:gd name="connsiteY585" fmla="*/ 67628 h 253365"/>
                <a:gd name="connsiteX586" fmla="*/ 52647 w 204094"/>
                <a:gd name="connsiteY586" fmla="*/ 69533 h 253365"/>
                <a:gd name="connsiteX587" fmla="*/ 50742 w 204094"/>
                <a:gd name="connsiteY587" fmla="*/ 69533 h 253365"/>
                <a:gd name="connsiteX588" fmla="*/ 65030 w 204094"/>
                <a:gd name="connsiteY588" fmla="*/ 175260 h 253365"/>
                <a:gd name="connsiteX589" fmla="*/ 63125 w 204094"/>
                <a:gd name="connsiteY589" fmla="*/ 171450 h 253365"/>
                <a:gd name="connsiteX590" fmla="*/ 59315 w 204094"/>
                <a:gd name="connsiteY590" fmla="*/ 172403 h 253365"/>
                <a:gd name="connsiteX591" fmla="*/ 53600 w 204094"/>
                <a:gd name="connsiteY591" fmla="*/ 176213 h 253365"/>
                <a:gd name="connsiteX592" fmla="*/ 52647 w 204094"/>
                <a:gd name="connsiteY592" fmla="*/ 177165 h 253365"/>
                <a:gd name="connsiteX593" fmla="*/ 54552 w 204094"/>
                <a:gd name="connsiteY593" fmla="*/ 182880 h 253365"/>
                <a:gd name="connsiteX594" fmla="*/ 52647 w 204094"/>
                <a:gd name="connsiteY594" fmla="*/ 183833 h 253365"/>
                <a:gd name="connsiteX595" fmla="*/ 49790 w 204094"/>
                <a:gd name="connsiteY595" fmla="*/ 186690 h 253365"/>
                <a:gd name="connsiteX596" fmla="*/ 50742 w 204094"/>
                <a:gd name="connsiteY596" fmla="*/ 187643 h 253365"/>
                <a:gd name="connsiteX597" fmla="*/ 53600 w 204094"/>
                <a:gd name="connsiteY597" fmla="*/ 185738 h 253365"/>
                <a:gd name="connsiteX598" fmla="*/ 54552 w 204094"/>
                <a:gd name="connsiteY598" fmla="*/ 182880 h 253365"/>
                <a:gd name="connsiteX599" fmla="*/ 56457 w 204094"/>
                <a:gd name="connsiteY599" fmla="*/ 180975 h 253365"/>
                <a:gd name="connsiteX600" fmla="*/ 57410 w 204094"/>
                <a:gd name="connsiteY600" fmla="*/ 178118 h 253365"/>
                <a:gd name="connsiteX601" fmla="*/ 60267 w 204094"/>
                <a:gd name="connsiteY601" fmla="*/ 175260 h 253365"/>
                <a:gd name="connsiteX602" fmla="*/ 63125 w 204094"/>
                <a:gd name="connsiteY602" fmla="*/ 174308 h 253365"/>
                <a:gd name="connsiteX603" fmla="*/ 65030 w 204094"/>
                <a:gd name="connsiteY603" fmla="*/ 175260 h 253365"/>
                <a:gd name="connsiteX604" fmla="*/ 65982 w 204094"/>
                <a:gd name="connsiteY604" fmla="*/ 34290 h 253365"/>
                <a:gd name="connsiteX605" fmla="*/ 56457 w 204094"/>
                <a:gd name="connsiteY605" fmla="*/ 31433 h 253365"/>
                <a:gd name="connsiteX606" fmla="*/ 53600 w 204094"/>
                <a:gd name="connsiteY606" fmla="*/ 32385 h 253365"/>
                <a:gd name="connsiteX607" fmla="*/ 52647 w 204094"/>
                <a:gd name="connsiteY607" fmla="*/ 34290 h 253365"/>
                <a:gd name="connsiteX608" fmla="*/ 51695 w 204094"/>
                <a:gd name="connsiteY608" fmla="*/ 33338 h 253365"/>
                <a:gd name="connsiteX609" fmla="*/ 50742 w 204094"/>
                <a:gd name="connsiteY609" fmla="*/ 27622 h 253365"/>
                <a:gd name="connsiteX610" fmla="*/ 58362 w 204094"/>
                <a:gd name="connsiteY610" fmla="*/ 27622 h 253365"/>
                <a:gd name="connsiteX611" fmla="*/ 58362 w 204094"/>
                <a:gd name="connsiteY611" fmla="*/ 28575 h 253365"/>
                <a:gd name="connsiteX612" fmla="*/ 65982 w 204094"/>
                <a:gd name="connsiteY612" fmla="*/ 32385 h 253365"/>
                <a:gd name="connsiteX613" fmla="*/ 67887 w 204094"/>
                <a:gd name="connsiteY613" fmla="*/ 34290 h 253365"/>
                <a:gd name="connsiteX614" fmla="*/ 65982 w 204094"/>
                <a:gd name="connsiteY614" fmla="*/ 34290 h 253365"/>
                <a:gd name="connsiteX615" fmla="*/ 51695 w 204094"/>
                <a:gd name="connsiteY615" fmla="*/ 217170 h 253365"/>
                <a:gd name="connsiteX616" fmla="*/ 51695 w 204094"/>
                <a:gd name="connsiteY616" fmla="*/ 217170 h 253365"/>
                <a:gd name="connsiteX617" fmla="*/ 51695 w 204094"/>
                <a:gd name="connsiteY617" fmla="*/ 217170 h 253365"/>
                <a:gd name="connsiteX618" fmla="*/ 51695 w 204094"/>
                <a:gd name="connsiteY618" fmla="*/ 217170 h 253365"/>
                <a:gd name="connsiteX619" fmla="*/ 51695 w 204094"/>
                <a:gd name="connsiteY619" fmla="*/ 217170 h 253365"/>
                <a:gd name="connsiteX620" fmla="*/ 52647 w 204094"/>
                <a:gd name="connsiteY620" fmla="*/ 190500 h 253365"/>
                <a:gd name="connsiteX621" fmla="*/ 50742 w 204094"/>
                <a:gd name="connsiteY621" fmla="*/ 191453 h 253365"/>
                <a:gd name="connsiteX622" fmla="*/ 51695 w 204094"/>
                <a:gd name="connsiteY622" fmla="*/ 192405 h 253365"/>
                <a:gd name="connsiteX623" fmla="*/ 53600 w 204094"/>
                <a:gd name="connsiteY623" fmla="*/ 191453 h 253365"/>
                <a:gd name="connsiteX624" fmla="*/ 52647 w 204094"/>
                <a:gd name="connsiteY624" fmla="*/ 190500 h 253365"/>
                <a:gd name="connsiteX625" fmla="*/ 53600 w 204094"/>
                <a:gd name="connsiteY625" fmla="*/ 108585 h 253365"/>
                <a:gd name="connsiteX626" fmla="*/ 53600 w 204094"/>
                <a:gd name="connsiteY626" fmla="*/ 108585 h 253365"/>
                <a:gd name="connsiteX627" fmla="*/ 53600 w 204094"/>
                <a:gd name="connsiteY627" fmla="*/ 108585 h 253365"/>
                <a:gd name="connsiteX628" fmla="*/ 50742 w 204094"/>
                <a:gd name="connsiteY628" fmla="*/ 108585 h 253365"/>
                <a:gd name="connsiteX629" fmla="*/ 50742 w 204094"/>
                <a:gd name="connsiteY629" fmla="*/ 108585 h 253365"/>
                <a:gd name="connsiteX630" fmla="*/ 53600 w 204094"/>
                <a:gd name="connsiteY630" fmla="*/ 104775 h 253365"/>
                <a:gd name="connsiteX631" fmla="*/ 53600 w 204094"/>
                <a:gd name="connsiteY631" fmla="*/ 108585 h 253365"/>
                <a:gd name="connsiteX632" fmla="*/ 53600 w 204094"/>
                <a:gd name="connsiteY632" fmla="*/ 203835 h 253365"/>
                <a:gd name="connsiteX633" fmla="*/ 54552 w 204094"/>
                <a:gd name="connsiteY633" fmla="*/ 202883 h 253365"/>
                <a:gd name="connsiteX634" fmla="*/ 55505 w 204094"/>
                <a:gd name="connsiteY634" fmla="*/ 200978 h 253365"/>
                <a:gd name="connsiteX635" fmla="*/ 55505 w 204094"/>
                <a:gd name="connsiteY635" fmla="*/ 200025 h 253365"/>
                <a:gd name="connsiteX636" fmla="*/ 55505 w 204094"/>
                <a:gd name="connsiteY636" fmla="*/ 198120 h 253365"/>
                <a:gd name="connsiteX637" fmla="*/ 53600 w 204094"/>
                <a:gd name="connsiteY637" fmla="*/ 199072 h 253365"/>
                <a:gd name="connsiteX638" fmla="*/ 51695 w 204094"/>
                <a:gd name="connsiteY638" fmla="*/ 201930 h 253365"/>
                <a:gd name="connsiteX639" fmla="*/ 53600 w 204094"/>
                <a:gd name="connsiteY639" fmla="*/ 203835 h 253365"/>
                <a:gd name="connsiteX640" fmla="*/ 55505 w 204094"/>
                <a:gd name="connsiteY640" fmla="*/ 100965 h 253365"/>
                <a:gd name="connsiteX641" fmla="*/ 51695 w 204094"/>
                <a:gd name="connsiteY641" fmla="*/ 100013 h 253365"/>
                <a:gd name="connsiteX642" fmla="*/ 55505 w 204094"/>
                <a:gd name="connsiteY642" fmla="*/ 100965 h 253365"/>
                <a:gd name="connsiteX643" fmla="*/ 53600 w 204094"/>
                <a:gd name="connsiteY643" fmla="*/ 240983 h 253365"/>
                <a:gd name="connsiteX644" fmla="*/ 53600 w 204094"/>
                <a:gd name="connsiteY644" fmla="*/ 240983 h 253365"/>
                <a:gd name="connsiteX645" fmla="*/ 51695 w 204094"/>
                <a:gd name="connsiteY645" fmla="*/ 240983 h 253365"/>
                <a:gd name="connsiteX646" fmla="*/ 53600 w 204094"/>
                <a:gd name="connsiteY646" fmla="*/ 240983 h 253365"/>
                <a:gd name="connsiteX647" fmla="*/ 53600 w 204094"/>
                <a:gd name="connsiteY647" fmla="*/ 240983 h 253365"/>
                <a:gd name="connsiteX648" fmla="*/ 52647 w 204094"/>
                <a:gd name="connsiteY648" fmla="*/ 22860 h 253365"/>
                <a:gd name="connsiteX649" fmla="*/ 57410 w 204094"/>
                <a:gd name="connsiteY649" fmla="*/ 20003 h 253365"/>
                <a:gd name="connsiteX650" fmla="*/ 59315 w 204094"/>
                <a:gd name="connsiteY650" fmla="*/ 21908 h 253365"/>
                <a:gd name="connsiteX651" fmla="*/ 55505 w 204094"/>
                <a:gd name="connsiteY651" fmla="*/ 22860 h 253365"/>
                <a:gd name="connsiteX652" fmla="*/ 52647 w 204094"/>
                <a:gd name="connsiteY652" fmla="*/ 22860 h 253365"/>
                <a:gd name="connsiteX653" fmla="*/ 54552 w 204094"/>
                <a:gd name="connsiteY653" fmla="*/ 225743 h 253365"/>
                <a:gd name="connsiteX654" fmla="*/ 54552 w 204094"/>
                <a:gd name="connsiteY654" fmla="*/ 225743 h 253365"/>
                <a:gd name="connsiteX655" fmla="*/ 55505 w 204094"/>
                <a:gd name="connsiteY655" fmla="*/ 228600 h 253365"/>
                <a:gd name="connsiteX656" fmla="*/ 56457 w 204094"/>
                <a:gd name="connsiteY656" fmla="*/ 227647 h 253365"/>
                <a:gd name="connsiteX657" fmla="*/ 54552 w 204094"/>
                <a:gd name="connsiteY657" fmla="*/ 225743 h 253365"/>
                <a:gd name="connsiteX658" fmla="*/ 55505 w 204094"/>
                <a:gd name="connsiteY658" fmla="*/ 236220 h 253365"/>
                <a:gd name="connsiteX659" fmla="*/ 54552 w 204094"/>
                <a:gd name="connsiteY659" fmla="*/ 236220 h 253365"/>
                <a:gd name="connsiteX660" fmla="*/ 55505 w 204094"/>
                <a:gd name="connsiteY660" fmla="*/ 237172 h 253365"/>
                <a:gd name="connsiteX661" fmla="*/ 57410 w 204094"/>
                <a:gd name="connsiteY661" fmla="*/ 240983 h 253365"/>
                <a:gd name="connsiteX662" fmla="*/ 57410 w 204094"/>
                <a:gd name="connsiteY662" fmla="*/ 241935 h 253365"/>
                <a:gd name="connsiteX663" fmla="*/ 58362 w 204094"/>
                <a:gd name="connsiteY663" fmla="*/ 240983 h 253365"/>
                <a:gd name="connsiteX664" fmla="*/ 55505 w 204094"/>
                <a:gd name="connsiteY664" fmla="*/ 236220 h 253365"/>
                <a:gd name="connsiteX665" fmla="*/ 77412 w 204094"/>
                <a:gd name="connsiteY665" fmla="*/ 94297 h 253365"/>
                <a:gd name="connsiteX666" fmla="*/ 76460 w 204094"/>
                <a:gd name="connsiteY666" fmla="*/ 88583 h 253365"/>
                <a:gd name="connsiteX667" fmla="*/ 72650 w 204094"/>
                <a:gd name="connsiteY667" fmla="*/ 87630 h 253365"/>
                <a:gd name="connsiteX668" fmla="*/ 70745 w 204094"/>
                <a:gd name="connsiteY668" fmla="*/ 88583 h 253365"/>
                <a:gd name="connsiteX669" fmla="*/ 68840 w 204094"/>
                <a:gd name="connsiteY669" fmla="*/ 87630 h 253365"/>
                <a:gd name="connsiteX670" fmla="*/ 64077 w 204094"/>
                <a:gd name="connsiteY670" fmla="*/ 82868 h 253365"/>
                <a:gd name="connsiteX671" fmla="*/ 60267 w 204094"/>
                <a:gd name="connsiteY671" fmla="*/ 80963 h 253365"/>
                <a:gd name="connsiteX672" fmla="*/ 56457 w 204094"/>
                <a:gd name="connsiteY672" fmla="*/ 80010 h 253365"/>
                <a:gd name="connsiteX673" fmla="*/ 53600 w 204094"/>
                <a:gd name="connsiteY673" fmla="*/ 80010 h 253365"/>
                <a:gd name="connsiteX674" fmla="*/ 56457 w 204094"/>
                <a:gd name="connsiteY674" fmla="*/ 80010 h 253365"/>
                <a:gd name="connsiteX675" fmla="*/ 55505 w 204094"/>
                <a:gd name="connsiteY675" fmla="*/ 81915 h 253365"/>
                <a:gd name="connsiteX676" fmla="*/ 54552 w 204094"/>
                <a:gd name="connsiteY676" fmla="*/ 83820 h 253365"/>
                <a:gd name="connsiteX677" fmla="*/ 57410 w 204094"/>
                <a:gd name="connsiteY677" fmla="*/ 83820 h 253365"/>
                <a:gd name="connsiteX678" fmla="*/ 56457 w 204094"/>
                <a:gd name="connsiteY678" fmla="*/ 87630 h 253365"/>
                <a:gd name="connsiteX679" fmla="*/ 57410 w 204094"/>
                <a:gd name="connsiteY679" fmla="*/ 91440 h 253365"/>
                <a:gd name="connsiteX680" fmla="*/ 58362 w 204094"/>
                <a:gd name="connsiteY680" fmla="*/ 92393 h 253365"/>
                <a:gd name="connsiteX681" fmla="*/ 59315 w 204094"/>
                <a:gd name="connsiteY681" fmla="*/ 90488 h 253365"/>
                <a:gd name="connsiteX682" fmla="*/ 56457 w 204094"/>
                <a:gd name="connsiteY682" fmla="*/ 83820 h 253365"/>
                <a:gd name="connsiteX683" fmla="*/ 60267 w 204094"/>
                <a:gd name="connsiteY683" fmla="*/ 82868 h 253365"/>
                <a:gd name="connsiteX684" fmla="*/ 65030 w 204094"/>
                <a:gd name="connsiteY684" fmla="*/ 85725 h 253365"/>
                <a:gd name="connsiteX685" fmla="*/ 65982 w 204094"/>
                <a:gd name="connsiteY685" fmla="*/ 86678 h 253365"/>
                <a:gd name="connsiteX686" fmla="*/ 65030 w 204094"/>
                <a:gd name="connsiteY686" fmla="*/ 87630 h 253365"/>
                <a:gd name="connsiteX687" fmla="*/ 62172 w 204094"/>
                <a:gd name="connsiteY687" fmla="*/ 87630 h 253365"/>
                <a:gd name="connsiteX688" fmla="*/ 62172 w 204094"/>
                <a:gd name="connsiteY688" fmla="*/ 91440 h 253365"/>
                <a:gd name="connsiteX689" fmla="*/ 64077 w 204094"/>
                <a:gd name="connsiteY689" fmla="*/ 95250 h 253365"/>
                <a:gd name="connsiteX690" fmla="*/ 64077 w 204094"/>
                <a:gd name="connsiteY690" fmla="*/ 95250 h 253365"/>
                <a:gd name="connsiteX691" fmla="*/ 65030 w 204094"/>
                <a:gd name="connsiteY691" fmla="*/ 91440 h 253365"/>
                <a:gd name="connsiteX692" fmla="*/ 65030 w 204094"/>
                <a:gd name="connsiteY692" fmla="*/ 89535 h 253365"/>
                <a:gd name="connsiteX693" fmla="*/ 66935 w 204094"/>
                <a:gd name="connsiteY693" fmla="*/ 89535 h 253365"/>
                <a:gd name="connsiteX694" fmla="*/ 67887 w 204094"/>
                <a:gd name="connsiteY694" fmla="*/ 91440 h 253365"/>
                <a:gd name="connsiteX695" fmla="*/ 67887 w 204094"/>
                <a:gd name="connsiteY695" fmla="*/ 100013 h 253365"/>
                <a:gd name="connsiteX696" fmla="*/ 68840 w 204094"/>
                <a:gd name="connsiteY696" fmla="*/ 101918 h 253365"/>
                <a:gd name="connsiteX697" fmla="*/ 70745 w 204094"/>
                <a:gd name="connsiteY697" fmla="*/ 100965 h 253365"/>
                <a:gd name="connsiteX698" fmla="*/ 70745 w 204094"/>
                <a:gd name="connsiteY698" fmla="*/ 98108 h 253365"/>
                <a:gd name="connsiteX699" fmla="*/ 70745 w 204094"/>
                <a:gd name="connsiteY699" fmla="*/ 93345 h 253365"/>
                <a:gd name="connsiteX700" fmla="*/ 75507 w 204094"/>
                <a:gd name="connsiteY700" fmla="*/ 94297 h 253365"/>
                <a:gd name="connsiteX701" fmla="*/ 77412 w 204094"/>
                <a:gd name="connsiteY701" fmla="*/ 94297 h 253365"/>
                <a:gd name="connsiteX702" fmla="*/ 57410 w 204094"/>
                <a:gd name="connsiteY702" fmla="*/ 71438 h 253365"/>
                <a:gd name="connsiteX703" fmla="*/ 55505 w 204094"/>
                <a:gd name="connsiteY703" fmla="*/ 74295 h 253365"/>
                <a:gd name="connsiteX704" fmla="*/ 54552 w 204094"/>
                <a:gd name="connsiteY704" fmla="*/ 73343 h 253365"/>
                <a:gd name="connsiteX705" fmla="*/ 55505 w 204094"/>
                <a:gd name="connsiteY705" fmla="*/ 70485 h 253365"/>
                <a:gd name="connsiteX706" fmla="*/ 57410 w 204094"/>
                <a:gd name="connsiteY706" fmla="*/ 71438 h 253365"/>
                <a:gd name="connsiteX707" fmla="*/ 54552 w 204094"/>
                <a:gd name="connsiteY707" fmla="*/ 57150 h 253365"/>
                <a:gd name="connsiteX708" fmla="*/ 54552 w 204094"/>
                <a:gd name="connsiteY708" fmla="*/ 58103 h 253365"/>
                <a:gd name="connsiteX709" fmla="*/ 56457 w 204094"/>
                <a:gd name="connsiteY709" fmla="*/ 59055 h 253365"/>
                <a:gd name="connsiteX710" fmla="*/ 58362 w 204094"/>
                <a:gd name="connsiteY710" fmla="*/ 60008 h 253365"/>
                <a:gd name="connsiteX711" fmla="*/ 58362 w 204094"/>
                <a:gd name="connsiteY711" fmla="*/ 57150 h 253365"/>
                <a:gd name="connsiteX712" fmla="*/ 56457 w 204094"/>
                <a:gd name="connsiteY712" fmla="*/ 56197 h 253365"/>
                <a:gd name="connsiteX713" fmla="*/ 54552 w 204094"/>
                <a:gd name="connsiteY713" fmla="*/ 57150 h 253365"/>
                <a:gd name="connsiteX714" fmla="*/ 55505 w 204094"/>
                <a:gd name="connsiteY714" fmla="*/ 53340 h 253365"/>
                <a:gd name="connsiteX715" fmla="*/ 56457 w 204094"/>
                <a:gd name="connsiteY715" fmla="*/ 51435 h 253365"/>
                <a:gd name="connsiteX716" fmla="*/ 56457 w 204094"/>
                <a:gd name="connsiteY716" fmla="*/ 50483 h 253365"/>
                <a:gd name="connsiteX717" fmla="*/ 55505 w 204094"/>
                <a:gd name="connsiteY717" fmla="*/ 53340 h 253365"/>
                <a:gd name="connsiteX718" fmla="*/ 55505 w 204094"/>
                <a:gd name="connsiteY718" fmla="*/ 53340 h 253365"/>
                <a:gd name="connsiteX719" fmla="*/ 57410 w 204094"/>
                <a:gd name="connsiteY719" fmla="*/ 211455 h 253365"/>
                <a:gd name="connsiteX720" fmla="*/ 55505 w 204094"/>
                <a:gd name="connsiteY720" fmla="*/ 210503 h 253365"/>
                <a:gd name="connsiteX721" fmla="*/ 54552 w 204094"/>
                <a:gd name="connsiteY721" fmla="*/ 211455 h 253365"/>
                <a:gd name="connsiteX722" fmla="*/ 55505 w 204094"/>
                <a:gd name="connsiteY722" fmla="*/ 212408 h 253365"/>
                <a:gd name="connsiteX723" fmla="*/ 57410 w 204094"/>
                <a:gd name="connsiteY723" fmla="*/ 211455 h 253365"/>
                <a:gd name="connsiteX724" fmla="*/ 58362 w 204094"/>
                <a:gd name="connsiteY724" fmla="*/ 98108 h 253365"/>
                <a:gd name="connsiteX725" fmla="*/ 63125 w 204094"/>
                <a:gd name="connsiteY725" fmla="*/ 98108 h 253365"/>
                <a:gd name="connsiteX726" fmla="*/ 63125 w 204094"/>
                <a:gd name="connsiteY726" fmla="*/ 96203 h 253365"/>
                <a:gd name="connsiteX727" fmla="*/ 58362 w 204094"/>
                <a:gd name="connsiteY727" fmla="*/ 96203 h 253365"/>
                <a:gd name="connsiteX728" fmla="*/ 58362 w 204094"/>
                <a:gd name="connsiteY728" fmla="*/ 98108 h 253365"/>
                <a:gd name="connsiteX729" fmla="*/ 60267 w 204094"/>
                <a:gd name="connsiteY729" fmla="*/ 128588 h 253365"/>
                <a:gd name="connsiteX730" fmla="*/ 60267 w 204094"/>
                <a:gd name="connsiteY730" fmla="*/ 128588 h 253365"/>
                <a:gd name="connsiteX731" fmla="*/ 58362 w 204094"/>
                <a:gd name="connsiteY731" fmla="*/ 129540 h 253365"/>
                <a:gd name="connsiteX732" fmla="*/ 59315 w 204094"/>
                <a:gd name="connsiteY732" fmla="*/ 130493 h 253365"/>
                <a:gd name="connsiteX733" fmla="*/ 60267 w 204094"/>
                <a:gd name="connsiteY733" fmla="*/ 128588 h 253365"/>
                <a:gd name="connsiteX734" fmla="*/ 58362 w 204094"/>
                <a:gd name="connsiteY734" fmla="*/ 28575 h 253365"/>
                <a:gd name="connsiteX735" fmla="*/ 62172 w 204094"/>
                <a:gd name="connsiteY735" fmla="*/ 25718 h 253365"/>
                <a:gd name="connsiteX736" fmla="*/ 62172 w 204094"/>
                <a:gd name="connsiteY736" fmla="*/ 26670 h 253365"/>
                <a:gd name="connsiteX737" fmla="*/ 58362 w 204094"/>
                <a:gd name="connsiteY737" fmla="*/ 28575 h 253365"/>
                <a:gd name="connsiteX738" fmla="*/ 61220 w 204094"/>
                <a:gd name="connsiteY738" fmla="*/ 56197 h 253365"/>
                <a:gd name="connsiteX739" fmla="*/ 59315 w 204094"/>
                <a:gd name="connsiteY739" fmla="*/ 56197 h 253365"/>
                <a:gd name="connsiteX740" fmla="*/ 58362 w 204094"/>
                <a:gd name="connsiteY740" fmla="*/ 57150 h 253365"/>
                <a:gd name="connsiteX741" fmla="*/ 59315 w 204094"/>
                <a:gd name="connsiteY741" fmla="*/ 57150 h 253365"/>
                <a:gd name="connsiteX742" fmla="*/ 61220 w 204094"/>
                <a:gd name="connsiteY742" fmla="*/ 56197 h 253365"/>
                <a:gd name="connsiteX743" fmla="*/ 61220 w 204094"/>
                <a:gd name="connsiteY743" fmla="*/ 56197 h 253365"/>
                <a:gd name="connsiteX744" fmla="*/ 59315 w 204094"/>
                <a:gd name="connsiteY744" fmla="*/ 218122 h 253365"/>
                <a:gd name="connsiteX745" fmla="*/ 59315 w 204094"/>
                <a:gd name="connsiteY745" fmla="*/ 218122 h 253365"/>
                <a:gd name="connsiteX746" fmla="*/ 59315 w 204094"/>
                <a:gd name="connsiteY746" fmla="*/ 218122 h 253365"/>
                <a:gd name="connsiteX747" fmla="*/ 59315 w 204094"/>
                <a:gd name="connsiteY747" fmla="*/ 218122 h 253365"/>
                <a:gd name="connsiteX748" fmla="*/ 59315 w 204094"/>
                <a:gd name="connsiteY748" fmla="*/ 218122 h 253365"/>
                <a:gd name="connsiteX749" fmla="*/ 63125 w 204094"/>
                <a:gd name="connsiteY749" fmla="*/ 227647 h 253365"/>
                <a:gd name="connsiteX750" fmla="*/ 61220 w 204094"/>
                <a:gd name="connsiteY750" fmla="*/ 225743 h 253365"/>
                <a:gd name="connsiteX751" fmla="*/ 59315 w 204094"/>
                <a:gd name="connsiteY751" fmla="*/ 228600 h 253365"/>
                <a:gd name="connsiteX752" fmla="*/ 61220 w 204094"/>
                <a:gd name="connsiteY752" fmla="*/ 229553 h 253365"/>
                <a:gd name="connsiteX753" fmla="*/ 63125 w 204094"/>
                <a:gd name="connsiteY753" fmla="*/ 227647 h 253365"/>
                <a:gd name="connsiteX754" fmla="*/ 66935 w 204094"/>
                <a:gd name="connsiteY754" fmla="*/ 72390 h 253365"/>
                <a:gd name="connsiteX755" fmla="*/ 61220 w 204094"/>
                <a:gd name="connsiteY755" fmla="*/ 76200 h 253365"/>
                <a:gd name="connsiteX756" fmla="*/ 59315 w 204094"/>
                <a:gd name="connsiteY756" fmla="*/ 73343 h 253365"/>
                <a:gd name="connsiteX757" fmla="*/ 62172 w 204094"/>
                <a:gd name="connsiteY757" fmla="*/ 71438 h 253365"/>
                <a:gd name="connsiteX758" fmla="*/ 66935 w 204094"/>
                <a:gd name="connsiteY758" fmla="*/ 72390 h 253365"/>
                <a:gd name="connsiteX759" fmla="*/ 60267 w 204094"/>
                <a:gd name="connsiteY759" fmla="*/ 62865 h 253365"/>
                <a:gd name="connsiteX760" fmla="*/ 59315 w 204094"/>
                <a:gd name="connsiteY760" fmla="*/ 65722 h 253365"/>
                <a:gd name="connsiteX761" fmla="*/ 61220 w 204094"/>
                <a:gd name="connsiteY761" fmla="*/ 64770 h 253365"/>
                <a:gd name="connsiteX762" fmla="*/ 64077 w 204094"/>
                <a:gd name="connsiteY762" fmla="*/ 61913 h 253365"/>
                <a:gd name="connsiteX763" fmla="*/ 65030 w 204094"/>
                <a:gd name="connsiteY763" fmla="*/ 60960 h 253365"/>
                <a:gd name="connsiteX764" fmla="*/ 64077 w 204094"/>
                <a:gd name="connsiteY764" fmla="*/ 60008 h 253365"/>
                <a:gd name="connsiteX765" fmla="*/ 60267 w 204094"/>
                <a:gd name="connsiteY765" fmla="*/ 62865 h 253365"/>
                <a:gd name="connsiteX766" fmla="*/ 61220 w 204094"/>
                <a:gd name="connsiteY766" fmla="*/ 10478 h 253365"/>
                <a:gd name="connsiteX767" fmla="*/ 64077 w 204094"/>
                <a:gd name="connsiteY767" fmla="*/ 11430 h 253365"/>
                <a:gd name="connsiteX768" fmla="*/ 65982 w 204094"/>
                <a:gd name="connsiteY768" fmla="*/ 11430 h 253365"/>
                <a:gd name="connsiteX769" fmla="*/ 63125 w 204094"/>
                <a:gd name="connsiteY769" fmla="*/ 9525 h 253365"/>
                <a:gd name="connsiteX770" fmla="*/ 61220 w 204094"/>
                <a:gd name="connsiteY770" fmla="*/ 10478 h 253365"/>
                <a:gd name="connsiteX771" fmla="*/ 61220 w 204094"/>
                <a:gd name="connsiteY771" fmla="*/ 163830 h 253365"/>
                <a:gd name="connsiteX772" fmla="*/ 63125 w 204094"/>
                <a:gd name="connsiteY772" fmla="*/ 160020 h 253365"/>
                <a:gd name="connsiteX773" fmla="*/ 64077 w 204094"/>
                <a:gd name="connsiteY773" fmla="*/ 160972 h 253365"/>
                <a:gd name="connsiteX774" fmla="*/ 61220 w 204094"/>
                <a:gd name="connsiteY774" fmla="*/ 163830 h 253365"/>
                <a:gd name="connsiteX775" fmla="*/ 63125 w 204094"/>
                <a:gd name="connsiteY775" fmla="*/ 213360 h 253365"/>
                <a:gd name="connsiteX776" fmla="*/ 61220 w 204094"/>
                <a:gd name="connsiteY776" fmla="*/ 214313 h 253365"/>
                <a:gd name="connsiteX777" fmla="*/ 62172 w 204094"/>
                <a:gd name="connsiteY777" fmla="*/ 215265 h 253365"/>
                <a:gd name="connsiteX778" fmla="*/ 64077 w 204094"/>
                <a:gd name="connsiteY778" fmla="*/ 214313 h 253365"/>
                <a:gd name="connsiteX779" fmla="*/ 63125 w 204094"/>
                <a:gd name="connsiteY779" fmla="*/ 213360 h 253365"/>
                <a:gd name="connsiteX780" fmla="*/ 62172 w 204094"/>
                <a:gd name="connsiteY780" fmla="*/ 139065 h 253365"/>
                <a:gd name="connsiteX781" fmla="*/ 62172 w 204094"/>
                <a:gd name="connsiteY781" fmla="*/ 139065 h 253365"/>
                <a:gd name="connsiteX782" fmla="*/ 64077 w 204094"/>
                <a:gd name="connsiteY782" fmla="*/ 139065 h 253365"/>
                <a:gd name="connsiteX783" fmla="*/ 62172 w 204094"/>
                <a:gd name="connsiteY783" fmla="*/ 139065 h 253365"/>
                <a:gd name="connsiteX784" fmla="*/ 62172 w 204094"/>
                <a:gd name="connsiteY784" fmla="*/ 139065 h 253365"/>
                <a:gd name="connsiteX785" fmla="*/ 64077 w 204094"/>
                <a:gd name="connsiteY785" fmla="*/ 128588 h 253365"/>
                <a:gd name="connsiteX786" fmla="*/ 66935 w 204094"/>
                <a:gd name="connsiteY786" fmla="*/ 126683 h 253365"/>
                <a:gd name="connsiteX787" fmla="*/ 65030 w 204094"/>
                <a:gd name="connsiteY787" fmla="*/ 124778 h 253365"/>
                <a:gd name="connsiteX788" fmla="*/ 63125 w 204094"/>
                <a:gd name="connsiteY788" fmla="*/ 126683 h 253365"/>
                <a:gd name="connsiteX789" fmla="*/ 64077 w 204094"/>
                <a:gd name="connsiteY789" fmla="*/ 128588 h 253365"/>
                <a:gd name="connsiteX790" fmla="*/ 76460 w 204094"/>
                <a:gd name="connsiteY790" fmla="*/ 237172 h 253365"/>
                <a:gd name="connsiteX791" fmla="*/ 72650 w 204094"/>
                <a:gd name="connsiteY791" fmla="*/ 236220 h 253365"/>
                <a:gd name="connsiteX792" fmla="*/ 70745 w 204094"/>
                <a:gd name="connsiteY792" fmla="*/ 236220 h 253365"/>
                <a:gd name="connsiteX793" fmla="*/ 65982 w 204094"/>
                <a:gd name="connsiteY793" fmla="*/ 237172 h 253365"/>
                <a:gd name="connsiteX794" fmla="*/ 64077 w 204094"/>
                <a:gd name="connsiteY794" fmla="*/ 233363 h 253365"/>
                <a:gd name="connsiteX795" fmla="*/ 62172 w 204094"/>
                <a:gd name="connsiteY795" fmla="*/ 232410 h 253365"/>
                <a:gd name="connsiteX796" fmla="*/ 61220 w 204094"/>
                <a:gd name="connsiteY796" fmla="*/ 234315 h 253365"/>
                <a:gd name="connsiteX797" fmla="*/ 65982 w 204094"/>
                <a:gd name="connsiteY797" fmla="*/ 240030 h 253365"/>
                <a:gd name="connsiteX798" fmla="*/ 67887 w 204094"/>
                <a:gd name="connsiteY798" fmla="*/ 240030 h 253365"/>
                <a:gd name="connsiteX799" fmla="*/ 71697 w 204094"/>
                <a:gd name="connsiteY799" fmla="*/ 239078 h 253365"/>
                <a:gd name="connsiteX800" fmla="*/ 76460 w 204094"/>
                <a:gd name="connsiteY800" fmla="*/ 237172 h 253365"/>
                <a:gd name="connsiteX801" fmla="*/ 66935 w 204094"/>
                <a:gd name="connsiteY801" fmla="*/ 116205 h 253365"/>
                <a:gd name="connsiteX802" fmla="*/ 65030 w 204094"/>
                <a:gd name="connsiteY802" fmla="*/ 116205 h 253365"/>
                <a:gd name="connsiteX803" fmla="*/ 64077 w 204094"/>
                <a:gd name="connsiteY803" fmla="*/ 117158 h 253365"/>
                <a:gd name="connsiteX804" fmla="*/ 65982 w 204094"/>
                <a:gd name="connsiteY804" fmla="*/ 118110 h 253365"/>
                <a:gd name="connsiteX805" fmla="*/ 67887 w 204094"/>
                <a:gd name="connsiteY805" fmla="*/ 117158 h 253365"/>
                <a:gd name="connsiteX806" fmla="*/ 69792 w 204094"/>
                <a:gd name="connsiteY806" fmla="*/ 114300 h 253365"/>
                <a:gd name="connsiteX807" fmla="*/ 66935 w 204094"/>
                <a:gd name="connsiteY807" fmla="*/ 116205 h 253365"/>
                <a:gd name="connsiteX808" fmla="*/ 66935 w 204094"/>
                <a:gd name="connsiteY808" fmla="*/ 28575 h 253365"/>
                <a:gd name="connsiteX809" fmla="*/ 67887 w 204094"/>
                <a:gd name="connsiteY809" fmla="*/ 29528 h 253365"/>
                <a:gd name="connsiteX810" fmla="*/ 66935 w 204094"/>
                <a:gd name="connsiteY810" fmla="*/ 28575 h 253365"/>
                <a:gd name="connsiteX811" fmla="*/ 65030 w 204094"/>
                <a:gd name="connsiteY811" fmla="*/ 28575 h 253365"/>
                <a:gd name="connsiteX812" fmla="*/ 65030 w 204094"/>
                <a:gd name="connsiteY812" fmla="*/ 27622 h 253365"/>
                <a:gd name="connsiteX813" fmla="*/ 66935 w 204094"/>
                <a:gd name="connsiteY813" fmla="*/ 28575 h 253365"/>
                <a:gd name="connsiteX814" fmla="*/ 69792 w 204094"/>
                <a:gd name="connsiteY814" fmla="*/ 75247 h 253365"/>
                <a:gd name="connsiteX815" fmla="*/ 69792 w 204094"/>
                <a:gd name="connsiteY815" fmla="*/ 75247 h 253365"/>
                <a:gd name="connsiteX816" fmla="*/ 67887 w 204094"/>
                <a:gd name="connsiteY816" fmla="*/ 75247 h 253365"/>
                <a:gd name="connsiteX817" fmla="*/ 66935 w 204094"/>
                <a:gd name="connsiteY817" fmla="*/ 72390 h 253365"/>
                <a:gd name="connsiteX818" fmla="*/ 65982 w 204094"/>
                <a:gd name="connsiteY818" fmla="*/ 68580 h 253365"/>
                <a:gd name="connsiteX819" fmla="*/ 68840 w 204094"/>
                <a:gd name="connsiteY819" fmla="*/ 69533 h 253365"/>
                <a:gd name="connsiteX820" fmla="*/ 69792 w 204094"/>
                <a:gd name="connsiteY820" fmla="*/ 75247 h 253365"/>
                <a:gd name="connsiteX821" fmla="*/ 65982 w 204094"/>
                <a:gd name="connsiteY821" fmla="*/ 195263 h 253365"/>
                <a:gd name="connsiteX822" fmla="*/ 66935 w 204094"/>
                <a:gd name="connsiteY822" fmla="*/ 196215 h 253365"/>
                <a:gd name="connsiteX823" fmla="*/ 66935 w 204094"/>
                <a:gd name="connsiteY823" fmla="*/ 194310 h 253365"/>
                <a:gd name="connsiteX824" fmla="*/ 67887 w 204094"/>
                <a:gd name="connsiteY824" fmla="*/ 193358 h 253365"/>
                <a:gd name="connsiteX825" fmla="*/ 67887 w 204094"/>
                <a:gd name="connsiteY825" fmla="*/ 192405 h 253365"/>
                <a:gd name="connsiteX826" fmla="*/ 66935 w 204094"/>
                <a:gd name="connsiteY826" fmla="*/ 193358 h 253365"/>
                <a:gd name="connsiteX827" fmla="*/ 65982 w 204094"/>
                <a:gd name="connsiteY827" fmla="*/ 195263 h 253365"/>
                <a:gd name="connsiteX828" fmla="*/ 65982 w 204094"/>
                <a:gd name="connsiteY828" fmla="*/ 140018 h 253365"/>
                <a:gd name="connsiteX829" fmla="*/ 65982 w 204094"/>
                <a:gd name="connsiteY829" fmla="*/ 140018 h 253365"/>
                <a:gd name="connsiteX830" fmla="*/ 66935 w 204094"/>
                <a:gd name="connsiteY830" fmla="*/ 140018 h 253365"/>
                <a:gd name="connsiteX831" fmla="*/ 65982 w 204094"/>
                <a:gd name="connsiteY831" fmla="*/ 140018 h 253365"/>
                <a:gd name="connsiteX832" fmla="*/ 65982 w 204094"/>
                <a:gd name="connsiteY832" fmla="*/ 140018 h 253365"/>
                <a:gd name="connsiteX833" fmla="*/ 65982 w 204094"/>
                <a:gd name="connsiteY833" fmla="*/ 214313 h 253365"/>
                <a:gd name="connsiteX834" fmla="*/ 65982 w 204094"/>
                <a:gd name="connsiteY834" fmla="*/ 214313 h 253365"/>
                <a:gd name="connsiteX835" fmla="*/ 67887 w 204094"/>
                <a:gd name="connsiteY835" fmla="*/ 212408 h 253365"/>
                <a:gd name="connsiteX836" fmla="*/ 67887 w 204094"/>
                <a:gd name="connsiteY836" fmla="*/ 211455 h 253365"/>
                <a:gd name="connsiteX837" fmla="*/ 68840 w 204094"/>
                <a:gd name="connsiteY837" fmla="*/ 210503 h 253365"/>
                <a:gd name="connsiteX838" fmla="*/ 68840 w 204094"/>
                <a:gd name="connsiteY838" fmla="*/ 209550 h 253365"/>
                <a:gd name="connsiteX839" fmla="*/ 67887 w 204094"/>
                <a:gd name="connsiteY839" fmla="*/ 209550 h 253365"/>
                <a:gd name="connsiteX840" fmla="*/ 67887 w 204094"/>
                <a:gd name="connsiteY840" fmla="*/ 210503 h 253365"/>
                <a:gd name="connsiteX841" fmla="*/ 67887 w 204094"/>
                <a:gd name="connsiteY841" fmla="*/ 211455 h 253365"/>
                <a:gd name="connsiteX842" fmla="*/ 66935 w 204094"/>
                <a:gd name="connsiteY842" fmla="*/ 211455 h 253365"/>
                <a:gd name="connsiteX843" fmla="*/ 65982 w 204094"/>
                <a:gd name="connsiteY843" fmla="*/ 214313 h 253365"/>
                <a:gd name="connsiteX844" fmla="*/ 66935 w 204094"/>
                <a:gd name="connsiteY844" fmla="*/ 242888 h 253365"/>
                <a:gd name="connsiteX845" fmla="*/ 66935 w 204094"/>
                <a:gd name="connsiteY845" fmla="*/ 242888 h 253365"/>
                <a:gd name="connsiteX846" fmla="*/ 66935 w 204094"/>
                <a:gd name="connsiteY846" fmla="*/ 242888 h 253365"/>
                <a:gd name="connsiteX847" fmla="*/ 66935 w 204094"/>
                <a:gd name="connsiteY847" fmla="*/ 242888 h 253365"/>
                <a:gd name="connsiteX848" fmla="*/ 66935 w 204094"/>
                <a:gd name="connsiteY848" fmla="*/ 242888 h 253365"/>
                <a:gd name="connsiteX849" fmla="*/ 66935 w 204094"/>
                <a:gd name="connsiteY849" fmla="*/ 165735 h 253365"/>
                <a:gd name="connsiteX850" fmla="*/ 66935 w 204094"/>
                <a:gd name="connsiteY850" fmla="*/ 165735 h 253365"/>
                <a:gd name="connsiteX851" fmla="*/ 67887 w 204094"/>
                <a:gd name="connsiteY851" fmla="*/ 170497 h 253365"/>
                <a:gd name="connsiteX852" fmla="*/ 67887 w 204094"/>
                <a:gd name="connsiteY852" fmla="*/ 169545 h 253365"/>
                <a:gd name="connsiteX853" fmla="*/ 66935 w 204094"/>
                <a:gd name="connsiteY853" fmla="*/ 165735 h 253365"/>
                <a:gd name="connsiteX854" fmla="*/ 66935 w 204094"/>
                <a:gd name="connsiteY854" fmla="*/ 143828 h 253365"/>
                <a:gd name="connsiteX855" fmla="*/ 66935 w 204094"/>
                <a:gd name="connsiteY855" fmla="*/ 143828 h 253365"/>
                <a:gd name="connsiteX856" fmla="*/ 69792 w 204094"/>
                <a:gd name="connsiteY856" fmla="*/ 143828 h 253365"/>
                <a:gd name="connsiteX857" fmla="*/ 71697 w 204094"/>
                <a:gd name="connsiteY857" fmla="*/ 141922 h 253365"/>
                <a:gd name="connsiteX858" fmla="*/ 70745 w 204094"/>
                <a:gd name="connsiteY858" fmla="*/ 140970 h 253365"/>
                <a:gd name="connsiteX859" fmla="*/ 66935 w 204094"/>
                <a:gd name="connsiteY859" fmla="*/ 143828 h 253365"/>
                <a:gd name="connsiteX860" fmla="*/ 66935 w 204094"/>
                <a:gd name="connsiteY860" fmla="*/ 30480 h 253365"/>
                <a:gd name="connsiteX861" fmla="*/ 69792 w 204094"/>
                <a:gd name="connsiteY861" fmla="*/ 30480 h 253365"/>
                <a:gd name="connsiteX862" fmla="*/ 66935 w 204094"/>
                <a:gd name="connsiteY862" fmla="*/ 30480 h 253365"/>
                <a:gd name="connsiteX863" fmla="*/ 67887 w 204094"/>
                <a:gd name="connsiteY863" fmla="*/ 121920 h 253365"/>
                <a:gd name="connsiteX864" fmla="*/ 67887 w 204094"/>
                <a:gd name="connsiteY864" fmla="*/ 121920 h 253365"/>
                <a:gd name="connsiteX865" fmla="*/ 67887 w 204094"/>
                <a:gd name="connsiteY865" fmla="*/ 121920 h 253365"/>
                <a:gd name="connsiteX866" fmla="*/ 67887 w 204094"/>
                <a:gd name="connsiteY866" fmla="*/ 121920 h 253365"/>
                <a:gd name="connsiteX867" fmla="*/ 67887 w 204094"/>
                <a:gd name="connsiteY867" fmla="*/ 121920 h 253365"/>
                <a:gd name="connsiteX868" fmla="*/ 73602 w 204094"/>
                <a:gd name="connsiteY868" fmla="*/ 220028 h 253365"/>
                <a:gd name="connsiteX869" fmla="*/ 68840 w 204094"/>
                <a:gd name="connsiteY869" fmla="*/ 218122 h 253365"/>
                <a:gd name="connsiteX870" fmla="*/ 66935 w 204094"/>
                <a:gd name="connsiteY870" fmla="*/ 220028 h 253365"/>
                <a:gd name="connsiteX871" fmla="*/ 68840 w 204094"/>
                <a:gd name="connsiteY871" fmla="*/ 221933 h 253365"/>
                <a:gd name="connsiteX872" fmla="*/ 73602 w 204094"/>
                <a:gd name="connsiteY872" fmla="*/ 220028 h 253365"/>
                <a:gd name="connsiteX873" fmla="*/ 71697 w 204094"/>
                <a:gd name="connsiteY873" fmla="*/ 227647 h 253365"/>
                <a:gd name="connsiteX874" fmla="*/ 71697 w 204094"/>
                <a:gd name="connsiteY874" fmla="*/ 225743 h 253365"/>
                <a:gd name="connsiteX875" fmla="*/ 69792 w 204094"/>
                <a:gd name="connsiteY875" fmla="*/ 225743 h 253365"/>
                <a:gd name="connsiteX876" fmla="*/ 68840 w 204094"/>
                <a:gd name="connsiteY876" fmla="*/ 232410 h 253365"/>
                <a:gd name="connsiteX877" fmla="*/ 70745 w 204094"/>
                <a:gd name="connsiteY877" fmla="*/ 234315 h 253365"/>
                <a:gd name="connsiteX878" fmla="*/ 71697 w 204094"/>
                <a:gd name="connsiteY878" fmla="*/ 232410 h 253365"/>
                <a:gd name="connsiteX879" fmla="*/ 68840 w 204094"/>
                <a:gd name="connsiteY879" fmla="*/ 232410 h 253365"/>
                <a:gd name="connsiteX880" fmla="*/ 71697 w 204094"/>
                <a:gd name="connsiteY880" fmla="*/ 227647 h 253365"/>
                <a:gd name="connsiteX881" fmla="*/ 67887 w 204094"/>
                <a:gd name="connsiteY881" fmla="*/ 157163 h 253365"/>
                <a:gd name="connsiteX882" fmla="*/ 67887 w 204094"/>
                <a:gd name="connsiteY882" fmla="*/ 157163 h 253365"/>
                <a:gd name="connsiteX883" fmla="*/ 70745 w 204094"/>
                <a:gd name="connsiteY883" fmla="*/ 157163 h 253365"/>
                <a:gd name="connsiteX884" fmla="*/ 72650 w 204094"/>
                <a:gd name="connsiteY884" fmla="*/ 155258 h 253365"/>
                <a:gd name="connsiteX885" fmla="*/ 71697 w 204094"/>
                <a:gd name="connsiteY885" fmla="*/ 154305 h 253365"/>
                <a:gd name="connsiteX886" fmla="*/ 67887 w 204094"/>
                <a:gd name="connsiteY886" fmla="*/ 157163 h 253365"/>
                <a:gd name="connsiteX887" fmla="*/ 70745 w 204094"/>
                <a:gd name="connsiteY887" fmla="*/ 128588 h 253365"/>
                <a:gd name="connsiteX888" fmla="*/ 67887 w 204094"/>
                <a:gd name="connsiteY888" fmla="*/ 131445 h 253365"/>
                <a:gd name="connsiteX889" fmla="*/ 68840 w 204094"/>
                <a:gd name="connsiteY889" fmla="*/ 133350 h 253365"/>
                <a:gd name="connsiteX890" fmla="*/ 71697 w 204094"/>
                <a:gd name="connsiteY890" fmla="*/ 130493 h 253365"/>
                <a:gd name="connsiteX891" fmla="*/ 70745 w 204094"/>
                <a:gd name="connsiteY891" fmla="*/ 128588 h 253365"/>
                <a:gd name="connsiteX892" fmla="*/ 67887 w 204094"/>
                <a:gd name="connsiteY892" fmla="*/ 177165 h 253365"/>
                <a:gd name="connsiteX893" fmla="*/ 67887 w 204094"/>
                <a:gd name="connsiteY893" fmla="*/ 177165 h 253365"/>
                <a:gd name="connsiteX894" fmla="*/ 68840 w 204094"/>
                <a:gd name="connsiteY894" fmla="*/ 176213 h 253365"/>
                <a:gd name="connsiteX895" fmla="*/ 67887 w 204094"/>
                <a:gd name="connsiteY895" fmla="*/ 177165 h 253365"/>
                <a:gd name="connsiteX896" fmla="*/ 67887 w 204094"/>
                <a:gd name="connsiteY896" fmla="*/ 177165 h 253365"/>
                <a:gd name="connsiteX897" fmla="*/ 70745 w 204094"/>
                <a:gd name="connsiteY897" fmla="*/ 102870 h 253365"/>
                <a:gd name="connsiteX898" fmla="*/ 67887 w 204094"/>
                <a:gd name="connsiteY898" fmla="*/ 104775 h 253365"/>
                <a:gd name="connsiteX899" fmla="*/ 69792 w 204094"/>
                <a:gd name="connsiteY899" fmla="*/ 104775 h 253365"/>
                <a:gd name="connsiteX900" fmla="*/ 71697 w 204094"/>
                <a:gd name="connsiteY900" fmla="*/ 106680 h 253365"/>
                <a:gd name="connsiteX901" fmla="*/ 72650 w 204094"/>
                <a:gd name="connsiteY901" fmla="*/ 106680 h 253365"/>
                <a:gd name="connsiteX902" fmla="*/ 70745 w 204094"/>
                <a:gd name="connsiteY902" fmla="*/ 102870 h 253365"/>
                <a:gd name="connsiteX903" fmla="*/ 73602 w 204094"/>
                <a:gd name="connsiteY903" fmla="*/ 167640 h 253365"/>
                <a:gd name="connsiteX904" fmla="*/ 73602 w 204094"/>
                <a:gd name="connsiteY904" fmla="*/ 167640 h 253365"/>
                <a:gd name="connsiteX905" fmla="*/ 73602 w 204094"/>
                <a:gd name="connsiteY905" fmla="*/ 162878 h 253365"/>
                <a:gd name="connsiteX906" fmla="*/ 72650 w 204094"/>
                <a:gd name="connsiteY906" fmla="*/ 160972 h 253365"/>
                <a:gd name="connsiteX907" fmla="*/ 71697 w 204094"/>
                <a:gd name="connsiteY907" fmla="*/ 158115 h 253365"/>
                <a:gd name="connsiteX908" fmla="*/ 68840 w 204094"/>
                <a:gd name="connsiteY908" fmla="*/ 160020 h 253365"/>
                <a:gd name="connsiteX909" fmla="*/ 70745 w 204094"/>
                <a:gd name="connsiteY909" fmla="*/ 163830 h 253365"/>
                <a:gd name="connsiteX910" fmla="*/ 73602 w 204094"/>
                <a:gd name="connsiteY910" fmla="*/ 167640 h 253365"/>
                <a:gd name="connsiteX911" fmla="*/ 73602 w 204094"/>
                <a:gd name="connsiteY911" fmla="*/ 167640 h 253365"/>
                <a:gd name="connsiteX912" fmla="*/ 71697 w 204094"/>
                <a:gd name="connsiteY912" fmla="*/ 168593 h 253365"/>
                <a:gd name="connsiteX913" fmla="*/ 71697 w 204094"/>
                <a:gd name="connsiteY913" fmla="*/ 169545 h 253365"/>
                <a:gd name="connsiteX914" fmla="*/ 73602 w 204094"/>
                <a:gd name="connsiteY914" fmla="*/ 167640 h 253365"/>
                <a:gd name="connsiteX915" fmla="*/ 73602 w 204094"/>
                <a:gd name="connsiteY915" fmla="*/ 150495 h 253365"/>
                <a:gd name="connsiteX916" fmla="*/ 70745 w 204094"/>
                <a:gd name="connsiteY916" fmla="*/ 148590 h 253365"/>
                <a:gd name="connsiteX917" fmla="*/ 68840 w 204094"/>
                <a:gd name="connsiteY917" fmla="*/ 150495 h 253365"/>
                <a:gd name="connsiteX918" fmla="*/ 69792 w 204094"/>
                <a:gd name="connsiteY918" fmla="*/ 152400 h 253365"/>
                <a:gd name="connsiteX919" fmla="*/ 73602 w 204094"/>
                <a:gd name="connsiteY919" fmla="*/ 150495 h 253365"/>
                <a:gd name="connsiteX920" fmla="*/ 70745 w 204094"/>
                <a:gd name="connsiteY920" fmla="*/ 111443 h 253365"/>
                <a:gd name="connsiteX921" fmla="*/ 70745 w 204094"/>
                <a:gd name="connsiteY921" fmla="*/ 111443 h 253365"/>
                <a:gd name="connsiteX922" fmla="*/ 68840 w 204094"/>
                <a:gd name="connsiteY922" fmla="*/ 111443 h 253365"/>
                <a:gd name="connsiteX923" fmla="*/ 68840 w 204094"/>
                <a:gd name="connsiteY923" fmla="*/ 112395 h 253365"/>
                <a:gd name="connsiteX924" fmla="*/ 70745 w 204094"/>
                <a:gd name="connsiteY924" fmla="*/ 111443 h 253365"/>
                <a:gd name="connsiteX925" fmla="*/ 70745 w 204094"/>
                <a:gd name="connsiteY925" fmla="*/ 9525 h 253365"/>
                <a:gd name="connsiteX926" fmla="*/ 70745 w 204094"/>
                <a:gd name="connsiteY926" fmla="*/ 9525 h 253365"/>
                <a:gd name="connsiteX927" fmla="*/ 70745 w 204094"/>
                <a:gd name="connsiteY927" fmla="*/ 9525 h 253365"/>
                <a:gd name="connsiteX928" fmla="*/ 72650 w 204094"/>
                <a:gd name="connsiteY928" fmla="*/ 8572 h 253365"/>
                <a:gd name="connsiteX929" fmla="*/ 71697 w 204094"/>
                <a:gd name="connsiteY929" fmla="*/ 7620 h 253365"/>
                <a:gd name="connsiteX930" fmla="*/ 70745 w 204094"/>
                <a:gd name="connsiteY930" fmla="*/ 9525 h 253365"/>
                <a:gd name="connsiteX931" fmla="*/ 70745 w 204094"/>
                <a:gd name="connsiteY931" fmla="*/ 20003 h 253365"/>
                <a:gd name="connsiteX932" fmla="*/ 70745 w 204094"/>
                <a:gd name="connsiteY932" fmla="*/ 20003 h 253365"/>
                <a:gd name="connsiteX933" fmla="*/ 71697 w 204094"/>
                <a:gd name="connsiteY933" fmla="*/ 21908 h 253365"/>
                <a:gd name="connsiteX934" fmla="*/ 73602 w 204094"/>
                <a:gd name="connsiteY934" fmla="*/ 21908 h 253365"/>
                <a:gd name="connsiteX935" fmla="*/ 70745 w 204094"/>
                <a:gd name="connsiteY935" fmla="*/ 20003 h 253365"/>
                <a:gd name="connsiteX936" fmla="*/ 70745 w 204094"/>
                <a:gd name="connsiteY936" fmla="*/ 182880 h 253365"/>
                <a:gd name="connsiteX937" fmla="*/ 70745 w 204094"/>
                <a:gd name="connsiteY937" fmla="*/ 182880 h 253365"/>
                <a:gd name="connsiteX938" fmla="*/ 70745 w 204094"/>
                <a:gd name="connsiteY938" fmla="*/ 182880 h 253365"/>
                <a:gd name="connsiteX939" fmla="*/ 70745 w 204094"/>
                <a:gd name="connsiteY939" fmla="*/ 182880 h 253365"/>
                <a:gd name="connsiteX940" fmla="*/ 70745 w 204094"/>
                <a:gd name="connsiteY940" fmla="*/ 182880 h 253365"/>
                <a:gd name="connsiteX941" fmla="*/ 70745 w 204094"/>
                <a:gd name="connsiteY941" fmla="*/ 210503 h 253365"/>
                <a:gd name="connsiteX942" fmla="*/ 70745 w 204094"/>
                <a:gd name="connsiteY942" fmla="*/ 210503 h 253365"/>
                <a:gd name="connsiteX943" fmla="*/ 70745 w 204094"/>
                <a:gd name="connsiteY943" fmla="*/ 209550 h 253365"/>
                <a:gd name="connsiteX944" fmla="*/ 70745 w 204094"/>
                <a:gd name="connsiteY944" fmla="*/ 209550 h 253365"/>
                <a:gd name="connsiteX945" fmla="*/ 70745 w 204094"/>
                <a:gd name="connsiteY945" fmla="*/ 210503 h 253365"/>
                <a:gd name="connsiteX946" fmla="*/ 73602 w 204094"/>
                <a:gd name="connsiteY946" fmla="*/ 91440 h 253365"/>
                <a:gd name="connsiteX947" fmla="*/ 72650 w 204094"/>
                <a:gd name="connsiteY947" fmla="*/ 92393 h 253365"/>
                <a:gd name="connsiteX948" fmla="*/ 71697 w 204094"/>
                <a:gd name="connsiteY948" fmla="*/ 91440 h 253365"/>
                <a:gd name="connsiteX949" fmla="*/ 73602 w 204094"/>
                <a:gd name="connsiteY949" fmla="*/ 91440 h 253365"/>
                <a:gd name="connsiteX950" fmla="*/ 73602 w 204094"/>
                <a:gd name="connsiteY950" fmla="*/ 91440 h 253365"/>
                <a:gd name="connsiteX951" fmla="*/ 72650 w 204094"/>
                <a:gd name="connsiteY951" fmla="*/ 113347 h 253365"/>
                <a:gd name="connsiteX952" fmla="*/ 72650 w 204094"/>
                <a:gd name="connsiteY952" fmla="*/ 113347 h 253365"/>
                <a:gd name="connsiteX953" fmla="*/ 72650 w 204094"/>
                <a:gd name="connsiteY953" fmla="*/ 113347 h 253365"/>
                <a:gd name="connsiteX954" fmla="*/ 72650 w 204094"/>
                <a:gd name="connsiteY954" fmla="*/ 113347 h 253365"/>
                <a:gd name="connsiteX955" fmla="*/ 72650 w 204094"/>
                <a:gd name="connsiteY955" fmla="*/ 113347 h 253365"/>
                <a:gd name="connsiteX956" fmla="*/ 75507 w 204094"/>
                <a:gd name="connsiteY956" fmla="*/ 121920 h 253365"/>
                <a:gd name="connsiteX957" fmla="*/ 75507 w 204094"/>
                <a:gd name="connsiteY957" fmla="*/ 121920 h 253365"/>
                <a:gd name="connsiteX958" fmla="*/ 73602 w 204094"/>
                <a:gd name="connsiteY958" fmla="*/ 121920 h 253365"/>
                <a:gd name="connsiteX959" fmla="*/ 73602 w 204094"/>
                <a:gd name="connsiteY959" fmla="*/ 122872 h 253365"/>
                <a:gd name="connsiteX960" fmla="*/ 75507 w 204094"/>
                <a:gd name="connsiteY960" fmla="*/ 121920 h 253365"/>
                <a:gd name="connsiteX961" fmla="*/ 75507 w 204094"/>
                <a:gd name="connsiteY961" fmla="*/ 59055 h 253365"/>
                <a:gd name="connsiteX962" fmla="*/ 75507 w 204094"/>
                <a:gd name="connsiteY962" fmla="*/ 59055 h 253365"/>
                <a:gd name="connsiteX963" fmla="*/ 73602 w 204094"/>
                <a:gd name="connsiteY963" fmla="*/ 56197 h 253365"/>
                <a:gd name="connsiteX964" fmla="*/ 72650 w 204094"/>
                <a:gd name="connsiteY964" fmla="*/ 57150 h 253365"/>
                <a:gd name="connsiteX965" fmla="*/ 75507 w 204094"/>
                <a:gd name="connsiteY965" fmla="*/ 59055 h 253365"/>
                <a:gd name="connsiteX966" fmla="*/ 73602 w 204094"/>
                <a:gd name="connsiteY966" fmla="*/ 209550 h 253365"/>
                <a:gd name="connsiteX967" fmla="*/ 74555 w 204094"/>
                <a:gd name="connsiteY967" fmla="*/ 210503 h 253365"/>
                <a:gd name="connsiteX968" fmla="*/ 75507 w 204094"/>
                <a:gd name="connsiteY968" fmla="*/ 209550 h 253365"/>
                <a:gd name="connsiteX969" fmla="*/ 75507 w 204094"/>
                <a:gd name="connsiteY969" fmla="*/ 208597 h 253365"/>
                <a:gd name="connsiteX970" fmla="*/ 73602 w 204094"/>
                <a:gd name="connsiteY970" fmla="*/ 209550 h 253365"/>
                <a:gd name="connsiteX971" fmla="*/ 75507 w 204094"/>
                <a:gd name="connsiteY971" fmla="*/ 30480 h 253365"/>
                <a:gd name="connsiteX972" fmla="*/ 73602 w 204094"/>
                <a:gd name="connsiteY972" fmla="*/ 30480 h 253365"/>
                <a:gd name="connsiteX973" fmla="*/ 73602 w 204094"/>
                <a:gd name="connsiteY973" fmla="*/ 32385 h 253365"/>
                <a:gd name="connsiteX974" fmla="*/ 76460 w 204094"/>
                <a:gd name="connsiteY974" fmla="*/ 36195 h 253365"/>
                <a:gd name="connsiteX975" fmla="*/ 78365 w 204094"/>
                <a:gd name="connsiteY975" fmla="*/ 37147 h 253365"/>
                <a:gd name="connsiteX976" fmla="*/ 78365 w 204094"/>
                <a:gd name="connsiteY976" fmla="*/ 34290 h 253365"/>
                <a:gd name="connsiteX977" fmla="*/ 75507 w 204094"/>
                <a:gd name="connsiteY977" fmla="*/ 30480 h 253365"/>
                <a:gd name="connsiteX978" fmla="*/ 74555 w 204094"/>
                <a:gd name="connsiteY978" fmla="*/ 16193 h 253365"/>
                <a:gd name="connsiteX979" fmla="*/ 73602 w 204094"/>
                <a:gd name="connsiteY979" fmla="*/ 17145 h 253365"/>
                <a:gd name="connsiteX980" fmla="*/ 73602 w 204094"/>
                <a:gd name="connsiteY980" fmla="*/ 18097 h 253365"/>
                <a:gd name="connsiteX981" fmla="*/ 74555 w 204094"/>
                <a:gd name="connsiteY981" fmla="*/ 16193 h 253365"/>
                <a:gd name="connsiteX982" fmla="*/ 74555 w 204094"/>
                <a:gd name="connsiteY982" fmla="*/ 16193 h 253365"/>
                <a:gd name="connsiteX983" fmla="*/ 75507 w 204094"/>
                <a:gd name="connsiteY983" fmla="*/ 9525 h 253365"/>
                <a:gd name="connsiteX984" fmla="*/ 75507 w 204094"/>
                <a:gd name="connsiteY984" fmla="*/ 9525 h 253365"/>
                <a:gd name="connsiteX985" fmla="*/ 77412 w 204094"/>
                <a:gd name="connsiteY985" fmla="*/ 9525 h 253365"/>
                <a:gd name="connsiteX986" fmla="*/ 75507 w 204094"/>
                <a:gd name="connsiteY986" fmla="*/ 9525 h 253365"/>
                <a:gd name="connsiteX987" fmla="*/ 75507 w 204094"/>
                <a:gd name="connsiteY987" fmla="*/ 9525 h 253365"/>
                <a:gd name="connsiteX988" fmla="*/ 77412 w 204094"/>
                <a:gd name="connsiteY988" fmla="*/ 219075 h 253365"/>
                <a:gd name="connsiteX989" fmla="*/ 77412 w 204094"/>
                <a:gd name="connsiteY989" fmla="*/ 219075 h 253365"/>
                <a:gd name="connsiteX990" fmla="*/ 76460 w 204094"/>
                <a:gd name="connsiteY990" fmla="*/ 219075 h 253365"/>
                <a:gd name="connsiteX991" fmla="*/ 77412 w 204094"/>
                <a:gd name="connsiteY991" fmla="*/ 219075 h 253365"/>
                <a:gd name="connsiteX992" fmla="*/ 77412 w 204094"/>
                <a:gd name="connsiteY992" fmla="*/ 219075 h 253365"/>
                <a:gd name="connsiteX993" fmla="*/ 77412 w 204094"/>
                <a:gd name="connsiteY993" fmla="*/ 98108 h 253365"/>
                <a:gd name="connsiteX994" fmla="*/ 77412 w 204094"/>
                <a:gd name="connsiteY994" fmla="*/ 98108 h 253365"/>
                <a:gd name="connsiteX995" fmla="*/ 77412 w 204094"/>
                <a:gd name="connsiteY995" fmla="*/ 98108 h 253365"/>
                <a:gd name="connsiteX996" fmla="*/ 77412 w 204094"/>
                <a:gd name="connsiteY996" fmla="*/ 98108 h 253365"/>
                <a:gd name="connsiteX997" fmla="*/ 77412 w 204094"/>
                <a:gd name="connsiteY997" fmla="*/ 98108 h 253365"/>
                <a:gd name="connsiteX998" fmla="*/ 77412 w 204094"/>
                <a:gd name="connsiteY998" fmla="*/ 82868 h 253365"/>
                <a:gd name="connsiteX999" fmla="*/ 79317 w 204094"/>
                <a:gd name="connsiteY999" fmla="*/ 84772 h 253365"/>
                <a:gd name="connsiteX1000" fmla="*/ 80270 w 204094"/>
                <a:gd name="connsiteY1000" fmla="*/ 83820 h 253365"/>
                <a:gd name="connsiteX1001" fmla="*/ 78365 w 204094"/>
                <a:gd name="connsiteY1001" fmla="*/ 80963 h 253365"/>
                <a:gd name="connsiteX1002" fmla="*/ 76460 w 204094"/>
                <a:gd name="connsiteY1002" fmla="*/ 80963 h 253365"/>
                <a:gd name="connsiteX1003" fmla="*/ 77412 w 204094"/>
                <a:gd name="connsiteY1003" fmla="*/ 82868 h 253365"/>
                <a:gd name="connsiteX1004" fmla="*/ 78365 w 204094"/>
                <a:gd name="connsiteY1004" fmla="*/ 40005 h 253365"/>
                <a:gd name="connsiteX1005" fmla="*/ 78365 w 204094"/>
                <a:gd name="connsiteY1005" fmla="*/ 40005 h 253365"/>
                <a:gd name="connsiteX1006" fmla="*/ 77412 w 204094"/>
                <a:gd name="connsiteY1006" fmla="*/ 39053 h 253365"/>
                <a:gd name="connsiteX1007" fmla="*/ 78365 w 204094"/>
                <a:gd name="connsiteY1007" fmla="*/ 40005 h 253365"/>
                <a:gd name="connsiteX1008" fmla="*/ 78365 w 204094"/>
                <a:gd name="connsiteY1008" fmla="*/ 40005 h 253365"/>
                <a:gd name="connsiteX1009" fmla="*/ 81222 w 204094"/>
                <a:gd name="connsiteY1009" fmla="*/ 121920 h 253365"/>
                <a:gd name="connsiteX1010" fmla="*/ 79317 w 204094"/>
                <a:gd name="connsiteY1010" fmla="*/ 122872 h 253365"/>
                <a:gd name="connsiteX1011" fmla="*/ 79317 w 204094"/>
                <a:gd name="connsiteY1011" fmla="*/ 123825 h 253365"/>
                <a:gd name="connsiteX1012" fmla="*/ 78365 w 204094"/>
                <a:gd name="connsiteY1012" fmla="*/ 124778 h 253365"/>
                <a:gd name="connsiteX1013" fmla="*/ 79317 w 204094"/>
                <a:gd name="connsiteY1013" fmla="*/ 124778 h 253365"/>
                <a:gd name="connsiteX1014" fmla="*/ 79317 w 204094"/>
                <a:gd name="connsiteY1014" fmla="*/ 123825 h 253365"/>
                <a:gd name="connsiteX1015" fmla="*/ 80270 w 204094"/>
                <a:gd name="connsiteY1015" fmla="*/ 123825 h 253365"/>
                <a:gd name="connsiteX1016" fmla="*/ 81222 w 204094"/>
                <a:gd name="connsiteY1016" fmla="*/ 121920 h 253365"/>
                <a:gd name="connsiteX1017" fmla="*/ 79317 w 204094"/>
                <a:gd name="connsiteY1017" fmla="*/ 44768 h 253365"/>
                <a:gd name="connsiteX1018" fmla="*/ 79317 w 204094"/>
                <a:gd name="connsiteY1018" fmla="*/ 44768 h 253365"/>
                <a:gd name="connsiteX1019" fmla="*/ 79317 w 204094"/>
                <a:gd name="connsiteY1019" fmla="*/ 44768 h 253365"/>
                <a:gd name="connsiteX1020" fmla="*/ 79317 w 204094"/>
                <a:gd name="connsiteY1020" fmla="*/ 44768 h 253365"/>
                <a:gd name="connsiteX1021" fmla="*/ 79317 w 204094"/>
                <a:gd name="connsiteY1021" fmla="*/ 44768 h 253365"/>
                <a:gd name="connsiteX1022" fmla="*/ 81222 w 204094"/>
                <a:gd name="connsiteY1022" fmla="*/ 96203 h 253365"/>
                <a:gd name="connsiteX1023" fmla="*/ 81222 w 204094"/>
                <a:gd name="connsiteY1023" fmla="*/ 96203 h 253365"/>
                <a:gd name="connsiteX1024" fmla="*/ 81222 w 204094"/>
                <a:gd name="connsiteY1024" fmla="*/ 98108 h 253365"/>
                <a:gd name="connsiteX1025" fmla="*/ 81222 w 204094"/>
                <a:gd name="connsiteY1025" fmla="*/ 96203 h 253365"/>
                <a:gd name="connsiteX1026" fmla="*/ 81222 w 204094"/>
                <a:gd name="connsiteY1026" fmla="*/ 96203 h 253365"/>
                <a:gd name="connsiteX1027" fmla="*/ 81222 w 204094"/>
                <a:gd name="connsiteY1027" fmla="*/ 20955 h 253365"/>
                <a:gd name="connsiteX1028" fmla="*/ 81222 w 204094"/>
                <a:gd name="connsiteY1028" fmla="*/ 20955 h 253365"/>
                <a:gd name="connsiteX1029" fmla="*/ 82175 w 204094"/>
                <a:gd name="connsiteY1029" fmla="*/ 22860 h 253365"/>
                <a:gd name="connsiteX1030" fmla="*/ 83127 w 204094"/>
                <a:gd name="connsiteY1030" fmla="*/ 22860 h 253365"/>
                <a:gd name="connsiteX1031" fmla="*/ 81222 w 204094"/>
                <a:gd name="connsiteY1031" fmla="*/ 20955 h 253365"/>
                <a:gd name="connsiteX1032" fmla="*/ 82175 w 204094"/>
                <a:gd name="connsiteY1032" fmla="*/ 78105 h 253365"/>
                <a:gd name="connsiteX1033" fmla="*/ 82175 w 204094"/>
                <a:gd name="connsiteY1033" fmla="*/ 78105 h 253365"/>
                <a:gd name="connsiteX1034" fmla="*/ 80270 w 204094"/>
                <a:gd name="connsiteY1034" fmla="*/ 78105 h 253365"/>
                <a:gd name="connsiteX1035" fmla="*/ 82175 w 204094"/>
                <a:gd name="connsiteY1035" fmla="*/ 78105 h 253365"/>
                <a:gd name="connsiteX1036" fmla="*/ 82175 w 204094"/>
                <a:gd name="connsiteY1036" fmla="*/ 78105 h 253365"/>
                <a:gd name="connsiteX1037" fmla="*/ 82175 w 204094"/>
                <a:gd name="connsiteY1037" fmla="*/ 64770 h 253365"/>
                <a:gd name="connsiteX1038" fmla="*/ 81222 w 204094"/>
                <a:gd name="connsiteY1038" fmla="*/ 65722 h 253365"/>
                <a:gd name="connsiteX1039" fmla="*/ 82175 w 204094"/>
                <a:gd name="connsiteY1039" fmla="*/ 66675 h 253365"/>
                <a:gd name="connsiteX1040" fmla="*/ 82175 w 204094"/>
                <a:gd name="connsiteY1040" fmla="*/ 64770 h 253365"/>
                <a:gd name="connsiteX1041" fmla="*/ 82175 w 204094"/>
                <a:gd name="connsiteY1041" fmla="*/ 64770 h 253365"/>
                <a:gd name="connsiteX1042" fmla="*/ 87890 w 204094"/>
                <a:gd name="connsiteY1042" fmla="*/ 8572 h 253365"/>
                <a:gd name="connsiteX1043" fmla="*/ 87890 w 204094"/>
                <a:gd name="connsiteY1043" fmla="*/ 8572 h 253365"/>
                <a:gd name="connsiteX1044" fmla="*/ 87890 w 204094"/>
                <a:gd name="connsiteY1044" fmla="*/ 8572 h 253365"/>
                <a:gd name="connsiteX1045" fmla="*/ 87890 w 204094"/>
                <a:gd name="connsiteY1045" fmla="*/ 8572 h 253365"/>
                <a:gd name="connsiteX1046" fmla="*/ 87890 w 204094"/>
                <a:gd name="connsiteY1046" fmla="*/ 8572 h 253365"/>
                <a:gd name="connsiteX1047" fmla="*/ 130752 w 204094"/>
                <a:gd name="connsiteY1047" fmla="*/ 117158 h 253365"/>
                <a:gd name="connsiteX1048" fmla="*/ 130752 w 204094"/>
                <a:gd name="connsiteY1048" fmla="*/ 118110 h 253365"/>
                <a:gd name="connsiteX1049" fmla="*/ 131705 w 204094"/>
                <a:gd name="connsiteY1049" fmla="*/ 120015 h 253365"/>
                <a:gd name="connsiteX1050" fmla="*/ 132657 w 204094"/>
                <a:gd name="connsiteY1050" fmla="*/ 120968 h 253365"/>
                <a:gd name="connsiteX1051" fmla="*/ 133610 w 204094"/>
                <a:gd name="connsiteY1051" fmla="*/ 119063 h 253365"/>
                <a:gd name="connsiteX1052" fmla="*/ 131705 w 204094"/>
                <a:gd name="connsiteY1052" fmla="*/ 116205 h 253365"/>
                <a:gd name="connsiteX1053" fmla="*/ 129800 w 204094"/>
                <a:gd name="connsiteY1053" fmla="*/ 115253 h 253365"/>
                <a:gd name="connsiteX1054" fmla="*/ 130752 w 204094"/>
                <a:gd name="connsiteY1054" fmla="*/ 117158 h 253365"/>
                <a:gd name="connsiteX1055" fmla="*/ 132657 w 204094"/>
                <a:gd name="connsiteY1055" fmla="*/ 109538 h 253365"/>
                <a:gd name="connsiteX1056" fmla="*/ 134562 w 204094"/>
                <a:gd name="connsiteY1056" fmla="*/ 110490 h 253365"/>
                <a:gd name="connsiteX1057" fmla="*/ 135515 w 204094"/>
                <a:gd name="connsiteY1057" fmla="*/ 109538 h 253365"/>
                <a:gd name="connsiteX1058" fmla="*/ 133610 w 204094"/>
                <a:gd name="connsiteY1058" fmla="*/ 108585 h 253365"/>
                <a:gd name="connsiteX1059" fmla="*/ 132657 w 204094"/>
                <a:gd name="connsiteY1059" fmla="*/ 109538 h 253365"/>
                <a:gd name="connsiteX1060" fmla="*/ 138372 w 204094"/>
                <a:gd name="connsiteY1060" fmla="*/ 111443 h 253365"/>
                <a:gd name="connsiteX1061" fmla="*/ 138372 w 204094"/>
                <a:gd name="connsiteY1061" fmla="*/ 111443 h 253365"/>
                <a:gd name="connsiteX1062" fmla="*/ 140277 w 204094"/>
                <a:gd name="connsiteY1062" fmla="*/ 111443 h 253365"/>
                <a:gd name="connsiteX1063" fmla="*/ 140277 w 204094"/>
                <a:gd name="connsiteY1063" fmla="*/ 109538 h 253365"/>
                <a:gd name="connsiteX1064" fmla="*/ 141230 w 204094"/>
                <a:gd name="connsiteY1064" fmla="*/ 109538 h 253365"/>
                <a:gd name="connsiteX1065" fmla="*/ 143135 w 204094"/>
                <a:gd name="connsiteY1065" fmla="*/ 109538 h 253365"/>
                <a:gd name="connsiteX1066" fmla="*/ 141230 w 204094"/>
                <a:gd name="connsiteY1066" fmla="*/ 107633 h 253365"/>
                <a:gd name="connsiteX1067" fmla="*/ 139325 w 204094"/>
                <a:gd name="connsiteY1067" fmla="*/ 108585 h 253365"/>
                <a:gd name="connsiteX1068" fmla="*/ 138372 w 204094"/>
                <a:gd name="connsiteY1068" fmla="*/ 109538 h 253365"/>
                <a:gd name="connsiteX1069" fmla="*/ 138372 w 204094"/>
                <a:gd name="connsiteY1069" fmla="*/ 111443 h 253365"/>
                <a:gd name="connsiteX1070" fmla="*/ 141230 w 204094"/>
                <a:gd name="connsiteY1070" fmla="*/ 120968 h 253365"/>
                <a:gd name="connsiteX1071" fmla="*/ 141230 w 204094"/>
                <a:gd name="connsiteY1071" fmla="*/ 120968 h 253365"/>
                <a:gd name="connsiteX1072" fmla="*/ 141230 w 204094"/>
                <a:gd name="connsiteY1072" fmla="*/ 122872 h 253365"/>
                <a:gd name="connsiteX1073" fmla="*/ 141230 w 204094"/>
                <a:gd name="connsiteY1073" fmla="*/ 120968 h 253365"/>
                <a:gd name="connsiteX1074" fmla="*/ 142182 w 204094"/>
                <a:gd name="connsiteY1074" fmla="*/ 118110 h 253365"/>
                <a:gd name="connsiteX1075" fmla="*/ 142182 w 204094"/>
                <a:gd name="connsiteY1075" fmla="*/ 118110 h 253365"/>
                <a:gd name="connsiteX1076" fmla="*/ 140277 w 204094"/>
                <a:gd name="connsiteY1076" fmla="*/ 118110 h 253365"/>
                <a:gd name="connsiteX1077" fmla="*/ 142182 w 204094"/>
                <a:gd name="connsiteY1077" fmla="*/ 118110 h 253365"/>
                <a:gd name="connsiteX1078" fmla="*/ 142182 w 204094"/>
                <a:gd name="connsiteY1078" fmla="*/ 118110 h 253365"/>
                <a:gd name="connsiteX1079" fmla="*/ 144087 w 204094"/>
                <a:gd name="connsiteY1079" fmla="*/ 120015 h 253365"/>
                <a:gd name="connsiteX1080" fmla="*/ 144087 w 204094"/>
                <a:gd name="connsiteY1080" fmla="*/ 120015 h 253365"/>
                <a:gd name="connsiteX1081" fmla="*/ 145992 w 204094"/>
                <a:gd name="connsiteY1081" fmla="*/ 120015 h 253365"/>
                <a:gd name="connsiteX1082" fmla="*/ 144087 w 204094"/>
                <a:gd name="connsiteY1082" fmla="*/ 120015 h 253365"/>
                <a:gd name="connsiteX1083" fmla="*/ 144087 w 204094"/>
                <a:gd name="connsiteY1083" fmla="*/ 120015 h 253365"/>
                <a:gd name="connsiteX1084" fmla="*/ 177425 w 204094"/>
                <a:gd name="connsiteY1084" fmla="*/ 240983 h 253365"/>
                <a:gd name="connsiteX1085" fmla="*/ 175520 w 204094"/>
                <a:gd name="connsiteY1085" fmla="*/ 240030 h 253365"/>
                <a:gd name="connsiteX1086" fmla="*/ 176472 w 204094"/>
                <a:gd name="connsiteY1086" fmla="*/ 237172 h 253365"/>
                <a:gd name="connsiteX1087" fmla="*/ 175520 w 204094"/>
                <a:gd name="connsiteY1087" fmla="*/ 233363 h 253365"/>
                <a:gd name="connsiteX1088" fmla="*/ 173615 w 204094"/>
                <a:gd name="connsiteY1088" fmla="*/ 234315 h 253365"/>
                <a:gd name="connsiteX1089" fmla="*/ 171710 w 204094"/>
                <a:gd name="connsiteY1089" fmla="*/ 235268 h 253365"/>
                <a:gd name="connsiteX1090" fmla="*/ 170757 w 204094"/>
                <a:gd name="connsiteY1090" fmla="*/ 237172 h 253365"/>
                <a:gd name="connsiteX1091" fmla="*/ 172662 w 204094"/>
                <a:gd name="connsiteY1091" fmla="*/ 237172 h 253365"/>
                <a:gd name="connsiteX1092" fmla="*/ 176472 w 204094"/>
                <a:gd name="connsiteY1092" fmla="*/ 240030 h 253365"/>
                <a:gd name="connsiteX1093" fmla="*/ 177425 w 204094"/>
                <a:gd name="connsiteY1093" fmla="*/ 240983 h 253365"/>
                <a:gd name="connsiteX1094" fmla="*/ 177425 w 204094"/>
                <a:gd name="connsiteY1094" fmla="*/ 240983 h 253365"/>
                <a:gd name="connsiteX1095" fmla="*/ 169805 w 204094"/>
                <a:gd name="connsiteY1095" fmla="*/ 228600 h 253365"/>
                <a:gd name="connsiteX1096" fmla="*/ 169805 w 204094"/>
                <a:gd name="connsiteY1096" fmla="*/ 228600 h 253365"/>
                <a:gd name="connsiteX1097" fmla="*/ 171710 w 204094"/>
                <a:gd name="connsiteY1097" fmla="*/ 228600 h 253365"/>
                <a:gd name="connsiteX1098" fmla="*/ 169805 w 204094"/>
                <a:gd name="connsiteY1098" fmla="*/ 228600 h 253365"/>
                <a:gd name="connsiteX1099" fmla="*/ 169805 w 204094"/>
                <a:gd name="connsiteY1099" fmla="*/ 228600 h 253365"/>
                <a:gd name="connsiteX1100" fmla="*/ 173615 w 204094"/>
                <a:gd name="connsiteY1100" fmla="*/ 246697 h 253365"/>
                <a:gd name="connsiteX1101" fmla="*/ 173615 w 204094"/>
                <a:gd name="connsiteY1101" fmla="*/ 246697 h 253365"/>
                <a:gd name="connsiteX1102" fmla="*/ 172662 w 204094"/>
                <a:gd name="connsiteY1102" fmla="*/ 247650 h 253365"/>
                <a:gd name="connsiteX1103" fmla="*/ 173615 w 204094"/>
                <a:gd name="connsiteY1103" fmla="*/ 246697 h 253365"/>
                <a:gd name="connsiteX1104" fmla="*/ 173615 w 204094"/>
                <a:gd name="connsiteY1104" fmla="*/ 246697 h 253365"/>
                <a:gd name="connsiteX1105" fmla="*/ 180282 w 204094"/>
                <a:gd name="connsiteY1105" fmla="*/ 225743 h 253365"/>
                <a:gd name="connsiteX1106" fmla="*/ 178377 w 204094"/>
                <a:gd name="connsiteY1106" fmla="*/ 224790 h 253365"/>
                <a:gd name="connsiteX1107" fmla="*/ 178377 w 204094"/>
                <a:gd name="connsiteY1107" fmla="*/ 225743 h 253365"/>
                <a:gd name="connsiteX1108" fmla="*/ 180282 w 204094"/>
                <a:gd name="connsiteY1108" fmla="*/ 225743 h 253365"/>
                <a:gd name="connsiteX1109" fmla="*/ 180282 w 204094"/>
                <a:gd name="connsiteY1109" fmla="*/ 239078 h 253365"/>
                <a:gd name="connsiteX1110" fmla="*/ 180282 w 204094"/>
                <a:gd name="connsiteY1110" fmla="*/ 239078 h 253365"/>
                <a:gd name="connsiteX1111" fmla="*/ 179330 w 204094"/>
                <a:gd name="connsiteY1111" fmla="*/ 237172 h 253365"/>
                <a:gd name="connsiteX1112" fmla="*/ 179330 w 204094"/>
                <a:gd name="connsiteY1112" fmla="*/ 238125 h 253365"/>
                <a:gd name="connsiteX1113" fmla="*/ 180282 w 204094"/>
                <a:gd name="connsiteY1113" fmla="*/ 239078 h 253365"/>
                <a:gd name="connsiteX1114" fmla="*/ 181235 w 204094"/>
                <a:gd name="connsiteY1114" fmla="*/ 241935 h 253365"/>
                <a:gd name="connsiteX1115" fmla="*/ 181235 w 204094"/>
                <a:gd name="connsiteY1115" fmla="*/ 241935 h 253365"/>
                <a:gd name="connsiteX1116" fmla="*/ 181235 w 204094"/>
                <a:gd name="connsiteY1116" fmla="*/ 243840 h 253365"/>
                <a:gd name="connsiteX1117" fmla="*/ 182187 w 204094"/>
                <a:gd name="connsiteY1117" fmla="*/ 242888 h 253365"/>
                <a:gd name="connsiteX1118" fmla="*/ 181235 w 204094"/>
                <a:gd name="connsiteY1118" fmla="*/ 241935 h 253365"/>
                <a:gd name="connsiteX1119" fmla="*/ 188855 w 204094"/>
                <a:gd name="connsiteY1119" fmla="*/ 237172 h 253365"/>
                <a:gd name="connsiteX1120" fmla="*/ 186950 w 204094"/>
                <a:gd name="connsiteY1120" fmla="*/ 236220 h 253365"/>
                <a:gd name="connsiteX1121" fmla="*/ 185045 w 204094"/>
                <a:gd name="connsiteY1121" fmla="*/ 234315 h 253365"/>
                <a:gd name="connsiteX1122" fmla="*/ 185045 w 204094"/>
                <a:gd name="connsiteY1122" fmla="*/ 230505 h 253365"/>
                <a:gd name="connsiteX1123" fmla="*/ 183140 w 204094"/>
                <a:gd name="connsiteY1123" fmla="*/ 230505 h 253365"/>
                <a:gd name="connsiteX1124" fmla="*/ 185997 w 204094"/>
                <a:gd name="connsiteY1124" fmla="*/ 224790 h 253365"/>
                <a:gd name="connsiteX1125" fmla="*/ 187902 w 204094"/>
                <a:gd name="connsiteY1125" fmla="*/ 221933 h 253365"/>
                <a:gd name="connsiteX1126" fmla="*/ 187902 w 204094"/>
                <a:gd name="connsiteY1126" fmla="*/ 220980 h 253365"/>
                <a:gd name="connsiteX1127" fmla="*/ 186950 w 204094"/>
                <a:gd name="connsiteY1127" fmla="*/ 220980 h 253365"/>
                <a:gd name="connsiteX1128" fmla="*/ 182187 w 204094"/>
                <a:gd name="connsiteY1128" fmla="*/ 225743 h 253365"/>
                <a:gd name="connsiteX1129" fmla="*/ 183140 w 204094"/>
                <a:gd name="connsiteY1129" fmla="*/ 230505 h 253365"/>
                <a:gd name="connsiteX1130" fmla="*/ 184092 w 204094"/>
                <a:gd name="connsiteY1130" fmla="*/ 238125 h 253365"/>
                <a:gd name="connsiteX1131" fmla="*/ 187902 w 204094"/>
                <a:gd name="connsiteY1131" fmla="*/ 238125 h 253365"/>
                <a:gd name="connsiteX1132" fmla="*/ 188855 w 204094"/>
                <a:gd name="connsiteY1132" fmla="*/ 237172 h 253365"/>
                <a:gd name="connsiteX1133" fmla="*/ 183140 w 204094"/>
                <a:gd name="connsiteY1133" fmla="*/ 217170 h 253365"/>
                <a:gd name="connsiteX1134" fmla="*/ 184092 w 204094"/>
                <a:gd name="connsiteY1134" fmla="*/ 218122 h 253365"/>
                <a:gd name="connsiteX1135" fmla="*/ 185045 w 204094"/>
                <a:gd name="connsiteY1135" fmla="*/ 217170 h 253365"/>
                <a:gd name="connsiteX1136" fmla="*/ 183140 w 204094"/>
                <a:gd name="connsiteY1136" fmla="*/ 217170 h 253365"/>
                <a:gd name="connsiteX1137" fmla="*/ 183140 w 204094"/>
                <a:gd name="connsiteY1137" fmla="*/ 217170 h 253365"/>
                <a:gd name="connsiteX1138" fmla="*/ 185997 w 204094"/>
                <a:gd name="connsiteY1138" fmla="*/ 226695 h 253365"/>
                <a:gd name="connsiteX1139" fmla="*/ 185045 w 204094"/>
                <a:gd name="connsiteY1139" fmla="*/ 229553 h 253365"/>
                <a:gd name="connsiteX1140" fmla="*/ 185045 w 204094"/>
                <a:gd name="connsiteY1140" fmla="*/ 229553 h 253365"/>
                <a:gd name="connsiteX1141" fmla="*/ 186950 w 204094"/>
                <a:gd name="connsiteY1141" fmla="*/ 228600 h 253365"/>
                <a:gd name="connsiteX1142" fmla="*/ 189807 w 204094"/>
                <a:gd name="connsiteY1142" fmla="*/ 225743 h 253365"/>
                <a:gd name="connsiteX1143" fmla="*/ 185997 w 204094"/>
                <a:gd name="connsiteY1143" fmla="*/ 226695 h 253365"/>
                <a:gd name="connsiteX1144" fmla="*/ 193617 w 204094"/>
                <a:gd name="connsiteY1144" fmla="*/ 222885 h 253365"/>
                <a:gd name="connsiteX1145" fmla="*/ 191712 w 204094"/>
                <a:gd name="connsiteY1145" fmla="*/ 220980 h 253365"/>
                <a:gd name="connsiteX1146" fmla="*/ 191712 w 204094"/>
                <a:gd name="connsiteY1146" fmla="*/ 222885 h 253365"/>
                <a:gd name="connsiteX1147" fmla="*/ 192665 w 204094"/>
                <a:gd name="connsiteY1147" fmla="*/ 224790 h 253365"/>
                <a:gd name="connsiteX1148" fmla="*/ 193617 w 204094"/>
                <a:gd name="connsiteY1148" fmla="*/ 222885 h 253365"/>
                <a:gd name="connsiteX1149" fmla="*/ 193617 w 204094"/>
                <a:gd name="connsiteY1149" fmla="*/ 216218 h 253365"/>
                <a:gd name="connsiteX1150" fmla="*/ 193617 w 204094"/>
                <a:gd name="connsiteY1150" fmla="*/ 216218 h 253365"/>
                <a:gd name="connsiteX1151" fmla="*/ 193617 w 204094"/>
                <a:gd name="connsiteY1151" fmla="*/ 216218 h 253365"/>
                <a:gd name="connsiteX1152" fmla="*/ 193617 w 204094"/>
                <a:gd name="connsiteY1152" fmla="*/ 216218 h 253365"/>
                <a:gd name="connsiteX1153" fmla="*/ 193617 w 204094"/>
                <a:gd name="connsiteY1153" fmla="*/ 216218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204094" h="253365">
                  <a:moveTo>
                    <a:pt x="202190" y="188595"/>
                  </a:moveTo>
                  <a:cubicBezTo>
                    <a:pt x="201237" y="193358"/>
                    <a:pt x="201237" y="197168"/>
                    <a:pt x="201237" y="201930"/>
                  </a:cubicBezTo>
                  <a:cubicBezTo>
                    <a:pt x="202190" y="207645"/>
                    <a:pt x="201237" y="213360"/>
                    <a:pt x="199332" y="219075"/>
                  </a:cubicBezTo>
                  <a:cubicBezTo>
                    <a:pt x="198380" y="221933"/>
                    <a:pt x="198380" y="223838"/>
                    <a:pt x="198380" y="225743"/>
                  </a:cubicBezTo>
                  <a:cubicBezTo>
                    <a:pt x="199332" y="233363"/>
                    <a:pt x="198380" y="240030"/>
                    <a:pt x="196475" y="246697"/>
                  </a:cubicBezTo>
                  <a:cubicBezTo>
                    <a:pt x="195522" y="251460"/>
                    <a:pt x="194570" y="252413"/>
                    <a:pt x="189807" y="252413"/>
                  </a:cubicBezTo>
                  <a:cubicBezTo>
                    <a:pt x="179330" y="252413"/>
                    <a:pt x="168852" y="252413"/>
                    <a:pt x="158375" y="252413"/>
                  </a:cubicBezTo>
                  <a:cubicBezTo>
                    <a:pt x="147897" y="252413"/>
                    <a:pt x="137420" y="252413"/>
                    <a:pt x="127895" y="253365"/>
                  </a:cubicBezTo>
                  <a:cubicBezTo>
                    <a:pt x="108845" y="253365"/>
                    <a:pt x="90747" y="253365"/>
                    <a:pt x="72650" y="253365"/>
                  </a:cubicBezTo>
                  <a:cubicBezTo>
                    <a:pt x="60267" y="253365"/>
                    <a:pt x="48837" y="252413"/>
                    <a:pt x="36455" y="252413"/>
                  </a:cubicBezTo>
                  <a:cubicBezTo>
                    <a:pt x="26930" y="253365"/>
                    <a:pt x="18357" y="252413"/>
                    <a:pt x="8832" y="252413"/>
                  </a:cubicBezTo>
                  <a:lnTo>
                    <a:pt x="5022" y="252413"/>
                  </a:lnTo>
                  <a:cubicBezTo>
                    <a:pt x="1212" y="252413"/>
                    <a:pt x="260" y="251460"/>
                    <a:pt x="260" y="248603"/>
                  </a:cubicBezTo>
                  <a:cubicBezTo>
                    <a:pt x="260" y="245745"/>
                    <a:pt x="3117" y="243840"/>
                    <a:pt x="5975" y="243840"/>
                  </a:cubicBezTo>
                  <a:cubicBezTo>
                    <a:pt x="8832" y="243840"/>
                    <a:pt x="11690" y="243840"/>
                    <a:pt x="14547" y="242888"/>
                  </a:cubicBezTo>
                  <a:cubicBezTo>
                    <a:pt x="25025" y="241935"/>
                    <a:pt x="30740" y="235268"/>
                    <a:pt x="30740" y="225743"/>
                  </a:cubicBezTo>
                  <a:cubicBezTo>
                    <a:pt x="31692" y="217170"/>
                    <a:pt x="31692" y="208597"/>
                    <a:pt x="31692" y="199072"/>
                  </a:cubicBezTo>
                  <a:cubicBezTo>
                    <a:pt x="31692" y="189547"/>
                    <a:pt x="32645" y="180022"/>
                    <a:pt x="32645" y="170497"/>
                  </a:cubicBezTo>
                  <a:cubicBezTo>
                    <a:pt x="32645" y="159068"/>
                    <a:pt x="31692" y="147638"/>
                    <a:pt x="31692" y="137160"/>
                  </a:cubicBezTo>
                  <a:cubicBezTo>
                    <a:pt x="32645" y="125730"/>
                    <a:pt x="32645" y="114300"/>
                    <a:pt x="32645" y="101918"/>
                  </a:cubicBezTo>
                  <a:cubicBezTo>
                    <a:pt x="32645" y="80010"/>
                    <a:pt x="32645" y="57150"/>
                    <a:pt x="31692" y="34290"/>
                  </a:cubicBezTo>
                  <a:cubicBezTo>
                    <a:pt x="31692" y="30480"/>
                    <a:pt x="31692" y="26670"/>
                    <a:pt x="30740" y="22860"/>
                  </a:cubicBezTo>
                  <a:cubicBezTo>
                    <a:pt x="27882" y="14288"/>
                    <a:pt x="22167" y="9525"/>
                    <a:pt x="13595" y="9525"/>
                  </a:cubicBezTo>
                  <a:cubicBezTo>
                    <a:pt x="10737" y="9525"/>
                    <a:pt x="7880" y="9525"/>
                    <a:pt x="5975" y="9525"/>
                  </a:cubicBezTo>
                  <a:cubicBezTo>
                    <a:pt x="4070" y="9525"/>
                    <a:pt x="3117" y="9525"/>
                    <a:pt x="2165" y="8572"/>
                  </a:cubicBezTo>
                  <a:cubicBezTo>
                    <a:pt x="1212" y="7620"/>
                    <a:pt x="-693" y="6668"/>
                    <a:pt x="260" y="4763"/>
                  </a:cubicBezTo>
                  <a:cubicBezTo>
                    <a:pt x="260" y="2858"/>
                    <a:pt x="2165" y="1905"/>
                    <a:pt x="3117" y="1905"/>
                  </a:cubicBezTo>
                  <a:cubicBezTo>
                    <a:pt x="5975" y="953"/>
                    <a:pt x="9785" y="0"/>
                    <a:pt x="12642" y="0"/>
                  </a:cubicBezTo>
                  <a:cubicBezTo>
                    <a:pt x="22167" y="0"/>
                    <a:pt x="30740" y="0"/>
                    <a:pt x="40265" y="0"/>
                  </a:cubicBezTo>
                  <a:cubicBezTo>
                    <a:pt x="65982" y="953"/>
                    <a:pt x="90747" y="0"/>
                    <a:pt x="116465" y="0"/>
                  </a:cubicBezTo>
                  <a:cubicBezTo>
                    <a:pt x="125990" y="0"/>
                    <a:pt x="135515" y="0"/>
                    <a:pt x="145040" y="0"/>
                  </a:cubicBezTo>
                  <a:cubicBezTo>
                    <a:pt x="157422" y="0"/>
                    <a:pt x="169805" y="0"/>
                    <a:pt x="183140" y="0"/>
                  </a:cubicBezTo>
                  <a:cubicBezTo>
                    <a:pt x="190760" y="0"/>
                    <a:pt x="193617" y="1905"/>
                    <a:pt x="193617" y="9525"/>
                  </a:cubicBezTo>
                  <a:cubicBezTo>
                    <a:pt x="194570" y="21908"/>
                    <a:pt x="197427" y="33338"/>
                    <a:pt x="197427" y="46672"/>
                  </a:cubicBezTo>
                  <a:cubicBezTo>
                    <a:pt x="197427" y="55245"/>
                    <a:pt x="200285" y="63818"/>
                    <a:pt x="199332" y="73343"/>
                  </a:cubicBezTo>
                  <a:cubicBezTo>
                    <a:pt x="199332" y="74295"/>
                    <a:pt x="199332" y="75247"/>
                    <a:pt x="199332" y="77153"/>
                  </a:cubicBezTo>
                  <a:cubicBezTo>
                    <a:pt x="199332" y="79058"/>
                    <a:pt x="200285" y="80963"/>
                    <a:pt x="197427" y="81915"/>
                  </a:cubicBezTo>
                  <a:cubicBezTo>
                    <a:pt x="194570" y="82868"/>
                    <a:pt x="190760" y="81915"/>
                    <a:pt x="189807" y="79058"/>
                  </a:cubicBezTo>
                  <a:cubicBezTo>
                    <a:pt x="187902" y="77153"/>
                    <a:pt x="187902" y="74295"/>
                    <a:pt x="186950" y="72390"/>
                  </a:cubicBezTo>
                  <a:cubicBezTo>
                    <a:pt x="183140" y="60008"/>
                    <a:pt x="177425" y="48578"/>
                    <a:pt x="172662" y="37147"/>
                  </a:cubicBezTo>
                  <a:cubicBezTo>
                    <a:pt x="165042" y="21908"/>
                    <a:pt x="153612" y="14288"/>
                    <a:pt x="137420" y="11430"/>
                  </a:cubicBezTo>
                  <a:cubicBezTo>
                    <a:pt x="129800" y="10478"/>
                    <a:pt x="122180" y="8572"/>
                    <a:pt x="114560" y="8572"/>
                  </a:cubicBezTo>
                  <a:cubicBezTo>
                    <a:pt x="106940" y="8572"/>
                    <a:pt x="99320" y="9525"/>
                    <a:pt x="93605" y="14288"/>
                  </a:cubicBezTo>
                  <a:cubicBezTo>
                    <a:pt x="91700" y="15240"/>
                    <a:pt x="90747" y="16193"/>
                    <a:pt x="90747" y="17145"/>
                  </a:cubicBezTo>
                  <a:cubicBezTo>
                    <a:pt x="88842" y="22860"/>
                    <a:pt x="87890" y="28575"/>
                    <a:pt x="88842" y="34290"/>
                  </a:cubicBezTo>
                  <a:cubicBezTo>
                    <a:pt x="89795" y="38100"/>
                    <a:pt x="89795" y="41910"/>
                    <a:pt x="88842" y="44768"/>
                  </a:cubicBezTo>
                  <a:cubicBezTo>
                    <a:pt x="87890" y="51435"/>
                    <a:pt x="87890" y="57150"/>
                    <a:pt x="88842" y="63818"/>
                  </a:cubicBezTo>
                  <a:cubicBezTo>
                    <a:pt x="88842" y="64770"/>
                    <a:pt x="88842" y="66675"/>
                    <a:pt x="88842" y="67628"/>
                  </a:cubicBezTo>
                  <a:cubicBezTo>
                    <a:pt x="88842" y="68580"/>
                    <a:pt x="87890" y="69533"/>
                    <a:pt x="88842" y="70485"/>
                  </a:cubicBezTo>
                  <a:cubicBezTo>
                    <a:pt x="91700" y="78105"/>
                    <a:pt x="87890" y="85725"/>
                    <a:pt x="89795" y="92393"/>
                  </a:cubicBezTo>
                  <a:cubicBezTo>
                    <a:pt x="90747" y="99060"/>
                    <a:pt x="89795" y="105728"/>
                    <a:pt x="90747" y="112395"/>
                  </a:cubicBezTo>
                  <a:cubicBezTo>
                    <a:pt x="90747" y="117158"/>
                    <a:pt x="91700" y="118110"/>
                    <a:pt x="96462" y="118110"/>
                  </a:cubicBezTo>
                  <a:cubicBezTo>
                    <a:pt x="103130" y="118110"/>
                    <a:pt x="108845" y="118110"/>
                    <a:pt x="114560" y="116205"/>
                  </a:cubicBezTo>
                  <a:cubicBezTo>
                    <a:pt x="122180" y="114300"/>
                    <a:pt x="127895" y="109538"/>
                    <a:pt x="132657" y="103822"/>
                  </a:cubicBezTo>
                  <a:cubicBezTo>
                    <a:pt x="137420" y="96203"/>
                    <a:pt x="141230" y="89535"/>
                    <a:pt x="141230" y="80010"/>
                  </a:cubicBezTo>
                  <a:cubicBezTo>
                    <a:pt x="141230" y="77153"/>
                    <a:pt x="142182" y="75247"/>
                    <a:pt x="143135" y="73343"/>
                  </a:cubicBezTo>
                  <a:cubicBezTo>
                    <a:pt x="144087" y="71438"/>
                    <a:pt x="145992" y="70485"/>
                    <a:pt x="147897" y="70485"/>
                  </a:cubicBezTo>
                  <a:cubicBezTo>
                    <a:pt x="150755" y="71438"/>
                    <a:pt x="151707" y="72390"/>
                    <a:pt x="151707" y="75247"/>
                  </a:cubicBezTo>
                  <a:lnTo>
                    <a:pt x="151707" y="93345"/>
                  </a:lnTo>
                  <a:cubicBezTo>
                    <a:pt x="151707" y="96203"/>
                    <a:pt x="151707" y="98108"/>
                    <a:pt x="151707" y="100965"/>
                  </a:cubicBezTo>
                  <a:cubicBezTo>
                    <a:pt x="151707" y="101918"/>
                    <a:pt x="152660" y="102870"/>
                    <a:pt x="151707" y="103822"/>
                  </a:cubicBezTo>
                  <a:cubicBezTo>
                    <a:pt x="150755" y="114300"/>
                    <a:pt x="150755" y="124778"/>
                    <a:pt x="150755" y="135255"/>
                  </a:cubicBezTo>
                  <a:cubicBezTo>
                    <a:pt x="150755" y="144780"/>
                    <a:pt x="150755" y="154305"/>
                    <a:pt x="150755" y="163830"/>
                  </a:cubicBezTo>
                  <a:cubicBezTo>
                    <a:pt x="150755" y="166688"/>
                    <a:pt x="150755" y="169545"/>
                    <a:pt x="150755" y="172403"/>
                  </a:cubicBezTo>
                  <a:cubicBezTo>
                    <a:pt x="150755" y="174308"/>
                    <a:pt x="150755" y="176213"/>
                    <a:pt x="147897" y="177165"/>
                  </a:cubicBezTo>
                  <a:cubicBezTo>
                    <a:pt x="145040" y="178118"/>
                    <a:pt x="142182" y="177165"/>
                    <a:pt x="140277" y="175260"/>
                  </a:cubicBezTo>
                  <a:cubicBezTo>
                    <a:pt x="139325" y="173355"/>
                    <a:pt x="139325" y="171450"/>
                    <a:pt x="138372" y="170497"/>
                  </a:cubicBezTo>
                  <a:cubicBezTo>
                    <a:pt x="137420" y="160972"/>
                    <a:pt x="134562" y="152400"/>
                    <a:pt x="130752" y="143828"/>
                  </a:cubicBezTo>
                  <a:cubicBezTo>
                    <a:pt x="128847" y="140018"/>
                    <a:pt x="126942" y="137160"/>
                    <a:pt x="124085" y="134303"/>
                  </a:cubicBezTo>
                  <a:cubicBezTo>
                    <a:pt x="121227" y="131445"/>
                    <a:pt x="118370" y="129540"/>
                    <a:pt x="114560" y="128588"/>
                  </a:cubicBezTo>
                  <a:cubicBezTo>
                    <a:pt x="106940" y="126683"/>
                    <a:pt x="99320" y="128588"/>
                    <a:pt x="91700" y="128588"/>
                  </a:cubicBezTo>
                  <a:cubicBezTo>
                    <a:pt x="88842" y="128588"/>
                    <a:pt x="87890" y="130493"/>
                    <a:pt x="87890" y="133350"/>
                  </a:cubicBezTo>
                  <a:cubicBezTo>
                    <a:pt x="87890" y="137160"/>
                    <a:pt x="87890" y="140970"/>
                    <a:pt x="87890" y="144780"/>
                  </a:cubicBezTo>
                  <a:cubicBezTo>
                    <a:pt x="87890" y="155258"/>
                    <a:pt x="87890" y="164783"/>
                    <a:pt x="87890" y="174308"/>
                  </a:cubicBezTo>
                  <a:cubicBezTo>
                    <a:pt x="87890" y="178118"/>
                    <a:pt x="88842" y="180975"/>
                    <a:pt x="88842" y="184785"/>
                  </a:cubicBezTo>
                  <a:cubicBezTo>
                    <a:pt x="88842" y="195263"/>
                    <a:pt x="90747" y="205740"/>
                    <a:pt x="88842" y="216218"/>
                  </a:cubicBezTo>
                  <a:cubicBezTo>
                    <a:pt x="88842" y="218122"/>
                    <a:pt x="88842" y="220028"/>
                    <a:pt x="88842" y="220980"/>
                  </a:cubicBezTo>
                  <a:cubicBezTo>
                    <a:pt x="88842" y="223838"/>
                    <a:pt x="88842" y="225743"/>
                    <a:pt x="88842" y="228600"/>
                  </a:cubicBezTo>
                  <a:cubicBezTo>
                    <a:pt x="87890" y="233363"/>
                    <a:pt x="90747" y="237172"/>
                    <a:pt x="93605" y="240983"/>
                  </a:cubicBezTo>
                  <a:cubicBezTo>
                    <a:pt x="96462" y="242888"/>
                    <a:pt x="99320" y="243840"/>
                    <a:pt x="102177" y="243840"/>
                  </a:cubicBezTo>
                  <a:cubicBezTo>
                    <a:pt x="111702" y="243840"/>
                    <a:pt x="120275" y="244793"/>
                    <a:pt x="129800" y="243840"/>
                  </a:cubicBezTo>
                  <a:cubicBezTo>
                    <a:pt x="136467" y="243840"/>
                    <a:pt x="143135" y="241935"/>
                    <a:pt x="147897" y="239078"/>
                  </a:cubicBezTo>
                  <a:cubicBezTo>
                    <a:pt x="157422" y="234315"/>
                    <a:pt x="165042" y="227647"/>
                    <a:pt x="172662" y="220028"/>
                  </a:cubicBezTo>
                  <a:cubicBezTo>
                    <a:pt x="173615" y="219075"/>
                    <a:pt x="174567" y="217170"/>
                    <a:pt x="174567" y="216218"/>
                  </a:cubicBezTo>
                  <a:cubicBezTo>
                    <a:pt x="184092" y="200978"/>
                    <a:pt x="189807" y="183833"/>
                    <a:pt x="191712" y="165735"/>
                  </a:cubicBezTo>
                  <a:lnTo>
                    <a:pt x="192665" y="161925"/>
                  </a:lnTo>
                  <a:cubicBezTo>
                    <a:pt x="193617" y="157163"/>
                    <a:pt x="195522" y="156210"/>
                    <a:pt x="200285" y="157163"/>
                  </a:cubicBezTo>
                  <a:cubicBezTo>
                    <a:pt x="203142" y="158115"/>
                    <a:pt x="204095" y="159068"/>
                    <a:pt x="204095" y="161925"/>
                  </a:cubicBezTo>
                  <a:cubicBezTo>
                    <a:pt x="204095" y="171450"/>
                    <a:pt x="203142" y="180022"/>
                    <a:pt x="202190" y="188595"/>
                  </a:cubicBezTo>
                  <a:close/>
                  <a:moveTo>
                    <a:pt x="38360" y="105728"/>
                  </a:moveTo>
                  <a:cubicBezTo>
                    <a:pt x="40265" y="104775"/>
                    <a:pt x="42170" y="103822"/>
                    <a:pt x="45027" y="102870"/>
                  </a:cubicBezTo>
                  <a:cubicBezTo>
                    <a:pt x="45980" y="101918"/>
                    <a:pt x="45980" y="100965"/>
                    <a:pt x="45027" y="100013"/>
                  </a:cubicBezTo>
                  <a:cubicBezTo>
                    <a:pt x="45027" y="100013"/>
                    <a:pt x="44075" y="99060"/>
                    <a:pt x="44075" y="100013"/>
                  </a:cubicBezTo>
                  <a:cubicBezTo>
                    <a:pt x="43122" y="101918"/>
                    <a:pt x="40265" y="102870"/>
                    <a:pt x="37407" y="103822"/>
                  </a:cubicBezTo>
                  <a:cubicBezTo>
                    <a:pt x="37407" y="103822"/>
                    <a:pt x="37407" y="104775"/>
                    <a:pt x="37407" y="104775"/>
                  </a:cubicBezTo>
                  <a:cubicBezTo>
                    <a:pt x="36455" y="105728"/>
                    <a:pt x="37407" y="105728"/>
                    <a:pt x="38360" y="105728"/>
                  </a:cubicBezTo>
                  <a:close/>
                  <a:moveTo>
                    <a:pt x="42170" y="155258"/>
                  </a:moveTo>
                  <a:cubicBezTo>
                    <a:pt x="43122" y="157163"/>
                    <a:pt x="43122" y="156210"/>
                    <a:pt x="45027" y="156210"/>
                  </a:cubicBezTo>
                  <a:cubicBezTo>
                    <a:pt x="46932" y="157163"/>
                    <a:pt x="49790" y="158115"/>
                    <a:pt x="47885" y="160972"/>
                  </a:cubicBezTo>
                  <a:cubicBezTo>
                    <a:pt x="46932" y="161925"/>
                    <a:pt x="48837" y="162878"/>
                    <a:pt x="46932" y="162878"/>
                  </a:cubicBezTo>
                  <a:cubicBezTo>
                    <a:pt x="46932" y="162878"/>
                    <a:pt x="46932" y="161925"/>
                    <a:pt x="46932" y="160972"/>
                  </a:cubicBezTo>
                  <a:cubicBezTo>
                    <a:pt x="46932" y="160020"/>
                    <a:pt x="46932" y="158115"/>
                    <a:pt x="45027" y="159068"/>
                  </a:cubicBezTo>
                  <a:cubicBezTo>
                    <a:pt x="44075" y="159068"/>
                    <a:pt x="43122" y="162878"/>
                    <a:pt x="45027" y="163830"/>
                  </a:cubicBezTo>
                  <a:cubicBezTo>
                    <a:pt x="46932" y="164783"/>
                    <a:pt x="46932" y="165735"/>
                    <a:pt x="47885" y="166688"/>
                  </a:cubicBezTo>
                  <a:cubicBezTo>
                    <a:pt x="47885" y="167640"/>
                    <a:pt x="48837" y="168593"/>
                    <a:pt x="49790" y="168593"/>
                  </a:cubicBezTo>
                  <a:cubicBezTo>
                    <a:pt x="50742" y="168593"/>
                    <a:pt x="50742" y="167640"/>
                    <a:pt x="50742" y="166688"/>
                  </a:cubicBezTo>
                  <a:cubicBezTo>
                    <a:pt x="50742" y="164783"/>
                    <a:pt x="50742" y="162878"/>
                    <a:pt x="51695" y="160972"/>
                  </a:cubicBezTo>
                  <a:cubicBezTo>
                    <a:pt x="53600" y="159068"/>
                    <a:pt x="57410" y="157163"/>
                    <a:pt x="60267" y="157163"/>
                  </a:cubicBezTo>
                  <a:cubicBezTo>
                    <a:pt x="60267" y="158115"/>
                    <a:pt x="58362" y="160020"/>
                    <a:pt x="59315" y="160020"/>
                  </a:cubicBezTo>
                  <a:cubicBezTo>
                    <a:pt x="61220" y="160972"/>
                    <a:pt x="61220" y="163830"/>
                    <a:pt x="63125" y="164783"/>
                  </a:cubicBezTo>
                  <a:lnTo>
                    <a:pt x="63125" y="166688"/>
                  </a:lnTo>
                  <a:cubicBezTo>
                    <a:pt x="62172" y="165735"/>
                    <a:pt x="60267" y="167640"/>
                    <a:pt x="59315" y="165735"/>
                  </a:cubicBezTo>
                  <a:cubicBezTo>
                    <a:pt x="59315" y="164783"/>
                    <a:pt x="59315" y="162878"/>
                    <a:pt x="58362" y="163830"/>
                  </a:cubicBezTo>
                  <a:cubicBezTo>
                    <a:pt x="57410" y="163830"/>
                    <a:pt x="55505" y="165735"/>
                    <a:pt x="56457" y="166688"/>
                  </a:cubicBezTo>
                  <a:cubicBezTo>
                    <a:pt x="57410" y="168593"/>
                    <a:pt x="57410" y="171450"/>
                    <a:pt x="57410" y="173355"/>
                  </a:cubicBezTo>
                  <a:cubicBezTo>
                    <a:pt x="57410" y="174308"/>
                    <a:pt x="57410" y="174308"/>
                    <a:pt x="58362" y="174308"/>
                  </a:cubicBezTo>
                  <a:cubicBezTo>
                    <a:pt x="59315" y="174308"/>
                    <a:pt x="59315" y="173355"/>
                    <a:pt x="59315" y="173355"/>
                  </a:cubicBezTo>
                  <a:cubicBezTo>
                    <a:pt x="58362" y="169545"/>
                    <a:pt x="61220" y="168593"/>
                    <a:pt x="63125" y="166688"/>
                  </a:cubicBezTo>
                  <a:cubicBezTo>
                    <a:pt x="65030" y="166688"/>
                    <a:pt x="65982" y="164783"/>
                    <a:pt x="66935" y="164783"/>
                  </a:cubicBezTo>
                  <a:cubicBezTo>
                    <a:pt x="67887" y="163830"/>
                    <a:pt x="68840" y="163830"/>
                    <a:pt x="68840" y="161925"/>
                  </a:cubicBezTo>
                  <a:cubicBezTo>
                    <a:pt x="68840" y="160020"/>
                    <a:pt x="67887" y="160020"/>
                    <a:pt x="65982" y="159068"/>
                  </a:cubicBezTo>
                  <a:cubicBezTo>
                    <a:pt x="62172" y="158115"/>
                    <a:pt x="62172" y="158115"/>
                    <a:pt x="63125" y="154305"/>
                  </a:cubicBezTo>
                  <a:lnTo>
                    <a:pt x="63125" y="154305"/>
                  </a:lnTo>
                  <a:cubicBezTo>
                    <a:pt x="67887" y="154305"/>
                    <a:pt x="67887" y="154305"/>
                    <a:pt x="65030" y="150495"/>
                  </a:cubicBezTo>
                  <a:cubicBezTo>
                    <a:pt x="65030" y="149543"/>
                    <a:pt x="64077" y="149543"/>
                    <a:pt x="64077" y="149543"/>
                  </a:cubicBezTo>
                  <a:cubicBezTo>
                    <a:pt x="61220" y="153353"/>
                    <a:pt x="59315" y="150495"/>
                    <a:pt x="56457" y="149543"/>
                  </a:cubicBezTo>
                  <a:cubicBezTo>
                    <a:pt x="55505" y="149543"/>
                    <a:pt x="55505" y="147638"/>
                    <a:pt x="54552" y="148590"/>
                  </a:cubicBezTo>
                  <a:cubicBezTo>
                    <a:pt x="52647" y="149543"/>
                    <a:pt x="54552" y="150495"/>
                    <a:pt x="54552" y="150495"/>
                  </a:cubicBezTo>
                  <a:cubicBezTo>
                    <a:pt x="54552" y="151447"/>
                    <a:pt x="53600" y="151447"/>
                    <a:pt x="52647" y="152400"/>
                  </a:cubicBezTo>
                  <a:cubicBezTo>
                    <a:pt x="51695" y="152400"/>
                    <a:pt x="49790" y="152400"/>
                    <a:pt x="49790" y="154305"/>
                  </a:cubicBezTo>
                  <a:cubicBezTo>
                    <a:pt x="49790" y="155258"/>
                    <a:pt x="50742" y="156210"/>
                    <a:pt x="48837" y="156210"/>
                  </a:cubicBezTo>
                  <a:cubicBezTo>
                    <a:pt x="47885" y="156210"/>
                    <a:pt x="46932" y="155258"/>
                    <a:pt x="46932" y="154305"/>
                  </a:cubicBezTo>
                  <a:cubicBezTo>
                    <a:pt x="46932" y="151447"/>
                    <a:pt x="45980" y="152400"/>
                    <a:pt x="45027" y="154305"/>
                  </a:cubicBezTo>
                  <a:cubicBezTo>
                    <a:pt x="44075" y="155258"/>
                    <a:pt x="44075" y="155258"/>
                    <a:pt x="44075" y="156210"/>
                  </a:cubicBezTo>
                  <a:cubicBezTo>
                    <a:pt x="41217" y="151447"/>
                    <a:pt x="39312" y="146685"/>
                    <a:pt x="44075" y="141922"/>
                  </a:cubicBezTo>
                  <a:cubicBezTo>
                    <a:pt x="45027" y="140970"/>
                    <a:pt x="44075" y="139065"/>
                    <a:pt x="42170" y="139065"/>
                  </a:cubicBezTo>
                  <a:cubicBezTo>
                    <a:pt x="40265" y="140018"/>
                    <a:pt x="39312" y="139065"/>
                    <a:pt x="40265" y="137160"/>
                  </a:cubicBezTo>
                  <a:cubicBezTo>
                    <a:pt x="40265" y="136208"/>
                    <a:pt x="40265" y="136208"/>
                    <a:pt x="39312" y="136208"/>
                  </a:cubicBezTo>
                  <a:cubicBezTo>
                    <a:pt x="38360" y="136208"/>
                    <a:pt x="38360" y="137160"/>
                    <a:pt x="38360" y="137160"/>
                  </a:cubicBezTo>
                  <a:cubicBezTo>
                    <a:pt x="37407" y="138113"/>
                    <a:pt x="38360" y="139065"/>
                    <a:pt x="38360" y="140018"/>
                  </a:cubicBezTo>
                  <a:cubicBezTo>
                    <a:pt x="37407" y="140970"/>
                    <a:pt x="34550" y="142875"/>
                    <a:pt x="39312" y="141922"/>
                  </a:cubicBezTo>
                  <a:cubicBezTo>
                    <a:pt x="41217" y="141922"/>
                    <a:pt x="41217" y="143828"/>
                    <a:pt x="40265" y="144780"/>
                  </a:cubicBezTo>
                  <a:cubicBezTo>
                    <a:pt x="37407" y="146685"/>
                    <a:pt x="39312" y="148590"/>
                    <a:pt x="40265" y="150495"/>
                  </a:cubicBezTo>
                  <a:cubicBezTo>
                    <a:pt x="41217" y="151447"/>
                    <a:pt x="41217" y="153353"/>
                    <a:pt x="42170" y="155258"/>
                  </a:cubicBezTo>
                  <a:close/>
                  <a:moveTo>
                    <a:pt x="37407" y="71438"/>
                  </a:moveTo>
                  <a:cubicBezTo>
                    <a:pt x="38360" y="72390"/>
                    <a:pt x="40265" y="71438"/>
                    <a:pt x="41217" y="71438"/>
                  </a:cubicBezTo>
                  <a:cubicBezTo>
                    <a:pt x="42170" y="71438"/>
                    <a:pt x="42170" y="71438"/>
                    <a:pt x="42170" y="70485"/>
                  </a:cubicBezTo>
                  <a:cubicBezTo>
                    <a:pt x="41217" y="68580"/>
                    <a:pt x="40265" y="66675"/>
                    <a:pt x="40265" y="64770"/>
                  </a:cubicBezTo>
                  <a:cubicBezTo>
                    <a:pt x="40265" y="63818"/>
                    <a:pt x="41217" y="62865"/>
                    <a:pt x="39312" y="62865"/>
                  </a:cubicBezTo>
                  <a:cubicBezTo>
                    <a:pt x="38360" y="62865"/>
                    <a:pt x="38360" y="63818"/>
                    <a:pt x="38360" y="64770"/>
                  </a:cubicBezTo>
                  <a:cubicBezTo>
                    <a:pt x="38360" y="66675"/>
                    <a:pt x="39312" y="68580"/>
                    <a:pt x="37407" y="70485"/>
                  </a:cubicBezTo>
                  <a:cubicBezTo>
                    <a:pt x="36455" y="70485"/>
                    <a:pt x="36455" y="71438"/>
                    <a:pt x="37407" y="71438"/>
                  </a:cubicBezTo>
                  <a:close/>
                  <a:moveTo>
                    <a:pt x="39312" y="150495"/>
                  </a:moveTo>
                  <a:cubicBezTo>
                    <a:pt x="38360" y="150495"/>
                    <a:pt x="38360" y="151447"/>
                    <a:pt x="38360" y="152400"/>
                  </a:cubicBezTo>
                  <a:cubicBezTo>
                    <a:pt x="38360" y="152400"/>
                    <a:pt x="38360" y="152400"/>
                    <a:pt x="38360" y="152400"/>
                  </a:cubicBezTo>
                  <a:cubicBezTo>
                    <a:pt x="39312" y="152400"/>
                    <a:pt x="39312" y="151447"/>
                    <a:pt x="39312" y="150495"/>
                  </a:cubicBezTo>
                  <a:close/>
                  <a:moveTo>
                    <a:pt x="39312" y="18097"/>
                  </a:moveTo>
                  <a:cubicBezTo>
                    <a:pt x="40265" y="18097"/>
                    <a:pt x="39312" y="16193"/>
                    <a:pt x="40265" y="14288"/>
                  </a:cubicBezTo>
                  <a:lnTo>
                    <a:pt x="41217" y="13335"/>
                  </a:lnTo>
                  <a:cubicBezTo>
                    <a:pt x="44075" y="11430"/>
                    <a:pt x="41217" y="10478"/>
                    <a:pt x="41217" y="8572"/>
                  </a:cubicBezTo>
                  <a:cubicBezTo>
                    <a:pt x="42170" y="7620"/>
                    <a:pt x="42170" y="5715"/>
                    <a:pt x="42170" y="3810"/>
                  </a:cubicBezTo>
                  <a:cubicBezTo>
                    <a:pt x="42170" y="3810"/>
                    <a:pt x="42170" y="3810"/>
                    <a:pt x="41217" y="3810"/>
                  </a:cubicBezTo>
                  <a:cubicBezTo>
                    <a:pt x="40265" y="4763"/>
                    <a:pt x="41217" y="6668"/>
                    <a:pt x="41217" y="7620"/>
                  </a:cubicBezTo>
                  <a:lnTo>
                    <a:pt x="41217" y="7620"/>
                  </a:lnTo>
                  <a:cubicBezTo>
                    <a:pt x="38360" y="8572"/>
                    <a:pt x="40265" y="10478"/>
                    <a:pt x="39312" y="12383"/>
                  </a:cubicBezTo>
                  <a:cubicBezTo>
                    <a:pt x="38360" y="15240"/>
                    <a:pt x="37407" y="18097"/>
                    <a:pt x="39312" y="18097"/>
                  </a:cubicBezTo>
                  <a:close/>
                  <a:moveTo>
                    <a:pt x="41217" y="126683"/>
                  </a:moveTo>
                  <a:lnTo>
                    <a:pt x="42170" y="124778"/>
                  </a:lnTo>
                  <a:cubicBezTo>
                    <a:pt x="44075" y="122872"/>
                    <a:pt x="45980" y="121920"/>
                    <a:pt x="45980" y="119063"/>
                  </a:cubicBezTo>
                  <a:cubicBezTo>
                    <a:pt x="45980" y="118110"/>
                    <a:pt x="46932" y="117158"/>
                    <a:pt x="47885" y="117158"/>
                  </a:cubicBezTo>
                  <a:cubicBezTo>
                    <a:pt x="46932" y="113347"/>
                    <a:pt x="46932" y="113347"/>
                    <a:pt x="50742" y="112395"/>
                  </a:cubicBezTo>
                  <a:cubicBezTo>
                    <a:pt x="51695" y="112395"/>
                    <a:pt x="52647" y="112395"/>
                    <a:pt x="53600" y="112395"/>
                  </a:cubicBezTo>
                  <a:cubicBezTo>
                    <a:pt x="53600" y="113347"/>
                    <a:pt x="47885" y="115253"/>
                    <a:pt x="54552" y="115253"/>
                  </a:cubicBezTo>
                  <a:cubicBezTo>
                    <a:pt x="54552" y="117158"/>
                    <a:pt x="58362" y="117158"/>
                    <a:pt x="56457" y="120015"/>
                  </a:cubicBezTo>
                  <a:cubicBezTo>
                    <a:pt x="56457" y="120015"/>
                    <a:pt x="56457" y="120968"/>
                    <a:pt x="57410" y="121920"/>
                  </a:cubicBezTo>
                  <a:cubicBezTo>
                    <a:pt x="58362" y="122872"/>
                    <a:pt x="60267" y="122872"/>
                    <a:pt x="60267" y="125730"/>
                  </a:cubicBezTo>
                  <a:cubicBezTo>
                    <a:pt x="60267" y="126683"/>
                    <a:pt x="61220" y="126683"/>
                    <a:pt x="62172" y="126683"/>
                  </a:cubicBezTo>
                  <a:cubicBezTo>
                    <a:pt x="63125" y="126683"/>
                    <a:pt x="64077" y="125730"/>
                    <a:pt x="63125" y="125730"/>
                  </a:cubicBezTo>
                  <a:cubicBezTo>
                    <a:pt x="61220" y="122872"/>
                    <a:pt x="60267" y="120015"/>
                    <a:pt x="60267" y="117158"/>
                  </a:cubicBezTo>
                  <a:cubicBezTo>
                    <a:pt x="57410" y="117158"/>
                    <a:pt x="57410" y="114300"/>
                    <a:pt x="56457" y="113347"/>
                  </a:cubicBezTo>
                  <a:cubicBezTo>
                    <a:pt x="55505" y="113347"/>
                    <a:pt x="55505" y="113347"/>
                    <a:pt x="54552" y="113347"/>
                  </a:cubicBezTo>
                  <a:lnTo>
                    <a:pt x="54552" y="110490"/>
                  </a:lnTo>
                  <a:cubicBezTo>
                    <a:pt x="55505" y="110490"/>
                    <a:pt x="56457" y="111443"/>
                    <a:pt x="57410" y="110490"/>
                  </a:cubicBezTo>
                  <a:cubicBezTo>
                    <a:pt x="59315" y="108585"/>
                    <a:pt x="61220" y="109538"/>
                    <a:pt x="63125" y="108585"/>
                  </a:cubicBezTo>
                  <a:cubicBezTo>
                    <a:pt x="65030" y="109538"/>
                    <a:pt x="65030" y="111443"/>
                    <a:pt x="62172" y="111443"/>
                  </a:cubicBezTo>
                  <a:cubicBezTo>
                    <a:pt x="61220" y="111443"/>
                    <a:pt x="59315" y="111443"/>
                    <a:pt x="60267" y="112395"/>
                  </a:cubicBezTo>
                  <a:cubicBezTo>
                    <a:pt x="61220" y="113347"/>
                    <a:pt x="61220" y="116205"/>
                    <a:pt x="64077" y="115253"/>
                  </a:cubicBezTo>
                  <a:cubicBezTo>
                    <a:pt x="65982" y="115253"/>
                    <a:pt x="67887" y="111443"/>
                    <a:pt x="66935" y="109538"/>
                  </a:cubicBezTo>
                  <a:cubicBezTo>
                    <a:pt x="65982" y="107633"/>
                    <a:pt x="65030" y="106680"/>
                    <a:pt x="63125" y="107633"/>
                  </a:cubicBezTo>
                  <a:cubicBezTo>
                    <a:pt x="63125" y="105728"/>
                    <a:pt x="59315" y="105728"/>
                    <a:pt x="62172" y="102870"/>
                  </a:cubicBezTo>
                  <a:cubicBezTo>
                    <a:pt x="63125" y="101918"/>
                    <a:pt x="61220" y="100965"/>
                    <a:pt x="60267" y="101918"/>
                  </a:cubicBezTo>
                  <a:cubicBezTo>
                    <a:pt x="58362" y="102870"/>
                    <a:pt x="57410" y="102870"/>
                    <a:pt x="56457" y="100965"/>
                  </a:cubicBezTo>
                  <a:cubicBezTo>
                    <a:pt x="56457" y="97155"/>
                    <a:pt x="55505" y="95250"/>
                    <a:pt x="52647" y="96203"/>
                  </a:cubicBezTo>
                  <a:cubicBezTo>
                    <a:pt x="50742" y="97155"/>
                    <a:pt x="49790" y="97155"/>
                    <a:pt x="47885" y="97155"/>
                  </a:cubicBezTo>
                  <a:cubicBezTo>
                    <a:pt x="46932" y="97155"/>
                    <a:pt x="45980" y="98108"/>
                    <a:pt x="46932" y="99060"/>
                  </a:cubicBezTo>
                  <a:cubicBezTo>
                    <a:pt x="46932" y="100013"/>
                    <a:pt x="47885" y="100013"/>
                    <a:pt x="48837" y="100013"/>
                  </a:cubicBezTo>
                  <a:cubicBezTo>
                    <a:pt x="49790" y="100013"/>
                    <a:pt x="51695" y="99060"/>
                    <a:pt x="52647" y="100965"/>
                  </a:cubicBezTo>
                  <a:cubicBezTo>
                    <a:pt x="51695" y="101918"/>
                    <a:pt x="50742" y="103822"/>
                    <a:pt x="48837" y="104775"/>
                  </a:cubicBezTo>
                  <a:cubicBezTo>
                    <a:pt x="46932" y="105728"/>
                    <a:pt x="44075" y="107633"/>
                    <a:pt x="45980" y="110490"/>
                  </a:cubicBezTo>
                  <a:cubicBezTo>
                    <a:pt x="45980" y="111443"/>
                    <a:pt x="45980" y="112395"/>
                    <a:pt x="45027" y="112395"/>
                  </a:cubicBezTo>
                  <a:cubicBezTo>
                    <a:pt x="41217" y="112395"/>
                    <a:pt x="43122" y="114300"/>
                    <a:pt x="44075" y="115253"/>
                  </a:cubicBezTo>
                  <a:cubicBezTo>
                    <a:pt x="44075" y="116205"/>
                    <a:pt x="45980" y="116205"/>
                    <a:pt x="45027" y="118110"/>
                  </a:cubicBezTo>
                  <a:cubicBezTo>
                    <a:pt x="43122" y="120968"/>
                    <a:pt x="43122" y="123825"/>
                    <a:pt x="43122" y="126683"/>
                  </a:cubicBezTo>
                  <a:lnTo>
                    <a:pt x="41217" y="126683"/>
                  </a:lnTo>
                  <a:cubicBezTo>
                    <a:pt x="40265" y="126683"/>
                    <a:pt x="39312" y="126683"/>
                    <a:pt x="39312" y="126683"/>
                  </a:cubicBezTo>
                  <a:cubicBezTo>
                    <a:pt x="39312" y="127635"/>
                    <a:pt x="40265" y="128588"/>
                    <a:pt x="41217" y="129540"/>
                  </a:cubicBezTo>
                  <a:cubicBezTo>
                    <a:pt x="41217" y="127635"/>
                    <a:pt x="41217" y="126683"/>
                    <a:pt x="41217" y="126683"/>
                  </a:cubicBezTo>
                  <a:close/>
                  <a:moveTo>
                    <a:pt x="40265" y="120015"/>
                  </a:moveTo>
                  <a:lnTo>
                    <a:pt x="40265" y="120015"/>
                  </a:lnTo>
                  <a:cubicBezTo>
                    <a:pt x="40265" y="119063"/>
                    <a:pt x="40265" y="119063"/>
                    <a:pt x="39312" y="119063"/>
                  </a:cubicBezTo>
                  <a:cubicBezTo>
                    <a:pt x="40265" y="119063"/>
                    <a:pt x="40265" y="119063"/>
                    <a:pt x="40265" y="120015"/>
                  </a:cubicBezTo>
                  <a:cubicBezTo>
                    <a:pt x="40265" y="119063"/>
                    <a:pt x="40265" y="120015"/>
                    <a:pt x="40265" y="120015"/>
                  </a:cubicBezTo>
                  <a:close/>
                  <a:moveTo>
                    <a:pt x="41217" y="84772"/>
                  </a:moveTo>
                  <a:cubicBezTo>
                    <a:pt x="39312" y="85725"/>
                    <a:pt x="39312" y="86678"/>
                    <a:pt x="41217" y="89535"/>
                  </a:cubicBezTo>
                  <a:cubicBezTo>
                    <a:pt x="43122" y="91440"/>
                    <a:pt x="44075" y="92393"/>
                    <a:pt x="46932" y="90488"/>
                  </a:cubicBezTo>
                  <a:lnTo>
                    <a:pt x="47885" y="90488"/>
                  </a:lnTo>
                  <a:cubicBezTo>
                    <a:pt x="47885" y="91440"/>
                    <a:pt x="47885" y="92393"/>
                    <a:pt x="47885" y="93345"/>
                  </a:cubicBezTo>
                  <a:cubicBezTo>
                    <a:pt x="47885" y="94297"/>
                    <a:pt x="48837" y="95250"/>
                    <a:pt x="49790" y="95250"/>
                  </a:cubicBezTo>
                  <a:cubicBezTo>
                    <a:pt x="51695" y="94297"/>
                    <a:pt x="51695" y="92393"/>
                    <a:pt x="52647" y="91440"/>
                  </a:cubicBezTo>
                  <a:cubicBezTo>
                    <a:pt x="52647" y="89535"/>
                    <a:pt x="51695" y="89535"/>
                    <a:pt x="49790" y="89535"/>
                  </a:cubicBezTo>
                  <a:cubicBezTo>
                    <a:pt x="49790" y="88583"/>
                    <a:pt x="50742" y="88583"/>
                    <a:pt x="50742" y="87630"/>
                  </a:cubicBezTo>
                  <a:cubicBezTo>
                    <a:pt x="50742" y="86678"/>
                    <a:pt x="51695" y="86678"/>
                    <a:pt x="50742" y="85725"/>
                  </a:cubicBezTo>
                  <a:cubicBezTo>
                    <a:pt x="49790" y="84772"/>
                    <a:pt x="49790" y="85725"/>
                    <a:pt x="48837" y="86678"/>
                  </a:cubicBezTo>
                  <a:cubicBezTo>
                    <a:pt x="48837" y="87630"/>
                    <a:pt x="48837" y="87630"/>
                    <a:pt x="48837" y="88583"/>
                  </a:cubicBezTo>
                  <a:cubicBezTo>
                    <a:pt x="49790" y="90488"/>
                    <a:pt x="47885" y="90488"/>
                    <a:pt x="46932" y="90488"/>
                  </a:cubicBezTo>
                  <a:cubicBezTo>
                    <a:pt x="45980" y="88583"/>
                    <a:pt x="43122" y="88583"/>
                    <a:pt x="43122" y="85725"/>
                  </a:cubicBezTo>
                  <a:cubicBezTo>
                    <a:pt x="43122" y="83820"/>
                    <a:pt x="42170" y="83820"/>
                    <a:pt x="41217" y="84772"/>
                  </a:cubicBezTo>
                  <a:close/>
                  <a:moveTo>
                    <a:pt x="47885" y="9525"/>
                  </a:moveTo>
                  <a:cubicBezTo>
                    <a:pt x="47885" y="10478"/>
                    <a:pt x="48837" y="10478"/>
                    <a:pt x="49790" y="10478"/>
                  </a:cubicBezTo>
                  <a:cubicBezTo>
                    <a:pt x="49790" y="11430"/>
                    <a:pt x="50742" y="11430"/>
                    <a:pt x="50742" y="12383"/>
                  </a:cubicBezTo>
                  <a:cubicBezTo>
                    <a:pt x="51695" y="13335"/>
                    <a:pt x="53600" y="14288"/>
                    <a:pt x="54552" y="14288"/>
                  </a:cubicBezTo>
                  <a:cubicBezTo>
                    <a:pt x="54552" y="14288"/>
                    <a:pt x="55505" y="14288"/>
                    <a:pt x="55505" y="14288"/>
                  </a:cubicBezTo>
                  <a:cubicBezTo>
                    <a:pt x="55505" y="14288"/>
                    <a:pt x="55505" y="15240"/>
                    <a:pt x="55505" y="15240"/>
                  </a:cubicBezTo>
                  <a:cubicBezTo>
                    <a:pt x="55505" y="15240"/>
                    <a:pt x="54552" y="16193"/>
                    <a:pt x="53600" y="16193"/>
                  </a:cubicBezTo>
                  <a:cubicBezTo>
                    <a:pt x="49790" y="18097"/>
                    <a:pt x="49790" y="18097"/>
                    <a:pt x="51695" y="21908"/>
                  </a:cubicBezTo>
                  <a:cubicBezTo>
                    <a:pt x="52647" y="22860"/>
                    <a:pt x="53600" y="23813"/>
                    <a:pt x="53600" y="24765"/>
                  </a:cubicBezTo>
                  <a:cubicBezTo>
                    <a:pt x="53600" y="26670"/>
                    <a:pt x="51695" y="25718"/>
                    <a:pt x="50742" y="25718"/>
                  </a:cubicBezTo>
                  <a:cubicBezTo>
                    <a:pt x="51695" y="23813"/>
                    <a:pt x="49790" y="21908"/>
                    <a:pt x="47885" y="21908"/>
                  </a:cubicBezTo>
                  <a:cubicBezTo>
                    <a:pt x="45980" y="21908"/>
                    <a:pt x="45027" y="23813"/>
                    <a:pt x="43122" y="24765"/>
                  </a:cubicBezTo>
                  <a:cubicBezTo>
                    <a:pt x="41217" y="25718"/>
                    <a:pt x="40265" y="26670"/>
                    <a:pt x="41217" y="28575"/>
                  </a:cubicBezTo>
                  <a:cubicBezTo>
                    <a:pt x="41217" y="28575"/>
                    <a:pt x="41217" y="28575"/>
                    <a:pt x="41217" y="28575"/>
                  </a:cubicBezTo>
                  <a:cubicBezTo>
                    <a:pt x="40265" y="29528"/>
                    <a:pt x="38360" y="28575"/>
                    <a:pt x="38360" y="30480"/>
                  </a:cubicBezTo>
                  <a:cubicBezTo>
                    <a:pt x="38360" y="31433"/>
                    <a:pt x="39312" y="32385"/>
                    <a:pt x="40265" y="34290"/>
                  </a:cubicBezTo>
                  <a:cubicBezTo>
                    <a:pt x="40265" y="35243"/>
                    <a:pt x="41217" y="34290"/>
                    <a:pt x="41217" y="34290"/>
                  </a:cubicBezTo>
                  <a:cubicBezTo>
                    <a:pt x="41217" y="33338"/>
                    <a:pt x="42170" y="33338"/>
                    <a:pt x="43122" y="32385"/>
                  </a:cubicBezTo>
                  <a:cubicBezTo>
                    <a:pt x="44075" y="34290"/>
                    <a:pt x="43122" y="36195"/>
                    <a:pt x="42170" y="37147"/>
                  </a:cubicBezTo>
                  <a:cubicBezTo>
                    <a:pt x="42170" y="38100"/>
                    <a:pt x="41217" y="38100"/>
                    <a:pt x="42170" y="39053"/>
                  </a:cubicBezTo>
                  <a:cubicBezTo>
                    <a:pt x="43122" y="40005"/>
                    <a:pt x="43122" y="40005"/>
                    <a:pt x="44075" y="39053"/>
                  </a:cubicBezTo>
                  <a:cubicBezTo>
                    <a:pt x="45027" y="38100"/>
                    <a:pt x="46932" y="38100"/>
                    <a:pt x="47885" y="39053"/>
                  </a:cubicBezTo>
                  <a:cubicBezTo>
                    <a:pt x="48837" y="40005"/>
                    <a:pt x="49790" y="39053"/>
                    <a:pt x="49790" y="38100"/>
                  </a:cubicBezTo>
                  <a:cubicBezTo>
                    <a:pt x="49790" y="37147"/>
                    <a:pt x="49790" y="37147"/>
                    <a:pt x="48837" y="36195"/>
                  </a:cubicBezTo>
                  <a:cubicBezTo>
                    <a:pt x="47885" y="36195"/>
                    <a:pt x="46932" y="35243"/>
                    <a:pt x="47885" y="34290"/>
                  </a:cubicBezTo>
                  <a:cubicBezTo>
                    <a:pt x="48837" y="33338"/>
                    <a:pt x="49790" y="34290"/>
                    <a:pt x="49790" y="34290"/>
                  </a:cubicBezTo>
                  <a:cubicBezTo>
                    <a:pt x="50742" y="34290"/>
                    <a:pt x="50742" y="34290"/>
                    <a:pt x="51695" y="34290"/>
                  </a:cubicBezTo>
                  <a:cubicBezTo>
                    <a:pt x="51695" y="35243"/>
                    <a:pt x="51695" y="36195"/>
                    <a:pt x="53600" y="36195"/>
                  </a:cubicBezTo>
                  <a:cubicBezTo>
                    <a:pt x="54552" y="36195"/>
                    <a:pt x="54552" y="35243"/>
                    <a:pt x="54552" y="34290"/>
                  </a:cubicBezTo>
                  <a:cubicBezTo>
                    <a:pt x="54552" y="33338"/>
                    <a:pt x="54552" y="32385"/>
                    <a:pt x="55505" y="31433"/>
                  </a:cubicBezTo>
                  <a:cubicBezTo>
                    <a:pt x="56457" y="33338"/>
                    <a:pt x="60267" y="35243"/>
                    <a:pt x="56457" y="38100"/>
                  </a:cubicBezTo>
                  <a:cubicBezTo>
                    <a:pt x="55505" y="39053"/>
                    <a:pt x="56457" y="39053"/>
                    <a:pt x="57410" y="40005"/>
                  </a:cubicBezTo>
                  <a:cubicBezTo>
                    <a:pt x="60267" y="40958"/>
                    <a:pt x="62172" y="39053"/>
                    <a:pt x="64077" y="37147"/>
                  </a:cubicBezTo>
                  <a:cubicBezTo>
                    <a:pt x="63125" y="36195"/>
                    <a:pt x="61220" y="36195"/>
                    <a:pt x="61220" y="34290"/>
                  </a:cubicBezTo>
                  <a:cubicBezTo>
                    <a:pt x="61220" y="34290"/>
                    <a:pt x="62172" y="33338"/>
                    <a:pt x="62172" y="33338"/>
                  </a:cubicBezTo>
                  <a:cubicBezTo>
                    <a:pt x="64077" y="34290"/>
                    <a:pt x="64077" y="35243"/>
                    <a:pt x="64077" y="36195"/>
                  </a:cubicBezTo>
                  <a:lnTo>
                    <a:pt x="64077" y="36195"/>
                  </a:lnTo>
                  <a:cubicBezTo>
                    <a:pt x="65030" y="36195"/>
                    <a:pt x="65982" y="37147"/>
                    <a:pt x="65982" y="38100"/>
                  </a:cubicBezTo>
                  <a:cubicBezTo>
                    <a:pt x="65030" y="38100"/>
                    <a:pt x="63125" y="38100"/>
                    <a:pt x="64077" y="39053"/>
                  </a:cubicBezTo>
                  <a:cubicBezTo>
                    <a:pt x="65030" y="42863"/>
                    <a:pt x="63125" y="43815"/>
                    <a:pt x="60267" y="42863"/>
                  </a:cubicBezTo>
                  <a:cubicBezTo>
                    <a:pt x="59315" y="42863"/>
                    <a:pt x="59315" y="42863"/>
                    <a:pt x="58362" y="43815"/>
                  </a:cubicBezTo>
                  <a:cubicBezTo>
                    <a:pt x="55505" y="45720"/>
                    <a:pt x="53600" y="44768"/>
                    <a:pt x="52647" y="41910"/>
                  </a:cubicBezTo>
                  <a:cubicBezTo>
                    <a:pt x="52647" y="40958"/>
                    <a:pt x="52647" y="40958"/>
                    <a:pt x="51695" y="40005"/>
                  </a:cubicBezTo>
                  <a:cubicBezTo>
                    <a:pt x="49790" y="39053"/>
                    <a:pt x="48837" y="40005"/>
                    <a:pt x="46932" y="40958"/>
                  </a:cubicBezTo>
                  <a:cubicBezTo>
                    <a:pt x="45980" y="41910"/>
                    <a:pt x="43122" y="42863"/>
                    <a:pt x="45027" y="44768"/>
                  </a:cubicBezTo>
                  <a:cubicBezTo>
                    <a:pt x="46932" y="45720"/>
                    <a:pt x="47885" y="43815"/>
                    <a:pt x="47885" y="42863"/>
                  </a:cubicBezTo>
                  <a:cubicBezTo>
                    <a:pt x="48837" y="41910"/>
                    <a:pt x="48837" y="41910"/>
                    <a:pt x="49790" y="42863"/>
                  </a:cubicBezTo>
                  <a:cubicBezTo>
                    <a:pt x="50742" y="43815"/>
                    <a:pt x="50742" y="43815"/>
                    <a:pt x="49790" y="44768"/>
                  </a:cubicBezTo>
                  <a:cubicBezTo>
                    <a:pt x="46932" y="45720"/>
                    <a:pt x="48837" y="49530"/>
                    <a:pt x="45980" y="50483"/>
                  </a:cubicBezTo>
                  <a:cubicBezTo>
                    <a:pt x="45027" y="50483"/>
                    <a:pt x="45027" y="52388"/>
                    <a:pt x="45980" y="53340"/>
                  </a:cubicBezTo>
                  <a:cubicBezTo>
                    <a:pt x="46932" y="54293"/>
                    <a:pt x="48837" y="55245"/>
                    <a:pt x="49790" y="54293"/>
                  </a:cubicBezTo>
                  <a:cubicBezTo>
                    <a:pt x="51695" y="53340"/>
                    <a:pt x="49790" y="52388"/>
                    <a:pt x="48837" y="51435"/>
                  </a:cubicBezTo>
                  <a:cubicBezTo>
                    <a:pt x="48837" y="50483"/>
                    <a:pt x="48837" y="50483"/>
                    <a:pt x="48837" y="49530"/>
                  </a:cubicBezTo>
                  <a:cubicBezTo>
                    <a:pt x="49790" y="47625"/>
                    <a:pt x="50742" y="45720"/>
                    <a:pt x="53600" y="45720"/>
                  </a:cubicBezTo>
                  <a:cubicBezTo>
                    <a:pt x="56457" y="45720"/>
                    <a:pt x="60267" y="44768"/>
                    <a:pt x="63125" y="44768"/>
                  </a:cubicBezTo>
                  <a:cubicBezTo>
                    <a:pt x="64077" y="46672"/>
                    <a:pt x="65030" y="44768"/>
                    <a:pt x="65982" y="44768"/>
                  </a:cubicBezTo>
                  <a:cubicBezTo>
                    <a:pt x="66935" y="44768"/>
                    <a:pt x="66935" y="43815"/>
                    <a:pt x="65982" y="43815"/>
                  </a:cubicBezTo>
                  <a:cubicBezTo>
                    <a:pt x="65030" y="42863"/>
                    <a:pt x="64077" y="43815"/>
                    <a:pt x="63125" y="44768"/>
                  </a:cubicBezTo>
                  <a:cubicBezTo>
                    <a:pt x="63125" y="44768"/>
                    <a:pt x="62172" y="44768"/>
                    <a:pt x="62172" y="45720"/>
                  </a:cubicBezTo>
                  <a:cubicBezTo>
                    <a:pt x="62172" y="44768"/>
                    <a:pt x="63125" y="43815"/>
                    <a:pt x="64077" y="42863"/>
                  </a:cubicBezTo>
                  <a:cubicBezTo>
                    <a:pt x="65030" y="41910"/>
                    <a:pt x="65982" y="40958"/>
                    <a:pt x="65982" y="40005"/>
                  </a:cubicBezTo>
                  <a:lnTo>
                    <a:pt x="71697" y="44768"/>
                  </a:lnTo>
                  <a:cubicBezTo>
                    <a:pt x="69792" y="45720"/>
                    <a:pt x="69792" y="48578"/>
                    <a:pt x="67887" y="49530"/>
                  </a:cubicBezTo>
                  <a:cubicBezTo>
                    <a:pt x="66935" y="49530"/>
                    <a:pt x="66935" y="49530"/>
                    <a:pt x="66935" y="50483"/>
                  </a:cubicBezTo>
                  <a:cubicBezTo>
                    <a:pt x="66935" y="51435"/>
                    <a:pt x="67887" y="51435"/>
                    <a:pt x="67887" y="51435"/>
                  </a:cubicBezTo>
                  <a:cubicBezTo>
                    <a:pt x="68840" y="51435"/>
                    <a:pt x="69792" y="51435"/>
                    <a:pt x="69792" y="50483"/>
                  </a:cubicBezTo>
                  <a:cubicBezTo>
                    <a:pt x="70745" y="48578"/>
                    <a:pt x="71697" y="46672"/>
                    <a:pt x="71697" y="44768"/>
                  </a:cubicBezTo>
                  <a:cubicBezTo>
                    <a:pt x="71697" y="44768"/>
                    <a:pt x="72650" y="44768"/>
                    <a:pt x="72650" y="43815"/>
                  </a:cubicBezTo>
                  <a:cubicBezTo>
                    <a:pt x="72650" y="41910"/>
                    <a:pt x="68840" y="40958"/>
                    <a:pt x="70745" y="38100"/>
                  </a:cubicBezTo>
                  <a:cubicBezTo>
                    <a:pt x="70745" y="38100"/>
                    <a:pt x="69792" y="37147"/>
                    <a:pt x="68840" y="38100"/>
                  </a:cubicBezTo>
                  <a:lnTo>
                    <a:pt x="65982" y="40005"/>
                  </a:lnTo>
                  <a:cubicBezTo>
                    <a:pt x="65030" y="39053"/>
                    <a:pt x="63125" y="39053"/>
                    <a:pt x="63125" y="37147"/>
                  </a:cubicBezTo>
                  <a:cubicBezTo>
                    <a:pt x="64077" y="37147"/>
                    <a:pt x="65030" y="37147"/>
                    <a:pt x="65982" y="35243"/>
                  </a:cubicBezTo>
                  <a:cubicBezTo>
                    <a:pt x="65982" y="34290"/>
                    <a:pt x="66935" y="33338"/>
                    <a:pt x="67887" y="34290"/>
                  </a:cubicBezTo>
                  <a:cubicBezTo>
                    <a:pt x="70745" y="36195"/>
                    <a:pt x="70745" y="34290"/>
                    <a:pt x="69792" y="32385"/>
                  </a:cubicBezTo>
                  <a:cubicBezTo>
                    <a:pt x="69792" y="31433"/>
                    <a:pt x="69792" y="30480"/>
                    <a:pt x="69792" y="29528"/>
                  </a:cubicBezTo>
                  <a:cubicBezTo>
                    <a:pt x="69792" y="29528"/>
                    <a:pt x="68840" y="29528"/>
                    <a:pt x="68840" y="30480"/>
                  </a:cubicBezTo>
                  <a:cubicBezTo>
                    <a:pt x="67887" y="30480"/>
                    <a:pt x="68840" y="32385"/>
                    <a:pt x="66935" y="31433"/>
                  </a:cubicBezTo>
                  <a:cubicBezTo>
                    <a:pt x="65982" y="31433"/>
                    <a:pt x="65982" y="30480"/>
                    <a:pt x="66935" y="29528"/>
                  </a:cubicBezTo>
                  <a:cubicBezTo>
                    <a:pt x="66935" y="28575"/>
                    <a:pt x="66935" y="27622"/>
                    <a:pt x="65982" y="27622"/>
                  </a:cubicBezTo>
                  <a:cubicBezTo>
                    <a:pt x="66935" y="26670"/>
                    <a:pt x="68840" y="25718"/>
                    <a:pt x="69792" y="24765"/>
                  </a:cubicBezTo>
                  <a:cubicBezTo>
                    <a:pt x="70745" y="23813"/>
                    <a:pt x="70745" y="23813"/>
                    <a:pt x="70745" y="22860"/>
                  </a:cubicBezTo>
                  <a:cubicBezTo>
                    <a:pt x="70745" y="21908"/>
                    <a:pt x="69792" y="21908"/>
                    <a:pt x="69792" y="21908"/>
                  </a:cubicBezTo>
                  <a:cubicBezTo>
                    <a:pt x="68840" y="21908"/>
                    <a:pt x="68840" y="22860"/>
                    <a:pt x="68840" y="22860"/>
                  </a:cubicBezTo>
                  <a:cubicBezTo>
                    <a:pt x="67887" y="24765"/>
                    <a:pt x="66935" y="24765"/>
                    <a:pt x="65030" y="23813"/>
                  </a:cubicBezTo>
                  <a:cubicBezTo>
                    <a:pt x="64077" y="22860"/>
                    <a:pt x="62172" y="21908"/>
                    <a:pt x="64077" y="20003"/>
                  </a:cubicBezTo>
                  <a:cubicBezTo>
                    <a:pt x="65030" y="20955"/>
                    <a:pt x="65030" y="21908"/>
                    <a:pt x="65982" y="20955"/>
                  </a:cubicBezTo>
                  <a:cubicBezTo>
                    <a:pt x="65982" y="20955"/>
                    <a:pt x="65982" y="20955"/>
                    <a:pt x="65982" y="20003"/>
                  </a:cubicBezTo>
                  <a:cubicBezTo>
                    <a:pt x="65982" y="19050"/>
                    <a:pt x="65030" y="19050"/>
                    <a:pt x="64077" y="19050"/>
                  </a:cubicBezTo>
                  <a:cubicBezTo>
                    <a:pt x="63125" y="18097"/>
                    <a:pt x="65030" y="16193"/>
                    <a:pt x="63125" y="15240"/>
                  </a:cubicBezTo>
                  <a:cubicBezTo>
                    <a:pt x="60267" y="14288"/>
                    <a:pt x="60267" y="11430"/>
                    <a:pt x="60267" y="9525"/>
                  </a:cubicBezTo>
                  <a:cubicBezTo>
                    <a:pt x="61220" y="10478"/>
                    <a:pt x="62172" y="10478"/>
                    <a:pt x="63125" y="11430"/>
                  </a:cubicBezTo>
                  <a:cubicBezTo>
                    <a:pt x="65030" y="13335"/>
                    <a:pt x="66935" y="13335"/>
                    <a:pt x="67887" y="10478"/>
                  </a:cubicBezTo>
                  <a:cubicBezTo>
                    <a:pt x="68840" y="9525"/>
                    <a:pt x="68840" y="8572"/>
                    <a:pt x="69792" y="8572"/>
                  </a:cubicBezTo>
                  <a:cubicBezTo>
                    <a:pt x="69792" y="8572"/>
                    <a:pt x="70745" y="7620"/>
                    <a:pt x="70745" y="7620"/>
                  </a:cubicBezTo>
                  <a:cubicBezTo>
                    <a:pt x="70745" y="6668"/>
                    <a:pt x="69792" y="6668"/>
                    <a:pt x="68840" y="6668"/>
                  </a:cubicBezTo>
                  <a:cubicBezTo>
                    <a:pt x="66935" y="7620"/>
                    <a:pt x="65982" y="6668"/>
                    <a:pt x="65982" y="4763"/>
                  </a:cubicBezTo>
                  <a:lnTo>
                    <a:pt x="65982" y="4763"/>
                  </a:lnTo>
                  <a:cubicBezTo>
                    <a:pt x="64077" y="6668"/>
                    <a:pt x="62172" y="7620"/>
                    <a:pt x="60267" y="8572"/>
                  </a:cubicBezTo>
                  <a:cubicBezTo>
                    <a:pt x="55505" y="8572"/>
                    <a:pt x="50742" y="5715"/>
                    <a:pt x="45980" y="4763"/>
                  </a:cubicBezTo>
                  <a:cubicBezTo>
                    <a:pt x="49790" y="9525"/>
                    <a:pt x="49790" y="8572"/>
                    <a:pt x="47885" y="9525"/>
                  </a:cubicBezTo>
                  <a:cubicBezTo>
                    <a:pt x="48837" y="8572"/>
                    <a:pt x="47885" y="9525"/>
                    <a:pt x="47885" y="9525"/>
                  </a:cubicBezTo>
                  <a:close/>
                  <a:moveTo>
                    <a:pt x="40265" y="129540"/>
                  </a:moveTo>
                  <a:cubicBezTo>
                    <a:pt x="40265" y="129540"/>
                    <a:pt x="40265" y="129540"/>
                    <a:pt x="40265" y="129540"/>
                  </a:cubicBezTo>
                  <a:cubicBezTo>
                    <a:pt x="39312" y="130493"/>
                    <a:pt x="40265" y="130493"/>
                    <a:pt x="40265" y="130493"/>
                  </a:cubicBezTo>
                  <a:cubicBezTo>
                    <a:pt x="40265" y="130493"/>
                    <a:pt x="41217" y="130493"/>
                    <a:pt x="40265" y="129540"/>
                  </a:cubicBezTo>
                  <a:cubicBezTo>
                    <a:pt x="41217" y="130493"/>
                    <a:pt x="40265" y="129540"/>
                    <a:pt x="40265" y="129540"/>
                  </a:cubicBezTo>
                  <a:close/>
                  <a:moveTo>
                    <a:pt x="41217" y="234315"/>
                  </a:moveTo>
                  <a:cubicBezTo>
                    <a:pt x="40265" y="234315"/>
                    <a:pt x="40265" y="234315"/>
                    <a:pt x="40265" y="235268"/>
                  </a:cubicBezTo>
                  <a:cubicBezTo>
                    <a:pt x="40265" y="236220"/>
                    <a:pt x="40265" y="236220"/>
                    <a:pt x="41217" y="236220"/>
                  </a:cubicBezTo>
                  <a:cubicBezTo>
                    <a:pt x="42170" y="236220"/>
                    <a:pt x="43122" y="236220"/>
                    <a:pt x="43122" y="235268"/>
                  </a:cubicBezTo>
                  <a:cubicBezTo>
                    <a:pt x="43122" y="235268"/>
                    <a:pt x="42170" y="234315"/>
                    <a:pt x="41217" y="234315"/>
                  </a:cubicBezTo>
                  <a:close/>
                  <a:moveTo>
                    <a:pt x="43122" y="231458"/>
                  </a:moveTo>
                  <a:cubicBezTo>
                    <a:pt x="43122" y="230505"/>
                    <a:pt x="42170" y="230505"/>
                    <a:pt x="42170" y="230505"/>
                  </a:cubicBezTo>
                  <a:cubicBezTo>
                    <a:pt x="42170" y="230505"/>
                    <a:pt x="41217" y="230505"/>
                    <a:pt x="41217" y="230505"/>
                  </a:cubicBezTo>
                  <a:cubicBezTo>
                    <a:pt x="40265" y="232410"/>
                    <a:pt x="41217" y="232410"/>
                    <a:pt x="43122" y="231458"/>
                  </a:cubicBezTo>
                  <a:cubicBezTo>
                    <a:pt x="42170" y="232410"/>
                    <a:pt x="43122" y="232410"/>
                    <a:pt x="43122" y="231458"/>
                  </a:cubicBezTo>
                  <a:close/>
                  <a:moveTo>
                    <a:pt x="41217" y="201930"/>
                  </a:moveTo>
                  <a:cubicBezTo>
                    <a:pt x="41217" y="201930"/>
                    <a:pt x="40265" y="201930"/>
                    <a:pt x="41217" y="201930"/>
                  </a:cubicBezTo>
                  <a:cubicBezTo>
                    <a:pt x="40265" y="202883"/>
                    <a:pt x="41217" y="202883"/>
                    <a:pt x="41217" y="201930"/>
                  </a:cubicBezTo>
                  <a:lnTo>
                    <a:pt x="41217" y="201930"/>
                  </a:lnTo>
                  <a:cubicBezTo>
                    <a:pt x="42170" y="201930"/>
                    <a:pt x="41217" y="201930"/>
                    <a:pt x="41217" y="201930"/>
                  </a:cubicBezTo>
                  <a:close/>
                  <a:moveTo>
                    <a:pt x="43122" y="166688"/>
                  </a:moveTo>
                  <a:cubicBezTo>
                    <a:pt x="43122" y="165735"/>
                    <a:pt x="43122" y="165735"/>
                    <a:pt x="43122" y="165735"/>
                  </a:cubicBezTo>
                  <a:cubicBezTo>
                    <a:pt x="41217" y="165735"/>
                    <a:pt x="41217" y="166688"/>
                    <a:pt x="41217" y="167640"/>
                  </a:cubicBezTo>
                  <a:cubicBezTo>
                    <a:pt x="41217" y="168593"/>
                    <a:pt x="41217" y="168593"/>
                    <a:pt x="42170" y="168593"/>
                  </a:cubicBezTo>
                  <a:cubicBezTo>
                    <a:pt x="42170" y="168593"/>
                    <a:pt x="43122" y="167640"/>
                    <a:pt x="43122" y="166688"/>
                  </a:cubicBezTo>
                  <a:close/>
                  <a:moveTo>
                    <a:pt x="42170" y="46672"/>
                  </a:moveTo>
                  <a:cubicBezTo>
                    <a:pt x="44075" y="46672"/>
                    <a:pt x="43122" y="44768"/>
                    <a:pt x="44075" y="43815"/>
                  </a:cubicBezTo>
                  <a:cubicBezTo>
                    <a:pt x="44075" y="42863"/>
                    <a:pt x="44075" y="41910"/>
                    <a:pt x="43122" y="41910"/>
                  </a:cubicBezTo>
                  <a:cubicBezTo>
                    <a:pt x="42170" y="41910"/>
                    <a:pt x="41217" y="42863"/>
                    <a:pt x="41217" y="44768"/>
                  </a:cubicBezTo>
                  <a:cubicBezTo>
                    <a:pt x="41217" y="45720"/>
                    <a:pt x="41217" y="46672"/>
                    <a:pt x="42170" y="46672"/>
                  </a:cubicBezTo>
                  <a:close/>
                  <a:moveTo>
                    <a:pt x="42170" y="240983"/>
                  </a:moveTo>
                  <a:lnTo>
                    <a:pt x="42170" y="240983"/>
                  </a:lnTo>
                  <a:cubicBezTo>
                    <a:pt x="41217" y="240030"/>
                    <a:pt x="41217" y="240983"/>
                    <a:pt x="42170" y="240983"/>
                  </a:cubicBezTo>
                  <a:cubicBezTo>
                    <a:pt x="41217" y="240983"/>
                    <a:pt x="42170" y="240983"/>
                    <a:pt x="42170" y="240983"/>
                  </a:cubicBezTo>
                  <a:cubicBezTo>
                    <a:pt x="42170" y="240983"/>
                    <a:pt x="42170" y="240983"/>
                    <a:pt x="42170" y="240983"/>
                  </a:cubicBezTo>
                  <a:close/>
                  <a:moveTo>
                    <a:pt x="45027" y="74295"/>
                  </a:moveTo>
                  <a:lnTo>
                    <a:pt x="45027" y="74295"/>
                  </a:lnTo>
                  <a:cubicBezTo>
                    <a:pt x="45027" y="73343"/>
                    <a:pt x="44075" y="73343"/>
                    <a:pt x="44075" y="73343"/>
                  </a:cubicBezTo>
                  <a:cubicBezTo>
                    <a:pt x="42170" y="74295"/>
                    <a:pt x="42170" y="76200"/>
                    <a:pt x="41217" y="77153"/>
                  </a:cubicBezTo>
                  <a:cubicBezTo>
                    <a:pt x="40265" y="79058"/>
                    <a:pt x="43122" y="78105"/>
                    <a:pt x="43122" y="80010"/>
                  </a:cubicBezTo>
                  <a:cubicBezTo>
                    <a:pt x="43122" y="80963"/>
                    <a:pt x="43122" y="81915"/>
                    <a:pt x="45027" y="80963"/>
                  </a:cubicBezTo>
                  <a:cubicBezTo>
                    <a:pt x="45980" y="80963"/>
                    <a:pt x="45980" y="80010"/>
                    <a:pt x="45980" y="79058"/>
                  </a:cubicBezTo>
                  <a:cubicBezTo>
                    <a:pt x="45980" y="78105"/>
                    <a:pt x="46932" y="76200"/>
                    <a:pt x="45980" y="76200"/>
                  </a:cubicBezTo>
                  <a:cubicBezTo>
                    <a:pt x="43122" y="76200"/>
                    <a:pt x="44075" y="75247"/>
                    <a:pt x="45027" y="74295"/>
                  </a:cubicBezTo>
                  <a:close/>
                  <a:moveTo>
                    <a:pt x="42170" y="18097"/>
                  </a:moveTo>
                  <a:cubicBezTo>
                    <a:pt x="42170" y="18097"/>
                    <a:pt x="42170" y="19050"/>
                    <a:pt x="42170" y="20003"/>
                  </a:cubicBezTo>
                  <a:cubicBezTo>
                    <a:pt x="42170" y="20955"/>
                    <a:pt x="44075" y="20955"/>
                    <a:pt x="45027" y="20955"/>
                  </a:cubicBezTo>
                  <a:cubicBezTo>
                    <a:pt x="45980" y="21908"/>
                    <a:pt x="46932" y="21908"/>
                    <a:pt x="47885" y="20955"/>
                  </a:cubicBezTo>
                  <a:cubicBezTo>
                    <a:pt x="48837" y="20003"/>
                    <a:pt x="48837" y="19050"/>
                    <a:pt x="48837" y="17145"/>
                  </a:cubicBezTo>
                  <a:cubicBezTo>
                    <a:pt x="48837" y="16193"/>
                    <a:pt x="47885" y="14288"/>
                    <a:pt x="46932" y="13335"/>
                  </a:cubicBezTo>
                  <a:cubicBezTo>
                    <a:pt x="46932" y="13335"/>
                    <a:pt x="47885" y="13335"/>
                    <a:pt x="48837" y="13335"/>
                  </a:cubicBezTo>
                  <a:cubicBezTo>
                    <a:pt x="49790" y="13335"/>
                    <a:pt x="50742" y="13335"/>
                    <a:pt x="50742" y="12383"/>
                  </a:cubicBezTo>
                  <a:cubicBezTo>
                    <a:pt x="50742" y="11430"/>
                    <a:pt x="49790" y="11430"/>
                    <a:pt x="49790" y="10478"/>
                  </a:cubicBezTo>
                  <a:cubicBezTo>
                    <a:pt x="47885" y="9525"/>
                    <a:pt x="47885" y="10478"/>
                    <a:pt x="47885" y="12383"/>
                  </a:cubicBezTo>
                  <a:cubicBezTo>
                    <a:pt x="46932" y="12383"/>
                    <a:pt x="45980" y="13335"/>
                    <a:pt x="46932" y="15240"/>
                  </a:cubicBezTo>
                  <a:cubicBezTo>
                    <a:pt x="48837" y="17145"/>
                    <a:pt x="46932" y="18097"/>
                    <a:pt x="45980" y="19050"/>
                  </a:cubicBezTo>
                  <a:lnTo>
                    <a:pt x="45027" y="17145"/>
                  </a:lnTo>
                  <a:cubicBezTo>
                    <a:pt x="43122" y="18097"/>
                    <a:pt x="43122" y="17145"/>
                    <a:pt x="42170" y="18097"/>
                  </a:cubicBezTo>
                  <a:close/>
                  <a:moveTo>
                    <a:pt x="42170" y="54293"/>
                  </a:moveTo>
                  <a:cubicBezTo>
                    <a:pt x="42170" y="55245"/>
                    <a:pt x="43122" y="55245"/>
                    <a:pt x="43122" y="55245"/>
                  </a:cubicBezTo>
                  <a:cubicBezTo>
                    <a:pt x="43122" y="55245"/>
                    <a:pt x="44075" y="54293"/>
                    <a:pt x="44075" y="54293"/>
                  </a:cubicBezTo>
                  <a:cubicBezTo>
                    <a:pt x="44075" y="53340"/>
                    <a:pt x="44075" y="53340"/>
                    <a:pt x="43122" y="53340"/>
                  </a:cubicBezTo>
                  <a:cubicBezTo>
                    <a:pt x="42170" y="53340"/>
                    <a:pt x="41217" y="53340"/>
                    <a:pt x="42170" y="54293"/>
                  </a:cubicBezTo>
                  <a:close/>
                  <a:moveTo>
                    <a:pt x="42170" y="23813"/>
                  </a:moveTo>
                  <a:cubicBezTo>
                    <a:pt x="43122" y="23813"/>
                    <a:pt x="43122" y="23813"/>
                    <a:pt x="42170" y="23813"/>
                  </a:cubicBezTo>
                  <a:cubicBezTo>
                    <a:pt x="43122" y="22860"/>
                    <a:pt x="42170" y="21908"/>
                    <a:pt x="42170" y="21908"/>
                  </a:cubicBezTo>
                  <a:cubicBezTo>
                    <a:pt x="42170" y="22860"/>
                    <a:pt x="42170" y="22860"/>
                    <a:pt x="42170" y="23813"/>
                  </a:cubicBezTo>
                  <a:cubicBezTo>
                    <a:pt x="41217" y="23813"/>
                    <a:pt x="42170" y="23813"/>
                    <a:pt x="42170" y="23813"/>
                  </a:cubicBezTo>
                  <a:close/>
                  <a:moveTo>
                    <a:pt x="69792" y="78105"/>
                  </a:moveTo>
                  <a:cubicBezTo>
                    <a:pt x="73602" y="76200"/>
                    <a:pt x="72650" y="72390"/>
                    <a:pt x="73602" y="69533"/>
                  </a:cubicBezTo>
                  <a:cubicBezTo>
                    <a:pt x="74555" y="70485"/>
                    <a:pt x="75507" y="71438"/>
                    <a:pt x="75507" y="72390"/>
                  </a:cubicBezTo>
                  <a:cubicBezTo>
                    <a:pt x="76460" y="72390"/>
                    <a:pt x="76460" y="73343"/>
                    <a:pt x="77412" y="73343"/>
                  </a:cubicBezTo>
                  <a:cubicBezTo>
                    <a:pt x="78365" y="72390"/>
                    <a:pt x="77412" y="72390"/>
                    <a:pt x="77412" y="71438"/>
                  </a:cubicBezTo>
                  <a:cubicBezTo>
                    <a:pt x="76460" y="71438"/>
                    <a:pt x="76460" y="70485"/>
                    <a:pt x="76460" y="69533"/>
                  </a:cubicBezTo>
                  <a:cubicBezTo>
                    <a:pt x="77412" y="66675"/>
                    <a:pt x="76460" y="67628"/>
                    <a:pt x="75507" y="68580"/>
                  </a:cubicBezTo>
                  <a:lnTo>
                    <a:pt x="73602" y="69533"/>
                  </a:lnTo>
                  <a:cubicBezTo>
                    <a:pt x="75507" y="64770"/>
                    <a:pt x="72650" y="60960"/>
                    <a:pt x="70745" y="57150"/>
                  </a:cubicBezTo>
                  <a:cubicBezTo>
                    <a:pt x="69792" y="56197"/>
                    <a:pt x="68840" y="55245"/>
                    <a:pt x="67887" y="56197"/>
                  </a:cubicBezTo>
                  <a:cubicBezTo>
                    <a:pt x="65030" y="57150"/>
                    <a:pt x="64077" y="56197"/>
                    <a:pt x="64077" y="53340"/>
                  </a:cubicBezTo>
                  <a:cubicBezTo>
                    <a:pt x="64077" y="52388"/>
                    <a:pt x="65030" y="51435"/>
                    <a:pt x="63125" y="51435"/>
                  </a:cubicBezTo>
                  <a:cubicBezTo>
                    <a:pt x="62172" y="51435"/>
                    <a:pt x="60267" y="51435"/>
                    <a:pt x="59315" y="52388"/>
                  </a:cubicBezTo>
                  <a:cubicBezTo>
                    <a:pt x="58362" y="53340"/>
                    <a:pt x="59315" y="54293"/>
                    <a:pt x="60267" y="54293"/>
                  </a:cubicBezTo>
                  <a:cubicBezTo>
                    <a:pt x="63125" y="55245"/>
                    <a:pt x="63125" y="60960"/>
                    <a:pt x="67887" y="60008"/>
                  </a:cubicBezTo>
                  <a:cubicBezTo>
                    <a:pt x="68840" y="60008"/>
                    <a:pt x="69792" y="61913"/>
                    <a:pt x="70745" y="62865"/>
                  </a:cubicBezTo>
                  <a:cubicBezTo>
                    <a:pt x="70745" y="63818"/>
                    <a:pt x="71697" y="65722"/>
                    <a:pt x="68840" y="64770"/>
                  </a:cubicBezTo>
                  <a:cubicBezTo>
                    <a:pt x="66935" y="63818"/>
                    <a:pt x="65982" y="65722"/>
                    <a:pt x="64077" y="66675"/>
                  </a:cubicBezTo>
                  <a:cubicBezTo>
                    <a:pt x="60267" y="70485"/>
                    <a:pt x="57410" y="70485"/>
                    <a:pt x="53600" y="67628"/>
                  </a:cubicBezTo>
                  <a:cubicBezTo>
                    <a:pt x="52647" y="66675"/>
                    <a:pt x="49790" y="66675"/>
                    <a:pt x="47885" y="67628"/>
                  </a:cubicBezTo>
                  <a:cubicBezTo>
                    <a:pt x="45027" y="63818"/>
                    <a:pt x="45980" y="62865"/>
                    <a:pt x="50742" y="61913"/>
                  </a:cubicBezTo>
                  <a:cubicBezTo>
                    <a:pt x="51695" y="62865"/>
                    <a:pt x="52647" y="64770"/>
                    <a:pt x="54552" y="64770"/>
                  </a:cubicBezTo>
                  <a:cubicBezTo>
                    <a:pt x="55505" y="64770"/>
                    <a:pt x="55505" y="64770"/>
                    <a:pt x="55505" y="63818"/>
                  </a:cubicBezTo>
                  <a:cubicBezTo>
                    <a:pt x="54552" y="61913"/>
                    <a:pt x="52647" y="61913"/>
                    <a:pt x="50742" y="61913"/>
                  </a:cubicBezTo>
                  <a:cubicBezTo>
                    <a:pt x="49790" y="59055"/>
                    <a:pt x="46932" y="59055"/>
                    <a:pt x="45027" y="60008"/>
                  </a:cubicBezTo>
                  <a:cubicBezTo>
                    <a:pt x="44075" y="60008"/>
                    <a:pt x="43122" y="58103"/>
                    <a:pt x="41217" y="59055"/>
                  </a:cubicBezTo>
                  <a:cubicBezTo>
                    <a:pt x="40265" y="60008"/>
                    <a:pt x="42170" y="60960"/>
                    <a:pt x="42170" y="62865"/>
                  </a:cubicBezTo>
                  <a:cubicBezTo>
                    <a:pt x="42170" y="63818"/>
                    <a:pt x="41217" y="64770"/>
                    <a:pt x="41217" y="64770"/>
                  </a:cubicBezTo>
                  <a:cubicBezTo>
                    <a:pt x="41217" y="65722"/>
                    <a:pt x="41217" y="66675"/>
                    <a:pt x="42170" y="66675"/>
                  </a:cubicBezTo>
                  <a:cubicBezTo>
                    <a:pt x="45027" y="66675"/>
                    <a:pt x="45027" y="67628"/>
                    <a:pt x="43122" y="69533"/>
                  </a:cubicBezTo>
                  <a:cubicBezTo>
                    <a:pt x="42170" y="70485"/>
                    <a:pt x="44075" y="71438"/>
                    <a:pt x="44075" y="70485"/>
                  </a:cubicBezTo>
                  <a:cubicBezTo>
                    <a:pt x="45027" y="69533"/>
                    <a:pt x="45980" y="69533"/>
                    <a:pt x="46932" y="68580"/>
                  </a:cubicBezTo>
                  <a:cubicBezTo>
                    <a:pt x="48837" y="71438"/>
                    <a:pt x="50742" y="74295"/>
                    <a:pt x="46932" y="78105"/>
                  </a:cubicBezTo>
                  <a:cubicBezTo>
                    <a:pt x="45980" y="79058"/>
                    <a:pt x="45027" y="80963"/>
                    <a:pt x="45980" y="82868"/>
                  </a:cubicBezTo>
                  <a:cubicBezTo>
                    <a:pt x="45027" y="82868"/>
                    <a:pt x="44075" y="82868"/>
                    <a:pt x="44075" y="83820"/>
                  </a:cubicBezTo>
                  <a:lnTo>
                    <a:pt x="44075" y="83820"/>
                  </a:lnTo>
                  <a:cubicBezTo>
                    <a:pt x="45027" y="83820"/>
                    <a:pt x="45027" y="82868"/>
                    <a:pt x="45027" y="81915"/>
                  </a:cubicBezTo>
                  <a:cubicBezTo>
                    <a:pt x="45980" y="80963"/>
                    <a:pt x="47885" y="80010"/>
                    <a:pt x="49790" y="80963"/>
                  </a:cubicBezTo>
                  <a:cubicBezTo>
                    <a:pt x="50742" y="80963"/>
                    <a:pt x="51695" y="80010"/>
                    <a:pt x="51695" y="79058"/>
                  </a:cubicBezTo>
                  <a:cubicBezTo>
                    <a:pt x="50742" y="79058"/>
                    <a:pt x="49790" y="78105"/>
                    <a:pt x="49790" y="77153"/>
                  </a:cubicBezTo>
                  <a:cubicBezTo>
                    <a:pt x="49790" y="76200"/>
                    <a:pt x="50742" y="75247"/>
                    <a:pt x="51695" y="75247"/>
                  </a:cubicBezTo>
                  <a:cubicBezTo>
                    <a:pt x="53600" y="75247"/>
                    <a:pt x="55505" y="75247"/>
                    <a:pt x="56457" y="76200"/>
                  </a:cubicBezTo>
                  <a:cubicBezTo>
                    <a:pt x="57410" y="77153"/>
                    <a:pt x="59315" y="77153"/>
                    <a:pt x="60267" y="78105"/>
                  </a:cubicBezTo>
                  <a:cubicBezTo>
                    <a:pt x="61220" y="78105"/>
                    <a:pt x="62172" y="79058"/>
                    <a:pt x="62172" y="78105"/>
                  </a:cubicBezTo>
                  <a:cubicBezTo>
                    <a:pt x="63125" y="76200"/>
                    <a:pt x="64077" y="76200"/>
                    <a:pt x="64077" y="78105"/>
                  </a:cubicBezTo>
                  <a:cubicBezTo>
                    <a:pt x="65030" y="80963"/>
                    <a:pt x="68840" y="80010"/>
                    <a:pt x="67887" y="81915"/>
                  </a:cubicBezTo>
                  <a:cubicBezTo>
                    <a:pt x="67887" y="84772"/>
                    <a:pt x="68840" y="84772"/>
                    <a:pt x="70745" y="83820"/>
                  </a:cubicBezTo>
                  <a:cubicBezTo>
                    <a:pt x="72650" y="82868"/>
                    <a:pt x="73602" y="81915"/>
                    <a:pt x="73602" y="80010"/>
                  </a:cubicBezTo>
                  <a:cubicBezTo>
                    <a:pt x="72650" y="80963"/>
                    <a:pt x="72650" y="81915"/>
                    <a:pt x="70745" y="80963"/>
                  </a:cubicBezTo>
                  <a:cubicBezTo>
                    <a:pt x="69792" y="80963"/>
                    <a:pt x="70745" y="80010"/>
                    <a:pt x="70745" y="79058"/>
                  </a:cubicBezTo>
                  <a:cubicBezTo>
                    <a:pt x="70745" y="78105"/>
                    <a:pt x="71697" y="77153"/>
                    <a:pt x="70745" y="77153"/>
                  </a:cubicBezTo>
                  <a:cubicBezTo>
                    <a:pt x="69792" y="76200"/>
                    <a:pt x="68840" y="77153"/>
                    <a:pt x="67887" y="78105"/>
                  </a:cubicBezTo>
                  <a:lnTo>
                    <a:pt x="66935" y="79058"/>
                  </a:lnTo>
                  <a:cubicBezTo>
                    <a:pt x="65982" y="79058"/>
                    <a:pt x="65982" y="79058"/>
                    <a:pt x="65982" y="79058"/>
                  </a:cubicBezTo>
                  <a:cubicBezTo>
                    <a:pt x="68840" y="79058"/>
                    <a:pt x="68840" y="78105"/>
                    <a:pt x="69792" y="78105"/>
                  </a:cubicBezTo>
                  <a:close/>
                  <a:moveTo>
                    <a:pt x="44075" y="220028"/>
                  </a:moveTo>
                  <a:lnTo>
                    <a:pt x="44075" y="220028"/>
                  </a:lnTo>
                  <a:cubicBezTo>
                    <a:pt x="45027" y="220028"/>
                    <a:pt x="45027" y="220028"/>
                    <a:pt x="45027" y="218122"/>
                  </a:cubicBezTo>
                  <a:cubicBezTo>
                    <a:pt x="45027" y="217170"/>
                    <a:pt x="44075" y="216218"/>
                    <a:pt x="43122" y="214313"/>
                  </a:cubicBezTo>
                  <a:cubicBezTo>
                    <a:pt x="43122" y="214313"/>
                    <a:pt x="43122" y="213360"/>
                    <a:pt x="42170" y="213360"/>
                  </a:cubicBezTo>
                  <a:lnTo>
                    <a:pt x="42170" y="214313"/>
                  </a:lnTo>
                  <a:cubicBezTo>
                    <a:pt x="42170" y="216218"/>
                    <a:pt x="42170" y="218122"/>
                    <a:pt x="44075" y="220028"/>
                  </a:cubicBezTo>
                  <a:close/>
                  <a:moveTo>
                    <a:pt x="42170" y="29528"/>
                  </a:moveTo>
                  <a:lnTo>
                    <a:pt x="42170" y="29528"/>
                  </a:lnTo>
                  <a:cubicBezTo>
                    <a:pt x="42170" y="29528"/>
                    <a:pt x="42170" y="29528"/>
                    <a:pt x="42170" y="29528"/>
                  </a:cubicBezTo>
                  <a:cubicBezTo>
                    <a:pt x="45027" y="26670"/>
                    <a:pt x="47885" y="24765"/>
                    <a:pt x="51695" y="26670"/>
                  </a:cubicBezTo>
                  <a:lnTo>
                    <a:pt x="50742" y="28575"/>
                  </a:lnTo>
                  <a:cubicBezTo>
                    <a:pt x="47885" y="27622"/>
                    <a:pt x="45980" y="27622"/>
                    <a:pt x="44075" y="30480"/>
                  </a:cubicBezTo>
                  <a:cubicBezTo>
                    <a:pt x="43122" y="30480"/>
                    <a:pt x="42170" y="30480"/>
                    <a:pt x="42170" y="29528"/>
                  </a:cubicBezTo>
                  <a:close/>
                  <a:moveTo>
                    <a:pt x="42170" y="179070"/>
                  </a:moveTo>
                  <a:cubicBezTo>
                    <a:pt x="42170" y="180022"/>
                    <a:pt x="43122" y="180022"/>
                    <a:pt x="44075" y="180975"/>
                  </a:cubicBezTo>
                  <a:cubicBezTo>
                    <a:pt x="45027" y="180975"/>
                    <a:pt x="45027" y="180975"/>
                    <a:pt x="45027" y="180022"/>
                  </a:cubicBezTo>
                  <a:cubicBezTo>
                    <a:pt x="45027" y="178118"/>
                    <a:pt x="44075" y="179070"/>
                    <a:pt x="43122" y="178118"/>
                  </a:cubicBezTo>
                  <a:cubicBezTo>
                    <a:pt x="43122" y="178118"/>
                    <a:pt x="42170" y="178118"/>
                    <a:pt x="42170" y="179070"/>
                  </a:cubicBezTo>
                  <a:close/>
                  <a:moveTo>
                    <a:pt x="47885" y="194310"/>
                  </a:moveTo>
                  <a:cubicBezTo>
                    <a:pt x="47885" y="193358"/>
                    <a:pt x="46932" y="193358"/>
                    <a:pt x="46932" y="193358"/>
                  </a:cubicBezTo>
                  <a:lnTo>
                    <a:pt x="45980" y="192405"/>
                  </a:lnTo>
                  <a:cubicBezTo>
                    <a:pt x="45027" y="191453"/>
                    <a:pt x="45980" y="189547"/>
                    <a:pt x="44075" y="191453"/>
                  </a:cubicBezTo>
                  <a:cubicBezTo>
                    <a:pt x="43122" y="191453"/>
                    <a:pt x="42170" y="192405"/>
                    <a:pt x="42170" y="193358"/>
                  </a:cubicBezTo>
                  <a:cubicBezTo>
                    <a:pt x="43122" y="194310"/>
                    <a:pt x="44075" y="193358"/>
                    <a:pt x="44075" y="193358"/>
                  </a:cubicBezTo>
                  <a:cubicBezTo>
                    <a:pt x="44075" y="193358"/>
                    <a:pt x="45027" y="193358"/>
                    <a:pt x="45027" y="193358"/>
                  </a:cubicBezTo>
                  <a:lnTo>
                    <a:pt x="45027" y="195263"/>
                  </a:lnTo>
                  <a:cubicBezTo>
                    <a:pt x="45980" y="194310"/>
                    <a:pt x="46932" y="195263"/>
                    <a:pt x="47885" y="194310"/>
                  </a:cubicBezTo>
                  <a:cubicBezTo>
                    <a:pt x="47885" y="195263"/>
                    <a:pt x="47885" y="194310"/>
                    <a:pt x="47885" y="194310"/>
                  </a:cubicBezTo>
                  <a:close/>
                  <a:moveTo>
                    <a:pt x="44075" y="128588"/>
                  </a:moveTo>
                  <a:cubicBezTo>
                    <a:pt x="45027" y="129540"/>
                    <a:pt x="45980" y="129540"/>
                    <a:pt x="46932" y="129540"/>
                  </a:cubicBezTo>
                  <a:cubicBezTo>
                    <a:pt x="47885" y="129540"/>
                    <a:pt x="50742" y="129540"/>
                    <a:pt x="47885" y="131445"/>
                  </a:cubicBezTo>
                  <a:cubicBezTo>
                    <a:pt x="46932" y="131445"/>
                    <a:pt x="47885" y="132397"/>
                    <a:pt x="47885" y="132397"/>
                  </a:cubicBezTo>
                  <a:lnTo>
                    <a:pt x="52647" y="132397"/>
                  </a:lnTo>
                  <a:cubicBezTo>
                    <a:pt x="53600" y="132397"/>
                    <a:pt x="54552" y="131445"/>
                    <a:pt x="53600" y="129540"/>
                  </a:cubicBezTo>
                  <a:cubicBezTo>
                    <a:pt x="48837" y="124778"/>
                    <a:pt x="48837" y="124778"/>
                    <a:pt x="51695" y="119063"/>
                  </a:cubicBezTo>
                  <a:lnTo>
                    <a:pt x="53600" y="120968"/>
                  </a:lnTo>
                  <a:cubicBezTo>
                    <a:pt x="53600" y="120968"/>
                    <a:pt x="55505" y="120968"/>
                    <a:pt x="54552" y="120015"/>
                  </a:cubicBezTo>
                  <a:cubicBezTo>
                    <a:pt x="54552" y="119063"/>
                    <a:pt x="54552" y="117158"/>
                    <a:pt x="53600" y="116205"/>
                  </a:cubicBezTo>
                  <a:cubicBezTo>
                    <a:pt x="53600" y="116205"/>
                    <a:pt x="51695" y="117158"/>
                    <a:pt x="50742" y="117158"/>
                  </a:cubicBezTo>
                  <a:cubicBezTo>
                    <a:pt x="50742" y="116205"/>
                    <a:pt x="49790" y="115253"/>
                    <a:pt x="48837" y="115253"/>
                  </a:cubicBezTo>
                  <a:lnTo>
                    <a:pt x="48837" y="115253"/>
                  </a:lnTo>
                  <a:cubicBezTo>
                    <a:pt x="48837" y="116205"/>
                    <a:pt x="47885" y="118110"/>
                    <a:pt x="47885" y="119063"/>
                  </a:cubicBezTo>
                  <a:cubicBezTo>
                    <a:pt x="47885" y="121920"/>
                    <a:pt x="47885" y="124778"/>
                    <a:pt x="44075" y="125730"/>
                  </a:cubicBezTo>
                  <a:cubicBezTo>
                    <a:pt x="42170" y="126683"/>
                    <a:pt x="43122" y="127635"/>
                    <a:pt x="44075" y="128588"/>
                  </a:cubicBezTo>
                  <a:close/>
                  <a:moveTo>
                    <a:pt x="45027" y="223838"/>
                  </a:moveTo>
                  <a:cubicBezTo>
                    <a:pt x="45027" y="223838"/>
                    <a:pt x="45027" y="223838"/>
                    <a:pt x="45027" y="223838"/>
                  </a:cubicBezTo>
                  <a:cubicBezTo>
                    <a:pt x="45027" y="222885"/>
                    <a:pt x="45027" y="222885"/>
                    <a:pt x="45027" y="223838"/>
                  </a:cubicBezTo>
                  <a:cubicBezTo>
                    <a:pt x="45027" y="222885"/>
                    <a:pt x="44075" y="223838"/>
                    <a:pt x="45027" y="223838"/>
                  </a:cubicBezTo>
                  <a:cubicBezTo>
                    <a:pt x="44075" y="223838"/>
                    <a:pt x="44075" y="223838"/>
                    <a:pt x="45027" y="223838"/>
                  </a:cubicBezTo>
                  <a:close/>
                  <a:moveTo>
                    <a:pt x="45980" y="200978"/>
                  </a:moveTo>
                  <a:cubicBezTo>
                    <a:pt x="45980" y="200025"/>
                    <a:pt x="45027" y="200025"/>
                    <a:pt x="45980" y="200978"/>
                  </a:cubicBezTo>
                  <a:cubicBezTo>
                    <a:pt x="45027" y="200025"/>
                    <a:pt x="44075" y="200978"/>
                    <a:pt x="44075" y="200978"/>
                  </a:cubicBezTo>
                  <a:cubicBezTo>
                    <a:pt x="44075" y="200978"/>
                    <a:pt x="45027" y="200978"/>
                    <a:pt x="45980" y="200978"/>
                  </a:cubicBezTo>
                  <a:cubicBezTo>
                    <a:pt x="45027" y="200978"/>
                    <a:pt x="45980" y="200978"/>
                    <a:pt x="45980" y="200978"/>
                  </a:cubicBezTo>
                  <a:close/>
                  <a:moveTo>
                    <a:pt x="45980" y="33338"/>
                  </a:moveTo>
                  <a:cubicBezTo>
                    <a:pt x="45027" y="33338"/>
                    <a:pt x="45027" y="33338"/>
                    <a:pt x="44075" y="33338"/>
                  </a:cubicBezTo>
                  <a:lnTo>
                    <a:pt x="44075" y="33338"/>
                  </a:lnTo>
                  <a:lnTo>
                    <a:pt x="45027" y="32385"/>
                  </a:lnTo>
                  <a:cubicBezTo>
                    <a:pt x="45980" y="31433"/>
                    <a:pt x="45980" y="30480"/>
                    <a:pt x="46932" y="31433"/>
                  </a:cubicBezTo>
                  <a:cubicBezTo>
                    <a:pt x="47885" y="32385"/>
                    <a:pt x="47885" y="32385"/>
                    <a:pt x="46932" y="33338"/>
                  </a:cubicBezTo>
                  <a:cubicBezTo>
                    <a:pt x="47885" y="33338"/>
                    <a:pt x="46932" y="34290"/>
                    <a:pt x="45980" y="33338"/>
                  </a:cubicBezTo>
                  <a:close/>
                  <a:moveTo>
                    <a:pt x="50742" y="224790"/>
                  </a:moveTo>
                  <a:cubicBezTo>
                    <a:pt x="50742" y="224790"/>
                    <a:pt x="49790" y="223838"/>
                    <a:pt x="50742" y="224790"/>
                  </a:cubicBezTo>
                  <a:cubicBezTo>
                    <a:pt x="48837" y="223838"/>
                    <a:pt x="47885" y="224790"/>
                    <a:pt x="46932" y="226695"/>
                  </a:cubicBezTo>
                  <a:cubicBezTo>
                    <a:pt x="45980" y="226695"/>
                    <a:pt x="45027" y="226695"/>
                    <a:pt x="45027" y="226695"/>
                  </a:cubicBezTo>
                  <a:cubicBezTo>
                    <a:pt x="44075" y="226695"/>
                    <a:pt x="45027" y="227647"/>
                    <a:pt x="45027" y="227647"/>
                  </a:cubicBezTo>
                  <a:cubicBezTo>
                    <a:pt x="45980" y="227647"/>
                    <a:pt x="45980" y="229553"/>
                    <a:pt x="46932" y="228600"/>
                  </a:cubicBezTo>
                  <a:cubicBezTo>
                    <a:pt x="47885" y="228600"/>
                    <a:pt x="46932" y="226695"/>
                    <a:pt x="46932" y="226695"/>
                  </a:cubicBezTo>
                  <a:cubicBezTo>
                    <a:pt x="47885" y="226695"/>
                    <a:pt x="49790" y="225743"/>
                    <a:pt x="50742" y="224790"/>
                  </a:cubicBezTo>
                  <a:close/>
                  <a:moveTo>
                    <a:pt x="45027" y="174308"/>
                  </a:moveTo>
                  <a:lnTo>
                    <a:pt x="45027" y="174308"/>
                  </a:lnTo>
                  <a:cubicBezTo>
                    <a:pt x="45980" y="174308"/>
                    <a:pt x="45980" y="173355"/>
                    <a:pt x="45980" y="173355"/>
                  </a:cubicBezTo>
                  <a:cubicBezTo>
                    <a:pt x="45027" y="172403"/>
                    <a:pt x="45027" y="173355"/>
                    <a:pt x="45027" y="174308"/>
                  </a:cubicBezTo>
                  <a:close/>
                  <a:moveTo>
                    <a:pt x="45980" y="135255"/>
                  </a:moveTo>
                  <a:cubicBezTo>
                    <a:pt x="45980" y="134303"/>
                    <a:pt x="45980" y="134303"/>
                    <a:pt x="45980" y="133350"/>
                  </a:cubicBezTo>
                  <a:lnTo>
                    <a:pt x="45980" y="133350"/>
                  </a:lnTo>
                  <a:cubicBezTo>
                    <a:pt x="45027" y="135255"/>
                    <a:pt x="45027" y="135255"/>
                    <a:pt x="45980" y="135255"/>
                  </a:cubicBezTo>
                  <a:close/>
                  <a:moveTo>
                    <a:pt x="45027" y="144780"/>
                  </a:moveTo>
                  <a:cubicBezTo>
                    <a:pt x="45027" y="144780"/>
                    <a:pt x="45027" y="145733"/>
                    <a:pt x="45027" y="144780"/>
                  </a:cubicBezTo>
                  <a:cubicBezTo>
                    <a:pt x="45980" y="145733"/>
                    <a:pt x="46932" y="145733"/>
                    <a:pt x="46932" y="144780"/>
                  </a:cubicBezTo>
                  <a:cubicBezTo>
                    <a:pt x="46932" y="144780"/>
                    <a:pt x="46932" y="143828"/>
                    <a:pt x="45027" y="144780"/>
                  </a:cubicBezTo>
                  <a:cubicBezTo>
                    <a:pt x="45980" y="143828"/>
                    <a:pt x="45027" y="143828"/>
                    <a:pt x="45027" y="144780"/>
                  </a:cubicBezTo>
                  <a:close/>
                  <a:moveTo>
                    <a:pt x="47885" y="207645"/>
                  </a:moveTo>
                  <a:cubicBezTo>
                    <a:pt x="47885" y="206693"/>
                    <a:pt x="46932" y="206693"/>
                    <a:pt x="45980" y="206693"/>
                  </a:cubicBezTo>
                  <a:cubicBezTo>
                    <a:pt x="45980" y="205740"/>
                    <a:pt x="46932" y="205740"/>
                    <a:pt x="46932" y="204788"/>
                  </a:cubicBezTo>
                  <a:lnTo>
                    <a:pt x="45980" y="204788"/>
                  </a:lnTo>
                  <a:cubicBezTo>
                    <a:pt x="45027" y="205740"/>
                    <a:pt x="45980" y="206693"/>
                    <a:pt x="45980" y="206693"/>
                  </a:cubicBezTo>
                  <a:cubicBezTo>
                    <a:pt x="45980" y="206693"/>
                    <a:pt x="45980" y="207645"/>
                    <a:pt x="47885" y="207645"/>
                  </a:cubicBezTo>
                  <a:cubicBezTo>
                    <a:pt x="47885" y="207645"/>
                    <a:pt x="47885" y="207645"/>
                    <a:pt x="47885" y="207645"/>
                  </a:cubicBezTo>
                  <a:close/>
                  <a:moveTo>
                    <a:pt x="63125" y="136208"/>
                  </a:moveTo>
                  <a:cubicBezTo>
                    <a:pt x="63125" y="136208"/>
                    <a:pt x="63125" y="135255"/>
                    <a:pt x="63125" y="136208"/>
                  </a:cubicBezTo>
                  <a:cubicBezTo>
                    <a:pt x="62172" y="132397"/>
                    <a:pt x="61220" y="130493"/>
                    <a:pt x="57410" y="132397"/>
                  </a:cubicBezTo>
                  <a:cubicBezTo>
                    <a:pt x="56457" y="132397"/>
                    <a:pt x="55505" y="131445"/>
                    <a:pt x="55505" y="132397"/>
                  </a:cubicBezTo>
                  <a:cubicBezTo>
                    <a:pt x="55505" y="133350"/>
                    <a:pt x="56457" y="134303"/>
                    <a:pt x="57410" y="134303"/>
                  </a:cubicBezTo>
                  <a:cubicBezTo>
                    <a:pt x="60267" y="134303"/>
                    <a:pt x="60267" y="135255"/>
                    <a:pt x="58362" y="137160"/>
                  </a:cubicBezTo>
                  <a:cubicBezTo>
                    <a:pt x="58362" y="138113"/>
                    <a:pt x="58362" y="139065"/>
                    <a:pt x="57410" y="139065"/>
                  </a:cubicBezTo>
                  <a:cubicBezTo>
                    <a:pt x="57410" y="140970"/>
                    <a:pt x="56457" y="141922"/>
                    <a:pt x="54552" y="140970"/>
                  </a:cubicBezTo>
                  <a:cubicBezTo>
                    <a:pt x="53600" y="140970"/>
                    <a:pt x="54552" y="139065"/>
                    <a:pt x="54552" y="138113"/>
                  </a:cubicBezTo>
                  <a:cubicBezTo>
                    <a:pt x="54552" y="137160"/>
                    <a:pt x="55505" y="135255"/>
                    <a:pt x="53600" y="135255"/>
                  </a:cubicBezTo>
                  <a:cubicBezTo>
                    <a:pt x="52647" y="134303"/>
                    <a:pt x="51695" y="135255"/>
                    <a:pt x="50742" y="136208"/>
                  </a:cubicBezTo>
                  <a:cubicBezTo>
                    <a:pt x="47885" y="138113"/>
                    <a:pt x="46932" y="138113"/>
                    <a:pt x="44075" y="135255"/>
                  </a:cubicBezTo>
                  <a:cubicBezTo>
                    <a:pt x="43122" y="137160"/>
                    <a:pt x="43122" y="138113"/>
                    <a:pt x="45027" y="139065"/>
                  </a:cubicBezTo>
                  <a:cubicBezTo>
                    <a:pt x="45980" y="140018"/>
                    <a:pt x="47885" y="140970"/>
                    <a:pt x="49790" y="140970"/>
                  </a:cubicBezTo>
                  <a:cubicBezTo>
                    <a:pt x="50742" y="140970"/>
                    <a:pt x="50742" y="141922"/>
                    <a:pt x="50742" y="141922"/>
                  </a:cubicBezTo>
                  <a:cubicBezTo>
                    <a:pt x="50742" y="142875"/>
                    <a:pt x="49790" y="142875"/>
                    <a:pt x="49790" y="142875"/>
                  </a:cubicBezTo>
                  <a:cubicBezTo>
                    <a:pt x="48837" y="142875"/>
                    <a:pt x="47885" y="142875"/>
                    <a:pt x="48837" y="143828"/>
                  </a:cubicBezTo>
                  <a:cubicBezTo>
                    <a:pt x="48837" y="144780"/>
                    <a:pt x="49790" y="144780"/>
                    <a:pt x="50742" y="143828"/>
                  </a:cubicBezTo>
                  <a:cubicBezTo>
                    <a:pt x="52647" y="142875"/>
                    <a:pt x="54552" y="140970"/>
                    <a:pt x="57410" y="142875"/>
                  </a:cubicBezTo>
                  <a:cubicBezTo>
                    <a:pt x="58362" y="143828"/>
                    <a:pt x="59315" y="141922"/>
                    <a:pt x="59315" y="140970"/>
                  </a:cubicBezTo>
                  <a:cubicBezTo>
                    <a:pt x="60267" y="140018"/>
                    <a:pt x="60267" y="138113"/>
                    <a:pt x="63125" y="136208"/>
                  </a:cubicBezTo>
                  <a:close/>
                  <a:moveTo>
                    <a:pt x="46932" y="212408"/>
                  </a:moveTo>
                  <a:cubicBezTo>
                    <a:pt x="45980" y="212408"/>
                    <a:pt x="45980" y="213360"/>
                    <a:pt x="46932" y="212408"/>
                  </a:cubicBezTo>
                  <a:cubicBezTo>
                    <a:pt x="45980" y="213360"/>
                    <a:pt x="45980" y="214313"/>
                    <a:pt x="46932" y="214313"/>
                  </a:cubicBezTo>
                  <a:cubicBezTo>
                    <a:pt x="46932" y="214313"/>
                    <a:pt x="46932" y="213360"/>
                    <a:pt x="46932" y="212408"/>
                  </a:cubicBezTo>
                  <a:cubicBezTo>
                    <a:pt x="47885" y="212408"/>
                    <a:pt x="46932" y="212408"/>
                    <a:pt x="46932" y="212408"/>
                  </a:cubicBezTo>
                  <a:close/>
                  <a:moveTo>
                    <a:pt x="48837" y="172403"/>
                  </a:moveTo>
                  <a:cubicBezTo>
                    <a:pt x="48837" y="171450"/>
                    <a:pt x="47885" y="170497"/>
                    <a:pt x="47885" y="170497"/>
                  </a:cubicBezTo>
                  <a:cubicBezTo>
                    <a:pt x="45980" y="170497"/>
                    <a:pt x="46932" y="171450"/>
                    <a:pt x="46932" y="172403"/>
                  </a:cubicBezTo>
                  <a:cubicBezTo>
                    <a:pt x="46932" y="172403"/>
                    <a:pt x="47885" y="173355"/>
                    <a:pt x="48837" y="172403"/>
                  </a:cubicBezTo>
                  <a:close/>
                  <a:moveTo>
                    <a:pt x="48837" y="239078"/>
                  </a:moveTo>
                  <a:cubicBezTo>
                    <a:pt x="47885" y="239078"/>
                    <a:pt x="47885" y="239078"/>
                    <a:pt x="47885" y="239078"/>
                  </a:cubicBezTo>
                  <a:cubicBezTo>
                    <a:pt x="46932" y="239078"/>
                    <a:pt x="46932" y="239078"/>
                    <a:pt x="47885" y="240030"/>
                  </a:cubicBezTo>
                  <a:cubicBezTo>
                    <a:pt x="47885" y="240030"/>
                    <a:pt x="47885" y="240030"/>
                    <a:pt x="48837" y="239078"/>
                  </a:cubicBezTo>
                  <a:cubicBezTo>
                    <a:pt x="48837" y="240030"/>
                    <a:pt x="48837" y="240030"/>
                    <a:pt x="48837" y="239078"/>
                  </a:cubicBezTo>
                  <a:close/>
                  <a:moveTo>
                    <a:pt x="48837" y="146685"/>
                  </a:moveTo>
                  <a:cubicBezTo>
                    <a:pt x="47885" y="146685"/>
                    <a:pt x="47885" y="147638"/>
                    <a:pt x="47885" y="148590"/>
                  </a:cubicBezTo>
                  <a:cubicBezTo>
                    <a:pt x="47885" y="149543"/>
                    <a:pt x="47885" y="149543"/>
                    <a:pt x="48837" y="149543"/>
                  </a:cubicBezTo>
                  <a:cubicBezTo>
                    <a:pt x="49790" y="149543"/>
                    <a:pt x="50742" y="149543"/>
                    <a:pt x="50742" y="147638"/>
                  </a:cubicBezTo>
                  <a:cubicBezTo>
                    <a:pt x="50742" y="147638"/>
                    <a:pt x="49790" y="146685"/>
                    <a:pt x="48837" y="146685"/>
                  </a:cubicBezTo>
                  <a:close/>
                  <a:moveTo>
                    <a:pt x="50742" y="69533"/>
                  </a:moveTo>
                  <a:cubicBezTo>
                    <a:pt x="49790" y="69533"/>
                    <a:pt x="48837" y="69533"/>
                    <a:pt x="48837" y="68580"/>
                  </a:cubicBezTo>
                  <a:lnTo>
                    <a:pt x="49790" y="66675"/>
                  </a:lnTo>
                  <a:lnTo>
                    <a:pt x="51695" y="67628"/>
                  </a:lnTo>
                  <a:cubicBezTo>
                    <a:pt x="51695" y="68580"/>
                    <a:pt x="53600" y="68580"/>
                    <a:pt x="52647" y="69533"/>
                  </a:cubicBezTo>
                  <a:cubicBezTo>
                    <a:pt x="51695" y="71438"/>
                    <a:pt x="50742" y="70485"/>
                    <a:pt x="50742" y="69533"/>
                  </a:cubicBezTo>
                  <a:close/>
                  <a:moveTo>
                    <a:pt x="65030" y="175260"/>
                  </a:moveTo>
                  <a:cubicBezTo>
                    <a:pt x="65030" y="174308"/>
                    <a:pt x="65030" y="172403"/>
                    <a:pt x="63125" y="171450"/>
                  </a:cubicBezTo>
                  <a:cubicBezTo>
                    <a:pt x="61220" y="170497"/>
                    <a:pt x="59315" y="170497"/>
                    <a:pt x="59315" y="172403"/>
                  </a:cubicBezTo>
                  <a:cubicBezTo>
                    <a:pt x="58362" y="176213"/>
                    <a:pt x="56457" y="177165"/>
                    <a:pt x="53600" y="176213"/>
                  </a:cubicBezTo>
                  <a:cubicBezTo>
                    <a:pt x="52647" y="175260"/>
                    <a:pt x="51695" y="176213"/>
                    <a:pt x="52647" y="177165"/>
                  </a:cubicBezTo>
                  <a:cubicBezTo>
                    <a:pt x="53600" y="179070"/>
                    <a:pt x="54552" y="180975"/>
                    <a:pt x="54552" y="182880"/>
                  </a:cubicBezTo>
                  <a:cubicBezTo>
                    <a:pt x="53600" y="182880"/>
                    <a:pt x="52647" y="183833"/>
                    <a:pt x="52647" y="183833"/>
                  </a:cubicBezTo>
                  <a:cubicBezTo>
                    <a:pt x="51695" y="184785"/>
                    <a:pt x="49790" y="184785"/>
                    <a:pt x="49790" y="186690"/>
                  </a:cubicBezTo>
                  <a:cubicBezTo>
                    <a:pt x="49790" y="186690"/>
                    <a:pt x="49790" y="187643"/>
                    <a:pt x="50742" y="187643"/>
                  </a:cubicBezTo>
                  <a:cubicBezTo>
                    <a:pt x="51695" y="187643"/>
                    <a:pt x="52647" y="186690"/>
                    <a:pt x="53600" y="185738"/>
                  </a:cubicBezTo>
                  <a:cubicBezTo>
                    <a:pt x="54552" y="184785"/>
                    <a:pt x="54552" y="183833"/>
                    <a:pt x="54552" y="182880"/>
                  </a:cubicBezTo>
                  <a:cubicBezTo>
                    <a:pt x="57410" y="182880"/>
                    <a:pt x="57410" y="182880"/>
                    <a:pt x="56457" y="180975"/>
                  </a:cubicBezTo>
                  <a:cubicBezTo>
                    <a:pt x="55505" y="179070"/>
                    <a:pt x="55505" y="178118"/>
                    <a:pt x="57410" y="178118"/>
                  </a:cubicBezTo>
                  <a:cubicBezTo>
                    <a:pt x="59315" y="178118"/>
                    <a:pt x="60267" y="177165"/>
                    <a:pt x="60267" y="175260"/>
                  </a:cubicBezTo>
                  <a:cubicBezTo>
                    <a:pt x="60267" y="173355"/>
                    <a:pt x="61220" y="172403"/>
                    <a:pt x="63125" y="174308"/>
                  </a:cubicBezTo>
                  <a:cubicBezTo>
                    <a:pt x="63125" y="175260"/>
                    <a:pt x="64077" y="176213"/>
                    <a:pt x="65030" y="175260"/>
                  </a:cubicBezTo>
                  <a:close/>
                  <a:moveTo>
                    <a:pt x="65982" y="34290"/>
                  </a:moveTo>
                  <a:cubicBezTo>
                    <a:pt x="63125" y="31433"/>
                    <a:pt x="60267" y="31433"/>
                    <a:pt x="56457" y="31433"/>
                  </a:cubicBezTo>
                  <a:cubicBezTo>
                    <a:pt x="55505" y="30480"/>
                    <a:pt x="54552" y="30480"/>
                    <a:pt x="53600" y="32385"/>
                  </a:cubicBezTo>
                  <a:cubicBezTo>
                    <a:pt x="53600" y="33338"/>
                    <a:pt x="53600" y="34290"/>
                    <a:pt x="52647" y="34290"/>
                  </a:cubicBezTo>
                  <a:cubicBezTo>
                    <a:pt x="52647" y="34290"/>
                    <a:pt x="51695" y="33338"/>
                    <a:pt x="51695" y="33338"/>
                  </a:cubicBezTo>
                  <a:cubicBezTo>
                    <a:pt x="48837" y="31433"/>
                    <a:pt x="48837" y="30480"/>
                    <a:pt x="50742" y="27622"/>
                  </a:cubicBezTo>
                  <a:lnTo>
                    <a:pt x="58362" y="27622"/>
                  </a:lnTo>
                  <a:lnTo>
                    <a:pt x="58362" y="28575"/>
                  </a:lnTo>
                  <a:cubicBezTo>
                    <a:pt x="62172" y="27622"/>
                    <a:pt x="64077" y="30480"/>
                    <a:pt x="65982" y="32385"/>
                  </a:cubicBezTo>
                  <a:cubicBezTo>
                    <a:pt x="66935" y="32385"/>
                    <a:pt x="68840" y="32385"/>
                    <a:pt x="67887" y="34290"/>
                  </a:cubicBezTo>
                  <a:cubicBezTo>
                    <a:pt x="66935" y="35243"/>
                    <a:pt x="65982" y="35243"/>
                    <a:pt x="65982" y="34290"/>
                  </a:cubicBezTo>
                  <a:close/>
                  <a:moveTo>
                    <a:pt x="51695" y="217170"/>
                  </a:moveTo>
                  <a:cubicBezTo>
                    <a:pt x="51695" y="217170"/>
                    <a:pt x="51695" y="216218"/>
                    <a:pt x="51695" y="217170"/>
                  </a:cubicBezTo>
                  <a:lnTo>
                    <a:pt x="51695" y="217170"/>
                  </a:lnTo>
                  <a:cubicBezTo>
                    <a:pt x="50742" y="217170"/>
                    <a:pt x="50742" y="217170"/>
                    <a:pt x="51695" y="217170"/>
                  </a:cubicBezTo>
                  <a:lnTo>
                    <a:pt x="51695" y="217170"/>
                  </a:lnTo>
                  <a:close/>
                  <a:moveTo>
                    <a:pt x="52647" y="190500"/>
                  </a:moveTo>
                  <a:cubicBezTo>
                    <a:pt x="52647" y="191453"/>
                    <a:pt x="50742" y="190500"/>
                    <a:pt x="50742" y="191453"/>
                  </a:cubicBezTo>
                  <a:cubicBezTo>
                    <a:pt x="50742" y="192405"/>
                    <a:pt x="51695" y="192405"/>
                    <a:pt x="51695" y="192405"/>
                  </a:cubicBezTo>
                  <a:cubicBezTo>
                    <a:pt x="52647" y="192405"/>
                    <a:pt x="53600" y="192405"/>
                    <a:pt x="53600" y="191453"/>
                  </a:cubicBezTo>
                  <a:cubicBezTo>
                    <a:pt x="53600" y="191453"/>
                    <a:pt x="53600" y="191453"/>
                    <a:pt x="52647" y="190500"/>
                  </a:cubicBezTo>
                  <a:close/>
                  <a:moveTo>
                    <a:pt x="53600" y="108585"/>
                  </a:moveTo>
                  <a:cubicBezTo>
                    <a:pt x="53600" y="108585"/>
                    <a:pt x="53600" y="108585"/>
                    <a:pt x="53600" y="108585"/>
                  </a:cubicBezTo>
                  <a:lnTo>
                    <a:pt x="53600" y="108585"/>
                  </a:lnTo>
                  <a:cubicBezTo>
                    <a:pt x="52647" y="109538"/>
                    <a:pt x="50742" y="110490"/>
                    <a:pt x="50742" y="108585"/>
                  </a:cubicBezTo>
                  <a:lnTo>
                    <a:pt x="50742" y="108585"/>
                  </a:lnTo>
                  <a:cubicBezTo>
                    <a:pt x="51695" y="107633"/>
                    <a:pt x="52647" y="103822"/>
                    <a:pt x="53600" y="104775"/>
                  </a:cubicBezTo>
                  <a:cubicBezTo>
                    <a:pt x="56457" y="104775"/>
                    <a:pt x="53600" y="106680"/>
                    <a:pt x="53600" y="108585"/>
                  </a:cubicBezTo>
                  <a:close/>
                  <a:moveTo>
                    <a:pt x="53600" y="203835"/>
                  </a:moveTo>
                  <a:cubicBezTo>
                    <a:pt x="53600" y="203835"/>
                    <a:pt x="54552" y="203835"/>
                    <a:pt x="54552" y="202883"/>
                  </a:cubicBezTo>
                  <a:cubicBezTo>
                    <a:pt x="55505" y="201930"/>
                    <a:pt x="59315" y="203835"/>
                    <a:pt x="55505" y="200978"/>
                  </a:cubicBezTo>
                  <a:cubicBezTo>
                    <a:pt x="55505" y="200978"/>
                    <a:pt x="55505" y="200025"/>
                    <a:pt x="55505" y="200025"/>
                  </a:cubicBezTo>
                  <a:cubicBezTo>
                    <a:pt x="55505" y="199072"/>
                    <a:pt x="57410" y="199072"/>
                    <a:pt x="55505" y="198120"/>
                  </a:cubicBezTo>
                  <a:cubicBezTo>
                    <a:pt x="54552" y="198120"/>
                    <a:pt x="53600" y="198120"/>
                    <a:pt x="53600" y="199072"/>
                  </a:cubicBezTo>
                  <a:lnTo>
                    <a:pt x="51695" y="201930"/>
                  </a:lnTo>
                  <a:cubicBezTo>
                    <a:pt x="51695" y="202883"/>
                    <a:pt x="51695" y="203835"/>
                    <a:pt x="53600" y="203835"/>
                  </a:cubicBezTo>
                  <a:close/>
                  <a:moveTo>
                    <a:pt x="55505" y="100965"/>
                  </a:moveTo>
                  <a:cubicBezTo>
                    <a:pt x="54552" y="100965"/>
                    <a:pt x="52647" y="100965"/>
                    <a:pt x="51695" y="100013"/>
                  </a:cubicBezTo>
                  <a:cubicBezTo>
                    <a:pt x="53600" y="99060"/>
                    <a:pt x="54552" y="100013"/>
                    <a:pt x="55505" y="100965"/>
                  </a:cubicBezTo>
                  <a:close/>
                  <a:moveTo>
                    <a:pt x="53600" y="240983"/>
                  </a:moveTo>
                  <a:cubicBezTo>
                    <a:pt x="53600" y="240030"/>
                    <a:pt x="53600" y="240030"/>
                    <a:pt x="53600" y="240983"/>
                  </a:cubicBezTo>
                  <a:cubicBezTo>
                    <a:pt x="52647" y="240030"/>
                    <a:pt x="51695" y="240983"/>
                    <a:pt x="51695" y="240983"/>
                  </a:cubicBezTo>
                  <a:cubicBezTo>
                    <a:pt x="52647" y="240983"/>
                    <a:pt x="52647" y="241935"/>
                    <a:pt x="53600" y="240983"/>
                  </a:cubicBezTo>
                  <a:cubicBezTo>
                    <a:pt x="53600" y="241935"/>
                    <a:pt x="53600" y="240983"/>
                    <a:pt x="53600" y="240983"/>
                  </a:cubicBezTo>
                  <a:close/>
                  <a:moveTo>
                    <a:pt x="52647" y="22860"/>
                  </a:moveTo>
                  <a:cubicBezTo>
                    <a:pt x="52647" y="20003"/>
                    <a:pt x="54552" y="19050"/>
                    <a:pt x="57410" y="20003"/>
                  </a:cubicBezTo>
                  <a:cubicBezTo>
                    <a:pt x="58362" y="20003"/>
                    <a:pt x="59315" y="20003"/>
                    <a:pt x="59315" y="21908"/>
                  </a:cubicBezTo>
                  <a:cubicBezTo>
                    <a:pt x="57410" y="20955"/>
                    <a:pt x="58362" y="25718"/>
                    <a:pt x="55505" y="22860"/>
                  </a:cubicBezTo>
                  <a:cubicBezTo>
                    <a:pt x="55505" y="20955"/>
                    <a:pt x="53600" y="22860"/>
                    <a:pt x="52647" y="22860"/>
                  </a:cubicBezTo>
                  <a:close/>
                  <a:moveTo>
                    <a:pt x="54552" y="225743"/>
                  </a:moveTo>
                  <a:cubicBezTo>
                    <a:pt x="53600" y="225743"/>
                    <a:pt x="53600" y="226695"/>
                    <a:pt x="54552" y="225743"/>
                  </a:cubicBezTo>
                  <a:cubicBezTo>
                    <a:pt x="53600" y="227647"/>
                    <a:pt x="54552" y="228600"/>
                    <a:pt x="55505" y="228600"/>
                  </a:cubicBezTo>
                  <a:cubicBezTo>
                    <a:pt x="56457" y="228600"/>
                    <a:pt x="56457" y="228600"/>
                    <a:pt x="56457" y="227647"/>
                  </a:cubicBezTo>
                  <a:cubicBezTo>
                    <a:pt x="56457" y="227647"/>
                    <a:pt x="55505" y="226695"/>
                    <a:pt x="54552" y="225743"/>
                  </a:cubicBezTo>
                  <a:close/>
                  <a:moveTo>
                    <a:pt x="55505" y="236220"/>
                  </a:moveTo>
                  <a:cubicBezTo>
                    <a:pt x="55505" y="236220"/>
                    <a:pt x="54552" y="236220"/>
                    <a:pt x="54552" y="236220"/>
                  </a:cubicBezTo>
                  <a:cubicBezTo>
                    <a:pt x="54552" y="237172"/>
                    <a:pt x="55505" y="237172"/>
                    <a:pt x="55505" y="237172"/>
                  </a:cubicBezTo>
                  <a:cubicBezTo>
                    <a:pt x="57410" y="237172"/>
                    <a:pt x="58362" y="239078"/>
                    <a:pt x="57410" y="240983"/>
                  </a:cubicBezTo>
                  <a:cubicBezTo>
                    <a:pt x="57410" y="241935"/>
                    <a:pt x="57410" y="241935"/>
                    <a:pt x="57410" y="241935"/>
                  </a:cubicBezTo>
                  <a:cubicBezTo>
                    <a:pt x="57410" y="241935"/>
                    <a:pt x="58362" y="240983"/>
                    <a:pt x="58362" y="240983"/>
                  </a:cubicBezTo>
                  <a:cubicBezTo>
                    <a:pt x="60267" y="238125"/>
                    <a:pt x="58362" y="236220"/>
                    <a:pt x="55505" y="236220"/>
                  </a:cubicBezTo>
                  <a:close/>
                  <a:moveTo>
                    <a:pt x="77412" y="94297"/>
                  </a:moveTo>
                  <a:cubicBezTo>
                    <a:pt x="77412" y="92393"/>
                    <a:pt x="77412" y="90488"/>
                    <a:pt x="76460" y="88583"/>
                  </a:cubicBezTo>
                  <a:cubicBezTo>
                    <a:pt x="75507" y="86678"/>
                    <a:pt x="73602" y="87630"/>
                    <a:pt x="72650" y="87630"/>
                  </a:cubicBezTo>
                  <a:cubicBezTo>
                    <a:pt x="71697" y="87630"/>
                    <a:pt x="71697" y="87630"/>
                    <a:pt x="70745" y="88583"/>
                  </a:cubicBezTo>
                  <a:cubicBezTo>
                    <a:pt x="69792" y="89535"/>
                    <a:pt x="68840" y="88583"/>
                    <a:pt x="68840" y="87630"/>
                  </a:cubicBezTo>
                  <a:cubicBezTo>
                    <a:pt x="68840" y="84772"/>
                    <a:pt x="66935" y="83820"/>
                    <a:pt x="64077" y="82868"/>
                  </a:cubicBezTo>
                  <a:cubicBezTo>
                    <a:pt x="63125" y="82868"/>
                    <a:pt x="61220" y="82868"/>
                    <a:pt x="60267" y="80963"/>
                  </a:cubicBezTo>
                  <a:cubicBezTo>
                    <a:pt x="59315" y="79058"/>
                    <a:pt x="57410" y="80010"/>
                    <a:pt x="56457" y="80010"/>
                  </a:cubicBezTo>
                  <a:cubicBezTo>
                    <a:pt x="55505" y="78105"/>
                    <a:pt x="54552" y="79058"/>
                    <a:pt x="53600" y="80010"/>
                  </a:cubicBezTo>
                  <a:lnTo>
                    <a:pt x="56457" y="80010"/>
                  </a:lnTo>
                  <a:cubicBezTo>
                    <a:pt x="56457" y="80963"/>
                    <a:pt x="55505" y="80963"/>
                    <a:pt x="55505" y="81915"/>
                  </a:cubicBezTo>
                  <a:cubicBezTo>
                    <a:pt x="55505" y="82868"/>
                    <a:pt x="53600" y="82868"/>
                    <a:pt x="54552" y="83820"/>
                  </a:cubicBezTo>
                  <a:cubicBezTo>
                    <a:pt x="55505" y="84772"/>
                    <a:pt x="56457" y="83820"/>
                    <a:pt x="57410" y="83820"/>
                  </a:cubicBezTo>
                  <a:cubicBezTo>
                    <a:pt x="57410" y="84772"/>
                    <a:pt x="57410" y="86678"/>
                    <a:pt x="56457" y="87630"/>
                  </a:cubicBezTo>
                  <a:cubicBezTo>
                    <a:pt x="55505" y="89535"/>
                    <a:pt x="56457" y="90488"/>
                    <a:pt x="57410" y="91440"/>
                  </a:cubicBezTo>
                  <a:cubicBezTo>
                    <a:pt x="57410" y="91440"/>
                    <a:pt x="58362" y="92393"/>
                    <a:pt x="58362" y="92393"/>
                  </a:cubicBezTo>
                  <a:cubicBezTo>
                    <a:pt x="59315" y="92393"/>
                    <a:pt x="60267" y="91440"/>
                    <a:pt x="59315" y="90488"/>
                  </a:cubicBezTo>
                  <a:cubicBezTo>
                    <a:pt x="59315" y="88583"/>
                    <a:pt x="59315" y="85725"/>
                    <a:pt x="56457" y="83820"/>
                  </a:cubicBezTo>
                  <a:cubicBezTo>
                    <a:pt x="57410" y="81915"/>
                    <a:pt x="58362" y="81915"/>
                    <a:pt x="60267" y="82868"/>
                  </a:cubicBezTo>
                  <a:cubicBezTo>
                    <a:pt x="62172" y="83820"/>
                    <a:pt x="62172" y="85725"/>
                    <a:pt x="65030" y="85725"/>
                  </a:cubicBezTo>
                  <a:cubicBezTo>
                    <a:pt x="65982" y="85725"/>
                    <a:pt x="65982" y="86678"/>
                    <a:pt x="65982" y="86678"/>
                  </a:cubicBezTo>
                  <a:cubicBezTo>
                    <a:pt x="65982" y="86678"/>
                    <a:pt x="65030" y="86678"/>
                    <a:pt x="65030" y="87630"/>
                  </a:cubicBezTo>
                  <a:cubicBezTo>
                    <a:pt x="64077" y="88583"/>
                    <a:pt x="63125" y="85725"/>
                    <a:pt x="62172" y="87630"/>
                  </a:cubicBezTo>
                  <a:cubicBezTo>
                    <a:pt x="62172" y="88583"/>
                    <a:pt x="62172" y="90488"/>
                    <a:pt x="62172" y="91440"/>
                  </a:cubicBezTo>
                  <a:cubicBezTo>
                    <a:pt x="62172" y="93345"/>
                    <a:pt x="64077" y="94297"/>
                    <a:pt x="64077" y="95250"/>
                  </a:cubicBezTo>
                  <a:lnTo>
                    <a:pt x="64077" y="95250"/>
                  </a:lnTo>
                  <a:cubicBezTo>
                    <a:pt x="65030" y="94297"/>
                    <a:pt x="65982" y="93345"/>
                    <a:pt x="65030" y="91440"/>
                  </a:cubicBezTo>
                  <a:cubicBezTo>
                    <a:pt x="64077" y="90488"/>
                    <a:pt x="64077" y="90488"/>
                    <a:pt x="65030" y="89535"/>
                  </a:cubicBezTo>
                  <a:cubicBezTo>
                    <a:pt x="65982" y="89535"/>
                    <a:pt x="66935" y="88583"/>
                    <a:pt x="66935" y="89535"/>
                  </a:cubicBezTo>
                  <a:cubicBezTo>
                    <a:pt x="66935" y="90488"/>
                    <a:pt x="66935" y="91440"/>
                    <a:pt x="67887" y="91440"/>
                  </a:cubicBezTo>
                  <a:cubicBezTo>
                    <a:pt x="69792" y="94297"/>
                    <a:pt x="66935" y="97155"/>
                    <a:pt x="67887" y="100013"/>
                  </a:cubicBezTo>
                  <a:cubicBezTo>
                    <a:pt x="67887" y="100965"/>
                    <a:pt x="65982" y="101918"/>
                    <a:pt x="68840" y="101918"/>
                  </a:cubicBezTo>
                  <a:cubicBezTo>
                    <a:pt x="69792" y="101918"/>
                    <a:pt x="70745" y="101918"/>
                    <a:pt x="70745" y="100965"/>
                  </a:cubicBezTo>
                  <a:cubicBezTo>
                    <a:pt x="70745" y="100013"/>
                    <a:pt x="71697" y="99060"/>
                    <a:pt x="70745" y="98108"/>
                  </a:cubicBezTo>
                  <a:cubicBezTo>
                    <a:pt x="70745" y="96203"/>
                    <a:pt x="69792" y="94297"/>
                    <a:pt x="70745" y="93345"/>
                  </a:cubicBezTo>
                  <a:cubicBezTo>
                    <a:pt x="71697" y="92393"/>
                    <a:pt x="73602" y="94297"/>
                    <a:pt x="75507" y="94297"/>
                  </a:cubicBezTo>
                  <a:cubicBezTo>
                    <a:pt x="75507" y="94297"/>
                    <a:pt x="77412" y="95250"/>
                    <a:pt x="77412" y="94297"/>
                  </a:cubicBezTo>
                  <a:close/>
                  <a:moveTo>
                    <a:pt x="57410" y="71438"/>
                  </a:moveTo>
                  <a:cubicBezTo>
                    <a:pt x="57410" y="72390"/>
                    <a:pt x="56457" y="73343"/>
                    <a:pt x="55505" y="74295"/>
                  </a:cubicBezTo>
                  <a:cubicBezTo>
                    <a:pt x="55505" y="74295"/>
                    <a:pt x="54552" y="73343"/>
                    <a:pt x="54552" y="73343"/>
                  </a:cubicBezTo>
                  <a:cubicBezTo>
                    <a:pt x="54552" y="72390"/>
                    <a:pt x="54552" y="71438"/>
                    <a:pt x="55505" y="70485"/>
                  </a:cubicBezTo>
                  <a:cubicBezTo>
                    <a:pt x="56457" y="70485"/>
                    <a:pt x="56457" y="70485"/>
                    <a:pt x="57410" y="71438"/>
                  </a:cubicBezTo>
                  <a:close/>
                  <a:moveTo>
                    <a:pt x="54552" y="57150"/>
                  </a:moveTo>
                  <a:lnTo>
                    <a:pt x="54552" y="58103"/>
                  </a:lnTo>
                  <a:cubicBezTo>
                    <a:pt x="54552" y="59055"/>
                    <a:pt x="56457" y="59055"/>
                    <a:pt x="56457" y="59055"/>
                  </a:cubicBezTo>
                  <a:cubicBezTo>
                    <a:pt x="57410" y="59055"/>
                    <a:pt x="56457" y="60960"/>
                    <a:pt x="58362" y="60008"/>
                  </a:cubicBezTo>
                  <a:cubicBezTo>
                    <a:pt x="59315" y="59055"/>
                    <a:pt x="58362" y="58103"/>
                    <a:pt x="58362" y="57150"/>
                  </a:cubicBezTo>
                  <a:cubicBezTo>
                    <a:pt x="57410" y="57150"/>
                    <a:pt x="56457" y="57150"/>
                    <a:pt x="56457" y="56197"/>
                  </a:cubicBezTo>
                  <a:cubicBezTo>
                    <a:pt x="55505" y="56197"/>
                    <a:pt x="55505" y="56197"/>
                    <a:pt x="54552" y="57150"/>
                  </a:cubicBezTo>
                  <a:close/>
                  <a:moveTo>
                    <a:pt x="55505" y="53340"/>
                  </a:moveTo>
                  <a:cubicBezTo>
                    <a:pt x="56457" y="53340"/>
                    <a:pt x="56457" y="52388"/>
                    <a:pt x="56457" y="51435"/>
                  </a:cubicBezTo>
                  <a:cubicBezTo>
                    <a:pt x="56457" y="51435"/>
                    <a:pt x="56457" y="50483"/>
                    <a:pt x="56457" y="50483"/>
                  </a:cubicBezTo>
                  <a:cubicBezTo>
                    <a:pt x="55505" y="50483"/>
                    <a:pt x="55505" y="51435"/>
                    <a:pt x="55505" y="53340"/>
                  </a:cubicBezTo>
                  <a:cubicBezTo>
                    <a:pt x="54552" y="52388"/>
                    <a:pt x="55505" y="53340"/>
                    <a:pt x="55505" y="53340"/>
                  </a:cubicBezTo>
                  <a:close/>
                  <a:moveTo>
                    <a:pt x="57410" y="211455"/>
                  </a:moveTo>
                  <a:cubicBezTo>
                    <a:pt x="57410" y="210503"/>
                    <a:pt x="56457" y="210503"/>
                    <a:pt x="55505" y="210503"/>
                  </a:cubicBezTo>
                  <a:cubicBezTo>
                    <a:pt x="54552" y="210503"/>
                    <a:pt x="54552" y="210503"/>
                    <a:pt x="54552" y="211455"/>
                  </a:cubicBezTo>
                  <a:cubicBezTo>
                    <a:pt x="54552" y="212408"/>
                    <a:pt x="55505" y="212408"/>
                    <a:pt x="55505" y="212408"/>
                  </a:cubicBezTo>
                  <a:cubicBezTo>
                    <a:pt x="55505" y="212408"/>
                    <a:pt x="57410" y="212408"/>
                    <a:pt x="57410" y="211455"/>
                  </a:cubicBezTo>
                  <a:close/>
                  <a:moveTo>
                    <a:pt x="58362" y="98108"/>
                  </a:moveTo>
                  <a:cubicBezTo>
                    <a:pt x="60267" y="99060"/>
                    <a:pt x="61220" y="96203"/>
                    <a:pt x="63125" y="98108"/>
                  </a:cubicBezTo>
                  <a:cubicBezTo>
                    <a:pt x="63125" y="97155"/>
                    <a:pt x="63125" y="97155"/>
                    <a:pt x="63125" y="96203"/>
                  </a:cubicBezTo>
                  <a:cubicBezTo>
                    <a:pt x="61220" y="96203"/>
                    <a:pt x="60267" y="95250"/>
                    <a:pt x="58362" y="96203"/>
                  </a:cubicBezTo>
                  <a:cubicBezTo>
                    <a:pt x="57410" y="96203"/>
                    <a:pt x="56457" y="97155"/>
                    <a:pt x="58362" y="98108"/>
                  </a:cubicBezTo>
                  <a:close/>
                  <a:moveTo>
                    <a:pt x="60267" y="128588"/>
                  </a:moveTo>
                  <a:cubicBezTo>
                    <a:pt x="60267" y="127635"/>
                    <a:pt x="59315" y="127635"/>
                    <a:pt x="60267" y="128588"/>
                  </a:cubicBezTo>
                  <a:cubicBezTo>
                    <a:pt x="58362" y="127635"/>
                    <a:pt x="58362" y="128588"/>
                    <a:pt x="58362" y="129540"/>
                  </a:cubicBezTo>
                  <a:cubicBezTo>
                    <a:pt x="58362" y="129540"/>
                    <a:pt x="59315" y="130493"/>
                    <a:pt x="59315" y="130493"/>
                  </a:cubicBezTo>
                  <a:cubicBezTo>
                    <a:pt x="59315" y="129540"/>
                    <a:pt x="60267" y="128588"/>
                    <a:pt x="60267" y="128588"/>
                  </a:cubicBezTo>
                  <a:close/>
                  <a:moveTo>
                    <a:pt x="58362" y="28575"/>
                  </a:moveTo>
                  <a:cubicBezTo>
                    <a:pt x="59315" y="26670"/>
                    <a:pt x="60267" y="25718"/>
                    <a:pt x="62172" y="25718"/>
                  </a:cubicBezTo>
                  <a:lnTo>
                    <a:pt x="62172" y="26670"/>
                  </a:lnTo>
                  <a:cubicBezTo>
                    <a:pt x="62172" y="28575"/>
                    <a:pt x="60267" y="28575"/>
                    <a:pt x="58362" y="28575"/>
                  </a:cubicBezTo>
                  <a:close/>
                  <a:moveTo>
                    <a:pt x="61220" y="56197"/>
                  </a:moveTo>
                  <a:cubicBezTo>
                    <a:pt x="60267" y="56197"/>
                    <a:pt x="60267" y="56197"/>
                    <a:pt x="59315" y="56197"/>
                  </a:cubicBezTo>
                  <a:cubicBezTo>
                    <a:pt x="59315" y="56197"/>
                    <a:pt x="58362" y="56197"/>
                    <a:pt x="58362" y="57150"/>
                  </a:cubicBezTo>
                  <a:cubicBezTo>
                    <a:pt x="58362" y="57150"/>
                    <a:pt x="59315" y="57150"/>
                    <a:pt x="59315" y="57150"/>
                  </a:cubicBezTo>
                  <a:cubicBezTo>
                    <a:pt x="60267" y="58103"/>
                    <a:pt x="61220" y="58103"/>
                    <a:pt x="61220" y="56197"/>
                  </a:cubicBezTo>
                  <a:cubicBezTo>
                    <a:pt x="61220" y="57150"/>
                    <a:pt x="61220" y="56197"/>
                    <a:pt x="61220" y="56197"/>
                  </a:cubicBezTo>
                  <a:close/>
                  <a:moveTo>
                    <a:pt x="59315" y="218122"/>
                  </a:moveTo>
                  <a:cubicBezTo>
                    <a:pt x="59315" y="218122"/>
                    <a:pt x="59315" y="218122"/>
                    <a:pt x="59315" y="218122"/>
                  </a:cubicBezTo>
                  <a:cubicBezTo>
                    <a:pt x="59315" y="219075"/>
                    <a:pt x="59315" y="219075"/>
                    <a:pt x="59315" y="218122"/>
                  </a:cubicBezTo>
                  <a:cubicBezTo>
                    <a:pt x="60267" y="219075"/>
                    <a:pt x="60267" y="219075"/>
                    <a:pt x="59315" y="218122"/>
                  </a:cubicBezTo>
                  <a:lnTo>
                    <a:pt x="59315" y="218122"/>
                  </a:lnTo>
                  <a:close/>
                  <a:moveTo>
                    <a:pt x="63125" y="227647"/>
                  </a:moveTo>
                  <a:cubicBezTo>
                    <a:pt x="63125" y="226695"/>
                    <a:pt x="62172" y="225743"/>
                    <a:pt x="61220" y="225743"/>
                  </a:cubicBezTo>
                  <a:cubicBezTo>
                    <a:pt x="60267" y="225743"/>
                    <a:pt x="59315" y="227647"/>
                    <a:pt x="59315" y="228600"/>
                  </a:cubicBezTo>
                  <a:cubicBezTo>
                    <a:pt x="59315" y="229553"/>
                    <a:pt x="60267" y="229553"/>
                    <a:pt x="61220" y="229553"/>
                  </a:cubicBezTo>
                  <a:cubicBezTo>
                    <a:pt x="61220" y="228600"/>
                    <a:pt x="63125" y="229553"/>
                    <a:pt x="63125" y="227647"/>
                  </a:cubicBezTo>
                  <a:close/>
                  <a:moveTo>
                    <a:pt x="66935" y="72390"/>
                  </a:moveTo>
                  <a:cubicBezTo>
                    <a:pt x="65030" y="76200"/>
                    <a:pt x="64077" y="77153"/>
                    <a:pt x="61220" y="76200"/>
                  </a:cubicBezTo>
                  <a:cubicBezTo>
                    <a:pt x="60267" y="76200"/>
                    <a:pt x="58362" y="75247"/>
                    <a:pt x="59315" y="73343"/>
                  </a:cubicBezTo>
                  <a:cubicBezTo>
                    <a:pt x="60267" y="71438"/>
                    <a:pt x="61220" y="71438"/>
                    <a:pt x="62172" y="71438"/>
                  </a:cubicBezTo>
                  <a:cubicBezTo>
                    <a:pt x="64077" y="71438"/>
                    <a:pt x="65030" y="73343"/>
                    <a:pt x="66935" y="72390"/>
                  </a:cubicBezTo>
                  <a:close/>
                  <a:moveTo>
                    <a:pt x="60267" y="62865"/>
                  </a:moveTo>
                  <a:cubicBezTo>
                    <a:pt x="59315" y="63818"/>
                    <a:pt x="59315" y="65722"/>
                    <a:pt x="59315" y="65722"/>
                  </a:cubicBezTo>
                  <a:cubicBezTo>
                    <a:pt x="60267" y="67628"/>
                    <a:pt x="61220" y="64770"/>
                    <a:pt x="61220" y="64770"/>
                  </a:cubicBezTo>
                  <a:lnTo>
                    <a:pt x="64077" y="61913"/>
                  </a:lnTo>
                  <a:cubicBezTo>
                    <a:pt x="64077" y="61913"/>
                    <a:pt x="65030" y="61913"/>
                    <a:pt x="65030" y="60960"/>
                  </a:cubicBezTo>
                  <a:cubicBezTo>
                    <a:pt x="65030" y="60008"/>
                    <a:pt x="65030" y="60008"/>
                    <a:pt x="64077" y="60008"/>
                  </a:cubicBezTo>
                  <a:cubicBezTo>
                    <a:pt x="63125" y="61913"/>
                    <a:pt x="61220" y="61913"/>
                    <a:pt x="60267" y="62865"/>
                  </a:cubicBezTo>
                  <a:close/>
                  <a:moveTo>
                    <a:pt x="61220" y="10478"/>
                  </a:moveTo>
                  <a:cubicBezTo>
                    <a:pt x="61220" y="12383"/>
                    <a:pt x="63125" y="10478"/>
                    <a:pt x="64077" y="11430"/>
                  </a:cubicBezTo>
                  <a:cubicBezTo>
                    <a:pt x="65030" y="11430"/>
                    <a:pt x="65982" y="11430"/>
                    <a:pt x="65982" y="11430"/>
                  </a:cubicBezTo>
                  <a:cubicBezTo>
                    <a:pt x="65982" y="10478"/>
                    <a:pt x="64077" y="10478"/>
                    <a:pt x="63125" y="9525"/>
                  </a:cubicBezTo>
                  <a:cubicBezTo>
                    <a:pt x="62172" y="8572"/>
                    <a:pt x="60267" y="9525"/>
                    <a:pt x="61220" y="10478"/>
                  </a:cubicBezTo>
                  <a:close/>
                  <a:moveTo>
                    <a:pt x="61220" y="163830"/>
                  </a:moveTo>
                  <a:cubicBezTo>
                    <a:pt x="61220" y="161925"/>
                    <a:pt x="61220" y="160972"/>
                    <a:pt x="63125" y="160020"/>
                  </a:cubicBezTo>
                  <a:cubicBezTo>
                    <a:pt x="64077" y="160020"/>
                    <a:pt x="64077" y="160020"/>
                    <a:pt x="64077" y="160972"/>
                  </a:cubicBezTo>
                  <a:cubicBezTo>
                    <a:pt x="64077" y="163830"/>
                    <a:pt x="63125" y="163830"/>
                    <a:pt x="61220" y="163830"/>
                  </a:cubicBezTo>
                  <a:close/>
                  <a:moveTo>
                    <a:pt x="63125" y="213360"/>
                  </a:moveTo>
                  <a:cubicBezTo>
                    <a:pt x="62172" y="213360"/>
                    <a:pt x="61220" y="214313"/>
                    <a:pt x="61220" y="214313"/>
                  </a:cubicBezTo>
                  <a:cubicBezTo>
                    <a:pt x="61220" y="215265"/>
                    <a:pt x="61220" y="215265"/>
                    <a:pt x="62172" y="215265"/>
                  </a:cubicBezTo>
                  <a:cubicBezTo>
                    <a:pt x="63125" y="215265"/>
                    <a:pt x="64077" y="215265"/>
                    <a:pt x="64077" y="214313"/>
                  </a:cubicBezTo>
                  <a:cubicBezTo>
                    <a:pt x="64077" y="214313"/>
                    <a:pt x="63125" y="213360"/>
                    <a:pt x="63125" y="213360"/>
                  </a:cubicBezTo>
                  <a:close/>
                  <a:moveTo>
                    <a:pt x="62172" y="139065"/>
                  </a:moveTo>
                  <a:cubicBezTo>
                    <a:pt x="62172" y="140018"/>
                    <a:pt x="62172" y="140018"/>
                    <a:pt x="62172" y="139065"/>
                  </a:cubicBezTo>
                  <a:cubicBezTo>
                    <a:pt x="63125" y="140018"/>
                    <a:pt x="64077" y="139065"/>
                    <a:pt x="64077" y="139065"/>
                  </a:cubicBezTo>
                  <a:cubicBezTo>
                    <a:pt x="63125" y="139065"/>
                    <a:pt x="63125" y="138113"/>
                    <a:pt x="62172" y="139065"/>
                  </a:cubicBezTo>
                  <a:cubicBezTo>
                    <a:pt x="62172" y="138113"/>
                    <a:pt x="62172" y="139065"/>
                    <a:pt x="62172" y="139065"/>
                  </a:cubicBezTo>
                  <a:close/>
                  <a:moveTo>
                    <a:pt x="64077" y="128588"/>
                  </a:moveTo>
                  <a:cubicBezTo>
                    <a:pt x="65030" y="128588"/>
                    <a:pt x="65982" y="128588"/>
                    <a:pt x="66935" y="126683"/>
                  </a:cubicBezTo>
                  <a:cubicBezTo>
                    <a:pt x="66935" y="125730"/>
                    <a:pt x="65982" y="124778"/>
                    <a:pt x="65030" y="124778"/>
                  </a:cubicBezTo>
                  <a:cubicBezTo>
                    <a:pt x="64077" y="124778"/>
                    <a:pt x="63125" y="125730"/>
                    <a:pt x="63125" y="126683"/>
                  </a:cubicBezTo>
                  <a:cubicBezTo>
                    <a:pt x="63125" y="128588"/>
                    <a:pt x="63125" y="129540"/>
                    <a:pt x="64077" y="128588"/>
                  </a:cubicBezTo>
                  <a:close/>
                  <a:moveTo>
                    <a:pt x="76460" y="237172"/>
                  </a:moveTo>
                  <a:cubicBezTo>
                    <a:pt x="76460" y="235268"/>
                    <a:pt x="74555" y="237172"/>
                    <a:pt x="72650" y="236220"/>
                  </a:cubicBezTo>
                  <a:cubicBezTo>
                    <a:pt x="72650" y="236220"/>
                    <a:pt x="71697" y="236220"/>
                    <a:pt x="70745" y="236220"/>
                  </a:cubicBezTo>
                  <a:cubicBezTo>
                    <a:pt x="68840" y="237172"/>
                    <a:pt x="67887" y="237172"/>
                    <a:pt x="65982" y="237172"/>
                  </a:cubicBezTo>
                  <a:cubicBezTo>
                    <a:pt x="62172" y="237172"/>
                    <a:pt x="65030" y="234315"/>
                    <a:pt x="64077" y="233363"/>
                  </a:cubicBezTo>
                  <a:cubicBezTo>
                    <a:pt x="64077" y="232410"/>
                    <a:pt x="63125" y="232410"/>
                    <a:pt x="62172" y="232410"/>
                  </a:cubicBezTo>
                  <a:cubicBezTo>
                    <a:pt x="61220" y="232410"/>
                    <a:pt x="61220" y="233363"/>
                    <a:pt x="61220" y="234315"/>
                  </a:cubicBezTo>
                  <a:cubicBezTo>
                    <a:pt x="61220" y="239078"/>
                    <a:pt x="61220" y="239078"/>
                    <a:pt x="65982" y="240030"/>
                  </a:cubicBezTo>
                  <a:cubicBezTo>
                    <a:pt x="65982" y="240030"/>
                    <a:pt x="66935" y="240030"/>
                    <a:pt x="67887" y="240030"/>
                  </a:cubicBezTo>
                  <a:cubicBezTo>
                    <a:pt x="68840" y="240030"/>
                    <a:pt x="69792" y="238125"/>
                    <a:pt x="71697" y="239078"/>
                  </a:cubicBezTo>
                  <a:cubicBezTo>
                    <a:pt x="74555" y="239078"/>
                    <a:pt x="77412" y="239078"/>
                    <a:pt x="76460" y="237172"/>
                  </a:cubicBezTo>
                  <a:close/>
                  <a:moveTo>
                    <a:pt x="66935" y="116205"/>
                  </a:moveTo>
                  <a:cubicBezTo>
                    <a:pt x="65982" y="116205"/>
                    <a:pt x="65030" y="116205"/>
                    <a:pt x="65030" y="116205"/>
                  </a:cubicBezTo>
                  <a:cubicBezTo>
                    <a:pt x="64077" y="116205"/>
                    <a:pt x="63125" y="117158"/>
                    <a:pt x="64077" y="117158"/>
                  </a:cubicBezTo>
                  <a:cubicBezTo>
                    <a:pt x="64077" y="118110"/>
                    <a:pt x="65030" y="118110"/>
                    <a:pt x="65982" y="118110"/>
                  </a:cubicBezTo>
                  <a:cubicBezTo>
                    <a:pt x="65982" y="118110"/>
                    <a:pt x="66935" y="118110"/>
                    <a:pt x="67887" y="117158"/>
                  </a:cubicBezTo>
                  <a:cubicBezTo>
                    <a:pt x="68840" y="117158"/>
                    <a:pt x="69792" y="115253"/>
                    <a:pt x="69792" y="114300"/>
                  </a:cubicBezTo>
                  <a:cubicBezTo>
                    <a:pt x="67887" y="113347"/>
                    <a:pt x="67887" y="116205"/>
                    <a:pt x="66935" y="116205"/>
                  </a:cubicBezTo>
                  <a:close/>
                  <a:moveTo>
                    <a:pt x="66935" y="28575"/>
                  </a:moveTo>
                  <a:cubicBezTo>
                    <a:pt x="66935" y="29528"/>
                    <a:pt x="66935" y="29528"/>
                    <a:pt x="67887" y="29528"/>
                  </a:cubicBezTo>
                  <a:lnTo>
                    <a:pt x="66935" y="28575"/>
                  </a:lnTo>
                  <a:cubicBezTo>
                    <a:pt x="65982" y="29528"/>
                    <a:pt x="65030" y="28575"/>
                    <a:pt x="65030" y="28575"/>
                  </a:cubicBezTo>
                  <a:cubicBezTo>
                    <a:pt x="65030" y="28575"/>
                    <a:pt x="65030" y="28575"/>
                    <a:pt x="65030" y="27622"/>
                  </a:cubicBezTo>
                  <a:cubicBezTo>
                    <a:pt x="65982" y="27622"/>
                    <a:pt x="65982" y="28575"/>
                    <a:pt x="66935" y="28575"/>
                  </a:cubicBezTo>
                  <a:close/>
                  <a:moveTo>
                    <a:pt x="69792" y="75247"/>
                  </a:moveTo>
                  <a:cubicBezTo>
                    <a:pt x="69792" y="75247"/>
                    <a:pt x="68840" y="76200"/>
                    <a:pt x="69792" y="75247"/>
                  </a:cubicBezTo>
                  <a:cubicBezTo>
                    <a:pt x="67887" y="76200"/>
                    <a:pt x="67887" y="75247"/>
                    <a:pt x="67887" y="75247"/>
                  </a:cubicBezTo>
                  <a:cubicBezTo>
                    <a:pt x="68840" y="74295"/>
                    <a:pt x="68840" y="72390"/>
                    <a:pt x="66935" y="72390"/>
                  </a:cubicBezTo>
                  <a:cubicBezTo>
                    <a:pt x="67887" y="70485"/>
                    <a:pt x="63125" y="70485"/>
                    <a:pt x="65982" y="68580"/>
                  </a:cubicBezTo>
                  <a:cubicBezTo>
                    <a:pt x="66935" y="68580"/>
                    <a:pt x="69792" y="63818"/>
                    <a:pt x="68840" y="69533"/>
                  </a:cubicBezTo>
                  <a:cubicBezTo>
                    <a:pt x="68840" y="71438"/>
                    <a:pt x="70745" y="73343"/>
                    <a:pt x="69792" y="75247"/>
                  </a:cubicBezTo>
                  <a:close/>
                  <a:moveTo>
                    <a:pt x="65982" y="195263"/>
                  </a:moveTo>
                  <a:cubicBezTo>
                    <a:pt x="65982" y="196215"/>
                    <a:pt x="66935" y="196215"/>
                    <a:pt x="66935" y="196215"/>
                  </a:cubicBezTo>
                  <a:cubicBezTo>
                    <a:pt x="67887" y="195263"/>
                    <a:pt x="66935" y="194310"/>
                    <a:pt x="66935" y="194310"/>
                  </a:cubicBezTo>
                  <a:cubicBezTo>
                    <a:pt x="67887" y="194310"/>
                    <a:pt x="67887" y="194310"/>
                    <a:pt x="67887" y="193358"/>
                  </a:cubicBezTo>
                  <a:cubicBezTo>
                    <a:pt x="67887" y="193358"/>
                    <a:pt x="67887" y="192405"/>
                    <a:pt x="67887" y="192405"/>
                  </a:cubicBezTo>
                  <a:cubicBezTo>
                    <a:pt x="66935" y="192405"/>
                    <a:pt x="66935" y="193358"/>
                    <a:pt x="66935" y="193358"/>
                  </a:cubicBezTo>
                  <a:cubicBezTo>
                    <a:pt x="65030" y="193358"/>
                    <a:pt x="65982" y="194310"/>
                    <a:pt x="65982" y="195263"/>
                  </a:cubicBezTo>
                  <a:close/>
                  <a:moveTo>
                    <a:pt x="65982" y="140018"/>
                  </a:moveTo>
                  <a:cubicBezTo>
                    <a:pt x="65982" y="140018"/>
                    <a:pt x="65982" y="140018"/>
                    <a:pt x="65982" y="140018"/>
                  </a:cubicBezTo>
                  <a:cubicBezTo>
                    <a:pt x="66935" y="140970"/>
                    <a:pt x="66935" y="140970"/>
                    <a:pt x="66935" y="140018"/>
                  </a:cubicBezTo>
                  <a:cubicBezTo>
                    <a:pt x="66935" y="139065"/>
                    <a:pt x="66935" y="139065"/>
                    <a:pt x="65982" y="140018"/>
                  </a:cubicBezTo>
                  <a:cubicBezTo>
                    <a:pt x="65982" y="139065"/>
                    <a:pt x="65982" y="139065"/>
                    <a:pt x="65982" y="140018"/>
                  </a:cubicBezTo>
                  <a:close/>
                  <a:moveTo>
                    <a:pt x="65982" y="214313"/>
                  </a:moveTo>
                  <a:cubicBezTo>
                    <a:pt x="65982" y="214313"/>
                    <a:pt x="66935" y="214313"/>
                    <a:pt x="65982" y="214313"/>
                  </a:cubicBezTo>
                  <a:cubicBezTo>
                    <a:pt x="67887" y="214313"/>
                    <a:pt x="67887" y="213360"/>
                    <a:pt x="67887" y="212408"/>
                  </a:cubicBezTo>
                  <a:lnTo>
                    <a:pt x="67887" y="211455"/>
                  </a:lnTo>
                  <a:lnTo>
                    <a:pt x="68840" y="210503"/>
                  </a:lnTo>
                  <a:cubicBezTo>
                    <a:pt x="68840" y="210503"/>
                    <a:pt x="69792" y="209550"/>
                    <a:pt x="68840" y="209550"/>
                  </a:cubicBezTo>
                  <a:cubicBezTo>
                    <a:pt x="68840" y="209550"/>
                    <a:pt x="67887" y="209550"/>
                    <a:pt x="67887" y="209550"/>
                  </a:cubicBezTo>
                  <a:cubicBezTo>
                    <a:pt x="67887" y="209550"/>
                    <a:pt x="67887" y="210503"/>
                    <a:pt x="67887" y="210503"/>
                  </a:cubicBezTo>
                  <a:cubicBezTo>
                    <a:pt x="67887" y="210503"/>
                    <a:pt x="67887" y="211455"/>
                    <a:pt x="67887" y="211455"/>
                  </a:cubicBezTo>
                  <a:cubicBezTo>
                    <a:pt x="67887" y="211455"/>
                    <a:pt x="67887" y="211455"/>
                    <a:pt x="66935" y="211455"/>
                  </a:cubicBezTo>
                  <a:cubicBezTo>
                    <a:pt x="65982" y="212408"/>
                    <a:pt x="65030" y="213360"/>
                    <a:pt x="65982" y="214313"/>
                  </a:cubicBezTo>
                  <a:close/>
                  <a:moveTo>
                    <a:pt x="66935" y="242888"/>
                  </a:moveTo>
                  <a:cubicBezTo>
                    <a:pt x="66935" y="242888"/>
                    <a:pt x="66935" y="241935"/>
                    <a:pt x="66935" y="242888"/>
                  </a:cubicBezTo>
                  <a:cubicBezTo>
                    <a:pt x="65982" y="241935"/>
                    <a:pt x="65982" y="242888"/>
                    <a:pt x="66935" y="242888"/>
                  </a:cubicBezTo>
                  <a:cubicBezTo>
                    <a:pt x="65982" y="242888"/>
                    <a:pt x="65982" y="242888"/>
                    <a:pt x="66935" y="242888"/>
                  </a:cubicBezTo>
                  <a:lnTo>
                    <a:pt x="66935" y="242888"/>
                  </a:lnTo>
                  <a:close/>
                  <a:moveTo>
                    <a:pt x="66935" y="165735"/>
                  </a:moveTo>
                  <a:cubicBezTo>
                    <a:pt x="66935" y="165735"/>
                    <a:pt x="65982" y="166688"/>
                    <a:pt x="66935" y="165735"/>
                  </a:cubicBezTo>
                  <a:cubicBezTo>
                    <a:pt x="66935" y="167640"/>
                    <a:pt x="66935" y="169545"/>
                    <a:pt x="67887" y="170497"/>
                  </a:cubicBezTo>
                  <a:cubicBezTo>
                    <a:pt x="67887" y="170497"/>
                    <a:pt x="67887" y="169545"/>
                    <a:pt x="67887" y="169545"/>
                  </a:cubicBezTo>
                  <a:cubicBezTo>
                    <a:pt x="67887" y="167640"/>
                    <a:pt x="68840" y="165735"/>
                    <a:pt x="66935" y="165735"/>
                  </a:cubicBezTo>
                  <a:close/>
                  <a:moveTo>
                    <a:pt x="66935" y="143828"/>
                  </a:moveTo>
                  <a:lnTo>
                    <a:pt x="66935" y="143828"/>
                  </a:lnTo>
                  <a:cubicBezTo>
                    <a:pt x="67887" y="144780"/>
                    <a:pt x="68840" y="144780"/>
                    <a:pt x="69792" y="143828"/>
                  </a:cubicBezTo>
                  <a:cubicBezTo>
                    <a:pt x="70745" y="143828"/>
                    <a:pt x="71697" y="142875"/>
                    <a:pt x="71697" y="141922"/>
                  </a:cubicBezTo>
                  <a:cubicBezTo>
                    <a:pt x="71697" y="140970"/>
                    <a:pt x="71697" y="140970"/>
                    <a:pt x="70745" y="140970"/>
                  </a:cubicBezTo>
                  <a:cubicBezTo>
                    <a:pt x="68840" y="141922"/>
                    <a:pt x="67887" y="142875"/>
                    <a:pt x="66935" y="143828"/>
                  </a:cubicBezTo>
                  <a:close/>
                  <a:moveTo>
                    <a:pt x="66935" y="30480"/>
                  </a:moveTo>
                  <a:lnTo>
                    <a:pt x="69792" y="30480"/>
                  </a:lnTo>
                  <a:cubicBezTo>
                    <a:pt x="68840" y="32385"/>
                    <a:pt x="67887" y="32385"/>
                    <a:pt x="66935" y="30480"/>
                  </a:cubicBezTo>
                  <a:close/>
                  <a:moveTo>
                    <a:pt x="67887" y="121920"/>
                  </a:moveTo>
                  <a:cubicBezTo>
                    <a:pt x="67887" y="121920"/>
                    <a:pt x="67887" y="120968"/>
                    <a:pt x="67887" y="121920"/>
                  </a:cubicBezTo>
                  <a:cubicBezTo>
                    <a:pt x="66935" y="121920"/>
                    <a:pt x="66935" y="121920"/>
                    <a:pt x="67887" y="121920"/>
                  </a:cubicBezTo>
                  <a:cubicBezTo>
                    <a:pt x="66935" y="122872"/>
                    <a:pt x="67887" y="122872"/>
                    <a:pt x="67887" y="121920"/>
                  </a:cubicBezTo>
                  <a:cubicBezTo>
                    <a:pt x="67887" y="122872"/>
                    <a:pt x="67887" y="122872"/>
                    <a:pt x="67887" y="121920"/>
                  </a:cubicBezTo>
                  <a:close/>
                  <a:moveTo>
                    <a:pt x="73602" y="220028"/>
                  </a:moveTo>
                  <a:cubicBezTo>
                    <a:pt x="71697" y="219075"/>
                    <a:pt x="70745" y="219075"/>
                    <a:pt x="68840" y="218122"/>
                  </a:cubicBezTo>
                  <a:cubicBezTo>
                    <a:pt x="67887" y="218122"/>
                    <a:pt x="66935" y="218122"/>
                    <a:pt x="66935" y="220028"/>
                  </a:cubicBezTo>
                  <a:cubicBezTo>
                    <a:pt x="66935" y="220980"/>
                    <a:pt x="67887" y="221933"/>
                    <a:pt x="68840" y="221933"/>
                  </a:cubicBezTo>
                  <a:cubicBezTo>
                    <a:pt x="70745" y="221933"/>
                    <a:pt x="71697" y="221933"/>
                    <a:pt x="73602" y="220028"/>
                  </a:cubicBezTo>
                  <a:close/>
                  <a:moveTo>
                    <a:pt x="71697" y="227647"/>
                  </a:moveTo>
                  <a:cubicBezTo>
                    <a:pt x="71697" y="226695"/>
                    <a:pt x="72650" y="226695"/>
                    <a:pt x="71697" y="225743"/>
                  </a:cubicBezTo>
                  <a:cubicBezTo>
                    <a:pt x="70745" y="225743"/>
                    <a:pt x="70745" y="225743"/>
                    <a:pt x="69792" y="225743"/>
                  </a:cubicBezTo>
                  <a:cubicBezTo>
                    <a:pt x="66935" y="227647"/>
                    <a:pt x="66935" y="228600"/>
                    <a:pt x="68840" y="232410"/>
                  </a:cubicBezTo>
                  <a:cubicBezTo>
                    <a:pt x="68840" y="233363"/>
                    <a:pt x="67887" y="235268"/>
                    <a:pt x="70745" y="234315"/>
                  </a:cubicBezTo>
                  <a:cubicBezTo>
                    <a:pt x="70745" y="234315"/>
                    <a:pt x="72650" y="233363"/>
                    <a:pt x="71697" y="232410"/>
                  </a:cubicBezTo>
                  <a:cubicBezTo>
                    <a:pt x="70745" y="231458"/>
                    <a:pt x="69792" y="232410"/>
                    <a:pt x="68840" y="232410"/>
                  </a:cubicBezTo>
                  <a:cubicBezTo>
                    <a:pt x="67887" y="229553"/>
                    <a:pt x="71697" y="229553"/>
                    <a:pt x="71697" y="227647"/>
                  </a:cubicBezTo>
                  <a:close/>
                  <a:moveTo>
                    <a:pt x="67887" y="157163"/>
                  </a:moveTo>
                  <a:cubicBezTo>
                    <a:pt x="67887" y="157163"/>
                    <a:pt x="67887" y="157163"/>
                    <a:pt x="67887" y="157163"/>
                  </a:cubicBezTo>
                  <a:cubicBezTo>
                    <a:pt x="69792" y="158115"/>
                    <a:pt x="69792" y="157163"/>
                    <a:pt x="70745" y="157163"/>
                  </a:cubicBezTo>
                  <a:cubicBezTo>
                    <a:pt x="71697" y="157163"/>
                    <a:pt x="72650" y="156210"/>
                    <a:pt x="72650" y="155258"/>
                  </a:cubicBezTo>
                  <a:cubicBezTo>
                    <a:pt x="72650" y="154305"/>
                    <a:pt x="72650" y="154305"/>
                    <a:pt x="71697" y="154305"/>
                  </a:cubicBezTo>
                  <a:cubicBezTo>
                    <a:pt x="69792" y="154305"/>
                    <a:pt x="68840" y="156210"/>
                    <a:pt x="67887" y="157163"/>
                  </a:cubicBezTo>
                  <a:close/>
                  <a:moveTo>
                    <a:pt x="70745" y="128588"/>
                  </a:moveTo>
                  <a:cubicBezTo>
                    <a:pt x="69792" y="128588"/>
                    <a:pt x="67887" y="129540"/>
                    <a:pt x="67887" y="131445"/>
                  </a:cubicBezTo>
                  <a:cubicBezTo>
                    <a:pt x="67887" y="132397"/>
                    <a:pt x="67887" y="133350"/>
                    <a:pt x="68840" y="133350"/>
                  </a:cubicBezTo>
                  <a:cubicBezTo>
                    <a:pt x="69792" y="132397"/>
                    <a:pt x="71697" y="132397"/>
                    <a:pt x="71697" y="130493"/>
                  </a:cubicBezTo>
                  <a:cubicBezTo>
                    <a:pt x="72650" y="129540"/>
                    <a:pt x="70745" y="128588"/>
                    <a:pt x="70745" y="128588"/>
                  </a:cubicBezTo>
                  <a:close/>
                  <a:moveTo>
                    <a:pt x="67887" y="177165"/>
                  </a:moveTo>
                  <a:cubicBezTo>
                    <a:pt x="68840" y="177165"/>
                    <a:pt x="68840" y="177165"/>
                    <a:pt x="67887" y="177165"/>
                  </a:cubicBezTo>
                  <a:cubicBezTo>
                    <a:pt x="68840" y="177165"/>
                    <a:pt x="68840" y="177165"/>
                    <a:pt x="68840" y="176213"/>
                  </a:cubicBezTo>
                  <a:cubicBezTo>
                    <a:pt x="68840" y="176213"/>
                    <a:pt x="68840" y="176213"/>
                    <a:pt x="67887" y="177165"/>
                  </a:cubicBezTo>
                  <a:cubicBezTo>
                    <a:pt x="67887" y="176213"/>
                    <a:pt x="67887" y="176213"/>
                    <a:pt x="67887" y="177165"/>
                  </a:cubicBezTo>
                  <a:close/>
                  <a:moveTo>
                    <a:pt x="70745" y="102870"/>
                  </a:moveTo>
                  <a:cubicBezTo>
                    <a:pt x="69792" y="103822"/>
                    <a:pt x="67887" y="103822"/>
                    <a:pt x="67887" y="104775"/>
                  </a:cubicBezTo>
                  <a:cubicBezTo>
                    <a:pt x="67887" y="105728"/>
                    <a:pt x="68840" y="104775"/>
                    <a:pt x="69792" y="104775"/>
                  </a:cubicBezTo>
                  <a:cubicBezTo>
                    <a:pt x="70745" y="104775"/>
                    <a:pt x="71697" y="105728"/>
                    <a:pt x="71697" y="106680"/>
                  </a:cubicBezTo>
                  <a:cubicBezTo>
                    <a:pt x="71697" y="106680"/>
                    <a:pt x="72650" y="107633"/>
                    <a:pt x="72650" y="106680"/>
                  </a:cubicBezTo>
                  <a:cubicBezTo>
                    <a:pt x="74555" y="106680"/>
                    <a:pt x="72650" y="102870"/>
                    <a:pt x="70745" y="102870"/>
                  </a:cubicBezTo>
                  <a:close/>
                  <a:moveTo>
                    <a:pt x="73602" y="167640"/>
                  </a:moveTo>
                  <a:lnTo>
                    <a:pt x="73602" y="167640"/>
                  </a:lnTo>
                  <a:cubicBezTo>
                    <a:pt x="75507" y="164783"/>
                    <a:pt x="75507" y="163830"/>
                    <a:pt x="73602" y="162878"/>
                  </a:cubicBezTo>
                  <a:cubicBezTo>
                    <a:pt x="72650" y="161925"/>
                    <a:pt x="70745" y="161925"/>
                    <a:pt x="72650" y="160972"/>
                  </a:cubicBezTo>
                  <a:cubicBezTo>
                    <a:pt x="73602" y="159068"/>
                    <a:pt x="73602" y="159068"/>
                    <a:pt x="71697" y="158115"/>
                  </a:cubicBezTo>
                  <a:cubicBezTo>
                    <a:pt x="69792" y="158115"/>
                    <a:pt x="68840" y="159068"/>
                    <a:pt x="68840" y="160020"/>
                  </a:cubicBezTo>
                  <a:cubicBezTo>
                    <a:pt x="68840" y="161925"/>
                    <a:pt x="68840" y="162878"/>
                    <a:pt x="70745" y="163830"/>
                  </a:cubicBezTo>
                  <a:cubicBezTo>
                    <a:pt x="71697" y="164783"/>
                    <a:pt x="72650" y="165735"/>
                    <a:pt x="73602" y="167640"/>
                  </a:cubicBezTo>
                  <a:lnTo>
                    <a:pt x="73602" y="167640"/>
                  </a:lnTo>
                  <a:cubicBezTo>
                    <a:pt x="71697" y="166688"/>
                    <a:pt x="71697" y="167640"/>
                    <a:pt x="71697" y="168593"/>
                  </a:cubicBezTo>
                  <a:cubicBezTo>
                    <a:pt x="71697" y="168593"/>
                    <a:pt x="71697" y="169545"/>
                    <a:pt x="71697" y="169545"/>
                  </a:cubicBezTo>
                  <a:cubicBezTo>
                    <a:pt x="72650" y="169545"/>
                    <a:pt x="72650" y="168593"/>
                    <a:pt x="73602" y="167640"/>
                  </a:cubicBezTo>
                  <a:close/>
                  <a:moveTo>
                    <a:pt x="73602" y="150495"/>
                  </a:moveTo>
                  <a:cubicBezTo>
                    <a:pt x="72650" y="150495"/>
                    <a:pt x="71697" y="148590"/>
                    <a:pt x="70745" y="148590"/>
                  </a:cubicBezTo>
                  <a:cubicBezTo>
                    <a:pt x="69792" y="148590"/>
                    <a:pt x="68840" y="149543"/>
                    <a:pt x="68840" y="150495"/>
                  </a:cubicBezTo>
                  <a:cubicBezTo>
                    <a:pt x="67887" y="151447"/>
                    <a:pt x="68840" y="152400"/>
                    <a:pt x="69792" y="152400"/>
                  </a:cubicBezTo>
                  <a:cubicBezTo>
                    <a:pt x="70745" y="151447"/>
                    <a:pt x="72650" y="151447"/>
                    <a:pt x="73602" y="150495"/>
                  </a:cubicBezTo>
                  <a:close/>
                  <a:moveTo>
                    <a:pt x="70745" y="111443"/>
                  </a:moveTo>
                  <a:cubicBezTo>
                    <a:pt x="70745" y="110490"/>
                    <a:pt x="70745" y="110490"/>
                    <a:pt x="70745" y="111443"/>
                  </a:cubicBezTo>
                  <a:cubicBezTo>
                    <a:pt x="69792" y="110490"/>
                    <a:pt x="68840" y="110490"/>
                    <a:pt x="68840" y="111443"/>
                  </a:cubicBezTo>
                  <a:lnTo>
                    <a:pt x="68840" y="112395"/>
                  </a:lnTo>
                  <a:cubicBezTo>
                    <a:pt x="69792" y="111443"/>
                    <a:pt x="70745" y="111443"/>
                    <a:pt x="70745" y="111443"/>
                  </a:cubicBezTo>
                  <a:close/>
                  <a:moveTo>
                    <a:pt x="70745" y="9525"/>
                  </a:moveTo>
                  <a:cubicBezTo>
                    <a:pt x="70745" y="9525"/>
                    <a:pt x="70745" y="9525"/>
                    <a:pt x="70745" y="9525"/>
                  </a:cubicBezTo>
                  <a:cubicBezTo>
                    <a:pt x="70745" y="10478"/>
                    <a:pt x="70745" y="10478"/>
                    <a:pt x="70745" y="9525"/>
                  </a:cubicBezTo>
                  <a:cubicBezTo>
                    <a:pt x="71697" y="10478"/>
                    <a:pt x="72650" y="9525"/>
                    <a:pt x="72650" y="8572"/>
                  </a:cubicBezTo>
                  <a:cubicBezTo>
                    <a:pt x="72650" y="8572"/>
                    <a:pt x="72650" y="7620"/>
                    <a:pt x="71697" y="7620"/>
                  </a:cubicBezTo>
                  <a:cubicBezTo>
                    <a:pt x="70745" y="8572"/>
                    <a:pt x="70745" y="8572"/>
                    <a:pt x="70745" y="9525"/>
                  </a:cubicBezTo>
                  <a:close/>
                  <a:moveTo>
                    <a:pt x="70745" y="20003"/>
                  </a:moveTo>
                  <a:cubicBezTo>
                    <a:pt x="70745" y="20003"/>
                    <a:pt x="69792" y="20003"/>
                    <a:pt x="70745" y="20003"/>
                  </a:cubicBezTo>
                  <a:cubicBezTo>
                    <a:pt x="69792" y="21908"/>
                    <a:pt x="70745" y="21908"/>
                    <a:pt x="71697" y="21908"/>
                  </a:cubicBezTo>
                  <a:cubicBezTo>
                    <a:pt x="72650" y="21908"/>
                    <a:pt x="72650" y="21908"/>
                    <a:pt x="73602" y="21908"/>
                  </a:cubicBezTo>
                  <a:lnTo>
                    <a:pt x="70745" y="20003"/>
                  </a:lnTo>
                  <a:close/>
                  <a:moveTo>
                    <a:pt x="70745" y="182880"/>
                  </a:moveTo>
                  <a:lnTo>
                    <a:pt x="70745" y="182880"/>
                  </a:lnTo>
                  <a:cubicBezTo>
                    <a:pt x="70745" y="181928"/>
                    <a:pt x="70745" y="181928"/>
                    <a:pt x="70745" y="182880"/>
                  </a:cubicBezTo>
                  <a:lnTo>
                    <a:pt x="70745" y="182880"/>
                  </a:lnTo>
                  <a:cubicBezTo>
                    <a:pt x="69792" y="182880"/>
                    <a:pt x="70745" y="182880"/>
                    <a:pt x="70745" y="182880"/>
                  </a:cubicBezTo>
                  <a:close/>
                  <a:moveTo>
                    <a:pt x="70745" y="210503"/>
                  </a:moveTo>
                  <a:cubicBezTo>
                    <a:pt x="71697" y="210503"/>
                    <a:pt x="71697" y="210503"/>
                    <a:pt x="70745" y="210503"/>
                  </a:cubicBezTo>
                  <a:cubicBezTo>
                    <a:pt x="71697" y="209550"/>
                    <a:pt x="71697" y="209550"/>
                    <a:pt x="70745" y="209550"/>
                  </a:cubicBezTo>
                  <a:cubicBezTo>
                    <a:pt x="70745" y="209550"/>
                    <a:pt x="70745" y="209550"/>
                    <a:pt x="70745" y="209550"/>
                  </a:cubicBezTo>
                  <a:cubicBezTo>
                    <a:pt x="70745" y="209550"/>
                    <a:pt x="70745" y="209550"/>
                    <a:pt x="70745" y="210503"/>
                  </a:cubicBezTo>
                  <a:close/>
                  <a:moveTo>
                    <a:pt x="73602" y="91440"/>
                  </a:moveTo>
                  <a:cubicBezTo>
                    <a:pt x="73602" y="92393"/>
                    <a:pt x="72650" y="92393"/>
                    <a:pt x="72650" y="92393"/>
                  </a:cubicBezTo>
                  <a:cubicBezTo>
                    <a:pt x="71697" y="92393"/>
                    <a:pt x="71697" y="91440"/>
                    <a:pt x="71697" y="91440"/>
                  </a:cubicBezTo>
                  <a:cubicBezTo>
                    <a:pt x="71697" y="90488"/>
                    <a:pt x="72650" y="90488"/>
                    <a:pt x="73602" y="91440"/>
                  </a:cubicBezTo>
                  <a:cubicBezTo>
                    <a:pt x="73602" y="90488"/>
                    <a:pt x="73602" y="90488"/>
                    <a:pt x="73602" y="91440"/>
                  </a:cubicBezTo>
                  <a:close/>
                  <a:moveTo>
                    <a:pt x="72650" y="113347"/>
                  </a:moveTo>
                  <a:cubicBezTo>
                    <a:pt x="72650" y="113347"/>
                    <a:pt x="72650" y="113347"/>
                    <a:pt x="72650" y="113347"/>
                  </a:cubicBezTo>
                  <a:lnTo>
                    <a:pt x="72650" y="113347"/>
                  </a:lnTo>
                  <a:cubicBezTo>
                    <a:pt x="72650" y="113347"/>
                    <a:pt x="72650" y="113347"/>
                    <a:pt x="72650" y="113347"/>
                  </a:cubicBezTo>
                  <a:cubicBezTo>
                    <a:pt x="72650" y="113347"/>
                    <a:pt x="72650" y="113347"/>
                    <a:pt x="72650" y="113347"/>
                  </a:cubicBezTo>
                  <a:close/>
                  <a:moveTo>
                    <a:pt x="75507" y="121920"/>
                  </a:moveTo>
                  <a:cubicBezTo>
                    <a:pt x="75507" y="120968"/>
                    <a:pt x="75507" y="120968"/>
                    <a:pt x="75507" y="121920"/>
                  </a:cubicBezTo>
                  <a:cubicBezTo>
                    <a:pt x="73602" y="120968"/>
                    <a:pt x="73602" y="120968"/>
                    <a:pt x="73602" y="121920"/>
                  </a:cubicBezTo>
                  <a:cubicBezTo>
                    <a:pt x="73602" y="122872"/>
                    <a:pt x="73602" y="122872"/>
                    <a:pt x="73602" y="122872"/>
                  </a:cubicBezTo>
                  <a:cubicBezTo>
                    <a:pt x="74555" y="122872"/>
                    <a:pt x="74555" y="122872"/>
                    <a:pt x="75507" y="121920"/>
                  </a:cubicBezTo>
                  <a:close/>
                  <a:moveTo>
                    <a:pt x="75507" y="59055"/>
                  </a:moveTo>
                  <a:lnTo>
                    <a:pt x="75507" y="59055"/>
                  </a:lnTo>
                  <a:cubicBezTo>
                    <a:pt x="74555" y="58103"/>
                    <a:pt x="75507" y="56197"/>
                    <a:pt x="73602" y="56197"/>
                  </a:cubicBezTo>
                  <a:cubicBezTo>
                    <a:pt x="72650" y="56197"/>
                    <a:pt x="72650" y="57150"/>
                    <a:pt x="72650" y="57150"/>
                  </a:cubicBezTo>
                  <a:cubicBezTo>
                    <a:pt x="73602" y="58103"/>
                    <a:pt x="74555" y="59055"/>
                    <a:pt x="75507" y="59055"/>
                  </a:cubicBezTo>
                  <a:close/>
                  <a:moveTo>
                    <a:pt x="73602" y="209550"/>
                  </a:moveTo>
                  <a:cubicBezTo>
                    <a:pt x="73602" y="210503"/>
                    <a:pt x="73602" y="210503"/>
                    <a:pt x="74555" y="210503"/>
                  </a:cubicBezTo>
                  <a:cubicBezTo>
                    <a:pt x="74555" y="210503"/>
                    <a:pt x="75507" y="210503"/>
                    <a:pt x="75507" y="209550"/>
                  </a:cubicBezTo>
                  <a:cubicBezTo>
                    <a:pt x="75507" y="208597"/>
                    <a:pt x="75507" y="208597"/>
                    <a:pt x="75507" y="208597"/>
                  </a:cubicBezTo>
                  <a:cubicBezTo>
                    <a:pt x="73602" y="208597"/>
                    <a:pt x="73602" y="208597"/>
                    <a:pt x="73602" y="209550"/>
                  </a:cubicBezTo>
                  <a:close/>
                  <a:moveTo>
                    <a:pt x="75507" y="30480"/>
                  </a:moveTo>
                  <a:cubicBezTo>
                    <a:pt x="74555" y="29528"/>
                    <a:pt x="74555" y="29528"/>
                    <a:pt x="73602" y="30480"/>
                  </a:cubicBezTo>
                  <a:cubicBezTo>
                    <a:pt x="73602" y="31433"/>
                    <a:pt x="73602" y="31433"/>
                    <a:pt x="73602" y="32385"/>
                  </a:cubicBezTo>
                  <a:cubicBezTo>
                    <a:pt x="75507" y="33338"/>
                    <a:pt x="75507" y="35243"/>
                    <a:pt x="76460" y="36195"/>
                  </a:cubicBezTo>
                  <a:cubicBezTo>
                    <a:pt x="77412" y="36195"/>
                    <a:pt x="77412" y="38100"/>
                    <a:pt x="78365" y="37147"/>
                  </a:cubicBezTo>
                  <a:cubicBezTo>
                    <a:pt x="79317" y="36195"/>
                    <a:pt x="79317" y="35243"/>
                    <a:pt x="78365" y="34290"/>
                  </a:cubicBezTo>
                  <a:cubicBezTo>
                    <a:pt x="77412" y="33338"/>
                    <a:pt x="76460" y="31433"/>
                    <a:pt x="75507" y="30480"/>
                  </a:cubicBezTo>
                  <a:close/>
                  <a:moveTo>
                    <a:pt x="74555" y="16193"/>
                  </a:moveTo>
                  <a:cubicBezTo>
                    <a:pt x="73602" y="16193"/>
                    <a:pt x="73602" y="17145"/>
                    <a:pt x="73602" y="17145"/>
                  </a:cubicBezTo>
                  <a:cubicBezTo>
                    <a:pt x="73602" y="17145"/>
                    <a:pt x="73602" y="18097"/>
                    <a:pt x="73602" y="18097"/>
                  </a:cubicBezTo>
                  <a:cubicBezTo>
                    <a:pt x="74555" y="18097"/>
                    <a:pt x="74555" y="17145"/>
                    <a:pt x="74555" y="16193"/>
                  </a:cubicBezTo>
                  <a:cubicBezTo>
                    <a:pt x="74555" y="16193"/>
                    <a:pt x="74555" y="16193"/>
                    <a:pt x="74555" y="16193"/>
                  </a:cubicBezTo>
                  <a:close/>
                  <a:moveTo>
                    <a:pt x="75507" y="9525"/>
                  </a:moveTo>
                  <a:cubicBezTo>
                    <a:pt x="75507" y="9525"/>
                    <a:pt x="75507" y="9525"/>
                    <a:pt x="75507" y="9525"/>
                  </a:cubicBezTo>
                  <a:cubicBezTo>
                    <a:pt x="77412" y="10478"/>
                    <a:pt x="77412" y="10478"/>
                    <a:pt x="77412" y="9525"/>
                  </a:cubicBezTo>
                  <a:cubicBezTo>
                    <a:pt x="77412" y="8572"/>
                    <a:pt x="76460" y="8572"/>
                    <a:pt x="75507" y="9525"/>
                  </a:cubicBezTo>
                  <a:cubicBezTo>
                    <a:pt x="75507" y="8572"/>
                    <a:pt x="75507" y="8572"/>
                    <a:pt x="75507" y="9525"/>
                  </a:cubicBezTo>
                  <a:close/>
                  <a:moveTo>
                    <a:pt x="77412" y="219075"/>
                  </a:moveTo>
                  <a:cubicBezTo>
                    <a:pt x="77412" y="219075"/>
                    <a:pt x="77412" y="219075"/>
                    <a:pt x="77412" y="219075"/>
                  </a:cubicBezTo>
                  <a:cubicBezTo>
                    <a:pt x="76460" y="218122"/>
                    <a:pt x="76460" y="219075"/>
                    <a:pt x="76460" y="219075"/>
                  </a:cubicBezTo>
                  <a:cubicBezTo>
                    <a:pt x="75507" y="220028"/>
                    <a:pt x="76460" y="220028"/>
                    <a:pt x="77412" y="219075"/>
                  </a:cubicBezTo>
                  <a:cubicBezTo>
                    <a:pt x="77412" y="220028"/>
                    <a:pt x="77412" y="220028"/>
                    <a:pt x="77412" y="219075"/>
                  </a:cubicBezTo>
                  <a:close/>
                  <a:moveTo>
                    <a:pt x="77412" y="98108"/>
                  </a:moveTo>
                  <a:cubicBezTo>
                    <a:pt x="76460" y="97155"/>
                    <a:pt x="76460" y="97155"/>
                    <a:pt x="77412" y="98108"/>
                  </a:cubicBezTo>
                  <a:cubicBezTo>
                    <a:pt x="76460" y="98108"/>
                    <a:pt x="76460" y="99060"/>
                    <a:pt x="77412" y="98108"/>
                  </a:cubicBezTo>
                  <a:cubicBezTo>
                    <a:pt x="77412" y="99060"/>
                    <a:pt x="77412" y="99060"/>
                    <a:pt x="77412" y="98108"/>
                  </a:cubicBezTo>
                  <a:cubicBezTo>
                    <a:pt x="77412" y="98108"/>
                    <a:pt x="77412" y="98108"/>
                    <a:pt x="77412" y="98108"/>
                  </a:cubicBezTo>
                  <a:close/>
                  <a:moveTo>
                    <a:pt x="77412" y="82868"/>
                  </a:moveTo>
                  <a:cubicBezTo>
                    <a:pt x="78365" y="83820"/>
                    <a:pt x="78365" y="84772"/>
                    <a:pt x="79317" y="84772"/>
                  </a:cubicBezTo>
                  <a:lnTo>
                    <a:pt x="80270" y="83820"/>
                  </a:lnTo>
                  <a:cubicBezTo>
                    <a:pt x="80270" y="81915"/>
                    <a:pt x="79317" y="81915"/>
                    <a:pt x="78365" y="80963"/>
                  </a:cubicBezTo>
                  <a:cubicBezTo>
                    <a:pt x="77412" y="80010"/>
                    <a:pt x="76460" y="80963"/>
                    <a:pt x="76460" y="80963"/>
                  </a:cubicBezTo>
                  <a:lnTo>
                    <a:pt x="77412" y="82868"/>
                  </a:lnTo>
                  <a:close/>
                  <a:moveTo>
                    <a:pt x="78365" y="40005"/>
                  </a:moveTo>
                  <a:cubicBezTo>
                    <a:pt x="78365" y="40005"/>
                    <a:pt x="78365" y="39053"/>
                    <a:pt x="78365" y="40005"/>
                  </a:cubicBezTo>
                  <a:lnTo>
                    <a:pt x="77412" y="39053"/>
                  </a:lnTo>
                  <a:cubicBezTo>
                    <a:pt x="77412" y="40005"/>
                    <a:pt x="77412" y="40005"/>
                    <a:pt x="78365" y="40005"/>
                  </a:cubicBezTo>
                  <a:cubicBezTo>
                    <a:pt x="78365" y="40958"/>
                    <a:pt x="78365" y="40958"/>
                    <a:pt x="78365" y="40005"/>
                  </a:cubicBezTo>
                  <a:close/>
                  <a:moveTo>
                    <a:pt x="81222" y="121920"/>
                  </a:moveTo>
                  <a:cubicBezTo>
                    <a:pt x="81222" y="121920"/>
                    <a:pt x="80270" y="121920"/>
                    <a:pt x="79317" y="122872"/>
                  </a:cubicBezTo>
                  <a:cubicBezTo>
                    <a:pt x="79317" y="122872"/>
                    <a:pt x="79317" y="123825"/>
                    <a:pt x="79317" y="123825"/>
                  </a:cubicBezTo>
                  <a:cubicBezTo>
                    <a:pt x="78365" y="123825"/>
                    <a:pt x="78365" y="123825"/>
                    <a:pt x="78365" y="124778"/>
                  </a:cubicBezTo>
                  <a:cubicBezTo>
                    <a:pt x="78365" y="124778"/>
                    <a:pt x="78365" y="124778"/>
                    <a:pt x="79317" y="124778"/>
                  </a:cubicBezTo>
                  <a:cubicBezTo>
                    <a:pt x="80270" y="124778"/>
                    <a:pt x="80270" y="123825"/>
                    <a:pt x="79317" y="123825"/>
                  </a:cubicBezTo>
                  <a:cubicBezTo>
                    <a:pt x="79317" y="123825"/>
                    <a:pt x="80270" y="123825"/>
                    <a:pt x="80270" y="123825"/>
                  </a:cubicBezTo>
                  <a:cubicBezTo>
                    <a:pt x="80270" y="122872"/>
                    <a:pt x="81222" y="121920"/>
                    <a:pt x="81222" y="121920"/>
                  </a:cubicBezTo>
                  <a:close/>
                  <a:moveTo>
                    <a:pt x="79317" y="44768"/>
                  </a:moveTo>
                  <a:cubicBezTo>
                    <a:pt x="79317" y="44768"/>
                    <a:pt x="79317" y="44768"/>
                    <a:pt x="79317" y="44768"/>
                  </a:cubicBezTo>
                  <a:lnTo>
                    <a:pt x="79317" y="44768"/>
                  </a:lnTo>
                  <a:lnTo>
                    <a:pt x="79317" y="44768"/>
                  </a:lnTo>
                  <a:lnTo>
                    <a:pt x="79317" y="44768"/>
                  </a:lnTo>
                  <a:close/>
                  <a:moveTo>
                    <a:pt x="81222" y="96203"/>
                  </a:moveTo>
                  <a:cubicBezTo>
                    <a:pt x="80270" y="96203"/>
                    <a:pt x="80270" y="96203"/>
                    <a:pt x="81222" y="96203"/>
                  </a:cubicBezTo>
                  <a:cubicBezTo>
                    <a:pt x="80270" y="97155"/>
                    <a:pt x="80270" y="98108"/>
                    <a:pt x="81222" y="98108"/>
                  </a:cubicBezTo>
                  <a:lnTo>
                    <a:pt x="81222" y="96203"/>
                  </a:lnTo>
                  <a:cubicBezTo>
                    <a:pt x="82175" y="96203"/>
                    <a:pt x="81222" y="96203"/>
                    <a:pt x="81222" y="96203"/>
                  </a:cubicBezTo>
                  <a:close/>
                  <a:moveTo>
                    <a:pt x="81222" y="20955"/>
                  </a:moveTo>
                  <a:cubicBezTo>
                    <a:pt x="80270" y="20955"/>
                    <a:pt x="80270" y="20955"/>
                    <a:pt x="81222" y="20955"/>
                  </a:cubicBezTo>
                  <a:cubicBezTo>
                    <a:pt x="79317" y="21908"/>
                    <a:pt x="81222" y="22860"/>
                    <a:pt x="82175" y="22860"/>
                  </a:cubicBezTo>
                  <a:cubicBezTo>
                    <a:pt x="82175" y="23813"/>
                    <a:pt x="83127" y="22860"/>
                    <a:pt x="83127" y="22860"/>
                  </a:cubicBezTo>
                  <a:cubicBezTo>
                    <a:pt x="83127" y="21908"/>
                    <a:pt x="81222" y="21908"/>
                    <a:pt x="81222" y="20955"/>
                  </a:cubicBezTo>
                  <a:close/>
                  <a:moveTo>
                    <a:pt x="82175" y="78105"/>
                  </a:moveTo>
                  <a:cubicBezTo>
                    <a:pt x="82175" y="78105"/>
                    <a:pt x="81222" y="77153"/>
                    <a:pt x="82175" y="78105"/>
                  </a:cubicBezTo>
                  <a:cubicBezTo>
                    <a:pt x="80270" y="77153"/>
                    <a:pt x="80270" y="78105"/>
                    <a:pt x="80270" y="78105"/>
                  </a:cubicBezTo>
                  <a:cubicBezTo>
                    <a:pt x="80270" y="79058"/>
                    <a:pt x="81222" y="79058"/>
                    <a:pt x="82175" y="78105"/>
                  </a:cubicBezTo>
                  <a:cubicBezTo>
                    <a:pt x="82175" y="79058"/>
                    <a:pt x="82175" y="79058"/>
                    <a:pt x="82175" y="78105"/>
                  </a:cubicBezTo>
                  <a:close/>
                  <a:moveTo>
                    <a:pt x="82175" y="64770"/>
                  </a:moveTo>
                  <a:cubicBezTo>
                    <a:pt x="81222" y="64770"/>
                    <a:pt x="81222" y="64770"/>
                    <a:pt x="81222" y="65722"/>
                  </a:cubicBezTo>
                  <a:cubicBezTo>
                    <a:pt x="81222" y="66675"/>
                    <a:pt x="81222" y="66675"/>
                    <a:pt x="82175" y="66675"/>
                  </a:cubicBezTo>
                  <a:lnTo>
                    <a:pt x="82175" y="64770"/>
                  </a:lnTo>
                  <a:cubicBezTo>
                    <a:pt x="83127" y="64770"/>
                    <a:pt x="82175" y="64770"/>
                    <a:pt x="82175" y="64770"/>
                  </a:cubicBezTo>
                  <a:close/>
                  <a:moveTo>
                    <a:pt x="87890" y="8572"/>
                  </a:moveTo>
                  <a:cubicBezTo>
                    <a:pt x="87890" y="8572"/>
                    <a:pt x="87890" y="8572"/>
                    <a:pt x="87890" y="8572"/>
                  </a:cubicBezTo>
                  <a:cubicBezTo>
                    <a:pt x="88842" y="8572"/>
                    <a:pt x="88842" y="8572"/>
                    <a:pt x="87890" y="8572"/>
                  </a:cubicBezTo>
                  <a:lnTo>
                    <a:pt x="87890" y="8572"/>
                  </a:lnTo>
                  <a:cubicBezTo>
                    <a:pt x="87890" y="7620"/>
                    <a:pt x="87890" y="8572"/>
                    <a:pt x="87890" y="8572"/>
                  </a:cubicBezTo>
                  <a:close/>
                  <a:moveTo>
                    <a:pt x="130752" y="117158"/>
                  </a:moveTo>
                  <a:cubicBezTo>
                    <a:pt x="130752" y="118110"/>
                    <a:pt x="131705" y="118110"/>
                    <a:pt x="130752" y="118110"/>
                  </a:cubicBezTo>
                  <a:cubicBezTo>
                    <a:pt x="127895" y="120968"/>
                    <a:pt x="131705" y="120015"/>
                    <a:pt x="131705" y="120015"/>
                  </a:cubicBezTo>
                  <a:cubicBezTo>
                    <a:pt x="131705" y="120015"/>
                    <a:pt x="132657" y="120015"/>
                    <a:pt x="132657" y="120968"/>
                  </a:cubicBezTo>
                  <a:cubicBezTo>
                    <a:pt x="134562" y="120968"/>
                    <a:pt x="134562" y="120015"/>
                    <a:pt x="133610" y="119063"/>
                  </a:cubicBezTo>
                  <a:lnTo>
                    <a:pt x="131705" y="116205"/>
                  </a:lnTo>
                  <a:cubicBezTo>
                    <a:pt x="130752" y="115253"/>
                    <a:pt x="130752" y="114300"/>
                    <a:pt x="129800" y="115253"/>
                  </a:cubicBezTo>
                  <a:cubicBezTo>
                    <a:pt x="128847" y="116205"/>
                    <a:pt x="129800" y="116205"/>
                    <a:pt x="130752" y="117158"/>
                  </a:cubicBezTo>
                  <a:close/>
                  <a:moveTo>
                    <a:pt x="132657" y="109538"/>
                  </a:moveTo>
                  <a:cubicBezTo>
                    <a:pt x="132657" y="110490"/>
                    <a:pt x="133610" y="110490"/>
                    <a:pt x="134562" y="110490"/>
                  </a:cubicBezTo>
                  <a:cubicBezTo>
                    <a:pt x="135515" y="110490"/>
                    <a:pt x="135515" y="110490"/>
                    <a:pt x="135515" y="109538"/>
                  </a:cubicBezTo>
                  <a:cubicBezTo>
                    <a:pt x="135515" y="108585"/>
                    <a:pt x="134562" y="108585"/>
                    <a:pt x="133610" y="108585"/>
                  </a:cubicBezTo>
                  <a:cubicBezTo>
                    <a:pt x="132657" y="108585"/>
                    <a:pt x="132657" y="108585"/>
                    <a:pt x="132657" y="109538"/>
                  </a:cubicBezTo>
                  <a:close/>
                  <a:moveTo>
                    <a:pt x="138372" y="111443"/>
                  </a:moveTo>
                  <a:cubicBezTo>
                    <a:pt x="138372" y="112395"/>
                    <a:pt x="138372" y="112395"/>
                    <a:pt x="138372" y="111443"/>
                  </a:cubicBezTo>
                  <a:cubicBezTo>
                    <a:pt x="139325" y="112395"/>
                    <a:pt x="140277" y="111443"/>
                    <a:pt x="140277" y="111443"/>
                  </a:cubicBezTo>
                  <a:lnTo>
                    <a:pt x="140277" y="109538"/>
                  </a:lnTo>
                  <a:cubicBezTo>
                    <a:pt x="140277" y="109538"/>
                    <a:pt x="141230" y="109538"/>
                    <a:pt x="141230" y="109538"/>
                  </a:cubicBezTo>
                  <a:cubicBezTo>
                    <a:pt x="142182" y="109538"/>
                    <a:pt x="143135" y="110490"/>
                    <a:pt x="143135" y="109538"/>
                  </a:cubicBezTo>
                  <a:cubicBezTo>
                    <a:pt x="143135" y="108585"/>
                    <a:pt x="142182" y="107633"/>
                    <a:pt x="141230" y="107633"/>
                  </a:cubicBezTo>
                  <a:cubicBezTo>
                    <a:pt x="139325" y="106680"/>
                    <a:pt x="140277" y="107633"/>
                    <a:pt x="139325" y="108585"/>
                  </a:cubicBezTo>
                  <a:lnTo>
                    <a:pt x="138372" y="109538"/>
                  </a:lnTo>
                  <a:cubicBezTo>
                    <a:pt x="139325" y="110490"/>
                    <a:pt x="138372" y="111443"/>
                    <a:pt x="138372" y="111443"/>
                  </a:cubicBezTo>
                  <a:close/>
                  <a:moveTo>
                    <a:pt x="141230" y="120968"/>
                  </a:moveTo>
                  <a:lnTo>
                    <a:pt x="141230" y="120968"/>
                  </a:lnTo>
                  <a:cubicBezTo>
                    <a:pt x="140277" y="121920"/>
                    <a:pt x="141230" y="122872"/>
                    <a:pt x="141230" y="122872"/>
                  </a:cubicBezTo>
                  <a:cubicBezTo>
                    <a:pt x="141230" y="122872"/>
                    <a:pt x="141230" y="121920"/>
                    <a:pt x="141230" y="120968"/>
                  </a:cubicBezTo>
                  <a:close/>
                  <a:moveTo>
                    <a:pt x="142182" y="118110"/>
                  </a:moveTo>
                  <a:cubicBezTo>
                    <a:pt x="142182" y="118110"/>
                    <a:pt x="142182" y="117158"/>
                    <a:pt x="142182" y="118110"/>
                  </a:cubicBezTo>
                  <a:cubicBezTo>
                    <a:pt x="141230" y="117158"/>
                    <a:pt x="140277" y="117158"/>
                    <a:pt x="140277" y="118110"/>
                  </a:cubicBezTo>
                  <a:cubicBezTo>
                    <a:pt x="141230" y="118110"/>
                    <a:pt x="141230" y="119063"/>
                    <a:pt x="142182" y="118110"/>
                  </a:cubicBezTo>
                  <a:cubicBezTo>
                    <a:pt x="142182" y="119063"/>
                    <a:pt x="142182" y="118110"/>
                    <a:pt x="142182" y="118110"/>
                  </a:cubicBezTo>
                  <a:close/>
                  <a:moveTo>
                    <a:pt x="144087" y="120015"/>
                  </a:moveTo>
                  <a:lnTo>
                    <a:pt x="144087" y="120015"/>
                  </a:lnTo>
                  <a:cubicBezTo>
                    <a:pt x="145040" y="120015"/>
                    <a:pt x="145992" y="120015"/>
                    <a:pt x="145992" y="120015"/>
                  </a:cubicBezTo>
                  <a:cubicBezTo>
                    <a:pt x="145992" y="119063"/>
                    <a:pt x="145040" y="119063"/>
                    <a:pt x="144087" y="120015"/>
                  </a:cubicBezTo>
                  <a:cubicBezTo>
                    <a:pt x="145040" y="119063"/>
                    <a:pt x="145040" y="120015"/>
                    <a:pt x="144087" y="120015"/>
                  </a:cubicBezTo>
                  <a:close/>
                  <a:moveTo>
                    <a:pt x="177425" y="240983"/>
                  </a:moveTo>
                  <a:cubicBezTo>
                    <a:pt x="177425" y="239078"/>
                    <a:pt x="176472" y="240030"/>
                    <a:pt x="175520" y="240030"/>
                  </a:cubicBezTo>
                  <a:cubicBezTo>
                    <a:pt x="175520" y="239078"/>
                    <a:pt x="174567" y="238125"/>
                    <a:pt x="176472" y="237172"/>
                  </a:cubicBezTo>
                  <a:cubicBezTo>
                    <a:pt x="178377" y="235268"/>
                    <a:pt x="176472" y="234315"/>
                    <a:pt x="175520" y="233363"/>
                  </a:cubicBezTo>
                  <a:cubicBezTo>
                    <a:pt x="174567" y="231458"/>
                    <a:pt x="173615" y="233363"/>
                    <a:pt x="173615" y="234315"/>
                  </a:cubicBezTo>
                  <a:cubicBezTo>
                    <a:pt x="172662" y="235268"/>
                    <a:pt x="171710" y="235268"/>
                    <a:pt x="171710" y="235268"/>
                  </a:cubicBezTo>
                  <a:cubicBezTo>
                    <a:pt x="170757" y="235268"/>
                    <a:pt x="170757" y="236220"/>
                    <a:pt x="170757" y="237172"/>
                  </a:cubicBezTo>
                  <a:cubicBezTo>
                    <a:pt x="170757" y="238125"/>
                    <a:pt x="171710" y="237172"/>
                    <a:pt x="172662" y="237172"/>
                  </a:cubicBezTo>
                  <a:lnTo>
                    <a:pt x="176472" y="240030"/>
                  </a:lnTo>
                  <a:cubicBezTo>
                    <a:pt x="175520" y="240983"/>
                    <a:pt x="175520" y="241935"/>
                    <a:pt x="177425" y="240983"/>
                  </a:cubicBezTo>
                  <a:lnTo>
                    <a:pt x="177425" y="240983"/>
                  </a:lnTo>
                  <a:close/>
                  <a:moveTo>
                    <a:pt x="169805" y="228600"/>
                  </a:moveTo>
                  <a:cubicBezTo>
                    <a:pt x="169805" y="229553"/>
                    <a:pt x="169805" y="229553"/>
                    <a:pt x="169805" y="228600"/>
                  </a:cubicBezTo>
                  <a:cubicBezTo>
                    <a:pt x="170757" y="229553"/>
                    <a:pt x="171710" y="228600"/>
                    <a:pt x="171710" y="228600"/>
                  </a:cubicBezTo>
                  <a:cubicBezTo>
                    <a:pt x="170757" y="228600"/>
                    <a:pt x="170757" y="227647"/>
                    <a:pt x="169805" y="228600"/>
                  </a:cubicBezTo>
                  <a:lnTo>
                    <a:pt x="169805" y="228600"/>
                  </a:lnTo>
                  <a:close/>
                  <a:moveTo>
                    <a:pt x="173615" y="246697"/>
                  </a:moveTo>
                  <a:cubicBezTo>
                    <a:pt x="173615" y="246697"/>
                    <a:pt x="173615" y="245745"/>
                    <a:pt x="173615" y="246697"/>
                  </a:cubicBezTo>
                  <a:cubicBezTo>
                    <a:pt x="172662" y="246697"/>
                    <a:pt x="172662" y="246697"/>
                    <a:pt x="172662" y="247650"/>
                  </a:cubicBezTo>
                  <a:cubicBezTo>
                    <a:pt x="172662" y="247650"/>
                    <a:pt x="172662" y="247650"/>
                    <a:pt x="173615" y="246697"/>
                  </a:cubicBezTo>
                  <a:lnTo>
                    <a:pt x="173615" y="246697"/>
                  </a:lnTo>
                  <a:close/>
                  <a:moveTo>
                    <a:pt x="180282" y="225743"/>
                  </a:moveTo>
                  <a:cubicBezTo>
                    <a:pt x="179330" y="224790"/>
                    <a:pt x="179330" y="223838"/>
                    <a:pt x="178377" y="224790"/>
                  </a:cubicBezTo>
                  <a:cubicBezTo>
                    <a:pt x="178377" y="224790"/>
                    <a:pt x="178377" y="225743"/>
                    <a:pt x="178377" y="225743"/>
                  </a:cubicBezTo>
                  <a:cubicBezTo>
                    <a:pt x="179330" y="226695"/>
                    <a:pt x="179330" y="225743"/>
                    <a:pt x="180282" y="225743"/>
                  </a:cubicBezTo>
                  <a:close/>
                  <a:moveTo>
                    <a:pt x="180282" y="239078"/>
                  </a:moveTo>
                  <a:lnTo>
                    <a:pt x="180282" y="239078"/>
                  </a:lnTo>
                  <a:cubicBezTo>
                    <a:pt x="180282" y="238125"/>
                    <a:pt x="180282" y="237172"/>
                    <a:pt x="179330" y="237172"/>
                  </a:cubicBezTo>
                  <a:cubicBezTo>
                    <a:pt x="178377" y="237172"/>
                    <a:pt x="178377" y="238125"/>
                    <a:pt x="179330" y="238125"/>
                  </a:cubicBezTo>
                  <a:cubicBezTo>
                    <a:pt x="179330" y="239078"/>
                    <a:pt x="179330" y="240030"/>
                    <a:pt x="180282" y="239078"/>
                  </a:cubicBezTo>
                  <a:close/>
                  <a:moveTo>
                    <a:pt x="181235" y="241935"/>
                  </a:moveTo>
                  <a:cubicBezTo>
                    <a:pt x="180282" y="241935"/>
                    <a:pt x="180282" y="242888"/>
                    <a:pt x="181235" y="241935"/>
                  </a:cubicBezTo>
                  <a:cubicBezTo>
                    <a:pt x="180282" y="243840"/>
                    <a:pt x="181235" y="243840"/>
                    <a:pt x="181235" y="243840"/>
                  </a:cubicBezTo>
                  <a:cubicBezTo>
                    <a:pt x="182187" y="243840"/>
                    <a:pt x="182187" y="243840"/>
                    <a:pt x="182187" y="242888"/>
                  </a:cubicBezTo>
                  <a:cubicBezTo>
                    <a:pt x="183140" y="242888"/>
                    <a:pt x="182187" y="241935"/>
                    <a:pt x="181235" y="241935"/>
                  </a:cubicBezTo>
                  <a:close/>
                  <a:moveTo>
                    <a:pt x="188855" y="237172"/>
                  </a:moveTo>
                  <a:cubicBezTo>
                    <a:pt x="188855" y="236220"/>
                    <a:pt x="187902" y="236220"/>
                    <a:pt x="186950" y="236220"/>
                  </a:cubicBezTo>
                  <a:cubicBezTo>
                    <a:pt x="185045" y="237172"/>
                    <a:pt x="185045" y="236220"/>
                    <a:pt x="185045" y="234315"/>
                  </a:cubicBezTo>
                  <a:cubicBezTo>
                    <a:pt x="185045" y="233363"/>
                    <a:pt x="185045" y="231458"/>
                    <a:pt x="185045" y="230505"/>
                  </a:cubicBezTo>
                  <a:lnTo>
                    <a:pt x="183140" y="230505"/>
                  </a:lnTo>
                  <a:cubicBezTo>
                    <a:pt x="184092" y="228600"/>
                    <a:pt x="183140" y="225743"/>
                    <a:pt x="185997" y="224790"/>
                  </a:cubicBezTo>
                  <a:cubicBezTo>
                    <a:pt x="186950" y="224790"/>
                    <a:pt x="187902" y="222885"/>
                    <a:pt x="187902" y="221933"/>
                  </a:cubicBezTo>
                  <a:cubicBezTo>
                    <a:pt x="187902" y="221933"/>
                    <a:pt x="187902" y="220980"/>
                    <a:pt x="187902" y="220980"/>
                  </a:cubicBezTo>
                  <a:cubicBezTo>
                    <a:pt x="187902" y="220980"/>
                    <a:pt x="186950" y="220980"/>
                    <a:pt x="186950" y="220980"/>
                  </a:cubicBezTo>
                  <a:cubicBezTo>
                    <a:pt x="185045" y="221933"/>
                    <a:pt x="183140" y="223838"/>
                    <a:pt x="182187" y="225743"/>
                  </a:cubicBezTo>
                  <a:cubicBezTo>
                    <a:pt x="182187" y="227647"/>
                    <a:pt x="183140" y="228600"/>
                    <a:pt x="183140" y="230505"/>
                  </a:cubicBezTo>
                  <a:cubicBezTo>
                    <a:pt x="183140" y="233363"/>
                    <a:pt x="185045" y="235268"/>
                    <a:pt x="184092" y="238125"/>
                  </a:cubicBezTo>
                  <a:cubicBezTo>
                    <a:pt x="184092" y="239078"/>
                    <a:pt x="185997" y="240030"/>
                    <a:pt x="187902" y="238125"/>
                  </a:cubicBezTo>
                  <a:cubicBezTo>
                    <a:pt x="187902" y="238125"/>
                    <a:pt x="188855" y="237172"/>
                    <a:pt x="188855" y="237172"/>
                  </a:cubicBezTo>
                  <a:close/>
                  <a:moveTo>
                    <a:pt x="183140" y="217170"/>
                  </a:moveTo>
                  <a:cubicBezTo>
                    <a:pt x="183140" y="217170"/>
                    <a:pt x="184092" y="218122"/>
                    <a:pt x="184092" y="218122"/>
                  </a:cubicBezTo>
                  <a:cubicBezTo>
                    <a:pt x="184092" y="218122"/>
                    <a:pt x="185045" y="218122"/>
                    <a:pt x="185045" y="217170"/>
                  </a:cubicBezTo>
                  <a:cubicBezTo>
                    <a:pt x="185045" y="217170"/>
                    <a:pt x="184092" y="216218"/>
                    <a:pt x="183140" y="217170"/>
                  </a:cubicBezTo>
                  <a:cubicBezTo>
                    <a:pt x="183140" y="216218"/>
                    <a:pt x="182187" y="217170"/>
                    <a:pt x="183140" y="217170"/>
                  </a:cubicBezTo>
                  <a:close/>
                  <a:moveTo>
                    <a:pt x="185997" y="226695"/>
                  </a:moveTo>
                  <a:cubicBezTo>
                    <a:pt x="184092" y="226695"/>
                    <a:pt x="185045" y="228600"/>
                    <a:pt x="185045" y="229553"/>
                  </a:cubicBezTo>
                  <a:lnTo>
                    <a:pt x="185045" y="229553"/>
                  </a:lnTo>
                  <a:cubicBezTo>
                    <a:pt x="185997" y="229553"/>
                    <a:pt x="185997" y="229553"/>
                    <a:pt x="186950" y="228600"/>
                  </a:cubicBezTo>
                  <a:cubicBezTo>
                    <a:pt x="187902" y="227647"/>
                    <a:pt x="189807" y="227647"/>
                    <a:pt x="189807" y="225743"/>
                  </a:cubicBezTo>
                  <a:cubicBezTo>
                    <a:pt x="187902" y="226695"/>
                    <a:pt x="186950" y="226695"/>
                    <a:pt x="185997" y="226695"/>
                  </a:cubicBezTo>
                  <a:close/>
                  <a:moveTo>
                    <a:pt x="193617" y="222885"/>
                  </a:moveTo>
                  <a:cubicBezTo>
                    <a:pt x="193617" y="221933"/>
                    <a:pt x="192665" y="221933"/>
                    <a:pt x="191712" y="220980"/>
                  </a:cubicBezTo>
                  <a:cubicBezTo>
                    <a:pt x="190760" y="221933"/>
                    <a:pt x="191712" y="221933"/>
                    <a:pt x="191712" y="222885"/>
                  </a:cubicBezTo>
                  <a:cubicBezTo>
                    <a:pt x="191712" y="223838"/>
                    <a:pt x="191712" y="224790"/>
                    <a:pt x="192665" y="224790"/>
                  </a:cubicBezTo>
                  <a:cubicBezTo>
                    <a:pt x="193617" y="224790"/>
                    <a:pt x="193617" y="223838"/>
                    <a:pt x="193617" y="222885"/>
                  </a:cubicBezTo>
                  <a:close/>
                  <a:moveTo>
                    <a:pt x="193617" y="216218"/>
                  </a:moveTo>
                  <a:cubicBezTo>
                    <a:pt x="193617" y="215265"/>
                    <a:pt x="193617" y="215265"/>
                    <a:pt x="193617" y="216218"/>
                  </a:cubicBezTo>
                  <a:lnTo>
                    <a:pt x="193617" y="216218"/>
                  </a:lnTo>
                  <a:cubicBezTo>
                    <a:pt x="193617" y="216218"/>
                    <a:pt x="193617" y="217170"/>
                    <a:pt x="193617" y="216218"/>
                  </a:cubicBezTo>
                  <a:cubicBezTo>
                    <a:pt x="193617" y="216218"/>
                    <a:pt x="193617" y="216218"/>
                    <a:pt x="193617" y="21621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3" name="Freeform 502">
              <a:extLst>
                <a:ext uri="{FF2B5EF4-FFF2-40B4-BE49-F238E27FC236}">
                  <a16:creationId xmlns:a16="http://schemas.microsoft.com/office/drawing/2014/main" id="{71A12FA7-760E-E85C-868E-64CB9B0C7521}"/>
                </a:ext>
              </a:extLst>
            </p:cNvPr>
            <p:cNvSpPr/>
            <p:nvPr/>
          </p:nvSpPr>
          <p:spPr>
            <a:xfrm>
              <a:off x="13829980" y="2999845"/>
              <a:ext cx="159573" cy="160784"/>
            </a:xfrm>
            <a:custGeom>
              <a:avLst/>
              <a:gdLst>
                <a:gd name="connsiteX0" fmla="*/ 173603 w 175269"/>
                <a:gd name="connsiteY0" fmla="*/ 9948 h 176635"/>
                <a:gd name="connsiteX1" fmla="*/ 165030 w 175269"/>
                <a:gd name="connsiteY1" fmla="*/ 12806 h 176635"/>
                <a:gd name="connsiteX2" fmla="*/ 147885 w 175269"/>
                <a:gd name="connsiteY2" fmla="*/ 26141 h 176635"/>
                <a:gd name="connsiteX3" fmla="*/ 142170 w 175269"/>
                <a:gd name="connsiteY3" fmla="*/ 42333 h 176635"/>
                <a:gd name="connsiteX4" fmla="*/ 115500 w 175269"/>
                <a:gd name="connsiteY4" fmla="*/ 118533 h 176635"/>
                <a:gd name="connsiteX5" fmla="*/ 99308 w 175269"/>
                <a:gd name="connsiteY5" fmla="*/ 169968 h 176635"/>
                <a:gd name="connsiteX6" fmla="*/ 90735 w 175269"/>
                <a:gd name="connsiteY6" fmla="*/ 176636 h 176635"/>
                <a:gd name="connsiteX7" fmla="*/ 78353 w 175269"/>
                <a:gd name="connsiteY7" fmla="*/ 169016 h 176635"/>
                <a:gd name="connsiteX8" fmla="*/ 65018 w 175269"/>
                <a:gd name="connsiteY8" fmla="*/ 131868 h 176635"/>
                <a:gd name="connsiteX9" fmla="*/ 45968 w 175269"/>
                <a:gd name="connsiteY9" fmla="*/ 79481 h 176635"/>
                <a:gd name="connsiteX10" fmla="*/ 23108 w 175269"/>
                <a:gd name="connsiteY10" fmla="*/ 25188 h 176635"/>
                <a:gd name="connsiteX11" fmla="*/ 19298 w 175269"/>
                <a:gd name="connsiteY11" fmla="*/ 18521 h 176635"/>
                <a:gd name="connsiteX12" fmla="*/ 7868 w 175269"/>
                <a:gd name="connsiteY12" fmla="*/ 11853 h 176635"/>
                <a:gd name="connsiteX13" fmla="*/ 4058 w 175269"/>
                <a:gd name="connsiteY13" fmla="*/ 10901 h 176635"/>
                <a:gd name="connsiteX14" fmla="*/ 248 w 175269"/>
                <a:gd name="connsiteY14" fmla="*/ 5186 h 176635"/>
                <a:gd name="connsiteX15" fmla="*/ 5963 w 175269"/>
                <a:gd name="connsiteY15" fmla="*/ 423 h 176635"/>
                <a:gd name="connsiteX16" fmla="*/ 25013 w 175269"/>
                <a:gd name="connsiteY16" fmla="*/ 423 h 176635"/>
                <a:gd name="connsiteX17" fmla="*/ 46920 w 175269"/>
                <a:gd name="connsiteY17" fmla="*/ 423 h 176635"/>
                <a:gd name="connsiteX18" fmla="*/ 80258 w 175269"/>
                <a:gd name="connsiteY18" fmla="*/ 423 h 176635"/>
                <a:gd name="connsiteX19" fmla="*/ 85020 w 175269"/>
                <a:gd name="connsiteY19" fmla="*/ 4233 h 176635"/>
                <a:gd name="connsiteX20" fmla="*/ 80258 w 175269"/>
                <a:gd name="connsiteY20" fmla="*/ 8996 h 176635"/>
                <a:gd name="connsiteX21" fmla="*/ 70733 w 175269"/>
                <a:gd name="connsiteY21" fmla="*/ 21378 h 176635"/>
                <a:gd name="connsiteX22" fmla="*/ 73590 w 175269"/>
                <a:gd name="connsiteY22" fmla="*/ 30903 h 176635"/>
                <a:gd name="connsiteX23" fmla="*/ 76448 w 175269"/>
                <a:gd name="connsiteY23" fmla="*/ 38523 h 176635"/>
                <a:gd name="connsiteX24" fmla="*/ 91688 w 175269"/>
                <a:gd name="connsiteY24" fmla="*/ 81386 h 176635"/>
                <a:gd name="connsiteX25" fmla="*/ 101213 w 175269"/>
                <a:gd name="connsiteY25" fmla="*/ 107103 h 176635"/>
                <a:gd name="connsiteX26" fmla="*/ 103118 w 175269"/>
                <a:gd name="connsiteY26" fmla="*/ 109961 h 176635"/>
                <a:gd name="connsiteX27" fmla="*/ 105023 w 175269"/>
                <a:gd name="connsiteY27" fmla="*/ 107103 h 176635"/>
                <a:gd name="connsiteX28" fmla="*/ 125978 w 175269"/>
                <a:gd name="connsiteY28" fmla="*/ 49953 h 176635"/>
                <a:gd name="connsiteX29" fmla="*/ 131693 w 175269"/>
                <a:gd name="connsiteY29" fmla="*/ 28998 h 176635"/>
                <a:gd name="connsiteX30" fmla="*/ 132645 w 175269"/>
                <a:gd name="connsiteY30" fmla="*/ 23283 h 176635"/>
                <a:gd name="connsiteX31" fmla="*/ 120263 w 175269"/>
                <a:gd name="connsiteY31" fmla="*/ 9948 h 176635"/>
                <a:gd name="connsiteX32" fmla="*/ 116453 w 175269"/>
                <a:gd name="connsiteY32" fmla="*/ 9948 h 176635"/>
                <a:gd name="connsiteX33" fmla="*/ 112643 w 175269"/>
                <a:gd name="connsiteY33" fmla="*/ 6138 h 176635"/>
                <a:gd name="connsiteX34" fmla="*/ 115500 w 175269"/>
                <a:gd name="connsiteY34" fmla="*/ 2328 h 176635"/>
                <a:gd name="connsiteX35" fmla="*/ 121215 w 175269"/>
                <a:gd name="connsiteY35" fmla="*/ 1376 h 176635"/>
                <a:gd name="connsiteX36" fmla="*/ 131693 w 175269"/>
                <a:gd name="connsiteY36" fmla="*/ 1376 h 176635"/>
                <a:gd name="connsiteX37" fmla="*/ 146933 w 175269"/>
                <a:gd name="connsiteY37" fmla="*/ 2328 h 176635"/>
                <a:gd name="connsiteX38" fmla="*/ 149790 w 175269"/>
                <a:gd name="connsiteY38" fmla="*/ 2328 h 176635"/>
                <a:gd name="connsiteX39" fmla="*/ 168840 w 175269"/>
                <a:gd name="connsiteY39" fmla="*/ 2328 h 176635"/>
                <a:gd name="connsiteX40" fmla="*/ 172650 w 175269"/>
                <a:gd name="connsiteY40" fmla="*/ 6138 h 176635"/>
                <a:gd name="connsiteX41" fmla="*/ 173603 w 175269"/>
                <a:gd name="connsiteY41" fmla="*/ 9948 h 176635"/>
                <a:gd name="connsiteX42" fmla="*/ 52635 w 175269"/>
                <a:gd name="connsiteY42" fmla="*/ 15663 h 176635"/>
                <a:gd name="connsiteX43" fmla="*/ 52635 w 175269"/>
                <a:gd name="connsiteY43" fmla="*/ 15663 h 176635"/>
                <a:gd name="connsiteX44" fmla="*/ 52635 w 175269"/>
                <a:gd name="connsiteY44" fmla="*/ 15663 h 176635"/>
                <a:gd name="connsiteX45" fmla="*/ 52635 w 175269"/>
                <a:gd name="connsiteY45" fmla="*/ 15663 h 176635"/>
                <a:gd name="connsiteX46" fmla="*/ 52635 w 175269"/>
                <a:gd name="connsiteY46" fmla="*/ 15663 h 176635"/>
                <a:gd name="connsiteX47" fmla="*/ 56445 w 175269"/>
                <a:gd name="connsiteY47" fmla="*/ 41381 h 176635"/>
                <a:gd name="connsiteX48" fmla="*/ 56445 w 175269"/>
                <a:gd name="connsiteY48" fmla="*/ 41381 h 176635"/>
                <a:gd name="connsiteX49" fmla="*/ 55493 w 175269"/>
                <a:gd name="connsiteY49" fmla="*/ 41381 h 176635"/>
                <a:gd name="connsiteX50" fmla="*/ 56445 w 175269"/>
                <a:gd name="connsiteY50" fmla="*/ 41381 h 176635"/>
                <a:gd name="connsiteX51" fmla="*/ 56445 w 175269"/>
                <a:gd name="connsiteY51" fmla="*/ 41381 h 176635"/>
                <a:gd name="connsiteX52" fmla="*/ 57398 w 175269"/>
                <a:gd name="connsiteY52" fmla="*/ 35666 h 176635"/>
                <a:gd name="connsiteX53" fmla="*/ 57398 w 175269"/>
                <a:gd name="connsiteY53" fmla="*/ 35666 h 176635"/>
                <a:gd name="connsiteX54" fmla="*/ 57398 w 175269"/>
                <a:gd name="connsiteY54" fmla="*/ 37571 h 176635"/>
                <a:gd name="connsiteX55" fmla="*/ 57398 w 175269"/>
                <a:gd name="connsiteY55" fmla="*/ 35666 h 176635"/>
                <a:gd name="connsiteX56" fmla="*/ 57398 w 175269"/>
                <a:gd name="connsiteY56" fmla="*/ 35666 h 176635"/>
                <a:gd name="connsiteX57" fmla="*/ 57398 w 175269"/>
                <a:gd name="connsiteY57" fmla="*/ 67098 h 176635"/>
                <a:gd name="connsiteX58" fmla="*/ 57398 w 175269"/>
                <a:gd name="connsiteY58" fmla="*/ 67098 h 176635"/>
                <a:gd name="connsiteX59" fmla="*/ 57398 w 175269"/>
                <a:gd name="connsiteY59" fmla="*/ 67098 h 176635"/>
                <a:gd name="connsiteX60" fmla="*/ 57398 w 175269"/>
                <a:gd name="connsiteY60" fmla="*/ 67098 h 176635"/>
                <a:gd name="connsiteX61" fmla="*/ 57398 w 175269"/>
                <a:gd name="connsiteY61" fmla="*/ 67098 h 176635"/>
                <a:gd name="connsiteX62" fmla="*/ 62160 w 175269"/>
                <a:gd name="connsiteY62" fmla="*/ 89006 h 176635"/>
                <a:gd name="connsiteX63" fmla="*/ 62160 w 175269"/>
                <a:gd name="connsiteY63" fmla="*/ 89006 h 176635"/>
                <a:gd name="connsiteX64" fmla="*/ 62160 w 175269"/>
                <a:gd name="connsiteY64" fmla="*/ 89006 h 176635"/>
                <a:gd name="connsiteX65" fmla="*/ 62160 w 175269"/>
                <a:gd name="connsiteY65" fmla="*/ 89006 h 176635"/>
                <a:gd name="connsiteX66" fmla="*/ 62160 w 175269"/>
                <a:gd name="connsiteY66" fmla="*/ 89006 h 176635"/>
                <a:gd name="connsiteX67" fmla="*/ 67875 w 175269"/>
                <a:gd name="connsiteY67" fmla="*/ 95673 h 176635"/>
                <a:gd name="connsiteX68" fmla="*/ 67875 w 175269"/>
                <a:gd name="connsiteY68" fmla="*/ 95673 h 176635"/>
                <a:gd name="connsiteX69" fmla="*/ 65970 w 175269"/>
                <a:gd name="connsiteY69" fmla="*/ 96626 h 176635"/>
                <a:gd name="connsiteX70" fmla="*/ 67875 w 175269"/>
                <a:gd name="connsiteY70" fmla="*/ 95673 h 176635"/>
                <a:gd name="connsiteX71" fmla="*/ 67875 w 175269"/>
                <a:gd name="connsiteY71" fmla="*/ 95673 h 176635"/>
                <a:gd name="connsiteX72" fmla="*/ 67875 w 175269"/>
                <a:gd name="connsiteY72" fmla="*/ 70908 h 176635"/>
                <a:gd name="connsiteX73" fmla="*/ 67875 w 175269"/>
                <a:gd name="connsiteY73" fmla="*/ 70908 h 176635"/>
                <a:gd name="connsiteX74" fmla="*/ 67875 w 175269"/>
                <a:gd name="connsiteY74" fmla="*/ 70908 h 176635"/>
                <a:gd name="connsiteX75" fmla="*/ 67875 w 175269"/>
                <a:gd name="connsiteY75" fmla="*/ 70908 h 176635"/>
                <a:gd name="connsiteX76" fmla="*/ 67875 w 175269"/>
                <a:gd name="connsiteY76" fmla="*/ 70908 h 176635"/>
                <a:gd name="connsiteX77" fmla="*/ 69780 w 175269"/>
                <a:gd name="connsiteY77" fmla="*/ 97578 h 176635"/>
                <a:gd name="connsiteX78" fmla="*/ 68828 w 175269"/>
                <a:gd name="connsiteY78" fmla="*/ 98531 h 176635"/>
                <a:gd name="connsiteX79" fmla="*/ 68828 w 175269"/>
                <a:gd name="connsiteY79" fmla="*/ 99483 h 176635"/>
                <a:gd name="connsiteX80" fmla="*/ 69780 w 175269"/>
                <a:gd name="connsiteY80" fmla="*/ 97578 h 176635"/>
                <a:gd name="connsiteX81" fmla="*/ 69780 w 175269"/>
                <a:gd name="connsiteY81" fmla="*/ 97578 h 176635"/>
                <a:gd name="connsiteX82" fmla="*/ 71685 w 175269"/>
                <a:gd name="connsiteY82" fmla="*/ 111866 h 176635"/>
                <a:gd name="connsiteX83" fmla="*/ 74543 w 175269"/>
                <a:gd name="connsiteY83" fmla="*/ 108056 h 176635"/>
                <a:gd name="connsiteX84" fmla="*/ 73590 w 175269"/>
                <a:gd name="connsiteY84" fmla="*/ 105198 h 176635"/>
                <a:gd name="connsiteX85" fmla="*/ 72638 w 175269"/>
                <a:gd name="connsiteY85" fmla="*/ 105198 h 176635"/>
                <a:gd name="connsiteX86" fmla="*/ 70733 w 175269"/>
                <a:gd name="connsiteY86" fmla="*/ 109961 h 176635"/>
                <a:gd name="connsiteX87" fmla="*/ 71685 w 175269"/>
                <a:gd name="connsiteY87" fmla="*/ 111866 h 176635"/>
                <a:gd name="connsiteX88" fmla="*/ 71685 w 175269"/>
                <a:gd name="connsiteY88" fmla="*/ 81386 h 176635"/>
                <a:gd name="connsiteX89" fmla="*/ 71685 w 175269"/>
                <a:gd name="connsiteY89" fmla="*/ 81386 h 176635"/>
                <a:gd name="connsiteX90" fmla="*/ 72638 w 175269"/>
                <a:gd name="connsiteY90" fmla="*/ 80433 h 176635"/>
                <a:gd name="connsiteX91" fmla="*/ 71685 w 175269"/>
                <a:gd name="connsiteY91" fmla="*/ 81386 h 176635"/>
                <a:gd name="connsiteX92" fmla="*/ 71685 w 175269"/>
                <a:gd name="connsiteY92" fmla="*/ 81386 h 176635"/>
                <a:gd name="connsiteX93" fmla="*/ 75495 w 175269"/>
                <a:gd name="connsiteY93" fmla="*/ 112818 h 176635"/>
                <a:gd name="connsiteX94" fmla="*/ 75495 w 175269"/>
                <a:gd name="connsiteY94" fmla="*/ 112818 h 176635"/>
                <a:gd name="connsiteX95" fmla="*/ 72638 w 175269"/>
                <a:gd name="connsiteY95" fmla="*/ 111866 h 176635"/>
                <a:gd name="connsiteX96" fmla="*/ 72638 w 175269"/>
                <a:gd name="connsiteY96" fmla="*/ 111866 h 176635"/>
                <a:gd name="connsiteX97" fmla="*/ 75495 w 175269"/>
                <a:gd name="connsiteY97" fmla="*/ 112818 h 176635"/>
                <a:gd name="connsiteX98" fmla="*/ 73590 w 175269"/>
                <a:gd name="connsiteY98" fmla="*/ 95673 h 176635"/>
                <a:gd name="connsiteX99" fmla="*/ 73590 w 175269"/>
                <a:gd name="connsiteY99" fmla="*/ 95673 h 176635"/>
                <a:gd name="connsiteX100" fmla="*/ 74543 w 175269"/>
                <a:gd name="connsiteY100" fmla="*/ 96626 h 176635"/>
                <a:gd name="connsiteX101" fmla="*/ 73590 w 175269"/>
                <a:gd name="connsiteY101" fmla="*/ 95673 h 176635"/>
                <a:gd name="connsiteX102" fmla="*/ 73590 w 175269"/>
                <a:gd name="connsiteY102" fmla="*/ 95673 h 176635"/>
                <a:gd name="connsiteX103" fmla="*/ 79305 w 175269"/>
                <a:gd name="connsiteY103" fmla="*/ 125201 h 176635"/>
                <a:gd name="connsiteX104" fmla="*/ 79305 w 175269"/>
                <a:gd name="connsiteY104" fmla="*/ 125201 h 176635"/>
                <a:gd name="connsiteX105" fmla="*/ 74543 w 175269"/>
                <a:gd name="connsiteY105" fmla="*/ 128058 h 176635"/>
                <a:gd name="connsiteX106" fmla="*/ 75495 w 175269"/>
                <a:gd name="connsiteY106" fmla="*/ 129011 h 176635"/>
                <a:gd name="connsiteX107" fmla="*/ 75495 w 175269"/>
                <a:gd name="connsiteY107" fmla="*/ 129011 h 176635"/>
                <a:gd name="connsiteX108" fmla="*/ 79305 w 175269"/>
                <a:gd name="connsiteY108" fmla="*/ 125201 h 176635"/>
                <a:gd name="connsiteX109" fmla="*/ 79305 w 175269"/>
                <a:gd name="connsiteY109" fmla="*/ 125201 h 176635"/>
                <a:gd name="connsiteX110" fmla="*/ 78353 w 175269"/>
                <a:gd name="connsiteY110" fmla="*/ 135678 h 176635"/>
                <a:gd name="connsiteX111" fmla="*/ 78353 w 175269"/>
                <a:gd name="connsiteY111" fmla="*/ 135678 h 176635"/>
                <a:gd name="connsiteX112" fmla="*/ 76448 w 175269"/>
                <a:gd name="connsiteY112" fmla="*/ 135678 h 176635"/>
                <a:gd name="connsiteX113" fmla="*/ 78353 w 175269"/>
                <a:gd name="connsiteY113" fmla="*/ 135678 h 176635"/>
                <a:gd name="connsiteX114" fmla="*/ 78353 w 175269"/>
                <a:gd name="connsiteY114" fmla="*/ 135678 h 176635"/>
                <a:gd name="connsiteX115" fmla="*/ 78353 w 175269"/>
                <a:gd name="connsiteY115" fmla="*/ 83291 h 176635"/>
                <a:gd name="connsiteX116" fmla="*/ 80258 w 175269"/>
                <a:gd name="connsiteY116" fmla="*/ 85196 h 176635"/>
                <a:gd name="connsiteX117" fmla="*/ 81210 w 175269"/>
                <a:gd name="connsiteY117" fmla="*/ 84243 h 176635"/>
                <a:gd name="connsiteX118" fmla="*/ 78353 w 175269"/>
                <a:gd name="connsiteY118" fmla="*/ 83291 h 176635"/>
                <a:gd name="connsiteX119" fmla="*/ 78353 w 175269"/>
                <a:gd name="connsiteY119" fmla="*/ 83291 h 176635"/>
                <a:gd name="connsiteX120" fmla="*/ 80258 w 175269"/>
                <a:gd name="connsiteY120" fmla="*/ 89006 h 176635"/>
                <a:gd name="connsiteX121" fmla="*/ 79305 w 175269"/>
                <a:gd name="connsiteY121" fmla="*/ 87101 h 176635"/>
                <a:gd name="connsiteX122" fmla="*/ 78353 w 175269"/>
                <a:gd name="connsiteY122" fmla="*/ 88053 h 176635"/>
                <a:gd name="connsiteX123" fmla="*/ 80258 w 175269"/>
                <a:gd name="connsiteY123" fmla="*/ 89006 h 176635"/>
                <a:gd name="connsiteX124" fmla="*/ 80258 w 175269"/>
                <a:gd name="connsiteY124" fmla="*/ 89006 h 176635"/>
                <a:gd name="connsiteX125" fmla="*/ 80258 w 175269"/>
                <a:gd name="connsiteY125" fmla="*/ 100436 h 176635"/>
                <a:gd name="connsiteX126" fmla="*/ 80258 w 175269"/>
                <a:gd name="connsiteY126" fmla="*/ 100436 h 176635"/>
                <a:gd name="connsiteX127" fmla="*/ 78353 w 175269"/>
                <a:gd name="connsiteY127" fmla="*/ 99483 h 176635"/>
                <a:gd name="connsiteX128" fmla="*/ 78353 w 175269"/>
                <a:gd name="connsiteY128" fmla="*/ 100436 h 176635"/>
                <a:gd name="connsiteX129" fmla="*/ 80258 w 175269"/>
                <a:gd name="connsiteY129" fmla="*/ 100436 h 176635"/>
                <a:gd name="connsiteX130" fmla="*/ 80258 w 175269"/>
                <a:gd name="connsiteY130" fmla="*/ 111866 h 176635"/>
                <a:gd name="connsiteX131" fmla="*/ 80258 w 175269"/>
                <a:gd name="connsiteY131" fmla="*/ 111866 h 176635"/>
                <a:gd name="connsiteX132" fmla="*/ 80258 w 175269"/>
                <a:gd name="connsiteY132" fmla="*/ 111866 h 176635"/>
                <a:gd name="connsiteX133" fmla="*/ 80258 w 175269"/>
                <a:gd name="connsiteY133" fmla="*/ 111866 h 176635"/>
                <a:gd name="connsiteX134" fmla="*/ 80258 w 175269"/>
                <a:gd name="connsiteY134" fmla="*/ 111866 h 176635"/>
                <a:gd name="connsiteX135" fmla="*/ 81210 w 175269"/>
                <a:gd name="connsiteY135" fmla="*/ 118533 h 176635"/>
                <a:gd name="connsiteX136" fmla="*/ 81210 w 175269"/>
                <a:gd name="connsiteY136" fmla="*/ 118533 h 176635"/>
                <a:gd name="connsiteX137" fmla="*/ 82163 w 175269"/>
                <a:gd name="connsiteY137" fmla="*/ 117581 h 176635"/>
                <a:gd name="connsiteX138" fmla="*/ 81210 w 175269"/>
                <a:gd name="connsiteY138" fmla="*/ 118533 h 176635"/>
                <a:gd name="connsiteX139" fmla="*/ 81210 w 175269"/>
                <a:gd name="connsiteY139" fmla="*/ 118533 h 176635"/>
                <a:gd name="connsiteX140" fmla="*/ 81210 w 175269"/>
                <a:gd name="connsiteY140" fmla="*/ 121391 h 176635"/>
                <a:gd name="connsiteX141" fmla="*/ 81210 w 175269"/>
                <a:gd name="connsiteY141" fmla="*/ 121391 h 176635"/>
                <a:gd name="connsiteX142" fmla="*/ 83115 w 175269"/>
                <a:gd name="connsiteY142" fmla="*/ 121391 h 176635"/>
                <a:gd name="connsiteX143" fmla="*/ 82163 w 175269"/>
                <a:gd name="connsiteY143" fmla="*/ 120438 h 176635"/>
                <a:gd name="connsiteX144" fmla="*/ 81210 w 175269"/>
                <a:gd name="connsiteY144" fmla="*/ 121391 h 176635"/>
                <a:gd name="connsiteX145" fmla="*/ 88830 w 175269"/>
                <a:gd name="connsiteY145" fmla="*/ 139488 h 176635"/>
                <a:gd name="connsiteX146" fmla="*/ 87878 w 175269"/>
                <a:gd name="connsiteY146" fmla="*/ 138536 h 176635"/>
                <a:gd name="connsiteX147" fmla="*/ 86925 w 175269"/>
                <a:gd name="connsiteY147" fmla="*/ 138536 h 176635"/>
                <a:gd name="connsiteX148" fmla="*/ 87878 w 175269"/>
                <a:gd name="connsiteY148" fmla="*/ 130916 h 176635"/>
                <a:gd name="connsiteX149" fmla="*/ 85020 w 175269"/>
                <a:gd name="connsiteY149" fmla="*/ 128058 h 176635"/>
                <a:gd name="connsiteX150" fmla="*/ 82163 w 175269"/>
                <a:gd name="connsiteY150" fmla="*/ 129963 h 176635"/>
                <a:gd name="connsiteX151" fmla="*/ 83115 w 175269"/>
                <a:gd name="connsiteY151" fmla="*/ 133773 h 176635"/>
                <a:gd name="connsiteX152" fmla="*/ 85020 w 175269"/>
                <a:gd name="connsiteY152" fmla="*/ 132821 h 176635"/>
                <a:gd name="connsiteX153" fmla="*/ 86925 w 175269"/>
                <a:gd name="connsiteY153" fmla="*/ 139488 h 176635"/>
                <a:gd name="connsiteX154" fmla="*/ 87878 w 175269"/>
                <a:gd name="connsiteY154" fmla="*/ 140441 h 176635"/>
                <a:gd name="connsiteX155" fmla="*/ 88830 w 175269"/>
                <a:gd name="connsiteY155" fmla="*/ 139488 h 176635"/>
                <a:gd name="connsiteX156" fmla="*/ 88830 w 175269"/>
                <a:gd name="connsiteY156" fmla="*/ 139488 h 176635"/>
                <a:gd name="connsiteX157" fmla="*/ 86925 w 175269"/>
                <a:gd name="connsiteY157" fmla="*/ 142346 h 176635"/>
                <a:gd name="connsiteX158" fmla="*/ 85020 w 175269"/>
                <a:gd name="connsiteY158" fmla="*/ 141393 h 176635"/>
                <a:gd name="connsiteX159" fmla="*/ 82163 w 175269"/>
                <a:gd name="connsiteY159" fmla="*/ 142346 h 176635"/>
                <a:gd name="connsiteX160" fmla="*/ 84068 w 175269"/>
                <a:gd name="connsiteY160" fmla="*/ 143298 h 176635"/>
                <a:gd name="connsiteX161" fmla="*/ 86925 w 175269"/>
                <a:gd name="connsiteY161" fmla="*/ 142346 h 176635"/>
                <a:gd name="connsiteX162" fmla="*/ 83115 w 175269"/>
                <a:gd name="connsiteY162" fmla="*/ 101388 h 176635"/>
                <a:gd name="connsiteX163" fmla="*/ 84068 w 175269"/>
                <a:gd name="connsiteY163" fmla="*/ 102341 h 176635"/>
                <a:gd name="connsiteX164" fmla="*/ 85020 w 175269"/>
                <a:gd name="connsiteY164" fmla="*/ 101388 h 176635"/>
                <a:gd name="connsiteX165" fmla="*/ 83115 w 175269"/>
                <a:gd name="connsiteY165" fmla="*/ 101388 h 176635"/>
                <a:gd name="connsiteX166" fmla="*/ 83115 w 175269"/>
                <a:gd name="connsiteY166" fmla="*/ 101388 h 176635"/>
                <a:gd name="connsiteX167" fmla="*/ 85020 w 175269"/>
                <a:gd name="connsiteY167" fmla="*/ 106151 h 176635"/>
                <a:gd name="connsiteX168" fmla="*/ 84068 w 175269"/>
                <a:gd name="connsiteY168" fmla="*/ 108056 h 176635"/>
                <a:gd name="connsiteX169" fmla="*/ 85020 w 175269"/>
                <a:gd name="connsiteY169" fmla="*/ 109961 h 176635"/>
                <a:gd name="connsiteX170" fmla="*/ 85973 w 175269"/>
                <a:gd name="connsiteY170" fmla="*/ 108056 h 176635"/>
                <a:gd name="connsiteX171" fmla="*/ 85020 w 175269"/>
                <a:gd name="connsiteY171" fmla="*/ 106151 h 176635"/>
                <a:gd name="connsiteX172" fmla="*/ 85020 w 175269"/>
                <a:gd name="connsiteY172" fmla="*/ 129011 h 176635"/>
                <a:gd name="connsiteX173" fmla="*/ 84068 w 175269"/>
                <a:gd name="connsiteY173" fmla="*/ 130916 h 176635"/>
                <a:gd name="connsiteX174" fmla="*/ 85020 w 175269"/>
                <a:gd name="connsiteY174" fmla="*/ 129011 h 176635"/>
                <a:gd name="connsiteX175" fmla="*/ 85020 w 175269"/>
                <a:gd name="connsiteY175" fmla="*/ 129011 h 176635"/>
                <a:gd name="connsiteX176" fmla="*/ 85020 w 175269"/>
                <a:gd name="connsiteY176" fmla="*/ 115676 h 176635"/>
                <a:gd name="connsiteX177" fmla="*/ 85973 w 175269"/>
                <a:gd name="connsiteY177" fmla="*/ 122343 h 176635"/>
                <a:gd name="connsiteX178" fmla="*/ 85973 w 175269"/>
                <a:gd name="connsiteY178" fmla="*/ 123296 h 176635"/>
                <a:gd name="connsiteX179" fmla="*/ 86925 w 175269"/>
                <a:gd name="connsiteY179" fmla="*/ 122343 h 176635"/>
                <a:gd name="connsiteX180" fmla="*/ 90735 w 175269"/>
                <a:gd name="connsiteY180" fmla="*/ 115676 h 176635"/>
                <a:gd name="connsiteX181" fmla="*/ 90735 w 175269"/>
                <a:gd name="connsiteY181" fmla="*/ 111866 h 176635"/>
                <a:gd name="connsiteX182" fmla="*/ 89783 w 175269"/>
                <a:gd name="connsiteY182" fmla="*/ 110913 h 176635"/>
                <a:gd name="connsiteX183" fmla="*/ 85020 w 175269"/>
                <a:gd name="connsiteY183" fmla="*/ 115676 h 176635"/>
                <a:gd name="connsiteX184" fmla="*/ 88830 w 175269"/>
                <a:gd name="connsiteY184" fmla="*/ 126153 h 176635"/>
                <a:gd name="connsiteX185" fmla="*/ 88830 w 175269"/>
                <a:gd name="connsiteY185" fmla="*/ 126153 h 176635"/>
                <a:gd name="connsiteX186" fmla="*/ 88830 w 175269"/>
                <a:gd name="connsiteY186" fmla="*/ 126153 h 176635"/>
                <a:gd name="connsiteX187" fmla="*/ 88830 w 175269"/>
                <a:gd name="connsiteY187" fmla="*/ 126153 h 176635"/>
                <a:gd name="connsiteX188" fmla="*/ 88830 w 175269"/>
                <a:gd name="connsiteY188" fmla="*/ 126153 h 176635"/>
                <a:gd name="connsiteX189" fmla="*/ 93593 w 175269"/>
                <a:gd name="connsiteY189" fmla="*/ 117581 h 176635"/>
                <a:gd name="connsiteX190" fmla="*/ 92640 w 175269"/>
                <a:gd name="connsiteY190" fmla="*/ 116628 h 176635"/>
                <a:gd name="connsiteX191" fmla="*/ 89783 w 175269"/>
                <a:gd name="connsiteY191" fmla="*/ 118533 h 176635"/>
                <a:gd name="connsiteX192" fmla="*/ 91688 w 175269"/>
                <a:gd name="connsiteY192" fmla="*/ 120438 h 176635"/>
                <a:gd name="connsiteX193" fmla="*/ 93593 w 175269"/>
                <a:gd name="connsiteY193" fmla="*/ 117581 h 176635"/>
                <a:gd name="connsiteX194" fmla="*/ 91688 w 175269"/>
                <a:gd name="connsiteY194" fmla="*/ 136631 h 176635"/>
                <a:gd name="connsiteX195" fmla="*/ 90735 w 175269"/>
                <a:gd name="connsiteY195" fmla="*/ 134726 h 176635"/>
                <a:gd name="connsiteX196" fmla="*/ 89783 w 175269"/>
                <a:gd name="connsiteY196" fmla="*/ 134726 h 176635"/>
                <a:gd name="connsiteX197" fmla="*/ 91688 w 175269"/>
                <a:gd name="connsiteY197" fmla="*/ 136631 h 176635"/>
                <a:gd name="connsiteX198" fmla="*/ 91688 w 175269"/>
                <a:gd name="connsiteY198" fmla="*/ 136631 h 176635"/>
                <a:gd name="connsiteX199" fmla="*/ 93593 w 175269"/>
                <a:gd name="connsiteY199" fmla="*/ 127106 h 176635"/>
                <a:gd name="connsiteX200" fmla="*/ 93593 w 175269"/>
                <a:gd name="connsiteY200" fmla="*/ 127106 h 176635"/>
                <a:gd name="connsiteX201" fmla="*/ 91688 w 175269"/>
                <a:gd name="connsiteY201" fmla="*/ 128058 h 176635"/>
                <a:gd name="connsiteX202" fmla="*/ 92640 w 175269"/>
                <a:gd name="connsiteY202" fmla="*/ 129011 h 176635"/>
                <a:gd name="connsiteX203" fmla="*/ 93593 w 175269"/>
                <a:gd name="connsiteY203" fmla="*/ 127106 h 176635"/>
                <a:gd name="connsiteX204" fmla="*/ 91688 w 175269"/>
                <a:gd name="connsiteY204" fmla="*/ 103293 h 176635"/>
                <a:gd name="connsiteX205" fmla="*/ 91688 w 175269"/>
                <a:gd name="connsiteY205" fmla="*/ 103293 h 176635"/>
                <a:gd name="connsiteX206" fmla="*/ 91688 w 175269"/>
                <a:gd name="connsiteY206" fmla="*/ 103293 h 176635"/>
                <a:gd name="connsiteX207" fmla="*/ 91688 w 175269"/>
                <a:gd name="connsiteY207" fmla="*/ 103293 h 176635"/>
                <a:gd name="connsiteX208" fmla="*/ 91688 w 175269"/>
                <a:gd name="connsiteY208" fmla="*/ 103293 h 176635"/>
                <a:gd name="connsiteX209" fmla="*/ 98355 w 175269"/>
                <a:gd name="connsiteY209" fmla="*/ 132821 h 176635"/>
                <a:gd name="connsiteX210" fmla="*/ 96450 w 175269"/>
                <a:gd name="connsiteY210" fmla="*/ 134726 h 176635"/>
                <a:gd name="connsiteX211" fmla="*/ 97403 w 175269"/>
                <a:gd name="connsiteY211" fmla="*/ 135678 h 176635"/>
                <a:gd name="connsiteX212" fmla="*/ 98355 w 175269"/>
                <a:gd name="connsiteY212" fmla="*/ 132821 h 176635"/>
                <a:gd name="connsiteX213" fmla="*/ 98355 w 175269"/>
                <a:gd name="connsiteY213" fmla="*/ 132821 h 1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75269" h="176635">
                  <a:moveTo>
                    <a:pt x="173603" y="9948"/>
                  </a:moveTo>
                  <a:cubicBezTo>
                    <a:pt x="170745" y="10901"/>
                    <a:pt x="167888" y="11853"/>
                    <a:pt x="165030" y="12806"/>
                  </a:cubicBezTo>
                  <a:cubicBezTo>
                    <a:pt x="156458" y="13758"/>
                    <a:pt x="151695" y="19473"/>
                    <a:pt x="147885" y="26141"/>
                  </a:cubicBezTo>
                  <a:cubicBezTo>
                    <a:pt x="145028" y="31856"/>
                    <a:pt x="143123" y="37571"/>
                    <a:pt x="142170" y="42333"/>
                  </a:cubicBezTo>
                  <a:cubicBezTo>
                    <a:pt x="133598" y="68051"/>
                    <a:pt x="124073" y="92816"/>
                    <a:pt x="115500" y="118533"/>
                  </a:cubicBezTo>
                  <a:cubicBezTo>
                    <a:pt x="109785" y="135678"/>
                    <a:pt x="104070" y="152823"/>
                    <a:pt x="99308" y="169968"/>
                  </a:cubicBezTo>
                  <a:cubicBezTo>
                    <a:pt x="97403" y="175683"/>
                    <a:pt x="96450" y="176636"/>
                    <a:pt x="90735" y="176636"/>
                  </a:cubicBezTo>
                  <a:cubicBezTo>
                    <a:pt x="83115" y="176636"/>
                    <a:pt x="81210" y="175683"/>
                    <a:pt x="78353" y="169016"/>
                  </a:cubicBezTo>
                  <a:cubicBezTo>
                    <a:pt x="73590" y="156633"/>
                    <a:pt x="69780" y="144251"/>
                    <a:pt x="65018" y="131868"/>
                  </a:cubicBezTo>
                  <a:cubicBezTo>
                    <a:pt x="58350" y="114723"/>
                    <a:pt x="52635" y="96626"/>
                    <a:pt x="45968" y="79481"/>
                  </a:cubicBezTo>
                  <a:cubicBezTo>
                    <a:pt x="39300" y="61383"/>
                    <a:pt x="32633" y="42333"/>
                    <a:pt x="23108" y="25188"/>
                  </a:cubicBezTo>
                  <a:cubicBezTo>
                    <a:pt x="22155" y="23283"/>
                    <a:pt x="20250" y="20426"/>
                    <a:pt x="19298" y="18521"/>
                  </a:cubicBezTo>
                  <a:cubicBezTo>
                    <a:pt x="16440" y="14711"/>
                    <a:pt x="13583" y="11853"/>
                    <a:pt x="7868" y="11853"/>
                  </a:cubicBezTo>
                  <a:cubicBezTo>
                    <a:pt x="6915" y="11853"/>
                    <a:pt x="5010" y="11853"/>
                    <a:pt x="4058" y="10901"/>
                  </a:cubicBezTo>
                  <a:cubicBezTo>
                    <a:pt x="1200" y="9948"/>
                    <a:pt x="-705" y="7091"/>
                    <a:pt x="248" y="5186"/>
                  </a:cubicBezTo>
                  <a:cubicBezTo>
                    <a:pt x="1200" y="2328"/>
                    <a:pt x="3105" y="423"/>
                    <a:pt x="5963" y="423"/>
                  </a:cubicBezTo>
                  <a:cubicBezTo>
                    <a:pt x="12630" y="423"/>
                    <a:pt x="19298" y="-529"/>
                    <a:pt x="25013" y="423"/>
                  </a:cubicBezTo>
                  <a:cubicBezTo>
                    <a:pt x="32633" y="1376"/>
                    <a:pt x="39300" y="423"/>
                    <a:pt x="46920" y="423"/>
                  </a:cubicBezTo>
                  <a:cubicBezTo>
                    <a:pt x="58350" y="-529"/>
                    <a:pt x="68828" y="423"/>
                    <a:pt x="80258" y="423"/>
                  </a:cubicBezTo>
                  <a:cubicBezTo>
                    <a:pt x="83115" y="423"/>
                    <a:pt x="85020" y="1376"/>
                    <a:pt x="85020" y="4233"/>
                  </a:cubicBezTo>
                  <a:cubicBezTo>
                    <a:pt x="85020" y="7091"/>
                    <a:pt x="84068" y="8043"/>
                    <a:pt x="80258" y="8996"/>
                  </a:cubicBezTo>
                  <a:cubicBezTo>
                    <a:pt x="70733" y="9948"/>
                    <a:pt x="70733" y="12806"/>
                    <a:pt x="70733" y="21378"/>
                  </a:cubicBezTo>
                  <a:cubicBezTo>
                    <a:pt x="70733" y="24236"/>
                    <a:pt x="71685" y="28046"/>
                    <a:pt x="73590" y="30903"/>
                  </a:cubicBezTo>
                  <a:cubicBezTo>
                    <a:pt x="74543" y="33761"/>
                    <a:pt x="76448" y="35666"/>
                    <a:pt x="76448" y="38523"/>
                  </a:cubicBezTo>
                  <a:cubicBezTo>
                    <a:pt x="80258" y="53763"/>
                    <a:pt x="86925" y="67098"/>
                    <a:pt x="91688" y="81386"/>
                  </a:cubicBezTo>
                  <a:cubicBezTo>
                    <a:pt x="94545" y="89958"/>
                    <a:pt x="97403" y="98531"/>
                    <a:pt x="101213" y="107103"/>
                  </a:cubicBezTo>
                  <a:cubicBezTo>
                    <a:pt x="101213" y="108056"/>
                    <a:pt x="101213" y="109961"/>
                    <a:pt x="103118" y="109961"/>
                  </a:cubicBezTo>
                  <a:cubicBezTo>
                    <a:pt x="105023" y="109961"/>
                    <a:pt x="105023" y="109008"/>
                    <a:pt x="105023" y="107103"/>
                  </a:cubicBezTo>
                  <a:cubicBezTo>
                    <a:pt x="112643" y="89006"/>
                    <a:pt x="120263" y="69956"/>
                    <a:pt x="125978" y="49953"/>
                  </a:cubicBezTo>
                  <a:cubicBezTo>
                    <a:pt x="127883" y="42333"/>
                    <a:pt x="130740" y="35666"/>
                    <a:pt x="131693" y="28998"/>
                  </a:cubicBezTo>
                  <a:cubicBezTo>
                    <a:pt x="131693" y="27093"/>
                    <a:pt x="132645" y="25188"/>
                    <a:pt x="132645" y="23283"/>
                  </a:cubicBezTo>
                  <a:cubicBezTo>
                    <a:pt x="132645" y="15663"/>
                    <a:pt x="128835" y="11853"/>
                    <a:pt x="120263" y="9948"/>
                  </a:cubicBezTo>
                  <a:cubicBezTo>
                    <a:pt x="119310" y="9948"/>
                    <a:pt x="117405" y="9948"/>
                    <a:pt x="116453" y="9948"/>
                  </a:cubicBezTo>
                  <a:cubicBezTo>
                    <a:pt x="114548" y="9948"/>
                    <a:pt x="113595" y="8043"/>
                    <a:pt x="112643" y="6138"/>
                  </a:cubicBezTo>
                  <a:cubicBezTo>
                    <a:pt x="112643" y="4233"/>
                    <a:pt x="113595" y="3281"/>
                    <a:pt x="115500" y="2328"/>
                  </a:cubicBezTo>
                  <a:cubicBezTo>
                    <a:pt x="117405" y="1376"/>
                    <a:pt x="119310" y="1376"/>
                    <a:pt x="121215" y="1376"/>
                  </a:cubicBezTo>
                  <a:lnTo>
                    <a:pt x="131693" y="1376"/>
                  </a:lnTo>
                  <a:cubicBezTo>
                    <a:pt x="137408" y="2328"/>
                    <a:pt x="142170" y="423"/>
                    <a:pt x="146933" y="2328"/>
                  </a:cubicBezTo>
                  <a:cubicBezTo>
                    <a:pt x="147885" y="2328"/>
                    <a:pt x="148838" y="2328"/>
                    <a:pt x="149790" y="2328"/>
                  </a:cubicBezTo>
                  <a:cubicBezTo>
                    <a:pt x="156458" y="1376"/>
                    <a:pt x="163125" y="1376"/>
                    <a:pt x="168840" y="2328"/>
                  </a:cubicBezTo>
                  <a:cubicBezTo>
                    <a:pt x="170745" y="2328"/>
                    <a:pt x="172650" y="3281"/>
                    <a:pt x="172650" y="6138"/>
                  </a:cubicBezTo>
                  <a:cubicBezTo>
                    <a:pt x="176460" y="7091"/>
                    <a:pt x="175508" y="8996"/>
                    <a:pt x="173603" y="9948"/>
                  </a:cubicBezTo>
                  <a:close/>
                  <a:moveTo>
                    <a:pt x="52635" y="15663"/>
                  </a:moveTo>
                  <a:cubicBezTo>
                    <a:pt x="52635" y="15663"/>
                    <a:pt x="52635" y="15663"/>
                    <a:pt x="52635" y="15663"/>
                  </a:cubicBezTo>
                  <a:lnTo>
                    <a:pt x="52635" y="15663"/>
                  </a:lnTo>
                  <a:cubicBezTo>
                    <a:pt x="51683" y="15663"/>
                    <a:pt x="51683" y="16616"/>
                    <a:pt x="52635" y="15663"/>
                  </a:cubicBezTo>
                  <a:cubicBezTo>
                    <a:pt x="52635" y="15663"/>
                    <a:pt x="52635" y="15663"/>
                    <a:pt x="52635" y="15663"/>
                  </a:cubicBezTo>
                  <a:close/>
                  <a:moveTo>
                    <a:pt x="56445" y="41381"/>
                  </a:moveTo>
                  <a:lnTo>
                    <a:pt x="56445" y="41381"/>
                  </a:lnTo>
                  <a:cubicBezTo>
                    <a:pt x="55493" y="40428"/>
                    <a:pt x="55493" y="40428"/>
                    <a:pt x="55493" y="41381"/>
                  </a:cubicBezTo>
                  <a:lnTo>
                    <a:pt x="56445" y="41381"/>
                  </a:lnTo>
                  <a:cubicBezTo>
                    <a:pt x="56445" y="42333"/>
                    <a:pt x="56445" y="42333"/>
                    <a:pt x="56445" y="41381"/>
                  </a:cubicBezTo>
                  <a:close/>
                  <a:moveTo>
                    <a:pt x="57398" y="35666"/>
                  </a:moveTo>
                  <a:cubicBezTo>
                    <a:pt x="56445" y="35666"/>
                    <a:pt x="56445" y="35666"/>
                    <a:pt x="57398" y="35666"/>
                  </a:cubicBezTo>
                  <a:cubicBezTo>
                    <a:pt x="56445" y="36618"/>
                    <a:pt x="56445" y="37571"/>
                    <a:pt x="57398" y="37571"/>
                  </a:cubicBezTo>
                  <a:cubicBezTo>
                    <a:pt x="57398" y="37571"/>
                    <a:pt x="57398" y="36618"/>
                    <a:pt x="57398" y="35666"/>
                  </a:cubicBezTo>
                  <a:cubicBezTo>
                    <a:pt x="58350" y="35666"/>
                    <a:pt x="57398" y="35666"/>
                    <a:pt x="57398" y="35666"/>
                  </a:cubicBezTo>
                  <a:close/>
                  <a:moveTo>
                    <a:pt x="57398" y="67098"/>
                  </a:moveTo>
                  <a:cubicBezTo>
                    <a:pt x="57398" y="67098"/>
                    <a:pt x="57398" y="67098"/>
                    <a:pt x="57398" y="67098"/>
                  </a:cubicBezTo>
                  <a:lnTo>
                    <a:pt x="57398" y="67098"/>
                  </a:lnTo>
                  <a:lnTo>
                    <a:pt x="57398" y="67098"/>
                  </a:lnTo>
                  <a:lnTo>
                    <a:pt x="57398" y="67098"/>
                  </a:lnTo>
                  <a:close/>
                  <a:moveTo>
                    <a:pt x="62160" y="89006"/>
                  </a:moveTo>
                  <a:cubicBezTo>
                    <a:pt x="62160" y="89006"/>
                    <a:pt x="62160" y="89006"/>
                    <a:pt x="62160" y="89006"/>
                  </a:cubicBezTo>
                  <a:cubicBezTo>
                    <a:pt x="61208" y="89006"/>
                    <a:pt x="61208" y="89006"/>
                    <a:pt x="62160" y="89006"/>
                  </a:cubicBezTo>
                  <a:cubicBezTo>
                    <a:pt x="61208" y="89006"/>
                    <a:pt x="61208" y="89958"/>
                    <a:pt x="62160" y="89006"/>
                  </a:cubicBezTo>
                  <a:cubicBezTo>
                    <a:pt x="62160" y="89006"/>
                    <a:pt x="62160" y="89006"/>
                    <a:pt x="62160" y="89006"/>
                  </a:cubicBezTo>
                  <a:close/>
                  <a:moveTo>
                    <a:pt x="67875" y="95673"/>
                  </a:moveTo>
                  <a:cubicBezTo>
                    <a:pt x="66923" y="94721"/>
                    <a:pt x="66923" y="94721"/>
                    <a:pt x="67875" y="95673"/>
                  </a:cubicBezTo>
                  <a:lnTo>
                    <a:pt x="65970" y="96626"/>
                  </a:lnTo>
                  <a:cubicBezTo>
                    <a:pt x="65970" y="96626"/>
                    <a:pt x="65970" y="96626"/>
                    <a:pt x="67875" y="95673"/>
                  </a:cubicBezTo>
                  <a:lnTo>
                    <a:pt x="67875" y="95673"/>
                  </a:lnTo>
                  <a:close/>
                  <a:moveTo>
                    <a:pt x="67875" y="70908"/>
                  </a:moveTo>
                  <a:cubicBezTo>
                    <a:pt x="67875" y="69956"/>
                    <a:pt x="67875" y="69956"/>
                    <a:pt x="67875" y="70908"/>
                  </a:cubicBezTo>
                  <a:lnTo>
                    <a:pt x="67875" y="70908"/>
                  </a:lnTo>
                  <a:cubicBezTo>
                    <a:pt x="66923" y="70908"/>
                    <a:pt x="67875" y="70908"/>
                    <a:pt x="67875" y="70908"/>
                  </a:cubicBezTo>
                  <a:cubicBezTo>
                    <a:pt x="67875" y="70908"/>
                    <a:pt x="67875" y="70908"/>
                    <a:pt x="67875" y="70908"/>
                  </a:cubicBezTo>
                  <a:close/>
                  <a:moveTo>
                    <a:pt x="69780" y="97578"/>
                  </a:moveTo>
                  <a:cubicBezTo>
                    <a:pt x="68828" y="97578"/>
                    <a:pt x="68828" y="97578"/>
                    <a:pt x="68828" y="98531"/>
                  </a:cubicBezTo>
                  <a:cubicBezTo>
                    <a:pt x="68828" y="98531"/>
                    <a:pt x="68828" y="99483"/>
                    <a:pt x="68828" y="99483"/>
                  </a:cubicBezTo>
                  <a:cubicBezTo>
                    <a:pt x="68828" y="99483"/>
                    <a:pt x="69780" y="98531"/>
                    <a:pt x="69780" y="97578"/>
                  </a:cubicBezTo>
                  <a:cubicBezTo>
                    <a:pt x="69780" y="97578"/>
                    <a:pt x="69780" y="97578"/>
                    <a:pt x="69780" y="97578"/>
                  </a:cubicBezTo>
                  <a:close/>
                  <a:moveTo>
                    <a:pt x="71685" y="111866"/>
                  </a:moveTo>
                  <a:cubicBezTo>
                    <a:pt x="71685" y="109961"/>
                    <a:pt x="73590" y="109008"/>
                    <a:pt x="74543" y="108056"/>
                  </a:cubicBezTo>
                  <a:cubicBezTo>
                    <a:pt x="76448" y="106151"/>
                    <a:pt x="75495" y="106151"/>
                    <a:pt x="73590" y="105198"/>
                  </a:cubicBezTo>
                  <a:cubicBezTo>
                    <a:pt x="73590" y="105198"/>
                    <a:pt x="72638" y="105198"/>
                    <a:pt x="72638" y="105198"/>
                  </a:cubicBezTo>
                  <a:cubicBezTo>
                    <a:pt x="70733" y="106151"/>
                    <a:pt x="71685" y="109008"/>
                    <a:pt x="70733" y="109961"/>
                  </a:cubicBezTo>
                  <a:cubicBezTo>
                    <a:pt x="69780" y="109961"/>
                    <a:pt x="70733" y="110913"/>
                    <a:pt x="71685" y="111866"/>
                  </a:cubicBezTo>
                  <a:close/>
                  <a:moveTo>
                    <a:pt x="71685" y="81386"/>
                  </a:moveTo>
                  <a:cubicBezTo>
                    <a:pt x="71685" y="80433"/>
                    <a:pt x="71685" y="80433"/>
                    <a:pt x="71685" y="81386"/>
                  </a:cubicBezTo>
                  <a:lnTo>
                    <a:pt x="72638" y="80433"/>
                  </a:lnTo>
                  <a:cubicBezTo>
                    <a:pt x="71685" y="80433"/>
                    <a:pt x="71685" y="80433"/>
                    <a:pt x="71685" y="81386"/>
                  </a:cubicBezTo>
                  <a:cubicBezTo>
                    <a:pt x="70733" y="80433"/>
                    <a:pt x="71685" y="80433"/>
                    <a:pt x="71685" y="81386"/>
                  </a:cubicBezTo>
                  <a:close/>
                  <a:moveTo>
                    <a:pt x="75495" y="112818"/>
                  </a:moveTo>
                  <a:cubicBezTo>
                    <a:pt x="75495" y="112818"/>
                    <a:pt x="75495" y="111866"/>
                    <a:pt x="75495" y="112818"/>
                  </a:cubicBezTo>
                  <a:cubicBezTo>
                    <a:pt x="74543" y="109961"/>
                    <a:pt x="73590" y="111866"/>
                    <a:pt x="72638" y="111866"/>
                  </a:cubicBezTo>
                  <a:lnTo>
                    <a:pt x="72638" y="111866"/>
                  </a:lnTo>
                  <a:cubicBezTo>
                    <a:pt x="72638" y="112818"/>
                    <a:pt x="73590" y="113771"/>
                    <a:pt x="75495" y="112818"/>
                  </a:cubicBezTo>
                  <a:close/>
                  <a:moveTo>
                    <a:pt x="73590" y="95673"/>
                  </a:moveTo>
                  <a:cubicBezTo>
                    <a:pt x="73590" y="95673"/>
                    <a:pt x="73590" y="96626"/>
                    <a:pt x="73590" y="95673"/>
                  </a:cubicBezTo>
                  <a:cubicBezTo>
                    <a:pt x="74543" y="96626"/>
                    <a:pt x="74543" y="96626"/>
                    <a:pt x="74543" y="96626"/>
                  </a:cubicBezTo>
                  <a:cubicBezTo>
                    <a:pt x="74543" y="95673"/>
                    <a:pt x="74543" y="94721"/>
                    <a:pt x="73590" y="95673"/>
                  </a:cubicBezTo>
                  <a:cubicBezTo>
                    <a:pt x="73590" y="94721"/>
                    <a:pt x="73590" y="94721"/>
                    <a:pt x="73590" y="95673"/>
                  </a:cubicBezTo>
                  <a:close/>
                  <a:moveTo>
                    <a:pt x="79305" y="125201"/>
                  </a:moveTo>
                  <a:cubicBezTo>
                    <a:pt x="79305" y="124248"/>
                    <a:pt x="78353" y="124248"/>
                    <a:pt x="79305" y="125201"/>
                  </a:cubicBezTo>
                  <a:cubicBezTo>
                    <a:pt x="78353" y="126153"/>
                    <a:pt x="75495" y="127106"/>
                    <a:pt x="74543" y="128058"/>
                  </a:cubicBezTo>
                  <a:cubicBezTo>
                    <a:pt x="74543" y="128058"/>
                    <a:pt x="74543" y="129011"/>
                    <a:pt x="75495" y="129011"/>
                  </a:cubicBezTo>
                  <a:lnTo>
                    <a:pt x="75495" y="129011"/>
                  </a:lnTo>
                  <a:cubicBezTo>
                    <a:pt x="77400" y="129011"/>
                    <a:pt x="79305" y="127106"/>
                    <a:pt x="79305" y="125201"/>
                  </a:cubicBezTo>
                  <a:lnTo>
                    <a:pt x="79305" y="125201"/>
                  </a:lnTo>
                  <a:close/>
                  <a:moveTo>
                    <a:pt x="78353" y="135678"/>
                  </a:moveTo>
                  <a:cubicBezTo>
                    <a:pt x="78353" y="135678"/>
                    <a:pt x="78353" y="134726"/>
                    <a:pt x="78353" y="135678"/>
                  </a:cubicBezTo>
                  <a:cubicBezTo>
                    <a:pt x="77400" y="134726"/>
                    <a:pt x="76448" y="134726"/>
                    <a:pt x="76448" y="135678"/>
                  </a:cubicBezTo>
                  <a:cubicBezTo>
                    <a:pt x="77400" y="136631"/>
                    <a:pt x="77400" y="136631"/>
                    <a:pt x="78353" y="135678"/>
                  </a:cubicBezTo>
                  <a:cubicBezTo>
                    <a:pt x="78353" y="136631"/>
                    <a:pt x="78353" y="136631"/>
                    <a:pt x="78353" y="135678"/>
                  </a:cubicBezTo>
                  <a:close/>
                  <a:moveTo>
                    <a:pt x="78353" y="83291"/>
                  </a:moveTo>
                  <a:cubicBezTo>
                    <a:pt x="78353" y="84243"/>
                    <a:pt x="79305" y="85196"/>
                    <a:pt x="80258" y="85196"/>
                  </a:cubicBezTo>
                  <a:cubicBezTo>
                    <a:pt x="80258" y="85196"/>
                    <a:pt x="81210" y="85196"/>
                    <a:pt x="81210" y="84243"/>
                  </a:cubicBezTo>
                  <a:cubicBezTo>
                    <a:pt x="81210" y="83291"/>
                    <a:pt x="79305" y="83291"/>
                    <a:pt x="78353" y="83291"/>
                  </a:cubicBezTo>
                  <a:cubicBezTo>
                    <a:pt x="78353" y="83291"/>
                    <a:pt x="77400" y="82338"/>
                    <a:pt x="78353" y="83291"/>
                  </a:cubicBezTo>
                  <a:close/>
                  <a:moveTo>
                    <a:pt x="80258" y="89006"/>
                  </a:moveTo>
                  <a:cubicBezTo>
                    <a:pt x="80258" y="88053"/>
                    <a:pt x="80258" y="88053"/>
                    <a:pt x="79305" y="87101"/>
                  </a:cubicBezTo>
                  <a:cubicBezTo>
                    <a:pt x="78353" y="87101"/>
                    <a:pt x="78353" y="87101"/>
                    <a:pt x="78353" y="88053"/>
                  </a:cubicBezTo>
                  <a:lnTo>
                    <a:pt x="80258" y="89006"/>
                  </a:lnTo>
                  <a:cubicBezTo>
                    <a:pt x="79305" y="89958"/>
                    <a:pt x="80258" y="89958"/>
                    <a:pt x="80258" y="89006"/>
                  </a:cubicBezTo>
                  <a:close/>
                  <a:moveTo>
                    <a:pt x="80258" y="100436"/>
                  </a:moveTo>
                  <a:cubicBezTo>
                    <a:pt x="80258" y="99483"/>
                    <a:pt x="80258" y="99483"/>
                    <a:pt x="80258" y="100436"/>
                  </a:cubicBezTo>
                  <a:cubicBezTo>
                    <a:pt x="79305" y="99483"/>
                    <a:pt x="78353" y="99483"/>
                    <a:pt x="78353" y="99483"/>
                  </a:cubicBezTo>
                  <a:cubicBezTo>
                    <a:pt x="78353" y="99483"/>
                    <a:pt x="78353" y="100436"/>
                    <a:pt x="78353" y="100436"/>
                  </a:cubicBezTo>
                  <a:cubicBezTo>
                    <a:pt x="79305" y="101388"/>
                    <a:pt x="80258" y="100436"/>
                    <a:pt x="80258" y="100436"/>
                  </a:cubicBezTo>
                  <a:close/>
                  <a:moveTo>
                    <a:pt x="80258" y="111866"/>
                  </a:moveTo>
                  <a:cubicBezTo>
                    <a:pt x="80258" y="111866"/>
                    <a:pt x="80258" y="111866"/>
                    <a:pt x="80258" y="111866"/>
                  </a:cubicBezTo>
                  <a:cubicBezTo>
                    <a:pt x="79305" y="111866"/>
                    <a:pt x="79305" y="111866"/>
                    <a:pt x="80258" y="111866"/>
                  </a:cubicBezTo>
                  <a:cubicBezTo>
                    <a:pt x="79305" y="111866"/>
                    <a:pt x="79305" y="111866"/>
                    <a:pt x="80258" y="111866"/>
                  </a:cubicBezTo>
                  <a:cubicBezTo>
                    <a:pt x="80258" y="111866"/>
                    <a:pt x="80258" y="111866"/>
                    <a:pt x="80258" y="111866"/>
                  </a:cubicBezTo>
                  <a:close/>
                  <a:moveTo>
                    <a:pt x="81210" y="118533"/>
                  </a:moveTo>
                  <a:cubicBezTo>
                    <a:pt x="81210" y="118533"/>
                    <a:pt x="82163" y="117581"/>
                    <a:pt x="81210" y="118533"/>
                  </a:cubicBezTo>
                  <a:cubicBezTo>
                    <a:pt x="82163" y="117581"/>
                    <a:pt x="82163" y="117581"/>
                    <a:pt x="82163" y="117581"/>
                  </a:cubicBezTo>
                  <a:cubicBezTo>
                    <a:pt x="81210" y="116628"/>
                    <a:pt x="80258" y="116628"/>
                    <a:pt x="81210" y="118533"/>
                  </a:cubicBezTo>
                  <a:cubicBezTo>
                    <a:pt x="80258" y="117581"/>
                    <a:pt x="81210" y="118533"/>
                    <a:pt x="81210" y="118533"/>
                  </a:cubicBezTo>
                  <a:close/>
                  <a:moveTo>
                    <a:pt x="81210" y="121391"/>
                  </a:moveTo>
                  <a:cubicBezTo>
                    <a:pt x="81210" y="121391"/>
                    <a:pt x="81210" y="122343"/>
                    <a:pt x="81210" y="121391"/>
                  </a:cubicBezTo>
                  <a:cubicBezTo>
                    <a:pt x="82163" y="122343"/>
                    <a:pt x="83115" y="121391"/>
                    <a:pt x="83115" y="121391"/>
                  </a:cubicBezTo>
                  <a:cubicBezTo>
                    <a:pt x="83115" y="120438"/>
                    <a:pt x="83115" y="120438"/>
                    <a:pt x="82163" y="120438"/>
                  </a:cubicBezTo>
                  <a:cubicBezTo>
                    <a:pt x="82163" y="120438"/>
                    <a:pt x="81210" y="120438"/>
                    <a:pt x="81210" y="121391"/>
                  </a:cubicBezTo>
                  <a:close/>
                  <a:moveTo>
                    <a:pt x="88830" y="139488"/>
                  </a:moveTo>
                  <a:cubicBezTo>
                    <a:pt x="88830" y="138536"/>
                    <a:pt x="87878" y="138536"/>
                    <a:pt x="87878" y="138536"/>
                  </a:cubicBezTo>
                  <a:cubicBezTo>
                    <a:pt x="87878" y="138536"/>
                    <a:pt x="86925" y="138536"/>
                    <a:pt x="86925" y="138536"/>
                  </a:cubicBezTo>
                  <a:cubicBezTo>
                    <a:pt x="87878" y="135678"/>
                    <a:pt x="88830" y="133773"/>
                    <a:pt x="87878" y="130916"/>
                  </a:cubicBezTo>
                  <a:cubicBezTo>
                    <a:pt x="87878" y="129963"/>
                    <a:pt x="86925" y="128058"/>
                    <a:pt x="85020" y="128058"/>
                  </a:cubicBezTo>
                  <a:cubicBezTo>
                    <a:pt x="84068" y="128058"/>
                    <a:pt x="83115" y="129011"/>
                    <a:pt x="82163" y="129963"/>
                  </a:cubicBezTo>
                  <a:cubicBezTo>
                    <a:pt x="81210" y="131868"/>
                    <a:pt x="82163" y="132821"/>
                    <a:pt x="83115" y="133773"/>
                  </a:cubicBezTo>
                  <a:cubicBezTo>
                    <a:pt x="84068" y="134726"/>
                    <a:pt x="85020" y="132821"/>
                    <a:pt x="85020" y="132821"/>
                  </a:cubicBezTo>
                  <a:cubicBezTo>
                    <a:pt x="86925" y="134726"/>
                    <a:pt x="84068" y="137583"/>
                    <a:pt x="86925" y="139488"/>
                  </a:cubicBezTo>
                  <a:cubicBezTo>
                    <a:pt x="86925" y="139488"/>
                    <a:pt x="86925" y="140441"/>
                    <a:pt x="87878" y="140441"/>
                  </a:cubicBezTo>
                  <a:cubicBezTo>
                    <a:pt x="86925" y="139488"/>
                    <a:pt x="87878" y="139488"/>
                    <a:pt x="88830" y="139488"/>
                  </a:cubicBezTo>
                  <a:cubicBezTo>
                    <a:pt x="88830" y="139488"/>
                    <a:pt x="88830" y="139488"/>
                    <a:pt x="88830" y="139488"/>
                  </a:cubicBezTo>
                  <a:close/>
                  <a:moveTo>
                    <a:pt x="86925" y="142346"/>
                  </a:moveTo>
                  <a:cubicBezTo>
                    <a:pt x="86925" y="141393"/>
                    <a:pt x="85973" y="141393"/>
                    <a:pt x="85020" y="141393"/>
                  </a:cubicBezTo>
                  <a:cubicBezTo>
                    <a:pt x="84068" y="141393"/>
                    <a:pt x="82163" y="141393"/>
                    <a:pt x="82163" y="142346"/>
                  </a:cubicBezTo>
                  <a:cubicBezTo>
                    <a:pt x="82163" y="143298"/>
                    <a:pt x="84068" y="142346"/>
                    <a:pt x="84068" y="143298"/>
                  </a:cubicBezTo>
                  <a:cubicBezTo>
                    <a:pt x="85973" y="143298"/>
                    <a:pt x="86925" y="143298"/>
                    <a:pt x="86925" y="142346"/>
                  </a:cubicBezTo>
                  <a:close/>
                  <a:moveTo>
                    <a:pt x="83115" y="101388"/>
                  </a:moveTo>
                  <a:cubicBezTo>
                    <a:pt x="83115" y="102341"/>
                    <a:pt x="84068" y="102341"/>
                    <a:pt x="84068" y="102341"/>
                  </a:cubicBezTo>
                  <a:cubicBezTo>
                    <a:pt x="85020" y="102341"/>
                    <a:pt x="85020" y="101388"/>
                    <a:pt x="85020" y="101388"/>
                  </a:cubicBezTo>
                  <a:cubicBezTo>
                    <a:pt x="85020" y="100436"/>
                    <a:pt x="85020" y="100436"/>
                    <a:pt x="83115" y="101388"/>
                  </a:cubicBezTo>
                  <a:cubicBezTo>
                    <a:pt x="84068" y="100436"/>
                    <a:pt x="83115" y="101388"/>
                    <a:pt x="83115" y="101388"/>
                  </a:cubicBezTo>
                  <a:close/>
                  <a:moveTo>
                    <a:pt x="85020" y="106151"/>
                  </a:moveTo>
                  <a:cubicBezTo>
                    <a:pt x="84068" y="106151"/>
                    <a:pt x="84068" y="107103"/>
                    <a:pt x="84068" y="108056"/>
                  </a:cubicBezTo>
                  <a:cubicBezTo>
                    <a:pt x="84068" y="109008"/>
                    <a:pt x="84068" y="109961"/>
                    <a:pt x="85020" y="109961"/>
                  </a:cubicBezTo>
                  <a:cubicBezTo>
                    <a:pt x="85973" y="109961"/>
                    <a:pt x="85973" y="108056"/>
                    <a:pt x="85973" y="108056"/>
                  </a:cubicBezTo>
                  <a:cubicBezTo>
                    <a:pt x="85973" y="107103"/>
                    <a:pt x="85973" y="107103"/>
                    <a:pt x="85020" y="106151"/>
                  </a:cubicBezTo>
                  <a:close/>
                  <a:moveTo>
                    <a:pt x="85020" y="129011"/>
                  </a:moveTo>
                  <a:cubicBezTo>
                    <a:pt x="85020" y="129963"/>
                    <a:pt x="84068" y="129963"/>
                    <a:pt x="84068" y="130916"/>
                  </a:cubicBezTo>
                  <a:cubicBezTo>
                    <a:pt x="85020" y="130916"/>
                    <a:pt x="84068" y="129963"/>
                    <a:pt x="85020" y="129011"/>
                  </a:cubicBezTo>
                  <a:cubicBezTo>
                    <a:pt x="85020" y="129011"/>
                    <a:pt x="85020" y="129011"/>
                    <a:pt x="85020" y="129011"/>
                  </a:cubicBezTo>
                  <a:close/>
                  <a:moveTo>
                    <a:pt x="85020" y="115676"/>
                  </a:moveTo>
                  <a:cubicBezTo>
                    <a:pt x="85020" y="117581"/>
                    <a:pt x="85973" y="120438"/>
                    <a:pt x="85973" y="122343"/>
                  </a:cubicBezTo>
                  <a:cubicBezTo>
                    <a:pt x="85973" y="122343"/>
                    <a:pt x="85973" y="123296"/>
                    <a:pt x="85973" y="123296"/>
                  </a:cubicBezTo>
                  <a:cubicBezTo>
                    <a:pt x="86925" y="123296"/>
                    <a:pt x="86925" y="122343"/>
                    <a:pt x="86925" y="122343"/>
                  </a:cubicBezTo>
                  <a:cubicBezTo>
                    <a:pt x="86925" y="119486"/>
                    <a:pt x="87878" y="116628"/>
                    <a:pt x="90735" y="115676"/>
                  </a:cubicBezTo>
                  <a:cubicBezTo>
                    <a:pt x="91688" y="114723"/>
                    <a:pt x="91688" y="113771"/>
                    <a:pt x="90735" y="111866"/>
                  </a:cubicBezTo>
                  <a:cubicBezTo>
                    <a:pt x="90735" y="111866"/>
                    <a:pt x="90735" y="110913"/>
                    <a:pt x="89783" y="110913"/>
                  </a:cubicBezTo>
                  <a:cubicBezTo>
                    <a:pt x="88830" y="113771"/>
                    <a:pt x="84068" y="112818"/>
                    <a:pt x="85020" y="115676"/>
                  </a:cubicBezTo>
                  <a:close/>
                  <a:moveTo>
                    <a:pt x="88830" y="126153"/>
                  </a:moveTo>
                  <a:cubicBezTo>
                    <a:pt x="88830" y="126153"/>
                    <a:pt x="88830" y="125201"/>
                    <a:pt x="88830" y="126153"/>
                  </a:cubicBezTo>
                  <a:cubicBezTo>
                    <a:pt x="87878" y="125201"/>
                    <a:pt x="87878" y="126153"/>
                    <a:pt x="88830" y="126153"/>
                  </a:cubicBezTo>
                  <a:lnTo>
                    <a:pt x="88830" y="126153"/>
                  </a:lnTo>
                  <a:lnTo>
                    <a:pt x="88830" y="126153"/>
                  </a:lnTo>
                  <a:close/>
                  <a:moveTo>
                    <a:pt x="93593" y="117581"/>
                  </a:moveTo>
                  <a:cubicBezTo>
                    <a:pt x="93593" y="116628"/>
                    <a:pt x="92640" y="116628"/>
                    <a:pt x="92640" y="116628"/>
                  </a:cubicBezTo>
                  <a:cubicBezTo>
                    <a:pt x="91688" y="117581"/>
                    <a:pt x="89783" y="116628"/>
                    <a:pt x="89783" y="118533"/>
                  </a:cubicBezTo>
                  <a:cubicBezTo>
                    <a:pt x="89783" y="119486"/>
                    <a:pt x="90735" y="120438"/>
                    <a:pt x="91688" y="120438"/>
                  </a:cubicBezTo>
                  <a:cubicBezTo>
                    <a:pt x="92640" y="120438"/>
                    <a:pt x="93593" y="119486"/>
                    <a:pt x="93593" y="117581"/>
                  </a:cubicBezTo>
                  <a:close/>
                  <a:moveTo>
                    <a:pt x="91688" y="136631"/>
                  </a:moveTo>
                  <a:cubicBezTo>
                    <a:pt x="91688" y="135678"/>
                    <a:pt x="90735" y="135678"/>
                    <a:pt x="90735" y="134726"/>
                  </a:cubicBezTo>
                  <a:cubicBezTo>
                    <a:pt x="89783" y="134726"/>
                    <a:pt x="89783" y="134726"/>
                    <a:pt x="89783" y="134726"/>
                  </a:cubicBezTo>
                  <a:cubicBezTo>
                    <a:pt x="89783" y="135678"/>
                    <a:pt x="89783" y="136631"/>
                    <a:pt x="91688" y="136631"/>
                  </a:cubicBezTo>
                  <a:cubicBezTo>
                    <a:pt x="90735" y="136631"/>
                    <a:pt x="91688" y="136631"/>
                    <a:pt x="91688" y="136631"/>
                  </a:cubicBezTo>
                  <a:close/>
                  <a:moveTo>
                    <a:pt x="93593" y="127106"/>
                  </a:moveTo>
                  <a:cubicBezTo>
                    <a:pt x="93593" y="126153"/>
                    <a:pt x="92640" y="126153"/>
                    <a:pt x="93593" y="127106"/>
                  </a:cubicBezTo>
                  <a:cubicBezTo>
                    <a:pt x="91688" y="126153"/>
                    <a:pt x="91688" y="127106"/>
                    <a:pt x="91688" y="128058"/>
                  </a:cubicBezTo>
                  <a:cubicBezTo>
                    <a:pt x="91688" y="129011"/>
                    <a:pt x="91688" y="129011"/>
                    <a:pt x="92640" y="129011"/>
                  </a:cubicBezTo>
                  <a:cubicBezTo>
                    <a:pt x="92640" y="128058"/>
                    <a:pt x="93593" y="127106"/>
                    <a:pt x="93593" y="127106"/>
                  </a:cubicBezTo>
                  <a:close/>
                  <a:moveTo>
                    <a:pt x="91688" y="103293"/>
                  </a:moveTo>
                  <a:cubicBezTo>
                    <a:pt x="91688" y="103293"/>
                    <a:pt x="91688" y="104246"/>
                    <a:pt x="91688" y="103293"/>
                  </a:cubicBezTo>
                  <a:lnTo>
                    <a:pt x="91688" y="103293"/>
                  </a:lnTo>
                  <a:cubicBezTo>
                    <a:pt x="92640" y="103293"/>
                    <a:pt x="92640" y="103293"/>
                    <a:pt x="91688" y="103293"/>
                  </a:cubicBezTo>
                  <a:cubicBezTo>
                    <a:pt x="92640" y="103293"/>
                    <a:pt x="92640" y="103293"/>
                    <a:pt x="91688" y="103293"/>
                  </a:cubicBezTo>
                  <a:close/>
                  <a:moveTo>
                    <a:pt x="98355" y="132821"/>
                  </a:moveTo>
                  <a:cubicBezTo>
                    <a:pt x="97403" y="132821"/>
                    <a:pt x="96450" y="133773"/>
                    <a:pt x="96450" y="134726"/>
                  </a:cubicBezTo>
                  <a:cubicBezTo>
                    <a:pt x="96450" y="135678"/>
                    <a:pt x="96450" y="135678"/>
                    <a:pt x="97403" y="135678"/>
                  </a:cubicBezTo>
                  <a:cubicBezTo>
                    <a:pt x="98355" y="134726"/>
                    <a:pt x="98355" y="134726"/>
                    <a:pt x="98355" y="132821"/>
                  </a:cubicBezTo>
                  <a:cubicBezTo>
                    <a:pt x="99308" y="132821"/>
                    <a:pt x="98355" y="132821"/>
                    <a:pt x="98355" y="132821"/>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4" name="Freeform 503">
              <a:extLst>
                <a:ext uri="{FF2B5EF4-FFF2-40B4-BE49-F238E27FC236}">
                  <a16:creationId xmlns:a16="http://schemas.microsoft.com/office/drawing/2014/main" id="{C52DAFB9-405A-FE98-BA21-F4E433B2B350}"/>
                </a:ext>
              </a:extLst>
            </p:cNvPr>
            <p:cNvSpPr/>
            <p:nvPr/>
          </p:nvSpPr>
          <p:spPr>
            <a:xfrm>
              <a:off x="13979325" y="2996762"/>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8141 w 161015"/>
                <a:gd name="connsiteY99" fmla="*/ 118110 h 181451"/>
                <a:gd name="connsiteX100" fmla="*/ 18141 w 161015"/>
                <a:gd name="connsiteY100" fmla="*/ 119063 h 181451"/>
                <a:gd name="connsiteX101" fmla="*/ 18141 w 161015"/>
                <a:gd name="connsiteY101" fmla="*/ 120968 h 181451"/>
                <a:gd name="connsiteX102" fmla="*/ 20998 w 161015"/>
                <a:gd name="connsiteY102" fmla="*/ 119063 h 181451"/>
                <a:gd name="connsiteX103" fmla="*/ 21951 w 161015"/>
                <a:gd name="connsiteY103" fmla="*/ 116205 h 181451"/>
                <a:gd name="connsiteX104" fmla="*/ 18141 w 161015"/>
                <a:gd name="connsiteY104" fmla="*/ 112395 h 181451"/>
                <a:gd name="connsiteX105" fmla="*/ 18141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8 w 161015"/>
                <a:gd name="connsiteY119" fmla="*/ 41910 h 181451"/>
                <a:gd name="connsiteX120" fmla="*/ 21951 w 161015"/>
                <a:gd name="connsiteY120" fmla="*/ 40005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1925 h 181451"/>
                <a:gd name="connsiteX141" fmla="*/ 22903 w 161015"/>
                <a:gd name="connsiteY141" fmla="*/ 161925 h 181451"/>
                <a:gd name="connsiteX142" fmla="*/ 21951 w 161015"/>
                <a:gd name="connsiteY142" fmla="*/ 162878 h 181451"/>
                <a:gd name="connsiteX143" fmla="*/ 22903 w 161015"/>
                <a:gd name="connsiteY143" fmla="*/ 163830 h 181451"/>
                <a:gd name="connsiteX144" fmla="*/ 23856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7150 h 181451"/>
                <a:gd name="connsiteX232" fmla="*/ 31476 w 161015"/>
                <a:gd name="connsiteY232" fmla="*/ 57150 h 181451"/>
                <a:gd name="connsiteX233" fmla="*/ 31476 w 161015"/>
                <a:gd name="connsiteY233" fmla="*/ 57150 h 181451"/>
                <a:gd name="connsiteX234" fmla="*/ 31476 w 161015"/>
                <a:gd name="connsiteY234" fmla="*/ 57150 h 181451"/>
                <a:gd name="connsiteX235" fmla="*/ 31476 w 161015"/>
                <a:gd name="connsiteY235" fmla="*/ 57150 h 181451"/>
                <a:gd name="connsiteX236" fmla="*/ 32428 w 161015"/>
                <a:gd name="connsiteY236" fmla="*/ 150495 h 181451"/>
                <a:gd name="connsiteX237" fmla="*/ 35286 w 161015"/>
                <a:gd name="connsiteY237" fmla="*/ 149543 h 181451"/>
                <a:gd name="connsiteX238" fmla="*/ 37191 w 161015"/>
                <a:gd name="connsiteY238" fmla="*/ 147638 h 181451"/>
                <a:gd name="connsiteX239" fmla="*/ 36238 w 161015"/>
                <a:gd name="connsiteY239" fmla="*/ 147638 h 181451"/>
                <a:gd name="connsiteX240" fmla="*/ 35286 w 161015"/>
                <a:gd name="connsiteY240" fmla="*/ 149543 h 181451"/>
                <a:gd name="connsiteX241" fmla="*/ 33381 w 161015"/>
                <a:gd name="connsiteY241" fmla="*/ 147638 h 181451"/>
                <a:gd name="connsiteX242" fmla="*/ 32428 w 161015"/>
                <a:gd name="connsiteY242" fmla="*/ 147638 h 181451"/>
                <a:gd name="connsiteX243" fmla="*/ 32428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9053 h 181451"/>
                <a:gd name="connsiteX260" fmla="*/ 34333 w 161015"/>
                <a:gd name="connsiteY260" fmla="*/ 39053 h 181451"/>
                <a:gd name="connsiteX261" fmla="*/ 34333 w 161015"/>
                <a:gd name="connsiteY261" fmla="*/ 40958 h 181451"/>
                <a:gd name="connsiteX262" fmla="*/ 35286 w 161015"/>
                <a:gd name="connsiteY262" fmla="*/ 40005 h 181451"/>
                <a:gd name="connsiteX263" fmla="*/ 34333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9065 h 181451"/>
                <a:gd name="connsiteX409" fmla="*/ 95293 w 161015"/>
                <a:gd name="connsiteY409" fmla="*/ 139065 h 181451"/>
                <a:gd name="connsiteX410" fmla="*/ 94341 w 161015"/>
                <a:gd name="connsiteY410" fmla="*/ 140970 h 181451"/>
                <a:gd name="connsiteX411" fmla="*/ 95293 w 161015"/>
                <a:gd name="connsiteY411" fmla="*/ 139065 h 181451"/>
                <a:gd name="connsiteX412" fmla="*/ 95293 w 161015"/>
                <a:gd name="connsiteY412" fmla="*/ 139065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9103 w 161015"/>
                <a:gd name="connsiteY444" fmla="*/ 64770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5733 h 181451"/>
                <a:gd name="connsiteX480" fmla="*/ 112438 w 161015"/>
                <a:gd name="connsiteY480" fmla="*/ 144780 h 181451"/>
                <a:gd name="connsiteX481" fmla="*/ 114343 w 161015"/>
                <a:gd name="connsiteY481" fmla="*/ 143828 h 181451"/>
                <a:gd name="connsiteX482" fmla="*/ 113391 w 161015"/>
                <a:gd name="connsiteY482" fmla="*/ 142875 h 181451"/>
                <a:gd name="connsiteX483" fmla="*/ 112438 w 161015"/>
                <a:gd name="connsiteY483" fmla="*/ 144780 h 181451"/>
                <a:gd name="connsiteX484" fmla="*/ 108628 w 161015"/>
                <a:gd name="connsiteY484" fmla="*/ 143828 h 181451"/>
                <a:gd name="connsiteX485" fmla="*/ 101961 w 161015"/>
                <a:gd name="connsiteY485" fmla="*/ 143828 h 181451"/>
                <a:gd name="connsiteX486" fmla="*/ 99103 w 161015"/>
                <a:gd name="connsiteY486" fmla="*/ 143828 h 181451"/>
                <a:gd name="connsiteX487" fmla="*/ 99103 w 161015"/>
                <a:gd name="connsiteY487" fmla="*/ 145733 h 181451"/>
                <a:gd name="connsiteX488" fmla="*/ 101961 w 161015"/>
                <a:gd name="connsiteY488" fmla="*/ 146685 h 181451"/>
                <a:gd name="connsiteX489" fmla="*/ 111486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6208 h 181451"/>
                <a:gd name="connsiteX514" fmla="*/ 100056 w 161015"/>
                <a:gd name="connsiteY514" fmla="*/ 136208 h 181451"/>
                <a:gd name="connsiteX515" fmla="*/ 101008 w 161015"/>
                <a:gd name="connsiteY515" fmla="*/ 134303 h 181451"/>
                <a:gd name="connsiteX516" fmla="*/ 101008 w 161015"/>
                <a:gd name="connsiteY516" fmla="*/ 134303 h 181451"/>
                <a:gd name="connsiteX517" fmla="*/ 100056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4818 w 161015"/>
                <a:gd name="connsiteY550" fmla="*/ 38100 h 181451"/>
                <a:gd name="connsiteX551" fmla="*/ 104818 w 161015"/>
                <a:gd name="connsiteY551" fmla="*/ 38100 h 181451"/>
                <a:gd name="connsiteX552" fmla="*/ 104818 w 161015"/>
                <a:gd name="connsiteY552" fmla="*/ 38100 h 181451"/>
                <a:gd name="connsiteX553" fmla="*/ 104818 w 161015"/>
                <a:gd name="connsiteY553" fmla="*/ 38100 h 181451"/>
                <a:gd name="connsiteX554" fmla="*/ 104818 w 161015"/>
                <a:gd name="connsiteY554" fmla="*/ 38100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2860 h 181451"/>
                <a:gd name="connsiteX596" fmla="*/ 108628 w 161015"/>
                <a:gd name="connsiteY596" fmla="*/ 22860 h 181451"/>
                <a:gd name="connsiteX597" fmla="*/ 108628 w 161015"/>
                <a:gd name="connsiteY597" fmla="*/ 22860 h 181451"/>
                <a:gd name="connsiteX598" fmla="*/ 108628 w 161015"/>
                <a:gd name="connsiteY598" fmla="*/ 22860 h 181451"/>
                <a:gd name="connsiteX599" fmla="*/ 108628 w 161015"/>
                <a:gd name="connsiteY599" fmla="*/ 22860 h 181451"/>
                <a:gd name="connsiteX600" fmla="*/ 109581 w 161015"/>
                <a:gd name="connsiteY600" fmla="*/ 33338 h 181451"/>
                <a:gd name="connsiteX601" fmla="*/ 108628 w 161015"/>
                <a:gd name="connsiteY601" fmla="*/ 34290 h 181451"/>
                <a:gd name="connsiteX602" fmla="*/ 109581 w 161015"/>
                <a:gd name="connsiteY602" fmla="*/ 35243 h 181451"/>
                <a:gd name="connsiteX603" fmla="*/ 109581 w 161015"/>
                <a:gd name="connsiteY603" fmla="*/ 33338 h 181451"/>
                <a:gd name="connsiteX604" fmla="*/ 109581 w 161015"/>
                <a:gd name="connsiteY604" fmla="*/ 33338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2438 w 161015"/>
                <a:gd name="connsiteY642" fmla="*/ 130493 h 181451"/>
                <a:gd name="connsiteX643" fmla="*/ 112438 w 161015"/>
                <a:gd name="connsiteY643" fmla="*/ 130493 h 181451"/>
                <a:gd name="connsiteX644" fmla="*/ 111486 w 161015"/>
                <a:gd name="connsiteY644" fmla="*/ 133350 h 181451"/>
                <a:gd name="connsiteX645" fmla="*/ 112438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2438 w 161015"/>
                <a:gd name="connsiteY656" fmla="*/ 40958 h 181451"/>
                <a:gd name="connsiteX657" fmla="*/ 113391 w 161015"/>
                <a:gd name="connsiteY657" fmla="*/ 40958 h 181451"/>
                <a:gd name="connsiteX658" fmla="*/ 113391 w 161015"/>
                <a:gd name="connsiteY658" fmla="*/ 40005 h 181451"/>
                <a:gd name="connsiteX659" fmla="*/ 112438 w 161015"/>
                <a:gd name="connsiteY659" fmla="*/ 40958 h 181451"/>
                <a:gd name="connsiteX660" fmla="*/ 112438 w 161015"/>
                <a:gd name="connsiteY660" fmla="*/ 40958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3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6685 h 181451"/>
                <a:gd name="connsiteX697" fmla="*/ 117201 w 161015"/>
                <a:gd name="connsiteY697" fmla="*/ 148590 h 181451"/>
                <a:gd name="connsiteX698" fmla="*/ 118153 w 161015"/>
                <a:gd name="connsiteY698" fmla="*/ 150495 h 181451"/>
                <a:gd name="connsiteX699" fmla="*/ 119106 w 161015"/>
                <a:gd name="connsiteY699" fmla="*/ 149543 h 181451"/>
                <a:gd name="connsiteX700" fmla="*/ 119106 w 161015"/>
                <a:gd name="connsiteY700" fmla="*/ 146685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9543"/>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5283" y="154305"/>
                    <a:pt x="17188" y="154305"/>
                    <a:pt x="18141" y="152400"/>
                  </a:cubicBezTo>
                  <a:close/>
                  <a:moveTo>
                    <a:pt x="18141" y="118110"/>
                  </a:moveTo>
                  <a:cubicBezTo>
                    <a:pt x="18141" y="118110"/>
                    <a:pt x="18141" y="119063"/>
                    <a:pt x="18141" y="119063"/>
                  </a:cubicBezTo>
                  <a:cubicBezTo>
                    <a:pt x="18141" y="120015"/>
                    <a:pt x="17188" y="120968"/>
                    <a:pt x="18141" y="120968"/>
                  </a:cubicBezTo>
                  <a:cubicBezTo>
                    <a:pt x="19093" y="120968"/>
                    <a:pt x="20046" y="120015"/>
                    <a:pt x="20998" y="119063"/>
                  </a:cubicBezTo>
                  <a:cubicBezTo>
                    <a:pt x="21951" y="118110"/>
                    <a:pt x="22903" y="117158"/>
                    <a:pt x="21951" y="116205"/>
                  </a:cubicBezTo>
                  <a:cubicBezTo>
                    <a:pt x="20998" y="115253"/>
                    <a:pt x="19093" y="114300"/>
                    <a:pt x="18141" y="112395"/>
                  </a:cubicBezTo>
                  <a:cubicBezTo>
                    <a:pt x="17188" y="115253"/>
                    <a:pt x="18141" y="116205"/>
                    <a:pt x="18141"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8"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8" y="41910"/>
                  </a:cubicBezTo>
                  <a:cubicBezTo>
                    <a:pt x="21951" y="40958"/>
                    <a:pt x="21951" y="40005"/>
                    <a:pt x="21951" y="40005"/>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20015"/>
                    <a:pt x="23856" y="120015"/>
                  </a:cubicBezTo>
                  <a:close/>
                  <a:moveTo>
                    <a:pt x="20998" y="112395"/>
                  </a:moveTo>
                  <a:cubicBezTo>
                    <a:pt x="20998" y="113347"/>
                    <a:pt x="20998" y="113347"/>
                    <a:pt x="20998" y="112395"/>
                  </a:cubicBezTo>
                  <a:cubicBezTo>
                    <a:pt x="20998" y="113347"/>
                    <a:pt x="21951" y="113347"/>
                    <a:pt x="20998" y="112395"/>
                  </a:cubicBezTo>
                  <a:cubicBezTo>
                    <a:pt x="21951" y="112395"/>
                    <a:pt x="21951" y="112395"/>
                    <a:pt x="20998" y="112395"/>
                  </a:cubicBezTo>
                  <a:cubicBezTo>
                    <a:pt x="20998" y="111443"/>
                    <a:pt x="20046" y="112395"/>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3350"/>
                    <a:pt x="22903" y="130493"/>
                    <a:pt x="21951" y="128588"/>
                  </a:cubicBezTo>
                  <a:close/>
                  <a:moveTo>
                    <a:pt x="23856" y="161925"/>
                  </a:moveTo>
                  <a:cubicBezTo>
                    <a:pt x="23856" y="161925"/>
                    <a:pt x="22903" y="161925"/>
                    <a:pt x="22903" y="161925"/>
                  </a:cubicBezTo>
                  <a:cubicBezTo>
                    <a:pt x="21951" y="161925"/>
                    <a:pt x="21951" y="162878"/>
                    <a:pt x="21951" y="162878"/>
                  </a:cubicBezTo>
                  <a:cubicBezTo>
                    <a:pt x="21951" y="163830"/>
                    <a:pt x="22903" y="163830"/>
                    <a:pt x="22903" y="163830"/>
                  </a:cubicBezTo>
                  <a:cubicBezTo>
                    <a:pt x="23856" y="162878"/>
                    <a:pt x="24808" y="162878"/>
                    <a:pt x="23856" y="161925"/>
                  </a:cubicBezTo>
                  <a:close/>
                  <a:moveTo>
                    <a:pt x="23856" y="33338"/>
                  </a:moveTo>
                  <a:cubicBezTo>
                    <a:pt x="23856" y="32385"/>
                    <a:pt x="23856" y="32385"/>
                    <a:pt x="22903" y="32385"/>
                  </a:cubicBezTo>
                  <a:cubicBezTo>
                    <a:pt x="21951" y="32385"/>
                    <a:pt x="21951" y="33338"/>
                    <a:pt x="21951" y="33338"/>
                  </a:cubicBezTo>
                  <a:cubicBezTo>
                    <a:pt x="21951"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1951" y="157163"/>
                    <a:pt x="22903" y="155258"/>
                    <a:pt x="24808" y="155258"/>
                  </a:cubicBezTo>
                  <a:cubicBezTo>
                    <a:pt x="24808" y="154305"/>
                    <a:pt x="24808" y="154305"/>
                    <a:pt x="24808" y="155258"/>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9060"/>
                    <a:pt x="26713" y="99060"/>
                    <a:pt x="25761" y="98108"/>
                  </a:cubicBezTo>
                  <a:cubicBezTo>
                    <a:pt x="26713" y="98108"/>
                    <a:pt x="25761" y="98108"/>
                    <a:pt x="25761" y="98108"/>
                  </a:cubicBezTo>
                  <a:cubicBezTo>
                    <a:pt x="25761" y="98108"/>
                    <a:pt x="25761" y="98108"/>
                    <a:pt x="25761" y="98108"/>
                  </a:cubicBezTo>
                  <a:close/>
                  <a:moveTo>
                    <a:pt x="30523" y="52388"/>
                  </a:moveTo>
                  <a:cubicBezTo>
                    <a:pt x="30523"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3" y="53340"/>
                    <a:pt x="30523" y="52388"/>
                  </a:cubicBezTo>
                  <a:close/>
                  <a:moveTo>
                    <a:pt x="26713" y="114300"/>
                  </a:moveTo>
                  <a:cubicBezTo>
                    <a:pt x="26713" y="115253"/>
                    <a:pt x="27666" y="115253"/>
                    <a:pt x="26713" y="114300"/>
                  </a:cubicBezTo>
                  <a:cubicBezTo>
                    <a:pt x="28618" y="115253"/>
                    <a:pt x="28618" y="114300"/>
                    <a:pt x="28618" y="114300"/>
                  </a:cubicBezTo>
                  <a:cubicBezTo>
                    <a:pt x="28618" y="114300"/>
                    <a:pt x="28618" y="113347"/>
                    <a:pt x="26713" y="114300"/>
                  </a:cubicBezTo>
                  <a:cubicBezTo>
                    <a:pt x="27666" y="113347"/>
                    <a:pt x="26713" y="114300"/>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3347"/>
                    <a:pt x="32428" y="113347"/>
                  </a:cubicBezTo>
                  <a:close/>
                  <a:moveTo>
                    <a:pt x="31476" y="57150"/>
                  </a:moveTo>
                  <a:cubicBezTo>
                    <a:pt x="31476" y="57150"/>
                    <a:pt x="31476" y="56197"/>
                    <a:pt x="31476" y="57150"/>
                  </a:cubicBezTo>
                  <a:cubicBezTo>
                    <a:pt x="31476" y="56197"/>
                    <a:pt x="30523" y="57150"/>
                    <a:pt x="31476" y="57150"/>
                  </a:cubicBezTo>
                  <a:cubicBezTo>
                    <a:pt x="31476" y="57150"/>
                    <a:pt x="31476" y="57150"/>
                    <a:pt x="31476" y="57150"/>
                  </a:cubicBezTo>
                  <a:cubicBezTo>
                    <a:pt x="31476" y="57150"/>
                    <a:pt x="31476" y="57150"/>
                    <a:pt x="31476" y="57150"/>
                  </a:cubicBezTo>
                  <a:close/>
                  <a:moveTo>
                    <a:pt x="32428" y="150495"/>
                  </a:moveTo>
                  <a:cubicBezTo>
                    <a:pt x="33381" y="151447"/>
                    <a:pt x="34333" y="151447"/>
                    <a:pt x="35286" y="149543"/>
                  </a:cubicBezTo>
                  <a:cubicBezTo>
                    <a:pt x="36238" y="149543"/>
                    <a:pt x="37191" y="148590"/>
                    <a:pt x="37191" y="147638"/>
                  </a:cubicBezTo>
                  <a:cubicBezTo>
                    <a:pt x="37191" y="147638"/>
                    <a:pt x="36238" y="146685"/>
                    <a:pt x="36238" y="147638"/>
                  </a:cubicBezTo>
                  <a:cubicBezTo>
                    <a:pt x="35286" y="147638"/>
                    <a:pt x="35286" y="148590"/>
                    <a:pt x="35286" y="149543"/>
                  </a:cubicBezTo>
                  <a:cubicBezTo>
                    <a:pt x="34333" y="149543"/>
                    <a:pt x="33381" y="148590"/>
                    <a:pt x="33381" y="147638"/>
                  </a:cubicBezTo>
                  <a:cubicBezTo>
                    <a:pt x="33381" y="146685"/>
                    <a:pt x="32428" y="146685"/>
                    <a:pt x="32428" y="147638"/>
                  </a:cubicBezTo>
                  <a:cubicBezTo>
                    <a:pt x="31476" y="148590"/>
                    <a:pt x="31476" y="149543"/>
                    <a:pt x="32428" y="150495"/>
                  </a:cubicBezTo>
                  <a:close/>
                  <a:moveTo>
                    <a:pt x="33381" y="174308"/>
                  </a:moveTo>
                  <a:cubicBezTo>
                    <a:pt x="33381" y="173355"/>
                    <a:pt x="33381" y="173355"/>
                    <a:pt x="33381" y="174308"/>
                  </a:cubicBezTo>
                  <a:lnTo>
                    <a:pt x="33381" y="174308"/>
                  </a:lnTo>
                  <a:cubicBezTo>
                    <a:pt x="32428" y="174308"/>
                    <a:pt x="32428"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9053"/>
                  </a:moveTo>
                  <a:cubicBezTo>
                    <a:pt x="34333" y="39053"/>
                    <a:pt x="33381" y="39053"/>
                    <a:pt x="34333" y="39053"/>
                  </a:cubicBezTo>
                  <a:lnTo>
                    <a:pt x="34333" y="40958"/>
                  </a:lnTo>
                  <a:cubicBezTo>
                    <a:pt x="34333" y="40958"/>
                    <a:pt x="35286" y="40958"/>
                    <a:pt x="35286" y="40005"/>
                  </a:cubicBezTo>
                  <a:cubicBezTo>
                    <a:pt x="35286" y="39053"/>
                    <a:pt x="35286" y="39053"/>
                    <a:pt x="34333" y="39053"/>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9096"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7191" y="59055"/>
                    <a:pt x="37191" y="59055"/>
                    <a:pt x="39096" y="59055"/>
                  </a:cubicBezTo>
                  <a:cubicBezTo>
                    <a:pt x="38143" y="60008"/>
                    <a:pt x="39096" y="59055"/>
                    <a:pt x="39096" y="59055"/>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2863"/>
                    <a:pt x="38143" y="42863"/>
                  </a:cubicBezTo>
                  <a:close/>
                  <a:moveTo>
                    <a:pt x="42906" y="39053"/>
                  </a:moveTo>
                  <a:cubicBezTo>
                    <a:pt x="42906" y="39053"/>
                    <a:pt x="42906" y="40005"/>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4811"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2878"/>
                    <a:pt x="82911" y="154305"/>
                    <a:pt x="82911" y="147638"/>
                  </a:cubicBezTo>
                  <a:close/>
                  <a:moveTo>
                    <a:pt x="47668" y="56197"/>
                  </a:moveTo>
                  <a:lnTo>
                    <a:pt x="47668" y="56197"/>
                  </a:lnTo>
                  <a:cubicBezTo>
                    <a:pt x="47668" y="56197"/>
                    <a:pt x="47668" y="56197"/>
                    <a:pt x="47668" y="56197"/>
                  </a:cubicBezTo>
                  <a:cubicBezTo>
                    <a:pt x="47668" y="55245"/>
                    <a:pt x="47668" y="55245"/>
                    <a:pt x="47668" y="56197"/>
                  </a:cubicBezTo>
                  <a:cubicBezTo>
                    <a:pt x="47668" y="55245"/>
                    <a:pt x="47668" y="55245"/>
                    <a:pt x="47668" y="56197"/>
                  </a:cubicBezTo>
                  <a:close/>
                  <a:moveTo>
                    <a:pt x="88626" y="75247"/>
                  </a:moveTo>
                  <a:cubicBezTo>
                    <a:pt x="87673" y="75247"/>
                    <a:pt x="87673" y="75247"/>
                    <a:pt x="87673" y="76200"/>
                  </a:cubicBezTo>
                  <a:cubicBezTo>
                    <a:pt x="87673" y="77153"/>
                    <a:pt x="87673" y="77153"/>
                    <a:pt x="88626" y="77153"/>
                  </a:cubicBezTo>
                  <a:cubicBezTo>
                    <a:pt x="88626" y="77153"/>
                    <a:pt x="89578" y="77153"/>
                    <a:pt x="88626" y="75247"/>
                  </a:cubicBezTo>
                  <a:cubicBezTo>
                    <a:pt x="89578" y="75247"/>
                    <a:pt x="89578" y="75247"/>
                    <a:pt x="88626" y="75247"/>
                  </a:cubicBezTo>
                  <a:close/>
                  <a:moveTo>
                    <a:pt x="88626" y="30480"/>
                  </a:moveTo>
                  <a:cubicBezTo>
                    <a:pt x="88626" y="30480"/>
                    <a:pt x="89578" y="31433"/>
                    <a:pt x="88626" y="30480"/>
                  </a:cubicBezTo>
                  <a:cubicBezTo>
                    <a:pt x="89578" y="31433"/>
                    <a:pt x="89578" y="30480"/>
                    <a:pt x="88626" y="30480"/>
                  </a:cubicBezTo>
                  <a:cubicBezTo>
                    <a:pt x="89578" y="29528"/>
                    <a:pt x="89578" y="29528"/>
                    <a:pt x="88626" y="30480"/>
                  </a:cubicBezTo>
                  <a:cubicBezTo>
                    <a:pt x="88626" y="29528"/>
                    <a:pt x="88626" y="30480"/>
                    <a:pt x="88626"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8626" y="67628"/>
                    <a:pt x="90531" y="68580"/>
                    <a:pt x="91483" y="69533"/>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1483" y="52388"/>
                  </a:moveTo>
                  <a:cubicBezTo>
                    <a:pt x="91483" y="53340"/>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2436" y="26670"/>
                    <a:pt x="91483" y="26670"/>
                  </a:cubicBezTo>
                  <a:cubicBezTo>
                    <a:pt x="92436" y="26670"/>
                    <a:pt x="92436" y="26670"/>
                    <a:pt x="91483" y="26670"/>
                  </a:cubicBezTo>
                  <a:cubicBezTo>
                    <a:pt x="93388" y="25718"/>
                    <a:pt x="92436" y="25718"/>
                    <a:pt x="91483" y="26670"/>
                  </a:cubicBezTo>
                  <a:cubicBezTo>
                    <a:pt x="92436"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9058"/>
                    <a:pt x="97198" y="79058"/>
                    <a:pt x="96246" y="75247"/>
                  </a:cubicBezTo>
                  <a:close/>
                  <a:moveTo>
                    <a:pt x="95293" y="139065"/>
                  </a:moveTo>
                  <a:cubicBezTo>
                    <a:pt x="95293" y="139065"/>
                    <a:pt x="94341" y="139065"/>
                    <a:pt x="95293" y="139065"/>
                  </a:cubicBezTo>
                  <a:cubicBezTo>
                    <a:pt x="94341" y="140018"/>
                    <a:pt x="94341" y="140018"/>
                    <a:pt x="94341" y="140970"/>
                  </a:cubicBezTo>
                  <a:cubicBezTo>
                    <a:pt x="95293" y="140018"/>
                    <a:pt x="96246" y="140018"/>
                    <a:pt x="95293" y="139065"/>
                  </a:cubicBezTo>
                  <a:cubicBezTo>
                    <a:pt x="96246" y="139065"/>
                    <a:pt x="96246" y="139065"/>
                    <a:pt x="95293" y="139065"/>
                  </a:cubicBezTo>
                  <a:close/>
                  <a:moveTo>
                    <a:pt x="94341" y="62865"/>
                  </a:moveTo>
                  <a:cubicBezTo>
                    <a:pt x="94341" y="63818"/>
                    <a:pt x="94341" y="63818"/>
                    <a:pt x="94341" y="62865"/>
                  </a:cubicBezTo>
                  <a:cubicBezTo>
                    <a:pt x="95293" y="63818"/>
                    <a:pt x="95293" y="63818"/>
                    <a:pt x="95293" y="62865"/>
                  </a:cubicBezTo>
                  <a:cubicBezTo>
                    <a:pt x="95293" y="62865"/>
                    <a:pt x="95293" y="61913"/>
                    <a:pt x="95293" y="61913"/>
                  </a:cubicBezTo>
                  <a:cubicBezTo>
                    <a:pt x="95293" y="61913"/>
                    <a:pt x="95293" y="62865"/>
                    <a:pt x="94341" y="62865"/>
                  </a:cubicBezTo>
                  <a:close/>
                  <a:moveTo>
                    <a:pt x="95293" y="8572"/>
                  </a:moveTo>
                  <a:cubicBezTo>
                    <a:pt x="95293" y="8572"/>
                    <a:pt x="95293" y="8572"/>
                    <a:pt x="95293" y="8572"/>
                  </a:cubicBezTo>
                  <a:cubicBezTo>
                    <a:pt x="96246" y="8572"/>
                    <a:pt x="96246" y="8572"/>
                    <a:pt x="95293" y="8572"/>
                  </a:cubicBezTo>
                  <a:cubicBezTo>
                    <a:pt x="96246" y="8572"/>
                    <a:pt x="96246" y="7620"/>
                    <a:pt x="95293" y="8572"/>
                  </a:cubicBezTo>
                  <a:cubicBezTo>
                    <a:pt x="95293"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40005"/>
                    <a:pt x="101961" y="39053"/>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4770"/>
                    <a:pt x="99103" y="64770"/>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99103"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7625"/>
                    <a:pt x="101008" y="46672"/>
                    <a:pt x="100056" y="45720"/>
                  </a:cubicBezTo>
                  <a:cubicBezTo>
                    <a:pt x="101008" y="46672"/>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5733"/>
                  </a:moveTo>
                  <a:cubicBezTo>
                    <a:pt x="112438" y="145733"/>
                    <a:pt x="112438" y="144780"/>
                    <a:pt x="112438" y="144780"/>
                  </a:cubicBezTo>
                  <a:cubicBezTo>
                    <a:pt x="113391" y="144780"/>
                    <a:pt x="114343" y="144780"/>
                    <a:pt x="114343" y="143828"/>
                  </a:cubicBezTo>
                  <a:cubicBezTo>
                    <a:pt x="114343" y="143828"/>
                    <a:pt x="114343" y="142875"/>
                    <a:pt x="113391" y="142875"/>
                  </a:cubicBezTo>
                  <a:cubicBezTo>
                    <a:pt x="112438" y="142875"/>
                    <a:pt x="112438" y="143828"/>
                    <a:pt x="112438" y="144780"/>
                  </a:cubicBezTo>
                  <a:cubicBezTo>
                    <a:pt x="111486" y="144780"/>
                    <a:pt x="110533" y="142875"/>
                    <a:pt x="108628" y="143828"/>
                  </a:cubicBezTo>
                  <a:cubicBezTo>
                    <a:pt x="106723" y="145733"/>
                    <a:pt x="103866" y="144780"/>
                    <a:pt x="101961" y="143828"/>
                  </a:cubicBezTo>
                  <a:cubicBezTo>
                    <a:pt x="101008" y="143828"/>
                    <a:pt x="100056" y="142875"/>
                    <a:pt x="99103" y="143828"/>
                  </a:cubicBezTo>
                  <a:cubicBezTo>
                    <a:pt x="99103" y="144780"/>
                    <a:pt x="99103" y="144780"/>
                    <a:pt x="99103" y="145733"/>
                  </a:cubicBezTo>
                  <a:cubicBezTo>
                    <a:pt x="99103" y="146685"/>
                    <a:pt x="101008" y="146685"/>
                    <a:pt x="101961" y="146685"/>
                  </a:cubicBezTo>
                  <a:cubicBezTo>
                    <a:pt x="105771" y="146685"/>
                    <a:pt x="108628" y="145733"/>
                    <a:pt x="111486"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100056"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6208"/>
                  </a:moveTo>
                  <a:lnTo>
                    <a:pt x="100056" y="136208"/>
                  </a:lnTo>
                  <a:cubicBezTo>
                    <a:pt x="101008" y="136208"/>
                    <a:pt x="101961" y="136208"/>
                    <a:pt x="101008" y="134303"/>
                  </a:cubicBezTo>
                  <a:lnTo>
                    <a:pt x="101008" y="134303"/>
                  </a:lnTo>
                  <a:cubicBezTo>
                    <a:pt x="100056" y="134303"/>
                    <a:pt x="100056" y="135255"/>
                    <a:pt x="100056" y="136208"/>
                  </a:cubicBezTo>
                  <a:close/>
                  <a:moveTo>
                    <a:pt x="101008" y="100013"/>
                  </a:moveTo>
                  <a:cubicBezTo>
                    <a:pt x="101008" y="100013"/>
                    <a:pt x="100056" y="100013"/>
                    <a:pt x="101008" y="100013"/>
                  </a:cubicBezTo>
                  <a:cubicBezTo>
                    <a:pt x="100056" y="100965"/>
                    <a:pt x="101008" y="101918"/>
                    <a:pt x="101008" y="101918"/>
                  </a:cubicBezTo>
                  <a:cubicBezTo>
                    <a:pt x="101008" y="101918"/>
                    <a:pt x="101961" y="101918"/>
                    <a:pt x="101008" y="100013"/>
                  </a:cubicBezTo>
                  <a:cubicBezTo>
                    <a:pt x="101961" y="100965"/>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3" y="71438"/>
                    <a:pt x="104818" y="71438"/>
                    <a:pt x="103866" y="71438"/>
                  </a:cubicBezTo>
                  <a:close/>
                  <a:moveTo>
                    <a:pt x="101961" y="36195"/>
                  </a:moveTo>
                  <a:cubicBezTo>
                    <a:pt x="101961" y="35243"/>
                    <a:pt x="102913" y="35243"/>
                    <a:pt x="101961" y="36195"/>
                  </a:cubicBezTo>
                  <a:cubicBezTo>
                    <a:pt x="102913" y="35243"/>
                    <a:pt x="102913" y="34290"/>
                    <a:pt x="101961" y="35243"/>
                  </a:cubicBezTo>
                  <a:cubicBezTo>
                    <a:pt x="101961" y="34290"/>
                    <a:pt x="101008" y="35243"/>
                    <a:pt x="101961" y="36195"/>
                  </a:cubicBezTo>
                  <a:cubicBezTo>
                    <a:pt x="101008" y="36195"/>
                    <a:pt x="101961" y="36195"/>
                    <a:pt x="101961" y="36195"/>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3866" y="133350"/>
                    <a:pt x="102913" y="133350"/>
                    <a:pt x="103866" y="134303"/>
                  </a:cubicBezTo>
                  <a:close/>
                  <a:moveTo>
                    <a:pt x="104818" y="38100"/>
                  </a:moveTo>
                  <a:cubicBezTo>
                    <a:pt x="104818" y="37147"/>
                    <a:pt x="105771" y="37147"/>
                    <a:pt x="104818" y="38100"/>
                  </a:cubicBezTo>
                  <a:cubicBezTo>
                    <a:pt x="105771" y="37147"/>
                    <a:pt x="104818" y="36195"/>
                    <a:pt x="104818" y="38100"/>
                  </a:cubicBezTo>
                  <a:cubicBezTo>
                    <a:pt x="104818" y="37147"/>
                    <a:pt x="104818" y="37147"/>
                    <a:pt x="104818" y="38100"/>
                  </a:cubicBezTo>
                  <a:cubicBezTo>
                    <a:pt x="104818" y="37147"/>
                    <a:pt x="104818" y="38100"/>
                    <a:pt x="104818" y="38100"/>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7625"/>
                    <a:pt x="107676" y="45720"/>
                  </a:cubicBezTo>
                  <a:close/>
                  <a:moveTo>
                    <a:pt x="107676" y="98108"/>
                  </a:moveTo>
                  <a:cubicBezTo>
                    <a:pt x="107676" y="98108"/>
                    <a:pt x="107676" y="97155"/>
                    <a:pt x="107676" y="98108"/>
                  </a:cubicBezTo>
                  <a:cubicBezTo>
                    <a:pt x="105771" y="97155"/>
                    <a:pt x="105771" y="97155"/>
                    <a:pt x="105771" y="98108"/>
                  </a:cubicBezTo>
                  <a:cubicBezTo>
                    <a:pt x="105771" y="98108"/>
                    <a:pt x="106723" y="99060"/>
                    <a:pt x="106723" y="99060"/>
                  </a:cubicBezTo>
                  <a:cubicBezTo>
                    <a:pt x="107676" y="100013"/>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8628" y="153353"/>
                    <a:pt x="110533" y="153353"/>
                    <a:pt x="110533" y="151447"/>
                  </a:cubicBezTo>
                  <a:cubicBezTo>
                    <a:pt x="110533" y="151447"/>
                    <a:pt x="110533" y="151447"/>
                    <a:pt x="110533" y="151447"/>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4775"/>
                    <a:pt x="107676" y="103822"/>
                  </a:cubicBezTo>
                  <a:cubicBezTo>
                    <a:pt x="108628" y="104775"/>
                    <a:pt x="108628" y="103822"/>
                    <a:pt x="108628" y="103822"/>
                  </a:cubicBezTo>
                  <a:lnTo>
                    <a:pt x="107676" y="103822"/>
                  </a:lnTo>
                  <a:cubicBezTo>
                    <a:pt x="107676"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7676" y="93345"/>
                    <a:pt x="108628" y="94297"/>
                  </a:cubicBezTo>
                  <a:cubicBezTo>
                    <a:pt x="107676" y="93345"/>
                    <a:pt x="107676"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8628" y="22860"/>
                  </a:moveTo>
                  <a:cubicBezTo>
                    <a:pt x="108628" y="22860"/>
                    <a:pt x="109581" y="22860"/>
                    <a:pt x="108628" y="22860"/>
                  </a:cubicBezTo>
                  <a:cubicBezTo>
                    <a:pt x="109581" y="22860"/>
                    <a:pt x="109581" y="21908"/>
                    <a:pt x="108628" y="22860"/>
                  </a:cubicBezTo>
                  <a:cubicBezTo>
                    <a:pt x="109581" y="21908"/>
                    <a:pt x="109581" y="21908"/>
                    <a:pt x="108628" y="22860"/>
                  </a:cubicBezTo>
                  <a:cubicBezTo>
                    <a:pt x="108628" y="21908"/>
                    <a:pt x="108628" y="21908"/>
                    <a:pt x="108628" y="22860"/>
                  </a:cubicBezTo>
                  <a:close/>
                  <a:moveTo>
                    <a:pt x="109581" y="33338"/>
                  </a:moveTo>
                  <a:cubicBezTo>
                    <a:pt x="108628" y="33338"/>
                    <a:pt x="108628" y="33338"/>
                    <a:pt x="108628" y="34290"/>
                  </a:cubicBezTo>
                  <a:cubicBezTo>
                    <a:pt x="108628" y="35243"/>
                    <a:pt x="108628" y="35243"/>
                    <a:pt x="109581" y="35243"/>
                  </a:cubicBezTo>
                  <a:cubicBezTo>
                    <a:pt x="110533" y="35243"/>
                    <a:pt x="110533" y="34290"/>
                    <a:pt x="109581" y="33338"/>
                  </a:cubicBezTo>
                  <a:cubicBezTo>
                    <a:pt x="110533" y="33338"/>
                    <a:pt x="110533" y="33338"/>
                    <a:pt x="109581" y="33338"/>
                  </a:cubicBezTo>
                  <a:close/>
                  <a:moveTo>
                    <a:pt x="110533" y="167640"/>
                  </a:moveTo>
                  <a:cubicBezTo>
                    <a:pt x="110533" y="167640"/>
                    <a:pt x="110533" y="166688"/>
                    <a:pt x="110533" y="167640"/>
                  </a:cubicBezTo>
                  <a:cubicBezTo>
                    <a:pt x="108628" y="166688"/>
                    <a:pt x="108628" y="167640"/>
                    <a:pt x="108628" y="167640"/>
                  </a:cubicBezTo>
                  <a:cubicBezTo>
                    <a:pt x="109581" y="168593"/>
                    <a:pt x="109581" y="168593"/>
                    <a:pt x="110533" y="167640"/>
                  </a:cubicBezTo>
                  <a:cubicBezTo>
                    <a:pt x="110533" y="168593"/>
                    <a:pt x="110533" y="168593"/>
                    <a:pt x="110533"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7160"/>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4768"/>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2390"/>
                    <a:pt x="112438" y="73343"/>
                  </a:cubicBezTo>
                  <a:lnTo>
                    <a:pt x="112438" y="73343"/>
                  </a:lnTo>
                  <a:close/>
                  <a:moveTo>
                    <a:pt x="112438" y="105728"/>
                  </a:moveTo>
                  <a:cubicBezTo>
                    <a:pt x="112438" y="104775"/>
                    <a:pt x="112438" y="104775"/>
                    <a:pt x="111486" y="104775"/>
                  </a:cubicBezTo>
                  <a:lnTo>
                    <a:pt x="110533" y="105728"/>
                  </a:lnTo>
                  <a:cubicBezTo>
                    <a:pt x="111486" y="104775"/>
                    <a:pt x="111486" y="105728"/>
                    <a:pt x="112438" y="105728"/>
                  </a:cubicBezTo>
                  <a:cubicBezTo>
                    <a:pt x="111486" y="105728"/>
                    <a:pt x="112438" y="105728"/>
                    <a:pt x="112438" y="105728"/>
                  </a:cubicBezTo>
                  <a:close/>
                  <a:moveTo>
                    <a:pt x="112438" y="130493"/>
                  </a:moveTo>
                  <a:cubicBezTo>
                    <a:pt x="112438" y="129540"/>
                    <a:pt x="112438" y="129540"/>
                    <a:pt x="112438" y="130493"/>
                  </a:cubicBezTo>
                  <a:cubicBezTo>
                    <a:pt x="109581" y="131445"/>
                    <a:pt x="110533" y="132397"/>
                    <a:pt x="111486" y="133350"/>
                  </a:cubicBezTo>
                  <a:cubicBezTo>
                    <a:pt x="112438" y="132397"/>
                    <a:pt x="113391" y="131445"/>
                    <a:pt x="112438" y="130493"/>
                  </a:cubicBezTo>
                  <a:close/>
                  <a:moveTo>
                    <a:pt x="112438" y="100013"/>
                  </a:moveTo>
                  <a:cubicBezTo>
                    <a:pt x="112438" y="100013"/>
                    <a:pt x="112438" y="100013"/>
                    <a:pt x="112438" y="100013"/>
                  </a:cubicBezTo>
                  <a:cubicBezTo>
                    <a:pt x="111486" y="100013"/>
                    <a:pt x="111486" y="100013"/>
                    <a:pt x="112438" y="100013"/>
                  </a:cubicBezTo>
                  <a:cubicBezTo>
                    <a:pt x="111486"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2438" y="57150"/>
                    <a:pt x="113391" y="58103"/>
                    <a:pt x="115296" y="58103"/>
                  </a:cubicBezTo>
                  <a:close/>
                  <a:moveTo>
                    <a:pt x="112438" y="40958"/>
                  </a:moveTo>
                  <a:cubicBezTo>
                    <a:pt x="112438" y="40958"/>
                    <a:pt x="113391" y="40958"/>
                    <a:pt x="113391" y="40958"/>
                  </a:cubicBezTo>
                  <a:cubicBezTo>
                    <a:pt x="113391" y="40005"/>
                    <a:pt x="113391" y="40005"/>
                    <a:pt x="113391" y="40005"/>
                  </a:cubicBezTo>
                  <a:cubicBezTo>
                    <a:pt x="112438" y="39053"/>
                    <a:pt x="112438" y="39053"/>
                    <a:pt x="112438" y="40958"/>
                  </a:cubicBezTo>
                  <a:cubicBezTo>
                    <a:pt x="111486" y="40005"/>
                    <a:pt x="112438" y="40958"/>
                    <a:pt x="112438" y="40958"/>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3391" y="150495"/>
                    <a:pt x="113391" y="149543"/>
                  </a:cubicBezTo>
                  <a:cubicBezTo>
                    <a:pt x="114343" y="150495"/>
                    <a:pt x="114343" y="149543"/>
                    <a:pt x="114343" y="149543"/>
                  </a:cubicBezTo>
                  <a:cubicBezTo>
                    <a:pt x="114343" y="149543"/>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3"/>
                    <a:pt x="114343" y="164783"/>
                    <a:pt x="114343" y="164783"/>
                  </a:cubicBezTo>
                  <a:cubicBezTo>
                    <a:pt x="115296" y="163830"/>
                    <a:pt x="116248" y="163830"/>
                    <a:pt x="116248" y="161925"/>
                  </a:cubicBezTo>
                  <a:cubicBezTo>
                    <a:pt x="117201" y="161925"/>
                    <a:pt x="116248" y="161925"/>
                    <a:pt x="116248" y="161925"/>
                  </a:cubicBezTo>
                  <a:close/>
                  <a:moveTo>
                    <a:pt x="115296" y="90488"/>
                  </a:moveTo>
                  <a:cubicBezTo>
                    <a:pt x="116248" y="89535"/>
                    <a:pt x="117201" y="90488"/>
                    <a:pt x="117201" y="88583"/>
                  </a:cubicBezTo>
                  <a:cubicBezTo>
                    <a:pt x="117201" y="88583"/>
                    <a:pt x="117201" y="87630"/>
                    <a:pt x="116248" y="87630"/>
                  </a:cubicBezTo>
                  <a:cubicBezTo>
                    <a:pt x="116248" y="88583"/>
                    <a:pt x="115296" y="88583"/>
                    <a:pt x="115296" y="90488"/>
                  </a:cubicBezTo>
                  <a:cubicBezTo>
                    <a:pt x="114343" y="90488"/>
                    <a:pt x="115296" y="90488"/>
                    <a:pt x="115296" y="90488"/>
                  </a:cubicBezTo>
                  <a:close/>
                  <a:moveTo>
                    <a:pt x="116248" y="83820"/>
                  </a:moveTo>
                  <a:cubicBezTo>
                    <a:pt x="117201" y="83820"/>
                    <a:pt x="117201" y="83820"/>
                    <a:pt x="116248" y="83820"/>
                  </a:cubicBezTo>
                  <a:cubicBezTo>
                    <a:pt x="117201" y="82868"/>
                    <a:pt x="117201" y="82868"/>
                    <a:pt x="116248" y="82868"/>
                  </a:cubicBezTo>
                  <a:cubicBezTo>
                    <a:pt x="117201" y="82868"/>
                    <a:pt x="116248" y="82868"/>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6685"/>
                  </a:moveTo>
                  <a:cubicBezTo>
                    <a:pt x="118153" y="146685"/>
                    <a:pt x="117201" y="147638"/>
                    <a:pt x="117201" y="148590"/>
                  </a:cubicBezTo>
                  <a:cubicBezTo>
                    <a:pt x="117201" y="149543"/>
                    <a:pt x="117201" y="150495"/>
                    <a:pt x="118153" y="150495"/>
                  </a:cubicBezTo>
                  <a:cubicBezTo>
                    <a:pt x="119106" y="150495"/>
                    <a:pt x="119106" y="149543"/>
                    <a:pt x="119106" y="149543"/>
                  </a:cubicBezTo>
                  <a:cubicBezTo>
                    <a:pt x="121011" y="147638"/>
                    <a:pt x="120058" y="146685"/>
                    <a:pt x="119106" y="146685"/>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1011" y="51435"/>
                    <a:pt x="120058" y="51435"/>
                    <a:pt x="120058" y="52388"/>
                  </a:cubicBezTo>
                  <a:cubicBezTo>
                    <a:pt x="120058" y="53340"/>
                    <a:pt x="121011" y="53340"/>
                    <a:pt x="121963" y="52388"/>
                  </a:cubicBezTo>
                  <a:cubicBezTo>
                    <a:pt x="121963" y="53340"/>
                    <a:pt x="121963" y="53340"/>
                    <a:pt x="121963"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5" name="Freeform 504">
              <a:extLst>
                <a:ext uri="{FF2B5EF4-FFF2-40B4-BE49-F238E27FC236}">
                  <a16:creationId xmlns:a16="http://schemas.microsoft.com/office/drawing/2014/main" id="{5653BE5C-113B-3B4B-7D50-17BE7FAB95F2}"/>
                </a:ext>
              </a:extLst>
            </p:cNvPr>
            <p:cNvSpPr/>
            <p:nvPr/>
          </p:nvSpPr>
          <p:spPr>
            <a:xfrm>
              <a:off x="14119852" y="2918808"/>
              <a:ext cx="85853" cy="240088"/>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2865 w 94297"/>
                <a:gd name="connsiteY49" fmla="*/ 234229 h 263756"/>
                <a:gd name="connsiteX50" fmla="*/ 60960 w 94297"/>
                <a:gd name="connsiteY50" fmla="*/ 235182 h 263756"/>
                <a:gd name="connsiteX51" fmla="*/ 59055 w 94297"/>
                <a:gd name="connsiteY51" fmla="*/ 236134 h 263756"/>
                <a:gd name="connsiteX52" fmla="*/ 60008 w 94297"/>
                <a:gd name="connsiteY52" fmla="*/ 234229 h 263756"/>
                <a:gd name="connsiteX53" fmla="*/ 59055 w 94297"/>
                <a:gd name="connsiteY53" fmla="*/ 231372 h 263756"/>
                <a:gd name="connsiteX54" fmla="*/ 57150 w 94297"/>
                <a:gd name="connsiteY54" fmla="*/ 230419 h 263756"/>
                <a:gd name="connsiteX55" fmla="*/ 55245 w 94297"/>
                <a:gd name="connsiteY55" fmla="*/ 226609 h 263756"/>
                <a:gd name="connsiteX56" fmla="*/ 58103 w 94297"/>
                <a:gd name="connsiteY56" fmla="*/ 228514 h 263756"/>
                <a:gd name="connsiteX57" fmla="*/ 60960 w 94297"/>
                <a:gd name="connsiteY57" fmla="*/ 227562 h 263756"/>
                <a:gd name="connsiteX58" fmla="*/ 59055 w 94297"/>
                <a:gd name="connsiteY58" fmla="*/ 225657 h 263756"/>
                <a:gd name="connsiteX59" fmla="*/ 57150 w 94297"/>
                <a:gd name="connsiteY59" fmla="*/ 220894 h 263756"/>
                <a:gd name="connsiteX60" fmla="*/ 60960 w 94297"/>
                <a:gd name="connsiteY60" fmla="*/ 222799 h 263756"/>
                <a:gd name="connsiteX61" fmla="*/ 60960 w 94297"/>
                <a:gd name="connsiteY61" fmla="*/ 223752 h 263756"/>
                <a:gd name="connsiteX62" fmla="*/ 62865 w 94297"/>
                <a:gd name="connsiteY62" fmla="*/ 224704 h 263756"/>
                <a:gd name="connsiteX63" fmla="*/ 62865 w 94297"/>
                <a:gd name="connsiteY63" fmla="*/ 223752 h 263756"/>
                <a:gd name="connsiteX64" fmla="*/ 60960 w 94297"/>
                <a:gd name="connsiteY64" fmla="*/ 222799 h 263756"/>
                <a:gd name="connsiteX65" fmla="*/ 60008 w 94297"/>
                <a:gd name="connsiteY65" fmla="*/ 222799 h 263756"/>
                <a:gd name="connsiteX66" fmla="*/ 59055 w 94297"/>
                <a:gd name="connsiteY66" fmla="*/ 217084 h 263756"/>
                <a:gd name="connsiteX67" fmla="*/ 57150 w 94297"/>
                <a:gd name="connsiteY67" fmla="*/ 215179 h 263756"/>
                <a:gd name="connsiteX68" fmla="*/ 57150 w 94297"/>
                <a:gd name="connsiteY68" fmla="*/ 213274 h 263756"/>
                <a:gd name="connsiteX69" fmla="*/ 53340 w 94297"/>
                <a:gd name="connsiteY69" fmla="*/ 213274 h 263756"/>
                <a:gd name="connsiteX70" fmla="*/ 53340 w 94297"/>
                <a:gd name="connsiteY70" fmla="*/ 215179 h 263756"/>
                <a:gd name="connsiteX71" fmla="*/ 50483 w 94297"/>
                <a:gd name="connsiteY71" fmla="*/ 212322 h 263756"/>
                <a:gd name="connsiteX72" fmla="*/ 48578 w 94297"/>
                <a:gd name="connsiteY72" fmla="*/ 208512 h 263756"/>
                <a:gd name="connsiteX73" fmla="*/ 51435 w 94297"/>
                <a:gd name="connsiteY73" fmla="*/ 207559 h 263756"/>
                <a:gd name="connsiteX74" fmla="*/ 57150 w 94297"/>
                <a:gd name="connsiteY74" fmla="*/ 204702 h 263756"/>
                <a:gd name="connsiteX75" fmla="*/ 59055 w 94297"/>
                <a:gd name="connsiteY75" fmla="*/ 203749 h 263756"/>
                <a:gd name="connsiteX76" fmla="*/ 57150 w 94297"/>
                <a:gd name="connsiteY76" fmla="*/ 203749 h 263756"/>
                <a:gd name="connsiteX77" fmla="*/ 56198 w 94297"/>
                <a:gd name="connsiteY77" fmla="*/ 202797 h 263756"/>
                <a:gd name="connsiteX78" fmla="*/ 57150 w 94297"/>
                <a:gd name="connsiteY78" fmla="*/ 198987 h 263756"/>
                <a:gd name="connsiteX79" fmla="*/ 56198 w 94297"/>
                <a:gd name="connsiteY79" fmla="*/ 198987 h 263756"/>
                <a:gd name="connsiteX80" fmla="*/ 56198 w 94297"/>
                <a:gd name="connsiteY80" fmla="*/ 202797 h 263756"/>
                <a:gd name="connsiteX81" fmla="*/ 50483 w 94297"/>
                <a:gd name="connsiteY81" fmla="*/ 199939 h 263756"/>
                <a:gd name="connsiteX82" fmla="*/ 48578 w 94297"/>
                <a:gd name="connsiteY82" fmla="*/ 198034 h 263756"/>
                <a:gd name="connsiteX83" fmla="*/ 45720 w 94297"/>
                <a:gd name="connsiteY83" fmla="*/ 195177 h 263756"/>
                <a:gd name="connsiteX84" fmla="*/ 48578 w 94297"/>
                <a:gd name="connsiteY84" fmla="*/ 195177 h 263756"/>
                <a:gd name="connsiteX85" fmla="*/ 48578 w 94297"/>
                <a:gd name="connsiteY85" fmla="*/ 193272 h 263756"/>
                <a:gd name="connsiteX86" fmla="*/ 47625 w 94297"/>
                <a:gd name="connsiteY86" fmla="*/ 190414 h 263756"/>
                <a:gd name="connsiteX87" fmla="*/ 50483 w 94297"/>
                <a:gd name="connsiteY87" fmla="*/ 189462 h 263756"/>
                <a:gd name="connsiteX88" fmla="*/ 54293 w 94297"/>
                <a:gd name="connsiteY88" fmla="*/ 188509 h 263756"/>
                <a:gd name="connsiteX89" fmla="*/ 50483 w 94297"/>
                <a:gd name="connsiteY89" fmla="*/ 187557 h 263756"/>
                <a:gd name="connsiteX90" fmla="*/ 49530 w 94297"/>
                <a:gd name="connsiteY90" fmla="*/ 185652 h 263756"/>
                <a:gd name="connsiteX91" fmla="*/ 51435 w 94297"/>
                <a:gd name="connsiteY91" fmla="*/ 184699 h 263756"/>
                <a:gd name="connsiteX92" fmla="*/ 53340 w 94297"/>
                <a:gd name="connsiteY92" fmla="*/ 183747 h 263756"/>
                <a:gd name="connsiteX93" fmla="*/ 53340 w 94297"/>
                <a:gd name="connsiteY93" fmla="*/ 180889 h 263756"/>
                <a:gd name="connsiteX94" fmla="*/ 56198 w 94297"/>
                <a:gd name="connsiteY94" fmla="*/ 180889 h 263756"/>
                <a:gd name="connsiteX95" fmla="*/ 57150 w 94297"/>
                <a:gd name="connsiteY95" fmla="*/ 179937 h 263756"/>
                <a:gd name="connsiteX96" fmla="*/ 52388 w 94297"/>
                <a:gd name="connsiteY96" fmla="*/ 178032 h 263756"/>
                <a:gd name="connsiteX97" fmla="*/ 44768 w 94297"/>
                <a:gd name="connsiteY97" fmla="*/ 180889 h 263756"/>
                <a:gd name="connsiteX98" fmla="*/ 47625 w 94297"/>
                <a:gd name="connsiteY98" fmla="*/ 177079 h 263756"/>
                <a:gd name="connsiteX99" fmla="*/ 47625 w 94297"/>
                <a:gd name="connsiteY99" fmla="*/ 175174 h 263756"/>
                <a:gd name="connsiteX100" fmla="*/ 42863 w 94297"/>
                <a:gd name="connsiteY100" fmla="*/ 175174 h 263756"/>
                <a:gd name="connsiteX101" fmla="*/ 41910 w 94297"/>
                <a:gd name="connsiteY101" fmla="*/ 176127 h 263756"/>
                <a:gd name="connsiteX102" fmla="*/ 45720 w 94297"/>
                <a:gd name="connsiteY102" fmla="*/ 180889 h 263756"/>
                <a:gd name="connsiteX103" fmla="*/ 44768 w 94297"/>
                <a:gd name="connsiteY103" fmla="*/ 183747 h 263756"/>
                <a:gd name="connsiteX104" fmla="*/ 43815 w 94297"/>
                <a:gd name="connsiteY104" fmla="*/ 182794 h 263756"/>
                <a:gd name="connsiteX105" fmla="*/ 42863 w 94297"/>
                <a:gd name="connsiteY105" fmla="*/ 183747 h 263756"/>
                <a:gd name="connsiteX106" fmla="*/ 38100 w 94297"/>
                <a:gd name="connsiteY106" fmla="*/ 193272 h 263756"/>
                <a:gd name="connsiteX107" fmla="*/ 35243 w 94297"/>
                <a:gd name="connsiteY107" fmla="*/ 195177 h 263756"/>
                <a:gd name="connsiteX108" fmla="*/ 32385 w 94297"/>
                <a:gd name="connsiteY108" fmla="*/ 192319 h 263756"/>
                <a:gd name="connsiteX109" fmla="*/ 32385 w 94297"/>
                <a:gd name="connsiteY109" fmla="*/ 190414 h 263756"/>
                <a:gd name="connsiteX110" fmla="*/ 33338 w 94297"/>
                <a:gd name="connsiteY110" fmla="*/ 189462 h 263756"/>
                <a:gd name="connsiteX111" fmla="*/ 33338 w 94297"/>
                <a:gd name="connsiteY111" fmla="*/ 189462 h 263756"/>
                <a:gd name="connsiteX112" fmla="*/ 32385 w 94297"/>
                <a:gd name="connsiteY112" fmla="*/ 190414 h 263756"/>
                <a:gd name="connsiteX113" fmla="*/ 31433 w 94297"/>
                <a:gd name="connsiteY113" fmla="*/ 190414 h 263756"/>
                <a:gd name="connsiteX114" fmla="*/ 29528 w 94297"/>
                <a:gd name="connsiteY114" fmla="*/ 191367 h 263756"/>
                <a:gd name="connsiteX115" fmla="*/ 31433 w 94297"/>
                <a:gd name="connsiteY115" fmla="*/ 192319 h 263756"/>
                <a:gd name="connsiteX116" fmla="*/ 32385 w 94297"/>
                <a:gd name="connsiteY116" fmla="*/ 192319 h 263756"/>
                <a:gd name="connsiteX117" fmla="*/ 35243 w 94297"/>
                <a:gd name="connsiteY117" fmla="*/ 195177 h 263756"/>
                <a:gd name="connsiteX118" fmla="*/ 34290 w 94297"/>
                <a:gd name="connsiteY118" fmla="*/ 203749 h 263756"/>
                <a:gd name="connsiteX119" fmla="*/ 35243 w 94297"/>
                <a:gd name="connsiteY119" fmla="*/ 206607 h 263756"/>
                <a:gd name="connsiteX120" fmla="*/ 34290 w 94297"/>
                <a:gd name="connsiteY120" fmla="*/ 208512 h 263756"/>
                <a:gd name="connsiteX121" fmla="*/ 34290 w 94297"/>
                <a:gd name="connsiteY121" fmla="*/ 209464 h 263756"/>
                <a:gd name="connsiteX122" fmla="*/ 40958 w 94297"/>
                <a:gd name="connsiteY122" fmla="*/ 207559 h 263756"/>
                <a:gd name="connsiteX123" fmla="*/ 44768 w 94297"/>
                <a:gd name="connsiteY123" fmla="*/ 209464 h 263756"/>
                <a:gd name="connsiteX124" fmla="*/ 34290 w 94297"/>
                <a:gd name="connsiteY124" fmla="*/ 213274 h 263756"/>
                <a:gd name="connsiteX125" fmla="*/ 32385 w 94297"/>
                <a:gd name="connsiteY125" fmla="*/ 214227 h 263756"/>
                <a:gd name="connsiteX126" fmla="*/ 34290 w 94297"/>
                <a:gd name="connsiteY126" fmla="*/ 215179 h 263756"/>
                <a:gd name="connsiteX127" fmla="*/ 39053 w 94297"/>
                <a:gd name="connsiteY127" fmla="*/ 214227 h 263756"/>
                <a:gd name="connsiteX128" fmla="*/ 40005 w 94297"/>
                <a:gd name="connsiteY128" fmla="*/ 214227 h 263756"/>
                <a:gd name="connsiteX129" fmla="*/ 39053 w 94297"/>
                <a:gd name="connsiteY129" fmla="*/ 215179 h 263756"/>
                <a:gd name="connsiteX130" fmla="*/ 38100 w 94297"/>
                <a:gd name="connsiteY130" fmla="*/ 217084 h 263756"/>
                <a:gd name="connsiteX131" fmla="*/ 40958 w 94297"/>
                <a:gd name="connsiteY131" fmla="*/ 219942 h 263756"/>
                <a:gd name="connsiteX132" fmla="*/ 42863 w 94297"/>
                <a:gd name="connsiteY132" fmla="*/ 223752 h 263756"/>
                <a:gd name="connsiteX133" fmla="*/ 44768 w 94297"/>
                <a:gd name="connsiteY133" fmla="*/ 226609 h 263756"/>
                <a:gd name="connsiteX134" fmla="*/ 46673 w 94297"/>
                <a:gd name="connsiteY134" fmla="*/ 231372 h 263756"/>
                <a:gd name="connsiteX135" fmla="*/ 45720 w 94297"/>
                <a:gd name="connsiteY135" fmla="*/ 232324 h 263756"/>
                <a:gd name="connsiteX136" fmla="*/ 42863 w 94297"/>
                <a:gd name="connsiteY136" fmla="*/ 228514 h 263756"/>
                <a:gd name="connsiteX137" fmla="*/ 40005 w 94297"/>
                <a:gd name="connsiteY137" fmla="*/ 226609 h 263756"/>
                <a:gd name="connsiteX138" fmla="*/ 37148 w 94297"/>
                <a:gd name="connsiteY138" fmla="*/ 227562 h 263756"/>
                <a:gd name="connsiteX139" fmla="*/ 36195 w 94297"/>
                <a:gd name="connsiteY139" fmla="*/ 230419 h 263756"/>
                <a:gd name="connsiteX140" fmla="*/ 39053 w 94297"/>
                <a:gd name="connsiteY140" fmla="*/ 233277 h 263756"/>
                <a:gd name="connsiteX141" fmla="*/ 41910 w 94297"/>
                <a:gd name="connsiteY141" fmla="*/ 238039 h 263756"/>
                <a:gd name="connsiteX142" fmla="*/ 40958 w 94297"/>
                <a:gd name="connsiteY142" fmla="*/ 238992 h 263756"/>
                <a:gd name="connsiteX143" fmla="*/ 39053 w 94297"/>
                <a:gd name="connsiteY143" fmla="*/ 235182 h 263756"/>
                <a:gd name="connsiteX144" fmla="*/ 39053 w 94297"/>
                <a:gd name="connsiteY144" fmla="*/ 235182 h 263756"/>
                <a:gd name="connsiteX145" fmla="*/ 37148 w 94297"/>
                <a:gd name="connsiteY145" fmla="*/ 234229 h 263756"/>
                <a:gd name="connsiteX146" fmla="*/ 37148 w 94297"/>
                <a:gd name="connsiteY146" fmla="*/ 236134 h 263756"/>
                <a:gd name="connsiteX147" fmla="*/ 39053 w 94297"/>
                <a:gd name="connsiteY147" fmla="*/ 240897 h 263756"/>
                <a:gd name="connsiteX148" fmla="*/ 34290 w 94297"/>
                <a:gd name="connsiteY148" fmla="*/ 240897 h 263756"/>
                <a:gd name="connsiteX149" fmla="*/ 35243 w 94297"/>
                <a:gd name="connsiteY149" fmla="*/ 245659 h 263756"/>
                <a:gd name="connsiteX150" fmla="*/ 36195 w 94297"/>
                <a:gd name="connsiteY150" fmla="*/ 249469 h 263756"/>
                <a:gd name="connsiteX151" fmla="*/ 40958 w 94297"/>
                <a:gd name="connsiteY151" fmla="*/ 252327 h 263756"/>
                <a:gd name="connsiteX152" fmla="*/ 41910 w 94297"/>
                <a:gd name="connsiteY152" fmla="*/ 248517 h 263756"/>
                <a:gd name="connsiteX153" fmla="*/ 43815 w 94297"/>
                <a:gd name="connsiteY153" fmla="*/ 252327 h 263756"/>
                <a:gd name="connsiteX154" fmla="*/ 44768 w 94297"/>
                <a:gd name="connsiteY154" fmla="*/ 254232 h 263756"/>
                <a:gd name="connsiteX155" fmla="*/ 46673 w 94297"/>
                <a:gd name="connsiteY155" fmla="*/ 253279 h 263756"/>
                <a:gd name="connsiteX156" fmla="*/ 47625 w 94297"/>
                <a:gd name="connsiteY156" fmla="*/ 251374 h 263756"/>
                <a:gd name="connsiteX157" fmla="*/ 48578 w 94297"/>
                <a:gd name="connsiteY157" fmla="*/ 251374 h 263756"/>
                <a:gd name="connsiteX158" fmla="*/ 47625 w 94297"/>
                <a:gd name="connsiteY158" fmla="*/ 255184 h 263756"/>
                <a:gd name="connsiteX159" fmla="*/ 48578 w 94297"/>
                <a:gd name="connsiteY159" fmla="*/ 255184 h 263756"/>
                <a:gd name="connsiteX160" fmla="*/ 48578 w 94297"/>
                <a:gd name="connsiteY160" fmla="*/ 251374 h 263756"/>
                <a:gd name="connsiteX161" fmla="*/ 54293 w 94297"/>
                <a:gd name="connsiteY161" fmla="*/ 247564 h 263756"/>
                <a:gd name="connsiteX162" fmla="*/ 57150 w 94297"/>
                <a:gd name="connsiteY162" fmla="*/ 246612 h 263756"/>
                <a:gd name="connsiteX163" fmla="*/ 60960 w 94297"/>
                <a:gd name="connsiteY163" fmla="*/ 245659 h 263756"/>
                <a:gd name="connsiteX164" fmla="*/ 57150 w 94297"/>
                <a:gd name="connsiteY164" fmla="*/ 243754 h 263756"/>
                <a:gd name="connsiteX165" fmla="*/ 54293 w 94297"/>
                <a:gd name="connsiteY165" fmla="*/ 244707 h 263756"/>
                <a:gd name="connsiteX166" fmla="*/ 52388 w 94297"/>
                <a:gd name="connsiteY166" fmla="*/ 243754 h 263756"/>
                <a:gd name="connsiteX167" fmla="*/ 53340 w 94297"/>
                <a:gd name="connsiteY167" fmla="*/ 241849 h 263756"/>
                <a:gd name="connsiteX168" fmla="*/ 57150 w 94297"/>
                <a:gd name="connsiteY168" fmla="*/ 239944 h 263756"/>
                <a:gd name="connsiteX169" fmla="*/ 60960 w 94297"/>
                <a:gd name="connsiteY169" fmla="*/ 236134 h 263756"/>
                <a:gd name="connsiteX170" fmla="*/ 62865 w 94297"/>
                <a:gd name="connsiteY170" fmla="*/ 235182 h 263756"/>
                <a:gd name="connsiteX171" fmla="*/ 62865 w 94297"/>
                <a:gd name="connsiteY171" fmla="*/ 234229 h 263756"/>
                <a:gd name="connsiteX172" fmla="*/ 30480 w 94297"/>
                <a:gd name="connsiteY172" fmla="*/ 79924 h 263756"/>
                <a:gd name="connsiteX173" fmla="*/ 30480 w 94297"/>
                <a:gd name="connsiteY173" fmla="*/ 79924 h 263756"/>
                <a:gd name="connsiteX174" fmla="*/ 30480 w 94297"/>
                <a:gd name="connsiteY174" fmla="*/ 79924 h 263756"/>
                <a:gd name="connsiteX175" fmla="*/ 30480 w 94297"/>
                <a:gd name="connsiteY175" fmla="*/ 79924 h 263756"/>
                <a:gd name="connsiteX176" fmla="*/ 30480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3338 w 94297"/>
                <a:gd name="connsiteY196" fmla="*/ 72304 h 263756"/>
                <a:gd name="connsiteX197" fmla="*/ 34290 w 94297"/>
                <a:gd name="connsiteY197" fmla="*/ 73257 h 263756"/>
                <a:gd name="connsiteX198" fmla="*/ 35243 w 94297"/>
                <a:gd name="connsiteY198" fmla="*/ 72304 h 263756"/>
                <a:gd name="connsiteX199" fmla="*/ 33338 w 94297"/>
                <a:gd name="connsiteY199" fmla="*/ 72304 h 263756"/>
                <a:gd name="connsiteX200" fmla="*/ 33338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4704 h 263756"/>
                <a:gd name="connsiteX207" fmla="*/ 36195 w 94297"/>
                <a:gd name="connsiteY207" fmla="*/ 224704 h 263756"/>
                <a:gd name="connsiteX208" fmla="*/ 33338 w 94297"/>
                <a:gd name="connsiteY208" fmla="*/ 224704 h 263756"/>
                <a:gd name="connsiteX209" fmla="*/ 34290 w 94297"/>
                <a:gd name="connsiteY209" fmla="*/ 225657 h 263756"/>
                <a:gd name="connsiteX210" fmla="*/ 36195 w 94297"/>
                <a:gd name="connsiteY210" fmla="*/ 224704 h 263756"/>
                <a:gd name="connsiteX211" fmla="*/ 34290 w 94297"/>
                <a:gd name="connsiteY211" fmla="*/ 44682 h 263756"/>
                <a:gd name="connsiteX212" fmla="*/ 34290 w 94297"/>
                <a:gd name="connsiteY212" fmla="*/ 44682 h 263756"/>
                <a:gd name="connsiteX213" fmla="*/ 35243 w 94297"/>
                <a:gd name="connsiteY213" fmla="*/ 44682 h 263756"/>
                <a:gd name="connsiteX214" fmla="*/ 34290 w 94297"/>
                <a:gd name="connsiteY214" fmla="*/ 44682 h 263756"/>
                <a:gd name="connsiteX215" fmla="*/ 34290 w 94297"/>
                <a:gd name="connsiteY215" fmla="*/ 44682 h 263756"/>
                <a:gd name="connsiteX216" fmla="*/ 35243 w 94297"/>
                <a:gd name="connsiteY216" fmla="*/ 94212 h 263756"/>
                <a:gd name="connsiteX217" fmla="*/ 35243 w 94297"/>
                <a:gd name="connsiteY217" fmla="*/ 94212 h 263756"/>
                <a:gd name="connsiteX218" fmla="*/ 35243 w 94297"/>
                <a:gd name="connsiteY218" fmla="*/ 94212 h 263756"/>
                <a:gd name="connsiteX219" fmla="*/ 35243 w 94297"/>
                <a:gd name="connsiteY219" fmla="*/ 94212 h 263756"/>
                <a:gd name="connsiteX220" fmla="*/ 35243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6195 w 94297"/>
                <a:gd name="connsiteY230" fmla="*/ 88497 h 263756"/>
                <a:gd name="connsiteX231" fmla="*/ 35243 w 94297"/>
                <a:gd name="connsiteY231" fmla="*/ 87544 h 263756"/>
                <a:gd name="connsiteX232" fmla="*/ 36195 w 94297"/>
                <a:gd name="connsiteY232" fmla="*/ 88497 h 263756"/>
                <a:gd name="connsiteX233" fmla="*/ 36195 w 94297"/>
                <a:gd name="connsiteY233" fmla="*/ 88497 h 263756"/>
                <a:gd name="connsiteX234" fmla="*/ 36195 w 94297"/>
                <a:gd name="connsiteY234" fmla="*/ 88497 h 263756"/>
                <a:gd name="connsiteX235" fmla="*/ 36195 w 94297"/>
                <a:gd name="connsiteY235" fmla="*/ 57064 h 263756"/>
                <a:gd name="connsiteX236" fmla="*/ 36195 w 94297"/>
                <a:gd name="connsiteY236" fmla="*/ 57064 h 263756"/>
                <a:gd name="connsiteX237" fmla="*/ 36195 w 94297"/>
                <a:gd name="connsiteY237" fmla="*/ 58969 h 263756"/>
                <a:gd name="connsiteX238" fmla="*/ 36195 w 94297"/>
                <a:gd name="connsiteY238" fmla="*/ 57064 h 263756"/>
                <a:gd name="connsiteX239" fmla="*/ 36195 w 94297"/>
                <a:gd name="connsiteY239" fmla="*/ 57064 h 263756"/>
                <a:gd name="connsiteX240" fmla="*/ 35243 w 94297"/>
                <a:gd name="connsiteY240" fmla="*/ 232324 h 263756"/>
                <a:gd name="connsiteX241" fmla="*/ 35243 w 94297"/>
                <a:gd name="connsiteY241" fmla="*/ 232324 h 263756"/>
                <a:gd name="connsiteX242" fmla="*/ 35243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7148 w 94297"/>
                <a:gd name="connsiteY256" fmla="*/ 205654 h 263756"/>
                <a:gd name="connsiteX257" fmla="*/ 36195 w 94297"/>
                <a:gd name="connsiteY257" fmla="*/ 206607 h 263756"/>
                <a:gd name="connsiteX258" fmla="*/ 37148 w 94297"/>
                <a:gd name="connsiteY258" fmla="*/ 205654 h 263756"/>
                <a:gd name="connsiteX259" fmla="*/ 38100 w 94297"/>
                <a:gd name="connsiteY259" fmla="*/ 204702 h 263756"/>
                <a:gd name="connsiteX260" fmla="*/ 37148 w 94297"/>
                <a:gd name="connsiteY260" fmla="*/ 205654 h 263756"/>
                <a:gd name="connsiteX261" fmla="*/ 36195 w 94297"/>
                <a:gd name="connsiteY261" fmla="*/ 157077 h 263756"/>
                <a:gd name="connsiteX262" fmla="*/ 36195 w 94297"/>
                <a:gd name="connsiteY262" fmla="*/ 157077 h 263756"/>
                <a:gd name="connsiteX263" fmla="*/ 36195 w 94297"/>
                <a:gd name="connsiteY263" fmla="*/ 157077 h 263756"/>
                <a:gd name="connsiteX264" fmla="*/ 36195 w 94297"/>
                <a:gd name="connsiteY264" fmla="*/ 157077 h 263756"/>
                <a:gd name="connsiteX265" fmla="*/ 36195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6195 w 94297"/>
                <a:gd name="connsiteY281" fmla="*/ 39919 h 263756"/>
                <a:gd name="connsiteX282" fmla="*/ 36195 w 94297"/>
                <a:gd name="connsiteY282" fmla="*/ 39919 h 263756"/>
                <a:gd name="connsiteX283" fmla="*/ 36195 w 94297"/>
                <a:gd name="connsiteY283" fmla="*/ 39919 h 263756"/>
                <a:gd name="connsiteX284" fmla="*/ 36195 w 94297"/>
                <a:gd name="connsiteY284" fmla="*/ 39919 h 263756"/>
                <a:gd name="connsiteX285" fmla="*/ 36195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7148 w 94297"/>
                <a:gd name="connsiteY294" fmla="*/ 94212 h 263756"/>
                <a:gd name="connsiteX295" fmla="*/ 37148 w 94297"/>
                <a:gd name="connsiteY295" fmla="*/ 94212 h 263756"/>
                <a:gd name="connsiteX296" fmla="*/ 39053 w 94297"/>
                <a:gd name="connsiteY296" fmla="*/ 93259 h 263756"/>
                <a:gd name="connsiteX297" fmla="*/ 38100 w 94297"/>
                <a:gd name="connsiteY297" fmla="*/ 92307 h 263756"/>
                <a:gd name="connsiteX298" fmla="*/ 37148 w 94297"/>
                <a:gd name="connsiteY298" fmla="*/ 94212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8100 w 94297"/>
                <a:gd name="connsiteY306" fmla="*/ 178032 h 263756"/>
                <a:gd name="connsiteX307" fmla="*/ 37148 w 94297"/>
                <a:gd name="connsiteY307" fmla="*/ 178984 h 263756"/>
                <a:gd name="connsiteX308" fmla="*/ 38100 w 94297"/>
                <a:gd name="connsiteY308" fmla="*/ 180889 h 263756"/>
                <a:gd name="connsiteX309" fmla="*/ 39053 w 94297"/>
                <a:gd name="connsiteY309" fmla="*/ 178984 h 263756"/>
                <a:gd name="connsiteX310" fmla="*/ 38100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9053 w 94297"/>
                <a:gd name="connsiteY318" fmla="*/ 73257 h 263756"/>
                <a:gd name="connsiteX319" fmla="*/ 40005 w 94297"/>
                <a:gd name="connsiteY319" fmla="*/ 71352 h 263756"/>
                <a:gd name="connsiteX320" fmla="*/ 39053 w 94297"/>
                <a:gd name="connsiteY320" fmla="*/ 70399 h 263756"/>
                <a:gd name="connsiteX321" fmla="*/ 38100 w 94297"/>
                <a:gd name="connsiteY321" fmla="*/ 72304 h 263756"/>
                <a:gd name="connsiteX322" fmla="*/ 39053 w 94297"/>
                <a:gd name="connsiteY322" fmla="*/ 73257 h 263756"/>
                <a:gd name="connsiteX323" fmla="*/ 39053 w 94297"/>
                <a:gd name="connsiteY323" fmla="*/ 162792 h 263756"/>
                <a:gd name="connsiteX324" fmla="*/ 39053 w 94297"/>
                <a:gd name="connsiteY324" fmla="*/ 162792 h 263756"/>
                <a:gd name="connsiteX325" fmla="*/ 39053 w 94297"/>
                <a:gd name="connsiteY325" fmla="*/ 161839 h 263756"/>
                <a:gd name="connsiteX326" fmla="*/ 39053 w 94297"/>
                <a:gd name="connsiteY326" fmla="*/ 162792 h 263756"/>
                <a:gd name="connsiteX327" fmla="*/ 39053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9053 w 94297"/>
                <a:gd name="connsiteY343" fmla="*/ 80877 h 263756"/>
                <a:gd name="connsiteX344" fmla="*/ 39053 w 94297"/>
                <a:gd name="connsiteY344" fmla="*/ 80877 h 263756"/>
                <a:gd name="connsiteX345" fmla="*/ 39053 w 94297"/>
                <a:gd name="connsiteY345" fmla="*/ 80877 h 263756"/>
                <a:gd name="connsiteX346" fmla="*/ 39053 w 94297"/>
                <a:gd name="connsiteY346" fmla="*/ 80877 h 263756"/>
                <a:gd name="connsiteX347" fmla="*/ 39053 w 94297"/>
                <a:gd name="connsiteY347" fmla="*/ 80877 h 263756"/>
                <a:gd name="connsiteX348" fmla="*/ 39053 w 94297"/>
                <a:gd name="connsiteY348" fmla="*/ 132312 h 263756"/>
                <a:gd name="connsiteX349" fmla="*/ 39053 w 94297"/>
                <a:gd name="connsiteY349" fmla="*/ 132312 h 263756"/>
                <a:gd name="connsiteX350" fmla="*/ 39053 w 94297"/>
                <a:gd name="connsiteY350" fmla="*/ 132312 h 263756"/>
                <a:gd name="connsiteX351" fmla="*/ 39053 w 94297"/>
                <a:gd name="connsiteY351" fmla="*/ 132312 h 263756"/>
                <a:gd name="connsiteX352" fmla="*/ 39053 w 94297"/>
                <a:gd name="connsiteY352" fmla="*/ 132312 h 263756"/>
                <a:gd name="connsiteX353" fmla="*/ 40005 w 94297"/>
                <a:gd name="connsiteY353" fmla="*/ 107547 h 263756"/>
                <a:gd name="connsiteX354" fmla="*/ 40005 w 94297"/>
                <a:gd name="connsiteY354" fmla="*/ 109452 h 263756"/>
                <a:gd name="connsiteX355" fmla="*/ 40958 w 94297"/>
                <a:gd name="connsiteY355" fmla="*/ 109452 h 263756"/>
                <a:gd name="connsiteX356" fmla="*/ 40005 w 94297"/>
                <a:gd name="connsiteY356" fmla="*/ 107547 h 263756"/>
                <a:gd name="connsiteX357" fmla="*/ 40005 w 94297"/>
                <a:gd name="connsiteY357" fmla="*/ 117072 h 263756"/>
                <a:gd name="connsiteX358" fmla="*/ 40005 w 94297"/>
                <a:gd name="connsiteY358" fmla="*/ 117072 h 263756"/>
                <a:gd name="connsiteX359" fmla="*/ 40005 w 94297"/>
                <a:gd name="connsiteY359" fmla="*/ 117072 h 263756"/>
                <a:gd name="connsiteX360" fmla="*/ 40005 w 94297"/>
                <a:gd name="connsiteY360" fmla="*/ 117072 h 263756"/>
                <a:gd name="connsiteX361" fmla="*/ 40005 w 94297"/>
                <a:gd name="connsiteY361" fmla="*/ 117072 h 263756"/>
                <a:gd name="connsiteX362" fmla="*/ 40005 w 94297"/>
                <a:gd name="connsiteY362" fmla="*/ 88497 h 263756"/>
                <a:gd name="connsiteX363" fmla="*/ 41910 w 94297"/>
                <a:gd name="connsiteY363" fmla="*/ 89449 h 263756"/>
                <a:gd name="connsiteX364" fmla="*/ 44768 w 94297"/>
                <a:gd name="connsiteY364" fmla="*/ 88497 h 263756"/>
                <a:gd name="connsiteX365" fmla="*/ 45720 w 94297"/>
                <a:gd name="connsiteY365" fmla="*/ 86592 h 263756"/>
                <a:gd name="connsiteX366" fmla="*/ 43815 w 94297"/>
                <a:gd name="connsiteY366" fmla="*/ 86592 h 263756"/>
                <a:gd name="connsiteX367" fmla="*/ 40958 w 94297"/>
                <a:gd name="connsiteY367" fmla="*/ 87544 h 263756"/>
                <a:gd name="connsiteX368" fmla="*/ 40005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958 w 94297"/>
                <a:gd name="connsiteY387" fmla="*/ 53254 h 263756"/>
                <a:gd name="connsiteX388" fmla="*/ 41910 w 94297"/>
                <a:gd name="connsiteY388" fmla="*/ 55159 h 263756"/>
                <a:gd name="connsiteX389" fmla="*/ 42863 w 94297"/>
                <a:gd name="connsiteY389" fmla="*/ 53254 h 263756"/>
                <a:gd name="connsiteX390" fmla="*/ 41910 w 94297"/>
                <a:gd name="connsiteY390" fmla="*/ 52302 h 263756"/>
                <a:gd name="connsiteX391" fmla="*/ 40958 w 94297"/>
                <a:gd name="connsiteY391" fmla="*/ 53254 h 263756"/>
                <a:gd name="connsiteX392" fmla="*/ 40958 w 94297"/>
                <a:gd name="connsiteY392" fmla="*/ 173269 h 263756"/>
                <a:gd name="connsiteX393" fmla="*/ 41910 w 94297"/>
                <a:gd name="connsiteY393" fmla="*/ 174222 h 263756"/>
                <a:gd name="connsiteX394" fmla="*/ 47625 w 94297"/>
                <a:gd name="connsiteY394" fmla="*/ 171364 h 263756"/>
                <a:gd name="connsiteX395" fmla="*/ 46673 w 94297"/>
                <a:gd name="connsiteY395" fmla="*/ 168507 h 263756"/>
                <a:gd name="connsiteX396" fmla="*/ 42863 w 94297"/>
                <a:gd name="connsiteY396" fmla="*/ 167554 h 263756"/>
                <a:gd name="connsiteX397" fmla="*/ 41910 w 94297"/>
                <a:gd name="connsiteY397" fmla="*/ 168507 h 263756"/>
                <a:gd name="connsiteX398" fmla="*/ 40958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4768 w 94297"/>
                <a:gd name="connsiteY422" fmla="*/ 61827 h 263756"/>
                <a:gd name="connsiteX423" fmla="*/ 46673 w 94297"/>
                <a:gd name="connsiteY423" fmla="*/ 63732 h 263756"/>
                <a:gd name="connsiteX424" fmla="*/ 45720 w 94297"/>
                <a:gd name="connsiteY424" fmla="*/ 67542 h 263756"/>
                <a:gd name="connsiteX425" fmla="*/ 45720 w 94297"/>
                <a:gd name="connsiteY425" fmla="*/ 70399 h 263756"/>
                <a:gd name="connsiteX426" fmla="*/ 49530 w 94297"/>
                <a:gd name="connsiteY426" fmla="*/ 70399 h 263756"/>
                <a:gd name="connsiteX427" fmla="*/ 54293 w 94297"/>
                <a:gd name="connsiteY427" fmla="*/ 63732 h 263756"/>
                <a:gd name="connsiteX428" fmla="*/ 53340 w 94297"/>
                <a:gd name="connsiteY428" fmla="*/ 62779 h 263756"/>
                <a:gd name="connsiteX429" fmla="*/ 51435 w 94297"/>
                <a:gd name="connsiteY429" fmla="*/ 64684 h 263756"/>
                <a:gd name="connsiteX430" fmla="*/ 49530 w 94297"/>
                <a:gd name="connsiteY430" fmla="*/ 64684 h 263756"/>
                <a:gd name="connsiteX431" fmla="*/ 49530 w 94297"/>
                <a:gd name="connsiteY431" fmla="*/ 62779 h 263756"/>
                <a:gd name="connsiteX432" fmla="*/ 50483 w 94297"/>
                <a:gd name="connsiteY432" fmla="*/ 61827 h 263756"/>
                <a:gd name="connsiteX433" fmla="*/ 51435 w 94297"/>
                <a:gd name="connsiteY433" fmla="*/ 58969 h 263756"/>
                <a:gd name="connsiteX434" fmla="*/ 50483 w 94297"/>
                <a:gd name="connsiteY434" fmla="*/ 58969 h 263756"/>
                <a:gd name="connsiteX435" fmla="*/ 50483 w 94297"/>
                <a:gd name="connsiteY435" fmla="*/ 61827 h 263756"/>
                <a:gd name="connsiteX436" fmla="*/ 47625 w 94297"/>
                <a:gd name="connsiteY436" fmla="*/ 59922 h 263756"/>
                <a:gd name="connsiteX437" fmla="*/ 45720 w 94297"/>
                <a:gd name="connsiteY437" fmla="*/ 58969 h 263756"/>
                <a:gd name="connsiteX438" fmla="*/ 43815 w 94297"/>
                <a:gd name="connsiteY438" fmla="*/ 61827 h 263756"/>
                <a:gd name="connsiteX439" fmla="*/ 44768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2863 w 94297"/>
                <a:gd name="connsiteY446" fmla="*/ 48492 h 263756"/>
                <a:gd name="connsiteX447" fmla="*/ 42863 w 94297"/>
                <a:gd name="connsiteY447" fmla="*/ 48492 h 263756"/>
                <a:gd name="connsiteX448" fmla="*/ 44768 w 94297"/>
                <a:gd name="connsiteY448" fmla="*/ 47539 h 263756"/>
                <a:gd name="connsiteX449" fmla="*/ 44768 w 94297"/>
                <a:gd name="connsiteY449" fmla="*/ 46587 h 263756"/>
                <a:gd name="connsiteX450" fmla="*/ 46673 w 94297"/>
                <a:gd name="connsiteY450" fmla="*/ 47539 h 263756"/>
                <a:gd name="connsiteX451" fmla="*/ 48578 w 94297"/>
                <a:gd name="connsiteY451" fmla="*/ 48492 h 263756"/>
                <a:gd name="connsiteX452" fmla="*/ 48578 w 94297"/>
                <a:gd name="connsiteY452" fmla="*/ 47539 h 263756"/>
                <a:gd name="connsiteX453" fmla="*/ 46673 w 94297"/>
                <a:gd name="connsiteY453" fmla="*/ 45634 h 263756"/>
                <a:gd name="connsiteX454" fmla="*/ 44768 w 94297"/>
                <a:gd name="connsiteY454" fmla="*/ 45634 h 263756"/>
                <a:gd name="connsiteX455" fmla="*/ 43815 w 94297"/>
                <a:gd name="connsiteY455" fmla="*/ 45634 h 263756"/>
                <a:gd name="connsiteX456" fmla="*/ 42863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5720 w 94297"/>
                <a:gd name="connsiteY467" fmla="*/ 93259 h 263756"/>
                <a:gd name="connsiteX468" fmla="*/ 43815 w 94297"/>
                <a:gd name="connsiteY468" fmla="*/ 95164 h 263756"/>
                <a:gd name="connsiteX469" fmla="*/ 45720 w 94297"/>
                <a:gd name="connsiteY469" fmla="*/ 97069 h 263756"/>
                <a:gd name="connsiteX470" fmla="*/ 49530 w 94297"/>
                <a:gd name="connsiteY470" fmla="*/ 99927 h 263756"/>
                <a:gd name="connsiteX471" fmla="*/ 51435 w 94297"/>
                <a:gd name="connsiteY471" fmla="*/ 101832 h 263756"/>
                <a:gd name="connsiteX472" fmla="*/ 53340 w 94297"/>
                <a:gd name="connsiteY472" fmla="*/ 98974 h 263756"/>
                <a:gd name="connsiteX473" fmla="*/ 51435 w 94297"/>
                <a:gd name="connsiteY473" fmla="*/ 98022 h 263756"/>
                <a:gd name="connsiteX474" fmla="*/ 48578 w 94297"/>
                <a:gd name="connsiteY474" fmla="*/ 96117 h 263756"/>
                <a:gd name="connsiteX475" fmla="*/ 45720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5720 w 94297"/>
                <a:gd name="connsiteY481" fmla="*/ 98974 h 263756"/>
                <a:gd name="connsiteX482" fmla="*/ 44768 w 94297"/>
                <a:gd name="connsiteY482" fmla="*/ 99927 h 263756"/>
                <a:gd name="connsiteX483" fmla="*/ 45720 w 94297"/>
                <a:gd name="connsiteY483" fmla="*/ 100879 h 263756"/>
                <a:gd name="connsiteX484" fmla="*/ 46673 w 94297"/>
                <a:gd name="connsiteY484" fmla="*/ 99927 h 263756"/>
                <a:gd name="connsiteX485" fmla="*/ 45720 w 94297"/>
                <a:gd name="connsiteY485" fmla="*/ 98974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6673 w 94297"/>
                <a:gd name="connsiteY499" fmla="*/ 138027 h 263756"/>
                <a:gd name="connsiteX500" fmla="*/ 46673 w 94297"/>
                <a:gd name="connsiteY500" fmla="*/ 138027 h 263756"/>
                <a:gd name="connsiteX501" fmla="*/ 46673 w 94297"/>
                <a:gd name="connsiteY501" fmla="*/ 137074 h 263756"/>
                <a:gd name="connsiteX502" fmla="*/ 45720 w 94297"/>
                <a:gd name="connsiteY502" fmla="*/ 137074 h 263756"/>
                <a:gd name="connsiteX503" fmla="*/ 46673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6673 w 94297"/>
                <a:gd name="connsiteY509" fmla="*/ 146599 h 263756"/>
                <a:gd name="connsiteX510" fmla="*/ 46673 w 94297"/>
                <a:gd name="connsiteY510" fmla="*/ 146599 h 263756"/>
                <a:gd name="connsiteX511" fmla="*/ 46673 w 94297"/>
                <a:gd name="connsiteY511" fmla="*/ 146599 h 263756"/>
                <a:gd name="connsiteX512" fmla="*/ 46673 w 94297"/>
                <a:gd name="connsiteY512" fmla="*/ 146599 h 263756"/>
                <a:gd name="connsiteX513" fmla="*/ 46673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8578 w 94297"/>
                <a:gd name="connsiteY539" fmla="*/ 103737 h 263756"/>
                <a:gd name="connsiteX540" fmla="*/ 48578 w 94297"/>
                <a:gd name="connsiteY540" fmla="*/ 103737 h 263756"/>
                <a:gd name="connsiteX541" fmla="*/ 49530 w 94297"/>
                <a:gd name="connsiteY541" fmla="*/ 104689 h 263756"/>
                <a:gd name="connsiteX542" fmla="*/ 48578 w 94297"/>
                <a:gd name="connsiteY542" fmla="*/ 103737 h 263756"/>
                <a:gd name="connsiteX543" fmla="*/ 48578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8578 w 94297"/>
                <a:gd name="connsiteY553" fmla="*/ 25632 h 263756"/>
                <a:gd name="connsiteX554" fmla="*/ 48578 w 94297"/>
                <a:gd name="connsiteY554" fmla="*/ 25632 h 263756"/>
                <a:gd name="connsiteX555" fmla="*/ 48578 w 94297"/>
                <a:gd name="connsiteY555" fmla="*/ 25632 h 263756"/>
                <a:gd name="connsiteX556" fmla="*/ 48578 w 94297"/>
                <a:gd name="connsiteY556" fmla="*/ 25632 h 263756"/>
                <a:gd name="connsiteX557" fmla="*/ 48578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9530 w 94297"/>
                <a:gd name="connsiteY561" fmla="*/ 88497 h 263756"/>
                <a:gd name="connsiteX562" fmla="*/ 49530 w 94297"/>
                <a:gd name="connsiteY562" fmla="*/ 88497 h 263756"/>
                <a:gd name="connsiteX563" fmla="*/ 49530 w 94297"/>
                <a:gd name="connsiteY563" fmla="*/ 88497 h 263756"/>
                <a:gd name="connsiteX564" fmla="*/ 49530 w 94297"/>
                <a:gd name="connsiteY564" fmla="*/ 88497 h 263756"/>
                <a:gd name="connsiteX565" fmla="*/ 49530 w 94297"/>
                <a:gd name="connsiteY565" fmla="*/ 88497 h 263756"/>
                <a:gd name="connsiteX566" fmla="*/ 51435 w 94297"/>
                <a:gd name="connsiteY566" fmla="*/ 166602 h 263756"/>
                <a:gd name="connsiteX567" fmla="*/ 50483 w 94297"/>
                <a:gd name="connsiteY567" fmla="*/ 164697 h 263756"/>
                <a:gd name="connsiteX568" fmla="*/ 49530 w 94297"/>
                <a:gd name="connsiteY568" fmla="*/ 166602 h 263756"/>
                <a:gd name="connsiteX569" fmla="*/ 50483 w 94297"/>
                <a:gd name="connsiteY569" fmla="*/ 168507 h 263756"/>
                <a:gd name="connsiteX570" fmla="*/ 51435 w 94297"/>
                <a:gd name="connsiteY570" fmla="*/ 166602 h 263756"/>
                <a:gd name="connsiteX571" fmla="*/ 52388 w 94297"/>
                <a:gd name="connsiteY571" fmla="*/ 138979 h 263756"/>
                <a:gd name="connsiteX572" fmla="*/ 52388 w 94297"/>
                <a:gd name="connsiteY572" fmla="*/ 138979 h 263756"/>
                <a:gd name="connsiteX573" fmla="*/ 50483 w 94297"/>
                <a:gd name="connsiteY573" fmla="*/ 138979 h 263756"/>
                <a:gd name="connsiteX574" fmla="*/ 51435 w 94297"/>
                <a:gd name="connsiteY574" fmla="*/ 139932 h 263756"/>
                <a:gd name="connsiteX575" fmla="*/ 52388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5245 w 94297"/>
                <a:gd name="connsiteY582" fmla="*/ 119929 h 263756"/>
                <a:gd name="connsiteX583" fmla="*/ 53340 w 94297"/>
                <a:gd name="connsiteY583" fmla="*/ 118977 h 263756"/>
                <a:gd name="connsiteX584" fmla="*/ 51435 w 94297"/>
                <a:gd name="connsiteY584" fmla="*/ 119929 h 263756"/>
                <a:gd name="connsiteX585" fmla="*/ 52388 w 94297"/>
                <a:gd name="connsiteY585" fmla="*/ 121834 h 263756"/>
                <a:gd name="connsiteX586" fmla="*/ 51435 w 94297"/>
                <a:gd name="connsiteY586" fmla="*/ 124692 h 263756"/>
                <a:gd name="connsiteX587" fmla="*/ 54293 w 94297"/>
                <a:gd name="connsiteY587" fmla="*/ 124692 h 263756"/>
                <a:gd name="connsiteX588" fmla="*/ 55245 w 94297"/>
                <a:gd name="connsiteY588" fmla="*/ 122787 h 263756"/>
                <a:gd name="connsiteX589" fmla="*/ 52388 w 94297"/>
                <a:gd name="connsiteY589" fmla="*/ 121834 h 263756"/>
                <a:gd name="connsiteX590" fmla="*/ 53340 w 94297"/>
                <a:gd name="connsiteY590" fmla="*/ 119929 h 263756"/>
                <a:gd name="connsiteX591" fmla="*/ 55245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0887 h 263756"/>
                <a:gd name="connsiteX598" fmla="*/ 51435 w 94297"/>
                <a:gd name="connsiteY598" fmla="*/ 160887 h 263756"/>
                <a:gd name="connsiteX599" fmla="*/ 51435 w 94297"/>
                <a:gd name="connsiteY599" fmla="*/ 158982 h 263756"/>
                <a:gd name="connsiteX600" fmla="*/ 51435 w 94297"/>
                <a:gd name="connsiteY600" fmla="*/ 160887 h 263756"/>
                <a:gd name="connsiteX601" fmla="*/ 51435 w 94297"/>
                <a:gd name="connsiteY601" fmla="*/ 160887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1435 w 94297"/>
                <a:gd name="connsiteY608" fmla="*/ 153267 h 263756"/>
                <a:gd name="connsiteX609" fmla="*/ 53340 w 94297"/>
                <a:gd name="connsiteY609" fmla="*/ 155172 h 263756"/>
                <a:gd name="connsiteX610" fmla="*/ 54293 w 94297"/>
                <a:gd name="connsiteY610" fmla="*/ 154219 h 263756"/>
                <a:gd name="connsiteX611" fmla="*/ 51435 w 94297"/>
                <a:gd name="connsiteY611" fmla="*/ 153267 h 263756"/>
                <a:gd name="connsiteX612" fmla="*/ 51435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3340 w 94297"/>
                <a:gd name="connsiteY620" fmla="*/ 176127 h 263756"/>
                <a:gd name="connsiteX621" fmla="*/ 53340 w 94297"/>
                <a:gd name="connsiteY621" fmla="*/ 176127 h 263756"/>
                <a:gd name="connsiteX622" fmla="*/ 53340 w 94297"/>
                <a:gd name="connsiteY622" fmla="*/ 174222 h 263756"/>
                <a:gd name="connsiteX623" fmla="*/ 52388 w 94297"/>
                <a:gd name="connsiteY623" fmla="*/ 174222 h 263756"/>
                <a:gd name="connsiteX624" fmla="*/ 53340 w 94297"/>
                <a:gd name="connsiteY624" fmla="*/ 176127 h 263756"/>
                <a:gd name="connsiteX625" fmla="*/ 53340 w 94297"/>
                <a:gd name="connsiteY625" fmla="*/ 87544 h 263756"/>
                <a:gd name="connsiteX626" fmla="*/ 53340 w 94297"/>
                <a:gd name="connsiteY626" fmla="*/ 87544 h 263756"/>
                <a:gd name="connsiteX627" fmla="*/ 53340 w 94297"/>
                <a:gd name="connsiteY627" fmla="*/ 87544 h 263756"/>
                <a:gd name="connsiteX628" fmla="*/ 53340 w 94297"/>
                <a:gd name="connsiteY628" fmla="*/ 87544 h 263756"/>
                <a:gd name="connsiteX629" fmla="*/ 53340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4293 w 94297"/>
                <a:gd name="connsiteY636" fmla="*/ 191367 h 263756"/>
                <a:gd name="connsiteX637" fmla="*/ 52388 w 94297"/>
                <a:gd name="connsiteY637" fmla="*/ 193272 h 263756"/>
                <a:gd name="connsiteX638" fmla="*/ 54293 w 94297"/>
                <a:gd name="connsiteY638" fmla="*/ 196129 h 263756"/>
                <a:gd name="connsiteX639" fmla="*/ 58103 w 94297"/>
                <a:gd name="connsiteY639" fmla="*/ 194224 h 263756"/>
                <a:gd name="connsiteX640" fmla="*/ 54293 w 94297"/>
                <a:gd name="connsiteY640" fmla="*/ 191367 h 263756"/>
                <a:gd name="connsiteX641" fmla="*/ 53340 w 94297"/>
                <a:gd name="connsiteY641" fmla="*/ 76114 h 263756"/>
                <a:gd name="connsiteX642" fmla="*/ 53340 w 94297"/>
                <a:gd name="connsiteY642" fmla="*/ 76114 h 263756"/>
                <a:gd name="connsiteX643" fmla="*/ 52388 w 94297"/>
                <a:gd name="connsiteY643" fmla="*/ 77067 h 263756"/>
                <a:gd name="connsiteX644" fmla="*/ 53340 w 94297"/>
                <a:gd name="connsiteY644" fmla="*/ 76114 h 263756"/>
                <a:gd name="connsiteX645" fmla="*/ 53340 w 94297"/>
                <a:gd name="connsiteY645" fmla="*/ 76114 h 263756"/>
                <a:gd name="connsiteX646" fmla="*/ 54293 w 94297"/>
                <a:gd name="connsiteY646" fmla="*/ 104689 h 263756"/>
                <a:gd name="connsiteX647" fmla="*/ 52388 w 94297"/>
                <a:gd name="connsiteY647" fmla="*/ 105642 h 263756"/>
                <a:gd name="connsiteX648" fmla="*/ 53340 w 94297"/>
                <a:gd name="connsiteY648" fmla="*/ 106594 h 263756"/>
                <a:gd name="connsiteX649" fmla="*/ 54293 w 94297"/>
                <a:gd name="connsiteY649" fmla="*/ 104689 h 263756"/>
                <a:gd name="connsiteX650" fmla="*/ 54293 w 94297"/>
                <a:gd name="connsiteY650" fmla="*/ 104689 h 263756"/>
                <a:gd name="connsiteX651" fmla="*/ 57150 w 94297"/>
                <a:gd name="connsiteY651" fmla="*/ 138027 h 263756"/>
                <a:gd name="connsiteX652" fmla="*/ 57150 w 94297"/>
                <a:gd name="connsiteY652" fmla="*/ 138027 h 263756"/>
                <a:gd name="connsiteX653" fmla="*/ 57150 w 94297"/>
                <a:gd name="connsiteY653" fmla="*/ 136122 h 263756"/>
                <a:gd name="connsiteX654" fmla="*/ 55245 w 94297"/>
                <a:gd name="connsiteY654" fmla="*/ 134217 h 263756"/>
                <a:gd name="connsiteX655" fmla="*/ 53340 w 94297"/>
                <a:gd name="connsiteY655" fmla="*/ 133264 h 263756"/>
                <a:gd name="connsiteX656" fmla="*/ 54293 w 94297"/>
                <a:gd name="connsiteY656" fmla="*/ 136122 h 263756"/>
                <a:gd name="connsiteX657" fmla="*/ 57150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4293 w 94297"/>
                <a:gd name="connsiteY668" fmla="*/ 165649 h 263756"/>
                <a:gd name="connsiteX669" fmla="*/ 54293 w 94297"/>
                <a:gd name="connsiteY669" fmla="*/ 165649 h 263756"/>
                <a:gd name="connsiteX670" fmla="*/ 54293 w 94297"/>
                <a:gd name="connsiteY670" fmla="*/ 164697 h 263756"/>
                <a:gd name="connsiteX671" fmla="*/ 54293 w 94297"/>
                <a:gd name="connsiteY671" fmla="*/ 165649 h 263756"/>
                <a:gd name="connsiteX672" fmla="*/ 54293 w 94297"/>
                <a:gd name="connsiteY672" fmla="*/ 165649 h 263756"/>
                <a:gd name="connsiteX673" fmla="*/ 55245 w 94297"/>
                <a:gd name="connsiteY673" fmla="*/ 142789 h 263756"/>
                <a:gd name="connsiteX674" fmla="*/ 55245 w 94297"/>
                <a:gd name="connsiteY674" fmla="*/ 142789 h 263756"/>
                <a:gd name="connsiteX675" fmla="*/ 54293 w 94297"/>
                <a:gd name="connsiteY675" fmla="*/ 142789 h 263756"/>
                <a:gd name="connsiteX676" fmla="*/ 55245 w 94297"/>
                <a:gd name="connsiteY676" fmla="*/ 142789 h 263756"/>
                <a:gd name="connsiteX677" fmla="*/ 55245 w 94297"/>
                <a:gd name="connsiteY677" fmla="*/ 142789 h 263756"/>
                <a:gd name="connsiteX678" fmla="*/ 55245 w 94297"/>
                <a:gd name="connsiteY678" fmla="*/ 91354 h 263756"/>
                <a:gd name="connsiteX679" fmla="*/ 56198 w 94297"/>
                <a:gd name="connsiteY679" fmla="*/ 92307 h 263756"/>
                <a:gd name="connsiteX680" fmla="*/ 58103 w 94297"/>
                <a:gd name="connsiteY680" fmla="*/ 89449 h 263756"/>
                <a:gd name="connsiteX681" fmla="*/ 57150 w 94297"/>
                <a:gd name="connsiteY681" fmla="*/ 88497 h 263756"/>
                <a:gd name="connsiteX682" fmla="*/ 55245 w 94297"/>
                <a:gd name="connsiteY682" fmla="*/ 91354 h 263756"/>
                <a:gd name="connsiteX683" fmla="*/ 55245 w 94297"/>
                <a:gd name="connsiteY683" fmla="*/ 126597 h 263756"/>
                <a:gd name="connsiteX684" fmla="*/ 55245 w 94297"/>
                <a:gd name="connsiteY684" fmla="*/ 126597 h 263756"/>
                <a:gd name="connsiteX685" fmla="*/ 57150 w 94297"/>
                <a:gd name="connsiteY685" fmla="*/ 126597 h 263756"/>
                <a:gd name="connsiteX686" fmla="*/ 55245 w 94297"/>
                <a:gd name="connsiteY686" fmla="*/ 126597 h 263756"/>
                <a:gd name="connsiteX687" fmla="*/ 55245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7150 w 94297"/>
                <a:gd name="connsiteY709" fmla="*/ 129454 h 263756"/>
                <a:gd name="connsiteX710" fmla="*/ 57150 w 94297"/>
                <a:gd name="connsiteY710" fmla="*/ 129454 h 263756"/>
                <a:gd name="connsiteX711" fmla="*/ 57150 w 94297"/>
                <a:gd name="connsiteY711" fmla="*/ 129454 h 263756"/>
                <a:gd name="connsiteX712" fmla="*/ 57150 w 94297"/>
                <a:gd name="connsiteY712" fmla="*/ 129454 h 263756"/>
                <a:gd name="connsiteX713" fmla="*/ 57150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3818 w 94297"/>
                <a:gd name="connsiteY738" fmla="*/ 210417 h 263756"/>
                <a:gd name="connsiteX739" fmla="*/ 60008 w 94297"/>
                <a:gd name="connsiteY739" fmla="*/ 209464 h 263756"/>
                <a:gd name="connsiteX740" fmla="*/ 59055 w 94297"/>
                <a:gd name="connsiteY740" fmla="*/ 209464 h 263756"/>
                <a:gd name="connsiteX741" fmla="*/ 63818 w 94297"/>
                <a:gd name="connsiteY741" fmla="*/ 210417 h 263756"/>
                <a:gd name="connsiteX742" fmla="*/ 63818 w 94297"/>
                <a:gd name="connsiteY742" fmla="*/ 210417 h 263756"/>
                <a:gd name="connsiteX743" fmla="*/ 60008 w 94297"/>
                <a:gd name="connsiteY743" fmla="*/ 163744 h 263756"/>
                <a:gd name="connsiteX744" fmla="*/ 60008 w 94297"/>
                <a:gd name="connsiteY744" fmla="*/ 163744 h 263756"/>
                <a:gd name="connsiteX745" fmla="*/ 60960 w 94297"/>
                <a:gd name="connsiteY745" fmla="*/ 164697 h 263756"/>
                <a:gd name="connsiteX746" fmla="*/ 60960 w 94297"/>
                <a:gd name="connsiteY746" fmla="*/ 163744 h 263756"/>
                <a:gd name="connsiteX747" fmla="*/ 60008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5723 w 94297"/>
                <a:gd name="connsiteY763" fmla="*/ 238992 h 263756"/>
                <a:gd name="connsiteX764" fmla="*/ 65723 w 94297"/>
                <a:gd name="connsiteY764" fmla="*/ 238992 h 263756"/>
                <a:gd name="connsiteX765" fmla="*/ 64770 w 94297"/>
                <a:gd name="connsiteY765" fmla="*/ 238992 h 263756"/>
                <a:gd name="connsiteX766" fmla="*/ 65723 w 94297"/>
                <a:gd name="connsiteY766" fmla="*/ 238992 h 263756"/>
                <a:gd name="connsiteX767" fmla="*/ 65723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3345" y="255184"/>
                    <a:pt x="94298" y="256137"/>
                    <a:pt x="94298" y="258994"/>
                  </a:cubicBezTo>
                  <a:close/>
                  <a:moveTo>
                    <a:pt x="28575" y="241849"/>
                  </a:moveTo>
                  <a:cubicBezTo>
                    <a:pt x="28575" y="241849"/>
                    <a:pt x="28575" y="241849"/>
                    <a:pt x="28575" y="241849"/>
                  </a:cubicBezTo>
                  <a:cubicBezTo>
                    <a:pt x="28575" y="241849"/>
                    <a:pt x="27623" y="241849"/>
                    <a:pt x="28575" y="241849"/>
                  </a:cubicBezTo>
                  <a:cubicBezTo>
                    <a:pt x="28575" y="241849"/>
                    <a:pt x="28575" y="241849"/>
                    <a:pt x="28575" y="241849"/>
                  </a:cubicBezTo>
                  <a:lnTo>
                    <a:pt x="28575" y="241849"/>
                  </a:lnTo>
                  <a:close/>
                  <a:moveTo>
                    <a:pt x="29528" y="135169"/>
                  </a:moveTo>
                  <a:cubicBezTo>
                    <a:pt x="30480" y="135169"/>
                    <a:pt x="30480" y="135169"/>
                    <a:pt x="29528" y="135169"/>
                  </a:cubicBezTo>
                  <a:cubicBezTo>
                    <a:pt x="30480" y="135169"/>
                    <a:pt x="30480" y="135169"/>
                    <a:pt x="29528" y="135169"/>
                  </a:cubicBezTo>
                  <a:cubicBezTo>
                    <a:pt x="30480" y="135169"/>
                    <a:pt x="30480" y="135169"/>
                    <a:pt x="29528" y="135169"/>
                  </a:cubicBezTo>
                  <a:lnTo>
                    <a:pt x="29528" y="135169"/>
                  </a:lnTo>
                  <a:close/>
                  <a:moveTo>
                    <a:pt x="62865" y="234229"/>
                  </a:moveTo>
                  <a:cubicBezTo>
                    <a:pt x="61913" y="233277"/>
                    <a:pt x="61913" y="234229"/>
                    <a:pt x="60960" y="235182"/>
                  </a:cubicBezTo>
                  <a:cubicBezTo>
                    <a:pt x="60008" y="236134"/>
                    <a:pt x="60008" y="237087"/>
                    <a:pt x="59055" y="236134"/>
                  </a:cubicBezTo>
                  <a:cubicBezTo>
                    <a:pt x="58103" y="235182"/>
                    <a:pt x="59055" y="235182"/>
                    <a:pt x="60008" y="234229"/>
                  </a:cubicBezTo>
                  <a:cubicBezTo>
                    <a:pt x="60960" y="232324"/>
                    <a:pt x="61913" y="231372"/>
                    <a:pt x="59055" y="231372"/>
                  </a:cubicBezTo>
                  <a:cubicBezTo>
                    <a:pt x="58103" y="231372"/>
                    <a:pt x="58103" y="231372"/>
                    <a:pt x="57150" y="230419"/>
                  </a:cubicBezTo>
                  <a:cubicBezTo>
                    <a:pt x="57150" y="230419"/>
                    <a:pt x="55245" y="226609"/>
                    <a:pt x="55245" y="226609"/>
                  </a:cubicBezTo>
                  <a:cubicBezTo>
                    <a:pt x="55245" y="225657"/>
                    <a:pt x="57150" y="228514"/>
                    <a:pt x="58103" y="228514"/>
                  </a:cubicBezTo>
                  <a:cubicBezTo>
                    <a:pt x="59055" y="228514"/>
                    <a:pt x="60008" y="228514"/>
                    <a:pt x="60960" y="227562"/>
                  </a:cubicBezTo>
                  <a:cubicBezTo>
                    <a:pt x="61913" y="225657"/>
                    <a:pt x="60008" y="226609"/>
                    <a:pt x="59055" y="225657"/>
                  </a:cubicBezTo>
                  <a:cubicBezTo>
                    <a:pt x="57150" y="224704"/>
                    <a:pt x="58103" y="221847"/>
                    <a:pt x="57150" y="220894"/>
                  </a:cubicBezTo>
                  <a:cubicBezTo>
                    <a:pt x="58103" y="221847"/>
                    <a:pt x="58103" y="224704"/>
                    <a:pt x="60960" y="222799"/>
                  </a:cubicBezTo>
                  <a:cubicBezTo>
                    <a:pt x="60960" y="222799"/>
                    <a:pt x="60960" y="223752"/>
                    <a:pt x="60960" y="223752"/>
                  </a:cubicBezTo>
                  <a:cubicBezTo>
                    <a:pt x="60960" y="224704"/>
                    <a:pt x="61913" y="224704"/>
                    <a:pt x="62865" y="224704"/>
                  </a:cubicBezTo>
                  <a:cubicBezTo>
                    <a:pt x="62865" y="224704"/>
                    <a:pt x="62865" y="223752"/>
                    <a:pt x="62865" y="223752"/>
                  </a:cubicBezTo>
                  <a:cubicBezTo>
                    <a:pt x="62865" y="222799"/>
                    <a:pt x="61913" y="222799"/>
                    <a:pt x="60960" y="222799"/>
                  </a:cubicBezTo>
                  <a:cubicBezTo>
                    <a:pt x="60960" y="222799"/>
                    <a:pt x="60960" y="222799"/>
                    <a:pt x="60008" y="222799"/>
                  </a:cubicBezTo>
                  <a:cubicBezTo>
                    <a:pt x="60008" y="220894"/>
                    <a:pt x="58103" y="218989"/>
                    <a:pt x="59055" y="217084"/>
                  </a:cubicBezTo>
                  <a:cubicBezTo>
                    <a:pt x="60960" y="213274"/>
                    <a:pt x="58103" y="215179"/>
                    <a:pt x="57150" y="215179"/>
                  </a:cubicBezTo>
                  <a:cubicBezTo>
                    <a:pt x="57150" y="214227"/>
                    <a:pt x="57150" y="214227"/>
                    <a:pt x="57150" y="213274"/>
                  </a:cubicBezTo>
                  <a:cubicBezTo>
                    <a:pt x="56198" y="210417"/>
                    <a:pt x="54293" y="212322"/>
                    <a:pt x="53340" y="213274"/>
                  </a:cubicBezTo>
                  <a:cubicBezTo>
                    <a:pt x="51435" y="214227"/>
                    <a:pt x="52388" y="215179"/>
                    <a:pt x="53340" y="215179"/>
                  </a:cubicBezTo>
                  <a:cubicBezTo>
                    <a:pt x="51435" y="215179"/>
                    <a:pt x="49530" y="214227"/>
                    <a:pt x="50483" y="212322"/>
                  </a:cubicBezTo>
                  <a:cubicBezTo>
                    <a:pt x="51435" y="210417"/>
                    <a:pt x="50483" y="209464"/>
                    <a:pt x="48578" y="208512"/>
                  </a:cubicBezTo>
                  <a:cubicBezTo>
                    <a:pt x="49530" y="208512"/>
                    <a:pt x="50483" y="208512"/>
                    <a:pt x="51435" y="207559"/>
                  </a:cubicBezTo>
                  <a:cubicBezTo>
                    <a:pt x="52388" y="204702"/>
                    <a:pt x="54293" y="204702"/>
                    <a:pt x="57150" y="204702"/>
                  </a:cubicBezTo>
                  <a:cubicBezTo>
                    <a:pt x="58103" y="204702"/>
                    <a:pt x="59055" y="204702"/>
                    <a:pt x="59055" y="203749"/>
                  </a:cubicBezTo>
                  <a:cubicBezTo>
                    <a:pt x="59055" y="201844"/>
                    <a:pt x="57150" y="203749"/>
                    <a:pt x="57150" y="203749"/>
                  </a:cubicBezTo>
                  <a:cubicBezTo>
                    <a:pt x="56198" y="203749"/>
                    <a:pt x="56198" y="202797"/>
                    <a:pt x="56198" y="202797"/>
                  </a:cubicBezTo>
                  <a:cubicBezTo>
                    <a:pt x="57150" y="201844"/>
                    <a:pt x="58103" y="200892"/>
                    <a:pt x="57150" y="198987"/>
                  </a:cubicBezTo>
                  <a:cubicBezTo>
                    <a:pt x="57150" y="198034"/>
                    <a:pt x="56198" y="198034"/>
                    <a:pt x="56198" y="198987"/>
                  </a:cubicBezTo>
                  <a:cubicBezTo>
                    <a:pt x="54293" y="200892"/>
                    <a:pt x="56198" y="201844"/>
                    <a:pt x="56198" y="202797"/>
                  </a:cubicBezTo>
                  <a:cubicBezTo>
                    <a:pt x="53340" y="203749"/>
                    <a:pt x="50483" y="202797"/>
                    <a:pt x="50483" y="199939"/>
                  </a:cubicBezTo>
                  <a:cubicBezTo>
                    <a:pt x="50483" y="198034"/>
                    <a:pt x="50483" y="198034"/>
                    <a:pt x="48578" y="198034"/>
                  </a:cubicBezTo>
                  <a:cubicBezTo>
                    <a:pt x="47625" y="198034"/>
                    <a:pt x="46673" y="197082"/>
                    <a:pt x="45720" y="195177"/>
                  </a:cubicBezTo>
                  <a:cubicBezTo>
                    <a:pt x="46673" y="195177"/>
                    <a:pt x="47625" y="196129"/>
                    <a:pt x="48578" y="195177"/>
                  </a:cubicBezTo>
                  <a:cubicBezTo>
                    <a:pt x="49530" y="195177"/>
                    <a:pt x="51435" y="194224"/>
                    <a:pt x="48578" y="193272"/>
                  </a:cubicBezTo>
                  <a:cubicBezTo>
                    <a:pt x="47625" y="192319"/>
                    <a:pt x="46673" y="192319"/>
                    <a:pt x="47625" y="190414"/>
                  </a:cubicBezTo>
                  <a:cubicBezTo>
                    <a:pt x="48578" y="189462"/>
                    <a:pt x="49530" y="189462"/>
                    <a:pt x="50483" y="189462"/>
                  </a:cubicBezTo>
                  <a:cubicBezTo>
                    <a:pt x="51435" y="189462"/>
                    <a:pt x="53340" y="188509"/>
                    <a:pt x="54293" y="188509"/>
                  </a:cubicBezTo>
                  <a:cubicBezTo>
                    <a:pt x="53340" y="187557"/>
                    <a:pt x="52388" y="187557"/>
                    <a:pt x="50483" y="187557"/>
                  </a:cubicBezTo>
                  <a:cubicBezTo>
                    <a:pt x="49530" y="187557"/>
                    <a:pt x="49530" y="186604"/>
                    <a:pt x="49530" y="185652"/>
                  </a:cubicBezTo>
                  <a:cubicBezTo>
                    <a:pt x="49530" y="184699"/>
                    <a:pt x="50483" y="184699"/>
                    <a:pt x="51435" y="184699"/>
                  </a:cubicBezTo>
                  <a:cubicBezTo>
                    <a:pt x="52388" y="185652"/>
                    <a:pt x="54293" y="185652"/>
                    <a:pt x="53340" y="183747"/>
                  </a:cubicBezTo>
                  <a:cubicBezTo>
                    <a:pt x="53340" y="182794"/>
                    <a:pt x="51435" y="182794"/>
                    <a:pt x="53340" y="180889"/>
                  </a:cubicBezTo>
                  <a:cubicBezTo>
                    <a:pt x="55245" y="178984"/>
                    <a:pt x="55245" y="180889"/>
                    <a:pt x="56198" y="180889"/>
                  </a:cubicBezTo>
                  <a:cubicBezTo>
                    <a:pt x="57150" y="180889"/>
                    <a:pt x="57150" y="180889"/>
                    <a:pt x="57150" y="179937"/>
                  </a:cubicBezTo>
                  <a:cubicBezTo>
                    <a:pt x="57150" y="178032"/>
                    <a:pt x="52388" y="176127"/>
                    <a:pt x="52388" y="178032"/>
                  </a:cubicBezTo>
                  <a:cubicBezTo>
                    <a:pt x="50483" y="181842"/>
                    <a:pt x="47625" y="179937"/>
                    <a:pt x="44768" y="180889"/>
                  </a:cubicBezTo>
                  <a:cubicBezTo>
                    <a:pt x="45720" y="179937"/>
                    <a:pt x="44768" y="178032"/>
                    <a:pt x="47625" y="177079"/>
                  </a:cubicBezTo>
                  <a:cubicBezTo>
                    <a:pt x="49530" y="177079"/>
                    <a:pt x="48578" y="175174"/>
                    <a:pt x="47625" y="175174"/>
                  </a:cubicBezTo>
                  <a:cubicBezTo>
                    <a:pt x="45720" y="174222"/>
                    <a:pt x="44768" y="174222"/>
                    <a:pt x="42863" y="175174"/>
                  </a:cubicBezTo>
                  <a:cubicBezTo>
                    <a:pt x="41910" y="175174"/>
                    <a:pt x="41910" y="176127"/>
                    <a:pt x="41910" y="176127"/>
                  </a:cubicBezTo>
                  <a:cubicBezTo>
                    <a:pt x="43815" y="178032"/>
                    <a:pt x="42863" y="180889"/>
                    <a:pt x="45720" y="180889"/>
                  </a:cubicBezTo>
                  <a:lnTo>
                    <a:pt x="44768" y="183747"/>
                  </a:lnTo>
                  <a:cubicBezTo>
                    <a:pt x="44768" y="183747"/>
                    <a:pt x="44768" y="182794"/>
                    <a:pt x="43815" y="182794"/>
                  </a:cubicBezTo>
                  <a:cubicBezTo>
                    <a:pt x="42863" y="182794"/>
                    <a:pt x="42863" y="182794"/>
                    <a:pt x="42863" y="183747"/>
                  </a:cubicBezTo>
                  <a:cubicBezTo>
                    <a:pt x="36195" y="187557"/>
                    <a:pt x="36195" y="187557"/>
                    <a:pt x="38100" y="193272"/>
                  </a:cubicBezTo>
                  <a:lnTo>
                    <a:pt x="35243" y="195177"/>
                  </a:lnTo>
                  <a:cubicBezTo>
                    <a:pt x="35243" y="193272"/>
                    <a:pt x="34290" y="192319"/>
                    <a:pt x="32385" y="192319"/>
                  </a:cubicBezTo>
                  <a:lnTo>
                    <a:pt x="32385" y="190414"/>
                  </a:lnTo>
                  <a:cubicBezTo>
                    <a:pt x="32385" y="190414"/>
                    <a:pt x="33338" y="190414"/>
                    <a:pt x="33338" y="189462"/>
                  </a:cubicBezTo>
                  <a:lnTo>
                    <a:pt x="33338" y="189462"/>
                  </a:lnTo>
                  <a:cubicBezTo>
                    <a:pt x="32385" y="189462"/>
                    <a:pt x="32385" y="190414"/>
                    <a:pt x="32385" y="190414"/>
                  </a:cubicBezTo>
                  <a:cubicBezTo>
                    <a:pt x="31433" y="190414"/>
                    <a:pt x="31433" y="190414"/>
                    <a:pt x="31433" y="190414"/>
                  </a:cubicBezTo>
                  <a:cubicBezTo>
                    <a:pt x="30480" y="190414"/>
                    <a:pt x="29528" y="190414"/>
                    <a:pt x="29528" y="191367"/>
                  </a:cubicBezTo>
                  <a:cubicBezTo>
                    <a:pt x="29528" y="192319"/>
                    <a:pt x="30480" y="191367"/>
                    <a:pt x="31433" y="192319"/>
                  </a:cubicBezTo>
                  <a:lnTo>
                    <a:pt x="32385" y="192319"/>
                  </a:lnTo>
                  <a:cubicBezTo>
                    <a:pt x="31433" y="195177"/>
                    <a:pt x="32385" y="196129"/>
                    <a:pt x="35243" y="195177"/>
                  </a:cubicBezTo>
                  <a:cubicBezTo>
                    <a:pt x="34290" y="198034"/>
                    <a:pt x="34290" y="200892"/>
                    <a:pt x="34290" y="203749"/>
                  </a:cubicBezTo>
                  <a:cubicBezTo>
                    <a:pt x="34290" y="205654"/>
                    <a:pt x="34290" y="205654"/>
                    <a:pt x="35243" y="206607"/>
                  </a:cubicBezTo>
                  <a:cubicBezTo>
                    <a:pt x="35243" y="207559"/>
                    <a:pt x="34290" y="208512"/>
                    <a:pt x="34290" y="208512"/>
                  </a:cubicBezTo>
                  <a:cubicBezTo>
                    <a:pt x="34290" y="208512"/>
                    <a:pt x="34290" y="210417"/>
                    <a:pt x="34290" y="209464"/>
                  </a:cubicBezTo>
                  <a:cubicBezTo>
                    <a:pt x="37148" y="208512"/>
                    <a:pt x="39053" y="209464"/>
                    <a:pt x="40958" y="207559"/>
                  </a:cubicBezTo>
                  <a:cubicBezTo>
                    <a:pt x="41910" y="207559"/>
                    <a:pt x="43815" y="209464"/>
                    <a:pt x="44768" y="209464"/>
                  </a:cubicBezTo>
                  <a:cubicBezTo>
                    <a:pt x="43815" y="215179"/>
                    <a:pt x="38100" y="213274"/>
                    <a:pt x="34290" y="213274"/>
                  </a:cubicBezTo>
                  <a:cubicBezTo>
                    <a:pt x="33338" y="213274"/>
                    <a:pt x="32385" y="213274"/>
                    <a:pt x="32385" y="214227"/>
                  </a:cubicBezTo>
                  <a:cubicBezTo>
                    <a:pt x="32385" y="215179"/>
                    <a:pt x="33338" y="216132"/>
                    <a:pt x="34290" y="215179"/>
                  </a:cubicBezTo>
                  <a:cubicBezTo>
                    <a:pt x="36195" y="215179"/>
                    <a:pt x="37148" y="215179"/>
                    <a:pt x="39053" y="214227"/>
                  </a:cubicBezTo>
                  <a:lnTo>
                    <a:pt x="40005" y="214227"/>
                  </a:lnTo>
                  <a:cubicBezTo>
                    <a:pt x="40005" y="215179"/>
                    <a:pt x="39053" y="215179"/>
                    <a:pt x="39053" y="215179"/>
                  </a:cubicBezTo>
                  <a:cubicBezTo>
                    <a:pt x="38100" y="215179"/>
                    <a:pt x="38100" y="216132"/>
                    <a:pt x="38100" y="217084"/>
                  </a:cubicBezTo>
                  <a:cubicBezTo>
                    <a:pt x="36195" y="220894"/>
                    <a:pt x="37148" y="218037"/>
                    <a:pt x="40958" y="219942"/>
                  </a:cubicBezTo>
                  <a:cubicBezTo>
                    <a:pt x="41910" y="220894"/>
                    <a:pt x="41910" y="223752"/>
                    <a:pt x="42863" y="223752"/>
                  </a:cubicBezTo>
                  <a:cubicBezTo>
                    <a:pt x="43815" y="223752"/>
                    <a:pt x="45720" y="224704"/>
                    <a:pt x="44768" y="226609"/>
                  </a:cubicBezTo>
                  <a:cubicBezTo>
                    <a:pt x="43815" y="227562"/>
                    <a:pt x="45720" y="230419"/>
                    <a:pt x="46673" y="231372"/>
                  </a:cubicBezTo>
                  <a:cubicBezTo>
                    <a:pt x="47625" y="232324"/>
                    <a:pt x="46673" y="232324"/>
                    <a:pt x="45720" y="232324"/>
                  </a:cubicBezTo>
                  <a:cubicBezTo>
                    <a:pt x="43815" y="232324"/>
                    <a:pt x="42863" y="229467"/>
                    <a:pt x="42863" y="228514"/>
                  </a:cubicBezTo>
                  <a:cubicBezTo>
                    <a:pt x="42863" y="225657"/>
                    <a:pt x="41910" y="225657"/>
                    <a:pt x="40005" y="226609"/>
                  </a:cubicBezTo>
                  <a:cubicBezTo>
                    <a:pt x="39053" y="226609"/>
                    <a:pt x="38100" y="226609"/>
                    <a:pt x="37148" y="227562"/>
                  </a:cubicBezTo>
                  <a:cubicBezTo>
                    <a:pt x="35243" y="228514"/>
                    <a:pt x="36195" y="229467"/>
                    <a:pt x="36195" y="230419"/>
                  </a:cubicBezTo>
                  <a:cubicBezTo>
                    <a:pt x="37148" y="231372"/>
                    <a:pt x="38100" y="233277"/>
                    <a:pt x="39053" y="233277"/>
                  </a:cubicBezTo>
                  <a:cubicBezTo>
                    <a:pt x="41910" y="234229"/>
                    <a:pt x="40958" y="237087"/>
                    <a:pt x="41910" y="238039"/>
                  </a:cubicBezTo>
                  <a:cubicBezTo>
                    <a:pt x="41910" y="238039"/>
                    <a:pt x="41910" y="238992"/>
                    <a:pt x="40958" y="238992"/>
                  </a:cubicBezTo>
                  <a:cubicBezTo>
                    <a:pt x="39053" y="238992"/>
                    <a:pt x="39053" y="237087"/>
                    <a:pt x="39053" y="235182"/>
                  </a:cubicBezTo>
                  <a:lnTo>
                    <a:pt x="39053" y="235182"/>
                  </a:lnTo>
                  <a:cubicBezTo>
                    <a:pt x="38100" y="235182"/>
                    <a:pt x="38100" y="234229"/>
                    <a:pt x="37148" y="234229"/>
                  </a:cubicBezTo>
                  <a:cubicBezTo>
                    <a:pt x="36195" y="234229"/>
                    <a:pt x="37148" y="235182"/>
                    <a:pt x="37148" y="236134"/>
                  </a:cubicBezTo>
                  <a:cubicBezTo>
                    <a:pt x="38100" y="238039"/>
                    <a:pt x="40958" y="240897"/>
                    <a:pt x="39053" y="240897"/>
                  </a:cubicBezTo>
                  <a:cubicBezTo>
                    <a:pt x="37148" y="240897"/>
                    <a:pt x="33338" y="238992"/>
                    <a:pt x="34290" y="240897"/>
                  </a:cubicBezTo>
                  <a:cubicBezTo>
                    <a:pt x="35243" y="241849"/>
                    <a:pt x="35243" y="244707"/>
                    <a:pt x="35243" y="245659"/>
                  </a:cubicBezTo>
                  <a:cubicBezTo>
                    <a:pt x="34290" y="247564"/>
                    <a:pt x="35243" y="248517"/>
                    <a:pt x="36195" y="249469"/>
                  </a:cubicBezTo>
                  <a:cubicBezTo>
                    <a:pt x="37148" y="250422"/>
                    <a:pt x="39053" y="252327"/>
                    <a:pt x="40958" y="252327"/>
                  </a:cubicBezTo>
                  <a:cubicBezTo>
                    <a:pt x="41910" y="252327"/>
                    <a:pt x="40958" y="249469"/>
                    <a:pt x="41910" y="248517"/>
                  </a:cubicBezTo>
                  <a:cubicBezTo>
                    <a:pt x="42863" y="249469"/>
                    <a:pt x="43815" y="250422"/>
                    <a:pt x="43815" y="252327"/>
                  </a:cubicBezTo>
                  <a:cubicBezTo>
                    <a:pt x="43815" y="253279"/>
                    <a:pt x="43815" y="253279"/>
                    <a:pt x="44768" y="254232"/>
                  </a:cubicBezTo>
                  <a:cubicBezTo>
                    <a:pt x="45720" y="254232"/>
                    <a:pt x="45720" y="253279"/>
                    <a:pt x="46673" y="253279"/>
                  </a:cubicBezTo>
                  <a:lnTo>
                    <a:pt x="47625" y="251374"/>
                  </a:lnTo>
                  <a:cubicBezTo>
                    <a:pt x="47625" y="250422"/>
                    <a:pt x="47625" y="249469"/>
                    <a:pt x="48578" y="251374"/>
                  </a:cubicBezTo>
                  <a:cubicBezTo>
                    <a:pt x="48578" y="252327"/>
                    <a:pt x="46673" y="253279"/>
                    <a:pt x="47625" y="255184"/>
                  </a:cubicBezTo>
                  <a:cubicBezTo>
                    <a:pt x="47625" y="255184"/>
                    <a:pt x="48578" y="255184"/>
                    <a:pt x="48578" y="255184"/>
                  </a:cubicBezTo>
                  <a:cubicBezTo>
                    <a:pt x="49530" y="254232"/>
                    <a:pt x="48578" y="253279"/>
                    <a:pt x="48578" y="251374"/>
                  </a:cubicBezTo>
                  <a:cubicBezTo>
                    <a:pt x="50483" y="250422"/>
                    <a:pt x="53340" y="251374"/>
                    <a:pt x="54293" y="247564"/>
                  </a:cubicBezTo>
                  <a:cubicBezTo>
                    <a:pt x="54293" y="246612"/>
                    <a:pt x="56198" y="246612"/>
                    <a:pt x="57150" y="246612"/>
                  </a:cubicBezTo>
                  <a:cubicBezTo>
                    <a:pt x="58103" y="246612"/>
                    <a:pt x="60008" y="247564"/>
                    <a:pt x="60960" y="245659"/>
                  </a:cubicBezTo>
                  <a:lnTo>
                    <a:pt x="57150" y="243754"/>
                  </a:lnTo>
                  <a:cubicBezTo>
                    <a:pt x="56198" y="243754"/>
                    <a:pt x="55245" y="243754"/>
                    <a:pt x="54293" y="244707"/>
                  </a:cubicBezTo>
                  <a:cubicBezTo>
                    <a:pt x="52388" y="245659"/>
                    <a:pt x="52388" y="245659"/>
                    <a:pt x="52388" y="243754"/>
                  </a:cubicBezTo>
                  <a:cubicBezTo>
                    <a:pt x="52388" y="242802"/>
                    <a:pt x="52388" y="242802"/>
                    <a:pt x="53340" y="241849"/>
                  </a:cubicBezTo>
                  <a:cubicBezTo>
                    <a:pt x="55245" y="241849"/>
                    <a:pt x="57150" y="241849"/>
                    <a:pt x="57150" y="239944"/>
                  </a:cubicBezTo>
                  <a:cubicBezTo>
                    <a:pt x="57150" y="237087"/>
                    <a:pt x="59055" y="236134"/>
                    <a:pt x="60960" y="236134"/>
                  </a:cubicBezTo>
                  <a:cubicBezTo>
                    <a:pt x="61913" y="236134"/>
                    <a:pt x="61913" y="235182"/>
                    <a:pt x="62865" y="235182"/>
                  </a:cubicBezTo>
                  <a:cubicBezTo>
                    <a:pt x="61913" y="235182"/>
                    <a:pt x="63818" y="235182"/>
                    <a:pt x="62865" y="234229"/>
                  </a:cubicBezTo>
                  <a:close/>
                  <a:moveTo>
                    <a:pt x="30480" y="79924"/>
                  </a:moveTo>
                  <a:cubicBezTo>
                    <a:pt x="30480" y="79924"/>
                    <a:pt x="30480" y="79924"/>
                    <a:pt x="30480" y="79924"/>
                  </a:cubicBezTo>
                  <a:cubicBezTo>
                    <a:pt x="31433" y="79924"/>
                    <a:pt x="31433" y="79924"/>
                    <a:pt x="30480" y="79924"/>
                  </a:cubicBezTo>
                  <a:cubicBezTo>
                    <a:pt x="31433" y="79924"/>
                    <a:pt x="30480" y="78972"/>
                    <a:pt x="30480" y="79924"/>
                  </a:cubicBezTo>
                  <a:cubicBezTo>
                    <a:pt x="30480" y="78972"/>
                    <a:pt x="30480" y="79924"/>
                    <a:pt x="30480" y="79924"/>
                  </a:cubicBezTo>
                  <a:close/>
                  <a:moveTo>
                    <a:pt x="33338" y="235182"/>
                  </a:moveTo>
                  <a:cubicBezTo>
                    <a:pt x="33338" y="234229"/>
                    <a:pt x="32385" y="234229"/>
                    <a:pt x="31433" y="233277"/>
                  </a:cubicBezTo>
                  <a:cubicBezTo>
                    <a:pt x="31433" y="233277"/>
                    <a:pt x="30480" y="233277"/>
                    <a:pt x="30480" y="234229"/>
                  </a:cubicBezTo>
                  <a:cubicBezTo>
                    <a:pt x="31433" y="235182"/>
                    <a:pt x="31433" y="236134"/>
                    <a:pt x="33338" y="235182"/>
                  </a:cubicBezTo>
                  <a:cubicBezTo>
                    <a:pt x="33338"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3338" y="172317"/>
                    <a:pt x="33338" y="172317"/>
                  </a:cubicBezTo>
                  <a:close/>
                  <a:moveTo>
                    <a:pt x="34290" y="182794"/>
                  </a:moveTo>
                  <a:cubicBezTo>
                    <a:pt x="32385" y="183747"/>
                    <a:pt x="33338" y="185652"/>
                    <a:pt x="34290" y="186604"/>
                  </a:cubicBezTo>
                  <a:cubicBezTo>
                    <a:pt x="34290" y="186604"/>
                    <a:pt x="35243" y="187557"/>
                    <a:pt x="35243" y="186604"/>
                  </a:cubicBezTo>
                  <a:cubicBezTo>
                    <a:pt x="37148" y="185652"/>
                    <a:pt x="35243" y="184699"/>
                    <a:pt x="34290" y="182794"/>
                  </a:cubicBezTo>
                  <a:cubicBezTo>
                    <a:pt x="35243" y="183747"/>
                    <a:pt x="34290" y="182794"/>
                    <a:pt x="34290" y="182794"/>
                  </a:cubicBezTo>
                  <a:cubicBezTo>
                    <a:pt x="35243" y="180889"/>
                    <a:pt x="34290" y="179937"/>
                    <a:pt x="33338" y="178984"/>
                  </a:cubicBezTo>
                  <a:cubicBezTo>
                    <a:pt x="33338" y="178984"/>
                    <a:pt x="32385" y="178984"/>
                    <a:pt x="32385" y="178984"/>
                  </a:cubicBezTo>
                  <a:cubicBezTo>
                    <a:pt x="33338" y="179937"/>
                    <a:pt x="34290" y="180889"/>
                    <a:pt x="34290" y="182794"/>
                  </a:cubicBezTo>
                  <a:cubicBezTo>
                    <a:pt x="34290" y="181842"/>
                    <a:pt x="34290" y="182794"/>
                    <a:pt x="34290" y="182794"/>
                  </a:cubicBezTo>
                  <a:close/>
                  <a:moveTo>
                    <a:pt x="33338" y="72304"/>
                  </a:moveTo>
                  <a:lnTo>
                    <a:pt x="34290" y="73257"/>
                  </a:lnTo>
                  <a:cubicBezTo>
                    <a:pt x="35243" y="73257"/>
                    <a:pt x="35243" y="73257"/>
                    <a:pt x="35243" y="72304"/>
                  </a:cubicBezTo>
                  <a:cubicBezTo>
                    <a:pt x="35243" y="72304"/>
                    <a:pt x="34290" y="71352"/>
                    <a:pt x="33338" y="72304"/>
                  </a:cubicBezTo>
                  <a:cubicBezTo>
                    <a:pt x="33338" y="71352"/>
                    <a:pt x="33338" y="71352"/>
                    <a:pt x="33338"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4704"/>
                  </a:moveTo>
                  <a:cubicBezTo>
                    <a:pt x="36195" y="224704"/>
                    <a:pt x="36195" y="224704"/>
                    <a:pt x="36195" y="224704"/>
                  </a:cubicBezTo>
                  <a:cubicBezTo>
                    <a:pt x="35243" y="223752"/>
                    <a:pt x="34290" y="223752"/>
                    <a:pt x="33338" y="224704"/>
                  </a:cubicBezTo>
                  <a:cubicBezTo>
                    <a:pt x="33338" y="225657"/>
                    <a:pt x="34290" y="225657"/>
                    <a:pt x="34290" y="225657"/>
                  </a:cubicBezTo>
                  <a:cubicBezTo>
                    <a:pt x="35243" y="225657"/>
                    <a:pt x="36195" y="225657"/>
                    <a:pt x="36195" y="224704"/>
                  </a:cubicBezTo>
                  <a:close/>
                  <a:moveTo>
                    <a:pt x="34290" y="44682"/>
                  </a:moveTo>
                  <a:cubicBezTo>
                    <a:pt x="34290" y="45634"/>
                    <a:pt x="34290" y="45634"/>
                    <a:pt x="34290" y="44682"/>
                  </a:cubicBezTo>
                  <a:cubicBezTo>
                    <a:pt x="35243" y="45634"/>
                    <a:pt x="35243" y="45634"/>
                    <a:pt x="35243" y="44682"/>
                  </a:cubicBezTo>
                  <a:lnTo>
                    <a:pt x="34290" y="44682"/>
                  </a:lnTo>
                  <a:cubicBezTo>
                    <a:pt x="34290" y="44682"/>
                    <a:pt x="34290" y="44682"/>
                    <a:pt x="34290" y="44682"/>
                  </a:cubicBezTo>
                  <a:close/>
                  <a:moveTo>
                    <a:pt x="35243" y="94212"/>
                  </a:moveTo>
                  <a:cubicBezTo>
                    <a:pt x="34290" y="94212"/>
                    <a:pt x="34290" y="94212"/>
                    <a:pt x="35243" y="94212"/>
                  </a:cubicBezTo>
                  <a:lnTo>
                    <a:pt x="35243" y="94212"/>
                  </a:lnTo>
                  <a:lnTo>
                    <a:pt x="35243" y="94212"/>
                  </a:lnTo>
                  <a:lnTo>
                    <a:pt x="35243" y="94212"/>
                  </a:lnTo>
                  <a:close/>
                  <a:moveTo>
                    <a:pt x="36195" y="253279"/>
                  </a:moveTo>
                  <a:cubicBezTo>
                    <a:pt x="36195" y="253279"/>
                    <a:pt x="36195" y="252327"/>
                    <a:pt x="36195" y="253279"/>
                  </a:cubicBezTo>
                  <a:cubicBezTo>
                    <a:pt x="35243" y="252327"/>
                    <a:pt x="34290" y="252327"/>
                    <a:pt x="34290" y="253279"/>
                  </a:cubicBezTo>
                  <a:cubicBezTo>
                    <a:pt x="34290" y="253279"/>
                    <a:pt x="35243" y="253279"/>
                    <a:pt x="36195" y="253279"/>
                  </a:cubicBezTo>
                  <a:cubicBezTo>
                    <a:pt x="36195" y="253279"/>
                    <a:pt x="36195" y="253279"/>
                    <a:pt x="36195" y="253279"/>
                  </a:cubicBezTo>
                  <a:close/>
                  <a:moveTo>
                    <a:pt x="36195" y="175174"/>
                  </a:moveTo>
                  <a:cubicBezTo>
                    <a:pt x="36195" y="175174"/>
                    <a:pt x="37148" y="174222"/>
                    <a:pt x="36195" y="175174"/>
                  </a:cubicBezTo>
                  <a:cubicBezTo>
                    <a:pt x="36195" y="173269"/>
                    <a:pt x="35243" y="174222"/>
                    <a:pt x="34290" y="174222"/>
                  </a:cubicBezTo>
                  <a:cubicBezTo>
                    <a:pt x="35243" y="175174"/>
                    <a:pt x="35243" y="176127"/>
                    <a:pt x="36195" y="175174"/>
                  </a:cubicBezTo>
                  <a:close/>
                  <a:moveTo>
                    <a:pt x="36195" y="88497"/>
                  </a:moveTo>
                  <a:cubicBezTo>
                    <a:pt x="36195" y="88497"/>
                    <a:pt x="36195" y="87544"/>
                    <a:pt x="35243" y="87544"/>
                  </a:cubicBezTo>
                  <a:cubicBezTo>
                    <a:pt x="35243" y="87544"/>
                    <a:pt x="35243" y="87544"/>
                    <a:pt x="36195" y="88497"/>
                  </a:cubicBezTo>
                  <a:cubicBezTo>
                    <a:pt x="35243" y="88497"/>
                    <a:pt x="35243" y="89449"/>
                    <a:pt x="36195" y="88497"/>
                  </a:cubicBezTo>
                  <a:cubicBezTo>
                    <a:pt x="36195" y="89449"/>
                    <a:pt x="36195" y="89449"/>
                    <a:pt x="36195" y="88497"/>
                  </a:cubicBezTo>
                  <a:close/>
                  <a:moveTo>
                    <a:pt x="36195" y="57064"/>
                  </a:moveTo>
                  <a:cubicBezTo>
                    <a:pt x="35243" y="57064"/>
                    <a:pt x="35243" y="57064"/>
                    <a:pt x="36195" y="57064"/>
                  </a:cubicBezTo>
                  <a:cubicBezTo>
                    <a:pt x="35243" y="58017"/>
                    <a:pt x="35243" y="58017"/>
                    <a:pt x="36195" y="58969"/>
                  </a:cubicBezTo>
                  <a:cubicBezTo>
                    <a:pt x="36195" y="58017"/>
                    <a:pt x="37148" y="58017"/>
                    <a:pt x="36195" y="57064"/>
                  </a:cubicBezTo>
                  <a:lnTo>
                    <a:pt x="36195" y="57064"/>
                  </a:lnTo>
                  <a:close/>
                  <a:moveTo>
                    <a:pt x="35243" y="232324"/>
                  </a:moveTo>
                  <a:lnTo>
                    <a:pt x="35243" y="232324"/>
                  </a:lnTo>
                  <a:cubicBezTo>
                    <a:pt x="36195" y="231372"/>
                    <a:pt x="35243" y="231372"/>
                    <a:pt x="35243"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40005" y="99927"/>
                    <a:pt x="39053" y="98974"/>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7148" y="205654"/>
                  </a:moveTo>
                  <a:cubicBezTo>
                    <a:pt x="37148" y="205654"/>
                    <a:pt x="36195" y="205654"/>
                    <a:pt x="36195" y="206607"/>
                  </a:cubicBezTo>
                  <a:cubicBezTo>
                    <a:pt x="35243" y="205654"/>
                    <a:pt x="35243" y="205654"/>
                    <a:pt x="37148" y="205654"/>
                  </a:cubicBezTo>
                  <a:cubicBezTo>
                    <a:pt x="36195" y="204702"/>
                    <a:pt x="37148" y="203749"/>
                    <a:pt x="38100" y="204702"/>
                  </a:cubicBezTo>
                  <a:cubicBezTo>
                    <a:pt x="37148" y="205654"/>
                    <a:pt x="37148" y="205654"/>
                    <a:pt x="37148" y="205654"/>
                  </a:cubicBezTo>
                  <a:close/>
                  <a:moveTo>
                    <a:pt x="36195" y="157077"/>
                  </a:moveTo>
                  <a:cubicBezTo>
                    <a:pt x="36195" y="157077"/>
                    <a:pt x="36195" y="157077"/>
                    <a:pt x="36195" y="157077"/>
                  </a:cubicBezTo>
                  <a:cubicBezTo>
                    <a:pt x="36195" y="157077"/>
                    <a:pt x="36195" y="157077"/>
                    <a:pt x="36195" y="157077"/>
                  </a:cubicBezTo>
                  <a:cubicBezTo>
                    <a:pt x="35243" y="157077"/>
                    <a:pt x="35243" y="157077"/>
                    <a:pt x="36195" y="157077"/>
                  </a:cubicBezTo>
                  <a:lnTo>
                    <a:pt x="36195"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9530" y="134217"/>
                    <a:pt x="48578" y="133264"/>
                  </a:cubicBezTo>
                  <a:close/>
                  <a:moveTo>
                    <a:pt x="36195" y="39919"/>
                  </a:moveTo>
                  <a:cubicBezTo>
                    <a:pt x="36195" y="39919"/>
                    <a:pt x="36195" y="39919"/>
                    <a:pt x="36195" y="39919"/>
                  </a:cubicBezTo>
                  <a:lnTo>
                    <a:pt x="36195" y="39919"/>
                  </a:lnTo>
                  <a:cubicBezTo>
                    <a:pt x="36195" y="39919"/>
                    <a:pt x="36195" y="38967"/>
                    <a:pt x="36195" y="39919"/>
                  </a:cubicBezTo>
                  <a:lnTo>
                    <a:pt x="36195" y="39919"/>
                  </a:lnTo>
                  <a:close/>
                  <a:moveTo>
                    <a:pt x="40005" y="145647"/>
                  </a:moveTo>
                  <a:cubicBezTo>
                    <a:pt x="40958" y="145647"/>
                    <a:pt x="41910" y="145647"/>
                    <a:pt x="42863" y="144694"/>
                  </a:cubicBezTo>
                  <a:cubicBezTo>
                    <a:pt x="42863" y="144694"/>
                    <a:pt x="42863" y="143742"/>
                    <a:pt x="42863" y="143742"/>
                  </a:cubicBezTo>
                  <a:cubicBezTo>
                    <a:pt x="41910" y="141837"/>
                    <a:pt x="40958" y="142789"/>
                    <a:pt x="40005" y="142789"/>
                  </a:cubicBezTo>
                  <a:cubicBezTo>
                    <a:pt x="39053" y="142789"/>
                    <a:pt x="39053" y="142789"/>
                    <a:pt x="38100" y="142789"/>
                  </a:cubicBezTo>
                  <a:cubicBezTo>
                    <a:pt x="37148" y="143742"/>
                    <a:pt x="36195" y="144694"/>
                    <a:pt x="36195" y="145647"/>
                  </a:cubicBezTo>
                  <a:cubicBezTo>
                    <a:pt x="37148" y="146599"/>
                    <a:pt x="37148" y="144694"/>
                    <a:pt x="38100" y="143742"/>
                  </a:cubicBezTo>
                  <a:cubicBezTo>
                    <a:pt x="39053" y="145647"/>
                    <a:pt x="39053" y="145647"/>
                    <a:pt x="40005" y="145647"/>
                  </a:cubicBezTo>
                  <a:close/>
                  <a:moveTo>
                    <a:pt x="37148" y="94212"/>
                  </a:moveTo>
                  <a:cubicBezTo>
                    <a:pt x="37148" y="95164"/>
                    <a:pt x="38100" y="95164"/>
                    <a:pt x="37148" y="94212"/>
                  </a:cubicBezTo>
                  <a:cubicBezTo>
                    <a:pt x="38100" y="94212"/>
                    <a:pt x="39053" y="94212"/>
                    <a:pt x="39053" y="93259"/>
                  </a:cubicBezTo>
                  <a:cubicBezTo>
                    <a:pt x="39053" y="93259"/>
                    <a:pt x="39053" y="92307"/>
                    <a:pt x="38100" y="92307"/>
                  </a:cubicBezTo>
                  <a:cubicBezTo>
                    <a:pt x="37148" y="93259"/>
                    <a:pt x="37148" y="94212"/>
                    <a:pt x="37148" y="94212"/>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958" y="248517"/>
                    <a:pt x="40958" y="249469"/>
                    <a:pt x="40958" y="249469"/>
                  </a:cubicBezTo>
                  <a:close/>
                  <a:moveTo>
                    <a:pt x="38100" y="178032"/>
                  </a:moveTo>
                  <a:cubicBezTo>
                    <a:pt x="37148" y="178032"/>
                    <a:pt x="37148" y="178984"/>
                    <a:pt x="37148" y="178984"/>
                  </a:cubicBezTo>
                  <a:cubicBezTo>
                    <a:pt x="37148" y="179937"/>
                    <a:pt x="37148" y="180889"/>
                    <a:pt x="38100" y="180889"/>
                  </a:cubicBezTo>
                  <a:cubicBezTo>
                    <a:pt x="39053" y="180889"/>
                    <a:pt x="39053" y="179937"/>
                    <a:pt x="39053" y="178984"/>
                  </a:cubicBezTo>
                  <a:cubicBezTo>
                    <a:pt x="40005" y="178032"/>
                    <a:pt x="39053" y="178032"/>
                    <a:pt x="38100" y="178032"/>
                  </a:cubicBezTo>
                  <a:close/>
                  <a:moveTo>
                    <a:pt x="37148" y="51349"/>
                  </a:moveTo>
                  <a:cubicBezTo>
                    <a:pt x="37148" y="51349"/>
                    <a:pt x="38100"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9053" y="73257"/>
                  </a:moveTo>
                  <a:cubicBezTo>
                    <a:pt x="40005" y="73257"/>
                    <a:pt x="40005" y="72304"/>
                    <a:pt x="40005" y="71352"/>
                  </a:cubicBezTo>
                  <a:cubicBezTo>
                    <a:pt x="40005" y="70399"/>
                    <a:pt x="40005" y="70399"/>
                    <a:pt x="39053" y="70399"/>
                  </a:cubicBezTo>
                  <a:cubicBezTo>
                    <a:pt x="38100" y="70399"/>
                    <a:pt x="38100" y="71352"/>
                    <a:pt x="38100" y="72304"/>
                  </a:cubicBezTo>
                  <a:cubicBezTo>
                    <a:pt x="38100" y="72304"/>
                    <a:pt x="38100" y="73257"/>
                    <a:pt x="39053" y="73257"/>
                  </a:cubicBezTo>
                  <a:close/>
                  <a:moveTo>
                    <a:pt x="39053" y="162792"/>
                  </a:moveTo>
                  <a:cubicBezTo>
                    <a:pt x="39053" y="162792"/>
                    <a:pt x="39053" y="161839"/>
                    <a:pt x="39053" y="162792"/>
                  </a:cubicBezTo>
                  <a:cubicBezTo>
                    <a:pt x="40005" y="161839"/>
                    <a:pt x="39053" y="160887"/>
                    <a:pt x="39053" y="161839"/>
                  </a:cubicBezTo>
                  <a:lnTo>
                    <a:pt x="39053" y="162792"/>
                  </a:lnTo>
                  <a:cubicBezTo>
                    <a:pt x="38100" y="161839"/>
                    <a:pt x="38100" y="162792"/>
                    <a:pt x="39053"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4768" y="218989"/>
                    <a:pt x="40958"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1910" y="198034"/>
                    <a:pt x="39053" y="196129"/>
                    <a:pt x="38100" y="194224"/>
                  </a:cubicBezTo>
                  <a:close/>
                  <a:moveTo>
                    <a:pt x="39053" y="80877"/>
                  </a:moveTo>
                  <a:lnTo>
                    <a:pt x="39053" y="80877"/>
                  </a:lnTo>
                  <a:lnTo>
                    <a:pt x="39053" y="80877"/>
                  </a:lnTo>
                  <a:cubicBezTo>
                    <a:pt x="39053" y="80877"/>
                    <a:pt x="39053" y="79924"/>
                    <a:pt x="39053" y="80877"/>
                  </a:cubicBezTo>
                  <a:cubicBezTo>
                    <a:pt x="39053" y="79924"/>
                    <a:pt x="39053" y="79924"/>
                    <a:pt x="39053" y="80877"/>
                  </a:cubicBezTo>
                  <a:close/>
                  <a:moveTo>
                    <a:pt x="39053" y="132312"/>
                  </a:moveTo>
                  <a:cubicBezTo>
                    <a:pt x="39053" y="132312"/>
                    <a:pt x="39053" y="132312"/>
                    <a:pt x="39053" y="132312"/>
                  </a:cubicBezTo>
                  <a:cubicBezTo>
                    <a:pt x="39053" y="132312"/>
                    <a:pt x="40005" y="132312"/>
                    <a:pt x="39053" y="132312"/>
                  </a:cubicBezTo>
                  <a:cubicBezTo>
                    <a:pt x="40005" y="131359"/>
                    <a:pt x="39053" y="131359"/>
                    <a:pt x="39053" y="132312"/>
                  </a:cubicBezTo>
                  <a:cubicBezTo>
                    <a:pt x="39053" y="131359"/>
                    <a:pt x="38100" y="131359"/>
                    <a:pt x="39053" y="132312"/>
                  </a:cubicBezTo>
                  <a:close/>
                  <a:moveTo>
                    <a:pt x="40005" y="107547"/>
                  </a:moveTo>
                  <a:cubicBezTo>
                    <a:pt x="40005" y="108499"/>
                    <a:pt x="39053" y="109452"/>
                    <a:pt x="40005" y="109452"/>
                  </a:cubicBezTo>
                  <a:cubicBezTo>
                    <a:pt x="40005" y="109452"/>
                    <a:pt x="40958" y="109452"/>
                    <a:pt x="40958" y="109452"/>
                  </a:cubicBezTo>
                  <a:cubicBezTo>
                    <a:pt x="40958" y="108499"/>
                    <a:pt x="40005" y="107547"/>
                    <a:pt x="40005" y="107547"/>
                  </a:cubicBezTo>
                  <a:close/>
                  <a:moveTo>
                    <a:pt x="40005" y="117072"/>
                  </a:moveTo>
                  <a:lnTo>
                    <a:pt x="40005" y="117072"/>
                  </a:lnTo>
                  <a:cubicBezTo>
                    <a:pt x="39053" y="118024"/>
                    <a:pt x="39053" y="118024"/>
                    <a:pt x="40005" y="117072"/>
                  </a:cubicBezTo>
                  <a:cubicBezTo>
                    <a:pt x="40005" y="118024"/>
                    <a:pt x="40005" y="118024"/>
                    <a:pt x="40005" y="117072"/>
                  </a:cubicBezTo>
                  <a:lnTo>
                    <a:pt x="40005" y="117072"/>
                  </a:lnTo>
                  <a:close/>
                  <a:moveTo>
                    <a:pt x="40005" y="88497"/>
                  </a:moveTo>
                  <a:cubicBezTo>
                    <a:pt x="40005" y="89449"/>
                    <a:pt x="40958" y="89449"/>
                    <a:pt x="41910" y="89449"/>
                  </a:cubicBezTo>
                  <a:cubicBezTo>
                    <a:pt x="42863" y="89449"/>
                    <a:pt x="43815" y="89449"/>
                    <a:pt x="44768" y="88497"/>
                  </a:cubicBezTo>
                  <a:cubicBezTo>
                    <a:pt x="45720" y="87544"/>
                    <a:pt x="46673" y="87544"/>
                    <a:pt x="45720" y="86592"/>
                  </a:cubicBezTo>
                  <a:cubicBezTo>
                    <a:pt x="44768" y="85639"/>
                    <a:pt x="44768" y="85639"/>
                    <a:pt x="43815" y="86592"/>
                  </a:cubicBezTo>
                  <a:cubicBezTo>
                    <a:pt x="42863" y="87544"/>
                    <a:pt x="41910" y="87544"/>
                    <a:pt x="40958" y="87544"/>
                  </a:cubicBezTo>
                  <a:cubicBezTo>
                    <a:pt x="40005" y="87544"/>
                    <a:pt x="39053" y="87544"/>
                    <a:pt x="40005"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4768"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958" y="113262"/>
                    <a:pt x="43815" y="116119"/>
                  </a:cubicBezTo>
                  <a:cubicBezTo>
                    <a:pt x="43815" y="115167"/>
                    <a:pt x="43815"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958" y="151362"/>
                    <a:pt x="40005" y="152314"/>
                    <a:pt x="40958" y="153267"/>
                  </a:cubicBezTo>
                  <a:close/>
                  <a:moveTo>
                    <a:pt x="40958" y="53254"/>
                  </a:moveTo>
                  <a:cubicBezTo>
                    <a:pt x="40958" y="54207"/>
                    <a:pt x="40958" y="55159"/>
                    <a:pt x="41910" y="55159"/>
                  </a:cubicBezTo>
                  <a:cubicBezTo>
                    <a:pt x="42863" y="55159"/>
                    <a:pt x="42863" y="54207"/>
                    <a:pt x="42863" y="53254"/>
                  </a:cubicBezTo>
                  <a:cubicBezTo>
                    <a:pt x="42863" y="52302"/>
                    <a:pt x="42863" y="52302"/>
                    <a:pt x="41910" y="52302"/>
                  </a:cubicBezTo>
                  <a:cubicBezTo>
                    <a:pt x="40958" y="52302"/>
                    <a:pt x="40958" y="53254"/>
                    <a:pt x="40958" y="53254"/>
                  </a:cubicBezTo>
                  <a:close/>
                  <a:moveTo>
                    <a:pt x="40958" y="173269"/>
                  </a:moveTo>
                  <a:cubicBezTo>
                    <a:pt x="40958" y="173269"/>
                    <a:pt x="41910" y="173269"/>
                    <a:pt x="41910" y="174222"/>
                  </a:cubicBezTo>
                  <a:cubicBezTo>
                    <a:pt x="43815" y="173269"/>
                    <a:pt x="45720" y="172317"/>
                    <a:pt x="47625" y="171364"/>
                  </a:cubicBezTo>
                  <a:cubicBezTo>
                    <a:pt x="48578" y="170412"/>
                    <a:pt x="47625" y="169459"/>
                    <a:pt x="46673" y="168507"/>
                  </a:cubicBezTo>
                  <a:cubicBezTo>
                    <a:pt x="45720" y="167554"/>
                    <a:pt x="43815" y="168507"/>
                    <a:pt x="42863" y="167554"/>
                  </a:cubicBezTo>
                  <a:cubicBezTo>
                    <a:pt x="42863" y="167554"/>
                    <a:pt x="41910" y="168507"/>
                    <a:pt x="41910" y="168507"/>
                  </a:cubicBezTo>
                  <a:cubicBezTo>
                    <a:pt x="40958" y="170412"/>
                    <a:pt x="40958" y="172317"/>
                    <a:pt x="40958"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3815" y="159934"/>
                    <a:pt x="42863" y="159934"/>
                  </a:cubicBezTo>
                  <a:close/>
                  <a:moveTo>
                    <a:pt x="41910" y="36109"/>
                  </a:moveTo>
                  <a:cubicBezTo>
                    <a:pt x="42863" y="36109"/>
                    <a:pt x="42863" y="36109"/>
                    <a:pt x="41910" y="36109"/>
                  </a:cubicBezTo>
                  <a:cubicBezTo>
                    <a:pt x="42863" y="35157"/>
                    <a:pt x="42863" y="35157"/>
                    <a:pt x="41910" y="35157"/>
                  </a:cubicBezTo>
                  <a:cubicBezTo>
                    <a:pt x="41910" y="35157"/>
                    <a:pt x="41910" y="35157"/>
                    <a:pt x="41910" y="36109"/>
                  </a:cubicBezTo>
                  <a:cubicBezTo>
                    <a:pt x="41910" y="36109"/>
                    <a:pt x="41910"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5720" y="126597"/>
                    <a:pt x="45720" y="127549"/>
                    <a:pt x="41910" y="130407"/>
                  </a:cubicBezTo>
                  <a:close/>
                  <a:moveTo>
                    <a:pt x="43815" y="205654"/>
                  </a:moveTo>
                  <a:cubicBezTo>
                    <a:pt x="43815" y="206607"/>
                    <a:pt x="43815" y="206607"/>
                    <a:pt x="43815" y="205654"/>
                  </a:cubicBezTo>
                  <a:cubicBezTo>
                    <a:pt x="41910" y="206607"/>
                    <a:pt x="41910" y="206607"/>
                    <a:pt x="41910" y="205654"/>
                  </a:cubicBezTo>
                  <a:cubicBezTo>
                    <a:pt x="41910" y="204702"/>
                    <a:pt x="41910" y="203749"/>
                    <a:pt x="42863" y="204702"/>
                  </a:cubicBezTo>
                  <a:cubicBezTo>
                    <a:pt x="43815" y="204702"/>
                    <a:pt x="43815" y="205654"/>
                    <a:pt x="43815" y="205654"/>
                  </a:cubicBezTo>
                  <a:close/>
                  <a:moveTo>
                    <a:pt x="44768" y="61827"/>
                  </a:moveTo>
                  <a:cubicBezTo>
                    <a:pt x="45720" y="61827"/>
                    <a:pt x="46673" y="62779"/>
                    <a:pt x="46673" y="63732"/>
                  </a:cubicBezTo>
                  <a:cubicBezTo>
                    <a:pt x="45720" y="64684"/>
                    <a:pt x="46673" y="66589"/>
                    <a:pt x="45720" y="67542"/>
                  </a:cubicBezTo>
                  <a:cubicBezTo>
                    <a:pt x="44768" y="68494"/>
                    <a:pt x="44768" y="69447"/>
                    <a:pt x="45720" y="70399"/>
                  </a:cubicBezTo>
                  <a:cubicBezTo>
                    <a:pt x="46673" y="71352"/>
                    <a:pt x="47625" y="71352"/>
                    <a:pt x="49530" y="70399"/>
                  </a:cubicBezTo>
                  <a:cubicBezTo>
                    <a:pt x="51435" y="68494"/>
                    <a:pt x="53340" y="66589"/>
                    <a:pt x="54293" y="63732"/>
                  </a:cubicBezTo>
                  <a:cubicBezTo>
                    <a:pt x="55245" y="62779"/>
                    <a:pt x="54293" y="61827"/>
                    <a:pt x="53340" y="62779"/>
                  </a:cubicBezTo>
                  <a:cubicBezTo>
                    <a:pt x="52388" y="62779"/>
                    <a:pt x="52388" y="63732"/>
                    <a:pt x="51435" y="64684"/>
                  </a:cubicBezTo>
                  <a:cubicBezTo>
                    <a:pt x="50483" y="64684"/>
                    <a:pt x="50483" y="65637"/>
                    <a:pt x="49530" y="64684"/>
                  </a:cubicBezTo>
                  <a:cubicBezTo>
                    <a:pt x="48578" y="63732"/>
                    <a:pt x="49530" y="63732"/>
                    <a:pt x="49530" y="62779"/>
                  </a:cubicBezTo>
                  <a:cubicBezTo>
                    <a:pt x="49530" y="61827"/>
                    <a:pt x="49530" y="61827"/>
                    <a:pt x="50483" y="61827"/>
                  </a:cubicBezTo>
                  <a:cubicBezTo>
                    <a:pt x="50483" y="60874"/>
                    <a:pt x="51435" y="60874"/>
                    <a:pt x="51435" y="58969"/>
                  </a:cubicBezTo>
                  <a:lnTo>
                    <a:pt x="50483" y="58969"/>
                  </a:lnTo>
                  <a:cubicBezTo>
                    <a:pt x="49530" y="59922"/>
                    <a:pt x="50483" y="60874"/>
                    <a:pt x="50483" y="61827"/>
                  </a:cubicBezTo>
                  <a:cubicBezTo>
                    <a:pt x="49530" y="60874"/>
                    <a:pt x="47625" y="60874"/>
                    <a:pt x="47625" y="59922"/>
                  </a:cubicBezTo>
                  <a:cubicBezTo>
                    <a:pt x="47625" y="58969"/>
                    <a:pt x="46673" y="58969"/>
                    <a:pt x="45720" y="58969"/>
                  </a:cubicBezTo>
                  <a:cubicBezTo>
                    <a:pt x="44768" y="59922"/>
                    <a:pt x="43815" y="60874"/>
                    <a:pt x="43815" y="61827"/>
                  </a:cubicBezTo>
                  <a:cubicBezTo>
                    <a:pt x="42863" y="62779"/>
                    <a:pt x="43815" y="61827"/>
                    <a:pt x="44768"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5720" y="241849"/>
                    <a:pt x="45720" y="242802"/>
                    <a:pt x="45720" y="242802"/>
                  </a:cubicBezTo>
                  <a:close/>
                  <a:moveTo>
                    <a:pt x="42863" y="48492"/>
                  </a:moveTo>
                  <a:cubicBezTo>
                    <a:pt x="42863" y="49444"/>
                    <a:pt x="42863" y="49444"/>
                    <a:pt x="42863" y="48492"/>
                  </a:cubicBezTo>
                  <a:cubicBezTo>
                    <a:pt x="43815" y="48492"/>
                    <a:pt x="43815" y="48492"/>
                    <a:pt x="44768" y="47539"/>
                  </a:cubicBezTo>
                  <a:lnTo>
                    <a:pt x="44768" y="46587"/>
                  </a:lnTo>
                  <a:lnTo>
                    <a:pt x="46673" y="47539"/>
                  </a:lnTo>
                  <a:cubicBezTo>
                    <a:pt x="47625" y="48492"/>
                    <a:pt x="47625" y="48492"/>
                    <a:pt x="48578" y="48492"/>
                  </a:cubicBezTo>
                  <a:cubicBezTo>
                    <a:pt x="48578" y="48492"/>
                    <a:pt x="48578" y="47539"/>
                    <a:pt x="48578" y="47539"/>
                  </a:cubicBezTo>
                  <a:cubicBezTo>
                    <a:pt x="48578" y="46587"/>
                    <a:pt x="47625" y="45634"/>
                    <a:pt x="46673" y="45634"/>
                  </a:cubicBezTo>
                  <a:cubicBezTo>
                    <a:pt x="45720" y="45634"/>
                    <a:pt x="45720" y="45634"/>
                    <a:pt x="44768" y="45634"/>
                  </a:cubicBezTo>
                  <a:cubicBezTo>
                    <a:pt x="44768" y="45634"/>
                    <a:pt x="44768" y="45634"/>
                    <a:pt x="43815" y="45634"/>
                  </a:cubicBezTo>
                  <a:cubicBezTo>
                    <a:pt x="42863" y="47539"/>
                    <a:pt x="42863" y="48492"/>
                    <a:pt x="42863" y="48492"/>
                  </a:cubicBezTo>
                  <a:close/>
                  <a:moveTo>
                    <a:pt x="44768" y="152314"/>
                  </a:moveTo>
                  <a:lnTo>
                    <a:pt x="44768" y="152314"/>
                  </a:lnTo>
                  <a:cubicBezTo>
                    <a:pt x="44768" y="153267"/>
                    <a:pt x="44768" y="153267"/>
                    <a:pt x="44768" y="152314"/>
                  </a:cubicBezTo>
                  <a:cubicBezTo>
                    <a:pt x="42863" y="153267"/>
                    <a:pt x="41910" y="153267"/>
                    <a:pt x="42863" y="151362"/>
                  </a:cubicBezTo>
                  <a:lnTo>
                    <a:pt x="43815" y="150409"/>
                  </a:lnTo>
                  <a:cubicBezTo>
                    <a:pt x="44768" y="150409"/>
                    <a:pt x="44768" y="151362"/>
                    <a:pt x="44768" y="152314"/>
                  </a:cubicBezTo>
                  <a:close/>
                  <a:moveTo>
                    <a:pt x="42863" y="184699"/>
                  </a:moveTo>
                  <a:lnTo>
                    <a:pt x="44768" y="184699"/>
                  </a:lnTo>
                  <a:cubicBezTo>
                    <a:pt x="44768" y="186604"/>
                    <a:pt x="47625" y="187557"/>
                    <a:pt x="45720" y="188509"/>
                  </a:cubicBezTo>
                  <a:cubicBezTo>
                    <a:pt x="43815" y="189462"/>
                    <a:pt x="43815" y="186604"/>
                    <a:pt x="42863" y="184699"/>
                  </a:cubicBezTo>
                  <a:close/>
                  <a:moveTo>
                    <a:pt x="45720" y="93259"/>
                  </a:moveTo>
                  <a:cubicBezTo>
                    <a:pt x="44768" y="93259"/>
                    <a:pt x="43815" y="93259"/>
                    <a:pt x="43815" y="95164"/>
                  </a:cubicBezTo>
                  <a:cubicBezTo>
                    <a:pt x="43815" y="96117"/>
                    <a:pt x="43815" y="97069"/>
                    <a:pt x="45720" y="97069"/>
                  </a:cubicBezTo>
                  <a:cubicBezTo>
                    <a:pt x="47625" y="97069"/>
                    <a:pt x="48578" y="98022"/>
                    <a:pt x="49530" y="99927"/>
                  </a:cubicBezTo>
                  <a:cubicBezTo>
                    <a:pt x="50483" y="100879"/>
                    <a:pt x="50483" y="101832"/>
                    <a:pt x="51435" y="101832"/>
                  </a:cubicBezTo>
                  <a:cubicBezTo>
                    <a:pt x="52388" y="100879"/>
                    <a:pt x="53340" y="99927"/>
                    <a:pt x="53340" y="98974"/>
                  </a:cubicBezTo>
                  <a:cubicBezTo>
                    <a:pt x="53340" y="98022"/>
                    <a:pt x="52388" y="98022"/>
                    <a:pt x="51435" y="98022"/>
                  </a:cubicBezTo>
                  <a:cubicBezTo>
                    <a:pt x="50483" y="98022"/>
                    <a:pt x="49530" y="97069"/>
                    <a:pt x="48578" y="96117"/>
                  </a:cubicBezTo>
                  <a:cubicBezTo>
                    <a:pt x="47625" y="94212"/>
                    <a:pt x="46673" y="93259"/>
                    <a:pt x="45720"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5720" y="98974"/>
                  </a:moveTo>
                  <a:cubicBezTo>
                    <a:pt x="44768" y="98974"/>
                    <a:pt x="44768" y="98974"/>
                    <a:pt x="44768" y="99927"/>
                  </a:cubicBezTo>
                  <a:cubicBezTo>
                    <a:pt x="44768" y="100879"/>
                    <a:pt x="45720" y="100879"/>
                    <a:pt x="45720" y="100879"/>
                  </a:cubicBezTo>
                  <a:cubicBezTo>
                    <a:pt x="46673" y="100879"/>
                    <a:pt x="46673" y="100879"/>
                    <a:pt x="46673" y="99927"/>
                  </a:cubicBezTo>
                  <a:cubicBezTo>
                    <a:pt x="46673" y="98974"/>
                    <a:pt x="46673" y="98974"/>
                    <a:pt x="45720" y="98974"/>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7625" y="77067"/>
                    <a:pt x="45720" y="77067"/>
                    <a:pt x="43815" y="77067"/>
                  </a:cubicBezTo>
                  <a:close/>
                  <a:moveTo>
                    <a:pt x="44768" y="210417"/>
                  </a:moveTo>
                  <a:cubicBezTo>
                    <a:pt x="45720" y="209464"/>
                    <a:pt x="46673" y="209464"/>
                    <a:pt x="47625" y="211369"/>
                  </a:cubicBezTo>
                  <a:cubicBezTo>
                    <a:pt x="47625" y="211369"/>
                    <a:pt x="47625" y="212322"/>
                    <a:pt x="47625" y="212322"/>
                  </a:cubicBezTo>
                  <a:cubicBezTo>
                    <a:pt x="46673" y="212322"/>
                    <a:pt x="45720" y="210417"/>
                    <a:pt x="44768" y="210417"/>
                  </a:cubicBezTo>
                  <a:close/>
                  <a:moveTo>
                    <a:pt x="45720" y="194224"/>
                  </a:moveTo>
                  <a:cubicBezTo>
                    <a:pt x="45720" y="194224"/>
                    <a:pt x="44768" y="194224"/>
                    <a:pt x="44768" y="193272"/>
                  </a:cubicBezTo>
                  <a:lnTo>
                    <a:pt x="45720" y="193272"/>
                  </a:lnTo>
                  <a:cubicBezTo>
                    <a:pt x="46673" y="193272"/>
                    <a:pt x="46673" y="193272"/>
                    <a:pt x="45720" y="194224"/>
                  </a:cubicBezTo>
                  <a:close/>
                  <a:moveTo>
                    <a:pt x="46673" y="138027"/>
                  </a:moveTo>
                  <a:cubicBezTo>
                    <a:pt x="46673" y="138027"/>
                    <a:pt x="46673" y="138027"/>
                    <a:pt x="46673" y="138027"/>
                  </a:cubicBezTo>
                  <a:cubicBezTo>
                    <a:pt x="47625" y="137074"/>
                    <a:pt x="46673" y="137074"/>
                    <a:pt x="46673" y="137074"/>
                  </a:cubicBezTo>
                  <a:cubicBezTo>
                    <a:pt x="46673" y="137074"/>
                    <a:pt x="45720" y="137074"/>
                    <a:pt x="45720" y="137074"/>
                  </a:cubicBezTo>
                  <a:cubicBezTo>
                    <a:pt x="45720" y="138027"/>
                    <a:pt x="45720" y="138027"/>
                    <a:pt x="46673"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6673" y="146599"/>
                  </a:moveTo>
                  <a:cubicBezTo>
                    <a:pt x="46673" y="146599"/>
                    <a:pt x="46673" y="146599"/>
                    <a:pt x="46673" y="146599"/>
                  </a:cubicBezTo>
                  <a:cubicBezTo>
                    <a:pt x="46673" y="145647"/>
                    <a:pt x="46673" y="145647"/>
                    <a:pt x="46673" y="146599"/>
                  </a:cubicBezTo>
                  <a:cubicBezTo>
                    <a:pt x="45720" y="145647"/>
                    <a:pt x="45720" y="145647"/>
                    <a:pt x="46673" y="146599"/>
                  </a:cubicBezTo>
                  <a:cubicBezTo>
                    <a:pt x="45720" y="146599"/>
                    <a:pt x="45720" y="146599"/>
                    <a:pt x="46673"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7625" y="82782"/>
                    <a:pt x="46673" y="83734"/>
                    <a:pt x="47625" y="82782"/>
                  </a:cubicBezTo>
                  <a:cubicBezTo>
                    <a:pt x="46673" y="83734"/>
                    <a:pt x="47625" y="83734"/>
                    <a:pt x="47625" y="82782"/>
                  </a:cubicBezTo>
                  <a:lnTo>
                    <a:pt x="47625" y="82782"/>
                  </a:lnTo>
                  <a:cubicBezTo>
                    <a:pt x="47625" y="83734"/>
                    <a:pt x="47625" y="82782"/>
                    <a:pt x="47625" y="82782"/>
                  </a:cubicBezTo>
                  <a:close/>
                  <a:moveTo>
                    <a:pt x="47625" y="245659"/>
                  </a:moveTo>
                  <a:cubicBezTo>
                    <a:pt x="47625" y="245659"/>
                    <a:pt x="47625" y="245659"/>
                    <a:pt x="47625" y="245659"/>
                  </a:cubicBezTo>
                  <a:lnTo>
                    <a:pt x="47625" y="245659"/>
                  </a:lnTo>
                  <a:cubicBezTo>
                    <a:pt x="46673" y="244707"/>
                    <a:pt x="47625"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50483" y="53254"/>
                    <a:pt x="49530" y="53254"/>
                  </a:cubicBezTo>
                  <a:close/>
                  <a:moveTo>
                    <a:pt x="48578" y="103737"/>
                  </a:moveTo>
                  <a:cubicBezTo>
                    <a:pt x="47625" y="103737"/>
                    <a:pt x="47625" y="103737"/>
                    <a:pt x="48578" y="103737"/>
                  </a:cubicBezTo>
                  <a:cubicBezTo>
                    <a:pt x="48578" y="104689"/>
                    <a:pt x="48578" y="105642"/>
                    <a:pt x="49530" y="104689"/>
                  </a:cubicBezTo>
                  <a:cubicBezTo>
                    <a:pt x="48578" y="104689"/>
                    <a:pt x="49530" y="104689"/>
                    <a:pt x="48578" y="103737"/>
                  </a:cubicBezTo>
                  <a:cubicBezTo>
                    <a:pt x="49530" y="103737"/>
                    <a:pt x="48578" y="102784"/>
                    <a:pt x="48578" y="103737"/>
                  </a:cubicBezTo>
                  <a:close/>
                  <a:moveTo>
                    <a:pt x="52388" y="242802"/>
                  </a:moveTo>
                  <a:cubicBezTo>
                    <a:pt x="51435" y="242802"/>
                    <a:pt x="47625" y="242802"/>
                    <a:pt x="47625" y="240897"/>
                  </a:cubicBezTo>
                  <a:cubicBezTo>
                    <a:pt x="47625" y="238992"/>
                    <a:pt x="50483"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8578" y="25632"/>
                  </a:moveTo>
                  <a:cubicBezTo>
                    <a:pt x="48578" y="25632"/>
                    <a:pt x="48578" y="25632"/>
                    <a:pt x="48578" y="25632"/>
                  </a:cubicBezTo>
                  <a:cubicBezTo>
                    <a:pt x="49530" y="25632"/>
                    <a:pt x="49530" y="25632"/>
                    <a:pt x="48578" y="25632"/>
                  </a:cubicBezTo>
                  <a:cubicBezTo>
                    <a:pt x="49530" y="25632"/>
                    <a:pt x="49530" y="24679"/>
                    <a:pt x="48578" y="25632"/>
                  </a:cubicBezTo>
                  <a:cubicBezTo>
                    <a:pt x="48578" y="24679"/>
                    <a:pt x="48578" y="24679"/>
                    <a:pt x="48578" y="25632"/>
                  </a:cubicBezTo>
                  <a:close/>
                  <a:moveTo>
                    <a:pt x="49530" y="205654"/>
                  </a:moveTo>
                  <a:lnTo>
                    <a:pt x="49530" y="208512"/>
                  </a:lnTo>
                  <a:cubicBezTo>
                    <a:pt x="48578" y="207559"/>
                    <a:pt x="48578" y="206607"/>
                    <a:pt x="49530" y="205654"/>
                  </a:cubicBezTo>
                  <a:close/>
                  <a:moveTo>
                    <a:pt x="49530" y="88497"/>
                  </a:moveTo>
                  <a:cubicBezTo>
                    <a:pt x="48578" y="88497"/>
                    <a:pt x="48578" y="88497"/>
                    <a:pt x="49530" y="88497"/>
                  </a:cubicBezTo>
                  <a:cubicBezTo>
                    <a:pt x="48578" y="89449"/>
                    <a:pt x="49530" y="89449"/>
                    <a:pt x="49530" y="88497"/>
                  </a:cubicBezTo>
                  <a:lnTo>
                    <a:pt x="49530" y="88497"/>
                  </a:lnTo>
                  <a:lnTo>
                    <a:pt x="49530" y="88497"/>
                  </a:lnTo>
                  <a:close/>
                  <a:moveTo>
                    <a:pt x="51435" y="166602"/>
                  </a:moveTo>
                  <a:cubicBezTo>
                    <a:pt x="51435" y="165649"/>
                    <a:pt x="52388" y="164697"/>
                    <a:pt x="50483" y="164697"/>
                  </a:cubicBezTo>
                  <a:cubicBezTo>
                    <a:pt x="49530" y="164697"/>
                    <a:pt x="49530" y="165649"/>
                    <a:pt x="49530" y="166602"/>
                  </a:cubicBezTo>
                  <a:cubicBezTo>
                    <a:pt x="49530" y="167554"/>
                    <a:pt x="49530" y="168507"/>
                    <a:pt x="50483" y="168507"/>
                  </a:cubicBezTo>
                  <a:cubicBezTo>
                    <a:pt x="51435" y="168507"/>
                    <a:pt x="50483" y="167554"/>
                    <a:pt x="51435" y="166602"/>
                  </a:cubicBezTo>
                  <a:close/>
                  <a:moveTo>
                    <a:pt x="52388" y="138979"/>
                  </a:moveTo>
                  <a:cubicBezTo>
                    <a:pt x="52388" y="138027"/>
                    <a:pt x="51435" y="138027"/>
                    <a:pt x="52388" y="138979"/>
                  </a:cubicBezTo>
                  <a:cubicBezTo>
                    <a:pt x="50483" y="138027"/>
                    <a:pt x="50483" y="138027"/>
                    <a:pt x="50483" y="138979"/>
                  </a:cubicBezTo>
                  <a:cubicBezTo>
                    <a:pt x="50483" y="138979"/>
                    <a:pt x="50483" y="139932"/>
                    <a:pt x="51435" y="139932"/>
                  </a:cubicBezTo>
                  <a:cubicBezTo>
                    <a:pt x="51435" y="139932"/>
                    <a:pt x="51435" y="139932"/>
                    <a:pt x="52388"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2388" y="228514"/>
                    <a:pt x="52388" y="230419"/>
                    <a:pt x="51435" y="231372"/>
                  </a:cubicBezTo>
                  <a:close/>
                  <a:moveTo>
                    <a:pt x="55245" y="119929"/>
                  </a:moveTo>
                  <a:cubicBezTo>
                    <a:pt x="55245" y="118977"/>
                    <a:pt x="54293" y="118977"/>
                    <a:pt x="53340" y="118977"/>
                  </a:cubicBezTo>
                  <a:cubicBezTo>
                    <a:pt x="52388" y="118977"/>
                    <a:pt x="51435" y="118977"/>
                    <a:pt x="51435" y="119929"/>
                  </a:cubicBezTo>
                  <a:cubicBezTo>
                    <a:pt x="51435" y="120882"/>
                    <a:pt x="52388" y="120882"/>
                    <a:pt x="52388" y="121834"/>
                  </a:cubicBezTo>
                  <a:cubicBezTo>
                    <a:pt x="52388" y="122787"/>
                    <a:pt x="49530" y="122787"/>
                    <a:pt x="51435" y="124692"/>
                  </a:cubicBezTo>
                  <a:cubicBezTo>
                    <a:pt x="52388" y="125644"/>
                    <a:pt x="53340" y="124692"/>
                    <a:pt x="54293" y="124692"/>
                  </a:cubicBezTo>
                  <a:cubicBezTo>
                    <a:pt x="55245" y="124692"/>
                    <a:pt x="55245" y="123739"/>
                    <a:pt x="55245" y="122787"/>
                  </a:cubicBezTo>
                  <a:cubicBezTo>
                    <a:pt x="54293" y="121834"/>
                    <a:pt x="53340" y="121834"/>
                    <a:pt x="52388" y="121834"/>
                  </a:cubicBezTo>
                  <a:cubicBezTo>
                    <a:pt x="52388" y="120882"/>
                    <a:pt x="53340" y="120882"/>
                    <a:pt x="53340" y="119929"/>
                  </a:cubicBezTo>
                  <a:cubicBezTo>
                    <a:pt x="53340" y="119929"/>
                    <a:pt x="54293" y="120882"/>
                    <a:pt x="55245"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0887"/>
                  </a:moveTo>
                  <a:cubicBezTo>
                    <a:pt x="51435" y="161839"/>
                    <a:pt x="52388" y="160887"/>
                    <a:pt x="51435" y="160887"/>
                  </a:cubicBezTo>
                  <a:cubicBezTo>
                    <a:pt x="52388" y="159934"/>
                    <a:pt x="51435" y="159934"/>
                    <a:pt x="51435" y="158982"/>
                  </a:cubicBezTo>
                  <a:cubicBezTo>
                    <a:pt x="51435" y="159934"/>
                    <a:pt x="51435" y="159934"/>
                    <a:pt x="51435" y="160887"/>
                  </a:cubicBezTo>
                  <a:cubicBezTo>
                    <a:pt x="51435" y="160887"/>
                    <a:pt x="51435" y="160887"/>
                    <a:pt x="51435" y="160887"/>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1435" y="153267"/>
                  </a:moveTo>
                  <a:cubicBezTo>
                    <a:pt x="51435" y="154219"/>
                    <a:pt x="52388" y="155172"/>
                    <a:pt x="53340" y="155172"/>
                  </a:cubicBezTo>
                  <a:cubicBezTo>
                    <a:pt x="53340" y="155172"/>
                    <a:pt x="54293" y="155172"/>
                    <a:pt x="54293" y="154219"/>
                  </a:cubicBezTo>
                  <a:cubicBezTo>
                    <a:pt x="54293" y="153267"/>
                    <a:pt x="53340" y="152314"/>
                    <a:pt x="51435" y="153267"/>
                  </a:cubicBezTo>
                  <a:cubicBezTo>
                    <a:pt x="52388" y="152314"/>
                    <a:pt x="51435" y="153267"/>
                    <a:pt x="51435" y="153267"/>
                  </a:cubicBezTo>
                  <a:close/>
                  <a:moveTo>
                    <a:pt x="51435" y="238039"/>
                  </a:moveTo>
                  <a:cubicBezTo>
                    <a:pt x="51435" y="236134"/>
                    <a:pt x="50483" y="234229"/>
                    <a:pt x="53340" y="234229"/>
                  </a:cubicBezTo>
                  <a:cubicBezTo>
                    <a:pt x="53340" y="236134"/>
                    <a:pt x="53340" y="237087"/>
                    <a:pt x="51435" y="238039"/>
                  </a:cubicBezTo>
                  <a:close/>
                  <a:moveTo>
                    <a:pt x="55245" y="232324"/>
                  </a:moveTo>
                  <a:cubicBezTo>
                    <a:pt x="56198" y="233277"/>
                    <a:pt x="54293" y="234229"/>
                    <a:pt x="53340" y="234229"/>
                  </a:cubicBezTo>
                  <a:cubicBezTo>
                    <a:pt x="52388" y="233277"/>
                    <a:pt x="51435" y="232324"/>
                    <a:pt x="51435" y="231372"/>
                  </a:cubicBezTo>
                  <a:cubicBezTo>
                    <a:pt x="53340" y="231372"/>
                    <a:pt x="54293" y="230419"/>
                    <a:pt x="55245" y="232324"/>
                  </a:cubicBezTo>
                  <a:close/>
                  <a:moveTo>
                    <a:pt x="53340" y="176127"/>
                  </a:moveTo>
                  <a:cubicBezTo>
                    <a:pt x="53340" y="176127"/>
                    <a:pt x="53340" y="175174"/>
                    <a:pt x="53340" y="176127"/>
                  </a:cubicBezTo>
                  <a:cubicBezTo>
                    <a:pt x="54293" y="175174"/>
                    <a:pt x="54293" y="174222"/>
                    <a:pt x="53340" y="174222"/>
                  </a:cubicBezTo>
                  <a:cubicBezTo>
                    <a:pt x="53340" y="174222"/>
                    <a:pt x="52388" y="174222"/>
                    <a:pt x="52388" y="174222"/>
                  </a:cubicBezTo>
                  <a:cubicBezTo>
                    <a:pt x="51435" y="175174"/>
                    <a:pt x="52388" y="176127"/>
                    <a:pt x="53340" y="176127"/>
                  </a:cubicBezTo>
                  <a:close/>
                  <a:moveTo>
                    <a:pt x="53340" y="87544"/>
                  </a:moveTo>
                  <a:cubicBezTo>
                    <a:pt x="52388" y="87544"/>
                    <a:pt x="52388" y="87544"/>
                    <a:pt x="53340" y="87544"/>
                  </a:cubicBezTo>
                  <a:cubicBezTo>
                    <a:pt x="52388" y="87544"/>
                    <a:pt x="52388" y="87544"/>
                    <a:pt x="53340" y="87544"/>
                  </a:cubicBezTo>
                  <a:cubicBezTo>
                    <a:pt x="52388" y="88497"/>
                    <a:pt x="52388" y="88497"/>
                    <a:pt x="53340" y="87544"/>
                  </a:cubicBezTo>
                  <a:cubicBezTo>
                    <a:pt x="53340" y="88497"/>
                    <a:pt x="53340" y="87544"/>
                    <a:pt x="53340" y="87544"/>
                  </a:cubicBezTo>
                  <a:close/>
                  <a:moveTo>
                    <a:pt x="55245" y="83734"/>
                  </a:moveTo>
                  <a:cubicBezTo>
                    <a:pt x="55245" y="83734"/>
                    <a:pt x="54293" y="84687"/>
                    <a:pt x="53340" y="84687"/>
                  </a:cubicBezTo>
                  <a:cubicBezTo>
                    <a:pt x="53340" y="84687"/>
                    <a:pt x="52388" y="84687"/>
                    <a:pt x="51435" y="84687"/>
                  </a:cubicBezTo>
                  <a:lnTo>
                    <a:pt x="51435" y="84687"/>
                  </a:lnTo>
                  <a:cubicBezTo>
                    <a:pt x="52388" y="85639"/>
                    <a:pt x="52388" y="84687"/>
                    <a:pt x="53340" y="84687"/>
                  </a:cubicBezTo>
                  <a:cubicBezTo>
                    <a:pt x="54293" y="83734"/>
                    <a:pt x="55245" y="84687"/>
                    <a:pt x="55245" y="83734"/>
                  </a:cubicBezTo>
                  <a:close/>
                  <a:moveTo>
                    <a:pt x="54293" y="191367"/>
                  </a:moveTo>
                  <a:cubicBezTo>
                    <a:pt x="53340" y="191367"/>
                    <a:pt x="52388" y="192319"/>
                    <a:pt x="52388" y="193272"/>
                  </a:cubicBezTo>
                  <a:cubicBezTo>
                    <a:pt x="53340" y="194224"/>
                    <a:pt x="52388" y="197082"/>
                    <a:pt x="54293" y="196129"/>
                  </a:cubicBezTo>
                  <a:cubicBezTo>
                    <a:pt x="55245" y="196129"/>
                    <a:pt x="57150" y="195177"/>
                    <a:pt x="58103" y="194224"/>
                  </a:cubicBezTo>
                  <a:cubicBezTo>
                    <a:pt x="57150" y="191367"/>
                    <a:pt x="55245" y="191367"/>
                    <a:pt x="54293" y="191367"/>
                  </a:cubicBezTo>
                  <a:close/>
                  <a:moveTo>
                    <a:pt x="53340" y="76114"/>
                  </a:moveTo>
                  <a:cubicBezTo>
                    <a:pt x="52388" y="77067"/>
                    <a:pt x="52388" y="77067"/>
                    <a:pt x="53340" y="76114"/>
                  </a:cubicBezTo>
                  <a:cubicBezTo>
                    <a:pt x="52388" y="77067"/>
                    <a:pt x="52388" y="77067"/>
                    <a:pt x="52388" y="77067"/>
                  </a:cubicBezTo>
                  <a:cubicBezTo>
                    <a:pt x="52388" y="78019"/>
                    <a:pt x="53340" y="77067"/>
                    <a:pt x="53340" y="76114"/>
                  </a:cubicBezTo>
                  <a:cubicBezTo>
                    <a:pt x="53340" y="77067"/>
                    <a:pt x="53340" y="77067"/>
                    <a:pt x="53340" y="76114"/>
                  </a:cubicBezTo>
                  <a:close/>
                  <a:moveTo>
                    <a:pt x="54293" y="104689"/>
                  </a:moveTo>
                  <a:cubicBezTo>
                    <a:pt x="53340" y="104689"/>
                    <a:pt x="53340" y="104689"/>
                    <a:pt x="52388" y="105642"/>
                  </a:cubicBezTo>
                  <a:cubicBezTo>
                    <a:pt x="52388" y="105642"/>
                    <a:pt x="52388" y="106594"/>
                    <a:pt x="53340" y="106594"/>
                  </a:cubicBezTo>
                  <a:cubicBezTo>
                    <a:pt x="53340" y="105642"/>
                    <a:pt x="54293" y="105642"/>
                    <a:pt x="54293" y="104689"/>
                  </a:cubicBezTo>
                  <a:cubicBezTo>
                    <a:pt x="55245" y="104689"/>
                    <a:pt x="54293" y="103737"/>
                    <a:pt x="54293" y="104689"/>
                  </a:cubicBezTo>
                  <a:close/>
                  <a:moveTo>
                    <a:pt x="57150" y="138027"/>
                  </a:moveTo>
                  <a:cubicBezTo>
                    <a:pt x="57150" y="138027"/>
                    <a:pt x="58103" y="138027"/>
                    <a:pt x="57150" y="138027"/>
                  </a:cubicBezTo>
                  <a:cubicBezTo>
                    <a:pt x="58103" y="137074"/>
                    <a:pt x="58103" y="137074"/>
                    <a:pt x="57150" y="136122"/>
                  </a:cubicBezTo>
                  <a:cubicBezTo>
                    <a:pt x="56198" y="136122"/>
                    <a:pt x="55245" y="135169"/>
                    <a:pt x="55245" y="134217"/>
                  </a:cubicBezTo>
                  <a:cubicBezTo>
                    <a:pt x="54293" y="133264"/>
                    <a:pt x="54293" y="132312"/>
                    <a:pt x="53340" y="133264"/>
                  </a:cubicBezTo>
                  <a:cubicBezTo>
                    <a:pt x="52388" y="134217"/>
                    <a:pt x="53340" y="135169"/>
                    <a:pt x="54293" y="136122"/>
                  </a:cubicBezTo>
                  <a:cubicBezTo>
                    <a:pt x="54293" y="137074"/>
                    <a:pt x="56198" y="137074"/>
                    <a:pt x="57150"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4293" y="217084"/>
                    <a:pt x="53340" y="216132"/>
                    <a:pt x="53340" y="215179"/>
                  </a:cubicBezTo>
                  <a:close/>
                  <a:moveTo>
                    <a:pt x="53340" y="47539"/>
                  </a:moveTo>
                  <a:cubicBezTo>
                    <a:pt x="53340" y="47539"/>
                    <a:pt x="54293" y="47539"/>
                    <a:pt x="53340" y="47539"/>
                  </a:cubicBezTo>
                  <a:lnTo>
                    <a:pt x="53340" y="47539"/>
                  </a:lnTo>
                  <a:cubicBezTo>
                    <a:pt x="54293" y="47539"/>
                    <a:pt x="54293" y="46587"/>
                    <a:pt x="53340" y="47539"/>
                  </a:cubicBezTo>
                  <a:cubicBezTo>
                    <a:pt x="53340" y="47539"/>
                    <a:pt x="53340" y="47539"/>
                    <a:pt x="53340" y="47539"/>
                  </a:cubicBezTo>
                  <a:close/>
                  <a:moveTo>
                    <a:pt x="54293" y="165649"/>
                  </a:moveTo>
                  <a:cubicBezTo>
                    <a:pt x="54293" y="165649"/>
                    <a:pt x="55245" y="165649"/>
                    <a:pt x="54293" y="165649"/>
                  </a:cubicBezTo>
                  <a:cubicBezTo>
                    <a:pt x="55245" y="164697"/>
                    <a:pt x="55245" y="164697"/>
                    <a:pt x="54293" y="164697"/>
                  </a:cubicBezTo>
                  <a:cubicBezTo>
                    <a:pt x="54293" y="164697"/>
                    <a:pt x="54293" y="164697"/>
                    <a:pt x="54293" y="165649"/>
                  </a:cubicBezTo>
                  <a:cubicBezTo>
                    <a:pt x="53340" y="165649"/>
                    <a:pt x="54293" y="165649"/>
                    <a:pt x="54293" y="165649"/>
                  </a:cubicBezTo>
                  <a:close/>
                  <a:moveTo>
                    <a:pt x="55245" y="142789"/>
                  </a:moveTo>
                  <a:cubicBezTo>
                    <a:pt x="55245" y="141837"/>
                    <a:pt x="55245" y="141837"/>
                    <a:pt x="55245" y="142789"/>
                  </a:cubicBezTo>
                  <a:cubicBezTo>
                    <a:pt x="54293" y="141837"/>
                    <a:pt x="54293" y="141837"/>
                    <a:pt x="54293" y="142789"/>
                  </a:cubicBezTo>
                  <a:cubicBezTo>
                    <a:pt x="54293" y="141837"/>
                    <a:pt x="54293" y="142789"/>
                    <a:pt x="55245" y="142789"/>
                  </a:cubicBezTo>
                  <a:cubicBezTo>
                    <a:pt x="54293" y="142789"/>
                    <a:pt x="55245" y="142789"/>
                    <a:pt x="55245" y="142789"/>
                  </a:cubicBezTo>
                  <a:close/>
                  <a:moveTo>
                    <a:pt x="55245" y="91354"/>
                  </a:moveTo>
                  <a:cubicBezTo>
                    <a:pt x="55245" y="92307"/>
                    <a:pt x="55245" y="92307"/>
                    <a:pt x="56198" y="92307"/>
                  </a:cubicBezTo>
                  <a:cubicBezTo>
                    <a:pt x="57150" y="91354"/>
                    <a:pt x="58103" y="91354"/>
                    <a:pt x="58103" y="89449"/>
                  </a:cubicBezTo>
                  <a:cubicBezTo>
                    <a:pt x="58103" y="88497"/>
                    <a:pt x="58103" y="88497"/>
                    <a:pt x="57150" y="88497"/>
                  </a:cubicBezTo>
                  <a:cubicBezTo>
                    <a:pt x="55245" y="89449"/>
                    <a:pt x="55245" y="90402"/>
                    <a:pt x="55245" y="91354"/>
                  </a:cubicBezTo>
                  <a:close/>
                  <a:moveTo>
                    <a:pt x="55245" y="126597"/>
                  </a:moveTo>
                  <a:cubicBezTo>
                    <a:pt x="55245" y="126597"/>
                    <a:pt x="55245" y="127549"/>
                    <a:pt x="55245" y="126597"/>
                  </a:cubicBezTo>
                  <a:cubicBezTo>
                    <a:pt x="56198" y="126597"/>
                    <a:pt x="57150" y="126597"/>
                    <a:pt x="57150" y="126597"/>
                  </a:cubicBezTo>
                  <a:lnTo>
                    <a:pt x="55245" y="126597"/>
                  </a:lnTo>
                  <a:cubicBezTo>
                    <a:pt x="55245" y="126597"/>
                    <a:pt x="55245" y="126597"/>
                    <a:pt x="55245"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5245" y="171364"/>
                    <a:pt x="56198" y="172317"/>
                  </a:cubicBezTo>
                  <a:close/>
                  <a:moveTo>
                    <a:pt x="55245" y="33252"/>
                  </a:moveTo>
                  <a:cubicBezTo>
                    <a:pt x="56198" y="34204"/>
                    <a:pt x="56198" y="34204"/>
                    <a:pt x="55245" y="33252"/>
                  </a:cubicBezTo>
                  <a:cubicBezTo>
                    <a:pt x="56198" y="34204"/>
                    <a:pt x="56198" y="33252"/>
                    <a:pt x="55245" y="33252"/>
                  </a:cubicBezTo>
                  <a:cubicBezTo>
                    <a:pt x="56198" y="33252"/>
                    <a:pt x="56198" y="32299"/>
                    <a:pt x="55245" y="33252"/>
                  </a:cubicBezTo>
                  <a:cubicBezTo>
                    <a:pt x="56198" y="33252"/>
                    <a:pt x="55245" y="33252"/>
                    <a:pt x="55245" y="33252"/>
                  </a:cubicBezTo>
                  <a:close/>
                  <a:moveTo>
                    <a:pt x="57150" y="252327"/>
                  </a:moveTo>
                  <a:cubicBezTo>
                    <a:pt x="56198" y="252327"/>
                    <a:pt x="56198" y="252327"/>
                    <a:pt x="55245" y="253279"/>
                  </a:cubicBezTo>
                  <a:cubicBezTo>
                    <a:pt x="55245" y="253279"/>
                    <a:pt x="55245" y="254232"/>
                    <a:pt x="55245" y="254232"/>
                  </a:cubicBezTo>
                  <a:cubicBezTo>
                    <a:pt x="57150" y="254232"/>
                    <a:pt x="57150" y="254232"/>
                    <a:pt x="57150" y="252327"/>
                  </a:cubicBezTo>
                  <a:cubicBezTo>
                    <a:pt x="58103" y="253279"/>
                    <a:pt x="58103"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9055" y="110404"/>
                    <a:pt x="58103" y="109452"/>
                  </a:cubicBezTo>
                  <a:close/>
                  <a:moveTo>
                    <a:pt x="57150" y="129454"/>
                  </a:moveTo>
                  <a:cubicBezTo>
                    <a:pt x="57150" y="129454"/>
                    <a:pt x="57150" y="129454"/>
                    <a:pt x="57150" y="129454"/>
                  </a:cubicBezTo>
                  <a:cubicBezTo>
                    <a:pt x="58103" y="130407"/>
                    <a:pt x="58103" y="129454"/>
                    <a:pt x="57150" y="129454"/>
                  </a:cubicBezTo>
                  <a:cubicBezTo>
                    <a:pt x="58103" y="129454"/>
                    <a:pt x="57150" y="129454"/>
                    <a:pt x="57150" y="129454"/>
                  </a:cubicBezTo>
                  <a:cubicBezTo>
                    <a:pt x="57150" y="129454"/>
                    <a:pt x="57150" y="129454"/>
                    <a:pt x="57150" y="129454"/>
                  </a:cubicBezTo>
                  <a:close/>
                  <a:moveTo>
                    <a:pt x="57150" y="60874"/>
                  </a:moveTo>
                  <a:cubicBezTo>
                    <a:pt x="58103" y="60874"/>
                    <a:pt x="58103" y="60874"/>
                    <a:pt x="58103" y="59922"/>
                  </a:cubicBezTo>
                  <a:cubicBezTo>
                    <a:pt x="58103" y="59922"/>
                    <a:pt x="58103" y="58969"/>
                    <a:pt x="57150" y="58969"/>
                  </a:cubicBezTo>
                  <a:lnTo>
                    <a:pt x="57150" y="60874"/>
                  </a:lnTo>
                  <a:cubicBezTo>
                    <a:pt x="57150" y="60874"/>
                    <a:pt x="57150" y="60874"/>
                    <a:pt x="57150" y="60874"/>
                  </a:cubicBezTo>
                  <a:close/>
                  <a:moveTo>
                    <a:pt x="58103" y="77067"/>
                  </a:moveTo>
                  <a:cubicBezTo>
                    <a:pt x="58103" y="77067"/>
                    <a:pt x="57150" y="77067"/>
                    <a:pt x="58103" y="77067"/>
                  </a:cubicBezTo>
                  <a:cubicBezTo>
                    <a:pt x="57150" y="78972"/>
                    <a:pt x="57150" y="79924"/>
                    <a:pt x="58103" y="80877"/>
                  </a:cubicBezTo>
                  <a:cubicBezTo>
                    <a:pt x="58103" y="80877"/>
                    <a:pt x="59055" y="80877"/>
                    <a:pt x="59055" y="79924"/>
                  </a:cubicBezTo>
                  <a:cubicBezTo>
                    <a:pt x="60008" y="78019"/>
                    <a:pt x="59055"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1913" y="187557"/>
                    <a:pt x="60960" y="186604"/>
                    <a:pt x="60008" y="186604"/>
                  </a:cubicBezTo>
                  <a:close/>
                  <a:moveTo>
                    <a:pt x="59055" y="149457"/>
                  </a:moveTo>
                  <a:cubicBezTo>
                    <a:pt x="60008" y="149457"/>
                    <a:pt x="60008" y="149457"/>
                    <a:pt x="59055" y="149457"/>
                  </a:cubicBezTo>
                  <a:cubicBezTo>
                    <a:pt x="60008" y="148504"/>
                    <a:pt x="59055" y="147552"/>
                    <a:pt x="59055" y="147552"/>
                  </a:cubicBezTo>
                  <a:cubicBezTo>
                    <a:pt x="59055" y="148504"/>
                    <a:pt x="58103" y="148504"/>
                    <a:pt x="59055" y="149457"/>
                  </a:cubicBezTo>
                  <a:cubicBezTo>
                    <a:pt x="58103" y="149457"/>
                    <a:pt x="59055"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8103" y="207559"/>
                    <a:pt x="58103" y="209464"/>
                  </a:cubicBezTo>
                  <a:close/>
                  <a:moveTo>
                    <a:pt x="63818" y="210417"/>
                  </a:moveTo>
                  <a:cubicBezTo>
                    <a:pt x="62865" y="209464"/>
                    <a:pt x="60960" y="209464"/>
                    <a:pt x="60008" y="209464"/>
                  </a:cubicBezTo>
                  <a:cubicBezTo>
                    <a:pt x="59055" y="209464"/>
                    <a:pt x="59055" y="209464"/>
                    <a:pt x="59055" y="209464"/>
                  </a:cubicBezTo>
                  <a:cubicBezTo>
                    <a:pt x="59055" y="212322"/>
                    <a:pt x="61913" y="210417"/>
                    <a:pt x="63818" y="210417"/>
                  </a:cubicBezTo>
                  <a:lnTo>
                    <a:pt x="63818" y="210417"/>
                  </a:lnTo>
                  <a:close/>
                  <a:moveTo>
                    <a:pt x="60008" y="163744"/>
                  </a:moveTo>
                  <a:cubicBezTo>
                    <a:pt x="59055" y="163744"/>
                    <a:pt x="59055" y="163744"/>
                    <a:pt x="60008" y="163744"/>
                  </a:cubicBezTo>
                  <a:cubicBezTo>
                    <a:pt x="60008" y="164697"/>
                    <a:pt x="60960" y="164697"/>
                    <a:pt x="60960" y="164697"/>
                  </a:cubicBezTo>
                  <a:cubicBezTo>
                    <a:pt x="60960" y="164697"/>
                    <a:pt x="60960" y="163744"/>
                    <a:pt x="60960" y="163744"/>
                  </a:cubicBezTo>
                  <a:cubicBezTo>
                    <a:pt x="60008" y="163744"/>
                    <a:pt x="60008" y="163744"/>
                    <a:pt x="60008" y="163744"/>
                  </a:cubicBezTo>
                  <a:close/>
                  <a:moveTo>
                    <a:pt x="60008" y="258042"/>
                  </a:moveTo>
                  <a:lnTo>
                    <a:pt x="60008" y="258042"/>
                  </a:lnTo>
                  <a:cubicBezTo>
                    <a:pt x="60008" y="258042"/>
                    <a:pt x="60008" y="258042"/>
                    <a:pt x="60008" y="258042"/>
                  </a:cubicBezTo>
                  <a:lnTo>
                    <a:pt x="60008" y="258042"/>
                  </a:lnTo>
                  <a:cubicBezTo>
                    <a:pt x="60008" y="258042"/>
                    <a:pt x="60008" y="258042"/>
                    <a:pt x="60008" y="258042"/>
                  </a:cubicBezTo>
                  <a:close/>
                  <a:moveTo>
                    <a:pt x="60960" y="197082"/>
                  </a:moveTo>
                  <a:cubicBezTo>
                    <a:pt x="60960" y="197082"/>
                    <a:pt x="60008" y="197082"/>
                    <a:pt x="60960" y="197082"/>
                  </a:cubicBezTo>
                  <a:cubicBezTo>
                    <a:pt x="60008" y="198987"/>
                    <a:pt x="60960" y="199939"/>
                    <a:pt x="61913" y="198987"/>
                  </a:cubicBezTo>
                  <a:cubicBezTo>
                    <a:pt x="62865" y="198987"/>
                    <a:pt x="62865" y="198034"/>
                    <a:pt x="62865" y="198034"/>
                  </a:cubicBezTo>
                  <a:cubicBezTo>
                    <a:pt x="61913" y="197082"/>
                    <a:pt x="61913" y="197082"/>
                    <a:pt x="60960" y="197082"/>
                  </a:cubicBezTo>
                  <a:close/>
                  <a:moveTo>
                    <a:pt x="61913" y="172317"/>
                  </a:moveTo>
                  <a:cubicBezTo>
                    <a:pt x="62865" y="172317"/>
                    <a:pt x="62865" y="172317"/>
                    <a:pt x="61913" y="172317"/>
                  </a:cubicBezTo>
                  <a:cubicBezTo>
                    <a:pt x="62865" y="172317"/>
                    <a:pt x="62865" y="172317"/>
                    <a:pt x="61913" y="172317"/>
                  </a:cubicBezTo>
                  <a:cubicBezTo>
                    <a:pt x="61913" y="171364"/>
                    <a:pt x="61913" y="172317"/>
                    <a:pt x="61913" y="172317"/>
                  </a:cubicBezTo>
                  <a:cubicBezTo>
                    <a:pt x="61913" y="172317"/>
                    <a:pt x="61913" y="172317"/>
                    <a:pt x="61913" y="172317"/>
                  </a:cubicBezTo>
                  <a:close/>
                  <a:moveTo>
                    <a:pt x="65723" y="238992"/>
                  </a:moveTo>
                  <a:cubicBezTo>
                    <a:pt x="65723" y="238039"/>
                    <a:pt x="65723" y="238039"/>
                    <a:pt x="65723" y="238992"/>
                  </a:cubicBezTo>
                  <a:cubicBezTo>
                    <a:pt x="64770" y="238039"/>
                    <a:pt x="64770" y="238039"/>
                    <a:pt x="64770" y="238992"/>
                  </a:cubicBezTo>
                  <a:cubicBezTo>
                    <a:pt x="64770" y="239944"/>
                    <a:pt x="64770" y="238992"/>
                    <a:pt x="65723" y="238992"/>
                  </a:cubicBezTo>
                  <a:cubicBezTo>
                    <a:pt x="64770" y="238992"/>
                    <a:pt x="65723" y="238992"/>
                    <a:pt x="65723"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6" name="Freeform 505">
              <a:extLst>
                <a:ext uri="{FF2B5EF4-FFF2-40B4-BE49-F238E27FC236}">
                  <a16:creationId xmlns:a16="http://schemas.microsoft.com/office/drawing/2014/main" id="{BF6B09A2-E8B1-2F9F-B13E-E813532EB4A8}"/>
                </a:ext>
              </a:extLst>
            </p:cNvPr>
            <p:cNvSpPr/>
            <p:nvPr/>
          </p:nvSpPr>
          <p:spPr>
            <a:xfrm>
              <a:off x="14207097" y="2996762"/>
              <a:ext cx="166318" cy="165047"/>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0855 w 182677"/>
                <a:gd name="connsiteY66" fmla="*/ 82868 h 181318"/>
                <a:gd name="connsiteX67" fmla="*/ 30855 w 182677"/>
                <a:gd name="connsiteY67" fmla="*/ 82868 h 181318"/>
                <a:gd name="connsiteX68" fmla="*/ 30855 w 182677"/>
                <a:gd name="connsiteY68" fmla="*/ 82868 h 181318"/>
                <a:gd name="connsiteX69" fmla="*/ 30855 w 182677"/>
                <a:gd name="connsiteY69" fmla="*/ 82868 h 181318"/>
                <a:gd name="connsiteX70" fmla="*/ 35618 w 182677"/>
                <a:gd name="connsiteY70" fmla="*/ 130493 h 181318"/>
                <a:gd name="connsiteX71" fmla="*/ 33713 w 182677"/>
                <a:gd name="connsiteY71" fmla="*/ 132397 h 181318"/>
                <a:gd name="connsiteX72" fmla="*/ 31808 w 182677"/>
                <a:gd name="connsiteY72" fmla="*/ 137160 h 181318"/>
                <a:gd name="connsiteX73" fmla="*/ 35618 w 182677"/>
                <a:gd name="connsiteY73" fmla="*/ 134303 h 181318"/>
                <a:gd name="connsiteX74" fmla="*/ 40380 w 182677"/>
                <a:gd name="connsiteY74" fmla="*/ 127635 h 181318"/>
                <a:gd name="connsiteX75" fmla="*/ 41333 w 182677"/>
                <a:gd name="connsiteY75" fmla="*/ 126683 h 181318"/>
                <a:gd name="connsiteX76" fmla="*/ 39428 w 182677"/>
                <a:gd name="connsiteY76" fmla="*/ 125730 h 181318"/>
                <a:gd name="connsiteX77" fmla="*/ 36570 w 182677"/>
                <a:gd name="connsiteY77" fmla="*/ 123825 h 181318"/>
                <a:gd name="connsiteX78" fmla="*/ 32760 w 182677"/>
                <a:gd name="connsiteY78" fmla="*/ 120015 h 181318"/>
                <a:gd name="connsiteX79" fmla="*/ 30855 w 182677"/>
                <a:gd name="connsiteY79" fmla="*/ 120968 h 181318"/>
                <a:gd name="connsiteX80" fmla="*/ 33713 w 182677"/>
                <a:gd name="connsiteY80" fmla="*/ 129540 h 181318"/>
                <a:gd name="connsiteX81" fmla="*/ 35618 w 182677"/>
                <a:gd name="connsiteY81" fmla="*/ 130493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4297 h 181318"/>
                <a:gd name="connsiteX175" fmla="*/ 36570 w 182677"/>
                <a:gd name="connsiteY175" fmla="*/ 99060 h 181318"/>
                <a:gd name="connsiteX176" fmla="*/ 44190 w 182677"/>
                <a:gd name="connsiteY176" fmla="*/ 96203 h 181318"/>
                <a:gd name="connsiteX177" fmla="*/ 44190 w 182677"/>
                <a:gd name="connsiteY177" fmla="*/ 95250 h 181318"/>
                <a:gd name="connsiteX178" fmla="*/ 43238 w 182677"/>
                <a:gd name="connsiteY178" fmla="*/ 94297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8475 w 182677"/>
                <a:gd name="connsiteY189" fmla="*/ 71438 h 181318"/>
                <a:gd name="connsiteX190" fmla="*/ 39428 w 182677"/>
                <a:gd name="connsiteY190" fmla="*/ 72390 h 181318"/>
                <a:gd name="connsiteX191" fmla="*/ 40380 w 182677"/>
                <a:gd name="connsiteY191" fmla="*/ 71438 h 181318"/>
                <a:gd name="connsiteX192" fmla="*/ 39428 w 182677"/>
                <a:gd name="connsiteY192" fmla="*/ 70485 h 181318"/>
                <a:gd name="connsiteX193" fmla="*/ 38475 w 182677"/>
                <a:gd name="connsiteY193" fmla="*/ 71438 h 181318"/>
                <a:gd name="connsiteX194" fmla="*/ 42285 w 182677"/>
                <a:gd name="connsiteY194" fmla="*/ 160972 h 181318"/>
                <a:gd name="connsiteX195" fmla="*/ 42285 w 182677"/>
                <a:gd name="connsiteY195" fmla="*/ 160972 h 181318"/>
                <a:gd name="connsiteX196" fmla="*/ 40380 w 182677"/>
                <a:gd name="connsiteY196" fmla="*/ 160020 h 181318"/>
                <a:gd name="connsiteX197" fmla="*/ 40380 w 182677"/>
                <a:gd name="connsiteY197" fmla="*/ 160972 h 181318"/>
                <a:gd name="connsiteX198" fmla="*/ 42285 w 182677"/>
                <a:gd name="connsiteY198" fmla="*/ 160972 h 181318"/>
                <a:gd name="connsiteX199" fmla="*/ 42285 w 182677"/>
                <a:gd name="connsiteY199" fmla="*/ 160972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000 w 182677"/>
                <a:gd name="connsiteY225" fmla="*/ 150495 h 181318"/>
                <a:gd name="connsiteX226" fmla="*/ 47048 w 182677"/>
                <a:gd name="connsiteY226" fmla="*/ 152400 h 181318"/>
                <a:gd name="connsiteX227" fmla="*/ 46095 w 182677"/>
                <a:gd name="connsiteY227" fmla="*/ 151447 h 181318"/>
                <a:gd name="connsiteX228" fmla="*/ 47048 w 182677"/>
                <a:gd name="connsiteY228" fmla="*/ 149543 h 181318"/>
                <a:gd name="connsiteX229" fmla="*/ 48000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2878 h 181318"/>
                <a:gd name="connsiteX242" fmla="*/ 49905 w 182677"/>
                <a:gd name="connsiteY242" fmla="*/ 160972 h 181318"/>
                <a:gd name="connsiteX243" fmla="*/ 48953 w 182677"/>
                <a:gd name="connsiteY243" fmla="*/ 162878 h 181318"/>
                <a:gd name="connsiteX244" fmla="*/ 48953 w 182677"/>
                <a:gd name="connsiteY244" fmla="*/ 162878 h 181318"/>
                <a:gd name="connsiteX245" fmla="*/ 51810 w 182677"/>
                <a:gd name="connsiteY245" fmla="*/ 170497 h 181318"/>
                <a:gd name="connsiteX246" fmla="*/ 49905 w 182677"/>
                <a:gd name="connsiteY246" fmla="*/ 167640 h 181318"/>
                <a:gd name="connsiteX247" fmla="*/ 48953 w 182677"/>
                <a:gd name="connsiteY247" fmla="*/ 168593 h 181318"/>
                <a:gd name="connsiteX248" fmla="*/ 49905 w 182677"/>
                <a:gd name="connsiteY248" fmla="*/ 170497 h 181318"/>
                <a:gd name="connsiteX249" fmla="*/ 51810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1810 w 182677"/>
                <a:gd name="connsiteY259" fmla="*/ 111443 h 181318"/>
                <a:gd name="connsiteX260" fmla="*/ 51810 w 182677"/>
                <a:gd name="connsiteY260" fmla="*/ 111443 h 181318"/>
                <a:gd name="connsiteX261" fmla="*/ 51810 w 182677"/>
                <a:gd name="connsiteY261" fmla="*/ 111443 h 181318"/>
                <a:gd name="connsiteX262" fmla="*/ 54668 w 182677"/>
                <a:gd name="connsiteY262" fmla="*/ 111443 h 181318"/>
                <a:gd name="connsiteX263" fmla="*/ 52763 w 182677"/>
                <a:gd name="connsiteY263" fmla="*/ 108585 h 181318"/>
                <a:gd name="connsiteX264" fmla="*/ 51810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1913 h 181318"/>
                <a:gd name="connsiteX271" fmla="*/ 53715 w 182677"/>
                <a:gd name="connsiteY271" fmla="*/ 61913 h 181318"/>
                <a:gd name="connsiteX272" fmla="*/ 55620 w 182677"/>
                <a:gd name="connsiteY272" fmla="*/ 61913 h 181318"/>
                <a:gd name="connsiteX273" fmla="*/ 53715 w 182677"/>
                <a:gd name="connsiteY273" fmla="*/ 61913 h 181318"/>
                <a:gd name="connsiteX274" fmla="*/ 53715 w 182677"/>
                <a:gd name="connsiteY274" fmla="*/ 61913 h 181318"/>
                <a:gd name="connsiteX275" fmla="*/ 54668 w 182677"/>
                <a:gd name="connsiteY275" fmla="*/ 68580 h 181318"/>
                <a:gd name="connsiteX276" fmla="*/ 54668 w 182677"/>
                <a:gd name="connsiteY276" fmla="*/ 68580 h 181318"/>
                <a:gd name="connsiteX277" fmla="*/ 53715 w 182677"/>
                <a:gd name="connsiteY277" fmla="*/ 68580 h 181318"/>
                <a:gd name="connsiteX278" fmla="*/ 54668 w 182677"/>
                <a:gd name="connsiteY278" fmla="*/ 68580 h 181318"/>
                <a:gd name="connsiteX279" fmla="*/ 54668 w 182677"/>
                <a:gd name="connsiteY279" fmla="*/ 68580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4668 w 182677"/>
                <a:gd name="connsiteY290" fmla="*/ 92393 h 181318"/>
                <a:gd name="connsiteX291" fmla="*/ 56573 w 182677"/>
                <a:gd name="connsiteY291" fmla="*/ 93345 h 181318"/>
                <a:gd name="connsiteX292" fmla="*/ 57525 w 182677"/>
                <a:gd name="connsiteY292" fmla="*/ 92393 h 181318"/>
                <a:gd name="connsiteX293" fmla="*/ 54668 w 182677"/>
                <a:gd name="connsiteY293" fmla="*/ 92393 h 181318"/>
                <a:gd name="connsiteX294" fmla="*/ 54668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5620 w 182677"/>
                <a:gd name="connsiteY300" fmla="*/ 84772 h 181318"/>
                <a:gd name="connsiteX301" fmla="*/ 55620 w 182677"/>
                <a:gd name="connsiteY301" fmla="*/ 84772 h 181318"/>
                <a:gd name="connsiteX302" fmla="*/ 57525 w 182677"/>
                <a:gd name="connsiteY302" fmla="*/ 85725 h 181318"/>
                <a:gd name="connsiteX303" fmla="*/ 57525 w 182677"/>
                <a:gd name="connsiteY303" fmla="*/ 84772 h 181318"/>
                <a:gd name="connsiteX304" fmla="*/ 55620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8478 w 182677"/>
                <a:gd name="connsiteY310" fmla="*/ 127635 h 181318"/>
                <a:gd name="connsiteX311" fmla="*/ 56573 w 182677"/>
                <a:gd name="connsiteY311" fmla="*/ 131445 h 181318"/>
                <a:gd name="connsiteX312" fmla="*/ 57525 w 182677"/>
                <a:gd name="connsiteY312" fmla="*/ 132397 h 181318"/>
                <a:gd name="connsiteX313" fmla="*/ 58478 w 182677"/>
                <a:gd name="connsiteY313" fmla="*/ 127635 h 181318"/>
                <a:gd name="connsiteX314" fmla="*/ 58478 w 182677"/>
                <a:gd name="connsiteY314" fmla="*/ 127635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7525 w 182677"/>
                <a:gd name="connsiteY320" fmla="*/ 80963 h 181318"/>
                <a:gd name="connsiteX321" fmla="*/ 57525 w 182677"/>
                <a:gd name="connsiteY321" fmla="*/ 80963 h 181318"/>
                <a:gd name="connsiteX322" fmla="*/ 57525 w 182677"/>
                <a:gd name="connsiteY322" fmla="*/ 79058 h 181318"/>
                <a:gd name="connsiteX323" fmla="*/ 56573 w 182677"/>
                <a:gd name="connsiteY323" fmla="*/ 79058 h 181318"/>
                <a:gd name="connsiteX324" fmla="*/ 57525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0383 w 182677"/>
                <a:gd name="connsiteY335" fmla="*/ 125730 h 181318"/>
                <a:gd name="connsiteX336" fmla="*/ 60383 w 182677"/>
                <a:gd name="connsiteY336" fmla="*/ 125730 h 181318"/>
                <a:gd name="connsiteX337" fmla="*/ 60383 w 182677"/>
                <a:gd name="connsiteY337" fmla="*/ 124778 h 181318"/>
                <a:gd name="connsiteX338" fmla="*/ 60383 w 182677"/>
                <a:gd name="connsiteY338" fmla="*/ 125730 h 181318"/>
                <a:gd name="connsiteX339" fmla="*/ 60383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5735 h 181318"/>
                <a:gd name="connsiteX346" fmla="*/ 65145 w 182677"/>
                <a:gd name="connsiteY346" fmla="*/ 165735 h 181318"/>
                <a:gd name="connsiteX347" fmla="*/ 64193 w 182677"/>
                <a:gd name="connsiteY347" fmla="*/ 165735 h 181318"/>
                <a:gd name="connsiteX348" fmla="*/ 65145 w 182677"/>
                <a:gd name="connsiteY348" fmla="*/ 165735 h 181318"/>
                <a:gd name="connsiteX349" fmla="*/ 65145 w 182677"/>
                <a:gd name="connsiteY349" fmla="*/ 165735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6105 w 182677"/>
                <a:gd name="connsiteY365" fmla="*/ 59055 h 181318"/>
                <a:gd name="connsiteX366" fmla="*/ 125153 w 182677"/>
                <a:gd name="connsiteY366" fmla="*/ 60008 h 181318"/>
                <a:gd name="connsiteX367" fmla="*/ 126105 w 182677"/>
                <a:gd name="connsiteY367" fmla="*/ 60008 h 181318"/>
                <a:gd name="connsiteX368" fmla="*/ 126105 w 182677"/>
                <a:gd name="connsiteY368" fmla="*/ 59055 h 181318"/>
                <a:gd name="connsiteX369" fmla="*/ 126105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5630 w 182677"/>
                <a:gd name="connsiteY532" fmla="*/ 44768 h 181318"/>
                <a:gd name="connsiteX533" fmla="*/ 135630 w 182677"/>
                <a:gd name="connsiteY533" fmla="*/ 44768 h 181318"/>
                <a:gd name="connsiteX534" fmla="*/ 135630 w 182677"/>
                <a:gd name="connsiteY534" fmla="*/ 44768 h 181318"/>
                <a:gd name="connsiteX535" fmla="*/ 135630 w 182677"/>
                <a:gd name="connsiteY535" fmla="*/ 44768 h 181318"/>
                <a:gd name="connsiteX536" fmla="*/ 135630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4203 w 182677"/>
                <a:gd name="connsiteY602" fmla="*/ 80963 h 181318"/>
                <a:gd name="connsiteX603" fmla="*/ 142298 w 182677"/>
                <a:gd name="connsiteY603" fmla="*/ 80010 h 181318"/>
                <a:gd name="connsiteX604" fmla="*/ 141345 w 182677"/>
                <a:gd name="connsiteY604" fmla="*/ 81915 h 181318"/>
                <a:gd name="connsiteX605" fmla="*/ 144203 w 182677"/>
                <a:gd name="connsiteY605" fmla="*/ 80963 h 181318"/>
                <a:gd name="connsiteX606" fmla="*/ 141345 w 182677"/>
                <a:gd name="connsiteY606" fmla="*/ 24765 h 181318"/>
                <a:gd name="connsiteX607" fmla="*/ 141345 w 182677"/>
                <a:gd name="connsiteY607" fmla="*/ 24765 h 181318"/>
                <a:gd name="connsiteX608" fmla="*/ 142298 w 182677"/>
                <a:gd name="connsiteY608" fmla="*/ 24765 h 181318"/>
                <a:gd name="connsiteX609" fmla="*/ 141345 w 182677"/>
                <a:gd name="connsiteY609" fmla="*/ 24765 h 181318"/>
                <a:gd name="connsiteX610" fmla="*/ 141345 w 182677"/>
                <a:gd name="connsiteY610" fmla="*/ 2476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8965 w 182677"/>
                <a:gd name="connsiteY633" fmla="*/ 137160 h 181318"/>
                <a:gd name="connsiteX634" fmla="*/ 148013 w 182677"/>
                <a:gd name="connsiteY634" fmla="*/ 135255 h 181318"/>
                <a:gd name="connsiteX635" fmla="*/ 147060 w 182677"/>
                <a:gd name="connsiteY635" fmla="*/ 136208 h 181318"/>
                <a:gd name="connsiteX636" fmla="*/ 148013 w 182677"/>
                <a:gd name="connsiteY636" fmla="*/ 137160 h 181318"/>
                <a:gd name="connsiteX637" fmla="*/ 148965 w 182677"/>
                <a:gd name="connsiteY637" fmla="*/ 137160 h 181318"/>
                <a:gd name="connsiteX638" fmla="*/ 148013 w 182677"/>
                <a:gd name="connsiteY638" fmla="*/ 51435 h 181318"/>
                <a:gd name="connsiteX639" fmla="*/ 148013 w 182677"/>
                <a:gd name="connsiteY639" fmla="*/ 51435 h 181318"/>
                <a:gd name="connsiteX640" fmla="*/ 148013 w 182677"/>
                <a:gd name="connsiteY640" fmla="*/ 52388 h 181318"/>
                <a:gd name="connsiteX641" fmla="*/ 148013 w 182677"/>
                <a:gd name="connsiteY641" fmla="*/ 51435 h 181318"/>
                <a:gd name="connsiteX642" fmla="*/ 148013 w 182677"/>
                <a:gd name="connsiteY642" fmla="*/ 51435 h 181318"/>
                <a:gd name="connsiteX643" fmla="*/ 148965 w 182677"/>
                <a:gd name="connsiteY643" fmla="*/ 126683 h 181318"/>
                <a:gd name="connsiteX644" fmla="*/ 148965 w 182677"/>
                <a:gd name="connsiteY644" fmla="*/ 126683 h 181318"/>
                <a:gd name="connsiteX645" fmla="*/ 147060 w 182677"/>
                <a:gd name="connsiteY645" fmla="*/ 126683 h 181318"/>
                <a:gd name="connsiteX646" fmla="*/ 148965 w 182677"/>
                <a:gd name="connsiteY646" fmla="*/ 126683 h 181318"/>
                <a:gd name="connsiteX647" fmla="*/ 148965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49918 w 182677"/>
                <a:gd name="connsiteY653" fmla="*/ 88583 h 181318"/>
                <a:gd name="connsiteX654" fmla="*/ 149918 w 182677"/>
                <a:gd name="connsiteY654" fmla="*/ 88583 h 181318"/>
                <a:gd name="connsiteX655" fmla="*/ 148013 w 182677"/>
                <a:gd name="connsiteY655" fmla="*/ 88583 h 181318"/>
                <a:gd name="connsiteX656" fmla="*/ 149918 w 182677"/>
                <a:gd name="connsiteY656" fmla="*/ 88583 h 181318"/>
                <a:gd name="connsiteX657" fmla="*/ 149918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2775 w 182677"/>
                <a:gd name="connsiteY673" fmla="*/ 79058 h 181318"/>
                <a:gd name="connsiteX674" fmla="*/ 152775 w 182677"/>
                <a:gd name="connsiteY674" fmla="*/ 79058 h 181318"/>
                <a:gd name="connsiteX675" fmla="*/ 152775 w 182677"/>
                <a:gd name="connsiteY675" fmla="*/ 79058 h 181318"/>
                <a:gd name="connsiteX676" fmla="*/ 152775 w 182677"/>
                <a:gd name="connsiteY676" fmla="*/ 79058 h 181318"/>
                <a:gd name="connsiteX677" fmla="*/ 152775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0855" y="103822"/>
                    <a:pt x="30855" y="104775"/>
                    <a:pt x="32760" y="103822"/>
                  </a:cubicBezTo>
                  <a:cubicBezTo>
                    <a:pt x="32760" y="104775"/>
                    <a:pt x="32760" y="103822"/>
                    <a:pt x="32760" y="103822"/>
                  </a:cubicBezTo>
                  <a:close/>
                  <a:moveTo>
                    <a:pt x="30855" y="82868"/>
                  </a:moveTo>
                  <a:lnTo>
                    <a:pt x="30855" y="82868"/>
                  </a:lnTo>
                  <a:cubicBezTo>
                    <a:pt x="31808" y="81915"/>
                    <a:pt x="31808" y="81915"/>
                    <a:pt x="30855" y="82868"/>
                  </a:cubicBezTo>
                  <a:lnTo>
                    <a:pt x="30855" y="82868"/>
                  </a:lnTo>
                  <a:close/>
                  <a:moveTo>
                    <a:pt x="35618" y="130493"/>
                  </a:moveTo>
                  <a:cubicBezTo>
                    <a:pt x="34665" y="131445"/>
                    <a:pt x="34665" y="131445"/>
                    <a:pt x="33713" y="132397"/>
                  </a:cubicBezTo>
                  <a:cubicBezTo>
                    <a:pt x="32760" y="133350"/>
                    <a:pt x="31808" y="135255"/>
                    <a:pt x="31808" y="137160"/>
                  </a:cubicBezTo>
                  <a:cubicBezTo>
                    <a:pt x="33713" y="137160"/>
                    <a:pt x="34665" y="136208"/>
                    <a:pt x="35618" y="134303"/>
                  </a:cubicBezTo>
                  <a:cubicBezTo>
                    <a:pt x="34665" y="131445"/>
                    <a:pt x="35618" y="129540"/>
                    <a:pt x="40380" y="127635"/>
                  </a:cubicBezTo>
                  <a:cubicBezTo>
                    <a:pt x="41333" y="127635"/>
                    <a:pt x="41333" y="126683"/>
                    <a:pt x="41333" y="126683"/>
                  </a:cubicBezTo>
                  <a:cubicBezTo>
                    <a:pt x="41333" y="125730"/>
                    <a:pt x="40380" y="125730"/>
                    <a:pt x="39428" y="125730"/>
                  </a:cubicBezTo>
                  <a:cubicBezTo>
                    <a:pt x="37523" y="125730"/>
                    <a:pt x="36570" y="126683"/>
                    <a:pt x="36570" y="123825"/>
                  </a:cubicBezTo>
                  <a:cubicBezTo>
                    <a:pt x="36570" y="122872"/>
                    <a:pt x="34665" y="120968"/>
                    <a:pt x="32760" y="120015"/>
                  </a:cubicBezTo>
                  <a:cubicBezTo>
                    <a:pt x="31808" y="119063"/>
                    <a:pt x="30855" y="119063"/>
                    <a:pt x="30855" y="120968"/>
                  </a:cubicBezTo>
                  <a:cubicBezTo>
                    <a:pt x="30855" y="123825"/>
                    <a:pt x="31808" y="126683"/>
                    <a:pt x="33713" y="129540"/>
                  </a:cubicBezTo>
                  <a:cubicBezTo>
                    <a:pt x="36570" y="129540"/>
                    <a:pt x="36570" y="130493"/>
                    <a:pt x="35618" y="130493"/>
                  </a:cubicBezTo>
                  <a:close/>
                  <a:moveTo>
                    <a:pt x="33713" y="55245"/>
                  </a:moveTo>
                  <a:cubicBezTo>
                    <a:pt x="33713" y="56197"/>
                    <a:pt x="33713" y="56197"/>
                    <a:pt x="33713" y="55245"/>
                  </a:cubicBezTo>
                  <a:cubicBezTo>
                    <a:pt x="34665" y="56197"/>
                    <a:pt x="35618" y="56197"/>
                    <a:pt x="35618" y="55245"/>
                  </a:cubicBezTo>
                  <a:cubicBezTo>
                    <a:pt x="35618" y="55245"/>
                    <a:pt x="35618" y="55245"/>
                    <a:pt x="33713" y="55245"/>
                  </a:cubicBezTo>
                  <a:cubicBezTo>
                    <a:pt x="34665" y="55245"/>
                    <a:pt x="33713"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4297"/>
                  </a:moveTo>
                  <a:cubicBezTo>
                    <a:pt x="41333" y="96203"/>
                    <a:pt x="38475" y="96203"/>
                    <a:pt x="36570" y="99060"/>
                  </a:cubicBezTo>
                  <a:cubicBezTo>
                    <a:pt x="40380" y="100013"/>
                    <a:pt x="41333" y="97155"/>
                    <a:pt x="44190" y="96203"/>
                  </a:cubicBezTo>
                  <a:cubicBezTo>
                    <a:pt x="44190" y="96203"/>
                    <a:pt x="44190" y="95250"/>
                    <a:pt x="44190" y="95250"/>
                  </a:cubicBezTo>
                  <a:cubicBezTo>
                    <a:pt x="44190" y="94297"/>
                    <a:pt x="43238" y="94297"/>
                    <a:pt x="43238" y="94297"/>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0960"/>
                    <a:pt x="38475" y="60960"/>
                    <a:pt x="37523" y="61913"/>
                  </a:cubicBezTo>
                  <a:lnTo>
                    <a:pt x="37523" y="61913"/>
                  </a:lnTo>
                  <a:cubicBezTo>
                    <a:pt x="37523" y="60960"/>
                    <a:pt x="37523" y="60960"/>
                    <a:pt x="37523" y="61913"/>
                  </a:cubicBezTo>
                  <a:close/>
                  <a:moveTo>
                    <a:pt x="38475" y="71438"/>
                  </a:moveTo>
                  <a:cubicBezTo>
                    <a:pt x="38475" y="72390"/>
                    <a:pt x="39428" y="72390"/>
                    <a:pt x="39428" y="72390"/>
                  </a:cubicBezTo>
                  <a:cubicBezTo>
                    <a:pt x="39428" y="72390"/>
                    <a:pt x="40380" y="72390"/>
                    <a:pt x="40380" y="71438"/>
                  </a:cubicBezTo>
                  <a:cubicBezTo>
                    <a:pt x="40380" y="70485"/>
                    <a:pt x="39428" y="70485"/>
                    <a:pt x="39428" y="70485"/>
                  </a:cubicBezTo>
                  <a:cubicBezTo>
                    <a:pt x="39428" y="71438"/>
                    <a:pt x="39428" y="71438"/>
                    <a:pt x="38475" y="71438"/>
                  </a:cubicBezTo>
                  <a:close/>
                  <a:moveTo>
                    <a:pt x="42285" y="160972"/>
                  </a:moveTo>
                  <a:lnTo>
                    <a:pt x="42285" y="160972"/>
                  </a:lnTo>
                  <a:cubicBezTo>
                    <a:pt x="41333" y="160020"/>
                    <a:pt x="41333" y="159068"/>
                    <a:pt x="40380" y="160020"/>
                  </a:cubicBezTo>
                  <a:cubicBezTo>
                    <a:pt x="40380" y="160020"/>
                    <a:pt x="39428" y="160972"/>
                    <a:pt x="40380" y="160972"/>
                  </a:cubicBezTo>
                  <a:cubicBezTo>
                    <a:pt x="40380" y="161925"/>
                    <a:pt x="40380" y="160972"/>
                    <a:pt x="42285" y="160972"/>
                  </a:cubicBezTo>
                  <a:lnTo>
                    <a:pt x="42285" y="160972"/>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4190" y="160972"/>
                    <a:pt x="44190" y="160972"/>
                    <a:pt x="44190" y="161925"/>
                  </a:cubicBezTo>
                  <a:cubicBezTo>
                    <a:pt x="43238" y="160972"/>
                    <a:pt x="43238" y="160972"/>
                    <a:pt x="42285" y="161925"/>
                  </a:cubicBezTo>
                  <a:cubicBezTo>
                    <a:pt x="43238" y="161925"/>
                    <a:pt x="43238"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000" y="150495"/>
                  </a:moveTo>
                  <a:cubicBezTo>
                    <a:pt x="48000" y="151447"/>
                    <a:pt x="48000" y="152400"/>
                    <a:pt x="47048" y="152400"/>
                  </a:cubicBezTo>
                  <a:cubicBezTo>
                    <a:pt x="46095" y="152400"/>
                    <a:pt x="46095" y="151447"/>
                    <a:pt x="46095" y="151447"/>
                  </a:cubicBezTo>
                  <a:cubicBezTo>
                    <a:pt x="46095" y="150495"/>
                    <a:pt x="46095" y="149543"/>
                    <a:pt x="47048" y="149543"/>
                  </a:cubicBezTo>
                  <a:cubicBezTo>
                    <a:pt x="48000" y="148590"/>
                    <a:pt x="48000" y="149543"/>
                    <a:pt x="48000"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8953" y="111443"/>
                    <a:pt x="48953" y="111443"/>
                    <a:pt x="48953" y="111443"/>
                  </a:cubicBezTo>
                  <a:close/>
                  <a:moveTo>
                    <a:pt x="48953" y="162878"/>
                  </a:moveTo>
                  <a:cubicBezTo>
                    <a:pt x="50858" y="162878"/>
                    <a:pt x="50858" y="161925"/>
                    <a:pt x="49905" y="160972"/>
                  </a:cubicBezTo>
                  <a:cubicBezTo>
                    <a:pt x="48953" y="160972"/>
                    <a:pt x="48000" y="161925"/>
                    <a:pt x="48953" y="162878"/>
                  </a:cubicBezTo>
                  <a:cubicBezTo>
                    <a:pt x="48000" y="162878"/>
                    <a:pt x="48953" y="163830"/>
                    <a:pt x="48953" y="162878"/>
                  </a:cubicBezTo>
                  <a:close/>
                  <a:moveTo>
                    <a:pt x="51810" y="170497"/>
                  </a:moveTo>
                  <a:lnTo>
                    <a:pt x="49905" y="167640"/>
                  </a:lnTo>
                  <a:cubicBezTo>
                    <a:pt x="49905" y="167640"/>
                    <a:pt x="48953" y="167640"/>
                    <a:pt x="48953" y="168593"/>
                  </a:cubicBezTo>
                  <a:cubicBezTo>
                    <a:pt x="48953" y="169545"/>
                    <a:pt x="48953" y="170497"/>
                    <a:pt x="49905" y="170497"/>
                  </a:cubicBezTo>
                  <a:cubicBezTo>
                    <a:pt x="50858" y="170497"/>
                    <a:pt x="51810" y="170497"/>
                    <a:pt x="51810" y="170497"/>
                  </a:cubicBezTo>
                  <a:close/>
                  <a:moveTo>
                    <a:pt x="51810" y="156210"/>
                  </a:moveTo>
                  <a:cubicBezTo>
                    <a:pt x="50858" y="156210"/>
                    <a:pt x="50858" y="156210"/>
                    <a:pt x="50858" y="155258"/>
                  </a:cubicBezTo>
                  <a:cubicBezTo>
                    <a:pt x="50858" y="155258"/>
                    <a:pt x="50858" y="155258"/>
                    <a:pt x="51810" y="155258"/>
                  </a:cubicBezTo>
                  <a:cubicBezTo>
                    <a:pt x="51810" y="154305"/>
                    <a:pt x="51810" y="155258"/>
                    <a:pt x="51810" y="156210"/>
                  </a:cubicBezTo>
                  <a:close/>
                  <a:moveTo>
                    <a:pt x="52763" y="105728"/>
                  </a:moveTo>
                  <a:cubicBezTo>
                    <a:pt x="53715" y="105728"/>
                    <a:pt x="53715" y="105728"/>
                    <a:pt x="53715" y="104775"/>
                  </a:cubicBezTo>
                  <a:cubicBezTo>
                    <a:pt x="53715" y="103822"/>
                    <a:pt x="53715" y="102870"/>
                    <a:pt x="52763" y="102870"/>
                  </a:cubicBezTo>
                  <a:cubicBezTo>
                    <a:pt x="51810" y="102870"/>
                    <a:pt x="51810" y="103822"/>
                    <a:pt x="52763" y="105728"/>
                  </a:cubicBezTo>
                  <a:cubicBezTo>
                    <a:pt x="51810" y="104775"/>
                    <a:pt x="51810" y="105728"/>
                    <a:pt x="52763" y="105728"/>
                  </a:cubicBezTo>
                  <a:close/>
                  <a:moveTo>
                    <a:pt x="51810" y="111443"/>
                  </a:moveTo>
                  <a:lnTo>
                    <a:pt x="51810" y="111443"/>
                  </a:lnTo>
                  <a:lnTo>
                    <a:pt x="51810" y="111443"/>
                  </a:lnTo>
                  <a:cubicBezTo>
                    <a:pt x="52763" y="112395"/>
                    <a:pt x="54668" y="113347"/>
                    <a:pt x="54668" y="111443"/>
                  </a:cubicBezTo>
                  <a:cubicBezTo>
                    <a:pt x="54668" y="110490"/>
                    <a:pt x="53715" y="108585"/>
                    <a:pt x="52763" y="108585"/>
                  </a:cubicBezTo>
                  <a:cubicBezTo>
                    <a:pt x="50858" y="109538"/>
                    <a:pt x="51810" y="111443"/>
                    <a:pt x="51810"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1913"/>
                  </a:moveTo>
                  <a:cubicBezTo>
                    <a:pt x="53715" y="62865"/>
                    <a:pt x="53715" y="62865"/>
                    <a:pt x="53715" y="61913"/>
                  </a:cubicBezTo>
                  <a:cubicBezTo>
                    <a:pt x="54668" y="62865"/>
                    <a:pt x="55620" y="62865"/>
                    <a:pt x="55620" y="61913"/>
                  </a:cubicBezTo>
                  <a:cubicBezTo>
                    <a:pt x="54668" y="61913"/>
                    <a:pt x="54668" y="61913"/>
                    <a:pt x="53715" y="61913"/>
                  </a:cubicBezTo>
                  <a:cubicBezTo>
                    <a:pt x="53715" y="61913"/>
                    <a:pt x="53715" y="61913"/>
                    <a:pt x="53715" y="61913"/>
                  </a:cubicBezTo>
                  <a:close/>
                  <a:moveTo>
                    <a:pt x="54668" y="68580"/>
                  </a:moveTo>
                  <a:lnTo>
                    <a:pt x="54668" y="68580"/>
                  </a:lnTo>
                  <a:cubicBezTo>
                    <a:pt x="53715" y="68580"/>
                    <a:pt x="53715" y="68580"/>
                    <a:pt x="53715" y="68580"/>
                  </a:cubicBezTo>
                  <a:cubicBezTo>
                    <a:pt x="53715" y="69533"/>
                    <a:pt x="53715" y="69533"/>
                    <a:pt x="54668" y="68580"/>
                  </a:cubicBezTo>
                  <a:cubicBezTo>
                    <a:pt x="54668" y="69533"/>
                    <a:pt x="54668" y="69533"/>
                    <a:pt x="54668" y="68580"/>
                  </a:cubicBezTo>
                  <a:close/>
                  <a:moveTo>
                    <a:pt x="61335" y="139065"/>
                  </a:moveTo>
                  <a:cubicBezTo>
                    <a:pt x="61335" y="137160"/>
                    <a:pt x="59430" y="136208"/>
                    <a:pt x="57525" y="136208"/>
                  </a:cubicBezTo>
                  <a:cubicBezTo>
                    <a:pt x="55620" y="137160"/>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4668" y="92393"/>
                  </a:moveTo>
                  <a:cubicBezTo>
                    <a:pt x="54668" y="93345"/>
                    <a:pt x="55620" y="93345"/>
                    <a:pt x="56573" y="93345"/>
                  </a:cubicBezTo>
                  <a:cubicBezTo>
                    <a:pt x="56573" y="93345"/>
                    <a:pt x="57525" y="93345"/>
                    <a:pt x="57525" y="92393"/>
                  </a:cubicBezTo>
                  <a:cubicBezTo>
                    <a:pt x="57525" y="91440"/>
                    <a:pt x="56573" y="91440"/>
                    <a:pt x="54668" y="92393"/>
                  </a:cubicBezTo>
                  <a:cubicBezTo>
                    <a:pt x="55620" y="91440"/>
                    <a:pt x="54668" y="91440"/>
                    <a:pt x="54668" y="92393"/>
                  </a:cubicBezTo>
                  <a:close/>
                  <a:moveTo>
                    <a:pt x="56573" y="122872"/>
                  </a:moveTo>
                  <a:cubicBezTo>
                    <a:pt x="56573" y="122872"/>
                    <a:pt x="56573" y="122872"/>
                    <a:pt x="56573" y="122872"/>
                  </a:cubicBezTo>
                  <a:lnTo>
                    <a:pt x="56573" y="121920"/>
                  </a:lnTo>
                  <a:cubicBezTo>
                    <a:pt x="56573" y="121920"/>
                    <a:pt x="55620" y="121920"/>
                    <a:pt x="56573" y="122872"/>
                  </a:cubicBezTo>
                  <a:lnTo>
                    <a:pt x="56573" y="122872"/>
                  </a:lnTo>
                  <a:close/>
                  <a:moveTo>
                    <a:pt x="55620" y="84772"/>
                  </a:moveTo>
                  <a:cubicBezTo>
                    <a:pt x="55620" y="84772"/>
                    <a:pt x="56573" y="85725"/>
                    <a:pt x="55620" y="84772"/>
                  </a:cubicBezTo>
                  <a:cubicBezTo>
                    <a:pt x="56573" y="85725"/>
                    <a:pt x="56573" y="85725"/>
                    <a:pt x="57525" y="85725"/>
                  </a:cubicBezTo>
                  <a:cubicBezTo>
                    <a:pt x="57525" y="85725"/>
                    <a:pt x="57525" y="84772"/>
                    <a:pt x="57525" y="84772"/>
                  </a:cubicBezTo>
                  <a:cubicBezTo>
                    <a:pt x="56573" y="84772"/>
                    <a:pt x="56573" y="84772"/>
                    <a:pt x="55620"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8478" y="127635"/>
                  </a:moveTo>
                  <a:cubicBezTo>
                    <a:pt x="56573" y="128588"/>
                    <a:pt x="56573" y="129540"/>
                    <a:pt x="56573" y="131445"/>
                  </a:cubicBezTo>
                  <a:cubicBezTo>
                    <a:pt x="56573" y="131445"/>
                    <a:pt x="56573" y="132397"/>
                    <a:pt x="57525" y="132397"/>
                  </a:cubicBezTo>
                  <a:cubicBezTo>
                    <a:pt x="59430" y="131445"/>
                    <a:pt x="58478" y="129540"/>
                    <a:pt x="58478" y="127635"/>
                  </a:cubicBezTo>
                  <a:cubicBezTo>
                    <a:pt x="59430" y="128588"/>
                    <a:pt x="59430" y="127635"/>
                    <a:pt x="58478" y="127635"/>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7525" y="80963"/>
                  </a:moveTo>
                  <a:cubicBezTo>
                    <a:pt x="58478" y="80963"/>
                    <a:pt x="58478" y="80963"/>
                    <a:pt x="57525" y="80963"/>
                  </a:cubicBezTo>
                  <a:cubicBezTo>
                    <a:pt x="58478" y="80010"/>
                    <a:pt x="58478" y="79058"/>
                    <a:pt x="57525" y="79058"/>
                  </a:cubicBezTo>
                  <a:cubicBezTo>
                    <a:pt x="57525" y="79058"/>
                    <a:pt x="56573" y="79058"/>
                    <a:pt x="56573" y="79058"/>
                  </a:cubicBezTo>
                  <a:cubicBezTo>
                    <a:pt x="57525" y="80010"/>
                    <a:pt x="57525" y="80963"/>
                    <a:pt x="57525"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0383" y="125730"/>
                  </a:moveTo>
                  <a:lnTo>
                    <a:pt x="60383" y="125730"/>
                  </a:lnTo>
                  <a:cubicBezTo>
                    <a:pt x="60383" y="124778"/>
                    <a:pt x="60383" y="124778"/>
                    <a:pt x="60383" y="124778"/>
                  </a:cubicBezTo>
                  <a:cubicBezTo>
                    <a:pt x="60383" y="124778"/>
                    <a:pt x="60383" y="124778"/>
                    <a:pt x="60383" y="125730"/>
                  </a:cubicBezTo>
                  <a:cubicBezTo>
                    <a:pt x="59430" y="124778"/>
                    <a:pt x="60383" y="125730"/>
                    <a:pt x="60383"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5735"/>
                  </a:moveTo>
                  <a:cubicBezTo>
                    <a:pt x="64193" y="165735"/>
                    <a:pt x="64193" y="165735"/>
                    <a:pt x="65145" y="165735"/>
                  </a:cubicBezTo>
                  <a:lnTo>
                    <a:pt x="64193" y="165735"/>
                  </a:lnTo>
                  <a:cubicBezTo>
                    <a:pt x="64193" y="166688"/>
                    <a:pt x="64193" y="166688"/>
                    <a:pt x="65145" y="165735"/>
                  </a:cubicBezTo>
                  <a:cubicBezTo>
                    <a:pt x="64193" y="166688"/>
                    <a:pt x="65145" y="166688"/>
                    <a:pt x="65145" y="165735"/>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6105" y="115253"/>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6105" y="42863"/>
                    <a:pt x="126105" y="42863"/>
                  </a:cubicBezTo>
                  <a:cubicBezTo>
                    <a:pt x="126105" y="42863"/>
                    <a:pt x="126105" y="42863"/>
                    <a:pt x="126105" y="42863"/>
                  </a:cubicBezTo>
                  <a:close/>
                  <a:moveTo>
                    <a:pt x="126105" y="59055"/>
                  </a:moveTo>
                  <a:cubicBezTo>
                    <a:pt x="125153" y="59055"/>
                    <a:pt x="125153" y="60008"/>
                    <a:pt x="125153" y="60008"/>
                  </a:cubicBezTo>
                  <a:cubicBezTo>
                    <a:pt x="125153" y="60008"/>
                    <a:pt x="125153" y="60008"/>
                    <a:pt x="126105" y="60008"/>
                  </a:cubicBezTo>
                  <a:cubicBezTo>
                    <a:pt x="127058" y="60960"/>
                    <a:pt x="127058" y="60960"/>
                    <a:pt x="126105" y="59055"/>
                  </a:cubicBezTo>
                  <a:cubicBezTo>
                    <a:pt x="127058" y="59055"/>
                    <a:pt x="127058" y="59055"/>
                    <a:pt x="126105"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9528"/>
                    <a:pt x="138488" y="28575"/>
                    <a:pt x="137535" y="28575"/>
                  </a:cubicBezTo>
                  <a:cubicBezTo>
                    <a:pt x="134678" y="31433"/>
                    <a:pt x="133725"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29915"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29915" y="53340"/>
                    <a:pt x="129915" y="53340"/>
                  </a:cubicBezTo>
                  <a:cubicBezTo>
                    <a:pt x="129915" y="52388"/>
                    <a:pt x="129915" y="52388"/>
                    <a:pt x="129915" y="53340"/>
                  </a:cubicBezTo>
                  <a:cubicBezTo>
                    <a:pt x="128963" y="51435"/>
                    <a:pt x="128963" y="52388"/>
                    <a:pt x="129915" y="53340"/>
                  </a:cubicBezTo>
                  <a:cubicBezTo>
                    <a:pt x="128963" y="52388"/>
                    <a:pt x="128963"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29915" y="82868"/>
                    <a:pt x="130868" y="81915"/>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30868"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7535"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4678"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3828"/>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1820"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1915"/>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4300"/>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5630" y="44768"/>
                  </a:moveTo>
                  <a:lnTo>
                    <a:pt x="135630" y="44768"/>
                  </a:lnTo>
                  <a:cubicBezTo>
                    <a:pt x="136583" y="43815"/>
                    <a:pt x="136583" y="42863"/>
                    <a:pt x="135630" y="44768"/>
                  </a:cubicBezTo>
                  <a:cubicBezTo>
                    <a:pt x="135630" y="43815"/>
                    <a:pt x="135630" y="43815"/>
                    <a:pt x="135630" y="44768"/>
                  </a:cubicBezTo>
                  <a:cubicBezTo>
                    <a:pt x="135630" y="43815"/>
                    <a:pt x="135630" y="44768"/>
                    <a:pt x="135630"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8590"/>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8097"/>
                    <a:pt x="140393" y="18097"/>
                  </a:cubicBezTo>
                  <a:lnTo>
                    <a:pt x="140393" y="18097"/>
                  </a:lnTo>
                  <a:cubicBezTo>
                    <a:pt x="141345" y="18097"/>
                    <a:pt x="141345" y="17145"/>
                    <a:pt x="140393" y="18097"/>
                  </a:cubicBezTo>
                  <a:cubicBezTo>
                    <a:pt x="140393" y="17145"/>
                    <a:pt x="140393" y="17145"/>
                    <a:pt x="140393" y="18097"/>
                  </a:cubicBezTo>
                  <a:close/>
                  <a:moveTo>
                    <a:pt x="142298" y="154305"/>
                  </a:moveTo>
                  <a:cubicBezTo>
                    <a:pt x="142298" y="154305"/>
                    <a:pt x="141345" y="153353"/>
                    <a:pt x="142298" y="154305"/>
                  </a:cubicBezTo>
                  <a:cubicBezTo>
                    <a:pt x="141345" y="153353"/>
                    <a:pt x="140393" y="154305"/>
                    <a:pt x="140393" y="154305"/>
                  </a:cubicBezTo>
                  <a:cubicBezTo>
                    <a:pt x="140393" y="155258"/>
                    <a:pt x="140393" y="155258"/>
                    <a:pt x="142298" y="154305"/>
                  </a:cubicBezTo>
                  <a:cubicBezTo>
                    <a:pt x="141345"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4203" y="80963"/>
                  </a:moveTo>
                  <a:cubicBezTo>
                    <a:pt x="143250" y="80010"/>
                    <a:pt x="144203" y="79058"/>
                    <a:pt x="142298" y="80010"/>
                  </a:cubicBezTo>
                  <a:cubicBezTo>
                    <a:pt x="141345" y="80010"/>
                    <a:pt x="140393" y="80963"/>
                    <a:pt x="141345" y="81915"/>
                  </a:cubicBezTo>
                  <a:cubicBezTo>
                    <a:pt x="142298" y="82868"/>
                    <a:pt x="143250" y="81915"/>
                    <a:pt x="144203" y="80963"/>
                  </a:cubicBezTo>
                  <a:close/>
                  <a:moveTo>
                    <a:pt x="141345" y="24765"/>
                  </a:moveTo>
                  <a:cubicBezTo>
                    <a:pt x="141345" y="24765"/>
                    <a:pt x="141345" y="24765"/>
                    <a:pt x="141345" y="24765"/>
                  </a:cubicBezTo>
                  <a:lnTo>
                    <a:pt x="142298" y="24765"/>
                  </a:lnTo>
                  <a:cubicBezTo>
                    <a:pt x="142298" y="24765"/>
                    <a:pt x="142298" y="23813"/>
                    <a:pt x="141345" y="24765"/>
                  </a:cubicBezTo>
                  <a:cubicBezTo>
                    <a:pt x="141345" y="23813"/>
                    <a:pt x="141345" y="24765"/>
                    <a:pt x="141345" y="24765"/>
                  </a:cubicBezTo>
                  <a:close/>
                  <a:moveTo>
                    <a:pt x="145155" y="82868"/>
                  </a:moveTo>
                  <a:cubicBezTo>
                    <a:pt x="145155" y="82868"/>
                    <a:pt x="145155" y="81915"/>
                    <a:pt x="144203" y="81915"/>
                  </a:cubicBezTo>
                  <a:cubicBezTo>
                    <a:pt x="144203" y="81915"/>
                    <a:pt x="144203" y="81915"/>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8578"/>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1443"/>
                    <a:pt x="147060" y="112395"/>
                    <a:pt x="147060" y="111443"/>
                  </a:cubicBezTo>
                  <a:cubicBezTo>
                    <a:pt x="148013" y="112395"/>
                    <a:pt x="148013" y="112395"/>
                    <a:pt x="148965" y="111443"/>
                  </a:cubicBezTo>
                  <a:cubicBezTo>
                    <a:pt x="148013" y="111443"/>
                    <a:pt x="148013" y="110490"/>
                    <a:pt x="147060" y="111443"/>
                  </a:cubicBezTo>
                  <a:cubicBezTo>
                    <a:pt x="147060" y="110490"/>
                    <a:pt x="147060" y="111443"/>
                    <a:pt x="147060" y="111443"/>
                  </a:cubicBezTo>
                  <a:close/>
                  <a:moveTo>
                    <a:pt x="148965" y="137160"/>
                  </a:moveTo>
                  <a:cubicBezTo>
                    <a:pt x="148013" y="136208"/>
                    <a:pt x="148013" y="136208"/>
                    <a:pt x="148013" y="135255"/>
                  </a:cubicBezTo>
                  <a:cubicBezTo>
                    <a:pt x="148013" y="135255"/>
                    <a:pt x="147060" y="135255"/>
                    <a:pt x="147060" y="136208"/>
                  </a:cubicBezTo>
                  <a:cubicBezTo>
                    <a:pt x="147060" y="136208"/>
                    <a:pt x="147060" y="137160"/>
                    <a:pt x="148013" y="137160"/>
                  </a:cubicBezTo>
                  <a:cubicBezTo>
                    <a:pt x="148013" y="138113"/>
                    <a:pt x="148965" y="137160"/>
                    <a:pt x="148965" y="137160"/>
                  </a:cubicBezTo>
                  <a:close/>
                  <a:moveTo>
                    <a:pt x="148013" y="51435"/>
                  </a:moveTo>
                  <a:cubicBezTo>
                    <a:pt x="148013" y="51435"/>
                    <a:pt x="147060" y="52388"/>
                    <a:pt x="148013" y="51435"/>
                  </a:cubicBezTo>
                  <a:cubicBezTo>
                    <a:pt x="148013" y="52388"/>
                    <a:pt x="148013" y="52388"/>
                    <a:pt x="148013" y="52388"/>
                  </a:cubicBezTo>
                  <a:cubicBezTo>
                    <a:pt x="148965" y="53340"/>
                    <a:pt x="148965" y="53340"/>
                    <a:pt x="148013" y="51435"/>
                  </a:cubicBezTo>
                  <a:cubicBezTo>
                    <a:pt x="148965" y="52388"/>
                    <a:pt x="148965" y="52388"/>
                    <a:pt x="148013" y="51435"/>
                  </a:cubicBezTo>
                  <a:close/>
                  <a:moveTo>
                    <a:pt x="148965" y="126683"/>
                  </a:moveTo>
                  <a:cubicBezTo>
                    <a:pt x="148965" y="126683"/>
                    <a:pt x="148965" y="125730"/>
                    <a:pt x="148965" y="126683"/>
                  </a:cubicBezTo>
                  <a:cubicBezTo>
                    <a:pt x="148013" y="125730"/>
                    <a:pt x="147060" y="126683"/>
                    <a:pt x="147060" y="126683"/>
                  </a:cubicBezTo>
                  <a:cubicBezTo>
                    <a:pt x="148013" y="127635"/>
                    <a:pt x="148013" y="127635"/>
                    <a:pt x="148965" y="126683"/>
                  </a:cubicBezTo>
                  <a:cubicBezTo>
                    <a:pt x="148965" y="127635"/>
                    <a:pt x="149918" y="127635"/>
                    <a:pt x="148965"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49918" y="88583"/>
                  </a:moveTo>
                  <a:cubicBezTo>
                    <a:pt x="149918" y="88583"/>
                    <a:pt x="149918" y="88583"/>
                    <a:pt x="149918" y="88583"/>
                  </a:cubicBezTo>
                  <a:cubicBezTo>
                    <a:pt x="148965" y="87630"/>
                    <a:pt x="148013" y="88583"/>
                    <a:pt x="148013" y="88583"/>
                  </a:cubicBezTo>
                  <a:cubicBezTo>
                    <a:pt x="148965" y="89535"/>
                    <a:pt x="148965" y="89535"/>
                    <a:pt x="149918" y="88583"/>
                  </a:cubicBezTo>
                  <a:cubicBezTo>
                    <a:pt x="149918" y="89535"/>
                    <a:pt x="149918" y="89535"/>
                    <a:pt x="149918" y="88583"/>
                  </a:cubicBezTo>
                  <a:close/>
                  <a:moveTo>
                    <a:pt x="150870" y="83820"/>
                  </a:moveTo>
                  <a:cubicBezTo>
                    <a:pt x="150870" y="82868"/>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7150"/>
                    <a:pt x="151823" y="57150"/>
                  </a:cubicBezTo>
                  <a:cubicBezTo>
                    <a:pt x="152775" y="58103"/>
                    <a:pt x="152775" y="57150"/>
                    <a:pt x="151823" y="57150"/>
                  </a:cubicBezTo>
                  <a:cubicBezTo>
                    <a:pt x="153728" y="57150"/>
                    <a:pt x="152775" y="56197"/>
                    <a:pt x="151823" y="57150"/>
                  </a:cubicBezTo>
                  <a:cubicBezTo>
                    <a:pt x="152775" y="56197"/>
                    <a:pt x="152775" y="57150"/>
                    <a:pt x="151823" y="57150"/>
                  </a:cubicBezTo>
                  <a:close/>
                  <a:moveTo>
                    <a:pt x="152775" y="79058"/>
                  </a:moveTo>
                  <a:cubicBezTo>
                    <a:pt x="152775" y="78105"/>
                    <a:pt x="152775" y="78105"/>
                    <a:pt x="152775" y="79058"/>
                  </a:cubicBezTo>
                  <a:cubicBezTo>
                    <a:pt x="152775" y="79058"/>
                    <a:pt x="151823" y="79058"/>
                    <a:pt x="152775" y="79058"/>
                  </a:cubicBezTo>
                  <a:cubicBezTo>
                    <a:pt x="151823" y="79058"/>
                    <a:pt x="151823" y="79058"/>
                    <a:pt x="152775" y="79058"/>
                  </a:cubicBezTo>
                  <a:cubicBezTo>
                    <a:pt x="152775" y="79058"/>
                    <a:pt x="152775" y="79058"/>
                    <a:pt x="152775" y="7905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7" name="Freeform 506">
              <a:extLst>
                <a:ext uri="{FF2B5EF4-FFF2-40B4-BE49-F238E27FC236}">
                  <a16:creationId xmlns:a16="http://schemas.microsoft.com/office/drawing/2014/main" id="{7EF7106D-C8A4-B2CF-E00C-7AC1F3EC988B}"/>
                </a:ext>
              </a:extLst>
            </p:cNvPr>
            <p:cNvSpPr/>
            <p:nvPr/>
          </p:nvSpPr>
          <p:spPr>
            <a:xfrm>
              <a:off x="14380839" y="2997628"/>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7666 w 161015"/>
                <a:gd name="connsiteY43" fmla="*/ 144780 h 181451"/>
                <a:gd name="connsiteX44" fmla="*/ 25761 w 161015"/>
                <a:gd name="connsiteY44" fmla="*/ 140970 h 181451"/>
                <a:gd name="connsiteX45" fmla="*/ 29571 w 161015"/>
                <a:gd name="connsiteY45" fmla="*/ 140018 h 181451"/>
                <a:gd name="connsiteX46" fmla="*/ 29571 w 161015"/>
                <a:gd name="connsiteY46" fmla="*/ 139065 h 181451"/>
                <a:gd name="connsiteX47" fmla="*/ 27666 w 161015"/>
                <a:gd name="connsiteY47" fmla="*/ 134303 h 181451"/>
                <a:gd name="connsiteX48" fmla="*/ 32428 w 161015"/>
                <a:gd name="connsiteY48" fmla="*/ 135255 h 181451"/>
                <a:gd name="connsiteX49" fmla="*/ 32428 w 161015"/>
                <a:gd name="connsiteY49" fmla="*/ 138113 h 181451"/>
                <a:gd name="connsiteX50" fmla="*/ 35286 w 161015"/>
                <a:gd name="connsiteY50" fmla="*/ 137160 h 181451"/>
                <a:gd name="connsiteX51" fmla="*/ 37191 w 161015"/>
                <a:gd name="connsiteY51" fmla="*/ 135255 h 181451"/>
                <a:gd name="connsiteX52" fmla="*/ 35286 w 161015"/>
                <a:gd name="connsiteY52" fmla="*/ 134303 h 181451"/>
                <a:gd name="connsiteX53" fmla="*/ 34333 w 161015"/>
                <a:gd name="connsiteY53" fmla="*/ 132397 h 181451"/>
                <a:gd name="connsiteX54" fmla="*/ 30523 w 161015"/>
                <a:gd name="connsiteY54" fmla="*/ 131445 h 181451"/>
                <a:gd name="connsiteX55" fmla="*/ 26713 w 161015"/>
                <a:gd name="connsiteY55" fmla="*/ 127635 h 181451"/>
                <a:gd name="connsiteX56" fmla="*/ 33381 w 161015"/>
                <a:gd name="connsiteY56" fmla="*/ 128588 h 181451"/>
                <a:gd name="connsiteX57" fmla="*/ 39096 w 161015"/>
                <a:gd name="connsiteY57" fmla="*/ 124778 h 181451"/>
                <a:gd name="connsiteX58" fmla="*/ 40048 w 161015"/>
                <a:gd name="connsiteY58" fmla="*/ 124778 h 181451"/>
                <a:gd name="connsiteX59" fmla="*/ 41001 w 161015"/>
                <a:gd name="connsiteY59" fmla="*/ 123825 h 181451"/>
                <a:gd name="connsiteX60" fmla="*/ 40048 w 161015"/>
                <a:gd name="connsiteY60" fmla="*/ 119063 h 181451"/>
                <a:gd name="connsiteX61" fmla="*/ 38143 w 161015"/>
                <a:gd name="connsiteY61" fmla="*/ 117157 h 181451"/>
                <a:gd name="connsiteX62" fmla="*/ 37191 w 161015"/>
                <a:gd name="connsiteY62" fmla="*/ 119063 h 181451"/>
                <a:gd name="connsiteX63" fmla="*/ 36238 w 161015"/>
                <a:gd name="connsiteY63" fmla="*/ 120015 h 181451"/>
                <a:gd name="connsiteX64" fmla="*/ 34333 w 161015"/>
                <a:gd name="connsiteY64" fmla="*/ 123825 h 181451"/>
                <a:gd name="connsiteX65" fmla="*/ 33381 w 161015"/>
                <a:gd name="connsiteY65" fmla="*/ 125730 h 181451"/>
                <a:gd name="connsiteX66" fmla="*/ 28618 w 161015"/>
                <a:gd name="connsiteY66" fmla="*/ 127635 h 181451"/>
                <a:gd name="connsiteX67" fmla="*/ 24808 w 161015"/>
                <a:gd name="connsiteY67" fmla="*/ 125730 h 181451"/>
                <a:gd name="connsiteX68" fmla="*/ 25761 w 161015"/>
                <a:gd name="connsiteY68" fmla="*/ 128588 h 181451"/>
                <a:gd name="connsiteX69" fmla="*/ 25761 w 161015"/>
                <a:gd name="connsiteY69" fmla="*/ 128588 h 181451"/>
                <a:gd name="connsiteX70" fmla="*/ 22903 w 161015"/>
                <a:gd name="connsiteY70" fmla="*/ 130493 h 181451"/>
                <a:gd name="connsiteX71" fmla="*/ 19093 w 161015"/>
                <a:gd name="connsiteY71" fmla="*/ 129540 h 181451"/>
                <a:gd name="connsiteX72" fmla="*/ 20046 w 161015"/>
                <a:gd name="connsiteY72" fmla="*/ 123825 h 181451"/>
                <a:gd name="connsiteX73" fmla="*/ 16236 w 161015"/>
                <a:gd name="connsiteY73" fmla="*/ 123825 h 181451"/>
                <a:gd name="connsiteX74" fmla="*/ 13378 w 161015"/>
                <a:gd name="connsiteY74" fmla="*/ 124778 h 181451"/>
                <a:gd name="connsiteX75" fmla="*/ 16236 w 161015"/>
                <a:gd name="connsiteY75" fmla="*/ 126682 h 181451"/>
                <a:gd name="connsiteX76" fmla="*/ 17188 w 161015"/>
                <a:gd name="connsiteY76" fmla="*/ 128588 h 181451"/>
                <a:gd name="connsiteX77" fmla="*/ 16236 w 161015"/>
                <a:gd name="connsiteY77" fmla="*/ 131445 h 181451"/>
                <a:gd name="connsiteX78" fmla="*/ 19093 w 161015"/>
                <a:gd name="connsiteY78" fmla="*/ 131445 h 181451"/>
                <a:gd name="connsiteX79" fmla="*/ 20046 w 161015"/>
                <a:gd name="connsiteY79" fmla="*/ 136207 h 181451"/>
                <a:gd name="connsiteX80" fmla="*/ 22903 w 161015"/>
                <a:gd name="connsiteY80" fmla="*/ 134303 h 181451"/>
                <a:gd name="connsiteX81" fmla="*/ 21951 w 161015"/>
                <a:gd name="connsiteY81" fmla="*/ 140970 h 181451"/>
                <a:gd name="connsiteX82" fmla="*/ 23856 w 161015"/>
                <a:gd name="connsiteY82" fmla="*/ 146685 h 181451"/>
                <a:gd name="connsiteX83" fmla="*/ 20998 w 161015"/>
                <a:gd name="connsiteY83" fmla="*/ 143828 h 181451"/>
                <a:gd name="connsiteX84" fmla="*/ 17188 w 161015"/>
                <a:gd name="connsiteY84" fmla="*/ 140970 h 181451"/>
                <a:gd name="connsiteX85" fmla="*/ 19093 w 161015"/>
                <a:gd name="connsiteY85" fmla="*/ 137160 h 181451"/>
                <a:gd name="connsiteX86" fmla="*/ 20046 w 161015"/>
                <a:gd name="connsiteY86" fmla="*/ 136207 h 181451"/>
                <a:gd name="connsiteX87" fmla="*/ 16236 w 161015"/>
                <a:gd name="connsiteY87" fmla="*/ 136207 h 181451"/>
                <a:gd name="connsiteX88" fmla="*/ 17188 w 161015"/>
                <a:gd name="connsiteY88" fmla="*/ 140970 h 181451"/>
                <a:gd name="connsiteX89" fmla="*/ 18141 w 161015"/>
                <a:gd name="connsiteY89" fmla="*/ 146685 h 181451"/>
                <a:gd name="connsiteX90" fmla="*/ 23856 w 161015"/>
                <a:gd name="connsiteY90" fmla="*/ 146685 h 181451"/>
                <a:gd name="connsiteX91" fmla="*/ 27666 w 161015"/>
                <a:gd name="connsiteY91" fmla="*/ 149543 h 181451"/>
                <a:gd name="connsiteX92" fmla="*/ 31476 w 161015"/>
                <a:gd name="connsiteY92" fmla="*/ 148590 h 181451"/>
                <a:gd name="connsiteX93" fmla="*/ 27666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7 h 181451"/>
                <a:gd name="connsiteX107" fmla="*/ 25761 w 161015"/>
                <a:gd name="connsiteY107" fmla="*/ 155257 h 181451"/>
                <a:gd name="connsiteX108" fmla="*/ 25761 w 161015"/>
                <a:gd name="connsiteY108" fmla="*/ 155257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7 h 181451"/>
                <a:gd name="connsiteX116" fmla="*/ 22903 w 161015"/>
                <a:gd name="connsiteY116" fmla="*/ 39053 h 181451"/>
                <a:gd name="connsiteX117" fmla="*/ 22903 w 161015"/>
                <a:gd name="connsiteY117" fmla="*/ 39053 h 181451"/>
                <a:gd name="connsiteX118" fmla="*/ 20998 w 161015"/>
                <a:gd name="connsiteY118" fmla="*/ 40005 h 181451"/>
                <a:gd name="connsiteX119" fmla="*/ 21951 w 161015"/>
                <a:gd name="connsiteY119" fmla="*/ 40957 h 181451"/>
                <a:gd name="connsiteX120" fmla="*/ 22903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7 h 181451"/>
                <a:gd name="connsiteX151" fmla="*/ 25761 w 161015"/>
                <a:gd name="connsiteY151" fmla="*/ 158115 h 181451"/>
                <a:gd name="connsiteX152" fmla="*/ 25761 w 161015"/>
                <a:gd name="connsiteY152" fmla="*/ 158115 h 181451"/>
                <a:gd name="connsiteX153" fmla="*/ 25761 w 161015"/>
                <a:gd name="connsiteY153" fmla="*/ 155257 h 181451"/>
                <a:gd name="connsiteX154" fmla="*/ 25761 w 161015"/>
                <a:gd name="connsiteY154" fmla="*/ 155257 h 181451"/>
                <a:gd name="connsiteX155" fmla="*/ 23856 w 161015"/>
                <a:gd name="connsiteY155" fmla="*/ 107632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7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7 h 181451"/>
                <a:gd name="connsiteX245" fmla="*/ 34333 w 161015"/>
                <a:gd name="connsiteY245" fmla="*/ 174307 h 181451"/>
                <a:gd name="connsiteX246" fmla="*/ 34333 w 161015"/>
                <a:gd name="connsiteY246" fmla="*/ 174307 h 181451"/>
                <a:gd name="connsiteX247" fmla="*/ 34333 w 161015"/>
                <a:gd name="connsiteY247" fmla="*/ 174307 h 181451"/>
                <a:gd name="connsiteX248" fmla="*/ 34333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2 h 181451"/>
                <a:gd name="connsiteX281" fmla="*/ 39096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100056 w 161015"/>
                <a:gd name="connsiteY444" fmla="*/ 64770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2913 w 161015"/>
                <a:gd name="connsiteY542" fmla="*/ 106680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0963 h 181451"/>
                <a:gd name="connsiteX619" fmla="*/ 111486 w 161015"/>
                <a:gd name="connsiteY619" fmla="*/ 80963 h 181451"/>
                <a:gd name="connsiteX620" fmla="*/ 111486 w 161015"/>
                <a:gd name="connsiteY620" fmla="*/ 80963 h 181451"/>
                <a:gd name="connsiteX621" fmla="*/ 111486 w 161015"/>
                <a:gd name="connsiteY621" fmla="*/ 47625 h 181451"/>
                <a:gd name="connsiteX622" fmla="*/ 112438 w 161015"/>
                <a:gd name="connsiteY622" fmla="*/ 48578 h 181451"/>
                <a:gd name="connsiteX623" fmla="*/ 115296 w 161015"/>
                <a:gd name="connsiteY623" fmla="*/ 48578 h 181451"/>
                <a:gd name="connsiteX624" fmla="*/ 118153 w 161015"/>
                <a:gd name="connsiteY624" fmla="*/ 45720 h 181451"/>
                <a:gd name="connsiteX625" fmla="*/ 119106 w 161015"/>
                <a:gd name="connsiteY625" fmla="*/ 44768 h 181451"/>
                <a:gd name="connsiteX626" fmla="*/ 119106 w 161015"/>
                <a:gd name="connsiteY626" fmla="*/ 43815 h 181451"/>
                <a:gd name="connsiteX627" fmla="*/ 111486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7666" y="144780"/>
                  </a:moveTo>
                  <a:cubicBezTo>
                    <a:pt x="26713" y="143828"/>
                    <a:pt x="24808" y="141922"/>
                    <a:pt x="25761" y="140970"/>
                  </a:cubicBezTo>
                  <a:cubicBezTo>
                    <a:pt x="26713" y="140018"/>
                    <a:pt x="29571" y="140970"/>
                    <a:pt x="29571" y="140018"/>
                  </a:cubicBezTo>
                  <a:cubicBezTo>
                    <a:pt x="29571" y="140018"/>
                    <a:pt x="29571" y="139065"/>
                    <a:pt x="29571" y="139065"/>
                  </a:cubicBezTo>
                  <a:cubicBezTo>
                    <a:pt x="29571" y="137160"/>
                    <a:pt x="26713" y="136207"/>
                    <a:pt x="27666" y="134303"/>
                  </a:cubicBezTo>
                  <a:cubicBezTo>
                    <a:pt x="27666" y="134303"/>
                    <a:pt x="31476" y="135255"/>
                    <a:pt x="32428" y="135255"/>
                  </a:cubicBezTo>
                  <a:lnTo>
                    <a:pt x="32428" y="138113"/>
                  </a:lnTo>
                  <a:cubicBezTo>
                    <a:pt x="33381" y="138113"/>
                    <a:pt x="34333" y="138113"/>
                    <a:pt x="35286" y="137160"/>
                  </a:cubicBezTo>
                  <a:cubicBezTo>
                    <a:pt x="36238" y="137160"/>
                    <a:pt x="37191" y="136207"/>
                    <a:pt x="37191" y="135255"/>
                  </a:cubicBezTo>
                  <a:cubicBezTo>
                    <a:pt x="37191" y="134303"/>
                    <a:pt x="36238" y="134303"/>
                    <a:pt x="35286" y="134303"/>
                  </a:cubicBezTo>
                  <a:cubicBezTo>
                    <a:pt x="35286" y="133350"/>
                    <a:pt x="35286" y="132397"/>
                    <a:pt x="34333" y="132397"/>
                  </a:cubicBezTo>
                  <a:lnTo>
                    <a:pt x="30523" y="131445"/>
                  </a:lnTo>
                  <a:cubicBezTo>
                    <a:pt x="29571" y="129540"/>
                    <a:pt x="27666" y="128588"/>
                    <a:pt x="26713" y="127635"/>
                  </a:cubicBezTo>
                  <a:cubicBezTo>
                    <a:pt x="29571" y="125730"/>
                    <a:pt x="31476" y="128588"/>
                    <a:pt x="33381" y="128588"/>
                  </a:cubicBezTo>
                  <a:cubicBezTo>
                    <a:pt x="35286" y="127635"/>
                    <a:pt x="37191" y="125730"/>
                    <a:pt x="39096" y="124778"/>
                  </a:cubicBezTo>
                  <a:lnTo>
                    <a:pt x="40048" y="124778"/>
                  </a:lnTo>
                  <a:cubicBezTo>
                    <a:pt x="41001" y="124778"/>
                    <a:pt x="41001" y="123825"/>
                    <a:pt x="41001" y="123825"/>
                  </a:cubicBezTo>
                  <a:cubicBezTo>
                    <a:pt x="38143" y="122872"/>
                    <a:pt x="40048" y="120968"/>
                    <a:pt x="40048" y="119063"/>
                  </a:cubicBezTo>
                  <a:cubicBezTo>
                    <a:pt x="40048" y="118110"/>
                    <a:pt x="39096" y="117157"/>
                    <a:pt x="38143" y="117157"/>
                  </a:cubicBezTo>
                  <a:cubicBezTo>
                    <a:pt x="36238" y="117157"/>
                    <a:pt x="37191" y="118110"/>
                    <a:pt x="37191" y="119063"/>
                  </a:cubicBezTo>
                  <a:cubicBezTo>
                    <a:pt x="37191" y="120015"/>
                    <a:pt x="37191" y="120015"/>
                    <a:pt x="36238" y="120015"/>
                  </a:cubicBezTo>
                  <a:cubicBezTo>
                    <a:pt x="33381" y="120015"/>
                    <a:pt x="32428" y="121920"/>
                    <a:pt x="34333" y="123825"/>
                  </a:cubicBezTo>
                  <a:cubicBezTo>
                    <a:pt x="35286" y="125730"/>
                    <a:pt x="34333" y="125730"/>
                    <a:pt x="33381" y="125730"/>
                  </a:cubicBezTo>
                  <a:cubicBezTo>
                    <a:pt x="31476" y="124778"/>
                    <a:pt x="29571" y="124778"/>
                    <a:pt x="28618" y="127635"/>
                  </a:cubicBezTo>
                  <a:cubicBezTo>
                    <a:pt x="27666" y="126682"/>
                    <a:pt x="26713" y="124778"/>
                    <a:pt x="24808" y="125730"/>
                  </a:cubicBezTo>
                  <a:cubicBezTo>
                    <a:pt x="23856" y="126682"/>
                    <a:pt x="25761" y="127635"/>
                    <a:pt x="25761" y="128588"/>
                  </a:cubicBezTo>
                  <a:cubicBezTo>
                    <a:pt x="25761" y="128588"/>
                    <a:pt x="25761" y="128588"/>
                    <a:pt x="25761" y="128588"/>
                  </a:cubicBezTo>
                  <a:cubicBezTo>
                    <a:pt x="24808" y="128588"/>
                    <a:pt x="23856" y="129540"/>
                    <a:pt x="22903" y="130493"/>
                  </a:cubicBezTo>
                  <a:cubicBezTo>
                    <a:pt x="21951" y="129540"/>
                    <a:pt x="20998" y="129540"/>
                    <a:pt x="19093" y="129540"/>
                  </a:cubicBezTo>
                  <a:cubicBezTo>
                    <a:pt x="20046" y="127635"/>
                    <a:pt x="21951" y="125730"/>
                    <a:pt x="20046" y="123825"/>
                  </a:cubicBezTo>
                  <a:cubicBezTo>
                    <a:pt x="19093" y="121920"/>
                    <a:pt x="17188" y="123825"/>
                    <a:pt x="16236" y="123825"/>
                  </a:cubicBezTo>
                  <a:cubicBezTo>
                    <a:pt x="15283" y="123825"/>
                    <a:pt x="14331" y="123825"/>
                    <a:pt x="13378" y="124778"/>
                  </a:cubicBezTo>
                  <a:cubicBezTo>
                    <a:pt x="13378" y="126682"/>
                    <a:pt x="14331" y="126682"/>
                    <a:pt x="16236" y="126682"/>
                  </a:cubicBezTo>
                  <a:cubicBezTo>
                    <a:pt x="18141" y="126682"/>
                    <a:pt x="18141" y="126682"/>
                    <a:pt x="17188" y="128588"/>
                  </a:cubicBezTo>
                  <a:cubicBezTo>
                    <a:pt x="16236" y="129540"/>
                    <a:pt x="15283" y="129540"/>
                    <a:pt x="16236" y="131445"/>
                  </a:cubicBezTo>
                  <a:cubicBezTo>
                    <a:pt x="17188" y="132397"/>
                    <a:pt x="18141" y="131445"/>
                    <a:pt x="19093" y="131445"/>
                  </a:cubicBezTo>
                  <a:cubicBezTo>
                    <a:pt x="19093" y="133350"/>
                    <a:pt x="20046" y="135255"/>
                    <a:pt x="20046" y="136207"/>
                  </a:cubicBezTo>
                  <a:lnTo>
                    <a:pt x="22903" y="134303"/>
                  </a:lnTo>
                  <a:cubicBezTo>
                    <a:pt x="23856" y="137160"/>
                    <a:pt x="21951" y="139065"/>
                    <a:pt x="21951" y="140970"/>
                  </a:cubicBezTo>
                  <a:cubicBezTo>
                    <a:pt x="24808" y="141922"/>
                    <a:pt x="23856" y="144780"/>
                    <a:pt x="23856" y="146685"/>
                  </a:cubicBezTo>
                  <a:cubicBezTo>
                    <a:pt x="22903" y="145732"/>
                    <a:pt x="20998" y="145732"/>
                    <a:pt x="20998" y="143828"/>
                  </a:cubicBezTo>
                  <a:cubicBezTo>
                    <a:pt x="20046" y="141922"/>
                    <a:pt x="19093" y="140970"/>
                    <a:pt x="17188" y="140970"/>
                  </a:cubicBezTo>
                  <a:cubicBezTo>
                    <a:pt x="17188" y="139065"/>
                    <a:pt x="16236" y="137160"/>
                    <a:pt x="19093" y="137160"/>
                  </a:cubicBezTo>
                  <a:cubicBezTo>
                    <a:pt x="20046" y="137160"/>
                    <a:pt x="20046" y="136207"/>
                    <a:pt x="20046" y="136207"/>
                  </a:cubicBezTo>
                  <a:cubicBezTo>
                    <a:pt x="19093" y="135255"/>
                    <a:pt x="17188" y="134303"/>
                    <a:pt x="16236" y="136207"/>
                  </a:cubicBezTo>
                  <a:cubicBezTo>
                    <a:pt x="15283" y="138113"/>
                    <a:pt x="15283" y="140018"/>
                    <a:pt x="17188" y="140970"/>
                  </a:cubicBezTo>
                  <a:cubicBezTo>
                    <a:pt x="17188" y="142875"/>
                    <a:pt x="15283" y="144780"/>
                    <a:pt x="18141" y="146685"/>
                  </a:cubicBezTo>
                  <a:cubicBezTo>
                    <a:pt x="20046" y="148590"/>
                    <a:pt x="21951" y="147638"/>
                    <a:pt x="23856" y="146685"/>
                  </a:cubicBezTo>
                  <a:cubicBezTo>
                    <a:pt x="25761" y="146685"/>
                    <a:pt x="26713" y="147638"/>
                    <a:pt x="27666" y="149543"/>
                  </a:cubicBezTo>
                  <a:cubicBezTo>
                    <a:pt x="29571" y="150495"/>
                    <a:pt x="30523" y="149543"/>
                    <a:pt x="31476" y="148590"/>
                  </a:cubicBezTo>
                  <a:cubicBezTo>
                    <a:pt x="29571" y="146685"/>
                    <a:pt x="27666" y="145732"/>
                    <a:pt x="27666"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5761" y="155257"/>
                  </a:moveTo>
                  <a:lnTo>
                    <a:pt x="25761" y="155257"/>
                  </a:lnTo>
                  <a:lnTo>
                    <a:pt x="25761" y="155257"/>
                  </a:lnTo>
                  <a:cubicBezTo>
                    <a:pt x="24808" y="153353"/>
                    <a:pt x="25761" y="151447"/>
                    <a:pt x="23856" y="152400"/>
                  </a:cubicBezTo>
                  <a:cubicBezTo>
                    <a:pt x="22903" y="152400"/>
                    <a:pt x="20998" y="152400"/>
                    <a:pt x="20046" y="154305"/>
                  </a:cubicBezTo>
                  <a:cubicBezTo>
                    <a:pt x="20046" y="155257"/>
                    <a:pt x="19093" y="157163"/>
                    <a:pt x="20998" y="158115"/>
                  </a:cubicBezTo>
                  <a:cubicBezTo>
                    <a:pt x="21951" y="159068"/>
                    <a:pt x="23856" y="159068"/>
                    <a:pt x="24808" y="159068"/>
                  </a:cubicBezTo>
                  <a:lnTo>
                    <a:pt x="24808" y="159068"/>
                  </a:lnTo>
                  <a:lnTo>
                    <a:pt x="24808" y="158115"/>
                  </a:lnTo>
                  <a:cubicBezTo>
                    <a:pt x="27666" y="157163"/>
                    <a:pt x="25761" y="156210"/>
                    <a:pt x="25761" y="155257"/>
                  </a:cubicBezTo>
                  <a:close/>
                  <a:moveTo>
                    <a:pt x="22903" y="39053"/>
                  </a:moveTo>
                  <a:cubicBezTo>
                    <a:pt x="22903" y="39053"/>
                    <a:pt x="22903" y="38100"/>
                    <a:pt x="22903" y="39053"/>
                  </a:cubicBezTo>
                  <a:cubicBezTo>
                    <a:pt x="20998" y="38100"/>
                    <a:pt x="20998" y="39053"/>
                    <a:pt x="20998" y="40005"/>
                  </a:cubicBezTo>
                  <a:cubicBezTo>
                    <a:pt x="20998" y="40957"/>
                    <a:pt x="20998" y="40957"/>
                    <a:pt x="21951" y="40957"/>
                  </a:cubicBezTo>
                  <a:cubicBezTo>
                    <a:pt x="21951" y="40957"/>
                    <a:pt x="22903" y="40005"/>
                    <a:pt x="22903"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3856"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4808" y="33338"/>
                  </a:moveTo>
                  <a:cubicBezTo>
                    <a:pt x="24808" y="32385"/>
                    <a:pt x="24808" y="32385"/>
                    <a:pt x="23856" y="32385"/>
                  </a:cubicBezTo>
                  <a:cubicBezTo>
                    <a:pt x="22903" y="32385"/>
                    <a:pt x="22903" y="33338"/>
                    <a:pt x="22903" y="33338"/>
                  </a:cubicBezTo>
                  <a:cubicBezTo>
                    <a:pt x="22903" y="33338"/>
                    <a:pt x="22903" y="33338"/>
                    <a:pt x="24808" y="33338"/>
                  </a:cubicBezTo>
                  <a:cubicBezTo>
                    <a:pt x="23856" y="34290"/>
                    <a:pt x="24808" y="33338"/>
                    <a:pt x="24808" y="33338"/>
                  </a:cubicBezTo>
                  <a:close/>
                  <a:moveTo>
                    <a:pt x="25761" y="155257"/>
                  </a:moveTo>
                  <a:lnTo>
                    <a:pt x="25761" y="158115"/>
                  </a:lnTo>
                  <a:cubicBezTo>
                    <a:pt x="25761" y="158115"/>
                    <a:pt x="25761" y="158115"/>
                    <a:pt x="25761" y="158115"/>
                  </a:cubicBezTo>
                  <a:cubicBezTo>
                    <a:pt x="22903" y="156210"/>
                    <a:pt x="22903" y="155257"/>
                    <a:pt x="25761" y="155257"/>
                  </a:cubicBezTo>
                  <a:cubicBezTo>
                    <a:pt x="24808" y="154305"/>
                    <a:pt x="25761" y="154305"/>
                    <a:pt x="25761" y="155257"/>
                  </a:cubicBezTo>
                  <a:close/>
                  <a:moveTo>
                    <a:pt x="23856" y="107632"/>
                  </a:moveTo>
                  <a:cubicBezTo>
                    <a:pt x="23856" y="108585"/>
                    <a:pt x="24808" y="109538"/>
                    <a:pt x="25761" y="109538"/>
                  </a:cubicBezTo>
                  <a:cubicBezTo>
                    <a:pt x="26713" y="109538"/>
                    <a:pt x="25761" y="107632"/>
                    <a:pt x="26713" y="106680"/>
                  </a:cubicBezTo>
                  <a:cubicBezTo>
                    <a:pt x="26713" y="105728"/>
                    <a:pt x="26713" y="104775"/>
                    <a:pt x="26713" y="104775"/>
                  </a:cubicBezTo>
                  <a:cubicBezTo>
                    <a:pt x="23856" y="104775"/>
                    <a:pt x="23856" y="106680"/>
                    <a:pt x="23856" y="107632"/>
                  </a:cubicBezTo>
                  <a:close/>
                  <a:moveTo>
                    <a:pt x="25761" y="98107"/>
                  </a:moveTo>
                  <a:lnTo>
                    <a:pt x="25761" y="98107"/>
                  </a:lnTo>
                  <a:cubicBezTo>
                    <a:pt x="26713" y="98107"/>
                    <a:pt x="26713" y="98107"/>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3381" y="42863"/>
                    <a:pt x="34333"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7"/>
                    <a:pt x="34333" y="137160"/>
                  </a:cubicBezTo>
                  <a:cubicBezTo>
                    <a:pt x="33381" y="137160"/>
                    <a:pt x="32428" y="136207"/>
                    <a:pt x="31476" y="136207"/>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7"/>
                  </a:moveTo>
                  <a:cubicBezTo>
                    <a:pt x="34333" y="173355"/>
                    <a:pt x="33381" y="173355"/>
                    <a:pt x="34333" y="174307"/>
                  </a:cubicBezTo>
                  <a:lnTo>
                    <a:pt x="34333" y="174307"/>
                  </a:lnTo>
                  <a:cubicBezTo>
                    <a:pt x="33381" y="174307"/>
                    <a:pt x="33381" y="175260"/>
                    <a:pt x="34333" y="174307"/>
                  </a:cubicBezTo>
                  <a:cubicBezTo>
                    <a:pt x="34333" y="174307"/>
                    <a:pt x="34333" y="174307"/>
                    <a:pt x="34333" y="174307"/>
                  </a:cubicBezTo>
                  <a:close/>
                  <a:moveTo>
                    <a:pt x="34333" y="166688"/>
                  </a:moveTo>
                  <a:lnTo>
                    <a:pt x="34333" y="166688"/>
                  </a:lnTo>
                  <a:cubicBezTo>
                    <a:pt x="34333" y="166688"/>
                    <a:pt x="34333" y="166688"/>
                    <a:pt x="34333" y="166688"/>
                  </a:cubicBezTo>
                  <a:lnTo>
                    <a:pt x="34333" y="166688"/>
                  </a:lnTo>
                  <a:cubicBezTo>
                    <a:pt x="35286" y="166688"/>
                    <a:pt x="35286" y="166688"/>
                    <a:pt x="34333" y="166688"/>
                  </a:cubicBezTo>
                  <a:close/>
                  <a:moveTo>
                    <a:pt x="34333" y="106680"/>
                  </a:moveTo>
                  <a:cubicBezTo>
                    <a:pt x="34333" y="107632"/>
                    <a:pt x="35286" y="107632"/>
                    <a:pt x="34333" y="106680"/>
                  </a:cubicBezTo>
                  <a:cubicBezTo>
                    <a:pt x="36238" y="107632"/>
                    <a:pt x="36238" y="107632"/>
                    <a:pt x="36238" y="106680"/>
                  </a:cubicBezTo>
                  <a:cubicBezTo>
                    <a:pt x="36238" y="106680"/>
                    <a:pt x="36238"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6238" y="39053"/>
                    <a:pt x="35286" y="38100"/>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2"/>
                    <a:pt x="41001" y="126682"/>
                  </a:cubicBezTo>
                  <a:cubicBezTo>
                    <a:pt x="39096" y="127635"/>
                    <a:pt x="39096" y="127635"/>
                    <a:pt x="39096"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7160"/>
                    <a:pt x="38143"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1910"/>
                    <a:pt x="39096" y="42863"/>
                  </a:cubicBezTo>
                  <a:close/>
                  <a:moveTo>
                    <a:pt x="43858" y="39053"/>
                  </a:moveTo>
                  <a:cubicBezTo>
                    <a:pt x="43858" y="39053"/>
                    <a:pt x="43858" y="39053"/>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2878"/>
                    <a:pt x="83863" y="154305"/>
                    <a:pt x="82911" y="147638"/>
                  </a:cubicBezTo>
                  <a:close/>
                  <a:moveTo>
                    <a:pt x="47668" y="56197"/>
                  </a:moveTo>
                  <a:lnTo>
                    <a:pt x="47668" y="56197"/>
                  </a:lnTo>
                  <a:cubicBezTo>
                    <a:pt x="48621" y="56197"/>
                    <a:pt x="48621" y="56197"/>
                    <a:pt x="47668" y="56197"/>
                  </a:cubicBezTo>
                  <a:cubicBezTo>
                    <a:pt x="48621" y="55245"/>
                    <a:pt x="48621"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90531" y="29528"/>
                    <a:pt x="89578" y="30480"/>
                  </a:cubicBezTo>
                  <a:cubicBezTo>
                    <a:pt x="89578" y="29528"/>
                    <a:pt x="89578" y="30480"/>
                    <a:pt x="89578" y="30480"/>
                  </a:cubicBezTo>
                  <a:close/>
                  <a:moveTo>
                    <a:pt x="91483" y="69532"/>
                  </a:moveTo>
                  <a:cubicBezTo>
                    <a:pt x="92436" y="69532"/>
                    <a:pt x="93388" y="68580"/>
                    <a:pt x="93388" y="67628"/>
                  </a:cubicBezTo>
                  <a:cubicBezTo>
                    <a:pt x="93388" y="65722"/>
                    <a:pt x="91483" y="66675"/>
                    <a:pt x="90531" y="65722"/>
                  </a:cubicBezTo>
                  <a:cubicBezTo>
                    <a:pt x="89578" y="64770"/>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3388" y="26670"/>
                    <a:pt x="93388" y="26670"/>
                    <a:pt x="92436" y="26670"/>
                  </a:cubicBezTo>
                  <a:cubicBezTo>
                    <a:pt x="93388" y="25718"/>
                    <a:pt x="93388" y="25718"/>
                    <a:pt x="92436" y="26670"/>
                  </a:cubicBezTo>
                  <a:cubicBezTo>
                    <a:pt x="92436" y="25718"/>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8103"/>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4290"/>
                    <a:pt x="95293" y="34290"/>
                    <a:pt x="94341" y="34290"/>
                  </a:cubicBezTo>
                  <a:close/>
                  <a:moveTo>
                    <a:pt x="96246" y="153353"/>
                  </a:moveTo>
                  <a:cubicBezTo>
                    <a:pt x="96246" y="152400"/>
                    <a:pt x="95293" y="152400"/>
                    <a:pt x="96246" y="153353"/>
                  </a:cubicBezTo>
                  <a:cubicBezTo>
                    <a:pt x="95293" y="152400"/>
                    <a:pt x="94341" y="152400"/>
                    <a:pt x="94341" y="152400"/>
                  </a:cubicBezTo>
                  <a:cubicBezTo>
                    <a:pt x="94341" y="153353"/>
                    <a:pt x="94341" y="153353"/>
                    <a:pt x="95293" y="153353"/>
                  </a:cubicBezTo>
                  <a:cubicBezTo>
                    <a:pt x="95293" y="153353"/>
                    <a:pt x="96246" y="153353"/>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6246" y="138113"/>
                    <a:pt x="95293" y="139065"/>
                    <a:pt x="96246" y="138113"/>
                  </a:cubicBezTo>
                  <a:cubicBezTo>
                    <a:pt x="95293" y="139065"/>
                    <a:pt x="95293" y="139065"/>
                    <a:pt x="95293" y="140018"/>
                  </a:cubicBezTo>
                  <a:cubicBezTo>
                    <a:pt x="96246" y="140018"/>
                    <a:pt x="96246" y="140018"/>
                    <a:pt x="96246" y="138113"/>
                  </a:cubicBezTo>
                  <a:cubicBezTo>
                    <a:pt x="97198" y="139065"/>
                    <a:pt x="97198"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6246" y="8572"/>
                  </a:moveTo>
                  <a:cubicBezTo>
                    <a:pt x="96246" y="8572"/>
                    <a:pt x="96246" y="8572"/>
                    <a:pt x="96246" y="8572"/>
                  </a:cubicBezTo>
                  <a:cubicBezTo>
                    <a:pt x="96246" y="8572"/>
                    <a:pt x="97198" y="8572"/>
                    <a:pt x="96246" y="8572"/>
                  </a:cubicBezTo>
                  <a:cubicBezTo>
                    <a:pt x="97198" y="8572"/>
                    <a:pt x="96246" y="7620"/>
                    <a:pt x="96246" y="8572"/>
                  </a:cubicBezTo>
                  <a:cubicBezTo>
                    <a:pt x="96246" y="7620"/>
                    <a:pt x="96246" y="8572"/>
                    <a:pt x="96246"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9103" y="118110"/>
                    <a:pt x="98151" y="119063"/>
                    <a:pt x="99103" y="120015"/>
                  </a:cubicBezTo>
                  <a:close/>
                  <a:moveTo>
                    <a:pt x="99103" y="63818"/>
                  </a:moveTo>
                  <a:cubicBezTo>
                    <a:pt x="99103" y="63818"/>
                    <a:pt x="99103" y="64770"/>
                    <a:pt x="100056" y="64770"/>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9103"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1907"/>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6672"/>
                    <a:pt x="101008" y="46672"/>
                    <a:pt x="101008" y="45720"/>
                  </a:cubicBezTo>
                  <a:cubicBezTo>
                    <a:pt x="101008" y="45720"/>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9581" y="145732"/>
                    <a:pt x="112438" y="144780"/>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1915"/>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1447"/>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1008" y="134303"/>
                    <a:pt x="101008" y="135255"/>
                    <a:pt x="101008" y="136207"/>
                  </a:cubicBezTo>
                  <a:close/>
                  <a:moveTo>
                    <a:pt x="101961" y="100013"/>
                  </a:moveTo>
                  <a:cubicBezTo>
                    <a:pt x="101008" y="100013"/>
                    <a:pt x="101008" y="100013"/>
                    <a:pt x="101961" y="100013"/>
                  </a:cubicBezTo>
                  <a:cubicBezTo>
                    <a:pt x="101008" y="100965"/>
                    <a:pt x="101961" y="101918"/>
                    <a:pt x="101961" y="101918"/>
                  </a:cubicBezTo>
                  <a:cubicBezTo>
                    <a:pt x="101961" y="101918"/>
                    <a:pt x="101961" y="101918"/>
                    <a:pt x="101961" y="100013"/>
                  </a:cubicBezTo>
                  <a:cubicBezTo>
                    <a:pt x="102913" y="100965"/>
                    <a:pt x="101961" y="100013"/>
                    <a:pt x="101961"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2913" y="106680"/>
                  </a:cubicBezTo>
                  <a:lnTo>
                    <a:pt x="103866" y="107632"/>
                  </a:lnTo>
                  <a:cubicBezTo>
                    <a:pt x="103866"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8628"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1486"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9581" y="58103"/>
                    <a:pt x="109581" y="58103"/>
                    <a:pt x="108628" y="56197"/>
                  </a:cubicBezTo>
                  <a:cubicBezTo>
                    <a:pt x="109581" y="57150"/>
                    <a:pt x="109581" y="56197"/>
                    <a:pt x="108628" y="56197"/>
                  </a:cubicBezTo>
                  <a:close/>
                  <a:moveTo>
                    <a:pt x="108628" y="103822"/>
                  </a:moveTo>
                  <a:cubicBezTo>
                    <a:pt x="108628" y="103822"/>
                    <a:pt x="108628" y="104775"/>
                    <a:pt x="108628" y="103822"/>
                  </a:cubicBezTo>
                  <a:cubicBezTo>
                    <a:pt x="109581" y="104775"/>
                    <a:pt x="109581" y="103822"/>
                    <a:pt x="109581" y="103822"/>
                  </a:cubicBezTo>
                  <a:lnTo>
                    <a:pt x="108628" y="103822"/>
                  </a:lnTo>
                  <a:cubicBezTo>
                    <a:pt x="108628" y="102870"/>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7145"/>
                    <a:pt x="108628" y="18097"/>
                  </a:cubicBezTo>
                  <a:lnTo>
                    <a:pt x="108628" y="18097"/>
                  </a:lnTo>
                  <a:close/>
                  <a:moveTo>
                    <a:pt x="109581" y="21907"/>
                  </a:moveTo>
                  <a:cubicBezTo>
                    <a:pt x="109581" y="22860"/>
                    <a:pt x="109581" y="22860"/>
                    <a:pt x="109581" y="21907"/>
                  </a:cubicBezTo>
                  <a:cubicBezTo>
                    <a:pt x="110533" y="21907"/>
                    <a:pt x="110533" y="21907"/>
                    <a:pt x="109581" y="21907"/>
                  </a:cubicBezTo>
                  <a:cubicBezTo>
                    <a:pt x="109581" y="21907"/>
                    <a:pt x="109581" y="21907"/>
                    <a:pt x="109581" y="21907"/>
                  </a:cubicBezTo>
                  <a:cubicBezTo>
                    <a:pt x="109581" y="21907"/>
                    <a:pt x="109581" y="21907"/>
                    <a:pt x="109581" y="21907"/>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1486" y="80963"/>
                  </a:moveTo>
                  <a:cubicBezTo>
                    <a:pt x="110533" y="80010"/>
                    <a:pt x="110533" y="80963"/>
                    <a:pt x="111486" y="80963"/>
                  </a:cubicBezTo>
                  <a:cubicBezTo>
                    <a:pt x="111486" y="80963"/>
                    <a:pt x="111486" y="81915"/>
                    <a:pt x="111486" y="80963"/>
                  </a:cubicBezTo>
                  <a:cubicBezTo>
                    <a:pt x="111486" y="81915"/>
                    <a:pt x="112438" y="80963"/>
                    <a:pt x="111486" y="80963"/>
                  </a:cubicBezTo>
                  <a:cubicBezTo>
                    <a:pt x="111486" y="80963"/>
                    <a:pt x="111486" y="80963"/>
                    <a:pt x="111486" y="80963"/>
                  </a:cubicBezTo>
                  <a:close/>
                  <a:moveTo>
                    <a:pt x="111486" y="47625"/>
                  </a:moveTo>
                  <a:cubicBezTo>
                    <a:pt x="111486" y="48578"/>
                    <a:pt x="111486" y="48578"/>
                    <a:pt x="112438" y="48578"/>
                  </a:cubicBezTo>
                  <a:cubicBezTo>
                    <a:pt x="113391" y="48578"/>
                    <a:pt x="115296" y="49530"/>
                    <a:pt x="115296" y="48578"/>
                  </a:cubicBezTo>
                  <a:cubicBezTo>
                    <a:pt x="114343" y="44768"/>
                    <a:pt x="117201" y="46672"/>
                    <a:pt x="118153" y="45720"/>
                  </a:cubicBezTo>
                  <a:cubicBezTo>
                    <a:pt x="118153" y="45720"/>
                    <a:pt x="119106" y="45720"/>
                    <a:pt x="119106" y="44768"/>
                  </a:cubicBezTo>
                  <a:lnTo>
                    <a:pt x="119106" y="43815"/>
                  </a:lnTo>
                  <a:cubicBezTo>
                    <a:pt x="116248" y="44768"/>
                    <a:pt x="111486" y="45720"/>
                    <a:pt x="111486"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6248" y="74295"/>
                    <a:pt x="114343" y="73343"/>
                    <a:pt x="113391" y="73343"/>
                  </a:cubicBezTo>
                  <a:lnTo>
                    <a:pt x="113391" y="72390"/>
                  </a:lnTo>
                  <a:cubicBezTo>
                    <a:pt x="113391" y="71438"/>
                    <a:pt x="112438" y="71438"/>
                    <a:pt x="112438" y="71438"/>
                  </a:cubicBezTo>
                  <a:cubicBezTo>
                    <a:pt x="111486" y="71438"/>
                    <a:pt x="112438"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2438" y="100013"/>
                    <a:pt x="113391" y="100013"/>
                  </a:cubicBezTo>
                  <a:cubicBezTo>
                    <a:pt x="112438" y="100965"/>
                    <a:pt x="112438" y="100965"/>
                    <a:pt x="113391" y="100013"/>
                  </a:cubicBezTo>
                  <a:cubicBezTo>
                    <a:pt x="113391" y="100965"/>
                    <a:pt x="113391" y="100965"/>
                    <a:pt x="113391"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4343" y="58103"/>
                    <a:pt x="115296" y="58103"/>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1920"/>
                  </a:moveTo>
                  <a:cubicBezTo>
                    <a:pt x="115296" y="120968"/>
                    <a:pt x="114343" y="120015"/>
                    <a:pt x="113391" y="120015"/>
                  </a:cubicBezTo>
                  <a:cubicBezTo>
                    <a:pt x="113391" y="120015"/>
                    <a:pt x="112438" y="120968"/>
                    <a:pt x="112438" y="120968"/>
                  </a:cubicBezTo>
                  <a:cubicBezTo>
                    <a:pt x="113391" y="121920"/>
                    <a:pt x="114343" y="122872"/>
                    <a:pt x="115296" y="121920"/>
                  </a:cubicBezTo>
                  <a:cubicBezTo>
                    <a:pt x="115296" y="123825"/>
                    <a:pt x="115296" y="122872"/>
                    <a:pt x="115296" y="121920"/>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49543"/>
                    <a:pt x="114343" y="149543"/>
                  </a:cubicBezTo>
                  <a:cubicBezTo>
                    <a:pt x="115296" y="150495"/>
                    <a:pt x="115296" y="149543"/>
                    <a:pt x="115296" y="149543"/>
                  </a:cubicBezTo>
                  <a:cubicBezTo>
                    <a:pt x="115296" y="148590"/>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7630"/>
                    <a:pt x="115296" y="88582"/>
                    <a:pt x="116248" y="90488"/>
                  </a:cubicBezTo>
                  <a:cubicBezTo>
                    <a:pt x="115296" y="90488"/>
                    <a:pt x="115296" y="90488"/>
                    <a:pt x="116248" y="90488"/>
                  </a:cubicBezTo>
                  <a:close/>
                  <a:moveTo>
                    <a:pt x="117201" y="83820"/>
                  </a:moveTo>
                  <a:cubicBezTo>
                    <a:pt x="117201" y="83820"/>
                    <a:pt x="117201" y="82868"/>
                    <a:pt x="117201" y="83820"/>
                  </a:cubicBezTo>
                  <a:cubicBezTo>
                    <a:pt x="118153" y="82868"/>
                    <a:pt x="118153" y="82868"/>
                    <a:pt x="117201" y="82868"/>
                  </a:cubicBezTo>
                  <a:cubicBezTo>
                    <a:pt x="117201" y="81915"/>
                    <a:pt x="116248" y="81915"/>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4305"/>
                    <a:pt x="120058"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8" name="Freeform 507">
              <a:extLst>
                <a:ext uri="{FF2B5EF4-FFF2-40B4-BE49-F238E27FC236}">
                  <a16:creationId xmlns:a16="http://schemas.microsoft.com/office/drawing/2014/main" id="{AD2C9C21-ED35-8F58-768F-AAFD1568A4D6}"/>
                </a:ext>
              </a:extLst>
            </p:cNvPr>
            <p:cNvSpPr/>
            <p:nvPr/>
          </p:nvSpPr>
          <p:spPr>
            <a:xfrm>
              <a:off x="14520159" y="2951676"/>
              <a:ext cx="104404" cy="211553"/>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1331 w 114673"/>
                <a:gd name="connsiteY117" fmla="*/ 191452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9538 h 232409"/>
                <a:gd name="connsiteX206" fmla="*/ 38474 w 114673"/>
                <a:gd name="connsiteY206" fmla="*/ 109538 h 232409"/>
                <a:gd name="connsiteX207" fmla="*/ 39426 w 114673"/>
                <a:gd name="connsiteY207" fmla="*/ 105727 h 232409"/>
                <a:gd name="connsiteX208" fmla="*/ 40379 w 114673"/>
                <a:gd name="connsiteY208" fmla="*/ 106680 h 232409"/>
                <a:gd name="connsiteX209" fmla="*/ 38474 w 114673"/>
                <a:gd name="connsiteY209" fmla="*/ 109538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1922 h 232409"/>
                <a:gd name="connsiteX221" fmla="*/ 39426 w 114673"/>
                <a:gd name="connsiteY221" fmla="*/ 141922 h 232409"/>
                <a:gd name="connsiteX222" fmla="*/ 41331 w 114673"/>
                <a:gd name="connsiteY222" fmla="*/ 141922 h 232409"/>
                <a:gd name="connsiteX223" fmla="*/ 39426 w 114673"/>
                <a:gd name="connsiteY223" fmla="*/ 141922 h 232409"/>
                <a:gd name="connsiteX224" fmla="*/ 39426 w 114673"/>
                <a:gd name="connsiteY224" fmla="*/ 141922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2 h 232409"/>
                <a:gd name="connsiteX230" fmla="*/ 39426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8113 h 232409"/>
                <a:gd name="connsiteX273" fmla="*/ 45141 w 114673"/>
                <a:gd name="connsiteY273" fmla="*/ 142875 h 232409"/>
                <a:gd name="connsiteX274" fmla="*/ 47046 w 114673"/>
                <a:gd name="connsiteY274" fmla="*/ 144780 h 232409"/>
                <a:gd name="connsiteX275" fmla="*/ 48951 w 114673"/>
                <a:gd name="connsiteY275" fmla="*/ 142875 h 232409"/>
                <a:gd name="connsiteX276" fmla="*/ 48951 w 114673"/>
                <a:gd name="connsiteY276" fmla="*/ 140970 h 232409"/>
                <a:gd name="connsiteX277" fmla="*/ 47046 w 114673"/>
                <a:gd name="connsiteY277" fmla="*/ 138113 h 232409"/>
                <a:gd name="connsiteX278" fmla="*/ 47046 w 114673"/>
                <a:gd name="connsiteY278" fmla="*/ 136207 h 232409"/>
                <a:gd name="connsiteX279" fmla="*/ 44189 w 114673"/>
                <a:gd name="connsiteY279" fmla="*/ 133350 h 232409"/>
                <a:gd name="connsiteX280" fmla="*/ 43236 w 114673"/>
                <a:gd name="connsiteY280" fmla="*/ 134302 h 232409"/>
                <a:gd name="connsiteX281" fmla="*/ 43236 w 114673"/>
                <a:gd name="connsiteY281" fmla="*/ 138113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7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5740 h 232409"/>
                <a:gd name="connsiteX330" fmla="*/ 47999 w 114673"/>
                <a:gd name="connsiteY330" fmla="*/ 205740 h 232409"/>
                <a:gd name="connsiteX331" fmla="*/ 46094 w 114673"/>
                <a:gd name="connsiteY331" fmla="*/ 205740 h 232409"/>
                <a:gd name="connsiteX332" fmla="*/ 47999 w 114673"/>
                <a:gd name="connsiteY332" fmla="*/ 205740 h 232409"/>
                <a:gd name="connsiteX333" fmla="*/ 47999 w 114673"/>
                <a:gd name="connsiteY333" fmla="*/ 205740 h 232409"/>
                <a:gd name="connsiteX334" fmla="*/ 51809 w 114673"/>
                <a:gd name="connsiteY334" fmla="*/ 135255 h 232409"/>
                <a:gd name="connsiteX335" fmla="*/ 50856 w 114673"/>
                <a:gd name="connsiteY335" fmla="*/ 133350 h 232409"/>
                <a:gd name="connsiteX336" fmla="*/ 48951 w 114673"/>
                <a:gd name="connsiteY336" fmla="*/ 134302 h 232409"/>
                <a:gd name="connsiteX337" fmla="*/ 47999 w 114673"/>
                <a:gd name="connsiteY337" fmla="*/ 138113 h 232409"/>
                <a:gd name="connsiteX338" fmla="*/ 51809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7632 h 232409"/>
                <a:gd name="connsiteX346" fmla="*/ 47999 w 114673"/>
                <a:gd name="connsiteY346" fmla="*/ 106680 h 232409"/>
                <a:gd name="connsiteX347" fmla="*/ 47046 w 114673"/>
                <a:gd name="connsiteY347" fmla="*/ 107632 h 232409"/>
                <a:gd name="connsiteX348" fmla="*/ 48951 w 114673"/>
                <a:gd name="connsiteY348" fmla="*/ 107632 h 232409"/>
                <a:gd name="connsiteX349" fmla="*/ 48951 w 114673"/>
                <a:gd name="connsiteY349" fmla="*/ 107632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8577 h 232409"/>
                <a:gd name="connsiteX356" fmla="*/ 50856 w 114673"/>
                <a:gd name="connsiteY356" fmla="*/ 49530 h 232409"/>
                <a:gd name="connsiteX357" fmla="*/ 53714 w 114673"/>
                <a:gd name="connsiteY357" fmla="*/ 51435 h 232409"/>
                <a:gd name="connsiteX358" fmla="*/ 51809 w 114673"/>
                <a:gd name="connsiteY358" fmla="*/ 46672 h 232409"/>
                <a:gd name="connsiteX359" fmla="*/ 48951 w 114673"/>
                <a:gd name="connsiteY359" fmla="*/ 48577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967 h 232409"/>
                <a:gd name="connsiteX464" fmla="*/ 57524 w 114673"/>
                <a:gd name="connsiteY464" fmla="*/ 120967 h 232409"/>
                <a:gd name="connsiteX465" fmla="*/ 57524 w 114673"/>
                <a:gd name="connsiteY465" fmla="*/ 119063 h 232409"/>
                <a:gd name="connsiteX466" fmla="*/ 56571 w 114673"/>
                <a:gd name="connsiteY466" fmla="*/ 120015 h 232409"/>
                <a:gd name="connsiteX467" fmla="*/ 57524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1915 h 232409"/>
                <a:gd name="connsiteX489" fmla="*/ 59429 w 114673"/>
                <a:gd name="connsiteY489" fmla="*/ 81915 h 232409"/>
                <a:gd name="connsiteX490" fmla="*/ 59429 w 114673"/>
                <a:gd name="connsiteY490" fmla="*/ 81915 h 232409"/>
                <a:gd name="connsiteX491" fmla="*/ 59429 w 114673"/>
                <a:gd name="connsiteY491" fmla="*/ 81915 h 232409"/>
                <a:gd name="connsiteX492" fmla="*/ 59429 w 114673"/>
                <a:gd name="connsiteY492" fmla="*/ 81915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10864" y="174307"/>
                    <a:pt x="108006" y="188595"/>
                    <a:pt x="103244" y="202882"/>
                  </a:cubicBezTo>
                  <a:close/>
                  <a:moveTo>
                    <a:pt x="28949" y="162877"/>
                  </a:moveTo>
                  <a:cubicBezTo>
                    <a:pt x="28949" y="161925"/>
                    <a:pt x="28949" y="161925"/>
                    <a:pt x="28949" y="162877"/>
                  </a:cubicBezTo>
                  <a:lnTo>
                    <a:pt x="28949" y="162877"/>
                  </a:lnTo>
                  <a:cubicBezTo>
                    <a:pt x="27996" y="162877"/>
                    <a:pt x="27996" y="162877"/>
                    <a:pt x="28949" y="162877"/>
                  </a:cubicBezTo>
                  <a:lnTo>
                    <a:pt x="28949" y="162877"/>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8592"/>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4664" y="76200"/>
                    <a:pt x="32759" y="76200"/>
                    <a:pt x="32759" y="77152"/>
                  </a:cubicBezTo>
                  <a:close/>
                  <a:moveTo>
                    <a:pt x="41331" y="191452"/>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7"/>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3357"/>
                    <a:pt x="41331" y="192405"/>
                    <a:pt x="41331"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9538"/>
                  </a:moveTo>
                  <a:lnTo>
                    <a:pt x="38474" y="109538"/>
                  </a:lnTo>
                  <a:cubicBezTo>
                    <a:pt x="38474" y="107632"/>
                    <a:pt x="37521" y="105727"/>
                    <a:pt x="39426" y="105727"/>
                  </a:cubicBezTo>
                  <a:cubicBezTo>
                    <a:pt x="39426" y="105727"/>
                    <a:pt x="40379" y="105727"/>
                    <a:pt x="40379" y="106680"/>
                  </a:cubicBezTo>
                  <a:cubicBezTo>
                    <a:pt x="41331" y="107632"/>
                    <a:pt x="39426" y="108585"/>
                    <a:pt x="38474" y="109538"/>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9426" y="141922"/>
                  </a:moveTo>
                  <a:cubicBezTo>
                    <a:pt x="39426" y="141922"/>
                    <a:pt x="39426" y="141922"/>
                    <a:pt x="39426" y="141922"/>
                  </a:cubicBezTo>
                  <a:cubicBezTo>
                    <a:pt x="40379" y="142875"/>
                    <a:pt x="41331" y="142875"/>
                    <a:pt x="41331" y="141922"/>
                  </a:cubicBezTo>
                  <a:cubicBezTo>
                    <a:pt x="40379" y="140970"/>
                    <a:pt x="40379" y="140970"/>
                    <a:pt x="39426" y="141922"/>
                  </a:cubicBezTo>
                  <a:cubicBezTo>
                    <a:pt x="39426" y="140970"/>
                    <a:pt x="38474" y="140970"/>
                    <a:pt x="39426" y="141922"/>
                  </a:cubicBezTo>
                  <a:close/>
                  <a:moveTo>
                    <a:pt x="39426" y="165735"/>
                  </a:moveTo>
                  <a:lnTo>
                    <a:pt x="42284" y="165735"/>
                  </a:lnTo>
                  <a:cubicBezTo>
                    <a:pt x="42284" y="167640"/>
                    <a:pt x="42284" y="168592"/>
                    <a:pt x="44189" y="169545"/>
                  </a:cubicBezTo>
                  <a:cubicBezTo>
                    <a:pt x="45141" y="169545"/>
                    <a:pt x="45141" y="170497"/>
                    <a:pt x="44189" y="171450"/>
                  </a:cubicBezTo>
                  <a:cubicBezTo>
                    <a:pt x="44189" y="172402"/>
                    <a:pt x="43236" y="172402"/>
                    <a:pt x="42284" y="172402"/>
                  </a:cubicBezTo>
                  <a:cubicBezTo>
                    <a:pt x="40379" y="170497"/>
                    <a:pt x="38474" y="168592"/>
                    <a:pt x="39426"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39426" y="143827"/>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8113"/>
                  </a:moveTo>
                  <a:cubicBezTo>
                    <a:pt x="44189" y="139065"/>
                    <a:pt x="45141" y="140970"/>
                    <a:pt x="45141" y="142875"/>
                  </a:cubicBezTo>
                  <a:cubicBezTo>
                    <a:pt x="45141" y="143827"/>
                    <a:pt x="46094" y="144780"/>
                    <a:pt x="47046" y="144780"/>
                  </a:cubicBezTo>
                  <a:cubicBezTo>
                    <a:pt x="47999" y="144780"/>
                    <a:pt x="48951" y="143827"/>
                    <a:pt x="48951" y="142875"/>
                  </a:cubicBezTo>
                  <a:cubicBezTo>
                    <a:pt x="49904" y="141922"/>
                    <a:pt x="49904" y="140970"/>
                    <a:pt x="48951" y="140970"/>
                  </a:cubicBezTo>
                  <a:cubicBezTo>
                    <a:pt x="47046" y="140017"/>
                    <a:pt x="47999" y="139065"/>
                    <a:pt x="47046" y="138113"/>
                  </a:cubicBezTo>
                  <a:cubicBezTo>
                    <a:pt x="47046" y="137160"/>
                    <a:pt x="47046" y="137160"/>
                    <a:pt x="47046" y="136207"/>
                  </a:cubicBezTo>
                  <a:cubicBezTo>
                    <a:pt x="47046" y="134302"/>
                    <a:pt x="45141" y="133350"/>
                    <a:pt x="44189" y="133350"/>
                  </a:cubicBezTo>
                  <a:cubicBezTo>
                    <a:pt x="43236" y="133350"/>
                    <a:pt x="43236" y="134302"/>
                    <a:pt x="43236" y="134302"/>
                  </a:cubicBezTo>
                  <a:cubicBezTo>
                    <a:pt x="41331" y="135255"/>
                    <a:pt x="42284" y="137160"/>
                    <a:pt x="43236" y="138113"/>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4189" y="190500"/>
                  </a:moveTo>
                  <a:cubicBezTo>
                    <a:pt x="44189" y="191452"/>
                    <a:pt x="43236" y="192405"/>
                    <a:pt x="45141" y="193357"/>
                  </a:cubicBezTo>
                  <a:cubicBezTo>
                    <a:pt x="46094" y="193357"/>
                    <a:pt x="47999" y="194310"/>
                    <a:pt x="47999" y="192405"/>
                  </a:cubicBezTo>
                  <a:cubicBezTo>
                    <a:pt x="46094" y="192405"/>
                    <a:pt x="45141" y="191452"/>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5740"/>
                  </a:moveTo>
                  <a:lnTo>
                    <a:pt x="47999" y="205740"/>
                  </a:lnTo>
                  <a:cubicBezTo>
                    <a:pt x="47046" y="204788"/>
                    <a:pt x="47046" y="205740"/>
                    <a:pt x="46094" y="205740"/>
                  </a:cubicBezTo>
                  <a:cubicBezTo>
                    <a:pt x="47046" y="205740"/>
                    <a:pt x="47046" y="206692"/>
                    <a:pt x="47999" y="205740"/>
                  </a:cubicBezTo>
                  <a:cubicBezTo>
                    <a:pt x="47999" y="206692"/>
                    <a:pt x="47999" y="205740"/>
                    <a:pt x="47999" y="205740"/>
                  </a:cubicBezTo>
                  <a:close/>
                  <a:moveTo>
                    <a:pt x="51809" y="135255"/>
                  </a:moveTo>
                  <a:cubicBezTo>
                    <a:pt x="51809" y="134302"/>
                    <a:pt x="51809" y="133350"/>
                    <a:pt x="50856" y="133350"/>
                  </a:cubicBezTo>
                  <a:cubicBezTo>
                    <a:pt x="49904" y="133350"/>
                    <a:pt x="48951" y="133350"/>
                    <a:pt x="48951" y="134302"/>
                  </a:cubicBezTo>
                  <a:cubicBezTo>
                    <a:pt x="48951" y="136207"/>
                    <a:pt x="48951" y="137160"/>
                    <a:pt x="47999" y="138113"/>
                  </a:cubicBezTo>
                  <a:cubicBezTo>
                    <a:pt x="48951" y="139065"/>
                    <a:pt x="50856" y="137160"/>
                    <a:pt x="51809" y="135255"/>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7632"/>
                  </a:moveTo>
                  <a:cubicBezTo>
                    <a:pt x="48951" y="106680"/>
                    <a:pt x="48951" y="106680"/>
                    <a:pt x="47999" y="106680"/>
                  </a:cubicBezTo>
                  <a:cubicBezTo>
                    <a:pt x="47999" y="106680"/>
                    <a:pt x="47046" y="106680"/>
                    <a:pt x="47046" y="107632"/>
                  </a:cubicBezTo>
                  <a:cubicBezTo>
                    <a:pt x="47046" y="107632"/>
                    <a:pt x="47999" y="107632"/>
                    <a:pt x="48951" y="107632"/>
                  </a:cubicBezTo>
                  <a:cubicBezTo>
                    <a:pt x="48951" y="107632"/>
                    <a:pt x="48951" y="107632"/>
                    <a:pt x="48951" y="107632"/>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8577"/>
                  </a:moveTo>
                  <a:cubicBezTo>
                    <a:pt x="48951" y="49530"/>
                    <a:pt x="49904" y="49530"/>
                    <a:pt x="50856" y="49530"/>
                  </a:cubicBezTo>
                  <a:cubicBezTo>
                    <a:pt x="52761" y="48577"/>
                    <a:pt x="53714" y="50482"/>
                    <a:pt x="53714" y="51435"/>
                  </a:cubicBezTo>
                  <a:cubicBezTo>
                    <a:pt x="54666" y="48577"/>
                    <a:pt x="54666" y="47625"/>
                    <a:pt x="51809" y="46672"/>
                  </a:cubicBezTo>
                  <a:cubicBezTo>
                    <a:pt x="49904" y="46672"/>
                    <a:pt x="49904" y="46672"/>
                    <a:pt x="48951" y="48577"/>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4666" y="126682"/>
                    <a:pt x="55619" y="125730"/>
                  </a:cubicBezTo>
                  <a:close/>
                  <a:moveTo>
                    <a:pt x="50856" y="207645"/>
                  </a:moveTo>
                  <a:cubicBezTo>
                    <a:pt x="50856" y="207645"/>
                    <a:pt x="49904" y="207645"/>
                    <a:pt x="50856" y="207645"/>
                  </a:cubicBezTo>
                  <a:lnTo>
                    <a:pt x="50856" y="207645"/>
                  </a:lnTo>
                  <a:cubicBezTo>
                    <a:pt x="49904" y="207645"/>
                    <a:pt x="49904" y="208597"/>
                    <a:pt x="50856" y="207645"/>
                  </a:cubicBezTo>
                  <a:cubicBezTo>
                    <a:pt x="49904" y="208597"/>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2761" y="101917"/>
                    <a:pt x="52761" y="103822"/>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4307"/>
                    <a:pt x="59429" y="174307"/>
                    <a:pt x="59429" y="173355"/>
                  </a:cubicBezTo>
                  <a:close/>
                  <a:moveTo>
                    <a:pt x="53714" y="107632"/>
                  </a:moveTo>
                  <a:cubicBezTo>
                    <a:pt x="54666" y="107632"/>
                    <a:pt x="54666" y="106680"/>
                    <a:pt x="54666" y="106680"/>
                  </a:cubicBezTo>
                  <a:cubicBezTo>
                    <a:pt x="53714" y="106680"/>
                    <a:pt x="52761" y="106680"/>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4666" y="141922"/>
                    <a:pt x="54666" y="141922"/>
                  </a:cubicBezTo>
                  <a:cubicBezTo>
                    <a:pt x="53714" y="142875"/>
                    <a:pt x="53714" y="143827"/>
                    <a:pt x="54666" y="143827"/>
                  </a:cubicBezTo>
                  <a:cubicBezTo>
                    <a:pt x="55619" y="143827"/>
                    <a:pt x="55619" y="143827"/>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7524" y="120967"/>
                  </a:moveTo>
                  <a:cubicBezTo>
                    <a:pt x="57524" y="120967"/>
                    <a:pt x="57524" y="120015"/>
                    <a:pt x="57524" y="120967"/>
                  </a:cubicBezTo>
                  <a:cubicBezTo>
                    <a:pt x="58476" y="119063"/>
                    <a:pt x="58476" y="119063"/>
                    <a:pt x="57524" y="119063"/>
                  </a:cubicBezTo>
                  <a:cubicBezTo>
                    <a:pt x="56571" y="119063"/>
                    <a:pt x="56571" y="119063"/>
                    <a:pt x="56571" y="120015"/>
                  </a:cubicBezTo>
                  <a:cubicBezTo>
                    <a:pt x="56571" y="120015"/>
                    <a:pt x="56571" y="120015"/>
                    <a:pt x="57524"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50482"/>
                    <a:pt x="56571" y="50482"/>
                  </a:cubicBezTo>
                  <a:close/>
                  <a:moveTo>
                    <a:pt x="56571" y="42863"/>
                  </a:moveTo>
                  <a:cubicBezTo>
                    <a:pt x="57524" y="44767"/>
                    <a:pt x="58476" y="44767"/>
                    <a:pt x="60381" y="45720"/>
                  </a:cubicBezTo>
                  <a:cubicBezTo>
                    <a:pt x="60381" y="45720"/>
                    <a:pt x="60381" y="44767"/>
                    <a:pt x="60381" y="44767"/>
                  </a:cubicBezTo>
                  <a:cubicBezTo>
                    <a:pt x="60381" y="43815"/>
                    <a:pt x="58476" y="42863"/>
                    <a:pt x="56571" y="42863"/>
                  </a:cubicBezTo>
                  <a:cubicBezTo>
                    <a:pt x="57524"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1915"/>
                  </a:moveTo>
                  <a:cubicBezTo>
                    <a:pt x="58476" y="81915"/>
                    <a:pt x="58476" y="81915"/>
                    <a:pt x="59429" y="81915"/>
                  </a:cubicBezTo>
                  <a:cubicBezTo>
                    <a:pt x="58476" y="81915"/>
                    <a:pt x="58476" y="82867"/>
                    <a:pt x="59429" y="81915"/>
                  </a:cubicBezTo>
                  <a:lnTo>
                    <a:pt x="59429" y="81915"/>
                  </a:lnTo>
                  <a:cubicBezTo>
                    <a:pt x="59429" y="81915"/>
                    <a:pt x="59429" y="81915"/>
                    <a:pt x="59429" y="81915"/>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6200"/>
                    <a:pt x="59429" y="76200"/>
                    <a:pt x="60381" y="78105"/>
                  </a:cubicBezTo>
                  <a:cubicBezTo>
                    <a:pt x="59429" y="78105"/>
                    <a:pt x="59429" y="78105"/>
                    <a:pt x="60381" y="78105"/>
                  </a:cubicBezTo>
                  <a:close/>
                  <a:moveTo>
                    <a:pt x="62286" y="206692"/>
                  </a:moveTo>
                  <a:cubicBezTo>
                    <a:pt x="62286" y="206692"/>
                    <a:pt x="61334" y="206692"/>
                    <a:pt x="62286" y="206692"/>
                  </a:cubicBezTo>
                  <a:cubicBezTo>
                    <a:pt x="61334" y="205740"/>
                    <a:pt x="60381" y="205740"/>
                    <a:pt x="60381" y="206692"/>
                  </a:cubicBezTo>
                  <a:cubicBezTo>
                    <a:pt x="60381" y="207645"/>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9" name="Freeform 508">
              <a:extLst>
                <a:ext uri="{FF2B5EF4-FFF2-40B4-BE49-F238E27FC236}">
                  <a16:creationId xmlns:a16="http://schemas.microsoft.com/office/drawing/2014/main" id="{9427AB36-2229-DE27-F709-55FD80CC41CA}"/>
                </a:ext>
              </a:extLst>
            </p:cNvPr>
            <p:cNvSpPr/>
            <p:nvPr/>
          </p:nvSpPr>
          <p:spPr>
            <a:xfrm>
              <a:off x="14628900" y="2928521"/>
              <a:ext cx="78048" cy="231241"/>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7 w 85725"/>
                <a:gd name="connsiteY38" fmla="*/ 7340 h 254037"/>
                <a:gd name="connsiteX39" fmla="*/ 68580 w 85725"/>
                <a:gd name="connsiteY39" fmla="*/ 31153 h 254037"/>
                <a:gd name="connsiteX40" fmla="*/ 67628 w 85725"/>
                <a:gd name="connsiteY40" fmla="*/ 34010 h 254037"/>
                <a:gd name="connsiteX41" fmla="*/ 40957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7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7 w 85725"/>
                <a:gd name="connsiteY74" fmla="*/ 97828 h 254037"/>
                <a:gd name="connsiteX75" fmla="*/ 40957 w 85725"/>
                <a:gd name="connsiteY75" fmla="*/ 96875 h 254037"/>
                <a:gd name="connsiteX76" fmla="*/ 40957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2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7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7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2 w 85725"/>
                <a:gd name="connsiteY110" fmla="*/ 113068 h 254037"/>
                <a:gd name="connsiteX111" fmla="*/ 50482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7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1640 h 254037"/>
                <a:gd name="connsiteX126" fmla="*/ 29528 w 85725"/>
                <a:gd name="connsiteY126" fmla="*/ 123545 h 254037"/>
                <a:gd name="connsiteX127" fmla="*/ 31432 w 85725"/>
                <a:gd name="connsiteY127" fmla="*/ 125450 h 254037"/>
                <a:gd name="connsiteX128" fmla="*/ 37147 w 85725"/>
                <a:gd name="connsiteY128" fmla="*/ 126403 h 254037"/>
                <a:gd name="connsiteX129" fmla="*/ 37147 w 85725"/>
                <a:gd name="connsiteY129" fmla="*/ 123545 h 254037"/>
                <a:gd name="connsiteX130" fmla="*/ 30480 w 85725"/>
                <a:gd name="connsiteY130" fmla="*/ 121640 h 254037"/>
                <a:gd name="connsiteX131" fmla="*/ 28575 w 85725"/>
                <a:gd name="connsiteY131" fmla="*/ 121640 h 254037"/>
                <a:gd name="connsiteX132" fmla="*/ 28575 w 85725"/>
                <a:gd name="connsiteY132" fmla="*/ 24485 h 254037"/>
                <a:gd name="connsiteX133" fmla="*/ 29528 w 85725"/>
                <a:gd name="connsiteY133" fmla="*/ 26390 h 254037"/>
                <a:gd name="connsiteX134" fmla="*/ 29528 w 85725"/>
                <a:gd name="connsiteY134" fmla="*/ 26390 h 254037"/>
                <a:gd name="connsiteX135" fmla="*/ 31432 w 85725"/>
                <a:gd name="connsiteY135" fmla="*/ 25438 h 254037"/>
                <a:gd name="connsiteX136" fmla="*/ 34290 w 85725"/>
                <a:gd name="connsiteY136" fmla="*/ 25438 h 254037"/>
                <a:gd name="connsiteX137" fmla="*/ 31432 w 85725"/>
                <a:gd name="connsiteY137" fmla="*/ 23533 h 254037"/>
                <a:gd name="connsiteX138" fmla="*/ 29528 w 85725"/>
                <a:gd name="connsiteY138" fmla="*/ 22580 h 254037"/>
                <a:gd name="connsiteX139" fmla="*/ 28575 w 85725"/>
                <a:gd name="connsiteY139" fmla="*/ 24485 h 254037"/>
                <a:gd name="connsiteX140" fmla="*/ 31432 w 85725"/>
                <a:gd name="connsiteY140" fmla="*/ 147358 h 254037"/>
                <a:gd name="connsiteX141" fmla="*/ 31432 w 85725"/>
                <a:gd name="connsiteY141" fmla="*/ 147358 h 254037"/>
                <a:gd name="connsiteX142" fmla="*/ 30480 w 85725"/>
                <a:gd name="connsiteY142" fmla="*/ 144500 h 254037"/>
                <a:gd name="connsiteX143" fmla="*/ 29528 w 85725"/>
                <a:gd name="connsiteY143" fmla="*/ 145453 h 254037"/>
                <a:gd name="connsiteX144" fmla="*/ 31432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0957 w 85725"/>
                <a:gd name="connsiteY155" fmla="*/ 137833 h 254037"/>
                <a:gd name="connsiteX156" fmla="*/ 37147 w 85725"/>
                <a:gd name="connsiteY156" fmla="*/ 135928 h 254037"/>
                <a:gd name="connsiteX157" fmla="*/ 36195 w 85725"/>
                <a:gd name="connsiteY157" fmla="*/ 135928 h 254037"/>
                <a:gd name="connsiteX158" fmla="*/ 30480 w 85725"/>
                <a:gd name="connsiteY158" fmla="*/ 138785 h 254037"/>
                <a:gd name="connsiteX159" fmla="*/ 29528 w 85725"/>
                <a:gd name="connsiteY159" fmla="*/ 140690 h 254037"/>
                <a:gd name="connsiteX160" fmla="*/ 31432 w 85725"/>
                <a:gd name="connsiteY160" fmla="*/ 140690 h 254037"/>
                <a:gd name="connsiteX161" fmla="*/ 37147 w 85725"/>
                <a:gd name="connsiteY161" fmla="*/ 138785 h 254037"/>
                <a:gd name="connsiteX162" fmla="*/ 40957 w 85725"/>
                <a:gd name="connsiteY162" fmla="*/ 137833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2 w 85725"/>
                <a:gd name="connsiteY174" fmla="*/ 37820 h 254037"/>
                <a:gd name="connsiteX175" fmla="*/ 31432 w 85725"/>
                <a:gd name="connsiteY175" fmla="*/ 37820 h 254037"/>
                <a:gd name="connsiteX176" fmla="*/ 30480 w 85725"/>
                <a:gd name="connsiteY176" fmla="*/ 37820 h 254037"/>
                <a:gd name="connsiteX177" fmla="*/ 31432 w 85725"/>
                <a:gd name="connsiteY177" fmla="*/ 37820 h 254037"/>
                <a:gd name="connsiteX178" fmla="*/ 31432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2385 w 85725"/>
                <a:gd name="connsiteY225" fmla="*/ 119735 h 254037"/>
                <a:gd name="connsiteX226" fmla="*/ 32385 w 85725"/>
                <a:gd name="connsiteY226" fmla="*/ 119735 h 254037"/>
                <a:gd name="connsiteX227" fmla="*/ 31432 w 85725"/>
                <a:gd name="connsiteY227" fmla="*/ 116878 h 254037"/>
                <a:gd name="connsiteX228" fmla="*/ 31432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2385 w 85725"/>
                <a:gd name="connsiteY240" fmla="*/ 213080 h 254037"/>
                <a:gd name="connsiteX241" fmla="*/ 32385 w 85725"/>
                <a:gd name="connsiteY241" fmla="*/ 214985 h 254037"/>
                <a:gd name="connsiteX242" fmla="*/ 34290 w 85725"/>
                <a:gd name="connsiteY242" fmla="*/ 214985 h 254037"/>
                <a:gd name="connsiteX243" fmla="*/ 39053 w 85725"/>
                <a:gd name="connsiteY243" fmla="*/ 215938 h 254037"/>
                <a:gd name="connsiteX244" fmla="*/ 40005 w 85725"/>
                <a:gd name="connsiteY244" fmla="*/ 216890 h 254037"/>
                <a:gd name="connsiteX245" fmla="*/ 40957 w 85725"/>
                <a:gd name="connsiteY245" fmla="*/ 213080 h 254037"/>
                <a:gd name="connsiteX246" fmla="*/ 37147 w 85725"/>
                <a:gd name="connsiteY246" fmla="*/ 206413 h 254037"/>
                <a:gd name="connsiteX247" fmla="*/ 35243 w 85725"/>
                <a:gd name="connsiteY247" fmla="*/ 205460 h 254037"/>
                <a:gd name="connsiteX248" fmla="*/ 34290 w 85725"/>
                <a:gd name="connsiteY248" fmla="*/ 206413 h 254037"/>
                <a:gd name="connsiteX249" fmla="*/ 32385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3338 w 85725"/>
                <a:gd name="connsiteY279" fmla="*/ 89255 h 254037"/>
                <a:gd name="connsiteX280" fmla="*/ 36195 w 85725"/>
                <a:gd name="connsiteY280" fmla="*/ 93065 h 254037"/>
                <a:gd name="connsiteX281" fmla="*/ 39053 w 85725"/>
                <a:gd name="connsiteY281" fmla="*/ 90208 h 254037"/>
                <a:gd name="connsiteX282" fmla="*/ 35243 w 85725"/>
                <a:gd name="connsiteY282" fmla="*/ 88303 h 254037"/>
                <a:gd name="connsiteX283" fmla="*/ 33338 w 85725"/>
                <a:gd name="connsiteY283" fmla="*/ 89255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7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7 w 85725"/>
                <a:gd name="connsiteY318" fmla="*/ 17818 h 254037"/>
                <a:gd name="connsiteX319" fmla="*/ 40957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7 w 85725"/>
                <a:gd name="connsiteY325" fmla="*/ 193078 h 254037"/>
                <a:gd name="connsiteX326" fmla="*/ 37147 w 85725"/>
                <a:gd name="connsiteY326" fmla="*/ 193078 h 254037"/>
                <a:gd name="connsiteX327" fmla="*/ 40005 w 85725"/>
                <a:gd name="connsiteY327" fmla="*/ 102590 h 254037"/>
                <a:gd name="connsiteX328" fmla="*/ 38100 w 85725"/>
                <a:gd name="connsiteY328" fmla="*/ 102590 h 254037"/>
                <a:gd name="connsiteX329" fmla="*/ 36195 w 85725"/>
                <a:gd name="connsiteY329" fmla="*/ 101638 h 254037"/>
                <a:gd name="connsiteX330" fmla="*/ 38100 w 85725"/>
                <a:gd name="connsiteY330" fmla="*/ 100685 h 254037"/>
                <a:gd name="connsiteX331" fmla="*/ 40005 w 85725"/>
                <a:gd name="connsiteY331" fmla="*/ 102590 h 254037"/>
                <a:gd name="connsiteX332" fmla="*/ 40005 w 85725"/>
                <a:gd name="connsiteY332" fmla="*/ 157835 h 254037"/>
                <a:gd name="connsiteX333" fmla="*/ 40005 w 85725"/>
                <a:gd name="connsiteY333" fmla="*/ 157835 h 254037"/>
                <a:gd name="connsiteX334" fmla="*/ 38100 w 85725"/>
                <a:gd name="connsiteY334" fmla="*/ 157835 h 254037"/>
                <a:gd name="connsiteX335" fmla="*/ 39053 w 85725"/>
                <a:gd name="connsiteY335" fmla="*/ 158788 h 254037"/>
                <a:gd name="connsiteX336" fmla="*/ 40005 w 85725"/>
                <a:gd name="connsiteY336" fmla="*/ 157835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8298 h 254037"/>
                <a:gd name="connsiteX347" fmla="*/ 39053 w 85725"/>
                <a:gd name="connsiteY347" fmla="*/ 48298 h 254037"/>
                <a:gd name="connsiteX348" fmla="*/ 38100 w 85725"/>
                <a:gd name="connsiteY348" fmla="*/ 48298 h 254037"/>
                <a:gd name="connsiteX349" fmla="*/ 39053 w 85725"/>
                <a:gd name="connsiteY349" fmla="*/ 48298 h 254037"/>
                <a:gd name="connsiteX350" fmla="*/ 39053 w 85725"/>
                <a:gd name="connsiteY350" fmla="*/ 48298 h 254037"/>
                <a:gd name="connsiteX351" fmla="*/ 40957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7 w 85725"/>
                <a:gd name="connsiteY355" fmla="*/ 207365 h 254037"/>
                <a:gd name="connsiteX356" fmla="*/ 39053 w 85725"/>
                <a:gd name="connsiteY356" fmla="*/ 26390 h 254037"/>
                <a:gd name="connsiteX357" fmla="*/ 39053 w 85725"/>
                <a:gd name="connsiteY357" fmla="*/ 26390 h 254037"/>
                <a:gd name="connsiteX358" fmla="*/ 40957 w 85725"/>
                <a:gd name="connsiteY358" fmla="*/ 26390 h 254037"/>
                <a:gd name="connsiteX359" fmla="*/ 41910 w 85725"/>
                <a:gd name="connsiteY359" fmla="*/ 31153 h 254037"/>
                <a:gd name="connsiteX360" fmla="*/ 40957 w 85725"/>
                <a:gd name="connsiteY360" fmla="*/ 33058 h 254037"/>
                <a:gd name="connsiteX361" fmla="*/ 40005 w 85725"/>
                <a:gd name="connsiteY361" fmla="*/ 31153 h 254037"/>
                <a:gd name="connsiteX362" fmla="*/ 40957 w 85725"/>
                <a:gd name="connsiteY362" fmla="*/ 29248 h 254037"/>
                <a:gd name="connsiteX363" fmla="*/ 39053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3815 w 85725"/>
                <a:gd name="connsiteY378" fmla="*/ 141643 h 254037"/>
                <a:gd name="connsiteX379" fmla="*/ 42863 w 85725"/>
                <a:gd name="connsiteY379" fmla="*/ 139738 h 254037"/>
                <a:gd name="connsiteX380" fmla="*/ 40957 w 85725"/>
                <a:gd name="connsiteY380" fmla="*/ 141643 h 254037"/>
                <a:gd name="connsiteX381" fmla="*/ 40005 w 85725"/>
                <a:gd name="connsiteY381" fmla="*/ 144500 h 254037"/>
                <a:gd name="connsiteX382" fmla="*/ 40957 w 85725"/>
                <a:gd name="connsiteY382" fmla="*/ 146405 h 254037"/>
                <a:gd name="connsiteX383" fmla="*/ 45720 w 85725"/>
                <a:gd name="connsiteY383" fmla="*/ 145453 h 254037"/>
                <a:gd name="connsiteX384" fmla="*/ 46672 w 85725"/>
                <a:gd name="connsiteY384" fmla="*/ 144500 h 254037"/>
                <a:gd name="connsiteX385" fmla="*/ 47625 w 85725"/>
                <a:gd name="connsiteY385" fmla="*/ 142595 h 254037"/>
                <a:gd name="connsiteX386" fmla="*/ 47625 w 85725"/>
                <a:gd name="connsiteY386" fmla="*/ 142595 h 254037"/>
                <a:gd name="connsiteX387" fmla="*/ 46672 w 85725"/>
                <a:gd name="connsiteY387" fmla="*/ 144500 h 254037"/>
                <a:gd name="connsiteX388" fmla="*/ 46672 w 85725"/>
                <a:gd name="connsiteY388" fmla="*/ 145453 h 254037"/>
                <a:gd name="connsiteX389" fmla="*/ 43815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4768 w 85725"/>
                <a:gd name="connsiteY405" fmla="*/ 149263 h 254037"/>
                <a:gd name="connsiteX406" fmla="*/ 44768 w 85725"/>
                <a:gd name="connsiteY406" fmla="*/ 149263 h 254037"/>
                <a:gd name="connsiteX407" fmla="*/ 42863 w 85725"/>
                <a:gd name="connsiteY407" fmla="*/ 149263 h 254037"/>
                <a:gd name="connsiteX408" fmla="*/ 43815 w 85725"/>
                <a:gd name="connsiteY408" fmla="*/ 150215 h 254037"/>
                <a:gd name="connsiteX409" fmla="*/ 44768 w 85725"/>
                <a:gd name="connsiteY409" fmla="*/ 149263 h 254037"/>
                <a:gd name="connsiteX410" fmla="*/ 45720 w 85725"/>
                <a:gd name="connsiteY410" fmla="*/ 238798 h 254037"/>
                <a:gd name="connsiteX411" fmla="*/ 43815 w 85725"/>
                <a:gd name="connsiteY411" fmla="*/ 235940 h 254037"/>
                <a:gd name="connsiteX412" fmla="*/ 42863 w 85725"/>
                <a:gd name="connsiteY412" fmla="*/ 236893 h 254037"/>
                <a:gd name="connsiteX413" fmla="*/ 45720 w 85725"/>
                <a:gd name="connsiteY413" fmla="*/ 238798 h 254037"/>
                <a:gd name="connsiteX414" fmla="*/ 45720 w 85725"/>
                <a:gd name="connsiteY414" fmla="*/ 238798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5720 w 85725"/>
                <a:gd name="connsiteY429" fmla="*/ 117830 h 254037"/>
                <a:gd name="connsiteX430" fmla="*/ 44768 w 85725"/>
                <a:gd name="connsiteY430" fmla="*/ 118783 h 254037"/>
                <a:gd name="connsiteX431" fmla="*/ 46672 w 85725"/>
                <a:gd name="connsiteY431" fmla="*/ 119735 h 254037"/>
                <a:gd name="connsiteX432" fmla="*/ 47625 w 85725"/>
                <a:gd name="connsiteY432" fmla="*/ 118783 h 254037"/>
                <a:gd name="connsiteX433" fmla="*/ 45720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7625 w 85725"/>
                <a:gd name="connsiteY445" fmla="*/ 135928 h 254037"/>
                <a:gd name="connsiteX446" fmla="*/ 44768 w 85725"/>
                <a:gd name="connsiteY446" fmla="*/ 136880 h 254037"/>
                <a:gd name="connsiteX447" fmla="*/ 46672 w 85725"/>
                <a:gd name="connsiteY447" fmla="*/ 137833 h 254037"/>
                <a:gd name="connsiteX448" fmla="*/ 50482 w 85725"/>
                <a:gd name="connsiteY448" fmla="*/ 135928 h 254037"/>
                <a:gd name="connsiteX449" fmla="*/ 47625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2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2 w 85725"/>
                <a:gd name="connsiteY500" fmla="*/ 127355 h 254037"/>
                <a:gd name="connsiteX501" fmla="*/ 50482 w 85725"/>
                <a:gd name="connsiteY501" fmla="*/ 127355 h 254037"/>
                <a:gd name="connsiteX502" fmla="*/ 48578 w 85725"/>
                <a:gd name="connsiteY502" fmla="*/ 122593 h 254037"/>
                <a:gd name="connsiteX503" fmla="*/ 47625 w 85725"/>
                <a:gd name="connsiteY503" fmla="*/ 124498 h 254037"/>
                <a:gd name="connsiteX504" fmla="*/ 50482 w 85725"/>
                <a:gd name="connsiteY504" fmla="*/ 127355 h 254037"/>
                <a:gd name="connsiteX505" fmla="*/ 50482 w 85725"/>
                <a:gd name="connsiteY505" fmla="*/ 163550 h 254037"/>
                <a:gd name="connsiteX506" fmla="*/ 50482 w 85725"/>
                <a:gd name="connsiteY506" fmla="*/ 163550 h 254037"/>
                <a:gd name="connsiteX507" fmla="*/ 48578 w 85725"/>
                <a:gd name="connsiteY507" fmla="*/ 162598 h 254037"/>
                <a:gd name="connsiteX508" fmla="*/ 50482 w 85725"/>
                <a:gd name="connsiteY508" fmla="*/ 163550 h 254037"/>
                <a:gd name="connsiteX509" fmla="*/ 50482 w 85725"/>
                <a:gd name="connsiteY509" fmla="*/ 163550 h 254037"/>
                <a:gd name="connsiteX510" fmla="*/ 52388 w 85725"/>
                <a:gd name="connsiteY510" fmla="*/ 44488 h 254037"/>
                <a:gd name="connsiteX511" fmla="*/ 51435 w 85725"/>
                <a:gd name="connsiteY511" fmla="*/ 43535 h 254037"/>
                <a:gd name="connsiteX512" fmla="*/ 49530 w 85725"/>
                <a:gd name="connsiteY512" fmla="*/ 44488 h 254037"/>
                <a:gd name="connsiteX513" fmla="*/ 50482 w 85725"/>
                <a:gd name="connsiteY513" fmla="*/ 45440 h 254037"/>
                <a:gd name="connsiteX514" fmla="*/ 52388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3820" y="249275"/>
                    <a:pt x="83820" y="251180"/>
                    <a:pt x="82868" y="252133"/>
                  </a:cubicBezTo>
                  <a:close/>
                  <a:moveTo>
                    <a:pt x="14288" y="39725"/>
                  </a:moveTo>
                  <a:cubicBezTo>
                    <a:pt x="9525" y="26390"/>
                    <a:pt x="15240" y="12103"/>
                    <a:pt x="27622" y="4483"/>
                  </a:cubicBezTo>
                  <a:cubicBezTo>
                    <a:pt x="39053" y="-3137"/>
                    <a:pt x="51435" y="-280"/>
                    <a:pt x="60007" y="7340"/>
                  </a:cubicBezTo>
                  <a:cubicBezTo>
                    <a:pt x="67628" y="13055"/>
                    <a:pt x="69532" y="22580"/>
                    <a:pt x="68580" y="31153"/>
                  </a:cubicBezTo>
                  <a:cubicBezTo>
                    <a:pt x="68580" y="32105"/>
                    <a:pt x="68580" y="33058"/>
                    <a:pt x="67628" y="34010"/>
                  </a:cubicBezTo>
                  <a:cubicBezTo>
                    <a:pt x="65722" y="49250"/>
                    <a:pt x="56197" y="56870"/>
                    <a:pt x="40957" y="56870"/>
                  </a:cubicBezTo>
                  <a:cubicBezTo>
                    <a:pt x="28575" y="57823"/>
                    <a:pt x="18097" y="51155"/>
                    <a:pt x="14288" y="39725"/>
                  </a:cubicBezTo>
                  <a:close/>
                  <a:moveTo>
                    <a:pt x="23813" y="19723"/>
                  </a:moveTo>
                  <a:cubicBezTo>
                    <a:pt x="23813" y="20675"/>
                    <a:pt x="23813" y="20675"/>
                    <a:pt x="23813" y="19723"/>
                  </a:cubicBezTo>
                  <a:cubicBezTo>
                    <a:pt x="24765" y="20675"/>
                    <a:pt x="24765" y="19723"/>
                    <a:pt x="23813" y="19723"/>
                  </a:cubicBezTo>
                  <a:cubicBezTo>
                    <a:pt x="24765" y="19723"/>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5718" y="28295"/>
                    <a:pt x="25718" y="29248"/>
                    <a:pt x="25718" y="30200"/>
                  </a:cubicBezTo>
                  <a:close/>
                  <a:moveTo>
                    <a:pt x="28575" y="195935"/>
                  </a:moveTo>
                  <a:cubicBezTo>
                    <a:pt x="28575" y="195935"/>
                    <a:pt x="28575" y="195935"/>
                    <a:pt x="28575" y="195935"/>
                  </a:cubicBezTo>
                  <a:lnTo>
                    <a:pt x="28575" y="195935"/>
                  </a:lnTo>
                  <a:cubicBezTo>
                    <a:pt x="28575" y="195935"/>
                    <a:pt x="28575" y="194983"/>
                    <a:pt x="28575" y="195935"/>
                  </a:cubicBezTo>
                  <a:cubicBezTo>
                    <a:pt x="27622" y="194983"/>
                    <a:pt x="27622" y="195935"/>
                    <a:pt x="28575" y="195935"/>
                  </a:cubicBezTo>
                  <a:close/>
                  <a:moveTo>
                    <a:pt x="29528" y="227368"/>
                  </a:moveTo>
                  <a:cubicBezTo>
                    <a:pt x="31432"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7" y="217843"/>
                    <a:pt x="40957" y="217843"/>
                  </a:cubicBezTo>
                  <a:cubicBezTo>
                    <a:pt x="39053" y="218795"/>
                    <a:pt x="38100" y="221653"/>
                    <a:pt x="36195" y="222605"/>
                  </a:cubicBezTo>
                  <a:lnTo>
                    <a:pt x="36195" y="225463"/>
                  </a:lnTo>
                  <a:cubicBezTo>
                    <a:pt x="34290" y="225463"/>
                    <a:pt x="31432" y="224510"/>
                    <a:pt x="29528" y="225463"/>
                  </a:cubicBezTo>
                  <a:cubicBezTo>
                    <a:pt x="28575" y="225463"/>
                    <a:pt x="28575" y="226415"/>
                    <a:pt x="28575" y="226415"/>
                  </a:cubicBezTo>
                  <a:cubicBezTo>
                    <a:pt x="28575" y="227368"/>
                    <a:pt x="28575"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7" y="97828"/>
                    <a:pt x="40957" y="97828"/>
                  </a:cubicBezTo>
                  <a:cubicBezTo>
                    <a:pt x="40957" y="97828"/>
                    <a:pt x="40957" y="96875"/>
                    <a:pt x="40957" y="96875"/>
                  </a:cubicBezTo>
                  <a:cubicBezTo>
                    <a:pt x="42863" y="95923"/>
                    <a:pt x="41910" y="94018"/>
                    <a:pt x="40957"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2" y="94970"/>
                    <a:pt x="30480" y="95923"/>
                  </a:cubicBezTo>
                  <a:cubicBezTo>
                    <a:pt x="30480" y="96875"/>
                    <a:pt x="28575" y="96875"/>
                    <a:pt x="29528" y="97828"/>
                  </a:cubicBezTo>
                  <a:cubicBezTo>
                    <a:pt x="31432" y="99733"/>
                    <a:pt x="30480" y="101638"/>
                    <a:pt x="29528" y="103543"/>
                  </a:cubicBezTo>
                  <a:cubicBezTo>
                    <a:pt x="29528" y="104495"/>
                    <a:pt x="28575" y="105448"/>
                    <a:pt x="29528" y="106400"/>
                  </a:cubicBezTo>
                  <a:cubicBezTo>
                    <a:pt x="30480" y="107353"/>
                    <a:pt x="30480" y="105448"/>
                    <a:pt x="31432"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7" y="115925"/>
                    <a:pt x="40005" y="117830"/>
                  </a:cubicBezTo>
                  <a:cubicBezTo>
                    <a:pt x="38100" y="119735"/>
                    <a:pt x="39053" y="122593"/>
                    <a:pt x="38100" y="125450"/>
                  </a:cubicBezTo>
                  <a:lnTo>
                    <a:pt x="40957" y="124498"/>
                  </a:lnTo>
                  <a:cubicBezTo>
                    <a:pt x="41910" y="126403"/>
                    <a:pt x="40957"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7"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2" y="114973"/>
                    <a:pt x="50482" y="114020"/>
                    <a:pt x="50482" y="113068"/>
                  </a:cubicBezTo>
                  <a:lnTo>
                    <a:pt x="50482"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2" y="107353"/>
                  </a:cubicBezTo>
                  <a:cubicBezTo>
                    <a:pt x="45720" y="107353"/>
                    <a:pt x="44768" y="108305"/>
                    <a:pt x="44768" y="107353"/>
                  </a:cubicBezTo>
                  <a:cubicBezTo>
                    <a:pt x="42863" y="105448"/>
                    <a:pt x="41910" y="106400"/>
                    <a:pt x="40957" y="108305"/>
                  </a:cubicBezTo>
                  <a:cubicBezTo>
                    <a:pt x="40957" y="109258"/>
                    <a:pt x="40005" y="109258"/>
                    <a:pt x="39053" y="108305"/>
                  </a:cubicBezTo>
                  <a:cubicBezTo>
                    <a:pt x="38100" y="108305"/>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1640"/>
                  </a:moveTo>
                  <a:cubicBezTo>
                    <a:pt x="28575" y="122593"/>
                    <a:pt x="28575" y="122593"/>
                    <a:pt x="29528" y="123545"/>
                  </a:cubicBezTo>
                  <a:cubicBezTo>
                    <a:pt x="30480" y="124498"/>
                    <a:pt x="31432" y="124498"/>
                    <a:pt x="31432" y="125450"/>
                  </a:cubicBezTo>
                  <a:cubicBezTo>
                    <a:pt x="32385" y="130213"/>
                    <a:pt x="35243" y="125450"/>
                    <a:pt x="37147" y="126403"/>
                  </a:cubicBezTo>
                  <a:cubicBezTo>
                    <a:pt x="38100" y="126403"/>
                    <a:pt x="37147" y="124498"/>
                    <a:pt x="37147"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2" y="25438"/>
                  </a:cubicBezTo>
                  <a:cubicBezTo>
                    <a:pt x="32385" y="24485"/>
                    <a:pt x="34290" y="27343"/>
                    <a:pt x="34290" y="25438"/>
                  </a:cubicBezTo>
                  <a:cubicBezTo>
                    <a:pt x="34290" y="23533"/>
                    <a:pt x="32385" y="24485"/>
                    <a:pt x="31432" y="23533"/>
                  </a:cubicBezTo>
                  <a:cubicBezTo>
                    <a:pt x="31432" y="22580"/>
                    <a:pt x="30480" y="22580"/>
                    <a:pt x="29528" y="22580"/>
                  </a:cubicBezTo>
                  <a:cubicBezTo>
                    <a:pt x="28575" y="21628"/>
                    <a:pt x="28575" y="22580"/>
                    <a:pt x="28575" y="24485"/>
                  </a:cubicBezTo>
                  <a:close/>
                  <a:moveTo>
                    <a:pt x="31432" y="147358"/>
                  </a:moveTo>
                  <a:cubicBezTo>
                    <a:pt x="31432" y="147358"/>
                    <a:pt x="31432" y="147358"/>
                    <a:pt x="31432" y="147358"/>
                  </a:cubicBezTo>
                  <a:lnTo>
                    <a:pt x="30480" y="144500"/>
                  </a:lnTo>
                  <a:cubicBezTo>
                    <a:pt x="30480" y="144500"/>
                    <a:pt x="29528" y="144500"/>
                    <a:pt x="29528" y="145453"/>
                  </a:cubicBezTo>
                  <a:cubicBezTo>
                    <a:pt x="30480" y="146405"/>
                    <a:pt x="30480" y="147358"/>
                    <a:pt x="31432" y="147358"/>
                  </a:cubicBezTo>
                  <a:close/>
                  <a:moveTo>
                    <a:pt x="29528" y="218795"/>
                  </a:moveTo>
                  <a:cubicBezTo>
                    <a:pt x="29528" y="218795"/>
                    <a:pt x="29528" y="219748"/>
                    <a:pt x="29528" y="218795"/>
                  </a:cubicBezTo>
                  <a:cubicBezTo>
                    <a:pt x="29528" y="219748"/>
                    <a:pt x="30480" y="219748"/>
                    <a:pt x="29528" y="218795"/>
                  </a:cubicBezTo>
                  <a:cubicBezTo>
                    <a:pt x="30480" y="219748"/>
                    <a:pt x="30480" y="218795"/>
                    <a:pt x="29528" y="218795"/>
                  </a:cubicBezTo>
                  <a:cubicBezTo>
                    <a:pt x="29528" y="218795"/>
                    <a:pt x="29528" y="218795"/>
                    <a:pt x="29528" y="218795"/>
                  </a:cubicBezTo>
                  <a:close/>
                  <a:moveTo>
                    <a:pt x="32385" y="153073"/>
                  </a:moveTo>
                  <a:cubicBezTo>
                    <a:pt x="33338" y="154025"/>
                    <a:pt x="33338" y="153073"/>
                    <a:pt x="32385" y="153073"/>
                  </a:cubicBezTo>
                  <a:cubicBezTo>
                    <a:pt x="32385" y="151168"/>
                    <a:pt x="31432" y="151168"/>
                    <a:pt x="30480" y="151168"/>
                  </a:cubicBezTo>
                  <a:cubicBezTo>
                    <a:pt x="29528" y="151168"/>
                    <a:pt x="29528" y="151168"/>
                    <a:pt x="29528" y="152120"/>
                  </a:cubicBezTo>
                  <a:cubicBezTo>
                    <a:pt x="30480" y="153073"/>
                    <a:pt x="31432" y="153073"/>
                    <a:pt x="32385" y="153073"/>
                  </a:cubicBezTo>
                  <a:close/>
                  <a:moveTo>
                    <a:pt x="40957" y="137833"/>
                  </a:moveTo>
                  <a:cubicBezTo>
                    <a:pt x="40957" y="136880"/>
                    <a:pt x="38100" y="136880"/>
                    <a:pt x="37147" y="135928"/>
                  </a:cubicBezTo>
                  <a:lnTo>
                    <a:pt x="36195" y="135928"/>
                  </a:lnTo>
                  <a:cubicBezTo>
                    <a:pt x="35243" y="137833"/>
                    <a:pt x="32385" y="136880"/>
                    <a:pt x="30480" y="138785"/>
                  </a:cubicBezTo>
                  <a:cubicBezTo>
                    <a:pt x="29528" y="139738"/>
                    <a:pt x="29528" y="139738"/>
                    <a:pt x="29528" y="140690"/>
                  </a:cubicBezTo>
                  <a:cubicBezTo>
                    <a:pt x="29528" y="141643"/>
                    <a:pt x="30480" y="140690"/>
                    <a:pt x="31432" y="140690"/>
                  </a:cubicBezTo>
                  <a:cubicBezTo>
                    <a:pt x="33338" y="138785"/>
                    <a:pt x="35243" y="140690"/>
                    <a:pt x="37147" y="138785"/>
                  </a:cubicBezTo>
                  <a:cubicBezTo>
                    <a:pt x="38100" y="137833"/>
                    <a:pt x="40957" y="139738"/>
                    <a:pt x="40957" y="137833"/>
                  </a:cubicBezTo>
                  <a:close/>
                  <a:moveTo>
                    <a:pt x="30480" y="131165"/>
                  </a:moveTo>
                  <a:cubicBezTo>
                    <a:pt x="31432" y="131165"/>
                    <a:pt x="31432" y="132118"/>
                    <a:pt x="32385" y="132118"/>
                  </a:cubicBezTo>
                  <a:cubicBezTo>
                    <a:pt x="32385" y="131165"/>
                    <a:pt x="32385" y="131165"/>
                    <a:pt x="32385" y="131165"/>
                  </a:cubicBezTo>
                  <a:cubicBezTo>
                    <a:pt x="31432" y="130213"/>
                    <a:pt x="31432"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2" y="26390"/>
                    <a:pt x="29528" y="26390"/>
                  </a:cubicBezTo>
                  <a:lnTo>
                    <a:pt x="30480" y="30200"/>
                  </a:lnTo>
                  <a:cubicBezTo>
                    <a:pt x="30480" y="31153"/>
                    <a:pt x="31432" y="30200"/>
                    <a:pt x="32385" y="30200"/>
                  </a:cubicBezTo>
                  <a:close/>
                  <a:moveTo>
                    <a:pt x="31432" y="37820"/>
                  </a:moveTo>
                  <a:lnTo>
                    <a:pt x="31432" y="37820"/>
                  </a:lnTo>
                  <a:cubicBezTo>
                    <a:pt x="30480" y="37820"/>
                    <a:pt x="30480" y="37820"/>
                    <a:pt x="30480" y="37820"/>
                  </a:cubicBezTo>
                  <a:cubicBezTo>
                    <a:pt x="30480" y="37820"/>
                    <a:pt x="30480" y="37820"/>
                    <a:pt x="31432" y="37820"/>
                  </a:cubicBezTo>
                  <a:cubicBezTo>
                    <a:pt x="31432" y="38773"/>
                    <a:pt x="31432" y="37820"/>
                    <a:pt x="31432"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4768" y="181648"/>
                    <a:pt x="46672" y="176885"/>
                    <a:pt x="50482" y="177838"/>
                  </a:cubicBezTo>
                  <a:cubicBezTo>
                    <a:pt x="50482" y="178790"/>
                    <a:pt x="50482"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7147" y="172123"/>
                    <a:pt x="36195"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2385"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3338" y="111163"/>
                    <a:pt x="33338" y="111163"/>
                    <a:pt x="33338" y="111163"/>
                  </a:cubicBezTo>
                  <a:close/>
                  <a:moveTo>
                    <a:pt x="32385" y="119735"/>
                  </a:moveTo>
                  <a:lnTo>
                    <a:pt x="32385" y="119735"/>
                  </a:lnTo>
                  <a:cubicBezTo>
                    <a:pt x="32385" y="117830"/>
                    <a:pt x="32385" y="116878"/>
                    <a:pt x="31432" y="116878"/>
                  </a:cubicBezTo>
                  <a:cubicBezTo>
                    <a:pt x="31432" y="116878"/>
                    <a:pt x="31432" y="116878"/>
                    <a:pt x="31432" y="116878"/>
                  </a:cubicBezTo>
                  <a:cubicBezTo>
                    <a:pt x="30480" y="117830"/>
                    <a:pt x="31432"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2"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2385" y="213080"/>
                  </a:moveTo>
                  <a:cubicBezTo>
                    <a:pt x="32385" y="213080"/>
                    <a:pt x="31432" y="214033"/>
                    <a:pt x="32385" y="214985"/>
                  </a:cubicBezTo>
                  <a:cubicBezTo>
                    <a:pt x="32385" y="215938"/>
                    <a:pt x="33338" y="214985"/>
                    <a:pt x="34290" y="214985"/>
                  </a:cubicBezTo>
                  <a:cubicBezTo>
                    <a:pt x="36195" y="214985"/>
                    <a:pt x="39053" y="212128"/>
                    <a:pt x="39053" y="215938"/>
                  </a:cubicBezTo>
                  <a:lnTo>
                    <a:pt x="40005" y="216890"/>
                  </a:lnTo>
                  <a:cubicBezTo>
                    <a:pt x="40957" y="216890"/>
                    <a:pt x="41910" y="214985"/>
                    <a:pt x="40957" y="213080"/>
                  </a:cubicBezTo>
                  <a:cubicBezTo>
                    <a:pt x="39053" y="211175"/>
                    <a:pt x="37147" y="209270"/>
                    <a:pt x="37147" y="206413"/>
                  </a:cubicBezTo>
                  <a:cubicBezTo>
                    <a:pt x="37147" y="205460"/>
                    <a:pt x="36195" y="205460"/>
                    <a:pt x="35243" y="205460"/>
                  </a:cubicBezTo>
                  <a:cubicBezTo>
                    <a:pt x="34290" y="205460"/>
                    <a:pt x="34290" y="206413"/>
                    <a:pt x="34290" y="206413"/>
                  </a:cubicBezTo>
                  <a:cubicBezTo>
                    <a:pt x="35243" y="209270"/>
                    <a:pt x="34290" y="211175"/>
                    <a:pt x="32385"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2603"/>
                    <a:pt x="33338" y="203555"/>
                  </a:cubicBezTo>
                  <a:cubicBezTo>
                    <a:pt x="32385" y="203555"/>
                    <a:pt x="32385" y="203555"/>
                    <a:pt x="33338"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3338"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79743"/>
                    <a:pt x="34290" y="179743"/>
                  </a:cubicBezTo>
                  <a:cubicBezTo>
                    <a:pt x="33338" y="180695"/>
                    <a:pt x="34290" y="180695"/>
                    <a:pt x="34290" y="181648"/>
                  </a:cubicBezTo>
                  <a:cubicBezTo>
                    <a:pt x="35243" y="181648"/>
                    <a:pt x="35243" y="180695"/>
                    <a:pt x="34290" y="179743"/>
                  </a:cubicBezTo>
                  <a:cubicBezTo>
                    <a:pt x="35243" y="179743"/>
                    <a:pt x="34290"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7147"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6195" y="232130"/>
                    <a:pt x="37147" y="232130"/>
                    <a:pt x="37147" y="231178"/>
                  </a:cubicBezTo>
                  <a:close/>
                  <a:moveTo>
                    <a:pt x="41910" y="132118"/>
                  </a:moveTo>
                  <a:cubicBezTo>
                    <a:pt x="41910" y="131165"/>
                    <a:pt x="40957"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7" y="134975"/>
                  </a:cubicBezTo>
                  <a:cubicBezTo>
                    <a:pt x="40957" y="134975"/>
                    <a:pt x="41910"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8100" y="163550"/>
                    <a:pt x="39053" y="163550"/>
                    <a:pt x="39053" y="162598"/>
                  </a:cubicBezTo>
                  <a:close/>
                  <a:moveTo>
                    <a:pt x="35243" y="15913"/>
                  </a:moveTo>
                  <a:cubicBezTo>
                    <a:pt x="36195" y="15913"/>
                    <a:pt x="38100" y="16865"/>
                    <a:pt x="39053" y="18770"/>
                  </a:cubicBezTo>
                  <a:cubicBezTo>
                    <a:pt x="40005" y="18770"/>
                    <a:pt x="40005" y="17818"/>
                    <a:pt x="40957" y="17818"/>
                  </a:cubicBezTo>
                  <a:lnTo>
                    <a:pt x="40957" y="17818"/>
                  </a:lnTo>
                  <a:cubicBezTo>
                    <a:pt x="40005" y="14960"/>
                    <a:pt x="38100" y="14960"/>
                    <a:pt x="35243" y="15913"/>
                  </a:cubicBezTo>
                  <a:lnTo>
                    <a:pt x="35243" y="15913"/>
                  </a:lnTo>
                  <a:close/>
                  <a:moveTo>
                    <a:pt x="37147" y="193078"/>
                  </a:moveTo>
                  <a:cubicBezTo>
                    <a:pt x="36195" y="193078"/>
                    <a:pt x="36195" y="193078"/>
                    <a:pt x="37147" y="193078"/>
                  </a:cubicBezTo>
                  <a:cubicBezTo>
                    <a:pt x="37147" y="194983"/>
                    <a:pt x="38100" y="195935"/>
                    <a:pt x="40005" y="195935"/>
                  </a:cubicBezTo>
                  <a:cubicBezTo>
                    <a:pt x="41910" y="195935"/>
                    <a:pt x="41910" y="194030"/>
                    <a:pt x="40957" y="193078"/>
                  </a:cubicBezTo>
                  <a:cubicBezTo>
                    <a:pt x="40005" y="192125"/>
                    <a:pt x="38100" y="193078"/>
                    <a:pt x="37147" y="193078"/>
                  </a:cubicBezTo>
                  <a:close/>
                  <a:moveTo>
                    <a:pt x="40005" y="102590"/>
                  </a:moveTo>
                  <a:cubicBezTo>
                    <a:pt x="40005" y="103543"/>
                    <a:pt x="39053" y="102590"/>
                    <a:pt x="38100" y="102590"/>
                  </a:cubicBezTo>
                  <a:lnTo>
                    <a:pt x="36195" y="101638"/>
                  </a:lnTo>
                  <a:cubicBezTo>
                    <a:pt x="37147" y="101638"/>
                    <a:pt x="37147" y="100685"/>
                    <a:pt x="38100" y="100685"/>
                  </a:cubicBezTo>
                  <a:cubicBezTo>
                    <a:pt x="40005" y="100685"/>
                    <a:pt x="40957" y="100685"/>
                    <a:pt x="40005" y="102590"/>
                  </a:cubicBezTo>
                  <a:close/>
                  <a:moveTo>
                    <a:pt x="40005" y="157835"/>
                  </a:moveTo>
                  <a:cubicBezTo>
                    <a:pt x="40005" y="156883"/>
                    <a:pt x="39053" y="156883"/>
                    <a:pt x="40005" y="157835"/>
                  </a:cubicBezTo>
                  <a:cubicBezTo>
                    <a:pt x="39053" y="156883"/>
                    <a:pt x="38100" y="157835"/>
                    <a:pt x="38100" y="157835"/>
                  </a:cubicBezTo>
                  <a:cubicBezTo>
                    <a:pt x="38100" y="158788"/>
                    <a:pt x="38100" y="158788"/>
                    <a:pt x="39053" y="158788"/>
                  </a:cubicBezTo>
                  <a:cubicBezTo>
                    <a:pt x="40005" y="158788"/>
                    <a:pt x="40005" y="157835"/>
                    <a:pt x="40005" y="157835"/>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2863" y="227368"/>
                    <a:pt x="42863" y="225463"/>
                  </a:cubicBezTo>
                  <a:close/>
                  <a:moveTo>
                    <a:pt x="39053" y="48298"/>
                  </a:moveTo>
                  <a:cubicBezTo>
                    <a:pt x="39053" y="47345"/>
                    <a:pt x="39053" y="47345"/>
                    <a:pt x="39053" y="48298"/>
                  </a:cubicBezTo>
                  <a:cubicBezTo>
                    <a:pt x="38100" y="48298"/>
                    <a:pt x="38100" y="48298"/>
                    <a:pt x="38100" y="48298"/>
                  </a:cubicBezTo>
                  <a:cubicBezTo>
                    <a:pt x="38100" y="49250"/>
                    <a:pt x="38100" y="49250"/>
                    <a:pt x="39053" y="48298"/>
                  </a:cubicBezTo>
                  <a:lnTo>
                    <a:pt x="39053" y="48298"/>
                  </a:lnTo>
                  <a:close/>
                  <a:moveTo>
                    <a:pt x="40957" y="207365"/>
                  </a:moveTo>
                  <a:cubicBezTo>
                    <a:pt x="40957" y="206413"/>
                    <a:pt x="40005" y="206413"/>
                    <a:pt x="40005" y="206413"/>
                  </a:cubicBezTo>
                  <a:cubicBezTo>
                    <a:pt x="39053" y="206413"/>
                    <a:pt x="38100" y="207365"/>
                    <a:pt x="39053" y="208318"/>
                  </a:cubicBezTo>
                  <a:cubicBezTo>
                    <a:pt x="39053" y="209270"/>
                    <a:pt x="40005" y="209270"/>
                    <a:pt x="40005" y="209270"/>
                  </a:cubicBezTo>
                  <a:cubicBezTo>
                    <a:pt x="40957" y="209270"/>
                    <a:pt x="41910" y="208318"/>
                    <a:pt x="40957" y="207365"/>
                  </a:cubicBezTo>
                  <a:close/>
                  <a:moveTo>
                    <a:pt x="39053" y="26390"/>
                  </a:moveTo>
                  <a:cubicBezTo>
                    <a:pt x="39053" y="26390"/>
                    <a:pt x="39053" y="25438"/>
                    <a:pt x="39053" y="26390"/>
                  </a:cubicBezTo>
                  <a:cubicBezTo>
                    <a:pt x="40005" y="25438"/>
                    <a:pt x="40957" y="25438"/>
                    <a:pt x="40957" y="26390"/>
                  </a:cubicBezTo>
                  <a:cubicBezTo>
                    <a:pt x="40957" y="28295"/>
                    <a:pt x="41910" y="29248"/>
                    <a:pt x="41910" y="31153"/>
                  </a:cubicBezTo>
                  <a:cubicBezTo>
                    <a:pt x="41910" y="32105"/>
                    <a:pt x="41910" y="33058"/>
                    <a:pt x="40957" y="33058"/>
                  </a:cubicBezTo>
                  <a:cubicBezTo>
                    <a:pt x="40005" y="33058"/>
                    <a:pt x="40005" y="32105"/>
                    <a:pt x="40005" y="31153"/>
                  </a:cubicBezTo>
                  <a:cubicBezTo>
                    <a:pt x="40005" y="31153"/>
                    <a:pt x="40005" y="30200"/>
                    <a:pt x="40957" y="29248"/>
                  </a:cubicBezTo>
                  <a:cubicBezTo>
                    <a:pt x="40957" y="29248"/>
                    <a:pt x="40005" y="28295"/>
                    <a:pt x="39053" y="26390"/>
                  </a:cubicBezTo>
                  <a:close/>
                  <a:moveTo>
                    <a:pt x="40005" y="38773"/>
                  </a:moveTo>
                  <a:cubicBezTo>
                    <a:pt x="40005" y="38773"/>
                    <a:pt x="39053" y="39725"/>
                    <a:pt x="40005" y="40678"/>
                  </a:cubicBezTo>
                  <a:lnTo>
                    <a:pt x="40005" y="40678"/>
                  </a:lnTo>
                  <a:cubicBezTo>
                    <a:pt x="40957" y="39725"/>
                    <a:pt x="40957" y="38773"/>
                    <a:pt x="40005"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7" y="17818"/>
                  </a:cubicBezTo>
                  <a:close/>
                  <a:moveTo>
                    <a:pt x="41910" y="192125"/>
                  </a:moveTo>
                  <a:lnTo>
                    <a:pt x="41910" y="192125"/>
                  </a:lnTo>
                  <a:cubicBezTo>
                    <a:pt x="41910" y="193078"/>
                    <a:pt x="41910" y="192125"/>
                    <a:pt x="41910" y="192125"/>
                  </a:cubicBezTo>
                  <a:close/>
                  <a:moveTo>
                    <a:pt x="43815" y="141643"/>
                  </a:moveTo>
                  <a:cubicBezTo>
                    <a:pt x="43815" y="140690"/>
                    <a:pt x="43815" y="140690"/>
                    <a:pt x="42863" y="139738"/>
                  </a:cubicBezTo>
                  <a:cubicBezTo>
                    <a:pt x="41910" y="139738"/>
                    <a:pt x="40957" y="140690"/>
                    <a:pt x="40957" y="141643"/>
                  </a:cubicBezTo>
                  <a:cubicBezTo>
                    <a:pt x="40957" y="142595"/>
                    <a:pt x="40957" y="143548"/>
                    <a:pt x="40005" y="144500"/>
                  </a:cubicBezTo>
                  <a:cubicBezTo>
                    <a:pt x="40005" y="145453"/>
                    <a:pt x="40005" y="146405"/>
                    <a:pt x="40957" y="146405"/>
                  </a:cubicBezTo>
                  <a:cubicBezTo>
                    <a:pt x="42863" y="145453"/>
                    <a:pt x="44768" y="147358"/>
                    <a:pt x="45720" y="145453"/>
                  </a:cubicBezTo>
                  <a:cubicBezTo>
                    <a:pt x="45720" y="145453"/>
                    <a:pt x="46672" y="145453"/>
                    <a:pt x="46672" y="144500"/>
                  </a:cubicBezTo>
                  <a:cubicBezTo>
                    <a:pt x="47625" y="144500"/>
                    <a:pt x="47625" y="143548"/>
                    <a:pt x="47625" y="142595"/>
                  </a:cubicBezTo>
                  <a:lnTo>
                    <a:pt x="47625" y="142595"/>
                  </a:lnTo>
                  <a:cubicBezTo>
                    <a:pt x="46672" y="142595"/>
                    <a:pt x="46672" y="143548"/>
                    <a:pt x="46672" y="144500"/>
                  </a:cubicBezTo>
                  <a:cubicBezTo>
                    <a:pt x="46672" y="144500"/>
                    <a:pt x="46672" y="145453"/>
                    <a:pt x="46672" y="145453"/>
                  </a:cubicBezTo>
                  <a:cubicBezTo>
                    <a:pt x="45720" y="144500"/>
                    <a:pt x="43815" y="143548"/>
                    <a:pt x="43815"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90208"/>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2863" y="161645"/>
                    <a:pt x="42863" y="161645"/>
                    <a:pt x="42863" y="162598"/>
                  </a:cubicBezTo>
                  <a:close/>
                  <a:moveTo>
                    <a:pt x="43815" y="203555"/>
                  </a:moveTo>
                  <a:cubicBezTo>
                    <a:pt x="43815" y="203555"/>
                    <a:pt x="43815" y="203555"/>
                    <a:pt x="43815" y="203555"/>
                  </a:cubicBezTo>
                  <a:lnTo>
                    <a:pt x="43815" y="202603"/>
                  </a:lnTo>
                  <a:cubicBezTo>
                    <a:pt x="42863" y="202603"/>
                    <a:pt x="42863" y="202603"/>
                    <a:pt x="43815" y="203555"/>
                  </a:cubicBezTo>
                  <a:cubicBezTo>
                    <a:pt x="42863" y="203555"/>
                    <a:pt x="42863" y="203555"/>
                    <a:pt x="43815" y="203555"/>
                  </a:cubicBezTo>
                  <a:close/>
                  <a:moveTo>
                    <a:pt x="44768" y="149263"/>
                  </a:moveTo>
                  <a:cubicBezTo>
                    <a:pt x="44768" y="148310"/>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8798"/>
                    <a:pt x="45720" y="238798"/>
                  </a:cubicBezTo>
                  <a:cubicBezTo>
                    <a:pt x="45720" y="239750"/>
                    <a:pt x="46672" y="238798"/>
                    <a:pt x="45720" y="238798"/>
                  </a:cubicBezTo>
                  <a:close/>
                  <a:moveTo>
                    <a:pt x="51435" y="154025"/>
                  </a:moveTo>
                  <a:cubicBezTo>
                    <a:pt x="50482" y="154025"/>
                    <a:pt x="50482"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2" y="154978"/>
                    <a:pt x="50482" y="154978"/>
                    <a:pt x="51435" y="154025"/>
                  </a:cubicBezTo>
                  <a:cubicBezTo>
                    <a:pt x="51435" y="154978"/>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3080"/>
                    <a:pt x="44768" y="213080"/>
                    <a:pt x="44768" y="214033"/>
                  </a:cubicBezTo>
                  <a:close/>
                  <a:moveTo>
                    <a:pt x="45720" y="117830"/>
                  </a:moveTo>
                  <a:cubicBezTo>
                    <a:pt x="44768" y="117830"/>
                    <a:pt x="44768" y="117830"/>
                    <a:pt x="44768" y="118783"/>
                  </a:cubicBezTo>
                  <a:cubicBezTo>
                    <a:pt x="44768" y="119735"/>
                    <a:pt x="45720" y="120688"/>
                    <a:pt x="46672" y="119735"/>
                  </a:cubicBezTo>
                  <a:cubicBezTo>
                    <a:pt x="47625" y="119735"/>
                    <a:pt x="47625" y="118783"/>
                    <a:pt x="47625" y="118783"/>
                  </a:cubicBezTo>
                  <a:cubicBezTo>
                    <a:pt x="47625" y="118783"/>
                    <a:pt x="46672" y="117830"/>
                    <a:pt x="45720"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7625" y="135928"/>
                  </a:moveTo>
                  <a:cubicBezTo>
                    <a:pt x="46672" y="135928"/>
                    <a:pt x="44768" y="134975"/>
                    <a:pt x="44768" y="136880"/>
                  </a:cubicBezTo>
                  <a:cubicBezTo>
                    <a:pt x="44768" y="137833"/>
                    <a:pt x="45720" y="137833"/>
                    <a:pt x="46672" y="137833"/>
                  </a:cubicBezTo>
                  <a:cubicBezTo>
                    <a:pt x="48578" y="137833"/>
                    <a:pt x="50482" y="137833"/>
                    <a:pt x="50482" y="135928"/>
                  </a:cubicBezTo>
                  <a:cubicBezTo>
                    <a:pt x="50482" y="134975"/>
                    <a:pt x="48578" y="136880"/>
                    <a:pt x="47625"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7345"/>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7625" y="101638"/>
                    <a:pt x="47625" y="101638"/>
                  </a:cubicBezTo>
                  <a:close/>
                  <a:moveTo>
                    <a:pt x="47625" y="27343"/>
                  </a:moveTo>
                  <a:cubicBezTo>
                    <a:pt x="47625" y="28295"/>
                    <a:pt x="47625" y="28295"/>
                    <a:pt x="48578" y="28295"/>
                  </a:cubicBezTo>
                  <a:cubicBezTo>
                    <a:pt x="49530" y="30200"/>
                    <a:pt x="50482" y="31153"/>
                    <a:pt x="52388" y="31153"/>
                  </a:cubicBezTo>
                  <a:cubicBezTo>
                    <a:pt x="53340" y="31153"/>
                    <a:pt x="55245" y="31153"/>
                    <a:pt x="56197" y="30200"/>
                  </a:cubicBezTo>
                  <a:cubicBezTo>
                    <a:pt x="56197" y="33058"/>
                    <a:pt x="52388" y="33058"/>
                    <a:pt x="51435" y="34963"/>
                  </a:cubicBezTo>
                  <a:cubicBezTo>
                    <a:pt x="51435" y="35915"/>
                    <a:pt x="49530" y="36868"/>
                    <a:pt x="50482"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7150" y="28295"/>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2"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6672" y="16865"/>
                    <a:pt x="46672" y="18770"/>
                    <a:pt x="46672" y="20675"/>
                  </a:cubicBezTo>
                  <a:close/>
                  <a:moveTo>
                    <a:pt x="48578" y="166408"/>
                  </a:moveTo>
                  <a:cubicBezTo>
                    <a:pt x="48578" y="166408"/>
                    <a:pt x="48578" y="166408"/>
                    <a:pt x="48578" y="166408"/>
                  </a:cubicBezTo>
                  <a:cubicBezTo>
                    <a:pt x="49530" y="165455"/>
                    <a:pt x="48578" y="165455"/>
                    <a:pt x="48578" y="165455"/>
                  </a:cubicBezTo>
                  <a:cubicBezTo>
                    <a:pt x="48578" y="165455"/>
                    <a:pt x="47625" y="165455"/>
                    <a:pt x="48578" y="166408"/>
                  </a:cubicBezTo>
                  <a:cubicBezTo>
                    <a:pt x="47625" y="166408"/>
                    <a:pt x="47625" y="166408"/>
                    <a:pt x="48578" y="166408"/>
                  </a:cubicBezTo>
                  <a:close/>
                  <a:moveTo>
                    <a:pt x="50482" y="127355"/>
                  </a:moveTo>
                  <a:cubicBezTo>
                    <a:pt x="51435" y="127355"/>
                    <a:pt x="51435" y="127355"/>
                    <a:pt x="50482" y="127355"/>
                  </a:cubicBezTo>
                  <a:cubicBezTo>
                    <a:pt x="50482" y="124498"/>
                    <a:pt x="49530" y="123545"/>
                    <a:pt x="48578" y="122593"/>
                  </a:cubicBezTo>
                  <a:cubicBezTo>
                    <a:pt x="48578" y="122593"/>
                    <a:pt x="47625" y="123545"/>
                    <a:pt x="47625" y="124498"/>
                  </a:cubicBezTo>
                  <a:cubicBezTo>
                    <a:pt x="47625" y="126403"/>
                    <a:pt x="48578" y="127355"/>
                    <a:pt x="50482" y="127355"/>
                  </a:cubicBezTo>
                  <a:close/>
                  <a:moveTo>
                    <a:pt x="50482" y="163550"/>
                  </a:moveTo>
                  <a:lnTo>
                    <a:pt x="50482" y="163550"/>
                  </a:lnTo>
                  <a:cubicBezTo>
                    <a:pt x="49530" y="162598"/>
                    <a:pt x="49530" y="161645"/>
                    <a:pt x="48578" y="162598"/>
                  </a:cubicBezTo>
                  <a:cubicBezTo>
                    <a:pt x="49530" y="161645"/>
                    <a:pt x="49530" y="162598"/>
                    <a:pt x="50482" y="163550"/>
                  </a:cubicBezTo>
                  <a:cubicBezTo>
                    <a:pt x="50482" y="162598"/>
                    <a:pt x="49530" y="163550"/>
                    <a:pt x="50482" y="163550"/>
                  </a:cubicBezTo>
                  <a:close/>
                  <a:moveTo>
                    <a:pt x="52388" y="44488"/>
                  </a:moveTo>
                  <a:cubicBezTo>
                    <a:pt x="52388" y="43535"/>
                    <a:pt x="51435" y="43535"/>
                    <a:pt x="51435" y="43535"/>
                  </a:cubicBezTo>
                  <a:cubicBezTo>
                    <a:pt x="50482" y="43535"/>
                    <a:pt x="49530" y="43535"/>
                    <a:pt x="49530" y="44488"/>
                  </a:cubicBezTo>
                  <a:cubicBezTo>
                    <a:pt x="49530" y="45440"/>
                    <a:pt x="49530" y="45440"/>
                    <a:pt x="50482" y="45440"/>
                  </a:cubicBezTo>
                  <a:cubicBezTo>
                    <a:pt x="51435" y="45440"/>
                    <a:pt x="52388" y="45440"/>
                    <a:pt x="52388" y="44488"/>
                  </a:cubicBezTo>
                  <a:close/>
                  <a:moveTo>
                    <a:pt x="50482" y="26390"/>
                  </a:moveTo>
                  <a:cubicBezTo>
                    <a:pt x="50482" y="26390"/>
                    <a:pt x="50482" y="26390"/>
                    <a:pt x="50482" y="26390"/>
                  </a:cubicBezTo>
                  <a:cubicBezTo>
                    <a:pt x="51435" y="27343"/>
                    <a:pt x="52388" y="28295"/>
                    <a:pt x="51435" y="28295"/>
                  </a:cubicBezTo>
                  <a:cubicBezTo>
                    <a:pt x="51435" y="29248"/>
                    <a:pt x="49530" y="27343"/>
                    <a:pt x="50482" y="26390"/>
                  </a:cubicBezTo>
                  <a:close/>
                  <a:moveTo>
                    <a:pt x="54293" y="104495"/>
                  </a:moveTo>
                  <a:cubicBezTo>
                    <a:pt x="54293" y="104495"/>
                    <a:pt x="54293" y="104495"/>
                    <a:pt x="54293" y="104495"/>
                  </a:cubicBezTo>
                  <a:lnTo>
                    <a:pt x="54293" y="104495"/>
                  </a:lnTo>
                  <a:cubicBezTo>
                    <a:pt x="53340" y="104495"/>
                    <a:pt x="53340" y="105448"/>
                    <a:pt x="54293" y="104495"/>
                  </a:cubicBezTo>
                  <a:cubicBezTo>
                    <a:pt x="54293" y="105448"/>
                    <a:pt x="54293" y="104495"/>
                    <a:pt x="54293" y="104495"/>
                  </a:cubicBezTo>
                  <a:close/>
                  <a:moveTo>
                    <a:pt x="57150" y="91160"/>
                  </a:moveTo>
                  <a:cubicBezTo>
                    <a:pt x="56197" y="91160"/>
                    <a:pt x="56197" y="91160"/>
                    <a:pt x="57150" y="91160"/>
                  </a:cubicBezTo>
                  <a:cubicBezTo>
                    <a:pt x="56197" y="91160"/>
                    <a:pt x="56197" y="91160"/>
                    <a:pt x="57150" y="91160"/>
                  </a:cubicBezTo>
                  <a:cubicBezTo>
                    <a:pt x="56197" y="92113"/>
                    <a:pt x="56197" y="92113"/>
                    <a:pt x="57150" y="91160"/>
                  </a:cubicBezTo>
                  <a:cubicBezTo>
                    <a:pt x="56197" y="92113"/>
                    <a:pt x="57150" y="92113"/>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0" name="Freeform 509">
              <a:extLst>
                <a:ext uri="{FF2B5EF4-FFF2-40B4-BE49-F238E27FC236}">
                  <a16:creationId xmlns:a16="http://schemas.microsoft.com/office/drawing/2014/main" id="{E51A892B-EE7F-10A9-435A-567548B1A36A}"/>
                </a:ext>
              </a:extLst>
            </p:cNvPr>
            <p:cNvSpPr/>
            <p:nvPr/>
          </p:nvSpPr>
          <p:spPr>
            <a:xfrm>
              <a:off x="14713525" y="2995894"/>
              <a:ext cx="139485" cy="166469"/>
            </a:xfrm>
            <a:custGeom>
              <a:avLst/>
              <a:gdLst>
                <a:gd name="connsiteX0" fmla="*/ 152794 w 153205"/>
                <a:gd name="connsiteY0" fmla="*/ 98108 h 182880"/>
                <a:gd name="connsiteX1" fmla="*/ 148985 w 153205"/>
                <a:gd name="connsiteY1" fmla="*/ 125730 h 182880"/>
                <a:gd name="connsiteX2" fmla="*/ 141365 w 153205"/>
                <a:gd name="connsiteY2" fmla="*/ 145733 h 182880"/>
                <a:gd name="connsiteX3" fmla="*/ 107075 w 153205"/>
                <a:gd name="connsiteY3" fmla="*/ 177165 h 182880"/>
                <a:gd name="connsiteX4" fmla="*/ 82309 w 153205"/>
                <a:gd name="connsiteY4" fmla="*/ 182880 h 182880"/>
                <a:gd name="connsiteX5" fmla="*/ 67069 w 153205"/>
                <a:gd name="connsiteY5" fmla="*/ 180975 h 182880"/>
                <a:gd name="connsiteX6" fmla="*/ 63259 w 153205"/>
                <a:gd name="connsiteY6" fmla="*/ 180023 h 182880"/>
                <a:gd name="connsiteX7" fmla="*/ 32780 w 153205"/>
                <a:gd name="connsiteY7" fmla="*/ 167640 h 182880"/>
                <a:gd name="connsiteX8" fmla="*/ 6109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60 w 153205"/>
                <a:gd name="connsiteY15" fmla="*/ 36195 h 182880"/>
                <a:gd name="connsiteX16" fmla="*/ 152794 w 153205"/>
                <a:gd name="connsiteY16" fmla="*/ 98108 h 182880"/>
                <a:gd name="connsiteX17" fmla="*/ 8967 w 153205"/>
                <a:gd name="connsiteY17" fmla="*/ 79058 h 182880"/>
                <a:gd name="connsiteX18" fmla="*/ 8967 w 153205"/>
                <a:gd name="connsiteY18" fmla="*/ 79058 h 182880"/>
                <a:gd name="connsiteX19" fmla="*/ 14682 w 153205"/>
                <a:gd name="connsiteY19" fmla="*/ 78105 h 182880"/>
                <a:gd name="connsiteX20" fmla="*/ 15634 w 153205"/>
                <a:gd name="connsiteY20" fmla="*/ 77153 h 182880"/>
                <a:gd name="connsiteX21" fmla="*/ 12777 w 153205"/>
                <a:gd name="connsiteY21" fmla="*/ 75248 h 182880"/>
                <a:gd name="connsiteX22" fmla="*/ 8967 w 153205"/>
                <a:gd name="connsiteY22" fmla="*/ 79058 h 182880"/>
                <a:gd name="connsiteX23" fmla="*/ 8967 w 153205"/>
                <a:gd name="connsiteY23" fmla="*/ 79058 h 182880"/>
                <a:gd name="connsiteX24" fmla="*/ 10872 w 153205"/>
                <a:gd name="connsiteY24" fmla="*/ 98108 h 182880"/>
                <a:gd name="connsiteX25" fmla="*/ 10872 w 153205"/>
                <a:gd name="connsiteY25" fmla="*/ 98108 h 182880"/>
                <a:gd name="connsiteX26" fmla="*/ 8015 w 153205"/>
                <a:gd name="connsiteY26" fmla="*/ 99060 h 182880"/>
                <a:gd name="connsiteX27" fmla="*/ 8967 w 153205"/>
                <a:gd name="connsiteY27" fmla="*/ 100013 h 182880"/>
                <a:gd name="connsiteX28" fmla="*/ 10872 w 153205"/>
                <a:gd name="connsiteY28" fmla="*/ 98108 h 182880"/>
                <a:gd name="connsiteX29" fmla="*/ 46115 w 153205"/>
                <a:gd name="connsiteY29" fmla="*/ 60008 h 182880"/>
                <a:gd name="connsiteX30" fmla="*/ 46115 w 153205"/>
                <a:gd name="connsiteY30" fmla="*/ 60008 h 182880"/>
                <a:gd name="connsiteX31" fmla="*/ 45162 w 153205"/>
                <a:gd name="connsiteY31" fmla="*/ 57150 h 182880"/>
                <a:gd name="connsiteX32" fmla="*/ 40400 w 153205"/>
                <a:gd name="connsiteY32" fmla="*/ 53340 h 182880"/>
                <a:gd name="connsiteX33" fmla="*/ 36590 w 153205"/>
                <a:gd name="connsiteY33" fmla="*/ 50483 h 182880"/>
                <a:gd name="connsiteX34" fmla="*/ 37542 w 153205"/>
                <a:gd name="connsiteY34" fmla="*/ 49530 h 182880"/>
                <a:gd name="connsiteX35" fmla="*/ 39447 w 153205"/>
                <a:gd name="connsiteY35" fmla="*/ 49530 h 182880"/>
                <a:gd name="connsiteX36" fmla="*/ 43257 w 153205"/>
                <a:gd name="connsiteY36" fmla="*/ 52388 h 182880"/>
                <a:gd name="connsiteX37" fmla="*/ 44209 w 153205"/>
                <a:gd name="connsiteY37" fmla="*/ 52388 h 182880"/>
                <a:gd name="connsiteX38" fmla="*/ 44209 w 153205"/>
                <a:gd name="connsiteY38" fmla="*/ 51435 h 182880"/>
                <a:gd name="connsiteX39" fmla="*/ 40400 w 153205"/>
                <a:gd name="connsiteY39" fmla="*/ 46673 h 182880"/>
                <a:gd name="connsiteX40" fmla="*/ 35637 w 153205"/>
                <a:gd name="connsiteY40" fmla="*/ 42863 h 182880"/>
                <a:gd name="connsiteX41" fmla="*/ 38494 w 153205"/>
                <a:gd name="connsiteY41" fmla="*/ 42863 h 182880"/>
                <a:gd name="connsiteX42" fmla="*/ 41352 w 153205"/>
                <a:gd name="connsiteY42" fmla="*/ 41910 h 182880"/>
                <a:gd name="connsiteX43" fmla="*/ 42305 w 153205"/>
                <a:gd name="connsiteY43" fmla="*/ 40005 h 182880"/>
                <a:gd name="connsiteX44" fmla="*/ 42305 w 153205"/>
                <a:gd name="connsiteY44" fmla="*/ 40958 h 182880"/>
                <a:gd name="connsiteX45" fmla="*/ 43257 w 153205"/>
                <a:gd name="connsiteY45" fmla="*/ 41910 h 182880"/>
                <a:gd name="connsiteX46" fmla="*/ 44209 w 153205"/>
                <a:gd name="connsiteY46" fmla="*/ 40958 h 182880"/>
                <a:gd name="connsiteX47" fmla="*/ 43257 w 153205"/>
                <a:gd name="connsiteY47" fmla="*/ 40005 h 182880"/>
                <a:gd name="connsiteX48" fmla="*/ 42305 w 153205"/>
                <a:gd name="connsiteY48" fmla="*/ 40005 h 182880"/>
                <a:gd name="connsiteX49" fmla="*/ 44209 w 153205"/>
                <a:gd name="connsiteY49" fmla="*/ 37148 h 182880"/>
                <a:gd name="connsiteX50" fmla="*/ 48019 w 153205"/>
                <a:gd name="connsiteY50" fmla="*/ 28575 h 182880"/>
                <a:gd name="connsiteX51" fmla="*/ 42305 w 153205"/>
                <a:gd name="connsiteY51" fmla="*/ 33338 h 182880"/>
                <a:gd name="connsiteX52" fmla="*/ 40400 w 153205"/>
                <a:gd name="connsiteY52" fmla="*/ 32385 h 182880"/>
                <a:gd name="connsiteX53" fmla="*/ 42305 w 153205"/>
                <a:gd name="connsiteY53" fmla="*/ 31433 h 182880"/>
                <a:gd name="connsiteX54" fmla="*/ 46115 w 153205"/>
                <a:gd name="connsiteY54" fmla="*/ 29528 h 182880"/>
                <a:gd name="connsiteX55" fmla="*/ 43257 w 153205"/>
                <a:gd name="connsiteY55" fmla="*/ 25718 h 182880"/>
                <a:gd name="connsiteX56" fmla="*/ 42305 w 153205"/>
                <a:gd name="connsiteY56" fmla="*/ 24765 h 182880"/>
                <a:gd name="connsiteX57" fmla="*/ 34684 w 153205"/>
                <a:gd name="connsiteY57" fmla="*/ 28575 h 182880"/>
                <a:gd name="connsiteX58" fmla="*/ 32780 w 153205"/>
                <a:gd name="connsiteY58" fmla="*/ 32385 h 182880"/>
                <a:gd name="connsiteX59" fmla="*/ 35637 w 153205"/>
                <a:gd name="connsiteY59" fmla="*/ 33338 h 182880"/>
                <a:gd name="connsiteX60" fmla="*/ 32780 w 153205"/>
                <a:gd name="connsiteY60" fmla="*/ 39053 h 182880"/>
                <a:gd name="connsiteX61" fmla="*/ 32780 w 153205"/>
                <a:gd name="connsiteY61" fmla="*/ 40958 h 182880"/>
                <a:gd name="connsiteX62" fmla="*/ 35637 w 153205"/>
                <a:gd name="connsiteY62" fmla="*/ 42863 h 182880"/>
                <a:gd name="connsiteX63" fmla="*/ 34684 w 153205"/>
                <a:gd name="connsiteY63" fmla="*/ 46673 h 182880"/>
                <a:gd name="connsiteX64" fmla="*/ 28017 w 153205"/>
                <a:gd name="connsiteY64" fmla="*/ 45720 h 182880"/>
                <a:gd name="connsiteX65" fmla="*/ 26112 w 153205"/>
                <a:gd name="connsiteY65" fmla="*/ 45720 h 182880"/>
                <a:gd name="connsiteX66" fmla="*/ 26112 w 153205"/>
                <a:gd name="connsiteY66" fmla="*/ 46673 h 182880"/>
                <a:gd name="connsiteX67" fmla="*/ 28017 w 153205"/>
                <a:gd name="connsiteY67" fmla="*/ 45720 h 182880"/>
                <a:gd name="connsiteX68" fmla="*/ 29922 w 153205"/>
                <a:gd name="connsiteY68" fmla="*/ 51435 h 182880"/>
                <a:gd name="connsiteX69" fmla="*/ 25159 w 153205"/>
                <a:gd name="connsiteY69" fmla="*/ 52388 h 182880"/>
                <a:gd name="connsiteX70" fmla="*/ 24207 w 153205"/>
                <a:gd name="connsiteY70" fmla="*/ 55245 h 182880"/>
                <a:gd name="connsiteX71" fmla="*/ 27065 w 153205"/>
                <a:gd name="connsiteY71" fmla="*/ 58103 h 182880"/>
                <a:gd name="connsiteX72" fmla="*/ 27065 w 153205"/>
                <a:gd name="connsiteY72" fmla="*/ 60008 h 182880"/>
                <a:gd name="connsiteX73" fmla="*/ 26112 w 153205"/>
                <a:gd name="connsiteY73" fmla="*/ 60008 h 182880"/>
                <a:gd name="connsiteX74" fmla="*/ 23255 w 153205"/>
                <a:gd name="connsiteY74" fmla="*/ 58103 h 182880"/>
                <a:gd name="connsiteX75" fmla="*/ 18492 w 153205"/>
                <a:gd name="connsiteY75" fmla="*/ 60960 h 182880"/>
                <a:gd name="connsiteX76" fmla="*/ 17540 w 153205"/>
                <a:gd name="connsiteY76" fmla="*/ 61913 h 182880"/>
                <a:gd name="connsiteX77" fmla="*/ 17540 w 153205"/>
                <a:gd name="connsiteY77" fmla="*/ 67628 h 182880"/>
                <a:gd name="connsiteX78" fmla="*/ 19444 w 153205"/>
                <a:gd name="connsiteY78" fmla="*/ 70485 h 182880"/>
                <a:gd name="connsiteX79" fmla="*/ 21350 w 153205"/>
                <a:gd name="connsiteY79" fmla="*/ 69533 h 182880"/>
                <a:gd name="connsiteX80" fmla="*/ 21350 w 153205"/>
                <a:gd name="connsiteY80" fmla="*/ 65723 h 182880"/>
                <a:gd name="connsiteX81" fmla="*/ 20397 w 153205"/>
                <a:gd name="connsiteY81" fmla="*/ 64770 h 182880"/>
                <a:gd name="connsiteX82" fmla="*/ 21350 w 153205"/>
                <a:gd name="connsiteY82" fmla="*/ 62865 h 182880"/>
                <a:gd name="connsiteX83" fmla="*/ 24207 w 153205"/>
                <a:gd name="connsiteY83" fmla="*/ 61913 h 182880"/>
                <a:gd name="connsiteX84" fmla="*/ 24207 w 153205"/>
                <a:gd name="connsiteY84" fmla="*/ 68580 h 182880"/>
                <a:gd name="connsiteX85" fmla="*/ 24207 w 153205"/>
                <a:gd name="connsiteY85" fmla="*/ 72390 h 182880"/>
                <a:gd name="connsiteX86" fmla="*/ 26112 w 153205"/>
                <a:gd name="connsiteY86" fmla="*/ 78105 h 182880"/>
                <a:gd name="connsiteX87" fmla="*/ 23255 w 153205"/>
                <a:gd name="connsiteY87" fmla="*/ 75248 h 182880"/>
                <a:gd name="connsiteX88" fmla="*/ 20397 w 153205"/>
                <a:gd name="connsiteY88" fmla="*/ 74295 h 182880"/>
                <a:gd name="connsiteX89" fmla="*/ 20397 w 153205"/>
                <a:gd name="connsiteY89" fmla="*/ 77153 h 182880"/>
                <a:gd name="connsiteX90" fmla="*/ 20397 w 153205"/>
                <a:gd name="connsiteY90" fmla="*/ 80963 h 182880"/>
                <a:gd name="connsiteX91" fmla="*/ 15634 w 153205"/>
                <a:gd name="connsiteY91" fmla="*/ 87630 h 182880"/>
                <a:gd name="connsiteX92" fmla="*/ 12777 w 153205"/>
                <a:gd name="connsiteY92" fmla="*/ 88583 h 182880"/>
                <a:gd name="connsiteX93" fmla="*/ 12777 w 153205"/>
                <a:gd name="connsiteY93" fmla="*/ 90488 h 182880"/>
                <a:gd name="connsiteX94" fmla="*/ 17540 w 153205"/>
                <a:gd name="connsiteY94" fmla="*/ 91440 h 182880"/>
                <a:gd name="connsiteX95" fmla="*/ 16587 w 153205"/>
                <a:gd name="connsiteY95" fmla="*/ 88583 h 182880"/>
                <a:gd name="connsiteX96" fmla="*/ 16587 w 153205"/>
                <a:gd name="connsiteY96" fmla="*/ 87630 h 182880"/>
                <a:gd name="connsiteX97" fmla="*/ 22302 w 153205"/>
                <a:gd name="connsiteY97" fmla="*/ 87630 h 182880"/>
                <a:gd name="connsiteX98" fmla="*/ 28969 w 153205"/>
                <a:gd name="connsiteY98" fmla="*/ 89535 h 182880"/>
                <a:gd name="connsiteX99" fmla="*/ 31827 w 153205"/>
                <a:gd name="connsiteY99" fmla="*/ 90488 h 182880"/>
                <a:gd name="connsiteX100" fmla="*/ 35637 w 153205"/>
                <a:gd name="connsiteY100" fmla="*/ 91440 h 182880"/>
                <a:gd name="connsiteX101" fmla="*/ 41352 w 153205"/>
                <a:gd name="connsiteY101" fmla="*/ 90488 h 182880"/>
                <a:gd name="connsiteX102" fmla="*/ 40400 w 153205"/>
                <a:gd name="connsiteY102" fmla="*/ 87630 h 182880"/>
                <a:gd name="connsiteX103" fmla="*/ 41352 w 153205"/>
                <a:gd name="connsiteY103" fmla="*/ 85725 h 182880"/>
                <a:gd name="connsiteX104" fmla="*/ 43257 w 153205"/>
                <a:gd name="connsiteY104" fmla="*/ 83820 h 182880"/>
                <a:gd name="connsiteX105" fmla="*/ 44209 w 153205"/>
                <a:gd name="connsiteY105" fmla="*/ 85725 h 182880"/>
                <a:gd name="connsiteX106" fmla="*/ 44209 w 153205"/>
                <a:gd name="connsiteY106" fmla="*/ 85725 h 182880"/>
                <a:gd name="connsiteX107" fmla="*/ 43257 w 153205"/>
                <a:gd name="connsiteY107" fmla="*/ 83820 h 182880"/>
                <a:gd name="connsiteX108" fmla="*/ 45162 w 153205"/>
                <a:gd name="connsiteY108" fmla="*/ 81915 h 182880"/>
                <a:gd name="connsiteX109" fmla="*/ 47067 w 153205"/>
                <a:gd name="connsiteY109" fmla="*/ 80010 h 182880"/>
                <a:gd name="connsiteX110" fmla="*/ 44209 w 153205"/>
                <a:gd name="connsiteY110" fmla="*/ 80010 h 182880"/>
                <a:gd name="connsiteX111" fmla="*/ 39447 w 153205"/>
                <a:gd name="connsiteY111" fmla="*/ 85725 h 182880"/>
                <a:gd name="connsiteX112" fmla="*/ 35637 w 153205"/>
                <a:gd name="connsiteY112" fmla="*/ 86678 h 182880"/>
                <a:gd name="connsiteX113" fmla="*/ 28017 w 153205"/>
                <a:gd name="connsiteY113" fmla="*/ 80963 h 182880"/>
                <a:gd name="connsiteX114" fmla="*/ 28969 w 153205"/>
                <a:gd name="connsiteY114" fmla="*/ 78105 h 182880"/>
                <a:gd name="connsiteX115" fmla="*/ 32780 w 153205"/>
                <a:gd name="connsiteY115" fmla="*/ 76200 h 182880"/>
                <a:gd name="connsiteX116" fmla="*/ 32780 w 153205"/>
                <a:gd name="connsiteY116" fmla="*/ 75248 h 182880"/>
                <a:gd name="connsiteX117" fmla="*/ 36590 w 153205"/>
                <a:gd name="connsiteY117" fmla="*/ 72390 h 182880"/>
                <a:gd name="connsiteX118" fmla="*/ 36590 w 153205"/>
                <a:gd name="connsiteY118" fmla="*/ 75248 h 182880"/>
                <a:gd name="connsiteX119" fmla="*/ 37542 w 153205"/>
                <a:gd name="connsiteY119" fmla="*/ 77153 h 182880"/>
                <a:gd name="connsiteX120" fmla="*/ 39447 w 153205"/>
                <a:gd name="connsiteY120" fmla="*/ 76200 h 182880"/>
                <a:gd name="connsiteX121" fmla="*/ 40400 w 153205"/>
                <a:gd name="connsiteY121" fmla="*/ 74295 h 182880"/>
                <a:gd name="connsiteX122" fmla="*/ 41352 w 153205"/>
                <a:gd name="connsiteY122" fmla="*/ 73343 h 182880"/>
                <a:gd name="connsiteX123" fmla="*/ 41352 w 153205"/>
                <a:gd name="connsiteY123" fmla="*/ 74295 h 182880"/>
                <a:gd name="connsiteX124" fmla="*/ 39447 w 153205"/>
                <a:gd name="connsiteY124" fmla="*/ 80963 h 182880"/>
                <a:gd name="connsiteX125" fmla="*/ 39447 w 153205"/>
                <a:gd name="connsiteY125" fmla="*/ 81915 h 182880"/>
                <a:gd name="connsiteX126" fmla="*/ 43257 w 153205"/>
                <a:gd name="connsiteY126" fmla="*/ 74295 h 182880"/>
                <a:gd name="connsiteX127" fmla="*/ 44209 w 153205"/>
                <a:gd name="connsiteY127" fmla="*/ 72390 h 182880"/>
                <a:gd name="connsiteX128" fmla="*/ 46115 w 153205"/>
                <a:gd name="connsiteY128" fmla="*/ 71438 h 182880"/>
                <a:gd name="connsiteX129" fmla="*/ 48019 w 153205"/>
                <a:gd name="connsiteY129" fmla="*/ 64770 h 182880"/>
                <a:gd name="connsiteX130" fmla="*/ 47067 w 153205"/>
                <a:gd name="connsiteY130" fmla="*/ 60960 h 182880"/>
                <a:gd name="connsiteX131" fmla="*/ 46115 w 153205"/>
                <a:gd name="connsiteY131" fmla="*/ 60008 h 182880"/>
                <a:gd name="connsiteX132" fmla="*/ 9919 w 153205"/>
                <a:gd name="connsiteY132" fmla="*/ 69533 h 182880"/>
                <a:gd name="connsiteX133" fmla="*/ 9919 w 153205"/>
                <a:gd name="connsiteY133" fmla="*/ 69533 h 182880"/>
                <a:gd name="connsiteX134" fmla="*/ 11825 w 153205"/>
                <a:gd name="connsiteY134" fmla="*/ 68580 h 182880"/>
                <a:gd name="connsiteX135" fmla="*/ 10872 w 153205"/>
                <a:gd name="connsiteY135" fmla="*/ 67628 h 182880"/>
                <a:gd name="connsiteX136" fmla="*/ 9919 w 153205"/>
                <a:gd name="connsiteY136" fmla="*/ 69533 h 182880"/>
                <a:gd name="connsiteX137" fmla="*/ 20397 w 153205"/>
                <a:gd name="connsiteY137" fmla="*/ 103823 h 182880"/>
                <a:gd name="connsiteX138" fmla="*/ 19444 w 153205"/>
                <a:gd name="connsiteY138" fmla="*/ 101918 h 182880"/>
                <a:gd name="connsiteX139" fmla="*/ 12777 w 153205"/>
                <a:gd name="connsiteY139" fmla="*/ 100013 h 182880"/>
                <a:gd name="connsiteX140" fmla="*/ 11825 w 153205"/>
                <a:gd name="connsiteY140" fmla="*/ 100965 h 182880"/>
                <a:gd name="connsiteX141" fmla="*/ 11825 w 153205"/>
                <a:gd name="connsiteY141" fmla="*/ 101918 h 182880"/>
                <a:gd name="connsiteX142" fmla="*/ 15634 w 153205"/>
                <a:gd name="connsiteY142" fmla="*/ 104775 h 182880"/>
                <a:gd name="connsiteX143" fmla="*/ 20397 w 153205"/>
                <a:gd name="connsiteY143" fmla="*/ 103823 h 182880"/>
                <a:gd name="connsiteX144" fmla="*/ 13730 w 153205"/>
                <a:gd name="connsiteY144" fmla="*/ 94298 h 182880"/>
                <a:gd name="connsiteX145" fmla="*/ 14682 w 153205"/>
                <a:gd name="connsiteY145" fmla="*/ 94298 h 182880"/>
                <a:gd name="connsiteX146" fmla="*/ 15634 w 153205"/>
                <a:gd name="connsiteY146" fmla="*/ 93345 h 182880"/>
                <a:gd name="connsiteX147" fmla="*/ 13730 w 153205"/>
                <a:gd name="connsiteY147" fmla="*/ 94298 h 182880"/>
                <a:gd name="connsiteX148" fmla="*/ 13730 w 153205"/>
                <a:gd name="connsiteY148" fmla="*/ 94298 h 182880"/>
                <a:gd name="connsiteX149" fmla="*/ 18492 w 153205"/>
                <a:gd name="connsiteY149" fmla="*/ 100013 h 182880"/>
                <a:gd name="connsiteX150" fmla="*/ 18492 w 153205"/>
                <a:gd name="connsiteY150" fmla="*/ 100013 h 182880"/>
                <a:gd name="connsiteX151" fmla="*/ 18492 w 153205"/>
                <a:gd name="connsiteY151" fmla="*/ 98108 h 182880"/>
                <a:gd name="connsiteX152" fmla="*/ 18492 w 153205"/>
                <a:gd name="connsiteY152" fmla="*/ 100013 h 182880"/>
                <a:gd name="connsiteX153" fmla="*/ 18492 w 153205"/>
                <a:gd name="connsiteY153" fmla="*/ 100013 h 182880"/>
                <a:gd name="connsiteX154" fmla="*/ 27065 w 153205"/>
                <a:gd name="connsiteY154" fmla="*/ 94298 h 182880"/>
                <a:gd name="connsiteX155" fmla="*/ 27065 w 153205"/>
                <a:gd name="connsiteY155" fmla="*/ 92393 h 182880"/>
                <a:gd name="connsiteX156" fmla="*/ 25159 w 153205"/>
                <a:gd name="connsiteY156" fmla="*/ 92393 h 182880"/>
                <a:gd name="connsiteX157" fmla="*/ 20397 w 153205"/>
                <a:gd name="connsiteY157" fmla="*/ 91440 h 182880"/>
                <a:gd name="connsiteX158" fmla="*/ 19444 w 153205"/>
                <a:gd name="connsiteY158" fmla="*/ 91440 h 182880"/>
                <a:gd name="connsiteX159" fmla="*/ 19444 w 153205"/>
                <a:gd name="connsiteY159" fmla="*/ 93345 h 182880"/>
                <a:gd name="connsiteX160" fmla="*/ 24207 w 153205"/>
                <a:gd name="connsiteY160" fmla="*/ 101918 h 182880"/>
                <a:gd name="connsiteX161" fmla="*/ 25159 w 153205"/>
                <a:gd name="connsiteY161" fmla="*/ 102870 h 182880"/>
                <a:gd name="connsiteX162" fmla="*/ 28017 w 153205"/>
                <a:gd name="connsiteY162" fmla="*/ 99060 h 182880"/>
                <a:gd name="connsiteX163" fmla="*/ 29922 w 153205"/>
                <a:gd name="connsiteY163" fmla="*/ 97155 h 182880"/>
                <a:gd name="connsiteX164" fmla="*/ 27065 w 153205"/>
                <a:gd name="connsiteY164" fmla="*/ 96203 h 182880"/>
                <a:gd name="connsiteX165" fmla="*/ 27065 w 153205"/>
                <a:gd name="connsiteY165" fmla="*/ 94298 h 182880"/>
                <a:gd name="connsiteX166" fmla="*/ 20397 w 153205"/>
                <a:gd name="connsiteY166" fmla="*/ 107633 h 182880"/>
                <a:gd name="connsiteX167" fmla="*/ 23255 w 153205"/>
                <a:gd name="connsiteY167" fmla="*/ 109538 h 182880"/>
                <a:gd name="connsiteX168" fmla="*/ 22302 w 153205"/>
                <a:gd name="connsiteY168" fmla="*/ 106680 h 182880"/>
                <a:gd name="connsiteX169" fmla="*/ 20397 w 153205"/>
                <a:gd name="connsiteY169" fmla="*/ 105728 h 182880"/>
                <a:gd name="connsiteX170" fmla="*/ 20397 w 153205"/>
                <a:gd name="connsiteY170" fmla="*/ 107633 h 182880"/>
                <a:gd name="connsiteX171" fmla="*/ 23255 w 153205"/>
                <a:gd name="connsiteY171" fmla="*/ 117158 h 182880"/>
                <a:gd name="connsiteX172" fmla="*/ 23255 w 153205"/>
                <a:gd name="connsiteY172" fmla="*/ 117158 h 182880"/>
                <a:gd name="connsiteX173" fmla="*/ 21350 w 153205"/>
                <a:gd name="connsiteY173" fmla="*/ 114300 h 182880"/>
                <a:gd name="connsiteX174" fmla="*/ 20397 w 153205"/>
                <a:gd name="connsiteY174" fmla="*/ 115253 h 182880"/>
                <a:gd name="connsiteX175" fmla="*/ 23255 w 153205"/>
                <a:gd name="connsiteY175" fmla="*/ 117158 h 182880"/>
                <a:gd name="connsiteX176" fmla="*/ 20397 w 153205"/>
                <a:gd name="connsiteY176" fmla="*/ 41910 h 182880"/>
                <a:gd name="connsiteX177" fmla="*/ 20397 w 153205"/>
                <a:gd name="connsiteY177" fmla="*/ 41910 h 182880"/>
                <a:gd name="connsiteX178" fmla="*/ 20397 w 153205"/>
                <a:gd name="connsiteY178" fmla="*/ 41910 h 182880"/>
                <a:gd name="connsiteX179" fmla="*/ 20397 w 153205"/>
                <a:gd name="connsiteY179" fmla="*/ 41910 h 182880"/>
                <a:gd name="connsiteX180" fmla="*/ 20397 w 153205"/>
                <a:gd name="connsiteY180" fmla="*/ 41910 h 182880"/>
                <a:gd name="connsiteX181" fmla="*/ 21350 w 153205"/>
                <a:gd name="connsiteY181" fmla="*/ 132398 h 182880"/>
                <a:gd name="connsiteX182" fmla="*/ 22302 w 153205"/>
                <a:gd name="connsiteY182" fmla="*/ 132398 h 182880"/>
                <a:gd name="connsiteX183" fmla="*/ 22302 w 153205"/>
                <a:gd name="connsiteY183" fmla="*/ 131445 h 182880"/>
                <a:gd name="connsiteX184" fmla="*/ 21350 w 153205"/>
                <a:gd name="connsiteY184" fmla="*/ 130493 h 182880"/>
                <a:gd name="connsiteX185" fmla="*/ 20397 w 153205"/>
                <a:gd name="connsiteY185" fmla="*/ 130493 h 182880"/>
                <a:gd name="connsiteX186" fmla="*/ 21350 w 153205"/>
                <a:gd name="connsiteY186" fmla="*/ 132398 h 182880"/>
                <a:gd name="connsiteX187" fmla="*/ 20397 w 153205"/>
                <a:gd name="connsiteY187" fmla="*/ 55245 h 182880"/>
                <a:gd name="connsiteX188" fmla="*/ 20397 w 153205"/>
                <a:gd name="connsiteY188" fmla="*/ 55245 h 182880"/>
                <a:gd name="connsiteX189" fmla="*/ 20397 w 153205"/>
                <a:gd name="connsiteY189" fmla="*/ 55245 h 182880"/>
                <a:gd name="connsiteX190" fmla="*/ 20397 w 153205"/>
                <a:gd name="connsiteY190" fmla="*/ 55245 h 182880"/>
                <a:gd name="connsiteX191" fmla="*/ 21350 w 153205"/>
                <a:gd name="connsiteY191" fmla="*/ 121920 h 182880"/>
                <a:gd name="connsiteX192" fmla="*/ 21350 w 153205"/>
                <a:gd name="connsiteY192" fmla="*/ 121920 h 182880"/>
                <a:gd name="connsiteX193" fmla="*/ 21350 w 153205"/>
                <a:gd name="connsiteY193" fmla="*/ 121920 h 182880"/>
                <a:gd name="connsiteX194" fmla="*/ 21350 w 153205"/>
                <a:gd name="connsiteY194" fmla="*/ 121920 h 182880"/>
                <a:gd name="connsiteX195" fmla="*/ 21350 w 153205"/>
                <a:gd name="connsiteY195" fmla="*/ 121920 h 182880"/>
                <a:gd name="connsiteX196" fmla="*/ 22302 w 153205"/>
                <a:gd name="connsiteY196" fmla="*/ 112395 h 182880"/>
                <a:gd name="connsiteX197" fmla="*/ 23255 w 153205"/>
                <a:gd name="connsiteY197" fmla="*/ 112395 h 182880"/>
                <a:gd name="connsiteX198" fmla="*/ 22302 w 153205"/>
                <a:gd name="connsiteY198" fmla="*/ 110490 h 182880"/>
                <a:gd name="connsiteX199" fmla="*/ 22302 w 153205"/>
                <a:gd name="connsiteY199" fmla="*/ 112395 h 182880"/>
                <a:gd name="connsiteX200" fmla="*/ 25159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59 w 153205"/>
                <a:gd name="connsiteY204" fmla="*/ 133350 h 182880"/>
                <a:gd name="connsiteX205" fmla="*/ 25159 w 153205"/>
                <a:gd name="connsiteY205" fmla="*/ 102870 h 182880"/>
                <a:gd name="connsiteX206" fmla="*/ 23255 w 153205"/>
                <a:gd name="connsiteY206" fmla="*/ 104775 h 182880"/>
                <a:gd name="connsiteX207" fmla="*/ 24207 w 153205"/>
                <a:gd name="connsiteY207" fmla="*/ 104775 h 182880"/>
                <a:gd name="connsiteX208" fmla="*/ 25159 w 153205"/>
                <a:gd name="connsiteY208" fmla="*/ 102870 h 182880"/>
                <a:gd name="connsiteX209" fmla="*/ 26112 w 153205"/>
                <a:gd name="connsiteY209" fmla="*/ 60960 h 182880"/>
                <a:gd name="connsiteX210" fmla="*/ 27065 w 153205"/>
                <a:gd name="connsiteY210" fmla="*/ 60960 h 182880"/>
                <a:gd name="connsiteX211" fmla="*/ 26112 w 153205"/>
                <a:gd name="connsiteY211" fmla="*/ 60960 h 182880"/>
                <a:gd name="connsiteX212" fmla="*/ 26112 w 153205"/>
                <a:gd name="connsiteY212" fmla="*/ 60960 h 182880"/>
                <a:gd name="connsiteX213" fmla="*/ 26112 w 153205"/>
                <a:gd name="connsiteY213" fmla="*/ 60960 h 182880"/>
                <a:gd name="connsiteX214" fmla="*/ 27065 w 153205"/>
                <a:gd name="connsiteY214" fmla="*/ 66675 h 182880"/>
                <a:gd name="connsiteX215" fmla="*/ 27065 w 153205"/>
                <a:gd name="connsiteY215" fmla="*/ 66675 h 182880"/>
                <a:gd name="connsiteX216" fmla="*/ 26112 w 153205"/>
                <a:gd name="connsiteY216" fmla="*/ 67628 h 182880"/>
                <a:gd name="connsiteX217" fmla="*/ 26112 w 153205"/>
                <a:gd name="connsiteY217" fmla="*/ 66675 h 182880"/>
                <a:gd name="connsiteX218" fmla="*/ 27065 w 153205"/>
                <a:gd name="connsiteY218" fmla="*/ 66675 h 182880"/>
                <a:gd name="connsiteX219" fmla="*/ 28017 w 153205"/>
                <a:gd name="connsiteY219" fmla="*/ 101918 h 182880"/>
                <a:gd name="connsiteX220" fmla="*/ 26112 w 153205"/>
                <a:gd name="connsiteY220" fmla="*/ 101918 h 182880"/>
                <a:gd name="connsiteX221" fmla="*/ 25159 w 153205"/>
                <a:gd name="connsiteY221" fmla="*/ 101918 h 182880"/>
                <a:gd name="connsiteX222" fmla="*/ 25159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40018 h 182880"/>
                <a:gd name="connsiteX226" fmla="*/ 27065 w 153205"/>
                <a:gd name="connsiteY226" fmla="*/ 140018 h 182880"/>
                <a:gd name="connsiteX227" fmla="*/ 27065 w 153205"/>
                <a:gd name="connsiteY227" fmla="*/ 140018 h 182880"/>
                <a:gd name="connsiteX228" fmla="*/ 27065 w 153205"/>
                <a:gd name="connsiteY228" fmla="*/ 140018 h 182880"/>
                <a:gd name="connsiteX229" fmla="*/ 27065 w 153205"/>
                <a:gd name="connsiteY229" fmla="*/ 140018 h 182880"/>
                <a:gd name="connsiteX230" fmla="*/ 26112 w 153205"/>
                <a:gd name="connsiteY230" fmla="*/ 28575 h 182880"/>
                <a:gd name="connsiteX231" fmla="*/ 26112 w 153205"/>
                <a:gd name="connsiteY231" fmla="*/ 28575 h 182880"/>
                <a:gd name="connsiteX232" fmla="*/ 28017 w 153205"/>
                <a:gd name="connsiteY232" fmla="*/ 28575 h 182880"/>
                <a:gd name="connsiteX233" fmla="*/ 28017 w 153205"/>
                <a:gd name="connsiteY233" fmla="*/ 27623 h 182880"/>
                <a:gd name="connsiteX234" fmla="*/ 26112 w 153205"/>
                <a:gd name="connsiteY234" fmla="*/ 28575 h 182880"/>
                <a:gd name="connsiteX235" fmla="*/ 27065 w 153205"/>
                <a:gd name="connsiteY235" fmla="*/ 38100 h 182880"/>
                <a:gd name="connsiteX236" fmla="*/ 27065 w 153205"/>
                <a:gd name="connsiteY236" fmla="*/ 38100 h 182880"/>
                <a:gd name="connsiteX237" fmla="*/ 27065 w 153205"/>
                <a:gd name="connsiteY237" fmla="*/ 38100 h 182880"/>
                <a:gd name="connsiteX238" fmla="*/ 27065 w 153205"/>
                <a:gd name="connsiteY238" fmla="*/ 38100 h 182880"/>
                <a:gd name="connsiteX239" fmla="*/ 27065 w 153205"/>
                <a:gd name="connsiteY239" fmla="*/ 38100 h 182880"/>
                <a:gd name="connsiteX240" fmla="*/ 28017 w 153205"/>
                <a:gd name="connsiteY240" fmla="*/ 121920 h 182880"/>
                <a:gd name="connsiteX241" fmla="*/ 28017 w 153205"/>
                <a:gd name="connsiteY241" fmla="*/ 121920 h 182880"/>
                <a:gd name="connsiteX242" fmla="*/ 28017 w 153205"/>
                <a:gd name="connsiteY242" fmla="*/ 121920 h 182880"/>
                <a:gd name="connsiteX243" fmla="*/ 28017 w 153205"/>
                <a:gd name="connsiteY243" fmla="*/ 121920 h 182880"/>
                <a:gd name="connsiteX244" fmla="*/ 28017 w 153205"/>
                <a:gd name="connsiteY244" fmla="*/ 121920 h 182880"/>
                <a:gd name="connsiteX245" fmla="*/ 28017 w 153205"/>
                <a:gd name="connsiteY245" fmla="*/ 113348 h 182880"/>
                <a:gd name="connsiteX246" fmla="*/ 28017 w 153205"/>
                <a:gd name="connsiteY246" fmla="*/ 113348 h 182880"/>
                <a:gd name="connsiteX247" fmla="*/ 28017 w 153205"/>
                <a:gd name="connsiteY247" fmla="*/ 116205 h 182880"/>
                <a:gd name="connsiteX248" fmla="*/ 28969 w 153205"/>
                <a:gd name="connsiteY248" fmla="*/ 115253 h 182880"/>
                <a:gd name="connsiteX249" fmla="*/ 28017 w 153205"/>
                <a:gd name="connsiteY249" fmla="*/ 113348 h 182880"/>
                <a:gd name="connsiteX250" fmla="*/ 28969 w 153205"/>
                <a:gd name="connsiteY250" fmla="*/ 124778 h 182880"/>
                <a:gd name="connsiteX251" fmla="*/ 28969 w 153205"/>
                <a:gd name="connsiteY251" fmla="*/ 124778 h 182880"/>
                <a:gd name="connsiteX252" fmla="*/ 28017 w 153205"/>
                <a:gd name="connsiteY252" fmla="*/ 124778 h 182880"/>
                <a:gd name="connsiteX253" fmla="*/ 28969 w 153205"/>
                <a:gd name="connsiteY253" fmla="*/ 124778 h 182880"/>
                <a:gd name="connsiteX254" fmla="*/ 28969 w 153205"/>
                <a:gd name="connsiteY254" fmla="*/ 124778 h 182880"/>
                <a:gd name="connsiteX255" fmla="*/ 31827 w 153205"/>
                <a:gd name="connsiteY255" fmla="*/ 56198 h 182880"/>
                <a:gd name="connsiteX256" fmla="*/ 28017 w 153205"/>
                <a:gd name="connsiteY256" fmla="*/ 54293 h 182880"/>
                <a:gd name="connsiteX257" fmla="*/ 28969 w 153205"/>
                <a:gd name="connsiteY257" fmla="*/ 53340 h 182880"/>
                <a:gd name="connsiteX258" fmla="*/ 31827 w 153205"/>
                <a:gd name="connsiteY258" fmla="*/ 56198 h 182880"/>
                <a:gd name="connsiteX259" fmla="*/ 31827 w 153205"/>
                <a:gd name="connsiteY259" fmla="*/ 56198 h 182880"/>
                <a:gd name="connsiteX260" fmla="*/ 31827 w 153205"/>
                <a:gd name="connsiteY260" fmla="*/ 107633 h 182880"/>
                <a:gd name="connsiteX261" fmla="*/ 32780 w 153205"/>
                <a:gd name="connsiteY261" fmla="*/ 106680 h 182880"/>
                <a:gd name="connsiteX262" fmla="*/ 30875 w 153205"/>
                <a:gd name="connsiteY262" fmla="*/ 104775 h 182880"/>
                <a:gd name="connsiteX263" fmla="*/ 27065 w 153205"/>
                <a:gd name="connsiteY263" fmla="*/ 105728 h 182880"/>
                <a:gd name="connsiteX264" fmla="*/ 27065 w 153205"/>
                <a:gd name="connsiteY264" fmla="*/ 106680 h 182880"/>
                <a:gd name="connsiteX265" fmla="*/ 28969 w 153205"/>
                <a:gd name="connsiteY265" fmla="*/ 105728 h 182880"/>
                <a:gd name="connsiteX266" fmla="*/ 31827 w 153205"/>
                <a:gd name="connsiteY266" fmla="*/ 107633 h 182880"/>
                <a:gd name="connsiteX267" fmla="*/ 30875 w 153205"/>
                <a:gd name="connsiteY267" fmla="*/ 79058 h 182880"/>
                <a:gd name="connsiteX268" fmla="*/ 28969 w 153205"/>
                <a:gd name="connsiteY268" fmla="*/ 80010 h 182880"/>
                <a:gd name="connsiteX269" fmla="*/ 29922 w 153205"/>
                <a:gd name="connsiteY269" fmla="*/ 80963 h 182880"/>
                <a:gd name="connsiteX270" fmla="*/ 30875 w 153205"/>
                <a:gd name="connsiteY270" fmla="*/ 79058 h 182880"/>
                <a:gd name="connsiteX271" fmla="*/ 30875 w 153205"/>
                <a:gd name="connsiteY271" fmla="*/ 79058 h 182880"/>
                <a:gd name="connsiteX272" fmla="*/ 30875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5 w 153205"/>
                <a:gd name="connsiteY281" fmla="*/ 141923 h 182880"/>
                <a:gd name="connsiteX282" fmla="*/ 28969 w 153205"/>
                <a:gd name="connsiteY282" fmla="*/ 50483 h 182880"/>
                <a:gd name="connsiteX283" fmla="*/ 32780 w 153205"/>
                <a:gd name="connsiteY283" fmla="*/ 48578 h 182880"/>
                <a:gd name="connsiteX284" fmla="*/ 28969 w 153205"/>
                <a:gd name="connsiteY284" fmla="*/ 50483 h 182880"/>
                <a:gd name="connsiteX285" fmla="*/ 31827 w 153205"/>
                <a:gd name="connsiteY285" fmla="*/ 127635 h 182880"/>
                <a:gd name="connsiteX286" fmla="*/ 31827 w 153205"/>
                <a:gd name="connsiteY286" fmla="*/ 127635 h 182880"/>
                <a:gd name="connsiteX287" fmla="*/ 29922 w 153205"/>
                <a:gd name="connsiteY287" fmla="*/ 129540 h 182880"/>
                <a:gd name="connsiteX288" fmla="*/ 30875 w 153205"/>
                <a:gd name="connsiteY288" fmla="*/ 129540 h 182880"/>
                <a:gd name="connsiteX289" fmla="*/ 31827 w 153205"/>
                <a:gd name="connsiteY289" fmla="*/ 127635 h 182880"/>
                <a:gd name="connsiteX290" fmla="*/ 39447 w 153205"/>
                <a:gd name="connsiteY290" fmla="*/ 64770 h 182880"/>
                <a:gd name="connsiteX291" fmla="*/ 38494 w 153205"/>
                <a:gd name="connsiteY291" fmla="*/ 63818 h 182880"/>
                <a:gd name="connsiteX292" fmla="*/ 32780 w 153205"/>
                <a:gd name="connsiteY292" fmla="*/ 63818 h 182880"/>
                <a:gd name="connsiteX293" fmla="*/ 32780 w 153205"/>
                <a:gd name="connsiteY293" fmla="*/ 65723 h 182880"/>
                <a:gd name="connsiteX294" fmla="*/ 33732 w 153205"/>
                <a:gd name="connsiteY294" fmla="*/ 67628 h 182880"/>
                <a:gd name="connsiteX295" fmla="*/ 30875 w 153205"/>
                <a:gd name="connsiteY295" fmla="*/ 67628 h 182880"/>
                <a:gd name="connsiteX296" fmla="*/ 29922 w 153205"/>
                <a:gd name="connsiteY296" fmla="*/ 65723 h 182880"/>
                <a:gd name="connsiteX297" fmla="*/ 29922 w 153205"/>
                <a:gd name="connsiteY297" fmla="*/ 60008 h 182880"/>
                <a:gd name="connsiteX298" fmla="*/ 31827 w 153205"/>
                <a:gd name="connsiteY298" fmla="*/ 59055 h 182880"/>
                <a:gd name="connsiteX299" fmla="*/ 36590 w 153205"/>
                <a:gd name="connsiteY299" fmla="*/ 59055 h 182880"/>
                <a:gd name="connsiteX300" fmla="*/ 38494 w 153205"/>
                <a:gd name="connsiteY300" fmla="*/ 60008 h 182880"/>
                <a:gd name="connsiteX301" fmla="*/ 41352 w 153205"/>
                <a:gd name="connsiteY301" fmla="*/ 63818 h 182880"/>
                <a:gd name="connsiteX302" fmla="*/ 39447 w 153205"/>
                <a:gd name="connsiteY302" fmla="*/ 64770 h 182880"/>
                <a:gd name="connsiteX303" fmla="*/ 29922 w 153205"/>
                <a:gd name="connsiteY303" fmla="*/ 35243 h 182880"/>
                <a:gd name="connsiteX304" fmla="*/ 29922 w 153205"/>
                <a:gd name="connsiteY304" fmla="*/ 35243 h 182880"/>
                <a:gd name="connsiteX305" fmla="*/ 29922 w 153205"/>
                <a:gd name="connsiteY305" fmla="*/ 35243 h 182880"/>
                <a:gd name="connsiteX306" fmla="*/ 29922 w 153205"/>
                <a:gd name="connsiteY306" fmla="*/ 35243 h 182880"/>
                <a:gd name="connsiteX307" fmla="*/ 29922 w 153205"/>
                <a:gd name="connsiteY307" fmla="*/ 35243 h 182880"/>
                <a:gd name="connsiteX308" fmla="*/ 39447 w 153205"/>
                <a:gd name="connsiteY308" fmla="*/ 97155 h 182880"/>
                <a:gd name="connsiteX309" fmla="*/ 36590 w 153205"/>
                <a:gd name="connsiteY309" fmla="*/ 98108 h 182880"/>
                <a:gd name="connsiteX310" fmla="*/ 36590 w 153205"/>
                <a:gd name="connsiteY310" fmla="*/ 100013 h 182880"/>
                <a:gd name="connsiteX311" fmla="*/ 34684 w 153205"/>
                <a:gd name="connsiteY311" fmla="*/ 101918 h 182880"/>
                <a:gd name="connsiteX312" fmla="*/ 33732 w 153205"/>
                <a:gd name="connsiteY312" fmla="*/ 100013 h 182880"/>
                <a:gd name="connsiteX313" fmla="*/ 33732 w 153205"/>
                <a:gd name="connsiteY313" fmla="*/ 96203 h 182880"/>
                <a:gd name="connsiteX314" fmla="*/ 32780 w 153205"/>
                <a:gd name="connsiteY314" fmla="*/ 94298 h 182880"/>
                <a:gd name="connsiteX315" fmla="*/ 31827 w 153205"/>
                <a:gd name="connsiteY315" fmla="*/ 96203 h 182880"/>
                <a:gd name="connsiteX316" fmla="*/ 31827 w 153205"/>
                <a:gd name="connsiteY316" fmla="*/ 99060 h 182880"/>
                <a:gd name="connsiteX317" fmla="*/ 32780 w 153205"/>
                <a:gd name="connsiteY317" fmla="*/ 102870 h 182880"/>
                <a:gd name="connsiteX318" fmla="*/ 37542 w 153205"/>
                <a:gd name="connsiteY318" fmla="*/ 101918 h 182880"/>
                <a:gd name="connsiteX319" fmla="*/ 38494 w 153205"/>
                <a:gd name="connsiteY319" fmla="*/ 100013 h 182880"/>
                <a:gd name="connsiteX320" fmla="*/ 39447 w 153205"/>
                <a:gd name="connsiteY320" fmla="*/ 97155 h 182880"/>
                <a:gd name="connsiteX321" fmla="*/ 33732 w 153205"/>
                <a:gd name="connsiteY321" fmla="*/ 29528 h 182880"/>
                <a:gd name="connsiteX322" fmla="*/ 34684 w 153205"/>
                <a:gd name="connsiteY322" fmla="*/ 33338 h 182880"/>
                <a:gd name="connsiteX323" fmla="*/ 33732 w 153205"/>
                <a:gd name="connsiteY323" fmla="*/ 29528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8494 w 153205"/>
                <a:gd name="connsiteY334" fmla="*/ 155258 h 182880"/>
                <a:gd name="connsiteX335" fmla="*/ 38494 w 153205"/>
                <a:gd name="connsiteY335" fmla="*/ 155258 h 182880"/>
                <a:gd name="connsiteX336" fmla="*/ 37542 w 153205"/>
                <a:gd name="connsiteY336" fmla="*/ 154305 h 182880"/>
                <a:gd name="connsiteX337" fmla="*/ 38494 w 153205"/>
                <a:gd name="connsiteY337" fmla="*/ 155258 h 182880"/>
                <a:gd name="connsiteX338" fmla="*/ 38494 w 153205"/>
                <a:gd name="connsiteY338" fmla="*/ 155258 h 182880"/>
                <a:gd name="connsiteX339" fmla="*/ 37542 w 153205"/>
                <a:gd name="connsiteY339" fmla="*/ 37148 h 182880"/>
                <a:gd name="connsiteX340" fmla="*/ 38494 w 153205"/>
                <a:gd name="connsiteY340" fmla="*/ 36195 h 182880"/>
                <a:gd name="connsiteX341" fmla="*/ 39447 w 153205"/>
                <a:gd name="connsiteY341" fmla="*/ 38100 h 182880"/>
                <a:gd name="connsiteX342" fmla="*/ 37542 w 153205"/>
                <a:gd name="connsiteY342" fmla="*/ 39053 h 182880"/>
                <a:gd name="connsiteX343" fmla="*/ 37542 w 153205"/>
                <a:gd name="connsiteY343" fmla="*/ 37148 h 182880"/>
                <a:gd name="connsiteX344" fmla="*/ 40400 w 153205"/>
                <a:gd name="connsiteY344" fmla="*/ 88583 h 182880"/>
                <a:gd name="connsiteX345" fmla="*/ 39447 w 153205"/>
                <a:gd name="connsiteY345" fmla="*/ 88583 h 182880"/>
                <a:gd name="connsiteX346" fmla="*/ 38494 w 153205"/>
                <a:gd name="connsiteY346" fmla="*/ 89535 h 182880"/>
                <a:gd name="connsiteX347" fmla="*/ 40400 w 153205"/>
                <a:gd name="connsiteY347" fmla="*/ 88583 h 182880"/>
                <a:gd name="connsiteX348" fmla="*/ 40400 w 153205"/>
                <a:gd name="connsiteY348" fmla="*/ 88583 h 182880"/>
                <a:gd name="connsiteX349" fmla="*/ 44209 w 153205"/>
                <a:gd name="connsiteY349" fmla="*/ 143828 h 182880"/>
                <a:gd name="connsiteX350" fmla="*/ 44209 w 153205"/>
                <a:gd name="connsiteY350" fmla="*/ 143828 h 182880"/>
                <a:gd name="connsiteX351" fmla="*/ 44209 w 153205"/>
                <a:gd name="connsiteY351" fmla="*/ 143828 h 182880"/>
                <a:gd name="connsiteX352" fmla="*/ 44209 w 153205"/>
                <a:gd name="connsiteY352" fmla="*/ 143828 h 182880"/>
                <a:gd name="connsiteX353" fmla="*/ 44209 w 153205"/>
                <a:gd name="connsiteY353" fmla="*/ 143828 h 182880"/>
                <a:gd name="connsiteX354" fmla="*/ 45162 w 153205"/>
                <a:gd name="connsiteY354" fmla="*/ 23813 h 182880"/>
                <a:gd name="connsiteX355" fmla="*/ 45162 w 153205"/>
                <a:gd name="connsiteY355" fmla="*/ 23813 h 182880"/>
                <a:gd name="connsiteX356" fmla="*/ 47067 w 153205"/>
                <a:gd name="connsiteY356" fmla="*/ 23813 h 182880"/>
                <a:gd name="connsiteX357" fmla="*/ 45162 w 153205"/>
                <a:gd name="connsiteY357" fmla="*/ 23813 h 182880"/>
                <a:gd name="connsiteX358" fmla="*/ 45162 w 153205"/>
                <a:gd name="connsiteY358" fmla="*/ 23813 h 182880"/>
                <a:gd name="connsiteX359" fmla="*/ 49925 w 153205"/>
                <a:gd name="connsiteY359" fmla="*/ 60960 h 182880"/>
                <a:gd name="connsiteX360" fmla="*/ 48972 w 153205"/>
                <a:gd name="connsiteY360" fmla="*/ 60008 h 182880"/>
                <a:gd name="connsiteX361" fmla="*/ 48019 w 153205"/>
                <a:gd name="connsiteY361" fmla="*/ 60008 h 182880"/>
                <a:gd name="connsiteX362" fmla="*/ 48972 w 153205"/>
                <a:gd name="connsiteY362" fmla="*/ 60008 h 182880"/>
                <a:gd name="connsiteX363" fmla="*/ 49925 w 153205"/>
                <a:gd name="connsiteY363" fmla="*/ 60960 h 182880"/>
                <a:gd name="connsiteX364" fmla="*/ 49925 w 153205"/>
                <a:gd name="connsiteY364" fmla="*/ 39053 h 182880"/>
                <a:gd name="connsiteX365" fmla="*/ 48972 w 153205"/>
                <a:gd name="connsiteY365" fmla="*/ 36195 h 182880"/>
                <a:gd name="connsiteX366" fmla="*/ 48019 w 153205"/>
                <a:gd name="connsiteY366" fmla="*/ 38100 h 182880"/>
                <a:gd name="connsiteX367" fmla="*/ 49925 w 153205"/>
                <a:gd name="connsiteY367" fmla="*/ 39053 h 182880"/>
                <a:gd name="connsiteX368" fmla="*/ 49925 w 153205"/>
                <a:gd name="connsiteY368" fmla="*/ 39053 h 182880"/>
                <a:gd name="connsiteX369" fmla="*/ 48972 w 153205"/>
                <a:gd name="connsiteY369" fmla="*/ 26670 h 182880"/>
                <a:gd name="connsiteX370" fmla="*/ 48972 w 153205"/>
                <a:gd name="connsiteY370" fmla="*/ 26670 h 182880"/>
                <a:gd name="connsiteX371" fmla="*/ 48972 w 153205"/>
                <a:gd name="connsiteY371" fmla="*/ 26670 h 182880"/>
                <a:gd name="connsiteX372" fmla="*/ 48972 w 153205"/>
                <a:gd name="connsiteY372" fmla="*/ 26670 h 182880"/>
                <a:gd name="connsiteX373" fmla="*/ 48972 w 153205"/>
                <a:gd name="connsiteY373" fmla="*/ 26670 h 182880"/>
                <a:gd name="connsiteX374" fmla="*/ 102312 w 153205"/>
                <a:gd name="connsiteY374" fmla="*/ 92393 h 182880"/>
                <a:gd name="connsiteX375" fmla="*/ 103265 w 153205"/>
                <a:gd name="connsiteY375" fmla="*/ 83820 h 182880"/>
                <a:gd name="connsiteX376" fmla="*/ 101359 w 153205"/>
                <a:gd name="connsiteY376" fmla="*/ 67628 h 182880"/>
                <a:gd name="connsiteX377" fmla="*/ 96597 w 153205"/>
                <a:gd name="connsiteY377" fmla="*/ 33338 h 182880"/>
                <a:gd name="connsiteX378" fmla="*/ 88977 w 153205"/>
                <a:gd name="connsiteY378" fmla="*/ 16193 h 182880"/>
                <a:gd name="connsiteX379" fmla="*/ 68975 w 153205"/>
                <a:gd name="connsiteY379" fmla="*/ 15240 h 182880"/>
                <a:gd name="connsiteX380" fmla="*/ 59450 w 153205"/>
                <a:gd name="connsiteY380" fmla="*/ 30480 h 182880"/>
                <a:gd name="connsiteX381" fmla="*/ 50877 w 153205"/>
                <a:gd name="connsiteY381" fmla="*/ 81915 h 182880"/>
                <a:gd name="connsiteX382" fmla="*/ 54687 w 153205"/>
                <a:gd name="connsiteY382" fmla="*/ 139065 h 182880"/>
                <a:gd name="connsiteX383" fmla="*/ 67069 w 153205"/>
                <a:gd name="connsiteY383" fmla="*/ 165735 h 182880"/>
                <a:gd name="connsiteX384" fmla="*/ 88025 w 153205"/>
                <a:gd name="connsiteY384" fmla="*/ 165735 h 182880"/>
                <a:gd name="connsiteX385" fmla="*/ 93740 w 153205"/>
                <a:gd name="connsiteY385" fmla="*/ 155258 h 182880"/>
                <a:gd name="connsiteX386" fmla="*/ 101359 w 153205"/>
                <a:gd name="connsiteY386" fmla="*/ 110490 h 182880"/>
                <a:gd name="connsiteX387" fmla="*/ 101359 w 153205"/>
                <a:gd name="connsiteY387" fmla="*/ 94298 h 182880"/>
                <a:gd name="connsiteX388" fmla="*/ 102312 w 153205"/>
                <a:gd name="connsiteY388" fmla="*/ 92393 h 182880"/>
                <a:gd name="connsiteX389" fmla="*/ 111837 w 153205"/>
                <a:gd name="connsiteY389" fmla="*/ 142875 h 182880"/>
                <a:gd name="connsiteX390" fmla="*/ 109932 w 153205"/>
                <a:gd name="connsiteY390" fmla="*/ 143828 h 182880"/>
                <a:gd name="connsiteX391" fmla="*/ 109932 w 153205"/>
                <a:gd name="connsiteY391" fmla="*/ 144780 h 182880"/>
                <a:gd name="connsiteX392" fmla="*/ 107075 w 153205"/>
                <a:gd name="connsiteY392" fmla="*/ 147638 h 182880"/>
                <a:gd name="connsiteX393" fmla="*/ 108027 w 153205"/>
                <a:gd name="connsiteY393" fmla="*/ 148590 h 182880"/>
                <a:gd name="connsiteX394" fmla="*/ 109932 w 153205"/>
                <a:gd name="connsiteY394" fmla="*/ 144780 h 182880"/>
                <a:gd name="connsiteX395" fmla="*/ 109932 w 153205"/>
                <a:gd name="connsiteY395" fmla="*/ 144780 h 182880"/>
                <a:gd name="connsiteX396" fmla="*/ 110884 w 153205"/>
                <a:gd name="connsiteY396" fmla="*/ 144780 h 182880"/>
                <a:gd name="connsiteX397" fmla="*/ 111837 w 153205"/>
                <a:gd name="connsiteY397" fmla="*/ 142875 h 182880"/>
                <a:gd name="connsiteX398" fmla="*/ 111837 w 153205"/>
                <a:gd name="connsiteY398" fmla="*/ 142875 h 182880"/>
                <a:gd name="connsiteX399" fmla="*/ 109932 w 153205"/>
                <a:gd name="connsiteY399" fmla="*/ 152400 h 182880"/>
                <a:gd name="connsiteX400" fmla="*/ 109932 w 153205"/>
                <a:gd name="connsiteY400" fmla="*/ 152400 h 182880"/>
                <a:gd name="connsiteX401" fmla="*/ 109932 w 153205"/>
                <a:gd name="connsiteY401" fmla="*/ 152400 h 182880"/>
                <a:gd name="connsiteX402" fmla="*/ 109932 w 153205"/>
                <a:gd name="connsiteY402" fmla="*/ 152400 h 182880"/>
                <a:gd name="connsiteX403" fmla="*/ 109932 w 153205"/>
                <a:gd name="connsiteY403" fmla="*/ 152400 h 182880"/>
                <a:gd name="connsiteX404" fmla="*/ 108980 w 153205"/>
                <a:gd name="connsiteY404" fmla="*/ 55245 h 182880"/>
                <a:gd name="connsiteX405" fmla="*/ 109932 w 153205"/>
                <a:gd name="connsiteY405" fmla="*/ 55245 h 182880"/>
                <a:gd name="connsiteX406" fmla="*/ 111837 w 153205"/>
                <a:gd name="connsiteY406" fmla="*/ 54293 h 182880"/>
                <a:gd name="connsiteX407" fmla="*/ 110884 w 153205"/>
                <a:gd name="connsiteY407" fmla="*/ 53340 h 182880"/>
                <a:gd name="connsiteX408" fmla="*/ 108980 w 153205"/>
                <a:gd name="connsiteY408" fmla="*/ 55245 h 182880"/>
                <a:gd name="connsiteX409" fmla="*/ 109932 w 153205"/>
                <a:gd name="connsiteY409" fmla="*/ 40005 h 182880"/>
                <a:gd name="connsiteX410" fmla="*/ 110884 w 153205"/>
                <a:gd name="connsiteY410" fmla="*/ 41910 h 182880"/>
                <a:gd name="connsiteX411" fmla="*/ 111837 w 153205"/>
                <a:gd name="connsiteY411" fmla="*/ 40958 h 182880"/>
                <a:gd name="connsiteX412" fmla="*/ 109932 w 153205"/>
                <a:gd name="connsiteY412" fmla="*/ 40005 h 182880"/>
                <a:gd name="connsiteX413" fmla="*/ 109932 w 153205"/>
                <a:gd name="connsiteY413" fmla="*/ 40005 h 182880"/>
                <a:gd name="connsiteX414" fmla="*/ 112790 w 153205"/>
                <a:gd name="connsiteY414" fmla="*/ 131445 h 182880"/>
                <a:gd name="connsiteX415" fmla="*/ 110884 w 153205"/>
                <a:gd name="connsiteY415" fmla="*/ 130493 h 182880"/>
                <a:gd name="connsiteX416" fmla="*/ 109932 w 153205"/>
                <a:gd name="connsiteY416" fmla="*/ 131445 h 182880"/>
                <a:gd name="connsiteX417" fmla="*/ 111837 w 153205"/>
                <a:gd name="connsiteY417" fmla="*/ 132398 h 182880"/>
                <a:gd name="connsiteX418" fmla="*/ 112790 w 153205"/>
                <a:gd name="connsiteY418" fmla="*/ 131445 h 182880"/>
                <a:gd name="connsiteX419" fmla="*/ 122315 w 153205"/>
                <a:gd name="connsiteY419" fmla="*/ 53340 h 182880"/>
                <a:gd name="connsiteX420" fmla="*/ 120409 w 153205"/>
                <a:gd name="connsiteY420" fmla="*/ 57150 h 182880"/>
                <a:gd name="connsiteX421" fmla="*/ 117552 w 153205"/>
                <a:gd name="connsiteY421" fmla="*/ 60960 h 182880"/>
                <a:gd name="connsiteX422" fmla="*/ 115647 w 153205"/>
                <a:gd name="connsiteY422" fmla="*/ 62865 h 182880"/>
                <a:gd name="connsiteX423" fmla="*/ 114694 w 153205"/>
                <a:gd name="connsiteY423" fmla="*/ 65723 h 182880"/>
                <a:gd name="connsiteX424" fmla="*/ 115647 w 153205"/>
                <a:gd name="connsiteY424" fmla="*/ 68580 h 182880"/>
                <a:gd name="connsiteX425" fmla="*/ 118505 w 153205"/>
                <a:gd name="connsiteY425" fmla="*/ 67628 h 182880"/>
                <a:gd name="connsiteX426" fmla="*/ 121362 w 153205"/>
                <a:gd name="connsiteY426" fmla="*/ 69533 h 182880"/>
                <a:gd name="connsiteX427" fmla="*/ 122315 w 153205"/>
                <a:gd name="connsiteY427" fmla="*/ 72390 h 182880"/>
                <a:gd name="connsiteX428" fmla="*/ 115647 w 153205"/>
                <a:gd name="connsiteY428" fmla="*/ 68580 h 182880"/>
                <a:gd name="connsiteX429" fmla="*/ 109932 w 153205"/>
                <a:gd name="connsiteY429" fmla="*/ 71438 h 182880"/>
                <a:gd name="connsiteX430" fmla="*/ 108980 w 153205"/>
                <a:gd name="connsiteY430" fmla="*/ 72390 h 182880"/>
                <a:gd name="connsiteX431" fmla="*/ 116600 w 153205"/>
                <a:gd name="connsiteY431" fmla="*/ 77153 h 182880"/>
                <a:gd name="connsiteX432" fmla="*/ 118505 w 153205"/>
                <a:gd name="connsiteY432" fmla="*/ 79058 h 182880"/>
                <a:gd name="connsiteX433" fmla="*/ 118505 w 153205"/>
                <a:gd name="connsiteY433" fmla="*/ 83820 h 182880"/>
                <a:gd name="connsiteX434" fmla="*/ 123267 w 153205"/>
                <a:gd name="connsiteY434" fmla="*/ 84773 h 182880"/>
                <a:gd name="connsiteX435" fmla="*/ 124219 w 153205"/>
                <a:gd name="connsiteY435" fmla="*/ 82868 h 182880"/>
                <a:gd name="connsiteX436" fmla="*/ 126125 w 153205"/>
                <a:gd name="connsiteY436" fmla="*/ 78105 h 182880"/>
                <a:gd name="connsiteX437" fmla="*/ 128030 w 153205"/>
                <a:gd name="connsiteY437" fmla="*/ 76200 h 182880"/>
                <a:gd name="connsiteX438" fmla="*/ 129934 w 153205"/>
                <a:gd name="connsiteY438" fmla="*/ 80963 h 182880"/>
                <a:gd name="connsiteX439" fmla="*/ 124219 w 153205"/>
                <a:gd name="connsiteY439" fmla="*/ 88583 h 182880"/>
                <a:gd name="connsiteX440" fmla="*/ 120409 w 153205"/>
                <a:gd name="connsiteY440" fmla="*/ 90488 h 182880"/>
                <a:gd name="connsiteX441" fmla="*/ 119457 w 153205"/>
                <a:gd name="connsiteY441" fmla="*/ 89535 h 182880"/>
                <a:gd name="connsiteX442" fmla="*/ 118505 w 153205"/>
                <a:gd name="connsiteY442" fmla="*/ 88583 h 182880"/>
                <a:gd name="connsiteX443" fmla="*/ 113742 w 153205"/>
                <a:gd name="connsiteY443" fmla="*/ 88583 h 182880"/>
                <a:gd name="connsiteX444" fmla="*/ 113742 w 153205"/>
                <a:gd name="connsiteY444" fmla="*/ 89535 h 182880"/>
                <a:gd name="connsiteX445" fmla="*/ 116600 w 153205"/>
                <a:gd name="connsiteY445" fmla="*/ 93345 h 182880"/>
                <a:gd name="connsiteX446" fmla="*/ 121362 w 153205"/>
                <a:gd name="connsiteY446" fmla="*/ 93345 h 182880"/>
                <a:gd name="connsiteX447" fmla="*/ 125172 w 153205"/>
                <a:gd name="connsiteY447" fmla="*/ 93345 h 182880"/>
                <a:gd name="connsiteX448" fmla="*/ 134697 w 153205"/>
                <a:gd name="connsiteY448" fmla="*/ 84773 h 182880"/>
                <a:gd name="connsiteX449" fmla="*/ 139460 w 153205"/>
                <a:gd name="connsiteY449" fmla="*/ 80963 h 182880"/>
                <a:gd name="connsiteX450" fmla="*/ 140412 w 153205"/>
                <a:gd name="connsiteY450" fmla="*/ 80010 h 182880"/>
                <a:gd name="connsiteX451" fmla="*/ 138507 w 153205"/>
                <a:gd name="connsiteY451" fmla="*/ 79058 h 182880"/>
                <a:gd name="connsiteX452" fmla="*/ 134697 w 153205"/>
                <a:gd name="connsiteY452" fmla="*/ 80963 h 182880"/>
                <a:gd name="connsiteX453" fmla="*/ 131840 w 153205"/>
                <a:gd name="connsiteY453" fmla="*/ 80963 h 182880"/>
                <a:gd name="connsiteX454" fmla="*/ 133744 w 153205"/>
                <a:gd name="connsiteY454" fmla="*/ 79058 h 182880"/>
                <a:gd name="connsiteX455" fmla="*/ 136602 w 153205"/>
                <a:gd name="connsiteY455" fmla="*/ 77153 h 182880"/>
                <a:gd name="connsiteX456" fmla="*/ 136602 w 153205"/>
                <a:gd name="connsiteY456" fmla="*/ 76200 h 182880"/>
                <a:gd name="connsiteX457" fmla="*/ 135650 w 153205"/>
                <a:gd name="connsiteY457" fmla="*/ 76200 h 182880"/>
                <a:gd name="connsiteX458" fmla="*/ 133744 w 153205"/>
                <a:gd name="connsiteY458" fmla="*/ 77153 h 182880"/>
                <a:gd name="connsiteX459" fmla="*/ 136602 w 153205"/>
                <a:gd name="connsiteY459" fmla="*/ 72390 h 182880"/>
                <a:gd name="connsiteX460" fmla="*/ 134697 w 153205"/>
                <a:gd name="connsiteY460" fmla="*/ 69533 h 182880"/>
                <a:gd name="connsiteX461" fmla="*/ 132792 w 153205"/>
                <a:gd name="connsiteY461" fmla="*/ 68580 h 182880"/>
                <a:gd name="connsiteX462" fmla="*/ 132792 w 153205"/>
                <a:gd name="connsiteY462" fmla="*/ 65723 h 182880"/>
                <a:gd name="connsiteX463" fmla="*/ 124219 w 153205"/>
                <a:gd name="connsiteY463" fmla="*/ 60960 h 182880"/>
                <a:gd name="connsiteX464" fmla="*/ 121362 w 153205"/>
                <a:gd name="connsiteY464" fmla="*/ 57150 h 182880"/>
                <a:gd name="connsiteX465" fmla="*/ 124219 w 153205"/>
                <a:gd name="connsiteY465" fmla="*/ 53340 h 182880"/>
                <a:gd name="connsiteX466" fmla="*/ 127077 w 153205"/>
                <a:gd name="connsiteY466" fmla="*/ 51435 h 182880"/>
                <a:gd name="connsiteX467" fmla="*/ 127077 w 153205"/>
                <a:gd name="connsiteY467" fmla="*/ 51435 h 182880"/>
                <a:gd name="connsiteX468" fmla="*/ 128982 w 153205"/>
                <a:gd name="connsiteY468" fmla="*/ 51435 h 182880"/>
                <a:gd name="connsiteX469" fmla="*/ 128030 w 153205"/>
                <a:gd name="connsiteY469" fmla="*/ 49530 h 182880"/>
                <a:gd name="connsiteX470" fmla="*/ 125172 w 153205"/>
                <a:gd name="connsiteY470" fmla="*/ 47625 h 182880"/>
                <a:gd name="connsiteX471" fmla="*/ 123267 w 153205"/>
                <a:gd name="connsiteY471" fmla="*/ 51435 h 182880"/>
                <a:gd name="connsiteX472" fmla="*/ 122315 w 153205"/>
                <a:gd name="connsiteY472" fmla="*/ 53340 h 182880"/>
                <a:gd name="connsiteX473" fmla="*/ 111837 w 153205"/>
                <a:gd name="connsiteY473" fmla="*/ 110490 h 182880"/>
                <a:gd name="connsiteX474" fmla="*/ 111837 w 153205"/>
                <a:gd name="connsiteY474" fmla="*/ 110490 h 182880"/>
                <a:gd name="connsiteX475" fmla="*/ 112790 w 153205"/>
                <a:gd name="connsiteY475" fmla="*/ 110490 h 182880"/>
                <a:gd name="connsiteX476" fmla="*/ 111837 w 153205"/>
                <a:gd name="connsiteY476" fmla="*/ 110490 h 182880"/>
                <a:gd name="connsiteX477" fmla="*/ 111837 w 153205"/>
                <a:gd name="connsiteY477" fmla="*/ 110490 h 182880"/>
                <a:gd name="connsiteX478" fmla="*/ 112790 w 153205"/>
                <a:gd name="connsiteY478" fmla="*/ 84773 h 182880"/>
                <a:gd name="connsiteX479" fmla="*/ 112790 w 153205"/>
                <a:gd name="connsiteY479" fmla="*/ 84773 h 182880"/>
                <a:gd name="connsiteX480" fmla="*/ 111837 w 153205"/>
                <a:gd name="connsiteY480" fmla="*/ 85725 h 182880"/>
                <a:gd name="connsiteX481" fmla="*/ 112790 w 153205"/>
                <a:gd name="connsiteY481" fmla="*/ 85725 h 182880"/>
                <a:gd name="connsiteX482" fmla="*/ 112790 w 153205"/>
                <a:gd name="connsiteY482" fmla="*/ 84773 h 182880"/>
                <a:gd name="connsiteX483" fmla="*/ 111837 w 153205"/>
                <a:gd name="connsiteY483" fmla="*/ 51435 h 182880"/>
                <a:gd name="connsiteX484" fmla="*/ 113742 w 153205"/>
                <a:gd name="connsiteY484" fmla="*/ 52388 h 182880"/>
                <a:gd name="connsiteX485" fmla="*/ 120409 w 153205"/>
                <a:gd name="connsiteY485" fmla="*/ 45720 h 182880"/>
                <a:gd name="connsiteX486" fmla="*/ 121362 w 153205"/>
                <a:gd name="connsiteY486" fmla="*/ 48578 h 182880"/>
                <a:gd name="connsiteX487" fmla="*/ 122315 w 153205"/>
                <a:gd name="connsiteY487" fmla="*/ 48578 h 182880"/>
                <a:gd name="connsiteX488" fmla="*/ 123267 w 153205"/>
                <a:gd name="connsiteY488" fmla="*/ 44768 h 182880"/>
                <a:gd name="connsiteX489" fmla="*/ 120409 w 153205"/>
                <a:gd name="connsiteY489" fmla="*/ 44768 h 182880"/>
                <a:gd name="connsiteX490" fmla="*/ 116600 w 153205"/>
                <a:gd name="connsiteY490" fmla="*/ 47625 h 182880"/>
                <a:gd name="connsiteX491" fmla="*/ 115647 w 153205"/>
                <a:gd name="connsiteY491" fmla="*/ 48578 h 182880"/>
                <a:gd name="connsiteX492" fmla="*/ 113742 w 153205"/>
                <a:gd name="connsiteY492" fmla="*/ 49530 h 182880"/>
                <a:gd name="connsiteX493" fmla="*/ 111837 w 153205"/>
                <a:gd name="connsiteY493" fmla="*/ 51435 h 182880"/>
                <a:gd name="connsiteX494" fmla="*/ 112790 w 153205"/>
                <a:gd name="connsiteY494" fmla="*/ 160020 h 182880"/>
                <a:gd name="connsiteX495" fmla="*/ 112790 w 153205"/>
                <a:gd name="connsiteY495" fmla="*/ 160020 h 182880"/>
                <a:gd name="connsiteX496" fmla="*/ 112790 w 153205"/>
                <a:gd name="connsiteY496" fmla="*/ 159068 h 182880"/>
                <a:gd name="connsiteX497" fmla="*/ 112790 w 153205"/>
                <a:gd name="connsiteY497" fmla="*/ 160020 h 182880"/>
                <a:gd name="connsiteX498" fmla="*/ 112790 w 153205"/>
                <a:gd name="connsiteY498" fmla="*/ 160020 h 182880"/>
                <a:gd name="connsiteX499" fmla="*/ 114694 w 153205"/>
                <a:gd name="connsiteY499" fmla="*/ 125730 h 182880"/>
                <a:gd name="connsiteX500" fmla="*/ 114694 w 153205"/>
                <a:gd name="connsiteY500" fmla="*/ 125730 h 182880"/>
                <a:gd name="connsiteX501" fmla="*/ 116600 w 153205"/>
                <a:gd name="connsiteY501" fmla="*/ 128588 h 182880"/>
                <a:gd name="connsiteX502" fmla="*/ 117552 w 153205"/>
                <a:gd name="connsiteY502" fmla="*/ 128588 h 182880"/>
                <a:gd name="connsiteX503" fmla="*/ 115647 w 153205"/>
                <a:gd name="connsiteY503" fmla="*/ 125730 h 182880"/>
                <a:gd name="connsiteX504" fmla="*/ 114694 w 153205"/>
                <a:gd name="connsiteY504" fmla="*/ 125730 h 182880"/>
                <a:gd name="connsiteX505" fmla="*/ 114694 w 153205"/>
                <a:gd name="connsiteY505" fmla="*/ 125730 h 182880"/>
                <a:gd name="connsiteX506" fmla="*/ 113742 w 153205"/>
                <a:gd name="connsiteY506" fmla="*/ 122873 h 182880"/>
                <a:gd name="connsiteX507" fmla="*/ 112790 w 153205"/>
                <a:gd name="connsiteY507" fmla="*/ 124778 h 182880"/>
                <a:gd name="connsiteX508" fmla="*/ 114694 w 153205"/>
                <a:gd name="connsiteY508" fmla="*/ 125730 h 182880"/>
                <a:gd name="connsiteX509" fmla="*/ 112790 w 153205"/>
                <a:gd name="connsiteY509" fmla="*/ 98108 h 182880"/>
                <a:gd name="connsiteX510" fmla="*/ 112790 w 153205"/>
                <a:gd name="connsiteY510" fmla="*/ 98108 h 182880"/>
                <a:gd name="connsiteX511" fmla="*/ 114694 w 153205"/>
                <a:gd name="connsiteY511" fmla="*/ 98108 h 182880"/>
                <a:gd name="connsiteX512" fmla="*/ 112790 w 153205"/>
                <a:gd name="connsiteY512" fmla="*/ 98108 h 182880"/>
                <a:gd name="connsiteX513" fmla="*/ 112790 w 153205"/>
                <a:gd name="connsiteY513" fmla="*/ 98108 h 182880"/>
                <a:gd name="connsiteX514" fmla="*/ 116600 w 153205"/>
                <a:gd name="connsiteY514" fmla="*/ 81915 h 182880"/>
                <a:gd name="connsiteX515" fmla="*/ 117552 w 153205"/>
                <a:gd name="connsiteY515" fmla="*/ 80963 h 182880"/>
                <a:gd name="connsiteX516" fmla="*/ 114694 w 153205"/>
                <a:gd name="connsiteY516" fmla="*/ 79058 h 182880"/>
                <a:gd name="connsiteX517" fmla="*/ 112790 w 153205"/>
                <a:gd name="connsiteY517" fmla="*/ 79058 h 182880"/>
                <a:gd name="connsiteX518" fmla="*/ 116600 w 153205"/>
                <a:gd name="connsiteY518" fmla="*/ 81915 h 182880"/>
                <a:gd name="connsiteX519" fmla="*/ 113742 w 153205"/>
                <a:gd name="connsiteY519" fmla="*/ 161925 h 182880"/>
                <a:gd name="connsiteX520" fmla="*/ 113742 w 153205"/>
                <a:gd name="connsiteY520" fmla="*/ 161925 h 182880"/>
                <a:gd name="connsiteX521" fmla="*/ 113742 w 153205"/>
                <a:gd name="connsiteY521" fmla="*/ 161925 h 182880"/>
                <a:gd name="connsiteX522" fmla="*/ 113742 w 153205"/>
                <a:gd name="connsiteY522" fmla="*/ 161925 h 182880"/>
                <a:gd name="connsiteX523" fmla="*/ 113742 w 153205"/>
                <a:gd name="connsiteY523" fmla="*/ 161925 h 182880"/>
                <a:gd name="connsiteX524" fmla="*/ 114694 w 153205"/>
                <a:gd name="connsiteY524" fmla="*/ 43815 h 182880"/>
                <a:gd name="connsiteX525" fmla="*/ 114694 w 153205"/>
                <a:gd name="connsiteY525" fmla="*/ 43815 h 182880"/>
                <a:gd name="connsiteX526" fmla="*/ 114694 w 153205"/>
                <a:gd name="connsiteY526" fmla="*/ 41910 h 182880"/>
                <a:gd name="connsiteX527" fmla="*/ 114694 w 153205"/>
                <a:gd name="connsiteY527" fmla="*/ 43815 h 182880"/>
                <a:gd name="connsiteX528" fmla="*/ 114694 w 153205"/>
                <a:gd name="connsiteY528" fmla="*/ 43815 h 182880"/>
                <a:gd name="connsiteX529" fmla="*/ 118505 w 153205"/>
                <a:gd name="connsiteY529" fmla="*/ 143828 h 182880"/>
                <a:gd name="connsiteX530" fmla="*/ 115647 w 153205"/>
                <a:gd name="connsiteY530" fmla="*/ 141923 h 182880"/>
                <a:gd name="connsiteX531" fmla="*/ 113742 w 153205"/>
                <a:gd name="connsiteY531" fmla="*/ 143828 h 182880"/>
                <a:gd name="connsiteX532" fmla="*/ 115647 w 153205"/>
                <a:gd name="connsiteY532" fmla="*/ 144780 h 182880"/>
                <a:gd name="connsiteX533" fmla="*/ 118505 w 153205"/>
                <a:gd name="connsiteY533" fmla="*/ 143828 h 182880"/>
                <a:gd name="connsiteX534" fmla="*/ 122315 w 153205"/>
                <a:gd name="connsiteY534" fmla="*/ 114300 h 182880"/>
                <a:gd name="connsiteX535" fmla="*/ 120409 w 153205"/>
                <a:gd name="connsiteY535" fmla="*/ 112395 h 182880"/>
                <a:gd name="connsiteX536" fmla="*/ 116600 w 153205"/>
                <a:gd name="connsiteY536" fmla="*/ 113348 h 182880"/>
                <a:gd name="connsiteX537" fmla="*/ 115647 w 153205"/>
                <a:gd name="connsiteY537" fmla="*/ 114300 h 182880"/>
                <a:gd name="connsiteX538" fmla="*/ 116600 w 153205"/>
                <a:gd name="connsiteY538" fmla="*/ 115253 h 182880"/>
                <a:gd name="connsiteX539" fmla="*/ 117552 w 153205"/>
                <a:gd name="connsiteY539" fmla="*/ 117158 h 182880"/>
                <a:gd name="connsiteX540" fmla="*/ 118505 w 153205"/>
                <a:gd name="connsiteY540" fmla="*/ 124778 h 182880"/>
                <a:gd name="connsiteX541" fmla="*/ 120409 w 153205"/>
                <a:gd name="connsiteY541" fmla="*/ 124778 h 182880"/>
                <a:gd name="connsiteX542" fmla="*/ 123267 w 153205"/>
                <a:gd name="connsiteY542" fmla="*/ 122873 h 182880"/>
                <a:gd name="connsiteX543" fmla="*/ 124219 w 153205"/>
                <a:gd name="connsiteY543" fmla="*/ 117158 h 182880"/>
                <a:gd name="connsiteX544" fmla="*/ 122315 w 153205"/>
                <a:gd name="connsiteY544" fmla="*/ 114300 h 182880"/>
                <a:gd name="connsiteX545" fmla="*/ 143269 w 153205"/>
                <a:gd name="connsiteY545" fmla="*/ 119063 h 182880"/>
                <a:gd name="connsiteX546" fmla="*/ 138507 w 153205"/>
                <a:gd name="connsiteY546" fmla="*/ 117158 h 182880"/>
                <a:gd name="connsiteX547" fmla="*/ 138507 w 153205"/>
                <a:gd name="connsiteY547" fmla="*/ 116205 h 182880"/>
                <a:gd name="connsiteX548" fmla="*/ 140412 w 153205"/>
                <a:gd name="connsiteY548" fmla="*/ 114300 h 182880"/>
                <a:gd name="connsiteX549" fmla="*/ 138507 w 153205"/>
                <a:gd name="connsiteY549" fmla="*/ 114300 h 182880"/>
                <a:gd name="connsiteX550" fmla="*/ 138507 w 153205"/>
                <a:gd name="connsiteY550" fmla="*/ 114300 h 182880"/>
                <a:gd name="connsiteX551" fmla="*/ 138507 w 153205"/>
                <a:gd name="connsiteY551" fmla="*/ 108585 h 182880"/>
                <a:gd name="connsiteX552" fmla="*/ 138507 w 153205"/>
                <a:gd name="connsiteY552" fmla="*/ 107633 h 182880"/>
                <a:gd name="connsiteX553" fmla="*/ 139460 w 153205"/>
                <a:gd name="connsiteY553" fmla="*/ 102870 h 182880"/>
                <a:gd name="connsiteX554" fmla="*/ 138507 w 153205"/>
                <a:gd name="connsiteY554" fmla="*/ 98108 h 182880"/>
                <a:gd name="connsiteX555" fmla="*/ 139460 w 153205"/>
                <a:gd name="connsiteY555" fmla="*/ 97155 h 182880"/>
                <a:gd name="connsiteX556" fmla="*/ 139460 w 153205"/>
                <a:gd name="connsiteY556" fmla="*/ 97155 h 182880"/>
                <a:gd name="connsiteX557" fmla="*/ 138507 w 153205"/>
                <a:gd name="connsiteY557" fmla="*/ 99060 h 182880"/>
                <a:gd name="connsiteX558" fmla="*/ 135650 w 153205"/>
                <a:gd name="connsiteY558" fmla="*/ 100013 h 182880"/>
                <a:gd name="connsiteX559" fmla="*/ 133744 w 153205"/>
                <a:gd name="connsiteY559" fmla="*/ 100013 h 182880"/>
                <a:gd name="connsiteX560" fmla="*/ 132792 w 153205"/>
                <a:gd name="connsiteY560" fmla="*/ 97155 h 182880"/>
                <a:gd name="connsiteX561" fmla="*/ 133744 w 153205"/>
                <a:gd name="connsiteY561" fmla="*/ 95250 h 182880"/>
                <a:gd name="connsiteX562" fmla="*/ 133744 w 153205"/>
                <a:gd name="connsiteY562" fmla="*/ 93345 h 182880"/>
                <a:gd name="connsiteX563" fmla="*/ 131840 w 153205"/>
                <a:gd name="connsiteY563" fmla="*/ 94298 h 182880"/>
                <a:gd name="connsiteX564" fmla="*/ 127077 w 153205"/>
                <a:gd name="connsiteY564" fmla="*/ 97155 h 182880"/>
                <a:gd name="connsiteX565" fmla="*/ 126125 w 153205"/>
                <a:gd name="connsiteY565" fmla="*/ 101918 h 182880"/>
                <a:gd name="connsiteX566" fmla="*/ 125172 w 153205"/>
                <a:gd name="connsiteY566" fmla="*/ 102870 h 182880"/>
                <a:gd name="connsiteX567" fmla="*/ 122315 w 153205"/>
                <a:gd name="connsiteY567" fmla="*/ 105728 h 182880"/>
                <a:gd name="connsiteX568" fmla="*/ 125172 w 153205"/>
                <a:gd name="connsiteY568" fmla="*/ 113348 h 182880"/>
                <a:gd name="connsiteX569" fmla="*/ 127077 w 153205"/>
                <a:gd name="connsiteY569" fmla="*/ 114300 h 182880"/>
                <a:gd name="connsiteX570" fmla="*/ 127077 w 153205"/>
                <a:gd name="connsiteY570" fmla="*/ 112395 h 182880"/>
                <a:gd name="connsiteX571" fmla="*/ 129934 w 153205"/>
                <a:gd name="connsiteY571" fmla="*/ 115253 h 182880"/>
                <a:gd name="connsiteX572" fmla="*/ 129934 w 153205"/>
                <a:gd name="connsiteY572" fmla="*/ 116205 h 182880"/>
                <a:gd name="connsiteX573" fmla="*/ 127077 w 153205"/>
                <a:gd name="connsiteY573" fmla="*/ 119063 h 182880"/>
                <a:gd name="connsiteX574" fmla="*/ 126125 w 153205"/>
                <a:gd name="connsiteY574" fmla="*/ 120968 h 182880"/>
                <a:gd name="connsiteX575" fmla="*/ 128030 w 153205"/>
                <a:gd name="connsiteY575" fmla="*/ 121920 h 182880"/>
                <a:gd name="connsiteX576" fmla="*/ 128030 w 153205"/>
                <a:gd name="connsiteY576" fmla="*/ 128588 h 182880"/>
                <a:gd name="connsiteX577" fmla="*/ 127077 w 153205"/>
                <a:gd name="connsiteY577" fmla="*/ 129540 h 182880"/>
                <a:gd name="connsiteX578" fmla="*/ 125172 w 153205"/>
                <a:gd name="connsiteY578" fmla="*/ 129540 h 182880"/>
                <a:gd name="connsiteX579" fmla="*/ 120409 w 153205"/>
                <a:gd name="connsiteY579" fmla="*/ 124778 h 182880"/>
                <a:gd name="connsiteX580" fmla="*/ 121362 w 153205"/>
                <a:gd name="connsiteY580" fmla="*/ 129540 h 182880"/>
                <a:gd name="connsiteX581" fmla="*/ 120409 w 153205"/>
                <a:gd name="connsiteY581" fmla="*/ 131445 h 182880"/>
                <a:gd name="connsiteX582" fmla="*/ 118505 w 153205"/>
                <a:gd name="connsiteY582" fmla="*/ 133350 h 182880"/>
                <a:gd name="connsiteX583" fmla="*/ 117552 w 153205"/>
                <a:gd name="connsiteY583" fmla="*/ 138113 h 182880"/>
                <a:gd name="connsiteX584" fmla="*/ 114694 w 153205"/>
                <a:gd name="connsiteY584" fmla="*/ 139065 h 182880"/>
                <a:gd name="connsiteX585" fmla="*/ 112790 w 153205"/>
                <a:gd name="connsiteY585" fmla="*/ 141923 h 182880"/>
                <a:gd name="connsiteX586" fmla="*/ 115647 w 153205"/>
                <a:gd name="connsiteY586" fmla="*/ 142875 h 182880"/>
                <a:gd name="connsiteX587" fmla="*/ 118505 w 153205"/>
                <a:gd name="connsiteY587" fmla="*/ 141923 h 182880"/>
                <a:gd name="connsiteX588" fmla="*/ 117552 w 153205"/>
                <a:gd name="connsiteY588" fmla="*/ 143828 h 182880"/>
                <a:gd name="connsiteX589" fmla="*/ 120409 w 153205"/>
                <a:gd name="connsiteY589" fmla="*/ 147638 h 182880"/>
                <a:gd name="connsiteX590" fmla="*/ 121362 w 153205"/>
                <a:gd name="connsiteY590" fmla="*/ 146685 h 182880"/>
                <a:gd name="connsiteX591" fmla="*/ 121362 w 153205"/>
                <a:gd name="connsiteY591" fmla="*/ 146685 h 182880"/>
                <a:gd name="connsiteX592" fmla="*/ 118505 w 153205"/>
                <a:gd name="connsiteY592" fmla="*/ 141923 h 182880"/>
                <a:gd name="connsiteX593" fmla="*/ 117552 w 153205"/>
                <a:gd name="connsiteY593" fmla="*/ 139065 h 182880"/>
                <a:gd name="connsiteX594" fmla="*/ 122315 w 153205"/>
                <a:gd name="connsiteY594" fmla="*/ 138113 h 182880"/>
                <a:gd name="connsiteX595" fmla="*/ 126125 w 153205"/>
                <a:gd name="connsiteY595" fmla="*/ 140018 h 182880"/>
                <a:gd name="connsiteX596" fmla="*/ 128030 w 153205"/>
                <a:gd name="connsiteY596" fmla="*/ 140018 h 182880"/>
                <a:gd name="connsiteX597" fmla="*/ 128030 w 153205"/>
                <a:gd name="connsiteY597" fmla="*/ 138113 h 182880"/>
                <a:gd name="connsiteX598" fmla="*/ 128982 w 153205"/>
                <a:gd name="connsiteY598" fmla="*/ 131445 h 182880"/>
                <a:gd name="connsiteX599" fmla="*/ 129934 w 153205"/>
                <a:gd name="connsiteY599" fmla="*/ 129540 h 182880"/>
                <a:gd name="connsiteX600" fmla="*/ 130887 w 153205"/>
                <a:gd name="connsiteY600" fmla="*/ 130493 h 182880"/>
                <a:gd name="connsiteX601" fmla="*/ 133744 w 153205"/>
                <a:gd name="connsiteY601" fmla="*/ 132398 h 182880"/>
                <a:gd name="connsiteX602" fmla="*/ 134697 w 153205"/>
                <a:gd name="connsiteY602" fmla="*/ 133350 h 182880"/>
                <a:gd name="connsiteX603" fmla="*/ 134697 w 153205"/>
                <a:gd name="connsiteY603" fmla="*/ 136208 h 182880"/>
                <a:gd name="connsiteX604" fmla="*/ 134697 w 153205"/>
                <a:gd name="connsiteY604" fmla="*/ 130493 h 182880"/>
                <a:gd name="connsiteX605" fmla="*/ 133744 w 153205"/>
                <a:gd name="connsiteY605" fmla="*/ 126683 h 182880"/>
                <a:gd name="connsiteX606" fmla="*/ 134697 w 153205"/>
                <a:gd name="connsiteY606" fmla="*/ 122873 h 182880"/>
                <a:gd name="connsiteX607" fmla="*/ 136602 w 153205"/>
                <a:gd name="connsiteY607" fmla="*/ 119063 h 182880"/>
                <a:gd name="connsiteX608" fmla="*/ 140412 w 153205"/>
                <a:gd name="connsiteY608" fmla="*/ 121920 h 182880"/>
                <a:gd name="connsiteX609" fmla="*/ 142317 w 153205"/>
                <a:gd name="connsiteY609" fmla="*/ 122873 h 182880"/>
                <a:gd name="connsiteX610" fmla="*/ 143269 w 153205"/>
                <a:gd name="connsiteY610" fmla="*/ 119063 h 182880"/>
                <a:gd name="connsiteX611" fmla="*/ 118505 w 153205"/>
                <a:gd name="connsiteY611" fmla="*/ 73343 h 182880"/>
                <a:gd name="connsiteX612" fmla="*/ 116600 w 153205"/>
                <a:gd name="connsiteY612" fmla="*/ 75248 h 182880"/>
                <a:gd name="connsiteX613" fmla="*/ 115647 w 153205"/>
                <a:gd name="connsiteY613" fmla="*/ 73343 h 182880"/>
                <a:gd name="connsiteX614" fmla="*/ 117552 w 153205"/>
                <a:gd name="connsiteY614" fmla="*/ 71438 h 182880"/>
                <a:gd name="connsiteX615" fmla="*/ 118505 w 153205"/>
                <a:gd name="connsiteY615" fmla="*/ 73343 h 182880"/>
                <a:gd name="connsiteX616" fmla="*/ 115647 w 153205"/>
                <a:gd name="connsiteY616" fmla="*/ 34290 h 182880"/>
                <a:gd name="connsiteX617" fmla="*/ 116600 w 153205"/>
                <a:gd name="connsiteY617" fmla="*/ 35243 h 182880"/>
                <a:gd name="connsiteX618" fmla="*/ 117552 w 153205"/>
                <a:gd name="connsiteY618" fmla="*/ 34290 h 182880"/>
                <a:gd name="connsiteX619" fmla="*/ 116600 w 153205"/>
                <a:gd name="connsiteY619" fmla="*/ 33338 h 182880"/>
                <a:gd name="connsiteX620" fmla="*/ 115647 w 153205"/>
                <a:gd name="connsiteY620" fmla="*/ 34290 h 182880"/>
                <a:gd name="connsiteX621" fmla="*/ 119457 w 153205"/>
                <a:gd name="connsiteY621" fmla="*/ 102870 h 182880"/>
                <a:gd name="connsiteX622" fmla="*/ 117552 w 153205"/>
                <a:gd name="connsiteY622" fmla="*/ 99060 h 182880"/>
                <a:gd name="connsiteX623" fmla="*/ 116600 w 153205"/>
                <a:gd name="connsiteY623" fmla="*/ 100965 h 182880"/>
                <a:gd name="connsiteX624" fmla="*/ 119457 w 153205"/>
                <a:gd name="connsiteY624" fmla="*/ 102870 h 182880"/>
                <a:gd name="connsiteX625" fmla="*/ 119457 w 153205"/>
                <a:gd name="connsiteY625" fmla="*/ 102870 h 182880"/>
                <a:gd name="connsiteX626" fmla="*/ 117552 w 153205"/>
                <a:gd name="connsiteY626" fmla="*/ 55245 h 182880"/>
                <a:gd name="connsiteX627" fmla="*/ 118505 w 153205"/>
                <a:gd name="connsiteY627" fmla="*/ 54293 h 182880"/>
                <a:gd name="connsiteX628" fmla="*/ 117552 w 153205"/>
                <a:gd name="connsiteY628" fmla="*/ 53340 h 182880"/>
                <a:gd name="connsiteX629" fmla="*/ 117552 w 153205"/>
                <a:gd name="connsiteY629" fmla="*/ 55245 h 182880"/>
                <a:gd name="connsiteX630" fmla="*/ 117552 w 153205"/>
                <a:gd name="connsiteY630" fmla="*/ 55245 h 182880"/>
                <a:gd name="connsiteX631" fmla="*/ 117552 w 153205"/>
                <a:gd name="connsiteY631" fmla="*/ 40958 h 182880"/>
                <a:gd name="connsiteX632" fmla="*/ 117552 w 153205"/>
                <a:gd name="connsiteY632" fmla="*/ 40958 h 182880"/>
                <a:gd name="connsiteX633" fmla="*/ 118505 w 153205"/>
                <a:gd name="connsiteY633" fmla="*/ 42863 h 182880"/>
                <a:gd name="connsiteX634" fmla="*/ 118505 w 153205"/>
                <a:gd name="connsiteY634" fmla="*/ 41910 h 182880"/>
                <a:gd name="connsiteX635" fmla="*/ 117552 w 153205"/>
                <a:gd name="connsiteY635" fmla="*/ 40958 h 182880"/>
                <a:gd name="connsiteX636" fmla="*/ 118505 w 153205"/>
                <a:gd name="connsiteY636" fmla="*/ 108585 h 182880"/>
                <a:gd name="connsiteX637" fmla="*/ 117552 w 153205"/>
                <a:gd name="connsiteY637" fmla="*/ 109538 h 182880"/>
                <a:gd name="connsiteX638" fmla="*/ 118505 w 153205"/>
                <a:gd name="connsiteY638" fmla="*/ 110490 h 182880"/>
                <a:gd name="connsiteX639" fmla="*/ 119457 w 153205"/>
                <a:gd name="connsiteY639" fmla="*/ 109538 h 182880"/>
                <a:gd name="connsiteX640" fmla="*/ 118505 w 153205"/>
                <a:gd name="connsiteY640" fmla="*/ 108585 h 182880"/>
                <a:gd name="connsiteX641" fmla="*/ 118505 w 153205"/>
                <a:gd name="connsiteY641" fmla="*/ 149543 h 182880"/>
                <a:gd name="connsiteX642" fmla="*/ 118505 w 153205"/>
                <a:gd name="connsiteY642" fmla="*/ 149543 h 182880"/>
                <a:gd name="connsiteX643" fmla="*/ 117552 w 153205"/>
                <a:gd name="connsiteY643" fmla="*/ 149543 h 182880"/>
                <a:gd name="connsiteX644" fmla="*/ 118505 w 153205"/>
                <a:gd name="connsiteY644" fmla="*/ 149543 h 182880"/>
                <a:gd name="connsiteX645" fmla="*/ 118505 w 153205"/>
                <a:gd name="connsiteY645" fmla="*/ 149543 h 182880"/>
                <a:gd name="connsiteX646" fmla="*/ 120409 w 153205"/>
                <a:gd name="connsiteY646" fmla="*/ 118110 h 182880"/>
                <a:gd name="connsiteX647" fmla="*/ 120409 w 153205"/>
                <a:gd name="connsiteY647" fmla="*/ 118110 h 182880"/>
                <a:gd name="connsiteX648" fmla="*/ 118505 w 153205"/>
                <a:gd name="connsiteY648" fmla="*/ 118110 h 182880"/>
                <a:gd name="connsiteX649" fmla="*/ 119457 w 153205"/>
                <a:gd name="connsiteY649" fmla="*/ 117158 h 182880"/>
                <a:gd name="connsiteX650" fmla="*/ 120409 w 153205"/>
                <a:gd name="connsiteY650" fmla="*/ 118110 h 182880"/>
                <a:gd name="connsiteX651" fmla="*/ 121362 w 153205"/>
                <a:gd name="connsiteY651" fmla="*/ 61913 h 182880"/>
                <a:gd name="connsiteX652" fmla="*/ 123267 w 153205"/>
                <a:gd name="connsiteY652" fmla="*/ 62865 h 182880"/>
                <a:gd name="connsiteX653" fmla="*/ 121362 w 153205"/>
                <a:gd name="connsiteY653" fmla="*/ 64770 h 182880"/>
                <a:gd name="connsiteX654" fmla="*/ 119457 w 153205"/>
                <a:gd name="connsiteY654" fmla="*/ 63818 h 182880"/>
                <a:gd name="connsiteX655" fmla="*/ 121362 w 153205"/>
                <a:gd name="connsiteY655" fmla="*/ 61913 h 182880"/>
                <a:gd name="connsiteX656" fmla="*/ 124219 w 153205"/>
                <a:gd name="connsiteY656" fmla="*/ 72390 h 182880"/>
                <a:gd name="connsiteX657" fmla="*/ 129934 w 153205"/>
                <a:gd name="connsiteY657" fmla="*/ 70485 h 182880"/>
                <a:gd name="connsiteX658" fmla="*/ 133744 w 153205"/>
                <a:gd name="connsiteY658" fmla="*/ 71438 h 182880"/>
                <a:gd name="connsiteX659" fmla="*/ 134697 w 153205"/>
                <a:gd name="connsiteY659" fmla="*/ 74295 h 182880"/>
                <a:gd name="connsiteX660" fmla="*/ 133744 w 153205"/>
                <a:gd name="connsiteY660" fmla="*/ 75248 h 182880"/>
                <a:gd name="connsiteX661" fmla="*/ 128030 w 153205"/>
                <a:gd name="connsiteY661" fmla="*/ 74295 h 182880"/>
                <a:gd name="connsiteX662" fmla="*/ 124219 w 153205"/>
                <a:gd name="connsiteY662" fmla="*/ 74295 h 182880"/>
                <a:gd name="connsiteX663" fmla="*/ 124219 w 153205"/>
                <a:gd name="connsiteY663" fmla="*/ 72390 h 182880"/>
                <a:gd name="connsiteX664" fmla="*/ 125172 w 153205"/>
                <a:gd name="connsiteY664" fmla="*/ 148590 h 182880"/>
                <a:gd name="connsiteX665" fmla="*/ 125172 w 153205"/>
                <a:gd name="connsiteY665" fmla="*/ 148590 h 182880"/>
                <a:gd name="connsiteX666" fmla="*/ 123267 w 153205"/>
                <a:gd name="connsiteY666" fmla="*/ 148590 h 182880"/>
                <a:gd name="connsiteX667" fmla="*/ 124219 w 153205"/>
                <a:gd name="connsiteY667" fmla="*/ 149543 h 182880"/>
                <a:gd name="connsiteX668" fmla="*/ 125172 w 153205"/>
                <a:gd name="connsiteY668" fmla="*/ 148590 h 182880"/>
                <a:gd name="connsiteX669" fmla="*/ 125172 w 153205"/>
                <a:gd name="connsiteY669" fmla="*/ 132398 h 182880"/>
                <a:gd name="connsiteX670" fmla="*/ 124219 w 153205"/>
                <a:gd name="connsiteY670" fmla="*/ 133350 h 182880"/>
                <a:gd name="connsiteX671" fmla="*/ 123267 w 153205"/>
                <a:gd name="connsiteY671" fmla="*/ 132398 h 182880"/>
                <a:gd name="connsiteX672" fmla="*/ 125172 w 153205"/>
                <a:gd name="connsiteY672" fmla="*/ 132398 h 182880"/>
                <a:gd name="connsiteX673" fmla="*/ 125172 w 153205"/>
                <a:gd name="connsiteY673" fmla="*/ 132398 h 182880"/>
                <a:gd name="connsiteX674" fmla="*/ 124219 w 153205"/>
                <a:gd name="connsiteY674" fmla="*/ 138113 h 182880"/>
                <a:gd name="connsiteX675" fmla="*/ 125172 w 153205"/>
                <a:gd name="connsiteY675" fmla="*/ 137160 h 182880"/>
                <a:gd name="connsiteX676" fmla="*/ 124219 w 153205"/>
                <a:gd name="connsiteY676" fmla="*/ 136208 h 182880"/>
                <a:gd name="connsiteX677" fmla="*/ 123267 w 153205"/>
                <a:gd name="connsiteY677" fmla="*/ 137160 h 182880"/>
                <a:gd name="connsiteX678" fmla="*/ 124219 w 153205"/>
                <a:gd name="connsiteY678" fmla="*/ 138113 h 182880"/>
                <a:gd name="connsiteX679" fmla="*/ 129934 w 153205"/>
                <a:gd name="connsiteY679" fmla="*/ 140970 h 182880"/>
                <a:gd name="connsiteX680" fmla="*/ 125172 w 153205"/>
                <a:gd name="connsiteY680" fmla="*/ 140970 h 182880"/>
                <a:gd name="connsiteX681" fmla="*/ 124219 w 153205"/>
                <a:gd name="connsiteY681" fmla="*/ 141923 h 182880"/>
                <a:gd name="connsiteX682" fmla="*/ 125172 w 153205"/>
                <a:gd name="connsiteY682" fmla="*/ 141923 h 182880"/>
                <a:gd name="connsiteX683" fmla="*/ 129934 w 153205"/>
                <a:gd name="connsiteY683" fmla="*/ 140970 h 182880"/>
                <a:gd name="connsiteX684" fmla="*/ 129934 w 153205"/>
                <a:gd name="connsiteY684" fmla="*/ 140970 h 182880"/>
                <a:gd name="connsiteX685" fmla="*/ 125172 w 153205"/>
                <a:gd name="connsiteY685" fmla="*/ 40005 h 182880"/>
                <a:gd name="connsiteX686" fmla="*/ 125172 w 153205"/>
                <a:gd name="connsiteY686" fmla="*/ 40005 h 182880"/>
                <a:gd name="connsiteX687" fmla="*/ 126125 w 153205"/>
                <a:gd name="connsiteY687" fmla="*/ 40005 h 182880"/>
                <a:gd name="connsiteX688" fmla="*/ 125172 w 153205"/>
                <a:gd name="connsiteY688" fmla="*/ 40005 h 182880"/>
                <a:gd name="connsiteX689" fmla="*/ 125172 w 153205"/>
                <a:gd name="connsiteY689" fmla="*/ 40005 h 182880"/>
                <a:gd name="connsiteX690" fmla="*/ 126125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5 w 153205"/>
                <a:gd name="connsiteY694" fmla="*/ 100013 h 182880"/>
                <a:gd name="connsiteX695" fmla="*/ 128030 w 153205"/>
                <a:gd name="connsiteY695" fmla="*/ 109538 h 182880"/>
                <a:gd name="connsiteX696" fmla="*/ 128030 w 153205"/>
                <a:gd name="connsiteY696" fmla="*/ 109538 h 182880"/>
                <a:gd name="connsiteX697" fmla="*/ 126125 w 153205"/>
                <a:gd name="connsiteY697" fmla="*/ 107633 h 182880"/>
                <a:gd name="connsiteX698" fmla="*/ 128030 w 153205"/>
                <a:gd name="connsiteY698" fmla="*/ 109538 h 182880"/>
                <a:gd name="connsiteX699" fmla="*/ 128030 w 153205"/>
                <a:gd name="connsiteY699" fmla="*/ 109538 h 182880"/>
                <a:gd name="connsiteX700" fmla="*/ 128030 w 153205"/>
                <a:gd name="connsiteY700" fmla="*/ 55245 h 182880"/>
                <a:gd name="connsiteX701" fmla="*/ 128030 w 153205"/>
                <a:gd name="connsiteY701" fmla="*/ 55245 h 182880"/>
                <a:gd name="connsiteX702" fmla="*/ 128030 w 153205"/>
                <a:gd name="connsiteY702" fmla="*/ 57150 h 182880"/>
                <a:gd name="connsiteX703" fmla="*/ 128030 w 153205"/>
                <a:gd name="connsiteY703" fmla="*/ 55245 h 182880"/>
                <a:gd name="connsiteX704" fmla="*/ 128030 w 153205"/>
                <a:gd name="connsiteY704" fmla="*/ 55245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5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50483 h 182880"/>
                <a:gd name="connsiteX713" fmla="*/ 129934 w 153205"/>
                <a:gd name="connsiteY713" fmla="*/ 50483 h 182880"/>
                <a:gd name="connsiteX714" fmla="*/ 128030 w 153205"/>
                <a:gd name="connsiteY714" fmla="*/ 50483 h 182880"/>
                <a:gd name="connsiteX715" fmla="*/ 128030 w 153205"/>
                <a:gd name="connsiteY715" fmla="*/ 49530 h 182880"/>
                <a:gd name="connsiteX716" fmla="*/ 129934 w 153205"/>
                <a:gd name="connsiteY716" fmla="*/ 50483 h 182880"/>
                <a:gd name="connsiteX717" fmla="*/ 129934 w 153205"/>
                <a:gd name="connsiteY717" fmla="*/ 50483 h 182880"/>
                <a:gd name="connsiteX718" fmla="*/ 129934 w 153205"/>
                <a:gd name="connsiteY718" fmla="*/ 41910 h 182880"/>
                <a:gd name="connsiteX719" fmla="*/ 129934 w 153205"/>
                <a:gd name="connsiteY719" fmla="*/ 41910 h 182880"/>
                <a:gd name="connsiteX720" fmla="*/ 129934 w 153205"/>
                <a:gd name="connsiteY720" fmla="*/ 41910 h 182880"/>
                <a:gd name="connsiteX721" fmla="*/ 129934 w 153205"/>
                <a:gd name="connsiteY721" fmla="*/ 41910 h 182880"/>
                <a:gd name="connsiteX722" fmla="*/ 129934 w 153205"/>
                <a:gd name="connsiteY722" fmla="*/ 41910 h 182880"/>
                <a:gd name="connsiteX723" fmla="*/ 132792 w 153205"/>
                <a:gd name="connsiteY723" fmla="*/ 57150 h 182880"/>
                <a:gd name="connsiteX724" fmla="*/ 131840 w 153205"/>
                <a:gd name="connsiteY724" fmla="*/ 58103 h 182880"/>
                <a:gd name="connsiteX725" fmla="*/ 131840 w 153205"/>
                <a:gd name="connsiteY725" fmla="*/ 59055 h 182880"/>
                <a:gd name="connsiteX726" fmla="*/ 135650 w 153205"/>
                <a:gd name="connsiteY726" fmla="*/ 60960 h 182880"/>
                <a:gd name="connsiteX727" fmla="*/ 142317 w 153205"/>
                <a:gd name="connsiteY727" fmla="*/ 65723 h 182880"/>
                <a:gd name="connsiteX728" fmla="*/ 143269 w 153205"/>
                <a:gd name="connsiteY728" fmla="*/ 65723 h 182880"/>
                <a:gd name="connsiteX729" fmla="*/ 143269 w 153205"/>
                <a:gd name="connsiteY729" fmla="*/ 64770 h 182880"/>
                <a:gd name="connsiteX730" fmla="*/ 132792 w 153205"/>
                <a:gd name="connsiteY730" fmla="*/ 57150 h 182880"/>
                <a:gd name="connsiteX731" fmla="*/ 132792 w 153205"/>
                <a:gd name="connsiteY731" fmla="*/ 140018 h 182880"/>
                <a:gd name="connsiteX732" fmla="*/ 132792 w 153205"/>
                <a:gd name="connsiteY732" fmla="*/ 140018 h 182880"/>
                <a:gd name="connsiteX733" fmla="*/ 132792 w 153205"/>
                <a:gd name="connsiteY733" fmla="*/ 140018 h 182880"/>
                <a:gd name="connsiteX734" fmla="*/ 132792 w 153205"/>
                <a:gd name="connsiteY734" fmla="*/ 140018 h 182880"/>
                <a:gd name="connsiteX735" fmla="*/ 132792 w 153205"/>
                <a:gd name="connsiteY735" fmla="*/ 140018 h 182880"/>
                <a:gd name="connsiteX736" fmla="*/ 132792 w 153205"/>
                <a:gd name="connsiteY736" fmla="*/ 53340 h 182880"/>
                <a:gd name="connsiteX737" fmla="*/ 137555 w 153205"/>
                <a:gd name="connsiteY737" fmla="*/ 56198 h 182880"/>
                <a:gd name="connsiteX738" fmla="*/ 137555 w 153205"/>
                <a:gd name="connsiteY738" fmla="*/ 55245 h 182880"/>
                <a:gd name="connsiteX739" fmla="*/ 132792 w 153205"/>
                <a:gd name="connsiteY739" fmla="*/ 53340 h 182880"/>
                <a:gd name="connsiteX740" fmla="*/ 132792 w 153205"/>
                <a:gd name="connsiteY740" fmla="*/ 53340 h 182880"/>
                <a:gd name="connsiteX741" fmla="*/ 135650 w 153205"/>
                <a:gd name="connsiteY741" fmla="*/ 122873 h 182880"/>
                <a:gd name="connsiteX742" fmla="*/ 135650 w 153205"/>
                <a:gd name="connsiteY742" fmla="*/ 122873 h 182880"/>
                <a:gd name="connsiteX743" fmla="*/ 135650 w 153205"/>
                <a:gd name="connsiteY743" fmla="*/ 122873 h 182880"/>
                <a:gd name="connsiteX744" fmla="*/ 133744 w 153205"/>
                <a:gd name="connsiteY744" fmla="*/ 121920 h 182880"/>
                <a:gd name="connsiteX745" fmla="*/ 134697 w 153205"/>
                <a:gd name="connsiteY745" fmla="*/ 120968 h 182880"/>
                <a:gd name="connsiteX746" fmla="*/ 135650 w 153205"/>
                <a:gd name="connsiteY746" fmla="*/ 122873 h 182880"/>
                <a:gd name="connsiteX747" fmla="*/ 134697 w 153205"/>
                <a:gd name="connsiteY747" fmla="*/ 113348 h 182880"/>
                <a:gd name="connsiteX748" fmla="*/ 134697 w 153205"/>
                <a:gd name="connsiteY748" fmla="*/ 113348 h 182880"/>
                <a:gd name="connsiteX749" fmla="*/ 133744 w 153205"/>
                <a:gd name="connsiteY749" fmla="*/ 113348 h 182880"/>
                <a:gd name="connsiteX750" fmla="*/ 134697 w 153205"/>
                <a:gd name="connsiteY750" fmla="*/ 113348 h 182880"/>
                <a:gd name="connsiteX751" fmla="*/ 134697 w 153205"/>
                <a:gd name="connsiteY751" fmla="*/ 113348 h 182880"/>
                <a:gd name="connsiteX752" fmla="*/ 134697 w 153205"/>
                <a:gd name="connsiteY752" fmla="*/ 102870 h 182880"/>
                <a:gd name="connsiteX753" fmla="*/ 134697 w 153205"/>
                <a:gd name="connsiteY753" fmla="*/ 102870 h 182880"/>
                <a:gd name="connsiteX754" fmla="*/ 133744 w 153205"/>
                <a:gd name="connsiteY754" fmla="*/ 103823 h 182880"/>
                <a:gd name="connsiteX755" fmla="*/ 134697 w 153205"/>
                <a:gd name="connsiteY755" fmla="*/ 102870 h 182880"/>
                <a:gd name="connsiteX756" fmla="*/ 134697 w 153205"/>
                <a:gd name="connsiteY756" fmla="*/ 102870 h 182880"/>
                <a:gd name="connsiteX757" fmla="*/ 133744 w 153205"/>
                <a:gd name="connsiteY757" fmla="*/ 75248 h 182880"/>
                <a:gd name="connsiteX758" fmla="*/ 136602 w 153205"/>
                <a:gd name="connsiteY758" fmla="*/ 75248 h 182880"/>
                <a:gd name="connsiteX759" fmla="*/ 133744 w 153205"/>
                <a:gd name="connsiteY759" fmla="*/ 75248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3348 h 182880"/>
                <a:gd name="connsiteX765" fmla="*/ 138507 w 153205"/>
                <a:gd name="connsiteY765" fmla="*/ 113348 h 182880"/>
                <a:gd name="connsiteX766" fmla="*/ 138507 w 153205"/>
                <a:gd name="connsiteY766" fmla="*/ 115253 h 182880"/>
                <a:gd name="connsiteX767" fmla="*/ 137555 w 153205"/>
                <a:gd name="connsiteY767" fmla="*/ 114300 h 182880"/>
                <a:gd name="connsiteX768" fmla="*/ 138507 w 153205"/>
                <a:gd name="connsiteY768" fmla="*/ 113348 h 182880"/>
                <a:gd name="connsiteX769" fmla="*/ 139460 w 153205"/>
                <a:gd name="connsiteY769" fmla="*/ 91440 h 182880"/>
                <a:gd name="connsiteX770" fmla="*/ 139460 w 153205"/>
                <a:gd name="connsiteY770" fmla="*/ 91440 h 182880"/>
                <a:gd name="connsiteX771" fmla="*/ 140412 w 153205"/>
                <a:gd name="connsiteY771" fmla="*/ 93345 h 182880"/>
                <a:gd name="connsiteX772" fmla="*/ 141365 w 153205"/>
                <a:gd name="connsiteY772" fmla="*/ 92393 h 182880"/>
                <a:gd name="connsiteX773" fmla="*/ 139460 w 153205"/>
                <a:gd name="connsiteY773" fmla="*/ 91440 h 182880"/>
                <a:gd name="connsiteX774" fmla="*/ 145175 w 153205"/>
                <a:gd name="connsiteY774" fmla="*/ 85725 h 182880"/>
                <a:gd name="connsiteX775" fmla="*/ 145175 w 153205"/>
                <a:gd name="connsiteY775" fmla="*/ 85725 h 182880"/>
                <a:gd name="connsiteX776" fmla="*/ 145175 w 153205"/>
                <a:gd name="connsiteY776" fmla="*/ 85725 h 182880"/>
                <a:gd name="connsiteX777" fmla="*/ 145175 w 153205"/>
                <a:gd name="connsiteY777" fmla="*/ 85725 h 182880"/>
                <a:gd name="connsiteX778" fmla="*/ 145175 w 153205"/>
                <a:gd name="connsiteY778" fmla="*/ 85725 h 182880"/>
                <a:gd name="connsiteX779" fmla="*/ 147080 w 153205"/>
                <a:gd name="connsiteY779" fmla="*/ 94298 h 182880"/>
                <a:gd name="connsiteX780" fmla="*/ 147080 w 153205"/>
                <a:gd name="connsiteY780" fmla="*/ 94298 h 182880"/>
                <a:gd name="connsiteX781" fmla="*/ 145175 w 153205"/>
                <a:gd name="connsiteY781" fmla="*/ 95250 h 182880"/>
                <a:gd name="connsiteX782" fmla="*/ 146127 w 153205"/>
                <a:gd name="connsiteY782" fmla="*/ 96203 h 182880"/>
                <a:gd name="connsiteX783" fmla="*/ 147080 w 153205"/>
                <a:gd name="connsiteY783" fmla="*/ 94298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4" y="98108"/>
                  </a:moveTo>
                  <a:cubicBezTo>
                    <a:pt x="152794" y="105728"/>
                    <a:pt x="152794" y="115253"/>
                    <a:pt x="148985" y="125730"/>
                  </a:cubicBezTo>
                  <a:cubicBezTo>
                    <a:pt x="147080" y="132398"/>
                    <a:pt x="145175" y="140018"/>
                    <a:pt x="141365" y="145733"/>
                  </a:cubicBezTo>
                  <a:cubicBezTo>
                    <a:pt x="133744" y="160020"/>
                    <a:pt x="122315" y="170498"/>
                    <a:pt x="107075" y="177165"/>
                  </a:cubicBezTo>
                  <a:cubicBezTo>
                    <a:pt x="99455" y="180023"/>
                    <a:pt x="90882" y="181928"/>
                    <a:pt x="82309" y="182880"/>
                  </a:cubicBezTo>
                  <a:cubicBezTo>
                    <a:pt x="76594" y="182880"/>
                    <a:pt x="71832" y="182880"/>
                    <a:pt x="67069" y="180975"/>
                  </a:cubicBezTo>
                  <a:cubicBezTo>
                    <a:pt x="66117" y="180975"/>
                    <a:pt x="64212" y="180023"/>
                    <a:pt x="63259" y="180023"/>
                  </a:cubicBezTo>
                  <a:cubicBezTo>
                    <a:pt x="51830" y="179070"/>
                    <a:pt x="42305" y="174308"/>
                    <a:pt x="32780" y="167640"/>
                  </a:cubicBezTo>
                  <a:cubicBezTo>
                    <a:pt x="19444" y="159068"/>
                    <a:pt x="10872" y="146685"/>
                    <a:pt x="6109" y="131445"/>
                  </a:cubicBezTo>
                  <a:cubicBezTo>
                    <a:pt x="3252" y="121920"/>
                    <a:pt x="2300" y="112395"/>
                    <a:pt x="394" y="102870"/>
                  </a:cubicBezTo>
                  <a:cubicBezTo>
                    <a:pt x="-558" y="98108"/>
                    <a:pt x="394" y="93345"/>
                    <a:pt x="1347" y="87630"/>
                  </a:cubicBezTo>
                  <a:cubicBezTo>
                    <a:pt x="3252" y="72390"/>
                    <a:pt x="6109"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49937" y="55245"/>
                    <a:pt x="154700" y="75248"/>
                    <a:pt x="152794" y="98108"/>
                  </a:cubicBezTo>
                  <a:close/>
                  <a:moveTo>
                    <a:pt x="8967" y="79058"/>
                  </a:moveTo>
                  <a:cubicBezTo>
                    <a:pt x="8967" y="79058"/>
                    <a:pt x="8967" y="80010"/>
                    <a:pt x="8967" y="79058"/>
                  </a:cubicBezTo>
                  <a:lnTo>
                    <a:pt x="14682" y="78105"/>
                  </a:lnTo>
                  <a:cubicBezTo>
                    <a:pt x="14682" y="78105"/>
                    <a:pt x="14682" y="78105"/>
                    <a:pt x="15634" y="77153"/>
                  </a:cubicBezTo>
                  <a:cubicBezTo>
                    <a:pt x="14682" y="76200"/>
                    <a:pt x="13730" y="75248"/>
                    <a:pt x="12777" y="75248"/>
                  </a:cubicBezTo>
                  <a:cubicBezTo>
                    <a:pt x="11825" y="77153"/>
                    <a:pt x="9919" y="78105"/>
                    <a:pt x="8967" y="79058"/>
                  </a:cubicBezTo>
                  <a:cubicBezTo>
                    <a:pt x="8967" y="78105"/>
                    <a:pt x="8015" y="79058"/>
                    <a:pt x="8967" y="79058"/>
                  </a:cubicBezTo>
                  <a:close/>
                  <a:moveTo>
                    <a:pt x="10872" y="98108"/>
                  </a:moveTo>
                  <a:cubicBezTo>
                    <a:pt x="10872" y="98108"/>
                    <a:pt x="10872" y="98108"/>
                    <a:pt x="10872" y="98108"/>
                  </a:cubicBezTo>
                  <a:cubicBezTo>
                    <a:pt x="8967" y="98108"/>
                    <a:pt x="8967" y="98108"/>
                    <a:pt x="8015" y="99060"/>
                  </a:cubicBezTo>
                  <a:cubicBezTo>
                    <a:pt x="8015" y="100013"/>
                    <a:pt x="8015" y="100013"/>
                    <a:pt x="8967" y="100013"/>
                  </a:cubicBezTo>
                  <a:cubicBezTo>
                    <a:pt x="9919" y="99060"/>
                    <a:pt x="10872" y="99060"/>
                    <a:pt x="10872" y="98108"/>
                  </a:cubicBezTo>
                  <a:close/>
                  <a:moveTo>
                    <a:pt x="46115" y="60008"/>
                  </a:moveTo>
                  <a:lnTo>
                    <a:pt x="46115" y="60008"/>
                  </a:lnTo>
                  <a:cubicBezTo>
                    <a:pt x="46115" y="59055"/>
                    <a:pt x="45162" y="59055"/>
                    <a:pt x="45162" y="57150"/>
                  </a:cubicBezTo>
                  <a:cubicBezTo>
                    <a:pt x="45162" y="54293"/>
                    <a:pt x="41352" y="52388"/>
                    <a:pt x="40400" y="53340"/>
                  </a:cubicBezTo>
                  <a:cubicBezTo>
                    <a:pt x="35637" y="54293"/>
                    <a:pt x="38494" y="50483"/>
                    <a:pt x="36590" y="50483"/>
                  </a:cubicBezTo>
                  <a:cubicBezTo>
                    <a:pt x="36590" y="50483"/>
                    <a:pt x="36590" y="49530"/>
                    <a:pt x="37542" y="49530"/>
                  </a:cubicBezTo>
                  <a:cubicBezTo>
                    <a:pt x="38494" y="48578"/>
                    <a:pt x="38494" y="48578"/>
                    <a:pt x="39447" y="49530"/>
                  </a:cubicBezTo>
                  <a:cubicBezTo>
                    <a:pt x="40400" y="51435"/>
                    <a:pt x="42305" y="51435"/>
                    <a:pt x="43257" y="52388"/>
                  </a:cubicBezTo>
                  <a:cubicBezTo>
                    <a:pt x="43257" y="52388"/>
                    <a:pt x="44209" y="52388"/>
                    <a:pt x="44209" y="52388"/>
                  </a:cubicBezTo>
                  <a:cubicBezTo>
                    <a:pt x="44209" y="52388"/>
                    <a:pt x="44209" y="51435"/>
                    <a:pt x="44209" y="51435"/>
                  </a:cubicBezTo>
                  <a:cubicBezTo>
                    <a:pt x="43257" y="49530"/>
                    <a:pt x="42305" y="46673"/>
                    <a:pt x="40400" y="46673"/>
                  </a:cubicBezTo>
                  <a:cubicBezTo>
                    <a:pt x="37542" y="46673"/>
                    <a:pt x="36590" y="44768"/>
                    <a:pt x="35637" y="42863"/>
                  </a:cubicBezTo>
                  <a:cubicBezTo>
                    <a:pt x="36590" y="40958"/>
                    <a:pt x="37542" y="41910"/>
                    <a:pt x="38494" y="42863"/>
                  </a:cubicBezTo>
                  <a:cubicBezTo>
                    <a:pt x="40400" y="44768"/>
                    <a:pt x="41352" y="44768"/>
                    <a:pt x="41352" y="41910"/>
                  </a:cubicBezTo>
                  <a:cubicBezTo>
                    <a:pt x="41352" y="41910"/>
                    <a:pt x="42305" y="40958"/>
                    <a:pt x="42305" y="40005"/>
                  </a:cubicBezTo>
                  <a:cubicBezTo>
                    <a:pt x="42305" y="40005"/>
                    <a:pt x="42305" y="40958"/>
                    <a:pt x="42305" y="40958"/>
                  </a:cubicBezTo>
                  <a:cubicBezTo>
                    <a:pt x="42305" y="41910"/>
                    <a:pt x="42305" y="41910"/>
                    <a:pt x="43257" y="41910"/>
                  </a:cubicBezTo>
                  <a:cubicBezTo>
                    <a:pt x="43257" y="41910"/>
                    <a:pt x="44209" y="41910"/>
                    <a:pt x="44209" y="40958"/>
                  </a:cubicBezTo>
                  <a:cubicBezTo>
                    <a:pt x="44209" y="40005"/>
                    <a:pt x="43257" y="40005"/>
                    <a:pt x="43257" y="40005"/>
                  </a:cubicBezTo>
                  <a:cubicBezTo>
                    <a:pt x="43257" y="40005"/>
                    <a:pt x="42305" y="40005"/>
                    <a:pt x="42305" y="40005"/>
                  </a:cubicBezTo>
                  <a:cubicBezTo>
                    <a:pt x="42305" y="39053"/>
                    <a:pt x="43257" y="38100"/>
                    <a:pt x="44209" y="37148"/>
                  </a:cubicBezTo>
                  <a:cubicBezTo>
                    <a:pt x="47067" y="35243"/>
                    <a:pt x="48019" y="31433"/>
                    <a:pt x="48019" y="28575"/>
                  </a:cubicBezTo>
                  <a:cubicBezTo>
                    <a:pt x="47067" y="30480"/>
                    <a:pt x="45162" y="32385"/>
                    <a:pt x="42305" y="33338"/>
                  </a:cubicBezTo>
                  <a:cubicBezTo>
                    <a:pt x="41352" y="33338"/>
                    <a:pt x="40400" y="33338"/>
                    <a:pt x="40400" y="32385"/>
                  </a:cubicBezTo>
                  <a:cubicBezTo>
                    <a:pt x="40400" y="31433"/>
                    <a:pt x="41352" y="31433"/>
                    <a:pt x="42305" y="31433"/>
                  </a:cubicBezTo>
                  <a:cubicBezTo>
                    <a:pt x="44209" y="30480"/>
                    <a:pt x="45162" y="30480"/>
                    <a:pt x="46115" y="29528"/>
                  </a:cubicBezTo>
                  <a:cubicBezTo>
                    <a:pt x="44209" y="28575"/>
                    <a:pt x="43257" y="28575"/>
                    <a:pt x="43257" y="25718"/>
                  </a:cubicBezTo>
                  <a:cubicBezTo>
                    <a:pt x="43257" y="24765"/>
                    <a:pt x="43257" y="23813"/>
                    <a:pt x="42305" y="24765"/>
                  </a:cubicBezTo>
                  <a:cubicBezTo>
                    <a:pt x="40400" y="26670"/>
                    <a:pt x="36590" y="26670"/>
                    <a:pt x="34684" y="28575"/>
                  </a:cubicBezTo>
                  <a:cubicBezTo>
                    <a:pt x="31827" y="29528"/>
                    <a:pt x="31827" y="30480"/>
                    <a:pt x="32780" y="32385"/>
                  </a:cubicBezTo>
                  <a:cubicBezTo>
                    <a:pt x="33732" y="33338"/>
                    <a:pt x="34684" y="33338"/>
                    <a:pt x="35637" y="33338"/>
                  </a:cubicBezTo>
                  <a:cubicBezTo>
                    <a:pt x="34684" y="35243"/>
                    <a:pt x="37542" y="39053"/>
                    <a:pt x="32780" y="39053"/>
                  </a:cubicBezTo>
                  <a:cubicBezTo>
                    <a:pt x="31827" y="39053"/>
                    <a:pt x="31827" y="40005"/>
                    <a:pt x="32780" y="40958"/>
                  </a:cubicBezTo>
                  <a:cubicBezTo>
                    <a:pt x="33732" y="41910"/>
                    <a:pt x="34684" y="41910"/>
                    <a:pt x="35637" y="42863"/>
                  </a:cubicBezTo>
                  <a:cubicBezTo>
                    <a:pt x="35637" y="43815"/>
                    <a:pt x="33732" y="44768"/>
                    <a:pt x="34684" y="46673"/>
                  </a:cubicBezTo>
                  <a:cubicBezTo>
                    <a:pt x="32780" y="46673"/>
                    <a:pt x="29922" y="44768"/>
                    <a:pt x="28017" y="45720"/>
                  </a:cubicBezTo>
                  <a:cubicBezTo>
                    <a:pt x="27065" y="44768"/>
                    <a:pt x="27065" y="44768"/>
                    <a:pt x="26112" y="45720"/>
                  </a:cubicBezTo>
                  <a:cubicBezTo>
                    <a:pt x="26112" y="45720"/>
                    <a:pt x="25159" y="46673"/>
                    <a:pt x="26112" y="46673"/>
                  </a:cubicBezTo>
                  <a:cubicBezTo>
                    <a:pt x="27065" y="47625"/>
                    <a:pt x="28017" y="46673"/>
                    <a:pt x="28017" y="45720"/>
                  </a:cubicBezTo>
                  <a:cubicBezTo>
                    <a:pt x="28969" y="47625"/>
                    <a:pt x="28969" y="49530"/>
                    <a:pt x="29922" y="51435"/>
                  </a:cubicBezTo>
                  <a:cubicBezTo>
                    <a:pt x="28017" y="51435"/>
                    <a:pt x="27065" y="52388"/>
                    <a:pt x="25159" y="52388"/>
                  </a:cubicBezTo>
                  <a:cubicBezTo>
                    <a:pt x="23255" y="52388"/>
                    <a:pt x="23255" y="53340"/>
                    <a:pt x="24207" y="55245"/>
                  </a:cubicBezTo>
                  <a:cubicBezTo>
                    <a:pt x="25159" y="56198"/>
                    <a:pt x="26112" y="57150"/>
                    <a:pt x="27065" y="58103"/>
                  </a:cubicBezTo>
                  <a:cubicBezTo>
                    <a:pt x="28017" y="59055"/>
                    <a:pt x="27065" y="59055"/>
                    <a:pt x="27065" y="60008"/>
                  </a:cubicBezTo>
                  <a:cubicBezTo>
                    <a:pt x="27065" y="60008"/>
                    <a:pt x="26112" y="60008"/>
                    <a:pt x="26112" y="60008"/>
                  </a:cubicBezTo>
                  <a:cubicBezTo>
                    <a:pt x="25159" y="58103"/>
                    <a:pt x="24207" y="58103"/>
                    <a:pt x="23255" y="58103"/>
                  </a:cubicBezTo>
                  <a:cubicBezTo>
                    <a:pt x="21350" y="59055"/>
                    <a:pt x="20397" y="61913"/>
                    <a:pt x="18492" y="60960"/>
                  </a:cubicBezTo>
                  <a:cubicBezTo>
                    <a:pt x="17540" y="60960"/>
                    <a:pt x="17540" y="60960"/>
                    <a:pt x="17540" y="61913"/>
                  </a:cubicBezTo>
                  <a:cubicBezTo>
                    <a:pt x="17540" y="63818"/>
                    <a:pt x="16587" y="65723"/>
                    <a:pt x="17540" y="67628"/>
                  </a:cubicBezTo>
                  <a:cubicBezTo>
                    <a:pt x="17540" y="68580"/>
                    <a:pt x="18492" y="69533"/>
                    <a:pt x="19444" y="70485"/>
                  </a:cubicBezTo>
                  <a:cubicBezTo>
                    <a:pt x="20397" y="70485"/>
                    <a:pt x="20397" y="70485"/>
                    <a:pt x="21350" y="69533"/>
                  </a:cubicBezTo>
                  <a:cubicBezTo>
                    <a:pt x="21350" y="68580"/>
                    <a:pt x="23255" y="67628"/>
                    <a:pt x="21350" y="65723"/>
                  </a:cubicBezTo>
                  <a:cubicBezTo>
                    <a:pt x="21350" y="65723"/>
                    <a:pt x="20397" y="64770"/>
                    <a:pt x="20397" y="64770"/>
                  </a:cubicBezTo>
                  <a:cubicBezTo>
                    <a:pt x="19444" y="63818"/>
                    <a:pt x="20397" y="62865"/>
                    <a:pt x="21350" y="62865"/>
                  </a:cubicBezTo>
                  <a:cubicBezTo>
                    <a:pt x="22302" y="62865"/>
                    <a:pt x="23255" y="60960"/>
                    <a:pt x="24207" y="61913"/>
                  </a:cubicBezTo>
                  <a:cubicBezTo>
                    <a:pt x="25159" y="61913"/>
                    <a:pt x="25159" y="67628"/>
                    <a:pt x="24207" y="68580"/>
                  </a:cubicBezTo>
                  <a:cubicBezTo>
                    <a:pt x="21350" y="69533"/>
                    <a:pt x="22302" y="71438"/>
                    <a:pt x="24207" y="72390"/>
                  </a:cubicBezTo>
                  <a:cubicBezTo>
                    <a:pt x="25159" y="74295"/>
                    <a:pt x="27065" y="75248"/>
                    <a:pt x="26112" y="78105"/>
                  </a:cubicBezTo>
                  <a:cubicBezTo>
                    <a:pt x="26112" y="77153"/>
                    <a:pt x="25159" y="76200"/>
                    <a:pt x="23255" y="75248"/>
                  </a:cubicBezTo>
                  <a:cubicBezTo>
                    <a:pt x="22302" y="75248"/>
                    <a:pt x="21350" y="74295"/>
                    <a:pt x="20397" y="74295"/>
                  </a:cubicBezTo>
                  <a:cubicBezTo>
                    <a:pt x="19444" y="75248"/>
                    <a:pt x="20397" y="76200"/>
                    <a:pt x="20397" y="77153"/>
                  </a:cubicBezTo>
                  <a:cubicBezTo>
                    <a:pt x="21350" y="78105"/>
                    <a:pt x="21350" y="80010"/>
                    <a:pt x="20397" y="80963"/>
                  </a:cubicBezTo>
                  <a:cubicBezTo>
                    <a:pt x="18492" y="82868"/>
                    <a:pt x="18492" y="86678"/>
                    <a:pt x="15634" y="87630"/>
                  </a:cubicBezTo>
                  <a:cubicBezTo>
                    <a:pt x="14682" y="87630"/>
                    <a:pt x="13730" y="87630"/>
                    <a:pt x="12777" y="88583"/>
                  </a:cubicBezTo>
                  <a:cubicBezTo>
                    <a:pt x="11825" y="88583"/>
                    <a:pt x="11825" y="89535"/>
                    <a:pt x="12777" y="90488"/>
                  </a:cubicBezTo>
                  <a:cubicBezTo>
                    <a:pt x="13730" y="91440"/>
                    <a:pt x="15634" y="92393"/>
                    <a:pt x="17540" y="91440"/>
                  </a:cubicBezTo>
                  <a:cubicBezTo>
                    <a:pt x="18492" y="90488"/>
                    <a:pt x="16587" y="89535"/>
                    <a:pt x="16587" y="88583"/>
                  </a:cubicBezTo>
                  <a:cubicBezTo>
                    <a:pt x="16587" y="88583"/>
                    <a:pt x="16587" y="87630"/>
                    <a:pt x="16587" y="87630"/>
                  </a:cubicBezTo>
                  <a:cubicBezTo>
                    <a:pt x="18492" y="87630"/>
                    <a:pt x="20397" y="88583"/>
                    <a:pt x="22302" y="87630"/>
                  </a:cubicBezTo>
                  <a:cubicBezTo>
                    <a:pt x="24207" y="87630"/>
                    <a:pt x="28017" y="86678"/>
                    <a:pt x="28969" y="89535"/>
                  </a:cubicBezTo>
                  <a:cubicBezTo>
                    <a:pt x="29922" y="90488"/>
                    <a:pt x="30875" y="90488"/>
                    <a:pt x="31827" y="90488"/>
                  </a:cubicBezTo>
                  <a:cubicBezTo>
                    <a:pt x="32780" y="90488"/>
                    <a:pt x="34684" y="90488"/>
                    <a:pt x="35637" y="91440"/>
                  </a:cubicBezTo>
                  <a:cubicBezTo>
                    <a:pt x="38494" y="93345"/>
                    <a:pt x="40400" y="92393"/>
                    <a:pt x="41352" y="90488"/>
                  </a:cubicBezTo>
                  <a:cubicBezTo>
                    <a:pt x="38494" y="89535"/>
                    <a:pt x="39447" y="90488"/>
                    <a:pt x="40400" y="87630"/>
                  </a:cubicBezTo>
                  <a:cubicBezTo>
                    <a:pt x="41352" y="87630"/>
                    <a:pt x="41352" y="86678"/>
                    <a:pt x="41352" y="85725"/>
                  </a:cubicBezTo>
                  <a:cubicBezTo>
                    <a:pt x="41352" y="84773"/>
                    <a:pt x="42305" y="84773"/>
                    <a:pt x="43257" y="83820"/>
                  </a:cubicBezTo>
                  <a:cubicBezTo>
                    <a:pt x="43257" y="84773"/>
                    <a:pt x="43257" y="85725"/>
                    <a:pt x="44209" y="85725"/>
                  </a:cubicBezTo>
                  <a:lnTo>
                    <a:pt x="44209" y="85725"/>
                  </a:lnTo>
                  <a:cubicBezTo>
                    <a:pt x="44209" y="84773"/>
                    <a:pt x="43257" y="84773"/>
                    <a:pt x="43257" y="83820"/>
                  </a:cubicBezTo>
                  <a:cubicBezTo>
                    <a:pt x="43257" y="82868"/>
                    <a:pt x="43257" y="81915"/>
                    <a:pt x="45162" y="81915"/>
                  </a:cubicBezTo>
                  <a:cubicBezTo>
                    <a:pt x="46115" y="81915"/>
                    <a:pt x="48019" y="80963"/>
                    <a:pt x="47067" y="80010"/>
                  </a:cubicBezTo>
                  <a:cubicBezTo>
                    <a:pt x="46115" y="79058"/>
                    <a:pt x="45162" y="79058"/>
                    <a:pt x="44209" y="80010"/>
                  </a:cubicBezTo>
                  <a:cubicBezTo>
                    <a:pt x="42305" y="81915"/>
                    <a:pt x="41352" y="83820"/>
                    <a:pt x="39447" y="85725"/>
                  </a:cubicBezTo>
                  <a:cubicBezTo>
                    <a:pt x="38494" y="86678"/>
                    <a:pt x="37542" y="88583"/>
                    <a:pt x="35637" y="86678"/>
                  </a:cubicBezTo>
                  <a:cubicBezTo>
                    <a:pt x="32780" y="84773"/>
                    <a:pt x="30875" y="82868"/>
                    <a:pt x="28017" y="80963"/>
                  </a:cubicBezTo>
                  <a:cubicBezTo>
                    <a:pt x="26112" y="80010"/>
                    <a:pt x="27065" y="78105"/>
                    <a:pt x="28969" y="78105"/>
                  </a:cubicBezTo>
                  <a:cubicBezTo>
                    <a:pt x="31827" y="79058"/>
                    <a:pt x="31827" y="79058"/>
                    <a:pt x="32780" y="76200"/>
                  </a:cubicBezTo>
                  <a:cubicBezTo>
                    <a:pt x="32780" y="76200"/>
                    <a:pt x="32780" y="75248"/>
                    <a:pt x="32780" y="75248"/>
                  </a:cubicBezTo>
                  <a:cubicBezTo>
                    <a:pt x="33732" y="74295"/>
                    <a:pt x="34684" y="72390"/>
                    <a:pt x="36590" y="72390"/>
                  </a:cubicBezTo>
                  <a:cubicBezTo>
                    <a:pt x="38494" y="72390"/>
                    <a:pt x="35637" y="74295"/>
                    <a:pt x="36590" y="75248"/>
                  </a:cubicBezTo>
                  <a:cubicBezTo>
                    <a:pt x="36590" y="76200"/>
                    <a:pt x="36590" y="76200"/>
                    <a:pt x="37542" y="77153"/>
                  </a:cubicBezTo>
                  <a:cubicBezTo>
                    <a:pt x="38494" y="77153"/>
                    <a:pt x="39447" y="77153"/>
                    <a:pt x="39447" y="76200"/>
                  </a:cubicBezTo>
                  <a:cubicBezTo>
                    <a:pt x="39447" y="75248"/>
                    <a:pt x="39447" y="74295"/>
                    <a:pt x="40400" y="74295"/>
                  </a:cubicBezTo>
                  <a:cubicBezTo>
                    <a:pt x="40400" y="73343"/>
                    <a:pt x="40400" y="73343"/>
                    <a:pt x="41352" y="73343"/>
                  </a:cubicBezTo>
                  <a:cubicBezTo>
                    <a:pt x="41352" y="73343"/>
                    <a:pt x="41352" y="74295"/>
                    <a:pt x="41352" y="74295"/>
                  </a:cubicBezTo>
                  <a:cubicBezTo>
                    <a:pt x="41352" y="76200"/>
                    <a:pt x="41352" y="79058"/>
                    <a:pt x="39447" y="80963"/>
                  </a:cubicBezTo>
                  <a:cubicBezTo>
                    <a:pt x="38494" y="81915"/>
                    <a:pt x="38494" y="81915"/>
                    <a:pt x="39447" y="81915"/>
                  </a:cubicBezTo>
                  <a:cubicBezTo>
                    <a:pt x="41352" y="81915"/>
                    <a:pt x="44209" y="76200"/>
                    <a:pt x="43257" y="74295"/>
                  </a:cubicBezTo>
                  <a:cubicBezTo>
                    <a:pt x="42305" y="72390"/>
                    <a:pt x="42305" y="71438"/>
                    <a:pt x="44209" y="72390"/>
                  </a:cubicBezTo>
                  <a:cubicBezTo>
                    <a:pt x="45162" y="72390"/>
                    <a:pt x="46115" y="72390"/>
                    <a:pt x="46115" y="71438"/>
                  </a:cubicBezTo>
                  <a:cubicBezTo>
                    <a:pt x="46115" y="69533"/>
                    <a:pt x="48019" y="66675"/>
                    <a:pt x="48019" y="64770"/>
                  </a:cubicBezTo>
                  <a:cubicBezTo>
                    <a:pt x="48019" y="63818"/>
                    <a:pt x="46115" y="61913"/>
                    <a:pt x="47067" y="60960"/>
                  </a:cubicBezTo>
                  <a:cubicBezTo>
                    <a:pt x="43257" y="58103"/>
                    <a:pt x="44209" y="60008"/>
                    <a:pt x="46115" y="60008"/>
                  </a:cubicBezTo>
                  <a:close/>
                  <a:moveTo>
                    <a:pt x="9919" y="69533"/>
                  </a:moveTo>
                  <a:cubicBezTo>
                    <a:pt x="9919" y="70485"/>
                    <a:pt x="9919" y="70485"/>
                    <a:pt x="9919" y="69533"/>
                  </a:cubicBezTo>
                  <a:cubicBezTo>
                    <a:pt x="11825" y="69533"/>
                    <a:pt x="11825" y="69533"/>
                    <a:pt x="11825" y="68580"/>
                  </a:cubicBezTo>
                  <a:cubicBezTo>
                    <a:pt x="11825" y="67628"/>
                    <a:pt x="10872" y="67628"/>
                    <a:pt x="10872" y="67628"/>
                  </a:cubicBezTo>
                  <a:cubicBezTo>
                    <a:pt x="9919" y="68580"/>
                    <a:pt x="8967" y="68580"/>
                    <a:pt x="9919" y="69533"/>
                  </a:cubicBezTo>
                  <a:close/>
                  <a:moveTo>
                    <a:pt x="20397" y="103823"/>
                  </a:moveTo>
                  <a:cubicBezTo>
                    <a:pt x="21350" y="103823"/>
                    <a:pt x="20397" y="101918"/>
                    <a:pt x="19444" y="101918"/>
                  </a:cubicBezTo>
                  <a:cubicBezTo>
                    <a:pt x="16587" y="101918"/>
                    <a:pt x="14682" y="100965"/>
                    <a:pt x="12777" y="100013"/>
                  </a:cubicBezTo>
                  <a:cubicBezTo>
                    <a:pt x="11825" y="100013"/>
                    <a:pt x="11825" y="100965"/>
                    <a:pt x="11825" y="100965"/>
                  </a:cubicBezTo>
                  <a:lnTo>
                    <a:pt x="11825" y="101918"/>
                  </a:lnTo>
                  <a:cubicBezTo>
                    <a:pt x="13730" y="102870"/>
                    <a:pt x="13730" y="104775"/>
                    <a:pt x="15634" y="104775"/>
                  </a:cubicBezTo>
                  <a:cubicBezTo>
                    <a:pt x="17540" y="104775"/>
                    <a:pt x="19444" y="104775"/>
                    <a:pt x="20397" y="103823"/>
                  </a:cubicBezTo>
                  <a:close/>
                  <a:moveTo>
                    <a:pt x="13730" y="94298"/>
                  </a:moveTo>
                  <a:cubicBezTo>
                    <a:pt x="13730" y="94298"/>
                    <a:pt x="14682" y="94298"/>
                    <a:pt x="14682" y="94298"/>
                  </a:cubicBezTo>
                  <a:cubicBezTo>
                    <a:pt x="15634" y="94298"/>
                    <a:pt x="15634" y="94298"/>
                    <a:pt x="15634" y="93345"/>
                  </a:cubicBezTo>
                  <a:lnTo>
                    <a:pt x="13730" y="94298"/>
                  </a:lnTo>
                  <a:cubicBezTo>
                    <a:pt x="13730" y="93345"/>
                    <a:pt x="12777" y="94298"/>
                    <a:pt x="13730" y="94298"/>
                  </a:cubicBezTo>
                  <a:close/>
                  <a:moveTo>
                    <a:pt x="18492" y="100013"/>
                  </a:moveTo>
                  <a:cubicBezTo>
                    <a:pt x="18492" y="100013"/>
                    <a:pt x="18492" y="99060"/>
                    <a:pt x="18492" y="100013"/>
                  </a:cubicBezTo>
                  <a:cubicBezTo>
                    <a:pt x="19444" y="99060"/>
                    <a:pt x="18492" y="98108"/>
                    <a:pt x="18492" y="98108"/>
                  </a:cubicBezTo>
                  <a:cubicBezTo>
                    <a:pt x="17540" y="98108"/>
                    <a:pt x="17540" y="98108"/>
                    <a:pt x="18492" y="100013"/>
                  </a:cubicBezTo>
                  <a:cubicBezTo>
                    <a:pt x="17540" y="99060"/>
                    <a:pt x="17540" y="100013"/>
                    <a:pt x="18492" y="100013"/>
                  </a:cubicBezTo>
                  <a:close/>
                  <a:moveTo>
                    <a:pt x="27065" y="94298"/>
                  </a:moveTo>
                  <a:cubicBezTo>
                    <a:pt x="27065" y="93345"/>
                    <a:pt x="28017" y="93345"/>
                    <a:pt x="27065" y="92393"/>
                  </a:cubicBezTo>
                  <a:cubicBezTo>
                    <a:pt x="27065" y="92393"/>
                    <a:pt x="26112" y="92393"/>
                    <a:pt x="25159" y="92393"/>
                  </a:cubicBezTo>
                  <a:cubicBezTo>
                    <a:pt x="23255" y="94298"/>
                    <a:pt x="21350" y="92393"/>
                    <a:pt x="20397" y="91440"/>
                  </a:cubicBezTo>
                  <a:cubicBezTo>
                    <a:pt x="20397" y="91440"/>
                    <a:pt x="19444" y="90488"/>
                    <a:pt x="19444" y="91440"/>
                  </a:cubicBezTo>
                  <a:cubicBezTo>
                    <a:pt x="18492" y="92393"/>
                    <a:pt x="19444" y="92393"/>
                    <a:pt x="19444" y="93345"/>
                  </a:cubicBezTo>
                  <a:cubicBezTo>
                    <a:pt x="21350" y="96203"/>
                    <a:pt x="25159" y="98108"/>
                    <a:pt x="24207" y="101918"/>
                  </a:cubicBezTo>
                  <a:lnTo>
                    <a:pt x="25159" y="102870"/>
                  </a:lnTo>
                  <a:cubicBezTo>
                    <a:pt x="25159" y="100965"/>
                    <a:pt x="26112" y="100013"/>
                    <a:pt x="28017" y="99060"/>
                  </a:cubicBezTo>
                  <a:cubicBezTo>
                    <a:pt x="28969" y="99060"/>
                    <a:pt x="29922" y="98108"/>
                    <a:pt x="29922" y="97155"/>
                  </a:cubicBezTo>
                  <a:cubicBezTo>
                    <a:pt x="29922" y="96203"/>
                    <a:pt x="28017" y="96203"/>
                    <a:pt x="27065" y="96203"/>
                  </a:cubicBezTo>
                  <a:cubicBezTo>
                    <a:pt x="26112" y="96203"/>
                    <a:pt x="25159" y="95250"/>
                    <a:pt x="27065" y="94298"/>
                  </a:cubicBezTo>
                  <a:close/>
                  <a:moveTo>
                    <a:pt x="20397" y="107633"/>
                  </a:moveTo>
                  <a:cubicBezTo>
                    <a:pt x="21350" y="108585"/>
                    <a:pt x="21350" y="108585"/>
                    <a:pt x="23255" y="109538"/>
                  </a:cubicBezTo>
                  <a:cubicBezTo>
                    <a:pt x="23255" y="108585"/>
                    <a:pt x="23255" y="107633"/>
                    <a:pt x="22302" y="106680"/>
                  </a:cubicBezTo>
                  <a:cubicBezTo>
                    <a:pt x="22302" y="105728"/>
                    <a:pt x="21350" y="105728"/>
                    <a:pt x="20397" y="105728"/>
                  </a:cubicBezTo>
                  <a:cubicBezTo>
                    <a:pt x="18492" y="106680"/>
                    <a:pt x="19444" y="107633"/>
                    <a:pt x="20397" y="107633"/>
                  </a:cubicBezTo>
                  <a:close/>
                  <a:moveTo>
                    <a:pt x="23255" y="117158"/>
                  </a:moveTo>
                  <a:cubicBezTo>
                    <a:pt x="23255" y="118110"/>
                    <a:pt x="23255" y="117158"/>
                    <a:pt x="23255" y="117158"/>
                  </a:cubicBezTo>
                  <a:cubicBezTo>
                    <a:pt x="24207" y="114300"/>
                    <a:pt x="22302" y="114300"/>
                    <a:pt x="21350" y="114300"/>
                  </a:cubicBezTo>
                  <a:cubicBezTo>
                    <a:pt x="20397" y="114300"/>
                    <a:pt x="20397" y="114300"/>
                    <a:pt x="20397" y="115253"/>
                  </a:cubicBezTo>
                  <a:cubicBezTo>
                    <a:pt x="20397" y="116205"/>
                    <a:pt x="22302" y="117158"/>
                    <a:pt x="23255" y="117158"/>
                  </a:cubicBezTo>
                  <a:close/>
                  <a:moveTo>
                    <a:pt x="20397" y="41910"/>
                  </a:moveTo>
                  <a:cubicBezTo>
                    <a:pt x="20397" y="41910"/>
                    <a:pt x="20397" y="41910"/>
                    <a:pt x="20397" y="41910"/>
                  </a:cubicBezTo>
                  <a:lnTo>
                    <a:pt x="20397" y="41910"/>
                  </a:lnTo>
                  <a:cubicBezTo>
                    <a:pt x="20397" y="40958"/>
                    <a:pt x="20397" y="40958"/>
                    <a:pt x="20397" y="41910"/>
                  </a:cubicBezTo>
                  <a:cubicBezTo>
                    <a:pt x="19444" y="40958"/>
                    <a:pt x="20397" y="41910"/>
                    <a:pt x="20397" y="41910"/>
                  </a:cubicBezTo>
                  <a:close/>
                  <a:moveTo>
                    <a:pt x="21350" y="132398"/>
                  </a:moveTo>
                  <a:cubicBezTo>
                    <a:pt x="22302" y="132398"/>
                    <a:pt x="22302" y="132398"/>
                    <a:pt x="22302" y="132398"/>
                  </a:cubicBezTo>
                  <a:lnTo>
                    <a:pt x="22302" y="131445"/>
                  </a:lnTo>
                  <a:cubicBezTo>
                    <a:pt x="22302" y="130493"/>
                    <a:pt x="22302" y="130493"/>
                    <a:pt x="21350" y="130493"/>
                  </a:cubicBezTo>
                  <a:cubicBezTo>
                    <a:pt x="21350" y="130493"/>
                    <a:pt x="20397" y="130493"/>
                    <a:pt x="20397" y="130493"/>
                  </a:cubicBezTo>
                  <a:cubicBezTo>
                    <a:pt x="20397" y="131445"/>
                    <a:pt x="20397" y="132398"/>
                    <a:pt x="21350" y="132398"/>
                  </a:cubicBezTo>
                  <a:close/>
                  <a:moveTo>
                    <a:pt x="20397" y="55245"/>
                  </a:moveTo>
                  <a:cubicBezTo>
                    <a:pt x="21350" y="55245"/>
                    <a:pt x="21350" y="56198"/>
                    <a:pt x="20397" y="55245"/>
                  </a:cubicBezTo>
                  <a:cubicBezTo>
                    <a:pt x="21350" y="55245"/>
                    <a:pt x="21350" y="55245"/>
                    <a:pt x="20397" y="55245"/>
                  </a:cubicBezTo>
                  <a:cubicBezTo>
                    <a:pt x="20397" y="54293"/>
                    <a:pt x="20397" y="55245"/>
                    <a:pt x="20397" y="55245"/>
                  </a:cubicBezTo>
                  <a:close/>
                  <a:moveTo>
                    <a:pt x="21350" y="121920"/>
                  </a:moveTo>
                  <a:cubicBezTo>
                    <a:pt x="21350" y="121920"/>
                    <a:pt x="21350" y="121920"/>
                    <a:pt x="21350" y="121920"/>
                  </a:cubicBezTo>
                  <a:cubicBezTo>
                    <a:pt x="21350" y="121920"/>
                    <a:pt x="21350" y="121920"/>
                    <a:pt x="21350" y="121920"/>
                  </a:cubicBezTo>
                  <a:lnTo>
                    <a:pt x="21350" y="121920"/>
                  </a:lnTo>
                  <a:cubicBezTo>
                    <a:pt x="22302" y="121920"/>
                    <a:pt x="22302" y="121920"/>
                    <a:pt x="21350" y="121920"/>
                  </a:cubicBezTo>
                  <a:close/>
                  <a:moveTo>
                    <a:pt x="22302" y="112395"/>
                  </a:moveTo>
                  <a:cubicBezTo>
                    <a:pt x="23255" y="113348"/>
                    <a:pt x="23255" y="112395"/>
                    <a:pt x="23255" y="112395"/>
                  </a:cubicBezTo>
                  <a:cubicBezTo>
                    <a:pt x="24207" y="111443"/>
                    <a:pt x="23255" y="110490"/>
                    <a:pt x="22302" y="110490"/>
                  </a:cubicBezTo>
                  <a:cubicBezTo>
                    <a:pt x="22302" y="110490"/>
                    <a:pt x="22302" y="111443"/>
                    <a:pt x="22302" y="112395"/>
                  </a:cubicBezTo>
                  <a:close/>
                  <a:moveTo>
                    <a:pt x="25159" y="133350"/>
                  </a:moveTo>
                  <a:cubicBezTo>
                    <a:pt x="25159" y="132398"/>
                    <a:pt x="23255" y="132398"/>
                    <a:pt x="22302" y="132398"/>
                  </a:cubicBezTo>
                  <a:lnTo>
                    <a:pt x="22302" y="134303"/>
                  </a:lnTo>
                  <a:cubicBezTo>
                    <a:pt x="22302" y="135255"/>
                    <a:pt x="22302" y="136208"/>
                    <a:pt x="23255" y="136208"/>
                  </a:cubicBezTo>
                  <a:cubicBezTo>
                    <a:pt x="24207" y="135255"/>
                    <a:pt x="25159" y="134303"/>
                    <a:pt x="25159" y="133350"/>
                  </a:cubicBezTo>
                  <a:close/>
                  <a:moveTo>
                    <a:pt x="25159" y="102870"/>
                  </a:moveTo>
                  <a:cubicBezTo>
                    <a:pt x="24207" y="102870"/>
                    <a:pt x="23255" y="102870"/>
                    <a:pt x="23255" y="104775"/>
                  </a:cubicBezTo>
                  <a:cubicBezTo>
                    <a:pt x="23255" y="104775"/>
                    <a:pt x="23255" y="104775"/>
                    <a:pt x="24207" y="104775"/>
                  </a:cubicBezTo>
                  <a:cubicBezTo>
                    <a:pt x="26112" y="104775"/>
                    <a:pt x="25159" y="103823"/>
                    <a:pt x="25159" y="102870"/>
                  </a:cubicBezTo>
                  <a:close/>
                  <a:moveTo>
                    <a:pt x="26112" y="60960"/>
                  </a:moveTo>
                  <a:cubicBezTo>
                    <a:pt x="26112" y="60960"/>
                    <a:pt x="27065" y="60960"/>
                    <a:pt x="27065" y="60960"/>
                  </a:cubicBezTo>
                  <a:cubicBezTo>
                    <a:pt x="27065" y="61913"/>
                    <a:pt x="27065" y="61913"/>
                    <a:pt x="26112" y="60960"/>
                  </a:cubicBezTo>
                  <a:cubicBezTo>
                    <a:pt x="26112" y="61913"/>
                    <a:pt x="26112" y="61913"/>
                    <a:pt x="26112" y="60960"/>
                  </a:cubicBezTo>
                  <a:cubicBezTo>
                    <a:pt x="25159" y="61913"/>
                    <a:pt x="25159" y="60960"/>
                    <a:pt x="26112" y="60960"/>
                  </a:cubicBezTo>
                  <a:close/>
                  <a:moveTo>
                    <a:pt x="27065" y="66675"/>
                  </a:moveTo>
                  <a:cubicBezTo>
                    <a:pt x="27065" y="66675"/>
                    <a:pt x="27065" y="66675"/>
                    <a:pt x="27065" y="66675"/>
                  </a:cubicBezTo>
                  <a:cubicBezTo>
                    <a:pt x="27065" y="67628"/>
                    <a:pt x="27065" y="67628"/>
                    <a:pt x="26112" y="67628"/>
                  </a:cubicBezTo>
                  <a:cubicBezTo>
                    <a:pt x="26112" y="67628"/>
                    <a:pt x="25159" y="67628"/>
                    <a:pt x="26112" y="66675"/>
                  </a:cubicBezTo>
                  <a:cubicBezTo>
                    <a:pt x="27065" y="65723"/>
                    <a:pt x="26112" y="66675"/>
                    <a:pt x="27065" y="66675"/>
                  </a:cubicBezTo>
                  <a:close/>
                  <a:moveTo>
                    <a:pt x="28017" y="101918"/>
                  </a:moveTo>
                  <a:cubicBezTo>
                    <a:pt x="28017" y="100965"/>
                    <a:pt x="27065" y="101918"/>
                    <a:pt x="26112" y="101918"/>
                  </a:cubicBezTo>
                  <a:lnTo>
                    <a:pt x="25159" y="101918"/>
                  </a:lnTo>
                  <a:lnTo>
                    <a:pt x="25159" y="102870"/>
                  </a:lnTo>
                  <a:lnTo>
                    <a:pt x="26112" y="102870"/>
                  </a:lnTo>
                  <a:cubicBezTo>
                    <a:pt x="27065" y="102870"/>
                    <a:pt x="28017" y="102870"/>
                    <a:pt x="28017" y="101918"/>
                  </a:cubicBezTo>
                  <a:close/>
                  <a:moveTo>
                    <a:pt x="27065" y="140018"/>
                  </a:moveTo>
                  <a:cubicBezTo>
                    <a:pt x="27065" y="139065"/>
                    <a:pt x="27065" y="139065"/>
                    <a:pt x="27065" y="140018"/>
                  </a:cubicBezTo>
                  <a:cubicBezTo>
                    <a:pt x="26112" y="139065"/>
                    <a:pt x="26112" y="139065"/>
                    <a:pt x="27065" y="140018"/>
                  </a:cubicBezTo>
                  <a:lnTo>
                    <a:pt x="27065" y="140018"/>
                  </a:lnTo>
                  <a:cubicBezTo>
                    <a:pt x="27065" y="140018"/>
                    <a:pt x="27065" y="140018"/>
                    <a:pt x="27065" y="140018"/>
                  </a:cubicBezTo>
                  <a:close/>
                  <a:moveTo>
                    <a:pt x="26112" y="28575"/>
                  </a:moveTo>
                  <a:cubicBezTo>
                    <a:pt x="26112" y="29528"/>
                    <a:pt x="26112" y="29528"/>
                    <a:pt x="26112" y="28575"/>
                  </a:cubicBezTo>
                  <a:cubicBezTo>
                    <a:pt x="28017" y="29528"/>
                    <a:pt x="28017" y="29528"/>
                    <a:pt x="28017" y="28575"/>
                  </a:cubicBezTo>
                  <a:cubicBezTo>
                    <a:pt x="28017" y="28575"/>
                    <a:pt x="28017" y="27623"/>
                    <a:pt x="28017" y="27623"/>
                  </a:cubicBezTo>
                  <a:cubicBezTo>
                    <a:pt x="27065" y="27623"/>
                    <a:pt x="26112" y="28575"/>
                    <a:pt x="26112" y="28575"/>
                  </a:cubicBezTo>
                  <a:close/>
                  <a:moveTo>
                    <a:pt x="27065" y="38100"/>
                  </a:moveTo>
                  <a:cubicBezTo>
                    <a:pt x="27065" y="38100"/>
                    <a:pt x="27065" y="38100"/>
                    <a:pt x="27065" y="38100"/>
                  </a:cubicBezTo>
                  <a:cubicBezTo>
                    <a:pt x="26112" y="38100"/>
                    <a:pt x="27065" y="38100"/>
                    <a:pt x="27065" y="38100"/>
                  </a:cubicBezTo>
                  <a:cubicBezTo>
                    <a:pt x="27065" y="38100"/>
                    <a:pt x="27065" y="38100"/>
                    <a:pt x="27065" y="38100"/>
                  </a:cubicBezTo>
                  <a:cubicBezTo>
                    <a:pt x="27065" y="38100"/>
                    <a:pt x="27065" y="38100"/>
                    <a:pt x="27065" y="38100"/>
                  </a:cubicBezTo>
                  <a:close/>
                  <a:moveTo>
                    <a:pt x="28017" y="121920"/>
                  </a:moveTo>
                  <a:cubicBezTo>
                    <a:pt x="28017" y="121920"/>
                    <a:pt x="28017" y="121920"/>
                    <a:pt x="28017" y="121920"/>
                  </a:cubicBezTo>
                  <a:cubicBezTo>
                    <a:pt x="28017" y="121920"/>
                    <a:pt x="28017" y="121920"/>
                    <a:pt x="28017" y="121920"/>
                  </a:cubicBezTo>
                  <a:lnTo>
                    <a:pt x="28017" y="121920"/>
                  </a:lnTo>
                  <a:cubicBezTo>
                    <a:pt x="27065" y="121920"/>
                    <a:pt x="27065" y="121920"/>
                    <a:pt x="28017" y="121920"/>
                  </a:cubicBezTo>
                  <a:close/>
                  <a:moveTo>
                    <a:pt x="28017" y="113348"/>
                  </a:moveTo>
                  <a:cubicBezTo>
                    <a:pt x="27065" y="113348"/>
                    <a:pt x="27065" y="113348"/>
                    <a:pt x="28017" y="113348"/>
                  </a:cubicBezTo>
                  <a:cubicBezTo>
                    <a:pt x="27065" y="114300"/>
                    <a:pt x="27065" y="115253"/>
                    <a:pt x="28017" y="116205"/>
                  </a:cubicBezTo>
                  <a:cubicBezTo>
                    <a:pt x="28017" y="116205"/>
                    <a:pt x="28969" y="116205"/>
                    <a:pt x="28969" y="115253"/>
                  </a:cubicBezTo>
                  <a:cubicBezTo>
                    <a:pt x="28969" y="114300"/>
                    <a:pt x="28969" y="114300"/>
                    <a:pt x="28017" y="113348"/>
                  </a:cubicBezTo>
                  <a:close/>
                  <a:moveTo>
                    <a:pt x="28969" y="124778"/>
                  </a:moveTo>
                  <a:cubicBezTo>
                    <a:pt x="28017" y="124778"/>
                    <a:pt x="28017" y="124778"/>
                    <a:pt x="28969" y="124778"/>
                  </a:cubicBezTo>
                  <a:cubicBezTo>
                    <a:pt x="28017" y="124778"/>
                    <a:pt x="28017" y="124778"/>
                    <a:pt x="28017" y="124778"/>
                  </a:cubicBezTo>
                  <a:cubicBezTo>
                    <a:pt x="27065" y="124778"/>
                    <a:pt x="28017" y="124778"/>
                    <a:pt x="28969" y="124778"/>
                  </a:cubicBezTo>
                  <a:cubicBezTo>
                    <a:pt x="28017" y="124778"/>
                    <a:pt x="28017" y="124778"/>
                    <a:pt x="28969" y="124778"/>
                  </a:cubicBezTo>
                  <a:close/>
                  <a:moveTo>
                    <a:pt x="31827" y="56198"/>
                  </a:moveTo>
                  <a:cubicBezTo>
                    <a:pt x="30875" y="56198"/>
                    <a:pt x="28969" y="56198"/>
                    <a:pt x="28017" y="54293"/>
                  </a:cubicBezTo>
                  <a:cubicBezTo>
                    <a:pt x="28017" y="54293"/>
                    <a:pt x="28017" y="53340"/>
                    <a:pt x="28969" y="53340"/>
                  </a:cubicBezTo>
                  <a:cubicBezTo>
                    <a:pt x="29922" y="53340"/>
                    <a:pt x="31827" y="54293"/>
                    <a:pt x="31827" y="56198"/>
                  </a:cubicBezTo>
                  <a:cubicBezTo>
                    <a:pt x="32780" y="56198"/>
                    <a:pt x="31827" y="56198"/>
                    <a:pt x="31827" y="56198"/>
                  </a:cubicBezTo>
                  <a:close/>
                  <a:moveTo>
                    <a:pt x="31827" y="107633"/>
                  </a:moveTo>
                  <a:cubicBezTo>
                    <a:pt x="32780" y="107633"/>
                    <a:pt x="32780" y="107633"/>
                    <a:pt x="32780" y="106680"/>
                  </a:cubicBezTo>
                  <a:cubicBezTo>
                    <a:pt x="32780" y="105728"/>
                    <a:pt x="31827" y="104775"/>
                    <a:pt x="30875" y="104775"/>
                  </a:cubicBezTo>
                  <a:cubicBezTo>
                    <a:pt x="28969" y="103823"/>
                    <a:pt x="28017" y="104775"/>
                    <a:pt x="27065" y="105728"/>
                  </a:cubicBezTo>
                  <a:cubicBezTo>
                    <a:pt x="27065" y="106680"/>
                    <a:pt x="27065" y="106680"/>
                    <a:pt x="27065" y="106680"/>
                  </a:cubicBezTo>
                  <a:cubicBezTo>
                    <a:pt x="28017" y="107633"/>
                    <a:pt x="28017" y="105728"/>
                    <a:pt x="28969" y="105728"/>
                  </a:cubicBezTo>
                  <a:cubicBezTo>
                    <a:pt x="30875" y="106680"/>
                    <a:pt x="31827" y="107633"/>
                    <a:pt x="31827" y="107633"/>
                  </a:cubicBezTo>
                  <a:close/>
                  <a:moveTo>
                    <a:pt x="30875" y="79058"/>
                  </a:moveTo>
                  <a:cubicBezTo>
                    <a:pt x="29922" y="79058"/>
                    <a:pt x="28969" y="79058"/>
                    <a:pt x="28969" y="80010"/>
                  </a:cubicBezTo>
                  <a:cubicBezTo>
                    <a:pt x="28969" y="80010"/>
                    <a:pt x="28969" y="80963"/>
                    <a:pt x="29922" y="80963"/>
                  </a:cubicBezTo>
                  <a:cubicBezTo>
                    <a:pt x="30875" y="80963"/>
                    <a:pt x="30875" y="80963"/>
                    <a:pt x="30875" y="79058"/>
                  </a:cubicBezTo>
                  <a:cubicBezTo>
                    <a:pt x="31827" y="80010"/>
                    <a:pt x="30875" y="79058"/>
                    <a:pt x="30875" y="79058"/>
                  </a:cubicBezTo>
                  <a:close/>
                  <a:moveTo>
                    <a:pt x="30875"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5"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5" y="143828"/>
                    <a:pt x="29922" y="142875"/>
                    <a:pt x="30875" y="141923"/>
                  </a:cubicBezTo>
                  <a:close/>
                  <a:moveTo>
                    <a:pt x="28969" y="50483"/>
                  </a:moveTo>
                  <a:cubicBezTo>
                    <a:pt x="29922" y="49530"/>
                    <a:pt x="31827" y="48578"/>
                    <a:pt x="32780" y="48578"/>
                  </a:cubicBezTo>
                  <a:cubicBezTo>
                    <a:pt x="33732" y="51435"/>
                    <a:pt x="30875" y="50483"/>
                    <a:pt x="28969" y="50483"/>
                  </a:cubicBezTo>
                  <a:close/>
                  <a:moveTo>
                    <a:pt x="31827" y="127635"/>
                  </a:moveTo>
                  <a:cubicBezTo>
                    <a:pt x="31827" y="127635"/>
                    <a:pt x="30875" y="127635"/>
                    <a:pt x="31827" y="127635"/>
                  </a:cubicBezTo>
                  <a:cubicBezTo>
                    <a:pt x="29922" y="127635"/>
                    <a:pt x="29922" y="128588"/>
                    <a:pt x="29922" y="129540"/>
                  </a:cubicBezTo>
                  <a:cubicBezTo>
                    <a:pt x="29922" y="129540"/>
                    <a:pt x="29922" y="129540"/>
                    <a:pt x="30875" y="129540"/>
                  </a:cubicBezTo>
                  <a:cubicBezTo>
                    <a:pt x="30875" y="129540"/>
                    <a:pt x="31827" y="129540"/>
                    <a:pt x="31827" y="127635"/>
                  </a:cubicBezTo>
                  <a:close/>
                  <a:moveTo>
                    <a:pt x="39447" y="64770"/>
                  </a:moveTo>
                  <a:cubicBezTo>
                    <a:pt x="37542" y="65723"/>
                    <a:pt x="38494" y="63818"/>
                    <a:pt x="38494" y="63818"/>
                  </a:cubicBezTo>
                  <a:cubicBezTo>
                    <a:pt x="37542" y="62865"/>
                    <a:pt x="33732" y="62865"/>
                    <a:pt x="32780" y="63818"/>
                  </a:cubicBezTo>
                  <a:cubicBezTo>
                    <a:pt x="31827" y="63818"/>
                    <a:pt x="32780" y="64770"/>
                    <a:pt x="32780" y="65723"/>
                  </a:cubicBezTo>
                  <a:cubicBezTo>
                    <a:pt x="32780" y="66675"/>
                    <a:pt x="35637" y="66675"/>
                    <a:pt x="33732" y="67628"/>
                  </a:cubicBezTo>
                  <a:cubicBezTo>
                    <a:pt x="32780" y="68580"/>
                    <a:pt x="31827" y="68580"/>
                    <a:pt x="30875" y="67628"/>
                  </a:cubicBezTo>
                  <a:cubicBezTo>
                    <a:pt x="29922" y="66675"/>
                    <a:pt x="29922" y="66675"/>
                    <a:pt x="29922" y="65723"/>
                  </a:cubicBezTo>
                  <a:lnTo>
                    <a:pt x="29922" y="60008"/>
                  </a:lnTo>
                  <a:cubicBezTo>
                    <a:pt x="29922" y="59055"/>
                    <a:pt x="29922" y="59055"/>
                    <a:pt x="31827" y="59055"/>
                  </a:cubicBezTo>
                  <a:cubicBezTo>
                    <a:pt x="32780" y="61913"/>
                    <a:pt x="34684" y="60960"/>
                    <a:pt x="36590" y="59055"/>
                  </a:cubicBezTo>
                  <a:cubicBezTo>
                    <a:pt x="37542" y="58103"/>
                    <a:pt x="38494" y="59055"/>
                    <a:pt x="38494" y="60008"/>
                  </a:cubicBezTo>
                  <a:cubicBezTo>
                    <a:pt x="39447" y="60960"/>
                    <a:pt x="39447" y="62865"/>
                    <a:pt x="41352" y="63818"/>
                  </a:cubicBezTo>
                  <a:cubicBezTo>
                    <a:pt x="41352" y="63818"/>
                    <a:pt x="40400" y="64770"/>
                    <a:pt x="39447" y="64770"/>
                  </a:cubicBezTo>
                  <a:close/>
                  <a:moveTo>
                    <a:pt x="29922" y="35243"/>
                  </a:moveTo>
                  <a:cubicBezTo>
                    <a:pt x="29922" y="35243"/>
                    <a:pt x="29922" y="36195"/>
                    <a:pt x="29922" y="35243"/>
                  </a:cubicBezTo>
                  <a:cubicBezTo>
                    <a:pt x="30875" y="36195"/>
                    <a:pt x="30875" y="35243"/>
                    <a:pt x="29922" y="35243"/>
                  </a:cubicBezTo>
                  <a:cubicBezTo>
                    <a:pt x="30875" y="35243"/>
                    <a:pt x="30875" y="35243"/>
                    <a:pt x="29922" y="35243"/>
                  </a:cubicBezTo>
                  <a:cubicBezTo>
                    <a:pt x="29922" y="35243"/>
                    <a:pt x="29922" y="35243"/>
                    <a:pt x="29922" y="35243"/>
                  </a:cubicBezTo>
                  <a:close/>
                  <a:moveTo>
                    <a:pt x="39447" y="97155"/>
                  </a:moveTo>
                  <a:cubicBezTo>
                    <a:pt x="39447" y="97155"/>
                    <a:pt x="37542" y="97155"/>
                    <a:pt x="36590" y="98108"/>
                  </a:cubicBezTo>
                  <a:cubicBezTo>
                    <a:pt x="36590" y="99060"/>
                    <a:pt x="36590" y="99060"/>
                    <a:pt x="36590" y="100013"/>
                  </a:cubicBezTo>
                  <a:cubicBezTo>
                    <a:pt x="36590" y="100965"/>
                    <a:pt x="35637" y="101918"/>
                    <a:pt x="34684" y="101918"/>
                  </a:cubicBezTo>
                  <a:cubicBezTo>
                    <a:pt x="33732" y="101918"/>
                    <a:pt x="33732" y="100965"/>
                    <a:pt x="33732" y="100013"/>
                  </a:cubicBezTo>
                  <a:cubicBezTo>
                    <a:pt x="33732" y="99060"/>
                    <a:pt x="34684" y="97155"/>
                    <a:pt x="33732" y="96203"/>
                  </a:cubicBezTo>
                  <a:cubicBezTo>
                    <a:pt x="33732" y="95250"/>
                    <a:pt x="33732" y="94298"/>
                    <a:pt x="32780" y="94298"/>
                  </a:cubicBezTo>
                  <a:cubicBezTo>
                    <a:pt x="31827" y="94298"/>
                    <a:pt x="31827" y="95250"/>
                    <a:pt x="31827" y="96203"/>
                  </a:cubicBezTo>
                  <a:cubicBezTo>
                    <a:pt x="32780" y="97155"/>
                    <a:pt x="31827" y="98108"/>
                    <a:pt x="31827" y="99060"/>
                  </a:cubicBezTo>
                  <a:cubicBezTo>
                    <a:pt x="30875" y="100965"/>
                    <a:pt x="30875" y="101918"/>
                    <a:pt x="32780" y="102870"/>
                  </a:cubicBezTo>
                  <a:cubicBezTo>
                    <a:pt x="34684" y="102870"/>
                    <a:pt x="36590" y="102870"/>
                    <a:pt x="37542" y="101918"/>
                  </a:cubicBezTo>
                  <a:cubicBezTo>
                    <a:pt x="37542" y="100965"/>
                    <a:pt x="37542" y="100013"/>
                    <a:pt x="38494" y="100013"/>
                  </a:cubicBezTo>
                  <a:cubicBezTo>
                    <a:pt x="38494" y="98108"/>
                    <a:pt x="40400" y="98108"/>
                    <a:pt x="39447" y="97155"/>
                  </a:cubicBezTo>
                  <a:close/>
                  <a:moveTo>
                    <a:pt x="33732" y="29528"/>
                  </a:moveTo>
                  <a:lnTo>
                    <a:pt x="34684" y="33338"/>
                  </a:lnTo>
                  <a:cubicBezTo>
                    <a:pt x="32780" y="32385"/>
                    <a:pt x="31827" y="31433"/>
                    <a:pt x="33732" y="29528"/>
                  </a:cubicBezTo>
                  <a:close/>
                  <a:moveTo>
                    <a:pt x="35637" y="113348"/>
                  </a:moveTo>
                  <a:cubicBezTo>
                    <a:pt x="35637" y="113348"/>
                    <a:pt x="36590" y="113348"/>
                    <a:pt x="35637" y="113348"/>
                  </a:cubicBezTo>
                  <a:cubicBezTo>
                    <a:pt x="36590" y="112395"/>
                    <a:pt x="35637" y="112395"/>
                    <a:pt x="35637" y="112395"/>
                  </a:cubicBezTo>
                  <a:cubicBezTo>
                    <a:pt x="34684" y="112395"/>
                    <a:pt x="34684" y="112395"/>
                    <a:pt x="35637" y="113348"/>
                  </a:cubicBezTo>
                  <a:lnTo>
                    <a:pt x="35637" y="113348"/>
                  </a:lnTo>
                  <a:close/>
                  <a:moveTo>
                    <a:pt x="37542" y="141923"/>
                  </a:moveTo>
                  <a:cubicBezTo>
                    <a:pt x="38494" y="140970"/>
                    <a:pt x="38494" y="140018"/>
                    <a:pt x="37542" y="140018"/>
                  </a:cubicBezTo>
                  <a:cubicBezTo>
                    <a:pt x="37542" y="139065"/>
                    <a:pt x="36590" y="139065"/>
                    <a:pt x="36590" y="139065"/>
                  </a:cubicBezTo>
                  <a:cubicBezTo>
                    <a:pt x="35637" y="140018"/>
                    <a:pt x="36590" y="140970"/>
                    <a:pt x="37542" y="141923"/>
                  </a:cubicBezTo>
                  <a:cubicBezTo>
                    <a:pt x="36590" y="141923"/>
                    <a:pt x="36590" y="142875"/>
                    <a:pt x="37542" y="141923"/>
                  </a:cubicBezTo>
                  <a:close/>
                  <a:moveTo>
                    <a:pt x="38494" y="155258"/>
                  </a:moveTo>
                  <a:lnTo>
                    <a:pt x="38494" y="155258"/>
                  </a:lnTo>
                  <a:lnTo>
                    <a:pt x="37542" y="154305"/>
                  </a:lnTo>
                  <a:cubicBezTo>
                    <a:pt x="36590" y="155258"/>
                    <a:pt x="36590" y="155258"/>
                    <a:pt x="38494" y="155258"/>
                  </a:cubicBezTo>
                  <a:cubicBezTo>
                    <a:pt x="37542" y="155258"/>
                    <a:pt x="38494" y="155258"/>
                    <a:pt x="38494" y="155258"/>
                  </a:cubicBezTo>
                  <a:close/>
                  <a:moveTo>
                    <a:pt x="37542" y="37148"/>
                  </a:moveTo>
                  <a:cubicBezTo>
                    <a:pt x="37542" y="36195"/>
                    <a:pt x="38494" y="36195"/>
                    <a:pt x="38494" y="36195"/>
                  </a:cubicBezTo>
                  <a:cubicBezTo>
                    <a:pt x="39447" y="36195"/>
                    <a:pt x="39447" y="37148"/>
                    <a:pt x="39447" y="38100"/>
                  </a:cubicBezTo>
                  <a:cubicBezTo>
                    <a:pt x="39447" y="39053"/>
                    <a:pt x="38494" y="39053"/>
                    <a:pt x="37542" y="39053"/>
                  </a:cubicBezTo>
                  <a:cubicBezTo>
                    <a:pt x="37542" y="39053"/>
                    <a:pt x="36590" y="38100"/>
                    <a:pt x="37542" y="37148"/>
                  </a:cubicBezTo>
                  <a:close/>
                  <a:moveTo>
                    <a:pt x="40400" y="88583"/>
                  </a:moveTo>
                  <a:cubicBezTo>
                    <a:pt x="40400" y="87630"/>
                    <a:pt x="39447" y="88583"/>
                    <a:pt x="39447" y="88583"/>
                  </a:cubicBezTo>
                  <a:cubicBezTo>
                    <a:pt x="39447" y="88583"/>
                    <a:pt x="38494" y="89535"/>
                    <a:pt x="38494" y="89535"/>
                  </a:cubicBezTo>
                  <a:cubicBezTo>
                    <a:pt x="38494" y="89535"/>
                    <a:pt x="38494" y="89535"/>
                    <a:pt x="40400" y="88583"/>
                  </a:cubicBezTo>
                  <a:cubicBezTo>
                    <a:pt x="39447" y="89535"/>
                    <a:pt x="40400" y="88583"/>
                    <a:pt x="40400" y="88583"/>
                  </a:cubicBezTo>
                  <a:close/>
                  <a:moveTo>
                    <a:pt x="44209" y="143828"/>
                  </a:moveTo>
                  <a:cubicBezTo>
                    <a:pt x="44209" y="142875"/>
                    <a:pt x="43257" y="142875"/>
                    <a:pt x="44209" y="143828"/>
                  </a:cubicBezTo>
                  <a:cubicBezTo>
                    <a:pt x="43257" y="142875"/>
                    <a:pt x="43257" y="142875"/>
                    <a:pt x="44209" y="143828"/>
                  </a:cubicBezTo>
                  <a:cubicBezTo>
                    <a:pt x="43257" y="143828"/>
                    <a:pt x="44209" y="143828"/>
                    <a:pt x="44209" y="143828"/>
                  </a:cubicBezTo>
                  <a:cubicBezTo>
                    <a:pt x="44209" y="143828"/>
                    <a:pt x="44209" y="143828"/>
                    <a:pt x="44209" y="143828"/>
                  </a:cubicBezTo>
                  <a:close/>
                  <a:moveTo>
                    <a:pt x="45162" y="23813"/>
                  </a:moveTo>
                  <a:cubicBezTo>
                    <a:pt x="45162" y="23813"/>
                    <a:pt x="46115" y="24765"/>
                    <a:pt x="45162" y="23813"/>
                  </a:cubicBezTo>
                  <a:cubicBezTo>
                    <a:pt x="46115" y="24765"/>
                    <a:pt x="47067" y="23813"/>
                    <a:pt x="47067" y="23813"/>
                  </a:cubicBezTo>
                  <a:cubicBezTo>
                    <a:pt x="47067" y="22860"/>
                    <a:pt x="47067" y="22860"/>
                    <a:pt x="45162" y="23813"/>
                  </a:cubicBezTo>
                  <a:cubicBezTo>
                    <a:pt x="46115" y="22860"/>
                    <a:pt x="45162" y="22860"/>
                    <a:pt x="45162" y="23813"/>
                  </a:cubicBezTo>
                  <a:close/>
                  <a:moveTo>
                    <a:pt x="49925" y="60960"/>
                  </a:moveTo>
                  <a:cubicBezTo>
                    <a:pt x="49925" y="60960"/>
                    <a:pt x="48972" y="60960"/>
                    <a:pt x="48972" y="60008"/>
                  </a:cubicBezTo>
                  <a:lnTo>
                    <a:pt x="48019" y="60008"/>
                  </a:lnTo>
                  <a:cubicBezTo>
                    <a:pt x="48019" y="60008"/>
                    <a:pt x="48972" y="60008"/>
                    <a:pt x="48972" y="60008"/>
                  </a:cubicBezTo>
                  <a:cubicBezTo>
                    <a:pt x="48972" y="60960"/>
                    <a:pt x="48972" y="60960"/>
                    <a:pt x="49925" y="60960"/>
                  </a:cubicBezTo>
                  <a:close/>
                  <a:moveTo>
                    <a:pt x="49925" y="39053"/>
                  </a:moveTo>
                  <a:cubicBezTo>
                    <a:pt x="49925" y="38100"/>
                    <a:pt x="49925" y="37148"/>
                    <a:pt x="48972" y="36195"/>
                  </a:cubicBezTo>
                  <a:cubicBezTo>
                    <a:pt x="48019" y="37148"/>
                    <a:pt x="48019" y="37148"/>
                    <a:pt x="48019" y="38100"/>
                  </a:cubicBezTo>
                  <a:cubicBezTo>
                    <a:pt x="48019" y="38100"/>
                    <a:pt x="48019" y="39053"/>
                    <a:pt x="49925" y="39053"/>
                  </a:cubicBezTo>
                  <a:cubicBezTo>
                    <a:pt x="49925" y="40005"/>
                    <a:pt x="49925" y="40005"/>
                    <a:pt x="49925" y="39053"/>
                  </a:cubicBezTo>
                  <a:close/>
                  <a:moveTo>
                    <a:pt x="48972" y="26670"/>
                  </a:moveTo>
                  <a:cubicBezTo>
                    <a:pt x="48972" y="27623"/>
                    <a:pt x="48972" y="27623"/>
                    <a:pt x="48972" y="26670"/>
                  </a:cubicBezTo>
                  <a:cubicBezTo>
                    <a:pt x="48972" y="27623"/>
                    <a:pt x="48972" y="27623"/>
                    <a:pt x="48972" y="26670"/>
                  </a:cubicBezTo>
                  <a:cubicBezTo>
                    <a:pt x="49925" y="27623"/>
                    <a:pt x="49925" y="26670"/>
                    <a:pt x="48972" y="26670"/>
                  </a:cubicBezTo>
                  <a:cubicBezTo>
                    <a:pt x="48972" y="26670"/>
                    <a:pt x="48972" y="26670"/>
                    <a:pt x="48972" y="26670"/>
                  </a:cubicBezTo>
                  <a:close/>
                  <a:moveTo>
                    <a:pt x="102312" y="92393"/>
                  </a:moveTo>
                  <a:cubicBezTo>
                    <a:pt x="103265" y="89535"/>
                    <a:pt x="103265" y="87630"/>
                    <a:pt x="103265" y="83820"/>
                  </a:cubicBezTo>
                  <a:cubicBezTo>
                    <a:pt x="102312" y="79058"/>
                    <a:pt x="101359" y="73343"/>
                    <a:pt x="101359" y="67628"/>
                  </a:cubicBezTo>
                  <a:cubicBezTo>
                    <a:pt x="101359" y="56198"/>
                    <a:pt x="99455" y="44768"/>
                    <a:pt x="96597" y="33338"/>
                  </a:cubicBezTo>
                  <a:cubicBezTo>
                    <a:pt x="94692" y="27623"/>
                    <a:pt x="92787" y="20955"/>
                    <a:pt x="88977" y="16193"/>
                  </a:cubicBezTo>
                  <a:cubicBezTo>
                    <a:pt x="83262" y="9525"/>
                    <a:pt x="75642" y="8573"/>
                    <a:pt x="68975" y="15240"/>
                  </a:cubicBezTo>
                  <a:cubicBezTo>
                    <a:pt x="64212" y="20003"/>
                    <a:pt x="61355" y="24765"/>
                    <a:pt x="59450" y="30480"/>
                  </a:cubicBezTo>
                  <a:cubicBezTo>
                    <a:pt x="53734" y="46673"/>
                    <a:pt x="51830" y="64770"/>
                    <a:pt x="50877" y="81915"/>
                  </a:cubicBezTo>
                  <a:cubicBezTo>
                    <a:pt x="49925" y="100965"/>
                    <a:pt x="49925" y="120015"/>
                    <a:pt x="54687" y="139065"/>
                  </a:cubicBezTo>
                  <a:cubicBezTo>
                    <a:pt x="56592" y="149543"/>
                    <a:pt x="60402" y="158115"/>
                    <a:pt x="67069" y="165735"/>
                  </a:cubicBezTo>
                  <a:cubicBezTo>
                    <a:pt x="72784" y="172403"/>
                    <a:pt x="81357" y="172403"/>
                    <a:pt x="88025" y="165735"/>
                  </a:cubicBezTo>
                  <a:cubicBezTo>
                    <a:pt x="90882" y="162878"/>
                    <a:pt x="92787" y="159068"/>
                    <a:pt x="93740" y="155258"/>
                  </a:cubicBezTo>
                  <a:cubicBezTo>
                    <a:pt x="99455" y="140970"/>
                    <a:pt x="100407" y="125730"/>
                    <a:pt x="101359" y="110490"/>
                  </a:cubicBezTo>
                  <a:cubicBezTo>
                    <a:pt x="101359" y="104775"/>
                    <a:pt x="103265" y="99060"/>
                    <a:pt x="101359" y="94298"/>
                  </a:cubicBezTo>
                  <a:cubicBezTo>
                    <a:pt x="101359" y="95250"/>
                    <a:pt x="102312" y="93345"/>
                    <a:pt x="102312" y="92393"/>
                  </a:cubicBezTo>
                  <a:close/>
                  <a:moveTo>
                    <a:pt x="111837" y="142875"/>
                  </a:moveTo>
                  <a:cubicBezTo>
                    <a:pt x="110884" y="142875"/>
                    <a:pt x="110884" y="143828"/>
                    <a:pt x="109932" y="143828"/>
                  </a:cubicBezTo>
                  <a:cubicBezTo>
                    <a:pt x="109932" y="143828"/>
                    <a:pt x="109932" y="144780"/>
                    <a:pt x="109932" y="144780"/>
                  </a:cubicBezTo>
                  <a:cubicBezTo>
                    <a:pt x="108027" y="144780"/>
                    <a:pt x="107075" y="145733"/>
                    <a:pt x="107075" y="147638"/>
                  </a:cubicBezTo>
                  <a:cubicBezTo>
                    <a:pt x="107075" y="148590"/>
                    <a:pt x="108027" y="148590"/>
                    <a:pt x="108027" y="148590"/>
                  </a:cubicBezTo>
                  <a:cubicBezTo>
                    <a:pt x="108980" y="147638"/>
                    <a:pt x="109932" y="146685"/>
                    <a:pt x="109932" y="144780"/>
                  </a:cubicBezTo>
                  <a:lnTo>
                    <a:pt x="109932" y="144780"/>
                  </a:lnTo>
                  <a:cubicBezTo>
                    <a:pt x="109932" y="144780"/>
                    <a:pt x="110884" y="144780"/>
                    <a:pt x="110884" y="144780"/>
                  </a:cubicBezTo>
                  <a:cubicBezTo>
                    <a:pt x="110884" y="143828"/>
                    <a:pt x="111837" y="143828"/>
                    <a:pt x="111837" y="142875"/>
                  </a:cubicBezTo>
                  <a:cubicBezTo>
                    <a:pt x="111837" y="142875"/>
                    <a:pt x="111837" y="142875"/>
                    <a:pt x="111837" y="142875"/>
                  </a:cubicBezTo>
                  <a:close/>
                  <a:moveTo>
                    <a:pt x="109932" y="152400"/>
                  </a:moveTo>
                  <a:cubicBezTo>
                    <a:pt x="109932" y="152400"/>
                    <a:pt x="109932" y="152400"/>
                    <a:pt x="109932" y="152400"/>
                  </a:cubicBezTo>
                  <a:cubicBezTo>
                    <a:pt x="109932" y="152400"/>
                    <a:pt x="108980" y="152400"/>
                    <a:pt x="109932" y="152400"/>
                  </a:cubicBezTo>
                  <a:cubicBezTo>
                    <a:pt x="108980" y="152400"/>
                    <a:pt x="108980" y="153353"/>
                    <a:pt x="109932" y="152400"/>
                  </a:cubicBezTo>
                  <a:cubicBezTo>
                    <a:pt x="109932" y="152400"/>
                    <a:pt x="109932" y="152400"/>
                    <a:pt x="109932" y="152400"/>
                  </a:cubicBezTo>
                  <a:close/>
                  <a:moveTo>
                    <a:pt x="108980" y="55245"/>
                  </a:moveTo>
                  <a:cubicBezTo>
                    <a:pt x="108980" y="56198"/>
                    <a:pt x="109932" y="55245"/>
                    <a:pt x="109932" y="55245"/>
                  </a:cubicBezTo>
                  <a:cubicBezTo>
                    <a:pt x="109932" y="55245"/>
                    <a:pt x="111837" y="56198"/>
                    <a:pt x="111837" y="54293"/>
                  </a:cubicBezTo>
                  <a:cubicBezTo>
                    <a:pt x="111837" y="54293"/>
                    <a:pt x="110884" y="53340"/>
                    <a:pt x="110884" y="53340"/>
                  </a:cubicBezTo>
                  <a:cubicBezTo>
                    <a:pt x="109932" y="54293"/>
                    <a:pt x="108980" y="54293"/>
                    <a:pt x="108980" y="55245"/>
                  </a:cubicBezTo>
                  <a:close/>
                  <a:moveTo>
                    <a:pt x="109932" y="40005"/>
                  </a:moveTo>
                  <a:cubicBezTo>
                    <a:pt x="109932" y="40958"/>
                    <a:pt x="109932" y="41910"/>
                    <a:pt x="110884" y="41910"/>
                  </a:cubicBezTo>
                  <a:cubicBezTo>
                    <a:pt x="111837" y="41910"/>
                    <a:pt x="111837" y="41910"/>
                    <a:pt x="111837" y="40958"/>
                  </a:cubicBezTo>
                  <a:cubicBezTo>
                    <a:pt x="111837" y="40005"/>
                    <a:pt x="110884" y="40005"/>
                    <a:pt x="109932" y="40005"/>
                  </a:cubicBezTo>
                  <a:cubicBezTo>
                    <a:pt x="109932" y="39053"/>
                    <a:pt x="108980" y="40005"/>
                    <a:pt x="109932" y="40005"/>
                  </a:cubicBezTo>
                  <a:close/>
                  <a:moveTo>
                    <a:pt x="112790" y="131445"/>
                  </a:moveTo>
                  <a:cubicBezTo>
                    <a:pt x="112790" y="130493"/>
                    <a:pt x="111837" y="130493"/>
                    <a:pt x="110884" y="130493"/>
                  </a:cubicBezTo>
                  <a:cubicBezTo>
                    <a:pt x="109932" y="130493"/>
                    <a:pt x="109932" y="131445"/>
                    <a:pt x="109932" y="131445"/>
                  </a:cubicBezTo>
                  <a:cubicBezTo>
                    <a:pt x="109932" y="131445"/>
                    <a:pt x="110884" y="132398"/>
                    <a:pt x="111837" y="132398"/>
                  </a:cubicBezTo>
                  <a:cubicBezTo>
                    <a:pt x="112790" y="132398"/>
                    <a:pt x="112790" y="132398"/>
                    <a:pt x="112790" y="131445"/>
                  </a:cubicBezTo>
                  <a:close/>
                  <a:moveTo>
                    <a:pt x="122315" y="53340"/>
                  </a:moveTo>
                  <a:cubicBezTo>
                    <a:pt x="120409" y="54293"/>
                    <a:pt x="119457" y="55245"/>
                    <a:pt x="120409" y="57150"/>
                  </a:cubicBezTo>
                  <a:cubicBezTo>
                    <a:pt x="121362" y="59055"/>
                    <a:pt x="121362" y="60960"/>
                    <a:pt x="117552" y="60960"/>
                  </a:cubicBezTo>
                  <a:cubicBezTo>
                    <a:pt x="116600" y="60960"/>
                    <a:pt x="115647" y="61913"/>
                    <a:pt x="115647" y="62865"/>
                  </a:cubicBezTo>
                  <a:cubicBezTo>
                    <a:pt x="115647" y="63818"/>
                    <a:pt x="115647" y="64770"/>
                    <a:pt x="114694" y="65723"/>
                  </a:cubicBezTo>
                  <a:cubicBezTo>
                    <a:pt x="112790" y="67628"/>
                    <a:pt x="114694" y="68580"/>
                    <a:pt x="115647" y="68580"/>
                  </a:cubicBezTo>
                  <a:cubicBezTo>
                    <a:pt x="116600" y="66675"/>
                    <a:pt x="116600" y="65723"/>
                    <a:pt x="118505" y="67628"/>
                  </a:cubicBezTo>
                  <a:cubicBezTo>
                    <a:pt x="119457" y="68580"/>
                    <a:pt x="120409" y="68580"/>
                    <a:pt x="121362" y="69533"/>
                  </a:cubicBezTo>
                  <a:cubicBezTo>
                    <a:pt x="122315" y="70485"/>
                    <a:pt x="123267" y="71438"/>
                    <a:pt x="122315" y="72390"/>
                  </a:cubicBezTo>
                  <a:lnTo>
                    <a:pt x="115647" y="68580"/>
                  </a:lnTo>
                  <a:cubicBezTo>
                    <a:pt x="113742" y="70485"/>
                    <a:pt x="112790" y="72390"/>
                    <a:pt x="109932" y="71438"/>
                  </a:cubicBezTo>
                  <a:cubicBezTo>
                    <a:pt x="108980" y="71438"/>
                    <a:pt x="108980" y="72390"/>
                    <a:pt x="108980" y="72390"/>
                  </a:cubicBezTo>
                  <a:cubicBezTo>
                    <a:pt x="109932" y="75248"/>
                    <a:pt x="114694" y="77153"/>
                    <a:pt x="116600" y="77153"/>
                  </a:cubicBezTo>
                  <a:cubicBezTo>
                    <a:pt x="118505" y="77153"/>
                    <a:pt x="119457" y="76200"/>
                    <a:pt x="118505" y="79058"/>
                  </a:cubicBezTo>
                  <a:cubicBezTo>
                    <a:pt x="117552" y="80963"/>
                    <a:pt x="117552" y="82868"/>
                    <a:pt x="118505" y="83820"/>
                  </a:cubicBezTo>
                  <a:cubicBezTo>
                    <a:pt x="119457" y="84773"/>
                    <a:pt x="121362" y="84773"/>
                    <a:pt x="123267" y="84773"/>
                  </a:cubicBezTo>
                  <a:cubicBezTo>
                    <a:pt x="124219" y="84773"/>
                    <a:pt x="125172" y="83820"/>
                    <a:pt x="124219" y="82868"/>
                  </a:cubicBezTo>
                  <a:cubicBezTo>
                    <a:pt x="123267" y="80010"/>
                    <a:pt x="123267" y="78105"/>
                    <a:pt x="126125" y="78105"/>
                  </a:cubicBezTo>
                  <a:cubicBezTo>
                    <a:pt x="127077" y="78105"/>
                    <a:pt x="126125" y="75248"/>
                    <a:pt x="128030" y="76200"/>
                  </a:cubicBezTo>
                  <a:cubicBezTo>
                    <a:pt x="129934" y="77153"/>
                    <a:pt x="129934" y="79058"/>
                    <a:pt x="129934" y="80963"/>
                  </a:cubicBezTo>
                  <a:cubicBezTo>
                    <a:pt x="128982" y="83820"/>
                    <a:pt x="127077" y="86678"/>
                    <a:pt x="124219" y="88583"/>
                  </a:cubicBezTo>
                  <a:cubicBezTo>
                    <a:pt x="122315" y="89535"/>
                    <a:pt x="121362" y="89535"/>
                    <a:pt x="120409" y="90488"/>
                  </a:cubicBezTo>
                  <a:cubicBezTo>
                    <a:pt x="119457" y="91440"/>
                    <a:pt x="118505" y="90488"/>
                    <a:pt x="119457" y="89535"/>
                  </a:cubicBezTo>
                  <a:cubicBezTo>
                    <a:pt x="119457" y="88583"/>
                    <a:pt x="119457" y="87630"/>
                    <a:pt x="118505" y="88583"/>
                  </a:cubicBezTo>
                  <a:cubicBezTo>
                    <a:pt x="116600" y="88583"/>
                    <a:pt x="115647" y="89535"/>
                    <a:pt x="113742" y="88583"/>
                  </a:cubicBezTo>
                  <a:cubicBezTo>
                    <a:pt x="112790" y="88583"/>
                    <a:pt x="113742" y="89535"/>
                    <a:pt x="113742" y="89535"/>
                  </a:cubicBezTo>
                  <a:cubicBezTo>
                    <a:pt x="114694" y="90488"/>
                    <a:pt x="115647" y="92393"/>
                    <a:pt x="116600" y="93345"/>
                  </a:cubicBezTo>
                  <a:cubicBezTo>
                    <a:pt x="117552" y="94298"/>
                    <a:pt x="119457" y="95250"/>
                    <a:pt x="121362" y="93345"/>
                  </a:cubicBezTo>
                  <a:cubicBezTo>
                    <a:pt x="123267" y="91440"/>
                    <a:pt x="124219" y="94298"/>
                    <a:pt x="125172" y="93345"/>
                  </a:cubicBezTo>
                  <a:cubicBezTo>
                    <a:pt x="128982" y="90488"/>
                    <a:pt x="132792" y="89535"/>
                    <a:pt x="134697" y="84773"/>
                  </a:cubicBezTo>
                  <a:cubicBezTo>
                    <a:pt x="135650" y="82868"/>
                    <a:pt x="136602" y="80963"/>
                    <a:pt x="139460" y="80963"/>
                  </a:cubicBezTo>
                  <a:cubicBezTo>
                    <a:pt x="140412" y="80963"/>
                    <a:pt x="140412" y="80963"/>
                    <a:pt x="140412" y="80010"/>
                  </a:cubicBezTo>
                  <a:cubicBezTo>
                    <a:pt x="140412" y="79058"/>
                    <a:pt x="139460" y="79058"/>
                    <a:pt x="138507" y="79058"/>
                  </a:cubicBezTo>
                  <a:cubicBezTo>
                    <a:pt x="136602" y="79058"/>
                    <a:pt x="135650" y="80010"/>
                    <a:pt x="134697" y="80963"/>
                  </a:cubicBezTo>
                  <a:cubicBezTo>
                    <a:pt x="133744" y="81915"/>
                    <a:pt x="132792" y="82868"/>
                    <a:pt x="131840" y="80963"/>
                  </a:cubicBezTo>
                  <a:cubicBezTo>
                    <a:pt x="130887" y="79058"/>
                    <a:pt x="132792" y="79058"/>
                    <a:pt x="133744" y="79058"/>
                  </a:cubicBezTo>
                  <a:cubicBezTo>
                    <a:pt x="134697" y="79058"/>
                    <a:pt x="135650" y="78105"/>
                    <a:pt x="136602" y="77153"/>
                  </a:cubicBezTo>
                  <a:cubicBezTo>
                    <a:pt x="136602" y="77153"/>
                    <a:pt x="137555" y="76200"/>
                    <a:pt x="136602" y="76200"/>
                  </a:cubicBezTo>
                  <a:cubicBezTo>
                    <a:pt x="136602" y="76200"/>
                    <a:pt x="135650" y="76200"/>
                    <a:pt x="135650" y="76200"/>
                  </a:cubicBezTo>
                  <a:cubicBezTo>
                    <a:pt x="134697" y="76200"/>
                    <a:pt x="134697" y="76200"/>
                    <a:pt x="133744" y="77153"/>
                  </a:cubicBezTo>
                  <a:cubicBezTo>
                    <a:pt x="134697" y="75248"/>
                    <a:pt x="135650" y="74295"/>
                    <a:pt x="136602" y="72390"/>
                  </a:cubicBezTo>
                  <a:cubicBezTo>
                    <a:pt x="136602" y="70485"/>
                    <a:pt x="136602" y="69533"/>
                    <a:pt x="134697" y="69533"/>
                  </a:cubicBezTo>
                  <a:cubicBezTo>
                    <a:pt x="133744" y="69533"/>
                    <a:pt x="133744" y="68580"/>
                    <a:pt x="132792" y="68580"/>
                  </a:cubicBezTo>
                  <a:cubicBezTo>
                    <a:pt x="132792" y="67628"/>
                    <a:pt x="133744" y="66675"/>
                    <a:pt x="132792" y="65723"/>
                  </a:cubicBezTo>
                  <a:cubicBezTo>
                    <a:pt x="130887" y="62865"/>
                    <a:pt x="127077" y="61913"/>
                    <a:pt x="124219" y="60960"/>
                  </a:cubicBezTo>
                  <a:cubicBezTo>
                    <a:pt x="122315" y="60008"/>
                    <a:pt x="121362" y="59055"/>
                    <a:pt x="121362" y="57150"/>
                  </a:cubicBezTo>
                  <a:cubicBezTo>
                    <a:pt x="121362" y="55245"/>
                    <a:pt x="122315" y="54293"/>
                    <a:pt x="124219" y="53340"/>
                  </a:cubicBezTo>
                  <a:cubicBezTo>
                    <a:pt x="126125" y="53340"/>
                    <a:pt x="127077" y="52388"/>
                    <a:pt x="127077" y="51435"/>
                  </a:cubicBezTo>
                  <a:lnTo>
                    <a:pt x="127077" y="51435"/>
                  </a:lnTo>
                  <a:cubicBezTo>
                    <a:pt x="128030" y="51435"/>
                    <a:pt x="128982" y="51435"/>
                    <a:pt x="128982" y="51435"/>
                  </a:cubicBezTo>
                  <a:cubicBezTo>
                    <a:pt x="129934" y="50483"/>
                    <a:pt x="128982" y="50483"/>
                    <a:pt x="128030" y="49530"/>
                  </a:cubicBezTo>
                  <a:cubicBezTo>
                    <a:pt x="127077" y="49530"/>
                    <a:pt x="126125" y="47625"/>
                    <a:pt x="125172" y="47625"/>
                  </a:cubicBezTo>
                  <a:cubicBezTo>
                    <a:pt x="123267" y="47625"/>
                    <a:pt x="123267" y="49530"/>
                    <a:pt x="123267" y="51435"/>
                  </a:cubicBezTo>
                  <a:cubicBezTo>
                    <a:pt x="125172" y="51435"/>
                    <a:pt x="124219" y="52388"/>
                    <a:pt x="122315" y="53340"/>
                  </a:cubicBezTo>
                  <a:close/>
                  <a:moveTo>
                    <a:pt x="111837" y="110490"/>
                  </a:moveTo>
                  <a:cubicBezTo>
                    <a:pt x="110884" y="111443"/>
                    <a:pt x="111837" y="111443"/>
                    <a:pt x="111837" y="110490"/>
                  </a:cubicBezTo>
                  <a:cubicBezTo>
                    <a:pt x="112790" y="111443"/>
                    <a:pt x="112790" y="111443"/>
                    <a:pt x="112790" y="110490"/>
                  </a:cubicBezTo>
                  <a:cubicBezTo>
                    <a:pt x="112790" y="110490"/>
                    <a:pt x="112790" y="110490"/>
                    <a:pt x="111837" y="110490"/>
                  </a:cubicBezTo>
                  <a:cubicBezTo>
                    <a:pt x="111837" y="110490"/>
                    <a:pt x="111837" y="110490"/>
                    <a:pt x="111837" y="110490"/>
                  </a:cubicBezTo>
                  <a:close/>
                  <a:moveTo>
                    <a:pt x="112790" y="84773"/>
                  </a:moveTo>
                  <a:cubicBezTo>
                    <a:pt x="112790" y="84773"/>
                    <a:pt x="112790" y="84773"/>
                    <a:pt x="112790" y="84773"/>
                  </a:cubicBezTo>
                  <a:lnTo>
                    <a:pt x="111837" y="85725"/>
                  </a:lnTo>
                  <a:cubicBezTo>
                    <a:pt x="111837" y="85725"/>
                    <a:pt x="111837" y="86678"/>
                    <a:pt x="112790" y="85725"/>
                  </a:cubicBezTo>
                  <a:cubicBezTo>
                    <a:pt x="112790" y="85725"/>
                    <a:pt x="112790" y="85725"/>
                    <a:pt x="112790" y="84773"/>
                  </a:cubicBezTo>
                  <a:close/>
                  <a:moveTo>
                    <a:pt x="111837" y="51435"/>
                  </a:moveTo>
                  <a:cubicBezTo>
                    <a:pt x="111837" y="52388"/>
                    <a:pt x="112790" y="52388"/>
                    <a:pt x="113742" y="52388"/>
                  </a:cubicBezTo>
                  <a:cubicBezTo>
                    <a:pt x="118505" y="52388"/>
                    <a:pt x="118505" y="51435"/>
                    <a:pt x="120409" y="45720"/>
                  </a:cubicBezTo>
                  <a:cubicBezTo>
                    <a:pt x="121362" y="46673"/>
                    <a:pt x="121362" y="47625"/>
                    <a:pt x="121362" y="48578"/>
                  </a:cubicBezTo>
                  <a:cubicBezTo>
                    <a:pt x="121362" y="48578"/>
                    <a:pt x="122315" y="49530"/>
                    <a:pt x="122315" y="48578"/>
                  </a:cubicBezTo>
                  <a:cubicBezTo>
                    <a:pt x="122315" y="47625"/>
                    <a:pt x="124219" y="46673"/>
                    <a:pt x="123267" y="44768"/>
                  </a:cubicBezTo>
                  <a:cubicBezTo>
                    <a:pt x="122315" y="43815"/>
                    <a:pt x="121362" y="44768"/>
                    <a:pt x="120409" y="44768"/>
                  </a:cubicBezTo>
                  <a:cubicBezTo>
                    <a:pt x="118505" y="44768"/>
                    <a:pt x="118505" y="45720"/>
                    <a:pt x="116600" y="47625"/>
                  </a:cubicBezTo>
                  <a:cubicBezTo>
                    <a:pt x="116600" y="48578"/>
                    <a:pt x="115647" y="48578"/>
                    <a:pt x="115647" y="48578"/>
                  </a:cubicBezTo>
                  <a:lnTo>
                    <a:pt x="113742" y="49530"/>
                  </a:lnTo>
                  <a:cubicBezTo>
                    <a:pt x="112790" y="50483"/>
                    <a:pt x="111837" y="50483"/>
                    <a:pt x="111837" y="51435"/>
                  </a:cubicBezTo>
                  <a:close/>
                  <a:moveTo>
                    <a:pt x="112790" y="160020"/>
                  </a:moveTo>
                  <a:cubicBezTo>
                    <a:pt x="113742" y="160020"/>
                    <a:pt x="113742" y="159068"/>
                    <a:pt x="112790" y="160020"/>
                  </a:cubicBezTo>
                  <a:cubicBezTo>
                    <a:pt x="113742" y="159068"/>
                    <a:pt x="112790" y="159068"/>
                    <a:pt x="112790" y="159068"/>
                  </a:cubicBezTo>
                  <a:cubicBezTo>
                    <a:pt x="112790" y="159068"/>
                    <a:pt x="112790" y="159068"/>
                    <a:pt x="112790" y="160020"/>
                  </a:cubicBezTo>
                  <a:cubicBezTo>
                    <a:pt x="112790" y="160020"/>
                    <a:pt x="112790" y="160020"/>
                    <a:pt x="112790" y="160020"/>
                  </a:cubicBezTo>
                  <a:close/>
                  <a:moveTo>
                    <a:pt x="114694" y="125730"/>
                  </a:moveTo>
                  <a:lnTo>
                    <a:pt x="114694" y="125730"/>
                  </a:lnTo>
                  <a:cubicBezTo>
                    <a:pt x="114694" y="128588"/>
                    <a:pt x="115647" y="128588"/>
                    <a:pt x="116600" y="128588"/>
                  </a:cubicBezTo>
                  <a:cubicBezTo>
                    <a:pt x="116600" y="128588"/>
                    <a:pt x="117552" y="128588"/>
                    <a:pt x="117552" y="128588"/>
                  </a:cubicBezTo>
                  <a:cubicBezTo>
                    <a:pt x="118505" y="127635"/>
                    <a:pt x="116600" y="126683"/>
                    <a:pt x="115647" y="125730"/>
                  </a:cubicBezTo>
                  <a:cubicBezTo>
                    <a:pt x="115647" y="126683"/>
                    <a:pt x="114694" y="125730"/>
                    <a:pt x="114694" y="125730"/>
                  </a:cubicBezTo>
                  <a:cubicBezTo>
                    <a:pt x="114694" y="125730"/>
                    <a:pt x="114694" y="125730"/>
                    <a:pt x="114694" y="125730"/>
                  </a:cubicBezTo>
                  <a:cubicBezTo>
                    <a:pt x="114694" y="123825"/>
                    <a:pt x="115647" y="122873"/>
                    <a:pt x="113742" y="122873"/>
                  </a:cubicBezTo>
                  <a:cubicBezTo>
                    <a:pt x="112790" y="122873"/>
                    <a:pt x="112790" y="123825"/>
                    <a:pt x="112790" y="124778"/>
                  </a:cubicBezTo>
                  <a:cubicBezTo>
                    <a:pt x="111837" y="126683"/>
                    <a:pt x="112790" y="126683"/>
                    <a:pt x="114694" y="125730"/>
                  </a:cubicBezTo>
                  <a:close/>
                  <a:moveTo>
                    <a:pt x="112790" y="98108"/>
                  </a:moveTo>
                  <a:cubicBezTo>
                    <a:pt x="112790" y="98108"/>
                    <a:pt x="113742" y="98108"/>
                    <a:pt x="112790" y="98108"/>
                  </a:cubicBezTo>
                  <a:cubicBezTo>
                    <a:pt x="113742" y="99060"/>
                    <a:pt x="113742" y="98108"/>
                    <a:pt x="114694" y="98108"/>
                  </a:cubicBezTo>
                  <a:cubicBezTo>
                    <a:pt x="114694" y="97155"/>
                    <a:pt x="114694" y="97155"/>
                    <a:pt x="112790" y="98108"/>
                  </a:cubicBezTo>
                  <a:cubicBezTo>
                    <a:pt x="113742" y="97155"/>
                    <a:pt x="112790" y="97155"/>
                    <a:pt x="112790" y="98108"/>
                  </a:cubicBezTo>
                  <a:close/>
                  <a:moveTo>
                    <a:pt x="116600" y="81915"/>
                  </a:moveTo>
                  <a:cubicBezTo>
                    <a:pt x="117552" y="81915"/>
                    <a:pt x="117552" y="81915"/>
                    <a:pt x="117552" y="80963"/>
                  </a:cubicBezTo>
                  <a:cubicBezTo>
                    <a:pt x="117552" y="79058"/>
                    <a:pt x="116600" y="79058"/>
                    <a:pt x="114694" y="79058"/>
                  </a:cubicBezTo>
                  <a:cubicBezTo>
                    <a:pt x="113742" y="79058"/>
                    <a:pt x="112790" y="78105"/>
                    <a:pt x="112790" y="79058"/>
                  </a:cubicBezTo>
                  <a:cubicBezTo>
                    <a:pt x="112790" y="81915"/>
                    <a:pt x="115647" y="80963"/>
                    <a:pt x="116600" y="81915"/>
                  </a:cubicBezTo>
                  <a:close/>
                  <a:moveTo>
                    <a:pt x="113742" y="161925"/>
                  </a:moveTo>
                  <a:lnTo>
                    <a:pt x="113742" y="161925"/>
                  </a:lnTo>
                  <a:cubicBezTo>
                    <a:pt x="113742" y="161925"/>
                    <a:pt x="113742" y="161925"/>
                    <a:pt x="113742" y="161925"/>
                  </a:cubicBezTo>
                  <a:cubicBezTo>
                    <a:pt x="112790" y="162878"/>
                    <a:pt x="113742" y="162878"/>
                    <a:pt x="113742" y="161925"/>
                  </a:cubicBezTo>
                  <a:cubicBezTo>
                    <a:pt x="113742" y="162878"/>
                    <a:pt x="113742" y="162878"/>
                    <a:pt x="113742" y="161925"/>
                  </a:cubicBezTo>
                  <a:close/>
                  <a:moveTo>
                    <a:pt x="114694" y="43815"/>
                  </a:moveTo>
                  <a:cubicBezTo>
                    <a:pt x="114694" y="43815"/>
                    <a:pt x="114694" y="42863"/>
                    <a:pt x="114694" y="43815"/>
                  </a:cubicBezTo>
                  <a:cubicBezTo>
                    <a:pt x="114694" y="42863"/>
                    <a:pt x="114694" y="42863"/>
                    <a:pt x="114694" y="41910"/>
                  </a:cubicBezTo>
                  <a:cubicBezTo>
                    <a:pt x="114694" y="42863"/>
                    <a:pt x="113742" y="42863"/>
                    <a:pt x="114694" y="43815"/>
                  </a:cubicBezTo>
                  <a:cubicBezTo>
                    <a:pt x="113742" y="43815"/>
                    <a:pt x="113742" y="43815"/>
                    <a:pt x="114694" y="43815"/>
                  </a:cubicBezTo>
                  <a:close/>
                  <a:moveTo>
                    <a:pt x="118505" y="143828"/>
                  </a:moveTo>
                  <a:cubicBezTo>
                    <a:pt x="118505" y="141923"/>
                    <a:pt x="117552" y="141923"/>
                    <a:pt x="115647" y="141923"/>
                  </a:cubicBezTo>
                  <a:cubicBezTo>
                    <a:pt x="114694" y="141923"/>
                    <a:pt x="113742" y="142875"/>
                    <a:pt x="113742" y="143828"/>
                  </a:cubicBezTo>
                  <a:cubicBezTo>
                    <a:pt x="113742" y="144780"/>
                    <a:pt x="114694" y="144780"/>
                    <a:pt x="115647" y="144780"/>
                  </a:cubicBezTo>
                  <a:cubicBezTo>
                    <a:pt x="116600" y="144780"/>
                    <a:pt x="118505" y="145733"/>
                    <a:pt x="118505" y="143828"/>
                  </a:cubicBezTo>
                  <a:close/>
                  <a:moveTo>
                    <a:pt x="122315" y="114300"/>
                  </a:moveTo>
                  <a:cubicBezTo>
                    <a:pt x="125172" y="110490"/>
                    <a:pt x="122315" y="111443"/>
                    <a:pt x="120409" y="112395"/>
                  </a:cubicBezTo>
                  <a:cubicBezTo>
                    <a:pt x="119457" y="112395"/>
                    <a:pt x="117552" y="113348"/>
                    <a:pt x="116600" y="113348"/>
                  </a:cubicBezTo>
                  <a:cubicBezTo>
                    <a:pt x="115647" y="113348"/>
                    <a:pt x="115647" y="113348"/>
                    <a:pt x="115647" y="114300"/>
                  </a:cubicBezTo>
                  <a:cubicBezTo>
                    <a:pt x="115647" y="115253"/>
                    <a:pt x="115647" y="115253"/>
                    <a:pt x="116600" y="115253"/>
                  </a:cubicBezTo>
                  <a:cubicBezTo>
                    <a:pt x="118505" y="115253"/>
                    <a:pt x="118505" y="116205"/>
                    <a:pt x="117552" y="117158"/>
                  </a:cubicBezTo>
                  <a:cubicBezTo>
                    <a:pt x="115647" y="120015"/>
                    <a:pt x="117552" y="121920"/>
                    <a:pt x="118505" y="124778"/>
                  </a:cubicBezTo>
                  <a:cubicBezTo>
                    <a:pt x="119457" y="126683"/>
                    <a:pt x="120409" y="126683"/>
                    <a:pt x="120409" y="124778"/>
                  </a:cubicBezTo>
                  <a:cubicBezTo>
                    <a:pt x="120409" y="122873"/>
                    <a:pt x="121362" y="122873"/>
                    <a:pt x="123267" y="122873"/>
                  </a:cubicBezTo>
                  <a:cubicBezTo>
                    <a:pt x="125172" y="120968"/>
                    <a:pt x="127077" y="119063"/>
                    <a:pt x="124219" y="117158"/>
                  </a:cubicBezTo>
                  <a:cubicBezTo>
                    <a:pt x="122315" y="115253"/>
                    <a:pt x="121362" y="115253"/>
                    <a:pt x="122315" y="114300"/>
                  </a:cubicBezTo>
                  <a:close/>
                  <a:moveTo>
                    <a:pt x="143269" y="119063"/>
                  </a:moveTo>
                  <a:cubicBezTo>
                    <a:pt x="142317" y="116205"/>
                    <a:pt x="140412" y="117158"/>
                    <a:pt x="138507" y="117158"/>
                  </a:cubicBezTo>
                  <a:lnTo>
                    <a:pt x="138507" y="116205"/>
                  </a:lnTo>
                  <a:cubicBezTo>
                    <a:pt x="139460" y="115253"/>
                    <a:pt x="140412" y="115253"/>
                    <a:pt x="140412" y="114300"/>
                  </a:cubicBezTo>
                  <a:cubicBezTo>
                    <a:pt x="140412" y="113348"/>
                    <a:pt x="139460" y="114300"/>
                    <a:pt x="138507" y="114300"/>
                  </a:cubicBezTo>
                  <a:lnTo>
                    <a:pt x="138507" y="114300"/>
                  </a:lnTo>
                  <a:cubicBezTo>
                    <a:pt x="137555" y="112395"/>
                    <a:pt x="134697" y="110490"/>
                    <a:pt x="138507" y="108585"/>
                  </a:cubicBezTo>
                  <a:cubicBezTo>
                    <a:pt x="139460" y="108585"/>
                    <a:pt x="139460" y="107633"/>
                    <a:pt x="138507" y="107633"/>
                  </a:cubicBezTo>
                  <a:cubicBezTo>
                    <a:pt x="136602" y="105728"/>
                    <a:pt x="138507" y="103823"/>
                    <a:pt x="139460" y="102870"/>
                  </a:cubicBezTo>
                  <a:cubicBezTo>
                    <a:pt x="141365" y="100965"/>
                    <a:pt x="140412" y="99060"/>
                    <a:pt x="138507" y="98108"/>
                  </a:cubicBezTo>
                  <a:cubicBezTo>
                    <a:pt x="139460" y="98108"/>
                    <a:pt x="139460" y="98108"/>
                    <a:pt x="139460" y="97155"/>
                  </a:cubicBezTo>
                  <a:lnTo>
                    <a:pt x="139460" y="97155"/>
                  </a:lnTo>
                  <a:cubicBezTo>
                    <a:pt x="138507" y="97155"/>
                    <a:pt x="138507" y="98108"/>
                    <a:pt x="138507" y="99060"/>
                  </a:cubicBezTo>
                  <a:cubicBezTo>
                    <a:pt x="137555" y="99060"/>
                    <a:pt x="136602" y="99060"/>
                    <a:pt x="135650" y="100013"/>
                  </a:cubicBezTo>
                  <a:cubicBezTo>
                    <a:pt x="134697" y="100965"/>
                    <a:pt x="134697" y="100965"/>
                    <a:pt x="133744" y="100013"/>
                  </a:cubicBezTo>
                  <a:cubicBezTo>
                    <a:pt x="132792" y="99060"/>
                    <a:pt x="131840" y="98108"/>
                    <a:pt x="132792" y="97155"/>
                  </a:cubicBezTo>
                  <a:cubicBezTo>
                    <a:pt x="132792" y="97155"/>
                    <a:pt x="133744" y="96203"/>
                    <a:pt x="133744" y="95250"/>
                  </a:cubicBezTo>
                  <a:cubicBezTo>
                    <a:pt x="133744" y="94298"/>
                    <a:pt x="134697" y="94298"/>
                    <a:pt x="133744" y="93345"/>
                  </a:cubicBezTo>
                  <a:cubicBezTo>
                    <a:pt x="132792" y="92393"/>
                    <a:pt x="131840" y="93345"/>
                    <a:pt x="131840" y="94298"/>
                  </a:cubicBezTo>
                  <a:cubicBezTo>
                    <a:pt x="130887" y="96203"/>
                    <a:pt x="128982" y="97155"/>
                    <a:pt x="127077" y="97155"/>
                  </a:cubicBezTo>
                  <a:cubicBezTo>
                    <a:pt x="123267" y="98108"/>
                    <a:pt x="124219" y="100013"/>
                    <a:pt x="126125" y="101918"/>
                  </a:cubicBezTo>
                  <a:cubicBezTo>
                    <a:pt x="126125" y="101918"/>
                    <a:pt x="126125" y="102870"/>
                    <a:pt x="125172" y="102870"/>
                  </a:cubicBezTo>
                  <a:cubicBezTo>
                    <a:pt x="124219" y="102870"/>
                    <a:pt x="123267" y="104775"/>
                    <a:pt x="122315" y="105728"/>
                  </a:cubicBezTo>
                  <a:cubicBezTo>
                    <a:pt x="120409" y="109538"/>
                    <a:pt x="124219" y="111443"/>
                    <a:pt x="125172" y="113348"/>
                  </a:cubicBezTo>
                  <a:cubicBezTo>
                    <a:pt x="126125" y="114300"/>
                    <a:pt x="126125" y="114300"/>
                    <a:pt x="127077" y="114300"/>
                  </a:cubicBezTo>
                  <a:cubicBezTo>
                    <a:pt x="128030" y="113348"/>
                    <a:pt x="127077" y="113348"/>
                    <a:pt x="127077" y="112395"/>
                  </a:cubicBezTo>
                  <a:cubicBezTo>
                    <a:pt x="130887" y="111443"/>
                    <a:pt x="129934" y="111443"/>
                    <a:pt x="129934" y="115253"/>
                  </a:cubicBezTo>
                  <a:lnTo>
                    <a:pt x="129934" y="116205"/>
                  </a:lnTo>
                  <a:cubicBezTo>
                    <a:pt x="129934" y="118110"/>
                    <a:pt x="129934" y="120015"/>
                    <a:pt x="127077" y="119063"/>
                  </a:cubicBezTo>
                  <a:cubicBezTo>
                    <a:pt x="126125" y="119063"/>
                    <a:pt x="125172" y="120015"/>
                    <a:pt x="126125" y="120968"/>
                  </a:cubicBezTo>
                  <a:cubicBezTo>
                    <a:pt x="126125" y="120968"/>
                    <a:pt x="127077" y="121920"/>
                    <a:pt x="128030" y="121920"/>
                  </a:cubicBezTo>
                  <a:cubicBezTo>
                    <a:pt x="125172" y="123825"/>
                    <a:pt x="128030" y="125730"/>
                    <a:pt x="128030" y="128588"/>
                  </a:cubicBezTo>
                  <a:cubicBezTo>
                    <a:pt x="128030" y="129540"/>
                    <a:pt x="128030" y="129540"/>
                    <a:pt x="127077" y="129540"/>
                  </a:cubicBezTo>
                  <a:cubicBezTo>
                    <a:pt x="126125" y="130493"/>
                    <a:pt x="126125" y="129540"/>
                    <a:pt x="125172" y="129540"/>
                  </a:cubicBezTo>
                  <a:cubicBezTo>
                    <a:pt x="123267" y="128588"/>
                    <a:pt x="123267" y="125730"/>
                    <a:pt x="120409" y="124778"/>
                  </a:cubicBezTo>
                  <a:cubicBezTo>
                    <a:pt x="120409" y="126683"/>
                    <a:pt x="118505" y="128588"/>
                    <a:pt x="121362" y="129540"/>
                  </a:cubicBezTo>
                  <a:cubicBezTo>
                    <a:pt x="122315" y="129540"/>
                    <a:pt x="122315" y="131445"/>
                    <a:pt x="120409" y="131445"/>
                  </a:cubicBezTo>
                  <a:cubicBezTo>
                    <a:pt x="118505" y="131445"/>
                    <a:pt x="118505" y="132398"/>
                    <a:pt x="118505" y="133350"/>
                  </a:cubicBezTo>
                  <a:cubicBezTo>
                    <a:pt x="118505" y="135255"/>
                    <a:pt x="118505" y="136208"/>
                    <a:pt x="117552" y="138113"/>
                  </a:cubicBezTo>
                  <a:cubicBezTo>
                    <a:pt x="116600" y="139065"/>
                    <a:pt x="115647" y="139065"/>
                    <a:pt x="114694" y="139065"/>
                  </a:cubicBezTo>
                  <a:cubicBezTo>
                    <a:pt x="112790" y="139065"/>
                    <a:pt x="112790" y="140018"/>
                    <a:pt x="112790" y="141923"/>
                  </a:cubicBezTo>
                  <a:cubicBezTo>
                    <a:pt x="112790" y="143828"/>
                    <a:pt x="114694" y="143828"/>
                    <a:pt x="115647" y="142875"/>
                  </a:cubicBezTo>
                  <a:cubicBezTo>
                    <a:pt x="116600" y="141923"/>
                    <a:pt x="117552" y="141923"/>
                    <a:pt x="118505" y="141923"/>
                  </a:cubicBezTo>
                  <a:cubicBezTo>
                    <a:pt x="118505" y="142875"/>
                    <a:pt x="117552" y="143828"/>
                    <a:pt x="117552" y="143828"/>
                  </a:cubicBezTo>
                  <a:cubicBezTo>
                    <a:pt x="117552" y="145733"/>
                    <a:pt x="118505" y="146685"/>
                    <a:pt x="120409" y="147638"/>
                  </a:cubicBezTo>
                  <a:cubicBezTo>
                    <a:pt x="120409" y="147638"/>
                    <a:pt x="121362" y="146685"/>
                    <a:pt x="121362" y="146685"/>
                  </a:cubicBezTo>
                  <a:lnTo>
                    <a:pt x="121362" y="146685"/>
                  </a:lnTo>
                  <a:cubicBezTo>
                    <a:pt x="120409" y="145733"/>
                    <a:pt x="119457" y="143828"/>
                    <a:pt x="118505" y="141923"/>
                  </a:cubicBezTo>
                  <a:cubicBezTo>
                    <a:pt x="118505" y="140970"/>
                    <a:pt x="117552" y="140018"/>
                    <a:pt x="117552" y="139065"/>
                  </a:cubicBezTo>
                  <a:cubicBezTo>
                    <a:pt x="119457" y="139065"/>
                    <a:pt x="120409" y="138113"/>
                    <a:pt x="122315" y="138113"/>
                  </a:cubicBezTo>
                  <a:cubicBezTo>
                    <a:pt x="124219" y="138113"/>
                    <a:pt x="125172" y="139065"/>
                    <a:pt x="126125" y="140018"/>
                  </a:cubicBezTo>
                  <a:cubicBezTo>
                    <a:pt x="127077" y="140018"/>
                    <a:pt x="127077" y="140970"/>
                    <a:pt x="128030" y="140018"/>
                  </a:cubicBezTo>
                  <a:cubicBezTo>
                    <a:pt x="128982" y="139065"/>
                    <a:pt x="128030" y="139065"/>
                    <a:pt x="128030" y="138113"/>
                  </a:cubicBezTo>
                  <a:cubicBezTo>
                    <a:pt x="126125" y="135255"/>
                    <a:pt x="127077" y="133350"/>
                    <a:pt x="128982" y="131445"/>
                  </a:cubicBezTo>
                  <a:cubicBezTo>
                    <a:pt x="128982" y="130493"/>
                    <a:pt x="128982" y="129540"/>
                    <a:pt x="129934" y="129540"/>
                  </a:cubicBezTo>
                  <a:cubicBezTo>
                    <a:pt x="130887" y="129540"/>
                    <a:pt x="130887" y="130493"/>
                    <a:pt x="130887" y="130493"/>
                  </a:cubicBezTo>
                  <a:cubicBezTo>
                    <a:pt x="131840" y="131445"/>
                    <a:pt x="128982" y="136208"/>
                    <a:pt x="133744" y="132398"/>
                  </a:cubicBezTo>
                  <a:cubicBezTo>
                    <a:pt x="133744" y="132398"/>
                    <a:pt x="134697" y="133350"/>
                    <a:pt x="134697" y="133350"/>
                  </a:cubicBezTo>
                  <a:cubicBezTo>
                    <a:pt x="134697" y="134303"/>
                    <a:pt x="134697" y="135255"/>
                    <a:pt x="134697" y="136208"/>
                  </a:cubicBezTo>
                  <a:cubicBezTo>
                    <a:pt x="136602" y="133350"/>
                    <a:pt x="136602" y="132398"/>
                    <a:pt x="134697" y="130493"/>
                  </a:cubicBezTo>
                  <a:cubicBezTo>
                    <a:pt x="132792" y="129540"/>
                    <a:pt x="132792" y="128588"/>
                    <a:pt x="133744" y="126683"/>
                  </a:cubicBezTo>
                  <a:cubicBezTo>
                    <a:pt x="135650" y="125730"/>
                    <a:pt x="136602" y="124778"/>
                    <a:pt x="134697" y="122873"/>
                  </a:cubicBezTo>
                  <a:cubicBezTo>
                    <a:pt x="131840" y="120015"/>
                    <a:pt x="133744" y="119063"/>
                    <a:pt x="136602" y="119063"/>
                  </a:cubicBezTo>
                  <a:cubicBezTo>
                    <a:pt x="138507" y="120015"/>
                    <a:pt x="139460" y="120968"/>
                    <a:pt x="140412" y="121920"/>
                  </a:cubicBezTo>
                  <a:cubicBezTo>
                    <a:pt x="140412" y="121920"/>
                    <a:pt x="141365" y="122873"/>
                    <a:pt x="142317" y="122873"/>
                  </a:cubicBezTo>
                  <a:cubicBezTo>
                    <a:pt x="144222" y="120015"/>
                    <a:pt x="143269" y="119063"/>
                    <a:pt x="143269" y="119063"/>
                  </a:cubicBezTo>
                  <a:close/>
                  <a:moveTo>
                    <a:pt x="118505" y="73343"/>
                  </a:moveTo>
                  <a:cubicBezTo>
                    <a:pt x="118505" y="74295"/>
                    <a:pt x="118505" y="75248"/>
                    <a:pt x="116600" y="75248"/>
                  </a:cubicBezTo>
                  <a:cubicBezTo>
                    <a:pt x="115647" y="75248"/>
                    <a:pt x="115647" y="74295"/>
                    <a:pt x="115647" y="73343"/>
                  </a:cubicBezTo>
                  <a:cubicBezTo>
                    <a:pt x="115647" y="72390"/>
                    <a:pt x="116600" y="71438"/>
                    <a:pt x="117552" y="71438"/>
                  </a:cubicBezTo>
                  <a:cubicBezTo>
                    <a:pt x="118505" y="72390"/>
                    <a:pt x="118505" y="73343"/>
                    <a:pt x="118505" y="73343"/>
                  </a:cubicBezTo>
                  <a:close/>
                  <a:moveTo>
                    <a:pt x="115647" y="34290"/>
                  </a:moveTo>
                  <a:cubicBezTo>
                    <a:pt x="115647" y="34290"/>
                    <a:pt x="116600" y="35243"/>
                    <a:pt x="116600" y="35243"/>
                  </a:cubicBezTo>
                  <a:cubicBezTo>
                    <a:pt x="117552" y="35243"/>
                    <a:pt x="117552" y="35243"/>
                    <a:pt x="117552" y="34290"/>
                  </a:cubicBezTo>
                  <a:cubicBezTo>
                    <a:pt x="117552" y="33338"/>
                    <a:pt x="117552" y="33338"/>
                    <a:pt x="116600" y="33338"/>
                  </a:cubicBezTo>
                  <a:cubicBezTo>
                    <a:pt x="116600" y="33338"/>
                    <a:pt x="115647" y="33338"/>
                    <a:pt x="115647" y="34290"/>
                  </a:cubicBezTo>
                  <a:close/>
                  <a:moveTo>
                    <a:pt x="119457" y="102870"/>
                  </a:moveTo>
                  <a:cubicBezTo>
                    <a:pt x="118505" y="101918"/>
                    <a:pt x="119457" y="100013"/>
                    <a:pt x="117552" y="99060"/>
                  </a:cubicBezTo>
                  <a:cubicBezTo>
                    <a:pt x="116600" y="99060"/>
                    <a:pt x="116600" y="100013"/>
                    <a:pt x="116600" y="100965"/>
                  </a:cubicBezTo>
                  <a:cubicBezTo>
                    <a:pt x="116600" y="101918"/>
                    <a:pt x="116600" y="103823"/>
                    <a:pt x="119457" y="102870"/>
                  </a:cubicBezTo>
                  <a:cubicBezTo>
                    <a:pt x="119457" y="103823"/>
                    <a:pt x="119457" y="102870"/>
                    <a:pt x="119457" y="102870"/>
                  </a:cubicBezTo>
                  <a:close/>
                  <a:moveTo>
                    <a:pt x="117552" y="55245"/>
                  </a:moveTo>
                  <a:cubicBezTo>
                    <a:pt x="118505" y="55245"/>
                    <a:pt x="118505" y="55245"/>
                    <a:pt x="118505" y="54293"/>
                  </a:cubicBezTo>
                  <a:cubicBezTo>
                    <a:pt x="118505" y="53340"/>
                    <a:pt x="118505" y="53340"/>
                    <a:pt x="117552" y="53340"/>
                  </a:cubicBezTo>
                  <a:cubicBezTo>
                    <a:pt x="117552" y="54293"/>
                    <a:pt x="116600" y="54293"/>
                    <a:pt x="117552" y="55245"/>
                  </a:cubicBezTo>
                  <a:cubicBezTo>
                    <a:pt x="116600" y="55245"/>
                    <a:pt x="116600" y="55245"/>
                    <a:pt x="117552" y="55245"/>
                  </a:cubicBezTo>
                  <a:close/>
                  <a:moveTo>
                    <a:pt x="117552" y="40958"/>
                  </a:moveTo>
                  <a:cubicBezTo>
                    <a:pt x="116600" y="40958"/>
                    <a:pt x="116600" y="41910"/>
                    <a:pt x="117552" y="40958"/>
                  </a:cubicBezTo>
                  <a:cubicBezTo>
                    <a:pt x="117552" y="42863"/>
                    <a:pt x="117552" y="42863"/>
                    <a:pt x="118505" y="42863"/>
                  </a:cubicBezTo>
                  <a:cubicBezTo>
                    <a:pt x="118505" y="42863"/>
                    <a:pt x="118505" y="42863"/>
                    <a:pt x="118505" y="41910"/>
                  </a:cubicBezTo>
                  <a:cubicBezTo>
                    <a:pt x="118505" y="41910"/>
                    <a:pt x="118505" y="40958"/>
                    <a:pt x="117552" y="40958"/>
                  </a:cubicBezTo>
                  <a:close/>
                  <a:moveTo>
                    <a:pt x="118505" y="108585"/>
                  </a:moveTo>
                  <a:cubicBezTo>
                    <a:pt x="118505" y="108585"/>
                    <a:pt x="117552" y="109538"/>
                    <a:pt x="117552" y="109538"/>
                  </a:cubicBezTo>
                  <a:cubicBezTo>
                    <a:pt x="117552" y="110490"/>
                    <a:pt x="117552" y="110490"/>
                    <a:pt x="118505" y="110490"/>
                  </a:cubicBezTo>
                  <a:cubicBezTo>
                    <a:pt x="119457" y="110490"/>
                    <a:pt x="119457" y="110490"/>
                    <a:pt x="119457" y="109538"/>
                  </a:cubicBezTo>
                  <a:cubicBezTo>
                    <a:pt x="120409" y="108585"/>
                    <a:pt x="119457" y="107633"/>
                    <a:pt x="118505" y="108585"/>
                  </a:cubicBezTo>
                  <a:close/>
                  <a:moveTo>
                    <a:pt x="118505" y="149543"/>
                  </a:moveTo>
                  <a:cubicBezTo>
                    <a:pt x="118505" y="149543"/>
                    <a:pt x="118505" y="148590"/>
                    <a:pt x="118505" y="149543"/>
                  </a:cubicBezTo>
                  <a:lnTo>
                    <a:pt x="117552" y="149543"/>
                  </a:lnTo>
                  <a:cubicBezTo>
                    <a:pt x="117552" y="149543"/>
                    <a:pt x="118505" y="149543"/>
                    <a:pt x="118505" y="149543"/>
                  </a:cubicBezTo>
                  <a:cubicBezTo>
                    <a:pt x="118505" y="149543"/>
                    <a:pt x="118505" y="149543"/>
                    <a:pt x="118505" y="149543"/>
                  </a:cubicBezTo>
                  <a:close/>
                  <a:moveTo>
                    <a:pt x="120409" y="118110"/>
                  </a:moveTo>
                  <a:cubicBezTo>
                    <a:pt x="120409" y="118110"/>
                    <a:pt x="120409" y="119063"/>
                    <a:pt x="120409" y="118110"/>
                  </a:cubicBezTo>
                  <a:cubicBezTo>
                    <a:pt x="119457" y="119063"/>
                    <a:pt x="118505" y="118110"/>
                    <a:pt x="118505" y="118110"/>
                  </a:cubicBezTo>
                  <a:cubicBezTo>
                    <a:pt x="118505" y="117158"/>
                    <a:pt x="118505" y="117158"/>
                    <a:pt x="119457" y="117158"/>
                  </a:cubicBezTo>
                  <a:cubicBezTo>
                    <a:pt x="120409" y="117158"/>
                    <a:pt x="120409" y="117158"/>
                    <a:pt x="120409" y="118110"/>
                  </a:cubicBezTo>
                  <a:close/>
                  <a:moveTo>
                    <a:pt x="121362" y="61913"/>
                  </a:moveTo>
                  <a:cubicBezTo>
                    <a:pt x="122315" y="61913"/>
                    <a:pt x="123267" y="61913"/>
                    <a:pt x="123267" y="62865"/>
                  </a:cubicBezTo>
                  <a:cubicBezTo>
                    <a:pt x="123267" y="63818"/>
                    <a:pt x="122315" y="63818"/>
                    <a:pt x="121362" y="64770"/>
                  </a:cubicBezTo>
                  <a:cubicBezTo>
                    <a:pt x="120409" y="64770"/>
                    <a:pt x="120409" y="64770"/>
                    <a:pt x="119457" y="63818"/>
                  </a:cubicBezTo>
                  <a:cubicBezTo>
                    <a:pt x="119457" y="62865"/>
                    <a:pt x="120409" y="61913"/>
                    <a:pt x="121362" y="61913"/>
                  </a:cubicBezTo>
                  <a:close/>
                  <a:moveTo>
                    <a:pt x="124219" y="72390"/>
                  </a:moveTo>
                  <a:cubicBezTo>
                    <a:pt x="127077" y="74295"/>
                    <a:pt x="128030" y="71438"/>
                    <a:pt x="129934" y="70485"/>
                  </a:cubicBezTo>
                  <a:cubicBezTo>
                    <a:pt x="130887" y="71438"/>
                    <a:pt x="131840" y="71438"/>
                    <a:pt x="133744" y="71438"/>
                  </a:cubicBezTo>
                  <a:cubicBezTo>
                    <a:pt x="135650" y="71438"/>
                    <a:pt x="136602" y="72390"/>
                    <a:pt x="134697" y="74295"/>
                  </a:cubicBezTo>
                  <a:cubicBezTo>
                    <a:pt x="134697" y="74295"/>
                    <a:pt x="134697" y="75248"/>
                    <a:pt x="133744" y="75248"/>
                  </a:cubicBezTo>
                  <a:cubicBezTo>
                    <a:pt x="131840" y="74295"/>
                    <a:pt x="129934" y="73343"/>
                    <a:pt x="128030" y="74295"/>
                  </a:cubicBezTo>
                  <a:cubicBezTo>
                    <a:pt x="127077" y="75248"/>
                    <a:pt x="126125" y="75248"/>
                    <a:pt x="124219" y="74295"/>
                  </a:cubicBezTo>
                  <a:cubicBezTo>
                    <a:pt x="122315" y="74295"/>
                    <a:pt x="122315" y="73343"/>
                    <a:pt x="124219" y="72390"/>
                  </a:cubicBezTo>
                  <a:close/>
                  <a:moveTo>
                    <a:pt x="125172" y="148590"/>
                  </a:moveTo>
                  <a:cubicBezTo>
                    <a:pt x="125172" y="147638"/>
                    <a:pt x="124219" y="147638"/>
                    <a:pt x="125172" y="148590"/>
                  </a:cubicBezTo>
                  <a:cubicBezTo>
                    <a:pt x="124219" y="147638"/>
                    <a:pt x="123267" y="147638"/>
                    <a:pt x="123267" y="148590"/>
                  </a:cubicBezTo>
                  <a:cubicBezTo>
                    <a:pt x="123267" y="149543"/>
                    <a:pt x="123267" y="149543"/>
                    <a:pt x="124219" y="149543"/>
                  </a:cubicBezTo>
                  <a:cubicBezTo>
                    <a:pt x="124219" y="149543"/>
                    <a:pt x="125172" y="149543"/>
                    <a:pt x="125172" y="148590"/>
                  </a:cubicBezTo>
                  <a:close/>
                  <a:moveTo>
                    <a:pt x="125172" y="132398"/>
                  </a:moveTo>
                  <a:cubicBezTo>
                    <a:pt x="125172" y="132398"/>
                    <a:pt x="125172" y="133350"/>
                    <a:pt x="124219" y="133350"/>
                  </a:cubicBezTo>
                  <a:cubicBezTo>
                    <a:pt x="124219" y="133350"/>
                    <a:pt x="124219" y="132398"/>
                    <a:pt x="123267" y="132398"/>
                  </a:cubicBezTo>
                  <a:cubicBezTo>
                    <a:pt x="122315" y="132398"/>
                    <a:pt x="123267" y="131445"/>
                    <a:pt x="125172" y="132398"/>
                  </a:cubicBezTo>
                  <a:cubicBezTo>
                    <a:pt x="125172" y="131445"/>
                    <a:pt x="125172" y="132398"/>
                    <a:pt x="125172" y="132398"/>
                  </a:cubicBezTo>
                  <a:close/>
                  <a:moveTo>
                    <a:pt x="124219" y="138113"/>
                  </a:moveTo>
                  <a:cubicBezTo>
                    <a:pt x="125172" y="138113"/>
                    <a:pt x="125172" y="137160"/>
                    <a:pt x="125172" y="137160"/>
                  </a:cubicBezTo>
                  <a:cubicBezTo>
                    <a:pt x="125172" y="136208"/>
                    <a:pt x="125172" y="136208"/>
                    <a:pt x="124219" y="136208"/>
                  </a:cubicBezTo>
                  <a:cubicBezTo>
                    <a:pt x="123267" y="136208"/>
                    <a:pt x="123267" y="136208"/>
                    <a:pt x="123267" y="137160"/>
                  </a:cubicBezTo>
                  <a:cubicBezTo>
                    <a:pt x="123267" y="138113"/>
                    <a:pt x="124219" y="138113"/>
                    <a:pt x="124219" y="138113"/>
                  </a:cubicBezTo>
                  <a:close/>
                  <a:moveTo>
                    <a:pt x="129934" y="140970"/>
                  </a:moveTo>
                  <a:cubicBezTo>
                    <a:pt x="128030" y="140970"/>
                    <a:pt x="127077" y="140970"/>
                    <a:pt x="125172" y="140970"/>
                  </a:cubicBezTo>
                  <a:cubicBezTo>
                    <a:pt x="124219" y="140970"/>
                    <a:pt x="124219" y="141923"/>
                    <a:pt x="124219" y="141923"/>
                  </a:cubicBezTo>
                  <a:lnTo>
                    <a:pt x="125172" y="141923"/>
                  </a:lnTo>
                  <a:cubicBezTo>
                    <a:pt x="127077" y="142875"/>
                    <a:pt x="128030" y="142875"/>
                    <a:pt x="129934" y="140970"/>
                  </a:cubicBezTo>
                  <a:cubicBezTo>
                    <a:pt x="129934" y="141923"/>
                    <a:pt x="129934" y="140970"/>
                    <a:pt x="129934" y="140970"/>
                  </a:cubicBezTo>
                  <a:close/>
                  <a:moveTo>
                    <a:pt x="125172" y="40005"/>
                  </a:moveTo>
                  <a:cubicBezTo>
                    <a:pt x="125172" y="40005"/>
                    <a:pt x="125172" y="40005"/>
                    <a:pt x="125172" y="40005"/>
                  </a:cubicBezTo>
                  <a:cubicBezTo>
                    <a:pt x="126125" y="40005"/>
                    <a:pt x="126125" y="40005"/>
                    <a:pt x="126125" y="40005"/>
                  </a:cubicBezTo>
                  <a:cubicBezTo>
                    <a:pt x="126125" y="39053"/>
                    <a:pt x="126125" y="39053"/>
                    <a:pt x="125172" y="40005"/>
                  </a:cubicBezTo>
                  <a:cubicBezTo>
                    <a:pt x="125172" y="39053"/>
                    <a:pt x="125172" y="39053"/>
                    <a:pt x="125172" y="40005"/>
                  </a:cubicBezTo>
                  <a:close/>
                  <a:moveTo>
                    <a:pt x="126125"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982" y="101918"/>
                    <a:pt x="127077" y="100965"/>
                    <a:pt x="126125" y="100013"/>
                  </a:cubicBezTo>
                  <a:close/>
                  <a:moveTo>
                    <a:pt x="128030" y="109538"/>
                  </a:moveTo>
                  <a:cubicBezTo>
                    <a:pt x="127077" y="109538"/>
                    <a:pt x="127077" y="109538"/>
                    <a:pt x="128030" y="109538"/>
                  </a:cubicBezTo>
                  <a:cubicBezTo>
                    <a:pt x="127077" y="108585"/>
                    <a:pt x="126125" y="108585"/>
                    <a:pt x="126125" y="107633"/>
                  </a:cubicBezTo>
                  <a:cubicBezTo>
                    <a:pt x="126125" y="107633"/>
                    <a:pt x="127077" y="108585"/>
                    <a:pt x="128030" y="109538"/>
                  </a:cubicBezTo>
                  <a:cubicBezTo>
                    <a:pt x="128030" y="109538"/>
                    <a:pt x="128030" y="109538"/>
                    <a:pt x="128030" y="109538"/>
                  </a:cubicBezTo>
                  <a:close/>
                  <a:moveTo>
                    <a:pt x="128030" y="55245"/>
                  </a:moveTo>
                  <a:cubicBezTo>
                    <a:pt x="127077" y="55245"/>
                    <a:pt x="127077" y="55245"/>
                    <a:pt x="128030" y="55245"/>
                  </a:cubicBezTo>
                  <a:cubicBezTo>
                    <a:pt x="127077" y="56198"/>
                    <a:pt x="127077" y="56198"/>
                    <a:pt x="128030" y="57150"/>
                  </a:cubicBezTo>
                  <a:cubicBezTo>
                    <a:pt x="128030" y="57150"/>
                    <a:pt x="128030" y="56198"/>
                    <a:pt x="128030" y="55245"/>
                  </a:cubicBezTo>
                  <a:cubicBezTo>
                    <a:pt x="128030" y="55245"/>
                    <a:pt x="128030" y="55245"/>
                    <a:pt x="128030" y="55245"/>
                  </a:cubicBezTo>
                  <a:close/>
                  <a:moveTo>
                    <a:pt x="134697" y="67628"/>
                  </a:moveTo>
                  <a:cubicBezTo>
                    <a:pt x="132792" y="68580"/>
                    <a:pt x="130887" y="69533"/>
                    <a:pt x="128982" y="70485"/>
                  </a:cubicBezTo>
                  <a:cubicBezTo>
                    <a:pt x="128030" y="69533"/>
                    <a:pt x="130887" y="66675"/>
                    <a:pt x="127077" y="67628"/>
                  </a:cubicBezTo>
                  <a:cubicBezTo>
                    <a:pt x="126125" y="67628"/>
                    <a:pt x="126125" y="66675"/>
                    <a:pt x="126125" y="65723"/>
                  </a:cubicBezTo>
                  <a:cubicBezTo>
                    <a:pt x="127077" y="63818"/>
                    <a:pt x="128030" y="63818"/>
                    <a:pt x="129934" y="63818"/>
                  </a:cubicBezTo>
                  <a:cubicBezTo>
                    <a:pt x="131840" y="63818"/>
                    <a:pt x="130887" y="64770"/>
                    <a:pt x="131840" y="65723"/>
                  </a:cubicBezTo>
                  <a:cubicBezTo>
                    <a:pt x="131840" y="67628"/>
                    <a:pt x="133744" y="67628"/>
                    <a:pt x="134697" y="67628"/>
                  </a:cubicBezTo>
                  <a:close/>
                  <a:moveTo>
                    <a:pt x="129934" y="50483"/>
                  </a:moveTo>
                  <a:lnTo>
                    <a:pt x="129934" y="50483"/>
                  </a:lnTo>
                  <a:cubicBezTo>
                    <a:pt x="128982" y="50483"/>
                    <a:pt x="128030" y="50483"/>
                    <a:pt x="128030" y="50483"/>
                  </a:cubicBezTo>
                  <a:lnTo>
                    <a:pt x="128030" y="49530"/>
                  </a:lnTo>
                  <a:cubicBezTo>
                    <a:pt x="128982" y="49530"/>
                    <a:pt x="128982" y="49530"/>
                    <a:pt x="129934" y="50483"/>
                  </a:cubicBezTo>
                  <a:cubicBezTo>
                    <a:pt x="129934" y="50483"/>
                    <a:pt x="129934" y="50483"/>
                    <a:pt x="129934" y="50483"/>
                  </a:cubicBezTo>
                  <a:close/>
                  <a:moveTo>
                    <a:pt x="129934" y="41910"/>
                  </a:moveTo>
                  <a:cubicBezTo>
                    <a:pt x="129934" y="41910"/>
                    <a:pt x="129934" y="41910"/>
                    <a:pt x="129934" y="41910"/>
                  </a:cubicBezTo>
                  <a:cubicBezTo>
                    <a:pt x="129934" y="42863"/>
                    <a:pt x="130887" y="41910"/>
                    <a:pt x="129934" y="41910"/>
                  </a:cubicBezTo>
                  <a:cubicBezTo>
                    <a:pt x="130887" y="41910"/>
                    <a:pt x="129934" y="41910"/>
                    <a:pt x="129934" y="41910"/>
                  </a:cubicBezTo>
                  <a:cubicBezTo>
                    <a:pt x="129934" y="40958"/>
                    <a:pt x="129934" y="41910"/>
                    <a:pt x="129934" y="41910"/>
                  </a:cubicBezTo>
                  <a:close/>
                  <a:moveTo>
                    <a:pt x="132792" y="57150"/>
                  </a:moveTo>
                  <a:cubicBezTo>
                    <a:pt x="131840" y="57150"/>
                    <a:pt x="131840" y="57150"/>
                    <a:pt x="131840" y="58103"/>
                  </a:cubicBezTo>
                  <a:lnTo>
                    <a:pt x="131840" y="59055"/>
                  </a:lnTo>
                  <a:cubicBezTo>
                    <a:pt x="132792" y="60008"/>
                    <a:pt x="134697" y="60008"/>
                    <a:pt x="135650" y="60960"/>
                  </a:cubicBezTo>
                  <a:cubicBezTo>
                    <a:pt x="136602" y="63818"/>
                    <a:pt x="140412" y="63818"/>
                    <a:pt x="142317" y="65723"/>
                  </a:cubicBezTo>
                  <a:cubicBezTo>
                    <a:pt x="142317" y="65723"/>
                    <a:pt x="143269" y="65723"/>
                    <a:pt x="143269" y="65723"/>
                  </a:cubicBezTo>
                  <a:lnTo>
                    <a:pt x="143269" y="64770"/>
                  </a:lnTo>
                  <a:cubicBezTo>
                    <a:pt x="142317" y="61913"/>
                    <a:pt x="135650" y="58103"/>
                    <a:pt x="132792" y="57150"/>
                  </a:cubicBezTo>
                  <a:close/>
                  <a:moveTo>
                    <a:pt x="132792" y="140018"/>
                  </a:moveTo>
                  <a:cubicBezTo>
                    <a:pt x="132792" y="140018"/>
                    <a:pt x="132792" y="139065"/>
                    <a:pt x="132792" y="140018"/>
                  </a:cubicBezTo>
                  <a:lnTo>
                    <a:pt x="132792" y="140018"/>
                  </a:lnTo>
                  <a:cubicBezTo>
                    <a:pt x="131840" y="140018"/>
                    <a:pt x="131840" y="140018"/>
                    <a:pt x="132792" y="140018"/>
                  </a:cubicBezTo>
                  <a:cubicBezTo>
                    <a:pt x="132792" y="140018"/>
                    <a:pt x="132792" y="140018"/>
                    <a:pt x="132792" y="140018"/>
                  </a:cubicBezTo>
                  <a:close/>
                  <a:moveTo>
                    <a:pt x="132792" y="53340"/>
                  </a:moveTo>
                  <a:cubicBezTo>
                    <a:pt x="132792" y="54293"/>
                    <a:pt x="137555" y="56198"/>
                    <a:pt x="137555" y="56198"/>
                  </a:cubicBezTo>
                  <a:cubicBezTo>
                    <a:pt x="137555" y="56198"/>
                    <a:pt x="137555" y="55245"/>
                    <a:pt x="137555" y="55245"/>
                  </a:cubicBezTo>
                  <a:cubicBezTo>
                    <a:pt x="136602" y="54293"/>
                    <a:pt x="135650" y="52388"/>
                    <a:pt x="132792" y="53340"/>
                  </a:cubicBezTo>
                  <a:cubicBezTo>
                    <a:pt x="132792" y="52388"/>
                    <a:pt x="132792" y="52388"/>
                    <a:pt x="132792" y="53340"/>
                  </a:cubicBezTo>
                  <a:close/>
                  <a:moveTo>
                    <a:pt x="135650" y="122873"/>
                  </a:moveTo>
                  <a:lnTo>
                    <a:pt x="135650" y="122873"/>
                  </a:lnTo>
                  <a:cubicBezTo>
                    <a:pt x="134697" y="123825"/>
                    <a:pt x="134697" y="123825"/>
                    <a:pt x="135650" y="122873"/>
                  </a:cubicBezTo>
                  <a:cubicBezTo>
                    <a:pt x="133744" y="122873"/>
                    <a:pt x="133744" y="122873"/>
                    <a:pt x="133744" y="121920"/>
                  </a:cubicBezTo>
                  <a:cubicBezTo>
                    <a:pt x="133744" y="121920"/>
                    <a:pt x="133744" y="120968"/>
                    <a:pt x="134697" y="120968"/>
                  </a:cubicBezTo>
                  <a:cubicBezTo>
                    <a:pt x="134697" y="121920"/>
                    <a:pt x="135650" y="122873"/>
                    <a:pt x="135650" y="122873"/>
                  </a:cubicBezTo>
                  <a:close/>
                  <a:moveTo>
                    <a:pt x="134697" y="113348"/>
                  </a:moveTo>
                  <a:cubicBezTo>
                    <a:pt x="134697" y="114300"/>
                    <a:pt x="133744" y="114300"/>
                    <a:pt x="134697" y="113348"/>
                  </a:cubicBezTo>
                  <a:cubicBezTo>
                    <a:pt x="133744" y="114300"/>
                    <a:pt x="133744" y="114300"/>
                    <a:pt x="133744" y="113348"/>
                  </a:cubicBezTo>
                  <a:cubicBezTo>
                    <a:pt x="132792" y="113348"/>
                    <a:pt x="133744" y="113348"/>
                    <a:pt x="134697" y="113348"/>
                  </a:cubicBezTo>
                  <a:cubicBezTo>
                    <a:pt x="133744" y="113348"/>
                    <a:pt x="134697" y="113348"/>
                    <a:pt x="134697" y="113348"/>
                  </a:cubicBezTo>
                  <a:close/>
                  <a:moveTo>
                    <a:pt x="134697" y="102870"/>
                  </a:moveTo>
                  <a:cubicBezTo>
                    <a:pt x="134697" y="103823"/>
                    <a:pt x="134697" y="103823"/>
                    <a:pt x="134697" y="102870"/>
                  </a:cubicBezTo>
                  <a:cubicBezTo>
                    <a:pt x="133744" y="103823"/>
                    <a:pt x="133744" y="103823"/>
                    <a:pt x="133744" y="103823"/>
                  </a:cubicBezTo>
                  <a:cubicBezTo>
                    <a:pt x="132792" y="102870"/>
                    <a:pt x="132792" y="102870"/>
                    <a:pt x="134697" y="102870"/>
                  </a:cubicBezTo>
                  <a:cubicBezTo>
                    <a:pt x="134697" y="102870"/>
                    <a:pt x="134697" y="102870"/>
                    <a:pt x="134697" y="102870"/>
                  </a:cubicBezTo>
                  <a:close/>
                  <a:moveTo>
                    <a:pt x="133744" y="75248"/>
                  </a:moveTo>
                  <a:lnTo>
                    <a:pt x="136602" y="75248"/>
                  </a:lnTo>
                  <a:cubicBezTo>
                    <a:pt x="135650" y="76200"/>
                    <a:pt x="134697" y="77153"/>
                    <a:pt x="133744" y="75248"/>
                  </a:cubicBezTo>
                  <a:close/>
                  <a:moveTo>
                    <a:pt x="136602" y="133350"/>
                  </a:moveTo>
                  <a:cubicBezTo>
                    <a:pt x="135650" y="133350"/>
                    <a:pt x="135650" y="133350"/>
                    <a:pt x="134697" y="134303"/>
                  </a:cubicBezTo>
                  <a:lnTo>
                    <a:pt x="134697" y="134303"/>
                  </a:lnTo>
                  <a:cubicBezTo>
                    <a:pt x="135650" y="135255"/>
                    <a:pt x="135650" y="134303"/>
                    <a:pt x="136602" y="133350"/>
                  </a:cubicBezTo>
                  <a:close/>
                  <a:moveTo>
                    <a:pt x="138507" y="113348"/>
                  </a:moveTo>
                  <a:lnTo>
                    <a:pt x="138507" y="113348"/>
                  </a:lnTo>
                  <a:lnTo>
                    <a:pt x="138507" y="115253"/>
                  </a:lnTo>
                  <a:cubicBezTo>
                    <a:pt x="138507" y="115253"/>
                    <a:pt x="137555" y="115253"/>
                    <a:pt x="137555" y="114300"/>
                  </a:cubicBezTo>
                  <a:cubicBezTo>
                    <a:pt x="136602" y="114300"/>
                    <a:pt x="137555" y="114300"/>
                    <a:pt x="138507" y="113348"/>
                  </a:cubicBezTo>
                  <a:close/>
                  <a:moveTo>
                    <a:pt x="139460" y="91440"/>
                  </a:moveTo>
                  <a:lnTo>
                    <a:pt x="139460" y="91440"/>
                  </a:lnTo>
                  <a:cubicBezTo>
                    <a:pt x="139460" y="92393"/>
                    <a:pt x="140412" y="93345"/>
                    <a:pt x="140412" y="93345"/>
                  </a:cubicBezTo>
                  <a:cubicBezTo>
                    <a:pt x="140412" y="93345"/>
                    <a:pt x="141365" y="93345"/>
                    <a:pt x="141365" y="92393"/>
                  </a:cubicBezTo>
                  <a:cubicBezTo>
                    <a:pt x="141365" y="92393"/>
                    <a:pt x="140412" y="91440"/>
                    <a:pt x="139460" y="91440"/>
                  </a:cubicBezTo>
                  <a:close/>
                  <a:moveTo>
                    <a:pt x="145175" y="85725"/>
                  </a:moveTo>
                  <a:cubicBezTo>
                    <a:pt x="145175" y="85725"/>
                    <a:pt x="145175" y="85725"/>
                    <a:pt x="145175" y="85725"/>
                  </a:cubicBezTo>
                  <a:cubicBezTo>
                    <a:pt x="145175" y="84773"/>
                    <a:pt x="145175" y="84773"/>
                    <a:pt x="145175" y="85725"/>
                  </a:cubicBezTo>
                  <a:cubicBezTo>
                    <a:pt x="144222" y="84773"/>
                    <a:pt x="144222" y="84773"/>
                    <a:pt x="145175" y="85725"/>
                  </a:cubicBezTo>
                  <a:cubicBezTo>
                    <a:pt x="144222" y="85725"/>
                    <a:pt x="144222" y="85725"/>
                    <a:pt x="145175" y="85725"/>
                  </a:cubicBezTo>
                  <a:close/>
                  <a:moveTo>
                    <a:pt x="147080" y="94298"/>
                  </a:moveTo>
                  <a:cubicBezTo>
                    <a:pt x="147080" y="93345"/>
                    <a:pt x="146127" y="93345"/>
                    <a:pt x="147080" y="94298"/>
                  </a:cubicBezTo>
                  <a:cubicBezTo>
                    <a:pt x="146127" y="94298"/>
                    <a:pt x="145175" y="94298"/>
                    <a:pt x="145175" y="95250"/>
                  </a:cubicBezTo>
                  <a:cubicBezTo>
                    <a:pt x="145175" y="95250"/>
                    <a:pt x="145175" y="96203"/>
                    <a:pt x="146127" y="96203"/>
                  </a:cubicBezTo>
                  <a:cubicBezTo>
                    <a:pt x="146127" y="95250"/>
                    <a:pt x="147080" y="94298"/>
                    <a:pt x="147080" y="942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1" name="Freeform 510">
              <a:extLst>
                <a:ext uri="{FF2B5EF4-FFF2-40B4-BE49-F238E27FC236}">
                  <a16:creationId xmlns:a16="http://schemas.microsoft.com/office/drawing/2014/main" id="{08FA72A0-713B-C377-B4BB-807A60A04332}"/>
                </a:ext>
              </a:extLst>
            </p:cNvPr>
            <p:cNvSpPr/>
            <p:nvPr/>
          </p:nvSpPr>
          <p:spPr>
            <a:xfrm>
              <a:off x="14867163" y="2995894"/>
              <a:ext cx="159782" cy="165120"/>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3 h 181398"/>
                <a:gd name="connsiteX4" fmla="*/ 98346 w 175498"/>
                <a:gd name="connsiteY4" fmla="*/ 180023 h 181398"/>
                <a:gd name="connsiteX5" fmla="*/ 95488 w 175498"/>
                <a:gd name="connsiteY5" fmla="*/ 176213 h 181398"/>
                <a:gd name="connsiteX6" fmla="*/ 98346 w 175498"/>
                <a:gd name="connsiteY6" fmla="*/ 172403 h 181398"/>
                <a:gd name="connsiteX7" fmla="*/ 106918 w 175498"/>
                <a:gd name="connsiteY7" fmla="*/ 170498 h 181398"/>
                <a:gd name="connsiteX8" fmla="*/ 113586 w 175498"/>
                <a:gd name="connsiteY8" fmla="*/ 161925 h 181398"/>
                <a:gd name="connsiteX9" fmla="*/ 114538 w 175498"/>
                <a:gd name="connsiteY9" fmla="*/ 138113 h 181398"/>
                <a:gd name="connsiteX10" fmla="*/ 114538 w 175498"/>
                <a:gd name="connsiteY10" fmla="*/ 120968 h 181398"/>
                <a:gd name="connsiteX11" fmla="*/ 113586 w 175498"/>
                <a:gd name="connsiteY11" fmla="*/ 100965 h 181398"/>
                <a:gd name="connsiteX12" fmla="*/ 113586 w 175498"/>
                <a:gd name="connsiteY12" fmla="*/ 98108 h 181398"/>
                <a:gd name="connsiteX13" fmla="*/ 113586 w 175498"/>
                <a:gd name="connsiteY13" fmla="*/ 92393 h 181398"/>
                <a:gd name="connsiteX14" fmla="*/ 113586 w 175498"/>
                <a:gd name="connsiteY14" fmla="*/ 81915 h 181398"/>
                <a:gd name="connsiteX15" fmla="*/ 113586 w 175498"/>
                <a:gd name="connsiteY15" fmla="*/ 69533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8 h 181398"/>
                <a:gd name="connsiteX21" fmla="*/ 64056 w 175498"/>
                <a:gd name="connsiteY21" fmla="*/ 108585 h 181398"/>
                <a:gd name="connsiteX22" fmla="*/ 63103 w 175498"/>
                <a:gd name="connsiteY22" fmla="*/ 118110 h 181398"/>
                <a:gd name="connsiteX23" fmla="*/ 63103 w 175498"/>
                <a:gd name="connsiteY23" fmla="*/ 122873 h 181398"/>
                <a:gd name="connsiteX24" fmla="*/ 64056 w 175498"/>
                <a:gd name="connsiteY24" fmla="*/ 142875 h 181398"/>
                <a:gd name="connsiteX25" fmla="*/ 64056 w 175498"/>
                <a:gd name="connsiteY25" fmla="*/ 157163 h 181398"/>
                <a:gd name="connsiteX26" fmla="*/ 74533 w 175498"/>
                <a:gd name="connsiteY26" fmla="*/ 170498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3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3 h 181398"/>
                <a:gd name="connsiteX42" fmla="*/ 17383 w 175498"/>
                <a:gd name="connsiteY42" fmla="*/ 111443 h 181398"/>
                <a:gd name="connsiteX43" fmla="*/ 16431 w 175498"/>
                <a:gd name="connsiteY43" fmla="*/ 102870 h 181398"/>
                <a:gd name="connsiteX44" fmla="*/ 16431 w 175498"/>
                <a:gd name="connsiteY44" fmla="*/ 88583 h 181398"/>
                <a:gd name="connsiteX45" fmla="*/ 17383 w 175498"/>
                <a:gd name="connsiteY45" fmla="*/ 29528 h 181398"/>
                <a:gd name="connsiteX46" fmla="*/ 6906 w 175498"/>
                <a:gd name="connsiteY46" fmla="*/ 17145 h 181398"/>
                <a:gd name="connsiteX47" fmla="*/ 2143 w 175498"/>
                <a:gd name="connsiteY47" fmla="*/ 16193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8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3 h 181398"/>
                <a:gd name="connsiteX57" fmla="*/ 70723 w 175498"/>
                <a:gd name="connsiteY57" fmla="*/ 27623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8 h 181398"/>
                <a:gd name="connsiteX67" fmla="*/ 163116 w 175498"/>
                <a:gd name="connsiteY67" fmla="*/ 159068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8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3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8 h 181398"/>
                <a:gd name="connsiteX96" fmla="*/ 23098 w 175498"/>
                <a:gd name="connsiteY96" fmla="*/ 79058 h 181398"/>
                <a:gd name="connsiteX97" fmla="*/ 24051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6908 w 175498"/>
                <a:gd name="connsiteY105" fmla="*/ 70485 h 181398"/>
                <a:gd name="connsiteX106" fmla="*/ 29766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8 h 181398"/>
                <a:gd name="connsiteX114" fmla="*/ 25956 w 175498"/>
                <a:gd name="connsiteY114" fmla="*/ 106680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8 h 181398"/>
                <a:gd name="connsiteX123" fmla="*/ 27861 w 175498"/>
                <a:gd name="connsiteY123" fmla="*/ 159068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7158 h 181398"/>
                <a:gd name="connsiteX131" fmla="*/ 53578 w 175498"/>
                <a:gd name="connsiteY131" fmla="*/ 117158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3 h 181398"/>
                <a:gd name="connsiteX138" fmla="*/ 30718 w 175498"/>
                <a:gd name="connsiteY138" fmla="*/ 109538 h 181398"/>
                <a:gd name="connsiteX139" fmla="*/ 26908 w 175498"/>
                <a:gd name="connsiteY139" fmla="*/ 109538 h 181398"/>
                <a:gd name="connsiteX140" fmla="*/ 25003 w 175498"/>
                <a:gd name="connsiteY140" fmla="*/ 111443 h 181398"/>
                <a:gd name="connsiteX141" fmla="*/ 26908 w 175498"/>
                <a:gd name="connsiteY141" fmla="*/ 111443 h 181398"/>
                <a:gd name="connsiteX142" fmla="*/ 29766 w 175498"/>
                <a:gd name="connsiteY142" fmla="*/ 113348 h 181398"/>
                <a:gd name="connsiteX143" fmla="*/ 31671 w 175498"/>
                <a:gd name="connsiteY143" fmla="*/ 113348 h 181398"/>
                <a:gd name="connsiteX144" fmla="*/ 31671 w 175498"/>
                <a:gd name="connsiteY144" fmla="*/ 113348 h 181398"/>
                <a:gd name="connsiteX145" fmla="*/ 36433 w 175498"/>
                <a:gd name="connsiteY145" fmla="*/ 113348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8 h 181398"/>
                <a:gd name="connsiteX150" fmla="*/ 50721 w 175498"/>
                <a:gd name="connsiteY150" fmla="*/ 130493 h 181398"/>
                <a:gd name="connsiteX151" fmla="*/ 51673 w 175498"/>
                <a:gd name="connsiteY151" fmla="*/ 131445 h 181398"/>
                <a:gd name="connsiteX152" fmla="*/ 52626 w 175498"/>
                <a:gd name="connsiteY152" fmla="*/ 132398 h 181398"/>
                <a:gd name="connsiteX153" fmla="*/ 52626 w 175498"/>
                <a:gd name="connsiteY153" fmla="*/ 132398 h 181398"/>
                <a:gd name="connsiteX154" fmla="*/ 50721 w 175498"/>
                <a:gd name="connsiteY154" fmla="*/ 130493 h 181398"/>
                <a:gd name="connsiteX155" fmla="*/ 48816 w 175498"/>
                <a:gd name="connsiteY155" fmla="*/ 125730 h 181398"/>
                <a:gd name="connsiteX156" fmla="*/ 49768 w 175498"/>
                <a:gd name="connsiteY156" fmla="*/ 123825 h 181398"/>
                <a:gd name="connsiteX157" fmla="*/ 47863 w 175498"/>
                <a:gd name="connsiteY157" fmla="*/ 122873 h 181398"/>
                <a:gd name="connsiteX158" fmla="*/ 46911 w 175498"/>
                <a:gd name="connsiteY158" fmla="*/ 120968 h 181398"/>
                <a:gd name="connsiteX159" fmla="*/ 45958 w 175498"/>
                <a:gd name="connsiteY159" fmla="*/ 118110 h 181398"/>
                <a:gd name="connsiteX160" fmla="*/ 46911 w 175498"/>
                <a:gd name="connsiteY160" fmla="*/ 116205 h 181398"/>
                <a:gd name="connsiteX161" fmla="*/ 44053 w 175498"/>
                <a:gd name="connsiteY161" fmla="*/ 115253 h 181398"/>
                <a:gd name="connsiteX162" fmla="*/ 40243 w 175498"/>
                <a:gd name="connsiteY162" fmla="*/ 117158 h 181398"/>
                <a:gd name="connsiteX163" fmla="*/ 40243 w 175498"/>
                <a:gd name="connsiteY163" fmla="*/ 112395 h 181398"/>
                <a:gd name="connsiteX164" fmla="*/ 43101 w 175498"/>
                <a:gd name="connsiteY164" fmla="*/ 108585 h 181398"/>
                <a:gd name="connsiteX165" fmla="*/ 46911 w 175498"/>
                <a:gd name="connsiteY165" fmla="*/ 111443 h 181398"/>
                <a:gd name="connsiteX166" fmla="*/ 50721 w 175498"/>
                <a:gd name="connsiteY166" fmla="*/ 113348 h 181398"/>
                <a:gd name="connsiteX167" fmla="*/ 53578 w 175498"/>
                <a:gd name="connsiteY167" fmla="*/ 115253 h 181398"/>
                <a:gd name="connsiteX168" fmla="*/ 53578 w 175498"/>
                <a:gd name="connsiteY168" fmla="*/ 117158 h 181398"/>
                <a:gd name="connsiteX169" fmla="*/ 25956 w 175498"/>
                <a:gd name="connsiteY169" fmla="*/ 90488 h 181398"/>
                <a:gd name="connsiteX170" fmla="*/ 25956 w 175498"/>
                <a:gd name="connsiteY170" fmla="*/ 90488 h 181398"/>
                <a:gd name="connsiteX171" fmla="*/ 28813 w 175498"/>
                <a:gd name="connsiteY171" fmla="*/ 88583 h 181398"/>
                <a:gd name="connsiteX172" fmla="*/ 27861 w 175498"/>
                <a:gd name="connsiteY172" fmla="*/ 87630 h 181398"/>
                <a:gd name="connsiteX173" fmla="*/ 25956 w 175498"/>
                <a:gd name="connsiteY173" fmla="*/ 90488 h 181398"/>
                <a:gd name="connsiteX174" fmla="*/ 25956 w 175498"/>
                <a:gd name="connsiteY174" fmla="*/ 71438 h 181398"/>
                <a:gd name="connsiteX175" fmla="*/ 25956 w 175498"/>
                <a:gd name="connsiteY175" fmla="*/ 71438 h 181398"/>
                <a:gd name="connsiteX176" fmla="*/ 25956 w 175498"/>
                <a:gd name="connsiteY176" fmla="*/ 71438 h 181398"/>
                <a:gd name="connsiteX177" fmla="*/ 25956 w 175498"/>
                <a:gd name="connsiteY177" fmla="*/ 71438 h 181398"/>
                <a:gd name="connsiteX178" fmla="*/ 25956 w 175498"/>
                <a:gd name="connsiteY178" fmla="*/ 71438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3 h 181398"/>
                <a:gd name="connsiteX195" fmla="*/ 27861 w 175498"/>
                <a:gd name="connsiteY195" fmla="*/ 126683 h 181398"/>
                <a:gd name="connsiteX196" fmla="*/ 25956 w 175498"/>
                <a:gd name="connsiteY196" fmla="*/ 131445 h 181398"/>
                <a:gd name="connsiteX197" fmla="*/ 31671 w 175498"/>
                <a:gd name="connsiteY197" fmla="*/ 140018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3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6193 h 181398"/>
                <a:gd name="connsiteX209" fmla="*/ 27861 w 175498"/>
                <a:gd name="connsiteY209" fmla="*/ 16193 h 181398"/>
                <a:gd name="connsiteX210" fmla="*/ 29766 w 175498"/>
                <a:gd name="connsiteY210" fmla="*/ 16193 h 181398"/>
                <a:gd name="connsiteX211" fmla="*/ 27861 w 175498"/>
                <a:gd name="connsiteY211" fmla="*/ 16193 h 181398"/>
                <a:gd name="connsiteX212" fmla="*/ 27861 w 175498"/>
                <a:gd name="connsiteY212" fmla="*/ 16193 h 181398"/>
                <a:gd name="connsiteX213" fmla="*/ 28813 w 175498"/>
                <a:gd name="connsiteY213" fmla="*/ 80963 h 181398"/>
                <a:gd name="connsiteX214" fmla="*/ 27861 w 175498"/>
                <a:gd name="connsiteY214" fmla="*/ 84773 h 181398"/>
                <a:gd name="connsiteX215" fmla="*/ 30718 w 175498"/>
                <a:gd name="connsiteY215" fmla="*/ 83820 h 181398"/>
                <a:gd name="connsiteX216" fmla="*/ 30718 w 175498"/>
                <a:gd name="connsiteY216" fmla="*/ 83820 h 181398"/>
                <a:gd name="connsiteX217" fmla="*/ 36433 w 175498"/>
                <a:gd name="connsiteY217" fmla="*/ 88583 h 181398"/>
                <a:gd name="connsiteX218" fmla="*/ 37386 w 175498"/>
                <a:gd name="connsiteY218" fmla="*/ 87630 h 181398"/>
                <a:gd name="connsiteX219" fmla="*/ 36433 w 175498"/>
                <a:gd name="connsiteY219" fmla="*/ 84773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7861 w 175498"/>
                <a:gd name="connsiteY223" fmla="*/ 96203 h 181398"/>
                <a:gd name="connsiteX224" fmla="*/ 27861 w 175498"/>
                <a:gd name="connsiteY224" fmla="*/ 96203 h 181398"/>
                <a:gd name="connsiteX225" fmla="*/ 27861 w 175498"/>
                <a:gd name="connsiteY225" fmla="*/ 97155 h 181398"/>
                <a:gd name="connsiteX226" fmla="*/ 27861 w 175498"/>
                <a:gd name="connsiteY226" fmla="*/ 96203 h 181398"/>
                <a:gd name="connsiteX227" fmla="*/ 27861 w 175498"/>
                <a:gd name="connsiteY227" fmla="*/ 96203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015 h 181398"/>
                <a:gd name="connsiteX234" fmla="*/ 28813 w 175498"/>
                <a:gd name="connsiteY234" fmla="*/ 120015 h 181398"/>
                <a:gd name="connsiteX235" fmla="*/ 28813 w 175498"/>
                <a:gd name="connsiteY235" fmla="*/ 120015 h 181398"/>
                <a:gd name="connsiteX236" fmla="*/ 28813 w 175498"/>
                <a:gd name="connsiteY236" fmla="*/ 120015 h 181398"/>
                <a:gd name="connsiteX237" fmla="*/ 28813 w 175498"/>
                <a:gd name="connsiteY237" fmla="*/ 120015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8 h 181398"/>
                <a:gd name="connsiteX244" fmla="*/ 29766 w 175498"/>
                <a:gd name="connsiteY244" fmla="*/ 58103 h 181398"/>
                <a:gd name="connsiteX245" fmla="*/ 28813 w 175498"/>
                <a:gd name="connsiteY245" fmla="*/ 60008 h 181398"/>
                <a:gd name="connsiteX246" fmla="*/ 30718 w 175498"/>
                <a:gd name="connsiteY246" fmla="*/ 60960 h 181398"/>
                <a:gd name="connsiteX247" fmla="*/ 33576 w 175498"/>
                <a:gd name="connsiteY247" fmla="*/ 60008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3 h 181398"/>
                <a:gd name="connsiteX253" fmla="*/ 39291 w 175498"/>
                <a:gd name="connsiteY253" fmla="*/ 64770 h 181398"/>
                <a:gd name="connsiteX254" fmla="*/ 42148 w 175498"/>
                <a:gd name="connsiteY254" fmla="*/ 62865 h 181398"/>
                <a:gd name="connsiteX255" fmla="*/ 48816 w 175498"/>
                <a:gd name="connsiteY255" fmla="*/ 63818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3 h 181398"/>
                <a:gd name="connsiteX261" fmla="*/ 44053 w 175498"/>
                <a:gd name="connsiteY261" fmla="*/ 51435 h 181398"/>
                <a:gd name="connsiteX262" fmla="*/ 42148 w 175498"/>
                <a:gd name="connsiteY262" fmla="*/ 47625 h 181398"/>
                <a:gd name="connsiteX263" fmla="*/ 34528 w 175498"/>
                <a:gd name="connsiteY263" fmla="*/ 54293 h 181398"/>
                <a:gd name="connsiteX264" fmla="*/ 32623 w 175498"/>
                <a:gd name="connsiteY264" fmla="*/ 52388 h 181398"/>
                <a:gd name="connsiteX265" fmla="*/ 31671 w 175498"/>
                <a:gd name="connsiteY265" fmla="*/ 53340 h 181398"/>
                <a:gd name="connsiteX266" fmla="*/ 33576 w 175498"/>
                <a:gd name="connsiteY266" fmla="*/ 56198 h 181398"/>
                <a:gd name="connsiteX267" fmla="*/ 28813 w 175498"/>
                <a:gd name="connsiteY267" fmla="*/ 24765 h 181398"/>
                <a:gd name="connsiteX268" fmla="*/ 31671 w 175498"/>
                <a:gd name="connsiteY268" fmla="*/ 26670 h 181398"/>
                <a:gd name="connsiteX269" fmla="*/ 32623 w 175498"/>
                <a:gd name="connsiteY269" fmla="*/ 27623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3 h 181398"/>
                <a:gd name="connsiteX277" fmla="*/ 30718 w 175498"/>
                <a:gd name="connsiteY277" fmla="*/ 131445 h 181398"/>
                <a:gd name="connsiteX278" fmla="*/ 28813 w 175498"/>
                <a:gd name="connsiteY278" fmla="*/ 128588 h 181398"/>
                <a:gd name="connsiteX279" fmla="*/ 29766 w 175498"/>
                <a:gd name="connsiteY279" fmla="*/ 74295 h 181398"/>
                <a:gd name="connsiteX280" fmla="*/ 31671 w 175498"/>
                <a:gd name="connsiteY280" fmla="*/ 77153 h 181398"/>
                <a:gd name="connsiteX281" fmla="*/ 32623 w 175498"/>
                <a:gd name="connsiteY281" fmla="*/ 75248 h 181398"/>
                <a:gd name="connsiteX282" fmla="*/ 30718 w 175498"/>
                <a:gd name="connsiteY282" fmla="*/ 72390 h 181398"/>
                <a:gd name="connsiteX283" fmla="*/ 29766 w 175498"/>
                <a:gd name="connsiteY283" fmla="*/ 74295 h 181398"/>
                <a:gd name="connsiteX284" fmla="*/ 32623 w 175498"/>
                <a:gd name="connsiteY284" fmla="*/ 151448 h 181398"/>
                <a:gd name="connsiteX285" fmla="*/ 29766 w 175498"/>
                <a:gd name="connsiteY285" fmla="*/ 151448 h 181398"/>
                <a:gd name="connsiteX286" fmla="*/ 29766 w 175498"/>
                <a:gd name="connsiteY286" fmla="*/ 152400 h 181398"/>
                <a:gd name="connsiteX287" fmla="*/ 33576 w 175498"/>
                <a:gd name="connsiteY287" fmla="*/ 152400 h 181398"/>
                <a:gd name="connsiteX288" fmla="*/ 32623 w 175498"/>
                <a:gd name="connsiteY288" fmla="*/ 151448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3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3 h 181398"/>
                <a:gd name="connsiteX299" fmla="*/ 52626 w 175498"/>
                <a:gd name="connsiteY299" fmla="*/ 42863 h 181398"/>
                <a:gd name="connsiteX300" fmla="*/ 50721 w 175498"/>
                <a:gd name="connsiteY300" fmla="*/ 38100 h 181398"/>
                <a:gd name="connsiteX301" fmla="*/ 51673 w 175498"/>
                <a:gd name="connsiteY301" fmla="*/ 37148 h 181398"/>
                <a:gd name="connsiteX302" fmla="*/ 54531 w 175498"/>
                <a:gd name="connsiteY302" fmla="*/ 35243 h 181398"/>
                <a:gd name="connsiteX303" fmla="*/ 52626 w 175498"/>
                <a:gd name="connsiteY303" fmla="*/ 33338 h 181398"/>
                <a:gd name="connsiteX304" fmla="*/ 51673 w 175498"/>
                <a:gd name="connsiteY304" fmla="*/ 32385 h 181398"/>
                <a:gd name="connsiteX305" fmla="*/ 53578 w 175498"/>
                <a:gd name="connsiteY305" fmla="*/ 31433 h 181398"/>
                <a:gd name="connsiteX306" fmla="*/ 53578 w 175498"/>
                <a:gd name="connsiteY306" fmla="*/ 31433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8 h 181398"/>
                <a:gd name="connsiteX311" fmla="*/ 39291 w 175498"/>
                <a:gd name="connsiteY311" fmla="*/ 33338 h 181398"/>
                <a:gd name="connsiteX312" fmla="*/ 38338 w 175498"/>
                <a:gd name="connsiteY312" fmla="*/ 31433 h 181398"/>
                <a:gd name="connsiteX313" fmla="*/ 40243 w 175498"/>
                <a:gd name="connsiteY313" fmla="*/ 31433 h 181398"/>
                <a:gd name="connsiteX314" fmla="*/ 44053 w 175498"/>
                <a:gd name="connsiteY314" fmla="*/ 32385 h 181398"/>
                <a:gd name="connsiteX315" fmla="*/ 47863 w 175498"/>
                <a:gd name="connsiteY315" fmla="*/ 28575 h 181398"/>
                <a:gd name="connsiteX316" fmla="*/ 50721 w 175498"/>
                <a:gd name="connsiteY316" fmla="*/ 27623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3 h 181398"/>
                <a:gd name="connsiteX322" fmla="*/ 42148 w 175498"/>
                <a:gd name="connsiteY322" fmla="*/ 21908 h 181398"/>
                <a:gd name="connsiteX323" fmla="*/ 44053 w 175498"/>
                <a:gd name="connsiteY323" fmla="*/ 23813 h 181398"/>
                <a:gd name="connsiteX324" fmla="*/ 45006 w 175498"/>
                <a:gd name="connsiteY324" fmla="*/ 24765 h 181398"/>
                <a:gd name="connsiteX325" fmla="*/ 41196 w 175498"/>
                <a:gd name="connsiteY325" fmla="*/ 29528 h 181398"/>
                <a:gd name="connsiteX326" fmla="*/ 40243 w 175498"/>
                <a:gd name="connsiteY326" fmla="*/ 29528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3 h 181398"/>
                <a:gd name="connsiteX331" fmla="*/ 31671 w 175498"/>
                <a:gd name="connsiteY331" fmla="*/ 31433 h 181398"/>
                <a:gd name="connsiteX332" fmla="*/ 35481 w 175498"/>
                <a:gd name="connsiteY332" fmla="*/ 35243 h 181398"/>
                <a:gd name="connsiteX333" fmla="*/ 39291 w 175498"/>
                <a:gd name="connsiteY333" fmla="*/ 38100 h 181398"/>
                <a:gd name="connsiteX334" fmla="*/ 38338 w 175498"/>
                <a:gd name="connsiteY334" fmla="*/ 39053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8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8 h 181398"/>
                <a:gd name="connsiteX349" fmla="*/ 47863 w 175498"/>
                <a:gd name="connsiteY349" fmla="*/ 39053 h 181398"/>
                <a:gd name="connsiteX350" fmla="*/ 52626 w 175498"/>
                <a:gd name="connsiteY350" fmla="*/ 40958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3 h 181398"/>
                <a:gd name="connsiteX357" fmla="*/ 45006 w 175498"/>
                <a:gd name="connsiteY357" fmla="*/ 45720 h 181398"/>
                <a:gd name="connsiteX358" fmla="*/ 44053 w 175498"/>
                <a:gd name="connsiteY358" fmla="*/ 46673 h 181398"/>
                <a:gd name="connsiteX359" fmla="*/ 43101 w 175498"/>
                <a:gd name="connsiteY359" fmla="*/ 50483 h 181398"/>
                <a:gd name="connsiteX360" fmla="*/ 46911 w 175498"/>
                <a:gd name="connsiteY360" fmla="*/ 54293 h 181398"/>
                <a:gd name="connsiteX361" fmla="*/ 54531 w 175498"/>
                <a:gd name="connsiteY361" fmla="*/ 59055 h 181398"/>
                <a:gd name="connsiteX362" fmla="*/ 54531 w 175498"/>
                <a:gd name="connsiteY362" fmla="*/ 65723 h 181398"/>
                <a:gd name="connsiteX363" fmla="*/ 55483 w 175498"/>
                <a:gd name="connsiteY363" fmla="*/ 66675 h 181398"/>
                <a:gd name="connsiteX364" fmla="*/ 56436 w 175498"/>
                <a:gd name="connsiteY364" fmla="*/ 65723 h 181398"/>
                <a:gd name="connsiteX365" fmla="*/ 57388 w 175498"/>
                <a:gd name="connsiteY365" fmla="*/ 61913 h 181398"/>
                <a:gd name="connsiteX366" fmla="*/ 54531 w 175498"/>
                <a:gd name="connsiteY366" fmla="*/ 59055 h 181398"/>
                <a:gd name="connsiteX367" fmla="*/ 55483 w 175498"/>
                <a:gd name="connsiteY367" fmla="*/ 54293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8 h 181398"/>
                <a:gd name="connsiteX372" fmla="*/ 33576 w 175498"/>
                <a:gd name="connsiteY372" fmla="*/ 100013 h 181398"/>
                <a:gd name="connsiteX373" fmla="*/ 31671 w 175498"/>
                <a:gd name="connsiteY373" fmla="*/ 100013 h 181398"/>
                <a:gd name="connsiteX374" fmla="*/ 31671 w 175498"/>
                <a:gd name="connsiteY374" fmla="*/ 18098 h 181398"/>
                <a:gd name="connsiteX375" fmla="*/ 31671 w 175498"/>
                <a:gd name="connsiteY375" fmla="*/ 18098 h 181398"/>
                <a:gd name="connsiteX376" fmla="*/ 32623 w 175498"/>
                <a:gd name="connsiteY376" fmla="*/ 17145 h 181398"/>
                <a:gd name="connsiteX377" fmla="*/ 31671 w 175498"/>
                <a:gd name="connsiteY377" fmla="*/ 18098 h 181398"/>
                <a:gd name="connsiteX378" fmla="*/ 31671 w 175498"/>
                <a:gd name="connsiteY378" fmla="*/ 18098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9533 h 181398"/>
                <a:gd name="connsiteX386" fmla="*/ 41196 w 175498"/>
                <a:gd name="connsiteY386" fmla="*/ 67628 h 181398"/>
                <a:gd name="connsiteX387" fmla="*/ 40243 w 175498"/>
                <a:gd name="connsiteY387" fmla="*/ 66675 h 181398"/>
                <a:gd name="connsiteX388" fmla="*/ 39291 w 175498"/>
                <a:gd name="connsiteY388" fmla="*/ 69533 h 181398"/>
                <a:gd name="connsiteX389" fmla="*/ 39291 w 175498"/>
                <a:gd name="connsiteY389" fmla="*/ 69533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8 h 181398"/>
                <a:gd name="connsiteX394" fmla="*/ 41196 w 175498"/>
                <a:gd name="connsiteY394" fmla="*/ 73343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1 w 175498"/>
                <a:gd name="connsiteY399" fmla="*/ 69533 h 181398"/>
                <a:gd name="connsiteX400" fmla="*/ 44053 w 175498"/>
                <a:gd name="connsiteY400" fmla="*/ 61913 h 181398"/>
                <a:gd name="connsiteX401" fmla="*/ 41196 w 175498"/>
                <a:gd name="connsiteY401" fmla="*/ 63818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8 h 181398"/>
                <a:gd name="connsiteX414" fmla="*/ 35481 w 175498"/>
                <a:gd name="connsiteY414" fmla="*/ 18098 h 181398"/>
                <a:gd name="connsiteX415" fmla="*/ 33576 w 175498"/>
                <a:gd name="connsiteY415" fmla="*/ 20955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1925 h 181398"/>
                <a:gd name="connsiteX421" fmla="*/ 37386 w 175498"/>
                <a:gd name="connsiteY421" fmla="*/ 159068 h 181398"/>
                <a:gd name="connsiteX422" fmla="*/ 35481 w 175498"/>
                <a:gd name="connsiteY422" fmla="*/ 161925 h 181398"/>
                <a:gd name="connsiteX423" fmla="*/ 35481 w 175498"/>
                <a:gd name="connsiteY423" fmla="*/ 164783 h 181398"/>
                <a:gd name="connsiteX424" fmla="*/ 35481 w 175498"/>
                <a:gd name="connsiteY424" fmla="*/ 166688 h 181398"/>
                <a:gd name="connsiteX425" fmla="*/ 36433 w 175498"/>
                <a:gd name="connsiteY425" fmla="*/ 165735 h 181398"/>
                <a:gd name="connsiteX426" fmla="*/ 39291 w 175498"/>
                <a:gd name="connsiteY426" fmla="*/ 163830 h 181398"/>
                <a:gd name="connsiteX427" fmla="*/ 40243 w 175498"/>
                <a:gd name="connsiteY427" fmla="*/ 161925 h 181398"/>
                <a:gd name="connsiteX428" fmla="*/ 36433 w 175498"/>
                <a:gd name="connsiteY428" fmla="*/ 101918 h 181398"/>
                <a:gd name="connsiteX429" fmla="*/ 35481 w 175498"/>
                <a:gd name="connsiteY429" fmla="*/ 102870 h 181398"/>
                <a:gd name="connsiteX430" fmla="*/ 36433 w 175498"/>
                <a:gd name="connsiteY430" fmla="*/ 103823 h 181398"/>
                <a:gd name="connsiteX431" fmla="*/ 36433 w 175498"/>
                <a:gd name="connsiteY431" fmla="*/ 101918 h 181398"/>
                <a:gd name="connsiteX432" fmla="*/ 36433 w 175498"/>
                <a:gd name="connsiteY432" fmla="*/ 101918 h 181398"/>
                <a:gd name="connsiteX433" fmla="*/ 37386 w 175498"/>
                <a:gd name="connsiteY433" fmla="*/ 149543 h 181398"/>
                <a:gd name="connsiteX434" fmla="*/ 37386 w 175498"/>
                <a:gd name="connsiteY434" fmla="*/ 149543 h 181398"/>
                <a:gd name="connsiteX435" fmla="*/ 37386 w 175498"/>
                <a:gd name="connsiteY435" fmla="*/ 149543 h 181398"/>
                <a:gd name="connsiteX436" fmla="*/ 37386 w 175498"/>
                <a:gd name="connsiteY436" fmla="*/ 149543 h 181398"/>
                <a:gd name="connsiteX437" fmla="*/ 37386 w 175498"/>
                <a:gd name="connsiteY437" fmla="*/ 149543 h 181398"/>
                <a:gd name="connsiteX438" fmla="*/ 38338 w 175498"/>
                <a:gd name="connsiteY438" fmla="*/ 98108 h 181398"/>
                <a:gd name="connsiteX439" fmla="*/ 42148 w 175498"/>
                <a:gd name="connsiteY439" fmla="*/ 95250 h 181398"/>
                <a:gd name="connsiteX440" fmla="*/ 38338 w 175498"/>
                <a:gd name="connsiteY440" fmla="*/ 92393 h 181398"/>
                <a:gd name="connsiteX441" fmla="*/ 35481 w 175498"/>
                <a:gd name="connsiteY441" fmla="*/ 92393 h 181398"/>
                <a:gd name="connsiteX442" fmla="*/ 35481 w 175498"/>
                <a:gd name="connsiteY442" fmla="*/ 98108 h 181398"/>
                <a:gd name="connsiteX443" fmla="*/ 38338 w 175498"/>
                <a:gd name="connsiteY443" fmla="*/ 98108 h 181398"/>
                <a:gd name="connsiteX444" fmla="*/ 39291 w 175498"/>
                <a:gd name="connsiteY444" fmla="*/ 165735 h 181398"/>
                <a:gd name="connsiteX445" fmla="*/ 39291 w 175498"/>
                <a:gd name="connsiteY445" fmla="*/ 165735 h 181398"/>
                <a:gd name="connsiteX446" fmla="*/ 37386 w 175498"/>
                <a:gd name="connsiteY446" fmla="*/ 165735 h 181398"/>
                <a:gd name="connsiteX447" fmla="*/ 39291 w 175498"/>
                <a:gd name="connsiteY447" fmla="*/ 165735 h 181398"/>
                <a:gd name="connsiteX448" fmla="*/ 39291 w 175498"/>
                <a:gd name="connsiteY448" fmla="*/ 165735 h 181398"/>
                <a:gd name="connsiteX449" fmla="*/ 45006 w 175498"/>
                <a:gd name="connsiteY449" fmla="*/ 146685 h 181398"/>
                <a:gd name="connsiteX450" fmla="*/ 46911 w 175498"/>
                <a:gd name="connsiteY450" fmla="*/ 145733 h 181398"/>
                <a:gd name="connsiteX451" fmla="*/ 45006 w 175498"/>
                <a:gd name="connsiteY451" fmla="*/ 144780 h 181398"/>
                <a:gd name="connsiteX452" fmla="*/ 41196 w 175498"/>
                <a:gd name="connsiteY452" fmla="*/ 145733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3 h 181398"/>
                <a:gd name="connsiteX457" fmla="*/ 45006 w 175498"/>
                <a:gd name="connsiteY457" fmla="*/ 146685 h 181398"/>
                <a:gd name="connsiteX458" fmla="*/ 39291 w 175498"/>
                <a:gd name="connsiteY458" fmla="*/ 120968 h 181398"/>
                <a:gd name="connsiteX459" fmla="*/ 39291 w 175498"/>
                <a:gd name="connsiteY459" fmla="*/ 120968 h 181398"/>
                <a:gd name="connsiteX460" fmla="*/ 39291 w 175498"/>
                <a:gd name="connsiteY460" fmla="*/ 119063 h 181398"/>
                <a:gd name="connsiteX461" fmla="*/ 39291 w 175498"/>
                <a:gd name="connsiteY461" fmla="*/ 120968 h 181398"/>
                <a:gd name="connsiteX462" fmla="*/ 42148 w 175498"/>
                <a:gd name="connsiteY462" fmla="*/ 151448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8 h 181398"/>
                <a:gd name="connsiteX467" fmla="*/ 40243 w 175498"/>
                <a:gd name="connsiteY467" fmla="*/ 140970 h 181398"/>
                <a:gd name="connsiteX468" fmla="*/ 44053 w 175498"/>
                <a:gd name="connsiteY468" fmla="*/ 141923 h 181398"/>
                <a:gd name="connsiteX469" fmla="*/ 46911 w 175498"/>
                <a:gd name="connsiteY469" fmla="*/ 137160 h 181398"/>
                <a:gd name="connsiteX470" fmla="*/ 45958 w 175498"/>
                <a:gd name="connsiteY470" fmla="*/ 136208 h 181398"/>
                <a:gd name="connsiteX471" fmla="*/ 41196 w 175498"/>
                <a:gd name="connsiteY471" fmla="*/ 139065 h 181398"/>
                <a:gd name="connsiteX472" fmla="*/ 40243 w 175498"/>
                <a:gd name="connsiteY472" fmla="*/ 140970 h 181398"/>
                <a:gd name="connsiteX473" fmla="*/ 40243 w 175498"/>
                <a:gd name="connsiteY473" fmla="*/ 134303 h 181398"/>
                <a:gd name="connsiteX474" fmla="*/ 40243 w 175498"/>
                <a:gd name="connsiteY474" fmla="*/ 134303 h 181398"/>
                <a:gd name="connsiteX475" fmla="*/ 40243 w 175498"/>
                <a:gd name="connsiteY475" fmla="*/ 134303 h 181398"/>
                <a:gd name="connsiteX476" fmla="*/ 40243 w 175498"/>
                <a:gd name="connsiteY476" fmla="*/ 134303 h 181398"/>
                <a:gd name="connsiteX477" fmla="*/ 40243 w 175498"/>
                <a:gd name="connsiteY477" fmla="*/ 134303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3 h 181398"/>
                <a:gd name="connsiteX485" fmla="*/ 42148 w 175498"/>
                <a:gd name="connsiteY485" fmla="*/ 91440 h 181398"/>
                <a:gd name="connsiteX486" fmla="*/ 43101 w 175498"/>
                <a:gd name="connsiteY486" fmla="*/ 94298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3 h 181398"/>
                <a:gd name="connsiteX492" fmla="*/ 46911 w 175498"/>
                <a:gd name="connsiteY492" fmla="*/ 106680 h 181398"/>
                <a:gd name="connsiteX493" fmla="*/ 46911 w 175498"/>
                <a:gd name="connsiteY493" fmla="*/ 106680 h 181398"/>
                <a:gd name="connsiteX494" fmla="*/ 48816 w 175498"/>
                <a:gd name="connsiteY494" fmla="*/ 107633 h 181398"/>
                <a:gd name="connsiteX495" fmla="*/ 51673 w 175498"/>
                <a:gd name="connsiteY495" fmla="*/ 107633 h 181398"/>
                <a:gd name="connsiteX496" fmla="*/ 51673 w 175498"/>
                <a:gd name="connsiteY496" fmla="*/ 104775 h 181398"/>
                <a:gd name="connsiteX497" fmla="*/ 52626 w 175498"/>
                <a:gd name="connsiteY497" fmla="*/ 101918 h 181398"/>
                <a:gd name="connsiteX498" fmla="*/ 48816 w 175498"/>
                <a:gd name="connsiteY498" fmla="*/ 100965 h 181398"/>
                <a:gd name="connsiteX499" fmla="*/ 48816 w 175498"/>
                <a:gd name="connsiteY499" fmla="*/ 97155 h 181398"/>
                <a:gd name="connsiteX500" fmla="*/ 43101 w 175498"/>
                <a:gd name="connsiteY500" fmla="*/ 105728 h 181398"/>
                <a:gd name="connsiteX501" fmla="*/ 45006 w 175498"/>
                <a:gd name="connsiteY501" fmla="*/ 104775 h 181398"/>
                <a:gd name="connsiteX502" fmla="*/ 44053 w 175498"/>
                <a:gd name="connsiteY502" fmla="*/ 101918 h 181398"/>
                <a:gd name="connsiteX503" fmla="*/ 43101 w 175498"/>
                <a:gd name="connsiteY503" fmla="*/ 100965 h 181398"/>
                <a:gd name="connsiteX504" fmla="*/ 43101 w 175498"/>
                <a:gd name="connsiteY504" fmla="*/ 100965 h 181398"/>
                <a:gd name="connsiteX505" fmla="*/ 44053 w 175498"/>
                <a:gd name="connsiteY505" fmla="*/ 101918 h 181398"/>
                <a:gd name="connsiteX506" fmla="*/ 43101 w 175498"/>
                <a:gd name="connsiteY506" fmla="*/ 103823 h 181398"/>
                <a:gd name="connsiteX507" fmla="*/ 43101 w 175498"/>
                <a:gd name="connsiteY507" fmla="*/ 105728 h 181398"/>
                <a:gd name="connsiteX508" fmla="*/ 47863 w 175498"/>
                <a:gd name="connsiteY508" fmla="*/ 82868 h 181398"/>
                <a:gd name="connsiteX509" fmla="*/ 45006 w 175498"/>
                <a:gd name="connsiteY509" fmla="*/ 79058 h 181398"/>
                <a:gd name="connsiteX510" fmla="*/ 43101 w 175498"/>
                <a:gd name="connsiteY510" fmla="*/ 77153 h 181398"/>
                <a:gd name="connsiteX511" fmla="*/ 43101 w 175498"/>
                <a:gd name="connsiteY511" fmla="*/ 79058 h 181398"/>
                <a:gd name="connsiteX512" fmla="*/ 43101 w 175498"/>
                <a:gd name="connsiteY512" fmla="*/ 80963 h 181398"/>
                <a:gd name="connsiteX513" fmla="*/ 45958 w 175498"/>
                <a:gd name="connsiteY513" fmla="*/ 83820 h 181398"/>
                <a:gd name="connsiteX514" fmla="*/ 47863 w 175498"/>
                <a:gd name="connsiteY514" fmla="*/ 82868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4053 w 175498"/>
                <a:gd name="connsiteY522" fmla="*/ 14288 h 181398"/>
                <a:gd name="connsiteX523" fmla="*/ 43101 w 175498"/>
                <a:gd name="connsiteY523" fmla="*/ 14288 h 181398"/>
                <a:gd name="connsiteX524" fmla="*/ 47863 w 175498"/>
                <a:gd name="connsiteY524" fmla="*/ 160973 h 181398"/>
                <a:gd name="connsiteX525" fmla="*/ 44053 w 175498"/>
                <a:gd name="connsiteY525" fmla="*/ 158115 h 181398"/>
                <a:gd name="connsiteX526" fmla="*/ 43101 w 175498"/>
                <a:gd name="connsiteY526" fmla="*/ 159068 h 181398"/>
                <a:gd name="connsiteX527" fmla="*/ 45958 w 175498"/>
                <a:gd name="connsiteY527" fmla="*/ 162878 h 181398"/>
                <a:gd name="connsiteX528" fmla="*/ 47863 w 175498"/>
                <a:gd name="connsiteY528" fmla="*/ 160973 h 181398"/>
                <a:gd name="connsiteX529" fmla="*/ 45958 w 175498"/>
                <a:gd name="connsiteY529" fmla="*/ 124778 h 181398"/>
                <a:gd name="connsiteX530" fmla="*/ 45006 w 175498"/>
                <a:gd name="connsiteY530" fmla="*/ 126683 h 181398"/>
                <a:gd name="connsiteX531" fmla="*/ 45006 w 175498"/>
                <a:gd name="connsiteY531" fmla="*/ 126683 h 181398"/>
                <a:gd name="connsiteX532" fmla="*/ 45958 w 175498"/>
                <a:gd name="connsiteY532" fmla="*/ 124778 h 181398"/>
                <a:gd name="connsiteX533" fmla="*/ 47863 w 175498"/>
                <a:gd name="connsiteY533" fmla="*/ 154305 h 181398"/>
                <a:gd name="connsiteX534" fmla="*/ 46911 w 175498"/>
                <a:gd name="connsiteY534" fmla="*/ 155258 h 181398"/>
                <a:gd name="connsiteX535" fmla="*/ 45006 w 175498"/>
                <a:gd name="connsiteY535" fmla="*/ 155258 h 181398"/>
                <a:gd name="connsiteX536" fmla="*/ 45006 w 175498"/>
                <a:gd name="connsiteY536" fmla="*/ 155258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3 h 181398"/>
                <a:gd name="connsiteX541" fmla="*/ 47863 w 175498"/>
                <a:gd name="connsiteY541" fmla="*/ 149543 h 181398"/>
                <a:gd name="connsiteX542" fmla="*/ 45958 w 175498"/>
                <a:gd name="connsiteY542" fmla="*/ 150495 h 181398"/>
                <a:gd name="connsiteX543" fmla="*/ 46911 w 175498"/>
                <a:gd name="connsiteY543" fmla="*/ 151448 h 181398"/>
                <a:gd name="connsiteX544" fmla="*/ 49768 w 175498"/>
                <a:gd name="connsiteY544" fmla="*/ 149543 h 181398"/>
                <a:gd name="connsiteX545" fmla="*/ 51673 w 175498"/>
                <a:gd name="connsiteY545" fmla="*/ 75248 h 181398"/>
                <a:gd name="connsiteX546" fmla="*/ 48816 w 175498"/>
                <a:gd name="connsiteY546" fmla="*/ 74295 h 181398"/>
                <a:gd name="connsiteX547" fmla="*/ 45958 w 175498"/>
                <a:gd name="connsiteY547" fmla="*/ 75248 h 181398"/>
                <a:gd name="connsiteX548" fmla="*/ 47863 w 175498"/>
                <a:gd name="connsiteY548" fmla="*/ 79058 h 181398"/>
                <a:gd name="connsiteX549" fmla="*/ 48816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8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6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20015 h 181398"/>
                <a:gd name="connsiteX573" fmla="*/ 48816 w 175498"/>
                <a:gd name="connsiteY573" fmla="*/ 120015 h 181398"/>
                <a:gd name="connsiteX574" fmla="*/ 48816 w 175498"/>
                <a:gd name="connsiteY574" fmla="*/ 120015 h 181398"/>
                <a:gd name="connsiteX575" fmla="*/ 48816 w 175498"/>
                <a:gd name="connsiteY575" fmla="*/ 120015 h 181398"/>
                <a:gd name="connsiteX576" fmla="*/ 48816 w 175498"/>
                <a:gd name="connsiteY576" fmla="*/ 120015 h 181398"/>
                <a:gd name="connsiteX577" fmla="*/ 49768 w 175498"/>
                <a:gd name="connsiteY577" fmla="*/ 67628 h 181398"/>
                <a:gd name="connsiteX578" fmla="*/ 49768 w 175498"/>
                <a:gd name="connsiteY578" fmla="*/ 67628 h 181398"/>
                <a:gd name="connsiteX579" fmla="*/ 49768 w 175498"/>
                <a:gd name="connsiteY579" fmla="*/ 67628 h 181398"/>
                <a:gd name="connsiteX580" fmla="*/ 49768 w 175498"/>
                <a:gd name="connsiteY580" fmla="*/ 67628 h 181398"/>
                <a:gd name="connsiteX581" fmla="*/ 49768 w 175498"/>
                <a:gd name="connsiteY581" fmla="*/ 67628 h 181398"/>
                <a:gd name="connsiteX582" fmla="*/ 50721 w 175498"/>
                <a:gd name="connsiteY582" fmla="*/ 169545 h 181398"/>
                <a:gd name="connsiteX583" fmla="*/ 49768 w 175498"/>
                <a:gd name="connsiteY583" fmla="*/ 168593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3 h 181398"/>
                <a:gd name="connsiteX588" fmla="*/ 51673 w 175498"/>
                <a:gd name="connsiteY588" fmla="*/ 130493 h 181398"/>
                <a:gd name="connsiteX589" fmla="*/ 50721 w 175498"/>
                <a:gd name="connsiteY589" fmla="*/ 126683 h 181398"/>
                <a:gd name="connsiteX590" fmla="*/ 49768 w 175498"/>
                <a:gd name="connsiteY590" fmla="*/ 127635 h 181398"/>
                <a:gd name="connsiteX591" fmla="*/ 51673 w 175498"/>
                <a:gd name="connsiteY591" fmla="*/ 130493 h 181398"/>
                <a:gd name="connsiteX592" fmla="*/ 53578 w 175498"/>
                <a:gd name="connsiteY592" fmla="*/ 118110 h 181398"/>
                <a:gd name="connsiteX593" fmla="*/ 52626 w 175498"/>
                <a:gd name="connsiteY593" fmla="*/ 119063 h 181398"/>
                <a:gd name="connsiteX594" fmla="*/ 51673 w 175498"/>
                <a:gd name="connsiteY594" fmla="*/ 120968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8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8 h 181398"/>
                <a:gd name="connsiteX604" fmla="*/ 53578 w 175498"/>
                <a:gd name="connsiteY604" fmla="*/ 155258 h 181398"/>
                <a:gd name="connsiteX605" fmla="*/ 53578 w 175498"/>
                <a:gd name="connsiteY605" fmla="*/ 155258 h 181398"/>
                <a:gd name="connsiteX606" fmla="*/ 53578 w 175498"/>
                <a:gd name="connsiteY606" fmla="*/ 155258 h 181398"/>
                <a:gd name="connsiteX607" fmla="*/ 53578 w 175498"/>
                <a:gd name="connsiteY607" fmla="*/ 155258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3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3 h 181398"/>
                <a:gd name="connsiteX624" fmla="*/ 59293 w 175498"/>
                <a:gd name="connsiteY624" fmla="*/ 160973 h 181398"/>
                <a:gd name="connsiteX625" fmla="*/ 59293 w 175498"/>
                <a:gd name="connsiteY625" fmla="*/ 160973 h 181398"/>
                <a:gd name="connsiteX626" fmla="*/ 59293 w 175498"/>
                <a:gd name="connsiteY626" fmla="*/ 160973 h 181398"/>
                <a:gd name="connsiteX627" fmla="*/ 59293 w 175498"/>
                <a:gd name="connsiteY627" fmla="*/ 160973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8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3345 h 181398"/>
                <a:gd name="connsiteX664" fmla="*/ 123111 w 175498"/>
                <a:gd name="connsiteY664" fmla="*/ 92393 h 181398"/>
                <a:gd name="connsiteX665" fmla="*/ 123111 w 175498"/>
                <a:gd name="connsiteY665" fmla="*/ 92393 h 181398"/>
                <a:gd name="connsiteX666" fmla="*/ 128826 w 175498"/>
                <a:gd name="connsiteY666" fmla="*/ 98108 h 181398"/>
                <a:gd name="connsiteX667" fmla="*/ 131683 w 175498"/>
                <a:gd name="connsiteY667" fmla="*/ 96203 h 181398"/>
                <a:gd name="connsiteX668" fmla="*/ 130731 w 175498"/>
                <a:gd name="connsiteY668" fmla="*/ 94298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3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3 h 181398"/>
                <a:gd name="connsiteX687" fmla="*/ 134541 w 175498"/>
                <a:gd name="connsiteY687" fmla="*/ 49530 h 181398"/>
                <a:gd name="connsiteX688" fmla="*/ 135493 w 175498"/>
                <a:gd name="connsiteY688" fmla="*/ 48578 h 181398"/>
                <a:gd name="connsiteX689" fmla="*/ 135493 w 175498"/>
                <a:gd name="connsiteY689" fmla="*/ 50483 h 181398"/>
                <a:gd name="connsiteX690" fmla="*/ 136446 w 175498"/>
                <a:gd name="connsiteY690" fmla="*/ 55245 h 181398"/>
                <a:gd name="connsiteX691" fmla="*/ 139303 w 175498"/>
                <a:gd name="connsiteY691" fmla="*/ 56198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3 h 181398"/>
                <a:gd name="connsiteX698" fmla="*/ 135493 w 175498"/>
                <a:gd name="connsiteY698" fmla="*/ 44768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3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8 h 181398"/>
                <a:gd name="connsiteX713" fmla="*/ 129778 w 175498"/>
                <a:gd name="connsiteY713" fmla="*/ 36195 h 181398"/>
                <a:gd name="connsiteX714" fmla="*/ 129778 w 175498"/>
                <a:gd name="connsiteY714" fmla="*/ 37148 h 181398"/>
                <a:gd name="connsiteX715" fmla="*/ 131683 w 175498"/>
                <a:gd name="connsiteY715" fmla="*/ 38100 h 181398"/>
                <a:gd name="connsiteX716" fmla="*/ 131683 w 175498"/>
                <a:gd name="connsiteY716" fmla="*/ 43815 h 181398"/>
                <a:gd name="connsiteX717" fmla="*/ 128826 w 175498"/>
                <a:gd name="connsiteY717" fmla="*/ 46673 h 181398"/>
                <a:gd name="connsiteX718" fmla="*/ 125968 w 175498"/>
                <a:gd name="connsiteY718" fmla="*/ 45720 h 181398"/>
                <a:gd name="connsiteX719" fmla="*/ 122158 w 175498"/>
                <a:gd name="connsiteY719" fmla="*/ 45720 h 181398"/>
                <a:gd name="connsiteX720" fmla="*/ 121206 w 175498"/>
                <a:gd name="connsiteY720" fmla="*/ 46673 h 181398"/>
                <a:gd name="connsiteX721" fmla="*/ 121206 w 175498"/>
                <a:gd name="connsiteY721" fmla="*/ 46673 h 181398"/>
                <a:gd name="connsiteX722" fmla="*/ 123111 w 175498"/>
                <a:gd name="connsiteY722" fmla="*/ 31433 h 181398"/>
                <a:gd name="connsiteX723" fmla="*/ 125968 w 175498"/>
                <a:gd name="connsiteY723" fmla="*/ 35243 h 181398"/>
                <a:gd name="connsiteX724" fmla="*/ 127873 w 175498"/>
                <a:gd name="connsiteY724" fmla="*/ 35243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3 h 181398"/>
                <a:gd name="connsiteX731" fmla="*/ 122158 w 175498"/>
                <a:gd name="connsiteY731" fmla="*/ 29528 h 181398"/>
                <a:gd name="connsiteX732" fmla="*/ 122158 w 175498"/>
                <a:gd name="connsiteY732" fmla="*/ 29528 h 181398"/>
                <a:gd name="connsiteX733" fmla="*/ 123111 w 175498"/>
                <a:gd name="connsiteY733" fmla="*/ 31433 h 181398"/>
                <a:gd name="connsiteX734" fmla="*/ 126921 w 175498"/>
                <a:gd name="connsiteY734" fmla="*/ 65723 h 181398"/>
                <a:gd name="connsiteX735" fmla="*/ 132636 w 175498"/>
                <a:gd name="connsiteY735" fmla="*/ 70485 h 181398"/>
                <a:gd name="connsiteX736" fmla="*/ 130731 w 175498"/>
                <a:gd name="connsiteY736" fmla="*/ 71438 h 181398"/>
                <a:gd name="connsiteX737" fmla="*/ 130731 w 175498"/>
                <a:gd name="connsiteY737" fmla="*/ 71438 h 181398"/>
                <a:gd name="connsiteX738" fmla="*/ 131683 w 175498"/>
                <a:gd name="connsiteY738" fmla="*/ 69533 h 181398"/>
                <a:gd name="connsiteX739" fmla="*/ 129778 w 175498"/>
                <a:gd name="connsiteY739" fmla="*/ 64770 h 181398"/>
                <a:gd name="connsiteX740" fmla="*/ 131683 w 175498"/>
                <a:gd name="connsiteY740" fmla="*/ 59055 h 181398"/>
                <a:gd name="connsiteX741" fmla="*/ 130731 w 175498"/>
                <a:gd name="connsiteY741" fmla="*/ 56198 h 181398"/>
                <a:gd name="connsiteX742" fmla="*/ 127873 w 175498"/>
                <a:gd name="connsiteY742" fmla="*/ 54293 h 181398"/>
                <a:gd name="connsiteX743" fmla="*/ 128826 w 175498"/>
                <a:gd name="connsiteY743" fmla="*/ 58103 h 181398"/>
                <a:gd name="connsiteX744" fmla="*/ 128826 w 175498"/>
                <a:gd name="connsiteY744" fmla="*/ 60008 h 181398"/>
                <a:gd name="connsiteX745" fmla="*/ 130731 w 175498"/>
                <a:gd name="connsiteY745" fmla="*/ 63818 h 181398"/>
                <a:gd name="connsiteX746" fmla="*/ 128826 w 175498"/>
                <a:gd name="connsiteY746" fmla="*/ 60008 h 181398"/>
                <a:gd name="connsiteX747" fmla="*/ 123111 w 175498"/>
                <a:gd name="connsiteY747" fmla="*/ 58103 h 181398"/>
                <a:gd name="connsiteX748" fmla="*/ 123111 w 175498"/>
                <a:gd name="connsiteY748" fmla="*/ 58103 h 181398"/>
                <a:gd name="connsiteX749" fmla="*/ 123111 w 175498"/>
                <a:gd name="connsiteY749" fmla="*/ 61913 h 181398"/>
                <a:gd name="connsiteX750" fmla="*/ 126921 w 175498"/>
                <a:gd name="connsiteY750" fmla="*/ 65723 h 181398"/>
                <a:gd name="connsiteX751" fmla="*/ 133588 w 175498"/>
                <a:gd name="connsiteY751" fmla="*/ 155258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3 h 181398"/>
                <a:gd name="connsiteX756" fmla="*/ 123111 w 175498"/>
                <a:gd name="connsiteY756" fmla="*/ 150495 h 181398"/>
                <a:gd name="connsiteX757" fmla="*/ 126921 w 175498"/>
                <a:gd name="connsiteY757" fmla="*/ 150495 h 181398"/>
                <a:gd name="connsiteX758" fmla="*/ 133588 w 175498"/>
                <a:gd name="connsiteY758" fmla="*/ 155258 h 181398"/>
                <a:gd name="connsiteX759" fmla="*/ 133588 w 175498"/>
                <a:gd name="connsiteY759" fmla="*/ 155258 h 181398"/>
                <a:gd name="connsiteX760" fmla="*/ 123111 w 175498"/>
                <a:gd name="connsiteY760" fmla="*/ 105728 h 181398"/>
                <a:gd name="connsiteX761" fmla="*/ 123111 w 175498"/>
                <a:gd name="connsiteY761" fmla="*/ 105728 h 181398"/>
                <a:gd name="connsiteX762" fmla="*/ 123111 w 175498"/>
                <a:gd name="connsiteY762" fmla="*/ 103823 h 181398"/>
                <a:gd name="connsiteX763" fmla="*/ 123111 w 175498"/>
                <a:gd name="connsiteY763" fmla="*/ 105728 h 181398"/>
                <a:gd name="connsiteX764" fmla="*/ 123111 w 175498"/>
                <a:gd name="connsiteY764" fmla="*/ 105728 h 181398"/>
                <a:gd name="connsiteX765" fmla="*/ 124063 w 175498"/>
                <a:gd name="connsiteY765" fmla="*/ 66675 h 181398"/>
                <a:gd name="connsiteX766" fmla="*/ 122158 w 175498"/>
                <a:gd name="connsiteY766" fmla="*/ 68580 h 181398"/>
                <a:gd name="connsiteX767" fmla="*/ 123111 w 175498"/>
                <a:gd name="connsiteY767" fmla="*/ 69533 h 181398"/>
                <a:gd name="connsiteX768" fmla="*/ 124063 w 175498"/>
                <a:gd name="connsiteY768" fmla="*/ 67628 h 181398"/>
                <a:gd name="connsiteX769" fmla="*/ 124063 w 175498"/>
                <a:gd name="connsiteY769" fmla="*/ 66675 h 181398"/>
                <a:gd name="connsiteX770" fmla="*/ 125016 w 175498"/>
                <a:gd name="connsiteY770" fmla="*/ 90488 h 181398"/>
                <a:gd name="connsiteX771" fmla="*/ 122158 w 175498"/>
                <a:gd name="connsiteY771" fmla="*/ 92393 h 181398"/>
                <a:gd name="connsiteX772" fmla="*/ 125016 w 175498"/>
                <a:gd name="connsiteY772" fmla="*/ 90488 h 181398"/>
                <a:gd name="connsiteX773" fmla="*/ 126921 w 175498"/>
                <a:gd name="connsiteY773" fmla="*/ 116205 h 181398"/>
                <a:gd name="connsiteX774" fmla="*/ 125016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6 w 175498"/>
                <a:gd name="connsiteY778" fmla="*/ 58103 h 181398"/>
                <a:gd name="connsiteX779" fmla="*/ 125016 w 175498"/>
                <a:gd name="connsiteY779" fmla="*/ 58103 h 181398"/>
                <a:gd name="connsiteX780" fmla="*/ 123111 w 175498"/>
                <a:gd name="connsiteY780" fmla="*/ 59055 h 181398"/>
                <a:gd name="connsiteX781" fmla="*/ 125016 w 175498"/>
                <a:gd name="connsiteY781" fmla="*/ 58103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016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8 h 181398"/>
                <a:gd name="connsiteX791" fmla="*/ 125016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8 h 181398"/>
                <a:gd name="connsiteX802" fmla="*/ 125968 w 175498"/>
                <a:gd name="connsiteY802" fmla="*/ 162878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3350 h 181398"/>
                <a:gd name="connsiteX807" fmla="*/ 126921 w 175498"/>
                <a:gd name="connsiteY807" fmla="*/ 133350 h 181398"/>
                <a:gd name="connsiteX808" fmla="*/ 125968 w 175498"/>
                <a:gd name="connsiteY808" fmla="*/ 130493 h 181398"/>
                <a:gd name="connsiteX809" fmla="*/ 125016 w 175498"/>
                <a:gd name="connsiteY809" fmla="*/ 131445 h 181398"/>
                <a:gd name="connsiteX810" fmla="*/ 126921 w 175498"/>
                <a:gd name="connsiteY810" fmla="*/ 133350 h 181398"/>
                <a:gd name="connsiteX811" fmla="*/ 125968 w 175498"/>
                <a:gd name="connsiteY811" fmla="*/ 53340 h 181398"/>
                <a:gd name="connsiteX812" fmla="*/ 125968 w 175498"/>
                <a:gd name="connsiteY812" fmla="*/ 53340 h 181398"/>
                <a:gd name="connsiteX813" fmla="*/ 125968 w 175498"/>
                <a:gd name="connsiteY813" fmla="*/ 53340 h 181398"/>
                <a:gd name="connsiteX814" fmla="*/ 125968 w 175498"/>
                <a:gd name="connsiteY814" fmla="*/ 53340 h 181398"/>
                <a:gd name="connsiteX815" fmla="*/ 125968 w 175498"/>
                <a:gd name="connsiteY815" fmla="*/ 53340 h 181398"/>
                <a:gd name="connsiteX816" fmla="*/ 125968 w 175498"/>
                <a:gd name="connsiteY816" fmla="*/ 120968 h 181398"/>
                <a:gd name="connsiteX817" fmla="*/ 126921 w 175498"/>
                <a:gd name="connsiteY817" fmla="*/ 121920 h 181398"/>
                <a:gd name="connsiteX818" fmla="*/ 137398 w 175498"/>
                <a:gd name="connsiteY818" fmla="*/ 118110 h 181398"/>
                <a:gd name="connsiteX819" fmla="*/ 139303 w 175498"/>
                <a:gd name="connsiteY819" fmla="*/ 117158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8 h 181398"/>
                <a:gd name="connsiteX824" fmla="*/ 139303 w 175498"/>
                <a:gd name="connsiteY824" fmla="*/ 117158 h 181398"/>
                <a:gd name="connsiteX825" fmla="*/ 137398 w 175498"/>
                <a:gd name="connsiteY825" fmla="*/ 111443 h 181398"/>
                <a:gd name="connsiteX826" fmla="*/ 130731 w 175498"/>
                <a:gd name="connsiteY826" fmla="*/ 117158 h 181398"/>
                <a:gd name="connsiteX827" fmla="*/ 129778 w 175498"/>
                <a:gd name="connsiteY827" fmla="*/ 118110 h 181398"/>
                <a:gd name="connsiteX828" fmla="*/ 126921 w 175498"/>
                <a:gd name="connsiteY828" fmla="*/ 119063 h 181398"/>
                <a:gd name="connsiteX829" fmla="*/ 125968 w 175498"/>
                <a:gd name="connsiteY829" fmla="*/ 120968 h 181398"/>
                <a:gd name="connsiteX830" fmla="*/ 127873 w 175498"/>
                <a:gd name="connsiteY830" fmla="*/ 39053 h 181398"/>
                <a:gd name="connsiteX831" fmla="*/ 127873 w 175498"/>
                <a:gd name="connsiteY831" fmla="*/ 39053 h 181398"/>
                <a:gd name="connsiteX832" fmla="*/ 126921 w 175498"/>
                <a:gd name="connsiteY832" fmla="*/ 40958 h 181398"/>
                <a:gd name="connsiteX833" fmla="*/ 127873 w 175498"/>
                <a:gd name="connsiteY833" fmla="*/ 41910 h 181398"/>
                <a:gd name="connsiteX834" fmla="*/ 128826 w 175498"/>
                <a:gd name="connsiteY834" fmla="*/ 40958 h 181398"/>
                <a:gd name="connsiteX835" fmla="*/ 127873 w 175498"/>
                <a:gd name="connsiteY835" fmla="*/ 39053 h 181398"/>
                <a:gd name="connsiteX836" fmla="*/ 126921 w 175498"/>
                <a:gd name="connsiteY836" fmla="*/ 82868 h 181398"/>
                <a:gd name="connsiteX837" fmla="*/ 128826 w 175498"/>
                <a:gd name="connsiteY837" fmla="*/ 85725 h 181398"/>
                <a:gd name="connsiteX838" fmla="*/ 131683 w 175498"/>
                <a:gd name="connsiteY838" fmla="*/ 84773 h 181398"/>
                <a:gd name="connsiteX839" fmla="*/ 129778 w 175498"/>
                <a:gd name="connsiteY839" fmla="*/ 80963 h 181398"/>
                <a:gd name="connsiteX840" fmla="*/ 126921 w 175498"/>
                <a:gd name="connsiteY840" fmla="*/ 82868 h 181398"/>
                <a:gd name="connsiteX841" fmla="*/ 127873 w 175498"/>
                <a:gd name="connsiteY841" fmla="*/ 103823 h 181398"/>
                <a:gd name="connsiteX842" fmla="*/ 130731 w 175498"/>
                <a:gd name="connsiteY842" fmla="*/ 106680 h 181398"/>
                <a:gd name="connsiteX843" fmla="*/ 129778 w 175498"/>
                <a:gd name="connsiteY843" fmla="*/ 103823 h 181398"/>
                <a:gd name="connsiteX844" fmla="*/ 129778 w 175498"/>
                <a:gd name="connsiteY844" fmla="*/ 101918 h 181398"/>
                <a:gd name="connsiteX845" fmla="*/ 127873 w 175498"/>
                <a:gd name="connsiteY845" fmla="*/ 98108 h 181398"/>
                <a:gd name="connsiteX846" fmla="*/ 127873 w 175498"/>
                <a:gd name="connsiteY846" fmla="*/ 103823 h 181398"/>
                <a:gd name="connsiteX847" fmla="*/ 134541 w 175498"/>
                <a:gd name="connsiteY847" fmla="*/ 111443 h 181398"/>
                <a:gd name="connsiteX848" fmla="*/ 135493 w 175498"/>
                <a:gd name="connsiteY848" fmla="*/ 113348 h 181398"/>
                <a:gd name="connsiteX849" fmla="*/ 137398 w 175498"/>
                <a:gd name="connsiteY849" fmla="*/ 112395 h 181398"/>
                <a:gd name="connsiteX850" fmla="*/ 137398 w 175498"/>
                <a:gd name="connsiteY850" fmla="*/ 112395 h 181398"/>
                <a:gd name="connsiteX851" fmla="*/ 134541 w 175498"/>
                <a:gd name="connsiteY851" fmla="*/ 111443 h 181398"/>
                <a:gd name="connsiteX852" fmla="*/ 136446 w 175498"/>
                <a:gd name="connsiteY852" fmla="*/ 107633 h 181398"/>
                <a:gd name="connsiteX853" fmla="*/ 135493 w 175498"/>
                <a:gd name="connsiteY853" fmla="*/ 105728 h 181398"/>
                <a:gd name="connsiteX854" fmla="*/ 134541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1 w 175498"/>
                <a:gd name="connsiteY858" fmla="*/ 111443 h 181398"/>
                <a:gd name="connsiteX859" fmla="*/ 126921 w 175498"/>
                <a:gd name="connsiteY859" fmla="*/ 50483 h 181398"/>
                <a:gd name="connsiteX860" fmla="*/ 129778 w 175498"/>
                <a:gd name="connsiteY860" fmla="*/ 48578 h 181398"/>
                <a:gd name="connsiteX861" fmla="*/ 126921 w 175498"/>
                <a:gd name="connsiteY861" fmla="*/ 50483 h 181398"/>
                <a:gd name="connsiteX862" fmla="*/ 127873 w 175498"/>
                <a:gd name="connsiteY862" fmla="*/ 141923 h 181398"/>
                <a:gd name="connsiteX863" fmla="*/ 127873 w 175498"/>
                <a:gd name="connsiteY863" fmla="*/ 141923 h 181398"/>
                <a:gd name="connsiteX864" fmla="*/ 127873 w 175498"/>
                <a:gd name="connsiteY864" fmla="*/ 140018 h 181398"/>
                <a:gd name="connsiteX865" fmla="*/ 127873 w 175498"/>
                <a:gd name="connsiteY865" fmla="*/ 141923 h 181398"/>
                <a:gd name="connsiteX866" fmla="*/ 127873 w 175498"/>
                <a:gd name="connsiteY866" fmla="*/ 136208 h 181398"/>
                <a:gd name="connsiteX867" fmla="*/ 127873 w 175498"/>
                <a:gd name="connsiteY867" fmla="*/ 136208 h 181398"/>
                <a:gd name="connsiteX868" fmla="*/ 127873 w 175498"/>
                <a:gd name="connsiteY868" fmla="*/ 139065 h 181398"/>
                <a:gd name="connsiteX869" fmla="*/ 127873 w 175498"/>
                <a:gd name="connsiteY869" fmla="*/ 136208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5730 h 181398"/>
                <a:gd name="connsiteX876" fmla="*/ 131683 w 175498"/>
                <a:gd name="connsiteY876" fmla="*/ 125730 h 181398"/>
                <a:gd name="connsiteX877" fmla="*/ 131683 w 175498"/>
                <a:gd name="connsiteY877" fmla="*/ 126683 h 181398"/>
                <a:gd name="connsiteX878" fmla="*/ 131683 w 175498"/>
                <a:gd name="connsiteY878" fmla="*/ 127635 h 181398"/>
                <a:gd name="connsiteX879" fmla="*/ 132636 w 175498"/>
                <a:gd name="connsiteY879" fmla="*/ 126683 h 181398"/>
                <a:gd name="connsiteX880" fmla="*/ 132636 w 175498"/>
                <a:gd name="connsiteY880" fmla="*/ 124778 h 181398"/>
                <a:gd name="connsiteX881" fmla="*/ 133588 w 175498"/>
                <a:gd name="connsiteY881" fmla="*/ 122873 h 181398"/>
                <a:gd name="connsiteX882" fmla="*/ 132636 w 175498"/>
                <a:gd name="connsiteY882" fmla="*/ 122873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3 h 181398"/>
                <a:gd name="connsiteX890" fmla="*/ 131683 w 175498"/>
                <a:gd name="connsiteY890" fmla="*/ 26670 h 181398"/>
                <a:gd name="connsiteX891" fmla="*/ 129778 w 175498"/>
                <a:gd name="connsiteY891" fmla="*/ 27623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3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3 h 181398"/>
                <a:gd name="connsiteX904" fmla="*/ 137398 w 175498"/>
                <a:gd name="connsiteY904" fmla="*/ 148590 h 181398"/>
                <a:gd name="connsiteX905" fmla="*/ 131683 w 175498"/>
                <a:gd name="connsiteY905" fmla="*/ 111443 h 181398"/>
                <a:gd name="connsiteX906" fmla="*/ 130731 w 175498"/>
                <a:gd name="connsiteY906" fmla="*/ 112395 h 181398"/>
                <a:gd name="connsiteX907" fmla="*/ 131683 w 175498"/>
                <a:gd name="connsiteY907" fmla="*/ 113348 h 181398"/>
                <a:gd name="connsiteX908" fmla="*/ 132636 w 175498"/>
                <a:gd name="connsiteY908" fmla="*/ 112395 h 181398"/>
                <a:gd name="connsiteX909" fmla="*/ 131683 w 175498"/>
                <a:gd name="connsiteY909" fmla="*/ 111443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3 h 181398"/>
                <a:gd name="connsiteX915" fmla="*/ 135493 w 175498"/>
                <a:gd name="connsiteY915" fmla="*/ 94298 h 181398"/>
                <a:gd name="connsiteX916" fmla="*/ 137398 w 175498"/>
                <a:gd name="connsiteY916" fmla="*/ 91440 h 181398"/>
                <a:gd name="connsiteX917" fmla="*/ 141208 w 175498"/>
                <a:gd name="connsiteY917" fmla="*/ 90488 h 181398"/>
                <a:gd name="connsiteX918" fmla="*/ 143113 w 175498"/>
                <a:gd name="connsiteY918" fmla="*/ 88583 h 181398"/>
                <a:gd name="connsiteX919" fmla="*/ 139303 w 175498"/>
                <a:gd name="connsiteY919" fmla="*/ 87630 h 181398"/>
                <a:gd name="connsiteX920" fmla="*/ 135493 w 175498"/>
                <a:gd name="connsiteY920" fmla="*/ 87630 h 181398"/>
                <a:gd name="connsiteX921" fmla="*/ 132636 w 175498"/>
                <a:gd name="connsiteY921" fmla="*/ 88583 h 181398"/>
                <a:gd name="connsiteX922" fmla="*/ 129778 w 175498"/>
                <a:gd name="connsiteY922" fmla="*/ 90488 h 181398"/>
                <a:gd name="connsiteX923" fmla="*/ 129778 w 175498"/>
                <a:gd name="connsiteY923" fmla="*/ 90488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3 h 181398"/>
                <a:gd name="connsiteX930" fmla="*/ 130731 w 175498"/>
                <a:gd name="connsiteY930" fmla="*/ 16193 h 181398"/>
                <a:gd name="connsiteX931" fmla="*/ 131683 w 175498"/>
                <a:gd name="connsiteY931" fmla="*/ 16193 h 181398"/>
                <a:gd name="connsiteX932" fmla="*/ 130731 w 175498"/>
                <a:gd name="connsiteY932" fmla="*/ 16193 h 181398"/>
                <a:gd name="connsiteX933" fmla="*/ 130731 w 175498"/>
                <a:gd name="connsiteY933" fmla="*/ 16193 h 181398"/>
                <a:gd name="connsiteX934" fmla="*/ 138351 w 175498"/>
                <a:gd name="connsiteY934" fmla="*/ 132398 h 181398"/>
                <a:gd name="connsiteX935" fmla="*/ 136446 w 175498"/>
                <a:gd name="connsiteY935" fmla="*/ 130493 h 181398"/>
                <a:gd name="connsiteX936" fmla="*/ 131683 w 175498"/>
                <a:gd name="connsiteY936" fmla="*/ 133350 h 181398"/>
                <a:gd name="connsiteX937" fmla="*/ 134541 w 175498"/>
                <a:gd name="connsiteY937" fmla="*/ 136208 h 181398"/>
                <a:gd name="connsiteX938" fmla="*/ 138351 w 175498"/>
                <a:gd name="connsiteY938" fmla="*/ 132398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3 h 181398"/>
                <a:gd name="connsiteX954" fmla="*/ 137398 w 175498"/>
                <a:gd name="connsiteY954" fmla="*/ 28575 h 181398"/>
                <a:gd name="connsiteX955" fmla="*/ 137398 w 175498"/>
                <a:gd name="connsiteY955" fmla="*/ 27623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8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3 h 181398"/>
                <a:gd name="connsiteX969" fmla="*/ 134541 w 175498"/>
                <a:gd name="connsiteY969" fmla="*/ 74295 h 181398"/>
                <a:gd name="connsiteX970" fmla="*/ 136446 w 175498"/>
                <a:gd name="connsiteY970" fmla="*/ 73343 h 181398"/>
                <a:gd name="connsiteX971" fmla="*/ 140256 w 175498"/>
                <a:gd name="connsiteY971" fmla="*/ 72390 h 181398"/>
                <a:gd name="connsiteX972" fmla="*/ 140256 w 175498"/>
                <a:gd name="connsiteY972" fmla="*/ 70485 h 181398"/>
                <a:gd name="connsiteX973" fmla="*/ 138351 w 175498"/>
                <a:gd name="connsiteY973" fmla="*/ 69533 h 181398"/>
                <a:gd name="connsiteX974" fmla="*/ 137398 w 175498"/>
                <a:gd name="connsiteY974" fmla="*/ 71438 h 181398"/>
                <a:gd name="connsiteX975" fmla="*/ 136446 w 175498"/>
                <a:gd name="connsiteY975" fmla="*/ 73343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3 h 181398"/>
                <a:gd name="connsiteX983" fmla="*/ 136446 w 175498"/>
                <a:gd name="connsiteY983" fmla="*/ 123825 h 181398"/>
                <a:gd name="connsiteX984" fmla="*/ 137398 w 175498"/>
                <a:gd name="connsiteY984" fmla="*/ 124778 h 181398"/>
                <a:gd name="connsiteX985" fmla="*/ 139303 w 175498"/>
                <a:gd name="connsiteY985" fmla="*/ 123825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8 h 181398"/>
                <a:gd name="connsiteX991" fmla="*/ 140256 w 175498"/>
                <a:gd name="connsiteY991" fmla="*/ 151448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8108 h 181398"/>
                <a:gd name="connsiteX999" fmla="*/ 138351 w 175498"/>
                <a:gd name="connsiteY999" fmla="*/ 98108 h 181398"/>
                <a:gd name="connsiteX1000" fmla="*/ 138351 w 175498"/>
                <a:gd name="connsiteY1000" fmla="*/ 98108 h 181398"/>
                <a:gd name="connsiteX1001" fmla="*/ 138351 w 175498"/>
                <a:gd name="connsiteY1001" fmla="*/ 98108 h 181398"/>
                <a:gd name="connsiteX1002" fmla="*/ 138351 w 175498"/>
                <a:gd name="connsiteY1002" fmla="*/ 98108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7398 w 175498"/>
                <a:gd name="connsiteY1008" fmla="*/ 169545 h 181398"/>
                <a:gd name="connsiteX1009" fmla="*/ 137398 w 175498"/>
                <a:gd name="connsiteY1009" fmla="*/ 169545 h 181398"/>
                <a:gd name="connsiteX1010" fmla="*/ 137398 w 175498"/>
                <a:gd name="connsiteY1010" fmla="*/ 171450 h 181398"/>
                <a:gd name="connsiteX1011" fmla="*/ 138351 w 175498"/>
                <a:gd name="connsiteY1011" fmla="*/ 170498 h 181398"/>
                <a:gd name="connsiteX1012" fmla="*/ 137398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8 h 181398"/>
                <a:gd name="connsiteX1020" fmla="*/ 144066 w 175498"/>
                <a:gd name="connsiteY1020" fmla="*/ 141923 h 181398"/>
                <a:gd name="connsiteX1021" fmla="*/ 141208 w 175498"/>
                <a:gd name="connsiteY1021" fmla="*/ 141923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3 h 181398"/>
                <a:gd name="connsiteX1026" fmla="*/ 140256 w 175498"/>
                <a:gd name="connsiteY1026" fmla="*/ 142875 h 181398"/>
                <a:gd name="connsiteX1027" fmla="*/ 139303 w 175498"/>
                <a:gd name="connsiteY1027" fmla="*/ 143828 h 181398"/>
                <a:gd name="connsiteX1028" fmla="*/ 138351 w 175498"/>
                <a:gd name="connsiteY1028" fmla="*/ 145733 h 181398"/>
                <a:gd name="connsiteX1029" fmla="*/ 142161 w 175498"/>
                <a:gd name="connsiteY1029" fmla="*/ 144780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3 h 181398"/>
                <a:gd name="connsiteX1038" fmla="*/ 139303 w 175498"/>
                <a:gd name="connsiteY1038" fmla="*/ 27623 h 181398"/>
                <a:gd name="connsiteX1039" fmla="*/ 139303 w 175498"/>
                <a:gd name="connsiteY1039" fmla="*/ 26670 h 181398"/>
                <a:gd name="connsiteX1040" fmla="*/ 139303 w 175498"/>
                <a:gd name="connsiteY1040" fmla="*/ 27623 h 181398"/>
                <a:gd name="connsiteX1041" fmla="*/ 139303 w 175498"/>
                <a:gd name="connsiteY1041" fmla="*/ 135255 h 181398"/>
                <a:gd name="connsiteX1042" fmla="*/ 140256 w 175498"/>
                <a:gd name="connsiteY1042" fmla="*/ 136208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8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6 w 175498"/>
                <a:gd name="connsiteY1058" fmla="*/ 98108 h 181398"/>
                <a:gd name="connsiteX1059" fmla="*/ 142161 w 175498"/>
                <a:gd name="connsiteY1059" fmla="*/ 97155 h 181398"/>
                <a:gd name="connsiteX1060" fmla="*/ 141208 w 175498"/>
                <a:gd name="connsiteY1060" fmla="*/ 98108 h 181398"/>
                <a:gd name="connsiteX1061" fmla="*/ 144066 w 175498"/>
                <a:gd name="connsiteY1061" fmla="*/ 98108 h 181398"/>
                <a:gd name="connsiteX1062" fmla="*/ 144066 w 175498"/>
                <a:gd name="connsiteY1062" fmla="*/ 98108 h 181398"/>
                <a:gd name="connsiteX1063" fmla="*/ 145018 w 175498"/>
                <a:gd name="connsiteY1063" fmla="*/ 111443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8 h 181398"/>
                <a:gd name="connsiteX1068" fmla="*/ 145018 w 175498"/>
                <a:gd name="connsiteY1068" fmla="*/ 111443 h 181398"/>
                <a:gd name="connsiteX1069" fmla="*/ 142161 w 175498"/>
                <a:gd name="connsiteY1069" fmla="*/ 65723 h 181398"/>
                <a:gd name="connsiteX1070" fmla="*/ 142161 w 175498"/>
                <a:gd name="connsiteY1070" fmla="*/ 65723 h 181398"/>
                <a:gd name="connsiteX1071" fmla="*/ 142161 w 175498"/>
                <a:gd name="connsiteY1071" fmla="*/ 63818 h 181398"/>
                <a:gd name="connsiteX1072" fmla="*/ 142161 w 175498"/>
                <a:gd name="connsiteY1072" fmla="*/ 65723 h 181398"/>
                <a:gd name="connsiteX1073" fmla="*/ 142161 w 175498"/>
                <a:gd name="connsiteY1073" fmla="*/ 65723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1445 h 181398"/>
                <a:gd name="connsiteX1080" fmla="*/ 144066 w 175498"/>
                <a:gd name="connsiteY1080" fmla="*/ 131445 h 181398"/>
                <a:gd name="connsiteX1081" fmla="*/ 142161 w 175498"/>
                <a:gd name="connsiteY1081" fmla="*/ 129540 h 181398"/>
                <a:gd name="connsiteX1082" fmla="*/ 141208 w 175498"/>
                <a:gd name="connsiteY1082" fmla="*/ 129540 h 181398"/>
                <a:gd name="connsiteX1083" fmla="*/ 143113 w 175498"/>
                <a:gd name="connsiteY1083" fmla="*/ 131445 h 181398"/>
                <a:gd name="connsiteX1084" fmla="*/ 142161 w 175498"/>
                <a:gd name="connsiteY1084" fmla="*/ 29528 h 181398"/>
                <a:gd name="connsiteX1085" fmla="*/ 142161 w 175498"/>
                <a:gd name="connsiteY1085" fmla="*/ 29528 h 181398"/>
                <a:gd name="connsiteX1086" fmla="*/ 142161 w 175498"/>
                <a:gd name="connsiteY1086" fmla="*/ 29528 h 181398"/>
                <a:gd name="connsiteX1087" fmla="*/ 142161 w 175498"/>
                <a:gd name="connsiteY1087" fmla="*/ 29528 h 181398"/>
                <a:gd name="connsiteX1088" fmla="*/ 142161 w 175498"/>
                <a:gd name="connsiteY1088" fmla="*/ 29528 h 181398"/>
                <a:gd name="connsiteX1089" fmla="*/ 143113 w 175498"/>
                <a:gd name="connsiteY1089" fmla="*/ 154305 h 181398"/>
                <a:gd name="connsiteX1090" fmla="*/ 143113 w 175498"/>
                <a:gd name="connsiteY1090" fmla="*/ 154305 h 181398"/>
                <a:gd name="connsiteX1091" fmla="*/ 142161 w 175498"/>
                <a:gd name="connsiteY1091" fmla="*/ 156210 h 181398"/>
                <a:gd name="connsiteX1092" fmla="*/ 143113 w 175498"/>
                <a:gd name="connsiteY1092" fmla="*/ 154305 h 181398"/>
                <a:gd name="connsiteX1093" fmla="*/ 148828 w 175498"/>
                <a:gd name="connsiteY1093" fmla="*/ 141923 h 181398"/>
                <a:gd name="connsiteX1094" fmla="*/ 149781 w 175498"/>
                <a:gd name="connsiteY1094" fmla="*/ 140018 h 181398"/>
                <a:gd name="connsiteX1095" fmla="*/ 147876 w 175498"/>
                <a:gd name="connsiteY1095" fmla="*/ 137160 h 181398"/>
                <a:gd name="connsiteX1096" fmla="*/ 145971 w 175498"/>
                <a:gd name="connsiteY1096" fmla="*/ 135255 h 181398"/>
                <a:gd name="connsiteX1097" fmla="*/ 144066 w 175498"/>
                <a:gd name="connsiteY1097" fmla="*/ 134303 h 181398"/>
                <a:gd name="connsiteX1098" fmla="*/ 143113 w 175498"/>
                <a:gd name="connsiteY1098" fmla="*/ 134303 h 181398"/>
                <a:gd name="connsiteX1099" fmla="*/ 142161 w 175498"/>
                <a:gd name="connsiteY1099" fmla="*/ 135255 h 181398"/>
                <a:gd name="connsiteX1100" fmla="*/ 144066 w 175498"/>
                <a:gd name="connsiteY1100" fmla="*/ 139065 h 181398"/>
                <a:gd name="connsiteX1101" fmla="*/ 146923 w 175498"/>
                <a:gd name="connsiteY1101" fmla="*/ 141923 h 181398"/>
                <a:gd name="connsiteX1102" fmla="*/ 148828 w 175498"/>
                <a:gd name="connsiteY1102" fmla="*/ 141923 h 181398"/>
                <a:gd name="connsiteX1103" fmla="*/ 146923 w 175498"/>
                <a:gd name="connsiteY1103" fmla="*/ 148590 h 181398"/>
                <a:gd name="connsiteX1104" fmla="*/ 144066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6 w 175498"/>
                <a:gd name="connsiteY1109" fmla="*/ 40005 h 181398"/>
                <a:gd name="connsiteX1110" fmla="*/ 145971 w 175498"/>
                <a:gd name="connsiteY1110" fmla="*/ 37148 h 181398"/>
                <a:gd name="connsiteX1111" fmla="*/ 145018 w 175498"/>
                <a:gd name="connsiteY1111" fmla="*/ 36195 h 181398"/>
                <a:gd name="connsiteX1112" fmla="*/ 143113 w 175498"/>
                <a:gd name="connsiteY1112" fmla="*/ 39053 h 181398"/>
                <a:gd name="connsiteX1113" fmla="*/ 144066 w 175498"/>
                <a:gd name="connsiteY1113" fmla="*/ 102870 h 181398"/>
                <a:gd name="connsiteX1114" fmla="*/ 144066 w 175498"/>
                <a:gd name="connsiteY1114" fmla="*/ 104775 h 181398"/>
                <a:gd name="connsiteX1115" fmla="*/ 145971 w 175498"/>
                <a:gd name="connsiteY1115" fmla="*/ 107633 h 181398"/>
                <a:gd name="connsiteX1116" fmla="*/ 146923 w 175498"/>
                <a:gd name="connsiteY1116" fmla="*/ 107633 h 181398"/>
                <a:gd name="connsiteX1117" fmla="*/ 145971 w 175498"/>
                <a:gd name="connsiteY1117" fmla="*/ 103823 h 181398"/>
                <a:gd name="connsiteX1118" fmla="*/ 144066 w 175498"/>
                <a:gd name="connsiteY1118" fmla="*/ 102870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1913 h 181398"/>
                <a:gd name="connsiteX1126" fmla="*/ 151686 w 175498"/>
                <a:gd name="connsiteY1126" fmla="*/ 56198 h 181398"/>
                <a:gd name="connsiteX1127" fmla="*/ 149781 w 175498"/>
                <a:gd name="connsiteY1127" fmla="*/ 54293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9533 h 181398"/>
                <a:gd name="connsiteX1134" fmla="*/ 145971 w 175498"/>
                <a:gd name="connsiteY1134" fmla="*/ 68580 h 181398"/>
                <a:gd name="connsiteX1135" fmla="*/ 145018 w 175498"/>
                <a:gd name="connsiteY1135" fmla="*/ 67628 h 181398"/>
                <a:gd name="connsiteX1136" fmla="*/ 145018 w 175498"/>
                <a:gd name="connsiteY1136" fmla="*/ 69533 h 181398"/>
                <a:gd name="connsiteX1137" fmla="*/ 145018 w 175498"/>
                <a:gd name="connsiteY1137" fmla="*/ 69533 h 181398"/>
                <a:gd name="connsiteX1138" fmla="*/ 145018 w 175498"/>
                <a:gd name="connsiteY1138" fmla="*/ 82868 h 181398"/>
                <a:gd name="connsiteX1139" fmla="*/ 145971 w 175498"/>
                <a:gd name="connsiteY1139" fmla="*/ 81915 h 181398"/>
                <a:gd name="connsiteX1140" fmla="*/ 145018 w 175498"/>
                <a:gd name="connsiteY1140" fmla="*/ 82868 h 181398"/>
                <a:gd name="connsiteX1141" fmla="*/ 145018 w 175498"/>
                <a:gd name="connsiteY1141" fmla="*/ 82868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3 h 181398"/>
                <a:gd name="connsiteX1146" fmla="*/ 145971 w 175498"/>
                <a:gd name="connsiteY1146" fmla="*/ 93345 h 181398"/>
                <a:gd name="connsiteX1147" fmla="*/ 148828 w 175498"/>
                <a:gd name="connsiteY1147" fmla="*/ 92393 h 181398"/>
                <a:gd name="connsiteX1148" fmla="*/ 149781 w 175498"/>
                <a:gd name="connsiteY1148" fmla="*/ 90488 h 181398"/>
                <a:gd name="connsiteX1149" fmla="*/ 146923 w 175498"/>
                <a:gd name="connsiteY1149" fmla="*/ 121920 h 181398"/>
                <a:gd name="connsiteX1150" fmla="*/ 145971 w 175498"/>
                <a:gd name="connsiteY1150" fmla="*/ 120968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6923 w 175498"/>
                <a:gd name="connsiteY1154" fmla="*/ 125730 h 181398"/>
                <a:gd name="connsiteX1155" fmla="*/ 146923 w 175498"/>
                <a:gd name="connsiteY1155" fmla="*/ 125730 h 181398"/>
                <a:gd name="connsiteX1156" fmla="*/ 146923 w 175498"/>
                <a:gd name="connsiteY1156" fmla="*/ 125730 h 181398"/>
                <a:gd name="connsiteX1157" fmla="*/ 146923 w 175498"/>
                <a:gd name="connsiteY1157" fmla="*/ 125730 h 181398"/>
                <a:gd name="connsiteX1158" fmla="*/ 146923 w 175498"/>
                <a:gd name="connsiteY1158" fmla="*/ 125730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8 h 181398"/>
                <a:gd name="connsiteX1170" fmla="*/ 148828 w 175498"/>
                <a:gd name="connsiteY1170" fmla="*/ 37148 h 181398"/>
                <a:gd name="connsiteX1171" fmla="*/ 148828 w 175498"/>
                <a:gd name="connsiteY1171" fmla="*/ 38100 h 181398"/>
                <a:gd name="connsiteX1172" fmla="*/ 148828 w 175498"/>
                <a:gd name="connsiteY1172" fmla="*/ 37148 h 181398"/>
                <a:gd name="connsiteX1173" fmla="*/ 148828 w 175498"/>
                <a:gd name="connsiteY1173" fmla="*/ 37148 h 181398"/>
                <a:gd name="connsiteX1174" fmla="*/ 150733 w 175498"/>
                <a:gd name="connsiteY1174" fmla="*/ 159068 h 181398"/>
                <a:gd name="connsiteX1175" fmla="*/ 150733 w 175498"/>
                <a:gd name="connsiteY1175" fmla="*/ 159068 h 181398"/>
                <a:gd name="connsiteX1176" fmla="*/ 147876 w 175498"/>
                <a:gd name="connsiteY1176" fmla="*/ 160020 h 181398"/>
                <a:gd name="connsiteX1177" fmla="*/ 148828 w 175498"/>
                <a:gd name="connsiteY1177" fmla="*/ 161925 h 181398"/>
                <a:gd name="connsiteX1178" fmla="*/ 150733 w 175498"/>
                <a:gd name="connsiteY1178" fmla="*/ 159068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3 h 181398"/>
                <a:gd name="connsiteX1190" fmla="*/ 149781 w 175498"/>
                <a:gd name="connsiteY1190" fmla="*/ 65723 h 181398"/>
                <a:gd name="connsiteX1191" fmla="*/ 149781 w 175498"/>
                <a:gd name="connsiteY1191" fmla="*/ 65723 h 181398"/>
                <a:gd name="connsiteX1192" fmla="*/ 149781 w 175498"/>
                <a:gd name="connsiteY1192" fmla="*/ 65723 h 181398"/>
                <a:gd name="connsiteX1193" fmla="*/ 152638 w 175498"/>
                <a:gd name="connsiteY1193" fmla="*/ 138113 h 181398"/>
                <a:gd name="connsiteX1194" fmla="*/ 151686 w 175498"/>
                <a:gd name="connsiteY1194" fmla="*/ 132398 h 181398"/>
                <a:gd name="connsiteX1195" fmla="*/ 150733 w 175498"/>
                <a:gd name="connsiteY1195" fmla="*/ 131445 h 181398"/>
                <a:gd name="connsiteX1196" fmla="*/ 150733 w 175498"/>
                <a:gd name="connsiteY1196" fmla="*/ 132398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3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8 h 181398"/>
                <a:gd name="connsiteX1221" fmla="*/ 157401 w 175498"/>
                <a:gd name="connsiteY1221" fmla="*/ 56198 h 181398"/>
                <a:gd name="connsiteX1222" fmla="*/ 157401 w 175498"/>
                <a:gd name="connsiteY1222" fmla="*/ 56198 h 181398"/>
                <a:gd name="connsiteX1223" fmla="*/ 157401 w 175498"/>
                <a:gd name="connsiteY1223" fmla="*/ 56198 h 181398"/>
                <a:gd name="connsiteX1224" fmla="*/ 157401 w 175498"/>
                <a:gd name="connsiteY1224" fmla="*/ 56198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3"/>
                  </a:cubicBezTo>
                  <a:cubicBezTo>
                    <a:pt x="101203" y="180023"/>
                    <a:pt x="100251" y="180023"/>
                    <a:pt x="98346" y="180023"/>
                  </a:cubicBezTo>
                  <a:cubicBezTo>
                    <a:pt x="96441" y="180023"/>
                    <a:pt x="94536" y="178118"/>
                    <a:pt x="95488" y="176213"/>
                  </a:cubicBezTo>
                  <a:cubicBezTo>
                    <a:pt x="95488" y="174308"/>
                    <a:pt x="96441" y="172403"/>
                    <a:pt x="98346" y="172403"/>
                  </a:cubicBezTo>
                  <a:cubicBezTo>
                    <a:pt x="101203" y="171450"/>
                    <a:pt x="104061" y="171450"/>
                    <a:pt x="106918" y="170498"/>
                  </a:cubicBezTo>
                  <a:cubicBezTo>
                    <a:pt x="110728" y="168593"/>
                    <a:pt x="112633" y="166688"/>
                    <a:pt x="113586" y="161925"/>
                  </a:cubicBezTo>
                  <a:cubicBezTo>
                    <a:pt x="114538" y="154305"/>
                    <a:pt x="115491" y="145733"/>
                    <a:pt x="114538" y="138113"/>
                  </a:cubicBezTo>
                  <a:cubicBezTo>
                    <a:pt x="113586" y="132398"/>
                    <a:pt x="114538" y="126683"/>
                    <a:pt x="114538" y="120968"/>
                  </a:cubicBezTo>
                  <a:cubicBezTo>
                    <a:pt x="114538" y="114300"/>
                    <a:pt x="115491" y="107633"/>
                    <a:pt x="113586" y="100965"/>
                  </a:cubicBezTo>
                  <a:cubicBezTo>
                    <a:pt x="113586" y="100013"/>
                    <a:pt x="113586" y="98108"/>
                    <a:pt x="113586" y="98108"/>
                  </a:cubicBezTo>
                  <a:cubicBezTo>
                    <a:pt x="116443" y="96203"/>
                    <a:pt x="114538" y="94298"/>
                    <a:pt x="113586" y="92393"/>
                  </a:cubicBezTo>
                  <a:cubicBezTo>
                    <a:pt x="112633" y="88583"/>
                    <a:pt x="113586" y="85725"/>
                    <a:pt x="113586" y="81915"/>
                  </a:cubicBezTo>
                  <a:cubicBezTo>
                    <a:pt x="113586" y="78105"/>
                    <a:pt x="112633" y="73343"/>
                    <a:pt x="113586" y="69533"/>
                  </a:cubicBezTo>
                  <a:cubicBezTo>
                    <a:pt x="113586" y="68580"/>
                    <a:pt x="113586" y="67628"/>
                    <a:pt x="113586" y="66675"/>
                  </a:cubicBezTo>
                  <a:cubicBezTo>
                    <a:pt x="112633" y="58103"/>
                    <a:pt x="113586" y="50483"/>
                    <a:pt x="112633" y="41910"/>
                  </a:cubicBezTo>
                  <a:cubicBezTo>
                    <a:pt x="112633" y="34290"/>
                    <a:pt x="109776" y="28575"/>
                    <a:pt x="105013" y="22860"/>
                  </a:cubicBezTo>
                  <a:cubicBezTo>
                    <a:pt x="100251" y="18098"/>
                    <a:pt x="92631" y="18098"/>
                    <a:pt x="87868" y="22860"/>
                  </a:cubicBezTo>
                  <a:cubicBezTo>
                    <a:pt x="71676" y="38100"/>
                    <a:pt x="64056" y="57150"/>
                    <a:pt x="64056" y="79058"/>
                  </a:cubicBezTo>
                  <a:lnTo>
                    <a:pt x="64056" y="108585"/>
                  </a:lnTo>
                  <a:cubicBezTo>
                    <a:pt x="64056" y="111443"/>
                    <a:pt x="64056" y="115253"/>
                    <a:pt x="63103" y="118110"/>
                  </a:cubicBezTo>
                  <a:cubicBezTo>
                    <a:pt x="62151" y="120015"/>
                    <a:pt x="63103" y="121920"/>
                    <a:pt x="63103" y="122873"/>
                  </a:cubicBezTo>
                  <a:cubicBezTo>
                    <a:pt x="65008" y="129540"/>
                    <a:pt x="64056" y="136208"/>
                    <a:pt x="64056" y="142875"/>
                  </a:cubicBezTo>
                  <a:cubicBezTo>
                    <a:pt x="64056" y="147638"/>
                    <a:pt x="64056" y="152400"/>
                    <a:pt x="64056" y="157163"/>
                  </a:cubicBezTo>
                  <a:cubicBezTo>
                    <a:pt x="65008" y="163830"/>
                    <a:pt x="68818" y="167640"/>
                    <a:pt x="74533" y="170498"/>
                  </a:cubicBezTo>
                  <a:lnTo>
                    <a:pt x="77391" y="171450"/>
                  </a:lnTo>
                  <a:cubicBezTo>
                    <a:pt x="79296" y="172403"/>
                    <a:pt x="80248" y="173355"/>
                    <a:pt x="80248" y="175260"/>
                  </a:cubicBezTo>
                  <a:cubicBezTo>
                    <a:pt x="80248" y="177165"/>
                    <a:pt x="79296" y="178118"/>
                    <a:pt x="77391" y="179070"/>
                  </a:cubicBezTo>
                  <a:cubicBezTo>
                    <a:pt x="73581" y="180023"/>
                    <a:pt x="68818" y="180023"/>
                    <a:pt x="65008" y="180023"/>
                  </a:cubicBezTo>
                  <a:cubicBezTo>
                    <a:pt x="58341" y="180023"/>
                    <a:pt x="51673" y="180023"/>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8"/>
                    <a:pt x="3096" y="173355"/>
                  </a:cubicBezTo>
                  <a:cubicBezTo>
                    <a:pt x="5001" y="172403"/>
                    <a:pt x="6906" y="172403"/>
                    <a:pt x="8811" y="171450"/>
                  </a:cubicBezTo>
                  <a:cubicBezTo>
                    <a:pt x="13573" y="171450"/>
                    <a:pt x="15478" y="168593"/>
                    <a:pt x="16431" y="163830"/>
                  </a:cubicBezTo>
                  <a:cubicBezTo>
                    <a:pt x="18336" y="156210"/>
                    <a:pt x="18336" y="148590"/>
                    <a:pt x="17383" y="140970"/>
                  </a:cubicBezTo>
                  <a:cubicBezTo>
                    <a:pt x="17383" y="137160"/>
                    <a:pt x="16431" y="132398"/>
                    <a:pt x="17383" y="128588"/>
                  </a:cubicBezTo>
                  <a:cubicBezTo>
                    <a:pt x="17383" y="127635"/>
                    <a:pt x="17383" y="127635"/>
                    <a:pt x="17383" y="126683"/>
                  </a:cubicBezTo>
                  <a:cubicBezTo>
                    <a:pt x="15478" y="121920"/>
                    <a:pt x="17383" y="116205"/>
                    <a:pt x="17383" y="111443"/>
                  </a:cubicBezTo>
                  <a:cubicBezTo>
                    <a:pt x="17383" y="108585"/>
                    <a:pt x="17383" y="105728"/>
                    <a:pt x="16431" y="102870"/>
                  </a:cubicBezTo>
                  <a:cubicBezTo>
                    <a:pt x="15478" y="98108"/>
                    <a:pt x="16431" y="93345"/>
                    <a:pt x="16431" y="88583"/>
                  </a:cubicBezTo>
                  <a:cubicBezTo>
                    <a:pt x="17383" y="68580"/>
                    <a:pt x="18336" y="49530"/>
                    <a:pt x="17383" y="29528"/>
                  </a:cubicBezTo>
                  <a:cubicBezTo>
                    <a:pt x="17383" y="22860"/>
                    <a:pt x="13573" y="19050"/>
                    <a:pt x="6906" y="17145"/>
                  </a:cubicBezTo>
                  <a:cubicBezTo>
                    <a:pt x="5001" y="17145"/>
                    <a:pt x="3096" y="17145"/>
                    <a:pt x="2143" y="16193"/>
                  </a:cubicBezTo>
                  <a:cubicBezTo>
                    <a:pt x="-714" y="14288"/>
                    <a:pt x="-714" y="11430"/>
                    <a:pt x="2143" y="9525"/>
                  </a:cubicBezTo>
                  <a:cubicBezTo>
                    <a:pt x="4048" y="8573"/>
                    <a:pt x="6906" y="7620"/>
                    <a:pt x="9763" y="7620"/>
                  </a:cubicBezTo>
                  <a:cubicBezTo>
                    <a:pt x="21193" y="7620"/>
                    <a:pt x="32623" y="7620"/>
                    <a:pt x="44053" y="4763"/>
                  </a:cubicBezTo>
                  <a:cubicBezTo>
                    <a:pt x="47863" y="3810"/>
                    <a:pt x="52626" y="2858"/>
                    <a:pt x="56436" y="953"/>
                  </a:cubicBezTo>
                  <a:cubicBezTo>
                    <a:pt x="63103" y="-952"/>
                    <a:pt x="65008" y="953"/>
                    <a:pt x="65008" y="6668"/>
                  </a:cubicBezTo>
                  <a:lnTo>
                    <a:pt x="65008" y="26670"/>
                  </a:lnTo>
                  <a:cubicBezTo>
                    <a:pt x="65008" y="27623"/>
                    <a:pt x="65008" y="29528"/>
                    <a:pt x="65008" y="30480"/>
                  </a:cubicBezTo>
                  <a:cubicBezTo>
                    <a:pt x="65008" y="31433"/>
                    <a:pt x="65961" y="32385"/>
                    <a:pt x="66913" y="32385"/>
                  </a:cubicBezTo>
                  <a:cubicBezTo>
                    <a:pt x="67866" y="32385"/>
                    <a:pt x="67866" y="31433"/>
                    <a:pt x="68818" y="31433"/>
                  </a:cubicBezTo>
                  <a:cubicBezTo>
                    <a:pt x="69771" y="30480"/>
                    <a:pt x="69771" y="28575"/>
                    <a:pt x="70723" y="27623"/>
                  </a:cubicBezTo>
                  <a:cubicBezTo>
                    <a:pt x="80248" y="10478"/>
                    <a:pt x="94536" y="953"/>
                    <a:pt x="114538" y="0"/>
                  </a:cubicBezTo>
                  <a:cubicBezTo>
                    <a:pt x="121206" y="0"/>
                    <a:pt x="127873" y="0"/>
                    <a:pt x="133588" y="1905"/>
                  </a:cubicBezTo>
                  <a:cubicBezTo>
                    <a:pt x="135493" y="2858"/>
                    <a:pt x="137398" y="2858"/>
                    <a:pt x="139303" y="3810"/>
                  </a:cubicBezTo>
                  <a:cubicBezTo>
                    <a:pt x="149781" y="10478"/>
                    <a:pt x="156448" y="19050"/>
                    <a:pt x="159306" y="30480"/>
                  </a:cubicBezTo>
                  <a:cubicBezTo>
                    <a:pt x="162163" y="40958"/>
                    <a:pt x="163116" y="51435"/>
                    <a:pt x="162163" y="62865"/>
                  </a:cubicBezTo>
                  <a:cubicBezTo>
                    <a:pt x="162163" y="63818"/>
                    <a:pt x="162163" y="65723"/>
                    <a:pt x="162163" y="66675"/>
                  </a:cubicBezTo>
                  <a:cubicBezTo>
                    <a:pt x="162163" y="73343"/>
                    <a:pt x="161211" y="80963"/>
                    <a:pt x="162163" y="86678"/>
                  </a:cubicBezTo>
                  <a:cubicBezTo>
                    <a:pt x="162163" y="100013"/>
                    <a:pt x="161211" y="112395"/>
                    <a:pt x="162163" y="124778"/>
                  </a:cubicBezTo>
                  <a:cubicBezTo>
                    <a:pt x="162163" y="134303"/>
                    <a:pt x="161211" y="142875"/>
                    <a:pt x="162163" y="151448"/>
                  </a:cubicBezTo>
                  <a:cubicBezTo>
                    <a:pt x="162163" y="154305"/>
                    <a:pt x="162163" y="157163"/>
                    <a:pt x="163116" y="159068"/>
                  </a:cubicBezTo>
                  <a:cubicBezTo>
                    <a:pt x="163116" y="162878"/>
                    <a:pt x="165021" y="164783"/>
                    <a:pt x="168831" y="165735"/>
                  </a:cubicBezTo>
                  <a:cubicBezTo>
                    <a:pt x="170736" y="165735"/>
                    <a:pt x="172641" y="165735"/>
                    <a:pt x="174546" y="166688"/>
                  </a:cubicBezTo>
                  <a:cubicBezTo>
                    <a:pt x="173593" y="171450"/>
                    <a:pt x="175498" y="173355"/>
                    <a:pt x="175498" y="175260"/>
                  </a:cubicBezTo>
                  <a:close/>
                  <a:moveTo>
                    <a:pt x="22146" y="59055"/>
                  </a:moveTo>
                  <a:cubicBezTo>
                    <a:pt x="22146" y="59055"/>
                    <a:pt x="21193" y="59055"/>
                    <a:pt x="22146" y="59055"/>
                  </a:cubicBezTo>
                  <a:cubicBezTo>
                    <a:pt x="21193" y="59055"/>
                    <a:pt x="20241" y="59055"/>
                    <a:pt x="21193" y="60008"/>
                  </a:cubicBezTo>
                  <a:cubicBezTo>
                    <a:pt x="20241" y="60008"/>
                    <a:pt x="21193" y="60008"/>
                    <a:pt x="22146" y="59055"/>
                  </a:cubicBezTo>
                  <a:cubicBezTo>
                    <a:pt x="21193" y="60008"/>
                    <a:pt x="22146" y="60008"/>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7148"/>
                    <a:pt x="23098" y="37148"/>
                    <a:pt x="23098" y="38100"/>
                  </a:cubicBezTo>
                  <a:cubicBezTo>
                    <a:pt x="23098" y="37148"/>
                    <a:pt x="22146" y="37148"/>
                    <a:pt x="23098" y="38100"/>
                  </a:cubicBezTo>
                  <a:cubicBezTo>
                    <a:pt x="22146" y="37148"/>
                    <a:pt x="22146" y="38100"/>
                    <a:pt x="23098" y="38100"/>
                  </a:cubicBezTo>
                  <a:close/>
                  <a:moveTo>
                    <a:pt x="23098" y="33338"/>
                  </a:moveTo>
                  <a:cubicBezTo>
                    <a:pt x="22146" y="33338"/>
                    <a:pt x="23098" y="34290"/>
                    <a:pt x="24051" y="34290"/>
                  </a:cubicBezTo>
                  <a:cubicBezTo>
                    <a:pt x="25956" y="34290"/>
                    <a:pt x="26908" y="31433"/>
                    <a:pt x="28813" y="31433"/>
                  </a:cubicBezTo>
                  <a:cubicBezTo>
                    <a:pt x="29766" y="31433"/>
                    <a:pt x="27861" y="30480"/>
                    <a:pt x="26908" y="29528"/>
                  </a:cubicBezTo>
                  <a:cubicBezTo>
                    <a:pt x="25003" y="29528"/>
                    <a:pt x="24051" y="31433"/>
                    <a:pt x="23098" y="33338"/>
                  </a:cubicBezTo>
                  <a:close/>
                  <a:moveTo>
                    <a:pt x="24051" y="81915"/>
                  </a:moveTo>
                  <a:cubicBezTo>
                    <a:pt x="25003" y="82868"/>
                    <a:pt x="24051" y="80963"/>
                    <a:pt x="25003" y="80010"/>
                  </a:cubicBezTo>
                  <a:lnTo>
                    <a:pt x="26908" y="77153"/>
                  </a:lnTo>
                  <a:cubicBezTo>
                    <a:pt x="26908" y="77153"/>
                    <a:pt x="27861" y="76200"/>
                    <a:pt x="27861" y="76200"/>
                  </a:cubicBezTo>
                  <a:cubicBezTo>
                    <a:pt x="27861" y="75248"/>
                    <a:pt x="26908" y="75248"/>
                    <a:pt x="26908" y="75248"/>
                  </a:cubicBezTo>
                  <a:cubicBezTo>
                    <a:pt x="25956" y="76200"/>
                    <a:pt x="24051" y="77153"/>
                    <a:pt x="23098" y="79058"/>
                  </a:cubicBezTo>
                  <a:cubicBezTo>
                    <a:pt x="22146" y="80010"/>
                    <a:pt x="24051" y="81915"/>
                    <a:pt x="24051"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8"/>
                    <a:pt x="25956" y="40005"/>
                  </a:cubicBezTo>
                  <a:lnTo>
                    <a:pt x="25003" y="40005"/>
                  </a:lnTo>
                  <a:cubicBezTo>
                    <a:pt x="25003" y="40958"/>
                    <a:pt x="25003" y="41910"/>
                    <a:pt x="25956" y="41910"/>
                  </a:cubicBezTo>
                  <a:close/>
                  <a:moveTo>
                    <a:pt x="26908" y="70485"/>
                  </a:moveTo>
                  <a:cubicBezTo>
                    <a:pt x="27861" y="70485"/>
                    <a:pt x="29766" y="70485"/>
                    <a:pt x="29766" y="68580"/>
                  </a:cubicBezTo>
                  <a:cubicBezTo>
                    <a:pt x="29766" y="66675"/>
                    <a:pt x="28813" y="67628"/>
                    <a:pt x="26908" y="67628"/>
                  </a:cubicBezTo>
                  <a:cubicBezTo>
                    <a:pt x="25956" y="67628"/>
                    <a:pt x="24051" y="66675"/>
                    <a:pt x="24051" y="68580"/>
                  </a:cubicBezTo>
                  <a:cubicBezTo>
                    <a:pt x="24051" y="70485"/>
                    <a:pt x="25956" y="70485"/>
                    <a:pt x="26908" y="70485"/>
                  </a:cubicBezTo>
                  <a:close/>
                  <a:moveTo>
                    <a:pt x="25956" y="106680"/>
                  </a:moveTo>
                  <a:cubicBezTo>
                    <a:pt x="27861" y="106680"/>
                    <a:pt x="27861" y="105728"/>
                    <a:pt x="26908" y="104775"/>
                  </a:cubicBezTo>
                  <a:cubicBezTo>
                    <a:pt x="26908" y="103823"/>
                    <a:pt x="27861" y="102870"/>
                    <a:pt x="25956" y="102870"/>
                  </a:cubicBezTo>
                  <a:cubicBezTo>
                    <a:pt x="24051" y="102870"/>
                    <a:pt x="25003" y="104775"/>
                    <a:pt x="25003" y="105728"/>
                  </a:cubicBezTo>
                  <a:cubicBezTo>
                    <a:pt x="24051" y="105728"/>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8"/>
                    <a:pt x="26908" y="159068"/>
                  </a:cubicBezTo>
                  <a:cubicBezTo>
                    <a:pt x="27861" y="159068"/>
                    <a:pt x="27861" y="159068"/>
                    <a:pt x="27861" y="159068"/>
                  </a:cubicBezTo>
                  <a:cubicBezTo>
                    <a:pt x="27861" y="158115"/>
                    <a:pt x="26908" y="158115"/>
                    <a:pt x="26908" y="158115"/>
                  </a:cubicBezTo>
                  <a:close/>
                  <a:moveTo>
                    <a:pt x="28813" y="140970"/>
                  </a:moveTo>
                  <a:cubicBezTo>
                    <a:pt x="28813" y="140018"/>
                    <a:pt x="27861" y="139065"/>
                    <a:pt x="26908" y="139065"/>
                  </a:cubicBezTo>
                  <a:cubicBezTo>
                    <a:pt x="25956" y="139065"/>
                    <a:pt x="25956" y="139065"/>
                    <a:pt x="25956" y="139065"/>
                  </a:cubicBezTo>
                  <a:cubicBezTo>
                    <a:pt x="26908" y="140018"/>
                    <a:pt x="26908" y="140970"/>
                    <a:pt x="28813" y="140970"/>
                  </a:cubicBezTo>
                  <a:lnTo>
                    <a:pt x="28813" y="140970"/>
                  </a:lnTo>
                  <a:close/>
                  <a:moveTo>
                    <a:pt x="53578" y="117158"/>
                  </a:moveTo>
                  <a:lnTo>
                    <a:pt x="53578" y="117158"/>
                  </a:lnTo>
                  <a:cubicBezTo>
                    <a:pt x="52626" y="115253"/>
                    <a:pt x="50721" y="115253"/>
                    <a:pt x="50721" y="112395"/>
                  </a:cubicBezTo>
                  <a:cubicBezTo>
                    <a:pt x="50721" y="110490"/>
                    <a:pt x="47863" y="112395"/>
                    <a:pt x="46911" y="110490"/>
                  </a:cubicBezTo>
                  <a:cubicBezTo>
                    <a:pt x="45006" y="107633"/>
                    <a:pt x="43101" y="107633"/>
                    <a:pt x="40243" y="106680"/>
                  </a:cubicBezTo>
                  <a:cubicBezTo>
                    <a:pt x="39291" y="106680"/>
                    <a:pt x="38338" y="105728"/>
                    <a:pt x="38338" y="106680"/>
                  </a:cubicBezTo>
                  <a:cubicBezTo>
                    <a:pt x="37386" y="108585"/>
                    <a:pt x="36433" y="107633"/>
                    <a:pt x="35481" y="106680"/>
                  </a:cubicBezTo>
                  <a:cubicBezTo>
                    <a:pt x="34528" y="105728"/>
                    <a:pt x="32623" y="105728"/>
                    <a:pt x="33576" y="107633"/>
                  </a:cubicBezTo>
                  <a:cubicBezTo>
                    <a:pt x="34528" y="110490"/>
                    <a:pt x="32623" y="110490"/>
                    <a:pt x="30718" y="109538"/>
                  </a:cubicBezTo>
                  <a:cubicBezTo>
                    <a:pt x="29766" y="109538"/>
                    <a:pt x="27861" y="108585"/>
                    <a:pt x="26908" y="109538"/>
                  </a:cubicBezTo>
                  <a:cubicBezTo>
                    <a:pt x="25956" y="109538"/>
                    <a:pt x="25003" y="110490"/>
                    <a:pt x="25003" y="111443"/>
                  </a:cubicBezTo>
                  <a:cubicBezTo>
                    <a:pt x="25003" y="112395"/>
                    <a:pt x="25956" y="112395"/>
                    <a:pt x="26908" y="111443"/>
                  </a:cubicBezTo>
                  <a:cubicBezTo>
                    <a:pt x="28813" y="110490"/>
                    <a:pt x="29766" y="111443"/>
                    <a:pt x="29766" y="113348"/>
                  </a:cubicBezTo>
                  <a:cubicBezTo>
                    <a:pt x="29766" y="114300"/>
                    <a:pt x="30718" y="113348"/>
                    <a:pt x="31671" y="113348"/>
                  </a:cubicBezTo>
                  <a:lnTo>
                    <a:pt x="31671" y="113348"/>
                  </a:lnTo>
                  <a:cubicBezTo>
                    <a:pt x="33576" y="111443"/>
                    <a:pt x="34528" y="109538"/>
                    <a:pt x="36433" y="113348"/>
                  </a:cubicBezTo>
                  <a:cubicBezTo>
                    <a:pt x="37386" y="114300"/>
                    <a:pt x="38338" y="115253"/>
                    <a:pt x="39291" y="116205"/>
                  </a:cubicBezTo>
                  <a:cubicBezTo>
                    <a:pt x="39291" y="117158"/>
                    <a:pt x="39291" y="118110"/>
                    <a:pt x="40243" y="118110"/>
                  </a:cubicBezTo>
                  <a:cubicBezTo>
                    <a:pt x="42148" y="117158"/>
                    <a:pt x="42148" y="119063"/>
                    <a:pt x="43101" y="120015"/>
                  </a:cubicBezTo>
                  <a:cubicBezTo>
                    <a:pt x="43101" y="121920"/>
                    <a:pt x="43101" y="123825"/>
                    <a:pt x="44053" y="124778"/>
                  </a:cubicBezTo>
                  <a:cubicBezTo>
                    <a:pt x="45006" y="129540"/>
                    <a:pt x="45006" y="130493"/>
                    <a:pt x="50721" y="130493"/>
                  </a:cubicBezTo>
                  <a:cubicBezTo>
                    <a:pt x="50721" y="130493"/>
                    <a:pt x="50721" y="131445"/>
                    <a:pt x="51673" y="131445"/>
                  </a:cubicBezTo>
                  <a:cubicBezTo>
                    <a:pt x="51673" y="131445"/>
                    <a:pt x="51673" y="132398"/>
                    <a:pt x="52626" y="132398"/>
                  </a:cubicBezTo>
                  <a:cubicBezTo>
                    <a:pt x="52626" y="132398"/>
                    <a:pt x="52626" y="132398"/>
                    <a:pt x="52626" y="132398"/>
                  </a:cubicBezTo>
                  <a:lnTo>
                    <a:pt x="50721" y="130493"/>
                  </a:lnTo>
                  <a:cubicBezTo>
                    <a:pt x="48816" y="129540"/>
                    <a:pt x="46911" y="128588"/>
                    <a:pt x="48816" y="125730"/>
                  </a:cubicBezTo>
                  <a:cubicBezTo>
                    <a:pt x="49768" y="124778"/>
                    <a:pt x="49768" y="124778"/>
                    <a:pt x="49768" y="123825"/>
                  </a:cubicBezTo>
                  <a:cubicBezTo>
                    <a:pt x="50721" y="120968"/>
                    <a:pt x="48816" y="122873"/>
                    <a:pt x="47863" y="122873"/>
                  </a:cubicBezTo>
                  <a:cubicBezTo>
                    <a:pt x="47863" y="121920"/>
                    <a:pt x="47863" y="120968"/>
                    <a:pt x="46911" y="120968"/>
                  </a:cubicBezTo>
                  <a:cubicBezTo>
                    <a:pt x="44053" y="120968"/>
                    <a:pt x="45006" y="119063"/>
                    <a:pt x="45958" y="118110"/>
                  </a:cubicBezTo>
                  <a:cubicBezTo>
                    <a:pt x="46911" y="117158"/>
                    <a:pt x="47863" y="117158"/>
                    <a:pt x="46911" y="116205"/>
                  </a:cubicBezTo>
                  <a:cubicBezTo>
                    <a:pt x="45958" y="115253"/>
                    <a:pt x="45006" y="114300"/>
                    <a:pt x="44053" y="115253"/>
                  </a:cubicBezTo>
                  <a:cubicBezTo>
                    <a:pt x="43101" y="116205"/>
                    <a:pt x="41196" y="116205"/>
                    <a:pt x="40243" y="117158"/>
                  </a:cubicBezTo>
                  <a:cubicBezTo>
                    <a:pt x="40243" y="115253"/>
                    <a:pt x="40243" y="114300"/>
                    <a:pt x="40243" y="112395"/>
                  </a:cubicBezTo>
                  <a:cubicBezTo>
                    <a:pt x="40243" y="110490"/>
                    <a:pt x="41196" y="109538"/>
                    <a:pt x="43101" y="108585"/>
                  </a:cubicBezTo>
                  <a:cubicBezTo>
                    <a:pt x="45006" y="108585"/>
                    <a:pt x="45958" y="109538"/>
                    <a:pt x="46911" y="111443"/>
                  </a:cubicBezTo>
                  <a:cubicBezTo>
                    <a:pt x="47863" y="113348"/>
                    <a:pt x="48816" y="113348"/>
                    <a:pt x="50721" y="113348"/>
                  </a:cubicBezTo>
                  <a:cubicBezTo>
                    <a:pt x="51673" y="113348"/>
                    <a:pt x="52626" y="114300"/>
                    <a:pt x="53578" y="115253"/>
                  </a:cubicBezTo>
                  <a:cubicBezTo>
                    <a:pt x="51673" y="118110"/>
                    <a:pt x="52626" y="118110"/>
                    <a:pt x="53578" y="117158"/>
                  </a:cubicBezTo>
                  <a:close/>
                  <a:moveTo>
                    <a:pt x="25956" y="90488"/>
                  </a:moveTo>
                  <a:cubicBezTo>
                    <a:pt x="25956" y="91440"/>
                    <a:pt x="25956" y="91440"/>
                    <a:pt x="25956" y="90488"/>
                  </a:cubicBezTo>
                  <a:cubicBezTo>
                    <a:pt x="27861" y="90488"/>
                    <a:pt x="28813" y="89535"/>
                    <a:pt x="28813" y="88583"/>
                  </a:cubicBezTo>
                  <a:cubicBezTo>
                    <a:pt x="28813" y="87630"/>
                    <a:pt x="28813" y="87630"/>
                    <a:pt x="27861" y="87630"/>
                  </a:cubicBezTo>
                  <a:cubicBezTo>
                    <a:pt x="26908" y="88583"/>
                    <a:pt x="25956" y="89535"/>
                    <a:pt x="25956" y="90488"/>
                  </a:cubicBezTo>
                  <a:close/>
                  <a:moveTo>
                    <a:pt x="25956" y="71438"/>
                  </a:moveTo>
                  <a:cubicBezTo>
                    <a:pt x="25956" y="71438"/>
                    <a:pt x="25956" y="72390"/>
                    <a:pt x="25956" y="71438"/>
                  </a:cubicBezTo>
                  <a:lnTo>
                    <a:pt x="25956" y="71438"/>
                  </a:lnTo>
                  <a:lnTo>
                    <a:pt x="25956" y="71438"/>
                  </a:lnTo>
                  <a:cubicBezTo>
                    <a:pt x="26908" y="71438"/>
                    <a:pt x="25956" y="71438"/>
                    <a:pt x="25956" y="71438"/>
                  </a:cubicBezTo>
                  <a:close/>
                  <a:moveTo>
                    <a:pt x="25956" y="19050"/>
                  </a:moveTo>
                  <a:cubicBezTo>
                    <a:pt x="25956" y="20003"/>
                    <a:pt x="25956" y="20003"/>
                    <a:pt x="26908" y="20003"/>
                  </a:cubicBezTo>
                  <a:cubicBezTo>
                    <a:pt x="27861" y="20003"/>
                    <a:pt x="27861" y="20003"/>
                    <a:pt x="27861" y="19050"/>
                  </a:cubicBezTo>
                  <a:cubicBezTo>
                    <a:pt x="27861" y="18098"/>
                    <a:pt x="27861" y="18098"/>
                    <a:pt x="25956" y="19050"/>
                  </a:cubicBezTo>
                  <a:cubicBezTo>
                    <a:pt x="26908" y="18098"/>
                    <a:pt x="25956" y="18098"/>
                    <a:pt x="25956" y="19050"/>
                  </a:cubicBezTo>
                  <a:close/>
                  <a:moveTo>
                    <a:pt x="26908" y="51435"/>
                  </a:moveTo>
                  <a:lnTo>
                    <a:pt x="26908" y="51435"/>
                  </a:lnTo>
                  <a:cubicBezTo>
                    <a:pt x="26908" y="50483"/>
                    <a:pt x="26908" y="50483"/>
                    <a:pt x="26908" y="51435"/>
                  </a:cubicBezTo>
                  <a:lnTo>
                    <a:pt x="26908" y="51435"/>
                  </a:lnTo>
                  <a:cubicBezTo>
                    <a:pt x="26908" y="50483"/>
                    <a:pt x="26908" y="50483"/>
                    <a:pt x="26908" y="51435"/>
                  </a:cubicBezTo>
                  <a:close/>
                  <a:moveTo>
                    <a:pt x="37386" y="142875"/>
                  </a:moveTo>
                  <a:cubicBezTo>
                    <a:pt x="38338" y="140018"/>
                    <a:pt x="37386" y="139065"/>
                    <a:pt x="35481" y="137160"/>
                  </a:cubicBezTo>
                  <a:cubicBezTo>
                    <a:pt x="35481" y="136208"/>
                    <a:pt x="34528" y="135255"/>
                    <a:pt x="33576" y="135255"/>
                  </a:cubicBezTo>
                  <a:cubicBezTo>
                    <a:pt x="32623" y="135255"/>
                    <a:pt x="31671" y="134303"/>
                    <a:pt x="33576" y="133350"/>
                  </a:cubicBezTo>
                  <a:cubicBezTo>
                    <a:pt x="36433" y="132398"/>
                    <a:pt x="35481" y="129540"/>
                    <a:pt x="34528" y="127635"/>
                  </a:cubicBezTo>
                  <a:cubicBezTo>
                    <a:pt x="33576" y="125730"/>
                    <a:pt x="30718" y="124778"/>
                    <a:pt x="27861" y="126683"/>
                  </a:cubicBezTo>
                  <a:lnTo>
                    <a:pt x="27861" y="126683"/>
                  </a:lnTo>
                  <a:cubicBezTo>
                    <a:pt x="25956" y="127635"/>
                    <a:pt x="25003" y="129540"/>
                    <a:pt x="25956" y="131445"/>
                  </a:cubicBezTo>
                  <a:cubicBezTo>
                    <a:pt x="28813" y="134303"/>
                    <a:pt x="30718" y="136208"/>
                    <a:pt x="31671" y="140018"/>
                  </a:cubicBezTo>
                  <a:cubicBezTo>
                    <a:pt x="32623" y="140970"/>
                    <a:pt x="33576" y="141923"/>
                    <a:pt x="34528" y="142875"/>
                  </a:cubicBezTo>
                  <a:cubicBezTo>
                    <a:pt x="36433" y="144780"/>
                    <a:pt x="37386" y="143828"/>
                    <a:pt x="37386" y="142875"/>
                  </a:cubicBezTo>
                  <a:close/>
                  <a:moveTo>
                    <a:pt x="31671" y="36195"/>
                  </a:moveTo>
                  <a:cubicBezTo>
                    <a:pt x="31671" y="36195"/>
                    <a:pt x="30718" y="35243"/>
                    <a:pt x="30718" y="35243"/>
                  </a:cubicBezTo>
                  <a:cubicBezTo>
                    <a:pt x="29766" y="35243"/>
                    <a:pt x="27861" y="38100"/>
                    <a:pt x="27861" y="39053"/>
                  </a:cubicBezTo>
                  <a:cubicBezTo>
                    <a:pt x="27861" y="40005"/>
                    <a:pt x="28813" y="40005"/>
                    <a:pt x="28813" y="40005"/>
                  </a:cubicBezTo>
                  <a:cubicBezTo>
                    <a:pt x="29766" y="39053"/>
                    <a:pt x="31671" y="38100"/>
                    <a:pt x="31671" y="36195"/>
                  </a:cubicBezTo>
                  <a:close/>
                  <a:moveTo>
                    <a:pt x="29766" y="28575"/>
                  </a:moveTo>
                  <a:cubicBezTo>
                    <a:pt x="28813" y="27623"/>
                    <a:pt x="27861" y="26670"/>
                    <a:pt x="26908" y="28575"/>
                  </a:cubicBezTo>
                  <a:lnTo>
                    <a:pt x="29766" y="28575"/>
                  </a:lnTo>
                  <a:close/>
                  <a:moveTo>
                    <a:pt x="27861" y="16193"/>
                  </a:moveTo>
                  <a:cubicBezTo>
                    <a:pt x="27861" y="16193"/>
                    <a:pt x="27861" y="16193"/>
                    <a:pt x="27861" y="16193"/>
                  </a:cubicBezTo>
                  <a:cubicBezTo>
                    <a:pt x="29766" y="16193"/>
                    <a:pt x="29766" y="16193"/>
                    <a:pt x="29766" y="16193"/>
                  </a:cubicBezTo>
                  <a:cubicBezTo>
                    <a:pt x="28813" y="15240"/>
                    <a:pt x="28813" y="15240"/>
                    <a:pt x="27861" y="16193"/>
                  </a:cubicBezTo>
                  <a:cubicBezTo>
                    <a:pt x="27861" y="15240"/>
                    <a:pt x="26908" y="15240"/>
                    <a:pt x="27861" y="16193"/>
                  </a:cubicBezTo>
                  <a:close/>
                  <a:moveTo>
                    <a:pt x="28813" y="80963"/>
                  </a:moveTo>
                  <a:cubicBezTo>
                    <a:pt x="27861" y="81915"/>
                    <a:pt x="27861" y="83820"/>
                    <a:pt x="27861" y="84773"/>
                  </a:cubicBezTo>
                  <a:cubicBezTo>
                    <a:pt x="28813" y="85725"/>
                    <a:pt x="29766" y="84773"/>
                    <a:pt x="30718" y="83820"/>
                  </a:cubicBezTo>
                  <a:cubicBezTo>
                    <a:pt x="30718" y="83820"/>
                    <a:pt x="30718" y="83820"/>
                    <a:pt x="30718" y="83820"/>
                  </a:cubicBezTo>
                  <a:cubicBezTo>
                    <a:pt x="31671" y="86678"/>
                    <a:pt x="34528" y="86678"/>
                    <a:pt x="36433" y="88583"/>
                  </a:cubicBezTo>
                  <a:cubicBezTo>
                    <a:pt x="37386" y="88583"/>
                    <a:pt x="38338" y="88583"/>
                    <a:pt x="37386" y="87630"/>
                  </a:cubicBezTo>
                  <a:cubicBezTo>
                    <a:pt x="36433" y="86678"/>
                    <a:pt x="36433" y="85725"/>
                    <a:pt x="36433" y="84773"/>
                  </a:cubicBezTo>
                  <a:cubicBezTo>
                    <a:pt x="36433" y="83820"/>
                    <a:pt x="35481" y="83820"/>
                    <a:pt x="34528" y="83820"/>
                  </a:cubicBezTo>
                  <a:cubicBezTo>
                    <a:pt x="32623" y="87630"/>
                    <a:pt x="31671" y="82868"/>
                    <a:pt x="29766" y="83820"/>
                  </a:cubicBezTo>
                  <a:cubicBezTo>
                    <a:pt x="30718" y="81915"/>
                    <a:pt x="29766" y="80963"/>
                    <a:pt x="28813" y="80963"/>
                  </a:cubicBezTo>
                  <a:close/>
                  <a:moveTo>
                    <a:pt x="27861" y="96203"/>
                  </a:moveTo>
                  <a:cubicBezTo>
                    <a:pt x="27861" y="96203"/>
                    <a:pt x="27861" y="97155"/>
                    <a:pt x="27861" y="96203"/>
                  </a:cubicBezTo>
                  <a:cubicBezTo>
                    <a:pt x="26908" y="97155"/>
                    <a:pt x="26908" y="97155"/>
                    <a:pt x="27861" y="97155"/>
                  </a:cubicBezTo>
                  <a:cubicBezTo>
                    <a:pt x="28813" y="97155"/>
                    <a:pt x="28813" y="97155"/>
                    <a:pt x="27861" y="96203"/>
                  </a:cubicBezTo>
                  <a:cubicBezTo>
                    <a:pt x="28813" y="96203"/>
                    <a:pt x="28813" y="96203"/>
                    <a:pt x="27861" y="96203"/>
                  </a:cubicBezTo>
                  <a:close/>
                  <a:moveTo>
                    <a:pt x="27861" y="55245"/>
                  </a:moveTo>
                  <a:cubicBezTo>
                    <a:pt x="27861" y="55245"/>
                    <a:pt x="27861" y="55245"/>
                    <a:pt x="27861" y="55245"/>
                  </a:cubicBezTo>
                  <a:cubicBezTo>
                    <a:pt x="28813" y="56198"/>
                    <a:pt x="28813" y="56198"/>
                    <a:pt x="28813" y="55245"/>
                  </a:cubicBezTo>
                  <a:cubicBezTo>
                    <a:pt x="29766" y="55245"/>
                    <a:pt x="28813" y="54293"/>
                    <a:pt x="27861" y="55245"/>
                  </a:cubicBezTo>
                  <a:cubicBezTo>
                    <a:pt x="27861" y="54293"/>
                    <a:pt x="27861" y="54293"/>
                    <a:pt x="27861" y="55245"/>
                  </a:cubicBezTo>
                  <a:close/>
                  <a:moveTo>
                    <a:pt x="28813" y="120015"/>
                  </a:moveTo>
                  <a:cubicBezTo>
                    <a:pt x="28813" y="120015"/>
                    <a:pt x="28813" y="120015"/>
                    <a:pt x="28813" y="120015"/>
                  </a:cubicBezTo>
                  <a:cubicBezTo>
                    <a:pt x="28813" y="120015"/>
                    <a:pt x="28813" y="119063"/>
                    <a:pt x="28813" y="120015"/>
                  </a:cubicBezTo>
                  <a:cubicBezTo>
                    <a:pt x="27861" y="119063"/>
                    <a:pt x="27861" y="119063"/>
                    <a:pt x="28813" y="120015"/>
                  </a:cubicBezTo>
                  <a:cubicBezTo>
                    <a:pt x="27861" y="120015"/>
                    <a:pt x="27861" y="120015"/>
                    <a:pt x="28813" y="120015"/>
                  </a:cubicBezTo>
                  <a:close/>
                  <a:moveTo>
                    <a:pt x="28813" y="48578"/>
                  </a:moveTo>
                  <a:cubicBezTo>
                    <a:pt x="28813" y="48578"/>
                    <a:pt x="28813" y="47625"/>
                    <a:pt x="28813" y="48578"/>
                  </a:cubicBezTo>
                  <a:cubicBezTo>
                    <a:pt x="29766" y="47625"/>
                    <a:pt x="28813" y="47625"/>
                    <a:pt x="28813" y="47625"/>
                  </a:cubicBezTo>
                  <a:cubicBezTo>
                    <a:pt x="28813" y="46673"/>
                    <a:pt x="28813" y="46673"/>
                    <a:pt x="28813" y="48578"/>
                  </a:cubicBezTo>
                  <a:cubicBezTo>
                    <a:pt x="27861" y="47625"/>
                    <a:pt x="28813" y="48578"/>
                    <a:pt x="28813" y="48578"/>
                  </a:cubicBezTo>
                  <a:close/>
                  <a:moveTo>
                    <a:pt x="33576" y="56198"/>
                  </a:moveTo>
                  <a:cubicBezTo>
                    <a:pt x="32623" y="58103"/>
                    <a:pt x="31671" y="58103"/>
                    <a:pt x="29766" y="58103"/>
                  </a:cubicBezTo>
                  <a:cubicBezTo>
                    <a:pt x="28813" y="58103"/>
                    <a:pt x="27861" y="59055"/>
                    <a:pt x="28813" y="60008"/>
                  </a:cubicBezTo>
                  <a:cubicBezTo>
                    <a:pt x="28813" y="60960"/>
                    <a:pt x="29766" y="60960"/>
                    <a:pt x="30718" y="60960"/>
                  </a:cubicBezTo>
                  <a:lnTo>
                    <a:pt x="33576" y="60008"/>
                  </a:lnTo>
                  <a:cubicBezTo>
                    <a:pt x="34528" y="60008"/>
                    <a:pt x="34528" y="60960"/>
                    <a:pt x="34528" y="61913"/>
                  </a:cubicBezTo>
                  <a:lnTo>
                    <a:pt x="34528" y="61913"/>
                  </a:lnTo>
                  <a:cubicBezTo>
                    <a:pt x="33576" y="61913"/>
                    <a:pt x="32623" y="61913"/>
                    <a:pt x="31671" y="62865"/>
                  </a:cubicBezTo>
                  <a:cubicBezTo>
                    <a:pt x="30718" y="63818"/>
                    <a:pt x="30718" y="64770"/>
                    <a:pt x="31671" y="64770"/>
                  </a:cubicBezTo>
                  <a:cubicBezTo>
                    <a:pt x="33576" y="64770"/>
                    <a:pt x="36433" y="63818"/>
                    <a:pt x="38338" y="65723"/>
                  </a:cubicBezTo>
                  <a:lnTo>
                    <a:pt x="39291" y="64770"/>
                  </a:lnTo>
                  <a:lnTo>
                    <a:pt x="42148" y="62865"/>
                  </a:lnTo>
                  <a:cubicBezTo>
                    <a:pt x="44053" y="64770"/>
                    <a:pt x="46911" y="63818"/>
                    <a:pt x="48816" y="63818"/>
                  </a:cubicBezTo>
                  <a:cubicBezTo>
                    <a:pt x="49768" y="63818"/>
                    <a:pt x="51673" y="64770"/>
                    <a:pt x="50721" y="62865"/>
                  </a:cubicBezTo>
                  <a:cubicBezTo>
                    <a:pt x="50721" y="61913"/>
                    <a:pt x="49768" y="60960"/>
                    <a:pt x="47863" y="61913"/>
                  </a:cubicBezTo>
                  <a:cubicBezTo>
                    <a:pt x="45958" y="62865"/>
                    <a:pt x="45006" y="62865"/>
                    <a:pt x="44053" y="60960"/>
                  </a:cubicBezTo>
                  <a:cubicBezTo>
                    <a:pt x="45006" y="60008"/>
                    <a:pt x="45958" y="59055"/>
                    <a:pt x="45958" y="57150"/>
                  </a:cubicBezTo>
                  <a:cubicBezTo>
                    <a:pt x="45006" y="56198"/>
                    <a:pt x="44053" y="55245"/>
                    <a:pt x="43101" y="54293"/>
                  </a:cubicBezTo>
                  <a:cubicBezTo>
                    <a:pt x="41196" y="53340"/>
                    <a:pt x="45958" y="52388"/>
                    <a:pt x="44053" y="51435"/>
                  </a:cubicBezTo>
                  <a:cubicBezTo>
                    <a:pt x="43101" y="50483"/>
                    <a:pt x="43101" y="48578"/>
                    <a:pt x="42148" y="47625"/>
                  </a:cubicBezTo>
                  <a:cubicBezTo>
                    <a:pt x="38338" y="48578"/>
                    <a:pt x="37386" y="51435"/>
                    <a:pt x="34528" y="54293"/>
                  </a:cubicBezTo>
                  <a:cubicBezTo>
                    <a:pt x="34528" y="53340"/>
                    <a:pt x="33576" y="52388"/>
                    <a:pt x="32623" y="52388"/>
                  </a:cubicBezTo>
                  <a:cubicBezTo>
                    <a:pt x="31671" y="52388"/>
                    <a:pt x="31671" y="53340"/>
                    <a:pt x="31671" y="53340"/>
                  </a:cubicBezTo>
                  <a:cubicBezTo>
                    <a:pt x="30718" y="56198"/>
                    <a:pt x="31671" y="56198"/>
                    <a:pt x="33576" y="56198"/>
                  </a:cubicBezTo>
                  <a:close/>
                  <a:moveTo>
                    <a:pt x="28813" y="24765"/>
                  </a:moveTo>
                  <a:cubicBezTo>
                    <a:pt x="28813" y="26670"/>
                    <a:pt x="30718" y="25718"/>
                    <a:pt x="31671" y="26670"/>
                  </a:cubicBezTo>
                  <a:lnTo>
                    <a:pt x="32623" y="27623"/>
                  </a:lnTo>
                  <a:cubicBezTo>
                    <a:pt x="33576" y="27623"/>
                    <a:pt x="33576" y="27623"/>
                    <a:pt x="33576" y="26670"/>
                  </a:cubicBezTo>
                  <a:cubicBezTo>
                    <a:pt x="33576" y="25718"/>
                    <a:pt x="31671" y="23813"/>
                    <a:pt x="28813" y="23813"/>
                  </a:cubicBezTo>
                  <a:cubicBezTo>
                    <a:pt x="29766" y="23813"/>
                    <a:pt x="28813" y="23813"/>
                    <a:pt x="28813" y="24765"/>
                  </a:cubicBezTo>
                  <a:close/>
                  <a:moveTo>
                    <a:pt x="28813" y="128588"/>
                  </a:moveTo>
                  <a:cubicBezTo>
                    <a:pt x="28813" y="128588"/>
                    <a:pt x="28813" y="127635"/>
                    <a:pt x="28813" y="127635"/>
                  </a:cubicBezTo>
                  <a:lnTo>
                    <a:pt x="30718" y="128588"/>
                  </a:lnTo>
                  <a:cubicBezTo>
                    <a:pt x="31671" y="128588"/>
                    <a:pt x="33576" y="128588"/>
                    <a:pt x="33576" y="130493"/>
                  </a:cubicBezTo>
                  <a:cubicBezTo>
                    <a:pt x="33576" y="132398"/>
                    <a:pt x="31671" y="131445"/>
                    <a:pt x="30718" y="131445"/>
                  </a:cubicBezTo>
                  <a:cubicBezTo>
                    <a:pt x="27861" y="131445"/>
                    <a:pt x="28813" y="129540"/>
                    <a:pt x="28813" y="128588"/>
                  </a:cubicBezTo>
                  <a:close/>
                  <a:moveTo>
                    <a:pt x="29766" y="74295"/>
                  </a:moveTo>
                  <a:cubicBezTo>
                    <a:pt x="29766" y="75248"/>
                    <a:pt x="29766" y="77153"/>
                    <a:pt x="31671" y="77153"/>
                  </a:cubicBezTo>
                  <a:cubicBezTo>
                    <a:pt x="32623" y="77153"/>
                    <a:pt x="32623" y="76200"/>
                    <a:pt x="32623" y="75248"/>
                  </a:cubicBezTo>
                  <a:cubicBezTo>
                    <a:pt x="32623" y="74295"/>
                    <a:pt x="32623" y="72390"/>
                    <a:pt x="30718" y="72390"/>
                  </a:cubicBezTo>
                  <a:cubicBezTo>
                    <a:pt x="29766" y="72390"/>
                    <a:pt x="28813" y="73343"/>
                    <a:pt x="29766" y="74295"/>
                  </a:cubicBezTo>
                  <a:close/>
                  <a:moveTo>
                    <a:pt x="32623" y="151448"/>
                  </a:moveTo>
                  <a:cubicBezTo>
                    <a:pt x="31671" y="150495"/>
                    <a:pt x="30718" y="150495"/>
                    <a:pt x="29766" y="151448"/>
                  </a:cubicBezTo>
                  <a:cubicBezTo>
                    <a:pt x="29766" y="151448"/>
                    <a:pt x="29766" y="152400"/>
                    <a:pt x="29766" y="152400"/>
                  </a:cubicBezTo>
                  <a:cubicBezTo>
                    <a:pt x="30718" y="152400"/>
                    <a:pt x="31671" y="153353"/>
                    <a:pt x="33576" y="152400"/>
                  </a:cubicBezTo>
                  <a:cubicBezTo>
                    <a:pt x="33576" y="151448"/>
                    <a:pt x="33576" y="151448"/>
                    <a:pt x="32623" y="151448"/>
                  </a:cubicBezTo>
                  <a:close/>
                  <a:moveTo>
                    <a:pt x="54531" y="49530"/>
                  </a:moveTo>
                  <a:cubicBezTo>
                    <a:pt x="55483" y="49530"/>
                    <a:pt x="55483" y="50483"/>
                    <a:pt x="55483" y="51435"/>
                  </a:cubicBezTo>
                  <a:cubicBezTo>
                    <a:pt x="57388" y="52388"/>
                    <a:pt x="58341" y="51435"/>
                    <a:pt x="59293" y="51435"/>
                  </a:cubicBezTo>
                  <a:cubicBezTo>
                    <a:pt x="60246" y="50483"/>
                    <a:pt x="58341" y="50483"/>
                    <a:pt x="58341" y="49530"/>
                  </a:cubicBezTo>
                  <a:cubicBezTo>
                    <a:pt x="57388" y="47625"/>
                    <a:pt x="55483" y="48578"/>
                    <a:pt x="54531" y="46673"/>
                  </a:cubicBezTo>
                  <a:cubicBezTo>
                    <a:pt x="56436" y="46673"/>
                    <a:pt x="57388" y="46673"/>
                    <a:pt x="58341" y="45720"/>
                  </a:cubicBezTo>
                  <a:cubicBezTo>
                    <a:pt x="59293" y="44768"/>
                    <a:pt x="59293" y="42863"/>
                    <a:pt x="58341" y="41910"/>
                  </a:cubicBezTo>
                  <a:cubicBezTo>
                    <a:pt x="58341" y="40958"/>
                    <a:pt x="58341" y="40005"/>
                    <a:pt x="56436" y="40005"/>
                  </a:cubicBezTo>
                  <a:cubicBezTo>
                    <a:pt x="54531" y="40005"/>
                    <a:pt x="55483" y="41910"/>
                    <a:pt x="55483" y="42863"/>
                  </a:cubicBezTo>
                  <a:cubicBezTo>
                    <a:pt x="54531" y="43815"/>
                    <a:pt x="54531" y="45720"/>
                    <a:pt x="53578" y="46673"/>
                  </a:cubicBezTo>
                  <a:cubicBezTo>
                    <a:pt x="52626" y="45720"/>
                    <a:pt x="52626" y="44768"/>
                    <a:pt x="52626" y="42863"/>
                  </a:cubicBezTo>
                  <a:cubicBezTo>
                    <a:pt x="53578" y="40958"/>
                    <a:pt x="52626" y="39053"/>
                    <a:pt x="50721" y="38100"/>
                  </a:cubicBezTo>
                  <a:cubicBezTo>
                    <a:pt x="50721" y="37148"/>
                    <a:pt x="51673" y="37148"/>
                    <a:pt x="51673" y="37148"/>
                  </a:cubicBezTo>
                  <a:cubicBezTo>
                    <a:pt x="53578" y="39053"/>
                    <a:pt x="53578" y="36195"/>
                    <a:pt x="54531" y="35243"/>
                  </a:cubicBezTo>
                  <a:cubicBezTo>
                    <a:pt x="55483" y="33338"/>
                    <a:pt x="53578" y="33338"/>
                    <a:pt x="52626" y="33338"/>
                  </a:cubicBezTo>
                  <a:lnTo>
                    <a:pt x="51673" y="32385"/>
                  </a:lnTo>
                  <a:cubicBezTo>
                    <a:pt x="52626" y="32385"/>
                    <a:pt x="52626" y="31433"/>
                    <a:pt x="53578" y="31433"/>
                  </a:cubicBezTo>
                  <a:cubicBezTo>
                    <a:pt x="53578" y="31433"/>
                    <a:pt x="53578" y="31433"/>
                    <a:pt x="53578" y="31433"/>
                  </a:cubicBezTo>
                  <a:cubicBezTo>
                    <a:pt x="52626" y="31433"/>
                    <a:pt x="52626" y="32385"/>
                    <a:pt x="52626" y="33338"/>
                  </a:cubicBezTo>
                  <a:cubicBezTo>
                    <a:pt x="49768" y="36195"/>
                    <a:pt x="49768" y="36195"/>
                    <a:pt x="45958" y="33338"/>
                  </a:cubicBezTo>
                  <a:lnTo>
                    <a:pt x="44053" y="32385"/>
                  </a:lnTo>
                  <a:cubicBezTo>
                    <a:pt x="45006" y="34290"/>
                    <a:pt x="45958" y="35243"/>
                    <a:pt x="46911" y="37148"/>
                  </a:cubicBezTo>
                  <a:cubicBezTo>
                    <a:pt x="43101" y="38100"/>
                    <a:pt x="41196" y="37148"/>
                    <a:pt x="39291" y="33338"/>
                  </a:cubicBezTo>
                  <a:cubicBezTo>
                    <a:pt x="39291" y="32385"/>
                    <a:pt x="38338" y="31433"/>
                    <a:pt x="38338" y="31433"/>
                  </a:cubicBezTo>
                  <a:cubicBezTo>
                    <a:pt x="39291" y="31433"/>
                    <a:pt x="40243" y="30480"/>
                    <a:pt x="40243" y="31433"/>
                  </a:cubicBezTo>
                  <a:cubicBezTo>
                    <a:pt x="41196" y="31433"/>
                    <a:pt x="42148" y="32385"/>
                    <a:pt x="44053" y="32385"/>
                  </a:cubicBezTo>
                  <a:cubicBezTo>
                    <a:pt x="44053" y="30480"/>
                    <a:pt x="45958" y="28575"/>
                    <a:pt x="47863" y="28575"/>
                  </a:cubicBezTo>
                  <a:cubicBezTo>
                    <a:pt x="48816" y="28575"/>
                    <a:pt x="49768" y="28575"/>
                    <a:pt x="50721" y="27623"/>
                  </a:cubicBezTo>
                  <a:cubicBezTo>
                    <a:pt x="52626" y="26670"/>
                    <a:pt x="52626" y="24765"/>
                    <a:pt x="51673" y="23813"/>
                  </a:cubicBezTo>
                  <a:cubicBezTo>
                    <a:pt x="50721" y="22860"/>
                    <a:pt x="49768" y="23813"/>
                    <a:pt x="48816" y="24765"/>
                  </a:cubicBezTo>
                  <a:cubicBezTo>
                    <a:pt x="47863" y="25718"/>
                    <a:pt x="46911" y="26670"/>
                    <a:pt x="46911" y="24765"/>
                  </a:cubicBezTo>
                  <a:cubicBezTo>
                    <a:pt x="46911" y="22860"/>
                    <a:pt x="45006" y="22860"/>
                    <a:pt x="45958" y="20955"/>
                  </a:cubicBezTo>
                  <a:cubicBezTo>
                    <a:pt x="46911" y="20003"/>
                    <a:pt x="45958" y="20003"/>
                    <a:pt x="45006" y="20003"/>
                  </a:cubicBezTo>
                  <a:cubicBezTo>
                    <a:pt x="44053" y="20955"/>
                    <a:pt x="42148" y="20955"/>
                    <a:pt x="42148" y="21908"/>
                  </a:cubicBezTo>
                  <a:cubicBezTo>
                    <a:pt x="42148" y="22860"/>
                    <a:pt x="40243" y="24765"/>
                    <a:pt x="44053" y="23813"/>
                  </a:cubicBezTo>
                  <a:cubicBezTo>
                    <a:pt x="45006" y="23813"/>
                    <a:pt x="45006" y="23813"/>
                    <a:pt x="45006" y="24765"/>
                  </a:cubicBezTo>
                  <a:cubicBezTo>
                    <a:pt x="45006" y="26670"/>
                    <a:pt x="42148" y="27623"/>
                    <a:pt x="41196" y="29528"/>
                  </a:cubicBezTo>
                  <a:cubicBezTo>
                    <a:pt x="41196" y="30480"/>
                    <a:pt x="40243" y="30480"/>
                    <a:pt x="40243" y="29528"/>
                  </a:cubicBezTo>
                  <a:cubicBezTo>
                    <a:pt x="40243" y="29528"/>
                    <a:pt x="40243" y="28575"/>
                    <a:pt x="40243" y="28575"/>
                  </a:cubicBezTo>
                  <a:cubicBezTo>
                    <a:pt x="40243" y="27623"/>
                    <a:pt x="39291" y="24765"/>
                    <a:pt x="38338" y="24765"/>
                  </a:cubicBezTo>
                  <a:cubicBezTo>
                    <a:pt x="36433" y="25718"/>
                    <a:pt x="37386" y="27623"/>
                    <a:pt x="37386" y="28575"/>
                  </a:cubicBezTo>
                  <a:cubicBezTo>
                    <a:pt x="37386" y="31433"/>
                    <a:pt x="36433" y="32385"/>
                    <a:pt x="33576" y="31433"/>
                  </a:cubicBezTo>
                  <a:cubicBezTo>
                    <a:pt x="32623" y="31433"/>
                    <a:pt x="32623" y="31433"/>
                    <a:pt x="31671" y="31433"/>
                  </a:cubicBezTo>
                  <a:cubicBezTo>
                    <a:pt x="31671" y="34290"/>
                    <a:pt x="34528" y="35243"/>
                    <a:pt x="35481" y="35243"/>
                  </a:cubicBezTo>
                  <a:cubicBezTo>
                    <a:pt x="38338" y="34290"/>
                    <a:pt x="38338" y="37148"/>
                    <a:pt x="39291" y="38100"/>
                  </a:cubicBezTo>
                  <a:cubicBezTo>
                    <a:pt x="40243" y="38100"/>
                    <a:pt x="39291" y="40005"/>
                    <a:pt x="38338" y="39053"/>
                  </a:cubicBezTo>
                  <a:cubicBezTo>
                    <a:pt x="35481" y="37148"/>
                    <a:pt x="34528" y="40005"/>
                    <a:pt x="33576" y="41910"/>
                  </a:cubicBezTo>
                  <a:cubicBezTo>
                    <a:pt x="33576" y="41910"/>
                    <a:pt x="33576" y="41910"/>
                    <a:pt x="34528" y="41910"/>
                  </a:cubicBezTo>
                  <a:cubicBezTo>
                    <a:pt x="35481" y="42863"/>
                    <a:pt x="38338" y="43815"/>
                    <a:pt x="36433" y="45720"/>
                  </a:cubicBezTo>
                  <a:cubicBezTo>
                    <a:pt x="34528" y="47625"/>
                    <a:pt x="34528" y="44768"/>
                    <a:pt x="33576" y="44768"/>
                  </a:cubicBezTo>
                  <a:cubicBezTo>
                    <a:pt x="32623" y="44768"/>
                    <a:pt x="32623" y="43815"/>
                    <a:pt x="32623" y="43815"/>
                  </a:cubicBezTo>
                  <a:cubicBezTo>
                    <a:pt x="31671" y="44768"/>
                    <a:pt x="29766" y="45720"/>
                    <a:pt x="31671" y="47625"/>
                  </a:cubicBezTo>
                  <a:cubicBezTo>
                    <a:pt x="33576" y="48578"/>
                    <a:pt x="33576" y="49530"/>
                    <a:pt x="32623" y="51435"/>
                  </a:cubicBezTo>
                  <a:cubicBezTo>
                    <a:pt x="32623" y="52388"/>
                    <a:pt x="31671" y="53340"/>
                    <a:pt x="33576" y="53340"/>
                  </a:cubicBezTo>
                  <a:cubicBezTo>
                    <a:pt x="34528" y="53340"/>
                    <a:pt x="36433" y="54293"/>
                    <a:pt x="36433" y="53340"/>
                  </a:cubicBezTo>
                  <a:cubicBezTo>
                    <a:pt x="36433" y="50483"/>
                    <a:pt x="38338" y="50483"/>
                    <a:pt x="40243" y="49530"/>
                  </a:cubicBezTo>
                  <a:cubicBezTo>
                    <a:pt x="42148" y="48578"/>
                    <a:pt x="42148" y="47625"/>
                    <a:pt x="41196" y="45720"/>
                  </a:cubicBezTo>
                  <a:cubicBezTo>
                    <a:pt x="41196" y="44768"/>
                    <a:pt x="40243" y="43815"/>
                    <a:pt x="41196" y="42863"/>
                  </a:cubicBezTo>
                  <a:cubicBezTo>
                    <a:pt x="42148" y="41910"/>
                    <a:pt x="43101" y="42863"/>
                    <a:pt x="44053" y="43815"/>
                  </a:cubicBezTo>
                  <a:cubicBezTo>
                    <a:pt x="46911" y="44768"/>
                    <a:pt x="47863" y="44768"/>
                    <a:pt x="47863" y="40958"/>
                  </a:cubicBezTo>
                  <a:lnTo>
                    <a:pt x="47863" y="39053"/>
                  </a:lnTo>
                  <a:lnTo>
                    <a:pt x="52626" y="40958"/>
                  </a:lnTo>
                  <a:cubicBezTo>
                    <a:pt x="51673" y="42863"/>
                    <a:pt x="50721" y="44768"/>
                    <a:pt x="48816" y="45720"/>
                  </a:cubicBezTo>
                  <a:cubicBezTo>
                    <a:pt x="46911" y="46673"/>
                    <a:pt x="46911" y="48578"/>
                    <a:pt x="48816" y="49530"/>
                  </a:cubicBezTo>
                  <a:lnTo>
                    <a:pt x="50721" y="49530"/>
                  </a:lnTo>
                  <a:cubicBezTo>
                    <a:pt x="52626" y="49530"/>
                    <a:pt x="52626" y="50483"/>
                    <a:pt x="52626" y="51435"/>
                  </a:cubicBezTo>
                  <a:cubicBezTo>
                    <a:pt x="52626" y="52388"/>
                    <a:pt x="50721" y="51435"/>
                    <a:pt x="49768" y="51435"/>
                  </a:cubicBezTo>
                  <a:cubicBezTo>
                    <a:pt x="46911" y="51435"/>
                    <a:pt x="46911" y="48578"/>
                    <a:pt x="45958" y="46673"/>
                  </a:cubicBezTo>
                  <a:cubicBezTo>
                    <a:pt x="45958" y="45720"/>
                    <a:pt x="45958" y="45720"/>
                    <a:pt x="45006" y="45720"/>
                  </a:cubicBezTo>
                  <a:cubicBezTo>
                    <a:pt x="44053" y="45720"/>
                    <a:pt x="44053" y="46673"/>
                    <a:pt x="44053" y="46673"/>
                  </a:cubicBezTo>
                  <a:cubicBezTo>
                    <a:pt x="45006" y="48578"/>
                    <a:pt x="44053" y="49530"/>
                    <a:pt x="43101" y="50483"/>
                  </a:cubicBezTo>
                  <a:cubicBezTo>
                    <a:pt x="45006" y="50483"/>
                    <a:pt x="45958" y="52388"/>
                    <a:pt x="46911" y="54293"/>
                  </a:cubicBezTo>
                  <a:cubicBezTo>
                    <a:pt x="48816" y="60008"/>
                    <a:pt x="48816" y="60008"/>
                    <a:pt x="54531" y="59055"/>
                  </a:cubicBezTo>
                  <a:cubicBezTo>
                    <a:pt x="52626" y="61913"/>
                    <a:pt x="54531" y="63818"/>
                    <a:pt x="54531" y="65723"/>
                  </a:cubicBezTo>
                  <a:cubicBezTo>
                    <a:pt x="54531" y="65723"/>
                    <a:pt x="55483" y="66675"/>
                    <a:pt x="55483" y="66675"/>
                  </a:cubicBezTo>
                  <a:cubicBezTo>
                    <a:pt x="56436" y="66675"/>
                    <a:pt x="56436" y="65723"/>
                    <a:pt x="56436" y="65723"/>
                  </a:cubicBezTo>
                  <a:cubicBezTo>
                    <a:pt x="56436" y="63818"/>
                    <a:pt x="57388" y="62865"/>
                    <a:pt x="57388" y="61913"/>
                  </a:cubicBezTo>
                  <a:cubicBezTo>
                    <a:pt x="57388" y="60960"/>
                    <a:pt x="54531" y="60960"/>
                    <a:pt x="54531" y="59055"/>
                  </a:cubicBezTo>
                  <a:cubicBezTo>
                    <a:pt x="54531" y="57150"/>
                    <a:pt x="54531" y="56198"/>
                    <a:pt x="55483" y="54293"/>
                  </a:cubicBezTo>
                  <a:cubicBezTo>
                    <a:pt x="53578" y="51435"/>
                    <a:pt x="53578" y="49530"/>
                    <a:pt x="54531" y="49530"/>
                  </a:cubicBezTo>
                  <a:close/>
                  <a:moveTo>
                    <a:pt x="31671" y="100013"/>
                  </a:moveTo>
                  <a:cubicBezTo>
                    <a:pt x="30718" y="100013"/>
                    <a:pt x="30718" y="100013"/>
                    <a:pt x="30718" y="100965"/>
                  </a:cubicBezTo>
                  <a:cubicBezTo>
                    <a:pt x="30718" y="101918"/>
                    <a:pt x="31671" y="101918"/>
                    <a:pt x="32623" y="101918"/>
                  </a:cubicBezTo>
                  <a:cubicBezTo>
                    <a:pt x="33576" y="101918"/>
                    <a:pt x="33576" y="100965"/>
                    <a:pt x="33576" y="100013"/>
                  </a:cubicBezTo>
                  <a:cubicBezTo>
                    <a:pt x="33576" y="99060"/>
                    <a:pt x="32623" y="100013"/>
                    <a:pt x="31671" y="100013"/>
                  </a:cubicBezTo>
                  <a:close/>
                  <a:moveTo>
                    <a:pt x="31671" y="18098"/>
                  </a:moveTo>
                  <a:cubicBezTo>
                    <a:pt x="31671" y="19050"/>
                    <a:pt x="32623" y="19050"/>
                    <a:pt x="31671" y="18098"/>
                  </a:cubicBezTo>
                  <a:cubicBezTo>
                    <a:pt x="32623" y="18098"/>
                    <a:pt x="32623" y="18098"/>
                    <a:pt x="32623" y="17145"/>
                  </a:cubicBezTo>
                  <a:cubicBezTo>
                    <a:pt x="33576" y="18098"/>
                    <a:pt x="32623" y="18098"/>
                    <a:pt x="31671" y="18098"/>
                  </a:cubicBezTo>
                  <a:cubicBezTo>
                    <a:pt x="32623" y="18098"/>
                    <a:pt x="31671" y="18098"/>
                    <a:pt x="31671" y="18098"/>
                  </a:cubicBezTo>
                  <a:close/>
                  <a:moveTo>
                    <a:pt x="34528" y="118110"/>
                  </a:moveTo>
                  <a:cubicBezTo>
                    <a:pt x="35481" y="115253"/>
                    <a:pt x="33576" y="115253"/>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9533"/>
                  </a:moveTo>
                  <a:cubicBezTo>
                    <a:pt x="40243" y="69533"/>
                    <a:pt x="41196" y="69533"/>
                    <a:pt x="41196" y="67628"/>
                  </a:cubicBezTo>
                  <a:cubicBezTo>
                    <a:pt x="41196" y="67628"/>
                    <a:pt x="41196" y="66675"/>
                    <a:pt x="40243" y="66675"/>
                  </a:cubicBezTo>
                  <a:cubicBezTo>
                    <a:pt x="40243" y="66675"/>
                    <a:pt x="40243" y="67628"/>
                    <a:pt x="39291" y="69533"/>
                  </a:cubicBezTo>
                  <a:lnTo>
                    <a:pt x="39291" y="69533"/>
                  </a:lnTo>
                  <a:cubicBezTo>
                    <a:pt x="37386" y="69533"/>
                    <a:pt x="36433" y="69533"/>
                    <a:pt x="34528" y="67628"/>
                  </a:cubicBezTo>
                  <a:cubicBezTo>
                    <a:pt x="34528" y="66675"/>
                    <a:pt x="33576" y="66675"/>
                    <a:pt x="32623" y="67628"/>
                  </a:cubicBezTo>
                  <a:cubicBezTo>
                    <a:pt x="32623" y="68580"/>
                    <a:pt x="34528" y="75248"/>
                    <a:pt x="34528" y="76200"/>
                  </a:cubicBezTo>
                  <a:cubicBezTo>
                    <a:pt x="35481" y="77153"/>
                    <a:pt x="37386" y="77153"/>
                    <a:pt x="37386" y="75248"/>
                  </a:cubicBezTo>
                  <a:cubicBezTo>
                    <a:pt x="38338" y="74295"/>
                    <a:pt x="39291" y="73343"/>
                    <a:pt x="41196" y="73343"/>
                  </a:cubicBezTo>
                  <a:cubicBezTo>
                    <a:pt x="42148" y="73343"/>
                    <a:pt x="43101" y="73343"/>
                    <a:pt x="43101" y="72390"/>
                  </a:cubicBezTo>
                  <a:cubicBezTo>
                    <a:pt x="43101" y="71438"/>
                    <a:pt x="42148" y="70485"/>
                    <a:pt x="41196" y="70485"/>
                  </a:cubicBezTo>
                  <a:cubicBezTo>
                    <a:pt x="40243" y="70485"/>
                    <a:pt x="39291" y="71438"/>
                    <a:pt x="38338" y="71438"/>
                  </a:cubicBezTo>
                  <a:cubicBezTo>
                    <a:pt x="37386" y="71438"/>
                    <a:pt x="36433" y="72390"/>
                    <a:pt x="36433" y="71438"/>
                  </a:cubicBezTo>
                  <a:cubicBezTo>
                    <a:pt x="38338" y="70485"/>
                    <a:pt x="39291" y="69533"/>
                    <a:pt x="39291" y="69533"/>
                  </a:cubicBezTo>
                  <a:close/>
                  <a:moveTo>
                    <a:pt x="44053" y="61913"/>
                  </a:moveTo>
                  <a:lnTo>
                    <a:pt x="41196" y="63818"/>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1" y="57150"/>
                    <a:pt x="40243" y="58103"/>
                  </a:cubicBezTo>
                  <a:cubicBezTo>
                    <a:pt x="42148" y="59055"/>
                    <a:pt x="44053" y="60008"/>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8"/>
                    <a:pt x="37386" y="18098"/>
                    <a:pt x="37386" y="18098"/>
                  </a:cubicBezTo>
                  <a:cubicBezTo>
                    <a:pt x="36433" y="18098"/>
                    <a:pt x="36433" y="18098"/>
                    <a:pt x="35481" y="18098"/>
                  </a:cubicBezTo>
                  <a:cubicBezTo>
                    <a:pt x="35481" y="19050"/>
                    <a:pt x="34528" y="19050"/>
                    <a:pt x="33576" y="20955"/>
                  </a:cubicBezTo>
                  <a:close/>
                  <a:moveTo>
                    <a:pt x="35481" y="137160"/>
                  </a:moveTo>
                  <a:cubicBezTo>
                    <a:pt x="35481" y="138113"/>
                    <a:pt x="35481" y="138113"/>
                    <a:pt x="34528" y="139065"/>
                  </a:cubicBezTo>
                  <a:cubicBezTo>
                    <a:pt x="34528" y="139065"/>
                    <a:pt x="34528" y="139065"/>
                    <a:pt x="34528" y="139065"/>
                  </a:cubicBezTo>
                  <a:cubicBezTo>
                    <a:pt x="34528" y="138113"/>
                    <a:pt x="35481" y="138113"/>
                    <a:pt x="35481" y="137160"/>
                  </a:cubicBezTo>
                  <a:close/>
                  <a:moveTo>
                    <a:pt x="40243" y="161925"/>
                  </a:moveTo>
                  <a:cubicBezTo>
                    <a:pt x="39291" y="160973"/>
                    <a:pt x="38338" y="159068"/>
                    <a:pt x="37386" y="159068"/>
                  </a:cubicBezTo>
                  <a:cubicBezTo>
                    <a:pt x="36433" y="159068"/>
                    <a:pt x="35481" y="160020"/>
                    <a:pt x="35481" y="161925"/>
                  </a:cubicBezTo>
                  <a:cubicBezTo>
                    <a:pt x="35481" y="162878"/>
                    <a:pt x="35481" y="163830"/>
                    <a:pt x="35481" y="164783"/>
                  </a:cubicBezTo>
                  <a:cubicBezTo>
                    <a:pt x="35481" y="165735"/>
                    <a:pt x="34528" y="165735"/>
                    <a:pt x="35481" y="166688"/>
                  </a:cubicBezTo>
                  <a:cubicBezTo>
                    <a:pt x="36433" y="166688"/>
                    <a:pt x="36433" y="166688"/>
                    <a:pt x="36433" y="165735"/>
                  </a:cubicBezTo>
                  <a:cubicBezTo>
                    <a:pt x="36433" y="163830"/>
                    <a:pt x="37386" y="163830"/>
                    <a:pt x="39291" y="163830"/>
                  </a:cubicBezTo>
                  <a:cubicBezTo>
                    <a:pt x="40243" y="162878"/>
                    <a:pt x="40243" y="161925"/>
                    <a:pt x="40243" y="161925"/>
                  </a:cubicBezTo>
                  <a:close/>
                  <a:moveTo>
                    <a:pt x="36433" y="101918"/>
                  </a:moveTo>
                  <a:cubicBezTo>
                    <a:pt x="35481" y="101918"/>
                    <a:pt x="35481" y="101918"/>
                    <a:pt x="35481" y="102870"/>
                  </a:cubicBezTo>
                  <a:cubicBezTo>
                    <a:pt x="35481" y="103823"/>
                    <a:pt x="35481" y="103823"/>
                    <a:pt x="36433" y="103823"/>
                  </a:cubicBezTo>
                  <a:cubicBezTo>
                    <a:pt x="37386" y="103823"/>
                    <a:pt x="37386" y="103823"/>
                    <a:pt x="36433" y="101918"/>
                  </a:cubicBezTo>
                  <a:cubicBezTo>
                    <a:pt x="37386" y="102870"/>
                    <a:pt x="36433" y="101918"/>
                    <a:pt x="36433" y="101918"/>
                  </a:cubicBezTo>
                  <a:close/>
                  <a:moveTo>
                    <a:pt x="37386" y="149543"/>
                  </a:moveTo>
                  <a:cubicBezTo>
                    <a:pt x="36433" y="149543"/>
                    <a:pt x="36433" y="149543"/>
                    <a:pt x="37386" y="149543"/>
                  </a:cubicBezTo>
                  <a:cubicBezTo>
                    <a:pt x="36433" y="150495"/>
                    <a:pt x="36433" y="150495"/>
                    <a:pt x="37386" y="149543"/>
                  </a:cubicBezTo>
                  <a:cubicBezTo>
                    <a:pt x="37386" y="150495"/>
                    <a:pt x="37386" y="150495"/>
                    <a:pt x="37386" y="149543"/>
                  </a:cubicBezTo>
                  <a:cubicBezTo>
                    <a:pt x="37386" y="149543"/>
                    <a:pt x="37386" y="149543"/>
                    <a:pt x="37386" y="149543"/>
                  </a:cubicBezTo>
                  <a:close/>
                  <a:moveTo>
                    <a:pt x="38338" y="98108"/>
                  </a:moveTo>
                  <a:cubicBezTo>
                    <a:pt x="39291" y="96203"/>
                    <a:pt x="41196" y="96203"/>
                    <a:pt x="42148" y="95250"/>
                  </a:cubicBezTo>
                  <a:cubicBezTo>
                    <a:pt x="41196" y="95250"/>
                    <a:pt x="39291" y="94298"/>
                    <a:pt x="38338" y="92393"/>
                  </a:cubicBezTo>
                  <a:cubicBezTo>
                    <a:pt x="37386" y="91440"/>
                    <a:pt x="35481" y="91440"/>
                    <a:pt x="35481" y="92393"/>
                  </a:cubicBezTo>
                  <a:cubicBezTo>
                    <a:pt x="35481" y="94298"/>
                    <a:pt x="34528" y="96203"/>
                    <a:pt x="35481" y="98108"/>
                  </a:cubicBezTo>
                  <a:cubicBezTo>
                    <a:pt x="36433" y="99060"/>
                    <a:pt x="37386" y="99060"/>
                    <a:pt x="38338" y="98108"/>
                  </a:cubicBezTo>
                  <a:close/>
                  <a:moveTo>
                    <a:pt x="39291" y="165735"/>
                  </a:moveTo>
                  <a:cubicBezTo>
                    <a:pt x="39291" y="165735"/>
                    <a:pt x="39291" y="164783"/>
                    <a:pt x="39291" y="165735"/>
                  </a:cubicBezTo>
                  <a:cubicBezTo>
                    <a:pt x="38338" y="164783"/>
                    <a:pt x="38338" y="164783"/>
                    <a:pt x="37386" y="165735"/>
                  </a:cubicBezTo>
                  <a:cubicBezTo>
                    <a:pt x="38338" y="165735"/>
                    <a:pt x="38338" y="165735"/>
                    <a:pt x="39291" y="165735"/>
                  </a:cubicBezTo>
                  <a:lnTo>
                    <a:pt x="39291" y="165735"/>
                  </a:lnTo>
                  <a:close/>
                  <a:moveTo>
                    <a:pt x="45006" y="146685"/>
                  </a:moveTo>
                  <a:cubicBezTo>
                    <a:pt x="45958" y="146685"/>
                    <a:pt x="45958" y="146685"/>
                    <a:pt x="46911" y="145733"/>
                  </a:cubicBezTo>
                  <a:cubicBezTo>
                    <a:pt x="46911" y="144780"/>
                    <a:pt x="45958" y="144780"/>
                    <a:pt x="45006" y="144780"/>
                  </a:cubicBezTo>
                  <a:lnTo>
                    <a:pt x="41196" y="145733"/>
                  </a:lnTo>
                  <a:cubicBezTo>
                    <a:pt x="39291" y="144780"/>
                    <a:pt x="39291" y="145733"/>
                    <a:pt x="38338" y="146685"/>
                  </a:cubicBezTo>
                  <a:cubicBezTo>
                    <a:pt x="38338" y="147638"/>
                    <a:pt x="38338" y="148590"/>
                    <a:pt x="39291" y="148590"/>
                  </a:cubicBezTo>
                  <a:cubicBezTo>
                    <a:pt x="40243" y="148590"/>
                    <a:pt x="40243" y="147638"/>
                    <a:pt x="40243" y="146685"/>
                  </a:cubicBezTo>
                  <a:lnTo>
                    <a:pt x="40243" y="145733"/>
                  </a:lnTo>
                  <a:cubicBezTo>
                    <a:pt x="42148" y="144780"/>
                    <a:pt x="43101" y="146685"/>
                    <a:pt x="45006" y="146685"/>
                  </a:cubicBezTo>
                  <a:close/>
                  <a:moveTo>
                    <a:pt x="39291" y="120968"/>
                  </a:moveTo>
                  <a:cubicBezTo>
                    <a:pt x="39291" y="121920"/>
                    <a:pt x="40243" y="121920"/>
                    <a:pt x="39291" y="120968"/>
                  </a:cubicBezTo>
                  <a:cubicBezTo>
                    <a:pt x="40243" y="120015"/>
                    <a:pt x="40243" y="120015"/>
                    <a:pt x="39291" y="119063"/>
                  </a:cubicBezTo>
                  <a:cubicBezTo>
                    <a:pt x="39291" y="120015"/>
                    <a:pt x="38338" y="120968"/>
                    <a:pt x="39291" y="120968"/>
                  </a:cubicBezTo>
                  <a:close/>
                  <a:moveTo>
                    <a:pt x="42148" y="151448"/>
                  </a:moveTo>
                  <a:cubicBezTo>
                    <a:pt x="42148" y="150495"/>
                    <a:pt x="41196" y="149543"/>
                    <a:pt x="40243" y="150495"/>
                  </a:cubicBezTo>
                  <a:cubicBezTo>
                    <a:pt x="39291" y="150495"/>
                    <a:pt x="38338" y="151448"/>
                    <a:pt x="38338" y="152400"/>
                  </a:cubicBezTo>
                  <a:cubicBezTo>
                    <a:pt x="38338" y="153353"/>
                    <a:pt x="39291" y="154305"/>
                    <a:pt x="40243" y="154305"/>
                  </a:cubicBezTo>
                  <a:cubicBezTo>
                    <a:pt x="42148" y="154305"/>
                    <a:pt x="42148" y="152400"/>
                    <a:pt x="42148" y="151448"/>
                  </a:cubicBezTo>
                  <a:close/>
                  <a:moveTo>
                    <a:pt x="40243" y="140970"/>
                  </a:moveTo>
                  <a:cubicBezTo>
                    <a:pt x="41196" y="141923"/>
                    <a:pt x="43101" y="142875"/>
                    <a:pt x="44053" y="141923"/>
                  </a:cubicBezTo>
                  <a:cubicBezTo>
                    <a:pt x="45006" y="140018"/>
                    <a:pt x="46911" y="139065"/>
                    <a:pt x="46911" y="137160"/>
                  </a:cubicBezTo>
                  <a:cubicBezTo>
                    <a:pt x="46911" y="136208"/>
                    <a:pt x="45958" y="135255"/>
                    <a:pt x="45958" y="136208"/>
                  </a:cubicBezTo>
                  <a:cubicBezTo>
                    <a:pt x="45006" y="138113"/>
                    <a:pt x="42148" y="137160"/>
                    <a:pt x="41196" y="139065"/>
                  </a:cubicBezTo>
                  <a:cubicBezTo>
                    <a:pt x="40243" y="140018"/>
                    <a:pt x="39291" y="140018"/>
                    <a:pt x="40243" y="140970"/>
                  </a:cubicBezTo>
                  <a:close/>
                  <a:moveTo>
                    <a:pt x="40243" y="134303"/>
                  </a:moveTo>
                  <a:cubicBezTo>
                    <a:pt x="40243" y="135255"/>
                    <a:pt x="40243" y="135255"/>
                    <a:pt x="40243" y="134303"/>
                  </a:cubicBezTo>
                  <a:cubicBezTo>
                    <a:pt x="40243" y="135255"/>
                    <a:pt x="41196" y="135255"/>
                    <a:pt x="40243" y="134303"/>
                  </a:cubicBezTo>
                  <a:cubicBezTo>
                    <a:pt x="41196" y="134303"/>
                    <a:pt x="40243" y="134303"/>
                    <a:pt x="40243" y="134303"/>
                  </a:cubicBezTo>
                  <a:cubicBezTo>
                    <a:pt x="40243" y="134303"/>
                    <a:pt x="40243" y="134303"/>
                    <a:pt x="40243" y="134303"/>
                  </a:cubicBezTo>
                  <a:close/>
                  <a:moveTo>
                    <a:pt x="48816" y="97155"/>
                  </a:moveTo>
                  <a:cubicBezTo>
                    <a:pt x="49768" y="95250"/>
                    <a:pt x="51673" y="94298"/>
                    <a:pt x="51673" y="91440"/>
                  </a:cubicBezTo>
                  <a:cubicBezTo>
                    <a:pt x="51673" y="91440"/>
                    <a:pt x="51673" y="90488"/>
                    <a:pt x="51673" y="90488"/>
                  </a:cubicBezTo>
                  <a:cubicBezTo>
                    <a:pt x="51673" y="90488"/>
                    <a:pt x="50721" y="90488"/>
                    <a:pt x="50721" y="90488"/>
                  </a:cubicBezTo>
                  <a:cubicBezTo>
                    <a:pt x="49768" y="92393"/>
                    <a:pt x="47863" y="92393"/>
                    <a:pt x="46911" y="90488"/>
                  </a:cubicBezTo>
                  <a:cubicBezTo>
                    <a:pt x="45958" y="89535"/>
                    <a:pt x="45006" y="92393"/>
                    <a:pt x="44053" y="90488"/>
                  </a:cubicBezTo>
                  <a:cubicBezTo>
                    <a:pt x="44053" y="89535"/>
                    <a:pt x="43101" y="88583"/>
                    <a:pt x="42148" y="88583"/>
                  </a:cubicBezTo>
                  <a:cubicBezTo>
                    <a:pt x="41196" y="89535"/>
                    <a:pt x="42148" y="90488"/>
                    <a:pt x="42148" y="91440"/>
                  </a:cubicBezTo>
                  <a:lnTo>
                    <a:pt x="43101" y="94298"/>
                  </a:lnTo>
                  <a:cubicBezTo>
                    <a:pt x="44053" y="94298"/>
                    <a:pt x="45006" y="93345"/>
                    <a:pt x="45958" y="95250"/>
                  </a:cubicBezTo>
                  <a:cubicBezTo>
                    <a:pt x="45958" y="96203"/>
                    <a:pt x="45006" y="97155"/>
                    <a:pt x="45006" y="97155"/>
                  </a:cubicBezTo>
                  <a:cubicBezTo>
                    <a:pt x="44053" y="98108"/>
                    <a:pt x="44053" y="98108"/>
                    <a:pt x="45006" y="99060"/>
                  </a:cubicBezTo>
                  <a:cubicBezTo>
                    <a:pt x="45958" y="100013"/>
                    <a:pt x="46911" y="100013"/>
                    <a:pt x="48816" y="100013"/>
                  </a:cubicBezTo>
                  <a:lnTo>
                    <a:pt x="48816" y="107633"/>
                  </a:lnTo>
                  <a:cubicBezTo>
                    <a:pt x="48816" y="107633"/>
                    <a:pt x="47863" y="106680"/>
                    <a:pt x="46911" y="106680"/>
                  </a:cubicBezTo>
                  <a:lnTo>
                    <a:pt x="46911" y="106680"/>
                  </a:lnTo>
                  <a:cubicBezTo>
                    <a:pt x="46911" y="107633"/>
                    <a:pt x="47863" y="107633"/>
                    <a:pt x="48816" y="107633"/>
                  </a:cubicBezTo>
                  <a:cubicBezTo>
                    <a:pt x="49768" y="109538"/>
                    <a:pt x="50721" y="109538"/>
                    <a:pt x="51673" y="107633"/>
                  </a:cubicBezTo>
                  <a:cubicBezTo>
                    <a:pt x="51673" y="106680"/>
                    <a:pt x="51673" y="105728"/>
                    <a:pt x="51673" y="104775"/>
                  </a:cubicBezTo>
                  <a:cubicBezTo>
                    <a:pt x="51673" y="103823"/>
                    <a:pt x="53578" y="102870"/>
                    <a:pt x="52626" y="101918"/>
                  </a:cubicBezTo>
                  <a:cubicBezTo>
                    <a:pt x="51673" y="100965"/>
                    <a:pt x="50721" y="100965"/>
                    <a:pt x="48816" y="100965"/>
                  </a:cubicBezTo>
                  <a:cubicBezTo>
                    <a:pt x="46911" y="99060"/>
                    <a:pt x="48816" y="98108"/>
                    <a:pt x="48816" y="97155"/>
                  </a:cubicBezTo>
                  <a:close/>
                  <a:moveTo>
                    <a:pt x="43101" y="105728"/>
                  </a:moveTo>
                  <a:cubicBezTo>
                    <a:pt x="43101" y="105728"/>
                    <a:pt x="45006" y="105728"/>
                    <a:pt x="45006" y="104775"/>
                  </a:cubicBezTo>
                  <a:cubicBezTo>
                    <a:pt x="45958" y="103823"/>
                    <a:pt x="45006" y="102870"/>
                    <a:pt x="44053" y="101918"/>
                  </a:cubicBezTo>
                  <a:cubicBezTo>
                    <a:pt x="44053" y="100965"/>
                    <a:pt x="44053" y="100965"/>
                    <a:pt x="43101" y="100965"/>
                  </a:cubicBezTo>
                  <a:cubicBezTo>
                    <a:pt x="43101" y="100965"/>
                    <a:pt x="43101" y="100965"/>
                    <a:pt x="43101" y="100965"/>
                  </a:cubicBezTo>
                  <a:cubicBezTo>
                    <a:pt x="43101" y="101918"/>
                    <a:pt x="44053" y="101918"/>
                    <a:pt x="44053" y="101918"/>
                  </a:cubicBezTo>
                  <a:lnTo>
                    <a:pt x="43101" y="103823"/>
                  </a:lnTo>
                  <a:cubicBezTo>
                    <a:pt x="43101" y="104775"/>
                    <a:pt x="41196" y="105728"/>
                    <a:pt x="43101" y="105728"/>
                  </a:cubicBezTo>
                  <a:close/>
                  <a:moveTo>
                    <a:pt x="47863" y="82868"/>
                  </a:moveTo>
                  <a:cubicBezTo>
                    <a:pt x="46911" y="81915"/>
                    <a:pt x="45958" y="80010"/>
                    <a:pt x="45006" y="79058"/>
                  </a:cubicBezTo>
                  <a:cubicBezTo>
                    <a:pt x="45006" y="78105"/>
                    <a:pt x="43101" y="77153"/>
                    <a:pt x="43101" y="77153"/>
                  </a:cubicBezTo>
                  <a:cubicBezTo>
                    <a:pt x="41196" y="78105"/>
                    <a:pt x="44053" y="78105"/>
                    <a:pt x="43101" y="79058"/>
                  </a:cubicBezTo>
                  <a:lnTo>
                    <a:pt x="43101" y="80963"/>
                  </a:lnTo>
                  <a:cubicBezTo>
                    <a:pt x="42148" y="83820"/>
                    <a:pt x="42148" y="83820"/>
                    <a:pt x="45958" y="83820"/>
                  </a:cubicBezTo>
                  <a:cubicBezTo>
                    <a:pt x="46911" y="83820"/>
                    <a:pt x="46911" y="83820"/>
                    <a:pt x="47863" y="82868"/>
                  </a:cubicBezTo>
                  <a:close/>
                  <a:moveTo>
                    <a:pt x="43101" y="14288"/>
                  </a:moveTo>
                  <a:cubicBezTo>
                    <a:pt x="43101" y="15240"/>
                    <a:pt x="44053" y="15240"/>
                    <a:pt x="43101" y="14288"/>
                  </a:cubicBezTo>
                  <a:cubicBezTo>
                    <a:pt x="45958" y="13335"/>
                    <a:pt x="47863" y="15240"/>
                    <a:pt x="48816" y="17145"/>
                  </a:cubicBezTo>
                  <a:cubicBezTo>
                    <a:pt x="49768" y="18098"/>
                    <a:pt x="50721" y="18098"/>
                    <a:pt x="50721" y="17145"/>
                  </a:cubicBezTo>
                  <a:cubicBezTo>
                    <a:pt x="51673" y="15240"/>
                    <a:pt x="52626" y="14288"/>
                    <a:pt x="52626" y="13335"/>
                  </a:cubicBezTo>
                  <a:cubicBezTo>
                    <a:pt x="52626" y="13335"/>
                    <a:pt x="51673" y="13335"/>
                    <a:pt x="51673" y="13335"/>
                  </a:cubicBezTo>
                  <a:cubicBezTo>
                    <a:pt x="49768" y="15240"/>
                    <a:pt x="46911" y="14288"/>
                    <a:pt x="45006" y="14288"/>
                  </a:cubicBezTo>
                  <a:lnTo>
                    <a:pt x="44053" y="14288"/>
                  </a:lnTo>
                  <a:cubicBezTo>
                    <a:pt x="43101" y="14288"/>
                    <a:pt x="43101" y="14288"/>
                    <a:pt x="43101" y="14288"/>
                  </a:cubicBezTo>
                  <a:close/>
                  <a:moveTo>
                    <a:pt x="47863" y="160973"/>
                  </a:moveTo>
                  <a:cubicBezTo>
                    <a:pt x="46911" y="160020"/>
                    <a:pt x="45958" y="159068"/>
                    <a:pt x="44053" y="158115"/>
                  </a:cubicBezTo>
                  <a:cubicBezTo>
                    <a:pt x="44053" y="158115"/>
                    <a:pt x="43101" y="158115"/>
                    <a:pt x="43101" y="159068"/>
                  </a:cubicBezTo>
                  <a:cubicBezTo>
                    <a:pt x="43101" y="160973"/>
                    <a:pt x="44053" y="161925"/>
                    <a:pt x="45958" y="162878"/>
                  </a:cubicBezTo>
                  <a:cubicBezTo>
                    <a:pt x="46911" y="162878"/>
                    <a:pt x="47863" y="161925"/>
                    <a:pt x="47863" y="160973"/>
                  </a:cubicBezTo>
                  <a:close/>
                  <a:moveTo>
                    <a:pt x="45958" y="124778"/>
                  </a:moveTo>
                  <a:cubicBezTo>
                    <a:pt x="45958" y="125730"/>
                    <a:pt x="45958" y="125730"/>
                    <a:pt x="45006" y="126683"/>
                  </a:cubicBezTo>
                  <a:lnTo>
                    <a:pt x="45006" y="126683"/>
                  </a:lnTo>
                  <a:cubicBezTo>
                    <a:pt x="45006" y="124778"/>
                    <a:pt x="45006" y="124778"/>
                    <a:pt x="45958" y="124778"/>
                  </a:cubicBezTo>
                  <a:close/>
                  <a:moveTo>
                    <a:pt x="47863" y="154305"/>
                  </a:moveTo>
                  <a:cubicBezTo>
                    <a:pt x="46911" y="154305"/>
                    <a:pt x="46911" y="155258"/>
                    <a:pt x="46911" y="155258"/>
                  </a:cubicBezTo>
                  <a:cubicBezTo>
                    <a:pt x="45958" y="155258"/>
                    <a:pt x="45958" y="155258"/>
                    <a:pt x="45006" y="155258"/>
                  </a:cubicBezTo>
                  <a:lnTo>
                    <a:pt x="45006" y="155258"/>
                  </a:lnTo>
                  <a:cubicBezTo>
                    <a:pt x="45006" y="155258"/>
                    <a:pt x="45958" y="155258"/>
                    <a:pt x="46911" y="154305"/>
                  </a:cubicBezTo>
                  <a:cubicBezTo>
                    <a:pt x="47863" y="156210"/>
                    <a:pt x="47863" y="155258"/>
                    <a:pt x="47863" y="154305"/>
                  </a:cubicBezTo>
                  <a:cubicBezTo>
                    <a:pt x="48816" y="154305"/>
                    <a:pt x="47863" y="154305"/>
                    <a:pt x="47863" y="154305"/>
                  </a:cubicBezTo>
                  <a:close/>
                  <a:moveTo>
                    <a:pt x="49768" y="149543"/>
                  </a:moveTo>
                  <a:cubicBezTo>
                    <a:pt x="49768" y="148590"/>
                    <a:pt x="48816" y="149543"/>
                    <a:pt x="47863" y="149543"/>
                  </a:cubicBezTo>
                  <a:cubicBezTo>
                    <a:pt x="46911" y="148590"/>
                    <a:pt x="45958" y="149543"/>
                    <a:pt x="45958" y="150495"/>
                  </a:cubicBezTo>
                  <a:cubicBezTo>
                    <a:pt x="45958" y="151448"/>
                    <a:pt x="45958" y="152400"/>
                    <a:pt x="46911" y="151448"/>
                  </a:cubicBezTo>
                  <a:cubicBezTo>
                    <a:pt x="47863" y="151448"/>
                    <a:pt x="48816" y="151448"/>
                    <a:pt x="49768" y="149543"/>
                  </a:cubicBezTo>
                  <a:close/>
                  <a:moveTo>
                    <a:pt x="51673" y="75248"/>
                  </a:moveTo>
                  <a:cubicBezTo>
                    <a:pt x="50721" y="74295"/>
                    <a:pt x="49768" y="73343"/>
                    <a:pt x="48816" y="74295"/>
                  </a:cubicBezTo>
                  <a:cubicBezTo>
                    <a:pt x="47863" y="74295"/>
                    <a:pt x="45958" y="74295"/>
                    <a:pt x="45958" y="75248"/>
                  </a:cubicBezTo>
                  <a:cubicBezTo>
                    <a:pt x="45006" y="77153"/>
                    <a:pt x="45958" y="78105"/>
                    <a:pt x="47863" y="79058"/>
                  </a:cubicBezTo>
                  <a:cubicBezTo>
                    <a:pt x="49768" y="80010"/>
                    <a:pt x="48816" y="78105"/>
                    <a:pt x="48816" y="77153"/>
                  </a:cubicBezTo>
                  <a:cubicBezTo>
                    <a:pt x="49768" y="76200"/>
                    <a:pt x="49768" y="77153"/>
                    <a:pt x="50721" y="77153"/>
                  </a:cubicBezTo>
                  <a:cubicBezTo>
                    <a:pt x="51673" y="77153"/>
                    <a:pt x="52626" y="79058"/>
                    <a:pt x="53578" y="78105"/>
                  </a:cubicBezTo>
                  <a:cubicBezTo>
                    <a:pt x="54531" y="77153"/>
                    <a:pt x="53578" y="75248"/>
                    <a:pt x="51673" y="75248"/>
                  </a:cubicBezTo>
                  <a:close/>
                  <a:moveTo>
                    <a:pt x="47863" y="28575"/>
                  </a:moveTo>
                  <a:cubicBezTo>
                    <a:pt x="46911" y="28575"/>
                    <a:pt x="46911" y="28575"/>
                    <a:pt x="45958" y="29528"/>
                  </a:cubicBezTo>
                  <a:cubicBezTo>
                    <a:pt x="45958" y="30480"/>
                    <a:pt x="45958" y="30480"/>
                    <a:pt x="46911" y="30480"/>
                  </a:cubicBezTo>
                  <a:cubicBezTo>
                    <a:pt x="47863" y="29528"/>
                    <a:pt x="47863" y="29528"/>
                    <a:pt x="47863" y="28575"/>
                  </a:cubicBezTo>
                  <a:cubicBezTo>
                    <a:pt x="48816" y="28575"/>
                    <a:pt x="47863" y="28575"/>
                    <a:pt x="47863" y="28575"/>
                  </a:cubicBezTo>
                  <a:close/>
                  <a:moveTo>
                    <a:pt x="49768" y="165735"/>
                  </a:moveTo>
                  <a:cubicBezTo>
                    <a:pt x="49768" y="165735"/>
                    <a:pt x="48816" y="164783"/>
                    <a:pt x="49768" y="165735"/>
                  </a:cubicBezTo>
                  <a:cubicBezTo>
                    <a:pt x="47863" y="164783"/>
                    <a:pt x="47863" y="165735"/>
                    <a:pt x="47863" y="165735"/>
                  </a:cubicBezTo>
                  <a:cubicBezTo>
                    <a:pt x="47863" y="166688"/>
                    <a:pt x="47863" y="166688"/>
                    <a:pt x="48816" y="166688"/>
                  </a:cubicBezTo>
                  <a:cubicBezTo>
                    <a:pt x="48816" y="166688"/>
                    <a:pt x="48816" y="166688"/>
                    <a:pt x="49768" y="165735"/>
                  </a:cubicBezTo>
                  <a:close/>
                  <a:moveTo>
                    <a:pt x="49768" y="83820"/>
                  </a:moveTo>
                  <a:cubicBezTo>
                    <a:pt x="49768" y="82868"/>
                    <a:pt x="48816" y="83820"/>
                    <a:pt x="47863" y="83820"/>
                  </a:cubicBezTo>
                  <a:cubicBezTo>
                    <a:pt x="47863" y="84773"/>
                    <a:pt x="47863" y="85725"/>
                    <a:pt x="48816" y="85725"/>
                  </a:cubicBezTo>
                  <a:cubicBezTo>
                    <a:pt x="49768" y="84773"/>
                    <a:pt x="50721" y="84773"/>
                    <a:pt x="49768" y="83820"/>
                  </a:cubicBezTo>
                  <a:close/>
                  <a:moveTo>
                    <a:pt x="51673" y="53340"/>
                  </a:moveTo>
                  <a:cubicBezTo>
                    <a:pt x="51673" y="53340"/>
                    <a:pt x="50721" y="54293"/>
                    <a:pt x="51673" y="53340"/>
                  </a:cubicBezTo>
                  <a:cubicBezTo>
                    <a:pt x="49768" y="54293"/>
                    <a:pt x="48816" y="53340"/>
                    <a:pt x="48816" y="52388"/>
                  </a:cubicBezTo>
                  <a:cubicBezTo>
                    <a:pt x="48816" y="51435"/>
                    <a:pt x="48816" y="51435"/>
                    <a:pt x="49768" y="51435"/>
                  </a:cubicBezTo>
                  <a:cubicBezTo>
                    <a:pt x="49768" y="52388"/>
                    <a:pt x="51673" y="51435"/>
                    <a:pt x="51673" y="53340"/>
                  </a:cubicBezTo>
                  <a:close/>
                  <a:moveTo>
                    <a:pt x="48816" y="120015"/>
                  </a:moveTo>
                  <a:lnTo>
                    <a:pt x="48816" y="120015"/>
                  </a:lnTo>
                  <a:cubicBezTo>
                    <a:pt x="48816" y="120968"/>
                    <a:pt x="48816" y="120015"/>
                    <a:pt x="48816" y="120015"/>
                  </a:cubicBezTo>
                  <a:lnTo>
                    <a:pt x="48816" y="120015"/>
                  </a:lnTo>
                  <a:lnTo>
                    <a:pt x="48816" y="120015"/>
                  </a:lnTo>
                  <a:close/>
                  <a:moveTo>
                    <a:pt x="49768" y="67628"/>
                  </a:moveTo>
                  <a:cubicBezTo>
                    <a:pt x="49768" y="67628"/>
                    <a:pt x="49768" y="67628"/>
                    <a:pt x="49768" y="67628"/>
                  </a:cubicBezTo>
                  <a:lnTo>
                    <a:pt x="49768" y="67628"/>
                  </a:lnTo>
                  <a:cubicBezTo>
                    <a:pt x="49768" y="66675"/>
                    <a:pt x="48816" y="67628"/>
                    <a:pt x="49768" y="67628"/>
                  </a:cubicBezTo>
                  <a:cubicBezTo>
                    <a:pt x="48816" y="67628"/>
                    <a:pt x="49768" y="68580"/>
                    <a:pt x="49768" y="67628"/>
                  </a:cubicBezTo>
                  <a:close/>
                  <a:moveTo>
                    <a:pt x="50721" y="169545"/>
                  </a:moveTo>
                  <a:cubicBezTo>
                    <a:pt x="50721" y="169545"/>
                    <a:pt x="49768" y="168593"/>
                    <a:pt x="49768" y="168593"/>
                  </a:cubicBezTo>
                  <a:cubicBezTo>
                    <a:pt x="49768" y="168593"/>
                    <a:pt x="48816" y="168593"/>
                    <a:pt x="49768" y="169545"/>
                  </a:cubicBezTo>
                  <a:cubicBezTo>
                    <a:pt x="49768" y="169545"/>
                    <a:pt x="49768" y="169545"/>
                    <a:pt x="50721" y="169545"/>
                  </a:cubicBezTo>
                  <a:cubicBezTo>
                    <a:pt x="50721" y="170498"/>
                    <a:pt x="50721" y="169545"/>
                    <a:pt x="50721" y="169545"/>
                  </a:cubicBezTo>
                  <a:close/>
                  <a:moveTo>
                    <a:pt x="51673" y="130493"/>
                  </a:moveTo>
                  <a:cubicBezTo>
                    <a:pt x="52626" y="130493"/>
                    <a:pt x="52626" y="129540"/>
                    <a:pt x="51673" y="130493"/>
                  </a:cubicBezTo>
                  <a:cubicBezTo>
                    <a:pt x="51673" y="128588"/>
                    <a:pt x="51673" y="126683"/>
                    <a:pt x="50721" y="126683"/>
                  </a:cubicBezTo>
                  <a:cubicBezTo>
                    <a:pt x="50721" y="126683"/>
                    <a:pt x="49768" y="126683"/>
                    <a:pt x="49768" y="127635"/>
                  </a:cubicBezTo>
                  <a:cubicBezTo>
                    <a:pt x="49768" y="128588"/>
                    <a:pt x="50721" y="129540"/>
                    <a:pt x="51673" y="130493"/>
                  </a:cubicBezTo>
                  <a:close/>
                  <a:moveTo>
                    <a:pt x="53578" y="118110"/>
                  </a:moveTo>
                  <a:cubicBezTo>
                    <a:pt x="53578" y="119063"/>
                    <a:pt x="53578" y="119063"/>
                    <a:pt x="52626" y="119063"/>
                  </a:cubicBezTo>
                  <a:cubicBezTo>
                    <a:pt x="51673" y="120015"/>
                    <a:pt x="50721" y="119063"/>
                    <a:pt x="51673" y="120968"/>
                  </a:cubicBezTo>
                  <a:cubicBezTo>
                    <a:pt x="51673" y="121920"/>
                    <a:pt x="52626" y="122873"/>
                    <a:pt x="53578" y="121920"/>
                  </a:cubicBezTo>
                  <a:cubicBezTo>
                    <a:pt x="54531" y="121920"/>
                    <a:pt x="54531" y="120968"/>
                    <a:pt x="54531" y="120015"/>
                  </a:cubicBezTo>
                  <a:cubicBezTo>
                    <a:pt x="54531" y="119063"/>
                    <a:pt x="54531" y="118110"/>
                    <a:pt x="53578" y="118110"/>
                  </a:cubicBezTo>
                  <a:close/>
                  <a:moveTo>
                    <a:pt x="53578" y="100013"/>
                  </a:moveTo>
                  <a:cubicBezTo>
                    <a:pt x="54531" y="100013"/>
                    <a:pt x="53578" y="99060"/>
                    <a:pt x="53578" y="98108"/>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8"/>
                  </a:moveTo>
                  <a:cubicBezTo>
                    <a:pt x="53578" y="155258"/>
                    <a:pt x="52626" y="155258"/>
                    <a:pt x="53578" y="155258"/>
                  </a:cubicBezTo>
                  <a:cubicBezTo>
                    <a:pt x="52626" y="155258"/>
                    <a:pt x="52626" y="155258"/>
                    <a:pt x="53578" y="155258"/>
                  </a:cubicBezTo>
                  <a:cubicBezTo>
                    <a:pt x="52626" y="156210"/>
                    <a:pt x="52626" y="156210"/>
                    <a:pt x="53578" y="155258"/>
                  </a:cubicBezTo>
                  <a:cubicBezTo>
                    <a:pt x="52626" y="155258"/>
                    <a:pt x="53578" y="155258"/>
                    <a:pt x="53578" y="155258"/>
                  </a:cubicBezTo>
                  <a:close/>
                  <a:moveTo>
                    <a:pt x="54531" y="81915"/>
                  </a:moveTo>
                  <a:lnTo>
                    <a:pt x="54531" y="81915"/>
                  </a:lnTo>
                  <a:cubicBezTo>
                    <a:pt x="53578" y="80963"/>
                    <a:pt x="53578" y="81915"/>
                    <a:pt x="54531" y="81915"/>
                  </a:cubicBezTo>
                  <a:cubicBezTo>
                    <a:pt x="53578" y="82868"/>
                    <a:pt x="53578" y="82868"/>
                    <a:pt x="54531" y="81915"/>
                  </a:cubicBezTo>
                  <a:cubicBezTo>
                    <a:pt x="53578" y="82868"/>
                    <a:pt x="54531" y="81915"/>
                    <a:pt x="54531" y="81915"/>
                  </a:cubicBezTo>
                  <a:close/>
                  <a:moveTo>
                    <a:pt x="54531" y="87630"/>
                  </a:moveTo>
                  <a:cubicBezTo>
                    <a:pt x="54531" y="87630"/>
                    <a:pt x="55483" y="87630"/>
                    <a:pt x="54531" y="87630"/>
                  </a:cubicBezTo>
                  <a:cubicBezTo>
                    <a:pt x="55483" y="86678"/>
                    <a:pt x="55483" y="86678"/>
                    <a:pt x="54531" y="86678"/>
                  </a:cubicBezTo>
                  <a:cubicBezTo>
                    <a:pt x="54531" y="85725"/>
                    <a:pt x="53578" y="85725"/>
                    <a:pt x="54531" y="87630"/>
                  </a:cubicBezTo>
                  <a:cubicBezTo>
                    <a:pt x="53578" y="87630"/>
                    <a:pt x="53578" y="87630"/>
                    <a:pt x="54531" y="87630"/>
                  </a:cubicBezTo>
                  <a:close/>
                  <a:moveTo>
                    <a:pt x="55483" y="104775"/>
                  </a:moveTo>
                  <a:cubicBezTo>
                    <a:pt x="55483" y="104775"/>
                    <a:pt x="55483" y="103823"/>
                    <a:pt x="54531" y="103823"/>
                  </a:cubicBezTo>
                  <a:lnTo>
                    <a:pt x="53578" y="104775"/>
                  </a:lnTo>
                  <a:cubicBezTo>
                    <a:pt x="53578" y="104775"/>
                    <a:pt x="53578" y="105728"/>
                    <a:pt x="53578" y="105728"/>
                  </a:cubicBezTo>
                  <a:cubicBezTo>
                    <a:pt x="54531" y="105728"/>
                    <a:pt x="55483" y="104775"/>
                    <a:pt x="55483" y="104775"/>
                  </a:cubicBezTo>
                  <a:close/>
                  <a:moveTo>
                    <a:pt x="59293" y="160973"/>
                  </a:moveTo>
                  <a:cubicBezTo>
                    <a:pt x="59293" y="160020"/>
                    <a:pt x="58341" y="160020"/>
                    <a:pt x="59293" y="160973"/>
                  </a:cubicBezTo>
                  <a:cubicBezTo>
                    <a:pt x="58341" y="160020"/>
                    <a:pt x="58341" y="160020"/>
                    <a:pt x="59293" y="160973"/>
                  </a:cubicBezTo>
                  <a:lnTo>
                    <a:pt x="59293" y="160973"/>
                  </a:lnTo>
                  <a:cubicBezTo>
                    <a:pt x="59293" y="160973"/>
                    <a:pt x="59293" y="160973"/>
                    <a:pt x="59293" y="160973"/>
                  </a:cubicBezTo>
                  <a:close/>
                  <a:moveTo>
                    <a:pt x="59293" y="66675"/>
                  </a:moveTo>
                  <a:cubicBezTo>
                    <a:pt x="59293" y="66675"/>
                    <a:pt x="58341" y="65723"/>
                    <a:pt x="59293" y="66675"/>
                  </a:cubicBezTo>
                  <a:cubicBezTo>
                    <a:pt x="58341" y="66675"/>
                    <a:pt x="58341" y="66675"/>
                    <a:pt x="59293" y="66675"/>
                  </a:cubicBezTo>
                  <a:cubicBezTo>
                    <a:pt x="58341" y="66675"/>
                    <a:pt x="58341" y="67628"/>
                    <a:pt x="59293" y="66675"/>
                  </a:cubicBezTo>
                  <a:lnTo>
                    <a:pt x="59293" y="66675"/>
                  </a:lnTo>
                  <a:close/>
                  <a:moveTo>
                    <a:pt x="61198" y="60960"/>
                  </a:moveTo>
                  <a:cubicBezTo>
                    <a:pt x="61198" y="60008"/>
                    <a:pt x="60246" y="60008"/>
                    <a:pt x="61198" y="60960"/>
                  </a:cubicBezTo>
                  <a:cubicBezTo>
                    <a:pt x="60246" y="60008"/>
                    <a:pt x="60246" y="60008"/>
                    <a:pt x="61198" y="60960"/>
                  </a:cubicBezTo>
                  <a:cubicBezTo>
                    <a:pt x="60246" y="60960"/>
                    <a:pt x="60246" y="60960"/>
                    <a:pt x="61198" y="60960"/>
                  </a:cubicBezTo>
                  <a:lnTo>
                    <a:pt x="61198" y="60960"/>
                  </a:lnTo>
                  <a:close/>
                  <a:moveTo>
                    <a:pt x="62151" y="38100"/>
                  </a:moveTo>
                  <a:cubicBezTo>
                    <a:pt x="62151" y="38100"/>
                    <a:pt x="62151" y="38100"/>
                    <a:pt x="62151" y="38100"/>
                  </a:cubicBezTo>
                  <a:cubicBezTo>
                    <a:pt x="60246" y="37148"/>
                    <a:pt x="60246" y="38100"/>
                    <a:pt x="60246" y="38100"/>
                  </a:cubicBezTo>
                  <a:cubicBezTo>
                    <a:pt x="61198" y="39053"/>
                    <a:pt x="61198" y="40005"/>
                    <a:pt x="62151" y="38100"/>
                  </a:cubicBezTo>
                  <a:cubicBezTo>
                    <a:pt x="62151" y="39053"/>
                    <a:pt x="62151" y="39053"/>
                    <a:pt x="62151" y="38100"/>
                  </a:cubicBezTo>
                  <a:close/>
                  <a:moveTo>
                    <a:pt x="65961" y="43815"/>
                  </a:moveTo>
                  <a:cubicBezTo>
                    <a:pt x="65961" y="42863"/>
                    <a:pt x="65961" y="42863"/>
                    <a:pt x="65961" y="43815"/>
                  </a:cubicBezTo>
                  <a:cubicBezTo>
                    <a:pt x="65008" y="42863"/>
                    <a:pt x="65008" y="42863"/>
                    <a:pt x="65008" y="43815"/>
                  </a:cubicBezTo>
                  <a:cubicBezTo>
                    <a:pt x="65008" y="43815"/>
                    <a:pt x="65008" y="44768"/>
                    <a:pt x="65008" y="44768"/>
                  </a:cubicBezTo>
                  <a:cubicBezTo>
                    <a:pt x="65008" y="44768"/>
                    <a:pt x="65008" y="43815"/>
                    <a:pt x="65961" y="43815"/>
                  </a:cubicBezTo>
                  <a:close/>
                  <a:moveTo>
                    <a:pt x="118348" y="20003"/>
                  </a:moveTo>
                  <a:cubicBezTo>
                    <a:pt x="118348" y="20003"/>
                    <a:pt x="118348" y="20003"/>
                    <a:pt x="118348" y="20003"/>
                  </a:cubicBezTo>
                  <a:cubicBezTo>
                    <a:pt x="118348" y="20003"/>
                    <a:pt x="118348" y="20003"/>
                    <a:pt x="118348" y="20003"/>
                  </a:cubicBezTo>
                  <a:lnTo>
                    <a:pt x="118348" y="20003"/>
                  </a:lnTo>
                  <a:cubicBezTo>
                    <a:pt x="119301" y="20003"/>
                    <a:pt x="119301" y="20003"/>
                    <a:pt x="118348" y="20003"/>
                  </a:cubicBezTo>
                  <a:close/>
                  <a:moveTo>
                    <a:pt x="120253" y="120015"/>
                  </a:moveTo>
                  <a:cubicBezTo>
                    <a:pt x="120253" y="120015"/>
                    <a:pt x="120253" y="119063"/>
                    <a:pt x="120253" y="120015"/>
                  </a:cubicBezTo>
                  <a:lnTo>
                    <a:pt x="120253" y="120015"/>
                  </a:lnTo>
                  <a:cubicBezTo>
                    <a:pt x="119301" y="120015"/>
                    <a:pt x="119301" y="120015"/>
                    <a:pt x="120253" y="120015"/>
                  </a:cubicBezTo>
                  <a:cubicBezTo>
                    <a:pt x="120253" y="120015"/>
                    <a:pt x="120253" y="120015"/>
                    <a:pt x="120253" y="120015"/>
                  </a:cubicBezTo>
                  <a:close/>
                  <a:moveTo>
                    <a:pt x="120253" y="66675"/>
                  </a:moveTo>
                  <a:lnTo>
                    <a:pt x="120253" y="66675"/>
                  </a:lnTo>
                  <a:cubicBezTo>
                    <a:pt x="120253" y="66675"/>
                    <a:pt x="120253" y="66675"/>
                    <a:pt x="120253" y="66675"/>
                  </a:cubicBezTo>
                  <a:cubicBezTo>
                    <a:pt x="120253" y="65723"/>
                    <a:pt x="120253" y="66675"/>
                    <a:pt x="120253" y="66675"/>
                  </a:cubicBezTo>
                  <a:lnTo>
                    <a:pt x="120253" y="66675"/>
                  </a:lnTo>
                  <a:close/>
                  <a:moveTo>
                    <a:pt x="121206" y="93345"/>
                  </a:moveTo>
                  <a:cubicBezTo>
                    <a:pt x="122158" y="93345"/>
                    <a:pt x="122158" y="92393"/>
                    <a:pt x="123111" y="92393"/>
                  </a:cubicBezTo>
                  <a:lnTo>
                    <a:pt x="123111" y="92393"/>
                  </a:lnTo>
                  <a:cubicBezTo>
                    <a:pt x="123111" y="95250"/>
                    <a:pt x="125968" y="97155"/>
                    <a:pt x="128826" y="98108"/>
                  </a:cubicBezTo>
                  <a:cubicBezTo>
                    <a:pt x="129778" y="98108"/>
                    <a:pt x="131683" y="98108"/>
                    <a:pt x="131683" y="96203"/>
                  </a:cubicBezTo>
                  <a:cubicBezTo>
                    <a:pt x="131683" y="95250"/>
                    <a:pt x="130731" y="93345"/>
                    <a:pt x="130731" y="94298"/>
                  </a:cubicBezTo>
                  <a:cubicBezTo>
                    <a:pt x="125016" y="97155"/>
                    <a:pt x="128826" y="92393"/>
                    <a:pt x="127873" y="91440"/>
                  </a:cubicBezTo>
                  <a:cubicBezTo>
                    <a:pt x="127873" y="91440"/>
                    <a:pt x="127873" y="91440"/>
                    <a:pt x="126921" y="91440"/>
                  </a:cubicBezTo>
                  <a:lnTo>
                    <a:pt x="125968" y="87630"/>
                  </a:lnTo>
                  <a:lnTo>
                    <a:pt x="124063" y="91440"/>
                  </a:lnTo>
                  <a:cubicBezTo>
                    <a:pt x="123111" y="92393"/>
                    <a:pt x="123111" y="92393"/>
                    <a:pt x="122158" y="93345"/>
                  </a:cubicBezTo>
                  <a:cubicBezTo>
                    <a:pt x="120253" y="92393"/>
                    <a:pt x="120253" y="93345"/>
                    <a:pt x="121206" y="93345"/>
                  </a:cubicBezTo>
                  <a:close/>
                  <a:moveTo>
                    <a:pt x="121206" y="139065"/>
                  </a:moveTo>
                  <a:cubicBezTo>
                    <a:pt x="121206" y="139065"/>
                    <a:pt x="122158" y="139065"/>
                    <a:pt x="121206" y="139065"/>
                  </a:cubicBezTo>
                  <a:cubicBezTo>
                    <a:pt x="122158" y="139065"/>
                    <a:pt x="122158" y="139065"/>
                    <a:pt x="121206" y="139065"/>
                  </a:cubicBezTo>
                  <a:cubicBezTo>
                    <a:pt x="121206" y="138113"/>
                    <a:pt x="121206" y="139065"/>
                    <a:pt x="121206" y="139065"/>
                  </a:cubicBezTo>
                  <a:cubicBezTo>
                    <a:pt x="121206" y="139065"/>
                    <a:pt x="121206" y="139065"/>
                    <a:pt x="121206" y="139065"/>
                  </a:cubicBezTo>
                  <a:close/>
                  <a:moveTo>
                    <a:pt x="121206" y="46673"/>
                  </a:moveTo>
                  <a:cubicBezTo>
                    <a:pt x="122158" y="47625"/>
                    <a:pt x="123111" y="47625"/>
                    <a:pt x="124063" y="47625"/>
                  </a:cubicBezTo>
                  <a:cubicBezTo>
                    <a:pt x="124063" y="49530"/>
                    <a:pt x="123111" y="50483"/>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3"/>
                  </a:cubicBezTo>
                  <a:cubicBezTo>
                    <a:pt x="133588" y="50483"/>
                    <a:pt x="134541" y="50483"/>
                    <a:pt x="134541" y="49530"/>
                  </a:cubicBezTo>
                  <a:cubicBezTo>
                    <a:pt x="134541" y="49530"/>
                    <a:pt x="135493" y="47625"/>
                    <a:pt x="135493" y="48578"/>
                  </a:cubicBezTo>
                  <a:cubicBezTo>
                    <a:pt x="136446" y="48578"/>
                    <a:pt x="135493" y="49530"/>
                    <a:pt x="135493" y="50483"/>
                  </a:cubicBezTo>
                  <a:cubicBezTo>
                    <a:pt x="133588" y="52388"/>
                    <a:pt x="134541" y="54293"/>
                    <a:pt x="136446" y="55245"/>
                  </a:cubicBezTo>
                  <a:cubicBezTo>
                    <a:pt x="137398" y="56198"/>
                    <a:pt x="138351" y="57150"/>
                    <a:pt x="139303" y="56198"/>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3"/>
                    <a:pt x="137398" y="50483"/>
                    <a:pt x="137398" y="50483"/>
                  </a:cubicBezTo>
                  <a:cubicBezTo>
                    <a:pt x="140256" y="46673"/>
                    <a:pt x="140256" y="46673"/>
                    <a:pt x="135493" y="44768"/>
                  </a:cubicBezTo>
                  <a:cubicBezTo>
                    <a:pt x="134541" y="44768"/>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8"/>
                    <a:pt x="142161" y="45720"/>
                    <a:pt x="142161" y="47625"/>
                  </a:cubicBezTo>
                  <a:cubicBezTo>
                    <a:pt x="144066" y="47625"/>
                    <a:pt x="145018" y="50483"/>
                    <a:pt x="146923" y="48578"/>
                  </a:cubicBezTo>
                  <a:cubicBezTo>
                    <a:pt x="146923" y="48578"/>
                    <a:pt x="147876" y="48578"/>
                    <a:pt x="147876" y="49530"/>
                  </a:cubicBezTo>
                  <a:cubicBezTo>
                    <a:pt x="148828" y="50483"/>
                    <a:pt x="148828" y="51435"/>
                    <a:pt x="150733" y="50483"/>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8"/>
                    <a:pt x="133588" y="38100"/>
                  </a:cubicBezTo>
                  <a:cubicBezTo>
                    <a:pt x="132636" y="38100"/>
                    <a:pt x="131683" y="37148"/>
                    <a:pt x="130731" y="37148"/>
                  </a:cubicBezTo>
                  <a:cubicBezTo>
                    <a:pt x="130731" y="36195"/>
                    <a:pt x="129778" y="36195"/>
                    <a:pt x="129778" y="36195"/>
                  </a:cubicBezTo>
                  <a:cubicBezTo>
                    <a:pt x="129778" y="36195"/>
                    <a:pt x="128826" y="36195"/>
                    <a:pt x="129778" y="37148"/>
                  </a:cubicBezTo>
                  <a:cubicBezTo>
                    <a:pt x="129778" y="38100"/>
                    <a:pt x="130731" y="38100"/>
                    <a:pt x="131683" y="38100"/>
                  </a:cubicBezTo>
                  <a:cubicBezTo>
                    <a:pt x="130731" y="40005"/>
                    <a:pt x="130731" y="40958"/>
                    <a:pt x="131683" y="43815"/>
                  </a:cubicBezTo>
                  <a:cubicBezTo>
                    <a:pt x="132636" y="46673"/>
                    <a:pt x="130731" y="46673"/>
                    <a:pt x="128826" y="46673"/>
                  </a:cubicBezTo>
                  <a:cubicBezTo>
                    <a:pt x="127873" y="45720"/>
                    <a:pt x="126921" y="43815"/>
                    <a:pt x="125968" y="45720"/>
                  </a:cubicBezTo>
                  <a:cubicBezTo>
                    <a:pt x="124063" y="48578"/>
                    <a:pt x="123111" y="46673"/>
                    <a:pt x="122158" y="45720"/>
                  </a:cubicBezTo>
                  <a:cubicBezTo>
                    <a:pt x="123111" y="46673"/>
                    <a:pt x="122158" y="45720"/>
                    <a:pt x="121206" y="46673"/>
                  </a:cubicBezTo>
                  <a:lnTo>
                    <a:pt x="121206" y="46673"/>
                  </a:lnTo>
                  <a:close/>
                  <a:moveTo>
                    <a:pt x="123111" y="31433"/>
                  </a:moveTo>
                  <a:cubicBezTo>
                    <a:pt x="123111" y="33338"/>
                    <a:pt x="124063" y="34290"/>
                    <a:pt x="125968" y="35243"/>
                  </a:cubicBezTo>
                  <a:cubicBezTo>
                    <a:pt x="125968" y="35243"/>
                    <a:pt x="126921" y="36195"/>
                    <a:pt x="127873" y="35243"/>
                  </a:cubicBezTo>
                  <a:cubicBezTo>
                    <a:pt x="127873" y="34290"/>
                    <a:pt x="126921" y="34290"/>
                    <a:pt x="126921" y="33338"/>
                  </a:cubicBezTo>
                  <a:cubicBezTo>
                    <a:pt x="127873" y="32385"/>
                    <a:pt x="127873" y="31433"/>
                    <a:pt x="126921" y="30480"/>
                  </a:cubicBezTo>
                  <a:cubicBezTo>
                    <a:pt x="126921" y="30480"/>
                    <a:pt x="125968" y="30480"/>
                    <a:pt x="125968" y="30480"/>
                  </a:cubicBezTo>
                  <a:cubicBezTo>
                    <a:pt x="125016" y="31433"/>
                    <a:pt x="126921" y="32385"/>
                    <a:pt x="126921" y="32385"/>
                  </a:cubicBezTo>
                  <a:lnTo>
                    <a:pt x="126921" y="33338"/>
                  </a:lnTo>
                  <a:cubicBezTo>
                    <a:pt x="125016" y="33338"/>
                    <a:pt x="124063" y="31433"/>
                    <a:pt x="123111" y="31433"/>
                  </a:cubicBezTo>
                  <a:cubicBezTo>
                    <a:pt x="123111" y="30480"/>
                    <a:pt x="123111" y="29528"/>
                    <a:pt x="122158" y="29528"/>
                  </a:cubicBezTo>
                  <a:lnTo>
                    <a:pt x="122158" y="29528"/>
                  </a:lnTo>
                  <a:cubicBezTo>
                    <a:pt x="121206" y="30480"/>
                    <a:pt x="122158" y="30480"/>
                    <a:pt x="123111" y="31433"/>
                  </a:cubicBezTo>
                  <a:close/>
                  <a:moveTo>
                    <a:pt x="126921" y="65723"/>
                  </a:moveTo>
                  <a:cubicBezTo>
                    <a:pt x="127873" y="68580"/>
                    <a:pt x="129778" y="69533"/>
                    <a:pt x="132636" y="70485"/>
                  </a:cubicBezTo>
                  <a:cubicBezTo>
                    <a:pt x="131683" y="70485"/>
                    <a:pt x="130731" y="70485"/>
                    <a:pt x="130731" y="71438"/>
                  </a:cubicBezTo>
                  <a:cubicBezTo>
                    <a:pt x="130731" y="71438"/>
                    <a:pt x="130731" y="71438"/>
                    <a:pt x="130731" y="71438"/>
                  </a:cubicBezTo>
                  <a:cubicBezTo>
                    <a:pt x="131683" y="71438"/>
                    <a:pt x="131683" y="70485"/>
                    <a:pt x="131683" y="69533"/>
                  </a:cubicBezTo>
                  <a:cubicBezTo>
                    <a:pt x="133588" y="66675"/>
                    <a:pt x="130731" y="66675"/>
                    <a:pt x="129778" y="64770"/>
                  </a:cubicBezTo>
                  <a:cubicBezTo>
                    <a:pt x="130731" y="62865"/>
                    <a:pt x="132636" y="60960"/>
                    <a:pt x="131683" y="59055"/>
                  </a:cubicBezTo>
                  <a:cubicBezTo>
                    <a:pt x="130731" y="58103"/>
                    <a:pt x="133588" y="56198"/>
                    <a:pt x="130731" y="56198"/>
                  </a:cubicBezTo>
                  <a:cubicBezTo>
                    <a:pt x="129778" y="56198"/>
                    <a:pt x="128826" y="53340"/>
                    <a:pt x="127873" y="54293"/>
                  </a:cubicBezTo>
                  <a:cubicBezTo>
                    <a:pt x="125968" y="55245"/>
                    <a:pt x="128826" y="57150"/>
                    <a:pt x="128826" y="58103"/>
                  </a:cubicBezTo>
                  <a:lnTo>
                    <a:pt x="128826" y="60008"/>
                  </a:lnTo>
                  <a:cubicBezTo>
                    <a:pt x="129778" y="60960"/>
                    <a:pt x="130731" y="62865"/>
                    <a:pt x="130731" y="63818"/>
                  </a:cubicBezTo>
                  <a:cubicBezTo>
                    <a:pt x="128826" y="62865"/>
                    <a:pt x="127873" y="61913"/>
                    <a:pt x="128826" y="60008"/>
                  </a:cubicBezTo>
                  <a:cubicBezTo>
                    <a:pt x="126921" y="59055"/>
                    <a:pt x="124063" y="60960"/>
                    <a:pt x="123111" y="58103"/>
                  </a:cubicBezTo>
                  <a:lnTo>
                    <a:pt x="123111" y="58103"/>
                  </a:lnTo>
                  <a:cubicBezTo>
                    <a:pt x="120253" y="59055"/>
                    <a:pt x="121206" y="60960"/>
                    <a:pt x="123111" y="61913"/>
                  </a:cubicBezTo>
                  <a:cubicBezTo>
                    <a:pt x="125016" y="63818"/>
                    <a:pt x="126921" y="64770"/>
                    <a:pt x="126921" y="65723"/>
                  </a:cubicBezTo>
                  <a:close/>
                  <a:moveTo>
                    <a:pt x="133588" y="155258"/>
                  </a:moveTo>
                  <a:cubicBezTo>
                    <a:pt x="133588" y="155258"/>
                    <a:pt x="133588" y="154305"/>
                    <a:pt x="132636" y="154305"/>
                  </a:cubicBezTo>
                  <a:cubicBezTo>
                    <a:pt x="130731" y="153353"/>
                    <a:pt x="129778" y="150495"/>
                    <a:pt x="126921" y="150495"/>
                  </a:cubicBezTo>
                  <a:cubicBezTo>
                    <a:pt x="125968" y="149543"/>
                    <a:pt x="125016" y="148590"/>
                    <a:pt x="124063" y="148590"/>
                  </a:cubicBezTo>
                  <a:cubicBezTo>
                    <a:pt x="123111" y="148590"/>
                    <a:pt x="122158" y="148590"/>
                    <a:pt x="122158" y="149543"/>
                  </a:cubicBezTo>
                  <a:cubicBezTo>
                    <a:pt x="121206" y="151448"/>
                    <a:pt x="123111" y="150495"/>
                    <a:pt x="123111" y="150495"/>
                  </a:cubicBezTo>
                  <a:cubicBezTo>
                    <a:pt x="124063" y="150495"/>
                    <a:pt x="125968" y="150495"/>
                    <a:pt x="126921" y="150495"/>
                  </a:cubicBezTo>
                  <a:cubicBezTo>
                    <a:pt x="126921" y="153353"/>
                    <a:pt x="130731" y="154305"/>
                    <a:pt x="133588" y="155258"/>
                  </a:cubicBezTo>
                  <a:cubicBezTo>
                    <a:pt x="132636" y="155258"/>
                    <a:pt x="133588" y="155258"/>
                    <a:pt x="133588" y="155258"/>
                  </a:cubicBezTo>
                  <a:close/>
                  <a:moveTo>
                    <a:pt x="123111" y="105728"/>
                  </a:moveTo>
                  <a:cubicBezTo>
                    <a:pt x="123111" y="105728"/>
                    <a:pt x="123111" y="104775"/>
                    <a:pt x="123111" y="105728"/>
                  </a:cubicBezTo>
                  <a:cubicBezTo>
                    <a:pt x="123111" y="104775"/>
                    <a:pt x="123111" y="103823"/>
                    <a:pt x="123111" y="103823"/>
                  </a:cubicBezTo>
                  <a:cubicBezTo>
                    <a:pt x="122158" y="103823"/>
                    <a:pt x="122158" y="103823"/>
                    <a:pt x="123111" y="105728"/>
                  </a:cubicBezTo>
                  <a:cubicBezTo>
                    <a:pt x="122158" y="104775"/>
                    <a:pt x="122158" y="105728"/>
                    <a:pt x="123111" y="105728"/>
                  </a:cubicBezTo>
                  <a:close/>
                  <a:moveTo>
                    <a:pt x="124063" y="66675"/>
                  </a:moveTo>
                  <a:cubicBezTo>
                    <a:pt x="123111" y="66675"/>
                    <a:pt x="123111" y="67628"/>
                    <a:pt x="122158" y="68580"/>
                  </a:cubicBezTo>
                  <a:cubicBezTo>
                    <a:pt x="122158" y="69533"/>
                    <a:pt x="122158" y="69533"/>
                    <a:pt x="123111" y="69533"/>
                  </a:cubicBezTo>
                  <a:cubicBezTo>
                    <a:pt x="124063" y="69533"/>
                    <a:pt x="124063" y="68580"/>
                    <a:pt x="124063" y="67628"/>
                  </a:cubicBezTo>
                  <a:cubicBezTo>
                    <a:pt x="124063" y="67628"/>
                    <a:pt x="124063" y="66675"/>
                    <a:pt x="124063" y="66675"/>
                  </a:cubicBezTo>
                  <a:close/>
                  <a:moveTo>
                    <a:pt x="125016" y="90488"/>
                  </a:moveTo>
                  <a:cubicBezTo>
                    <a:pt x="124063" y="91440"/>
                    <a:pt x="123111" y="92393"/>
                    <a:pt x="122158" y="92393"/>
                  </a:cubicBezTo>
                  <a:cubicBezTo>
                    <a:pt x="123111" y="90488"/>
                    <a:pt x="124063" y="90488"/>
                    <a:pt x="125016"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8"/>
                    <a:pt x="125968" y="118110"/>
                    <a:pt x="126921" y="116205"/>
                  </a:cubicBezTo>
                  <a:close/>
                  <a:moveTo>
                    <a:pt x="125016" y="58103"/>
                  </a:moveTo>
                  <a:cubicBezTo>
                    <a:pt x="125016" y="58103"/>
                    <a:pt x="125016" y="58103"/>
                    <a:pt x="125016" y="58103"/>
                  </a:cubicBezTo>
                  <a:cubicBezTo>
                    <a:pt x="123111" y="58103"/>
                    <a:pt x="123111" y="58103"/>
                    <a:pt x="123111" y="59055"/>
                  </a:cubicBezTo>
                  <a:cubicBezTo>
                    <a:pt x="124063" y="59055"/>
                    <a:pt x="125016" y="59055"/>
                    <a:pt x="125016" y="58103"/>
                  </a:cubicBezTo>
                  <a:close/>
                  <a:moveTo>
                    <a:pt x="125016" y="144780"/>
                  </a:moveTo>
                  <a:lnTo>
                    <a:pt x="125016" y="144780"/>
                  </a:lnTo>
                  <a:cubicBezTo>
                    <a:pt x="126921" y="145733"/>
                    <a:pt x="126921" y="145733"/>
                    <a:pt x="126921" y="144780"/>
                  </a:cubicBezTo>
                  <a:cubicBezTo>
                    <a:pt x="125968" y="144780"/>
                    <a:pt x="125968" y="144780"/>
                    <a:pt x="125016" y="144780"/>
                  </a:cubicBezTo>
                  <a:lnTo>
                    <a:pt x="125016" y="144780"/>
                  </a:lnTo>
                  <a:close/>
                  <a:moveTo>
                    <a:pt x="125016" y="76200"/>
                  </a:moveTo>
                  <a:cubicBezTo>
                    <a:pt x="125016" y="77153"/>
                    <a:pt x="125968" y="78105"/>
                    <a:pt x="126921" y="77153"/>
                  </a:cubicBezTo>
                  <a:cubicBezTo>
                    <a:pt x="127873" y="77153"/>
                    <a:pt x="127873" y="77153"/>
                    <a:pt x="128826" y="76200"/>
                  </a:cubicBezTo>
                  <a:cubicBezTo>
                    <a:pt x="128826" y="75248"/>
                    <a:pt x="127873" y="75248"/>
                    <a:pt x="127873" y="75248"/>
                  </a:cubicBezTo>
                  <a:cubicBezTo>
                    <a:pt x="125968" y="75248"/>
                    <a:pt x="125968" y="75248"/>
                    <a:pt x="125016"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6921" y="41910"/>
                    <a:pt x="126921" y="41910"/>
                  </a:cubicBezTo>
                  <a:cubicBezTo>
                    <a:pt x="126921" y="41910"/>
                    <a:pt x="126921"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8"/>
                  </a:cubicBezTo>
                  <a:cubicBezTo>
                    <a:pt x="125968" y="160020"/>
                    <a:pt x="125968" y="160973"/>
                    <a:pt x="125968" y="162878"/>
                  </a:cubicBezTo>
                  <a:cubicBezTo>
                    <a:pt x="125968" y="163830"/>
                    <a:pt x="126921" y="163830"/>
                    <a:pt x="126921" y="163830"/>
                  </a:cubicBezTo>
                  <a:cubicBezTo>
                    <a:pt x="128826" y="163830"/>
                    <a:pt x="129778" y="162878"/>
                    <a:pt x="129778" y="161925"/>
                  </a:cubicBezTo>
                  <a:cubicBezTo>
                    <a:pt x="130731" y="160020"/>
                    <a:pt x="130731" y="160020"/>
                    <a:pt x="130731" y="158115"/>
                  </a:cubicBezTo>
                  <a:close/>
                  <a:moveTo>
                    <a:pt x="126921" y="133350"/>
                  </a:moveTo>
                  <a:cubicBezTo>
                    <a:pt x="127873" y="133350"/>
                    <a:pt x="127873" y="132398"/>
                    <a:pt x="126921" y="133350"/>
                  </a:cubicBezTo>
                  <a:cubicBezTo>
                    <a:pt x="127873" y="131445"/>
                    <a:pt x="126921" y="130493"/>
                    <a:pt x="125968" y="130493"/>
                  </a:cubicBezTo>
                  <a:cubicBezTo>
                    <a:pt x="125016" y="130493"/>
                    <a:pt x="125016" y="130493"/>
                    <a:pt x="125016" y="131445"/>
                  </a:cubicBezTo>
                  <a:cubicBezTo>
                    <a:pt x="125968" y="132398"/>
                    <a:pt x="125968" y="133350"/>
                    <a:pt x="126921" y="133350"/>
                  </a:cubicBezTo>
                  <a:close/>
                  <a:moveTo>
                    <a:pt x="125968" y="53340"/>
                  </a:moveTo>
                  <a:cubicBezTo>
                    <a:pt x="126921" y="53340"/>
                    <a:pt x="126921" y="53340"/>
                    <a:pt x="125968" y="53340"/>
                  </a:cubicBezTo>
                  <a:lnTo>
                    <a:pt x="125968" y="53340"/>
                  </a:lnTo>
                  <a:cubicBezTo>
                    <a:pt x="125968" y="53340"/>
                    <a:pt x="125968" y="53340"/>
                    <a:pt x="125968" y="53340"/>
                  </a:cubicBezTo>
                  <a:lnTo>
                    <a:pt x="125968" y="53340"/>
                  </a:lnTo>
                  <a:close/>
                  <a:moveTo>
                    <a:pt x="125968" y="120968"/>
                  </a:moveTo>
                  <a:cubicBezTo>
                    <a:pt x="125968" y="121920"/>
                    <a:pt x="126921" y="121920"/>
                    <a:pt x="126921" y="121920"/>
                  </a:cubicBezTo>
                  <a:cubicBezTo>
                    <a:pt x="130731" y="120968"/>
                    <a:pt x="134541" y="121920"/>
                    <a:pt x="137398" y="118110"/>
                  </a:cubicBezTo>
                  <a:cubicBezTo>
                    <a:pt x="137398" y="118110"/>
                    <a:pt x="138351" y="117158"/>
                    <a:pt x="139303" y="117158"/>
                  </a:cubicBezTo>
                  <a:cubicBezTo>
                    <a:pt x="139303" y="117158"/>
                    <a:pt x="139303" y="118110"/>
                    <a:pt x="140256" y="118110"/>
                  </a:cubicBezTo>
                  <a:cubicBezTo>
                    <a:pt x="141208" y="119063"/>
                    <a:pt x="141208" y="119063"/>
                    <a:pt x="142161" y="119063"/>
                  </a:cubicBezTo>
                  <a:cubicBezTo>
                    <a:pt x="142161" y="119063"/>
                    <a:pt x="143113" y="118110"/>
                    <a:pt x="143113" y="118110"/>
                  </a:cubicBezTo>
                  <a:cubicBezTo>
                    <a:pt x="143113" y="117158"/>
                    <a:pt x="142161" y="117158"/>
                    <a:pt x="141208" y="117158"/>
                  </a:cubicBezTo>
                  <a:lnTo>
                    <a:pt x="139303" y="117158"/>
                  </a:lnTo>
                  <a:cubicBezTo>
                    <a:pt x="141208" y="114300"/>
                    <a:pt x="140256" y="112395"/>
                    <a:pt x="137398" y="111443"/>
                  </a:cubicBezTo>
                  <a:cubicBezTo>
                    <a:pt x="135493" y="114300"/>
                    <a:pt x="134541" y="117158"/>
                    <a:pt x="130731" y="117158"/>
                  </a:cubicBezTo>
                  <a:cubicBezTo>
                    <a:pt x="129778" y="117158"/>
                    <a:pt x="129778" y="117158"/>
                    <a:pt x="129778" y="118110"/>
                  </a:cubicBezTo>
                  <a:cubicBezTo>
                    <a:pt x="128826" y="119063"/>
                    <a:pt x="128826" y="120968"/>
                    <a:pt x="126921" y="119063"/>
                  </a:cubicBezTo>
                  <a:cubicBezTo>
                    <a:pt x="126921" y="119063"/>
                    <a:pt x="125968" y="120968"/>
                    <a:pt x="125968" y="120968"/>
                  </a:cubicBezTo>
                  <a:close/>
                  <a:moveTo>
                    <a:pt x="127873" y="39053"/>
                  </a:moveTo>
                  <a:cubicBezTo>
                    <a:pt x="127873" y="39053"/>
                    <a:pt x="126921" y="39053"/>
                    <a:pt x="127873" y="39053"/>
                  </a:cubicBezTo>
                  <a:cubicBezTo>
                    <a:pt x="126921" y="40005"/>
                    <a:pt x="126921" y="40005"/>
                    <a:pt x="126921" y="40958"/>
                  </a:cubicBezTo>
                  <a:cubicBezTo>
                    <a:pt x="126921" y="40958"/>
                    <a:pt x="126921" y="41910"/>
                    <a:pt x="127873" y="41910"/>
                  </a:cubicBezTo>
                  <a:lnTo>
                    <a:pt x="128826" y="40958"/>
                  </a:lnTo>
                  <a:cubicBezTo>
                    <a:pt x="128826" y="40005"/>
                    <a:pt x="127873" y="39053"/>
                    <a:pt x="127873" y="39053"/>
                  </a:cubicBezTo>
                  <a:close/>
                  <a:moveTo>
                    <a:pt x="126921" y="82868"/>
                  </a:moveTo>
                  <a:cubicBezTo>
                    <a:pt x="126921" y="83820"/>
                    <a:pt x="126921" y="85725"/>
                    <a:pt x="128826" y="85725"/>
                  </a:cubicBezTo>
                  <a:cubicBezTo>
                    <a:pt x="129778" y="85725"/>
                    <a:pt x="130731" y="85725"/>
                    <a:pt x="131683" y="84773"/>
                  </a:cubicBezTo>
                  <a:cubicBezTo>
                    <a:pt x="130731" y="83820"/>
                    <a:pt x="130731" y="81915"/>
                    <a:pt x="129778" y="80963"/>
                  </a:cubicBezTo>
                  <a:cubicBezTo>
                    <a:pt x="127873" y="80963"/>
                    <a:pt x="126921" y="81915"/>
                    <a:pt x="126921" y="82868"/>
                  </a:cubicBezTo>
                  <a:close/>
                  <a:moveTo>
                    <a:pt x="127873" y="103823"/>
                  </a:moveTo>
                  <a:cubicBezTo>
                    <a:pt x="128826" y="105728"/>
                    <a:pt x="128826" y="107633"/>
                    <a:pt x="130731" y="106680"/>
                  </a:cubicBezTo>
                  <a:cubicBezTo>
                    <a:pt x="131683" y="105728"/>
                    <a:pt x="129778" y="104775"/>
                    <a:pt x="129778" y="103823"/>
                  </a:cubicBezTo>
                  <a:cubicBezTo>
                    <a:pt x="128826" y="102870"/>
                    <a:pt x="128826" y="102870"/>
                    <a:pt x="129778" y="101918"/>
                  </a:cubicBezTo>
                  <a:cubicBezTo>
                    <a:pt x="129778" y="100013"/>
                    <a:pt x="128826" y="99060"/>
                    <a:pt x="127873" y="98108"/>
                  </a:cubicBezTo>
                  <a:cubicBezTo>
                    <a:pt x="125968" y="100013"/>
                    <a:pt x="127873" y="101918"/>
                    <a:pt x="127873" y="103823"/>
                  </a:cubicBezTo>
                  <a:close/>
                  <a:moveTo>
                    <a:pt x="134541" y="111443"/>
                  </a:moveTo>
                  <a:cubicBezTo>
                    <a:pt x="134541" y="112395"/>
                    <a:pt x="133588" y="114300"/>
                    <a:pt x="135493" y="113348"/>
                  </a:cubicBezTo>
                  <a:cubicBezTo>
                    <a:pt x="136446" y="113348"/>
                    <a:pt x="136446" y="113348"/>
                    <a:pt x="137398" y="112395"/>
                  </a:cubicBezTo>
                  <a:lnTo>
                    <a:pt x="137398" y="112395"/>
                  </a:lnTo>
                  <a:cubicBezTo>
                    <a:pt x="137398" y="111443"/>
                    <a:pt x="136446" y="111443"/>
                    <a:pt x="134541" y="111443"/>
                  </a:cubicBezTo>
                  <a:cubicBezTo>
                    <a:pt x="134541" y="110490"/>
                    <a:pt x="136446" y="109538"/>
                    <a:pt x="136446" y="107633"/>
                  </a:cubicBezTo>
                  <a:cubicBezTo>
                    <a:pt x="136446" y="106680"/>
                    <a:pt x="136446" y="105728"/>
                    <a:pt x="135493" y="105728"/>
                  </a:cubicBezTo>
                  <a:cubicBezTo>
                    <a:pt x="135493" y="105728"/>
                    <a:pt x="134541" y="105728"/>
                    <a:pt x="134541"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1" y="111443"/>
                  </a:lnTo>
                  <a:close/>
                  <a:moveTo>
                    <a:pt x="126921" y="50483"/>
                  </a:moveTo>
                  <a:lnTo>
                    <a:pt x="129778" y="48578"/>
                  </a:lnTo>
                  <a:cubicBezTo>
                    <a:pt x="130731" y="51435"/>
                    <a:pt x="128826" y="50483"/>
                    <a:pt x="126921" y="50483"/>
                  </a:cubicBezTo>
                  <a:close/>
                  <a:moveTo>
                    <a:pt x="127873" y="141923"/>
                  </a:moveTo>
                  <a:lnTo>
                    <a:pt x="127873" y="141923"/>
                  </a:lnTo>
                  <a:cubicBezTo>
                    <a:pt x="128826" y="140970"/>
                    <a:pt x="127873" y="140970"/>
                    <a:pt x="127873" y="140018"/>
                  </a:cubicBezTo>
                  <a:cubicBezTo>
                    <a:pt x="127873" y="140018"/>
                    <a:pt x="126921" y="140970"/>
                    <a:pt x="127873" y="141923"/>
                  </a:cubicBezTo>
                  <a:close/>
                  <a:moveTo>
                    <a:pt x="127873" y="136208"/>
                  </a:moveTo>
                  <a:lnTo>
                    <a:pt x="127873" y="136208"/>
                  </a:lnTo>
                  <a:cubicBezTo>
                    <a:pt x="126921" y="137160"/>
                    <a:pt x="127873" y="138113"/>
                    <a:pt x="127873" y="139065"/>
                  </a:cubicBezTo>
                  <a:cubicBezTo>
                    <a:pt x="128826" y="138113"/>
                    <a:pt x="128826" y="137160"/>
                    <a:pt x="127873" y="136208"/>
                  </a:cubicBezTo>
                  <a:close/>
                  <a:moveTo>
                    <a:pt x="129778" y="165735"/>
                  </a:moveTo>
                  <a:cubicBezTo>
                    <a:pt x="129778" y="165735"/>
                    <a:pt x="129778" y="165735"/>
                    <a:pt x="129778" y="165735"/>
                  </a:cubicBezTo>
                  <a:cubicBezTo>
                    <a:pt x="128826" y="164783"/>
                    <a:pt x="128826" y="165735"/>
                    <a:pt x="128826" y="165735"/>
                  </a:cubicBezTo>
                  <a:cubicBezTo>
                    <a:pt x="128826" y="165735"/>
                    <a:pt x="128826" y="166688"/>
                    <a:pt x="129778" y="165735"/>
                  </a:cubicBezTo>
                  <a:cubicBezTo>
                    <a:pt x="128826" y="166688"/>
                    <a:pt x="129778" y="165735"/>
                    <a:pt x="129778" y="165735"/>
                  </a:cubicBezTo>
                  <a:close/>
                  <a:moveTo>
                    <a:pt x="131683" y="125730"/>
                  </a:moveTo>
                  <a:lnTo>
                    <a:pt x="131683" y="125730"/>
                  </a:lnTo>
                  <a:lnTo>
                    <a:pt x="131683" y="126683"/>
                  </a:lnTo>
                  <a:cubicBezTo>
                    <a:pt x="131683" y="126683"/>
                    <a:pt x="131683" y="127635"/>
                    <a:pt x="131683" y="127635"/>
                  </a:cubicBezTo>
                  <a:cubicBezTo>
                    <a:pt x="131683" y="127635"/>
                    <a:pt x="132636" y="127635"/>
                    <a:pt x="132636" y="126683"/>
                  </a:cubicBezTo>
                  <a:lnTo>
                    <a:pt x="132636" y="124778"/>
                  </a:lnTo>
                  <a:cubicBezTo>
                    <a:pt x="133588" y="124778"/>
                    <a:pt x="134541" y="123825"/>
                    <a:pt x="133588" y="122873"/>
                  </a:cubicBezTo>
                  <a:cubicBezTo>
                    <a:pt x="133588" y="122873"/>
                    <a:pt x="132636" y="122873"/>
                    <a:pt x="132636" y="122873"/>
                  </a:cubicBezTo>
                  <a:cubicBezTo>
                    <a:pt x="131683" y="123825"/>
                    <a:pt x="132636" y="124778"/>
                    <a:pt x="132636" y="124778"/>
                  </a:cubicBezTo>
                  <a:lnTo>
                    <a:pt x="131683" y="124778"/>
                  </a:lnTo>
                  <a:cubicBezTo>
                    <a:pt x="131683" y="122873"/>
                    <a:pt x="130731" y="122873"/>
                    <a:pt x="128826" y="123825"/>
                  </a:cubicBezTo>
                  <a:lnTo>
                    <a:pt x="128826" y="124778"/>
                  </a:lnTo>
                  <a:cubicBezTo>
                    <a:pt x="129778" y="126683"/>
                    <a:pt x="130731" y="124778"/>
                    <a:pt x="131683" y="125730"/>
                  </a:cubicBezTo>
                  <a:close/>
                  <a:moveTo>
                    <a:pt x="130731" y="28575"/>
                  </a:moveTo>
                  <a:cubicBezTo>
                    <a:pt x="131683" y="28575"/>
                    <a:pt x="131683" y="28575"/>
                    <a:pt x="132636" y="27623"/>
                  </a:cubicBezTo>
                  <a:cubicBezTo>
                    <a:pt x="132636" y="26670"/>
                    <a:pt x="131683" y="26670"/>
                    <a:pt x="131683" y="26670"/>
                  </a:cubicBezTo>
                  <a:cubicBezTo>
                    <a:pt x="130731" y="26670"/>
                    <a:pt x="130731" y="26670"/>
                    <a:pt x="129778" y="27623"/>
                  </a:cubicBezTo>
                  <a:cubicBezTo>
                    <a:pt x="128826" y="27623"/>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3"/>
                    <a:pt x="132636" y="141923"/>
                  </a:cubicBezTo>
                  <a:cubicBezTo>
                    <a:pt x="130731" y="141923"/>
                    <a:pt x="130731" y="143828"/>
                    <a:pt x="129778" y="144780"/>
                  </a:cubicBezTo>
                  <a:lnTo>
                    <a:pt x="128826" y="147638"/>
                  </a:lnTo>
                  <a:cubicBezTo>
                    <a:pt x="128826" y="148590"/>
                    <a:pt x="129778" y="149543"/>
                    <a:pt x="130731" y="148590"/>
                  </a:cubicBezTo>
                  <a:cubicBezTo>
                    <a:pt x="132636" y="144780"/>
                    <a:pt x="133588" y="147638"/>
                    <a:pt x="135493" y="149543"/>
                  </a:cubicBezTo>
                  <a:cubicBezTo>
                    <a:pt x="136446" y="151448"/>
                    <a:pt x="136446" y="149543"/>
                    <a:pt x="137398" y="148590"/>
                  </a:cubicBezTo>
                  <a:close/>
                  <a:moveTo>
                    <a:pt x="131683" y="111443"/>
                  </a:moveTo>
                  <a:cubicBezTo>
                    <a:pt x="130731" y="111443"/>
                    <a:pt x="130731" y="112395"/>
                    <a:pt x="130731" y="112395"/>
                  </a:cubicBezTo>
                  <a:cubicBezTo>
                    <a:pt x="130731" y="113348"/>
                    <a:pt x="131683" y="113348"/>
                    <a:pt x="131683" y="113348"/>
                  </a:cubicBezTo>
                  <a:cubicBezTo>
                    <a:pt x="132636" y="113348"/>
                    <a:pt x="132636" y="113348"/>
                    <a:pt x="132636" y="112395"/>
                  </a:cubicBezTo>
                  <a:cubicBezTo>
                    <a:pt x="131683" y="112395"/>
                    <a:pt x="131683" y="111443"/>
                    <a:pt x="131683" y="111443"/>
                  </a:cubicBezTo>
                  <a:close/>
                  <a:moveTo>
                    <a:pt x="129778" y="90488"/>
                  </a:moveTo>
                  <a:cubicBezTo>
                    <a:pt x="130731" y="90488"/>
                    <a:pt x="131683" y="90488"/>
                    <a:pt x="131683" y="89535"/>
                  </a:cubicBezTo>
                  <a:cubicBezTo>
                    <a:pt x="133588" y="90488"/>
                    <a:pt x="135493" y="90488"/>
                    <a:pt x="136446" y="91440"/>
                  </a:cubicBezTo>
                  <a:cubicBezTo>
                    <a:pt x="135493" y="91440"/>
                    <a:pt x="134541" y="92393"/>
                    <a:pt x="133588" y="93345"/>
                  </a:cubicBezTo>
                  <a:cubicBezTo>
                    <a:pt x="132636" y="94298"/>
                    <a:pt x="131683" y="95250"/>
                    <a:pt x="132636" y="96203"/>
                  </a:cubicBezTo>
                  <a:cubicBezTo>
                    <a:pt x="134541" y="97155"/>
                    <a:pt x="134541" y="95250"/>
                    <a:pt x="135493" y="94298"/>
                  </a:cubicBezTo>
                  <a:cubicBezTo>
                    <a:pt x="136446" y="93345"/>
                    <a:pt x="137398" y="92393"/>
                    <a:pt x="137398" y="91440"/>
                  </a:cubicBezTo>
                  <a:cubicBezTo>
                    <a:pt x="138351" y="91440"/>
                    <a:pt x="140256" y="90488"/>
                    <a:pt x="141208" y="90488"/>
                  </a:cubicBezTo>
                  <a:cubicBezTo>
                    <a:pt x="143113" y="91440"/>
                    <a:pt x="143113" y="89535"/>
                    <a:pt x="143113" y="88583"/>
                  </a:cubicBezTo>
                  <a:cubicBezTo>
                    <a:pt x="142161" y="87630"/>
                    <a:pt x="141208" y="85725"/>
                    <a:pt x="139303" y="87630"/>
                  </a:cubicBezTo>
                  <a:cubicBezTo>
                    <a:pt x="138351" y="88583"/>
                    <a:pt x="137398" y="88583"/>
                    <a:pt x="135493" y="87630"/>
                  </a:cubicBezTo>
                  <a:cubicBezTo>
                    <a:pt x="134541" y="87630"/>
                    <a:pt x="133588" y="87630"/>
                    <a:pt x="132636" y="88583"/>
                  </a:cubicBezTo>
                  <a:cubicBezTo>
                    <a:pt x="131683" y="90488"/>
                    <a:pt x="130731" y="89535"/>
                    <a:pt x="129778" y="90488"/>
                  </a:cubicBezTo>
                  <a:lnTo>
                    <a:pt x="129778" y="90488"/>
                  </a:lnTo>
                  <a:close/>
                  <a:moveTo>
                    <a:pt x="132636" y="33338"/>
                  </a:moveTo>
                  <a:cubicBezTo>
                    <a:pt x="132636" y="33338"/>
                    <a:pt x="131683" y="32385"/>
                    <a:pt x="131683" y="32385"/>
                  </a:cubicBezTo>
                  <a:cubicBezTo>
                    <a:pt x="130731" y="33338"/>
                    <a:pt x="130731" y="34290"/>
                    <a:pt x="131683" y="34290"/>
                  </a:cubicBezTo>
                  <a:cubicBezTo>
                    <a:pt x="131683" y="35243"/>
                    <a:pt x="132636" y="34290"/>
                    <a:pt x="132636" y="33338"/>
                  </a:cubicBezTo>
                  <a:cubicBezTo>
                    <a:pt x="132636" y="33338"/>
                    <a:pt x="132636" y="33338"/>
                    <a:pt x="132636" y="33338"/>
                  </a:cubicBezTo>
                  <a:close/>
                  <a:moveTo>
                    <a:pt x="130731" y="16193"/>
                  </a:moveTo>
                  <a:cubicBezTo>
                    <a:pt x="130731" y="16193"/>
                    <a:pt x="130731" y="17145"/>
                    <a:pt x="130731" y="16193"/>
                  </a:cubicBezTo>
                  <a:cubicBezTo>
                    <a:pt x="131683" y="17145"/>
                    <a:pt x="131683" y="17145"/>
                    <a:pt x="131683" y="16193"/>
                  </a:cubicBezTo>
                  <a:cubicBezTo>
                    <a:pt x="132636" y="16193"/>
                    <a:pt x="132636" y="16193"/>
                    <a:pt x="130731" y="16193"/>
                  </a:cubicBezTo>
                  <a:cubicBezTo>
                    <a:pt x="131683" y="15240"/>
                    <a:pt x="130731" y="16193"/>
                    <a:pt x="130731" y="16193"/>
                  </a:cubicBezTo>
                  <a:close/>
                  <a:moveTo>
                    <a:pt x="138351" y="132398"/>
                  </a:moveTo>
                  <a:cubicBezTo>
                    <a:pt x="138351" y="131445"/>
                    <a:pt x="136446" y="130493"/>
                    <a:pt x="136446" y="130493"/>
                  </a:cubicBezTo>
                  <a:cubicBezTo>
                    <a:pt x="134541" y="130493"/>
                    <a:pt x="132636" y="131445"/>
                    <a:pt x="131683" y="133350"/>
                  </a:cubicBezTo>
                  <a:cubicBezTo>
                    <a:pt x="130731" y="134303"/>
                    <a:pt x="132636" y="136208"/>
                    <a:pt x="134541" y="136208"/>
                  </a:cubicBezTo>
                  <a:cubicBezTo>
                    <a:pt x="135493" y="136208"/>
                    <a:pt x="138351" y="133350"/>
                    <a:pt x="138351" y="132398"/>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3588" y="32385"/>
                  </a:moveTo>
                  <a:cubicBezTo>
                    <a:pt x="133588" y="33338"/>
                    <a:pt x="132636" y="33338"/>
                    <a:pt x="132636" y="34290"/>
                  </a:cubicBezTo>
                  <a:cubicBezTo>
                    <a:pt x="134541" y="34290"/>
                    <a:pt x="135493" y="35243"/>
                    <a:pt x="136446" y="36195"/>
                  </a:cubicBezTo>
                  <a:cubicBezTo>
                    <a:pt x="136446" y="36195"/>
                    <a:pt x="137398" y="37148"/>
                    <a:pt x="138351" y="36195"/>
                  </a:cubicBezTo>
                  <a:lnTo>
                    <a:pt x="137398" y="35243"/>
                  </a:lnTo>
                  <a:cubicBezTo>
                    <a:pt x="134541" y="33338"/>
                    <a:pt x="135493" y="30480"/>
                    <a:pt x="137398" y="28575"/>
                  </a:cubicBezTo>
                  <a:cubicBezTo>
                    <a:pt x="137398" y="28575"/>
                    <a:pt x="137398" y="27623"/>
                    <a:pt x="137398" y="27623"/>
                  </a:cubicBezTo>
                  <a:cubicBezTo>
                    <a:pt x="135493" y="27623"/>
                    <a:pt x="133588" y="28575"/>
                    <a:pt x="133588" y="32385"/>
                  </a:cubicBezTo>
                  <a:close/>
                  <a:moveTo>
                    <a:pt x="135493" y="138113"/>
                  </a:moveTo>
                  <a:cubicBezTo>
                    <a:pt x="134541" y="138113"/>
                    <a:pt x="134541" y="138113"/>
                    <a:pt x="135493" y="138113"/>
                  </a:cubicBezTo>
                  <a:cubicBezTo>
                    <a:pt x="134541" y="140018"/>
                    <a:pt x="135493" y="140018"/>
                    <a:pt x="135493" y="140018"/>
                  </a:cubicBezTo>
                  <a:cubicBezTo>
                    <a:pt x="135493" y="140018"/>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8"/>
                    <a:pt x="140256" y="80010"/>
                    <a:pt x="138351" y="78105"/>
                  </a:cubicBezTo>
                  <a:cubicBezTo>
                    <a:pt x="137398" y="77153"/>
                    <a:pt x="136446" y="77153"/>
                    <a:pt x="135493" y="78105"/>
                  </a:cubicBezTo>
                  <a:cubicBezTo>
                    <a:pt x="134541" y="79058"/>
                    <a:pt x="134541" y="79058"/>
                    <a:pt x="134541" y="80010"/>
                  </a:cubicBezTo>
                  <a:close/>
                  <a:moveTo>
                    <a:pt x="136446" y="73343"/>
                  </a:moveTo>
                  <a:cubicBezTo>
                    <a:pt x="136446" y="73343"/>
                    <a:pt x="134541" y="73343"/>
                    <a:pt x="134541" y="74295"/>
                  </a:cubicBezTo>
                  <a:cubicBezTo>
                    <a:pt x="134541" y="75248"/>
                    <a:pt x="136446" y="74295"/>
                    <a:pt x="136446" y="73343"/>
                  </a:cubicBezTo>
                  <a:cubicBezTo>
                    <a:pt x="138351" y="75248"/>
                    <a:pt x="139303" y="74295"/>
                    <a:pt x="140256" y="72390"/>
                  </a:cubicBezTo>
                  <a:cubicBezTo>
                    <a:pt x="141208" y="71438"/>
                    <a:pt x="141208" y="71438"/>
                    <a:pt x="140256" y="70485"/>
                  </a:cubicBezTo>
                  <a:cubicBezTo>
                    <a:pt x="140256" y="69533"/>
                    <a:pt x="139303" y="69533"/>
                    <a:pt x="138351" y="69533"/>
                  </a:cubicBezTo>
                  <a:cubicBezTo>
                    <a:pt x="137398" y="69533"/>
                    <a:pt x="136446" y="69533"/>
                    <a:pt x="137398" y="71438"/>
                  </a:cubicBezTo>
                  <a:cubicBezTo>
                    <a:pt x="138351" y="72390"/>
                    <a:pt x="137398" y="73343"/>
                    <a:pt x="136446" y="73343"/>
                  </a:cubicBezTo>
                  <a:close/>
                  <a:moveTo>
                    <a:pt x="135493" y="102870"/>
                  </a:moveTo>
                  <a:cubicBezTo>
                    <a:pt x="136446" y="102870"/>
                    <a:pt x="136446" y="102870"/>
                    <a:pt x="135493" y="102870"/>
                  </a:cubicBezTo>
                  <a:cubicBezTo>
                    <a:pt x="136446" y="101918"/>
                    <a:pt x="136446" y="100965"/>
                    <a:pt x="135493" y="100965"/>
                  </a:cubicBezTo>
                  <a:cubicBezTo>
                    <a:pt x="135493" y="101918"/>
                    <a:pt x="135493" y="101918"/>
                    <a:pt x="135493" y="102870"/>
                  </a:cubicBezTo>
                  <a:lnTo>
                    <a:pt x="135493" y="102870"/>
                  </a:lnTo>
                  <a:close/>
                  <a:moveTo>
                    <a:pt x="139303" y="123825"/>
                  </a:moveTo>
                  <a:cubicBezTo>
                    <a:pt x="139303" y="122873"/>
                    <a:pt x="138351" y="122873"/>
                    <a:pt x="138351" y="122873"/>
                  </a:cubicBezTo>
                  <a:cubicBezTo>
                    <a:pt x="137398" y="122873"/>
                    <a:pt x="136446" y="122873"/>
                    <a:pt x="136446" y="123825"/>
                  </a:cubicBezTo>
                  <a:cubicBezTo>
                    <a:pt x="136446" y="124778"/>
                    <a:pt x="137398" y="124778"/>
                    <a:pt x="137398" y="124778"/>
                  </a:cubicBezTo>
                  <a:cubicBezTo>
                    <a:pt x="139303" y="124778"/>
                    <a:pt x="139303" y="124778"/>
                    <a:pt x="139303" y="123825"/>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8"/>
                    <a:pt x="140256" y="151448"/>
                  </a:cubicBezTo>
                  <a:cubicBezTo>
                    <a:pt x="140256" y="151448"/>
                    <a:pt x="140256" y="151448"/>
                    <a:pt x="140256" y="151448"/>
                  </a:cubicBezTo>
                  <a:cubicBezTo>
                    <a:pt x="139303" y="151448"/>
                    <a:pt x="139303" y="151448"/>
                    <a:pt x="139303" y="152400"/>
                  </a:cubicBezTo>
                  <a:cubicBezTo>
                    <a:pt x="139303" y="152400"/>
                    <a:pt x="139303" y="153353"/>
                    <a:pt x="138351" y="153353"/>
                  </a:cubicBezTo>
                  <a:cubicBezTo>
                    <a:pt x="136446" y="154305"/>
                    <a:pt x="136446" y="155258"/>
                    <a:pt x="136446" y="157163"/>
                  </a:cubicBezTo>
                  <a:cubicBezTo>
                    <a:pt x="137398" y="157163"/>
                    <a:pt x="138351" y="156210"/>
                    <a:pt x="139303" y="157163"/>
                  </a:cubicBezTo>
                  <a:cubicBezTo>
                    <a:pt x="140256" y="158115"/>
                    <a:pt x="140256" y="159068"/>
                    <a:pt x="141208" y="158115"/>
                  </a:cubicBezTo>
                  <a:cubicBezTo>
                    <a:pt x="142161" y="157163"/>
                    <a:pt x="142161" y="157163"/>
                    <a:pt x="142161" y="156210"/>
                  </a:cubicBezTo>
                  <a:close/>
                  <a:moveTo>
                    <a:pt x="138351" y="98108"/>
                  </a:moveTo>
                  <a:cubicBezTo>
                    <a:pt x="137398" y="98108"/>
                    <a:pt x="137398" y="98108"/>
                    <a:pt x="138351" y="98108"/>
                  </a:cubicBezTo>
                  <a:lnTo>
                    <a:pt x="138351" y="98108"/>
                  </a:lnTo>
                  <a:cubicBezTo>
                    <a:pt x="137398" y="98108"/>
                    <a:pt x="137398" y="98108"/>
                    <a:pt x="138351" y="98108"/>
                  </a:cubicBezTo>
                  <a:cubicBezTo>
                    <a:pt x="138351" y="98108"/>
                    <a:pt x="138351" y="98108"/>
                    <a:pt x="138351" y="98108"/>
                  </a:cubicBezTo>
                  <a:close/>
                  <a:moveTo>
                    <a:pt x="137398" y="62865"/>
                  </a:moveTo>
                  <a:lnTo>
                    <a:pt x="137398" y="62865"/>
                  </a:lnTo>
                  <a:cubicBezTo>
                    <a:pt x="137398" y="61913"/>
                    <a:pt x="137398" y="61913"/>
                    <a:pt x="137398" y="62865"/>
                  </a:cubicBezTo>
                  <a:lnTo>
                    <a:pt x="137398" y="62865"/>
                  </a:lnTo>
                  <a:lnTo>
                    <a:pt x="137398" y="62865"/>
                  </a:lnTo>
                  <a:close/>
                  <a:moveTo>
                    <a:pt x="137398" y="169545"/>
                  </a:moveTo>
                  <a:cubicBezTo>
                    <a:pt x="137398" y="169545"/>
                    <a:pt x="136446" y="169545"/>
                    <a:pt x="137398" y="169545"/>
                  </a:cubicBezTo>
                  <a:cubicBezTo>
                    <a:pt x="136446" y="170498"/>
                    <a:pt x="137398" y="171450"/>
                    <a:pt x="137398" y="171450"/>
                  </a:cubicBezTo>
                  <a:cubicBezTo>
                    <a:pt x="137398" y="171450"/>
                    <a:pt x="138351" y="171450"/>
                    <a:pt x="138351" y="170498"/>
                  </a:cubicBezTo>
                  <a:cubicBezTo>
                    <a:pt x="139303" y="170498"/>
                    <a:pt x="138351" y="170498"/>
                    <a:pt x="137398" y="169545"/>
                  </a:cubicBezTo>
                  <a:close/>
                  <a:moveTo>
                    <a:pt x="138351" y="127635"/>
                  </a:moveTo>
                  <a:cubicBezTo>
                    <a:pt x="138351" y="127635"/>
                    <a:pt x="138351" y="127635"/>
                    <a:pt x="138351" y="127635"/>
                  </a:cubicBezTo>
                  <a:cubicBezTo>
                    <a:pt x="138351" y="127635"/>
                    <a:pt x="137398" y="127635"/>
                    <a:pt x="138351" y="127635"/>
                  </a:cubicBezTo>
                  <a:lnTo>
                    <a:pt x="138351" y="127635"/>
                  </a:lnTo>
                  <a:cubicBezTo>
                    <a:pt x="137398" y="128588"/>
                    <a:pt x="138351" y="128588"/>
                    <a:pt x="138351" y="127635"/>
                  </a:cubicBezTo>
                  <a:close/>
                  <a:moveTo>
                    <a:pt x="142161" y="144780"/>
                  </a:moveTo>
                  <a:cubicBezTo>
                    <a:pt x="143113" y="144780"/>
                    <a:pt x="143113" y="143828"/>
                    <a:pt x="143113" y="143828"/>
                  </a:cubicBezTo>
                  <a:cubicBezTo>
                    <a:pt x="144066" y="142875"/>
                    <a:pt x="145018" y="142875"/>
                    <a:pt x="144066" y="141923"/>
                  </a:cubicBezTo>
                  <a:cubicBezTo>
                    <a:pt x="143113" y="140970"/>
                    <a:pt x="142161" y="141923"/>
                    <a:pt x="141208" y="141923"/>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8"/>
                    <a:pt x="135493" y="140970"/>
                    <a:pt x="136446" y="141923"/>
                  </a:cubicBezTo>
                  <a:cubicBezTo>
                    <a:pt x="137398" y="143828"/>
                    <a:pt x="139303" y="142875"/>
                    <a:pt x="140256" y="142875"/>
                  </a:cubicBezTo>
                  <a:cubicBezTo>
                    <a:pt x="140256" y="143828"/>
                    <a:pt x="139303" y="143828"/>
                    <a:pt x="139303" y="143828"/>
                  </a:cubicBezTo>
                  <a:cubicBezTo>
                    <a:pt x="139303" y="144780"/>
                    <a:pt x="138351" y="144780"/>
                    <a:pt x="138351" y="145733"/>
                  </a:cubicBezTo>
                  <a:cubicBezTo>
                    <a:pt x="141208" y="146685"/>
                    <a:pt x="142161" y="145733"/>
                    <a:pt x="142161" y="144780"/>
                  </a:cubicBezTo>
                  <a:close/>
                  <a:moveTo>
                    <a:pt x="138351" y="104775"/>
                  </a:moveTo>
                  <a:cubicBezTo>
                    <a:pt x="139303" y="104775"/>
                    <a:pt x="140256" y="103823"/>
                    <a:pt x="139303" y="102870"/>
                  </a:cubicBezTo>
                  <a:cubicBezTo>
                    <a:pt x="139303" y="102870"/>
                    <a:pt x="138351" y="101918"/>
                    <a:pt x="138351" y="102870"/>
                  </a:cubicBezTo>
                  <a:cubicBezTo>
                    <a:pt x="138351" y="103823"/>
                    <a:pt x="138351" y="103823"/>
                    <a:pt x="138351" y="104775"/>
                  </a:cubicBezTo>
                  <a:cubicBezTo>
                    <a:pt x="138351" y="105728"/>
                    <a:pt x="137398" y="105728"/>
                    <a:pt x="138351" y="106680"/>
                  </a:cubicBezTo>
                  <a:cubicBezTo>
                    <a:pt x="138351" y="106680"/>
                    <a:pt x="139303" y="106680"/>
                    <a:pt x="139303" y="106680"/>
                  </a:cubicBezTo>
                  <a:cubicBezTo>
                    <a:pt x="139303" y="105728"/>
                    <a:pt x="139303" y="104775"/>
                    <a:pt x="138351" y="104775"/>
                  </a:cubicBezTo>
                  <a:close/>
                  <a:moveTo>
                    <a:pt x="139303" y="27623"/>
                  </a:moveTo>
                  <a:cubicBezTo>
                    <a:pt x="139303" y="26670"/>
                    <a:pt x="140256" y="26670"/>
                    <a:pt x="139303" y="27623"/>
                  </a:cubicBezTo>
                  <a:cubicBezTo>
                    <a:pt x="140256" y="26670"/>
                    <a:pt x="139303" y="26670"/>
                    <a:pt x="139303" y="26670"/>
                  </a:cubicBezTo>
                  <a:cubicBezTo>
                    <a:pt x="138351" y="26670"/>
                    <a:pt x="139303" y="26670"/>
                    <a:pt x="139303" y="27623"/>
                  </a:cubicBezTo>
                  <a:close/>
                  <a:moveTo>
                    <a:pt x="139303" y="135255"/>
                  </a:moveTo>
                  <a:cubicBezTo>
                    <a:pt x="139303" y="136208"/>
                    <a:pt x="140256" y="136208"/>
                    <a:pt x="140256" y="136208"/>
                  </a:cubicBezTo>
                  <a:cubicBezTo>
                    <a:pt x="141208" y="136208"/>
                    <a:pt x="141208" y="135255"/>
                    <a:pt x="141208" y="135255"/>
                  </a:cubicBezTo>
                  <a:cubicBezTo>
                    <a:pt x="141208" y="134303"/>
                    <a:pt x="140256" y="134303"/>
                    <a:pt x="140256" y="134303"/>
                  </a:cubicBezTo>
                  <a:cubicBezTo>
                    <a:pt x="139303" y="133350"/>
                    <a:pt x="139303" y="134303"/>
                    <a:pt x="139303" y="135255"/>
                  </a:cubicBezTo>
                  <a:close/>
                  <a:moveTo>
                    <a:pt x="150733" y="83820"/>
                  </a:moveTo>
                  <a:cubicBezTo>
                    <a:pt x="151686" y="82868"/>
                    <a:pt x="149781" y="81915"/>
                    <a:pt x="149781" y="80963"/>
                  </a:cubicBezTo>
                  <a:cubicBezTo>
                    <a:pt x="147876" y="78105"/>
                    <a:pt x="147876" y="81915"/>
                    <a:pt x="146923" y="81915"/>
                  </a:cubicBezTo>
                  <a:cubicBezTo>
                    <a:pt x="145971" y="79058"/>
                    <a:pt x="145018" y="77153"/>
                    <a:pt x="142161" y="78105"/>
                  </a:cubicBezTo>
                  <a:lnTo>
                    <a:pt x="142161" y="77153"/>
                  </a:lnTo>
                  <a:cubicBezTo>
                    <a:pt x="141208" y="76200"/>
                    <a:pt x="142161" y="75248"/>
                    <a:pt x="140256" y="75248"/>
                  </a:cubicBezTo>
                  <a:cubicBezTo>
                    <a:pt x="140256" y="75248"/>
                    <a:pt x="139303" y="75248"/>
                    <a:pt x="139303" y="76200"/>
                  </a:cubicBezTo>
                  <a:cubicBezTo>
                    <a:pt x="139303" y="77153"/>
                    <a:pt x="140256" y="77153"/>
                    <a:pt x="141208" y="78105"/>
                  </a:cubicBezTo>
                  <a:lnTo>
                    <a:pt x="142161" y="78105"/>
                  </a:lnTo>
                  <a:cubicBezTo>
                    <a:pt x="142161" y="80010"/>
                    <a:pt x="144066" y="80010"/>
                    <a:pt x="145018" y="81915"/>
                  </a:cubicBezTo>
                  <a:cubicBezTo>
                    <a:pt x="145971" y="81915"/>
                    <a:pt x="145971" y="81915"/>
                    <a:pt x="146923" y="81915"/>
                  </a:cubicBezTo>
                  <a:cubicBezTo>
                    <a:pt x="147876" y="82868"/>
                    <a:pt x="149781" y="83820"/>
                    <a:pt x="150733" y="83820"/>
                  </a:cubicBezTo>
                  <a:close/>
                  <a:moveTo>
                    <a:pt x="144066" y="98108"/>
                  </a:moveTo>
                  <a:cubicBezTo>
                    <a:pt x="144066" y="97155"/>
                    <a:pt x="143113" y="97155"/>
                    <a:pt x="142161" y="97155"/>
                  </a:cubicBezTo>
                  <a:cubicBezTo>
                    <a:pt x="141208" y="97155"/>
                    <a:pt x="141208" y="97155"/>
                    <a:pt x="141208" y="98108"/>
                  </a:cubicBezTo>
                  <a:cubicBezTo>
                    <a:pt x="142161" y="99060"/>
                    <a:pt x="142161" y="99060"/>
                    <a:pt x="144066" y="98108"/>
                  </a:cubicBezTo>
                  <a:cubicBezTo>
                    <a:pt x="144066" y="99060"/>
                    <a:pt x="144066" y="99060"/>
                    <a:pt x="144066" y="98108"/>
                  </a:cubicBezTo>
                  <a:close/>
                  <a:moveTo>
                    <a:pt x="145018" y="111443"/>
                  </a:moveTo>
                  <a:cubicBezTo>
                    <a:pt x="145971" y="110490"/>
                    <a:pt x="145018" y="110490"/>
                    <a:pt x="145018" y="109538"/>
                  </a:cubicBezTo>
                  <a:cubicBezTo>
                    <a:pt x="144066" y="108585"/>
                    <a:pt x="143113" y="108585"/>
                    <a:pt x="142161" y="108585"/>
                  </a:cubicBezTo>
                  <a:cubicBezTo>
                    <a:pt x="142161" y="108585"/>
                    <a:pt x="141208" y="108585"/>
                    <a:pt x="141208" y="109538"/>
                  </a:cubicBezTo>
                  <a:cubicBezTo>
                    <a:pt x="142161" y="110490"/>
                    <a:pt x="141208" y="113348"/>
                    <a:pt x="143113" y="113348"/>
                  </a:cubicBezTo>
                  <a:cubicBezTo>
                    <a:pt x="143113" y="112395"/>
                    <a:pt x="144066" y="111443"/>
                    <a:pt x="145018" y="111443"/>
                  </a:cubicBezTo>
                  <a:close/>
                  <a:moveTo>
                    <a:pt x="142161" y="65723"/>
                  </a:moveTo>
                  <a:lnTo>
                    <a:pt x="142161" y="65723"/>
                  </a:lnTo>
                  <a:cubicBezTo>
                    <a:pt x="143113" y="64770"/>
                    <a:pt x="143113" y="63818"/>
                    <a:pt x="142161" y="63818"/>
                  </a:cubicBezTo>
                  <a:lnTo>
                    <a:pt x="142161" y="65723"/>
                  </a:lnTo>
                  <a:cubicBezTo>
                    <a:pt x="141208" y="65723"/>
                    <a:pt x="141208" y="65723"/>
                    <a:pt x="142161" y="65723"/>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3113" y="131445"/>
                  </a:moveTo>
                  <a:cubicBezTo>
                    <a:pt x="143113" y="131445"/>
                    <a:pt x="144066" y="131445"/>
                    <a:pt x="144066" y="131445"/>
                  </a:cubicBezTo>
                  <a:cubicBezTo>
                    <a:pt x="143113" y="130493"/>
                    <a:pt x="143113" y="130493"/>
                    <a:pt x="142161" y="129540"/>
                  </a:cubicBezTo>
                  <a:cubicBezTo>
                    <a:pt x="142161" y="129540"/>
                    <a:pt x="141208" y="129540"/>
                    <a:pt x="141208" y="129540"/>
                  </a:cubicBezTo>
                  <a:cubicBezTo>
                    <a:pt x="142161" y="131445"/>
                    <a:pt x="142161" y="131445"/>
                    <a:pt x="143113" y="131445"/>
                  </a:cubicBezTo>
                  <a:close/>
                  <a:moveTo>
                    <a:pt x="142161" y="29528"/>
                  </a:moveTo>
                  <a:lnTo>
                    <a:pt x="142161" y="29528"/>
                  </a:lnTo>
                  <a:cubicBezTo>
                    <a:pt x="143113" y="29528"/>
                    <a:pt x="143113" y="28575"/>
                    <a:pt x="142161" y="29528"/>
                  </a:cubicBezTo>
                  <a:lnTo>
                    <a:pt x="142161" y="29528"/>
                  </a:lnTo>
                  <a:cubicBezTo>
                    <a:pt x="142161" y="28575"/>
                    <a:pt x="142161" y="28575"/>
                    <a:pt x="142161" y="29528"/>
                  </a:cubicBezTo>
                  <a:close/>
                  <a:moveTo>
                    <a:pt x="143113" y="154305"/>
                  </a:moveTo>
                  <a:cubicBezTo>
                    <a:pt x="143113" y="154305"/>
                    <a:pt x="143113" y="154305"/>
                    <a:pt x="143113" y="154305"/>
                  </a:cubicBezTo>
                  <a:cubicBezTo>
                    <a:pt x="142161" y="155258"/>
                    <a:pt x="142161" y="155258"/>
                    <a:pt x="142161" y="156210"/>
                  </a:cubicBezTo>
                  <a:cubicBezTo>
                    <a:pt x="143113" y="156210"/>
                    <a:pt x="143113" y="155258"/>
                    <a:pt x="143113" y="154305"/>
                  </a:cubicBezTo>
                  <a:close/>
                  <a:moveTo>
                    <a:pt x="148828" y="141923"/>
                  </a:moveTo>
                  <a:cubicBezTo>
                    <a:pt x="149781" y="141923"/>
                    <a:pt x="149781" y="140970"/>
                    <a:pt x="149781" y="140018"/>
                  </a:cubicBezTo>
                  <a:cubicBezTo>
                    <a:pt x="148828" y="139065"/>
                    <a:pt x="147876" y="138113"/>
                    <a:pt x="147876" y="137160"/>
                  </a:cubicBezTo>
                  <a:cubicBezTo>
                    <a:pt x="147876" y="135255"/>
                    <a:pt x="146923" y="135255"/>
                    <a:pt x="145971" y="135255"/>
                  </a:cubicBezTo>
                  <a:cubicBezTo>
                    <a:pt x="145018" y="136208"/>
                    <a:pt x="142161" y="138113"/>
                    <a:pt x="144066" y="134303"/>
                  </a:cubicBezTo>
                  <a:cubicBezTo>
                    <a:pt x="144066" y="134303"/>
                    <a:pt x="144066" y="134303"/>
                    <a:pt x="143113" y="134303"/>
                  </a:cubicBezTo>
                  <a:cubicBezTo>
                    <a:pt x="143113" y="134303"/>
                    <a:pt x="142161" y="135255"/>
                    <a:pt x="142161" y="135255"/>
                  </a:cubicBezTo>
                  <a:cubicBezTo>
                    <a:pt x="141208" y="137160"/>
                    <a:pt x="142161" y="138113"/>
                    <a:pt x="144066" y="139065"/>
                  </a:cubicBezTo>
                  <a:cubicBezTo>
                    <a:pt x="145971" y="139065"/>
                    <a:pt x="146923" y="140018"/>
                    <a:pt x="146923" y="141923"/>
                  </a:cubicBezTo>
                  <a:cubicBezTo>
                    <a:pt x="147876" y="141923"/>
                    <a:pt x="147876" y="142875"/>
                    <a:pt x="148828" y="141923"/>
                  </a:cubicBezTo>
                  <a:close/>
                  <a:moveTo>
                    <a:pt x="146923" y="148590"/>
                  </a:moveTo>
                  <a:cubicBezTo>
                    <a:pt x="145971" y="147638"/>
                    <a:pt x="145018" y="147638"/>
                    <a:pt x="144066" y="147638"/>
                  </a:cubicBezTo>
                  <a:cubicBezTo>
                    <a:pt x="143113" y="147638"/>
                    <a:pt x="143113" y="147638"/>
                    <a:pt x="143113" y="148590"/>
                  </a:cubicBezTo>
                  <a:cubicBezTo>
                    <a:pt x="144066" y="149543"/>
                    <a:pt x="144066" y="150495"/>
                    <a:pt x="145971" y="150495"/>
                  </a:cubicBezTo>
                  <a:cubicBezTo>
                    <a:pt x="146923" y="149543"/>
                    <a:pt x="146923" y="149543"/>
                    <a:pt x="146923" y="148590"/>
                  </a:cubicBezTo>
                  <a:close/>
                  <a:moveTo>
                    <a:pt x="143113" y="39053"/>
                  </a:moveTo>
                  <a:cubicBezTo>
                    <a:pt x="143113" y="39053"/>
                    <a:pt x="143113" y="40005"/>
                    <a:pt x="144066" y="40005"/>
                  </a:cubicBezTo>
                  <a:cubicBezTo>
                    <a:pt x="144066" y="39053"/>
                    <a:pt x="145018" y="38100"/>
                    <a:pt x="145971" y="37148"/>
                  </a:cubicBezTo>
                  <a:cubicBezTo>
                    <a:pt x="145971" y="36195"/>
                    <a:pt x="145971" y="36195"/>
                    <a:pt x="145018" y="36195"/>
                  </a:cubicBezTo>
                  <a:cubicBezTo>
                    <a:pt x="144066" y="36195"/>
                    <a:pt x="143113" y="37148"/>
                    <a:pt x="143113" y="39053"/>
                  </a:cubicBezTo>
                  <a:close/>
                  <a:moveTo>
                    <a:pt x="144066" y="102870"/>
                  </a:moveTo>
                  <a:cubicBezTo>
                    <a:pt x="143113" y="102870"/>
                    <a:pt x="144066" y="103823"/>
                    <a:pt x="144066" y="104775"/>
                  </a:cubicBezTo>
                  <a:cubicBezTo>
                    <a:pt x="144066" y="106680"/>
                    <a:pt x="145018" y="107633"/>
                    <a:pt x="145971" y="107633"/>
                  </a:cubicBezTo>
                  <a:cubicBezTo>
                    <a:pt x="145971" y="108585"/>
                    <a:pt x="146923" y="108585"/>
                    <a:pt x="146923" y="107633"/>
                  </a:cubicBezTo>
                  <a:cubicBezTo>
                    <a:pt x="146923" y="106680"/>
                    <a:pt x="145971" y="105728"/>
                    <a:pt x="145971" y="103823"/>
                  </a:cubicBezTo>
                  <a:cubicBezTo>
                    <a:pt x="145971" y="103823"/>
                    <a:pt x="145018" y="102870"/>
                    <a:pt x="144066" y="102870"/>
                  </a:cubicBezTo>
                  <a:close/>
                  <a:moveTo>
                    <a:pt x="147876" y="120015"/>
                  </a:moveTo>
                  <a:lnTo>
                    <a:pt x="147876" y="120015"/>
                  </a:lnTo>
                  <a:cubicBezTo>
                    <a:pt x="147876" y="117158"/>
                    <a:pt x="145971" y="116205"/>
                    <a:pt x="145971" y="114300"/>
                  </a:cubicBezTo>
                  <a:cubicBezTo>
                    <a:pt x="145971" y="113348"/>
                    <a:pt x="144066" y="113348"/>
                    <a:pt x="143113" y="114300"/>
                  </a:cubicBezTo>
                  <a:cubicBezTo>
                    <a:pt x="143113" y="117158"/>
                    <a:pt x="145971" y="118110"/>
                    <a:pt x="146923" y="120015"/>
                  </a:cubicBezTo>
                  <a:cubicBezTo>
                    <a:pt x="146923" y="119063"/>
                    <a:pt x="147876" y="120015"/>
                    <a:pt x="147876" y="120015"/>
                  </a:cubicBezTo>
                  <a:close/>
                  <a:moveTo>
                    <a:pt x="151686" y="61913"/>
                  </a:moveTo>
                  <a:cubicBezTo>
                    <a:pt x="149781" y="60008"/>
                    <a:pt x="149781" y="58103"/>
                    <a:pt x="151686" y="56198"/>
                  </a:cubicBezTo>
                  <a:cubicBezTo>
                    <a:pt x="151686" y="55245"/>
                    <a:pt x="150733" y="54293"/>
                    <a:pt x="149781" y="54293"/>
                  </a:cubicBezTo>
                  <a:cubicBezTo>
                    <a:pt x="147876" y="56198"/>
                    <a:pt x="145971" y="56198"/>
                    <a:pt x="144066" y="57150"/>
                  </a:cubicBezTo>
                  <a:cubicBezTo>
                    <a:pt x="144066" y="57150"/>
                    <a:pt x="143113" y="59055"/>
                    <a:pt x="144066" y="59055"/>
                  </a:cubicBezTo>
                  <a:cubicBezTo>
                    <a:pt x="146923" y="59055"/>
                    <a:pt x="148828" y="60960"/>
                    <a:pt x="151686" y="61913"/>
                  </a:cubicBezTo>
                  <a:cubicBezTo>
                    <a:pt x="150733" y="62865"/>
                    <a:pt x="151686" y="62865"/>
                    <a:pt x="151686" y="61913"/>
                  </a:cubicBezTo>
                  <a:cubicBezTo>
                    <a:pt x="151686" y="62865"/>
                    <a:pt x="151686" y="61913"/>
                    <a:pt x="151686" y="61913"/>
                  </a:cubicBezTo>
                  <a:close/>
                  <a:moveTo>
                    <a:pt x="145018" y="69533"/>
                  </a:moveTo>
                  <a:cubicBezTo>
                    <a:pt x="145971" y="69533"/>
                    <a:pt x="145971" y="68580"/>
                    <a:pt x="145971" y="68580"/>
                  </a:cubicBezTo>
                  <a:cubicBezTo>
                    <a:pt x="145971" y="67628"/>
                    <a:pt x="145971" y="67628"/>
                    <a:pt x="145018" y="67628"/>
                  </a:cubicBezTo>
                  <a:cubicBezTo>
                    <a:pt x="145018" y="67628"/>
                    <a:pt x="144066" y="67628"/>
                    <a:pt x="145018" y="69533"/>
                  </a:cubicBezTo>
                  <a:cubicBezTo>
                    <a:pt x="144066" y="68580"/>
                    <a:pt x="145018" y="69533"/>
                    <a:pt x="145018" y="69533"/>
                  </a:cubicBezTo>
                  <a:close/>
                  <a:moveTo>
                    <a:pt x="145018" y="82868"/>
                  </a:moveTo>
                  <a:cubicBezTo>
                    <a:pt x="145018" y="81915"/>
                    <a:pt x="145971" y="81915"/>
                    <a:pt x="145971" y="81915"/>
                  </a:cubicBezTo>
                  <a:lnTo>
                    <a:pt x="145018" y="82868"/>
                  </a:lnTo>
                  <a:cubicBezTo>
                    <a:pt x="144066" y="82868"/>
                    <a:pt x="145018" y="83820"/>
                    <a:pt x="145018" y="82868"/>
                  </a:cubicBezTo>
                  <a:close/>
                  <a:moveTo>
                    <a:pt x="149781" y="90488"/>
                  </a:moveTo>
                  <a:cubicBezTo>
                    <a:pt x="149781" y="89535"/>
                    <a:pt x="148828" y="89535"/>
                    <a:pt x="147876" y="89535"/>
                  </a:cubicBezTo>
                  <a:cubicBezTo>
                    <a:pt x="146923" y="89535"/>
                    <a:pt x="145971" y="90488"/>
                    <a:pt x="145018" y="91440"/>
                  </a:cubicBezTo>
                  <a:cubicBezTo>
                    <a:pt x="145018" y="91440"/>
                    <a:pt x="144066" y="92393"/>
                    <a:pt x="145018" y="92393"/>
                  </a:cubicBezTo>
                  <a:cubicBezTo>
                    <a:pt x="145971" y="92393"/>
                    <a:pt x="145971" y="93345"/>
                    <a:pt x="145971" y="93345"/>
                  </a:cubicBezTo>
                  <a:lnTo>
                    <a:pt x="148828" y="92393"/>
                  </a:lnTo>
                  <a:cubicBezTo>
                    <a:pt x="148828" y="91440"/>
                    <a:pt x="149781" y="91440"/>
                    <a:pt x="149781" y="90488"/>
                  </a:cubicBezTo>
                  <a:close/>
                  <a:moveTo>
                    <a:pt x="146923" y="121920"/>
                  </a:moveTo>
                  <a:cubicBezTo>
                    <a:pt x="146923" y="121920"/>
                    <a:pt x="145971" y="121920"/>
                    <a:pt x="145971" y="120968"/>
                  </a:cubicBezTo>
                  <a:cubicBezTo>
                    <a:pt x="145018" y="120968"/>
                    <a:pt x="145018" y="120968"/>
                    <a:pt x="145018" y="121920"/>
                  </a:cubicBezTo>
                  <a:cubicBezTo>
                    <a:pt x="145018" y="122873"/>
                    <a:pt x="145018" y="122873"/>
                    <a:pt x="146923" y="121920"/>
                  </a:cubicBezTo>
                  <a:lnTo>
                    <a:pt x="146923" y="121920"/>
                  </a:lnTo>
                  <a:close/>
                  <a:moveTo>
                    <a:pt x="146923" y="125730"/>
                  </a:moveTo>
                  <a:cubicBezTo>
                    <a:pt x="147876" y="125730"/>
                    <a:pt x="147876" y="125730"/>
                    <a:pt x="146923" y="125730"/>
                  </a:cubicBezTo>
                  <a:cubicBezTo>
                    <a:pt x="147876" y="125730"/>
                    <a:pt x="147876" y="125730"/>
                    <a:pt x="146923" y="125730"/>
                  </a:cubicBezTo>
                  <a:cubicBezTo>
                    <a:pt x="147876" y="125730"/>
                    <a:pt x="146923" y="125730"/>
                    <a:pt x="146923" y="125730"/>
                  </a:cubicBezTo>
                  <a:cubicBezTo>
                    <a:pt x="146923" y="125730"/>
                    <a:pt x="146923" y="125730"/>
                    <a:pt x="146923" y="125730"/>
                  </a:cubicBezTo>
                  <a:close/>
                  <a:moveTo>
                    <a:pt x="146923" y="100965"/>
                  </a:moveTo>
                  <a:cubicBezTo>
                    <a:pt x="147876" y="100965"/>
                    <a:pt x="147876" y="100013"/>
                    <a:pt x="146923" y="100965"/>
                  </a:cubicBezTo>
                  <a:cubicBezTo>
                    <a:pt x="147876" y="100013"/>
                    <a:pt x="147876" y="100013"/>
                    <a:pt x="146923" y="100013"/>
                  </a:cubicBezTo>
                  <a:lnTo>
                    <a:pt x="146923" y="100965"/>
                  </a:lnTo>
                  <a:cubicBezTo>
                    <a:pt x="146923" y="100013"/>
                    <a:pt x="146923" y="100965"/>
                    <a:pt x="146923" y="100965"/>
                  </a:cubicBezTo>
                  <a:close/>
                  <a:moveTo>
                    <a:pt x="147876" y="32385"/>
                  </a:moveTo>
                  <a:cubicBezTo>
                    <a:pt x="147876" y="32385"/>
                    <a:pt x="147876" y="32385"/>
                    <a:pt x="147876" y="32385"/>
                  </a:cubicBezTo>
                  <a:lnTo>
                    <a:pt x="148828" y="32385"/>
                  </a:lnTo>
                  <a:cubicBezTo>
                    <a:pt x="148828" y="32385"/>
                    <a:pt x="147876" y="32385"/>
                    <a:pt x="147876" y="32385"/>
                  </a:cubicBezTo>
                  <a:cubicBezTo>
                    <a:pt x="147876" y="32385"/>
                    <a:pt x="147876" y="32385"/>
                    <a:pt x="147876" y="32385"/>
                  </a:cubicBezTo>
                  <a:close/>
                  <a:moveTo>
                    <a:pt x="148828" y="37148"/>
                  </a:moveTo>
                  <a:cubicBezTo>
                    <a:pt x="148828" y="37148"/>
                    <a:pt x="147876" y="38100"/>
                    <a:pt x="148828" y="37148"/>
                  </a:cubicBezTo>
                  <a:cubicBezTo>
                    <a:pt x="147876" y="38100"/>
                    <a:pt x="148828" y="38100"/>
                    <a:pt x="148828" y="38100"/>
                  </a:cubicBezTo>
                  <a:cubicBezTo>
                    <a:pt x="148828" y="38100"/>
                    <a:pt x="148828" y="38100"/>
                    <a:pt x="148828" y="37148"/>
                  </a:cubicBezTo>
                  <a:cubicBezTo>
                    <a:pt x="149781" y="38100"/>
                    <a:pt x="148828" y="37148"/>
                    <a:pt x="148828" y="37148"/>
                  </a:cubicBezTo>
                  <a:close/>
                  <a:moveTo>
                    <a:pt x="150733" y="159068"/>
                  </a:moveTo>
                  <a:cubicBezTo>
                    <a:pt x="150733" y="159068"/>
                    <a:pt x="150733" y="158115"/>
                    <a:pt x="150733" y="159068"/>
                  </a:cubicBezTo>
                  <a:cubicBezTo>
                    <a:pt x="148828" y="159068"/>
                    <a:pt x="147876" y="159068"/>
                    <a:pt x="147876" y="160020"/>
                  </a:cubicBezTo>
                  <a:cubicBezTo>
                    <a:pt x="147876" y="160020"/>
                    <a:pt x="148828" y="160973"/>
                    <a:pt x="148828" y="161925"/>
                  </a:cubicBezTo>
                  <a:cubicBezTo>
                    <a:pt x="150733" y="161925"/>
                    <a:pt x="150733" y="160020"/>
                    <a:pt x="150733" y="159068"/>
                  </a:cubicBezTo>
                  <a:close/>
                  <a:moveTo>
                    <a:pt x="148828" y="104775"/>
                  </a:moveTo>
                  <a:cubicBezTo>
                    <a:pt x="149781" y="103823"/>
                    <a:pt x="149781" y="103823"/>
                    <a:pt x="148828" y="104775"/>
                  </a:cubicBezTo>
                  <a:cubicBezTo>
                    <a:pt x="148828" y="103823"/>
                    <a:pt x="148828" y="103823"/>
                    <a:pt x="148828" y="104775"/>
                  </a:cubicBezTo>
                  <a:cubicBezTo>
                    <a:pt x="148828" y="103823"/>
                    <a:pt x="148828" y="103823"/>
                    <a:pt x="148828" y="104775"/>
                  </a:cubicBezTo>
                  <a:cubicBezTo>
                    <a:pt x="148828" y="103823"/>
                    <a:pt x="148828" y="104775"/>
                    <a:pt x="148828" y="104775"/>
                  </a:cubicBezTo>
                  <a:close/>
                  <a:moveTo>
                    <a:pt x="148828" y="76200"/>
                  </a:moveTo>
                  <a:cubicBezTo>
                    <a:pt x="148828" y="76200"/>
                    <a:pt x="148828" y="77153"/>
                    <a:pt x="148828" y="76200"/>
                  </a:cubicBezTo>
                  <a:cubicBezTo>
                    <a:pt x="149781" y="76200"/>
                    <a:pt x="149781" y="76200"/>
                    <a:pt x="148828" y="76200"/>
                  </a:cubicBezTo>
                  <a:cubicBezTo>
                    <a:pt x="149781" y="76200"/>
                    <a:pt x="149781" y="75248"/>
                    <a:pt x="148828" y="76200"/>
                  </a:cubicBezTo>
                  <a:cubicBezTo>
                    <a:pt x="149781" y="75248"/>
                    <a:pt x="148828" y="76200"/>
                    <a:pt x="148828" y="76200"/>
                  </a:cubicBezTo>
                  <a:close/>
                  <a:moveTo>
                    <a:pt x="149781" y="65723"/>
                  </a:moveTo>
                  <a:lnTo>
                    <a:pt x="149781" y="65723"/>
                  </a:lnTo>
                  <a:cubicBezTo>
                    <a:pt x="149781" y="64770"/>
                    <a:pt x="149781" y="64770"/>
                    <a:pt x="149781" y="65723"/>
                  </a:cubicBezTo>
                  <a:cubicBezTo>
                    <a:pt x="148828" y="65723"/>
                    <a:pt x="148828" y="65723"/>
                    <a:pt x="149781" y="65723"/>
                  </a:cubicBezTo>
                  <a:close/>
                  <a:moveTo>
                    <a:pt x="152638" y="138113"/>
                  </a:moveTo>
                  <a:cubicBezTo>
                    <a:pt x="152638" y="136208"/>
                    <a:pt x="151686" y="134303"/>
                    <a:pt x="151686" y="132398"/>
                  </a:cubicBezTo>
                  <a:cubicBezTo>
                    <a:pt x="151686" y="131445"/>
                    <a:pt x="150733" y="131445"/>
                    <a:pt x="150733" y="131445"/>
                  </a:cubicBezTo>
                  <a:cubicBezTo>
                    <a:pt x="150733" y="131445"/>
                    <a:pt x="150733" y="131445"/>
                    <a:pt x="150733" y="132398"/>
                  </a:cubicBezTo>
                  <a:cubicBezTo>
                    <a:pt x="151686" y="134303"/>
                    <a:pt x="151686" y="136208"/>
                    <a:pt x="151686" y="138113"/>
                  </a:cubicBezTo>
                  <a:cubicBezTo>
                    <a:pt x="151686" y="138113"/>
                    <a:pt x="152638" y="139065"/>
                    <a:pt x="152638" y="139065"/>
                  </a:cubicBezTo>
                  <a:cubicBezTo>
                    <a:pt x="152638" y="140018"/>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1910"/>
                    <a:pt x="152638" y="40958"/>
                    <a:pt x="151686" y="41910"/>
                  </a:cubicBezTo>
                  <a:cubicBezTo>
                    <a:pt x="151686" y="41910"/>
                    <a:pt x="151686" y="41910"/>
                    <a:pt x="151686" y="41910"/>
                  </a:cubicBezTo>
                  <a:close/>
                  <a:moveTo>
                    <a:pt x="154543" y="110490"/>
                  </a:moveTo>
                  <a:cubicBezTo>
                    <a:pt x="154543" y="110490"/>
                    <a:pt x="153591" y="110490"/>
                    <a:pt x="154543" y="110490"/>
                  </a:cubicBezTo>
                  <a:cubicBezTo>
                    <a:pt x="153591" y="110490"/>
                    <a:pt x="152638" y="110490"/>
                    <a:pt x="152638" y="110490"/>
                  </a:cubicBezTo>
                  <a:cubicBezTo>
                    <a:pt x="152638" y="110490"/>
                    <a:pt x="152638" y="111443"/>
                    <a:pt x="152638" y="111443"/>
                  </a:cubicBezTo>
                  <a:cubicBezTo>
                    <a:pt x="153591" y="111443"/>
                    <a:pt x="153591" y="111443"/>
                    <a:pt x="154543" y="110490"/>
                  </a:cubicBezTo>
                  <a:close/>
                  <a:moveTo>
                    <a:pt x="154543" y="156210"/>
                  </a:moveTo>
                  <a:cubicBezTo>
                    <a:pt x="154543" y="156210"/>
                    <a:pt x="154543" y="156210"/>
                    <a:pt x="154543" y="156210"/>
                  </a:cubicBezTo>
                  <a:lnTo>
                    <a:pt x="154543" y="156210"/>
                  </a:lnTo>
                  <a:lnTo>
                    <a:pt x="154543" y="156210"/>
                  </a:lnTo>
                  <a:cubicBezTo>
                    <a:pt x="153591" y="157163"/>
                    <a:pt x="154543" y="157163"/>
                    <a:pt x="154543" y="156210"/>
                  </a:cubicBezTo>
                  <a:close/>
                  <a:moveTo>
                    <a:pt x="155496" y="123825"/>
                  </a:moveTo>
                  <a:cubicBezTo>
                    <a:pt x="155496" y="123825"/>
                    <a:pt x="155496" y="123825"/>
                    <a:pt x="155496" y="123825"/>
                  </a:cubicBezTo>
                  <a:cubicBezTo>
                    <a:pt x="154543" y="123825"/>
                    <a:pt x="154543" y="123825"/>
                    <a:pt x="155496" y="123825"/>
                  </a:cubicBezTo>
                  <a:cubicBezTo>
                    <a:pt x="154543" y="123825"/>
                    <a:pt x="154543" y="123825"/>
                    <a:pt x="155496" y="123825"/>
                  </a:cubicBezTo>
                  <a:lnTo>
                    <a:pt x="155496" y="123825"/>
                  </a:lnTo>
                  <a:close/>
                  <a:moveTo>
                    <a:pt x="157401" y="56198"/>
                  </a:moveTo>
                  <a:cubicBezTo>
                    <a:pt x="157401" y="56198"/>
                    <a:pt x="157401" y="56198"/>
                    <a:pt x="157401" y="56198"/>
                  </a:cubicBezTo>
                  <a:cubicBezTo>
                    <a:pt x="156448" y="56198"/>
                    <a:pt x="156448" y="56198"/>
                    <a:pt x="157401" y="56198"/>
                  </a:cubicBezTo>
                  <a:cubicBezTo>
                    <a:pt x="156448" y="57150"/>
                    <a:pt x="156448" y="57150"/>
                    <a:pt x="157401" y="56198"/>
                  </a:cubicBezTo>
                  <a:cubicBezTo>
                    <a:pt x="157401" y="57150"/>
                    <a:pt x="157401" y="56198"/>
                    <a:pt x="157401" y="561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512" name="Group 511">
              <a:extLst>
                <a:ext uri="{FF2B5EF4-FFF2-40B4-BE49-F238E27FC236}">
                  <a16:creationId xmlns:a16="http://schemas.microsoft.com/office/drawing/2014/main" id="{466DC0EF-D4C2-BA44-B0BA-F56820F91349}"/>
                </a:ext>
              </a:extLst>
            </p:cNvPr>
            <p:cNvGrpSpPr/>
            <p:nvPr/>
          </p:nvGrpSpPr>
          <p:grpSpPr>
            <a:xfrm>
              <a:off x="13646122" y="3278605"/>
              <a:ext cx="357601" cy="183350"/>
              <a:chOff x="1795069" y="3547649"/>
              <a:chExt cx="438605" cy="224882"/>
            </a:xfrm>
          </p:grpSpPr>
          <p:sp>
            <p:nvSpPr>
              <p:cNvPr id="522" name="Freeform 521">
                <a:extLst>
                  <a:ext uri="{FF2B5EF4-FFF2-40B4-BE49-F238E27FC236}">
                    <a16:creationId xmlns:a16="http://schemas.microsoft.com/office/drawing/2014/main" id="{C0664B27-80A5-1557-D618-2A2945A87AEC}"/>
                  </a:ext>
                </a:extLst>
              </p:cNvPr>
              <p:cNvSpPr/>
              <p:nvPr/>
            </p:nvSpPr>
            <p:spPr>
              <a:xfrm>
                <a:off x="1795069" y="3617773"/>
                <a:ext cx="136283" cy="15354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7666 w 161015"/>
                  <a:gd name="connsiteY43" fmla="*/ 145733 h 181451"/>
                  <a:gd name="connsiteX44" fmla="*/ 25761 w 161015"/>
                  <a:gd name="connsiteY44" fmla="*/ 141922 h 181451"/>
                  <a:gd name="connsiteX45" fmla="*/ 29571 w 161015"/>
                  <a:gd name="connsiteY45" fmla="*/ 140970 h 181451"/>
                  <a:gd name="connsiteX46" fmla="*/ 29571 w 161015"/>
                  <a:gd name="connsiteY46" fmla="*/ 140018 h 181451"/>
                  <a:gd name="connsiteX47" fmla="*/ 27666 w 161015"/>
                  <a:gd name="connsiteY47" fmla="*/ 135255 h 181451"/>
                  <a:gd name="connsiteX48" fmla="*/ 32428 w 161015"/>
                  <a:gd name="connsiteY48" fmla="*/ 136208 h 181451"/>
                  <a:gd name="connsiteX49" fmla="*/ 32428 w 161015"/>
                  <a:gd name="connsiteY49" fmla="*/ 139065 h 181451"/>
                  <a:gd name="connsiteX50" fmla="*/ 35286 w 161015"/>
                  <a:gd name="connsiteY50" fmla="*/ 138113 h 181451"/>
                  <a:gd name="connsiteX51" fmla="*/ 37191 w 161015"/>
                  <a:gd name="connsiteY51" fmla="*/ 136208 h 181451"/>
                  <a:gd name="connsiteX52" fmla="*/ 35286 w 161015"/>
                  <a:gd name="connsiteY52" fmla="*/ 135255 h 181451"/>
                  <a:gd name="connsiteX53" fmla="*/ 34333 w 161015"/>
                  <a:gd name="connsiteY53" fmla="*/ 133350 h 181451"/>
                  <a:gd name="connsiteX54" fmla="*/ 30523 w 161015"/>
                  <a:gd name="connsiteY54" fmla="*/ 132397 h 181451"/>
                  <a:gd name="connsiteX55" fmla="*/ 26713 w 161015"/>
                  <a:gd name="connsiteY55" fmla="*/ 128588 h 181451"/>
                  <a:gd name="connsiteX56" fmla="*/ 33381 w 161015"/>
                  <a:gd name="connsiteY56" fmla="*/ 129540 h 181451"/>
                  <a:gd name="connsiteX57" fmla="*/ 39096 w 161015"/>
                  <a:gd name="connsiteY57" fmla="*/ 125730 h 181451"/>
                  <a:gd name="connsiteX58" fmla="*/ 40048 w 161015"/>
                  <a:gd name="connsiteY58" fmla="*/ 125730 h 181451"/>
                  <a:gd name="connsiteX59" fmla="*/ 41001 w 161015"/>
                  <a:gd name="connsiteY59" fmla="*/ 124778 h 181451"/>
                  <a:gd name="connsiteX60" fmla="*/ 40048 w 161015"/>
                  <a:gd name="connsiteY60" fmla="*/ 120015 h 181451"/>
                  <a:gd name="connsiteX61" fmla="*/ 38143 w 161015"/>
                  <a:gd name="connsiteY61" fmla="*/ 118110 h 181451"/>
                  <a:gd name="connsiteX62" fmla="*/ 37191 w 161015"/>
                  <a:gd name="connsiteY62" fmla="*/ 120015 h 181451"/>
                  <a:gd name="connsiteX63" fmla="*/ 36238 w 161015"/>
                  <a:gd name="connsiteY63" fmla="*/ 120968 h 181451"/>
                  <a:gd name="connsiteX64" fmla="*/ 34333 w 161015"/>
                  <a:gd name="connsiteY64" fmla="*/ 124778 h 181451"/>
                  <a:gd name="connsiteX65" fmla="*/ 33381 w 161015"/>
                  <a:gd name="connsiteY65" fmla="*/ 126683 h 181451"/>
                  <a:gd name="connsiteX66" fmla="*/ 28618 w 161015"/>
                  <a:gd name="connsiteY66" fmla="*/ 128588 h 181451"/>
                  <a:gd name="connsiteX67" fmla="*/ 24808 w 161015"/>
                  <a:gd name="connsiteY67" fmla="*/ 126683 h 181451"/>
                  <a:gd name="connsiteX68" fmla="*/ 25761 w 161015"/>
                  <a:gd name="connsiteY68" fmla="*/ 129540 h 181451"/>
                  <a:gd name="connsiteX69" fmla="*/ 25761 w 161015"/>
                  <a:gd name="connsiteY69" fmla="*/ 129540 h 181451"/>
                  <a:gd name="connsiteX70" fmla="*/ 22903 w 161015"/>
                  <a:gd name="connsiteY70" fmla="*/ 131445 h 181451"/>
                  <a:gd name="connsiteX71" fmla="*/ 19093 w 161015"/>
                  <a:gd name="connsiteY71" fmla="*/ 130493 h 181451"/>
                  <a:gd name="connsiteX72" fmla="*/ 20046 w 161015"/>
                  <a:gd name="connsiteY72" fmla="*/ 124778 h 181451"/>
                  <a:gd name="connsiteX73" fmla="*/ 16236 w 161015"/>
                  <a:gd name="connsiteY73" fmla="*/ 124778 h 181451"/>
                  <a:gd name="connsiteX74" fmla="*/ 13378 w 161015"/>
                  <a:gd name="connsiteY74" fmla="*/ 125730 h 181451"/>
                  <a:gd name="connsiteX75" fmla="*/ 16236 w 161015"/>
                  <a:gd name="connsiteY75" fmla="*/ 127635 h 181451"/>
                  <a:gd name="connsiteX76" fmla="*/ 17188 w 161015"/>
                  <a:gd name="connsiteY76" fmla="*/ 129540 h 181451"/>
                  <a:gd name="connsiteX77" fmla="*/ 16236 w 161015"/>
                  <a:gd name="connsiteY77" fmla="*/ 132397 h 181451"/>
                  <a:gd name="connsiteX78" fmla="*/ 19093 w 161015"/>
                  <a:gd name="connsiteY78" fmla="*/ 132397 h 181451"/>
                  <a:gd name="connsiteX79" fmla="*/ 20046 w 161015"/>
                  <a:gd name="connsiteY79" fmla="*/ 137160 h 181451"/>
                  <a:gd name="connsiteX80" fmla="*/ 22903 w 161015"/>
                  <a:gd name="connsiteY80" fmla="*/ 135255 h 181451"/>
                  <a:gd name="connsiteX81" fmla="*/ 21951 w 161015"/>
                  <a:gd name="connsiteY81" fmla="*/ 141922 h 181451"/>
                  <a:gd name="connsiteX82" fmla="*/ 23856 w 161015"/>
                  <a:gd name="connsiteY82" fmla="*/ 147638 h 181451"/>
                  <a:gd name="connsiteX83" fmla="*/ 20998 w 161015"/>
                  <a:gd name="connsiteY83" fmla="*/ 144780 h 181451"/>
                  <a:gd name="connsiteX84" fmla="*/ 17188 w 161015"/>
                  <a:gd name="connsiteY84" fmla="*/ 141922 h 181451"/>
                  <a:gd name="connsiteX85" fmla="*/ 19093 w 161015"/>
                  <a:gd name="connsiteY85" fmla="*/ 138113 h 181451"/>
                  <a:gd name="connsiteX86" fmla="*/ 20046 w 161015"/>
                  <a:gd name="connsiteY86" fmla="*/ 137160 h 181451"/>
                  <a:gd name="connsiteX87" fmla="*/ 16236 w 161015"/>
                  <a:gd name="connsiteY87" fmla="*/ 137160 h 181451"/>
                  <a:gd name="connsiteX88" fmla="*/ 17188 w 161015"/>
                  <a:gd name="connsiteY88" fmla="*/ 141922 h 181451"/>
                  <a:gd name="connsiteX89" fmla="*/ 18141 w 161015"/>
                  <a:gd name="connsiteY89" fmla="*/ 147638 h 181451"/>
                  <a:gd name="connsiteX90" fmla="*/ 23856 w 161015"/>
                  <a:gd name="connsiteY90" fmla="*/ 147638 h 181451"/>
                  <a:gd name="connsiteX91" fmla="*/ 27666 w 161015"/>
                  <a:gd name="connsiteY91" fmla="*/ 150495 h 181451"/>
                  <a:gd name="connsiteX92" fmla="*/ 31476 w 161015"/>
                  <a:gd name="connsiteY92" fmla="*/ 149543 h 181451"/>
                  <a:gd name="connsiteX93" fmla="*/ 27666 w 161015"/>
                  <a:gd name="connsiteY93" fmla="*/ 145733 h 181451"/>
                  <a:gd name="connsiteX94" fmla="*/ 19093 w 161015"/>
                  <a:gd name="connsiteY94" fmla="*/ 152400 h 181451"/>
                  <a:gd name="connsiteX95" fmla="*/ 16236 w 161015"/>
                  <a:gd name="connsiteY95" fmla="*/ 149543 h 181451"/>
                  <a:gd name="connsiteX96" fmla="*/ 15283 w 161015"/>
                  <a:gd name="connsiteY96" fmla="*/ 154305 h 181451"/>
                  <a:gd name="connsiteX97" fmla="*/ 16236 w 161015"/>
                  <a:gd name="connsiteY97" fmla="*/ 155258 h 181451"/>
                  <a:gd name="connsiteX98" fmla="*/ 19093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8 h 181451"/>
                  <a:gd name="connsiteX107" fmla="*/ 25761 w 161015"/>
                  <a:gd name="connsiteY107" fmla="*/ 155258 h 181451"/>
                  <a:gd name="connsiteX108" fmla="*/ 25761 w 161015"/>
                  <a:gd name="connsiteY108" fmla="*/ 155258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8 h 181451"/>
                  <a:gd name="connsiteX116" fmla="*/ 22903 w 161015"/>
                  <a:gd name="connsiteY116" fmla="*/ 40005 h 181451"/>
                  <a:gd name="connsiteX117" fmla="*/ 22903 w 161015"/>
                  <a:gd name="connsiteY117" fmla="*/ 40005 h 181451"/>
                  <a:gd name="connsiteX118" fmla="*/ 20998 w 161015"/>
                  <a:gd name="connsiteY118" fmla="*/ 40958 h 181451"/>
                  <a:gd name="connsiteX119" fmla="*/ 21951 w 161015"/>
                  <a:gd name="connsiteY119" fmla="*/ 41910 h 181451"/>
                  <a:gd name="connsiteX120" fmla="*/ 22903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1951 w 161015"/>
                  <a:gd name="connsiteY126" fmla="*/ 113347 h 181451"/>
                  <a:gd name="connsiteX127" fmla="*/ 21951 w 161015"/>
                  <a:gd name="connsiteY127" fmla="*/ 113347 h 181451"/>
                  <a:gd name="connsiteX128" fmla="*/ 21951 w 161015"/>
                  <a:gd name="connsiteY128" fmla="*/ 113347 h 181451"/>
                  <a:gd name="connsiteX129" fmla="*/ 21951 w 161015"/>
                  <a:gd name="connsiteY129" fmla="*/ 113347 h 181451"/>
                  <a:gd name="connsiteX130" fmla="*/ 21951 w 161015"/>
                  <a:gd name="connsiteY130" fmla="*/ 113347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2903 w 161015"/>
                  <a:gd name="connsiteY136" fmla="*/ 128588 h 181451"/>
                  <a:gd name="connsiteX137" fmla="*/ 22903 w 161015"/>
                  <a:gd name="connsiteY137" fmla="*/ 128588 h 181451"/>
                  <a:gd name="connsiteX138" fmla="*/ 27666 w 161015"/>
                  <a:gd name="connsiteY138" fmla="*/ 131445 h 181451"/>
                  <a:gd name="connsiteX139" fmla="*/ 22903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8 h 181451"/>
                  <a:gd name="connsiteX151" fmla="*/ 25761 w 161015"/>
                  <a:gd name="connsiteY151" fmla="*/ 158115 h 181451"/>
                  <a:gd name="connsiteX152" fmla="*/ 25761 w 161015"/>
                  <a:gd name="connsiteY152" fmla="*/ 158115 h 181451"/>
                  <a:gd name="connsiteX153" fmla="*/ 25761 w 161015"/>
                  <a:gd name="connsiteY153" fmla="*/ 155258 h 181451"/>
                  <a:gd name="connsiteX154" fmla="*/ 25761 w 161015"/>
                  <a:gd name="connsiteY154" fmla="*/ 155258 h 181451"/>
                  <a:gd name="connsiteX155" fmla="*/ 23856 w 161015"/>
                  <a:gd name="connsiteY155" fmla="*/ 108585 h 181451"/>
                  <a:gd name="connsiteX156" fmla="*/ 25761 w 161015"/>
                  <a:gd name="connsiteY156" fmla="*/ 110490 h 181451"/>
                  <a:gd name="connsiteX157" fmla="*/ 26713 w 161015"/>
                  <a:gd name="connsiteY157" fmla="*/ 107633 h 181451"/>
                  <a:gd name="connsiteX158" fmla="*/ 26713 w 161015"/>
                  <a:gd name="connsiteY158" fmla="*/ 105728 h 181451"/>
                  <a:gd name="connsiteX159" fmla="*/ 23856 w 161015"/>
                  <a:gd name="connsiteY159" fmla="*/ 108585 h 181451"/>
                  <a:gd name="connsiteX160" fmla="*/ 26713 w 161015"/>
                  <a:gd name="connsiteY160" fmla="*/ 98108 h 181451"/>
                  <a:gd name="connsiteX161" fmla="*/ 26713 w 161015"/>
                  <a:gd name="connsiteY161" fmla="*/ 98108 h 181451"/>
                  <a:gd name="connsiteX162" fmla="*/ 26713 w 161015"/>
                  <a:gd name="connsiteY162" fmla="*/ 98108 h 181451"/>
                  <a:gd name="connsiteX163" fmla="*/ 26713 w 161015"/>
                  <a:gd name="connsiteY163" fmla="*/ 98108 h 181451"/>
                  <a:gd name="connsiteX164" fmla="*/ 26713 w 161015"/>
                  <a:gd name="connsiteY164" fmla="*/ 98108 h 181451"/>
                  <a:gd name="connsiteX165" fmla="*/ 31476 w 161015"/>
                  <a:gd name="connsiteY165" fmla="*/ 52388 h 181451"/>
                  <a:gd name="connsiteX166" fmla="*/ 29571 w 161015"/>
                  <a:gd name="connsiteY166" fmla="*/ 51435 h 181451"/>
                  <a:gd name="connsiteX167" fmla="*/ 30523 w 161015"/>
                  <a:gd name="connsiteY167" fmla="*/ 49530 h 181451"/>
                  <a:gd name="connsiteX168" fmla="*/ 30523 w 161015"/>
                  <a:gd name="connsiteY168" fmla="*/ 48578 h 181451"/>
                  <a:gd name="connsiteX169" fmla="*/ 29571 w 161015"/>
                  <a:gd name="connsiteY169" fmla="*/ 49530 h 181451"/>
                  <a:gd name="connsiteX170" fmla="*/ 28618 w 161015"/>
                  <a:gd name="connsiteY170" fmla="*/ 51435 h 181451"/>
                  <a:gd name="connsiteX171" fmla="*/ 30523 w 161015"/>
                  <a:gd name="connsiteY171" fmla="*/ 54293 h 181451"/>
                  <a:gd name="connsiteX172" fmla="*/ 31476 w 161015"/>
                  <a:gd name="connsiteY172" fmla="*/ 52388 h 181451"/>
                  <a:gd name="connsiteX173" fmla="*/ 27666 w 161015"/>
                  <a:gd name="connsiteY173" fmla="*/ 115253 h 181451"/>
                  <a:gd name="connsiteX174" fmla="*/ 28618 w 161015"/>
                  <a:gd name="connsiteY174" fmla="*/ 116205 h 181451"/>
                  <a:gd name="connsiteX175" fmla="*/ 29571 w 161015"/>
                  <a:gd name="connsiteY175" fmla="*/ 115253 h 181451"/>
                  <a:gd name="connsiteX176" fmla="*/ 27666 w 161015"/>
                  <a:gd name="connsiteY176" fmla="*/ 115253 h 181451"/>
                  <a:gd name="connsiteX177" fmla="*/ 27666 w 161015"/>
                  <a:gd name="connsiteY177" fmla="*/ 115253 h 181451"/>
                  <a:gd name="connsiteX178" fmla="*/ 35286 w 161015"/>
                  <a:gd name="connsiteY178" fmla="*/ 43815 h 181451"/>
                  <a:gd name="connsiteX179" fmla="*/ 33381 w 161015"/>
                  <a:gd name="connsiteY179" fmla="*/ 41910 h 181451"/>
                  <a:gd name="connsiteX180" fmla="*/ 30523 w 161015"/>
                  <a:gd name="connsiteY180" fmla="*/ 40958 h 181451"/>
                  <a:gd name="connsiteX181" fmla="*/ 29571 w 161015"/>
                  <a:gd name="connsiteY181" fmla="*/ 38100 h 181451"/>
                  <a:gd name="connsiteX182" fmla="*/ 28618 w 161015"/>
                  <a:gd name="connsiteY182" fmla="*/ 40958 h 181451"/>
                  <a:gd name="connsiteX183" fmla="*/ 31476 w 161015"/>
                  <a:gd name="connsiteY183" fmla="*/ 43815 h 181451"/>
                  <a:gd name="connsiteX184" fmla="*/ 32428 w 161015"/>
                  <a:gd name="connsiteY184" fmla="*/ 43815 h 181451"/>
                  <a:gd name="connsiteX185" fmla="*/ 35286 w 161015"/>
                  <a:gd name="connsiteY185" fmla="*/ 43815 h 181451"/>
                  <a:gd name="connsiteX186" fmla="*/ 43858 w 161015"/>
                  <a:gd name="connsiteY186" fmla="*/ 149543 h 181451"/>
                  <a:gd name="connsiteX187" fmla="*/ 41953 w 161015"/>
                  <a:gd name="connsiteY187" fmla="*/ 151447 h 181451"/>
                  <a:gd name="connsiteX188" fmla="*/ 40048 w 161015"/>
                  <a:gd name="connsiteY188" fmla="*/ 154305 h 181451"/>
                  <a:gd name="connsiteX189" fmla="*/ 36238 w 161015"/>
                  <a:gd name="connsiteY189" fmla="*/ 157163 h 181451"/>
                  <a:gd name="connsiteX190" fmla="*/ 32428 w 161015"/>
                  <a:gd name="connsiteY190" fmla="*/ 157163 h 181451"/>
                  <a:gd name="connsiteX191" fmla="*/ 31476 w 161015"/>
                  <a:gd name="connsiteY191" fmla="*/ 155258 h 181451"/>
                  <a:gd name="connsiteX192" fmla="*/ 32428 w 161015"/>
                  <a:gd name="connsiteY192" fmla="*/ 151447 h 181451"/>
                  <a:gd name="connsiteX193" fmla="*/ 30523 w 161015"/>
                  <a:gd name="connsiteY193" fmla="*/ 150495 h 181451"/>
                  <a:gd name="connsiteX194" fmla="*/ 29571 w 161015"/>
                  <a:gd name="connsiteY194" fmla="*/ 152400 h 181451"/>
                  <a:gd name="connsiteX195" fmla="*/ 29571 w 161015"/>
                  <a:gd name="connsiteY195" fmla="*/ 162878 h 181451"/>
                  <a:gd name="connsiteX196" fmla="*/ 29571 w 161015"/>
                  <a:gd name="connsiteY196" fmla="*/ 164783 h 181451"/>
                  <a:gd name="connsiteX197" fmla="*/ 30523 w 161015"/>
                  <a:gd name="connsiteY197" fmla="*/ 163830 h 181451"/>
                  <a:gd name="connsiteX198" fmla="*/ 32428 w 161015"/>
                  <a:gd name="connsiteY198" fmla="*/ 160972 h 181451"/>
                  <a:gd name="connsiteX199" fmla="*/ 36238 w 161015"/>
                  <a:gd name="connsiteY199" fmla="*/ 157163 h 181451"/>
                  <a:gd name="connsiteX200" fmla="*/ 37191 w 161015"/>
                  <a:gd name="connsiteY200" fmla="*/ 157163 h 181451"/>
                  <a:gd name="connsiteX201" fmla="*/ 39096 w 161015"/>
                  <a:gd name="connsiteY201" fmla="*/ 160020 h 181451"/>
                  <a:gd name="connsiteX202" fmla="*/ 41001 w 161015"/>
                  <a:gd name="connsiteY202" fmla="*/ 161925 h 181451"/>
                  <a:gd name="connsiteX203" fmla="*/ 41953 w 161015"/>
                  <a:gd name="connsiteY203" fmla="*/ 163830 h 181451"/>
                  <a:gd name="connsiteX204" fmla="*/ 42906 w 161015"/>
                  <a:gd name="connsiteY204" fmla="*/ 161925 h 181451"/>
                  <a:gd name="connsiteX205" fmla="*/ 40048 w 161015"/>
                  <a:gd name="connsiteY205" fmla="*/ 158115 h 181451"/>
                  <a:gd name="connsiteX206" fmla="*/ 37191 w 161015"/>
                  <a:gd name="connsiteY206" fmla="*/ 157163 h 181451"/>
                  <a:gd name="connsiteX207" fmla="*/ 39096 w 161015"/>
                  <a:gd name="connsiteY207" fmla="*/ 156210 h 181451"/>
                  <a:gd name="connsiteX208" fmla="*/ 44811 w 161015"/>
                  <a:gd name="connsiteY208" fmla="*/ 151447 h 181451"/>
                  <a:gd name="connsiteX209" fmla="*/ 43858 w 161015"/>
                  <a:gd name="connsiteY209" fmla="*/ 149543 h 181451"/>
                  <a:gd name="connsiteX210" fmla="*/ 29571 w 161015"/>
                  <a:gd name="connsiteY210" fmla="*/ 118110 h 181451"/>
                  <a:gd name="connsiteX211" fmla="*/ 29571 w 161015"/>
                  <a:gd name="connsiteY211" fmla="*/ 118110 h 181451"/>
                  <a:gd name="connsiteX212" fmla="*/ 30523 w 161015"/>
                  <a:gd name="connsiteY212" fmla="*/ 118110 h 181451"/>
                  <a:gd name="connsiteX213" fmla="*/ 29571 w 161015"/>
                  <a:gd name="connsiteY213" fmla="*/ 118110 h 181451"/>
                  <a:gd name="connsiteX214" fmla="*/ 29571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8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8 h 181451"/>
                  <a:gd name="connsiteX245" fmla="*/ 34333 w 161015"/>
                  <a:gd name="connsiteY245" fmla="*/ 174308 h 181451"/>
                  <a:gd name="connsiteX246" fmla="*/ 34333 w 161015"/>
                  <a:gd name="connsiteY246" fmla="*/ 174308 h 181451"/>
                  <a:gd name="connsiteX247" fmla="*/ 34333 w 161015"/>
                  <a:gd name="connsiteY247" fmla="*/ 174308 h 181451"/>
                  <a:gd name="connsiteX248" fmla="*/ 34333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3 h 181451"/>
                  <a:gd name="connsiteX281" fmla="*/ 39096 w 161015"/>
                  <a:gd name="connsiteY281" fmla="*/ 128588 h 181451"/>
                  <a:gd name="connsiteX282" fmla="*/ 38143 w 161015"/>
                  <a:gd name="connsiteY282" fmla="*/ 163830 h 181451"/>
                  <a:gd name="connsiteX283" fmla="*/ 37191 w 161015"/>
                  <a:gd name="connsiteY283" fmla="*/ 162878 h 181451"/>
                  <a:gd name="connsiteX284" fmla="*/ 36238 w 161015"/>
                  <a:gd name="connsiteY284" fmla="*/ 164783 h 181451"/>
                  <a:gd name="connsiteX285" fmla="*/ 38143 w 161015"/>
                  <a:gd name="connsiteY285" fmla="*/ 165735 h 181451"/>
                  <a:gd name="connsiteX286" fmla="*/ 38143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40048 w 161015"/>
                  <a:gd name="connsiteY292" fmla="*/ 59055 h 181451"/>
                  <a:gd name="connsiteX293" fmla="*/ 40048 w 161015"/>
                  <a:gd name="connsiteY293" fmla="*/ 59055 h 181451"/>
                  <a:gd name="connsiteX294" fmla="*/ 38143 w 161015"/>
                  <a:gd name="connsiteY294" fmla="*/ 59055 h 181451"/>
                  <a:gd name="connsiteX295" fmla="*/ 40048 w 161015"/>
                  <a:gd name="connsiteY295" fmla="*/ 59055 h 181451"/>
                  <a:gd name="connsiteX296" fmla="*/ 40048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3863 w 161015"/>
                  <a:gd name="connsiteY312" fmla="*/ 148590 h 181451"/>
                  <a:gd name="connsiteX313" fmla="*/ 82911 w 161015"/>
                  <a:gd name="connsiteY313" fmla="*/ 133350 h 181451"/>
                  <a:gd name="connsiteX314" fmla="*/ 82911 w 161015"/>
                  <a:gd name="connsiteY314" fmla="*/ 113347 h 181451"/>
                  <a:gd name="connsiteX315" fmla="*/ 82911 w 161015"/>
                  <a:gd name="connsiteY315" fmla="*/ 97155 h 181451"/>
                  <a:gd name="connsiteX316" fmla="*/ 82911 w 161015"/>
                  <a:gd name="connsiteY316" fmla="*/ 81915 h 181451"/>
                  <a:gd name="connsiteX317" fmla="*/ 80053 w 161015"/>
                  <a:gd name="connsiteY317" fmla="*/ 80963 h 181451"/>
                  <a:gd name="connsiteX318" fmla="*/ 61956 w 161015"/>
                  <a:gd name="connsiteY318" fmla="*/ 93345 h 181451"/>
                  <a:gd name="connsiteX319" fmla="*/ 46716 w 161015"/>
                  <a:gd name="connsiteY319" fmla="*/ 116205 h 181451"/>
                  <a:gd name="connsiteX320" fmla="*/ 48621 w 161015"/>
                  <a:gd name="connsiteY320" fmla="*/ 151447 h 181451"/>
                  <a:gd name="connsiteX321" fmla="*/ 66718 w 161015"/>
                  <a:gd name="connsiteY321" fmla="*/ 164783 h 181451"/>
                  <a:gd name="connsiteX322" fmla="*/ 83863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2436 w 161015"/>
                  <a:gd name="connsiteY338" fmla="*/ 69533 h 181451"/>
                  <a:gd name="connsiteX339" fmla="*/ 94341 w 161015"/>
                  <a:gd name="connsiteY339" fmla="*/ 67628 h 181451"/>
                  <a:gd name="connsiteX340" fmla="*/ 91483 w 161015"/>
                  <a:gd name="connsiteY340" fmla="*/ 65722 h 181451"/>
                  <a:gd name="connsiteX341" fmla="*/ 89578 w 161015"/>
                  <a:gd name="connsiteY341" fmla="*/ 66675 h 181451"/>
                  <a:gd name="connsiteX342" fmla="*/ 92436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960 h 181451"/>
                  <a:gd name="connsiteX375" fmla="*/ 96246 w 161015"/>
                  <a:gd name="connsiteY375" fmla="*/ 60008 h 181451"/>
                  <a:gd name="connsiteX376" fmla="*/ 94341 w 161015"/>
                  <a:gd name="connsiteY376" fmla="*/ 57150 h 181451"/>
                  <a:gd name="connsiteX377" fmla="*/ 93388 w 161015"/>
                  <a:gd name="connsiteY377" fmla="*/ 58103 h 181451"/>
                  <a:gd name="connsiteX378" fmla="*/ 95293 w 161015"/>
                  <a:gd name="connsiteY378" fmla="*/ 60960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7198 w 161015"/>
                  <a:gd name="connsiteY384" fmla="*/ 96203 h 181451"/>
                  <a:gd name="connsiteX385" fmla="*/ 94341 w 161015"/>
                  <a:gd name="connsiteY385" fmla="*/ 95250 h 181451"/>
                  <a:gd name="connsiteX386" fmla="*/ 93388 w 161015"/>
                  <a:gd name="connsiteY386" fmla="*/ 96203 h 181451"/>
                  <a:gd name="connsiteX387" fmla="*/ 94341 w 161015"/>
                  <a:gd name="connsiteY387" fmla="*/ 97155 h 181451"/>
                  <a:gd name="connsiteX388" fmla="*/ 96246 w 161015"/>
                  <a:gd name="connsiteY388" fmla="*/ 98108 h 181451"/>
                  <a:gd name="connsiteX389" fmla="*/ 99103 w 161015"/>
                  <a:gd name="connsiteY389" fmla="*/ 100013 h 181451"/>
                  <a:gd name="connsiteX390" fmla="*/ 97198 w 161015"/>
                  <a:gd name="connsiteY390" fmla="*/ 96203 h 181451"/>
                  <a:gd name="connsiteX391" fmla="*/ 95293 w 161015"/>
                  <a:gd name="connsiteY391" fmla="*/ 35243 h 181451"/>
                  <a:gd name="connsiteX392" fmla="*/ 93388 w 161015"/>
                  <a:gd name="connsiteY392" fmla="*/ 37147 h 181451"/>
                  <a:gd name="connsiteX393" fmla="*/ 96246 w 161015"/>
                  <a:gd name="connsiteY393" fmla="*/ 39053 h 181451"/>
                  <a:gd name="connsiteX394" fmla="*/ 99103 w 161015"/>
                  <a:gd name="connsiteY394" fmla="*/ 34290 h 181451"/>
                  <a:gd name="connsiteX395" fmla="*/ 98151 w 161015"/>
                  <a:gd name="connsiteY395" fmla="*/ 32385 h 181451"/>
                  <a:gd name="connsiteX396" fmla="*/ 97198 w 161015"/>
                  <a:gd name="connsiteY396" fmla="*/ 34290 h 181451"/>
                  <a:gd name="connsiteX397" fmla="*/ 95293 w 161015"/>
                  <a:gd name="connsiteY397" fmla="*/ 35243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8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3818 h 181451"/>
                  <a:gd name="connsiteX414" fmla="*/ 95293 w 161015"/>
                  <a:gd name="connsiteY414" fmla="*/ 63818 h 181451"/>
                  <a:gd name="connsiteX415" fmla="*/ 96246 w 161015"/>
                  <a:gd name="connsiteY415" fmla="*/ 63818 h 181451"/>
                  <a:gd name="connsiteX416" fmla="*/ 96246 w 161015"/>
                  <a:gd name="connsiteY416" fmla="*/ 62865 h 181451"/>
                  <a:gd name="connsiteX417" fmla="*/ 95293 w 161015"/>
                  <a:gd name="connsiteY417" fmla="*/ 63818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1008 w 161015"/>
                  <a:gd name="connsiteY423" fmla="*/ 55245 h 181451"/>
                  <a:gd name="connsiteX424" fmla="*/ 102913 w 161015"/>
                  <a:gd name="connsiteY424" fmla="*/ 57150 h 181451"/>
                  <a:gd name="connsiteX425" fmla="*/ 105771 w 161015"/>
                  <a:gd name="connsiteY425" fmla="*/ 54293 h 181451"/>
                  <a:gd name="connsiteX426" fmla="*/ 104818 w 161015"/>
                  <a:gd name="connsiteY426" fmla="*/ 53340 h 181451"/>
                  <a:gd name="connsiteX427" fmla="*/ 99103 w 161015"/>
                  <a:gd name="connsiteY427" fmla="*/ 51435 h 181451"/>
                  <a:gd name="connsiteX428" fmla="*/ 97198 w 161015"/>
                  <a:gd name="connsiteY428" fmla="*/ 51435 h 181451"/>
                  <a:gd name="connsiteX429" fmla="*/ 95293 w 161015"/>
                  <a:gd name="connsiteY429" fmla="*/ 53340 h 181451"/>
                  <a:gd name="connsiteX430" fmla="*/ 97198 w 161015"/>
                  <a:gd name="connsiteY430" fmla="*/ 54293 h 181451"/>
                  <a:gd name="connsiteX431" fmla="*/ 101008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40018 h 181451"/>
                  <a:gd name="connsiteX449" fmla="*/ 101008 w 161015"/>
                  <a:gd name="connsiteY449" fmla="*/ 138113 h 181451"/>
                  <a:gd name="connsiteX450" fmla="*/ 101008 w 161015"/>
                  <a:gd name="connsiteY450" fmla="*/ 137160 h 181451"/>
                  <a:gd name="connsiteX451" fmla="*/ 100056 w 161015"/>
                  <a:gd name="connsiteY451" fmla="*/ 137160 h 181451"/>
                  <a:gd name="connsiteX452" fmla="*/ 100056 w 161015"/>
                  <a:gd name="connsiteY452" fmla="*/ 140018 h 181451"/>
                  <a:gd name="connsiteX453" fmla="*/ 100056 w 161015"/>
                  <a:gd name="connsiteY453" fmla="*/ 140018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100056 w 161015"/>
                  <a:gd name="connsiteY459" fmla="*/ 67628 h 181451"/>
                  <a:gd name="connsiteX460" fmla="*/ 100056 w 161015"/>
                  <a:gd name="connsiteY460" fmla="*/ 67628 h 181451"/>
                  <a:gd name="connsiteX461" fmla="*/ 103866 w 161015"/>
                  <a:gd name="connsiteY461" fmla="*/ 67628 h 181451"/>
                  <a:gd name="connsiteX462" fmla="*/ 105771 w 161015"/>
                  <a:gd name="connsiteY462" fmla="*/ 65722 h 181451"/>
                  <a:gd name="connsiteX463" fmla="*/ 105771 w 161015"/>
                  <a:gd name="connsiteY463" fmla="*/ 64770 h 181451"/>
                  <a:gd name="connsiteX464" fmla="*/ 100056 w 161015"/>
                  <a:gd name="connsiteY464" fmla="*/ 67628 h 181451"/>
                  <a:gd name="connsiteX465" fmla="*/ 101008 w 161015"/>
                  <a:gd name="connsiteY465" fmla="*/ 46672 h 181451"/>
                  <a:gd name="connsiteX466" fmla="*/ 101008 w 161015"/>
                  <a:gd name="connsiteY466" fmla="*/ 46672 h 181451"/>
                  <a:gd name="connsiteX467" fmla="*/ 101008 w 161015"/>
                  <a:gd name="connsiteY467" fmla="*/ 47625 h 181451"/>
                  <a:gd name="connsiteX468" fmla="*/ 101008 w 161015"/>
                  <a:gd name="connsiteY468" fmla="*/ 46672 h 181451"/>
                  <a:gd name="connsiteX469" fmla="*/ 101008 w 161015"/>
                  <a:gd name="connsiteY469" fmla="*/ 46672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961 w 161015"/>
                  <a:gd name="connsiteY490" fmla="*/ 84772 h 181451"/>
                  <a:gd name="connsiteX491" fmla="*/ 103866 w 161015"/>
                  <a:gd name="connsiteY491" fmla="*/ 88583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8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3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8585 h 181451"/>
                  <a:gd name="connsiteX541" fmla="*/ 103866 w 161015"/>
                  <a:gd name="connsiteY541" fmla="*/ 108585 h 181451"/>
                  <a:gd name="connsiteX542" fmla="*/ 103866 w 161015"/>
                  <a:gd name="connsiteY542" fmla="*/ 108585 h 181451"/>
                  <a:gd name="connsiteX543" fmla="*/ 103866 w 161015"/>
                  <a:gd name="connsiteY543" fmla="*/ 108585 h 181451"/>
                  <a:gd name="connsiteX544" fmla="*/ 103866 w 161015"/>
                  <a:gd name="connsiteY544" fmla="*/ 108585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9060 h 181451"/>
                  <a:gd name="connsiteX561" fmla="*/ 108628 w 161015"/>
                  <a:gd name="connsiteY561" fmla="*/ 99060 h 181451"/>
                  <a:gd name="connsiteX562" fmla="*/ 106723 w 161015"/>
                  <a:gd name="connsiteY562" fmla="*/ 99060 h 181451"/>
                  <a:gd name="connsiteX563" fmla="*/ 107676 w 161015"/>
                  <a:gd name="connsiteY563" fmla="*/ 100013 h 181451"/>
                  <a:gd name="connsiteX564" fmla="*/ 108628 w 161015"/>
                  <a:gd name="connsiteY564" fmla="*/ 99060 h 181451"/>
                  <a:gd name="connsiteX565" fmla="*/ 107676 w 161015"/>
                  <a:gd name="connsiteY565" fmla="*/ 41910 h 181451"/>
                  <a:gd name="connsiteX566" fmla="*/ 107676 w 161015"/>
                  <a:gd name="connsiteY566" fmla="*/ 41910 h 181451"/>
                  <a:gd name="connsiteX567" fmla="*/ 108628 w 161015"/>
                  <a:gd name="connsiteY567" fmla="*/ 40958 h 181451"/>
                  <a:gd name="connsiteX568" fmla="*/ 107676 w 161015"/>
                  <a:gd name="connsiteY568" fmla="*/ 41910 h 181451"/>
                  <a:gd name="connsiteX569" fmla="*/ 107676 w 161015"/>
                  <a:gd name="connsiteY569" fmla="*/ 41910 h 181451"/>
                  <a:gd name="connsiteX570" fmla="*/ 111486 w 161015"/>
                  <a:gd name="connsiteY570" fmla="*/ 151447 h 181451"/>
                  <a:gd name="connsiteX571" fmla="*/ 108628 w 161015"/>
                  <a:gd name="connsiteY571" fmla="*/ 154305 h 181451"/>
                  <a:gd name="connsiteX572" fmla="*/ 109581 w 161015"/>
                  <a:gd name="connsiteY572" fmla="*/ 154305 h 181451"/>
                  <a:gd name="connsiteX573" fmla="*/ 111486 w 161015"/>
                  <a:gd name="connsiteY573" fmla="*/ 151447 h 181451"/>
                  <a:gd name="connsiteX574" fmla="*/ 111486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9581 w 161015"/>
                  <a:gd name="connsiteY590" fmla="*/ 18097 h 181451"/>
                  <a:gd name="connsiteX591" fmla="*/ 109581 w 161015"/>
                  <a:gd name="connsiteY591" fmla="*/ 18097 h 181451"/>
                  <a:gd name="connsiteX592" fmla="*/ 110533 w 161015"/>
                  <a:gd name="connsiteY592" fmla="*/ 18097 h 181451"/>
                  <a:gd name="connsiteX593" fmla="*/ 109581 w 161015"/>
                  <a:gd name="connsiteY593" fmla="*/ 18097 h 181451"/>
                  <a:gd name="connsiteX594" fmla="*/ 109581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8593 h 181451"/>
                  <a:gd name="connsiteX606" fmla="*/ 111486 w 161015"/>
                  <a:gd name="connsiteY606" fmla="*/ 168593 h 181451"/>
                  <a:gd name="connsiteX607" fmla="*/ 109581 w 161015"/>
                  <a:gd name="connsiteY607" fmla="*/ 168593 h 181451"/>
                  <a:gd name="connsiteX608" fmla="*/ 111486 w 161015"/>
                  <a:gd name="connsiteY608" fmla="*/ 168593 h 181451"/>
                  <a:gd name="connsiteX609" fmla="*/ 111486 w 161015"/>
                  <a:gd name="connsiteY609" fmla="*/ 168593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1915 h 181451"/>
                  <a:gd name="connsiteX619" fmla="*/ 111486 w 161015"/>
                  <a:gd name="connsiteY619" fmla="*/ 80963 h 181451"/>
                  <a:gd name="connsiteX620" fmla="*/ 111486 w 161015"/>
                  <a:gd name="connsiteY620" fmla="*/ 80963 h 181451"/>
                  <a:gd name="connsiteX621" fmla="*/ 111486 w 161015"/>
                  <a:gd name="connsiteY621" fmla="*/ 48578 h 181451"/>
                  <a:gd name="connsiteX622" fmla="*/ 112438 w 161015"/>
                  <a:gd name="connsiteY622" fmla="*/ 49530 h 181451"/>
                  <a:gd name="connsiteX623" fmla="*/ 115296 w 161015"/>
                  <a:gd name="connsiteY623" fmla="*/ 49530 h 181451"/>
                  <a:gd name="connsiteX624" fmla="*/ 118153 w 161015"/>
                  <a:gd name="connsiteY624" fmla="*/ 46672 h 181451"/>
                  <a:gd name="connsiteX625" fmla="*/ 119106 w 161015"/>
                  <a:gd name="connsiteY625" fmla="*/ 45720 h 181451"/>
                  <a:gd name="connsiteX626" fmla="*/ 119106 w 161015"/>
                  <a:gd name="connsiteY626" fmla="*/ 44768 h 181451"/>
                  <a:gd name="connsiteX627" fmla="*/ 111486 w 161015"/>
                  <a:gd name="connsiteY627" fmla="*/ 48578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3391 w 161015"/>
                  <a:gd name="connsiteY637" fmla="*/ 105728 h 181451"/>
                  <a:gd name="connsiteX638" fmla="*/ 112438 w 161015"/>
                  <a:gd name="connsiteY638" fmla="*/ 104775 h 181451"/>
                  <a:gd name="connsiteX639" fmla="*/ 111486 w 161015"/>
                  <a:gd name="connsiteY639" fmla="*/ 105728 h 181451"/>
                  <a:gd name="connsiteX640" fmla="*/ 113391 w 161015"/>
                  <a:gd name="connsiteY640" fmla="*/ 105728 h 181451"/>
                  <a:gd name="connsiteX641" fmla="*/ 113391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965 h 181451"/>
                  <a:gd name="connsiteX647" fmla="*/ 113391 w 161015"/>
                  <a:gd name="connsiteY647" fmla="*/ 100965 h 181451"/>
                  <a:gd name="connsiteX648" fmla="*/ 113391 w 161015"/>
                  <a:gd name="connsiteY648" fmla="*/ 100965 h 181451"/>
                  <a:gd name="connsiteX649" fmla="*/ 113391 w 161015"/>
                  <a:gd name="connsiteY649" fmla="*/ 100965 h 181451"/>
                  <a:gd name="connsiteX650" fmla="*/ 113391 w 161015"/>
                  <a:gd name="connsiteY650" fmla="*/ 100965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7201 w 161015"/>
                  <a:gd name="connsiteY676" fmla="*/ 161925 h 181451"/>
                  <a:gd name="connsiteX677" fmla="*/ 115296 w 161015"/>
                  <a:gd name="connsiteY677" fmla="*/ 163830 h 181451"/>
                  <a:gd name="connsiteX678" fmla="*/ 115296 w 161015"/>
                  <a:gd name="connsiteY678" fmla="*/ 164783 h 181451"/>
                  <a:gd name="connsiteX679" fmla="*/ 117201 w 161015"/>
                  <a:gd name="connsiteY679" fmla="*/ 161925 h 181451"/>
                  <a:gd name="connsiteX680" fmla="*/ 117201 w 161015"/>
                  <a:gd name="connsiteY680" fmla="*/ 161925 h 181451"/>
                  <a:gd name="connsiteX681" fmla="*/ 116248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20058 w 161015"/>
                  <a:gd name="connsiteY701" fmla="*/ 125730 h 181451"/>
                  <a:gd name="connsiteX702" fmla="*/ 120058 w 161015"/>
                  <a:gd name="connsiteY702" fmla="*/ 125730 h 181451"/>
                  <a:gd name="connsiteX703" fmla="*/ 120058 w 161015"/>
                  <a:gd name="connsiteY703" fmla="*/ 125730 h 181451"/>
                  <a:gd name="connsiteX704" fmla="*/ 120058 w 161015"/>
                  <a:gd name="connsiteY704" fmla="*/ 125730 h 181451"/>
                  <a:gd name="connsiteX705" fmla="*/ 120058 w 161015"/>
                  <a:gd name="connsiteY705" fmla="*/ 125730 h 181451"/>
                  <a:gd name="connsiteX706" fmla="*/ 121963 w 161015"/>
                  <a:gd name="connsiteY706" fmla="*/ 134303 h 181451"/>
                  <a:gd name="connsiteX707" fmla="*/ 121963 w 161015"/>
                  <a:gd name="connsiteY707" fmla="*/ 134303 h 181451"/>
                  <a:gd name="connsiteX708" fmla="*/ 120058 w 161015"/>
                  <a:gd name="connsiteY708" fmla="*/ 135255 h 181451"/>
                  <a:gd name="connsiteX709" fmla="*/ 121963 w 161015"/>
                  <a:gd name="connsiteY709" fmla="*/ 134303 h 181451"/>
                  <a:gd name="connsiteX710" fmla="*/ 121963 w 161015"/>
                  <a:gd name="connsiteY710" fmla="*/ 134303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60063" y="115253"/>
                      <a:pt x="161016" y="117158"/>
                      <a:pt x="161016" y="119063"/>
                    </a:cubicBezTo>
                    <a:close/>
                    <a:moveTo>
                      <a:pt x="10521" y="145733"/>
                    </a:moveTo>
                    <a:cubicBezTo>
                      <a:pt x="9568" y="145733"/>
                      <a:pt x="8616" y="145733"/>
                      <a:pt x="7663" y="146685"/>
                    </a:cubicBezTo>
                    <a:cubicBezTo>
                      <a:pt x="7663" y="147638"/>
                      <a:pt x="7663" y="148590"/>
                      <a:pt x="8616" y="148590"/>
                    </a:cubicBezTo>
                    <a:cubicBezTo>
                      <a:pt x="10521" y="149543"/>
                      <a:pt x="10521" y="147638"/>
                      <a:pt x="10521" y="145733"/>
                    </a:cubicBezTo>
                    <a:cubicBezTo>
                      <a:pt x="11473" y="146685"/>
                      <a:pt x="11473" y="145733"/>
                      <a:pt x="10521" y="145733"/>
                    </a:cubicBezTo>
                    <a:close/>
                    <a:moveTo>
                      <a:pt x="27666" y="145733"/>
                    </a:moveTo>
                    <a:cubicBezTo>
                      <a:pt x="26713" y="144780"/>
                      <a:pt x="24808" y="142875"/>
                      <a:pt x="25761" y="141922"/>
                    </a:cubicBezTo>
                    <a:cubicBezTo>
                      <a:pt x="26713" y="140970"/>
                      <a:pt x="29571" y="141922"/>
                      <a:pt x="29571" y="140970"/>
                    </a:cubicBezTo>
                    <a:cubicBezTo>
                      <a:pt x="29571" y="140970"/>
                      <a:pt x="29571" y="140018"/>
                      <a:pt x="29571" y="140018"/>
                    </a:cubicBezTo>
                    <a:cubicBezTo>
                      <a:pt x="29571" y="138113"/>
                      <a:pt x="26713" y="137160"/>
                      <a:pt x="27666" y="135255"/>
                    </a:cubicBezTo>
                    <a:cubicBezTo>
                      <a:pt x="27666" y="135255"/>
                      <a:pt x="31476" y="136208"/>
                      <a:pt x="32428" y="136208"/>
                    </a:cubicBezTo>
                    <a:lnTo>
                      <a:pt x="32428" y="139065"/>
                    </a:lnTo>
                    <a:cubicBezTo>
                      <a:pt x="33381" y="139065"/>
                      <a:pt x="34333" y="139065"/>
                      <a:pt x="35286" y="138113"/>
                    </a:cubicBezTo>
                    <a:cubicBezTo>
                      <a:pt x="36238" y="138113"/>
                      <a:pt x="37191" y="137160"/>
                      <a:pt x="37191" y="136208"/>
                    </a:cubicBezTo>
                    <a:cubicBezTo>
                      <a:pt x="37191" y="135255"/>
                      <a:pt x="36238" y="135255"/>
                      <a:pt x="35286" y="135255"/>
                    </a:cubicBezTo>
                    <a:cubicBezTo>
                      <a:pt x="35286" y="134303"/>
                      <a:pt x="35286" y="133350"/>
                      <a:pt x="34333" y="133350"/>
                    </a:cubicBezTo>
                    <a:lnTo>
                      <a:pt x="30523" y="132397"/>
                    </a:lnTo>
                    <a:cubicBezTo>
                      <a:pt x="29571" y="130493"/>
                      <a:pt x="27666" y="129540"/>
                      <a:pt x="26713" y="128588"/>
                    </a:cubicBezTo>
                    <a:cubicBezTo>
                      <a:pt x="29571" y="126683"/>
                      <a:pt x="31476" y="129540"/>
                      <a:pt x="33381" y="129540"/>
                    </a:cubicBezTo>
                    <a:cubicBezTo>
                      <a:pt x="35286" y="128588"/>
                      <a:pt x="37191" y="126683"/>
                      <a:pt x="39096" y="125730"/>
                    </a:cubicBezTo>
                    <a:lnTo>
                      <a:pt x="40048" y="125730"/>
                    </a:lnTo>
                    <a:cubicBezTo>
                      <a:pt x="41001" y="125730"/>
                      <a:pt x="41001" y="124778"/>
                      <a:pt x="41001" y="124778"/>
                    </a:cubicBezTo>
                    <a:cubicBezTo>
                      <a:pt x="38143" y="123825"/>
                      <a:pt x="40048" y="121920"/>
                      <a:pt x="40048" y="120015"/>
                    </a:cubicBezTo>
                    <a:cubicBezTo>
                      <a:pt x="40048" y="119063"/>
                      <a:pt x="39096" y="118110"/>
                      <a:pt x="38143" y="118110"/>
                    </a:cubicBezTo>
                    <a:cubicBezTo>
                      <a:pt x="36238" y="118110"/>
                      <a:pt x="37191" y="119063"/>
                      <a:pt x="37191" y="120015"/>
                    </a:cubicBezTo>
                    <a:cubicBezTo>
                      <a:pt x="37191" y="120968"/>
                      <a:pt x="37191" y="120968"/>
                      <a:pt x="36238" y="120968"/>
                    </a:cubicBezTo>
                    <a:cubicBezTo>
                      <a:pt x="33381" y="120968"/>
                      <a:pt x="32428" y="122872"/>
                      <a:pt x="34333" y="124778"/>
                    </a:cubicBezTo>
                    <a:cubicBezTo>
                      <a:pt x="35286" y="126683"/>
                      <a:pt x="34333" y="126683"/>
                      <a:pt x="33381" y="126683"/>
                    </a:cubicBezTo>
                    <a:cubicBezTo>
                      <a:pt x="31476" y="125730"/>
                      <a:pt x="29571" y="125730"/>
                      <a:pt x="28618" y="128588"/>
                    </a:cubicBezTo>
                    <a:cubicBezTo>
                      <a:pt x="27666" y="127635"/>
                      <a:pt x="26713" y="125730"/>
                      <a:pt x="24808" y="126683"/>
                    </a:cubicBezTo>
                    <a:cubicBezTo>
                      <a:pt x="23856" y="127635"/>
                      <a:pt x="25761" y="128588"/>
                      <a:pt x="25761" y="129540"/>
                    </a:cubicBezTo>
                    <a:cubicBezTo>
                      <a:pt x="25761" y="129540"/>
                      <a:pt x="25761" y="129540"/>
                      <a:pt x="25761" y="129540"/>
                    </a:cubicBezTo>
                    <a:cubicBezTo>
                      <a:pt x="24808" y="129540"/>
                      <a:pt x="23856" y="130493"/>
                      <a:pt x="22903" y="131445"/>
                    </a:cubicBezTo>
                    <a:cubicBezTo>
                      <a:pt x="21951" y="130493"/>
                      <a:pt x="20998" y="130493"/>
                      <a:pt x="19093" y="130493"/>
                    </a:cubicBezTo>
                    <a:cubicBezTo>
                      <a:pt x="20046" y="128588"/>
                      <a:pt x="21951" y="126683"/>
                      <a:pt x="20046" y="124778"/>
                    </a:cubicBezTo>
                    <a:cubicBezTo>
                      <a:pt x="19093" y="122872"/>
                      <a:pt x="17188" y="124778"/>
                      <a:pt x="16236" y="124778"/>
                    </a:cubicBezTo>
                    <a:cubicBezTo>
                      <a:pt x="15283" y="124778"/>
                      <a:pt x="14331" y="124778"/>
                      <a:pt x="13378" y="125730"/>
                    </a:cubicBezTo>
                    <a:cubicBezTo>
                      <a:pt x="13378" y="127635"/>
                      <a:pt x="14331" y="127635"/>
                      <a:pt x="16236" y="127635"/>
                    </a:cubicBezTo>
                    <a:cubicBezTo>
                      <a:pt x="18141" y="127635"/>
                      <a:pt x="18141" y="127635"/>
                      <a:pt x="17188" y="129540"/>
                    </a:cubicBezTo>
                    <a:cubicBezTo>
                      <a:pt x="16236" y="130493"/>
                      <a:pt x="15283" y="130493"/>
                      <a:pt x="16236" y="132397"/>
                    </a:cubicBezTo>
                    <a:cubicBezTo>
                      <a:pt x="17188" y="133350"/>
                      <a:pt x="18141" y="132397"/>
                      <a:pt x="19093" y="132397"/>
                    </a:cubicBezTo>
                    <a:cubicBezTo>
                      <a:pt x="19093" y="134303"/>
                      <a:pt x="20046" y="136208"/>
                      <a:pt x="20046" y="137160"/>
                    </a:cubicBezTo>
                    <a:lnTo>
                      <a:pt x="22903" y="135255"/>
                    </a:lnTo>
                    <a:cubicBezTo>
                      <a:pt x="23856" y="138113"/>
                      <a:pt x="21951" y="140018"/>
                      <a:pt x="21951" y="141922"/>
                    </a:cubicBezTo>
                    <a:cubicBezTo>
                      <a:pt x="24808" y="142875"/>
                      <a:pt x="23856" y="145733"/>
                      <a:pt x="23856" y="147638"/>
                    </a:cubicBezTo>
                    <a:cubicBezTo>
                      <a:pt x="22903" y="146685"/>
                      <a:pt x="20998" y="146685"/>
                      <a:pt x="20998" y="144780"/>
                    </a:cubicBezTo>
                    <a:cubicBezTo>
                      <a:pt x="20046" y="142875"/>
                      <a:pt x="19093" y="141922"/>
                      <a:pt x="17188" y="141922"/>
                    </a:cubicBezTo>
                    <a:cubicBezTo>
                      <a:pt x="17188" y="140018"/>
                      <a:pt x="16236" y="138113"/>
                      <a:pt x="19093" y="138113"/>
                    </a:cubicBezTo>
                    <a:cubicBezTo>
                      <a:pt x="20046" y="138113"/>
                      <a:pt x="20046" y="137160"/>
                      <a:pt x="20046" y="137160"/>
                    </a:cubicBezTo>
                    <a:cubicBezTo>
                      <a:pt x="19093" y="136208"/>
                      <a:pt x="17188" y="135255"/>
                      <a:pt x="16236" y="137160"/>
                    </a:cubicBezTo>
                    <a:cubicBezTo>
                      <a:pt x="15283" y="139065"/>
                      <a:pt x="15283" y="140970"/>
                      <a:pt x="17188" y="141922"/>
                    </a:cubicBezTo>
                    <a:cubicBezTo>
                      <a:pt x="17188" y="143828"/>
                      <a:pt x="15283" y="145733"/>
                      <a:pt x="18141" y="147638"/>
                    </a:cubicBezTo>
                    <a:cubicBezTo>
                      <a:pt x="20046" y="149543"/>
                      <a:pt x="21951" y="148590"/>
                      <a:pt x="23856" y="147638"/>
                    </a:cubicBezTo>
                    <a:cubicBezTo>
                      <a:pt x="25761" y="147638"/>
                      <a:pt x="26713" y="148590"/>
                      <a:pt x="27666" y="150495"/>
                    </a:cubicBezTo>
                    <a:cubicBezTo>
                      <a:pt x="29571" y="151447"/>
                      <a:pt x="30523" y="150495"/>
                      <a:pt x="31476" y="149543"/>
                    </a:cubicBezTo>
                    <a:cubicBezTo>
                      <a:pt x="29571" y="146685"/>
                      <a:pt x="27666" y="145733"/>
                      <a:pt x="27666" y="145733"/>
                    </a:cubicBezTo>
                    <a:close/>
                    <a:moveTo>
                      <a:pt x="19093" y="152400"/>
                    </a:moveTo>
                    <a:cubicBezTo>
                      <a:pt x="18141" y="151447"/>
                      <a:pt x="17188" y="149543"/>
                      <a:pt x="16236" y="149543"/>
                    </a:cubicBezTo>
                    <a:cubicBezTo>
                      <a:pt x="15283" y="150495"/>
                      <a:pt x="17188" y="152400"/>
                      <a:pt x="15283" y="154305"/>
                    </a:cubicBezTo>
                    <a:cubicBezTo>
                      <a:pt x="15283" y="154305"/>
                      <a:pt x="15283" y="155258"/>
                      <a:pt x="16236" y="155258"/>
                    </a:cubicBezTo>
                    <a:cubicBezTo>
                      <a:pt x="16236" y="154305"/>
                      <a:pt x="18141" y="154305"/>
                      <a:pt x="19093"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8"/>
                      <a:pt x="22903" y="116205"/>
                    </a:cubicBezTo>
                    <a:cubicBezTo>
                      <a:pt x="21951" y="115253"/>
                      <a:pt x="20046" y="114300"/>
                      <a:pt x="19093" y="112395"/>
                    </a:cubicBezTo>
                    <a:cubicBezTo>
                      <a:pt x="18141" y="115253"/>
                      <a:pt x="19093" y="117158"/>
                      <a:pt x="19093" y="118110"/>
                    </a:cubicBezTo>
                    <a:close/>
                    <a:moveTo>
                      <a:pt x="25761" y="155258"/>
                    </a:moveTo>
                    <a:lnTo>
                      <a:pt x="25761" y="155258"/>
                    </a:lnTo>
                    <a:lnTo>
                      <a:pt x="25761" y="155258"/>
                    </a:lnTo>
                    <a:cubicBezTo>
                      <a:pt x="24808" y="153353"/>
                      <a:pt x="25761" y="151447"/>
                      <a:pt x="23856" y="152400"/>
                    </a:cubicBezTo>
                    <a:cubicBezTo>
                      <a:pt x="22903" y="152400"/>
                      <a:pt x="20998" y="152400"/>
                      <a:pt x="20046" y="154305"/>
                    </a:cubicBezTo>
                    <a:cubicBezTo>
                      <a:pt x="20046" y="155258"/>
                      <a:pt x="19093" y="157163"/>
                      <a:pt x="20998" y="158115"/>
                    </a:cubicBezTo>
                    <a:cubicBezTo>
                      <a:pt x="21951" y="159068"/>
                      <a:pt x="23856" y="159068"/>
                      <a:pt x="24808" y="159068"/>
                    </a:cubicBezTo>
                    <a:lnTo>
                      <a:pt x="24808" y="159068"/>
                    </a:lnTo>
                    <a:lnTo>
                      <a:pt x="24808" y="158115"/>
                    </a:lnTo>
                    <a:cubicBezTo>
                      <a:pt x="27666" y="157163"/>
                      <a:pt x="25761" y="156210"/>
                      <a:pt x="25761" y="155258"/>
                    </a:cubicBezTo>
                    <a:close/>
                    <a:moveTo>
                      <a:pt x="22903" y="40005"/>
                    </a:moveTo>
                    <a:cubicBezTo>
                      <a:pt x="22903" y="39053"/>
                      <a:pt x="22903" y="39053"/>
                      <a:pt x="22903" y="40005"/>
                    </a:cubicBezTo>
                    <a:cubicBezTo>
                      <a:pt x="20998" y="39053"/>
                      <a:pt x="20998" y="40005"/>
                      <a:pt x="20998" y="40958"/>
                    </a:cubicBezTo>
                    <a:cubicBezTo>
                      <a:pt x="20998" y="41910"/>
                      <a:pt x="20998" y="41910"/>
                      <a:pt x="21951" y="41910"/>
                    </a:cubicBezTo>
                    <a:cubicBezTo>
                      <a:pt x="21951" y="40958"/>
                      <a:pt x="22903" y="40958"/>
                      <a:pt x="22903"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968"/>
                      <a:pt x="25761" y="120015"/>
                      <a:pt x="24808" y="120015"/>
                    </a:cubicBezTo>
                    <a:close/>
                    <a:moveTo>
                      <a:pt x="21951" y="113347"/>
                    </a:moveTo>
                    <a:cubicBezTo>
                      <a:pt x="21951" y="113347"/>
                      <a:pt x="21951" y="113347"/>
                      <a:pt x="21951" y="113347"/>
                    </a:cubicBezTo>
                    <a:cubicBezTo>
                      <a:pt x="21951" y="113347"/>
                      <a:pt x="22903" y="113347"/>
                      <a:pt x="21951" y="113347"/>
                    </a:cubicBezTo>
                    <a:cubicBezTo>
                      <a:pt x="22903" y="112395"/>
                      <a:pt x="22903" y="112395"/>
                      <a:pt x="21951" y="113347"/>
                    </a:cubicBezTo>
                    <a:cubicBezTo>
                      <a:pt x="21951" y="112395"/>
                      <a:pt x="20998" y="112395"/>
                      <a:pt x="21951" y="113347"/>
                    </a:cubicBezTo>
                    <a:close/>
                    <a:moveTo>
                      <a:pt x="24808" y="138113"/>
                    </a:moveTo>
                    <a:cubicBezTo>
                      <a:pt x="24808" y="138113"/>
                      <a:pt x="24808" y="138113"/>
                      <a:pt x="24808" y="138113"/>
                    </a:cubicBezTo>
                    <a:cubicBezTo>
                      <a:pt x="22903" y="139065"/>
                      <a:pt x="22903" y="139065"/>
                      <a:pt x="21951" y="138113"/>
                    </a:cubicBezTo>
                    <a:cubicBezTo>
                      <a:pt x="21951" y="137160"/>
                      <a:pt x="21951" y="137160"/>
                      <a:pt x="22903" y="137160"/>
                    </a:cubicBezTo>
                    <a:cubicBezTo>
                      <a:pt x="24808" y="136208"/>
                      <a:pt x="24808" y="137160"/>
                      <a:pt x="24808" y="138113"/>
                    </a:cubicBezTo>
                    <a:close/>
                    <a:moveTo>
                      <a:pt x="22903" y="128588"/>
                    </a:moveTo>
                    <a:lnTo>
                      <a:pt x="22903" y="128588"/>
                    </a:lnTo>
                    <a:cubicBezTo>
                      <a:pt x="24808" y="128588"/>
                      <a:pt x="26713" y="129540"/>
                      <a:pt x="27666" y="131445"/>
                    </a:cubicBezTo>
                    <a:cubicBezTo>
                      <a:pt x="23856" y="133350"/>
                      <a:pt x="23856" y="130493"/>
                      <a:pt x="22903"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4808" y="33338"/>
                    </a:moveTo>
                    <a:cubicBezTo>
                      <a:pt x="24808" y="32385"/>
                      <a:pt x="24808" y="32385"/>
                      <a:pt x="23856" y="32385"/>
                    </a:cubicBezTo>
                    <a:cubicBezTo>
                      <a:pt x="22903" y="32385"/>
                      <a:pt x="22903" y="33338"/>
                      <a:pt x="22903" y="33338"/>
                    </a:cubicBezTo>
                    <a:cubicBezTo>
                      <a:pt x="22903" y="33338"/>
                      <a:pt x="22903" y="34290"/>
                      <a:pt x="24808" y="33338"/>
                    </a:cubicBezTo>
                    <a:cubicBezTo>
                      <a:pt x="23856" y="34290"/>
                      <a:pt x="24808" y="34290"/>
                      <a:pt x="24808" y="33338"/>
                    </a:cubicBezTo>
                    <a:close/>
                    <a:moveTo>
                      <a:pt x="25761" y="155258"/>
                    </a:moveTo>
                    <a:lnTo>
                      <a:pt x="25761" y="158115"/>
                    </a:lnTo>
                    <a:cubicBezTo>
                      <a:pt x="25761" y="158115"/>
                      <a:pt x="25761" y="158115"/>
                      <a:pt x="25761" y="158115"/>
                    </a:cubicBezTo>
                    <a:cubicBezTo>
                      <a:pt x="22903" y="157163"/>
                      <a:pt x="22903" y="156210"/>
                      <a:pt x="25761" y="155258"/>
                    </a:cubicBezTo>
                    <a:cubicBezTo>
                      <a:pt x="24808" y="155258"/>
                      <a:pt x="25761" y="155258"/>
                      <a:pt x="25761" y="155258"/>
                    </a:cubicBezTo>
                    <a:close/>
                    <a:moveTo>
                      <a:pt x="23856" y="108585"/>
                    </a:moveTo>
                    <a:cubicBezTo>
                      <a:pt x="23856" y="109538"/>
                      <a:pt x="24808" y="110490"/>
                      <a:pt x="25761" y="110490"/>
                    </a:cubicBezTo>
                    <a:cubicBezTo>
                      <a:pt x="26713" y="110490"/>
                      <a:pt x="25761" y="108585"/>
                      <a:pt x="26713" y="107633"/>
                    </a:cubicBezTo>
                    <a:cubicBezTo>
                      <a:pt x="26713" y="106680"/>
                      <a:pt x="26713" y="105728"/>
                      <a:pt x="26713" y="105728"/>
                    </a:cubicBezTo>
                    <a:cubicBezTo>
                      <a:pt x="24808" y="105728"/>
                      <a:pt x="23856" y="107633"/>
                      <a:pt x="23856" y="108585"/>
                    </a:cubicBezTo>
                    <a:close/>
                    <a:moveTo>
                      <a:pt x="26713" y="98108"/>
                    </a:moveTo>
                    <a:lnTo>
                      <a:pt x="26713" y="98108"/>
                    </a:lnTo>
                    <a:cubicBezTo>
                      <a:pt x="26713" y="99060"/>
                      <a:pt x="27666" y="99060"/>
                      <a:pt x="26713" y="98108"/>
                    </a:cubicBezTo>
                    <a:cubicBezTo>
                      <a:pt x="27666" y="98108"/>
                      <a:pt x="26713" y="98108"/>
                      <a:pt x="26713" y="98108"/>
                    </a:cubicBezTo>
                    <a:cubicBezTo>
                      <a:pt x="26713" y="98108"/>
                      <a:pt x="26713" y="98108"/>
                      <a:pt x="26713" y="98108"/>
                    </a:cubicBezTo>
                    <a:close/>
                    <a:moveTo>
                      <a:pt x="31476" y="52388"/>
                    </a:moveTo>
                    <a:cubicBezTo>
                      <a:pt x="31476" y="51435"/>
                      <a:pt x="30523" y="51435"/>
                      <a:pt x="29571" y="51435"/>
                    </a:cubicBezTo>
                    <a:cubicBezTo>
                      <a:pt x="30523" y="50483"/>
                      <a:pt x="30523" y="50483"/>
                      <a:pt x="30523" y="49530"/>
                    </a:cubicBezTo>
                    <a:cubicBezTo>
                      <a:pt x="30523" y="49530"/>
                      <a:pt x="30523" y="48578"/>
                      <a:pt x="30523" y="48578"/>
                    </a:cubicBezTo>
                    <a:cubicBezTo>
                      <a:pt x="29571" y="48578"/>
                      <a:pt x="29571" y="49530"/>
                      <a:pt x="29571" y="49530"/>
                    </a:cubicBezTo>
                    <a:cubicBezTo>
                      <a:pt x="29571" y="49530"/>
                      <a:pt x="29571" y="50483"/>
                      <a:pt x="28618" y="51435"/>
                    </a:cubicBezTo>
                    <a:cubicBezTo>
                      <a:pt x="25761" y="54293"/>
                      <a:pt x="28618" y="54293"/>
                      <a:pt x="30523" y="54293"/>
                    </a:cubicBezTo>
                    <a:cubicBezTo>
                      <a:pt x="30523" y="53340"/>
                      <a:pt x="31476" y="53340"/>
                      <a:pt x="31476" y="52388"/>
                    </a:cubicBezTo>
                    <a:close/>
                    <a:moveTo>
                      <a:pt x="27666" y="115253"/>
                    </a:moveTo>
                    <a:cubicBezTo>
                      <a:pt x="27666" y="115253"/>
                      <a:pt x="27666" y="116205"/>
                      <a:pt x="28618" y="116205"/>
                    </a:cubicBezTo>
                    <a:cubicBezTo>
                      <a:pt x="29571" y="116205"/>
                      <a:pt x="29571" y="115253"/>
                      <a:pt x="29571" y="115253"/>
                    </a:cubicBezTo>
                    <a:cubicBezTo>
                      <a:pt x="29571" y="114300"/>
                      <a:pt x="29571" y="113347"/>
                      <a:pt x="27666" y="115253"/>
                    </a:cubicBezTo>
                    <a:cubicBezTo>
                      <a:pt x="28618" y="114300"/>
                      <a:pt x="27666" y="114300"/>
                      <a:pt x="27666" y="115253"/>
                    </a:cubicBezTo>
                    <a:close/>
                    <a:moveTo>
                      <a:pt x="35286" y="43815"/>
                    </a:moveTo>
                    <a:cubicBezTo>
                      <a:pt x="35286" y="43815"/>
                      <a:pt x="34333" y="42863"/>
                      <a:pt x="33381" y="41910"/>
                    </a:cubicBezTo>
                    <a:cubicBezTo>
                      <a:pt x="32428" y="40958"/>
                      <a:pt x="30523" y="42863"/>
                      <a:pt x="30523" y="40958"/>
                    </a:cubicBezTo>
                    <a:cubicBezTo>
                      <a:pt x="30523" y="39053"/>
                      <a:pt x="30523" y="38100"/>
                      <a:pt x="29571" y="38100"/>
                    </a:cubicBezTo>
                    <a:cubicBezTo>
                      <a:pt x="27666" y="38100"/>
                      <a:pt x="28618" y="39053"/>
                      <a:pt x="28618" y="40958"/>
                    </a:cubicBezTo>
                    <a:cubicBezTo>
                      <a:pt x="27666" y="43815"/>
                      <a:pt x="27666" y="43815"/>
                      <a:pt x="31476" y="43815"/>
                    </a:cubicBezTo>
                    <a:lnTo>
                      <a:pt x="32428" y="43815"/>
                    </a:lnTo>
                    <a:cubicBezTo>
                      <a:pt x="33381" y="43815"/>
                      <a:pt x="34333" y="44768"/>
                      <a:pt x="35286" y="43815"/>
                    </a:cubicBezTo>
                    <a:close/>
                    <a:moveTo>
                      <a:pt x="43858" y="149543"/>
                    </a:moveTo>
                    <a:cubicBezTo>
                      <a:pt x="42906" y="149543"/>
                      <a:pt x="41953" y="150495"/>
                      <a:pt x="41953" y="151447"/>
                    </a:cubicBezTo>
                    <a:cubicBezTo>
                      <a:pt x="41953" y="153353"/>
                      <a:pt x="41953" y="154305"/>
                      <a:pt x="40048" y="154305"/>
                    </a:cubicBezTo>
                    <a:cubicBezTo>
                      <a:pt x="37191" y="153353"/>
                      <a:pt x="37191" y="155258"/>
                      <a:pt x="36238" y="157163"/>
                    </a:cubicBezTo>
                    <a:cubicBezTo>
                      <a:pt x="35286" y="157163"/>
                      <a:pt x="33381" y="158115"/>
                      <a:pt x="32428" y="157163"/>
                    </a:cubicBezTo>
                    <a:cubicBezTo>
                      <a:pt x="31476" y="157163"/>
                      <a:pt x="30523" y="155258"/>
                      <a:pt x="31476" y="155258"/>
                    </a:cubicBezTo>
                    <a:cubicBezTo>
                      <a:pt x="35286" y="154305"/>
                      <a:pt x="32428" y="152400"/>
                      <a:pt x="32428" y="151447"/>
                    </a:cubicBezTo>
                    <a:cubicBezTo>
                      <a:pt x="32428" y="150495"/>
                      <a:pt x="31476" y="149543"/>
                      <a:pt x="30523" y="150495"/>
                    </a:cubicBezTo>
                    <a:cubicBezTo>
                      <a:pt x="29571" y="150495"/>
                      <a:pt x="29571" y="151447"/>
                      <a:pt x="29571" y="152400"/>
                    </a:cubicBezTo>
                    <a:lnTo>
                      <a:pt x="29571" y="162878"/>
                    </a:lnTo>
                    <a:cubicBezTo>
                      <a:pt x="29571" y="163830"/>
                      <a:pt x="28618" y="163830"/>
                      <a:pt x="29571" y="164783"/>
                    </a:cubicBezTo>
                    <a:cubicBezTo>
                      <a:pt x="30523" y="164783"/>
                      <a:pt x="30523" y="163830"/>
                      <a:pt x="30523" y="163830"/>
                    </a:cubicBezTo>
                    <a:cubicBezTo>
                      <a:pt x="31476" y="162878"/>
                      <a:pt x="31476" y="160972"/>
                      <a:pt x="32428" y="160972"/>
                    </a:cubicBezTo>
                    <a:cubicBezTo>
                      <a:pt x="36238" y="161925"/>
                      <a:pt x="35286" y="159068"/>
                      <a:pt x="36238" y="157163"/>
                    </a:cubicBezTo>
                    <a:lnTo>
                      <a:pt x="37191" y="157163"/>
                    </a:lnTo>
                    <a:cubicBezTo>
                      <a:pt x="37191" y="158115"/>
                      <a:pt x="37191" y="160020"/>
                      <a:pt x="39096" y="160020"/>
                    </a:cubicBezTo>
                    <a:cubicBezTo>
                      <a:pt x="41001" y="160020"/>
                      <a:pt x="41001" y="160972"/>
                      <a:pt x="41001" y="161925"/>
                    </a:cubicBezTo>
                    <a:cubicBezTo>
                      <a:pt x="41001" y="162878"/>
                      <a:pt x="41001" y="163830"/>
                      <a:pt x="41953" y="163830"/>
                    </a:cubicBezTo>
                    <a:cubicBezTo>
                      <a:pt x="42906" y="163830"/>
                      <a:pt x="42906" y="162878"/>
                      <a:pt x="42906" y="161925"/>
                    </a:cubicBezTo>
                    <a:cubicBezTo>
                      <a:pt x="42906" y="160020"/>
                      <a:pt x="41953" y="159068"/>
                      <a:pt x="40048" y="158115"/>
                    </a:cubicBezTo>
                    <a:lnTo>
                      <a:pt x="37191" y="157163"/>
                    </a:lnTo>
                    <a:cubicBezTo>
                      <a:pt x="37191" y="156210"/>
                      <a:pt x="38143" y="155258"/>
                      <a:pt x="39096" y="156210"/>
                    </a:cubicBezTo>
                    <a:cubicBezTo>
                      <a:pt x="42906" y="157163"/>
                      <a:pt x="43858" y="154305"/>
                      <a:pt x="44811" y="151447"/>
                    </a:cubicBezTo>
                    <a:cubicBezTo>
                      <a:pt x="43858" y="150495"/>
                      <a:pt x="44811" y="149543"/>
                      <a:pt x="43858" y="149543"/>
                    </a:cubicBezTo>
                    <a:close/>
                    <a:moveTo>
                      <a:pt x="29571" y="118110"/>
                    </a:moveTo>
                    <a:cubicBezTo>
                      <a:pt x="29571" y="118110"/>
                      <a:pt x="29571" y="119063"/>
                      <a:pt x="29571" y="118110"/>
                    </a:cubicBezTo>
                    <a:cubicBezTo>
                      <a:pt x="30523" y="119063"/>
                      <a:pt x="30523" y="118110"/>
                      <a:pt x="30523" y="118110"/>
                    </a:cubicBezTo>
                    <a:cubicBezTo>
                      <a:pt x="30523" y="117158"/>
                      <a:pt x="30523" y="117158"/>
                      <a:pt x="29571" y="118110"/>
                    </a:cubicBezTo>
                    <a:cubicBezTo>
                      <a:pt x="29571" y="117158"/>
                      <a:pt x="29571" y="118110"/>
                      <a:pt x="29571"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8"/>
                      <a:pt x="34333" y="137160"/>
                    </a:cubicBezTo>
                    <a:cubicBezTo>
                      <a:pt x="33381" y="137160"/>
                      <a:pt x="32428" y="136208"/>
                      <a:pt x="31476" y="136208"/>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7150"/>
                      <a:pt x="32428" y="57150"/>
                    </a:cubicBezTo>
                    <a:cubicBezTo>
                      <a:pt x="32428" y="57150"/>
                      <a:pt x="31476" y="57150"/>
                      <a:pt x="32428" y="57150"/>
                    </a:cubicBezTo>
                    <a:cubicBezTo>
                      <a:pt x="32428" y="57150"/>
                      <a:pt x="32428" y="58103"/>
                      <a:pt x="32428" y="57150"/>
                    </a:cubicBezTo>
                    <a:cubicBezTo>
                      <a:pt x="32428" y="58103"/>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8"/>
                    </a:moveTo>
                    <a:cubicBezTo>
                      <a:pt x="34333" y="174308"/>
                      <a:pt x="33381" y="173355"/>
                      <a:pt x="34333" y="174308"/>
                    </a:cubicBezTo>
                    <a:lnTo>
                      <a:pt x="34333" y="174308"/>
                    </a:lnTo>
                    <a:cubicBezTo>
                      <a:pt x="33381" y="175260"/>
                      <a:pt x="33381" y="175260"/>
                      <a:pt x="34333" y="174308"/>
                    </a:cubicBezTo>
                    <a:cubicBezTo>
                      <a:pt x="34333" y="175260"/>
                      <a:pt x="34333" y="174308"/>
                      <a:pt x="34333" y="174308"/>
                    </a:cubicBezTo>
                    <a:close/>
                    <a:moveTo>
                      <a:pt x="34333" y="166688"/>
                    </a:moveTo>
                    <a:lnTo>
                      <a:pt x="34333" y="166688"/>
                    </a:lnTo>
                    <a:cubicBezTo>
                      <a:pt x="34333" y="167640"/>
                      <a:pt x="34333" y="167640"/>
                      <a:pt x="34333" y="166688"/>
                    </a:cubicBezTo>
                    <a:lnTo>
                      <a:pt x="34333" y="166688"/>
                    </a:lnTo>
                    <a:cubicBezTo>
                      <a:pt x="35286" y="167640"/>
                      <a:pt x="35286" y="167640"/>
                      <a:pt x="34333" y="166688"/>
                    </a:cubicBezTo>
                    <a:close/>
                    <a:moveTo>
                      <a:pt x="34333" y="107633"/>
                    </a:moveTo>
                    <a:cubicBezTo>
                      <a:pt x="34333" y="107633"/>
                      <a:pt x="35286" y="108585"/>
                      <a:pt x="34333" y="107633"/>
                    </a:cubicBezTo>
                    <a:cubicBezTo>
                      <a:pt x="36238" y="108585"/>
                      <a:pt x="36238" y="108585"/>
                      <a:pt x="36238" y="107633"/>
                    </a:cubicBezTo>
                    <a:cubicBezTo>
                      <a:pt x="36238" y="106680"/>
                      <a:pt x="36238" y="106680"/>
                      <a:pt x="34333" y="107633"/>
                    </a:cubicBezTo>
                    <a:cubicBezTo>
                      <a:pt x="34333" y="106680"/>
                      <a:pt x="34333" y="106680"/>
                      <a:pt x="34333" y="107633"/>
                    </a:cubicBezTo>
                    <a:close/>
                    <a:moveTo>
                      <a:pt x="35286" y="39053"/>
                    </a:moveTo>
                    <a:cubicBezTo>
                      <a:pt x="35286" y="39053"/>
                      <a:pt x="34333" y="39053"/>
                      <a:pt x="35286" y="39053"/>
                    </a:cubicBezTo>
                    <a:lnTo>
                      <a:pt x="35286" y="40958"/>
                    </a:lnTo>
                    <a:cubicBezTo>
                      <a:pt x="35286" y="40958"/>
                      <a:pt x="36238" y="40958"/>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3340"/>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3"/>
                      <a:pt x="41001" y="126683"/>
                    </a:cubicBezTo>
                    <a:cubicBezTo>
                      <a:pt x="39096" y="127635"/>
                      <a:pt x="39096" y="128588"/>
                      <a:pt x="39096" y="128588"/>
                    </a:cubicBezTo>
                    <a:close/>
                    <a:moveTo>
                      <a:pt x="38143" y="163830"/>
                    </a:moveTo>
                    <a:cubicBezTo>
                      <a:pt x="38143" y="163830"/>
                      <a:pt x="38143" y="162878"/>
                      <a:pt x="37191" y="162878"/>
                    </a:cubicBezTo>
                    <a:cubicBezTo>
                      <a:pt x="36238" y="162878"/>
                      <a:pt x="36238" y="163830"/>
                      <a:pt x="36238" y="164783"/>
                    </a:cubicBezTo>
                    <a:cubicBezTo>
                      <a:pt x="36238" y="165735"/>
                      <a:pt x="37191" y="166688"/>
                      <a:pt x="38143" y="165735"/>
                    </a:cubicBezTo>
                    <a:cubicBezTo>
                      <a:pt x="38143" y="165735"/>
                      <a:pt x="38143" y="164783"/>
                      <a:pt x="38143"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8113"/>
                      <a:pt x="38143" y="138113"/>
                    </a:cubicBezTo>
                    <a:close/>
                    <a:moveTo>
                      <a:pt x="40048" y="59055"/>
                    </a:moveTo>
                    <a:cubicBezTo>
                      <a:pt x="40048" y="59055"/>
                      <a:pt x="39096" y="58103"/>
                      <a:pt x="40048" y="59055"/>
                    </a:cubicBezTo>
                    <a:cubicBezTo>
                      <a:pt x="39096" y="59055"/>
                      <a:pt x="38143" y="59055"/>
                      <a:pt x="38143" y="59055"/>
                    </a:cubicBezTo>
                    <a:cubicBezTo>
                      <a:pt x="38143" y="59055"/>
                      <a:pt x="38143" y="60008"/>
                      <a:pt x="40048" y="59055"/>
                    </a:cubicBezTo>
                    <a:cubicBezTo>
                      <a:pt x="39096" y="60008"/>
                      <a:pt x="40048" y="60008"/>
                      <a:pt x="40048"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40048"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3863" y="148590"/>
                    </a:moveTo>
                    <a:cubicBezTo>
                      <a:pt x="83863" y="143828"/>
                      <a:pt x="83863" y="139065"/>
                      <a:pt x="82911" y="133350"/>
                    </a:cubicBezTo>
                    <a:cubicBezTo>
                      <a:pt x="81958" y="126683"/>
                      <a:pt x="82911" y="120015"/>
                      <a:pt x="82911" y="113347"/>
                    </a:cubicBezTo>
                    <a:cubicBezTo>
                      <a:pt x="82911" y="107633"/>
                      <a:pt x="82911" y="100965"/>
                      <a:pt x="82911" y="97155"/>
                    </a:cubicBezTo>
                    <a:lnTo>
                      <a:pt x="82911" y="81915"/>
                    </a:lnTo>
                    <a:cubicBezTo>
                      <a:pt x="82911" y="79058"/>
                      <a:pt x="81958" y="79058"/>
                      <a:pt x="80053" y="80963"/>
                    </a:cubicBezTo>
                    <a:cubicBezTo>
                      <a:pt x="74338" y="85725"/>
                      <a:pt x="68623" y="88583"/>
                      <a:pt x="61956" y="93345"/>
                    </a:cubicBezTo>
                    <a:cubicBezTo>
                      <a:pt x="54336" y="99060"/>
                      <a:pt x="48621" y="106680"/>
                      <a:pt x="46716" y="116205"/>
                    </a:cubicBezTo>
                    <a:cubicBezTo>
                      <a:pt x="43858" y="128588"/>
                      <a:pt x="44811" y="140018"/>
                      <a:pt x="48621" y="151447"/>
                    </a:cubicBezTo>
                    <a:cubicBezTo>
                      <a:pt x="52431" y="162878"/>
                      <a:pt x="59098" y="165735"/>
                      <a:pt x="66718" y="164783"/>
                    </a:cubicBezTo>
                    <a:cubicBezTo>
                      <a:pt x="75291" y="162878"/>
                      <a:pt x="83863" y="154305"/>
                      <a:pt x="83863" y="148590"/>
                    </a:cubicBezTo>
                    <a:close/>
                    <a:moveTo>
                      <a:pt x="47668" y="56197"/>
                    </a:moveTo>
                    <a:lnTo>
                      <a:pt x="47668" y="56197"/>
                    </a:lnTo>
                    <a:cubicBezTo>
                      <a:pt x="48621" y="56197"/>
                      <a:pt x="48621" y="56197"/>
                      <a:pt x="47668" y="56197"/>
                    </a:cubicBezTo>
                    <a:cubicBezTo>
                      <a:pt x="48621" y="56197"/>
                      <a:pt x="48621" y="55245"/>
                      <a:pt x="47668" y="56197"/>
                    </a:cubicBezTo>
                    <a:cubicBezTo>
                      <a:pt x="47668" y="55245"/>
                      <a:pt x="47668" y="56197"/>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6200"/>
                      <a:pt x="90531" y="75247"/>
                      <a:pt x="89578" y="75247"/>
                    </a:cubicBezTo>
                    <a:close/>
                    <a:moveTo>
                      <a:pt x="89578" y="30480"/>
                    </a:moveTo>
                    <a:cubicBezTo>
                      <a:pt x="89578" y="31433"/>
                      <a:pt x="89578" y="31433"/>
                      <a:pt x="89578" y="30480"/>
                    </a:cubicBezTo>
                    <a:cubicBezTo>
                      <a:pt x="90531" y="31433"/>
                      <a:pt x="90531" y="30480"/>
                      <a:pt x="89578" y="30480"/>
                    </a:cubicBezTo>
                    <a:cubicBezTo>
                      <a:pt x="90531" y="30480"/>
                      <a:pt x="90531" y="29528"/>
                      <a:pt x="89578" y="30480"/>
                    </a:cubicBezTo>
                    <a:cubicBezTo>
                      <a:pt x="89578" y="29528"/>
                      <a:pt x="89578" y="30480"/>
                      <a:pt x="89578" y="30480"/>
                    </a:cubicBezTo>
                    <a:close/>
                    <a:moveTo>
                      <a:pt x="92436" y="69533"/>
                    </a:moveTo>
                    <a:cubicBezTo>
                      <a:pt x="93388" y="69533"/>
                      <a:pt x="94341" y="68580"/>
                      <a:pt x="94341" y="67628"/>
                    </a:cubicBezTo>
                    <a:cubicBezTo>
                      <a:pt x="94341" y="65722"/>
                      <a:pt x="92436" y="66675"/>
                      <a:pt x="91483" y="65722"/>
                    </a:cubicBezTo>
                    <a:cubicBezTo>
                      <a:pt x="90531" y="65722"/>
                      <a:pt x="89578" y="65722"/>
                      <a:pt x="89578" y="66675"/>
                    </a:cubicBezTo>
                    <a:cubicBezTo>
                      <a:pt x="89578" y="68580"/>
                      <a:pt x="91483" y="69533"/>
                      <a:pt x="92436"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8151" y="88583"/>
                      <a:pt x="99103"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2436" y="52388"/>
                      <a:pt x="91483" y="52388"/>
                    </a:cubicBezTo>
                    <a:close/>
                    <a:moveTo>
                      <a:pt x="92436" y="61913"/>
                    </a:moveTo>
                    <a:cubicBezTo>
                      <a:pt x="92436" y="61913"/>
                      <a:pt x="92436" y="62865"/>
                      <a:pt x="92436" y="61913"/>
                    </a:cubicBezTo>
                    <a:lnTo>
                      <a:pt x="93388" y="62865"/>
                    </a:lnTo>
                    <a:cubicBezTo>
                      <a:pt x="93388" y="63818"/>
                      <a:pt x="93388" y="62865"/>
                      <a:pt x="92436" y="61913"/>
                    </a:cubicBezTo>
                    <a:cubicBezTo>
                      <a:pt x="93388" y="62865"/>
                      <a:pt x="93388" y="61913"/>
                      <a:pt x="92436" y="61913"/>
                    </a:cubicBezTo>
                    <a:close/>
                    <a:moveTo>
                      <a:pt x="92436" y="26670"/>
                    </a:moveTo>
                    <a:cubicBezTo>
                      <a:pt x="92436" y="27622"/>
                      <a:pt x="92436" y="27622"/>
                      <a:pt x="92436" y="26670"/>
                    </a:cubicBezTo>
                    <a:cubicBezTo>
                      <a:pt x="93388" y="26670"/>
                      <a:pt x="93388" y="26670"/>
                      <a:pt x="92436" y="26670"/>
                    </a:cubicBezTo>
                    <a:cubicBezTo>
                      <a:pt x="93388" y="26670"/>
                      <a:pt x="93388" y="25718"/>
                      <a:pt x="92436" y="26670"/>
                    </a:cubicBezTo>
                    <a:cubicBezTo>
                      <a:pt x="92436" y="26670"/>
                      <a:pt x="92436" y="26670"/>
                      <a:pt x="92436" y="26670"/>
                    </a:cubicBezTo>
                    <a:close/>
                    <a:moveTo>
                      <a:pt x="95293" y="60960"/>
                    </a:moveTo>
                    <a:cubicBezTo>
                      <a:pt x="95293" y="60960"/>
                      <a:pt x="96246" y="60960"/>
                      <a:pt x="96246" y="60008"/>
                    </a:cubicBezTo>
                    <a:cubicBezTo>
                      <a:pt x="94341" y="60008"/>
                      <a:pt x="96246" y="57150"/>
                      <a:pt x="94341" y="57150"/>
                    </a:cubicBezTo>
                    <a:cubicBezTo>
                      <a:pt x="93388" y="57150"/>
                      <a:pt x="93388" y="57150"/>
                      <a:pt x="93388" y="58103"/>
                    </a:cubicBezTo>
                    <a:cubicBezTo>
                      <a:pt x="92436" y="59055"/>
                      <a:pt x="93388" y="60008"/>
                      <a:pt x="95293" y="60960"/>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3388" y="47625"/>
                      <a:pt x="93388" y="49530"/>
                      <a:pt x="94341" y="49530"/>
                    </a:cubicBezTo>
                    <a:close/>
                    <a:moveTo>
                      <a:pt x="97198" y="96203"/>
                    </a:moveTo>
                    <a:cubicBezTo>
                      <a:pt x="97198" y="95250"/>
                      <a:pt x="95293" y="95250"/>
                      <a:pt x="94341" y="95250"/>
                    </a:cubicBezTo>
                    <a:cubicBezTo>
                      <a:pt x="93388" y="95250"/>
                      <a:pt x="93388" y="95250"/>
                      <a:pt x="93388" y="96203"/>
                    </a:cubicBezTo>
                    <a:cubicBezTo>
                      <a:pt x="93388" y="97155"/>
                      <a:pt x="93388" y="97155"/>
                      <a:pt x="94341" y="97155"/>
                    </a:cubicBezTo>
                    <a:cubicBezTo>
                      <a:pt x="95293" y="97155"/>
                      <a:pt x="95293" y="98108"/>
                      <a:pt x="96246" y="98108"/>
                    </a:cubicBezTo>
                    <a:cubicBezTo>
                      <a:pt x="97198" y="99060"/>
                      <a:pt x="98151" y="100013"/>
                      <a:pt x="99103" y="100013"/>
                    </a:cubicBezTo>
                    <a:cubicBezTo>
                      <a:pt x="98151" y="99060"/>
                      <a:pt x="97198" y="98108"/>
                      <a:pt x="97198" y="96203"/>
                    </a:cubicBezTo>
                    <a:close/>
                    <a:moveTo>
                      <a:pt x="95293" y="35243"/>
                    </a:moveTo>
                    <a:cubicBezTo>
                      <a:pt x="94341" y="35243"/>
                      <a:pt x="92436" y="35243"/>
                      <a:pt x="93388" y="37147"/>
                    </a:cubicBezTo>
                    <a:cubicBezTo>
                      <a:pt x="94341" y="38100"/>
                      <a:pt x="94341" y="39053"/>
                      <a:pt x="96246" y="39053"/>
                    </a:cubicBezTo>
                    <a:cubicBezTo>
                      <a:pt x="99103" y="39053"/>
                      <a:pt x="99103" y="36195"/>
                      <a:pt x="99103" y="34290"/>
                    </a:cubicBezTo>
                    <a:cubicBezTo>
                      <a:pt x="100056" y="33338"/>
                      <a:pt x="99103" y="32385"/>
                      <a:pt x="98151" y="32385"/>
                    </a:cubicBezTo>
                    <a:cubicBezTo>
                      <a:pt x="97198" y="32385"/>
                      <a:pt x="97198" y="33338"/>
                      <a:pt x="97198" y="34290"/>
                    </a:cubicBezTo>
                    <a:cubicBezTo>
                      <a:pt x="96246" y="34290"/>
                      <a:pt x="96246" y="35243"/>
                      <a:pt x="95293" y="35243"/>
                    </a:cubicBezTo>
                    <a:close/>
                    <a:moveTo>
                      <a:pt x="96246" y="153353"/>
                    </a:moveTo>
                    <a:cubicBezTo>
                      <a:pt x="96246" y="153353"/>
                      <a:pt x="95293" y="152400"/>
                      <a:pt x="96246" y="153353"/>
                    </a:cubicBezTo>
                    <a:cubicBezTo>
                      <a:pt x="95293" y="152400"/>
                      <a:pt x="94341" y="152400"/>
                      <a:pt x="94341" y="152400"/>
                    </a:cubicBezTo>
                    <a:cubicBezTo>
                      <a:pt x="94341" y="153353"/>
                      <a:pt x="94341" y="153353"/>
                      <a:pt x="95293" y="153353"/>
                    </a:cubicBezTo>
                    <a:cubicBezTo>
                      <a:pt x="95293" y="154305"/>
                      <a:pt x="96246" y="154305"/>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8"/>
                    </a:cubicBezTo>
                    <a:cubicBezTo>
                      <a:pt x="98151" y="79058"/>
                      <a:pt x="98151" y="79058"/>
                      <a:pt x="97198" y="75247"/>
                    </a:cubicBezTo>
                    <a:close/>
                    <a:moveTo>
                      <a:pt x="96246" y="139065"/>
                    </a:moveTo>
                    <a:cubicBezTo>
                      <a:pt x="96246" y="139065"/>
                      <a:pt x="95293" y="139065"/>
                      <a:pt x="96246" y="139065"/>
                    </a:cubicBezTo>
                    <a:cubicBezTo>
                      <a:pt x="95293" y="140018"/>
                      <a:pt x="95293" y="140018"/>
                      <a:pt x="95293" y="140970"/>
                    </a:cubicBezTo>
                    <a:cubicBezTo>
                      <a:pt x="96246" y="140970"/>
                      <a:pt x="96246" y="140970"/>
                      <a:pt x="96246" y="139065"/>
                    </a:cubicBezTo>
                    <a:cubicBezTo>
                      <a:pt x="97198" y="139065"/>
                      <a:pt x="97198" y="139065"/>
                      <a:pt x="96246" y="139065"/>
                    </a:cubicBezTo>
                    <a:close/>
                    <a:moveTo>
                      <a:pt x="95293" y="63818"/>
                    </a:moveTo>
                    <a:cubicBezTo>
                      <a:pt x="95293" y="63818"/>
                      <a:pt x="95293" y="63818"/>
                      <a:pt x="95293" y="63818"/>
                    </a:cubicBezTo>
                    <a:cubicBezTo>
                      <a:pt x="96246" y="64770"/>
                      <a:pt x="96246" y="64770"/>
                      <a:pt x="96246" y="63818"/>
                    </a:cubicBezTo>
                    <a:cubicBezTo>
                      <a:pt x="96246" y="63818"/>
                      <a:pt x="96246" y="62865"/>
                      <a:pt x="96246" y="62865"/>
                    </a:cubicBezTo>
                    <a:cubicBezTo>
                      <a:pt x="96246" y="62865"/>
                      <a:pt x="96246" y="62865"/>
                      <a:pt x="95293" y="63818"/>
                    </a:cubicBezTo>
                    <a:close/>
                    <a:moveTo>
                      <a:pt x="96246" y="8572"/>
                    </a:moveTo>
                    <a:cubicBezTo>
                      <a:pt x="96246" y="8572"/>
                      <a:pt x="96246" y="9525"/>
                      <a:pt x="96246" y="8572"/>
                    </a:cubicBezTo>
                    <a:cubicBezTo>
                      <a:pt x="96246" y="9525"/>
                      <a:pt x="97198" y="9525"/>
                      <a:pt x="96246" y="8572"/>
                    </a:cubicBezTo>
                    <a:cubicBezTo>
                      <a:pt x="97198" y="8572"/>
                      <a:pt x="96246" y="8572"/>
                      <a:pt x="96246" y="8572"/>
                    </a:cubicBezTo>
                    <a:cubicBezTo>
                      <a:pt x="96246" y="8572"/>
                      <a:pt x="96246" y="8572"/>
                      <a:pt x="96246" y="8572"/>
                    </a:cubicBezTo>
                    <a:close/>
                    <a:moveTo>
                      <a:pt x="101008" y="55245"/>
                    </a:moveTo>
                    <a:cubicBezTo>
                      <a:pt x="101008" y="56197"/>
                      <a:pt x="101961" y="58103"/>
                      <a:pt x="102913" y="57150"/>
                    </a:cubicBezTo>
                    <a:cubicBezTo>
                      <a:pt x="103866" y="56197"/>
                      <a:pt x="105771" y="56197"/>
                      <a:pt x="105771" y="54293"/>
                    </a:cubicBezTo>
                    <a:cubicBezTo>
                      <a:pt x="105771" y="53340"/>
                      <a:pt x="104818" y="52388"/>
                      <a:pt x="104818" y="53340"/>
                    </a:cubicBezTo>
                    <a:cubicBezTo>
                      <a:pt x="101961" y="54293"/>
                      <a:pt x="101008" y="51435"/>
                      <a:pt x="99103" y="51435"/>
                    </a:cubicBezTo>
                    <a:cubicBezTo>
                      <a:pt x="99103" y="51435"/>
                      <a:pt x="98151" y="50483"/>
                      <a:pt x="97198" y="51435"/>
                    </a:cubicBezTo>
                    <a:cubicBezTo>
                      <a:pt x="96246" y="51435"/>
                      <a:pt x="95293" y="52388"/>
                      <a:pt x="95293" y="53340"/>
                    </a:cubicBezTo>
                    <a:cubicBezTo>
                      <a:pt x="95293" y="54293"/>
                      <a:pt x="96246" y="54293"/>
                      <a:pt x="97198" y="54293"/>
                    </a:cubicBezTo>
                    <a:cubicBezTo>
                      <a:pt x="100056" y="52388"/>
                      <a:pt x="100056" y="54293"/>
                      <a:pt x="101008" y="55245"/>
                    </a:cubicBezTo>
                    <a:close/>
                    <a:moveTo>
                      <a:pt x="101961" y="39053"/>
                    </a:moveTo>
                    <a:cubicBezTo>
                      <a:pt x="100056" y="40005"/>
                      <a:pt x="98151" y="40958"/>
                      <a:pt x="97198" y="41910"/>
                    </a:cubicBezTo>
                    <a:cubicBezTo>
                      <a:pt x="96246" y="42863"/>
                      <a:pt x="98151" y="42863"/>
                      <a:pt x="98151" y="42863"/>
                    </a:cubicBezTo>
                    <a:cubicBezTo>
                      <a:pt x="100056" y="42863"/>
                      <a:pt x="101961" y="42863"/>
                      <a:pt x="102913" y="40005"/>
                    </a:cubicBezTo>
                    <a:cubicBezTo>
                      <a:pt x="102913" y="40005"/>
                      <a:pt x="102913"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9103" y="118110"/>
                      <a:pt x="98151" y="119063"/>
                      <a:pt x="99103" y="120015"/>
                    </a:cubicBezTo>
                    <a:close/>
                    <a:moveTo>
                      <a:pt x="99103" y="63818"/>
                    </a:moveTo>
                    <a:cubicBezTo>
                      <a:pt x="99103" y="64770"/>
                      <a:pt x="99103" y="64770"/>
                      <a:pt x="99103" y="63818"/>
                    </a:cubicBezTo>
                    <a:lnTo>
                      <a:pt x="101008" y="63818"/>
                    </a:lnTo>
                    <a:cubicBezTo>
                      <a:pt x="101008" y="63818"/>
                      <a:pt x="100056" y="63818"/>
                      <a:pt x="99103" y="63818"/>
                    </a:cubicBezTo>
                    <a:cubicBezTo>
                      <a:pt x="100056" y="63818"/>
                      <a:pt x="99103" y="63818"/>
                      <a:pt x="99103" y="63818"/>
                    </a:cubicBezTo>
                    <a:close/>
                    <a:moveTo>
                      <a:pt x="100056" y="140018"/>
                    </a:moveTo>
                    <a:cubicBezTo>
                      <a:pt x="101008" y="140018"/>
                      <a:pt x="101008" y="139065"/>
                      <a:pt x="101008" y="138113"/>
                    </a:cubicBezTo>
                    <a:lnTo>
                      <a:pt x="101008" y="137160"/>
                    </a:lnTo>
                    <a:cubicBezTo>
                      <a:pt x="101008" y="137160"/>
                      <a:pt x="100056" y="137160"/>
                      <a:pt x="100056" y="137160"/>
                    </a:cubicBezTo>
                    <a:cubicBezTo>
                      <a:pt x="99103" y="138113"/>
                      <a:pt x="99103" y="138113"/>
                      <a:pt x="100056" y="140018"/>
                    </a:cubicBezTo>
                    <a:cubicBezTo>
                      <a:pt x="99103" y="140018"/>
                      <a:pt x="100056" y="140018"/>
                      <a:pt x="100056" y="140018"/>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100056" y="23813"/>
                      <a:pt x="100056" y="25718"/>
                    </a:cubicBezTo>
                    <a:close/>
                    <a:moveTo>
                      <a:pt x="100056" y="67628"/>
                    </a:moveTo>
                    <a:cubicBezTo>
                      <a:pt x="100056" y="68580"/>
                      <a:pt x="100056" y="68580"/>
                      <a:pt x="100056" y="67628"/>
                    </a:cubicBezTo>
                    <a:cubicBezTo>
                      <a:pt x="101961" y="68580"/>
                      <a:pt x="102913" y="68580"/>
                      <a:pt x="103866" y="67628"/>
                    </a:cubicBezTo>
                    <a:cubicBezTo>
                      <a:pt x="104818" y="67628"/>
                      <a:pt x="105771" y="66675"/>
                      <a:pt x="105771" y="65722"/>
                    </a:cubicBezTo>
                    <a:cubicBezTo>
                      <a:pt x="105771" y="65722"/>
                      <a:pt x="105771" y="64770"/>
                      <a:pt x="105771" y="64770"/>
                    </a:cubicBezTo>
                    <a:cubicBezTo>
                      <a:pt x="103866" y="65722"/>
                      <a:pt x="100056" y="66675"/>
                      <a:pt x="100056" y="67628"/>
                    </a:cubicBezTo>
                    <a:close/>
                    <a:moveTo>
                      <a:pt x="101008" y="46672"/>
                    </a:moveTo>
                    <a:cubicBezTo>
                      <a:pt x="101008" y="45720"/>
                      <a:pt x="101008" y="45720"/>
                      <a:pt x="101008" y="46672"/>
                    </a:cubicBezTo>
                    <a:cubicBezTo>
                      <a:pt x="100056" y="47625"/>
                      <a:pt x="100056" y="47625"/>
                      <a:pt x="101008" y="47625"/>
                    </a:cubicBezTo>
                    <a:cubicBezTo>
                      <a:pt x="101008" y="47625"/>
                      <a:pt x="101961" y="47625"/>
                      <a:pt x="101008" y="46672"/>
                    </a:cubicBezTo>
                    <a:cubicBezTo>
                      <a:pt x="101961" y="46672"/>
                      <a:pt x="101008" y="46672"/>
                      <a:pt x="101008" y="46672"/>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3" y="164783"/>
                      <a:pt x="110533" y="165735"/>
                      <a:pt x="114343" y="162878"/>
                    </a:cubicBezTo>
                    <a:cubicBezTo>
                      <a:pt x="114343" y="160972"/>
                      <a:pt x="116248"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6723" y="146685"/>
                      <a:pt x="109581" y="145733"/>
                      <a:pt x="112438" y="145733"/>
                    </a:cubicBezTo>
                    <a:close/>
                    <a:moveTo>
                      <a:pt x="101961" y="84772"/>
                    </a:moveTo>
                    <a:cubicBezTo>
                      <a:pt x="101008" y="86678"/>
                      <a:pt x="101961" y="88583"/>
                      <a:pt x="103866" y="88583"/>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8"/>
                      <a:pt x="105771" y="78105"/>
                      <a:pt x="104818" y="78105"/>
                    </a:cubicBezTo>
                    <a:cubicBezTo>
                      <a:pt x="103866" y="77153"/>
                      <a:pt x="103866" y="78105"/>
                      <a:pt x="102913" y="79058"/>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3866"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1008" y="134303"/>
                      <a:pt x="101008" y="135255"/>
                      <a:pt x="101008" y="136208"/>
                    </a:cubicBezTo>
                    <a:close/>
                    <a:moveTo>
                      <a:pt x="101961" y="100013"/>
                    </a:moveTo>
                    <a:cubicBezTo>
                      <a:pt x="101008" y="100013"/>
                      <a:pt x="101008" y="100965"/>
                      <a:pt x="101961" y="100013"/>
                    </a:cubicBezTo>
                    <a:cubicBezTo>
                      <a:pt x="101008" y="100965"/>
                      <a:pt x="101961" y="101918"/>
                      <a:pt x="101961" y="101918"/>
                    </a:cubicBezTo>
                    <a:cubicBezTo>
                      <a:pt x="101961" y="101918"/>
                      <a:pt x="101961" y="101918"/>
                      <a:pt x="101961" y="100013"/>
                    </a:cubicBezTo>
                    <a:cubicBezTo>
                      <a:pt x="102913" y="100965"/>
                      <a:pt x="101961" y="100965"/>
                      <a:pt x="101961" y="100013"/>
                    </a:cubicBezTo>
                    <a:close/>
                    <a:moveTo>
                      <a:pt x="101008" y="29528"/>
                    </a:moveTo>
                    <a:cubicBezTo>
                      <a:pt x="101008" y="30480"/>
                      <a:pt x="101961" y="29528"/>
                      <a:pt x="102913" y="29528"/>
                    </a:cubicBezTo>
                    <a:cubicBezTo>
                      <a:pt x="104818" y="29528"/>
                      <a:pt x="104818" y="30480"/>
                      <a:pt x="105771" y="31433"/>
                    </a:cubicBezTo>
                    <a:cubicBezTo>
                      <a:pt x="105771" y="31433"/>
                      <a:pt x="106723" y="32385"/>
                      <a:pt x="106723" y="31433"/>
                    </a:cubicBezTo>
                    <a:cubicBezTo>
                      <a:pt x="107676" y="30480"/>
                      <a:pt x="105771" y="26670"/>
                      <a:pt x="103866" y="26670"/>
                    </a:cubicBezTo>
                    <a:cubicBezTo>
                      <a:pt x="103866" y="26670"/>
                      <a:pt x="102913" y="26670"/>
                      <a:pt x="101961" y="27622"/>
                    </a:cubicBezTo>
                    <a:cubicBezTo>
                      <a:pt x="102913"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2390"/>
                      <a:pt x="105771" y="71438"/>
                      <a:pt x="104818" y="71438"/>
                    </a:cubicBezTo>
                    <a:close/>
                    <a:moveTo>
                      <a:pt x="102913" y="36195"/>
                    </a:moveTo>
                    <a:cubicBezTo>
                      <a:pt x="102913" y="36195"/>
                      <a:pt x="103866" y="36195"/>
                      <a:pt x="102913" y="36195"/>
                    </a:cubicBezTo>
                    <a:cubicBezTo>
                      <a:pt x="103866" y="35243"/>
                      <a:pt x="103866" y="34290"/>
                      <a:pt x="102913" y="35243"/>
                    </a:cubicBezTo>
                    <a:cubicBezTo>
                      <a:pt x="102913" y="35243"/>
                      <a:pt x="101961" y="35243"/>
                      <a:pt x="102913" y="36195"/>
                    </a:cubicBezTo>
                    <a:cubicBezTo>
                      <a:pt x="101961" y="36195"/>
                      <a:pt x="102913" y="36195"/>
                      <a:pt x="102913" y="36195"/>
                    </a:cubicBezTo>
                    <a:close/>
                    <a:moveTo>
                      <a:pt x="103866" y="108585"/>
                    </a:moveTo>
                    <a:lnTo>
                      <a:pt x="103866" y="108585"/>
                    </a:lnTo>
                    <a:cubicBezTo>
                      <a:pt x="103866" y="107633"/>
                      <a:pt x="103866" y="107633"/>
                      <a:pt x="103866" y="108585"/>
                    </a:cubicBezTo>
                    <a:lnTo>
                      <a:pt x="103866" y="108585"/>
                    </a:lnTo>
                    <a:cubicBezTo>
                      <a:pt x="103866" y="108585"/>
                      <a:pt x="103866" y="108585"/>
                      <a:pt x="103866" y="108585"/>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4818" y="133350"/>
                      <a:pt x="103866" y="133350"/>
                      <a:pt x="103866" y="134303"/>
                    </a:cubicBezTo>
                    <a:close/>
                    <a:moveTo>
                      <a:pt x="105771" y="38100"/>
                    </a:moveTo>
                    <a:cubicBezTo>
                      <a:pt x="105771" y="38100"/>
                      <a:pt x="106723" y="37147"/>
                      <a:pt x="105771" y="38100"/>
                    </a:cubicBezTo>
                    <a:cubicBezTo>
                      <a:pt x="106723" y="37147"/>
                      <a:pt x="105771" y="37147"/>
                      <a:pt x="105771" y="38100"/>
                    </a:cubicBezTo>
                    <a:cubicBezTo>
                      <a:pt x="105771" y="37147"/>
                      <a:pt x="105771" y="37147"/>
                      <a:pt x="105771" y="38100"/>
                    </a:cubicBezTo>
                    <a:cubicBezTo>
                      <a:pt x="105771" y="38100"/>
                      <a:pt x="105771"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7676" y="48578"/>
                      <a:pt x="108628" y="47625"/>
                      <a:pt x="108628" y="45720"/>
                    </a:cubicBezTo>
                    <a:close/>
                    <a:moveTo>
                      <a:pt x="108628" y="99060"/>
                    </a:moveTo>
                    <a:cubicBezTo>
                      <a:pt x="108628" y="98108"/>
                      <a:pt x="108628" y="98108"/>
                      <a:pt x="108628" y="99060"/>
                    </a:cubicBezTo>
                    <a:cubicBezTo>
                      <a:pt x="106723" y="98108"/>
                      <a:pt x="106723" y="98108"/>
                      <a:pt x="106723" y="99060"/>
                    </a:cubicBezTo>
                    <a:cubicBezTo>
                      <a:pt x="106723" y="99060"/>
                      <a:pt x="107676" y="100013"/>
                      <a:pt x="107676" y="100013"/>
                    </a:cubicBezTo>
                    <a:cubicBezTo>
                      <a:pt x="107676" y="100013"/>
                      <a:pt x="108628" y="99060"/>
                      <a:pt x="108628" y="99060"/>
                    </a:cubicBezTo>
                    <a:close/>
                    <a:moveTo>
                      <a:pt x="107676" y="41910"/>
                    </a:moveTo>
                    <a:cubicBezTo>
                      <a:pt x="107676" y="42863"/>
                      <a:pt x="107676" y="42863"/>
                      <a:pt x="107676" y="41910"/>
                    </a:cubicBezTo>
                    <a:cubicBezTo>
                      <a:pt x="108628" y="41910"/>
                      <a:pt x="109581" y="41910"/>
                      <a:pt x="108628" y="40958"/>
                    </a:cubicBezTo>
                    <a:cubicBezTo>
                      <a:pt x="108628" y="41910"/>
                      <a:pt x="108628" y="40958"/>
                      <a:pt x="107676" y="41910"/>
                    </a:cubicBezTo>
                    <a:cubicBezTo>
                      <a:pt x="107676" y="41910"/>
                      <a:pt x="107676" y="41910"/>
                      <a:pt x="107676" y="41910"/>
                    </a:cubicBezTo>
                    <a:close/>
                    <a:moveTo>
                      <a:pt x="111486" y="151447"/>
                    </a:moveTo>
                    <a:cubicBezTo>
                      <a:pt x="109581" y="151447"/>
                      <a:pt x="109581" y="153353"/>
                      <a:pt x="108628" y="154305"/>
                    </a:cubicBezTo>
                    <a:cubicBezTo>
                      <a:pt x="108628" y="154305"/>
                      <a:pt x="108628" y="154305"/>
                      <a:pt x="109581" y="154305"/>
                    </a:cubicBezTo>
                    <a:cubicBezTo>
                      <a:pt x="109581" y="153353"/>
                      <a:pt x="111486" y="153353"/>
                      <a:pt x="111486" y="151447"/>
                    </a:cubicBezTo>
                    <a:cubicBezTo>
                      <a:pt x="111486" y="151447"/>
                      <a:pt x="111486" y="151447"/>
                      <a:pt x="111486" y="151447"/>
                    </a:cubicBezTo>
                    <a:close/>
                    <a:moveTo>
                      <a:pt x="108628" y="57150"/>
                    </a:moveTo>
                    <a:lnTo>
                      <a:pt x="108628" y="57150"/>
                    </a:lnTo>
                    <a:cubicBezTo>
                      <a:pt x="107676" y="58103"/>
                      <a:pt x="107676" y="58103"/>
                      <a:pt x="108628" y="58103"/>
                    </a:cubicBezTo>
                    <a:cubicBezTo>
                      <a:pt x="109581" y="58103"/>
                      <a:pt x="109581" y="58103"/>
                      <a:pt x="108628" y="57150"/>
                    </a:cubicBezTo>
                    <a:cubicBezTo>
                      <a:pt x="109581" y="57150"/>
                      <a:pt x="109581" y="57150"/>
                      <a:pt x="108628" y="57150"/>
                    </a:cubicBezTo>
                    <a:close/>
                    <a:moveTo>
                      <a:pt x="108628" y="103822"/>
                    </a:moveTo>
                    <a:cubicBezTo>
                      <a:pt x="108628" y="104775"/>
                      <a:pt x="108628" y="104775"/>
                      <a:pt x="108628" y="103822"/>
                    </a:cubicBezTo>
                    <a:cubicBezTo>
                      <a:pt x="109581" y="104775"/>
                      <a:pt x="109581" y="103822"/>
                      <a:pt x="109581" y="103822"/>
                    </a:cubicBezTo>
                    <a:lnTo>
                      <a:pt x="108628" y="103822"/>
                    </a:lnTo>
                    <a:cubicBezTo>
                      <a:pt x="108628" y="103822"/>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9581" y="18097"/>
                    </a:moveTo>
                    <a:cubicBezTo>
                      <a:pt x="109581" y="18097"/>
                      <a:pt x="109581" y="18097"/>
                      <a:pt x="109581" y="18097"/>
                    </a:cubicBezTo>
                    <a:cubicBezTo>
                      <a:pt x="110533" y="18097"/>
                      <a:pt x="110533" y="18097"/>
                      <a:pt x="110533" y="18097"/>
                    </a:cubicBezTo>
                    <a:cubicBezTo>
                      <a:pt x="110533" y="18097"/>
                      <a:pt x="110533" y="18097"/>
                      <a:pt x="109581" y="18097"/>
                    </a:cubicBezTo>
                    <a:lnTo>
                      <a:pt x="109581" y="18097"/>
                    </a:lnTo>
                    <a:close/>
                    <a:moveTo>
                      <a:pt x="109581" y="22860"/>
                    </a:moveTo>
                    <a:cubicBezTo>
                      <a:pt x="109581" y="22860"/>
                      <a:pt x="110533" y="22860"/>
                      <a:pt x="109581" y="22860"/>
                    </a:cubicBezTo>
                    <a:cubicBezTo>
                      <a:pt x="110533" y="22860"/>
                      <a:pt x="110533" y="21908"/>
                      <a:pt x="109581" y="22860"/>
                    </a:cubicBezTo>
                    <a:cubicBezTo>
                      <a:pt x="110533" y="21908"/>
                      <a:pt x="110533" y="21908"/>
                      <a:pt x="109581" y="22860"/>
                    </a:cubicBezTo>
                    <a:cubicBezTo>
                      <a:pt x="109581" y="21908"/>
                      <a:pt x="109581" y="21908"/>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8593"/>
                    </a:moveTo>
                    <a:cubicBezTo>
                      <a:pt x="111486" y="167640"/>
                      <a:pt x="111486" y="167640"/>
                      <a:pt x="111486" y="168593"/>
                    </a:cubicBezTo>
                    <a:cubicBezTo>
                      <a:pt x="109581" y="167640"/>
                      <a:pt x="109581" y="168593"/>
                      <a:pt x="109581" y="168593"/>
                    </a:cubicBezTo>
                    <a:cubicBezTo>
                      <a:pt x="110533" y="168593"/>
                      <a:pt x="110533" y="168593"/>
                      <a:pt x="111486" y="168593"/>
                    </a:cubicBezTo>
                    <a:cubicBezTo>
                      <a:pt x="111486" y="168593"/>
                      <a:pt x="111486" y="168593"/>
                      <a:pt x="111486" y="168593"/>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8"/>
                      <a:pt x="116248" y="134303"/>
                      <a:pt x="113391" y="133350"/>
                    </a:cubicBezTo>
                    <a:cubicBezTo>
                      <a:pt x="114343" y="136208"/>
                      <a:pt x="112438" y="137160"/>
                      <a:pt x="111486" y="138113"/>
                    </a:cubicBezTo>
                    <a:close/>
                    <a:moveTo>
                      <a:pt x="111486" y="80963"/>
                    </a:moveTo>
                    <a:cubicBezTo>
                      <a:pt x="110533" y="80963"/>
                      <a:pt x="110533" y="80963"/>
                      <a:pt x="111486" y="80963"/>
                    </a:cubicBezTo>
                    <a:cubicBezTo>
                      <a:pt x="111486" y="81915"/>
                      <a:pt x="111486" y="81915"/>
                      <a:pt x="111486" y="81915"/>
                    </a:cubicBezTo>
                    <a:cubicBezTo>
                      <a:pt x="111486" y="81915"/>
                      <a:pt x="112438" y="81915"/>
                      <a:pt x="111486" y="80963"/>
                    </a:cubicBezTo>
                    <a:cubicBezTo>
                      <a:pt x="111486" y="81915"/>
                      <a:pt x="111486" y="80963"/>
                      <a:pt x="111486" y="80963"/>
                    </a:cubicBezTo>
                    <a:close/>
                    <a:moveTo>
                      <a:pt x="111486" y="48578"/>
                    </a:moveTo>
                    <a:cubicBezTo>
                      <a:pt x="111486" y="49530"/>
                      <a:pt x="111486" y="49530"/>
                      <a:pt x="112438" y="49530"/>
                    </a:cubicBezTo>
                    <a:cubicBezTo>
                      <a:pt x="113391" y="49530"/>
                      <a:pt x="115296" y="50483"/>
                      <a:pt x="115296" y="49530"/>
                    </a:cubicBezTo>
                    <a:cubicBezTo>
                      <a:pt x="114343" y="45720"/>
                      <a:pt x="117201" y="47625"/>
                      <a:pt x="118153" y="46672"/>
                    </a:cubicBezTo>
                    <a:cubicBezTo>
                      <a:pt x="118153" y="46672"/>
                      <a:pt x="119106" y="46672"/>
                      <a:pt x="119106" y="45720"/>
                    </a:cubicBezTo>
                    <a:lnTo>
                      <a:pt x="119106" y="44768"/>
                    </a:lnTo>
                    <a:cubicBezTo>
                      <a:pt x="116248" y="44768"/>
                      <a:pt x="111486" y="46672"/>
                      <a:pt x="111486" y="48578"/>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6248" y="74295"/>
                      <a:pt x="114343" y="74295"/>
                      <a:pt x="113391" y="73343"/>
                    </a:cubicBezTo>
                    <a:lnTo>
                      <a:pt x="113391" y="72390"/>
                    </a:lnTo>
                    <a:cubicBezTo>
                      <a:pt x="113391" y="71438"/>
                      <a:pt x="112438" y="71438"/>
                      <a:pt x="112438" y="71438"/>
                    </a:cubicBezTo>
                    <a:cubicBezTo>
                      <a:pt x="111486" y="72390"/>
                      <a:pt x="112438" y="72390"/>
                      <a:pt x="113391" y="73343"/>
                    </a:cubicBezTo>
                    <a:lnTo>
                      <a:pt x="113391" y="73343"/>
                    </a:lnTo>
                    <a:close/>
                    <a:moveTo>
                      <a:pt x="113391" y="105728"/>
                    </a:moveTo>
                    <a:cubicBezTo>
                      <a:pt x="113391" y="104775"/>
                      <a:pt x="113391" y="104775"/>
                      <a:pt x="112438" y="104775"/>
                    </a:cubicBezTo>
                    <a:lnTo>
                      <a:pt x="111486" y="105728"/>
                    </a:lnTo>
                    <a:cubicBezTo>
                      <a:pt x="112438" y="105728"/>
                      <a:pt x="112438" y="105728"/>
                      <a:pt x="113391" y="105728"/>
                    </a:cubicBezTo>
                    <a:cubicBezTo>
                      <a:pt x="112438" y="105728"/>
                      <a:pt x="113391" y="105728"/>
                      <a:pt x="113391" y="105728"/>
                    </a:cubicBezTo>
                    <a:close/>
                    <a:moveTo>
                      <a:pt x="113391" y="130493"/>
                    </a:moveTo>
                    <a:cubicBezTo>
                      <a:pt x="113391" y="130493"/>
                      <a:pt x="113391" y="130493"/>
                      <a:pt x="113391" y="130493"/>
                    </a:cubicBezTo>
                    <a:cubicBezTo>
                      <a:pt x="110533" y="131445"/>
                      <a:pt x="111486" y="132397"/>
                      <a:pt x="112438" y="133350"/>
                    </a:cubicBezTo>
                    <a:cubicBezTo>
                      <a:pt x="113391" y="132397"/>
                      <a:pt x="114343" y="132397"/>
                      <a:pt x="113391" y="130493"/>
                    </a:cubicBezTo>
                    <a:close/>
                    <a:moveTo>
                      <a:pt x="113391" y="100965"/>
                    </a:moveTo>
                    <a:cubicBezTo>
                      <a:pt x="113391" y="100965"/>
                      <a:pt x="113391" y="100013"/>
                      <a:pt x="113391" y="100965"/>
                    </a:cubicBezTo>
                    <a:cubicBezTo>
                      <a:pt x="112438" y="100013"/>
                      <a:pt x="112438" y="100965"/>
                      <a:pt x="113391" y="100965"/>
                    </a:cubicBezTo>
                    <a:cubicBezTo>
                      <a:pt x="112438" y="100965"/>
                      <a:pt x="112438" y="100965"/>
                      <a:pt x="113391" y="100965"/>
                    </a:cubicBezTo>
                    <a:cubicBezTo>
                      <a:pt x="113391" y="100965"/>
                      <a:pt x="113391" y="100965"/>
                      <a:pt x="113391" y="100965"/>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4343"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40005"/>
                      <a:pt x="113391" y="40958"/>
                    </a:cubicBezTo>
                    <a:cubicBezTo>
                      <a:pt x="112438" y="40958"/>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4343" y="148590"/>
                      <a:pt x="114343" y="149543"/>
                    </a:cubicBezTo>
                    <a:close/>
                    <a:moveTo>
                      <a:pt x="117201" y="161925"/>
                    </a:moveTo>
                    <a:cubicBezTo>
                      <a:pt x="116248" y="161925"/>
                      <a:pt x="115296" y="162878"/>
                      <a:pt x="115296" y="163830"/>
                    </a:cubicBezTo>
                    <a:cubicBezTo>
                      <a:pt x="115296" y="164783"/>
                      <a:pt x="115296" y="164783"/>
                      <a:pt x="115296" y="164783"/>
                    </a:cubicBezTo>
                    <a:cubicBezTo>
                      <a:pt x="116248" y="163830"/>
                      <a:pt x="117201" y="163830"/>
                      <a:pt x="117201" y="161925"/>
                    </a:cubicBezTo>
                    <a:cubicBezTo>
                      <a:pt x="118153" y="162878"/>
                      <a:pt x="117201" y="161925"/>
                      <a:pt x="117201" y="161925"/>
                    </a:cubicBezTo>
                    <a:close/>
                    <a:moveTo>
                      <a:pt x="116248" y="90488"/>
                    </a:moveTo>
                    <a:cubicBezTo>
                      <a:pt x="117201" y="89535"/>
                      <a:pt x="118153" y="90488"/>
                      <a:pt x="118153" y="88583"/>
                    </a:cubicBezTo>
                    <a:cubicBezTo>
                      <a:pt x="118153" y="88583"/>
                      <a:pt x="118153" y="87630"/>
                      <a:pt x="117201" y="87630"/>
                    </a:cubicBezTo>
                    <a:cubicBezTo>
                      <a:pt x="116248" y="87630"/>
                      <a:pt x="115296" y="88583"/>
                      <a:pt x="115296" y="89535"/>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7201" y="82868"/>
                      <a:pt x="117201" y="83820"/>
                    </a:cubicBezTo>
                    <a:cubicBezTo>
                      <a:pt x="116248" y="83820"/>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8"/>
                      <a:pt x="118153" y="156210"/>
                      <a:pt x="119106" y="156210"/>
                    </a:cubicBezTo>
                    <a:cubicBezTo>
                      <a:pt x="120058" y="155258"/>
                      <a:pt x="120058" y="155258"/>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20058" y="125730"/>
                    </a:moveTo>
                    <a:lnTo>
                      <a:pt x="120058" y="125730"/>
                    </a:lnTo>
                    <a:cubicBezTo>
                      <a:pt x="120058" y="125730"/>
                      <a:pt x="121011" y="125730"/>
                      <a:pt x="120058" y="125730"/>
                    </a:cubicBezTo>
                    <a:lnTo>
                      <a:pt x="120058" y="125730"/>
                    </a:lnTo>
                    <a:lnTo>
                      <a:pt x="120058" y="125730"/>
                    </a:lnTo>
                    <a:close/>
                    <a:moveTo>
                      <a:pt x="121963" y="134303"/>
                    </a:moveTo>
                    <a:cubicBezTo>
                      <a:pt x="121011" y="134303"/>
                      <a:pt x="121011" y="133350"/>
                      <a:pt x="121963" y="134303"/>
                    </a:cubicBezTo>
                    <a:cubicBezTo>
                      <a:pt x="121011" y="134303"/>
                      <a:pt x="120058" y="134303"/>
                      <a:pt x="120058" y="135255"/>
                    </a:cubicBezTo>
                    <a:lnTo>
                      <a:pt x="121963" y="134303"/>
                    </a:lnTo>
                    <a:cubicBezTo>
                      <a:pt x="121011" y="135255"/>
                      <a:pt x="121963" y="134303"/>
                      <a:pt x="121963" y="134303"/>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2916"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3" name="Freeform 522">
                <a:extLst>
                  <a:ext uri="{FF2B5EF4-FFF2-40B4-BE49-F238E27FC236}">
                    <a16:creationId xmlns:a16="http://schemas.microsoft.com/office/drawing/2014/main" id="{FCAFBEFB-2F92-DF93-3101-6EF84D25A8E5}"/>
                  </a:ext>
                </a:extLst>
              </p:cNvPr>
              <p:cNvSpPr/>
              <p:nvPr/>
            </p:nvSpPr>
            <p:spPr>
              <a:xfrm>
                <a:off x="1932763" y="3616162"/>
                <a:ext cx="148541" cy="153504"/>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2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7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2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7 h 181398"/>
                  <a:gd name="connsiteX65" fmla="*/ 162163 w 175498"/>
                  <a:gd name="connsiteY65" fmla="*/ 124777 h 181398"/>
                  <a:gd name="connsiteX66" fmla="*/ 162163 w 175498"/>
                  <a:gd name="connsiteY66" fmla="*/ 151447 h 181398"/>
                  <a:gd name="connsiteX67" fmla="*/ 163116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3813 h 181398"/>
                  <a:gd name="connsiteX77" fmla="*/ 25003 w 175498"/>
                  <a:gd name="connsiteY77" fmla="*/ 21907 h 181398"/>
                  <a:gd name="connsiteX78" fmla="*/ 24051 w 175498"/>
                  <a:gd name="connsiteY78" fmla="*/ 21907 h 181398"/>
                  <a:gd name="connsiteX79" fmla="*/ 23098 w 175498"/>
                  <a:gd name="connsiteY79" fmla="*/ 23813 h 181398"/>
                  <a:gd name="connsiteX80" fmla="*/ 23098 w 175498"/>
                  <a:gd name="connsiteY80" fmla="*/ 23813 h 181398"/>
                  <a:gd name="connsiteX81" fmla="*/ 23098 w 175498"/>
                  <a:gd name="connsiteY81" fmla="*/ 37147 h 181398"/>
                  <a:gd name="connsiteX82" fmla="*/ 23098 w 175498"/>
                  <a:gd name="connsiteY82" fmla="*/ 37147 h 181398"/>
                  <a:gd name="connsiteX83" fmla="*/ 23098 w 175498"/>
                  <a:gd name="connsiteY83" fmla="*/ 37147 h 181398"/>
                  <a:gd name="connsiteX84" fmla="*/ 23098 w 175498"/>
                  <a:gd name="connsiteY84" fmla="*/ 37147 h 181398"/>
                  <a:gd name="connsiteX85" fmla="*/ 23098 w 175498"/>
                  <a:gd name="connsiteY85" fmla="*/ 37147 h 181398"/>
                  <a:gd name="connsiteX86" fmla="*/ 23098 w 175498"/>
                  <a:gd name="connsiteY86" fmla="*/ 32385 h 181398"/>
                  <a:gd name="connsiteX87" fmla="*/ 24051 w 175498"/>
                  <a:gd name="connsiteY87" fmla="*/ 33338 h 181398"/>
                  <a:gd name="connsiteX88" fmla="*/ 28813 w 175498"/>
                  <a:gd name="connsiteY88" fmla="*/ 30480 h 181398"/>
                  <a:gd name="connsiteX89" fmla="*/ 26908 w 175498"/>
                  <a:gd name="connsiteY89" fmla="*/ 28575 h 181398"/>
                  <a:gd name="connsiteX90" fmla="*/ 23098 w 175498"/>
                  <a:gd name="connsiteY90" fmla="*/ 32385 h 181398"/>
                  <a:gd name="connsiteX91" fmla="*/ 25003 w 175498"/>
                  <a:gd name="connsiteY91" fmla="*/ 81915 h 181398"/>
                  <a:gd name="connsiteX92" fmla="*/ 25956 w 175498"/>
                  <a:gd name="connsiteY92" fmla="*/ 80010 h 181398"/>
                  <a:gd name="connsiteX93" fmla="*/ 27861 w 175498"/>
                  <a:gd name="connsiteY93" fmla="*/ 77152 h 181398"/>
                  <a:gd name="connsiteX94" fmla="*/ 28813 w 175498"/>
                  <a:gd name="connsiteY94" fmla="*/ 76200 h 181398"/>
                  <a:gd name="connsiteX95" fmla="*/ 27861 w 175498"/>
                  <a:gd name="connsiteY95" fmla="*/ 75247 h 181398"/>
                  <a:gd name="connsiteX96" fmla="*/ 24051 w 175498"/>
                  <a:gd name="connsiteY96" fmla="*/ 79057 h 181398"/>
                  <a:gd name="connsiteX97" fmla="*/ 25003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7861 w 175498"/>
                  <a:gd name="connsiteY105" fmla="*/ 69532 h 181398"/>
                  <a:gd name="connsiteX106" fmla="*/ 30718 w 175498"/>
                  <a:gd name="connsiteY106" fmla="*/ 67627 h 181398"/>
                  <a:gd name="connsiteX107" fmla="*/ 27861 w 175498"/>
                  <a:gd name="connsiteY107" fmla="*/ 66675 h 181398"/>
                  <a:gd name="connsiteX108" fmla="*/ 25003 w 175498"/>
                  <a:gd name="connsiteY108" fmla="*/ 67627 h 181398"/>
                  <a:gd name="connsiteX109" fmla="*/ 27861 w 175498"/>
                  <a:gd name="connsiteY109" fmla="*/ 69532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7 h 181398"/>
                  <a:gd name="connsiteX114" fmla="*/ 25956 w 175498"/>
                  <a:gd name="connsiteY114" fmla="*/ 106680 h 181398"/>
                  <a:gd name="connsiteX115" fmla="*/ 25956 w 175498"/>
                  <a:gd name="connsiteY115" fmla="*/ 147638 h 181398"/>
                  <a:gd name="connsiteX116" fmla="*/ 25956 w 175498"/>
                  <a:gd name="connsiteY116" fmla="*/ 147638 h 181398"/>
                  <a:gd name="connsiteX117" fmla="*/ 25956 w 175498"/>
                  <a:gd name="connsiteY117" fmla="*/ 147638 h 181398"/>
                  <a:gd name="connsiteX118" fmla="*/ 25956 w 175498"/>
                  <a:gd name="connsiteY118" fmla="*/ 147638 h 181398"/>
                  <a:gd name="connsiteX119" fmla="*/ 25956 w 175498"/>
                  <a:gd name="connsiteY119" fmla="*/ 147638 h 181398"/>
                  <a:gd name="connsiteX120" fmla="*/ 26908 w 175498"/>
                  <a:gd name="connsiteY120" fmla="*/ 157163 h 181398"/>
                  <a:gd name="connsiteX121" fmla="*/ 25956 w 175498"/>
                  <a:gd name="connsiteY121" fmla="*/ 157163 h 181398"/>
                  <a:gd name="connsiteX122" fmla="*/ 26908 w 175498"/>
                  <a:gd name="connsiteY122" fmla="*/ 158115 h 181398"/>
                  <a:gd name="connsiteX123" fmla="*/ 27861 w 175498"/>
                  <a:gd name="connsiteY123" fmla="*/ 158115 h 181398"/>
                  <a:gd name="connsiteX124" fmla="*/ 26908 w 175498"/>
                  <a:gd name="connsiteY124" fmla="*/ 157163 h 181398"/>
                  <a:gd name="connsiteX125" fmla="*/ 28813 w 175498"/>
                  <a:gd name="connsiteY125" fmla="*/ 140017 h 181398"/>
                  <a:gd name="connsiteX126" fmla="*/ 26908 w 175498"/>
                  <a:gd name="connsiteY126" fmla="*/ 138113 h 181398"/>
                  <a:gd name="connsiteX127" fmla="*/ 25956 w 175498"/>
                  <a:gd name="connsiteY127" fmla="*/ 138113 h 181398"/>
                  <a:gd name="connsiteX128" fmla="*/ 28813 w 175498"/>
                  <a:gd name="connsiteY128" fmla="*/ 140017 h 181398"/>
                  <a:gd name="connsiteX129" fmla="*/ 28813 w 175498"/>
                  <a:gd name="connsiteY129" fmla="*/ 140017 h 181398"/>
                  <a:gd name="connsiteX130" fmla="*/ 53578 w 175498"/>
                  <a:gd name="connsiteY130" fmla="*/ 117157 h 181398"/>
                  <a:gd name="connsiteX131" fmla="*/ 53578 w 175498"/>
                  <a:gd name="connsiteY131" fmla="*/ 117157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2 h 181398"/>
                  <a:gd name="connsiteX138" fmla="*/ 30718 w 175498"/>
                  <a:gd name="connsiteY138" fmla="*/ 109538 h 181398"/>
                  <a:gd name="connsiteX139" fmla="*/ 26908 w 175498"/>
                  <a:gd name="connsiteY139" fmla="*/ 109538 h 181398"/>
                  <a:gd name="connsiteX140" fmla="*/ 25003 w 175498"/>
                  <a:gd name="connsiteY140" fmla="*/ 111442 h 181398"/>
                  <a:gd name="connsiteX141" fmla="*/ 26908 w 175498"/>
                  <a:gd name="connsiteY141" fmla="*/ 111442 h 181398"/>
                  <a:gd name="connsiteX142" fmla="*/ 29766 w 175498"/>
                  <a:gd name="connsiteY142" fmla="*/ 113347 h 181398"/>
                  <a:gd name="connsiteX143" fmla="*/ 31671 w 175498"/>
                  <a:gd name="connsiteY143" fmla="*/ 113347 h 181398"/>
                  <a:gd name="connsiteX144" fmla="*/ 31671 w 175498"/>
                  <a:gd name="connsiteY144" fmla="*/ 113347 h 181398"/>
                  <a:gd name="connsiteX145" fmla="*/ 36433 w 175498"/>
                  <a:gd name="connsiteY145" fmla="*/ 113347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7 h 181398"/>
                  <a:gd name="connsiteX150" fmla="*/ 50721 w 175498"/>
                  <a:gd name="connsiteY150" fmla="*/ 130492 h 181398"/>
                  <a:gd name="connsiteX151" fmla="*/ 51673 w 175498"/>
                  <a:gd name="connsiteY151" fmla="*/ 131445 h 181398"/>
                  <a:gd name="connsiteX152" fmla="*/ 52626 w 175498"/>
                  <a:gd name="connsiteY152" fmla="*/ 132397 h 181398"/>
                  <a:gd name="connsiteX153" fmla="*/ 52626 w 175498"/>
                  <a:gd name="connsiteY153" fmla="*/ 132397 h 181398"/>
                  <a:gd name="connsiteX154" fmla="*/ 50721 w 175498"/>
                  <a:gd name="connsiteY154" fmla="*/ 130492 h 181398"/>
                  <a:gd name="connsiteX155" fmla="*/ 48816 w 175498"/>
                  <a:gd name="connsiteY155" fmla="*/ 125730 h 181398"/>
                  <a:gd name="connsiteX156" fmla="*/ 49768 w 175498"/>
                  <a:gd name="connsiteY156" fmla="*/ 123825 h 181398"/>
                  <a:gd name="connsiteX157" fmla="*/ 47863 w 175498"/>
                  <a:gd name="connsiteY157" fmla="*/ 122872 h 181398"/>
                  <a:gd name="connsiteX158" fmla="*/ 46911 w 175498"/>
                  <a:gd name="connsiteY158" fmla="*/ 120967 h 181398"/>
                  <a:gd name="connsiteX159" fmla="*/ 45958 w 175498"/>
                  <a:gd name="connsiteY159" fmla="*/ 118110 h 181398"/>
                  <a:gd name="connsiteX160" fmla="*/ 46911 w 175498"/>
                  <a:gd name="connsiteY160" fmla="*/ 116205 h 181398"/>
                  <a:gd name="connsiteX161" fmla="*/ 44053 w 175498"/>
                  <a:gd name="connsiteY161" fmla="*/ 115252 h 181398"/>
                  <a:gd name="connsiteX162" fmla="*/ 40243 w 175498"/>
                  <a:gd name="connsiteY162" fmla="*/ 117157 h 181398"/>
                  <a:gd name="connsiteX163" fmla="*/ 40243 w 175498"/>
                  <a:gd name="connsiteY163" fmla="*/ 112395 h 181398"/>
                  <a:gd name="connsiteX164" fmla="*/ 43101 w 175498"/>
                  <a:gd name="connsiteY164" fmla="*/ 108585 h 181398"/>
                  <a:gd name="connsiteX165" fmla="*/ 46911 w 175498"/>
                  <a:gd name="connsiteY165" fmla="*/ 111442 h 181398"/>
                  <a:gd name="connsiteX166" fmla="*/ 50721 w 175498"/>
                  <a:gd name="connsiteY166" fmla="*/ 113347 h 181398"/>
                  <a:gd name="connsiteX167" fmla="*/ 53578 w 175498"/>
                  <a:gd name="connsiteY167" fmla="*/ 115252 h 181398"/>
                  <a:gd name="connsiteX168" fmla="*/ 53578 w 175498"/>
                  <a:gd name="connsiteY168" fmla="*/ 117157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6908 w 175498"/>
                  <a:gd name="connsiteY174" fmla="*/ 71438 h 181398"/>
                  <a:gd name="connsiteX175" fmla="*/ 26908 w 175498"/>
                  <a:gd name="connsiteY175" fmla="*/ 71438 h 181398"/>
                  <a:gd name="connsiteX176" fmla="*/ 26908 w 175498"/>
                  <a:gd name="connsiteY176" fmla="*/ 71438 h 181398"/>
                  <a:gd name="connsiteX177" fmla="*/ 26908 w 175498"/>
                  <a:gd name="connsiteY177" fmla="*/ 71438 h 181398"/>
                  <a:gd name="connsiteX178" fmla="*/ 26908 w 175498"/>
                  <a:gd name="connsiteY178" fmla="*/ 71438 h 181398"/>
                  <a:gd name="connsiteX179" fmla="*/ 25956 w 175498"/>
                  <a:gd name="connsiteY179" fmla="*/ 18097 h 181398"/>
                  <a:gd name="connsiteX180" fmla="*/ 26908 w 175498"/>
                  <a:gd name="connsiteY180" fmla="*/ 19050 h 181398"/>
                  <a:gd name="connsiteX181" fmla="*/ 27861 w 175498"/>
                  <a:gd name="connsiteY181" fmla="*/ 18097 h 181398"/>
                  <a:gd name="connsiteX182" fmla="*/ 25956 w 175498"/>
                  <a:gd name="connsiteY182" fmla="*/ 18097 h 181398"/>
                  <a:gd name="connsiteX183" fmla="*/ 25956 w 175498"/>
                  <a:gd name="connsiteY183" fmla="*/ 18097 h 181398"/>
                  <a:gd name="connsiteX184" fmla="*/ 27861 w 175498"/>
                  <a:gd name="connsiteY184" fmla="*/ 50482 h 181398"/>
                  <a:gd name="connsiteX185" fmla="*/ 27861 w 175498"/>
                  <a:gd name="connsiteY185" fmla="*/ 50482 h 181398"/>
                  <a:gd name="connsiteX186" fmla="*/ 27861 w 175498"/>
                  <a:gd name="connsiteY186" fmla="*/ 50482 h 181398"/>
                  <a:gd name="connsiteX187" fmla="*/ 27861 w 175498"/>
                  <a:gd name="connsiteY187" fmla="*/ 50482 h 181398"/>
                  <a:gd name="connsiteX188" fmla="*/ 27861 w 175498"/>
                  <a:gd name="connsiteY188" fmla="*/ 50482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2 h 181398"/>
                  <a:gd name="connsiteX195" fmla="*/ 27861 w 175498"/>
                  <a:gd name="connsiteY195" fmla="*/ 126682 h 181398"/>
                  <a:gd name="connsiteX196" fmla="*/ 25956 w 175498"/>
                  <a:gd name="connsiteY196" fmla="*/ 131445 h 181398"/>
                  <a:gd name="connsiteX197" fmla="*/ 31671 w 175498"/>
                  <a:gd name="connsiteY197" fmla="*/ 140017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2 h 181398"/>
                  <a:gd name="connsiteX202" fmla="*/ 27861 w 175498"/>
                  <a:gd name="connsiteY202" fmla="*/ 39052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5240 h 181398"/>
                  <a:gd name="connsiteX209" fmla="*/ 27861 w 175498"/>
                  <a:gd name="connsiteY209" fmla="*/ 15240 h 181398"/>
                  <a:gd name="connsiteX210" fmla="*/ 29766 w 175498"/>
                  <a:gd name="connsiteY210" fmla="*/ 15240 h 181398"/>
                  <a:gd name="connsiteX211" fmla="*/ 27861 w 175498"/>
                  <a:gd name="connsiteY211" fmla="*/ 15240 h 181398"/>
                  <a:gd name="connsiteX212" fmla="*/ 27861 w 175498"/>
                  <a:gd name="connsiteY212" fmla="*/ 15240 h 181398"/>
                  <a:gd name="connsiteX213" fmla="*/ 28813 w 175498"/>
                  <a:gd name="connsiteY213" fmla="*/ 80963 h 181398"/>
                  <a:gd name="connsiteX214" fmla="*/ 27861 w 175498"/>
                  <a:gd name="connsiteY214" fmla="*/ 84772 h 181398"/>
                  <a:gd name="connsiteX215" fmla="*/ 30718 w 175498"/>
                  <a:gd name="connsiteY215" fmla="*/ 83820 h 181398"/>
                  <a:gd name="connsiteX216" fmla="*/ 30718 w 175498"/>
                  <a:gd name="connsiteY216" fmla="*/ 83820 h 181398"/>
                  <a:gd name="connsiteX217" fmla="*/ 36433 w 175498"/>
                  <a:gd name="connsiteY217" fmla="*/ 88582 h 181398"/>
                  <a:gd name="connsiteX218" fmla="*/ 37386 w 175498"/>
                  <a:gd name="connsiteY218" fmla="*/ 87630 h 181398"/>
                  <a:gd name="connsiteX219" fmla="*/ 36433 w 175498"/>
                  <a:gd name="connsiteY219" fmla="*/ 84772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8813 w 175498"/>
                  <a:gd name="connsiteY223" fmla="*/ 96202 h 181398"/>
                  <a:gd name="connsiteX224" fmla="*/ 28813 w 175498"/>
                  <a:gd name="connsiteY224" fmla="*/ 96202 h 181398"/>
                  <a:gd name="connsiteX225" fmla="*/ 28813 w 175498"/>
                  <a:gd name="connsiteY225" fmla="*/ 97155 h 181398"/>
                  <a:gd name="connsiteX226" fmla="*/ 28813 w 175498"/>
                  <a:gd name="connsiteY226" fmla="*/ 96202 h 181398"/>
                  <a:gd name="connsiteX227" fmla="*/ 28813 w 175498"/>
                  <a:gd name="connsiteY227" fmla="*/ 96202 h 181398"/>
                  <a:gd name="connsiteX228" fmla="*/ 28813 w 175498"/>
                  <a:gd name="connsiteY228" fmla="*/ 120015 h 181398"/>
                  <a:gd name="connsiteX229" fmla="*/ 28813 w 175498"/>
                  <a:gd name="connsiteY229" fmla="*/ 120015 h 181398"/>
                  <a:gd name="connsiteX230" fmla="*/ 28813 w 175498"/>
                  <a:gd name="connsiteY230" fmla="*/ 120015 h 181398"/>
                  <a:gd name="connsiteX231" fmla="*/ 28813 w 175498"/>
                  <a:gd name="connsiteY231" fmla="*/ 120015 h 181398"/>
                  <a:gd name="connsiteX232" fmla="*/ 28813 w 175498"/>
                  <a:gd name="connsiteY232" fmla="*/ 120015 h 181398"/>
                  <a:gd name="connsiteX233" fmla="*/ 27861 w 175498"/>
                  <a:gd name="connsiteY233" fmla="*/ 54292 h 181398"/>
                  <a:gd name="connsiteX234" fmla="*/ 27861 w 175498"/>
                  <a:gd name="connsiteY234" fmla="*/ 54292 h 181398"/>
                  <a:gd name="connsiteX235" fmla="*/ 28813 w 175498"/>
                  <a:gd name="connsiteY235" fmla="*/ 54292 h 181398"/>
                  <a:gd name="connsiteX236" fmla="*/ 27861 w 175498"/>
                  <a:gd name="connsiteY236" fmla="*/ 54292 h 181398"/>
                  <a:gd name="connsiteX237" fmla="*/ 27861 w 175498"/>
                  <a:gd name="connsiteY237" fmla="*/ 54292 h 181398"/>
                  <a:gd name="connsiteX238" fmla="*/ 28813 w 175498"/>
                  <a:gd name="connsiteY238" fmla="*/ 47625 h 181398"/>
                  <a:gd name="connsiteX239" fmla="*/ 28813 w 175498"/>
                  <a:gd name="connsiteY239" fmla="*/ 47625 h 181398"/>
                  <a:gd name="connsiteX240" fmla="*/ 28813 w 175498"/>
                  <a:gd name="connsiteY240" fmla="*/ 46672 h 181398"/>
                  <a:gd name="connsiteX241" fmla="*/ 28813 w 175498"/>
                  <a:gd name="connsiteY241" fmla="*/ 47625 h 181398"/>
                  <a:gd name="connsiteX242" fmla="*/ 28813 w 175498"/>
                  <a:gd name="connsiteY242" fmla="*/ 47625 h 181398"/>
                  <a:gd name="connsiteX243" fmla="*/ 33576 w 175498"/>
                  <a:gd name="connsiteY243" fmla="*/ 56197 h 181398"/>
                  <a:gd name="connsiteX244" fmla="*/ 29766 w 175498"/>
                  <a:gd name="connsiteY244" fmla="*/ 58102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1 w 175498"/>
                  <a:gd name="connsiteY253" fmla="*/ 64770 h 181398"/>
                  <a:gd name="connsiteX254" fmla="*/ 42148 w 175498"/>
                  <a:gd name="connsiteY254" fmla="*/ 62865 h 181398"/>
                  <a:gd name="connsiteX255" fmla="*/ 48816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3813 h 181398"/>
                  <a:gd name="connsiteX268" fmla="*/ 31671 w 175498"/>
                  <a:gd name="connsiteY268" fmla="*/ 25717 h 181398"/>
                  <a:gd name="connsiteX269" fmla="*/ 32623 w 175498"/>
                  <a:gd name="connsiteY269" fmla="*/ 26670 h 181398"/>
                  <a:gd name="connsiteX270" fmla="*/ 33576 w 175498"/>
                  <a:gd name="connsiteY270" fmla="*/ 25717 h 181398"/>
                  <a:gd name="connsiteX271" fmla="*/ 28813 w 175498"/>
                  <a:gd name="connsiteY271" fmla="*/ 22860 h 181398"/>
                  <a:gd name="connsiteX272" fmla="*/ 28813 w 175498"/>
                  <a:gd name="connsiteY272" fmla="*/ 23813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6 w 175498"/>
                  <a:gd name="connsiteY279" fmla="*/ 73342 h 181398"/>
                  <a:gd name="connsiteX280" fmla="*/ 31671 w 175498"/>
                  <a:gd name="connsiteY280" fmla="*/ 76200 h 181398"/>
                  <a:gd name="connsiteX281" fmla="*/ 32623 w 175498"/>
                  <a:gd name="connsiteY281" fmla="*/ 74295 h 181398"/>
                  <a:gd name="connsiteX282" fmla="*/ 30718 w 175498"/>
                  <a:gd name="connsiteY282" fmla="*/ 71438 h 181398"/>
                  <a:gd name="connsiteX283" fmla="*/ 29766 w 175498"/>
                  <a:gd name="connsiteY283" fmla="*/ 73342 h 181398"/>
                  <a:gd name="connsiteX284" fmla="*/ 32623 w 175498"/>
                  <a:gd name="connsiteY284" fmla="*/ 150495 h 181398"/>
                  <a:gd name="connsiteX285" fmla="*/ 29766 w 175498"/>
                  <a:gd name="connsiteY285" fmla="*/ 150495 h 181398"/>
                  <a:gd name="connsiteX286" fmla="*/ 29766 w 175498"/>
                  <a:gd name="connsiteY286" fmla="*/ 151447 h 181398"/>
                  <a:gd name="connsiteX287" fmla="*/ 33576 w 175498"/>
                  <a:gd name="connsiteY287" fmla="*/ 151447 h 181398"/>
                  <a:gd name="connsiteX288" fmla="*/ 32623 w 175498"/>
                  <a:gd name="connsiteY288" fmla="*/ 150495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2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2 h 181398"/>
                  <a:gd name="connsiteX299" fmla="*/ 52626 w 175498"/>
                  <a:gd name="connsiteY299" fmla="*/ 42863 h 181398"/>
                  <a:gd name="connsiteX300" fmla="*/ 50721 w 175498"/>
                  <a:gd name="connsiteY300" fmla="*/ 38100 h 181398"/>
                  <a:gd name="connsiteX301" fmla="*/ 51673 w 175498"/>
                  <a:gd name="connsiteY301" fmla="*/ 37147 h 181398"/>
                  <a:gd name="connsiteX302" fmla="*/ 54531 w 175498"/>
                  <a:gd name="connsiteY302" fmla="*/ 35242 h 181398"/>
                  <a:gd name="connsiteX303" fmla="*/ 52626 w 175498"/>
                  <a:gd name="connsiteY303" fmla="*/ 33338 h 181398"/>
                  <a:gd name="connsiteX304" fmla="*/ 51673 w 175498"/>
                  <a:gd name="connsiteY304" fmla="*/ 32385 h 181398"/>
                  <a:gd name="connsiteX305" fmla="*/ 53578 w 175498"/>
                  <a:gd name="connsiteY305" fmla="*/ 31432 h 181398"/>
                  <a:gd name="connsiteX306" fmla="*/ 53578 w 175498"/>
                  <a:gd name="connsiteY306" fmla="*/ 31432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7 h 181398"/>
                  <a:gd name="connsiteX311" fmla="*/ 39291 w 175498"/>
                  <a:gd name="connsiteY311" fmla="*/ 33338 h 181398"/>
                  <a:gd name="connsiteX312" fmla="*/ 38338 w 175498"/>
                  <a:gd name="connsiteY312" fmla="*/ 31432 h 181398"/>
                  <a:gd name="connsiteX313" fmla="*/ 40243 w 175498"/>
                  <a:gd name="connsiteY313" fmla="*/ 31432 h 181398"/>
                  <a:gd name="connsiteX314" fmla="*/ 44053 w 175498"/>
                  <a:gd name="connsiteY314" fmla="*/ 32385 h 181398"/>
                  <a:gd name="connsiteX315" fmla="*/ 47863 w 175498"/>
                  <a:gd name="connsiteY315" fmla="*/ 28575 h 181398"/>
                  <a:gd name="connsiteX316" fmla="*/ 50721 w 175498"/>
                  <a:gd name="connsiteY316" fmla="*/ 27622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2 h 181398"/>
                  <a:gd name="connsiteX322" fmla="*/ 42148 w 175498"/>
                  <a:gd name="connsiteY322" fmla="*/ 21907 h 181398"/>
                  <a:gd name="connsiteX323" fmla="*/ 44053 w 175498"/>
                  <a:gd name="connsiteY323" fmla="*/ 23813 h 181398"/>
                  <a:gd name="connsiteX324" fmla="*/ 45006 w 175498"/>
                  <a:gd name="connsiteY324" fmla="*/ 24765 h 181398"/>
                  <a:gd name="connsiteX325" fmla="*/ 41196 w 175498"/>
                  <a:gd name="connsiteY325" fmla="*/ 29527 h 181398"/>
                  <a:gd name="connsiteX326" fmla="*/ 40243 w 175498"/>
                  <a:gd name="connsiteY326" fmla="*/ 29527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2 h 181398"/>
                  <a:gd name="connsiteX331" fmla="*/ 31671 w 175498"/>
                  <a:gd name="connsiteY331" fmla="*/ 31432 h 181398"/>
                  <a:gd name="connsiteX332" fmla="*/ 35481 w 175498"/>
                  <a:gd name="connsiteY332" fmla="*/ 35242 h 181398"/>
                  <a:gd name="connsiteX333" fmla="*/ 39291 w 175498"/>
                  <a:gd name="connsiteY333" fmla="*/ 38100 h 181398"/>
                  <a:gd name="connsiteX334" fmla="*/ 38338 w 175498"/>
                  <a:gd name="connsiteY334" fmla="*/ 39052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7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7 h 181398"/>
                  <a:gd name="connsiteX349" fmla="*/ 47863 w 175498"/>
                  <a:gd name="connsiteY349" fmla="*/ 39052 h 181398"/>
                  <a:gd name="connsiteX350" fmla="*/ 52626 w 175498"/>
                  <a:gd name="connsiteY350" fmla="*/ 40957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2 h 181398"/>
                  <a:gd name="connsiteX357" fmla="*/ 45006 w 175498"/>
                  <a:gd name="connsiteY357" fmla="*/ 45720 h 181398"/>
                  <a:gd name="connsiteX358" fmla="*/ 44053 w 175498"/>
                  <a:gd name="connsiteY358" fmla="*/ 46672 h 181398"/>
                  <a:gd name="connsiteX359" fmla="*/ 43101 w 175498"/>
                  <a:gd name="connsiteY359" fmla="*/ 50482 h 181398"/>
                  <a:gd name="connsiteX360" fmla="*/ 46911 w 175498"/>
                  <a:gd name="connsiteY360" fmla="*/ 54292 h 181398"/>
                  <a:gd name="connsiteX361" fmla="*/ 54531 w 175498"/>
                  <a:gd name="connsiteY361" fmla="*/ 59055 h 181398"/>
                  <a:gd name="connsiteX362" fmla="*/ 54531 w 175498"/>
                  <a:gd name="connsiteY362" fmla="*/ 65722 h 181398"/>
                  <a:gd name="connsiteX363" fmla="*/ 55483 w 175498"/>
                  <a:gd name="connsiteY363" fmla="*/ 66675 h 181398"/>
                  <a:gd name="connsiteX364" fmla="*/ 56436 w 175498"/>
                  <a:gd name="connsiteY364" fmla="*/ 65722 h 181398"/>
                  <a:gd name="connsiteX365" fmla="*/ 57388 w 175498"/>
                  <a:gd name="connsiteY365" fmla="*/ 61913 h 181398"/>
                  <a:gd name="connsiteX366" fmla="*/ 54531 w 175498"/>
                  <a:gd name="connsiteY366" fmla="*/ 59055 h 181398"/>
                  <a:gd name="connsiteX367" fmla="*/ 55483 w 175498"/>
                  <a:gd name="connsiteY367" fmla="*/ 54292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8097 h 181398"/>
                  <a:gd name="connsiteX375" fmla="*/ 31671 w 175498"/>
                  <a:gd name="connsiteY375" fmla="*/ 18097 h 181398"/>
                  <a:gd name="connsiteX376" fmla="*/ 32623 w 175498"/>
                  <a:gd name="connsiteY376" fmla="*/ 17145 h 181398"/>
                  <a:gd name="connsiteX377" fmla="*/ 31671 w 175498"/>
                  <a:gd name="connsiteY377" fmla="*/ 18097 h 181398"/>
                  <a:gd name="connsiteX378" fmla="*/ 31671 w 175498"/>
                  <a:gd name="connsiteY378" fmla="*/ 18097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8580 h 181398"/>
                  <a:gd name="connsiteX386" fmla="*/ 41196 w 175498"/>
                  <a:gd name="connsiteY386" fmla="*/ 66675 h 181398"/>
                  <a:gd name="connsiteX387" fmla="*/ 40243 w 175498"/>
                  <a:gd name="connsiteY387" fmla="*/ 65722 h 181398"/>
                  <a:gd name="connsiteX388" fmla="*/ 39291 w 175498"/>
                  <a:gd name="connsiteY388" fmla="*/ 68580 h 181398"/>
                  <a:gd name="connsiteX389" fmla="*/ 39291 w 175498"/>
                  <a:gd name="connsiteY389" fmla="*/ 68580 h 181398"/>
                  <a:gd name="connsiteX390" fmla="*/ 34528 w 175498"/>
                  <a:gd name="connsiteY390" fmla="*/ 66675 h 181398"/>
                  <a:gd name="connsiteX391" fmla="*/ 32623 w 175498"/>
                  <a:gd name="connsiteY391" fmla="*/ 66675 h 181398"/>
                  <a:gd name="connsiteX392" fmla="*/ 34528 w 175498"/>
                  <a:gd name="connsiteY392" fmla="*/ 75247 h 181398"/>
                  <a:gd name="connsiteX393" fmla="*/ 37386 w 175498"/>
                  <a:gd name="connsiteY393" fmla="*/ 74295 h 181398"/>
                  <a:gd name="connsiteX394" fmla="*/ 41196 w 175498"/>
                  <a:gd name="connsiteY394" fmla="*/ 72390 h 181398"/>
                  <a:gd name="connsiteX395" fmla="*/ 43101 w 175498"/>
                  <a:gd name="connsiteY395" fmla="*/ 71438 h 181398"/>
                  <a:gd name="connsiteX396" fmla="*/ 41196 w 175498"/>
                  <a:gd name="connsiteY396" fmla="*/ 69532 h 181398"/>
                  <a:gd name="connsiteX397" fmla="*/ 38338 w 175498"/>
                  <a:gd name="connsiteY397" fmla="*/ 70485 h 181398"/>
                  <a:gd name="connsiteX398" fmla="*/ 36433 w 175498"/>
                  <a:gd name="connsiteY398" fmla="*/ 70485 h 181398"/>
                  <a:gd name="connsiteX399" fmla="*/ 39291 w 175498"/>
                  <a:gd name="connsiteY399" fmla="*/ 68580 h 181398"/>
                  <a:gd name="connsiteX400" fmla="*/ 44053 w 175498"/>
                  <a:gd name="connsiteY400" fmla="*/ 60960 h 181398"/>
                  <a:gd name="connsiteX401" fmla="*/ 41196 w 175498"/>
                  <a:gd name="connsiteY401" fmla="*/ 62865 h 181398"/>
                  <a:gd name="connsiteX402" fmla="*/ 40243 w 175498"/>
                  <a:gd name="connsiteY402" fmla="*/ 60960 h 181398"/>
                  <a:gd name="connsiteX403" fmla="*/ 33576 w 175498"/>
                  <a:gd name="connsiteY403" fmla="*/ 60960 h 181398"/>
                  <a:gd name="connsiteX404" fmla="*/ 33576 w 175498"/>
                  <a:gd name="connsiteY404" fmla="*/ 60960 h 181398"/>
                  <a:gd name="connsiteX405" fmla="*/ 38338 w 175498"/>
                  <a:gd name="connsiteY405" fmla="*/ 57150 h 181398"/>
                  <a:gd name="connsiteX406" fmla="*/ 40243 w 175498"/>
                  <a:gd name="connsiteY406" fmla="*/ 57150 h 181398"/>
                  <a:gd name="connsiteX407" fmla="*/ 44053 w 175498"/>
                  <a:gd name="connsiteY407" fmla="*/ 60960 h 181398"/>
                  <a:gd name="connsiteX408" fmla="*/ 34528 w 175498"/>
                  <a:gd name="connsiteY408" fmla="*/ 20002 h 181398"/>
                  <a:gd name="connsiteX409" fmla="*/ 34528 w 175498"/>
                  <a:gd name="connsiteY409" fmla="*/ 20002 h 181398"/>
                  <a:gd name="connsiteX410" fmla="*/ 37386 w 175498"/>
                  <a:gd name="connsiteY410" fmla="*/ 18097 h 181398"/>
                  <a:gd name="connsiteX411" fmla="*/ 38338 w 175498"/>
                  <a:gd name="connsiteY411" fmla="*/ 18097 h 181398"/>
                  <a:gd name="connsiteX412" fmla="*/ 39291 w 175498"/>
                  <a:gd name="connsiteY412" fmla="*/ 18097 h 181398"/>
                  <a:gd name="connsiteX413" fmla="*/ 38338 w 175498"/>
                  <a:gd name="connsiteY413" fmla="*/ 17145 h 181398"/>
                  <a:gd name="connsiteX414" fmla="*/ 36433 w 175498"/>
                  <a:gd name="connsiteY414" fmla="*/ 17145 h 181398"/>
                  <a:gd name="connsiteX415" fmla="*/ 34528 w 175498"/>
                  <a:gd name="connsiteY415" fmla="*/ 20002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0972 h 181398"/>
                  <a:gd name="connsiteX421" fmla="*/ 37386 w 175498"/>
                  <a:gd name="connsiteY421" fmla="*/ 158115 h 181398"/>
                  <a:gd name="connsiteX422" fmla="*/ 35481 w 175498"/>
                  <a:gd name="connsiteY422" fmla="*/ 160972 h 181398"/>
                  <a:gd name="connsiteX423" fmla="*/ 35481 w 175498"/>
                  <a:gd name="connsiteY423" fmla="*/ 163830 h 181398"/>
                  <a:gd name="connsiteX424" fmla="*/ 35481 w 175498"/>
                  <a:gd name="connsiteY424" fmla="*/ 165735 h 181398"/>
                  <a:gd name="connsiteX425" fmla="*/ 36433 w 175498"/>
                  <a:gd name="connsiteY425" fmla="*/ 164782 h 181398"/>
                  <a:gd name="connsiteX426" fmla="*/ 39291 w 175498"/>
                  <a:gd name="connsiteY426" fmla="*/ 162877 h 181398"/>
                  <a:gd name="connsiteX427" fmla="*/ 40243 w 175498"/>
                  <a:gd name="connsiteY427" fmla="*/ 160972 h 181398"/>
                  <a:gd name="connsiteX428" fmla="*/ 36433 w 175498"/>
                  <a:gd name="connsiteY428" fmla="*/ 101917 h 181398"/>
                  <a:gd name="connsiteX429" fmla="*/ 36433 w 175498"/>
                  <a:gd name="connsiteY429" fmla="*/ 101917 h 181398"/>
                  <a:gd name="connsiteX430" fmla="*/ 36433 w 175498"/>
                  <a:gd name="connsiteY430" fmla="*/ 103822 h 181398"/>
                  <a:gd name="connsiteX431" fmla="*/ 36433 w 175498"/>
                  <a:gd name="connsiteY431" fmla="*/ 101917 h 181398"/>
                  <a:gd name="connsiteX432" fmla="*/ 36433 w 175498"/>
                  <a:gd name="connsiteY432" fmla="*/ 101917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40243 w 175498"/>
                  <a:gd name="connsiteY444" fmla="*/ 164782 h 181398"/>
                  <a:gd name="connsiteX445" fmla="*/ 40243 w 175498"/>
                  <a:gd name="connsiteY445" fmla="*/ 164782 h 181398"/>
                  <a:gd name="connsiteX446" fmla="*/ 38338 w 175498"/>
                  <a:gd name="connsiteY446" fmla="*/ 164782 h 181398"/>
                  <a:gd name="connsiteX447" fmla="*/ 40243 w 175498"/>
                  <a:gd name="connsiteY447" fmla="*/ 164782 h 181398"/>
                  <a:gd name="connsiteX448" fmla="*/ 40243 w 175498"/>
                  <a:gd name="connsiteY448" fmla="*/ 164782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1 w 175498"/>
                  <a:gd name="connsiteY458" fmla="*/ 120967 h 181398"/>
                  <a:gd name="connsiteX459" fmla="*/ 39291 w 175498"/>
                  <a:gd name="connsiteY459" fmla="*/ 120967 h 181398"/>
                  <a:gd name="connsiteX460" fmla="*/ 39291 w 175498"/>
                  <a:gd name="connsiteY460" fmla="*/ 119063 h 181398"/>
                  <a:gd name="connsiteX461" fmla="*/ 39291 w 175498"/>
                  <a:gd name="connsiteY461" fmla="*/ 120967 h 181398"/>
                  <a:gd name="connsiteX462" fmla="*/ 42148 w 175498"/>
                  <a:gd name="connsiteY462" fmla="*/ 151447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7 h 181398"/>
                  <a:gd name="connsiteX467" fmla="*/ 40243 w 175498"/>
                  <a:gd name="connsiteY467" fmla="*/ 140970 h 181398"/>
                  <a:gd name="connsiteX468" fmla="*/ 44053 w 175498"/>
                  <a:gd name="connsiteY468" fmla="*/ 141922 h 181398"/>
                  <a:gd name="connsiteX469" fmla="*/ 46911 w 175498"/>
                  <a:gd name="connsiteY469" fmla="*/ 137160 h 181398"/>
                  <a:gd name="connsiteX470" fmla="*/ 45958 w 175498"/>
                  <a:gd name="connsiteY470" fmla="*/ 136207 h 181398"/>
                  <a:gd name="connsiteX471" fmla="*/ 41196 w 175498"/>
                  <a:gd name="connsiteY471" fmla="*/ 139065 h 181398"/>
                  <a:gd name="connsiteX472" fmla="*/ 40243 w 175498"/>
                  <a:gd name="connsiteY472" fmla="*/ 140970 h 181398"/>
                  <a:gd name="connsiteX473" fmla="*/ 40243 w 175498"/>
                  <a:gd name="connsiteY473" fmla="*/ 134302 h 181398"/>
                  <a:gd name="connsiteX474" fmla="*/ 40243 w 175498"/>
                  <a:gd name="connsiteY474" fmla="*/ 134302 h 181398"/>
                  <a:gd name="connsiteX475" fmla="*/ 40243 w 175498"/>
                  <a:gd name="connsiteY475" fmla="*/ 134302 h 181398"/>
                  <a:gd name="connsiteX476" fmla="*/ 40243 w 175498"/>
                  <a:gd name="connsiteY476" fmla="*/ 134302 h 181398"/>
                  <a:gd name="connsiteX477" fmla="*/ 40243 w 175498"/>
                  <a:gd name="connsiteY477" fmla="*/ 134302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2 h 181398"/>
                  <a:gd name="connsiteX485" fmla="*/ 42148 w 175498"/>
                  <a:gd name="connsiteY485" fmla="*/ 91440 h 181398"/>
                  <a:gd name="connsiteX486" fmla="*/ 43101 w 175498"/>
                  <a:gd name="connsiteY486" fmla="*/ 94297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2 h 181398"/>
                  <a:gd name="connsiteX492" fmla="*/ 46911 w 175498"/>
                  <a:gd name="connsiteY492" fmla="*/ 106680 h 181398"/>
                  <a:gd name="connsiteX493" fmla="*/ 46911 w 175498"/>
                  <a:gd name="connsiteY493" fmla="*/ 106680 h 181398"/>
                  <a:gd name="connsiteX494" fmla="*/ 48816 w 175498"/>
                  <a:gd name="connsiteY494" fmla="*/ 107632 h 181398"/>
                  <a:gd name="connsiteX495" fmla="*/ 51673 w 175498"/>
                  <a:gd name="connsiteY495" fmla="*/ 107632 h 181398"/>
                  <a:gd name="connsiteX496" fmla="*/ 51673 w 175498"/>
                  <a:gd name="connsiteY496" fmla="*/ 104775 h 181398"/>
                  <a:gd name="connsiteX497" fmla="*/ 52626 w 175498"/>
                  <a:gd name="connsiteY497" fmla="*/ 101917 h 181398"/>
                  <a:gd name="connsiteX498" fmla="*/ 48816 w 175498"/>
                  <a:gd name="connsiteY498" fmla="*/ 100965 h 181398"/>
                  <a:gd name="connsiteX499" fmla="*/ 48816 w 175498"/>
                  <a:gd name="connsiteY499" fmla="*/ 97155 h 181398"/>
                  <a:gd name="connsiteX500" fmla="*/ 43101 w 175498"/>
                  <a:gd name="connsiteY500" fmla="*/ 105727 h 181398"/>
                  <a:gd name="connsiteX501" fmla="*/ 45006 w 175498"/>
                  <a:gd name="connsiteY501" fmla="*/ 104775 h 181398"/>
                  <a:gd name="connsiteX502" fmla="*/ 44053 w 175498"/>
                  <a:gd name="connsiteY502" fmla="*/ 101917 h 181398"/>
                  <a:gd name="connsiteX503" fmla="*/ 43101 w 175498"/>
                  <a:gd name="connsiteY503" fmla="*/ 100965 h 181398"/>
                  <a:gd name="connsiteX504" fmla="*/ 43101 w 175498"/>
                  <a:gd name="connsiteY504" fmla="*/ 100965 h 181398"/>
                  <a:gd name="connsiteX505" fmla="*/ 44053 w 175498"/>
                  <a:gd name="connsiteY505" fmla="*/ 101917 h 181398"/>
                  <a:gd name="connsiteX506" fmla="*/ 43101 w 175498"/>
                  <a:gd name="connsiteY506" fmla="*/ 103822 h 181398"/>
                  <a:gd name="connsiteX507" fmla="*/ 43101 w 175498"/>
                  <a:gd name="connsiteY507" fmla="*/ 105727 h 181398"/>
                  <a:gd name="connsiteX508" fmla="*/ 47863 w 175498"/>
                  <a:gd name="connsiteY508" fmla="*/ 82867 h 181398"/>
                  <a:gd name="connsiteX509" fmla="*/ 45006 w 175498"/>
                  <a:gd name="connsiteY509" fmla="*/ 79057 h 181398"/>
                  <a:gd name="connsiteX510" fmla="*/ 43101 w 175498"/>
                  <a:gd name="connsiteY510" fmla="*/ 77152 h 181398"/>
                  <a:gd name="connsiteX511" fmla="*/ 43101 w 175498"/>
                  <a:gd name="connsiteY511" fmla="*/ 79057 h 181398"/>
                  <a:gd name="connsiteX512" fmla="*/ 43101 w 175498"/>
                  <a:gd name="connsiteY512" fmla="*/ 80963 h 181398"/>
                  <a:gd name="connsiteX513" fmla="*/ 45958 w 175498"/>
                  <a:gd name="connsiteY513" fmla="*/ 83820 h 181398"/>
                  <a:gd name="connsiteX514" fmla="*/ 47863 w 175498"/>
                  <a:gd name="connsiteY514" fmla="*/ 82867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3101 w 175498"/>
                  <a:gd name="connsiteY522" fmla="*/ 14288 h 181398"/>
                  <a:gd name="connsiteX523" fmla="*/ 43101 w 175498"/>
                  <a:gd name="connsiteY523" fmla="*/ 14288 h 181398"/>
                  <a:gd name="connsiteX524" fmla="*/ 47863 w 175498"/>
                  <a:gd name="connsiteY524" fmla="*/ 160020 h 181398"/>
                  <a:gd name="connsiteX525" fmla="*/ 44053 w 175498"/>
                  <a:gd name="connsiteY525" fmla="*/ 157163 h 181398"/>
                  <a:gd name="connsiteX526" fmla="*/ 43101 w 175498"/>
                  <a:gd name="connsiteY526" fmla="*/ 158115 h 181398"/>
                  <a:gd name="connsiteX527" fmla="*/ 45958 w 175498"/>
                  <a:gd name="connsiteY527" fmla="*/ 161925 h 181398"/>
                  <a:gd name="connsiteX528" fmla="*/ 47863 w 175498"/>
                  <a:gd name="connsiteY528" fmla="*/ 160020 h 181398"/>
                  <a:gd name="connsiteX529" fmla="*/ 45958 w 175498"/>
                  <a:gd name="connsiteY529" fmla="*/ 123825 h 181398"/>
                  <a:gd name="connsiteX530" fmla="*/ 45006 w 175498"/>
                  <a:gd name="connsiteY530" fmla="*/ 125730 h 181398"/>
                  <a:gd name="connsiteX531" fmla="*/ 45006 w 175498"/>
                  <a:gd name="connsiteY531" fmla="*/ 125730 h 181398"/>
                  <a:gd name="connsiteX532" fmla="*/ 45958 w 175498"/>
                  <a:gd name="connsiteY532" fmla="*/ 123825 h 181398"/>
                  <a:gd name="connsiteX533" fmla="*/ 47863 w 175498"/>
                  <a:gd name="connsiteY533" fmla="*/ 154305 h 181398"/>
                  <a:gd name="connsiteX534" fmla="*/ 46911 w 175498"/>
                  <a:gd name="connsiteY534" fmla="*/ 155257 h 181398"/>
                  <a:gd name="connsiteX535" fmla="*/ 45006 w 175498"/>
                  <a:gd name="connsiteY535" fmla="*/ 155257 h 181398"/>
                  <a:gd name="connsiteX536" fmla="*/ 45006 w 175498"/>
                  <a:gd name="connsiteY536" fmla="*/ 155257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4295 h 181398"/>
                  <a:gd name="connsiteX546" fmla="*/ 48816 w 175498"/>
                  <a:gd name="connsiteY546" fmla="*/ 73342 h 181398"/>
                  <a:gd name="connsiteX547" fmla="*/ 45958 w 175498"/>
                  <a:gd name="connsiteY547" fmla="*/ 74295 h 181398"/>
                  <a:gd name="connsiteX548" fmla="*/ 47863 w 175498"/>
                  <a:gd name="connsiteY548" fmla="*/ 78105 h 181398"/>
                  <a:gd name="connsiteX549" fmla="*/ 48816 w 175498"/>
                  <a:gd name="connsiteY549" fmla="*/ 76200 h 181398"/>
                  <a:gd name="connsiteX550" fmla="*/ 50721 w 175498"/>
                  <a:gd name="connsiteY550" fmla="*/ 76200 h 181398"/>
                  <a:gd name="connsiteX551" fmla="*/ 53578 w 175498"/>
                  <a:gd name="connsiteY551" fmla="*/ 77152 h 181398"/>
                  <a:gd name="connsiteX552" fmla="*/ 51673 w 175498"/>
                  <a:gd name="connsiteY552" fmla="*/ 74295 h 181398"/>
                  <a:gd name="connsiteX553" fmla="*/ 47863 w 175498"/>
                  <a:gd name="connsiteY553" fmla="*/ 27622 h 181398"/>
                  <a:gd name="connsiteX554" fmla="*/ 45958 w 175498"/>
                  <a:gd name="connsiteY554" fmla="*/ 28575 h 181398"/>
                  <a:gd name="connsiteX555" fmla="*/ 46911 w 175498"/>
                  <a:gd name="connsiteY555" fmla="*/ 29527 h 181398"/>
                  <a:gd name="connsiteX556" fmla="*/ 47863 w 175498"/>
                  <a:gd name="connsiteY556" fmla="*/ 27622 h 181398"/>
                  <a:gd name="connsiteX557" fmla="*/ 47863 w 175498"/>
                  <a:gd name="connsiteY557" fmla="*/ 27622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2867 h 181398"/>
                  <a:gd name="connsiteX564" fmla="*/ 47863 w 175498"/>
                  <a:gd name="connsiteY564" fmla="*/ 82867 h 181398"/>
                  <a:gd name="connsiteX565" fmla="*/ 48816 w 175498"/>
                  <a:gd name="connsiteY565" fmla="*/ 84772 h 181398"/>
                  <a:gd name="connsiteX566" fmla="*/ 49768 w 175498"/>
                  <a:gd name="connsiteY566" fmla="*/ 82867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19063 h 181398"/>
                  <a:gd name="connsiteX573" fmla="*/ 48816 w 175498"/>
                  <a:gd name="connsiteY573" fmla="*/ 119063 h 181398"/>
                  <a:gd name="connsiteX574" fmla="*/ 48816 w 175498"/>
                  <a:gd name="connsiteY574" fmla="*/ 119063 h 181398"/>
                  <a:gd name="connsiteX575" fmla="*/ 48816 w 175498"/>
                  <a:gd name="connsiteY575" fmla="*/ 119063 h 181398"/>
                  <a:gd name="connsiteX576" fmla="*/ 48816 w 175498"/>
                  <a:gd name="connsiteY576" fmla="*/ 119063 h 181398"/>
                  <a:gd name="connsiteX577" fmla="*/ 49768 w 175498"/>
                  <a:gd name="connsiteY577" fmla="*/ 67627 h 181398"/>
                  <a:gd name="connsiteX578" fmla="*/ 49768 w 175498"/>
                  <a:gd name="connsiteY578" fmla="*/ 67627 h 181398"/>
                  <a:gd name="connsiteX579" fmla="*/ 49768 w 175498"/>
                  <a:gd name="connsiteY579" fmla="*/ 67627 h 181398"/>
                  <a:gd name="connsiteX580" fmla="*/ 49768 w 175498"/>
                  <a:gd name="connsiteY580" fmla="*/ 67627 h 181398"/>
                  <a:gd name="connsiteX581" fmla="*/ 49768 w 175498"/>
                  <a:gd name="connsiteY581" fmla="*/ 67627 h 181398"/>
                  <a:gd name="connsiteX582" fmla="*/ 50721 w 175498"/>
                  <a:gd name="connsiteY582" fmla="*/ 168592 h 181398"/>
                  <a:gd name="connsiteX583" fmla="*/ 49768 w 175498"/>
                  <a:gd name="connsiteY583" fmla="*/ 167640 h 181398"/>
                  <a:gd name="connsiteX584" fmla="*/ 49768 w 175498"/>
                  <a:gd name="connsiteY584" fmla="*/ 168592 h 181398"/>
                  <a:gd name="connsiteX585" fmla="*/ 50721 w 175498"/>
                  <a:gd name="connsiteY585" fmla="*/ 168592 h 181398"/>
                  <a:gd name="connsiteX586" fmla="*/ 50721 w 175498"/>
                  <a:gd name="connsiteY586" fmla="*/ 168592 h 181398"/>
                  <a:gd name="connsiteX587" fmla="*/ 52626 w 175498"/>
                  <a:gd name="connsiteY587" fmla="*/ 129540 h 181398"/>
                  <a:gd name="connsiteX588" fmla="*/ 52626 w 175498"/>
                  <a:gd name="connsiteY588" fmla="*/ 129540 h 181398"/>
                  <a:gd name="connsiteX589" fmla="*/ 51673 w 175498"/>
                  <a:gd name="connsiteY589" fmla="*/ 125730 h 181398"/>
                  <a:gd name="connsiteX590" fmla="*/ 50721 w 175498"/>
                  <a:gd name="connsiteY590" fmla="*/ 126682 h 181398"/>
                  <a:gd name="connsiteX591" fmla="*/ 52626 w 175498"/>
                  <a:gd name="connsiteY591" fmla="*/ 129540 h 181398"/>
                  <a:gd name="connsiteX592" fmla="*/ 53578 w 175498"/>
                  <a:gd name="connsiteY592" fmla="*/ 117157 h 181398"/>
                  <a:gd name="connsiteX593" fmla="*/ 52626 w 175498"/>
                  <a:gd name="connsiteY593" fmla="*/ 118110 h 181398"/>
                  <a:gd name="connsiteX594" fmla="*/ 51673 w 175498"/>
                  <a:gd name="connsiteY594" fmla="*/ 120015 h 181398"/>
                  <a:gd name="connsiteX595" fmla="*/ 53578 w 175498"/>
                  <a:gd name="connsiteY595" fmla="*/ 120967 h 181398"/>
                  <a:gd name="connsiteX596" fmla="*/ 54531 w 175498"/>
                  <a:gd name="connsiteY596" fmla="*/ 119063 h 181398"/>
                  <a:gd name="connsiteX597" fmla="*/ 53578 w 175498"/>
                  <a:gd name="connsiteY597" fmla="*/ 117157 h 181398"/>
                  <a:gd name="connsiteX598" fmla="*/ 54531 w 175498"/>
                  <a:gd name="connsiteY598" fmla="*/ 99060 h 181398"/>
                  <a:gd name="connsiteX599" fmla="*/ 54531 w 175498"/>
                  <a:gd name="connsiteY599" fmla="*/ 97155 h 181398"/>
                  <a:gd name="connsiteX600" fmla="*/ 53578 w 175498"/>
                  <a:gd name="connsiteY600" fmla="*/ 95250 h 181398"/>
                  <a:gd name="connsiteX601" fmla="*/ 51673 w 175498"/>
                  <a:gd name="connsiteY601" fmla="*/ 96202 h 181398"/>
                  <a:gd name="connsiteX602" fmla="*/ 54531 w 175498"/>
                  <a:gd name="connsiteY602" fmla="*/ 99060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6677 h 181398"/>
                  <a:gd name="connsiteX614" fmla="*/ 54531 w 175498"/>
                  <a:gd name="connsiteY614" fmla="*/ 86677 h 181398"/>
                  <a:gd name="connsiteX615" fmla="*/ 54531 w 175498"/>
                  <a:gd name="connsiteY615" fmla="*/ 85725 h 181398"/>
                  <a:gd name="connsiteX616" fmla="*/ 54531 w 175498"/>
                  <a:gd name="connsiteY616" fmla="*/ 86677 h 181398"/>
                  <a:gd name="connsiteX617" fmla="*/ 54531 w 175498"/>
                  <a:gd name="connsiteY617" fmla="*/ 86677 h 181398"/>
                  <a:gd name="connsiteX618" fmla="*/ 55483 w 175498"/>
                  <a:gd name="connsiteY618" fmla="*/ 103822 h 181398"/>
                  <a:gd name="connsiteX619" fmla="*/ 54531 w 175498"/>
                  <a:gd name="connsiteY619" fmla="*/ 102870 h 181398"/>
                  <a:gd name="connsiteX620" fmla="*/ 53578 w 175498"/>
                  <a:gd name="connsiteY620" fmla="*/ 103822 h 181398"/>
                  <a:gd name="connsiteX621" fmla="*/ 53578 w 175498"/>
                  <a:gd name="connsiteY621" fmla="*/ 104775 h 181398"/>
                  <a:gd name="connsiteX622" fmla="*/ 55483 w 175498"/>
                  <a:gd name="connsiteY622" fmla="*/ 103822 h 181398"/>
                  <a:gd name="connsiteX623" fmla="*/ 59293 w 175498"/>
                  <a:gd name="connsiteY623" fmla="*/ 160020 h 181398"/>
                  <a:gd name="connsiteX624" fmla="*/ 59293 w 175498"/>
                  <a:gd name="connsiteY624" fmla="*/ 160020 h 181398"/>
                  <a:gd name="connsiteX625" fmla="*/ 59293 w 175498"/>
                  <a:gd name="connsiteY625" fmla="*/ 160020 h 181398"/>
                  <a:gd name="connsiteX626" fmla="*/ 59293 w 175498"/>
                  <a:gd name="connsiteY626" fmla="*/ 160020 h 181398"/>
                  <a:gd name="connsiteX627" fmla="*/ 59293 w 175498"/>
                  <a:gd name="connsiteY627" fmla="*/ 160020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007 h 181398"/>
                  <a:gd name="connsiteX634" fmla="*/ 61198 w 175498"/>
                  <a:gd name="connsiteY634" fmla="*/ 60007 h 181398"/>
                  <a:gd name="connsiteX635" fmla="*/ 61198 w 175498"/>
                  <a:gd name="connsiteY635" fmla="*/ 60007 h 181398"/>
                  <a:gd name="connsiteX636" fmla="*/ 61198 w 175498"/>
                  <a:gd name="connsiteY636" fmla="*/ 60007 h 181398"/>
                  <a:gd name="connsiteX637" fmla="*/ 61198 w 175498"/>
                  <a:gd name="connsiteY637" fmla="*/ 60007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2863 h 181398"/>
                  <a:gd name="connsiteX644" fmla="*/ 65961 w 175498"/>
                  <a:gd name="connsiteY644" fmla="*/ 42863 h 181398"/>
                  <a:gd name="connsiteX645" fmla="*/ 65008 w 175498"/>
                  <a:gd name="connsiteY645" fmla="*/ 42863 h 181398"/>
                  <a:gd name="connsiteX646" fmla="*/ 65008 w 175498"/>
                  <a:gd name="connsiteY646" fmla="*/ 43815 h 181398"/>
                  <a:gd name="connsiteX647" fmla="*/ 65961 w 175498"/>
                  <a:gd name="connsiteY647" fmla="*/ 42863 h 181398"/>
                  <a:gd name="connsiteX648" fmla="*/ 118348 w 175498"/>
                  <a:gd name="connsiteY648" fmla="*/ 20002 h 181398"/>
                  <a:gd name="connsiteX649" fmla="*/ 118348 w 175498"/>
                  <a:gd name="connsiteY649" fmla="*/ 20002 h 181398"/>
                  <a:gd name="connsiteX650" fmla="*/ 118348 w 175498"/>
                  <a:gd name="connsiteY650" fmla="*/ 20002 h 181398"/>
                  <a:gd name="connsiteX651" fmla="*/ 118348 w 175498"/>
                  <a:gd name="connsiteY651" fmla="*/ 20002 h 181398"/>
                  <a:gd name="connsiteX652" fmla="*/ 118348 w 175498"/>
                  <a:gd name="connsiteY652" fmla="*/ 20002 h 181398"/>
                  <a:gd name="connsiteX653" fmla="*/ 120253 w 175498"/>
                  <a:gd name="connsiteY653" fmla="*/ 119063 h 181398"/>
                  <a:gd name="connsiteX654" fmla="*/ 120253 w 175498"/>
                  <a:gd name="connsiteY654" fmla="*/ 119063 h 181398"/>
                  <a:gd name="connsiteX655" fmla="*/ 120253 w 175498"/>
                  <a:gd name="connsiteY655" fmla="*/ 119063 h 181398"/>
                  <a:gd name="connsiteX656" fmla="*/ 120253 w 175498"/>
                  <a:gd name="connsiteY656" fmla="*/ 119063 h 181398"/>
                  <a:gd name="connsiteX657" fmla="*/ 120253 w 175498"/>
                  <a:gd name="connsiteY657" fmla="*/ 119063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2392 h 181398"/>
                  <a:gd name="connsiteX664" fmla="*/ 123111 w 175498"/>
                  <a:gd name="connsiteY664" fmla="*/ 91440 h 181398"/>
                  <a:gd name="connsiteX665" fmla="*/ 123111 w 175498"/>
                  <a:gd name="connsiteY665" fmla="*/ 91440 h 181398"/>
                  <a:gd name="connsiteX666" fmla="*/ 128826 w 175498"/>
                  <a:gd name="connsiteY666" fmla="*/ 97155 h 181398"/>
                  <a:gd name="connsiteX667" fmla="*/ 131683 w 175498"/>
                  <a:gd name="connsiteY667" fmla="*/ 95250 h 181398"/>
                  <a:gd name="connsiteX668" fmla="*/ 130731 w 175498"/>
                  <a:gd name="connsiteY668" fmla="*/ 93345 h 181398"/>
                  <a:gd name="connsiteX669" fmla="*/ 127873 w 175498"/>
                  <a:gd name="connsiteY669" fmla="*/ 90488 h 181398"/>
                  <a:gd name="connsiteX670" fmla="*/ 126921 w 175498"/>
                  <a:gd name="connsiteY670" fmla="*/ 90488 h 181398"/>
                  <a:gd name="connsiteX671" fmla="*/ 125968 w 175498"/>
                  <a:gd name="connsiteY671" fmla="*/ 86677 h 181398"/>
                  <a:gd name="connsiteX672" fmla="*/ 124063 w 175498"/>
                  <a:gd name="connsiteY672" fmla="*/ 90488 h 181398"/>
                  <a:gd name="connsiteX673" fmla="*/ 122158 w 175498"/>
                  <a:gd name="connsiteY673" fmla="*/ 92392 h 181398"/>
                  <a:gd name="connsiteX674" fmla="*/ 121206 w 175498"/>
                  <a:gd name="connsiteY674" fmla="*/ 92392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1 w 175498"/>
                  <a:gd name="connsiteY687" fmla="*/ 49530 h 181398"/>
                  <a:gd name="connsiteX688" fmla="*/ 135493 w 175498"/>
                  <a:gd name="connsiteY688" fmla="*/ 48577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7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0480 h 181398"/>
                  <a:gd name="connsiteX723" fmla="*/ 125968 w 175498"/>
                  <a:gd name="connsiteY723" fmla="*/ 34290 h 181398"/>
                  <a:gd name="connsiteX724" fmla="*/ 127873 w 175498"/>
                  <a:gd name="connsiteY724" fmla="*/ 34290 h 181398"/>
                  <a:gd name="connsiteX725" fmla="*/ 126921 w 175498"/>
                  <a:gd name="connsiteY725" fmla="*/ 32385 h 181398"/>
                  <a:gd name="connsiteX726" fmla="*/ 126921 w 175498"/>
                  <a:gd name="connsiteY726" fmla="*/ 29527 h 181398"/>
                  <a:gd name="connsiteX727" fmla="*/ 125968 w 175498"/>
                  <a:gd name="connsiteY727" fmla="*/ 29527 h 181398"/>
                  <a:gd name="connsiteX728" fmla="*/ 126921 w 175498"/>
                  <a:gd name="connsiteY728" fmla="*/ 31432 h 181398"/>
                  <a:gd name="connsiteX729" fmla="*/ 126921 w 175498"/>
                  <a:gd name="connsiteY729" fmla="*/ 32385 h 181398"/>
                  <a:gd name="connsiteX730" fmla="*/ 123111 w 175498"/>
                  <a:gd name="connsiteY730" fmla="*/ 30480 h 181398"/>
                  <a:gd name="connsiteX731" fmla="*/ 122158 w 175498"/>
                  <a:gd name="connsiteY731" fmla="*/ 28575 h 181398"/>
                  <a:gd name="connsiteX732" fmla="*/ 122158 w 175498"/>
                  <a:gd name="connsiteY732" fmla="*/ 28575 h 181398"/>
                  <a:gd name="connsiteX733" fmla="*/ 123111 w 175498"/>
                  <a:gd name="connsiteY733" fmla="*/ 30480 h 181398"/>
                  <a:gd name="connsiteX734" fmla="*/ 127873 w 175498"/>
                  <a:gd name="connsiteY734" fmla="*/ 65722 h 181398"/>
                  <a:gd name="connsiteX735" fmla="*/ 133588 w 175498"/>
                  <a:gd name="connsiteY735" fmla="*/ 70485 h 181398"/>
                  <a:gd name="connsiteX736" fmla="*/ 131683 w 175498"/>
                  <a:gd name="connsiteY736" fmla="*/ 71438 h 181398"/>
                  <a:gd name="connsiteX737" fmla="*/ 131683 w 175498"/>
                  <a:gd name="connsiteY737" fmla="*/ 71438 h 181398"/>
                  <a:gd name="connsiteX738" fmla="*/ 132636 w 175498"/>
                  <a:gd name="connsiteY738" fmla="*/ 69532 h 181398"/>
                  <a:gd name="connsiteX739" fmla="*/ 130731 w 175498"/>
                  <a:gd name="connsiteY739" fmla="*/ 64770 h 181398"/>
                  <a:gd name="connsiteX740" fmla="*/ 132636 w 175498"/>
                  <a:gd name="connsiteY740" fmla="*/ 59055 h 181398"/>
                  <a:gd name="connsiteX741" fmla="*/ 131683 w 175498"/>
                  <a:gd name="connsiteY741" fmla="*/ 56197 h 181398"/>
                  <a:gd name="connsiteX742" fmla="*/ 128826 w 175498"/>
                  <a:gd name="connsiteY742" fmla="*/ 54292 h 181398"/>
                  <a:gd name="connsiteX743" fmla="*/ 129778 w 175498"/>
                  <a:gd name="connsiteY743" fmla="*/ 58102 h 181398"/>
                  <a:gd name="connsiteX744" fmla="*/ 129778 w 175498"/>
                  <a:gd name="connsiteY744" fmla="*/ 60007 h 181398"/>
                  <a:gd name="connsiteX745" fmla="*/ 131683 w 175498"/>
                  <a:gd name="connsiteY745" fmla="*/ 63817 h 181398"/>
                  <a:gd name="connsiteX746" fmla="*/ 129778 w 175498"/>
                  <a:gd name="connsiteY746" fmla="*/ 60007 h 181398"/>
                  <a:gd name="connsiteX747" fmla="*/ 124063 w 175498"/>
                  <a:gd name="connsiteY747" fmla="*/ 58102 h 181398"/>
                  <a:gd name="connsiteX748" fmla="*/ 124063 w 175498"/>
                  <a:gd name="connsiteY748" fmla="*/ 58102 h 181398"/>
                  <a:gd name="connsiteX749" fmla="*/ 124063 w 175498"/>
                  <a:gd name="connsiteY749" fmla="*/ 61913 h 181398"/>
                  <a:gd name="connsiteX750" fmla="*/ 127873 w 175498"/>
                  <a:gd name="connsiteY750" fmla="*/ 65722 h 181398"/>
                  <a:gd name="connsiteX751" fmla="*/ 133588 w 175498"/>
                  <a:gd name="connsiteY751" fmla="*/ 155257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2 h 181398"/>
                  <a:gd name="connsiteX756" fmla="*/ 123111 w 175498"/>
                  <a:gd name="connsiteY756" fmla="*/ 150495 h 181398"/>
                  <a:gd name="connsiteX757" fmla="*/ 126921 w 175498"/>
                  <a:gd name="connsiteY757" fmla="*/ 150495 h 181398"/>
                  <a:gd name="connsiteX758" fmla="*/ 133588 w 175498"/>
                  <a:gd name="connsiteY758" fmla="*/ 155257 h 181398"/>
                  <a:gd name="connsiteX759" fmla="*/ 133588 w 175498"/>
                  <a:gd name="connsiteY759" fmla="*/ 155257 h 181398"/>
                  <a:gd name="connsiteX760" fmla="*/ 123111 w 175498"/>
                  <a:gd name="connsiteY760" fmla="*/ 104775 h 181398"/>
                  <a:gd name="connsiteX761" fmla="*/ 123111 w 175498"/>
                  <a:gd name="connsiteY761" fmla="*/ 104775 h 181398"/>
                  <a:gd name="connsiteX762" fmla="*/ 123111 w 175498"/>
                  <a:gd name="connsiteY762" fmla="*/ 102870 h 181398"/>
                  <a:gd name="connsiteX763" fmla="*/ 123111 w 175498"/>
                  <a:gd name="connsiteY763" fmla="*/ 104775 h 181398"/>
                  <a:gd name="connsiteX764" fmla="*/ 123111 w 175498"/>
                  <a:gd name="connsiteY764" fmla="*/ 104775 h 181398"/>
                  <a:gd name="connsiteX765" fmla="*/ 124063 w 175498"/>
                  <a:gd name="connsiteY765" fmla="*/ 66675 h 181398"/>
                  <a:gd name="connsiteX766" fmla="*/ 122158 w 175498"/>
                  <a:gd name="connsiteY766" fmla="*/ 68580 h 181398"/>
                  <a:gd name="connsiteX767" fmla="*/ 123111 w 175498"/>
                  <a:gd name="connsiteY767" fmla="*/ 69532 h 181398"/>
                  <a:gd name="connsiteX768" fmla="*/ 124063 w 175498"/>
                  <a:gd name="connsiteY768" fmla="*/ 67627 h 181398"/>
                  <a:gd name="connsiteX769" fmla="*/ 124063 w 175498"/>
                  <a:gd name="connsiteY769" fmla="*/ 66675 h 181398"/>
                  <a:gd name="connsiteX770" fmla="*/ 125968 w 175498"/>
                  <a:gd name="connsiteY770" fmla="*/ 89535 h 181398"/>
                  <a:gd name="connsiteX771" fmla="*/ 123111 w 175498"/>
                  <a:gd name="connsiteY771" fmla="*/ 91440 h 181398"/>
                  <a:gd name="connsiteX772" fmla="*/ 125968 w 175498"/>
                  <a:gd name="connsiteY772" fmla="*/ 89535 h 181398"/>
                  <a:gd name="connsiteX773" fmla="*/ 126921 w 175498"/>
                  <a:gd name="connsiteY773" fmla="*/ 116205 h 181398"/>
                  <a:gd name="connsiteX774" fmla="*/ 125016 w 175498"/>
                  <a:gd name="connsiteY774" fmla="*/ 115252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968 w 175498"/>
                  <a:gd name="connsiteY778" fmla="*/ 58102 h 181398"/>
                  <a:gd name="connsiteX779" fmla="*/ 125968 w 175498"/>
                  <a:gd name="connsiteY779" fmla="*/ 58102 h 181398"/>
                  <a:gd name="connsiteX780" fmla="*/ 124063 w 175498"/>
                  <a:gd name="connsiteY780" fmla="*/ 59055 h 181398"/>
                  <a:gd name="connsiteX781" fmla="*/ 125968 w 175498"/>
                  <a:gd name="connsiteY781" fmla="*/ 58102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968 w 175498"/>
                  <a:gd name="connsiteY787" fmla="*/ 75247 h 181398"/>
                  <a:gd name="connsiteX788" fmla="*/ 127873 w 175498"/>
                  <a:gd name="connsiteY788" fmla="*/ 76200 h 181398"/>
                  <a:gd name="connsiteX789" fmla="*/ 129778 w 175498"/>
                  <a:gd name="connsiteY789" fmla="*/ 75247 h 181398"/>
                  <a:gd name="connsiteX790" fmla="*/ 128826 w 175498"/>
                  <a:gd name="connsiteY790" fmla="*/ 74295 h 181398"/>
                  <a:gd name="connsiteX791" fmla="*/ 125968 w 175498"/>
                  <a:gd name="connsiteY791" fmla="*/ 75247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7 h 181398"/>
                  <a:gd name="connsiteX802" fmla="*/ 125968 w 175498"/>
                  <a:gd name="connsiteY802" fmla="*/ 162877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2397 h 181398"/>
                  <a:gd name="connsiteX807" fmla="*/ 126921 w 175498"/>
                  <a:gd name="connsiteY807" fmla="*/ 132397 h 181398"/>
                  <a:gd name="connsiteX808" fmla="*/ 125968 w 175498"/>
                  <a:gd name="connsiteY808" fmla="*/ 129540 h 181398"/>
                  <a:gd name="connsiteX809" fmla="*/ 125016 w 175498"/>
                  <a:gd name="connsiteY809" fmla="*/ 130492 h 181398"/>
                  <a:gd name="connsiteX810" fmla="*/ 126921 w 175498"/>
                  <a:gd name="connsiteY810" fmla="*/ 132397 h 181398"/>
                  <a:gd name="connsiteX811" fmla="*/ 126921 w 175498"/>
                  <a:gd name="connsiteY811" fmla="*/ 53340 h 181398"/>
                  <a:gd name="connsiteX812" fmla="*/ 126921 w 175498"/>
                  <a:gd name="connsiteY812" fmla="*/ 53340 h 181398"/>
                  <a:gd name="connsiteX813" fmla="*/ 126921 w 175498"/>
                  <a:gd name="connsiteY813" fmla="*/ 53340 h 181398"/>
                  <a:gd name="connsiteX814" fmla="*/ 126921 w 175498"/>
                  <a:gd name="connsiteY814" fmla="*/ 53340 h 181398"/>
                  <a:gd name="connsiteX815" fmla="*/ 126921 w 175498"/>
                  <a:gd name="connsiteY815" fmla="*/ 53340 h 181398"/>
                  <a:gd name="connsiteX816" fmla="*/ 125968 w 175498"/>
                  <a:gd name="connsiteY816" fmla="*/ 120967 h 181398"/>
                  <a:gd name="connsiteX817" fmla="*/ 126921 w 175498"/>
                  <a:gd name="connsiteY817" fmla="*/ 121920 h 181398"/>
                  <a:gd name="connsiteX818" fmla="*/ 137398 w 175498"/>
                  <a:gd name="connsiteY818" fmla="*/ 118110 h 181398"/>
                  <a:gd name="connsiteX819" fmla="*/ 139303 w 175498"/>
                  <a:gd name="connsiteY819" fmla="*/ 117157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7 h 181398"/>
                  <a:gd name="connsiteX824" fmla="*/ 139303 w 175498"/>
                  <a:gd name="connsiteY824" fmla="*/ 117157 h 181398"/>
                  <a:gd name="connsiteX825" fmla="*/ 137398 w 175498"/>
                  <a:gd name="connsiteY825" fmla="*/ 111442 h 181398"/>
                  <a:gd name="connsiteX826" fmla="*/ 130731 w 175498"/>
                  <a:gd name="connsiteY826" fmla="*/ 117157 h 181398"/>
                  <a:gd name="connsiteX827" fmla="*/ 129778 w 175498"/>
                  <a:gd name="connsiteY827" fmla="*/ 118110 h 181398"/>
                  <a:gd name="connsiteX828" fmla="*/ 126921 w 175498"/>
                  <a:gd name="connsiteY828" fmla="*/ 119063 h 181398"/>
                  <a:gd name="connsiteX829" fmla="*/ 125968 w 175498"/>
                  <a:gd name="connsiteY829" fmla="*/ 120967 h 181398"/>
                  <a:gd name="connsiteX830" fmla="*/ 127873 w 175498"/>
                  <a:gd name="connsiteY830" fmla="*/ 39052 h 181398"/>
                  <a:gd name="connsiteX831" fmla="*/ 127873 w 175498"/>
                  <a:gd name="connsiteY831" fmla="*/ 39052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2 h 181398"/>
                  <a:gd name="connsiteX836" fmla="*/ 126921 w 175498"/>
                  <a:gd name="connsiteY836" fmla="*/ 82867 h 181398"/>
                  <a:gd name="connsiteX837" fmla="*/ 128826 w 175498"/>
                  <a:gd name="connsiteY837" fmla="*/ 85725 h 181398"/>
                  <a:gd name="connsiteX838" fmla="*/ 131683 w 175498"/>
                  <a:gd name="connsiteY838" fmla="*/ 84772 h 181398"/>
                  <a:gd name="connsiteX839" fmla="*/ 129778 w 175498"/>
                  <a:gd name="connsiteY839" fmla="*/ 80963 h 181398"/>
                  <a:gd name="connsiteX840" fmla="*/ 126921 w 175498"/>
                  <a:gd name="connsiteY840" fmla="*/ 82867 h 181398"/>
                  <a:gd name="connsiteX841" fmla="*/ 127873 w 175498"/>
                  <a:gd name="connsiteY841" fmla="*/ 102870 h 181398"/>
                  <a:gd name="connsiteX842" fmla="*/ 130731 w 175498"/>
                  <a:gd name="connsiteY842" fmla="*/ 105727 h 181398"/>
                  <a:gd name="connsiteX843" fmla="*/ 129778 w 175498"/>
                  <a:gd name="connsiteY843" fmla="*/ 102870 h 181398"/>
                  <a:gd name="connsiteX844" fmla="*/ 129778 w 175498"/>
                  <a:gd name="connsiteY844" fmla="*/ 100965 h 181398"/>
                  <a:gd name="connsiteX845" fmla="*/ 127873 w 175498"/>
                  <a:gd name="connsiteY845" fmla="*/ 97155 h 181398"/>
                  <a:gd name="connsiteX846" fmla="*/ 127873 w 175498"/>
                  <a:gd name="connsiteY846" fmla="*/ 102870 h 181398"/>
                  <a:gd name="connsiteX847" fmla="*/ 134541 w 175498"/>
                  <a:gd name="connsiteY847" fmla="*/ 110490 h 181398"/>
                  <a:gd name="connsiteX848" fmla="*/ 135493 w 175498"/>
                  <a:gd name="connsiteY848" fmla="*/ 112395 h 181398"/>
                  <a:gd name="connsiteX849" fmla="*/ 137398 w 175498"/>
                  <a:gd name="connsiteY849" fmla="*/ 111442 h 181398"/>
                  <a:gd name="connsiteX850" fmla="*/ 137398 w 175498"/>
                  <a:gd name="connsiteY850" fmla="*/ 111442 h 181398"/>
                  <a:gd name="connsiteX851" fmla="*/ 134541 w 175498"/>
                  <a:gd name="connsiteY851" fmla="*/ 110490 h 181398"/>
                  <a:gd name="connsiteX852" fmla="*/ 136446 w 175498"/>
                  <a:gd name="connsiteY852" fmla="*/ 106680 h 181398"/>
                  <a:gd name="connsiteX853" fmla="*/ 135493 w 175498"/>
                  <a:gd name="connsiteY853" fmla="*/ 104775 h 181398"/>
                  <a:gd name="connsiteX854" fmla="*/ 134541 w 175498"/>
                  <a:gd name="connsiteY854" fmla="*/ 104775 h 181398"/>
                  <a:gd name="connsiteX855" fmla="*/ 128826 w 175498"/>
                  <a:gd name="connsiteY855" fmla="*/ 107632 h 181398"/>
                  <a:gd name="connsiteX856" fmla="*/ 126921 w 175498"/>
                  <a:gd name="connsiteY856" fmla="*/ 108585 h 181398"/>
                  <a:gd name="connsiteX857" fmla="*/ 127873 w 175498"/>
                  <a:gd name="connsiteY857" fmla="*/ 109538 h 181398"/>
                  <a:gd name="connsiteX858" fmla="*/ 134541 w 175498"/>
                  <a:gd name="connsiteY858" fmla="*/ 110490 h 181398"/>
                  <a:gd name="connsiteX859" fmla="*/ 127873 w 175498"/>
                  <a:gd name="connsiteY859" fmla="*/ 49530 h 181398"/>
                  <a:gd name="connsiteX860" fmla="*/ 130731 w 175498"/>
                  <a:gd name="connsiteY860" fmla="*/ 47625 h 181398"/>
                  <a:gd name="connsiteX861" fmla="*/ 127873 w 175498"/>
                  <a:gd name="connsiteY861" fmla="*/ 49530 h 181398"/>
                  <a:gd name="connsiteX862" fmla="*/ 127873 w 175498"/>
                  <a:gd name="connsiteY862" fmla="*/ 140970 h 181398"/>
                  <a:gd name="connsiteX863" fmla="*/ 127873 w 175498"/>
                  <a:gd name="connsiteY863" fmla="*/ 140970 h 181398"/>
                  <a:gd name="connsiteX864" fmla="*/ 127873 w 175498"/>
                  <a:gd name="connsiteY864" fmla="*/ 139065 h 181398"/>
                  <a:gd name="connsiteX865" fmla="*/ 127873 w 175498"/>
                  <a:gd name="connsiteY865" fmla="*/ 140970 h 181398"/>
                  <a:gd name="connsiteX866" fmla="*/ 127873 w 175498"/>
                  <a:gd name="connsiteY866" fmla="*/ 135255 h 181398"/>
                  <a:gd name="connsiteX867" fmla="*/ 127873 w 175498"/>
                  <a:gd name="connsiteY867" fmla="*/ 135255 h 181398"/>
                  <a:gd name="connsiteX868" fmla="*/ 127873 w 175498"/>
                  <a:gd name="connsiteY868" fmla="*/ 138113 h 181398"/>
                  <a:gd name="connsiteX869" fmla="*/ 127873 w 175498"/>
                  <a:gd name="connsiteY869" fmla="*/ 135255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4777 h 181398"/>
                  <a:gd name="connsiteX876" fmla="*/ 131683 w 175498"/>
                  <a:gd name="connsiteY876" fmla="*/ 124777 h 181398"/>
                  <a:gd name="connsiteX877" fmla="*/ 131683 w 175498"/>
                  <a:gd name="connsiteY877" fmla="*/ 125730 h 181398"/>
                  <a:gd name="connsiteX878" fmla="*/ 131683 w 175498"/>
                  <a:gd name="connsiteY878" fmla="*/ 126682 h 181398"/>
                  <a:gd name="connsiteX879" fmla="*/ 132636 w 175498"/>
                  <a:gd name="connsiteY879" fmla="*/ 125730 h 181398"/>
                  <a:gd name="connsiteX880" fmla="*/ 132636 w 175498"/>
                  <a:gd name="connsiteY880" fmla="*/ 123825 h 181398"/>
                  <a:gd name="connsiteX881" fmla="*/ 133588 w 175498"/>
                  <a:gd name="connsiteY881" fmla="*/ 121920 h 181398"/>
                  <a:gd name="connsiteX882" fmla="*/ 132636 w 175498"/>
                  <a:gd name="connsiteY882" fmla="*/ 121920 h 181398"/>
                  <a:gd name="connsiteX883" fmla="*/ 132636 w 175498"/>
                  <a:gd name="connsiteY883" fmla="*/ 123825 h 181398"/>
                  <a:gd name="connsiteX884" fmla="*/ 131683 w 175498"/>
                  <a:gd name="connsiteY884" fmla="*/ 123825 h 181398"/>
                  <a:gd name="connsiteX885" fmla="*/ 128826 w 175498"/>
                  <a:gd name="connsiteY885" fmla="*/ 122872 h 181398"/>
                  <a:gd name="connsiteX886" fmla="*/ 128826 w 175498"/>
                  <a:gd name="connsiteY886" fmla="*/ 123825 h 181398"/>
                  <a:gd name="connsiteX887" fmla="*/ 131683 w 175498"/>
                  <a:gd name="connsiteY887" fmla="*/ 124777 h 181398"/>
                  <a:gd name="connsiteX888" fmla="*/ 130731 w 175498"/>
                  <a:gd name="connsiteY888" fmla="*/ 27622 h 181398"/>
                  <a:gd name="connsiteX889" fmla="*/ 132636 w 175498"/>
                  <a:gd name="connsiteY889" fmla="*/ 26670 h 181398"/>
                  <a:gd name="connsiteX890" fmla="*/ 131683 w 175498"/>
                  <a:gd name="connsiteY890" fmla="*/ 25717 h 181398"/>
                  <a:gd name="connsiteX891" fmla="*/ 129778 w 175498"/>
                  <a:gd name="connsiteY891" fmla="*/ 26670 h 181398"/>
                  <a:gd name="connsiteX892" fmla="*/ 130731 w 175498"/>
                  <a:gd name="connsiteY892" fmla="*/ 27622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2 h 181398"/>
                  <a:gd name="connsiteX915" fmla="*/ 135493 w 175498"/>
                  <a:gd name="connsiteY915" fmla="*/ 94297 h 181398"/>
                  <a:gd name="connsiteX916" fmla="*/ 137398 w 175498"/>
                  <a:gd name="connsiteY916" fmla="*/ 91440 h 181398"/>
                  <a:gd name="connsiteX917" fmla="*/ 141208 w 175498"/>
                  <a:gd name="connsiteY917" fmla="*/ 90488 h 181398"/>
                  <a:gd name="connsiteX918" fmla="*/ 143113 w 175498"/>
                  <a:gd name="connsiteY918" fmla="*/ 88582 h 181398"/>
                  <a:gd name="connsiteX919" fmla="*/ 139303 w 175498"/>
                  <a:gd name="connsiteY919" fmla="*/ 87630 h 181398"/>
                  <a:gd name="connsiteX920" fmla="*/ 135493 w 175498"/>
                  <a:gd name="connsiteY920" fmla="*/ 87630 h 181398"/>
                  <a:gd name="connsiteX921" fmla="*/ 132636 w 175498"/>
                  <a:gd name="connsiteY921" fmla="*/ 88582 h 181398"/>
                  <a:gd name="connsiteX922" fmla="*/ 129778 w 175498"/>
                  <a:gd name="connsiteY922" fmla="*/ 90488 h 181398"/>
                  <a:gd name="connsiteX923" fmla="*/ 129778 w 175498"/>
                  <a:gd name="connsiteY923" fmla="*/ 90488 h 181398"/>
                  <a:gd name="connsiteX924" fmla="*/ 132636 w 175498"/>
                  <a:gd name="connsiteY924" fmla="*/ 32385 h 181398"/>
                  <a:gd name="connsiteX925" fmla="*/ 131683 w 175498"/>
                  <a:gd name="connsiteY925" fmla="*/ 31432 h 181398"/>
                  <a:gd name="connsiteX926" fmla="*/ 131683 w 175498"/>
                  <a:gd name="connsiteY926" fmla="*/ 33338 h 181398"/>
                  <a:gd name="connsiteX927" fmla="*/ 132636 w 175498"/>
                  <a:gd name="connsiteY927" fmla="*/ 32385 h 181398"/>
                  <a:gd name="connsiteX928" fmla="*/ 132636 w 175498"/>
                  <a:gd name="connsiteY928" fmla="*/ 32385 h 181398"/>
                  <a:gd name="connsiteX929" fmla="*/ 131683 w 175498"/>
                  <a:gd name="connsiteY929" fmla="*/ 16192 h 181398"/>
                  <a:gd name="connsiteX930" fmla="*/ 131683 w 175498"/>
                  <a:gd name="connsiteY930" fmla="*/ 16192 h 181398"/>
                  <a:gd name="connsiteX931" fmla="*/ 132636 w 175498"/>
                  <a:gd name="connsiteY931" fmla="*/ 16192 h 181398"/>
                  <a:gd name="connsiteX932" fmla="*/ 131683 w 175498"/>
                  <a:gd name="connsiteY932" fmla="*/ 16192 h 181398"/>
                  <a:gd name="connsiteX933" fmla="*/ 131683 w 175498"/>
                  <a:gd name="connsiteY933" fmla="*/ 16192 h 181398"/>
                  <a:gd name="connsiteX934" fmla="*/ 138351 w 175498"/>
                  <a:gd name="connsiteY934" fmla="*/ 131445 h 181398"/>
                  <a:gd name="connsiteX935" fmla="*/ 136446 w 175498"/>
                  <a:gd name="connsiteY935" fmla="*/ 129540 h 181398"/>
                  <a:gd name="connsiteX936" fmla="*/ 131683 w 175498"/>
                  <a:gd name="connsiteY936" fmla="*/ 132397 h 181398"/>
                  <a:gd name="connsiteX937" fmla="*/ 134541 w 175498"/>
                  <a:gd name="connsiteY937" fmla="*/ 135255 h 181398"/>
                  <a:gd name="connsiteX938" fmla="*/ 138351 w 175498"/>
                  <a:gd name="connsiteY938" fmla="*/ 131445 h 181398"/>
                  <a:gd name="connsiteX939" fmla="*/ 132636 w 175498"/>
                  <a:gd name="connsiteY939" fmla="*/ 21907 h 181398"/>
                  <a:gd name="connsiteX940" fmla="*/ 132636 w 175498"/>
                  <a:gd name="connsiteY940" fmla="*/ 21907 h 181398"/>
                  <a:gd name="connsiteX941" fmla="*/ 133588 w 175498"/>
                  <a:gd name="connsiteY941" fmla="*/ 23813 h 181398"/>
                  <a:gd name="connsiteX942" fmla="*/ 134541 w 175498"/>
                  <a:gd name="connsiteY942" fmla="*/ 22860 h 181398"/>
                  <a:gd name="connsiteX943" fmla="*/ 132636 w 175498"/>
                  <a:gd name="connsiteY943" fmla="*/ 21907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4541 w 175498"/>
                  <a:gd name="connsiteY949" fmla="*/ 31432 h 181398"/>
                  <a:gd name="connsiteX950" fmla="*/ 133588 w 175498"/>
                  <a:gd name="connsiteY950" fmla="*/ 33338 h 181398"/>
                  <a:gd name="connsiteX951" fmla="*/ 137398 w 175498"/>
                  <a:gd name="connsiteY951" fmla="*/ 35242 h 181398"/>
                  <a:gd name="connsiteX952" fmla="*/ 139303 w 175498"/>
                  <a:gd name="connsiteY952" fmla="*/ 35242 h 181398"/>
                  <a:gd name="connsiteX953" fmla="*/ 138351 w 175498"/>
                  <a:gd name="connsiteY953" fmla="*/ 34290 h 181398"/>
                  <a:gd name="connsiteX954" fmla="*/ 138351 w 175498"/>
                  <a:gd name="connsiteY954" fmla="*/ 27622 h 181398"/>
                  <a:gd name="connsiteX955" fmla="*/ 138351 w 175498"/>
                  <a:gd name="connsiteY955" fmla="*/ 26670 h 181398"/>
                  <a:gd name="connsiteX956" fmla="*/ 134541 w 175498"/>
                  <a:gd name="connsiteY956" fmla="*/ 31432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2 h 181398"/>
                  <a:gd name="connsiteX969" fmla="*/ 134541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2 h 181398"/>
                  <a:gd name="connsiteX983" fmla="*/ 136446 w 175498"/>
                  <a:gd name="connsiteY983" fmla="*/ 123825 h 181398"/>
                  <a:gd name="connsiteX984" fmla="*/ 137398 w 175498"/>
                  <a:gd name="connsiteY984" fmla="*/ 124777 h 181398"/>
                  <a:gd name="connsiteX985" fmla="*/ 139303 w 175498"/>
                  <a:gd name="connsiteY985" fmla="*/ 123825 h 181398"/>
                  <a:gd name="connsiteX986" fmla="*/ 142161 w 175498"/>
                  <a:gd name="connsiteY986" fmla="*/ 155257 h 181398"/>
                  <a:gd name="connsiteX987" fmla="*/ 139303 w 175498"/>
                  <a:gd name="connsiteY987" fmla="*/ 156210 h 181398"/>
                  <a:gd name="connsiteX988" fmla="*/ 138351 w 175498"/>
                  <a:gd name="connsiteY988" fmla="*/ 152400 h 181398"/>
                  <a:gd name="connsiteX989" fmla="*/ 139303 w 175498"/>
                  <a:gd name="connsiteY989" fmla="*/ 151447 h 181398"/>
                  <a:gd name="connsiteX990" fmla="*/ 140256 w 175498"/>
                  <a:gd name="connsiteY990" fmla="*/ 150495 h 181398"/>
                  <a:gd name="connsiteX991" fmla="*/ 140256 w 175498"/>
                  <a:gd name="connsiteY991" fmla="*/ 150495 h 181398"/>
                  <a:gd name="connsiteX992" fmla="*/ 139303 w 175498"/>
                  <a:gd name="connsiteY992" fmla="*/ 151447 h 181398"/>
                  <a:gd name="connsiteX993" fmla="*/ 138351 w 175498"/>
                  <a:gd name="connsiteY993" fmla="*/ 152400 h 181398"/>
                  <a:gd name="connsiteX994" fmla="*/ 136446 w 175498"/>
                  <a:gd name="connsiteY994" fmla="*/ 156210 h 181398"/>
                  <a:gd name="connsiteX995" fmla="*/ 139303 w 175498"/>
                  <a:gd name="connsiteY995" fmla="*/ 156210 h 181398"/>
                  <a:gd name="connsiteX996" fmla="*/ 141208 w 175498"/>
                  <a:gd name="connsiteY996" fmla="*/ 157163 h 181398"/>
                  <a:gd name="connsiteX997" fmla="*/ 142161 w 175498"/>
                  <a:gd name="connsiteY997" fmla="*/ 155257 h 181398"/>
                  <a:gd name="connsiteX998" fmla="*/ 138351 w 175498"/>
                  <a:gd name="connsiteY998" fmla="*/ 98107 h 181398"/>
                  <a:gd name="connsiteX999" fmla="*/ 138351 w 175498"/>
                  <a:gd name="connsiteY999" fmla="*/ 98107 h 181398"/>
                  <a:gd name="connsiteX1000" fmla="*/ 138351 w 175498"/>
                  <a:gd name="connsiteY1000" fmla="*/ 98107 h 181398"/>
                  <a:gd name="connsiteX1001" fmla="*/ 138351 w 175498"/>
                  <a:gd name="connsiteY1001" fmla="*/ 98107 h 181398"/>
                  <a:gd name="connsiteX1002" fmla="*/ 138351 w 175498"/>
                  <a:gd name="connsiteY1002" fmla="*/ 98107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8351 w 175498"/>
                  <a:gd name="connsiteY1008" fmla="*/ 169545 h 181398"/>
                  <a:gd name="connsiteX1009" fmla="*/ 138351 w 175498"/>
                  <a:gd name="connsiteY1009" fmla="*/ 169545 h 181398"/>
                  <a:gd name="connsiteX1010" fmla="*/ 138351 w 175498"/>
                  <a:gd name="connsiteY1010" fmla="*/ 171450 h 181398"/>
                  <a:gd name="connsiteX1011" fmla="*/ 139303 w 175498"/>
                  <a:gd name="connsiteY1011" fmla="*/ 170497 h 181398"/>
                  <a:gd name="connsiteX1012" fmla="*/ 138351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7 h 181398"/>
                  <a:gd name="connsiteX1020" fmla="*/ 144066 w 175498"/>
                  <a:gd name="connsiteY1020" fmla="*/ 141922 h 181398"/>
                  <a:gd name="connsiteX1021" fmla="*/ 141208 w 175498"/>
                  <a:gd name="connsiteY1021" fmla="*/ 141922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2 h 181398"/>
                  <a:gd name="connsiteX1026" fmla="*/ 140256 w 175498"/>
                  <a:gd name="connsiteY1026" fmla="*/ 142875 h 181398"/>
                  <a:gd name="connsiteX1027" fmla="*/ 139303 w 175498"/>
                  <a:gd name="connsiteY1027" fmla="*/ 143827 h 181398"/>
                  <a:gd name="connsiteX1028" fmla="*/ 138351 w 175498"/>
                  <a:gd name="connsiteY1028" fmla="*/ 145732 h 181398"/>
                  <a:gd name="connsiteX1029" fmla="*/ 142161 w 175498"/>
                  <a:gd name="connsiteY1029" fmla="*/ 144780 h 181398"/>
                  <a:gd name="connsiteX1030" fmla="*/ 138351 w 175498"/>
                  <a:gd name="connsiteY1030" fmla="*/ 103822 h 181398"/>
                  <a:gd name="connsiteX1031" fmla="*/ 139303 w 175498"/>
                  <a:gd name="connsiteY1031" fmla="*/ 101917 h 181398"/>
                  <a:gd name="connsiteX1032" fmla="*/ 138351 w 175498"/>
                  <a:gd name="connsiteY1032" fmla="*/ 101917 h 181398"/>
                  <a:gd name="connsiteX1033" fmla="*/ 138351 w 175498"/>
                  <a:gd name="connsiteY1033" fmla="*/ 103822 h 181398"/>
                  <a:gd name="connsiteX1034" fmla="*/ 138351 w 175498"/>
                  <a:gd name="connsiteY1034" fmla="*/ 105727 h 181398"/>
                  <a:gd name="connsiteX1035" fmla="*/ 139303 w 175498"/>
                  <a:gd name="connsiteY1035" fmla="*/ 105727 h 181398"/>
                  <a:gd name="connsiteX1036" fmla="*/ 138351 w 175498"/>
                  <a:gd name="connsiteY1036" fmla="*/ 103822 h 181398"/>
                  <a:gd name="connsiteX1037" fmla="*/ 139303 w 175498"/>
                  <a:gd name="connsiteY1037" fmla="*/ 26670 h 181398"/>
                  <a:gd name="connsiteX1038" fmla="*/ 139303 w 175498"/>
                  <a:gd name="connsiteY1038" fmla="*/ 26670 h 181398"/>
                  <a:gd name="connsiteX1039" fmla="*/ 139303 w 175498"/>
                  <a:gd name="connsiteY1039" fmla="*/ 25717 h 181398"/>
                  <a:gd name="connsiteX1040" fmla="*/ 139303 w 175498"/>
                  <a:gd name="connsiteY1040" fmla="*/ 26670 h 181398"/>
                  <a:gd name="connsiteX1041" fmla="*/ 139303 w 175498"/>
                  <a:gd name="connsiteY1041" fmla="*/ 134302 h 181398"/>
                  <a:gd name="connsiteX1042" fmla="*/ 140256 w 175498"/>
                  <a:gd name="connsiteY1042" fmla="*/ 135255 h 181398"/>
                  <a:gd name="connsiteX1043" fmla="*/ 141208 w 175498"/>
                  <a:gd name="connsiteY1043" fmla="*/ 134302 h 181398"/>
                  <a:gd name="connsiteX1044" fmla="*/ 140256 w 175498"/>
                  <a:gd name="connsiteY1044" fmla="*/ 133350 h 181398"/>
                  <a:gd name="connsiteX1045" fmla="*/ 139303 w 175498"/>
                  <a:gd name="connsiteY1045" fmla="*/ 134302 h 181398"/>
                  <a:gd name="connsiteX1046" fmla="*/ 151686 w 175498"/>
                  <a:gd name="connsiteY1046" fmla="*/ 82867 h 181398"/>
                  <a:gd name="connsiteX1047" fmla="*/ 150733 w 175498"/>
                  <a:gd name="connsiteY1047" fmla="*/ 80010 h 181398"/>
                  <a:gd name="connsiteX1048" fmla="*/ 147876 w 175498"/>
                  <a:gd name="connsiteY1048" fmla="*/ 80963 h 181398"/>
                  <a:gd name="connsiteX1049" fmla="*/ 143113 w 175498"/>
                  <a:gd name="connsiteY1049" fmla="*/ 77152 h 181398"/>
                  <a:gd name="connsiteX1050" fmla="*/ 143113 w 175498"/>
                  <a:gd name="connsiteY1050" fmla="*/ 76200 h 181398"/>
                  <a:gd name="connsiteX1051" fmla="*/ 141208 w 175498"/>
                  <a:gd name="connsiteY1051" fmla="*/ 74295 h 181398"/>
                  <a:gd name="connsiteX1052" fmla="*/ 140256 w 175498"/>
                  <a:gd name="connsiteY1052" fmla="*/ 75247 h 181398"/>
                  <a:gd name="connsiteX1053" fmla="*/ 142161 w 175498"/>
                  <a:gd name="connsiteY1053" fmla="*/ 77152 h 181398"/>
                  <a:gd name="connsiteX1054" fmla="*/ 143113 w 175498"/>
                  <a:gd name="connsiteY1054" fmla="*/ 77152 h 181398"/>
                  <a:gd name="connsiteX1055" fmla="*/ 145971 w 175498"/>
                  <a:gd name="connsiteY1055" fmla="*/ 80963 h 181398"/>
                  <a:gd name="connsiteX1056" fmla="*/ 147876 w 175498"/>
                  <a:gd name="connsiteY1056" fmla="*/ 80963 h 181398"/>
                  <a:gd name="connsiteX1057" fmla="*/ 151686 w 175498"/>
                  <a:gd name="connsiteY1057" fmla="*/ 82867 h 181398"/>
                  <a:gd name="connsiteX1058" fmla="*/ 144066 w 175498"/>
                  <a:gd name="connsiteY1058" fmla="*/ 98107 h 181398"/>
                  <a:gd name="connsiteX1059" fmla="*/ 142161 w 175498"/>
                  <a:gd name="connsiteY1059" fmla="*/ 97155 h 181398"/>
                  <a:gd name="connsiteX1060" fmla="*/ 141208 w 175498"/>
                  <a:gd name="connsiteY1060" fmla="*/ 98107 h 181398"/>
                  <a:gd name="connsiteX1061" fmla="*/ 144066 w 175498"/>
                  <a:gd name="connsiteY1061" fmla="*/ 98107 h 181398"/>
                  <a:gd name="connsiteX1062" fmla="*/ 144066 w 175498"/>
                  <a:gd name="connsiteY1062" fmla="*/ 98107 h 181398"/>
                  <a:gd name="connsiteX1063" fmla="*/ 145018 w 175498"/>
                  <a:gd name="connsiteY1063" fmla="*/ 110490 h 181398"/>
                  <a:gd name="connsiteX1064" fmla="*/ 145018 w 175498"/>
                  <a:gd name="connsiteY1064" fmla="*/ 108585 h 181398"/>
                  <a:gd name="connsiteX1065" fmla="*/ 142161 w 175498"/>
                  <a:gd name="connsiteY1065" fmla="*/ 107632 h 181398"/>
                  <a:gd name="connsiteX1066" fmla="*/ 141208 w 175498"/>
                  <a:gd name="connsiteY1066" fmla="*/ 108585 h 181398"/>
                  <a:gd name="connsiteX1067" fmla="*/ 143113 w 175498"/>
                  <a:gd name="connsiteY1067" fmla="*/ 112395 h 181398"/>
                  <a:gd name="connsiteX1068" fmla="*/ 145018 w 175498"/>
                  <a:gd name="connsiteY1068" fmla="*/ 110490 h 181398"/>
                  <a:gd name="connsiteX1069" fmla="*/ 142161 w 175498"/>
                  <a:gd name="connsiteY1069" fmla="*/ 65722 h 181398"/>
                  <a:gd name="connsiteX1070" fmla="*/ 142161 w 175498"/>
                  <a:gd name="connsiteY1070" fmla="*/ 65722 h 181398"/>
                  <a:gd name="connsiteX1071" fmla="*/ 142161 w 175498"/>
                  <a:gd name="connsiteY1071" fmla="*/ 63817 h 181398"/>
                  <a:gd name="connsiteX1072" fmla="*/ 142161 w 175498"/>
                  <a:gd name="connsiteY1072" fmla="*/ 65722 h 181398"/>
                  <a:gd name="connsiteX1073" fmla="*/ 142161 w 175498"/>
                  <a:gd name="connsiteY1073" fmla="*/ 65722 h 181398"/>
                  <a:gd name="connsiteX1074" fmla="*/ 142161 w 175498"/>
                  <a:gd name="connsiteY1074" fmla="*/ 32385 h 181398"/>
                  <a:gd name="connsiteX1075" fmla="*/ 142161 w 175498"/>
                  <a:gd name="connsiteY1075" fmla="*/ 32385 h 181398"/>
                  <a:gd name="connsiteX1076" fmla="*/ 143113 w 175498"/>
                  <a:gd name="connsiteY1076" fmla="*/ 32385 h 181398"/>
                  <a:gd name="connsiteX1077" fmla="*/ 143113 w 175498"/>
                  <a:gd name="connsiteY1077" fmla="*/ 31432 h 181398"/>
                  <a:gd name="connsiteX1078" fmla="*/ 142161 w 175498"/>
                  <a:gd name="connsiteY1078" fmla="*/ 32385 h 181398"/>
                  <a:gd name="connsiteX1079" fmla="*/ 144066 w 175498"/>
                  <a:gd name="connsiteY1079" fmla="*/ 131445 h 181398"/>
                  <a:gd name="connsiteX1080" fmla="*/ 144066 w 175498"/>
                  <a:gd name="connsiteY1080" fmla="*/ 131445 h 181398"/>
                  <a:gd name="connsiteX1081" fmla="*/ 143113 w 175498"/>
                  <a:gd name="connsiteY1081" fmla="*/ 129540 h 181398"/>
                  <a:gd name="connsiteX1082" fmla="*/ 142161 w 175498"/>
                  <a:gd name="connsiteY1082" fmla="*/ 129540 h 181398"/>
                  <a:gd name="connsiteX1083" fmla="*/ 144066 w 175498"/>
                  <a:gd name="connsiteY1083" fmla="*/ 131445 h 181398"/>
                  <a:gd name="connsiteX1084" fmla="*/ 143113 w 175498"/>
                  <a:gd name="connsiteY1084" fmla="*/ 153352 h 181398"/>
                  <a:gd name="connsiteX1085" fmla="*/ 143113 w 175498"/>
                  <a:gd name="connsiteY1085" fmla="*/ 153352 h 181398"/>
                  <a:gd name="connsiteX1086" fmla="*/ 142161 w 175498"/>
                  <a:gd name="connsiteY1086" fmla="*/ 155257 h 181398"/>
                  <a:gd name="connsiteX1087" fmla="*/ 143113 w 175498"/>
                  <a:gd name="connsiteY1087" fmla="*/ 153352 h 181398"/>
                  <a:gd name="connsiteX1088" fmla="*/ 142161 w 175498"/>
                  <a:gd name="connsiteY1088" fmla="*/ 28575 h 181398"/>
                  <a:gd name="connsiteX1089" fmla="*/ 142161 w 175498"/>
                  <a:gd name="connsiteY1089" fmla="*/ 28575 h 181398"/>
                  <a:gd name="connsiteX1090" fmla="*/ 142161 w 175498"/>
                  <a:gd name="connsiteY1090" fmla="*/ 28575 h 181398"/>
                  <a:gd name="connsiteX1091" fmla="*/ 142161 w 175498"/>
                  <a:gd name="connsiteY1091" fmla="*/ 28575 h 181398"/>
                  <a:gd name="connsiteX1092" fmla="*/ 142161 w 175498"/>
                  <a:gd name="connsiteY1092" fmla="*/ 28575 h 181398"/>
                  <a:gd name="connsiteX1093" fmla="*/ 148828 w 175498"/>
                  <a:gd name="connsiteY1093" fmla="*/ 141922 h 181398"/>
                  <a:gd name="connsiteX1094" fmla="*/ 149781 w 175498"/>
                  <a:gd name="connsiteY1094" fmla="*/ 140017 h 181398"/>
                  <a:gd name="connsiteX1095" fmla="*/ 147876 w 175498"/>
                  <a:gd name="connsiteY1095" fmla="*/ 137160 h 181398"/>
                  <a:gd name="connsiteX1096" fmla="*/ 145971 w 175498"/>
                  <a:gd name="connsiteY1096" fmla="*/ 135255 h 181398"/>
                  <a:gd name="connsiteX1097" fmla="*/ 144066 w 175498"/>
                  <a:gd name="connsiteY1097" fmla="*/ 134302 h 181398"/>
                  <a:gd name="connsiteX1098" fmla="*/ 143113 w 175498"/>
                  <a:gd name="connsiteY1098" fmla="*/ 134302 h 181398"/>
                  <a:gd name="connsiteX1099" fmla="*/ 142161 w 175498"/>
                  <a:gd name="connsiteY1099" fmla="*/ 135255 h 181398"/>
                  <a:gd name="connsiteX1100" fmla="*/ 144066 w 175498"/>
                  <a:gd name="connsiteY1100" fmla="*/ 139065 h 181398"/>
                  <a:gd name="connsiteX1101" fmla="*/ 146923 w 175498"/>
                  <a:gd name="connsiteY1101" fmla="*/ 141922 h 181398"/>
                  <a:gd name="connsiteX1102" fmla="*/ 148828 w 175498"/>
                  <a:gd name="connsiteY1102" fmla="*/ 141922 h 181398"/>
                  <a:gd name="connsiteX1103" fmla="*/ 146923 w 175498"/>
                  <a:gd name="connsiteY1103" fmla="*/ 147638 h 181398"/>
                  <a:gd name="connsiteX1104" fmla="*/ 144066 w 175498"/>
                  <a:gd name="connsiteY1104" fmla="*/ 146685 h 181398"/>
                  <a:gd name="connsiteX1105" fmla="*/ 143113 w 175498"/>
                  <a:gd name="connsiteY1105" fmla="*/ 147638 h 181398"/>
                  <a:gd name="connsiteX1106" fmla="*/ 145971 w 175498"/>
                  <a:gd name="connsiteY1106" fmla="*/ 149542 h 181398"/>
                  <a:gd name="connsiteX1107" fmla="*/ 146923 w 175498"/>
                  <a:gd name="connsiteY1107" fmla="*/ 147638 h 181398"/>
                  <a:gd name="connsiteX1108" fmla="*/ 143113 w 175498"/>
                  <a:gd name="connsiteY1108" fmla="*/ 38100 h 181398"/>
                  <a:gd name="connsiteX1109" fmla="*/ 144066 w 175498"/>
                  <a:gd name="connsiteY1109" fmla="*/ 39052 h 181398"/>
                  <a:gd name="connsiteX1110" fmla="*/ 145971 w 175498"/>
                  <a:gd name="connsiteY1110" fmla="*/ 36195 h 181398"/>
                  <a:gd name="connsiteX1111" fmla="*/ 145018 w 175498"/>
                  <a:gd name="connsiteY1111" fmla="*/ 35242 h 181398"/>
                  <a:gd name="connsiteX1112" fmla="*/ 143113 w 175498"/>
                  <a:gd name="connsiteY1112" fmla="*/ 38100 h 181398"/>
                  <a:gd name="connsiteX1113" fmla="*/ 144066 w 175498"/>
                  <a:gd name="connsiteY1113" fmla="*/ 102870 h 181398"/>
                  <a:gd name="connsiteX1114" fmla="*/ 144066 w 175498"/>
                  <a:gd name="connsiteY1114" fmla="*/ 104775 h 181398"/>
                  <a:gd name="connsiteX1115" fmla="*/ 145971 w 175498"/>
                  <a:gd name="connsiteY1115" fmla="*/ 107632 h 181398"/>
                  <a:gd name="connsiteX1116" fmla="*/ 146923 w 175498"/>
                  <a:gd name="connsiteY1116" fmla="*/ 107632 h 181398"/>
                  <a:gd name="connsiteX1117" fmla="*/ 145971 w 175498"/>
                  <a:gd name="connsiteY1117" fmla="*/ 103822 h 181398"/>
                  <a:gd name="connsiteX1118" fmla="*/ 144066 w 175498"/>
                  <a:gd name="connsiteY1118" fmla="*/ 102870 h 181398"/>
                  <a:gd name="connsiteX1119" fmla="*/ 148828 w 175498"/>
                  <a:gd name="connsiteY1119" fmla="*/ 119063 h 181398"/>
                  <a:gd name="connsiteX1120" fmla="*/ 148828 w 175498"/>
                  <a:gd name="connsiteY1120" fmla="*/ 119063 h 181398"/>
                  <a:gd name="connsiteX1121" fmla="*/ 146923 w 175498"/>
                  <a:gd name="connsiteY1121" fmla="*/ 113347 h 181398"/>
                  <a:gd name="connsiteX1122" fmla="*/ 144066 w 175498"/>
                  <a:gd name="connsiteY1122" fmla="*/ 113347 h 181398"/>
                  <a:gd name="connsiteX1123" fmla="*/ 147876 w 175498"/>
                  <a:gd name="connsiteY1123" fmla="*/ 119063 h 181398"/>
                  <a:gd name="connsiteX1124" fmla="*/ 148828 w 175498"/>
                  <a:gd name="connsiteY1124" fmla="*/ 119063 h 181398"/>
                  <a:gd name="connsiteX1125" fmla="*/ 151686 w 175498"/>
                  <a:gd name="connsiteY1125" fmla="*/ 61913 h 181398"/>
                  <a:gd name="connsiteX1126" fmla="*/ 151686 w 175498"/>
                  <a:gd name="connsiteY1126" fmla="*/ 56197 h 181398"/>
                  <a:gd name="connsiteX1127" fmla="*/ 149781 w 175498"/>
                  <a:gd name="connsiteY1127" fmla="*/ 54292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8580 h 181398"/>
                  <a:gd name="connsiteX1134" fmla="*/ 145971 w 175498"/>
                  <a:gd name="connsiteY1134" fmla="*/ 67627 h 181398"/>
                  <a:gd name="connsiteX1135" fmla="*/ 145018 w 175498"/>
                  <a:gd name="connsiteY1135" fmla="*/ 66675 h 181398"/>
                  <a:gd name="connsiteX1136" fmla="*/ 145018 w 175498"/>
                  <a:gd name="connsiteY1136" fmla="*/ 68580 h 181398"/>
                  <a:gd name="connsiteX1137" fmla="*/ 145018 w 175498"/>
                  <a:gd name="connsiteY1137" fmla="*/ 68580 h 181398"/>
                  <a:gd name="connsiteX1138" fmla="*/ 145018 w 175498"/>
                  <a:gd name="connsiteY1138" fmla="*/ 82867 h 181398"/>
                  <a:gd name="connsiteX1139" fmla="*/ 145971 w 175498"/>
                  <a:gd name="connsiteY1139" fmla="*/ 81915 h 181398"/>
                  <a:gd name="connsiteX1140" fmla="*/ 145018 w 175498"/>
                  <a:gd name="connsiteY1140" fmla="*/ 82867 h 181398"/>
                  <a:gd name="connsiteX1141" fmla="*/ 145018 w 175498"/>
                  <a:gd name="connsiteY1141" fmla="*/ 82867 h 181398"/>
                  <a:gd name="connsiteX1142" fmla="*/ 149781 w 175498"/>
                  <a:gd name="connsiteY1142" fmla="*/ 89535 h 181398"/>
                  <a:gd name="connsiteX1143" fmla="*/ 147876 w 175498"/>
                  <a:gd name="connsiteY1143" fmla="*/ 88582 h 181398"/>
                  <a:gd name="connsiteX1144" fmla="*/ 145018 w 175498"/>
                  <a:gd name="connsiteY1144" fmla="*/ 90488 h 181398"/>
                  <a:gd name="connsiteX1145" fmla="*/ 145018 w 175498"/>
                  <a:gd name="connsiteY1145" fmla="*/ 91440 h 181398"/>
                  <a:gd name="connsiteX1146" fmla="*/ 145971 w 175498"/>
                  <a:gd name="connsiteY1146" fmla="*/ 92392 h 181398"/>
                  <a:gd name="connsiteX1147" fmla="*/ 148828 w 175498"/>
                  <a:gd name="connsiteY1147" fmla="*/ 91440 h 181398"/>
                  <a:gd name="connsiteX1148" fmla="*/ 149781 w 175498"/>
                  <a:gd name="connsiteY1148" fmla="*/ 89535 h 181398"/>
                  <a:gd name="connsiteX1149" fmla="*/ 146923 w 175498"/>
                  <a:gd name="connsiteY1149" fmla="*/ 121920 h 181398"/>
                  <a:gd name="connsiteX1150" fmla="*/ 145971 w 175498"/>
                  <a:gd name="connsiteY1150" fmla="*/ 120967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7876 w 175498"/>
                  <a:gd name="connsiteY1154" fmla="*/ 125730 h 181398"/>
                  <a:gd name="connsiteX1155" fmla="*/ 147876 w 175498"/>
                  <a:gd name="connsiteY1155" fmla="*/ 125730 h 181398"/>
                  <a:gd name="connsiteX1156" fmla="*/ 147876 w 175498"/>
                  <a:gd name="connsiteY1156" fmla="*/ 125730 h 181398"/>
                  <a:gd name="connsiteX1157" fmla="*/ 147876 w 175498"/>
                  <a:gd name="connsiteY1157" fmla="*/ 125730 h 181398"/>
                  <a:gd name="connsiteX1158" fmla="*/ 147876 w 175498"/>
                  <a:gd name="connsiteY1158" fmla="*/ 125730 h 181398"/>
                  <a:gd name="connsiteX1159" fmla="*/ 147876 w 175498"/>
                  <a:gd name="connsiteY1159" fmla="*/ 100013 h 181398"/>
                  <a:gd name="connsiteX1160" fmla="*/ 147876 w 175498"/>
                  <a:gd name="connsiteY1160" fmla="*/ 100013 h 181398"/>
                  <a:gd name="connsiteX1161" fmla="*/ 147876 w 175498"/>
                  <a:gd name="connsiteY1161" fmla="*/ 99060 h 181398"/>
                  <a:gd name="connsiteX1162" fmla="*/ 147876 w 175498"/>
                  <a:gd name="connsiteY1162" fmla="*/ 100013 h 181398"/>
                  <a:gd name="connsiteX1163" fmla="*/ 147876 w 175498"/>
                  <a:gd name="connsiteY1163" fmla="*/ 100013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7 h 181398"/>
                  <a:gd name="connsiteX1170" fmla="*/ 148828 w 175498"/>
                  <a:gd name="connsiteY1170" fmla="*/ 37147 h 181398"/>
                  <a:gd name="connsiteX1171" fmla="*/ 148828 w 175498"/>
                  <a:gd name="connsiteY1171" fmla="*/ 38100 h 181398"/>
                  <a:gd name="connsiteX1172" fmla="*/ 148828 w 175498"/>
                  <a:gd name="connsiteY1172" fmla="*/ 37147 h 181398"/>
                  <a:gd name="connsiteX1173" fmla="*/ 148828 w 175498"/>
                  <a:gd name="connsiteY1173" fmla="*/ 37147 h 181398"/>
                  <a:gd name="connsiteX1174" fmla="*/ 150733 w 175498"/>
                  <a:gd name="connsiteY1174" fmla="*/ 159067 h 181398"/>
                  <a:gd name="connsiteX1175" fmla="*/ 150733 w 175498"/>
                  <a:gd name="connsiteY1175" fmla="*/ 159067 h 181398"/>
                  <a:gd name="connsiteX1176" fmla="*/ 147876 w 175498"/>
                  <a:gd name="connsiteY1176" fmla="*/ 160020 h 181398"/>
                  <a:gd name="connsiteX1177" fmla="*/ 148828 w 175498"/>
                  <a:gd name="connsiteY1177" fmla="*/ 161925 h 181398"/>
                  <a:gd name="connsiteX1178" fmla="*/ 150733 w 175498"/>
                  <a:gd name="connsiteY1178" fmla="*/ 159067 h 181398"/>
                  <a:gd name="connsiteX1179" fmla="*/ 149781 w 175498"/>
                  <a:gd name="connsiteY1179" fmla="*/ 103822 h 181398"/>
                  <a:gd name="connsiteX1180" fmla="*/ 149781 w 175498"/>
                  <a:gd name="connsiteY1180" fmla="*/ 103822 h 181398"/>
                  <a:gd name="connsiteX1181" fmla="*/ 149781 w 175498"/>
                  <a:gd name="connsiteY1181" fmla="*/ 103822 h 181398"/>
                  <a:gd name="connsiteX1182" fmla="*/ 149781 w 175498"/>
                  <a:gd name="connsiteY1182" fmla="*/ 103822 h 181398"/>
                  <a:gd name="connsiteX1183" fmla="*/ 149781 w 175498"/>
                  <a:gd name="connsiteY1183" fmla="*/ 103822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2 h 181398"/>
                  <a:gd name="connsiteX1190" fmla="*/ 149781 w 175498"/>
                  <a:gd name="connsiteY1190" fmla="*/ 65722 h 181398"/>
                  <a:gd name="connsiteX1191" fmla="*/ 149781 w 175498"/>
                  <a:gd name="connsiteY1191" fmla="*/ 65722 h 181398"/>
                  <a:gd name="connsiteX1192" fmla="*/ 149781 w 175498"/>
                  <a:gd name="connsiteY1192" fmla="*/ 65722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238"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5498" y="172402"/>
                      <a:pt x="175498" y="175260"/>
                    </a:cubicBezTo>
                    <a:close/>
                    <a:moveTo>
                      <a:pt x="22146" y="59055"/>
                    </a:moveTo>
                    <a:cubicBezTo>
                      <a:pt x="22146" y="59055"/>
                      <a:pt x="21193" y="58102"/>
                      <a:pt x="22146" y="59055"/>
                    </a:cubicBezTo>
                    <a:cubicBezTo>
                      <a:pt x="21193" y="59055"/>
                      <a:pt x="20241" y="59055"/>
                      <a:pt x="21193" y="60007"/>
                    </a:cubicBezTo>
                    <a:cubicBezTo>
                      <a:pt x="20241" y="60007"/>
                      <a:pt x="21193" y="60007"/>
                      <a:pt x="22146" y="59055"/>
                    </a:cubicBezTo>
                    <a:cubicBezTo>
                      <a:pt x="21193" y="60007"/>
                      <a:pt x="22146" y="59055"/>
                      <a:pt x="22146" y="59055"/>
                    </a:cubicBezTo>
                    <a:close/>
                    <a:moveTo>
                      <a:pt x="23098" y="23813"/>
                    </a:moveTo>
                    <a:lnTo>
                      <a:pt x="25003" y="21907"/>
                    </a:lnTo>
                    <a:cubicBezTo>
                      <a:pt x="25003" y="21907"/>
                      <a:pt x="24051" y="21907"/>
                      <a:pt x="24051" y="21907"/>
                    </a:cubicBezTo>
                    <a:cubicBezTo>
                      <a:pt x="22146" y="22860"/>
                      <a:pt x="22146" y="22860"/>
                      <a:pt x="23098" y="23813"/>
                    </a:cubicBezTo>
                    <a:cubicBezTo>
                      <a:pt x="22146" y="24765"/>
                      <a:pt x="22146" y="24765"/>
                      <a:pt x="23098" y="23813"/>
                    </a:cubicBezTo>
                    <a:close/>
                    <a:moveTo>
                      <a:pt x="23098" y="37147"/>
                    </a:moveTo>
                    <a:cubicBezTo>
                      <a:pt x="23098" y="37147"/>
                      <a:pt x="23098" y="37147"/>
                      <a:pt x="23098" y="37147"/>
                    </a:cubicBezTo>
                    <a:cubicBezTo>
                      <a:pt x="23098" y="37147"/>
                      <a:pt x="23098" y="36195"/>
                      <a:pt x="23098" y="37147"/>
                    </a:cubicBezTo>
                    <a:cubicBezTo>
                      <a:pt x="23098" y="36195"/>
                      <a:pt x="22146"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9527"/>
                      <a:pt x="24051"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003" y="40957"/>
                      <a:pt x="25003"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003" y="148590"/>
                      <a:pt x="25956" y="148590"/>
                      <a:pt x="25956" y="147638"/>
                    </a:cubicBezTo>
                    <a:close/>
                    <a:moveTo>
                      <a:pt x="26908" y="157163"/>
                    </a:moveTo>
                    <a:cubicBezTo>
                      <a:pt x="25956" y="157163"/>
                      <a:pt x="25956" y="157163"/>
                      <a:pt x="25956" y="157163"/>
                    </a:cubicBezTo>
                    <a:cubicBezTo>
                      <a:pt x="25956" y="157163"/>
                      <a:pt x="25956" y="158115"/>
                      <a:pt x="26908" y="158115"/>
                    </a:cubicBezTo>
                    <a:cubicBezTo>
                      <a:pt x="26908" y="158115"/>
                      <a:pt x="27861" y="158115"/>
                      <a:pt x="27861" y="158115"/>
                    </a:cubicBezTo>
                    <a:cubicBezTo>
                      <a:pt x="27861" y="158115"/>
                      <a:pt x="26908" y="158115"/>
                      <a:pt x="26908" y="157163"/>
                    </a:cubicBezTo>
                    <a:close/>
                    <a:moveTo>
                      <a:pt x="28813" y="140017"/>
                    </a:moveTo>
                    <a:cubicBezTo>
                      <a:pt x="28813" y="139065"/>
                      <a:pt x="27861" y="138113"/>
                      <a:pt x="26908" y="138113"/>
                    </a:cubicBezTo>
                    <a:cubicBezTo>
                      <a:pt x="25956" y="138113"/>
                      <a:pt x="25956" y="138113"/>
                      <a:pt x="25956" y="138113"/>
                    </a:cubicBezTo>
                    <a:cubicBezTo>
                      <a:pt x="26908" y="139065"/>
                      <a:pt x="26908"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90488"/>
                    </a:moveTo>
                    <a:cubicBezTo>
                      <a:pt x="25956" y="90488"/>
                      <a:pt x="25956" y="90488"/>
                      <a:pt x="25956" y="90488"/>
                    </a:cubicBezTo>
                    <a:cubicBezTo>
                      <a:pt x="27861" y="90488"/>
                      <a:pt x="28813" y="89535"/>
                      <a:pt x="28813" y="88582"/>
                    </a:cubicBezTo>
                    <a:cubicBezTo>
                      <a:pt x="28813" y="87630"/>
                      <a:pt x="28813" y="87630"/>
                      <a:pt x="27861" y="87630"/>
                    </a:cubicBezTo>
                    <a:cubicBezTo>
                      <a:pt x="26908" y="88582"/>
                      <a:pt x="25956" y="88582"/>
                      <a:pt x="25956" y="90488"/>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5956" y="18097"/>
                    </a:moveTo>
                    <a:cubicBezTo>
                      <a:pt x="25956" y="19050"/>
                      <a:pt x="25956" y="19050"/>
                      <a:pt x="26908" y="19050"/>
                    </a:cubicBezTo>
                    <a:cubicBezTo>
                      <a:pt x="27861" y="19050"/>
                      <a:pt x="27861" y="19050"/>
                      <a:pt x="27861" y="18097"/>
                    </a:cubicBezTo>
                    <a:cubicBezTo>
                      <a:pt x="27861" y="18097"/>
                      <a:pt x="27861" y="18097"/>
                      <a:pt x="25956" y="18097"/>
                    </a:cubicBezTo>
                    <a:cubicBezTo>
                      <a:pt x="26908" y="18097"/>
                      <a:pt x="25956" y="18097"/>
                      <a:pt x="25956"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7386" y="142875"/>
                    </a:moveTo>
                    <a:cubicBezTo>
                      <a:pt x="38338" y="140017"/>
                      <a:pt x="37386" y="139065"/>
                      <a:pt x="35481" y="137160"/>
                    </a:cubicBezTo>
                    <a:cubicBezTo>
                      <a:pt x="35481" y="136207"/>
                      <a:pt x="34528" y="135255"/>
                      <a:pt x="33576" y="135255"/>
                    </a:cubicBezTo>
                    <a:cubicBezTo>
                      <a:pt x="32623" y="135255"/>
                      <a:pt x="31671" y="134302"/>
                      <a:pt x="33576" y="133350"/>
                    </a:cubicBezTo>
                    <a:cubicBezTo>
                      <a:pt x="36433" y="132397"/>
                      <a:pt x="35481" y="129540"/>
                      <a:pt x="34528" y="127635"/>
                    </a:cubicBezTo>
                    <a:cubicBezTo>
                      <a:pt x="33576" y="125730"/>
                      <a:pt x="30718" y="124777"/>
                      <a:pt x="27861" y="126682"/>
                    </a:cubicBezTo>
                    <a:lnTo>
                      <a:pt x="27861" y="126682"/>
                    </a:lnTo>
                    <a:cubicBezTo>
                      <a:pt x="25956" y="127635"/>
                      <a:pt x="25003" y="129540"/>
                      <a:pt x="25956" y="131445"/>
                    </a:cubicBezTo>
                    <a:cubicBezTo>
                      <a:pt x="28813" y="134302"/>
                      <a:pt x="30718" y="136207"/>
                      <a:pt x="31671" y="140017"/>
                    </a:cubicBezTo>
                    <a:cubicBezTo>
                      <a:pt x="32623" y="140970"/>
                      <a:pt x="33576" y="141922"/>
                      <a:pt x="34528" y="142875"/>
                    </a:cubicBezTo>
                    <a:cubicBezTo>
                      <a:pt x="36433" y="144780"/>
                      <a:pt x="37386" y="142875"/>
                      <a:pt x="37386" y="142875"/>
                    </a:cubicBezTo>
                    <a:close/>
                    <a:moveTo>
                      <a:pt x="31671" y="36195"/>
                    </a:moveTo>
                    <a:cubicBezTo>
                      <a:pt x="31671" y="36195"/>
                      <a:pt x="30718" y="35242"/>
                      <a:pt x="30718" y="35242"/>
                    </a:cubicBezTo>
                    <a:cubicBezTo>
                      <a:pt x="30718" y="35242"/>
                      <a:pt x="27861" y="38100"/>
                      <a:pt x="27861" y="39052"/>
                    </a:cubicBezTo>
                    <a:cubicBezTo>
                      <a:pt x="27861" y="40005"/>
                      <a:pt x="28813" y="40005"/>
                      <a:pt x="28813" y="40005"/>
                    </a:cubicBezTo>
                    <a:cubicBezTo>
                      <a:pt x="29766" y="39052"/>
                      <a:pt x="31671" y="37147"/>
                      <a:pt x="31671" y="36195"/>
                    </a:cubicBezTo>
                    <a:close/>
                    <a:moveTo>
                      <a:pt x="29766" y="28575"/>
                    </a:moveTo>
                    <a:cubicBezTo>
                      <a:pt x="28813" y="27622"/>
                      <a:pt x="27861" y="26670"/>
                      <a:pt x="26908" y="28575"/>
                    </a:cubicBezTo>
                    <a:lnTo>
                      <a:pt x="29766" y="28575"/>
                    </a:lnTo>
                    <a:close/>
                    <a:moveTo>
                      <a:pt x="27861" y="15240"/>
                    </a:moveTo>
                    <a:cubicBezTo>
                      <a:pt x="27861" y="16192"/>
                      <a:pt x="27861" y="16192"/>
                      <a:pt x="27861" y="15240"/>
                    </a:cubicBezTo>
                    <a:cubicBezTo>
                      <a:pt x="29766" y="15240"/>
                      <a:pt x="29766" y="15240"/>
                      <a:pt x="29766" y="15240"/>
                    </a:cubicBezTo>
                    <a:cubicBezTo>
                      <a:pt x="28813" y="14288"/>
                      <a:pt x="28813" y="14288"/>
                      <a:pt x="27861" y="15240"/>
                    </a:cubicBezTo>
                    <a:cubicBezTo>
                      <a:pt x="27861" y="15240"/>
                      <a:pt x="26908"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7155"/>
                      <a:pt x="28813" y="96202"/>
                    </a:cubicBezTo>
                    <a:cubicBezTo>
                      <a:pt x="28813" y="96202"/>
                      <a:pt x="28813" y="96202"/>
                      <a:pt x="28813" y="96202"/>
                    </a:cubicBezTo>
                    <a:close/>
                    <a:moveTo>
                      <a:pt x="28813" y="120015"/>
                    </a:moveTo>
                    <a:cubicBezTo>
                      <a:pt x="28813" y="120015"/>
                      <a:pt x="28813" y="120015"/>
                      <a:pt x="28813" y="120015"/>
                    </a:cubicBezTo>
                    <a:cubicBezTo>
                      <a:pt x="28813" y="119063"/>
                      <a:pt x="28813" y="119063"/>
                      <a:pt x="28813" y="120015"/>
                    </a:cubicBezTo>
                    <a:cubicBezTo>
                      <a:pt x="27861" y="119063"/>
                      <a:pt x="27861" y="119063"/>
                      <a:pt x="28813" y="120015"/>
                    </a:cubicBezTo>
                    <a:cubicBezTo>
                      <a:pt x="27861" y="120015"/>
                      <a:pt x="27861" y="120015"/>
                      <a:pt x="28813" y="120015"/>
                    </a:cubicBezTo>
                    <a:close/>
                    <a:moveTo>
                      <a:pt x="27861" y="54292"/>
                    </a:moveTo>
                    <a:cubicBezTo>
                      <a:pt x="27861" y="55245"/>
                      <a:pt x="27861" y="55245"/>
                      <a:pt x="27861" y="54292"/>
                    </a:cubicBezTo>
                    <a:cubicBezTo>
                      <a:pt x="28813" y="55245"/>
                      <a:pt x="28813" y="55245"/>
                      <a:pt x="28813" y="54292"/>
                    </a:cubicBezTo>
                    <a:cubicBezTo>
                      <a:pt x="29766" y="54292"/>
                      <a:pt x="29766" y="54292"/>
                      <a:pt x="27861" y="54292"/>
                    </a:cubicBezTo>
                    <a:cubicBezTo>
                      <a:pt x="28813" y="54292"/>
                      <a:pt x="27861" y="54292"/>
                      <a:pt x="27861" y="54292"/>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6197"/>
                    </a:moveTo>
                    <a:cubicBezTo>
                      <a:pt x="32623" y="58102"/>
                      <a:pt x="31671" y="58102"/>
                      <a:pt x="29766" y="58102"/>
                    </a:cubicBezTo>
                    <a:cubicBezTo>
                      <a:pt x="28813" y="58102"/>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3813"/>
                      <a:pt x="28813" y="23813"/>
                      <a:pt x="28813" y="23813"/>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29540"/>
                      <a:pt x="28813" y="128588"/>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2623" y="150495"/>
                    </a:moveTo>
                    <a:cubicBezTo>
                      <a:pt x="31671" y="149542"/>
                      <a:pt x="30718" y="149542"/>
                      <a:pt x="29766" y="150495"/>
                    </a:cubicBezTo>
                    <a:cubicBezTo>
                      <a:pt x="29766" y="150495"/>
                      <a:pt x="29766" y="151447"/>
                      <a:pt x="29766" y="151447"/>
                    </a:cubicBezTo>
                    <a:cubicBezTo>
                      <a:pt x="30718" y="151447"/>
                      <a:pt x="31671" y="152400"/>
                      <a:pt x="33576" y="151447"/>
                    </a:cubicBezTo>
                    <a:cubicBezTo>
                      <a:pt x="33576" y="151447"/>
                      <a:pt x="33576" y="151447"/>
                      <a:pt x="32623"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3578" y="50482"/>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4528" y="118110"/>
                    </a:moveTo>
                    <a:cubicBezTo>
                      <a:pt x="35481" y="115252"/>
                      <a:pt x="33576" y="115252"/>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8580"/>
                    </a:moveTo>
                    <a:cubicBezTo>
                      <a:pt x="40243" y="68580"/>
                      <a:pt x="41196" y="68580"/>
                      <a:pt x="41196" y="66675"/>
                    </a:cubicBezTo>
                    <a:cubicBezTo>
                      <a:pt x="41196" y="66675"/>
                      <a:pt x="41196" y="65722"/>
                      <a:pt x="40243" y="65722"/>
                    </a:cubicBezTo>
                    <a:cubicBezTo>
                      <a:pt x="40243" y="66675"/>
                      <a:pt x="40243" y="67627"/>
                      <a:pt x="39291" y="68580"/>
                    </a:cubicBezTo>
                    <a:lnTo>
                      <a:pt x="39291" y="68580"/>
                    </a:lnTo>
                    <a:cubicBezTo>
                      <a:pt x="37386" y="68580"/>
                      <a:pt x="36433" y="68580"/>
                      <a:pt x="34528" y="66675"/>
                    </a:cubicBezTo>
                    <a:cubicBezTo>
                      <a:pt x="34528" y="65722"/>
                      <a:pt x="33576" y="65722"/>
                      <a:pt x="32623" y="66675"/>
                    </a:cubicBezTo>
                    <a:cubicBezTo>
                      <a:pt x="32623" y="67627"/>
                      <a:pt x="34528" y="74295"/>
                      <a:pt x="34528" y="75247"/>
                    </a:cubicBezTo>
                    <a:cubicBezTo>
                      <a:pt x="35481" y="76200"/>
                      <a:pt x="37386" y="76200"/>
                      <a:pt x="37386" y="74295"/>
                    </a:cubicBezTo>
                    <a:cubicBezTo>
                      <a:pt x="38338" y="73342"/>
                      <a:pt x="39291" y="72390"/>
                      <a:pt x="41196" y="72390"/>
                    </a:cubicBezTo>
                    <a:cubicBezTo>
                      <a:pt x="42148" y="72390"/>
                      <a:pt x="43101" y="72390"/>
                      <a:pt x="43101" y="71438"/>
                    </a:cubicBezTo>
                    <a:cubicBezTo>
                      <a:pt x="43101" y="70485"/>
                      <a:pt x="42148" y="69532"/>
                      <a:pt x="41196" y="69532"/>
                    </a:cubicBezTo>
                    <a:cubicBezTo>
                      <a:pt x="40243" y="69532"/>
                      <a:pt x="39291" y="70485"/>
                      <a:pt x="38338" y="70485"/>
                    </a:cubicBezTo>
                    <a:cubicBezTo>
                      <a:pt x="37386" y="70485"/>
                      <a:pt x="36433" y="71438"/>
                      <a:pt x="36433" y="70485"/>
                    </a:cubicBezTo>
                    <a:cubicBezTo>
                      <a:pt x="38338" y="69532"/>
                      <a:pt x="39291" y="69532"/>
                      <a:pt x="39291" y="68580"/>
                    </a:cubicBezTo>
                    <a:close/>
                    <a:moveTo>
                      <a:pt x="44053" y="60960"/>
                    </a:moveTo>
                    <a:lnTo>
                      <a:pt x="41196" y="62865"/>
                    </a:lnTo>
                    <a:cubicBezTo>
                      <a:pt x="40243" y="61913"/>
                      <a:pt x="40243" y="60007"/>
                      <a:pt x="40243" y="60960"/>
                    </a:cubicBezTo>
                    <a:cubicBezTo>
                      <a:pt x="37386" y="63817"/>
                      <a:pt x="35481" y="61913"/>
                      <a:pt x="33576" y="60960"/>
                    </a:cubicBezTo>
                    <a:lnTo>
                      <a:pt x="33576" y="60960"/>
                    </a:lnTo>
                    <a:cubicBezTo>
                      <a:pt x="35481" y="60007"/>
                      <a:pt x="38338" y="60960"/>
                      <a:pt x="38338" y="57150"/>
                    </a:cubicBezTo>
                    <a:cubicBezTo>
                      <a:pt x="38338" y="56197"/>
                      <a:pt x="39291" y="56197"/>
                      <a:pt x="40243" y="57150"/>
                    </a:cubicBezTo>
                    <a:cubicBezTo>
                      <a:pt x="42148" y="59055"/>
                      <a:pt x="44053" y="59055"/>
                      <a:pt x="44053"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5481" y="137160"/>
                    </a:moveTo>
                    <a:cubicBezTo>
                      <a:pt x="35481" y="138113"/>
                      <a:pt x="35481" y="138113"/>
                      <a:pt x="34528" y="139065"/>
                    </a:cubicBezTo>
                    <a:cubicBezTo>
                      <a:pt x="34528" y="139065"/>
                      <a:pt x="34528" y="139065"/>
                      <a:pt x="34528" y="139065"/>
                    </a:cubicBezTo>
                    <a:cubicBezTo>
                      <a:pt x="34528" y="137160"/>
                      <a:pt x="35481" y="137160"/>
                      <a:pt x="35481"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2877"/>
                      <a:pt x="41196" y="161925"/>
                      <a:pt x="40243" y="160972"/>
                    </a:cubicBezTo>
                    <a:close/>
                    <a:moveTo>
                      <a:pt x="36433" y="101917"/>
                    </a:moveTo>
                    <a:cubicBezTo>
                      <a:pt x="35481" y="101917"/>
                      <a:pt x="35481" y="101917"/>
                      <a:pt x="36433" y="101917"/>
                    </a:cubicBezTo>
                    <a:cubicBezTo>
                      <a:pt x="35481" y="102870"/>
                      <a:pt x="35481" y="103822"/>
                      <a:pt x="36433" y="103822"/>
                    </a:cubicBezTo>
                    <a:cubicBezTo>
                      <a:pt x="37386" y="102870"/>
                      <a:pt x="37386" y="102870"/>
                      <a:pt x="36433" y="101917"/>
                    </a:cubicBezTo>
                    <a:cubicBezTo>
                      <a:pt x="37386" y="101917"/>
                      <a:pt x="36433" y="101917"/>
                      <a:pt x="36433" y="101917"/>
                    </a:cubicBezTo>
                    <a:close/>
                    <a:moveTo>
                      <a:pt x="37386" y="149542"/>
                    </a:moveTo>
                    <a:cubicBezTo>
                      <a:pt x="36433" y="149542"/>
                      <a:pt x="36433" y="149542"/>
                      <a:pt x="37386" y="149542"/>
                    </a:cubicBezTo>
                    <a:cubicBezTo>
                      <a:pt x="36433" y="150495"/>
                      <a:pt x="36433" y="150495"/>
                      <a:pt x="37386" y="149542"/>
                    </a:cubicBezTo>
                    <a:cubicBezTo>
                      <a:pt x="37386" y="150495"/>
                      <a:pt x="37386" y="149542"/>
                      <a:pt x="37386" y="149542"/>
                    </a:cubicBezTo>
                    <a:cubicBezTo>
                      <a:pt x="37386" y="149542"/>
                      <a:pt x="37386" y="149542"/>
                      <a:pt x="37386" y="149542"/>
                    </a:cubicBezTo>
                    <a:close/>
                    <a:moveTo>
                      <a:pt x="38338" y="98107"/>
                    </a:moveTo>
                    <a:cubicBezTo>
                      <a:pt x="39291" y="96202"/>
                      <a:pt x="41196" y="96202"/>
                      <a:pt x="42148" y="95250"/>
                    </a:cubicBezTo>
                    <a:cubicBezTo>
                      <a:pt x="41196" y="95250"/>
                      <a:pt x="39291" y="94297"/>
                      <a:pt x="38338" y="92392"/>
                    </a:cubicBezTo>
                    <a:cubicBezTo>
                      <a:pt x="37386" y="91440"/>
                      <a:pt x="35481" y="91440"/>
                      <a:pt x="35481" y="92392"/>
                    </a:cubicBezTo>
                    <a:cubicBezTo>
                      <a:pt x="35481" y="94297"/>
                      <a:pt x="34528" y="96202"/>
                      <a:pt x="35481" y="98107"/>
                    </a:cubicBezTo>
                    <a:cubicBezTo>
                      <a:pt x="36433" y="99060"/>
                      <a:pt x="37386" y="98107"/>
                      <a:pt x="38338" y="98107"/>
                    </a:cubicBezTo>
                    <a:close/>
                    <a:moveTo>
                      <a:pt x="40243" y="164782"/>
                    </a:moveTo>
                    <a:cubicBezTo>
                      <a:pt x="40243" y="164782"/>
                      <a:pt x="39291" y="164782"/>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39291" y="120967"/>
                    </a:moveTo>
                    <a:cubicBezTo>
                      <a:pt x="39291" y="120967"/>
                      <a:pt x="40243" y="120967"/>
                      <a:pt x="39291" y="120967"/>
                    </a:cubicBezTo>
                    <a:cubicBezTo>
                      <a:pt x="40243" y="120015"/>
                      <a:pt x="40243" y="120015"/>
                      <a:pt x="39291" y="119063"/>
                    </a:cubicBezTo>
                    <a:cubicBezTo>
                      <a:pt x="39291" y="120015"/>
                      <a:pt x="38338" y="120015"/>
                      <a:pt x="39291"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9060"/>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1196"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6911"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2877"/>
                      <a:pt x="47863" y="161925"/>
                      <a:pt x="47863" y="160020"/>
                    </a:cubicBezTo>
                    <a:close/>
                    <a:moveTo>
                      <a:pt x="45958" y="123825"/>
                    </a:moveTo>
                    <a:cubicBezTo>
                      <a:pt x="45958" y="124777"/>
                      <a:pt x="45958" y="124777"/>
                      <a:pt x="45006" y="125730"/>
                    </a:cubicBezTo>
                    <a:lnTo>
                      <a:pt x="45006" y="125730"/>
                    </a:lnTo>
                    <a:cubicBezTo>
                      <a:pt x="45006" y="124777"/>
                      <a:pt x="45958" y="124777"/>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4305"/>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7863" y="29527"/>
                      <a:pt x="47863" y="27622"/>
                    </a:cubicBezTo>
                    <a:cubicBezTo>
                      <a:pt x="48816" y="27622"/>
                      <a:pt x="47863" y="27622"/>
                      <a:pt x="47863" y="27622"/>
                    </a:cubicBezTo>
                    <a:close/>
                    <a:moveTo>
                      <a:pt x="49768" y="165735"/>
                    </a:moveTo>
                    <a:cubicBezTo>
                      <a:pt x="49768" y="164782"/>
                      <a:pt x="48816" y="164782"/>
                      <a:pt x="49768" y="165735"/>
                    </a:cubicBezTo>
                    <a:cubicBezTo>
                      <a:pt x="47863" y="164782"/>
                      <a:pt x="47863" y="165735"/>
                      <a:pt x="47863" y="165735"/>
                    </a:cubicBezTo>
                    <a:cubicBezTo>
                      <a:pt x="47863" y="166688"/>
                      <a:pt x="47863" y="166688"/>
                      <a:pt x="48816" y="166688"/>
                    </a:cubicBezTo>
                    <a:cubicBezTo>
                      <a:pt x="49768" y="166688"/>
                      <a:pt x="48816" y="166688"/>
                      <a:pt x="49768" y="165735"/>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49768"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49768" y="67627"/>
                      <a:pt x="49768" y="67627"/>
                      <a:pt x="49768" y="67627"/>
                    </a:cubicBezTo>
                    <a:lnTo>
                      <a:pt x="49768" y="67627"/>
                    </a:lnTo>
                    <a:cubicBezTo>
                      <a:pt x="49768" y="66675"/>
                      <a:pt x="48816" y="66675"/>
                      <a:pt x="49768" y="67627"/>
                    </a:cubicBezTo>
                    <a:cubicBezTo>
                      <a:pt x="48816" y="67627"/>
                      <a:pt x="49768" y="67627"/>
                      <a:pt x="49768" y="67627"/>
                    </a:cubicBezTo>
                    <a:close/>
                    <a:moveTo>
                      <a:pt x="50721" y="168592"/>
                    </a:moveTo>
                    <a:cubicBezTo>
                      <a:pt x="50721" y="168592"/>
                      <a:pt x="49768" y="167640"/>
                      <a:pt x="49768" y="167640"/>
                    </a:cubicBezTo>
                    <a:cubicBezTo>
                      <a:pt x="49768" y="167640"/>
                      <a:pt x="48816" y="167640"/>
                      <a:pt x="49768" y="168592"/>
                    </a:cubicBezTo>
                    <a:cubicBezTo>
                      <a:pt x="50721" y="169545"/>
                      <a:pt x="49768" y="169545"/>
                      <a:pt x="50721" y="168592"/>
                    </a:cubicBezTo>
                    <a:cubicBezTo>
                      <a:pt x="50721" y="169545"/>
                      <a:pt x="50721" y="169545"/>
                      <a:pt x="50721"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015"/>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5257"/>
                    </a:moveTo>
                    <a:cubicBezTo>
                      <a:pt x="53578" y="154305"/>
                      <a:pt x="52626" y="154305"/>
                      <a:pt x="53578" y="155257"/>
                    </a:cubicBezTo>
                    <a:cubicBezTo>
                      <a:pt x="52626" y="155257"/>
                      <a:pt x="52626" y="155257"/>
                      <a:pt x="53578" y="155257"/>
                    </a:cubicBezTo>
                    <a:cubicBezTo>
                      <a:pt x="52626" y="155257"/>
                      <a:pt x="52626" y="155257"/>
                      <a:pt x="53578" y="155257"/>
                    </a:cubicBezTo>
                    <a:cubicBezTo>
                      <a:pt x="52626" y="155257"/>
                      <a:pt x="53578" y="155257"/>
                      <a:pt x="53578" y="155257"/>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4775"/>
                      <a:pt x="55483" y="103822"/>
                    </a:cubicBezTo>
                    <a:close/>
                    <a:moveTo>
                      <a:pt x="59293" y="160020"/>
                    </a:moveTo>
                    <a:cubicBezTo>
                      <a:pt x="59293" y="160020"/>
                      <a:pt x="58341" y="160020"/>
                      <a:pt x="59293" y="160020"/>
                    </a:cubicBezTo>
                    <a:cubicBezTo>
                      <a:pt x="58341" y="160020"/>
                      <a:pt x="58341" y="160020"/>
                      <a:pt x="59293" y="160020"/>
                    </a:cubicBezTo>
                    <a:lnTo>
                      <a:pt x="59293" y="160020"/>
                    </a:lnTo>
                    <a:cubicBezTo>
                      <a:pt x="59293" y="160972"/>
                      <a:pt x="59293" y="160972"/>
                      <a:pt x="59293" y="160020"/>
                    </a:cubicBezTo>
                    <a:close/>
                    <a:moveTo>
                      <a:pt x="59293" y="66675"/>
                    </a:moveTo>
                    <a:cubicBezTo>
                      <a:pt x="59293" y="65722"/>
                      <a:pt x="59293" y="65722"/>
                      <a:pt x="59293" y="66675"/>
                    </a:cubicBezTo>
                    <a:cubicBezTo>
                      <a:pt x="58341" y="65722"/>
                      <a:pt x="58341" y="66675"/>
                      <a:pt x="59293" y="66675"/>
                    </a:cubicBezTo>
                    <a:cubicBezTo>
                      <a:pt x="58341" y="66675"/>
                      <a:pt x="58341" y="66675"/>
                      <a:pt x="59293" y="66675"/>
                    </a:cubicBezTo>
                    <a:lnTo>
                      <a:pt x="59293" y="66675"/>
                    </a:lnTo>
                    <a:close/>
                    <a:moveTo>
                      <a:pt x="61198" y="60007"/>
                    </a:moveTo>
                    <a:cubicBezTo>
                      <a:pt x="61198" y="60007"/>
                      <a:pt x="61198" y="60007"/>
                      <a:pt x="61198" y="60007"/>
                    </a:cubicBezTo>
                    <a:cubicBezTo>
                      <a:pt x="60246" y="60007"/>
                      <a:pt x="60246" y="60007"/>
                      <a:pt x="61198" y="60007"/>
                    </a:cubicBezTo>
                    <a:cubicBezTo>
                      <a:pt x="61198" y="60960"/>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9052"/>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8348" y="20002"/>
                    </a:moveTo>
                    <a:cubicBezTo>
                      <a:pt x="118348" y="20002"/>
                      <a:pt x="118348" y="20002"/>
                      <a:pt x="118348" y="20002"/>
                    </a:cubicBezTo>
                    <a:cubicBezTo>
                      <a:pt x="118348" y="20002"/>
                      <a:pt x="118348" y="20002"/>
                      <a:pt x="118348" y="20002"/>
                    </a:cubicBezTo>
                    <a:lnTo>
                      <a:pt x="118348" y="20002"/>
                    </a:lnTo>
                    <a:cubicBezTo>
                      <a:pt x="119301" y="20002"/>
                      <a:pt x="119301" y="20002"/>
                      <a:pt x="118348" y="20002"/>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1206" y="139065"/>
                      <a:pt x="122158" y="139065"/>
                      <a:pt x="121206" y="139065"/>
                    </a:cubicBezTo>
                    <a:cubicBezTo>
                      <a:pt x="122158" y="138113"/>
                      <a:pt x="122158" y="138113"/>
                      <a:pt x="121206" y="139065"/>
                    </a:cubicBezTo>
                    <a:cubicBezTo>
                      <a:pt x="121206" y="138113"/>
                      <a:pt x="121206" y="138113"/>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1" y="50482"/>
                      <a:pt x="134541" y="49530"/>
                    </a:cubicBezTo>
                    <a:cubicBezTo>
                      <a:pt x="134541" y="49530"/>
                      <a:pt x="135493" y="47625"/>
                      <a:pt x="135493" y="48577"/>
                    </a:cubicBezTo>
                    <a:cubicBezTo>
                      <a:pt x="136446" y="48577"/>
                      <a:pt x="135493" y="49530"/>
                      <a:pt x="135493" y="50482"/>
                    </a:cubicBezTo>
                    <a:cubicBezTo>
                      <a:pt x="133588" y="52388"/>
                      <a:pt x="134541"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1" y="44767"/>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7"/>
                      <a:pt x="142161" y="45720"/>
                      <a:pt x="142161" y="47625"/>
                    </a:cubicBezTo>
                    <a:cubicBezTo>
                      <a:pt x="144066"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5720"/>
                      <a:pt x="122158" y="45720"/>
                      <a:pt x="121206" y="46672"/>
                    </a:cubicBezTo>
                    <a:lnTo>
                      <a:pt x="121206" y="46672"/>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6921" y="153352"/>
                      <a:pt x="130731" y="153352"/>
                      <a:pt x="133588" y="155257"/>
                    </a:cubicBezTo>
                    <a:cubicBezTo>
                      <a:pt x="132636" y="155257"/>
                      <a:pt x="133588" y="155257"/>
                      <a:pt x="133588" y="155257"/>
                    </a:cubicBezTo>
                    <a:close/>
                    <a:moveTo>
                      <a:pt x="123111" y="104775"/>
                    </a:moveTo>
                    <a:cubicBezTo>
                      <a:pt x="123111" y="104775"/>
                      <a:pt x="123111" y="104775"/>
                      <a:pt x="123111" y="104775"/>
                    </a:cubicBezTo>
                    <a:cubicBezTo>
                      <a:pt x="123111" y="103822"/>
                      <a:pt x="123111" y="102870"/>
                      <a:pt x="123111" y="102870"/>
                    </a:cubicBezTo>
                    <a:cubicBezTo>
                      <a:pt x="122158" y="103822"/>
                      <a:pt x="122158" y="103822"/>
                      <a:pt x="123111" y="104775"/>
                    </a:cubicBezTo>
                    <a:cubicBezTo>
                      <a:pt x="122158" y="104775"/>
                      <a:pt x="123111" y="105727"/>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6205"/>
                    </a:moveTo>
                    <a:cubicBezTo>
                      <a:pt x="126921" y="115252"/>
                      <a:pt x="125968" y="115252"/>
                      <a:pt x="125016" y="115252"/>
                    </a:cubicBezTo>
                    <a:cubicBezTo>
                      <a:pt x="124063" y="115252"/>
                      <a:pt x="122158" y="116205"/>
                      <a:pt x="123111" y="118110"/>
                    </a:cubicBezTo>
                    <a:cubicBezTo>
                      <a:pt x="123111" y="119063"/>
                      <a:pt x="123111" y="119063"/>
                      <a:pt x="124063" y="119063"/>
                    </a:cubicBezTo>
                    <a:cubicBezTo>
                      <a:pt x="124063" y="117157"/>
                      <a:pt x="125968" y="117157"/>
                      <a:pt x="126921" y="116205"/>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5968" y="144780"/>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7873" y="41910"/>
                      <a:pt x="126921" y="41910"/>
                    </a:cubicBezTo>
                    <a:cubicBezTo>
                      <a:pt x="126921" y="41910"/>
                      <a:pt x="126921" y="40957"/>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6921" y="132397"/>
                    </a:moveTo>
                    <a:cubicBezTo>
                      <a:pt x="127873" y="132397"/>
                      <a:pt x="127873" y="132397"/>
                      <a:pt x="126921" y="132397"/>
                    </a:cubicBezTo>
                    <a:cubicBezTo>
                      <a:pt x="127873" y="130492"/>
                      <a:pt x="126921" y="129540"/>
                      <a:pt x="125968" y="129540"/>
                    </a:cubicBezTo>
                    <a:cubicBezTo>
                      <a:pt x="125016" y="129540"/>
                      <a:pt x="125016" y="129540"/>
                      <a:pt x="125016" y="130492"/>
                    </a:cubicBezTo>
                    <a:cubicBezTo>
                      <a:pt x="125968" y="131445"/>
                      <a:pt x="125968" y="132397"/>
                      <a:pt x="126921" y="132397"/>
                    </a:cubicBezTo>
                    <a:close/>
                    <a:moveTo>
                      <a:pt x="126921" y="53340"/>
                    </a:moveTo>
                    <a:cubicBezTo>
                      <a:pt x="126921" y="53340"/>
                      <a:pt x="126921" y="53340"/>
                      <a:pt x="126921" y="53340"/>
                    </a:cubicBezTo>
                    <a:lnTo>
                      <a:pt x="126921" y="53340"/>
                    </a:lnTo>
                    <a:cubicBezTo>
                      <a:pt x="125968" y="52388"/>
                      <a:pt x="125968" y="53340"/>
                      <a:pt x="126921" y="53340"/>
                    </a:cubicBezTo>
                    <a:lnTo>
                      <a:pt x="126921" y="53340"/>
                    </a:lnTo>
                    <a:close/>
                    <a:moveTo>
                      <a:pt x="125968" y="120967"/>
                    </a:moveTo>
                    <a:cubicBezTo>
                      <a:pt x="125968" y="121920"/>
                      <a:pt x="126921" y="121920"/>
                      <a:pt x="126921" y="121920"/>
                    </a:cubicBezTo>
                    <a:cubicBezTo>
                      <a:pt x="130731" y="120967"/>
                      <a:pt x="134541" y="121920"/>
                      <a:pt x="137398" y="118110"/>
                    </a:cubicBezTo>
                    <a:cubicBezTo>
                      <a:pt x="137398" y="118110"/>
                      <a:pt x="138351" y="117157"/>
                      <a:pt x="139303" y="117157"/>
                    </a:cubicBezTo>
                    <a:cubicBezTo>
                      <a:pt x="139303" y="117157"/>
                      <a:pt x="139303" y="118110"/>
                      <a:pt x="140256" y="118110"/>
                    </a:cubicBezTo>
                    <a:cubicBezTo>
                      <a:pt x="141208" y="119063"/>
                      <a:pt x="141208" y="119063"/>
                      <a:pt x="142161" y="119063"/>
                    </a:cubicBezTo>
                    <a:cubicBezTo>
                      <a:pt x="142161" y="119063"/>
                      <a:pt x="143113" y="118110"/>
                      <a:pt x="143113" y="118110"/>
                    </a:cubicBezTo>
                    <a:cubicBezTo>
                      <a:pt x="143113" y="117157"/>
                      <a:pt x="142161" y="117157"/>
                      <a:pt x="141208" y="117157"/>
                    </a:cubicBezTo>
                    <a:lnTo>
                      <a:pt x="139303" y="117157"/>
                    </a:lnTo>
                    <a:cubicBezTo>
                      <a:pt x="141208" y="114300"/>
                      <a:pt x="140256" y="112395"/>
                      <a:pt x="137398" y="111442"/>
                    </a:cubicBezTo>
                    <a:cubicBezTo>
                      <a:pt x="135493" y="114300"/>
                      <a:pt x="134541" y="117157"/>
                      <a:pt x="130731" y="117157"/>
                    </a:cubicBezTo>
                    <a:cubicBezTo>
                      <a:pt x="129778" y="117157"/>
                      <a:pt x="129778" y="117157"/>
                      <a:pt x="129778" y="118110"/>
                    </a:cubicBezTo>
                    <a:cubicBezTo>
                      <a:pt x="128826" y="119063"/>
                      <a:pt x="128826" y="120967"/>
                      <a:pt x="126921" y="119063"/>
                    </a:cubicBezTo>
                    <a:cubicBezTo>
                      <a:pt x="126921" y="119063"/>
                      <a:pt x="125968" y="120015"/>
                      <a:pt x="125968"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963"/>
                      <a:pt x="127873" y="81915"/>
                      <a:pt x="126921" y="82867"/>
                    </a:cubicBezTo>
                    <a:close/>
                    <a:moveTo>
                      <a:pt x="127873" y="102870"/>
                    </a:moveTo>
                    <a:cubicBezTo>
                      <a:pt x="128826" y="104775"/>
                      <a:pt x="128826" y="106680"/>
                      <a:pt x="130731" y="105727"/>
                    </a:cubicBezTo>
                    <a:cubicBezTo>
                      <a:pt x="131683" y="104775"/>
                      <a:pt x="129778" y="103822"/>
                      <a:pt x="129778" y="102870"/>
                    </a:cubicBezTo>
                    <a:cubicBezTo>
                      <a:pt x="128826" y="101917"/>
                      <a:pt x="128826" y="101917"/>
                      <a:pt x="129778" y="100965"/>
                    </a:cubicBezTo>
                    <a:cubicBezTo>
                      <a:pt x="129778" y="99060"/>
                      <a:pt x="128826" y="98107"/>
                      <a:pt x="127873" y="97155"/>
                    </a:cubicBezTo>
                    <a:cubicBezTo>
                      <a:pt x="125968" y="99060"/>
                      <a:pt x="127873" y="100965"/>
                      <a:pt x="127873" y="102870"/>
                    </a:cubicBezTo>
                    <a:close/>
                    <a:moveTo>
                      <a:pt x="134541" y="110490"/>
                    </a:moveTo>
                    <a:cubicBezTo>
                      <a:pt x="134541" y="111442"/>
                      <a:pt x="133588" y="113347"/>
                      <a:pt x="135493" y="112395"/>
                    </a:cubicBezTo>
                    <a:cubicBezTo>
                      <a:pt x="136446" y="112395"/>
                      <a:pt x="136446" y="112395"/>
                      <a:pt x="137398" y="111442"/>
                    </a:cubicBezTo>
                    <a:lnTo>
                      <a:pt x="137398" y="111442"/>
                    </a:lnTo>
                    <a:cubicBezTo>
                      <a:pt x="137398" y="111442"/>
                      <a:pt x="136446" y="110490"/>
                      <a:pt x="134541" y="110490"/>
                    </a:cubicBezTo>
                    <a:cubicBezTo>
                      <a:pt x="134541" y="109538"/>
                      <a:pt x="136446" y="108585"/>
                      <a:pt x="136446" y="106680"/>
                    </a:cubicBezTo>
                    <a:cubicBezTo>
                      <a:pt x="136446" y="105727"/>
                      <a:pt x="136446" y="104775"/>
                      <a:pt x="135493" y="104775"/>
                    </a:cubicBezTo>
                    <a:cubicBezTo>
                      <a:pt x="135493" y="104775"/>
                      <a:pt x="134541" y="104775"/>
                      <a:pt x="134541" y="104775"/>
                    </a:cubicBezTo>
                    <a:cubicBezTo>
                      <a:pt x="133588" y="108585"/>
                      <a:pt x="131683" y="107632"/>
                      <a:pt x="128826" y="107632"/>
                    </a:cubicBezTo>
                    <a:cubicBezTo>
                      <a:pt x="127873" y="107632"/>
                      <a:pt x="126921" y="107632"/>
                      <a:pt x="126921" y="108585"/>
                    </a:cubicBezTo>
                    <a:cubicBezTo>
                      <a:pt x="126921" y="109538"/>
                      <a:pt x="127873" y="109538"/>
                      <a:pt x="127873" y="109538"/>
                    </a:cubicBezTo>
                    <a:lnTo>
                      <a:pt x="134541" y="110490"/>
                    </a:lnTo>
                    <a:close/>
                    <a:moveTo>
                      <a:pt x="127873" y="49530"/>
                    </a:moveTo>
                    <a:lnTo>
                      <a:pt x="130731" y="47625"/>
                    </a:lnTo>
                    <a:cubicBezTo>
                      <a:pt x="130731" y="51435"/>
                      <a:pt x="128826" y="50482"/>
                      <a:pt x="127873" y="49530"/>
                    </a:cubicBezTo>
                    <a:close/>
                    <a:moveTo>
                      <a:pt x="127873" y="140970"/>
                    </a:moveTo>
                    <a:lnTo>
                      <a:pt x="127873" y="140970"/>
                    </a:lnTo>
                    <a:cubicBezTo>
                      <a:pt x="128826" y="140017"/>
                      <a:pt x="127873" y="140017"/>
                      <a:pt x="127873" y="139065"/>
                    </a:cubicBezTo>
                    <a:cubicBezTo>
                      <a:pt x="127873" y="140017"/>
                      <a:pt x="126921" y="140970"/>
                      <a:pt x="127873" y="140970"/>
                    </a:cubicBezTo>
                    <a:close/>
                    <a:moveTo>
                      <a:pt x="127873" y="135255"/>
                    </a:moveTo>
                    <a:lnTo>
                      <a:pt x="127873" y="135255"/>
                    </a:lnTo>
                    <a:cubicBezTo>
                      <a:pt x="126921" y="136207"/>
                      <a:pt x="127873" y="137160"/>
                      <a:pt x="127873" y="138113"/>
                    </a:cubicBezTo>
                    <a:cubicBezTo>
                      <a:pt x="128826" y="138113"/>
                      <a:pt x="128826" y="136207"/>
                      <a:pt x="127873"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6446"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1442"/>
                      <a:pt x="131683" y="111442"/>
                      <a:pt x="131683" y="111442"/>
                    </a:cubicBezTo>
                    <a:close/>
                    <a:moveTo>
                      <a:pt x="129778" y="90488"/>
                    </a:moveTo>
                    <a:cubicBezTo>
                      <a:pt x="130731" y="90488"/>
                      <a:pt x="131683" y="90488"/>
                      <a:pt x="131683" y="89535"/>
                    </a:cubicBezTo>
                    <a:cubicBezTo>
                      <a:pt x="133588" y="90488"/>
                      <a:pt x="135493" y="90488"/>
                      <a:pt x="136446" y="91440"/>
                    </a:cubicBezTo>
                    <a:cubicBezTo>
                      <a:pt x="135493" y="91440"/>
                      <a:pt x="134541" y="92392"/>
                      <a:pt x="133588" y="93345"/>
                    </a:cubicBezTo>
                    <a:cubicBezTo>
                      <a:pt x="132636" y="94297"/>
                      <a:pt x="131683" y="95250"/>
                      <a:pt x="132636" y="96202"/>
                    </a:cubicBezTo>
                    <a:cubicBezTo>
                      <a:pt x="134541" y="97155"/>
                      <a:pt x="134541" y="95250"/>
                      <a:pt x="135493" y="94297"/>
                    </a:cubicBezTo>
                    <a:cubicBezTo>
                      <a:pt x="136446" y="93345"/>
                      <a:pt x="137398" y="92392"/>
                      <a:pt x="137398" y="91440"/>
                    </a:cubicBezTo>
                    <a:cubicBezTo>
                      <a:pt x="138351" y="91440"/>
                      <a:pt x="140256" y="90488"/>
                      <a:pt x="141208" y="90488"/>
                    </a:cubicBezTo>
                    <a:cubicBezTo>
                      <a:pt x="143113" y="91440"/>
                      <a:pt x="143113" y="89535"/>
                      <a:pt x="143113" y="88582"/>
                    </a:cubicBezTo>
                    <a:cubicBezTo>
                      <a:pt x="142161" y="87630"/>
                      <a:pt x="141208" y="85725"/>
                      <a:pt x="139303" y="87630"/>
                    </a:cubicBezTo>
                    <a:cubicBezTo>
                      <a:pt x="138351" y="88582"/>
                      <a:pt x="137398" y="88582"/>
                      <a:pt x="135493" y="87630"/>
                    </a:cubicBezTo>
                    <a:cubicBezTo>
                      <a:pt x="134541" y="87630"/>
                      <a:pt x="133588" y="87630"/>
                      <a:pt x="132636" y="88582"/>
                    </a:cubicBezTo>
                    <a:cubicBezTo>
                      <a:pt x="131683" y="89535"/>
                      <a:pt x="130731" y="89535"/>
                      <a:pt x="129778" y="90488"/>
                    </a:cubicBezTo>
                    <a:lnTo>
                      <a:pt x="129778" y="90488"/>
                    </a:lnTo>
                    <a:close/>
                    <a:moveTo>
                      <a:pt x="132636" y="32385"/>
                    </a:moveTo>
                    <a:cubicBezTo>
                      <a:pt x="132636" y="32385"/>
                      <a:pt x="131683" y="31432"/>
                      <a:pt x="131683" y="31432"/>
                    </a:cubicBezTo>
                    <a:cubicBezTo>
                      <a:pt x="130731" y="32385"/>
                      <a:pt x="130731" y="33338"/>
                      <a:pt x="131683" y="33338"/>
                    </a:cubicBezTo>
                    <a:cubicBezTo>
                      <a:pt x="132636" y="33338"/>
                      <a:pt x="132636" y="34290"/>
                      <a:pt x="132636" y="32385"/>
                    </a:cubicBezTo>
                    <a:cubicBezTo>
                      <a:pt x="133588" y="33338"/>
                      <a:pt x="132636" y="33338"/>
                      <a:pt x="132636" y="32385"/>
                    </a:cubicBezTo>
                    <a:close/>
                    <a:moveTo>
                      <a:pt x="131683" y="16192"/>
                    </a:moveTo>
                    <a:cubicBezTo>
                      <a:pt x="131683" y="16192"/>
                      <a:pt x="131683" y="16192"/>
                      <a:pt x="131683" y="16192"/>
                    </a:cubicBezTo>
                    <a:cubicBezTo>
                      <a:pt x="132636" y="17145"/>
                      <a:pt x="132636" y="17145"/>
                      <a:pt x="132636" y="16192"/>
                    </a:cubicBezTo>
                    <a:cubicBezTo>
                      <a:pt x="132636" y="16192"/>
                      <a:pt x="132636" y="15240"/>
                      <a:pt x="131683" y="16192"/>
                    </a:cubicBezTo>
                    <a:cubicBezTo>
                      <a:pt x="131683" y="15240"/>
                      <a:pt x="131683" y="15240"/>
                      <a:pt x="131683" y="16192"/>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8113"/>
                    </a:moveTo>
                    <a:cubicBezTo>
                      <a:pt x="134541" y="138113"/>
                      <a:pt x="134541" y="138113"/>
                      <a:pt x="135493" y="138113"/>
                    </a:cubicBezTo>
                    <a:cubicBezTo>
                      <a:pt x="134541" y="140017"/>
                      <a:pt x="135493" y="140017"/>
                      <a:pt x="135493" y="140017"/>
                    </a:cubicBezTo>
                    <a:cubicBezTo>
                      <a:pt x="135493" y="139065"/>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4541" y="79057"/>
                      <a:pt x="134541" y="79057"/>
                      <a:pt x="134541" y="80010"/>
                    </a:cubicBezTo>
                    <a:close/>
                    <a:moveTo>
                      <a:pt x="136446" y="73342"/>
                    </a:moveTo>
                    <a:cubicBezTo>
                      <a:pt x="136446" y="73342"/>
                      <a:pt x="134541" y="73342"/>
                      <a:pt x="134541" y="74295"/>
                    </a:cubicBezTo>
                    <a:cubicBezTo>
                      <a:pt x="134541"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2390"/>
                      <a:pt x="136446" y="73342"/>
                    </a:cubicBezTo>
                    <a:close/>
                    <a:moveTo>
                      <a:pt x="135493" y="102870"/>
                    </a:moveTo>
                    <a:cubicBezTo>
                      <a:pt x="136446" y="102870"/>
                      <a:pt x="136446" y="102870"/>
                      <a:pt x="135493" y="102870"/>
                    </a:cubicBezTo>
                    <a:cubicBezTo>
                      <a:pt x="136446" y="101917"/>
                      <a:pt x="136446" y="100965"/>
                      <a:pt x="135493" y="100965"/>
                    </a:cubicBezTo>
                    <a:cubicBezTo>
                      <a:pt x="134541"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6210"/>
                      <a:pt x="142161" y="156210"/>
                      <a:pt x="142161" y="155257"/>
                    </a:cubicBezTo>
                    <a:close/>
                    <a:moveTo>
                      <a:pt x="138351" y="98107"/>
                    </a:moveTo>
                    <a:cubicBezTo>
                      <a:pt x="137398" y="98107"/>
                      <a:pt x="137398" y="97155"/>
                      <a:pt x="138351" y="98107"/>
                    </a:cubicBezTo>
                    <a:lnTo>
                      <a:pt x="138351" y="98107"/>
                    </a:lnTo>
                    <a:cubicBezTo>
                      <a:pt x="137398" y="98107"/>
                      <a:pt x="137398" y="98107"/>
                      <a:pt x="138351" y="98107"/>
                    </a:cubicBezTo>
                    <a:cubicBezTo>
                      <a:pt x="138351" y="98107"/>
                      <a:pt x="138351" y="98107"/>
                      <a:pt x="138351" y="98107"/>
                    </a:cubicBezTo>
                    <a:close/>
                    <a:moveTo>
                      <a:pt x="137398" y="62865"/>
                    </a:moveTo>
                    <a:lnTo>
                      <a:pt x="137398" y="62865"/>
                    </a:lnTo>
                    <a:cubicBezTo>
                      <a:pt x="137398" y="61913"/>
                      <a:pt x="137398" y="61913"/>
                      <a:pt x="137398" y="62865"/>
                    </a:cubicBezTo>
                    <a:lnTo>
                      <a:pt x="137398" y="62865"/>
                    </a:lnTo>
                    <a:lnTo>
                      <a:pt x="137398"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5732"/>
                      <a:pt x="142161" y="144780"/>
                    </a:cubicBezTo>
                    <a:close/>
                    <a:moveTo>
                      <a:pt x="138351" y="103822"/>
                    </a:moveTo>
                    <a:cubicBezTo>
                      <a:pt x="139303" y="103822"/>
                      <a:pt x="140256" y="102870"/>
                      <a:pt x="139303" y="101917"/>
                    </a:cubicBezTo>
                    <a:cubicBezTo>
                      <a:pt x="139303" y="101917"/>
                      <a:pt x="138351" y="100965"/>
                      <a:pt x="138351" y="101917"/>
                    </a:cubicBezTo>
                    <a:cubicBezTo>
                      <a:pt x="138351" y="102870"/>
                      <a:pt x="138351" y="103822"/>
                      <a:pt x="138351" y="103822"/>
                    </a:cubicBezTo>
                    <a:cubicBezTo>
                      <a:pt x="138351" y="104775"/>
                      <a:pt x="137398" y="104775"/>
                      <a:pt x="138351" y="105727"/>
                    </a:cubicBezTo>
                    <a:cubicBezTo>
                      <a:pt x="138351" y="105727"/>
                      <a:pt x="139303" y="105727"/>
                      <a:pt x="139303" y="105727"/>
                    </a:cubicBezTo>
                    <a:cubicBezTo>
                      <a:pt x="139303" y="105727"/>
                      <a:pt x="139303" y="104775"/>
                      <a:pt x="138351" y="103822"/>
                    </a:cubicBezTo>
                    <a:close/>
                    <a:moveTo>
                      <a:pt x="139303" y="26670"/>
                    </a:moveTo>
                    <a:cubicBezTo>
                      <a:pt x="139303"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1442"/>
                      <a:pt x="145018" y="110490"/>
                    </a:cubicBezTo>
                    <a:close/>
                    <a:moveTo>
                      <a:pt x="142161" y="65722"/>
                    </a:moveTo>
                    <a:lnTo>
                      <a:pt x="142161" y="65722"/>
                    </a:lnTo>
                    <a:cubicBezTo>
                      <a:pt x="143113" y="64770"/>
                      <a:pt x="143113" y="63817"/>
                      <a:pt x="142161" y="63817"/>
                    </a:cubicBezTo>
                    <a:lnTo>
                      <a:pt x="142161" y="65722"/>
                    </a:lnTo>
                    <a:cubicBezTo>
                      <a:pt x="141208" y="64770"/>
                      <a:pt x="141208"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2161" y="28575"/>
                    </a:moveTo>
                    <a:lnTo>
                      <a:pt x="142161" y="28575"/>
                    </a:lnTo>
                    <a:cubicBezTo>
                      <a:pt x="143113" y="28575"/>
                      <a:pt x="143113" y="28575"/>
                      <a:pt x="142161" y="28575"/>
                    </a:cubicBezTo>
                    <a:lnTo>
                      <a:pt x="142161" y="28575"/>
                    </a:lnTo>
                    <a:cubicBezTo>
                      <a:pt x="142161" y="28575"/>
                      <a:pt x="142161" y="28575"/>
                      <a:pt x="142161"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2875"/>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3113" y="38100"/>
                    </a:moveTo>
                    <a:cubicBezTo>
                      <a:pt x="143113" y="38100"/>
                      <a:pt x="143113" y="39052"/>
                      <a:pt x="144066" y="39052"/>
                    </a:cubicBezTo>
                    <a:cubicBezTo>
                      <a:pt x="144066" y="38100"/>
                      <a:pt x="145018" y="37147"/>
                      <a:pt x="145971" y="36195"/>
                    </a:cubicBezTo>
                    <a:cubicBezTo>
                      <a:pt x="145971" y="35242"/>
                      <a:pt x="145971" y="35242"/>
                      <a:pt x="145018" y="35242"/>
                    </a:cubicBezTo>
                    <a:cubicBezTo>
                      <a:pt x="144066" y="36195"/>
                      <a:pt x="143113" y="37147"/>
                      <a:pt x="143113"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6923"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4066"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7876" y="32385"/>
                      <a:pt x="147876" y="32385"/>
                    </a:cubicBezTo>
                    <a:lnTo>
                      <a:pt x="148828" y="32385"/>
                    </a:lnTo>
                    <a:cubicBezTo>
                      <a:pt x="148828" y="31432"/>
                      <a:pt x="147876"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8828" y="38100"/>
                      <a:pt x="148828" y="37147"/>
                    </a:cubicBezTo>
                    <a:cubicBezTo>
                      <a:pt x="149781" y="37147"/>
                      <a:pt x="148828" y="37147"/>
                      <a:pt x="148828" y="37147"/>
                    </a:cubicBezTo>
                    <a:close/>
                    <a:moveTo>
                      <a:pt x="150733" y="159067"/>
                    </a:moveTo>
                    <a:cubicBezTo>
                      <a:pt x="150733" y="159067"/>
                      <a:pt x="150733" y="158115"/>
                      <a:pt x="150733" y="159067"/>
                    </a:cubicBezTo>
                    <a:cubicBezTo>
                      <a:pt x="148828" y="159067"/>
                      <a:pt x="147876" y="159067"/>
                      <a:pt x="147876" y="160020"/>
                    </a:cubicBezTo>
                    <a:cubicBezTo>
                      <a:pt x="147876" y="160020"/>
                      <a:pt x="148828" y="160972"/>
                      <a:pt x="148828" y="161925"/>
                    </a:cubicBezTo>
                    <a:cubicBezTo>
                      <a:pt x="150733" y="160972"/>
                      <a:pt x="150733" y="160020"/>
                      <a:pt x="150733"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6200"/>
                    </a:moveTo>
                    <a:cubicBezTo>
                      <a:pt x="148828" y="76200"/>
                      <a:pt x="148828" y="76200"/>
                      <a:pt x="148828" y="76200"/>
                    </a:cubicBezTo>
                    <a:cubicBezTo>
                      <a:pt x="149781" y="76200"/>
                      <a:pt x="149781" y="76200"/>
                      <a:pt x="148828" y="76200"/>
                    </a:cubicBezTo>
                    <a:cubicBezTo>
                      <a:pt x="149781" y="75247"/>
                      <a:pt x="149781" y="75247"/>
                      <a:pt x="148828" y="76200"/>
                    </a:cubicBezTo>
                    <a:cubicBezTo>
                      <a:pt x="149781" y="75247"/>
                      <a:pt x="148828" y="75247"/>
                      <a:pt x="148828" y="76200"/>
                    </a:cubicBezTo>
                    <a:close/>
                    <a:moveTo>
                      <a:pt x="149781" y="65722"/>
                    </a:moveTo>
                    <a:lnTo>
                      <a:pt x="149781" y="65722"/>
                    </a:lnTo>
                    <a:cubicBezTo>
                      <a:pt x="149781" y="64770"/>
                      <a:pt x="149781" y="64770"/>
                      <a:pt x="149781" y="65722"/>
                    </a:cubicBezTo>
                    <a:cubicBezTo>
                      <a:pt x="148828" y="64770"/>
                      <a:pt x="148828" y="65722"/>
                      <a:pt x="149781" y="65722"/>
                    </a:cubicBezTo>
                    <a:close/>
                    <a:moveTo>
                      <a:pt x="152638" y="138113"/>
                    </a:moveTo>
                    <a:cubicBezTo>
                      <a:pt x="152638" y="136207"/>
                      <a:pt x="151686" y="134302"/>
                      <a:pt x="151686" y="132397"/>
                    </a:cubicBezTo>
                    <a:cubicBezTo>
                      <a:pt x="151686" y="131445"/>
                      <a:pt x="150733" y="131445"/>
                      <a:pt x="150733" y="131445"/>
                    </a:cubicBezTo>
                    <a:cubicBezTo>
                      <a:pt x="150733" y="131445"/>
                      <a:pt x="150733" y="131445"/>
                      <a:pt x="150733" y="132397"/>
                    </a:cubicBezTo>
                    <a:cubicBezTo>
                      <a:pt x="151686" y="134302"/>
                      <a:pt x="151686" y="136207"/>
                      <a:pt x="151686" y="138113"/>
                    </a:cubicBezTo>
                    <a:cubicBezTo>
                      <a:pt x="151686" y="138113"/>
                      <a:pt x="152638" y="139065"/>
                      <a:pt x="152638" y="139065"/>
                    </a:cubicBezTo>
                    <a:cubicBezTo>
                      <a:pt x="152638" y="139065"/>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0957"/>
                      <a:pt x="152638" y="40957"/>
                      <a:pt x="151686" y="41910"/>
                    </a:cubicBezTo>
                    <a:cubicBezTo>
                      <a:pt x="151686" y="40957"/>
                      <a:pt x="151686" y="40957"/>
                      <a:pt x="151686" y="41910"/>
                    </a:cubicBezTo>
                    <a:close/>
                    <a:moveTo>
                      <a:pt x="154543" y="110490"/>
                    </a:moveTo>
                    <a:cubicBezTo>
                      <a:pt x="154543" y="110490"/>
                      <a:pt x="153591" y="109538"/>
                      <a:pt x="154543" y="110490"/>
                    </a:cubicBezTo>
                    <a:cubicBezTo>
                      <a:pt x="153591" y="110490"/>
                      <a:pt x="152638" y="110490"/>
                      <a:pt x="152638" y="110490"/>
                    </a:cubicBezTo>
                    <a:cubicBezTo>
                      <a:pt x="152638" y="110490"/>
                      <a:pt x="152638" y="111442"/>
                      <a:pt x="152638" y="111442"/>
                    </a:cubicBezTo>
                    <a:cubicBezTo>
                      <a:pt x="153591" y="111442"/>
                      <a:pt x="154543" y="111442"/>
                      <a:pt x="154543" y="110490"/>
                    </a:cubicBezTo>
                    <a:close/>
                    <a:moveTo>
                      <a:pt x="154543" y="156210"/>
                    </a:moveTo>
                    <a:cubicBezTo>
                      <a:pt x="154543" y="156210"/>
                      <a:pt x="154543" y="156210"/>
                      <a:pt x="154543" y="156210"/>
                    </a:cubicBezTo>
                    <a:lnTo>
                      <a:pt x="154543" y="156210"/>
                    </a:lnTo>
                    <a:lnTo>
                      <a:pt x="154543" y="156210"/>
                    </a:lnTo>
                    <a:cubicBezTo>
                      <a:pt x="153591" y="156210"/>
                      <a:pt x="154543" y="156210"/>
                      <a:pt x="154543" y="156210"/>
                    </a:cubicBezTo>
                    <a:close/>
                    <a:moveTo>
                      <a:pt x="155496" y="123825"/>
                    </a:moveTo>
                    <a:cubicBezTo>
                      <a:pt x="155496" y="123825"/>
                      <a:pt x="155496" y="123825"/>
                      <a:pt x="155496" y="123825"/>
                    </a:cubicBezTo>
                    <a:cubicBezTo>
                      <a:pt x="154543" y="122872"/>
                      <a:pt x="154543" y="123825"/>
                      <a:pt x="155496" y="123825"/>
                    </a:cubicBezTo>
                    <a:cubicBezTo>
                      <a:pt x="154543" y="123825"/>
                      <a:pt x="154543" y="123825"/>
                      <a:pt x="155496" y="123825"/>
                    </a:cubicBezTo>
                    <a:lnTo>
                      <a:pt x="155496" y="123825"/>
                    </a:lnTo>
                    <a:close/>
                    <a:moveTo>
                      <a:pt x="157401" y="56197"/>
                    </a:moveTo>
                    <a:cubicBezTo>
                      <a:pt x="157401" y="55245"/>
                      <a:pt x="157401" y="55245"/>
                      <a:pt x="157401" y="56197"/>
                    </a:cubicBezTo>
                    <a:cubicBezTo>
                      <a:pt x="157401" y="56197"/>
                      <a:pt x="156448" y="56197"/>
                      <a:pt x="157401" y="56197"/>
                    </a:cubicBezTo>
                    <a:cubicBezTo>
                      <a:pt x="156448" y="56197"/>
                      <a:pt x="157401" y="57150"/>
                      <a:pt x="157401" y="56197"/>
                    </a:cubicBezTo>
                    <a:cubicBezTo>
                      <a:pt x="157401" y="56197"/>
                      <a:pt x="157401" y="56197"/>
                      <a:pt x="157401"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4" name="Freeform 523">
                <a:extLst>
                  <a:ext uri="{FF2B5EF4-FFF2-40B4-BE49-F238E27FC236}">
                    <a16:creationId xmlns:a16="http://schemas.microsoft.com/office/drawing/2014/main" id="{5E105849-6DA4-4D61-5F7C-307D44B36012}"/>
                  </a:ext>
                </a:extLst>
              </p:cNvPr>
              <p:cNvSpPr/>
              <p:nvPr/>
            </p:nvSpPr>
            <p:spPr>
              <a:xfrm>
                <a:off x="2090172" y="3547649"/>
                <a:ext cx="143502" cy="224882"/>
              </a:xfrm>
              <a:custGeom>
                <a:avLst/>
                <a:gdLst>
                  <a:gd name="connsiteX0" fmla="*/ 169545 w 169545"/>
                  <a:gd name="connsiteY0" fmla="*/ 255270 h 265747"/>
                  <a:gd name="connsiteX1" fmla="*/ 166688 w 169545"/>
                  <a:gd name="connsiteY1" fmla="*/ 260032 h 265747"/>
                  <a:gd name="connsiteX2" fmla="*/ 161925 w 169545"/>
                  <a:gd name="connsiteY2" fmla="*/ 260985 h 265747"/>
                  <a:gd name="connsiteX3" fmla="*/ 119063 w 169545"/>
                  <a:gd name="connsiteY3" fmla="*/ 260985 h 265747"/>
                  <a:gd name="connsiteX4" fmla="*/ 110490 w 169545"/>
                  <a:gd name="connsiteY4" fmla="*/ 260032 h 265747"/>
                  <a:gd name="connsiteX5" fmla="*/ 105728 w 169545"/>
                  <a:gd name="connsiteY5" fmla="*/ 254317 h 265747"/>
                  <a:gd name="connsiteX6" fmla="*/ 105728 w 169545"/>
                  <a:gd name="connsiteY6" fmla="*/ 238125 h 265747"/>
                  <a:gd name="connsiteX7" fmla="*/ 103823 w 169545"/>
                  <a:gd name="connsiteY7" fmla="*/ 235267 h 265747"/>
                  <a:gd name="connsiteX8" fmla="*/ 100965 w 169545"/>
                  <a:gd name="connsiteY8" fmla="*/ 237172 h 265747"/>
                  <a:gd name="connsiteX9" fmla="*/ 88583 w 169545"/>
                  <a:gd name="connsiteY9" fmla="*/ 255270 h 265747"/>
                  <a:gd name="connsiteX10" fmla="*/ 67628 w 169545"/>
                  <a:gd name="connsiteY10" fmla="*/ 265747 h 265747"/>
                  <a:gd name="connsiteX11" fmla="*/ 34290 w 169545"/>
                  <a:gd name="connsiteY11" fmla="*/ 256222 h 265747"/>
                  <a:gd name="connsiteX12" fmla="*/ 5715 w 169545"/>
                  <a:gd name="connsiteY12" fmla="*/ 216217 h 265747"/>
                  <a:gd name="connsiteX13" fmla="*/ 0 w 169545"/>
                  <a:gd name="connsiteY13" fmla="*/ 180975 h 265747"/>
                  <a:gd name="connsiteX14" fmla="*/ 0 w 169545"/>
                  <a:gd name="connsiteY14" fmla="*/ 157163 h 265747"/>
                  <a:gd name="connsiteX15" fmla="*/ 7620 w 169545"/>
                  <a:gd name="connsiteY15" fmla="*/ 127635 h 265747"/>
                  <a:gd name="connsiteX16" fmla="*/ 9525 w 169545"/>
                  <a:gd name="connsiteY16" fmla="*/ 123825 h 265747"/>
                  <a:gd name="connsiteX17" fmla="*/ 26670 w 169545"/>
                  <a:gd name="connsiteY17" fmla="*/ 98107 h 265747"/>
                  <a:gd name="connsiteX18" fmla="*/ 29528 w 169545"/>
                  <a:gd name="connsiteY18" fmla="*/ 95250 h 265747"/>
                  <a:gd name="connsiteX19" fmla="*/ 74295 w 169545"/>
                  <a:gd name="connsiteY19" fmla="*/ 84772 h 265747"/>
                  <a:gd name="connsiteX20" fmla="*/ 90488 w 169545"/>
                  <a:gd name="connsiteY20" fmla="*/ 94297 h 265747"/>
                  <a:gd name="connsiteX21" fmla="*/ 96203 w 169545"/>
                  <a:gd name="connsiteY21" fmla="*/ 100013 h 265747"/>
                  <a:gd name="connsiteX22" fmla="*/ 99060 w 169545"/>
                  <a:gd name="connsiteY22" fmla="*/ 100965 h 265747"/>
                  <a:gd name="connsiteX23" fmla="*/ 100013 w 169545"/>
                  <a:gd name="connsiteY23" fmla="*/ 99060 h 265747"/>
                  <a:gd name="connsiteX24" fmla="*/ 100013 w 169545"/>
                  <a:gd name="connsiteY24" fmla="*/ 65722 h 265747"/>
                  <a:gd name="connsiteX25" fmla="*/ 100013 w 169545"/>
                  <a:gd name="connsiteY25" fmla="*/ 49530 h 265747"/>
                  <a:gd name="connsiteX26" fmla="*/ 99060 w 169545"/>
                  <a:gd name="connsiteY26" fmla="*/ 29527 h 265747"/>
                  <a:gd name="connsiteX27" fmla="*/ 93345 w 169545"/>
                  <a:gd name="connsiteY27" fmla="*/ 21907 h 265747"/>
                  <a:gd name="connsiteX28" fmla="*/ 79058 w 169545"/>
                  <a:gd name="connsiteY28" fmla="*/ 17145 h 265747"/>
                  <a:gd name="connsiteX29" fmla="*/ 74295 w 169545"/>
                  <a:gd name="connsiteY29" fmla="*/ 11430 h 265747"/>
                  <a:gd name="connsiteX30" fmla="*/ 78105 w 169545"/>
                  <a:gd name="connsiteY30" fmla="*/ 7620 h 265747"/>
                  <a:gd name="connsiteX31" fmla="*/ 90488 w 169545"/>
                  <a:gd name="connsiteY31" fmla="*/ 7620 h 265747"/>
                  <a:gd name="connsiteX32" fmla="*/ 137160 w 169545"/>
                  <a:gd name="connsiteY32" fmla="*/ 952 h 265747"/>
                  <a:gd name="connsiteX33" fmla="*/ 140970 w 169545"/>
                  <a:gd name="connsiteY33" fmla="*/ 0 h 265747"/>
                  <a:gd name="connsiteX34" fmla="*/ 147638 w 169545"/>
                  <a:gd name="connsiteY34" fmla="*/ 5715 h 265747"/>
                  <a:gd name="connsiteX35" fmla="*/ 147638 w 169545"/>
                  <a:gd name="connsiteY35" fmla="*/ 23813 h 265747"/>
                  <a:gd name="connsiteX36" fmla="*/ 147638 w 169545"/>
                  <a:gd name="connsiteY36" fmla="*/ 45720 h 265747"/>
                  <a:gd name="connsiteX37" fmla="*/ 147638 w 169545"/>
                  <a:gd name="connsiteY37" fmla="*/ 57150 h 265747"/>
                  <a:gd name="connsiteX38" fmla="*/ 146685 w 169545"/>
                  <a:gd name="connsiteY38" fmla="*/ 111442 h 265747"/>
                  <a:gd name="connsiteX39" fmla="*/ 146685 w 169545"/>
                  <a:gd name="connsiteY39" fmla="*/ 117157 h 265747"/>
                  <a:gd name="connsiteX40" fmla="*/ 146685 w 169545"/>
                  <a:gd name="connsiteY40" fmla="*/ 157163 h 265747"/>
                  <a:gd name="connsiteX41" fmla="*/ 146685 w 169545"/>
                  <a:gd name="connsiteY41" fmla="*/ 179070 h 265747"/>
                  <a:gd name="connsiteX42" fmla="*/ 146685 w 169545"/>
                  <a:gd name="connsiteY42" fmla="*/ 236220 h 265747"/>
                  <a:gd name="connsiteX43" fmla="*/ 162878 w 169545"/>
                  <a:gd name="connsiteY43" fmla="*/ 254317 h 265747"/>
                  <a:gd name="connsiteX44" fmla="*/ 169545 w 169545"/>
                  <a:gd name="connsiteY44" fmla="*/ 255270 h 265747"/>
                  <a:gd name="connsiteX45" fmla="*/ 13335 w 169545"/>
                  <a:gd name="connsiteY45" fmla="*/ 205740 h 265747"/>
                  <a:gd name="connsiteX46" fmla="*/ 13335 w 169545"/>
                  <a:gd name="connsiteY46" fmla="*/ 205740 h 265747"/>
                  <a:gd name="connsiteX47" fmla="*/ 11430 w 169545"/>
                  <a:gd name="connsiteY47" fmla="*/ 205740 h 265747"/>
                  <a:gd name="connsiteX48" fmla="*/ 11430 w 169545"/>
                  <a:gd name="connsiteY48" fmla="*/ 206692 h 265747"/>
                  <a:gd name="connsiteX49" fmla="*/ 13335 w 169545"/>
                  <a:gd name="connsiteY49" fmla="*/ 205740 h 265747"/>
                  <a:gd name="connsiteX50" fmla="*/ 11430 w 169545"/>
                  <a:gd name="connsiteY50" fmla="*/ 182880 h 265747"/>
                  <a:gd name="connsiteX51" fmla="*/ 11430 w 169545"/>
                  <a:gd name="connsiteY51" fmla="*/ 182880 h 265747"/>
                  <a:gd name="connsiteX52" fmla="*/ 11430 w 169545"/>
                  <a:gd name="connsiteY52" fmla="*/ 182880 h 265747"/>
                  <a:gd name="connsiteX53" fmla="*/ 11430 w 169545"/>
                  <a:gd name="connsiteY53" fmla="*/ 182880 h 265747"/>
                  <a:gd name="connsiteX54" fmla="*/ 11430 w 169545"/>
                  <a:gd name="connsiteY54" fmla="*/ 182880 h 265747"/>
                  <a:gd name="connsiteX55" fmla="*/ 17145 w 169545"/>
                  <a:gd name="connsiteY55" fmla="*/ 198120 h 265747"/>
                  <a:gd name="connsiteX56" fmla="*/ 17145 w 169545"/>
                  <a:gd name="connsiteY56" fmla="*/ 198120 h 265747"/>
                  <a:gd name="connsiteX57" fmla="*/ 15240 w 169545"/>
                  <a:gd name="connsiteY57" fmla="*/ 199072 h 265747"/>
                  <a:gd name="connsiteX58" fmla="*/ 16193 w 169545"/>
                  <a:gd name="connsiteY58" fmla="*/ 200025 h 265747"/>
                  <a:gd name="connsiteX59" fmla="*/ 17145 w 169545"/>
                  <a:gd name="connsiteY59" fmla="*/ 198120 h 265747"/>
                  <a:gd name="connsiteX60" fmla="*/ 15240 w 169545"/>
                  <a:gd name="connsiteY60" fmla="*/ 175260 h 265747"/>
                  <a:gd name="connsiteX61" fmla="*/ 15240 w 169545"/>
                  <a:gd name="connsiteY61" fmla="*/ 175260 h 265747"/>
                  <a:gd name="connsiteX62" fmla="*/ 16193 w 169545"/>
                  <a:gd name="connsiteY62" fmla="*/ 175260 h 265747"/>
                  <a:gd name="connsiteX63" fmla="*/ 15240 w 169545"/>
                  <a:gd name="connsiteY63" fmla="*/ 175260 h 265747"/>
                  <a:gd name="connsiteX64" fmla="*/ 15240 w 169545"/>
                  <a:gd name="connsiteY64" fmla="*/ 175260 h 265747"/>
                  <a:gd name="connsiteX65" fmla="*/ 15240 w 169545"/>
                  <a:gd name="connsiteY65" fmla="*/ 145732 h 265747"/>
                  <a:gd name="connsiteX66" fmla="*/ 15240 w 169545"/>
                  <a:gd name="connsiteY66" fmla="*/ 145732 h 265747"/>
                  <a:gd name="connsiteX67" fmla="*/ 15240 w 169545"/>
                  <a:gd name="connsiteY67" fmla="*/ 145732 h 265747"/>
                  <a:gd name="connsiteX68" fmla="*/ 15240 w 169545"/>
                  <a:gd name="connsiteY68" fmla="*/ 145732 h 265747"/>
                  <a:gd name="connsiteX69" fmla="*/ 15240 w 169545"/>
                  <a:gd name="connsiteY69" fmla="*/ 145732 h 265747"/>
                  <a:gd name="connsiteX70" fmla="*/ 16193 w 169545"/>
                  <a:gd name="connsiteY70" fmla="*/ 165735 h 265747"/>
                  <a:gd name="connsiteX71" fmla="*/ 18098 w 169545"/>
                  <a:gd name="connsiteY71" fmla="*/ 166688 h 265747"/>
                  <a:gd name="connsiteX72" fmla="*/ 19050 w 169545"/>
                  <a:gd name="connsiteY72" fmla="*/ 164782 h 265747"/>
                  <a:gd name="connsiteX73" fmla="*/ 18098 w 169545"/>
                  <a:gd name="connsiteY73" fmla="*/ 162877 h 265747"/>
                  <a:gd name="connsiteX74" fmla="*/ 22860 w 169545"/>
                  <a:gd name="connsiteY74" fmla="*/ 166688 h 265747"/>
                  <a:gd name="connsiteX75" fmla="*/ 23813 w 169545"/>
                  <a:gd name="connsiteY75" fmla="*/ 166688 h 265747"/>
                  <a:gd name="connsiteX76" fmla="*/ 24765 w 169545"/>
                  <a:gd name="connsiteY76" fmla="*/ 165735 h 265747"/>
                  <a:gd name="connsiteX77" fmla="*/ 22860 w 169545"/>
                  <a:gd name="connsiteY77" fmla="*/ 162877 h 265747"/>
                  <a:gd name="connsiteX78" fmla="*/ 20955 w 169545"/>
                  <a:gd name="connsiteY78" fmla="*/ 160020 h 265747"/>
                  <a:gd name="connsiteX79" fmla="*/ 19050 w 169545"/>
                  <a:gd name="connsiteY79" fmla="*/ 160020 h 265747"/>
                  <a:gd name="connsiteX80" fmla="*/ 19050 w 169545"/>
                  <a:gd name="connsiteY80" fmla="*/ 160020 h 265747"/>
                  <a:gd name="connsiteX81" fmla="*/ 18098 w 169545"/>
                  <a:gd name="connsiteY81" fmla="*/ 162877 h 265747"/>
                  <a:gd name="connsiteX82" fmla="*/ 16193 w 169545"/>
                  <a:gd name="connsiteY82" fmla="*/ 163830 h 265747"/>
                  <a:gd name="connsiteX83" fmla="*/ 16193 w 169545"/>
                  <a:gd name="connsiteY83" fmla="*/ 165735 h 265747"/>
                  <a:gd name="connsiteX84" fmla="*/ 17145 w 169545"/>
                  <a:gd name="connsiteY84" fmla="*/ 187642 h 265747"/>
                  <a:gd name="connsiteX85" fmla="*/ 22860 w 169545"/>
                  <a:gd name="connsiteY85" fmla="*/ 187642 h 265747"/>
                  <a:gd name="connsiteX86" fmla="*/ 25718 w 169545"/>
                  <a:gd name="connsiteY86" fmla="*/ 186690 h 265747"/>
                  <a:gd name="connsiteX87" fmla="*/ 24765 w 169545"/>
                  <a:gd name="connsiteY87" fmla="*/ 185738 h 265747"/>
                  <a:gd name="connsiteX88" fmla="*/ 23813 w 169545"/>
                  <a:gd name="connsiteY88" fmla="*/ 187642 h 265747"/>
                  <a:gd name="connsiteX89" fmla="*/ 23813 w 169545"/>
                  <a:gd name="connsiteY89" fmla="*/ 187642 h 265747"/>
                  <a:gd name="connsiteX90" fmla="*/ 20003 w 169545"/>
                  <a:gd name="connsiteY90" fmla="*/ 184785 h 265747"/>
                  <a:gd name="connsiteX91" fmla="*/ 21908 w 169545"/>
                  <a:gd name="connsiteY91" fmla="*/ 180975 h 265747"/>
                  <a:gd name="connsiteX92" fmla="*/ 21908 w 169545"/>
                  <a:gd name="connsiteY92" fmla="*/ 180022 h 265747"/>
                  <a:gd name="connsiteX93" fmla="*/ 20955 w 169545"/>
                  <a:gd name="connsiteY93" fmla="*/ 180022 h 265747"/>
                  <a:gd name="connsiteX94" fmla="*/ 18098 w 169545"/>
                  <a:gd name="connsiteY94" fmla="*/ 186690 h 265747"/>
                  <a:gd name="connsiteX95" fmla="*/ 17145 w 169545"/>
                  <a:gd name="connsiteY95" fmla="*/ 187642 h 265747"/>
                  <a:gd name="connsiteX96" fmla="*/ 19050 w 169545"/>
                  <a:gd name="connsiteY96" fmla="*/ 191452 h 265747"/>
                  <a:gd name="connsiteX97" fmla="*/ 19050 w 169545"/>
                  <a:gd name="connsiteY97" fmla="*/ 191452 h 265747"/>
                  <a:gd name="connsiteX98" fmla="*/ 18098 w 169545"/>
                  <a:gd name="connsiteY98" fmla="*/ 190500 h 265747"/>
                  <a:gd name="connsiteX99" fmla="*/ 19050 w 169545"/>
                  <a:gd name="connsiteY99" fmla="*/ 191452 h 265747"/>
                  <a:gd name="connsiteX100" fmla="*/ 19050 w 169545"/>
                  <a:gd name="connsiteY100" fmla="*/ 191452 h 265747"/>
                  <a:gd name="connsiteX101" fmla="*/ 18098 w 169545"/>
                  <a:gd name="connsiteY101" fmla="*/ 136207 h 265747"/>
                  <a:gd name="connsiteX102" fmla="*/ 18098 w 169545"/>
                  <a:gd name="connsiteY102" fmla="*/ 136207 h 265747"/>
                  <a:gd name="connsiteX103" fmla="*/ 20003 w 169545"/>
                  <a:gd name="connsiteY103" fmla="*/ 137160 h 265747"/>
                  <a:gd name="connsiteX104" fmla="*/ 18098 w 169545"/>
                  <a:gd name="connsiteY104" fmla="*/ 136207 h 265747"/>
                  <a:gd name="connsiteX105" fmla="*/ 18098 w 169545"/>
                  <a:gd name="connsiteY105" fmla="*/ 136207 h 265747"/>
                  <a:gd name="connsiteX106" fmla="*/ 19050 w 169545"/>
                  <a:gd name="connsiteY106" fmla="*/ 144780 h 265747"/>
                  <a:gd name="connsiteX107" fmla="*/ 19050 w 169545"/>
                  <a:gd name="connsiteY107" fmla="*/ 146685 h 265747"/>
                  <a:gd name="connsiteX108" fmla="*/ 20955 w 169545"/>
                  <a:gd name="connsiteY108" fmla="*/ 145732 h 265747"/>
                  <a:gd name="connsiteX109" fmla="*/ 20955 w 169545"/>
                  <a:gd name="connsiteY109" fmla="*/ 145732 h 265747"/>
                  <a:gd name="connsiteX110" fmla="*/ 19050 w 169545"/>
                  <a:gd name="connsiteY110" fmla="*/ 144780 h 265747"/>
                  <a:gd name="connsiteX111" fmla="*/ 24765 w 169545"/>
                  <a:gd name="connsiteY111" fmla="*/ 215265 h 265747"/>
                  <a:gd name="connsiteX112" fmla="*/ 24765 w 169545"/>
                  <a:gd name="connsiteY112" fmla="*/ 211455 h 265747"/>
                  <a:gd name="connsiteX113" fmla="*/ 21908 w 169545"/>
                  <a:gd name="connsiteY113" fmla="*/ 211455 h 265747"/>
                  <a:gd name="connsiteX114" fmla="*/ 20955 w 169545"/>
                  <a:gd name="connsiteY114" fmla="*/ 214313 h 265747"/>
                  <a:gd name="connsiteX115" fmla="*/ 21908 w 169545"/>
                  <a:gd name="connsiteY115" fmla="*/ 216217 h 265747"/>
                  <a:gd name="connsiteX116" fmla="*/ 20003 w 169545"/>
                  <a:gd name="connsiteY116" fmla="*/ 216217 h 265747"/>
                  <a:gd name="connsiteX117" fmla="*/ 19050 w 169545"/>
                  <a:gd name="connsiteY117" fmla="*/ 217170 h 265747"/>
                  <a:gd name="connsiteX118" fmla="*/ 20003 w 169545"/>
                  <a:gd name="connsiteY118" fmla="*/ 217170 h 265747"/>
                  <a:gd name="connsiteX119" fmla="*/ 21908 w 169545"/>
                  <a:gd name="connsiteY119" fmla="*/ 216217 h 265747"/>
                  <a:gd name="connsiteX120" fmla="*/ 24765 w 169545"/>
                  <a:gd name="connsiteY120" fmla="*/ 215265 h 265747"/>
                  <a:gd name="connsiteX121" fmla="*/ 19050 w 169545"/>
                  <a:gd name="connsiteY121" fmla="*/ 173355 h 265747"/>
                  <a:gd name="connsiteX122" fmla="*/ 19050 w 169545"/>
                  <a:gd name="connsiteY122" fmla="*/ 173355 h 265747"/>
                  <a:gd name="connsiteX123" fmla="*/ 20003 w 169545"/>
                  <a:gd name="connsiteY123" fmla="*/ 175260 h 265747"/>
                  <a:gd name="connsiteX124" fmla="*/ 20955 w 169545"/>
                  <a:gd name="connsiteY124" fmla="*/ 174307 h 265747"/>
                  <a:gd name="connsiteX125" fmla="*/ 19050 w 169545"/>
                  <a:gd name="connsiteY125" fmla="*/ 173355 h 265747"/>
                  <a:gd name="connsiteX126" fmla="*/ 21908 w 169545"/>
                  <a:gd name="connsiteY126" fmla="*/ 149542 h 265747"/>
                  <a:gd name="connsiteX127" fmla="*/ 20955 w 169545"/>
                  <a:gd name="connsiteY127" fmla="*/ 149542 h 265747"/>
                  <a:gd name="connsiteX128" fmla="*/ 20003 w 169545"/>
                  <a:gd name="connsiteY128" fmla="*/ 149542 h 265747"/>
                  <a:gd name="connsiteX129" fmla="*/ 20003 w 169545"/>
                  <a:gd name="connsiteY129" fmla="*/ 150495 h 265747"/>
                  <a:gd name="connsiteX130" fmla="*/ 21908 w 169545"/>
                  <a:gd name="connsiteY130" fmla="*/ 151447 h 265747"/>
                  <a:gd name="connsiteX131" fmla="*/ 24765 w 169545"/>
                  <a:gd name="connsiteY131" fmla="*/ 153352 h 265747"/>
                  <a:gd name="connsiteX132" fmla="*/ 21908 w 169545"/>
                  <a:gd name="connsiteY132" fmla="*/ 149542 h 265747"/>
                  <a:gd name="connsiteX133" fmla="*/ 20955 w 169545"/>
                  <a:gd name="connsiteY133" fmla="*/ 203835 h 265747"/>
                  <a:gd name="connsiteX134" fmla="*/ 21908 w 169545"/>
                  <a:gd name="connsiteY134" fmla="*/ 205740 h 265747"/>
                  <a:gd name="connsiteX135" fmla="*/ 23813 w 169545"/>
                  <a:gd name="connsiteY135" fmla="*/ 204788 h 265747"/>
                  <a:gd name="connsiteX136" fmla="*/ 24765 w 169545"/>
                  <a:gd name="connsiteY136" fmla="*/ 200025 h 265747"/>
                  <a:gd name="connsiteX137" fmla="*/ 21908 w 169545"/>
                  <a:gd name="connsiteY137" fmla="*/ 197167 h 265747"/>
                  <a:gd name="connsiteX138" fmla="*/ 21908 w 169545"/>
                  <a:gd name="connsiteY138" fmla="*/ 196215 h 265747"/>
                  <a:gd name="connsiteX139" fmla="*/ 21908 w 169545"/>
                  <a:gd name="connsiteY139" fmla="*/ 194310 h 265747"/>
                  <a:gd name="connsiteX140" fmla="*/ 20003 w 169545"/>
                  <a:gd name="connsiteY140" fmla="*/ 196215 h 265747"/>
                  <a:gd name="connsiteX141" fmla="*/ 21908 w 169545"/>
                  <a:gd name="connsiteY141" fmla="*/ 198120 h 265747"/>
                  <a:gd name="connsiteX142" fmla="*/ 20955 w 169545"/>
                  <a:gd name="connsiteY142" fmla="*/ 203835 h 265747"/>
                  <a:gd name="connsiteX143" fmla="*/ 21908 w 169545"/>
                  <a:gd name="connsiteY143" fmla="*/ 144780 h 265747"/>
                  <a:gd name="connsiteX144" fmla="*/ 21908 w 169545"/>
                  <a:gd name="connsiteY144" fmla="*/ 144780 h 265747"/>
                  <a:gd name="connsiteX145" fmla="*/ 23813 w 169545"/>
                  <a:gd name="connsiteY145" fmla="*/ 143827 h 265747"/>
                  <a:gd name="connsiteX146" fmla="*/ 22860 w 169545"/>
                  <a:gd name="connsiteY146" fmla="*/ 142875 h 265747"/>
                  <a:gd name="connsiteX147" fmla="*/ 21908 w 169545"/>
                  <a:gd name="connsiteY147" fmla="*/ 144780 h 265747"/>
                  <a:gd name="connsiteX148" fmla="*/ 23813 w 169545"/>
                  <a:gd name="connsiteY148" fmla="*/ 158115 h 265747"/>
                  <a:gd name="connsiteX149" fmla="*/ 23813 w 169545"/>
                  <a:gd name="connsiteY149" fmla="*/ 158115 h 265747"/>
                  <a:gd name="connsiteX150" fmla="*/ 23813 w 169545"/>
                  <a:gd name="connsiteY150" fmla="*/ 160020 h 265747"/>
                  <a:gd name="connsiteX151" fmla="*/ 24765 w 169545"/>
                  <a:gd name="connsiteY151" fmla="*/ 160020 h 265747"/>
                  <a:gd name="connsiteX152" fmla="*/ 23813 w 169545"/>
                  <a:gd name="connsiteY152" fmla="*/ 158115 h 265747"/>
                  <a:gd name="connsiteX153" fmla="*/ 24765 w 169545"/>
                  <a:gd name="connsiteY153" fmla="*/ 171450 h 265747"/>
                  <a:gd name="connsiteX154" fmla="*/ 24765 w 169545"/>
                  <a:gd name="connsiteY154" fmla="*/ 171450 h 265747"/>
                  <a:gd name="connsiteX155" fmla="*/ 24765 w 169545"/>
                  <a:gd name="connsiteY155" fmla="*/ 171450 h 265747"/>
                  <a:gd name="connsiteX156" fmla="*/ 24765 w 169545"/>
                  <a:gd name="connsiteY156" fmla="*/ 171450 h 265747"/>
                  <a:gd name="connsiteX157" fmla="*/ 24765 w 169545"/>
                  <a:gd name="connsiteY157" fmla="*/ 171450 h 265747"/>
                  <a:gd name="connsiteX158" fmla="*/ 25718 w 169545"/>
                  <a:gd name="connsiteY158" fmla="*/ 220980 h 265747"/>
                  <a:gd name="connsiteX159" fmla="*/ 24765 w 169545"/>
                  <a:gd name="connsiteY159" fmla="*/ 219075 h 265747"/>
                  <a:gd name="connsiteX160" fmla="*/ 23813 w 169545"/>
                  <a:gd name="connsiteY160" fmla="*/ 219075 h 265747"/>
                  <a:gd name="connsiteX161" fmla="*/ 25718 w 169545"/>
                  <a:gd name="connsiteY161" fmla="*/ 220980 h 265747"/>
                  <a:gd name="connsiteX162" fmla="*/ 25718 w 169545"/>
                  <a:gd name="connsiteY162" fmla="*/ 194310 h 265747"/>
                  <a:gd name="connsiteX163" fmla="*/ 25718 w 169545"/>
                  <a:gd name="connsiteY163" fmla="*/ 194310 h 265747"/>
                  <a:gd name="connsiteX164" fmla="*/ 24765 w 169545"/>
                  <a:gd name="connsiteY164" fmla="*/ 192405 h 265747"/>
                  <a:gd name="connsiteX165" fmla="*/ 25718 w 169545"/>
                  <a:gd name="connsiteY165" fmla="*/ 194310 h 265747"/>
                  <a:gd name="connsiteX166" fmla="*/ 25718 w 169545"/>
                  <a:gd name="connsiteY166" fmla="*/ 194310 h 265747"/>
                  <a:gd name="connsiteX167" fmla="*/ 37148 w 169545"/>
                  <a:gd name="connsiteY167" fmla="*/ 224790 h 265747"/>
                  <a:gd name="connsiteX168" fmla="*/ 40958 w 169545"/>
                  <a:gd name="connsiteY168" fmla="*/ 232410 h 265747"/>
                  <a:gd name="connsiteX169" fmla="*/ 40958 w 169545"/>
                  <a:gd name="connsiteY169" fmla="*/ 227647 h 265747"/>
                  <a:gd name="connsiteX170" fmla="*/ 41910 w 169545"/>
                  <a:gd name="connsiteY170" fmla="*/ 227647 h 265747"/>
                  <a:gd name="connsiteX171" fmla="*/ 43815 w 169545"/>
                  <a:gd name="connsiteY171" fmla="*/ 226695 h 265747"/>
                  <a:gd name="connsiteX172" fmla="*/ 41910 w 169545"/>
                  <a:gd name="connsiteY172" fmla="*/ 225742 h 265747"/>
                  <a:gd name="connsiteX173" fmla="*/ 40958 w 169545"/>
                  <a:gd name="connsiteY173" fmla="*/ 227647 h 265747"/>
                  <a:gd name="connsiteX174" fmla="*/ 37148 w 169545"/>
                  <a:gd name="connsiteY174" fmla="*/ 224790 h 265747"/>
                  <a:gd name="connsiteX175" fmla="*/ 33338 w 169545"/>
                  <a:gd name="connsiteY175" fmla="*/ 222885 h 265747"/>
                  <a:gd name="connsiteX176" fmla="*/ 31433 w 169545"/>
                  <a:gd name="connsiteY176" fmla="*/ 219075 h 265747"/>
                  <a:gd name="connsiteX177" fmla="*/ 33338 w 169545"/>
                  <a:gd name="connsiteY177" fmla="*/ 211455 h 265747"/>
                  <a:gd name="connsiteX178" fmla="*/ 33338 w 169545"/>
                  <a:gd name="connsiteY178" fmla="*/ 205740 h 265747"/>
                  <a:gd name="connsiteX179" fmla="*/ 35243 w 169545"/>
                  <a:gd name="connsiteY179" fmla="*/ 198120 h 265747"/>
                  <a:gd name="connsiteX180" fmla="*/ 39053 w 169545"/>
                  <a:gd name="connsiteY180" fmla="*/ 195263 h 265747"/>
                  <a:gd name="connsiteX181" fmla="*/ 39053 w 169545"/>
                  <a:gd name="connsiteY181" fmla="*/ 198120 h 265747"/>
                  <a:gd name="connsiteX182" fmla="*/ 41910 w 169545"/>
                  <a:gd name="connsiteY182" fmla="*/ 195263 h 265747"/>
                  <a:gd name="connsiteX183" fmla="*/ 40958 w 169545"/>
                  <a:gd name="connsiteY183" fmla="*/ 194310 h 265747"/>
                  <a:gd name="connsiteX184" fmla="*/ 39053 w 169545"/>
                  <a:gd name="connsiteY184" fmla="*/ 196215 h 265747"/>
                  <a:gd name="connsiteX185" fmla="*/ 37148 w 169545"/>
                  <a:gd name="connsiteY185" fmla="*/ 194310 h 265747"/>
                  <a:gd name="connsiteX186" fmla="*/ 36195 w 169545"/>
                  <a:gd name="connsiteY186" fmla="*/ 191452 h 265747"/>
                  <a:gd name="connsiteX187" fmla="*/ 34290 w 169545"/>
                  <a:gd name="connsiteY187" fmla="*/ 183832 h 265747"/>
                  <a:gd name="connsiteX188" fmla="*/ 32385 w 169545"/>
                  <a:gd name="connsiteY188" fmla="*/ 182880 h 265747"/>
                  <a:gd name="connsiteX189" fmla="*/ 32385 w 169545"/>
                  <a:gd name="connsiteY189" fmla="*/ 184785 h 265747"/>
                  <a:gd name="connsiteX190" fmla="*/ 30480 w 169545"/>
                  <a:gd name="connsiteY190" fmla="*/ 189547 h 265747"/>
                  <a:gd name="connsiteX191" fmla="*/ 27623 w 169545"/>
                  <a:gd name="connsiteY191" fmla="*/ 191452 h 265747"/>
                  <a:gd name="connsiteX192" fmla="*/ 29528 w 169545"/>
                  <a:gd name="connsiteY192" fmla="*/ 195263 h 265747"/>
                  <a:gd name="connsiteX193" fmla="*/ 31433 w 169545"/>
                  <a:gd name="connsiteY193" fmla="*/ 199072 h 265747"/>
                  <a:gd name="connsiteX194" fmla="*/ 29528 w 169545"/>
                  <a:gd name="connsiteY194" fmla="*/ 198120 h 265747"/>
                  <a:gd name="connsiteX195" fmla="*/ 29528 w 169545"/>
                  <a:gd name="connsiteY195" fmla="*/ 199072 h 265747"/>
                  <a:gd name="connsiteX196" fmla="*/ 31433 w 169545"/>
                  <a:gd name="connsiteY196" fmla="*/ 200025 h 265747"/>
                  <a:gd name="connsiteX197" fmla="*/ 27623 w 169545"/>
                  <a:gd name="connsiteY197" fmla="*/ 200977 h 265747"/>
                  <a:gd name="connsiteX198" fmla="*/ 27623 w 169545"/>
                  <a:gd name="connsiteY198" fmla="*/ 203835 h 265747"/>
                  <a:gd name="connsiteX199" fmla="*/ 27623 w 169545"/>
                  <a:gd name="connsiteY199" fmla="*/ 205740 h 265747"/>
                  <a:gd name="connsiteX200" fmla="*/ 24765 w 169545"/>
                  <a:gd name="connsiteY200" fmla="*/ 206692 h 265747"/>
                  <a:gd name="connsiteX201" fmla="*/ 26670 w 169545"/>
                  <a:gd name="connsiteY201" fmla="*/ 210502 h 265747"/>
                  <a:gd name="connsiteX202" fmla="*/ 28575 w 169545"/>
                  <a:gd name="connsiteY202" fmla="*/ 212407 h 265747"/>
                  <a:gd name="connsiteX203" fmla="*/ 27623 w 169545"/>
                  <a:gd name="connsiteY203" fmla="*/ 220027 h 265747"/>
                  <a:gd name="connsiteX204" fmla="*/ 24765 w 169545"/>
                  <a:gd name="connsiteY204" fmla="*/ 221932 h 265747"/>
                  <a:gd name="connsiteX205" fmla="*/ 24765 w 169545"/>
                  <a:gd name="connsiteY205" fmla="*/ 221932 h 265747"/>
                  <a:gd name="connsiteX206" fmla="*/ 29528 w 169545"/>
                  <a:gd name="connsiteY206" fmla="*/ 225742 h 265747"/>
                  <a:gd name="connsiteX207" fmla="*/ 31433 w 169545"/>
                  <a:gd name="connsiteY207" fmla="*/ 225742 h 265747"/>
                  <a:gd name="connsiteX208" fmla="*/ 37148 w 169545"/>
                  <a:gd name="connsiteY208" fmla="*/ 224790 h 265747"/>
                  <a:gd name="connsiteX209" fmla="*/ 26670 w 169545"/>
                  <a:gd name="connsiteY209" fmla="*/ 199072 h 265747"/>
                  <a:gd name="connsiteX210" fmla="*/ 28575 w 169545"/>
                  <a:gd name="connsiteY210" fmla="*/ 200025 h 265747"/>
                  <a:gd name="connsiteX211" fmla="*/ 26670 w 169545"/>
                  <a:gd name="connsiteY211" fmla="*/ 199072 h 265747"/>
                  <a:gd name="connsiteX212" fmla="*/ 25718 w 169545"/>
                  <a:gd name="connsiteY212" fmla="*/ 197167 h 265747"/>
                  <a:gd name="connsiteX213" fmla="*/ 26670 w 169545"/>
                  <a:gd name="connsiteY213" fmla="*/ 199072 h 265747"/>
                  <a:gd name="connsiteX214" fmla="*/ 27623 w 169545"/>
                  <a:gd name="connsiteY214" fmla="*/ 226695 h 265747"/>
                  <a:gd name="connsiteX215" fmla="*/ 27623 w 169545"/>
                  <a:gd name="connsiteY215" fmla="*/ 226695 h 265747"/>
                  <a:gd name="connsiteX216" fmla="*/ 25718 w 169545"/>
                  <a:gd name="connsiteY216" fmla="*/ 227647 h 265747"/>
                  <a:gd name="connsiteX217" fmla="*/ 25718 w 169545"/>
                  <a:gd name="connsiteY217" fmla="*/ 228600 h 265747"/>
                  <a:gd name="connsiteX218" fmla="*/ 27623 w 169545"/>
                  <a:gd name="connsiteY218" fmla="*/ 226695 h 265747"/>
                  <a:gd name="connsiteX219" fmla="*/ 27623 w 169545"/>
                  <a:gd name="connsiteY219" fmla="*/ 148590 h 265747"/>
                  <a:gd name="connsiteX220" fmla="*/ 29528 w 169545"/>
                  <a:gd name="connsiteY220" fmla="*/ 148590 h 265747"/>
                  <a:gd name="connsiteX221" fmla="*/ 28575 w 169545"/>
                  <a:gd name="connsiteY221" fmla="*/ 147638 h 265747"/>
                  <a:gd name="connsiteX222" fmla="*/ 26670 w 169545"/>
                  <a:gd name="connsiteY222" fmla="*/ 147638 h 265747"/>
                  <a:gd name="connsiteX223" fmla="*/ 27623 w 169545"/>
                  <a:gd name="connsiteY223" fmla="*/ 148590 h 265747"/>
                  <a:gd name="connsiteX224" fmla="*/ 26670 w 169545"/>
                  <a:gd name="connsiteY224" fmla="*/ 139065 h 265747"/>
                  <a:gd name="connsiteX225" fmla="*/ 28575 w 169545"/>
                  <a:gd name="connsiteY225" fmla="*/ 139065 h 265747"/>
                  <a:gd name="connsiteX226" fmla="*/ 26670 w 169545"/>
                  <a:gd name="connsiteY226" fmla="*/ 139065 h 265747"/>
                  <a:gd name="connsiteX227" fmla="*/ 26670 w 169545"/>
                  <a:gd name="connsiteY227" fmla="*/ 139065 h 265747"/>
                  <a:gd name="connsiteX228" fmla="*/ 26670 w 169545"/>
                  <a:gd name="connsiteY228" fmla="*/ 116205 h 265747"/>
                  <a:gd name="connsiteX229" fmla="*/ 27623 w 169545"/>
                  <a:gd name="connsiteY229" fmla="*/ 118110 h 265747"/>
                  <a:gd name="connsiteX230" fmla="*/ 28575 w 169545"/>
                  <a:gd name="connsiteY230" fmla="*/ 117157 h 265747"/>
                  <a:gd name="connsiteX231" fmla="*/ 26670 w 169545"/>
                  <a:gd name="connsiteY231" fmla="*/ 116205 h 265747"/>
                  <a:gd name="connsiteX232" fmla="*/ 26670 w 169545"/>
                  <a:gd name="connsiteY232" fmla="*/ 116205 h 265747"/>
                  <a:gd name="connsiteX233" fmla="*/ 29528 w 169545"/>
                  <a:gd name="connsiteY233" fmla="*/ 187642 h 265747"/>
                  <a:gd name="connsiteX234" fmla="*/ 30480 w 169545"/>
                  <a:gd name="connsiteY234" fmla="*/ 186690 h 265747"/>
                  <a:gd name="connsiteX235" fmla="*/ 27623 w 169545"/>
                  <a:gd name="connsiteY235" fmla="*/ 183832 h 265747"/>
                  <a:gd name="connsiteX236" fmla="*/ 26670 w 169545"/>
                  <a:gd name="connsiteY236" fmla="*/ 185738 h 265747"/>
                  <a:gd name="connsiteX237" fmla="*/ 29528 w 169545"/>
                  <a:gd name="connsiteY237" fmla="*/ 187642 h 265747"/>
                  <a:gd name="connsiteX238" fmla="*/ 27623 w 169545"/>
                  <a:gd name="connsiteY238" fmla="*/ 179070 h 265747"/>
                  <a:gd name="connsiteX239" fmla="*/ 27623 w 169545"/>
                  <a:gd name="connsiteY239" fmla="*/ 179070 h 265747"/>
                  <a:gd name="connsiteX240" fmla="*/ 29528 w 169545"/>
                  <a:gd name="connsiteY240" fmla="*/ 178117 h 265747"/>
                  <a:gd name="connsiteX241" fmla="*/ 27623 w 169545"/>
                  <a:gd name="connsiteY241" fmla="*/ 179070 h 265747"/>
                  <a:gd name="connsiteX242" fmla="*/ 30480 w 169545"/>
                  <a:gd name="connsiteY242" fmla="*/ 164782 h 265747"/>
                  <a:gd name="connsiteX243" fmla="*/ 28575 w 169545"/>
                  <a:gd name="connsiteY243" fmla="*/ 164782 h 265747"/>
                  <a:gd name="connsiteX244" fmla="*/ 29528 w 169545"/>
                  <a:gd name="connsiteY244" fmla="*/ 165735 h 265747"/>
                  <a:gd name="connsiteX245" fmla="*/ 30480 w 169545"/>
                  <a:gd name="connsiteY245" fmla="*/ 164782 h 265747"/>
                  <a:gd name="connsiteX246" fmla="*/ 32385 w 169545"/>
                  <a:gd name="connsiteY246" fmla="*/ 164782 h 265747"/>
                  <a:gd name="connsiteX247" fmla="*/ 34290 w 169545"/>
                  <a:gd name="connsiteY247" fmla="*/ 164782 h 265747"/>
                  <a:gd name="connsiteX248" fmla="*/ 33338 w 169545"/>
                  <a:gd name="connsiteY248" fmla="*/ 163830 h 265747"/>
                  <a:gd name="connsiteX249" fmla="*/ 31433 w 169545"/>
                  <a:gd name="connsiteY249" fmla="*/ 160972 h 265747"/>
                  <a:gd name="connsiteX250" fmla="*/ 29528 w 169545"/>
                  <a:gd name="connsiteY250" fmla="*/ 160972 h 265747"/>
                  <a:gd name="connsiteX251" fmla="*/ 30480 w 169545"/>
                  <a:gd name="connsiteY251" fmla="*/ 164782 h 265747"/>
                  <a:gd name="connsiteX252" fmla="*/ 32385 w 169545"/>
                  <a:gd name="connsiteY252" fmla="*/ 178117 h 265747"/>
                  <a:gd name="connsiteX253" fmla="*/ 37148 w 169545"/>
                  <a:gd name="connsiteY253" fmla="*/ 177165 h 265747"/>
                  <a:gd name="connsiteX254" fmla="*/ 38100 w 169545"/>
                  <a:gd name="connsiteY254" fmla="*/ 178117 h 265747"/>
                  <a:gd name="connsiteX255" fmla="*/ 38100 w 169545"/>
                  <a:gd name="connsiteY255" fmla="*/ 177165 h 265747"/>
                  <a:gd name="connsiteX256" fmla="*/ 36195 w 169545"/>
                  <a:gd name="connsiteY256" fmla="*/ 176213 h 265747"/>
                  <a:gd name="connsiteX257" fmla="*/ 32385 w 169545"/>
                  <a:gd name="connsiteY257" fmla="*/ 178117 h 265747"/>
                  <a:gd name="connsiteX258" fmla="*/ 31433 w 169545"/>
                  <a:gd name="connsiteY258" fmla="*/ 175260 h 265747"/>
                  <a:gd name="connsiteX259" fmla="*/ 29528 w 169545"/>
                  <a:gd name="connsiteY259" fmla="*/ 173355 h 265747"/>
                  <a:gd name="connsiteX260" fmla="*/ 27623 w 169545"/>
                  <a:gd name="connsiteY260" fmla="*/ 175260 h 265747"/>
                  <a:gd name="connsiteX261" fmla="*/ 28575 w 169545"/>
                  <a:gd name="connsiteY261" fmla="*/ 178117 h 265747"/>
                  <a:gd name="connsiteX262" fmla="*/ 28575 w 169545"/>
                  <a:gd name="connsiteY262" fmla="*/ 178117 h 265747"/>
                  <a:gd name="connsiteX263" fmla="*/ 32385 w 169545"/>
                  <a:gd name="connsiteY263" fmla="*/ 178117 h 265747"/>
                  <a:gd name="connsiteX264" fmla="*/ 28575 w 169545"/>
                  <a:gd name="connsiteY264" fmla="*/ 139065 h 265747"/>
                  <a:gd name="connsiteX265" fmla="*/ 32385 w 169545"/>
                  <a:gd name="connsiteY265" fmla="*/ 141922 h 265747"/>
                  <a:gd name="connsiteX266" fmla="*/ 34290 w 169545"/>
                  <a:gd name="connsiteY266" fmla="*/ 138113 h 265747"/>
                  <a:gd name="connsiteX267" fmla="*/ 28575 w 169545"/>
                  <a:gd name="connsiteY267" fmla="*/ 139065 h 265747"/>
                  <a:gd name="connsiteX268" fmla="*/ 30480 w 169545"/>
                  <a:gd name="connsiteY268" fmla="*/ 132397 h 265747"/>
                  <a:gd name="connsiteX269" fmla="*/ 30480 w 169545"/>
                  <a:gd name="connsiteY269" fmla="*/ 132397 h 265747"/>
                  <a:gd name="connsiteX270" fmla="*/ 30480 w 169545"/>
                  <a:gd name="connsiteY270" fmla="*/ 132397 h 265747"/>
                  <a:gd name="connsiteX271" fmla="*/ 30480 w 169545"/>
                  <a:gd name="connsiteY271" fmla="*/ 132397 h 265747"/>
                  <a:gd name="connsiteX272" fmla="*/ 30480 w 169545"/>
                  <a:gd name="connsiteY272" fmla="*/ 132397 h 265747"/>
                  <a:gd name="connsiteX273" fmla="*/ 31433 w 169545"/>
                  <a:gd name="connsiteY273" fmla="*/ 192405 h 265747"/>
                  <a:gd name="connsiteX274" fmla="*/ 31433 w 169545"/>
                  <a:gd name="connsiteY274" fmla="*/ 192405 h 265747"/>
                  <a:gd name="connsiteX275" fmla="*/ 31433 w 169545"/>
                  <a:gd name="connsiteY275" fmla="*/ 192405 h 265747"/>
                  <a:gd name="connsiteX276" fmla="*/ 31433 w 169545"/>
                  <a:gd name="connsiteY276" fmla="*/ 192405 h 265747"/>
                  <a:gd name="connsiteX277" fmla="*/ 31433 w 169545"/>
                  <a:gd name="connsiteY277" fmla="*/ 192405 h 265747"/>
                  <a:gd name="connsiteX278" fmla="*/ 40005 w 169545"/>
                  <a:gd name="connsiteY278" fmla="*/ 152400 h 265747"/>
                  <a:gd name="connsiteX279" fmla="*/ 36195 w 169545"/>
                  <a:gd name="connsiteY279" fmla="*/ 147638 h 265747"/>
                  <a:gd name="connsiteX280" fmla="*/ 34290 w 169545"/>
                  <a:gd name="connsiteY280" fmla="*/ 145732 h 265747"/>
                  <a:gd name="connsiteX281" fmla="*/ 31433 w 169545"/>
                  <a:gd name="connsiteY281" fmla="*/ 145732 h 265747"/>
                  <a:gd name="connsiteX282" fmla="*/ 32385 w 169545"/>
                  <a:gd name="connsiteY282" fmla="*/ 148590 h 265747"/>
                  <a:gd name="connsiteX283" fmla="*/ 31433 w 169545"/>
                  <a:gd name="connsiteY283" fmla="*/ 154305 h 265747"/>
                  <a:gd name="connsiteX284" fmla="*/ 31433 w 169545"/>
                  <a:gd name="connsiteY284" fmla="*/ 155257 h 265747"/>
                  <a:gd name="connsiteX285" fmla="*/ 32385 w 169545"/>
                  <a:gd name="connsiteY285" fmla="*/ 154305 h 265747"/>
                  <a:gd name="connsiteX286" fmla="*/ 31433 w 169545"/>
                  <a:gd name="connsiteY286" fmla="*/ 148590 h 265747"/>
                  <a:gd name="connsiteX287" fmla="*/ 34290 w 169545"/>
                  <a:gd name="connsiteY287" fmla="*/ 149542 h 265747"/>
                  <a:gd name="connsiteX288" fmla="*/ 40005 w 169545"/>
                  <a:gd name="connsiteY288" fmla="*/ 152400 h 265747"/>
                  <a:gd name="connsiteX289" fmla="*/ 40005 w 169545"/>
                  <a:gd name="connsiteY289" fmla="*/ 168592 h 265747"/>
                  <a:gd name="connsiteX290" fmla="*/ 38100 w 169545"/>
                  <a:gd name="connsiteY290" fmla="*/ 169545 h 265747"/>
                  <a:gd name="connsiteX291" fmla="*/ 36195 w 169545"/>
                  <a:gd name="connsiteY291" fmla="*/ 169545 h 265747"/>
                  <a:gd name="connsiteX292" fmla="*/ 36195 w 169545"/>
                  <a:gd name="connsiteY292" fmla="*/ 167640 h 265747"/>
                  <a:gd name="connsiteX293" fmla="*/ 38100 w 169545"/>
                  <a:gd name="connsiteY293" fmla="*/ 166688 h 265747"/>
                  <a:gd name="connsiteX294" fmla="*/ 40958 w 169545"/>
                  <a:gd name="connsiteY294" fmla="*/ 164782 h 265747"/>
                  <a:gd name="connsiteX295" fmla="*/ 38100 w 169545"/>
                  <a:gd name="connsiteY295" fmla="*/ 164782 h 265747"/>
                  <a:gd name="connsiteX296" fmla="*/ 37148 w 169545"/>
                  <a:gd name="connsiteY296" fmla="*/ 164782 h 265747"/>
                  <a:gd name="connsiteX297" fmla="*/ 32385 w 169545"/>
                  <a:gd name="connsiteY297" fmla="*/ 169545 h 265747"/>
                  <a:gd name="connsiteX298" fmla="*/ 37148 w 169545"/>
                  <a:gd name="connsiteY298" fmla="*/ 172402 h 265747"/>
                  <a:gd name="connsiteX299" fmla="*/ 38100 w 169545"/>
                  <a:gd name="connsiteY299" fmla="*/ 172402 h 265747"/>
                  <a:gd name="connsiteX300" fmla="*/ 40958 w 169545"/>
                  <a:gd name="connsiteY300" fmla="*/ 169545 h 265747"/>
                  <a:gd name="connsiteX301" fmla="*/ 41910 w 169545"/>
                  <a:gd name="connsiteY301" fmla="*/ 167640 h 265747"/>
                  <a:gd name="connsiteX302" fmla="*/ 40005 w 169545"/>
                  <a:gd name="connsiteY302" fmla="*/ 168592 h 265747"/>
                  <a:gd name="connsiteX303" fmla="*/ 33338 w 169545"/>
                  <a:gd name="connsiteY303" fmla="*/ 128588 h 265747"/>
                  <a:gd name="connsiteX304" fmla="*/ 35243 w 169545"/>
                  <a:gd name="connsiteY304" fmla="*/ 130492 h 265747"/>
                  <a:gd name="connsiteX305" fmla="*/ 36195 w 169545"/>
                  <a:gd name="connsiteY305" fmla="*/ 129540 h 265747"/>
                  <a:gd name="connsiteX306" fmla="*/ 33338 w 169545"/>
                  <a:gd name="connsiteY306" fmla="*/ 128588 h 265747"/>
                  <a:gd name="connsiteX307" fmla="*/ 33338 w 169545"/>
                  <a:gd name="connsiteY307" fmla="*/ 128588 h 265747"/>
                  <a:gd name="connsiteX308" fmla="*/ 36195 w 169545"/>
                  <a:gd name="connsiteY308" fmla="*/ 136207 h 265747"/>
                  <a:gd name="connsiteX309" fmla="*/ 34290 w 169545"/>
                  <a:gd name="connsiteY309" fmla="*/ 138113 h 265747"/>
                  <a:gd name="connsiteX310" fmla="*/ 36195 w 169545"/>
                  <a:gd name="connsiteY310" fmla="*/ 136207 h 265747"/>
                  <a:gd name="connsiteX311" fmla="*/ 36195 w 169545"/>
                  <a:gd name="connsiteY311" fmla="*/ 136207 h 265747"/>
                  <a:gd name="connsiteX312" fmla="*/ 40005 w 169545"/>
                  <a:gd name="connsiteY312" fmla="*/ 155257 h 265747"/>
                  <a:gd name="connsiteX313" fmla="*/ 40005 w 169545"/>
                  <a:gd name="connsiteY313" fmla="*/ 155257 h 265747"/>
                  <a:gd name="connsiteX314" fmla="*/ 35243 w 169545"/>
                  <a:gd name="connsiteY314" fmla="*/ 159067 h 265747"/>
                  <a:gd name="connsiteX315" fmla="*/ 35243 w 169545"/>
                  <a:gd name="connsiteY315" fmla="*/ 160972 h 265747"/>
                  <a:gd name="connsiteX316" fmla="*/ 38100 w 169545"/>
                  <a:gd name="connsiteY316" fmla="*/ 160972 h 265747"/>
                  <a:gd name="connsiteX317" fmla="*/ 40005 w 169545"/>
                  <a:gd name="connsiteY317" fmla="*/ 155257 h 265747"/>
                  <a:gd name="connsiteX318" fmla="*/ 40005 w 169545"/>
                  <a:gd name="connsiteY318" fmla="*/ 155257 h 265747"/>
                  <a:gd name="connsiteX319" fmla="*/ 40958 w 169545"/>
                  <a:gd name="connsiteY319" fmla="*/ 240030 h 265747"/>
                  <a:gd name="connsiteX320" fmla="*/ 39053 w 169545"/>
                  <a:gd name="connsiteY320" fmla="*/ 238125 h 265747"/>
                  <a:gd name="connsiteX321" fmla="*/ 37148 w 169545"/>
                  <a:gd name="connsiteY321" fmla="*/ 238125 h 265747"/>
                  <a:gd name="connsiteX322" fmla="*/ 35243 w 169545"/>
                  <a:gd name="connsiteY322" fmla="*/ 239077 h 265747"/>
                  <a:gd name="connsiteX323" fmla="*/ 37148 w 169545"/>
                  <a:gd name="connsiteY323" fmla="*/ 240030 h 265747"/>
                  <a:gd name="connsiteX324" fmla="*/ 39053 w 169545"/>
                  <a:gd name="connsiteY324" fmla="*/ 240030 h 265747"/>
                  <a:gd name="connsiteX325" fmla="*/ 40958 w 169545"/>
                  <a:gd name="connsiteY325" fmla="*/ 240030 h 265747"/>
                  <a:gd name="connsiteX326" fmla="*/ 36195 w 169545"/>
                  <a:gd name="connsiteY326" fmla="*/ 233363 h 265747"/>
                  <a:gd name="connsiteX327" fmla="*/ 36195 w 169545"/>
                  <a:gd name="connsiteY327" fmla="*/ 233363 h 265747"/>
                  <a:gd name="connsiteX328" fmla="*/ 35243 w 169545"/>
                  <a:gd name="connsiteY328" fmla="*/ 233363 h 265747"/>
                  <a:gd name="connsiteX329" fmla="*/ 36195 w 169545"/>
                  <a:gd name="connsiteY329" fmla="*/ 233363 h 265747"/>
                  <a:gd name="connsiteX330" fmla="*/ 36195 w 169545"/>
                  <a:gd name="connsiteY330" fmla="*/ 233363 h 265747"/>
                  <a:gd name="connsiteX331" fmla="*/ 40958 w 169545"/>
                  <a:gd name="connsiteY331" fmla="*/ 203835 h 265747"/>
                  <a:gd name="connsiteX332" fmla="*/ 38100 w 169545"/>
                  <a:gd name="connsiteY332" fmla="*/ 202882 h 265747"/>
                  <a:gd name="connsiteX333" fmla="*/ 37148 w 169545"/>
                  <a:gd name="connsiteY333" fmla="*/ 201930 h 265747"/>
                  <a:gd name="connsiteX334" fmla="*/ 36195 w 169545"/>
                  <a:gd name="connsiteY334" fmla="*/ 201930 h 265747"/>
                  <a:gd name="connsiteX335" fmla="*/ 37148 w 169545"/>
                  <a:gd name="connsiteY335" fmla="*/ 202882 h 265747"/>
                  <a:gd name="connsiteX336" fmla="*/ 38100 w 169545"/>
                  <a:gd name="connsiteY336" fmla="*/ 202882 h 265747"/>
                  <a:gd name="connsiteX337" fmla="*/ 37148 w 169545"/>
                  <a:gd name="connsiteY337" fmla="*/ 206692 h 265747"/>
                  <a:gd name="connsiteX338" fmla="*/ 38100 w 169545"/>
                  <a:gd name="connsiteY338" fmla="*/ 212407 h 265747"/>
                  <a:gd name="connsiteX339" fmla="*/ 40005 w 169545"/>
                  <a:gd name="connsiteY339" fmla="*/ 215265 h 265747"/>
                  <a:gd name="connsiteX340" fmla="*/ 42863 w 169545"/>
                  <a:gd name="connsiteY340" fmla="*/ 216217 h 265747"/>
                  <a:gd name="connsiteX341" fmla="*/ 41910 w 169545"/>
                  <a:gd name="connsiteY341" fmla="*/ 213360 h 265747"/>
                  <a:gd name="connsiteX342" fmla="*/ 40005 w 169545"/>
                  <a:gd name="connsiteY342" fmla="*/ 211455 h 265747"/>
                  <a:gd name="connsiteX343" fmla="*/ 42863 w 169545"/>
                  <a:gd name="connsiteY343" fmla="*/ 210502 h 265747"/>
                  <a:gd name="connsiteX344" fmla="*/ 42863 w 169545"/>
                  <a:gd name="connsiteY344" fmla="*/ 208597 h 265747"/>
                  <a:gd name="connsiteX345" fmla="*/ 42863 w 169545"/>
                  <a:gd name="connsiteY345" fmla="*/ 205740 h 265747"/>
                  <a:gd name="connsiteX346" fmla="*/ 40958 w 169545"/>
                  <a:gd name="connsiteY346" fmla="*/ 203835 h 265747"/>
                  <a:gd name="connsiteX347" fmla="*/ 36195 w 169545"/>
                  <a:gd name="connsiteY347" fmla="*/ 217170 h 265747"/>
                  <a:gd name="connsiteX348" fmla="*/ 36195 w 169545"/>
                  <a:gd name="connsiteY348" fmla="*/ 217170 h 265747"/>
                  <a:gd name="connsiteX349" fmla="*/ 38100 w 169545"/>
                  <a:gd name="connsiteY349" fmla="*/ 220027 h 265747"/>
                  <a:gd name="connsiteX350" fmla="*/ 39053 w 169545"/>
                  <a:gd name="connsiteY350" fmla="*/ 220027 h 265747"/>
                  <a:gd name="connsiteX351" fmla="*/ 36195 w 169545"/>
                  <a:gd name="connsiteY351" fmla="*/ 217170 h 265747"/>
                  <a:gd name="connsiteX352" fmla="*/ 36195 w 169545"/>
                  <a:gd name="connsiteY352" fmla="*/ 142875 h 265747"/>
                  <a:gd name="connsiteX353" fmla="*/ 37148 w 169545"/>
                  <a:gd name="connsiteY353" fmla="*/ 146685 h 265747"/>
                  <a:gd name="connsiteX354" fmla="*/ 40958 w 169545"/>
                  <a:gd name="connsiteY354" fmla="*/ 149542 h 265747"/>
                  <a:gd name="connsiteX355" fmla="*/ 41910 w 169545"/>
                  <a:gd name="connsiteY355" fmla="*/ 148590 h 265747"/>
                  <a:gd name="connsiteX356" fmla="*/ 40958 w 169545"/>
                  <a:gd name="connsiteY356" fmla="*/ 147638 h 265747"/>
                  <a:gd name="connsiteX357" fmla="*/ 38100 w 169545"/>
                  <a:gd name="connsiteY357" fmla="*/ 145732 h 265747"/>
                  <a:gd name="connsiteX358" fmla="*/ 36195 w 169545"/>
                  <a:gd name="connsiteY358" fmla="*/ 142875 h 265747"/>
                  <a:gd name="connsiteX359" fmla="*/ 38100 w 169545"/>
                  <a:gd name="connsiteY359" fmla="*/ 121920 h 265747"/>
                  <a:gd name="connsiteX360" fmla="*/ 38100 w 169545"/>
                  <a:gd name="connsiteY360" fmla="*/ 121920 h 265747"/>
                  <a:gd name="connsiteX361" fmla="*/ 40005 w 169545"/>
                  <a:gd name="connsiteY361" fmla="*/ 121920 h 265747"/>
                  <a:gd name="connsiteX362" fmla="*/ 38100 w 169545"/>
                  <a:gd name="connsiteY362" fmla="*/ 121920 h 265747"/>
                  <a:gd name="connsiteX363" fmla="*/ 38100 w 169545"/>
                  <a:gd name="connsiteY363" fmla="*/ 121920 h 265747"/>
                  <a:gd name="connsiteX364" fmla="*/ 38100 w 169545"/>
                  <a:gd name="connsiteY364" fmla="*/ 184785 h 265747"/>
                  <a:gd name="connsiteX365" fmla="*/ 39053 w 169545"/>
                  <a:gd name="connsiteY365" fmla="*/ 186690 h 265747"/>
                  <a:gd name="connsiteX366" fmla="*/ 40005 w 169545"/>
                  <a:gd name="connsiteY366" fmla="*/ 185738 h 265747"/>
                  <a:gd name="connsiteX367" fmla="*/ 39053 w 169545"/>
                  <a:gd name="connsiteY367" fmla="*/ 183832 h 265747"/>
                  <a:gd name="connsiteX368" fmla="*/ 38100 w 169545"/>
                  <a:gd name="connsiteY368" fmla="*/ 184785 h 265747"/>
                  <a:gd name="connsiteX369" fmla="*/ 40958 w 169545"/>
                  <a:gd name="connsiteY369" fmla="*/ 133350 h 265747"/>
                  <a:gd name="connsiteX370" fmla="*/ 39053 w 169545"/>
                  <a:gd name="connsiteY370" fmla="*/ 134302 h 265747"/>
                  <a:gd name="connsiteX371" fmla="*/ 40005 w 169545"/>
                  <a:gd name="connsiteY371" fmla="*/ 135255 h 265747"/>
                  <a:gd name="connsiteX372" fmla="*/ 40958 w 169545"/>
                  <a:gd name="connsiteY372" fmla="*/ 133350 h 265747"/>
                  <a:gd name="connsiteX373" fmla="*/ 40958 w 169545"/>
                  <a:gd name="connsiteY373" fmla="*/ 133350 h 265747"/>
                  <a:gd name="connsiteX374" fmla="*/ 40958 w 169545"/>
                  <a:gd name="connsiteY374" fmla="*/ 221932 h 265747"/>
                  <a:gd name="connsiteX375" fmla="*/ 40958 w 169545"/>
                  <a:gd name="connsiteY375" fmla="*/ 221932 h 265747"/>
                  <a:gd name="connsiteX376" fmla="*/ 40005 w 169545"/>
                  <a:gd name="connsiteY376" fmla="*/ 223838 h 265747"/>
                  <a:gd name="connsiteX377" fmla="*/ 40958 w 169545"/>
                  <a:gd name="connsiteY377" fmla="*/ 221932 h 265747"/>
                  <a:gd name="connsiteX378" fmla="*/ 40958 w 169545"/>
                  <a:gd name="connsiteY378" fmla="*/ 221932 h 265747"/>
                  <a:gd name="connsiteX379" fmla="*/ 40005 w 169545"/>
                  <a:gd name="connsiteY379" fmla="*/ 112395 h 265747"/>
                  <a:gd name="connsiteX380" fmla="*/ 40005 w 169545"/>
                  <a:gd name="connsiteY380" fmla="*/ 112395 h 265747"/>
                  <a:gd name="connsiteX381" fmla="*/ 40005 w 169545"/>
                  <a:gd name="connsiteY381" fmla="*/ 112395 h 265747"/>
                  <a:gd name="connsiteX382" fmla="*/ 40005 w 169545"/>
                  <a:gd name="connsiteY382" fmla="*/ 112395 h 265747"/>
                  <a:gd name="connsiteX383" fmla="*/ 40005 w 169545"/>
                  <a:gd name="connsiteY383" fmla="*/ 112395 h 265747"/>
                  <a:gd name="connsiteX384" fmla="*/ 46673 w 169545"/>
                  <a:gd name="connsiteY384" fmla="*/ 232410 h 265747"/>
                  <a:gd name="connsiteX385" fmla="*/ 42863 w 169545"/>
                  <a:gd name="connsiteY385" fmla="*/ 232410 h 265747"/>
                  <a:gd name="connsiteX386" fmla="*/ 41910 w 169545"/>
                  <a:gd name="connsiteY386" fmla="*/ 232410 h 265747"/>
                  <a:gd name="connsiteX387" fmla="*/ 41910 w 169545"/>
                  <a:gd name="connsiteY387" fmla="*/ 233363 h 265747"/>
                  <a:gd name="connsiteX388" fmla="*/ 41910 w 169545"/>
                  <a:gd name="connsiteY388" fmla="*/ 236220 h 265747"/>
                  <a:gd name="connsiteX389" fmla="*/ 43815 w 169545"/>
                  <a:gd name="connsiteY389" fmla="*/ 234315 h 265747"/>
                  <a:gd name="connsiteX390" fmla="*/ 44768 w 169545"/>
                  <a:gd name="connsiteY390" fmla="*/ 233363 h 265747"/>
                  <a:gd name="connsiteX391" fmla="*/ 46673 w 169545"/>
                  <a:gd name="connsiteY391" fmla="*/ 232410 h 265747"/>
                  <a:gd name="connsiteX392" fmla="*/ 41910 w 169545"/>
                  <a:gd name="connsiteY392" fmla="*/ 160972 h 265747"/>
                  <a:gd name="connsiteX393" fmla="*/ 41910 w 169545"/>
                  <a:gd name="connsiteY393" fmla="*/ 160972 h 265747"/>
                  <a:gd name="connsiteX394" fmla="*/ 41910 w 169545"/>
                  <a:gd name="connsiteY394" fmla="*/ 160972 h 265747"/>
                  <a:gd name="connsiteX395" fmla="*/ 41910 w 169545"/>
                  <a:gd name="connsiteY395" fmla="*/ 160972 h 265747"/>
                  <a:gd name="connsiteX396" fmla="*/ 41910 w 169545"/>
                  <a:gd name="connsiteY396" fmla="*/ 160972 h 265747"/>
                  <a:gd name="connsiteX397" fmla="*/ 42863 w 169545"/>
                  <a:gd name="connsiteY397" fmla="*/ 119063 h 265747"/>
                  <a:gd name="connsiteX398" fmla="*/ 42863 w 169545"/>
                  <a:gd name="connsiteY398" fmla="*/ 119063 h 265747"/>
                  <a:gd name="connsiteX399" fmla="*/ 44768 w 169545"/>
                  <a:gd name="connsiteY399" fmla="*/ 119063 h 265747"/>
                  <a:gd name="connsiteX400" fmla="*/ 42863 w 169545"/>
                  <a:gd name="connsiteY400" fmla="*/ 119063 h 265747"/>
                  <a:gd name="connsiteX401" fmla="*/ 42863 w 169545"/>
                  <a:gd name="connsiteY401" fmla="*/ 119063 h 265747"/>
                  <a:gd name="connsiteX402" fmla="*/ 42863 w 169545"/>
                  <a:gd name="connsiteY402" fmla="*/ 155257 h 265747"/>
                  <a:gd name="connsiteX403" fmla="*/ 42863 w 169545"/>
                  <a:gd name="connsiteY403" fmla="*/ 155257 h 265747"/>
                  <a:gd name="connsiteX404" fmla="*/ 42863 w 169545"/>
                  <a:gd name="connsiteY404" fmla="*/ 155257 h 265747"/>
                  <a:gd name="connsiteX405" fmla="*/ 42863 w 169545"/>
                  <a:gd name="connsiteY405" fmla="*/ 155257 h 265747"/>
                  <a:gd name="connsiteX406" fmla="*/ 42863 w 169545"/>
                  <a:gd name="connsiteY406" fmla="*/ 155257 h 265747"/>
                  <a:gd name="connsiteX407" fmla="*/ 44768 w 169545"/>
                  <a:gd name="connsiteY407" fmla="*/ 220980 h 265747"/>
                  <a:gd name="connsiteX408" fmla="*/ 44768 w 169545"/>
                  <a:gd name="connsiteY408" fmla="*/ 220980 h 265747"/>
                  <a:gd name="connsiteX409" fmla="*/ 46673 w 169545"/>
                  <a:gd name="connsiteY409" fmla="*/ 220980 h 265747"/>
                  <a:gd name="connsiteX410" fmla="*/ 46673 w 169545"/>
                  <a:gd name="connsiteY410" fmla="*/ 220027 h 265747"/>
                  <a:gd name="connsiteX411" fmla="*/ 44768 w 169545"/>
                  <a:gd name="connsiteY411" fmla="*/ 220980 h 265747"/>
                  <a:gd name="connsiteX412" fmla="*/ 102870 w 169545"/>
                  <a:gd name="connsiteY412" fmla="*/ 160972 h 265747"/>
                  <a:gd name="connsiteX413" fmla="*/ 100965 w 169545"/>
                  <a:gd name="connsiteY413" fmla="*/ 137160 h 265747"/>
                  <a:gd name="connsiteX414" fmla="*/ 86678 w 169545"/>
                  <a:gd name="connsiteY414" fmla="*/ 101917 h 265747"/>
                  <a:gd name="connsiteX415" fmla="*/ 78105 w 169545"/>
                  <a:gd name="connsiteY415" fmla="*/ 97155 h 265747"/>
                  <a:gd name="connsiteX416" fmla="*/ 72390 w 169545"/>
                  <a:gd name="connsiteY416" fmla="*/ 97155 h 265747"/>
                  <a:gd name="connsiteX417" fmla="*/ 61913 w 169545"/>
                  <a:gd name="connsiteY417" fmla="*/ 106680 h 265747"/>
                  <a:gd name="connsiteX418" fmla="*/ 55245 w 169545"/>
                  <a:gd name="connsiteY418" fmla="*/ 125730 h 265747"/>
                  <a:gd name="connsiteX419" fmla="*/ 52388 w 169545"/>
                  <a:gd name="connsiteY419" fmla="*/ 152400 h 265747"/>
                  <a:gd name="connsiteX420" fmla="*/ 51435 w 169545"/>
                  <a:gd name="connsiteY420" fmla="*/ 176213 h 265747"/>
                  <a:gd name="connsiteX421" fmla="*/ 54293 w 169545"/>
                  <a:gd name="connsiteY421" fmla="*/ 212407 h 265747"/>
                  <a:gd name="connsiteX422" fmla="*/ 61913 w 169545"/>
                  <a:gd name="connsiteY422" fmla="*/ 239077 h 265747"/>
                  <a:gd name="connsiteX423" fmla="*/ 72390 w 169545"/>
                  <a:gd name="connsiteY423" fmla="*/ 248602 h 265747"/>
                  <a:gd name="connsiteX424" fmla="*/ 81915 w 169545"/>
                  <a:gd name="connsiteY424" fmla="*/ 246697 h 265747"/>
                  <a:gd name="connsiteX425" fmla="*/ 91440 w 169545"/>
                  <a:gd name="connsiteY425" fmla="*/ 233363 h 265747"/>
                  <a:gd name="connsiteX426" fmla="*/ 102870 w 169545"/>
                  <a:gd name="connsiteY426" fmla="*/ 192405 h 265747"/>
                  <a:gd name="connsiteX427" fmla="*/ 102870 w 169545"/>
                  <a:gd name="connsiteY427" fmla="*/ 160972 h 265747"/>
                  <a:gd name="connsiteX428" fmla="*/ 141923 w 169545"/>
                  <a:gd name="connsiteY428" fmla="*/ 173355 h 265747"/>
                  <a:gd name="connsiteX429" fmla="*/ 139065 w 169545"/>
                  <a:gd name="connsiteY429" fmla="*/ 172402 h 265747"/>
                  <a:gd name="connsiteX430" fmla="*/ 136208 w 169545"/>
                  <a:gd name="connsiteY430" fmla="*/ 172402 h 265747"/>
                  <a:gd name="connsiteX431" fmla="*/ 134303 w 169545"/>
                  <a:gd name="connsiteY431" fmla="*/ 172402 h 265747"/>
                  <a:gd name="connsiteX432" fmla="*/ 133350 w 169545"/>
                  <a:gd name="connsiteY432" fmla="*/ 175260 h 265747"/>
                  <a:gd name="connsiteX433" fmla="*/ 128588 w 169545"/>
                  <a:gd name="connsiteY433" fmla="*/ 175260 h 265747"/>
                  <a:gd name="connsiteX434" fmla="*/ 125730 w 169545"/>
                  <a:gd name="connsiteY434" fmla="*/ 174307 h 265747"/>
                  <a:gd name="connsiteX435" fmla="*/ 125730 w 169545"/>
                  <a:gd name="connsiteY435" fmla="*/ 171450 h 265747"/>
                  <a:gd name="connsiteX436" fmla="*/ 130493 w 169545"/>
                  <a:gd name="connsiteY436" fmla="*/ 171450 h 265747"/>
                  <a:gd name="connsiteX437" fmla="*/ 136208 w 169545"/>
                  <a:gd name="connsiteY437" fmla="*/ 164782 h 265747"/>
                  <a:gd name="connsiteX438" fmla="*/ 136208 w 169545"/>
                  <a:gd name="connsiteY438" fmla="*/ 161925 h 265747"/>
                  <a:gd name="connsiteX439" fmla="*/ 134303 w 169545"/>
                  <a:gd name="connsiteY439" fmla="*/ 163830 h 265747"/>
                  <a:gd name="connsiteX440" fmla="*/ 132398 w 169545"/>
                  <a:gd name="connsiteY440" fmla="*/ 164782 h 265747"/>
                  <a:gd name="connsiteX441" fmla="*/ 134303 w 169545"/>
                  <a:gd name="connsiteY441" fmla="*/ 160020 h 265747"/>
                  <a:gd name="connsiteX442" fmla="*/ 129540 w 169545"/>
                  <a:gd name="connsiteY442" fmla="*/ 162877 h 265747"/>
                  <a:gd name="connsiteX443" fmla="*/ 125730 w 169545"/>
                  <a:gd name="connsiteY443" fmla="*/ 164782 h 265747"/>
                  <a:gd name="connsiteX444" fmla="*/ 123825 w 169545"/>
                  <a:gd name="connsiteY444" fmla="*/ 169545 h 265747"/>
                  <a:gd name="connsiteX445" fmla="*/ 125730 w 169545"/>
                  <a:gd name="connsiteY445" fmla="*/ 164782 h 265747"/>
                  <a:gd name="connsiteX446" fmla="*/ 125730 w 169545"/>
                  <a:gd name="connsiteY446" fmla="*/ 160972 h 265747"/>
                  <a:gd name="connsiteX447" fmla="*/ 131445 w 169545"/>
                  <a:gd name="connsiteY447" fmla="*/ 158115 h 265747"/>
                  <a:gd name="connsiteX448" fmla="*/ 135255 w 169545"/>
                  <a:gd name="connsiteY448" fmla="*/ 159067 h 265747"/>
                  <a:gd name="connsiteX449" fmla="*/ 133350 w 169545"/>
                  <a:gd name="connsiteY449" fmla="*/ 156210 h 265747"/>
                  <a:gd name="connsiteX450" fmla="*/ 133350 w 169545"/>
                  <a:gd name="connsiteY450" fmla="*/ 155257 h 265747"/>
                  <a:gd name="connsiteX451" fmla="*/ 137160 w 169545"/>
                  <a:gd name="connsiteY451" fmla="*/ 157163 h 265747"/>
                  <a:gd name="connsiteX452" fmla="*/ 139065 w 169545"/>
                  <a:gd name="connsiteY452" fmla="*/ 159067 h 265747"/>
                  <a:gd name="connsiteX453" fmla="*/ 140970 w 169545"/>
                  <a:gd name="connsiteY453" fmla="*/ 156210 h 265747"/>
                  <a:gd name="connsiteX454" fmla="*/ 138113 w 169545"/>
                  <a:gd name="connsiteY454" fmla="*/ 147638 h 265747"/>
                  <a:gd name="connsiteX455" fmla="*/ 134303 w 169545"/>
                  <a:gd name="connsiteY455" fmla="*/ 139065 h 265747"/>
                  <a:gd name="connsiteX456" fmla="*/ 128588 w 169545"/>
                  <a:gd name="connsiteY456" fmla="*/ 138113 h 265747"/>
                  <a:gd name="connsiteX457" fmla="*/ 127635 w 169545"/>
                  <a:gd name="connsiteY457" fmla="*/ 137160 h 265747"/>
                  <a:gd name="connsiteX458" fmla="*/ 128588 w 169545"/>
                  <a:gd name="connsiteY458" fmla="*/ 136207 h 265747"/>
                  <a:gd name="connsiteX459" fmla="*/ 133350 w 169545"/>
                  <a:gd name="connsiteY459" fmla="*/ 133350 h 265747"/>
                  <a:gd name="connsiteX460" fmla="*/ 136208 w 169545"/>
                  <a:gd name="connsiteY460" fmla="*/ 133350 h 265747"/>
                  <a:gd name="connsiteX461" fmla="*/ 137160 w 169545"/>
                  <a:gd name="connsiteY461" fmla="*/ 131445 h 265747"/>
                  <a:gd name="connsiteX462" fmla="*/ 134303 w 169545"/>
                  <a:gd name="connsiteY462" fmla="*/ 128588 h 265747"/>
                  <a:gd name="connsiteX463" fmla="*/ 133350 w 169545"/>
                  <a:gd name="connsiteY463" fmla="*/ 132397 h 265747"/>
                  <a:gd name="connsiteX464" fmla="*/ 133350 w 169545"/>
                  <a:gd name="connsiteY464" fmla="*/ 133350 h 265747"/>
                  <a:gd name="connsiteX465" fmla="*/ 129540 w 169545"/>
                  <a:gd name="connsiteY465" fmla="*/ 132397 h 265747"/>
                  <a:gd name="connsiteX466" fmla="*/ 125730 w 169545"/>
                  <a:gd name="connsiteY466" fmla="*/ 135255 h 265747"/>
                  <a:gd name="connsiteX467" fmla="*/ 120968 w 169545"/>
                  <a:gd name="connsiteY467" fmla="*/ 138113 h 265747"/>
                  <a:gd name="connsiteX468" fmla="*/ 120015 w 169545"/>
                  <a:gd name="connsiteY468" fmla="*/ 140970 h 265747"/>
                  <a:gd name="connsiteX469" fmla="*/ 122873 w 169545"/>
                  <a:gd name="connsiteY469" fmla="*/ 140017 h 265747"/>
                  <a:gd name="connsiteX470" fmla="*/ 124778 w 169545"/>
                  <a:gd name="connsiteY470" fmla="*/ 140017 h 265747"/>
                  <a:gd name="connsiteX471" fmla="*/ 126683 w 169545"/>
                  <a:gd name="connsiteY471" fmla="*/ 147638 h 265747"/>
                  <a:gd name="connsiteX472" fmla="*/ 124778 w 169545"/>
                  <a:gd name="connsiteY472" fmla="*/ 147638 h 265747"/>
                  <a:gd name="connsiteX473" fmla="*/ 122873 w 169545"/>
                  <a:gd name="connsiteY473" fmla="*/ 145732 h 265747"/>
                  <a:gd name="connsiteX474" fmla="*/ 120015 w 169545"/>
                  <a:gd name="connsiteY474" fmla="*/ 144780 h 265747"/>
                  <a:gd name="connsiteX475" fmla="*/ 119063 w 169545"/>
                  <a:gd name="connsiteY475" fmla="*/ 147638 h 265747"/>
                  <a:gd name="connsiteX476" fmla="*/ 121920 w 169545"/>
                  <a:gd name="connsiteY476" fmla="*/ 147638 h 265747"/>
                  <a:gd name="connsiteX477" fmla="*/ 124778 w 169545"/>
                  <a:gd name="connsiteY477" fmla="*/ 147638 h 265747"/>
                  <a:gd name="connsiteX478" fmla="*/ 120968 w 169545"/>
                  <a:gd name="connsiteY478" fmla="*/ 151447 h 265747"/>
                  <a:gd name="connsiteX479" fmla="*/ 120015 w 169545"/>
                  <a:gd name="connsiteY479" fmla="*/ 152400 h 265747"/>
                  <a:gd name="connsiteX480" fmla="*/ 119063 w 169545"/>
                  <a:gd name="connsiteY480" fmla="*/ 158115 h 265747"/>
                  <a:gd name="connsiteX481" fmla="*/ 120968 w 169545"/>
                  <a:gd name="connsiteY481" fmla="*/ 159067 h 265747"/>
                  <a:gd name="connsiteX482" fmla="*/ 123825 w 169545"/>
                  <a:gd name="connsiteY482" fmla="*/ 158115 h 265747"/>
                  <a:gd name="connsiteX483" fmla="*/ 125730 w 169545"/>
                  <a:gd name="connsiteY483" fmla="*/ 158115 h 265747"/>
                  <a:gd name="connsiteX484" fmla="*/ 124778 w 169545"/>
                  <a:gd name="connsiteY484" fmla="*/ 160020 h 265747"/>
                  <a:gd name="connsiteX485" fmla="*/ 120968 w 169545"/>
                  <a:gd name="connsiteY485" fmla="*/ 160972 h 265747"/>
                  <a:gd name="connsiteX486" fmla="*/ 118110 w 169545"/>
                  <a:gd name="connsiteY486" fmla="*/ 161925 h 265747"/>
                  <a:gd name="connsiteX487" fmla="*/ 116205 w 169545"/>
                  <a:gd name="connsiteY487" fmla="*/ 162877 h 265747"/>
                  <a:gd name="connsiteX488" fmla="*/ 114300 w 169545"/>
                  <a:gd name="connsiteY488" fmla="*/ 161925 h 265747"/>
                  <a:gd name="connsiteX489" fmla="*/ 114300 w 169545"/>
                  <a:gd name="connsiteY489" fmla="*/ 163830 h 265747"/>
                  <a:gd name="connsiteX490" fmla="*/ 118110 w 169545"/>
                  <a:gd name="connsiteY490" fmla="*/ 168592 h 265747"/>
                  <a:gd name="connsiteX491" fmla="*/ 119063 w 169545"/>
                  <a:gd name="connsiteY491" fmla="*/ 168592 h 265747"/>
                  <a:gd name="connsiteX492" fmla="*/ 119063 w 169545"/>
                  <a:gd name="connsiteY492" fmla="*/ 167640 h 265747"/>
                  <a:gd name="connsiteX493" fmla="*/ 119063 w 169545"/>
                  <a:gd name="connsiteY493" fmla="*/ 163830 h 265747"/>
                  <a:gd name="connsiteX494" fmla="*/ 121920 w 169545"/>
                  <a:gd name="connsiteY494" fmla="*/ 162877 h 265747"/>
                  <a:gd name="connsiteX495" fmla="*/ 121920 w 169545"/>
                  <a:gd name="connsiteY495" fmla="*/ 164782 h 265747"/>
                  <a:gd name="connsiteX496" fmla="*/ 123825 w 169545"/>
                  <a:gd name="connsiteY496" fmla="*/ 170497 h 265747"/>
                  <a:gd name="connsiteX497" fmla="*/ 126683 w 169545"/>
                  <a:gd name="connsiteY497" fmla="*/ 172402 h 265747"/>
                  <a:gd name="connsiteX498" fmla="*/ 120015 w 169545"/>
                  <a:gd name="connsiteY498" fmla="*/ 171450 h 265747"/>
                  <a:gd name="connsiteX499" fmla="*/ 117158 w 169545"/>
                  <a:gd name="connsiteY499" fmla="*/ 172402 h 265747"/>
                  <a:gd name="connsiteX500" fmla="*/ 115253 w 169545"/>
                  <a:gd name="connsiteY500" fmla="*/ 178117 h 265747"/>
                  <a:gd name="connsiteX501" fmla="*/ 116205 w 169545"/>
                  <a:gd name="connsiteY501" fmla="*/ 181927 h 265747"/>
                  <a:gd name="connsiteX502" fmla="*/ 120968 w 169545"/>
                  <a:gd name="connsiteY502" fmla="*/ 186690 h 265747"/>
                  <a:gd name="connsiteX503" fmla="*/ 120968 w 169545"/>
                  <a:gd name="connsiteY503" fmla="*/ 188595 h 265747"/>
                  <a:gd name="connsiteX504" fmla="*/ 120015 w 169545"/>
                  <a:gd name="connsiteY504" fmla="*/ 188595 h 265747"/>
                  <a:gd name="connsiteX505" fmla="*/ 118110 w 169545"/>
                  <a:gd name="connsiteY505" fmla="*/ 188595 h 265747"/>
                  <a:gd name="connsiteX506" fmla="*/ 116205 w 169545"/>
                  <a:gd name="connsiteY506" fmla="*/ 197167 h 265747"/>
                  <a:gd name="connsiteX507" fmla="*/ 116205 w 169545"/>
                  <a:gd name="connsiteY507" fmla="*/ 198120 h 265747"/>
                  <a:gd name="connsiteX508" fmla="*/ 115253 w 169545"/>
                  <a:gd name="connsiteY508" fmla="*/ 200977 h 265747"/>
                  <a:gd name="connsiteX509" fmla="*/ 114300 w 169545"/>
                  <a:gd name="connsiteY509" fmla="*/ 202882 h 265747"/>
                  <a:gd name="connsiteX510" fmla="*/ 112395 w 169545"/>
                  <a:gd name="connsiteY510" fmla="*/ 204788 h 265747"/>
                  <a:gd name="connsiteX511" fmla="*/ 111443 w 169545"/>
                  <a:gd name="connsiteY511" fmla="*/ 206692 h 265747"/>
                  <a:gd name="connsiteX512" fmla="*/ 113348 w 169545"/>
                  <a:gd name="connsiteY512" fmla="*/ 208597 h 265747"/>
                  <a:gd name="connsiteX513" fmla="*/ 115253 w 169545"/>
                  <a:gd name="connsiteY513" fmla="*/ 209550 h 265747"/>
                  <a:gd name="connsiteX514" fmla="*/ 114300 w 169545"/>
                  <a:gd name="connsiteY514" fmla="*/ 211455 h 265747"/>
                  <a:gd name="connsiteX515" fmla="*/ 110490 w 169545"/>
                  <a:gd name="connsiteY515" fmla="*/ 212407 h 265747"/>
                  <a:gd name="connsiteX516" fmla="*/ 113348 w 169545"/>
                  <a:gd name="connsiteY516" fmla="*/ 214313 h 265747"/>
                  <a:gd name="connsiteX517" fmla="*/ 115253 w 169545"/>
                  <a:gd name="connsiteY517" fmla="*/ 215265 h 265747"/>
                  <a:gd name="connsiteX518" fmla="*/ 117158 w 169545"/>
                  <a:gd name="connsiteY518" fmla="*/ 220027 h 265747"/>
                  <a:gd name="connsiteX519" fmla="*/ 113348 w 169545"/>
                  <a:gd name="connsiteY519" fmla="*/ 220980 h 265747"/>
                  <a:gd name="connsiteX520" fmla="*/ 113348 w 169545"/>
                  <a:gd name="connsiteY520" fmla="*/ 220027 h 265747"/>
                  <a:gd name="connsiteX521" fmla="*/ 112395 w 169545"/>
                  <a:gd name="connsiteY521" fmla="*/ 219075 h 265747"/>
                  <a:gd name="connsiteX522" fmla="*/ 111443 w 169545"/>
                  <a:gd name="connsiteY522" fmla="*/ 220027 h 265747"/>
                  <a:gd name="connsiteX523" fmla="*/ 112395 w 169545"/>
                  <a:gd name="connsiteY523" fmla="*/ 220980 h 265747"/>
                  <a:gd name="connsiteX524" fmla="*/ 113348 w 169545"/>
                  <a:gd name="connsiteY524" fmla="*/ 220980 h 265747"/>
                  <a:gd name="connsiteX525" fmla="*/ 115253 w 169545"/>
                  <a:gd name="connsiteY525" fmla="*/ 224790 h 265747"/>
                  <a:gd name="connsiteX526" fmla="*/ 115253 w 169545"/>
                  <a:gd name="connsiteY526" fmla="*/ 226695 h 265747"/>
                  <a:gd name="connsiteX527" fmla="*/ 113348 w 169545"/>
                  <a:gd name="connsiteY527" fmla="*/ 229552 h 265747"/>
                  <a:gd name="connsiteX528" fmla="*/ 117158 w 169545"/>
                  <a:gd name="connsiteY528" fmla="*/ 227647 h 265747"/>
                  <a:gd name="connsiteX529" fmla="*/ 119063 w 169545"/>
                  <a:gd name="connsiteY529" fmla="*/ 224790 h 265747"/>
                  <a:gd name="connsiteX530" fmla="*/ 122873 w 169545"/>
                  <a:gd name="connsiteY530" fmla="*/ 223838 h 265747"/>
                  <a:gd name="connsiteX531" fmla="*/ 129540 w 169545"/>
                  <a:gd name="connsiteY531" fmla="*/ 223838 h 265747"/>
                  <a:gd name="connsiteX532" fmla="*/ 132398 w 169545"/>
                  <a:gd name="connsiteY532" fmla="*/ 222885 h 265747"/>
                  <a:gd name="connsiteX533" fmla="*/ 134303 w 169545"/>
                  <a:gd name="connsiteY533" fmla="*/ 222885 h 265747"/>
                  <a:gd name="connsiteX534" fmla="*/ 134303 w 169545"/>
                  <a:gd name="connsiteY534" fmla="*/ 220980 h 265747"/>
                  <a:gd name="connsiteX535" fmla="*/ 134303 w 169545"/>
                  <a:gd name="connsiteY535" fmla="*/ 219075 h 265747"/>
                  <a:gd name="connsiteX536" fmla="*/ 134303 w 169545"/>
                  <a:gd name="connsiteY536" fmla="*/ 216217 h 265747"/>
                  <a:gd name="connsiteX537" fmla="*/ 130493 w 169545"/>
                  <a:gd name="connsiteY537" fmla="*/ 217170 h 265747"/>
                  <a:gd name="connsiteX538" fmla="*/ 128588 w 169545"/>
                  <a:gd name="connsiteY538" fmla="*/ 219075 h 265747"/>
                  <a:gd name="connsiteX539" fmla="*/ 126683 w 169545"/>
                  <a:gd name="connsiteY539" fmla="*/ 218122 h 265747"/>
                  <a:gd name="connsiteX540" fmla="*/ 127635 w 169545"/>
                  <a:gd name="connsiteY540" fmla="*/ 215265 h 265747"/>
                  <a:gd name="connsiteX541" fmla="*/ 135255 w 169545"/>
                  <a:gd name="connsiteY541" fmla="*/ 212407 h 265747"/>
                  <a:gd name="connsiteX542" fmla="*/ 138113 w 169545"/>
                  <a:gd name="connsiteY542" fmla="*/ 212407 h 265747"/>
                  <a:gd name="connsiteX543" fmla="*/ 140018 w 169545"/>
                  <a:gd name="connsiteY543" fmla="*/ 212407 h 265747"/>
                  <a:gd name="connsiteX544" fmla="*/ 139065 w 169545"/>
                  <a:gd name="connsiteY544" fmla="*/ 208597 h 265747"/>
                  <a:gd name="connsiteX545" fmla="*/ 137160 w 169545"/>
                  <a:gd name="connsiteY545" fmla="*/ 208597 h 265747"/>
                  <a:gd name="connsiteX546" fmla="*/ 134303 w 169545"/>
                  <a:gd name="connsiteY546" fmla="*/ 204788 h 265747"/>
                  <a:gd name="connsiteX547" fmla="*/ 130493 w 169545"/>
                  <a:gd name="connsiteY547" fmla="*/ 200025 h 265747"/>
                  <a:gd name="connsiteX548" fmla="*/ 129540 w 169545"/>
                  <a:gd name="connsiteY548" fmla="*/ 197167 h 265747"/>
                  <a:gd name="connsiteX549" fmla="*/ 127635 w 169545"/>
                  <a:gd name="connsiteY549" fmla="*/ 195263 h 265747"/>
                  <a:gd name="connsiteX550" fmla="*/ 132398 w 169545"/>
                  <a:gd name="connsiteY550" fmla="*/ 188595 h 265747"/>
                  <a:gd name="connsiteX551" fmla="*/ 132398 w 169545"/>
                  <a:gd name="connsiteY551" fmla="*/ 190500 h 265747"/>
                  <a:gd name="connsiteX552" fmla="*/ 132398 w 169545"/>
                  <a:gd name="connsiteY552" fmla="*/ 194310 h 265747"/>
                  <a:gd name="connsiteX553" fmla="*/ 134303 w 169545"/>
                  <a:gd name="connsiteY553" fmla="*/ 199072 h 265747"/>
                  <a:gd name="connsiteX554" fmla="*/ 140018 w 169545"/>
                  <a:gd name="connsiteY554" fmla="*/ 198120 h 265747"/>
                  <a:gd name="connsiteX555" fmla="*/ 140018 w 169545"/>
                  <a:gd name="connsiteY555" fmla="*/ 195263 h 265747"/>
                  <a:gd name="connsiteX556" fmla="*/ 138113 w 169545"/>
                  <a:gd name="connsiteY556" fmla="*/ 193357 h 265747"/>
                  <a:gd name="connsiteX557" fmla="*/ 137160 w 169545"/>
                  <a:gd name="connsiteY557" fmla="*/ 192405 h 265747"/>
                  <a:gd name="connsiteX558" fmla="*/ 136208 w 169545"/>
                  <a:gd name="connsiteY558" fmla="*/ 188595 h 265747"/>
                  <a:gd name="connsiteX559" fmla="*/ 137160 w 169545"/>
                  <a:gd name="connsiteY559" fmla="*/ 188595 h 265747"/>
                  <a:gd name="connsiteX560" fmla="*/ 140970 w 169545"/>
                  <a:gd name="connsiteY560" fmla="*/ 186690 h 265747"/>
                  <a:gd name="connsiteX561" fmla="*/ 140018 w 169545"/>
                  <a:gd name="connsiteY561" fmla="*/ 185738 h 265747"/>
                  <a:gd name="connsiteX562" fmla="*/ 136208 w 169545"/>
                  <a:gd name="connsiteY562" fmla="*/ 187642 h 265747"/>
                  <a:gd name="connsiteX563" fmla="*/ 136208 w 169545"/>
                  <a:gd name="connsiteY563" fmla="*/ 188595 h 265747"/>
                  <a:gd name="connsiteX564" fmla="*/ 133350 w 169545"/>
                  <a:gd name="connsiteY564" fmla="*/ 188595 h 265747"/>
                  <a:gd name="connsiteX565" fmla="*/ 133350 w 169545"/>
                  <a:gd name="connsiteY565" fmla="*/ 183832 h 265747"/>
                  <a:gd name="connsiteX566" fmla="*/ 135255 w 169545"/>
                  <a:gd name="connsiteY566" fmla="*/ 182880 h 265747"/>
                  <a:gd name="connsiteX567" fmla="*/ 136208 w 169545"/>
                  <a:gd name="connsiteY567" fmla="*/ 173355 h 265747"/>
                  <a:gd name="connsiteX568" fmla="*/ 142875 w 169545"/>
                  <a:gd name="connsiteY568" fmla="*/ 175260 h 265747"/>
                  <a:gd name="connsiteX569" fmla="*/ 143828 w 169545"/>
                  <a:gd name="connsiteY569" fmla="*/ 175260 h 265747"/>
                  <a:gd name="connsiteX570" fmla="*/ 141923 w 169545"/>
                  <a:gd name="connsiteY570" fmla="*/ 173355 h 265747"/>
                  <a:gd name="connsiteX571" fmla="*/ 109538 w 169545"/>
                  <a:gd name="connsiteY571" fmla="*/ 136207 h 265747"/>
                  <a:gd name="connsiteX572" fmla="*/ 111443 w 169545"/>
                  <a:gd name="connsiteY572" fmla="*/ 139065 h 265747"/>
                  <a:gd name="connsiteX573" fmla="*/ 112395 w 169545"/>
                  <a:gd name="connsiteY573" fmla="*/ 138113 h 265747"/>
                  <a:gd name="connsiteX574" fmla="*/ 109538 w 169545"/>
                  <a:gd name="connsiteY574" fmla="*/ 136207 h 265747"/>
                  <a:gd name="connsiteX575" fmla="*/ 109538 w 169545"/>
                  <a:gd name="connsiteY575" fmla="*/ 136207 h 265747"/>
                  <a:gd name="connsiteX576" fmla="*/ 110490 w 169545"/>
                  <a:gd name="connsiteY576" fmla="*/ 111442 h 265747"/>
                  <a:gd name="connsiteX577" fmla="*/ 111443 w 169545"/>
                  <a:gd name="connsiteY577" fmla="*/ 111442 h 265747"/>
                  <a:gd name="connsiteX578" fmla="*/ 117158 w 169545"/>
                  <a:gd name="connsiteY578" fmla="*/ 112395 h 265747"/>
                  <a:gd name="connsiteX579" fmla="*/ 117158 w 169545"/>
                  <a:gd name="connsiteY579" fmla="*/ 112395 h 265747"/>
                  <a:gd name="connsiteX580" fmla="*/ 119063 w 169545"/>
                  <a:gd name="connsiteY580" fmla="*/ 110490 h 265747"/>
                  <a:gd name="connsiteX581" fmla="*/ 120968 w 169545"/>
                  <a:gd name="connsiteY581" fmla="*/ 105727 h 265747"/>
                  <a:gd name="connsiteX582" fmla="*/ 121920 w 169545"/>
                  <a:gd name="connsiteY582" fmla="*/ 102870 h 265747"/>
                  <a:gd name="connsiteX583" fmla="*/ 119063 w 169545"/>
                  <a:gd name="connsiteY583" fmla="*/ 102870 h 265747"/>
                  <a:gd name="connsiteX584" fmla="*/ 114300 w 169545"/>
                  <a:gd name="connsiteY584" fmla="*/ 102870 h 265747"/>
                  <a:gd name="connsiteX585" fmla="*/ 112395 w 169545"/>
                  <a:gd name="connsiteY585" fmla="*/ 101917 h 265747"/>
                  <a:gd name="connsiteX586" fmla="*/ 113348 w 169545"/>
                  <a:gd name="connsiteY586" fmla="*/ 104775 h 265747"/>
                  <a:gd name="connsiteX587" fmla="*/ 116205 w 169545"/>
                  <a:gd name="connsiteY587" fmla="*/ 104775 h 265747"/>
                  <a:gd name="connsiteX588" fmla="*/ 117158 w 169545"/>
                  <a:gd name="connsiteY588" fmla="*/ 106680 h 265747"/>
                  <a:gd name="connsiteX589" fmla="*/ 115253 w 169545"/>
                  <a:gd name="connsiteY589" fmla="*/ 107632 h 265747"/>
                  <a:gd name="connsiteX590" fmla="*/ 110490 w 169545"/>
                  <a:gd name="connsiteY590" fmla="*/ 111442 h 265747"/>
                  <a:gd name="connsiteX591" fmla="*/ 110490 w 169545"/>
                  <a:gd name="connsiteY591" fmla="*/ 111442 h 265747"/>
                  <a:gd name="connsiteX592" fmla="*/ 115253 w 169545"/>
                  <a:gd name="connsiteY592" fmla="*/ 134302 h 265747"/>
                  <a:gd name="connsiteX593" fmla="*/ 112395 w 169545"/>
                  <a:gd name="connsiteY593" fmla="*/ 131445 h 265747"/>
                  <a:gd name="connsiteX594" fmla="*/ 111443 w 169545"/>
                  <a:gd name="connsiteY594" fmla="*/ 132397 h 265747"/>
                  <a:gd name="connsiteX595" fmla="*/ 115253 w 169545"/>
                  <a:gd name="connsiteY595" fmla="*/ 134302 h 265747"/>
                  <a:gd name="connsiteX596" fmla="*/ 115253 w 169545"/>
                  <a:gd name="connsiteY596" fmla="*/ 134302 h 265747"/>
                  <a:gd name="connsiteX597" fmla="*/ 114300 w 169545"/>
                  <a:gd name="connsiteY597" fmla="*/ 149542 h 265747"/>
                  <a:gd name="connsiteX598" fmla="*/ 112395 w 169545"/>
                  <a:gd name="connsiteY598" fmla="*/ 151447 h 265747"/>
                  <a:gd name="connsiteX599" fmla="*/ 113348 w 169545"/>
                  <a:gd name="connsiteY599" fmla="*/ 152400 h 265747"/>
                  <a:gd name="connsiteX600" fmla="*/ 114300 w 169545"/>
                  <a:gd name="connsiteY600" fmla="*/ 149542 h 265747"/>
                  <a:gd name="connsiteX601" fmla="*/ 114300 w 169545"/>
                  <a:gd name="connsiteY601" fmla="*/ 149542 h 265747"/>
                  <a:gd name="connsiteX602" fmla="*/ 121920 w 169545"/>
                  <a:gd name="connsiteY602" fmla="*/ 123825 h 265747"/>
                  <a:gd name="connsiteX603" fmla="*/ 119063 w 169545"/>
                  <a:gd name="connsiteY603" fmla="*/ 122872 h 265747"/>
                  <a:gd name="connsiteX604" fmla="*/ 117158 w 169545"/>
                  <a:gd name="connsiteY604" fmla="*/ 120015 h 265747"/>
                  <a:gd name="connsiteX605" fmla="*/ 116205 w 169545"/>
                  <a:gd name="connsiteY605" fmla="*/ 118110 h 265747"/>
                  <a:gd name="connsiteX606" fmla="*/ 113348 w 169545"/>
                  <a:gd name="connsiteY606" fmla="*/ 119063 h 265747"/>
                  <a:gd name="connsiteX607" fmla="*/ 113348 w 169545"/>
                  <a:gd name="connsiteY607" fmla="*/ 123825 h 265747"/>
                  <a:gd name="connsiteX608" fmla="*/ 113348 w 169545"/>
                  <a:gd name="connsiteY608" fmla="*/ 126682 h 265747"/>
                  <a:gd name="connsiteX609" fmla="*/ 112395 w 169545"/>
                  <a:gd name="connsiteY609" fmla="*/ 128588 h 265747"/>
                  <a:gd name="connsiteX610" fmla="*/ 114300 w 169545"/>
                  <a:gd name="connsiteY610" fmla="*/ 128588 h 265747"/>
                  <a:gd name="connsiteX611" fmla="*/ 118110 w 169545"/>
                  <a:gd name="connsiteY611" fmla="*/ 126682 h 265747"/>
                  <a:gd name="connsiteX612" fmla="*/ 121920 w 169545"/>
                  <a:gd name="connsiteY612" fmla="*/ 123825 h 265747"/>
                  <a:gd name="connsiteX613" fmla="*/ 115253 w 169545"/>
                  <a:gd name="connsiteY613" fmla="*/ 115252 h 265747"/>
                  <a:gd name="connsiteX614" fmla="*/ 118110 w 169545"/>
                  <a:gd name="connsiteY614" fmla="*/ 112395 h 265747"/>
                  <a:gd name="connsiteX615" fmla="*/ 115253 w 169545"/>
                  <a:gd name="connsiteY615" fmla="*/ 115252 h 265747"/>
                  <a:gd name="connsiteX616" fmla="*/ 115253 w 169545"/>
                  <a:gd name="connsiteY616" fmla="*/ 115252 h 265747"/>
                  <a:gd name="connsiteX617" fmla="*/ 115253 w 169545"/>
                  <a:gd name="connsiteY617" fmla="*/ 69532 h 265747"/>
                  <a:gd name="connsiteX618" fmla="*/ 116205 w 169545"/>
                  <a:gd name="connsiteY618" fmla="*/ 69532 h 265747"/>
                  <a:gd name="connsiteX619" fmla="*/ 117158 w 169545"/>
                  <a:gd name="connsiteY619" fmla="*/ 68580 h 265747"/>
                  <a:gd name="connsiteX620" fmla="*/ 116205 w 169545"/>
                  <a:gd name="connsiteY620" fmla="*/ 67627 h 265747"/>
                  <a:gd name="connsiteX621" fmla="*/ 115253 w 169545"/>
                  <a:gd name="connsiteY621" fmla="*/ 69532 h 265747"/>
                  <a:gd name="connsiteX622" fmla="*/ 118110 w 169545"/>
                  <a:gd name="connsiteY622" fmla="*/ 233363 h 265747"/>
                  <a:gd name="connsiteX623" fmla="*/ 116205 w 169545"/>
                  <a:gd name="connsiteY623" fmla="*/ 232410 h 265747"/>
                  <a:gd name="connsiteX624" fmla="*/ 116205 w 169545"/>
                  <a:gd name="connsiteY624" fmla="*/ 233363 h 265747"/>
                  <a:gd name="connsiteX625" fmla="*/ 118110 w 169545"/>
                  <a:gd name="connsiteY625" fmla="*/ 233363 h 265747"/>
                  <a:gd name="connsiteX626" fmla="*/ 118110 w 169545"/>
                  <a:gd name="connsiteY626" fmla="*/ 233363 h 265747"/>
                  <a:gd name="connsiteX627" fmla="*/ 118110 w 169545"/>
                  <a:gd name="connsiteY627" fmla="*/ 131445 h 265747"/>
                  <a:gd name="connsiteX628" fmla="*/ 118110 w 169545"/>
                  <a:gd name="connsiteY628" fmla="*/ 131445 h 265747"/>
                  <a:gd name="connsiteX629" fmla="*/ 117158 w 169545"/>
                  <a:gd name="connsiteY629" fmla="*/ 131445 h 265747"/>
                  <a:gd name="connsiteX630" fmla="*/ 118110 w 169545"/>
                  <a:gd name="connsiteY630" fmla="*/ 131445 h 265747"/>
                  <a:gd name="connsiteX631" fmla="*/ 118110 w 169545"/>
                  <a:gd name="connsiteY631" fmla="*/ 131445 h 265747"/>
                  <a:gd name="connsiteX632" fmla="*/ 119063 w 169545"/>
                  <a:gd name="connsiteY632" fmla="*/ 176213 h 265747"/>
                  <a:gd name="connsiteX633" fmla="*/ 118110 w 169545"/>
                  <a:gd name="connsiteY633" fmla="*/ 178117 h 265747"/>
                  <a:gd name="connsiteX634" fmla="*/ 117158 w 169545"/>
                  <a:gd name="connsiteY634" fmla="*/ 176213 h 265747"/>
                  <a:gd name="connsiteX635" fmla="*/ 118110 w 169545"/>
                  <a:gd name="connsiteY635" fmla="*/ 174307 h 265747"/>
                  <a:gd name="connsiteX636" fmla="*/ 119063 w 169545"/>
                  <a:gd name="connsiteY636" fmla="*/ 176213 h 265747"/>
                  <a:gd name="connsiteX637" fmla="*/ 117158 w 169545"/>
                  <a:gd name="connsiteY637" fmla="*/ 54292 h 265747"/>
                  <a:gd name="connsiteX638" fmla="*/ 117158 w 169545"/>
                  <a:gd name="connsiteY638" fmla="*/ 54292 h 265747"/>
                  <a:gd name="connsiteX639" fmla="*/ 119063 w 169545"/>
                  <a:gd name="connsiteY639" fmla="*/ 52388 h 265747"/>
                  <a:gd name="connsiteX640" fmla="*/ 118110 w 169545"/>
                  <a:gd name="connsiteY640" fmla="*/ 51435 h 265747"/>
                  <a:gd name="connsiteX641" fmla="*/ 117158 w 169545"/>
                  <a:gd name="connsiteY641" fmla="*/ 54292 h 265747"/>
                  <a:gd name="connsiteX642" fmla="*/ 120015 w 169545"/>
                  <a:gd name="connsiteY642" fmla="*/ 199072 h 265747"/>
                  <a:gd name="connsiteX643" fmla="*/ 120015 w 169545"/>
                  <a:gd name="connsiteY643" fmla="*/ 200977 h 265747"/>
                  <a:gd name="connsiteX644" fmla="*/ 120968 w 169545"/>
                  <a:gd name="connsiteY644" fmla="*/ 206692 h 265747"/>
                  <a:gd name="connsiteX645" fmla="*/ 120015 w 169545"/>
                  <a:gd name="connsiteY645" fmla="*/ 208597 h 265747"/>
                  <a:gd name="connsiteX646" fmla="*/ 118110 w 169545"/>
                  <a:gd name="connsiteY646" fmla="*/ 207645 h 265747"/>
                  <a:gd name="connsiteX647" fmla="*/ 117158 w 169545"/>
                  <a:gd name="connsiteY647" fmla="*/ 200977 h 265747"/>
                  <a:gd name="connsiteX648" fmla="*/ 120015 w 169545"/>
                  <a:gd name="connsiteY648" fmla="*/ 199072 h 265747"/>
                  <a:gd name="connsiteX649" fmla="*/ 120015 w 169545"/>
                  <a:gd name="connsiteY649" fmla="*/ 81915 h 265747"/>
                  <a:gd name="connsiteX650" fmla="*/ 119063 w 169545"/>
                  <a:gd name="connsiteY650" fmla="*/ 83820 h 265747"/>
                  <a:gd name="connsiteX651" fmla="*/ 117158 w 169545"/>
                  <a:gd name="connsiteY651" fmla="*/ 85725 h 265747"/>
                  <a:gd name="connsiteX652" fmla="*/ 117158 w 169545"/>
                  <a:gd name="connsiteY652" fmla="*/ 87630 h 265747"/>
                  <a:gd name="connsiteX653" fmla="*/ 118110 w 169545"/>
                  <a:gd name="connsiteY653" fmla="*/ 86677 h 265747"/>
                  <a:gd name="connsiteX654" fmla="*/ 118110 w 169545"/>
                  <a:gd name="connsiteY654" fmla="*/ 84772 h 265747"/>
                  <a:gd name="connsiteX655" fmla="*/ 122873 w 169545"/>
                  <a:gd name="connsiteY655" fmla="*/ 83820 h 265747"/>
                  <a:gd name="connsiteX656" fmla="*/ 120015 w 169545"/>
                  <a:gd name="connsiteY656" fmla="*/ 81915 h 265747"/>
                  <a:gd name="connsiteX657" fmla="*/ 120968 w 169545"/>
                  <a:gd name="connsiteY657" fmla="*/ 80963 h 265747"/>
                  <a:gd name="connsiteX658" fmla="*/ 122873 w 169545"/>
                  <a:gd name="connsiteY658" fmla="*/ 79057 h 265747"/>
                  <a:gd name="connsiteX659" fmla="*/ 120015 w 169545"/>
                  <a:gd name="connsiteY659" fmla="*/ 78105 h 265747"/>
                  <a:gd name="connsiteX660" fmla="*/ 121920 w 169545"/>
                  <a:gd name="connsiteY660" fmla="*/ 73342 h 265747"/>
                  <a:gd name="connsiteX661" fmla="*/ 124778 w 169545"/>
                  <a:gd name="connsiteY661" fmla="*/ 70485 h 265747"/>
                  <a:gd name="connsiteX662" fmla="*/ 125730 w 169545"/>
                  <a:gd name="connsiteY662" fmla="*/ 66675 h 265747"/>
                  <a:gd name="connsiteX663" fmla="*/ 120015 w 169545"/>
                  <a:gd name="connsiteY663" fmla="*/ 62865 h 265747"/>
                  <a:gd name="connsiteX664" fmla="*/ 118110 w 169545"/>
                  <a:gd name="connsiteY664" fmla="*/ 65722 h 265747"/>
                  <a:gd name="connsiteX665" fmla="*/ 120015 w 169545"/>
                  <a:gd name="connsiteY665" fmla="*/ 67627 h 265747"/>
                  <a:gd name="connsiteX666" fmla="*/ 120968 w 169545"/>
                  <a:gd name="connsiteY666" fmla="*/ 72390 h 265747"/>
                  <a:gd name="connsiteX667" fmla="*/ 118110 w 169545"/>
                  <a:gd name="connsiteY667" fmla="*/ 79057 h 265747"/>
                  <a:gd name="connsiteX668" fmla="*/ 120015 w 169545"/>
                  <a:gd name="connsiteY668" fmla="*/ 80010 h 265747"/>
                  <a:gd name="connsiteX669" fmla="*/ 120015 w 169545"/>
                  <a:gd name="connsiteY669" fmla="*/ 81915 h 265747"/>
                  <a:gd name="connsiteX670" fmla="*/ 119063 w 169545"/>
                  <a:gd name="connsiteY670" fmla="*/ 32385 h 265747"/>
                  <a:gd name="connsiteX671" fmla="*/ 119063 w 169545"/>
                  <a:gd name="connsiteY671" fmla="*/ 32385 h 265747"/>
                  <a:gd name="connsiteX672" fmla="*/ 119063 w 169545"/>
                  <a:gd name="connsiteY672" fmla="*/ 32385 h 265747"/>
                  <a:gd name="connsiteX673" fmla="*/ 119063 w 169545"/>
                  <a:gd name="connsiteY673" fmla="*/ 32385 h 265747"/>
                  <a:gd name="connsiteX674" fmla="*/ 119063 w 169545"/>
                  <a:gd name="connsiteY674" fmla="*/ 32385 h 265747"/>
                  <a:gd name="connsiteX675" fmla="*/ 128588 w 169545"/>
                  <a:gd name="connsiteY675" fmla="*/ 233363 h 265747"/>
                  <a:gd name="connsiteX676" fmla="*/ 124778 w 169545"/>
                  <a:gd name="connsiteY676" fmla="*/ 228600 h 265747"/>
                  <a:gd name="connsiteX677" fmla="*/ 120968 w 169545"/>
                  <a:gd name="connsiteY677" fmla="*/ 226695 h 265747"/>
                  <a:gd name="connsiteX678" fmla="*/ 119063 w 169545"/>
                  <a:gd name="connsiteY678" fmla="*/ 229552 h 265747"/>
                  <a:gd name="connsiteX679" fmla="*/ 121920 w 169545"/>
                  <a:gd name="connsiteY679" fmla="*/ 234315 h 265747"/>
                  <a:gd name="connsiteX680" fmla="*/ 127635 w 169545"/>
                  <a:gd name="connsiteY680" fmla="*/ 235267 h 265747"/>
                  <a:gd name="connsiteX681" fmla="*/ 129540 w 169545"/>
                  <a:gd name="connsiteY681" fmla="*/ 235267 h 265747"/>
                  <a:gd name="connsiteX682" fmla="*/ 128588 w 169545"/>
                  <a:gd name="connsiteY682" fmla="*/ 233363 h 265747"/>
                  <a:gd name="connsiteX683" fmla="*/ 120015 w 169545"/>
                  <a:gd name="connsiteY683" fmla="*/ 57150 h 265747"/>
                  <a:gd name="connsiteX684" fmla="*/ 119063 w 169545"/>
                  <a:gd name="connsiteY684" fmla="*/ 58102 h 265747"/>
                  <a:gd name="connsiteX685" fmla="*/ 120968 w 169545"/>
                  <a:gd name="connsiteY685" fmla="*/ 59055 h 265747"/>
                  <a:gd name="connsiteX686" fmla="*/ 122873 w 169545"/>
                  <a:gd name="connsiteY686" fmla="*/ 58102 h 265747"/>
                  <a:gd name="connsiteX687" fmla="*/ 120015 w 169545"/>
                  <a:gd name="connsiteY687" fmla="*/ 57150 h 265747"/>
                  <a:gd name="connsiteX688" fmla="*/ 120968 w 169545"/>
                  <a:gd name="connsiteY688" fmla="*/ 127635 h 265747"/>
                  <a:gd name="connsiteX689" fmla="*/ 120968 w 169545"/>
                  <a:gd name="connsiteY689" fmla="*/ 127635 h 265747"/>
                  <a:gd name="connsiteX690" fmla="*/ 120968 w 169545"/>
                  <a:gd name="connsiteY690" fmla="*/ 129540 h 265747"/>
                  <a:gd name="connsiteX691" fmla="*/ 120968 w 169545"/>
                  <a:gd name="connsiteY691" fmla="*/ 127635 h 265747"/>
                  <a:gd name="connsiteX692" fmla="*/ 120968 w 169545"/>
                  <a:gd name="connsiteY692" fmla="*/ 127635 h 265747"/>
                  <a:gd name="connsiteX693" fmla="*/ 120968 w 169545"/>
                  <a:gd name="connsiteY693" fmla="*/ 237172 h 265747"/>
                  <a:gd name="connsiteX694" fmla="*/ 120968 w 169545"/>
                  <a:gd name="connsiteY694" fmla="*/ 237172 h 265747"/>
                  <a:gd name="connsiteX695" fmla="*/ 120968 w 169545"/>
                  <a:gd name="connsiteY695" fmla="*/ 237172 h 265747"/>
                  <a:gd name="connsiteX696" fmla="*/ 120968 w 169545"/>
                  <a:gd name="connsiteY696" fmla="*/ 237172 h 265747"/>
                  <a:gd name="connsiteX697" fmla="*/ 120968 w 169545"/>
                  <a:gd name="connsiteY697" fmla="*/ 237172 h 265747"/>
                  <a:gd name="connsiteX698" fmla="*/ 122873 w 169545"/>
                  <a:gd name="connsiteY698" fmla="*/ 194310 h 265747"/>
                  <a:gd name="connsiteX699" fmla="*/ 124778 w 169545"/>
                  <a:gd name="connsiteY699" fmla="*/ 195263 h 265747"/>
                  <a:gd name="connsiteX700" fmla="*/ 121920 w 169545"/>
                  <a:gd name="connsiteY700" fmla="*/ 196215 h 265747"/>
                  <a:gd name="connsiteX701" fmla="*/ 120015 w 169545"/>
                  <a:gd name="connsiteY701" fmla="*/ 194310 h 265747"/>
                  <a:gd name="connsiteX702" fmla="*/ 122873 w 169545"/>
                  <a:gd name="connsiteY702" fmla="*/ 194310 h 265747"/>
                  <a:gd name="connsiteX703" fmla="*/ 126683 w 169545"/>
                  <a:gd name="connsiteY703" fmla="*/ 120967 h 265747"/>
                  <a:gd name="connsiteX704" fmla="*/ 126683 w 169545"/>
                  <a:gd name="connsiteY704" fmla="*/ 120967 h 265747"/>
                  <a:gd name="connsiteX705" fmla="*/ 130493 w 169545"/>
                  <a:gd name="connsiteY705" fmla="*/ 119063 h 265747"/>
                  <a:gd name="connsiteX706" fmla="*/ 128588 w 169545"/>
                  <a:gd name="connsiteY706" fmla="*/ 117157 h 265747"/>
                  <a:gd name="connsiteX707" fmla="*/ 126683 w 169545"/>
                  <a:gd name="connsiteY707" fmla="*/ 116205 h 265747"/>
                  <a:gd name="connsiteX708" fmla="*/ 120968 w 169545"/>
                  <a:gd name="connsiteY708" fmla="*/ 117157 h 265747"/>
                  <a:gd name="connsiteX709" fmla="*/ 121920 w 169545"/>
                  <a:gd name="connsiteY709" fmla="*/ 120967 h 265747"/>
                  <a:gd name="connsiteX710" fmla="*/ 121920 w 169545"/>
                  <a:gd name="connsiteY710" fmla="*/ 122872 h 265747"/>
                  <a:gd name="connsiteX711" fmla="*/ 126683 w 169545"/>
                  <a:gd name="connsiteY711" fmla="*/ 120967 h 265747"/>
                  <a:gd name="connsiteX712" fmla="*/ 122873 w 169545"/>
                  <a:gd name="connsiteY712" fmla="*/ 243840 h 265747"/>
                  <a:gd name="connsiteX713" fmla="*/ 122873 w 169545"/>
                  <a:gd name="connsiteY713" fmla="*/ 243840 h 265747"/>
                  <a:gd name="connsiteX714" fmla="*/ 121920 w 169545"/>
                  <a:gd name="connsiteY714" fmla="*/ 243840 h 265747"/>
                  <a:gd name="connsiteX715" fmla="*/ 122873 w 169545"/>
                  <a:gd name="connsiteY715" fmla="*/ 243840 h 265747"/>
                  <a:gd name="connsiteX716" fmla="*/ 122873 w 169545"/>
                  <a:gd name="connsiteY716" fmla="*/ 243840 h 265747"/>
                  <a:gd name="connsiteX717" fmla="*/ 125730 w 169545"/>
                  <a:gd name="connsiteY717" fmla="*/ 175260 h 265747"/>
                  <a:gd name="connsiteX718" fmla="*/ 128588 w 169545"/>
                  <a:gd name="connsiteY718" fmla="*/ 174307 h 265747"/>
                  <a:gd name="connsiteX719" fmla="*/ 125730 w 169545"/>
                  <a:gd name="connsiteY719" fmla="*/ 179070 h 265747"/>
                  <a:gd name="connsiteX720" fmla="*/ 125730 w 169545"/>
                  <a:gd name="connsiteY720" fmla="*/ 175260 h 265747"/>
                  <a:gd name="connsiteX721" fmla="*/ 124778 w 169545"/>
                  <a:gd name="connsiteY721" fmla="*/ 179070 h 265747"/>
                  <a:gd name="connsiteX722" fmla="*/ 121920 w 169545"/>
                  <a:gd name="connsiteY722" fmla="*/ 177165 h 265747"/>
                  <a:gd name="connsiteX723" fmla="*/ 125730 w 169545"/>
                  <a:gd name="connsiteY723" fmla="*/ 173355 h 265747"/>
                  <a:gd name="connsiteX724" fmla="*/ 125730 w 169545"/>
                  <a:gd name="connsiteY724" fmla="*/ 175260 h 265747"/>
                  <a:gd name="connsiteX725" fmla="*/ 123825 w 169545"/>
                  <a:gd name="connsiteY725" fmla="*/ 191452 h 265747"/>
                  <a:gd name="connsiteX726" fmla="*/ 123825 w 169545"/>
                  <a:gd name="connsiteY726" fmla="*/ 191452 h 265747"/>
                  <a:gd name="connsiteX727" fmla="*/ 123825 w 169545"/>
                  <a:gd name="connsiteY727" fmla="*/ 191452 h 265747"/>
                  <a:gd name="connsiteX728" fmla="*/ 123825 w 169545"/>
                  <a:gd name="connsiteY728" fmla="*/ 191452 h 265747"/>
                  <a:gd name="connsiteX729" fmla="*/ 123825 w 169545"/>
                  <a:gd name="connsiteY729" fmla="*/ 191452 h 265747"/>
                  <a:gd name="connsiteX730" fmla="*/ 121920 w 169545"/>
                  <a:gd name="connsiteY730" fmla="*/ 211455 h 265747"/>
                  <a:gd name="connsiteX731" fmla="*/ 123825 w 169545"/>
                  <a:gd name="connsiteY731" fmla="*/ 208597 h 265747"/>
                  <a:gd name="connsiteX732" fmla="*/ 125730 w 169545"/>
                  <a:gd name="connsiteY732" fmla="*/ 210502 h 265747"/>
                  <a:gd name="connsiteX733" fmla="*/ 123825 w 169545"/>
                  <a:gd name="connsiteY733" fmla="*/ 212407 h 265747"/>
                  <a:gd name="connsiteX734" fmla="*/ 121920 w 169545"/>
                  <a:gd name="connsiteY734" fmla="*/ 211455 h 265747"/>
                  <a:gd name="connsiteX735" fmla="*/ 122873 w 169545"/>
                  <a:gd name="connsiteY735" fmla="*/ 203835 h 265747"/>
                  <a:gd name="connsiteX736" fmla="*/ 124778 w 169545"/>
                  <a:gd name="connsiteY736" fmla="*/ 201930 h 265747"/>
                  <a:gd name="connsiteX737" fmla="*/ 128588 w 169545"/>
                  <a:gd name="connsiteY737" fmla="*/ 204788 h 265747"/>
                  <a:gd name="connsiteX738" fmla="*/ 127635 w 169545"/>
                  <a:gd name="connsiteY738" fmla="*/ 205740 h 265747"/>
                  <a:gd name="connsiteX739" fmla="*/ 122873 w 169545"/>
                  <a:gd name="connsiteY739" fmla="*/ 203835 h 265747"/>
                  <a:gd name="connsiteX740" fmla="*/ 126683 w 169545"/>
                  <a:gd name="connsiteY740" fmla="*/ 120015 h 265747"/>
                  <a:gd name="connsiteX741" fmla="*/ 126683 w 169545"/>
                  <a:gd name="connsiteY741" fmla="*/ 120015 h 265747"/>
                  <a:gd name="connsiteX742" fmla="*/ 126683 w 169545"/>
                  <a:gd name="connsiteY742" fmla="*/ 120015 h 265747"/>
                  <a:gd name="connsiteX743" fmla="*/ 123825 w 169545"/>
                  <a:gd name="connsiteY743" fmla="*/ 119063 h 265747"/>
                  <a:gd name="connsiteX744" fmla="*/ 124778 w 169545"/>
                  <a:gd name="connsiteY744" fmla="*/ 118110 h 265747"/>
                  <a:gd name="connsiteX745" fmla="*/ 126683 w 169545"/>
                  <a:gd name="connsiteY745" fmla="*/ 120015 h 265747"/>
                  <a:gd name="connsiteX746" fmla="*/ 124778 w 169545"/>
                  <a:gd name="connsiteY746" fmla="*/ 126682 h 265747"/>
                  <a:gd name="connsiteX747" fmla="*/ 124778 w 169545"/>
                  <a:gd name="connsiteY747" fmla="*/ 126682 h 265747"/>
                  <a:gd name="connsiteX748" fmla="*/ 123825 w 169545"/>
                  <a:gd name="connsiteY748" fmla="*/ 127635 h 265747"/>
                  <a:gd name="connsiteX749" fmla="*/ 124778 w 169545"/>
                  <a:gd name="connsiteY749" fmla="*/ 126682 h 265747"/>
                  <a:gd name="connsiteX750" fmla="*/ 124778 w 169545"/>
                  <a:gd name="connsiteY750" fmla="*/ 126682 h 265747"/>
                  <a:gd name="connsiteX751" fmla="*/ 126683 w 169545"/>
                  <a:gd name="connsiteY751" fmla="*/ 238125 h 265747"/>
                  <a:gd name="connsiteX752" fmla="*/ 126683 w 169545"/>
                  <a:gd name="connsiteY752" fmla="*/ 238125 h 265747"/>
                  <a:gd name="connsiteX753" fmla="*/ 124778 w 169545"/>
                  <a:gd name="connsiteY753" fmla="*/ 238125 h 265747"/>
                  <a:gd name="connsiteX754" fmla="*/ 125730 w 169545"/>
                  <a:gd name="connsiteY754" fmla="*/ 239077 h 265747"/>
                  <a:gd name="connsiteX755" fmla="*/ 126683 w 169545"/>
                  <a:gd name="connsiteY755" fmla="*/ 238125 h 265747"/>
                  <a:gd name="connsiteX756" fmla="*/ 124778 w 169545"/>
                  <a:gd name="connsiteY756" fmla="*/ 144780 h 265747"/>
                  <a:gd name="connsiteX757" fmla="*/ 126683 w 169545"/>
                  <a:gd name="connsiteY757" fmla="*/ 144780 h 265747"/>
                  <a:gd name="connsiteX758" fmla="*/ 130493 w 169545"/>
                  <a:gd name="connsiteY758" fmla="*/ 142875 h 265747"/>
                  <a:gd name="connsiteX759" fmla="*/ 133350 w 169545"/>
                  <a:gd name="connsiteY759" fmla="*/ 149542 h 265747"/>
                  <a:gd name="connsiteX760" fmla="*/ 130493 w 169545"/>
                  <a:gd name="connsiteY760" fmla="*/ 150495 h 265747"/>
                  <a:gd name="connsiteX761" fmla="*/ 129540 w 169545"/>
                  <a:gd name="connsiteY761" fmla="*/ 148590 h 265747"/>
                  <a:gd name="connsiteX762" fmla="*/ 127635 w 169545"/>
                  <a:gd name="connsiteY762" fmla="*/ 144780 h 265747"/>
                  <a:gd name="connsiteX763" fmla="*/ 126683 w 169545"/>
                  <a:gd name="connsiteY763" fmla="*/ 147638 h 265747"/>
                  <a:gd name="connsiteX764" fmla="*/ 124778 w 169545"/>
                  <a:gd name="connsiteY764" fmla="*/ 144780 h 265747"/>
                  <a:gd name="connsiteX765" fmla="*/ 129540 w 169545"/>
                  <a:gd name="connsiteY765" fmla="*/ 182880 h 265747"/>
                  <a:gd name="connsiteX766" fmla="*/ 128588 w 169545"/>
                  <a:gd name="connsiteY766" fmla="*/ 188595 h 265747"/>
                  <a:gd name="connsiteX767" fmla="*/ 123825 w 169545"/>
                  <a:gd name="connsiteY767" fmla="*/ 182880 h 265747"/>
                  <a:gd name="connsiteX768" fmla="*/ 123825 w 169545"/>
                  <a:gd name="connsiteY768" fmla="*/ 179070 h 265747"/>
                  <a:gd name="connsiteX769" fmla="*/ 124778 w 169545"/>
                  <a:gd name="connsiteY769" fmla="*/ 179070 h 265747"/>
                  <a:gd name="connsiteX770" fmla="*/ 129540 w 169545"/>
                  <a:gd name="connsiteY770" fmla="*/ 182880 h 265747"/>
                  <a:gd name="connsiteX771" fmla="*/ 124778 w 169545"/>
                  <a:gd name="connsiteY771" fmla="*/ 109538 h 265747"/>
                  <a:gd name="connsiteX772" fmla="*/ 124778 w 169545"/>
                  <a:gd name="connsiteY772" fmla="*/ 109538 h 265747"/>
                  <a:gd name="connsiteX773" fmla="*/ 124778 w 169545"/>
                  <a:gd name="connsiteY773" fmla="*/ 110490 h 265747"/>
                  <a:gd name="connsiteX774" fmla="*/ 124778 w 169545"/>
                  <a:gd name="connsiteY774" fmla="*/ 109538 h 265747"/>
                  <a:gd name="connsiteX775" fmla="*/ 124778 w 169545"/>
                  <a:gd name="connsiteY775" fmla="*/ 109538 h 265747"/>
                  <a:gd name="connsiteX776" fmla="*/ 130493 w 169545"/>
                  <a:gd name="connsiteY776" fmla="*/ 142875 h 265747"/>
                  <a:gd name="connsiteX777" fmla="*/ 124778 w 169545"/>
                  <a:gd name="connsiteY777" fmla="*/ 140017 h 265747"/>
                  <a:gd name="connsiteX778" fmla="*/ 123825 w 169545"/>
                  <a:gd name="connsiteY778" fmla="*/ 139065 h 265747"/>
                  <a:gd name="connsiteX779" fmla="*/ 125730 w 169545"/>
                  <a:gd name="connsiteY779" fmla="*/ 139065 h 265747"/>
                  <a:gd name="connsiteX780" fmla="*/ 130493 w 169545"/>
                  <a:gd name="connsiteY780" fmla="*/ 142875 h 265747"/>
                  <a:gd name="connsiteX781" fmla="*/ 124778 w 169545"/>
                  <a:gd name="connsiteY781" fmla="*/ 44767 h 265747"/>
                  <a:gd name="connsiteX782" fmla="*/ 124778 w 169545"/>
                  <a:gd name="connsiteY782" fmla="*/ 44767 h 265747"/>
                  <a:gd name="connsiteX783" fmla="*/ 124778 w 169545"/>
                  <a:gd name="connsiteY783" fmla="*/ 44767 h 265747"/>
                  <a:gd name="connsiteX784" fmla="*/ 124778 w 169545"/>
                  <a:gd name="connsiteY784" fmla="*/ 44767 h 265747"/>
                  <a:gd name="connsiteX785" fmla="*/ 124778 w 169545"/>
                  <a:gd name="connsiteY785" fmla="*/ 44767 h 265747"/>
                  <a:gd name="connsiteX786" fmla="*/ 129540 w 169545"/>
                  <a:gd name="connsiteY786" fmla="*/ 59055 h 265747"/>
                  <a:gd name="connsiteX787" fmla="*/ 125730 w 169545"/>
                  <a:gd name="connsiteY787" fmla="*/ 60960 h 265747"/>
                  <a:gd name="connsiteX788" fmla="*/ 127635 w 169545"/>
                  <a:gd name="connsiteY788" fmla="*/ 64770 h 265747"/>
                  <a:gd name="connsiteX789" fmla="*/ 127635 w 169545"/>
                  <a:gd name="connsiteY789" fmla="*/ 63817 h 265747"/>
                  <a:gd name="connsiteX790" fmla="*/ 130493 w 169545"/>
                  <a:gd name="connsiteY790" fmla="*/ 62865 h 265747"/>
                  <a:gd name="connsiteX791" fmla="*/ 131445 w 169545"/>
                  <a:gd name="connsiteY791" fmla="*/ 63817 h 265747"/>
                  <a:gd name="connsiteX792" fmla="*/ 132398 w 169545"/>
                  <a:gd name="connsiteY792" fmla="*/ 65722 h 265747"/>
                  <a:gd name="connsiteX793" fmla="*/ 132398 w 169545"/>
                  <a:gd name="connsiteY793" fmla="*/ 65722 h 265747"/>
                  <a:gd name="connsiteX794" fmla="*/ 131445 w 169545"/>
                  <a:gd name="connsiteY794" fmla="*/ 63817 h 265747"/>
                  <a:gd name="connsiteX795" fmla="*/ 129540 w 169545"/>
                  <a:gd name="connsiteY795" fmla="*/ 59055 h 265747"/>
                  <a:gd name="connsiteX796" fmla="*/ 129540 w 169545"/>
                  <a:gd name="connsiteY796" fmla="*/ 86677 h 265747"/>
                  <a:gd name="connsiteX797" fmla="*/ 127635 w 169545"/>
                  <a:gd name="connsiteY797" fmla="*/ 87630 h 265747"/>
                  <a:gd name="connsiteX798" fmla="*/ 125730 w 169545"/>
                  <a:gd name="connsiteY798" fmla="*/ 91440 h 265747"/>
                  <a:gd name="connsiteX799" fmla="*/ 127635 w 169545"/>
                  <a:gd name="connsiteY799" fmla="*/ 93345 h 265747"/>
                  <a:gd name="connsiteX800" fmla="*/ 128588 w 169545"/>
                  <a:gd name="connsiteY800" fmla="*/ 91440 h 265747"/>
                  <a:gd name="connsiteX801" fmla="*/ 128588 w 169545"/>
                  <a:gd name="connsiteY801" fmla="*/ 88582 h 265747"/>
                  <a:gd name="connsiteX802" fmla="*/ 129540 w 169545"/>
                  <a:gd name="connsiteY802" fmla="*/ 86677 h 265747"/>
                  <a:gd name="connsiteX803" fmla="*/ 126683 w 169545"/>
                  <a:gd name="connsiteY803" fmla="*/ 52388 h 265747"/>
                  <a:gd name="connsiteX804" fmla="*/ 128588 w 169545"/>
                  <a:gd name="connsiteY804" fmla="*/ 54292 h 265747"/>
                  <a:gd name="connsiteX805" fmla="*/ 129540 w 169545"/>
                  <a:gd name="connsiteY805" fmla="*/ 53340 h 265747"/>
                  <a:gd name="connsiteX806" fmla="*/ 126683 w 169545"/>
                  <a:gd name="connsiteY806" fmla="*/ 52388 h 265747"/>
                  <a:gd name="connsiteX807" fmla="*/ 126683 w 169545"/>
                  <a:gd name="connsiteY807" fmla="*/ 52388 h 265747"/>
                  <a:gd name="connsiteX808" fmla="*/ 128588 w 169545"/>
                  <a:gd name="connsiteY808" fmla="*/ 101917 h 265747"/>
                  <a:gd name="connsiteX809" fmla="*/ 128588 w 169545"/>
                  <a:gd name="connsiteY809" fmla="*/ 101917 h 265747"/>
                  <a:gd name="connsiteX810" fmla="*/ 128588 w 169545"/>
                  <a:gd name="connsiteY810" fmla="*/ 101917 h 265747"/>
                  <a:gd name="connsiteX811" fmla="*/ 128588 w 169545"/>
                  <a:gd name="connsiteY811" fmla="*/ 101917 h 265747"/>
                  <a:gd name="connsiteX812" fmla="*/ 128588 w 169545"/>
                  <a:gd name="connsiteY812" fmla="*/ 101917 h 265747"/>
                  <a:gd name="connsiteX813" fmla="*/ 127635 w 169545"/>
                  <a:gd name="connsiteY813" fmla="*/ 25717 h 265747"/>
                  <a:gd name="connsiteX814" fmla="*/ 127635 w 169545"/>
                  <a:gd name="connsiteY814" fmla="*/ 25717 h 265747"/>
                  <a:gd name="connsiteX815" fmla="*/ 128588 w 169545"/>
                  <a:gd name="connsiteY815" fmla="*/ 25717 h 265747"/>
                  <a:gd name="connsiteX816" fmla="*/ 127635 w 169545"/>
                  <a:gd name="connsiteY816" fmla="*/ 25717 h 265747"/>
                  <a:gd name="connsiteX817" fmla="*/ 127635 w 169545"/>
                  <a:gd name="connsiteY817" fmla="*/ 25717 h 265747"/>
                  <a:gd name="connsiteX818" fmla="*/ 132398 w 169545"/>
                  <a:gd name="connsiteY818" fmla="*/ 80963 h 265747"/>
                  <a:gd name="connsiteX819" fmla="*/ 130493 w 169545"/>
                  <a:gd name="connsiteY819" fmla="*/ 79057 h 265747"/>
                  <a:gd name="connsiteX820" fmla="*/ 127635 w 169545"/>
                  <a:gd name="connsiteY820" fmla="*/ 80963 h 265747"/>
                  <a:gd name="connsiteX821" fmla="*/ 129540 w 169545"/>
                  <a:gd name="connsiteY821" fmla="*/ 81915 h 265747"/>
                  <a:gd name="connsiteX822" fmla="*/ 132398 w 169545"/>
                  <a:gd name="connsiteY822" fmla="*/ 80963 h 265747"/>
                  <a:gd name="connsiteX823" fmla="*/ 128588 w 169545"/>
                  <a:gd name="connsiteY823" fmla="*/ 66675 h 265747"/>
                  <a:gd name="connsiteX824" fmla="*/ 128588 w 169545"/>
                  <a:gd name="connsiteY824" fmla="*/ 66675 h 265747"/>
                  <a:gd name="connsiteX825" fmla="*/ 127635 w 169545"/>
                  <a:gd name="connsiteY825" fmla="*/ 65722 h 265747"/>
                  <a:gd name="connsiteX826" fmla="*/ 128588 w 169545"/>
                  <a:gd name="connsiteY826" fmla="*/ 66675 h 265747"/>
                  <a:gd name="connsiteX827" fmla="*/ 128588 w 169545"/>
                  <a:gd name="connsiteY827" fmla="*/ 66675 h 265747"/>
                  <a:gd name="connsiteX828" fmla="*/ 128588 w 169545"/>
                  <a:gd name="connsiteY828" fmla="*/ 66675 h 265747"/>
                  <a:gd name="connsiteX829" fmla="*/ 129540 w 169545"/>
                  <a:gd name="connsiteY829" fmla="*/ 98107 h 265747"/>
                  <a:gd name="connsiteX830" fmla="*/ 131445 w 169545"/>
                  <a:gd name="connsiteY830" fmla="*/ 97155 h 265747"/>
                  <a:gd name="connsiteX831" fmla="*/ 129540 w 169545"/>
                  <a:gd name="connsiteY831" fmla="*/ 96202 h 265747"/>
                  <a:gd name="connsiteX832" fmla="*/ 128588 w 169545"/>
                  <a:gd name="connsiteY832" fmla="*/ 97155 h 265747"/>
                  <a:gd name="connsiteX833" fmla="*/ 129540 w 169545"/>
                  <a:gd name="connsiteY833" fmla="*/ 98107 h 265747"/>
                  <a:gd name="connsiteX834" fmla="*/ 128588 w 169545"/>
                  <a:gd name="connsiteY834" fmla="*/ 73342 h 265747"/>
                  <a:gd name="connsiteX835" fmla="*/ 128588 w 169545"/>
                  <a:gd name="connsiteY835" fmla="*/ 73342 h 265747"/>
                  <a:gd name="connsiteX836" fmla="*/ 130493 w 169545"/>
                  <a:gd name="connsiteY836" fmla="*/ 73342 h 265747"/>
                  <a:gd name="connsiteX837" fmla="*/ 130493 w 169545"/>
                  <a:gd name="connsiteY837" fmla="*/ 72390 h 265747"/>
                  <a:gd name="connsiteX838" fmla="*/ 128588 w 169545"/>
                  <a:gd name="connsiteY838" fmla="*/ 73342 h 265747"/>
                  <a:gd name="connsiteX839" fmla="*/ 131445 w 169545"/>
                  <a:gd name="connsiteY839" fmla="*/ 226695 h 265747"/>
                  <a:gd name="connsiteX840" fmla="*/ 130493 w 169545"/>
                  <a:gd name="connsiteY840" fmla="*/ 225742 h 265747"/>
                  <a:gd name="connsiteX841" fmla="*/ 128588 w 169545"/>
                  <a:gd name="connsiteY841" fmla="*/ 227647 h 265747"/>
                  <a:gd name="connsiteX842" fmla="*/ 129540 w 169545"/>
                  <a:gd name="connsiteY842" fmla="*/ 228600 h 265747"/>
                  <a:gd name="connsiteX843" fmla="*/ 131445 w 169545"/>
                  <a:gd name="connsiteY843" fmla="*/ 226695 h 265747"/>
                  <a:gd name="connsiteX844" fmla="*/ 131445 w 169545"/>
                  <a:gd name="connsiteY844" fmla="*/ 107632 h 265747"/>
                  <a:gd name="connsiteX845" fmla="*/ 130493 w 169545"/>
                  <a:gd name="connsiteY845" fmla="*/ 105727 h 265747"/>
                  <a:gd name="connsiteX846" fmla="*/ 129540 w 169545"/>
                  <a:gd name="connsiteY846" fmla="*/ 106680 h 265747"/>
                  <a:gd name="connsiteX847" fmla="*/ 130493 w 169545"/>
                  <a:gd name="connsiteY847" fmla="*/ 107632 h 265747"/>
                  <a:gd name="connsiteX848" fmla="*/ 131445 w 169545"/>
                  <a:gd name="connsiteY848" fmla="*/ 107632 h 265747"/>
                  <a:gd name="connsiteX849" fmla="*/ 130493 w 169545"/>
                  <a:gd name="connsiteY849" fmla="*/ 164782 h 265747"/>
                  <a:gd name="connsiteX850" fmla="*/ 131445 w 169545"/>
                  <a:gd name="connsiteY850" fmla="*/ 163830 h 265747"/>
                  <a:gd name="connsiteX851" fmla="*/ 130493 w 169545"/>
                  <a:gd name="connsiteY851" fmla="*/ 164782 h 265747"/>
                  <a:gd name="connsiteX852" fmla="*/ 130493 w 169545"/>
                  <a:gd name="connsiteY852" fmla="*/ 164782 h 265747"/>
                  <a:gd name="connsiteX853" fmla="*/ 133350 w 169545"/>
                  <a:gd name="connsiteY853" fmla="*/ 77152 h 265747"/>
                  <a:gd name="connsiteX854" fmla="*/ 132398 w 169545"/>
                  <a:gd name="connsiteY854" fmla="*/ 76200 h 265747"/>
                  <a:gd name="connsiteX855" fmla="*/ 131445 w 169545"/>
                  <a:gd name="connsiteY855" fmla="*/ 77152 h 265747"/>
                  <a:gd name="connsiteX856" fmla="*/ 133350 w 169545"/>
                  <a:gd name="connsiteY856" fmla="*/ 77152 h 265747"/>
                  <a:gd name="connsiteX857" fmla="*/ 133350 w 169545"/>
                  <a:gd name="connsiteY857" fmla="*/ 77152 h 265747"/>
                  <a:gd name="connsiteX858" fmla="*/ 132398 w 169545"/>
                  <a:gd name="connsiteY858" fmla="*/ 113347 h 265747"/>
                  <a:gd name="connsiteX859" fmla="*/ 131445 w 169545"/>
                  <a:gd name="connsiteY859" fmla="*/ 114300 h 265747"/>
                  <a:gd name="connsiteX860" fmla="*/ 132398 w 169545"/>
                  <a:gd name="connsiteY860" fmla="*/ 115252 h 265747"/>
                  <a:gd name="connsiteX861" fmla="*/ 133350 w 169545"/>
                  <a:gd name="connsiteY861" fmla="*/ 114300 h 265747"/>
                  <a:gd name="connsiteX862" fmla="*/ 132398 w 169545"/>
                  <a:gd name="connsiteY862" fmla="*/ 113347 h 265747"/>
                  <a:gd name="connsiteX863" fmla="*/ 134303 w 169545"/>
                  <a:gd name="connsiteY863" fmla="*/ 136207 h 265747"/>
                  <a:gd name="connsiteX864" fmla="*/ 132398 w 169545"/>
                  <a:gd name="connsiteY864" fmla="*/ 137160 h 265747"/>
                  <a:gd name="connsiteX865" fmla="*/ 134303 w 169545"/>
                  <a:gd name="connsiteY865" fmla="*/ 136207 h 265747"/>
                  <a:gd name="connsiteX866" fmla="*/ 134303 w 169545"/>
                  <a:gd name="connsiteY866" fmla="*/ 136207 h 265747"/>
                  <a:gd name="connsiteX867" fmla="*/ 135255 w 169545"/>
                  <a:gd name="connsiteY867" fmla="*/ 239077 h 265747"/>
                  <a:gd name="connsiteX868" fmla="*/ 134303 w 169545"/>
                  <a:gd name="connsiteY868" fmla="*/ 238125 h 265747"/>
                  <a:gd name="connsiteX869" fmla="*/ 134303 w 169545"/>
                  <a:gd name="connsiteY869" fmla="*/ 236220 h 265747"/>
                  <a:gd name="connsiteX870" fmla="*/ 133350 w 169545"/>
                  <a:gd name="connsiteY870" fmla="*/ 236220 h 265747"/>
                  <a:gd name="connsiteX871" fmla="*/ 134303 w 169545"/>
                  <a:gd name="connsiteY871" fmla="*/ 237172 h 265747"/>
                  <a:gd name="connsiteX872" fmla="*/ 134303 w 169545"/>
                  <a:gd name="connsiteY872" fmla="*/ 238125 h 265747"/>
                  <a:gd name="connsiteX873" fmla="*/ 135255 w 169545"/>
                  <a:gd name="connsiteY873" fmla="*/ 240030 h 265747"/>
                  <a:gd name="connsiteX874" fmla="*/ 135255 w 169545"/>
                  <a:gd name="connsiteY874" fmla="*/ 239077 h 265747"/>
                  <a:gd name="connsiteX875" fmla="*/ 136208 w 169545"/>
                  <a:gd name="connsiteY875" fmla="*/ 200977 h 265747"/>
                  <a:gd name="connsiteX876" fmla="*/ 133350 w 169545"/>
                  <a:gd name="connsiteY876" fmla="*/ 201930 h 265747"/>
                  <a:gd name="connsiteX877" fmla="*/ 136208 w 169545"/>
                  <a:gd name="connsiteY877" fmla="*/ 203835 h 265747"/>
                  <a:gd name="connsiteX878" fmla="*/ 136208 w 169545"/>
                  <a:gd name="connsiteY878" fmla="*/ 206692 h 265747"/>
                  <a:gd name="connsiteX879" fmla="*/ 137160 w 169545"/>
                  <a:gd name="connsiteY879" fmla="*/ 207645 h 265747"/>
                  <a:gd name="connsiteX880" fmla="*/ 138113 w 169545"/>
                  <a:gd name="connsiteY880" fmla="*/ 207645 h 265747"/>
                  <a:gd name="connsiteX881" fmla="*/ 139065 w 169545"/>
                  <a:gd name="connsiteY881" fmla="*/ 204788 h 265747"/>
                  <a:gd name="connsiteX882" fmla="*/ 136208 w 169545"/>
                  <a:gd name="connsiteY882" fmla="*/ 200977 h 265747"/>
                  <a:gd name="connsiteX883" fmla="*/ 134303 w 169545"/>
                  <a:gd name="connsiteY883" fmla="*/ 61913 h 265747"/>
                  <a:gd name="connsiteX884" fmla="*/ 135255 w 169545"/>
                  <a:gd name="connsiteY884" fmla="*/ 62865 h 265747"/>
                  <a:gd name="connsiteX885" fmla="*/ 134303 w 169545"/>
                  <a:gd name="connsiteY885" fmla="*/ 61913 h 265747"/>
                  <a:gd name="connsiteX886" fmla="*/ 134303 w 169545"/>
                  <a:gd name="connsiteY886" fmla="*/ 61913 h 265747"/>
                  <a:gd name="connsiteX887" fmla="*/ 134303 w 169545"/>
                  <a:gd name="connsiteY887" fmla="*/ 61913 h 265747"/>
                  <a:gd name="connsiteX888" fmla="*/ 135255 w 169545"/>
                  <a:gd name="connsiteY888" fmla="*/ 102870 h 265747"/>
                  <a:gd name="connsiteX889" fmla="*/ 135255 w 169545"/>
                  <a:gd name="connsiteY889" fmla="*/ 102870 h 265747"/>
                  <a:gd name="connsiteX890" fmla="*/ 135255 w 169545"/>
                  <a:gd name="connsiteY890" fmla="*/ 101917 h 265747"/>
                  <a:gd name="connsiteX891" fmla="*/ 135255 w 169545"/>
                  <a:gd name="connsiteY891" fmla="*/ 102870 h 265747"/>
                  <a:gd name="connsiteX892" fmla="*/ 135255 w 169545"/>
                  <a:gd name="connsiteY892" fmla="*/ 102870 h 265747"/>
                  <a:gd name="connsiteX893" fmla="*/ 136208 w 169545"/>
                  <a:gd name="connsiteY893" fmla="*/ 232410 h 265747"/>
                  <a:gd name="connsiteX894" fmla="*/ 136208 w 169545"/>
                  <a:gd name="connsiteY894" fmla="*/ 232410 h 265747"/>
                  <a:gd name="connsiteX895" fmla="*/ 135255 w 169545"/>
                  <a:gd name="connsiteY895" fmla="*/ 232410 h 265747"/>
                  <a:gd name="connsiteX896" fmla="*/ 136208 w 169545"/>
                  <a:gd name="connsiteY896" fmla="*/ 232410 h 265747"/>
                  <a:gd name="connsiteX897" fmla="*/ 136208 w 169545"/>
                  <a:gd name="connsiteY897" fmla="*/ 232410 h 265747"/>
                  <a:gd name="connsiteX898" fmla="*/ 137160 w 169545"/>
                  <a:gd name="connsiteY898" fmla="*/ 221932 h 265747"/>
                  <a:gd name="connsiteX899" fmla="*/ 137160 w 169545"/>
                  <a:gd name="connsiteY899" fmla="*/ 221932 h 265747"/>
                  <a:gd name="connsiteX900" fmla="*/ 135255 w 169545"/>
                  <a:gd name="connsiteY900" fmla="*/ 221932 h 265747"/>
                  <a:gd name="connsiteX901" fmla="*/ 136208 w 169545"/>
                  <a:gd name="connsiteY901" fmla="*/ 222885 h 265747"/>
                  <a:gd name="connsiteX902" fmla="*/ 137160 w 169545"/>
                  <a:gd name="connsiteY902" fmla="*/ 221932 h 265747"/>
                  <a:gd name="connsiteX903" fmla="*/ 136208 w 169545"/>
                  <a:gd name="connsiteY903" fmla="*/ 105727 h 265747"/>
                  <a:gd name="connsiteX904" fmla="*/ 136208 w 169545"/>
                  <a:gd name="connsiteY904" fmla="*/ 105727 h 265747"/>
                  <a:gd name="connsiteX905" fmla="*/ 137160 w 169545"/>
                  <a:gd name="connsiteY905" fmla="*/ 107632 h 265747"/>
                  <a:gd name="connsiteX906" fmla="*/ 138113 w 169545"/>
                  <a:gd name="connsiteY906" fmla="*/ 106680 h 265747"/>
                  <a:gd name="connsiteX907" fmla="*/ 136208 w 169545"/>
                  <a:gd name="connsiteY907" fmla="*/ 105727 h 265747"/>
                  <a:gd name="connsiteX908" fmla="*/ 136208 w 169545"/>
                  <a:gd name="connsiteY908" fmla="*/ 74295 h 265747"/>
                  <a:gd name="connsiteX909" fmla="*/ 136208 w 169545"/>
                  <a:gd name="connsiteY909" fmla="*/ 74295 h 265747"/>
                  <a:gd name="connsiteX910" fmla="*/ 136208 w 169545"/>
                  <a:gd name="connsiteY910" fmla="*/ 74295 h 265747"/>
                  <a:gd name="connsiteX911" fmla="*/ 136208 w 169545"/>
                  <a:gd name="connsiteY911" fmla="*/ 74295 h 265747"/>
                  <a:gd name="connsiteX912" fmla="*/ 136208 w 169545"/>
                  <a:gd name="connsiteY912" fmla="*/ 74295 h 265747"/>
                  <a:gd name="connsiteX913" fmla="*/ 137160 w 169545"/>
                  <a:gd name="connsiteY913" fmla="*/ 165735 h 265747"/>
                  <a:gd name="connsiteX914" fmla="*/ 137160 w 169545"/>
                  <a:gd name="connsiteY914" fmla="*/ 165735 h 265747"/>
                  <a:gd name="connsiteX915" fmla="*/ 137160 w 169545"/>
                  <a:gd name="connsiteY915" fmla="*/ 166688 h 265747"/>
                  <a:gd name="connsiteX916" fmla="*/ 137160 w 169545"/>
                  <a:gd name="connsiteY916" fmla="*/ 165735 h 265747"/>
                  <a:gd name="connsiteX917" fmla="*/ 137160 w 169545"/>
                  <a:gd name="connsiteY917" fmla="*/ 165735 h 265747"/>
                  <a:gd name="connsiteX918" fmla="*/ 141923 w 169545"/>
                  <a:gd name="connsiteY918" fmla="*/ 141922 h 265747"/>
                  <a:gd name="connsiteX919" fmla="*/ 139065 w 169545"/>
                  <a:gd name="connsiteY919" fmla="*/ 140970 h 265747"/>
                  <a:gd name="connsiteX920" fmla="*/ 137160 w 169545"/>
                  <a:gd name="connsiteY920" fmla="*/ 141922 h 265747"/>
                  <a:gd name="connsiteX921" fmla="*/ 139065 w 169545"/>
                  <a:gd name="connsiteY921" fmla="*/ 141922 h 265747"/>
                  <a:gd name="connsiteX922" fmla="*/ 141923 w 169545"/>
                  <a:gd name="connsiteY922" fmla="*/ 141922 h 265747"/>
                  <a:gd name="connsiteX923" fmla="*/ 139065 w 169545"/>
                  <a:gd name="connsiteY923" fmla="*/ 181927 h 265747"/>
                  <a:gd name="connsiteX924" fmla="*/ 138113 w 169545"/>
                  <a:gd name="connsiteY924" fmla="*/ 180022 h 265747"/>
                  <a:gd name="connsiteX925" fmla="*/ 137160 w 169545"/>
                  <a:gd name="connsiteY925" fmla="*/ 180975 h 265747"/>
                  <a:gd name="connsiteX926" fmla="*/ 139065 w 169545"/>
                  <a:gd name="connsiteY926" fmla="*/ 181927 h 265747"/>
                  <a:gd name="connsiteX927" fmla="*/ 139065 w 169545"/>
                  <a:gd name="connsiteY927" fmla="*/ 181927 h 265747"/>
                  <a:gd name="connsiteX928" fmla="*/ 138113 w 169545"/>
                  <a:gd name="connsiteY928" fmla="*/ 137160 h 265747"/>
                  <a:gd name="connsiteX929" fmla="*/ 138113 w 169545"/>
                  <a:gd name="connsiteY929" fmla="*/ 137160 h 265747"/>
                  <a:gd name="connsiteX930" fmla="*/ 139065 w 169545"/>
                  <a:gd name="connsiteY930" fmla="*/ 136207 h 265747"/>
                  <a:gd name="connsiteX931" fmla="*/ 138113 w 169545"/>
                  <a:gd name="connsiteY931" fmla="*/ 137160 h 265747"/>
                  <a:gd name="connsiteX932" fmla="*/ 138113 w 169545"/>
                  <a:gd name="connsiteY932" fmla="*/ 137160 h 265747"/>
                  <a:gd name="connsiteX933" fmla="*/ 140018 w 169545"/>
                  <a:gd name="connsiteY933" fmla="*/ 161925 h 265747"/>
                  <a:gd name="connsiteX934" fmla="*/ 140018 w 169545"/>
                  <a:gd name="connsiteY934" fmla="*/ 160972 h 265747"/>
                  <a:gd name="connsiteX935" fmla="*/ 140018 w 169545"/>
                  <a:gd name="connsiteY935" fmla="*/ 160020 h 265747"/>
                  <a:gd name="connsiteX936" fmla="*/ 139065 w 169545"/>
                  <a:gd name="connsiteY936" fmla="*/ 160972 h 265747"/>
                  <a:gd name="connsiteX937" fmla="*/ 140018 w 169545"/>
                  <a:gd name="connsiteY937" fmla="*/ 161925 h 265747"/>
                  <a:gd name="connsiteX938" fmla="*/ 141923 w 169545"/>
                  <a:gd name="connsiteY938" fmla="*/ 187642 h 265747"/>
                  <a:gd name="connsiteX939" fmla="*/ 141923 w 169545"/>
                  <a:gd name="connsiteY939" fmla="*/ 187642 h 265747"/>
                  <a:gd name="connsiteX940" fmla="*/ 141923 w 169545"/>
                  <a:gd name="connsiteY940" fmla="*/ 187642 h 265747"/>
                  <a:gd name="connsiteX941" fmla="*/ 141923 w 169545"/>
                  <a:gd name="connsiteY941" fmla="*/ 187642 h 265747"/>
                  <a:gd name="connsiteX942" fmla="*/ 141923 w 169545"/>
                  <a:gd name="connsiteY942" fmla="*/ 187642 h 26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Lst>
                <a:rect l="l" t="t" r="r" b="b"/>
                <a:pathLst>
                  <a:path w="169545" h="265747">
                    <a:moveTo>
                      <a:pt x="169545" y="255270"/>
                    </a:moveTo>
                    <a:cubicBezTo>
                      <a:pt x="169545" y="257175"/>
                      <a:pt x="168593" y="259080"/>
                      <a:pt x="166688" y="260032"/>
                    </a:cubicBezTo>
                    <a:cubicBezTo>
                      <a:pt x="164783" y="260985"/>
                      <a:pt x="163830" y="260985"/>
                      <a:pt x="161925" y="260985"/>
                    </a:cubicBezTo>
                    <a:lnTo>
                      <a:pt x="119063" y="260985"/>
                    </a:lnTo>
                    <a:cubicBezTo>
                      <a:pt x="116205" y="260985"/>
                      <a:pt x="113348" y="260032"/>
                      <a:pt x="110490" y="260032"/>
                    </a:cubicBezTo>
                    <a:cubicBezTo>
                      <a:pt x="107633" y="259080"/>
                      <a:pt x="105728" y="257175"/>
                      <a:pt x="105728" y="254317"/>
                    </a:cubicBezTo>
                    <a:lnTo>
                      <a:pt x="105728" y="238125"/>
                    </a:lnTo>
                    <a:cubicBezTo>
                      <a:pt x="105728" y="237172"/>
                      <a:pt x="105728" y="235267"/>
                      <a:pt x="103823" y="235267"/>
                    </a:cubicBezTo>
                    <a:cubicBezTo>
                      <a:pt x="102870" y="235267"/>
                      <a:pt x="101918" y="236220"/>
                      <a:pt x="100965" y="237172"/>
                    </a:cubicBezTo>
                    <a:cubicBezTo>
                      <a:pt x="98108" y="243840"/>
                      <a:pt x="93345" y="249555"/>
                      <a:pt x="88583" y="255270"/>
                    </a:cubicBezTo>
                    <a:cubicBezTo>
                      <a:pt x="82868" y="261938"/>
                      <a:pt x="76200" y="265747"/>
                      <a:pt x="67628" y="265747"/>
                    </a:cubicBezTo>
                    <a:cubicBezTo>
                      <a:pt x="55245" y="265747"/>
                      <a:pt x="44768" y="263842"/>
                      <a:pt x="34290" y="256222"/>
                    </a:cubicBezTo>
                    <a:cubicBezTo>
                      <a:pt x="20955" y="245745"/>
                      <a:pt x="10478" y="233363"/>
                      <a:pt x="5715" y="216217"/>
                    </a:cubicBezTo>
                    <a:cubicBezTo>
                      <a:pt x="2858" y="204788"/>
                      <a:pt x="953" y="193357"/>
                      <a:pt x="0" y="180975"/>
                    </a:cubicBezTo>
                    <a:cubicBezTo>
                      <a:pt x="0" y="173355"/>
                      <a:pt x="0" y="164782"/>
                      <a:pt x="0" y="157163"/>
                    </a:cubicBezTo>
                    <a:cubicBezTo>
                      <a:pt x="953" y="146685"/>
                      <a:pt x="3810" y="137160"/>
                      <a:pt x="7620" y="127635"/>
                    </a:cubicBezTo>
                    <a:cubicBezTo>
                      <a:pt x="8573" y="126682"/>
                      <a:pt x="9525" y="124777"/>
                      <a:pt x="9525" y="123825"/>
                    </a:cubicBezTo>
                    <a:cubicBezTo>
                      <a:pt x="12383" y="113347"/>
                      <a:pt x="20003" y="105727"/>
                      <a:pt x="26670" y="98107"/>
                    </a:cubicBezTo>
                    <a:cubicBezTo>
                      <a:pt x="27623" y="97155"/>
                      <a:pt x="28575" y="96202"/>
                      <a:pt x="29528" y="95250"/>
                    </a:cubicBezTo>
                    <a:cubicBezTo>
                      <a:pt x="42863" y="85725"/>
                      <a:pt x="57150" y="80963"/>
                      <a:pt x="74295" y="84772"/>
                    </a:cubicBezTo>
                    <a:cubicBezTo>
                      <a:pt x="80963" y="86677"/>
                      <a:pt x="86678" y="89535"/>
                      <a:pt x="90488" y="94297"/>
                    </a:cubicBezTo>
                    <a:cubicBezTo>
                      <a:pt x="92393" y="96202"/>
                      <a:pt x="94298" y="98107"/>
                      <a:pt x="96203" y="100013"/>
                    </a:cubicBezTo>
                    <a:cubicBezTo>
                      <a:pt x="97155" y="100965"/>
                      <a:pt x="98108" y="100965"/>
                      <a:pt x="99060" y="100965"/>
                    </a:cubicBezTo>
                    <a:cubicBezTo>
                      <a:pt x="100013" y="100965"/>
                      <a:pt x="100013" y="100013"/>
                      <a:pt x="100013" y="99060"/>
                    </a:cubicBezTo>
                    <a:cubicBezTo>
                      <a:pt x="99060" y="87630"/>
                      <a:pt x="100965" y="77152"/>
                      <a:pt x="100013" y="65722"/>
                    </a:cubicBezTo>
                    <a:cubicBezTo>
                      <a:pt x="100013" y="60007"/>
                      <a:pt x="100013" y="54292"/>
                      <a:pt x="100013" y="49530"/>
                    </a:cubicBezTo>
                    <a:cubicBezTo>
                      <a:pt x="99060" y="42863"/>
                      <a:pt x="100013" y="36195"/>
                      <a:pt x="99060" y="29527"/>
                    </a:cubicBezTo>
                    <a:cubicBezTo>
                      <a:pt x="98108" y="25717"/>
                      <a:pt x="96203" y="23813"/>
                      <a:pt x="93345" y="21907"/>
                    </a:cubicBezTo>
                    <a:cubicBezTo>
                      <a:pt x="88583" y="20002"/>
                      <a:pt x="83820" y="18097"/>
                      <a:pt x="79058" y="17145"/>
                    </a:cubicBezTo>
                    <a:cubicBezTo>
                      <a:pt x="75248" y="17145"/>
                      <a:pt x="73343" y="15240"/>
                      <a:pt x="74295" y="11430"/>
                    </a:cubicBezTo>
                    <a:cubicBezTo>
                      <a:pt x="74295" y="8572"/>
                      <a:pt x="75248" y="7620"/>
                      <a:pt x="78105" y="7620"/>
                    </a:cubicBezTo>
                    <a:cubicBezTo>
                      <a:pt x="81915" y="7620"/>
                      <a:pt x="86678" y="7620"/>
                      <a:pt x="90488" y="7620"/>
                    </a:cubicBezTo>
                    <a:cubicBezTo>
                      <a:pt x="106680" y="7620"/>
                      <a:pt x="121920" y="6667"/>
                      <a:pt x="137160" y="952"/>
                    </a:cubicBezTo>
                    <a:cubicBezTo>
                      <a:pt x="138113" y="0"/>
                      <a:pt x="140018" y="0"/>
                      <a:pt x="140970" y="0"/>
                    </a:cubicBezTo>
                    <a:cubicBezTo>
                      <a:pt x="145733" y="0"/>
                      <a:pt x="146685" y="0"/>
                      <a:pt x="147638" y="5715"/>
                    </a:cubicBezTo>
                    <a:cubicBezTo>
                      <a:pt x="147638" y="12382"/>
                      <a:pt x="147638" y="18097"/>
                      <a:pt x="147638" y="23813"/>
                    </a:cubicBezTo>
                    <a:cubicBezTo>
                      <a:pt x="146685" y="31432"/>
                      <a:pt x="148590" y="39052"/>
                      <a:pt x="147638" y="45720"/>
                    </a:cubicBezTo>
                    <a:cubicBezTo>
                      <a:pt x="146685" y="49530"/>
                      <a:pt x="146685" y="53340"/>
                      <a:pt x="147638" y="57150"/>
                    </a:cubicBezTo>
                    <a:cubicBezTo>
                      <a:pt x="148590" y="75247"/>
                      <a:pt x="147638" y="93345"/>
                      <a:pt x="146685" y="111442"/>
                    </a:cubicBezTo>
                    <a:cubicBezTo>
                      <a:pt x="146685" y="113347"/>
                      <a:pt x="146685" y="115252"/>
                      <a:pt x="146685" y="117157"/>
                    </a:cubicBezTo>
                    <a:cubicBezTo>
                      <a:pt x="146685" y="130492"/>
                      <a:pt x="147638" y="143827"/>
                      <a:pt x="146685" y="157163"/>
                    </a:cubicBezTo>
                    <a:cubicBezTo>
                      <a:pt x="145733" y="164782"/>
                      <a:pt x="146685" y="171450"/>
                      <a:pt x="146685" y="179070"/>
                    </a:cubicBezTo>
                    <a:lnTo>
                      <a:pt x="146685" y="236220"/>
                    </a:lnTo>
                    <a:cubicBezTo>
                      <a:pt x="146685" y="247650"/>
                      <a:pt x="152400" y="253365"/>
                      <a:pt x="162878" y="254317"/>
                    </a:cubicBezTo>
                    <a:cubicBezTo>
                      <a:pt x="167640" y="252413"/>
                      <a:pt x="169545" y="253365"/>
                      <a:pt x="169545" y="255270"/>
                    </a:cubicBezTo>
                    <a:close/>
                    <a:moveTo>
                      <a:pt x="13335" y="205740"/>
                    </a:moveTo>
                    <a:cubicBezTo>
                      <a:pt x="13335" y="205740"/>
                      <a:pt x="12383" y="204788"/>
                      <a:pt x="13335" y="205740"/>
                    </a:cubicBezTo>
                    <a:cubicBezTo>
                      <a:pt x="12383" y="204788"/>
                      <a:pt x="11430" y="205740"/>
                      <a:pt x="11430" y="205740"/>
                    </a:cubicBezTo>
                    <a:cubicBezTo>
                      <a:pt x="11430" y="205740"/>
                      <a:pt x="11430" y="206692"/>
                      <a:pt x="11430" y="206692"/>
                    </a:cubicBezTo>
                    <a:cubicBezTo>
                      <a:pt x="12383" y="206692"/>
                      <a:pt x="12383" y="206692"/>
                      <a:pt x="13335" y="205740"/>
                    </a:cubicBezTo>
                    <a:close/>
                    <a:moveTo>
                      <a:pt x="11430" y="182880"/>
                    </a:moveTo>
                    <a:cubicBezTo>
                      <a:pt x="11430" y="182880"/>
                      <a:pt x="11430" y="183832"/>
                      <a:pt x="11430" y="182880"/>
                    </a:cubicBezTo>
                    <a:cubicBezTo>
                      <a:pt x="12383" y="183832"/>
                      <a:pt x="12383" y="183832"/>
                      <a:pt x="11430" y="182880"/>
                    </a:cubicBezTo>
                    <a:lnTo>
                      <a:pt x="11430" y="182880"/>
                    </a:lnTo>
                    <a:cubicBezTo>
                      <a:pt x="11430" y="182880"/>
                      <a:pt x="11430" y="182880"/>
                      <a:pt x="11430" y="182880"/>
                    </a:cubicBezTo>
                    <a:close/>
                    <a:moveTo>
                      <a:pt x="17145" y="198120"/>
                    </a:moveTo>
                    <a:cubicBezTo>
                      <a:pt x="17145" y="198120"/>
                      <a:pt x="16193" y="197167"/>
                      <a:pt x="17145" y="198120"/>
                    </a:cubicBezTo>
                    <a:cubicBezTo>
                      <a:pt x="15240" y="197167"/>
                      <a:pt x="15240" y="198120"/>
                      <a:pt x="15240" y="199072"/>
                    </a:cubicBezTo>
                    <a:cubicBezTo>
                      <a:pt x="15240" y="199072"/>
                      <a:pt x="15240" y="200025"/>
                      <a:pt x="16193" y="200025"/>
                    </a:cubicBezTo>
                    <a:cubicBezTo>
                      <a:pt x="16193" y="199072"/>
                      <a:pt x="16193" y="199072"/>
                      <a:pt x="17145" y="198120"/>
                    </a:cubicBezTo>
                    <a:close/>
                    <a:moveTo>
                      <a:pt x="15240" y="175260"/>
                    </a:moveTo>
                    <a:cubicBezTo>
                      <a:pt x="15240" y="176213"/>
                      <a:pt x="15240" y="176213"/>
                      <a:pt x="15240" y="175260"/>
                    </a:cubicBezTo>
                    <a:cubicBezTo>
                      <a:pt x="16193" y="176213"/>
                      <a:pt x="16193" y="175260"/>
                      <a:pt x="16193" y="175260"/>
                    </a:cubicBezTo>
                    <a:cubicBezTo>
                      <a:pt x="16193" y="175260"/>
                      <a:pt x="16193" y="175260"/>
                      <a:pt x="15240" y="175260"/>
                    </a:cubicBezTo>
                    <a:cubicBezTo>
                      <a:pt x="15240" y="175260"/>
                      <a:pt x="15240" y="175260"/>
                      <a:pt x="15240" y="175260"/>
                    </a:cubicBezTo>
                    <a:close/>
                    <a:moveTo>
                      <a:pt x="15240" y="145732"/>
                    </a:moveTo>
                    <a:lnTo>
                      <a:pt x="15240" y="145732"/>
                    </a:lnTo>
                    <a:cubicBezTo>
                      <a:pt x="16193" y="145732"/>
                      <a:pt x="16193" y="145732"/>
                      <a:pt x="15240" y="145732"/>
                    </a:cubicBezTo>
                    <a:cubicBezTo>
                      <a:pt x="16193" y="144780"/>
                      <a:pt x="15240" y="144780"/>
                      <a:pt x="15240" y="145732"/>
                    </a:cubicBezTo>
                    <a:cubicBezTo>
                      <a:pt x="15240" y="144780"/>
                      <a:pt x="15240" y="144780"/>
                      <a:pt x="15240" y="145732"/>
                    </a:cubicBezTo>
                    <a:close/>
                    <a:moveTo>
                      <a:pt x="16193" y="165735"/>
                    </a:moveTo>
                    <a:cubicBezTo>
                      <a:pt x="16193" y="166688"/>
                      <a:pt x="17145" y="166688"/>
                      <a:pt x="18098" y="166688"/>
                    </a:cubicBezTo>
                    <a:cubicBezTo>
                      <a:pt x="19050" y="166688"/>
                      <a:pt x="19050" y="165735"/>
                      <a:pt x="19050" y="164782"/>
                    </a:cubicBezTo>
                    <a:cubicBezTo>
                      <a:pt x="19050" y="163830"/>
                      <a:pt x="19050" y="163830"/>
                      <a:pt x="18098" y="162877"/>
                    </a:cubicBezTo>
                    <a:cubicBezTo>
                      <a:pt x="20003" y="162877"/>
                      <a:pt x="22860" y="163830"/>
                      <a:pt x="22860" y="166688"/>
                    </a:cubicBezTo>
                    <a:cubicBezTo>
                      <a:pt x="22860" y="166688"/>
                      <a:pt x="23813" y="166688"/>
                      <a:pt x="23813" y="166688"/>
                    </a:cubicBezTo>
                    <a:cubicBezTo>
                      <a:pt x="23813" y="166688"/>
                      <a:pt x="24765" y="166688"/>
                      <a:pt x="24765" y="165735"/>
                    </a:cubicBezTo>
                    <a:cubicBezTo>
                      <a:pt x="24765" y="164782"/>
                      <a:pt x="24765" y="162877"/>
                      <a:pt x="22860" y="162877"/>
                    </a:cubicBezTo>
                    <a:cubicBezTo>
                      <a:pt x="21908" y="162877"/>
                      <a:pt x="20955" y="160972"/>
                      <a:pt x="20955" y="160020"/>
                    </a:cubicBezTo>
                    <a:cubicBezTo>
                      <a:pt x="20003" y="158115"/>
                      <a:pt x="20003" y="158115"/>
                      <a:pt x="19050" y="160020"/>
                    </a:cubicBezTo>
                    <a:cubicBezTo>
                      <a:pt x="19050" y="160020"/>
                      <a:pt x="19050" y="160020"/>
                      <a:pt x="19050" y="160020"/>
                    </a:cubicBezTo>
                    <a:cubicBezTo>
                      <a:pt x="17145" y="160972"/>
                      <a:pt x="17145" y="160972"/>
                      <a:pt x="18098" y="162877"/>
                    </a:cubicBezTo>
                    <a:cubicBezTo>
                      <a:pt x="17145" y="162877"/>
                      <a:pt x="17145" y="163830"/>
                      <a:pt x="16193" y="163830"/>
                    </a:cubicBezTo>
                    <a:cubicBezTo>
                      <a:pt x="16193" y="163830"/>
                      <a:pt x="15240" y="164782"/>
                      <a:pt x="16193" y="165735"/>
                    </a:cubicBezTo>
                    <a:close/>
                    <a:moveTo>
                      <a:pt x="17145" y="187642"/>
                    </a:moveTo>
                    <a:cubicBezTo>
                      <a:pt x="19050" y="186690"/>
                      <a:pt x="20955" y="188595"/>
                      <a:pt x="22860" y="187642"/>
                    </a:cubicBezTo>
                    <a:cubicBezTo>
                      <a:pt x="23813" y="187642"/>
                      <a:pt x="24765" y="188595"/>
                      <a:pt x="25718" y="186690"/>
                    </a:cubicBezTo>
                    <a:cubicBezTo>
                      <a:pt x="25718" y="185738"/>
                      <a:pt x="25718" y="185738"/>
                      <a:pt x="24765" y="185738"/>
                    </a:cubicBezTo>
                    <a:cubicBezTo>
                      <a:pt x="23813" y="185738"/>
                      <a:pt x="23813" y="186690"/>
                      <a:pt x="23813" y="187642"/>
                    </a:cubicBezTo>
                    <a:lnTo>
                      <a:pt x="23813" y="187642"/>
                    </a:lnTo>
                    <a:cubicBezTo>
                      <a:pt x="22860" y="185738"/>
                      <a:pt x="20955" y="185738"/>
                      <a:pt x="20003" y="184785"/>
                    </a:cubicBezTo>
                    <a:cubicBezTo>
                      <a:pt x="19050" y="182880"/>
                      <a:pt x="21908" y="182880"/>
                      <a:pt x="21908" y="180975"/>
                    </a:cubicBezTo>
                    <a:lnTo>
                      <a:pt x="21908" y="180022"/>
                    </a:lnTo>
                    <a:cubicBezTo>
                      <a:pt x="20955" y="180022"/>
                      <a:pt x="20955" y="180022"/>
                      <a:pt x="20955" y="180022"/>
                    </a:cubicBezTo>
                    <a:cubicBezTo>
                      <a:pt x="20003" y="181927"/>
                      <a:pt x="17145" y="183832"/>
                      <a:pt x="18098" y="186690"/>
                    </a:cubicBezTo>
                    <a:cubicBezTo>
                      <a:pt x="17145" y="186690"/>
                      <a:pt x="16193" y="187642"/>
                      <a:pt x="17145" y="187642"/>
                    </a:cubicBezTo>
                    <a:close/>
                    <a:moveTo>
                      <a:pt x="19050" y="191452"/>
                    </a:moveTo>
                    <a:cubicBezTo>
                      <a:pt x="19050" y="191452"/>
                      <a:pt x="18098" y="191452"/>
                      <a:pt x="19050" y="191452"/>
                    </a:cubicBezTo>
                    <a:cubicBezTo>
                      <a:pt x="18098" y="190500"/>
                      <a:pt x="18098" y="190500"/>
                      <a:pt x="18098" y="190500"/>
                    </a:cubicBezTo>
                    <a:cubicBezTo>
                      <a:pt x="18098" y="190500"/>
                      <a:pt x="18098" y="191452"/>
                      <a:pt x="19050" y="191452"/>
                    </a:cubicBezTo>
                    <a:cubicBezTo>
                      <a:pt x="18098" y="192405"/>
                      <a:pt x="19050" y="192405"/>
                      <a:pt x="19050" y="191452"/>
                    </a:cubicBezTo>
                    <a:close/>
                    <a:moveTo>
                      <a:pt x="18098" y="136207"/>
                    </a:moveTo>
                    <a:lnTo>
                      <a:pt x="18098" y="136207"/>
                    </a:lnTo>
                    <a:cubicBezTo>
                      <a:pt x="19050" y="137160"/>
                      <a:pt x="20003" y="137160"/>
                      <a:pt x="20003" y="137160"/>
                    </a:cubicBezTo>
                    <a:cubicBezTo>
                      <a:pt x="19050" y="136207"/>
                      <a:pt x="19050" y="135255"/>
                      <a:pt x="18098" y="136207"/>
                    </a:cubicBezTo>
                    <a:cubicBezTo>
                      <a:pt x="18098" y="135255"/>
                      <a:pt x="18098" y="135255"/>
                      <a:pt x="18098" y="136207"/>
                    </a:cubicBezTo>
                    <a:close/>
                    <a:moveTo>
                      <a:pt x="19050" y="144780"/>
                    </a:moveTo>
                    <a:cubicBezTo>
                      <a:pt x="19050" y="144780"/>
                      <a:pt x="19050" y="145732"/>
                      <a:pt x="19050" y="146685"/>
                    </a:cubicBezTo>
                    <a:cubicBezTo>
                      <a:pt x="20003" y="146685"/>
                      <a:pt x="20003" y="145732"/>
                      <a:pt x="20955" y="145732"/>
                    </a:cubicBezTo>
                    <a:lnTo>
                      <a:pt x="20955" y="145732"/>
                    </a:lnTo>
                    <a:cubicBezTo>
                      <a:pt x="20003" y="144780"/>
                      <a:pt x="20003" y="143827"/>
                      <a:pt x="19050" y="144780"/>
                    </a:cubicBezTo>
                    <a:close/>
                    <a:moveTo>
                      <a:pt x="24765" y="215265"/>
                    </a:moveTo>
                    <a:cubicBezTo>
                      <a:pt x="24765" y="214313"/>
                      <a:pt x="25718" y="212407"/>
                      <a:pt x="24765" y="211455"/>
                    </a:cubicBezTo>
                    <a:cubicBezTo>
                      <a:pt x="23813" y="209550"/>
                      <a:pt x="22860" y="211455"/>
                      <a:pt x="21908" y="211455"/>
                    </a:cubicBezTo>
                    <a:cubicBezTo>
                      <a:pt x="20003" y="212407"/>
                      <a:pt x="20003" y="212407"/>
                      <a:pt x="20955" y="214313"/>
                    </a:cubicBezTo>
                    <a:cubicBezTo>
                      <a:pt x="21908" y="215265"/>
                      <a:pt x="21908" y="216217"/>
                      <a:pt x="21908" y="216217"/>
                    </a:cubicBezTo>
                    <a:lnTo>
                      <a:pt x="20003" y="216217"/>
                    </a:lnTo>
                    <a:cubicBezTo>
                      <a:pt x="20003" y="216217"/>
                      <a:pt x="19050" y="216217"/>
                      <a:pt x="19050" y="217170"/>
                    </a:cubicBezTo>
                    <a:cubicBezTo>
                      <a:pt x="19050" y="217170"/>
                      <a:pt x="20003" y="217170"/>
                      <a:pt x="20003" y="217170"/>
                    </a:cubicBezTo>
                    <a:cubicBezTo>
                      <a:pt x="20955" y="217170"/>
                      <a:pt x="21908" y="217170"/>
                      <a:pt x="21908" y="216217"/>
                    </a:cubicBezTo>
                    <a:cubicBezTo>
                      <a:pt x="22860" y="216217"/>
                      <a:pt x="24765" y="216217"/>
                      <a:pt x="24765" y="215265"/>
                    </a:cubicBezTo>
                    <a:close/>
                    <a:moveTo>
                      <a:pt x="19050" y="173355"/>
                    </a:moveTo>
                    <a:cubicBezTo>
                      <a:pt x="19050" y="172402"/>
                      <a:pt x="19050" y="173355"/>
                      <a:pt x="19050" y="173355"/>
                    </a:cubicBezTo>
                    <a:cubicBezTo>
                      <a:pt x="19050" y="175260"/>
                      <a:pt x="19050" y="175260"/>
                      <a:pt x="20003" y="175260"/>
                    </a:cubicBezTo>
                    <a:cubicBezTo>
                      <a:pt x="20003" y="175260"/>
                      <a:pt x="20003" y="175260"/>
                      <a:pt x="20955" y="174307"/>
                    </a:cubicBezTo>
                    <a:cubicBezTo>
                      <a:pt x="20955" y="174307"/>
                      <a:pt x="20003" y="173355"/>
                      <a:pt x="19050" y="173355"/>
                    </a:cubicBezTo>
                    <a:close/>
                    <a:moveTo>
                      <a:pt x="21908" y="149542"/>
                    </a:moveTo>
                    <a:lnTo>
                      <a:pt x="20955" y="149542"/>
                    </a:lnTo>
                    <a:cubicBezTo>
                      <a:pt x="20955" y="149542"/>
                      <a:pt x="20003" y="149542"/>
                      <a:pt x="20003" y="149542"/>
                    </a:cubicBezTo>
                    <a:cubicBezTo>
                      <a:pt x="20003" y="149542"/>
                      <a:pt x="20003" y="150495"/>
                      <a:pt x="20003" y="150495"/>
                    </a:cubicBezTo>
                    <a:cubicBezTo>
                      <a:pt x="20955" y="150495"/>
                      <a:pt x="20955" y="150495"/>
                      <a:pt x="21908" y="151447"/>
                    </a:cubicBezTo>
                    <a:cubicBezTo>
                      <a:pt x="22860" y="152400"/>
                      <a:pt x="23813" y="154305"/>
                      <a:pt x="24765" y="153352"/>
                    </a:cubicBezTo>
                    <a:cubicBezTo>
                      <a:pt x="25718" y="151447"/>
                      <a:pt x="22860" y="150495"/>
                      <a:pt x="21908" y="149542"/>
                    </a:cubicBezTo>
                    <a:close/>
                    <a:moveTo>
                      <a:pt x="20955" y="203835"/>
                    </a:moveTo>
                    <a:cubicBezTo>
                      <a:pt x="20955" y="204788"/>
                      <a:pt x="20955" y="205740"/>
                      <a:pt x="21908" y="205740"/>
                    </a:cubicBezTo>
                    <a:cubicBezTo>
                      <a:pt x="22860" y="205740"/>
                      <a:pt x="22860" y="205740"/>
                      <a:pt x="23813" y="204788"/>
                    </a:cubicBezTo>
                    <a:cubicBezTo>
                      <a:pt x="24765" y="203835"/>
                      <a:pt x="25718" y="201930"/>
                      <a:pt x="24765" y="200025"/>
                    </a:cubicBezTo>
                    <a:lnTo>
                      <a:pt x="21908" y="197167"/>
                    </a:lnTo>
                    <a:lnTo>
                      <a:pt x="21908" y="196215"/>
                    </a:lnTo>
                    <a:cubicBezTo>
                      <a:pt x="22860" y="195263"/>
                      <a:pt x="22860" y="194310"/>
                      <a:pt x="21908" y="194310"/>
                    </a:cubicBezTo>
                    <a:cubicBezTo>
                      <a:pt x="20955" y="194310"/>
                      <a:pt x="20003" y="194310"/>
                      <a:pt x="20003" y="196215"/>
                    </a:cubicBezTo>
                    <a:cubicBezTo>
                      <a:pt x="20003" y="197167"/>
                      <a:pt x="20955" y="197167"/>
                      <a:pt x="21908" y="198120"/>
                    </a:cubicBezTo>
                    <a:cubicBezTo>
                      <a:pt x="20955" y="199072"/>
                      <a:pt x="21908" y="201930"/>
                      <a:pt x="20955" y="203835"/>
                    </a:cubicBezTo>
                    <a:close/>
                    <a:moveTo>
                      <a:pt x="21908" y="144780"/>
                    </a:moveTo>
                    <a:lnTo>
                      <a:pt x="21908" y="144780"/>
                    </a:lnTo>
                    <a:cubicBezTo>
                      <a:pt x="22860" y="145732"/>
                      <a:pt x="23813" y="144780"/>
                      <a:pt x="23813" y="143827"/>
                    </a:cubicBezTo>
                    <a:cubicBezTo>
                      <a:pt x="23813" y="143827"/>
                      <a:pt x="23813" y="142875"/>
                      <a:pt x="22860" y="142875"/>
                    </a:cubicBezTo>
                    <a:cubicBezTo>
                      <a:pt x="21908" y="142875"/>
                      <a:pt x="21908" y="143827"/>
                      <a:pt x="21908" y="144780"/>
                    </a:cubicBezTo>
                    <a:close/>
                    <a:moveTo>
                      <a:pt x="23813" y="158115"/>
                    </a:moveTo>
                    <a:cubicBezTo>
                      <a:pt x="22860" y="158115"/>
                      <a:pt x="22860" y="158115"/>
                      <a:pt x="23813" y="158115"/>
                    </a:cubicBezTo>
                    <a:cubicBezTo>
                      <a:pt x="22860" y="159067"/>
                      <a:pt x="23813" y="160020"/>
                      <a:pt x="23813" y="160020"/>
                    </a:cubicBezTo>
                    <a:cubicBezTo>
                      <a:pt x="23813" y="160020"/>
                      <a:pt x="24765" y="160020"/>
                      <a:pt x="24765" y="160020"/>
                    </a:cubicBezTo>
                    <a:cubicBezTo>
                      <a:pt x="24765" y="158115"/>
                      <a:pt x="24765" y="158115"/>
                      <a:pt x="23813" y="158115"/>
                    </a:cubicBezTo>
                    <a:close/>
                    <a:moveTo>
                      <a:pt x="24765" y="171450"/>
                    </a:moveTo>
                    <a:cubicBezTo>
                      <a:pt x="24765" y="171450"/>
                      <a:pt x="24765" y="171450"/>
                      <a:pt x="24765" y="171450"/>
                    </a:cubicBezTo>
                    <a:cubicBezTo>
                      <a:pt x="23813" y="172402"/>
                      <a:pt x="24765" y="172402"/>
                      <a:pt x="24765" y="171450"/>
                    </a:cubicBezTo>
                    <a:cubicBezTo>
                      <a:pt x="24765" y="172402"/>
                      <a:pt x="24765" y="172402"/>
                      <a:pt x="24765" y="171450"/>
                    </a:cubicBezTo>
                    <a:cubicBezTo>
                      <a:pt x="25718" y="171450"/>
                      <a:pt x="24765" y="171450"/>
                      <a:pt x="24765" y="171450"/>
                    </a:cubicBezTo>
                    <a:close/>
                    <a:moveTo>
                      <a:pt x="25718" y="220980"/>
                    </a:moveTo>
                    <a:cubicBezTo>
                      <a:pt x="25718" y="220027"/>
                      <a:pt x="25718" y="219075"/>
                      <a:pt x="24765" y="219075"/>
                    </a:cubicBezTo>
                    <a:cubicBezTo>
                      <a:pt x="24765" y="219075"/>
                      <a:pt x="23813" y="219075"/>
                      <a:pt x="23813" y="219075"/>
                    </a:cubicBezTo>
                    <a:cubicBezTo>
                      <a:pt x="24765" y="220980"/>
                      <a:pt x="24765" y="220980"/>
                      <a:pt x="25718" y="220980"/>
                    </a:cubicBezTo>
                    <a:close/>
                    <a:moveTo>
                      <a:pt x="25718" y="194310"/>
                    </a:moveTo>
                    <a:cubicBezTo>
                      <a:pt x="26670" y="193357"/>
                      <a:pt x="26670" y="193357"/>
                      <a:pt x="25718" y="194310"/>
                    </a:cubicBezTo>
                    <a:cubicBezTo>
                      <a:pt x="25718" y="193357"/>
                      <a:pt x="25718" y="192405"/>
                      <a:pt x="24765" y="192405"/>
                    </a:cubicBezTo>
                    <a:cubicBezTo>
                      <a:pt x="24765" y="192405"/>
                      <a:pt x="24765" y="192405"/>
                      <a:pt x="25718" y="194310"/>
                    </a:cubicBezTo>
                    <a:lnTo>
                      <a:pt x="25718" y="194310"/>
                    </a:lnTo>
                    <a:close/>
                    <a:moveTo>
                      <a:pt x="37148" y="224790"/>
                    </a:moveTo>
                    <a:cubicBezTo>
                      <a:pt x="35243" y="228600"/>
                      <a:pt x="38100" y="230505"/>
                      <a:pt x="40958" y="232410"/>
                    </a:cubicBezTo>
                    <a:cubicBezTo>
                      <a:pt x="40958" y="230505"/>
                      <a:pt x="40958" y="229552"/>
                      <a:pt x="40958" y="227647"/>
                    </a:cubicBezTo>
                    <a:lnTo>
                      <a:pt x="41910" y="227647"/>
                    </a:lnTo>
                    <a:cubicBezTo>
                      <a:pt x="42863" y="227647"/>
                      <a:pt x="43815" y="227647"/>
                      <a:pt x="43815" y="226695"/>
                    </a:cubicBezTo>
                    <a:cubicBezTo>
                      <a:pt x="43815" y="225742"/>
                      <a:pt x="42863" y="224790"/>
                      <a:pt x="41910" y="225742"/>
                    </a:cubicBezTo>
                    <a:cubicBezTo>
                      <a:pt x="40958" y="225742"/>
                      <a:pt x="40958" y="226695"/>
                      <a:pt x="40958" y="227647"/>
                    </a:cubicBezTo>
                    <a:cubicBezTo>
                      <a:pt x="39053" y="228600"/>
                      <a:pt x="38100" y="226695"/>
                      <a:pt x="37148" y="224790"/>
                    </a:cubicBezTo>
                    <a:cubicBezTo>
                      <a:pt x="36195" y="223838"/>
                      <a:pt x="35243" y="222885"/>
                      <a:pt x="33338" y="222885"/>
                    </a:cubicBezTo>
                    <a:cubicBezTo>
                      <a:pt x="31433" y="222885"/>
                      <a:pt x="31433" y="221932"/>
                      <a:pt x="31433" y="219075"/>
                    </a:cubicBezTo>
                    <a:cubicBezTo>
                      <a:pt x="31433" y="216217"/>
                      <a:pt x="31433" y="214313"/>
                      <a:pt x="33338" y="211455"/>
                    </a:cubicBezTo>
                    <a:cubicBezTo>
                      <a:pt x="34290" y="210502"/>
                      <a:pt x="33338" y="207645"/>
                      <a:pt x="33338" y="205740"/>
                    </a:cubicBezTo>
                    <a:cubicBezTo>
                      <a:pt x="31433" y="201930"/>
                      <a:pt x="33338" y="200025"/>
                      <a:pt x="35243" y="198120"/>
                    </a:cubicBezTo>
                    <a:cubicBezTo>
                      <a:pt x="36195" y="197167"/>
                      <a:pt x="38100" y="196215"/>
                      <a:pt x="39053" y="195263"/>
                    </a:cubicBezTo>
                    <a:cubicBezTo>
                      <a:pt x="39053" y="196215"/>
                      <a:pt x="38100" y="198120"/>
                      <a:pt x="39053" y="198120"/>
                    </a:cubicBezTo>
                    <a:cubicBezTo>
                      <a:pt x="40005" y="198120"/>
                      <a:pt x="40958" y="196215"/>
                      <a:pt x="41910" y="195263"/>
                    </a:cubicBezTo>
                    <a:cubicBezTo>
                      <a:pt x="41910" y="195263"/>
                      <a:pt x="41910" y="194310"/>
                      <a:pt x="40958" y="194310"/>
                    </a:cubicBezTo>
                    <a:cubicBezTo>
                      <a:pt x="39053" y="194310"/>
                      <a:pt x="39053" y="195263"/>
                      <a:pt x="39053" y="196215"/>
                    </a:cubicBezTo>
                    <a:cubicBezTo>
                      <a:pt x="38100" y="195263"/>
                      <a:pt x="38100" y="194310"/>
                      <a:pt x="37148" y="194310"/>
                    </a:cubicBezTo>
                    <a:cubicBezTo>
                      <a:pt x="36195" y="193357"/>
                      <a:pt x="35243" y="192405"/>
                      <a:pt x="36195" y="191452"/>
                    </a:cubicBezTo>
                    <a:cubicBezTo>
                      <a:pt x="38100" y="188595"/>
                      <a:pt x="36195" y="185738"/>
                      <a:pt x="34290" y="183832"/>
                    </a:cubicBezTo>
                    <a:cubicBezTo>
                      <a:pt x="34290" y="182880"/>
                      <a:pt x="33338" y="181927"/>
                      <a:pt x="32385" y="182880"/>
                    </a:cubicBezTo>
                    <a:cubicBezTo>
                      <a:pt x="31433" y="183832"/>
                      <a:pt x="32385" y="184785"/>
                      <a:pt x="32385" y="184785"/>
                    </a:cubicBezTo>
                    <a:cubicBezTo>
                      <a:pt x="34290" y="188595"/>
                      <a:pt x="34290" y="188595"/>
                      <a:pt x="30480" y="189547"/>
                    </a:cubicBezTo>
                    <a:cubicBezTo>
                      <a:pt x="29528" y="189547"/>
                      <a:pt x="27623" y="188595"/>
                      <a:pt x="27623" y="191452"/>
                    </a:cubicBezTo>
                    <a:cubicBezTo>
                      <a:pt x="27623" y="193357"/>
                      <a:pt x="27623" y="194310"/>
                      <a:pt x="29528" y="195263"/>
                    </a:cubicBezTo>
                    <a:cubicBezTo>
                      <a:pt x="31433" y="196215"/>
                      <a:pt x="32385" y="197167"/>
                      <a:pt x="31433" y="199072"/>
                    </a:cubicBezTo>
                    <a:cubicBezTo>
                      <a:pt x="30480" y="198120"/>
                      <a:pt x="30480" y="198120"/>
                      <a:pt x="29528" y="198120"/>
                    </a:cubicBezTo>
                    <a:cubicBezTo>
                      <a:pt x="29528" y="198120"/>
                      <a:pt x="28575" y="199072"/>
                      <a:pt x="29528" y="199072"/>
                    </a:cubicBezTo>
                    <a:cubicBezTo>
                      <a:pt x="29528" y="200025"/>
                      <a:pt x="30480" y="200025"/>
                      <a:pt x="31433" y="200025"/>
                    </a:cubicBezTo>
                    <a:cubicBezTo>
                      <a:pt x="30480" y="200977"/>
                      <a:pt x="29528" y="201930"/>
                      <a:pt x="27623" y="200977"/>
                    </a:cubicBezTo>
                    <a:cubicBezTo>
                      <a:pt x="27623" y="201930"/>
                      <a:pt x="25718" y="202882"/>
                      <a:pt x="27623" y="203835"/>
                    </a:cubicBezTo>
                    <a:cubicBezTo>
                      <a:pt x="29528" y="204788"/>
                      <a:pt x="28575" y="205740"/>
                      <a:pt x="27623" y="205740"/>
                    </a:cubicBezTo>
                    <a:cubicBezTo>
                      <a:pt x="26670" y="205740"/>
                      <a:pt x="24765" y="205740"/>
                      <a:pt x="24765" y="206692"/>
                    </a:cubicBezTo>
                    <a:cubicBezTo>
                      <a:pt x="24765" y="208597"/>
                      <a:pt x="25718" y="209550"/>
                      <a:pt x="26670" y="210502"/>
                    </a:cubicBezTo>
                    <a:cubicBezTo>
                      <a:pt x="27623" y="211455"/>
                      <a:pt x="29528" y="211455"/>
                      <a:pt x="28575" y="212407"/>
                    </a:cubicBezTo>
                    <a:cubicBezTo>
                      <a:pt x="27623" y="215265"/>
                      <a:pt x="26670" y="217170"/>
                      <a:pt x="27623" y="220027"/>
                    </a:cubicBezTo>
                    <a:cubicBezTo>
                      <a:pt x="27623" y="220980"/>
                      <a:pt x="26670" y="221932"/>
                      <a:pt x="24765" y="221932"/>
                    </a:cubicBezTo>
                    <a:lnTo>
                      <a:pt x="24765" y="221932"/>
                    </a:lnTo>
                    <a:cubicBezTo>
                      <a:pt x="25718" y="223838"/>
                      <a:pt x="29528" y="222885"/>
                      <a:pt x="29528" y="225742"/>
                    </a:cubicBezTo>
                    <a:cubicBezTo>
                      <a:pt x="29528" y="226695"/>
                      <a:pt x="30480" y="225742"/>
                      <a:pt x="31433" y="225742"/>
                    </a:cubicBezTo>
                    <a:cubicBezTo>
                      <a:pt x="34290" y="224790"/>
                      <a:pt x="36195" y="224790"/>
                      <a:pt x="37148" y="224790"/>
                    </a:cubicBezTo>
                    <a:close/>
                    <a:moveTo>
                      <a:pt x="26670" y="199072"/>
                    </a:moveTo>
                    <a:cubicBezTo>
                      <a:pt x="26670" y="200025"/>
                      <a:pt x="27623" y="200025"/>
                      <a:pt x="28575" y="200025"/>
                    </a:cubicBezTo>
                    <a:cubicBezTo>
                      <a:pt x="27623" y="199072"/>
                      <a:pt x="27623" y="199072"/>
                      <a:pt x="26670" y="199072"/>
                    </a:cubicBezTo>
                    <a:cubicBezTo>
                      <a:pt x="27623" y="198120"/>
                      <a:pt x="26670" y="197167"/>
                      <a:pt x="25718" y="197167"/>
                    </a:cubicBezTo>
                    <a:cubicBezTo>
                      <a:pt x="24765" y="198120"/>
                      <a:pt x="25718" y="198120"/>
                      <a:pt x="26670" y="199072"/>
                    </a:cubicBezTo>
                    <a:close/>
                    <a:moveTo>
                      <a:pt x="27623" y="226695"/>
                    </a:moveTo>
                    <a:cubicBezTo>
                      <a:pt x="27623" y="226695"/>
                      <a:pt x="27623" y="225742"/>
                      <a:pt x="27623" y="226695"/>
                    </a:cubicBezTo>
                    <a:cubicBezTo>
                      <a:pt x="25718" y="225742"/>
                      <a:pt x="25718" y="226695"/>
                      <a:pt x="25718" y="227647"/>
                    </a:cubicBezTo>
                    <a:cubicBezTo>
                      <a:pt x="25718" y="228600"/>
                      <a:pt x="25718" y="228600"/>
                      <a:pt x="25718" y="228600"/>
                    </a:cubicBezTo>
                    <a:cubicBezTo>
                      <a:pt x="26670" y="227647"/>
                      <a:pt x="27623" y="226695"/>
                      <a:pt x="27623" y="226695"/>
                    </a:cubicBezTo>
                    <a:close/>
                    <a:moveTo>
                      <a:pt x="27623" y="148590"/>
                    </a:moveTo>
                    <a:cubicBezTo>
                      <a:pt x="28575" y="148590"/>
                      <a:pt x="28575" y="148590"/>
                      <a:pt x="29528" y="148590"/>
                    </a:cubicBezTo>
                    <a:cubicBezTo>
                      <a:pt x="29528" y="147638"/>
                      <a:pt x="28575" y="147638"/>
                      <a:pt x="28575" y="147638"/>
                    </a:cubicBezTo>
                    <a:cubicBezTo>
                      <a:pt x="27623" y="147638"/>
                      <a:pt x="26670" y="146685"/>
                      <a:pt x="26670" y="147638"/>
                    </a:cubicBezTo>
                    <a:cubicBezTo>
                      <a:pt x="25718" y="147638"/>
                      <a:pt x="26670" y="148590"/>
                      <a:pt x="27623" y="148590"/>
                    </a:cubicBezTo>
                    <a:close/>
                    <a:moveTo>
                      <a:pt x="26670" y="139065"/>
                    </a:moveTo>
                    <a:cubicBezTo>
                      <a:pt x="26670" y="140017"/>
                      <a:pt x="27623" y="140017"/>
                      <a:pt x="28575" y="139065"/>
                    </a:cubicBezTo>
                    <a:cubicBezTo>
                      <a:pt x="27623" y="139065"/>
                      <a:pt x="27623" y="138113"/>
                      <a:pt x="26670" y="139065"/>
                    </a:cubicBezTo>
                    <a:cubicBezTo>
                      <a:pt x="26670" y="139065"/>
                      <a:pt x="25718" y="139065"/>
                      <a:pt x="26670" y="139065"/>
                    </a:cubicBezTo>
                    <a:close/>
                    <a:moveTo>
                      <a:pt x="26670" y="116205"/>
                    </a:moveTo>
                    <a:cubicBezTo>
                      <a:pt x="26670" y="117157"/>
                      <a:pt x="26670" y="118110"/>
                      <a:pt x="27623" y="118110"/>
                    </a:cubicBezTo>
                    <a:cubicBezTo>
                      <a:pt x="28575" y="118110"/>
                      <a:pt x="28575" y="117157"/>
                      <a:pt x="28575" y="117157"/>
                    </a:cubicBezTo>
                    <a:cubicBezTo>
                      <a:pt x="29528" y="116205"/>
                      <a:pt x="28575" y="116205"/>
                      <a:pt x="26670" y="116205"/>
                    </a:cubicBezTo>
                    <a:cubicBezTo>
                      <a:pt x="27623" y="115252"/>
                      <a:pt x="26670" y="116205"/>
                      <a:pt x="26670" y="116205"/>
                    </a:cubicBezTo>
                    <a:close/>
                    <a:moveTo>
                      <a:pt x="29528" y="187642"/>
                    </a:moveTo>
                    <a:cubicBezTo>
                      <a:pt x="30480" y="187642"/>
                      <a:pt x="30480" y="187642"/>
                      <a:pt x="30480" y="186690"/>
                    </a:cubicBezTo>
                    <a:cubicBezTo>
                      <a:pt x="29528" y="185738"/>
                      <a:pt x="29528" y="183832"/>
                      <a:pt x="27623" y="183832"/>
                    </a:cubicBezTo>
                    <a:cubicBezTo>
                      <a:pt x="26670" y="183832"/>
                      <a:pt x="26670" y="185738"/>
                      <a:pt x="26670" y="185738"/>
                    </a:cubicBezTo>
                    <a:cubicBezTo>
                      <a:pt x="27623" y="186690"/>
                      <a:pt x="28575" y="187642"/>
                      <a:pt x="29528" y="187642"/>
                    </a:cubicBezTo>
                    <a:close/>
                    <a:moveTo>
                      <a:pt x="27623" y="179070"/>
                    </a:moveTo>
                    <a:cubicBezTo>
                      <a:pt x="27623" y="179070"/>
                      <a:pt x="27623" y="180022"/>
                      <a:pt x="27623" y="179070"/>
                    </a:cubicBezTo>
                    <a:cubicBezTo>
                      <a:pt x="29528" y="179070"/>
                      <a:pt x="29528" y="178117"/>
                      <a:pt x="29528" y="178117"/>
                    </a:cubicBezTo>
                    <a:cubicBezTo>
                      <a:pt x="28575" y="178117"/>
                      <a:pt x="27623" y="178117"/>
                      <a:pt x="27623" y="179070"/>
                    </a:cubicBezTo>
                    <a:close/>
                    <a:moveTo>
                      <a:pt x="30480" y="164782"/>
                    </a:moveTo>
                    <a:cubicBezTo>
                      <a:pt x="29528" y="164782"/>
                      <a:pt x="28575" y="163830"/>
                      <a:pt x="28575" y="164782"/>
                    </a:cubicBezTo>
                    <a:cubicBezTo>
                      <a:pt x="28575" y="164782"/>
                      <a:pt x="28575" y="165735"/>
                      <a:pt x="29528" y="165735"/>
                    </a:cubicBezTo>
                    <a:cubicBezTo>
                      <a:pt x="29528" y="166688"/>
                      <a:pt x="29528" y="165735"/>
                      <a:pt x="30480" y="164782"/>
                    </a:cubicBezTo>
                    <a:cubicBezTo>
                      <a:pt x="31433" y="164782"/>
                      <a:pt x="31433" y="164782"/>
                      <a:pt x="32385" y="164782"/>
                    </a:cubicBezTo>
                    <a:cubicBezTo>
                      <a:pt x="33338" y="164782"/>
                      <a:pt x="34290" y="165735"/>
                      <a:pt x="34290" y="164782"/>
                    </a:cubicBezTo>
                    <a:cubicBezTo>
                      <a:pt x="34290" y="163830"/>
                      <a:pt x="33338" y="163830"/>
                      <a:pt x="33338" y="163830"/>
                    </a:cubicBezTo>
                    <a:cubicBezTo>
                      <a:pt x="31433" y="163830"/>
                      <a:pt x="30480" y="162877"/>
                      <a:pt x="31433" y="160972"/>
                    </a:cubicBezTo>
                    <a:cubicBezTo>
                      <a:pt x="31433" y="160020"/>
                      <a:pt x="30480" y="160020"/>
                      <a:pt x="29528" y="160972"/>
                    </a:cubicBezTo>
                    <a:cubicBezTo>
                      <a:pt x="26670" y="161925"/>
                      <a:pt x="29528" y="162877"/>
                      <a:pt x="30480" y="164782"/>
                    </a:cubicBezTo>
                    <a:close/>
                    <a:moveTo>
                      <a:pt x="32385" y="178117"/>
                    </a:moveTo>
                    <a:cubicBezTo>
                      <a:pt x="34290" y="180022"/>
                      <a:pt x="36195" y="178117"/>
                      <a:pt x="37148" y="177165"/>
                    </a:cubicBezTo>
                    <a:cubicBezTo>
                      <a:pt x="37148" y="177165"/>
                      <a:pt x="38100" y="178117"/>
                      <a:pt x="38100" y="178117"/>
                    </a:cubicBezTo>
                    <a:cubicBezTo>
                      <a:pt x="38100" y="178117"/>
                      <a:pt x="39053" y="178117"/>
                      <a:pt x="38100" y="177165"/>
                    </a:cubicBezTo>
                    <a:cubicBezTo>
                      <a:pt x="37148" y="177165"/>
                      <a:pt x="37148" y="177165"/>
                      <a:pt x="36195" y="176213"/>
                    </a:cubicBezTo>
                    <a:cubicBezTo>
                      <a:pt x="35243" y="175260"/>
                      <a:pt x="34290" y="177165"/>
                      <a:pt x="32385" y="178117"/>
                    </a:cubicBezTo>
                    <a:cubicBezTo>
                      <a:pt x="31433" y="178117"/>
                      <a:pt x="31433" y="177165"/>
                      <a:pt x="31433" y="175260"/>
                    </a:cubicBezTo>
                    <a:cubicBezTo>
                      <a:pt x="32385" y="174307"/>
                      <a:pt x="31433" y="173355"/>
                      <a:pt x="29528" y="173355"/>
                    </a:cubicBezTo>
                    <a:cubicBezTo>
                      <a:pt x="28575" y="173355"/>
                      <a:pt x="27623" y="174307"/>
                      <a:pt x="27623" y="175260"/>
                    </a:cubicBezTo>
                    <a:cubicBezTo>
                      <a:pt x="27623" y="176213"/>
                      <a:pt x="28575" y="177165"/>
                      <a:pt x="28575" y="178117"/>
                    </a:cubicBezTo>
                    <a:lnTo>
                      <a:pt x="28575" y="178117"/>
                    </a:lnTo>
                    <a:cubicBezTo>
                      <a:pt x="30480" y="179070"/>
                      <a:pt x="31433" y="180022"/>
                      <a:pt x="32385" y="178117"/>
                    </a:cubicBezTo>
                    <a:close/>
                    <a:moveTo>
                      <a:pt x="28575" y="139065"/>
                    </a:moveTo>
                    <a:cubicBezTo>
                      <a:pt x="29528" y="140017"/>
                      <a:pt x="30480" y="142875"/>
                      <a:pt x="32385" y="141922"/>
                    </a:cubicBezTo>
                    <a:cubicBezTo>
                      <a:pt x="34290" y="140970"/>
                      <a:pt x="34290" y="140017"/>
                      <a:pt x="34290" y="138113"/>
                    </a:cubicBezTo>
                    <a:cubicBezTo>
                      <a:pt x="32385" y="140017"/>
                      <a:pt x="29528" y="138113"/>
                      <a:pt x="28575" y="139065"/>
                    </a:cubicBezTo>
                    <a:close/>
                    <a:moveTo>
                      <a:pt x="30480" y="132397"/>
                    </a:moveTo>
                    <a:cubicBezTo>
                      <a:pt x="30480" y="132397"/>
                      <a:pt x="30480" y="132397"/>
                      <a:pt x="30480" y="132397"/>
                    </a:cubicBezTo>
                    <a:cubicBezTo>
                      <a:pt x="31433" y="132397"/>
                      <a:pt x="31433" y="132397"/>
                      <a:pt x="30480" y="132397"/>
                    </a:cubicBezTo>
                    <a:cubicBezTo>
                      <a:pt x="31433" y="131445"/>
                      <a:pt x="30480" y="131445"/>
                      <a:pt x="30480" y="132397"/>
                    </a:cubicBezTo>
                    <a:cubicBezTo>
                      <a:pt x="30480" y="131445"/>
                      <a:pt x="30480" y="132397"/>
                      <a:pt x="30480" y="132397"/>
                    </a:cubicBezTo>
                    <a:close/>
                    <a:moveTo>
                      <a:pt x="31433" y="192405"/>
                    </a:moveTo>
                    <a:cubicBezTo>
                      <a:pt x="31433" y="192405"/>
                      <a:pt x="31433" y="192405"/>
                      <a:pt x="31433" y="192405"/>
                    </a:cubicBezTo>
                    <a:lnTo>
                      <a:pt x="31433" y="192405"/>
                    </a:lnTo>
                    <a:cubicBezTo>
                      <a:pt x="31433" y="193357"/>
                      <a:pt x="30480" y="193357"/>
                      <a:pt x="31433" y="192405"/>
                    </a:cubicBezTo>
                    <a:cubicBezTo>
                      <a:pt x="30480" y="192405"/>
                      <a:pt x="30480" y="192405"/>
                      <a:pt x="31433" y="192405"/>
                    </a:cubicBezTo>
                    <a:close/>
                    <a:moveTo>
                      <a:pt x="40005" y="152400"/>
                    </a:moveTo>
                    <a:cubicBezTo>
                      <a:pt x="39053" y="150495"/>
                      <a:pt x="38100" y="149542"/>
                      <a:pt x="36195" y="147638"/>
                    </a:cubicBezTo>
                    <a:cubicBezTo>
                      <a:pt x="35243" y="147638"/>
                      <a:pt x="35243" y="146685"/>
                      <a:pt x="34290" y="145732"/>
                    </a:cubicBezTo>
                    <a:cubicBezTo>
                      <a:pt x="33338" y="145732"/>
                      <a:pt x="32385" y="144780"/>
                      <a:pt x="31433" y="145732"/>
                    </a:cubicBezTo>
                    <a:cubicBezTo>
                      <a:pt x="30480" y="146685"/>
                      <a:pt x="31433" y="147638"/>
                      <a:pt x="32385" y="148590"/>
                    </a:cubicBezTo>
                    <a:cubicBezTo>
                      <a:pt x="32385" y="150495"/>
                      <a:pt x="32385" y="152400"/>
                      <a:pt x="31433" y="154305"/>
                    </a:cubicBezTo>
                    <a:cubicBezTo>
                      <a:pt x="31433" y="155257"/>
                      <a:pt x="31433" y="155257"/>
                      <a:pt x="31433" y="155257"/>
                    </a:cubicBezTo>
                    <a:cubicBezTo>
                      <a:pt x="31433" y="155257"/>
                      <a:pt x="32385" y="155257"/>
                      <a:pt x="32385" y="154305"/>
                    </a:cubicBezTo>
                    <a:cubicBezTo>
                      <a:pt x="34290" y="152400"/>
                      <a:pt x="32385" y="150495"/>
                      <a:pt x="31433" y="148590"/>
                    </a:cubicBezTo>
                    <a:cubicBezTo>
                      <a:pt x="32385" y="146685"/>
                      <a:pt x="33338" y="148590"/>
                      <a:pt x="34290" y="149542"/>
                    </a:cubicBezTo>
                    <a:cubicBezTo>
                      <a:pt x="37148" y="151447"/>
                      <a:pt x="38100" y="153352"/>
                      <a:pt x="40005" y="152400"/>
                    </a:cubicBezTo>
                    <a:close/>
                    <a:moveTo>
                      <a:pt x="40005" y="168592"/>
                    </a:moveTo>
                    <a:lnTo>
                      <a:pt x="38100" y="169545"/>
                    </a:lnTo>
                    <a:cubicBezTo>
                      <a:pt x="37148" y="169545"/>
                      <a:pt x="37148" y="170497"/>
                      <a:pt x="36195" y="169545"/>
                    </a:cubicBezTo>
                    <a:cubicBezTo>
                      <a:pt x="35243" y="168592"/>
                      <a:pt x="36195" y="167640"/>
                      <a:pt x="36195" y="167640"/>
                    </a:cubicBezTo>
                    <a:cubicBezTo>
                      <a:pt x="36195" y="166688"/>
                      <a:pt x="37148" y="166688"/>
                      <a:pt x="38100" y="166688"/>
                    </a:cubicBezTo>
                    <a:cubicBezTo>
                      <a:pt x="39053" y="165735"/>
                      <a:pt x="40958" y="166688"/>
                      <a:pt x="40958" y="164782"/>
                    </a:cubicBezTo>
                    <a:cubicBezTo>
                      <a:pt x="40958" y="163830"/>
                      <a:pt x="39053" y="164782"/>
                      <a:pt x="38100" y="164782"/>
                    </a:cubicBezTo>
                    <a:cubicBezTo>
                      <a:pt x="38100" y="164782"/>
                      <a:pt x="37148" y="164782"/>
                      <a:pt x="37148" y="164782"/>
                    </a:cubicBezTo>
                    <a:cubicBezTo>
                      <a:pt x="34290" y="165735"/>
                      <a:pt x="32385" y="167640"/>
                      <a:pt x="32385" y="169545"/>
                    </a:cubicBezTo>
                    <a:cubicBezTo>
                      <a:pt x="32385" y="172402"/>
                      <a:pt x="35243" y="171450"/>
                      <a:pt x="37148" y="172402"/>
                    </a:cubicBezTo>
                    <a:cubicBezTo>
                      <a:pt x="37148" y="172402"/>
                      <a:pt x="37148" y="172402"/>
                      <a:pt x="38100" y="172402"/>
                    </a:cubicBezTo>
                    <a:cubicBezTo>
                      <a:pt x="40005" y="172402"/>
                      <a:pt x="40005" y="170497"/>
                      <a:pt x="40958" y="169545"/>
                    </a:cubicBezTo>
                    <a:cubicBezTo>
                      <a:pt x="40958" y="168592"/>
                      <a:pt x="42863" y="168592"/>
                      <a:pt x="41910" y="167640"/>
                    </a:cubicBezTo>
                    <a:cubicBezTo>
                      <a:pt x="41910" y="168592"/>
                      <a:pt x="40958" y="168592"/>
                      <a:pt x="40005" y="168592"/>
                    </a:cubicBezTo>
                    <a:close/>
                    <a:moveTo>
                      <a:pt x="33338" y="128588"/>
                    </a:moveTo>
                    <a:cubicBezTo>
                      <a:pt x="33338" y="129540"/>
                      <a:pt x="34290" y="130492"/>
                      <a:pt x="35243" y="130492"/>
                    </a:cubicBezTo>
                    <a:cubicBezTo>
                      <a:pt x="35243" y="130492"/>
                      <a:pt x="36195" y="130492"/>
                      <a:pt x="36195" y="129540"/>
                    </a:cubicBezTo>
                    <a:cubicBezTo>
                      <a:pt x="35243" y="128588"/>
                      <a:pt x="35243" y="128588"/>
                      <a:pt x="33338" y="128588"/>
                    </a:cubicBezTo>
                    <a:cubicBezTo>
                      <a:pt x="33338" y="127635"/>
                      <a:pt x="33338" y="128588"/>
                      <a:pt x="33338" y="128588"/>
                    </a:cubicBezTo>
                    <a:close/>
                    <a:moveTo>
                      <a:pt x="36195" y="136207"/>
                    </a:moveTo>
                    <a:cubicBezTo>
                      <a:pt x="34290" y="135255"/>
                      <a:pt x="34290" y="136207"/>
                      <a:pt x="34290" y="138113"/>
                    </a:cubicBezTo>
                    <a:cubicBezTo>
                      <a:pt x="35243" y="138113"/>
                      <a:pt x="36195" y="138113"/>
                      <a:pt x="36195" y="136207"/>
                    </a:cubicBezTo>
                    <a:cubicBezTo>
                      <a:pt x="37148" y="137160"/>
                      <a:pt x="36195" y="136207"/>
                      <a:pt x="36195" y="136207"/>
                    </a:cubicBezTo>
                    <a:close/>
                    <a:moveTo>
                      <a:pt x="40005" y="155257"/>
                    </a:moveTo>
                    <a:cubicBezTo>
                      <a:pt x="40005" y="155257"/>
                      <a:pt x="39053" y="155257"/>
                      <a:pt x="40005" y="155257"/>
                    </a:cubicBezTo>
                    <a:cubicBezTo>
                      <a:pt x="38100" y="156210"/>
                      <a:pt x="36195" y="158115"/>
                      <a:pt x="35243" y="159067"/>
                    </a:cubicBezTo>
                    <a:cubicBezTo>
                      <a:pt x="34290" y="160020"/>
                      <a:pt x="34290" y="160020"/>
                      <a:pt x="35243" y="160972"/>
                    </a:cubicBezTo>
                    <a:cubicBezTo>
                      <a:pt x="36195" y="160972"/>
                      <a:pt x="38100" y="161925"/>
                      <a:pt x="38100" y="160972"/>
                    </a:cubicBezTo>
                    <a:cubicBezTo>
                      <a:pt x="38100" y="159067"/>
                      <a:pt x="39053" y="157163"/>
                      <a:pt x="40005" y="155257"/>
                    </a:cubicBezTo>
                    <a:cubicBezTo>
                      <a:pt x="40005" y="155257"/>
                      <a:pt x="40005" y="155257"/>
                      <a:pt x="40005" y="155257"/>
                    </a:cubicBezTo>
                    <a:close/>
                    <a:moveTo>
                      <a:pt x="40958" y="240030"/>
                    </a:moveTo>
                    <a:cubicBezTo>
                      <a:pt x="40958" y="239077"/>
                      <a:pt x="40005" y="238125"/>
                      <a:pt x="39053" y="238125"/>
                    </a:cubicBezTo>
                    <a:cubicBezTo>
                      <a:pt x="38100" y="238125"/>
                      <a:pt x="38100" y="238125"/>
                      <a:pt x="37148" y="238125"/>
                    </a:cubicBezTo>
                    <a:cubicBezTo>
                      <a:pt x="36195" y="238125"/>
                      <a:pt x="35243" y="238125"/>
                      <a:pt x="35243" y="239077"/>
                    </a:cubicBezTo>
                    <a:cubicBezTo>
                      <a:pt x="35243" y="240030"/>
                      <a:pt x="36195" y="240030"/>
                      <a:pt x="37148" y="240030"/>
                    </a:cubicBezTo>
                    <a:cubicBezTo>
                      <a:pt x="38100" y="240030"/>
                      <a:pt x="38100" y="240030"/>
                      <a:pt x="39053" y="240030"/>
                    </a:cubicBezTo>
                    <a:cubicBezTo>
                      <a:pt x="39053" y="240030"/>
                      <a:pt x="40005" y="240030"/>
                      <a:pt x="40958" y="240030"/>
                    </a:cubicBezTo>
                    <a:close/>
                    <a:moveTo>
                      <a:pt x="36195" y="233363"/>
                    </a:moveTo>
                    <a:cubicBezTo>
                      <a:pt x="36195" y="233363"/>
                      <a:pt x="36195" y="232410"/>
                      <a:pt x="36195" y="233363"/>
                    </a:cubicBezTo>
                    <a:cubicBezTo>
                      <a:pt x="35243" y="232410"/>
                      <a:pt x="35243" y="232410"/>
                      <a:pt x="35243" y="233363"/>
                    </a:cubicBezTo>
                    <a:cubicBezTo>
                      <a:pt x="35243" y="233363"/>
                      <a:pt x="36195" y="234315"/>
                      <a:pt x="36195" y="233363"/>
                    </a:cubicBezTo>
                    <a:cubicBezTo>
                      <a:pt x="37148" y="234315"/>
                      <a:pt x="37148" y="233363"/>
                      <a:pt x="36195" y="233363"/>
                    </a:cubicBezTo>
                    <a:close/>
                    <a:moveTo>
                      <a:pt x="40958" y="203835"/>
                    </a:moveTo>
                    <a:cubicBezTo>
                      <a:pt x="40005" y="203835"/>
                      <a:pt x="39053" y="202882"/>
                      <a:pt x="38100" y="202882"/>
                    </a:cubicBezTo>
                    <a:lnTo>
                      <a:pt x="37148" y="201930"/>
                    </a:lnTo>
                    <a:cubicBezTo>
                      <a:pt x="36195" y="201930"/>
                      <a:pt x="36195" y="201930"/>
                      <a:pt x="36195" y="201930"/>
                    </a:cubicBezTo>
                    <a:cubicBezTo>
                      <a:pt x="36195" y="202882"/>
                      <a:pt x="36195" y="202882"/>
                      <a:pt x="37148" y="202882"/>
                    </a:cubicBezTo>
                    <a:lnTo>
                      <a:pt x="38100" y="202882"/>
                    </a:lnTo>
                    <a:cubicBezTo>
                      <a:pt x="38100" y="203835"/>
                      <a:pt x="39053" y="205740"/>
                      <a:pt x="37148" y="206692"/>
                    </a:cubicBezTo>
                    <a:cubicBezTo>
                      <a:pt x="35243" y="208597"/>
                      <a:pt x="36195" y="210502"/>
                      <a:pt x="38100" y="212407"/>
                    </a:cubicBezTo>
                    <a:lnTo>
                      <a:pt x="40005" y="215265"/>
                    </a:lnTo>
                    <a:cubicBezTo>
                      <a:pt x="40958" y="216217"/>
                      <a:pt x="41910" y="217170"/>
                      <a:pt x="42863" y="216217"/>
                    </a:cubicBezTo>
                    <a:cubicBezTo>
                      <a:pt x="43815" y="215265"/>
                      <a:pt x="42863" y="214313"/>
                      <a:pt x="41910" y="213360"/>
                    </a:cubicBezTo>
                    <a:cubicBezTo>
                      <a:pt x="40958" y="212407"/>
                      <a:pt x="40005" y="212407"/>
                      <a:pt x="40005" y="211455"/>
                    </a:cubicBezTo>
                    <a:cubicBezTo>
                      <a:pt x="40005" y="208597"/>
                      <a:pt x="41910" y="211455"/>
                      <a:pt x="42863" y="210502"/>
                    </a:cubicBezTo>
                    <a:cubicBezTo>
                      <a:pt x="42863" y="209550"/>
                      <a:pt x="43815" y="209550"/>
                      <a:pt x="42863" y="208597"/>
                    </a:cubicBezTo>
                    <a:cubicBezTo>
                      <a:pt x="42863" y="207645"/>
                      <a:pt x="41910" y="206692"/>
                      <a:pt x="42863" y="205740"/>
                    </a:cubicBezTo>
                    <a:cubicBezTo>
                      <a:pt x="46673" y="202882"/>
                      <a:pt x="41910" y="203835"/>
                      <a:pt x="40958" y="203835"/>
                    </a:cubicBezTo>
                    <a:close/>
                    <a:moveTo>
                      <a:pt x="36195" y="217170"/>
                    </a:moveTo>
                    <a:cubicBezTo>
                      <a:pt x="36195" y="217170"/>
                      <a:pt x="35243" y="217170"/>
                      <a:pt x="36195" y="217170"/>
                    </a:cubicBezTo>
                    <a:cubicBezTo>
                      <a:pt x="35243" y="220027"/>
                      <a:pt x="37148" y="219075"/>
                      <a:pt x="38100" y="220027"/>
                    </a:cubicBezTo>
                    <a:cubicBezTo>
                      <a:pt x="38100" y="220027"/>
                      <a:pt x="39053" y="220027"/>
                      <a:pt x="39053" y="220027"/>
                    </a:cubicBezTo>
                    <a:cubicBezTo>
                      <a:pt x="39053" y="217170"/>
                      <a:pt x="38100" y="217170"/>
                      <a:pt x="36195" y="217170"/>
                    </a:cubicBezTo>
                    <a:close/>
                    <a:moveTo>
                      <a:pt x="36195" y="142875"/>
                    </a:moveTo>
                    <a:cubicBezTo>
                      <a:pt x="35243" y="142875"/>
                      <a:pt x="36195" y="144780"/>
                      <a:pt x="37148" y="146685"/>
                    </a:cubicBezTo>
                    <a:cubicBezTo>
                      <a:pt x="38100" y="147638"/>
                      <a:pt x="39053" y="148590"/>
                      <a:pt x="40958" y="149542"/>
                    </a:cubicBezTo>
                    <a:cubicBezTo>
                      <a:pt x="40958" y="149542"/>
                      <a:pt x="41910" y="149542"/>
                      <a:pt x="41910" y="148590"/>
                    </a:cubicBezTo>
                    <a:cubicBezTo>
                      <a:pt x="41910" y="148590"/>
                      <a:pt x="41910" y="147638"/>
                      <a:pt x="40958" y="147638"/>
                    </a:cubicBezTo>
                    <a:cubicBezTo>
                      <a:pt x="40005" y="146685"/>
                      <a:pt x="39053" y="145732"/>
                      <a:pt x="38100" y="145732"/>
                    </a:cubicBezTo>
                    <a:cubicBezTo>
                      <a:pt x="37148" y="143827"/>
                      <a:pt x="38100" y="141922"/>
                      <a:pt x="36195" y="142875"/>
                    </a:cubicBezTo>
                    <a:close/>
                    <a:moveTo>
                      <a:pt x="38100" y="121920"/>
                    </a:moveTo>
                    <a:cubicBezTo>
                      <a:pt x="38100" y="121920"/>
                      <a:pt x="38100" y="122872"/>
                      <a:pt x="38100" y="121920"/>
                    </a:cubicBezTo>
                    <a:cubicBezTo>
                      <a:pt x="40005" y="122872"/>
                      <a:pt x="40005" y="122872"/>
                      <a:pt x="40005" y="121920"/>
                    </a:cubicBezTo>
                    <a:cubicBezTo>
                      <a:pt x="39053" y="121920"/>
                      <a:pt x="39053" y="121920"/>
                      <a:pt x="38100" y="121920"/>
                    </a:cubicBezTo>
                    <a:cubicBezTo>
                      <a:pt x="38100" y="121920"/>
                      <a:pt x="38100" y="121920"/>
                      <a:pt x="38100" y="121920"/>
                    </a:cubicBezTo>
                    <a:close/>
                    <a:moveTo>
                      <a:pt x="38100" y="184785"/>
                    </a:moveTo>
                    <a:cubicBezTo>
                      <a:pt x="38100" y="185738"/>
                      <a:pt x="38100" y="186690"/>
                      <a:pt x="39053" y="186690"/>
                    </a:cubicBezTo>
                    <a:cubicBezTo>
                      <a:pt x="39053" y="186690"/>
                      <a:pt x="40005" y="185738"/>
                      <a:pt x="40005" y="185738"/>
                    </a:cubicBezTo>
                    <a:cubicBezTo>
                      <a:pt x="40005" y="184785"/>
                      <a:pt x="40005" y="183832"/>
                      <a:pt x="39053" y="183832"/>
                    </a:cubicBezTo>
                    <a:cubicBezTo>
                      <a:pt x="39053" y="182880"/>
                      <a:pt x="38100" y="183832"/>
                      <a:pt x="38100" y="184785"/>
                    </a:cubicBezTo>
                    <a:close/>
                    <a:moveTo>
                      <a:pt x="40958" y="133350"/>
                    </a:moveTo>
                    <a:cubicBezTo>
                      <a:pt x="40005" y="133350"/>
                      <a:pt x="40005" y="133350"/>
                      <a:pt x="39053" y="134302"/>
                    </a:cubicBezTo>
                    <a:cubicBezTo>
                      <a:pt x="39053" y="135255"/>
                      <a:pt x="39053" y="135255"/>
                      <a:pt x="40005" y="135255"/>
                    </a:cubicBezTo>
                    <a:cubicBezTo>
                      <a:pt x="40958" y="135255"/>
                      <a:pt x="40958" y="134302"/>
                      <a:pt x="40958" y="133350"/>
                    </a:cubicBezTo>
                    <a:cubicBezTo>
                      <a:pt x="40958" y="133350"/>
                      <a:pt x="40958" y="133350"/>
                      <a:pt x="40958" y="133350"/>
                    </a:cubicBezTo>
                    <a:close/>
                    <a:moveTo>
                      <a:pt x="40958" y="221932"/>
                    </a:moveTo>
                    <a:cubicBezTo>
                      <a:pt x="40005" y="221932"/>
                      <a:pt x="40005" y="221932"/>
                      <a:pt x="40958" y="221932"/>
                    </a:cubicBezTo>
                    <a:cubicBezTo>
                      <a:pt x="40005" y="222885"/>
                      <a:pt x="40005" y="223838"/>
                      <a:pt x="40005" y="223838"/>
                    </a:cubicBezTo>
                    <a:cubicBezTo>
                      <a:pt x="40005" y="223838"/>
                      <a:pt x="40958" y="222885"/>
                      <a:pt x="40958" y="221932"/>
                    </a:cubicBezTo>
                    <a:cubicBezTo>
                      <a:pt x="40958" y="221932"/>
                      <a:pt x="40958" y="221932"/>
                      <a:pt x="40958" y="221932"/>
                    </a:cubicBezTo>
                    <a:close/>
                    <a:moveTo>
                      <a:pt x="40005" y="112395"/>
                    </a:moveTo>
                    <a:cubicBezTo>
                      <a:pt x="40005" y="112395"/>
                      <a:pt x="40005" y="113347"/>
                      <a:pt x="40005" y="112395"/>
                    </a:cubicBezTo>
                    <a:cubicBezTo>
                      <a:pt x="40958" y="112395"/>
                      <a:pt x="40958" y="112395"/>
                      <a:pt x="40005" y="112395"/>
                    </a:cubicBezTo>
                    <a:cubicBezTo>
                      <a:pt x="40958" y="111442"/>
                      <a:pt x="40958" y="111442"/>
                      <a:pt x="40005" y="112395"/>
                    </a:cubicBezTo>
                    <a:cubicBezTo>
                      <a:pt x="40005" y="111442"/>
                      <a:pt x="40005" y="111442"/>
                      <a:pt x="40005" y="112395"/>
                    </a:cubicBezTo>
                    <a:close/>
                    <a:moveTo>
                      <a:pt x="46673" y="232410"/>
                    </a:moveTo>
                    <a:cubicBezTo>
                      <a:pt x="46673" y="231457"/>
                      <a:pt x="43815" y="232410"/>
                      <a:pt x="42863" y="232410"/>
                    </a:cubicBezTo>
                    <a:lnTo>
                      <a:pt x="41910" y="232410"/>
                    </a:lnTo>
                    <a:cubicBezTo>
                      <a:pt x="41910" y="232410"/>
                      <a:pt x="41910" y="232410"/>
                      <a:pt x="41910" y="233363"/>
                    </a:cubicBezTo>
                    <a:cubicBezTo>
                      <a:pt x="41910" y="234315"/>
                      <a:pt x="40958" y="235267"/>
                      <a:pt x="41910" y="236220"/>
                    </a:cubicBezTo>
                    <a:cubicBezTo>
                      <a:pt x="43815" y="237172"/>
                      <a:pt x="42863" y="235267"/>
                      <a:pt x="43815" y="234315"/>
                    </a:cubicBezTo>
                    <a:cubicBezTo>
                      <a:pt x="43815" y="234315"/>
                      <a:pt x="44768" y="234315"/>
                      <a:pt x="44768" y="233363"/>
                    </a:cubicBezTo>
                    <a:cubicBezTo>
                      <a:pt x="44768" y="233363"/>
                      <a:pt x="46673" y="233363"/>
                      <a:pt x="46673" y="232410"/>
                    </a:cubicBezTo>
                    <a:close/>
                    <a:moveTo>
                      <a:pt x="41910" y="160972"/>
                    </a:moveTo>
                    <a:lnTo>
                      <a:pt x="41910" y="160972"/>
                    </a:lnTo>
                    <a:cubicBezTo>
                      <a:pt x="40958" y="160972"/>
                      <a:pt x="40958" y="160972"/>
                      <a:pt x="41910" y="160972"/>
                    </a:cubicBezTo>
                    <a:cubicBezTo>
                      <a:pt x="40958" y="161925"/>
                      <a:pt x="40958" y="161925"/>
                      <a:pt x="41910" y="160972"/>
                    </a:cubicBezTo>
                    <a:cubicBezTo>
                      <a:pt x="41910" y="161925"/>
                      <a:pt x="41910" y="161925"/>
                      <a:pt x="41910" y="160972"/>
                    </a:cubicBezTo>
                    <a:close/>
                    <a:moveTo>
                      <a:pt x="42863" y="119063"/>
                    </a:moveTo>
                    <a:cubicBezTo>
                      <a:pt x="42863" y="120015"/>
                      <a:pt x="42863" y="120015"/>
                      <a:pt x="42863" y="119063"/>
                    </a:cubicBezTo>
                    <a:cubicBezTo>
                      <a:pt x="43815" y="120015"/>
                      <a:pt x="44768" y="119063"/>
                      <a:pt x="44768" y="119063"/>
                    </a:cubicBezTo>
                    <a:cubicBezTo>
                      <a:pt x="43815" y="119063"/>
                      <a:pt x="43815" y="119063"/>
                      <a:pt x="42863" y="119063"/>
                    </a:cubicBezTo>
                    <a:cubicBezTo>
                      <a:pt x="42863" y="118110"/>
                      <a:pt x="41910" y="119063"/>
                      <a:pt x="42863" y="119063"/>
                    </a:cubicBezTo>
                    <a:close/>
                    <a:moveTo>
                      <a:pt x="42863" y="155257"/>
                    </a:moveTo>
                    <a:cubicBezTo>
                      <a:pt x="42863" y="155257"/>
                      <a:pt x="42863" y="155257"/>
                      <a:pt x="42863" y="155257"/>
                    </a:cubicBezTo>
                    <a:cubicBezTo>
                      <a:pt x="43815" y="155257"/>
                      <a:pt x="43815" y="155257"/>
                      <a:pt x="42863" y="155257"/>
                    </a:cubicBezTo>
                    <a:cubicBezTo>
                      <a:pt x="43815" y="155257"/>
                      <a:pt x="42863" y="155257"/>
                      <a:pt x="42863" y="155257"/>
                    </a:cubicBezTo>
                    <a:cubicBezTo>
                      <a:pt x="42863" y="154305"/>
                      <a:pt x="42863" y="155257"/>
                      <a:pt x="42863" y="155257"/>
                    </a:cubicBezTo>
                    <a:close/>
                    <a:moveTo>
                      <a:pt x="44768" y="220980"/>
                    </a:moveTo>
                    <a:cubicBezTo>
                      <a:pt x="44768" y="221932"/>
                      <a:pt x="44768" y="221932"/>
                      <a:pt x="44768" y="220980"/>
                    </a:cubicBezTo>
                    <a:cubicBezTo>
                      <a:pt x="45720" y="221932"/>
                      <a:pt x="46673" y="221932"/>
                      <a:pt x="46673" y="220980"/>
                    </a:cubicBezTo>
                    <a:cubicBezTo>
                      <a:pt x="46673" y="220980"/>
                      <a:pt x="46673" y="220027"/>
                      <a:pt x="46673" y="220027"/>
                    </a:cubicBezTo>
                    <a:cubicBezTo>
                      <a:pt x="45720" y="220027"/>
                      <a:pt x="44768" y="220980"/>
                      <a:pt x="44768" y="220980"/>
                    </a:cubicBezTo>
                    <a:close/>
                    <a:moveTo>
                      <a:pt x="102870" y="160972"/>
                    </a:moveTo>
                    <a:cubicBezTo>
                      <a:pt x="102870" y="152400"/>
                      <a:pt x="100965" y="144780"/>
                      <a:pt x="100965" y="137160"/>
                    </a:cubicBezTo>
                    <a:cubicBezTo>
                      <a:pt x="100965" y="123825"/>
                      <a:pt x="95250" y="112395"/>
                      <a:pt x="86678" y="101917"/>
                    </a:cubicBezTo>
                    <a:cubicBezTo>
                      <a:pt x="84773" y="100013"/>
                      <a:pt x="81915" y="98107"/>
                      <a:pt x="78105" y="97155"/>
                    </a:cubicBezTo>
                    <a:cubicBezTo>
                      <a:pt x="76200" y="96202"/>
                      <a:pt x="74295" y="96202"/>
                      <a:pt x="72390" y="97155"/>
                    </a:cubicBezTo>
                    <a:cubicBezTo>
                      <a:pt x="68580" y="100013"/>
                      <a:pt x="63818" y="102870"/>
                      <a:pt x="61913" y="106680"/>
                    </a:cubicBezTo>
                    <a:cubicBezTo>
                      <a:pt x="58103" y="112395"/>
                      <a:pt x="56198" y="119063"/>
                      <a:pt x="55245" y="125730"/>
                    </a:cubicBezTo>
                    <a:cubicBezTo>
                      <a:pt x="54293" y="134302"/>
                      <a:pt x="53340" y="142875"/>
                      <a:pt x="52388" y="152400"/>
                    </a:cubicBezTo>
                    <a:cubicBezTo>
                      <a:pt x="51435" y="160020"/>
                      <a:pt x="51435" y="167640"/>
                      <a:pt x="51435" y="176213"/>
                    </a:cubicBezTo>
                    <a:cubicBezTo>
                      <a:pt x="51435" y="188595"/>
                      <a:pt x="52388" y="200025"/>
                      <a:pt x="54293" y="212407"/>
                    </a:cubicBezTo>
                    <a:cubicBezTo>
                      <a:pt x="55245" y="221932"/>
                      <a:pt x="58103" y="230505"/>
                      <a:pt x="61913" y="239077"/>
                    </a:cubicBezTo>
                    <a:cubicBezTo>
                      <a:pt x="63818" y="243840"/>
                      <a:pt x="67628" y="247650"/>
                      <a:pt x="72390" y="248602"/>
                    </a:cubicBezTo>
                    <a:cubicBezTo>
                      <a:pt x="76200" y="249555"/>
                      <a:pt x="79058" y="249555"/>
                      <a:pt x="81915" y="246697"/>
                    </a:cubicBezTo>
                    <a:cubicBezTo>
                      <a:pt x="85725" y="242888"/>
                      <a:pt x="89535" y="238125"/>
                      <a:pt x="91440" y="233363"/>
                    </a:cubicBezTo>
                    <a:cubicBezTo>
                      <a:pt x="97155" y="220027"/>
                      <a:pt x="100013" y="205740"/>
                      <a:pt x="102870" y="192405"/>
                    </a:cubicBezTo>
                    <a:cubicBezTo>
                      <a:pt x="104775" y="181927"/>
                      <a:pt x="102870" y="171450"/>
                      <a:pt x="102870" y="160972"/>
                    </a:cubicBezTo>
                    <a:close/>
                    <a:moveTo>
                      <a:pt x="141923" y="173355"/>
                    </a:moveTo>
                    <a:cubicBezTo>
                      <a:pt x="140970" y="171450"/>
                      <a:pt x="140018" y="172402"/>
                      <a:pt x="139065" y="172402"/>
                    </a:cubicBezTo>
                    <a:cubicBezTo>
                      <a:pt x="138113" y="172402"/>
                      <a:pt x="137160" y="174307"/>
                      <a:pt x="136208" y="172402"/>
                    </a:cubicBezTo>
                    <a:cubicBezTo>
                      <a:pt x="135255" y="170497"/>
                      <a:pt x="135255" y="170497"/>
                      <a:pt x="134303" y="172402"/>
                    </a:cubicBezTo>
                    <a:lnTo>
                      <a:pt x="133350" y="175260"/>
                    </a:lnTo>
                    <a:lnTo>
                      <a:pt x="128588" y="175260"/>
                    </a:lnTo>
                    <a:cubicBezTo>
                      <a:pt x="127635" y="173355"/>
                      <a:pt x="126683" y="173355"/>
                      <a:pt x="125730" y="174307"/>
                    </a:cubicBezTo>
                    <a:cubicBezTo>
                      <a:pt x="125730" y="173355"/>
                      <a:pt x="125730" y="172402"/>
                      <a:pt x="125730" y="171450"/>
                    </a:cubicBezTo>
                    <a:cubicBezTo>
                      <a:pt x="127635" y="171450"/>
                      <a:pt x="129540" y="172402"/>
                      <a:pt x="130493" y="171450"/>
                    </a:cubicBezTo>
                    <a:cubicBezTo>
                      <a:pt x="131445" y="168592"/>
                      <a:pt x="134303" y="167640"/>
                      <a:pt x="136208" y="164782"/>
                    </a:cubicBezTo>
                    <a:cubicBezTo>
                      <a:pt x="137160" y="163830"/>
                      <a:pt x="137160" y="161925"/>
                      <a:pt x="136208" y="161925"/>
                    </a:cubicBezTo>
                    <a:cubicBezTo>
                      <a:pt x="135255" y="160972"/>
                      <a:pt x="135255" y="162877"/>
                      <a:pt x="134303" y="163830"/>
                    </a:cubicBezTo>
                    <a:cubicBezTo>
                      <a:pt x="134303" y="163830"/>
                      <a:pt x="133350" y="164782"/>
                      <a:pt x="132398" y="164782"/>
                    </a:cubicBezTo>
                    <a:cubicBezTo>
                      <a:pt x="132398" y="162877"/>
                      <a:pt x="133350" y="161925"/>
                      <a:pt x="134303" y="160020"/>
                    </a:cubicBezTo>
                    <a:cubicBezTo>
                      <a:pt x="132398" y="160972"/>
                      <a:pt x="130493" y="160972"/>
                      <a:pt x="129540" y="162877"/>
                    </a:cubicBezTo>
                    <a:cubicBezTo>
                      <a:pt x="128588" y="164782"/>
                      <a:pt x="127635" y="164782"/>
                      <a:pt x="125730" y="164782"/>
                    </a:cubicBezTo>
                    <a:cubicBezTo>
                      <a:pt x="125730" y="166688"/>
                      <a:pt x="126683" y="169545"/>
                      <a:pt x="123825" y="169545"/>
                    </a:cubicBezTo>
                    <a:cubicBezTo>
                      <a:pt x="123825" y="167640"/>
                      <a:pt x="124778" y="166688"/>
                      <a:pt x="125730" y="164782"/>
                    </a:cubicBezTo>
                    <a:cubicBezTo>
                      <a:pt x="125730" y="163830"/>
                      <a:pt x="123825" y="160972"/>
                      <a:pt x="125730" y="160972"/>
                    </a:cubicBezTo>
                    <a:cubicBezTo>
                      <a:pt x="127635" y="160020"/>
                      <a:pt x="128588" y="158115"/>
                      <a:pt x="131445" y="158115"/>
                    </a:cubicBezTo>
                    <a:cubicBezTo>
                      <a:pt x="132398" y="158115"/>
                      <a:pt x="133350" y="158115"/>
                      <a:pt x="135255" y="159067"/>
                    </a:cubicBezTo>
                    <a:lnTo>
                      <a:pt x="133350" y="156210"/>
                    </a:lnTo>
                    <a:cubicBezTo>
                      <a:pt x="133350" y="156210"/>
                      <a:pt x="133350" y="154305"/>
                      <a:pt x="133350" y="155257"/>
                    </a:cubicBezTo>
                    <a:cubicBezTo>
                      <a:pt x="134303" y="156210"/>
                      <a:pt x="136208" y="155257"/>
                      <a:pt x="137160" y="157163"/>
                    </a:cubicBezTo>
                    <a:cubicBezTo>
                      <a:pt x="137160" y="158115"/>
                      <a:pt x="137160" y="160020"/>
                      <a:pt x="139065" y="159067"/>
                    </a:cubicBezTo>
                    <a:cubicBezTo>
                      <a:pt x="140970" y="158115"/>
                      <a:pt x="140970" y="157163"/>
                      <a:pt x="140970" y="156210"/>
                    </a:cubicBezTo>
                    <a:cubicBezTo>
                      <a:pt x="140018" y="153352"/>
                      <a:pt x="140970" y="150495"/>
                      <a:pt x="138113" y="147638"/>
                    </a:cubicBezTo>
                    <a:cubicBezTo>
                      <a:pt x="136208" y="144780"/>
                      <a:pt x="133350" y="142875"/>
                      <a:pt x="134303" y="139065"/>
                    </a:cubicBezTo>
                    <a:cubicBezTo>
                      <a:pt x="132398" y="138113"/>
                      <a:pt x="130493" y="138113"/>
                      <a:pt x="128588" y="138113"/>
                    </a:cubicBezTo>
                    <a:cubicBezTo>
                      <a:pt x="128588" y="138113"/>
                      <a:pt x="127635" y="137160"/>
                      <a:pt x="127635" y="137160"/>
                    </a:cubicBezTo>
                    <a:cubicBezTo>
                      <a:pt x="127635" y="136207"/>
                      <a:pt x="128588" y="136207"/>
                      <a:pt x="128588" y="136207"/>
                    </a:cubicBezTo>
                    <a:cubicBezTo>
                      <a:pt x="130493" y="135255"/>
                      <a:pt x="133350" y="136207"/>
                      <a:pt x="133350" y="133350"/>
                    </a:cubicBezTo>
                    <a:cubicBezTo>
                      <a:pt x="134303" y="133350"/>
                      <a:pt x="135255" y="134302"/>
                      <a:pt x="136208" y="133350"/>
                    </a:cubicBezTo>
                    <a:cubicBezTo>
                      <a:pt x="137160" y="133350"/>
                      <a:pt x="138113" y="132397"/>
                      <a:pt x="137160" y="131445"/>
                    </a:cubicBezTo>
                    <a:cubicBezTo>
                      <a:pt x="136208" y="130492"/>
                      <a:pt x="136208" y="128588"/>
                      <a:pt x="134303" y="128588"/>
                    </a:cubicBezTo>
                    <a:cubicBezTo>
                      <a:pt x="132398" y="129540"/>
                      <a:pt x="133350" y="130492"/>
                      <a:pt x="133350" y="132397"/>
                    </a:cubicBezTo>
                    <a:lnTo>
                      <a:pt x="133350" y="133350"/>
                    </a:lnTo>
                    <a:cubicBezTo>
                      <a:pt x="132398" y="131445"/>
                      <a:pt x="130493" y="130492"/>
                      <a:pt x="129540" y="132397"/>
                    </a:cubicBezTo>
                    <a:cubicBezTo>
                      <a:pt x="128588" y="134302"/>
                      <a:pt x="126683" y="134302"/>
                      <a:pt x="125730" y="135255"/>
                    </a:cubicBezTo>
                    <a:cubicBezTo>
                      <a:pt x="123825" y="136207"/>
                      <a:pt x="121920" y="137160"/>
                      <a:pt x="120968" y="138113"/>
                    </a:cubicBezTo>
                    <a:cubicBezTo>
                      <a:pt x="120968" y="139065"/>
                      <a:pt x="119063" y="140017"/>
                      <a:pt x="120015" y="140970"/>
                    </a:cubicBezTo>
                    <a:cubicBezTo>
                      <a:pt x="120968" y="141922"/>
                      <a:pt x="121920" y="140017"/>
                      <a:pt x="122873" y="140017"/>
                    </a:cubicBezTo>
                    <a:cubicBezTo>
                      <a:pt x="123825" y="139065"/>
                      <a:pt x="124778" y="138113"/>
                      <a:pt x="124778" y="140017"/>
                    </a:cubicBezTo>
                    <a:cubicBezTo>
                      <a:pt x="124778" y="142875"/>
                      <a:pt x="126683" y="144780"/>
                      <a:pt x="126683" y="147638"/>
                    </a:cubicBezTo>
                    <a:lnTo>
                      <a:pt x="124778" y="147638"/>
                    </a:lnTo>
                    <a:cubicBezTo>
                      <a:pt x="124778" y="146685"/>
                      <a:pt x="123825" y="145732"/>
                      <a:pt x="122873" y="145732"/>
                    </a:cubicBezTo>
                    <a:cubicBezTo>
                      <a:pt x="121920" y="144780"/>
                      <a:pt x="120968" y="143827"/>
                      <a:pt x="120015" y="144780"/>
                    </a:cubicBezTo>
                    <a:cubicBezTo>
                      <a:pt x="119063" y="145732"/>
                      <a:pt x="118110" y="146685"/>
                      <a:pt x="119063" y="147638"/>
                    </a:cubicBezTo>
                    <a:cubicBezTo>
                      <a:pt x="120015" y="149542"/>
                      <a:pt x="120968" y="147638"/>
                      <a:pt x="121920" y="147638"/>
                    </a:cubicBezTo>
                    <a:cubicBezTo>
                      <a:pt x="122873" y="147638"/>
                      <a:pt x="123825" y="148590"/>
                      <a:pt x="124778" y="147638"/>
                    </a:cubicBezTo>
                    <a:cubicBezTo>
                      <a:pt x="123825" y="149542"/>
                      <a:pt x="123825" y="152400"/>
                      <a:pt x="120968" y="151447"/>
                    </a:cubicBezTo>
                    <a:lnTo>
                      <a:pt x="120015" y="152400"/>
                    </a:lnTo>
                    <a:cubicBezTo>
                      <a:pt x="119063" y="154305"/>
                      <a:pt x="120968" y="157163"/>
                      <a:pt x="119063" y="158115"/>
                    </a:cubicBezTo>
                    <a:cubicBezTo>
                      <a:pt x="119063" y="158115"/>
                      <a:pt x="120015" y="159067"/>
                      <a:pt x="120968" y="159067"/>
                    </a:cubicBezTo>
                    <a:cubicBezTo>
                      <a:pt x="121920" y="159067"/>
                      <a:pt x="122873" y="159067"/>
                      <a:pt x="123825" y="158115"/>
                    </a:cubicBezTo>
                    <a:cubicBezTo>
                      <a:pt x="124778" y="157163"/>
                      <a:pt x="125730" y="157163"/>
                      <a:pt x="125730" y="158115"/>
                    </a:cubicBezTo>
                    <a:cubicBezTo>
                      <a:pt x="126683" y="159067"/>
                      <a:pt x="125730" y="160020"/>
                      <a:pt x="124778" y="160020"/>
                    </a:cubicBezTo>
                    <a:cubicBezTo>
                      <a:pt x="123825" y="160972"/>
                      <a:pt x="122873" y="160972"/>
                      <a:pt x="120968" y="160972"/>
                    </a:cubicBezTo>
                    <a:cubicBezTo>
                      <a:pt x="120015" y="160972"/>
                      <a:pt x="119063" y="160972"/>
                      <a:pt x="118110" y="161925"/>
                    </a:cubicBezTo>
                    <a:cubicBezTo>
                      <a:pt x="118110" y="163830"/>
                      <a:pt x="117158" y="163830"/>
                      <a:pt x="116205" y="162877"/>
                    </a:cubicBezTo>
                    <a:cubicBezTo>
                      <a:pt x="116205" y="161925"/>
                      <a:pt x="115253" y="161925"/>
                      <a:pt x="114300" y="161925"/>
                    </a:cubicBezTo>
                    <a:cubicBezTo>
                      <a:pt x="113348" y="162877"/>
                      <a:pt x="114300" y="163830"/>
                      <a:pt x="114300" y="163830"/>
                    </a:cubicBezTo>
                    <a:cubicBezTo>
                      <a:pt x="115253" y="165735"/>
                      <a:pt x="118110" y="166688"/>
                      <a:pt x="118110" y="168592"/>
                    </a:cubicBezTo>
                    <a:cubicBezTo>
                      <a:pt x="118110" y="168592"/>
                      <a:pt x="119063" y="169545"/>
                      <a:pt x="119063" y="168592"/>
                    </a:cubicBezTo>
                    <a:cubicBezTo>
                      <a:pt x="119063" y="168592"/>
                      <a:pt x="119063" y="167640"/>
                      <a:pt x="119063" y="167640"/>
                    </a:cubicBezTo>
                    <a:cubicBezTo>
                      <a:pt x="119063" y="166688"/>
                      <a:pt x="118110" y="165735"/>
                      <a:pt x="119063" y="163830"/>
                    </a:cubicBezTo>
                    <a:cubicBezTo>
                      <a:pt x="120015" y="162877"/>
                      <a:pt x="120015" y="161925"/>
                      <a:pt x="121920" y="162877"/>
                    </a:cubicBezTo>
                    <a:cubicBezTo>
                      <a:pt x="122873" y="163830"/>
                      <a:pt x="121920" y="164782"/>
                      <a:pt x="121920" y="164782"/>
                    </a:cubicBezTo>
                    <a:cubicBezTo>
                      <a:pt x="121920" y="166688"/>
                      <a:pt x="120968" y="169545"/>
                      <a:pt x="123825" y="170497"/>
                    </a:cubicBezTo>
                    <a:lnTo>
                      <a:pt x="126683" y="172402"/>
                    </a:lnTo>
                    <a:cubicBezTo>
                      <a:pt x="124778" y="172402"/>
                      <a:pt x="122873" y="171450"/>
                      <a:pt x="120015" y="171450"/>
                    </a:cubicBezTo>
                    <a:cubicBezTo>
                      <a:pt x="119063" y="171450"/>
                      <a:pt x="117158" y="171450"/>
                      <a:pt x="117158" y="172402"/>
                    </a:cubicBezTo>
                    <a:cubicBezTo>
                      <a:pt x="117158" y="174307"/>
                      <a:pt x="116205" y="176213"/>
                      <a:pt x="115253" y="178117"/>
                    </a:cubicBezTo>
                    <a:cubicBezTo>
                      <a:pt x="115253" y="179070"/>
                      <a:pt x="115253" y="180975"/>
                      <a:pt x="116205" y="181927"/>
                    </a:cubicBezTo>
                    <a:cubicBezTo>
                      <a:pt x="118110" y="182880"/>
                      <a:pt x="119063" y="185738"/>
                      <a:pt x="120968" y="186690"/>
                    </a:cubicBezTo>
                    <a:cubicBezTo>
                      <a:pt x="121920" y="187642"/>
                      <a:pt x="120968" y="188595"/>
                      <a:pt x="120968" y="188595"/>
                    </a:cubicBezTo>
                    <a:cubicBezTo>
                      <a:pt x="120015" y="189547"/>
                      <a:pt x="120015" y="188595"/>
                      <a:pt x="120015" y="188595"/>
                    </a:cubicBezTo>
                    <a:cubicBezTo>
                      <a:pt x="119063" y="188595"/>
                      <a:pt x="118110" y="187642"/>
                      <a:pt x="118110" y="188595"/>
                    </a:cubicBezTo>
                    <a:cubicBezTo>
                      <a:pt x="120015" y="192405"/>
                      <a:pt x="120015" y="195263"/>
                      <a:pt x="116205" y="197167"/>
                    </a:cubicBezTo>
                    <a:cubicBezTo>
                      <a:pt x="116205" y="197167"/>
                      <a:pt x="116205" y="198120"/>
                      <a:pt x="116205" y="198120"/>
                    </a:cubicBezTo>
                    <a:cubicBezTo>
                      <a:pt x="116205" y="199072"/>
                      <a:pt x="117158" y="200977"/>
                      <a:pt x="115253" y="200977"/>
                    </a:cubicBezTo>
                    <a:cubicBezTo>
                      <a:pt x="114300" y="200977"/>
                      <a:pt x="114300" y="201930"/>
                      <a:pt x="114300" y="202882"/>
                    </a:cubicBezTo>
                    <a:cubicBezTo>
                      <a:pt x="115253" y="204788"/>
                      <a:pt x="115253" y="205740"/>
                      <a:pt x="112395" y="204788"/>
                    </a:cubicBezTo>
                    <a:cubicBezTo>
                      <a:pt x="110490" y="204788"/>
                      <a:pt x="110490" y="205740"/>
                      <a:pt x="111443" y="206692"/>
                    </a:cubicBezTo>
                    <a:cubicBezTo>
                      <a:pt x="112395" y="207645"/>
                      <a:pt x="112395" y="208597"/>
                      <a:pt x="113348" y="208597"/>
                    </a:cubicBezTo>
                    <a:cubicBezTo>
                      <a:pt x="114300" y="208597"/>
                      <a:pt x="115253" y="207645"/>
                      <a:pt x="115253" y="209550"/>
                    </a:cubicBezTo>
                    <a:cubicBezTo>
                      <a:pt x="115253" y="210502"/>
                      <a:pt x="114300" y="210502"/>
                      <a:pt x="114300" y="211455"/>
                    </a:cubicBezTo>
                    <a:cubicBezTo>
                      <a:pt x="113348" y="212407"/>
                      <a:pt x="111443" y="211455"/>
                      <a:pt x="110490" y="212407"/>
                    </a:cubicBezTo>
                    <a:cubicBezTo>
                      <a:pt x="110490" y="213360"/>
                      <a:pt x="112395" y="213360"/>
                      <a:pt x="113348" y="214313"/>
                    </a:cubicBezTo>
                    <a:cubicBezTo>
                      <a:pt x="113348" y="215265"/>
                      <a:pt x="114300" y="215265"/>
                      <a:pt x="115253" y="215265"/>
                    </a:cubicBezTo>
                    <a:cubicBezTo>
                      <a:pt x="117158" y="216217"/>
                      <a:pt x="118110" y="217170"/>
                      <a:pt x="117158" y="220027"/>
                    </a:cubicBezTo>
                    <a:cubicBezTo>
                      <a:pt x="116205" y="221932"/>
                      <a:pt x="114300" y="220027"/>
                      <a:pt x="113348" y="220980"/>
                    </a:cubicBezTo>
                    <a:cubicBezTo>
                      <a:pt x="113348" y="220980"/>
                      <a:pt x="113348" y="220027"/>
                      <a:pt x="113348" y="220027"/>
                    </a:cubicBezTo>
                    <a:cubicBezTo>
                      <a:pt x="113348" y="219075"/>
                      <a:pt x="112395" y="219075"/>
                      <a:pt x="112395" y="219075"/>
                    </a:cubicBezTo>
                    <a:cubicBezTo>
                      <a:pt x="112395" y="219075"/>
                      <a:pt x="111443" y="219075"/>
                      <a:pt x="111443" y="220027"/>
                    </a:cubicBezTo>
                    <a:cubicBezTo>
                      <a:pt x="111443" y="220980"/>
                      <a:pt x="112395" y="220980"/>
                      <a:pt x="112395" y="220980"/>
                    </a:cubicBezTo>
                    <a:cubicBezTo>
                      <a:pt x="112395" y="220980"/>
                      <a:pt x="113348" y="220980"/>
                      <a:pt x="113348" y="220980"/>
                    </a:cubicBezTo>
                    <a:cubicBezTo>
                      <a:pt x="113348" y="222885"/>
                      <a:pt x="114300" y="223838"/>
                      <a:pt x="115253" y="224790"/>
                    </a:cubicBezTo>
                    <a:cubicBezTo>
                      <a:pt x="116205" y="225742"/>
                      <a:pt x="116205" y="225742"/>
                      <a:pt x="115253" y="226695"/>
                    </a:cubicBezTo>
                    <a:cubicBezTo>
                      <a:pt x="114300" y="227647"/>
                      <a:pt x="112395" y="228600"/>
                      <a:pt x="113348" y="229552"/>
                    </a:cubicBezTo>
                    <a:cubicBezTo>
                      <a:pt x="115253" y="230505"/>
                      <a:pt x="116205" y="228600"/>
                      <a:pt x="117158" y="227647"/>
                    </a:cubicBezTo>
                    <a:cubicBezTo>
                      <a:pt x="118110" y="226695"/>
                      <a:pt x="119063" y="225742"/>
                      <a:pt x="119063" y="224790"/>
                    </a:cubicBezTo>
                    <a:cubicBezTo>
                      <a:pt x="120015" y="223838"/>
                      <a:pt x="120968" y="222885"/>
                      <a:pt x="122873" y="223838"/>
                    </a:cubicBezTo>
                    <a:cubicBezTo>
                      <a:pt x="124778" y="224790"/>
                      <a:pt x="128588" y="224790"/>
                      <a:pt x="129540" y="223838"/>
                    </a:cubicBezTo>
                    <a:cubicBezTo>
                      <a:pt x="130493" y="221932"/>
                      <a:pt x="130493" y="221932"/>
                      <a:pt x="132398" y="222885"/>
                    </a:cubicBezTo>
                    <a:cubicBezTo>
                      <a:pt x="133350" y="222885"/>
                      <a:pt x="133350" y="223838"/>
                      <a:pt x="134303" y="222885"/>
                    </a:cubicBezTo>
                    <a:cubicBezTo>
                      <a:pt x="135255" y="221932"/>
                      <a:pt x="135255" y="221932"/>
                      <a:pt x="134303" y="220980"/>
                    </a:cubicBezTo>
                    <a:cubicBezTo>
                      <a:pt x="134303" y="220980"/>
                      <a:pt x="134303" y="220027"/>
                      <a:pt x="134303" y="219075"/>
                    </a:cubicBezTo>
                    <a:cubicBezTo>
                      <a:pt x="134303" y="218122"/>
                      <a:pt x="136208" y="217170"/>
                      <a:pt x="134303" y="216217"/>
                    </a:cubicBezTo>
                    <a:cubicBezTo>
                      <a:pt x="133350" y="215265"/>
                      <a:pt x="131445" y="216217"/>
                      <a:pt x="130493" y="217170"/>
                    </a:cubicBezTo>
                    <a:cubicBezTo>
                      <a:pt x="129540" y="217170"/>
                      <a:pt x="129540" y="218122"/>
                      <a:pt x="128588" y="219075"/>
                    </a:cubicBezTo>
                    <a:cubicBezTo>
                      <a:pt x="127635" y="220027"/>
                      <a:pt x="127635" y="220027"/>
                      <a:pt x="126683" y="218122"/>
                    </a:cubicBezTo>
                    <a:cubicBezTo>
                      <a:pt x="125730" y="217170"/>
                      <a:pt x="124778" y="216217"/>
                      <a:pt x="127635" y="215265"/>
                    </a:cubicBezTo>
                    <a:cubicBezTo>
                      <a:pt x="130493" y="214313"/>
                      <a:pt x="132398" y="213360"/>
                      <a:pt x="135255" y="212407"/>
                    </a:cubicBezTo>
                    <a:cubicBezTo>
                      <a:pt x="136208" y="212407"/>
                      <a:pt x="137160" y="212407"/>
                      <a:pt x="138113" y="212407"/>
                    </a:cubicBezTo>
                    <a:cubicBezTo>
                      <a:pt x="139065" y="212407"/>
                      <a:pt x="139065" y="214313"/>
                      <a:pt x="140018" y="212407"/>
                    </a:cubicBezTo>
                    <a:cubicBezTo>
                      <a:pt x="140018" y="211455"/>
                      <a:pt x="140970" y="209550"/>
                      <a:pt x="139065" y="208597"/>
                    </a:cubicBezTo>
                    <a:lnTo>
                      <a:pt x="137160" y="208597"/>
                    </a:lnTo>
                    <a:cubicBezTo>
                      <a:pt x="134303" y="208597"/>
                      <a:pt x="133350" y="207645"/>
                      <a:pt x="134303" y="204788"/>
                    </a:cubicBezTo>
                    <a:cubicBezTo>
                      <a:pt x="135255" y="201930"/>
                      <a:pt x="133350" y="200025"/>
                      <a:pt x="130493" y="200025"/>
                    </a:cubicBezTo>
                    <a:cubicBezTo>
                      <a:pt x="128588" y="199072"/>
                      <a:pt x="127635" y="199072"/>
                      <a:pt x="129540" y="197167"/>
                    </a:cubicBezTo>
                    <a:cubicBezTo>
                      <a:pt x="131445" y="196215"/>
                      <a:pt x="128588" y="195263"/>
                      <a:pt x="127635" y="195263"/>
                    </a:cubicBezTo>
                    <a:cubicBezTo>
                      <a:pt x="128588" y="192405"/>
                      <a:pt x="128588" y="189547"/>
                      <a:pt x="132398" y="188595"/>
                    </a:cubicBezTo>
                    <a:cubicBezTo>
                      <a:pt x="132398" y="189547"/>
                      <a:pt x="132398" y="190500"/>
                      <a:pt x="132398" y="190500"/>
                    </a:cubicBezTo>
                    <a:cubicBezTo>
                      <a:pt x="133350" y="191452"/>
                      <a:pt x="135255" y="192405"/>
                      <a:pt x="132398" y="194310"/>
                    </a:cubicBezTo>
                    <a:cubicBezTo>
                      <a:pt x="131445" y="195263"/>
                      <a:pt x="132398" y="198120"/>
                      <a:pt x="134303" y="199072"/>
                    </a:cubicBezTo>
                    <a:cubicBezTo>
                      <a:pt x="136208" y="200025"/>
                      <a:pt x="138113" y="198120"/>
                      <a:pt x="140018" y="198120"/>
                    </a:cubicBezTo>
                    <a:cubicBezTo>
                      <a:pt x="141923" y="197167"/>
                      <a:pt x="140018" y="196215"/>
                      <a:pt x="140018" y="195263"/>
                    </a:cubicBezTo>
                    <a:cubicBezTo>
                      <a:pt x="140018" y="194310"/>
                      <a:pt x="140970" y="191452"/>
                      <a:pt x="138113" y="193357"/>
                    </a:cubicBezTo>
                    <a:cubicBezTo>
                      <a:pt x="137160" y="194310"/>
                      <a:pt x="137160" y="193357"/>
                      <a:pt x="137160" y="192405"/>
                    </a:cubicBezTo>
                    <a:cubicBezTo>
                      <a:pt x="138113" y="191452"/>
                      <a:pt x="137160" y="189547"/>
                      <a:pt x="136208" y="188595"/>
                    </a:cubicBezTo>
                    <a:cubicBezTo>
                      <a:pt x="136208" y="188595"/>
                      <a:pt x="137160" y="188595"/>
                      <a:pt x="137160" y="188595"/>
                    </a:cubicBezTo>
                    <a:cubicBezTo>
                      <a:pt x="138113" y="188595"/>
                      <a:pt x="140018" y="188595"/>
                      <a:pt x="140970" y="186690"/>
                    </a:cubicBezTo>
                    <a:cubicBezTo>
                      <a:pt x="140970" y="185738"/>
                      <a:pt x="140970" y="185738"/>
                      <a:pt x="140018" y="185738"/>
                    </a:cubicBezTo>
                    <a:cubicBezTo>
                      <a:pt x="138113" y="185738"/>
                      <a:pt x="137160" y="186690"/>
                      <a:pt x="136208" y="187642"/>
                    </a:cubicBezTo>
                    <a:cubicBezTo>
                      <a:pt x="136208" y="187642"/>
                      <a:pt x="136208" y="188595"/>
                      <a:pt x="136208" y="188595"/>
                    </a:cubicBezTo>
                    <a:lnTo>
                      <a:pt x="133350" y="188595"/>
                    </a:lnTo>
                    <a:cubicBezTo>
                      <a:pt x="133350" y="186690"/>
                      <a:pt x="133350" y="185738"/>
                      <a:pt x="133350" y="183832"/>
                    </a:cubicBezTo>
                    <a:cubicBezTo>
                      <a:pt x="134303" y="183832"/>
                      <a:pt x="135255" y="183832"/>
                      <a:pt x="135255" y="182880"/>
                    </a:cubicBezTo>
                    <a:cubicBezTo>
                      <a:pt x="136208" y="180022"/>
                      <a:pt x="139065" y="177165"/>
                      <a:pt x="136208" y="173355"/>
                    </a:cubicBezTo>
                    <a:cubicBezTo>
                      <a:pt x="138113" y="174307"/>
                      <a:pt x="140970" y="173355"/>
                      <a:pt x="142875" y="175260"/>
                    </a:cubicBezTo>
                    <a:cubicBezTo>
                      <a:pt x="142875" y="176213"/>
                      <a:pt x="143828" y="175260"/>
                      <a:pt x="143828" y="175260"/>
                    </a:cubicBezTo>
                    <a:cubicBezTo>
                      <a:pt x="141923" y="175260"/>
                      <a:pt x="141923" y="174307"/>
                      <a:pt x="141923" y="173355"/>
                    </a:cubicBezTo>
                    <a:close/>
                    <a:moveTo>
                      <a:pt x="109538" y="136207"/>
                    </a:moveTo>
                    <a:cubicBezTo>
                      <a:pt x="109538" y="137160"/>
                      <a:pt x="109538" y="138113"/>
                      <a:pt x="111443" y="139065"/>
                    </a:cubicBezTo>
                    <a:cubicBezTo>
                      <a:pt x="111443" y="139065"/>
                      <a:pt x="112395" y="139065"/>
                      <a:pt x="112395" y="138113"/>
                    </a:cubicBezTo>
                    <a:cubicBezTo>
                      <a:pt x="111443" y="137160"/>
                      <a:pt x="111443" y="136207"/>
                      <a:pt x="109538" y="136207"/>
                    </a:cubicBezTo>
                    <a:cubicBezTo>
                      <a:pt x="110490" y="136207"/>
                      <a:pt x="109538" y="136207"/>
                      <a:pt x="109538" y="136207"/>
                    </a:cubicBezTo>
                    <a:close/>
                    <a:moveTo>
                      <a:pt x="110490" y="111442"/>
                    </a:moveTo>
                    <a:cubicBezTo>
                      <a:pt x="110490" y="112395"/>
                      <a:pt x="111443" y="111442"/>
                      <a:pt x="111443" y="111442"/>
                    </a:cubicBezTo>
                    <a:cubicBezTo>
                      <a:pt x="113348" y="111442"/>
                      <a:pt x="115253" y="110490"/>
                      <a:pt x="117158" y="112395"/>
                    </a:cubicBezTo>
                    <a:lnTo>
                      <a:pt x="117158" y="112395"/>
                    </a:lnTo>
                    <a:cubicBezTo>
                      <a:pt x="118110" y="112395"/>
                      <a:pt x="120015" y="111442"/>
                      <a:pt x="119063" y="110490"/>
                    </a:cubicBezTo>
                    <a:cubicBezTo>
                      <a:pt x="118110" y="108585"/>
                      <a:pt x="120015" y="106680"/>
                      <a:pt x="120968" y="105727"/>
                    </a:cubicBezTo>
                    <a:cubicBezTo>
                      <a:pt x="121920" y="104775"/>
                      <a:pt x="121920" y="103822"/>
                      <a:pt x="121920" y="102870"/>
                    </a:cubicBezTo>
                    <a:cubicBezTo>
                      <a:pt x="120968" y="101917"/>
                      <a:pt x="120015" y="102870"/>
                      <a:pt x="119063" y="102870"/>
                    </a:cubicBezTo>
                    <a:cubicBezTo>
                      <a:pt x="117158" y="104775"/>
                      <a:pt x="116205" y="104775"/>
                      <a:pt x="114300" y="102870"/>
                    </a:cubicBezTo>
                    <a:cubicBezTo>
                      <a:pt x="113348" y="101917"/>
                      <a:pt x="112395" y="100965"/>
                      <a:pt x="112395" y="101917"/>
                    </a:cubicBezTo>
                    <a:cubicBezTo>
                      <a:pt x="111443" y="102870"/>
                      <a:pt x="112395" y="103822"/>
                      <a:pt x="113348" y="104775"/>
                    </a:cubicBezTo>
                    <a:cubicBezTo>
                      <a:pt x="114300" y="105727"/>
                      <a:pt x="115253" y="104775"/>
                      <a:pt x="116205" y="104775"/>
                    </a:cubicBezTo>
                    <a:cubicBezTo>
                      <a:pt x="117158" y="104775"/>
                      <a:pt x="117158" y="105727"/>
                      <a:pt x="117158" y="106680"/>
                    </a:cubicBezTo>
                    <a:cubicBezTo>
                      <a:pt x="117158" y="107632"/>
                      <a:pt x="116205" y="108585"/>
                      <a:pt x="115253" y="107632"/>
                    </a:cubicBezTo>
                    <a:cubicBezTo>
                      <a:pt x="114300" y="107632"/>
                      <a:pt x="113348" y="110490"/>
                      <a:pt x="110490" y="111442"/>
                    </a:cubicBezTo>
                    <a:cubicBezTo>
                      <a:pt x="111443" y="110490"/>
                      <a:pt x="110490" y="110490"/>
                      <a:pt x="110490" y="111442"/>
                    </a:cubicBezTo>
                    <a:close/>
                    <a:moveTo>
                      <a:pt x="115253" y="134302"/>
                    </a:moveTo>
                    <a:cubicBezTo>
                      <a:pt x="114300" y="133350"/>
                      <a:pt x="114300" y="131445"/>
                      <a:pt x="112395" y="131445"/>
                    </a:cubicBezTo>
                    <a:cubicBezTo>
                      <a:pt x="111443" y="131445"/>
                      <a:pt x="111443" y="131445"/>
                      <a:pt x="111443" y="132397"/>
                    </a:cubicBezTo>
                    <a:cubicBezTo>
                      <a:pt x="111443" y="133350"/>
                      <a:pt x="113348" y="134302"/>
                      <a:pt x="115253" y="134302"/>
                    </a:cubicBezTo>
                    <a:cubicBezTo>
                      <a:pt x="114300" y="135255"/>
                      <a:pt x="115253" y="135255"/>
                      <a:pt x="115253" y="134302"/>
                    </a:cubicBezTo>
                    <a:close/>
                    <a:moveTo>
                      <a:pt x="114300" y="149542"/>
                    </a:moveTo>
                    <a:cubicBezTo>
                      <a:pt x="113348" y="149542"/>
                      <a:pt x="113348" y="151447"/>
                      <a:pt x="112395" y="151447"/>
                    </a:cubicBezTo>
                    <a:cubicBezTo>
                      <a:pt x="112395" y="151447"/>
                      <a:pt x="112395" y="152400"/>
                      <a:pt x="113348" y="152400"/>
                    </a:cubicBezTo>
                    <a:cubicBezTo>
                      <a:pt x="114300" y="152400"/>
                      <a:pt x="115253" y="152400"/>
                      <a:pt x="114300" y="149542"/>
                    </a:cubicBezTo>
                    <a:cubicBezTo>
                      <a:pt x="115253" y="150495"/>
                      <a:pt x="114300" y="149542"/>
                      <a:pt x="114300" y="149542"/>
                    </a:cubicBezTo>
                    <a:close/>
                    <a:moveTo>
                      <a:pt x="121920" y="123825"/>
                    </a:moveTo>
                    <a:cubicBezTo>
                      <a:pt x="120968" y="122872"/>
                      <a:pt x="120015" y="123825"/>
                      <a:pt x="119063" y="122872"/>
                    </a:cubicBezTo>
                    <a:cubicBezTo>
                      <a:pt x="118110" y="122872"/>
                      <a:pt x="116205" y="121920"/>
                      <a:pt x="117158" y="120015"/>
                    </a:cubicBezTo>
                    <a:cubicBezTo>
                      <a:pt x="117158" y="119063"/>
                      <a:pt x="117158" y="118110"/>
                      <a:pt x="116205" y="118110"/>
                    </a:cubicBezTo>
                    <a:cubicBezTo>
                      <a:pt x="115253" y="118110"/>
                      <a:pt x="114300" y="118110"/>
                      <a:pt x="113348" y="119063"/>
                    </a:cubicBezTo>
                    <a:cubicBezTo>
                      <a:pt x="112395" y="120967"/>
                      <a:pt x="112395" y="121920"/>
                      <a:pt x="113348" y="123825"/>
                    </a:cubicBezTo>
                    <a:cubicBezTo>
                      <a:pt x="113348" y="124777"/>
                      <a:pt x="113348" y="125730"/>
                      <a:pt x="113348" y="126682"/>
                    </a:cubicBezTo>
                    <a:cubicBezTo>
                      <a:pt x="112395" y="127635"/>
                      <a:pt x="112395" y="127635"/>
                      <a:pt x="112395" y="128588"/>
                    </a:cubicBezTo>
                    <a:cubicBezTo>
                      <a:pt x="112395" y="129540"/>
                      <a:pt x="113348" y="128588"/>
                      <a:pt x="114300" y="128588"/>
                    </a:cubicBezTo>
                    <a:cubicBezTo>
                      <a:pt x="116205" y="128588"/>
                      <a:pt x="117158" y="127635"/>
                      <a:pt x="118110" y="126682"/>
                    </a:cubicBezTo>
                    <a:cubicBezTo>
                      <a:pt x="120015" y="125730"/>
                      <a:pt x="120968" y="124777"/>
                      <a:pt x="121920" y="123825"/>
                    </a:cubicBezTo>
                    <a:close/>
                    <a:moveTo>
                      <a:pt x="115253" y="115252"/>
                    </a:moveTo>
                    <a:cubicBezTo>
                      <a:pt x="117158" y="115252"/>
                      <a:pt x="117158" y="114300"/>
                      <a:pt x="118110" y="112395"/>
                    </a:cubicBezTo>
                    <a:cubicBezTo>
                      <a:pt x="116205" y="112395"/>
                      <a:pt x="115253" y="112395"/>
                      <a:pt x="115253" y="115252"/>
                    </a:cubicBezTo>
                    <a:cubicBezTo>
                      <a:pt x="115253" y="114300"/>
                      <a:pt x="115253" y="115252"/>
                      <a:pt x="115253" y="115252"/>
                    </a:cubicBezTo>
                    <a:close/>
                    <a:moveTo>
                      <a:pt x="115253" y="69532"/>
                    </a:moveTo>
                    <a:cubicBezTo>
                      <a:pt x="115253" y="70485"/>
                      <a:pt x="116205" y="70485"/>
                      <a:pt x="116205" y="69532"/>
                    </a:cubicBezTo>
                    <a:cubicBezTo>
                      <a:pt x="117158" y="69532"/>
                      <a:pt x="117158" y="69532"/>
                      <a:pt x="117158" y="68580"/>
                    </a:cubicBezTo>
                    <a:cubicBezTo>
                      <a:pt x="117158" y="68580"/>
                      <a:pt x="116205" y="67627"/>
                      <a:pt x="116205" y="67627"/>
                    </a:cubicBezTo>
                    <a:cubicBezTo>
                      <a:pt x="116205" y="68580"/>
                      <a:pt x="115253" y="68580"/>
                      <a:pt x="115253" y="69532"/>
                    </a:cubicBezTo>
                    <a:close/>
                    <a:moveTo>
                      <a:pt x="118110" y="233363"/>
                    </a:moveTo>
                    <a:cubicBezTo>
                      <a:pt x="118110" y="232410"/>
                      <a:pt x="117158" y="231457"/>
                      <a:pt x="116205" y="232410"/>
                    </a:cubicBezTo>
                    <a:cubicBezTo>
                      <a:pt x="116205" y="232410"/>
                      <a:pt x="115253" y="232410"/>
                      <a:pt x="116205" y="233363"/>
                    </a:cubicBezTo>
                    <a:cubicBezTo>
                      <a:pt x="116205" y="233363"/>
                      <a:pt x="117158" y="234315"/>
                      <a:pt x="118110" y="233363"/>
                    </a:cubicBezTo>
                    <a:cubicBezTo>
                      <a:pt x="118110" y="234315"/>
                      <a:pt x="118110" y="234315"/>
                      <a:pt x="118110" y="233363"/>
                    </a:cubicBezTo>
                    <a:close/>
                    <a:moveTo>
                      <a:pt x="118110" y="131445"/>
                    </a:moveTo>
                    <a:cubicBezTo>
                      <a:pt x="118110" y="131445"/>
                      <a:pt x="117158" y="131445"/>
                      <a:pt x="118110" y="131445"/>
                    </a:cubicBezTo>
                    <a:cubicBezTo>
                      <a:pt x="117158" y="131445"/>
                      <a:pt x="116205" y="131445"/>
                      <a:pt x="117158" y="131445"/>
                    </a:cubicBezTo>
                    <a:cubicBezTo>
                      <a:pt x="116205" y="132397"/>
                      <a:pt x="117158" y="132397"/>
                      <a:pt x="118110" y="131445"/>
                    </a:cubicBezTo>
                    <a:cubicBezTo>
                      <a:pt x="118110" y="132397"/>
                      <a:pt x="118110" y="132397"/>
                      <a:pt x="118110" y="131445"/>
                    </a:cubicBezTo>
                    <a:close/>
                    <a:moveTo>
                      <a:pt x="119063" y="176213"/>
                    </a:moveTo>
                    <a:cubicBezTo>
                      <a:pt x="119063" y="177165"/>
                      <a:pt x="119063" y="178117"/>
                      <a:pt x="118110" y="178117"/>
                    </a:cubicBezTo>
                    <a:cubicBezTo>
                      <a:pt x="117158" y="178117"/>
                      <a:pt x="117158" y="177165"/>
                      <a:pt x="117158" y="176213"/>
                    </a:cubicBezTo>
                    <a:cubicBezTo>
                      <a:pt x="117158" y="175260"/>
                      <a:pt x="117158" y="174307"/>
                      <a:pt x="118110" y="174307"/>
                    </a:cubicBezTo>
                    <a:cubicBezTo>
                      <a:pt x="119063" y="175260"/>
                      <a:pt x="119063" y="175260"/>
                      <a:pt x="119063" y="176213"/>
                    </a:cubicBezTo>
                    <a:close/>
                    <a:moveTo>
                      <a:pt x="117158" y="54292"/>
                    </a:moveTo>
                    <a:lnTo>
                      <a:pt x="117158" y="54292"/>
                    </a:lnTo>
                    <a:cubicBezTo>
                      <a:pt x="118110" y="54292"/>
                      <a:pt x="119063" y="53340"/>
                      <a:pt x="119063" y="52388"/>
                    </a:cubicBezTo>
                    <a:cubicBezTo>
                      <a:pt x="119063" y="52388"/>
                      <a:pt x="119063" y="51435"/>
                      <a:pt x="118110" y="51435"/>
                    </a:cubicBezTo>
                    <a:cubicBezTo>
                      <a:pt x="118110" y="52388"/>
                      <a:pt x="117158" y="53340"/>
                      <a:pt x="117158" y="54292"/>
                    </a:cubicBezTo>
                    <a:close/>
                    <a:moveTo>
                      <a:pt x="120015" y="199072"/>
                    </a:moveTo>
                    <a:cubicBezTo>
                      <a:pt x="121920" y="199072"/>
                      <a:pt x="120015" y="200977"/>
                      <a:pt x="120015" y="200977"/>
                    </a:cubicBezTo>
                    <a:cubicBezTo>
                      <a:pt x="120015" y="202882"/>
                      <a:pt x="120968" y="204788"/>
                      <a:pt x="120968" y="206692"/>
                    </a:cubicBezTo>
                    <a:cubicBezTo>
                      <a:pt x="120968" y="207645"/>
                      <a:pt x="120968" y="208597"/>
                      <a:pt x="120015" y="208597"/>
                    </a:cubicBezTo>
                    <a:cubicBezTo>
                      <a:pt x="119063" y="209550"/>
                      <a:pt x="119063" y="207645"/>
                      <a:pt x="118110" y="207645"/>
                    </a:cubicBezTo>
                    <a:cubicBezTo>
                      <a:pt x="114300" y="205740"/>
                      <a:pt x="117158" y="202882"/>
                      <a:pt x="117158" y="200977"/>
                    </a:cubicBezTo>
                    <a:cubicBezTo>
                      <a:pt x="117158" y="200977"/>
                      <a:pt x="119063" y="199072"/>
                      <a:pt x="120015" y="199072"/>
                    </a:cubicBezTo>
                    <a:close/>
                    <a:moveTo>
                      <a:pt x="120015" y="81915"/>
                    </a:moveTo>
                    <a:cubicBezTo>
                      <a:pt x="120015" y="82867"/>
                      <a:pt x="120015" y="83820"/>
                      <a:pt x="119063" y="83820"/>
                    </a:cubicBezTo>
                    <a:cubicBezTo>
                      <a:pt x="118110" y="84772"/>
                      <a:pt x="118110" y="84772"/>
                      <a:pt x="117158" y="85725"/>
                    </a:cubicBezTo>
                    <a:cubicBezTo>
                      <a:pt x="116205" y="86677"/>
                      <a:pt x="116205" y="87630"/>
                      <a:pt x="117158" y="87630"/>
                    </a:cubicBezTo>
                    <a:cubicBezTo>
                      <a:pt x="118110" y="87630"/>
                      <a:pt x="118110" y="86677"/>
                      <a:pt x="118110" y="86677"/>
                    </a:cubicBezTo>
                    <a:cubicBezTo>
                      <a:pt x="118110" y="85725"/>
                      <a:pt x="118110" y="84772"/>
                      <a:pt x="118110" y="84772"/>
                    </a:cubicBezTo>
                    <a:cubicBezTo>
                      <a:pt x="120015" y="84772"/>
                      <a:pt x="122873" y="85725"/>
                      <a:pt x="122873" y="83820"/>
                    </a:cubicBezTo>
                    <a:cubicBezTo>
                      <a:pt x="124778" y="81915"/>
                      <a:pt x="121920" y="82867"/>
                      <a:pt x="120015" y="81915"/>
                    </a:cubicBezTo>
                    <a:cubicBezTo>
                      <a:pt x="120015" y="81915"/>
                      <a:pt x="120968" y="80963"/>
                      <a:pt x="120968" y="80963"/>
                    </a:cubicBezTo>
                    <a:cubicBezTo>
                      <a:pt x="120968" y="80010"/>
                      <a:pt x="122873" y="80010"/>
                      <a:pt x="122873" y="79057"/>
                    </a:cubicBezTo>
                    <a:cubicBezTo>
                      <a:pt x="121920" y="78105"/>
                      <a:pt x="120968" y="78105"/>
                      <a:pt x="120015" y="78105"/>
                    </a:cubicBezTo>
                    <a:cubicBezTo>
                      <a:pt x="120968" y="77152"/>
                      <a:pt x="120968" y="75247"/>
                      <a:pt x="121920" y="73342"/>
                    </a:cubicBezTo>
                    <a:cubicBezTo>
                      <a:pt x="121920" y="71438"/>
                      <a:pt x="122873" y="70485"/>
                      <a:pt x="124778" y="70485"/>
                    </a:cubicBezTo>
                    <a:cubicBezTo>
                      <a:pt x="128588" y="70485"/>
                      <a:pt x="126683" y="67627"/>
                      <a:pt x="125730" y="66675"/>
                    </a:cubicBezTo>
                    <a:cubicBezTo>
                      <a:pt x="124778" y="64770"/>
                      <a:pt x="121920" y="63817"/>
                      <a:pt x="120015" y="62865"/>
                    </a:cubicBezTo>
                    <a:cubicBezTo>
                      <a:pt x="118110" y="62865"/>
                      <a:pt x="118110" y="63817"/>
                      <a:pt x="118110" y="65722"/>
                    </a:cubicBezTo>
                    <a:cubicBezTo>
                      <a:pt x="118110" y="66675"/>
                      <a:pt x="119063" y="66675"/>
                      <a:pt x="120015" y="67627"/>
                    </a:cubicBezTo>
                    <a:cubicBezTo>
                      <a:pt x="121920" y="68580"/>
                      <a:pt x="121920" y="70485"/>
                      <a:pt x="120968" y="72390"/>
                    </a:cubicBezTo>
                    <a:cubicBezTo>
                      <a:pt x="119063" y="74295"/>
                      <a:pt x="120015" y="77152"/>
                      <a:pt x="118110" y="79057"/>
                    </a:cubicBezTo>
                    <a:cubicBezTo>
                      <a:pt x="118110" y="80010"/>
                      <a:pt x="119063" y="80010"/>
                      <a:pt x="120015" y="80010"/>
                    </a:cubicBezTo>
                    <a:cubicBezTo>
                      <a:pt x="118110" y="80010"/>
                      <a:pt x="118110" y="80963"/>
                      <a:pt x="120015" y="81915"/>
                    </a:cubicBezTo>
                    <a:close/>
                    <a:moveTo>
                      <a:pt x="119063" y="32385"/>
                    </a:moveTo>
                    <a:cubicBezTo>
                      <a:pt x="119063" y="33338"/>
                      <a:pt x="119063" y="33338"/>
                      <a:pt x="119063" y="32385"/>
                    </a:cubicBezTo>
                    <a:cubicBezTo>
                      <a:pt x="119063" y="33338"/>
                      <a:pt x="120015" y="33338"/>
                      <a:pt x="119063" y="32385"/>
                    </a:cubicBezTo>
                    <a:cubicBezTo>
                      <a:pt x="120015" y="33338"/>
                      <a:pt x="120015" y="32385"/>
                      <a:pt x="119063" y="32385"/>
                    </a:cubicBezTo>
                    <a:cubicBezTo>
                      <a:pt x="119063" y="32385"/>
                      <a:pt x="119063" y="32385"/>
                      <a:pt x="119063" y="32385"/>
                    </a:cubicBezTo>
                    <a:close/>
                    <a:moveTo>
                      <a:pt x="128588" y="233363"/>
                    </a:moveTo>
                    <a:cubicBezTo>
                      <a:pt x="125730" y="232410"/>
                      <a:pt x="124778" y="230505"/>
                      <a:pt x="124778" y="228600"/>
                    </a:cubicBezTo>
                    <a:cubicBezTo>
                      <a:pt x="124778" y="226695"/>
                      <a:pt x="122873" y="226695"/>
                      <a:pt x="120968" y="226695"/>
                    </a:cubicBezTo>
                    <a:cubicBezTo>
                      <a:pt x="119063" y="226695"/>
                      <a:pt x="119063" y="228600"/>
                      <a:pt x="119063" y="229552"/>
                    </a:cubicBezTo>
                    <a:cubicBezTo>
                      <a:pt x="120015" y="231457"/>
                      <a:pt x="120015" y="233363"/>
                      <a:pt x="121920" y="234315"/>
                    </a:cubicBezTo>
                    <a:cubicBezTo>
                      <a:pt x="123825" y="236220"/>
                      <a:pt x="125730" y="234315"/>
                      <a:pt x="127635" y="235267"/>
                    </a:cubicBezTo>
                    <a:cubicBezTo>
                      <a:pt x="127635" y="235267"/>
                      <a:pt x="128588" y="236220"/>
                      <a:pt x="129540" y="235267"/>
                    </a:cubicBezTo>
                    <a:cubicBezTo>
                      <a:pt x="129540" y="234315"/>
                      <a:pt x="128588" y="233363"/>
                      <a:pt x="128588" y="233363"/>
                    </a:cubicBezTo>
                    <a:close/>
                    <a:moveTo>
                      <a:pt x="120015" y="57150"/>
                    </a:moveTo>
                    <a:cubicBezTo>
                      <a:pt x="119063" y="57150"/>
                      <a:pt x="118110" y="57150"/>
                      <a:pt x="119063" y="58102"/>
                    </a:cubicBezTo>
                    <a:cubicBezTo>
                      <a:pt x="119063" y="59055"/>
                      <a:pt x="120015" y="59055"/>
                      <a:pt x="120968" y="59055"/>
                    </a:cubicBezTo>
                    <a:cubicBezTo>
                      <a:pt x="121920" y="59055"/>
                      <a:pt x="122873" y="59055"/>
                      <a:pt x="122873" y="58102"/>
                    </a:cubicBezTo>
                    <a:cubicBezTo>
                      <a:pt x="121920" y="57150"/>
                      <a:pt x="120968" y="57150"/>
                      <a:pt x="120015" y="57150"/>
                    </a:cubicBezTo>
                    <a:close/>
                    <a:moveTo>
                      <a:pt x="120968" y="127635"/>
                    </a:moveTo>
                    <a:cubicBezTo>
                      <a:pt x="120015" y="128588"/>
                      <a:pt x="120015" y="128588"/>
                      <a:pt x="120968" y="127635"/>
                    </a:cubicBezTo>
                    <a:cubicBezTo>
                      <a:pt x="120015" y="129540"/>
                      <a:pt x="120968" y="129540"/>
                      <a:pt x="120968" y="129540"/>
                    </a:cubicBezTo>
                    <a:cubicBezTo>
                      <a:pt x="120968" y="129540"/>
                      <a:pt x="121920" y="129540"/>
                      <a:pt x="120968" y="127635"/>
                    </a:cubicBezTo>
                    <a:cubicBezTo>
                      <a:pt x="121920" y="127635"/>
                      <a:pt x="120968" y="127635"/>
                      <a:pt x="120968" y="127635"/>
                    </a:cubicBezTo>
                    <a:close/>
                    <a:moveTo>
                      <a:pt x="120968" y="237172"/>
                    </a:moveTo>
                    <a:lnTo>
                      <a:pt x="120968" y="237172"/>
                    </a:lnTo>
                    <a:cubicBezTo>
                      <a:pt x="120015" y="237172"/>
                      <a:pt x="120015" y="237172"/>
                      <a:pt x="120968" y="237172"/>
                    </a:cubicBezTo>
                    <a:cubicBezTo>
                      <a:pt x="120015" y="237172"/>
                      <a:pt x="120015" y="237172"/>
                      <a:pt x="120968" y="237172"/>
                    </a:cubicBezTo>
                    <a:cubicBezTo>
                      <a:pt x="120968" y="237172"/>
                      <a:pt x="120968" y="237172"/>
                      <a:pt x="120968" y="237172"/>
                    </a:cubicBezTo>
                    <a:close/>
                    <a:moveTo>
                      <a:pt x="122873" y="194310"/>
                    </a:moveTo>
                    <a:lnTo>
                      <a:pt x="124778" y="195263"/>
                    </a:lnTo>
                    <a:cubicBezTo>
                      <a:pt x="123825" y="196215"/>
                      <a:pt x="122873" y="197167"/>
                      <a:pt x="121920" y="196215"/>
                    </a:cubicBezTo>
                    <a:cubicBezTo>
                      <a:pt x="120968" y="196215"/>
                      <a:pt x="120015" y="195263"/>
                      <a:pt x="120015" y="194310"/>
                    </a:cubicBezTo>
                    <a:cubicBezTo>
                      <a:pt x="120968" y="193357"/>
                      <a:pt x="121920" y="194310"/>
                      <a:pt x="122873" y="194310"/>
                    </a:cubicBezTo>
                    <a:close/>
                    <a:moveTo>
                      <a:pt x="126683" y="120967"/>
                    </a:moveTo>
                    <a:cubicBezTo>
                      <a:pt x="126683" y="120967"/>
                      <a:pt x="127635" y="120967"/>
                      <a:pt x="126683" y="120967"/>
                    </a:cubicBezTo>
                    <a:cubicBezTo>
                      <a:pt x="129540" y="121920"/>
                      <a:pt x="130493" y="120967"/>
                      <a:pt x="130493" y="119063"/>
                    </a:cubicBezTo>
                    <a:cubicBezTo>
                      <a:pt x="130493" y="117157"/>
                      <a:pt x="129540" y="116205"/>
                      <a:pt x="128588" y="117157"/>
                    </a:cubicBezTo>
                    <a:cubicBezTo>
                      <a:pt x="127635" y="117157"/>
                      <a:pt x="127635" y="116205"/>
                      <a:pt x="126683" y="116205"/>
                    </a:cubicBezTo>
                    <a:cubicBezTo>
                      <a:pt x="124778" y="114300"/>
                      <a:pt x="122873" y="116205"/>
                      <a:pt x="120968" y="117157"/>
                    </a:cubicBezTo>
                    <a:cubicBezTo>
                      <a:pt x="119063" y="119063"/>
                      <a:pt x="120015" y="120015"/>
                      <a:pt x="121920" y="120967"/>
                    </a:cubicBezTo>
                    <a:cubicBezTo>
                      <a:pt x="122873" y="121920"/>
                      <a:pt x="122873" y="121920"/>
                      <a:pt x="121920" y="122872"/>
                    </a:cubicBezTo>
                    <a:cubicBezTo>
                      <a:pt x="125730" y="124777"/>
                      <a:pt x="125730" y="122872"/>
                      <a:pt x="126683" y="120967"/>
                    </a:cubicBezTo>
                    <a:close/>
                    <a:moveTo>
                      <a:pt x="122873" y="243840"/>
                    </a:moveTo>
                    <a:cubicBezTo>
                      <a:pt x="122873" y="243840"/>
                      <a:pt x="122873" y="243840"/>
                      <a:pt x="122873" y="243840"/>
                    </a:cubicBezTo>
                    <a:cubicBezTo>
                      <a:pt x="121920" y="242888"/>
                      <a:pt x="121920" y="243840"/>
                      <a:pt x="121920" y="243840"/>
                    </a:cubicBezTo>
                    <a:cubicBezTo>
                      <a:pt x="121920" y="243840"/>
                      <a:pt x="121920" y="244792"/>
                      <a:pt x="122873" y="243840"/>
                    </a:cubicBezTo>
                    <a:cubicBezTo>
                      <a:pt x="122873" y="244792"/>
                      <a:pt x="122873" y="244792"/>
                      <a:pt x="122873" y="243840"/>
                    </a:cubicBezTo>
                    <a:close/>
                    <a:moveTo>
                      <a:pt x="125730" y="175260"/>
                    </a:moveTo>
                    <a:lnTo>
                      <a:pt x="128588" y="174307"/>
                    </a:lnTo>
                    <a:cubicBezTo>
                      <a:pt x="128588" y="176213"/>
                      <a:pt x="127635" y="178117"/>
                      <a:pt x="125730" y="179070"/>
                    </a:cubicBezTo>
                    <a:lnTo>
                      <a:pt x="125730" y="175260"/>
                    </a:lnTo>
                    <a:cubicBezTo>
                      <a:pt x="123825" y="176213"/>
                      <a:pt x="124778" y="178117"/>
                      <a:pt x="124778" y="179070"/>
                    </a:cubicBezTo>
                    <a:cubicBezTo>
                      <a:pt x="123825" y="179070"/>
                      <a:pt x="121920" y="178117"/>
                      <a:pt x="121920" y="177165"/>
                    </a:cubicBezTo>
                    <a:cubicBezTo>
                      <a:pt x="121920" y="175260"/>
                      <a:pt x="123825" y="174307"/>
                      <a:pt x="125730" y="173355"/>
                    </a:cubicBezTo>
                    <a:cubicBezTo>
                      <a:pt x="125730" y="174307"/>
                      <a:pt x="125730" y="174307"/>
                      <a:pt x="125730" y="175260"/>
                    </a:cubicBezTo>
                    <a:close/>
                    <a:moveTo>
                      <a:pt x="123825" y="191452"/>
                    </a:moveTo>
                    <a:cubicBezTo>
                      <a:pt x="122873" y="191452"/>
                      <a:pt x="122873" y="191452"/>
                      <a:pt x="123825" y="191452"/>
                    </a:cubicBezTo>
                    <a:cubicBezTo>
                      <a:pt x="122873" y="191452"/>
                      <a:pt x="121920" y="191452"/>
                      <a:pt x="123825" y="191452"/>
                    </a:cubicBezTo>
                    <a:cubicBezTo>
                      <a:pt x="122873" y="191452"/>
                      <a:pt x="122873" y="190500"/>
                      <a:pt x="123825" y="191452"/>
                    </a:cubicBezTo>
                    <a:cubicBezTo>
                      <a:pt x="123825" y="190500"/>
                      <a:pt x="123825" y="191452"/>
                      <a:pt x="123825" y="191452"/>
                    </a:cubicBezTo>
                    <a:close/>
                    <a:moveTo>
                      <a:pt x="121920" y="211455"/>
                    </a:moveTo>
                    <a:cubicBezTo>
                      <a:pt x="121920" y="210502"/>
                      <a:pt x="122873" y="209550"/>
                      <a:pt x="123825" y="208597"/>
                    </a:cubicBezTo>
                    <a:cubicBezTo>
                      <a:pt x="124778" y="208597"/>
                      <a:pt x="125730" y="209550"/>
                      <a:pt x="125730" y="210502"/>
                    </a:cubicBezTo>
                    <a:cubicBezTo>
                      <a:pt x="125730" y="211455"/>
                      <a:pt x="124778" y="212407"/>
                      <a:pt x="123825" y="212407"/>
                    </a:cubicBezTo>
                    <a:cubicBezTo>
                      <a:pt x="122873" y="212407"/>
                      <a:pt x="121920" y="211455"/>
                      <a:pt x="121920" y="211455"/>
                    </a:cubicBezTo>
                    <a:close/>
                    <a:moveTo>
                      <a:pt x="122873" y="203835"/>
                    </a:moveTo>
                    <a:cubicBezTo>
                      <a:pt x="122873" y="202882"/>
                      <a:pt x="123825" y="201930"/>
                      <a:pt x="124778" y="201930"/>
                    </a:cubicBezTo>
                    <a:cubicBezTo>
                      <a:pt x="126683" y="201930"/>
                      <a:pt x="127635" y="203835"/>
                      <a:pt x="128588" y="204788"/>
                    </a:cubicBezTo>
                    <a:cubicBezTo>
                      <a:pt x="128588" y="205740"/>
                      <a:pt x="128588" y="205740"/>
                      <a:pt x="127635" y="205740"/>
                    </a:cubicBezTo>
                    <a:cubicBezTo>
                      <a:pt x="125730" y="205740"/>
                      <a:pt x="122873" y="204788"/>
                      <a:pt x="122873" y="203835"/>
                    </a:cubicBezTo>
                    <a:close/>
                    <a:moveTo>
                      <a:pt x="126683" y="120015"/>
                    </a:moveTo>
                    <a:lnTo>
                      <a:pt x="126683" y="120015"/>
                    </a:lnTo>
                    <a:lnTo>
                      <a:pt x="126683" y="120015"/>
                    </a:lnTo>
                    <a:cubicBezTo>
                      <a:pt x="124778" y="120015"/>
                      <a:pt x="123825" y="120015"/>
                      <a:pt x="123825" y="119063"/>
                    </a:cubicBezTo>
                    <a:cubicBezTo>
                      <a:pt x="123825" y="119063"/>
                      <a:pt x="123825" y="118110"/>
                      <a:pt x="124778" y="118110"/>
                    </a:cubicBezTo>
                    <a:cubicBezTo>
                      <a:pt x="124778" y="118110"/>
                      <a:pt x="126683" y="118110"/>
                      <a:pt x="126683" y="120015"/>
                    </a:cubicBezTo>
                    <a:close/>
                    <a:moveTo>
                      <a:pt x="124778" y="126682"/>
                    </a:moveTo>
                    <a:cubicBezTo>
                      <a:pt x="124778" y="126682"/>
                      <a:pt x="124778" y="126682"/>
                      <a:pt x="124778" y="126682"/>
                    </a:cubicBezTo>
                    <a:lnTo>
                      <a:pt x="123825" y="127635"/>
                    </a:lnTo>
                    <a:cubicBezTo>
                      <a:pt x="124778" y="128588"/>
                      <a:pt x="125730" y="127635"/>
                      <a:pt x="124778" y="126682"/>
                    </a:cubicBezTo>
                    <a:cubicBezTo>
                      <a:pt x="125730" y="127635"/>
                      <a:pt x="124778" y="126682"/>
                      <a:pt x="124778" y="126682"/>
                    </a:cubicBezTo>
                    <a:close/>
                    <a:moveTo>
                      <a:pt x="126683" y="238125"/>
                    </a:moveTo>
                    <a:cubicBezTo>
                      <a:pt x="126683" y="237172"/>
                      <a:pt x="125730" y="237172"/>
                      <a:pt x="126683" y="238125"/>
                    </a:cubicBezTo>
                    <a:cubicBezTo>
                      <a:pt x="124778" y="237172"/>
                      <a:pt x="124778" y="237172"/>
                      <a:pt x="124778" y="238125"/>
                    </a:cubicBezTo>
                    <a:cubicBezTo>
                      <a:pt x="124778" y="238125"/>
                      <a:pt x="124778" y="239077"/>
                      <a:pt x="125730" y="239077"/>
                    </a:cubicBezTo>
                    <a:cubicBezTo>
                      <a:pt x="125730" y="240030"/>
                      <a:pt x="125730" y="239077"/>
                      <a:pt x="126683" y="238125"/>
                    </a:cubicBezTo>
                    <a:close/>
                    <a:moveTo>
                      <a:pt x="124778" y="144780"/>
                    </a:moveTo>
                    <a:lnTo>
                      <a:pt x="126683" y="144780"/>
                    </a:lnTo>
                    <a:cubicBezTo>
                      <a:pt x="126683" y="141922"/>
                      <a:pt x="129540" y="143827"/>
                      <a:pt x="130493" y="142875"/>
                    </a:cubicBezTo>
                    <a:cubicBezTo>
                      <a:pt x="134303" y="145732"/>
                      <a:pt x="134303" y="146685"/>
                      <a:pt x="133350" y="149542"/>
                    </a:cubicBezTo>
                    <a:cubicBezTo>
                      <a:pt x="132398" y="151447"/>
                      <a:pt x="131445" y="150495"/>
                      <a:pt x="130493" y="150495"/>
                    </a:cubicBezTo>
                    <a:cubicBezTo>
                      <a:pt x="128588" y="150495"/>
                      <a:pt x="129540" y="149542"/>
                      <a:pt x="129540" y="148590"/>
                    </a:cubicBezTo>
                    <a:cubicBezTo>
                      <a:pt x="130493" y="146685"/>
                      <a:pt x="128588" y="144780"/>
                      <a:pt x="127635" y="144780"/>
                    </a:cubicBezTo>
                    <a:cubicBezTo>
                      <a:pt x="127635" y="145732"/>
                      <a:pt x="128588" y="147638"/>
                      <a:pt x="126683" y="147638"/>
                    </a:cubicBezTo>
                    <a:cubicBezTo>
                      <a:pt x="123825" y="147638"/>
                      <a:pt x="124778" y="145732"/>
                      <a:pt x="124778" y="144780"/>
                    </a:cubicBezTo>
                    <a:close/>
                    <a:moveTo>
                      <a:pt x="129540" y="182880"/>
                    </a:moveTo>
                    <a:cubicBezTo>
                      <a:pt x="125730" y="184785"/>
                      <a:pt x="128588" y="186690"/>
                      <a:pt x="128588" y="188595"/>
                    </a:cubicBezTo>
                    <a:cubicBezTo>
                      <a:pt x="124778" y="187642"/>
                      <a:pt x="123825" y="185738"/>
                      <a:pt x="123825" y="182880"/>
                    </a:cubicBezTo>
                    <a:cubicBezTo>
                      <a:pt x="123825" y="181927"/>
                      <a:pt x="123825" y="180022"/>
                      <a:pt x="123825" y="179070"/>
                    </a:cubicBezTo>
                    <a:lnTo>
                      <a:pt x="124778" y="179070"/>
                    </a:lnTo>
                    <a:cubicBezTo>
                      <a:pt x="125730" y="181927"/>
                      <a:pt x="128588" y="180975"/>
                      <a:pt x="129540" y="182880"/>
                    </a:cubicBezTo>
                    <a:close/>
                    <a:moveTo>
                      <a:pt x="124778" y="109538"/>
                    </a:moveTo>
                    <a:cubicBezTo>
                      <a:pt x="124778" y="109538"/>
                      <a:pt x="124778" y="110490"/>
                      <a:pt x="124778" y="109538"/>
                    </a:cubicBezTo>
                    <a:cubicBezTo>
                      <a:pt x="123825" y="110490"/>
                      <a:pt x="123825" y="110490"/>
                      <a:pt x="124778" y="110490"/>
                    </a:cubicBezTo>
                    <a:cubicBezTo>
                      <a:pt x="124778" y="111442"/>
                      <a:pt x="125730" y="110490"/>
                      <a:pt x="124778" y="109538"/>
                    </a:cubicBezTo>
                    <a:cubicBezTo>
                      <a:pt x="125730" y="110490"/>
                      <a:pt x="124778" y="109538"/>
                      <a:pt x="124778" y="109538"/>
                    </a:cubicBezTo>
                    <a:close/>
                    <a:moveTo>
                      <a:pt x="130493" y="142875"/>
                    </a:moveTo>
                    <a:cubicBezTo>
                      <a:pt x="128588" y="141922"/>
                      <a:pt x="126683" y="140970"/>
                      <a:pt x="124778" y="140017"/>
                    </a:cubicBezTo>
                    <a:cubicBezTo>
                      <a:pt x="124778" y="140017"/>
                      <a:pt x="123825" y="139065"/>
                      <a:pt x="123825" y="139065"/>
                    </a:cubicBezTo>
                    <a:cubicBezTo>
                      <a:pt x="123825" y="138113"/>
                      <a:pt x="124778" y="138113"/>
                      <a:pt x="125730" y="139065"/>
                    </a:cubicBezTo>
                    <a:cubicBezTo>
                      <a:pt x="127635" y="139065"/>
                      <a:pt x="130493" y="140017"/>
                      <a:pt x="130493" y="142875"/>
                    </a:cubicBezTo>
                    <a:close/>
                    <a:moveTo>
                      <a:pt x="124778" y="44767"/>
                    </a:moveTo>
                    <a:cubicBezTo>
                      <a:pt x="124778" y="44767"/>
                      <a:pt x="124778" y="44767"/>
                      <a:pt x="124778" y="44767"/>
                    </a:cubicBezTo>
                    <a:cubicBezTo>
                      <a:pt x="125730" y="44767"/>
                      <a:pt x="125730" y="44767"/>
                      <a:pt x="124778" y="44767"/>
                    </a:cubicBezTo>
                    <a:cubicBezTo>
                      <a:pt x="125730" y="43815"/>
                      <a:pt x="125730" y="43815"/>
                      <a:pt x="124778" y="44767"/>
                    </a:cubicBezTo>
                    <a:lnTo>
                      <a:pt x="124778" y="44767"/>
                    </a:lnTo>
                    <a:close/>
                    <a:moveTo>
                      <a:pt x="129540" y="59055"/>
                    </a:moveTo>
                    <a:cubicBezTo>
                      <a:pt x="127635" y="59055"/>
                      <a:pt x="126683" y="59055"/>
                      <a:pt x="125730" y="60960"/>
                    </a:cubicBezTo>
                    <a:cubicBezTo>
                      <a:pt x="124778" y="62865"/>
                      <a:pt x="126683" y="63817"/>
                      <a:pt x="127635" y="64770"/>
                    </a:cubicBezTo>
                    <a:lnTo>
                      <a:pt x="127635" y="63817"/>
                    </a:lnTo>
                    <a:cubicBezTo>
                      <a:pt x="127635" y="60960"/>
                      <a:pt x="127635" y="60960"/>
                      <a:pt x="130493" y="62865"/>
                    </a:cubicBezTo>
                    <a:cubicBezTo>
                      <a:pt x="130493" y="62865"/>
                      <a:pt x="131445" y="63817"/>
                      <a:pt x="131445" y="63817"/>
                    </a:cubicBezTo>
                    <a:cubicBezTo>
                      <a:pt x="131445" y="64770"/>
                      <a:pt x="131445" y="65722"/>
                      <a:pt x="132398" y="65722"/>
                    </a:cubicBezTo>
                    <a:lnTo>
                      <a:pt x="132398" y="65722"/>
                    </a:lnTo>
                    <a:cubicBezTo>
                      <a:pt x="132398" y="64770"/>
                      <a:pt x="131445" y="64770"/>
                      <a:pt x="131445" y="63817"/>
                    </a:cubicBezTo>
                    <a:cubicBezTo>
                      <a:pt x="131445" y="61913"/>
                      <a:pt x="132398" y="60007"/>
                      <a:pt x="129540" y="59055"/>
                    </a:cubicBezTo>
                    <a:close/>
                    <a:moveTo>
                      <a:pt x="129540" y="86677"/>
                    </a:moveTo>
                    <a:cubicBezTo>
                      <a:pt x="128588" y="85725"/>
                      <a:pt x="127635" y="86677"/>
                      <a:pt x="127635" y="87630"/>
                    </a:cubicBezTo>
                    <a:cubicBezTo>
                      <a:pt x="126683" y="88582"/>
                      <a:pt x="126683" y="89535"/>
                      <a:pt x="125730" y="91440"/>
                    </a:cubicBezTo>
                    <a:cubicBezTo>
                      <a:pt x="125730" y="92392"/>
                      <a:pt x="125730" y="93345"/>
                      <a:pt x="127635" y="93345"/>
                    </a:cubicBezTo>
                    <a:cubicBezTo>
                      <a:pt x="128588" y="92392"/>
                      <a:pt x="130493" y="93345"/>
                      <a:pt x="128588" y="91440"/>
                    </a:cubicBezTo>
                    <a:cubicBezTo>
                      <a:pt x="127635" y="90488"/>
                      <a:pt x="128588" y="89535"/>
                      <a:pt x="128588" y="88582"/>
                    </a:cubicBezTo>
                    <a:cubicBezTo>
                      <a:pt x="129540" y="88582"/>
                      <a:pt x="130493" y="87630"/>
                      <a:pt x="129540" y="86677"/>
                    </a:cubicBezTo>
                    <a:close/>
                    <a:moveTo>
                      <a:pt x="126683" y="52388"/>
                    </a:moveTo>
                    <a:cubicBezTo>
                      <a:pt x="126683" y="53340"/>
                      <a:pt x="127635" y="53340"/>
                      <a:pt x="128588" y="54292"/>
                    </a:cubicBezTo>
                    <a:cubicBezTo>
                      <a:pt x="128588" y="54292"/>
                      <a:pt x="129540" y="54292"/>
                      <a:pt x="129540" y="53340"/>
                    </a:cubicBezTo>
                    <a:cubicBezTo>
                      <a:pt x="128588" y="52388"/>
                      <a:pt x="127635" y="51435"/>
                      <a:pt x="126683" y="52388"/>
                    </a:cubicBezTo>
                    <a:cubicBezTo>
                      <a:pt x="126683" y="51435"/>
                      <a:pt x="125730" y="51435"/>
                      <a:pt x="126683" y="52388"/>
                    </a:cubicBezTo>
                    <a:close/>
                    <a:moveTo>
                      <a:pt x="128588" y="101917"/>
                    </a:moveTo>
                    <a:cubicBezTo>
                      <a:pt x="127635" y="101917"/>
                      <a:pt x="127635" y="101917"/>
                      <a:pt x="128588" y="101917"/>
                    </a:cubicBezTo>
                    <a:cubicBezTo>
                      <a:pt x="127635" y="102870"/>
                      <a:pt x="127635" y="102870"/>
                      <a:pt x="128588" y="101917"/>
                    </a:cubicBezTo>
                    <a:cubicBezTo>
                      <a:pt x="128588" y="102870"/>
                      <a:pt x="128588" y="102870"/>
                      <a:pt x="128588" y="101917"/>
                    </a:cubicBezTo>
                    <a:lnTo>
                      <a:pt x="128588" y="101917"/>
                    </a:lnTo>
                    <a:close/>
                    <a:moveTo>
                      <a:pt x="127635" y="25717"/>
                    </a:moveTo>
                    <a:cubicBezTo>
                      <a:pt x="127635" y="25717"/>
                      <a:pt x="127635" y="25717"/>
                      <a:pt x="127635" y="25717"/>
                    </a:cubicBezTo>
                    <a:cubicBezTo>
                      <a:pt x="128588" y="25717"/>
                      <a:pt x="128588" y="25717"/>
                      <a:pt x="128588" y="25717"/>
                    </a:cubicBezTo>
                    <a:cubicBezTo>
                      <a:pt x="128588" y="25717"/>
                      <a:pt x="128588" y="24765"/>
                      <a:pt x="127635" y="25717"/>
                    </a:cubicBezTo>
                    <a:lnTo>
                      <a:pt x="127635" y="25717"/>
                    </a:lnTo>
                    <a:close/>
                    <a:moveTo>
                      <a:pt x="132398" y="80963"/>
                    </a:moveTo>
                    <a:cubicBezTo>
                      <a:pt x="132398" y="79057"/>
                      <a:pt x="131445" y="79057"/>
                      <a:pt x="130493" y="79057"/>
                    </a:cubicBezTo>
                    <a:cubicBezTo>
                      <a:pt x="129540" y="79057"/>
                      <a:pt x="127635" y="79057"/>
                      <a:pt x="127635" y="80963"/>
                    </a:cubicBezTo>
                    <a:cubicBezTo>
                      <a:pt x="127635" y="81915"/>
                      <a:pt x="128588" y="81915"/>
                      <a:pt x="129540" y="81915"/>
                    </a:cubicBezTo>
                    <a:cubicBezTo>
                      <a:pt x="130493" y="81915"/>
                      <a:pt x="132398" y="82867"/>
                      <a:pt x="132398" y="80963"/>
                    </a:cubicBezTo>
                    <a:close/>
                    <a:moveTo>
                      <a:pt x="128588" y="66675"/>
                    </a:moveTo>
                    <a:cubicBezTo>
                      <a:pt x="128588" y="66675"/>
                      <a:pt x="128588" y="66675"/>
                      <a:pt x="128588" y="66675"/>
                    </a:cubicBezTo>
                    <a:cubicBezTo>
                      <a:pt x="127635" y="65722"/>
                      <a:pt x="127635" y="65722"/>
                      <a:pt x="127635" y="65722"/>
                    </a:cubicBezTo>
                    <a:cubicBezTo>
                      <a:pt x="127635" y="65722"/>
                      <a:pt x="127635" y="65722"/>
                      <a:pt x="128588" y="66675"/>
                    </a:cubicBezTo>
                    <a:lnTo>
                      <a:pt x="128588" y="66675"/>
                    </a:lnTo>
                    <a:cubicBezTo>
                      <a:pt x="128588" y="67627"/>
                      <a:pt x="129540" y="67627"/>
                      <a:pt x="128588" y="66675"/>
                    </a:cubicBezTo>
                    <a:close/>
                    <a:moveTo>
                      <a:pt x="129540" y="98107"/>
                    </a:moveTo>
                    <a:cubicBezTo>
                      <a:pt x="130493" y="98107"/>
                      <a:pt x="131445" y="98107"/>
                      <a:pt x="131445" y="97155"/>
                    </a:cubicBezTo>
                    <a:cubicBezTo>
                      <a:pt x="131445" y="96202"/>
                      <a:pt x="130493" y="96202"/>
                      <a:pt x="129540" y="96202"/>
                    </a:cubicBezTo>
                    <a:cubicBezTo>
                      <a:pt x="128588" y="96202"/>
                      <a:pt x="128588" y="96202"/>
                      <a:pt x="128588" y="97155"/>
                    </a:cubicBezTo>
                    <a:cubicBezTo>
                      <a:pt x="127635" y="99060"/>
                      <a:pt x="128588" y="98107"/>
                      <a:pt x="129540" y="98107"/>
                    </a:cubicBezTo>
                    <a:close/>
                    <a:moveTo>
                      <a:pt x="128588" y="73342"/>
                    </a:moveTo>
                    <a:cubicBezTo>
                      <a:pt x="127635" y="73342"/>
                      <a:pt x="128588" y="74295"/>
                      <a:pt x="128588" y="73342"/>
                    </a:cubicBezTo>
                    <a:cubicBezTo>
                      <a:pt x="129540" y="74295"/>
                      <a:pt x="130493" y="73342"/>
                      <a:pt x="130493" y="73342"/>
                    </a:cubicBezTo>
                    <a:cubicBezTo>
                      <a:pt x="130493" y="73342"/>
                      <a:pt x="130493" y="72390"/>
                      <a:pt x="130493" y="72390"/>
                    </a:cubicBezTo>
                    <a:cubicBezTo>
                      <a:pt x="129540" y="72390"/>
                      <a:pt x="128588" y="72390"/>
                      <a:pt x="128588" y="73342"/>
                    </a:cubicBezTo>
                    <a:close/>
                    <a:moveTo>
                      <a:pt x="131445" y="226695"/>
                    </a:moveTo>
                    <a:cubicBezTo>
                      <a:pt x="131445" y="225742"/>
                      <a:pt x="130493" y="225742"/>
                      <a:pt x="130493" y="225742"/>
                    </a:cubicBezTo>
                    <a:cubicBezTo>
                      <a:pt x="129540" y="225742"/>
                      <a:pt x="128588" y="226695"/>
                      <a:pt x="128588" y="227647"/>
                    </a:cubicBezTo>
                    <a:cubicBezTo>
                      <a:pt x="128588" y="228600"/>
                      <a:pt x="128588" y="228600"/>
                      <a:pt x="129540" y="228600"/>
                    </a:cubicBezTo>
                    <a:cubicBezTo>
                      <a:pt x="130493" y="228600"/>
                      <a:pt x="131445" y="227647"/>
                      <a:pt x="131445" y="226695"/>
                    </a:cubicBezTo>
                    <a:close/>
                    <a:moveTo>
                      <a:pt x="131445" y="107632"/>
                    </a:moveTo>
                    <a:cubicBezTo>
                      <a:pt x="131445" y="106680"/>
                      <a:pt x="131445" y="106680"/>
                      <a:pt x="130493" y="105727"/>
                    </a:cubicBezTo>
                    <a:cubicBezTo>
                      <a:pt x="130493" y="105727"/>
                      <a:pt x="129540" y="105727"/>
                      <a:pt x="129540" y="106680"/>
                    </a:cubicBezTo>
                    <a:cubicBezTo>
                      <a:pt x="129540" y="107632"/>
                      <a:pt x="129540" y="107632"/>
                      <a:pt x="130493" y="107632"/>
                    </a:cubicBezTo>
                    <a:cubicBezTo>
                      <a:pt x="130493" y="107632"/>
                      <a:pt x="131445" y="107632"/>
                      <a:pt x="131445" y="107632"/>
                    </a:cubicBezTo>
                    <a:close/>
                    <a:moveTo>
                      <a:pt x="130493" y="164782"/>
                    </a:moveTo>
                    <a:cubicBezTo>
                      <a:pt x="130493" y="164782"/>
                      <a:pt x="131445" y="163830"/>
                      <a:pt x="131445" y="163830"/>
                    </a:cubicBezTo>
                    <a:lnTo>
                      <a:pt x="130493" y="164782"/>
                    </a:lnTo>
                    <a:cubicBezTo>
                      <a:pt x="130493" y="165735"/>
                      <a:pt x="129540" y="165735"/>
                      <a:pt x="130493" y="164782"/>
                    </a:cubicBezTo>
                    <a:close/>
                    <a:moveTo>
                      <a:pt x="133350" y="77152"/>
                    </a:moveTo>
                    <a:cubicBezTo>
                      <a:pt x="133350" y="76200"/>
                      <a:pt x="132398" y="76200"/>
                      <a:pt x="132398" y="76200"/>
                    </a:cubicBezTo>
                    <a:cubicBezTo>
                      <a:pt x="132398" y="76200"/>
                      <a:pt x="131445" y="76200"/>
                      <a:pt x="131445" y="77152"/>
                    </a:cubicBezTo>
                    <a:cubicBezTo>
                      <a:pt x="131445" y="77152"/>
                      <a:pt x="131445" y="77152"/>
                      <a:pt x="133350" y="77152"/>
                    </a:cubicBezTo>
                    <a:cubicBezTo>
                      <a:pt x="132398" y="78105"/>
                      <a:pt x="132398" y="77152"/>
                      <a:pt x="133350" y="77152"/>
                    </a:cubicBezTo>
                    <a:close/>
                    <a:moveTo>
                      <a:pt x="132398" y="113347"/>
                    </a:moveTo>
                    <a:cubicBezTo>
                      <a:pt x="131445" y="113347"/>
                      <a:pt x="131445" y="114300"/>
                      <a:pt x="131445" y="114300"/>
                    </a:cubicBezTo>
                    <a:cubicBezTo>
                      <a:pt x="131445" y="115252"/>
                      <a:pt x="131445" y="115252"/>
                      <a:pt x="132398" y="115252"/>
                    </a:cubicBezTo>
                    <a:cubicBezTo>
                      <a:pt x="133350" y="115252"/>
                      <a:pt x="133350" y="114300"/>
                      <a:pt x="133350" y="114300"/>
                    </a:cubicBezTo>
                    <a:cubicBezTo>
                      <a:pt x="133350" y="114300"/>
                      <a:pt x="133350" y="113347"/>
                      <a:pt x="132398" y="113347"/>
                    </a:cubicBezTo>
                    <a:close/>
                    <a:moveTo>
                      <a:pt x="134303" y="136207"/>
                    </a:moveTo>
                    <a:cubicBezTo>
                      <a:pt x="133350" y="136207"/>
                      <a:pt x="133350" y="136207"/>
                      <a:pt x="132398" y="137160"/>
                    </a:cubicBezTo>
                    <a:cubicBezTo>
                      <a:pt x="133350" y="137160"/>
                      <a:pt x="133350" y="137160"/>
                      <a:pt x="134303" y="136207"/>
                    </a:cubicBezTo>
                    <a:lnTo>
                      <a:pt x="134303" y="136207"/>
                    </a:lnTo>
                    <a:close/>
                    <a:moveTo>
                      <a:pt x="135255" y="239077"/>
                    </a:moveTo>
                    <a:lnTo>
                      <a:pt x="134303" y="238125"/>
                    </a:lnTo>
                    <a:cubicBezTo>
                      <a:pt x="134303" y="237172"/>
                      <a:pt x="134303" y="237172"/>
                      <a:pt x="134303" y="236220"/>
                    </a:cubicBezTo>
                    <a:cubicBezTo>
                      <a:pt x="134303" y="236220"/>
                      <a:pt x="133350" y="236220"/>
                      <a:pt x="133350" y="236220"/>
                    </a:cubicBezTo>
                    <a:cubicBezTo>
                      <a:pt x="133350" y="237172"/>
                      <a:pt x="133350" y="237172"/>
                      <a:pt x="134303" y="237172"/>
                    </a:cubicBezTo>
                    <a:cubicBezTo>
                      <a:pt x="134303" y="237172"/>
                      <a:pt x="134303" y="238125"/>
                      <a:pt x="134303" y="238125"/>
                    </a:cubicBezTo>
                    <a:cubicBezTo>
                      <a:pt x="134303" y="239077"/>
                      <a:pt x="133350" y="240030"/>
                      <a:pt x="135255" y="240030"/>
                    </a:cubicBezTo>
                    <a:cubicBezTo>
                      <a:pt x="135255" y="240982"/>
                      <a:pt x="136208" y="240030"/>
                      <a:pt x="135255" y="239077"/>
                    </a:cubicBezTo>
                    <a:close/>
                    <a:moveTo>
                      <a:pt x="136208" y="200977"/>
                    </a:moveTo>
                    <a:cubicBezTo>
                      <a:pt x="134303" y="200977"/>
                      <a:pt x="133350" y="200977"/>
                      <a:pt x="133350" y="201930"/>
                    </a:cubicBezTo>
                    <a:cubicBezTo>
                      <a:pt x="133350" y="203835"/>
                      <a:pt x="135255" y="202882"/>
                      <a:pt x="136208" y="203835"/>
                    </a:cubicBezTo>
                    <a:cubicBezTo>
                      <a:pt x="137160" y="204788"/>
                      <a:pt x="137160" y="205740"/>
                      <a:pt x="136208" y="206692"/>
                    </a:cubicBezTo>
                    <a:cubicBezTo>
                      <a:pt x="136208" y="207645"/>
                      <a:pt x="136208" y="207645"/>
                      <a:pt x="137160" y="207645"/>
                    </a:cubicBezTo>
                    <a:lnTo>
                      <a:pt x="138113" y="207645"/>
                    </a:lnTo>
                    <a:cubicBezTo>
                      <a:pt x="138113" y="206692"/>
                      <a:pt x="139065" y="205740"/>
                      <a:pt x="139065" y="204788"/>
                    </a:cubicBezTo>
                    <a:cubicBezTo>
                      <a:pt x="140018" y="201930"/>
                      <a:pt x="139065" y="200977"/>
                      <a:pt x="136208" y="200977"/>
                    </a:cubicBezTo>
                    <a:close/>
                    <a:moveTo>
                      <a:pt x="134303" y="61913"/>
                    </a:moveTo>
                    <a:cubicBezTo>
                      <a:pt x="134303" y="62865"/>
                      <a:pt x="134303" y="62865"/>
                      <a:pt x="135255" y="62865"/>
                    </a:cubicBezTo>
                    <a:cubicBezTo>
                      <a:pt x="135255" y="62865"/>
                      <a:pt x="136208" y="62865"/>
                      <a:pt x="134303" y="61913"/>
                    </a:cubicBezTo>
                    <a:cubicBezTo>
                      <a:pt x="135255" y="61913"/>
                      <a:pt x="135255" y="61913"/>
                      <a:pt x="134303" y="61913"/>
                    </a:cubicBezTo>
                    <a:cubicBezTo>
                      <a:pt x="134303" y="61913"/>
                      <a:pt x="134303" y="61913"/>
                      <a:pt x="134303" y="61913"/>
                    </a:cubicBezTo>
                    <a:close/>
                    <a:moveTo>
                      <a:pt x="135255" y="102870"/>
                    </a:moveTo>
                    <a:cubicBezTo>
                      <a:pt x="135255" y="102870"/>
                      <a:pt x="136208" y="101917"/>
                      <a:pt x="135255" y="102870"/>
                    </a:cubicBezTo>
                    <a:cubicBezTo>
                      <a:pt x="136208" y="101917"/>
                      <a:pt x="136208" y="101917"/>
                      <a:pt x="135255" y="101917"/>
                    </a:cubicBezTo>
                    <a:lnTo>
                      <a:pt x="135255" y="102870"/>
                    </a:lnTo>
                    <a:cubicBezTo>
                      <a:pt x="134303" y="101917"/>
                      <a:pt x="135255" y="102870"/>
                      <a:pt x="135255" y="102870"/>
                    </a:cubicBezTo>
                    <a:close/>
                    <a:moveTo>
                      <a:pt x="136208" y="232410"/>
                    </a:moveTo>
                    <a:cubicBezTo>
                      <a:pt x="136208" y="232410"/>
                      <a:pt x="135255" y="231457"/>
                      <a:pt x="136208" y="232410"/>
                    </a:cubicBezTo>
                    <a:cubicBezTo>
                      <a:pt x="135255" y="231457"/>
                      <a:pt x="135255" y="232410"/>
                      <a:pt x="135255" y="232410"/>
                    </a:cubicBezTo>
                    <a:lnTo>
                      <a:pt x="136208" y="232410"/>
                    </a:lnTo>
                    <a:cubicBezTo>
                      <a:pt x="136208" y="232410"/>
                      <a:pt x="136208" y="232410"/>
                      <a:pt x="136208" y="232410"/>
                    </a:cubicBezTo>
                    <a:close/>
                    <a:moveTo>
                      <a:pt x="137160" y="221932"/>
                    </a:moveTo>
                    <a:cubicBezTo>
                      <a:pt x="137160" y="221932"/>
                      <a:pt x="137160" y="220980"/>
                      <a:pt x="137160" y="221932"/>
                    </a:cubicBezTo>
                    <a:cubicBezTo>
                      <a:pt x="135255" y="220980"/>
                      <a:pt x="135255" y="220980"/>
                      <a:pt x="135255" y="221932"/>
                    </a:cubicBezTo>
                    <a:cubicBezTo>
                      <a:pt x="135255" y="222885"/>
                      <a:pt x="135255" y="222885"/>
                      <a:pt x="136208" y="222885"/>
                    </a:cubicBezTo>
                    <a:cubicBezTo>
                      <a:pt x="136208" y="222885"/>
                      <a:pt x="137160" y="222885"/>
                      <a:pt x="137160" y="221932"/>
                    </a:cubicBezTo>
                    <a:close/>
                    <a:moveTo>
                      <a:pt x="136208" y="105727"/>
                    </a:moveTo>
                    <a:cubicBezTo>
                      <a:pt x="135255" y="105727"/>
                      <a:pt x="135255" y="105727"/>
                      <a:pt x="136208" y="105727"/>
                    </a:cubicBezTo>
                    <a:cubicBezTo>
                      <a:pt x="135255" y="106680"/>
                      <a:pt x="136208" y="107632"/>
                      <a:pt x="137160" y="107632"/>
                    </a:cubicBezTo>
                    <a:cubicBezTo>
                      <a:pt x="137160" y="107632"/>
                      <a:pt x="138113" y="107632"/>
                      <a:pt x="138113" y="106680"/>
                    </a:cubicBezTo>
                    <a:cubicBezTo>
                      <a:pt x="137160" y="105727"/>
                      <a:pt x="137160" y="105727"/>
                      <a:pt x="136208" y="105727"/>
                    </a:cubicBezTo>
                    <a:close/>
                    <a:moveTo>
                      <a:pt x="136208" y="74295"/>
                    </a:moveTo>
                    <a:cubicBezTo>
                      <a:pt x="136208" y="74295"/>
                      <a:pt x="136208" y="74295"/>
                      <a:pt x="136208" y="74295"/>
                    </a:cubicBezTo>
                    <a:lnTo>
                      <a:pt x="136208" y="74295"/>
                    </a:lnTo>
                    <a:cubicBezTo>
                      <a:pt x="136208" y="73342"/>
                      <a:pt x="136208" y="73342"/>
                      <a:pt x="136208" y="74295"/>
                    </a:cubicBezTo>
                    <a:lnTo>
                      <a:pt x="136208" y="74295"/>
                    </a:lnTo>
                    <a:close/>
                    <a:moveTo>
                      <a:pt x="137160" y="165735"/>
                    </a:moveTo>
                    <a:cubicBezTo>
                      <a:pt x="136208" y="165735"/>
                      <a:pt x="136208" y="166688"/>
                      <a:pt x="137160" y="165735"/>
                    </a:cubicBezTo>
                    <a:cubicBezTo>
                      <a:pt x="136208" y="166688"/>
                      <a:pt x="136208" y="166688"/>
                      <a:pt x="137160" y="166688"/>
                    </a:cubicBezTo>
                    <a:lnTo>
                      <a:pt x="137160" y="165735"/>
                    </a:lnTo>
                    <a:cubicBezTo>
                      <a:pt x="137160" y="166688"/>
                      <a:pt x="137160" y="165735"/>
                      <a:pt x="137160" y="165735"/>
                    </a:cubicBezTo>
                    <a:close/>
                    <a:moveTo>
                      <a:pt x="141923" y="141922"/>
                    </a:moveTo>
                    <a:cubicBezTo>
                      <a:pt x="141923" y="140970"/>
                      <a:pt x="140018" y="140970"/>
                      <a:pt x="139065" y="140970"/>
                    </a:cubicBezTo>
                    <a:cubicBezTo>
                      <a:pt x="138113" y="140970"/>
                      <a:pt x="137160" y="140970"/>
                      <a:pt x="137160" y="141922"/>
                    </a:cubicBezTo>
                    <a:cubicBezTo>
                      <a:pt x="137160" y="142875"/>
                      <a:pt x="139065" y="141922"/>
                      <a:pt x="139065" y="141922"/>
                    </a:cubicBezTo>
                    <a:cubicBezTo>
                      <a:pt x="140018" y="141922"/>
                      <a:pt x="141923" y="142875"/>
                      <a:pt x="141923" y="141922"/>
                    </a:cubicBezTo>
                    <a:close/>
                    <a:moveTo>
                      <a:pt x="139065" y="181927"/>
                    </a:moveTo>
                    <a:cubicBezTo>
                      <a:pt x="139065" y="180975"/>
                      <a:pt x="139065" y="180022"/>
                      <a:pt x="138113" y="180022"/>
                    </a:cubicBezTo>
                    <a:cubicBezTo>
                      <a:pt x="138113" y="180022"/>
                      <a:pt x="137160" y="180022"/>
                      <a:pt x="137160" y="180975"/>
                    </a:cubicBezTo>
                    <a:cubicBezTo>
                      <a:pt x="137160" y="181927"/>
                      <a:pt x="137160" y="182880"/>
                      <a:pt x="139065" y="181927"/>
                    </a:cubicBezTo>
                    <a:cubicBezTo>
                      <a:pt x="139065" y="182880"/>
                      <a:pt x="139065" y="182880"/>
                      <a:pt x="139065" y="181927"/>
                    </a:cubicBezTo>
                    <a:close/>
                    <a:moveTo>
                      <a:pt x="138113" y="137160"/>
                    </a:moveTo>
                    <a:lnTo>
                      <a:pt x="138113" y="137160"/>
                    </a:lnTo>
                    <a:cubicBezTo>
                      <a:pt x="139065" y="137160"/>
                      <a:pt x="139065" y="137160"/>
                      <a:pt x="139065" y="136207"/>
                    </a:cubicBezTo>
                    <a:cubicBezTo>
                      <a:pt x="139065" y="136207"/>
                      <a:pt x="139065" y="136207"/>
                      <a:pt x="138113" y="137160"/>
                    </a:cubicBezTo>
                    <a:cubicBezTo>
                      <a:pt x="138113" y="136207"/>
                      <a:pt x="138113" y="137160"/>
                      <a:pt x="138113" y="137160"/>
                    </a:cubicBezTo>
                    <a:close/>
                    <a:moveTo>
                      <a:pt x="140018" y="161925"/>
                    </a:moveTo>
                    <a:cubicBezTo>
                      <a:pt x="140018" y="160972"/>
                      <a:pt x="140018" y="160972"/>
                      <a:pt x="140018" y="160972"/>
                    </a:cubicBezTo>
                    <a:cubicBezTo>
                      <a:pt x="140018" y="160020"/>
                      <a:pt x="140018" y="160020"/>
                      <a:pt x="140018" y="160020"/>
                    </a:cubicBezTo>
                    <a:cubicBezTo>
                      <a:pt x="139065" y="160020"/>
                      <a:pt x="139065" y="160972"/>
                      <a:pt x="139065" y="160972"/>
                    </a:cubicBezTo>
                    <a:cubicBezTo>
                      <a:pt x="140018" y="160972"/>
                      <a:pt x="140018" y="161925"/>
                      <a:pt x="140018" y="161925"/>
                    </a:cubicBezTo>
                    <a:close/>
                    <a:moveTo>
                      <a:pt x="141923" y="187642"/>
                    </a:moveTo>
                    <a:cubicBezTo>
                      <a:pt x="141923" y="187642"/>
                      <a:pt x="140970" y="186690"/>
                      <a:pt x="141923" y="187642"/>
                    </a:cubicBezTo>
                    <a:lnTo>
                      <a:pt x="141923" y="187642"/>
                    </a:lnTo>
                    <a:cubicBezTo>
                      <a:pt x="140970" y="187642"/>
                      <a:pt x="140970" y="188595"/>
                      <a:pt x="141923" y="187642"/>
                    </a:cubicBezTo>
                    <a:lnTo>
                      <a:pt x="141923" y="187642"/>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513" name="Freeform 512">
              <a:extLst>
                <a:ext uri="{FF2B5EF4-FFF2-40B4-BE49-F238E27FC236}">
                  <a16:creationId xmlns:a16="http://schemas.microsoft.com/office/drawing/2014/main" id="{A5EF6B96-C8E8-C4C3-FF4A-6F113DDE9B6D}"/>
                </a:ext>
              </a:extLst>
            </p:cNvPr>
            <p:cNvSpPr/>
            <p:nvPr/>
          </p:nvSpPr>
          <p:spPr>
            <a:xfrm>
              <a:off x="14056197" y="3224182"/>
              <a:ext cx="233339" cy="234692"/>
            </a:xfrm>
            <a:custGeom>
              <a:avLst/>
              <a:gdLst>
                <a:gd name="connsiteX0" fmla="*/ 252666 w 256290"/>
                <a:gd name="connsiteY0" fmla="*/ 12806 h 257828"/>
                <a:gd name="connsiteX1" fmla="*/ 245046 w 256290"/>
                <a:gd name="connsiteY1" fmla="*/ 13758 h 257828"/>
                <a:gd name="connsiteX2" fmla="*/ 221233 w 256290"/>
                <a:gd name="connsiteY2" fmla="*/ 28046 h 257828"/>
                <a:gd name="connsiteX3" fmla="*/ 215518 w 256290"/>
                <a:gd name="connsiteY3" fmla="*/ 44238 h 257828"/>
                <a:gd name="connsiteX4" fmla="*/ 215518 w 256290"/>
                <a:gd name="connsiteY4" fmla="*/ 91863 h 257828"/>
                <a:gd name="connsiteX5" fmla="*/ 215518 w 256290"/>
                <a:gd name="connsiteY5" fmla="*/ 157586 h 257828"/>
                <a:gd name="connsiteX6" fmla="*/ 215518 w 256290"/>
                <a:gd name="connsiteY6" fmla="*/ 219498 h 257828"/>
                <a:gd name="connsiteX7" fmla="*/ 215518 w 256290"/>
                <a:gd name="connsiteY7" fmla="*/ 249978 h 257828"/>
                <a:gd name="connsiteX8" fmla="*/ 207898 w 256290"/>
                <a:gd name="connsiteY8" fmla="*/ 257598 h 257828"/>
                <a:gd name="connsiteX9" fmla="*/ 192658 w 256290"/>
                <a:gd name="connsiteY9" fmla="*/ 257598 h 257828"/>
                <a:gd name="connsiteX10" fmla="*/ 177418 w 256290"/>
                <a:gd name="connsiteY10" fmla="*/ 249978 h 257828"/>
                <a:gd name="connsiteX11" fmla="*/ 159321 w 256290"/>
                <a:gd name="connsiteY11" fmla="*/ 220451 h 257828"/>
                <a:gd name="connsiteX12" fmla="*/ 128841 w 256290"/>
                <a:gd name="connsiteY12" fmla="*/ 169969 h 257828"/>
                <a:gd name="connsiteX13" fmla="*/ 125031 w 256290"/>
                <a:gd name="connsiteY13" fmla="*/ 161396 h 257828"/>
                <a:gd name="connsiteX14" fmla="*/ 120268 w 256290"/>
                <a:gd name="connsiteY14" fmla="*/ 153776 h 257828"/>
                <a:gd name="connsiteX15" fmla="*/ 104076 w 256290"/>
                <a:gd name="connsiteY15" fmla="*/ 129963 h 257828"/>
                <a:gd name="connsiteX16" fmla="*/ 61213 w 256290"/>
                <a:gd name="connsiteY16" fmla="*/ 57573 h 257828"/>
                <a:gd name="connsiteX17" fmla="*/ 58356 w 256290"/>
                <a:gd name="connsiteY17" fmla="*/ 52811 h 257828"/>
                <a:gd name="connsiteX18" fmla="*/ 57403 w 256290"/>
                <a:gd name="connsiteY18" fmla="*/ 51858 h 257828"/>
                <a:gd name="connsiteX19" fmla="*/ 56451 w 256290"/>
                <a:gd name="connsiteY19" fmla="*/ 53763 h 257828"/>
                <a:gd name="connsiteX20" fmla="*/ 56451 w 256290"/>
                <a:gd name="connsiteY20" fmla="*/ 54716 h 257828"/>
                <a:gd name="connsiteX21" fmla="*/ 56451 w 256290"/>
                <a:gd name="connsiteY21" fmla="*/ 94721 h 257828"/>
                <a:gd name="connsiteX22" fmla="*/ 57403 w 256290"/>
                <a:gd name="connsiteY22" fmla="*/ 115676 h 257828"/>
                <a:gd name="connsiteX23" fmla="*/ 56451 w 256290"/>
                <a:gd name="connsiteY23" fmla="*/ 123296 h 257828"/>
                <a:gd name="connsiteX24" fmla="*/ 57403 w 256290"/>
                <a:gd name="connsiteY24" fmla="*/ 165206 h 257828"/>
                <a:gd name="connsiteX25" fmla="*/ 57403 w 256290"/>
                <a:gd name="connsiteY25" fmla="*/ 192828 h 257828"/>
                <a:gd name="connsiteX26" fmla="*/ 60261 w 256290"/>
                <a:gd name="connsiteY26" fmla="*/ 224261 h 257828"/>
                <a:gd name="connsiteX27" fmla="*/ 79311 w 256290"/>
                <a:gd name="connsiteY27" fmla="*/ 243311 h 257828"/>
                <a:gd name="connsiteX28" fmla="*/ 95503 w 256290"/>
                <a:gd name="connsiteY28" fmla="*/ 245216 h 257828"/>
                <a:gd name="connsiteX29" fmla="*/ 101218 w 256290"/>
                <a:gd name="connsiteY29" fmla="*/ 248073 h 257828"/>
                <a:gd name="connsiteX30" fmla="*/ 102171 w 256290"/>
                <a:gd name="connsiteY30" fmla="*/ 252836 h 257828"/>
                <a:gd name="connsiteX31" fmla="*/ 98361 w 256290"/>
                <a:gd name="connsiteY31" fmla="*/ 254741 h 257828"/>
                <a:gd name="connsiteX32" fmla="*/ 95503 w 256290"/>
                <a:gd name="connsiteY32" fmla="*/ 254741 h 257828"/>
                <a:gd name="connsiteX33" fmla="*/ 52641 w 256290"/>
                <a:gd name="connsiteY33" fmla="*/ 253788 h 257828"/>
                <a:gd name="connsiteX34" fmla="*/ 38353 w 256290"/>
                <a:gd name="connsiteY34" fmla="*/ 253788 h 257828"/>
                <a:gd name="connsiteX35" fmla="*/ 14541 w 256290"/>
                <a:gd name="connsiteY35" fmla="*/ 253788 h 257828"/>
                <a:gd name="connsiteX36" fmla="*/ 10731 w 256290"/>
                <a:gd name="connsiteY36" fmla="*/ 254741 h 257828"/>
                <a:gd name="connsiteX37" fmla="*/ 3111 w 256290"/>
                <a:gd name="connsiteY37" fmla="*/ 253788 h 257828"/>
                <a:gd name="connsiteX38" fmla="*/ 253 w 256290"/>
                <a:gd name="connsiteY38" fmla="*/ 249026 h 257828"/>
                <a:gd name="connsiteX39" fmla="*/ 5016 w 256290"/>
                <a:gd name="connsiteY39" fmla="*/ 246169 h 257828"/>
                <a:gd name="connsiteX40" fmla="*/ 29781 w 256290"/>
                <a:gd name="connsiteY40" fmla="*/ 239501 h 257828"/>
                <a:gd name="connsiteX41" fmla="*/ 43116 w 256290"/>
                <a:gd name="connsiteY41" fmla="*/ 218546 h 257828"/>
                <a:gd name="connsiteX42" fmla="*/ 44068 w 256290"/>
                <a:gd name="connsiteY42" fmla="*/ 197591 h 257828"/>
                <a:gd name="connsiteX43" fmla="*/ 44068 w 256290"/>
                <a:gd name="connsiteY43" fmla="*/ 164253 h 257828"/>
                <a:gd name="connsiteX44" fmla="*/ 44068 w 256290"/>
                <a:gd name="connsiteY44" fmla="*/ 148061 h 257828"/>
                <a:gd name="connsiteX45" fmla="*/ 44068 w 256290"/>
                <a:gd name="connsiteY45" fmla="*/ 116628 h 257828"/>
                <a:gd name="connsiteX46" fmla="*/ 45021 w 256290"/>
                <a:gd name="connsiteY46" fmla="*/ 94721 h 257828"/>
                <a:gd name="connsiteX47" fmla="*/ 44068 w 256290"/>
                <a:gd name="connsiteY47" fmla="*/ 87101 h 257828"/>
                <a:gd name="connsiteX48" fmla="*/ 43116 w 256290"/>
                <a:gd name="connsiteY48" fmla="*/ 72813 h 257828"/>
                <a:gd name="connsiteX49" fmla="*/ 43116 w 256290"/>
                <a:gd name="connsiteY49" fmla="*/ 44238 h 257828"/>
                <a:gd name="connsiteX50" fmla="*/ 43116 w 256290"/>
                <a:gd name="connsiteY50" fmla="*/ 34713 h 257828"/>
                <a:gd name="connsiteX51" fmla="*/ 42163 w 256290"/>
                <a:gd name="connsiteY51" fmla="*/ 28998 h 257828"/>
                <a:gd name="connsiteX52" fmla="*/ 23113 w 256290"/>
                <a:gd name="connsiteY52" fmla="*/ 12806 h 257828"/>
                <a:gd name="connsiteX53" fmla="*/ 6921 w 256290"/>
                <a:gd name="connsiteY53" fmla="*/ 9948 h 257828"/>
                <a:gd name="connsiteX54" fmla="*/ 2158 w 256290"/>
                <a:gd name="connsiteY54" fmla="*/ 6138 h 257828"/>
                <a:gd name="connsiteX55" fmla="*/ 6921 w 256290"/>
                <a:gd name="connsiteY55" fmla="*/ 423 h 257828"/>
                <a:gd name="connsiteX56" fmla="*/ 14541 w 256290"/>
                <a:gd name="connsiteY56" fmla="*/ 423 h 257828"/>
                <a:gd name="connsiteX57" fmla="*/ 24066 w 256290"/>
                <a:gd name="connsiteY57" fmla="*/ 1376 h 257828"/>
                <a:gd name="connsiteX58" fmla="*/ 68833 w 256290"/>
                <a:gd name="connsiteY58" fmla="*/ 1376 h 257828"/>
                <a:gd name="connsiteX59" fmla="*/ 76453 w 256290"/>
                <a:gd name="connsiteY59" fmla="*/ 423 h 257828"/>
                <a:gd name="connsiteX60" fmla="*/ 80263 w 256290"/>
                <a:gd name="connsiteY60" fmla="*/ 423 h 257828"/>
                <a:gd name="connsiteX61" fmla="*/ 89788 w 256290"/>
                <a:gd name="connsiteY61" fmla="*/ 1376 h 257828"/>
                <a:gd name="connsiteX62" fmla="*/ 103123 w 256290"/>
                <a:gd name="connsiteY62" fmla="*/ 9948 h 257828"/>
                <a:gd name="connsiteX63" fmla="*/ 114553 w 256290"/>
                <a:gd name="connsiteY63" fmla="*/ 28998 h 257828"/>
                <a:gd name="connsiteX64" fmla="*/ 125031 w 256290"/>
                <a:gd name="connsiteY64" fmla="*/ 47096 h 257828"/>
                <a:gd name="connsiteX65" fmla="*/ 145033 w 256290"/>
                <a:gd name="connsiteY65" fmla="*/ 82338 h 257828"/>
                <a:gd name="connsiteX66" fmla="*/ 156463 w 256290"/>
                <a:gd name="connsiteY66" fmla="*/ 101388 h 257828"/>
                <a:gd name="connsiteX67" fmla="*/ 180276 w 256290"/>
                <a:gd name="connsiteY67" fmla="*/ 142346 h 257828"/>
                <a:gd name="connsiteX68" fmla="*/ 197421 w 256290"/>
                <a:gd name="connsiteY68" fmla="*/ 172826 h 257828"/>
                <a:gd name="connsiteX69" fmla="*/ 198373 w 256290"/>
                <a:gd name="connsiteY69" fmla="*/ 174731 h 257828"/>
                <a:gd name="connsiteX70" fmla="*/ 201231 w 256290"/>
                <a:gd name="connsiteY70" fmla="*/ 176636 h 257828"/>
                <a:gd name="connsiteX71" fmla="*/ 203136 w 256290"/>
                <a:gd name="connsiteY71" fmla="*/ 172826 h 257828"/>
                <a:gd name="connsiteX72" fmla="*/ 202183 w 256290"/>
                <a:gd name="connsiteY72" fmla="*/ 136631 h 257828"/>
                <a:gd name="connsiteX73" fmla="*/ 202183 w 256290"/>
                <a:gd name="connsiteY73" fmla="*/ 132821 h 257828"/>
                <a:gd name="connsiteX74" fmla="*/ 203136 w 256290"/>
                <a:gd name="connsiteY74" fmla="*/ 94721 h 257828"/>
                <a:gd name="connsiteX75" fmla="*/ 202183 w 256290"/>
                <a:gd name="connsiteY75" fmla="*/ 76623 h 257828"/>
                <a:gd name="connsiteX76" fmla="*/ 202183 w 256290"/>
                <a:gd name="connsiteY76" fmla="*/ 57573 h 257828"/>
                <a:gd name="connsiteX77" fmla="*/ 202183 w 256290"/>
                <a:gd name="connsiteY77" fmla="*/ 56621 h 257828"/>
                <a:gd name="connsiteX78" fmla="*/ 200278 w 256290"/>
                <a:gd name="connsiteY78" fmla="*/ 32808 h 257828"/>
                <a:gd name="connsiteX79" fmla="*/ 171703 w 256290"/>
                <a:gd name="connsiteY79" fmla="*/ 11853 h 257828"/>
                <a:gd name="connsiteX80" fmla="*/ 162178 w 256290"/>
                <a:gd name="connsiteY80" fmla="*/ 11853 h 257828"/>
                <a:gd name="connsiteX81" fmla="*/ 158368 w 256290"/>
                <a:gd name="connsiteY81" fmla="*/ 8044 h 257828"/>
                <a:gd name="connsiteX82" fmla="*/ 162178 w 256290"/>
                <a:gd name="connsiteY82" fmla="*/ 3281 h 257828"/>
                <a:gd name="connsiteX83" fmla="*/ 165036 w 256290"/>
                <a:gd name="connsiteY83" fmla="*/ 3281 h 257828"/>
                <a:gd name="connsiteX84" fmla="*/ 198373 w 256290"/>
                <a:gd name="connsiteY84" fmla="*/ 3281 h 257828"/>
                <a:gd name="connsiteX85" fmla="*/ 210756 w 256290"/>
                <a:gd name="connsiteY85" fmla="*/ 4233 h 257828"/>
                <a:gd name="connsiteX86" fmla="*/ 224091 w 256290"/>
                <a:gd name="connsiteY86" fmla="*/ 4233 h 257828"/>
                <a:gd name="connsiteX87" fmla="*/ 250761 w 256290"/>
                <a:gd name="connsiteY87" fmla="*/ 4233 h 257828"/>
                <a:gd name="connsiteX88" fmla="*/ 255523 w 256290"/>
                <a:gd name="connsiteY88" fmla="*/ 8044 h 257828"/>
                <a:gd name="connsiteX89" fmla="*/ 252666 w 256290"/>
                <a:gd name="connsiteY89" fmla="*/ 12806 h 257828"/>
                <a:gd name="connsiteX90" fmla="*/ 59308 w 256290"/>
                <a:gd name="connsiteY90" fmla="*/ 20426 h 257828"/>
                <a:gd name="connsiteX91" fmla="*/ 57403 w 256290"/>
                <a:gd name="connsiteY91" fmla="*/ 20426 h 257828"/>
                <a:gd name="connsiteX92" fmla="*/ 56451 w 256290"/>
                <a:gd name="connsiteY92" fmla="*/ 20426 h 257828"/>
                <a:gd name="connsiteX93" fmla="*/ 58356 w 256290"/>
                <a:gd name="connsiteY93" fmla="*/ 20426 h 257828"/>
                <a:gd name="connsiteX94" fmla="*/ 59308 w 256290"/>
                <a:gd name="connsiteY94" fmla="*/ 20426 h 257828"/>
                <a:gd name="connsiteX95" fmla="*/ 60261 w 256290"/>
                <a:gd name="connsiteY95" fmla="*/ 32808 h 257828"/>
                <a:gd name="connsiteX96" fmla="*/ 60261 w 256290"/>
                <a:gd name="connsiteY96" fmla="*/ 32808 h 257828"/>
                <a:gd name="connsiteX97" fmla="*/ 60261 w 256290"/>
                <a:gd name="connsiteY97" fmla="*/ 32808 h 257828"/>
                <a:gd name="connsiteX98" fmla="*/ 60261 w 256290"/>
                <a:gd name="connsiteY98" fmla="*/ 32808 h 257828"/>
                <a:gd name="connsiteX99" fmla="*/ 60261 w 256290"/>
                <a:gd name="connsiteY99" fmla="*/ 32808 h 257828"/>
                <a:gd name="connsiteX100" fmla="*/ 61213 w 256290"/>
                <a:gd name="connsiteY100" fmla="*/ 25188 h 257828"/>
                <a:gd name="connsiteX101" fmla="*/ 61213 w 256290"/>
                <a:gd name="connsiteY101" fmla="*/ 25188 h 257828"/>
                <a:gd name="connsiteX102" fmla="*/ 60261 w 256290"/>
                <a:gd name="connsiteY102" fmla="*/ 25188 h 257828"/>
                <a:gd name="connsiteX103" fmla="*/ 61213 w 256290"/>
                <a:gd name="connsiteY103" fmla="*/ 25188 h 257828"/>
                <a:gd name="connsiteX104" fmla="*/ 61213 w 256290"/>
                <a:gd name="connsiteY104" fmla="*/ 25188 h 257828"/>
                <a:gd name="connsiteX105" fmla="*/ 62166 w 256290"/>
                <a:gd name="connsiteY105" fmla="*/ 41381 h 257828"/>
                <a:gd name="connsiteX106" fmla="*/ 62166 w 256290"/>
                <a:gd name="connsiteY106" fmla="*/ 41381 h 257828"/>
                <a:gd name="connsiteX107" fmla="*/ 62166 w 256290"/>
                <a:gd name="connsiteY107" fmla="*/ 41381 h 257828"/>
                <a:gd name="connsiteX108" fmla="*/ 62166 w 256290"/>
                <a:gd name="connsiteY108" fmla="*/ 41381 h 257828"/>
                <a:gd name="connsiteX109" fmla="*/ 62166 w 256290"/>
                <a:gd name="connsiteY109" fmla="*/ 41381 h 257828"/>
                <a:gd name="connsiteX110" fmla="*/ 65976 w 256290"/>
                <a:gd name="connsiteY110" fmla="*/ 28046 h 257828"/>
                <a:gd name="connsiteX111" fmla="*/ 65976 w 256290"/>
                <a:gd name="connsiteY111" fmla="*/ 28046 h 257828"/>
                <a:gd name="connsiteX112" fmla="*/ 64071 w 256290"/>
                <a:gd name="connsiteY112" fmla="*/ 27094 h 257828"/>
                <a:gd name="connsiteX113" fmla="*/ 65976 w 256290"/>
                <a:gd name="connsiteY113" fmla="*/ 28046 h 257828"/>
                <a:gd name="connsiteX114" fmla="*/ 65976 w 256290"/>
                <a:gd name="connsiteY114" fmla="*/ 28046 h 257828"/>
                <a:gd name="connsiteX115" fmla="*/ 67881 w 256290"/>
                <a:gd name="connsiteY115" fmla="*/ 22331 h 257828"/>
                <a:gd name="connsiteX116" fmla="*/ 66928 w 256290"/>
                <a:gd name="connsiteY116" fmla="*/ 21378 h 257828"/>
                <a:gd name="connsiteX117" fmla="*/ 65976 w 256290"/>
                <a:gd name="connsiteY117" fmla="*/ 22331 h 257828"/>
                <a:gd name="connsiteX118" fmla="*/ 66928 w 256290"/>
                <a:gd name="connsiteY118" fmla="*/ 23283 h 257828"/>
                <a:gd name="connsiteX119" fmla="*/ 67881 w 256290"/>
                <a:gd name="connsiteY119" fmla="*/ 22331 h 257828"/>
                <a:gd name="connsiteX120" fmla="*/ 70738 w 256290"/>
                <a:gd name="connsiteY120" fmla="*/ 35666 h 257828"/>
                <a:gd name="connsiteX121" fmla="*/ 70738 w 256290"/>
                <a:gd name="connsiteY121" fmla="*/ 35666 h 257828"/>
                <a:gd name="connsiteX122" fmla="*/ 70738 w 256290"/>
                <a:gd name="connsiteY122" fmla="*/ 35666 h 257828"/>
                <a:gd name="connsiteX123" fmla="*/ 70738 w 256290"/>
                <a:gd name="connsiteY123" fmla="*/ 35666 h 257828"/>
                <a:gd name="connsiteX124" fmla="*/ 70738 w 256290"/>
                <a:gd name="connsiteY124" fmla="*/ 35666 h 257828"/>
                <a:gd name="connsiteX125" fmla="*/ 71691 w 256290"/>
                <a:gd name="connsiteY125" fmla="*/ 41381 h 257828"/>
                <a:gd name="connsiteX126" fmla="*/ 71691 w 256290"/>
                <a:gd name="connsiteY126" fmla="*/ 41381 h 257828"/>
                <a:gd name="connsiteX127" fmla="*/ 70738 w 256290"/>
                <a:gd name="connsiteY127" fmla="*/ 42333 h 257828"/>
                <a:gd name="connsiteX128" fmla="*/ 70738 w 256290"/>
                <a:gd name="connsiteY128" fmla="*/ 43286 h 257828"/>
                <a:gd name="connsiteX129" fmla="*/ 71691 w 256290"/>
                <a:gd name="connsiteY129" fmla="*/ 41381 h 257828"/>
                <a:gd name="connsiteX130" fmla="*/ 72643 w 256290"/>
                <a:gd name="connsiteY130" fmla="*/ 30903 h 257828"/>
                <a:gd name="connsiteX131" fmla="*/ 71691 w 256290"/>
                <a:gd name="connsiteY131" fmla="*/ 29951 h 257828"/>
                <a:gd name="connsiteX132" fmla="*/ 70738 w 256290"/>
                <a:gd name="connsiteY132" fmla="*/ 30903 h 257828"/>
                <a:gd name="connsiteX133" fmla="*/ 72643 w 256290"/>
                <a:gd name="connsiteY133" fmla="*/ 30903 h 257828"/>
                <a:gd name="connsiteX134" fmla="*/ 72643 w 256290"/>
                <a:gd name="connsiteY134" fmla="*/ 30903 h 257828"/>
                <a:gd name="connsiteX135" fmla="*/ 75501 w 256290"/>
                <a:gd name="connsiteY135" fmla="*/ 52811 h 257828"/>
                <a:gd name="connsiteX136" fmla="*/ 75501 w 256290"/>
                <a:gd name="connsiteY136" fmla="*/ 52811 h 257828"/>
                <a:gd name="connsiteX137" fmla="*/ 74548 w 256290"/>
                <a:gd name="connsiteY137" fmla="*/ 49953 h 257828"/>
                <a:gd name="connsiteX138" fmla="*/ 74548 w 256290"/>
                <a:gd name="connsiteY138" fmla="*/ 50906 h 257828"/>
                <a:gd name="connsiteX139" fmla="*/ 75501 w 256290"/>
                <a:gd name="connsiteY139" fmla="*/ 52811 h 257828"/>
                <a:gd name="connsiteX140" fmla="*/ 81216 w 256290"/>
                <a:gd name="connsiteY140" fmla="*/ 52811 h 257828"/>
                <a:gd name="connsiteX141" fmla="*/ 79311 w 256290"/>
                <a:gd name="connsiteY141" fmla="*/ 51858 h 257828"/>
                <a:gd name="connsiteX142" fmla="*/ 79311 w 256290"/>
                <a:gd name="connsiteY142" fmla="*/ 50906 h 257828"/>
                <a:gd name="connsiteX143" fmla="*/ 78358 w 256290"/>
                <a:gd name="connsiteY143" fmla="*/ 50906 h 257828"/>
                <a:gd name="connsiteX144" fmla="*/ 77406 w 256290"/>
                <a:gd name="connsiteY144" fmla="*/ 51858 h 257828"/>
                <a:gd name="connsiteX145" fmla="*/ 78358 w 256290"/>
                <a:gd name="connsiteY145" fmla="*/ 51858 h 257828"/>
                <a:gd name="connsiteX146" fmla="*/ 73596 w 256290"/>
                <a:gd name="connsiteY146" fmla="*/ 57573 h 257828"/>
                <a:gd name="connsiteX147" fmla="*/ 74548 w 256290"/>
                <a:gd name="connsiteY147" fmla="*/ 58526 h 257828"/>
                <a:gd name="connsiteX148" fmla="*/ 76453 w 256290"/>
                <a:gd name="connsiteY148" fmla="*/ 57573 h 257828"/>
                <a:gd name="connsiteX149" fmla="*/ 81216 w 256290"/>
                <a:gd name="connsiteY149" fmla="*/ 52811 h 257828"/>
                <a:gd name="connsiteX150" fmla="*/ 77406 w 256290"/>
                <a:gd name="connsiteY150" fmla="*/ 29951 h 257828"/>
                <a:gd name="connsiteX151" fmla="*/ 77406 w 256290"/>
                <a:gd name="connsiteY151" fmla="*/ 29951 h 257828"/>
                <a:gd name="connsiteX152" fmla="*/ 77406 w 256290"/>
                <a:gd name="connsiteY152" fmla="*/ 29951 h 257828"/>
                <a:gd name="connsiteX153" fmla="*/ 77406 w 256290"/>
                <a:gd name="connsiteY153" fmla="*/ 29951 h 257828"/>
                <a:gd name="connsiteX154" fmla="*/ 77406 w 256290"/>
                <a:gd name="connsiteY154" fmla="*/ 29951 h 257828"/>
                <a:gd name="connsiteX155" fmla="*/ 78358 w 256290"/>
                <a:gd name="connsiteY155" fmla="*/ 32808 h 257828"/>
                <a:gd name="connsiteX156" fmla="*/ 80263 w 256290"/>
                <a:gd name="connsiteY156" fmla="*/ 33761 h 257828"/>
                <a:gd name="connsiteX157" fmla="*/ 82168 w 256290"/>
                <a:gd name="connsiteY157" fmla="*/ 33761 h 257828"/>
                <a:gd name="connsiteX158" fmla="*/ 81216 w 256290"/>
                <a:gd name="connsiteY158" fmla="*/ 38523 h 257828"/>
                <a:gd name="connsiteX159" fmla="*/ 83121 w 256290"/>
                <a:gd name="connsiteY159" fmla="*/ 42333 h 257828"/>
                <a:gd name="connsiteX160" fmla="*/ 85026 w 256290"/>
                <a:gd name="connsiteY160" fmla="*/ 39476 h 257828"/>
                <a:gd name="connsiteX161" fmla="*/ 86931 w 256290"/>
                <a:gd name="connsiteY161" fmla="*/ 36619 h 257828"/>
                <a:gd name="connsiteX162" fmla="*/ 87883 w 256290"/>
                <a:gd name="connsiteY162" fmla="*/ 36619 h 257828"/>
                <a:gd name="connsiteX163" fmla="*/ 84073 w 256290"/>
                <a:gd name="connsiteY163" fmla="*/ 33761 h 257828"/>
                <a:gd name="connsiteX164" fmla="*/ 82168 w 256290"/>
                <a:gd name="connsiteY164" fmla="*/ 32808 h 257828"/>
                <a:gd name="connsiteX165" fmla="*/ 78358 w 256290"/>
                <a:gd name="connsiteY165" fmla="*/ 32808 h 257828"/>
                <a:gd name="connsiteX166" fmla="*/ 79311 w 256290"/>
                <a:gd name="connsiteY166" fmla="*/ 62336 h 257828"/>
                <a:gd name="connsiteX167" fmla="*/ 81216 w 256290"/>
                <a:gd name="connsiteY167" fmla="*/ 61383 h 257828"/>
                <a:gd name="connsiteX168" fmla="*/ 81216 w 256290"/>
                <a:gd name="connsiteY168" fmla="*/ 60431 h 257828"/>
                <a:gd name="connsiteX169" fmla="*/ 79311 w 256290"/>
                <a:gd name="connsiteY169" fmla="*/ 62336 h 257828"/>
                <a:gd name="connsiteX170" fmla="*/ 79311 w 256290"/>
                <a:gd name="connsiteY170" fmla="*/ 62336 h 257828"/>
                <a:gd name="connsiteX171" fmla="*/ 79311 w 256290"/>
                <a:gd name="connsiteY171" fmla="*/ 51858 h 257828"/>
                <a:gd name="connsiteX172" fmla="*/ 79311 w 256290"/>
                <a:gd name="connsiteY172" fmla="*/ 51858 h 257828"/>
                <a:gd name="connsiteX173" fmla="*/ 79311 w 256290"/>
                <a:gd name="connsiteY173" fmla="*/ 51858 h 257828"/>
                <a:gd name="connsiteX174" fmla="*/ 79311 w 256290"/>
                <a:gd name="connsiteY174" fmla="*/ 51858 h 257828"/>
                <a:gd name="connsiteX175" fmla="*/ 79311 w 256290"/>
                <a:gd name="connsiteY175" fmla="*/ 51858 h 257828"/>
                <a:gd name="connsiteX176" fmla="*/ 79311 w 256290"/>
                <a:gd name="connsiteY176" fmla="*/ 25188 h 257828"/>
                <a:gd name="connsiteX177" fmla="*/ 82168 w 256290"/>
                <a:gd name="connsiteY177" fmla="*/ 26141 h 257828"/>
                <a:gd name="connsiteX178" fmla="*/ 82168 w 256290"/>
                <a:gd name="connsiteY178" fmla="*/ 27094 h 257828"/>
                <a:gd name="connsiteX179" fmla="*/ 82168 w 256290"/>
                <a:gd name="connsiteY179" fmla="*/ 28046 h 257828"/>
                <a:gd name="connsiteX180" fmla="*/ 82168 w 256290"/>
                <a:gd name="connsiteY180" fmla="*/ 28046 h 257828"/>
                <a:gd name="connsiteX181" fmla="*/ 82168 w 256290"/>
                <a:gd name="connsiteY181" fmla="*/ 28046 h 257828"/>
                <a:gd name="connsiteX182" fmla="*/ 84073 w 256290"/>
                <a:gd name="connsiteY182" fmla="*/ 30903 h 257828"/>
                <a:gd name="connsiteX183" fmla="*/ 85978 w 256290"/>
                <a:gd name="connsiteY183" fmla="*/ 29951 h 257828"/>
                <a:gd name="connsiteX184" fmla="*/ 82168 w 256290"/>
                <a:gd name="connsiteY184" fmla="*/ 26141 h 257828"/>
                <a:gd name="connsiteX185" fmla="*/ 79311 w 256290"/>
                <a:gd name="connsiteY185" fmla="*/ 25188 h 257828"/>
                <a:gd name="connsiteX186" fmla="*/ 79311 w 256290"/>
                <a:gd name="connsiteY186" fmla="*/ 25188 h 257828"/>
                <a:gd name="connsiteX187" fmla="*/ 80263 w 256290"/>
                <a:gd name="connsiteY187" fmla="*/ 37571 h 257828"/>
                <a:gd name="connsiteX188" fmla="*/ 80263 w 256290"/>
                <a:gd name="connsiteY188" fmla="*/ 37571 h 257828"/>
                <a:gd name="connsiteX189" fmla="*/ 80263 w 256290"/>
                <a:gd name="connsiteY189" fmla="*/ 37571 h 257828"/>
                <a:gd name="connsiteX190" fmla="*/ 80263 w 256290"/>
                <a:gd name="connsiteY190" fmla="*/ 37571 h 257828"/>
                <a:gd name="connsiteX191" fmla="*/ 80263 w 256290"/>
                <a:gd name="connsiteY191" fmla="*/ 37571 h 257828"/>
                <a:gd name="connsiteX192" fmla="*/ 83121 w 256290"/>
                <a:gd name="connsiteY192" fmla="*/ 74719 h 257828"/>
                <a:gd name="connsiteX193" fmla="*/ 82168 w 256290"/>
                <a:gd name="connsiteY193" fmla="*/ 71861 h 257828"/>
                <a:gd name="connsiteX194" fmla="*/ 80263 w 256290"/>
                <a:gd name="connsiteY194" fmla="*/ 73766 h 257828"/>
                <a:gd name="connsiteX195" fmla="*/ 83121 w 256290"/>
                <a:gd name="connsiteY195" fmla="*/ 74719 h 257828"/>
                <a:gd name="connsiteX196" fmla="*/ 83121 w 256290"/>
                <a:gd name="connsiteY196" fmla="*/ 74719 h 257828"/>
                <a:gd name="connsiteX197" fmla="*/ 82168 w 256290"/>
                <a:gd name="connsiteY197" fmla="*/ 27094 h 257828"/>
                <a:gd name="connsiteX198" fmla="*/ 82168 w 256290"/>
                <a:gd name="connsiteY198" fmla="*/ 27094 h 257828"/>
                <a:gd name="connsiteX199" fmla="*/ 82168 w 256290"/>
                <a:gd name="connsiteY199" fmla="*/ 27094 h 257828"/>
                <a:gd name="connsiteX200" fmla="*/ 82168 w 256290"/>
                <a:gd name="connsiteY200" fmla="*/ 27094 h 257828"/>
                <a:gd name="connsiteX201" fmla="*/ 84073 w 256290"/>
                <a:gd name="connsiteY201" fmla="*/ 56621 h 257828"/>
                <a:gd name="connsiteX202" fmla="*/ 82168 w 256290"/>
                <a:gd name="connsiteY202" fmla="*/ 57573 h 257828"/>
                <a:gd name="connsiteX203" fmla="*/ 83121 w 256290"/>
                <a:gd name="connsiteY203" fmla="*/ 58526 h 257828"/>
                <a:gd name="connsiteX204" fmla="*/ 84073 w 256290"/>
                <a:gd name="connsiteY204" fmla="*/ 56621 h 257828"/>
                <a:gd name="connsiteX205" fmla="*/ 84073 w 256290"/>
                <a:gd name="connsiteY205" fmla="*/ 56621 h 257828"/>
                <a:gd name="connsiteX206" fmla="*/ 83121 w 256290"/>
                <a:gd name="connsiteY206" fmla="*/ 31856 h 257828"/>
                <a:gd name="connsiteX207" fmla="*/ 83121 w 256290"/>
                <a:gd name="connsiteY207" fmla="*/ 31856 h 257828"/>
                <a:gd name="connsiteX208" fmla="*/ 83121 w 256290"/>
                <a:gd name="connsiteY208" fmla="*/ 31856 h 257828"/>
                <a:gd name="connsiteX209" fmla="*/ 83121 w 256290"/>
                <a:gd name="connsiteY209" fmla="*/ 31856 h 257828"/>
                <a:gd name="connsiteX210" fmla="*/ 83121 w 256290"/>
                <a:gd name="connsiteY210" fmla="*/ 31856 h 257828"/>
                <a:gd name="connsiteX211" fmla="*/ 83121 w 256290"/>
                <a:gd name="connsiteY211" fmla="*/ 21378 h 257828"/>
                <a:gd name="connsiteX212" fmla="*/ 85026 w 256290"/>
                <a:gd name="connsiteY212" fmla="*/ 23283 h 257828"/>
                <a:gd name="connsiteX213" fmla="*/ 85978 w 256290"/>
                <a:gd name="connsiteY213" fmla="*/ 22331 h 257828"/>
                <a:gd name="connsiteX214" fmla="*/ 83121 w 256290"/>
                <a:gd name="connsiteY214" fmla="*/ 21378 h 257828"/>
                <a:gd name="connsiteX215" fmla="*/ 83121 w 256290"/>
                <a:gd name="connsiteY215" fmla="*/ 21378 h 257828"/>
                <a:gd name="connsiteX216" fmla="*/ 85978 w 256290"/>
                <a:gd name="connsiteY216" fmla="*/ 67098 h 257828"/>
                <a:gd name="connsiteX217" fmla="*/ 85026 w 256290"/>
                <a:gd name="connsiteY217" fmla="*/ 66146 h 257828"/>
                <a:gd name="connsiteX218" fmla="*/ 83121 w 256290"/>
                <a:gd name="connsiteY218" fmla="*/ 68051 h 257828"/>
                <a:gd name="connsiteX219" fmla="*/ 84073 w 256290"/>
                <a:gd name="connsiteY219" fmla="*/ 69003 h 257828"/>
                <a:gd name="connsiteX220" fmla="*/ 85978 w 256290"/>
                <a:gd name="connsiteY220" fmla="*/ 67098 h 257828"/>
                <a:gd name="connsiteX221" fmla="*/ 87883 w 256290"/>
                <a:gd name="connsiteY221" fmla="*/ 80433 h 257828"/>
                <a:gd name="connsiteX222" fmla="*/ 87883 w 256290"/>
                <a:gd name="connsiteY222" fmla="*/ 80433 h 257828"/>
                <a:gd name="connsiteX223" fmla="*/ 85978 w 256290"/>
                <a:gd name="connsiteY223" fmla="*/ 80433 h 257828"/>
                <a:gd name="connsiteX224" fmla="*/ 86931 w 256290"/>
                <a:gd name="connsiteY224" fmla="*/ 81386 h 257828"/>
                <a:gd name="connsiteX225" fmla="*/ 87883 w 256290"/>
                <a:gd name="connsiteY225" fmla="*/ 80433 h 257828"/>
                <a:gd name="connsiteX226" fmla="*/ 88836 w 256290"/>
                <a:gd name="connsiteY226" fmla="*/ 33761 h 257828"/>
                <a:gd name="connsiteX227" fmla="*/ 88836 w 256290"/>
                <a:gd name="connsiteY227" fmla="*/ 33761 h 257828"/>
                <a:gd name="connsiteX228" fmla="*/ 86931 w 256290"/>
                <a:gd name="connsiteY228" fmla="*/ 33761 h 257828"/>
                <a:gd name="connsiteX229" fmla="*/ 86931 w 256290"/>
                <a:gd name="connsiteY229" fmla="*/ 36619 h 257828"/>
                <a:gd name="connsiteX230" fmla="*/ 87883 w 256290"/>
                <a:gd name="connsiteY230" fmla="*/ 35666 h 257828"/>
                <a:gd name="connsiteX231" fmla="*/ 88836 w 256290"/>
                <a:gd name="connsiteY231" fmla="*/ 33761 h 257828"/>
                <a:gd name="connsiteX232" fmla="*/ 89788 w 256290"/>
                <a:gd name="connsiteY232" fmla="*/ 49953 h 257828"/>
                <a:gd name="connsiteX233" fmla="*/ 91693 w 256290"/>
                <a:gd name="connsiteY233" fmla="*/ 48048 h 257828"/>
                <a:gd name="connsiteX234" fmla="*/ 90741 w 256290"/>
                <a:gd name="connsiteY234" fmla="*/ 46144 h 257828"/>
                <a:gd name="connsiteX235" fmla="*/ 88836 w 256290"/>
                <a:gd name="connsiteY235" fmla="*/ 48048 h 257828"/>
                <a:gd name="connsiteX236" fmla="*/ 89788 w 256290"/>
                <a:gd name="connsiteY236" fmla="*/ 49953 h 257828"/>
                <a:gd name="connsiteX237" fmla="*/ 108838 w 256290"/>
                <a:gd name="connsiteY237" fmla="*/ 55669 h 257828"/>
                <a:gd name="connsiteX238" fmla="*/ 104076 w 256290"/>
                <a:gd name="connsiteY238" fmla="*/ 53763 h 257828"/>
                <a:gd name="connsiteX239" fmla="*/ 100266 w 256290"/>
                <a:gd name="connsiteY239" fmla="*/ 51858 h 257828"/>
                <a:gd name="connsiteX240" fmla="*/ 98361 w 256290"/>
                <a:gd name="connsiteY240" fmla="*/ 48048 h 257828"/>
                <a:gd name="connsiteX241" fmla="*/ 94551 w 256290"/>
                <a:gd name="connsiteY241" fmla="*/ 49953 h 257828"/>
                <a:gd name="connsiteX242" fmla="*/ 89788 w 256290"/>
                <a:gd name="connsiteY242" fmla="*/ 58526 h 257828"/>
                <a:gd name="connsiteX243" fmla="*/ 91693 w 256290"/>
                <a:gd name="connsiteY243" fmla="*/ 60431 h 257828"/>
                <a:gd name="connsiteX244" fmla="*/ 94551 w 256290"/>
                <a:gd name="connsiteY244" fmla="*/ 60431 h 257828"/>
                <a:gd name="connsiteX245" fmla="*/ 104076 w 256290"/>
                <a:gd name="connsiteY245" fmla="*/ 57573 h 257828"/>
                <a:gd name="connsiteX246" fmla="*/ 108838 w 256290"/>
                <a:gd name="connsiteY246" fmla="*/ 55669 h 257828"/>
                <a:gd name="connsiteX247" fmla="*/ 90741 w 256290"/>
                <a:gd name="connsiteY247" fmla="*/ 43286 h 257828"/>
                <a:gd name="connsiteX248" fmla="*/ 90741 w 256290"/>
                <a:gd name="connsiteY248" fmla="*/ 43286 h 257828"/>
                <a:gd name="connsiteX249" fmla="*/ 92646 w 256290"/>
                <a:gd name="connsiteY249" fmla="*/ 43286 h 257828"/>
                <a:gd name="connsiteX250" fmla="*/ 90741 w 256290"/>
                <a:gd name="connsiteY250" fmla="*/ 43286 h 257828"/>
                <a:gd name="connsiteX251" fmla="*/ 90741 w 256290"/>
                <a:gd name="connsiteY251" fmla="*/ 43286 h 257828"/>
                <a:gd name="connsiteX252" fmla="*/ 95503 w 256290"/>
                <a:gd name="connsiteY252" fmla="*/ 75671 h 257828"/>
                <a:gd name="connsiteX253" fmla="*/ 90741 w 256290"/>
                <a:gd name="connsiteY253" fmla="*/ 78528 h 257828"/>
                <a:gd name="connsiteX254" fmla="*/ 92646 w 256290"/>
                <a:gd name="connsiteY254" fmla="*/ 80433 h 257828"/>
                <a:gd name="connsiteX255" fmla="*/ 97408 w 256290"/>
                <a:gd name="connsiteY255" fmla="*/ 76623 h 257828"/>
                <a:gd name="connsiteX256" fmla="*/ 95503 w 256290"/>
                <a:gd name="connsiteY256" fmla="*/ 75671 h 257828"/>
                <a:gd name="connsiteX257" fmla="*/ 91693 w 256290"/>
                <a:gd name="connsiteY257" fmla="*/ 58526 h 257828"/>
                <a:gd name="connsiteX258" fmla="*/ 91693 w 256290"/>
                <a:gd name="connsiteY258" fmla="*/ 58526 h 257828"/>
                <a:gd name="connsiteX259" fmla="*/ 91693 w 256290"/>
                <a:gd name="connsiteY259" fmla="*/ 58526 h 257828"/>
                <a:gd name="connsiteX260" fmla="*/ 91693 w 256290"/>
                <a:gd name="connsiteY260" fmla="*/ 58526 h 257828"/>
                <a:gd name="connsiteX261" fmla="*/ 91693 w 256290"/>
                <a:gd name="connsiteY261" fmla="*/ 58526 h 257828"/>
                <a:gd name="connsiteX262" fmla="*/ 91693 w 256290"/>
                <a:gd name="connsiteY262" fmla="*/ 46144 h 257828"/>
                <a:gd name="connsiteX263" fmla="*/ 90741 w 256290"/>
                <a:gd name="connsiteY263" fmla="*/ 47096 h 257828"/>
                <a:gd name="connsiteX264" fmla="*/ 90741 w 256290"/>
                <a:gd name="connsiteY264" fmla="*/ 47096 h 257828"/>
                <a:gd name="connsiteX265" fmla="*/ 91693 w 256290"/>
                <a:gd name="connsiteY265" fmla="*/ 46144 h 257828"/>
                <a:gd name="connsiteX266" fmla="*/ 91693 w 256290"/>
                <a:gd name="connsiteY266" fmla="*/ 46144 h 257828"/>
                <a:gd name="connsiteX267" fmla="*/ 91693 w 256290"/>
                <a:gd name="connsiteY267" fmla="*/ 28046 h 257828"/>
                <a:gd name="connsiteX268" fmla="*/ 92646 w 256290"/>
                <a:gd name="connsiteY268" fmla="*/ 28998 h 257828"/>
                <a:gd name="connsiteX269" fmla="*/ 93598 w 256290"/>
                <a:gd name="connsiteY269" fmla="*/ 28046 h 257828"/>
                <a:gd name="connsiteX270" fmla="*/ 91693 w 256290"/>
                <a:gd name="connsiteY270" fmla="*/ 28046 h 257828"/>
                <a:gd name="connsiteX271" fmla="*/ 91693 w 256290"/>
                <a:gd name="connsiteY271" fmla="*/ 28046 h 257828"/>
                <a:gd name="connsiteX272" fmla="*/ 95503 w 256290"/>
                <a:gd name="connsiteY272" fmla="*/ 20426 h 257828"/>
                <a:gd name="connsiteX273" fmla="*/ 97408 w 256290"/>
                <a:gd name="connsiteY273" fmla="*/ 19473 h 257828"/>
                <a:gd name="connsiteX274" fmla="*/ 97408 w 256290"/>
                <a:gd name="connsiteY274" fmla="*/ 19473 h 257828"/>
                <a:gd name="connsiteX275" fmla="*/ 96456 w 256290"/>
                <a:gd name="connsiteY275" fmla="*/ 18521 h 257828"/>
                <a:gd name="connsiteX276" fmla="*/ 93598 w 256290"/>
                <a:gd name="connsiteY276" fmla="*/ 17569 h 257828"/>
                <a:gd name="connsiteX277" fmla="*/ 95503 w 256290"/>
                <a:gd name="connsiteY277" fmla="*/ 20426 h 257828"/>
                <a:gd name="connsiteX278" fmla="*/ 95503 w 256290"/>
                <a:gd name="connsiteY278" fmla="*/ 41381 h 257828"/>
                <a:gd name="connsiteX279" fmla="*/ 95503 w 256290"/>
                <a:gd name="connsiteY279" fmla="*/ 41381 h 257828"/>
                <a:gd name="connsiteX280" fmla="*/ 95503 w 256290"/>
                <a:gd name="connsiteY280" fmla="*/ 36619 h 257828"/>
                <a:gd name="connsiteX281" fmla="*/ 95503 w 256290"/>
                <a:gd name="connsiteY281" fmla="*/ 36619 h 257828"/>
                <a:gd name="connsiteX282" fmla="*/ 95503 w 256290"/>
                <a:gd name="connsiteY282" fmla="*/ 41381 h 257828"/>
                <a:gd name="connsiteX283" fmla="*/ 99313 w 256290"/>
                <a:gd name="connsiteY283" fmla="*/ 66146 h 257828"/>
                <a:gd name="connsiteX284" fmla="*/ 98361 w 256290"/>
                <a:gd name="connsiteY284" fmla="*/ 64241 h 257828"/>
                <a:gd name="connsiteX285" fmla="*/ 95503 w 256290"/>
                <a:gd name="connsiteY285" fmla="*/ 65194 h 257828"/>
                <a:gd name="connsiteX286" fmla="*/ 97408 w 256290"/>
                <a:gd name="connsiteY286" fmla="*/ 67098 h 257828"/>
                <a:gd name="connsiteX287" fmla="*/ 99313 w 256290"/>
                <a:gd name="connsiteY287" fmla="*/ 66146 h 257828"/>
                <a:gd name="connsiteX288" fmla="*/ 98361 w 256290"/>
                <a:gd name="connsiteY288" fmla="*/ 30903 h 257828"/>
                <a:gd name="connsiteX289" fmla="*/ 95503 w 256290"/>
                <a:gd name="connsiteY289" fmla="*/ 35666 h 257828"/>
                <a:gd name="connsiteX290" fmla="*/ 95503 w 256290"/>
                <a:gd name="connsiteY290" fmla="*/ 36619 h 257828"/>
                <a:gd name="connsiteX291" fmla="*/ 99313 w 256290"/>
                <a:gd name="connsiteY291" fmla="*/ 32808 h 257828"/>
                <a:gd name="connsiteX292" fmla="*/ 98361 w 256290"/>
                <a:gd name="connsiteY292" fmla="*/ 30903 h 257828"/>
                <a:gd name="connsiteX293" fmla="*/ 97408 w 256290"/>
                <a:gd name="connsiteY293" fmla="*/ 18521 h 257828"/>
                <a:gd name="connsiteX294" fmla="*/ 98361 w 256290"/>
                <a:gd name="connsiteY294" fmla="*/ 17569 h 257828"/>
                <a:gd name="connsiteX295" fmla="*/ 97408 w 256290"/>
                <a:gd name="connsiteY295" fmla="*/ 17569 h 257828"/>
                <a:gd name="connsiteX296" fmla="*/ 97408 w 256290"/>
                <a:gd name="connsiteY296" fmla="*/ 18521 h 257828"/>
                <a:gd name="connsiteX297" fmla="*/ 100266 w 256290"/>
                <a:gd name="connsiteY297" fmla="*/ 89958 h 257828"/>
                <a:gd name="connsiteX298" fmla="*/ 100266 w 256290"/>
                <a:gd name="connsiteY298" fmla="*/ 89958 h 257828"/>
                <a:gd name="connsiteX299" fmla="*/ 100266 w 256290"/>
                <a:gd name="connsiteY299" fmla="*/ 89958 h 257828"/>
                <a:gd name="connsiteX300" fmla="*/ 100266 w 256290"/>
                <a:gd name="connsiteY300" fmla="*/ 89958 h 257828"/>
                <a:gd name="connsiteX301" fmla="*/ 100266 w 256290"/>
                <a:gd name="connsiteY301" fmla="*/ 89958 h 257828"/>
                <a:gd name="connsiteX302" fmla="*/ 103123 w 256290"/>
                <a:gd name="connsiteY302" fmla="*/ 77576 h 257828"/>
                <a:gd name="connsiteX303" fmla="*/ 103123 w 256290"/>
                <a:gd name="connsiteY303" fmla="*/ 77576 h 257828"/>
                <a:gd name="connsiteX304" fmla="*/ 102171 w 256290"/>
                <a:gd name="connsiteY304" fmla="*/ 77576 h 257828"/>
                <a:gd name="connsiteX305" fmla="*/ 103123 w 256290"/>
                <a:gd name="connsiteY305" fmla="*/ 77576 h 257828"/>
                <a:gd name="connsiteX306" fmla="*/ 103123 w 256290"/>
                <a:gd name="connsiteY306" fmla="*/ 77576 h 257828"/>
                <a:gd name="connsiteX307" fmla="*/ 103123 w 256290"/>
                <a:gd name="connsiteY307" fmla="*/ 38523 h 257828"/>
                <a:gd name="connsiteX308" fmla="*/ 104076 w 256290"/>
                <a:gd name="connsiteY308" fmla="*/ 40428 h 257828"/>
                <a:gd name="connsiteX309" fmla="*/ 105028 w 256290"/>
                <a:gd name="connsiteY309" fmla="*/ 39476 h 257828"/>
                <a:gd name="connsiteX310" fmla="*/ 103123 w 256290"/>
                <a:gd name="connsiteY310" fmla="*/ 37571 h 257828"/>
                <a:gd name="connsiteX311" fmla="*/ 103123 w 256290"/>
                <a:gd name="connsiteY311" fmla="*/ 38523 h 257828"/>
                <a:gd name="connsiteX312" fmla="*/ 112648 w 256290"/>
                <a:gd name="connsiteY312" fmla="*/ 68051 h 257828"/>
                <a:gd name="connsiteX313" fmla="*/ 117411 w 256290"/>
                <a:gd name="connsiteY313" fmla="*/ 63288 h 257828"/>
                <a:gd name="connsiteX314" fmla="*/ 115506 w 256290"/>
                <a:gd name="connsiteY314" fmla="*/ 61383 h 257828"/>
                <a:gd name="connsiteX315" fmla="*/ 112648 w 256290"/>
                <a:gd name="connsiteY315" fmla="*/ 62336 h 257828"/>
                <a:gd name="connsiteX316" fmla="*/ 107886 w 256290"/>
                <a:gd name="connsiteY316" fmla="*/ 65194 h 257828"/>
                <a:gd name="connsiteX317" fmla="*/ 107886 w 256290"/>
                <a:gd name="connsiteY317" fmla="*/ 66146 h 257828"/>
                <a:gd name="connsiteX318" fmla="*/ 112648 w 256290"/>
                <a:gd name="connsiteY318" fmla="*/ 68051 h 257828"/>
                <a:gd name="connsiteX319" fmla="*/ 109791 w 256290"/>
                <a:gd name="connsiteY319" fmla="*/ 49001 h 257828"/>
                <a:gd name="connsiteX320" fmla="*/ 111696 w 256290"/>
                <a:gd name="connsiteY320" fmla="*/ 49953 h 257828"/>
                <a:gd name="connsiteX321" fmla="*/ 112648 w 256290"/>
                <a:gd name="connsiteY321" fmla="*/ 49001 h 257828"/>
                <a:gd name="connsiteX322" fmla="*/ 111696 w 256290"/>
                <a:gd name="connsiteY322" fmla="*/ 48048 h 257828"/>
                <a:gd name="connsiteX323" fmla="*/ 109791 w 256290"/>
                <a:gd name="connsiteY323" fmla="*/ 49001 h 257828"/>
                <a:gd name="connsiteX324" fmla="*/ 115506 w 256290"/>
                <a:gd name="connsiteY324" fmla="*/ 79481 h 257828"/>
                <a:gd name="connsiteX325" fmla="*/ 115506 w 256290"/>
                <a:gd name="connsiteY325" fmla="*/ 77576 h 257828"/>
                <a:gd name="connsiteX326" fmla="*/ 117411 w 256290"/>
                <a:gd name="connsiteY326" fmla="*/ 75671 h 257828"/>
                <a:gd name="connsiteX327" fmla="*/ 117411 w 256290"/>
                <a:gd name="connsiteY327" fmla="*/ 73766 h 257828"/>
                <a:gd name="connsiteX328" fmla="*/ 117411 w 256290"/>
                <a:gd name="connsiteY328" fmla="*/ 73766 h 257828"/>
                <a:gd name="connsiteX329" fmla="*/ 116458 w 256290"/>
                <a:gd name="connsiteY329" fmla="*/ 75671 h 257828"/>
                <a:gd name="connsiteX330" fmla="*/ 116458 w 256290"/>
                <a:gd name="connsiteY330" fmla="*/ 78528 h 257828"/>
                <a:gd name="connsiteX331" fmla="*/ 114553 w 256290"/>
                <a:gd name="connsiteY331" fmla="*/ 76623 h 257828"/>
                <a:gd name="connsiteX332" fmla="*/ 113601 w 256290"/>
                <a:gd name="connsiteY332" fmla="*/ 76623 h 257828"/>
                <a:gd name="connsiteX333" fmla="*/ 115506 w 256290"/>
                <a:gd name="connsiteY333" fmla="*/ 79481 h 257828"/>
                <a:gd name="connsiteX334" fmla="*/ 122173 w 256290"/>
                <a:gd name="connsiteY334" fmla="*/ 123296 h 257828"/>
                <a:gd name="connsiteX335" fmla="*/ 118363 w 256290"/>
                <a:gd name="connsiteY335" fmla="*/ 125201 h 257828"/>
                <a:gd name="connsiteX336" fmla="*/ 116458 w 256290"/>
                <a:gd name="connsiteY336" fmla="*/ 125201 h 257828"/>
                <a:gd name="connsiteX337" fmla="*/ 115506 w 256290"/>
                <a:gd name="connsiteY337" fmla="*/ 120438 h 257828"/>
                <a:gd name="connsiteX338" fmla="*/ 114553 w 256290"/>
                <a:gd name="connsiteY338" fmla="*/ 118533 h 257828"/>
                <a:gd name="connsiteX339" fmla="*/ 112648 w 256290"/>
                <a:gd name="connsiteY339" fmla="*/ 120438 h 257828"/>
                <a:gd name="connsiteX340" fmla="*/ 116458 w 256290"/>
                <a:gd name="connsiteY340" fmla="*/ 125201 h 257828"/>
                <a:gd name="connsiteX341" fmla="*/ 117411 w 256290"/>
                <a:gd name="connsiteY341" fmla="*/ 126153 h 257828"/>
                <a:gd name="connsiteX342" fmla="*/ 121221 w 256290"/>
                <a:gd name="connsiteY342" fmla="*/ 127106 h 257828"/>
                <a:gd name="connsiteX343" fmla="*/ 122173 w 256290"/>
                <a:gd name="connsiteY343" fmla="*/ 123296 h 257828"/>
                <a:gd name="connsiteX344" fmla="*/ 114553 w 256290"/>
                <a:gd name="connsiteY344" fmla="*/ 108056 h 257828"/>
                <a:gd name="connsiteX345" fmla="*/ 114553 w 256290"/>
                <a:gd name="connsiteY345" fmla="*/ 108056 h 257828"/>
                <a:gd name="connsiteX346" fmla="*/ 114553 w 256290"/>
                <a:gd name="connsiteY346" fmla="*/ 108056 h 257828"/>
                <a:gd name="connsiteX347" fmla="*/ 114553 w 256290"/>
                <a:gd name="connsiteY347" fmla="*/ 108056 h 257828"/>
                <a:gd name="connsiteX348" fmla="*/ 114553 w 256290"/>
                <a:gd name="connsiteY348" fmla="*/ 108056 h 257828"/>
                <a:gd name="connsiteX349" fmla="*/ 118363 w 256290"/>
                <a:gd name="connsiteY349" fmla="*/ 129011 h 257828"/>
                <a:gd name="connsiteX350" fmla="*/ 118363 w 256290"/>
                <a:gd name="connsiteY350" fmla="*/ 129011 h 257828"/>
                <a:gd name="connsiteX351" fmla="*/ 118363 w 256290"/>
                <a:gd name="connsiteY351" fmla="*/ 129011 h 257828"/>
                <a:gd name="connsiteX352" fmla="*/ 118363 w 256290"/>
                <a:gd name="connsiteY352" fmla="*/ 129011 h 257828"/>
                <a:gd name="connsiteX353" fmla="*/ 118363 w 256290"/>
                <a:gd name="connsiteY353" fmla="*/ 129011 h 257828"/>
                <a:gd name="connsiteX354" fmla="*/ 119316 w 256290"/>
                <a:gd name="connsiteY354" fmla="*/ 114723 h 257828"/>
                <a:gd name="connsiteX355" fmla="*/ 119316 w 256290"/>
                <a:gd name="connsiteY355" fmla="*/ 114723 h 257828"/>
                <a:gd name="connsiteX356" fmla="*/ 121221 w 256290"/>
                <a:gd name="connsiteY356" fmla="*/ 114723 h 257828"/>
                <a:gd name="connsiteX357" fmla="*/ 121221 w 256290"/>
                <a:gd name="connsiteY357" fmla="*/ 113771 h 257828"/>
                <a:gd name="connsiteX358" fmla="*/ 119316 w 256290"/>
                <a:gd name="connsiteY358" fmla="*/ 114723 h 257828"/>
                <a:gd name="connsiteX359" fmla="*/ 121221 w 256290"/>
                <a:gd name="connsiteY359" fmla="*/ 102341 h 257828"/>
                <a:gd name="connsiteX360" fmla="*/ 122173 w 256290"/>
                <a:gd name="connsiteY360" fmla="*/ 101388 h 257828"/>
                <a:gd name="connsiteX361" fmla="*/ 121221 w 256290"/>
                <a:gd name="connsiteY361" fmla="*/ 100436 h 257828"/>
                <a:gd name="connsiteX362" fmla="*/ 121221 w 256290"/>
                <a:gd name="connsiteY362" fmla="*/ 102341 h 257828"/>
                <a:gd name="connsiteX363" fmla="*/ 121221 w 256290"/>
                <a:gd name="connsiteY363" fmla="*/ 102341 h 257828"/>
                <a:gd name="connsiteX364" fmla="*/ 120268 w 256290"/>
                <a:gd name="connsiteY364" fmla="*/ 65194 h 257828"/>
                <a:gd name="connsiteX365" fmla="*/ 120268 w 256290"/>
                <a:gd name="connsiteY365" fmla="*/ 65194 h 257828"/>
                <a:gd name="connsiteX366" fmla="*/ 122173 w 256290"/>
                <a:gd name="connsiteY366" fmla="*/ 65194 h 257828"/>
                <a:gd name="connsiteX367" fmla="*/ 120268 w 256290"/>
                <a:gd name="connsiteY367" fmla="*/ 65194 h 257828"/>
                <a:gd name="connsiteX368" fmla="*/ 120268 w 256290"/>
                <a:gd name="connsiteY368" fmla="*/ 65194 h 257828"/>
                <a:gd name="connsiteX369" fmla="*/ 123126 w 256290"/>
                <a:gd name="connsiteY369" fmla="*/ 78528 h 257828"/>
                <a:gd name="connsiteX370" fmla="*/ 123126 w 256290"/>
                <a:gd name="connsiteY370" fmla="*/ 78528 h 257828"/>
                <a:gd name="connsiteX371" fmla="*/ 123126 w 256290"/>
                <a:gd name="connsiteY371" fmla="*/ 78528 h 257828"/>
                <a:gd name="connsiteX372" fmla="*/ 123126 w 256290"/>
                <a:gd name="connsiteY372" fmla="*/ 78528 h 257828"/>
                <a:gd name="connsiteX373" fmla="*/ 123126 w 256290"/>
                <a:gd name="connsiteY373" fmla="*/ 78528 h 257828"/>
                <a:gd name="connsiteX374" fmla="*/ 124078 w 256290"/>
                <a:gd name="connsiteY374" fmla="*/ 108056 h 257828"/>
                <a:gd name="connsiteX375" fmla="*/ 124078 w 256290"/>
                <a:gd name="connsiteY375" fmla="*/ 108056 h 257828"/>
                <a:gd name="connsiteX376" fmla="*/ 124078 w 256290"/>
                <a:gd name="connsiteY376" fmla="*/ 108056 h 257828"/>
                <a:gd name="connsiteX377" fmla="*/ 124078 w 256290"/>
                <a:gd name="connsiteY377" fmla="*/ 108056 h 257828"/>
                <a:gd name="connsiteX378" fmla="*/ 124078 w 256290"/>
                <a:gd name="connsiteY378" fmla="*/ 108056 h 257828"/>
                <a:gd name="connsiteX379" fmla="*/ 125983 w 256290"/>
                <a:gd name="connsiteY379" fmla="*/ 144251 h 257828"/>
                <a:gd name="connsiteX380" fmla="*/ 125983 w 256290"/>
                <a:gd name="connsiteY380" fmla="*/ 144251 h 257828"/>
                <a:gd name="connsiteX381" fmla="*/ 125031 w 256290"/>
                <a:gd name="connsiteY381" fmla="*/ 144251 h 257828"/>
                <a:gd name="connsiteX382" fmla="*/ 125983 w 256290"/>
                <a:gd name="connsiteY382" fmla="*/ 144251 h 257828"/>
                <a:gd name="connsiteX383" fmla="*/ 125983 w 256290"/>
                <a:gd name="connsiteY383" fmla="*/ 144251 h 257828"/>
                <a:gd name="connsiteX384" fmla="*/ 125983 w 256290"/>
                <a:gd name="connsiteY384" fmla="*/ 81386 h 257828"/>
                <a:gd name="connsiteX385" fmla="*/ 125983 w 256290"/>
                <a:gd name="connsiteY385" fmla="*/ 81386 h 257828"/>
                <a:gd name="connsiteX386" fmla="*/ 124078 w 256290"/>
                <a:gd name="connsiteY386" fmla="*/ 81386 h 257828"/>
                <a:gd name="connsiteX387" fmla="*/ 125983 w 256290"/>
                <a:gd name="connsiteY387" fmla="*/ 81386 h 257828"/>
                <a:gd name="connsiteX388" fmla="*/ 125983 w 256290"/>
                <a:gd name="connsiteY388" fmla="*/ 81386 h 257828"/>
                <a:gd name="connsiteX389" fmla="*/ 129793 w 256290"/>
                <a:gd name="connsiteY389" fmla="*/ 127106 h 257828"/>
                <a:gd name="connsiteX390" fmla="*/ 128841 w 256290"/>
                <a:gd name="connsiteY390" fmla="*/ 126153 h 257828"/>
                <a:gd name="connsiteX391" fmla="*/ 127888 w 256290"/>
                <a:gd name="connsiteY391" fmla="*/ 128058 h 257828"/>
                <a:gd name="connsiteX392" fmla="*/ 128841 w 256290"/>
                <a:gd name="connsiteY392" fmla="*/ 129011 h 257828"/>
                <a:gd name="connsiteX393" fmla="*/ 129793 w 256290"/>
                <a:gd name="connsiteY393" fmla="*/ 127106 h 257828"/>
                <a:gd name="connsiteX394" fmla="*/ 135508 w 256290"/>
                <a:gd name="connsiteY394" fmla="*/ 114723 h 257828"/>
                <a:gd name="connsiteX395" fmla="*/ 131698 w 256290"/>
                <a:gd name="connsiteY395" fmla="*/ 115676 h 257828"/>
                <a:gd name="connsiteX396" fmla="*/ 130746 w 256290"/>
                <a:gd name="connsiteY396" fmla="*/ 118533 h 257828"/>
                <a:gd name="connsiteX397" fmla="*/ 133603 w 256290"/>
                <a:gd name="connsiteY397" fmla="*/ 123296 h 257828"/>
                <a:gd name="connsiteX398" fmla="*/ 134556 w 256290"/>
                <a:gd name="connsiteY398" fmla="*/ 121391 h 257828"/>
                <a:gd name="connsiteX399" fmla="*/ 135508 w 256290"/>
                <a:gd name="connsiteY399" fmla="*/ 117581 h 257828"/>
                <a:gd name="connsiteX400" fmla="*/ 135508 w 256290"/>
                <a:gd name="connsiteY400" fmla="*/ 114723 h 257828"/>
                <a:gd name="connsiteX401" fmla="*/ 140271 w 256290"/>
                <a:gd name="connsiteY401" fmla="*/ 163301 h 257828"/>
                <a:gd name="connsiteX402" fmla="*/ 139318 w 256290"/>
                <a:gd name="connsiteY402" fmla="*/ 162348 h 257828"/>
                <a:gd name="connsiteX403" fmla="*/ 137413 w 256290"/>
                <a:gd name="connsiteY403" fmla="*/ 160444 h 257828"/>
                <a:gd name="connsiteX404" fmla="*/ 136461 w 256290"/>
                <a:gd name="connsiteY404" fmla="*/ 162348 h 257828"/>
                <a:gd name="connsiteX405" fmla="*/ 139318 w 256290"/>
                <a:gd name="connsiteY405" fmla="*/ 162348 h 257828"/>
                <a:gd name="connsiteX406" fmla="*/ 140271 w 256290"/>
                <a:gd name="connsiteY406" fmla="*/ 163301 h 257828"/>
                <a:gd name="connsiteX407" fmla="*/ 139318 w 256290"/>
                <a:gd name="connsiteY407" fmla="*/ 166158 h 257828"/>
                <a:gd name="connsiteX408" fmla="*/ 140271 w 256290"/>
                <a:gd name="connsiteY408" fmla="*/ 166158 h 257828"/>
                <a:gd name="connsiteX409" fmla="*/ 140271 w 256290"/>
                <a:gd name="connsiteY409" fmla="*/ 163301 h 257828"/>
                <a:gd name="connsiteX410" fmla="*/ 138366 w 256290"/>
                <a:gd name="connsiteY410" fmla="*/ 150919 h 257828"/>
                <a:gd name="connsiteX411" fmla="*/ 138366 w 256290"/>
                <a:gd name="connsiteY411" fmla="*/ 150919 h 257828"/>
                <a:gd name="connsiteX412" fmla="*/ 140271 w 256290"/>
                <a:gd name="connsiteY412" fmla="*/ 150919 h 257828"/>
                <a:gd name="connsiteX413" fmla="*/ 139318 w 256290"/>
                <a:gd name="connsiteY413" fmla="*/ 149966 h 257828"/>
                <a:gd name="connsiteX414" fmla="*/ 138366 w 256290"/>
                <a:gd name="connsiteY414" fmla="*/ 150919 h 257828"/>
                <a:gd name="connsiteX415" fmla="*/ 141223 w 256290"/>
                <a:gd name="connsiteY415" fmla="*/ 157586 h 257828"/>
                <a:gd name="connsiteX416" fmla="*/ 139318 w 256290"/>
                <a:gd name="connsiteY416" fmla="*/ 154728 h 257828"/>
                <a:gd name="connsiteX417" fmla="*/ 138366 w 256290"/>
                <a:gd name="connsiteY417" fmla="*/ 155681 h 257828"/>
                <a:gd name="connsiteX418" fmla="*/ 141223 w 256290"/>
                <a:gd name="connsiteY418" fmla="*/ 157586 h 257828"/>
                <a:gd name="connsiteX419" fmla="*/ 141223 w 256290"/>
                <a:gd name="connsiteY419" fmla="*/ 157586 h 257828"/>
                <a:gd name="connsiteX420" fmla="*/ 139318 w 256290"/>
                <a:gd name="connsiteY420" fmla="*/ 110913 h 257828"/>
                <a:gd name="connsiteX421" fmla="*/ 141223 w 256290"/>
                <a:gd name="connsiteY421" fmla="*/ 114723 h 257828"/>
                <a:gd name="connsiteX422" fmla="*/ 141223 w 256290"/>
                <a:gd name="connsiteY422" fmla="*/ 109961 h 257828"/>
                <a:gd name="connsiteX423" fmla="*/ 139318 w 256290"/>
                <a:gd name="connsiteY423" fmla="*/ 110913 h 257828"/>
                <a:gd name="connsiteX424" fmla="*/ 139318 w 256290"/>
                <a:gd name="connsiteY424" fmla="*/ 110913 h 257828"/>
                <a:gd name="connsiteX425" fmla="*/ 141223 w 256290"/>
                <a:gd name="connsiteY425" fmla="*/ 109008 h 257828"/>
                <a:gd name="connsiteX426" fmla="*/ 141223 w 256290"/>
                <a:gd name="connsiteY426" fmla="*/ 109008 h 257828"/>
                <a:gd name="connsiteX427" fmla="*/ 139318 w 256290"/>
                <a:gd name="connsiteY427" fmla="*/ 109008 h 257828"/>
                <a:gd name="connsiteX428" fmla="*/ 141223 w 256290"/>
                <a:gd name="connsiteY428" fmla="*/ 109008 h 257828"/>
                <a:gd name="connsiteX429" fmla="*/ 141223 w 256290"/>
                <a:gd name="connsiteY429" fmla="*/ 109008 h 257828"/>
                <a:gd name="connsiteX430" fmla="*/ 144081 w 256290"/>
                <a:gd name="connsiteY430" fmla="*/ 138536 h 257828"/>
                <a:gd name="connsiteX431" fmla="*/ 143128 w 256290"/>
                <a:gd name="connsiteY431" fmla="*/ 137583 h 257828"/>
                <a:gd name="connsiteX432" fmla="*/ 142176 w 256290"/>
                <a:gd name="connsiteY432" fmla="*/ 138536 h 257828"/>
                <a:gd name="connsiteX433" fmla="*/ 143128 w 256290"/>
                <a:gd name="connsiteY433" fmla="*/ 139488 h 257828"/>
                <a:gd name="connsiteX434" fmla="*/ 144081 w 256290"/>
                <a:gd name="connsiteY434" fmla="*/ 138536 h 257828"/>
                <a:gd name="connsiteX435" fmla="*/ 142176 w 256290"/>
                <a:gd name="connsiteY435" fmla="*/ 131869 h 257828"/>
                <a:gd name="connsiteX436" fmla="*/ 143128 w 256290"/>
                <a:gd name="connsiteY436" fmla="*/ 132821 h 257828"/>
                <a:gd name="connsiteX437" fmla="*/ 145033 w 256290"/>
                <a:gd name="connsiteY437" fmla="*/ 131869 h 257828"/>
                <a:gd name="connsiteX438" fmla="*/ 144081 w 256290"/>
                <a:gd name="connsiteY438" fmla="*/ 130916 h 257828"/>
                <a:gd name="connsiteX439" fmla="*/ 142176 w 256290"/>
                <a:gd name="connsiteY439" fmla="*/ 131869 h 257828"/>
                <a:gd name="connsiteX440" fmla="*/ 144081 w 256290"/>
                <a:gd name="connsiteY440" fmla="*/ 177588 h 257828"/>
                <a:gd name="connsiteX441" fmla="*/ 145986 w 256290"/>
                <a:gd name="connsiteY441" fmla="*/ 173778 h 257828"/>
                <a:gd name="connsiteX442" fmla="*/ 145033 w 256290"/>
                <a:gd name="connsiteY442" fmla="*/ 172826 h 257828"/>
                <a:gd name="connsiteX443" fmla="*/ 143128 w 256290"/>
                <a:gd name="connsiteY443" fmla="*/ 175683 h 257828"/>
                <a:gd name="connsiteX444" fmla="*/ 144081 w 256290"/>
                <a:gd name="connsiteY444" fmla="*/ 177588 h 257828"/>
                <a:gd name="connsiteX445" fmla="*/ 144081 w 256290"/>
                <a:gd name="connsiteY445" fmla="*/ 125201 h 257828"/>
                <a:gd name="connsiteX446" fmla="*/ 145033 w 256290"/>
                <a:gd name="connsiteY446" fmla="*/ 126153 h 257828"/>
                <a:gd name="connsiteX447" fmla="*/ 146938 w 256290"/>
                <a:gd name="connsiteY447" fmla="*/ 124248 h 257828"/>
                <a:gd name="connsiteX448" fmla="*/ 145033 w 256290"/>
                <a:gd name="connsiteY448" fmla="*/ 123296 h 257828"/>
                <a:gd name="connsiteX449" fmla="*/ 144081 w 256290"/>
                <a:gd name="connsiteY449" fmla="*/ 125201 h 257828"/>
                <a:gd name="connsiteX450" fmla="*/ 146938 w 256290"/>
                <a:gd name="connsiteY450" fmla="*/ 184256 h 257828"/>
                <a:gd name="connsiteX451" fmla="*/ 145986 w 256290"/>
                <a:gd name="connsiteY451" fmla="*/ 183303 h 257828"/>
                <a:gd name="connsiteX452" fmla="*/ 145033 w 256290"/>
                <a:gd name="connsiteY452" fmla="*/ 184256 h 257828"/>
                <a:gd name="connsiteX453" fmla="*/ 145986 w 256290"/>
                <a:gd name="connsiteY453" fmla="*/ 185208 h 257828"/>
                <a:gd name="connsiteX454" fmla="*/ 146938 w 256290"/>
                <a:gd name="connsiteY454" fmla="*/ 184256 h 257828"/>
                <a:gd name="connsiteX455" fmla="*/ 146938 w 256290"/>
                <a:gd name="connsiteY455" fmla="*/ 151871 h 257828"/>
                <a:gd name="connsiteX456" fmla="*/ 145033 w 256290"/>
                <a:gd name="connsiteY456" fmla="*/ 149966 h 257828"/>
                <a:gd name="connsiteX457" fmla="*/ 144081 w 256290"/>
                <a:gd name="connsiteY457" fmla="*/ 150919 h 257828"/>
                <a:gd name="connsiteX458" fmla="*/ 146938 w 256290"/>
                <a:gd name="connsiteY458" fmla="*/ 151871 h 257828"/>
                <a:gd name="connsiteX459" fmla="*/ 146938 w 256290"/>
                <a:gd name="connsiteY459" fmla="*/ 151871 h 257828"/>
                <a:gd name="connsiteX460" fmla="*/ 145986 w 256290"/>
                <a:gd name="connsiteY460" fmla="*/ 164253 h 257828"/>
                <a:gd name="connsiteX461" fmla="*/ 146938 w 256290"/>
                <a:gd name="connsiteY461" fmla="*/ 166158 h 257828"/>
                <a:gd name="connsiteX462" fmla="*/ 147891 w 256290"/>
                <a:gd name="connsiteY462" fmla="*/ 165206 h 257828"/>
                <a:gd name="connsiteX463" fmla="*/ 150748 w 256290"/>
                <a:gd name="connsiteY463" fmla="*/ 162348 h 257828"/>
                <a:gd name="connsiteX464" fmla="*/ 151701 w 256290"/>
                <a:gd name="connsiteY464" fmla="*/ 161396 h 257828"/>
                <a:gd name="connsiteX465" fmla="*/ 149796 w 256290"/>
                <a:gd name="connsiteY465" fmla="*/ 161396 h 257828"/>
                <a:gd name="connsiteX466" fmla="*/ 145986 w 256290"/>
                <a:gd name="connsiteY466" fmla="*/ 164253 h 257828"/>
                <a:gd name="connsiteX467" fmla="*/ 148843 w 256290"/>
                <a:gd name="connsiteY467" fmla="*/ 169016 h 257828"/>
                <a:gd name="connsiteX468" fmla="*/ 146938 w 256290"/>
                <a:gd name="connsiteY468" fmla="*/ 170921 h 257828"/>
                <a:gd name="connsiteX469" fmla="*/ 149796 w 256290"/>
                <a:gd name="connsiteY469" fmla="*/ 171873 h 257828"/>
                <a:gd name="connsiteX470" fmla="*/ 151701 w 256290"/>
                <a:gd name="connsiteY470" fmla="*/ 171873 h 257828"/>
                <a:gd name="connsiteX471" fmla="*/ 148843 w 256290"/>
                <a:gd name="connsiteY471" fmla="*/ 169016 h 257828"/>
                <a:gd name="connsiteX472" fmla="*/ 147891 w 256290"/>
                <a:gd name="connsiteY472" fmla="*/ 137583 h 257828"/>
                <a:gd name="connsiteX473" fmla="*/ 148843 w 256290"/>
                <a:gd name="connsiteY473" fmla="*/ 135678 h 257828"/>
                <a:gd name="connsiteX474" fmla="*/ 147891 w 256290"/>
                <a:gd name="connsiteY474" fmla="*/ 134726 h 257828"/>
                <a:gd name="connsiteX475" fmla="*/ 146938 w 256290"/>
                <a:gd name="connsiteY475" fmla="*/ 136631 h 257828"/>
                <a:gd name="connsiteX476" fmla="*/ 147891 w 256290"/>
                <a:gd name="connsiteY476" fmla="*/ 137583 h 257828"/>
                <a:gd name="connsiteX477" fmla="*/ 148843 w 256290"/>
                <a:gd name="connsiteY477" fmla="*/ 143298 h 257828"/>
                <a:gd name="connsiteX478" fmla="*/ 148843 w 256290"/>
                <a:gd name="connsiteY478" fmla="*/ 143298 h 257828"/>
                <a:gd name="connsiteX479" fmla="*/ 149796 w 256290"/>
                <a:gd name="connsiteY479" fmla="*/ 145203 h 257828"/>
                <a:gd name="connsiteX480" fmla="*/ 150748 w 256290"/>
                <a:gd name="connsiteY480" fmla="*/ 144251 h 257828"/>
                <a:gd name="connsiteX481" fmla="*/ 148843 w 256290"/>
                <a:gd name="connsiteY481" fmla="*/ 143298 h 257828"/>
                <a:gd name="connsiteX482" fmla="*/ 149796 w 256290"/>
                <a:gd name="connsiteY482" fmla="*/ 175683 h 257828"/>
                <a:gd name="connsiteX483" fmla="*/ 148843 w 256290"/>
                <a:gd name="connsiteY483" fmla="*/ 174731 h 257828"/>
                <a:gd name="connsiteX484" fmla="*/ 147891 w 256290"/>
                <a:gd name="connsiteY484" fmla="*/ 175683 h 257828"/>
                <a:gd name="connsiteX485" fmla="*/ 149796 w 256290"/>
                <a:gd name="connsiteY485" fmla="*/ 175683 h 257828"/>
                <a:gd name="connsiteX486" fmla="*/ 149796 w 256290"/>
                <a:gd name="connsiteY486" fmla="*/ 175683 h 257828"/>
                <a:gd name="connsiteX487" fmla="*/ 153606 w 256290"/>
                <a:gd name="connsiteY487" fmla="*/ 157586 h 257828"/>
                <a:gd name="connsiteX488" fmla="*/ 153606 w 256290"/>
                <a:gd name="connsiteY488" fmla="*/ 157586 h 257828"/>
                <a:gd name="connsiteX489" fmla="*/ 151701 w 256290"/>
                <a:gd name="connsiteY489" fmla="*/ 157586 h 257828"/>
                <a:gd name="connsiteX490" fmla="*/ 153606 w 256290"/>
                <a:gd name="connsiteY490" fmla="*/ 157586 h 257828"/>
                <a:gd name="connsiteX491" fmla="*/ 153606 w 256290"/>
                <a:gd name="connsiteY491" fmla="*/ 157586 h 257828"/>
                <a:gd name="connsiteX492" fmla="*/ 151701 w 256290"/>
                <a:gd name="connsiteY492" fmla="*/ 137583 h 257828"/>
                <a:gd name="connsiteX493" fmla="*/ 151701 w 256290"/>
                <a:gd name="connsiteY493" fmla="*/ 137583 h 257828"/>
                <a:gd name="connsiteX494" fmla="*/ 153606 w 256290"/>
                <a:gd name="connsiteY494" fmla="*/ 137583 h 257828"/>
                <a:gd name="connsiteX495" fmla="*/ 151701 w 256290"/>
                <a:gd name="connsiteY495" fmla="*/ 137583 h 257828"/>
                <a:gd name="connsiteX496" fmla="*/ 151701 w 256290"/>
                <a:gd name="connsiteY496" fmla="*/ 137583 h 257828"/>
                <a:gd name="connsiteX497" fmla="*/ 153606 w 256290"/>
                <a:gd name="connsiteY497" fmla="*/ 171873 h 257828"/>
                <a:gd name="connsiteX498" fmla="*/ 158368 w 256290"/>
                <a:gd name="connsiteY498" fmla="*/ 176636 h 257828"/>
                <a:gd name="connsiteX499" fmla="*/ 162178 w 256290"/>
                <a:gd name="connsiteY499" fmla="*/ 174731 h 257828"/>
                <a:gd name="connsiteX500" fmla="*/ 164083 w 256290"/>
                <a:gd name="connsiteY500" fmla="*/ 169969 h 257828"/>
                <a:gd name="connsiteX501" fmla="*/ 163131 w 256290"/>
                <a:gd name="connsiteY501" fmla="*/ 169016 h 257828"/>
                <a:gd name="connsiteX502" fmla="*/ 163131 w 256290"/>
                <a:gd name="connsiteY502" fmla="*/ 170921 h 257828"/>
                <a:gd name="connsiteX503" fmla="*/ 161226 w 256290"/>
                <a:gd name="connsiteY503" fmla="*/ 172826 h 257828"/>
                <a:gd name="connsiteX504" fmla="*/ 160273 w 256290"/>
                <a:gd name="connsiteY504" fmla="*/ 170921 h 257828"/>
                <a:gd name="connsiteX505" fmla="*/ 159321 w 256290"/>
                <a:gd name="connsiteY505" fmla="*/ 166158 h 257828"/>
                <a:gd name="connsiteX506" fmla="*/ 156463 w 256290"/>
                <a:gd name="connsiteY506" fmla="*/ 162348 h 257828"/>
                <a:gd name="connsiteX507" fmla="*/ 153606 w 256290"/>
                <a:gd name="connsiteY507" fmla="*/ 167111 h 257828"/>
                <a:gd name="connsiteX508" fmla="*/ 153606 w 256290"/>
                <a:gd name="connsiteY508" fmla="*/ 171873 h 257828"/>
                <a:gd name="connsiteX509" fmla="*/ 153606 w 256290"/>
                <a:gd name="connsiteY509" fmla="*/ 131869 h 257828"/>
                <a:gd name="connsiteX510" fmla="*/ 153606 w 256290"/>
                <a:gd name="connsiteY510" fmla="*/ 131869 h 257828"/>
                <a:gd name="connsiteX511" fmla="*/ 154558 w 256290"/>
                <a:gd name="connsiteY511" fmla="*/ 129963 h 257828"/>
                <a:gd name="connsiteX512" fmla="*/ 153606 w 256290"/>
                <a:gd name="connsiteY512" fmla="*/ 130916 h 257828"/>
                <a:gd name="connsiteX513" fmla="*/ 153606 w 256290"/>
                <a:gd name="connsiteY513" fmla="*/ 131869 h 257828"/>
                <a:gd name="connsiteX514" fmla="*/ 154558 w 256290"/>
                <a:gd name="connsiteY514" fmla="*/ 185208 h 257828"/>
                <a:gd name="connsiteX515" fmla="*/ 156463 w 256290"/>
                <a:gd name="connsiteY515" fmla="*/ 184256 h 257828"/>
                <a:gd name="connsiteX516" fmla="*/ 154558 w 256290"/>
                <a:gd name="connsiteY516" fmla="*/ 183303 h 257828"/>
                <a:gd name="connsiteX517" fmla="*/ 153606 w 256290"/>
                <a:gd name="connsiteY517" fmla="*/ 184256 h 257828"/>
                <a:gd name="connsiteX518" fmla="*/ 154558 w 256290"/>
                <a:gd name="connsiteY518" fmla="*/ 185208 h 257828"/>
                <a:gd name="connsiteX519" fmla="*/ 155511 w 256290"/>
                <a:gd name="connsiteY519" fmla="*/ 172826 h 257828"/>
                <a:gd name="connsiteX520" fmla="*/ 153606 w 256290"/>
                <a:gd name="connsiteY520" fmla="*/ 171873 h 257828"/>
                <a:gd name="connsiteX521" fmla="*/ 155511 w 256290"/>
                <a:gd name="connsiteY521" fmla="*/ 166158 h 257828"/>
                <a:gd name="connsiteX522" fmla="*/ 155511 w 256290"/>
                <a:gd name="connsiteY522" fmla="*/ 165206 h 257828"/>
                <a:gd name="connsiteX523" fmla="*/ 156463 w 256290"/>
                <a:gd name="connsiteY523" fmla="*/ 165206 h 257828"/>
                <a:gd name="connsiteX524" fmla="*/ 155511 w 256290"/>
                <a:gd name="connsiteY524" fmla="*/ 172826 h 257828"/>
                <a:gd name="connsiteX525" fmla="*/ 154558 w 256290"/>
                <a:gd name="connsiteY525" fmla="*/ 141394 h 257828"/>
                <a:gd name="connsiteX526" fmla="*/ 155511 w 256290"/>
                <a:gd name="connsiteY526" fmla="*/ 143298 h 257828"/>
                <a:gd name="connsiteX527" fmla="*/ 156463 w 256290"/>
                <a:gd name="connsiteY527" fmla="*/ 142346 h 257828"/>
                <a:gd name="connsiteX528" fmla="*/ 156463 w 256290"/>
                <a:gd name="connsiteY528" fmla="*/ 140441 h 257828"/>
                <a:gd name="connsiteX529" fmla="*/ 154558 w 256290"/>
                <a:gd name="connsiteY529" fmla="*/ 141394 h 257828"/>
                <a:gd name="connsiteX530" fmla="*/ 161226 w 256290"/>
                <a:gd name="connsiteY530" fmla="*/ 186161 h 257828"/>
                <a:gd name="connsiteX531" fmla="*/ 161226 w 256290"/>
                <a:gd name="connsiteY531" fmla="*/ 186161 h 257828"/>
                <a:gd name="connsiteX532" fmla="*/ 155511 w 256290"/>
                <a:gd name="connsiteY532" fmla="*/ 189971 h 257828"/>
                <a:gd name="connsiteX533" fmla="*/ 155511 w 256290"/>
                <a:gd name="connsiteY533" fmla="*/ 190923 h 257828"/>
                <a:gd name="connsiteX534" fmla="*/ 156463 w 256290"/>
                <a:gd name="connsiteY534" fmla="*/ 190923 h 257828"/>
                <a:gd name="connsiteX535" fmla="*/ 161226 w 256290"/>
                <a:gd name="connsiteY535" fmla="*/ 186161 h 257828"/>
                <a:gd name="connsiteX536" fmla="*/ 161226 w 256290"/>
                <a:gd name="connsiteY536" fmla="*/ 186161 h 257828"/>
                <a:gd name="connsiteX537" fmla="*/ 157416 w 256290"/>
                <a:gd name="connsiteY537" fmla="*/ 149013 h 257828"/>
                <a:gd name="connsiteX538" fmla="*/ 157416 w 256290"/>
                <a:gd name="connsiteY538" fmla="*/ 149013 h 257828"/>
                <a:gd name="connsiteX539" fmla="*/ 159321 w 256290"/>
                <a:gd name="connsiteY539" fmla="*/ 148061 h 257828"/>
                <a:gd name="connsiteX540" fmla="*/ 160273 w 256290"/>
                <a:gd name="connsiteY540" fmla="*/ 147108 h 257828"/>
                <a:gd name="connsiteX541" fmla="*/ 157416 w 256290"/>
                <a:gd name="connsiteY541" fmla="*/ 146156 h 257828"/>
                <a:gd name="connsiteX542" fmla="*/ 157416 w 256290"/>
                <a:gd name="connsiteY542" fmla="*/ 149013 h 257828"/>
                <a:gd name="connsiteX543" fmla="*/ 159321 w 256290"/>
                <a:gd name="connsiteY543" fmla="*/ 158538 h 257828"/>
                <a:gd name="connsiteX544" fmla="*/ 159321 w 256290"/>
                <a:gd name="connsiteY544" fmla="*/ 158538 h 257828"/>
                <a:gd name="connsiteX545" fmla="*/ 160273 w 256290"/>
                <a:gd name="connsiteY545" fmla="*/ 162348 h 257828"/>
                <a:gd name="connsiteX546" fmla="*/ 161226 w 256290"/>
                <a:gd name="connsiteY546" fmla="*/ 161396 h 257828"/>
                <a:gd name="connsiteX547" fmla="*/ 159321 w 256290"/>
                <a:gd name="connsiteY547" fmla="*/ 158538 h 257828"/>
                <a:gd name="connsiteX548" fmla="*/ 160273 w 256290"/>
                <a:gd name="connsiteY548" fmla="*/ 182351 h 257828"/>
                <a:gd name="connsiteX549" fmla="*/ 163131 w 256290"/>
                <a:gd name="connsiteY549" fmla="*/ 178541 h 257828"/>
                <a:gd name="connsiteX550" fmla="*/ 161226 w 256290"/>
                <a:gd name="connsiteY550" fmla="*/ 177588 h 257828"/>
                <a:gd name="connsiteX551" fmla="*/ 159321 w 256290"/>
                <a:gd name="connsiteY551" fmla="*/ 180446 h 257828"/>
                <a:gd name="connsiteX552" fmla="*/ 160273 w 256290"/>
                <a:gd name="connsiteY552" fmla="*/ 182351 h 257828"/>
                <a:gd name="connsiteX553" fmla="*/ 159321 w 256290"/>
                <a:gd name="connsiteY553" fmla="*/ 139488 h 257828"/>
                <a:gd name="connsiteX554" fmla="*/ 159321 w 256290"/>
                <a:gd name="connsiteY554" fmla="*/ 139488 h 257828"/>
                <a:gd name="connsiteX555" fmla="*/ 161226 w 256290"/>
                <a:gd name="connsiteY555" fmla="*/ 137583 h 257828"/>
                <a:gd name="connsiteX556" fmla="*/ 160273 w 256290"/>
                <a:gd name="connsiteY556" fmla="*/ 136631 h 257828"/>
                <a:gd name="connsiteX557" fmla="*/ 159321 w 256290"/>
                <a:gd name="connsiteY557" fmla="*/ 139488 h 257828"/>
                <a:gd name="connsiteX558" fmla="*/ 162178 w 256290"/>
                <a:gd name="connsiteY558" fmla="*/ 150919 h 257828"/>
                <a:gd name="connsiteX559" fmla="*/ 160273 w 256290"/>
                <a:gd name="connsiteY559" fmla="*/ 152823 h 257828"/>
                <a:gd name="connsiteX560" fmla="*/ 161226 w 256290"/>
                <a:gd name="connsiteY560" fmla="*/ 152823 h 257828"/>
                <a:gd name="connsiteX561" fmla="*/ 162178 w 256290"/>
                <a:gd name="connsiteY561" fmla="*/ 150919 h 257828"/>
                <a:gd name="connsiteX562" fmla="*/ 162178 w 256290"/>
                <a:gd name="connsiteY562" fmla="*/ 150919 h 257828"/>
                <a:gd name="connsiteX563" fmla="*/ 162178 w 256290"/>
                <a:gd name="connsiteY563" fmla="*/ 154728 h 257828"/>
                <a:gd name="connsiteX564" fmla="*/ 162178 w 256290"/>
                <a:gd name="connsiteY564" fmla="*/ 154728 h 257828"/>
                <a:gd name="connsiteX565" fmla="*/ 162178 w 256290"/>
                <a:gd name="connsiteY565" fmla="*/ 154728 h 257828"/>
                <a:gd name="connsiteX566" fmla="*/ 162178 w 256290"/>
                <a:gd name="connsiteY566" fmla="*/ 154728 h 257828"/>
                <a:gd name="connsiteX567" fmla="*/ 162178 w 256290"/>
                <a:gd name="connsiteY567" fmla="*/ 154728 h 257828"/>
                <a:gd name="connsiteX568" fmla="*/ 163131 w 256290"/>
                <a:gd name="connsiteY568" fmla="*/ 207116 h 257828"/>
                <a:gd name="connsiteX569" fmla="*/ 162178 w 256290"/>
                <a:gd name="connsiteY569" fmla="*/ 206163 h 257828"/>
                <a:gd name="connsiteX570" fmla="*/ 161226 w 256290"/>
                <a:gd name="connsiteY570" fmla="*/ 207116 h 257828"/>
                <a:gd name="connsiteX571" fmla="*/ 163131 w 256290"/>
                <a:gd name="connsiteY571" fmla="*/ 207116 h 257828"/>
                <a:gd name="connsiteX572" fmla="*/ 163131 w 256290"/>
                <a:gd name="connsiteY572" fmla="*/ 207116 h 257828"/>
                <a:gd name="connsiteX573" fmla="*/ 164083 w 256290"/>
                <a:gd name="connsiteY573" fmla="*/ 193781 h 257828"/>
                <a:gd name="connsiteX574" fmla="*/ 163131 w 256290"/>
                <a:gd name="connsiteY574" fmla="*/ 192828 h 257828"/>
                <a:gd name="connsiteX575" fmla="*/ 162178 w 256290"/>
                <a:gd name="connsiteY575" fmla="*/ 194733 h 257828"/>
                <a:gd name="connsiteX576" fmla="*/ 162178 w 256290"/>
                <a:gd name="connsiteY576" fmla="*/ 195686 h 257828"/>
                <a:gd name="connsiteX577" fmla="*/ 164083 w 256290"/>
                <a:gd name="connsiteY577" fmla="*/ 193781 h 257828"/>
                <a:gd name="connsiteX578" fmla="*/ 165036 w 256290"/>
                <a:gd name="connsiteY578" fmla="*/ 185208 h 257828"/>
                <a:gd name="connsiteX579" fmla="*/ 165988 w 256290"/>
                <a:gd name="connsiteY579" fmla="*/ 184256 h 257828"/>
                <a:gd name="connsiteX580" fmla="*/ 165036 w 256290"/>
                <a:gd name="connsiteY580" fmla="*/ 182351 h 257828"/>
                <a:gd name="connsiteX581" fmla="*/ 164083 w 256290"/>
                <a:gd name="connsiteY581" fmla="*/ 183303 h 257828"/>
                <a:gd name="connsiteX582" fmla="*/ 165036 w 256290"/>
                <a:gd name="connsiteY582" fmla="*/ 185208 h 257828"/>
                <a:gd name="connsiteX583" fmla="*/ 165988 w 256290"/>
                <a:gd name="connsiteY583" fmla="*/ 163301 h 257828"/>
                <a:gd name="connsiteX584" fmla="*/ 165988 w 256290"/>
                <a:gd name="connsiteY584" fmla="*/ 163301 h 257828"/>
                <a:gd name="connsiteX585" fmla="*/ 165988 w 256290"/>
                <a:gd name="connsiteY585" fmla="*/ 160444 h 257828"/>
                <a:gd name="connsiteX586" fmla="*/ 165036 w 256290"/>
                <a:gd name="connsiteY586" fmla="*/ 161396 h 257828"/>
                <a:gd name="connsiteX587" fmla="*/ 165988 w 256290"/>
                <a:gd name="connsiteY587" fmla="*/ 163301 h 257828"/>
                <a:gd name="connsiteX588" fmla="*/ 165988 w 256290"/>
                <a:gd name="connsiteY588" fmla="*/ 214736 h 257828"/>
                <a:gd name="connsiteX589" fmla="*/ 165988 w 256290"/>
                <a:gd name="connsiteY589" fmla="*/ 214736 h 257828"/>
                <a:gd name="connsiteX590" fmla="*/ 165988 w 256290"/>
                <a:gd name="connsiteY590" fmla="*/ 214736 h 257828"/>
                <a:gd name="connsiteX591" fmla="*/ 165988 w 256290"/>
                <a:gd name="connsiteY591" fmla="*/ 214736 h 257828"/>
                <a:gd name="connsiteX592" fmla="*/ 165988 w 256290"/>
                <a:gd name="connsiteY592" fmla="*/ 214736 h 257828"/>
                <a:gd name="connsiteX593" fmla="*/ 166941 w 256290"/>
                <a:gd name="connsiteY593" fmla="*/ 156633 h 257828"/>
                <a:gd name="connsiteX594" fmla="*/ 168846 w 256290"/>
                <a:gd name="connsiteY594" fmla="*/ 154728 h 257828"/>
                <a:gd name="connsiteX595" fmla="*/ 167893 w 256290"/>
                <a:gd name="connsiteY595" fmla="*/ 153776 h 257828"/>
                <a:gd name="connsiteX596" fmla="*/ 165988 w 256290"/>
                <a:gd name="connsiteY596" fmla="*/ 155681 h 257828"/>
                <a:gd name="connsiteX597" fmla="*/ 166941 w 256290"/>
                <a:gd name="connsiteY597" fmla="*/ 156633 h 257828"/>
                <a:gd name="connsiteX598" fmla="*/ 166941 w 256290"/>
                <a:gd name="connsiteY598" fmla="*/ 192828 h 257828"/>
                <a:gd name="connsiteX599" fmla="*/ 166941 w 256290"/>
                <a:gd name="connsiteY599" fmla="*/ 192828 h 257828"/>
                <a:gd name="connsiteX600" fmla="*/ 168846 w 256290"/>
                <a:gd name="connsiteY600" fmla="*/ 192828 h 257828"/>
                <a:gd name="connsiteX601" fmla="*/ 166941 w 256290"/>
                <a:gd name="connsiteY601" fmla="*/ 192828 h 257828"/>
                <a:gd name="connsiteX602" fmla="*/ 166941 w 256290"/>
                <a:gd name="connsiteY602" fmla="*/ 192828 h 257828"/>
                <a:gd name="connsiteX603" fmla="*/ 168846 w 256290"/>
                <a:gd name="connsiteY603" fmla="*/ 207116 h 257828"/>
                <a:gd name="connsiteX604" fmla="*/ 167893 w 256290"/>
                <a:gd name="connsiteY604" fmla="*/ 206163 h 257828"/>
                <a:gd name="connsiteX605" fmla="*/ 166941 w 256290"/>
                <a:gd name="connsiteY605" fmla="*/ 207116 h 257828"/>
                <a:gd name="connsiteX606" fmla="*/ 167893 w 256290"/>
                <a:gd name="connsiteY606" fmla="*/ 208069 h 257828"/>
                <a:gd name="connsiteX607" fmla="*/ 168846 w 256290"/>
                <a:gd name="connsiteY607" fmla="*/ 207116 h 257828"/>
                <a:gd name="connsiteX608" fmla="*/ 171703 w 256290"/>
                <a:gd name="connsiteY608" fmla="*/ 186161 h 257828"/>
                <a:gd name="connsiteX609" fmla="*/ 171703 w 256290"/>
                <a:gd name="connsiteY609" fmla="*/ 187113 h 257828"/>
                <a:gd name="connsiteX610" fmla="*/ 172656 w 256290"/>
                <a:gd name="connsiteY610" fmla="*/ 189019 h 257828"/>
                <a:gd name="connsiteX611" fmla="*/ 172656 w 256290"/>
                <a:gd name="connsiteY611" fmla="*/ 189019 h 257828"/>
                <a:gd name="connsiteX612" fmla="*/ 171703 w 256290"/>
                <a:gd name="connsiteY612" fmla="*/ 186161 h 257828"/>
                <a:gd name="connsiteX613" fmla="*/ 171703 w 256290"/>
                <a:gd name="connsiteY613" fmla="*/ 186161 h 257828"/>
                <a:gd name="connsiteX614" fmla="*/ 170751 w 256290"/>
                <a:gd name="connsiteY614" fmla="*/ 183303 h 257828"/>
                <a:gd name="connsiteX615" fmla="*/ 169798 w 256290"/>
                <a:gd name="connsiteY615" fmla="*/ 181398 h 257828"/>
                <a:gd name="connsiteX616" fmla="*/ 168846 w 256290"/>
                <a:gd name="connsiteY616" fmla="*/ 181398 h 257828"/>
                <a:gd name="connsiteX617" fmla="*/ 169798 w 256290"/>
                <a:gd name="connsiteY617" fmla="*/ 183303 h 257828"/>
                <a:gd name="connsiteX618" fmla="*/ 171703 w 256290"/>
                <a:gd name="connsiteY618" fmla="*/ 186161 h 257828"/>
                <a:gd name="connsiteX619" fmla="*/ 168846 w 256290"/>
                <a:gd name="connsiteY619" fmla="*/ 202353 h 257828"/>
                <a:gd name="connsiteX620" fmla="*/ 168846 w 256290"/>
                <a:gd name="connsiteY620" fmla="*/ 202353 h 257828"/>
                <a:gd name="connsiteX621" fmla="*/ 168846 w 256290"/>
                <a:gd name="connsiteY621" fmla="*/ 200448 h 257828"/>
                <a:gd name="connsiteX622" fmla="*/ 168846 w 256290"/>
                <a:gd name="connsiteY622" fmla="*/ 202353 h 257828"/>
                <a:gd name="connsiteX623" fmla="*/ 168846 w 256290"/>
                <a:gd name="connsiteY623" fmla="*/ 202353 h 257828"/>
                <a:gd name="connsiteX624" fmla="*/ 169798 w 256290"/>
                <a:gd name="connsiteY624" fmla="*/ 189971 h 257828"/>
                <a:gd name="connsiteX625" fmla="*/ 169798 w 256290"/>
                <a:gd name="connsiteY625" fmla="*/ 189971 h 257828"/>
                <a:gd name="connsiteX626" fmla="*/ 169798 w 256290"/>
                <a:gd name="connsiteY626" fmla="*/ 189971 h 257828"/>
                <a:gd name="connsiteX627" fmla="*/ 169798 w 256290"/>
                <a:gd name="connsiteY627" fmla="*/ 189971 h 257828"/>
                <a:gd name="connsiteX628" fmla="*/ 169798 w 256290"/>
                <a:gd name="connsiteY628" fmla="*/ 189971 h 257828"/>
                <a:gd name="connsiteX629" fmla="*/ 169798 w 256290"/>
                <a:gd name="connsiteY629" fmla="*/ 195686 h 257828"/>
                <a:gd name="connsiteX630" fmla="*/ 169798 w 256290"/>
                <a:gd name="connsiteY630" fmla="*/ 195686 h 257828"/>
                <a:gd name="connsiteX631" fmla="*/ 169798 w 256290"/>
                <a:gd name="connsiteY631" fmla="*/ 195686 h 257828"/>
                <a:gd name="connsiteX632" fmla="*/ 169798 w 256290"/>
                <a:gd name="connsiteY632" fmla="*/ 195686 h 257828"/>
                <a:gd name="connsiteX633" fmla="*/ 169798 w 256290"/>
                <a:gd name="connsiteY633" fmla="*/ 195686 h 257828"/>
                <a:gd name="connsiteX634" fmla="*/ 169798 w 256290"/>
                <a:gd name="connsiteY634" fmla="*/ 168063 h 257828"/>
                <a:gd name="connsiteX635" fmla="*/ 171703 w 256290"/>
                <a:gd name="connsiteY635" fmla="*/ 169016 h 257828"/>
                <a:gd name="connsiteX636" fmla="*/ 171703 w 256290"/>
                <a:gd name="connsiteY636" fmla="*/ 168063 h 257828"/>
                <a:gd name="connsiteX637" fmla="*/ 169798 w 256290"/>
                <a:gd name="connsiteY637" fmla="*/ 168063 h 257828"/>
                <a:gd name="connsiteX638" fmla="*/ 169798 w 256290"/>
                <a:gd name="connsiteY638" fmla="*/ 168063 h 257828"/>
                <a:gd name="connsiteX639" fmla="*/ 169798 w 256290"/>
                <a:gd name="connsiteY639" fmla="*/ 214736 h 257828"/>
                <a:gd name="connsiteX640" fmla="*/ 169798 w 256290"/>
                <a:gd name="connsiteY640" fmla="*/ 214736 h 257828"/>
                <a:gd name="connsiteX641" fmla="*/ 169798 w 256290"/>
                <a:gd name="connsiteY641" fmla="*/ 214736 h 257828"/>
                <a:gd name="connsiteX642" fmla="*/ 169798 w 256290"/>
                <a:gd name="connsiteY642" fmla="*/ 214736 h 257828"/>
                <a:gd name="connsiteX643" fmla="*/ 169798 w 256290"/>
                <a:gd name="connsiteY643" fmla="*/ 214736 h 257828"/>
                <a:gd name="connsiteX644" fmla="*/ 171703 w 256290"/>
                <a:gd name="connsiteY644" fmla="*/ 221403 h 257828"/>
                <a:gd name="connsiteX645" fmla="*/ 171703 w 256290"/>
                <a:gd name="connsiteY645" fmla="*/ 221403 h 257828"/>
                <a:gd name="connsiteX646" fmla="*/ 169798 w 256290"/>
                <a:gd name="connsiteY646" fmla="*/ 221403 h 257828"/>
                <a:gd name="connsiteX647" fmla="*/ 171703 w 256290"/>
                <a:gd name="connsiteY647" fmla="*/ 221403 h 257828"/>
                <a:gd name="connsiteX648" fmla="*/ 171703 w 256290"/>
                <a:gd name="connsiteY648" fmla="*/ 221403 h 257828"/>
                <a:gd name="connsiteX649" fmla="*/ 170751 w 256290"/>
                <a:gd name="connsiteY649" fmla="*/ 174731 h 257828"/>
                <a:gd name="connsiteX650" fmla="*/ 172656 w 256290"/>
                <a:gd name="connsiteY650" fmla="*/ 175683 h 257828"/>
                <a:gd name="connsiteX651" fmla="*/ 173608 w 256290"/>
                <a:gd name="connsiteY651" fmla="*/ 174731 h 257828"/>
                <a:gd name="connsiteX652" fmla="*/ 170751 w 256290"/>
                <a:gd name="connsiteY652" fmla="*/ 174731 h 257828"/>
                <a:gd name="connsiteX653" fmla="*/ 170751 w 256290"/>
                <a:gd name="connsiteY653" fmla="*/ 174731 h 257828"/>
                <a:gd name="connsiteX654" fmla="*/ 170751 w 256290"/>
                <a:gd name="connsiteY654" fmla="*/ 207116 h 257828"/>
                <a:gd name="connsiteX655" fmla="*/ 175513 w 256290"/>
                <a:gd name="connsiteY655" fmla="*/ 209973 h 257828"/>
                <a:gd name="connsiteX656" fmla="*/ 177418 w 256290"/>
                <a:gd name="connsiteY656" fmla="*/ 208069 h 257828"/>
                <a:gd name="connsiteX657" fmla="*/ 179323 w 256290"/>
                <a:gd name="connsiteY657" fmla="*/ 206163 h 257828"/>
                <a:gd name="connsiteX658" fmla="*/ 176466 w 256290"/>
                <a:gd name="connsiteY658" fmla="*/ 206163 h 257828"/>
                <a:gd name="connsiteX659" fmla="*/ 173608 w 256290"/>
                <a:gd name="connsiteY659" fmla="*/ 206163 h 257828"/>
                <a:gd name="connsiteX660" fmla="*/ 170751 w 256290"/>
                <a:gd name="connsiteY660" fmla="*/ 207116 h 257828"/>
                <a:gd name="connsiteX661" fmla="*/ 170751 w 256290"/>
                <a:gd name="connsiteY661" fmla="*/ 207116 h 257828"/>
                <a:gd name="connsiteX662" fmla="*/ 173608 w 256290"/>
                <a:gd name="connsiteY662" fmla="*/ 160444 h 257828"/>
                <a:gd name="connsiteX663" fmla="*/ 175513 w 256290"/>
                <a:gd name="connsiteY663" fmla="*/ 158538 h 257828"/>
                <a:gd name="connsiteX664" fmla="*/ 174561 w 256290"/>
                <a:gd name="connsiteY664" fmla="*/ 157586 h 257828"/>
                <a:gd name="connsiteX665" fmla="*/ 173608 w 256290"/>
                <a:gd name="connsiteY665" fmla="*/ 160444 h 257828"/>
                <a:gd name="connsiteX666" fmla="*/ 173608 w 256290"/>
                <a:gd name="connsiteY666" fmla="*/ 160444 h 257828"/>
                <a:gd name="connsiteX667" fmla="*/ 172656 w 256290"/>
                <a:gd name="connsiteY667" fmla="*/ 197591 h 257828"/>
                <a:gd name="connsiteX668" fmla="*/ 172656 w 256290"/>
                <a:gd name="connsiteY668" fmla="*/ 197591 h 257828"/>
                <a:gd name="connsiteX669" fmla="*/ 172656 w 256290"/>
                <a:gd name="connsiteY669" fmla="*/ 197591 h 257828"/>
                <a:gd name="connsiteX670" fmla="*/ 172656 w 256290"/>
                <a:gd name="connsiteY670" fmla="*/ 197591 h 257828"/>
                <a:gd name="connsiteX671" fmla="*/ 172656 w 256290"/>
                <a:gd name="connsiteY671" fmla="*/ 197591 h 257828"/>
                <a:gd name="connsiteX672" fmla="*/ 172656 w 256290"/>
                <a:gd name="connsiteY672" fmla="*/ 152823 h 257828"/>
                <a:gd name="connsiteX673" fmla="*/ 172656 w 256290"/>
                <a:gd name="connsiteY673" fmla="*/ 152823 h 257828"/>
                <a:gd name="connsiteX674" fmla="*/ 173608 w 256290"/>
                <a:gd name="connsiteY674" fmla="*/ 152823 h 257828"/>
                <a:gd name="connsiteX675" fmla="*/ 172656 w 256290"/>
                <a:gd name="connsiteY675" fmla="*/ 152823 h 257828"/>
                <a:gd name="connsiteX676" fmla="*/ 172656 w 256290"/>
                <a:gd name="connsiteY676" fmla="*/ 152823 h 257828"/>
                <a:gd name="connsiteX677" fmla="*/ 173608 w 256290"/>
                <a:gd name="connsiteY677" fmla="*/ 216641 h 257828"/>
                <a:gd name="connsiteX678" fmla="*/ 175513 w 256290"/>
                <a:gd name="connsiteY678" fmla="*/ 214736 h 257828"/>
                <a:gd name="connsiteX679" fmla="*/ 175513 w 256290"/>
                <a:gd name="connsiteY679" fmla="*/ 213783 h 257828"/>
                <a:gd name="connsiteX680" fmla="*/ 173608 w 256290"/>
                <a:gd name="connsiteY680" fmla="*/ 216641 h 257828"/>
                <a:gd name="connsiteX681" fmla="*/ 173608 w 256290"/>
                <a:gd name="connsiteY681" fmla="*/ 216641 h 257828"/>
                <a:gd name="connsiteX682" fmla="*/ 175513 w 256290"/>
                <a:gd name="connsiteY682" fmla="*/ 180446 h 257828"/>
                <a:gd name="connsiteX683" fmla="*/ 175513 w 256290"/>
                <a:gd name="connsiteY683" fmla="*/ 180446 h 257828"/>
                <a:gd name="connsiteX684" fmla="*/ 175513 w 256290"/>
                <a:gd name="connsiteY684" fmla="*/ 182351 h 257828"/>
                <a:gd name="connsiteX685" fmla="*/ 175513 w 256290"/>
                <a:gd name="connsiteY685" fmla="*/ 180446 h 257828"/>
                <a:gd name="connsiteX686" fmla="*/ 175513 w 256290"/>
                <a:gd name="connsiteY686" fmla="*/ 180446 h 257828"/>
                <a:gd name="connsiteX687" fmla="*/ 182181 w 256290"/>
                <a:gd name="connsiteY687" fmla="*/ 215688 h 257828"/>
                <a:gd name="connsiteX688" fmla="*/ 182181 w 256290"/>
                <a:gd name="connsiteY688" fmla="*/ 215688 h 257828"/>
                <a:gd name="connsiteX689" fmla="*/ 179323 w 256290"/>
                <a:gd name="connsiteY689" fmla="*/ 212831 h 257828"/>
                <a:gd name="connsiteX690" fmla="*/ 178371 w 256290"/>
                <a:gd name="connsiteY690" fmla="*/ 214736 h 257828"/>
                <a:gd name="connsiteX691" fmla="*/ 176466 w 256290"/>
                <a:gd name="connsiteY691" fmla="*/ 217594 h 257828"/>
                <a:gd name="connsiteX692" fmla="*/ 175513 w 256290"/>
                <a:gd name="connsiteY692" fmla="*/ 218546 h 257828"/>
                <a:gd name="connsiteX693" fmla="*/ 177418 w 256290"/>
                <a:gd name="connsiteY693" fmla="*/ 218546 h 257828"/>
                <a:gd name="connsiteX694" fmla="*/ 182181 w 256290"/>
                <a:gd name="connsiteY694" fmla="*/ 215688 h 257828"/>
                <a:gd name="connsiteX695" fmla="*/ 176466 w 256290"/>
                <a:gd name="connsiteY695" fmla="*/ 185208 h 257828"/>
                <a:gd name="connsiteX696" fmla="*/ 177418 w 256290"/>
                <a:gd name="connsiteY696" fmla="*/ 187113 h 257828"/>
                <a:gd name="connsiteX697" fmla="*/ 185991 w 256290"/>
                <a:gd name="connsiteY697" fmla="*/ 186161 h 257828"/>
                <a:gd name="connsiteX698" fmla="*/ 186943 w 256290"/>
                <a:gd name="connsiteY698" fmla="*/ 185208 h 257828"/>
                <a:gd name="connsiteX699" fmla="*/ 185991 w 256290"/>
                <a:gd name="connsiteY699" fmla="*/ 184256 h 257828"/>
                <a:gd name="connsiteX700" fmla="*/ 176466 w 256290"/>
                <a:gd name="connsiteY700" fmla="*/ 185208 h 257828"/>
                <a:gd name="connsiteX701" fmla="*/ 175513 w 256290"/>
                <a:gd name="connsiteY701" fmla="*/ 201401 h 257828"/>
                <a:gd name="connsiteX702" fmla="*/ 175513 w 256290"/>
                <a:gd name="connsiteY702" fmla="*/ 201401 h 257828"/>
                <a:gd name="connsiteX703" fmla="*/ 177418 w 256290"/>
                <a:gd name="connsiteY703" fmla="*/ 201401 h 257828"/>
                <a:gd name="connsiteX704" fmla="*/ 175513 w 256290"/>
                <a:gd name="connsiteY704" fmla="*/ 201401 h 257828"/>
                <a:gd name="connsiteX705" fmla="*/ 175513 w 256290"/>
                <a:gd name="connsiteY705" fmla="*/ 201401 h 257828"/>
                <a:gd name="connsiteX706" fmla="*/ 175513 w 256290"/>
                <a:gd name="connsiteY706" fmla="*/ 232833 h 257828"/>
                <a:gd name="connsiteX707" fmla="*/ 175513 w 256290"/>
                <a:gd name="connsiteY707" fmla="*/ 234738 h 257828"/>
                <a:gd name="connsiteX708" fmla="*/ 176466 w 256290"/>
                <a:gd name="connsiteY708" fmla="*/ 236644 h 257828"/>
                <a:gd name="connsiteX709" fmla="*/ 177418 w 256290"/>
                <a:gd name="connsiteY709" fmla="*/ 234738 h 257828"/>
                <a:gd name="connsiteX710" fmla="*/ 175513 w 256290"/>
                <a:gd name="connsiteY710" fmla="*/ 232833 h 257828"/>
                <a:gd name="connsiteX711" fmla="*/ 178371 w 256290"/>
                <a:gd name="connsiteY711" fmla="*/ 197591 h 257828"/>
                <a:gd name="connsiteX712" fmla="*/ 178371 w 256290"/>
                <a:gd name="connsiteY712" fmla="*/ 197591 h 257828"/>
                <a:gd name="connsiteX713" fmla="*/ 179323 w 256290"/>
                <a:gd name="connsiteY713" fmla="*/ 197591 h 257828"/>
                <a:gd name="connsiteX714" fmla="*/ 178371 w 256290"/>
                <a:gd name="connsiteY714" fmla="*/ 192828 h 257828"/>
                <a:gd name="connsiteX715" fmla="*/ 176466 w 256290"/>
                <a:gd name="connsiteY715" fmla="*/ 191876 h 257828"/>
                <a:gd name="connsiteX716" fmla="*/ 178371 w 256290"/>
                <a:gd name="connsiteY716" fmla="*/ 197591 h 257828"/>
                <a:gd name="connsiteX717" fmla="*/ 175513 w 256290"/>
                <a:gd name="connsiteY717" fmla="*/ 174731 h 257828"/>
                <a:gd name="connsiteX718" fmla="*/ 177418 w 256290"/>
                <a:gd name="connsiteY718" fmla="*/ 177588 h 257828"/>
                <a:gd name="connsiteX719" fmla="*/ 178371 w 256290"/>
                <a:gd name="connsiteY719" fmla="*/ 174731 h 257828"/>
                <a:gd name="connsiteX720" fmla="*/ 178371 w 256290"/>
                <a:gd name="connsiteY720" fmla="*/ 174731 h 257828"/>
                <a:gd name="connsiteX721" fmla="*/ 179323 w 256290"/>
                <a:gd name="connsiteY721" fmla="*/ 173778 h 257828"/>
                <a:gd name="connsiteX722" fmla="*/ 180276 w 256290"/>
                <a:gd name="connsiteY722" fmla="*/ 172826 h 257828"/>
                <a:gd name="connsiteX723" fmla="*/ 179323 w 256290"/>
                <a:gd name="connsiteY723" fmla="*/ 171873 h 257828"/>
                <a:gd name="connsiteX724" fmla="*/ 178371 w 256290"/>
                <a:gd name="connsiteY724" fmla="*/ 172826 h 257828"/>
                <a:gd name="connsiteX725" fmla="*/ 178371 w 256290"/>
                <a:gd name="connsiteY725" fmla="*/ 173778 h 257828"/>
                <a:gd name="connsiteX726" fmla="*/ 175513 w 256290"/>
                <a:gd name="connsiteY726" fmla="*/ 174731 h 257828"/>
                <a:gd name="connsiteX727" fmla="*/ 176466 w 256290"/>
                <a:gd name="connsiteY727" fmla="*/ 188066 h 257828"/>
                <a:gd name="connsiteX728" fmla="*/ 176466 w 256290"/>
                <a:gd name="connsiteY728" fmla="*/ 188066 h 257828"/>
                <a:gd name="connsiteX729" fmla="*/ 177418 w 256290"/>
                <a:gd name="connsiteY729" fmla="*/ 188066 h 257828"/>
                <a:gd name="connsiteX730" fmla="*/ 176466 w 256290"/>
                <a:gd name="connsiteY730" fmla="*/ 188066 h 257828"/>
                <a:gd name="connsiteX731" fmla="*/ 176466 w 256290"/>
                <a:gd name="connsiteY731" fmla="*/ 188066 h 257828"/>
                <a:gd name="connsiteX732" fmla="*/ 179323 w 256290"/>
                <a:gd name="connsiteY732" fmla="*/ 223308 h 257828"/>
                <a:gd name="connsiteX733" fmla="*/ 179323 w 256290"/>
                <a:gd name="connsiteY733" fmla="*/ 221403 h 257828"/>
                <a:gd name="connsiteX734" fmla="*/ 178371 w 256290"/>
                <a:gd name="connsiteY734" fmla="*/ 221403 h 257828"/>
                <a:gd name="connsiteX735" fmla="*/ 179323 w 256290"/>
                <a:gd name="connsiteY735" fmla="*/ 223308 h 257828"/>
                <a:gd name="connsiteX736" fmla="*/ 181228 w 256290"/>
                <a:gd name="connsiteY736" fmla="*/ 224261 h 257828"/>
                <a:gd name="connsiteX737" fmla="*/ 179323 w 256290"/>
                <a:gd name="connsiteY737" fmla="*/ 223308 h 257828"/>
                <a:gd name="connsiteX738" fmla="*/ 178371 w 256290"/>
                <a:gd name="connsiteY738" fmla="*/ 223308 h 257828"/>
                <a:gd name="connsiteX739" fmla="*/ 179323 w 256290"/>
                <a:gd name="connsiteY739" fmla="*/ 224261 h 257828"/>
                <a:gd name="connsiteX740" fmla="*/ 181228 w 256290"/>
                <a:gd name="connsiteY740" fmla="*/ 224261 h 257828"/>
                <a:gd name="connsiteX741" fmla="*/ 183133 w 256290"/>
                <a:gd name="connsiteY741" fmla="*/ 206163 h 257828"/>
                <a:gd name="connsiteX742" fmla="*/ 185038 w 256290"/>
                <a:gd name="connsiteY742" fmla="*/ 205211 h 257828"/>
                <a:gd name="connsiteX743" fmla="*/ 182181 w 256290"/>
                <a:gd name="connsiteY743" fmla="*/ 204258 h 257828"/>
                <a:gd name="connsiteX744" fmla="*/ 179323 w 256290"/>
                <a:gd name="connsiteY744" fmla="*/ 204258 h 257828"/>
                <a:gd name="connsiteX745" fmla="*/ 179323 w 256290"/>
                <a:gd name="connsiteY745" fmla="*/ 205211 h 257828"/>
                <a:gd name="connsiteX746" fmla="*/ 183133 w 256290"/>
                <a:gd name="connsiteY746" fmla="*/ 206163 h 257828"/>
                <a:gd name="connsiteX747" fmla="*/ 181228 w 256290"/>
                <a:gd name="connsiteY747" fmla="*/ 209021 h 257828"/>
                <a:gd name="connsiteX748" fmla="*/ 181228 w 256290"/>
                <a:gd name="connsiteY748" fmla="*/ 209021 h 257828"/>
                <a:gd name="connsiteX749" fmla="*/ 181228 w 256290"/>
                <a:gd name="connsiteY749" fmla="*/ 210926 h 257828"/>
                <a:gd name="connsiteX750" fmla="*/ 182181 w 256290"/>
                <a:gd name="connsiteY750" fmla="*/ 209973 h 257828"/>
                <a:gd name="connsiteX751" fmla="*/ 181228 w 256290"/>
                <a:gd name="connsiteY751" fmla="*/ 209021 h 257828"/>
                <a:gd name="connsiteX752" fmla="*/ 184086 w 256290"/>
                <a:gd name="connsiteY752" fmla="*/ 189019 h 257828"/>
                <a:gd name="connsiteX753" fmla="*/ 182181 w 256290"/>
                <a:gd name="connsiteY753" fmla="*/ 187113 h 257828"/>
                <a:gd name="connsiteX754" fmla="*/ 181228 w 256290"/>
                <a:gd name="connsiteY754" fmla="*/ 188066 h 257828"/>
                <a:gd name="connsiteX755" fmla="*/ 183133 w 256290"/>
                <a:gd name="connsiteY755" fmla="*/ 189971 h 257828"/>
                <a:gd name="connsiteX756" fmla="*/ 184086 w 256290"/>
                <a:gd name="connsiteY756" fmla="*/ 189019 h 257828"/>
                <a:gd name="connsiteX757" fmla="*/ 185038 w 256290"/>
                <a:gd name="connsiteY757" fmla="*/ 229976 h 257828"/>
                <a:gd name="connsiteX758" fmla="*/ 185038 w 256290"/>
                <a:gd name="connsiteY758" fmla="*/ 228071 h 257828"/>
                <a:gd name="connsiteX759" fmla="*/ 183133 w 256290"/>
                <a:gd name="connsiteY759" fmla="*/ 229023 h 257828"/>
                <a:gd name="connsiteX760" fmla="*/ 182181 w 256290"/>
                <a:gd name="connsiteY760" fmla="*/ 230928 h 257828"/>
                <a:gd name="connsiteX761" fmla="*/ 184086 w 256290"/>
                <a:gd name="connsiteY761" fmla="*/ 232833 h 257828"/>
                <a:gd name="connsiteX762" fmla="*/ 185038 w 256290"/>
                <a:gd name="connsiteY762" fmla="*/ 229976 h 257828"/>
                <a:gd name="connsiteX763" fmla="*/ 183133 w 256290"/>
                <a:gd name="connsiteY763" fmla="*/ 197591 h 257828"/>
                <a:gd name="connsiteX764" fmla="*/ 183133 w 256290"/>
                <a:gd name="connsiteY764" fmla="*/ 197591 h 257828"/>
                <a:gd name="connsiteX765" fmla="*/ 183133 w 256290"/>
                <a:gd name="connsiteY765" fmla="*/ 198544 h 257828"/>
                <a:gd name="connsiteX766" fmla="*/ 183133 w 256290"/>
                <a:gd name="connsiteY766" fmla="*/ 197591 h 257828"/>
                <a:gd name="connsiteX767" fmla="*/ 183133 w 256290"/>
                <a:gd name="connsiteY767" fmla="*/ 197591 h 257828"/>
                <a:gd name="connsiteX768" fmla="*/ 184086 w 256290"/>
                <a:gd name="connsiteY768" fmla="*/ 178541 h 257828"/>
                <a:gd name="connsiteX769" fmla="*/ 186943 w 256290"/>
                <a:gd name="connsiteY769" fmla="*/ 181398 h 257828"/>
                <a:gd name="connsiteX770" fmla="*/ 186943 w 256290"/>
                <a:gd name="connsiteY770" fmla="*/ 180446 h 257828"/>
                <a:gd name="connsiteX771" fmla="*/ 184086 w 256290"/>
                <a:gd name="connsiteY771" fmla="*/ 178541 h 257828"/>
                <a:gd name="connsiteX772" fmla="*/ 184086 w 256290"/>
                <a:gd name="connsiteY772" fmla="*/ 178541 h 257828"/>
                <a:gd name="connsiteX773" fmla="*/ 190753 w 256290"/>
                <a:gd name="connsiteY773" fmla="*/ 214736 h 257828"/>
                <a:gd name="connsiteX774" fmla="*/ 190753 w 256290"/>
                <a:gd name="connsiteY774" fmla="*/ 214736 h 257828"/>
                <a:gd name="connsiteX775" fmla="*/ 187896 w 256290"/>
                <a:gd name="connsiteY775" fmla="*/ 212831 h 257828"/>
                <a:gd name="connsiteX776" fmla="*/ 185038 w 256290"/>
                <a:gd name="connsiteY776" fmla="*/ 212831 h 257828"/>
                <a:gd name="connsiteX777" fmla="*/ 185038 w 256290"/>
                <a:gd name="connsiteY777" fmla="*/ 214736 h 257828"/>
                <a:gd name="connsiteX778" fmla="*/ 187896 w 256290"/>
                <a:gd name="connsiteY778" fmla="*/ 213783 h 257828"/>
                <a:gd name="connsiteX779" fmla="*/ 188848 w 256290"/>
                <a:gd name="connsiteY779" fmla="*/ 212831 h 257828"/>
                <a:gd name="connsiteX780" fmla="*/ 190753 w 256290"/>
                <a:gd name="connsiteY780" fmla="*/ 214736 h 257828"/>
                <a:gd name="connsiteX781" fmla="*/ 185991 w 256290"/>
                <a:gd name="connsiteY781" fmla="*/ 240453 h 257828"/>
                <a:gd name="connsiteX782" fmla="*/ 185991 w 256290"/>
                <a:gd name="connsiteY782" fmla="*/ 240453 h 257828"/>
                <a:gd name="connsiteX783" fmla="*/ 185991 w 256290"/>
                <a:gd name="connsiteY783" fmla="*/ 241406 h 257828"/>
                <a:gd name="connsiteX784" fmla="*/ 185991 w 256290"/>
                <a:gd name="connsiteY784" fmla="*/ 240453 h 257828"/>
                <a:gd name="connsiteX785" fmla="*/ 185991 w 256290"/>
                <a:gd name="connsiteY785" fmla="*/ 240453 h 257828"/>
                <a:gd name="connsiteX786" fmla="*/ 186943 w 256290"/>
                <a:gd name="connsiteY786" fmla="*/ 219498 h 257828"/>
                <a:gd name="connsiteX787" fmla="*/ 186943 w 256290"/>
                <a:gd name="connsiteY787" fmla="*/ 219498 h 257828"/>
                <a:gd name="connsiteX788" fmla="*/ 185038 w 256290"/>
                <a:gd name="connsiteY788" fmla="*/ 219498 h 257828"/>
                <a:gd name="connsiteX789" fmla="*/ 186943 w 256290"/>
                <a:gd name="connsiteY789" fmla="*/ 219498 h 257828"/>
                <a:gd name="connsiteX790" fmla="*/ 186943 w 256290"/>
                <a:gd name="connsiteY790" fmla="*/ 219498 h 257828"/>
                <a:gd name="connsiteX791" fmla="*/ 186943 w 256290"/>
                <a:gd name="connsiteY791" fmla="*/ 205211 h 257828"/>
                <a:gd name="connsiteX792" fmla="*/ 185991 w 256290"/>
                <a:gd name="connsiteY792" fmla="*/ 205211 h 257828"/>
                <a:gd name="connsiteX793" fmla="*/ 186943 w 256290"/>
                <a:gd name="connsiteY793" fmla="*/ 205211 h 257828"/>
                <a:gd name="connsiteX794" fmla="*/ 186943 w 256290"/>
                <a:gd name="connsiteY794" fmla="*/ 206163 h 257828"/>
                <a:gd name="connsiteX795" fmla="*/ 186943 w 256290"/>
                <a:gd name="connsiteY795" fmla="*/ 205211 h 257828"/>
                <a:gd name="connsiteX796" fmla="*/ 185991 w 256290"/>
                <a:gd name="connsiteY796" fmla="*/ 198544 h 257828"/>
                <a:gd name="connsiteX797" fmla="*/ 186943 w 256290"/>
                <a:gd name="connsiteY797" fmla="*/ 199496 h 257828"/>
                <a:gd name="connsiteX798" fmla="*/ 187896 w 256290"/>
                <a:gd name="connsiteY798" fmla="*/ 197591 h 257828"/>
                <a:gd name="connsiteX799" fmla="*/ 186943 w 256290"/>
                <a:gd name="connsiteY799" fmla="*/ 196638 h 257828"/>
                <a:gd name="connsiteX800" fmla="*/ 185991 w 256290"/>
                <a:gd name="connsiteY800" fmla="*/ 198544 h 257828"/>
                <a:gd name="connsiteX801" fmla="*/ 188848 w 256290"/>
                <a:gd name="connsiteY801" fmla="*/ 190923 h 257828"/>
                <a:gd name="connsiteX802" fmla="*/ 191706 w 256290"/>
                <a:gd name="connsiteY802" fmla="*/ 191876 h 257828"/>
                <a:gd name="connsiteX803" fmla="*/ 195516 w 256290"/>
                <a:gd name="connsiteY803" fmla="*/ 190923 h 257828"/>
                <a:gd name="connsiteX804" fmla="*/ 196468 w 256290"/>
                <a:gd name="connsiteY804" fmla="*/ 190923 h 257828"/>
                <a:gd name="connsiteX805" fmla="*/ 195516 w 256290"/>
                <a:gd name="connsiteY805" fmla="*/ 189971 h 257828"/>
                <a:gd name="connsiteX806" fmla="*/ 192658 w 256290"/>
                <a:gd name="connsiteY806" fmla="*/ 189019 h 257828"/>
                <a:gd name="connsiteX807" fmla="*/ 190753 w 256290"/>
                <a:gd name="connsiteY807" fmla="*/ 189971 h 257828"/>
                <a:gd name="connsiteX808" fmla="*/ 188848 w 256290"/>
                <a:gd name="connsiteY808" fmla="*/ 190923 h 257828"/>
                <a:gd name="connsiteX809" fmla="*/ 192658 w 256290"/>
                <a:gd name="connsiteY809" fmla="*/ 230928 h 257828"/>
                <a:gd name="connsiteX810" fmla="*/ 192658 w 256290"/>
                <a:gd name="connsiteY810" fmla="*/ 230928 h 257828"/>
                <a:gd name="connsiteX811" fmla="*/ 189801 w 256290"/>
                <a:gd name="connsiteY811" fmla="*/ 231881 h 257828"/>
                <a:gd name="connsiteX812" fmla="*/ 190753 w 256290"/>
                <a:gd name="connsiteY812" fmla="*/ 232833 h 257828"/>
                <a:gd name="connsiteX813" fmla="*/ 192658 w 256290"/>
                <a:gd name="connsiteY813" fmla="*/ 230928 h 257828"/>
                <a:gd name="connsiteX814" fmla="*/ 193611 w 256290"/>
                <a:gd name="connsiteY814" fmla="*/ 198544 h 257828"/>
                <a:gd name="connsiteX815" fmla="*/ 193611 w 256290"/>
                <a:gd name="connsiteY815" fmla="*/ 192828 h 257828"/>
                <a:gd name="connsiteX816" fmla="*/ 192658 w 256290"/>
                <a:gd name="connsiteY816" fmla="*/ 192828 h 257828"/>
                <a:gd name="connsiteX817" fmla="*/ 191706 w 256290"/>
                <a:gd name="connsiteY817" fmla="*/ 196638 h 257828"/>
                <a:gd name="connsiteX818" fmla="*/ 193611 w 256290"/>
                <a:gd name="connsiteY818" fmla="*/ 198544 h 257828"/>
                <a:gd name="connsiteX819" fmla="*/ 193611 w 256290"/>
                <a:gd name="connsiteY819" fmla="*/ 198544 h 257828"/>
                <a:gd name="connsiteX820" fmla="*/ 193611 w 256290"/>
                <a:gd name="connsiteY820" fmla="*/ 239501 h 257828"/>
                <a:gd name="connsiteX821" fmla="*/ 193611 w 256290"/>
                <a:gd name="connsiteY821" fmla="*/ 239501 h 257828"/>
                <a:gd name="connsiteX822" fmla="*/ 193611 w 256290"/>
                <a:gd name="connsiteY822" fmla="*/ 242358 h 257828"/>
                <a:gd name="connsiteX823" fmla="*/ 194563 w 256290"/>
                <a:gd name="connsiteY823" fmla="*/ 242358 h 257828"/>
                <a:gd name="connsiteX824" fmla="*/ 193611 w 256290"/>
                <a:gd name="connsiteY824" fmla="*/ 239501 h 257828"/>
                <a:gd name="connsiteX825" fmla="*/ 195516 w 256290"/>
                <a:gd name="connsiteY825" fmla="*/ 205211 h 257828"/>
                <a:gd name="connsiteX826" fmla="*/ 193611 w 256290"/>
                <a:gd name="connsiteY826" fmla="*/ 205211 h 257828"/>
                <a:gd name="connsiteX827" fmla="*/ 193611 w 256290"/>
                <a:gd name="connsiteY827" fmla="*/ 204258 h 257828"/>
                <a:gd name="connsiteX828" fmla="*/ 192658 w 256290"/>
                <a:gd name="connsiteY828" fmla="*/ 199496 h 257828"/>
                <a:gd name="connsiteX829" fmla="*/ 191706 w 256290"/>
                <a:gd name="connsiteY829" fmla="*/ 205211 h 257828"/>
                <a:gd name="connsiteX830" fmla="*/ 192658 w 256290"/>
                <a:gd name="connsiteY830" fmla="*/ 208069 h 257828"/>
                <a:gd name="connsiteX831" fmla="*/ 197421 w 256290"/>
                <a:gd name="connsiteY831" fmla="*/ 206163 h 257828"/>
                <a:gd name="connsiteX832" fmla="*/ 196468 w 256290"/>
                <a:gd name="connsiteY832" fmla="*/ 205211 h 257828"/>
                <a:gd name="connsiteX833" fmla="*/ 195516 w 256290"/>
                <a:gd name="connsiteY833" fmla="*/ 205211 h 257828"/>
                <a:gd name="connsiteX834" fmla="*/ 200278 w 256290"/>
                <a:gd name="connsiteY834" fmla="*/ 209973 h 257828"/>
                <a:gd name="connsiteX835" fmla="*/ 200278 w 256290"/>
                <a:gd name="connsiteY835" fmla="*/ 209973 h 257828"/>
                <a:gd name="connsiteX836" fmla="*/ 199326 w 256290"/>
                <a:gd name="connsiteY836" fmla="*/ 212831 h 257828"/>
                <a:gd name="connsiteX837" fmla="*/ 199326 w 256290"/>
                <a:gd name="connsiteY837" fmla="*/ 212831 h 257828"/>
                <a:gd name="connsiteX838" fmla="*/ 197421 w 256290"/>
                <a:gd name="connsiteY838" fmla="*/ 211878 h 257828"/>
                <a:gd name="connsiteX839" fmla="*/ 194563 w 256290"/>
                <a:gd name="connsiteY839" fmla="*/ 210926 h 257828"/>
                <a:gd name="connsiteX840" fmla="*/ 194563 w 256290"/>
                <a:gd name="connsiteY840" fmla="*/ 211878 h 257828"/>
                <a:gd name="connsiteX841" fmla="*/ 197421 w 256290"/>
                <a:gd name="connsiteY841" fmla="*/ 213783 h 257828"/>
                <a:gd name="connsiteX842" fmla="*/ 200278 w 256290"/>
                <a:gd name="connsiteY842" fmla="*/ 211878 h 257828"/>
                <a:gd name="connsiteX843" fmla="*/ 200278 w 256290"/>
                <a:gd name="connsiteY843" fmla="*/ 209973 h 257828"/>
                <a:gd name="connsiteX844" fmla="*/ 196468 w 256290"/>
                <a:gd name="connsiteY844" fmla="*/ 235691 h 257828"/>
                <a:gd name="connsiteX845" fmla="*/ 197421 w 256290"/>
                <a:gd name="connsiteY845" fmla="*/ 233786 h 257828"/>
                <a:gd name="connsiteX846" fmla="*/ 196468 w 256290"/>
                <a:gd name="connsiteY846" fmla="*/ 232833 h 257828"/>
                <a:gd name="connsiteX847" fmla="*/ 195516 w 256290"/>
                <a:gd name="connsiteY847" fmla="*/ 232833 h 257828"/>
                <a:gd name="connsiteX848" fmla="*/ 195516 w 256290"/>
                <a:gd name="connsiteY848" fmla="*/ 234738 h 257828"/>
                <a:gd name="connsiteX849" fmla="*/ 196468 w 256290"/>
                <a:gd name="connsiteY849" fmla="*/ 237596 h 257828"/>
                <a:gd name="connsiteX850" fmla="*/ 196468 w 256290"/>
                <a:gd name="connsiteY850" fmla="*/ 235691 h 257828"/>
                <a:gd name="connsiteX851" fmla="*/ 198373 w 256290"/>
                <a:gd name="connsiteY851" fmla="*/ 194733 h 257828"/>
                <a:gd name="connsiteX852" fmla="*/ 200278 w 256290"/>
                <a:gd name="connsiteY852" fmla="*/ 195686 h 257828"/>
                <a:gd name="connsiteX853" fmla="*/ 201231 w 256290"/>
                <a:gd name="connsiteY853" fmla="*/ 194733 h 257828"/>
                <a:gd name="connsiteX854" fmla="*/ 200278 w 256290"/>
                <a:gd name="connsiteY854" fmla="*/ 193781 h 257828"/>
                <a:gd name="connsiteX855" fmla="*/ 198373 w 256290"/>
                <a:gd name="connsiteY855" fmla="*/ 194733 h 257828"/>
                <a:gd name="connsiteX856" fmla="*/ 204088 w 256290"/>
                <a:gd name="connsiteY856" fmla="*/ 200448 h 257828"/>
                <a:gd name="connsiteX857" fmla="*/ 202183 w 256290"/>
                <a:gd name="connsiteY857" fmla="*/ 197591 h 257828"/>
                <a:gd name="connsiteX858" fmla="*/ 200278 w 256290"/>
                <a:gd name="connsiteY858" fmla="*/ 200448 h 257828"/>
                <a:gd name="connsiteX859" fmla="*/ 202183 w 256290"/>
                <a:gd name="connsiteY859" fmla="*/ 201401 h 257828"/>
                <a:gd name="connsiteX860" fmla="*/ 204088 w 256290"/>
                <a:gd name="connsiteY860" fmla="*/ 200448 h 257828"/>
                <a:gd name="connsiteX861" fmla="*/ 204088 w 256290"/>
                <a:gd name="connsiteY861" fmla="*/ 12806 h 257828"/>
                <a:gd name="connsiteX862" fmla="*/ 204088 w 256290"/>
                <a:gd name="connsiteY862" fmla="*/ 10901 h 257828"/>
                <a:gd name="connsiteX863" fmla="*/ 202183 w 256290"/>
                <a:gd name="connsiteY863" fmla="*/ 11853 h 257828"/>
                <a:gd name="connsiteX864" fmla="*/ 201231 w 256290"/>
                <a:gd name="connsiteY864" fmla="*/ 13758 h 257828"/>
                <a:gd name="connsiteX865" fmla="*/ 203136 w 256290"/>
                <a:gd name="connsiteY865" fmla="*/ 15663 h 257828"/>
                <a:gd name="connsiteX866" fmla="*/ 204088 w 256290"/>
                <a:gd name="connsiteY866" fmla="*/ 12806 h 257828"/>
                <a:gd name="connsiteX867" fmla="*/ 203136 w 256290"/>
                <a:gd name="connsiteY867" fmla="*/ 219498 h 257828"/>
                <a:gd name="connsiteX868" fmla="*/ 202183 w 256290"/>
                <a:gd name="connsiteY868" fmla="*/ 218546 h 257828"/>
                <a:gd name="connsiteX869" fmla="*/ 201231 w 256290"/>
                <a:gd name="connsiteY869" fmla="*/ 218546 h 257828"/>
                <a:gd name="connsiteX870" fmla="*/ 203136 w 256290"/>
                <a:gd name="connsiteY870" fmla="*/ 219498 h 257828"/>
                <a:gd name="connsiteX871" fmla="*/ 203136 w 256290"/>
                <a:gd name="connsiteY871" fmla="*/ 219498 h 257828"/>
                <a:gd name="connsiteX872" fmla="*/ 205041 w 256290"/>
                <a:gd name="connsiteY872" fmla="*/ 23283 h 257828"/>
                <a:gd name="connsiteX873" fmla="*/ 205041 w 256290"/>
                <a:gd name="connsiteY873" fmla="*/ 23283 h 257828"/>
                <a:gd name="connsiteX874" fmla="*/ 205041 w 256290"/>
                <a:gd name="connsiteY874" fmla="*/ 24236 h 257828"/>
                <a:gd name="connsiteX875" fmla="*/ 205041 w 256290"/>
                <a:gd name="connsiteY875" fmla="*/ 23283 h 257828"/>
                <a:gd name="connsiteX876" fmla="*/ 205041 w 256290"/>
                <a:gd name="connsiteY876" fmla="*/ 23283 h 257828"/>
                <a:gd name="connsiteX877" fmla="*/ 211708 w 256290"/>
                <a:gd name="connsiteY877" fmla="*/ 14711 h 257828"/>
                <a:gd name="connsiteX878" fmla="*/ 211708 w 256290"/>
                <a:gd name="connsiteY878" fmla="*/ 14711 h 257828"/>
                <a:gd name="connsiteX879" fmla="*/ 208851 w 256290"/>
                <a:gd name="connsiteY879" fmla="*/ 15663 h 257828"/>
                <a:gd name="connsiteX880" fmla="*/ 209803 w 256290"/>
                <a:gd name="connsiteY880" fmla="*/ 16616 h 257828"/>
                <a:gd name="connsiteX881" fmla="*/ 211708 w 256290"/>
                <a:gd name="connsiteY881" fmla="*/ 14711 h 257828"/>
                <a:gd name="connsiteX882" fmla="*/ 212661 w 256290"/>
                <a:gd name="connsiteY882" fmla="*/ 22331 h 257828"/>
                <a:gd name="connsiteX883" fmla="*/ 212661 w 256290"/>
                <a:gd name="connsiteY883" fmla="*/ 22331 h 257828"/>
                <a:gd name="connsiteX884" fmla="*/ 212661 w 256290"/>
                <a:gd name="connsiteY884" fmla="*/ 25188 h 257828"/>
                <a:gd name="connsiteX885" fmla="*/ 213613 w 256290"/>
                <a:gd name="connsiteY885" fmla="*/ 25188 h 257828"/>
                <a:gd name="connsiteX886" fmla="*/ 212661 w 256290"/>
                <a:gd name="connsiteY886" fmla="*/ 22331 h 257828"/>
                <a:gd name="connsiteX887" fmla="*/ 216471 w 256290"/>
                <a:gd name="connsiteY887" fmla="*/ 17569 h 257828"/>
                <a:gd name="connsiteX888" fmla="*/ 216471 w 256290"/>
                <a:gd name="connsiteY888" fmla="*/ 17569 h 257828"/>
                <a:gd name="connsiteX889" fmla="*/ 214566 w 256290"/>
                <a:gd name="connsiteY889" fmla="*/ 16616 h 257828"/>
                <a:gd name="connsiteX890" fmla="*/ 214566 w 256290"/>
                <a:gd name="connsiteY890" fmla="*/ 18521 h 257828"/>
                <a:gd name="connsiteX891" fmla="*/ 215518 w 256290"/>
                <a:gd name="connsiteY891" fmla="*/ 21378 h 257828"/>
                <a:gd name="connsiteX892" fmla="*/ 216471 w 256290"/>
                <a:gd name="connsiteY892" fmla="*/ 18521 h 257828"/>
                <a:gd name="connsiteX893" fmla="*/ 216471 w 256290"/>
                <a:gd name="connsiteY893" fmla="*/ 17569 h 2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Lst>
              <a:rect l="l" t="t" r="r" b="b"/>
              <a:pathLst>
                <a:path w="256290" h="257828">
                  <a:moveTo>
                    <a:pt x="252666" y="12806"/>
                  </a:moveTo>
                  <a:cubicBezTo>
                    <a:pt x="249808" y="13758"/>
                    <a:pt x="247903" y="13758"/>
                    <a:pt x="245046" y="13758"/>
                  </a:cubicBezTo>
                  <a:cubicBezTo>
                    <a:pt x="234568" y="13758"/>
                    <a:pt x="226948" y="20426"/>
                    <a:pt x="221233" y="28046"/>
                  </a:cubicBezTo>
                  <a:cubicBezTo>
                    <a:pt x="217423" y="32808"/>
                    <a:pt x="216471" y="38523"/>
                    <a:pt x="215518" y="44238"/>
                  </a:cubicBezTo>
                  <a:cubicBezTo>
                    <a:pt x="214566" y="60431"/>
                    <a:pt x="215518" y="75671"/>
                    <a:pt x="215518" y="91863"/>
                  </a:cubicBezTo>
                  <a:cubicBezTo>
                    <a:pt x="215518" y="113771"/>
                    <a:pt x="215518" y="135678"/>
                    <a:pt x="215518" y="157586"/>
                  </a:cubicBezTo>
                  <a:cubicBezTo>
                    <a:pt x="215518" y="178541"/>
                    <a:pt x="215518" y="198544"/>
                    <a:pt x="215518" y="219498"/>
                  </a:cubicBezTo>
                  <a:cubicBezTo>
                    <a:pt x="215518" y="229976"/>
                    <a:pt x="215518" y="239501"/>
                    <a:pt x="215518" y="249978"/>
                  </a:cubicBezTo>
                  <a:cubicBezTo>
                    <a:pt x="215518" y="256646"/>
                    <a:pt x="213613" y="258551"/>
                    <a:pt x="207898" y="257598"/>
                  </a:cubicBezTo>
                  <a:cubicBezTo>
                    <a:pt x="202183" y="256646"/>
                    <a:pt x="197421" y="257598"/>
                    <a:pt x="192658" y="257598"/>
                  </a:cubicBezTo>
                  <a:cubicBezTo>
                    <a:pt x="185991" y="257598"/>
                    <a:pt x="181228" y="255694"/>
                    <a:pt x="177418" y="249978"/>
                  </a:cubicBezTo>
                  <a:cubicBezTo>
                    <a:pt x="170751" y="240453"/>
                    <a:pt x="165036" y="230928"/>
                    <a:pt x="159321" y="220451"/>
                  </a:cubicBezTo>
                  <a:cubicBezTo>
                    <a:pt x="149796" y="203306"/>
                    <a:pt x="138366" y="187113"/>
                    <a:pt x="128841" y="169969"/>
                  </a:cubicBezTo>
                  <a:cubicBezTo>
                    <a:pt x="126936" y="167111"/>
                    <a:pt x="125983" y="164253"/>
                    <a:pt x="125031" y="161396"/>
                  </a:cubicBezTo>
                  <a:cubicBezTo>
                    <a:pt x="124078" y="158538"/>
                    <a:pt x="123126" y="155681"/>
                    <a:pt x="120268" y="153776"/>
                  </a:cubicBezTo>
                  <a:cubicBezTo>
                    <a:pt x="114553" y="146156"/>
                    <a:pt x="108838" y="137583"/>
                    <a:pt x="104076" y="129963"/>
                  </a:cubicBezTo>
                  <a:cubicBezTo>
                    <a:pt x="89788" y="106151"/>
                    <a:pt x="73596" y="82338"/>
                    <a:pt x="61213" y="57573"/>
                  </a:cubicBezTo>
                  <a:lnTo>
                    <a:pt x="58356" y="52811"/>
                  </a:lnTo>
                  <a:cubicBezTo>
                    <a:pt x="58356" y="52811"/>
                    <a:pt x="57403" y="51858"/>
                    <a:pt x="57403" y="51858"/>
                  </a:cubicBezTo>
                  <a:cubicBezTo>
                    <a:pt x="56451" y="51858"/>
                    <a:pt x="56451" y="52811"/>
                    <a:pt x="56451" y="53763"/>
                  </a:cubicBezTo>
                  <a:cubicBezTo>
                    <a:pt x="56451" y="53763"/>
                    <a:pt x="56451" y="54716"/>
                    <a:pt x="56451" y="54716"/>
                  </a:cubicBezTo>
                  <a:cubicBezTo>
                    <a:pt x="57403" y="68051"/>
                    <a:pt x="55498" y="81386"/>
                    <a:pt x="56451" y="94721"/>
                  </a:cubicBezTo>
                  <a:cubicBezTo>
                    <a:pt x="56451" y="101388"/>
                    <a:pt x="55498" y="109008"/>
                    <a:pt x="57403" y="115676"/>
                  </a:cubicBezTo>
                  <a:cubicBezTo>
                    <a:pt x="58356" y="118533"/>
                    <a:pt x="56451" y="120438"/>
                    <a:pt x="56451" y="123296"/>
                  </a:cubicBezTo>
                  <a:cubicBezTo>
                    <a:pt x="58356" y="137583"/>
                    <a:pt x="56451" y="151871"/>
                    <a:pt x="57403" y="165206"/>
                  </a:cubicBezTo>
                  <a:cubicBezTo>
                    <a:pt x="58356" y="174731"/>
                    <a:pt x="57403" y="183303"/>
                    <a:pt x="57403" y="192828"/>
                  </a:cubicBezTo>
                  <a:cubicBezTo>
                    <a:pt x="57403" y="203306"/>
                    <a:pt x="58356" y="213783"/>
                    <a:pt x="60261" y="224261"/>
                  </a:cubicBezTo>
                  <a:cubicBezTo>
                    <a:pt x="61213" y="232833"/>
                    <a:pt x="70738" y="242358"/>
                    <a:pt x="79311" y="243311"/>
                  </a:cubicBezTo>
                  <a:cubicBezTo>
                    <a:pt x="85026" y="244263"/>
                    <a:pt x="89788" y="245216"/>
                    <a:pt x="95503" y="245216"/>
                  </a:cubicBezTo>
                  <a:cubicBezTo>
                    <a:pt x="97408" y="245216"/>
                    <a:pt x="100266" y="246169"/>
                    <a:pt x="101218" y="248073"/>
                  </a:cubicBezTo>
                  <a:cubicBezTo>
                    <a:pt x="102171" y="249026"/>
                    <a:pt x="103123" y="250931"/>
                    <a:pt x="102171" y="252836"/>
                  </a:cubicBezTo>
                  <a:cubicBezTo>
                    <a:pt x="101218" y="254741"/>
                    <a:pt x="100266" y="254741"/>
                    <a:pt x="98361" y="254741"/>
                  </a:cubicBezTo>
                  <a:cubicBezTo>
                    <a:pt x="97408" y="254741"/>
                    <a:pt x="96456" y="254741"/>
                    <a:pt x="95503" y="254741"/>
                  </a:cubicBezTo>
                  <a:cubicBezTo>
                    <a:pt x="81216" y="254741"/>
                    <a:pt x="66928" y="255694"/>
                    <a:pt x="52641" y="253788"/>
                  </a:cubicBezTo>
                  <a:cubicBezTo>
                    <a:pt x="47878" y="253788"/>
                    <a:pt x="43116" y="253788"/>
                    <a:pt x="38353" y="253788"/>
                  </a:cubicBezTo>
                  <a:lnTo>
                    <a:pt x="14541" y="253788"/>
                  </a:lnTo>
                  <a:cubicBezTo>
                    <a:pt x="13588" y="253788"/>
                    <a:pt x="11683" y="253788"/>
                    <a:pt x="10731" y="254741"/>
                  </a:cubicBezTo>
                  <a:cubicBezTo>
                    <a:pt x="7873" y="255694"/>
                    <a:pt x="5968" y="254741"/>
                    <a:pt x="3111" y="253788"/>
                  </a:cubicBezTo>
                  <a:cubicBezTo>
                    <a:pt x="1206" y="252836"/>
                    <a:pt x="-699" y="250931"/>
                    <a:pt x="253" y="249026"/>
                  </a:cubicBezTo>
                  <a:cubicBezTo>
                    <a:pt x="1206" y="246169"/>
                    <a:pt x="3111" y="246169"/>
                    <a:pt x="5016" y="246169"/>
                  </a:cubicBezTo>
                  <a:cubicBezTo>
                    <a:pt x="13588" y="246169"/>
                    <a:pt x="22161" y="243311"/>
                    <a:pt x="29781" y="239501"/>
                  </a:cubicBezTo>
                  <a:cubicBezTo>
                    <a:pt x="38353" y="234738"/>
                    <a:pt x="41211" y="227119"/>
                    <a:pt x="43116" y="218546"/>
                  </a:cubicBezTo>
                  <a:cubicBezTo>
                    <a:pt x="45021" y="211878"/>
                    <a:pt x="44068" y="204258"/>
                    <a:pt x="44068" y="197591"/>
                  </a:cubicBezTo>
                  <a:cubicBezTo>
                    <a:pt x="45021" y="186161"/>
                    <a:pt x="43116" y="175683"/>
                    <a:pt x="44068" y="164253"/>
                  </a:cubicBezTo>
                  <a:cubicBezTo>
                    <a:pt x="45021" y="158538"/>
                    <a:pt x="44068" y="152823"/>
                    <a:pt x="44068" y="148061"/>
                  </a:cubicBezTo>
                  <a:cubicBezTo>
                    <a:pt x="43116" y="137583"/>
                    <a:pt x="44068" y="127106"/>
                    <a:pt x="44068" y="116628"/>
                  </a:cubicBezTo>
                  <a:cubicBezTo>
                    <a:pt x="44068" y="109008"/>
                    <a:pt x="42163" y="102341"/>
                    <a:pt x="45021" y="94721"/>
                  </a:cubicBezTo>
                  <a:cubicBezTo>
                    <a:pt x="45973" y="91863"/>
                    <a:pt x="45021" y="89958"/>
                    <a:pt x="44068" y="87101"/>
                  </a:cubicBezTo>
                  <a:cubicBezTo>
                    <a:pt x="43116" y="82338"/>
                    <a:pt x="43116" y="77576"/>
                    <a:pt x="43116" y="72813"/>
                  </a:cubicBezTo>
                  <a:cubicBezTo>
                    <a:pt x="43116" y="63288"/>
                    <a:pt x="44068" y="53763"/>
                    <a:pt x="43116" y="44238"/>
                  </a:cubicBezTo>
                  <a:cubicBezTo>
                    <a:pt x="42163" y="41381"/>
                    <a:pt x="43116" y="37571"/>
                    <a:pt x="43116" y="34713"/>
                  </a:cubicBezTo>
                  <a:cubicBezTo>
                    <a:pt x="43116" y="32808"/>
                    <a:pt x="43116" y="30903"/>
                    <a:pt x="42163" y="28998"/>
                  </a:cubicBezTo>
                  <a:cubicBezTo>
                    <a:pt x="37401" y="21378"/>
                    <a:pt x="31686" y="14711"/>
                    <a:pt x="23113" y="12806"/>
                  </a:cubicBezTo>
                  <a:cubicBezTo>
                    <a:pt x="17398" y="11853"/>
                    <a:pt x="12636" y="9948"/>
                    <a:pt x="6921" y="9948"/>
                  </a:cubicBezTo>
                  <a:cubicBezTo>
                    <a:pt x="5016" y="9948"/>
                    <a:pt x="2158" y="8996"/>
                    <a:pt x="2158" y="6138"/>
                  </a:cubicBezTo>
                  <a:cubicBezTo>
                    <a:pt x="2158" y="3281"/>
                    <a:pt x="4063" y="1376"/>
                    <a:pt x="6921" y="423"/>
                  </a:cubicBezTo>
                  <a:cubicBezTo>
                    <a:pt x="9778" y="423"/>
                    <a:pt x="12636" y="-529"/>
                    <a:pt x="14541" y="423"/>
                  </a:cubicBezTo>
                  <a:cubicBezTo>
                    <a:pt x="18351" y="1376"/>
                    <a:pt x="21208" y="1376"/>
                    <a:pt x="24066" y="1376"/>
                  </a:cubicBezTo>
                  <a:cubicBezTo>
                    <a:pt x="39306" y="1376"/>
                    <a:pt x="53593" y="1376"/>
                    <a:pt x="68833" y="1376"/>
                  </a:cubicBezTo>
                  <a:cubicBezTo>
                    <a:pt x="71691" y="1376"/>
                    <a:pt x="73596" y="1376"/>
                    <a:pt x="76453" y="423"/>
                  </a:cubicBezTo>
                  <a:cubicBezTo>
                    <a:pt x="77406" y="423"/>
                    <a:pt x="79311" y="-529"/>
                    <a:pt x="80263" y="423"/>
                  </a:cubicBezTo>
                  <a:cubicBezTo>
                    <a:pt x="83121" y="1376"/>
                    <a:pt x="86931" y="1376"/>
                    <a:pt x="89788" y="1376"/>
                  </a:cubicBezTo>
                  <a:cubicBezTo>
                    <a:pt x="96456" y="1376"/>
                    <a:pt x="100266" y="4233"/>
                    <a:pt x="103123" y="9948"/>
                  </a:cubicBezTo>
                  <a:cubicBezTo>
                    <a:pt x="105981" y="16616"/>
                    <a:pt x="109791" y="23283"/>
                    <a:pt x="114553" y="28998"/>
                  </a:cubicBezTo>
                  <a:cubicBezTo>
                    <a:pt x="118363" y="34713"/>
                    <a:pt x="121221" y="42333"/>
                    <a:pt x="125031" y="47096"/>
                  </a:cubicBezTo>
                  <a:cubicBezTo>
                    <a:pt x="132651" y="58526"/>
                    <a:pt x="138366" y="69956"/>
                    <a:pt x="145033" y="82338"/>
                  </a:cubicBezTo>
                  <a:cubicBezTo>
                    <a:pt x="148843" y="89006"/>
                    <a:pt x="152653" y="95673"/>
                    <a:pt x="156463" y="101388"/>
                  </a:cubicBezTo>
                  <a:cubicBezTo>
                    <a:pt x="165036" y="114723"/>
                    <a:pt x="171703" y="129011"/>
                    <a:pt x="180276" y="142346"/>
                  </a:cubicBezTo>
                  <a:cubicBezTo>
                    <a:pt x="186943" y="151871"/>
                    <a:pt x="191706" y="162348"/>
                    <a:pt x="197421" y="172826"/>
                  </a:cubicBezTo>
                  <a:lnTo>
                    <a:pt x="198373" y="174731"/>
                  </a:lnTo>
                  <a:cubicBezTo>
                    <a:pt x="199326" y="175683"/>
                    <a:pt x="199326" y="177588"/>
                    <a:pt x="201231" y="176636"/>
                  </a:cubicBezTo>
                  <a:cubicBezTo>
                    <a:pt x="203136" y="176636"/>
                    <a:pt x="203136" y="174731"/>
                    <a:pt x="203136" y="172826"/>
                  </a:cubicBezTo>
                  <a:cubicBezTo>
                    <a:pt x="203136" y="160444"/>
                    <a:pt x="203136" y="148061"/>
                    <a:pt x="202183" y="136631"/>
                  </a:cubicBezTo>
                  <a:cubicBezTo>
                    <a:pt x="202183" y="135678"/>
                    <a:pt x="202183" y="133773"/>
                    <a:pt x="202183" y="132821"/>
                  </a:cubicBezTo>
                  <a:cubicBezTo>
                    <a:pt x="202183" y="119486"/>
                    <a:pt x="202183" y="107103"/>
                    <a:pt x="203136" y="94721"/>
                  </a:cubicBezTo>
                  <a:cubicBezTo>
                    <a:pt x="203136" y="89006"/>
                    <a:pt x="203136" y="82338"/>
                    <a:pt x="202183" y="76623"/>
                  </a:cubicBezTo>
                  <a:cubicBezTo>
                    <a:pt x="201231" y="69956"/>
                    <a:pt x="200278" y="64241"/>
                    <a:pt x="202183" y="57573"/>
                  </a:cubicBezTo>
                  <a:cubicBezTo>
                    <a:pt x="202183" y="57573"/>
                    <a:pt x="202183" y="56621"/>
                    <a:pt x="202183" y="56621"/>
                  </a:cubicBezTo>
                  <a:cubicBezTo>
                    <a:pt x="200278" y="49001"/>
                    <a:pt x="202183" y="40428"/>
                    <a:pt x="200278" y="32808"/>
                  </a:cubicBezTo>
                  <a:cubicBezTo>
                    <a:pt x="197421" y="19473"/>
                    <a:pt x="185038" y="10901"/>
                    <a:pt x="171703" y="11853"/>
                  </a:cubicBezTo>
                  <a:cubicBezTo>
                    <a:pt x="168846" y="11853"/>
                    <a:pt x="165036" y="11853"/>
                    <a:pt x="162178" y="11853"/>
                  </a:cubicBezTo>
                  <a:cubicBezTo>
                    <a:pt x="159321" y="11853"/>
                    <a:pt x="158368" y="9948"/>
                    <a:pt x="158368" y="8044"/>
                  </a:cubicBezTo>
                  <a:cubicBezTo>
                    <a:pt x="158368" y="6138"/>
                    <a:pt x="160273" y="3281"/>
                    <a:pt x="162178" y="3281"/>
                  </a:cubicBezTo>
                  <a:cubicBezTo>
                    <a:pt x="163131" y="3281"/>
                    <a:pt x="164083" y="3281"/>
                    <a:pt x="165036" y="3281"/>
                  </a:cubicBezTo>
                  <a:lnTo>
                    <a:pt x="198373" y="3281"/>
                  </a:lnTo>
                  <a:cubicBezTo>
                    <a:pt x="202183" y="3281"/>
                    <a:pt x="206946" y="3281"/>
                    <a:pt x="210756" y="4233"/>
                  </a:cubicBezTo>
                  <a:cubicBezTo>
                    <a:pt x="215518" y="4233"/>
                    <a:pt x="219328" y="4233"/>
                    <a:pt x="224091" y="4233"/>
                  </a:cubicBezTo>
                  <a:cubicBezTo>
                    <a:pt x="233616" y="3281"/>
                    <a:pt x="242188" y="4233"/>
                    <a:pt x="250761" y="4233"/>
                  </a:cubicBezTo>
                  <a:cubicBezTo>
                    <a:pt x="253618" y="4233"/>
                    <a:pt x="254571" y="5186"/>
                    <a:pt x="255523" y="8044"/>
                  </a:cubicBezTo>
                  <a:cubicBezTo>
                    <a:pt x="257428" y="9948"/>
                    <a:pt x="255523" y="11853"/>
                    <a:pt x="252666" y="12806"/>
                  </a:cubicBezTo>
                  <a:close/>
                  <a:moveTo>
                    <a:pt x="59308" y="20426"/>
                  </a:moveTo>
                  <a:cubicBezTo>
                    <a:pt x="58356" y="19473"/>
                    <a:pt x="58356" y="20426"/>
                    <a:pt x="57403" y="20426"/>
                  </a:cubicBezTo>
                  <a:cubicBezTo>
                    <a:pt x="57403" y="20426"/>
                    <a:pt x="56451" y="20426"/>
                    <a:pt x="56451" y="20426"/>
                  </a:cubicBezTo>
                  <a:cubicBezTo>
                    <a:pt x="56451" y="21378"/>
                    <a:pt x="57403" y="20426"/>
                    <a:pt x="58356" y="20426"/>
                  </a:cubicBezTo>
                  <a:cubicBezTo>
                    <a:pt x="58356" y="20426"/>
                    <a:pt x="58356" y="20426"/>
                    <a:pt x="59308" y="20426"/>
                  </a:cubicBezTo>
                  <a:close/>
                  <a:moveTo>
                    <a:pt x="60261" y="32808"/>
                  </a:moveTo>
                  <a:cubicBezTo>
                    <a:pt x="60261" y="32808"/>
                    <a:pt x="60261" y="31856"/>
                    <a:pt x="60261" y="32808"/>
                  </a:cubicBezTo>
                  <a:cubicBezTo>
                    <a:pt x="59308" y="32808"/>
                    <a:pt x="59308" y="32808"/>
                    <a:pt x="60261" y="32808"/>
                  </a:cubicBezTo>
                  <a:cubicBezTo>
                    <a:pt x="59308" y="32808"/>
                    <a:pt x="59308" y="33761"/>
                    <a:pt x="60261" y="32808"/>
                  </a:cubicBezTo>
                  <a:cubicBezTo>
                    <a:pt x="60261" y="33761"/>
                    <a:pt x="60261" y="32808"/>
                    <a:pt x="60261" y="32808"/>
                  </a:cubicBezTo>
                  <a:close/>
                  <a:moveTo>
                    <a:pt x="61213" y="25188"/>
                  </a:moveTo>
                  <a:cubicBezTo>
                    <a:pt x="61213" y="25188"/>
                    <a:pt x="61213" y="25188"/>
                    <a:pt x="61213" y="25188"/>
                  </a:cubicBezTo>
                  <a:lnTo>
                    <a:pt x="60261" y="25188"/>
                  </a:lnTo>
                  <a:cubicBezTo>
                    <a:pt x="59308" y="25188"/>
                    <a:pt x="60261" y="26141"/>
                    <a:pt x="61213" y="25188"/>
                  </a:cubicBezTo>
                  <a:lnTo>
                    <a:pt x="61213" y="25188"/>
                  </a:lnTo>
                  <a:close/>
                  <a:moveTo>
                    <a:pt x="62166" y="41381"/>
                  </a:moveTo>
                  <a:cubicBezTo>
                    <a:pt x="62166" y="41381"/>
                    <a:pt x="62166" y="41381"/>
                    <a:pt x="62166" y="41381"/>
                  </a:cubicBezTo>
                  <a:cubicBezTo>
                    <a:pt x="61213" y="42333"/>
                    <a:pt x="62166" y="42333"/>
                    <a:pt x="62166" y="41381"/>
                  </a:cubicBezTo>
                  <a:cubicBezTo>
                    <a:pt x="62166" y="42333"/>
                    <a:pt x="62166" y="42333"/>
                    <a:pt x="62166" y="41381"/>
                  </a:cubicBezTo>
                  <a:cubicBezTo>
                    <a:pt x="63118" y="41381"/>
                    <a:pt x="63118" y="41381"/>
                    <a:pt x="62166" y="41381"/>
                  </a:cubicBezTo>
                  <a:close/>
                  <a:moveTo>
                    <a:pt x="65976" y="28046"/>
                  </a:moveTo>
                  <a:cubicBezTo>
                    <a:pt x="65976" y="28046"/>
                    <a:pt x="65023" y="27094"/>
                    <a:pt x="65976" y="28046"/>
                  </a:cubicBezTo>
                  <a:cubicBezTo>
                    <a:pt x="65023" y="27094"/>
                    <a:pt x="64071" y="27094"/>
                    <a:pt x="64071" y="27094"/>
                  </a:cubicBezTo>
                  <a:cubicBezTo>
                    <a:pt x="64071" y="28046"/>
                    <a:pt x="64071" y="28998"/>
                    <a:pt x="65976" y="28046"/>
                  </a:cubicBezTo>
                  <a:cubicBezTo>
                    <a:pt x="65023" y="28046"/>
                    <a:pt x="65023" y="28046"/>
                    <a:pt x="65976" y="28046"/>
                  </a:cubicBezTo>
                  <a:close/>
                  <a:moveTo>
                    <a:pt x="67881" y="22331"/>
                  </a:moveTo>
                  <a:cubicBezTo>
                    <a:pt x="67881" y="21378"/>
                    <a:pt x="66928" y="21378"/>
                    <a:pt x="66928" y="21378"/>
                  </a:cubicBezTo>
                  <a:cubicBezTo>
                    <a:pt x="66928" y="21378"/>
                    <a:pt x="65976" y="21378"/>
                    <a:pt x="65976" y="22331"/>
                  </a:cubicBezTo>
                  <a:cubicBezTo>
                    <a:pt x="65976" y="22331"/>
                    <a:pt x="65976" y="23283"/>
                    <a:pt x="66928" y="23283"/>
                  </a:cubicBezTo>
                  <a:cubicBezTo>
                    <a:pt x="67881" y="23283"/>
                    <a:pt x="67881" y="22331"/>
                    <a:pt x="67881" y="22331"/>
                  </a:cubicBezTo>
                  <a:close/>
                  <a:moveTo>
                    <a:pt x="70738" y="35666"/>
                  </a:moveTo>
                  <a:cubicBezTo>
                    <a:pt x="70738" y="35666"/>
                    <a:pt x="69786" y="34713"/>
                    <a:pt x="70738" y="35666"/>
                  </a:cubicBezTo>
                  <a:cubicBezTo>
                    <a:pt x="69786" y="34713"/>
                    <a:pt x="68833" y="35666"/>
                    <a:pt x="70738" y="35666"/>
                  </a:cubicBezTo>
                  <a:cubicBezTo>
                    <a:pt x="69786" y="35666"/>
                    <a:pt x="69786" y="35666"/>
                    <a:pt x="70738" y="35666"/>
                  </a:cubicBezTo>
                  <a:cubicBezTo>
                    <a:pt x="69786" y="35666"/>
                    <a:pt x="70738" y="35666"/>
                    <a:pt x="70738" y="35666"/>
                  </a:cubicBezTo>
                  <a:close/>
                  <a:moveTo>
                    <a:pt x="71691" y="41381"/>
                  </a:moveTo>
                  <a:cubicBezTo>
                    <a:pt x="71691" y="41381"/>
                    <a:pt x="71691" y="41381"/>
                    <a:pt x="71691" y="41381"/>
                  </a:cubicBezTo>
                  <a:cubicBezTo>
                    <a:pt x="70738" y="41381"/>
                    <a:pt x="70738" y="41381"/>
                    <a:pt x="70738" y="42333"/>
                  </a:cubicBezTo>
                  <a:lnTo>
                    <a:pt x="70738" y="43286"/>
                  </a:lnTo>
                  <a:cubicBezTo>
                    <a:pt x="71691" y="43286"/>
                    <a:pt x="72643" y="42333"/>
                    <a:pt x="71691" y="41381"/>
                  </a:cubicBezTo>
                  <a:close/>
                  <a:moveTo>
                    <a:pt x="72643" y="30903"/>
                  </a:moveTo>
                  <a:cubicBezTo>
                    <a:pt x="72643" y="29951"/>
                    <a:pt x="71691" y="29951"/>
                    <a:pt x="71691" y="29951"/>
                  </a:cubicBezTo>
                  <a:cubicBezTo>
                    <a:pt x="71691" y="29951"/>
                    <a:pt x="70738" y="30903"/>
                    <a:pt x="70738" y="30903"/>
                  </a:cubicBezTo>
                  <a:cubicBezTo>
                    <a:pt x="71691" y="31856"/>
                    <a:pt x="71691" y="31856"/>
                    <a:pt x="72643" y="30903"/>
                  </a:cubicBezTo>
                  <a:cubicBezTo>
                    <a:pt x="72643" y="31856"/>
                    <a:pt x="72643" y="30903"/>
                    <a:pt x="72643" y="30903"/>
                  </a:cubicBezTo>
                  <a:close/>
                  <a:moveTo>
                    <a:pt x="75501" y="52811"/>
                  </a:moveTo>
                  <a:lnTo>
                    <a:pt x="75501" y="52811"/>
                  </a:lnTo>
                  <a:cubicBezTo>
                    <a:pt x="75501" y="51858"/>
                    <a:pt x="75501" y="49953"/>
                    <a:pt x="74548" y="49953"/>
                  </a:cubicBezTo>
                  <a:cubicBezTo>
                    <a:pt x="74548" y="49953"/>
                    <a:pt x="74548" y="50906"/>
                    <a:pt x="74548" y="50906"/>
                  </a:cubicBezTo>
                  <a:cubicBezTo>
                    <a:pt x="73596" y="52811"/>
                    <a:pt x="74548" y="52811"/>
                    <a:pt x="75501" y="52811"/>
                  </a:cubicBezTo>
                  <a:close/>
                  <a:moveTo>
                    <a:pt x="81216" y="52811"/>
                  </a:moveTo>
                  <a:cubicBezTo>
                    <a:pt x="80263" y="51858"/>
                    <a:pt x="80263" y="51858"/>
                    <a:pt x="79311" y="51858"/>
                  </a:cubicBezTo>
                  <a:lnTo>
                    <a:pt x="79311" y="50906"/>
                  </a:lnTo>
                  <a:cubicBezTo>
                    <a:pt x="79311" y="50906"/>
                    <a:pt x="78358" y="50906"/>
                    <a:pt x="78358" y="50906"/>
                  </a:cubicBezTo>
                  <a:lnTo>
                    <a:pt x="77406" y="51858"/>
                  </a:lnTo>
                  <a:cubicBezTo>
                    <a:pt x="77406" y="51858"/>
                    <a:pt x="77406" y="51858"/>
                    <a:pt x="78358" y="51858"/>
                  </a:cubicBezTo>
                  <a:cubicBezTo>
                    <a:pt x="76453" y="52811"/>
                    <a:pt x="74548" y="54716"/>
                    <a:pt x="73596" y="57573"/>
                  </a:cubicBezTo>
                  <a:cubicBezTo>
                    <a:pt x="73596" y="57573"/>
                    <a:pt x="73596" y="58526"/>
                    <a:pt x="74548" y="58526"/>
                  </a:cubicBezTo>
                  <a:cubicBezTo>
                    <a:pt x="75501" y="58526"/>
                    <a:pt x="75501" y="57573"/>
                    <a:pt x="76453" y="57573"/>
                  </a:cubicBezTo>
                  <a:cubicBezTo>
                    <a:pt x="78358" y="55669"/>
                    <a:pt x="80263" y="54716"/>
                    <a:pt x="81216" y="52811"/>
                  </a:cubicBezTo>
                  <a:close/>
                  <a:moveTo>
                    <a:pt x="77406" y="29951"/>
                  </a:moveTo>
                  <a:cubicBezTo>
                    <a:pt x="77406" y="29951"/>
                    <a:pt x="77406" y="29951"/>
                    <a:pt x="77406" y="29951"/>
                  </a:cubicBezTo>
                  <a:cubicBezTo>
                    <a:pt x="77406" y="29951"/>
                    <a:pt x="78358" y="29951"/>
                    <a:pt x="77406" y="29951"/>
                  </a:cubicBezTo>
                  <a:cubicBezTo>
                    <a:pt x="78358" y="28998"/>
                    <a:pt x="78358" y="28998"/>
                    <a:pt x="77406" y="29951"/>
                  </a:cubicBezTo>
                  <a:cubicBezTo>
                    <a:pt x="77406" y="28998"/>
                    <a:pt x="77406" y="29951"/>
                    <a:pt x="77406" y="29951"/>
                  </a:cubicBezTo>
                  <a:close/>
                  <a:moveTo>
                    <a:pt x="78358" y="32808"/>
                  </a:moveTo>
                  <a:cubicBezTo>
                    <a:pt x="78358" y="33761"/>
                    <a:pt x="79311" y="33761"/>
                    <a:pt x="80263" y="33761"/>
                  </a:cubicBezTo>
                  <a:lnTo>
                    <a:pt x="82168" y="33761"/>
                  </a:lnTo>
                  <a:cubicBezTo>
                    <a:pt x="82168" y="34713"/>
                    <a:pt x="81216" y="36619"/>
                    <a:pt x="81216" y="38523"/>
                  </a:cubicBezTo>
                  <a:cubicBezTo>
                    <a:pt x="81216" y="40428"/>
                    <a:pt x="81216" y="42333"/>
                    <a:pt x="83121" y="42333"/>
                  </a:cubicBezTo>
                  <a:cubicBezTo>
                    <a:pt x="85978" y="42333"/>
                    <a:pt x="84073" y="40428"/>
                    <a:pt x="85026" y="39476"/>
                  </a:cubicBezTo>
                  <a:cubicBezTo>
                    <a:pt x="85978" y="38523"/>
                    <a:pt x="85978" y="36619"/>
                    <a:pt x="86931" y="36619"/>
                  </a:cubicBezTo>
                  <a:lnTo>
                    <a:pt x="87883" y="36619"/>
                  </a:lnTo>
                  <a:cubicBezTo>
                    <a:pt x="85978" y="35666"/>
                    <a:pt x="85026" y="34713"/>
                    <a:pt x="84073" y="33761"/>
                  </a:cubicBezTo>
                  <a:cubicBezTo>
                    <a:pt x="83121" y="33761"/>
                    <a:pt x="82168" y="32808"/>
                    <a:pt x="82168" y="32808"/>
                  </a:cubicBezTo>
                  <a:cubicBezTo>
                    <a:pt x="79311" y="31856"/>
                    <a:pt x="78358" y="31856"/>
                    <a:pt x="78358" y="32808"/>
                  </a:cubicBezTo>
                  <a:close/>
                  <a:moveTo>
                    <a:pt x="79311" y="62336"/>
                  </a:moveTo>
                  <a:cubicBezTo>
                    <a:pt x="80263" y="62336"/>
                    <a:pt x="81216" y="61383"/>
                    <a:pt x="81216" y="61383"/>
                  </a:cubicBezTo>
                  <a:cubicBezTo>
                    <a:pt x="81216" y="61383"/>
                    <a:pt x="81216" y="60431"/>
                    <a:pt x="81216" y="60431"/>
                  </a:cubicBezTo>
                  <a:cubicBezTo>
                    <a:pt x="80263" y="61383"/>
                    <a:pt x="80263" y="61383"/>
                    <a:pt x="79311" y="62336"/>
                  </a:cubicBezTo>
                  <a:cubicBezTo>
                    <a:pt x="78358" y="61383"/>
                    <a:pt x="79311" y="62336"/>
                    <a:pt x="79311" y="62336"/>
                  </a:cubicBezTo>
                  <a:close/>
                  <a:moveTo>
                    <a:pt x="79311" y="51858"/>
                  </a:moveTo>
                  <a:lnTo>
                    <a:pt x="79311" y="51858"/>
                  </a:lnTo>
                  <a:cubicBezTo>
                    <a:pt x="79311" y="51858"/>
                    <a:pt x="79311" y="50906"/>
                    <a:pt x="79311" y="51858"/>
                  </a:cubicBezTo>
                  <a:lnTo>
                    <a:pt x="79311" y="51858"/>
                  </a:lnTo>
                  <a:cubicBezTo>
                    <a:pt x="79311" y="51858"/>
                    <a:pt x="79311" y="51858"/>
                    <a:pt x="79311" y="51858"/>
                  </a:cubicBezTo>
                  <a:close/>
                  <a:moveTo>
                    <a:pt x="79311" y="25188"/>
                  </a:moveTo>
                  <a:cubicBezTo>
                    <a:pt x="80263" y="26141"/>
                    <a:pt x="81216" y="26141"/>
                    <a:pt x="82168" y="26141"/>
                  </a:cubicBezTo>
                  <a:lnTo>
                    <a:pt x="82168" y="27094"/>
                  </a:lnTo>
                  <a:cubicBezTo>
                    <a:pt x="82168" y="27094"/>
                    <a:pt x="82168" y="27094"/>
                    <a:pt x="82168" y="28046"/>
                  </a:cubicBezTo>
                  <a:cubicBezTo>
                    <a:pt x="82168" y="28046"/>
                    <a:pt x="82168" y="28046"/>
                    <a:pt x="82168" y="28046"/>
                  </a:cubicBezTo>
                  <a:lnTo>
                    <a:pt x="82168" y="28046"/>
                  </a:lnTo>
                  <a:cubicBezTo>
                    <a:pt x="82168" y="28998"/>
                    <a:pt x="82168" y="29951"/>
                    <a:pt x="84073" y="30903"/>
                  </a:cubicBezTo>
                  <a:cubicBezTo>
                    <a:pt x="85026" y="30903"/>
                    <a:pt x="85978" y="30903"/>
                    <a:pt x="85978" y="29951"/>
                  </a:cubicBezTo>
                  <a:cubicBezTo>
                    <a:pt x="85026" y="28046"/>
                    <a:pt x="84073" y="27094"/>
                    <a:pt x="82168" y="26141"/>
                  </a:cubicBezTo>
                  <a:cubicBezTo>
                    <a:pt x="80263" y="25188"/>
                    <a:pt x="80263" y="24236"/>
                    <a:pt x="79311" y="25188"/>
                  </a:cubicBezTo>
                  <a:lnTo>
                    <a:pt x="79311" y="25188"/>
                  </a:lnTo>
                  <a:close/>
                  <a:moveTo>
                    <a:pt x="80263" y="37571"/>
                  </a:moveTo>
                  <a:lnTo>
                    <a:pt x="80263" y="37571"/>
                  </a:lnTo>
                  <a:cubicBezTo>
                    <a:pt x="79311" y="37571"/>
                    <a:pt x="79311" y="38523"/>
                    <a:pt x="80263" y="37571"/>
                  </a:cubicBezTo>
                  <a:cubicBezTo>
                    <a:pt x="79311" y="38523"/>
                    <a:pt x="80263" y="38523"/>
                    <a:pt x="80263" y="37571"/>
                  </a:cubicBezTo>
                  <a:cubicBezTo>
                    <a:pt x="80263" y="37571"/>
                    <a:pt x="80263" y="37571"/>
                    <a:pt x="80263" y="37571"/>
                  </a:cubicBezTo>
                  <a:close/>
                  <a:moveTo>
                    <a:pt x="83121" y="74719"/>
                  </a:moveTo>
                  <a:cubicBezTo>
                    <a:pt x="83121" y="73766"/>
                    <a:pt x="82168" y="72813"/>
                    <a:pt x="82168" y="71861"/>
                  </a:cubicBezTo>
                  <a:cubicBezTo>
                    <a:pt x="81216" y="72813"/>
                    <a:pt x="80263" y="73766"/>
                    <a:pt x="80263" y="73766"/>
                  </a:cubicBezTo>
                  <a:cubicBezTo>
                    <a:pt x="81216" y="74719"/>
                    <a:pt x="82168" y="75671"/>
                    <a:pt x="83121" y="74719"/>
                  </a:cubicBezTo>
                  <a:cubicBezTo>
                    <a:pt x="83121" y="75671"/>
                    <a:pt x="84073" y="75671"/>
                    <a:pt x="83121" y="74719"/>
                  </a:cubicBezTo>
                  <a:close/>
                  <a:moveTo>
                    <a:pt x="82168" y="27094"/>
                  </a:moveTo>
                  <a:cubicBezTo>
                    <a:pt x="82168" y="27094"/>
                    <a:pt x="82168" y="27094"/>
                    <a:pt x="82168" y="27094"/>
                  </a:cubicBezTo>
                  <a:lnTo>
                    <a:pt x="82168" y="27094"/>
                  </a:lnTo>
                  <a:cubicBezTo>
                    <a:pt x="82168" y="26141"/>
                    <a:pt x="82168" y="27094"/>
                    <a:pt x="82168" y="27094"/>
                  </a:cubicBezTo>
                  <a:close/>
                  <a:moveTo>
                    <a:pt x="84073" y="56621"/>
                  </a:moveTo>
                  <a:cubicBezTo>
                    <a:pt x="83121" y="56621"/>
                    <a:pt x="82168" y="56621"/>
                    <a:pt x="82168" y="57573"/>
                  </a:cubicBezTo>
                  <a:cubicBezTo>
                    <a:pt x="82168" y="58526"/>
                    <a:pt x="83121" y="58526"/>
                    <a:pt x="83121" y="58526"/>
                  </a:cubicBezTo>
                  <a:cubicBezTo>
                    <a:pt x="84073" y="58526"/>
                    <a:pt x="84073" y="58526"/>
                    <a:pt x="84073" y="56621"/>
                  </a:cubicBezTo>
                  <a:cubicBezTo>
                    <a:pt x="85026" y="56621"/>
                    <a:pt x="84073" y="56621"/>
                    <a:pt x="84073" y="56621"/>
                  </a:cubicBezTo>
                  <a:close/>
                  <a:moveTo>
                    <a:pt x="83121" y="31856"/>
                  </a:moveTo>
                  <a:cubicBezTo>
                    <a:pt x="83121" y="31856"/>
                    <a:pt x="82168" y="31856"/>
                    <a:pt x="83121" y="31856"/>
                  </a:cubicBezTo>
                  <a:cubicBezTo>
                    <a:pt x="82168" y="32808"/>
                    <a:pt x="82168" y="32808"/>
                    <a:pt x="83121" y="31856"/>
                  </a:cubicBezTo>
                  <a:cubicBezTo>
                    <a:pt x="83121" y="32808"/>
                    <a:pt x="83121" y="32808"/>
                    <a:pt x="83121" y="31856"/>
                  </a:cubicBezTo>
                  <a:cubicBezTo>
                    <a:pt x="84073" y="31856"/>
                    <a:pt x="84073" y="31856"/>
                    <a:pt x="83121" y="31856"/>
                  </a:cubicBezTo>
                  <a:close/>
                  <a:moveTo>
                    <a:pt x="83121" y="21378"/>
                  </a:moveTo>
                  <a:cubicBezTo>
                    <a:pt x="83121" y="22331"/>
                    <a:pt x="84073" y="22331"/>
                    <a:pt x="85026" y="23283"/>
                  </a:cubicBezTo>
                  <a:cubicBezTo>
                    <a:pt x="85026" y="23283"/>
                    <a:pt x="85978" y="23283"/>
                    <a:pt x="85978" y="22331"/>
                  </a:cubicBezTo>
                  <a:cubicBezTo>
                    <a:pt x="85026" y="21378"/>
                    <a:pt x="84073" y="21378"/>
                    <a:pt x="83121" y="21378"/>
                  </a:cubicBezTo>
                  <a:cubicBezTo>
                    <a:pt x="83121" y="20426"/>
                    <a:pt x="83121" y="21378"/>
                    <a:pt x="83121" y="21378"/>
                  </a:cubicBezTo>
                  <a:close/>
                  <a:moveTo>
                    <a:pt x="85978" y="67098"/>
                  </a:moveTo>
                  <a:cubicBezTo>
                    <a:pt x="85978" y="66146"/>
                    <a:pt x="85978" y="66146"/>
                    <a:pt x="85026" y="66146"/>
                  </a:cubicBezTo>
                  <a:cubicBezTo>
                    <a:pt x="83121" y="66146"/>
                    <a:pt x="83121" y="67098"/>
                    <a:pt x="83121" y="68051"/>
                  </a:cubicBezTo>
                  <a:cubicBezTo>
                    <a:pt x="83121" y="68051"/>
                    <a:pt x="83121" y="69003"/>
                    <a:pt x="84073" y="69003"/>
                  </a:cubicBezTo>
                  <a:cubicBezTo>
                    <a:pt x="85026" y="69003"/>
                    <a:pt x="85978" y="68051"/>
                    <a:pt x="85978" y="67098"/>
                  </a:cubicBezTo>
                  <a:close/>
                  <a:moveTo>
                    <a:pt x="87883" y="80433"/>
                  </a:moveTo>
                  <a:lnTo>
                    <a:pt x="87883" y="80433"/>
                  </a:lnTo>
                  <a:cubicBezTo>
                    <a:pt x="86931" y="80433"/>
                    <a:pt x="85978" y="80433"/>
                    <a:pt x="85978" y="80433"/>
                  </a:cubicBezTo>
                  <a:cubicBezTo>
                    <a:pt x="85026" y="81386"/>
                    <a:pt x="85978" y="82338"/>
                    <a:pt x="86931" y="81386"/>
                  </a:cubicBezTo>
                  <a:cubicBezTo>
                    <a:pt x="86931" y="81386"/>
                    <a:pt x="86931" y="80433"/>
                    <a:pt x="87883" y="80433"/>
                  </a:cubicBezTo>
                  <a:close/>
                  <a:moveTo>
                    <a:pt x="88836" y="33761"/>
                  </a:moveTo>
                  <a:cubicBezTo>
                    <a:pt x="88836" y="33761"/>
                    <a:pt x="87883" y="32808"/>
                    <a:pt x="88836" y="33761"/>
                  </a:cubicBezTo>
                  <a:cubicBezTo>
                    <a:pt x="86931" y="32808"/>
                    <a:pt x="86931" y="32808"/>
                    <a:pt x="86931" y="33761"/>
                  </a:cubicBezTo>
                  <a:cubicBezTo>
                    <a:pt x="86931" y="34713"/>
                    <a:pt x="86931" y="35666"/>
                    <a:pt x="86931" y="36619"/>
                  </a:cubicBezTo>
                  <a:cubicBezTo>
                    <a:pt x="87883" y="36619"/>
                    <a:pt x="87883" y="35666"/>
                    <a:pt x="87883" y="35666"/>
                  </a:cubicBezTo>
                  <a:cubicBezTo>
                    <a:pt x="87883" y="35666"/>
                    <a:pt x="88836" y="35666"/>
                    <a:pt x="88836" y="33761"/>
                  </a:cubicBezTo>
                  <a:close/>
                  <a:moveTo>
                    <a:pt x="89788" y="49953"/>
                  </a:moveTo>
                  <a:cubicBezTo>
                    <a:pt x="90741" y="49953"/>
                    <a:pt x="90741" y="49001"/>
                    <a:pt x="91693" y="48048"/>
                  </a:cubicBezTo>
                  <a:cubicBezTo>
                    <a:pt x="91693" y="48048"/>
                    <a:pt x="90741" y="46144"/>
                    <a:pt x="90741" y="46144"/>
                  </a:cubicBezTo>
                  <a:cubicBezTo>
                    <a:pt x="89788" y="46144"/>
                    <a:pt x="88836" y="47096"/>
                    <a:pt x="88836" y="48048"/>
                  </a:cubicBezTo>
                  <a:cubicBezTo>
                    <a:pt x="87883" y="49001"/>
                    <a:pt x="88836" y="49953"/>
                    <a:pt x="89788" y="49953"/>
                  </a:cubicBezTo>
                  <a:close/>
                  <a:moveTo>
                    <a:pt x="108838" y="55669"/>
                  </a:moveTo>
                  <a:cubicBezTo>
                    <a:pt x="108838" y="52811"/>
                    <a:pt x="105028" y="54716"/>
                    <a:pt x="104076" y="53763"/>
                  </a:cubicBezTo>
                  <a:cubicBezTo>
                    <a:pt x="102171" y="53763"/>
                    <a:pt x="99313" y="54716"/>
                    <a:pt x="100266" y="51858"/>
                  </a:cubicBezTo>
                  <a:cubicBezTo>
                    <a:pt x="100266" y="49953"/>
                    <a:pt x="100266" y="49001"/>
                    <a:pt x="98361" y="48048"/>
                  </a:cubicBezTo>
                  <a:cubicBezTo>
                    <a:pt x="96456" y="48048"/>
                    <a:pt x="95503" y="49001"/>
                    <a:pt x="94551" y="49953"/>
                  </a:cubicBezTo>
                  <a:cubicBezTo>
                    <a:pt x="91693" y="51858"/>
                    <a:pt x="93598" y="56621"/>
                    <a:pt x="89788" y="58526"/>
                  </a:cubicBezTo>
                  <a:cubicBezTo>
                    <a:pt x="89788" y="59478"/>
                    <a:pt x="90741" y="60431"/>
                    <a:pt x="91693" y="60431"/>
                  </a:cubicBezTo>
                  <a:cubicBezTo>
                    <a:pt x="92646" y="60431"/>
                    <a:pt x="92646" y="60431"/>
                    <a:pt x="94551" y="60431"/>
                  </a:cubicBezTo>
                  <a:cubicBezTo>
                    <a:pt x="97408" y="58526"/>
                    <a:pt x="100266" y="57573"/>
                    <a:pt x="104076" y="57573"/>
                  </a:cubicBezTo>
                  <a:cubicBezTo>
                    <a:pt x="105028" y="57573"/>
                    <a:pt x="108838" y="58526"/>
                    <a:pt x="108838" y="55669"/>
                  </a:cubicBezTo>
                  <a:close/>
                  <a:moveTo>
                    <a:pt x="90741" y="43286"/>
                  </a:moveTo>
                  <a:cubicBezTo>
                    <a:pt x="90741" y="44238"/>
                    <a:pt x="90741" y="44238"/>
                    <a:pt x="90741" y="43286"/>
                  </a:cubicBezTo>
                  <a:cubicBezTo>
                    <a:pt x="91693" y="44238"/>
                    <a:pt x="92646" y="43286"/>
                    <a:pt x="92646" y="43286"/>
                  </a:cubicBezTo>
                  <a:cubicBezTo>
                    <a:pt x="91693" y="43286"/>
                    <a:pt x="91693" y="43286"/>
                    <a:pt x="90741" y="43286"/>
                  </a:cubicBezTo>
                  <a:cubicBezTo>
                    <a:pt x="90741" y="42333"/>
                    <a:pt x="90741" y="43286"/>
                    <a:pt x="90741" y="43286"/>
                  </a:cubicBezTo>
                  <a:close/>
                  <a:moveTo>
                    <a:pt x="95503" y="75671"/>
                  </a:moveTo>
                  <a:cubicBezTo>
                    <a:pt x="93598" y="75671"/>
                    <a:pt x="91693" y="76623"/>
                    <a:pt x="90741" y="78528"/>
                  </a:cubicBezTo>
                  <a:cubicBezTo>
                    <a:pt x="90741" y="79481"/>
                    <a:pt x="91693" y="80433"/>
                    <a:pt x="92646" y="80433"/>
                  </a:cubicBezTo>
                  <a:cubicBezTo>
                    <a:pt x="94551" y="79481"/>
                    <a:pt x="96456" y="78528"/>
                    <a:pt x="97408" y="76623"/>
                  </a:cubicBezTo>
                  <a:cubicBezTo>
                    <a:pt x="98361" y="75671"/>
                    <a:pt x="96456" y="75671"/>
                    <a:pt x="95503" y="75671"/>
                  </a:cubicBezTo>
                  <a:close/>
                  <a:moveTo>
                    <a:pt x="91693" y="58526"/>
                  </a:moveTo>
                  <a:cubicBezTo>
                    <a:pt x="91693" y="58526"/>
                    <a:pt x="92646" y="58526"/>
                    <a:pt x="91693" y="58526"/>
                  </a:cubicBezTo>
                  <a:cubicBezTo>
                    <a:pt x="92646" y="58526"/>
                    <a:pt x="91693" y="58526"/>
                    <a:pt x="91693" y="58526"/>
                  </a:cubicBezTo>
                  <a:cubicBezTo>
                    <a:pt x="91693" y="58526"/>
                    <a:pt x="91693" y="58526"/>
                    <a:pt x="91693" y="58526"/>
                  </a:cubicBezTo>
                  <a:cubicBezTo>
                    <a:pt x="91693" y="58526"/>
                    <a:pt x="91693" y="58526"/>
                    <a:pt x="91693" y="58526"/>
                  </a:cubicBezTo>
                  <a:close/>
                  <a:moveTo>
                    <a:pt x="91693" y="46144"/>
                  </a:moveTo>
                  <a:lnTo>
                    <a:pt x="90741" y="47096"/>
                  </a:lnTo>
                  <a:cubicBezTo>
                    <a:pt x="90741" y="47096"/>
                    <a:pt x="90741" y="47096"/>
                    <a:pt x="90741" y="47096"/>
                  </a:cubicBezTo>
                  <a:cubicBezTo>
                    <a:pt x="91693" y="48048"/>
                    <a:pt x="92646" y="48048"/>
                    <a:pt x="91693" y="46144"/>
                  </a:cubicBezTo>
                  <a:cubicBezTo>
                    <a:pt x="92646" y="46144"/>
                    <a:pt x="92646" y="46144"/>
                    <a:pt x="91693" y="46144"/>
                  </a:cubicBezTo>
                  <a:close/>
                  <a:moveTo>
                    <a:pt x="91693" y="28046"/>
                  </a:moveTo>
                  <a:cubicBezTo>
                    <a:pt x="91693" y="28998"/>
                    <a:pt x="91693" y="28998"/>
                    <a:pt x="92646" y="28998"/>
                  </a:cubicBezTo>
                  <a:cubicBezTo>
                    <a:pt x="93598" y="28998"/>
                    <a:pt x="93598" y="28998"/>
                    <a:pt x="93598" y="28046"/>
                  </a:cubicBezTo>
                  <a:cubicBezTo>
                    <a:pt x="94551" y="28046"/>
                    <a:pt x="93598" y="28046"/>
                    <a:pt x="91693" y="28046"/>
                  </a:cubicBezTo>
                  <a:cubicBezTo>
                    <a:pt x="92646" y="28046"/>
                    <a:pt x="91693" y="28046"/>
                    <a:pt x="91693" y="28046"/>
                  </a:cubicBezTo>
                  <a:close/>
                  <a:moveTo>
                    <a:pt x="95503" y="20426"/>
                  </a:moveTo>
                  <a:cubicBezTo>
                    <a:pt x="96456" y="21378"/>
                    <a:pt x="97408" y="20426"/>
                    <a:pt x="97408" y="19473"/>
                  </a:cubicBezTo>
                  <a:lnTo>
                    <a:pt x="97408" y="19473"/>
                  </a:lnTo>
                  <a:cubicBezTo>
                    <a:pt x="97408" y="18521"/>
                    <a:pt x="96456" y="18521"/>
                    <a:pt x="96456" y="18521"/>
                  </a:cubicBezTo>
                  <a:cubicBezTo>
                    <a:pt x="95503" y="18521"/>
                    <a:pt x="94551" y="16616"/>
                    <a:pt x="93598" y="17569"/>
                  </a:cubicBezTo>
                  <a:cubicBezTo>
                    <a:pt x="92646" y="18521"/>
                    <a:pt x="94551" y="19473"/>
                    <a:pt x="95503" y="20426"/>
                  </a:cubicBezTo>
                  <a:close/>
                  <a:moveTo>
                    <a:pt x="95503" y="41381"/>
                  </a:moveTo>
                  <a:lnTo>
                    <a:pt x="95503" y="41381"/>
                  </a:lnTo>
                  <a:cubicBezTo>
                    <a:pt x="97408" y="39476"/>
                    <a:pt x="96456" y="38523"/>
                    <a:pt x="95503" y="36619"/>
                  </a:cubicBezTo>
                  <a:lnTo>
                    <a:pt x="95503" y="36619"/>
                  </a:lnTo>
                  <a:cubicBezTo>
                    <a:pt x="93598" y="37571"/>
                    <a:pt x="94551" y="39476"/>
                    <a:pt x="95503" y="41381"/>
                  </a:cubicBezTo>
                  <a:close/>
                  <a:moveTo>
                    <a:pt x="99313" y="66146"/>
                  </a:moveTo>
                  <a:cubicBezTo>
                    <a:pt x="99313" y="65194"/>
                    <a:pt x="98361" y="64241"/>
                    <a:pt x="98361" y="64241"/>
                  </a:cubicBezTo>
                  <a:cubicBezTo>
                    <a:pt x="97408" y="64241"/>
                    <a:pt x="95503" y="64241"/>
                    <a:pt x="95503" y="65194"/>
                  </a:cubicBezTo>
                  <a:cubicBezTo>
                    <a:pt x="95503" y="66146"/>
                    <a:pt x="96456" y="66146"/>
                    <a:pt x="97408" y="67098"/>
                  </a:cubicBezTo>
                  <a:cubicBezTo>
                    <a:pt x="98361" y="67098"/>
                    <a:pt x="99313" y="67098"/>
                    <a:pt x="99313" y="66146"/>
                  </a:cubicBezTo>
                  <a:close/>
                  <a:moveTo>
                    <a:pt x="98361" y="30903"/>
                  </a:moveTo>
                  <a:cubicBezTo>
                    <a:pt x="96456" y="31856"/>
                    <a:pt x="96456" y="33761"/>
                    <a:pt x="95503" y="35666"/>
                  </a:cubicBezTo>
                  <a:lnTo>
                    <a:pt x="95503" y="36619"/>
                  </a:lnTo>
                  <a:cubicBezTo>
                    <a:pt x="97408" y="35666"/>
                    <a:pt x="99313" y="34713"/>
                    <a:pt x="99313" y="32808"/>
                  </a:cubicBezTo>
                  <a:cubicBezTo>
                    <a:pt x="99313" y="31856"/>
                    <a:pt x="99313" y="30903"/>
                    <a:pt x="98361" y="30903"/>
                  </a:cubicBezTo>
                  <a:close/>
                  <a:moveTo>
                    <a:pt x="97408" y="18521"/>
                  </a:moveTo>
                  <a:cubicBezTo>
                    <a:pt x="98361" y="18521"/>
                    <a:pt x="98361" y="17569"/>
                    <a:pt x="98361" y="17569"/>
                  </a:cubicBezTo>
                  <a:cubicBezTo>
                    <a:pt x="98361" y="17569"/>
                    <a:pt x="98361" y="16616"/>
                    <a:pt x="97408" y="17569"/>
                  </a:cubicBezTo>
                  <a:cubicBezTo>
                    <a:pt x="97408" y="17569"/>
                    <a:pt x="97408" y="17569"/>
                    <a:pt x="97408" y="18521"/>
                  </a:cubicBezTo>
                  <a:close/>
                  <a:moveTo>
                    <a:pt x="100266" y="89958"/>
                  </a:moveTo>
                  <a:cubicBezTo>
                    <a:pt x="99313" y="89006"/>
                    <a:pt x="99313" y="89006"/>
                    <a:pt x="100266" y="89958"/>
                  </a:cubicBezTo>
                  <a:cubicBezTo>
                    <a:pt x="98361" y="89958"/>
                    <a:pt x="98361" y="89958"/>
                    <a:pt x="100266" y="89958"/>
                  </a:cubicBezTo>
                  <a:cubicBezTo>
                    <a:pt x="99313" y="90911"/>
                    <a:pt x="99313" y="89958"/>
                    <a:pt x="100266" y="89958"/>
                  </a:cubicBezTo>
                  <a:lnTo>
                    <a:pt x="100266" y="89958"/>
                  </a:lnTo>
                  <a:close/>
                  <a:moveTo>
                    <a:pt x="103123" y="77576"/>
                  </a:moveTo>
                  <a:cubicBezTo>
                    <a:pt x="103123" y="77576"/>
                    <a:pt x="103123" y="77576"/>
                    <a:pt x="103123" y="77576"/>
                  </a:cubicBezTo>
                  <a:cubicBezTo>
                    <a:pt x="102171" y="76623"/>
                    <a:pt x="102171" y="77576"/>
                    <a:pt x="102171" y="77576"/>
                  </a:cubicBezTo>
                  <a:cubicBezTo>
                    <a:pt x="103123" y="77576"/>
                    <a:pt x="103123" y="77576"/>
                    <a:pt x="103123" y="77576"/>
                  </a:cubicBezTo>
                  <a:cubicBezTo>
                    <a:pt x="103123" y="78528"/>
                    <a:pt x="103123" y="78528"/>
                    <a:pt x="103123" y="77576"/>
                  </a:cubicBezTo>
                  <a:close/>
                  <a:moveTo>
                    <a:pt x="103123" y="38523"/>
                  </a:moveTo>
                  <a:cubicBezTo>
                    <a:pt x="103123" y="39476"/>
                    <a:pt x="104076" y="40428"/>
                    <a:pt x="104076" y="40428"/>
                  </a:cubicBezTo>
                  <a:cubicBezTo>
                    <a:pt x="104076" y="40428"/>
                    <a:pt x="105028" y="40428"/>
                    <a:pt x="105028" y="39476"/>
                  </a:cubicBezTo>
                  <a:cubicBezTo>
                    <a:pt x="105028" y="38523"/>
                    <a:pt x="104076" y="37571"/>
                    <a:pt x="103123" y="37571"/>
                  </a:cubicBezTo>
                  <a:cubicBezTo>
                    <a:pt x="103123" y="37571"/>
                    <a:pt x="103123" y="38523"/>
                    <a:pt x="103123" y="38523"/>
                  </a:cubicBezTo>
                  <a:close/>
                  <a:moveTo>
                    <a:pt x="112648" y="68051"/>
                  </a:moveTo>
                  <a:cubicBezTo>
                    <a:pt x="114553" y="66146"/>
                    <a:pt x="116458" y="66146"/>
                    <a:pt x="117411" y="63288"/>
                  </a:cubicBezTo>
                  <a:cubicBezTo>
                    <a:pt x="117411" y="62336"/>
                    <a:pt x="116458" y="61383"/>
                    <a:pt x="115506" y="61383"/>
                  </a:cubicBezTo>
                  <a:cubicBezTo>
                    <a:pt x="114553" y="61383"/>
                    <a:pt x="113601" y="61383"/>
                    <a:pt x="112648" y="62336"/>
                  </a:cubicBezTo>
                  <a:cubicBezTo>
                    <a:pt x="112648" y="64241"/>
                    <a:pt x="111696" y="67098"/>
                    <a:pt x="107886" y="65194"/>
                  </a:cubicBezTo>
                  <a:cubicBezTo>
                    <a:pt x="106933" y="64241"/>
                    <a:pt x="106933" y="65194"/>
                    <a:pt x="107886" y="66146"/>
                  </a:cubicBezTo>
                  <a:cubicBezTo>
                    <a:pt x="109791" y="68051"/>
                    <a:pt x="110743" y="69003"/>
                    <a:pt x="112648" y="68051"/>
                  </a:cubicBezTo>
                  <a:close/>
                  <a:moveTo>
                    <a:pt x="109791" y="49001"/>
                  </a:moveTo>
                  <a:cubicBezTo>
                    <a:pt x="109791" y="49953"/>
                    <a:pt x="110743" y="49953"/>
                    <a:pt x="111696" y="49953"/>
                  </a:cubicBezTo>
                  <a:cubicBezTo>
                    <a:pt x="112648" y="49953"/>
                    <a:pt x="112648" y="49001"/>
                    <a:pt x="112648" y="49001"/>
                  </a:cubicBezTo>
                  <a:cubicBezTo>
                    <a:pt x="112648" y="49001"/>
                    <a:pt x="112648" y="48048"/>
                    <a:pt x="111696" y="48048"/>
                  </a:cubicBezTo>
                  <a:cubicBezTo>
                    <a:pt x="110743" y="48048"/>
                    <a:pt x="109791" y="48048"/>
                    <a:pt x="109791" y="49001"/>
                  </a:cubicBezTo>
                  <a:close/>
                  <a:moveTo>
                    <a:pt x="115506" y="79481"/>
                  </a:moveTo>
                  <a:lnTo>
                    <a:pt x="115506" y="77576"/>
                  </a:lnTo>
                  <a:cubicBezTo>
                    <a:pt x="115506" y="76623"/>
                    <a:pt x="116458" y="75671"/>
                    <a:pt x="117411" y="75671"/>
                  </a:cubicBezTo>
                  <a:cubicBezTo>
                    <a:pt x="117411" y="74719"/>
                    <a:pt x="117411" y="73766"/>
                    <a:pt x="117411" y="73766"/>
                  </a:cubicBezTo>
                  <a:cubicBezTo>
                    <a:pt x="117411" y="73766"/>
                    <a:pt x="117411" y="73766"/>
                    <a:pt x="117411" y="73766"/>
                  </a:cubicBezTo>
                  <a:cubicBezTo>
                    <a:pt x="116458" y="73766"/>
                    <a:pt x="116458" y="74719"/>
                    <a:pt x="116458" y="75671"/>
                  </a:cubicBezTo>
                  <a:lnTo>
                    <a:pt x="116458" y="78528"/>
                  </a:lnTo>
                  <a:cubicBezTo>
                    <a:pt x="116458" y="77576"/>
                    <a:pt x="115506" y="76623"/>
                    <a:pt x="114553" y="76623"/>
                  </a:cubicBezTo>
                  <a:cubicBezTo>
                    <a:pt x="113601" y="75671"/>
                    <a:pt x="112648" y="75671"/>
                    <a:pt x="113601" y="76623"/>
                  </a:cubicBezTo>
                  <a:cubicBezTo>
                    <a:pt x="112648" y="76623"/>
                    <a:pt x="111696" y="80433"/>
                    <a:pt x="115506" y="79481"/>
                  </a:cubicBezTo>
                  <a:close/>
                  <a:moveTo>
                    <a:pt x="122173" y="123296"/>
                  </a:moveTo>
                  <a:cubicBezTo>
                    <a:pt x="121221" y="122344"/>
                    <a:pt x="120268" y="125201"/>
                    <a:pt x="118363" y="125201"/>
                  </a:cubicBezTo>
                  <a:lnTo>
                    <a:pt x="116458" y="125201"/>
                  </a:lnTo>
                  <a:cubicBezTo>
                    <a:pt x="115506" y="124248"/>
                    <a:pt x="114553" y="122344"/>
                    <a:pt x="115506" y="120438"/>
                  </a:cubicBezTo>
                  <a:cubicBezTo>
                    <a:pt x="115506" y="119486"/>
                    <a:pt x="115506" y="118533"/>
                    <a:pt x="114553" y="118533"/>
                  </a:cubicBezTo>
                  <a:cubicBezTo>
                    <a:pt x="113601" y="118533"/>
                    <a:pt x="112648" y="119486"/>
                    <a:pt x="112648" y="120438"/>
                  </a:cubicBezTo>
                  <a:cubicBezTo>
                    <a:pt x="111696" y="123296"/>
                    <a:pt x="111696" y="125201"/>
                    <a:pt x="116458" y="125201"/>
                  </a:cubicBezTo>
                  <a:cubicBezTo>
                    <a:pt x="116458" y="126153"/>
                    <a:pt x="116458" y="126153"/>
                    <a:pt x="117411" y="126153"/>
                  </a:cubicBezTo>
                  <a:cubicBezTo>
                    <a:pt x="118363" y="126153"/>
                    <a:pt x="119316" y="129011"/>
                    <a:pt x="121221" y="127106"/>
                  </a:cubicBezTo>
                  <a:cubicBezTo>
                    <a:pt x="122173" y="126153"/>
                    <a:pt x="124078" y="124248"/>
                    <a:pt x="122173" y="123296"/>
                  </a:cubicBezTo>
                  <a:close/>
                  <a:moveTo>
                    <a:pt x="114553" y="108056"/>
                  </a:moveTo>
                  <a:cubicBezTo>
                    <a:pt x="113601" y="109008"/>
                    <a:pt x="113601" y="109008"/>
                    <a:pt x="114553" y="108056"/>
                  </a:cubicBezTo>
                  <a:cubicBezTo>
                    <a:pt x="113601" y="109961"/>
                    <a:pt x="113601" y="109961"/>
                    <a:pt x="114553" y="108056"/>
                  </a:cubicBezTo>
                  <a:cubicBezTo>
                    <a:pt x="114553" y="109008"/>
                    <a:pt x="114553" y="109008"/>
                    <a:pt x="114553" y="108056"/>
                  </a:cubicBezTo>
                  <a:cubicBezTo>
                    <a:pt x="114553" y="108056"/>
                    <a:pt x="114553" y="108056"/>
                    <a:pt x="114553" y="108056"/>
                  </a:cubicBezTo>
                  <a:close/>
                  <a:moveTo>
                    <a:pt x="118363" y="129011"/>
                  </a:moveTo>
                  <a:cubicBezTo>
                    <a:pt x="118363" y="128058"/>
                    <a:pt x="118363" y="128058"/>
                    <a:pt x="118363" y="129011"/>
                  </a:cubicBezTo>
                  <a:cubicBezTo>
                    <a:pt x="118363" y="128058"/>
                    <a:pt x="117411" y="128058"/>
                    <a:pt x="118363" y="129011"/>
                  </a:cubicBezTo>
                  <a:lnTo>
                    <a:pt x="118363" y="129011"/>
                  </a:lnTo>
                  <a:cubicBezTo>
                    <a:pt x="118363" y="129011"/>
                    <a:pt x="118363" y="129011"/>
                    <a:pt x="118363" y="129011"/>
                  </a:cubicBezTo>
                  <a:close/>
                  <a:moveTo>
                    <a:pt x="119316" y="114723"/>
                  </a:moveTo>
                  <a:cubicBezTo>
                    <a:pt x="119316" y="114723"/>
                    <a:pt x="120268" y="115676"/>
                    <a:pt x="119316" y="114723"/>
                  </a:cubicBezTo>
                  <a:cubicBezTo>
                    <a:pt x="120268" y="115676"/>
                    <a:pt x="121221" y="115676"/>
                    <a:pt x="121221" y="114723"/>
                  </a:cubicBezTo>
                  <a:cubicBezTo>
                    <a:pt x="121221" y="114723"/>
                    <a:pt x="121221" y="113771"/>
                    <a:pt x="121221" y="113771"/>
                  </a:cubicBezTo>
                  <a:cubicBezTo>
                    <a:pt x="120268" y="113771"/>
                    <a:pt x="119316" y="113771"/>
                    <a:pt x="119316" y="114723"/>
                  </a:cubicBezTo>
                  <a:close/>
                  <a:moveTo>
                    <a:pt x="121221" y="102341"/>
                  </a:moveTo>
                  <a:cubicBezTo>
                    <a:pt x="122173" y="102341"/>
                    <a:pt x="122173" y="102341"/>
                    <a:pt x="122173" y="101388"/>
                  </a:cubicBezTo>
                  <a:cubicBezTo>
                    <a:pt x="122173" y="101388"/>
                    <a:pt x="122173" y="100436"/>
                    <a:pt x="121221" y="100436"/>
                  </a:cubicBezTo>
                  <a:cubicBezTo>
                    <a:pt x="120268" y="100436"/>
                    <a:pt x="120268" y="101388"/>
                    <a:pt x="121221" y="102341"/>
                  </a:cubicBezTo>
                  <a:cubicBezTo>
                    <a:pt x="120268" y="102341"/>
                    <a:pt x="120268" y="102341"/>
                    <a:pt x="121221" y="102341"/>
                  </a:cubicBezTo>
                  <a:close/>
                  <a:moveTo>
                    <a:pt x="120268" y="65194"/>
                  </a:moveTo>
                  <a:cubicBezTo>
                    <a:pt x="120268" y="66146"/>
                    <a:pt x="121221" y="66146"/>
                    <a:pt x="120268" y="65194"/>
                  </a:cubicBezTo>
                  <a:lnTo>
                    <a:pt x="122173" y="65194"/>
                  </a:lnTo>
                  <a:cubicBezTo>
                    <a:pt x="122173" y="65194"/>
                    <a:pt x="121221" y="65194"/>
                    <a:pt x="120268" y="65194"/>
                  </a:cubicBezTo>
                  <a:cubicBezTo>
                    <a:pt x="121221" y="65194"/>
                    <a:pt x="120268" y="65194"/>
                    <a:pt x="120268" y="65194"/>
                  </a:cubicBezTo>
                  <a:close/>
                  <a:moveTo>
                    <a:pt x="123126" y="78528"/>
                  </a:moveTo>
                  <a:cubicBezTo>
                    <a:pt x="123126" y="77576"/>
                    <a:pt x="123126" y="77576"/>
                    <a:pt x="123126" y="78528"/>
                  </a:cubicBezTo>
                  <a:cubicBezTo>
                    <a:pt x="122173" y="77576"/>
                    <a:pt x="122173" y="77576"/>
                    <a:pt x="123126" y="78528"/>
                  </a:cubicBezTo>
                  <a:cubicBezTo>
                    <a:pt x="122173" y="78528"/>
                    <a:pt x="123126" y="78528"/>
                    <a:pt x="123126" y="78528"/>
                  </a:cubicBezTo>
                  <a:lnTo>
                    <a:pt x="123126" y="78528"/>
                  </a:lnTo>
                  <a:close/>
                  <a:moveTo>
                    <a:pt x="124078" y="108056"/>
                  </a:moveTo>
                  <a:cubicBezTo>
                    <a:pt x="125031" y="108056"/>
                    <a:pt x="125031" y="108056"/>
                    <a:pt x="124078" y="108056"/>
                  </a:cubicBezTo>
                  <a:lnTo>
                    <a:pt x="124078" y="108056"/>
                  </a:lnTo>
                  <a:lnTo>
                    <a:pt x="124078" y="108056"/>
                  </a:lnTo>
                  <a:cubicBezTo>
                    <a:pt x="124078" y="108056"/>
                    <a:pt x="124078" y="108056"/>
                    <a:pt x="124078" y="108056"/>
                  </a:cubicBezTo>
                  <a:close/>
                  <a:moveTo>
                    <a:pt x="125983" y="144251"/>
                  </a:moveTo>
                  <a:cubicBezTo>
                    <a:pt x="125983" y="144251"/>
                    <a:pt x="125983" y="144251"/>
                    <a:pt x="125983" y="144251"/>
                  </a:cubicBezTo>
                  <a:cubicBezTo>
                    <a:pt x="125031" y="143298"/>
                    <a:pt x="125031" y="143298"/>
                    <a:pt x="125031" y="144251"/>
                  </a:cubicBezTo>
                  <a:cubicBezTo>
                    <a:pt x="125031" y="145203"/>
                    <a:pt x="125031" y="145203"/>
                    <a:pt x="125983" y="144251"/>
                  </a:cubicBezTo>
                  <a:cubicBezTo>
                    <a:pt x="125983" y="145203"/>
                    <a:pt x="125983" y="145203"/>
                    <a:pt x="125983" y="144251"/>
                  </a:cubicBezTo>
                  <a:close/>
                  <a:moveTo>
                    <a:pt x="125983" y="81386"/>
                  </a:moveTo>
                  <a:cubicBezTo>
                    <a:pt x="125983" y="81386"/>
                    <a:pt x="125983" y="81386"/>
                    <a:pt x="125983" y="81386"/>
                  </a:cubicBezTo>
                  <a:lnTo>
                    <a:pt x="124078" y="81386"/>
                  </a:lnTo>
                  <a:lnTo>
                    <a:pt x="125983" y="81386"/>
                  </a:lnTo>
                  <a:cubicBezTo>
                    <a:pt x="125983" y="82338"/>
                    <a:pt x="126936" y="82338"/>
                    <a:pt x="125983" y="81386"/>
                  </a:cubicBezTo>
                  <a:close/>
                  <a:moveTo>
                    <a:pt x="129793" y="127106"/>
                  </a:moveTo>
                  <a:cubicBezTo>
                    <a:pt x="129793" y="126153"/>
                    <a:pt x="129793" y="126153"/>
                    <a:pt x="128841" y="126153"/>
                  </a:cubicBezTo>
                  <a:cubicBezTo>
                    <a:pt x="128841" y="126153"/>
                    <a:pt x="127888" y="127106"/>
                    <a:pt x="127888" y="128058"/>
                  </a:cubicBezTo>
                  <a:lnTo>
                    <a:pt x="128841" y="129011"/>
                  </a:lnTo>
                  <a:cubicBezTo>
                    <a:pt x="128841" y="128058"/>
                    <a:pt x="129793" y="127106"/>
                    <a:pt x="129793" y="127106"/>
                  </a:cubicBezTo>
                  <a:close/>
                  <a:moveTo>
                    <a:pt x="135508" y="114723"/>
                  </a:moveTo>
                  <a:cubicBezTo>
                    <a:pt x="133603" y="113771"/>
                    <a:pt x="132651" y="115676"/>
                    <a:pt x="131698" y="115676"/>
                  </a:cubicBezTo>
                  <a:cubicBezTo>
                    <a:pt x="130746" y="116628"/>
                    <a:pt x="129793" y="117581"/>
                    <a:pt x="130746" y="118533"/>
                  </a:cubicBezTo>
                  <a:cubicBezTo>
                    <a:pt x="132651" y="119486"/>
                    <a:pt x="133603" y="121391"/>
                    <a:pt x="133603" y="123296"/>
                  </a:cubicBezTo>
                  <a:cubicBezTo>
                    <a:pt x="134556" y="123296"/>
                    <a:pt x="134556" y="122344"/>
                    <a:pt x="134556" y="121391"/>
                  </a:cubicBezTo>
                  <a:lnTo>
                    <a:pt x="135508" y="117581"/>
                  </a:lnTo>
                  <a:cubicBezTo>
                    <a:pt x="135508" y="117581"/>
                    <a:pt x="136461" y="115676"/>
                    <a:pt x="135508" y="114723"/>
                  </a:cubicBezTo>
                  <a:close/>
                  <a:moveTo>
                    <a:pt x="140271" y="163301"/>
                  </a:moveTo>
                  <a:cubicBezTo>
                    <a:pt x="140271" y="162348"/>
                    <a:pt x="139318" y="162348"/>
                    <a:pt x="139318" y="162348"/>
                  </a:cubicBezTo>
                  <a:cubicBezTo>
                    <a:pt x="139318" y="161396"/>
                    <a:pt x="139318" y="159491"/>
                    <a:pt x="137413" y="160444"/>
                  </a:cubicBezTo>
                  <a:cubicBezTo>
                    <a:pt x="136461" y="160444"/>
                    <a:pt x="136461" y="161396"/>
                    <a:pt x="136461" y="162348"/>
                  </a:cubicBezTo>
                  <a:cubicBezTo>
                    <a:pt x="137413" y="163301"/>
                    <a:pt x="138366" y="162348"/>
                    <a:pt x="139318" y="162348"/>
                  </a:cubicBezTo>
                  <a:cubicBezTo>
                    <a:pt x="139318" y="162348"/>
                    <a:pt x="139318" y="162348"/>
                    <a:pt x="140271" y="163301"/>
                  </a:cubicBezTo>
                  <a:cubicBezTo>
                    <a:pt x="139318" y="164253"/>
                    <a:pt x="138366" y="165206"/>
                    <a:pt x="139318" y="166158"/>
                  </a:cubicBezTo>
                  <a:lnTo>
                    <a:pt x="140271" y="166158"/>
                  </a:lnTo>
                  <a:cubicBezTo>
                    <a:pt x="141223" y="164253"/>
                    <a:pt x="141223" y="163301"/>
                    <a:pt x="140271" y="163301"/>
                  </a:cubicBezTo>
                  <a:close/>
                  <a:moveTo>
                    <a:pt x="138366" y="150919"/>
                  </a:moveTo>
                  <a:cubicBezTo>
                    <a:pt x="138366" y="150919"/>
                    <a:pt x="138366" y="151871"/>
                    <a:pt x="138366" y="150919"/>
                  </a:cubicBezTo>
                  <a:cubicBezTo>
                    <a:pt x="140271" y="151871"/>
                    <a:pt x="140271" y="150919"/>
                    <a:pt x="140271" y="150919"/>
                  </a:cubicBezTo>
                  <a:cubicBezTo>
                    <a:pt x="140271" y="149966"/>
                    <a:pt x="140271" y="149966"/>
                    <a:pt x="139318" y="149966"/>
                  </a:cubicBezTo>
                  <a:cubicBezTo>
                    <a:pt x="138366" y="149013"/>
                    <a:pt x="138366" y="149966"/>
                    <a:pt x="138366" y="150919"/>
                  </a:cubicBezTo>
                  <a:close/>
                  <a:moveTo>
                    <a:pt x="141223" y="157586"/>
                  </a:moveTo>
                  <a:cubicBezTo>
                    <a:pt x="141223" y="156633"/>
                    <a:pt x="140271" y="155681"/>
                    <a:pt x="139318" y="154728"/>
                  </a:cubicBezTo>
                  <a:cubicBezTo>
                    <a:pt x="138366" y="154728"/>
                    <a:pt x="138366" y="154728"/>
                    <a:pt x="138366" y="155681"/>
                  </a:cubicBezTo>
                  <a:cubicBezTo>
                    <a:pt x="138366" y="156633"/>
                    <a:pt x="139318" y="158538"/>
                    <a:pt x="141223" y="157586"/>
                  </a:cubicBezTo>
                  <a:cubicBezTo>
                    <a:pt x="140271" y="158538"/>
                    <a:pt x="141223" y="158538"/>
                    <a:pt x="141223" y="157586"/>
                  </a:cubicBezTo>
                  <a:close/>
                  <a:moveTo>
                    <a:pt x="139318" y="110913"/>
                  </a:moveTo>
                  <a:cubicBezTo>
                    <a:pt x="139318" y="111866"/>
                    <a:pt x="140271" y="114723"/>
                    <a:pt x="141223" y="114723"/>
                  </a:cubicBezTo>
                  <a:cubicBezTo>
                    <a:pt x="141223" y="114723"/>
                    <a:pt x="141223" y="109961"/>
                    <a:pt x="141223" y="109961"/>
                  </a:cubicBezTo>
                  <a:cubicBezTo>
                    <a:pt x="140271" y="110913"/>
                    <a:pt x="140271" y="110913"/>
                    <a:pt x="139318" y="110913"/>
                  </a:cubicBezTo>
                  <a:lnTo>
                    <a:pt x="139318" y="110913"/>
                  </a:lnTo>
                  <a:close/>
                  <a:moveTo>
                    <a:pt x="141223" y="109008"/>
                  </a:moveTo>
                  <a:cubicBezTo>
                    <a:pt x="141223" y="109008"/>
                    <a:pt x="141223" y="108056"/>
                    <a:pt x="141223" y="109008"/>
                  </a:cubicBezTo>
                  <a:cubicBezTo>
                    <a:pt x="140271" y="108056"/>
                    <a:pt x="139318" y="108056"/>
                    <a:pt x="139318" y="109008"/>
                  </a:cubicBezTo>
                  <a:cubicBezTo>
                    <a:pt x="139318" y="109008"/>
                    <a:pt x="140271" y="109008"/>
                    <a:pt x="141223" y="109008"/>
                  </a:cubicBezTo>
                  <a:cubicBezTo>
                    <a:pt x="140271" y="109008"/>
                    <a:pt x="141223" y="109008"/>
                    <a:pt x="141223" y="109008"/>
                  </a:cubicBezTo>
                  <a:close/>
                  <a:moveTo>
                    <a:pt x="144081" y="138536"/>
                  </a:moveTo>
                  <a:cubicBezTo>
                    <a:pt x="144081" y="137583"/>
                    <a:pt x="144081" y="137583"/>
                    <a:pt x="143128" y="137583"/>
                  </a:cubicBezTo>
                  <a:cubicBezTo>
                    <a:pt x="142176" y="137583"/>
                    <a:pt x="141223" y="137583"/>
                    <a:pt x="142176" y="138536"/>
                  </a:cubicBezTo>
                  <a:cubicBezTo>
                    <a:pt x="142176" y="138536"/>
                    <a:pt x="142176" y="139488"/>
                    <a:pt x="143128" y="139488"/>
                  </a:cubicBezTo>
                  <a:cubicBezTo>
                    <a:pt x="143128" y="138536"/>
                    <a:pt x="143128" y="138536"/>
                    <a:pt x="144081" y="138536"/>
                  </a:cubicBezTo>
                  <a:close/>
                  <a:moveTo>
                    <a:pt x="142176" y="131869"/>
                  </a:moveTo>
                  <a:cubicBezTo>
                    <a:pt x="142176" y="131869"/>
                    <a:pt x="143128" y="132821"/>
                    <a:pt x="143128" y="132821"/>
                  </a:cubicBezTo>
                  <a:cubicBezTo>
                    <a:pt x="144081" y="132821"/>
                    <a:pt x="144081" y="132821"/>
                    <a:pt x="145033" y="131869"/>
                  </a:cubicBezTo>
                  <a:cubicBezTo>
                    <a:pt x="144081" y="130916"/>
                    <a:pt x="144081" y="130916"/>
                    <a:pt x="144081" y="130916"/>
                  </a:cubicBezTo>
                  <a:cubicBezTo>
                    <a:pt x="143128" y="130916"/>
                    <a:pt x="142176" y="130916"/>
                    <a:pt x="142176" y="131869"/>
                  </a:cubicBezTo>
                  <a:close/>
                  <a:moveTo>
                    <a:pt x="144081" y="177588"/>
                  </a:moveTo>
                  <a:cubicBezTo>
                    <a:pt x="145033" y="176636"/>
                    <a:pt x="145033" y="175683"/>
                    <a:pt x="145986" y="173778"/>
                  </a:cubicBezTo>
                  <a:cubicBezTo>
                    <a:pt x="145986" y="172826"/>
                    <a:pt x="145986" y="172826"/>
                    <a:pt x="145033" y="172826"/>
                  </a:cubicBezTo>
                  <a:cubicBezTo>
                    <a:pt x="143128" y="173778"/>
                    <a:pt x="143128" y="174731"/>
                    <a:pt x="143128" y="175683"/>
                  </a:cubicBezTo>
                  <a:cubicBezTo>
                    <a:pt x="143128" y="177588"/>
                    <a:pt x="143128" y="177588"/>
                    <a:pt x="144081" y="177588"/>
                  </a:cubicBezTo>
                  <a:close/>
                  <a:moveTo>
                    <a:pt x="144081" y="125201"/>
                  </a:moveTo>
                  <a:cubicBezTo>
                    <a:pt x="144081" y="126153"/>
                    <a:pt x="145033" y="126153"/>
                    <a:pt x="145033" y="126153"/>
                  </a:cubicBezTo>
                  <a:cubicBezTo>
                    <a:pt x="145986" y="126153"/>
                    <a:pt x="146938" y="125201"/>
                    <a:pt x="146938" y="124248"/>
                  </a:cubicBezTo>
                  <a:cubicBezTo>
                    <a:pt x="146938" y="123296"/>
                    <a:pt x="145986" y="123296"/>
                    <a:pt x="145033" y="123296"/>
                  </a:cubicBezTo>
                  <a:cubicBezTo>
                    <a:pt x="144081" y="123296"/>
                    <a:pt x="144081" y="124248"/>
                    <a:pt x="144081" y="125201"/>
                  </a:cubicBezTo>
                  <a:close/>
                  <a:moveTo>
                    <a:pt x="146938" y="184256"/>
                  </a:moveTo>
                  <a:cubicBezTo>
                    <a:pt x="146938" y="183303"/>
                    <a:pt x="145986" y="183303"/>
                    <a:pt x="145986" y="183303"/>
                  </a:cubicBezTo>
                  <a:cubicBezTo>
                    <a:pt x="145986" y="183303"/>
                    <a:pt x="145033" y="183303"/>
                    <a:pt x="145033" y="184256"/>
                  </a:cubicBezTo>
                  <a:cubicBezTo>
                    <a:pt x="145033" y="185208"/>
                    <a:pt x="145033" y="185208"/>
                    <a:pt x="145986" y="185208"/>
                  </a:cubicBezTo>
                  <a:cubicBezTo>
                    <a:pt x="146938" y="185208"/>
                    <a:pt x="146938" y="185208"/>
                    <a:pt x="146938" y="184256"/>
                  </a:cubicBezTo>
                  <a:close/>
                  <a:moveTo>
                    <a:pt x="146938" y="151871"/>
                  </a:moveTo>
                  <a:cubicBezTo>
                    <a:pt x="145986" y="150919"/>
                    <a:pt x="145033" y="149966"/>
                    <a:pt x="145033" y="149966"/>
                  </a:cubicBezTo>
                  <a:cubicBezTo>
                    <a:pt x="144081" y="149966"/>
                    <a:pt x="144081" y="150919"/>
                    <a:pt x="144081" y="150919"/>
                  </a:cubicBezTo>
                  <a:cubicBezTo>
                    <a:pt x="145033" y="151871"/>
                    <a:pt x="145033" y="151871"/>
                    <a:pt x="146938" y="151871"/>
                  </a:cubicBezTo>
                  <a:cubicBezTo>
                    <a:pt x="146938" y="152823"/>
                    <a:pt x="146938" y="151871"/>
                    <a:pt x="146938" y="151871"/>
                  </a:cubicBezTo>
                  <a:close/>
                  <a:moveTo>
                    <a:pt x="145986" y="164253"/>
                  </a:moveTo>
                  <a:cubicBezTo>
                    <a:pt x="145986" y="165206"/>
                    <a:pt x="145033" y="166158"/>
                    <a:pt x="146938" y="166158"/>
                  </a:cubicBezTo>
                  <a:cubicBezTo>
                    <a:pt x="147891" y="166158"/>
                    <a:pt x="147891" y="165206"/>
                    <a:pt x="147891" y="165206"/>
                  </a:cubicBezTo>
                  <a:cubicBezTo>
                    <a:pt x="148843" y="164253"/>
                    <a:pt x="149796" y="163301"/>
                    <a:pt x="150748" y="162348"/>
                  </a:cubicBezTo>
                  <a:cubicBezTo>
                    <a:pt x="150748" y="162348"/>
                    <a:pt x="151701" y="161396"/>
                    <a:pt x="151701" y="161396"/>
                  </a:cubicBezTo>
                  <a:cubicBezTo>
                    <a:pt x="150748" y="160444"/>
                    <a:pt x="150748" y="160444"/>
                    <a:pt x="149796" y="161396"/>
                  </a:cubicBezTo>
                  <a:cubicBezTo>
                    <a:pt x="146938" y="162348"/>
                    <a:pt x="145033" y="163301"/>
                    <a:pt x="145986" y="164253"/>
                  </a:cubicBezTo>
                  <a:close/>
                  <a:moveTo>
                    <a:pt x="148843" y="169016"/>
                  </a:moveTo>
                  <a:cubicBezTo>
                    <a:pt x="147891" y="169016"/>
                    <a:pt x="146938" y="169016"/>
                    <a:pt x="146938" y="170921"/>
                  </a:cubicBezTo>
                  <a:cubicBezTo>
                    <a:pt x="146938" y="172826"/>
                    <a:pt x="147891" y="171873"/>
                    <a:pt x="149796" y="171873"/>
                  </a:cubicBezTo>
                  <a:cubicBezTo>
                    <a:pt x="150748" y="170921"/>
                    <a:pt x="151701" y="173778"/>
                    <a:pt x="151701" y="171873"/>
                  </a:cubicBezTo>
                  <a:cubicBezTo>
                    <a:pt x="150748" y="169969"/>
                    <a:pt x="149796" y="169016"/>
                    <a:pt x="148843" y="169016"/>
                  </a:cubicBezTo>
                  <a:close/>
                  <a:moveTo>
                    <a:pt x="147891" y="137583"/>
                  </a:moveTo>
                  <a:cubicBezTo>
                    <a:pt x="148843" y="137583"/>
                    <a:pt x="148843" y="136631"/>
                    <a:pt x="148843" y="135678"/>
                  </a:cubicBezTo>
                  <a:cubicBezTo>
                    <a:pt x="148843" y="135678"/>
                    <a:pt x="148843" y="134726"/>
                    <a:pt x="147891" y="134726"/>
                  </a:cubicBezTo>
                  <a:cubicBezTo>
                    <a:pt x="147891" y="134726"/>
                    <a:pt x="146938" y="135678"/>
                    <a:pt x="146938" y="136631"/>
                  </a:cubicBezTo>
                  <a:cubicBezTo>
                    <a:pt x="146938" y="136631"/>
                    <a:pt x="147891" y="137583"/>
                    <a:pt x="147891" y="137583"/>
                  </a:cubicBezTo>
                  <a:close/>
                  <a:moveTo>
                    <a:pt x="148843" y="143298"/>
                  </a:moveTo>
                  <a:cubicBezTo>
                    <a:pt x="147891" y="143298"/>
                    <a:pt x="147891" y="143298"/>
                    <a:pt x="148843" y="143298"/>
                  </a:cubicBezTo>
                  <a:cubicBezTo>
                    <a:pt x="148843" y="145203"/>
                    <a:pt x="148843" y="145203"/>
                    <a:pt x="149796" y="145203"/>
                  </a:cubicBezTo>
                  <a:cubicBezTo>
                    <a:pt x="149796" y="145203"/>
                    <a:pt x="150748" y="145203"/>
                    <a:pt x="150748" y="144251"/>
                  </a:cubicBezTo>
                  <a:cubicBezTo>
                    <a:pt x="149796" y="143298"/>
                    <a:pt x="148843" y="143298"/>
                    <a:pt x="148843" y="143298"/>
                  </a:cubicBezTo>
                  <a:close/>
                  <a:moveTo>
                    <a:pt x="149796" y="175683"/>
                  </a:moveTo>
                  <a:cubicBezTo>
                    <a:pt x="149796" y="174731"/>
                    <a:pt x="149796" y="174731"/>
                    <a:pt x="148843" y="174731"/>
                  </a:cubicBezTo>
                  <a:cubicBezTo>
                    <a:pt x="147891" y="174731"/>
                    <a:pt x="147891" y="174731"/>
                    <a:pt x="147891" y="175683"/>
                  </a:cubicBezTo>
                  <a:cubicBezTo>
                    <a:pt x="147891" y="176636"/>
                    <a:pt x="148843" y="176636"/>
                    <a:pt x="149796" y="175683"/>
                  </a:cubicBezTo>
                  <a:cubicBezTo>
                    <a:pt x="149796" y="176636"/>
                    <a:pt x="149796" y="176636"/>
                    <a:pt x="149796" y="175683"/>
                  </a:cubicBezTo>
                  <a:close/>
                  <a:moveTo>
                    <a:pt x="153606" y="157586"/>
                  </a:moveTo>
                  <a:lnTo>
                    <a:pt x="153606" y="157586"/>
                  </a:lnTo>
                  <a:cubicBezTo>
                    <a:pt x="152653" y="156633"/>
                    <a:pt x="151701" y="156633"/>
                    <a:pt x="151701" y="157586"/>
                  </a:cubicBezTo>
                  <a:lnTo>
                    <a:pt x="153606" y="157586"/>
                  </a:lnTo>
                  <a:cubicBezTo>
                    <a:pt x="153606" y="158538"/>
                    <a:pt x="153606" y="157586"/>
                    <a:pt x="153606" y="157586"/>
                  </a:cubicBezTo>
                  <a:close/>
                  <a:moveTo>
                    <a:pt x="151701" y="137583"/>
                  </a:moveTo>
                  <a:lnTo>
                    <a:pt x="151701" y="137583"/>
                  </a:lnTo>
                  <a:cubicBezTo>
                    <a:pt x="152653" y="138536"/>
                    <a:pt x="153606" y="138536"/>
                    <a:pt x="153606" y="137583"/>
                  </a:cubicBezTo>
                  <a:cubicBezTo>
                    <a:pt x="153606" y="137583"/>
                    <a:pt x="153606" y="136631"/>
                    <a:pt x="151701" y="137583"/>
                  </a:cubicBezTo>
                  <a:cubicBezTo>
                    <a:pt x="152653" y="136631"/>
                    <a:pt x="151701" y="136631"/>
                    <a:pt x="151701" y="137583"/>
                  </a:cubicBezTo>
                  <a:close/>
                  <a:moveTo>
                    <a:pt x="153606" y="171873"/>
                  </a:moveTo>
                  <a:cubicBezTo>
                    <a:pt x="152653" y="175683"/>
                    <a:pt x="155511" y="177588"/>
                    <a:pt x="158368" y="176636"/>
                  </a:cubicBezTo>
                  <a:cubicBezTo>
                    <a:pt x="159321" y="175683"/>
                    <a:pt x="161226" y="174731"/>
                    <a:pt x="162178" y="174731"/>
                  </a:cubicBezTo>
                  <a:cubicBezTo>
                    <a:pt x="165036" y="173778"/>
                    <a:pt x="165988" y="171873"/>
                    <a:pt x="164083" y="169969"/>
                  </a:cubicBezTo>
                  <a:cubicBezTo>
                    <a:pt x="164083" y="169016"/>
                    <a:pt x="163131" y="169016"/>
                    <a:pt x="163131" y="169016"/>
                  </a:cubicBezTo>
                  <a:cubicBezTo>
                    <a:pt x="162178" y="169969"/>
                    <a:pt x="163131" y="169969"/>
                    <a:pt x="163131" y="170921"/>
                  </a:cubicBezTo>
                  <a:cubicBezTo>
                    <a:pt x="164083" y="172826"/>
                    <a:pt x="162178" y="172826"/>
                    <a:pt x="161226" y="172826"/>
                  </a:cubicBezTo>
                  <a:cubicBezTo>
                    <a:pt x="159321" y="172826"/>
                    <a:pt x="160273" y="171873"/>
                    <a:pt x="160273" y="170921"/>
                  </a:cubicBezTo>
                  <a:cubicBezTo>
                    <a:pt x="160273" y="169016"/>
                    <a:pt x="160273" y="168063"/>
                    <a:pt x="159321" y="166158"/>
                  </a:cubicBezTo>
                  <a:cubicBezTo>
                    <a:pt x="159321" y="164253"/>
                    <a:pt x="158368" y="162348"/>
                    <a:pt x="156463" y="162348"/>
                  </a:cubicBezTo>
                  <a:cubicBezTo>
                    <a:pt x="154558" y="162348"/>
                    <a:pt x="152653" y="164253"/>
                    <a:pt x="153606" y="167111"/>
                  </a:cubicBezTo>
                  <a:cubicBezTo>
                    <a:pt x="154558" y="169016"/>
                    <a:pt x="153606" y="169969"/>
                    <a:pt x="153606" y="171873"/>
                  </a:cubicBezTo>
                  <a:close/>
                  <a:moveTo>
                    <a:pt x="153606" y="131869"/>
                  </a:moveTo>
                  <a:cubicBezTo>
                    <a:pt x="154558" y="131869"/>
                    <a:pt x="154558" y="130916"/>
                    <a:pt x="153606" y="131869"/>
                  </a:cubicBezTo>
                  <a:cubicBezTo>
                    <a:pt x="154558" y="130916"/>
                    <a:pt x="154558" y="130916"/>
                    <a:pt x="154558" y="129963"/>
                  </a:cubicBezTo>
                  <a:cubicBezTo>
                    <a:pt x="154558" y="129963"/>
                    <a:pt x="153606" y="129963"/>
                    <a:pt x="153606" y="130916"/>
                  </a:cubicBezTo>
                  <a:cubicBezTo>
                    <a:pt x="153606" y="130916"/>
                    <a:pt x="153606" y="131869"/>
                    <a:pt x="153606" y="131869"/>
                  </a:cubicBezTo>
                  <a:close/>
                  <a:moveTo>
                    <a:pt x="154558" y="185208"/>
                  </a:moveTo>
                  <a:cubicBezTo>
                    <a:pt x="155511" y="185208"/>
                    <a:pt x="156463" y="185208"/>
                    <a:pt x="156463" y="184256"/>
                  </a:cubicBezTo>
                  <a:cubicBezTo>
                    <a:pt x="156463" y="183303"/>
                    <a:pt x="155511" y="183303"/>
                    <a:pt x="154558" y="183303"/>
                  </a:cubicBezTo>
                  <a:cubicBezTo>
                    <a:pt x="154558" y="183303"/>
                    <a:pt x="153606" y="183303"/>
                    <a:pt x="153606" y="184256"/>
                  </a:cubicBezTo>
                  <a:cubicBezTo>
                    <a:pt x="153606" y="184256"/>
                    <a:pt x="154558" y="185208"/>
                    <a:pt x="154558" y="185208"/>
                  </a:cubicBezTo>
                  <a:close/>
                  <a:moveTo>
                    <a:pt x="155511" y="172826"/>
                  </a:moveTo>
                  <a:lnTo>
                    <a:pt x="153606" y="171873"/>
                  </a:lnTo>
                  <a:cubicBezTo>
                    <a:pt x="154558" y="169016"/>
                    <a:pt x="156463" y="169016"/>
                    <a:pt x="155511" y="166158"/>
                  </a:cubicBezTo>
                  <a:cubicBezTo>
                    <a:pt x="155511" y="166158"/>
                    <a:pt x="155511" y="165206"/>
                    <a:pt x="155511" y="165206"/>
                  </a:cubicBezTo>
                  <a:cubicBezTo>
                    <a:pt x="155511" y="165206"/>
                    <a:pt x="156463" y="165206"/>
                    <a:pt x="156463" y="165206"/>
                  </a:cubicBezTo>
                  <a:lnTo>
                    <a:pt x="155511" y="172826"/>
                  </a:lnTo>
                  <a:close/>
                  <a:moveTo>
                    <a:pt x="154558" y="141394"/>
                  </a:moveTo>
                  <a:cubicBezTo>
                    <a:pt x="154558" y="142346"/>
                    <a:pt x="154558" y="143298"/>
                    <a:pt x="155511" y="143298"/>
                  </a:cubicBezTo>
                  <a:cubicBezTo>
                    <a:pt x="156463" y="143298"/>
                    <a:pt x="156463" y="142346"/>
                    <a:pt x="156463" y="142346"/>
                  </a:cubicBezTo>
                  <a:cubicBezTo>
                    <a:pt x="156463" y="141394"/>
                    <a:pt x="157416" y="140441"/>
                    <a:pt x="156463" y="140441"/>
                  </a:cubicBezTo>
                  <a:cubicBezTo>
                    <a:pt x="155511" y="139488"/>
                    <a:pt x="155511" y="140441"/>
                    <a:pt x="154558" y="141394"/>
                  </a:cubicBezTo>
                  <a:close/>
                  <a:moveTo>
                    <a:pt x="161226" y="186161"/>
                  </a:moveTo>
                  <a:cubicBezTo>
                    <a:pt x="161226" y="186161"/>
                    <a:pt x="161226" y="186161"/>
                    <a:pt x="161226" y="186161"/>
                  </a:cubicBezTo>
                  <a:cubicBezTo>
                    <a:pt x="159321" y="185208"/>
                    <a:pt x="155511" y="188066"/>
                    <a:pt x="155511" y="189971"/>
                  </a:cubicBezTo>
                  <a:cubicBezTo>
                    <a:pt x="155511" y="189971"/>
                    <a:pt x="155511" y="189971"/>
                    <a:pt x="155511" y="190923"/>
                  </a:cubicBezTo>
                  <a:cubicBezTo>
                    <a:pt x="155511" y="190923"/>
                    <a:pt x="156463" y="190923"/>
                    <a:pt x="156463" y="190923"/>
                  </a:cubicBezTo>
                  <a:cubicBezTo>
                    <a:pt x="158368" y="189971"/>
                    <a:pt x="159321" y="187113"/>
                    <a:pt x="161226" y="186161"/>
                  </a:cubicBezTo>
                  <a:cubicBezTo>
                    <a:pt x="162178" y="187113"/>
                    <a:pt x="162178" y="187113"/>
                    <a:pt x="161226" y="186161"/>
                  </a:cubicBezTo>
                  <a:close/>
                  <a:moveTo>
                    <a:pt x="157416" y="149013"/>
                  </a:moveTo>
                  <a:cubicBezTo>
                    <a:pt x="157416" y="149966"/>
                    <a:pt x="157416" y="149966"/>
                    <a:pt x="157416" y="149013"/>
                  </a:cubicBezTo>
                  <a:cubicBezTo>
                    <a:pt x="159321" y="149966"/>
                    <a:pt x="159321" y="149013"/>
                    <a:pt x="159321" y="148061"/>
                  </a:cubicBezTo>
                  <a:cubicBezTo>
                    <a:pt x="159321" y="148061"/>
                    <a:pt x="160273" y="148061"/>
                    <a:pt x="160273" y="147108"/>
                  </a:cubicBezTo>
                  <a:cubicBezTo>
                    <a:pt x="159321" y="146156"/>
                    <a:pt x="158368" y="146156"/>
                    <a:pt x="157416" y="146156"/>
                  </a:cubicBezTo>
                  <a:cubicBezTo>
                    <a:pt x="157416" y="147108"/>
                    <a:pt x="156463" y="148061"/>
                    <a:pt x="157416" y="149013"/>
                  </a:cubicBezTo>
                  <a:close/>
                  <a:moveTo>
                    <a:pt x="159321" y="158538"/>
                  </a:moveTo>
                  <a:cubicBezTo>
                    <a:pt x="159321" y="158538"/>
                    <a:pt x="159321" y="159491"/>
                    <a:pt x="159321" y="158538"/>
                  </a:cubicBezTo>
                  <a:cubicBezTo>
                    <a:pt x="159321" y="160444"/>
                    <a:pt x="159321" y="161396"/>
                    <a:pt x="160273" y="162348"/>
                  </a:cubicBezTo>
                  <a:cubicBezTo>
                    <a:pt x="161226" y="162348"/>
                    <a:pt x="161226" y="161396"/>
                    <a:pt x="161226" y="161396"/>
                  </a:cubicBezTo>
                  <a:cubicBezTo>
                    <a:pt x="161226" y="160444"/>
                    <a:pt x="161226" y="159491"/>
                    <a:pt x="159321" y="158538"/>
                  </a:cubicBezTo>
                  <a:close/>
                  <a:moveTo>
                    <a:pt x="160273" y="182351"/>
                  </a:moveTo>
                  <a:cubicBezTo>
                    <a:pt x="162178" y="182351"/>
                    <a:pt x="163131" y="180446"/>
                    <a:pt x="163131" y="178541"/>
                  </a:cubicBezTo>
                  <a:cubicBezTo>
                    <a:pt x="163131" y="177588"/>
                    <a:pt x="162178" y="177588"/>
                    <a:pt x="161226" y="177588"/>
                  </a:cubicBezTo>
                  <a:cubicBezTo>
                    <a:pt x="159321" y="177588"/>
                    <a:pt x="158368" y="178541"/>
                    <a:pt x="159321" y="180446"/>
                  </a:cubicBezTo>
                  <a:cubicBezTo>
                    <a:pt x="160273" y="180446"/>
                    <a:pt x="158368" y="182351"/>
                    <a:pt x="160273" y="182351"/>
                  </a:cubicBezTo>
                  <a:close/>
                  <a:moveTo>
                    <a:pt x="159321" y="139488"/>
                  </a:moveTo>
                  <a:cubicBezTo>
                    <a:pt x="159321" y="139488"/>
                    <a:pt x="160273" y="140441"/>
                    <a:pt x="159321" y="139488"/>
                  </a:cubicBezTo>
                  <a:cubicBezTo>
                    <a:pt x="160273" y="139488"/>
                    <a:pt x="161226" y="138536"/>
                    <a:pt x="161226" y="137583"/>
                  </a:cubicBezTo>
                  <a:cubicBezTo>
                    <a:pt x="161226" y="137583"/>
                    <a:pt x="161226" y="136631"/>
                    <a:pt x="160273" y="136631"/>
                  </a:cubicBezTo>
                  <a:lnTo>
                    <a:pt x="159321" y="139488"/>
                  </a:lnTo>
                  <a:close/>
                  <a:moveTo>
                    <a:pt x="162178" y="150919"/>
                  </a:moveTo>
                  <a:cubicBezTo>
                    <a:pt x="161226" y="150919"/>
                    <a:pt x="160273" y="151871"/>
                    <a:pt x="160273" y="152823"/>
                  </a:cubicBezTo>
                  <a:cubicBezTo>
                    <a:pt x="160273" y="152823"/>
                    <a:pt x="160273" y="152823"/>
                    <a:pt x="161226" y="152823"/>
                  </a:cubicBezTo>
                  <a:cubicBezTo>
                    <a:pt x="162178" y="152823"/>
                    <a:pt x="163131" y="152823"/>
                    <a:pt x="162178" y="150919"/>
                  </a:cubicBezTo>
                  <a:lnTo>
                    <a:pt x="162178" y="150919"/>
                  </a:lnTo>
                  <a:close/>
                  <a:moveTo>
                    <a:pt x="162178" y="154728"/>
                  </a:moveTo>
                  <a:lnTo>
                    <a:pt x="162178" y="154728"/>
                  </a:lnTo>
                  <a:cubicBezTo>
                    <a:pt x="162178" y="155681"/>
                    <a:pt x="161226" y="155681"/>
                    <a:pt x="162178" y="154728"/>
                  </a:cubicBezTo>
                  <a:lnTo>
                    <a:pt x="162178" y="154728"/>
                  </a:lnTo>
                  <a:cubicBezTo>
                    <a:pt x="163131" y="155681"/>
                    <a:pt x="163131" y="154728"/>
                    <a:pt x="162178" y="154728"/>
                  </a:cubicBezTo>
                  <a:close/>
                  <a:moveTo>
                    <a:pt x="163131" y="207116"/>
                  </a:moveTo>
                  <a:cubicBezTo>
                    <a:pt x="163131" y="206163"/>
                    <a:pt x="163131" y="206163"/>
                    <a:pt x="162178" y="206163"/>
                  </a:cubicBezTo>
                  <a:lnTo>
                    <a:pt x="161226" y="207116"/>
                  </a:lnTo>
                  <a:cubicBezTo>
                    <a:pt x="162178" y="207116"/>
                    <a:pt x="162178" y="208069"/>
                    <a:pt x="163131" y="207116"/>
                  </a:cubicBezTo>
                  <a:cubicBezTo>
                    <a:pt x="164083" y="209021"/>
                    <a:pt x="163131" y="208069"/>
                    <a:pt x="163131" y="207116"/>
                  </a:cubicBezTo>
                  <a:close/>
                  <a:moveTo>
                    <a:pt x="164083" y="193781"/>
                  </a:moveTo>
                  <a:cubicBezTo>
                    <a:pt x="164083" y="192828"/>
                    <a:pt x="164083" y="192828"/>
                    <a:pt x="163131" y="192828"/>
                  </a:cubicBezTo>
                  <a:cubicBezTo>
                    <a:pt x="162178" y="192828"/>
                    <a:pt x="162178" y="193781"/>
                    <a:pt x="162178" y="194733"/>
                  </a:cubicBezTo>
                  <a:cubicBezTo>
                    <a:pt x="162178" y="195686"/>
                    <a:pt x="162178" y="196638"/>
                    <a:pt x="162178" y="195686"/>
                  </a:cubicBezTo>
                  <a:cubicBezTo>
                    <a:pt x="163131" y="195686"/>
                    <a:pt x="163131" y="194733"/>
                    <a:pt x="164083" y="193781"/>
                  </a:cubicBezTo>
                  <a:close/>
                  <a:moveTo>
                    <a:pt x="165036" y="185208"/>
                  </a:moveTo>
                  <a:cubicBezTo>
                    <a:pt x="165988" y="185208"/>
                    <a:pt x="165988" y="185208"/>
                    <a:pt x="165988" y="184256"/>
                  </a:cubicBezTo>
                  <a:cubicBezTo>
                    <a:pt x="165988" y="183303"/>
                    <a:pt x="165988" y="182351"/>
                    <a:pt x="165036" y="182351"/>
                  </a:cubicBezTo>
                  <a:cubicBezTo>
                    <a:pt x="164083" y="182351"/>
                    <a:pt x="164083" y="182351"/>
                    <a:pt x="164083" y="183303"/>
                  </a:cubicBezTo>
                  <a:cubicBezTo>
                    <a:pt x="164083" y="184256"/>
                    <a:pt x="164083" y="185208"/>
                    <a:pt x="165036" y="185208"/>
                  </a:cubicBezTo>
                  <a:close/>
                  <a:moveTo>
                    <a:pt x="165988" y="163301"/>
                  </a:moveTo>
                  <a:cubicBezTo>
                    <a:pt x="165988" y="163301"/>
                    <a:pt x="166941" y="163301"/>
                    <a:pt x="165988" y="163301"/>
                  </a:cubicBezTo>
                  <a:lnTo>
                    <a:pt x="165988" y="160444"/>
                  </a:lnTo>
                  <a:cubicBezTo>
                    <a:pt x="165988" y="160444"/>
                    <a:pt x="165036" y="160444"/>
                    <a:pt x="165036" y="161396"/>
                  </a:cubicBezTo>
                  <a:cubicBezTo>
                    <a:pt x="165036" y="162348"/>
                    <a:pt x="165036" y="163301"/>
                    <a:pt x="165988" y="163301"/>
                  </a:cubicBezTo>
                  <a:close/>
                  <a:moveTo>
                    <a:pt x="165988" y="214736"/>
                  </a:moveTo>
                  <a:cubicBezTo>
                    <a:pt x="165988" y="214736"/>
                    <a:pt x="165988" y="214736"/>
                    <a:pt x="165988" y="214736"/>
                  </a:cubicBezTo>
                  <a:lnTo>
                    <a:pt x="165988" y="214736"/>
                  </a:lnTo>
                  <a:lnTo>
                    <a:pt x="165988" y="214736"/>
                  </a:lnTo>
                  <a:cubicBezTo>
                    <a:pt x="165988" y="215688"/>
                    <a:pt x="165988" y="215688"/>
                    <a:pt x="165988" y="214736"/>
                  </a:cubicBezTo>
                  <a:close/>
                  <a:moveTo>
                    <a:pt x="166941" y="156633"/>
                  </a:moveTo>
                  <a:cubicBezTo>
                    <a:pt x="167893" y="156633"/>
                    <a:pt x="168846" y="155681"/>
                    <a:pt x="168846" y="154728"/>
                  </a:cubicBezTo>
                  <a:cubicBezTo>
                    <a:pt x="168846" y="153776"/>
                    <a:pt x="168846" y="153776"/>
                    <a:pt x="167893" y="153776"/>
                  </a:cubicBezTo>
                  <a:cubicBezTo>
                    <a:pt x="166941" y="153776"/>
                    <a:pt x="165988" y="154728"/>
                    <a:pt x="165988" y="155681"/>
                  </a:cubicBezTo>
                  <a:cubicBezTo>
                    <a:pt x="165988" y="156633"/>
                    <a:pt x="166941" y="156633"/>
                    <a:pt x="166941" y="156633"/>
                  </a:cubicBezTo>
                  <a:close/>
                  <a:moveTo>
                    <a:pt x="166941" y="192828"/>
                  </a:moveTo>
                  <a:cubicBezTo>
                    <a:pt x="166941" y="192828"/>
                    <a:pt x="166941" y="193781"/>
                    <a:pt x="166941" y="192828"/>
                  </a:cubicBezTo>
                  <a:cubicBezTo>
                    <a:pt x="167893" y="193781"/>
                    <a:pt x="168846" y="193781"/>
                    <a:pt x="168846" y="192828"/>
                  </a:cubicBezTo>
                  <a:cubicBezTo>
                    <a:pt x="167893" y="192828"/>
                    <a:pt x="167893" y="191876"/>
                    <a:pt x="166941" y="192828"/>
                  </a:cubicBezTo>
                  <a:cubicBezTo>
                    <a:pt x="166941" y="191876"/>
                    <a:pt x="166941" y="192828"/>
                    <a:pt x="166941" y="192828"/>
                  </a:cubicBezTo>
                  <a:close/>
                  <a:moveTo>
                    <a:pt x="168846" y="207116"/>
                  </a:moveTo>
                  <a:cubicBezTo>
                    <a:pt x="168846" y="206163"/>
                    <a:pt x="167893" y="206163"/>
                    <a:pt x="167893" y="206163"/>
                  </a:cubicBezTo>
                  <a:cubicBezTo>
                    <a:pt x="166941" y="206163"/>
                    <a:pt x="166941" y="207116"/>
                    <a:pt x="166941" y="207116"/>
                  </a:cubicBezTo>
                  <a:cubicBezTo>
                    <a:pt x="166941" y="208069"/>
                    <a:pt x="166941" y="208069"/>
                    <a:pt x="167893" y="208069"/>
                  </a:cubicBezTo>
                  <a:cubicBezTo>
                    <a:pt x="168846" y="208069"/>
                    <a:pt x="168846" y="207116"/>
                    <a:pt x="168846" y="207116"/>
                  </a:cubicBezTo>
                  <a:close/>
                  <a:moveTo>
                    <a:pt x="171703" y="186161"/>
                  </a:moveTo>
                  <a:lnTo>
                    <a:pt x="171703" y="187113"/>
                  </a:lnTo>
                  <a:cubicBezTo>
                    <a:pt x="171703" y="188066"/>
                    <a:pt x="171703" y="189019"/>
                    <a:pt x="172656" y="189019"/>
                  </a:cubicBezTo>
                  <a:lnTo>
                    <a:pt x="172656" y="189019"/>
                  </a:lnTo>
                  <a:cubicBezTo>
                    <a:pt x="173608" y="188066"/>
                    <a:pt x="173608" y="187113"/>
                    <a:pt x="171703" y="186161"/>
                  </a:cubicBezTo>
                  <a:lnTo>
                    <a:pt x="171703" y="186161"/>
                  </a:lnTo>
                  <a:lnTo>
                    <a:pt x="170751" y="183303"/>
                  </a:lnTo>
                  <a:cubicBezTo>
                    <a:pt x="170751" y="182351"/>
                    <a:pt x="170751" y="181398"/>
                    <a:pt x="169798" y="181398"/>
                  </a:cubicBezTo>
                  <a:cubicBezTo>
                    <a:pt x="169798" y="181398"/>
                    <a:pt x="168846" y="181398"/>
                    <a:pt x="168846" y="181398"/>
                  </a:cubicBezTo>
                  <a:cubicBezTo>
                    <a:pt x="167893" y="182351"/>
                    <a:pt x="168846" y="183303"/>
                    <a:pt x="169798" y="183303"/>
                  </a:cubicBezTo>
                  <a:cubicBezTo>
                    <a:pt x="169798" y="184256"/>
                    <a:pt x="170751" y="185208"/>
                    <a:pt x="171703" y="186161"/>
                  </a:cubicBezTo>
                  <a:close/>
                  <a:moveTo>
                    <a:pt x="168846" y="202353"/>
                  </a:moveTo>
                  <a:cubicBezTo>
                    <a:pt x="169798" y="202353"/>
                    <a:pt x="169798" y="201401"/>
                    <a:pt x="168846" y="202353"/>
                  </a:cubicBezTo>
                  <a:cubicBezTo>
                    <a:pt x="169798" y="201401"/>
                    <a:pt x="168846" y="200448"/>
                    <a:pt x="168846" y="200448"/>
                  </a:cubicBezTo>
                  <a:cubicBezTo>
                    <a:pt x="168846" y="200448"/>
                    <a:pt x="167893" y="201401"/>
                    <a:pt x="168846" y="202353"/>
                  </a:cubicBezTo>
                  <a:cubicBezTo>
                    <a:pt x="168846" y="201401"/>
                    <a:pt x="168846" y="202353"/>
                    <a:pt x="168846" y="202353"/>
                  </a:cubicBezTo>
                  <a:close/>
                  <a:moveTo>
                    <a:pt x="169798" y="189971"/>
                  </a:moveTo>
                  <a:cubicBezTo>
                    <a:pt x="169798" y="189971"/>
                    <a:pt x="169798" y="189019"/>
                    <a:pt x="169798" y="189971"/>
                  </a:cubicBezTo>
                  <a:cubicBezTo>
                    <a:pt x="168846" y="189019"/>
                    <a:pt x="168846" y="189019"/>
                    <a:pt x="169798" y="189971"/>
                  </a:cubicBezTo>
                  <a:cubicBezTo>
                    <a:pt x="168846" y="189971"/>
                    <a:pt x="169798" y="190923"/>
                    <a:pt x="169798" y="189971"/>
                  </a:cubicBezTo>
                  <a:cubicBezTo>
                    <a:pt x="169798" y="190923"/>
                    <a:pt x="170751" y="189971"/>
                    <a:pt x="169798" y="189971"/>
                  </a:cubicBezTo>
                  <a:close/>
                  <a:moveTo>
                    <a:pt x="169798" y="195686"/>
                  </a:moveTo>
                  <a:lnTo>
                    <a:pt x="169798" y="195686"/>
                  </a:lnTo>
                  <a:cubicBezTo>
                    <a:pt x="168846" y="196638"/>
                    <a:pt x="168846" y="196638"/>
                    <a:pt x="169798" y="195686"/>
                  </a:cubicBezTo>
                  <a:cubicBezTo>
                    <a:pt x="169798" y="196638"/>
                    <a:pt x="169798" y="196638"/>
                    <a:pt x="169798" y="195686"/>
                  </a:cubicBezTo>
                  <a:cubicBezTo>
                    <a:pt x="169798" y="196638"/>
                    <a:pt x="169798" y="195686"/>
                    <a:pt x="169798" y="195686"/>
                  </a:cubicBezTo>
                  <a:close/>
                  <a:moveTo>
                    <a:pt x="169798" y="168063"/>
                  </a:moveTo>
                  <a:cubicBezTo>
                    <a:pt x="170751" y="168063"/>
                    <a:pt x="170751" y="169016"/>
                    <a:pt x="171703" y="169016"/>
                  </a:cubicBezTo>
                  <a:cubicBezTo>
                    <a:pt x="171703" y="168063"/>
                    <a:pt x="171703" y="168063"/>
                    <a:pt x="171703" y="168063"/>
                  </a:cubicBezTo>
                  <a:cubicBezTo>
                    <a:pt x="170751" y="168063"/>
                    <a:pt x="170751" y="167111"/>
                    <a:pt x="169798" y="168063"/>
                  </a:cubicBezTo>
                  <a:cubicBezTo>
                    <a:pt x="168846" y="168063"/>
                    <a:pt x="169798" y="168063"/>
                    <a:pt x="169798" y="168063"/>
                  </a:cubicBezTo>
                  <a:close/>
                  <a:moveTo>
                    <a:pt x="169798" y="214736"/>
                  </a:moveTo>
                  <a:lnTo>
                    <a:pt x="169798" y="214736"/>
                  </a:lnTo>
                  <a:cubicBezTo>
                    <a:pt x="170751" y="215688"/>
                    <a:pt x="170751" y="215688"/>
                    <a:pt x="169798" y="214736"/>
                  </a:cubicBezTo>
                  <a:cubicBezTo>
                    <a:pt x="170751" y="214736"/>
                    <a:pt x="169798" y="213783"/>
                    <a:pt x="169798" y="214736"/>
                  </a:cubicBezTo>
                  <a:cubicBezTo>
                    <a:pt x="169798" y="213783"/>
                    <a:pt x="169798" y="214736"/>
                    <a:pt x="169798" y="214736"/>
                  </a:cubicBezTo>
                  <a:close/>
                  <a:moveTo>
                    <a:pt x="171703" y="221403"/>
                  </a:moveTo>
                  <a:cubicBezTo>
                    <a:pt x="171703" y="220451"/>
                    <a:pt x="171703" y="220451"/>
                    <a:pt x="171703" y="221403"/>
                  </a:cubicBezTo>
                  <a:cubicBezTo>
                    <a:pt x="169798" y="220451"/>
                    <a:pt x="169798" y="220451"/>
                    <a:pt x="169798" y="221403"/>
                  </a:cubicBezTo>
                  <a:cubicBezTo>
                    <a:pt x="169798" y="221403"/>
                    <a:pt x="170751" y="222356"/>
                    <a:pt x="171703" y="221403"/>
                  </a:cubicBezTo>
                  <a:lnTo>
                    <a:pt x="171703" y="221403"/>
                  </a:lnTo>
                  <a:close/>
                  <a:moveTo>
                    <a:pt x="170751" y="174731"/>
                  </a:moveTo>
                  <a:cubicBezTo>
                    <a:pt x="171703" y="175683"/>
                    <a:pt x="171703" y="175683"/>
                    <a:pt x="172656" y="175683"/>
                  </a:cubicBezTo>
                  <a:cubicBezTo>
                    <a:pt x="173608" y="175683"/>
                    <a:pt x="173608" y="175683"/>
                    <a:pt x="173608" y="174731"/>
                  </a:cubicBezTo>
                  <a:cubicBezTo>
                    <a:pt x="172656" y="174731"/>
                    <a:pt x="172656" y="173778"/>
                    <a:pt x="170751" y="174731"/>
                  </a:cubicBezTo>
                  <a:cubicBezTo>
                    <a:pt x="171703" y="174731"/>
                    <a:pt x="170751" y="174731"/>
                    <a:pt x="170751" y="174731"/>
                  </a:cubicBezTo>
                  <a:close/>
                  <a:moveTo>
                    <a:pt x="170751" y="207116"/>
                  </a:moveTo>
                  <a:cubicBezTo>
                    <a:pt x="172656" y="208069"/>
                    <a:pt x="172656" y="210926"/>
                    <a:pt x="175513" y="209973"/>
                  </a:cubicBezTo>
                  <a:cubicBezTo>
                    <a:pt x="177418" y="210926"/>
                    <a:pt x="176466" y="209021"/>
                    <a:pt x="177418" y="208069"/>
                  </a:cubicBezTo>
                  <a:cubicBezTo>
                    <a:pt x="178371" y="207116"/>
                    <a:pt x="180276" y="207116"/>
                    <a:pt x="179323" y="206163"/>
                  </a:cubicBezTo>
                  <a:cubicBezTo>
                    <a:pt x="178371" y="205211"/>
                    <a:pt x="176466" y="205211"/>
                    <a:pt x="176466" y="206163"/>
                  </a:cubicBezTo>
                  <a:cubicBezTo>
                    <a:pt x="175513" y="208069"/>
                    <a:pt x="174561" y="208069"/>
                    <a:pt x="173608" y="206163"/>
                  </a:cubicBezTo>
                  <a:cubicBezTo>
                    <a:pt x="172656" y="206163"/>
                    <a:pt x="171703" y="206163"/>
                    <a:pt x="170751" y="207116"/>
                  </a:cubicBezTo>
                  <a:cubicBezTo>
                    <a:pt x="170751" y="207116"/>
                    <a:pt x="170751" y="207116"/>
                    <a:pt x="170751" y="207116"/>
                  </a:cubicBezTo>
                  <a:close/>
                  <a:moveTo>
                    <a:pt x="173608" y="160444"/>
                  </a:moveTo>
                  <a:cubicBezTo>
                    <a:pt x="174561" y="159491"/>
                    <a:pt x="175513" y="160444"/>
                    <a:pt x="175513" y="158538"/>
                  </a:cubicBezTo>
                  <a:cubicBezTo>
                    <a:pt x="175513" y="157586"/>
                    <a:pt x="174561" y="157586"/>
                    <a:pt x="174561" y="157586"/>
                  </a:cubicBezTo>
                  <a:cubicBezTo>
                    <a:pt x="173608" y="158538"/>
                    <a:pt x="172656" y="158538"/>
                    <a:pt x="173608" y="160444"/>
                  </a:cubicBezTo>
                  <a:cubicBezTo>
                    <a:pt x="171703" y="159491"/>
                    <a:pt x="172656" y="160444"/>
                    <a:pt x="173608" y="160444"/>
                  </a:cubicBezTo>
                  <a:close/>
                  <a:moveTo>
                    <a:pt x="172656" y="197591"/>
                  </a:moveTo>
                  <a:cubicBezTo>
                    <a:pt x="172656" y="197591"/>
                    <a:pt x="172656" y="197591"/>
                    <a:pt x="172656" y="197591"/>
                  </a:cubicBezTo>
                  <a:cubicBezTo>
                    <a:pt x="172656" y="197591"/>
                    <a:pt x="173608" y="197591"/>
                    <a:pt x="172656" y="197591"/>
                  </a:cubicBezTo>
                  <a:cubicBezTo>
                    <a:pt x="173608" y="197591"/>
                    <a:pt x="173608" y="197591"/>
                    <a:pt x="172656" y="197591"/>
                  </a:cubicBezTo>
                  <a:cubicBezTo>
                    <a:pt x="173608" y="197591"/>
                    <a:pt x="173608" y="197591"/>
                    <a:pt x="172656" y="197591"/>
                  </a:cubicBezTo>
                  <a:close/>
                  <a:moveTo>
                    <a:pt x="172656" y="152823"/>
                  </a:moveTo>
                  <a:cubicBezTo>
                    <a:pt x="172656" y="152823"/>
                    <a:pt x="173608" y="152823"/>
                    <a:pt x="172656" y="152823"/>
                  </a:cubicBezTo>
                  <a:cubicBezTo>
                    <a:pt x="173608" y="153776"/>
                    <a:pt x="173608" y="153776"/>
                    <a:pt x="173608" y="152823"/>
                  </a:cubicBezTo>
                  <a:cubicBezTo>
                    <a:pt x="174561" y="152823"/>
                    <a:pt x="173608" y="151871"/>
                    <a:pt x="172656" y="152823"/>
                  </a:cubicBezTo>
                  <a:cubicBezTo>
                    <a:pt x="173608" y="151871"/>
                    <a:pt x="172656" y="152823"/>
                    <a:pt x="172656" y="152823"/>
                  </a:cubicBezTo>
                  <a:close/>
                  <a:moveTo>
                    <a:pt x="173608" y="216641"/>
                  </a:moveTo>
                  <a:cubicBezTo>
                    <a:pt x="174561" y="216641"/>
                    <a:pt x="175513" y="215688"/>
                    <a:pt x="175513" y="214736"/>
                  </a:cubicBezTo>
                  <a:cubicBezTo>
                    <a:pt x="175513" y="214736"/>
                    <a:pt x="175513" y="213783"/>
                    <a:pt x="175513" y="213783"/>
                  </a:cubicBezTo>
                  <a:cubicBezTo>
                    <a:pt x="174561" y="213783"/>
                    <a:pt x="174561" y="215688"/>
                    <a:pt x="173608" y="216641"/>
                  </a:cubicBezTo>
                  <a:cubicBezTo>
                    <a:pt x="173608" y="216641"/>
                    <a:pt x="173608" y="216641"/>
                    <a:pt x="173608" y="216641"/>
                  </a:cubicBezTo>
                  <a:close/>
                  <a:moveTo>
                    <a:pt x="175513" y="180446"/>
                  </a:moveTo>
                  <a:cubicBezTo>
                    <a:pt x="174561" y="180446"/>
                    <a:pt x="174561" y="181398"/>
                    <a:pt x="175513" y="180446"/>
                  </a:cubicBezTo>
                  <a:cubicBezTo>
                    <a:pt x="174561" y="181398"/>
                    <a:pt x="174561" y="182351"/>
                    <a:pt x="175513" y="182351"/>
                  </a:cubicBezTo>
                  <a:cubicBezTo>
                    <a:pt x="175513" y="182351"/>
                    <a:pt x="176466" y="182351"/>
                    <a:pt x="175513" y="180446"/>
                  </a:cubicBezTo>
                  <a:cubicBezTo>
                    <a:pt x="176466" y="180446"/>
                    <a:pt x="175513" y="180446"/>
                    <a:pt x="175513" y="180446"/>
                  </a:cubicBezTo>
                  <a:close/>
                  <a:moveTo>
                    <a:pt x="182181" y="215688"/>
                  </a:moveTo>
                  <a:lnTo>
                    <a:pt x="182181" y="215688"/>
                  </a:lnTo>
                  <a:cubicBezTo>
                    <a:pt x="181228" y="214736"/>
                    <a:pt x="180276" y="213783"/>
                    <a:pt x="179323" y="212831"/>
                  </a:cubicBezTo>
                  <a:cubicBezTo>
                    <a:pt x="178371" y="212831"/>
                    <a:pt x="178371" y="213783"/>
                    <a:pt x="178371" y="214736"/>
                  </a:cubicBezTo>
                  <a:cubicBezTo>
                    <a:pt x="178371" y="215688"/>
                    <a:pt x="177418" y="216641"/>
                    <a:pt x="176466" y="217594"/>
                  </a:cubicBezTo>
                  <a:cubicBezTo>
                    <a:pt x="175513" y="217594"/>
                    <a:pt x="175513" y="218546"/>
                    <a:pt x="175513" y="218546"/>
                  </a:cubicBezTo>
                  <a:cubicBezTo>
                    <a:pt x="176466" y="219498"/>
                    <a:pt x="177418" y="218546"/>
                    <a:pt x="177418" y="218546"/>
                  </a:cubicBezTo>
                  <a:cubicBezTo>
                    <a:pt x="179323" y="218546"/>
                    <a:pt x="179323" y="214736"/>
                    <a:pt x="182181" y="215688"/>
                  </a:cubicBezTo>
                  <a:close/>
                  <a:moveTo>
                    <a:pt x="176466" y="185208"/>
                  </a:moveTo>
                  <a:cubicBezTo>
                    <a:pt x="173608" y="186161"/>
                    <a:pt x="176466" y="187113"/>
                    <a:pt x="177418" y="187113"/>
                  </a:cubicBezTo>
                  <a:cubicBezTo>
                    <a:pt x="180276" y="185208"/>
                    <a:pt x="183133" y="185208"/>
                    <a:pt x="185991" y="186161"/>
                  </a:cubicBezTo>
                  <a:cubicBezTo>
                    <a:pt x="186943" y="186161"/>
                    <a:pt x="186943" y="186161"/>
                    <a:pt x="186943" y="185208"/>
                  </a:cubicBezTo>
                  <a:cubicBezTo>
                    <a:pt x="186943" y="184256"/>
                    <a:pt x="185991" y="185208"/>
                    <a:pt x="185991" y="184256"/>
                  </a:cubicBezTo>
                  <a:cubicBezTo>
                    <a:pt x="183133" y="182351"/>
                    <a:pt x="179323" y="183303"/>
                    <a:pt x="176466" y="185208"/>
                  </a:cubicBezTo>
                  <a:close/>
                  <a:moveTo>
                    <a:pt x="175513" y="201401"/>
                  </a:moveTo>
                  <a:cubicBezTo>
                    <a:pt x="175513" y="201401"/>
                    <a:pt x="175513" y="202353"/>
                    <a:pt x="175513" y="201401"/>
                  </a:cubicBezTo>
                  <a:cubicBezTo>
                    <a:pt x="177418" y="202353"/>
                    <a:pt x="177418" y="201401"/>
                    <a:pt x="177418" y="201401"/>
                  </a:cubicBezTo>
                  <a:cubicBezTo>
                    <a:pt x="176466" y="200448"/>
                    <a:pt x="176466" y="200448"/>
                    <a:pt x="175513" y="201401"/>
                  </a:cubicBezTo>
                  <a:cubicBezTo>
                    <a:pt x="175513" y="200448"/>
                    <a:pt x="175513" y="200448"/>
                    <a:pt x="175513" y="201401"/>
                  </a:cubicBezTo>
                  <a:close/>
                  <a:moveTo>
                    <a:pt x="175513" y="232833"/>
                  </a:moveTo>
                  <a:cubicBezTo>
                    <a:pt x="174561" y="232833"/>
                    <a:pt x="175513" y="233786"/>
                    <a:pt x="175513" y="234738"/>
                  </a:cubicBezTo>
                  <a:cubicBezTo>
                    <a:pt x="175513" y="235691"/>
                    <a:pt x="174561" y="236644"/>
                    <a:pt x="176466" y="236644"/>
                  </a:cubicBezTo>
                  <a:cubicBezTo>
                    <a:pt x="177418" y="236644"/>
                    <a:pt x="177418" y="235691"/>
                    <a:pt x="177418" y="234738"/>
                  </a:cubicBezTo>
                  <a:cubicBezTo>
                    <a:pt x="177418" y="233786"/>
                    <a:pt x="177418" y="232833"/>
                    <a:pt x="175513" y="232833"/>
                  </a:cubicBezTo>
                  <a:close/>
                  <a:moveTo>
                    <a:pt x="178371" y="197591"/>
                  </a:moveTo>
                  <a:cubicBezTo>
                    <a:pt x="178371" y="198544"/>
                    <a:pt x="178371" y="199496"/>
                    <a:pt x="178371" y="197591"/>
                  </a:cubicBezTo>
                  <a:cubicBezTo>
                    <a:pt x="179323" y="198544"/>
                    <a:pt x="179323" y="197591"/>
                    <a:pt x="179323" y="197591"/>
                  </a:cubicBezTo>
                  <a:cubicBezTo>
                    <a:pt x="179323" y="195686"/>
                    <a:pt x="179323" y="194733"/>
                    <a:pt x="178371" y="192828"/>
                  </a:cubicBezTo>
                  <a:cubicBezTo>
                    <a:pt x="178371" y="190923"/>
                    <a:pt x="177418" y="191876"/>
                    <a:pt x="176466" y="191876"/>
                  </a:cubicBezTo>
                  <a:cubicBezTo>
                    <a:pt x="173608" y="195686"/>
                    <a:pt x="176466" y="196638"/>
                    <a:pt x="178371" y="197591"/>
                  </a:cubicBezTo>
                  <a:close/>
                  <a:moveTo>
                    <a:pt x="175513" y="174731"/>
                  </a:moveTo>
                  <a:cubicBezTo>
                    <a:pt x="175513" y="175683"/>
                    <a:pt x="175513" y="177588"/>
                    <a:pt x="177418" y="177588"/>
                  </a:cubicBezTo>
                  <a:cubicBezTo>
                    <a:pt x="179323" y="177588"/>
                    <a:pt x="177418" y="175683"/>
                    <a:pt x="178371" y="174731"/>
                  </a:cubicBezTo>
                  <a:lnTo>
                    <a:pt x="178371" y="174731"/>
                  </a:lnTo>
                  <a:lnTo>
                    <a:pt x="179323" y="173778"/>
                  </a:lnTo>
                  <a:cubicBezTo>
                    <a:pt x="180276" y="173778"/>
                    <a:pt x="180276" y="172826"/>
                    <a:pt x="180276" y="172826"/>
                  </a:cubicBezTo>
                  <a:cubicBezTo>
                    <a:pt x="180276" y="172826"/>
                    <a:pt x="179323" y="171873"/>
                    <a:pt x="179323" y="171873"/>
                  </a:cubicBezTo>
                  <a:cubicBezTo>
                    <a:pt x="178371" y="171873"/>
                    <a:pt x="178371" y="172826"/>
                    <a:pt x="178371" y="172826"/>
                  </a:cubicBezTo>
                  <a:lnTo>
                    <a:pt x="178371" y="173778"/>
                  </a:lnTo>
                  <a:cubicBezTo>
                    <a:pt x="177418" y="174731"/>
                    <a:pt x="175513" y="171873"/>
                    <a:pt x="175513" y="174731"/>
                  </a:cubicBezTo>
                  <a:close/>
                  <a:moveTo>
                    <a:pt x="176466" y="188066"/>
                  </a:moveTo>
                  <a:cubicBezTo>
                    <a:pt x="176466" y="189019"/>
                    <a:pt x="176466" y="189971"/>
                    <a:pt x="176466" y="188066"/>
                  </a:cubicBezTo>
                  <a:cubicBezTo>
                    <a:pt x="177418" y="189019"/>
                    <a:pt x="177418" y="188066"/>
                    <a:pt x="177418" y="188066"/>
                  </a:cubicBezTo>
                  <a:lnTo>
                    <a:pt x="176466" y="188066"/>
                  </a:lnTo>
                  <a:cubicBezTo>
                    <a:pt x="176466" y="187113"/>
                    <a:pt x="176466" y="188066"/>
                    <a:pt x="176466" y="188066"/>
                  </a:cubicBezTo>
                  <a:close/>
                  <a:moveTo>
                    <a:pt x="179323" y="223308"/>
                  </a:moveTo>
                  <a:cubicBezTo>
                    <a:pt x="179323" y="222356"/>
                    <a:pt x="180276" y="222356"/>
                    <a:pt x="179323" y="221403"/>
                  </a:cubicBezTo>
                  <a:cubicBezTo>
                    <a:pt x="179323" y="221403"/>
                    <a:pt x="179323" y="221403"/>
                    <a:pt x="178371" y="221403"/>
                  </a:cubicBezTo>
                  <a:cubicBezTo>
                    <a:pt x="178371" y="222356"/>
                    <a:pt x="179323" y="222356"/>
                    <a:pt x="179323" y="223308"/>
                  </a:cubicBezTo>
                  <a:close/>
                  <a:moveTo>
                    <a:pt x="181228" y="224261"/>
                  </a:moveTo>
                  <a:cubicBezTo>
                    <a:pt x="181228" y="223308"/>
                    <a:pt x="180276" y="223308"/>
                    <a:pt x="179323" y="223308"/>
                  </a:cubicBezTo>
                  <a:lnTo>
                    <a:pt x="178371" y="223308"/>
                  </a:lnTo>
                  <a:cubicBezTo>
                    <a:pt x="178371" y="223308"/>
                    <a:pt x="179323" y="224261"/>
                    <a:pt x="179323" y="224261"/>
                  </a:cubicBezTo>
                  <a:cubicBezTo>
                    <a:pt x="180276" y="224261"/>
                    <a:pt x="181228" y="224261"/>
                    <a:pt x="181228" y="224261"/>
                  </a:cubicBezTo>
                  <a:close/>
                  <a:moveTo>
                    <a:pt x="183133" y="206163"/>
                  </a:moveTo>
                  <a:cubicBezTo>
                    <a:pt x="184086" y="206163"/>
                    <a:pt x="184086" y="205211"/>
                    <a:pt x="185038" y="205211"/>
                  </a:cubicBezTo>
                  <a:cubicBezTo>
                    <a:pt x="184086" y="205211"/>
                    <a:pt x="183133" y="205211"/>
                    <a:pt x="182181" y="204258"/>
                  </a:cubicBezTo>
                  <a:cubicBezTo>
                    <a:pt x="181228" y="204258"/>
                    <a:pt x="180276" y="203306"/>
                    <a:pt x="179323" y="204258"/>
                  </a:cubicBezTo>
                  <a:lnTo>
                    <a:pt x="179323" y="205211"/>
                  </a:lnTo>
                  <a:cubicBezTo>
                    <a:pt x="181228" y="205211"/>
                    <a:pt x="182181" y="206163"/>
                    <a:pt x="183133" y="206163"/>
                  </a:cubicBezTo>
                  <a:close/>
                  <a:moveTo>
                    <a:pt x="181228" y="209021"/>
                  </a:moveTo>
                  <a:cubicBezTo>
                    <a:pt x="180276" y="209021"/>
                    <a:pt x="180276" y="209973"/>
                    <a:pt x="181228" y="209021"/>
                  </a:cubicBezTo>
                  <a:cubicBezTo>
                    <a:pt x="180276" y="210926"/>
                    <a:pt x="181228" y="210926"/>
                    <a:pt x="181228" y="210926"/>
                  </a:cubicBezTo>
                  <a:cubicBezTo>
                    <a:pt x="182181" y="210926"/>
                    <a:pt x="182181" y="210926"/>
                    <a:pt x="182181" y="209973"/>
                  </a:cubicBezTo>
                  <a:cubicBezTo>
                    <a:pt x="182181" y="209021"/>
                    <a:pt x="181228" y="209021"/>
                    <a:pt x="181228" y="209021"/>
                  </a:cubicBezTo>
                  <a:close/>
                  <a:moveTo>
                    <a:pt x="184086" y="189019"/>
                  </a:moveTo>
                  <a:cubicBezTo>
                    <a:pt x="184086" y="188066"/>
                    <a:pt x="183133" y="187113"/>
                    <a:pt x="182181" y="187113"/>
                  </a:cubicBezTo>
                  <a:cubicBezTo>
                    <a:pt x="181228" y="187113"/>
                    <a:pt x="181228" y="187113"/>
                    <a:pt x="181228" y="188066"/>
                  </a:cubicBezTo>
                  <a:cubicBezTo>
                    <a:pt x="181228" y="189019"/>
                    <a:pt x="182181" y="189971"/>
                    <a:pt x="183133" y="189971"/>
                  </a:cubicBezTo>
                  <a:cubicBezTo>
                    <a:pt x="183133" y="189971"/>
                    <a:pt x="184086" y="189971"/>
                    <a:pt x="184086" y="189019"/>
                  </a:cubicBezTo>
                  <a:close/>
                  <a:moveTo>
                    <a:pt x="185038" y="229976"/>
                  </a:moveTo>
                  <a:cubicBezTo>
                    <a:pt x="185038" y="229023"/>
                    <a:pt x="185991" y="228071"/>
                    <a:pt x="185038" y="228071"/>
                  </a:cubicBezTo>
                  <a:cubicBezTo>
                    <a:pt x="184086" y="228071"/>
                    <a:pt x="183133" y="229023"/>
                    <a:pt x="183133" y="229023"/>
                  </a:cubicBezTo>
                  <a:cubicBezTo>
                    <a:pt x="182181" y="229976"/>
                    <a:pt x="182181" y="229976"/>
                    <a:pt x="182181" y="230928"/>
                  </a:cubicBezTo>
                  <a:cubicBezTo>
                    <a:pt x="182181" y="231881"/>
                    <a:pt x="183133" y="232833"/>
                    <a:pt x="184086" y="232833"/>
                  </a:cubicBezTo>
                  <a:cubicBezTo>
                    <a:pt x="185991" y="231881"/>
                    <a:pt x="185038" y="230928"/>
                    <a:pt x="185038" y="229976"/>
                  </a:cubicBezTo>
                  <a:close/>
                  <a:moveTo>
                    <a:pt x="183133" y="197591"/>
                  </a:moveTo>
                  <a:cubicBezTo>
                    <a:pt x="182181" y="197591"/>
                    <a:pt x="182181" y="197591"/>
                    <a:pt x="183133" y="197591"/>
                  </a:cubicBezTo>
                  <a:cubicBezTo>
                    <a:pt x="182181" y="198544"/>
                    <a:pt x="183133" y="198544"/>
                    <a:pt x="183133" y="198544"/>
                  </a:cubicBezTo>
                  <a:lnTo>
                    <a:pt x="183133" y="197591"/>
                  </a:lnTo>
                  <a:cubicBezTo>
                    <a:pt x="184086" y="197591"/>
                    <a:pt x="183133" y="197591"/>
                    <a:pt x="183133" y="197591"/>
                  </a:cubicBezTo>
                  <a:close/>
                  <a:moveTo>
                    <a:pt x="184086" y="178541"/>
                  </a:moveTo>
                  <a:cubicBezTo>
                    <a:pt x="185038" y="179494"/>
                    <a:pt x="185038" y="180446"/>
                    <a:pt x="186943" y="181398"/>
                  </a:cubicBezTo>
                  <a:cubicBezTo>
                    <a:pt x="186943" y="181398"/>
                    <a:pt x="186943" y="180446"/>
                    <a:pt x="186943" y="180446"/>
                  </a:cubicBezTo>
                  <a:cubicBezTo>
                    <a:pt x="185991" y="179494"/>
                    <a:pt x="185991" y="177588"/>
                    <a:pt x="184086" y="178541"/>
                  </a:cubicBezTo>
                  <a:cubicBezTo>
                    <a:pt x="184086" y="177588"/>
                    <a:pt x="183133" y="178541"/>
                    <a:pt x="184086" y="178541"/>
                  </a:cubicBezTo>
                  <a:close/>
                  <a:moveTo>
                    <a:pt x="190753" y="214736"/>
                  </a:moveTo>
                  <a:cubicBezTo>
                    <a:pt x="190753" y="214736"/>
                    <a:pt x="190753" y="213783"/>
                    <a:pt x="190753" y="214736"/>
                  </a:cubicBezTo>
                  <a:cubicBezTo>
                    <a:pt x="190753" y="212831"/>
                    <a:pt x="188848" y="213783"/>
                    <a:pt x="187896" y="212831"/>
                  </a:cubicBezTo>
                  <a:cubicBezTo>
                    <a:pt x="186943" y="210926"/>
                    <a:pt x="185991" y="211878"/>
                    <a:pt x="185038" y="212831"/>
                  </a:cubicBezTo>
                  <a:cubicBezTo>
                    <a:pt x="184086" y="213783"/>
                    <a:pt x="185038" y="213783"/>
                    <a:pt x="185038" y="214736"/>
                  </a:cubicBezTo>
                  <a:cubicBezTo>
                    <a:pt x="186943" y="215688"/>
                    <a:pt x="186943" y="214736"/>
                    <a:pt x="187896" y="213783"/>
                  </a:cubicBezTo>
                  <a:cubicBezTo>
                    <a:pt x="187896" y="213783"/>
                    <a:pt x="187896" y="212831"/>
                    <a:pt x="188848" y="212831"/>
                  </a:cubicBezTo>
                  <a:cubicBezTo>
                    <a:pt x="188848" y="213783"/>
                    <a:pt x="188848" y="214736"/>
                    <a:pt x="190753" y="214736"/>
                  </a:cubicBezTo>
                  <a:close/>
                  <a:moveTo>
                    <a:pt x="185991" y="240453"/>
                  </a:moveTo>
                  <a:cubicBezTo>
                    <a:pt x="185038" y="240453"/>
                    <a:pt x="185038" y="240453"/>
                    <a:pt x="185991" y="240453"/>
                  </a:cubicBezTo>
                  <a:cubicBezTo>
                    <a:pt x="185038" y="241406"/>
                    <a:pt x="185038" y="241406"/>
                    <a:pt x="185991" y="241406"/>
                  </a:cubicBezTo>
                  <a:cubicBezTo>
                    <a:pt x="185991" y="241406"/>
                    <a:pt x="185991" y="241406"/>
                    <a:pt x="185991" y="240453"/>
                  </a:cubicBezTo>
                  <a:cubicBezTo>
                    <a:pt x="185991" y="240453"/>
                    <a:pt x="185991" y="240453"/>
                    <a:pt x="185991" y="240453"/>
                  </a:cubicBezTo>
                  <a:close/>
                  <a:moveTo>
                    <a:pt x="186943" y="219498"/>
                  </a:moveTo>
                  <a:cubicBezTo>
                    <a:pt x="185991" y="219498"/>
                    <a:pt x="185991" y="218546"/>
                    <a:pt x="186943" y="219498"/>
                  </a:cubicBezTo>
                  <a:cubicBezTo>
                    <a:pt x="185991" y="218546"/>
                    <a:pt x="185038" y="219498"/>
                    <a:pt x="185038" y="219498"/>
                  </a:cubicBezTo>
                  <a:cubicBezTo>
                    <a:pt x="185038" y="220451"/>
                    <a:pt x="185038" y="221403"/>
                    <a:pt x="186943" y="219498"/>
                  </a:cubicBezTo>
                  <a:cubicBezTo>
                    <a:pt x="185991" y="220451"/>
                    <a:pt x="185991" y="220451"/>
                    <a:pt x="186943" y="219498"/>
                  </a:cubicBezTo>
                  <a:close/>
                  <a:moveTo>
                    <a:pt x="186943" y="205211"/>
                  </a:moveTo>
                  <a:cubicBezTo>
                    <a:pt x="185991" y="205211"/>
                    <a:pt x="185991" y="205211"/>
                    <a:pt x="185991" y="205211"/>
                  </a:cubicBezTo>
                  <a:cubicBezTo>
                    <a:pt x="185991" y="205211"/>
                    <a:pt x="185991" y="205211"/>
                    <a:pt x="186943" y="205211"/>
                  </a:cubicBezTo>
                  <a:cubicBezTo>
                    <a:pt x="186943" y="206163"/>
                    <a:pt x="186943" y="207116"/>
                    <a:pt x="186943" y="206163"/>
                  </a:cubicBezTo>
                  <a:cubicBezTo>
                    <a:pt x="187896" y="205211"/>
                    <a:pt x="187896" y="205211"/>
                    <a:pt x="186943" y="205211"/>
                  </a:cubicBezTo>
                  <a:close/>
                  <a:moveTo>
                    <a:pt x="185991" y="198544"/>
                  </a:moveTo>
                  <a:cubicBezTo>
                    <a:pt x="185991" y="199496"/>
                    <a:pt x="186943" y="199496"/>
                    <a:pt x="186943" y="199496"/>
                  </a:cubicBezTo>
                  <a:cubicBezTo>
                    <a:pt x="187896" y="199496"/>
                    <a:pt x="187896" y="198544"/>
                    <a:pt x="187896" y="197591"/>
                  </a:cubicBezTo>
                  <a:cubicBezTo>
                    <a:pt x="187896" y="196638"/>
                    <a:pt x="187896" y="196638"/>
                    <a:pt x="186943" y="196638"/>
                  </a:cubicBezTo>
                  <a:cubicBezTo>
                    <a:pt x="186943" y="197591"/>
                    <a:pt x="185991" y="197591"/>
                    <a:pt x="185991" y="198544"/>
                  </a:cubicBezTo>
                  <a:close/>
                  <a:moveTo>
                    <a:pt x="188848" y="190923"/>
                  </a:moveTo>
                  <a:cubicBezTo>
                    <a:pt x="189801" y="192828"/>
                    <a:pt x="190753" y="191876"/>
                    <a:pt x="191706" y="191876"/>
                  </a:cubicBezTo>
                  <a:cubicBezTo>
                    <a:pt x="192658" y="190923"/>
                    <a:pt x="193611" y="190923"/>
                    <a:pt x="195516" y="190923"/>
                  </a:cubicBezTo>
                  <a:cubicBezTo>
                    <a:pt x="195516" y="190923"/>
                    <a:pt x="196468" y="190923"/>
                    <a:pt x="196468" y="190923"/>
                  </a:cubicBezTo>
                  <a:cubicBezTo>
                    <a:pt x="196468" y="189971"/>
                    <a:pt x="195516" y="189971"/>
                    <a:pt x="195516" y="189971"/>
                  </a:cubicBezTo>
                  <a:cubicBezTo>
                    <a:pt x="194563" y="189019"/>
                    <a:pt x="193611" y="189019"/>
                    <a:pt x="192658" y="189019"/>
                  </a:cubicBezTo>
                  <a:cubicBezTo>
                    <a:pt x="192658" y="189019"/>
                    <a:pt x="191706" y="189019"/>
                    <a:pt x="190753" y="189971"/>
                  </a:cubicBezTo>
                  <a:cubicBezTo>
                    <a:pt x="189801" y="189971"/>
                    <a:pt x="187896" y="189019"/>
                    <a:pt x="188848" y="190923"/>
                  </a:cubicBezTo>
                  <a:close/>
                  <a:moveTo>
                    <a:pt x="192658" y="230928"/>
                  </a:moveTo>
                  <a:cubicBezTo>
                    <a:pt x="192658" y="230928"/>
                    <a:pt x="191706" y="229976"/>
                    <a:pt x="192658" y="230928"/>
                  </a:cubicBezTo>
                  <a:cubicBezTo>
                    <a:pt x="190753" y="229976"/>
                    <a:pt x="190753" y="230928"/>
                    <a:pt x="189801" y="231881"/>
                  </a:cubicBezTo>
                  <a:cubicBezTo>
                    <a:pt x="189801" y="232833"/>
                    <a:pt x="190753" y="232833"/>
                    <a:pt x="190753" y="232833"/>
                  </a:cubicBezTo>
                  <a:cubicBezTo>
                    <a:pt x="191706" y="232833"/>
                    <a:pt x="192658" y="231881"/>
                    <a:pt x="192658" y="230928"/>
                  </a:cubicBezTo>
                  <a:close/>
                  <a:moveTo>
                    <a:pt x="193611" y="198544"/>
                  </a:moveTo>
                  <a:cubicBezTo>
                    <a:pt x="194563" y="196638"/>
                    <a:pt x="195516" y="194733"/>
                    <a:pt x="193611" y="192828"/>
                  </a:cubicBezTo>
                  <a:cubicBezTo>
                    <a:pt x="192658" y="191876"/>
                    <a:pt x="192658" y="191876"/>
                    <a:pt x="192658" y="192828"/>
                  </a:cubicBezTo>
                  <a:cubicBezTo>
                    <a:pt x="192658" y="193781"/>
                    <a:pt x="190753" y="194733"/>
                    <a:pt x="191706" y="196638"/>
                  </a:cubicBezTo>
                  <a:cubicBezTo>
                    <a:pt x="190753" y="197591"/>
                    <a:pt x="191706" y="198544"/>
                    <a:pt x="193611" y="198544"/>
                  </a:cubicBezTo>
                  <a:lnTo>
                    <a:pt x="193611" y="198544"/>
                  </a:lnTo>
                  <a:close/>
                  <a:moveTo>
                    <a:pt x="193611" y="239501"/>
                  </a:moveTo>
                  <a:cubicBezTo>
                    <a:pt x="192658" y="238548"/>
                    <a:pt x="192658" y="239501"/>
                    <a:pt x="193611" y="239501"/>
                  </a:cubicBezTo>
                  <a:cubicBezTo>
                    <a:pt x="192658" y="241406"/>
                    <a:pt x="192658" y="241406"/>
                    <a:pt x="193611" y="242358"/>
                  </a:cubicBezTo>
                  <a:cubicBezTo>
                    <a:pt x="193611" y="242358"/>
                    <a:pt x="194563" y="242358"/>
                    <a:pt x="194563" y="242358"/>
                  </a:cubicBezTo>
                  <a:cubicBezTo>
                    <a:pt x="194563" y="239501"/>
                    <a:pt x="193611" y="239501"/>
                    <a:pt x="193611" y="239501"/>
                  </a:cubicBezTo>
                  <a:close/>
                  <a:moveTo>
                    <a:pt x="195516" y="205211"/>
                  </a:moveTo>
                  <a:cubicBezTo>
                    <a:pt x="194563" y="205211"/>
                    <a:pt x="194563" y="206163"/>
                    <a:pt x="193611" y="205211"/>
                  </a:cubicBezTo>
                  <a:cubicBezTo>
                    <a:pt x="193611" y="205211"/>
                    <a:pt x="193611" y="204258"/>
                    <a:pt x="193611" y="204258"/>
                  </a:cubicBezTo>
                  <a:cubicBezTo>
                    <a:pt x="196468" y="201401"/>
                    <a:pt x="194563" y="200448"/>
                    <a:pt x="192658" y="199496"/>
                  </a:cubicBezTo>
                  <a:cubicBezTo>
                    <a:pt x="193611" y="201401"/>
                    <a:pt x="191706" y="203306"/>
                    <a:pt x="191706" y="205211"/>
                  </a:cubicBezTo>
                  <a:cubicBezTo>
                    <a:pt x="191706" y="206163"/>
                    <a:pt x="191706" y="208069"/>
                    <a:pt x="192658" y="208069"/>
                  </a:cubicBezTo>
                  <a:cubicBezTo>
                    <a:pt x="194563" y="208069"/>
                    <a:pt x="195516" y="206163"/>
                    <a:pt x="197421" y="206163"/>
                  </a:cubicBezTo>
                  <a:cubicBezTo>
                    <a:pt x="197421" y="206163"/>
                    <a:pt x="197421" y="205211"/>
                    <a:pt x="196468" y="205211"/>
                  </a:cubicBezTo>
                  <a:cubicBezTo>
                    <a:pt x="197421" y="204258"/>
                    <a:pt x="196468" y="205211"/>
                    <a:pt x="195516" y="205211"/>
                  </a:cubicBezTo>
                  <a:close/>
                  <a:moveTo>
                    <a:pt x="200278" y="209973"/>
                  </a:moveTo>
                  <a:lnTo>
                    <a:pt x="200278" y="209973"/>
                  </a:lnTo>
                  <a:cubicBezTo>
                    <a:pt x="199326" y="210926"/>
                    <a:pt x="199326" y="211878"/>
                    <a:pt x="199326" y="212831"/>
                  </a:cubicBezTo>
                  <a:cubicBezTo>
                    <a:pt x="199326" y="212831"/>
                    <a:pt x="199326" y="212831"/>
                    <a:pt x="199326" y="212831"/>
                  </a:cubicBezTo>
                  <a:cubicBezTo>
                    <a:pt x="198373" y="212831"/>
                    <a:pt x="197421" y="212831"/>
                    <a:pt x="197421" y="211878"/>
                  </a:cubicBezTo>
                  <a:cubicBezTo>
                    <a:pt x="196468" y="211878"/>
                    <a:pt x="195516" y="209973"/>
                    <a:pt x="194563" y="210926"/>
                  </a:cubicBezTo>
                  <a:cubicBezTo>
                    <a:pt x="194563" y="210926"/>
                    <a:pt x="194563" y="211878"/>
                    <a:pt x="194563" y="211878"/>
                  </a:cubicBezTo>
                  <a:cubicBezTo>
                    <a:pt x="195516" y="212831"/>
                    <a:pt x="196468" y="213783"/>
                    <a:pt x="197421" y="213783"/>
                  </a:cubicBezTo>
                  <a:cubicBezTo>
                    <a:pt x="199326" y="214736"/>
                    <a:pt x="199326" y="212831"/>
                    <a:pt x="200278" y="211878"/>
                  </a:cubicBezTo>
                  <a:cubicBezTo>
                    <a:pt x="200278" y="212831"/>
                    <a:pt x="201231" y="211878"/>
                    <a:pt x="200278" y="209973"/>
                  </a:cubicBezTo>
                  <a:close/>
                  <a:moveTo>
                    <a:pt x="196468" y="235691"/>
                  </a:moveTo>
                  <a:cubicBezTo>
                    <a:pt x="196468" y="234738"/>
                    <a:pt x="196468" y="234738"/>
                    <a:pt x="197421" y="233786"/>
                  </a:cubicBezTo>
                  <a:cubicBezTo>
                    <a:pt x="197421" y="232833"/>
                    <a:pt x="197421" y="232833"/>
                    <a:pt x="196468" y="232833"/>
                  </a:cubicBezTo>
                  <a:cubicBezTo>
                    <a:pt x="196468" y="232833"/>
                    <a:pt x="195516" y="232833"/>
                    <a:pt x="195516" y="232833"/>
                  </a:cubicBezTo>
                  <a:cubicBezTo>
                    <a:pt x="194563" y="233786"/>
                    <a:pt x="195516" y="234738"/>
                    <a:pt x="195516" y="234738"/>
                  </a:cubicBezTo>
                  <a:cubicBezTo>
                    <a:pt x="195516" y="235691"/>
                    <a:pt x="195516" y="237596"/>
                    <a:pt x="196468" y="237596"/>
                  </a:cubicBezTo>
                  <a:cubicBezTo>
                    <a:pt x="197421" y="238548"/>
                    <a:pt x="196468" y="236644"/>
                    <a:pt x="196468" y="235691"/>
                  </a:cubicBezTo>
                  <a:close/>
                  <a:moveTo>
                    <a:pt x="198373" y="194733"/>
                  </a:moveTo>
                  <a:cubicBezTo>
                    <a:pt x="198373" y="195686"/>
                    <a:pt x="199326" y="195686"/>
                    <a:pt x="200278" y="195686"/>
                  </a:cubicBezTo>
                  <a:cubicBezTo>
                    <a:pt x="201231" y="195686"/>
                    <a:pt x="201231" y="195686"/>
                    <a:pt x="201231" y="194733"/>
                  </a:cubicBezTo>
                  <a:cubicBezTo>
                    <a:pt x="201231" y="193781"/>
                    <a:pt x="200278" y="193781"/>
                    <a:pt x="200278" y="193781"/>
                  </a:cubicBezTo>
                  <a:cubicBezTo>
                    <a:pt x="198373" y="194733"/>
                    <a:pt x="198373" y="194733"/>
                    <a:pt x="198373" y="194733"/>
                  </a:cubicBezTo>
                  <a:close/>
                  <a:moveTo>
                    <a:pt x="204088" y="200448"/>
                  </a:moveTo>
                  <a:cubicBezTo>
                    <a:pt x="204088" y="199496"/>
                    <a:pt x="203136" y="197591"/>
                    <a:pt x="202183" y="197591"/>
                  </a:cubicBezTo>
                  <a:cubicBezTo>
                    <a:pt x="201231" y="197591"/>
                    <a:pt x="200278" y="199496"/>
                    <a:pt x="200278" y="200448"/>
                  </a:cubicBezTo>
                  <a:cubicBezTo>
                    <a:pt x="200278" y="201401"/>
                    <a:pt x="201231" y="201401"/>
                    <a:pt x="202183" y="201401"/>
                  </a:cubicBezTo>
                  <a:cubicBezTo>
                    <a:pt x="202183" y="201401"/>
                    <a:pt x="203136" y="202353"/>
                    <a:pt x="204088" y="200448"/>
                  </a:cubicBezTo>
                  <a:close/>
                  <a:moveTo>
                    <a:pt x="204088" y="12806"/>
                  </a:moveTo>
                  <a:cubicBezTo>
                    <a:pt x="204088" y="11853"/>
                    <a:pt x="205041" y="10901"/>
                    <a:pt x="204088" y="10901"/>
                  </a:cubicBezTo>
                  <a:cubicBezTo>
                    <a:pt x="203136" y="10901"/>
                    <a:pt x="202183" y="11853"/>
                    <a:pt x="202183" y="11853"/>
                  </a:cubicBezTo>
                  <a:cubicBezTo>
                    <a:pt x="201231" y="12806"/>
                    <a:pt x="201231" y="12806"/>
                    <a:pt x="201231" y="13758"/>
                  </a:cubicBezTo>
                  <a:cubicBezTo>
                    <a:pt x="201231" y="14711"/>
                    <a:pt x="202183" y="15663"/>
                    <a:pt x="203136" y="15663"/>
                  </a:cubicBezTo>
                  <a:cubicBezTo>
                    <a:pt x="205041" y="15663"/>
                    <a:pt x="204088" y="13758"/>
                    <a:pt x="204088" y="12806"/>
                  </a:cubicBezTo>
                  <a:close/>
                  <a:moveTo>
                    <a:pt x="203136" y="219498"/>
                  </a:moveTo>
                  <a:cubicBezTo>
                    <a:pt x="203136" y="218546"/>
                    <a:pt x="203136" y="218546"/>
                    <a:pt x="202183" y="218546"/>
                  </a:cubicBezTo>
                  <a:cubicBezTo>
                    <a:pt x="202183" y="218546"/>
                    <a:pt x="201231" y="218546"/>
                    <a:pt x="201231" y="218546"/>
                  </a:cubicBezTo>
                  <a:cubicBezTo>
                    <a:pt x="202183" y="219498"/>
                    <a:pt x="202183" y="219498"/>
                    <a:pt x="203136" y="219498"/>
                  </a:cubicBezTo>
                  <a:cubicBezTo>
                    <a:pt x="203136" y="219498"/>
                    <a:pt x="203136" y="219498"/>
                    <a:pt x="203136" y="219498"/>
                  </a:cubicBezTo>
                  <a:close/>
                  <a:moveTo>
                    <a:pt x="205041" y="23283"/>
                  </a:moveTo>
                  <a:cubicBezTo>
                    <a:pt x="205041" y="23283"/>
                    <a:pt x="204088" y="23283"/>
                    <a:pt x="205041" y="23283"/>
                  </a:cubicBezTo>
                  <a:cubicBezTo>
                    <a:pt x="204088" y="24236"/>
                    <a:pt x="204088" y="24236"/>
                    <a:pt x="205041" y="24236"/>
                  </a:cubicBezTo>
                  <a:cubicBezTo>
                    <a:pt x="205041" y="25188"/>
                    <a:pt x="205041" y="24236"/>
                    <a:pt x="205041" y="23283"/>
                  </a:cubicBezTo>
                  <a:cubicBezTo>
                    <a:pt x="205993" y="24236"/>
                    <a:pt x="205041" y="23283"/>
                    <a:pt x="205041" y="23283"/>
                  </a:cubicBezTo>
                  <a:close/>
                  <a:moveTo>
                    <a:pt x="211708" y="14711"/>
                  </a:moveTo>
                  <a:cubicBezTo>
                    <a:pt x="211708" y="13758"/>
                    <a:pt x="211708" y="13758"/>
                    <a:pt x="211708" y="14711"/>
                  </a:cubicBezTo>
                  <a:cubicBezTo>
                    <a:pt x="209803" y="13758"/>
                    <a:pt x="209803" y="14711"/>
                    <a:pt x="208851" y="15663"/>
                  </a:cubicBezTo>
                  <a:cubicBezTo>
                    <a:pt x="208851" y="16616"/>
                    <a:pt x="209803" y="16616"/>
                    <a:pt x="209803" y="16616"/>
                  </a:cubicBezTo>
                  <a:cubicBezTo>
                    <a:pt x="210756" y="15663"/>
                    <a:pt x="211708" y="15663"/>
                    <a:pt x="211708" y="14711"/>
                  </a:cubicBezTo>
                  <a:close/>
                  <a:moveTo>
                    <a:pt x="212661" y="22331"/>
                  </a:moveTo>
                  <a:cubicBezTo>
                    <a:pt x="211708" y="22331"/>
                    <a:pt x="211708" y="22331"/>
                    <a:pt x="212661" y="22331"/>
                  </a:cubicBezTo>
                  <a:cubicBezTo>
                    <a:pt x="211708" y="24236"/>
                    <a:pt x="211708" y="24236"/>
                    <a:pt x="212661" y="25188"/>
                  </a:cubicBezTo>
                  <a:cubicBezTo>
                    <a:pt x="212661" y="25188"/>
                    <a:pt x="213613" y="25188"/>
                    <a:pt x="213613" y="25188"/>
                  </a:cubicBezTo>
                  <a:cubicBezTo>
                    <a:pt x="214566" y="23283"/>
                    <a:pt x="213613" y="22331"/>
                    <a:pt x="212661" y="22331"/>
                  </a:cubicBezTo>
                  <a:close/>
                  <a:moveTo>
                    <a:pt x="216471" y="17569"/>
                  </a:moveTo>
                  <a:cubicBezTo>
                    <a:pt x="216471" y="16616"/>
                    <a:pt x="216471" y="16616"/>
                    <a:pt x="216471" y="17569"/>
                  </a:cubicBezTo>
                  <a:cubicBezTo>
                    <a:pt x="215518" y="16616"/>
                    <a:pt x="214566" y="16616"/>
                    <a:pt x="214566" y="16616"/>
                  </a:cubicBezTo>
                  <a:cubicBezTo>
                    <a:pt x="213613" y="17569"/>
                    <a:pt x="214566" y="18521"/>
                    <a:pt x="214566" y="18521"/>
                  </a:cubicBezTo>
                  <a:cubicBezTo>
                    <a:pt x="214566" y="19473"/>
                    <a:pt x="214566" y="21378"/>
                    <a:pt x="215518" y="21378"/>
                  </a:cubicBezTo>
                  <a:cubicBezTo>
                    <a:pt x="217423" y="21378"/>
                    <a:pt x="216471" y="19473"/>
                    <a:pt x="216471" y="18521"/>
                  </a:cubicBezTo>
                  <a:cubicBezTo>
                    <a:pt x="215518" y="18521"/>
                    <a:pt x="216471" y="17569"/>
                    <a:pt x="216471" y="1756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4" name="Freeform 513">
              <a:extLst>
                <a:ext uri="{FF2B5EF4-FFF2-40B4-BE49-F238E27FC236}">
                  <a16:creationId xmlns:a16="http://schemas.microsoft.com/office/drawing/2014/main" id="{D0DF8364-86FF-38F9-DB6B-3E53AAF2BAB7}"/>
                </a:ext>
              </a:extLst>
            </p:cNvPr>
            <p:cNvSpPr/>
            <p:nvPr/>
          </p:nvSpPr>
          <p:spPr>
            <a:xfrm>
              <a:off x="14282294" y="3296088"/>
              <a:ext cx="127085" cy="165826"/>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1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2430 w 139585"/>
                <a:gd name="connsiteY41" fmla="*/ 55730 h 182174"/>
                <a:gd name="connsiteX42" fmla="*/ 41478 w 139585"/>
                <a:gd name="connsiteY42" fmla="*/ 50968 h 182174"/>
                <a:gd name="connsiteX43" fmla="*/ 38620 w 139585"/>
                <a:gd name="connsiteY43" fmla="*/ 46205 h 182174"/>
                <a:gd name="connsiteX44" fmla="*/ 37668 w 139585"/>
                <a:gd name="connsiteY44" fmla="*/ 44300 h 182174"/>
                <a:gd name="connsiteX45" fmla="*/ 39573 w 139585"/>
                <a:gd name="connsiteY45" fmla="*/ 43348 h 182174"/>
                <a:gd name="connsiteX46" fmla="*/ 42430 w 139585"/>
                <a:gd name="connsiteY46" fmla="*/ 43348 h 182174"/>
                <a:gd name="connsiteX47" fmla="*/ 40525 w 139585"/>
                <a:gd name="connsiteY47" fmla="*/ 41443 h 182174"/>
                <a:gd name="connsiteX48" fmla="*/ 37668 w 139585"/>
                <a:gd name="connsiteY48" fmla="*/ 41443 h 182174"/>
                <a:gd name="connsiteX49" fmla="*/ 35763 w 139585"/>
                <a:gd name="connsiteY49" fmla="*/ 45253 h 182174"/>
                <a:gd name="connsiteX50" fmla="*/ 34810 w 139585"/>
                <a:gd name="connsiteY50" fmla="*/ 49063 h 182174"/>
                <a:gd name="connsiteX51" fmla="*/ 34810 w 139585"/>
                <a:gd name="connsiteY51" fmla="*/ 50968 h 182174"/>
                <a:gd name="connsiteX52" fmla="*/ 34810 w 139585"/>
                <a:gd name="connsiteY52" fmla="*/ 51920 h 182174"/>
                <a:gd name="connsiteX53" fmla="*/ 33858 w 139585"/>
                <a:gd name="connsiteY53" fmla="*/ 51920 h 182174"/>
                <a:gd name="connsiteX54" fmla="*/ 31953 w 139585"/>
                <a:gd name="connsiteY54" fmla="*/ 47158 h 182174"/>
                <a:gd name="connsiteX55" fmla="*/ 32905 w 139585"/>
                <a:gd name="connsiteY55" fmla="*/ 43348 h 182174"/>
                <a:gd name="connsiteX56" fmla="*/ 31953 w 139585"/>
                <a:gd name="connsiteY56" fmla="*/ 41443 h 182174"/>
                <a:gd name="connsiteX57" fmla="*/ 28143 w 139585"/>
                <a:gd name="connsiteY57" fmla="*/ 42395 h 182174"/>
                <a:gd name="connsiteX58" fmla="*/ 26238 w 139585"/>
                <a:gd name="connsiteY58" fmla="*/ 44300 h 182174"/>
                <a:gd name="connsiteX59" fmla="*/ 18618 w 139585"/>
                <a:gd name="connsiteY59" fmla="*/ 48111 h 182174"/>
                <a:gd name="connsiteX60" fmla="*/ 18618 w 139585"/>
                <a:gd name="connsiteY60" fmla="*/ 49063 h 182174"/>
                <a:gd name="connsiteX61" fmla="*/ 21475 w 139585"/>
                <a:gd name="connsiteY61" fmla="*/ 49063 h 182174"/>
                <a:gd name="connsiteX62" fmla="*/ 29095 w 139585"/>
                <a:gd name="connsiteY62" fmla="*/ 50968 h 182174"/>
                <a:gd name="connsiteX63" fmla="*/ 29095 w 139585"/>
                <a:gd name="connsiteY63" fmla="*/ 51920 h 182174"/>
                <a:gd name="connsiteX64" fmla="*/ 30048 w 139585"/>
                <a:gd name="connsiteY64" fmla="*/ 53825 h 182174"/>
                <a:gd name="connsiteX65" fmla="*/ 31953 w 139585"/>
                <a:gd name="connsiteY65" fmla="*/ 54778 h 182174"/>
                <a:gd name="connsiteX66" fmla="*/ 31000 w 139585"/>
                <a:gd name="connsiteY66" fmla="*/ 55730 h 182174"/>
                <a:gd name="connsiteX67" fmla="*/ 25285 w 139585"/>
                <a:gd name="connsiteY67" fmla="*/ 53825 h 182174"/>
                <a:gd name="connsiteX68" fmla="*/ 22428 w 139585"/>
                <a:gd name="connsiteY68" fmla="*/ 51920 h 182174"/>
                <a:gd name="connsiteX69" fmla="*/ 21475 w 139585"/>
                <a:gd name="connsiteY69" fmla="*/ 53825 h 182174"/>
                <a:gd name="connsiteX70" fmla="*/ 24333 w 139585"/>
                <a:gd name="connsiteY70" fmla="*/ 53825 h 182174"/>
                <a:gd name="connsiteX71" fmla="*/ 24333 w 139585"/>
                <a:gd name="connsiteY71" fmla="*/ 53825 h 182174"/>
                <a:gd name="connsiteX72" fmla="*/ 20523 w 139585"/>
                <a:gd name="connsiteY72" fmla="*/ 59540 h 182174"/>
                <a:gd name="connsiteX73" fmla="*/ 17665 w 139585"/>
                <a:gd name="connsiteY73" fmla="*/ 62398 h 182174"/>
                <a:gd name="connsiteX74" fmla="*/ 14808 w 139585"/>
                <a:gd name="connsiteY74" fmla="*/ 62398 h 182174"/>
                <a:gd name="connsiteX75" fmla="*/ 15760 w 139585"/>
                <a:gd name="connsiteY75" fmla="*/ 65255 h 182174"/>
                <a:gd name="connsiteX76" fmla="*/ 14808 w 139585"/>
                <a:gd name="connsiteY76" fmla="*/ 66208 h 182174"/>
                <a:gd name="connsiteX77" fmla="*/ 11950 w 139585"/>
                <a:gd name="connsiteY77" fmla="*/ 69065 h 182174"/>
                <a:gd name="connsiteX78" fmla="*/ 12903 w 139585"/>
                <a:gd name="connsiteY78" fmla="*/ 70970 h 182174"/>
                <a:gd name="connsiteX79" fmla="*/ 14808 w 139585"/>
                <a:gd name="connsiteY79" fmla="*/ 70018 h 182174"/>
                <a:gd name="connsiteX80" fmla="*/ 16713 w 139585"/>
                <a:gd name="connsiteY80" fmla="*/ 67161 h 182174"/>
                <a:gd name="connsiteX81" fmla="*/ 16713 w 139585"/>
                <a:gd name="connsiteY81" fmla="*/ 71923 h 182174"/>
                <a:gd name="connsiteX82" fmla="*/ 15760 w 139585"/>
                <a:gd name="connsiteY82" fmla="*/ 73828 h 182174"/>
                <a:gd name="connsiteX83" fmla="*/ 14808 w 139585"/>
                <a:gd name="connsiteY83" fmla="*/ 77638 h 182174"/>
                <a:gd name="connsiteX84" fmla="*/ 10998 w 139585"/>
                <a:gd name="connsiteY84" fmla="*/ 76686 h 182174"/>
                <a:gd name="connsiteX85" fmla="*/ 9093 w 139585"/>
                <a:gd name="connsiteY85" fmla="*/ 76686 h 182174"/>
                <a:gd name="connsiteX86" fmla="*/ 9093 w 139585"/>
                <a:gd name="connsiteY86" fmla="*/ 78590 h 182174"/>
                <a:gd name="connsiteX87" fmla="*/ 16713 w 139585"/>
                <a:gd name="connsiteY87" fmla="*/ 77638 h 182174"/>
                <a:gd name="connsiteX88" fmla="*/ 24333 w 139585"/>
                <a:gd name="connsiteY88" fmla="*/ 78590 h 182174"/>
                <a:gd name="connsiteX89" fmla="*/ 26238 w 139585"/>
                <a:gd name="connsiteY89" fmla="*/ 84305 h 182174"/>
                <a:gd name="connsiteX90" fmla="*/ 24333 w 139585"/>
                <a:gd name="connsiteY90" fmla="*/ 89068 h 182174"/>
                <a:gd name="connsiteX91" fmla="*/ 19570 w 139585"/>
                <a:gd name="connsiteY91" fmla="*/ 85258 h 182174"/>
                <a:gd name="connsiteX92" fmla="*/ 19570 w 139585"/>
                <a:gd name="connsiteY92" fmla="*/ 80495 h 182174"/>
                <a:gd name="connsiteX93" fmla="*/ 16713 w 139585"/>
                <a:gd name="connsiteY93" fmla="*/ 84305 h 182174"/>
                <a:gd name="connsiteX94" fmla="*/ 14808 w 139585"/>
                <a:gd name="connsiteY94" fmla="*/ 83353 h 182174"/>
                <a:gd name="connsiteX95" fmla="*/ 15760 w 139585"/>
                <a:gd name="connsiteY95" fmla="*/ 89068 h 182174"/>
                <a:gd name="connsiteX96" fmla="*/ 18618 w 139585"/>
                <a:gd name="connsiteY96" fmla="*/ 90973 h 182174"/>
                <a:gd name="connsiteX97" fmla="*/ 24333 w 139585"/>
                <a:gd name="connsiteY97" fmla="*/ 88115 h 182174"/>
                <a:gd name="connsiteX98" fmla="*/ 29095 w 139585"/>
                <a:gd name="connsiteY98" fmla="*/ 89068 h 182174"/>
                <a:gd name="connsiteX99" fmla="*/ 34810 w 139585"/>
                <a:gd name="connsiteY99" fmla="*/ 88115 h 182174"/>
                <a:gd name="connsiteX100" fmla="*/ 35763 w 139585"/>
                <a:gd name="connsiteY100" fmla="*/ 87163 h 182174"/>
                <a:gd name="connsiteX101" fmla="*/ 34810 w 139585"/>
                <a:gd name="connsiteY101" fmla="*/ 86211 h 182174"/>
                <a:gd name="connsiteX102" fmla="*/ 31953 w 139585"/>
                <a:gd name="connsiteY102" fmla="*/ 86211 h 182174"/>
                <a:gd name="connsiteX103" fmla="*/ 27190 w 139585"/>
                <a:gd name="connsiteY103" fmla="*/ 82400 h 182174"/>
                <a:gd name="connsiteX104" fmla="*/ 30048 w 139585"/>
                <a:gd name="connsiteY104" fmla="*/ 75733 h 182174"/>
                <a:gd name="connsiteX105" fmla="*/ 31953 w 139585"/>
                <a:gd name="connsiteY105" fmla="*/ 74780 h 182174"/>
                <a:gd name="connsiteX106" fmla="*/ 31000 w 139585"/>
                <a:gd name="connsiteY106" fmla="*/ 76686 h 182174"/>
                <a:gd name="connsiteX107" fmla="*/ 31953 w 139585"/>
                <a:gd name="connsiteY107" fmla="*/ 81448 h 182174"/>
                <a:gd name="connsiteX108" fmla="*/ 36715 w 139585"/>
                <a:gd name="connsiteY108" fmla="*/ 83353 h 182174"/>
                <a:gd name="connsiteX109" fmla="*/ 36715 w 139585"/>
                <a:gd name="connsiteY109" fmla="*/ 82400 h 182174"/>
                <a:gd name="connsiteX110" fmla="*/ 32905 w 139585"/>
                <a:gd name="connsiteY110" fmla="*/ 80495 h 182174"/>
                <a:gd name="connsiteX111" fmla="*/ 33858 w 139585"/>
                <a:gd name="connsiteY111" fmla="*/ 78590 h 182174"/>
                <a:gd name="connsiteX112" fmla="*/ 34810 w 139585"/>
                <a:gd name="connsiteY112" fmla="*/ 73828 h 182174"/>
                <a:gd name="connsiteX113" fmla="*/ 36715 w 139585"/>
                <a:gd name="connsiteY113" fmla="*/ 73828 h 182174"/>
                <a:gd name="connsiteX114" fmla="*/ 36715 w 139585"/>
                <a:gd name="connsiteY114" fmla="*/ 73828 h 182174"/>
                <a:gd name="connsiteX115" fmla="*/ 34810 w 139585"/>
                <a:gd name="connsiteY115" fmla="*/ 73828 h 182174"/>
                <a:gd name="connsiteX116" fmla="*/ 30048 w 139585"/>
                <a:gd name="connsiteY116" fmla="*/ 69065 h 182174"/>
                <a:gd name="connsiteX117" fmla="*/ 18618 w 139585"/>
                <a:gd name="connsiteY117" fmla="*/ 64303 h 182174"/>
                <a:gd name="connsiteX118" fmla="*/ 26238 w 139585"/>
                <a:gd name="connsiteY118" fmla="*/ 59540 h 182174"/>
                <a:gd name="connsiteX119" fmla="*/ 31953 w 139585"/>
                <a:gd name="connsiteY119" fmla="*/ 55730 h 182174"/>
                <a:gd name="connsiteX120" fmla="*/ 37668 w 139585"/>
                <a:gd name="connsiteY120" fmla="*/ 51920 h 182174"/>
                <a:gd name="connsiteX121" fmla="*/ 39573 w 139585"/>
                <a:gd name="connsiteY121" fmla="*/ 55730 h 182174"/>
                <a:gd name="connsiteX122" fmla="*/ 39573 w 139585"/>
                <a:gd name="connsiteY122" fmla="*/ 55730 h 182174"/>
                <a:gd name="connsiteX123" fmla="*/ 41478 w 139585"/>
                <a:gd name="connsiteY123" fmla="*/ 56683 h 182174"/>
                <a:gd name="connsiteX124" fmla="*/ 42430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0 h 182174"/>
                <a:gd name="connsiteX212" fmla="*/ 21475 w 139585"/>
                <a:gd name="connsiteY212" fmla="*/ 101450 h 182174"/>
                <a:gd name="connsiteX213" fmla="*/ 20523 w 139585"/>
                <a:gd name="connsiteY213" fmla="*/ 103355 h 182174"/>
                <a:gd name="connsiteX214" fmla="*/ 21475 w 139585"/>
                <a:gd name="connsiteY214" fmla="*/ 105261 h 182174"/>
                <a:gd name="connsiteX215" fmla="*/ 19570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1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6 h 182174"/>
                <a:gd name="connsiteX391" fmla="*/ 50050 w 139585"/>
                <a:gd name="connsiteY391" fmla="*/ 38586 h 182174"/>
                <a:gd name="connsiteX392" fmla="*/ 49098 w 139585"/>
                <a:gd name="connsiteY392" fmla="*/ 38586 h 182174"/>
                <a:gd name="connsiteX393" fmla="*/ 50050 w 139585"/>
                <a:gd name="connsiteY393" fmla="*/ 38586 h 182174"/>
                <a:gd name="connsiteX394" fmla="*/ 50050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1 w 139585"/>
                <a:gd name="connsiteY399" fmla="*/ 81448 h 182174"/>
                <a:gd name="connsiteX400" fmla="*/ 94818 w 139585"/>
                <a:gd name="connsiteY400" fmla="*/ 74780 h 182174"/>
                <a:gd name="connsiteX401" fmla="*/ 93866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6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1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1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1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1 w 139585"/>
                <a:gd name="connsiteY445" fmla="*/ 118595 h 182174"/>
                <a:gd name="connsiteX446" fmla="*/ 122441 w 139585"/>
                <a:gd name="connsiteY446" fmla="*/ 117643 h 182174"/>
                <a:gd name="connsiteX447" fmla="*/ 116726 w 139585"/>
                <a:gd name="connsiteY447" fmla="*/ 118595 h 182174"/>
                <a:gd name="connsiteX448" fmla="*/ 116726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1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1 w 139585"/>
                <a:gd name="connsiteY463" fmla="*/ 56683 h 182174"/>
                <a:gd name="connsiteX464" fmla="*/ 106248 w 139585"/>
                <a:gd name="connsiteY464" fmla="*/ 60493 h 182174"/>
                <a:gd name="connsiteX465" fmla="*/ 108153 w 139585"/>
                <a:gd name="connsiteY465" fmla="*/ 65255 h 182174"/>
                <a:gd name="connsiteX466" fmla="*/ 112916 w 139585"/>
                <a:gd name="connsiteY466" fmla="*/ 66208 h 182174"/>
                <a:gd name="connsiteX467" fmla="*/ 112916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1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6 w 139585"/>
                <a:gd name="connsiteY479" fmla="*/ 66208 h 182174"/>
                <a:gd name="connsiteX480" fmla="*/ 114820 w 139585"/>
                <a:gd name="connsiteY480" fmla="*/ 66208 h 182174"/>
                <a:gd name="connsiteX481" fmla="*/ 112916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1 w 139585"/>
                <a:gd name="connsiteY490" fmla="*/ 68113 h 182174"/>
                <a:gd name="connsiteX491" fmla="*/ 107201 w 139585"/>
                <a:gd name="connsiteY491" fmla="*/ 68113 h 182174"/>
                <a:gd name="connsiteX492" fmla="*/ 107201 w 139585"/>
                <a:gd name="connsiteY492" fmla="*/ 68113 h 182174"/>
                <a:gd name="connsiteX493" fmla="*/ 107201 w 139585"/>
                <a:gd name="connsiteY493" fmla="*/ 68113 h 182174"/>
                <a:gd name="connsiteX494" fmla="*/ 107201 w 139585"/>
                <a:gd name="connsiteY494" fmla="*/ 68113 h 182174"/>
                <a:gd name="connsiteX495" fmla="*/ 107201 w 139585"/>
                <a:gd name="connsiteY495" fmla="*/ 48111 h 182174"/>
                <a:gd name="connsiteX496" fmla="*/ 110058 w 139585"/>
                <a:gd name="connsiteY496" fmla="*/ 47158 h 182174"/>
                <a:gd name="connsiteX497" fmla="*/ 112916 w 139585"/>
                <a:gd name="connsiteY497" fmla="*/ 47158 h 182174"/>
                <a:gd name="connsiteX498" fmla="*/ 108153 w 139585"/>
                <a:gd name="connsiteY498" fmla="*/ 45253 h 182174"/>
                <a:gd name="connsiteX499" fmla="*/ 107201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6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6 w 139585"/>
                <a:gd name="connsiteY539" fmla="*/ 124311 h 182174"/>
                <a:gd name="connsiteX540" fmla="*/ 118630 w 139585"/>
                <a:gd name="connsiteY540" fmla="*/ 122405 h 182174"/>
                <a:gd name="connsiteX541" fmla="*/ 119583 w 139585"/>
                <a:gd name="connsiteY541" fmla="*/ 123358 h 182174"/>
                <a:gd name="connsiteX542" fmla="*/ 116726 w 139585"/>
                <a:gd name="connsiteY542" fmla="*/ 124311 h 182174"/>
                <a:gd name="connsiteX543" fmla="*/ 116726 w 139585"/>
                <a:gd name="connsiteY543" fmla="*/ 124311 h 182174"/>
                <a:gd name="connsiteX544" fmla="*/ 119583 w 139585"/>
                <a:gd name="connsiteY544" fmla="*/ 74780 h 182174"/>
                <a:gd name="connsiteX545" fmla="*/ 116726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1 w 139585"/>
                <a:gd name="connsiteY569" fmla="*/ 131930 h 182174"/>
                <a:gd name="connsiteX570" fmla="*/ 122441 w 139585"/>
                <a:gd name="connsiteY570" fmla="*/ 131930 h 182174"/>
                <a:gd name="connsiteX571" fmla="*/ 122441 w 139585"/>
                <a:gd name="connsiteY571" fmla="*/ 131930 h 182174"/>
                <a:gd name="connsiteX572" fmla="*/ 122441 w 139585"/>
                <a:gd name="connsiteY572" fmla="*/ 131930 h 182174"/>
                <a:gd name="connsiteX573" fmla="*/ 122441 w 139585"/>
                <a:gd name="connsiteY573" fmla="*/ 131930 h 182174"/>
                <a:gd name="connsiteX574" fmla="*/ 122441 w 139585"/>
                <a:gd name="connsiteY574" fmla="*/ 129073 h 182174"/>
                <a:gd name="connsiteX575" fmla="*/ 123393 w 139585"/>
                <a:gd name="connsiteY575" fmla="*/ 130025 h 182174"/>
                <a:gd name="connsiteX576" fmla="*/ 124345 w 139585"/>
                <a:gd name="connsiteY576" fmla="*/ 129073 h 182174"/>
                <a:gd name="connsiteX577" fmla="*/ 122441 w 139585"/>
                <a:gd name="connsiteY577" fmla="*/ 129073 h 182174"/>
                <a:gd name="connsiteX578" fmla="*/ 122441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5 w 139585"/>
                <a:gd name="connsiteY582" fmla="*/ 122405 h 182174"/>
                <a:gd name="connsiteX583" fmla="*/ 123393 w 139585"/>
                <a:gd name="connsiteY583" fmla="*/ 125263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1 w 139585"/>
                <a:gd name="connsiteY589" fmla="*/ 72875 h 182174"/>
                <a:gd name="connsiteX590" fmla="*/ 126251 w 139585"/>
                <a:gd name="connsiteY590" fmla="*/ 72875 h 182174"/>
                <a:gd name="connsiteX591" fmla="*/ 125298 w 139585"/>
                <a:gd name="connsiteY591" fmla="*/ 72875 h 182174"/>
                <a:gd name="connsiteX592" fmla="*/ 126251 w 139585"/>
                <a:gd name="connsiteY592" fmla="*/ 72875 h 182174"/>
                <a:gd name="connsiteX593" fmla="*/ 126251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1 w 139585"/>
                <a:gd name="connsiteY597" fmla="*/ 62398 h 182174"/>
                <a:gd name="connsiteX598" fmla="*/ 127203 w 139585"/>
                <a:gd name="connsiteY598" fmla="*/ 60493 h 182174"/>
                <a:gd name="connsiteX599" fmla="*/ 126251 w 139585"/>
                <a:gd name="connsiteY599" fmla="*/ 55730 h 182174"/>
                <a:gd name="connsiteX600" fmla="*/ 128155 w 139585"/>
                <a:gd name="connsiteY600" fmla="*/ 56683 h 182174"/>
                <a:gd name="connsiteX601" fmla="*/ 129108 w 139585"/>
                <a:gd name="connsiteY601" fmla="*/ 55730 h 182174"/>
                <a:gd name="connsiteX602" fmla="*/ 126251 w 139585"/>
                <a:gd name="connsiteY602" fmla="*/ 55730 h 182174"/>
                <a:gd name="connsiteX603" fmla="*/ 126251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6" y="116690"/>
                  </a:cubicBezTo>
                  <a:cubicBezTo>
                    <a:pt x="94818" y="113833"/>
                    <a:pt x="95770" y="110975"/>
                    <a:pt x="98628" y="109070"/>
                  </a:cubicBezTo>
                  <a:cubicBezTo>
                    <a:pt x="105295" y="104308"/>
                    <a:pt x="111963" y="101450"/>
                    <a:pt x="120535" y="102403"/>
                  </a:cubicBezTo>
                  <a:cubicBezTo>
                    <a:pt x="129108" y="103355"/>
                    <a:pt x="137680" y="110975"/>
                    <a:pt x="138633" y="120500"/>
                  </a:cubicBezTo>
                  <a:cubicBezTo>
                    <a:pt x="140538" y="135740"/>
                    <a:pt x="135776" y="148123"/>
                    <a:pt x="127203" y="160505"/>
                  </a:cubicBezTo>
                  <a:cubicBezTo>
                    <a:pt x="117678" y="172888"/>
                    <a:pt x="105295" y="178603"/>
                    <a:pt x="90055" y="181461"/>
                  </a:cubicBezTo>
                  <a:cubicBezTo>
                    <a:pt x="74816"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1" y="486"/>
                  </a:cubicBezTo>
                  <a:cubicBezTo>
                    <a:pt x="84341" y="-1420"/>
                    <a:pt x="97676" y="2390"/>
                    <a:pt x="111010" y="10011"/>
                  </a:cubicBezTo>
                  <a:cubicBezTo>
                    <a:pt x="118630" y="14773"/>
                    <a:pt x="123393" y="20488"/>
                    <a:pt x="127203" y="28108"/>
                  </a:cubicBezTo>
                  <a:cubicBezTo>
                    <a:pt x="135776" y="43348"/>
                    <a:pt x="138633" y="59540"/>
                    <a:pt x="139585" y="76686"/>
                  </a:cubicBezTo>
                  <a:cubicBezTo>
                    <a:pt x="139585" y="79543"/>
                    <a:pt x="139585" y="81448"/>
                    <a:pt x="139585" y="84305"/>
                  </a:cubicBezTo>
                  <a:cubicBezTo>
                    <a:pt x="139585" y="89068"/>
                    <a:pt x="138633" y="90020"/>
                    <a:pt x="133870" y="90020"/>
                  </a:cubicBezTo>
                  <a:cubicBezTo>
                    <a:pt x="130060" y="90020"/>
                    <a:pt x="126251" y="90020"/>
                    <a:pt x="122441" y="90020"/>
                  </a:cubicBezTo>
                  <a:cubicBezTo>
                    <a:pt x="100533" y="90973"/>
                    <a:pt x="78626"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2430" y="55730"/>
                  </a:moveTo>
                  <a:cubicBezTo>
                    <a:pt x="42430" y="53825"/>
                    <a:pt x="41478" y="52873"/>
                    <a:pt x="41478" y="50968"/>
                  </a:cubicBezTo>
                  <a:cubicBezTo>
                    <a:pt x="42430" y="48111"/>
                    <a:pt x="41478" y="47158"/>
                    <a:pt x="38620" y="46205"/>
                  </a:cubicBezTo>
                  <a:cubicBezTo>
                    <a:pt x="37668" y="46205"/>
                    <a:pt x="37668" y="45253"/>
                    <a:pt x="37668" y="44300"/>
                  </a:cubicBezTo>
                  <a:cubicBezTo>
                    <a:pt x="37668" y="43348"/>
                    <a:pt x="38620" y="43348"/>
                    <a:pt x="39573" y="43348"/>
                  </a:cubicBezTo>
                  <a:cubicBezTo>
                    <a:pt x="40525" y="43348"/>
                    <a:pt x="41478" y="44300"/>
                    <a:pt x="42430" y="43348"/>
                  </a:cubicBezTo>
                  <a:cubicBezTo>
                    <a:pt x="42430" y="43348"/>
                    <a:pt x="41478" y="41443"/>
                    <a:pt x="40525" y="41443"/>
                  </a:cubicBezTo>
                  <a:cubicBezTo>
                    <a:pt x="39573" y="40490"/>
                    <a:pt x="38620" y="41443"/>
                    <a:pt x="37668" y="41443"/>
                  </a:cubicBezTo>
                  <a:cubicBezTo>
                    <a:pt x="36715" y="42395"/>
                    <a:pt x="35763" y="43348"/>
                    <a:pt x="35763" y="45253"/>
                  </a:cubicBezTo>
                  <a:cubicBezTo>
                    <a:pt x="35763" y="47158"/>
                    <a:pt x="37668" y="48111"/>
                    <a:pt x="34810" y="49063"/>
                  </a:cubicBezTo>
                  <a:cubicBezTo>
                    <a:pt x="33858" y="49063"/>
                    <a:pt x="34810" y="50015"/>
                    <a:pt x="34810" y="50968"/>
                  </a:cubicBezTo>
                  <a:cubicBezTo>
                    <a:pt x="34810" y="50968"/>
                    <a:pt x="34810" y="51920"/>
                    <a:pt x="34810" y="51920"/>
                  </a:cubicBezTo>
                  <a:cubicBezTo>
                    <a:pt x="34810" y="51920"/>
                    <a:pt x="34810" y="51920"/>
                    <a:pt x="33858" y="51920"/>
                  </a:cubicBezTo>
                  <a:cubicBezTo>
                    <a:pt x="32905" y="50015"/>
                    <a:pt x="31000" y="49063"/>
                    <a:pt x="31953" y="47158"/>
                  </a:cubicBezTo>
                  <a:cubicBezTo>
                    <a:pt x="32905" y="45253"/>
                    <a:pt x="32905" y="45253"/>
                    <a:pt x="32905" y="43348"/>
                  </a:cubicBezTo>
                  <a:cubicBezTo>
                    <a:pt x="32905" y="42395"/>
                    <a:pt x="33858" y="41443"/>
                    <a:pt x="31953" y="41443"/>
                  </a:cubicBezTo>
                  <a:cubicBezTo>
                    <a:pt x="31000" y="41443"/>
                    <a:pt x="28143" y="39538"/>
                    <a:pt x="28143" y="42395"/>
                  </a:cubicBezTo>
                  <a:cubicBezTo>
                    <a:pt x="28143" y="43348"/>
                    <a:pt x="27190" y="44300"/>
                    <a:pt x="26238" y="44300"/>
                  </a:cubicBezTo>
                  <a:cubicBezTo>
                    <a:pt x="23380" y="44300"/>
                    <a:pt x="21475" y="47158"/>
                    <a:pt x="18618" y="48111"/>
                  </a:cubicBezTo>
                  <a:cubicBezTo>
                    <a:pt x="16713" y="48111"/>
                    <a:pt x="18618" y="49063"/>
                    <a:pt x="18618" y="49063"/>
                  </a:cubicBezTo>
                  <a:cubicBezTo>
                    <a:pt x="19570" y="50015"/>
                    <a:pt x="20523" y="50015"/>
                    <a:pt x="21475" y="49063"/>
                  </a:cubicBezTo>
                  <a:cubicBezTo>
                    <a:pt x="24333" y="47158"/>
                    <a:pt x="25285" y="51920"/>
                    <a:pt x="29095" y="50968"/>
                  </a:cubicBezTo>
                  <a:cubicBezTo>
                    <a:pt x="29095" y="50968"/>
                    <a:pt x="29095" y="51920"/>
                    <a:pt x="29095" y="51920"/>
                  </a:cubicBezTo>
                  <a:cubicBezTo>
                    <a:pt x="28143" y="52873"/>
                    <a:pt x="29095" y="53825"/>
                    <a:pt x="30048" y="53825"/>
                  </a:cubicBezTo>
                  <a:cubicBezTo>
                    <a:pt x="31000" y="53825"/>
                    <a:pt x="31953" y="53825"/>
                    <a:pt x="31953" y="54778"/>
                  </a:cubicBezTo>
                  <a:cubicBezTo>
                    <a:pt x="31953" y="54778"/>
                    <a:pt x="31000" y="55730"/>
                    <a:pt x="31000" y="55730"/>
                  </a:cubicBezTo>
                  <a:cubicBezTo>
                    <a:pt x="28143" y="56683"/>
                    <a:pt x="27190" y="54778"/>
                    <a:pt x="25285" y="53825"/>
                  </a:cubicBezTo>
                  <a:cubicBezTo>
                    <a:pt x="25285" y="52873"/>
                    <a:pt x="24333" y="50968"/>
                    <a:pt x="22428" y="51920"/>
                  </a:cubicBezTo>
                  <a:cubicBezTo>
                    <a:pt x="21475" y="51920"/>
                    <a:pt x="21475" y="53825"/>
                    <a:pt x="21475" y="53825"/>
                  </a:cubicBezTo>
                  <a:cubicBezTo>
                    <a:pt x="22428" y="55730"/>
                    <a:pt x="23380" y="53825"/>
                    <a:pt x="24333" y="53825"/>
                  </a:cubicBezTo>
                  <a:lnTo>
                    <a:pt x="24333" y="53825"/>
                  </a:lnTo>
                  <a:cubicBezTo>
                    <a:pt x="24333" y="56683"/>
                    <a:pt x="23380" y="58588"/>
                    <a:pt x="20523" y="59540"/>
                  </a:cubicBezTo>
                  <a:cubicBezTo>
                    <a:pt x="19570" y="60493"/>
                    <a:pt x="18618" y="61445"/>
                    <a:pt x="17665" y="62398"/>
                  </a:cubicBezTo>
                  <a:cubicBezTo>
                    <a:pt x="16713" y="63350"/>
                    <a:pt x="14808" y="61445"/>
                    <a:pt x="14808" y="62398"/>
                  </a:cubicBezTo>
                  <a:cubicBezTo>
                    <a:pt x="13855" y="63350"/>
                    <a:pt x="16713" y="64303"/>
                    <a:pt x="15760" y="65255"/>
                  </a:cubicBezTo>
                  <a:lnTo>
                    <a:pt x="14808" y="66208"/>
                  </a:lnTo>
                  <a:cubicBezTo>
                    <a:pt x="13855" y="67161"/>
                    <a:pt x="12903" y="68113"/>
                    <a:pt x="11950" y="69065"/>
                  </a:cubicBezTo>
                  <a:cubicBezTo>
                    <a:pt x="11950" y="70018"/>
                    <a:pt x="11950" y="70970"/>
                    <a:pt x="12903" y="70970"/>
                  </a:cubicBezTo>
                  <a:cubicBezTo>
                    <a:pt x="13855" y="70970"/>
                    <a:pt x="13855" y="70970"/>
                    <a:pt x="14808" y="70018"/>
                  </a:cubicBezTo>
                  <a:cubicBezTo>
                    <a:pt x="14808" y="69065"/>
                    <a:pt x="14808" y="66208"/>
                    <a:pt x="16713" y="67161"/>
                  </a:cubicBezTo>
                  <a:cubicBezTo>
                    <a:pt x="17665" y="68113"/>
                    <a:pt x="17665" y="70018"/>
                    <a:pt x="16713" y="71923"/>
                  </a:cubicBezTo>
                  <a:cubicBezTo>
                    <a:pt x="16713" y="72875"/>
                    <a:pt x="15760" y="72875"/>
                    <a:pt x="15760" y="73828"/>
                  </a:cubicBezTo>
                  <a:cubicBezTo>
                    <a:pt x="13855" y="74780"/>
                    <a:pt x="13855" y="76686"/>
                    <a:pt x="14808" y="77638"/>
                  </a:cubicBezTo>
                  <a:cubicBezTo>
                    <a:pt x="13855" y="77638"/>
                    <a:pt x="12903" y="76686"/>
                    <a:pt x="10998" y="76686"/>
                  </a:cubicBezTo>
                  <a:cubicBezTo>
                    <a:pt x="10998" y="75733"/>
                    <a:pt x="10045" y="76686"/>
                    <a:pt x="9093" y="76686"/>
                  </a:cubicBezTo>
                  <a:cubicBezTo>
                    <a:pt x="9093" y="77638"/>
                    <a:pt x="9093" y="77638"/>
                    <a:pt x="9093" y="78590"/>
                  </a:cubicBezTo>
                  <a:cubicBezTo>
                    <a:pt x="11950" y="82400"/>
                    <a:pt x="14808" y="81448"/>
                    <a:pt x="16713" y="77638"/>
                  </a:cubicBezTo>
                  <a:cubicBezTo>
                    <a:pt x="17665" y="78590"/>
                    <a:pt x="24333" y="76686"/>
                    <a:pt x="24333" y="78590"/>
                  </a:cubicBezTo>
                  <a:cubicBezTo>
                    <a:pt x="25285" y="81448"/>
                    <a:pt x="24333" y="82400"/>
                    <a:pt x="26238" y="84305"/>
                  </a:cubicBezTo>
                  <a:cubicBezTo>
                    <a:pt x="23380" y="85258"/>
                    <a:pt x="26238" y="88115"/>
                    <a:pt x="24333" y="89068"/>
                  </a:cubicBezTo>
                  <a:cubicBezTo>
                    <a:pt x="23380" y="88115"/>
                    <a:pt x="19570" y="87163"/>
                    <a:pt x="19570" y="85258"/>
                  </a:cubicBezTo>
                  <a:cubicBezTo>
                    <a:pt x="19570" y="82400"/>
                    <a:pt x="21475" y="81448"/>
                    <a:pt x="19570" y="80495"/>
                  </a:cubicBezTo>
                  <a:cubicBezTo>
                    <a:pt x="17665" y="79543"/>
                    <a:pt x="18618" y="83353"/>
                    <a:pt x="16713" y="84305"/>
                  </a:cubicBezTo>
                  <a:cubicBezTo>
                    <a:pt x="16713" y="84305"/>
                    <a:pt x="14808" y="83353"/>
                    <a:pt x="14808" y="83353"/>
                  </a:cubicBezTo>
                  <a:cubicBezTo>
                    <a:pt x="11950" y="85258"/>
                    <a:pt x="12903" y="87163"/>
                    <a:pt x="15760" y="89068"/>
                  </a:cubicBezTo>
                  <a:cubicBezTo>
                    <a:pt x="16713" y="90020"/>
                    <a:pt x="17665" y="90973"/>
                    <a:pt x="18618" y="90973"/>
                  </a:cubicBezTo>
                  <a:cubicBezTo>
                    <a:pt x="21475" y="92878"/>
                    <a:pt x="23380" y="91925"/>
                    <a:pt x="24333" y="88115"/>
                  </a:cubicBezTo>
                  <a:cubicBezTo>
                    <a:pt x="25285" y="89068"/>
                    <a:pt x="28143" y="88115"/>
                    <a:pt x="29095" y="89068"/>
                  </a:cubicBezTo>
                  <a:cubicBezTo>
                    <a:pt x="31000" y="90020"/>
                    <a:pt x="32905" y="89068"/>
                    <a:pt x="34810" y="88115"/>
                  </a:cubicBezTo>
                  <a:cubicBezTo>
                    <a:pt x="34810" y="88115"/>
                    <a:pt x="35763" y="87163"/>
                    <a:pt x="35763" y="87163"/>
                  </a:cubicBezTo>
                  <a:cubicBezTo>
                    <a:pt x="35763" y="86211"/>
                    <a:pt x="34810" y="86211"/>
                    <a:pt x="34810" y="86211"/>
                  </a:cubicBezTo>
                  <a:cubicBezTo>
                    <a:pt x="33858" y="86211"/>
                    <a:pt x="32905" y="86211"/>
                    <a:pt x="31953" y="86211"/>
                  </a:cubicBezTo>
                  <a:cubicBezTo>
                    <a:pt x="30048" y="85258"/>
                    <a:pt x="27190" y="86211"/>
                    <a:pt x="27190" y="82400"/>
                  </a:cubicBezTo>
                  <a:cubicBezTo>
                    <a:pt x="28143" y="80495"/>
                    <a:pt x="29095" y="77638"/>
                    <a:pt x="30048" y="75733"/>
                  </a:cubicBezTo>
                  <a:cubicBezTo>
                    <a:pt x="30048" y="74780"/>
                    <a:pt x="31000" y="73828"/>
                    <a:pt x="31953" y="74780"/>
                  </a:cubicBezTo>
                  <a:cubicBezTo>
                    <a:pt x="32905" y="75733"/>
                    <a:pt x="31953" y="76686"/>
                    <a:pt x="31000" y="76686"/>
                  </a:cubicBezTo>
                  <a:cubicBezTo>
                    <a:pt x="28143" y="78590"/>
                    <a:pt x="30048" y="80495"/>
                    <a:pt x="31953" y="81448"/>
                  </a:cubicBezTo>
                  <a:cubicBezTo>
                    <a:pt x="32905" y="83353"/>
                    <a:pt x="34810" y="84305"/>
                    <a:pt x="36715" y="83353"/>
                  </a:cubicBezTo>
                  <a:cubicBezTo>
                    <a:pt x="37668" y="83353"/>
                    <a:pt x="37668" y="82400"/>
                    <a:pt x="36715" y="82400"/>
                  </a:cubicBezTo>
                  <a:cubicBezTo>
                    <a:pt x="35763" y="81448"/>
                    <a:pt x="34810" y="79543"/>
                    <a:pt x="32905" y="80495"/>
                  </a:cubicBezTo>
                  <a:cubicBezTo>
                    <a:pt x="32905" y="79543"/>
                    <a:pt x="33858" y="78590"/>
                    <a:pt x="33858" y="78590"/>
                  </a:cubicBezTo>
                  <a:cubicBezTo>
                    <a:pt x="36715" y="76686"/>
                    <a:pt x="35763" y="74780"/>
                    <a:pt x="34810" y="73828"/>
                  </a:cubicBezTo>
                  <a:lnTo>
                    <a:pt x="36715" y="73828"/>
                  </a:lnTo>
                  <a:cubicBezTo>
                    <a:pt x="36715" y="73828"/>
                    <a:pt x="36715" y="73828"/>
                    <a:pt x="36715" y="73828"/>
                  </a:cubicBezTo>
                  <a:cubicBezTo>
                    <a:pt x="35763" y="73828"/>
                    <a:pt x="35763" y="73828"/>
                    <a:pt x="34810" y="73828"/>
                  </a:cubicBezTo>
                  <a:cubicBezTo>
                    <a:pt x="32905" y="72875"/>
                    <a:pt x="32905" y="69065"/>
                    <a:pt x="30048" y="69065"/>
                  </a:cubicBezTo>
                  <a:cubicBezTo>
                    <a:pt x="29095" y="66208"/>
                    <a:pt x="21475" y="66208"/>
                    <a:pt x="18618" y="64303"/>
                  </a:cubicBezTo>
                  <a:cubicBezTo>
                    <a:pt x="17665" y="63350"/>
                    <a:pt x="24333" y="59540"/>
                    <a:pt x="26238" y="59540"/>
                  </a:cubicBezTo>
                  <a:cubicBezTo>
                    <a:pt x="29095" y="59540"/>
                    <a:pt x="31000" y="58588"/>
                    <a:pt x="31953" y="55730"/>
                  </a:cubicBezTo>
                  <a:cubicBezTo>
                    <a:pt x="32905" y="53825"/>
                    <a:pt x="35763" y="53825"/>
                    <a:pt x="37668" y="51920"/>
                  </a:cubicBezTo>
                  <a:cubicBezTo>
                    <a:pt x="37668" y="51920"/>
                    <a:pt x="38620" y="54778"/>
                    <a:pt x="39573" y="55730"/>
                  </a:cubicBezTo>
                  <a:cubicBezTo>
                    <a:pt x="39573" y="55730"/>
                    <a:pt x="39573" y="55730"/>
                    <a:pt x="39573" y="55730"/>
                  </a:cubicBezTo>
                  <a:cubicBezTo>
                    <a:pt x="40525" y="56683"/>
                    <a:pt x="40525" y="56683"/>
                    <a:pt x="41478" y="56683"/>
                  </a:cubicBezTo>
                  <a:cubicBezTo>
                    <a:pt x="43383" y="56683"/>
                    <a:pt x="42430" y="55730"/>
                    <a:pt x="42430" y="55730"/>
                  </a:cubicBezTo>
                  <a:close/>
                  <a:moveTo>
                    <a:pt x="11950" y="83353"/>
                  </a:moveTo>
                  <a:cubicBezTo>
                    <a:pt x="11950" y="84305"/>
                    <a:pt x="12903" y="83353"/>
                    <a:pt x="11950" y="83353"/>
                  </a:cubicBezTo>
                  <a:cubicBezTo>
                    <a:pt x="12903" y="82400"/>
                    <a:pt x="11950" y="81448"/>
                    <a:pt x="11950" y="81448"/>
                  </a:cubicBezTo>
                  <a:cubicBezTo>
                    <a:pt x="11950" y="81448"/>
                    <a:pt x="10998" y="81448"/>
                    <a:pt x="10998" y="82400"/>
                  </a:cubicBezTo>
                  <a:cubicBezTo>
                    <a:pt x="10998" y="83353"/>
                    <a:pt x="10998"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1455"/>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5261"/>
                  </a:moveTo>
                  <a:lnTo>
                    <a:pt x="22428" y="103355"/>
                  </a:lnTo>
                  <a:cubicBezTo>
                    <a:pt x="22428" y="102403"/>
                    <a:pt x="23380" y="101450"/>
                    <a:pt x="22428" y="101450"/>
                  </a:cubicBezTo>
                  <a:lnTo>
                    <a:pt x="21475" y="101450"/>
                  </a:lnTo>
                  <a:cubicBezTo>
                    <a:pt x="20523" y="101450"/>
                    <a:pt x="20523" y="102403"/>
                    <a:pt x="20523" y="103355"/>
                  </a:cubicBezTo>
                  <a:lnTo>
                    <a:pt x="21475" y="105261"/>
                  </a:lnTo>
                  <a:cubicBezTo>
                    <a:pt x="20523" y="105261"/>
                    <a:pt x="19570" y="106213"/>
                    <a:pt x="19570" y="107165"/>
                  </a:cubicBezTo>
                  <a:cubicBezTo>
                    <a:pt x="19570" y="108118"/>
                    <a:pt x="20523" y="109070"/>
                    <a:pt x="20523" y="109070"/>
                  </a:cubicBezTo>
                  <a:cubicBezTo>
                    <a:pt x="21475" y="110975"/>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3828"/>
                    <a:pt x="26238" y="72875"/>
                  </a:cubicBezTo>
                  <a:cubicBezTo>
                    <a:pt x="26238" y="73828"/>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8143"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8143" y="122405"/>
                    <a:pt x="28143" y="123358"/>
                    <a:pt x="29095" y="125263"/>
                  </a:cubicBezTo>
                  <a:cubicBezTo>
                    <a:pt x="28143" y="124311"/>
                    <a:pt x="28143"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7636"/>
                    <a:pt x="34810" y="57636"/>
                    <a:pt x="35763" y="58588"/>
                  </a:cubicBezTo>
                  <a:cubicBezTo>
                    <a:pt x="34810" y="58588"/>
                    <a:pt x="34810" y="58588"/>
                    <a:pt x="35763" y="58588"/>
                  </a:cubicBezTo>
                  <a:close/>
                  <a:moveTo>
                    <a:pt x="40525" y="120500"/>
                  </a:moveTo>
                  <a:cubicBezTo>
                    <a:pt x="40525" y="119548"/>
                    <a:pt x="39573" y="119548"/>
                    <a:pt x="39573" y="119548"/>
                  </a:cubicBezTo>
                  <a:cubicBezTo>
                    <a:pt x="39573"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39573"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3383" y="70018"/>
                    <a:pt x="43383"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1" y="29061"/>
                    <a:pt x="46241" y="29061"/>
                  </a:cubicBezTo>
                  <a:cubicBezTo>
                    <a:pt x="45288" y="29061"/>
                    <a:pt x="45288" y="29061"/>
                    <a:pt x="45288" y="30013"/>
                  </a:cubicBezTo>
                  <a:cubicBezTo>
                    <a:pt x="45288" y="30965"/>
                    <a:pt x="45288" y="30013"/>
                    <a:pt x="47193" y="30013"/>
                  </a:cubicBezTo>
                  <a:cubicBezTo>
                    <a:pt x="46241"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3825"/>
                    <a:pt x="50050" y="52873"/>
                  </a:cubicBezTo>
                  <a:close/>
                  <a:moveTo>
                    <a:pt x="50050" y="38586"/>
                  </a:moveTo>
                  <a:lnTo>
                    <a:pt x="50050" y="38586"/>
                  </a:lnTo>
                  <a:lnTo>
                    <a:pt x="49098" y="38586"/>
                  </a:lnTo>
                  <a:cubicBezTo>
                    <a:pt x="49098" y="39538"/>
                    <a:pt x="49098" y="39538"/>
                    <a:pt x="50050" y="38586"/>
                  </a:cubicBezTo>
                  <a:cubicBezTo>
                    <a:pt x="50050" y="39538"/>
                    <a:pt x="50050" y="38586"/>
                    <a:pt x="50050"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1" y="81448"/>
                  </a:cubicBezTo>
                  <a:cubicBezTo>
                    <a:pt x="92913" y="81448"/>
                    <a:pt x="94818" y="80495"/>
                    <a:pt x="94818" y="74780"/>
                  </a:cubicBezTo>
                  <a:cubicBezTo>
                    <a:pt x="94818" y="63350"/>
                    <a:pt x="94818" y="51920"/>
                    <a:pt x="93866" y="40490"/>
                  </a:cubicBezTo>
                  <a:cubicBezTo>
                    <a:pt x="92913" y="32870"/>
                    <a:pt x="91008" y="26203"/>
                    <a:pt x="87198" y="19536"/>
                  </a:cubicBezTo>
                  <a:cubicBezTo>
                    <a:pt x="86245" y="16678"/>
                    <a:pt x="84341" y="14773"/>
                    <a:pt x="83388" y="12868"/>
                  </a:cubicBezTo>
                  <a:cubicBezTo>
                    <a:pt x="79578" y="9058"/>
                    <a:pt x="74816" y="8105"/>
                    <a:pt x="70053" y="10963"/>
                  </a:cubicBezTo>
                  <a:cubicBezTo>
                    <a:pt x="67195" y="12868"/>
                    <a:pt x="64338" y="15725"/>
                    <a:pt x="62433" y="18583"/>
                  </a:cubicBezTo>
                  <a:cubicBezTo>
                    <a:pt x="59575" y="24298"/>
                    <a:pt x="56718" y="30013"/>
                    <a:pt x="55766"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1" y="123358"/>
                    <a:pt x="102438" y="123358"/>
                  </a:cubicBezTo>
                  <a:cubicBezTo>
                    <a:pt x="101485" y="123358"/>
                    <a:pt x="102438" y="124311"/>
                    <a:pt x="102438" y="124311"/>
                  </a:cubicBezTo>
                  <a:cubicBezTo>
                    <a:pt x="102438" y="127168"/>
                    <a:pt x="109105" y="128120"/>
                    <a:pt x="106248" y="130025"/>
                  </a:cubicBezTo>
                  <a:cubicBezTo>
                    <a:pt x="107201" y="130978"/>
                    <a:pt x="107201" y="132883"/>
                    <a:pt x="108153" y="131930"/>
                  </a:cubicBezTo>
                  <a:cubicBezTo>
                    <a:pt x="110058" y="130978"/>
                    <a:pt x="110058" y="129073"/>
                    <a:pt x="111010" y="128120"/>
                  </a:cubicBezTo>
                  <a:close/>
                  <a:moveTo>
                    <a:pt x="102438" y="48111"/>
                  </a:moveTo>
                  <a:cubicBezTo>
                    <a:pt x="102438" y="48111"/>
                    <a:pt x="103391" y="48111"/>
                    <a:pt x="103391" y="48111"/>
                  </a:cubicBezTo>
                  <a:lnTo>
                    <a:pt x="104343" y="47158"/>
                  </a:lnTo>
                  <a:cubicBezTo>
                    <a:pt x="104343" y="47158"/>
                    <a:pt x="103391"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1" y="44300"/>
                    <a:pt x="107201" y="42395"/>
                    <a:pt x="107201" y="41443"/>
                  </a:cubicBezTo>
                  <a:cubicBezTo>
                    <a:pt x="107201" y="40490"/>
                    <a:pt x="107201"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1"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6" y="119548"/>
                    <a:pt x="116726" y="120500"/>
                    <a:pt x="115773" y="121453"/>
                  </a:cubicBezTo>
                  <a:cubicBezTo>
                    <a:pt x="114820" y="122405"/>
                    <a:pt x="114820" y="124311"/>
                    <a:pt x="115773" y="125263"/>
                  </a:cubicBezTo>
                  <a:cubicBezTo>
                    <a:pt x="114820" y="125263"/>
                    <a:pt x="113868" y="125263"/>
                    <a:pt x="113868" y="126215"/>
                  </a:cubicBezTo>
                  <a:cubicBezTo>
                    <a:pt x="112916" y="128120"/>
                    <a:pt x="114820" y="129073"/>
                    <a:pt x="115773" y="129073"/>
                  </a:cubicBezTo>
                  <a:cubicBezTo>
                    <a:pt x="116726"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1" y="119548"/>
                    <a:pt x="122441" y="118595"/>
                  </a:cubicBezTo>
                  <a:cubicBezTo>
                    <a:pt x="122441" y="118595"/>
                    <a:pt x="122441" y="116690"/>
                    <a:pt x="122441" y="117643"/>
                  </a:cubicBezTo>
                  <a:cubicBezTo>
                    <a:pt x="120535" y="119548"/>
                    <a:pt x="118630" y="116690"/>
                    <a:pt x="116726" y="118595"/>
                  </a:cubicBezTo>
                  <a:cubicBezTo>
                    <a:pt x="114820" y="117643"/>
                    <a:pt x="116726" y="115738"/>
                    <a:pt x="116726" y="113833"/>
                  </a:cubicBezTo>
                  <a:cubicBezTo>
                    <a:pt x="116726" y="111928"/>
                    <a:pt x="119583" y="110975"/>
                    <a:pt x="118630" y="110023"/>
                  </a:cubicBezTo>
                  <a:cubicBezTo>
                    <a:pt x="117678" y="109070"/>
                    <a:pt x="116726"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6" y="114786"/>
                    <a:pt x="113868" y="117643"/>
                  </a:cubicBezTo>
                  <a:cubicBezTo>
                    <a:pt x="113868" y="118595"/>
                    <a:pt x="113868" y="118595"/>
                    <a:pt x="113868" y="119548"/>
                  </a:cubicBezTo>
                  <a:cubicBezTo>
                    <a:pt x="112916" y="119548"/>
                    <a:pt x="112916" y="119548"/>
                    <a:pt x="111963" y="118595"/>
                  </a:cubicBezTo>
                  <a:cubicBezTo>
                    <a:pt x="111010" y="118595"/>
                    <a:pt x="110058" y="117643"/>
                    <a:pt x="109105" y="117643"/>
                  </a:cubicBezTo>
                  <a:cubicBezTo>
                    <a:pt x="108153" y="116690"/>
                    <a:pt x="108153" y="115738"/>
                    <a:pt x="107201"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1" y="53825"/>
                    <a:pt x="106248" y="54778"/>
                    <a:pt x="107201" y="56683"/>
                  </a:cubicBezTo>
                  <a:cubicBezTo>
                    <a:pt x="108153" y="58588"/>
                    <a:pt x="107201" y="59540"/>
                    <a:pt x="106248" y="60493"/>
                  </a:cubicBezTo>
                  <a:cubicBezTo>
                    <a:pt x="105295" y="62398"/>
                    <a:pt x="107201" y="65255"/>
                    <a:pt x="108153" y="65255"/>
                  </a:cubicBezTo>
                  <a:cubicBezTo>
                    <a:pt x="111010" y="62398"/>
                    <a:pt x="111010" y="66208"/>
                    <a:pt x="112916" y="66208"/>
                  </a:cubicBezTo>
                  <a:lnTo>
                    <a:pt x="112916"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1" y="70018"/>
                  </a:cubicBezTo>
                  <a:cubicBezTo>
                    <a:pt x="121488" y="71923"/>
                    <a:pt x="118630" y="70970"/>
                    <a:pt x="117678" y="71923"/>
                  </a:cubicBezTo>
                  <a:cubicBezTo>
                    <a:pt x="116726" y="71923"/>
                    <a:pt x="116726"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6" y="66208"/>
                  </a:cubicBezTo>
                  <a:cubicBezTo>
                    <a:pt x="115773" y="66208"/>
                    <a:pt x="114820" y="67161"/>
                    <a:pt x="114820" y="66208"/>
                  </a:cubicBezTo>
                  <a:cubicBezTo>
                    <a:pt x="114820" y="64303"/>
                    <a:pt x="113868" y="64303"/>
                    <a:pt x="112916" y="64303"/>
                  </a:cubicBezTo>
                  <a:cubicBezTo>
                    <a:pt x="111963" y="64303"/>
                    <a:pt x="111010" y="63350"/>
                    <a:pt x="111963" y="62398"/>
                  </a:cubicBezTo>
                  <a:cubicBezTo>
                    <a:pt x="111963" y="61445"/>
                    <a:pt x="112916" y="62398"/>
                    <a:pt x="113868" y="62398"/>
                  </a:cubicBezTo>
                  <a:cubicBezTo>
                    <a:pt x="114820" y="62398"/>
                    <a:pt x="116726"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6" y="57636"/>
                    <a:pt x="118630" y="56683"/>
                    <a:pt x="117678" y="55730"/>
                  </a:cubicBezTo>
                  <a:cubicBezTo>
                    <a:pt x="115773" y="50015"/>
                    <a:pt x="112916" y="54778"/>
                    <a:pt x="111010" y="51920"/>
                  </a:cubicBezTo>
                  <a:close/>
                  <a:moveTo>
                    <a:pt x="107201" y="68113"/>
                  </a:moveTo>
                  <a:cubicBezTo>
                    <a:pt x="106248" y="68113"/>
                    <a:pt x="106248" y="68113"/>
                    <a:pt x="107201" y="68113"/>
                  </a:cubicBezTo>
                  <a:lnTo>
                    <a:pt x="107201" y="68113"/>
                  </a:lnTo>
                  <a:cubicBezTo>
                    <a:pt x="106248" y="68113"/>
                    <a:pt x="106248" y="69065"/>
                    <a:pt x="107201" y="68113"/>
                  </a:cubicBezTo>
                  <a:cubicBezTo>
                    <a:pt x="107201" y="69065"/>
                    <a:pt x="107201" y="69065"/>
                    <a:pt x="107201" y="68113"/>
                  </a:cubicBezTo>
                  <a:close/>
                  <a:moveTo>
                    <a:pt x="107201" y="48111"/>
                  </a:moveTo>
                  <a:cubicBezTo>
                    <a:pt x="108153" y="49063"/>
                    <a:pt x="109105" y="48111"/>
                    <a:pt x="110058" y="47158"/>
                  </a:cubicBezTo>
                  <a:cubicBezTo>
                    <a:pt x="111010" y="46205"/>
                    <a:pt x="111963" y="47158"/>
                    <a:pt x="112916" y="47158"/>
                  </a:cubicBezTo>
                  <a:cubicBezTo>
                    <a:pt x="111963" y="44300"/>
                    <a:pt x="110058" y="46205"/>
                    <a:pt x="108153" y="45253"/>
                  </a:cubicBezTo>
                  <a:cubicBezTo>
                    <a:pt x="107201" y="46205"/>
                    <a:pt x="106248" y="48111"/>
                    <a:pt x="107201"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6" y="43348"/>
                  </a:moveTo>
                  <a:cubicBezTo>
                    <a:pt x="113868" y="43348"/>
                    <a:pt x="114820" y="45253"/>
                    <a:pt x="115773" y="43348"/>
                  </a:cubicBezTo>
                  <a:cubicBezTo>
                    <a:pt x="116726" y="42395"/>
                    <a:pt x="114820" y="42395"/>
                    <a:pt x="113868" y="41443"/>
                  </a:cubicBezTo>
                  <a:cubicBezTo>
                    <a:pt x="111963" y="39538"/>
                    <a:pt x="113868" y="38586"/>
                    <a:pt x="113868" y="37633"/>
                  </a:cubicBezTo>
                  <a:cubicBezTo>
                    <a:pt x="114820" y="36680"/>
                    <a:pt x="115773" y="35728"/>
                    <a:pt x="113868" y="34775"/>
                  </a:cubicBezTo>
                  <a:cubicBezTo>
                    <a:pt x="112916"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6"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6" y="66208"/>
                    <a:pt x="112916" y="65255"/>
                    <a:pt x="112916" y="64303"/>
                  </a:cubicBezTo>
                  <a:cubicBezTo>
                    <a:pt x="111963" y="65255"/>
                    <a:pt x="111010" y="65255"/>
                    <a:pt x="111963" y="66208"/>
                  </a:cubicBezTo>
                  <a:cubicBezTo>
                    <a:pt x="111010" y="66208"/>
                    <a:pt x="111010" y="66208"/>
                    <a:pt x="111963" y="66208"/>
                  </a:cubicBezTo>
                  <a:close/>
                  <a:moveTo>
                    <a:pt x="113868" y="71923"/>
                  </a:moveTo>
                  <a:cubicBezTo>
                    <a:pt x="112916" y="71923"/>
                    <a:pt x="112916" y="71923"/>
                    <a:pt x="113868" y="71923"/>
                  </a:cubicBezTo>
                  <a:cubicBezTo>
                    <a:pt x="112916" y="71923"/>
                    <a:pt x="112916" y="71923"/>
                    <a:pt x="113868" y="71923"/>
                  </a:cubicBezTo>
                  <a:lnTo>
                    <a:pt x="113868" y="74780"/>
                  </a:lnTo>
                  <a:cubicBezTo>
                    <a:pt x="113868" y="74780"/>
                    <a:pt x="114820" y="74780"/>
                    <a:pt x="114820" y="73828"/>
                  </a:cubicBezTo>
                  <a:cubicBezTo>
                    <a:pt x="114820" y="73828"/>
                    <a:pt x="113868" y="72875"/>
                    <a:pt x="113868" y="71923"/>
                  </a:cubicBezTo>
                  <a:close/>
                  <a:moveTo>
                    <a:pt x="112916" y="49063"/>
                  </a:moveTo>
                  <a:cubicBezTo>
                    <a:pt x="112916" y="50015"/>
                    <a:pt x="112916" y="50015"/>
                    <a:pt x="113868" y="50015"/>
                  </a:cubicBezTo>
                  <a:cubicBezTo>
                    <a:pt x="114820" y="50015"/>
                    <a:pt x="113868" y="49063"/>
                    <a:pt x="112916" y="49063"/>
                  </a:cubicBezTo>
                  <a:lnTo>
                    <a:pt x="112916" y="47158"/>
                  </a:lnTo>
                  <a:lnTo>
                    <a:pt x="112916" y="49063"/>
                  </a:lnTo>
                  <a:close/>
                  <a:moveTo>
                    <a:pt x="116726" y="124311"/>
                  </a:moveTo>
                  <a:cubicBezTo>
                    <a:pt x="116726" y="123358"/>
                    <a:pt x="116726" y="122405"/>
                    <a:pt x="118630" y="122405"/>
                  </a:cubicBezTo>
                  <a:cubicBezTo>
                    <a:pt x="118630" y="122405"/>
                    <a:pt x="119583" y="122405"/>
                    <a:pt x="119583" y="123358"/>
                  </a:cubicBezTo>
                  <a:cubicBezTo>
                    <a:pt x="118630" y="124311"/>
                    <a:pt x="117678" y="124311"/>
                    <a:pt x="116726" y="124311"/>
                  </a:cubicBezTo>
                  <a:cubicBezTo>
                    <a:pt x="116726" y="125263"/>
                    <a:pt x="116726" y="124311"/>
                    <a:pt x="116726" y="124311"/>
                  </a:cubicBezTo>
                  <a:close/>
                  <a:moveTo>
                    <a:pt x="119583" y="74780"/>
                  </a:moveTo>
                  <a:cubicBezTo>
                    <a:pt x="118630" y="74780"/>
                    <a:pt x="116726" y="74780"/>
                    <a:pt x="116726" y="76686"/>
                  </a:cubicBezTo>
                  <a:cubicBezTo>
                    <a:pt x="116726" y="77638"/>
                    <a:pt x="117678" y="77638"/>
                    <a:pt x="118630" y="77638"/>
                  </a:cubicBezTo>
                  <a:cubicBezTo>
                    <a:pt x="119583" y="77638"/>
                    <a:pt x="121488" y="77638"/>
                    <a:pt x="121488" y="76686"/>
                  </a:cubicBezTo>
                  <a:cubicBezTo>
                    <a:pt x="122441"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1" y="55730"/>
                    <a:pt x="120535" y="55730"/>
                  </a:cubicBezTo>
                  <a:close/>
                  <a:moveTo>
                    <a:pt x="122441" y="131930"/>
                  </a:moveTo>
                  <a:cubicBezTo>
                    <a:pt x="122441" y="132883"/>
                    <a:pt x="122441" y="132883"/>
                    <a:pt x="122441" y="131930"/>
                  </a:cubicBezTo>
                  <a:cubicBezTo>
                    <a:pt x="123393" y="132883"/>
                    <a:pt x="123393" y="132883"/>
                    <a:pt x="122441" y="131930"/>
                  </a:cubicBezTo>
                  <a:cubicBezTo>
                    <a:pt x="123393" y="131930"/>
                    <a:pt x="123393" y="131930"/>
                    <a:pt x="122441" y="131930"/>
                  </a:cubicBezTo>
                  <a:cubicBezTo>
                    <a:pt x="122441" y="131930"/>
                    <a:pt x="122441" y="131930"/>
                    <a:pt x="122441" y="131930"/>
                  </a:cubicBezTo>
                  <a:close/>
                  <a:moveTo>
                    <a:pt x="122441" y="129073"/>
                  </a:moveTo>
                  <a:cubicBezTo>
                    <a:pt x="122441" y="129073"/>
                    <a:pt x="123393" y="130025"/>
                    <a:pt x="123393" y="130025"/>
                  </a:cubicBezTo>
                  <a:cubicBezTo>
                    <a:pt x="124345" y="130025"/>
                    <a:pt x="124345" y="130025"/>
                    <a:pt x="124345" y="129073"/>
                  </a:cubicBezTo>
                  <a:cubicBezTo>
                    <a:pt x="123393" y="130025"/>
                    <a:pt x="123393" y="129073"/>
                    <a:pt x="122441" y="129073"/>
                  </a:cubicBezTo>
                  <a:cubicBezTo>
                    <a:pt x="122441" y="129073"/>
                    <a:pt x="122441" y="129073"/>
                    <a:pt x="122441" y="129073"/>
                  </a:cubicBezTo>
                  <a:close/>
                  <a:moveTo>
                    <a:pt x="123393" y="125263"/>
                  </a:moveTo>
                  <a:cubicBezTo>
                    <a:pt x="123393" y="125263"/>
                    <a:pt x="124345" y="125263"/>
                    <a:pt x="123393" y="125263"/>
                  </a:cubicBezTo>
                  <a:cubicBezTo>
                    <a:pt x="126251" y="126215"/>
                    <a:pt x="127203" y="125263"/>
                    <a:pt x="128155" y="123358"/>
                  </a:cubicBezTo>
                  <a:cubicBezTo>
                    <a:pt x="129108" y="122405"/>
                    <a:pt x="126251" y="123358"/>
                    <a:pt x="124345" y="122405"/>
                  </a:cubicBezTo>
                  <a:cubicBezTo>
                    <a:pt x="124345" y="123358"/>
                    <a:pt x="123393" y="124311"/>
                    <a:pt x="123393" y="125263"/>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1" y="72875"/>
                  </a:moveTo>
                  <a:cubicBezTo>
                    <a:pt x="126251" y="71923"/>
                    <a:pt x="125298" y="71923"/>
                    <a:pt x="126251" y="72875"/>
                  </a:cubicBezTo>
                  <a:cubicBezTo>
                    <a:pt x="125298" y="71923"/>
                    <a:pt x="125298" y="72875"/>
                    <a:pt x="125298" y="72875"/>
                  </a:cubicBezTo>
                  <a:cubicBezTo>
                    <a:pt x="125298" y="72875"/>
                    <a:pt x="125298" y="73828"/>
                    <a:pt x="126251" y="72875"/>
                  </a:cubicBezTo>
                  <a:cubicBezTo>
                    <a:pt x="125298" y="72875"/>
                    <a:pt x="126251" y="72875"/>
                    <a:pt x="126251" y="72875"/>
                  </a:cubicBezTo>
                  <a:close/>
                  <a:moveTo>
                    <a:pt x="127203" y="60493"/>
                  </a:moveTo>
                  <a:cubicBezTo>
                    <a:pt x="127203" y="60493"/>
                    <a:pt x="126251" y="60493"/>
                    <a:pt x="127203" y="60493"/>
                  </a:cubicBezTo>
                  <a:lnTo>
                    <a:pt x="125298" y="61445"/>
                  </a:lnTo>
                  <a:cubicBezTo>
                    <a:pt x="125298" y="61445"/>
                    <a:pt x="125298" y="62398"/>
                    <a:pt x="126251" y="62398"/>
                  </a:cubicBezTo>
                  <a:cubicBezTo>
                    <a:pt x="126251" y="61445"/>
                    <a:pt x="127203" y="61445"/>
                    <a:pt x="127203" y="60493"/>
                  </a:cubicBezTo>
                  <a:close/>
                  <a:moveTo>
                    <a:pt x="126251" y="55730"/>
                  </a:moveTo>
                  <a:cubicBezTo>
                    <a:pt x="126251" y="56683"/>
                    <a:pt x="127203" y="56683"/>
                    <a:pt x="128155" y="56683"/>
                  </a:cubicBezTo>
                  <a:cubicBezTo>
                    <a:pt x="128155" y="56683"/>
                    <a:pt x="129108" y="56683"/>
                    <a:pt x="129108" y="55730"/>
                  </a:cubicBezTo>
                  <a:cubicBezTo>
                    <a:pt x="128155" y="54778"/>
                    <a:pt x="127203" y="54778"/>
                    <a:pt x="126251" y="55730"/>
                  </a:cubicBezTo>
                  <a:cubicBezTo>
                    <a:pt x="126251" y="54778"/>
                    <a:pt x="126251" y="54778"/>
                    <a:pt x="126251" y="5573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5" name="Freeform 514">
              <a:extLst>
                <a:ext uri="{FF2B5EF4-FFF2-40B4-BE49-F238E27FC236}">
                  <a16:creationId xmlns:a16="http://schemas.microsoft.com/office/drawing/2014/main" id="{1A735CF9-30D5-401C-215B-79910DC832CE}"/>
                </a:ext>
              </a:extLst>
            </p:cNvPr>
            <p:cNvSpPr/>
            <p:nvPr/>
          </p:nvSpPr>
          <p:spPr>
            <a:xfrm>
              <a:off x="14409153" y="3296358"/>
              <a:ext cx="157188" cy="160931"/>
            </a:xfrm>
            <a:custGeom>
              <a:avLst/>
              <a:gdLst>
                <a:gd name="connsiteX0" fmla="*/ 172650 w 172650"/>
                <a:gd name="connsiteY0" fmla="*/ 173544 h 176796"/>
                <a:gd name="connsiteX1" fmla="*/ 168840 w 172650"/>
                <a:gd name="connsiteY1" fmla="*/ 176402 h 176796"/>
                <a:gd name="connsiteX2" fmla="*/ 164078 w 172650"/>
                <a:gd name="connsiteY2" fmla="*/ 176402 h 176796"/>
                <a:gd name="connsiteX3" fmla="*/ 145028 w 172650"/>
                <a:gd name="connsiteY3" fmla="*/ 176402 h 176796"/>
                <a:gd name="connsiteX4" fmla="*/ 119310 w 172650"/>
                <a:gd name="connsiteY4" fmla="*/ 175449 h 176796"/>
                <a:gd name="connsiteX5" fmla="*/ 105975 w 172650"/>
                <a:gd name="connsiteY5" fmla="*/ 175449 h 176796"/>
                <a:gd name="connsiteX6" fmla="*/ 94545 w 172650"/>
                <a:gd name="connsiteY6" fmla="*/ 175449 h 176796"/>
                <a:gd name="connsiteX7" fmla="*/ 89783 w 172650"/>
                <a:gd name="connsiteY7" fmla="*/ 171639 h 176796"/>
                <a:gd name="connsiteX8" fmla="*/ 93593 w 172650"/>
                <a:gd name="connsiteY8" fmla="*/ 167829 h 176796"/>
                <a:gd name="connsiteX9" fmla="*/ 95498 w 172650"/>
                <a:gd name="connsiteY9" fmla="*/ 166877 h 176796"/>
                <a:gd name="connsiteX10" fmla="*/ 100260 w 172650"/>
                <a:gd name="connsiteY10" fmla="*/ 157352 h 176796"/>
                <a:gd name="connsiteX11" fmla="*/ 81210 w 172650"/>
                <a:gd name="connsiteY11" fmla="*/ 123062 h 176796"/>
                <a:gd name="connsiteX12" fmla="*/ 73590 w 172650"/>
                <a:gd name="connsiteY12" fmla="*/ 107822 h 176796"/>
                <a:gd name="connsiteX13" fmla="*/ 67875 w 172650"/>
                <a:gd name="connsiteY13" fmla="*/ 107822 h 176796"/>
                <a:gd name="connsiteX14" fmla="*/ 54540 w 172650"/>
                <a:gd name="connsiteY14" fmla="*/ 133539 h 176796"/>
                <a:gd name="connsiteX15" fmla="*/ 47873 w 172650"/>
                <a:gd name="connsiteY15" fmla="*/ 148779 h 176796"/>
                <a:gd name="connsiteX16" fmla="*/ 62160 w 172650"/>
                <a:gd name="connsiteY16" fmla="*/ 166877 h 176796"/>
                <a:gd name="connsiteX17" fmla="*/ 67875 w 172650"/>
                <a:gd name="connsiteY17" fmla="*/ 166877 h 176796"/>
                <a:gd name="connsiteX18" fmla="*/ 72638 w 172650"/>
                <a:gd name="connsiteY18" fmla="*/ 170687 h 176796"/>
                <a:gd name="connsiteX19" fmla="*/ 68828 w 172650"/>
                <a:gd name="connsiteY19" fmla="*/ 174497 h 176796"/>
                <a:gd name="connsiteX20" fmla="*/ 45015 w 172650"/>
                <a:gd name="connsiteY20" fmla="*/ 174497 h 176796"/>
                <a:gd name="connsiteX21" fmla="*/ 21203 w 172650"/>
                <a:gd name="connsiteY21" fmla="*/ 174497 h 176796"/>
                <a:gd name="connsiteX22" fmla="*/ 7868 w 172650"/>
                <a:gd name="connsiteY22" fmla="*/ 174497 h 176796"/>
                <a:gd name="connsiteX23" fmla="*/ 2153 w 172650"/>
                <a:gd name="connsiteY23" fmla="*/ 169734 h 176796"/>
                <a:gd name="connsiteX24" fmla="*/ 8820 w 172650"/>
                <a:gd name="connsiteY24" fmla="*/ 164972 h 176796"/>
                <a:gd name="connsiteX25" fmla="*/ 13583 w 172650"/>
                <a:gd name="connsiteY25" fmla="*/ 164972 h 176796"/>
                <a:gd name="connsiteX26" fmla="*/ 33585 w 172650"/>
                <a:gd name="connsiteY26" fmla="*/ 150684 h 176796"/>
                <a:gd name="connsiteX27" fmla="*/ 42158 w 172650"/>
                <a:gd name="connsiteY27" fmla="*/ 133539 h 176796"/>
                <a:gd name="connsiteX28" fmla="*/ 62160 w 172650"/>
                <a:gd name="connsiteY28" fmla="*/ 95439 h 176796"/>
                <a:gd name="connsiteX29" fmla="*/ 62160 w 172650"/>
                <a:gd name="connsiteY29" fmla="*/ 87819 h 176796"/>
                <a:gd name="connsiteX30" fmla="*/ 40253 w 172650"/>
                <a:gd name="connsiteY30" fmla="*/ 49719 h 176796"/>
                <a:gd name="connsiteX31" fmla="*/ 25013 w 172650"/>
                <a:gd name="connsiteY31" fmla="*/ 24002 h 176796"/>
                <a:gd name="connsiteX32" fmla="*/ 15488 w 172650"/>
                <a:gd name="connsiteY32" fmla="*/ 12572 h 176796"/>
                <a:gd name="connsiteX33" fmla="*/ 6915 w 172650"/>
                <a:gd name="connsiteY33" fmla="*/ 8762 h 176796"/>
                <a:gd name="connsiteX34" fmla="*/ 4058 w 172650"/>
                <a:gd name="connsiteY34" fmla="*/ 8762 h 176796"/>
                <a:gd name="connsiteX35" fmla="*/ 248 w 172650"/>
                <a:gd name="connsiteY35" fmla="*/ 3999 h 176796"/>
                <a:gd name="connsiteX36" fmla="*/ 5963 w 172650"/>
                <a:gd name="connsiteY36" fmla="*/ 189 h 176796"/>
                <a:gd name="connsiteX37" fmla="*/ 82163 w 172650"/>
                <a:gd name="connsiteY37" fmla="*/ 189 h 176796"/>
                <a:gd name="connsiteX38" fmla="*/ 86925 w 172650"/>
                <a:gd name="connsiteY38" fmla="*/ 3047 h 176796"/>
                <a:gd name="connsiteX39" fmla="*/ 83115 w 172650"/>
                <a:gd name="connsiteY39" fmla="*/ 7809 h 176796"/>
                <a:gd name="connsiteX40" fmla="*/ 77400 w 172650"/>
                <a:gd name="connsiteY40" fmla="*/ 22097 h 176796"/>
                <a:gd name="connsiteX41" fmla="*/ 87878 w 172650"/>
                <a:gd name="connsiteY41" fmla="*/ 40194 h 176796"/>
                <a:gd name="connsiteX42" fmla="*/ 100260 w 172650"/>
                <a:gd name="connsiteY42" fmla="*/ 61149 h 176796"/>
                <a:gd name="connsiteX43" fmla="*/ 105023 w 172650"/>
                <a:gd name="connsiteY43" fmla="*/ 61149 h 176796"/>
                <a:gd name="connsiteX44" fmla="*/ 120263 w 172650"/>
                <a:gd name="connsiteY44" fmla="*/ 35432 h 176796"/>
                <a:gd name="connsiteX45" fmla="*/ 123120 w 172650"/>
                <a:gd name="connsiteY45" fmla="*/ 18287 h 176796"/>
                <a:gd name="connsiteX46" fmla="*/ 118358 w 172650"/>
                <a:gd name="connsiteY46" fmla="*/ 12572 h 176796"/>
                <a:gd name="connsiteX47" fmla="*/ 108833 w 172650"/>
                <a:gd name="connsiteY47" fmla="*/ 10666 h 176796"/>
                <a:gd name="connsiteX48" fmla="*/ 104070 w 172650"/>
                <a:gd name="connsiteY48" fmla="*/ 6857 h 176796"/>
                <a:gd name="connsiteX49" fmla="*/ 108833 w 172650"/>
                <a:gd name="connsiteY49" fmla="*/ 2094 h 176796"/>
                <a:gd name="connsiteX50" fmla="*/ 118358 w 172650"/>
                <a:gd name="connsiteY50" fmla="*/ 2094 h 176796"/>
                <a:gd name="connsiteX51" fmla="*/ 160268 w 172650"/>
                <a:gd name="connsiteY51" fmla="*/ 2094 h 176796"/>
                <a:gd name="connsiteX52" fmla="*/ 165983 w 172650"/>
                <a:gd name="connsiteY52" fmla="*/ 3999 h 176796"/>
                <a:gd name="connsiteX53" fmla="*/ 161220 w 172650"/>
                <a:gd name="connsiteY53" fmla="*/ 9714 h 176796"/>
                <a:gd name="connsiteX54" fmla="*/ 154553 w 172650"/>
                <a:gd name="connsiteY54" fmla="*/ 11619 h 176796"/>
                <a:gd name="connsiteX55" fmla="*/ 139313 w 172650"/>
                <a:gd name="connsiteY55" fmla="*/ 22097 h 176796"/>
                <a:gd name="connsiteX56" fmla="*/ 132645 w 172650"/>
                <a:gd name="connsiteY56" fmla="*/ 33527 h 176796"/>
                <a:gd name="connsiteX57" fmla="*/ 111690 w 172650"/>
                <a:gd name="connsiteY57" fmla="*/ 71627 h 176796"/>
                <a:gd name="connsiteX58" fmla="*/ 111690 w 172650"/>
                <a:gd name="connsiteY58" fmla="*/ 78294 h 176796"/>
                <a:gd name="connsiteX59" fmla="*/ 156458 w 172650"/>
                <a:gd name="connsiteY59" fmla="*/ 154494 h 176796"/>
                <a:gd name="connsiteX60" fmla="*/ 171698 w 172650"/>
                <a:gd name="connsiteY60" fmla="*/ 167829 h 176796"/>
                <a:gd name="connsiteX61" fmla="*/ 172650 w 172650"/>
                <a:gd name="connsiteY61" fmla="*/ 173544 h 176796"/>
                <a:gd name="connsiteX62" fmla="*/ 41205 w 172650"/>
                <a:gd name="connsiteY62" fmla="*/ 14477 h 176796"/>
                <a:gd name="connsiteX63" fmla="*/ 41205 w 172650"/>
                <a:gd name="connsiteY63" fmla="*/ 14477 h 176796"/>
                <a:gd name="connsiteX64" fmla="*/ 39300 w 172650"/>
                <a:gd name="connsiteY64" fmla="*/ 15429 h 176796"/>
                <a:gd name="connsiteX65" fmla="*/ 41205 w 172650"/>
                <a:gd name="connsiteY65" fmla="*/ 14477 h 176796"/>
                <a:gd name="connsiteX66" fmla="*/ 41205 w 172650"/>
                <a:gd name="connsiteY66" fmla="*/ 14477 h 176796"/>
                <a:gd name="connsiteX67" fmla="*/ 43110 w 172650"/>
                <a:gd name="connsiteY67" fmla="*/ 31622 h 176796"/>
                <a:gd name="connsiteX68" fmla="*/ 42158 w 172650"/>
                <a:gd name="connsiteY68" fmla="*/ 31622 h 176796"/>
                <a:gd name="connsiteX69" fmla="*/ 41205 w 172650"/>
                <a:gd name="connsiteY69" fmla="*/ 32574 h 176796"/>
                <a:gd name="connsiteX70" fmla="*/ 43110 w 172650"/>
                <a:gd name="connsiteY70" fmla="*/ 31622 h 176796"/>
                <a:gd name="connsiteX71" fmla="*/ 43110 w 172650"/>
                <a:gd name="connsiteY71" fmla="*/ 31622 h 176796"/>
                <a:gd name="connsiteX72" fmla="*/ 44063 w 172650"/>
                <a:gd name="connsiteY72" fmla="*/ 31622 h 176796"/>
                <a:gd name="connsiteX73" fmla="*/ 57398 w 172650"/>
                <a:gd name="connsiteY73" fmla="*/ 29716 h 176796"/>
                <a:gd name="connsiteX74" fmla="*/ 60255 w 172650"/>
                <a:gd name="connsiteY74" fmla="*/ 26859 h 176796"/>
                <a:gd name="connsiteX75" fmla="*/ 56445 w 172650"/>
                <a:gd name="connsiteY75" fmla="*/ 26859 h 176796"/>
                <a:gd name="connsiteX76" fmla="*/ 60255 w 172650"/>
                <a:gd name="connsiteY76" fmla="*/ 22097 h 176796"/>
                <a:gd name="connsiteX77" fmla="*/ 62160 w 172650"/>
                <a:gd name="connsiteY77" fmla="*/ 19239 h 176796"/>
                <a:gd name="connsiteX78" fmla="*/ 61208 w 172650"/>
                <a:gd name="connsiteY78" fmla="*/ 19239 h 176796"/>
                <a:gd name="connsiteX79" fmla="*/ 60255 w 172650"/>
                <a:gd name="connsiteY79" fmla="*/ 23049 h 176796"/>
                <a:gd name="connsiteX80" fmla="*/ 55493 w 172650"/>
                <a:gd name="connsiteY80" fmla="*/ 21144 h 176796"/>
                <a:gd name="connsiteX81" fmla="*/ 53588 w 172650"/>
                <a:gd name="connsiteY81" fmla="*/ 20191 h 176796"/>
                <a:gd name="connsiteX82" fmla="*/ 51683 w 172650"/>
                <a:gd name="connsiteY82" fmla="*/ 22097 h 176796"/>
                <a:gd name="connsiteX83" fmla="*/ 53588 w 172650"/>
                <a:gd name="connsiteY83" fmla="*/ 25907 h 176796"/>
                <a:gd name="connsiteX84" fmla="*/ 50730 w 172650"/>
                <a:gd name="connsiteY84" fmla="*/ 25907 h 176796"/>
                <a:gd name="connsiteX85" fmla="*/ 49778 w 172650"/>
                <a:gd name="connsiteY85" fmla="*/ 22097 h 176796"/>
                <a:gd name="connsiteX86" fmla="*/ 45968 w 172650"/>
                <a:gd name="connsiteY86" fmla="*/ 19239 h 176796"/>
                <a:gd name="connsiteX87" fmla="*/ 45968 w 172650"/>
                <a:gd name="connsiteY87" fmla="*/ 23049 h 176796"/>
                <a:gd name="connsiteX88" fmla="*/ 43110 w 172650"/>
                <a:gd name="connsiteY88" fmla="*/ 22097 h 176796"/>
                <a:gd name="connsiteX89" fmla="*/ 44063 w 172650"/>
                <a:gd name="connsiteY89" fmla="*/ 26859 h 176796"/>
                <a:gd name="connsiteX90" fmla="*/ 44063 w 172650"/>
                <a:gd name="connsiteY90" fmla="*/ 31622 h 176796"/>
                <a:gd name="connsiteX91" fmla="*/ 44063 w 172650"/>
                <a:gd name="connsiteY91" fmla="*/ 31622 h 176796"/>
                <a:gd name="connsiteX92" fmla="*/ 46920 w 172650"/>
                <a:gd name="connsiteY92" fmla="*/ 23049 h 176796"/>
                <a:gd name="connsiteX93" fmla="*/ 46920 w 172650"/>
                <a:gd name="connsiteY93" fmla="*/ 23049 h 176796"/>
                <a:gd name="connsiteX94" fmla="*/ 43110 w 172650"/>
                <a:gd name="connsiteY94" fmla="*/ 24954 h 176796"/>
                <a:gd name="connsiteX95" fmla="*/ 46920 w 172650"/>
                <a:gd name="connsiteY95" fmla="*/ 23049 h 176796"/>
                <a:gd name="connsiteX96" fmla="*/ 50730 w 172650"/>
                <a:gd name="connsiteY96" fmla="*/ 29716 h 176796"/>
                <a:gd name="connsiteX97" fmla="*/ 44063 w 172650"/>
                <a:gd name="connsiteY97" fmla="*/ 31622 h 176796"/>
                <a:gd name="connsiteX98" fmla="*/ 50730 w 172650"/>
                <a:gd name="connsiteY98" fmla="*/ 27812 h 176796"/>
                <a:gd name="connsiteX99" fmla="*/ 50730 w 172650"/>
                <a:gd name="connsiteY99" fmla="*/ 29716 h 176796"/>
                <a:gd name="connsiteX100" fmla="*/ 50730 w 172650"/>
                <a:gd name="connsiteY100" fmla="*/ 29716 h 176796"/>
                <a:gd name="connsiteX101" fmla="*/ 47873 w 172650"/>
                <a:gd name="connsiteY101" fmla="*/ 42099 h 176796"/>
                <a:gd name="connsiteX102" fmla="*/ 45968 w 172650"/>
                <a:gd name="connsiteY102" fmla="*/ 39241 h 176796"/>
                <a:gd name="connsiteX103" fmla="*/ 45015 w 172650"/>
                <a:gd name="connsiteY103" fmla="*/ 37337 h 176796"/>
                <a:gd name="connsiteX104" fmla="*/ 45015 w 172650"/>
                <a:gd name="connsiteY104" fmla="*/ 40194 h 176796"/>
                <a:gd name="connsiteX105" fmla="*/ 46920 w 172650"/>
                <a:gd name="connsiteY105" fmla="*/ 43052 h 176796"/>
                <a:gd name="connsiteX106" fmla="*/ 47873 w 172650"/>
                <a:gd name="connsiteY106" fmla="*/ 42099 h 176796"/>
                <a:gd name="connsiteX107" fmla="*/ 47873 w 172650"/>
                <a:gd name="connsiteY107" fmla="*/ 42099 h 176796"/>
                <a:gd name="connsiteX108" fmla="*/ 47873 w 172650"/>
                <a:gd name="connsiteY108" fmla="*/ 14477 h 176796"/>
                <a:gd name="connsiteX109" fmla="*/ 49778 w 172650"/>
                <a:gd name="connsiteY109" fmla="*/ 14477 h 176796"/>
                <a:gd name="connsiteX110" fmla="*/ 50730 w 172650"/>
                <a:gd name="connsiteY110" fmla="*/ 13524 h 176796"/>
                <a:gd name="connsiteX111" fmla="*/ 48825 w 172650"/>
                <a:gd name="connsiteY111" fmla="*/ 12572 h 176796"/>
                <a:gd name="connsiteX112" fmla="*/ 47873 w 172650"/>
                <a:gd name="connsiteY112" fmla="*/ 14477 h 176796"/>
                <a:gd name="connsiteX113" fmla="*/ 53588 w 172650"/>
                <a:gd name="connsiteY113" fmla="*/ 58291 h 176796"/>
                <a:gd name="connsiteX114" fmla="*/ 50730 w 172650"/>
                <a:gd name="connsiteY114" fmla="*/ 57339 h 176796"/>
                <a:gd name="connsiteX115" fmla="*/ 48825 w 172650"/>
                <a:gd name="connsiteY115" fmla="*/ 58291 h 176796"/>
                <a:gd name="connsiteX116" fmla="*/ 50730 w 172650"/>
                <a:gd name="connsiteY116" fmla="*/ 59244 h 176796"/>
                <a:gd name="connsiteX117" fmla="*/ 52635 w 172650"/>
                <a:gd name="connsiteY117" fmla="*/ 60197 h 176796"/>
                <a:gd name="connsiteX118" fmla="*/ 54540 w 172650"/>
                <a:gd name="connsiteY118" fmla="*/ 60197 h 176796"/>
                <a:gd name="connsiteX119" fmla="*/ 53588 w 172650"/>
                <a:gd name="connsiteY119" fmla="*/ 58291 h 176796"/>
                <a:gd name="connsiteX120" fmla="*/ 67875 w 172650"/>
                <a:gd name="connsiteY120" fmla="*/ 60197 h 176796"/>
                <a:gd name="connsiteX121" fmla="*/ 67875 w 172650"/>
                <a:gd name="connsiteY121" fmla="*/ 55434 h 176796"/>
                <a:gd name="connsiteX122" fmla="*/ 68828 w 172650"/>
                <a:gd name="connsiteY122" fmla="*/ 54482 h 176796"/>
                <a:gd name="connsiteX123" fmla="*/ 69780 w 172650"/>
                <a:gd name="connsiteY123" fmla="*/ 55434 h 176796"/>
                <a:gd name="connsiteX124" fmla="*/ 71685 w 172650"/>
                <a:gd name="connsiteY124" fmla="*/ 60197 h 176796"/>
                <a:gd name="connsiteX125" fmla="*/ 72638 w 172650"/>
                <a:gd name="connsiteY125" fmla="*/ 64007 h 176796"/>
                <a:gd name="connsiteX126" fmla="*/ 73590 w 172650"/>
                <a:gd name="connsiteY126" fmla="*/ 68769 h 176796"/>
                <a:gd name="connsiteX127" fmla="*/ 77400 w 172650"/>
                <a:gd name="connsiteY127" fmla="*/ 65912 h 176796"/>
                <a:gd name="connsiteX128" fmla="*/ 75495 w 172650"/>
                <a:gd name="connsiteY128" fmla="*/ 55434 h 176796"/>
                <a:gd name="connsiteX129" fmla="*/ 77400 w 172650"/>
                <a:gd name="connsiteY129" fmla="*/ 52577 h 176796"/>
                <a:gd name="connsiteX130" fmla="*/ 74543 w 172650"/>
                <a:gd name="connsiteY130" fmla="*/ 49719 h 176796"/>
                <a:gd name="connsiteX131" fmla="*/ 72638 w 172650"/>
                <a:gd name="connsiteY131" fmla="*/ 47814 h 176796"/>
                <a:gd name="connsiteX132" fmla="*/ 71685 w 172650"/>
                <a:gd name="connsiteY132" fmla="*/ 46862 h 176796"/>
                <a:gd name="connsiteX133" fmla="*/ 70733 w 172650"/>
                <a:gd name="connsiteY133" fmla="*/ 47814 h 176796"/>
                <a:gd name="connsiteX134" fmla="*/ 67875 w 172650"/>
                <a:gd name="connsiteY134" fmla="*/ 52577 h 176796"/>
                <a:gd name="connsiteX135" fmla="*/ 65970 w 172650"/>
                <a:gd name="connsiteY135" fmla="*/ 52577 h 176796"/>
                <a:gd name="connsiteX136" fmla="*/ 65970 w 172650"/>
                <a:gd name="connsiteY136" fmla="*/ 50672 h 176796"/>
                <a:gd name="connsiteX137" fmla="*/ 65970 w 172650"/>
                <a:gd name="connsiteY137" fmla="*/ 44957 h 176796"/>
                <a:gd name="connsiteX138" fmla="*/ 61208 w 172650"/>
                <a:gd name="connsiteY138" fmla="*/ 45909 h 176796"/>
                <a:gd name="connsiteX139" fmla="*/ 60255 w 172650"/>
                <a:gd name="connsiteY139" fmla="*/ 45909 h 176796"/>
                <a:gd name="connsiteX140" fmla="*/ 59303 w 172650"/>
                <a:gd name="connsiteY140" fmla="*/ 45909 h 176796"/>
                <a:gd name="connsiteX141" fmla="*/ 59303 w 172650"/>
                <a:gd name="connsiteY141" fmla="*/ 44957 h 176796"/>
                <a:gd name="connsiteX142" fmla="*/ 62160 w 172650"/>
                <a:gd name="connsiteY142" fmla="*/ 39241 h 176796"/>
                <a:gd name="connsiteX143" fmla="*/ 63113 w 172650"/>
                <a:gd name="connsiteY143" fmla="*/ 32574 h 176796"/>
                <a:gd name="connsiteX144" fmla="*/ 69780 w 172650"/>
                <a:gd name="connsiteY144" fmla="*/ 33527 h 176796"/>
                <a:gd name="connsiteX145" fmla="*/ 70733 w 172650"/>
                <a:gd name="connsiteY145" fmla="*/ 34479 h 176796"/>
                <a:gd name="connsiteX146" fmla="*/ 70733 w 172650"/>
                <a:gd name="connsiteY146" fmla="*/ 34479 h 176796"/>
                <a:gd name="connsiteX147" fmla="*/ 68828 w 172650"/>
                <a:gd name="connsiteY147" fmla="*/ 33527 h 176796"/>
                <a:gd name="connsiteX148" fmla="*/ 65018 w 172650"/>
                <a:gd name="connsiteY148" fmla="*/ 30669 h 176796"/>
                <a:gd name="connsiteX149" fmla="*/ 62160 w 172650"/>
                <a:gd name="connsiteY149" fmla="*/ 32574 h 176796"/>
                <a:gd name="connsiteX150" fmla="*/ 59303 w 172650"/>
                <a:gd name="connsiteY150" fmla="*/ 31622 h 176796"/>
                <a:gd name="connsiteX151" fmla="*/ 51683 w 172650"/>
                <a:gd name="connsiteY151" fmla="*/ 32574 h 176796"/>
                <a:gd name="connsiteX152" fmla="*/ 51683 w 172650"/>
                <a:gd name="connsiteY152" fmla="*/ 35432 h 176796"/>
                <a:gd name="connsiteX153" fmla="*/ 55493 w 172650"/>
                <a:gd name="connsiteY153" fmla="*/ 37337 h 176796"/>
                <a:gd name="connsiteX154" fmla="*/ 52635 w 172650"/>
                <a:gd name="connsiteY154" fmla="*/ 42099 h 176796"/>
                <a:gd name="connsiteX155" fmla="*/ 50730 w 172650"/>
                <a:gd name="connsiteY155" fmla="*/ 46862 h 176796"/>
                <a:gd name="connsiteX156" fmla="*/ 49778 w 172650"/>
                <a:gd name="connsiteY156" fmla="*/ 50672 h 176796"/>
                <a:gd name="connsiteX157" fmla="*/ 52635 w 172650"/>
                <a:gd name="connsiteY157" fmla="*/ 47814 h 176796"/>
                <a:gd name="connsiteX158" fmla="*/ 52635 w 172650"/>
                <a:gd name="connsiteY158" fmla="*/ 46862 h 176796"/>
                <a:gd name="connsiteX159" fmla="*/ 54540 w 172650"/>
                <a:gd name="connsiteY159" fmla="*/ 46862 h 176796"/>
                <a:gd name="connsiteX160" fmla="*/ 54540 w 172650"/>
                <a:gd name="connsiteY160" fmla="*/ 48766 h 176796"/>
                <a:gd name="connsiteX161" fmla="*/ 53588 w 172650"/>
                <a:gd name="connsiteY161" fmla="*/ 51624 h 176796"/>
                <a:gd name="connsiteX162" fmla="*/ 55493 w 172650"/>
                <a:gd name="connsiteY162" fmla="*/ 53529 h 176796"/>
                <a:gd name="connsiteX163" fmla="*/ 58350 w 172650"/>
                <a:gd name="connsiteY163" fmla="*/ 56387 h 176796"/>
                <a:gd name="connsiteX164" fmla="*/ 58350 w 172650"/>
                <a:gd name="connsiteY164" fmla="*/ 63054 h 176796"/>
                <a:gd name="connsiteX165" fmla="*/ 57398 w 172650"/>
                <a:gd name="connsiteY165" fmla="*/ 65912 h 176796"/>
                <a:gd name="connsiteX166" fmla="*/ 59303 w 172650"/>
                <a:gd name="connsiteY166" fmla="*/ 67816 h 176796"/>
                <a:gd name="connsiteX167" fmla="*/ 60255 w 172650"/>
                <a:gd name="connsiteY167" fmla="*/ 65912 h 176796"/>
                <a:gd name="connsiteX168" fmla="*/ 62160 w 172650"/>
                <a:gd name="connsiteY168" fmla="*/ 64959 h 176796"/>
                <a:gd name="connsiteX169" fmla="*/ 67875 w 172650"/>
                <a:gd name="connsiteY169" fmla="*/ 60197 h 176796"/>
                <a:gd name="connsiteX170" fmla="*/ 54540 w 172650"/>
                <a:gd name="connsiteY170" fmla="*/ 39241 h 176796"/>
                <a:gd name="connsiteX171" fmla="*/ 56445 w 172650"/>
                <a:gd name="connsiteY171" fmla="*/ 38289 h 176796"/>
                <a:gd name="connsiteX172" fmla="*/ 56445 w 172650"/>
                <a:gd name="connsiteY172" fmla="*/ 38289 h 176796"/>
                <a:gd name="connsiteX173" fmla="*/ 54540 w 172650"/>
                <a:gd name="connsiteY173" fmla="*/ 39241 h 176796"/>
                <a:gd name="connsiteX174" fmla="*/ 56445 w 172650"/>
                <a:gd name="connsiteY174" fmla="*/ 17334 h 176796"/>
                <a:gd name="connsiteX175" fmla="*/ 56445 w 172650"/>
                <a:gd name="connsiteY175" fmla="*/ 17334 h 176796"/>
                <a:gd name="connsiteX176" fmla="*/ 56445 w 172650"/>
                <a:gd name="connsiteY176" fmla="*/ 17334 h 176796"/>
                <a:gd name="connsiteX177" fmla="*/ 56445 w 172650"/>
                <a:gd name="connsiteY177" fmla="*/ 17334 h 176796"/>
                <a:gd name="connsiteX178" fmla="*/ 56445 w 172650"/>
                <a:gd name="connsiteY178" fmla="*/ 17334 h 176796"/>
                <a:gd name="connsiteX179" fmla="*/ 64065 w 172650"/>
                <a:gd name="connsiteY179" fmla="*/ 59244 h 176796"/>
                <a:gd name="connsiteX180" fmla="*/ 64065 w 172650"/>
                <a:gd name="connsiteY180" fmla="*/ 59244 h 176796"/>
                <a:gd name="connsiteX181" fmla="*/ 63113 w 172650"/>
                <a:gd name="connsiteY181" fmla="*/ 56387 h 176796"/>
                <a:gd name="connsiteX182" fmla="*/ 65018 w 172650"/>
                <a:gd name="connsiteY182" fmla="*/ 56387 h 176796"/>
                <a:gd name="connsiteX183" fmla="*/ 64065 w 172650"/>
                <a:gd name="connsiteY183" fmla="*/ 59244 h 176796"/>
                <a:gd name="connsiteX184" fmla="*/ 64065 w 172650"/>
                <a:gd name="connsiteY184" fmla="*/ 60197 h 176796"/>
                <a:gd name="connsiteX185" fmla="*/ 63113 w 172650"/>
                <a:gd name="connsiteY185" fmla="*/ 61149 h 176796"/>
                <a:gd name="connsiteX186" fmla="*/ 64065 w 172650"/>
                <a:gd name="connsiteY186" fmla="*/ 60197 h 176796"/>
                <a:gd name="connsiteX187" fmla="*/ 72638 w 172650"/>
                <a:gd name="connsiteY187" fmla="*/ 41147 h 176796"/>
                <a:gd name="connsiteX188" fmla="*/ 66923 w 172650"/>
                <a:gd name="connsiteY188" fmla="*/ 41147 h 176796"/>
                <a:gd name="connsiteX189" fmla="*/ 65018 w 172650"/>
                <a:gd name="connsiteY189" fmla="*/ 37337 h 176796"/>
                <a:gd name="connsiteX190" fmla="*/ 64065 w 172650"/>
                <a:gd name="connsiteY190" fmla="*/ 37337 h 176796"/>
                <a:gd name="connsiteX191" fmla="*/ 66923 w 172650"/>
                <a:gd name="connsiteY191" fmla="*/ 41147 h 176796"/>
                <a:gd name="connsiteX192" fmla="*/ 67875 w 172650"/>
                <a:gd name="connsiteY192" fmla="*/ 44957 h 176796"/>
                <a:gd name="connsiteX193" fmla="*/ 69780 w 172650"/>
                <a:gd name="connsiteY193" fmla="*/ 43052 h 176796"/>
                <a:gd name="connsiteX194" fmla="*/ 71685 w 172650"/>
                <a:gd name="connsiteY194" fmla="*/ 43052 h 176796"/>
                <a:gd name="connsiteX195" fmla="*/ 73590 w 172650"/>
                <a:gd name="connsiteY195" fmla="*/ 43052 h 176796"/>
                <a:gd name="connsiteX196" fmla="*/ 72638 w 172650"/>
                <a:gd name="connsiteY196" fmla="*/ 41147 h 176796"/>
                <a:gd name="connsiteX197" fmla="*/ 67875 w 172650"/>
                <a:gd name="connsiteY197" fmla="*/ 71627 h 176796"/>
                <a:gd name="connsiteX198" fmla="*/ 74543 w 172650"/>
                <a:gd name="connsiteY198" fmla="*/ 74484 h 176796"/>
                <a:gd name="connsiteX199" fmla="*/ 79305 w 172650"/>
                <a:gd name="connsiteY199" fmla="*/ 78294 h 176796"/>
                <a:gd name="connsiteX200" fmla="*/ 81210 w 172650"/>
                <a:gd name="connsiteY200" fmla="*/ 79247 h 176796"/>
                <a:gd name="connsiteX201" fmla="*/ 81210 w 172650"/>
                <a:gd name="connsiteY201" fmla="*/ 72579 h 176796"/>
                <a:gd name="connsiteX202" fmla="*/ 72638 w 172650"/>
                <a:gd name="connsiteY202" fmla="*/ 71627 h 176796"/>
                <a:gd name="connsiteX203" fmla="*/ 68828 w 172650"/>
                <a:gd name="connsiteY203" fmla="*/ 68769 h 176796"/>
                <a:gd name="connsiteX204" fmla="*/ 67875 w 172650"/>
                <a:gd name="connsiteY204" fmla="*/ 66864 h 176796"/>
                <a:gd name="connsiteX205" fmla="*/ 65970 w 172650"/>
                <a:gd name="connsiteY205" fmla="*/ 69722 h 176796"/>
                <a:gd name="connsiteX206" fmla="*/ 67875 w 172650"/>
                <a:gd name="connsiteY206" fmla="*/ 71627 h 176796"/>
                <a:gd name="connsiteX207" fmla="*/ 70733 w 172650"/>
                <a:gd name="connsiteY207" fmla="*/ 81152 h 176796"/>
                <a:gd name="connsiteX208" fmla="*/ 69780 w 172650"/>
                <a:gd name="connsiteY208" fmla="*/ 79247 h 176796"/>
                <a:gd name="connsiteX209" fmla="*/ 68828 w 172650"/>
                <a:gd name="connsiteY209" fmla="*/ 80199 h 176796"/>
                <a:gd name="connsiteX210" fmla="*/ 70733 w 172650"/>
                <a:gd name="connsiteY210" fmla="*/ 81152 h 176796"/>
                <a:gd name="connsiteX211" fmla="*/ 70733 w 172650"/>
                <a:gd name="connsiteY211" fmla="*/ 81152 h 176796"/>
                <a:gd name="connsiteX212" fmla="*/ 71685 w 172650"/>
                <a:gd name="connsiteY212" fmla="*/ 76389 h 176796"/>
                <a:gd name="connsiteX213" fmla="*/ 69780 w 172650"/>
                <a:gd name="connsiteY213" fmla="*/ 75437 h 176796"/>
                <a:gd name="connsiteX214" fmla="*/ 68828 w 172650"/>
                <a:gd name="connsiteY214" fmla="*/ 76389 h 176796"/>
                <a:gd name="connsiteX215" fmla="*/ 71685 w 172650"/>
                <a:gd name="connsiteY215" fmla="*/ 76389 h 176796"/>
                <a:gd name="connsiteX216" fmla="*/ 71685 w 172650"/>
                <a:gd name="connsiteY216" fmla="*/ 76389 h 176796"/>
                <a:gd name="connsiteX217" fmla="*/ 77400 w 172650"/>
                <a:gd name="connsiteY217" fmla="*/ 81152 h 176796"/>
                <a:gd name="connsiteX218" fmla="*/ 76448 w 172650"/>
                <a:gd name="connsiteY218" fmla="*/ 78294 h 176796"/>
                <a:gd name="connsiteX219" fmla="*/ 74543 w 172650"/>
                <a:gd name="connsiteY219" fmla="*/ 81152 h 176796"/>
                <a:gd name="connsiteX220" fmla="*/ 73590 w 172650"/>
                <a:gd name="connsiteY220" fmla="*/ 82104 h 176796"/>
                <a:gd name="connsiteX221" fmla="*/ 72638 w 172650"/>
                <a:gd name="connsiteY221" fmla="*/ 84009 h 176796"/>
                <a:gd name="connsiteX222" fmla="*/ 73590 w 172650"/>
                <a:gd name="connsiteY222" fmla="*/ 84009 h 176796"/>
                <a:gd name="connsiteX223" fmla="*/ 73590 w 172650"/>
                <a:gd name="connsiteY223" fmla="*/ 82104 h 176796"/>
                <a:gd name="connsiteX224" fmla="*/ 75495 w 172650"/>
                <a:gd name="connsiteY224" fmla="*/ 83057 h 176796"/>
                <a:gd name="connsiteX225" fmla="*/ 78353 w 172650"/>
                <a:gd name="connsiteY225" fmla="*/ 84009 h 176796"/>
                <a:gd name="connsiteX226" fmla="*/ 77400 w 172650"/>
                <a:gd name="connsiteY226" fmla="*/ 81152 h 176796"/>
                <a:gd name="connsiteX227" fmla="*/ 72638 w 172650"/>
                <a:gd name="connsiteY227" fmla="*/ 56387 h 176796"/>
                <a:gd name="connsiteX228" fmla="*/ 72638 w 172650"/>
                <a:gd name="connsiteY228" fmla="*/ 56387 h 176796"/>
                <a:gd name="connsiteX229" fmla="*/ 74543 w 172650"/>
                <a:gd name="connsiteY229" fmla="*/ 55434 h 176796"/>
                <a:gd name="connsiteX230" fmla="*/ 74543 w 172650"/>
                <a:gd name="connsiteY230" fmla="*/ 56387 h 176796"/>
                <a:gd name="connsiteX231" fmla="*/ 72638 w 172650"/>
                <a:gd name="connsiteY231" fmla="*/ 56387 h 176796"/>
                <a:gd name="connsiteX232" fmla="*/ 72638 w 172650"/>
                <a:gd name="connsiteY232" fmla="*/ 56387 h 176796"/>
                <a:gd name="connsiteX233" fmla="*/ 76448 w 172650"/>
                <a:gd name="connsiteY233" fmla="*/ 64959 h 176796"/>
                <a:gd name="connsiteX234" fmla="*/ 73590 w 172650"/>
                <a:gd name="connsiteY234" fmla="*/ 66864 h 176796"/>
                <a:gd name="connsiteX235" fmla="*/ 76448 w 172650"/>
                <a:gd name="connsiteY235" fmla="*/ 66864 h 176796"/>
                <a:gd name="connsiteX236" fmla="*/ 76448 w 172650"/>
                <a:gd name="connsiteY236" fmla="*/ 64959 h 176796"/>
                <a:gd name="connsiteX237" fmla="*/ 77400 w 172650"/>
                <a:gd name="connsiteY237" fmla="*/ 85914 h 176796"/>
                <a:gd name="connsiteX238" fmla="*/ 77400 w 172650"/>
                <a:gd name="connsiteY238" fmla="*/ 85914 h 176796"/>
                <a:gd name="connsiteX239" fmla="*/ 75495 w 172650"/>
                <a:gd name="connsiteY239" fmla="*/ 85914 h 176796"/>
                <a:gd name="connsiteX240" fmla="*/ 77400 w 172650"/>
                <a:gd name="connsiteY240" fmla="*/ 85914 h 176796"/>
                <a:gd name="connsiteX241" fmla="*/ 77400 w 172650"/>
                <a:gd name="connsiteY241" fmla="*/ 85914 h 176796"/>
                <a:gd name="connsiteX242" fmla="*/ 76448 w 172650"/>
                <a:gd name="connsiteY242" fmla="*/ 52577 h 176796"/>
                <a:gd name="connsiteX243" fmla="*/ 76448 w 172650"/>
                <a:gd name="connsiteY243" fmla="*/ 52577 h 176796"/>
                <a:gd name="connsiteX244" fmla="*/ 77400 w 172650"/>
                <a:gd name="connsiteY244" fmla="*/ 53529 h 176796"/>
                <a:gd name="connsiteX245" fmla="*/ 76448 w 172650"/>
                <a:gd name="connsiteY245" fmla="*/ 52577 h 176796"/>
                <a:gd name="connsiteX246" fmla="*/ 76448 w 172650"/>
                <a:gd name="connsiteY246" fmla="*/ 42099 h 176796"/>
                <a:gd name="connsiteX247" fmla="*/ 76448 w 172650"/>
                <a:gd name="connsiteY247" fmla="*/ 42099 h 176796"/>
                <a:gd name="connsiteX248" fmla="*/ 78353 w 172650"/>
                <a:gd name="connsiteY248" fmla="*/ 41147 h 176796"/>
                <a:gd name="connsiteX249" fmla="*/ 77400 w 172650"/>
                <a:gd name="connsiteY249" fmla="*/ 40194 h 176796"/>
                <a:gd name="connsiteX250" fmla="*/ 76448 w 172650"/>
                <a:gd name="connsiteY250" fmla="*/ 42099 h 176796"/>
                <a:gd name="connsiteX251" fmla="*/ 79305 w 172650"/>
                <a:gd name="connsiteY251" fmla="*/ 48766 h 176796"/>
                <a:gd name="connsiteX252" fmla="*/ 79305 w 172650"/>
                <a:gd name="connsiteY252" fmla="*/ 48766 h 176796"/>
                <a:gd name="connsiteX253" fmla="*/ 79305 w 172650"/>
                <a:gd name="connsiteY253" fmla="*/ 48766 h 176796"/>
                <a:gd name="connsiteX254" fmla="*/ 79305 w 172650"/>
                <a:gd name="connsiteY254" fmla="*/ 48766 h 176796"/>
                <a:gd name="connsiteX255" fmla="*/ 79305 w 172650"/>
                <a:gd name="connsiteY255" fmla="*/ 48766 h 176796"/>
                <a:gd name="connsiteX256" fmla="*/ 82163 w 172650"/>
                <a:gd name="connsiteY256" fmla="*/ 96391 h 176796"/>
                <a:gd name="connsiteX257" fmla="*/ 79305 w 172650"/>
                <a:gd name="connsiteY257" fmla="*/ 93534 h 176796"/>
                <a:gd name="connsiteX258" fmla="*/ 79305 w 172650"/>
                <a:gd name="connsiteY258" fmla="*/ 94487 h 176796"/>
                <a:gd name="connsiteX259" fmla="*/ 81210 w 172650"/>
                <a:gd name="connsiteY259" fmla="*/ 97344 h 176796"/>
                <a:gd name="connsiteX260" fmla="*/ 83115 w 172650"/>
                <a:gd name="connsiteY260" fmla="*/ 98297 h 176796"/>
                <a:gd name="connsiteX261" fmla="*/ 82163 w 172650"/>
                <a:gd name="connsiteY261" fmla="*/ 96391 h 176796"/>
                <a:gd name="connsiteX262" fmla="*/ 79305 w 172650"/>
                <a:gd name="connsiteY262" fmla="*/ 58291 h 176796"/>
                <a:gd name="connsiteX263" fmla="*/ 83115 w 172650"/>
                <a:gd name="connsiteY263" fmla="*/ 64007 h 176796"/>
                <a:gd name="connsiteX264" fmla="*/ 84068 w 172650"/>
                <a:gd name="connsiteY264" fmla="*/ 64007 h 176796"/>
                <a:gd name="connsiteX265" fmla="*/ 85020 w 172650"/>
                <a:gd name="connsiteY265" fmla="*/ 63054 h 176796"/>
                <a:gd name="connsiteX266" fmla="*/ 85020 w 172650"/>
                <a:gd name="connsiteY266" fmla="*/ 60197 h 176796"/>
                <a:gd name="connsiteX267" fmla="*/ 82163 w 172650"/>
                <a:gd name="connsiteY267" fmla="*/ 56387 h 176796"/>
                <a:gd name="connsiteX268" fmla="*/ 80258 w 172650"/>
                <a:gd name="connsiteY268" fmla="*/ 55434 h 176796"/>
                <a:gd name="connsiteX269" fmla="*/ 79305 w 172650"/>
                <a:gd name="connsiteY269" fmla="*/ 58291 h 176796"/>
                <a:gd name="connsiteX270" fmla="*/ 83115 w 172650"/>
                <a:gd name="connsiteY270" fmla="*/ 89724 h 176796"/>
                <a:gd name="connsiteX271" fmla="*/ 84068 w 172650"/>
                <a:gd name="connsiteY271" fmla="*/ 84962 h 176796"/>
                <a:gd name="connsiteX272" fmla="*/ 83115 w 172650"/>
                <a:gd name="connsiteY272" fmla="*/ 83057 h 176796"/>
                <a:gd name="connsiteX273" fmla="*/ 82163 w 172650"/>
                <a:gd name="connsiteY273" fmla="*/ 84009 h 176796"/>
                <a:gd name="connsiteX274" fmla="*/ 80258 w 172650"/>
                <a:gd name="connsiteY274" fmla="*/ 88772 h 176796"/>
                <a:gd name="connsiteX275" fmla="*/ 80258 w 172650"/>
                <a:gd name="connsiteY275" fmla="*/ 91629 h 176796"/>
                <a:gd name="connsiteX276" fmla="*/ 82163 w 172650"/>
                <a:gd name="connsiteY276" fmla="*/ 91629 h 176796"/>
                <a:gd name="connsiteX277" fmla="*/ 83115 w 172650"/>
                <a:gd name="connsiteY277" fmla="*/ 89724 h 176796"/>
                <a:gd name="connsiteX278" fmla="*/ 85020 w 172650"/>
                <a:gd name="connsiteY278" fmla="*/ 66864 h 176796"/>
                <a:gd name="connsiteX279" fmla="*/ 82163 w 172650"/>
                <a:gd name="connsiteY279" fmla="*/ 64959 h 176796"/>
                <a:gd name="connsiteX280" fmla="*/ 81210 w 172650"/>
                <a:gd name="connsiteY280" fmla="*/ 64007 h 176796"/>
                <a:gd name="connsiteX281" fmla="*/ 80258 w 172650"/>
                <a:gd name="connsiteY281" fmla="*/ 64007 h 176796"/>
                <a:gd name="connsiteX282" fmla="*/ 80258 w 172650"/>
                <a:gd name="connsiteY282" fmla="*/ 64959 h 176796"/>
                <a:gd name="connsiteX283" fmla="*/ 81210 w 172650"/>
                <a:gd name="connsiteY283" fmla="*/ 64959 h 176796"/>
                <a:gd name="connsiteX284" fmla="*/ 82163 w 172650"/>
                <a:gd name="connsiteY284" fmla="*/ 64959 h 176796"/>
                <a:gd name="connsiteX285" fmla="*/ 82163 w 172650"/>
                <a:gd name="connsiteY285" fmla="*/ 71627 h 176796"/>
                <a:gd name="connsiteX286" fmla="*/ 82163 w 172650"/>
                <a:gd name="connsiteY286" fmla="*/ 71627 h 176796"/>
                <a:gd name="connsiteX287" fmla="*/ 85973 w 172650"/>
                <a:gd name="connsiteY287" fmla="*/ 68769 h 176796"/>
                <a:gd name="connsiteX288" fmla="*/ 87878 w 172650"/>
                <a:gd name="connsiteY288" fmla="*/ 67816 h 176796"/>
                <a:gd name="connsiteX289" fmla="*/ 88830 w 172650"/>
                <a:gd name="connsiteY289" fmla="*/ 69722 h 176796"/>
                <a:gd name="connsiteX290" fmla="*/ 88830 w 172650"/>
                <a:gd name="connsiteY290" fmla="*/ 72579 h 176796"/>
                <a:gd name="connsiteX291" fmla="*/ 87878 w 172650"/>
                <a:gd name="connsiteY291" fmla="*/ 77341 h 176796"/>
                <a:gd name="connsiteX292" fmla="*/ 88830 w 172650"/>
                <a:gd name="connsiteY292" fmla="*/ 84962 h 176796"/>
                <a:gd name="connsiteX293" fmla="*/ 89783 w 172650"/>
                <a:gd name="connsiteY293" fmla="*/ 84962 h 176796"/>
                <a:gd name="connsiteX294" fmla="*/ 96450 w 172650"/>
                <a:gd name="connsiteY294" fmla="*/ 84962 h 176796"/>
                <a:gd name="connsiteX295" fmla="*/ 100260 w 172650"/>
                <a:gd name="connsiteY295" fmla="*/ 84962 h 176796"/>
                <a:gd name="connsiteX296" fmla="*/ 97403 w 172650"/>
                <a:gd name="connsiteY296" fmla="*/ 82104 h 176796"/>
                <a:gd name="connsiteX297" fmla="*/ 95498 w 172650"/>
                <a:gd name="connsiteY297" fmla="*/ 82104 h 176796"/>
                <a:gd name="connsiteX298" fmla="*/ 93593 w 172650"/>
                <a:gd name="connsiteY298" fmla="*/ 80199 h 176796"/>
                <a:gd name="connsiteX299" fmla="*/ 92640 w 172650"/>
                <a:gd name="connsiteY299" fmla="*/ 78294 h 176796"/>
                <a:gd name="connsiteX300" fmla="*/ 91688 w 172650"/>
                <a:gd name="connsiteY300" fmla="*/ 79247 h 176796"/>
                <a:gd name="connsiteX301" fmla="*/ 91688 w 172650"/>
                <a:gd name="connsiteY301" fmla="*/ 79247 h 176796"/>
                <a:gd name="connsiteX302" fmla="*/ 91688 w 172650"/>
                <a:gd name="connsiteY302" fmla="*/ 79247 h 176796"/>
                <a:gd name="connsiteX303" fmla="*/ 89783 w 172650"/>
                <a:gd name="connsiteY303" fmla="*/ 76389 h 176796"/>
                <a:gd name="connsiteX304" fmla="*/ 90735 w 172650"/>
                <a:gd name="connsiteY304" fmla="*/ 71627 h 176796"/>
                <a:gd name="connsiteX305" fmla="*/ 93593 w 172650"/>
                <a:gd name="connsiteY305" fmla="*/ 66864 h 176796"/>
                <a:gd name="connsiteX306" fmla="*/ 89783 w 172650"/>
                <a:gd name="connsiteY306" fmla="*/ 64959 h 176796"/>
                <a:gd name="connsiteX307" fmla="*/ 85020 w 172650"/>
                <a:gd name="connsiteY307" fmla="*/ 66864 h 176796"/>
                <a:gd name="connsiteX308" fmla="*/ 81210 w 172650"/>
                <a:gd name="connsiteY308" fmla="*/ 79247 h 176796"/>
                <a:gd name="connsiteX309" fmla="*/ 82163 w 172650"/>
                <a:gd name="connsiteY309" fmla="*/ 80199 h 176796"/>
                <a:gd name="connsiteX310" fmla="*/ 82163 w 172650"/>
                <a:gd name="connsiteY310" fmla="*/ 80199 h 176796"/>
                <a:gd name="connsiteX311" fmla="*/ 81210 w 172650"/>
                <a:gd name="connsiteY311" fmla="*/ 79247 h 176796"/>
                <a:gd name="connsiteX312" fmla="*/ 84068 w 172650"/>
                <a:gd name="connsiteY312" fmla="*/ 95439 h 176796"/>
                <a:gd name="connsiteX313" fmla="*/ 84068 w 172650"/>
                <a:gd name="connsiteY313" fmla="*/ 95439 h 176796"/>
                <a:gd name="connsiteX314" fmla="*/ 84068 w 172650"/>
                <a:gd name="connsiteY314" fmla="*/ 93534 h 176796"/>
                <a:gd name="connsiteX315" fmla="*/ 84068 w 172650"/>
                <a:gd name="connsiteY315" fmla="*/ 95439 h 176796"/>
                <a:gd name="connsiteX316" fmla="*/ 84068 w 172650"/>
                <a:gd name="connsiteY316" fmla="*/ 95439 h 176796"/>
                <a:gd name="connsiteX317" fmla="*/ 84068 w 172650"/>
                <a:gd name="connsiteY317" fmla="*/ 53529 h 176796"/>
                <a:gd name="connsiteX318" fmla="*/ 84068 w 172650"/>
                <a:gd name="connsiteY318" fmla="*/ 53529 h 176796"/>
                <a:gd name="connsiteX319" fmla="*/ 84068 w 172650"/>
                <a:gd name="connsiteY319" fmla="*/ 52577 h 176796"/>
                <a:gd name="connsiteX320" fmla="*/ 84068 w 172650"/>
                <a:gd name="connsiteY320" fmla="*/ 53529 h 176796"/>
                <a:gd name="connsiteX321" fmla="*/ 84068 w 172650"/>
                <a:gd name="connsiteY321" fmla="*/ 53529 h 176796"/>
                <a:gd name="connsiteX322" fmla="*/ 98355 w 172650"/>
                <a:gd name="connsiteY322" fmla="*/ 106869 h 176796"/>
                <a:gd name="connsiteX323" fmla="*/ 97403 w 172650"/>
                <a:gd name="connsiteY323" fmla="*/ 111632 h 176796"/>
                <a:gd name="connsiteX324" fmla="*/ 98355 w 172650"/>
                <a:gd name="connsiteY324" fmla="*/ 112584 h 176796"/>
                <a:gd name="connsiteX325" fmla="*/ 99308 w 172650"/>
                <a:gd name="connsiteY325" fmla="*/ 112584 h 176796"/>
                <a:gd name="connsiteX326" fmla="*/ 98355 w 172650"/>
                <a:gd name="connsiteY326" fmla="*/ 106869 h 176796"/>
                <a:gd name="connsiteX327" fmla="*/ 95498 w 172650"/>
                <a:gd name="connsiteY327" fmla="*/ 104012 h 176796"/>
                <a:gd name="connsiteX328" fmla="*/ 92640 w 172650"/>
                <a:gd name="connsiteY328" fmla="*/ 102107 h 176796"/>
                <a:gd name="connsiteX329" fmla="*/ 96450 w 172650"/>
                <a:gd name="connsiteY329" fmla="*/ 102107 h 176796"/>
                <a:gd name="connsiteX330" fmla="*/ 101213 w 172650"/>
                <a:gd name="connsiteY330" fmla="*/ 100202 h 176796"/>
                <a:gd name="connsiteX331" fmla="*/ 103118 w 172650"/>
                <a:gd name="connsiteY331" fmla="*/ 100202 h 176796"/>
                <a:gd name="connsiteX332" fmla="*/ 101213 w 172650"/>
                <a:gd name="connsiteY332" fmla="*/ 99249 h 176796"/>
                <a:gd name="connsiteX333" fmla="*/ 94545 w 172650"/>
                <a:gd name="connsiteY333" fmla="*/ 95439 h 176796"/>
                <a:gd name="connsiteX334" fmla="*/ 92640 w 172650"/>
                <a:gd name="connsiteY334" fmla="*/ 89724 h 176796"/>
                <a:gd name="connsiteX335" fmla="*/ 90735 w 172650"/>
                <a:gd name="connsiteY335" fmla="*/ 89724 h 176796"/>
                <a:gd name="connsiteX336" fmla="*/ 94545 w 172650"/>
                <a:gd name="connsiteY336" fmla="*/ 95439 h 176796"/>
                <a:gd name="connsiteX337" fmla="*/ 92640 w 172650"/>
                <a:gd name="connsiteY337" fmla="*/ 102107 h 176796"/>
                <a:gd name="connsiteX338" fmla="*/ 88830 w 172650"/>
                <a:gd name="connsiteY338" fmla="*/ 104012 h 176796"/>
                <a:gd name="connsiteX339" fmla="*/ 88830 w 172650"/>
                <a:gd name="connsiteY339" fmla="*/ 100202 h 176796"/>
                <a:gd name="connsiteX340" fmla="*/ 87878 w 172650"/>
                <a:gd name="connsiteY340" fmla="*/ 98297 h 176796"/>
                <a:gd name="connsiteX341" fmla="*/ 85973 w 172650"/>
                <a:gd name="connsiteY341" fmla="*/ 99249 h 176796"/>
                <a:gd name="connsiteX342" fmla="*/ 85020 w 172650"/>
                <a:gd name="connsiteY342" fmla="*/ 104964 h 176796"/>
                <a:gd name="connsiteX343" fmla="*/ 89783 w 172650"/>
                <a:gd name="connsiteY343" fmla="*/ 103059 h 176796"/>
                <a:gd name="connsiteX344" fmla="*/ 86925 w 172650"/>
                <a:gd name="connsiteY344" fmla="*/ 106869 h 176796"/>
                <a:gd name="connsiteX345" fmla="*/ 85973 w 172650"/>
                <a:gd name="connsiteY345" fmla="*/ 107822 h 176796"/>
                <a:gd name="connsiteX346" fmla="*/ 87878 w 172650"/>
                <a:gd name="connsiteY346" fmla="*/ 108774 h 176796"/>
                <a:gd name="connsiteX347" fmla="*/ 92640 w 172650"/>
                <a:gd name="connsiteY347" fmla="*/ 105916 h 176796"/>
                <a:gd name="connsiteX348" fmla="*/ 91688 w 172650"/>
                <a:gd name="connsiteY348" fmla="*/ 104964 h 176796"/>
                <a:gd name="connsiteX349" fmla="*/ 91688 w 172650"/>
                <a:gd name="connsiteY349" fmla="*/ 104964 h 176796"/>
                <a:gd name="connsiteX350" fmla="*/ 92640 w 172650"/>
                <a:gd name="connsiteY350" fmla="*/ 105916 h 176796"/>
                <a:gd name="connsiteX351" fmla="*/ 92640 w 172650"/>
                <a:gd name="connsiteY351" fmla="*/ 105916 h 176796"/>
                <a:gd name="connsiteX352" fmla="*/ 98355 w 172650"/>
                <a:gd name="connsiteY352" fmla="*/ 106869 h 176796"/>
                <a:gd name="connsiteX353" fmla="*/ 86925 w 172650"/>
                <a:gd name="connsiteY353" fmla="*/ 88772 h 176796"/>
                <a:gd name="connsiteX354" fmla="*/ 86925 w 172650"/>
                <a:gd name="connsiteY354" fmla="*/ 88772 h 176796"/>
                <a:gd name="connsiteX355" fmla="*/ 86925 w 172650"/>
                <a:gd name="connsiteY355" fmla="*/ 88772 h 176796"/>
                <a:gd name="connsiteX356" fmla="*/ 86925 w 172650"/>
                <a:gd name="connsiteY356" fmla="*/ 88772 h 176796"/>
                <a:gd name="connsiteX357" fmla="*/ 86925 w 172650"/>
                <a:gd name="connsiteY357" fmla="*/ 88772 h 176796"/>
                <a:gd name="connsiteX358" fmla="*/ 88830 w 172650"/>
                <a:gd name="connsiteY358" fmla="*/ 80199 h 176796"/>
                <a:gd name="connsiteX359" fmla="*/ 88830 w 172650"/>
                <a:gd name="connsiteY359" fmla="*/ 80199 h 176796"/>
                <a:gd name="connsiteX360" fmla="*/ 91688 w 172650"/>
                <a:gd name="connsiteY360" fmla="*/ 80199 h 176796"/>
                <a:gd name="connsiteX361" fmla="*/ 91688 w 172650"/>
                <a:gd name="connsiteY361" fmla="*/ 82104 h 176796"/>
                <a:gd name="connsiteX362" fmla="*/ 88830 w 172650"/>
                <a:gd name="connsiteY362" fmla="*/ 80199 h 176796"/>
                <a:gd name="connsiteX363" fmla="*/ 91688 w 172650"/>
                <a:gd name="connsiteY363" fmla="*/ 109727 h 176796"/>
                <a:gd name="connsiteX364" fmla="*/ 91688 w 172650"/>
                <a:gd name="connsiteY364" fmla="*/ 109727 h 176796"/>
                <a:gd name="connsiteX365" fmla="*/ 90735 w 172650"/>
                <a:gd name="connsiteY365" fmla="*/ 111632 h 176796"/>
                <a:gd name="connsiteX366" fmla="*/ 91688 w 172650"/>
                <a:gd name="connsiteY366" fmla="*/ 109727 h 176796"/>
                <a:gd name="connsiteX367" fmla="*/ 91688 w 172650"/>
                <a:gd name="connsiteY367" fmla="*/ 109727 h 176796"/>
                <a:gd name="connsiteX368" fmla="*/ 95498 w 172650"/>
                <a:gd name="connsiteY368" fmla="*/ 116394 h 176796"/>
                <a:gd name="connsiteX369" fmla="*/ 95498 w 172650"/>
                <a:gd name="connsiteY369" fmla="*/ 116394 h 176796"/>
                <a:gd name="connsiteX370" fmla="*/ 96450 w 172650"/>
                <a:gd name="connsiteY370" fmla="*/ 114489 h 176796"/>
                <a:gd name="connsiteX371" fmla="*/ 95498 w 172650"/>
                <a:gd name="connsiteY371" fmla="*/ 116394 h 176796"/>
                <a:gd name="connsiteX372" fmla="*/ 95498 w 172650"/>
                <a:gd name="connsiteY372" fmla="*/ 116394 h 176796"/>
                <a:gd name="connsiteX373" fmla="*/ 97403 w 172650"/>
                <a:gd name="connsiteY373" fmla="*/ 131634 h 176796"/>
                <a:gd name="connsiteX374" fmla="*/ 96450 w 172650"/>
                <a:gd name="connsiteY374" fmla="*/ 129729 h 176796"/>
                <a:gd name="connsiteX375" fmla="*/ 95498 w 172650"/>
                <a:gd name="connsiteY375" fmla="*/ 130682 h 176796"/>
                <a:gd name="connsiteX376" fmla="*/ 97403 w 172650"/>
                <a:gd name="connsiteY376" fmla="*/ 131634 h 176796"/>
                <a:gd name="connsiteX377" fmla="*/ 97403 w 172650"/>
                <a:gd name="connsiteY377" fmla="*/ 131634 h 176796"/>
                <a:gd name="connsiteX378" fmla="*/ 97403 w 172650"/>
                <a:gd name="connsiteY378" fmla="*/ 70674 h 176796"/>
                <a:gd name="connsiteX379" fmla="*/ 97403 w 172650"/>
                <a:gd name="connsiteY379" fmla="*/ 70674 h 176796"/>
                <a:gd name="connsiteX380" fmla="*/ 97403 w 172650"/>
                <a:gd name="connsiteY380" fmla="*/ 70674 h 176796"/>
                <a:gd name="connsiteX381" fmla="*/ 97403 w 172650"/>
                <a:gd name="connsiteY381" fmla="*/ 70674 h 176796"/>
                <a:gd name="connsiteX382" fmla="*/ 97403 w 172650"/>
                <a:gd name="connsiteY382" fmla="*/ 70674 h 176796"/>
                <a:gd name="connsiteX383" fmla="*/ 103118 w 172650"/>
                <a:gd name="connsiteY383" fmla="*/ 129729 h 176796"/>
                <a:gd name="connsiteX384" fmla="*/ 99308 w 172650"/>
                <a:gd name="connsiteY384" fmla="*/ 128777 h 176796"/>
                <a:gd name="connsiteX385" fmla="*/ 99308 w 172650"/>
                <a:gd name="connsiteY385" fmla="*/ 127824 h 176796"/>
                <a:gd name="connsiteX386" fmla="*/ 97403 w 172650"/>
                <a:gd name="connsiteY386" fmla="*/ 127824 h 176796"/>
                <a:gd name="connsiteX387" fmla="*/ 98355 w 172650"/>
                <a:gd name="connsiteY387" fmla="*/ 128777 h 176796"/>
                <a:gd name="connsiteX388" fmla="*/ 99308 w 172650"/>
                <a:gd name="connsiteY388" fmla="*/ 129729 h 176796"/>
                <a:gd name="connsiteX389" fmla="*/ 103118 w 172650"/>
                <a:gd name="connsiteY389" fmla="*/ 129729 h 176796"/>
                <a:gd name="connsiteX390" fmla="*/ 102165 w 172650"/>
                <a:gd name="connsiteY390" fmla="*/ 115441 h 176796"/>
                <a:gd name="connsiteX391" fmla="*/ 102165 w 172650"/>
                <a:gd name="connsiteY391" fmla="*/ 118299 h 176796"/>
                <a:gd name="connsiteX392" fmla="*/ 99308 w 172650"/>
                <a:gd name="connsiteY392" fmla="*/ 120204 h 176796"/>
                <a:gd name="connsiteX393" fmla="*/ 101213 w 172650"/>
                <a:gd name="connsiteY393" fmla="*/ 121157 h 176796"/>
                <a:gd name="connsiteX394" fmla="*/ 100260 w 172650"/>
                <a:gd name="connsiteY394" fmla="*/ 122109 h 176796"/>
                <a:gd name="connsiteX395" fmla="*/ 100260 w 172650"/>
                <a:gd name="connsiteY395" fmla="*/ 123062 h 176796"/>
                <a:gd name="connsiteX396" fmla="*/ 102165 w 172650"/>
                <a:gd name="connsiteY396" fmla="*/ 122109 h 176796"/>
                <a:gd name="connsiteX397" fmla="*/ 102165 w 172650"/>
                <a:gd name="connsiteY397" fmla="*/ 120204 h 176796"/>
                <a:gd name="connsiteX398" fmla="*/ 103118 w 172650"/>
                <a:gd name="connsiteY398" fmla="*/ 117347 h 176796"/>
                <a:gd name="connsiteX399" fmla="*/ 105023 w 172650"/>
                <a:gd name="connsiteY399" fmla="*/ 118299 h 176796"/>
                <a:gd name="connsiteX400" fmla="*/ 105975 w 172650"/>
                <a:gd name="connsiteY400" fmla="*/ 119252 h 176796"/>
                <a:gd name="connsiteX401" fmla="*/ 105975 w 172650"/>
                <a:gd name="connsiteY401" fmla="*/ 118299 h 176796"/>
                <a:gd name="connsiteX402" fmla="*/ 105975 w 172650"/>
                <a:gd name="connsiteY402" fmla="*/ 117347 h 176796"/>
                <a:gd name="connsiteX403" fmla="*/ 102165 w 172650"/>
                <a:gd name="connsiteY403" fmla="*/ 115441 h 176796"/>
                <a:gd name="connsiteX404" fmla="*/ 99308 w 172650"/>
                <a:gd name="connsiteY404" fmla="*/ 103059 h 176796"/>
                <a:gd name="connsiteX405" fmla="*/ 99308 w 172650"/>
                <a:gd name="connsiteY405" fmla="*/ 103059 h 176796"/>
                <a:gd name="connsiteX406" fmla="*/ 101213 w 172650"/>
                <a:gd name="connsiteY406" fmla="*/ 103059 h 176796"/>
                <a:gd name="connsiteX407" fmla="*/ 99308 w 172650"/>
                <a:gd name="connsiteY407" fmla="*/ 103059 h 176796"/>
                <a:gd name="connsiteX408" fmla="*/ 99308 w 172650"/>
                <a:gd name="connsiteY408" fmla="*/ 103059 h 176796"/>
                <a:gd name="connsiteX409" fmla="*/ 100260 w 172650"/>
                <a:gd name="connsiteY409" fmla="*/ 93534 h 176796"/>
                <a:gd name="connsiteX410" fmla="*/ 103118 w 172650"/>
                <a:gd name="connsiteY410" fmla="*/ 92582 h 176796"/>
                <a:gd name="connsiteX411" fmla="*/ 102165 w 172650"/>
                <a:gd name="connsiteY411" fmla="*/ 91629 h 176796"/>
                <a:gd name="connsiteX412" fmla="*/ 100260 w 172650"/>
                <a:gd name="connsiteY412" fmla="*/ 93534 h 176796"/>
                <a:gd name="connsiteX413" fmla="*/ 100260 w 172650"/>
                <a:gd name="connsiteY413" fmla="*/ 93534 h 176796"/>
                <a:gd name="connsiteX414" fmla="*/ 99308 w 172650"/>
                <a:gd name="connsiteY414" fmla="*/ 73532 h 176796"/>
                <a:gd name="connsiteX415" fmla="*/ 99308 w 172650"/>
                <a:gd name="connsiteY415" fmla="*/ 73532 h 176796"/>
                <a:gd name="connsiteX416" fmla="*/ 99308 w 172650"/>
                <a:gd name="connsiteY416" fmla="*/ 73532 h 176796"/>
                <a:gd name="connsiteX417" fmla="*/ 99308 w 172650"/>
                <a:gd name="connsiteY417" fmla="*/ 73532 h 176796"/>
                <a:gd name="connsiteX418" fmla="*/ 99308 w 172650"/>
                <a:gd name="connsiteY418" fmla="*/ 73532 h 176796"/>
                <a:gd name="connsiteX419" fmla="*/ 102165 w 172650"/>
                <a:gd name="connsiteY419" fmla="*/ 112584 h 176796"/>
                <a:gd name="connsiteX420" fmla="*/ 102165 w 172650"/>
                <a:gd name="connsiteY420" fmla="*/ 112584 h 176796"/>
                <a:gd name="connsiteX421" fmla="*/ 103118 w 172650"/>
                <a:gd name="connsiteY421" fmla="*/ 112584 h 176796"/>
                <a:gd name="connsiteX422" fmla="*/ 102165 w 172650"/>
                <a:gd name="connsiteY422" fmla="*/ 112584 h 176796"/>
                <a:gd name="connsiteX423" fmla="*/ 102165 w 172650"/>
                <a:gd name="connsiteY423" fmla="*/ 112584 h 176796"/>
                <a:gd name="connsiteX424" fmla="*/ 105975 w 172650"/>
                <a:gd name="connsiteY424" fmla="*/ 124014 h 176796"/>
                <a:gd name="connsiteX425" fmla="*/ 103118 w 172650"/>
                <a:gd name="connsiteY425" fmla="*/ 126872 h 176796"/>
                <a:gd name="connsiteX426" fmla="*/ 104070 w 172650"/>
                <a:gd name="connsiteY426" fmla="*/ 129729 h 176796"/>
                <a:gd name="connsiteX427" fmla="*/ 105975 w 172650"/>
                <a:gd name="connsiteY427" fmla="*/ 124014 h 176796"/>
                <a:gd name="connsiteX428" fmla="*/ 105975 w 172650"/>
                <a:gd name="connsiteY428" fmla="*/ 124014 h 176796"/>
                <a:gd name="connsiteX429" fmla="*/ 104070 w 172650"/>
                <a:gd name="connsiteY429" fmla="*/ 104964 h 176796"/>
                <a:gd name="connsiteX430" fmla="*/ 104070 w 172650"/>
                <a:gd name="connsiteY430" fmla="*/ 104964 h 176796"/>
                <a:gd name="connsiteX431" fmla="*/ 104070 w 172650"/>
                <a:gd name="connsiteY431" fmla="*/ 104964 h 176796"/>
                <a:gd name="connsiteX432" fmla="*/ 104070 w 172650"/>
                <a:gd name="connsiteY432" fmla="*/ 104964 h 176796"/>
                <a:gd name="connsiteX433" fmla="*/ 104070 w 172650"/>
                <a:gd name="connsiteY433" fmla="*/ 104964 h 176796"/>
                <a:gd name="connsiteX434" fmla="*/ 106928 w 172650"/>
                <a:gd name="connsiteY434" fmla="*/ 115441 h 176796"/>
                <a:gd name="connsiteX435" fmla="*/ 110738 w 172650"/>
                <a:gd name="connsiteY435" fmla="*/ 115441 h 176796"/>
                <a:gd name="connsiteX436" fmla="*/ 112643 w 172650"/>
                <a:gd name="connsiteY436" fmla="*/ 112584 h 176796"/>
                <a:gd name="connsiteX437" fmla="*/ 109785 w 172650"/>
                <a:gd name="connsiteY437" fmla="*/ 111632 h 176796"/>
                <a:gd name="connsiteX438" fmla="*/ 106928 w 172650"/>
                <a:gd name="connsiteY438" fmla="*/ 115441 h 176796"/>
                <a:gd name="connsiteX439" fmla="*/ 106928 w 172650"/>
                <a:gd name="connsiteY439" fmla="*/ 115441 h 176796"/>
                <a:gd name="connsiteX440" fmla="*/ 105023 w 172650"/>
                <a:gd name="connsiteY440" fmla="*/ 117347 h 176796"/>
                <a:gd name="connsiteX441" fmla="*/ 106928 w 172650"/>
                <a:gd name="connsiteY441" fmla="*/ 115441 h 176796"/>
                <a:gd name="connsiteX442" fmla="*/ 108833 w 172650"/>
                <a:gd name="connsiteY442" fmla="*/ 129729 h 176796"/>
                <a:gd name="connsiteX443" fmla="*/ 109785 w 172650"/>
                <a:gd name="connsiteY443" fmla="*/ 128777 h 176796"/>
                <a:gd name="connsiteX444" fmla="*/ 107880 w 172650"/>
                <a:gd name="connsiteY444" fmla="*/ 127824 h 176796"/>
                <a:gd name="connsiteX445" fmla="*/ 106928 w 172650"/>
                <a:gd name="connsiteY445" fmla="*/ 128777 h 176796"/>
                <a:gd name="connsiteX446" fmla="*/ 108833 w 172650"/>
                <a:gd name="connsiteY446" fmla="*/ 129729 h 176796"/>
                <a:gd name="connsiteX447" fmla="*/ 110738 w 172650"/>
                <a:gd name="connsiteY447" fmla="*/ 143064 h 176796"/>
                <a:gd name="connsiteX448" fmla="*/ 112643 w 172650"/>
                <a:gd name="connsiteY448" fmla="*/ 142112 h 176796"/>
                <a:gd name="connsiteX449" fmla="*/ 109785 w 172650"/>
                <a:gd name="connsiteY449" fmla="*/ 141159 h 176796"/>
                <a:gd name="connsiteX450" fmla="*/ 108833 w 172650"/>
                <a:gd name="connsiteY450" fmla="*/ 142112 h 176796"/>
                <a:gd name="connsiteX451" fmla="*/ 110738 w 172650"/>
                <a:gd name="connsiteY451" fmla="*/ 143064 h 176796"/>
                <a:gd name="connsiteX452" fmla="*/ 114548 w 172650"/>
                <a:gd name="connsiteY452" fmla="*/ 116394 h 176796"/>
                <a:gd name="connsiteX453" fmla="*/ 111690 w 172650"/>
                <a:gd name="connsiteY453" fmla="*/ 118299 h 176796"/>
                <a:gd name="connsiteX454" fmla="*/ 109785 w 172650"/>
                <a:gd name="connsiteY454" fmla="*/ 121157 h 176796"/>
                <a:gd name="connsiteX455" fmla="*/ 109785 w 172650"/>
                <a:gd name="connsiteY455" fmla="*/ 123062 h 176796"/>
                <a:gd name="connsiteX456" fmla="*/ 114548 w 172650"/>
                <a:gd name="connsiteY456" fmla="*/ 122109 h 176796"/>
                <a:gd name="connsiteX457" fmla="*/ 116453 w 172650"/>
                <a:gd name="connsiteY457" fmla="*/ 121157 h 176796"/>
                <a:gd name="connsiteX458" fmla="*/ 114548 w 172650"/>
                <a:gd name="connsiteY458" fmla="*/ 116394 h 176796"/>
                <a:gd name="connsiteX459" fmla="*/ 110738 w 172650"/>
                <a:gd name="connsiteY459" fmla="*/ 107822 h 176796"/>
                <a:gd name="connsiteX460" fmla="*/ 110738 w 172650"/>
                <a:gd name="connsiteY460" fmla="*/ 107822 h 176796"/>
                <a:gd name="connsiteX461" fmla="*/ 110738 w 172650"/>
                <a:gd name="connsiteY461" fmla="*/ 107822 h 176796"/>
                <a:gd name="connsiteX462" fmla="*/ 110738 w 172650"/>
                <a:gd name="connsiteY462" fmla="*/ 107822 h 176796"/>
                <a:gd name="connsiteX463" fmla="*/ 110738 w 172650"/>
                <a:gd name="connsiteY463" fmla="*/ 107822 h 176796"/>
                <a:gd name="connsiteX464" fmla="*/ 112643 w 172650"/>
                <a:gd name="connsiteY464" fmla="*/ 161162 h 176796"/>
                <a:gd name="connsiteX465" fmla="*/ 112643 w 172650"/>
                <a:gd name="connsiteY465" fmla="*/ 161162 h 176796"/>
                <a:gd name="connsiteX466" fmla="*/ 110738 w 172650"/>
                <a:gd name="connsiteY466" fmla="*/ 161162 h 176796"/>
                <a:gd name="connsiteX467" fmla="*/ 112643 w 172650"/>
                <a:gd name="connsiteY467" fmla="*/ 161162 h 176796"/>
                <a:gd name="connsiteX468" fmla="*/ 112643 w 172650"/>
                <a:gd name="connsiteY468" fmla="*/ 161162 h 176796"/>
                <a:gd name="connsiteX469" fmla="*/ 113595 w 172650"/>
                <a:gd name="connsiteY469" fmla="*/ 150684 h 176796"/>
                <a:gd name="connsiteX470" fmla="*/ 115500 w 172650"/>
                <a:gd name="connsiteY470" fmla="*/ 150684 h 176796"/>
                <a:gd name="connsiteX471" fmla="*/ 115500 w 172650"/>
                <a:gd name="connsiteY471" fmla="*/ 149732 h 176796"/>
                <a:gd name="connsiteX472" fmla="*/ 113595 w 172650"/>
                <a:gd name="connsiteY472" fmla="*/ 150684 h 176796"/>
                <a:gd name="connsiteX473" fmla="*/ 113595 w 172650"/>
                <a:gd name="connsiteY473" fmla="*/ 150684 h 176796"/>
                <a:gd name="connsiteX474" fmla="*/ 110738 w 172650"/>
                <a:gd name="connsiteY474" fmla="*/ 150684 h 176796"/>
                <a:gd name="connsiteX475" fmla="*/ 110738 w 172650"/>
                <a:gd name="connsiteY475" fmla="*/ 150684 h 176796"/>
                <a:gd name="connsiteX476" fmla="*/ 113595 w 172650"/>
                <a:gd name="connsiteY476" fmla="*/ 150684 h 176796"/>
                <a:gd name="connsiteX477" fmla="*/ 113595 w 172650"/>
                <a:gd name="connsiteY477" fmla="*/ 150684 h 176796"/>
                <a:gd name="connsiteX478" fmla="*/ 110738 w 172650"/>
                <a:gd name="connsiteY478" fmla="*/ 136397 h 176796"/>
                <a:gd name="connsiteX479" fmla="*/ 110738 w 172650"/>
                <a:gd name="connsiteY479" fmla="*/ 136397 h 176796"/>
                <a:gd name="connsiteX480" fmla="*/ 112643 w 172650"/>
                <a:gd name="connsiteY480" fmla="*/ 136397 h 176796"/>
                <a:gd name="connsiteX481" fmla="*/ 110738 w 172650"/>
                <a:gd name="connsiteY481" fmla="*/ 136397 h 176796"/>
                <a:gd name="connsiteX482" fmla="*/ 110738 w 172650"/>
                <a:gd name="connsiteY482" fmla="*/ 136397 h 176796"/>
                <a:gd name="connsiteX483" fmla="*/ 111690 w 172650"/>
                <a:gd name="connsiteY483" fmla="*/ 131634 h 176796"/>
                <a:gd name="connsiteX484" fmla="*/ 111690 w 172650"/>
                <a:gd name="connsiteY484" fmla="*/ 131634 h 176796"/>
                <a:gd name="connsiteX485" fmla="*/ 111690 w 172650"/>
                <a:gd name="connsiteY485" fmla="*/ 131634 h 176796"/>
                <a:gd name="connsiteX486" fmla="*/ 111690 w 172650"/>
                <a:gd name="connsiteY486" fmla="*/ 131634 h 176796"/>
                <a:gd name="connsiteX487" fmla="*/ 111690 w 172650"/>
                <a:gd name="connsiteY487" fmla="*/ 131634 h 176796"/>
                <a:gd name="connsiteX488" fmla="*/ 112643 w 172650"/>
                <a:gd name="connsiteY488" fmla="*/ 157352 h 176796"/>
                <a:gd name="connsiteX489" fmla="*/ 112643 w 172650"/>
                <a:gd name="connsiteY489" fmla="*/ 157352 h 176796"/>
                <a:gd name="connsiteX490" fmla="*/ 112643 w 172650"/>
                <a:gd name="connsiteY490" fmla="*/ 157352 h 176796"/>
                <a:gd name="connsiteX491" fmla="*/ 112643 w 172650"/>
                <a:gd name="connsiteY491" fmla="*/ 157352 h 176796"/>
                <a:gd name="connsiteX492" fmla="*/ 112643 w 172650"/>
                <a:gd name="connsiteY492" fmla="*/ 157352 h 176796"/>
                <a:gd name="connsiteX493" fmla="*/ 114548 w 172650"/>
                <a:gd name="connsiteY493" fmla="*/ 154494 h 176796"/>
                <a:gd name="connsiteX494" fmla="*/ 114548 w 172650"/>
                <a:gd name="connsiteY494" fmla="*/ 154494 h 176796"/>
                <a:gd name="connsiteX495" fmla="*/ 114548 w 172650"/>
                <a:gd name="connsiteY495" fmla="*/ 154494 h 176796"/>
                <a:gd name="connsiteX496" fmla="*/ 114548 w 172650"/>
                <a:gd name="connsiteY496" fmla="*/ 154494 h 176796"/>
                <a:gd name="connsiteX497" fmla="*/ 114548 w 172650"/>
                <a:gd name="connsiteY497" fmla="*/ 154494 h 176796"/>
                <a:gd name="connsiteX498" fmla="*/ 114548 w 172650"/>
                <a:gd name="connsiteY498" fmla="*/ 145922 h 176796"/>
                <a:gd name="connsiteX499" fmla="*/ 114548 w 172650"/>
                <a:gd name="connsiteY499" fmla="*/ 145922 h 176796"/>
                <a:gd name="connsiteX500" fmla="*/ 114548 w 172650"/>
                <a:gd name="connsiteY500" fmla="*/ 145922 h 176796"/>
                <a:gd name="connsiteX501" fmla="*/ 114548 w 172650"/>
                <a:gd name="connsiteY501" fmla="*/ 145922 h 176796"/>
                <a:gd name="connsiteX502" fmla="*/ 114548 w 172650"/>
                <a:gd name="connsiteY502" fmla="*/ 145922 h 176796"/>
                <a:gd name="connsiteX503" fmla="*/ 115500 w 172650"/>
                <a:gd name="connsiteY503" fmla="*/ 165924 h 176796"/>
                <a:gd name="connsiteX504" fmla="*/ 115500 w 172650"/>
                <a:gd name="connsiteY504" fmla="*/ 165924 h 176796"/>
                <a:gd name="connsiteX505" fmla="*/ 115500 w 172650"/>
                <a:gd name="connsiteY505" fmla="*/ 165924 h 176796"/>
                <a:gd name="connsiteX506" fmla="*/ 115500 w 172650"/>
                <a:gd name="connsiteY506" fmla="*/ 165924 h 176796"/>
                <a:gd name="connsiteX507" fmla="*/ 115500 w 172650"/>
                <a:gd name="connsiteY507" fmla="*/ 165924 h 176796"/>
                <a:gd name="connsiteX508" fmla="*/ 114548 w 172650"/>
                <a:gd name="connsiteY508" fmla="*/ 116394 h 176796"/>
                <a:gd name="connsiteX509" fmla="*/ 116453 w 172650"/>
                <a:gd name="connsiteY509" fmla="*/ 115441 h 176796"/>
                <a:gd name="connsiteX510" fmla="*/ 116453 w 172650"/>
                <a:gd name="connsiteY510" fmla="*/ 115441 h 176796"/>
                <a:gd name="connsiteX511" fmla="*/ 114548 w 172650"/>
                <a:gd name="connsiteY511" fmla="*/ 116394 h 176796"/>
                <a:gd name="connsiteX512" fmla="*/ 117405 w 172650"/>
                <a:gd name="connsiteY512" fmla="*/ 159257 h 176796"/>
                <a:gd name="connsiteX513" fmla="*/ 116453 w 172650"/>
                <a:gd name="connsiteY513" fmla="*/ 158304 h 176796"/>
                <a:gd name="connsiteX514" fmla="*/ 116453 w 172650"/>
                <a:gd name="connsiteY514" fmla="*/ 159257 h 176796"/>
                <a:gd name="connsiteX515" fmla="*/ 117405 w 172650"/>
                <a:gd name="connsiteY515" fmla="*/ 159257 h 176796"/>
                <a:gd name="connsiteX516" fmla="*/ 117405 w 172650"/>
                <a:gd name="connsiteY516" fmla="*/ 159257 h 176796"/>
                <a:gd name="connsiteX517" fmla="*/ 116453 w 172650"/>
                <a:gd name="connsiteY517" fmla="*/ 121157 h 176796"/>
                <a:gd name="connsiteX518" fmla="*/ 116453 w 172650"/>
                <a:gd name="connsiteY518" fmla="*/ 123062 h 176796"/>
                <a:gd name="connsiteX519" fmla="*/ 117405 w 172650"/>
                <a:gd name="connsiteY519" fmla="*/ 123062 h 176796"/>
                <a:gd name="connsiteX520" fmla="*/ 116453 w 172650"/>
                <a:gd name="connsiteY520" fmla="*/ 121157 h 176796"/>
                <a:gd name="connsiteX521" fmla="*/ 119310 w 172650"/>
                <a:gd name="connsiteY521" fmla="*/ 135444 h 176796"/>
                <a:gd name="connsiteX522" fmla="*/ 119310 w 172650"/>
                <a:gd name="connsiteY522" fmla="*/ 135444 h 176796"/>
                <a:gd name="connsiteX523" fmla="*/ 117405 w 172650"/>
                <a:gd name="connsiteY523" fmla="*/ 135444 h 176796"/>
                <a:gd name="connsiteX524" fmla="*/ 119310 w 172650"/>
                <a:gd name="connsiteY524" fmla="*/ 135444 h 176796"/>
                <a:gd name="connsiteX525" fmla="*/ 119310 w 172650"/>
                <a:gd name="connsiteY525" fmla="*/ 135444 h 176796"/>
                <a:gd name="connsiteX526" fmla="*/ 125978 w 172650"/>
                <a:gd name="connsiteY526" fmla="*/ 135444 h 176796"/>
                <a:gd name="connsiteX527" fmla="*/ 126930 w 172650"/>
                <a:gd name="connsiteY527" fmla="*/ 133539 h 176796"/>
                <a:gd name="connsiteX528" fmla="*/ 126930 w 172650"/>
                <a:gd name="connsiteY528" fmla="*/ 132587 h 176796"/>
                <a:gd name="connsiteX529" fmla="*/ 125978 w 172650"/>
                <a:gd name="connsiteY529" fmla="*/ 132587 h 176796"/>
                <a:gd name="connsiteX530" fmla="*/ 121215 w 172650"/>
                <a:gd name="connsiteY530" fmla="*/ 134491 h 176796"/>
                <a:gd name="connsiteX531" fmla="*/ 120263 w 172650"/>
                <a:gd name="connsiteY531" fmla="*/ 136397 h 176796"/>
                <a:gd name="connsiteX532" fmla="*/ 125978 w 172650"/>
                <a:gd name="connsiteY532" fmla="*/ 137349 h 176796"/>
                <a:gd name="connsiteX533" fmla="*/ 127883 w 172650"/>
                <a:gd name="connsiteY533" fmla="*/ 140207 h 176796"/>
                <a:gd name="connsiteX534" fmla="*/ 125978 w 172650"/>
                <a:gd name="connsiteY534" fmla="*/ 135444 h 176796"/>
                <a:gd name="connsiteX535" fmla="*/ 120263 w 172650"/>
                <a:gd name="connsiteY535" fmla="*/ 126872 h 176796"/>
                <a:gd name="connsiteX536" fmla="*/ 121215 w 172650"/>
                <a:gd name="connsiteY536" fmla="*/ 128777 h 176796"/>
                <a:gd name="connsiteX537" fmla="*/ 122168 w 172650"/>
                <a:gd name="connsiteY537" fmla="*/ 127824 h 176796"/>
                <a:gd name="connsiteX538" fmla="*/ 120263 w 172650"/>
                <a:gd name="connsiteY538" fmla="*/ 126872 h 176796"/>
                <a:gd name="connsiteX539" fmla="*/ 120263 w 172650"/>
                <a:gd name="connsiteY539" fmla="*/ 126872 h 176796"/>
                <a:gd name="connsiteX540" fmla="*/ 121215 w 172650"/>
                <a:gd name="connsiteY540" fmla="*/ 145922 h 176796"/>
                <a:gd name="connsiteX541" fmla="*/ 121215 w 172650"/>
                <a:gd name="connsiteY541" fmla="*/ 145922 h 176796"/>
                <a:gd name="connsiteX542" fmla="*/ 121215 w 172650"/>
                <a:gd name="connsiteY542" fmla="*/ 145922 h 176796"/>
                <a:gd name="connsiteX543" fmla="*/ 121215 w 172650"/>
                <a:gd name="connsiteY543" fmla="*/ 145922 h 176796"/>
                <a:gd name="connsiteX544" fmla="*/ 121215 w 172650"/>
                <a:gd name="connsiteY544" fmla="*/ 145922 h 176796"/>
                <a:gd name="connsiteX545" fmla="*/ 126930 w 172650"/>
                <a:gd name="connsiteY545" fmla="*/ 164972 h 176796"/>
                <a:gd name="connsiteX546" fmla="*/ 126930 w 172650"/>
                <a:gd name="connsiteY546" fmla="*/ 164972 h 176796"/>
                <a:gd name="connsiteX547" fmla="*/ 126930 w 172650"/>
                <a:gd name="connsiteY547" fmla="*/ 164972 h 176796"/>
                <a:gd name="connsiteX548" fmla="*/ 126930 w 172650"/>
                <a:gd name="connsiteY548" fmla="*/ 164972 h 176796"/>
                <a:gd name="connsiteX549" fmla="*/ 126930 w 172650"/>
                <a:gd name="connsiteY549" fmla="*/ 164972 h 176796"/>
                <a:gd name="connsiteX550" fmla="*/ 129788 w 172650"/>
                <a:gd name="connsiteY550" fmla="*/ 153541 h 176796"/>
                <a:gd name="connsiteX551" fmla="*/ 129788 w 172650"/>
                <a:gd name="connsiteY551" fmla="*/ 153541 h 176796"/>
                <a:gd name="connsiteX552" fmla="*/ 128835 w 172650"/>
                <a:gd name="connsiteY552" fmla="*/ 154494 h 176796"/>
                <a:gd name="connsiteX553" fmla="*/ 129788 w 172650"/>
                <a:gd name="connsiteY553" fmla="*/ 153541 h 176796"/>
                <a:gd name="connsiteX554" fmla="*/ 129788 w 172650"/>
                <a:gd name="connsiteY554" fmla="*/ 153541 h 176796"/>
                <a:gd name="connsiteX555" fmla="*/ 135503 w 172650"/>
                <a:gd name="connsiteY555" fmla="*/ 160209 h 176796"/>
                <a:gd name="connsiteX556" fmla="*/ 135503 w 172650"/>
                <a:gd name="connsiteY556" fmla="*/ 160209 h 176796"/>
                <a:gd name="connsiteX557" fmla="*/ 135503 w 172650"/>
                <a:gd name="connsiteY557" fmla="*/ 160209 h 176796"/>
                <a:gd name="connsiteX558" fmla="*/ 135503 w 172650"/>
                <a:gd name="connsiteY558" fmla="*/ 160209 h 176796"/>
                <a:gd name="connsiteX559" fmla="*/ 135503 w 172650"/>
                <a:gd name="connsiteY559" fmla="*/ 160209 h 1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172650" h="176796">
                  <a:moveTo>
                    <a:pt x="172650" y="173544"/>
                  </a:moveTo>
                  <a:cubicBezTo>
                    <a:pt x="172650" y="176402"/>
                    <a:pt x="170745" y="176402"/>
                    <a:pt x="168840" y="176402"/>
                  </a:cubicBezTo>
                  <a:cubicBezTo>
                    <a:pt x="166935" y="176402"/>
                    <a:pt x="165030" y="176402"/>
                    <a:pt x="164078" y="176402"/>
                  </a:cubicBezTo>
                  <a:lnTo>
                    <a:pt x="145028" y="176402"/>
                  </a:lnTo>
                  <a:cubicBezTo>
                    <a:pt x="137408" y="177354"/>
                    <a:pt x="128835" y="176402"/>
                    <a:pt x="119310" y="175449"/>
                  </a:cubicBezTo>
                  <a:cubicBezTo>
                    <a:pt x="114548" y="174497"/>
                    <a:pt x="110738" y="175449"/>
                    <a:pt x="105975" y="175449"/>
                  </a:cubicBezTo>
                  <a:cubicBezTo>
                    <a:pt x="102165" y="176402"/>
                    <a:pt x="98355" y="176402"/>
                    <a:pt x="94545" y="175449"/>
                  </a:cubicBezTo>
                  <a:cubicBezTo>
                    <a:pt x="92640" y="175449"/>
                    <a:pt x="89783" y="174497"/>
                    <a:pt x="89783" y="171639"/>
                  </a:cubicBezTo>
                  <a:cubicBezTo>
                    <a:pt x="89783" y="168782"/>
                    <a:pt x="91688" y="168782"/>
                    <a:pt x="93593" y="167829"/>
                  </a:cubicBezTo>
                  <a:cubicBezTo>
                    <a:pt x="94545" y="167829"/>
                    <a:pt x="94545" y="167829"/>
                    <a:pt x="95498" y="166877"/>
                  </a:cubicBezTo>
                  <a:cubicBezTo>
                    <a:pt x="101213" y="164972"/>
                    <a:pt x="102165" y="163066"/>
                    <a:pt x="100260" y="157352"/>
                  </a:cubicBezTo>
                  <a:cubicBezTo>
                    <a:pt x="95498" y="144969"/>
                    <a:pt x="86925" y="134491"/>
                    <a:pt x="81210" y="123062"/>
                  </a:cubicBezTo>
                  <a:cubicBezTo>
                    <a:pt x="79305" y="118299"/>
                    <a:pt x="76448" y="113537"/>
                    <a:pt x="73590" y="107822"/>
                  </a:cubicBezTo>
                  <a:cubicBezTo>
                    <a:pt x="71685" y="104012"/>
                    <a:pt x="69780" y="104012"/>
                    <a:pt x="67875" y="107822"/>
                  </a:cubicBezTo>
                  <a:cubicBezTo>
                    <a:pt x="63113" y="116394"/>
                    <a:pt x="59303" y="124966"/>
                    <a:pt x="54540" y="133539"/>
                  </a:cubicBezTo>
                  <a:cubicBezTo>
                    <a:pt x="51683" y="138302"/>
                    <a:pt x="49778" y="143064"/>
                    <a:pt x="47873" y="148779"/>
                  </a:cubicBezTo>
                  <a:cubicBezTo>
                    <a:pt x="45015" y="160209"/>
                    <a:pt x="49778" y="165924"/>
                    <a:pt x="62160" y="166877"/>
                  </a:cubicBezTo>
                  <a:cubicBezTo>
                    <a:pt x="64065" y="166877"/>
                    <a:pt x="65970" y="166877"/>
                    <a:pt x="67875" y="166877"/>
                  </a:cubicBezTo>
                  <a:cubicBezTo>
                    <a:pt x="69780" y="166877"/>
                    <a:pt x="71685" y="167829"/>
                    <a:pt x="72638" y="170687"/>
                  </a:cubicBezTo>
                  <a:cubicBezTo>
                    <a:pt x="72638" y="172591"/>
                    <a:pt x="71685" y="174497"/>
                    <a:pt x="68828" y="174497"/>
                  </a:cubicBezTo>
                  <a:cubicBezTo>
                    <a:pt x="60255" y="175449"/>
                    <a:pt x="52635" y="175449"/>
                    <a:pt x="45015" y="174497"/>
                  </a:cubicBezTo>
                  <a:cubicBezTo>
                    <a:pt x="36443" y="173544"/>
                    <a:pt x="28823" y="175449"/>
                    <a:pt x="21203" y="174497"/>
                  </a:cubicBezTo>
                  <a:lnTo>
                    <a:pt x="7868" y="174497"/>
                  </a:lnTo>
                  <a:cubicBezTo>
                    <a:pt x="4058" y="174497"/>
                    <a:pt x="2153" y="172591"/>
                    <a:pt x="2153" y="169734"/>
                  </a:cubicBezTo>
                  <a:cubicBezTo>
                    <a:pt x="2153" y="167829"/>
                    <a:pt x="5010" y="164972"/>
                    <a:pt x="8820" y="164972"/>
                  </a:cubicBezTo>
                  <a:cubicBezTo>
                    <a:pt x="10725" y="164972"/>
                    <a:pt x="12630" y="164972"/>
                    <a:pt x="13583" y="164972"/>
                  </a:cubicBezTo>
                  <a:cubicBezTo>
                    <a:pt x="22155" y="163066"/>
                    <a:pt x="29775" y="158304"/>
                    <a:pt x="33585" y="150684"/>
                  </a:cubicBezTo>
                  <a:cubicBezTo>
                    <a:pt x="36443" y="144969"/>
                    <a:pt x="39300" y="139254"/>
                    <a:pt x="42158" y="133539"/>
                  </a:cubicBezTo>
                  <a:cubicBezTo>
                    <a:pt x="48825" y="120204"/>
                    <a:pt x="54540" y="107822"/>
                    <a:pt x="62160" y="95439"/>
                  </a:cubicBezTo>
                  <a:cubicBezTo>
                    <a:pt x="63113" y="92582"/>
                    <a:pt x="64065" y="90677"/>
                    <a:pt x="62160" y="87819"/>
                  </a:cubicBezTo>
                  <a:cubicBezTo>
                    <a:pt x="54540" y="75437"/>
                    <a:pt x="48825" y="62102"/>
                    <a:pt x="40253" y="49719"/>
                  </a:cubicBezTo>
                  <a:cubicBezTo>
                    <a:pt x="34538" y="41147"/>
                    <a:pt x="29775" y="32574"/>
                    <a:pt x="25013" y="24002"/>
                  </a:cubicBezTo>
                  <a:cubicBezTo>
                    <a:pt x="22155" y="19239"/>
                    <a:pt x="18345" y="16382"/>
                    <a:pt x="15488" y="12572"/>
                  </a:cubicBezTo>
                  <a:cubicBezTo>
                    <a:pt x="13583" y="10666"/>
                    <a:pt x="10725" y="9714"/>
                    <a:pt x="6915" y="8762"/>
                  </a:cubicBezTo>
                  <a:cubicBezTo>
                    <a:pt x="5963" y="8762"/>
                    <a:pt x="5010" y="8762"/>
                    <a:pt x="4058" y="8762"/>
                  </a:cubicBezTo>
                  <a:cubicBezTo>
                    <a:pt x="1200" y="7809"/>
                    <a:pt x="-705" y="6857"/>
                    <a:pt x="248" y="3999"/>
                  </a:cubicBezTo>
                  <a:cubicBezTo>
                    <a:pt x="248" y="2094"/>
                    <a:pt x="3105" y="-763"/>
                    <a:pt x="5963" y="189"/>
                  </a:cubicBezTo>
                  <a:cubicBezTo>
                    <a:pt x="30728" y="1141"/>
                    <a:pt x="56445" y="1141"/>
                    <a:pt x="82163" y="189"/>
                  </a:cubicBezTo>
                  <a:cubicBezTo>
                    <a:pt x="84068" y="189"/>
                    <a:pt x="86925" y="189"/>
                    <a:pt x="86925" y="3047"/>
                  </a:cubicBezTo>
                  <a:cubicBezTo>
                    <a:pt x="86925" y="5904"/>
                    <a:pt x="85973" y="6857"/>
                    <a:pt x="83115" y="7809"/>
                  </a:cubicBezTo>
                  <a:cubicBezTo>
                    <a:pt x="75495" y="9714"/>
                    <a:pt x="72638" y="14477"/>
                    <a:pt x="77400" y="22097"/>
                  </a:cubicBezTo>
                  <a:cubicBezTo>
                    <a:pt x="80258" y="28764"/>
                    <a:pt x="85020" y="34479"/>
                    <a:pt x="87878" y="40194"/>
                  </a:cubicBezTo>
                  <a:lnTo>
                    <a:pt x="100260" y="61149"/>
                  </a:lnTo>
                  <a:cubicBezTo>
                    <a:pt x="102165" y="64007"/>
                    <a:pt x="103118" y="64007"/>
                    <a:pt x="105023" y="61149"/>
                  </a:cubicBezTo>
                  <a:cubicBezTo>
                    <a:pt x="109785" y="51624"/>
                    <a:pt x="115500" y="44004"/>
                    <a:pt x="120263" y="35432"/>
                  </a:cubicBezTo>
                  <a:cubicBezTo>
                    <a:pt x="123120" y="29716"/>
                    <a:pt x="125025" y="24002"/>
                    <a:pt x="123120" y="18287"/>
                  </a:cubicBezTo>
                  <a:cubicBezTo>
                    <a:pt x="122168" y="15429"/>
                    <a:pt x="121215" y="13524"/>
                    <a:pt x="118358" y="12572"/>
                  </a:cubicBezTo>
                  <a:cubicBezTo>
                    <a:pt x="115500" y="11619"/>
                    <a:pt x="111690" y="11619"/>
                    <a:pt x="108833" y="10666"/>
                  </a:cubicBezTo>
                  <a:cubicBezTo>
                    <a:pt x="105975" y="10666"/>
                    <a:pt x="105023" y="8762"/>
                    <a:pt x="104070" y="6857"/>
                  </a:cubicBezTo>
                  <a:cubicBezTo>
                    <a:pt x="104070" y="3999"/>
                    <a:pt x="105023" y="2094"/>
                    <a:pt x="108833" y="2094"/>
                  </a:cubicBezTo>
                  <a:cubicBezTo>
                    <a:pt x="111690" y="2094"/>
                    <a:pt x="115500" y="2094"/>
                    <a:pt x="118358" y="2094"/>
                  </a:cubicBezTo>
                  <a:cubicBezTo>
                    <a:pt x="132645" y="2094"/>
                    <a:pt x="145980" y="2094"/>
                    <a:pt x="160268" y="2094"/>
                  </a:cubicBezTo>
                  <a:cubicBezTo>
                    <a:pt x="162173" y="2094"/>
                    <a:pt x="165030" y="1141"/>
                    <a:pt x="165983" y="3999"/>
                  </a:cubicBezTo>
                  <a:cubicBezTo>
                    <a:pt x="165983" y="6857"/>
                    <a:pt x="165030" y="8762"/>
                    <a:pt x="161220" y="9714"/>
                  </a:cubicBezTo>
                  <a:cubicBezTo>
                    <a:pt x="159315" y="10666"/>
                    <a:pt x="157410" y="11619"/>
                    <a:pt x="154553" y="11619"/>
                  </a:cubicBezTo>
                  <a:cubicBezTo>
                    <a:pt x="147885" y="12572"/>
                    <a:pt x="143123" y="16382"/>
                    <a:pt x="139313" y="22097"/>
                  </a:cubicBezTo>
                  <a:cubicBezTo>
                    <a:pt x="136455" y="25907"/>
                    <a:pt x="134550" y="29716"/>
                    <a:pt x="132645" y="33527"/>
                  </a:cubicBezTo>
                  <a:cubicBezTo>
                    <a:pt x="125978" y="46862"/>
                    <a:pt x="119310" y="59244"/>
                    <a:pt x="111690" y="71627"/>
                  </a:cubicBezTo>
                  <a:cubicBezTo>
                    <a:pt x="110738" y="73532"/>
                    <a:pt x="109785" y="76389"/>
                    <a:pt x="111690" y="78294"/>
                  </a:cubicBezTo>
                  <a:cubicBezTo>
                    <a:pt x="125978" y="104012"/>
                    <a:pt x="139313" y="130682"/>
                    <a:pt x="156458" y="154494"/>
                  </a:cubicBezTo>
                  <a:cubicBezTo>
                    <a:pt x="160268" y="160209"/>
                    <a:pt x="165030" y="165924"/>
                    <a:pt x="171698" y="167829"/>
                  </a:cubicBezTo>
                  <a:cubicBezTo>
                    <a:pt x="171698" y="168782"/>
                    <a:pt x="172650" y="171639"/>
                    <a:pt x="172650" y="173544"/>
                  </a:cubicBezTo>
                  <a:close/>
                  <a:moveTo>
                    <a:pt x="41205" y="14477"/>
                  </a:moveTo>
                  <a:cubicBezTo>
                    <a:pt x="41205" y="14477"/>
                    <a:pt x="40253" y="14477"/>
                    <a:pt x="41205" y="14477"/>
                  </a:cubicBezTo>
                  <a:cubicBezTo>
                    <a:pt x="40253" y="14477"/>
                    <a:pt x="39300" y="14477"/>
                    <a:pt x="39300" y="15429"/>
                  </a:cubicBezTo>
                  <a:cubicBezTo>
                    <a:pt x="39300" y="15429"/>
                    <a:pt x="39300" y="15429"/>
                    <a:pt x="41205" y="14477"/>
                  </a:cubicBezTo>
                  <a:cubicBezTo>
                    <a:pt x="40253" y="14477"/>
                    <a:pt x="40253" y="14477"/>
                    <a:pt x="41205" y="14477"/>
                  </a:cubicBezTo>
                  <a:close/>
                  <a:moveTo>
                    <a:pt x="43110" y="31622"/>
                  </a:moveTo>
                  <a:cubicBezTo>
                    <a:pt x="43110" y="31622"/>
                    <a:pt x="42158" y="31622"/>
                    <a:pt x="42158" y="31622"/>
                  </a:cubicBezTo>
                  <a:cubicBezTo>
                    <a:pt x="42158" y="31622"/>
                    <a:pt x="41205" y="31622"/>
                    <a:pt x="41205" y="32574"/>
                  </a:cubicBezTo>
                  <a:cubicBezTo>
                    <a:pt x="41205" y="32574"/>
                    <a:pt x="42158" y="32574"/>
                    <a:pt x="43110" y="31622"/>
                  </a:cubicBezTo>
                  <a:cubicBezTo>
                    <a:pt x="43110" y="31622"/>
                    <a:pt x="43110" y="31622"/>
                    <a:pt x="43110" y="31622"/>
                  </a:cubicBezTo>
                  <a:close/>
                  <a:moveTo>
                    <a:pt x="44063" y="31622"/>
                  </a:moveTo>
                  <a:cubicBezTo>
                    <a:pt x="48825" y="33527"/>
                    <a:pt x="53588" y="31622"/>
                    <a:pt x="57398" y="29716"/>
                  </a:cubicBezTo>
                  <a:cubicBezTo>
                    <a:pt x="59303" y="28764"/>
                    <a:pt x="61208" y="27812"/>
                    <a:pt x="60255" y="26859"/>
                  </a:cubicBezTo>
                  <a:cubicBezTo>
                    <a:pt x="59303" y="24954"/>
                    <a:pt x="58350" y="27812"/>
                    <a:pt x="56445" y="26859"/>
                  </a:cubicBezTo>
                  <a:cubicBezTo>
                    <a:pt x="57398" y="24954"/>
                    <a:pt x="58350" y="24002"/>
                    <a:pt x="60255" y="22097"/>
                  </a:cubicBezTo>
                  <a:cubicBezTo>
                    <a:pt x="61208" y="21144"/>
                    <a:pt x="63113" y="21144"/>
                    <a:pt x="62160" y="19239"/>
                  </a:cubicBezTo>
                  <a:cubicBezTo>
                    <a:pt x="62160" y="19239"/>
                    <a:pt x="61208" y="18287"/>
                    <a:pt x="61208" y="19239"/>
                  </a:cubicBezTo>
                  <a:cubicBezTo>
                    <a:pt x="59303" y="20191"/>
                    <a:pt x="60255" y="21144"/>
                    <a:pt x="60255" y="23049"/>
                  </a:cubicBezTo>
                  <a:cubicBezTo>
                    <a:pt x="58350" y="23049"/>
                    <a:pt x="55493" y="24002"/>
                    <a:pt x="55493" y="21144"/>
                  </a:cubicBezTo>
                  <a:cubicBezTo>
                    <a:pt x="55493" y="20191"/>
                    <a:pt x="54540" y="20191"/>
                    <a:pt x="53588" y="20191"/>
                  </a:cubicBezTo>
                  <a:cubicBezTo>
                    <a:pt x="52635" y="20191"/>
                    <a:pt x="51683" y="21144"/>
                    <a:pt x="51683" y="22097"/>
                  </a:cubicBezTo>
                  <a:cubicBezTo>
                    <a:pt x="50730" y="24002"/>
                    <a:pt x="52635" y="24954"/>
                    <a:pt x="53588" y="25907"/>
                  </a:cubicBezTo>
                  <a:cubicBezTo>
                    <a:pt x="52635" y="26859"/>
                    <a:pt x="51683" y="26859"/>
                    <a:pt x="50730" y="25907"/>
                  </a:cubicBezTo>
                  <a:cubicBezTo>
                    <a:pt x="49778" y="24954"/>
                    <a:pt x="49778" y="23049"/>
                    <a:pt x="49778" y="22097"/>
                  </a:cubicBezTo>
                  <a:cubicBezTo>
                    <a:pt x="48825" y="20191"/>
                    <a:pt x="46920" y="19239"/>
                    <a:pt x="45968" y="19239"/>
                  </a:cubicBezTo>
                  <a:cubicBezTo>
                    <a:pt x="45015" y="19239"/>
                    <a:pt x="47873" y="22097"/>
                    <a:pt x="45968" y="23049"/>
                  </a:cubicBezTo>
                  <a:cubicBezTo>
                    <a:pt x="45015" y="24002"/>
                    <a:pt x="45015" y="19239"/>
                    <a:pt x="43110" y="22097"/>
                  </a:cubicBezTo>
                  <a:cubicBezTo>
                    <a:pt x="42158" y="24002"/>
                    <a:pt x="42158" y="24954"/>
                    <a:pt x="44063" y="26859"/>
                  </a:cubicBezTo>
                  <a:cubicBezTo>
                    <a:pt x="42158" y="27812"/>
                    <a:pt x="43110" y="29716"/>
                    <a:pt x="44063" y="31622"/>
                  </a:cubicBezTo>
                  <a:lnTo>
                    <a:pt x="44063" y="31622"/>
                  </a:lnTo>
                  <a:close/>
                  <a:moveTo>
                    <a:pt x="46920" y="23049"/>
                  </a:moveTo>
                  <a:lnTo>
                    <a:pt x="46920" y="23049"/>
                  </a:lnTo>
                  <a:cubicBezTo>
                    <a:pt x="45968" y="24954"/>
                    <a:pt x="45015" y="24954"/>
                    <a:pt x="43110" y="24954"/>
                  </a:cubicBezTo>
                  <a:cubicBezTo>
                    <a:pt x="44063" y="24002"/>
                    <a:pt x="45015" y="23049"/>
                    <a:pt x="46920" y="23049"/>
                  </a:cubicBezTo>
                  <a:close/>
                  <a:moveTo>
                    <a:pt x="50730" y="29716"/>
                  </a:moveTo>
                  <a:lnTo>
                    <a:pt x="44063" y="31622"/>
                  </a:lnTo>
                  <a:cubicBezTo>
                    <a:pt x="45015" y="28764"/>
                    <a:pt x="47873" y="27812"/>
                    <a:pt x="50730" y="27812"/>
                  </a:cubicBezTo>
                  <a:cubicBezTo>
                    <a:pt x="50730" y="27812"/>
                    <a:pt x="51683" y="27812"/>
                    <a:pt x="50730" y="29716"/>
                  </a:cubicBezTo>
                  <a:cubicBezTo>
                    <a:pt x="51683" y="28764"/>
                    <a:pt x="51683" y="28764"/>
                    <a:pt x="50730" y="29716"/>
                  </a:cubicBezTo>
                  <a:close/>
                  <a:moveTo>
                    <a:pt x="47873" y="42099"/>
                  </a:moveTo>
                  <a:cubicBezTo>
                    <a:pt x="46920" y="42099"/>
                    <a:pt x="45968" y="41147"/>
                    <a:pt x="45968" y="39241"/>
                  </a:cubicBezTo>
                  <a:cubicBezTo>
                    <a:pt x="45968" y="38289"/>
                    <a:pt x="45968" y="37337"/>
                    <a:pt x="45015" y="37337"/>
                  </a:cubicBezTo>
                  <a:cubicBezTo>
                    <a:pt x="44063" y="37337"/>
                    <a:pt x="44063" y="39241"/>
                    <a:pt x="45015" y="40194"/>
                  </a:cubicBezTo>
                  <a:cubicBezTo>
                    <a:pt x="45015" y="41147"/>
                    <a:pt x="45968" y="43052"/>
                    <a:pt x="46920" y="43052"/>
                  </a:cubicBezTo>
                  <a:cubicBezTo>
                    <a:pt x="46920" y="44004"/>
                    <a:pt x="46920" y="43052"/>
                    <a:pt x="47873" y="42099"/>
                  </a:cubicBezTo>
                  <a:cubicBezTo>
                    <a:pt x="47873" y="43052"/>
                    <a:pt x="47873" y="43052"/>
                    <a:pt x="47873" y="42099"/>
                  </a:cubicBezTo>
                  <a:close/>
                  <a:moveTo>
                    <a:pt x="47873" y="14477"/>
                  </a:moveTo>
                  <a:cubicBezTo>
                    <a:pt x="47873" y="15429"/>
                    <a:pt x="48825" y="15429"/>
                    <a:pt x="49778" y="14477"/>
                  </a:cubicBezTo>
                  <a:cubicBezTo>
                    <a:pt x="50730" y="14477"/>
                    <a:pt x="50730" y="14477"/>
                    <a:pt x="50730" y="13524"/>
                  </a:cubicBezTo>
                  <a:cubicBezTo>
                    <a:pt x="49778" y="12572"/>
                    <a:pt x="49778" y="12572"/>
                    <a:pt x="48825" y="12572"/>
                  </a:cubicBezTo>
                  <a:cubicBezTo>
                    <a:pt x="47873" y="13524"/>
                    <a:pt x="47873" y="13524"/>
                    <a:pt x="47873" y="14477"/>
                  </a:cubicBezTo>
                  <a:close/>
                  <a:moveTo>
                    <a:pt x="53588" y="58291"/>
                  </a:moveTo>
                  <a:cubicBezTo>
                    <a:pt x="52635" y="57339"/>
                    <a:pt x="51683" y="57339"/>
                    <a:pt x="50730" y="57339"/>
                  </a:cubicBezTo>
                  <a:cubicBezTo>
                    <a:pt x="49778" y="57339"/>
                    <a:pt x="48825" y="57339"/>
                    <a:pt x="48825" y="58291"/>
                  </a:cubicBezTo>
                  <a:cubicBezTo>
                    <a:pt x="48825" y="59244"/>
                    <a:pt x="49778" y="59244"/>
                    <a:pt x="50730" y="59244"/>
                  </a:cubicBezTo>
                  <a:lnTo>
                    <a:pt x="52635" y="60197"/>
                  </a:lnTo>
                  <a:cubicBezTo>
                    <a:pt x="53588" y="60197"/>
                    <a:pt x="53588" y="61149"/>
                    <a:pt x="54540" y="60197"/>
                  </a:cubicBezTo>
                  <a:cubicBezTo>
                    <a:pt x="54540" y="59244"/>
                    <a:pt x="53588" y="59244"/>
                    <a:pt x="53588" y="58291"/>
                  </a:cubicBezTo>
                  <a:close/>
                  <a:moveTo>
                    <a:pt x="67875" y="60197"/>
                  </a:moveTo>
                  <a:cubicBezTo>
                    <a:pt x="68828" y="58291"/>
                    <a:pt x="67875" y="56387"/>
                    <a:pt x="67875" y="55434"/>
                  </a:cubicBezTo>
                  <a:cubicBezTo>
                    <a:pt x="67875" y="54482"/>
                    <a:pt x="67875" y="54482"/>
                    <a:pt x="68828" y="54482"/>
                  </a:cubicBezTo>
                  <a:cubicBezTo>
                    <a:pt x="69780" y="54482"/>
                    <a:pt x="69780" y="55434"/>
                    <a:pt x="69780" y="55434"/>
                  </a:cubicBezTo>
                  <a:cubicBezTo>
                    <a:pt x="69780" y="57339"/>
                    <a:pt x="69780" y="59244"/>
                    <a:pt x="71685" y="60197"/>
                  </a:cubicBezTo>
                  <a:cubicBezTo>
                    <a:pt x="73590" y="61149"/>
                    <a:pt x="73590" y="62102"/>
                    <a:pt x="72638" y="64007"/>
                  </a:cubicBezTo>
                  <a:cubicBezTo>
                    <a:pt x="71685" y="65912"/>
                    <a:pt x="71685" y="66864"/>
                    <a:pt x="73590" y="68769"/>
                  </a:cubicBezTo>
                  <a:cubicBezTo>
                    <a:pt x="73590" y="66864"/>
                    <a:pt x="74543" y="64959"/>
                    <a:pt x="77400" y="65912"/>
                  </a:cubicBezTo>
                  <a:cubicBezTo>
                    <a:pt x="79305" y="62102"/>
                    <a:pt x="78353" y="58291"/>
                    <a:pt x="75495" y="55434"/>
                  </a:cubicBezTo>
                  <a:cubicBezTo>
                    <a:pt x="75495" y="54482"/>
                    <a:pt x="72638" y="50672"/>
                    <a:pt x="77400" y="52577"/>
                  </a:cubicBezTo>
                  <a:cubicBezTo>
                    <a:pt x="77400" y="50672"/>
                    <a:pt x="77400" y="48766"/>
                    <a:pt x="74543" y="49719"/>
                  </a:cubicBezTo>
                  <a:cubicBezTo>
                    <a:pt x="72638" y="50672"/>
                    <a:pt x="72638" y="49719"/>
                    <a:pt x="72638" y="47814"/>
                  </a:cubicBezTo>
                  <a:cubicBezTo>
                    <a:pt x="72638" y="46862"/>
                    <a:pt x="72638" y="46862"/>
                    <a:pt x="71685" y="46862"/>
                  </a:cubicBezTo>
                  <a:cubicBezTo>
                    <a:pt x="71685" y="46862"/>
                    <a:pt x="70733" y="47814"/>
                    <a:pt x="70733" y="47814"/>
                  </a:cubicBezTo>
                  <a:cubicBezTo>
                    <a:pt x="69780" y="49719"/>
                    <a:pt x="68828" y="51624"/>
                    <a:pt x="67875" y="52577"/>
                  </a:cubicBezTo>
                  <a:cubicBezTo>
                    <a:pt x="67875" y="52577"/>
                    <a:pt x="66923" y="52577"/>
                    <a:pt x="65970" y="52577"/>
                  </a:cubicBezTo>
                  <a:cubicBezTo>
                    <a:pt x="65018" y="52577"/>
                    <a:pt x="65970" y="51624"/>
                    <a:pt x="65970" y="50672"/>
                  </a:cubicBezTo>
                  <a:cubicBezTo>
                    <a:pt x="65970" y="48766"/>
                    <a:pt x="66923" y="45909"/>
                    <a:pt x="65970" y="44957"/>
                  </a:cubicBezTo>
                  <a:cubicBezTo>
                    <a:pt x="65018" y="43052"/>
                    <a:pt x="63113" y="44957"/>
                    <a:pt x="61208" y="45909"/>
                  </a:cubicBezTo>
                  <a:cubicBezTo>
                    <a:pt x="61208" y="45909"/>
                    <a:pt x="60255" y="45909"/>
                    <a:pt x="60255" y="45909"/>
                  </a:cubicBezTo>
                  <a:lnTo>
                    <a:pt x="59303" y="45909"/>
                  </a:lnTo>
                  <a:cubicBezTo>
                    <a:pt x="59303" y="45909"/>
                    <a:pt x="59303" y="44957"/>
                    <a:pt x="59303" y="44957"/>
                  </a:cubicBezTo>
                  <a:cubicBezTo>
                    <a:pt x="61208" y="44004"/>
                    <a:pt x="60255" y="41147"/>
                    <a:pt x="62160" y="39241"/>
                  </a:cubicBezTo>
                  <a:cubicBezTo>
                    <a:pt x="63113" y="37337"/>
                    <a:pt x="63113" y="35432"/>
                    <a:pt x="63113" y="32574"/>
                  </a:cubicBezTo>
                  <a:cubicBezTo>
                    <a:pt x="65970" y="30669"/>
                    <a:pt x="67875" y="33527"/>
                    <a:pt x="69780" y="33527"/>
                  </a:cubicBezTo>
                  <a:cubicBezTo>
                    <a:pt x="69780" y="34479"/>
                    <a:pt x="69780" y="35432"/>
                    <a:pt x="70733" y="34479"/>
                  </a:cubicBezTo>
                  <a:cubicBezTo>
                    <a:pt x="70733" y="34479"/>
                    <a:pt x="70733" y="34479"/>
                    <a:pt x="70733" y="34479"/>
                  </a:cubicBezTo>
                  <a:cubicBezTo>
                    <a:pt x="70733" y="33527"/>
                    <a:pt x="69780" y="33527"/>
                    <a:pt x="68828" y="33527"/>
                  </a:cubicBezTo>
                  <a:cubicBezTo>
                    <a:pt x="68828" y="31622"/>
                    <a:pt x="66923" y="30669"/>
                    <a:pt x="65018" y="30669"/>
                  </a:cubicBezTo>
                  <a:cubicBezTo>
                    <a:pt x="62160" y="29716"/>
                    <a:pt x="62160" y="30669"/>
                    <a:pt x="62160" y="32574"/>
                  </a:cubicBezTo>
                  <a:cubicBezTo>
                    <a:pt x="61208" y="32574"/>
                    <a:pt x="60255" y="32574"/>
                    <a:pt x="59303" y="31622"/>
                  </a:cubicBezTo>
                  <a:cubicBezTo>
                    <a:pt x="56445" y="29716"/>
                    <a:pt x="53588" y="30669"/>
                    <a:pt x="51683" y="32574"/>
                  </a:cubicBezTo>
                  <a:cubicBezTo>
                    <a:pt x="49778" y="33527"/>
                    <a:pt x="49778" y="34479"/>
                    <a:pt x="51683" y="35432"/>
                  </a:cubicBezTo>
                  <a:cubicBezTo>
                    <a:pt x="52635" y="36384"/>
                    <a:pt x="55493" y="35432"/>
                    <a:pt x="55493" y="37337"/>
                  </a:cubicBezTo>
                  <a:cubicBezTo>
                    <a:pt x="52635" y="37337"/>
                    <a:pt x="54540" y="41147"/>
                    <a:pt x="52635" y="42099"/>
                  </a:cubicBezTo>
                  <a:cubicBezTo>
                    <a:pt x="51683" y="43052"/>
                    <a:pt x="48825" y="44004"/>
                    <a:pt x="50730" y="46862"/>
                  </a:cubicBezTo>
                  <a:cubicBezTo>
                    <a:pt x="51683" y="47814"/>
                    <a:pt x="48825" y="49719"/>
                    <a:pt x="49778" y="50672"/>
                  </a:cubicBezTo>
                  <a:cubicBezTo>
                    <a:pt x="50730" y="51624"/>
                    <a:pt x="51683" y="48766"/>
                    <a:pt x="52635" y="47814"/>
                  </a:cubicBezTo>
                  <a:cubicBezTo>
                    <a:pt x="52635" y="47814"/>
                    <a:pt x="52635" y="47814"/>
                    <a:pt x="52635" y="46862"/>
                  </a:cubicBezTo>
                  <a:cubicBezTo>
                    <a:pt x="53588" y="46862"/>
                    <a:pt x="53588" y="45909"/>
                    <a:pt x="54540" y="46862"/>
                  </a:cubicBezTo>
                  <a:cubicBezTo>
                    <a:pt x="55493" y="46862"/>
                    <a:pt x="54540" y="47814"/>
                    <a:pt x="54540" y="48766"/>
                  </a:cubicBezTo>
                  <a:cubicBezTo>
                    <a:pt x="54540" y="49719"/>
                    <a:pt x="53588" y="50672"/>
                    <a:pt x="53588" y="51624"/>
                  </a:cubicBezTo>
                  <a:cubicBezTo>
                    <a:pt x="53588" y="52577"/>
                    <a:pt x="53588" y="54482"/>
                    <a:pt x="55493" y="53529"/>
                  </a:cubicBezTo>
                  <a:cubicBezTo>
                    <a:pt x="57398" y="53529"/>
                    <a:pt x="57398" y="54482"/>
                    <a:pt x="58350" y="56387"/>
                  </a:cubicBezTo>
                  <a:cubicBezTo>
                    <a:pt x="59303" y="59244"/>
                    <a:pt x="59303" y="61149"/>
                    <a:pt x="58350" y="63054"/>
                  </a:cubicBezTo>
                  <a:cubicBezTo>
                    <a:pt x="58350" y="64007"/>
                    <a:pt x="57398" y="64959"/>
                    <a:pt x="57398" y="65912"/>
                  </a:cubicBezTo>
                  <a:cubicBezTo>
                    <a:pt x="57398" y="66864"/>
                    <a:pt x="57398" y="67816"/>
                    <a:pt x="59303" y="67816"/>
                  </a:cubicBezTo>
                  <a:cubicBezTo>
                    <a:pt x="60255" y="67816"/>
                    <a:pt x="60255" y="66864"/>
                    <a:pt x="60255" y="65912"/>
                  </a:cubicBezTo>
                  <a:cubicBezTo>
                    <a:pt x="59303" y="64959"/>
                    <a:pt x="59303" y="64007"/>
                    <a:pt x="62160" y="64959"/>
                  </a:cubicBezTo>
                  <a:cubicBezTo>
                    <a:pt x="65018" y="65912"/>
                    <a:pt x="66923" y="64007"/>
                    <a:pt x="67875" y="60197"/>
                  </a:cubicBezTo>
                  <a:close/>
                  <a:moveTo>
                    <a:pt x="54540" y="39241"/>
                  </a:moveTo>
                  <a:cubicBezTo>
                    <a:pt x="55493" y="39241"/>
                    <a:pt x="55493" y="38289"/>
                    <a:pt x="56445" y="38289"/>
                  </a:cubicBezTo>
                  <a:lnTo>
                    <a:pt x="56445" y="38289"/>
                  </a:lnTo>
                  <a:cubicBezTo>
                    <a:pt x="55493" y="39241"/>
                    <a:pt x="55493" y="39241"/>
                    <a:pt x="54540" y="39241"/>
                  </a:cubicBezTo>
                  <a:close/>
                  <a:moveTo>
                    <a:pt x="56445" y="17334"/>
                  </a:moveTo>
                  <a:lnTo>
                    <a:pt x="56445" y="17334"/>
                  </a:lnTo>
                  <a:lnTo>
                    <a:pt x="56445" y="17334"/>
                  </a:lnTo>
                  <a:cubicBezTo>
                    <a:pt x="57398" y="16382"/>
                    <a:pt x="56445" y="16382"/>
                    <a:pt x="56445" y="17334"/>
                  </a:cubicBezTo>
                  <a:cubicBezTo>
                    <a:pt x="56445" y="16382"/>
                    <a:pt x="56445" y="17334"/>
                    <a:pt x="56445" y="17334"/>
                  </a:cubicBezTo>
                  <a:close/>
                  <a:moveTo>
                    <a:pt x="64065" y="59244"/>
                  </a:moveTo>
                  <a:cubicBezTo>
                    <a:pt x="64065" y="59244"/>
                    <a:pt x="64065" y="59244"/>
                    <a:pt x="64065" y="59244"/>
                  </a:cubicBezTo>
                  <a:cubicBezTo>
                    <a:pt x="63113" y="58291"/>
                    <a:pt x="62160" y="57339"/>
                    <a:pt x="63113" y="56387"/>
                  </a:cubicBezTo>
                  <a:cubicBezTo>
                    <a:pt x="63113" y="55434"/>
                    <a:pt x="64065" y="56387"/>
                    <a:pt x="65018" y="56387"/>
                  </a:cubicBezTo>
                  <a:cubicBezTo>
                    <a:pt x="65970" y="58291"/>
                    <a:pt x="65970" y="59244"/>
                    <a:pt x="64065" y="59244"/>
                  </a:cubicBezTo>
                  <a:close/>
                  <a:moveTo>
                    <a:pt x="64065" y="60197"/>
                  </a:moveTo>
                  <a:cubicBezTo>
                    <a:pt x="64065" y="60197"/>
                    <a:pt x="63113" y="61149"/>
                    <a:pt x="63113" y="61149"/>
                  </a:cubicBezTo>
                  <a:cubicBezTo>
                    <a:pt x="62160" y="60197"/>
                    <a:pt x="64065" y="60197"/>
                    <a:pt x="64065" y="60197"/>
                  </a:cubicBezTo>
                  <a:close/>
                  <a:moveTo>
                    <a:pt x="72638" y="41147"/>
                  </a:moveTo>
                  <a:cubicBezTo>
                    <a:pt x="70733" y="40194"/>
                    <a:pt x="68828" y="38289"/>
                    <a:pt x="66923" y="41147"/>
                  </a:cubicBezTo>
                  <a:cubicBezTo>
                    <a:pt x="66923" y="39241"/>
                    <a:pt x="66923" y="37337"/>
                    <a:pt x="65018" y="37337"/>
                  </a:cubicBezTo>
                  <a:cubicBezTo>
                    <a:pt x="65018" y="37337"/>
                    <a:pt x="64065" y="37337"/>
                    <a:pt x="64065" y="37337"/>
                  </a:cubicBezTo>
                  <a:cubicBezTo>
                    <a:pt x="63113" y="40194"/>
                    <a:pt x="65018" y="40194"/>
                    <a:pt x="66923" y="41147"/>
                  </a:cubicBezTo>
                  <a:cubicBezTo>
                    <a:pt x="66923" y="42099"/>
                    <a:pt x="66923" y="44004"/>
                    <a:pt x="67875" y="44957"/>
                  </a:cubicBezTo>
                  <a:cubicBezTo>
                    <a:pt x="69780" y="45909"/>
                    <a:pt x="69780" y="44004"/>
                    <a:pt x="69780" y="43052"/>
                  </a:cubicBezTo>
                  <a:cubicBezTo>
                    <a:pt x="70733" y="42099"/>
                    <a:pt x="70733" y="42099"/>
                    <a:pt x="71685" y="43052"/>
                  </a:cubicBezTo>
                  <a:cubicBezTo>
                    <a:pt x="72638" y="44004"/>
                    <a:pt x="72638" y="44004"/>
                    <a:pt x="73590" y="43052"/>
                  </a:cubicBezTo>
                  <a:cubicBezTo>
                    <a:pt x="73590" y="42099"/>
                    <a:pt x="73590" y="41147"/>
                    <a:pt x="72638" y="41147"/>
                  </a:cubicBezTo>
                  <a:close/>
                  <a:moveTo>
                    <a:pt x="67875" y="71627"/>
                  </a:moveTo>
                  <a:cubicBezTo>
                    <a:pt x="69780" y="72579"/>
                    <a:pt x="71685" y="74484"/>
                    <a:pt x="74543" y="74484"/>
                  </a:cubicBezTo>
                  <a:cubicBezTo>
                    <a:pt x="77400" y="73532"/>
                    <a:pt x="78353" y="74484"/>
                    <a:pt x="79305" y="78294"/>
                  </a:cubicBezTo>
                  <a:cubicBezTo>
                    <a:pt x="79305" y="79247"/>
                    <a:pt x="80258" y="79247"/>
                    <a:pt x="81210" y="79247"/>
                  </a:cubicBezTo>
                  <a:cubicBezTo>
                    <a:pt x="80258" y="76389"/>
                    <a:pt x="81210" y="74484"/>
                    <a:pt x="81210" y="72579"/>
                  </a:cubicBezTo>
                  <a:cubicBezTo>
                    <a:pt x="78353" y="72579"/>
                    <a:pt x="76448" y="69722"/>
                    <a:pt x="72638" y="71627"/>
                  </a:cubicBezTo>
                  <a:cubicBezTo>
                    <a:pt x="71685" y="69722"/>
                    <a:pt x="68828" y="71627"/>
                    <a:pt x="68828" y="68769"/>
                  </a:cubicBezTo>
                  <a:cubicBezTo>
                    <a:pt x="68828" y="67816"/>
                    <a:pt x="69780" y="66864"/>
                    <a:pt x="67875" y="66864"/>
                  </a:cubicBezTo>
                  <a:cubicBezTo>
                    <a:pt x="65970" y="66864"/>
                    <a:pt x="65970" y="68769"/>
                    <a:pt x="65970" y="69722"/>
                  </a:cubicBezTo>
                  <a:cubicBezTo>
                    <a:pt x="65970" y="69722"/>
                    <a:pt x="66923" y="71627"/>
                    <a:pt x="67875" y="71627"/>
                  </a:cubicBezTo>
                  <a:close/>
                  <a:moveTo>
                    <a:pt x="70733" y="81152"/>
                  </a:moveTo>
                  <a:cubicBezTo>
                    <a:pt x="70733" y="80199"/>
                    <a:pt x="69780" y="79247"/>
                    <a:pt x="69780" y="79247"/>
                  </a:cubicBezTo>
                  <a:cubicBezTo>
                    <a:pt x="68828" y="79247"/>
                    <a:pt x="68828" y="79247"/>
                    <a:pt x="68828" y="80199"/>
                  </a:cubicBezTo>
                  <a:cubicBezTo>
                    <a:pt x="68828" y="81152"/>
                    <a:pt x="68828" y="82104"/>
                    <a:pt x="70733" y="81152"/>
                  </a:cubicBezTo>
                  <a:cubicBezTo>
                    <a:pt x="70733" y="82104"/>
                    <a:pt x="70733" y="81152"/>
                    <a:pt x="70733" y="81152"/>
                  </a:cubicBezTo>
                  <a:close/>
                  <a:moveTo>
                    <a:pt x="71685" y="76389"/>
                  </a:moveTo>
                  <a:cubicBezTo>
                    <a:pt x="70733" y="75437"/>
                    <a:pt x="70733" y="75437"/>
                    <a:pt x="69780" y="75437"/>
                  </a:cubicBezTo>
                  <a:cubicBezTo>
                    <a:pt x="68828" y="75437"/>
                    <a:pt x="68828" y="75437"/>
                    <a:pt x="68828" y="76389"/>
                  </a:cubicBezTo>
                  <a:cubicBezTo>
                    <a:pt x="68828" y="76389"/>
                    <a:pt x="69780" y="77341"/>
                    <a:pt x="71685" y="76389"/>
                  </a:cubicBezTo>
                  <a:cubicBezTo>
                    <a:pt x="71685" y="77341"/>
                    <a:pt x="72638" y="76389"/>
                    <a:pt x="71685" y="76389"/>
                  </a:cubicBezTo>
                  <a:close/>
                  <a:moveTo>
                    <a:pt x="77400" y="81152"/>
                  </a:moveTo>
                  <a:cubicBezTo>
                    <a:pt x="76448" y="80199"/>
                    <a:pt x="77400" y="78294"/>
                    <a:pt x="76448" y="78294"/>
                  </a:cubicBezTo>
                  <a:cubicBezTo>
                    <a:pt x="75495" y="78294"/>
                    <a:pt x="74543" y="80199"/>
                    <a:pt x="74543" y="81152"/>
                  </a:cubicBezTo>
                  <a:cubicBezTo>
                    <a:pt x="74543" y="81152"/>
                    <a:pt x="74543" y="82104"/>
                    <a:pt x="73590" y="82104"/>
                  </a:cubicBezTo>
                  <a:cubicBezTo>
                    <a:pt x="72638" y="83057"/>
                    <a:pt x="72638" y="83057"/>
                    <a:pt x="72638" y="84009"/>
                  </a:cubicBezTo>
                  <a:cubicBezTo>
                    <a:pt x="72638" y="84009"/>
                    <a:pt x="73590" y="84009"/>
                    <a:pt x="73590" y="84009"/>
                  </a:cubicBezTo>
                  <a:cubicBezTo>
                    <a:pt x="74543" y="83057"/>
                    <a:pt x="73590" y="83057"/>
                    <a:pt x="73590" y="82104"/>
                  </a:cubicBezTo>
                  <a:cubicBezTo>
                    <a:pt x="74543" y="82104"/>
                    <a:pt x="74543" y="83057"/>
                    <a:pt x="75495" y="83057"/>
                  </a:cubicBezTo>
                  <a:cubicBezTo>
                    <a:pt x="76448" y="84009"/>
                    <a:pt x="77400" y="84962"/>
                    <a:pt x="78353" y="84009"/>
                  </a:cubicBezTo>
                  <a:cubicBezTo>
                    <a:pt x="78353" y="83057"/>
                    <a:pt x="77400" y="82104"/>
                    <a:pt x="77400" y="81152"/>
                  </a:cubicBezTo>
                  <a:close/>
                  <a:moveTo>
                    <a:pt x="72638" y="56387"/>
                  </a:moveTo>
                  <a:lnTo>
                    <a:pt x="72638" y="56387"/>
                  </a:lnTo>
                  <a:cubicBezTo>
                    <a:pt x="73590" y="55434"/>
                    <a:pt x="74543" y="55434"/>
                    <a:pt x="74543" y="55434"/>
                  </a:cubicBezTo>
                  <a:cubicBezTo>
                    <a:pt x="74543" y="55434"/>
                    <a:pt x="74543" y="55434"/>
                    <a:pt x="74543" y="56387"/>
                  </a:cubicBezTo>
                  <a:cubicBezTo>
                    <a:pt x="73590" y="56387"/>
                    <a:pt x="73590" y="56387"/>
                    <a:pt x="72638" y="56387"/>
                  </a:cubicBezTo>
                  <a:cubicBezTo>
                    <a:pt x="72638" y="57339"/>
                    <a:pt x="72638" y="56387"/>
                    <a:pt x="72638" y="56387"/>
                  </a:cubicBezTo>
                  <a:close/>
                  <a:moveTo>
                    <a:pt x="76448" y="64959"/>
                  </a:moveTo>
                  <a:lnTo>
                    <a:pt x="73590" y="66864"/>
                  </a:lnTo>
                  <a:cubicBezTo>
                    <a:pt x="74543" y="66864"/>
                    <a:pt x="75495" y="67816"/>
                    <a:pt x="76448" y="66864"/>
                  </a:cubicBezTo>
                  <a:cubicBezTo>
                    <a:pt x="77400" y="66864"/>
                    <a:pt x="76448" y="65912"/>
                    <a:pt x="76448" y="64959"/>
                  </a:cubicBezTo>
                  <a:close/>
                  <a:moveTo>
                    <a:pt x="77400" y="85914"/>
                  </a:moveTo>
                  <a:cubicBezTo>
                    <a:pt x="77400" y="85914"/>
                    <a:pt x="76448" y="85914"/>
                    <a:pt x="77400" y="85914"/>
                  </a:cubicBezTo>
                  <a:cubicBezTo>
                    <a:pt x="75495" y="84962"/>
                    <a:pt x="75495" y="85914"/>
                    <a:pt x="75495" y="85914"/>
                  </a:cubicBezTo>
                  <a:cubicBezTo>
                    <a:pt x="75495" y="86866"/>
                    <a:pt x="76448" y="86866"/>
                    <a:pt x="77400" y="85914"/>
                  </a:cubicBezTo>
                  <a:cubicBezTo>
                    <a:pt x="77400" y="86866"/>
                    <a:pt x="77400" y="86866"/>
                    <a:pt x="77400" y="85914"/>
                  </a:cubicBezTo>
                  <a:close/>
                  <a:moveTo>
                    <a:pt x="76448" y="52577"/>
                  </a:moveTo>
                  <a:lnTo>
                    <a:pt x="76448" y="52577"/>
                  </a:lnTo>
                  <a:cubicBezTo>
                    <a:pt x="77400" y="53529"/>
                    <a:pt x="77400" y="53529"/>
                    <a:pt x="77400" y="53529"/>
                  </a:cubicBezTo>
                  <a:cubicBezTo>
                    <a:pt x="77400" y="52577"/>
                    <a:pt x="77400" y="52577"/>
                    <a:pt x="76448" y="52577"/>
                  </a:cubicBezTo>
                  <a:close/>
                  <a:moveTo>
                    <a:pt x="76448" y="42099"/>
                  </a:moveTo>
                  <a:cubicBezTo>
                    <a:pt x="76448" y="43052"/>
                    <a:pt x="77400" y="43052"/>
                    <a:pt x="76448" y="42099"/>
                  </a:cubicBezTo>
                  <a:cubicBezTo>
                    <a:pt x="78353" y="42099"/>
                    <a:pt x="78353" y="42099"/>
                    <a:pt x="78353" y="41147"/>
                  </a:cubicBezTo>
                  <a:cubicBezTo>
                    <a:pt x="78353" y="40194"/>
                    <a:pt x="78353" y="40194"/>
                    <a:pt x="77400" y="40194"/>
                  </a:cubicBezTo>
                  <a:cubicBezTo>
                    <a:pt x="76448" y="40194"/>
                    <a:pt x="76448" y="41147"/>
                    <a:pt x="76448" y="42099"/>
                  </a:cubicBezTo>
                  <a:close/>
                  <a:moveTo>
                    <a:pt x="79305" y="48766"/>
                  </a:moveTo>
                  <a:cubicBezTo>
                    <a:pt x="78353" y="48766"/>
                    <a:pt x="78353" y="48766"/>
                    <a:pt x="79305" y="48766"/>
                  </a:cubicBezTo>
                  <a:cubicBezTo>
                    <a:pt x="78353" y="48766"/>
                    <a:pt x="78353" y="49719"/>
                    <a:pt x="79305" y="48766"/>
                  </a:cubicBezTo>
                  <a:cubicBezTo>
                    <a:pt x="79305" y="49719"/>
                    <a:pt x="79305" y="49719"/>
                    <a:pt x="79305" y="48766"/>
                  </a:cubicBezTo>
                  <a:lnTo>
                    <a:pt x="79305" y="48766"/>
                  </a:lnTo>
                  <a:close/>
                  <a:moveTo>
                    <a:pt x="82163" y="96391"/>
                  </a:moveTo>
                  <a:lnTo>
                    <a:pt x="79305" y="93534"/>
                  </a:lnTo>
                  <a:cubicBezTo>
                    <a:pt x="78353" y="93534"/>
                    <a:pt x="78353" y="94487"/>
                    <a:pt x="79305" y="94487"/>
                  </a:cubicBezTo>
                  <a:cubicBezTo>
                    <a:pt x="79305" y="95439"/>
                    <a:pt x="80258" y="96391"/>
                    <a:pt x="81210" y="97344"/>
                  </a:cubicBezTo>
                  <a:cubicBezTo>
                    <a:pt x="81210" y="98297"/>
                    <a:pt x="82163" y="98297"/>
                    <a:pt x="83115" y="98297"/>
                  </a:cubicBezTo>
                  <a:cubicBezTo>
                    <a:pt x="83115" y="97344"/>
                    <a:pt x="82163" y="97344"/>
                    <a:pt x="82163" y="96391"/>
                  </a:cubicBezTo>
                  <a:close/>
                  <a:moveTo>
                    <a:pt x="79305" y="58291"/>
                  </a:moveTo>
                  <a:lnTo>
                    <a:pt x="83115" y="64007"/>
                  </a:lnTo>
                  <a:cubicBezTo>
                    <a:pt x="83115" y="64007"/>
                    <a:pt x="84068" y="64007"/>
                    <a:pt x="84068" y="64007"/>
                  </a:cubicBezTo>
                  <a:cubicBezTo>
                    <a:pt x="84068" y="64007"/>
                    <a:pt x="85020" y="64007"/>
                    <a:pt x="85020" y="63054"/>
                  </a:cubicBezTo>
                  <a:cubicBezTo>
                    <a:pt x="85973" y="62102"/>
                    <a:pt x="85973" y="61149"/>
                    <a:pt x="85020" y="60197"/>
                  </a:cubicBezTo>
                  <a:cubicBezTo>
                    <a:pt x="84068" y="59244"/>
                    <a:pt x="83115" y="58291"/>
                    <a:pt x="82163" y="56387"/>
                  </a:cubicBezTo>
                  <a:cubicBezTo>
                    <a:pt x="81210" y="54482"/>
                    <a:pt x="81210" y="54482"/>
                    <a:pt x="80258" y="55434"/>
                  </a:cubicBezTo>
                  <a:cubicBezTo>
                    <a:pt x="79305" y="55434"/>
                    <a:pt x="78353" y="57339"/>
                    <a:pt x="79305" y="58291"/>
                  </a:cubicBezTo>
                  <a:close/>
                  <a:moveTo>
                    <a:pt x="83115" y="89724"/>
                  </a:moveTo>
                  <a:cubicBezTo>
                    <a:pt x="83115" y="87819"/>
                    <a:pt x="83115" y="86866"/>
                    <a:pt x="84068" y="84962"/>
                  </a:cubicBezTo>
                  <a:cubicBezTo>
                    <a:pt x="85020" y="84009"/>
                    <a:pt x="84068" y="83057"/>
                    <a:pt x="83115" y="83057"/>
                  </a:cubicBezTo>
                  <a:cubicBezTo>
                    <a:pt x="82163" y="83057"/>
                    <a:pt x="82163" y="83057"/>
                    <a:pt x="82163" y="84009"/>
                  </a:cubicBezTo>
                  <a:cubicBezTo>
                    <a:pt x="81210" y="85914"/>
                    <a:pt x="81210" y="86866"/>
                    <a:pt x="80258" y="88772"/>
                  </a:cubicBezTo>
                  <a:cubicBezTo>
                    <a:pt x="79305" y="89724"/>
                    <a:pt x="79305" y="90677"/>
                    <a:pt x="80258" y="91629"/>
                  </a:cubicBezTo>
                  <a:cubicBezTo>
                    <a:pt x="80258" y="92582"/>
                    <a:pt x="81210" y="91629"/>
                    <a:pt x="82163" y="91629"/>
                  </a:cubicBezTo>
                  <a:cubicBezTo>
                    <a:pt x="82163" y="90677"/>
                    <a:pt x="84068" y="90677"/>
                    <a:pt x="83115" y="89724"/>
                  </a:cubicBezTo>
                  <a:close/>
                  <a:moveTo>
                    <a:pt x="85020" y="66864"/>
                  </a:moveTo>
                  <a:cubicBezTo>
                    <a:pt x="83115" y="67816"/>
                    <a:pt x="82163" y="65912"/>
                    <a:pt x="82163" y="64959"/>
                  </a:cubicBezTo>
                  <a:cubicBezTo>
                    <a:pt x="82163" y="64959"/>
                    <a:pt x="82163" y="64007"/>
                    <a:pt x="81210" y="64007"/>
                  </a:cubicBezTo>
                  <a:cubicBezTo>
                    <a:pt x="80258" y="64007"/>
                    <a:pt x="80258" y="64007"/>
                    <a:pt x="80258" y="64007"/>
                  </a:cubicBezTo>
                  <a:cubicBezTo>
                    <a:pt x="79305" y="64007"/>
                    <a:pt x="79305" y="64959"/>
                    <a:pt x="80258" y="64959"/>
                  </a:cubicBezTo>
                  <a:cubicBezTo>
                    <a:pt x="80258" y="64959"/>
                    <a:pt x="81210" y="64959"/>
                    <a:pt x="81210" y="64959"/>
                  </a:cubicBezTo>
                  <a:lnTo>
                    <a:pt x="82163" y="64959"/>
                  </a:lnTo>
                  <a:cubicBezTo>
                    <a:pt x="82163" y="66864"/>
                    <a:pt x="80258" y="69722"/>
                    <a:pt x="82163" y="71627"/>
                  </a:cubicBezTo>
                  <a:lnTo>
                    <a:pt x="82163" y="71627"/>
                  </a:lnTo>
                  <a:cubicBezTo>
                    <a:pt x="85020" y="71627"/>
                    <a:pt x="85020" y="69722"/>
                    <a:pt x="85973" y="68769"/>
                  </a:cubicBezTo>
                  <a:cubicBezTo>
                    <a:pt x="86925" y="67816"/>
                    <a:pt x="86925" y="67816"/>
                    <a:pt x="87878" y="67816"/>
                  </a:cubicBezTo>
                  <a:cubicBezTo>
                    <a:pt x="88830" y="67816"/>
                    <a:pt x="89783" y="68769"/>
                    <a:pt x="88830" y="69722"/>
                  </a:cubicBezTo>
                  <a:cubicBezTo>
                    <a:pt x="88830" y="70674"/>
                    <a:pt x="88830" y="71627"/>
                    <a:pt x="88830" y="72579"/>
                  </a:cubicBezTo>
                  <a:cubicBezTo>
                    <a:pt x="85020" y="73532"/>
                    <a:pt x="85020" y="74484"/>
                    <a:pt x="87878" y="77341"/>
                  </a:cubicBezTo>
                  <a:cubicBezTo>
                    <a:pt x="85973" y="80199"/>
                    <a:pt x="89783" y="82104"/>
                    <a:pt x="88830" y="84962"/>
                  </a:cubicBezTo>
                  <a:cubicBezTo>
                    <a:pt x="88830" y="84962"/>
                    <a:pt x="89783" y="84962"/>
                    <a:pt x="89783" y="84962"/>
                  </a:cubicBezTo>
                  <a:cubicBezTo>
                    <a:pt x="91688" y="83057"/>
                    <a:pt x="94545" y="84962"/>
                    <a:pt x="96450" y="84962"/>
                  </a:cubicBezTo>
                  <a:cubicBezTo>
                    <a:pt x="97403" y="84962"/>
                    <a:pt x="99308" y="86866"/>
                    <a:pt x="100260" y="84962"/>
                  </a:cubicBezTo>
                  <a:cubicBezTo>
                    <a:pt x="100260" y="84009"/>
                    <a:pt x="98355" y="83057"/>
                    <a:pt x="97403" y="82104"/>
                  </a:cubicBezTo>
                  <a:cubicBezTo>
                    <a:pt x="96450" y="82104"/>
                    <a:pt x="95498" y="82104"/>
                    <a:pt x="95498" y="82104"/>
                  </a:cubicBezTo>
                  <a:cubicBezTo>
                    <a:pt x="96450" y="80199"/>
                    <a:pt x="94545" y="80199"/>
                    <a:pt x="93593" y="80199"/>
                  </a:cubicBezTo>
                  <a:cubicBezTo>
                    <a:pt x="93593" y="79247"/>
                    <a:pt x="94545" y="77341"/>
                    <a:pt x="92640" y="78294"/>
                  </a:cubicBezTo>
                  <a:cubicBezTo>
                    <a:pt x="91688" y="78294"/>
                    <a:pt x="91688" y="79247"/>
                    <a:pt x="91688" y="79247"/>
                  </a:cubicBezTo>
                  <a:lnTo>
                    <a:pt x="91688" y="79247"/>
                  </a:lnTo>
                  <a:lnTo>
                    <a:pt x="91688" y="79247"/>
                  </a:lnTo>
                  <a:cubicBezTo>
                    <a:pt x="90735" y="78294"/>
                    <a:pt x="89783" y="77341"/>
                    <a:pt x="89783" y="76389"/>
                  </a:cubicBezTo>
                  <a:cubicBezTo>
                    <a:pt x="90735" y="75437"/>
                    <a:pt x="90735" y="73532"/>
                    <a:pt x="90735" y="71627"/>
                  </a:cubicBezTo>
                  <a:cubicBezTo>
                    <a:pt x="93593" y="71627"/>
                    <a:pt x="94545" y="69722"/>
                    <a:pt x="93593" y="66864"/>
                  </a:cubicBezTo>
                  <a:cubicBezTo>
                    <a:pt x="92640" y="64007"/>
                    <a:pt x="90735" y="65912"/>
                    <a:pt x="89783" y="64959"/>
                  </a:cubicBezTo>
                  <a:cubicBezTo>
                    <a:pt x="86925" y="66864"/>
                    <a:pt x="85973" y="66864"/>
                    <a:pt x="85020" y="66864"/>
                  </a:cubicBezTo>
                  <a:close/>
                  <a:moveTo>
                    <a:pt x="81210" y="79247"/>
                  </a:moveTo>
                  <a:cubicBezTo>
                    <a:pt x="81210" y="80199"/>
                    <a:pt x="82163" y="80199"/>
                    <a:pt x="82163" y="80199"/>
                  </a:cubicBezTo>
                  <a:lnTo>
                    <a:pt x="82163" y="80199"/>
                  </a:lnTo>
                  <a:cubicBezTo>
                    <a:pt x="82163" y="79247"/>
                    <a:pt x="82163" y="79247"/>
                    <a:pt x="81210" y="79247"/>
                  </a:cubicBezTo>
                  <a:close/>
                  <a:moveTo>
                    <a:pt x="84068" y="95439"/>
                  </a:moveTo>
                  <a:cubicBezTo>
                    <a:pt x="84068" y="95439"/>
                    <a:pt x="84068" y="94487"/>
                    <a:pt x="84068" y="95439"/>
                  </a:cubicBezTo>
                  <a:lnTo>
                    <a:pt x="84068" y="93534"/>
                  </a:lnTo>
                  <a:cubicBezTo>
                    <a:pt x="84068" y="94487"/>
                    <a:pt x="83115" y="94487"/>
                    <a:pt x="84068" y="95439"/>
                  </a:cubicBezTo>
                  <a:cubicBezTo>
                    <a:pt x="83115" y="94487"/>
                    <a:pt x="83115" y="95439"/>
                    <a:pt x="84068" y="95439"/>
                  </a:cubicBezTo>
                  <a:close/>
                  <a:moveTo>
                    <a:pt x="84068" y="53529"/>
                  </a:moveTo>
                  <a:lnTo>
                    <a:pt x="84068" y="53529"/>
                  </a:lnTo>
                  <a:cubicBezTo>
                    <a:pt x="85020" y="52577"/>
                    <a:pt x="85020" y="52577"/>
                    <a:pt x="84068" y="52577"/>
                  </a:cubicBezTo>
                  <a:cubicBezTo>
                    <a:pt x="84068" y="52577"/>
                    <a:pt x="84068" y="52577"/>
                    <a:pt x="84068" y="53529"/>
                  </a:cubicBezTo>
                  <a:cubicBezTo>
                    <a:pt x="83115" y="53529"/>
                    <a:pt x="84068" y="53529"/>
                    <a:pt x="84068" y="53529"/>
                  </a:cubicBezTo>
                  <a:close/>
                  <a:moveTo>
                    <a:pt x="98355" y="106869"/>
                  </a:moveTo>
                  <a:cubicBezTo>
                    <a:pt x="97403" y="108774"/>
                    <a:pt x="97403" y="109727"/>
                    <a:pt x="97403" y="111632"/>
                  </a:cubicBezTo>
                  <a:cubicBezTo>
                    <a:pt x="97403" y="112584"/>
                    <a:pt x="97403" y="112584"/>
                    <a:pt x="98355" y="112584"/>
                  </a:cubicBezTo>
                  <a:cubicBezTo>
                    <a:pt x="98355" y="112584"/>
                    <a:pt x="99308" y="112584"/>
                    <a:pt x="99308" y="112584"/>
                  </a:cubicBezTo>
                  <a:cubicBezTo>
                    <a:pt x="99308" y="111632"/>
                    <a:pt x="99308" y="107822"/>
                    <a:pt x="98355" y="106869"/>
                  </a:cubicBezTo>
                  <a:cubicBezTo>
                    <a:pt x="98355" y="104964"/>
                    <a:pt x="97403" y="104012"/>
                    <a:pt x="95498" y="104012"/>
                  </a:cubicBezTo>
                  <a:cubicBezTo>
                    <a:pt x="94545" y="104012"/>
                    <a:pt x="92640" y="103059"/>
                    <a:pt x="92640" y="102107"/>
                  </a:cubicBezTo>
                  <a:cubicBezTo>
                    <a:pt x="93593" y="102107"/>
                    <a:pt x="94545" y="103059"/>
                    <a:pt x="96450" y="102107"/>
                  </a:cubicBezTo>
                  <a:cubicBezTo>
                    <a:pt x="97403" y="100202"/>
                    <a:pt x="99308" y="100202"/>
                    <a:pt x="101213" y="100202"/>
                  </a:cubicBezTo>
                  <a:cubicBezTo>
                    <a:pt x="102165" y="100202"/>
                    <a:pt x="103118" y="101154"/>
                    <a:pt x="103118" y="100202"/>
                  </a:cubicBezTo>
                  <a:cubicBezTo>
                    <a:pt x="103118" y="100202"/>
                    <a:pt x="102165" y="99249"/>
                    <a:pt x="101213" y="99249"/>
                  </a:cubicBezTo>
                  <a:cubicBezTo>
                    <a:pt x="99308" y="97344"/>
                    <a:pt x="96450" y="98297"/>
                    <a:pt x="94545" y="95439"/>
                  </a:cubicBezTo>
                  <a:cubicBezTo>
                    <a:pt x="95498" y="92582"/>
                    <a:pt x="94545" y="91629"/>
                    <a:pt x="92640" y="89724"/>
                  </a:cubicBezTo>
                  <a:cubicBezTo>
                    <a:pt x="91688" y="88772"/>
                    <a:pt x="90735" y="88772"/>
                    <a:pt x="90735" y="89724"/>
                  </a:cubicBezTo>
                  <a:cubicBezTo>
                    <a:pt x="91688" y="91629"/>
                    <a:pt x="91688" y="94487"/>
                    <a:pt x="94545" y="95439"/>
                  </a:cubicBezTo>
                  <a:cubicBezTo>
                    <a:pt x="93593" y="97344"/>
                    <a:pt x="92640" y="99249"/>
                    <a:pt x="92640" y="102107"/>
                  </a:cubicBezTo>
                  <a:cubicBezTo>
                    <a:pt x="90735" y="102107"/>
                    <a:pt x="89783" y="102107"/>
                    <a:pt x="88830" y="104012"/>
                  </a:cubicBezTo>
                  <a:cubicBezTo>
                    <a:pt x="88830" y="103059"/>
                    <a:pt x="87878" y="102107"/>
                    <a:pt x="88830" y="100202"/>
                  </a:cubicBezTo>
                  <a:cubicBezTo>
                    <a:pt x="88830" y="99249"/>
                    <a:pt x="88830" y="99249"/>
                    <a:pt x="87878" y="98297"/>
                  </a:cubicBezTo>
                  <a:cubicBezTo>
                    <a:pt x="86925" y="98297"/>
                    <a:pt x="85973" y="98297"/>
                    <a:pt x="85973" y="99249"/>
                  </a:cubicBezTo>
                  <a:cubicBezTo>
                    <a:pt x="85973" y="101154"/>
                    <a:pt x="85973" y="103059"/>
                    <a:pt x="85020" y="104964"/>
                  </a:cubicBezTo>
                  <a:cubicBezTo>
                    <a:pt x="86925" y="105916"/>
                    <a:pt x="87878" y="104012"/>
                    <a:pt x="89783" y="103059"/>
                  </a:cubicBezTo>
                  <a:cubicBezTo>
                    <a:pt x="89783" y="104964"/>
                    <a:pt x="88830" y="105916"/>
                    <a:pt x="86925" y="106869"/>
                  </a:cubicBezTo>
                  <a:cubicBezTo>
                    <a:pt x="85973" y="106869"/>
                    <a:pt x="85973" y="107822"/>
                    <a:pt x="85973" y="107822"/>
                  </a:cubicBezTo>
                  <a:cubicBezTo>
                    <a:pt x="85973" y="108774"/>
                    <a:pt x="87878" y="108774"/>
                    <a:pt x="87878" y="108774"/>
                  </a:cubicBezTo>
                  <a:cubicBezTo>
                    <a:pt x="89783" y="107822"/>
                    <a:pt x="90735" y="106869"/>
                    <a:pt x="92640" y="105916"/>
                  </a:cubicBezTo>
                  <a:cubicBezTo>
                    <a:pt x="92640" y="105916"/>
                    <a:pt x="91688" y="105916"/>
                    <a:pt x="91688" y="104964"/>
                  </a:cubicBezTo>
                  <a:cubicBezTo>
                    <a:pt x="91688" y="104964"/>
                    <a:pt x="91688" y="104012"/>
                    <a:pt x="91688" y="104964"/>
                  </a:cubicBezTo>
                  <a:cubicBezTo>
                    <a:pt x="92640" y="104964"/>
                    <a:pt x="92640" y="105916"/>
                    <a:pt x="92640" y="105916"/>
                  </a:cubicBezTo>
                  <a:lnTo>
                    <a:pt x="92640" y="105916"/>
                  </a:lnTo>
                  <a:cubicBezTo>
                    <a:pt x="93593" y="106869"/>
                    <a:pt x="95498" y="106869"/>
                    <a:pt x="98355" y="106869"/>
                  </a:cubicBezTo>
                  <a:close/>
                  <a:moveTo>
                    <a:pt x="86925" y="88772"/>
                  </a:moveTo>
                  <a:lnTo>
                    <a:pt x="86925" y="88772"/>
                  </a:lnTo>
                  <a:cubicBezTo>
                    <a:pt x="85973" y="89724"/>
                    <a:pt x="85973" y="89724"/>
                    <a:pt x="86925" y="88772"/>
                  </a:cubicBezTo>
                  <a:cubicBezTo>
                    <a:pt x="86925" y="89724"/>
                    <a:pt x="86925" y="89724"/>
                    <a:pt x="86925" y="88772"/>
                  </a:cubicBezTo>
                  <a:cubicBezTo>
                    <a:pt x="87878" y="89724"/>
                    <a:pt x="86925" y="88772"/>
                    <a:pt x="86925" y="88772"/>
                  </a:cubicBezTo>
                  <a:close/>
                  <a:moveTo>
                    <a:pt x="88830" y="80199"/>
                  </a:moveTo>
                  <a:cubicBezTo>
                    <a:pt x="88830" y="80199"/>
                    <a:pt x="88830" y="80199"/>
                    <a:pt x="88830" y="80199"/>
                  </a:cubicBezTo>
                  <a:lnTo>
                    <a:pt x="91688" y="80199"/>
                  </a:lnTo>
                  <a:lnTo>
                    <a:pt x="91688" y="82104"/>
                  </a:lnTo>
                  <a:cubicBezTo>
                    <a:pt x="90735" y="81152"/>
                    <a:pt x="89783" y="81152"/>
                    <a:pt x="88830" y="80199"/>
                  </a:cubicBezTo>
                  <a:close/>
                  <a:moveTo>
                    <a:pt x="91688" y="109727"/>
                  </a:moveTo>
                  <a:lnTo>
                    <a:pt x="91688" y="109727"/>
                  </a:lnTo>
                  <a:cubicBezTo>
                    <a:pt x="90735" y="110679"/>
                    <a:pt x="90735" y="111632"/>
                    <a:pt x="90735" y="111632"/>
                  </a:cubicBezTo>
                  <a:cubicBezTo>
                    <a:pt x="90735" y="111632"/>
                    <a:pt x="91688" y="110679"/>
                    <a:pt x="91688" y="109727"/>
                  </a:cubicBezTo>
                  <a:lnTo>
                    <a:pt x="91688" y="109727"/>
                  </a:lnTo>
                  <a:close/>
                  <a:moveTo>
                    <a:pt x="95498" y="116394"/>
                  </a:moveTo>
                  <a:cubicBezTo>
                    <a:pt x="95498" y="116394"/>
                    <a:pt x="95498" y="116394"/>
                    <a:pt x="95498" y="116394"/>
                  </a:cubicBezTo>
                  <a:cubicBezTo>
                    <a:pt x="96450" y="115441"/>
                    <a:pt x="96450" y="114489"/>
                    <a:pt x="96450" y="114489"/>
                  </a:cubicBezTo>
                  <a:cubicBezTo>
                    <a:pt x="94545" y="114489"/>
                    <a:pt x="94545" y="115441"/>
                    <a:pt x="95498" y="116394"/>
                  </a:cubicBezTo>
                  <a:cubicBezTo>
                    <a:pt x="94545" y="116394"/>
                    <a:pt x="94545" y="116394"/>
                    <a:pt x="95498" y="116394"/>
                  </a:cubicBezTo>
                  <a:close/>
                  <a:moveTo>
                    <a:pt x="97403" y="131634"/>
                  </a:moveTo>
                  <a:cubicBezTo>
                    <a:pt x="97403" y="130682"/>
                    <a:pt x="97403" y="130682"/>
                    <a:pt x="96450" y="129729"/>
                  </a:cubicBezTo>
                  <a:cubicBezTo>
                    <a:pt x="95498" y="129729"/>
                    <a:pt x="95498" y="129729"/>
                    <a:pt x="95498" y="130682"/>
                  </a:cubicBezTo>
                  <a:cubicBezTo>
                    <a:pt x="95498" y="131634"/>
                    <a:pt x="95498" y="132587"/>
                    <a:pt x="97403" y="131634"/>
                  </a:cubicBezTo>
                  <a:cubicBezTo>
                    <a:pt x="96450" y="132587"/>
                    <a:pt x="97403" y="132587"/>
                    <a:pt x="97403" y="131634"/>
                  </a:cubicBezTo>
                  <a:close/>
                  <a:moveTo>
                    <a:pt x="97403" y="70674"/>
                  </a:moveTo>
                  <a:cubicBezTo>
                    <a:pt x="97403" y="70674"/>
                    <a:pt x="97403" y="70674"/>
                    <a:pt x="97403" y="70674"/>
                  </a:cubicBezTo>
                  <a:lnTo>
                    <a:pt x="97403" y="70674"/>
                  </a:lnTo>
                  <a:cubicBezTo>
                    <a:pt x="97403" y="69722"/>
                    <a:pt x="97403" y="69722"/>
                    <a:pt x="97403" y="70674"/>
                  </a:cubicBezTo>
                  <a:cubicBezTo>
                    <a:pt x="97403" y="70674"/>
                    <a:pt x="97403" y="70674"/>
                    <a:pt x="97403" y="70674"/>
                  </a:cubicBezTo>
                  <a:close/>
                  <a:moveTo>
                    <a:pt x="103118" y="129729"/>
                  </a:moveTo>
                  <a:cubicBezTo>
                    <a:pt x="101213" y="129729"/>
                    <a:pt x="100260" y="128777"/>
                    <a:pt x="99308" y="128777"/>
                  </a:cubicBezTo>
                  <a:cubicBezTo>
                    <a:pt x="99308" y="128777"/>
                    <a:pt x="99308" y="127824"/>
                    <a:pt x="99308" y="127824"/>
                  </a:cubicBezTo>
                  <a:cubicBezTo>
                    <a:pt x="99308" y="127824"/>
                    <a:pt x="98355" y="126872"/>
                    <a:pt x="97403" y="127824"/>
                  </a:cubicBezTo>
                  <a:cubicBezTo>
                    <a:pt x="97403" y="127824"/>
                    <a:pt x="97403" y="128777"/>
                    <a:pt x="98355" y="128777"/>
                  </a:cubicBezTo>
                  <a:cubicBezTo>
                    <a:pt x="98355" y="128777"/>
                    <a:pt x="99308" y="128777"/>
                    <a:pt x="99308" y="129729"/>
                  </a:cubicBezTo>
                  <a:cubicBezTo>
                    <a:pt x="100260" y="130682"/>
                    <a:pt x="101213" y="130682"/>
                    <a:pt x="103118" y="129729"/>
                  </a:cubicBezTo>
                  <a:close/>
                  <a:moveTo>
                    <a:pt x="102165" y="115441"/>
                  </a:moveTo>
                  <a:cubicBezTo>
                    <a:pt x="101213" y="115441"/>
                    <a:pt x="102165" y="117347"/>
                    <a:pt x="102165" y="118299"/>
                  </a:cubicBezTo>
                  <a:cubicBezTo>
                    <a:pt x="101213" y="119252"/>
                    <a:pt x="99308" y="118299"/>
                    <a:pt x="99308" y="120204"/>
                  </a:cubicBezTo>
                  <a:cubicBezTo>
                    <a:pt x="99308" y="121157"/>
                    <a:pt x="101213" y="120204"/>
                    <a:pt x="101213" y="121157"/>
                  </a:cubicBezTo>
                  <a:cubicBezTo>
                    <a:pt x="101213" y="121157"/>
                    <a:pt x="100260" y="122109"/>
                    <a:pt x="100260" y="122109"/>
                  </a:cubicBezTo>
                  <a:cubicBezTo>
                    <a:pt x="100260" y="122109"/>
                    <a:pt x="99308" y="123062"/>
                    <a:pt x="100260" y="123062"/>
                  </a:cubicBezTo>
                  <a:cubicBezTo>
                    <a:pt x="101213" y="123062"/>
                    <a:pt x="101213" y="123062"/>
                    <a:pt x="102165" y="122109"/>
                  </a:cubicBezTo>
                  <a:lnTo>
                    <a:pt x="102165" y="120204"/>
                  </a:lnTo>
                  <a:cubicBezTo>
                    <a:pt x="103118" y="120204"/>
                    <a:pt x="103118" y="118299"/>
                    <a:pt x="103118" y="117347"/>
                  </a:cubicBezTo>
                  <a:cubicBezTo>
                    <a:pt x="104070" y="117347"/>
                    <a:pt x="105023" y="117347"/>
                    <a:pt x="105023" y="118299"/>
                  </a:cubicBezTo>
                  <a:cubicBezTo>
                    <a:pt x="105023" y="118299"/>
                    <a:pt x="105023" y="119252"/>
                    <a:pt x="105975" y="119252"/>
                  </a:cubicBezTo>
                  <a:cubicBezTo>
                    <a:pt x="106928" y="119252"/>
                    <a:pt x="105975" y="118299"/>
                    <a:pt x="105975" y="118299"/>
                  </a:cubicBezTo>
                  <a:cubicBezTo>
                    <a:pt x="105975" y="117347"/>
                    <a:pt x="105975" y="117347"/>
                    <a:pt x="105975" y="117347"/>
                  </a:cubicBezTo>
                  <a:cubicBezTo>
                    <a:pt x="104070" y="116394"/>
                    <a:pt x="104070" y="115441"/>
                    <a:pt x="102165" y="115441"/>
                  </a:cubicBezTo>
                  <a:close/>
                  <a:moveTo>
                    <a:pt x="99308" y="103059"/>
                  </a:moveTo>
                  <a:cubicBezTo>
                    <a:pt x="100260" y="103059"/>
                    <a:pt x="100260" y="104012"/>
                    <a:pt x="99308" y="103059"/>
                  </a:cubicBezTo>
                  <a:cubicBezTo>
                    <a:pt x="101213" y="104012"/>
                    <a:pt x="101213" y="103059"/>
                    <a:pt x="101213" y="103059"/>
                  </a:cubicBezTo>
                  <a:cubicBezTo>
                    <a:pt x="101213" y="102107"/>
                    <a:pt x="100260" y="102107"/>
                    <a:pt x="99308" y="103059"/>
                  </a:cubicBezTo>
                  <a:cubicBezTo>
                    <a:pt x="99308" y="102107"/>
                    <a:pt x="99308" y="103059"/>
                    <a:pt x="99308" y="103059"/>
                  </a:cubicBezTo>
                  <a:close/>
                  <a:moveTo>
                    <a:pt x="100260" y="93534"/>
                  </a:moveTo>
                  <a:cubicBezTo>
                    <a:pt x="101213" y="93534"/>
                    <a:pt x="102165" y="93534"/>
                    <a:pt x="103118" y="92582"/>
                  </a:cubicBezTo>
                  <a:cubicBezTo>
                    <a:pt x="103118" y="92582"/>
                    <a:pt x="103118" y="91629"/>
                    <a:pt x="102165" y="91629"/>
                  </a:cubicBezTo>
                  <a:cubicBezTo>
                    <a:pt x="101213" y="92582"/>
                    <a:pt x="100260" y="91629"/>
                    <a:pt x="100260" y="93534"/>
                  </a:cubicBezTo>
                  <a:cubicBezTo>
                    <a:pt x="99308" y="93534"/>
                    <a:pt x="99308" y="93534"/>
                    <a:pt x="100260" y="93534"/>
                  </a:cubicBezTo>
                  <a:close/>
                  <a:moveTo>
                    <a:pt x="99308" y="73532"/>
                  </a:moveTo>
                  <a:cubicBezTo>
                    <a:pt x="99308" y="74484"/>
                    <a:pt x="100260" y="74484"/>
                    <a:pt x="99308" y="73532"/>
                  </a:cubicBezTo>
                  <a:cubicBezTo>
                    <a:pt x="100260" y="74484"/>
                    <a:pt x="100260" y="73532"/>
                    <a:pt x="99308" y="73532"/>
                  </a:cubicBezTo>
                  <a:cubicBezTo>
                    <a:pt x="100260" y="73532"/>
                    <a:pt x="100260" y="73532"/>
                    <a:pt x="99308" y="73532"/>
                  </a:cubicBezTo>
                  <a:cubicBezTo>
                    <a:pt x="100260" y="73532"/>
                    <a:pt x="99308" y="73532"/>
                    <a:pt x="99308" y="73532"/>
                  </a:cubicBezTo>
                  <a:close/>
                  <a:moveTo>
                    <a:pt x="102165" y="112584"/>
                  </a:moveTo>
                  <a:cubicBezTo>
                    <a:pt x="102165" y="112584"/>
                    <a:pt x="102165" y="112584"/>
                    <a:pt x="102165" y="112584"/>
                  </a:cubicBezTo>
                  <a:cubicBezTo>
                    <a:pt x="103118" y="113537"/>
                    <a:pt x="103118" y="112584"/>
                    <a:pt x="103118" y="112584"/>
                  </a:cubicBezTo>
                  <a:cubicBezTo>
                    <a:pt x="103118" y="111632"/>
                    <a:pt x="103118" y="111632"/>
                    <a:pt x="102165" y="112584"/>
                  </a:cubicBezTo>
                  <a:cubicBezTo>
                    <a:pt x="102165" y="111632"/>
                    <a:pt x="102165" y="111632"/>
                    <a:pt x="102165" y="112584"/>
                  </a:cubicBezTo>
                  <a:close/>
                  <a:moveTo>
                    <a:pt x="105975" y="124014"/>
                  </a:moveTo>
                  <a:cubicBezTo>
                    <a:pt x="105023" y="124966"/>
                    <a:pt x="105023" y="126872"/>
                    <a:pt x="103118" y="126872"/>
                  </a:cubicBezTo>
                  <a:cubicBezTo>
                    <a:pt x="102165" y="126872"/>
                    <a:pt x="103118" y="127824"/>
                    <a:pt x="104070" y="129729"/>
                  </a:cubicBezTo>
                  <a:cubicBezTo>
                    <a:pt x="105023" y="128777"/>
                    <a:pt x="105975" y="126872"/>
                    <a:pt x="105975" y="124014"/>
                  </a:cubicBezTo>
                  <a:cubicBezTo>
                    <a:pt x="106928" y="124014"/>
                    <a:pt x="105975" y="123062"/>
                    <a:pt x="105975" y="124014"/>
                  </a:cubicBezTo>
                  <a:close/>
                  <a:moveTo>
                    <a:pt x="104070" y="104964"/>
                  </a:moveTo>
                  <a:cubicBezTo>
                    <a:pt x="104070" y="104964"/>
                    <a:pt x="104070" y="104964"/>
                    <a:pt x="104070" y="104964"/>
                  </a:cubicBezTo>
                  <a:cubicBezTo>
                    <a:pt x="105023" y="104964"/>
                    <a:pt x="105023" y="104964"/>
                    <a:pt x="104070" y="104964"/>
                  </a:cubicBezTo>
                  <a:cubicBezTo>
                    <a:pt x="105023" y="104012"/>
                    <a:pt x="104070" y="104012"/>
                    <a:pt x="104070" y="104964"/>
                  </a:cubicBezTo>
                  <a:cubicBezTo>
                    <a:pt x="104070" y="104012"/>
                    <a:pt x="104070" y="104964"/>
                    <a:pt x="104070" y="104964"/>
                  </a:cubicBezTo>
                  <a:close/>
                  <a:moveTo>
                    <a:pt x="106928" y="115441"/>
                  </a:moveTo>
                  <a:cubicBezTo>
                    <a:pt x="107880" y="116394"/>
                    <a:pt x="109785" y="116394"/>
                    <a:pt x="110738" y="115441"/>
                  </a:cubicBezTo>
                  <a:cubicBezTo>
                    <a:pt x="112643" y="115441"/>
                    <a:pt x="112643" y="114489"/>
                    <a:pt x="112643" y="112584"/>
                  </a:cubicBezTo>
                  <a:cubicBezTo>
                    <a:pt x="111690" y="109727"/>
                    <a:pt x="110738" y="112584"/>
                    <a:pt x="109785" y="111632"/>
                  </a:cubicBezTo>
                  <a:cubicBezTo>
                    <a:pt x="105975" y="110679"/>
                    <a:pt x="105975" y="111632"/>
                    <a:pt x="106928" y="115441"/>
                  </a:cubicBezTo>
                  <a:cubicBezTo>
                    <a:pt x="106928" y="114489"/>
                    <a:pt x="106928" y="114489"/>
                    <a:pt x="106928" y="115441"/>
                  </a:cubicBezTo>
                  <a:cubicBezTo>
                    <a:pt x="105975" y="116394"/>
                    <a:pt x="105975" y="116394"/>
                    <a:pt x="105023" y="117347"/>
                  </a:cubicBezTo>
                  <a:cubicBezTo>
                    <a:pt x="106928" y="117347"/>
                    <a:pt x="106928" y="116394"/>
                    <a:pt x="106928" y="115441"/>
                  </a:cubicBezTo>
                  <a:close/>
                  <a:moveTo>
                    <a:pt x="108833" y="129729"/>
                  </a:moveTo>
                  <a:cubicBezTo>
                    <a:pt x="109785" y="129729"/>
                    <a:pt x="109785" y="129729"/>
                    <a:pt x="109785" y="128777"/>
                  </a:cubicBezTo>
                  <a:cubicBezTo>
                    <a:pt x="109785" y="127824"/>
                    <a:pt x="108833" y="127824"/>
                    <a:pt x="107880" y="127824"/>
                  </a:cubicBezTo>
                  <a:cubicBezTo>
                    <a:pt x="106928" y="127824"/>
                    <a:pt x="106928" y="128777"/>
                    <a:pt x="106928" y="128777"/>
                  </a:cubicBezTo>
                  <a:cubicBezTo>
                    <a:pt x="106928" y="129729"/>
                    <a:pt x="107880" y="129729"/>
                    <a:pt x="108833" y="129729"/>
                  </a:cubicBezTo>
                  <a:close/>
                  <a:moveTo>
                    <a:pt x="110738" y="143064"/>
                  </a:moveTo>
                  <a:cubicBezTo>
                    <a:pt x="111690" y="143064"/>
                    <a:pt x="111690" y="143064"/>
                    <a:pt x="112643" y="142112"/>
                  </a:cubicBezTo>
                  <a:cubicBezTo>
                    <a:pt x="112643" y="140207"/>
                    <a:pt x="110738" y="141159"/>
                    <a:pt x="109785" y="141159"/>
                  </a:cubicBezTo>
                  <a:cubicBezTo>
                    <a:pt x="108833" y="141159"/>
                    <a:pt x="108833" y="140207"/>
                    <a:pt x="108833" y="142112"/>
                  </a:cubicBezTo>
                  <a:cubicBezTo>
                    <a:pt x="108833" y="143064"/>
                    <a:pt x="109785" y="143064"/>
                    <a:pt x="110738" y="143064"/>
                  </a:cubicBezTo>
                  <a:close/>
                  <a:moveTo>
                    <a:pt x="114548" y="116394"/>
                  </a:moveTo>
                  <a:cubicBezTo>
                    <a:pt x="113595" y="117347"/>
                    <a:pt x="111690" y="116394"/>
                    <a:pt x="111690" y="118299"/>
                  </a:cubicBezTo>
                  <a:cubicBezTo>
                    <a:pt x="111690" y="120204"/>
                    <a:pt x="113595" y="122109"/>
                    <a:pt x="109785" y="121157"/>
                  </a:cubicBezTo>
                  <a:cubicBezTo>
                    <a:pt x="109785" y="121157"/>
                    <a:pt x="109785" y="122109"/>
                    <a:pt x="109785" y="123062"/>
                  </a:cubicBezTo>
                  <a:cubicBezTo>
                    <a:pt x="110738" y="124966"/>
                    <a:pt x="112643" y="124014"/>
                    <a:pt x="114548" y="122109"/>
                  </a:cubicBezTo>
                  <a:cubicBezTo>
                    <a:pt x="115500" y="121157"/>
                    <a:pt x="115500" y="121157"/>
                    <a:pt x="116453" y="121157"/>
                  </a:cubicBezTo>
                  <a:cubicBezTo>
                    <a:pt x="117405" y="118299"/>
                    <a:pt x="115500" y="117347"/>
                    <a:pt x="114548" y="116394"/>
                  </a:cubicBezTo>
                  <a:close/>
                  <a:moveTo>
                    <a:pt x="110738" y="107822"/>
                  </a:moveTo>
                  <a:lnTo>
                    <a:pt x="110738" y="107822"/>
                  </a:lnTo>
                  <a:cubicBezTo>
                    <a:pt x="110738" y="107822"/>
                    <a:pt x="110738" y="107822"/>
                    <a:pt x="110738" y="107822"/>
                  </a:cubicBezTo>
                  <a:cubicBezTo>
                    <a:pt x="110738" y="106869"/>
                    <a:pt x="110738" y="106869"/>
                    <a:pt x="110738" y="107822"/>
                  </a:cubicBezTo>
                  <a:cubicBezTo>
                    <a:pt x="109785" y="107822"/>
                    <a:pt x="110738" y="107822"/>
                    <a:pt x="110738" y="107822"/>
                  </a:cubicBezTo>
                  <a:close/>
                  <a:moveTo>
                    <a:pt x="112643" y="161162"/>
                  </a:moveTo>
                  <a:cubicBezTo>
                    <a:pt x="112643" y="160209"/>
                    <a:pt x="111690" y="160209"/>
                    <a:pt x="112643" y="161162"/>
                  </a:cubicBezTo>
                  <a:cubicBezTo>
                    <a:pt x="111690" y="160209"/>
                    <a:pt x="110738" y="161162"/>
                    <a:pt x="110738" y="161162"/>
                  </a:cubicBezTo>
                  <a:cubicBezTo>
                    <a:pt x="110738" y="161162"/>
                    <a:pt x="110738" y="162114"/>
                    <a:pt x="112643" y="161162"/>
                  </a:cubicBezTo>
                  <a:cubicBezTo>
                    <a:pt x="111690" y="162114"/>
                    <a:pt x="112643" y="161162"/>
                    <a:pt x="112643" y="161162"/>
                  </a:cubicBezTo>
                  <a:close/>
                  <a:moveTo>
                    <a:pt x="113595" y="150684"/>
                  </a:moveTo>
                  <a:cubicBezTo>
                    <a:pt x="114548" y="150684"/>
                    <a:pt x="114548" y="151637"/>
                    <a:pt x="115500" y="150684"/>
                  </a:cubicBezTo>
                  <a:cubicBezTo>
                    <a:pt x="115500" y="150684"/>
                    <a:pt x="116453" y="149732"/>
                    <a:pt x="115500" y="149732"/>
                  </a:cubicBezTo>
                  <a:cubicBezTo>
                    <a:pt x="114548" y="149732"/>
                    <a:pt x="113595" y="149732"/>
                    <a:pt x="113595" y="150684"/>
                  </a:cubicBezTo>
                  <a:cubicBezTo>
                    <a:pt x="113595" y="148779"/>
                    <a:pt x="112643" y="149732"/>
                    <a:pt x="113595" y="150684"/>
                  </a:cubicBezTo>
                  <a:cubicBezTo>
                    <a:pt x="112643" y="150684"/>
                    <a:pt x="111690" y="150684"/>
                    <a:pt x="110738" y="150684"/>
                  </a:cubicBezTo>
                  <a:cubicBezTo>
                    <a:pt x="110738" y="150684"/>
                    <a:pt x="110738" y="150684"/>
                    <a:pt x="110738" y="150684"/>
                  </a:cubicBezTo>
                  <a:cubicBezTo>
                    <a:pt x="111690" y="150684"/>
                    <a:pt x="112643" y="150684"/>
                    <a:pt x="113595" y="150684"/>
                  </a:cubicBezTo>
                  <a:lnTo>
                    <a:pt x="113595" y="150684"/>
                  </a:lnTo>
                  <a:close/>
                  <a:moveTo>
                    <a:pt x="110738" y="136397"/>
                  </a:moveTo>
                  <a:cubicBezTo>
                    <a:pt x="110738" y="136397"/>
                    <a:pt x="111690" y="137349"/>
                    <a:pt x="110738" y="136397"/>
                  </a:cubicBezTo>
                  <a:cubicBezTo>
                    <a:pt x="111690" y="137349"/>
                    <a:pt x="112643" y="136397"/>
                    <a:pt x="112643" y="136397"/>
                  </a:cubicBezTo>
                  <a:cubicBezTo>
                    <a:pt x="112643" y="136397"/>
                    <a:pt x="111690" y="136397"/>
                    <a:pt x="110738" y="136397"/>
                  </a:cubicBezTo>
                  <a:cubicBezTo>
                    <a:pt x="110738" y="135444"/>
                    <a:pt x="110738" y="136397"/>
                    <a:pt x="110738" y="136397"/>
                  </a:cubicBezTo>
                  <a:close/>
                  <a:moveTo>
                    <a:pt x="111690" y="131634"/>
                  </a:moveTo>
                  <a:cubicBezTo>
                    <a:pt x="111690" y="131634"/>
                    <a:pt x="111690" y="131634"/>
                    <a:pt x="111690" y="131634"/>
                  </a:cubicBezTo>
                  <a:cubicBezTo>
                    <a:pt x="112643" y="131634"/>
                    <a:pt x="112643" y="131634"/>
                    <a:pt x="111690" y="131634"/>
                  </a:cubicBezTo>
                  <a:cubicBezTo>
                    <a:pt x="112643" y="130682"/>
                    <a:pt x="112643" y="130682"/>
                    <a:pt x="111690" y="131634"/>
                  </a:cubicBezTo>
                  <a:cubicBezTo>
                    <a:pt x="111690" y="130682"/>
                    <a:pt x="111690" y="131634"/>
                    <a:pt x="111690" y="131634"/>
                  </a:cubicBezTo>
                  <a:close/>
                  <a:moveTo>
                    <a:pt x="112643" y="157352"/>
                  </a:moveTo>
                  <a:cubicBezTo>
                    <a:pt x="112643" y="157352"/>
                    <a:pt x="112643" y="157352"/>
                    <a:pt x="112643" y="157352"/>
                  </a:cubicBezTo>
                  <a:cubicBezTo>
                    <a:pt x="111690" y="157352"/>
                    <a:pt x="111690" y="157352"/>
                    <a:pt x="112643" y="157352"/>
                  </a:cubicBezTo>
                  <a:cubicBezTo>
                    <a:pt x="111690" y="157352"/>
                    <a:pt x="111690" y="157352"/>
                    <a:pt x="112643" y="157352"/>
                  </a:cubicBezTo>
                  <a:lnTo>
                    <a:pt x="112643" y="157352"/>
                  </a:lnTo>
                  <a:close/>
                  <a:moveTo>
                    <a:pt x="114548" y="154494"/>
                  </a:moveTo>
                  <a:cubicBezTo>
                    <a:pt x="114548" y="154494"/>
                    <a:pt x="113595" y="154494"/>
                    <a:pt x="114548" y="154494"/>
                  </a:cubicBezTo>
                  <a:cubicBezTo>
                    <a:pt x="113595" y="153541"/>
                    <a:pt x="113595" y="154494"/>
                    <a:pt x="114548" y="154494"/>
                  </a:cubicBezTo>
                  <a:lnTo>
                    <a:pt x="114548" y="154494"/>
                  </a:lnTo>
                  <a:cubicBezTo>
                    <a:pt x="113595" y="155447"/>
                    <a:pt x="114548" y="155447"/>
                    <a:pt x="114548" y="154494"/>
                  </a:cubicBezTo>
                  <a:close/>
                  <a:moveTo>
                    <a:pt x="114548" y="145922"/>
                  </a:moveTo>
                  <a:lnTo>
                    <a:pt x="114548" y="145922"/>
                  </a:lnTo>
                  <a:cubicBezTo>
                    <a:pt x="113595" y="145922"/>
                    <a:pt x="113595" y="146874"/>
                    <a:pt x="114548" y="145922"/>
                  </a:cubicBezTo>
                  <a:cubicBezTo>
                    <a:pt x="114548" y="146874"/>
                    <a:pt x="114548" y="146874"/>
                    <a:pt x="114548" y="145922"/>
                  </a:cubicBezTo>
                  <a:cubicBezTo>
                    <a:pt x="115500" y="145922"/>
                    <a:pt x="114548" y="145922"/>
                    <a:pt x="114548" y="145922"/>
                  </a:cubicBezTo>
                  <a:close/>
                  <a:moveTo>
                    <a:pt x="115500" y="165924"/>
                  </a:moveTo>
                  <a:cubicBezTo>
                    <a:pt x="115500" y="164972"/>
                    <a:pt x="115500" y="164972"/>
                    <a:pt x="115500" y="165924"/>
                  </a:cubicBezTo>
                  <a:cubicBezTo>
                    <a:pt x="114548" y="164972"/>
                    <a:pt x="114548" y="164972"/>
                    <a:pt x="115500" y="165924"/>
                  </a:cubicBezTo>
                  <a:cubicBezTo>
                    <a:pt x="114548" y="164972"/>
                    <a:pt x="114548" y="165924"/>
                    <a:pt x="115500" y="165924"/>
                  </a:cubicBezTo>
                  <a:cubicBezTo>
                    <a:pt x="114548" y="165924"/>
                    <a:pt x="115500" y="165924"/>
                    <a:pt x="115500" y="165924"/>
                  </a:cubicBezTo>
                  <a:close/>
                  <a:moveTo>
                    <a:pt x="114548" y="116394"/>
                  </a:moveTo>
                  <a:cubicBezTo>
                    <a:pt x="115500" y="116394"/>
                    <a:pt x="115500" y="116394"/>
                    <a:pt x="116453" y="115441"/>
                  </a:cubicBezTo>
                  <a:cubicBezTo>
                    <a:pt x="116453" y="115441"/>
                    <a:pt x="116453" y="115441"/>
                    <a:pt x="116453" y="115441"/>
                  </a:cubicBezTo>
                  <a:cubicBezTo>
                    <a:pt x="115500" y="114489"/>
                    <a:pt x="114548" y="115441"/>
                    <a:pt x="114548" y="116394"/>
                  </a:cubicBezTo>
                  <a:close/>
                  <a:moveTo>
                    <a:pt x="117405" y="159257"/>
                  </a:moveTo>
                  <a:cubicBezTo>
                    <a:pt x="117405" y="158304"/>
                    <a:pt x="116453" y="158304"/>
                    <a:pt x="116453" y="158304"/>
                  </a:cubicBezTo>
                  <a:cubicBezTo>
                    <a:pt x="116453" y="158304"/>
                    <a:pt x="116453" y="158304"/>
                    <a:pt x="116453" y="159257"/>
                  </a:cubicBezTo>
                  <a:cubicBezTo>
                    <a:pt x="116453" y="160209"/>
                    <a:pt x="116453" y="160209"/>
                    <a:pt x="117405" y="159257"/>
                  </a:cubicBezTo>
                  <a:cubicBezTo>
                    <a:pt x="117405" y="160209"/>
                    <a:pt x="117405" y="159257"/>
                    <a:pt x="117405" y="159257"/>
                  </a:cubicBezTo>
                  <a:close/>
                  <a:moveTo>
                    <a:pt x="116453" y="121157"/>
                  </a:moveTo>
                  <a:cubicBezTo>
                    <a:pt x="116453" y="122109"/>
                    <a:pt x="116453" y="122109"/>
                    <a:pt x="116453" y="123062"/>
                  </a:cubicBezTo>
                  <a:cubicBezTo>
                    <a:pt x="116453" y="123062"/>
                    <a:pt x="117405" y="123062"/>
                    <a:pt x="117405" y="123062"/>
                  </a:cubicBezTo>
                  <a:cubicBezTo>
                    <a:pt x="116453" y="122109"/>
                    <a:pt x="116453" y="122109"/>
                    <a:pt x="116453" y="121157"/>
                  </a:cubicBezTo>
                  <a:close/>
                  <a:moveTo>
                    <a:pt x="119310" y="135444"/>
                  </a:moveTo>
                  <a:lnTo>
                    <a:pt x="119310" y="135444"/>
                  </a:lnTo>
                  <a:cubicBezTo>
                    <a:pt x="118358" y="135444"/>
                    <a:pt x="118358" y="135444"/>
                    <a:pt x="117405" y="135444"/>
                  </a:cubicBezTo>
                  <a:cubicBezTo>
                    <a:pt x="117405" y="136397"/>
                    <a:pt x="118358" y="136397"/>
                    <a:pt x="119310" y="135444"/>
                  </a:cubicBezTo>
                  <a:cubicBezTo>
                    <a:pt x="119310" y="135444"/>
                    <a:pt x="119310" y="135444"/>
                    <a:pt x="119310" y="135444"/>
                  </a:cubicBezTo>
                  <a:close/>
                  <a:moveTo>
                    <a:pt x="125978" y="135444"/>
                  </a:moveTo>
                  <a:cubicBezTo>
                    <a:pt x="125978" y="134491"/>
                    <a:pt x="125978" y="133539"/>
                    <a:pt x="126930" y="133539"/>
                  </a:cubicBezTo>
                  <a:cubicBezTo>
                    <a:pt x="126930" y="133539"/>
                    <a:pt x="126930" y="132587"/>
                    <a:pt x="126930" y="132587"/>
                  </a:cubicBezTo>
                  <a:cubicBezTo>
                    <a:pt x="125978" y="132587"/>
                    <a:pt x="125978" y="132587"/>
                    <a:pt x="125978" y="132587"/>
                  </a:cubicBezTo>
                  <a:cubicBezTo>
                    <a:pt x="124073" y="133539"/>
                    <a:pt x="123120" y="133539"/>
                    <a:pt x="121215" y="134491"/>
                  </a:cubicBezTo>
                  <a:cubicBezTo>
                    <a:pt x="120263" y="134491"/>
                    <a:pt x="120263" y="135444"/>
                    <a:pt x="120263" y="136397"/>
                  </a:cubicBezTo>
                  <a:cubicBezTo>
                    <a:pt x="122168" y="136397"/>
                    <a:pt x="124073" y="134491"/>
                    <a:pt x="125978" y="137349"/>
                  </a:cubicBezTo>
                  <a:cubicBezTo>
                    <a:pt x="126930" y="138302"/>
                    <a:pt x="125978" y="140207"/>
                    <a:pt x="127883" y="140207"/>
                  </a:cubicBezTo>
                  <a:cubicBezTo>
                    <a:pt x="127883" y="138302"/>
                    <a:pt x="125978" y="136397"/>
                    <a:pt x="125978" y="135444"/>
                  </a:cubicBezTo>
                  <a:close/>
                  <a:moveTo>
                    <a:pt x="120263" y="126872"/>
                  </a:moveTo>
                  <a:cubicBezTo>
                    <a:pt x="120263" y="127824"/>
                    <a:pt x="120263" y="128777"/>
                    <a:pt x="121215" y="128777"/>
                  </a:cubicBezTo>
                  <a:cubicBezTo>
                    <a:pt x="122168" y="128777"/>
                    <a:pt x="122168" y="127824"/>
                    <a:pt x="122168" y="127824"/>
                  </a:cubicBezTo>
                  <a:cubicBezTo>
                    <a:pt x="122168" y="125919"/>
                    <a:pt x="121215" y="125919"/>
                    <a:pt x="120263" y="126872"/>
                  </a:cubicBezTo>
                  <a:cubicBezTo>
                    <a:pt x="120263" y="125919"/>
                    <a:pt x="120263" y="125919"/>
                    <a:pt x="120263" y="126872"/>
                  </a:cubicBezTo>
                  <a:close/>
                  <a:moveTo>
                    <a:pt x="121215" y="145922"/>
                  </a:moveTo>
                  <a:cubicBezTo>
                    <a:pt x="121215" y="145922"/>
                    <a:pt x="121215" y="144969"/>
                    <a:pt x="121215" y="145922"/>
                  </a:cubicBezTo>
                  <a:cubicBezTo>
                    <a:pt x="120263" y="144969"/>
                    <a:pt x="120263" y="145922"/>
                    <a:pt x="121215" y="145922"/>
                  </a:cubicBezTo>
                  <a:lnTo>
                    <a:pt x="121215" y="145922"/>
                  </a:lnTo>
                  <a:cubicBezTo>
                    <a:pt x="120263" y="145922"/>
                    <a:pt x="121215" y="145922"/>
                    <a:pt x="121215" y="145922"/>
                  </a:cubicBezTo>
                  <a:close/>
                  <a:moveTo>
                    <a:pt x="126930" y="164972"/>
                  </a:moveTo>
                  <a:cubicBezTo>
                    <a:pt x="126930" y="164019"/>
                    <a:pt x="125978" y="164019"/>
                    <a:pt x="126930" y="164972"/>
                  </a:cubicBezTo>
                  <a:cubicBezTo>
                    <a:pt x="125978" y="164972"/>
                    <a:pt x="125978" y="164972"/>
                    <a:pt x="126930" y="164972"/>
                  </a:cubicBezTo>
                  <a:cubicBezTo>
                    <a:pt x="125978" y="164972"/>
                    <a:pt x="126930" y="164972"/>
                    <a:pt x="126930" y="164972"/>
                  </a:cubicBezTo>
                  <a:cubicBezTo>
                    <a:pt x="126930" y="164972"/>
                    <a:pt x="126930" y="164972"/>
                    <a:pt x="126930" y="164972"/>
                  </a:cubicBezTo>
                  <a:close/>
                  <a:moveTo>
                    <a:pt x="129788" y="153541"/>
                  </a:moveTo>
                  <a:cubicBezTo>
                    <a:pt x="128835" y="153541"/>
                    <a:pt x="128835" y="153541"/>
                    <a:pt x="129788" y="153541"/>
                  </a:cubicBezTo>
                  <a:cubicBezTo>
                    <a:pt x="128835" y="154494"/>
                    <a:pt x="128835" y="154494"/>
                    <a:pt x="128835" y="154494"/>
                  </a:cubicBezTo>
                  <a:cubicBezTo>
                    <a:pt x="128835" y="155447"/>
                    <a:pt x="128835" y="155447"/>
                    <a:pt x="129788" y="153541"/>
                  </a:cubicBezTo>
                  <a:lnTo>
                    <a:pt x="129788" y="153541"/>
                  </a:lnTo>
                  <a:close/>
                  <a:moveTo>
                    <a:pt x="135503" y="160209"/>
                  </a:moveTo>
                  <a:cubicBezTo>
                    <a:pt x="135503" y="160209"/>
                    <a:pt x="135503" y="160209"/>
                    <a:pt x="135503" y="160209"/>
                  </a:cubicBezTo>
                  <a:cubicBezTo>
                    <a:pt x="135503" y="160209"/>
                    <a:pt x="134550" y="160209"/>
                    <a:pt x="135503" y="160209"/>
                  </a:cubicBezTo>
                  <a:cubicBezTo>
                    <a:pt x="134550" y="160209"/>
                    <a:pt x="134550" y="160209"/>
                    <a:pt x="135503" y="160209"/>
                  </a:cubicBezTo>
                  <a:cubicBezTo>
                    <a:pt x="135503" y="160209"/>
                    <a:pt x="135503" y="160209"/>
                    <a:pt x="135503" y="16020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6" name="Freeform 515">
              <a:extLst>
                <a:ext uri="{FF2B5EF4-FFF2-40B4-BE49-F238E27FC236}">
                  <a16:creationId xmlns:a16="http://schemas.microsoft.com/office/drawing/2014/main" id="{1AADBA14-055C-E2F8-94AA-388EBB2AEF59}"/>
                </a:ext>
              </a:extLst>
            </p:cNvPr>
            <p:cNvSpPr/>
            <p:nvPr/>
          </p:nvSpPr>
          <p:spPr>
            <a:xfrm>
              <a:off x="14563400"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8 h 232409"/>
                <a:gd name="connsiteX48" fmla="*/ 30854 w 114673"/>
                <a:gd name="connsiteY48" fmla="*/ 174308 h 232409"/>
                <a:gd name="connsiteX49" fmla="*/ 30854 w 114673"/>
                <a:gd name="connsiteY49" fmla="*/ 174308 h 232409"/>
                <a:gd name="connsiteX50" fmla="*/ 30854 w 114673"/>
                <a:gd name="connsiteY50" fmla="*/ 174308 h 232409"/>
                <a:gd name="connsiteX51" fmla="*/ 30854 w 114673"/>
                <a:gd name="connsiteY51" fmla="*/ 174308 h 232409"/>
                <a:gd name="connsiteX52" fmla="*/ 31806 w 114673"/>
                <a:gd name="connsiteY52" fmla="*/ 180022 h 232409"/>
                <a:gd name="connsiteX53" fmla="*/ 31806 w 114673"/>
                <a:gd name="connsiteY53" fmla="*/ 180022 h 232409"/>
                <a:gd name="connsiteX54" fmla="*/ 31806 w 114673"/>
                <a:gd name="connsiteY54" fmla="*/ 178118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8 h 232409"/>
                <a:gd name="connsiteX61" fmla="*/ 30854 w 114673"/>
                <a:gd name="connsiteY61" fmla="*/ 156210 h 232409"/>
                <a:gd name="connsiteX62" fmla="*/ 31806 w 114673"/>
                <a:gd name="connsiteY62" fmla="*/ 187643 h 232409"/>
                <a:gd name="connsiteX63" fmla="*/ 33711 w 114673"/>
                <a:gd name="connsiteY63" fmla="*/ 186690 h 232409"/>
                <a:gd name="connsiteX64" fmla="*/ 32759 w 114673"/>
                <a:gd name="connsiteY64" fmla="*/ 185738 h 232409"/>
                <a:gd name="connsiteX65" fmla="*/ 31806 w 114673"/>
                <a:gd name="connsiteY65" fmla="*/ 187643 h 232409"/>
                <a:gd name="connsiteX66" fmla="*/ 31806 w 114673"/>
                <a:gd name="connsiteY66" fmla="*/ 187643 h 232409"/>
                <a:gd name="connsiteX67" fmla="*/ 32759 w 114673"/>
                <a:gd name="connsiteY67" fmla="*/ 82868 h 232409"/>
                <a:gd name="connsiteX68" fmla="*/ 34664 w 114673"/>
                <a:gd name="connsiteY68" fmla="*/ 81915 h 232409"/>
                <a:gd name="connsiteX69" fmla="*/ 33711 w 114673"/>
                <a:gd name="connsiteY69" fmla="*/ 80963 h 232409"/>
                <a:gd name="connsiteX70" fmla="*/ 32759 w 114673"/>
                <a:gd name="connsiteY70" fmla="*/ 81915 h 232409"/>
                <a:gd name="connsiteX71" fmla="*/ 32759 w 114673"/>
                <a:gd name="connsiteY71" fmla="*/ 82868 h 232409"/>
                <a:gd name="connsiteX72" fmla="*/ 34664 w 114673"/>
                <a:gd name="connsiteY72" fmla="*/ 194310 h 232409"/>
                <a:gd name="connsiteX73" fmla="*/ 33711 w 114673"/>
                <a:gd name="connsiteY73" fmla="*/ 193358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5735 h 232409"/>
                <a:gd name="connsiteX78" fmla="*/ 33711 w 114673"/>
                <a:gd name="connsiteY78" fmla="*/ 163830 h 232409"/>
                <a:gd name="connsiteX79" fmla="*/ 32759 w 114673"/>
                <a:gd name="connsiteY79" fmla="*/ 166688 h 232409"/>
                <a:gd name="connsiteX80" fmla="*/ 33711 w 114673"/>
                <a:gd name="connsiteY80" fmla="*/ 167640 h 232409"/>
                <a:gd name="connsiteX81" fmla="*/ 35616 w 114673"/>
                <a:gd name="connsiteY81" fmla="*/ 165735 h 232409"/>
                <a:gd name="connsiteX82" fmla="*/ 33711 w 114673"/>
                <a:gd name="connsiteY82" fmla="*/ 131445 h 232409"/>
                <a:gd name="connsiteX83" fmla="*/ 32759 w 114673"/>
                <a:gd name="connsiteY83" fmla="*/ 133350 h 232409"/>
                <a:gd name="connsiteX84" fmla="*/ 33711 w 114673"/>
                <a:gd name="connsiteY84" fmla="*/ 135255 h 232409"/>
                <a:gd name="connsiteX85" fmla="*/ 34664 w 114673"/>
                <a:gd name="connsiteY85" fmla="*/ 132397 h 232409"/>
                <a:gd name="connsiteX86" fmla="*/ 33711 w 114673"/>
                <a:gd name="connsiteY86" fmla="*/ 131445 h 232409"/>
                <a:gd name="connsiteX87" fmla="*/ 32759 w 114673"/>
                <a:gd name="connsiteY87" fmla="*/ 76200 h 232409"/>
                <a:gd name="connsiteX88" fmla="*/ 34664 w 114673"/>
                <a:gd name="connsiteY88" fmla="*/ 77153 h 232409"/>
                <a:gd name="connsiteX89" fmla="*/ 36569 w 114673"/>
                <a:gd name="connsiteY89" fmla="*/ 79058 h 232409"/>
                <a:gd name="connsiteX90" fmla="*/ 37521 w 114673"/>
                <a:gd name="connsiteY90" fmla="*/ 79058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3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8 h 232409"/>
                <a:gd name="connsiteX107" fmla="*/ 52761 w 114673"/>
                <a:gd name="connsiteY107" fmla="*/ 81915 h 232409"/>
                <a:gd name="connsiteX108" fmla="*/ 50856 w 114673"/>
                <a:gd name="connsiteY108" fmla="*/ 82868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8 h 232409"/>
                <a:gd name="connsiteX136" fmla="*/ 51809 w 114673"/>
                <a:gd name="connsiteY136" fmla="*/ 155258 h 232409"/>
                <a:gd name="connsiteX137" fmla="*/ 50856 w 114673"/>
                <a:gd name="connsiteY137" fmla="*/ 153353 h 232409"/>
                <a:gd name="connsiteX138" fmla="*/ 49904 w 114673"/>
                <a:gd name="connsiteY138" fmla="*/ 155258 h 232409"/>
                <a:gd name="connsiteX139" fmla="*/ 48951 w 114673"/>
                <a:gd name="connsiteY139" fmla="*/ 157163 h 232409"/>
                <a:gd name="connsiteX140" fmla="*/ 39426 w 114673"/>
                <a:gd name="connsiteY140" fmla="*/ 159068 h 232409"/>
                <a:gd name="connsiteX141" fmla="*/ 33711 w 114673"/>
                <a:gd name="connsiteY141" fmla="*/ 158115 h 232409"/>
                <a:gd name="connsiteX142" fmla="*/ 32759 w 114673"/>
                <a:gd name="connsiteY142" fmla="*/ 159068 h 232409"/>
                <a:gd name="connsiteX143" fmla="*/ 33711 w 114673"/>
                <a:gd name="connsiteY143" fmla="*/ 160020 h 232409"/>
                <a:gd name="connsiteX144" fmla="*/ 38474 w 114673"/>
                <a:gd name="connsiteY144" fmla="*/ 159068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3 h 232409"/>
                <a:gd name="connsiteX153" fmla="*/ 49904 w 114673"/>
                <a:gd name="connsiteY153" fmla="*/ 182880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6683 h 232409"/>
                <a:gd name="connsiteX160" fmla="*/ 35616 w 114673"/>
                <a:gd name="connsiteY160" fmla="*/ 126683 h 232409"/>
                <a:gd name="connsiteX161" fmla="*/ 37521 w 114673"/>
                <a:gd name="connsiteY161" fmla="*/ 126683 h 232409"/>
                <a:gd name="connsiteX162" fmla="*/ 35616 w 114673"/>
                <a:gd name="connsiteY162" fmla="*/ 126683 h 232409"/>
                <a:gd name="connsiteX163" fmla="*/ 35616 w 114673"/>
                <a:gd name="connsiteY163" fmla="*/ 126683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8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3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8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8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3 h 232409"/>
                <a:gd name="connsiteX189" fmla="*/ 38474 w 114673"/>
                <a:gd name="connsiteY189" fmla="*/ 51435 h 232409"/>
                <a:gd name="connsiteX190" fmla="*/ 36569 w 114673"/>
                <a:gd name="connsiteY190" fmla="*/ 50483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0493 h 232409"/>
                <a:gd name="connsiteX211" fmla="*/ 41331 w 114673"/>
                <a:gd name="connsiteY211" fmla="*/ 128588 h 232409"/>
                <a:gd name="connsiteX212" fmla="*/ 39426 w 114673"/>
                <a:gd name="connsiteY212" fmla="*/ 125730 h 232409"/>
                <a:gd name="connsiteX213" fmla="*/ 38474 w 114673"/>
                <a:gd name="connsiteY213" fmla="*/ 129540 h 232409"/>
                <a:gd name="connsiteX214" fmla="*/ 40379 w 114673"/>
                <a:gd name="connsiteY214" fmla="*/ 130493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3 h 232409"/>
                <a:gd name="connsiteX226" fmla="*/ 42284 w 114673"/>
                <a:gd name="connsiteY226" fmla="*/ 164783 h 232409"/>
                <a:gd name="connsiteX227" fmla="*/ 44189 w 114673"/>
                <a:gd name="connsiteY227" fmla="*/ 168593 h 232409"/>
                <a:gd name="connsiteX228" fmla="*/ 44189 w 114673"/>
                <a:gd name="connsiteY228" fmla="*/ 170497 h 232409"/>
                <a:gd name="connsiteX229" fmla="*/ 42284 w 114673"/>
                <a:gd name="connsiteY229" fmla="*/ 171450 h 232409"/>
                <a:gd name="connsiteX230" fmla="*/ 39426 w 114673"/>
                <a:gd name="connsiteY230" fmla="*/ 164783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3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8 h 232409"/>
                <a:gd name="connsiteX247" fmla="*/ 47046 w 114673"/>
                <a:gd name="connsiteY247" fmla="*/ 152400 h 232409"/>
                <a:gd name="connsiteX248" fmla="*/ 45141 w 114673"/>
                <a:gd name="connsiteY248" fmla="*/ 149543 h 232409"/>
                <a:gd name="connsiteX249" fmla="*/ 50856 w 114673"/>
                <a:gd name="connsiteY249" fmla="*/ 148590 h 232409"/>
                <a:gd name="connsiteX250" fmla="*/ 55619 w 114673"/>
                <a:gd name="connsiteY250" fmla="*/ 147638 h 232409"/>
                <a:gd name="connsiteX251" fmla="*/ 42284 w 114673"/>
                <a:gd name="connsiteY251" fmla="*/ 92393 h 232409"/>
                <a:gd name="connsiteX252" fmla="*/ 42284 w 114673"/>
                <a:gd name="connsiteY252" fmla="*/ 92393 h 232409"/>
                <a:gd name="connsiteX253" fmla="*/ 42284 w 114673"/>
                <a:gd name="connsiteY253" fmla="*/ 92393 h 232409"/>
                <a:gd name="connsiteX254" fmla="*/ 40379 w 114673"/>
                <a:gd name="connsiteY254" fmla="*/ 91440 h 232409"/>
                <a:gd name="connsiteX255" fmla="*/ 40379 w 114673"/>
                <a:gd name="connsiteY255" fmla="*/ 91440 h 232409"/>
                <a:gd name="connsiteX256" fmla="*/ 42284 w 114673"/>
                <a:gd name="connsiteY256" fmla="*/ 92393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3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6215 h 232409"/>
                <a:gd name="connsiteX290" fmla="*/ 50856 w 114673"/>
                <a:gd name="connsiteY290" fmla="*/ 194310 h 232409"/>
                <a:gd name="connsiteX291" fmla="*/ 48951 w 114673"/>
                <a:gd name="connsiteY291" fmla="*/ 194310 h 232409"/>
                <a:gd name="connsiteX292" fmla="*/ 48951 w 114673"/>
                <a:gd name="connsiteY292" fmla="*/ 196215 h 232409"/>
                <a:gd name="connsiteX293" fmla="*/ 48951 w 114673"/>
                <a:gd name="connsiteY293" fmla="*/ 199072 h 232409"/>
                <a:gd name="connsiteX294" fmla="*/ 46094 w 114673"/>
                <a:gd name="connsiteY294" fmla="*/ 198120 h 232409"/>
                <a:gd name="connsiteX295" fmla="*/ 45141 w 114673"/>
                <a:gd name="connsiteY295" fmla="*/ 196215 h 232409"/>
                <a:gd name="connsiteX296" fmla="*/ 44189 w 114673"/>
                <a:gd name="connsiteY296" fmla="*/ 195263 h 232409"/>
                <a:gd name="connsiteX297" fmla="*/ 43236 w 114673"/>
                <a:gd name="connsiteY297" fmla="*/ 197168 h 232409"/>
                <a:gd name="connsiteX298" fmla="*/ 44189 w 114673"/>
                <a:gd name="connsiteY298" fmla="*/ 201930 h 232409"/>
                <a:gd name="connsiteX299" fmla="*/ 47999 w 114673"/>
                <a:gd name="connsiteY299" fmla="*/ 200978 h 232409"/>
                <a:gd name="connsiteX300" fmla="*/ 54666 w 114673"/>
                <a:gd name="connsiteY300" fmla="*/ 199072 h 232409"/>
                <a:gd name="connsiteX301" fmla="*/ 56571 w 114673"/>
                <a:gd name="connsiteY301" fmla="*/ 197168 h 232409"/>
                <a:gd name="connsiteX302" fmla="*/ 54666 w 114673"/>
                <a:gd name="connsiteY302" fmla="*/ 196215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3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2395 h 232409"/>
                <a:gd name="connsiteX325" fmla="*/ 45141 w 114673"/>
                <a:gd name="connsiteY325" fmla="*/ 112395 h 232409"/>
                <a:gd name="connsiteX326" fmla="*/ 48951 w 114673"/>
                <a:gd name="connsiteY326" fmla="*/ 109538 h 232409"/>
                <a:gd name="connsiteX327" fmla="*/ 47999 w 114673"/>
                <a:gd name="connsiteY327" fmla="*/ 108585 h 232409"/>
                <a:gd name="connsiteX328" fmla="*/ 45141 w 114673"/>
                <a:gd name="connsiteY328" fmla="*/ 112395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3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8 h 232409"/>
                <a:gd name="connsiteX364" fmla="*/ 50856 w 114673"/>
                <a:gd name="connsiteY364" fmla="*/ 123825 h 232409"/>
                <a:gd name="connsiteX365" fmla="*/ 55619 w 114673"/>
                <a:gd name="connsiteY365" fmla="*/ 124778 h 232409"/>
                <a:gd name="connsiteX366" fmla="*/ 50856 w 114673"/>
                <a:gd name="connsiteY366" fmla="*/ 206693 h 232409"/>
                <a:gd name="connsiteX367" fmla="*/ 50856 w 114673"/>
                <a:gd name="connsiteY367" fmla="*/ 206693 h 232409"/>
                <a:gd name="connsiteX368" fmla="*/ 50856 w 114673"/>
                <a:gd name="connsiteY368" fmla="*/ 206693 h 232409"/>
                <a:gd name="connsiteX369" fmla="*/ 50856 w 114673"/>
                <a:gd name="connsiteY369" fmla="*/ 206693 h 232409"/>
                <a:gd name="connsiteX370" fmla="*/ 50856 w 114673"/>
                <a:gd name="connsiteY370" fmla="*/ 206693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8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0483 h 232409"/>
                <a:gd name="connsiteX405" fmla="*/ 51809 w 114673"/>
                <a:gd name="connsiteY405" fmla="*/ 51435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2403 h 232409"/>
                <a:gd name="connsiteX426" fmla="*/ 58476 w 114673"/>
                <a:gd name="connsiteY426" fmla="*/ 172403 h 232409"/>
                <a:gd name="connsiteX427" fmla="*/ 57524 w 114673"/>
                <a:gd name="connsiteY427" fmla="*/ 171450 h 232409"/>
                <a:gd name="connsiteX428" fmla="*/ 54666 w 114673"/>
                <a:gd name="connsiteY428" fmla="*/ 172403 h 232409"/>
                <a:gd name="connsiteX429" fmla="*/ 54666 w 114673"/>
                <a:gd name="connsiteY429" fmla="*/ 173355 h 232409"/>
                <a:gd name="connsiteX430" fmla="*/ 57524 w 114673"/>
                <a:gd name="connsiteY430" fmla="*/ 174308 h 232409"/>
                <a:gd name="connsiteX431" fmla="*/ 58476 w 114673"/>
                <a:gd name="connsiteY431" fmla="*/ 174308 h 232409"/>
                <a:gd name="connsiteX432" fmla="*/ 60381 w 114673"/>
                <a:gd name="connsiteY432" fmla="*/ 174308 h 232409"/>
                <a:gd name="connsiteX433" fmla="*/ 60381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6571 w 114673"/>
                <a:gd name="connsiteY445" fmla="*/ 193358 h 232409"/>
                <a:gd name="connsiteX446" fmla="*/ 56571 w 114673"/>
                <a:gd name="connsiteY446" fmla="*/ 193358 h 232409"/>
                <a:gd name="connsiteX447" fmla="*/ 54666 w 114673"/>
                <a:gd name="connsiteY447" fmla="*/ 193358 h 232409"/>
                <a:gd name="connsiteX448" fmla="*/ 56571 w 114673"/>
                <a:gd name="connsiteY448" fmla="*/ 193358 h 232409"/>
                <a:gd name="connsiteX449" fmla="*/ 56571 w 114673"/>
                <a:gd name="connsiteY449" fmla="*/ 193358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3 h 232409"/>
                <a:gd name="connsiteX458" fmla="*/ 56571 w 114673"/>
                <a:gd name="connsiteY458" fmla="*/ 92393 h 232409"/>
                <a:gd name="connsiteX459" fmla="*/ 57524 w 114673"/>
                <a:gd name="connsiteY459" fmla="*/ 92393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49530 h 232409"/>
                <a:gd name="connsiteX474" fmla="*/ 57524 w 114673"/>
                <a:gd name="connsiteY474" fmla="*/ 49530 h 232409"/>
                <a:gd name="connsiteX475" fmla="*/ 58476 w 114673"/>
                <a:gd name="connsiteY475" fmla="*/ 48578 h 232409"/>
                <a:gd name="connsiteX476" fmla="*/ 57524 w 114673"/>
                <a:gd name="connsiteY476" fmla="*/ 47625 h 232409"/>
                <a:gd name="connsiteX477" fmla="*/ 57524 w 114673"/>
                <a:gd name="connsiteY477" fmla="*/ 49530 h 232409"/>
                <a:gd name="connsiteX478" fmla="*/ 57524 w 114673"/>
                <a:gd name="connsiteY478" fmla="*/ 41910 h 232409"/>
                <a:gd name="connsiteX479" fmla="*/ 61334 w 114673"/>
                <a:gd name="connsiteY479" fmla="*/ 44768 h 232409"/>
                <a:gd name="connsiteX480" fmla="*/ 61334 w 114673"/>
                <a:gd name="connsiteY480" fmla="*/ 43815 h 232409"/>
                <a:gd name="connsiteX481" fmla="*/ 57524 w 114673"/>
                <a:gd name="connsiteY481" fmla="*/ 41910 h 232409"/>
                <a:gd name="connsiteX482" fmla="*/ 57524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7153 h 232409"/>
                <a:gd name="connsiteX499" fmla="*/ 61334 w 114673"/>
                <a:gd name="connsiteY499" fmla="*/ 76200 h 232409"/>
                <a:gd name="connsiteX500" fmla="*/ 60381 w 114673"/>
                <a:gd name="connsiteY500" fmla="*/ 74295 h 232409"/>
                <a:gd name="connsiteX501" fmla="*/ 60381 w 114673"/>
                <a:gd name="connsiteY501" fmla="*/ 77153 h 232409"/>
                <a:gd name="connsiteX502" fmla="*/ 60381 w 114673"/>
                <a:gd name="connsiteY502" fmla="*/ 77153 h 232409"/>
                <a:gd name="connsiteX503" fmla="*/ 62286 w 114673"/>
                <a:gd name="connsiteY503" fmla="*/ 205740 h 232409"/>
                <a:gd name="connsiteX504" fmla="*/ 62286 w 114673"/>
                <a:gd name="connsiteY504" fmla="*/ 205740 h 232409"/>
                <a:gd name="connsiteX505" fmla="*/ 60381 w 114673"/>
                <a:gd name="connsiteY505" fmla="*/ 205740 h 232409"/>
                <a:gd name="connsiteX506" fmla="*/ 62286 w 114673"/>
                <a:gd name="connsiteY506" fmla="*/ 205740 h 232409"/>
                <a:gd name="connsiteX507" fmla="*/ 62286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8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3355"/>
                    <a:pt x="108006" y="187643"/>
                    <a:pt x="103244" y="202883"/>
                  </a:cubicBezTo>
                  <a:close/>
                  <a:moveTo>
                    <a:pt x="28949" y="161925"/>
                  </a:moveTo>
                  <a:cubicBezTo>
                    <a:pt x="28949" y="160972"/>
                    <a:pt x="28949" y="160972"/>
                    <a:pt x="28949" y="161925"/>
                  </a:cubicBezTo>
                  <a:lnTo>
                    <a:pt x="28949" y="161925"/>
                  </a:lnTo>
                  <a:cubicBezTo>
                    <a:pt x="28949" y="161925"/>
                    <a:pt x="28949" y="161925"/>
                    <a:pt x="28949" y="161925"/>
                  </a:cubicBezTo>
                  <a:lnTo>
                    <a:pt x="28949" y="161925"/>
                  </a:lnTo>
                  <a:close/>
                  <a:moveTo>
                    <a:pt x="30854" y="174308"/>
                  </a:moveTo>
                  <a:cubicBezTo>
                    <a:pt x="30854" y="174308"/>
                    <a:pt x="30854" y="174308"/>
                    <a:pt x="30854" y="174308"/>
                  </a:cubicBezTo>
                  <a:cubicBezTo>
                    <a:pt x="30854" y="173355"/>
                    <a:pt x="29901" y="174308"/>
                    <a:pt x="30854" y="174308"/>
                  </a:cubicBezTo>
                  <a:cubicBezTo>
                    <a:pt x="29901" y="174308"/>
                    <a:pt x="29901" y="174308"/>
                    <a:pt x="30854" y="174308"/>
                  </a:cubicBezTo>
                  <a:cubicBezTo>
                    <a:pt x="30854" y="175260"/>
                    <a:pt x="30854" y="174308"/>
                    <a:pt x="30854" y="174308"/>
                  </a:cubicBezTo>
                  <a:close/>
                  <a:moveTo>
                    <a:pt x="31806" y="180022"/>
                  </a:moveTo>
                  <a:cubicBezTo>
                    <a:pt x="32759" y="180022"/>
                    <a:pt x="32759" y="180022"/>
                    <a:pt x="31806" y="180022"/>
                  </a:cubicBezTo>
                  <a:lnTo>
                    <a:pt x="31806" y="178118"/>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2759" y="154305"/>
                    <a:pt x="31806"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0963"/>
                    <a:pt x="32759" y="81915"/>
                  </a:cubicBezTo>
                  <a:cubicBezTo>
                    <a:pt x="31806" y="82868"/>
                    <a:pt x="31806" y="82868"/>
                    <a:pt x="32759" y="82868"/>
                  </a:cubicBezTo>
                  <a:close/>
                  <a:moveTo>
                    <a:pt x="34664" y="194310"/>
                  </a:moveTo>
                  <a:cubicBezTo>
                    <a:pt x="34664" y="193358"/>
                    <a:pt x="33711" y="193358"/>
                    <a:pt x="33711" y="193358"/>
                  </a:cubicBezTo>
                  <a:cubicBezTo>
                    <a:pt x="33711" y="193358"/>
                    <a:pt x="32759" y="193358"/>
                    <a:pt x="32759" y="194310"/>
                  </a:cubicBezTo>
                  <a:cubicBezTo>
                    <a:pt x="32759" y="194310"/>
                    <a:pt x="32759" y="195263"/>
                    <a:pt x="34664" y="194310"/>
                  </a:cubicBezTo>
                  <a:cubicBezTo>
                    <a:pt x="33711" y="195263"/>
                    <a:pt x="34664" y="194310"/>
                    <a:pt x="34664" y="194310"/>
                  </a:cubicBezTo>
                  <a:close/>
                  <a:moveTo>
                    <a:pt x="35616" y="165735"/>
                  </a:moveTo>
                  <a:cubicBezTo>
                    <a:pt x="35616" y="164783"/>
                    <a:pt x="34664" y="163830"/>
                    <a:pt x="33711" y="163830"/>
                  </a:cubicBezTo>
                  <a:cubicBezTo>
                    <a:pt x="32759" y="163830"/>
                    <a:pt x="32759" y="165735"/>
                    <a:pt x="32759" y="166688"/>
                  </a:cubicBezTo>
                  <a:cubicBezTo>
                    <a:pt x="32759" y="167640"/>
                    <a:pt x="32759" y="167640"/>
                    <a:pt x="33711" y="167640"/>
                  </a:cubicBezTo>
                  <a:cubicBezTo>
                    <a:pt x="34664" y="167640"/>
                    <a:pt x="35616" y="167640"/>
                    <a:pt x="35616" y="165735"/>
                  </a:cubicBezTo>
                  <a:close/>
                  <a:moveTo>
                    <a:pt x="33711" y="131445"/>
                  </a:moveTo>
                  <a:cubicBezTo>
                    <a:pt x="32759" y="131445"/>
                    <a:pt x="32759" y="132397"/>
                    <a:pt x="32759" y="133350"/>
                  </a:cubicBezTo>
                  <a:cubicBezTo>
                    <a:pt x="32759" y="134303"/>
                    <a:pt x="32759" y="135255"/>
                    <a:pt x="33711" y="135255"/>
                  </a:cubicBezTo>
                  <a:lnTo>
                    <a:pt x="34664" y="132397"/>
                  </a:lnTo>
                  <a:cubicBezTo>
                    <a:pt x="35616" y="132397"/>
                    <a:pt x="34664" y="131445"/>
                    <a:pt x="33711" y="131445"/>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2"/>
                    <a:pt x="46094" y="84772"/>
                    <a:pt x="45141" y="84772"/>
                  </a:cubicBezTo>
                  <a:cubicBezTo>
                    <a:pt x="44189" y="84772"/>
                    <a:pt x="44189" y="84772"/>
                    <a:pt x="43236" y="83820"/>
                  </a:cubicBezTo>
                  <a:cubicBezTo>
                    <a:pt x="43236" y="82868"/>
                    <a:pt x="44189" y="81915"/>
                    <a:pt x="43236" y="81915"/>
                  </a:cubicBezTo>
                  <a:cubicBezTo>
                    <a:pt x="42284" y="81915"/>
                    <a:pt x="42284" y="82868"/>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7"/>
                    <a:pt x="39426" y="73343"/>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7"/>
                    <a:pt x="48951" y="169545"/>
                  </a:cubicBezTo>
                  <a:cubicBezTo>
                    <a:pt x="47046" y="167640"/>
                    <a:pt x="46094" y="163830"/>
                    <a:pt x="42284" y="163830"/>
                  </a:cubicBezTo>
                  <a:cubicBezTo>
                    <a:pt x="43236" y="160972"/>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2"/>
                    <a:pt x="38474" y="161925"/>
                    <a:pt x="37521" y="163830"/>
                  </a:cubicBezTo>
                  <a:cubicBezTo>
                    <a:pt x="35616" y="165735"/>
                    <a:pt x="34664" y="168593"/>
                    <a:pt x="37521" y="170497"/>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2"/>
                  </a:cubicBezTo>
                  <a:cubicBezTo>
                    <a:pt x="44189" y="180022"/>
                    <a:pt x="43236" y="180975"/>
                    <a:pt x="43236" y="181928"/>
                  </a:cubicBezTo>
                  <a:cubicBezTo>
                    <a:pt x="43236" y="182880"/>
                    <a:pt x="43236" y="183833"/>
                    <a:pt x="44189" y="183833"/>
                  </a:cubicBezTo>
                  <a:cubicBezTo>
                    <a:pt x="47046" y="183833"/>
                    <a:pt x="48951" y="184785"/>
                    <a:pt x="49904" y="182880"/>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49543"/>
                    <a:pt x="35616" y="151447"/>
                  </a:cubicBezTo>
                  <a:close/>
                  <a:moveTo>
                    <a:pt x="35616" y="126683"/>
                  </a:moveTo>
                  <a:cubicBezTo>
                    <a:pt x="35616" y="127635"/>
                    <a:pt x="36569" y="127635"/>
                    <a:pt x="35616" y="126683"/>
                  </a:cubicBezTo>
                  <a:lnTo>
                    <a:pt x="37521" y="126683"/>
                  </a:lnTo>
                  <a:cubicBezTo>
                    <a:pt x="37521" y="126683"/>
                    <a:pt x="36569" y="126683"/>
                    <a:pt x="35616" y="126683"/>
                  </a:cubicBezTo>
                  <a:lnTo>
                    <a:pt x="35616" y="126683"/>
                  </a:lnTo>
                  <a:close/>
                  <a:moveTo>
                    <a:pt x="36569" y="121920"/>
                  </a:moveTo>
                  <a:cubicBezTo>
                    <a:pt x="36569" y="121920"/>
                    <a:pt x="37521" y="122872"/>
                    <a:pt x="36569" y="121920"/>
                  </a:cubicBezTo>
                  <a:cubicBezTo>
                    <a:pt x="39426" y="122872"/>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7521" y="120968"/>
                    <a:pt x="36569" y="120968"/>
                    <a:pt x="36569" y="121920"/>
                  </a:cubicBezTo>
                  <a:close/>
                  <a:moveTo>
                    <a:pt x="37521" y="102870"/>
                  </a:moveTo>
                  <a:cubicBezTo>
                    <a:pt x="36569" y="103822"/>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9426"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7"/>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7521" y="114300"/>
                    <a:pt x="37521" y="114300"/>
                  </a:cubicBezTo>
                  <a:cubicBezTo>
                    <a:pt x="37521" y="115253"/>
                    <a:pt x="37521" y="115253"/>
                    <a:pt x="37521" y="115253"/>
                  </a:cubicBezTo>
                  <a:cubicBezTo>
                    <a:pt x="38474" y="115253"/>
                    <a:pt x="38474" y="114300"/>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0493"/>
                  </a:moveTo>
                  <a:cubicBezTo>
                    <a:pt x="41331" y="130493"/>
                    <a:pt x="41331" y="129540"/>
                    <a:pt x="41331" y="128588"/>
                  </a:cubicBezTo>
                  <a:cubicBezTo>
                    <a:pt x="41331" y="127635"/>
                    <a:pt x="40379" y="125730"/>
                    <a:pt x="39426" y="125730"/>
                  </a:cubicBezTo>
                  <a:cubicBezTo>
                    <a:pt x="38474" y="126683"/>
                    <a:pt x="38474" y="128588"/>
                    <a:pt x="38474" y="129540"/>
                  </a:cubicBezTo>
                  <a:cubicBezTo>
                    <a:pt x="39426" y="129540"/>
                    <a:pt x="39426" y="131445"/>
                    <a:pt x="40379" y="130493"/>
                  </a:cubicBezTo>
                  <a:close/>
                  <a:moveTo>
                    <a:pt x="41331" y="198120"/>
                  </a:moveTo>
                  <a:cubicBezTo>
                    <a:pt x="41331" y="197168"/>
                    <a:pt x="41331" y="196215"/>
                    <a:pt x="39426" y="196215"/>
                  </a:cubicBezTo>
                  <a:cubicBezTo>
                    <a:pt x="38474" y="196215"/>
                    <a:pt x="38474" y="197168"/>
                    <a:pt x="38474" y="198120"/>
                  </a:cubicBezTo>
                  <a:cubicBezTo>
                    <a:pt x="38474" y="199072"/>
                    <a:pt x="39426" y="199072"/>
                    <a:pt x="40379" y="199072"/>
                  </a:cubicBezTo>
                  <a:cubicBezTo>
                    <a:pt x="41331" y="199072"/>
                    <a:pt x="41331" y="198120"/>
                    <a:pt x="41331" y="198120"/>
                  </a:cubicBezTo>
                  <a:close/>
                  <a:moveTo>
                    <a:pt x="39426" y="140970"/>
                  </a:moveTo>
                  <a:cubicBezTo>
                    <a:pt x="39426" y="140970"/>
                    <a:pt x="39426" y="140970"/>
                    <a:pt x="39426" y="140970"/>
                  </a:cubicBezTo>
                  <a:cubicBezTo>
                    <a:pt x="40379" y="141922"/>
                    <a:pt x="41331" y="141922"/>
                    <a:pt x="41331" y="140970"/>
                  </a:cubicBezTo>
                  <a:cubicBezTo>
                    <a:pt x="40379" y="140018"/>
                    <a:pt x="40379" y="140018"/>
                    <a:pt x="39426" y="140970"/>
                  </a:cubicBezTo>
                  <a:cubicBezTo>
                    <a:pt x="39426" y="140018"/>
                    <a:pt x="39426" y="140018"/>
                    <a:pt x="39426" y="140970"/>
                  </a:cubicBezTo>
                  <a:close/>
                  <a:moveTo>
                    <a:pt x="39426" y="164783"/>
                  </a:moveTo>
                  <a:lnTo>
                    <a:pt x="42284" y="164783"/>
                  </a:lnTo>
                  <a:cubicBezTo>
                    <a:pt x="42284" y="166688"/>
                    <a:pt x="42284" y="167640"/>
                    <a:pt x="44189" y="168593"/>
                  </a:cubicBezTo>
                  <a:cubicBezTo>
                    <a:pt x="45141" y="168593"/>
                    <a:pt x="45141" y="169545"/>
                    <a:pt x="44189" y="170497"/>
                  </a:cubicBezTo>
                  <a:cubicBezTo>
                    <a:pt x="44189" y="171450"/>
                    <a:pt x="43236" y="171450"/>
                    <a:pt x="42284" y="171450"/>
                  </a:cubicBezTo>
                  <a:cubicBezTo>
                    <a:pt x="40379" y="169545"/>
                    <a:pt x="38474" y="167640"/>
                    <a:pt x="39426"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5619" y="147638"/>
                  </a:moveTo>
                  <a:cubicBezTo>
                    <a:pt x="56571" y="147638"/>
                    <a:pt x="56571" y="147638"/>
                    <a:pt x="56571" y="147638"/>
                  </a:cubicBezTo>
                  <a:cubicBezTo>
                    <a:pt x="56571" y="146685"/>
                    <a:pt x="56571" y="146685"/>
                    <a:pt x="56571" y="145733"/>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8"/>
                    <a:pt x="46094" y="156210"/>
                    <a:pt x="47046" y="155258"/>
                  </a:cubicBezTo>
                  <a:cubicBezTo>
                    <a:pt x="47999" y="154305"/>
                    <a:pt x="47999" y="153353"/>
                    <a:pt x="47046" y="152400"/>
                  </a:cubicBezTo>
                  <a:cubicBezTo>
                    <a:pt x="46094" y="151447"/>
                    <a:pt x="46094" y="150495"/>
                    <a:pt x="45141" y="149543"/>
                  </a:cubicBezTo>
                  <a:cubicBezTo>
                    <a:pt x="47046" y="150495"/>
                    <a:pt x="49904" y="149543"/>
                    <a:pt x="50856" y="148590"/>
                  </a:cubicBezTo>
                  <a:cubicBezTo>
                    <a:pt x="51809" y="147638"/>
                    <a:pt x="52761" y="146685"/>
                    <a:pt x="55619" y="147638"/>
                  </a:cubicBezTo>
                  <a:close/>
                  <a:moveTo>
                    <a:pt x="42284" y="92393"/>
                  </a:moveTo>
                  <a:cubicBezTo>
                    <a:pt x="42284" y="92393"/>
                    <a:pt x="42284" y="92393"/>
                    <a:pt x="42284" y="92393"/>
                  </a:cubicBezTo>
                  <a:cubicBezTo>
                    <a:pt x="42284" y="93345"/>
                    <a:pt x="42284" y="92393"/>
                    <a:pt x="42284" y="92393"/>
                  </a:cubicBezTo>
                  <a:cubicBezTo>
                    <a:pt x="41331" y="92393"/>
                    <a:pt x="40379" y="92393"/>
                    <a:pt x="40379" y="91440"/>
                  </a:cubicBezTo>
                  <a:cubicBezTo>
                    <a:pt x="40379" y="91440"/>
                    <a:pt x="40379" y="91440"/>
                    <a:pt x="40379" y="91440"/>
                  </a:cubicBezTo>
                  <a:cubicBezTo>
                    <a:pt x="41331" y="91440"/>
                    <a:pt x="41331" y="91440"/>
                    <a:pt x="42284"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2284" y="62865"/>
                    <a:pt x="42284" y="63818"/>
                    <a:pt x="44189" y="64770"/>
                  </a:cubicBezTo>
                  <a:cubicBezTo>
                    <a:pt x="43236" y="63818"/>
                    <a:pt x="44189" y="63818"/>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4303"/>
                    <a:pt x="42284" y="136208"/>
                    <a:pt x="43236"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3236" y="55245"/>
                    <a:pt x="44189" y="55245"/>
                  </a:cubicBezTo>
                  <a:close/>
                  <a:moveTo>
                    <a:pt x="54666" y="196215"/>
                  </a:moveTo>
                  <a:cubicBezTo>
                    <a:pt x="53714" y="195263"/>
                    <a:pt x="51809" y="195263"/>
                    <a:pt x="50856" y="194310"/>
                  </a:cubicBezTo>
                  <a:cubicBezTo>
                    <a:pt x="49904" y="194310"/>
                    <a:pt x="48951" y="193358"/>
                    <a:pt x="48951" y="194310"/>
                  </a:cubicBezTo>
                  <a:cubicBezTo>
                    <a:pt x="47999" y="195263"/>
                    <a:pt x="48951" y="196215"/>
                    <a:pt x="48951" y="196215"/>
                  </a:cubicBezTo>
                  <a:cubicBezTo>
                    <a:pt x="49904" y="197168"/>
                    <a:pt x="50856" y="198120"/>
                    <a:pt x="48951" y="199072"/>
                  </a:cubicBezTo>
                  <a:cubicBezTo>
                    <a:pt x="47999" y="200025"/>
                    <a:pt x="47046" y="199072"/>
                    <a:pt x="46094" y="198120"/>
                  </a:cubicBezTo>
                  <a:lnTo>
                    <a:pt x="45141" y="196215"/>
                  </a:lnTo>
                  <a:cubicBezTo>
                    <a:pt x="45141" y="196215"/>
                    <a:pt x="44189" y="195263"/>
                    <a:pt x="44189" y="195263"/>
                  </a:cubicBezTo>
                  <a:cubicBezTo>
                    <a:pt x="43236" y="195263"/>
                    <a:pt x="43236" y="196215"/>
                    <a:pt x="43236" y="197168"/>
                  </a:cubicBezTo>
                  <a:cubicBezTo>
                    <a:pt x="43236" y="198120"/>
                    <a:pt x="43236" y="200025"/>
                    <a:pt x="44189" y="201930"/>
                  </a:cubicBezTo>
                  <a:cubicBezTo>
                    <a:pt x="45141" y="202883"/>
                    <a:pt x="46094" y="200978"/>
                    <a:pt x="47999" y="200978"/>
                  </a:cubicBezTo>
                  <a:cubicBezTo>
                    <a:pt x="50856" y="201930"/>
                    <a:pt x="51809" y="199072"/>
                    <a:pt x="54666" y="199072"/>
                  </a:cubicBezTo>
                  <a:cubicBezTo>
                    <a:pt x="55619" y="199072"/>
                    <a:pt x="56571" y="198120"/>
                    <a:pt x="56571" y="197168"/>
                  </a:cubicBezTo>
                  <a:cubicBezTo>
                    <a:pt x="56571" y="198120"/>
                    <a:pt x="55619" y="197168"/>
                    <a:pt x="54666" y="196215"/>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3"/>
                    <a:pt x="43236" y="127635"/>
                    <a:pt x="44189" y="127635"/>
                  </a:cubicBezTo>
                  <a:close/>
                  <a:moveTo>
                    <a:pt x="44189" y="189547"/>
                  </a:moveTo>
                  <a:cubicBezTo>
                    <a:pt x="44189" y="190500"/>
                    <a:pt x="43236" y="191453"/>
                    <a:pt x="45141" y="192405"/>
                  </a:cubicBezTo>
                  <a:cubicBezTo>
                    <a:pt x="46094" y="192405"/>
                    <a:pt x="47999" y="193358"/>
                    <a:pt x="47999" y="191453"/>
                  </a:cubicBezTo>
                  <a:cubicBezTo>
                    <a:pt x="46094" y="191453"/>
                    <a:pt x="45141" y="190500"/>
                    <a:pt x="44189" y="189547"/>
                  </a:cubicBezTo>
                  <a:close/>
                  <a:moveTo>
                    <a:pt x="47046" y="189547"/>
                  </a:moveTo>
                  <a:cubicBezTo>
                    <a:pt x="46094" y="185738"/>
                    <a:pt x="46094" y="185738"/>
                    <a:pt x="43236" y="187643"/>
                  </a:cubicBezTo>
                  <a:cubicBezTo>
                    <a:pt x="45141" y="188595"/>
                    <a:pt x="46094" y="188595"/>
                    <a:pt x="47046" y="189547"/>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6197"/>
                    <a:pt x="46094" y="56197"/>
                    <a:pt x="44189" y="56197"/>
                  </a:cubicBezTo>
                  <a:close/>
                  <a:moveTo>
                    <a:pt x="45141" y="112395"/>
                  </a:moveTo>
                  <a:cubicBezTo>
                    <a:pt x="45141" y="113347"/>
                    <a:pt x="45141" y="113347"/>
                    <a:pt x="45141" y="112395"/>
                  </a:cubicBezTo>
                  <a:cubicBezTo>
                    <a:pt x="47999" y="113347"/>
                    <a:pt x="47046" y="110490"/>
                    <a:pt x="48951" y="109538"/>
                  </a:cubicBezTo>
                  <a:cubicBezTo>
                    <a:pt x="48951" y="109538"/>
                    <a:pt x="48951" y="108585"/>
                    <a:pt x="47999" y="108585"/>
                  </a:cubicBezTo>
                  <a:cubicBezTo>
                    <a:pt x="46094" y="109538"/>
                    <a:pt x="46094" y="110490"/>
                    <a:pt x="45141" y="112395"/>
                  </a:cubicBezTo>
                  <a:close/>
                  <a:moveTo>
                    <a:pt x="48951" y="204788"/>
                  </a:moveTo>
                  <a:lnTo>
                    <a:pt x="48951" y="204788"/>
                  </a:lnTo>
                  <a:cubicBezTo>
                    <a:pt x="47999" y="203835"/>
                    <a:pt x="47999" y="204788"/>
                    <a:pt x="47046" y="204788"/>
                  </a:cubicBezTo>
                  <a:cubicBezTo>
                    <a:pt x="47046" y="204788"/>
                    <a:pt x="47046" y="205740"/>
                    <a:pt x="48951" y="204788"/>
                  </a:cubicBezTo>
                  <a:cubicBezTo>
                    <a:pt x="47999" y="205740"/>
                    <a:pt x="47999" y="204788"/>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8"/>
                    <a:pt x="47999" y="137160"/>
                  </a:cubicBezTo>
                  <a:cubicBezTo>
                    <a:pt x="48951" y="138113"/>
                    <a:pt x="50856" y="136208"/>
                    <a:pt x="51809" y="134303"/>
                  </a:cubicBezTo>
                  <a:close/>
                  <a:moveTo>
                    <a:pt x="51809" y="95250"/>
                  </a:moveTo>
                  <a:cubicBezTo>
                    <a:pt x="50856" y="94297"/>
                    <a:pt x="49904" y="92393"/>
                    <a:pt x="48951" y="92393"/>
                  </a:cubicBezTo>
                  <a:cubicBezTo>
                    <a:pt x="48951" y="92393"/>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6680"/>
                    <a:pt x="48951" y="106680"/>
                  </a:cubicBezTo>
                  <a:cubicBezTo>
                    <a:pt x="48951" y="106680"/>
                    <a:pt x="48951" y="106680"/>
                    <a:pt x="48951" y="106680"/>
                  </a:cubicBezTo>
                  <a:close/>
                  <a:moveTo>
                    <a:pt x="48951" y="117158"/>
                  </a:moveTo>
                  <a:cubicBezTo>
                    <a:pt x="48951" y="117158"/>
                    <a:pt x="48951" y="117158"/>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5720"/>
                    <a:pt x="49904" y="45720"/>
                    <a:pt x="49904"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8"/>
                  </a:cubicBezTo>
                  <a:cubicBezTo>
                    <a:pt x="49904" y="121920"/>
                    <a:pt x="49904" y="122872"/>
                    <a:pt x="50856" y="123825"/>
                  </a:cubicBezTo>
                  <a:cubicBezTo>
                    <a:pt x="52761" y="124778"/>
                    <a:pt x="54666" y="126683"/>
                    <a:pt x="55619" y="124778"/>
                  </a:cubicBezTo>
                  <a:close/>
                  <a:moveTo>
                    <a:pt x="50856" y="206693"/>
                  </a:moveTo>
                  <a:cubicBezTo>
                    <a:pt x="50856" y="206693"/>
                    <a:pt x="50856" y="206693"/>
                    <a:pt x="50856" y="206693"/>
                  </a:cubicBezTo>
                  <a:lnTo>
                    <a:pt x="50856" y="206693"/>
                  </a:lnTo>
                  <a:cubicBezTo>
                    <a:pt x="49904" y="206693"/>
                    <a:pt x="49904" y="207645"/>
                    <a:pt x="50856" y="206693"/>
                  </a:cubicBezTo>
                  <a:cubicBezTo>
                    <a:pt x="50856" y="207645"/>
                    <a:pt x="50856" y="206693"/>
                    <a:pt x="50856" y="206693"/>
                  </a:cubicBezTo>
                  <a:close/>
                  <a:moveTo>
                    <a:pt x="52761" y="102870"/>
                  </a:moveTo>
                  <a:cubicBezTo>
                    <a:pt x="51809" y="102870"/>
                    <a:pt x="51809" y="101918"/>
                    <a:pt x="50856" y="102870"/>
                  </a:cubicBezTo>
                  <a:cubicBezTo>
                    <a:pt x="50856" y="102870"/>
                    <a:pt x="50856" y="103822"/>
                    <a:pt x="50856" y="103822"/>
                  </a:cubicBezTo>
                  <a:cubicBezTo>
                    <a:pt x="51809" y="103822"/>
                    <a:pt x="51809" y="102870"/>
                    <a:pt x="52761" y="102870"/>
                  </a:cubicBezTo>
                  <a:cubicBezTo>
                    <a:pt x="53714" y="101918"/>
                    <a:pt x="54666" y="101918"/>
                    <a:pt x="55619" y="102870"/>
                  </a:cubicBezTo>
                  <a:lnTo>
                    <a:pt x="54666" y="105728"/>
                  </a:lnTo>
                  <a:cubicBezTo>
                    <a:pt x="55619" y="105728"/>
                    <a:pt x="56571" y="104775"/>
                    <a:pt x="56571" y="103822"/>
                  </a:cubicBezTo>
                  <a:cubicBezTo>
                    <a:pt x="56571" y="102870"/>
                    <a:pt x="55619" y="102870"/>
                    <a:pt x="55619" y="102870"/>
                  </a:cubicBezTo>
                  <a:cubicBezTo>
                    <a:pt x="55619" y="100965"/>
                    <a:pt x="56571" y="98108"/>
                    <a:pt x="53714" y="98108"/>
                  </a:cubicBezTo>
                  <a:cubicBezTo>
                    <a:pt x="51809" y="98108"/>
                    <a:pt x="52761" y="100965"/>
                    <a:pt x="52761" y="102870"/>
                  </a:cubicBezTo>
                  <a:close/>
                  <a:moveTo>
                    <a:pt x="52761" y="215265"/>
                  </a:moveTo>
                  <a:cubicBezTo>
                    <a:pt x="52761" y="215265"/>
                    <a:pt x="52761"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3"/>
                    <a:pt x="51809" y="165735"/>
                  </a:cubicBezTo>
                  <a:cubicBezTo>
                    <a:pt x="51809" y="164783"/>
                    <a:pt x="50856" y="164783"/>
                    <a:pt x="51809" y="165735"/>
                  </a:cubicBezTo>
                  <a:close/>
                  <a:moveTo>
                    <a:pt x="51809" y="211455"/>
                  </a:moveTo>
                  <a:lnTo>
                    <a:pt x="51809" y="211455"/>
                  </a:lnTo>
                  <a:cubicBezTo>
                    <a:pt x="52761"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1809" y="52388"/>
                    <a:pt x="51809"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1809"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008"/>
                    <a:pt x="60381" y="60008"/>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1928"/>
                    <a:pt x="57524" y="182880"/>
                    <a:pt x="57524" y="181928"/>
                  </a:cubicBezTo>
                  <a:close/>
                  <a:moveTo>
                    <a:pt x="60381" y="172403"/>
                  </a:moveTo>
                  <a:cubicBezTo>
                    <a:pt x="59429" y="172403"/>
                    <a:pt x="59429" y="172403"/>
                    <a:pt x="58476" y="172403"/>
                  </a:cubicBezTo>
                  <a:cubicBezTo>
                    <a:pt x="58476" y="172403"/>
                    <a:pt x="57524" y="172403"/>
                    <a:pt x="57524" y="171450"/>
                  </a:cubicBezTo>
                  <a:cubicBezTo>
                    <a:pt x="56571" y="170497"/>
                    <a:pt x="55619" y="172403"/>
                    <a:pt x="54666" y="172403"/>
                  </a:cubicBezTo>
                  <a:cubicBezTo>
                    <a:pt x="53714" y="172403"/>
                    <a:pt x="53714" y="172403"/>
                    <a:pt x="54666" y="173355"/>
                  </a:cubicBezTo>
                  <a:cubicBezTo>
                    <a:pt x="55619" y="174308"/>
                    <a:pt x="56571" y="173355"/>
                    <a:pt x="57524" y="174308"/>
                  </a:cubicBezTo>
                  <a:lnTo>
                    <a:pt x="58476" y="174308"/>
                  </a:lnTo>
                  <a:cubicBezTo>
                    <a:pt x="58476" y="174308"/>
                    <a:pt x="59429" y="174308"/>
                    <a:pt x="60381" y="174308"/>
                  </a:cubicBezTo>
                  <a:cubicBezTo>
                    <a:pt x="58476" y="173355"/>
                    <a:pt x="59429" y="173355"/>
                    <a:pt x="60381"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3"/>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3350"/>
                    <a:pt x="56571" y="133350"/>
                  </a:cubicBezTo>
                  <a:close/>
                  <a:moveTo>
                    <a:pt x="56571" y="193358"/>
                  </a:moveTo>
                  <a:cubicBezTo>
                    <a:pt x="56571" y="193358"/>
                    <a:pt x="55619" y="192405"/>
                    <a:pt x="56571" y="193358"/>
                  </a:cubicBezTo>
                  <a:cubicBezTo>
                    <a:pt x="55619" y="192405"/>
                    <a:pt x="54666" y="192405"/>
                    <a:pt x="54666" y="193358"/>
                  </a:cubicBezTo>
                  <a:cubicBezTo>
                    <a:pt x="54666" y="193358"/>
                    <a:pt x="54666" y="194310"/>
                    <a:pt x="56571" y="193358"/>
                  </a:cubicBezTo>
                  <a:cubicBezTo>
                    <a:pt x="55619" y="194310"/>
                    <a:pt x="56571" y="194310"/>
                    <a:pt x="56571" y="193358"/>
                  </a:cubicBezTo>
                  <a:close/>
                  <a:moveTo>
                    <a:pt x="55619" y="140970"/>
                  </a:moveTo>
                  <a:cubicBezTo>
                    <a:pt x="54666" y="140970"/>
                    <a:pt x="54666" y="140970"/>
                    <a:pt x="55619" y="140970"/>
                  </a:cubicBezTo>
                  <a:cubicBezTo>
                    <a:pt x="54666" y="141922"/>
                    <a:pt x="54666" y="142875"/>
                    <a:pt x="55619" y="142875"/>
                  </a:cubicBezTo>
                  <a:cubicBezTo>
                    <a:pt x="55619" y="142875"/>
                    <a:pt x="56571" y="142875"/>
                    <a:pt x="55619" y="140970"/>
                  </a:cubicBezTo>
                  <a:lnTo>
                    <a:pt x="55619" y="140970"/>
                  </a:lnTo>
                  <a:close/>
                  <a:moveTo>
                    <a:pt x="58476" y="87630"/>
                  </a:moveTo>
                  <a:cubicBezTo>
                    <a:pt x="58476" y="87630"/>
                    <a:pt x="58476"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0972"/>
                    <a:pt x="57524" y="160972"/>
                    <a:pt x="57524" y="161925"/>
                  </a:cubicBezTo>
                  <a:close/>
                  <a:moveTo>
                    <a:pt x="57524" y="49530"/>
                  </a:moveTo>
                  <a:cubicBezTo>
                    <a:pt x="57524" y="49530"/>
                    <a:pt x="57524" y="50483"/>
                    <a:pt x="57524" y="49530"/>
                  </a:cubicBezTo>
                  <a:cubicBezTo>
                    <a:pt x="58476" y="49530"/>
                    <a:pt x="58476" y="49530"/>
                    <a:pt x="58476" y="48578"/>
                  </a:cubicBezTo>
                  <a:cubicBezTo>
                    <a:pt x="58476" y="48578"/>
                    <a:pt x="58476" y="47625"/>
                    <a:pt x="57524" y="47625"/>
                  </a:cubicBezTo>
                  <a:cubicBezTo>
                    <a:pt x="57524" y="48578"/>
                    <a:pt x="57524" y="49530"/>
                    <a:pt x="57524" y="49530"/>
                  </a:cubicBezTo>
                  <a:close/>
                  <a:moveTo>
                    <a:pt x="57524" y="41910"/>
                  </a:moveTo>
                  <a:cubicBezTo>
                    <a:pt x="58476" y="43815"/>
                    <a:pt x="59429" y="43815"/>
                    <a:pt x="61334" y="44768"/>
                  </a:cubicBezTo>
                  <a:cubicBezTo>
                    <a:pt x="61334" y="44768"/>
                    <a:pt x="61334" y="43815"/>
                    <a:pt x="61334" y="43815"/>
                  </a:cubicBezTo>
                  <a:cubicBezTo>
                    <a:pt x="60381" y="42863"/>
                    <a:pt x="59429" y="41910"/>
                    <a:pt x="57524" y="41910"/>
                  </a:cubicBezTo>
                  <a:cubicBezTo>
                    <a:pt x="57524" y="41910"/>
                    <a:pt x="57524" y="41910"/>
                    <a:pt x="57524" y="41910"/>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0963"/>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7153"/>
                  </a:moveTo>
                  <a:cubicBezTo>
                    <a:pt x="61334" y="77153"/>
                    <a:pt x="61334" y="76200"/>
                    <a:pt x="61334" y="76200"/>
                  </a:cubicBezTo>
                  <a:cubicBezTo>
                    <a:pt x="61334" y="75247"/>
                    <a:pt x="61334" y="74295"/>
                    <a:pt x="60381" y="74295"/>
                  </a:cubicBezTo>
                  <a:cubicBezTo>
                    <a:pt x="59429" y="75247"/>
                    <a:pt x="59429" y="75247"/>
                    <a:pt x="60381" y="77153"/>
                  </a:cubicBezTo>
                  <a:cubicBezTo>
                    <a:pt x="59429" y="77153"/>
                    <a:pt x="59429" y="77153"/>
                    <a:pt x="60381" y="77153"/>
                  </a:cubicBezTo>
                  <a:close/>
                  <a:moveTo>
                    <a:pt x="62286" y="205740"/>
                  </a:moveTo>
                  <a:cubicBezTo>
                    <a:pt x="62286" y="205740"/>
                    <a:pt x="61334" y="205740"/>
                    <a:pt x="62286" y="205740"/>
                  </a:cubicBezTo>
                  <a:cubicBezTo>
                    <a:pt x="61334" y="204788"/>
                    <a:pt x="60381" y="204788"/>
                    <a:pt x="60381" y="205740"/>
                  </a:cubicBezTo>
                  <a:cubicBezTo>
                    <a:pt x="60381" y="206693"/>
                    <a:pt x="60381" y="206693"/>
                    <a:pt x="62286" y="205740"/>
                  </a:cubicBezTo>
                  <a:cubicBezTo>
                    <a:pt x="62286" y="206693"/>
                    <a:pt x="62286" y="206693"/>
                    <a:pt x="62286" y="205740"/>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8"/>
                    <a:pt x="63239" y="60008"/>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7" name="Freeform 516">
              <a:extLst>
                <a:ext uri="{FF2B5EF4-FFF2-40B4-BE49-F238E27FC236}">
                  <a16:creationId xmlns:a16="http://schemas.microsoft.com/office/drawing/2014/main" id="{3AEE66AC-59BF-82CB-B08A-53228AF9F0C7}"/>
                </a:ext>
              </a:extLst>
            </p:cNvPr>
            <p:cNvSpPr/>
            <p:nvPr/>
          </p:nvSpPr>
          <p:spPr>
            <a:xfrm>
              <a:off x="14734802" y="3225977"/>
              <a:ext cx="158612" cy="236156"/>
            </a:xfrm>
            <a:custGeom>
              <a:avLst/>
              <a:gdLst>
                <a:gd name="connsiteX0" fmla="*/ 157872 w 174213"/>
                <a:gd name="connsiteY0" fmla="*/ 237530 h 259437"/>
                <a:gd name="connsiteX1" fmla="*/ 115009 w 174213"/>
                <a:gd name="connsiteY1" fmla="*/ 257532 h 259437"/>
                <a:gd name="connsiteX2" fmla="*/ 107389 w 174213"/>
                <a:gd name="connsiteY2" fmla="*/ 259437 h 259437"/>
                <a:gd name="connsiteX3" fmla="*/ 105484 w 174213"/>
                <a:gd name="connsiteY3" fmla="*/ 259437 h 259437"/>
                <a:gd name="connsiteX4" fmla="*/ 88339 w 174213"/>
                <a:gd name="connsiteY4" fmla="*/ 258485 h 259437"/>
                <a:gd name="connsiteX5" fmla="*/ 84529 w 174213"/>
                <a:gd name="connsiteY5" fmla="*/ 258485 h 259437"/>
                <a:gd name="connsiteX6" fmla="*/ 66431 w 174213"/>
                <a:gd name="connsiteY6" fmla="*/ 256580 h 259437"/>
                <a:gd name="connsiteX7" fmla="*/ 53097 w 174213"/>
                <a:gd name="connsiteY7" fmla="*/ 253722 h 259437"/>
                <a:gd name="connsiteX8" fmla="*/ 44524 w 174213"/>
                <a:gd name="connsiteY8" fmla="*/ 250865 h 259437"/>
                <a:gd name="connsiteX9" fmla="*/ 41666 w 174213"/>
                <a:gd name="connsiteY9" fmla="*/ 248960 h 259437"/>
                <a:gd name="connsiteX10" fmla="*/ 16901 w 174213"/>
                <a:gd name="connsiteY10" fmla="*/ 235625 h 259437"/>
                <a:gd name="connsiteX11" fmla="*/ 1662 w 174213"/>
                <a:gd name="connsiteY11" fmla="*/ 209907 h 259437"/>
                <a:gd name="connsiteX12" fmla="*/ 3566 w 174213"/>
                <a:gd name="connsiteY12" fmla="*/ 181332 h 259437"/>
                <a:gd name="connsiteX13" fmla="*/ 33094 w 174213"/>
                <a:gd name="connsiteY13" fmla="*/ 162282 h 259437"/>
                <a:gd name="connsiteX14" fmla="*/ 55954 w 174213"/>
                <a:gd name="connsiteY14" fmla="*/ 169902 h 259437"/>
                <a:gd name="connsiteX15" fmla="*/ 64526 w 174213"/>
                <a:gd name="connsiteY15" fmla="*/ 209907 h 259437"/>
                <a:gd name="connsiteX16" fmla="*/ 51191 w 174213"/>
                <a:gd name="connsiteY16" fmla="*/ 223242 h 259437"/>
                <a:gd name="connsiteX17" fmla="*/ 48334 w 174213"/>
                <a:gd name="connsiteY17" fmla="*/ 234672 h 259437"/>
                <a:gd name="connsiteX18" fmla="*/ 74051 w 174213"/>
                <a:gd name="connsiteY18" fmla="*/ 249912 h 259437"/>
                <a:gd name="connsiteX19" fmla="*/ 92149 w 174213"/>
                <a:gd name="connsiteY19" fmla="*/ 251817 h 259437"/>
                <a:gd name="connsiteX20" fmla="*/ 111199 w 174213"/>
                <a:gd name="connsiteY20" fmla="*/ 248960 h 259437"/>
                <a:gd name="connsiteX21" fmla="*/ 126439 w 174213"/>
                <a:gd name="connsiteY21" fmla="*/ 222290 h 259437"/>
                <a:gd name="connsiteX22" fmla="*/ 122629 w 174213"/>
                <a:gd name="connsiteY22" fmla="*/ 207050 h 259437"/>
                <a:gd name="connsiteX23" fmla="*/ 105484 w 174213"/>
                <a:gd name="connsiteY23" fmla="*/ 187047 h 259437"/>
                <a:gd name="connsiteX24" fmla="*/ 100722 w 174213"/>
                <a:gd name="connsiteY24" fmla="*/ 183237 h 259437"/>
                <a:gd name="connsiteX25" fmla="*/ 66431 w 174213"/>
                <a:gd name="connsiteY25" fmla="*/ 152757 h 259437"/>
                <a:gd name="connsiteX26" fmla="*/ 29284 w 174213"/>
                <a:gd name="connsiteY26" fmla="*/ 118467 h 259437"/>
                <a:gd name="connsiteX27" fmla="*/ 9281 w 174213"/>
                <a:gd name="connsiteY27" fmla="*/ 87987 h 259437"/>
                <a:gd name="connsiteX28" fmla="*/ 6424 w 174213"/>
                <a:gd name="connsiteY28" fmla="*/ 76557 h 259437"/>
                <a:gd name="connsiteX29" fmla="*/ 6424 w 174213"/>
                <a:gd name="connsiteY29" fmla="*/ 73700 h 259437"/>
                <a:gd name="connsiteX30" fmla="*/ 12139 w 174213"/>
                <a:gd name="connsiteY30" fmla="*/ 40362 h 259437"/>
                <a:gd name="connsiteX31" fmla="*/ 33094 w 174213"/>
                <a:gd name="connsiteY31" fmla="*/ 15597 h 259437"/>
                <a:gd name="connsiteX32" fmla="*/ 64526 w 174213"/>
                <a:gd name="connsiteY32" fmla="*/ 3215 h 259437"/>
                <a:gd name="connsiteX33" fmla="*/ 97864 w 174213"/>
                <a:gd name="connsiteY33" fmla="*/ 357 h 259437"/>
                <a:gd name="connsiteX34" fmla="*/ 120724 w 174213"/>
                <a:gd name="connsiteY34" fmla="*/ 2262 h 259437"/>
                <a:gd name="connsiteX35" fmla="*/ 120724 w 174213"/>
                <a:gd name="connsiteY35" fmla="*/ 2262 h 259437"/>
                <a:gd name="connsiteX36" fmla="*/ 152156 w 174213"/>
                <a:gd name="connsiteY36" fmla="*/ 19407 h 259437"/>
                <a:gd name="connsiteX37" fmla="*/ 167397 w 174213"/>
                <a:gd name="connsiteY37" fmla="*/ 57507 h 259437"/>
                <a:gd name="connsiteX38" fmla="*/ 135964 w 174213"/>
                <a:gd name="connsiteY38" fmla="*/ 91797 h 259437"/>
                <a:gd name="connsiteX39" fmla="*/ 103579 w 174213"/>
                <a:gd name="connsiteY39" fmla="*/ 70842 h 259437"/>
                <a:gd name="connsiteX40" fmla="*/ 111199 w 174213"/>
                <a:gd name="connsiteY40" fmla="*/ 43220 h 259437"/>
                <a:gd name="connsiteX41" fmla="*/ 126439 w 174213"/>
                <a:gd name="connsiteY41" fmla="*/ 38457 h 259437"/>
                <a:gd name="connsiteX42" fmla="*/ 133106 w 174213"/>
                <a:gd name="connsiteY42" fmla="*/ 33695 h 259437"/>
                <a:gd name="connsiteX43" fmla="*/ 129297 w 174213"/>
                <a:gd name="connsiteY43" fmla="*/ 22265 h 259437"/>
                <a:gd name="connsiteX44" fmla="*/ 117866 w 174213"/>
                <a:gd name="connsiteY44" fmla="*/ 14645 h 259437"/>
                <a:gd name="connsiteX45" fmla="*/ 97864 w 174213"/>
                <a:gd name="connsiteY45" fmla="*/ 8930 h 259437"/>
                <a:gd name="connsiteX46" fmla="*/ 69289 w 174213"/>
                <a:gd name="connsiteY46" fmla="*/ 12740 h 259437"/>
                <a:gd name="connsiteX47" fmla="*/ 55001 w 174213"/>
                <a:gd name="connsiteY47" fmla="*/ 25122 h 259437"/>
                <a:gd name="connsiteX48" fmla="*/ 52144 w 174213"/>
                <a:gd name="connsiteY48" fmla="*/ 41315 h 259437"/>
                <a:gd name="connsiteX49" fmla="*/ 63574 w 174213"/>
                <a:gd name="connsiteY49" fmla="*/ 67032 h 259437"/>
                <a:gd name="connsiteX50" fmla="*/ 84529 w 174213"/>
                <a:gd name="connsiteY50" fmla="*/ 87987 h 259437"/>
                <a:gd name="connsiteX51" fmla="*/ 107389 w 174213"/>
                <a:gd name="connsiteY51" fmla="*/ 109895 h 259437"/>
                <a:gd name="connsiteX52" fmla="*/ 141679 w 174213"/>
                <a:gd name="connsiteY52" fmla="*/ 139422 h 259437"/>
                <a:gd name="connsiteX53" fmla="*/ 155966 w 174213"/>
                <a:gd name="connsiteY53" fmla="*/ 154662 h 259437"/>
                <a:gd name="connsiteX54" fmla="*/ 172159 w 174213"/>
                <a:gd name="connsiteY54" fmla="*/ 193715 h 259437"/>
                <a:gd name="connsiteX55" fmla="*/ 157872 w 174213"/>
                <a:gd name="connsiteY55" fmla="*/ 237530 h 259437"/>
                <a:gd name="connsiteX56" fmla="*/ 14044 w 174213"/>
                <a:gd name="connsiteY56" fmla="*/ 198477 h 259437"/>
                <a:gd name="connsiteX57" fmla="*/ 14044 w 174213"/>
                <a:gd name="connsiteY57" fmla="*/ 198477 h 259437"/>
                <a:gd name="connsiteX58" fmla="*/ 11187 w 174213"/>
                <a:gd name="connsiteY58" fmla="*/ 199430 h 259437"/>
                <a:gd name="connsiteX59" fmla="*/ 12139 w 174213"/>
                <a:gd name="connsiteY59" fmla="*/ 201335 h 259437"/>
                <a:gd name="connsiteX60" fmla="*/ 13091 w 174213"/>
                <a:gd name="connsiteY60" fmla="*/ 204192 h 259437"/>
                <a:gd name="connsiteX61" fmla="*/ 14044 w 174213"/>
                <a:gd name="connsiteY61" fmla="*/ 204192 h 259437"/>
                <a:gd name="connsiteX62" fmla="*/ 13091 w 174213"/>
                <a:gd name="connsiteY62" fmla="*/ 201335 h 259437"/>
                <a:gd name="connsiteX63" fmla="*/ 14044 w 174213"/>
                <a:gd name="connsiteY63" fmla="*/ 198477 h 259437"/>
                <a:gd name="connsiteX64" fmla="*/ 13091 w 174213"/>
                <a:gd name="connsiteY64" fmla="*/ 190857 h 259437"/>
                <a:gd name="connsiteX65" fmla="*/ 15949 w 174213"/>
                <a:gd name="connsiteY65" fmla="*/ 191810 h 259437"/>
                <a:gd name="connsiteX66" fmla="*/ 16901 w 174213"/>
                <a:gd name="connsiteY66" fmla="*/ 192762 h 259437"/>
                <a:gd name="connsiteX67" fmla="*/ 25474 w 174213"/>
                <a:gd name="connsiteY67" fmla="*/ 198477 h 259437"/>
                <a:gd name="connsiteX68" fmla="*/ 26426 w 174213"/>
                <a:gd name="connsiteY68" fmla="*/ 204192 h 259437"/>
                <a:gd name="connsiteX69" fmla="*/ 29284 w 174213"/>
                <a:gd name="connsiteY69" fmla="*/ 205145 h 259437"/>
                <a:gd name="connsiteX70" fmla="*/ 28331 w 174213"/>
                <a:gd name="connsiteY70" fmla="*/ 203240 h 259437"/>
                <a:gd name="connsiteX71" fmla="*/ 28331 w 174213"/>
                <a:gd name="connsiteY71" fmla="*/ 200382 h 259437"/>
                <a:gd name="connsiteX72" fmla="*/ 30237 w 174213"/>
                <a:gd name="connsiteY72" fmla="*/ 201335 h 259437"/>
                <a:gd name="connsiteX73" fmla="*/ 33094 w 174213"/>
                <a:gd name="connsiteY73" fmla="*/ 199430 h 259437"/>
                <a:gd name="connsiteX74" fmla="*/ 36904 w 174213"/>
                <a:gd name="connsiteY74" fmla="*/ 197525 h 259437"/>
                <a:gd name="connsiteX75" fmla="*/ 39762 w 174213"/>
                <a:gd name="connsiteY75" fmla="*/ 199430 h 259437"/>
                <a:gd name="connsiteX76" fmla="*/ 37856 w 174213"/>
                <a:gd name="connsiteY76" fmla="*/ 202287 h 259437"/>
                <a:gd name="connsiteX77" fmla="*/ 36904 w 174213"/>
                <a:gd name="connsiteY77" fmla="*/ 204192 h 259437"/>
                <a:gd name="connsiteX78" fmla="*/ 38809 w 174213"/>
                <a:gd name="connsiteY78" fmla="*/ 204192 h 259437"/>
                <a:gd name="connsiteX79" fmla="*/ 42619 w 174213"/>
                <a:gd name="connsiteY79" fmla="*/ 203240 h 259437"/>
                <a:gd name="connsiteX80" fmla="*/ 51191 w 174213"/>
                <a:gd name="connsiteY80" fmla="*/ 204192 h 259437"/>
                <a:gd name="connsiteX81" fmla="*/ 53097 w 174213"/>
                <a:gd name="connsiteY81" fmla="*/ 203240 h 259437"/>
                <a:gd name="connsiteX82" fmla="*/ 52144 w 174213"/>
                <a:gd name="connsiteY82" fmla="*/ 201335 h 259437"/>
                <a:gd name="connsiteX83" fmla="*/ 51191 w 174213"/>
                <a:gd name="connsiteY83" fmla="*/ 195620 h 259437"/>
                <a:gd name="connsiteX84" fmla="*/ 50239 w 174213"/>
                <a:gd name="connsiteY84" fmla="*/ 194667 h 259437"/>
                <a:gd name="connsiteX85" fmla="*/ 49287 w 174213"/>
                <a:gd name="connsiteY85" fmla="*/ 199430 h 259437"/>
                <a:gd name="connsiteX86" fmla="*/ 48334 w 174213"/>
                <a:gd name="connsiteY86" fmla="*/ 201335 h 259437"/>
                <a:gd name="connsiteX87" fmla="*/ 41666 w 174213"/>
                <a:gd name="connsiteY87" fmla="*/ 194667 h 259437"/>
                <a:gd name="connsiteX88" fmla="*/ 33094 w 174213"/>
                <a:gd name="connsiteY88" fmla="*/ 192762 h 259437"/>
                <a:gd name="connsiteX89" fmla="*/ 31189 w 174213"/>
                <a:gd name="connsiteY89" fmla="*/ 191810 h 259437"/>
                <a:gd name="connsiteX90" fmla="*/ 33094 w 174213"/>
                <a:gd name="connsiteY90" fmla="*/ 189905 h 259437"/>
                <a:gd name="connsiteX91" fmla="*/ 37856 w 174213"/>
                <a:gd name="connsiteY91" fmla="*/ 188952 h 259437"/>
                <a:gd name="connsiteX92" fmla="*/ 38809 w 174213"/>
                <a:gd name="connsiteY92" fmla="*/ 191810 h 259437"/>
                <a:gd name="connsiteX93" fmla="*/ 42619 w 174213"/>
                <a:gd name="connsiteY93" fmla="*/ 192762 h 259437"/>
                <a:gd name="connsiteX94" fmla="*/ 38809 w 174213"/>
                <a:gd name="connsiteY94" fmla="*/ 188952 h 259437"/>
                <a:gd name="connsiteX95" fmla="*/ 45476 w 174213"/>
                <a:gd name="connsiteY95" fmla="*/ 189905 h 259437"/>
                <a:gd name="connsiteX96" fmla="*/ 48334 w 174213"/>
                <a:gd name="connsiteY96" fmla="*/ 192762 h 259437"/>
                <a:gd name="connsiteX97" fmla="*/ 49287 w 174213"/>
                <a:gd name="connsiteY97" fmla="*/ 188000 h 259437"/>
                <a:gd name="connsiteX98" fmla="*/ 49287 w 174213"/>
                <a:gd name="connsiteY98" fmla="*/ 186095 h 259437"/>
                <a:gd name="connsiteX99" fmla="*/ 49287 w 174213"/>
                <a:gd name="connsiteY99" fmla="*/ 186095 h 259437"/>
                <a:gd name="connsiteX100" fmla="*/ 49287 w 174213"/>
                <a:gd name="connsiteY100" fmla="*/ 186095 h 259437"/>
                <a:gd name="connsiteX101" fmla="*/ 47381 w 174213"/>
                <a:gd name="connsiteY101" fmla="*/ 183237 h 259437"/>
                <a:gd name="connsiteX102" fmla="*/ 43572 w 174213"/>
                <a:gd name="connsiteY102" fmla="*/ 185142 h 259437"/>
                <a:gd name="connsiteX103" fmla="*/ 40714 w 174213"/>
                <a:gd name="connsiteY103" fmla="*/ 184190 h 259437"/>
                <a:gd name="connsiteX104" fmla="*/ 36904 w 174213"/>
                <a:gd name="connsiteY104" fmla="*/ 180380 h 259437"/>
                <a:gd name="connsiteX105" fmla="*/ 36904 w 174213"/>
                <a:gd name="connsiteY105" fmla="*/ 181332 h 259437"/>
                <a:gd name="connsiteX106" fmla="*/ 36904 w 174213"/>
                <a:gd name="connsiteY106" fmla="*/ 185142 h 259437"/>
                <a:gd name="connsiteX107" fmla="*/ 36904 w 174213"/>
                <a:gd name="connsiteY107" fmla="*/ 185142 h 259437"/>
                <a:gd name="connsiteX108" fmla="*/ 35951 w 174213"/>
                <a:gd name="connsiteY108" fmla="*/ 181332 h 259437"/>
                <a:gd name="connsiteX109" fmla="*/ 33094 w 174213"/>
                <a:gd name="connsiteY109" fmla="*/ 185142 h 259437"/>
                <a:gd name="connsiteX110" fmla="*/ 32141 w 174213"/>
                <a:gd name="connsiteY110" fmla="*/ 188000 h 259437"/>
                <a:gd name="connsiteX111" fmla="*/ 30237 w 174213"/>
                <a:gd name="connsiteY111" fmla="*/ 186095 h 259437"/>
                <a:gd name="connsiteX112" fmla="*/ 29284 w 174213"/>
                <a:gd name="connsiteY112" fmla="*/ 184190 h 259437"/>
                <a:gd name="connsiteX113" fmla="*/ 26426 w 174213"/>
                <a:gd name="connsiteY113" fmla="*/ 186095 h 259437"/>
                <a:gd name="connsiteX114" fmla="*/ 27379 w 174213"/>
                <a:gd name="connsiteY114" fmla="*/ 189905 h 259437"/>
                <a:gd name="connsiteX115" fmla="*/ 30237 w 174213"/>
                <a:gd name="connsiteY115" fmla="*/ 192762 h 259437"/>
                <a:gd name="connsiteX116" fmla="*/ 24522 w 174213"/>
                <a:gd name="connsiteY116" fmla="*/ 189905 h 259437"/>
                <a:gd name="connsiteX117" fmla="*/ 22616 w 174213"/>
                <a:gd name="connsiteY117" fmla="*/ 188000 h 259437"/>
                <a:gd name="connsiteX118" fmla="*/ 18806 w 174213"/>
                <a:gd name="connsiteY118" fmla="*/ 190857 h 259437"/>
                <a:gd name="connsiteX119" fmla="*/ 13091 w 174213"/>
                <a:gd name="connsiteY119" fmla="*/ 190857 h 259437"/>
                <a:gd name="connsiteX120" fmla="*/ 22616 w 174213"/>
                <a:gd name="connsiteY120" fmla="*/ 204192 h 259437"/>
                <a:gd name="connsiteX121" fmla="*/ 20712 w 174213"/>
                <a:gd name="connsiteY121" fmla="*/ 201335 h 259437"/>
                <a:gd name="connsiteX122" fmla="*/ 19759 w 174213"/>
                <a:gd name="connsiteY122" fmla="*/ 200382 h 259437"/>
                <a:gd name="connsiteX123" fmla="*/ 14997 w 174213"/>
                <a:gd name="connsiteY123" fmla="*/ 197525 h 259437"/>
                <a:gd name="connsiteX124" fmla="*/ 14044 w 174213"/>
                <a:gd name="connsiteY124" fmla="*/ 199430 h 259437"/>
                <a:gd name="connsiteX125" fmla="*/ 18806 w 174213"/>
                <a:gd name="connsiteY125" fmla="*/ 202287 h 259437"/>
                <a:gd name="connsiteX126" fmla="*/ 22616 w 174213"/>
                <a:gd name="connsiteY126" fmla="*/ 204192 h 259437"/>
                <a:gd name="connsiteX127" fmla="*/ 17854 w 174213"/>
                <a:gd name="connsiteY127" fmla="*/ 216575 h 259437"/>
                <a:gd name="connsiteX128" fmla="*/ 17854 w 174213"/>
                <a:gd name="connsiteY128" fmla="*/ 216575 h 259437"/>
                <a:gd name="connsiteX129" fmla="*/ 14997 w 174213"/>
                <a:gd name="connsiteY129" fmla="*/ 216575 h 259437"/>
                <a:gd name="connsiteX130" fmla="*/ 17854 w 174213"/>
                <a:gd name="connsiteY130" fmla="*/ 216575 h 259437"/>
                <a:gd name="connsiteX131" fmla="*/ 17854 w 174213"/>
                <a:gd name="connsiteY131" fmla="*/ 216575 h 259437"/>
                <a:gd name="connsiteX132" fmla="*/ 16901 w 174213"/>
                <a:gd name="connsiteY132" fmla="*/ 204192 h 259437"/>
                <a:gd name="connsiteX133" fmla="*/ 16901 w 174213"/>
                <a:gd name="connsiteY133" fmla="*/ 204192 h 259437"/>
                <a:gd name="connsiteX134" fmla="*/ 16901 w 174213"/>
                <a:gd name="connsiteY134" fmla="*/ 204192 h 259437"/>
                <a:gd name="connsiteX135" fmla="*/ 16901 w 174213"/>
                <a:gd name="connsiteY135" fmla="*/ 204192 h 259437"/>
                <a:gd name="connsiteX136" fmla="*/ 16901 w 174213"/>
                <a:gd name="connsiteY136" fmla="*/ 204192 h 259437"/>
                <a:gd name="connsiteX137" fmla="*/ 17854 w 174213"/>
                <a:gd name="connsiteY137" fmla="*/ 220385 h 259437"/>
                <a:gd name="connsiteX138" fmla="*/ 17854 w 174213"/>
                <a:gd name="connsiteY138" fmla="*/ 220385 h 259437"/>
                <a:gd name="connsiteX139" fmla="*/ 16901 w 174213"/>
                <a:gd name="connsiteY139" fmla="*/ 220385 h 259437"/>
                <a:gd name="connsiteX140" fmla="*/ 17854 w 174213"/>
                <a:gd name="connsiteY140" fmla="*/ 220385 h 259437"/>
                <a:gd name="connsiteX141" fmla="*/ 17854 w 174213"/>
                <a:gd name="connsiteY141" fmla="*/ 220385 h 259437"/>
                <a:gd name="connsiteX142" fmla="*/ 17854 w 174213"/>
                <a:gd name="connsiteY142" fmla="*/ 188952 h 259437"/>
                <a:gd name="connsiteX143" fmla="*/ 21664 w 174213"/>
                <a:gd name="connsiteY143" fmla="*/ 187047 h 259437"/>
                <a:gd name="connsiteX144" fmla="*/ 21664 w 174213"/>
                <a:gd name="connsiteY144" fmla="*/ 188000 h 259437"/>
                <a:gd name="connsiteX145" fmla="*/ 17854 w 174213"/>
                <a:gd name="connsiteY145" fmla="*/ 192762 h 259437"/>
                <a:gd name="connsiteX146" fmla="*/ 16901 w 174213"/>
                <a:gd name="connsiteY146" fmla="*/ 192762 h 259437"/>
                <a:gd name="connsiteX147" fmla="*/ 17854 w 174213"/>
                <a:gd name="connsiteY147" fmla="*/ 188952 h 259437"/>
                <a:gd name="connsiteX148" fmla="*/ 18806 w 174213"/>
                <a:gd name="connsiteY148" fmla="*/ 52745 h 259437"/>
                <a:gd name="connsiteX149" fmla="*/ 18806 w 174213"/>
                <a:gd name="connsiteY149" fmla="*/ 52745 h 259437"/>
                <a:gd name="connsiteX150" fmla="*/ 18806 w 174213"/>
                <a:gd name="connsiteY150" fmla="*/ 52745 h 259437"/>
                <a:gd name="connsiteX151" fmla="*/ 18806 w 174213"/>
                <a:gd name="connsiteY151" fmla="*/ 52745 h 259437"/>
                <a:gd name="connsiteX152" fmla="*/ 18806 w 174213"/>
                <a:gd name="connsiteY152" fmla="*/ 52745 h 259437"/>
                <a:gd name="connsiteX153" fmla="*/ 17854 w 174213"/>
                <a:gd name="connsiteY153" fmla="*/ 182285 h 259437"/>
                <a:gd name="connsiteX154" fmla="*/ 17854 w 174213"/>
                <a:gd name="connsiteY154" fmla="*/ 182285 h 259437"/>
                <a:gd name="connsiteX155" fmla="*/ 19759 w 174213"/>
                <a:gd name="connsiteY155" fmla="*/ 182285 h 259437"/>
                <a:gd name="connsiteX156" fmla="*/ 17854 w 174213"/>
                <a:gd name="connsiteY156" fmla="*/ 182285 h 259437"/>
                <a:gd name="connsiteX157" fmla="*/ 17854 w 174213"/>
                <a:gd name="connsiteY157" fmla="*/ 182285 h 259437"/>
                <a:gd name="connsiteX158" fmla="*/ 18806 w 174213"/>
                <a:gd name="connsiteY158" fmla="*/ 212765 h 259437"/>
                <a:gd name="connsiteX159" fmla="*/ 18806 w 174213"/>
                <a:gd name="connsiteY159" fmla="*/ 212765 h 259437"/>
                <a:gd name="connsiteX160" fmla="*/ 18806 w 174213"/>
                <a:gd name="connsiteY160" fmla="*/ 212765 h 259437"/>
                <a:gd name="connsiteX161" fmla="*/ 18806 w 174213"/>
                <a:gd name="connsiteY161" fmla="*/ 212765 h 259437"/>
                <a:gd name="connsiteX162" fmla="*/ 18806 w 174213"/>
                <a:gd name="connsiteY162" fmla="*/ 212765 h 259437"/>
                <a:gd name="connsiteX163" fmla="*/ 19759 w 174213"/>
                <a:gd name="connsiteY163" fmla="*/ 208002 h 259437"/>
                <a:gd name="connsiteX164" fmla="*/ 18806 w 174213"/>
                <a:gd name="connsiteY164" fmla="*/ 206097 h 259437"/>
                <a:gd name="connsiteX165" fmla="*/ 17854 w 174213"/>
                <a:gd name="connsiteY165" fmla="*/ 207050 h 259437"/>
                <a:gd name="connsiteX166" fmla="*/ 19759 w 174213"/>
                <a:gd name="connsiteY166" fmla="*/ 208002 h 259437"/>
                <a:gd name="connsiteX167" fmla="*/ 19759 w 174213"/>
                <a:gd name="connsiteY167" fmla="*/ 208002 h 259437"/>
                <a:gd name="connsiteX168" fmla="*/ 22616 w 174213"/>
                <a:gd name="connsiteY168" fmla="*/ 209907 h 259437"/>
                <a:gd name="connsiteX169" fmla="*/ 23569 w 174213"/>
                <a:gd name="connsiteY169" fmla="*/ 208955 h 259437"/>
                <a:gd name="connsiteX170" fmla="*/ 22616 w 174213"/>
                <a:gd name="connsiteY170" fmla="*/ 207050 h 259437"/>
                <a:gd name="connsiteX171" fmla="*/ 21664 w 174213"/>
                <a:gd name="connsiteY171" fmla="*/ 208002 h 259437"/>
                <a:gd name="connsiteX172" fmla="*/ 22616 w 174213"/>
                <a:gd name="connsiteY172" fmla="*/ 209907 h 259437"/>
                <a:gd name="connsiteX173" fmla="*/ 37856 w 174213"/>
                <a:gd name="connsiteY173" fmla="*/ 214670 h 259437"/>
                <a:gd name="connsiteX174" fmla="*/ 29284 w 174213"/>
                <a:gd name="connsiteY174" fmla="*/ 212765 h 259437"/>
                <a:gd name="connsiteX175" fmla="*/ 23569 w 174213"/>
                <a:gd name="connsiteY175" fmla="*/ 211812 h 259437"/>
                <a:gd name="connsiteX176" fmla="*/ 21664 w 174213"/>
                <a:gd name="connsiteY176" fmla="*/ 212765 h 259437"/>
                <a:gd name="connsiteX177" fmla="*/ 23569 w 174213"/>
                <a:gd name="connsiteY177" fmla="*/ 212765 h 259437"/>
                <a:gd name="connsiteX178" fmla="*/ 30237 w 174213"/>
                <a:gd name="connsiteY178" fmla="*/ 214670 h 259437"/>
                <a:gd name="connsiteX179" fmla="*/ 32141 w 174213"/>
                <a:gd name="connsiteY179" fmla="*/ 215622 h 259437"/>
                <a:gd name="connsiteX180" fmla="*/ 37856 w 174213"/>
                <a:gd name="connsiteY180" fmla="*/ 214670 h 259437"/>
                <a:gd name="connsiteX181" fmla="*/ 27379 w 174213"/>
                <a:gd name="connsiteY181" fmla="*/ 72747 h 259437"/>
                <a:gd name="connsiteX182" fmla="*/ 27379 w 174213"/>
                <a:gd name="connsiteY182" fmla="*/ 72747 h 259437"/>
                <a:gd name="connsiteX183" fmla="*/ 27379 w 174213"/>
                <a:gd name="connsiteY183" fmla="*/ 70842 h 259437"/>
                <a:gd name="connsiteX184" fmla="*/ 22616 w 174213"/>
                <a:gd name="connsiteY184" fmla="*/ 69890 h 259437"/>
                <a:gd name="connsiteX185" fmla="*/ 22616 w 174213"/>
                <a:gd name="connsiteY185" fmla="*/ 70842 h 259437"/>
                <a:gd name="connsiteX186" fmla="*/ 27379 w 174213"/>
                <a:gd name="connsiteY186" fmla="*/ 72747 h 259437"/>
                <a:gd name="connsiteX187" fmla="*/ 23569 w 174213"/>
                <a:gd name="connsiteY187" fmla="*/ 174665 h 259437"/>
                <a:gd name="connsiteX188" fmla="*/ 23569 w 174213"/>
                <a:gd name="connsiteY188" fmla="*/ 174665 h 259437"/>
                <a:gd name="connsiteX189" fmla="*/ 23569 w 174213"/>
                <a:gd name="connsiteY189" fmla="*/ 174665 h 259437"/>
                <a:gd name="connsiteX190" fmla="*/ 23569 w 174213"/>
                <a:gd name="connsiteY190" fmla="*/ 174665 h 259437"/>
                <a:gd name="connsiteX191" fmla="*/ 23569 w 174213"/>
                <a:gd name="connsiteY191" fmla="*/ 174665 h 259437"/>
                <a:gd name="connsiteX192" fmla="*/ 24522 w 174213"/>
                <a:gd name="connsiteY192" fmla="*/ 53697 h 259437"/>
                <a:gd name="connsiteX193" fmla="*/ 26426 w 174213"/>
                <a:gd name="connsiteY193" fmla="*/ 56555 h 259437"/>
                <a:gd name="connsiteX194" fmla="*/ 27379 w 174213"/>
                <a:gd name="connsiteY194" fmla="*/ 55602 h 259437"/>
                <a:gd name="connsiteX195" fmla="*/ 24522 w 174213"/>
                <a:gd name="connsiteY195" fmla="*/ 53697 h 259437"/>
                <a:gd name="connsiteX196" fmla="*/ 24522 w 174213"/>
                <a:gd name="connsiteY196" fmla="*/ 53697 h 259437"/>
                <a:gd name="connsiteX197" fmla="*/ 27379 w 174213"/>
                <a:gd name="connsiteY197" fmla="*/ 189905 h 259437"/>
                <a:gd name="connsiteX198" fmla="*/ 29284 w 174213"/>
                <a:gd name="connsiteY198" fmla="*/ 190857 h 259437"/>
                <a:gd name="connsiteX199" fmla="*/ 27379 w 174213"/>
                <a:gd name="connsiteY199" fmla="*/ 195620 h 259437"/>
                <a:gd name="connsiteX200" fmla="*/ 25474 w 174213"/>
                <a:gd name="connsiteY200" fmla="*/ 192762 h 259437"/>
                <a:gd name="connsiteX201" fmla="*/ 27379 w 174213"/>
                <a:gd name="connsiteY201" fmla="*/ 189905 h 259437"/>
                <a:gd name="connsiteX202" fmla="*/ 26426 w 174213"/>
                <a:gd name="connsiteY202" fmla="*/ 66080 h 259437"/>
                <a:gd name="connsiteX203" fmla="*/ 25474 w 174213"/>
                <a:gd name="connsiteY203" fmla="*/ 67032 h 259437"/>
                <a:gd name="connsiteX204" fmla="*/ 26426 w 174213"/>
                <a:gd name="connsiteY204" fmla="*/ 67985 h 259437"/>
                <a:gd name="connsiteX205" fmla="*/ 26426 w 174213"/>
                <a:gd name="connsiteY205" fmla="*/ 66080 h 259437"/>
                <a:gd name="connsiteX206" fmla="*/ 26426 w 174213"/>
                <a:gd name="connsiteY206" fmla="*/ 66080 h 259437"/>
                <a:gd name="connsiteX207" fmla="*/ 28331 w 174213"/>
                <a:gd name="connsiteY207" fmla="*/ 80367 h 259437"/>
                <a:gd name="connsiteX208" fmla="*/ 31189 w 174213"/>
                <a:gd name="connsiteY208" fmla="*/ 78462 h 259437"/>
                <a:gd name="connsiteX209" fmla="*/ 30237 w 174213"/>
                <a:gd name="connsiteY209" fmla="*/ 78462 h 259437"/>
                <a:gd name="connsiteX210" fmla="*/ 26426 w 174213"/>
                <a:gd name="connsiteY210" fmla="*/ 79415 h 259437"/>
                <a:gd name="connsiteX211" fmla="*/ 28331 w 174213"/>
                <a:gd name="connsiteY211" fmla="*/ 80367 h 259437"/>
                <a:gd name="connsiteX212" fmla="*/ 28331 w 174213"/>
                <a:gd name="connsiteY212" fmla="*/ 218480 h 259437"/>
                <a:gd name="connsiteX213" fmla="*/ 28331 w 174213"/>
                <a:gd name="connsiteY213" fmla="*/ 218480 h 259437"/>
                <a:gd name="connsiteX214" fmla="*/ 28331 w 174213"/>
                <a:gd name="connsiteY214" fmla="*/ 221337 h 259437"/>
                <a:gd name="connsiteX215" fmla="*/ 28331 w 174213"/>
                <a:gd name="connsiteY215" fmla="*/ 218480 h 259437"/>
                <a:gd name="connsiteX216" fmla="*/ 29284 w 174213"/>
                <a:gd name="connsiteY216" fmla="*/ 224195 h 259437"/>
                <a:gd name="connsiteX217" fmla="*/ 28331 w 174213"/>
                <a:gd name="connsiteY217" fmla="*/ 221337 h 259437"/>
                <a:gd name="connsiteX218" fmla="*/ 27379 w 174213"/>
                <a:gd name="connsiteY218" fmla="*/ 222290 h 259437"/>
                <a:gd name="connsiteX219" fmla="*/ 29284 w 174213"/>
                <a:gd name="connsiteY219" fmla="*/ 224195 h 259437"/>
                <a:gd name="connsiteX220" fmla="*/ 30237 w 174213"/>
                <a:gd name="connsiteY220" fmla="*/ 87987 h 259437"/>
                <a:gd name="connsiteX221" fmla="*/ 28331 w 174213"/>
                <a:gd name="connsiteY221" fmla="*/ 85130 h 259437"/>
                <a:gd name="connsiteX222" fmla="*/ 28331 w 174213"/>
                <a:gd name="connsiteY222" fmla="*/ 87035 h 259437"/>
                <a:gd name="connsiteX223" fmla="*/ 29284 w 174213"/>
                <a:gd name="connsiteY223" fmla="*/ 89892 h 259437"/>
                <a:gd name="connsiteX224" fmla="*/ 30237 w 174213"/>
                <a:gd name="connsiteY224" fmla="*/ 87987 h 259437"/>
                <a:gd name="connsiteX225" fmla="*/ 28331 w 174213"/>
                <a:gd name="connsiteY225" fmla="*/ 47982 h 259437"/>
                <a:gd name="connsiteX226" fmla="*/ 28331 w 174213"/>
                <a:gd name="connsiteY226" fmla="*/ 47982 h 259437"/>
                <a:gd name="connsiteX227" fmla="*/ 29284 w 174213"/>
                <a:gd name="connsiteY227" fmla="*/ 47982 h 259437"/>
                <a:gd name="connsiteX228" fmla="*/ 28331 w 174213"/>
                <a:gd name="connsiteY228" fmla="*/ 47982 h 259437"/>
                <a:gd name="connsiteX229" fmla="*/ 28331 w 174213"/>
                <a:gd name="connsiteY229" fmla="*/ 47982 h 259437"/>
                <a:gd name="connsiteX230" fmla="*/ 30237 w 174213"/>
                <a:gd name="connsiteY230" fmla="*/ 226100 h 259437"/>
                <a:gd name="connsiteX231" fmla="*/ 29284 w 174213"/>
                <a:gd name="connsiteY231" fmla="*/ 224195 h 259437"/>
                <a:gd name="connsiteX232" fmla="*/ 28331 w 174213"/>
                <a:gd name="connsiteY232" fmla="*/ 226100 h 259437"/>
                <a:gd name="connsiteX233" fmla="*/ 28331 w 174213"/>
                <a:gd name="connsiteY233" fmla="*/ 228005 h 259437"/>
                <a:gd name="connsiteX234" fmla="*/ 30237 w 174213"/>
                <a:gd name="connsiteY234" fmla="*/ 226100 h 259437"/>
                <a:gd name="connsiteX235" fmla="*/ 30237 w 174213"/>
                <a:gd name="connsiteY235" fmla="*/ 58460 h 259437"/>
                <a:gd name="connsiteX236" fmla="*/ 28331 w 174213"/>
                <a:gd name="connsiteY236" fmla="*/ 60365 h 259437"/>
                <a:gd name="connsiteX237" fmla="*/ 30237 w 174213"/>
                <a:gd name="connsiteY237" fmla="*/ 61317 h 259437"/>
                <a:gd name="connsiteX238" fmla="*/ 31189 w 174213"/>
                <a:gd name="connsiteY238" fmla="*/ 59412 h 259437"/>
                <a:gd name="connsiteX239" fmla="*/ 30237 w 174213"/>
                <a:gd name="connsiteY239" fmla="*/ 58460 h 259437"/>
                <a:gd name="connsiteX240" fmla="*/ 30237 w 174213"/>
                <a:gd name="connsiteY240" fmla="*/ 208002 h 259437"/>
                <a:gd name="connsiteX241" fmla="*/ 30237 w 174213"/>
                <a:gd name="connsiteY241" fmla="*/ 208002 h 259437"/>
                <a:gd name="connsiteX242" fmla="*/ 30237 w 174213"/>
                <a:gd name="connsiteY242" fmla="*/ 208002 h 259437"/>
                <a:gd name="connsiteX243" fmla="*/ 30237 w 174213"/>
                <a:gd name="connsiteY243" fmla="*/ 208002 h 259437"/>
                <a:gd name="connsiteX244" fmla="*/ 30237 w 174213"/>
                <a:gd name="connsiteY244" fmla="*/ 208002 h 259437"/>
                <a:gd name="connsiteX245" fmla="*/ 31189 w 174213"/>
                <a:gd name="connsiteY245" fmla="*/ 66080 h 259437"/>
                <a:gd name="connsiteX246" fmla="*/ 30237 w 174213"/>
                <a:gd name="connsiteY246" fmla="*/ 67032 h 259437"/>
                <a:gd name="connsiteX247" fmla="*/ 31189 w 174213"/>
                <a:gd name="connsiteY247" fmla="*/ 67985 h 259437"/>
                <a:gd name="connsiteX248" fmla="*/ 31189 w 174213"/>
                <a:gd name="connsiteY248" fmla="*/ 66080 h 259437"/>
                <a:gd name="connsiteX249" fmla="*/ 31189 w 174213"/>
                <a:gd name="connsiteY249" fmla="*/ 66080 h 259437"/>
                <a:gd name="connsiteX250" fmla="*/ 30237 w 174213"/>
                <a:gd name="connsiteY250" fmla="*/ 195620 h 259437"/>
                <a:gd name="connsiteX251" fmla="*/ 31189 w 174213"/>
                <a:gd name="connsiteY251" fmla="*/ 194667 h 259437"/>
                <a:gd name="connsiteX252" fmla="*/ 32141 w 174213"/>
                <a:gd name="connsiteY252" fmla="*/ 195620 h 259437"/>
                <a:gd name="connsiteX253" fmla="*/ 30237 w 174213"/>
                <a:gd name="connsiteY253" fmla="*/ 195620 h 259437"/>
                <a:gd name="connsiteX254" fmla="*/ 30237 w 174213"/>
                <a:gd name="connsiteY254" fmla="*/ 195620 h 259437"/>
                <a:gd name="connsiteX255" fmla="*/ 31189 w 174213"/>
                <a:gd name="connsiteY255" fmla="*/ 102275 h 259437"/>
                <a:gd name="connsiteX256" fmla="*/ 31189 w 174213"/>
                <a:gd name="connsiteY256" fmla="*/ 102275 h 259437"/>
                <a:gd name="connsiteX257" fmla="*/ 30237 w 174213"/>
                <a:gd name="connsiteY257" fmla="*/ 102275 h 259437"/>
                <a:gd name="connsiteX258" fmla="*/ 31189 w 174213"/>
                <a:gd name="connsiteY258" fmla="*/ 102275 h 259437"/>
                <a:gd name="connsiteX259" fmla="*/ 31189 w 174213"/>
                <a:gd name="connsiteY259" fmla="*/ 102275 h 259437"/>
                <a:gd name="connsiteX260" fmla="*/ 30237 w 174213"/>
                <a:gd name="connsiteY260" fmla="*/ 91797 h 259437"/>
                <a:gd name="connsiteX261" fmla="*/ 30237 w 174213"/>
                <a:gd name="connsiteY261" fmla="*/ 91797 h 259437"/>
                <a:gd name="connsiteX262" fmla="*/ 30237 w 174213"/>
                <a:gd name="connsiteY262" fmla="*/ 91797 h 259437"/>
                <a:gd name="connsiteX263" fmla="*/ 30237 w 174213"/>
                <a:gd name="connsiteY263" fmla="*/ 91797 h 259437"/>
                <a:gd name="connsiteX264" fmla="*/ 30237 w 174213"/>
                <a:gd name="connsiteY264" fmla="*/ 91797 h 259437"/>
                <a:gd name="connsiteX265" fmla="*/ 32141 w 174213"/>
                <a:gd name="connsiteY265" fmla="*/ 96560 h 259437"/>
                <a:gd name="connsiteX266" fmla="*/ 32141 w 174213"/>
                <a:gd name="connsiteY266" fmla="*/ 96560 h 259437"/>
                <a:gd name="connsiteX267" fmla="*/ 32141 w 174213"/>
                <a:gd name="connsiteY267" fmla="*/ 96560 h 259437"/>
                <a:gd name="connsiteX268" fmla="*/ 32141 w 174213"/>
                <a:gd name="connsiteY268" fmla="*/ 96560 h 259437"/>
                <a:gd name="connsiteX269" fmla="*/ 32141 w 174213"/>
                <a:gd name="connsiteY269" fmla="*/ 96560 h 259437"/>
                <a:gd name="connsiteX270" fmla="*/ 31189 w 174213"/>
                <a:gd name="connsiteY270" fmla="*/ 51792 h 259437"/>
                <a:gd name="connsiteX271" fmla="*/ 31189 w 174213"/>
                <a:gd name="connsiteY271" fmla="*/ 51792 h 259437"/>
                <a:gd name="connsiteX272" fmla="*/ 32141 w 174213"/>
                <a:gd name="connsiteY272" fmla="*/ 51792 h 259437"/>
                <a:gd name="connsiteX273" fmla="*/ 32141 w 174213"/>
                <a:gd name="connsiteY273" fmla="*/ 49887 h 259437"/>
                <a:gd name="connsiteX274" fmla="*/ 32141 w 174213"/>
                <a:gd name="connsiteY274" fmla="*/ 47982 h 259437"/>
                <a:gd name="connsiteX275" fmla="*/ 31189 w 174213"/>
                <a:gd name="connsiteY275" fmla="*/ 47030 h 259437"/>
                <a:gd name="connsiteX276" fmla="*/ 31189 w 174213"/>
                <a:gd name="connsiteY276" fmla="*/ 51792 h 259437"/>
                <a:gd name="connsiteX277" fmla="*/ 34047 w 174213"/>
                <a:gd name="connsiteY277" fmla="*/ 222290 h 259437"/>
                <a:gd name="connsiteX278" fmla="*/ 34047 w 174213"/>
                <a:gd name="connsiteY278" fmla="*/ 222290 h 259437"/>
                <a:gd name="connsiteX279" fmla="*/ 32141 w 174213"/>
                <a:gd name="connsiteY279" fmla="*/ 222290 h 259437"/>
                <a:gd name="connsiteX280" fmla="*/ 33094 w 174213"/>
                <a:gd name="connsiteY280" fmla="*/ 223242 h 259437"/>
                <a:gd name="connsiteX281" fmla="*/ 34047 w 174213"/>
                <a:gd name="connsiteY281" fmla="*/ 222290 h 259437"/>
                <a:gd name="connsiteX282" fmla="*/ 34999 w 174213"/>
                <a:gd name="connsiteY282" fmla="*/ 84177 h 259437"/>
                <a:gd name="connsiteX283" fmla="*/ 42619 w 174213"/>
                <a:gd name="connsiteY283" fmla="*/ 82272 h 259437"/>
                <a:gd name="connsiteX284" fmla="*/ 43572 w 174213"/>
                <a:gd name="connsiteY284" fmla="*/ 80367 h 259437"/>
                <a:gd name="connsiteX285" fmla="*/ 40714 w 174213"/>
                <a:gd name="connsiteY285" fmla="*/ 78462 h 259437"/>
                <a:gd name="connsiteX286" fmla="*/ 34999 w 174213"/>
                <a:gd name="connsiteY286" fmla="*/ 79415 h 259437"/>
                <a:gd name="connsiteX287" fmla="*/ 32141 w 174213"/>
                <a:gd name="connsiteY287" fmla="*/ 83225 h 259437"/>
                <a:gd name="connsiteX288" fmla="*/ 34999 w 174213"/>
                <a:gd name="connsiteY288" fmla="*/ 84177 h 259437"/>
                <a:gd name="connsiteX289" fmla="*/ 33094 w 174213"/>
                <a:gd name="connsiteY289" fmla="*/ 72747 h 259437"/>
                <a:gd name="connsiteX290" fmla="*/ 33094 w 174213"/>
                <a:gd name="connsiteY290" fmla="*/ 72747 h 259437"/>
                <a:gd name="connsiteX291" fmla="*/ 34999 w 174213"/>
                <a:gd name="connsiteY291" fmla="*/ 72747 h 259437"/>
                <a:gd name="connsiteX292" fmla="*/ 33094 w 174213"/>
                <a:gd name="connsiteY292" fmla="*/ 72747 h 259437"/>
                <a:gd name="connsiteX293" fmla="*/ 33094 w 174213"/>
                <a:gd name="connsiteY293" fmla="*/ 72747 h 259437"/>
                <a:gd name="connsiteX294" fmla="*/ 62622 w 174213"/>
                <a:gd name="connsiteY294" fmla="*/ 123230 h 259437"/>
                <a:gd name="connsiteX295" fmla="*/ 65479 w 174213"/>
                <a:gd name="connsiteY295" fmla="*/ 119420 h 259437"/>
                <a:gd name="connsiteX296" fmla="*/ 64526 w 174213"/>
                <a:gd name="connsiteY296" fmla="*/ 116562 h 259437"/>
                <a:gd name="connsiteX297" fmla="*/ 68337 w 174213"/>
                <a:gd name="connsiteY297" fmla="*/ 117515 h 259437"/>
                <a:gd name="connsiteX298" fmla="*/ 74051 w 174213"/>
                <a:gd name="connsiteY298" fmla="*/ 115610 h 259437"/>
                <a:gd name="connsiteX299" fmla="*/ 79766 w 174213"/>
                <a:gd name="connsiteY299" fmla="*/ 113705 h 259437"/>
                <a:gd name="connsiteX300" fmla="*/ 75956 w 174213"/>
                <a:gd name="connsiteY300" fmla="*/ 113705 h 259437"/>
                <a:gd name="connsiteX301" fmla="*/ 74051 w 174213"/>
                <a:gd name="connsiteY301" fmla="*/ 113705 h 259437"/>
                <a:gd name="connsiteX302" fmla="*/ 75004 w 174213"/>
                <a:gd name="connsiteY302" fmla="*/ 111800 h 259437"/>
                <a:gd name="connsiteX303" fmla="*/ 77862 w 174213"/>
                <a:gd name="connsiteY303" fmla="*/ 110847 h 259437"/>
                <a:gd name="connsiteX304" fmla="*/ 80719 w 174213"/>
                <a:gd name="connsiteY304" fmla="*/ 114657 h 259437"/>
                <a:gd name="connsiteX305" fmla="*/ 80719 w 174213"/>
                <a:gd name="connsiteY305" fmla="*/ 114657 h 259437"/>
                <a:gd name="connsiteX306" fmla="*/ 80719 w 174213"/>
                <a:gd name="connsiteY306" fmla="*/ 114657 h 259437"/>
                <a:gd name="connsiteX307" fmla="*/ 84529 w 174213"/>
                <a:gd name="connsiteY307" fmla="*/ 111800 h 259437"/>
                <a:gd name="connsiteX308" fmla="*/ 82624 w 174213"/>
                <a:gd name="connsiteY308" fmla="*/ 108942 h 259437"/>
                <a:gd name="connsiteX309" fmla="*/ 79766 w 174213"/>
                <a:gd name="connsiteY309" fmla="*/ 108942 h 259437"/>
                <a:gd name="connsiteX310" fmla="*/ 76909 w 174213"/>
                <a:gd name="connsiteY310" fmla="*/ 107037 h 259437"/>
                <a:gd name="connsiteX311" fmla="*/ 77862 w 174213"/>
                <a:gd name="connsiteY311" fmla="*/ 105132 h 259437"/>
                <a:gd name="connsiteX312" fmla="*/ 79766 w 174213"/>
                <a:gd name="connsiteY312" fmla="*/ 106085 h 259437"/>
                <a:gd name="connsiteX313" fmla="*/ 79766 w 174213"/>
                <a:gd name="connsiteY313" fmla="*/ 104180 h 259437"/>
                <a:gd name="connsiteX314" fmla="*/ 77862 w 174213"/>
                <a:gd name="connsiteY314" fmla="*/ 105132 h 259437"/>
                <a:gd name="connsiteX315" fmla="*/ 75004 w 174213"/>
                <a:gd name="connsiteY315" fmla="*/ 102275 h 259437"/>
                <a:gd name="connsiteX316" fmla="*/ 77862 w 174213"/>
                <a:gd name="connsiteY316" fmla="*/ 99417 h 259437"/>
                <a:gd name="connsiteX317" fmla="*/ 79766 w 174213"/>
                <a:gd name="connsiteY317" fmla="*/ 97512 h 259437"/>
                <a:gd name="connsiteX318" fmla="*/ 78814 w 174213"/>
                <a:gd name="connsiteY318" fmla="*/ 91797 h 259437"/>
                <a:gd name="connsiteX319" fmla="*/ 75004 w 174213"/>
                <a:gd name="connsiteY319" fmla="*/ 91797 h 259437"/>
                <a:gd name="connsiteX320" fmla="*/ 75004 w 174213"/>
                <a:gd name="connsiteY320" fmla="*/ 91797 h 259437"/>
                <a:gd name="connsiteX321" fmla="*/ 71194 w 174213"/>
                <a:gd name="connsiteY321" fmla="*/ 89892 h 259437"/>
                <a:gd name="connsiteX322" fmla="*/ 68337 w 174213"/>
                <a:gd name="connsiteY322" fmla="*/ 87987 h 259437"/>
                <a:gd name="connsiteX323" fmla="*/ 71194 w 174213"/>
                <a:gd name="connsiteY323" fmla="*/ 85130 h 259437"/>
                <a:gd name="connsiteX324" fmla="*/ 71194 w 174213"/>
                <a:gd name="connsiteY324" fmla="*/ 83225 h 259437"/>
                <a:gd name="connsiteX325" fmla="*/ 64526 w 174213"/>
                <a:gd name="connsiteY325" fmla="*/ 82272 h 259437"/>
                <a:gd name="connsiteX326" fmla="*/ 65479 w 174213"/>
                <a:gd name="connsiteY326" fmla="*/ 79415 h 259437"/>
                <a:gd name="connsiteX327" fmla="*/ 64526 w 174213"/>
                <a:gd name="connsiteY327" fmla="*/ 77510 h 259437"/>
                <a:gd name="connsiteX328" fmla="*/ 63574 w 174213"/>
                <a:gd name="connsiteY328" fmla="*/ 78462 h 259437"/>
                <a:gd name="connsiteX329" fmla="*/ 56906 w 174213"/>
                <a:gd name="connsiteY329" fmla="*/ 81320 h 259437"/>
                <a:gd name="connsiteX330" fmla="*/ 52144 w 174213"/>
                <a:gd name="connsiteY330" fmla="*/ 81320 h 259437"/>
                <a:gd name="connsiteX331" fmla="*/ 51191 w 174213"/>
                <a:gd name="connsiteY331" fmla="*/ 82272 h 259437"/>
                <a:gd name="connsiteX332" fmla="*/ 50239 w 174213"/>
                <a:gd name="connsiteY332" fmla="*/ 87035 h 259437"/>
                <a:gd name="connsiteX333" fmla="*/ 51191 w 174213"/>
                <a:gd name="connsiteY333" fmla="*/ 88940 h 259437"/>
                <a:gd name="connsiteX334" fmla="*/ 54049 w 174213"/>
                <a:gd name="connsiteY334" fmla="*/ 87987 h 259437"/>
                <a:gd name="connsiteX335" fmla="*/ 56906 w 174213"/>
                <a:gd name="connsiteY335" fmla="*/ 86082 h 259437"/>
                <a:gd name="connsiteX336" fmla="*/ 57859 w 174213"/>
                <a:gd name="connsiteY336" fmla="*/ 87035 h 259437"/>
                <a:gd name="connsiteX337" fmla="*/ 54049 w 174213"/>
                <a:gd name="connsiteY337" fmla="*/ 93702 h 259437"/>
                <a:gd name="connsiteX338" fmla="*/ 49287 w 174213"/>
                <a:gd name="connsiteY338" fmla="*/ 90845 h 259437"/>
                <a:gd name="connsiteX339" fmla="*/ 48334 w 174213"/>
                <a:gd name="connsiteY339" fmla="*/ 90845 h 259437"/>
                <a:gd name="connsiteX340" fmla="*/ 48334 w 174213"/>
                <a:gd name="connsiteY340" fmla="*/ 92750 h 259437"/>
                <a:gd name="connsiteX341" fmla="*/ 51191 w 174213"/>
                <a:gd name="connsiteY341" fmla="*/ 96560 h 259437"/>
                <a:gd name="connsiteX342" fmla="*/ 51191 w 174213"/>
                <a:gd name="connsiteY342" fmla="*/ 96560 h 259437"/>
                <a:gd name="connsiteX343" fmla="*/ 51191 w 174213"/>
                <a:gd name="connsiteY343" fmla="*/ 96560 h 259437"/>
                <a:gd name="connsiteX344" fmla="*/ 49287 w 174213"/>
                <a:gd name="connsiteY344" fmla="*/ 98465 h 259437"/>
                <a:gd name="connsiteX345" fmla="*/ 43572 w 174213"/>
                <a:gd name="connsiteY345" fmla="*/ 101322 h 259437"/>
                <a:gd name="connsiteX346" fmla="*/ 37856 w 174213"/>
                <a:gd name="connsiteY346" fmla="*/ 101322 h 259437"/>
                <a:gd name="connsiteX347" fmla="*/ 36904 w 174213"/>
                <a:gd name="connsiteY347" fmla="*/ 103227 h 259437"/>
                <a:gd name="connsiteX348" fmla="*/ 38809 w 174213"/>
                <a:gd name="connsiteY348" fmla="*/ 103227 h 259437"/>
                <a:gd name="connsiteX349" fmla="*/ 42619 w 174213"/>
                <a:gd name="connsiteY349" fmla="*/ 103227 h 259437"/>
                <a:gd name="connsiteX350" fmla="*/ 41666 w 174213"/>
                <a:gd name="connsiteY350" fmla="*/ 107990 h 259437"/>
                <a:gd name="connsiteX351" fmla="*/ 40714 w 174213"/>
                <a:gd name="connsiteY351" fmla="*/ 109895 h 259437"/>
                <a:gd name="connsiteX352" fmla="*/ 43572 w 174213"/>
                <a:gd name="connsiteY352" fmla="*/ 112752 h 259437"/>
                <a:gd name="connsiteX353" fmla="*/ 44524 w 174213"/>
                <a:gd name="connsiteY353" fmla="*/ 111800 h 259437"/>
                <a:gd name="connsiteX354" fmla="*/ 44524 w 174213"/>
                <a:gd name="connsiteY354" fmla="*/ 109895 h 259437"/>
                <a:gd name="connsiteX355" fmla="*/ 46429 w 174213"/>
                <a:gd name="connsiteY355" fmla="*/ 109895 h 259437"/>
                <a:gd name="connsiteX356" fmla="*/ 56906 w 174213"/>
                <a:gd name="connsiteY356" fmla="*/ 112752 h 259437"/>
                <a:gd name="connsiteX357" fmla="*/ 58812 w 174213"/>
                <a:gd name="connsiteY357" fmla="*/ 114657 h 259437"/>
                <a:gd name="connsiteX358" fmla="*/ 57859 w 174213"/>
                <a:gd name="connsiteY358" fmla="*/ 118467 h 259437"/>
                <a:gd name="connsiteX359" fmla="*/ 60716 w 174213"/>
                <a:gd name="connsiteY359" fmla="*/ 116562 h 259437"/>
                <a:gd name="connsiteX360" fmla="*/ 59764 w 174213"/>
                <a:gd name="connsiteY360" fmla="*/ 111800 h 259437"/>
                <a:gd name="connsiteX361" fmla="*/ 59764 w 174213"/>
                <a:gd name="connsiteY361" fmla="*/ 107990 h 259437"/>
                <a:gd name="connsiteX362" fmla="*/ 61669 w 174213"/>
                <a:gd name="connsiteY362" fmla="*/ 106085 h 259437"/>
                <a:gd name="connsiteX363" fmla="*/ 56906 w 174213"/>
                <a:gd name="connsiteY363" fmla="*/ 103227 h 259437"/>
                <a:gd name="connsiteX364" fmla="*/ 56906 w 174213"/>
                <a:gd name="connsiteY364" fmla="*/ 104180 h 259437"/>
                <a:gd name="connsiteX365" fmla="*/ 55001 w 174213"/>
                <a:gd name="connsiteY365" fmla="*/ 107037 h 259437"/>
                <a:gd name="connsiteX366" fmla="*/ 51191 w 174213"/>
                <a:gd name="connsiteY366" fmla="*/ 107037 h 259437"/>
                <a:gd name="connsiteX367" fmla="*/ 50239 w 174213"/>
                <a:gd name="connsiteY367" fmla="*/ 107990 h 259437"/>
                <a:gd name="connsiteX368" fmla="*/ 50239 w 174213"/>
                <a:gd name="connsiteY368" fmla="*/ 109895 h 259437"/>
                <a:gd name="connsiteX369" fmla="*/ 48334 w 174213"/>
                <a:gd name="connsiteY369" fmla="*/ 107037 h 259437"/>
                <a:gd name="connsiteX370" fmla="*/ 49287 w 174213"/>
                <a:gd name="connsiteY370" fmla="*/ 105132 h 259437"/>
                <a:gd name="connsiteX371" fmla="*/ 52144 w 174213"/>
                <a:gd name="connsiteY371" fmla="*/ 103227 h 259437"/>
                <a:gd name="connsiteX372" fmla="*/ 52144 w 174213"/>
                <a:gd name="connsiteY372" fmla="*/ 103227 h 259437"/>
                <a:gd name="connsiteX373" fmla="*/ 55001 w 174213"/>
                <a:gd name="connsiteY373" fmla="*/ 100370 h 259437"/>
                <a:gd name="connsiteX374" fmla="*/ 53097 w 174213"/>
                <a:gd name="connsiteY374" fmla="*/ 96560 h 259437"/>
                <a:gd name="connsiteX375" fmla="*/ 54049 w 174213"/>
                <a:gd name="connsiteY375" fmla="*/ 96560 h 259437"/>
                <a:gd name="connsiteX376" fmla="*/ 54049 w 174213"/>
                <a:gd name="connsiteY376" fmla="*/ 96560 h 259437"/>
                <a:gd name="connsiteX377" fmla="*/ 56906 w 174213"/>
                <a:gd name="connsiteY377" fmla="*/ 94655 h 259437"/>
                <a:gd name="connsiteX378" fmla="*/ 58812 w 174213"/>
                <a:gd name="connsiteY378" fmla="*/ 96560 h 259437"/>
                <a:gd name="connsiteX379" fmla="*/ 58812 w 174213"/>
                <a:gd name="connsiteY379" fmla="*/ 96560 h 259437"/>
                <a:gd name="connsiteX380" fmla="*/ 55954 w 174213"/>
                <a:gd name="connsiteY380" fmla="*/ 100370 h 259437"/>
                <a:gd name="connsiteX381" fmla="*/ 58812 w 174213"/>
                <a:gd name="connsiteY381" fmla="*/ 96560 h 259437"/>
                <a:gd name="connsiteX382" fmla="*/ 60716 w 174213"/>
                <a:gd name="connsiteY382" fmla="*/ 96560 h 259437"/>
                <a:gd name="connsiteX383" fmla="*/ 63574 w 174213"/>
                <a:gd name="connsiteY383" fmla="*/ 92750 h 259437"/>
                <a:gd name="connsiteX384" fmla="*/ 60716 w 174213"/>
                <a:gd name="connsiteY384" fmla="*/ 93702 h 259437"/>
                <a:gd name="connsiteX385" fmla="*/ 59764 w 174213"/>
                <a:gd name="connsiteY385" fmla="*/ 91797 h 259437"/>
                <a:gd name="connsiteX386" fmla="*/ 63574 w 174213"/>
                <a:gd name="connsiteY386" fmla="*/ 89892 h 259437"/>
                <a:gd name="connsiteX387" fmla="*/ 67384 w 174213"/>
                <a:gd name="connsiteY387" fmla="*/ 82272 h 259437"/>
                <a:gd name="connsiteX388" fmla="*/ 67384 w 174213"/>
                <a:gd name="connsiteY388" fmla="*/ 86082 h 259437"/>
                <a:gd name="connsiteX389" fmla="*/ 67384 w 174213"/>
                <a:gd name="connsiteY389" fmla="*/ 90845 h 259437"/>
                <a:gd name="connsiteX390" fmla="*/ 67384 w 174213"/>
                <a:gd name="connsiteY390" fmla="*/ 95607 h 259437"/>
                <a:gd name="connsiteX391" fmla="*/ 68337 w 174213"/>
                <a:gd name="connsiteY391" fmla="*/ 97512 h 259437"/>
                <a:gd name="connsiteX392" fmla="*/ 70241 w 174213"/>
                <a:gd name="connsiteY392" fmla="*/ 103227 h 259437"/>
                <a:gd name="connsiteX393" fmla="*/ 73099 w 174213"/>
                <a:gd name="connsiteY393" fmla="*/ 105132 h 259437"/>
                <a:gd name="connsiteX394" fmla="*/ 69289 w 174213"/>
                <a:gd name="connsiteY394" fmla="*/ 106085 h 259437"/>
                <a:gd name="connsiteX395" fmla="*/ 68337 w 174213"/>
                <a:gd name="connsiteY395" fmla="*/ 106085 h 259437"/>
                <a:gd name="connsiteX396" fmla="*/ 66431 w 174213"/>
                <a:gd name="connsiteY396" fmla="*/ 109895 h 259437"/>
                <a:gd name="connsiteX397" fmla="*/ 69289 w 174213"/>
                <a:gd name="connsiteY397" fmla="*/ 108942 h 259437"/>
                <a:gd name="connsiteX398" fmla="*/ 72147 w 174213"/>
                <a:gd name="connsiteY398" fmla="*/ 108942 h 259437"/>
                <a:gd name="connsiteX399" fmla="*/ 72147 w 174213"/>
                <a:gd name="connsiteY399" fmla="*/ 111800 h 259437"/>
                <a:gd name="connsiteX400" fmla="*/ 71194 w 174213"/>
                <a:gd name="connsiteY400" fmla="*/ 116562 h 259437"/>
                <a:gd name="connsiteX401" fmla="*/ 66431 w 174213"/>
                <a:gd name="connsiteY401" fmla="*/ 122277 h 259437"/>
                <a:gd name="connsiteX402" fmla="*/ 67384 w 174213"/>
                <a:gd name="connsiteY402" fmla="*/ 126087 h 259437"/>
                <a:gd name="connsiteX403" fmla="*/ 62622 w 174213"/>
                <a:gd name="connsiteY403" fmla="*/ 123230 h 259437"/>
                <a:gd name="connsiteX404" fmla="*/ 42619 w 174213"/>
                <a:gd name="connsiteY404" fmla="*/ 212765 h 259437"/>
                <a:gd name="connsiteX405" fmla="*/ 41666 w 174213"/>
                <a:gd name="connsiteY405" fmla="*/ 209907 h 259437"/>
                <a:gd name="connsiteX406" fmla="*/ 35951 w 174213"/>
                <a:gd name="connsiteY406" fmla="*/ 206097 h 259437"/>
                <a:gd name="connsiteX407" fmla="*/ 34999 w 174213"/>
                <a:gd name="connsiteY407" fmla="*/ 205145 h 259437"/>
                <a:gd name="connsiteX408" fmla="*/ 34999 w 174213"/>
                <a:gd name="connsiteY408" fmla="*/ 206097 h 259437"/>
                <a:gd name="connsiteX409" fmla="*/ 36904 w 174213"/>
                <a:gd name="connsiteY409" fmla="*/ 209907 h 259437"/>
                <a:gd name="connsiteX410" fmla="*/ 38809 w 174213"/>
                <a:gd name="connsiteY410" fmla="*/ 214670 h 259437"/>
                <a:gd name="connsiteX411" fmla="*/ 42619 w 174213"/>
                <a:gd name="connsiteY411" fmla="*/ 212765 h 259437"/>
                <a:gd name="connsiteX412" fmla="*/ 36904 w 174213"/>
                <a:gd name="connsiteY412" fmla="*/ 92750 h 259437"/>
                <a:gd name="connsiteX413" fmla="*/ 34999 w 174213"/>
                <a:gd name="connsiteY413" fmla="*/ 94655 h 259437"/>
                <a:gd name="connsiteX414" fmla="*/ 36904 w 174213"/>
                <a:gd name="connsiteY414" fmla="*/ 95607 h 259437"/>
                <a:gd name="connsiteX415" fmla="*/ 39762 w 174213"/>
                <a:gd name="connsiteY415" fmla="*/ 93702 h 259437"/>
                <a:gd name="connsiteX416" fmla="*/ 36904 w 174213"/>
                <a:gd name="connsiteY416" fmla="*/ 92750 h 259437"/>
                <a:gd name="connsiteX417" fmla="*/ 34999 w 174213"/>
                <a:gd name="connsiteY417" fmla="*/ 35600 h 259437"/>
                <a:gd name="connsiteX418" fmla="*/ 35951 w 174213"/>
                <a:gd name="connsiteY418" fmla="*/ 36552 h 259437"/>
                <a:gd name="connsiteX419" fmla="*/ 36904 w 174213"/>
                <a:gd name="connsiteY419" fmla="*/ 35600 h 259437"/>
                <a:gd name="connsiteX420" fmla="*/ 34999 w 174213"/>
                <a:gd name="connsiteY420" fmla="*/ 35600 h 259437"/>
                <a:gd name="connsiteX421" fmla="*/ 34999 w 174213"/>
                <a:gd name="connsiteY421" fmla="*/ 35600 h 259437"/>
                <a:gd name="connsiteX422" fmla="*/ 34999 w 174213"/>
                <a:gd name="connsiteY422" fmla="*/ 169902 h 259437"/>
                <a:gd name="connsiteX423" fmla="*/ 34999 w 174213"/>
                <a:gd name="connsiteY423" fmla="*/ 169902 h 259437"/>
                <a:gd name="connsiteX424" fmla="*/ 35951 w 174213"/>
                <a:gd name="connsiteY424" fmla="*/ 169902 h 259437"/>
                <a:gd name="connsiteX425" fmla="*/ 34999 w 174213"/>
                <a:gd name="connsiteY425" fmla="*/ 169902 h 259437"/>
                <a:gd name="connsiteX426" fmla="*/ 34999 w 174213"/>
                <a:gd name="connsiteY426" fmla="*/ 169902 h 259437"/>
                <a:gd name="connsiteX427" fmla="*/ 36904 w 174213"/>
                <a:gd name="connsiteY427" fmla="*/ 49887 h 259437"/>
                <a:gd name="connsiteX428" fmla="*/ 36904 w 174213"/>
                <a:gd name="connsiteY428" fmla="*/ 47982 h 259437"/>
                <a:gd name="connsiteX429" fmla="*/ 35951 w 174213"/>
                <a:gd name="connsiteY429" fmla="*/ 47030 h 259437"/>
                <a:gd name="connsiteX430" fmla="*/ 34999 w 174213"/>
                <a:gd name="connsiteY430" fmla="*/ 47982 h 259437"/>
                <a:gd name="connsiteX431" fmla="*/ 36904 w 174213"/>
                <a:gd name="connsiteY431" fmla="*/ 49887 h 259437"/>
                <a:gd name="connsiteX432" fmla="*/ 40714 w 174213"/>
                <a:gd name="connsiteY432" fmla="*/ 51792 h 259437"/>
                <a:gd name="connsiteX433" fmla="*/ 40714 w 174213"/>
                <a:gd name="connsiteY433" fmla="*/ 48935 h 259437"/>
                <a:gd name="connsiteX434" fmla="*/ 40714 w 174213"/>
                <a:gd name="connsiteY434" fmla="*/ 46077 h 259437"/>
                <a:gd name="connsiteX435" fmla="*/ 41666 w 174213"/>
                <a:gd name="connsiteY435" fmla="*/ 45125 h 259437"/>
                <a:gd name="connsiteX436" fmla="*/ 42619 w 174213"/>
                <a:gd name="connsiteY436" fmla="*/ 44172 h 259437"/>
                <a:gd name="connsiteX437" fmla="*/ 41666 w 174213"/>
                <a:gd name="connsiteY437" fmla="*/ 45125 h 259437"/>
                <a:gd name="connsiteX438" fmla="*/ 41666 w 174213"/>
                <a:gd name="connsiteY438" fmla="*/ 46077 h 259437"/>
                <a:gd name="connsiteX439" fmla="*/ 36904 w 174213"/>
                <a:gd name="connsiteY439" fmla="*/ 49887 h 259437"/>
                <a:gd name="connsiteX440" fmla="*/ 37856 w 174213"/>
                <a:gd name="connsiteY440" fmla="*/ 187047 h 259437"/>
                <a:gd name="connsiteX441" fmla="*/ 37856 w 174213"/>
                <a:gd name="connsiteY441" fmla="*/ 187047 h 259437"/>
                <a:gd name="connsiteX442" fmla="*/ 37856 w 174213"/>
                <a:gd name="connsiteY442" fmla="*/ 187047 h 259437"/>
                <a:gd name="connsiteX443" fmla="*/ 37856 w 174213"/>
                <a:gd name="connsiteY443" fmla="*/ 187047 h 259437"/>
                <a:gd name="connsiteX444" fmla="*/ 36904 w 174213"/>
                <a:gd name="connsiteY444" fmla="*/ 186095 h 259437"/>
                <a:gd name="connsiteX445" fmla="*/ 37856 w 174213"/>
                <a:gd name="connsiteY445" fmla="*/ 187047 h 259437"/>
                <a:gd name="connsiteX446" fmla="*/ 39762 w 174213"/>
                <a:gd name="connsiteY446" fmla="*/ 87035 h 259437"/>
                <a:gd name="connsiteX447" fmla="*/ 37856 w 174213"/>
                <a:gd name="connsiteY447" fmla="*/ 87035 h 259437"/>
                <a:gd name="connsiteX448" fmla="*/ 37856 w 174213"/>
                <a:gd name="connsiteY448" fmla="*/ 87987 h 259437"/>
                <a:gd name="connsiteX449" fmla="*/ 39762 w 174213"/>
                <a:gd name="connsiteY449" fmla="*/ 87035 h 259437"/>
                <a:gd name="connsiteX450" fmla="*/ 39762 w 174213"/>
                <a:gd name="connsiteY450" fmla="*/ 87035 h 259437"/>
                <a:gd name="connsiteX451" fmla="*/ 38809 w 174213"/>
                <a:gd name="connsiteY451" fmla="*/ 69890 h 259437"/>
                <a:gd name="connsiteX452" fmla="*/ 38809 w 174213"/>
                <a:gd name="connsiteY452" fmla="*/ 69890 h 259437"/>
                <a:gd name="connsiteX453" fmla="*/ 38809 w 174213"/>
                <a:gd name="connsiteY453" fmla="*/ 71795 h 259437"/>
                <a:gd name="connsiteX454" fmla="*/ 38809 w 174213"/>
                <a:gd name="connsiteY454" fmla="*/ 69890 h 259437"/>
                <a:gd name="connsiteX455" fmla="*/ 38809 w 174213"/>
                <a:gd name="connsiteY455" fmla="*/ 69890 h 259437"/>
                <a:gd name="connsiteX456" fmla="*/ 38809 w 174213"/>
                <a:gd name="connsiteY456" fmla="*/ 64175 h 259437"/>
                <a:gd name="connsiteX457" fmla="*/ 39762 w 174213"/>
                <a:gd name="connsiteY457" fmla="*/ 64175 h 259437"/>
                <a:gd name="connsiteX458" fmla="*/ 38809 w 174213"/>
                <a:gd name="connsiteY458" fmla="*/ 63222 h 259437"/>
                <a:gd name="connsiteX459" fmla="*/ 37856 w 174213"/>
                <a:gd name="connsiteY459" fmla="*/ 64175 h 259437"/>
                <a:gd name="connsiteX460" fmla="*/ 38809 w 174213"/>
                <a:gd name="connsiteY460" fmla="*/ 64175 h 259437"/>
                <a:gd name="connsiteX461" fmla="*/ 37856 w 174213"/>
                <a:gd name="connsiteY461" fmla="*/ 174665 h 259437"/>
                <a:gd name="connsiteX462" fmla="*/ 40714 w 174213"/>
                <a:gd name="connsiteY462" fmla="*/ 173712 h 259437"/>
                <a:gd name="connsiteX463" fmla="*/ 41666 w 174213"/>
                <a:gd name="connsiteY463" fmla="*/ 173712 h 259437"/>
                <a:gd name="connsiteX464" fmla="*/ 39762 w 174213"/>
                <a:gd name="connsiteY464" fmla="*/ 176570 h 259437"/>
                <a:gd name="connsiteX465" fmla="*/ 39762 w 174213"/>
                <a:gd name="connsiteY465" fmla="*/ 178475 h 259437"/>
                <a:gd name="connsiteX466" fmla="*/ 41666 w 174213"/>
                <a:gd name="connsiteY466" fmla="*/ 177522 h 259437"/>
                <a:gd name="connsiteX467" fmla="*/ 41666 w 174213"/>
                <a:gd name="connsiteY467" fmla="*/ 173712 h 259437"/>
                <a:gd name="connsiteX468" fmla="*/ 37856 w 174213"/>
                <a:gd name="connsiteY468" fmla="*/ 174665 h 259437"/>
                <a:gd name="connsiteX469" fmla="*/ 37856 w 174213"/>
                <a:gd name="connsiteY469" fmla="*/ 174665 h 259437"/>
                <a:gd name="connsiteX470" fmla="*/ 40714 w 174213"/>
                <a:gd name="connsiteY470" fmla="*/ 56555 h 259437"/>
                <a:gd name="connsiteX471" fmla="*/ 40714 w 174213"/>
                <a:gd name="connsiteY471" fmla="*/ 56555 h 259437"/>
                <a:gd name="connsiteX472" fmla="*/ 38809 w 174213"/>
                <a:gd name="connsiteY472" fmla="*/ 57507 h 259437"/>
                <a:gd name="connsiteX473" fmla="*/ 39762 w 174213"/>
                <a:gd name="connsiteY473" fmla="*/ 58460 h 259437"/>
                <a:gd name="connsiteX474" fmla="*/ 40714 w 174213"/>
                <a:gd name="connsiteY474" fmla="*/ 56555 h 259437"/>
                <a:gd name="connsiteX475" fmla="*/ 42619 w 174213"/>
                <a:gd name="connsiteY475" fmla="*/ 208002 h 259437"/>
                <a:gd name="connsiteX476" fmla="*/ 40714 w 174213"/>
                <a:gd name="connsiteY476" fmla="*/ 208002 h 259437"/>
                <a:gd name="connsiteX477" fmla="*/ 41666 w 174213"/>
                <a:gd name="connsiteY477" fmla="*/ 209907 h 259437"/>
                <a:gd name="connsiteX478" fmla="*/ 42619 w 174213"/>
                <a:gd name="connsiteY478" fmla="*/ 208002 h 259437"/>
                <a:gd name="connsiteX479" fmla="*/ 40714 w 174213"/>
                <a:gd name="connsiteY479" fmla="*/ 71795 h 259437"/>
                <a:gd name="connsiteX480" fmla="*/ 40714 w 174213"/>
                <a:gd name="connsiteY480" fmla="*/ 71795 h 259437"/>
                <a:gd name="connsiteX481" fmla="*/ 42619 w 174213"/>
                <a:gd name="connsiteY481" fmla="*/ 69890 h 259437"/>
                <a:gd name="connsiteX482" fmla="*/ 41666 w 174213"/>
                <a:gd name="connsiteY482" fmla="*/ 68937 h 259437"/>
                <a:gd name="connsiteX483" fmla="*/ 40714 w 174213"/>
                <a:gd name="connsiteY483" fmla="*/ 71795 h 259437"/>
                <a:gd name="connsiteX484" fmla="*/ 42619 w 174213"/>
                <a:gd name="connsiteY484" fmla="*/ 91797 h 259437"/>
                <a:gd name="connsiteX485" fmla="*/ 41666 w 174213"/>
                <a:gd name="connsiteY485" fmla="*/ 93702 h 259437"/>
                <a:gd name="connsiteX486" fmla="*/ 42619 w 174213"/>
                <a:gd name="connsiteY486" fmla="*/ 95607 h 259437"/>
                <a:gd name="connsiteX487" fmla="*/ 44524 w 174213"/>
                <a:gd name="connsiteY487" fmla="*/ 92750 h 259437"/>
                <a:gd name="connsiteX488" fmla="*/ 42619 w 174213"/>
                <a:gd name="connsiteY488" fmla="*/ 91797 h 259437"/>
                <a:gd name="connsiteX489" fmla="*/ 45476 w 174213"/>
                <a:gd name="connsiteY489" fmla="*/ 209907 h 259437"/>
                <a:gd name="connsiteX490" fmla="*/ 45476 w 174213"/>
                <a:gd name="connsiteY490" fmla="*/ 208002 h 259437"/>
                <a:gd name="connsiteX491" fmla="*/ 42619 w 174213"/>
                <a:gd name="connsiteY491" fmla="*/ 206097 h 259437"/>
                <a:gd name="connsiteX492" fmla="*/ 42619 w 174213"/>
                <a:gd name="connsiteY492" fmla="*/ 208002 h 259437"/>
                <a:gd name="connsiteX493" fmla="*/ 45476 w 174213"/>
                <a:gd name="connsiteY493" fmla="*/ 209907 h 259437"/>
                <a:gd name="connsiteX494" fmla="*/ 43572 w 174213"/>
                <a:gd name="connsiteY494" fmla="*/ 194667 h 259437"/>
                <a:gd name="connsiteX495" fmla="*/ 41666 w 174213"/>
                <a:gd name="connsiteY495" fmla="*/ 195620 h 259437"/>
                <a:gd name="connsiteX496" fmla="*/ 43572 w 174213"/>
                <a:gd name="connsiteY496" fmla="*/ 196572 h 259437"/>
                <a:gd name="connsiteX497" fmla="*/ 45476 w 174213"/>
                <a:gd name="connsiteY497" fmla="*/ 195620 h 259437"/>
                <a:gd name="connsiteX498" fmla="*/ 43572 w 174213"/>
                <a:gd name="connsiteY498" fmla="*/ 194667 h 259437"/>
                <a:gd name="connsiteX499" fmla="*/ 44524 w 174213"/>
                <a:gd name="connsiteY499" fmla="*/ 213717 h 259437"/>
                <a:gd name="connsiteX500" fmla="*/ 42619 w 174213"/>
                <a:gd name="connsiteY500" fmla="*/ 212765 h 259437"/>
                <a:gd name="connsiteX501" fmla="*/ 42619 w 174213"/>
                <a:gd name="connsiteY501" fmla="*/ 215622 h 259437"/>
                <a:gd name="connsiteX502" fmla="*/ 44524 w 174213"/>
                <a:gd name="connsiteY502" fmla="*/ 216575 h 259437"/>
                <a:gd name="connsiteX503" fmla="*/ 45476 w 174213"/>
                <a:gd name="connsiteY503" fmla="*/ 215622 h 259437"/>
                <a:gd name="connsiteX504" fmla="*/ 44524 w 174213"/>
                <a:gd name="connsiteY504" fmla="*/ 213717 h 259437"/>
                <a:gd name="connsiteX505" fmla="*/ 44524 w 174213"/>
                <a:gd name="connsiteY505" fmla="*/ 58460 h 259437"/>
                <a:gd name="connsiteX506" fmla="*/ 44524 w 174213"/>
                <a:gd name="connsiteY506" fmla="*/ 58460 h 259437"/>
                <a:gd name="connsiteX507" fmla="*/ 45476 w 174213"/>
                <a:gd name="connsiteY507" fmla="*/ 58460 h 259437"/>
                <a:gd name="connsiteX508" fmla="*/ 44524 w 174213"/>
                <a:gd name="connsiteY508" fmla="*/ 58460 h 259437"/>
                <a:gd name="connsiteX509" fmla="*/ 44524 w 174213"/>
                <a:gd name="connsiteY509" fmla="*/ 58460 h 259437"/>
                <a:gd name="connsiteX510" fmla="*/ 45476 w 174213"/>
                <a:gd name="connsiteY510" fmla="*/ 177522 h 259437"/>
                <a:gd name="connsiteX511" fmla="*/ 45476 w 174213"/>
                <a:gd name="connsiteY511" fmla="*/ 177522 h 259437"/>
                <a:gd name="connsiteX512" fmla="*/ 45476 w 174213"/>
                <a:gd name="connsiteY512" fmla="*/ 177522 h 259437"/>
                <a:gd name="connsiteX513" fmla="*/ 45476 w 174213"/>
                <a:gd name="connsiteY513" fmla="*/ 177522 h 259437"/>
                <a:gd name="connsiteX514" fmla="*/ 45476 w 174213"/>
                <a:gd name="connsiteY514" fmla="*/ 177522 h 259437"/>
                <a:gd name="connsiteX515" fmla="*/ 45476 w 174213"/>
                <a:gd name="connsiteY515" fmla="*/ 64175 h 259437"/>
                <a:gd name="connsiteX516" fmla="*/ 47381 w 174213"/>
                <a:gd name="connsiteY516" fmla="*/ 66080 h 259437"/>
                <a:gd name="connsiteX517" fmla="*/ 48334 w 174213"/>
                <a:gd name="connsiteY517" fmla="*/ 65127 h 259437"/>
                <a:gd name="connsiteX518" fmla="*/ 46429 w 174213"/>
                <a:gd name="connsiteY518" fmla="*/ 63222 h 259437"/>
                <a:gd name="connsiteX519" fmla="*/ 45476 w 174213"/>
                <a:gd name="connsiteY519" fmla="*/ 64175 h 259437"/>
                <a:gd name="connsiteX520" fmla="*/ 47381 w 174213"/>
                <a:gd name="connsiteY520" fmla="*/ 67032 h 259437"/>
                <a:gd name="connsiteX521" fmla="*/ 47381 w 174213"/>
                <a:gd name="connsiteY521" fmla="*/ 67032 h 259437"/>
                <a:gd name="connsiteX522" fmla="*/ 47381 w 174213"/>
                <a:gd name="connsiteY522" fmla="*/ 68937 h 259437"/>
                <a:gd name="connsiteX523" fmla="*/ 48334 w 174213"/>
                <a:gd name="connsiteY523" fmla="*/ 67985 h 259437"/>
                <a:gd name="connsiteX524" fmla="*/ 47381 w 174213"/>
                <a:gd name="connsiteY524" fmla="*/ 67032 h 259437"/>
                <a:gd name="connsiteX525" fmla="*/ 48334 w 174213"/>
                <a:gd name="connsiteY525" fmla="*/ 102275 h 259437"/>
                <a:gd name="connsiteX526" fmla="*/ 47381 w 174213"/>
                <a:gd name="connsiteY526" fmla="*/ 102275 h 259437"/>
                <a:gd name="connsiteX527" fmla="*/ 47381 w 174213"/>
                <a:gd name="connsiteY527" fmla="*/ 103227 h 259437"/>
                <a:gd name="connsiteX528" fmla="*/ 49287 w 174213"/>
                <a:gd name="connsiteY528" fmla="*/ 104180 h 259437"/>
                <a:gd name="connsiteX529" fmla="*/ 49287 w 174213"/>
                <a:gd name="connsiteY529" fmla="*/ 103227 h 259437"/>
                <a:gd name="connsiteX530" fmla="*/ 48334 w 174213"/>
                <a:gd name="connsiteY530" fmla="*/ 102275 h 259437"/>
                <a:gd name="connsiteX531" fmla="*/ 54049 w 174213"/>
                <a:gd name="connsiteY531" fmla="*/ 121325 h 259437"/>
                <a:gd name="connsiteX532" fmla="*/ 54049 w 174213"/>
                <a:gd name="connsiteY532" fmla="*/ 117515 h 259437"/>
                <a:gd name="connsiteX533" fmla="*/ 54049 w 174213"/>
                <a:gd name="connsiteY533" fmla="*/ 117515 h 259437"/>
                <a:gd name="connsiteX534" fmla="*/ 48334 w 174213"/>
                <a:gd name="connsiteY534" fmla="*/ 119420 h 259437"/>
                <a:gd name="connsiteX535" fmla="*/ 48334 w 174213"/>
                <a:gd name="connsiteY535" fmla="*/ 121325 h 259437"/>
                <a:gd name="connsiteX536" fmla="*/ 50239 w 174213"/>
                <a:gd name="connsiteY536" fmla="*/ 120372 h 259437"/>
                <a:gd name="connsiteX537" fmla="*/ 52144 w 174213"/>
                <a:gd name="connsiteY537" fmla="*/ 121325 h 259437"/>
                <a:gd name="connsiteX538" fmla="*/ 53097 w 174213"/>
                <a:gd name="connsiteY538" fmla="*/ 122277 h 259437"/>
                <a:gd name="connsiteX539" fmla="*/ 54049 w 174213"/>
                <a:gd name="connsiteY539" fmla="*/ 121325 h 259437"/>
                <a:gd name="connsiteX540" fmla="*/ 48334 w 174213"/>
                <a:gd name="connsiteY540" fmla="*/ 184190 h 259437"/>
                <a:gd name="connsiteX541" fmla="*/ 48334 w 174213"/>
                <a:gd name="connsiteY541" fmla="*/ 184190 h 259437"/>
                <a:gd name="connsiteX542" fmla="*/ 50239 w 174213"/>
                <a:gd name="connsiteY542" fmla="*/ 185142 h 259437"/>
                <a:gd name="connsiteX543" fmla="*/ 51191 w 174213"/>
                <a:gd name="connsiteY543" fmla="*/ 183237 h 259437"/>
                <a:gd name="connsiteX544" fmla="*/ 48334 w 174213"/>
                <a:gd name="connsiteY544" fmla="*/ 184190 h 259437"/>
                <a:gd name="connsiteX545" fmla="*/ 52144 w 174213"/>
                <a:gd name="connsiteY545" fmla="*/ 188952 h 259437"/>
                <a:gd name="connsiteX546" fmla="*/ 50239 w 174213"/>
                <a:gd name="connsiteY546" fmla="*/ 193715 h 259437"/>
                <a:gd name="connsiteX547" fmla="*/ 51191 w 174213"/>
                <a:gd name="connsiteY547" fmla="*/ 193715 h 259437"/>
                <a:gd name="connsiteX548" fmla="*/ 52144 w 174213"/>
                <a:gd name="connsiteY548" fmla="*/ 188952 h 259437"/>
                <a:gd name="connsiteX549" fmla="*/ 52144 w 174213"/>
                <a:gd name="connsiteY549" fmla="*/ 188952 h 259437"/>
                <a:gd name="connsiteX550" fmla="*/ 52144 w 174213"/>
                <a:gd name="connsiteY550" fmla="*/ 74652 h 259437"/>
                <a:gd name="connsiteX551" fmla="*/ 54049 w 174213"/>
                <a:gd name="connsiteY551" fmla="*/ 78462 h 259437"/>
                <a:gd name="connsiteX552" fmla="*/ 55954 w 174213"/>
                <a:gd name="connsiteY552" fmla="*/ 75605 h 259437"/>
                <a:gd name="connsiteX553" fmla="*/ 53097 w 174213"/>
                <a:gd name="connsiteY553" fmla="*/ 72747 h 259437"/>
                <a:gd name="connsiteX554" fmla="*/ 52144 w 174213"/>
                <a:gd name="connsiteY554" fmla="*/ 74652 h 259437"/>
                <a:gd name="connsiteX555" fmla="*/ 55001 w 174213"/>
                <a:gd name="connsiteY555" fmla="*/ 197525 h 259437"/>
                <a:gd name="connsiteX556" fmla="*/ 57859 w 174213"/>
                <a:gd name="connsiteY556" fmla="*/ 193715 h 259437"/>
                <a:gd name="connsiteX557" fmla="*/ 56906 w 174213"/>
                <a:gd name="connsiteY557" fmla="*/ 191810 h 259437"/>
                <a:gd name="connsiteX558" fmla="*/ 54049 w 174213"/>
                <a:gd name="connsiteY558" fmla="*/ 195620 h 259437"/>
                <a:gd name="connsiteX559" fmla="*/ 55001 w 174213"/>
                <a:gd name="connsiteY559" fmla="*/ 197525 h 259437"/>
                <a:gd name="connsiteX560" fmla="*/ 54049 w 174213"/>
                <a:gd name="connsiteY560" fmla="*/ 208002 h 259437"/>
                <a:gd name="connsiteX561" fmla="*/ 54049 w 174213"/>
                <a:gd name="connsiteY561" fmla="*/ 208002 h 259437"/>
                <a:gd name="connsiteX562" fmla="*/ 54049 w 174213"/>
                <a:gd name="connsiteY562" fmla="*/ 208002 h 259437"/>
                <a:gd name="connsiteX563" fmla="*/ 54049 w 174213"/>
                <a:gd name="connsiteY563" fmla="*/ 208002 h 259437"/>
                <a:gd name="connsiteX564" fmla="*/ 54049 w 174213"/>
                <a:gd name="connsiteY564" fmla="*/ 208002 h 259437"/>
                <a:gd name="connsiteX565" fmla="*/ 56906 w 174213"/>
                <a:gd name="connsiteY565" fmla="*/ 129897 h 259437"/>
                <a:gd name="connsiteX566" fmla="*/ 54049 w 174213"/>
                <a:gd name="connsiteY566" fmla="*/ 127040 h 259437"/>
                <a:gd name="connsiteX567" fmla="*/ 54049 w 174213"/>
                <a:gd name="connsiteY567" fmla="*/ 127992 h 259437"/>
                <a:gd name="connsiteX568" fmla="*/ 56906 w 174213"/>
                <a:gd name="connsiteY568" fmla="*/ 129897 h 259437"/>
                <a:gd name="connsiteX569" fmla="*/ 56906 w 174213"/>
                <a:gd name="connsiteY569" fmla="*/ 129897 h 259437"/>
                <a:gd name="connsiteX570" fmla="*/ 54049 w 174213"/>
                <a:gd name="connsiteY570" fmla="*/ 101322 h 259437"/>
                <a:gd name="connsiteX571" fmla="*/ 55001 w 174213"/>
                <a:gd name="connsiteY571" fmla="*/ 103227 h 259437"/>
                <a:gd name="connsiteX572" fmla="*/ 56906 w 174213"/>
                <a:gd name="connsiteY572" fmla="*/ 102275 h 259437"/>
                <a:gd name="connsiteX573" fmla="*/ 56906 w 174213"/>
                <a:gd name="connsiteY573" fmla="*/ 97512 h 259437"/>
                <a:gd name="connsiteX574" fmla="*/ 54049 w 174213"/>
                <a:gd name="connsiteY574" fmla="*/ 96560 h 259437"/>
                <a:gd name="connsiteX575" fmla="*/ 54049 w 174213"/>
                <a:gd name="connsiteY575" fmla="*/ 101322 h 259437"/>
                <a:gd name="connsiteX576" fmla="*/ 55001 w 174213"/>
                <a:gd name="connsiteY576" fmla="*/ 66080 h 259437"/>
                <a:gd name="connsiteX577" fmla="*/ 55001 w 174213"/>
                <a:gd name="connsiteY577" fmla="*/ 66080 h 259437"/>
                <a:gd name="connsiteX578" fmla="*/ 56906 w 174213"/>
                <a:gd name="connsiteY578" fmla="*/ 65127 h 259437"/>
                <a:gd name="connsiteX579" fmla="*/ 55954 w 174213"/>
                <a:gd name="connsiteY579" fmla="*/ 65127 h 259437"/>
                <a:gd name="connsiteX580" fmla="*/ 55001 w 174213"/>
                <a:gd name="connsiteY580" fmla="*/ 66080 h 259437"/>
                <a:gd name="connsiteX581" fmla="*/ 61669 w 174213"/>
                <a:gd name="connsiteY581" fmla="*/ 105132 h 259437"/>
                <a:gd name="connsiteX582" fmla="*/ 61669 w 174213"/>
                <a:gd name="connsiteY582" fmla="*/ 105132 h 259437"/>
                <a:gd name="connsiteX583" fmla="*/ 61669 w 174213"/>
                <a:gd name="connsiteY583" fmla="*/ 105132 h 259437"/>
                <a:gd name="connsiteX584" fmla="*/ 61669 w 174213"/>
                <a:gd name="connsiteY584" fmla="*/ 105132 h 259437"/>
                <a:gd name="connsiteX585" fmla="*/ 61669 w 174213"/>
                <a:gd name="connsiteY585" fmla="*/ 105132 h 259437"/>
                <a:gd name="connsiteX586" fmla="*/ 68337 w 174213"/>
                <a:gd name="connsiteY586" fmla="*/ 131802 h 259437"/>
                <a:gd name="connsiteX587" fmla="*/ 68337 w 174213"/>
                <a:gd name="connsiteY587" fmla="*/ 131802 h 259437"/>
                <a:gd name="connsiteX588" fmla="*/ 63574 w 174213"/>
                <a:gd name="connsiteY588" fmla="*/ 128945 h 259437"/>
                <a:gd name="connsiteX589" fmla="*/ 62622 w 174213"/>
                <a:gd name="connsiteY589" fmla="*/ 129897 h 259437"/>
                <a:gd name="connsiteX590" fmla="*/ 68337 w 174213"/>
                <a:gd name="connsiteY590" fmla="*/ 131802 h 259437"/>
                <a:gd name="connsiteX591" fmla="*/ 68337 w 174213"/>
                <a:gd name="connsiteY591" fmla="*/ 131802 h 259437"/>
                <a:gd name="connsiteX592" fmla="*/ 64526 w 174213"/>
                <a:gd name="connsiteY592" fmla="*/ 86082 h 259437"/>
                <a:gd name="connsiteX593" fmla="*/ 64526 w 174213"/>
                <a:gd name="connsiteY593" fmla="*/ 87987 h 259437"/>
                <a:gd name="connsiteX594" fmla="*/ 64526 w 174213"/>
                <a:gd name="connsiteY594" fmla="*/ 86082 h 259437"/>
                <a:gd name="connsiteX595" fmla="*/ 62622 w 174213"/>
                <a:gd name="connsiteY595" fmla="*/ 85130 h 259437"/>
                <a:gd name="connsiteX596" fmla="*/ 64526 w 174213"/>
                <a:gd name="connsiteY596" fmla="*/ 86082 h 259437"/>
                <a:gd name="connsiteX597" fmla="*/ 98816 w 174213"/>
                <a:gd name="connsiteY597" fmla="*/ 140375 h 259437"/>
                <a:gd name="connsiteX598" fmla="*/ 95006 w 174213"/>
                <a:gd name="connsiteY598" fmla="*/ 140375 h 259437"/>
                <a:gd name="connsiteX599" fmla="*/ 93101 w 174213"/>
                <a:gd name="connsiteY599" fmla="*/ 144185 h 259437"/>
                <a:gd name="connsiteX600" fmla="*/ 98816 w 174213"/>
                <a:gd name="connsiteY600" fmla="*/ 149900 h 259437"/>
                <a:gd name="connsiteX601" fmla="*/ 101674 w 174213"/>
                <a:gd name="connsiteY601" fmla="*/ 150852 h 259437"/>
                <a:gd name="connsiteX602" fmla="*/ 101674 w 174213"/>
                <a:gd name="connsiteY602" fmla="*/ 147995 h 259437"/>
                <a:gd name="connsiteX603" fmla="*/ 103579 w 174213"/>
                <a:gd name="connsiteY603" fmla="*/ 144185 h 259437"/>
                <a:gd name="connsiteX604" fmla="*/ 106437 w 174213"/>
                <a:gd name="connsiteY604" fmla="*/ 145137 h 259437"/>
                <a:gd name="connsiteX605" fmla="*/ 107389 w 174213"/>
                <a:gd name="connsiteY605" fmla="*/ 144185 h 259437"/>
                <a:gd name="connsiteX606" fmla="*/ 104531 w 174213"/>
                <a:gd name="connsiteY606" fmla="*/ 144185 h 259437"/>
                <a:gd name="connsiteX607" fmla="*/ 103579 w 174213"/>
                <a:gd name="connsiteY607" fmla="*/ 144185 h 259437"/>
                <a:gd name="connsiteX608" fmla="*/ 102626 w 174213"/>
                <a:gd name="connsiteY608" fmla="*/ 141327 h 259437"/>
                <a:gd name="connsiteX609" fmla="*/ 102626 w 174213"/>
                <a:gd name="connsiteY609" fmla="*/ 141327 h 259437"/>
                <a:gd name="connsiteX610" fmla="*/ 102626 w 174213"/>
                <a:gd name="connsiteY610" fmla="*/ 141327 h 259437"/>
                <a:gd name="connsiteX611" fmla="*/ 97864 w 174213"/>
                <a:gd name="connsiteY611" fmla="*/ 138470 h 259437"/>
                <a:gd name="connsiteX612" fmla="*/ 93101 w 174213"/>
                <a:gd name="connsiteY612" fmla="*/ 137517 h 259437"/>
                <a:gd name="connsiteX613" fmla="*/ 92149 w 174213"/>
                <a:gd name="connsiteY613" fmla="*/ 137517 h 259437"/>
                <a:gd name="connsiteX614" fmla="*/ 92149 w 174213"/>
                <a:gd name="connsiteY614" fmla="*/ 135612 h 259437"/>
                <a:gd name="connsiteX615" fmla="*/ 91197 w 174213"/>
                <a:gd name="connsiteY615" fmla="*/ 131802 h 259437"/>
                <a:gd name="connsiteX616" fmla="*/ 95006 w 174213"/>
                <a:gd name="connsiteY616" fmla="*/ 129897 h 259437"/>
                <a:gd name="connsiteX617" fmla="*/ 100722 w 174213"/>
                <a:gd name="connsiteY617" fmla="*/ 127992 h 259437"/>
                <a:gd name="connsiteX618" fmla="*/ 103579 w 174213"/>
                <a:gd name="connsiteY618" fmla="*/ 126087 h 259437"/>
                <a:gd name="connsiteX619" fmla="*/ 106437 w 174213"/>
                <a:gd name="connsiteY619" fmla="*/ 127040 h 259437"/>
                <a:gd name="connsiteX620" fmla="*/ 109294 w 174213"/>
                <a:gd name="connsiteY620" fmla="*/ 132755 h 259437"/>
                <a:gd name="connsiteX621" fmla="*/ 108341 w 174213"/>
                <a:gd name="connsiteY621" fmla="*/ 134660 h 259437"/>
                <a:gd name="connsiteX622" fmla="*/ 110247 w 174213"/>
                <a:gd name="connsiteY622" fmla="*/ 141327 h 259437"/>
                <a:gd name="connsiteX623" fmla="*/ 112151 w 174213"/>
                <a:gd name="connsiteY623" fmla="*/ 141327 h 259437"/>
                <a:gd name="connsiteX624" fmla="*/ 111199 w 174213"/>
                <a:gd name="connsiteY624" fmla="*/ 138470 h 259437"/>
                <a:gd name="connsiteX625" fmla="*/ 111199 w 174213"/>
                <a:gd name="connsiteY625" fmla="*/ 137517 h 259437"/>
                <a:gd name="connsiteX626" fmla="*/ 115009 w 174213"/>
                <a:gd name="connsiteY626" fmla="*/ 135612 h 259437"/>
                <a:gd name="connsiteX627" fmla="*/ 110247 w 174213"/>
                <a:gd name="connsiteY627" fmla="*/ 131802 h 259437"/>
                <a:gd name="connsiteX628" fmla="*/ 109294 w 174213"/>
                <a:gd name="connsiteY628" fmla="*/ 127992 h 259437"/>
                <a:gd name="connsiteX629" fmla="*/ 106437 w 174213"/>
                <a:gd name="connsiteY629" fmla="*/ 121325 h 259437"/>
                <a:gd name="connsiteX630" fmla="*/ 104531 w 174213"/>
                <a:gd name="connsiteY630" fmla="*/ 119420 h 259437"/>
                <a:gd name="connsiteX631" fmla="*/ 102626 w 174213"/>
                <a:gd name="connsiteY631" fmla="*/ 122277 h 259437"/>
                <a:gd name="connsiteX632" fmla="*/ 101674 w 174213"/>
                <a:gd name="connsiteY632" fmla="*/ 123230 h 259437"/>
                <a:gd name="connsiteX633" fmla="*/ 100722 w 174213"/>
                <a:gd name="connsiteY633" fmla="*/ 122277 h 259437"/>
                <a:gd name="connsiteX634" fmla="*/ 97864 w 174213"/>
                <a:gd name="connsiteY634" fmla="*/ 115610 h 259437"/>
                <a:gd name="connsiteX635" fmla="*/ 97864 w 174213"/>
                <a:gd name="connsiteY635" fmla="*/ 112752 h 259437"/>
                <a:gd name="connsiteX636" fmla="*/ 95959 w 174213"/>
                <a:gd name="connsiteY636" fmla="*/ 112752 h 259437"/>
                <a:gd name="connsiteX637" fmla="*/ 95959 w 174213"/>
                <a:gd name="connsiteY637" fmla="*/ 112752 h 259437"/>
                <a:gd name="connsiteX638" fmla="*/ 90244 w 174213"/>
                <a:gd name="connsiteY638" fmla="*/ 116562 h 259437"/>
                <a:gd name="connsiteX639" fmla="*/ 86434 w 174213"/>
                <a:gd name="connsiteY639" fmla="*/ 118467 h 259437"/>
                <a:gd name="connsiteX640" fmla="*/ 84529 w 174213"/>
                <a:gd name="connsiteY640" fmla="*/ 117515 h 259437"/>
                <a:gd name="connsiteX641" fmla="*/ 83576 w 174213"/>
                <a:gd name="connsiteY641" fmla="*/ 122277 h 259437"/>
                <a:gd name="connsiteX642" fmla="*/ 86434 w 174213"/>
                <a:gd name="connsiteY642" fmla="*/ 123230 h 259437"/>
                <a:gd name="connsiteX643" fmla="*/ 91197 w 174213"/>
                <a:gd name="connsiteY643" fmla="*/ 124182 h 259437"/>
                <a:gd name="connsiteX644" fmla="*/ 93101 w 174213"/>
                <a:gd name="connsiteY644" fmla="*/ 124182 h 259437"/>
                <a:gd name="connsiteX645" fmla="*/ 95006 w 174213"/>
                <a:gd name="connsiteY645" fmla="*/ 124182 h 259437"/>
                <a:gd name="connsiteX646" fmla="*/ 94054 w 174213"/>
                <a:gd name="connsiteY646" fmla="*/ 126087 h 259437"/>
                <a:gd name="connsiteX647" fmla="*/ 87387 w 174213"/>
                <a:gd name="connsiteY647" fmla="*/ 127040 h 259437"/>
                <a:gd name="connsiteX648" fmla="*/ 86434 w 174213"/>
                <a:gd name="connsiteY648" fmla="*/ 127992 h 259437"/>
                <a:gd name="connsiteX649" fmla="*/ 86434 w 174213"/>
                <a:gd name="connsiteY649" fmla="*/ 130850 h 259437"/>
                <a:gd name="connsiteX650" fmla="*/ 81672 w 174213"/>
                <a:gd name="connsiteY650" fmla="*/ 128945 h 259437"/>
                <a:gd name="connsiteX651" fmla="*/ 81672 w 174213"/>
                <a:gd name="connsiteY651" fmla="*/ 119420 h 259437"/>
                <a:gd name="connsiteX652" fmla="*/ 80719 w 174213"/>
                <a:gd name="connsiteY652" fmla="*/ 119420 h 259437"/>
                <a:gd name="connsiteX653" fmla="*/ 75004 w 174213"/>
                <a:gd name="connsiteY653" fmla="*/ 122277 h 259437"/>
                <a:gd name="connsiteX654" fmla="*/ 75004 w 174213"/>
                <a:gd name="connsiteY654" fmla="*/ 121325 h 259437"/>
                <a:gd name="connsiteX655" fmla="*/ 76909 w 174213"/>
                <a:gd name="connsiteY655" fmla="*/ 119420 h 259437"/>
                <a:gd name="connsiteX656" fmla="*/ 74051 w 174213"/>
                <a:gd name="connsiteY656" fmla="*/ 119420 h 259437"/>
                <a:gd name="connsiteX657" fmla="*/ 71194 w 174213"/>
                <a:gd name="connsiteY657" fmla="*/ 120372 h 259437"/>
                <a:gd name="connsiteX658" fmla="*/ 70241 w 174213"/>
                <a:gd name="connsiteY658" fmla="*/ 118467 h 259437"/>
                <a:gd name="connsiteX659" fmla="*/ 66431 w 174213"/>
                <a:gd name="connsiteY659" fmla="*/ 122277 h 259437"/>
                <a:gd name="connsiteX660" fmla="*/ 69289 w 174213"/>
                <a:gd name="connsiteY660" fmla="*/ 124182 h 259437"/>
                <a:gd name="connsiteX661" fmla="*/ 70241 w 174213"/>
                <a:gd name="connsiteY661" fmla="*/ 122277 h 259437"/>
                <a:gd name="connsiteX662" fmla="*/ 74051 w 174213"/>
                <a:gd name="connsiteY662" fmla="*/ 122277 h 259437"/>
                <a:gd name="connsiteX663" fmla="*/ 77862 w 174213"/>
                <a:gd name="connsiteY663" fmla="*/ 123230 h 259437"/>
                <a:gd name="connsiteX664" fmla="*/ 78814 w 174213"/>
                <a:gd name="connsiteY664" fmla="*/ 125135 h 259437"/>
                <a:gd name="connsiteX665" fmla="*/ 75956 w 174213"/>
                <a:gd name="connsiteY665" fmla="*/ 127040 h 259437"/>
                <a:gd name="connsiteX666" fmla="*/ 72147 w 174213"/>
                <a:gd name="connsiteY666" fmla="*/ 127040 h 259437"/>
                <a:gd name="connsiteX667" fmla="*/ 74051 w 174213"/>
                <a:gd name="connsiteY667" fmla="*/ 131802 h 259437"/>
                <a:gd name="connsiteX668" fmla="*/ 74051 w 174213"/>
                <a:gd name="connsiteY668" fmla="*/ 131802 h 259437"/>
                <a:gd name="connsiteX669" fmla="*/ 72147 w 174213"/>
                <a:gd name="connsiteY669" fmla="*/ 133707 h 259437"/>
                <a:gd name="connsiteX670" fmla="*/ 75004 w 174213"/>
                <a:gd name="connsiteY670" fmla="*/ 133707 h 259437"/>
                <a:gd name="connsiteX671" fmla="*/ 75004 w 174213"/>
                <a:gd name="connsiteY671" fmla="*/ 133707 h 259437"/>
                <a:gd name="connsiteX672" fmla="*/ 74051 w 174213"/>
                <a:gd name="connsiteY672" fmla="*/ 135612 h 259437"/>
                <a:gd name="connsiteX673" fmla="*/ 73099 w 174213"/>
                <a:gd name="connsiteY673" fmla="*/ 137517 h 259437"/>
                <a:gd name="connsiteX674" fmla="*/ 75004 w 174213"/>
                <a:gd name="connsiteY674" fmla="*/ 136565 h 259437"/>
                <a:gd name="connsiteX675" fmla="*/ 74051 w 174213"/>
                <a:gd name="connsiteY675" fmla="*/ 133707 h 259437"/>
                <a:gd name="connsiteX676" fmla="*/ 73099 w 174213"/>
                <a:gd name="connsiteY676" fmla="*/ 131802 h 259437"/>
                <a:gd name="connsiteX677" fmla="*/ 80719 w 174213"/>
                <a:gd name="connsiteY677" fmla="*/ 128945 h 259437"/>
                <a:gd name="connsiteX678" fmla="*/ 78814 w 174213"/>
                <a:gd name="connsiteY678" fmla="*/ 132755 h 259437"/>
                <a:gd name="connsiteX679" fmla="*/ 76909 w 174213"/>
                <a:gd name="connsiteY679" fmla="*/ 134660 h 259437"/>
                <a:gd name="connsiteX680" fmla="*/ 77862 w 174213"/>
                <a:gd name="connsiteY680" fmla="*/ 137517 h 259437"/>
                <a:gd name="connsiteX681" fmla="*/ 79766 w 174213"/>
                <a:gd name="connsiteY681" fmla="*/ 136565 h 259437"/>
                <a:gd name="connsiteX682" fmla="*/ 87387 w 174213"/>
                <a:gd name="connsiteY682" fmla="*/ 133707 h 259437"/>
                <a:gd name="connsiteX683" fmla="*/ 84529 w 174213"/>
                <a:gd name="connsiteY683" fmla="*/ 136565 h 259437"/>
                <a:gd name="connsiteX684" fmla="*/ 82624 w 174213"/>
                <a:gd name="connsiteY684" fmla="*/ 137517 h 259437"/>
                <a:gd name="connsiteX685" fmla="*/ 83576 w 174213"/>
                <a:gd name="connsiteY685" fmla="*/ 139422 h 259437"/>
                <a:gd name="connsiteX686" fmla="*/ 84529 w 174213"/>
                <a:gd name="connsiteY686" fmla="*/ 144185 h 259437"/>
                <a:gd name="connsiteX687" fmla="*/ 84529 w 174213"/>
                <a:gd name="connsiteY687" fmla="*/ 147042 h 259437"/>
                <a:gd name="connsiteX688" fmla="*/ 88339 w 174213"/>
                <a:gd name="connsiteY688" fmla="*/ 147042 h 259437"/>
                <a:gd name="connsiteX689" fmla="*/ 87387 w 174213"/>
                <a:gd name="connsiteY689" fmla="*/ 144185 h 259437"/>
                <a:gd name="connsiteX690" fmla="*/ 87387 w 174213"/>
                <a:gd name="connsiteY690" fmla="*/ 142280 h 259437"/>
                <a:gd name="connsiteX691" fmla="*/ 90244 w 174213"/>
                <a:gd name="connsiteY691" fmla="*/ 138470 h 259437"/>
                <a:gd name="connsiteX692" fmla="*/ 95959 w 174213"/>
                <a:gd name="connsiteY692" fmla="*/ 137517 h 259437"/>
                <a:gd name="connsiteX693" fmla="*/ 98816 w 174213"/>
                <a:gd name="connsiteY693" fmla="*/ 140375 h 259437"/>
                <a:gd name="connsiteX694" fmla="*/ 73099 w 174213"/>
                <a:gd name="connsiteY694" fmla="*/ 101322 h 259437"/>
                <a:gd name="connsiteX695" fmla="*/ 71194 w 174213"/>
                <a:gd name="connsiteY695" fmla="*/ 105132 h 259437"/>
                <a:gd name="connsiteX696" fmla="*/ 70241 w 174213"/>
                <a:gd name="connsiteY696" fmla="*/ 107037 h 259437"/>
                <a:gd name="connsiteX697" fmla="*/ 70241 w 174213"/>
                <a:gd name="connsiteY697" fmla="*/ 108942 h 259437"/>
                <a:gd name="connsiteX698" fmla="*/ 68337 w 174213"/>
                <a:gd name="connsiteY698" fmla="*/ 107990 h 259437"/>
                <a:gd name="connsiteX699" fmla="*/ 68337 w 174213"/>
                <a:gd name="connsiteY699" fmla="*/ 105132 h 259437"/>
                <a:gd name="connsiteX700" fmla="*/ 73099 w 174213"/>
                <a:gd name="connsiteY700" fmla="*/ 101322 h 259437"/>
                <a:gd name="connsiteX701" fmla="*/ 67384 w 174213"/>
                <a:gd name="connsiteY701" fmla="*/ 99417 h 259437"/>
                <a:gd name="connsiteX702" fmla="*/ 68337 w 174213"/>
                <a:gd name="connsiteY702" fmla="*/ 99417 h 259437"/>
                <a:gd name="connsiteX703" fmla="*/ 70241 w 174213"/>
                <a:gd name="connsiteY703" fmla="*/ 101322 h 259437"/>
                <a:gd name="connsiteX704" fmla="*/ 68337 w 174213"/>
                <a:gd name="connsiteY704" fmla="*/ 101322 h 259437"/>
                <a:gd name="connsiteX705" fmla="*/ 67384 w 174213"/>
                <a:gd name="connsiteY705" fmla="*/ 99417 h 259437"/>
                <a:gd name="connsiteX706" fmla="*/ 71194 w 174213"/>
                <a:gd name="connsiteY706" fmla="*/ 123230 h 259437"/>
                <a:gd name="connsiteX707" fmla="*/ 69289 w 174213"/>
                <a:gd name="connsiteY707" fmla="*/ 121325 h 259437"/>
                <a:gd name="connsiteX708" fmla="*/ 71194 w 174213"/>
                <a:gd name="connsiteY708" fmla="*/ 120372 h 259437"/>
                <a:gd name="connsiteX709" fmla="*/ 71194 w 174213"/>
                <a:gd name="connsiteY709" fmla="*/ 123230 h 259437"/>
                <a:gd name="connsiteX710" fmla="*/ 70241 w 174213"/>
                <a:gd name="connsiteY710" fmla="*/ 96560 h 259437"/>
                <a:gd name="connsiteX711" fmla="*/ 69289 w 174213"/>
                <a:gd name="connsiteY711" fmla="*/ 95607 h 259437"/>
                <a:gd name="connsiteX712" fmla="*/ 70241 w 174213"/>
                <a:gd name="connsiteY712" fmla="*/ 94655 h 259437"/>
                <a:gd name="connsiteX713" fmla="*/ 70241 w 174213"/>
                <a:gd name="connsiteY713" fmla="*/ 96560 h 259437"/>
                <a:gd name="connsiteX714" fmla="*/ 70241 w 174213"/>
                <a:gd name="connsiteY714" fmla="*/ 96560 h 259437"/>
                <a:gd name="connsiteX715" fmla="*/ 71194 w 174213"/>
                <a:gd name="connsiteY715" fmla="*/ 86082 h 259437"/>
                <a:gd name="connsiteX716" fmla="*/ 73099 w 174213"/>
                <a:gd name="connsiteY716" fmla="*/ 87035 h 259437"/>
                <a:gd name="connsiteX717" fmla="*/ 73099 w 174213"/>
                <a:gd name="connsiteY717" fmla="*/ 90845 h 259437"/>
                <a:gd name="connsiteX718" fmla="*/ 73099 w 174213"/>
                <a:gd name="connsiteY718" fmla="*/ 87035 h 259437"/>
                <a:gd name="connsiteX719" fmla="*/ 71194 w 174213"/>
                <a:gd name="connsiteY719" fmla="*/ 86082 h 259437"/>
                <a:gd name="connsiteX720" fmla="*/ 71194 w 174213"/>
                <a:gd name="connsiteY720" fmla="*/ 86082 h 259437"/>
                <a:gd name="connsiteX721" fmla="*/ 77862 w 174213"/>
                <a:gd name="connsiteY721" fmla="*/ 100370 h 259437"/>
                <a:gd name="connsiteX722" fmla="*/ 77862 w 174213"/>
                <a:gd name="connsiteY722" fmla="*/ 101322 h 259437"/>
                <a:gd name="connsiteX723" fmla="*/ 79766 w 174213"/>
                <a:gd name="connsiteY723" fmla="*/ 101322 h 259437"/>
                <a:gd name="connsiteX724" fmla="*/ 81672 w 174213"/>
                <a:gd name="connsiteY724" fmla="*/ 104180 h 259437"/>
                <a:gd name="connsiteX725" fmla="*/ 82624 w 174213"/>
                <a:gd name="connsiteY725" fmla="*/ 105132 h 259437"/>
                <a:gd name="connsiteX726" fmla="*/ 81672 w 174213"/>
                <a:gd name="connsiteY726" fmla="*/ 104180 h 259437"/>
                <a:gd name="connsiteX727" fmla="*/ 80719 w 174213"/>
                <a:gd name="connsiteY727" fmla="*/ 102275 h 259437"/>
                <a:gd name="connsiteX728" fmla="*/ 84529 w 174213"/>
                <a:gd name="connsiteY728" fmla="*/ 99417 h 259437"/>
                <a:gd name="connsiteX729" fmla="*/ 84529 w 174213"/>
                <a:gd name="connsiteY729" fmla="*/ 98465 h 259437"/>
                <a:gd name="connsiteX730" fmla="*/ 81672 w 174213"/>
                <a:gd name="connsiteY730" fmla="*/ 100370 h 259437"/>
                <a:gd name="connsiteX731" fmla="*/ 77862 w 174213"/>
                <a:gd name="connsiteY731" fmla="*/ 100370 h 259437"/>
                <a:gd name="connsiteX732" fmla="*/ 80719 w 174213"/>
                <a:gd name="connsiteY732" fmla="*/ 94655 h 259437"/>
                <a:gd name="connsiteX733" fmla="*/ 80719 w 174213"/>
                <a:gd name="connsiteY733" fmla="*/ 94655 h 259437"/>
                <a:gd name="connsiteX734" fmla="*/ 81672 w 174213"/>
                <a:gd name="connsiteY734" fmla="*/ 94655 h 259437"/>
                <a:gd name="connsiteX735" fmla="*/ 80719 w 174213"/>
                <a:gd name="connsiteY735" fmla="*/ 94655 h 259437"/>
                <a:gd name="connsiteX736" fmla="*/ 80719 w 174213"/>
                <a:gd name="connsiteY736" fmla="*/ 94655 h 259437"/>
                <a:gd name="connsiteX737" fmla="*/ 80719 w 174213"/>
                <a:gd name="connsiteY737" fmla="*/ 115610 h 259437"/>
                <a:gd name="connsiteX738" fmla="*/ 80719 w 174213"/>
                <a:gd name="connsiteY738" fmla="*/ 115610 h 259437"/>
                <a:gd name="connsiteX739" fmla="*/ 82624 w 174213"/>
                <a:gd name="connsiteY739" fmla="*/ 114657 h 259437"/>
                <a:gd name="connsiteX740" fmla="*/ 80719 w 174213"/>
                <a:gd name="connsiteY740" fmla="*/ 115610 h 259437"/>
                <a:gd name="connsiteX741" fmla="*/ 82624 w 174213"/>
                <a:gd name="connsiteY741" fmla="*/ 143232 h 259437"/>
                <a:gd name="connsiteX742" fmla="*/ 82624 w 174213"/>
                <a:gd name="connsiteY742" fmla="*/ 143232 h 259437"/>
                <a:gd name="connsiteX743" fmla="*/ 81672 w 174213"/>
                <a:gd name="connsiteY743" fmla="*/ 143232 h 259437"/>
                <a:gd name="connsiteX744" fmla="*/ 82624 w 174213"/>
                <a:gd name="connsiteY744" fmla="*/ 143232 h 259437"/>
                <a:gd name="connsiteX745" fmla="*/ 82624 w 174213"/>
                <a:gd name="connsiteY745" fmla="*/ 143232 h 259437"/>
                <a:gd name="connsiteX746" fmla="*/ 82624 w 174213"/>
                <a:gd name="connsiteY746" fmla="*/ 114657 h 259437"/>
                <a:gd name="connsiteX747" fmla="*/ 84529 w 174213"/>
                <a:gd name="connsiteY747" fmla="*/ 115610 h 259437"/>
                <a:gd name="connsiteX748" fmla="*/ 86434 w 174213"/>
                <a:gd name="connsiteY748" fmla="*/ 115610 h 259437"/>
                <a:gd name="connsiteX749" fmla="*/ 85481 w 174213"/>
                <a:gd name="connsiteY749" fmla="*/ 113705 h 259437"/>
                <a:gd name="connsiteX750" fmla="*/ 82624 w 174213"/>
                <a:gd name="connsiteY750" fmla="*/ 114657 h 259437"/>
                <a:gd name="connsiteX751" fmla="*/ 87387 w 174213"/>
                <a:gd name="connsiteY751" fmla="*/ 110847 h 259437"/>
                <a:gd name="connsiteX752" fmla="*/ 91197 w 174213"/>
                <a:gd name="connsiteY752" fmla="*/ 109895 h 259437"/>
                <a:gd name="connsiteX753" fmla="*/ 91197 w 174213"/>
                <a:gd name="connsiteY753" fmla="*/ 108942 h 259437"/>
                <a:gd name="connsiteX754" fmla="*/ 90244 w 174213"/>
                <a:gd name="connsiteY754" fmla="*/ 106085 h 259437"/>
                <a:gd name="connsiteX755" fmla="*/ 90244 w 174213"/>
                <a:gd name="connsiteY755" fmla="*/ 106085 h 259437"/>
                <a:gd name="connsiteX756" fmla="*/ 91197 w 174213"/>
                <a:gd name="connsiteY756" fmla="*/ 108942 h 259437"/>
                <a:gd name="connsiteX757" fmla="*/ 91197 w 174213"/>
                <a:gd name="connsiteY757" fmla="*/ 109895 h 259437"/>
                <a:gd name="connsiteX758" fmla="*/ 88339 w 174213"/>
                <a:gd name="connsiteY758" fmla="*/ 107990 h 259437"/>
                <a:gd name="connsiteX759" fmla="*/ 86434 w 174213"/>
                <a:gd name="connsiteY759" fmla="*/ 109895 h 259437"/>
                <a:gd name="connsiteX760" fmla="*/ 87387 w 174213"/>
                <a:gd name="connsiteY760" fmla="*/ 110847 h 259437"/>
                <a:gd name="connsiteX761" fmla="*/ 88339 w 174213"/>
                <a:gd name="connsiteY761" fmla="*/ 134660 h 259437"/>
                <a:gd name="connsiteX762" fmla="*/ 86434 w 174213"/>
                <a:gd name="connsiteY762" fmla="*/ 132755 h 259437"/>
                <a:gd name="connsiteX763" fmla="*/ 91197 w 174213"/>
                <a:gd name="connsiteY763" fmla="*/ 131802 h 259437"/>
                <a:gd name="connsiteX764" fmla="*/ 88339 w 174213"/>
                <a:gd name="connsiteY764" fmla="*/ 134660 h 259437"/>
                <a:gd name="connsiteX765" fmla="*/ 90244 w 174213"/>
                <a:gd name="connsiteY765" fmla="*/ 151805 h 259437"/>
                <a:gd name="connsiteX766" fmla="*/ 90244 w 174213"/>
                <a:gd name="connsiteY766" fmla="*/ 151805 h 259437"/>
                <a:gd name="connsiteX767" fmla="*/ 90244 w 174213"/>
                <a:gd name="connsiteY767" fmla="*/ 152757 h 259437"/>
                <a:gd name="connsiteX768" fmla="*/ 90244 w 174213"/>
                <a:gd name="connsiteY768" fmla="*/ 151805 h 259437"/>
                <a:gd name="connsiteX769" fmla="*/ 90244 w 174213"/>
                <a:gd name="connsiteY769" fmla="*/ 151805 h 259437"/>
                <a:gd name="connsiteX770" fmla="*/ 94054 w 174213"/>
                <a:gd name="connsiteY770" fmla="*/ 116562 h 259437"/>
                <a:gd name="connsiteX771" fmla="*/ 96912 w 174213"/>
                <a:gd name="connsiteY771" fmla="*/ 120372 h 259437"/>
                <a:gd name="connsiteX772" fmla="*/ 98816 w 174213"/>
                <a:gd name="connsiteY772" fmla="*/ 126087 h 259437"/>
                <a:gd name="connsiteX773" fmla="*/ 96912 w 174213"/>
                <a:gd name="connsiteY773" fmla="*/ 127040 h 259437"/>
                <a:gd name="connsiteX774" fmla="*/ 95959 w 174213"/>
                <a:gd name="connsiteY774" fmla="*/ 126087 h 259437"/>
                <a:gd name="connsiteX775" fmla="*/ 92149 w 174213"/>
                <a:gd name="connsiteY775" fmla="*/ 118467 h 259437"/>
                <a:gd name="connsiteX776" fmla="*/ 94054 w 174213"/>
                <a:gd name="connsiteY776" fmla="*/ 116562 h 259437"/>
                <a:gd name="connsiteX777" fmla="*/ 94054 w 174213"/>
                <a:gd name="connsiteY777" fmla="*/ 158472 h 259437"/>
                <a:gd name="connsiteX778" fmla="*/ 94054 w 174213"/>
                <a:gd name="connsiteY778" fmla="*/ 158472 h 259437"/>
                <a:gd name="connsiteX779" fmla="*/ 94054 w 174213"/>
                <a:gd name="connsiteY779" fmla="*/ 158472 h 259437"/>
                <a:gd name="connsiteX780" fmla="*/ 94054 w 174213"/>
                <a:gd name="connsiteY780" fmla="*/ 158472 h 259437"/>
                <a:gd name="connsiteX781" fmla="*/ 94054 w 174213"/>
                <a:gd name="connsiteY781" fmla="*/ 158472 h 259437"/>
                <a:gd name="connsiteX782" fmla="*/ 95006 w 174213"/>
                <a:gd name="connsiteY782" fmla="*/ 148947 h 259437"/>
                <a:gd name="connsiteX783" fmla="*/ 95006 w 174213"/>
                <a:gd name="connsiteY783" fmla="*/ 148947 h 259437"/>
                <a:gd name="connsiteX784" fmla="*/ 94054 w 174213"/>
                <a:gd name="connsiteY784" fmla="*/ 148947 h 259437"/>
                <a:gd name="connsiteX785" fmla="*/ 95006 w 174213"/>
                <a:gd name="connsiteY785" fmla="*/ 148947 h 259437"/>
                <a:gd name="connsiteX786" fmla="*/ 95006 w 174213"/>
                <a:gd name="connsiteY786" fmla="*/ 148947 h 259437"/>
                <a:gd name="connsiteX787" fmla="*/ 94054 w 174213"/>
                <a:gd name="connsiteY787" fmla="*/ 116562 h 259437"/>
                <a:gd name="connsiteX788" fmla="*/ 95959 w 174213"/>
                <a:gd name="connsiteY788" fmla="*/ 113705 h 259437"/>
                <a:gd name="connsiteX789" fmla="*/ 95959 w 174213"/>
                <a:gd name="connsiteY789" fmla="*/ 113705 h 259437"/>
                <a:gd name="connsiteX790" fmla="*/ 95959 w 174213"/>
                <a:gd name="connsiteY790" fmla="*/ 113705 h 259437"/>
                <a:gd name="connsiteX791" fmla="*/ 97864 w 174213"/>
                <a:gd name="connsiteY791" fmla="*/ 116562 h 259437"/>
                <a:gd name="connsiteX792" fmla="*/ 94054 w 174213"/>
                <a:gd name="connsiteY792" fmla="*/ 116562 h 259437"/>
                <a:gd name="connsiteX793" fmla="*/ 94054 w 174213"/>
                <a:gd name="connsiteY793" fmla="*/ 106085 h 259437"/>
                <a:gd name="connsiteX794" fmla="*/ 95006 w 174213"/>
                <a:gd name="connsiteY794" fmla="*/ 107037 h 259437"/>
                <a:gd name="connsiteX795" fmla="*/ 95959 w 174213"/>
                <a:gd name="connsiteY795" fmla="*/ 106085 h 259437"/>
                <a:gd name="connsiteX796" fmla="*/ 94054 w 174213"/>
                <a:gd name="connsiteY796" fmla="*/ 106085 h 259437"/>
                <a:gd name="connsiteX797" fmla="*/ 94054 w 174213"/>
                <a:gd name="connsiteY797" fmla="*/ 106085 h 259437"/>
                <a:gd name="connsiteX798" fmla="*/ 96912 w 174213"/>
                <a:gd name="connsiteY798" fmla="*/ 155615 h 259437"/>
                <a:gd name="connsiteX799" fmla="*/ 98816 w 174213"/>
                <a:gd name="connsiteY799" fmla="*/ 157520 h 259437"/>
                <a:gd name="connsiteX800" fmla="*/ 99769 w 174213"/>
                <a:gd name="connsiteY800" fmla="*/ 156567 h 259437"/>
                <a:gd name="connsiteX801" fmla="*/ 96912 w 174213"/>
                <a:gd name="connsiteY801" fmla="*/ 155615 h 259437"/>
                <a:gd name="connsiteX802" fmla="*/ 96912 w 174213"/>
                <a:gd name="connsiteY802" fmla="*/ 155615 h 259437"/>
                <a:gd name="connsiteX803" fmla="*/ 98816 w 174213"/>
                <a:gd name="connsiteY803" fmla="*/ 162282 h 259437"/>
                <a:gd name="connsiteX804" fmla="*/ 98816 w 174213"/>
                <a:gd name="connsiteY804" fmla="*/ 162282 h 259437"/>
                <a:gd name="connsiteX805" fmla="*/ 98816 w 174213"/>
                <a:gd name="connsiteY805" fmla="*/ 162282 h 259437"/>
                <a:gd name="connsiteX806" fmla="*/ 96912 w 174213"/>
                <a:gd name="connsiteY806" fmla="*/ 162282 h 259437"/>
                <a:gd name="connsiteX807" fmla="*/ 96912 w 174213"/>
                <a:gd name="connsiteY807" fmla="*/ 162282 h 259437"/>
                <a:gd name="connsiteX808" fmla="*/ 98816 w 174213"/>
                <a:gd name="connsiteY808" fmla="*/ 162282 h 259437"/>
                <a:gd name="connsiteX809" fmla="*/ 96912 w 174213"/>
                <a:gd name="connsiteY809" fmla="*/ 143232 h 259437"/>
                <a:gd name="connsiteX810" fmla="*/ 96912 w 174213"/>
                <a:gd name="connsiteY810" fmla="*/ 143232 h 259437"/>
                <a:gd name="connsiteX811" fmla="*/ 96912 w 174213"/>
                <a:gd name="connsiteY811" fmla="*/ 143232 h 259437"/>
                <a:gd name="connsiteX812" fmla="*/ 96912 w 174213"/>
                <a:gd name="connsiteY812" fmla="*/ 143232 h 259437"/>
                <a:gd name="connsiteX813" fmla="*/ 96912 w 174213"/>
                <a:gd name="connsiteY813" fmla="*/ 143232 h 259437"/>
                <a:gd name="connsiteX814" fmla="*/ 98816 w 174213"/>
                <a:gd name="connsiteY814" fmla="*/ 140375 h 259437"/>
                <a:gd name="connsiteX815" fmla="*/ 102626 w 174213"/>
                <a:gd name="connsiteY815" fmla="*/ 140375 h 259437"/>
                <a:gd name="connsiteX816" fmla="*/ 102626 w 174213"/>
                <a:gd name="connsiteY816" fmla="*/ 140375 h 259437"/>
                <a:gd name="connsiteX817" fmla="*/ 98816 w 174213"/>
                <a:gd name="connsiteY817" fmla="*/ 140375 h 259437"/>
                <a:gd name="connsiteX818" fmla="*/ 100722 w 174213"/>
                <a:gd name="connsiteY818" fmla="*/ 131802 h 259437"/>
                <a:gd name="connsiteX819" fmla="*/ 99769 w 174213"/>
                <a:gd name="connsiteY819" fmla="*/ 132755 h 259437"/>
                <a:gd name="connsiteX820" fmla="*/ 103579 w 174213"/>
                <a:gd name="connsiteY820" fmla="*/ 134660 h 259437"/>
                <a:gd name="connsiteX821" fmla="*/ 104531 w 174213"/>
                <a:gd name="connsiteY821" fmla="*/ 134660 h 259437"/>
                <a:gd name="connsiteX822" fmla="*/ 100722 w 174213"/>
                <a:gd name="connsiteY822" fmla="*/ 131802 h 259437"/>
                <a:gd name="connsiteX823" fmla="*/ 106437 w 174213"/>
                <a:gd name="connsiteY823" fmla="*/ 166092 h 259437"/>
                <a:gd name="connsiteX824" fmla="*/ 109294 w 174213"/>
                <a:gd name="connsiteY824" fmla="*/ 167045 h 259437"/>
                <a:gd name="connsiteX825" fmla="*/ 108341 w 174213"/>
                <a:gd name="connsiteY825" fmla="*/ 165140 h 259437"/>
                <a:gd name="connsiteX826" fmla="*/ 109294 w 174213"/>
                <a:gd name="connsiteY826" fmla="*/ 164187 h 259437"/>
                <a:gd name="connsiteX827" fmla="*/ 113104 w 174213"/>
                <a:gd name="connsiteY827" fmla="*/ 164187 h 259437"/>
                <a:gd name="connsiteX828" fmla="*/ 114056 w 174213"/>
                <a:gd name="connsiteY828" fmla="*/ 162282 h 259437"/>
                <a:gd name="connsiteX829" fmla="*/ 113104 w 174213"/>
                <a:gd name="connsiteY829" fmla="*/ 161330 h 259437"/>
                <a:gd name="connsiteX830" fmla="*/ 105484 w 174213"/>
                <a:gd name="connsiteY830" fmla="*/ 160377 h 259437"/>
                <a:gd name="connsiteX831" fmla="*/ 104531 w 174213"/>
                <a:gd name="connsiteY831" fmla="*/ 157520 h 259437"/>
                <a:gd name="connsiteX832" fmla="*/ 108341 w 174213"/>
                <a:gd name="connsiteY832" fmla="*/ 151805 h 259437"/>
                <a:gd name="connsiteX833" fmla="*/ 106437 w 174213"/>
                <a:gd name="connsiteY833" fmla="*/ 147995 h 259437"/>
                <a:gd name="connsiteX834" fmla="*/ 105484 w 174213"/>
                <a:gd name="connsiteY834" fmla="*/ 150852 h 259437"/>
                <a:gd name="connsiteX835" fmla="*/ 100722 w 174213"/>
                <a:gd name="connsiteY835" fmla="*/ 153710 h 259437"/>
                <a:gd name="connsiteX836" fmla="*/ 99769 w 174213"/>
                <a:gd name="connsiteY836" fmla="*/ 153710 h 259437"/>
                <a:gd name="connsiteX837" fmla="*/ 99769 w 174213"/>
                <a:gd name="connsiteY837" fmla="*/ 154662 h 259437"/>
                <a:gd name="connsiteX838" fmla="*/ 98816 w 174213"/>
                <a:gd name="connsiteY838" fmla="*/ 160377 h 259437"/>
                <a:gd name="connsiteX839" fmla="*/ 97864 w 174213"/>
                <a:gd name="connsiteY839" fmla="*/ 161330 h 259437"/>
                <a:gd name="connsiteX840" fmla="*/ 106437 w 174213"/>
                <a:gd name="connsiteY840" fmla="*/ 166092 h 259437"/>
                <a:gd name="connsiteX841" fmla="*/ 105484 w 174213"/>
                <a:gd name="connsiteY841" fmla="*/ 167997 h 259437"/>
                <a:gd name="connsiteX842" fmla="*/ 104531 w 174213"/>
                <a:gd name="connsiteY842" fmla="*/ 167045 h 259437"/>
                <a:gd name="connsiteX843" fmla="*/ 100722 w 174213"/>
                <a:gd name="connsiteY843" fmla="*/ 169902 h 259437"/>
                <a:gd name="connsiteX844" fmla="*/ 100722 w 174213"/>
                <a:gd name="connsiteY844" fmla="*/ 171807 h 259437"/>
                <a:gd name="connsiteX845" fmla="*/ 101674 w 174213"/>
                <a:gd name="connsiteY845" fmla="*/ 171807 h 259437"/>
                <a:gd name="connsiteX846" fmla="*/ 105484 w 174213"/>
                <a:gd name="connsiteY846" fmla="*/ 167997 h 259437"/>
                <a:gd name="connsiteX847" fmla="*/ 100722 w 174213"/>
                <a:gd name="connsiteY847" fmla="*/ 113705 h 259437"/>
                <a:gd name="connsiteX848" fmla="*/ 100722 w 174213"/>
                <a:gd name="connsiteY848" fmla="*/ 113705 h 259437"/>
                <a:gd name="connsiteX849" fmla="*/ 102626 w 174213"/>
                <a:gd name="connsiteY849" fmla="*/ 113705 h 259437"/>
                <a:gd name="connsiteX850" fmla="*/ 101674 w 174213"/>
                <a:gd name="connsiteY850" fmla="*/ 112752 h 259437"/>
                <a:gd name="connsiteX851" fmla="*/ 100722 w 174213"/>
                <a:gd name="connsiteY851" fmla="*/ 113705 h 259437"/>
                <a:gd name="connsiteX852" fmla="*/ 102626 w 174213"/>
                <a:gd name="connsiteY852" fmla="*/ 129897 h 259437"/>
                <a:gd name="connsiteX853" fmla="*/ 102626 w 174213"/>
                <a:gd name="connsiteY853" fmla="*/ 129897 h 259437"/>
                <a:gd name="connsiteX854" fmla="*/ 102626 w 174213"/>
                <a:gd name="connsiteY854" fmla="*/ 127992 h 259437"/>
                <a:gd name="connsiteX855" fmla="*/ 102626 w 174213"/>
                <a:gd name="connsiteY855" fmla="*/ 129897 h 259437"/>
                <a:gd name="connsiteX856" fmla="*/ 102626 w 174213"/>
                <a:gd name="connsiteY856" fmla="*/ 129897 h 259437"/>
                <a:gd name="connsiteX857" fmla="*/ 110247 w 174213"/>
                <a:gd name="connsiteY857" fmla="*/ 169902 h 259437"/>
                <a:gd name="connsiteX858" fmla="*/ 107389 w 174213"/>
                <a:gd name="connsiteY858" fmla="*/ 170855 h 259437"/>
                <a:gd name="connsiteX859" fmla="*/ 109294 w 174213"/>
                <a:gd name="connsiteY859" fmla="*/ 171807 h 259437"/>
                <a:gd name="connsiteX860" fmla="*/ 109294 w 174213"/>
                <a:gd name="connsiteY860" fmla="*/ 171807 h 259437"/>
                <a:gd name="connsiteX861" fmla="*/ 110247 w 174213"/>
                <a:gd name="connsiteY861" fmla="*/ 173712 h 259437"/>
                <a:gd name="connsiteX862" fmla="*/ 111199 w 174213"/>
                <a:gd name="connsiteY862" fmla="*/ 171807 h 259437"/>
                <a:gd name="connsiteX863" fmla="*/ 110247 w 174213"/>
                <a:gd name="connsiteY863" fmla="*/ 169902 h 259437"/>
                <a:gd name="connsiteX864" fmla="*/ 115009 w 174213"/>
                <a:gd name="connsiteY864" fmla="*/ 147995 h 259437"/>
                <a:gd name="connsiteX865" fmla="*/ 113104 w 174213"/>
                <a:gd name="connsiteY865" fmla="*/ 151805 h 259437"/>
                <a:gd name="connsiteX866" fmla="*/ 110247 w 174213"/>
                <a:gd name="connsiteY866" fmla="*/ 154662 h 259437"/>
                <a:gd name="connsiteX867" fmla="*/ 108341 w 174213"/>
                <a:gd name="connsiteY867" fmla="*/ 155615 h 259437"/>
                <a:gd name="connsiteX868" fmla="*/ 108341 w 174213"/>
                <a:gd name="connsiteY868" fmla="*/ 156567 h 259437"/>
                <a:gd name="connsiteX869" fmla="*/ 110247 w 174213"/>
                <a:gd name="connsiteY869" fmla="*/ 154662 h 259437"/>
                <a:gd name="connsiteX870" fmla="*/ 114056 w 174213"/>
                <a:gd name="connsiteY870" fmla="*/ 155615 h 259437"/>
                <a:gd name="connsiteX871" fmla="*/ 115009 w 174213"/>
                <a:gd name="connsiteY871" fmla="*/ 154662 h 259437"/>
                <a:gd name="connsiteX872" fmla="*/ 117866 w 174213"/>
                <a:gd name="connsiteY872" fmla="*/ 152757 h 259437"/>
                <a:gd name="connsiteX873" fmla="*/ 118819 w 174213"/>
                <a:gd name="connsiteY873" fmla="*/ 152757 h 259437"/>
                <a:gd name="connsiteX874" fmla="*/ 117866 w 174213"/>
                <a:gd name="connsiteY874" fmla="*/ 151805 h 259437"/>
                <a:gd name="connsiteX875" fmla="*/ 115009 w 174213"/>
                <a:gd name="connsiteY875" fmla="*/ 147995 h 259437"/>
                <a:gd name="connsiteX876" fmla="*/ 111199 w 174213"/>
                <a:gd name="connsiteY876" fmla="*/ 147042 h 259437"/>
                <a:gd name="connsiteX877" fmla="*/ 112151 w 174213"/>
                <a:gd name="connsiteY877" fmla="*/ 145137 h 259437"/>
                <a:gd name="connsiteX878" fmla="*/ 111199 w 174213"/>
                <a:gd name="connsiteY878" fmla="*/ 145137 h 259437"/>
                <a:gd name="connsiteX879" fmla="*/ 111199 w 174213"/>
                <a:gd name="connsiteY879" fmla="*/ 147042 h 259437"/>
                <a:gd name="connsiteX880" fmla="*/ 111199 w 174213"/>
                <a:gd name="connsiteY880" fmla="*/ 147042 h 259437"/>
                <a:gd name="connsiteX881" fmla="*/ 124534 w 174213"/>
                <a:gd name="connsiteY881" fmla="*/ 175617 h 259437"/>
                <a:gd name="connsiteX882" fmla="*/ 123581 w 174213"/>
                <a:gd name="connsiteY882" fmla="*/ 175617 h 259437"/>
                <a:gd name="connsiteX883" fmla="*/ 119772 w 174213"/>
                <a:gd name="connsiteY883" fmla="*/ 174665 h 259437"/>
                <a:gd name="connsiteX884" fmla="*/ 119772 w 174213"/>
                <a:gd name="connsiteY884" fmla="*/ 176570 h 259437"/>
                <a:gd name="connsiteX885" fmla="*/ 115009 w 174213"/>
                <a:gd name="connsiteY885" fmla="*/ 179427 h 259437"/>
                <a:gd name="connsiteX886" fmla="*/ 115009 w 174213"/>
                <a:gd name="connsiteY886" fmla="*/ 175617 h 259437"/>
                <a:gd name="connsiteX887" fmla="*/ 115962 w 174213"/>
                <a:gd name="connsiteY887" fmla="*/ 173712 h 259437"/>
                <a:gd name="connsiteX888" fmla="*/ 114056 w 174213"/>
                <a:gd name="connsiteY888" fmla="*/ 174665 h 259437"/>
                <a:gd name="connsiteX889" fmla="*/ 113104 w 174213"/>
                <a:gd name="connsiteY889" fmla="*/ 178475 h 259437"/>
                <a:gd name="connsiteX890" fmla="*/ 115962 w 174213"/>
                <a:gd name="connsiteY890" fmla="*/ 178475 h 259437"/>
                <a:gd name="connsiteX891" fmla="*/ 116914 w 174213"/>
                <a:gd name="connsiteY891" fmla="*/ 181332 h 259437"/>
                <a:gd name="connsiteX892" fmla="*/ 119772 w 174213"/>
                <a:gd name="connsiteY892" fmla="*/ 179427 h 259437"/>
                <a:gd name="connsiteX893" fmla="*/ 120724 w 174213"/>
                <a:gd name="connsiteY893" fmla="*/ 175617 h 259437"/>
                <a:gd name="connsiteX894" fmla="*/ 124534 w 174213"/>
                <a:gd name="connsiteY894" fmla="*/ 174665 h 259437"/>
                <a:gd name="connsiteX895" fmla="*/ 124534 w 174213"/>
                <a:gd name="connsiteY895" fmla="*/ 175617 h 259437"/>
                <a:gd name="connsiteX896" fmla="*/ 124534 w 174213"/>
                <a:gd name="connsiteY896" fmla="*/ 177522 h 259437"/>
                <a:gd name="connsiteX897" fmla="*/ 125487 w 174213"/>
                <a:gd name="connsiteY897" fmla="*/ 176570 h 259437"/>
                <a:gd name="connsiteX898" fmla="*/ 124534 w 174213"/>
                <a:gd name="connsiteY898" fmla="*/ 175617 h 259437"/>
                <a:gd name="connsiteX899" fmla="*/ 112151 w 174213"/>
                <a:gd name="connsiteY899" fmla="*/ 125135 h 259437"/>
                <a:gd name="connsiteX900" fmla="*/ 112151 w 174213"/>
                <a:gd name="connsiteY900" fmla="*/ 125135 h 259437"/>
                <a:gd name="connsiteX901" fmla="*/ 114056 w 174213"/>
                <a:gd name="connsiteY901" fmla="*/ 125135 h 259437"/>
                <a:gd name="connsiteX902" fmla="*/ 112151 w 174213"/>
                <a:gd name="connsiteY902" fmla="*/ 125135 h 259437"/>
                <a:gd name="connsiteX903" fmla="*/ 112151 w 174213"/>
                <a:gd name="connsiteY903" fmla="*/ 125135 h 259437"/>
                <a:gd name="connsiteX904" fmla="*/ 114056 w 174213"/>
                <a:gd name="connsiteY904" fmla="*/ 142280 h 259437"/>
                <a:gd name="connsiteX905" fmla="*/ 114056 w 174213"/>
                <a:gd name="connsiteY905" fmla="*/ 142280 h 259437"/>
                <a:gd name="connsiteX906" fmla="*/ 114056 w 174213"/>
                <a:gd name="connsiteY906" fmla="*/ 141327 h 259437"/>
                <a:gd name="connsiteX907" fmla="*/ 114056 w 174213"/>
                <a:gd name="connsiteY907" fmla="*/ 142280 h 259437"/>
                <a:gd name="connsiteX908" fmla="*/ 114056 w 174213"/>
                <a:gd name="connsiteY908" fmla="*/ 142280 h 259437"/>
                <a:gd name="connsiteX909" fmla="*/ 115009 w 174213"/>
                <a:gd name="connsiteY909" fmla="*/ 167045 h 259437"/>
                <a:gd name="connsiteX910" fmla="*/ 115009 w 174213"/>
                <a:gd name="connsiteY910" fmla="*/ 167045 h 259437"/>
                <a:gd name="connsiteX911" fmla="*/ 115962 w 174213"/>
                <a:gd name="connsiteY911" fmla="*/ 170855 h 259437"/>
                <a:gd name="connsiteX912" fmla="*/ 117866 w 174213"/>
                <a:gd name="connsiteY912" fmla="*/ 169902 h 259437"/>
                <a:gd name="connsiteX913" fmla="*/ 115009 w 174213"/>
                <a:gd name="connsiteY913" fmla="*/ 167045 h 259437"/>
                <a:gd name="connsiteX914" fmla="*/ 115962 w 174213"/>
                <a:gd name="connsiteY914" fmla="*/ 132755 h 259437"/>
                <a:gd name="connsiteX915" fmla="*/ 117866 w 174213"/>
                <a:gd name="connsiteY915" fmla="*/ 134660 h 259437"/>
                <a:gd name="connsiteX916" fmla="*/ 119772 w 174213"/>
                <a:gd name="connsiteY916" fmla="*/ 134660 h 259437"/>
                <a:gd name="connsiteX917" fmla="*/ 123581 w 174213"/>
                <a:gd name="connsiteY917" fmla="*/ 132755 h 259437"/>
                <a:gd name="connsiteX918" fmla="*/ 120724 w 174213"/>
                <a:gd name="connsiteY918" fmla="*/ 130850 h 259437"/>
                <a:gd name="connsiteX919" fmla="*/ 117866 w 174213"/>
                <a:gd name="connsiteY919" fmla="*/ 130850 h 259437"/>
                <a:gd name="connsiteX920" fmla="*/ 115962 w 174213"/>
                <a:gd name="connsiteY920" fmla="*/ 132755 h 259437"/>
                <a:gd name="connsiteX921" fmla="*/ 115962 w 174213"/>
                <a:gd name="connsiteY921" fmla="*/ 128945 h 259437"/>
                <a:gd name="connsiteX922" fmla="*/ 115962 w 174213"/>
                <a:gd name="connsiteY922" fmla="*/ 128945 h 259437"/>
                <a:gd name="connsiteX923" fmla="*/ 116914 w 174213"/>
                <a:gd name="connsiteY923" fmla="*/ 128945 h 259437"/>
                <a:gd name="connsiteX924" fmla="*/ 115962 w 174213"/>
                <a:gd name="connsiteY924" fmla="*/ 128945 h 259437"/>
                <a:gd name="connsiteX925" fmla="*/ 115962 w 174213"/>
                <a:gd name="connsiteY925" fmla="*/ 128945 h 259437"/>
                <a:gd name="connsiteX926" fmla="*/ 122629 w 174213"/>
                <a:gd name="connsiteY926" fmla="*/ 162282 h 259437"/>
                <a:gd name="connsiteX927" fmla="*/ 118819 w 174213"/>
                <a:gd name="connsiteY927" fmla="*/ 159425 h 259437"/>
                <a:gd name="connsiteX928" fmla="*/ 116914 w 174213"/>
                <a:gd name="connsiteY928" fmla="*/ 160377 h 259437"/>
                <a:gd name="connsiteX929" fmla="*/ 119772 w 174213"/>
                <a:gd name="connsiteY929" fmla="*/ 164187 h 259437"/>
                <a:gd name="connsiteX930" fmla="*/ 122629 w 174213"/>
                <a:gd name="connsiteY930" fmla="*/ 162282 h 259437"/>
                <a:gd name="connsiteX931" fmla="*/ 125487 w 174213"/>
                <a:gd name="connsiteY931" fmla="*/ 65127 h 259437"/>
                <a:gd name="connsiteX932" fmla="*/ 123581 w 174213"/>
                <a:gd name="connsiteY932" fmla="*/ 62270 h 259437"/>
                <a:gd name="connsiteX933" fmla="*/ 122629 w 174213"/>
                <a:gd name="connsiteY933" fmla="*/ 62270 h 259437"/>
                <a:gd name="connsiteX934" fmla="*/ 125487 w 174213"/>
                <a:gd name="connsiteY934" fmla="*/ 65127 h 259437"/>
                <a:gd name="connsiteX935" fmla="*/ 125487 w 174213"/>
                <a:gd name="connsiteY935" fmla="*/ 65127 h 259437"/>
                <a:gd name="connsiteX936" fmla="*/ 121676 w 174213"/>
                <a:gd name="connsiteY936" fmla="*/ 70842 h 259437"/>
                <a:gd name="connsiteX937" fmla="*/ 120724 w 174213"/>
                <a:gd name="connsiteY937" fmla="*/ 69890 h 259437"/>
                <a:gd name="connsiteX938" fmla="*/ 117866 w 174213"/>
                <a:gd name="connsiteY938" fmla="*/ 67032 h 259437"/>
                <a:gd name="connsiteX939" fmla="*/ 116914 w 174213"/>
                <a:gd name="connsiteY939" fmla="*/ 67032 h 259437"/>
                <a:gd name="connsiteX940" fmla="*/ 119772 w 174213"/>
                <a:gd name="connsiteY940" fmla="*/ 69890 h 259437"/>
                <a:gd name="connsiteX941" fmla="*/ 120724 w 174213"/>
                <a:gd name="connsiteY941" fmla="*/ 69890 h 259437"/>
                <a:gd name="connsiteX942" fmla="*/ 126439 w 174213"/>
                <a:gd name="connsiteY942" fmla="*/ 69890 h 259437"/>
                <a:gd name="connsiteX943" fmla="*/ 125487 w 174213"/>
                <a:gd name="connsiteY943" fmla="*/ 65127 h 259437"/>
                <a:gd name="connsiteX944" fmla="*/ 120724 w 174213"/>
                <a:gd name="connsiteY944" fmla="*/ 167997 h 259437"/>
                <a:gd name="connsiteX945" fmla="*/ 119772 w 174213"/>
                <a:gd name="connsiteY945" fmla="*/ 169902 h 259437"/>
                <a:gd name="connsiteX946" fmla="*/ 120724 w 174213"/>
                <a:gd name="connsiteY946" fmla="*/ 170855 h 259437"/>
                <a:gd name="connsiteX947" fmla="*/ 120724 w 174213"/>
                <a:gd name="connsiteY947" fmla="*/ 167997 h 259437"/>
                <a:gd name="connsiteX948" fmla="*/ 120724 w 174213"/>
                <a:gd name="connsiteY948" fmla="*/ 167997 h 259437"/>
                <a:gd name="connsiteX949" fmla="*/ 121676 w 174213"/>
                <a:gd name="connsiteY949" fmla="*/ 144185 h 259437"/>
                <a:gd name="connsiteX950" fmla="*/ 121676 w 174213"/>
                <a:gd name="connsiteY950" fmla="*/ 144185 h 259437"/>
                <a:gd name="connsiteX951" fmla="*/ 122629 w 174213"/>
                <a:gd name="connsiteY951" fmla="*/ 144185 h 259437"/>
                <a:gd name="connsiteX952" fmla="*/ 121676 w 174213"/>
                <a:gd name="connsiteY952" fmla="*/ 144185 h 259437"/>
                <a:gd name="connsiteX953" fmla="*/ 121676 w 174213"/>
                <a:gd name="connsiteY953" fmla="*/ 144185 h 259437"/>
                <a:gd name="connsiteX954" fmla="*/ 122629 w 174213"/>
                <a:gd name="connsiteY954" fmla="*/ 157520 h 259437"/>
                <a:gd name="connsiteX955" fmla="*/ 123581 w 174213"/>
                <a:gd name="connsiteY955" fmla="*/ 155615 h 259437"/>
                <a:gd name="connsiteX956" fmla="*/ 121676 w 174213"/>
                <a:gd name="connsiteY956" fmla="*/ 154662 h 259437"/>
                <a:gd name="connsiteX957" fmla="*/ 120724 w 174213"/>
                <a:gd name="connsiteY957" fmla="*/ 156567 h 259437"/>
                <a:gd name="connsiteX958" fmla="*/ 122629 w 174213"/>
                <a:gd name="connsiteY958" fmla="*/ 157520 h 259437"/>
                <a:gd name="connsiteX959" fmla="*/ 123581 w 174213"/>
                <a:gd name="connsiteY959" fmla="*/ 184190 h 259437"/>
                <a:gd name="connsiteX960" fmla="*/ 123581 w 174213"/>
                <a:gd name="connsiteY960" fmla="*/ 184190 h 259437"/>
                <a:gd name="connsiteX961" fmla="*/ 121676 w 174213"/>
                <a:gd name="connsiteY961" fmla="*/ 184190 h 259437"/>
                <a:gd name="connsiteX962" fmla="*/ 123581 w 174213"/>
                <a:gd name="connsiteY962" fmla="*/ 184190 h 259437"/>
                <a:gd name="connsiteX963" fmla="*/ 123581 w 174213"/>
                <a:gd name="connsiteY963" fmla="*/ 184190 h 259437"/>
                <a:gd name="connsiteX964" fmla="*/ 125487 w 174213"/>
                <a:gd name="connsiteY964" fmla="*/ 136565 h 259437"/>
                <a:gd name="connsiteX965" fmla="*/ 122629 w 174213"/>
                <a:gd name="connsiteY965" fmla="*/ 139422 h 259437"/>
                <a:gd name="connsiteX966" fmla="*/ 124534 w 174213"/>
                <a:gd name="connsiteY966" fmla="*/ 141327 h 259437"/>
                <a:gd name="connsiteX967" fmla="*/ 127391 w 174213"/>
                <a:gd name="connsiteY967" fmla="*/ 138470 h 259437"/>
                <a:gd name="connsiteX968" fmla="*/ 125487 w 174213"/>
                <a:gd name="connsiteY968" fmla="*/ 136565 h 259437"/>
                <a:gd name="connsiteX969" fmla="*/ 124534 w 174213"/>
                <a:gd name="connsiteY969" fmla="*/ 172760 h 259437"/>
                <a:gd name="connsiteX970" fmla="*/ 124534 w 174213"/>
                <a:gd name="connsiteY970" fmla="*/ 172760 h 259437"/>
                <a:gd name="connsiteX971" fmla="*/ 124534 w 174213"/>
                <a:gd name="connsiteY971" fmla="*/ 172760 h 259437"/>
                <a:gd name="connsiteX972" fmla="*/ 124534 w 174213"/>
                <a:gd name="connsiteY972" fmla="*/ 172760 h 259437"/>
                <a:gd name="connsiteX973" fmla="*/ 124534 w 174213"/>
                <a:gd name="connsiteY973" fmla="*/ 172760 h 259437"/>
                <a:gd name="connsiteX974" fmla="*/ 128344 w 174213"/>
                <a:gd name="connsiteY974" fmla="*/ 167997 h 259437"/>
                <a:gd name="connsiteX975" fmla="*/ 130249 w 174213"/>
                <a:gd name="connsiteY975" fmla="*/ 167045 h 259437"/>
                <a:gd name="connsiteX976" fmla="*/ 130249 w 174213"/>
                <a:gd name="connsiteY976" fmla="*/ 167045 h 259437"/>
                <a:gd name="connsiteX977" fmla="*/ 128344 w 174213"/>
                <a:gd name="connsiteY977" fmla="*/ 166092 h 259437"/>
                <a:gd name="connsiteX978" fmla="*/ 125487 w 174213"/>
                <a:gd name="connsiteY978" fmla="*/ 167997 h 259437"/>
                <a:gd name="connsiteX979" fmla="*/ 125487 w 174213"/>
                <a:gd name="connsiteY979" fmla="*/ 168950 h 259437"/>
                <a:gd name="connsiteX980" fmla="*/ 128344 w 174213"/>
                <a:gd name="connsiteY980" fmla="*/ 167997 h 259437"/>
                <a:gd name="connsiteX981" fmla="*/ 129297 w 174213"/>
                <a:gd name="connsiteY981" fmla="*/ 183237 h 259437"/>
                <a:gd name="connsiteX982" fmla="*/ 128344 w 174213"/>
                <a:gd name="connsiteY982" fmla="*/ 182285 h 259437"/>
                <a:gd name="connsiteX983" fmla="*/ 127391 w 174213"/>
                <a:gd name="connsiteY983" fmla="*/ 183237 h 259437"/>
                <a:gd name="connsiteX984" fmla="*/ 129297 w 174213"/>
                <a:gd name="connsiteY984" fmla="*/ 183237 h 259437"/>
                <a:gd name="connsiteX985" fmla="*/ 129297 w 174213"/>
                <a:gd name="connsiteY985" fmla="*/ 183237 h 259437"/>
                <a:gd name="connsiteX986" fmla="*/ 129297 w 174213"/>
                <a:gd name="connsiteY986" fmla="*/ 156567 h 259437"/>
                <a:gd name="connsiteX987" fmla="*/ 131201 w 174213"/>
                <a:gd name="connsiteY987" fmla="*/ 157520 h 259437"/>
                <a:gd name="connsiteX988" fmla="*/ 132154 w 174213"/>
                <a:gd name="connsiteY988" fmla="*/ 156567 h 259437"/>
                <a:gd name="connsiteX989" fmla="*/ 129297 w 174213"/>
                <a:gd name="connsiteY989" fmla="*/ 154662 h 259437"/>
                <a:gd name="connsiteX990" fmla="*/ 126439 w 174213"/>
                <a:gd name="connsiteY990" fmla="*/ 153710 h 259437"/>
                <a:gd name="connsiteX991" fmla="*/ 129297 w 174213"/>
                <a:gd name="connsiteY991" fmla="*/ 156567 h 259437"/>
                <a:gd name="connsiteX992" fmla="*/ 132154 w 174213"/>
                <a:gd name="connsiteY992" fmla="*/ 170855 h 259437"/>
                <a:gd name="connsiteX993" fmla="*/ 130249 w 174213"/>
                <a:gd name="connsiteY993" fmla="*/ 167045 h 259437"/>
                <a:gd name="connsiteX994" fmla="*/ 129297 w 174213"/>
                <a:gd name="connsiteY994" fmla="*/ 170855 h 259437"/>
                <a:gd name="connsiteX995" fmla="*/ 128344 w 174213"/>
                <a:gd name="connsiteY995" fmla="*/ 172760 h 259437"/>
                <a:gd name="connsiteX996" fmla="*/ 129297 w 174213"/>
                <a:gd name="connsiteY996" fmla="*/ 177522 h 259437"/>
                <a:gd name="connsiteX997" fmla="*/ 128344 w 174213"/>
                <a:gd name="connsiteY997" fmla="*/ 179427 h 259437"/>
                <a:gd name="connsiteX998" fmla="*/ 129297 w 174213"/>
                <a:gd name="connsiteY998" fmla="*/ 179427 h 259437"/>
                <a:gd name="connsiteX999" fmla="*/ 130249 w 174213"/>
                <a:gd name="connsiteY999" fmla="*/ 177522 h 259437"/>
                <a:gd name="connsiteX1000" fmla="*/ 132154 w 174213"/>
                <a:gd name="connsiteY1000" fmla="*/ 176570 h 259437"/>
                <a:gd name="connsiteX1001" fmla="*/ 132154 w 174213"/>
                <a:gd name="connsiteY1001" fmla="*/ 170855 h 259437"/>
                <a:gd name="connsiteX1002" fmla="*/ 131201 w 174213"/>
                <a:gd name="connsiteY1002" fmla="*/ 160377 h 259437"/>
                <a:gd name="connsiteX1003" fmla="*/ 128344 w 174213"/>
                <a:gd name="connsiteY1003" fmla="*/ 157520 h 259437"/>
                <a:gd name="connsiteX1004" fmla="*/ 127391 w 174213"/>
                <a:gd name="connsiteY1004" fmla="*/ 158472 h 259437"/>
                <a:gd name="connsiteX1005" fmla="*/ 129297 w 174213"/>
                <a:gd name="connsiteY1005" fmla="*/ 161330 h 259437"/>
                <a:gd name="connsiteX1006" fmla="*/ 131201 w 174213"/>
                <a:gd name="connsiteY1006" fmla="*/ 160377 h 259437"/>
                <a:gd name="connsiteX1007" fmla="*/ 134059 w 174213"/>
                <a:gd name="connsiteY1007" fmla="*/ 64175 h 259437"/>
                <a:gd name="connsiteX1008" fmla="*/ 130249 w 174213"/>
                <a:gd name="connsiteY1008" fmla="*/ 61317 h 259437"/>
                <a:gd name="connsiteX1009" fmla="*/ 130249 w 174213"/>
                <a:gd name="connsiteY1009" fmla="*/ 61317 h 259437"/>
                <a:gd name="connsiteX1010" fmla="*/ 130249 w 174213"/>
                <a:gd name="connsiteY1010" fmla="*/ 57507 h 259437"/>
                <a:gd name="connsiteX1011" fmla="*/ 131201 w 174213"/>
                <a:gd name="connsiteY1011" fmla="*/ 56555 h 259437"/>
                <a:gd name="connsiteX1012" fmla="*/ 129297 w 174213"/>
                <a:gd name="connsiteY1012" fmla="*/ 56555 h 259437"/>
                <a:gd name="connsiteX1013" fmla="*/ 127391 w 174213"/>
                <a:gd name="connsiteY1013" fmla="*/ 65127 h 259437"/>
                <a:gd name="connsiteX1014" fmla="*/ 130249 w 174213"/>
                <a:gd name="connsiteY1014" fmla="*/ 65127 h 259437"/>
                <a:gd name="connsiteX1015" fmla="*/ 132154 w 174213"/>
                <a:gd name="connsiteY1015" fmla="*/ 66080 h 259437"/>
                <a:gd name="connsiteX1016" fmla="*/ 133106 w 174213"/>
                <a:gd name="connsiteY1016" fmla="*/ 67985 h 259437"/>
                <a:gd name="connsiteX1017" fmla="*/ 134059 w 174213"/>
                <a:gd name="connsiteY1017" fmla="*/ 64175 h 259437"/>
                <a:gd name="connsiteX1018" fmla="*/ 128344 w 174213"/>
                <a:gd name="connsiteY1018" fmla="*/ 144185 h 259437"/>
                <a:gd name="connsiteX1019" fmla="*/ 128344 w 174213"/>
                <a:gd name="connsiteY1019" fmla="*/ 144185 h 259437"/>
                <a:gd name="connsiteX1020" fmla="*/ 132154 w 174213"/>
                <a:gd name="connsiteY1020" fmla="*/ 143232 h 259437"/>
                <a:gd name="connsiteX1021" fmla="*/ 133106 w 174213"/>
                <a:gd name="connsiteY1021" fmla="*/ 143232 h 259437"/>
                <a:gd name="connsiteX1022" fmla="*/ 134059 w 174213"/>
                <a:gd name="connsiteY1022" fmla="*/ 142280 h 259437"/>
                <a:gd name="connsiteX1023" fmla="*/ 133106 w 174213"/>
                <a:gd name="connsiteY1023" fmla="*/ 141327 h 259437"/>
                <a:gd name="connsiteX1024" fmla="*/ 128344 w 174213"/>
                <a:gd name="connsiteY1024" fmla="*/ 144185 h 259437"/>
                <a:gd name="connsiteX1025" fmla="*/ 131201 w 174213"/>
                <a:gd name="connsiteY1025" fmla="*/ 61317 h 259437"/>
                <a:gd name="connsiteX1026" fmla="*/ 131201 w 174213"/>
                <a:gd name="connsiteY1026" fmla="*/ 64175 h 259437"/>
                <a:gd name="connsiteX1027" fmla="*/ 128344 w 174213"/>
                <a:gd name="connsiteY1027" fmla="*/ 64175 h 259437"/>
                <a:gd name="connsiteX1028" fmla="*/ 131201 w 174213"/>
                <a:gd name="connsiteY1028" fmla="*/ 61317 h 259437"/>
                <a:gd name="connsiteX1029" fmla="*/ 131201 w 174213"/>
                <a:gd name="connsiteY1029" fmla="*/ 61317 h 259437"/>
                <a:gd name="connsiteX1030" fmla="*/ 131201 w 174213"/>
                <a:gd name="connsiteY1030" fmla="*/ 191810 h 259437"/>
                <a:gd name="connsiteX1031" fmla="*/ 133106 w 174213"/>
                <a:gd name="connsiteY1031" fmla="*/ 190857 h 259437"/>
                <a:gd name="connsiteX1032" fmla="*/ 131201 w 174213"/>
                <a:gd name="connsiteY1032" fmla="*/ 188952 h 259437"/>
                <a:gd name="connsiteX1033" fmla="*/ 129297 w 174213"/>
                <a:gd name="connsiteY1033" fmla="*/ 190857 h 259437"/>
                <a:gd name="connsiteX1034" fmla="*/ 131201 w 174213"/>
                <a:gd name="connsiteY1034" fmla="*/ 191810 h 259437"/>
                <a:gd name="connsiteX1035" fmla="*/ 133106 w 174213"/>
                <a:gd name="connsiteY1035" fmla="*/ 149900 h 259437"/>
                <a:gd name="connsiteX1036" fmla="*/ 132154 w 174213"/>
                <a:gd name="connsiteY1036" fmla="*/ 148947 h 259437"/>
                <a:gd name="connsiteX1037" fmla="*/ 131201 w 174213"/>
                <a:gd name="connsiteY1037" fmla="*/ 150852 h 259437"/>
                <a:gd name="connsiteX1038" fmla="*/ 132154 w 174213"/>
                <a:gd name="connsiteY1038" fmla="*/ 150852 h 259437"/>
                <a:gd name="connsiteX1039" fmla="*/ 133106 w 174213"/>
                <a:gd name="connsiteY1039" fmla="*/ 149900 h 259437"/>
                <a:gd name="connsiteX1040" fmla="*/ 131201 w 174213"/>
                <a:gd name="connsiteY1040" fmla="*/ 198477 h 259437"/>
                <a:gd name="connsiteX1041" fmla="*/ 131201 w 174213"/>
                <a:gd name="connsiteY1041" fmla="*/ 198477 h 259437"/>
                <a:gd name="connsiteX1042" fmla="*/ 131201 w 174213"/>
                <a:gd name="connsiteY1042" fmla="*/ 197525 h 259437"/>
                <a:gd name="connsiteX1043" fmla="*/ 131201 w 174213"/>
                <a:gd name="connsiteY1043" fmla="*/ 198477 h 259437"/>
                <a:gd name="connsiteX1044" fmla="*/ 131201 w 174213"/>
                <a:gd name="connsiteY1044" fmla="*/ 198477 h 259437"/>
                <a:gd name="connsiteX1045" fmla="*/ 133106 w 174213"/>
                <a:gd name="connsiteY1045" fmla="*/ 204192 h 259437"/>
                <a:gd name="connsiteX1046" fmla="*/ 134059 w 174213"/>
                <a:gd name="connsiteY1046" fmla="*/ 203240 h 259437"/>
                <a:gd name="connsiteX1047" fmla="*/ 133106 w 174213"/>
                <a:gd name="connsiteY1047" fmla="*/ 201335 h 259437"/>
                <a:gd name="connsiteX1048" fmla="*/ 131201 w 174213"/>
                <a:gd name="connsiteY1048" fmla="*/ 202287 h 259437"/>
                <a:gd name="connsiteX1049" fmla="*/ 133106 w 174213"/>
                <a:gd name="connsiteY1049" fmla="*/ 204192 h 259437"/>
                <a:gd name="connsiteX1050" fmla="*/ 133106 w 174213"/>
                <a:gd name="connsiteY1050" fmla="*/ 179427 h 259437"/>
                <a:gd name="connsiteX1051" fmla="*/ 134059 w 174213"/>
                <a:gd name="connsiteY1051" fmla="*/ 178475 h 259437"/>
                <a:gd name="connsiteX1052" fmla="*/ 134059 w 174213"/>
                <a:gd name="connsiteY1052" fmla="*/ 176570 h 259437"/>
                <a:gd name="connsiteX1053" fmla="*/ 132154 w 174213"/>
                <a:gd name="connsiteY1053" fmla="*/ 178475 h 259437"/>
                <a:gd name="connsiteX1054" fmla="*/ 133106 w 174213"/>
                <a:gd name="connsiteY1054" fmla="*/ 179427 h 259437"/>
                <a:gd name="connsiteX1055" fmla="*/ 134059 w 174213"/>
                <a:gd name="connsiteY1055" fmla="*/ 166092 h 259437"/>
                <a:gd name="connsiteX1056" fmla="*/ 137869 w 174213"/>
                <a:gd name="connsiteY1056" fmla="*/ 165140 h 259437"/>
                <a:gd name="connsiteX1057" fmla="*/ 137869 w 174213"/>
                <a:gd name="connsiteY1057" fmla="*/ 162282 h 259437"/>
                <a:gd name="connsiteX1058" fmla="*/ 136916 w 174213"/>
                <a:gd name="connsiteY1058" fmla="*/ 160377 h 259437"/>
                <a:gd name="connsiteX1059" fmla="*/ 135012 w 174213"/>
                <a:gd name="connsiteY1059" fmla="*/ 162282 h 259437"/>
                <a:gd name="connsiteX1060" fmla="*/ 134059 w 174213"/>
                <a:gd name="connsiteY1060" fmla="*/ 164187 h 259437"/>
                <a:gd name="connsiteX1061" fmla="*/ 134059 w 174213"/>
                <a:gd name="connsiteY1061" fmla="*/ 166092 h 259437"/>
                <a:gd name="connsiteX1062" fmla="*/ 135012 w 174213"/>
                <a:gd name="connsiteY1062" fmla="*/ 185142 h 259437"/>
                <a:gd name="connsiteX1063" fmla="*/ 137869 w 174213"/>
                <a:gd name="connsiteY1063" fmla="*/ 183237 h 259437"/>
                <a:gd name="connsiteX1064" fmla="*/ 135964 w 174213"/>
                <a:gd name="connsiteY1064" fmla="*/ 181332 h 259437"/>
                <a:gd name="connsiteX1065" fmla="*/ 133106 w 174213"/>
                <a:gd name="connsiteY1065" fmla="*/ 183237 h 259437"/>
                <a:gd name="connsiteX1066" fmla="*/ 135012 w 174213"/>
                <a:gd name="connsiteY1066" fmla="*/ 185142 h 259437"/>
                <a:gd name="connsiteX1067" fmla="*/ 134059 w 174213"/>
                <a:gd name="connsiteY1067" fmla="*/ 208955 h 259437"/>
                <a:gd name="connsiteX1068" fmla="*/ 135012 w 174213"/>
                <a:gd name="connsiteY1068" fmla="*/ 208955 h 259437"/>
                <a:gd name="connsiteX1069" fmla="*/ 134059 w 174213"/>
                <a:gd name="connsiteY1069" fmla="*/ 207050 h 259437"/>
                <a:gd name="connsiteX1070" fmla="*/ 133106 w 174213"/>
                <a:gd name="connsiteY1070" fmla="*/ 208002 h 259437"/>
                <a:gd name="connsiteX1071" fmla="*/ 134059 w 174213"/>
                <a:gd name="connsiteY1071" fmla="*/ 208955 h 259437"/>
                <a:gd name="connsiteX1072" fmla="*/ 135012 w 174213"/>
                <a:gd name="connsiteY1072" fmla="*/ 74652 h 259437"/>
                <a:gd name="connsiteX1073" fmla="*/ 135012 w 174213"/>
                <a:gd name="connsiteY1073" fmla="*/ 74652 h 259437"/>
                <a:gd name="connsiteX1074" fmla="*/ 134059 w 174213"/>
                <a:gd name="connsiteY1074" fmla="*/ 73700 h 259437"/>
                <a:gd name="connsiteX1075" fmla="*/ 135012 w 174213"/>
                <a:gd name="connsiteY1075" fmla="*/ 74652 h 259437"/>
                <a:gd name="connsiteX1076" fmla="*/ 135012 w 174213"/>
                <a:gd name="connsiteY1076" fmla="*/ 74652 h 259437"/>
                <a:gd name="connsiteX1077" fmla="*/ 137869 w 174213"/>
                <a:gd name="connsiteY1077" fmla="*/ 71795 h 259437"/>
                <a:gd name="connsiteX1078" fmla="*/ 137869 w 174213"/>
                <a:gd name="connsiteY1078" fmla="*/ 69890 h 259437"/>
                <a:gd name="connsiteX1079" fmla="*/ 135964 w 174213"/>
                <a:gd name="connsiteY1079" fmla="*/ 67985 h 259437"/>
                <a:gd name="connsiteX1080" fmla="*/ 134059 w 174213"/>
                <a:gd name="connsiteY1080" fmla="*/ 70842 h 259437"/>
                <a:gd name="connsiteX1081" fmla="*/ 137869 w 174213"/>
                <a:gd name="connsiteY1081" fmla="*/ 71795 h 259437"/>
                <a:gd name="connsiteX1082" fmla="*/ 135964 w 174213"/>
                <a:gd name="connsiteY1082" fmla="*/ 215622 h 259437"/>
                <a:gd name="connsiteX1083" fmla="*/ 136916 w 174213"/>
                <a:gd name="connsiteY1083" fmla="*/ 213717 h 259437"/>
                <a:gd name="connsiteX1084" fmla="*/ 135964 w 174213"/>
                <a:gd name="connsiteY1084" fmla="*/ 212765 h 259437"/>
                <a:gd name="connsiteX1085" fmla="*/ 135012 w 174213"/>
                <a:gd name="connsiteY1085" fmla="*/ 214670 h 259437"/>
                <a:gd name="connsiteX1086" fmla="*/ 135964 w 174213"/>
                <a:gd name="connsiteY1086" fmla="*/ 215622 h 259437"/>
                <a:gd name="connsiteX1087" fmla="*/ 137869 w 174213"/>
                <a:gd name="connsiteY1087" fmla="*/ 53697 h 259437"/>
                <a:gd name="connsiteX1088" fmla="*/ 137869 w 174213"/>
                <a:gd name="connsiteY1088" fmla="*/ 53697 h 259437"/>
                <a:gd name="connsiteX1089" fmla="*/ 135012 w 174213"/>
                <a:gd name="connsiteY1089" fmla="*/ 54650 h 259437"/>
                <a:gd name="connsiteX1090" fmla="*/ 135964 w 174213"/>
                <a:gd name="connsiteY1090" fmla="*/ 55602 h 259437"/>
                <a:gd name="connsiteX1091" fmla="*/ 137869 w 174213"/>
                <a:gd name="connsiteY1091" fmla="*/ 53697 h 259437"/>
                <a:gd name="connsiteX1092" fmla="*/ 135012 w 174213"/>
                <a:gd name="connsiteY1092" fmla="*/ 46077 h 259437"/>
                <a:gd name="connsiteX1093" fmla="*/ 135012 w 174213"/>
                <a:gd name="connsiteY1093" fmla="*/ 46077 h 259437"/>
                <a:gd name="connsiteX1094" fmla="*/ 136916 w 174213"/>
                <a:gd name="connsiteY1094" fmla="*/ 47982 h 259437"/>
                <a:gd name="connsiteX1095" fmla="*/ 140726 w 174213"/>
                <a:gd name="connsiteY1095" fmla="*/ 47982 h 259437"/>
                <a:gd name="connsiteX1096" fmla="*/ 140726 w 174213"/>
                <a:gd name="connsiteY1096" fmla="*/ 47030 h 259437"/>
                <a:gd name="connsiteX1097" fmla="*/ 139774 w 174213"/>
                <a:gd name="connsiteY1097" fmla="*/ 46077 h 259437"/>
                <a:gd name="connsiteX1098" fmla="*/ 135012 w 174213"/>
                <a:gd name="connsiteY1098" fmla="*/ 46077 h 259437"/>
                <a:gd name="connsiteX1099" fmla="*/ 136916 w 174213"/>
                <a:gd name="connsiteY1099" fmla="*/ 187047 h 259437"/>
                <a:gd name="connsiteX1100" fmla="*/ 135012 w 174213"/>
                <a:gd name="connsiteY1100" fmla="*/ 188000 h 259437"/>
                <a:gd name="connsiteX1101" fmla="*/ 136916 w 174213"/>
                <a:gd name="connsiteY1101" fmla="*/ 188952 h 259437"/>
                <a:gd name="connsiteX1102" fmla="*/ 142631 w 174213"/>
                <a:gd name="connsiteY1102" fmla="*/ 188000 h 259437"/>
                <a:gd name="connsiteX1103" fmla="*/ 141679 w 174213"/>
                <a:gd name="connsiteY1103" fmla="*/ 192762 h 259437"/>
                <a:gd name="connsiteX1104" fmla="*/ 138822 w 174213"/>
                <a:gd name="connsiteY1104" fmla="*/ 193715 h 259437"/>
                <a:gd name="connsiteX1105" fmla="*/ 135964 w 174213"/>
                <a:gd name="connsiteY1105" fmla="*/ 191810 h 259437"/>
                <a:gd name="connsiteX1106" fmla="*/ 135012 w 174213"/>
                <a:gd name="connsiteY1106" fmla="*/ 194667 h 259437"/>
                <a:gd name="connsiteX1107" fmla="*/ 135964 w 174213"/>
                <a:gd name="connsiteY1107" fmla="*/ 196572 h 259437"/>
                <a:gd name="connsiteX1108" fmla="*/ 138822 w 174213"/>
                <a:gd name="connsiteY1108" fmla="*/ 194667 h 259437"/>
                <a:gd name="connsiteX1109" fmla="*/ 138822 w 174213"/>
                <a:gd name="connsiteY1109" fmla="*/ 193715 h 259437"/>
                <a:gd name="connsiteX1110" fmla="*/ 139774 w 174213"/>
                <a:gd name="connsiteY1110" fmla="*/ 195620 h 259437"/>
                <a:gd name="connsiteX1111" fmla="*/ 143584 w 174213"/>
                <a:gd name="connsiteY1111" fmla="*/ 202287 h 259437"/>
                <a:gd name="connsiteX1112" fmla="*/ 150251 w 174213"/>
                <a:gd name="connsiteY1112" fmla="*/ 201335 h 259437"/>
                <a:gd name="connsiteX1113" fmla="*/ 148347 w 174213"/>
                <a:gd name="connsiteY1113" fmla="*/ 197525 h 259437"/>
                <a:gd name="connsiteX1114" fmla="*/ 146441 w 174213"/>
                <a:gd name="connsiteY1114" fmla="*/ 195620 h 259437"/>
                <a:gd name="connsiteX1115" fmla="*/ 144537 w 174213"/>
                <a:gd name="connsiteY1115" fmla="*/ 194667 h 259437"/>
                <a:gd name="connsiteX1116" fmla="*/ 144537 w 174213"/>
                <a:gd name="connsiteY1116" fmla="*/ 196572 h 259437"/>
                <a:gd name="connsiteX1117" fmla="*/ 145489 w 174213"/>
                <a:gd name="connsiteY1117" fmla="*/ 197525 h 259437"/>
                <a:gd name="connsiteX1118" fmla="*/ 146441 w 174213"/>
                <a:gd name="connsiteY1118" fmla="*/ 199430 h 259437"/>
                <a:gd name="connsiteX1119" fmla="*/ 143584 w 174213"/>
                <a:gd name="connsiteY1119" fmla="*/ 200382 h 259437"/>
                <a:gd name="connsiteX1120" fmla="*/ 139774 w 174213"/>
                <a:gd name="connsiteY1120" fmla="*/ 193715 h 259437"/>
                <a:gd name="connsiteX1121" fmla="*/ 143584 w 174213"/>
                <a:gd name="connsiteY1121" fmla="*/ 191810 h 259437"/>
                <a:gd name="connsiteX1122" fmla="*/ 140726 w 174213"/>
                <a:gd name="connsiteY1122" fmla="*/ 188952 h 259437"/>
                <a:gd name="connsiteX1123" fmla="*/ 136916 w 174213"/>
                <a:gd name="connsiteY1123" fmla="*/ 187047 h 259437"/>
                <a:gd name="connsiteX1124" fmla="*/ 137869 w 174213"/>
                <a:gd name="connsiteY1124" fmla="*/ 222290 h 259437"/>
                <a:gd name="connsiteX1125" fmla="*/ 136916 w 174213"/>
                <a:gd name="connsiteY1125" fmla="*/ 222290 h 259437"/>
                <a:gd name="connsiteX1126" fmla="*/ 135964 w 174213"/>
                <a:gd name="connsiteY1126" fmla="*/ 223242 h 259437"/>
                <a:gd name="connsiteX1127" fmla="*/ 137869 w 174213"/>
                <a:gd name="connsiteY1127" fmla="*/ 222290 h 259437"/>
                <a:gd name="connsiteX1128" fmla="*/ 137869 w 174213"/>
                <a:gd name="connsiteY1128" fmla="*/ 222290 h 259437"/>
                <a:gd name="connsiteX1129" fmla="*/ 145489 w 174213"/>
                <a:gd name="connsiteY1129" fmla="*/ 220385 h 259437"/>
                <a:gd name="connsiteX1130" fmla="*/ 143584 w 174213"/>
                <a:gd name="connsiteY1130" fmla="*/ 214670 h 259437"/>
                <a:gd name="connsiteX1131" fmla="*/ 141679 w 174213"/>
                <a:gd name="connsiteY1131" fmla="*/ 210860 h 259437"/>
                <a:gd name="connsiteX1132" fmla="*/ 142631 w 174213"/>
                <a:gd name="connsiteY1132" fmla="*/ 206097 h 259437"/>
                <a:gd name="connsiteX1133" fmla="*/ 142631 w 174213"/>
                <a:gd name="connsiteY1133" fmla="*/ 204192 h 259437"/>
                <a:gd name="connsiteX1134" fmla="*/ 140726 w 174213"/>
                <a:gd name="connsiteY1134" fmla="*/ 205145 h 259437"/>
                <a:gd name="connsiteX1135" fmla="*/ 136916 w 174213"/>
                <a:gd name="connsiteY1135" fmla="*/ 208955 h 259437"/>
                <a:gd name="connsiteX1136" fmla="*/ 141679 w 174213"/>
                <a:gd name="connsiteY1136" fmla="*/ 209907 h 259437"/>
                <a:gd name="connsiteX1137" fmla="*/ 145489 w 174213"/>
                <a:gd name="connsiteY1137" fmla="*/ 220385 h 259437"/>
                <a:gd name="connsiteX1138" fmla="*/ 145489 w 174213"/>
                <a:gd name="connsiteY1138" fmla="*/ 220385 h 259437"/>
                <a:gd name="connsiteX1139" fmla="*/ 145489 w 174213"/>
                <a:gd name="connsiteY1139" fmla="*/ 220385 h 259437"/>
                <a:gd name="connsiteX1140" fmla="*/ 136916 w 174213"/>
                <a:gd name="connsiteY1140" fmla="*/ 169902 h 259437"/>
                <a:gd name="connsiteX1141" fmla="*/ 136916 w 174213"/>
                <a:gd name="connsiteY1141" fmla="*/ 169902 h 259437"/>
                <a:gd name="connsiteX1142" fmla="*/ 137869 w 174213"/>
                <a:gd name="connsiteY1142" fmla="*/ 168950 h 259437"/>
                <a:gd name="connsiteX1143" fmla="*/ 136916 w 174213"/>
                <a:gd name="connsiteY1143" fmla="*/ 169902 h 259437"/>
                <a:gd name="connsiteX1144" fmla="*/ 136916 w 174213"/>
                <a:gd name="connsiteY1144" fmla="*/ 169902 h 259437"/>
                <a:gd name="connsiteX1145" fmla="*/ 140726 w 174213"/>
                <a:gd name="connsiteY1145" fmla="*/ 75605 h 259437"/>
                <a:gd name="connsiteX1146" fmla="*/ 140726 w 174213"/>
                <a:gd name="connsiteY1146" fmla="*/ 75605 h 259437"/>
                <a:gd name="connsiteX1147" fmla="*/ 136916 w 174213"/>
                <a:gd name="connsiteY1147" fmla="*/ 76557 h 259437"/>
                <a:gd name="connsiteX1148" fmla="*/ 137869 w 174213"/>
                <a:gd name="connsiteY1148" fmla="*/ 76557 h 259437"/>
                <a:gd name="connsiteX1149" fmla="*/ 140726 w 174213"/>
                <a:gd name="connsiteY1149" fmla="*/ 75605 h 259437"/>
                <a:gd name="connsiteX1150" fmla="*/ 137869 w 174213"/>
                <a:gd name="connsiteY1150" fmla="*/ 60365 h 259437"/>
                <a:gd name="connsiteX1151" fmla="*/ 138822 w 174213"/>
                <a:gd name="connsiteY1151" fmla="*/ 60365 h 259437"/>
                <a:gd name="connsiteX1152" fmla="*/ 139774 w 174213"/>
                <a:gd name="connsiteY1152" fmla="*/ 58460 h 259437"/>
                <a:gd name="connsiteX1153" fmla="*/ 137869 w 174213"/>
                <a:gd name="connsiteY1153" fmla="*/ 60365 h 259437"/>
                <a:gd name="connsiteX1154" fmla="*/ 140726 w 174213"/>
                <a:gd name="connsiteY1154" fmla="*/ 177522 h 259437"/>
                <a:gd name="connsiteX1155" fmla="*/ 137869 w 174213"/>
                <a:gd name="connsiteY1155" fmla="*/ 179427 h 259437"/>
                <a:gd name="connsiteX1156" fmla="*/ 138822 w 174213"/>
                <a:gd name="connsiteY1156" fmla="*/ 180380 h 259437"/>
                <a:gd name="connsiteX1157" fmla="*/ 140726 w 174213"/>
                <a:gd name="connsiteY1157" fmla="*/ 177522 h 259437"/>
                <a:gd name="connsiteX1158" fmla="*/ 140726 w 174213"/>
                <a:gd name="connsiteY1158" fmla="*/ 177522 h 259437"/>
                <a:gd name="connsiteX1159" fmla="*/ 138822 w 174213"/>
                <a:gd name="connsiteY1159" fmla="*/ 200382 h 259437"/>
                <a:gd name="connsiteX1160" fmla="*/ 138822 w 174213"/>
                <a:gd name="connsiteY1160" fmla="*/ 200382 h 259437"/>
                <a:gd name="connsiteX1161" fmla="*/ 138822 w 174213"/>
                <a:gd name="connsiteY1161" fmla="*/ 201335 h 259437"/>
                <a:gd name="connsiteX1162" fmla="*/ 138822 w 174213"/>
                <a:gd name="connsiteY1162" fmla="*/ 200382 h 259437"/>
                <a:gd name="connsiteX1163" fmla="*/ 138822 w 174213"/>
                <a:gd name="connsiteY1163" fmla="*/ 200382 h 259437"/>
                <a:gd name="connsiteX1164" fmla="*/ 138822 w 174213"/>
                <a:gd name="connsiteY1164" fmla="*/ 155615 h 259437"/>
                <a:gd name="connsiteX1165" fmla="*/ 138822 w 174213"/>
                <a:gd name="connsiteY1165" fmla="*/ 155615 h 259437"/>
                <a:gd name="connsiteX1166" fmla="*/ 139774 w 174213"/>
                <a:gd name="connsiteY1166" fmla="*/ 155615 h 259437"/>
                <a:gd name="connsiteX1167" fmla="*/ 138822 w 174213"/>
                <a:gd name="connsiteY1167" fmla="*/ 155615 h 259437"/>
                <a:gd name="connsiteX1168" fmla="*/ 138822 w 174213"/>
                <a:gd name="connsiteY1168" fmla="*/ 155615 h 259437"/>
                <a:gd name="connsiteX1169" fmla="*/ 140726 w 174213"/>
                <a:gd name="connsiteY1169" fmla="*/ 56555 h 259437"/>
                <a:gd name="connsiteX1170" fmla="*/ 140726 w 174213"/>
                <a:gd name="connsiteY1170" fmla="*/ 56555 h 259437"/>
                <a:gd name="connsiteX1171" fmla="*/ 138822 w 174213"/>
                <a:gd name="connsiteY1171" fmla="*/ 57507 h 259437"/>
                <a:gd name="connsiteX1172" fmla="*/ 140726 w 174213"/>
                <a:gd name="connsiteY1172" fmla="*/ 56555 h 259437"/>
                <a:gd name="connsiteX1173" fmla="*/ 141679 w 174213"/>
                <a:gd name="connsiteY1173" fmla="*/ 81320 h 259437"/>
                <a:gd name="connsiteX1174" fmla="*/ 140726 w 174213"/>
                <a:gd name="connsiteY1174" fmla="*/ 79415 h 259437"/>
                <a:gd name="connsiteX1175" fmla="*/ 139774 w 174213"/>
                <a:gd name="connsiteY1175" fmla="*/ 80367 h 259437"/>
                <a:gd name="connsiteX1176" fmla="*/ 141679 w 174213"/>
                <a:gd name="connsiteY1176" fmla="*/ 81320 h 259437"/>
                <a:gd name="connsiteX1177" fmla="*/ 141679 w 174213"/>
                <a:gd name="connsiteY1177" fmla="*/ 81320 h 259437"/>
                <a:gd name="connsiteX1178" fmla="*/ 140726 w 174213"/>
                <a:gd name="connsiteY1178" fmla="*/ 64175 h 259437"/>
                <a:gd name="connsiteX1179" fmla="*/ 139774 w 174213"/>
                <a:gd name="connsiteY1179" fmla="*/ 65127 h 259437"/>
                <a:gd name="connsiteX1180" fmla="*/ 140726 w 174213"/>
                <a:gd name="connsiteY1180" fmla="*/ 66080 h 259437"/>
                <a:gd name="connsiteX1181" fmla="*/ 141679 w 174213"/>
                <a:gd name="connsiteY1181" fmla="*/ 65127 h 259437"/>
                <a:gd name="connsiteX1182" fmla="*/ 140726 w 174213"/>
                <a:gd name="connsiteY1182" fmla="*/ 64175 h 259437"/>
                <a:gd name="connsiteX1183" fmla="*/ 141679 w 174213"/>
                <a:gd name="connsiteY1183" fmla="*/ 157520 h 259437"/>
                <a:gd name="connsiteX1184" fmla="*/ 142631 w 174213"/>
                <a:gd name="connsiteY1184" fmla="*/ 159425 h 259437"/>
                <a:gd name="connsiteX1185" fmla="*/ 143584 w 174213"/>
                <a:gd name="connsiteY1185" fmla="*/ 157520 h 259437"/>
                <a:gd name="connsiteX1186" fmla="*/ 142631 w 174213"/>
                <a:gd name="connsiteY1186" fmla="*/ 156567 h 259437"/>
                <a:gd name="connsiteX1187" fmla="*/ 141679 w 174213"/>
                <a:gd name="connsiteY1187" fmla="*/ 157520 h 259437"/>
                <a:gd name="connsiteX1188" fmla="*/ 142631 w 174213"/>
                <a:gd name="connsiteY1188" fmla="*/ 169902 h 259437"/>
                <a:gd name="connsiteX1189" fmla="*/ 142631 w 174213"/>
                <a:gd name="connsiteY1189" fmla="*/ 169902 h 259437"/>
                <a:gd name="connsiteX1190" fmla="*/ 142631 w 174213"/>
                <a:gd name="connsiteY1190" fmla="*/ 167997 h 259437"/>
                <a:gd name="connsiteX1191" fmla="*/ 142631 w 174213"/>
                <a:gd name="connsiteY1191" fmla="*/ 169902 h 259437"/>
                <a:gd name="connsiteX1192" fmla="*/ 142631 w 174213"/>
                <a:gd name="connsiteY1192" fmla="*/ 169902 h 259437"/>
                <a:gd name="connsiteX1193" fmla="*/ 144537 w 174213"/>
                <a:gd name="connsiteY1193" fmla="*/ 226100 h 259437"/>
                <a:gd name="connsiteX1194" fmla="*/ 143584 w 174213"/>
                <a:gd name="connsiteY1194" fmla="*/ 224195 h 259437"/>
                <a:gd name="connsiteX1195" fmla="*/ 142631 w 174213"/>
                <a:gd name="connsiteY1195" fmla="*/ 225147 h 259437"/>
                <a:gd name="connsiteX1196" fmla="*/ 144537 w 174213"/>
                <a:gd name="connsiteY1196" fmla="*/ 226100 h 259437"/>
                <a:gd name="connsiteX1197" fmla="*/ 144537 w 174213"/>
                <a:gd name="connsiteY1197" fmla="*/ 226100 h 259437"/>
                <a:gd name="connsiteX1198" fmla="*/ 143584 w 174213"/>
                <a:gd name="connsiteY1198" fmla="*/ 173712 h 259437"/>
                <a:gd name="connsiteX1199" fmla="*/ 145489 w 174213"/>
                <a:gd name="connsiteY1199" fmla="*/ 172760 h 259437"/>
                <a:gd name="connsiteX1200" fmla="*/ 144537 w 174213"/>
                <a:gd name="connsiteY1200" fmla="*/ 171807 h 259437"/>
                <a:gd name="connsiteX1201" fmla="*/ 143584 w 174213"/>
                <a:gd name="connsiteY1201" fmla="*/ 173712 h 259437"/>
                <a:gd name="connsiteX1202" fmla="*/ 143584 w 174213"/>
                <a:gd name="connsiteY1202" fmla="*/ 173712 h 259437"/>
                <a:gd name="connsiteX1203" fmla="*/ 142631 w 174213"/>
                <a:gd name="connsiteY1203" fmla="*/ 179427 h 259437"/>
                <a:gd name="connsiteX1204" fmla="*/ 144537 w 174213"/>
                <a:gd name="connsiteY1204" fmla="*/ 181332 h 259437"/>
                <a:gd name="connsiteX1205" fmla="*/ 145489 w 174213"/>
                <a:gd name="connsiteY1205" fmla="*/ 181332 h 259437"/>
                <a:gd name="connsiteX1206" fmla="*/ 142631 w 174213"/>
                <a:gd name="connsiteY1206" fmla="*/ 179427 h 259437"/>
                <a:gd name="connsiteX1207" fmla="*/ 142631 w 174213"/>
                <a:gd name="connsiteY1207" fmla="*/ 179427 h 259437"/>
                <a:gd name="connsiteX1208" fmla="*/ 144537 w 174213"/>
                <a:gd name="connsiteY1208" fmla="*/ 47030 h 259437"/>
                <a:gd name="connsiteX1209" fmla="*/ 149299 w 174213"/>
                <a:gd name="connsiteY1209" fmla="*/ 48935 h 259437"/>
                <a:gd name="connsiteX1210" fmla="*/ 151204 w 174213"/>
                <a:gd name="connsiteY1210" fmla="*/ 47982 h 259437"/>
                <a:gd name="connsiteX1211" fmla="*/ 149299 w 174213"/>
                <a:gd name="connsiteY1211" fmla="*/ 47030 h 259437"/>
                <a:gd name="connsiteX1212" fmla="*/ 144537 w 174213"/>
                <a:gd name="connsiteY1212" fmla="*/ 46077 h 259437"/>
                <a:gd name="connsiteX1213" fmla="*/ 143584 w 174213"/>
                <a:gd name="connsiteY1213" fmla="*/ 47030 h 259437"/>
                <a:gd name="connsiteX1214" fmla="*/ 144537 w 174213"/>
                <a:gd name="connsiteY1214" fmla="*/ 47030 h 259437"/>
                <a:gd name="connsiteX1215" fmla="*/ 143584 w 174213"/>
                <a:gd name="connsiteY1215" fmla="*/ 145137 h 259437"/>
                <a:gd name="connsiteX1216" fmla="*/ 143584 w 174213"/>
                <a:gd name="connsiteY1216" fmla="*/ 145137 h 259437"/>
                <a:gd name="connsiteX1217" fmla="*/ 144537 w 174213"/>
                <a:gd name="connsiteY1217" fmla="*/ 145137 h 259437"/>
                <a:gd name="connsiteX1218" fmla="*/ 143584 w 174213"/>
                <a:gd name="connsiteY1218" fmla="*/ 145137 h 259437"/>
                <a:gd name="connsiteX1219" fmla="*/ 143584 w 174213"/>
                <a:gd name="connsiteY1219" fmla="*/ 145137 h 259437"/>
                <a:gd name="connsiteX1220" fmla="*/ 154062 w 174213"/>
                <a:gd name="connsiteY1220" fmla="*/ 208002 h 259437"/>
                <a:gd name="connsiteX1221" fmla="*/ 151204 w 174213"/>
                <a:gd name="connsiteY1221" fmla="*/ 206097 h 259437"/>
                <a:gd name="connsiteX1222" fmla="*/ 148347 w 174213"/>
                <a:gd name="connsiteY1222" fmla="*/ 206097 h 259437"/>
                <a:gd name="connsiteX1223" fmla="*/ 144537 w 174213"/>
                <a:gd name="connsiteY1223" fmla="*/ 207050 h 259437"/>
                <a:gd name="connsiteX1224" fmla="*/ 146441 w 174213"/>
                <a:gd name="connsiteY1224" fmla="*/ 209907 h 259437"/>
                <a:gd name="connsiteX1225" fmla="*/ 148347 w 174213"/>
                <a:gd name="connsiteY1225" fmla="*/ 211812 h 259437"/>
                <a:gd name="connsiteX1226" fmla="*/ 149299 w 174213"/>
                <a:gd name="connsiteY1226" fmla="*/ 212765 h 259437"/>
                <a:gd name="connsiteX1227" fmla="*/ 154062 w 174213"/>
                <a:gd name="connsiteY1227" fmla="*/ 208002 h 259437"/>
                <a:gd name="connsiteX1228" fmla="*/ 151204 w 174213"/>
                <a:gd name="connsiteY1228" fmla="*/ 51792 h 259437"/>
                <a:gd name="connsiteX1229" fmla="*/ 147394 w 174213"/>
                <a:gd name="connsiteY1229" fmla="*/ 51792 h 259437"/>
                <a:gd name="connsiteX1230" fmla="*/ 144537 w 174213"/>
                <a:gd name="connsiteY1230" fmla="*/ 52745 h 259437"/>
                <a:gd name="connsiteX1231" fmla="*/ 146441 w 174213"/>
                <a:gd name="connsiteY1231" fmla="*/ 55602 h 259437"/>
                <a:gd name="connsiteX1232" fmla="*/ 149299 w 174213"/>
                <a:gd name="connsiteY1232" fmla="*/ 56555 h 259437"/>
                <a:gd name="connsiteX1233" fmla="*/ 151204 w 174213"/>
                <a:gd name="connsiteY1233" fmla="*/ 58460 h 259437"/>
                <a:gd name="connsiteX1234" fmla="*/ 149299 w 174213"/>
                <a:gd name="connsiteY1234" fmla="*/ 60365 h 259437"/>
                <a:gd name="connsiteX1235" fmla="*/ 149299 w 174213"/>
                <a:gd name="connsiteY1235" fmla="*/ 62270 h 259437"/>
                <a:gd name="connsiteX1236" fmla="*/ 149299 w 174213"/>
                <a:gd name="connsiteY1236" fmla="*/ 64175 h 259437"/>
                <a:gd name="connsiteX1237" fmla="*/ 149299 w 174213"/>
                <a:gd name="connsiteY1237" fmla="*/ 66080 h 259437"/>
                <a:gd name="connsiteX1238" fmla="*/ 152156 w 174213"/>
                <a:gd name="connsiteY1238" fmla="*/ 67032 h 259437"/>
                <a:gd name="connsiteX1239" fmla="*/ 155966 w 174213"/>
                <a:gd name="connsiteY1239" fmla="*/ 67985 h 259437"/>
                <a:gd name="connsiteX1240" fmla="*/ 154062 w 174213"/>
                <a:gd name="connsiteY1240" fmla="*/ 66080 h 259437"/>
                <a:gd name="connsiteX1241" fmla="*/ 153109 w 174213"/>
                <a:gd name="connsiteY1241" fmla="*/ 64175 h 259437"/>
                <a:gd name="connsiteX1242" fmla="*/ 154062 w 174213"/>
                <a:gd name="connsiteY1242" fmla="*/ 63222 h 259437"/>
                <a:gd name="connsiteX1243" fmla="*/ 155966 w 174213"/>
                <a:gd name="connsiteY1243" fmla="*/ 61317 h 259437"/>
                <a:gd name="connsiteX1244" fmla="*/ 154062 w 174213"/>
                <a:gd name="connsiteY1244" fmla="*/ 57507 h 259437"/>
                <a:gd name="connsiteX1245" fmla="*/ 151204 w 174213"/>
                <a:gd name="connsiteY1245" fmla="*/ 51792 h 259437"/>
                <a:gd name="connsiteX1246" fmla="*/ 154062 w 174213"/>
                <a:gd name="connsiteY1246" fmla="*/ 54650 h 259437"/>
                <a:gd name="connsiteX1247" fmla="*/ 155014 w 174213"/>
                <a:gd name="connsiteY1247" fmla="*/ 55602 h 259437"/>
                <a:gd name="connsiteX1248" fmla="*/ 156919 w 174213"/>
                <a:gd name="connsiteY1248" fmla="*/ 51792 h 259437"/>
                <a:gd name="connsiteX1249" fmla="*/ 155966 w 174213"/>
                <a:gd name="connsiteY1249" fmla="*/ 50840 h 259437"/>
                <a:gd name="connsiteX1250" fmla="*/ 151204 w 174213"/>
                <a:gd name="connsiteY1250" fmla="*/ 51792 h 259437"/>
                <a:gd name="connsiteX1251" fmla="*/ 145489 w 174213"/>
                <a:gd name="connsiteY1251" fmla="*/ 176570 h 259437"/>
                <a:gd name="connsiteX1252" fmla="*/ 145489 w 174213"/>
                <a:gd name="connsiteY1252" fmla="*/ 176570 h 259437"/>
                <a:gd name="connsiteX1253" fmla="*/ 145489 w 174213"/>
                <a:gd name="connsiteY1253" fmla="*/ 176570 h 259437"/>
                <a:gd name="connsiteX1254" fmla="*/ 145489 w 174213"/>
                <a:gd name="connsiteY1254" fmla="*/ 176570 h 259437"/>
                <a:gd name="connsiteX1255" fmla="*/ 145489 w 174213"/>
                <a:gd name="connsiteY1255" fmla="*/ 176570 h 259437"/>
                <a:gd name="connsiteX1256" fmla="*/ 144537 w 174213"/>
                <a:gd name="connsiteY1256" fmla="*/ 162282 h 259437"/>
                <a:gd name="connsiteX1257" fmla="*/ 145489 w 174213"/>
                <a:gd name="connsiteY1257" fmla="*/ 164187 h 259437"/>
                <a:gd name="connsiteX1258" fmla="*/ 148347 w 174213"/>
                <a:gd name="connsiteY1258" fmla="*/ 169902 h 259437"/>
                <a:gd name="connsiteX1259" fmla="*/ 150251 w 174213"/>
                <a:gd name="connsiteY1259" fmla="*/ 170855 h 259437"/>
                <a:gd name="connsiteX1260" fmla="*/ 152156 w 174213"/>
                <a:gd name="connsiteY1260" fmla="*/ 167997 h 259437"/>
                <a:gd name="connsiteX1261" fmla="*/ 147394 w 174213"/>
                <a:gd name="connsiteY1261" fmla="*/ 161330 h 259437"/>
                <a:gd name="connsiteX1262" fmla="*/ 145489 w 174213"/>
                <a:gd name="connsiteY1262" fmla="*/ 160377 h 259437"/>
                <a:gd name="connsiteX1263" fmla="*/ 144537 w 174213"/>
                <a:gd name="connsiteY1263" fmla="*/ 162282 h 259437"/>
                <a:gd name="connsiteX1264" fmla="*/ 150251 w 174213"/>
                <a:gd name="connsiteY1264" fmla="*/ 67985 h 259437"/>
                <a:gd name="connsiteX1265" fmla="*/ 147394 w 174213"/>
                <a:gd name="connsiteY1265" fmla="*/ 66080 h 259437"/>
                <a:gd name="connsiteX1266" fmla="*/ 145489 w 174213"/>
                <a:gd name="connsiteY1266" fmla="*/ 67985 h 259437"/>
                <a:gd name="connsiteX1267" fmla="*/ 148347 w 174213"/>
                <a:gd name="connsiteY1267" fmla="*/ 69890 h 259437"/>
                <a:gd name="connsiteX1268" fmla="*/ 150251 w 174213"/>
                <a:gd name="connsiteY1268" fmla="*/ 67985 h 259437"/>
                <a:gd name="connsiteX1269" fmla="*/ 149299 w 174213"/>
                <a:gd name="connsiteY1269" fmla="*/ 220385 h 259437"/>
                <a:gd name="connsiteX1270" fmla="*/ 149299 w 174213"/>
                <a:gd name="connsiteY1270" fmla="*/ 220385 h 259437"/>
                <a:gd name="connsiteX1271" fmla="*/ 147394 w 174213"/>
                <a:gd name="connsiteY1271" fmla="*/ 219432 h 259437"/>
                <a:gd name="connsiteX1272" fmla="*/ 148347 w 174213"/>
                <a:gd name="connsiteY1272" fmla="*/ 220385 h 259437"/>
                <a:gd name="connsiteX1273" fmla="*/ 149299 w 174213"/>
                <a:gd name="connsiteY1273" fmla="*/ 220385 h 259437"/>
                <a:gd name="connsiteX1274" fmla="*/ 147394 w 174213"/>
                <a:gd name="connsiteY1274" fmla="*/ 153710 h 259437"/>
                <a:gd name="connsiteX1275" fmla="*/ 147394 w 174213"/>
                <a:gd name="connsiteY1275" fmla="*/ 153710 h 259437"/>
                <a:gd name="connsiteX1276" fmla="*/ 147394 w 174213"/>
                <a:gd name="connsiteY1276" fmla="*/ 153710 h 259437"/>
                <a:gd name="connsiteX1277" fmla="*/ 147394 w 174213"/>
                <a:gd name="connsiteY1277" fmla="*/ 153710 h 259437"/>
                <a:gd name="connsiteX1278" fmla="*/ 147394 w 174213"/>
                <a:gd name="connsiteY1278" fmla="*/ 153710 h 259437"/>
                <a:gd name="connsiteX1279" fmla="*/ 149299 w 174213"/>
                <a:gd name="connsiteY1279" fmla="*/ 228957 h 259437"/>
                <a:gd name="connsiteX1280" fmla="*/ 148347 w 174213"/>
                <a:gd name="connsiteY1280" fmla="*/ 228005 h 259437"/>
                <a:gd name="connsiteX1281" fmla="*/ 147394 w 174213"/>
                <a:gd name="connsiteY1281" fmla="*/ 228005 h 259437"/>
                <a:gd name="connsiteX1282" fmla="*/ 149299 w 174213"/>
                <a:gd name="connsiteY1282" fmla="*/ 228957 h 259437"/>
                <a:gd name="connsiteX1283" fmla="*/ 149299 w 174213"/>
                <a:gd name="connsiteY1283" fmla="*/ 228957 h 259437"/>
                <a:gd name="connsiteX1284" fmla="*/ 149299 w 174213"/>
                <a:gd name="connsiteY1284" fmla="*/ 215622 h 259437"/>
                <a:gd name="connsiteX1285" fmla="*/ 149299 w 174213"/>
                <a:gd name="connsiteY1285" fmla="*/ 215622 h 259437"/>
                <a:gd name="connsiteX1286" fmla="*/ 147394 w 174213"/>
                <a:gd name="connsiteY1286" fmla="*/ 215622 h 259437"/>
                <a:gd name="connsiteX1287" fmla="*/ 149299 w 174213"/>
                <a:gd name="connsiteY1287" fmla="*/ 215622 h 259437"/>
                <a:gd name="connsiteX1288" fmla="*/ 149299 w 174213"/>
                <a:gd name="connsiteY1288" fmla="*/ 215622 h 259437"/>
                <a:gd name="connsiteX1289" fmla="*/ 150251 w 174213"/>
                <a:gd name="connsiteY1289" fmla="*/ 182285 h 259437"/>
                <a:gd name="connsiteX1290" fmla="*/ 148347 w 174213"/>
                <a:gd name="connsiteY1290" fmla="*/ 180380 h 259437"/>
                <a:gd name="connsiteX1291" fmla="*/ 147394 w 174213"/>
                <a:gd name="connsiteY1291" fmla="*/ 182285 h 259437"/>
                <a:gd name="connsiteX1292" fmla="*/ 148347 w 174213"/>
                <a:gd name="connsiteY1292" fmla="*/ 183237 h 259437"/>
                <a:gd name="connsiteX1293" fmla="*/ 150251 w 174213"/>
                <a:gd name="connsiteY1293" fmla="*/ 182285 h 259437"/>
                <a:gd name="connsiteX1294" fmla="*/ 148347 w 174213"/>
                <a:gd name="connsiteY1294" fmla="*/ 41315 h 259437"/>
                <a:gd name="connsiteX1295" fmla="*/ 148347 w 174213"/>
                <a:gd name="connsiteY1295" fmla="*/ 41315 h 259437"/>
                <a:gd name="connsiteX1296" fmla="*/ 148347 w 174213"/>
                <a:gd name="connsiteY1296" fmla="*/ 41315 h 259437"/>
                <a:gd name="connsiteX1297" fmla="*/ 148347 w 174213"/>
                <a:gd name="connsiteY1297" fmla="*/ 41315 h 259437"/>
                <a:gd name="connsiteX1298" fmla="*/ 148347 w 174213"/>
                <a:gd name="connsiteY1298" fmla="*/ 41315 h 259437"/>
                <a:gd name="connsiteX1299" fmla="*/ 154062 w 174213"/>
                <a:gd name="connsiteY1299" fmla="*/ 224195 h 259437"/>
                <a:gd name="connsiteX1300" fmla="*/ 153109 w 174213"/>
                <a:gd name="connsiteY1300" fmla="*/ 222290 h 259437"/>
                <a:gd name="connsiteX1301" fmla="*/ 152156 w 174213"/>
                <a:gd name="connsiteY1301" fmla="*/ 223242 h 259437"/>
                <a:gd name="connsiteX1302" fmla="*/ 154062 w 174213"/>
                <a:gd name="connsiteY1302" fmla="*/ 224195 h 259437"/>
                <a:gd name="connsiteX1303" fmla="*/ 154062 w 174213"/>
                <a:gd name="connsiteY1303" fmla="*/ 224195 h 259437"/>
                <a:gd name="connsiteX1304" fmla="*/ 153109 w 174213"/>
                <a:gd name="connsiteY1304" fmla="*/ 174665 h 259437"/>
                <a:gd name="connsiteX1305" fmla="*/ 152156 w 174213"/>
                <a:gd name="connsiteY1305" fmla="*/ 178475 h 259437"/>
                <a:gd name="connsiteX1306" fmla="*/ 154062 w 174213"/>
                <a:gd name="connsiteY1306" fmla="*/ 178475 h 259437"/>
                <a:gd name="connsiteX1307" fmla="*/ 158824 w 174213"/>
                <a:gd name="connsiteY1307" fmla="*/ 176570 h 259437"/>
                <a:gd name="connsiteX1308" fmla="*/ 159776 w 174213"/>
                <a:gd name="connsiteY1308" fmla="*/ 175617 h 259437"/>
                <a:gd name="connsiteX1309" fmla="*/ 159776 w 174213"/>
                <a:gd name="connsiteY1309" fmla="*/ 175617 h 259437"/>
                <a:gd name="connsiteX1310" fmla="*/ 155966 w 174213"/>
                <a:gd name="connsiteY1310" fmla="*/ 173712 h 259437"/>
                <a:gd name="connsiteX1311" fmla="*/ 153109 w 174213"/>
                <a:gd name="connsiteY1311" fmla="*/ 174665 h 259437"/>
                <a:gd name="connsiteX1312" fmla="*/ 152156 w 174213"/>
                <a:gd name="connsiteY1312" fmla="*/ 163235 h 259437"/>
                <a:gd name="connsiteX1313" fmla="*/ 152156 w 174213"/>
                <a:gd name="connsiteY1313" fmla="*/ 163235 h 259437"/>
                <a:gd name="connsiteX1314" fmla="*/ 154062 w 174213"/>
                <a:gd name="connsiteY1314" fmla="*/ 161330 h 259437"/>
                <a:gd name="connsiteX1315" fmla="*/ 153109 w 174213"/>
                <a:gd name="connsiteY1315" fmla="*/ 160377 h 259437"/>
                <a:gd name="connsiteX1316" fmla="*/ 152156 w 174213"/>
                <a:gd name="connsiteY1316" fmla="*/ 163235 h 259437"/>
                <a:gd name="connsiteX1317" fmla="*/ 153109 w 174213"/>
                <a:gd name="connsiteY1317" fmla="*/ 42267 h 259437"/>
                <a:gd name="connsiteX1318" fmla="*/ 156919 w 174213"/>
                <a:gd name="connsiteY1318" fmla="*/ 42267 h 259437"/>
                <a:gd name="connsiteX1319" fmla="*/ 157872 w 174213"/>
                <a:gd name="connsiteY1319" fmla="*/ 41315 h 259437"/>
                <a:gd name="connsiteX1320" fmla="*/ 156919 w 174213"/>
                <a:gd name="connsiteY1320" fmla="*/ 41315 h 259437"/>
                <a:gd name="connsiteX1321" fmla="*/ 155014 w 174213"/>
                <a:gd name="connsiteY1321" fmla="*/ 39410 h 259437"/>
                <a:gd name="connsiteX1322" fmla="*/ 154062 w 174213"/>
                <a:gd name="connsiteY1322" fmla="*/ 38457 h 259437"/>
                <a:gd name="connsiteX1323" fmla="*/ 151204 w 174213"/>
                <a:gd name="connsiteY1323" fmla="*/ 41315 h 259437"/>
                <a:gd name="connsiteX1324" fmla="*/ 153109 w 174213"/>
                <a:gd name="connsiteY1324" fmla="*/ 42267 h 259437"/>
                <a:gd name="connsiteX1325" fmla="*/ 154062 w 174213"/>
                <a:gd name="connsiteY1325" fmla="*/ 184190 h 259437"/>
                <a:gd name="connsiteX1326" fmla="*/ 154062 w 174213"/>
                <a:gd name="connsiteY1326" fmla="*/ 184190 h 259437"/>
                <a:gd name="connsiteX1327" fmla="*/ 154062 w 174213"/>
                <a:gd name="connsiteY1327" fmla="*/ 182285 h 259437"/>
                <a:gd name="connsiteX1328" fmla="*/ 153109 w 174213"/>
                <a:gd name="connsiteY1328" fmla="*/ 182285 h 259437"/>
                <a:gd name="connsiteX1329" fmla="*/ 154062 w 174213"/>
                <a:gd name="connsiteY1329" fmla="*/ 184190 h 259437"/>
                <a:gd name="connsiteX1330" fmla="*/ 155966 w 174213"/>
                <a:gd name="connsiteY1330" fmla="*/ 193715 h 259437"/>
                <a:gd name="connsiteX1331" fmla="*/ 155966 w 174213"/>
                <a:gd name="connsiteY1331" fmla="*/ 193715 h 259437"/>
                <a:gd name="connsiteX1332" fmla="*/ 155014 w 174213"/>
                <a:gd name="connsiteY1332" fmla="*/ 193715 h 259437"/>
                <a:gd name="connsiteX1333" fmla="*/ 155966 w 174213"/>
                <a:gd name="connsiteY1333" fmla="*/ 193715 h 259437"/>
                <a:gd name="connsiteX1334" fmla="*/ 155966 w 174213"/>
                <a:gd name="connsiteY1334" fmla="*/ 193715 h 259437"/>
                <a:gd name="connsiteX1335" fmla="*/ 162634 w 174213"/>
                <a:gd name="connsiteY1335" fmla="*/ 200382 h 259437"/>
                <a:gd name="connsiteX1336" fmla="*/ 159776 w 174213"/>
                <a:gd name="connsiteY1336" fmla="*/ 199430 h 259437"/>
                <a:gd name="connsiteX1337" fmla="*/ 159776 w 174213"/>
                <a:gd name="connsiteY1337" fmla="*/ 199430 h 259437"/>
                <a:gd name="connsiteX1338" fmla="*/ 156919 w 174213"/>
                <a:gd name="connsiteY1338" fmla="*/ 200382 h 259437"/>
                <a:gd name="connsiteX1339" fmla="*/ 156919 w 174213"/>
                <a:gd name="connsiteY1339" fmla="*/ 201335 h 259437"/>
                <a:gd name="connsiteX1340" fmla="*/ 159776 w 174213"/>
                <a:gd name="connsiteY1340" fmla="*/ 202287 h 259437"/>
                <a:gd name="connsiteX1341" fmla="*/ 160729 w 174213"/>
                <a:gd name="connsiteY1341" fmla="*/ 202287 h 259437"/>
                <a:gd name="connsiteX1342" fmla="*/ 162634 w 174213"/>
                <a:gd name="connsiteY1342" fmla="*/ 200382 h 259437"/>
                <a:gd name="connsiteX1343" fmla="*/ 159776 w 174213"/>
                <a:gd name="connsiteY1343" fmla="*/ 208955 h 259437"/>
                <a:gd name="connsiteX1344" fmla="*/ 156919 w 174213"/>
                <a:gd name="connsiteY1344" fmla="*/ 207050 h 259437"/>
                <a:gd name="connsiteX1345" fmla="*/ 155966 w 174213"/>
                <a:gd name="connsiteY1345" fmla="*/ 208002 h 259437"/>
                <a:gd name="connsiteX1346" fmla="*/ 159776 w 174213"/>
                <a:gd name="connsiteY1346" fmla="*/ 208955 h 259437"/>
                <a:gd name="connsiteX1347" fmla="*/ 159776 w 174213"/>
                <a:gd name="connsiteY1347" fmla="*/ 208955 h 259437"/>
                <a:gd name="connsiteX1348" fmla="*/ 157872 w 174213"/>
                <a:gd name="connsiteY1348" fmla="*/ 46077 h 259437"/>
                <a:gd name="connsiteX1349" fmla="*/ 157872 w 174213"/>
                <a:gd name="connsiteY1349" fmla="*/ 46077 h 259437"/>
                <a:gd name="connsiteX1350" fmla="*/ 155966 w 174213"/>
                <a:gd name="connsiteY1350" fmla="*/ 46077 h 259437"/>
                <a:gd name="connsiteX1351" fmla="*/ 157872 w 174213"/>
                <a:gd name="connsiteY1351" fmla="*/ 46077 h 259437"/>
                <a:gd name="connsiteX1352" fmla="*/ 157872 w 174213"/>
                <a:gd name="connsiteY1352" fmla="*/ 46077 h 259437"/>
                <a:gd name="connsiteX1353" fmla="*/ 157872 w 174213"/>
                <a:gd name="connsiteY1353" fmla="*/ 163235 h 259437"/>
                <a:gd name="connsiteX1354" fmla="*/ 157872 w 174213"/>
                <a:gd name="connsiteY1354" fmla="*/ 163235 h 259437"/>
                <a:gd name="connsiteX1355" fmla="*/ 157872 w 174213"/>
                <a:gd name="connsiteY1355" fmla="*/ 163235 h 259437"/>
                <a:gd name="connsiteX1356" fmla="*/ 157872 w 174213"/>
                <a:gd name="connsiteY1356" fmla="*/ 163235 h 259437"/>
                <a:gd name="connsiteX1357" fmla="*/ 157872 w 174213"/>
                <a:gd name="connsiteY1357" fmla="*/ 163235 h 259437"/>
                <a:gd name="connsiteX1358" fmla="*/ 159776 w 174213"/>
                <a:gd name="connsiteY1358" fmla="*/ 188000 h 259437"/>
                <a:gd name="connsiteX1359" fmla="*/ 160729 w 174213"/>
                <a:gd name="connsiteY1359" fmla="*/ 189905 h 259437"/>
                <a:gd name="connsiteX1360" fmla="*/ 161681 w 174213"/>
                <a:gd name="connsiteY1360" fmla="*/ 188952 h 259437"/>
                <a:gd name="connsiteX1361" fmla="*/ 160729 w 174213"/>
                <a:gd name="connsiteY1361" fmla="*/ 187047 h 259437"/>
                <a:gd name="connsiteX1362" fmla="*/ 159776 w 174213"/>
                <a:gd name="connsiteY1362" fmla="*/ 188000 h 259437"/>
                <a:gd name="connsiteX1363" fmla="*/ 163587 w 174213"/>
                <a:gd name="connsiteY1363" fmla="*/ 194667 h 259437"/>
                <a:gd name="connsiteX1364" fmla="*/ 163587 w 174213"/>
                <a:gd name="connsiteY1364" fmla="*/ 194667 h 259437"/>
                <a:gd name="connsiteX1365" fmla="*/ 162634 w 174213"/>
                <a:gd name="connsiteY1365" fmla="*/ 194667 h 259437"/>
                <a:gd name="connsiteX1366" fmla="*/ 163587 w 174213"/>
                <a:gd name="connsiteY1366" fmla="*/ 194667 h 259437"/>
                <a:gd name="connsiteX1367" fmla="*/ 163587 w 174213"/>
                <a:gd name="connsiteY1367" fmla="*/ 194667 h 259437"/>
                <a:gd name="connsiteX1368" fmla="*/ 167397 w 174213"/>
                <a:gd name="connsiteY1368" fmla="*/ 205145 h 259437"/>
                <a:gd name="connsiteX1369" fmla="*/ 167397 w 174213"/>
                <a:gd name="connsiteY1369" fmla="*/ 205145 h 259437"/>
                <a:gd name="connsiteX1370" fmla="*/ 166444 w 174213"/>
                <a:gd name="connsiteY1370" fmla="*/ 205145 h 259437"/>
                <a:gd name="connsiteX1371" fmla="*/ 167397 w 174213"/>
                <a:gd name="connsiteY1371" fmla="*/ 205145 h 259437"/>
                <a:gd name="connsiteX1372" fmla="*/ 167397 w 174213"/>
                <a:gd name="connsiteY1372" fmla="*/ 205145 h 25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174213" h="259437">
                  <a:moveTo>
                    <a:pt x="157872" y="237530"/>
                  </a:moveTo>
                  <a:cubicBezTo>
                    <a:pt x="145489" y="249912"/>
                    <a:pt x="132154" y="255627"/>
                    <a:pt x="115009" y="257532"/>
                  </a:cubicBezTo>
                  <a:cubicBezTo>
                    <a:pt x="112151" y="258485"/>
                    <a:pt x="109294" y="258485"/>
                    <a:pt x="107389" y="259437"/>
                  </a:cubicBezTo>
                  <a:cubicBezTo>
                    <a:pt x="106437" y="259437"/>
                    <a:pt x="106437" y="259437"/>
                    <a:pt x="105484" y="259437"/>
                  </a:cubicBezTo>
                  <a:cubicBezTo>
                    <a:pt x="99769" y="257532"/>
                    <a:pt x="94054" y="259437"/>
                    <a:pt x="88339" y="258485"/>
                  </a:cubicBezTo>
                  <a:cubicBezTo>
                    <a:pt x="87387" y="258485"/>
                    <a:pt x="85481" y="258485"/>
                    <a:pt x="84529" y="258485"/>
                  </a:cubicBezTo>
                  <a:cubicBezTo>
                    <a:pt x="77862" y="259437"/>
                    <a:pt x="72147" y="258485"/>
                    <a:pt x="66431" y="256580"/>
                  </a:cubicBezTo>
                  <a:lnTo>
                    <a:pt x="53097" y="253722"/>
                  </a:lnTo>
                  <a:cubicBezTo>
                    <a:pt x="50239" y="252770"/>
                    <a:pt x="46429" y="251817"/>
                    <a:pt x="44524" y="250865"/>
                  </a:cubicBezTo>
                  <a:cubicBezTo>
                    <a:pt x="43572" y="249912"/>
                    <a:pt x="42619" y="249912"/>
                    <a:pt x="41666" y="248960"/>
                  </a:cubicBezTo>
                  <a:cubicBezTo>
                    <a:pt x="32141" y="247055"/>
                    <a:pt x="24522" y="240387"/>
                    <a:pt x="16901" y="235625"/>
                  </a:cubicBezTo>
                  <a:cubicBezTo>
                    <a:pt x="8329" y="228957"/>
                    <a:pt x="4519" y="219432"/>
                    <a:pt x="1662" y="209907"/>
                  </a:cubicBezTo>
                  <a:cubicBezTo>
                    <a:pt x="-1196" y="199430"/>
                    <a:pt x="-244" y="189905"/>
                    <a:pt x="3566" y="181332"/>
                  </a:cubicBezTo>
                  <a:cubicBezTo>
                    <a:pt x="9281" y="168950"/>
                    <a:pt x="18806" y="162282"/>
                    <a:pt x="33094" y="162282"/>
                  </a:cubicBezTo>
                  <a:cubicBezTo>
                    <a:pt x="41666" y="162282"/>
                    <a:pt x="49287" y="164187"/>
                    <a:pt x="55954" y="169902"/>
                  </a:cubicBezTo>
                  <a:cubicBezTo>
                    <a:pt x="70241" y="179427"/>
                    <a:pt x="71194" y="197525"/>
                    <a:pt x="64526" y="209907"/>
                  </a:cubicBezTo>
                  <a:cubicBezTo>
                    <a:pt x="61669" y="215622"/>
                    <a:pt x="57859" y="220385"/>
                    <a:pt x="51191" y="223242"/>
                  </a:cubicBezTo>
                  <a:cubicBezTo>
                    <a:pt x="45476" y="225147"/>
                    <a:pt x="44524" y="229910"/>
                    <a:pt x="48334" y="234672"/>
                  </a:cubicBezTo>
                  <a:cubicBezTo>
                    <a:pt x="55001" y="242292"/>
                    <a:pt x="63574" y="248007"/>
                    <a:pt x="74051" y="249912"/>
                  </a:cubicBezTo>
                  <a:cubicBezTo>
                    <a:pt x="80719" y="250865"/>
                    <a:pt x="86434" y="251817"/>
                    <a:pt x="92149" y="251817"/>
                  </a:cubicBezTo>
                  <a:cubicBezTo>
                    <a:pt x="98816" y="251817"/>
                    <a:pt x="105484" y="251817"/>
                    <a:pt x="111199" y="248960"/>
                  </a:cubicBezTo>
                  <a:cubicBezTo>
                    <a:pt x="121676" y="243245"/>
                    <a:pt x="126439" y="234672"/>
                    <a:pt x="126439" y="222290"/>
                  </a:cubicBezTo>
                  <a:cubicBezTo>
                    <a:pt x="126439" y="216575"/>
                    <a:pt x="125487" y="211812"/>
                    <a:pt x="122629" y="207050"/>
                  </a:cubicBezTo>
                  <a:cubicBezTo>
                    <a:pt x="117866" y="199430"/>
                    <a:pt x="112151" y="192762"/>
                    <a:pt x="105484" y="187047"/>
                  </a:cubicBezTo>
                  <a:cubicBezTo>
                    <a:pt x="103579" y="186095"/>
                    <a:pt x="101674" y="184190"/>
                    <a:pt x="100722" y="183237"/>
                  </a:cubicBezTo>
                  <a:cubicBezTo>
                    <a:pt x="89291" y="172760"/>
                    <a:pt x="78814" y="162282"/>
                    <a:pt x="66431" y="152757"/>
                  </a:cubicBezTo>
                  <a:cubicBezTo>
                    <a:pt x="53097" y="142280"/>
                    <a:pt x="41666" y="129897"/>
                    <a:pt x="29284" y="118467"/>
                  </a:cubicBezTo>
                  <a:cubicBezTo>
                    <a:pt x="19759" y="109895"/>
                    <a:pt x="14044" y="99417"/>
                    <a:pt x="9281" y="87987"/>
                  </a:cubicBezTo>
                  <a:cubicBezTo>
                    <a:pt x="7376" y="84177"/>
                    <a:pt x="6424" y="80367"/>
                    <a:pt x="6424" y="76557"/>
                  </a:cubicBezTo>
                  <a:cubicBezTo>
                    <a:pt x="6424" y="75605"/>
                    <a:pt x="6424" y="74652"/>
                    <a:pt x="6424" y="73700"/>
                  </a:cubicBezTo>
                  <a:cubicBezTo>
                    <a:pt x="3566" y="62270"/>
                    <a:pt x="7376" y="51792"/>
                    <a:pt x="12139" y="40362"/>
                  </a:cubicBezTo>
                  <a:cubicBezTo>
                    <a:pt x="16901" y="29885"/>
                    <a:pt x="24522" y="22265"/>
                    <a:pt x="33094" y="15597"/>
                  </a:cubicBezTo>
                  <a:cubicBezTo>
                    <a:pt x="42619" y="8930"/>
                    <a:pt x="53097" y="5120"/>
                    <a:pt x="64526" y="3215"/>
                  </a:cubicBezTo>
                  <a:cubicBezTo>
                    <a:pt x="75956" y="357"/>
                    <a:pt x="86434" y="-595"/>
                    <a:pt x="97864" y="357"/>
                  </a:cubicBezTo>
                  <a:cubicBezTo>
                    <a:pt x="105484" y="357"/>
                    <a:pt x="113104" y="1310"/>
                    <a:pt x="120724" y="2262"/>
                  </a:cubicBezTo>
                  <a:lnTo>
                    <a:pt x="120724" y="2262"/>
                  </a:lnTo>
                  <a:cubicBezTo>
                    <a:pt x="132154" y="6072"/>
                    <a:pt x="143584" y="9882"/>
                    <a:pt x="152156" y="19407"/>
                  </a:cubicBezTo>
                  <a:cubicBezTo>
                    <a:pt x="162634" y="29885"/>
                    <a:pt x="168349" y="43220"/>
                    <a:pt x="167397" y="57507"/>
                  </a:cubicBezTo>
                  <a:cubicBezTo>
                    <a:pt x="166444" y="75605"/>
                    <a:pt x="155966" y="90845"/>
                    <a:pt x="135964" y="91797"/>
                  </a:cubicBezTo>
                  <a:cubicBezTo>
                    <a:pt x="121676" y="92750"/>
                    <a:pt x="108341" y="87035"/>
                    <a:pt x="103579" y="70842"/>
                  </a:cubicBezTo>
                  <a:cubicBezTo>
                    <a:pt x="100722" y="60365"/>
                    <a:pt x="102626" y="50840"/>
                    <a:pt x="111199" y="43220"/>
                  </a:cubicBezTo>
                  <a:cubicBezTo>
                    <a:pt x="115962" y="39410"/>
                    <a:pt x="120724" y="37505"/>
                    <a:pt x="126439" y="38457"/>
                  </a:cubicBezTo>
                  <a:cubicBezTo>
                    <a:pt x="130249" y="39410"/>
                    <a:pt x="132154" y="38457"/>
                    <a:pt x="133106" y="33695"/>
                  </a:cubicBezTo>
                  <a:cubicBezTo>
                    <a:pt x="134059" y="28932"/>
                    <a:pt x="132154" y="25122"/>
                    <a:pt x="129297" y="22265"/>
                  </a:cubicBezTo>
                  <a:cubicBezTo>
                    <a:pt x="125487" y="19407"/>
                    <a:pt x="122629" y="16550"/>
                    <a:pt x="117866" y="14645"/>
                  </a:cubicBezTo>
                  <a:cubicBezTo>
                    <a:pt x="111199" y="12740"/>
                    <a:pt x="104531" y="9882"/>
                    <a:pt x="97864" y="8930"/>
                  </a:cubicBezTo>
                  <a:cubicBezTo>
                    <a:pt x="88339" y="7977"/>
                    <a:pt x="78814" y="8930"/>
                    <a:pt x="69289" y="12740"/>
                  </a:cubicBezTo>
                  <a:cubicBezTo>
                    <a:pt x="63574" y="14645"/>
                    <a:pt x="57859" y="19407"/>
                    <a:pt x="55001" y="25122"/>
                  </a:cubicBezTo>
                  <a:cubicBezTo>
                    <a:pt x="52144" y="29885"/>
                    <a:pt x="51191" y="35600"/>
                    <a:pt x="52144" y="41315"/>
                  </a:cubicBezTo>
                  <a:cubicBezTo>
                    <a:pt x="54049" y="50840"/>
                    <a:pt x="57859" y="59412"/>
                    <a:pt x="63574" y="67032"/>
                  </a:cubicBezTo>
                  <a:cubicBezTo>
                    <a:pt x="70241" y="74652"/>
                    <a:pt x="76909" y="81320"/>
                    <a:pt x="84529" y="87987"/>
                  </a:cubicBezTo>
                  <a:cubicBezTo>
                    <a:pt x="92149" y="95607"/>
                    <a:pt x="99769" y="103227"/>
                    <a:pt x="107389" y="109895"/>
                  </a:cubicBezTo>
                  <a:cubicBezTo>
                    <a:pt x="118819" y="120372"/>
                    <a:pt x="130249" y="128945"/>
                    <a:pt x="141679" y="139422"/>
                  </a:cubicBezTo>
                  <a:cubicBezTo>
                    <a:pt x="146441" y="144185"/>
                    <a:pt x="152156" y="148947"/>
                    <a:pt x="155966" y="154662"/>
                  </a:cubicBezTo>
                  <a:cubicBezTo>
                    <a:pt x="165491" y="166092"/>
                    <a:pt x="171206" y="178475"/>
                    <a:pt x="172159" y="193715"/>
                  </a:cubicBezTo>
                  <a:cubicBezTo>
                    <a:pt x="177874" y="209907"/>
                    <a:pt x="171206" y="225147"/>
                    <a:pt x="157872" y="237530"/>
                  </a:cubicBezTo>
                  <a:close/>
                  <a:moveTo>
                    <a:pt x="14044" y="198477"/>
                  </a:moveTo>
                  <a:lnTo>
                    <a:pt x="14044" y="198477"/>
                  </a:lnTo>
                  <a:cubicBezTo>
                    <a:pt x="13091" y="198477"/>
                    <a:pt x="11187" y="198477"/>
                    <a:pt x="11187" y="199430"/>
                  </a:cubicBezTo>
                  <a:cubicBezTo>
                    <a:pt x="10234" y="200382"/>
                    <a:pt x="11187" y="201335"/>
                    <a:pt x="12139" y="201335"/>
                  </a:cubicBezTo>
                  <a:cubicBezTo>
                    <a:pt x="12139" y="202287"/>
                    <a:pt x="12139" y="203240"/>
                    <a:pt x="13091" y="204192"/>
                  </a:cubicBezTo>
                  <a:cubicBezTo>
                    <a:pt x="13091" y="204192"/>
                    <a:pt x="14044" y="204192"/>
                    <a:pt x="14044" y="204192"/>
                  </a:cubicBezTo>
                  <a:cubicBezTo>
                    <a:pt x="14044" y="203240"/>
                    <a:pt x="13091" y="202287"/>
                    <a:pt x="13091" y="201335"/>
                  </a:cubicBezTo>
                  <a:cubicBezTo>
                    <a:pt x="13091" y="200382"/>
                    <a:pt x="15949" y="201335"/>
                    <a:pt x="14044" y="198477"/>
                  </a:cubicBezTo>
                  <a:close/>
                  <a:moveTo>
                    <a:pt x="13091" y="190857"/>
                  </a:moveTo>
                  <a:cubicBezTo>
                    <a:pt x="13091" y="191810"/>
                    <a:pt x="14997" y="190857"/>
                    <a:pt x="15949" y="191810"/>
                  </a:cubicBezTo>
                  <a:cubicBezTo>
                    <a:pt x="15949" y="191810"/>
                    <a:pt x="16901" y="192762"/>
                    <a:pt x="16901" y="192762"/>
                  </a:cubicBezTo>
                  <a:cubicBezTo>
                    <a:pt x="18806" y="195620"/>
                    <a:pt x="21664" y="197525"/>
                    <a:pt x="25474" y="198477"/>
                  </a:cubicBezTo>
                  <a:cubicBezTo>
                    <a:pt x="23569" y="200382"/>
                    <a:pt x="25474" y="202287"/>
                    <a:pt x="26426" y="204192"/>
                  </a:cubicBezTo>
                  <a:cubicBezTo>
                    <a:pt x="26426" y="205145"/>
                    <a:pt x="28331" y="206097"/>
                    <a:pt x="29284" y="205145"/>
                  </a:cubicBezTo>
                  <a:cubicBezTo>
                    <a:pt x="30237" y="204192"/>
                    <a:pt x="29284" y="204192"/>
                    <a:pt x="28331" y="203240"/>
                  </a:cubicBezTo>
                  <a:cubicBezTo>
                    <a:pt x="27379" y="202287"/>
                    <a:pt x="27379" y="201335"/>
                    <a:pt x="28331" y="200382"/>
                  </a:cubicBezTo>
                  <a:cubicBezTo>
                    <a:pt x="29284" y="199430"/>
                    <a:pt x="30237" y="200382"/>
                    <a:pt x="30237" y="201335"/>
                  </a:cubicBezTo>
                  <a:cubicBezTo>
                    <a:pt x="32141" y="202287"/>
                    <a:pt x="33094" y="202287"/>
                    <a:pt x="33094" y="199430"/>
                  </a:cubicBezTo>
                  <a:cubicBezTo>
                    <a:pt x="33094" y="197525"/>
                    <a:pt x="34999" y="197525"/>
                    <a:pt x="36904" y="197525"/>
                  </a:cubicBezTo>
                  <a:cubicBezTo>
                    <a:pt x="37856" y="197525"/>
                    <a:pt x="38809" y="197525"/>
                    <a:pt x="39762" y="199430"/>
                  </a:cubicBezTo>
                  <a:cubicBezTo>
                    <a:pt x="40714" y="201335"/>
                    <a:pt x="38809" y="201335"/>
                    <a:pt x="37856" y="202287"/>
                  </a:cubicBezTo>
                  <a:cubicBezTo>
                    <a:pt x="36904" y="202287"/>
                    <a:pt x="36904" y="203240"/>
                    <a:pt x="36904" y="204192"/>
                  </a:cubicBezTo>
                  <a:cubicBezTo>
                    <a:pt x="36904" y="205145"/>
                    <a:pt x="37856" y="204192"/>
                    <a:pt x="38809" y="204192"/>
                  </a:cubicBezTo>
                  <a:cubicBezTo>
                    <a:pt x="39762" y="204192"/>
                    <a:pt x="41666" y="202287"/>
                    <a:pt x="42619" y="203240"/>
                  </a:cubicBezTo>
                  <a:cubicBezTo>
                    <a:pt x="45476" y="206097"/>
                    <a:pt x="48334" y="204192"/>
                    <a:pt x="51191" y="204192"/>
                  </a:cubicBezTo>
                  <a:cubicBezTo>
                    <a:pt x="52144" y="204192"/>
                    <a:pt x="53097" y="204192"/>
                    <a:pt x="53097" y="203240"/>
                  </a:cubicBezTo>
                  <a:cubicBezTo>
                    <a:pt x="53097" y="202287"/>
                    <a:pt x="53097" y="202287"/>
                    <a:pt x="52144" y="201335"/>
                  </a:cubicBezTo>
                  <a:cubicBezTo>
                    <a:pt x="50239" y="199430"/>
                    <a:pt x="49287" y="197525"/>
                    <a:pt x="51191" y="195620"/>
                  </a:cubicBezTo>
                  <a:cubicBezTo>
                    <a:pt x="51191" y="195620"/>
                    <a:pt x="50239" y="194667"/>
                    <a:pt x="50239" y="194667"/>
                  </a:cubicBezTo>
                  <a:cubicBezTo>
                    <a:pt x="49287" y="196572"/>
                    <a:pt x="48334" y="197525"/>
                    <a:pt x="49287" y="199430"/>
                  </a:cubicBezTo>
                  <a:cubicBezTo>
                    <a:pt x="49287" y="200382"/>
                    <a:pt x="49287" y="201335"/>
                    <a:pt x="48334" y="201335"/>
                  </a:cubicBezTo>
                  <a:cubicBezTo>
                    <a:pt x="44524" y="202287"/>
                    <a:pt x="41666" y="198477"/>
                    <a:pt x="41666" y="194667"/>
                  </a:cubicBezTo>
                  <a:cubicBezTo>
                    <a:pt x="38809" y="193715"/>
                    <a:pt x="35951" y="192762"/>
                    <a:pt x="33094" y="192762"/>
                  </a:cubicBezTo>
                  <a:cubicBezTo>
                    <a:pt x="32141" y="192762"/>
                    <a:pt x="31189" y="192762"/>
                    <a:pt x="31189" y="191810"/>
                  </a:cubicBezTo>
                  <a:cubicBezTo>
                    <a:pt x="31189" y="190857"/>
                    <a:pt x="32141" y="189905"/>
                    <a:pt x="33094" y="189905"/>
                  </a:cubicBezTo>
                  <a:cubicBezTo>
                    <a:pt x="34999" y="189905"/>
                    <a:pt x="35951" y="188952"/>
                    <a:pt x="37856" y="188952"/>
                  </a:cubicBezTo>
                  <a:cubicBezTo>
                    <a:pt x="36904" y="189905"/>
                    <a:pt x="36904" y="191810"/>
                    <a:pt x="38809" y="191810"/>
                  </a:cubicBezTo>
                  <a:lnTo>
                    <a:pt x="42619" y="192762"/>
                  </a:lnTo>
                  <a:cubicBezTo>
                    <a:pt x="42619" y="189905"/>
                    <a:pt x="39762" y="189905"/>
                    <a:pt x="38809" y="188952"/>
                  </a:cubicBezTo>
                  <a:cubicBezTo>
                    <a:pt x="41666" y="186095"/>
                    <a:pt x="43572" y="188952"/>
                    <a:pt x="45476" y="189905"/>
                  </a:cubicBezTo>
                  <a:cubicBezTo>
                    <a:pt x="47381" y="189905"/>
                    <a:pt x="47381" y="192762"/>
                    <a:pt x="48334" y="192762"/>
                  </a:cubicBezTo>
                  <a:cubicBezTo>
                    <a:pt x="50239" y="191810"/>
                    <a:pt x="48334" y="189905"/>
                    <a:pt x="49287" y="188000"/>
                  </a:cubicBezTo>
                  <a:lnTo>
                    <a:pt x="49287" y="186095"/>
                  </a:lnTo>
                  <a:cubicBezTo>
                    <a:pt x="49287" y="186095"/>
                    <a:pt x="49287" y="186095"/>
                    <a:pt x="49287" y="186095"/>
                  </a:cubicBezTo>
                  <a:cubicBezTo>
                    <a:pt x="49287" y="186095"/>
                    <a:pt x="49287" y="186095"/>
                    <a:pt x="49287" y="186095"/>
                  </a:cubicBezTo>
                  <a:cubicBezTo>
                    <a:pt x="50239" y="183237"/>
                    <a:pt x="50239" y="183237"/>
                    <a:pt x="47381" y="183237"/>
                  </a:cubicBezTo>
                  <a:cubicBezTo>
                    <a:pt x="45476" y="183237"/>
                    <a:pt x="44524" y="184190"/>
                    <a:pt x="43572" y="185142"/>
                  </a:cubicBezTo>
                  <a:cubicBezTo>
                    <a:pt x="42619" y="186095"/>
                    <a:pt x="40714" y="186095"/>
                    <a:pt x="40714" y="184190"/>
                  </a:cubicBezTo>
                  <a:cubicBezTo>
                    <a:pt x="40714" y="181332"/>
                    <a:pt x="38809" y="181332"/>
                    <a:pt x="36904" y="180380"/>
                  </a:cubicBezTo>
                  <a:lnTo>
                    <a:pt x="36904" y="181332"/>
                  </a:lnTo>
                  <a:cubicBezTo>
                    <a:pt x="36904" y="182285"/>
                    <a:pt x="37856" y="184190"/>
                    <a:pt x="36904" y="185142"/>
                  </a:cubicBezTo>
                  <a:cubicBezTo>
                    <a:pt x="36904" y="185142"/>
                    <a:pt x="36904" y="185142"/>
                    <a:pt x="36904" y="185142"/>
                  </a:cubicBezTo>
                  <a:cubicBezTo>
                    <a:pt x="34999" y="184190"/>
                    <a:pt x="35951" y="182285"/>
                    <a:pt x="35951" y="181332"/>
                  </a:cubicBezTo>
                  <a:cubicBezTo>
                    <a:pt x="32141" y="181332"/>
                    <a:pt x="32141" y="181332"/>
                    <a:pt x="33094" y="185142"/>
                  </a:cubicBezTo>
                  <a:cubicBezTo>
                    <a:pt x="33094" y="186095"/>
                    <a:pt x="34047" y="188000"/>
                    <a:pt x="32141" y="188000"/>
                  </a:cubicBezTo>
                  <a:cubicBezTo>
                    <a:pt x="30237" y="188000"/>
                    <a:pt x="30237" y="187047"/>
                    <a:pt x="30237" y="186095"/>
                  </a:cubicBezTo>
                  <a:cubicBezTo>
                    <a:pt x="30237" y="185142"/>
                    <a:pt x="30237" y="184190"/>
                    <a:pt x="29284" y="184190"/>
                  </a:cubicBezTo>
                  <a:cubicBezTo>
                    <a:pt x="27379" y="184190"/>
                    <a:pt x="27379" y="185142"/>
                    <a:pt x="26426" y="186095"/>
                  </a:cubicBezTo>
                  <a:cubicBezTo>
                    <a:pt x="25474" y="187047"/>
                    <a:pt x="26426" y="188000"/>
                    <a:pt x="27379" y="189905"/>
                  </a:cubicBezTo>
                  <a:cubicBezTo>
                    <a:pt x="28331" y="190857"/>
                    <a:pt x="29284" y="191810"/>
                    <a:pt x="30237" y="192762"/>
                  </a:cubicBezTo>
                  <a:cubicBezTo>
                    <a:pt x="28331" y="192762"/>
                    <a:pt x="26426" y="189905"/>
                    <a:pt x="24522" y="189905"/>
                  </a:cubicBezTo>
                  <a:cubicBezTo>
                    <a:pt x="24522" y="188952"/>
                    <a:pt x="23569" y="188000"/>
                    <a:pt x="22616" y="188000"/>
                  </a:cubicBezTo>
                  <a:cubicBezTo>
                    <a:pt x="19759" y="188000"/>
                    <a:pt x="19759" y="190857"/>
                    <a:pt x="18806" y="190857"/>
                  </a:cubicBezTo>
                  <a:cubicBezTo>
                    <a:pt x="13091" y="188000"/>
                    <a:pt x="13091" y="189905"/>
                    <a:pt x="13091" y="190857"/>
                  </a:cubicBezTo>
                  <a:close/>
                  <a:moveTo>
                    <a:pt x="22616" y="204192"/>
                  </a:moveTo>
                  <a:cubicBezTo>
                    <a:pt x="23569" y="204192"/>
                    <a:pt x="21664" y="203240"/>
                    <a:pt x="20712" y="201335"/>
                  </a:cubicBezTo>
                  <a:cubicBezTo>
                    <a:pt x="20712" y="201335"/>
                    <a:pt x="19759" y="200382"/>
                    <a:pt x="19759" y="200382"/>
                  </a:cubicBezTo>
                  <a:cubicBezTo>
                    <a:pt x="18806" y="197525"/>
                    <a:pt x="16901" y="197525"/>
                    <a:pt x="14997" y="197525"/>
                  </a:cubicBezTo>
                  <a:cubicBezTo>
                    <a:pt x="13091" y="197525"/>
                    <a:pt x="14044" y="198477"/>
                    <a:pt x="14044" y="199430"/>
                  </a:cubicBezTo>
                  <a:cubicBezTo>
                    <a:pt x="15949" y="199430"/>
                    <a:pt x="17854" y="200382"/>
                    <a:pt x="18806" y="202287"/>
                  </a:cubicBezTo>
                  <a:cubicBezTo>
                    <a:pt x="19759" y="203240"/>
                    <a:pt x="20712" y="204192"/>
                    <a:pt x="22616" y="204192"/>
                  </a:cubicBezTo>
                  <a:close/>
                  <a:moveTo>
                    <a:pt x="17854" y="216575"/>
                  </a:moveTo>
                  <a:cubicBezTo>
                    <a:pt x="17854" y="215622"/>
                    <a:pt x="16901" y="215622"/>
                    <a:pt x="17854" y="216575"/>
                  </a:cubicBezTo>
                  <a:lnTo>
                    <a:pt x="14997" y="216575"/>
                  </a:lnTo>
                  <a:cubicBezTo>
                    <a:pt x="15949" y="216575"/>
                    <a:pt x="15949" y="217527"/>
                    <a:pt x="17854" y="216575"/>
                  </a:cubicBezTo>
                  <a:cubicBezTo>
                    <a:pt x="17854" y="217527"/>
                    <a:pt x="17854" y="217527"/>
                    <a:pt x="17854" y="216575"/>
                  </a:cubicBezTo>
                  <a:close/>
                  <a:moveTo>
                    <a:pt x="16901" y="204192"/>
                  </a:moveTo>
                  <a:cubicBezTo>
                    <a:pt x="16901" y="204192"/>
                    <a:pt x="16901" y="203240"/>
                    <a:pt x="16901" y="204192"/>
                  </a:cubicBezTo>
                  <a:cubicBezTo>
                    <a:pt x="16901" y="203240"/>
                    <a:pt x="16901" y="203240"/>
                    <a:pt x="16901" y="204192"/>
                  </a:cubicBezTo>
                  <a:cubicBezTo>
                    <a:pt x="15949" y="203240"/>
                    <a:pt x="15949" y="203240"/>
                    <a:pt x="16901" y="204192"/>
                  </a:cubicBezTo>
                  <a:cubicBezTo>
                    <a:pt x="15949" y="204192"/>
                    <a:pt x="16901" y="204192"/>
                    <a:pt x="16901" y="204192"/>
                  </a:cubicBezTo>
                  <a:close/>
                  <a:moveTo>
                    <a:pt x="17854" y="220385"/>
                  </a:moveTo>
                  <a:cubicBezTo>
                    <a:pt x="17854" y="220385"/>
                    <a:pt x="17854" y="219432"/>
                    <a:pt x="17854" y="220385"/>
                  </a:cubicBezTo>
                  <a:cubicBezTo>
                    <a:pt x="16901" y="219432"/>
                    <a:pt x="16901" y="220385"/>
                    <a:pt x="16901" y="220385"/>
                  </a:cubicBezTo>
                  <a:cubicBezTo>
                    <a:pt x="15949" y="220385"/>
                    <a:pt x="15949" y="220385"/>
                    <a:pt x="17854" y="220385"/>
                  </a:cubicBezTo>
                  <a:cubicBezTo>
                    <a:pt x="16901" y="220385"/>
                    <a:pt x="17854" y="220385"/>
                    <a:pt x="17854" y="220385"/>
                  </a:cubicBezTo>
                  <a:close/>
                  <a:moveTo>
                    <a:pt x="17854" y="188952"/>
                  </a:moveTo>
                  <a:cubicBezTo>
                    <a:pt x="19759" y="188000"/>
                    <a:pt x="20712" y="188000"/>
                    <a:pt x="21664" y="187047"/>
                  </a:cubicBezTo>
                  <a:cubicBezTo>
                    <a:pt x="21664" y="187047"/>
                    <a:pt x="21664" y="188000"/>
                    <a:pt x="21664" y="188000"/>
                  </a:cubicBezTo>
                  <a:cubicBezTo>
                    <a:pt x="22616" y="192762"/>
                    <a:pt x="22616" y="192762"/>
                    <a:pt x="17854" y="192762"/>
                  </a:cubicBezTo>
                  <a:lnTo>
                    <a:pt x="16901" y="192762"/>
                  </a:lnTo>
                  <a:cubicBezTo>
                    <a:pt x="15949" y="190857"/>
                    <a:pt x="16901" y="189905"/>
                    <a:pt x="17854" y="188952"/>
                  </a:cubicBezTo>
                  <a:close/>
                  <a:moveTo>
                    <a:pt x="18806" y="52745"/>
                  </a:moveTo>
                  <a:cubicBezTo>
                    <a:pt x="18806" y="51792"/>
                    <a:pt x="17854" y="51792"/>
                    <a:pt x="18806" y="52745"/>
                  </a:cubicBezTo>
                  <a:cubicBezTo>
                    <a:pt x="17854" y="51792"/>
                    <a:pt x="16901" y="51792"/>
                    <a:pt x="18806" y="52745"/>
                  </a:cubicBezTo>
                  <a:cubicBezTo>
                    <a:pt x="17854" y="52745"/>
                    <a:pt x="17854" y="52745"/>
                    <a:pt x="18806" y="52745"/>
                  </a:cubicBezTo>
                  <a:cubicBezTo>
                    <a:pt x="18806" y="52745"/>
                    <a:pt x="18806" y="52745"/>
                    <a:pt x="18806" y="52745"/>
                  </a:cubicBezTo>
                  <a:close/>
                  <a:moveTo>
                    <a:pt x="17854" y="182285"/>
                  </a:moveTo>
                  <a:cubicBezTo>
                    <a:pt x="17854" y="182285"/>
                    <a:pt x="17854" y="183237"/>
                    <a:pt x="17854" y="182285"/>
                  </a:cubicBezTo>
                  <a:cubicBezTo>
                    <a:pt x="18806" y="183237"/>
                    <a:pt x="19759" y="183237"/>
                    <a:pt x="19759" y="182285"/>
                  </a:cubicBezTo>
                  <a:cubicBezTo>
                    <a:pt x="19759" y="181332"/>
                    <a:pt x="18806" y="181332"/>
                    <a:pt x="17854" y="182285"/>
                  </a:cubicBezTo>
                  <a:cubicBezTo>
                    <a:pt x="17854" y="181332"/>
                    <a:pt x="17854" y="181332"/>
                    <a:pt x="17854" y="182285"/>
                  </a:cubicBezTo>
                  <a:close/>
                  <a:moveTo>
                    <a:pt x="18806" y="212765"/>
                  </a:moveTo>
                  <a:cubicBezTo>
                    <a:pt x="18806" y="212765"/>
                    <a:pt x="18806" y="211812"/>
                    <a:pt x="18806" y="212765"/>
                  </a:cubicBezTo>
                  <a:cubicBezTo>
                    <a:pt x="17854" y="212765"/>
                    <a:pt x="17854" y="212765"/>
                    <a:pt x="18806" y="212765"/>
                  </a:cubicBezTo>
                  <a:lnTo>
                    <a:pt x="18806" y="212765"/>
                  </a:lnTo>
                  <a:cubicBezTo>
                    <a:pt x="18806" y="212765"/>
                    <a:pt x="18806" y="212765"/>
                    <a:pt x="18806" y="212765"/>
                  </a:cubicBezTo>
                  <a:close/>
                  <a:moveTo>
                    <a:pt x="19759" y="208002"/>
                  </a:moveTo>
                  <a:cubicBezTo>
                    <a:pt x="19759" y="207050"/>
                    <a:pt x="18806" y="206097"/>
                    <a:pt x="18806" y="206097"/>
                  </a:cubicBezTo>
                  <a:cubicBezTo>
                    <a:pt x="18806" y="206097"/>
                    <a:pt x="17854" y="206097"/>
                    <a:pt x="17854" y="207050"/>
                  </a:cubicBezTo>
                  <a:cubicBezTo>
                    <a:pt x="17854" y="208002"/>
                    <a:pt x="18806" y="208955"/>
                    <a:pt x="19759" y="208002"/>
                  </a:cubicBezTo>
                  <a:lnTo>
                    <a:pt x="19759" y="208002"/>
                  </a:lnTo>
                  <a:close/>
                  <a:moveTo>
                    <a:pt x="22616" y="209907"/>
                  </a:moveTo>
                  <a:cubicBezTo>
                    <a:pt x="23569" y="209907"/>
                    <a:pt x="23569" y="209907"/>
                    <a:pt x="23569" y="208955"/>
                  </a:cubicBezTo>
                  <a:cubicBezTo>
                    <a:pt x="23569" y="208002"/>
                    <a:pt x="23569" y="208002"/>
                    <a:pt x="22616" y="207050"/>
                  </a:cubicBezTo>
                  <a:cubicBezTo>
                    <a:pt x="21664" y="207050"/>
                    <a:pt x="21664" y="208002"/>
                    <a:pt x="21664" y="208002"/>
                  </a:cubicBezTo>
                  <a:cubicBezTo>
                    <a:pt x="21664" y="209907"/>
                    <a:pt x="22616" y="209907"/>
                    <a:pt x="22616" y="209907"/>
                  </a:cubicBezTo>
                  <a:close/>
                  <a:moveTo>
                    <a:pt x="37856" y="214670"/>
                  </a:moveTo>
                  <a:cubicBezTo>
                    <a:pt x="34999" y="214670"/>
                    <a:pt x="32141" y="214670"/>
                    <a:pt x="29284" y="212765"/>
                  </a:cubicBezTo>
                  <a:cubicBezTo>
                    <a:pt x="27379" y="211812"/>
                    <a:pt x="25474" y="211812"/>
                    <a:pt x="23569" y="211812"/>
                  </a:cubicBezTo>
                  <a:cubicBezTo>
                    <a:pt x="22616" y="211812"/>
                    <a:pt x="21664" y="211812"/>
                    <a:pt x="21664" y="212765"/>
                  </a:cubicBezTo>
                  <a:cubicBezTo>
                    <a:pt x="21664" y="213717"/>
                    <a:pt x="22616" y="212765"/>
                    <a:pt x="23569" y="212765"/>
                  </a:cubicBezTo>
                  <a:cubicBezTo>
                    <a:pt x="26426" y="212765"/>
                    <a:pt x="29284" y="212765"/>
                    <a:pt x="30237" y="214670"/>
                  </a:cubicBezTo>
                  <a:cubicBezTo>
                    <a:pt x="31189" y="216575"/>
                    <a:pt x="30237" y="216575"/>
                    <a:pt x="32141" y="215622"/>
                  </a:cubicBezTo>
                  <a:cubicBezTo>
                    <a:pt x="35951" y="217527"/>
                    <a:pt x="36904" y="216575"/>
                    <a:pt x="37856" y="214670"/>
                  </a:cubicBezTo>
                  <a:close/>
                  <a:moveTo>
                    <a:pt x="27379" y="72747"/>
                  </a:moveTo>
                  <a:cubicBezTo>
                    <a:pt x="28331" y="72747"/>
                    <a:pt x="28331" y="72747"/>
                    <a:pt x="27379" y="72747"/>
                  </a:cubicBezTo>
                  <a:cubicBezTo>
                    <a:pt x="28331" y="71795"/>
                    <a:pt x="28331" y="70842"/>
                    <a:pt x="27379" y="70842"/>
                  </a:cubicBezTo>
                  <a:cubicBezTo>
                    <a:pt x="25474" y="69890"/>
                    <a:pt x="23569" y="71795"/>
                    <a:pt x="22616" y="69890"/>
                  </a:cubicBezTo>
                  <a:cubicBezTo>
                    <a:pt x="22616" y="69890"/>
                    <a:pt x="22616" y="70842"/>
                    <a:pt x="22616" y="70842"/>
                  </a:cubicBezTo>
                  <a:cubicBezTo>
                    <a:pt x="24522" y="72747"/>
                    <a:pt x="25474" y="73700"/>
                    <a:pt x="27379" y="72747"/>
                  </a:cubicBezTo>
                  <a:close/>
                  <a:moveTo>
                    <a:pt x="23569" y="174665"/>
                  </a:moveTo>
                  <a:cubicBezTo>
                    <a:pt x="23569" y="175617"/>
                    <a:pt x="24522" y="175617"/>
                    <a:pt x="23569" y="174665"/>
                  </a:cubicBezTo>
                  <a:cubicBezTo>
                    <a:pt x="24522" y="175617"/>
                    <a:pt x="24522" y="175617"/>
                    <a:pt x="23569" y="174665"/>
                  </a:cubicBezTo>
                  <a:lnTo>
                    <a:pt x="23569" y="174665"/>
                  </a:lnTo>
                  <a:lnTo>
                    <a:pt x="23569" y="174665"/>
                  </a:lnTo>
                  <a:close/>
                  <a:moveTo>
                    <a:pt x="24522" y="53697"/>
                  </a:moveTo>
                  <a:cubicBezTo>
                    <a:pt x="24522" y="55602"/>
                    <a:pt x="25474" y="55602"/>
                    <a:pt x="26426" y="56555"/>
                  </a:cubicBezTo>
                  <a:cubicBezTo>
                    <a:pt x="27379" y="56555"/>
                    <a:pt x="27379" y="56555"/>
                    <a:pt x="27379" y="55602"/>
                  </a:cubicBezTo>
                  <a:cubicBezTo>
                    <a:pt x="27379" y="53697"/>
                    <a:pt x="26426" y="52745"/>
                    <a:pt x="24522" y="53697"/>
                  </a:cubicBezTo>
                  <a:cubicBezTo>
                    <a:pt x="24522" y="52745"/>
                    <a:pt x="24522" y="52745"/>
                    <a:pt x="24522" y="53697"/>
                  </a:cubicBezTo>
                  <a:close/>
                  <a:moveTo>
                    <a:pt x="27379" y="189905"/>
                  </a:moveTo>
                  <a:cubicBezTo>
                    <a:pt x="29284" y="188952"/>
                    <a:pt x="29284" y="189905"/>
                    <a:pt x="29284" y="190857"/>
                  </a:cubicBezTo>
                  <a:cubicBezTo>
                    <a:pt x="29284" y="192762"/>
                    <a:pt x="27379" y="193715"/>
                    <a:pt x="27379" y="195620"/>
                  </a:cubicBezTo>
                  <a:cubicBezTo>
                    <a:pt x="25474" y="195620"/>
                    <a:pt x="23569" y="194667"/>
                    <a:pt x="25474" y="192762"/>
                  </a:cubicBezTo>
                  <a:cubicBezTo>
                    <a:pt x="26426" y="191810"/>
                    <a:pt x="27379" y="190857"/>
                    <a:pt x="27379" y="189905"/>
                  </a:cubicBezTo>
                  <a:close/>
                  <a:moveTo>
                    <a:pt x="26426" y="66080"/>
                  </a:moveTo>
                  <a:cubicBezTo>
                    <a:pt x="25474" y="66080"/>
                    <a:pt x="25474" y="66080"/>
                    <a:pt x="25474" y="67032"/>
                  </a:cubicBezTo>
                  <a:cubicBezTo>
                    <a:pt x="25474" y="67985"/>
                    <a:pt x="25474" y="67985"/>
                    <a:pt x="26426" y="67985"/>
                  </a:cubicBezTo>
                  <a:cubicBezTo>
                    <a:pt x="26426" y="67032"/>
                    <a:pt x="27379" y="67032"/>
                    <a:pt x="26426" y="66080"/>
                  </a:cubicBezTo>
                  <a:cubicBezTo>
                    <a:pt x="27379" y="66080"/>
                    <a:pt x="27379" y="66080"/>
                    <a:pt x="26426" y="66080"/>
                  </a:cubicBezTo>
                  <a:close/>
                  <a:moveTo>
                    <a:pt x="28331" y="80367"/>
                  </a:moveTo>
                  <a:cubicBezTo>
                    <a:pt x="29284" y="80367"/>
                    <a:pt x="31189" y="80367"/>
                    <a:pt x="31189" y="78462"/>
                  </a:cubicBezTo>
                  <a:cubicBezTo>
                    <a:pt x="31189" y="78462"/>
                    <a:pt x="30237" y="78462"/>
                    <a:pt x="30237" y="78462"/>
                  </a:cubicBezTo>
                  <a:cubicBezTo>
                    <a:pt x="29284" y="79415"/>
                    <a:pt x="27379" y="78462"/>
                    <a:pt x="26426" y="79415"/>
                  </a:cubicBezTo>
                  <a:cubicBezTo>
                    <a:pt x="26426" y="80367"/>
                    <a:pt x="27379" y="80367"/>
                    <a:pt x="28331" y="80367"/>
                  </a:cubicBezTo>
                  <a:close/>
                  <a:moveTo>
                    <a:pt x="28331" y="218480"/>
                  </a:moveTo>
                  <a:lnTo>
                    <a:pt x="28331" y="218480"/>
                  </a:lnTo>
                  <a:cubicBezTo>
                    <a:pt x="26426" y="220385"/>
                    <a:pt x="28331" y="220385"/>
                    <a:pt x="28331" y="221337"/>
                  </a:cubicBezTo>
                  <a:cubicBezTo>
                    <a:pt x="29284" y="220385"/>
                    <a:pt x="29284" y="219432"/>
                    <a:pt x="28331" y="218480"/>
                  </a:cubicBezTo>
                  <a:close/>
                  <a:moveTo>
                    <a:pt x="29284" y="224195"/>
                  </a:moveTo>
                  <a:cubicBezTo>
                    <a:pt x="29284" y="223242"/>
                    <a:pt x="29284" y="222290"/>
                    <a:pt x="28331" y="221337"/>
                  </a:cubicBezTo>
                  <a:cubicBezTo>
                    <a:pt x="27379" y="221337"/>
                    <a:pt x="27379" y="221337"/>
                    <a:pt x="27379" y="222290"/>
                  </a:cubicBezTo>
                  <a:cubicBezTo>
                    <a:pt x="27379" y="224195"/>
                    <a:pt x="28331" y="224195"/>
                    <a:pt x="29284" y="224195"/>
                  </a:cubicBezTo>
                  <a:close/>
                  <a:moveTo>
                    <a:pt x="30237" y="87987"/>
                  </a:moveTo>
                  <a:cubicBezTo>
                    <a:pt x="30237" y="87035"/>
                    <a:pt x="30237" y="86082"/>
                    <a:pt x="28331" y="85130"/>
                  </a:cubicBezTo>
                  <a:cubicBezTo>
                    <a:pt x="27379" y="85130"/>
                    <a:pt x="28331" y="86082"/>
                    <a:pt x="28331" y="87035"/>
                  </a:cubicBezTo>
                  <a:cubicBezTo>
                    <a:pt x="29284" y="87987"/>
                    <a:pt x="27379" y="88940"/>
                    <a:pt x="29284" y="89892"/>
                  </a:cubicBezTo>
                  <a:cubicBezTo>
                    <a:pt x="29284" y="88940"/>
                    <a:pt x="30237" y="87987"/>
                    <a:pt x="30237" y="87987"/>
                  </a:cubicBezTo>
                  <a:close/>
                  <a:moveTo>
                    <a:pt x="28331" y="47982"/>
                  </a:moveTo>
                  <a:cubicBezTo>
                    <a:pt x="28331" y="48935"/>
                    <a:pt x="28331" y="48935"/>
                    <a:pt x="28331" y="47982"/>
                  </a:cubicBezTo>
                  <a:cubicBezTo>
                    <a:pt x="29284" y="47982"/>
                    <a:pt x="29284" y="47982"/>
                    <a:pt x="29284" y="47982"/>
                  </a:cubicBezTo>
                  <a:cubicBezTo>
                    <a:pt x="29284" y="47030"/>
                    <a:pt x="29284" y="47030"/>
                    <a:pt x="28331" y="47982"/>
                  </a:cubicBezTo>
                  <a:cubicBezTo>
                    <a:pt x="28331" y="47982"/>
                    <a:pt x="28331" y="47982"/>
                    <a:pt x="28331" y="47982"/>
                  </a:cubicBezTo>
                  <a:close/>
                  <a:moveTo>
                    <a:pt x="30237" y="226100"/>
                  </a:moveTo>
                  <a:lnTo>
                    <a:pt x="29284" y="224195"/>
                  </a:lnTo>
                  <a:cubicBezTo>
                    <a:pt x="29284" y="225147"/>
                    <a:pt x="28331" y="225147"/>
                    <a:pt x="28331" y="226100"/>
                  </a:cubicBezTo>
                  <a:cubicBezTo>
                    <a:pt x="28331" y="227052"/>
                    <a:pt x="27379" y="228005"/>
                    <a:pt x="28331" y="228005"/>
                  </a:cubicBezTo>
                  <a:cubicBezTo>
                    <a:pt x="30237" y="228005"/>
                    <a:pt x="30237" y="227052"/>
                    <a:pt x="30237" y="226100"/>
                  </a:cubicBezTo>
                  <a:close/>
                  <a:moveTo>
                    <a:pt x="30237" y="58460"/>
                  </a:moveTo>
                  <a:cubicBezTo>
                    <a:pt x="29284" y="58460"/>
                    <a:pt x="28331" y="59412"/>
                    <a:pt x="28331" y="60365"/>
                  </a:cubicBezTo>
                  <a:cubicBezTo>
                    <a:pt x="28331" y="61317"/>
                    <a:pt x="29284" y="61317"/>
                    <a:pt x="30237" y="61317"/>
                  </a:cubicBezTo>
                  <a:cubicBezTo>
                    <a:pt x="31189" y="61317"/>
                    <a:pt x="31189" y="60365"/>
                    <a:pt x="31189" y="59412"/>
                  </a:cubicBezTo>
                  <a:cubicBezTo>
                    <a:pt x="32141" y="57507"/>
                    <a:pt x="31189" y="57507"/>
                    <a:pt x="30237" y="58460"/>
                  </a:cubicBezTo>
                  <a:close/>
                  <a:moveTo>
                    <a:pt x="30237" y="208002"/>
                  </a:moveTo>
                  <a:cubicBezTo>
                    <a:pt x="30237" y="208002"/>
                    <a:pt x="29284" y="208955"/>
                    <a:pt x="30237" y="208002"/>
                  </a:cubicBezTo>
                  <a:cubicBezTo>
                    <a:pt x="30237" y="208955"/>
                    <a:pt x="30237" y="208955"/>
                    <a:pt x="30237" y="208002"/>
                  </a:cubicBezTo>
                  <a:lnTo>
                    <a:pt x="30237" y="208002"/>
                  </a:lnTo>
                  <a:lnTo>
                    <a:pt x="30237" y="208002"/>
                  </a:lnTo>
                  <a:close/>
                  <a:moveTo>
                    <a:pt x="31189" y="66080"/>
                  </a:moveTo>
                  <a:cubicBezTo>
                    <a:pt x="30237" y="66080"/>
                    <a:pt x="30237" y="67032"/>
                    <a:pt x="30237" y="67032"/>
                  </a:cubicBezTo>
                  <a:cubicBezTo>
                    <a:pt x="30237" y="67032"/>
                    <a:pt x="31189" y="67032"/>
                    <a:pt x="31189" y="67985"/>
                  </a:cubicBezTo>
                  <a:cubicBezTo>
                    <a:pt x="31189" y="67985"/>
                    <a:pt x="31189" y="67032"/>
                    <a:pt x="31189" y="66080"/>
                  </a:cubicBezTo>
                  <a:cubicBezTo>
                    <a:pt x="32141" y="66080"/>
                    <a:pt x="31189" y="66080"/>
                    <a:pt x="31189" y="66080"/>
                  </a:cubicBezTo>
                  <a:close/>
                  <a:moveTo>
                    <a:pt x="30237" y="195620"/>
                  </a:moveTo>
                  <a:cubicBezTo>
                    <a:pt x="30237" y="194667"/>
                    <a:pt x="31189" y="194667"/>
                    <a:pt x="31189" y="194667"/>
                  </a:cubicBezTo>
                  <a:cubicBezTo>
                    <a:pt x="32141" y="194667"/>
                    <a:pt x="32141" y="194667"/>
                    <a:pt x="32141" y="195620"/>
                  </a:cubicBezTo>
                  <a:cubicBezTo>
                    <a:pt x="32141" y="195620"/>
                    <a:pt x="32141" y="196572"/>
                    <a:pt x="30237" y="195620"/>
                  </a:cubicBezTo>
                  <a:cubicBezTo>
                    <a:pt x="30237" y="196572"/>
                    <a:pt x="30237" y="195620"/>
                    <a:pt x="30237" y="195620"/>
                  </a:cubicBezTo>
                  <a:close/>
                  <a:moveTo>
                    <a:pt x="31189" y="102275"/>
                  </a:moveTo>
                  <a:cubicBezTo>
                    <a:pt x="31189" y="101322"/>
                    <a:pt x="31189" y="101322"/>
                    <a:pt x="31189" y="102275"/>
                  </a:cubicBezTo>
                  <a:cubicBezTo>
                    <a:pt x="30237" y="101322"/>
                    <a:pt x="30237" y="102275"/>
                    <a:pt x="30237" y="102275"/>
                  </a:cubicBezTo>
                  <a:cubicBezTo>
                    <a:pt x="30237" y="102275"/>
                    <a:pt x="30237" y="102275"/>
                    <a:pt x="31189" y="102275"/>
                  </a:cubicBezTo>
                  <a:cubicBezTo>
                    <a:pt x="31189" y="103227"/>
                    <a:pt x="31189" y="102275"/>
                    <a:pt x="31189" y="102275"/>
                  </a:cubicBezTo>
                  <a:close/>
                  <a:moveTo>
                    <a:pt x="30237" y="91797"/>
                  </a:moveTo>
                  <a:cubicBezTo>
                    <a:pt x="30237" y="91797"/>
                    <a:pt x="30237" y="91797"/>
                    <a:pt x="30237" y="91797"/>
                  </a:cubicBezTo>
                  <a:cubicBezTo>
                    <a:pt x="31189" y="92750"/>
                    <a:pt x="31189" y="92750"/>
                    <a:pt x="30237" y="91797"/>
                  </a:cubicBezTo>
                  <a:lnTo>
                    <a:pt x="30237" y="91797"/>
                  </a:lnTo>
                  <a:lnTo>
                    <a:pt x="30237" y="91797"/>
                  </a:lnTo>
                  <a:close/>
                  <a:moveTo>
                    <a:pt x="32141" y="96560"/>
                  </a:moveTo>
                  <a:cubicBezTo>
                    <a:pt x="32141" y="95607"/>
                    <a:pt x="32141" y="95607"/>
                    <a:pt x="32141" y="96560"/>
                  </a:cubicBezTo>
                  <a:cubicBezTo>
                    <a:pt x="31189" y="95607"/>
                    <a:pt x="31189" y="95607"/>
                    <a:pt x="32141" y="96560"/>
                  </a:cubicBezTo>
                  <a:cubicBezTo>
                    <a:pt x="31189" y="96560"/>
                    <a:pt x="31189" y="96560"/>
                    <a:pt x="32141" y="96560"/>
                  </a:cubicBezTo>
                  <a:cubicBezTo>
                    <a:pt x="32141" y="96560"/>
                    <a:pt x="32141" y="96560"/>
                    <a:pt x="32141" y="96560"/>
                  </a:cubicBezTo>
                  <a:close/>
                  <a:moveTo>
                    <a:pt x="31189" y="51792"/>
                  </a:moveTo>
                  <a:cubicBezTo>
                    <a:pt x="31189" y="51792"/>
                    <a:pt x="32141" y="51792"/>
                    <a:pt x="31189" y="51792"/>
                  </a:cubicBezTo>
                  <a:lnTo>
                    <a:pt x="32141" y="51792"/>
                  </a:lnTo>
                  <a:cubicBezTo>
                    <a:pt x="32141" y="50840"/>
                    <a:pt x="32141" y="50840"/>
                    <a:pt x="32141" y="49887"/>
                  </a:cubicBezTo>
                  <a:cubicBezTo>
                    <a:pt x="32141" y="48935"/>
                    <a:pt x="32141" y="48935"/>
                    <a:pt x="32141" y="47982"/>
                  </a:cubicBezTo>
                  <a:cubicBezTo>
                    <a:pt x="32141" y="47982"/>
                    <a:pt x="31189" y="47030"/>
                    <a:pt x="31189" y="47030"/>
                  </a:cubicBezTo>
                  <a:cubicBezTo>
                    <a:pt x="32141" y="48935"/>
                    <a:pt x="32141" y="49887"/>
                    <a:pt x="31189" y="51792"/>
                  </a:cubicBezTo>
                  <a:close/>
                  <a:moveTo>
                    <a:pt x="34047" y="222290"/>
                  </a:moveTo>
                  <a:cubicBezTo>
                    <a:pt x="34047" y="221337"/>
                    <a:pt x="34047" y="221337"/>
                    <a:pt x="34047" y="222290"/>
                  </a:cubicBezTo>
                  <a:cubicBezTo>
                    <a:pt x="32141" y="221337"/>
                    <a:pt x="32141" y="221337"/>
                    <a:pt x="32141" y="222290"/>
                  </a:cubicBezTo>
                  <a:cubicBezTo>
                    <a:pt x="32141" y="223242"/>
                    <a:pt x="32141" y="223242"/>
                    <a:pt x="33094" y="223242"/>
                  </a:cubicBezTo>
                  <a:cubicBezTo>
                    <a:pt x="34047" y="223242"/>
                    <a:pt x="34047" y="222290"/>
                    <a:pt x="34047" y="222290"/>
                  </a:cubicBezTo>
                  <a:close/>
                  <a:moveTo>
                    <a:pt x="34999" y="84177"/>
                  </a:moveTo>
                  <a:cubicBezTo>
                    <a:pt x="37856" y="85130"/>
                    <a:pt x="39762" y="83225"/>
                    <a:pt x="42619" y="82272"/>
                  </a:cubicBezTo>
                  <a:cubicBezTo>
                    <a:pt x="43572" y="82272"/>
                    <a:pt x="43572" y="81320"/>
                    <a:pt x="43572" y="80367"/>
                  </a:cubicBezTo>
                  <a:cubicBezTo>
                    <a:pt x="41666" y="81320"/>
                    <a:pt x="42619" y="77510"/>
                    <a:pt x="40714" y="78462"/>
                  </a:cubicBezTo>
                  <a:cubicBezTo>
                    <a:pt x="38809" y="79415"/>
                    <a:pt x="36904" y="79415"/>
                    <a:pt x="34999" y="79415"/>
                  </a:cubicBezTo>
                  <a:cubicBezTo>
                    <a:pt x="33094" y="79415"/>
                    <a:pt x="32141" y="81320"/>
                    <a:pt x="32141" y="83225"/>
                  </a:cubicBezTo>
                  <a:cubicBezTo>
                    <a:pt x="32141" y="85130"/>
                    <a:pt x="34047" y="84177"/>
                    <a:pt x="34999" y="84177"/>
                  </a:cubicBezTo>
                  <a:close/>
                  <a:moveTo>
                    <a:pt x="33094" y="72747"/>
                  </a:moveTo>
                  <a:cubicBezTo>
                    <a:pt x="33094" y="72747"/>
                    <a:pt x="34047" y="72747"/>
                    <a:pt x="33094" y="72747"/>
                  </a:cubicBezTo>
                  <a:cubicBezTo>
                    <a:pt x="34047" y="73700"/>
                    <a:pt x="34999" y="72747"/>
                    <a:pt x="34999" y="72747"/>
                  </a:cubicBezTo>
                  <a:cubicBezTo>
                    <a:pt x="34999" y="71795"/>
                    <a:pt x="34999" y="71795"/>
                    <a:pt x="33094" y="72747"/>
                  </a:cubicBezTo>
                  <a:cubicBezTo>
                    <a:pt x="34047" y="71795"/>
                    <a:pt x="34047" y="71795"/>
                    <a:pt x="33094" y="72747"/>
                  </a:cubicBezTo>
                  <a:close/>
                  <a:moveTo>
                    <a:pt x="62622" y="123230"/>
                  </a:moveTo>
                  <a:cubicBezTo>
                    <a:pt x="64526" y="122277"/>
                    <a:pt x="65479" y="120372"/>
                    <a:pt x="65479" y="119420"/>
                  </a:cubicBezTo>
                  <a:cubicBezTo>
                    <a:pt x="64526" y="118467"/>
                    <a:pt x="64526" y="117515"/>
                    <a:pt x="64526" y="116562"/>
                  </a:cubicBezTo>
                  <a:cubicBezTo>
                    <a:pt x="66431" y="115610"/>
                    <a:pt x="67384" y="113705"/>
                    <a:pt x="68337" y="117515"/>
                  </a:cubicBezTo>
                  <a:cubicBezTo>
                    <a:pt x="70241" y="116562"/>
                    <a:pt x="71194" y="115610"/>
                    <a:pt x="74051" y="115610"/>
                  </a:cubicBezTo>
                  <a:cubicBezTo>
                    <a:pt x="76909" y="116562"/>
                    <a:pt x="78814" y="115610"/>
                    <a:pt x="79766" y="113705"/>
                  </a:cubicBezTo>
                  <a:cubicBezTo>
                    <a:pt x="78814" y="113705"/>
                    <a:pt x="76909" y="113705"/>
                    <a:pt x="75956" y="113705"/>
                  </a:cubicBezTo>
                  <a:cubicBezTo>
                    <a:pt x="75004" y="113705"/>
                    <a:pt x="74051" y="114657"/>
                    <a:pt x="74051" y="113705"/>
                  </a:cubicBezTo>
                  <a:cubicBezTo>
                    <a:pt x="74051" y="112752"/>
                    <a:pt x="74051" y="111800"/>
                    <a:pt x="75004" y="111800"/>
                  </a:cubicBezTo>
                  <a:cubicBezTo>
                    <a:pt x="75956" y="110847"/>
                    <a:pt x="76909" y="110847"/>
                    <a:pt x="77862" y="110847"/>
                  </a:cubicBezTo>
                  <a:cubicBezTo>
                    <a:pt x="79766" y="111800"/>
                    <a:pt x="80719" y="112752"/>
                    <a:pt x="80719" y="114657"/>
                  </a:cubicBezTo>
                  <a:lnTo>
                    <a:pt x="80719" y="114657"/>
                  </a:lnTo>
                  <a:lnTo>
                    <a:pt x="80719" y="114657"/>
                  </a:lnTo>
                  <a:cubicBezTo>
                    <a:pt x="82624" y="114657"/>
                    <a:pt x="83576" y="113705"/>
                    <a:pt x="84529" y="111800"/>
                  </a:cubicBezTo>
                  <a:cubicBezTo>
                    <a:pt x="84529" y="110847"/>
                    <a:pt x="83576" y="109895"/>
                    <a:pt x="82624" y="108942"/>
                  </a:cubicBezTo>
                  <a:cubicBezTo>
                    <a:pt x="81672" y="107990"/>
                    <a:pt x="80719" y="108942"/>
                    <a:pt x="79766" y="108942"/>
                  </a:cubicBezTo>
                  <a:cubicBezTo>
                    <a:pt x="77862" y="108942"/>
                    <a:pt x="77862" y="107990"/>
                    <a:pt x="76909" y="107037"/>
                  </a:cubicBezTo>
                  <a:cubicBezTo>
                    <a:pt x="75956" y="106085"/>
                    <a:pt x="76909" y="105132"/>
                    <a:pt x="77862" y="105132"/>
                  </a:cubicBezTo>
                  <a:cubicBezTo>
                    <a:pt x="77862" y="106085"/>
                    <a:pt x="77862" y="107037"/>
                    <a:pt x="79766" y="106085"/>
                  </a:cubicBezTo>
                  <a:cubicBezTo>
                    <a:pt x="79766" y="106085"/>
                    <a:pt x="80719" y="105132"/>
                    <a:pt x="79766" y="104180"/>
                  </a:cubicBezTo>
                  <a:cubicBezTo>
                    <a:pt x="78814" y="103227"/>
                    <a:pt x="78814" y="104180"/>
                    <a:pt x="77862" y="105132"/>
                  </a:cubicBezTo>
                  <a:cubicBezTo>
                    <a:pt x="76909" y="103227"/>
                    <a:pt x="76909" y="102275"/>
                    <a:pt x="75004" y="102275"/>
                  </a:cubicBezTo>
                  <a:cubicBezTo>
                    <a:pt x="75004" y="100370"/>
                    <a:pt x="75004" y="98465"/>
                    <a:pt x="77862" y="99417"/>
                  </a:cubicBezTo>
                  <a:cubicBezTo>
                    <a:pt x="78814" y="99417"/>
                    <a:pt x="79766" y="99417"/>
                    <a:pt x="79766" y="97512"/>
                  </a:cubicBezTo>
                  <a:cubicBezTo>
                    <a:pt x="79766" y="95607"/>
                    <a:pt x="79766" y="93702"/>
                    <a:pt x="78814" y="91797"/>
                  </a:cubicBezTo>
                  <a:cubicBezTo>
                    <a:pt x="77862" y="90845"/>
                    <a:pt x="76909" y="91797"/>
                    <a:pt x="75004" y="91797"/>
                  </a:cubicBezTo>
                  <a:lnTo>
                    <a:pt x="75004" y="91797"/>
                  </a:lnTo>
                  <a:cubicBezTo>
                    <a:pt x="74051" y="90845"/>
                    <a:pt x="73099" y="88940"/>
                    <a:pt x="71194" y="89892"/>
                  </a:cubicBezTo>
                  <a:cubicBezTo>
                    <a:pt x="68337" y="91797"/>
                    <a:pt x="68337" y="89892"/>
                    <a:pt x="68337" y="87987"/>
                  </a:cubicBezTo>
                  <a:cubicBezTo>
                    <a:pt x="69289" y="87987"/>
                    <a:pt x="70241" y="86082"/>
                    <a:pt x="71194" y="85130"/>
                  </a:cubicBezTo>
                  <a:cubicBezTo>
                    <a:pt x="71194" y="84177"/>
                    <a:pt x="72147" y="83225"/>
                    <a:pt x="71194" y="83225"/>
                  </a:cubicBezTo>
                  <a:cubicBezTo>
                    <a:pt x="69289" y="83225"/>
                    <a:pt x="67384" y="80367"/>
                    <a:pt x="64526" y="82272"/>
                  </a:cubicBezTo>
                  <a:lnTo>
                    <a:pt x="65479" y="79415"/>
                  </a:lnTo>
                  <a:cubicBezTo>
                    <a:pt x="66431" y="78462"/>
                    <a:pt x="65479" y="77510"/>
                    <a:pt x="64526" y="77510"/>
                  </a:cubicBezTo>
                  <a:cubicBezTo>
                    <a:pt x="62622" y="76557"/>
                    <a:pt x="63574" y="78462"/>
                    <a:pt x="63574" y="78462"/>
                  </a:cubicBezTo>
                  <a:cubicBezTo>
                    <a:pt x="61669" y="80367"/>
                    <a:pt x="60716" y="83225"/>
                    <a:pt x="56906" y="81320"/>
                  </a:cubicBezTo>
                  <a:cubicBezTo>
                    <a:pt x="55954" y="80367"/>
                    <a:pt x="54049" y="82272"/>
                    <a:pt x="52144" y="81320"/>
                  </a:cubicBezTo>
                  <a:cubicBezTo>
                    <a:pt x="51191" y="81320"/>
                    <a:pt x="50239" y="81320"/>
                    <a:pt x="51191" y="82272"/>
                  </a:cubicBezTo>
                  <a:cubicBezTo>
                    <a:pt x="52144" y="84177"/>
                    <a:pt x="51191" y="85130"/>
                    <a:pt x="50239" y="87035"/>
                  </a:cubicBezTo>
                  <a:cubicBezTo>
                    <a:pt x="50239" y="87987"/>
                    <a:pt x="50239" y="88940"/>
                    <a:pt x="51191" y="88940"/>
                  </a:cubicBezTo>
                  <a:cubicBezTo>
                    <a:pt x="52144" y="88940"/>
                    <a:pt x="54049" y="88940"/>
                    <a:pt x="54049" y="87987"/>
                  </a:cubicBezTo>
                  <a:cubicBezTo>
                    <a:pt x="53097" y="85130"/>
                    <a:pt x="55954" y="86082"/>
                    <a:pt x="56906" y="86082"/>
                  </a:cubicBezTo>
                  <a:cubicBezTo>
                    <a:pt x="58812" y="85130"/>
                    <a:pt x="58812" y="87035"/>
                    <a:pt x="57859" y="87035"/>
                  </a:cubicBezTo>
                  <a:cubicBezTo>
                    <a:pt x="55954" y="88940"/>
                    <a:pt x="55954" y="91797"/>
                    <a:pt x="54049" y="93702"/>
                  </a:cubicBezTo>
                  <a:cubicBezTo>
                    <a:pt x="52144" y="92750"/>
                    <a:pt x="51191" y="91797"/>
                    <a:pt x="49287" y="90845"/>
                  </a:cubicBezTo>
                  <a:cubicBezTo>
                    <a:pt x="49287" y="90845"/>
                    <a:pt x="48334" y="89892"/>
                    <a:pt x="48334" y="90845"/>
                  </a:cubicBezTo>
                  <a:cubicBezTo>
                    <a:pt x="47381" y="90845"/>
                    <a:pt x="48334" y="91797"/>
                    <a:pt x="48334" y="92750"/>
                  </a:cubicBezTo>
                  <a:cubicBezTo>
                    <a:pt x="48334" y="94655"/>
                    <a:pt x="51191" y="94655"/>
                    <a:pt x="51191" y="96560"/>
                  </a:cubicBezTo>
                  <a:lnTo>
                    <a:pt x="51191" y="96560"/>
                  </a:lnTo>
                  <a:cubicBezTo>
                    <a:pt x="51191" y="96560"/>
                    <a:pt x="51191" y="96560"/>
                    <a:pt x="51191" y="96560"/>
                  </a:cubicBezTo>
                  <a:cubicBezTo>
                    <a:pt x="50239" y="96560"/>
                    <a:pt x="49287" y="97512"/>
                    <a:pt x="49287" y="98465"/>
                  </a:cubicBezTo>
                  <a:cubicBezTo>
                    <a:pt x="48334" y="103227"/>
                    <a:pt x="48334" y="103227"/>
                    <a:pt x="43572" y="101322"/>
                  </a:cubicBezTo>
                  <a:cubicBezTo>
                    <a:pt x="41666" y="100370"/>
                    <a:pt x="39762" y="99417"/>
                    <a:pt x="37856" y="101322"/>
                  </a:cubicBezTo>
                  <a:cubicBezTo>
                    <a:pt x="37856" y="102275"/>
                    <a:pt x="35951" y="102275"/>
                    <a:pt x="36904" y="103227"/>
                  </a:cubicBezTo>
                  <a:cubicBezTo>
                    <a:pt x="36904" y="104180"/>
                    <a:pt x="37856" y="104180"/>
                    <a:pt x="38809" y="103227"/>
                  </a:cubicBezTo>
                  <a:cubicBezTo>
                    <a:pt x="39762" y="102275"/>
                    <a:pt x="41666" y="101322"/>
                    <a:pt x="42619" y="103227"/>
                  </a:cubicBezTo>
                  <a:cubicBezTo>
                    <a:pt x="43572" y="105132"/>
                    <a:pt x="42619" y="106085"/>
                    <a:pt x="41666" y="107990"/>
                  </a:cubicBezTo>
                  <a:cubicBezTo>
                    <a:pt x="40714" y="108942"/>
                    <a:pt x="39762" y="108942"/>
                    <a:pt x="40714" y="109895"/>
                  </a:cubicBezTo>
                  <a:cubicBezTo>
                    <a:pt x="41666" y="110847"/>
                    <a:pt x="42619" y="112752"/>
                    <a:pt x="43572" y="112752"/>
                  </a:cubicBezTo>
                  <a:cubicBezTo>
                    <a:pt x="44524" y="113705"/>
                    <a:pt x="44524" y="111800"/>
                    <a:pt x="44524" y="111800"/>
                  </a:cubicBezTo>
                  <a:cubicBezTo>
                    <a:pt x="44524" y="110847"/>
                    <a:pt x="43572" y="109895"/>
                    <a:pt x="44524" y="109895"/>
                  </a:cubicBezTo>
                  <a:cubicBezTo>
                    <a:pt x="45476" y="108942"/>
                    <a:pt x="45476" y="109895"/>
                    <a:pt x="46429" y="109895"/>
                  </a:cubicBezTo>
                  <a:cubicBezTo>
                    <a:pt x="49287" y="111800"/>
                    <a:pt x="52144" y="113705"/>
                    <a:pt x="56906" y="112752"/>
                  </a:cubicBezTo>
                  <a:cubicBezTo>
                    <a:pt x="57859" y="112752"/>
                    <a:pt x="58812" y="112752"/>
                    <a:pt x="58812" y="114657"/>
                  </a:cubicBezTo>
                  <a:cubicBezTo>
                    <a:pt x="58812" y="116562"/>
                    <a:pt x="58812" y="117515"/>
                    <a:pt x="57859" y="118467"/>
                  </a:cubicBezTo>
                  <a:cubicBezTo>
                    <a:pt x="59764" y="117515"/>
                    <a:pt x="60716" y="118467"/>
                    <a:pt x="60716" y="116562"/>
                  </a:cubicBezTo>
                  <a:cubicBezTo>
                    <a:pt x="60716" y="114657"/>
                    <a:pt x="61669" y="111800"/>
                    <a:pt x="59764" y="111800"/>
                  </a:cubicBezTo>
                  <a:cubicBezTo>
                    <a:pt x="54049" y="110847"/>
                    <a:pt x="58812" y="108942"/>
                    <a:pt x="59764" y="107990"/>
                  </a:cubicBezTo>
                  <a:cubicBezTo>
                    <a:pt x="59764" y="107037"/>
                    <a:pt x="61669" y="107037"/>
                    <a:pt x="61669" y="106085"/>
                  </a:cubicBezTo>
                  <a:cubicBezTo>
                    <a:pt x="59764" y="105132"/>
                    <a:pt x="57859" y="105132"/>
                    <a:pt x="56906" y="103227"/>
                  </a:cubicBezTo>
                  <a:cubicBezTo>
                    <a:pt x="56906" y="103227"/>
                    <a:pt x="56906" y="104180"/>
                    <a:pt x="56906" y="104180"/>
                  </a:cubicBezTo>
                  <a:cubicBezTo>
                    <a:pt x="57859" y="106085"/>
                    <a:pt x="55954" y="106085"/>
                    <a:pt x="55001" y="107037"/>
                  </a:cubicBezTo>
                  <a:cubicBezTo>
                    <a:pt x="54049" y="107990"/>
                    <a:pt x="53097" y="107037"/>
                    <a:pt x="51191" y="107037"/>
                  </a:cubicBezTo>
                  <a:cubicBezTo>
                    <a:pt x="49287" y="106085"/>
                    <a:pt x="49287" y="107037"/>
                    <a:pt x="50239" y="107990"/>
                  </a:cubicBezTo>
                  <a:cubicBezTo>
                    <a:pt x="50239" y="108942"/>
                    <a:pt x="52144" y="109895"/>
                    <a:pt x="50239" y="109895"/>
                  </a:cubicBezTo>
                  <a:cubicBezTo>
                    <a:pt x="49287" y="109895"/>
                    <a:pt x="48334" y="107990"/>
                    <a:pt x="48334" y="107037"/>
                  </a:cubicBezTo>
                  <a:cubicBezTo>
                    <a:pt x="47381" y="106085"/>
                    <a:pt x="48334" y="105132"/>
                    <a:pt x="49287" y="105132"/>
                  </a:cubicBezTo>
                  <a:cubicBezTo>
                    <a:pt x="50239" y="105132"/>
                    <a:pt x="51191" y="103227"/>
                    <a:pt x="52144" y="103227"/>
                  </a:cubicBezTo>
                  <a:lnTo>
                    <a:pt x="52144" y="103227"/>
                  </a:lnTo>
                  <a:cubicBezTo>
                    <a:pt x="53097" y="102275"/>
                    <a:pt x="54049" y="101322"/>
                    <a:pt x="55001" y="100370"/>
                  </a:cubicBezTo>
                  <a:cubicBezTo>
                    <a:pt x="53097" y="99417"/>
                    <a:pt x="52144" y="98465"/>
                    <a:pt x="53097" y="96560"/>
                  </a:cubicBezTo>
                  <a:lnTo>
                    <a:pt x="54049" y="96560"/>
                  </a:lnTo>
                  <a:lnTo>
                    <a:pt x="54049" y="96560"/>
                  </a:lnTo>
                  <a:cubicBezTo>
                    <a:pt x="55001" y="96560"/>
                    <a:pt x="55954" y="95607"/>
                    <a:pt x="56906" y="94655"/>
                  </a:cubicBezTo>
                  <a:lnTo>
                    <a:pt x="58812" y="96560"/>
                  </a:lnTo>
                  <a:lnTo>
                    <a:pt x="58812" y="96560"/>
                  </a:lnTo>
                  <a:cubicBezTo>
                    <a:pt x="56906" y="97512"/>
                    <a:pt x="55954" y="98465"/>
                    <a:pt x="55954" y="100370"/>
                  </a:cubicBezTo>
                  <a:cubicBezTo>
                    <a:pt x="57859" y="99417"/>
                    <a:pt x="58812" y="98465"/>
                    <a:pt x="58812" y="96560"/>
                  </a:cubicBezTo>
                  <a:lnTo>
                    <a:pt x="60716" y="96560"/>
                  </a:lnTo>
                  <a:cubicBezTo>
                    <a:pt x="62622" y="95607"/>
                    <a:pt x="63574" y="94655"/>
                    <a:pt x="63574" y="92750"/>
                  </a:cubicBezTo>
                  <a:cubicBezTo>
                    <a:pt x="62622" y="93702"/>
                    <a:pt x="61669" y="93702"/>
                    <a:pt x="60716" y="93702"/>
                  </a:cubicBezTo>
                  <a:cubicBezTo>
                    <a:pt x="59764" y="93702"/>
                    <a:pt x="59764" y="92750"/>
                    <a:pt x="59764" y="91797"/>
                  </a:cubicBezTo>
                  <a:cubicBezTo>
                    <a:pt x="60716" y="89892"/>
                    <a:pt x="61669" y="89892"/>
                    <a:pt x="63574" y="89892"/>
                  </a:cubicBezTo>
                  <a:cubicBezTo>
                    <a:pt x="63574" y="87035"/>
                    <a:pt x="62622" y="83225"/>
                    <a:pt x="67384" y="82272"/>
                  </a:cubicBezTo>
                  <a:cubicBezTo>
                    <a:pt x="67384" y="83225"/>
                    <a:pt x="66431" y="85130"/>
                    <a:pt x="67384" y="86082"/>
                  </a:cubicBezTo>
                  <a:cubicBezTo>
                    <a:pt x="69289" y="87987"/>
                    <a:pt x="68337" y="88940"/>
                    <a:pt x="67384" y="90845"/>
                  </a:cubicBezTo>
                  <a:cubicBezTo>
                    <a:pt x="65479" y="92750"/>
                    <a:pt x="64526" y="94655"/>
                    <a:pt x="67384" y="95607"/>
                  </a:cubicBezTo>
                  <a:cubicBezTo>
                    <a:pt x="68337" y="96560"/>
                    <a:pt x="68337" y="96560"/>
                    <a:pt x="68337" y="97512"/>
                  </a:cubicBezTo>
                  <a:cubicBezTo>
                    <a:pt x="65479" y="100370"/>
                    <a:pt x="69289" y="101322"/>
                    <a:pt x="70241" y="103227"/>
                  </a:cubicBezTo>
                  <a:cubicBezTo>
                    <a:pt x="71194" y="104180"/>
                    <a:pt x="73099" y="103227"/>
                    <a:pt x="73099" y="105132"/>
                  </a:cubicBezTo>
                  <a:cubicBezTo>
                    <a:pt x="73099" y="107037"/>
                    <a:pt x="71194" y="106085"/>
                    <a:pt x="69289" y="106085"/>
                  </a:cubicBezTo>
                  <a:cubicBezTo>
                    <a:pt x="69289" y="106085"/>
                    <a:pt x="68337" y="106085"/>
                    <a:pt x="68337" y="106085"/>
                  </a:cubicBezTo>
                  <a:cubicBezTo>
                    <a:pt x="66431" y="107037"/>
                    <a:pt x="65479" y="108942"/>
                    <a:pt x="66431" y="109895"/>
                  </a:cubicBezTo>
                  <a:cubicBezTo>
                    <a:pt x="68337" y="111800"/>
                    <a:pt x="68337" y="108942"/>
                    <a:pt x="69289" y="108942"/>
                  </a:cubicBezTo>
                  <a:cubicBezTo>
                    <a:pt x="70241" y="108942"/>
                    <a:pt x="71194" y="107990"/>
                    <a:pt x="72147" y="108942"/>
                  </a:cubicBezTo>
                  <a:cubicBezTo>
                    <a:pt x="73099" y="109895"/>
                    <a:pt x="73099" y="110847"/>
                    <a:pt x="72147" y="111800"/>
                  </a:cubicBezTo>
                  <a:cubicBezTo>
                    <a:pt x="71194" y="112752"/>
                    <a:pt x="71194" y="114657"/>
                    <a:pt x="71194" y="116562"/>
                  </a:cubicBezTo>
                  <a:cubicBezTo>
                    <a:pt x="67384" y="116562"/>
                    <a:pt x="65479" y="118467"/>
                    <a:pt x="66431" y="122277"/>
                  </a:cubicBezTo>
                  <a:cubicBezTo>
                    <a:pt x="66431" y="123230"/>
                    <a:pt x="66431" y="125135"/>
                    <a:pt x="67384" y="126087"/>
                  </a:cubicBezTo>
                  <a:cubicBezTo>
                    <a:pt x="61669" y="126087"/>
                    <a:pt x="61669" y="124182"/>
                    <a:pt x="62622" y="123230"/>
                  </a:cubicBezTo>
                  <a:close/>
                  <a:moveTo>
                    <a:pt x="42619" y="212765"/>
                  </a:moveTo>
                  <a:lnTo>
                    <a:pt x="41666" y="209907"/>
                  </a:lnTo>
                  <a:cubicBezTo>
                    <a:pt x="37856" y="209907"/>
                    <a:pt x="37856" y="209907"/>
                    <a:pt x="35951" y="206097"/>
                  </a:cubicBezTo>
                  <a:cubicBezTo>
                    <a:pt x="35951" y="205145"/>
                    <a:pt x="35951" y="205145"/>
                    <a:pt x="34999" y="205145"/>
                  </a:cubicBezTo>
                  <a:cubicBezTo>
                    <a:pt x="34999" y="205145"/>
                    <a:pt x="34047" y="206097"/>
                    <a:pt x="34999" y="206097"/>
                  </a:cubicBezTo>
                  <a:cubicBezTo>
                    <a:pt x="34999" y="208002"/>
                    <a:pt x="35951" y="208955"/>
                    <a:pt x="36904" y="209907"/>
                  </a:cubicBezTo>
                  <a:cubicBezTo>
                    <a:pt x="37856" y="210860"/>
                    <a:pt x="38809" y="212765"/>
                    <a:pt x="38809" y="214670"/>
                  </a:cubicBezTo>
                  <a:cubicBezTo>
                    <a:pt x="39762" y="213717"/>
                    <a:pt x="40714" y="212765"/>
                    <a:pt x="42619" y="212765"/>
                  </a:cubicBezTo>
                  <a:close/>
                  <a:moveTo>
                    <a:pt x="36904" y="92750"/>
                  </a:moveTo>
                  <a:cubicBezTo>
                    <a:pt x="35951" y="92750"/>
                    <a:pt x="34999" y="93702"/>
                    <a:pt x="34999" y="94655"/>
                  </a:cubicBezTo>
                  <a:cubicBezTo>
                    <a:pt x="34999" y="95607"/>
                    <a:pt x="35951" y="95607"/>
                    <a:pt x="36904" y="95607"/>
                  </a:cubicBezTo>
                  <a:cubicBezTo>
                    <a:pt x="37856" y="95607"/>
                    <a:pt x="38809" y="95607"/>
                    <a:pt x="39762" y="93702"/>
                  </a:cubicBezTo>
                  <a:cubicBezTo>
                    <a:pt x="37856" y="93702"/>
                    <a:pt x="37856" y="92750"/>
                    <a:pt x="36904" y="92750"/>
                  </a:cubicBezTo>
                  <a:close/>
                  <a:moveTo>
                    <a:pt x="34999" y="35600"/>
                  </a:moveTo>
                  <a:cubicBezTo>
                    <a:pt x="34999" y="36552"/>
                    <a:pt x="35951" y="36552"/>
                    <a:pt x="35951" y="36552"/>
                  </a:cubicBezTo>
                  <a:cubicBezTo>
                    <a:pt x="35951" y="36552"/>
                    <a:pt x="36904" y="36552"/>
                    <a:pt x="36904" y="35600"/>
                  </a:cubicBezTo>
                  <a:lnTo>
                    <a:pt x="34999" y="35600"/>
                  </a:lnTo>
                  <a:cubicBezTo>
                    <a:pt x="34999" y="35600"/>
                    <a:pt x="34999" y="35600"/>
                    <a:pt x="34999" y="35600"/>
                  </a:cubicBezTo>
                  <a:close/>
                  <a:moveTo>
                    <a:pt x="34999" y="169902"/>
                  </a:moveTo>
                  <a:cubicBezTo>
                    <a:pt x="35951" y="169902"/>
                    <a:pt x="35951" y="170855"/>
                    <a:pt x="34999" y="169902"/>
                  </a:cubicBezTo>
                  <a:cubicBezTo>
                    <a:pt x="35951" y="169902"/>
                    <a:pt x="36904" y="169902"/>
                    <a:pt x="35951" y="169902"/>
                  </a:cubicBezTo>
                  <a:lnTo>
                    <a:pt x="34999" y="169902"/>
                  </a:lnTo>
                  <a:cubicBezTo>
                    <a:pt x="34999" y="169902"/>
                    <a:pt x="34999" y="169902"/>
                    <a:pt x="34999" y="169902"/>
                  </a:cubicBezTo>
                  <a:close/>
                  <a:moveTo>
                    <a:pt x="36904" y="49887"/>
                  </a:moveTo>
                  <a:cubicBezTo>
                    <a:pt x="36904" y="48935"/>
                    <a:pt x="36904" y="48935"/>
                    <a:pt x="36904" y="47982"/>
                  </a:cubicBezTo>
                  <a:cubicBezTo>
                    <a:pt x="36904" y="47982"/>
                    <a:pt x="36904" y="47030"/>
                    <a:pt x="35951" y="47030"/>
                  </a:cubicBezTo>
                  <a:cubicBezTo>
                    <a:pt x="34999" y="47030"/>
                    <a:pt x="34999" y="47982"/>
                    <a:pt x="34999" y="47982"/>
                  </a:cubicBezTo>
                  <a:cubicBezTo>
                    <a:pt x="35951" y="48935"/>
                    <a:pt x="36904" y="48935"/>
                    <a:pt x="36904" y="49887"/>
                  </a:cubicBezTo>
                  <a:cubicBezTo>
                    <a:pt x="37856" y="51792"/>
                    <a:pt x="38809" y="52745"/>
                    <a:pt x="40714" y="51792"/>
                  </a:cubicBezTo>
                  <a:cubicBezTo>
                    <a:pt x="42619" y="51792"/>
                    <a:pt x="40714" y="49887"/>
                    <a:pt x="40714" y="48935"/>
                  </a:cubicBezTo>
                  <a:lnTo>
                    <a:pt x="40714" y="46077"/>
                  </a:lnTo>
                  <a:lnTo>
                    <a:pt x="41666" y="45125"/>
                  </a:lnTo>
                  <a:cubicBezTo>
                    <a:pt x="41666" y="44172"/>
                    <a:pt x="43572" y="44172"/>
                    <a:pt x="42619" y="44172"/>
                  </a:cubicBezTo>
                  <a:cubicBezTo>
                    <a:pt x="42619" y="44172"/>
                    <a:pt x="41666" y="44172"/>
                    <a:pt x="41666" y="45125"/>
                  </a:cubicBezTo>
                  <a:cubicBezTo>
                    <a:pt x="41666" y="45125"/>
                    <a:pt x="41666" y="46077"/>
                    <a:pt x="41666" y="46077"/>
                  </a:cubicBezTo>
                  <a:cubicBezTo>
                    <a:pt x="39762" y="47030"/>
                    <a:pt x="40714" y="50840"/>
                    <a:pt x="36904" y="49887"/>
                  </a:cubicBezTo>
                  <a:close/>
                  <a:moveTo>
                    <a:pt x="37856" y="187047"/>
                  </a:moveTo>
                  <a:lnTo>
                    <a:pt x="37856" y="187047"/>
                  </a:lnTo>
                  <a:lnTo>
                    <a:pt x="37856" y="187047"/>
                  </a:lnTo>
                  <a:lnTo>
                    <a:pt x="37856" y="187047"/>
                  </a:lnTo>
                  <a:cubicBezTo>
                    <a:pt x="36904" y="187047"/>
                    <a:pt x="36904" y="186095"/>
                    <a:pt x="36904" y="186095"/>
                  </a:cubicBezTo>
                  <a:cubicBezTo>
                    <a:pt x="37856" y="186095"/>
                    <a:pt x="36904" y="187047"/>
                    <a:pt x="37856" y="187047"/>
                  </a:cubicBezTo>
                  <a:close/>
                  <a:moveTo>
                    <a:pt x="39762" y="87035"/>
                  </a:moveTo>
                  <a:cubicBezTo>
                    <a:pt x="38809" y="87035"/>
                    <a:pt x="38809" y="87035"/>
                    <a:pt x="37856" y="87035"/>
                  </a:cubicBezTo>
                  <a:cubicBezTo>
                    <a:pt x="37856" y="87035"/>
                    <a:pt x="37856" y="87035"/>
                    <a:pt x="37856" y="87987"/>
                  </a:cubicBezTo>
                  <a:cubicBezTo>
                    <a:pt x="37856" y="87035"/>
                    <a:pt x="38809" y="87987"/>
                    <a:pt x="39762" y="87035"/>
                  </a:cubicBezTo>
                  <a:cubicBezTo>
                    <a:pt x="39762" y="87987"/>
                    <a:pt x="39762" y="87035"/>
                    <a:pt x="39762" y="87035"/>
                  </a:cubicBezTo>
                  <a:close/>
                  <a:moveTo>
                    <a:pt x="38809" y="69890"/>
                  </a:moveTo>
                  <a:cubicBezTo>
                    <a:pt x="37856" y="69890"/>
                    <a:pt x="37856" y="70842"/>
                    <a:pt x="38809" y="69890"/>
                  </a:cubicBezTo>
                  <a:cubicBezTo>
                    <a:pt x="37856" y="70842"/>
                    <a:pt x="37856" y="71795"/>
                    <a:pt x="38809" y="71795"/>
                  </a:cubicBezTo>
                  <a:cubicBezTo>
                    <a:pt x="39762" y="71795"/>
                    <a:pt x="38809" y="71795"/>
                    <a:pt x="38809" y="69890"/>
                  </a:cubicBezTo>
                  <a:cubicBezTo>
                    <a:pt x="38809" y="70842"/>
                    <a:pt x="38809" y="70842"/>
                    <a:pt x="38809" y="69890"/>
                  </a:cubicBezTo>
                  <a:close/>
                  <a:moveTo>
                    <a:pt x="38809" y="64175"/>
                  </a:moveTo>
                  <a:cubicBezTo>
                    <a:pt x="39762" y="64175"/>
                    <a:pt x="39762" y="64175"/>
                    <a:pt x="39762" y="64175"/>
                  </a:cubicBezTo>
                  <a:cubicBezTo>
                    <a:pt x="39762" y="63222"/>
                    <a:pt x="38809" y="63222"/>
                    <a:pt x="38809" y="63222"/>
                  </a:cubicBezTo>
                  <a:cubicBezTo>
                    <a:pt x="38809" y="63222"/>
                    <a:pt x="37856" y="63222"/>
                    <a:pt x="37856" y="64175"/>
                  </a:cubicBezTo>
                  <a:cubicBezTo>
                    <a:pt x="37856" y="64175"/>
                    <a:pt x="38809" y="64175"/>
                    <a:pt x="38809" y="64175"/>
                  </a:cubicBezTo>
                  <a:close/>
                  <a:moveTo>
                    <a:pt x="37856" y="174665"/>
                  </a:moveTo>
                  <a:cubicBezTo>
                    <a:pt x="38809" y="175617"/>
                    <a:pt x="39762" y="174665"/>
                    <a:pt x="40714" y="173712"/>
                  </a:cubicBezTo>
                  <a:cubicBezTo>
                    <a:pt x="40714" y="173712"/>
                    <a:pt x="40714" y="173712"/>
                    <a:pt x="41666" y="173712"/>
                  </a:cubicBezTo>
                  <a:cubicBezTo>
                    <a:pt x="41666" y="174665"/>
                    <a:pt x="40714" y="175617"/>
                    <a:pt x="39762" y="176570"/>
                  </a:cubicBezTo>
                  <a:cubicBezTo>
                    <a:pt x="38809" y="176570"/>
                    <a:pt x="38809" y="177522"/>
                    <a:pt x="39762" y="178475"/>
                  </a:cubicBezTo>
                  <a:cubicBezTo>
                    <a:pt x="40714" y="179427"/>
                    <a:pt x="40714" y="178475"/>
                    <a:pt x="41666" y="177522"/>
                  </a:cubicBezTo>
                  <a:cubicBezTo>
                    <a:pt x="42619" y="176570"/>
                    <a:pt x="43572" y="174665"/>
                    <a:pt x="41666" y="173712"/>
                  </a:cubicBezTo>
                  <a:cubicBezTo>
                    <a:pt x="40714" y="172760"/>
                    <a:pt x="39762" y="171807"/>
                    <a:pt x="37856" y="174665"/>
                  </a:cubicBezTo>
                  <a:cubicBezTo>
                    <a:pt x="38809" y="173712"/>
                    <a:pt x="38809" y="173712"/>
                    <a:pt x="37856" y="174665"/>
                  </a:cubicBezTo>
                  <a:close/>
                  <a:moveTo>
                    <a:pt x="40714" y="56555"/>
                  </a:moveTo>
                  <a:cubicBezTo>
                    <a:pt x="41666" y="55602"/>
                    <a:pt x="40714" y="55602"/>
                    <a:pt x="40714" y="56555"/>
                  </a:cubicBezTo>
                  <a:cubicBezTo>
                    <a:pt x="39762" y="55602"/>
                    <a:pt x="38809" y="56555"/>
                    <a:pt x="38809" y="57507"/>
                  </a:cubicBezTo>
                  <a:cubicBezTo>
                    <a:pt x="38809" y="57507"/>
                    <a:pt x="38809" y="58460"/>
                    <a:pt x="39762" y="58460"/>
                  </a:cubicBezTo>
                  <a:cubicBezTo>
                    <a:pt x="40714" y="57507"/>
                    <a:pt x="40714" y="56555"/>
                    <a:pt x="40714" y="56555"/>
                  </a:cubicBezTo>
                  <a:close/>
                  <a:moveTo>
                    <a:pt x="42619" y="208002"/>
                  </a:moveTo>
                  <a:cubicBezTo>
                    <a:pt x="41666" y="208002"/>
                    <a:pt x="40714" y="207050"/>
                    <a:pt x="40714" y="208002"/>
                  </a:cubicBezTo>
                  <a:cubicBezTo>
                    <a:pt x="40714" y="208955"/>
                    <a:pt x="41666" y="208955"/>
                    <a:pt x="41666" y="209907"/>
                  </a:cubicBezTo>
                  <a:lnTo>
                    <a:pt x="42619" y="208002"/>
                  </a:lnTo>
                  <a:close/>
                  <a:moveTo>
                    <a:pt x="40714" y="71795"/>
                  </a:moveTo>
                  <a:cubicBezTo>
                    <a:pt x="40714" y="71795"/>
                    <a:pt x="40714" y="72747"/>
                    <a:pt x="40714" y="71795"/>
                  </a:cubicBezTo>
                  <a:cubicBezTo>
                    <a:pt x="42619" y="71795"/>
                    <a:pt x="42619" y="70842"/>
                    <a:pt x="42619" y="69890"/>
                  </a:cubicBezTo>
                  <a:cubicBezTo>
                    <a:pt x="42619" y="68937"/>
                    <a:pt x="42619" y="67985"/>
                    <a:pt x="41666" y="68937"/>
                  </a:cubicBezTo>
                  <a:cubicBezTo>
                    <a:pt x="40714" y="68937"/>
                    <a:pt x="40714" y="70842"/>
                    <a:pt x="40714" y="71795"/>
                  </a:cubicBezTo>
                  <a:close/>
                  <a:moveTo>
                    <a:pt x="42619" y="91797"/>
                  </a:moveTo>
                  <a:cubicBezTo>
                    <a:pt x="40714" y="91797"/>
                    <a:pt x="40714" y="92750"/>
                    <a:pt x="41666" y="93702"/>
                  </a:cubicBezTo>
                  <a:cubicBezTo>
                    <a:pt x="41666" y="94655"/>
                    <a:pt x="41666" y="95607"/>
                    <a:pt x="42619" y="95607"/>
                  </a:cubicBezTo>
                  <a:cubicBezTo>
                    <a:pt x="43572" y="95607"/>
                    <a:pt x="43572" y="93702"/>
                    <a:pt x="44524" y="92750"/>
                  </a:cubicBezTo>
                  <a:cubicBezTo>
                    <a:pt x="43572" y="92750"/>
                    <a:pt x="43572" y="91797"/>
                    <a:pt x="42619" y="91797"/>
                  </a:cubicBezTo>
                  <a:close/>
                  <a:moveTo>
                    <a:pt x="45476" y="209907"/>
                  </a:moveTo>
                  <a:cubicBezTo>
                    <a:pt x="45476" y="209907"/>
                    <a:pt x="46429" y="208955"/>
                    <a:pt x="45476" y="208002"/>
                  </a:cubicBezTo>
                  <a:cubicBezTo>
                    <a:pt x="45476" y="206097"/>
                    <a:pt x="43572" y="205145"/>
                    <a:pt x="42619" y="206097"/>
                  </a:cubicBezTo>
                  <a:cubicBezTo>
                    <a:pt x="41666" y="206097"/>
                    <a:pt x="42619" y="207050"/>
                    <a:pt x="42619" y="208002"/>
                  </a:cubicBezTo>
                  <a:cubicBezTo>
                    <a:pt x="43572" y="208955"/>
                    <a:pt x="44524" y="208955"/>
                    <a:pt x="45476" y="209907"/>
                  </a:cubicBezTo>
                  <a:close/>
                  <a:moveTo>
                    <a:pt x="43572" y="194667"/>
                  </a:moveTo>
                  <a:cubicBezTo>
                    <a:pt x="42619" y="194667"/>
                    <a:pt x="42619" y="194667"/>
                    <a:pt x="41666" y="195620"/>
                  </a:cubicBezTo>
                  <a:cubicBezTo>
                    <a:pt x="41666" y="196572"/>
                    <a:pt x="42619" y="196572"/>
                    <a:pt x="43572" y="196572"/>
                  </a:cubicBezTo>
                  <a:cubicBezTo>
                    <a:pt x="44524" y="196572"/>
                    <a:pt x="45476" y="196572"/>
                    <a:pt x="45476" y="195620"/>
                  </a:cubicBezTo>
                  <a:cubicBezTo>
                    <a:pt x="45476" y="194667"/>
                    <a:pt x="44524" y="194667"/>
                    <a:pt x="43572" y="194667"/>
                  </a:cubicBezTo>
                  <a:close/>
                  <a:moveTo>
                    <a:pt x="44524" y="213717"/>
                  </a:moveTo>
                  <a:cubicBezTo>
                    <a:pt x="43572" y="213717"/>
                    <a:pt x="42619" y="213717"/>
                    <a:pt x="42619" y="212765"/>
                  </a:cubicBezTo>
                  <a:cubicBezTo>
                    <a:pt x="42619" y="213717"/>
                    <a:pt x="42619" y="214670"/>
                    <a:pt x="42619" y="215622"/>
                  </a:cubicBezTo>
                  <a:cubicBezTo>
                    <a:pt x="43572" y="216575"/>
                    <a:pt x="43572" y="216575"/>
                    <a:pt x="44524" y="216575"/>
                  </a:cubicBezTo>
                  <a:cubicBezTo>
                    <a:pt x="45476" y="216575"/>
                    <a:pt x="45476" y="215622"/>
                    <a:pt x="45476" y="215622"/>
                  </a:cubicBezTo>
                  <a:cubicBezTo>
                    <a:pt x="46429" y="214670"/>
                    <a:pt x="45476" y="213717"/>
                    <a:pt x="44524" y="213717"/>
                  </a:cubicBezTo>
                  <a:close/>
                  <a:moveTo>
                    <a:pt x="44524" y="58460"/>
                  </a:moveTo>
                  <a:cubicBezTo>
                    <a:pt x="44524" y="58460"/>
                    <a:pt x="44524" y="58460"/>
                    <a:pt x="44524" y="58460"/>
                  </a:cubicBezTo>
                  <a:cubicBezTo>
                    <a:pt x="45476" y="58460"/>
                    <a:pt x="45476" y="58460"/>
                    <a:pt x="45476" y="58460"/>
                  </a:cubicBezTo>
                  <a:cubicBezTo>
                    <a:pt x="45476" y="58460"/>
                    <a:pt x="44524" y="57507"/>
                    <a:pt x="44524" y="58460"/>
                  </a:cubicBezTo>
                  <a:cubicBezTo>
                    <a:pt x="44524" y="57507"/>
                    <a:pt x="44524" y="57507"/>
                    <a:pt x="44524" y="58460"/>
                  </a:cubicBezTo>
                  <a:close/>
                  <a:moveTo>
                    <a:pt x="45476" y="177522"/>
                  </a:moveTo>
                  <a:cubicBezTo>
                    <a:pt x="45476" y="177522"/>
                    <a:pt x="45476" y="178475"/>
                    <a:pt x="45476" y="177522"/>
                  </a:cubicBezTo>
                  <a:cubicBezTo>
                    <a:pt x="45476" y="178475"/>
                    <a:pt x="46429" y="177522"/>
                    <a:pt x="45476" y="177522"/>
                  </a:cubicBezTo>
                  <a:cubicBezTo>
                    <a:pt x="46429" y="177522"/>
                    <a:pt x="45476" y="177522"/>
                    <a:pt x="45476" y="177522"/>
                  </a:cubicBezTo>
                  <a:cubicBezTo>
                    <a:pt x="45476" y="177522"/>
                    <a:pt x="45476" y="177522"/>
                    <a:pt x="45476" y="177522"/>
                  </a:cubicBezTo>
                  <a:close/>
                  <a:moveTo>
                    <a:pt x="45476" y="64175"/>
                  </a:moveTo>
                  <a:cubicBezTo>
                    <a:pt x="45476" y="65127"/>
                    <a:pt x="46429" y="66080"/>
                    <a:pt x="47381" y="66080"/>
                  </a:cubicBezTo>
                  <a:cubicBezTo>
                    <a:pt x="48334" y="66080"/>
                    <a:pt x="48334" y="66080"/>
                    <a:pt x="48334" y="65127"/>
                  </a:cubicBezTo>
                  <a:cubicBezTo>
                    <a:pt x="48334" y="64175"/>
                    <a:pt x="47381" y="63222"/>
                    <a:pt x="46429" y="63222"/>
                  </a:cubicBezTo>
                  <a:cubicBezTo>
                    <a:pt x="45476" y="62270"/>
                    <a:pt x="45476" y="63222"/>
                    <a:pt x="45476" y="64175"/>
                  </a:cubicBezTo>
                  <a:close/>
                  <a:moveTo>
                    <a:pt x="47381" y="67032"/>
                  </a:moveTo>
                  <a:cubicBezTo>
                    <a:pt x="47381" y="67032"/>
                    <a:pt x="46429" y="67985"/>
                    <a:pt x="47381" y="67032"/>
                  </a:cubicBezTo>
                  <a:cubicBezTo>
                    <a:pt x="46429" y="67985"/>
                    <a:pt x="47381" y="68937"/>
                    <a:pt x="47381" y="68937"/>
                  </a:cubicBezTo>
                  <a:cubicBezTo>
                    <a:pt x="47381" y="68937"/>
                    <a:pt x="48334" y="68937"/>
                    <a:pt x="48334" y="67985"/>
                  </a:cubicBezTo>
                  <a:cubicBezTo>
                    <a:pt x="48334" y="67985"/>
                    <a:pt x="48334" y="67985"/>
                    <a:pt x="47381" y="67032"/>
                  </a:cubicBezTo>
                  <a:close/>
                  <a:moveTo>
                    <a:pt x="48334" y="102275"/>
                  </a:moveTo>
                  <a:lnTo>
                    <a:pt x="47381" y="102275"/>
                  </a:lnTo>
                  <a:cubicBezTo>
                    <a:pt x="47381" y="102275"/>
                    <a:pt x="47381" y="103227"/>
                    <a:pt x="47381" y="103227"/>
                  </a:cubicBezTo>
                  <a:cubicBezTo>
                    <a:pt x="47381" y="103227"/>
                    <a:pt x="48334" y="104180"/>
                    <a:pt x="49287" y="104180"/>
                  </a:cubicBezTo>
                  <a:cubicBezTo>
                    <a:pt x="49287" y="104180"/>
                    <a:pt x="49287" y="104180"/>
                    <a:pt x="49287" y="103227"/>
                  </a:cubicBezTo>
                  <a:cubicBezTo>
                    <a:pt x="50239" y="103227"/>
                    <a:pt x="49287" y="102275"/>
                    <a:pt x="48334" y="102275"/>
                  </a:cubicBezTo>
                  <a:close/>
                  <a:moveTo>
                    <a:pt x="54049" y="121325"/>
                  </a:moveTo>
                  <a:cubicBezTo>
                    <a:pt x="54049" y="120372"/>
                    <a:pt x="54049" y="119420"/>
                    <a:pt x="54049" y="117515"/>
                  </a:cubicBezTo>
                  <a:lnTo>
                    <a:pt x="54049" y="117515"/>
                  </a:lnTo>
                  <a:cubicBezTo>
                    <a:pt x="49287" y="115610"/>
                    <a:pt x="49287" y="115610"/>
                    <a:pt x="48334" y="119420"/>
                  </a:cubicBezTo>
                  <a:cubicBezTo>
                    <a:pt x="48334" y="120372"/>
                    <a:pt x="48334" y="121325"/>
                    <a:pt x="48334" y="121325"/>
                  </a:cubicBezTo>
                  <a:cubicBezTo>
                    <a:pt x="49287" y="121325"/>
                    <a:pt x="49287" y="120372"/>
                    <a:pt x="50239" y="120372"/>
                  </a:cubicBezTo>
                  <a:cubicBezTo>
                    <a:pt x="51191" y="118467"/>
                    <a:pt x="51191" y="118467"/>
                    <a:pt x="52144" y="121325"/>
                  </a:cubicBezTo>
                  <a:cubicBezTo>
                    <a:pt x="52144" y="121325"/>
                    <a:pt x="52144" y="122277"/>
                    <a:pt x="53097" y="122277"/>
                  </a:cubicBezTo>
                  <a:cubicBezTo>
                    <a:pt x="53097" y="122277"/>
                    <a:pt x="53097" y="122277"/>
                    <a:pt x="54049" y="121325"/>
                  </a:cubicBezTo>
                  <a:close/>
                  <a:moveTo>
                    <a:pt x="48334" y="184190"/>
                  </a:moveTo>
                  <a:lnTo>
                    <a:pt x="48334" y="184190"/>
                  </a:lnTo>
                  <a:cubicBezTo>
                    <a:pt x="49287" y="185142"/>
                    <a:pt x="49287" y="187047"/>
                    <a:pt x="50239" y="185142"/>
                  </a:cubicBezTo>
                  <a:cubicBezTo>
                    <a:pt x="50239" y="184190"/>
                    <a:pt x="51191" y="183237"/>
                    <a:pt x="51191" y="183237"/>
                  </a:cubicBezTo>
                  <a:cubicBezTo>
                    <a:pt x="50239" y="182285"/>
                    <a:pt x="49287" y="184190"/>
                    <a:pt x="48334" y="184190"/>
                  </a:cubicBezTo>
                  <a:close/>
                  <a:moveTo>
                    <a:pt x="52144" y="188952"/>
                  </a:moveTo>
                  <a:cubicBezTo>
                    <a:pt x="51191" y="189905"/>
                    <a:pt x="49287" y="190857"/>
                    <a:pt x="50239" y="193715"/>
                  </a:cubicBezTo>
                  <a:cubicBezTo>
                    <a:pt x="50239" y="193715"/>
                    <a:pt x="50239" y="193715"/>
                    <a:pt x="51191" y="193715"/>
                  </a:cubicBezTo>
                  <a:cubicBezTo>
                    <a:pt x="51191" y="191810"/>
                    <a:pt x="54049" y="191810"/>
                    <a:pt x="52144" y="188952"/>
                  </a:cubicBezTo>
                  <a:cubicBezTo>
                    <a:pt x="53097" y="189905"/>
                    <a:pt x="52144" y="188952"/>
                    <a:pt x="52144" y="188952"/>
                  </a:cubicBezTo>
                  <a:close/>
                  <a:moveTo>
                    <a:pt x="52144" y="74652"/>
                  </a:moveTo>
                  <a:cubicBezTo>
                    <a:pt x="52144" y="75605"/>
                    <a:pt x="52144" y="78462"/>
                    <a:pt x="54049" y="78462"/>
                  </a:cubicBezTo>
                  <a:cubicBezTo>
                    <a:pt x="55001" y="78462"/>
                    <a:pt x="55954" y="76557"/>
                    <a:pt x="55954" y="75605"/>
                  </a:cubicBezTo>
                  <a:cubicBezTo>
                    <a:pt x="55954" y="73700"/>
                    <a:pt x="55001" y="72747"/>
                    <a:pt x="53097" y="72747"/>
                  </a:cubicBezTo>
                  <a:cubicBezTo>
                    <a:pt x="52144" y="72747"/>
                    <a:pt x="52144" y="73700"/>
                    <a:pt x="52144" y="74652"/>
                  </a:cubicBezTo>
                  <a:close/>
                  <a:moveTo>
                    <a:pt x="55001" y="197525"/>
                  </a:moveTo>
                  <a:cubicBezTo>
                    <a:pt x="56906" y="197525"/>
                    <a:pt x="55954" y="194667"/>
                    <a:pt x="57859" y="193715"/>
                  </a:cubicBezTo>
                  <a:cubicBezTo>
                    <a:pt x="57859" y="192762"/>
                    <a:pt x="57859" y="191810"/>
                    <a:pt x="56906" y="191810"/>
                  </a:cubicBezTo>
                  <a:cubicBezTo>
                    <a:pt x="54049" y="191810"/>
                    <a:pt x="54049" y="193715"/>
                    <a:pt x="54049" y="195620"/>
                  </a:cubicBezTo>
                  <a:cubicBezTo>
                    <a:pt x="53097" y="196572"/>
                    <a:pt x="53097" y="197525"/>
                    <a:pt x="55001" y="197525"/>
                  </a:cubicBezTo>
                  <a:close/>
                  <a:moveTo>
                    <a:pt x="54049" y="208002"/>
                  </a:moveTo>
                  <a:cubicBezTo>
                    <a:pt x="54049" y="207050"/>
                    <a:pt x="54049" y="207050"/>
                    <a:pt x="54049" y="208002"/>
                  </a:cubicBezTo>
                  <a:cubicBezTo>
                    <a:pt x="54049" y="208002"/>
                    <a:pt x="53097" y="208002"/>
                    <a:pt x="54049" y="208002"/>
                  </a:cubicBezTo>
                  <a:cubicBezTo>
                    <a:pt x="53097" y="208002"/>
                    <a:pt x="53097" y="208955"/>
                    <a:pt x="54049" y="208002"/>
                  </a:cubicBezTo>
                  <a:cubicBezTo>
                    <a:pt x="54049" y="208955"/>
                    <a:pt x="55001" y="208002"/>
                    <a:pt x="54049" y="208002"/>
                  </a:cubicBezTo>
                  <a:close/>
                  <a:moveTo>
                    <a:pt x="56906" y="129897"/>
                  </a:moveTo>
                  <a:cubicBezTo>
                    <a:pt x="55954" y="128945"/>
                    <a:pt x="55001" y="127992"/>
                    <a:pt x="54049" y="127040"/>
                  </a:cubicBezTo>
                  <a:cubicBezTo>
                    <a:pt x="54049" y="126087"/>
                    <a:pt x="54049" y="127040"/>
                    <a:pt x="54049" y="127992"/>
                  </a:cubicBezTo>
                  <a:cubicBezTo>
                    <a:pt x="54049" y="128945"/>
                    <a:pt x="55001" y="129897"/>
                    <a:pt x="56906" y="129897"/>
                  </a:cubicBezTo>
                  <a:cubicBezTo>
                    <a:pt x="56906" y="130850"/>
                    <a:pt x="56906" y="130850"/>
                    <a:pt x="56906" y="129897"/>
                  </a:cubicBezTo>
                  <a:close/>
                  <a:moveTo>
                    <a:pt x="54049" y="101322"/>
                  </a:moveTo>
                  <a:cubicBezTo>
                    <a:pt x="54049" y="102275"/>
                    <a:pt x="54049" y="103227"/>
                    <a:pt x="55001" y="103227"/>
                  </a:cubicBezTo>
                  <a:cubicBezTo>
                    <a:pt x="55954" y="103227"/>
                    <a:pt x="55954" y="102275"/>
                    <a:pt x="56906" y="102275"/>
                  </a:cubicBezTo>
                  <a:cubicBezTo>
                    <a:pt x="57859" y="100370"/>
                    <a:pt x="56906" y="99417"/>
                    <a:pt x="56906" y="97512"/>
                  </a:cubicBezTo>
                  <a:cubicBezTo>
                    <a:pt x="56906" y="96560"/>
                    <a:pt x="55001" y="95607"/>
                    <a:pt x="54049" y="96560"/>
                  </a:cubicBezTo>
                  <a:cubicBezTo>
                    <a:pt x="55001" y="98465"/>
                    <a:pt x="55001" y="99417"/>
                    <a:pt x="54049" y="101322"/>
                  </a:cubicBezTo>
                  <a:close/>
                  <a:moveTo>
                    <a:pt x="55001" y="66080"/>
                  </a:moveTo>
                  <a:cubicBezTo>
                    <a:pt x="55001" y="67032"/>
                    <a:pt x="55954" y="67032"/>
                    <a:pt x="55001" y="66080"/>
                  </a:cubicBezTo>
                  <a:cubicBezTo>
                    <a:pt x="55954" y="66080"/>
                    <a:pt x="56906" y="66080"/>
                    <a:pt x="56906" y="65127"/>
                  </a:cubicBezTo>
                  <a:cubicBezTo>
                    <a:pt x="56906" y="64175"/>
                    <a:pt x="56906" y="64175"/>
                    <a:pt x="55954" y="65127"/>
                  </a:cubicBezTo>
                  <a:cubicBezTo>
                    <a:pt x="55001" y="66080"/>
                    <a:pt x="55001" y="66080"/>
                    <a:pt x="55001" y="66080"/>
                  </a:cubicBezTo>
                  <a:close/>
                  <a:moveTo>
                    <a:pt x="61669" y="105132"/>
                  </a:moveTo>
                  <a:cubicBezTo>
                    <a:pt x="61669" y="105132"/>
                    <a:pt x="61669" y="105132"/>
                    <a:pt x="61669" y="105132"/>
                  </a:cubicBezTo>
                  <a:cubicBezTo>
                    <a:pt x="61669" y="104180"/>
                    <a:pt x="61669" y="104180"/>
                    <a:pt x="61669" y="105132"/>
                  </a:cubicBezTo>
                  <a:cubicBezTo>
                    <a:pt x="61669" y="103227"/>
                    <a:pt x="60716" y="104180"/>
                    <a:pt x="61669" y="105132"/>
                  </a:cubicBezTo>
                  <a:cubicBezTo>
                    <a:pt x="60716" y="104180"/>
                    <a:pt x="61669" y="105132"/>
                    <a:pt x="61669" y="105132"/>
                  </a:cubicBezTo>
                  <a:close/>
                  <a:moveTo>
                    <a:pt x="68337" y="131802"/>
                  </a:moveTo>
                  <a:lnTo>
                    <a:pt x="68337" y="131802"/>
                  </a:lnTo>
                  <a:cubicBezTo>
                    <a:pt x="65479" y="130850"/>
                    <a:pt x="64526" y="129897"/>
                    <a:pt x="63574" y="128945"/>
                  </a:cubicBezTo>
                  <a:cubicBezTo>
                    <a:pt x="62622" y="128945"/>
                    <a:pt x="62622" y="128945"/>
                    <a:pt x="62622" y="129897"/>
                  </a:cubicBezTo>
                  <a:cubicBezTo>
                    <a:pt x="62622" y="131802"/>
                    <a:pt x="66431" y="132755"/>
                    <a:pt x="68337" y="131802"/>
                  </a:cubicBezTo>
                  <a:lnTo>
                    <a:pt x="68337" y="131802"/>
                  </a:lnTo>
                  <a:close/>
                  <a:moveTo>
                    <a:pt x="64526" y="86082"/>
                  </a:moveTo>
                  <a:cubicBezTo>
                    <a:pt x="64526" y="87035"/>
                    <a:pt x="64526" y="87035"/>
                    <a:pt x="64526" y="87987"/>
                  </a:cubicBezTo>
                  <a:lnTo>
                    <a:pt x="64526" y="86082"/>
                  </a:lnTo>
                  <a:cubicBezTo>
                    <a:pt x="62622" y="86082"/>
                    <a:pt x="62622" y="85130"/>
                    <a:pt x="62622" y="85130"/>
                  </a:cubicBezTo>
                  <a:cubicBezTo>
                    <a:pt x="64526" y="84177"/>
                    <a:pt x="64526" y="85130"/>
                    <a:pt x="64526" y="86082"/>
                  </a:cubicBezTo>
                  <a:close/>
                  <a:moveTo>
                    <a:pt x="98816" y="140375"/>
                  </a:moveTo>
                  <a:cubicBezTo>
                    <a:pt x="97864" y="139422"/>
                    <a:pt x="95959" y="139422"/>
                    <a:pt x="95006" y="140375"/>
                  </a:cubicBezTo>
                  <a:cubicBezTo>
                    <a:pt x="93101" y="141327"/>
                    <a:pt x="92149" y="141327"/>
                    <a:pt x="93101" y="144185"/>
                  </a:cubicBezTo>
                  <a:cubicBezTo>
                    <a:pt x="95006" y="147042"/>
                    <a:pt x="96912" y="147995"/>
                    <a:pt x="98816" y="149900"/>
                  </a:cubicBezTo>
                  <a:cubicBezTo>
                    <a:pt x="99769" y="150852"/>
                    <a:pt x="100722" y="151805"/>
                    <a:pt x="101674" y="150852"/>
                  </a:cubicBezTo>
                  <a:cubicBezTo>
                    <a:pt x="102626" y="149900"/>
                    <a:pt x="101674" y="148947"/>
                    <a:pt x="101674" y="147995"/>
                  </a:cubicBezTo>
                  <a:cubicBezTo>
                    <a:pt x="99769" y="144185"/>
                    <a:pt x="99769" y="144185"/>
                    <a:pt x="103579" y="144185"/>
                  </a:cubicBezTo>
                  <a:cubicBezTo>
                    <a:pt x="104531" y="146090"/>
                    <a:pt x="105484" y="145137"/>
                    <a:pt x="106437" y="145137"/>
                  </a:cubicBezTo>
                  <a:cubicBezTo>
                    <a:pt x="107389" y="145137"/>
                    <a:pt x="107389" y="144185"/>
                    <a:pt x="107389" y="144185"/>
                  </a:cubicBezTo>
                  <a:cubicBezTo>
                    <a:pt x="106437" y="144185"/>
                    <a:pt x="105484" y="144185"/>
                    <a:pt x="104531" y="144185"/>
                  </a:cubicBezTo>
                  <a:lnTo>
                    <a:pt x="103579" y="144185"/>
                  </a:lnTo>
                  <a:lnTo>
                    <a:pt x="102626" y="141327"/>
                  </a:lnTo>
                  <a:lnTo>
                    <a:pt x="102626" y="141327"/>
                  </a:lnTo>
                  <a:lnTo>
                    <a:pt x="102626" y="141327"/>
                  </a:lnTo>
                  <a:cubicBezTo>
                    <a:pt x="102626" y="137517"/>
                    <a:pt x="101674" y="137517"/>
                    <a:pt x="97864" y="138470"/>
                  </a:cubicBezTo>
                  <a:cubicBezTo>
                    <a:pt x="95959" y="137517"/>
                    <a:pt x="95006" y="134660"/>
                    <a:pt x="93101" y="137517"/>
                  </a:cubicBezTo>
                  <a:cubicBezTo>
                    <a:pt x="93101" y="137517"/>
                    <a:pt x="92149" y="137517"/>
                    <a:pt x="92149" y="137517"/>
                  </a:cubicBezTo>
                  <a:cubicBezTo>
                    <a:pt x="91197" y="136565"/>
                    <a:pt x="92149" y="136565"/>
                    <a:pt x="92149" y="135612"/>
                  </a:cubicBezTo>
                  <a:cubicBezTo>
                    <a:pt x="93101" y="133707"/>
                    <a:pt x="95006" y="131802"/>
                    <a:pt x="91197" y="131802"/>
                  </a:cubicBezTo>
                  <a:cubicBezTo>
                    <a:pt x="92149" y="130850"/>
                    <a:pt x="94054" y="129897"/>
                    <a:pt x="95006" y="129897"/>
                  </a:cubicBezTo>
                  <a:cubicBezTo>
                    <a:pt x="97864" y="130850"/>
                    <a:pt x="98816" y="129897"/>
                    <a:pt x="100722" y="127992"/>
                  </a:cubicBezTo>
                  <a:cubicBezTo>
                    <a:pt x="101674" y="127040"/>
                    <a:pt x="102626" y="127040"/>
                    <a:pt x="103579" y="126087"/>
                  </a:cubicBezTo>
                  <a:cubicBezTo>
                    <a:pt x="105484" y="124182"/>
                    <a:pt x="106437" y="125135"/>
                    <a:pt x="106437" y="127040"/>
                  </a:cubicBezTo>
                  <a:cubicBezTo>
                    <a:pt x="106437" y="128945"/>
                    <a:pt x="106437" y="130850"/>
                    <a:pt x="109294" y="132755"/>
                  </a:cubicBezTo>
                  <a:cubicBezTo>
                    <a:pt x="109294" y="133707"/>
                    <a:pt x="108341" y="133707"/>
                    <a:pt x="108341" y="134660"/>
                  </a:cubicBezTo>
                  <a:cubicBezTo>
                    <a:pt x="105484" y="137517"/>
                    <a:pt x="106437" y="140375"/>
                    <a:pt x="110247" y="141327"/>
                  </a:cubicBezTo>
                  <a:cubicBezTo>
                    <a:pt x="111199" y="141327"/>
                    <a:pt x="112151" y="143232"/>
                    <a:pt x="112151" y="141327"/>
                  </a:cubicBezTo>
                  <a:cubicBezTo>
                    <a:pt x="112151" y="140375"/>
                    <a:pt x="112151" y="139422"/>
                    <a:pt x="111199" y="138470"/>
                  </a:cubicBezTo>
                  <a:cubicBezTo>
                    <a:pt x="108341" y="137517"/>
                    <a:pt x="110247" y="137517"/>
                    <a:pt x="111199" y="137517"/>
                  </a:cubicBezTo>
                  <a:cubicBezTo>
                    <a:pt x="112151" y="136565"/>
                    <a:pt x="114056" y="135612"/>
                    <a:pt x="115009" y="135612"/>
                  </a:cubicBezTo>
                  <a:cubicBezTo>
                    <a:pt x="114056" y="133707"/>
                    <a:pt x="113104" y="131802"/>
                    <a:pt x="110247" y="131802"/>
                  </a:cubicBezTo>
                  <a:cubicBezTo>
                    <a:pt x="110247" y="130850"/>
                    <a:pt x="113104" y="128945"/>
                    <a:pt x="109294" y="127992"/>
                  </a:cubicBezTo>
                  <a:cubicBezTo>
                    <a:pt x="108341" y="125135"/>
                    <a:pt x="106437" y="123230"/>
                    <a:pt x="106437" y="121325"/>
                  </a:cubicBezTo>
                  <a:cubicBezTo>
                    <a:pt x="106437" y="118467"/>
                    <a:pt x="105484" y="119420"/>
                    <a:pt x="104531" y="119420"/>
                  </a:cubicBezTo>
                  <a:cubicBezTo>
                    <a:pt x="102626" y="119420"/>
                    <a:pt x="101674" y="120372"/>
                    <a:pt x="102626" y="122277"/>
                  </a:cubicBezTo>
                  <a:cubicBezTo>
                    <a:pt x="102626" y="122277"/>
                    <a:pt x="101674" y="123230"/>
                    <a:pt x="101674" y="123230"/>
                  </a:cubicBezTo>
                  <a:cubicBezTo>
                    <a:pt x="100722" y="123230"/>
                    <a:pt x="100722" y="122277"/>
                    <a:pt x="100722" y="122277"/>
                  </a:cubicBezTo>
                  <a:cubicBezTo>
                    <a:pt x="99769" y="120372"/>
                    <a:pt x="99769" y="117515"/>
                    <a:pt x="97864" y="115610"/>
                  </a:cubicBezTo>
                  <a:cubicBezTo>
                    <a:pt x="98816" y="114657"/>
                    <a:pt x="98816" y="113705"/>
                    <a:pt x="97864" y="112752"/>
                  </a:cubicBezTo>
                  <a:cubicBezTo>
                    <a:pt x="96912" y="111800"/>
                    <a:pt x="95959" y="111800"/>
                    <a:pt x="95959" y="112752"/>
                  </a:cubicBezTo>
                  <a:lnTo>
                    <a:pt x="95959" y="112752"/>
                  </a:lnTo>
                  <a:cubicBezTo>
                    <a:pt x="93101" y="111800"/>
                    <a:pt x="91197" y="112752"/>
                    <a:pt x="90244" y="116562"/>
                  </a:cubicBezTo>
                  <a:cubicBezTo>
                    <a:pt x="90244" y="119420"/>
                    <a:pt x="89291" y="120372"/>
                    <a:pt x="86434" y="118467"/>
                  </a:cubicBezTo>
                  <a:cubicBezTo>
                    <a:pt x="85481" y="118467"/>
                    <a:pt x="85481" y="116562"/>
                    <a:pt x="84529" y="117515"/>
                  </a:cubicBezTo>
                  <a:cubicBezTo>
                    <a:pt x="82624" y="118467"/>
                    <a:pt x="83576" y="120372"/>
                    <a:pt x="83576" y="122277"/>
                  </a:cubicBezTo>
                  <a:cubicBezTo>
                    <a:pt x="83576" y="124182"/>
                    <a:pt x="85481" y="123230"/>
                    <a:pt x="86434" y="123230"/>
                  </a:cubicBezTo>
                  <a:cubicBezTo>
                    <a:pt x="88339" y="124182"/>
                    <a:pt x="90244" y="119420"/>
                    <a:pt x="91197" y="124182"/>
                  </a:cubicBezTo>
                  <a:cubicBezTo>
                    <a:pt x="91197" y="125135"/>
                    <a:pt x="92149" y="124182"/>
                    <a:pt x="93101" y="124182"/>
                  </a:cubicBezTo>
                  <a:cubicBezTo>
                    <a:pt x="94054" y="124182"/>
                    <a:pt x="94054" y="124182"/>
                    <a:pt x="95006" y="124182"/>
                  </a:cubicBezTo>
                  <a:cubicBezTo>
                    <a:pt x="95006" y="125135"/>
                    <a:pt x="95006" y="126087"/>
                    <a:pt x="94054" y="126087"/>
                  </a:cubicBezTo>
                  <a:cubicBezTo>
                    <a:pt x="91197" y="125135"/>
                    <a:pt x="90244" y="128945"/>
                    <a:pt x="87387" y="127040"/>
                  </a:cubicBezTo>
                  <a:cubicBezTo>
                    <a:pt x="86434" y="126087"/>
                    <a:pt x="86434" y="127040"/>
                    <a:pt x="86434" y="127992"/>
                  </a:cubicBezTo>
                  <a:cubicBezTo>
                    <a:pt x="86434" y="128945"/>
                    <a:pt x="86434" y="129897"/>
                    <a:pt x="86434" y="130850"/>
                  </a:cubicBezTo>
                  <a:cubicBezTo>
                    <a:pt x="84529" y="130850"/>
                    <a:pt x="83576" y="128945"/>
                    <a:pt x="81672" y="128945"/>
                  </a:cubicBezTo>
                  <a:cubicBezTo>
                    <a:pt x="83576" y="126087"/>
                    <a:pt x="79766" y="122277"/>
                    <a:pt x="81672" y="119420"/>
                  </a:cubicBezTo>
                  <a:cubicBezTo>
                    <a:pt x="81672" y="118467"/>
                    <a:pt x="80719" y="118467"/>
                    <a:pt x="80719" y="119420"/>
                  </a:cubicBezTo>
                  <a:cubicBezTo>
                    <a:pt x="78814" y="121325"/>
                    <a:pt x="76909" y="121325"/>
                    <a:pt x="75004" y="122277"/>
                  </a:cubicBezTo>
                  <a:lnTo>
                    <a:pt x="75004" y="121325"/>
                  </a:lnTo>
                  <a:cubicBezTo>
                    <a:pt x="75004" y="120372"/>
                    <a:pt x="77862" y="121325"/>
                    <a:pt x="76909" y="119420"/>
                  </a:cubicBezTo>
                  <a:cubicBezTo>
                    <a:pt x="75956" y="118467"/>
                    <a:pt x="75004" y="117515"/>
                    <a:pt x="74051" y="119420"/>
                  </a:cubicBezTo>
                  <a:cubicBezTo>
                    <a:pt x="73099" y="120372"/>
                    <a:pt x="72147" y="120372"/>
                    <a:pt x="71194" y="120372"/>
                  </a:cubicBezTo>
                  <a:cubicBezTo>
                    <a:pt x="71194" y="119420"/>
                    <a:pt x="71194" y="118467"/>
                    <a:pt x="70241" y="118467"/>
                  </a:cubicBezTo>
                  <a:cubicBezTo>
                    <a:pt x="69289" y="118467"/>
                    <a:pt x="66431" y="121325"/>
                    <a:pt x="66431" y="122277"/>
                  </a:cubicBezTo>
                  <a:cubicBezTo>
                    <a:pt x="66431" y="124182"/>
                    <a:pt x="68337" y="124182"/>
                    <a:pt x="69289" y="124182"/>
                  </a:cubicBezTo>
                  <a:cubicBezTo>
                    <a:pt x="70241" y="124182"/>
                    <a:pt x="70241" y="123230"/>
                    <a:pt x="70241" y="122277"/>
                  </a:cubicBezTo>
                  <a:cubicBezTo>
                    <a:pt x="71194" y="122277"/>
                    <a:pt x="73099" y="122277"/>
                    <a:pt x="74051" y="122277"/>
                  </a:cubicBezTo>
                  <a:cubicBezTo>
                    <a:pt x="75004" y="123230"/>
                    <a:pt x="75956" y="123230"/>
                    <a:pt x="77862" y="123230"/>
                  </a:cubicBezTo>
                  <a:cubicBezTo>
                    <a:pt x="78814" y="123230"/>
                    <a:pt x="79766" y="124182"/>
                    <a:pt x="78814" y="125135"/>
                  </a:cubicBezTo>
                  <a:cubicBezTo>
                    <a:pt x="77862" y="126087"/>
                    <a:pt x="76909" y="127040"/>
                    <a:pt x="75956" y="127040"/>
                  </a:cubicBezTo>
                  <a:cubicBezTo>
                    <a:pt x="75004" y="127040"/>
                    <a:pt x="72147" y="126087"/>
                    <a:pt x="72147" y="127040"/>
                  </a:cubicBezTo>
                  <a:cubicBezTo>
                    <a:pt x="71194" y="127992"/>
                    <a:pt x="74051" y="129897"/>
                    <a:pt x="74051" y="131802"/>
                  </a:cubicBezTo>
                  <a:lnTo>
                    <a:pt x="74051" y="131802"/>
                  </a:lnTo>
                  <a:cubicBezTo>
                    <a:pt x="73099" y="131802"/>
                    <a:pt x="71194" y="132755"/>
                    <a:pt x="72147" y="133707"/>
                  </a:cubicBezTo>
                  <a:cubicBezTo>
                    <a:pt x="72147" y="134660"/>
                    <a:pt x="74051" y="133707"/>
                    <a:pt x="75004" y="133707"/>
                  </a:cubicBezTo>
                  <a:lnTo>
                    <a:pt x="75004" y="133707"/>
                  </a:lnTo>
                  <a:lnTo>
                    <a:pt x="74051" y="135612"/>
                  </a:lnTo>
                  <a:cubicBezTo>
                    <a:pt x="74051" y="136565"/>
                    <a:pt x="72147" y="136565"/>
                    <a:pt x="73099" y="137517"/>
                  </a:cubicBezTo>
                  <a:cubicBezTo>
                    <a:pt x="73099" y="137517"/>
                    <a:pt x="75004" y="137517"/>
                    <a:pt x="75004" y="136565"/>
                  </a:cubicBezTo>
                  <a:cubicBezTo>
                    <a:pt x="75956" y="135612"/>
                    <a:pt x="75956" y="134660"/>
                    <a:pt x="74051" y="133707"/>
                  </a:cubicBezTo>
                  <a:lnTo>
                    <a:pt x="73099" y="131802"/>
                  </a:lnTo>
                  <a:cubicBezTo>
                    <a:pt x="75004" y="129897"/>
                    <a:pt x="77862" y="127992"/>
                    <a:pt x="80719" y="128945"/>
                  </a:cubicBezTo>
                  <a:cubicBezTo>
                    <a:pt x="79766" y="129897"/>
                    <a:pt x="81672" y="132755"/>
                    <a:pt x="78814" y="132755"/>
                  </a:cubicBezTo>
                  <a:cubicBezTo>
                    <a:pt x="76909" y="132755"/>
                    <a:pt x="76909" y="132755"/>
                    <a:pt x="76909" y="134660"/>
                  </a:cubicBezTo>
                  <a:cubicBezTo>
                    <a:pt x="76909" y="135612"/>
                    <a:pt x="75956" y="136565"/>
                    <a:pt x="77862" y="137517"/>
                  </a:cubicBezTo>
                  <a:cubicBezTo>
                    <a:pt x="78814" y="137517"/>
                    <a:pt x="79766" y="137517"/>
                    <a:pt x="79766" y="136565"/>
                  </a:cubicBezTo>
                  <a:cubicBezTo>
                    <a:pt x="81672" y="134660"/>
                    <a:pt x="84529" y="132755"/>
                    <a:pt x="87387" y="133707"/>
                  </a:cubicBezTo>
                  <a:cubicBezTo>
                    <a:pt x="87387" y="135612"/>
                    <a:pt x="87387" y="136565"/>
                    <a:pt x="84529" y="136565"/>
                  </a:cubicBezTo>
                  <a:cubicBezTo>
                    <a:pt x="83576" y="136565"/>
                    <a:pt x="82624" y="136565"/>
                    <a:pt x="82624" y="137517"/>
                  </a:cubicBezTo>
                  <a:cubicBezTo>
                    <a:pt x="81672" y="138470"/>
                    <a:pt x="82624" y="138470"/>
                    <a:pt x="83576" y="139422"/>
                  </a:cubicBezTo>
                  <a:cubicBezTo>
                    <a:pt x="85481" y="140375"/>
                    <a:pt x="85481" y="142280"/>
                    <a:pt x="84529" y="144185"/>
                  </a:cubicBezTo>
                  <a:cubicBezTo>
                    <a:pt x="83576" y="145137"/>
                    <a:pt x="83576" y="146090"/>
                    <a:pt x="84529" y="147042"/>
                  </a:cubicBezTo>
                  <a:cubicBezTo>
                    <a:pt x="85481" y="147995"/>
                    <a:pt x="87387" y="147995"/>
                    <a:pt x="88339" y="147042"/>
                  </a:cubicBezTo>
                  <a:cubicBezTo>
                    <a:pt x="90244" y="146090"/>
                    <a:pt x="86434" y="146090"/>
                    <a:pt x="87387" y="144185"/>
                  </a:cubicBezTo>
                  <a:cubicBezTo>
                    <a:pt x="87387" y="143232"/>
                    <a:pt x="87387" y="143232"/>
                    <a:pt x="87387" y="142280"/>
                  </a:cubicBezTo>
                  <a:cubicBezTo>
                    <a:pt x="86434" y="139422"/>
                    <a:pt x="87387" y="139422"/>
                    <a:pt x="90244" y="138470"/>
                  </a:cubicBezTo>
                  <a:cubicBezTo>
                    <a:pt x="92149" y="138470"/>
                    <a:pt x="94054" y="138470"/>
                    <a:pt x="95959" y="137517"/>
                  </a:cubicBezTo>
                  <a:lnTo>
                    <a:pt x="98816" y="140375"/>
                  </a:lnTo>
                  <a:close/>
                  <a:moveTo>
                    <a:pt x="73099" y="101322"/>
                  </a:moveTo>
                  <a:cubicBezTo>
                    <a:pt x="73099" y="103227"/>
                    <a:pt x="73099" y="104180"/>
                    <a:pt x="71194" y="105132"/>
                  </a:cubicBezTo>
                  <a:cubicBezTo>
                    <a:pt x="70241" y="106085"/>
                    <a:pt x="70241" y="106085"/>
                    <a:pt x="70241" y="107037"/>
                  </a:cubicBezTo>
                  <a:cubicBezTo>
                    <a:pt x="70241" y="107990"/>
                    <a:pt x="71194" y="108942"/>
                    <a:pt x="70241" y="108942"/>
                  </a:cubicBezTo>
                  <a:cubicBezTo>
                    <a:pt x="69289" y="108942"/>
                    <a:pt x="68337" y="108942"/>
                    <a:pt x="68337" y="107990"/>
                  </a:cubicBezTo>
                  <a:cubicBezTo>
                    <a:pt x="67384" y="107037"/>
                    <a:pt x="67384" y="106085"/>
                    <a:pt x="68337" y="105132"/>
                  </a:cubicBezTo>
                  <a:cubicBezTo>
                    <a:pt x="69289" y="104180"/>
                    <a:pt x="72147" y="103227"/>
                    <a:pt x="73099" y="101322"/>
                  </a:cubicBezTo>
                  <a:close/>
                  <a:moveTo>
                    <a:pt x="67384" y="99417"/>
                  </a:moveTo>
                  <a:cubicBezTo>
                    <a:pt x="67384" y="98465"/>
                    <a:pt x="68337" y="98465"/>
                    <a:pt x="68337" y="99417"/>
                  </a:cubicBezTo>
                  <a:cubicBezTo>
                    <a:pt x="69289" y="100370"/>
                    <a:pt x="70241" y="100370"/>
                    <a:pt x="70241" y="101322"/>
                  </a:cubicBezTo>
                  <a:cubicBezTo>
                    <a:pt x="69289" y="101322"/>
                    <a:pt x="69289" y="101322"/>
                    <a:pt x="68337" y="101322"/>
                  </a:cubicBezTo>
                  <a:cubicBezTo>
                    <a:pt x="68337" y="101322"/>
                    <a:pt x="67384" y="100370"/>
                    <a:pt x="67384" y="99417"/>
                  </a:cubicBezTo>
                  <a:close/>
                  <a:moveTo>
                    <a:pt x="71194" y="123230"/>
                  </a:moveTo>
                  <a:cubicBezTo>
                    <a:pt x="70241" y="123230"/>
                    <a:pt x="69289" y="122277"/>
                    <a:pt x="69289" y="121325"/>
                  </a:cubicBezTo>
                  <a:cubicBezTo>
                    <a:pt x="69289" y="120372"/>
                    <a:pt x="70241" y="120372"/>
                    <a:pt x="71194" y="120372"/>
                  </a:cubicBezTo>
                  <a:cubicBezTo>
                    <a:pt x="71194" y="121325"/>
                    <a:pt x="71194" y="122277"/>
                    <a:pt x="71194" y="123230"/>
                  </a:cubicBezTo>
                  <a:close/>
                  <a:moveTo>
                    <a:pt x="70241" y="96560"/>
                  </a:moveTo>
                  <a:cubicBezTo>
                    <a:pt x="70241" y="96560"/>
                    <a:pt x="69289" y="95607"/>
                    <a:pt x="69289" y="95607"/>
                  </a:cubicBezTo>
                  <a:cubicBezTo>
                    <a:pt x="69289" y="95607"/>
                    <a:pt x="69289" y="94655"/>
                    <a:pt x="70241" y="94655"/>
                  </a:cubicBezTo>
                  <a:cubicBezTo>
                    <a:pt x="71194" y="95607"/>
                    <a:pt x="71194" y="95607"/>
                    <a:pt x="70241" y="96560"/>
                  </a:cubicBezTo>
                  <a:cubicBezTo>
                    <a:pt x="71194" y="96560"/>
                    <a:pt x="70241" y="96560"/>
                    <a:pt x="70241" y="96560"/>
                  </a:cubicBezTo>
                  <a:close/>
                  <a:moveTo>
                    <a:pt x="71194" y="86082"/>
                  </a:moveTo>
                  <a:cubicBezTo>
                    <a:pt x="71194" y="87035"/>
                    <a:pt x="72147" y="87035"/>
                    <a:pt x="73099" y="87035"/>
                  </a:cubicBezTo>
                  <a:cubicBezTo>
                    <a:pt x="73099" y="87987"/>
                    <a:pt x="72147" y="89892"/>
                    <a:pt x="73099" y="90845"/>
                  </a:cubicBezTo>
                  <a:cubicBezTo>
                    <a:pt x="74051" y="89892"/>
                    <a:pt x="75956" y="88940"/>
                    <a:pt x="73099" y="87035"/>
                  </a:cubicBezTo>
                  <a:cubicBezTo>
                    <a:pt x="73099" y="87035"/>
                    <a:pt x="73099" y="86082"/>
                    <a:pt x="71194" y="86082"/>
                  </a:cubicBezTo>
                  <a:lnTo>
                    <a:pt x="71194" y="86082"/>
                  </a:lnTo>
                  <a:close/>
                  <a:moveTo>
                    <a:pt x="77862" y="100370"/>
                  </a:moveTo>
                  <a:cubicBezTo>
                    <a:pt x="77862" y="101322"/>
                    <a:pt x="77862" y="101322"/>
                    <a:pt x="77862" y="101322"/>
                  </a:cubicBezTo>
                  <a:cubicBezTo>
                    <a:pt x="78814" y="102275"/>
                    <a:pt x="78814" y="101322"/>
                    <a:pt x="79766" y="101322"/>
                  </a:cubicBezTo>
                  <a:cubicBezTo>
                    <a:pt x="79766" y="102275"/>
                    <a:pt x="80719" y="103227"/>
                    <a:pt x="81672" y="104180"/>
                  </a:cubicBezTo>
                  <a:cubicBezTo>
                    <a:pt x="81672" y="104180"/>
                    <a:pt x="82624" y="105132"/>
                    <a:pt x="82624" y="105132"/>
                  </a:cubicBezTo>
                  <a:cubicBezTo>
                    <a:pt x="82624" y="105132"/>
                    <a:pt x="82624" y="104180"/>
                    <a:pt x="81672" y="104180"/>
                  </a:cubicBezTo>
                  <a:cubicBezTo>
                    <a:pt x="81672" y="103227"/>
                    <a:pt x="80719" y="103227"/>
                    <a:pt x="80719" y="102275"/>
                  </a:cubicBezTo>
                  <a:cubicBezTo>
                    <a:pt x="82624" y="102275"/>
                    <a:pt x="83576" y="101322"/>
                    <a:pt x="84529" y="99417"/>
                  </a:cubicBezTo>
                  <a:cubicBezTo>
                    <a:pt x="84529" y="99417"/>
                    <a:pt x="84529" y="98465"/>
                    <a:pt x="84529" y="98465"/>
                  </a:cubicBezTo>
                  <a:cubicBezTo>
                    <a:pt x="83576" y="98465"/>
                    <a:pt x="82624" y="100370"/>
                    <a:pt x="81672" y="100370"/>
                  </a:cubicBezTo>
                  <a:cubicBezTo>
                    <a:pt x="79766" y="99417"/>
                    <a:pt x="78814" y="99417"/>
                    <a:pt x="77862" y="100370"/>
                  </a:cubicBezTo>
                  <a:close/>
                  <a:moveTo>
                    <a:pt x="80719" y="94655"/>
                  </a:moveTo>
                  <a:lnTo>
                    <a:pt x="80719" y="94655"/>
                  </a:lnTo>
                  <a:cubicBezTo>
                    <a:pt x="81672" y="94655"/>
                    <a:pt x="81672" y="94655"/>
                    <a:pt x="81672" y="94655"/>
                  </a:cubicBezTo>
                  <a:cubicBezTo>
                    <a:pt x="81672" y="94655"/>
                    <a:pt x="81672" y="94655"/>
                    <a:pt x="80719" y="94655"/>
                  </a:cubicBezTo>
                  <a:cubicBezTo>
                    <a:pt x="80719" y="94655"/>
                    <a:pt x="80719" y="94655"/>
                    <a:pt x="80719" y="94655"/>
                  </a:cubicBezTo>
                  <a:close/>
                  <a:moveTo>
                    <a:pt x="80719" y="115610"/>
                  </a:moveTo>
                  <a:cubicBezTo>
                    <a:pt x="80719" y="116562"/>
                    <a:pt x="81672" y="116562"/>
                    <a:pt x="80719" y="115610"/>
                  </a:cubicBezTo>
                  <a:cubicBezTo>
                    <a:pt x="81672" y="115610"/>
                    <a:pt x="81672" y="115610"/>
                    <a:pt x="82624" y="114657"/>
                  </a:cubicBezTo>
                  <a:cubicBezTo>
                    <a:pt x="81672" y="115610"/>
                    <a:pt x="80719" y="114657"/>
                    <a:pt x="80719" y="115610"/>
                  </a:cubicBezTo>
                  <a:close/>
                  <a:moveTo>
                    <a:pt x="82624" y="143232"/>
                  </a:moveTo>
                  <a:cubicBezTo>
                    <a:pt x="81672" y="143232"/>
                    <a:pt x="81672" y="142280"/>
                    <a:pt x="82624" y="143232"/>
                  </a:cubicBezTo>
                  <a:cubicBezTo>
                    <a:pt x="81672" y="143232"/>
                    <a:pt x="81672" y="143232"/>
                    <a:pt x="81672" y="143232"/>
                  </a:cubicBezTo>
                  <a:cubicBezTo>
                    <a:pt x="81672" y="143232"/>
                    <a:pt x="81672" y="144185"/>
                    <a:pt x="82624" y="143232"/>
                  </a:cubicBezTo>
                  <a:cubicBezTo>
                    <a:pt x="82624" y="143232"/>
                    <a:pt x="82624" y="143232"/>
                    <a:pt x="82624" y="143232"/>
                  </a:cubicBezTo>
                  <a:close/>
                  <a:moveTo>
                    <a:pt x="82624" y="114657"/>
                  </a:moveTo>
                  <a:cubicBezTo>
                    <a:pt x="82624" y="114657"/>
                    <a:pt x="83576" y="115610"/>
                    <a:pt x="84529" y="115610"/>
                  </a:cubicBezTo>
                  <a:cubicBezTo>
                    <a:pt x="85481" y="115610"/>
                    <a:pt x="85481" y="116562"/>
                    <a:pt x="86434" y="115610"/>
                  </a:cubicBezTo>
                  <a:cubicBezTo>
                    <a:pt x="86434" y="114657"/>
                    <a:pt x="85481" y="114657"/>
                    <a:pt x="85481" y="113705"/>
                  </a:cubicBezTo>
                  <a:cubicBezTo>
                    <a:pt x="84529" y="114657"/>
                    <a:pt x="83576" y="114657"/>
                    <a:pt x="82624" y="114657"/>
                  </a:cubicBezTo>
                  <a:close/>
                  <a:moveTo>
                    <a:pt x="87387" y="110847"/>
                  </a:moveTo>
                  <a:cubicBezTo>
                    <a:pt x="88339" y="110847"/>
                    <a:pt x="90244" y="110847"/>
                    <a:pt x="91197" y="109895"/>
                  </a:cubicBezTo>
                  <a:lnTo>
                    <a:pt x="91197" y="108942"/>
                  </a:lnTo>
                  <a:cubicBezTo>
                    <a:pt x="91197" y="107990"/>
                    <a:pt x="92149" y="106085"/>
                    <a:pt x="90244" y="106085"/>
                  </a:cubicBezTo>
                  <a:lnTo>
                    <a:pt x="90244" y="106085"/>
                  </a:lnTo>
                  <a:cubicBezTo>
                    <a:pt x="89291" y="107990"/>
                    <a:pt x="91197" y="107990"/>
                    <a:pt x="91197" y="108942"/>
                  </a:cubicBezTo>
                  <a:lnTo>
                    <a:pt x="91197" y="109895"/>
                  </a:lnTo>
                  <a:cubicBezTo>
                    <a:pt x="90244" y="108942"/>
                    <a:pt x="89291" y="108942"/>
                    <a:pt x="88339" y="107990"/>
                  </a:cubicBezTo>
                  <a:cubicBezTo>
                    <a:pt x="87387" y="107990"/>
                    <a:pt x="86434" y="108942"/>
                    <a:pt x="86434" y="109895"/>
                  </a:cubicBezTo>
                  <a:cubicBezTo>
                    <a:pt x="85481" y="111800"/>
                    <a:pt x="86434" y="110847"/>
                    <a:pt x="87387" y="110847"/>
                  </a:cubicBezTo>
                  <a:close/>
                  <a:moveTo>
                    <a:pt x="88339" y="134660"/>
                  </a:moveTo>
                  <a:cubicBezTo>
                    <a:pt x="87387" y="133707"/>
                    <a:pt x="86434" y="133707"/>
                    <a:pt x="86434" y="132755"/>
                  </a:cubicBezTo>
                  <a:cubicBezTo>
                    <a:pt x="88339" y="132755"/>
                    <a:pt x="89291" y="132755"/>
                    <a:pt x="91197" y="131802"/>
                  </a:cubicBezTo>
                  <a:cubicBezTo>
                    <a:pt x="91197" y="132755"/>
                    <a:pt x="91197" y="134660"/>
                    <a:pt x="88339" y="134660"/>
                  </a:cubicBezTo>
                  <a:close/>
                  <a:moveTo>
                    <a:pt x="90244" y="151805"/>
                  </a:moveTo>
                  <a:cubicBezTo>
                    <a:pt x="90244" y="151805"/>
                    <a:pt x="89291" y="151805"/>
                    <a:pt x="90244" y="151805"/>
                  </a:cubicBezTo>
                  <a:cubicBezTo>
                    <a:pt x="89291" y="152757"/>
                    <a:pt x="89291" y="152757"/>
                    <a:pt x="90244" y="152757"/>
                  </a:cubicBezTo>
                  <a:cubicBezTo>
                    <a:pt x="90244" y="153710"/>
                    <a:pt x="91197" y="153710"/>
                    <a:pt x="90244" y="151805"/>
                  </a:cubicBezTo>
                  <a:cubicBezTo>
                    <a:pt x="91197" y="152757"/>
                    <a:pt x="90244" y="152757"/>
                    <a:pt x="90244" y="151805"/>
                  </a:cubicBezTo>
                  <a:close/>
                  <a:moveTo>
                    <a:pt x="94054" y="116562"/>
                  </a:moveTo>
                  <a:cubicBezTo>
                    <a:pt x="95006" y="117515"/>
                    <a:pt x="93101" y="120372"/>
                    <a:pt x="96912" y="120372"/>
                  </a:cubicBezTo>
                  <a:cubicBezTo>
                    <a:pt x="98816" y="120372"/>
                    <a:pt x="98816" y="124182"/>
                    <a:pt x="98816" y="126087"/>
                  </a:cubicBezTo>
                  <a:cubicBezTo>
                    <a:pt x="98816" y="127040"/>
                    <a:pt x="97864" y="127040"/>
                    <a:pt x="96912" y="127040"/>
                  </a:cubicBezTo>
                  <a:cubicBezTo>
                    <a:pt x="96912" y="127040"/>
                    <a:pt x="95959" y="126087"/>
                    <a:pt x="95959" y="126087"/>
                  </a:cubicBezTo>
                  <a:cubicBezTo>
                    <a:pt x="96912" y="122277"/>
                    <a:pt x="93101" y="121325"/>
                    <a:pt x="92149" y="118467"/>
                  </a:cubicBezTo>
                  <a:cubicBezTo>
                    <a:pt x="91197" y="116562"/>
                    <a:pt x="92149" y="116562"/>
                    <a:pt x="94054" y="116562"/>
                  </a:cubicBezTo>
                  <a:close/>
                  <a:moveTo>
                    <a:pt x="94054" y="158472"/>
                  </a:moveTo>
                  <a:lnTo>
                    <a:pt x="94054" y="158472"/>
                  </a:lnTo>
                  <a:cubicBezTo>
                    <a:pt x="93101" y="158472"/>
                    <a:pt x="93101" y="158472"/>
                    <a:pt x="94054" y="158472"/>
                  </a:cubicBezTo>
                  <a:cubicBezTo>
                    <a:pt x="93101" y="159425"/>
                    <a:pt x="93101" y="159425"/>
                    <a:pt x="94054" y="158472"/>
                  </a:cubicBezTo>
                  <a:cubicBezTo>
                    <a:pt x="94054" y="159425"/>
                    <a:pt x="94054" y="158472"/>
                    <a:pt x="94054" y="158472"/>
                  </a:cubicBezTo>
                  <a:close/>
                  <a:moveTo>
                    <a:pt x="95006" y="148947"/>
                  </a:moveTo>
                  <a:cubicBezTo>
                    <a:pt x="95006" y="148947"/>
                    <a:pt x="94054" y="148947"/>
                    <a:pt x="95006" y="148947"/>
                  </a:cubicBezTo>
                  <a:cubicBezTo>
                    <a:pt x="94054" y="147995"/>
                    <a:pt x="94054" y="148947"/>
                    <a:pt x="94054" y="148947"/>
                  </a:cubicBezTo>
                  <a:lnTo>
                    <a:pt x="95006" y="148947"/>
                  </a:lnTo>
                  <a:cubicBezTo>
                    <a:pt x="95006" y="149900"/>
                    <a:pt x="95006" y="149900"/>
                    <a:pt x="95006" y="148947"/>
                  </a:cubicBezTo>
                  <a:close/>
                  <a:moveTo>
                    <a:pt x="94054" y="116562"/>
                  </a:moveTo>
                  <a:lnTo>
                    <a:pt x="95959" y="113705"/>
                  </a:lnTo>
                  <a:lnTo>
                    <a:pt x="95959" y="113705"/>
                  </a:lnTo>
                  <a:cubicBezTo>
                    <a:pt x="95959" y="113705"/>
                    <a:pt x="95959" y="113705"/>
                    <a:pt x="95959" y="113705"/>
                  </a:cubicBezTo>
                  <a:cubicBezTo>
                    <a:pt x="96912" y="114657"/>
                    <a:pt x="97864" y="115610"/>
                    <a:pt x="97864" y="116562"/>
                  </a:cubicBezTo>
                  <a:cubicBezTo>
                    <a:pt x="95959" y="116562"/>
                    <a:pt x="95006" y="117515"/>
                    <a:pt x="94054" y="116562"/>
                  </a:cubicBezTo>
                  <a:close/>
                  <a:moveTo>
                    <a:pt x="94054" y="106085"/>
                  </a:moveTo>
                  <a:cubicBezTo>
                    <a:pt x="94054" y="106085"/>
                    <a:pt x="95006" y="107037"/>
                    <a:pt x="95006" y="107037"/>
                  </a:cubicBezTo>
                  <a:cubicBezTo>
                    <a:pt x="95959" y="107037"/>
                    <a:pt x="95959" y="106085"/>
                    <a:pt x="95959" y="106085"/>
                  </a:cubicBezTo>
                  <a:cubicBezTo>
                    <a:pt x="95006" y="106085"/>
                    <a:pt x="95006" y="106085"/>
                    <a:pt x="94054" y="106085"/>
                  </a:cubicBezTo>
                  <a:cubicBezTo>
                    <a:pt x="94054" y="106085"/>
                    <a:pt x="94054" y="106085"/>
                    <a:pt x="94054" y="106085"/>
                  </a:cubicBezTo>
                  <a:close/>
                  <a:moveTo>
                    <a:pt x="96912" y="155615"/>
                  </a:moveTo>
                  <a:cubicBezTo>
                    <a:pt x="96912" y="156567"/>
                    <a:pt x="97864" y="157520"/>
                    <a:pt x="98816" y="157520"/>
                  </a:cubicBezTo>
                  <a:cubicBezTo>
                    <a:pt x="98816" y="157520"/>
                    <a:pt x="99769" y="157520"/>
                    <a:pt x="99769" y="156567"/>
                  </a:cubicBezTo>
                  <a:cubicBezTo>
                    <a:pt x="98816" y="156567"/>
                    <a:pt x="97864" y="155615"/>
                    <a:pt x="96912" y="155615"/>
                  </a:cubicBezTo>
                  <a:cubicBezTo>
                    <a:pt x="96912" y="154662"/>
                    <a:pt x="95959" y="154662"/>
                    <a:pt x="96912" y="155615"/>
                  </a:cubicBezTo>
                  <a:close/>
                  <a:moveTo>
                    <a:pt x="98816" y="162282"/>
                  </a:moveTo>
                  <a:cubicBezTo>
                    <a:pt x="98816" y="162282"/>
                    <a:pt x="99769" y="162282"/>
                    <a:pt x="98816" y="162282"/>
                  </a:cubicBezTo>
                  <a:lnTo>
                    <a:pt x="98816" y="162282"/>
                  </a:lnTo>
                  <a:cubicBezTo>
                    <a:pt x="97864" y="161330"/>
                    <a:pt x="96912" y="161330"/>
                    <a:pt x="96912" y="162282"/>
                  </a:cubicBezTo>
                  <a:cubicBezTo>
                    <a:pt x="96912" y="162282"/>
                    <a:pt x="96912" y="162282"/>
                    <a:pt x="96912" y="162282"/>
                  </a:cubicBezTo>
                  <a:cubicBezTo>
                    <a:pt x="97864" y="164187"/>
                    <a:pt x="97864" y="163235"/>
                    <a:pt x="98816" y="162282"/>
                  </a:cubicBezTo>
                  <a:close/>
                  <a:moveTo>
                    <a:pt x="96912" y="143232"/>
                  </a:moveTo>
                  <a:cubicBezTo>
                    <a:pt x="96912" y="143232"/>
                    <a:pt x="96912" y="143232"/>
                    <a:pt x="96912" y="143232"/>
                  </a:cubicBezTo>
                  <a:cubicBezTo>
                    <a:pt x="96912" y="142280"/>
                    <a:pt x="97864" y="142280"/>
                    <a:pt x="96912" y="143232"/>
                  </a:cubicBezTo>
                  <a:cubicBezTo>
                    <a:pt x="97864" y="143232"/>
                    <a:pt x="97864" y="143232"/>
                    <a:pt x="96912" y="143232"/>
                  </a:cubicBezTo>
                  <a:cubicBezTo>
                    <a:pt x="96912" y="143232"/>
                    <a:pt x="96912" y="143232"/>
                    <a:pt x="96912" y="143232"/>
                  </a:cubicBezTo>
                  <a:close/>
                  <a:moveTo>
                    <a:pt x="98816" y="140375"/>
                  </a:moveTo>
                  <a:cubicBezTo>
                    <a:pt x="99769" y="140375"/>
                    <a:pt x="101674" y="138470"/>
                    <a:pt x="102626" y="140375"/>
                  </a:cubicBezTo>
                  <a:lnTo>
                    <a:pt x="102626" y="140375"/>
                  </a:lnTo>
                  <a:cubicBezTo>
                    <a:pt x="100722" y="141327"/>
                    <a:pt x="99769" y="142280"/>
                    <a:pt x="98816" y="140375"/>
                  </a:cubicBezTo>
                  <a:close/>
                  <a:moveTo>
                    <a:pt x="100722" y="131802"/>
                  </a:moveTo>
                  <a:cubicBezTo>
                    <a:pt x="99769" y="131802"/>
                    <a:pt x="98816" y="131802"/>
                    <a:pt x="99769" y="132755"/>
                  </a:cubicBezTo>
                  <a:cubicBezTo>
                    <a:pt x="99769" y="134660"/>
                    <a:pt x="101674" y="134660"/>
                    <a:pt x="103579" y="134660"/>
                  </a:cubicBezTo>
                  <a:cubicBezTo>
                    <a:pt x="103579" y="134660"/>
                    <a:pt x="104531" y="134660"/>
                    <a:pt x="104531" y="134660"/>
                  </a:cubicBezTo>
                  <a:cubicBezTo>
                    <a:pt x="103579" y="132755"/>
                    <a:pt x="101674" y="131802"/>
                    <a:pt x="100722" y="131802"/>
                  </a:cubicBezTo>
                  <a:close/>
                  <a:moveTo>
                    <a:pt x="106437" y="166092"/>
                  </a:moveTo>
                  <a:cubicBezTo>
                    <a:pt x="107389" y="167997"/>
                    <a:pt x="108341" y="167045"/>
                    <a:pt x="109294" y="167045"/>
                  </a:cubicBezTo>
                  <a:cubicBezTo>
                    <a:pt x="111199" y="166092"/>
                    <a:pt x="109294" y="165140"/>
                    <a:pt x="108341" y="165140"/>
                  </a:cubicBezTo>
                  <a:cubicBezTo>
                    <a:pt x="107389" y="164187"/>
                    <a:pt x="108341" y="164187"/>
                    <a:pt x="109294" y="164187"/>
                  </a:cubicBezTo>
                  <a:cubicBezTo>
                    <a:pt x="111199" y="164187"/>
                    <a:pt x="112151" y="165140"/>
                    <a:pt x="113104" y="164187"/>
                  </a:cubicBezTo>
                  <a:cubicBezTo>
                    <a:pt x="114056" y="164187"/>
                    <a:pt x="114056" y="163235"/>
                    <a:pt x="114056" y="162282"/>
                  </a:cubicBezTo>
                  <a:cubicBezTo>
                    <a:pt x="114056" y="161330"/>
                    <a:pt x="114056" y="161330"/>
                    <a:pt x="113104" y="161330"/>
                  </a:cubicBezTo>
                  <a:cubicBezTo>
                    <a:pt x="110247" y="163235"/>
                    <a:pt x="108341" y="159425"/>
                    <a:pt x="105484" y="160377"/>
                  </a:cubicBezTo>
                  <a:cubicBezTo>
                    <a:pt x="102626" y="161330"/>
                    <a:pt x="103579" y="159425"/>
                    <a:pt x="104531" y="157520"/>
                  </a:cubicBezTo>
                  <a:cubicBezTo>
                    <a:pt x="105484" y="155615"/>
                    <a:pt x="108341" y="154662"/>
                    <a:pt x="108341" y="151805"/>
                  </a:cubicBezTo>
                  <a:cubicBezTo>
                    <a:pt x="108341" y="149900"/>
                    <a:pt x="108341" y="147995"/>
                    <a:pt x="106437" y="147995"/>
                  </a:cubicBezTo>
                  <a:cubicBezTo>
                    <a:pt x="104531" y="147995"/>
                    <a:pt x="105484" y="149900"/>
                    <a:pt x="105484" y="150852"/>
                  </a:cubicBezTo>
                  <a:cubicBezTo>
                    <a:pt x="104531" y="152757"/>
                    <a:pt x="104531" y="155615"/>
                    <a:pt x="100722" y="153710"/>
                  </a:cubicBezTo>
                  <a:cubicBezTo>
                    <a:pt x="99769" y="153710"/>
                    <a:pt x="99769" y="153710"/>
                    <a:pt x="99769" y="153710"/>
                  </a:cubicBezTo>
                  <a:cubicBezTo>
                    <a:pt x="99769" y="154662"/>
                    <a:pt x="99769" y="154662"/>
                    <a:pt x="99769" y="154662"/>
                  </a:cubicBezTo>
                  <a:cubicBezTo>
                    <a:pt x="102626" y="157520"/>
                    <a:pt x="102626" y="157520"/>
                    <a:pt x="98816" y="160377"/>
                  </a:cubicBezTo>
                  <a:cubicBezTo>
                    <a:pt x="97864" y="160377"/>
                    <a:pt x="97864" y="161330"/>
                    <a:pt x="97864" y="161330"/>
                  </a:cubicBezTo>
                  <a:cubicBezTo>
                    <a:pt x="102626" y="162282"/>
                    <a:pt x="105484" y="163235"/>
                    <a:pt x="106437" y="166092"/>
                  </a:cubicBezTo>
                  <a:close/>
                  <a:moveTo>
                    <a:pt x="105484" y="167997"/>
                  </a:moveTo>
                  <a:cubicBezTo>
                    <a:pt x="105484" y="167045"/>
                    <a:pt x="104531" y="167045"/>
                    <a:pt x="104531" y="167045"/>
                  </a:cubicBezTo>
                  <a:cubicBezTo>
                    <a:pt x="102626" y="167045"/>
                    <a:pt x="101674" y="167997"/>
                    <a:pt x="100722" y="169902"/>
                  </a:cubicBezTo>
                  <a:cubicBezTo>
                    <a:pt x="100722" y="170855"/>
                    <a:pt x="100722" y="170855"/>
                    <a:pt x="100722" y="171807"/>
                  </a:cubicBezTo>
                  <a:lnTo>
                    <a:pt x="101674" y="171807"/>
                  </a:lnTo>
                  <a:cubicBezTo>
                    <a:pt x="101674" y="170855"/>
                    <a:pt x="105484" y="167997"/>
                    <a:pt x="105484" y="167997"/>
                  </a:cubicBezTo>
                  <a:close/>
                  <a:moveTo>
                    <a:pt x="100722" y="113705"/>
                  </a:moveTo>
                  <a:cubicBezTo>
                    <a:pt x="100722" y="113705"/>
                    <a:pt x="101674" y="114657"/>
                    <a:pt x="100722" y="113705"/>
                  </a:cubicBezTo>
                  <a:cubicBezTo>
                    <a:pt x="102626" y="114657"/>
                    <a:pt x="102626" y="113705"/>
                    <a:pt x="102626" y="113705"/>
                  </a:cubicBezTo>
                  <a:cubicBezTo>
                    <a:pt x="102626" y="113705"/>
                    <a:pt x="101674" y="112752"/>
                    <a:pt x="101674" y="112752"/>
                  </a:cubicBezTo>
                  <a:cubicBezTo>
                    <a:pt x="101674" y="112752"/>
                    <a:pt x="100722" y="112752"/>
                    <a:pt x="100722" y="113705"/>
                  </a:cubicBezTo>
                  <a:close/>
                  <a:moveTo>
                    <a:pt x="102626" y="129897"/>
                  </a:moveTo>
                  <a:cubicBezTo>
                    <a:pt x="103579" y="129897"/>
                    <a:pt x="103579" y="129897"/>
                    <a:pt x="102626" y="129897"/>
                  </a:cubicBezTo>
                  <a:cubicBezTo>
                    <a:pt x="103579" y="128945"/>
                    <a:pt x="102626" y="127992"/>
                    <a:pt x="102626" y="127992"/>
                  </a:cubicBezTo>
                  <a:cubicBezTo>
                    <a:pt x="102626" y="128945"/>
                    <a:pt x="101674" y="128945"/>
                    <a:pt x="102626" y="129897"/>
                  </a:cubicBezTo>
                  <a:cubicBezTo>
                    <a:pt x="101674" y="129897"/>
                    <a:pt x="102626" y="129897"/>
                    <a:pt x="102626" y="129897"/>
                  </a:cubicBezTo>
                  <a:close/>
                  <a:moveTo>
                    <a:pt x="110247" y="169902"/>
                  </a:moveTo>
                  <a:cubicBezTo>
                    <a:pt x="109294" y="169902"/>
                    <a:pt x="107389" y="169902"/>
                    <a:pt x="107389" y="170855"/>
                  </a:cubicBezTo>
                  <a:cubicBezTo>
                    <a:pt x="106437" y="172760"/>
                    <a:pt x="109294" y="170855"/>
                    <a:pt x="109294" y="171807"/>
                  </a:cubicBezTo>
                  <a:lnTo>
                    <a:pt x="109294" y="171807"/>
                  </a:lnTo>
                  <a:cubicBezTo>
                    <a:pt x="110247" y="172760"/>
                    <a:pt x="108341" y="173712"/>
                    <a:pt x="110247" y="173712"/>
                  </a:cubicBezTo>
                  <a:lnTo>
                    <a:pt x="111199" y="171807"/>
                  </a:lnTo>
                  <a:cubicBezTo>
                    <a:pt x="111199" y="171807"/>
                    <a:pt x="111199" y="169902"/>
                    <a:pt x="110247" y="169902"/>
                  </a:cubicBezTo>
                  <a:close/>
                  <a:moveTo>
                    <a:pt x="115009" y="147995"/>
                  </a:moveTo>
                  <a:cubicBezTo>
                    <a:pt x="115009" y="148947"/>
                    <a:pt x="114056" y="150852"/>
                    <a:pt x="113104" y="151805"/>
                  </a:cubicBezTo>
                  <a:cubicBezTo>
                    <a:pt x="112151" y="152757"/>
                    <a:pt x="111199" y="153710"/>
                    <a:pt x="110247" y="154662"/>
                  </a:cubicBezTo>
                  <a:cubicBezTo>
                    <a:pt x="109294" y="154662"/>
                    <a:pt x="108341" y="154662"/>
                    <a:pt x="108341" y="155615"/>
                  </a:cubicBezTo>
                  <a:lnTo>
                    <a:pt x="108341" y="156567"/>
                  </a:lnTo>
                  <a:cubicBezTo>
                    <a:pt x="109294" y="156567"/>
                    <a:pt x="109294" y="155615"/>
                    <a:pt x="110247" y="154662"/>
                  </a:cubicBezTo>
                  <a:lnTo>
                    <a:pt x="114056" y="155615"/>
                  </a:lnTo>
                  <a:cubicBezTo>
                    <a:pt x="115009" y="155615"/>
                    <a:pt x="115962" y="155615"/>
                    <a:pt x="115009" y="154662"/>
                  </a:cubicBezTo>
                  <a:cubicBezTo>
                    <a:pt x="114056" y="150852"/>
                    <a:pt x="116914" y="152757"/>
                    <a:pt x="117866" y="152757"/>
                  </a:cubicBezTo>
                  <a:cubicBezTo>
                    <a:pt x="117866" y="152757"/>
                    <a:pt x="118819" y="152757"/>
                    <a:pt x="118819" y="152757"/>
                  </a:cubicBezTo>
                  <a:cubicBezTo>
                    <a:pt x="118819" y="151805"/>
                    <a:pt x="118819" y="151805"/>
                    <a:pt x="117866" y="151805"/>
                  </a:cubicBezTo>
                  <a:cubicBezTo>
                    <a:pt x="116914" y="150852"/>
                    <a:pt x="116914" y="148947"/>
                    <a:pt x="115009" y="147995"/>
                  </a:cubicBezTo>
                  <a:close/>
                  <a:moveTo>
                    <a:pt x="111199" y="147042"/>
                  </a:moveTo>
                  <a:cubicBezTo>
                    <a:pt x="112151" y="147042"/>
                    <a:pt x="112151" y="146090"/>
                    <a:pt x="112151" y="145137"/>
                  </a:cubicBezTo>
                  <a:cubicBezTo>
                    <a:pt x="112151" y="145137"/>
                    <a:pt x="111199" y="144185"/>
                    <a:pt x="111199" y="145137"/>
                  </a:cubicBezTo>
                  <a:cubicBezTo>
                    <a:pt x="111199" y="145137"/>
                    <a:pt x="110247" y="146090"/>
                    <a:pt x="111199" y="147042"/>
                  </a:cubicBezTo>
                  <a:cubicBezTo>
                    <a:pt x="110247" y="146090"/>
                    <a:pt x="110247" y="147042"/>
                    <a:pt x="111199" y="147042"/>
                  </a:cubicBezTo>
                  <a:close/>
                  <a:moveTo>
                    <a:pt x="124534" y="175617"/>
                  </a:moveTo>
                  <a:cubicBezTo>
                    <a:pt x="123581" y="175617"/>
                    <a:pt x="123581" y="175617"/>
                    <a:pt x="123581" y="175617"/>
                  </a:cubicBezTo>
                  <a:cubicBezTo>
                    <a:pt x="122629" y="174665"/>
                    <a:pt x="120724" y="173712"/>
                    <a:pt x="119772" y="174665"/>
                  </a:cubicBezTo>
                  <a:cubicBezTo>
                    <a:pt x="118819" y="174665"/>
                    <a:pt x="119772" y="175617"/>
                    <a:pt x="119772" y="176570"/>
                  </a:cubicBezTo>
                  <a:cubicBezTo>
                    <a:pt x="117866" y="177522"/>
                    <a:pt x="116914" y="179427"/>
                    <a:pt x="115009" y="179427"/>
                  </a:cubicBezTo>
                  <a:lnTo>
                    <a:pt x="115009" y="175617"/>
                  </a:lnTo>
                  <a:cubicBezTo>
                    <a:pt x="115009" y="174665"/>
                    <a:pt x="116914" y="174665"/>
                    <a:pt x="115962" y="173712"/>
                  </a:cubicBezTo>
                  <a:cubicBezTo>
                    <a:pt x="115009" y="173712"/>
                    <a:pt x="114056" y="174665"/>
                    <a:pt x="114056" y="174665"/>
                  </a:cubicBezTo>
                  <a:cubicBezTo>
                    <a:pt x="113104" y="175617"/>
                    <a:pt x="112151" y="177522"/>
                    <a:pt x="113104" y="178475"/>
                  </a:cubicBezTo>
                  <a:cubicBezTo>
                    <a:pt x="113104" y="179427"/>
                    <a:pt x="115009" y="178475"/>
                    <a:pt x="115962" y="178475"/>
                  </a:cubicBezTo>
                  <a:cubicBezTo>
                    <a:pt x="115962" y="179427"/>
                    <a:pt x="115009" y="180380"/>
                    <a:pt x="116914" y="181332"/>
                  </a:cubicBezTo>
                  <a:cubicBezTo>
                    <a:pt x="117866" y="181332"/>
                    <a:pt x="119772" y="181332"/>
                    <a:pt x="119772" y="179427"/>
                  </a:cubicBezTo>
                  <a:cubicBezTo>
                    <a:pt x="120724" y="178475"/>
                    <a:pt x="120724" y="177522"/>
                    <a:pt x="120724" y="175617"/>
                  </a:cubicBezTo>
                  <a:cubicBezTo>
                    <a:pt x="121676" y="175617"/>
                    <a:pt x="123581" y="175617"/>
                    <a:pt x="124534" y="174665"/>
                  </a:cubicBezTo>
                  <a:cubicBezTo>
                    <a:pt x="123581" y="175617"/>
                    <a:pt x="123581" y="175617"/>
                    <a:pt x="124534" y="175617"/>
                  </a:cubicBezTo>
                  <a:cubicBezTo>
                    <a:pt x="123581" y="177522"/>
                    <a:pt x="123581" y="178475"/>
                    <a:pt x="124534" y="177522"/>
                  </a:cubicBezTo>
                  <a:cubicBezTo>
                    <a:pt x="124534" y="177522"/>
                    <a:pt x="125487" y="177522"/>
                    <a:pt x="125487" y="176570"/>
                  </a:cubicBezTo>
                  <a:cubicBezTo>
                    <a:pt x="125487" y="175617"/>
                    <a:pt x="125487" y="175617"/>
                    <a:pt x="124534" y="175617"/>
                  </a:cubicBezTo>
                  <a:close/>
                  <a:moveTo>
                    <a:pt x="112151" y="125135"/>
                  </a:moveTo>
                  <a:cubicBezTo>
                    <a:pt x="112151" y="126087"/>
                    <a:pt x="112151" y="126087"/>
                    <a:pt x="112151" y="125135"/>
                  </a:cubicBezTo>
                  <a:cubicBezTo>
                    <a:pt x="113104" y="125135"/>
                    <a:pt x="113104" y="125135"/>
                    <a:pt x="114056" y="125135"/>
                  </a:cubicBezTo>
                  <a:cubicBezTo>
                    <a:pt x="113104" y="124182"/>
                    <a:pt x="113104" y="124182"/>
                    <a:pt x="112151" y="125135"/>
                  </a:cubicBezTo>
                  <a:cubicBezTo>
                    <a:pt x="112151" y="125135"/>
                    <a:pt x="112151" y="125135"/>
                    <a:pt x="112151" y="125135"/>
                  </a:cubicBezTo>
                  <a:close/>
                  <a:moveTo>
                    <a:pt x="114056" y="142280"/>
                  </a:moveTo>
                  <a:lnTo>
                    <a:pt x="114056" y="142280"/>
                  </a:lnTo>
                  <a:cubicBezTo>
                    <a:pt x="114056" y="141327"/>
                    <a:pt x="114056" y="141327"/>
                    <a:pt x="114056" y="141327"/>
                  </a:cubicBezTo>
                  <a:lnTo>
                    <a:pt x="114056" y="142280"/>
                  </a:lnTo>
                  <a:cubicBezTo>
                    <a:pt x="113104" y="142280"/>
                    <a:pt x="113104" y="142280"/>
                    <a:pt x="114056" y="142280"/>
                  </a:cubicBezTo>
                  <a:close/>
                  <a:moveTo>
                    <a:pt x="115009" y="167045"/>
                  </a:moveTo>
                  <a:cubicBezTo>
                    <a:pt x="114056" y="167045"/>
                    <a:pt x="114056" y="167045"/>
                    <a:pt x="115009" y="167045"/>
                  </a:cubicBezTo>
                  <a:cubicBezTo>
                    <a:pt x="114056" y="168950"/>
                    <a:pt x="114056" y="170855"/>
                    <a:pt x="115962" y="170855"/>
                  </a:cubicBezTo>
                  <a:cubicBezTo>
                    <a:pt x="116914" y="170855"/>
                    <a:pt x="117866" y="170855"/>
                    <a:pt x="117866" y="169902"/>
                  </a:cubicBezTo>
                  <a:cubicBezTo>
                    <a:pt x="116914" y="167997"/>
                    <a:pt x="115962" y="167997"/>
                    <a:pt x="115009" y="167045"/>
                  </a:cubicBezTo>
                  <a:close/>
                  <a:moveTo>
                    <a:pt x="115962" y="132755"/>
                  </a:moveTo>
                  <a:cubicBezTo>
                    <a:pt x="115962" y="133707"/>
                    <a:pt x="116914" y="134660"/>
                    <a:pt x="117866" y="134660"/>
                  </a:cubicBezTo>
                  <a:cubicBezTo>
                    <a:pt x="118819" y="134660"/>
                    <a:pt x="119772" y="135612"/>
                    <a:pt x="119772" y="134660"/>
                  </a:cubicBezTo>
                  <a:cubicBezTo>
                    <a:pt x="120724" y="133707"/>
                    <a:pt x="123581" y="134660"/>
                    <a:pt x="123581" y="132755"/>
                  </a:cubicBezTo>
                  <a:cubicBezTo>
                    <a:pt x="123581" y="130850"/>
                    <a:pt x="123581" y="127992"/>
                    <a:pt x="120724" y="130850"/>
                  </a:cubicBezTo>
                  <a:cubicBezTo>
                    <a:pt x="119772" y="131802"/>
                    <a:pt x="118819" y="130850"/>
                    <a:pt x="117866" y="130850"/>
                  </a:cubicBezTo>
                  <a:cubicBezTo>
                    <a:pt x="117866" y="131802"/>
                    <a:pt x="115962" y="131802"/>
                    <a:pt x="115962" y="132755"/>
                  </a:cubicBezTo>
                  <a:close/>
                  <a:moveTo>
                    <a:pt x="115962" y="128945"/>
                  </a:moveTo>
                  <a:cubicBezTo>
                    <a:pt x="115962" y="128945"/>
                    <a:pt x="115962" y="128945"/>
                    <a:pt x="115962" y="128945"/>
                  </a:cubicBezTo>
                  <a:cubicBezTo>
                    <a:pt x="116914" y="129897"/>
                    <a:pt x="116914" y="128945"/>
                    <a:pt x="116914" y="128945"/>
                  </a:cubicBezTo>
                  <a:cubicBezTo>
                    <a:pt x="116914" y="128945"/>
                    <a:pt x="116914" y="127992"/>
                    <a:pt x="115962" y="128945"/>
                  </a:cubicBezTo>
                  <a:cubicBezTo>
                    <a:pt x="115962" y="127992"/>
                    <a:pt x="115962" y="127992"/>
                    <a:pt x="115962" y="128945"/>
                  </a:cubicBezTo>
                  <a:close/>
                  <a:moveTo>
                    <a:pt x="122629" y="162282"/>
                  </a:moveTo>
                  <a:cubicBezTo>
                    <a:pt x="122629" y="160377"/>
                    <a:pt x="120724" y="159425"/>
                    <a:pt x="118819" y="159425"/>
                  </a:cubicBezTo>
                  <a:cubicBezTo>
                    <a:pt x="117866" y="159425"/>
                    <a:pt x="116914" y="159425"/>
                    <a:pt x="116914" y="160377"/>
                  </a:cubicBezTo>
                  <a:cubicBezTo>
                    <a:pt x="116914" y="162282"/>
                    <a:pt x="118819" y="163235"/>
                    <a:pt x="119772" y="164187"/>
                  </a:cubicBezTo>
                  <a:cubicBezTo>
                    <a:pt x="121676" y="165140"/>
                    <a:pt x="122629" y="163235"/>
                    <a:pt x="122629" y="162282"/>
                  </a:cubicBezTo>
                  <a:close/>
                  <a:moveTo>
                    <a:pt x="125487" y="65127"/>
                  </a:moveTo>
                  <a:cubicBezTo>
                    <a:pt x="125487" y="64175"/>
                    <a:pt x="125487" y="62270"/>
                    <a:pt x="123581" y="62270"/>
                  </a:cubicBezTo>
                  <a:cubicBezTo>
                    <a:pt x="123581" y="62270"/>
                    <a:pt x="122629" y="62270"/>
                    <a:pt x="122629" y="62270"/>
                  </a:cubicBezTo>
                  <a:cubicBezTo>
                    <a:pt x="122629" y="63222"/>
                    <a:pt x="123581" y="64175"/>
                    <a:pt x="125487" y="65127"/>
                  </a:cubicBezTo>
                  <a:cubicBezTo>
                    <a:pt x="124534" y="64175"/>
                    <a:pt x="124534" y="65127"/>
                    <a:pt x="125487" y="65127"/>
                  </a:cubicBezTo>
                  <a:cubicBezTo>
                    <a:pt x="127391" y="70842"/>
                    <a:pt x="126439" y="71795"/>
                    <a:pt x="121676" y="70842"/>
                  </a:cubicBezTo>
                  <a:lnTo>
                    <a:pt x="120724" y="69890"/>
                  </a:lnTo>
                  <a:cubicBezTo>
                    <a:pt x="119772" y="68937"/>
                    <a:pt x="119772" y="67032"/>
                    <a:pt x="117866" y="67032"/>
                  </a:cubicBezTo>
                  <a:cubicBezTo>
                    <a:pt x="117866" y="67032"/>
                    <a:pt x="116914" y="67032"/>
                    <a:pt x="116914" y="67032"/>
                  </a:cubicBezTo>
                  <a:cubicBezTo>
                    <a:pt x="117866" y="67985"/>
                    <a:pt x="117866" y="69890"/>
                    <a:pt x="119772" y="69890"/>
                  </a:cubicBezTo>
                  <a:cubicBezTo>
                    <a:pt x="119772" y="69890"/>
                    <a:pt x="120724" y="69890"/>
                    <a:pt x="120724" y="69890"/>
                  </a:cubicBezTo>
                  <a:cubicBezTo>
                    <a:pt x="122629" y="71795"/>
                    <a:pt x="125487" y="71795"/>
                    <a:pt x="126439" y="69890"/>
                  </a:cubicBezTo>
                  <a:cubicBezTo>
                    <a:pt x="128344" y="69890"/>
                    <a:pt x="127391" y="66080"/>
                    <a:pt x="125487" y="65127"/>
                  </a:cubicBezTo>
                  <a:close/>
                  <a:moveTo>
                    <a:pt x="120724" y="167997"/>
                  </a:moveTo>
                  <a:cubicBezTo>
                    <a:pt x="119772" y="167997"/>
                    <a:pt x="119772" y="168950"/>
                    <a:pt x="119772" y="169902"/>
                  </a:cubicBezTo>
                  <a:cubicBezTo>
                    <a:pt x="119772" y="170855"/>
                    <a:pt x="119772" y="170855"/>
                    <a:pt x="120724" y="170855"/>
                  </a:cubicBezTo>
                  <a:cubicBezTo>
                    <a:pt x="121676" y="170855"/>
                    <a:pt x="121676" y="169902"/>
                    <a:pt x="120724" y="167997"/>
                  </a:cubicBezTo>
                  <a:cubicBezTo>
                    <a:pt x="121676" y="168950"/>
                    <a:pt x="121676" y="167997"/>
                    <a:pt x="120724" y="167997"/>
                  </a:cubicBezTo>
                  <a:close/>
                  <a:moveTo>
                    <a:pt x="121676" y="144185"/>
                  </a:moveTo>
                  <a:cubicBezTo>
                    <a:pt x="121676" y="144185"/>
                    <a:pt x="121676" y="144185"/>
                    <a:pt x="121676" y="144185"/>
                  </a:cubicBezTo>
                  <a:cubicBezTo>
                    <a:pt x="122629" y="144185"/>
                    <a:pt x="122629" y="144185"/>
                    <a:pt x="122629" y="144185"/>
                  </a:cubicBezTo>
                  <a:cubicBezTo>
                    <a:pt x="122629" y="144185"/>
                    <a:pt x="122629" y="144185"/>
                    <a:pt x="121676" y="144185"/>
                  </a:cubicBezTo>
                  <a:cubicBezTo>
                    <a:pt x="121676" y="144185"/>
                    <a:pt x="120724" y="144185"/>
                    <a:pt x="121676" y="144185"/>
                  </a:cubicBezTo>
                  <a:close/>
                  <a:moveTo>
                    <a:pt x="122629" y="157520"/>
                  </a:moveTo>
                  <a:cubicBezTo>
                    <a:pt x="123581" y="157520"/>
                    <a:pt x="123581" y="156567"/>
                    <a:pt x="123581" y="155615"/>
                  </a:cubicBezTo>
                  <a:cubicBezTo>
                    <a:pt x="123581" y="154662"/>
                    <a:pt x="123581" y="154662"/>
                    <a:pt x="121676" y="154662"/>
                  </a:cubicBezTo>
                  <a:cubicBezTo>
                    <a:pt x="120724" y="154662"/>
                    <a:pt x="120724" y="155615"/>
                    <a:pt x="120724" y="156567"/>
                  </a:cubicBezTo>
                  <a:cubicBezTo>
                    <a:pt x="121676" y="156567"/>
                    <a:pt x="122629" y="157520"/>
                    <a:pt x="122629" y="157520"/>
                  </a:cubicBezTo>
                  <a:close/>
                  <a:moveTo>
                    <a:pt x="123581" y="184190"/>
                  </a:moveTo>
                  <a:cubicBezTo>
                    <a:pt x="123581" y="183237"/>
                    <a:pt x="122629" y="183237"/>
                    <a:pt x="123581" y="184190"/>
                  </a:cubicBezTo>
                  <a:cubicBezTo>
                    <a:pt x="122629" y="183237"/>
                    <a:pt x="122629" y="183237"/>
                    <a:pt x="121676" y="184190"/>
                  </a:cubicBezTo>
                  <a:cubicBezTo>
                    <a:pt x="121676" y="184190"/>
                    <a:pt x="121676" y="184190"/>
                    <a:pt x="123581" y="184190"/>
                  </a:cubicBezTo>
                  <a:cubicBezTo>
                    <a:pt x="122629" y="185142"/>
                    <a:pt x="123581" y="184190"/>
                    <a:pt x="123581" y="184190"/>
                  </a:cubicBezTo>
                  <a:close/>
                  <a:moveTo>
                    <a:pt x="125487" y="136565"/>
                  </a:moveTo>
                  <a:cubicBezTo>
                    <a:pt x="124534" y="137517"/>
                    <a:pt x="122629" y="136565"/>
                    <a:pt x="122629" y="139422"/>
                  </a:cubicBezTo>
                  <a:cubicBezTo>
                    <a:pt x="122629" y="140375"/>
                    <a:pt x="123581" y="141327"/>
                    <a:pt x="124534" y="141327"/>
                  </a:cubicBezTo>
                  <a:cubicBezTo>
                    <a:pt x="125487" y="141327"/>
                    <a:pt x="128344" y="138470"/>
                    <a:pt x="127391" y="138470"/>
                  </a:cubicBezTo>
                  <a:cubicBezTo>
                    <a:pt x="126439" y="136565"/>
                    <a:pt x="126439" y="136565"/>
                    <a:pt x="125487" y="136565"/>
                  </a:cubicBezTo>
                  <a:close/>
                  <a:moveTo>
                    <a:pt x="124534" y="172760"/>
                  </a:moveTo>
                  <a:cubicBezTo>
                    <a:pt x="124534" y="172760"/>
                    <a:pt x="124534" y="172760"/>
                    <a:pt x="124534" y="172760"/>
                  </a:cubicBezTo>
                  <a:cubicBezTo>
                    <a:pt x="124534" y="173712"/>
                    <a:pt x="125487" y="172760"/>
                    <a:pt x="124534" y="172760"/>
                  </a:cubicBezTo>
                  <a:lnTo>
                    <a:pt x="124534" y="172760"/>
                  </a:lnTo>
                  <a:cubicBezTo>
                    <a:pt x="124534" y="171807"/>
                    <a:pt x="124534" y="172760"/>
                    <a:pt x="124534" y="172760"/>
                  </a:cubicBezTo>
                  <a:close/>
                  <a:moveTo>
                    <a:pt x="128344" y="167997"/>
                  </a:moveTo>
                  <a:lnTo>
                    <a:pt x="130249" y="167045"/>
                  </a:lnTo>
                  <a:lnTo>
                    <a:pt x="130249" y="167045"/>
                  </a:lnTo>
                  <a:lnTo>
                    <a:pt x="128344" y="166092"/>
                  </a:lnTo>
                  <a:cubicBezTo>
                    <a:pt x="127391" y="166092"/>
                    <a:pt x="126439" y="167045"/>
                    <a:pt x="125487" y="167997"/>
                  </a:cubicBezTo>
                  <a:cubicBezTo>
                    <a:pt x="125487" y="167997"/>
                    <a:pt x="125487" y="168950"/>
                    <a:pt x="125487" y="168950"/>
                  </a:cubicBezTo>
                  <a:cubicBezTo>
                    <a:pt x="126439" y="169902"/>
                    <a:pt x="127391" y="167997"/>
                    <a:pt x="128344" y="167997"/>
                  </a:cubicBezTo>
                  <a:close/>
                  <a:moveTo>
                    <a:pt x="129297" y="183237"/>
                  </a:moveTo>
                  <a:cubicBezTo>
                    <a:pt x="129297" y="182285"/>
                    <a:pt x="129297" y="182285"/>
                    <a:pt x="128344" y="182285"/>
                  </a:cubicBezTo>
                  <a:cubicBezTo>
                    <a:pt x="128344" y="182285"/>
                    <a:pt x="127391" y="182285"/>
                    <a:pt x="127391" y="183237"/>
                  </a:cubicBezTo>
                  <a:cubicBezTo>
                    <a:pt x="127391" y="183237"/>
                    <a:pt x="127391" y="183237"/>
                    <a:pt x="129297" y="183237"/>
                  </a:cubicBezTo>
                  <a:cubicBezTo>
                    <a:pt x="128344" y="184190"/>
                    <a:pt x="128344" y="183237"/>
                    <a:pt x="129297" y="183237"/>
                  </a:cubicBezTo>
                  <a:close/>
                  <a:moveTo>
                    <a:pt x="129297" y="156567"/>
                  </a:moveTo>
                  <a:cubicBezTo>
                    <a:pt x="130249" y="157520"/>
                    <a:pt x="130249" y="157520"/>
                    <a:pt x="131201" y="157520"/>
                  </a:cubicBezTo>
                  <a:cubicBezTo>
                    <a:pt x="131201" y="157520"/>
                    <a:pt x="132154" y="157520"/>
                    <a:pt x="132154" y="156567"/>
                  </a:cubicBezTo>
                  <a:cubicBezTo>
                    <a:pt x="132154" y="154662"/>
                    <a:pt x="130249" y="154662"/>
                    <a:pt x="129297" y="154662"/>
                  </a:cubicBezTo>
                  <a:cubicBezTo>
                    <a:pt x="128344" y="154662"/>
                    <a:pt x="127391" y="152757"/>
                    <a:pt x="126439" y="153710"/>
                  </a:cubicBezTo>
                  <a:cubicBezTo>
                    <a:pt x="125487" y="154662"/>
                    <a:pt x="128344" y="156567"/>
                    <a:pt x="129297" y="156567"/>
                  </a:cubicBezTo>
                  <a:close/>
                  <a:moveTo>
                    <a:pt x="132154" y="170855"/>
                  </a:moveTo>
                  <a:cubicBezTo>
                    <a:pt x="134059" y="167997"/>
                    <a:pt x="132154" y="167045"/>
                    <a:pt x="130249" y="167045"/>
                  </a:cubicBezTo>
                  <a:cubicBezTo>
                    <a:pt x="130249" y="167997"/>
                    <a:pt x="132154" y="170855"/>
                    <a:pt x="129297" y="170855"/>
                  </a:cubicBezTo>
                  <a:cubicBezTo>
                    <a:pt x="126439" y="170855"/>
                    <a:pt x="127391" y="170855"/>
                    <a:pt x="128344" y="172760"/>
                  </a:cubicBezTo>
                  <a:cubicBezTo>
                    <a:pt x="129297" y="174665"/>
                    <a:pt x="128344" y="175617"/>
                    <a:pt x="129297" y="177522"/>
                  </a:cubicBezTo>
                  <a:cubicBezTo>
                    <a:pt x="128344" y="177522"/>
                    <a:pt x="127391" y="178475"/>
                    <a:pt x="128344" y="179427"/>
                  </a:cubicBezTo>
                  <a:cubicBezTo>
                    <a:pt x="128344" y="179427"/>
                    <a:pt x="129297" y="179427"/>
                    <a:pt x="129297" y="179427"/>
                  </a:cubicBezTo>
                  <a:cubicBezTo>
                    <a:pt x="130249" y="179427"/>
                    <a:pt x="130249" y="178475"/>
                    <a:pt x="130249" y="177522"/>
                  </a:cubicBezTo>
                  <a:cubicBezTo>
                    <a:pt x="131201" y="177522"/>
                    <a:pt x="132154" y="177522"/>
                    <a:pt x="132154" y="176570"/>
                  </a:cubicBezTo>
                  <a:cubicBezTo>
                    <a:pt x="130249" y="173712"/>
                    <a:pt x="131201" y="172760"/>
                    <a:pt x="132154" y="170855"/>
                  </a:cubicBezTo>
                  <a:close/>
                  <a:moveTo>
                    <a:pt x="131201" y="160377"/>
                  </a:moveTo>
                  <a:cubicBezTo>
                    <a:pt x="131201" y="158472"/>
                    <a:pt x="129297" y="158472"/>
                    <a:pt x="128344" y="157520"/>
                  </a:cubicBezTo>
                  <a:cubicBezTo>
                    <a:pt x="127391" y="157520"/>
                    <a:pt x="127391" y="157520"/>
                    <a:pt x="127391" y="158472"/>
                  </a:cubicBezTo>
                  <a:cubicBezTo>
                    <a:pt x="128344" y="159425"/>
                    <a:pt x="127391" y="161330"/>
                    <a:pt x="129297" y="161330"/>
                  </a:cubicBezTo>
                  <a:cubicBezTo>
                    <a:pt x="130249" y="162282"/>
                    <a:pt x="131201" y="161330"/>
                    <a:pt x="131201" y="160377"/>
                  </a:cubicBezTo>
                  <a:close/>
                  <a:moveTo>
                    <a:pt x="134059" y="64175"/>
                  </a:moveTo>
                  <a:cubicBezTo>
                    <a:pt x="134059" y="62270"/>
                    <a:pt x="132154" y="61317"/>
                    <a:pt x="130249" y="61317"/>
                  </a:cubicBezTo>
                  <a:lnTo>
                    <a:pt x="130249" y="61317"/>
                  </a:lnTo>
                  <a:cubicBezTo>
                    <a:pt x="129297" y="60365"/>
                    <a:pt x="128344" y="59412"/>
                    <a:pt x="130249" y="57507"/>
                  </a:cubicBezTo>
                  <a:cubicBezTo>
                    <a:pt x="130249" y="57507"/>
                    <a:pt x="131201" y="57507"/>
                    <a:pt x="131201" y="56555"/>
                  </a:cubicBezTo>
                  <a:cubicBezTo>
                    <a:pt x="131201" y="55602"/>
                    <a:pt x="130249" y="55602"/>
                    <a:pt x="129297" y="56555"/>
                  </a:cubicBezTo>
                  <a:cubicBezTo>
                    <a:pt x="126439" y="57507"/>
                    <a:pt x="126439" y="60365"/>
                    <a:pt x="127391" y="65127"/>
                  </a:cubicBezTo>
                  <a:cubicBezTo>
                    <a:pt x="128344" y="66080"/>
                    <a:pt x="129297" y="67985"/>
                    <a:pt x="130249" y="65127"/>
                  </a:cubicBezTo>
                  <a:cubicBezTo>
                    <a:pt x="130249" y="65127"/>
                    <a:pt x="131201" y="66080"/>
                    <a:pt x="132154" y="66080"/>
                  </a:cubicBezTo>
                  <a:cubicBezTo>
                    <a:pt x="133106" y="67032"/>
                    <a:pt x="132154" y="68937"/>
                    <a:pt x="133106" y="67985"/>
                  </a:cubicBezTo>
                  <a:cubicBezTo>
                    <a:pt x="134059" y="67032"/>
                    <a:pt x="134059" y="65127"/>
                    <a:pt x="134059" y="64175"/>
                  </a:cubicBezTo>
                  <a:close/>
                  <a:moveTo>
                    <a:pt x="128344" y="144185"/>
                  </a:moveTo>
                  <a:cubicBezTo>
                    <a:pt x="128344" y="144185"/>
                    <a:pt x="128344" y="144185"/>
                    <a:pt x="128344" y="144185"/>
                  </a:cubicBezTo>
                  <a:cubicBezTo>
                    <a:pt x="130249" y="145137"/>
                    <a:pt x="130249" y="143232"/>
                    <a:pt x="132154" y="143232"/>
                  </a:cubicBezTo>
                  <a:lnTo>
                    <a:pt x="133106" y="143232"/>
                  </a:lnTo>
                  <a:cubicBezTo>
                    <a:pt x="134059" y="143232"/>
                    <a:pt x="134059" y="143232"/>
                    <a:pt x="134059" y="142280"/>
                  </a:cubicBezTo>
                  <a:cubicBezTo>
                    <a:pt x="134059" y="141327"/>
                    <a:pt x="133106" y="141327"/>
                    <a:pt x="133106" y="141327"/>
                  </a:cubicBezTo>
                  <a:cubicBezTo>
                    <a:pt x="131201" y="141327"/>
                    <a:pt x="128344" y="143232"/>
                    <a:pt x="128344" y="144185"/>
                  </a:cubicBezTo>
                  <a:close/>
                  <a:moveTo>
                    <a:pt x="131201" y="61317"/>
                  </a:moveTo>
                  <a:lnTo>
                    <a:pt x="131201" y="64175"/>
                  </a:lnTo>
                  <a:lnTo>
                    <a:pt x="128344" y="64175"/>
                  </a:lnTo>
                  <a:cubicBezTo>
                    <a:pt x="128344" y="62270"/>
                    <a:pt x="129297" y="61317"/>
                    <a:pt x="131201" y="61317"/>
                  </a:cubicBezTo>
                  <a:lnTo>
                    <a:pt x="131201" y="61317"/>
                  </a:lnTo>
                  <a:close/>
                  <a:moveTo>
                    <a:pt x="131201" y="191810"/>
                  </a:moveTo>
                  <a:cubicBezTo>
                    <a:pt x="132154" y="191810"/>
                    <a:pt x="133106" y="191810"/>
                    <a:pt x="133106" y="190857"/>
                  </a:cubicBezTo>
                  <a:cubicBezTo>
                    <a:pt x="133106" y="189905"/>
                    <a:pt x="132154" y="188952"/>
                    <a:pt x="131201" y="188952"/>
                  </a:cubicBezTo>
                  <a:cubicBezTo>
                    <a:pt x="129297" y="188952"/>
                    <a:pt x="130249" y="189905"/>
                    <a:pt x="129297" y="190857"/>
                  </a:cubicBezTo>
                  <a:cubicBezTo>
                    <a:pt x="129297" y="191810"/>
                    <a:pt x="130249" y="190857"/>
                    <a:pt x="131201" y="191810"/>
                  </a:cubicBezTo>
                  <a:close/>
                  <a:moveTo>
                    <a:pt x="133106" y="149900"/>
                  </a:moveTo>
                  <a:cubicBezTo>
                    <a:pt x="133106" y="148947"/>
                    <a:pt x="132154" y="148947"/>
                    <a:pt x="132154" y="148947"/>
                  </a:cubicBezTo>
                  <a:cubicBezTo>
                    <a:pt x="131201" y="148947"/>
                    <a:pt x="131201" y="149900"/>
                    <a:pt x="131201" y="150852"/>
                  </a:cubicBezTo>
                  <a:cubicBezTo>
                    <a:pt x="131201" y="151805"/>
                    <a:pt x="132154" y="151805"/>
                    <a:pt x="132154" y="150852"/>
                  </a:cubicBezTo>
                  <a:cubicBezTo>
                    <a:pt x="132154" y="150852"/>
                    <a:pt x="133106" y="150852"/>
                    <a:pt x="133106" y="149900"/>
                  </a:cubicBezTo>
                  <a:close/>
                  <a:moveTo>
                    <a:pt x="131201" y="198477"/>
                  </a:moveTo>
                  <a:cubicBezTo>
                    <a:pt x="132154" y="197525"/>
                    <a:pt x="132154" y="197525"/>
                    <a:pt x="131201" y="198477"/>
                  </a:cubicBezTo>
                  <a:cubicBezTo>
                    <a:pt x="131201" y="197525"/>
                    <a:pt x="131201" y="197525"/>
                    <a:pt x="131201" y="197525"/>
                  </a:cubicBezTo>
                  <a:lnTo>
                    <a:pt x="131201" y="198477"/>
                  </a:lnTo>
                  <a:cubicBezTo>
                    <a:pt x="131201" y="198477"/>
                    <a:pt x="131201" y="198477"/>
                    <a:pt x="131201" y="198477"/>
                  </a:cubicBezTo>
                  <a:close/>
                  <a:moveTo>
                    <a:pt x="133106" y="204192"/>
                  </a:moveTo>
                  <a:cubicBezTo>
                    <a:pt x="134059" y="204192"/>
                    <a:pt x="134059" y="203240"/>
                    <a:pt x="134059" y="203240"/>
                  </a:cubicBezTo>
                  <a:cubicBezTo>
                    <a:pt x="134059" y="202287"/>
                    <a:pt x="134059" y="201335"/>
                    <a:pt x="133106" y="201335"/>
                  </a:cubicBezTo>
                  <a:cubicBezTo>
                    <a:pt x="132154" y="201335"/>
                    <a:pt x="131201" y="201335"/>
                    <a:pt x="131201" y="202287"/>
                  </a:cubicBezTo>
                  <a:cubicBezTo>
                    <a:pt x="132154" y="202287"/>
                    <a:pt x="133106" y="203240"/>
                    <a:pt x="133106" y="204192"/>
                  </a:cubicBezTo>
                  <a:close/>
                  <a:moveTo>
                    <a:pt x="133106" y="179427"/>
                  </a:moveTo>
                  <a:cubicBezTo>
                    <a:pt x="134059" y="179427"/>
                    <a:pt x="134059" y="179427"/>
                    <a:pt x="134059" y="178475"/>
                  </a:cubicBezTo>
                  <a:lnTo>
                    <a:pt x="134059" y="176570"/>
                  </a:lnTo>
                  <a:cubicBezTo>
                    <a:pt x="133106" y="176570"/>
                    <a:pt x="133106" y="177522"/>
                    <a:pt x="132154" y="178475"/>
                  </a:cubicBezTo>
                  <a:cubicBezTo>
                    <a:pt x="132154" y="178475"/>
                    <a:pt x="132154" y="179427"/>
                    <a:pt x="133106" y="179427"/>
                  </a:cubicBezTo>
                  <a:close/>
                  <a:moveTo>
                    <a:pt x="134059" y="166092"/>
                  </a:moveTo>
                  <a:cubicBezTo>
                    <a:pt x="135012" y="167045"/>
                    <a:pt x="136916" y="167045"/>
                    <a:pt x="137869" y="165140"/>
                  </a:cubicBezTo>
                  <a:cubicBezTo>
                    <a:pt x="138822" y="164187"/>
                    <a:pt x="137869" y="163235"/>
                    <a:pt x="137869" y="162282"/>
                  </a:cubicBezTo>
                  <a:cubicBezTo>
                    <a:pt x="137869" y="161330"/>
                    <a:pt x="137869" y="160377"/>
                    <a:pt x="136916" y="160377"/>
                  </a:cubicBezTo>
                  <a:cubicBezTo>
                    <a:pt x="135964" y="160377"/>
                    <a:pt x="135964" y="161330"/>
                    <a:pt x="135012" y="162282"/>
                  </a:cubicBezTo>
                  <a:cubicBezTo>
                    <a:pt x="135012" y="163235"/>
                    <a:pt x="134059" y="163235"/>
                    <a:pt x="134059" y="164187"/>
                  </a:cubicBezTo>
                  <a:cubicBezTo>
                    <a:pt x="133106" y="165140"/>
                    <a:pt x="133106" y="166092"/>
                    <a:pt x="134059" y="166092"/>
                  </a:cubicBezTo>
                  <a:close/>
                  <a:moveTo>
                    <a:pt x="135012" y="185142"/>
                  </a:moveTo>
                  <a:cubicBezTo>
                    <a:pt x="135964" y="185142"/>
                    <a:pt x="137869" y="185142"/>
                    <a:pt x="137869" y="183237"/>
                  </a:cubicBezTo>
                  <a:cubicBezTo>
                    <a:pt x="137869" y="182285"/>
                    <a:pt x="136916" y="181332"/>
                    <a:pt x="135964" y="181332"/>
                  </a:cubicBezTo>
                  <a:cubicBezTo>
                    <a:pt x="134059" y="181332"/>
                    <a:pt x="133106" y="182285"/>
                    <a:pt x="133106" y="183237"/>
                  </a:cubicBezTo>
                  <a:cubicBezTo>
                    <a:pt x="133106" y="185142"/>
                    <a:pt x="134059" y="185142"/>
                    <a:pt x="135012" y="185142"/>
                  </a:cubicBezTo>
                  <a:close/>
                  <a:moveTo>
                    <a:pt x="134059" y="208955"/>
                  </a:moveTo>
                  <a:cubicBezTo>
                    <a:pt x="135012" y="208955"/>
                    <a:pt x="135012" y="208955"/>
                    <a:pt x="135012" y="208955"/>
                  </a:cubicBezTo>
                  <a:cubicBezTo>
                    <a:pt x="135012" y="208002"/>
                    <a:pt x="135012" y="208002"/>
                    <a:pt x="134059" y="207050"/>
                  </a:cubicBezTo>
                  <a:cubicBezTo>
                    <a:pt x="134059" y="207050"/>
                    <a:pt x="133106" y="207050"/>
                    <a:pt x="133106" y="208002"/>
                  </a:cubicBezTo>
                  <a:cubicBezTo>
                    <a:pt x="133106" y="208002"/>
                    <a:pt x="133106" y="208002"/>
                    <a:pt x="134059" y="208955"/>
                  </a:cubicBezTo>
                  <a:close/>
                  <a:moveTo>
                    <a:pt x="135012" y="74652"/>
                  </a:moveTo>
                  <a:cubicBezTo>
                    <a:pt x="135012" y="74652"/>
                    <a:pt x="135012" y="74652"/>
                    <a:pt x="135012" y="74652"/>
                  </a:cubicBezTo>
                  <a:lnTo>
                    <a:pt x="134059" y="73700"/>
                  </a:lnTo>
                  <a:cubicBezTo>
                    <a:pt x="134059" y="74652"/>
                    <a:pt x="134059" y="75605"/>
                    <a:pt x="135012" y="74652"/>
                  </a:cubicBezTo>
                  <a:cubicBezTo>
                    <a:pt x="135012" y="75605"/>
                    <a:pt x="135012" y="74652"/>
                    <a:pt x="135012" y="74652"/>
                  </a:cubicBezTo>
                  <a:close/>
                  <a:moveTo>
                    <a:pt x="137869" y="71795"/>
                  </a:moveTo>
                  <a:cubicBezTo>
                    <a:pt x="138822" y="71795"/>
                    <a:pt x="137869" y="69890"/>
                    <a:pt x="137869" y="69890"/>
                  </a:cubicBezTo>
                  <a:cubicBezTo>
                    <a:pt x="137869" y="68937"/>
                    <a:pt x="137869" y="67985"/>
                    <a:pt x="135964" y="67985"/>
                  </a:cubicBezTo>
                  <a:cubicBezTo>
                    <a:pt x="135012" y="68937"/>
                    <a:pt x="134059" y="68937"/>
                    <a:pt x="134059" y="70842"/>
                  </a:cubicBezTo>
                  <a:cubicBezTo>
                    <a:pt x="135012" y="72747"/>
                    <a:pt x="136916" y="71795"/>
                    <a:pt x="137869" y="71795"/>
                  </a:cubicBezTo>
                  <a:close/>
                  <a:moveTo>
                    <a:pt x="135964" y="215622"/>
                  </a:moveTo>
                  <a:cubicBezTo>
                    <a:pt x="136916" y="215622"/>
                    <a:pt x="136916" y="214670"/>
                    <a:pt x="136916" y="213717"/>
                  </a:cubicBezTo>
                  <a:cubicBezTo>
                    <a:pt x="136916" y="213717"/>
                    <a:pt x="135964" y="212765"/>
                    <a:pt x="135964" y="212765"/>
                  </a:cubicBezTo>
                  <a:cubicBezTo>
                    <a:pt x="135012" y="212765"/>
                    <a:pt x="135012" y="213717"/>
                    <a:pt x="135012" y="214670"/>
                  </a:cubicBezTo>
                  <a:cubicBezTo>
                    <a:pt x="134059" y="214670"/>
                    <a:pt x="135012" y="215622"/>
                    <a:pt x="135964" y="215622"/>
                  </a:cubicBezTo>
                  <a:close/>
                  <a:moveTo>
                    <a:pt x="137869" y="53697"/>
                  </a:moveTo>
                  <a:cubicBezTo>
                    <a:pt x="137869" y="52745"/>
                    <a:pt x="137869" y="52745"/>
                    <a:pt x="137869" y="53697"/>
                  </a:cubicBezTo>
                  <a:cubicBezTo>
                    <a:pt x="135964" y="52745"/>
                    <a:pt x="135012" y="52745"/>
                    <a:pt x="135012" y="54650"/>
                  </a:cubicBezTo>
                  <a:cubicBezTo>
                    <a:pt x="135012" y="55602"/>
                    <a:pt x="135964" y="55602"/>
                    <a:pt x="135964" y="55602"/>
                  </a:cubicBezTo>
                  <a:cubicBezTo>
                    <a:pt x="136916" y="55602"/>
                    <a:pt x="137869" y="54650"/>
                    <a:pt x="137869" y="53697"/>
                  </a:cubicBezTo>
                  <a:close/>
                  <a:moveTo>
                    <a:pt x="135012" y="46077"/>
                  </a:moveTo>
                  <a:lnTo>
                    <a:pt x="135012" y="46077"/>
                  </a:lnTo>
                  <a:cubicBezTo>
                    <a:pt x="135012" y="47982"/>
                    <a:pt x="135964" y="47982"/>
                    <a:pt x="136916" y="47982"/>
                  </a:cubicBezTo>
                  <a:cubicBezTo>
                    <a:pt x="137869" y="48935"/>
                    <a:pt x="139774" y="48935"/>
                    <a:pt x="140726" y="47982"/>
                  </a:cubicBezTo>
                  <a:cubicBezTo>
                    <a:pt x="140726" y="47982"/>
                    <a:pt x="140726" y="47030"/>
                    <a:pt x="140726" y="47030"/>
                  </a:cubicBezTo>
                  <a:cubicBezTo>
                    <a:pt x="140726" y="46077"/>
                    <a:pt x="139774" y="45125"/>
                    <a:pt x="139774" y="46077"/>
                  </a:cubicBezTo>
                  <a:cubicBezTo>
                    <a:pt x="137869" y="47030"/>
                    <a:pt x="136916" y="45125"/>
                    <a:pt x="135012" y="46077"/>
                  </a:cubicBezTo>
                  <a:close/>
                  <a:moveTo>
                    <a:pt x="136916" y="187047"/>
                  </a:moveTo>
                  <a:cubicBezTo>
                    <a:pt x="135964" y="187047"/>
                    <a:pt x="135964" y="187047"/>
                    <a:pt x="135012" y="188000"/>
                  </a:cubicBezTo>
                  <a:cubicBezTo>
                    <a:pt x="135012" y="188952"/>
                    <a:pt x="135964" y="188952"/>
                    <a:pt x="136916" y="188952"/>
                  </a:cubicBezTo>
                  <a:cubicBezTo>
                    <a:pt x="138822" y="190857"/>
                    <a:pt x="140726" y="187047"/>
                    <a:pt x="142631" y="188000"/>
                  </a:cubicBezTo>
                  <a:cubicBezTo>
                    <a:pt x="143584" y="189905"/>
                    <a:pt x="142631" y="190857"/>
                    <a:pt x="141679" y="192762"/>
                  </a:cubicBezTo>
                  <a:cubicBezTo>
                    <a:pt x="140726" y="192762"/>
                    <a:pt x="139774" y="192762"/>
                    <a:pt x="138822" y="193715"/>
                  </a:cubicBezTo>
                  <a:cubicBezTo>
                    <a:pt x="138822" y="191810"/>
                    <a:pt x="136916" y="191810"/>
                    <a:pt x="135964" y="191810"/>
                  </a:cubicBezTo>
                  <a:cubicBezTo>
                    <a:pt x="135012" y="192762"/>
                    <a:pt x="134059" y="193715"/>
                    <a:pt x="135012" y="194667"/>
                  </a:cubicBezTo>
                  <a:cubicBezTo>
                    <a:pt x="135012" y="195620"/>
                    <a:pt x="135012" y="196572"/>
                    <a:pt x="135964" y="196572"/>
                  </a:cubicBezTo>
                  <a:cubicBezTo>
                    <a:pt x="137869" y="196572"/>
                    <a:pt x="137869" y="195620"/>
                    <a:pt x="138822" y="194667"/>
                  </a:cubicBezTo>
                  <a:cubicBezTo>
                    <a:pt x="138822" y="194667"/>
                    <a:pt x="138822" y="193715"/>
                    <a:pt x="138822" y="193715"/>
                  </a:cubicBezTo>
                  <a:cubicBezTo>
                    <a:pt x="138822" y="193715"/>
                    <a:pt x="139774" y="194667"/>
                    <a:pt x="139774" y="195620"/>
                  </a:cubicBezTo>
                  <a:cubicBezTo>
                    <a:pt x="138822" y="199430"/>
                    <a:pt x="142631" y="200382"/>
                    <a:pt x="143584" y="202287"/>
                  </a:cubicBezTo>
                  <a:cubicBezTo>
                    <a:pt x="144537" y="204192"/>
                    <a:pt x="148347" y="203240"/>
                    <a:pt x="150251" y="201335"/>
                  </a:cubicBezTo>
                  <a:cubicBezTo>
                    <a:pt x="151204" y="200382"/>
                    <a:pt x="150251" y="198477"/>
                    <a:pt x="148347" y="197525"/>
                  </a:cubicBezTo>
                  <a:cubicBezTo>
                    <a:pt x="147394" y="196572"/>
                    <a:pt x="147394" y="195620"/>
                    <a:pt x="146441" y="195620"/>
                  </a:cubicBezTo>
                  <a:cubicBezTo>
                    <a:pt x="145489" y="194667"/>
                    <a:pt x="145489" y="194667"/>
                    <a:pt x="144537" y="194667"/>
                  </a:cubicBezTo>
                  <a:cubicBezTo>
                    <a:pt x="143584" y="195620"/>
                    <a:pt x="143584" y="196572"/>
                    <a:pt x="144537" y="196572"/>
                  </a:cubicBezTo>
                  <a:lnTo>
                    <a:pt x="145489" y="197525"/>
                  </a:lnTo>
                  <a:cubicBezTo>
                    <a:pt x="146441" y="197525"/>
                    <a:pt x="147394" y="198477"/>
                    <a:pt x="146441" y="199430"/>
                  </a:cubicBezTo>
                  <a:cubicBezTo>
                    <a:pt x="146441" y="200382"/>
                    <a:pt x="144537" y="200382"/>
                    <a:pt x="143584" y="200382"/>
                  </a:cubicBezTo>
                  <a:cubicBezTo>
                    <a:pt x="141679" y="198477"/>
                    <a:pt x="139774" y="196572"/>
                    <a:pt x="139774" y="193715"/>
                  </a:cubicBezTo>
                  <a:cubicBezTo>
                    <a:pt x="140726" y="193715"/>
                    <a:pt x="142631" y="193715"/>
                    <a:pt x="143584" y="191810"/>
                  </a:cubicBezTo>
                  <a:cubicBezTo>
                    <a:pt x="144537" y="189905"/>
                    <a:pt x="141679" y="189905"/>
                    <a:pt x="140726" y="188952"/>
                  </a:cubicBezTo>
                  <a:cubicBezTo>
                    <a:pt x="141679" y="184190"/>
                    <a:pt x="141679" y="184190"/>
                    <a:pt x="136916" y="187047"/>
                  </a:cubicBezTo>
                  <a:close/>
                  <a:moveTo>
                    <a:pt x="137869" y="222290"/>
                  </a:moveTo>
                  <a:cubicBezTo>
                    <a:pt x="137869" y="222290"/>
                    <a:pt x="136916" y="222290"/>
                    <a:pt x="136916" y="222290"/>
                  </a:cubicBezTo>
                  <a:cubicBezTo>
                    <a:pt x="135964" y="222290"/>
                    <a:pt x="135964" y="222290"/>
                    <a:pt x="135964" y="223242"/>
                  </a:cubicBezTo>
                  <a:cubicBezTo>
                    <a:pt x="135964" y="222290"/>
                    <a:pt x="135964" y="223242"/>
                    <a:pt x="137869" y="222290"/>
                  </a:cubicBezTo>
                  <a:cubicBezTo>
                    <a:pt x="136916" y="223242"/>
                    <a:pt x="137869" y="222290"/>
                    <a:pt x="137869" y="222290"/>
                  </a:cubicBezTo>
                  <a:close/>
                  <a:moveTo>
                    <a:pt x="145489" y="220385"/>
                  </a:moveTo>
                  <a:cubicBezTo>
                    <a:pt x="143584" y="218480"/>
                    <a:pt x="142631" y="216575"/>
                    <a:pt x="143584" y="214670"/>
                  </a:cubicBezTo>
                  <a:cubicBezTo>
                    <a:pt x="143584" y="212765"/>
                    <a:pt x="142631" y="211812"/>
                    <a:pt x="141679" y="210860"/>
                  </a:cubicBezTo>
                  <a:cubicBezTo>
                    <a:pt x="141679" y="208955"/>
                    <a:pt x="141679" y="208002"/>
                    <a:pt x="142631" y="206097"/>
                  </a:cubicBezTo>
                  <a:cubicBezTo>
                    <a:pt x="142631" y="205145"/>
                    <a:pt x="143584" y="204192"/>
                    <a:pt x="142631" y="204192"/>
                  </a:cubicBezTo>
                  <a:cubicBezTo>
                    <a:pt x="141679" y="203240"/>
                    <a:pt x="140726" y="205145"/>
                    <a:pt x="140726" y="205145"/>
                  </a:cubicBezTo>
                  <a:cubicBezTo>
                    <a:pt x="139774" y="207050"/>
                    <a:pt x="136916" y="207050"/>
                    <a:pt x="136916" y="208955"/>
                  </a:cubicBezTo>
                  <a:cubicBezTo>
                    <a:pt x="137869" y="209907"/>
                    <a:pt x="139774" y="208955"/>
                    <a:pt x="141679" y="209907"/>
                  </a:cubicBezTo>
                  <a:cubicBezTo>
                    <a:pt x="139774" y="216575"/>
                    <a:pt x="140726" y="219432"/>
                    <a:pt x="145489" y="220385"/>
                  </a:cubicBezTo>
                  <a:cubicBezTo>
                    <a:pt x="144537" y="221337"/>
                    <a:pt x="145489" y="222290"/>
                    <a:pt x="145489" y="220385"/>
                  </a:cubicBezTo>
                  <a:cubicBezTo>
                    <a:pt x="145489" y="221337"/>
                    <a:pt x="145489" y="220385"/>
                    <a:pt x="145489" y="220385"/>
                  </a:cubicBezTo>
                  <a:close/>
                  <a:moveTo>
                    <a:pt x="136916" y="169902"/>
                  </a:moveTo>
                  <a:cubicBezTo>
                    <a:pt x="137869" y="169902"/>
                    <a:pt x="137869" y="169902"/>
                    <a:pt x="136916" y="169902"/>
                  </a:cubicBezTo>
                  <a:cubicBezTo>
                    <a:pt x="137869" y="168950"/>
                    <a:pt x="137869" y="168950"/>
                    <a:pt x="137869" y="168950"/>
                  </a:cubicBezTo>
                  <a:cubicBezTo>
                    <a:pt x="136916" y="168950"/>
                    <a:pt x="136916" y="168950"/>
                    <a:pt x="136916" y="169902"/>
                  </a:cubicBezTo>
                  <a:lnTo>
                    <a:pt x="136916" y="169902"/>
                  </a:lnTo>
                  <a:close/>
                  <a:moveTo>
                    <a:pt x="140726" y="75605"/>
                  </a:moveTo>
                  <a:cubicBezTo>
                    <a:pt x="140726" y="75605"/>
                    <a:pt x="140726" y="75605"/>
                    <a:pt x="140726" y="75605"/>
                  </a:cubicBezTo>
                  <a:cubicBezTo>
                    <a:pt x="139774" y="74652"/>
                    <a:pt x="136916" y="76557"/>
                    <a:pt x="136916" y="76557"/>
                  </a:cubicBezTo>
                  <a:cubicBezTo>
                    <a:pt x="136916" y="76557"/>
                    <a:pt x="136916" y="76557"/>
                    <a:pt x="137869" y="76557"/>
                  </a:cubicBezTo>
                  <a:cubicBezTo>
                    <a:pt x="138822" y="76557"/>
                    <a:pt x="139774" y="77510"/>
                    <a:pt x="140726" y="75605"/>
                  </a:cubicBezTo>
                  <a:close/>
                  <a:moveTo>
                    <a:pt x="137869" y="60365"/>
                  </a:moveTo>
                  <a:cubicBezTo>
                    <a:pt x="137869" y="60365"/>
                    <a:pt x="138822" y="61317"/>
                    <a:pt x="138822" y="60365"/>
                  </a:cubicBezTo>
                  <a:cubicBezTo>
                    <a:pt x="140726" y="60365"/>
                    <a:pt x="139774" y="59412"/>
                    <a:pt x="139774" y="58460"/>
                  </a:cubicBezTo>
                  <a:cubicBezTo>
                    <a:pt x="138822" y="58460"/>
                    <a:pt x="136916" y="58460"/>
                    <a:pt x="137869" y="60365"/>
                  </a:cubicBezTo>
                  <a:close/>
                  <a:moveTo>
                    <a:pt x="140726" y="177522"/>
                  </a:moveTo>
                  <a:cubicBezTo>
                    <a:pt x="139774" y="177522"/>
                    <a:pt x="138822" y="178475"/>
                    <a:pt x="137869" y="179427"/>
                  </a:cubicBezTo>
                  <a:cubicBezTo>
                    <a:pt x="137869" y="180380"/>
                    <a:pt x="137869" y="180380"/>
                    <a:pt x="138822" y="180380"/>
                  </a:cubicBezTo>
                  <a:cubicBezTo>
                    <a:pt x="140726" y="180380"/>
                    <a:pt x="140726" y="179427"/>
                    <a:pt x="140726" y="177522"/>
                  </a:cubicBezTo>
                  <a:cubicBezTo>
                    <a:pt x="140726" y="177522"/>
                    <a:pt x="140726" y="177522"/>
                    <a:pt x="140726" y="177522"/>
                  </a:cubicBezTo>
                  <a:close/>
                  <a:moveTo>
                    <a:pt x="138822" y="200382"/>
                  </a:moveTo>
                  <a:cubicBezTo>
                    <a:pt x="138822" y="200382"/>
                    <a:pt x="137869" y="200382"/>
                    <a:pt x="138822" y="200382"/>
                  </a:cubicBezTo>
                  <a:lnTo>
                    <a:pt x="138822" y="201335"/>
                  </a:lnTo>
                  <a:cubicBezTo>
                    <a:pt x="138822" y="201335"/>
                    <a:pt x="139774" y="201335"/>
                    <a:pt x="138822" y="200382"/>
                  </a:cubicBezTo>
                  <a:cubicBezTo>
                    <a:pt x="138822" y="200382"/>
                    <a:pt x="138822" y="200382"/>
                    <a:pt x="138822" y="200382"/>
                  </a:cubicBezTo>
                  <a:close/>
                  <a:moveTo>
                    <a:pt x="138822" y="155615"/>
                  </a:moveTo>
                  <a:cubicBezTo>
                    <a:pt x="138822" y="156567"/>
                    <a:pt x="138822" y="156567"/>
                    <a:pt x="138822" y="155615"/>
                  </a:cubicBezTo>
                  <a:cubicBezTo>
                    <a:pt x="139774" y="156567"/>
                    <a:pt x="139774" y="155615"/>
                    <a:pt x="139774" y="155615"/>
                  </a:cubicBezTo>
                  <a:lnTo>
                    <a:pt x="138822" y="155615"/>
                  </a:lnTo>
                  <a:cubicBezTo>
                    <a:pt x="138822" y="154662"/>
                    <a:pt x="138822" y="155615"/>
                    <a:pt x="138822" y="155615"/>
                  </a:cubicBezTo>
                  <a:close/>
                  <a:moveTo>
                    <a:pt x="140726" y="56555"/>
                  </a:moveTo>
                  <a:cubicBezTo>
                    <a:pt x="140726" y="56555"/>
                    <a:pt x="140726" y="56555"/>
                    <a:pt x="140726" y="56555"/>
                  </a:cubicBezTo>
                  <a:cubicBezTo>
                    <a:pt x="139774" y="56555"/>
                    <a:pt x="139774" y="56555"/>
                    <a:pt x="138822" y="57507"/>
                  </a:cubicBezTo>
                  <a:cubicBezTo>
                    <a:pt x="139774" y="57507"/>
                    <a:pt x="140726" y="57507"/>
                    <a:pt x="140726" y="56555"/>
                  </a:cubicBezTo>
                  <a:close/>
                  <a:moveTo>
                    <a:pt x="141679" y="81320"/>
                  </a:moveTo>
                  <a:cubicBezTo>
                    <a:pt x="141679" y="80367"/>
                    <a:pt x="141679" y="79415"/>
                    <a:pt x="140726" y="79415"/>
                  </a:cubicBezTo>
                  <a:cubicBezTo>
                    <a:pt x="139774" y="79415"/>
                    <a:pt x="139774" y="79415"/>
                    <a:pt x="139774" y="80367"/>
                  </a:cubicBezTo>
                  <a:cubicBezTo>
                    <a:pt x="139774" y="81320"/>
                    <a:pt x="139774" y="81320"/>
                    <a:pt x="141679" y="81320"/>
                  </a:cubicBezTo>
                  <a:cubicBezTo>
                    <a:pt x="140726" y="82272"/>
                    <a:pt x="141679" y="81320"/>
                    <a:pt x="141679" y="81320"/>
                  </a:cubicBezTo>
                  <a:close/>
                  <a:moveTo>
                    <a:pt x="140726" y="64175"/>
                  </a:moveTo>
                  <a:cubicBezTo>
                    <a:pt x="140726" y="64175"/>
                    <a:pt x="139774" y="65127"/>
                    <a:pt x="139774" y="65127"/>
                  </a:cubicBezTo>
                  <a:cubicBezTo>
                    <a:pt x="139774" y="66080"/>
                    <a:pt x="140726" y="66080"/>
                    <a:pt x="140726" y="66080"/>
                  </a:cubicBezTo>
                  <a:cubicBezTo>
                    <a:pt x="141679" y="66080"/>
                    <a:pt x="141679" y="65127"/>
                    <a:pt x="141679" y="65127"/>
                  </a:cubicBezTo>
                  <a:cubicBezTo>
                    <a:pt x="141679" y="65127"/>
                    <a:pt x="141679" y="64175"/>
                    <a:pt x="140726" y="64175"/>
                  </a:cubicBezTo>
                  <a:close/>
                  <a:moveTo>
                    <a:pt x="141679" y="157520"/>
                  </a:moveTo>
                  <a:cubicBezTo>
                    <a:pt x="141679" y="158472"/>
                    <a:pt x="141679" y="159425"/>
                    <a:pt x="142631" y="159425"/>
                  </a:cubicBezTo>
                  <a:cubicBezTo>
                    <a:pt x="143584" y="159425"/>
                    <a:pt x="143584" y="158472"/>
                    <a:pt x="143584" y="157520"/>
                  </a:cubicBezTo>
                  <a:cubicBezTo>
                    <a:pt x="143584" y="156567"/>
                    <a:pt x="143584" y="155615"/>
                    <a:pt x="142631" y="156567"/>
                  </a:cubicBezTo>
                  <a:cubicBezTo>
                    <a:pt x="141679" y="156567"/>
                    <a:pt x="141679" y="157520"/>
                    <a:pt x="141679" y="157520"/>
                  </a:cubicBezTo>
                  <a:close/>
                  <a:moveTo>
                    <a:pt x="142631" y="169902"/>
                  </a:moveTo>
                  <a:cubicBezTo>
                    <a:pt x="142631" y="169902"/>
                    <a:pt x="143584" y="169902"/>
                    <a:pt x="142631" y="169902"/>
                  </a:cubicBezTo>
                  <a:cubicBezTo>
                    <a:pt x="143584" y="168950"/>
                    <a:pt x="143584" y="168950"/>
                    <a:pt x="142631" y="167997"/>
                  </a:cubicBezTo>
                  <a:cubicBezTo>
                    <a:pt x="142631" y="167997"/>
                    <a:pt x="141679" y="167997"/>
                    <a:pt x="142631" y="169902"/>
                  </a:cubicBezTo>
                  <a:cubicBezTo>
                    <a:pt x="141679" y="168950"/>
                    <a:pt x="142631" y="169902"/>
                    <a:pt x="142631" y="169902"/>
                  </a:cubicBezTo>
                  <a:close/>
                  <a:moveTo>
                    <a:pt x="144537" y="226100"/>
                  </a:moveTo>
                  <a:cubicBezTo>
                    <a:pt x="144537" y="225147"/>
                    <a:pt x="144537" y="224195"/>
                    <a:pt x="143584" y="224195"/>
                  </a:cubicBezTo>
                  <a:cubicBezTo>
                    <a:pt x="142631" y="224195"/>
                    <a:pt x="142631" y="224195"/>
                    <a:pt x="142631" y="225147"/>
                  </a:cubicBezTo>
                  <a:cubicBezTo>
                    <a:pt x="141679" y="226100"/>
                    <a:pt x="142631" y="227052"/>
                    <a:pt x="144537" y="226100"/>
                  </a:cubicBezTo>
                  <a:cubicBezTo>
                    <a:pt x="143584" y="227052"/>
                    <a:pt x="144537" y="227052"/>
                    <a:pt x="144537" y="226100"/>
                  </a:cubicBezTo>
                  <a:close/>
                  <a:moveTo>
                    <a:pt x="143584" y="173712"/>
                  </a:moveTo>
                  <a:cubicBezTo>
                    <a:pt x="144537" y="173712"/>
                    <a:pt x="144537" y="173712"/>
                    <a:pt x="145489" y="172760"/>
                  </a:cubicBezTo>
                  <a:cubicBezTo>
                    <a:pt x="145489" y="171807"/>
                    <a:pt x="145489" y="171807"/>
                    <a:pt x="144537" y="171807"/>
                  </a:cubicBezTo>
                  <a:cubicBezTo>
                    <a:pt x="143584" y="172760"/>
                    <a:pt x="142631" y="172760"/>
                    <a:pt x="143584" y="173712"/>
                  </a:cubicBezTo>
                  <a:cubicBezTo>
                    <a:pt x="142631" y="173712"/>
                    <a:pt x="142631" y="173712"/>
                    <a:pt x="143584" y="173712"/>
                  </a:cubicBezTo>
                  <a:close/>
                  <a:moveTo>
                    <a:pt x="142631" y="179427"/>
                  </a:moveTo>
                  <a:cubicBezTo>
                    <a:pt x="142631" y="180380"/>
                    <a:pt x="143584" y="181332"/>
                    <a:pt x="144537" y="181332"/>
                  </a:cubicBezTo>
                  <a:cubicBezTo>
                    <a:pt x="144537" y="181332"/>
                    <a:pt x="145489" y="181332"/>
                    <a:pt x="145489" y="181332"/>
                  </a:cubicBezTo>
                  <a:cubicBezTo>
                    <a:pt x="145489" y="180380"/>
                    <a:pt x="144537" y="180380"/>
                    <a:pt x="142631" y="179427"/>
                  </a:cubicBezTo>
                  <a:lnTo>
                    <a:pt x="142631" y="179427"/>
                  </a:lnTo>
                  <a:close/>
                  <a:moveTo>
                    <a:pt x="144537" y="47030"/>
                  </a:moveTo>
                  <a:cubicBezTo>
                    <a:pt x="146441" y="47982"/>
                    <a:pt x="148347" y="47982"/>
                    <a:pt x="149299" y="48935"/>
                  </a:cubicBezTo>
                  <a:cubicBezTo>
                    <a:pt x="150251" y="48935"/>
                    <a:pt x="150251" y="48935"/>
                    <a:pt x="151204" y="47982"/>
                  </a:cubicBezTo>
                  <a:cubicBezTo>
                    <a:pt x="151204" y="47030"/>
                    <a:pt x="150251" y="47030"/>
                    <a:pt x="149299" y="47030"/>
                  </a:cubicBezTo>
                  <a:cubicBezTo>
                    <a:pt x="148347" y="47030"/>
                    <a:pt x="146441" y="46077"/>
                    <a:pt x="144537" y="46077"/>
                  </a:cubicBezTo>
                  <a:cubicBezTo>
                    <a:pt x="144537" y="46077"/>
                    <a:pt x="143584" y="46077"/>
                    <a:pt x="143584" y="47030"/>
                  </a:cubicBezTo>
                  <a:cubicBezTo>
                    <a:pt x="143584" y="47030"/>
                    <a:pt x="143584" y="47030"/>
                    <a:pt x="144537" y="47030"/>
                  </a:cubicBezTo>
                  <a:close/>
                  <a:moveTo>
                    <a:pt x="143584" y="145137"/>
                  </a:moveTo>
                  <a:cubicBezTo>
                    <a:pt x="143584" y="146090"/>
                    <a:pt x="143584" y="146090"/>
                    <a:pt x="143584" y="145137"/>
                  </a:cubicBezTo>
                  <a:lnTo>
                    <a:pt x="144537" y="145137"/>
                  </a:lnTo>
                  <a:cubicBezTo>
                    <a:pt x="144537" y="146090"/>
                    <a:pt x="144537" y="145137"/>
                    <a:pt x="143584" y="145137"/>
                  </a:cubicBezTo>
                  <a:cubicBezTo>
                    <a:pt x="144537" y="145137"/>
                    <a:pt x="143584" y="145137"/>
                    <a:pt x="143584" y="145137"/>
                  </a:cubicBezTo>
                  <a:close/>
                  <a:moveTo>
                    <a:pt x="154062" y="208002"/>
                  </a:moveTo>
                  <a:cubicBezTo>
                    <a:pt x="154062" y="205145"/>
                    <a:pt x="154062" y="204192"/>
                    <a:pt x="151204" y="206097"/>
                  </a:cubicBezTo>
                  <a:cubicBezTo>
                    <a:pt x="150251" y="207050"/>
                    <a:pt x="149299" y="207050"/>
                    <a:pt x="148347" y="206097"/>
                  </a:cubicBezTo>
                  <a:cubicBezTo>
                    <a:pt x="147394" y="205145"/>
                    <a:pt x="145489" y="206097"/>
                    <a:pt x="144537" y="207050"/>
                  </a:cubicBezTo>
                  <a:cubicBezTo>
                    <a:pt x="143584" y="208002"/>
                    <a:pt x="145489" y="208955"/>
                    <a:pt x="146441" y="209907"/>
                  </a:cubicBezTo>
                  <a:cubicBezTo>
                    <a:pt x="147394" y="210860"/>
                    <a:pt x="149299" y="209907"/>
                    <a:pt x="148347" y="211812"/>
                  </a:cubicBezTo>
                  <a:cubicBezTo>
                    <a:pt x="148347" y="212765"/>
                    <a:pt x="148347" y="212765"/>
                    <a:pt x="149299" y="212765"/>
                  </a:cubicBezTo>
                  <a:cubicBezTo>
                    <a:pt x="152156" y="212765"/>
                    <a:pt x="153109" y="211812"/>
                    <a:pt x="154062" y="208002"/>
                  </a:cubicBezTo>
                  <a:close/>
                  <a:moveTo>
                    <a:pt x="151204" y="51792"/>
                  </a:moveTo>
                  <a:cubicBezTo>
                    <a:pt x="150251" y="51792"/>
                    <a:pt x="149299" y="53697"/>
                    <a:pt x="147394" y="51792"/>
                  </a:cubicBezTo>
                  <a:cubicBezTo>
                    <a:pt x="146441" y="50840"/>
                    <a:pt x="145489" y="51792"/>
                    <a:pt x="144537" y="52745"/>
                  </a:cubicBezTo>
                  <a:cubicBezTo>
                    <a:pt x="143584" y="54650"/>
                    <a:pt x="144537" y="55602"/>
                    <a:pt x="146441" y="55602"/>
                  </a:cubicBezTo>
                  <a:cubicBezTo>
                    <a:pt x="147394" y="55602"/>
                    <a:pt x="148347" y="55602"/>
                    <a:pt x="149299" y="56555"/>
                  </a:cubicBezTo>
                  <a:cubicBezTo>
                    <a:pt x="150251" y="56555"/>
                    <a:pt x="151204" y="56555"/>
                    <a:pt x="151204" y="58460"/>
                  </a:cubicBezTo>
                  <a:cubicBezTo>
                    <a:pt x="151204" y="59412"/>
                    <a:pt x="150251" y="59412"/>
                    <a:pt x="149299" y="60365"/>
                  </a:cubicBezTo>
                  <a:cubicBezTo>
                    <a:pt x="148347" y="60365"/>
                    <a:pt x="146441" y="61317"/>
                    <a:pt x="149299" y="62270"/>
                  </a:cubicBezTo>
                  <a:cubicBezTo>
                    <a:pt x="150251" y="63222"/>
                    <a:pt x="151204" y="64175"/>
                    <a:pt x="149299" y="64175"/>
                  </a:cubicBezTo>
                  <a:cubicBezTo>
                    <a:pt x="148347" y="65127"/>
                    <a:pt x="148347" y="65127"/>
                    <a:pt x="149299" y="66080"/>
                  </a:cubicBezTo>
                  <a:cubicBezTo>
                    <a:pt x="150251" y="67032"/>
                    <a:pt x="151204" y="67032"/>
                    <a:pt x="152156" y="67032"/>
                  </a:cubicBezTo>
                  <a:cubicBezTo>
                    <a:pt x="153109" y="67032"/>
                    <a:pt x="155014" y="68937"/>
                    <a:pt x="155966" y="67985"/>
                  </a:cubicBezTo>
                  <a:cubicBezTo>
                    <a:pt x="156919" y="67032"/>
                    <a:pt x="154062" y="67032"/>
                    <a:pt x="154062" y="66080"/>
                  </a:cubicBezTo>
                  <a:cubicBezTo>
                    <a:pt x="153109" y="65127"/>
                    <a:pt x="153109" y="64175"/>
                    <a:pt x="153109" y="64175"/>
                  </a:cubicBezTo>
                  <a:cubicBezTo>
                    <a:pt x="153109" y="63222"/>
                    <a:pt x="154062" y="63222"/>
                    <a:pt x="154062" y="63222"/>
                  </a:cubicBezTo>
                  <a:cubicBezTo>
                    <a:pt x="156919" y="65127"/>
                    <a:pt x="156919" y="64175"/>
                    <a:pt x="155966" y="61317"/>
                  </a:cubicBezTo>
                  <a:cubicBezTo>
                    <a:pt x="155014" y="59412"/>
                    <a:pt x="155966" y="58460"/>
                    <a:pt x="154062" y="57507"/>
                  </a:cubicBezTo>
                  <a:cubicBezTo>
                    <a:pt x="151204" y="54650"/>
                    <a:pt x="151204" y="53697"/>
                    <a:pt x="151204" y="51792"/>
                  </a:cubicBezTo>
                  <a:cubicBezTo>
                    <a:pt x="153109" y="51792"/>
                    <a:pt x="153109" y="52745"/>
                    <a:pt x="154062" y="54650"/>
                  </a:cubicBezTo>
                  <a:cubicBezTo>
                    <a:pt x="154062" y="55602"/>
                    <a:pt x="155014" y="55602"/>
                    <a:pt x="155014" y="55602"/>
                  </a:cubicBezTo>
                  <a:cubicBezTo>
                    <a:pt x="155966" y="54650"/>
                    <a:pt x="156919" y="53697"/>
                    <a:pt x="156919" y="51792"/>
                  </a:cubicBezTo>
                  <a:cubicBezTo>
                    <a:pt x="156919" y="51792"/>
                    <a:pt x="156919" y="50840"/>
                    <a:pt x="155966" y="50840"/>
                  </a:cubicBezTo>
                  <a:cubicBezTo>
                    <a:pt x="154062" y="50840"/>
                    <a:pt x="152156" y="48935"/>
                    <a:pt x="151204" y="51792"/>
                  </a:cubicBezTo>
                  <a:close/>
                  <a:moveTo>
                    <a:pt x="145489" y="176570"/>
                  </a:moveTo>
                  <a:cubicBezTo>
                    <a:pt x="145489" y="176570"/>
                    <a:pt x="145489" y="176570"/>
                    <a:pt x="145489" y="176570"/>
                  </a:cubicBezTo>
                  <a:cubicBezTo>
                    <a:pt x="144537" y="175617"/>
                    <a:pt x="144537" y="175617"/>
                    <a:pt x="145489" y="176570"/>
                  </a:cubicBezTo>
                  <a:cubicBezTo>
                    <a:pt x="144537" y="176570"/>
                    <a:pt x="144537" y="176570"/>
                    <a:pt x="145489" y="176570"/>
                  </a:cubicBezTo>
                  <a:cubicBezTo>
                    <a:pt x="145489" y="176570"/>
                    <a:pt x="145489" y="176570"/>
                    <a:pt x="145489" y="176570"/>
                  </a:cubicBezTo>
                  <a:close/>
                  <a:moveTo>
                    <a:pt x="144537" y="162282"/>
                  </a:moveTo>
                  <a:cubicBezTo>
                    <a:pt x="144537" y="163235"/>
                    <a:pt x="144537" y="164187"/>
                    <a:pt x="145489" y="164187"/>
                  </a:cubicBezTo>
                  <a:cubicBezTo>
                    <a:pt x="147394" y="166092"/>
                    <a:pt x="148347" y="167045"/>
                    <a:pt x="148347" y="169902"/>
                  </a:cubicBezTo>
                  <a:cubicBezTo>
                    <a:pt x="148347" y="170855"/>
                    <a:pt x="149299" y="171807"/>
                    <a:pt x="150251" y="170855"/>
                  </a:cubicBezTo>
                  <a:cubicBezTo>
                    <a:pt x="151204" y="170855"/>
                    <a:pt x="152156" y="169902"/>
                    <a:pt x="152156" y="167997"/>
                  </a:cubicBezTo>
                  <a:cubicBezTo>
                    <a:pt x="147394" y="167997"/>
                    <a:pt x="150251" y="163235"/>
                    <a:pt x="147394" y="161330"/>
                  </a:cubicBezTo>
                  <a:cubicBezTo>
                    <a:pt x="146441" y="160377"/>
                    <a:pt x="146441" y="160377"/>
                    <a:pt x="145489" y="160377"/>
                  </a:cubicBezTo>
                  <a:cubicBezTo>
                    <a:pt x="144537" y="161330"/>
                    <a:pt x="144537" y="162282"/>
                    <a:pt x="144537" y="162282"/>
                  </a:cubicBezTo>
                  <a:close/>
                  <a:moveTo>
                    <a:pt x="150251" y="67985"/>
                  </a:moveTo>
                  <a:cubicBezTo>
                    <a:pt x="150251" y="66080"/>
                    <a:pt x="148347" y="66080"/>
                    <a:pt x="147394" y="66080"/>
                  </a:cubicBezTo>
                  <a:cubicBezTo>
                    <a:pt x="146441" y="66080"/>
                    <a:pt x="145489" y="66080"/>
                    <a:pt x="145489" y="67985"/>
                  </a:cubicBezTo>
                  <a:cubicBezTo>
                    <a:pt x="145489" y="68937"/>
                    <a:pt x="147394" y="68937"/>
                    <a:pt x="148347" y="69890"/>
                  </a:cubicBezTo>
                  <a:cubicBezTo>
                    <a:pt x="148347" y="68937"/>
                    <a:pt x="151204" y="69890"/>
                    <a:pt x="150251" y="67985"/>
                  </a:cubicBezTo>
                  <a:close/>
                  <a:moveTo>
                    <a:pt x="149299" y="220385"/>
                  </a:moveTo>
                  <a:cubicBezTo>
                    <a:pt x="149299" y="219432"/>
                    <a:pt x="148347" y="219432"/>
                    <a:pt x="149299" y="220385"/>
                  </a:cubicBezTo>
                  <a:cubicBezTo>
                    <a:pt x="148347" y="219432"/>
                    <a:pt x="147394" y="219432"/>
                    <a:pt x="147394" y="219432"/>
                  </a:cubicBezTo>
                  <a:cubicBezTo>
                    <a:pt x="147394" y="220385"/>
                    <a:pt x="147394" y="220385"/>
                    <a:pt x="148347" y="220385"/>
                  </a:cubicBezTo>
                  <a:lnTo>
                    <a:pt x="149299" y="220385"/>
                  </a:lnTo>
                  <a:close/>
                  <a:moveTo>
                    <a:pt x="147394" y="153710"/>
                  </a:moveTo>
                  <a:cubicBezTo>
                    <a:pt x="147394" y="153710"/>
                    <a:pt x="147394" y="154662"/>
                    <a:pt x="147394" y="153710"/>
                  </a:cubicBezTo>
                  <a:cubicBezTo>
                    <a:pt x="148347" y="153710"/>
                    <a:pt x="148347" y="153710"/>
                    <a:pt x="147394" y="153710"/>
                  </a:cubicBezTo>
                  <a:cubicBezTo>
                    <a:pt x="147394" y="153710"/>
                    <a:pt x="147394" y="153710"/>
                    <a:pt x="147394" y="153710"/>
                  </a:cubicBezTo>
                  <a:cubicBezTo>
                    <a:pt x="147394" y="153710"/>
                    <a:pt x="147394" y="153710"/>
                    <a:pt x="147394" y="153710"/>
                  </a:cubicBezTo>
                  <a:close/>
                  <a:moveTo>
                    <a:pt x="149299" y="228957"/>
                  </a:moveTo>
                  <a:cubicBezTo>
                    <a:pt x="149299" y="228005"/>
                    <a:pt x="148347" y="228005"/>
                    <a:pt x="148347" y="228005"/>
                  </a:cubicBezTo>
                  <a:cubicBezTo>
                    <a:pt x="148347" y="228005"/>
                    <a:pt x="147394" y="228005"/>
                    <a:pt x="147394" y="228005"/>
                  </a:cubicBezTo>
                  <a:lnTo>
                    <a:pt x="149299" y="228957"/>
                  </a:lnTo>
                  <a:cubicBezTo>
                    <a:pt x="148347" y="228957"/>
                    <a:pt x="149299" y="228957"/>
                    <a:pt x="149299" y="228957"/>
                  </a:cubicBezTo>
                  <a:close/>
                  <a:moveTo>
                    <a:pt x="149299" y="215622"/>
                  </a:moveTo>
                  <a:cubicBezTo>
                    <a:pt x="149299" y="214670"/>
                    <a:pt x="149299" y="213717"/>
                    <a:pt x="149299" y="215622"/>
                  </a:cubicBezTo>
                  <a:cubicBezTo>
                    <a:pt x="148347" y="214670"/>
                    <a:pt x="147394" y="214670"/>
                    <a:pt x="147394" y="215622"/>
                  </a:cubicBezTo>
                  <a:cubicBezTo>
                    <a:pt x="148347" y="215622"/>
                    <a:pt x="148347" y="216575"/>
                    <a:pt x="149299" y="215622"/>
                  </a:cubicBezTo>
                  <a:cubicBezTo>
                    <a:pt x="149299" y="216575"/>
                    <a:pt x="149299" y="215622"/>
                    <a:pt x="149299" y="215622"/>
                  </a:cubicBezTo>
                  <a:close/>
                  <a:moveTo>
                    <a:pt x="150251" y="182285"/>
                  </a:moveTo>
                  <a:cubicBezTo>
                    <a:pt x="150251" y="181332"/>
                    <a:pt x="149299" y="181332"/>
                    <a:pt x="148347" y="180380"/>
                  </a:cubicBezTo>
                  <a:cubicBezTo>
                    <a:pt x="147394" y="181332"/>
                    <a:pt x="147394" y="182285"/>
                    <a:pt x="147394" y="182285"/>
                  </a:cubicBezTo>
                  <a:cubicBezTo>
                    <a:pt x="147394" y="182285"/>
                    <a:pt x="147394" y="183237"/>
                    <a:pt x="148347" y="183237"/>
                  </a:cubicBezTo>
                  <a:cubicBezTo>
                    <a:pt x="150251" y="184190"/>
                    <a:pt x="150251" y="183237"/>
                    <a:pt x="150251" y="182285"/>
                  </a:cubicBezTo>
                  <a:close/>
                  <a:moveTo>
                    <a:pt x="148347" y="41315"/>
                  </a:moveTo>
                  <a:cubicBezTo>
                    <a:pt x="148347" y="42267"/>
                    <a:pt x="148347" y="42267"/>
                    <a:pt x="148347" y="41315"/>
                  </a:cubicBezTo>
                  <a:lnTo>
                    <a:pt x="148347" y="41315"/>
                  </a:lnTo>
                  <a:cubicBezTo>
                    <a:pt x="149299" y="41315"/>
                    <a:pt x="149299" y="41315"/>
                    <a:pt x="148347" y="41315"/>
                  </a:cubicBezTo>
                  <a:cubicBezTo>
                    <a:pt x="149299" y="41315"/>
                    <a:pt x="148347" y="41315"/>
                    <a:pt x="148347" y="41315"/>
                  </a:cubicBezTo>
                  <a:close/>
                  <a:moveTo>
                    <a:pt x="154062" y="224195"/>
                  </a:moveTo>
                  <a:cubicBezTo>
                    <a:pt x="154062" y="223242"/>
                    <a:pt x="153109" y="223242"/>
                    <a:pt x="153109" y="222290"/>
                  </a:cubicBezTo>
                  <a:cubicBezTo>
                    <a:pt x="152156" y="222290"/>
                    <a:pt x="152156" y="222290"/>
                    <a:pt x="152156" y="223242"/>
                  </a:cubicBezTo>
                  <a:cubicBezTo>
                    <a:pt x="151204" y="224195"/>
                    <a:pt x="152156" y="224195"/>
                    <a:pt x="154062" y="224195"/>
                  </a:cubicBezTo>
                  <a:cubicBezTo>
                    <a:pt x="153109" y="225147"/>
                    <a:pt x="154062" y="225147"/>
                    <a:pt x="154062" y="224195"/>
                  </a:cubicBezTo>
                  <a:close/>
                  <a:moveTo>
                    <a:pt x="153109" y="174665"/>
                  </a:moveTo>
                  <a:cubicBezTo>
                    <a:pt x="152156" y="175617"/>
                    <a:pt x="151204" y="177522"/>
                    <a:pt x="152156" y="178475"/>
                  </a:cubicBezTo>
                  <a:cubicBezTo>
                    <a:pt x="152156" y="179427"/>
                    <a:pt x="154062" y="179427"/>
                    <a:pt x="154062" y="178475"/>
                  </a:cubicBezTo>
                  <a:cubicBezTo>
                    <a:pt x="155014" y="175617"/>
                    <a:pt x="156919" y="175617"/>
                    <a:pt x="158824" y="176570"/>
                  </a:cubicBezTo>
                  <a:cubicBezTo>
                    <a:pt x="158824" y="176570"/>
                    <a:pt x="159776" y="176570"/>
                    <a:pt x="159776" y="175617"/>
                  </a:cubicBezTo>
                  <a:lnTo>
                    <a:pt x="159776" y="175617"/>
                  </a:lnTo>
                  <a:cubicBezTo>
                    <a:pt x="158824" y="173712"/>
                    <a:pt x="157872" y="173712"/>
                    <a:pt x="155966" y="173712"/>
                  </a:cubicBezTo>
                  <a:cubicBezTo>
                    <a:pt x="155014" y="172760"/>
                    <a:pt x="153109" y="172760"/>
                    <a:pt x="153109" y="174665"/>
                  </a:cubicBezTo>
                  <a:close/>
                  <a:moveTo>
                    <a:pt x="152156" y="163235"/>
                  </a:moveTo>
                  <a:cubicBezTo>
                    <a:pt x="152156" y="164187"/>
                    <a:pt x="152156" y="165140"/>
                    <a:pt x="152156" y="163235"/>
                  </a:cubicBezTo>
                  <a:cubicBezTo>
                    <a:pt x="154062" y="164187"/>
                    <a:pt x="154062" y="162282"/>
                    <a:pt x="154062" y="161330"/>
                  </a:cubicBezTo>
                  <a:cubicBezTo>
                    <a:pt x="154062" y="161330"/>
                    <a:pt x="154062" y="160377"/>
                    <a:pt x="153109" y="160377"/>
                  </a:cubicBezTo>
                  <a:cubicBezTo>
                    <a:pt x="151204" y="161330"/>
                    <a:pt x="152156" y="162282"/>
                    <a:pt x="152156" y="163235"/>
                  </a:cubicBezTo>
                  <a:close/>
                  <a:moveTo>
                    <a:pt x="153109" y="42267"/>
                  </a:moveTo>
                  <a:cubicBezTo>
                    <a:pt x="154062" y="43220"/>
                    <a:pt x="155966" y="43220"/>
                    <a:pt x="156919" y="42267"/>
                  </a:cubicBezTo>
                  <a:cubicBezTo>
                    <a:pt x="157872" y="42267"/>
                    <a:pt x="157872" y="41315"/>
                    <a:pt x="157872" y="41315"/>
                  </a:cubicBezTo>
                  <a:cubicBezTo>
                    <a:pt x="157872" y="41315"/>
                    <a:pt x="157872" y="40362"/>
                    <a:pt x="156919" y="41315"/>
                  </a:cubicBezTo>
                  <a:cubicBezTo>
                    <a:pt x="154062" y="42267"/>
                    <a:pt x="155014" y="40362"/>
                    <a:pt x="155014" y="39410"/>
                  </a:cubicBezTo>
                  <a:cubicBezTo>
                    <a:pt x="155014" y="38457"/>
                    <a:pt x="154062" y="38457"/>
                    <a:pt x="154062" y="38457"/>
                  </a:cubicBezTo>
                  <a:cubicBezTo>
                    <a:pt x="153109" y="39410"/>
                    <a:pt x="152156" y="40362"/>
                    <a:pt x="151204" y="41315"/>
                  </a:cubicBezTo>
                  <a:cubicBezTo>
                    <a:pt x="152156" y="40362"/>
                    <a:pt x="153109" y="41315"/>
                    <a:pt x="153109" y="42267"/>
                  </a:cubicBezTo>
                  <a:close/>
                  <a:moveTo>
                    <a:pt x="154062" y="184190"/>
                  </a:moveTo>
                  <a:cubicBezTo>
                    <a:pt x="154062" y="184190"/>
                    <a:pt x="154062" y="183237"/>
                    <a:pt x="154062" y="184190"/>
                  </a:cubicBezTo>
                  <a:cubicBezTo>
                    <a:pt x="154062" y="183237"/>
                    <a:pt x="154062" y="182285"/>
                    <a:pt x="154062" y="182285"/>
                  </a:cubicBezTo>
                  <a:cubicBezTo>
                    <a:pt x="154062" y="182285"/>
                    <a:pt x="154062" y="182285"/>
                    <a:pt x="153109" y="182285"/>
                  </a:cubicBezTo>
                  <a:cubicBezTo>
                    <a:pt x="153109" y="183237"/>
                    <a:pt x="153109" y="183237"/>
                    <a:pt x="154062" y="184190"/>
                  </a:cubicBezTo>
                  <a:close/>
                  <a:moveTo>
                    <a:pt x="155966" y="193715"/>
                  </a:moveTo>
                  <a:cubicBezTo>
                    <a:pt x="155966" y="193715"/>
                    <a:pt x="155014" y="192762"/>
                    <a:pt x="155966" y="193715"/>
                  </a:cubicBezTo>
                  <a:cubicBezTo>
                    <a:pt x="155014" y="192762"/>
                    <a:pt x="155014" y="193715"/>
                    <a:pt x="155014" y="193715"/>
                  </a:cubicBezTo>
                  <a:cubicBezTo>
                    <a:pt x="154062" y="194667"/>
                    <a:pt x="155014" y="194667"/>
                    <a:pt x="155966" y="193715"/>
                  </a:cubicBezTo>
                  <a:cubicBezTo>
                    <a:pt x="155966" y="194667"/>
                    <a:pt x="155966" y="193715"/>
                    <a:pt x="155966" y="193715"/>
                  </a:cubicBezTo>
                  <a:close/>
                  <a:moveTo>
                    <a:pt x="162634" y="200382"/>
                  </a:moveTo>
                  <a:cubicBezTo>
                    <a:pt x="162634" y="198477"/>
                    <a:pt x="159776" y="201335"/>
                    <a:pt x="159776" y="199430"/>
                  </a:cubicBezTo>
                  <a:lnTo>
                    <a:pt x="159776" y="199430"/>
                  </a:lnTo>
                  <a:cubicBezTo>
                    <a:pt x="157872" y="198477"/>
                    <a:pt x="157872" y="200382"/>
                    <a:pt x="156919" y="200382"/>
                  </a:cubicBezTo>
                  <a:cubicBezTo>
                    <a:pt x="155966" y="200382"/>
                    <a:pt x="155966" y="200382"/>
                    <a:pt x="156919" y="201335"/>
                  </a:cubicBezTo>
                  <a:cubicBezTo>
                    <a:pt x="157872" y="202287"/>
                    <a:pt x="158824" y="201335"/>
                    <a:pt x="159776" y="202287"/>
                  </a:cubicBezTo>
                  <a:lnTo>
                    <a:pt x="160729" y="202287"/>
                  </a:lnTo>
                  <a:cubicBezTo>
                    <a:pt x="160729" y="201335"/>
                    <a:pt x="162634" y="202287"/>
                    <a:pt x="162634" y="200382"/>
                  </a:cubicBezTo>
                  <a:close/>
                  <a:moveTo>
                    <a:pt x="159776" y="208955"/>
                  </a:moveTo>
                  <a:cubicBezTo>
                    <a:pt x="158824" y="208002"/>
                    <a:pt x="157872" y="207050"/>
                    <a:pt x="156919" y="207050"/>
                  </a:cubicBezTo>
                  <a:cubicBezTo>
                    <a:pt x="156919" y="207050"/>
                    <a:pt x="155966" y="208002"/>
                    <a:pt x="155966" y="208002"/>
                  </a:cubicBezTo>
                  <a:cubicBezTo>
                    <a:pt x="156919" y="209907"/>
                    <a:pt x="157872" y="209907"/>
                    <a:pt x="159776" y="208955"/>
                  </a:cubicBezTo>
                  <a:cubicBezTo>
                    <a:pt x="159776" y="210860"/>
                    <a:pt x="159776" y="209907"/>
                    <a:pt x="159776" y="208955"/>
                  </a:cubicBezTo>
                  <a:close/>
                  <a:moveTo>
                    <a:pt x="157872" y="46077"/>
                  </a:moveTo>
                  <a:cubicBezTo>
                    <a:pt x="157872" y="46077"/>
                    <a:pt x="157872" y="45125"/>
                    <a:pt x="157872" y="46077"/>
                  </a:cubicBezTo>
                  <a:cubicBezTo>
                    <a:pt x="156919" y="45125"/>
                    <a:pt x="156919" y="45125"/>
                    <a:pt x="155966" y="46077"/>
                  </a:cubicBezTo>
                  <a:cubicBezTo>
                    <a:pt x="155966" y="46077"/>
                    <a:pt x="156919" y="47030"/>
                    <a:pt x="157872" y="46077"/>
                  </a:cubicBezTo>
                  <a:cubicBezTo>
                    <a:pt x="157872" y="47030"/>
                    <a:pt x="157872" y="47030"/>
                    <a:pt x="157872" y="46077"/>
                  </a:cubicBezTo>
                  <a:close/>
                  <a:moveTo>
                    <a:pt x="157872" y="163235"/>
                  </a:moveTo>
                  <a:cubicBezTo>
                    <a:pt x="157872" y="163235"/>
                    <a:pt x="157872" y="163235"/>
                    <a:pt x="157872" y="163235"/>
                  </a:cubicBezTo>
                  <a:cubicBezTo>
                    <a:pt x="158824" y="162282"/>
                    <a:pt x="157872" y="162282"/>
                    <a:pt x="157872" y="163235"/>
                  </a:cubicBezTo>
                  <a:cubicBezTo>
                    <a:pt x="157872" y="162282"/>
                    <a:pt x="156919" y="162282"/>
                    <a:pt x="157872" y="163235"/>
                  </a:cubicBezTo>
                  <a:cubicBezTo>
                    <a:pt x="156919" y="163235"/>
                    <a:pt x="156919" y="163235"/>
                    <a:pt x="157872" y="163235"/>
                  </a:cubicBezTo>
                  <a:close/>
                  <a:moveTo>
                    <a:pt x="159776" y="188000"/>
                  </a:moveTo>
                  <a:cubicBezTo>
                    <a:pt x="159776" y="188952"/>
                    <a:pt x="159776" y="189905"/>
                    <a:pt x="160729" y="189905"/>
                  </a:cubicBezTo>
                  <a:cubicBezTo>
                    <a:pt x="160729" y="189905"/>
                    <a:pt x="161681" y="189905"/>
                    <a:pt x="161681" y="188952"/>
                  </a:cubicBezTo>
                  <a:cubicBezTo>
                    <a:pt x="161681" y="188000"/>
                    <a:pt x="161681" y="187047"/>
                    <a:pt x="160729" y="187047"/>
                  </a:cubicBezTo>
                  <a:cubicBezTo>
                    <a:pt x="160729" y="187047"/>
                    <a:pt x="159776" y="188000"/>
                    <a:pt x="159776" y="188000"/>
                  </a:cubicBezTo>
                  <a:close/>
                  <a:moveTo>
                    <a:pt x="163587" y="194667"/>
                  </a:moveTo>
                  <a:cubicBezTo>
                    <a:pt x="163587" y="193715"/>
                    <a:pt x="162634" y="193715"/>
                    <a:pt x="163587" y="194667"/>
                  </a:cubicBezTo>
                  <a:cubicBezTo>
                    <a:pt x="162634" y="194667"/>
                    <a:pt x="162634" y="194667"/>
                    <a:pt x="162634" y="194667"/>
                  </a:cubicBezTo>
                  <a:cubicBezTo>
                    <a:pt x="162634" y="194667"/>
                    <a:pt x="162634" y="194667"/>
                    <a:pt x="163587" y="194667"/>
                  </a:cubicBezTo>
                  <a:cubicBezTo>
                    <a:pt x="163587" y="194667"/>
                    <a:pt x="163587" y="194667"/>
                    <a:pt x="163587" y="194667"/>
                  </a:cubicBezTo>
                  <a:close/>
                  <a:moveTo>
                    <a:pt x="167397" y="205145"/>
                  </a:moveTo>
                  <a:cubicBezTo>
                    <a:pt x="167397" y="204192"/>
                    <a:pt x="167397" y="204192"/>
                    <a:pt x="167397" y="205145"/>
                  </a:cubicBezTo>
                  <a:cubicBezTo>
                    <a:pt x="166444" y="204192"/>
                    <a:pt x="166444" y="204192"/>
                    <a:pt x="166444" y="205145"/>
                  </a:cubicBezTo>
                  <a:cubicBezTo>
                    <a:pt x="166444" y="206097"/>
                    <a:pt x="165491" y="205145"/>
                    <a:pt x="167397" y="205145"/>
                  </a:cubicBezTo>
                  <a:cubicBezTo>
                    <a:pt x="166444" y="206097"/>
                    <a:pt x="167397" y="205145"/>
                    <a:pt x="167397" y="2051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8" name="Freeform 517">
              <a:extLst>
                <a:ext uri="{FF2B5EF4-FFF2-40B4-BE49-F238E27FC236}">
                  <a16:creationId xmlns:a16="http://schemas.microsoft.com/office/drawing/2014/main" id="{C924A47E-A978-62CA-17C8-D2EF73E7BE9F}"/>
                </a:ext>
              </a:extLst>
            </p:cNvPr>
            <p:cNvSpPr/>
            <p:nvPr/>
          </p:nvSpPr>
          <p:spPr>
            <a:xfrm>
              <a:off x="14904211"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2878 h 232409"/>
                <a:gd name="connsiteX43" fmla="*/ 28949 w 114673"/>
                <a:gd name="connsiteY43" fmla="*/ 162878 h 232409"/>
                <a:gd name="connsiteX44" fmla="*/ 28949 w 114673"/>
                <a:gd name="connsiteY44" fmla="*/ 162878 h 232409"/>
                <a:gd name="connsiteX45" fmla="*/ 28949 w 114673"/>
                <a:gd name="connsiteY45" fmla="*/ 162878 h 232409"/>
                <a:gd name="connsiteX46" fmla="*/ 28949 w 114673"/>
                <a:gd name="connsiteY46" fmla="*/ 162878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2759 w 114673"/>
                <a:gd name="connsiteY62" fmla="*/ 187643 h 232409"/>
                <a:gd name="connsiteX63" fmla="*/ 34664 w 114673"/>
                <a:gd name="connsiteY63" fmla="*/ 186690 h 232409"/>
                <a:gd name="connsiteX64" fmla="*/ 33711 w 114673"/>
                <a:gd name="connsiteY64" fmla="*/ 185738 h 232409"/>
                <a:gd name="connsiteX65" fmla="*/ 32759 w 114673"/>
                <a:gd name="connsiteY65" fmla="*/ 187643 h 232409"/>
                <a:gd name="connsiteX66" fmla="*/ 32759 w 114673"/>
                <a:gd name="connsiteY66" fmla="*/ 187643 h 232409"/>
                <a:gd name="connsiteX67" fmla="*/ 32759 w 114673"/>
                <a:gd name="connsiteY67" fmla="*/ 83820 h 232409"/>
                <a:gd name="connsiteX68" fmla="*/ 34664 w 114673"/>
                <a:gd name="connsiteY68" fmla="*/ 82868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3 h 232409"/>
                <a:gd name="connsiteX79" fmla="*/ 32759 w 114673"/>
                <a:gd name="connsiteY79" fmla="*/ 167640 h 232409"/>
                <a:gd name="connsiteX80" fmla="*/ 33711 w 114673"/>
                <a:gd name="connsiteY80" fmla="*/ 168593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8 h 232409"/>
                <a:gd name="connsiteX85" fmla="*/ 34664 w 114673"/>
                <a:gd name="connsiteY85" fmla="*/ 133350 h 232409"/>
                <a:gd name="connsiteX86" fmla="*/ 33711 w 114673"/>
                <a:gd name="connsiteY86" fmla="*/ 132397 h 232409"/>
                <a:gd name="connsiteX87" fmla="*/ 32759 w 114673"/>
                <a:gd name="connsiteY87" fmla="*/ 77153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8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8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3 h 232409"/>
                <a:gd name="connsiteX103" fmla="*/ 51809 w 114673"/>
                <a:gd name="connsiteY103" fmla="*/ 86678 h 232409"/>
                <a:gd name="connsiteX104" fmla="*/ 53714 w 114673"/>
                <a:gd name="connsiteY104" fmla="*/ 86678 h 232409"/>
                <a:gd name="connsiteX105" fmla="*/ 55619 w 114673"/>
                <a:gd name="connsiteY105" fmla="*/ 84772 h 232409"/>
                <a:gd name="connsiteX106" fmla="*/ 53714 w 114673"/>
                <a:gd name="connsiteY106" fmla="*/ 80010 h 232409"/>
                <a:gd name="connsiteX107" fmla="*/ 52761 w 114673"/>
                <a:gd name="connsiteY107" fmla="*/ 82868 h 232409"/>
                <a:gd name="connsiteX108" fmla="*/ 50856 w 114673"/>
                <a:gd name="connsiteY108" fmla="*/ 83820 h 232409"/>
                <a:gd name="connsiteX109" fmla="*/ 50856 w 114673"/>
                <a:gd name="connsiteY109" fmla="*/ 82868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3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3 h 232409"/>
                <a:gd name="connsiteX129" fmla="*/ 50856 w 114673"/>
                <a:gd name="connsiteY129" fmla="*/ 178118 h 232409"/>
                <a:gd name="connsiteX130" fmla="*/ 47999 w 114673"/>
                <a:gd name="connsiteY130" fmla="*/ 178118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3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8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3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8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3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8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3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8 h 232409"/>
                <a:gd name="connsiteX184" fmla="*/ 42284 w 114673"/>
                <a:gd name="connsiteY184" fmla="*/ 60960 h 232409"/>
                <a:gd name="connsiteX185" fmla="*/ 42284 w 114673"/>
                <a:gd name="connsiteY185" fmla="*/ 59055 h 232409"/>
                <a:gd name="connsiteX186" fmla="*/ 39426 w 114673"/>
                <a:gd name="connsiteY186" fmla="*/ 60008 h 232409"/>
                <a:gd name="connsiteX187" fmla="*/ 38474 w 114673"/>
                <a:gd name="connsiteY187" fmla="*/ 60008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3 h 232409"/>
                <a:gd name="connsiteX213" fmla="*/ 38474 w 114673"/>
                <a:gd name="connsiteY213" fmla="*/ 130493 h 232409"/>
                <a:gd name="connsiteX214" fmla="*/ 40379 w 114673"/>
                <a:gd name="connsiteY214" fmla="*/ 131445 h 232409"/>
                <a:gd name="connsiteX215" fmla="*/ 41331 w 114673"/>
                <a:gd name="connsiteY215" fmla="*/ 199072 h 232409"/>
                <a:gd name="connsiteX216" fmla="*/ 39426 w 114673"/>
                <a:gd name="connsiteY216" fmla="*/ 197168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3 h 232409"/>
                <a:gd name="connsiteX230" fmla="*/ 39426 w 114673"/>
                <a:gd name="connsiteY230" fmla="*/ 165735 h 232409"/>
                <a:gd name="connsiteX231" fmla="*/ 40379 w 114673"/>
                <a:gd name="connsiteY231" fmla="*/ 145733 h 232409"/>
                <a:gd name="connsiteX232" fmla="*/ 41331 w 114673"/>
                <a:gd name="connsiteY232" fmla="*/ 145733 h 232409"/>
                <a:gd name="connsiteX233" fmla="*/ 42284 w 114673"/>
                <a:gd name="connsiteY233" fmla="*/ 144780 h 232409"/>
                <a:gd name="connsiteX234" fmla="*/ 41331 w 114673"/>
                <a:gd name="connsiteY234" fmla="*/ 143828 h 232409"/>
                <a:gd name="connsiteX235" fmla="*/ 40379 w 114673"/>
                <a:gd name="connsiteY235" fmla="*/ 145733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8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3 h 232409"/>
                <a:gd name="connsiteX250" fmla="*/ 55619 w 114673"/>
                <a:gd name="connsiteY250" fmla="*/ 148590 h 232409"/>
                <a:gd name="connsiteX251" fmla="*/ 42284 w 114673"/>
                <a:gd name="connsiteY251" fmla="*/ 93345 h 232409"/>
                <a:gd name="connsiteX252" fmla="*/ 42284 w 114673"/>
                <a:gd name="connsiteY252" fmla="*/ 93345 h 232409"/>
                <a:gd name="connsiteX253" fmla="*/ 42284 w 114673"/>
                <a:gd name="connsiteY253" fmla="*/ 93345 h 232409"/>
                <a:gd name="connsiteX254" fmla="*/ 40379 w 114673"/>
                <a:gd name="connsiteY254" fmla="*/ 92393 h 232409"/>
                <a:gd name="connsiteX255" fmla="*/ 40379 w 114673"/>
                <a:gd name="connsiteY255" fmla="*/ 92393 h 232409"/>
                <a:gd name="connsiteX256" fmla="*/ 42284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3 h 232409"/>
                <a:gd name="connsiteX287" fmla="*/ 42284 w 114673"/>
                <a:gd name="connsiteY287" fmla="*/ 52388 h 232409"/>
                <a:gd name="connsiteX288" fmla="*/ 44189 w 114673"/>
                <a:gd name="connsiteY288" fmla="*/ 56197 h 232409"/>
                <a:gd name="connsiteX289" fmla="*/ 54666 w 114673"/>
                <a:gd name="connsiteY289" fmla="*/ 197168 h 232409"/>
                <a:gd name="connsiteX290" fmla="*/ 50856 w 114673"/>
                <a:gd name="connsiteY290" fmla="*/ 195263 h 232409"/>
                <a:gd name="connsiteX291" fmla="*/ 48951 w 114673"/>
                <a:gd name="connsiteY291" fmla="*/ 195263 h 232409"/>
                <a:gd name="connsiteX292" fmla="*/ 48951 w 114673"/>
                <a:gd name="connsiteY292" fmla="*/ 197168 h 232409"/>
                <a:gd name="connsiteX293" fmla="*/ 48951 w 114673"/>
                <a:gd name="connsiteY293" fmla="*/ 200025 h 232409"/>
                <a:gd name="connsiteX294" fmla="*/ 46094 w 114673"/>
                <a:gd name="connsiteY294" fmla="*/ 199072 h 232409"/>
                <a:gd name="connsiteX295" fmla="*/ 45141 w 114673"/>
                <a:gd name="connsiteY295" fmla="*/ 197168 h 232409"/>
                <a:gd name="connsiteX296" fmla="*/ 44189 w 114673"/>
                <a:gd name="connsiteY296" fmla="*/ 196215 h 232409"/>
                <a:gd name="connsiteX297" fmla="*/ 43236 w 114673"/>
                <a:gd name="connsiteY297" fmla="*/ 198120 h 232409"/>
                <a:gd name="connsiteX298" fmla="*/ 44189 w 114673"/>
                <a:gd name="connsiteY298" fmla="*/ 202883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8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8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5255 h 232409"/>
                <a:gd name="connsiteX335" fmla="*/ 50856 w 114673"/>
                <a:gd name="connsiteY335" fmla="*/ 133350 h 232409"/>
                <a:gd name="connsiteX336" fmla="*/ 48951 w 114673"/>
                <a:gd name="connsiteY336" fmla="*/ 134303 h 232409"/>
                <a:gd name="connsiteX337" fmla="*/ 47999 w 114673"/>
                <a:gd name="connsiteY337" fmla="*/ 138113 h 232409"/>
                <a:gd name="connsiteX338" fmla="*/ 51809 w 114673"/>
                <a:gd name="connsiteY338" fmla="*/ 135255 h 232409"/>
                <a:gd name="connsiteX339" fmla="*/ 51809 w 114673"/>
                <a:gd name="connsiteY339" fmla="*/ 96203 h 232409"/>
                <a:gd name="connsiteX340" fmla="*/ 48951 w 114673"/>
                <a:gd name="connsiteY340" fmla="*/ 93345 h 232409"/>
                <a:gd name="connsiteX341" fmla="*/ 47046 w 114673"/>
                <a:gd name="connsiteY341" fmla="*/ 94297 h 232409"/>
                <a:gd name="connsiteX342" fmla="*/ 51809 w 114673"/>
                <a:gd name="connsiteY342" fmla="*/ 96203 h 232409"/>
                <a:gd name="connsiteX343" fmla="*/ 51809 w 114673"/>
                <a:gd name="connsiteY343" fmla="*/ 96203 h 232409"/>
                <a:gd name="connsiteX344" fmla="*/ 51809 w 114673"/>
                <a:gd name="connsiteY344" fmla="*/ 96203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8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8 h 232409"/>
                <a:gd name="connsiteX382" fmla="*/ 52761 w 114673"/>
                <a:gd name="connsiteY382" fmla="*/ 216218 h 232409"/>
                <a:gd name="connsiteX383" fmla="*/ 51809 w 114673"/>
                <a:gd name="connsiteY383" fmla="*/ 216218 h 232409"/>
                <a:gd name="connsiteX384" fmla="*/ 52761 w 114673"/>
                <a:gd name="connsiteY384" fmla="*/ 216218 h 232409"/>
                <a:gd name="connsiteX385" fmla="*/ 52761 w 114673"/>
                <a:gd name="connsiteY385" fmla="*/ 216218 h 232409"/>
                <a:gd name="connsiteX386" fmla="*/ 53714 w 114673"/>
                <a:gd name="connsiteY386" fmla="*/ 67628 h 232409"/>
                <a:gd name="connsiteX387" fmla="*/ 51809 w 114673"/>
                <a:gd name="connsiteY387" fmla="*/ 69533 h 232409"/>
                <a:gd name="connsiteX388" fmla="*/ 54666 w 114673"/>
                <a:gd name="connsiteY388" fmla="*/ 71438 h 232409"/>
                <a:gd name="connsiteX389" fmla="*/ 57524 w 114673"/>
                <a:gd name="connsiteY389" fmla="*/ 69533 h 232409"/>
                <a:gd name="connsiteX390" fmla="*/ 53714 w 114673"/>
                <a:gd name="connsiteY390" fmla="*/ 67628 h 232409"/>
                <a:gd name="connsiteX391" fmla="*/ 51809 w 114673"/>
                <a:gd name="connsiteY391" fmla="*/ 166688 h 232409"/>
                <a:gd name="connsiteX392" fmla="*/ 52761 w 114673"/>
                <a:gd name="connsiteY392" fmla="*/ 167640 h 232409"/>
                <a:gd name="connsiteX393" fmla="*/ 53714 w 114673"/>
                <a:gd name="connsiteY393" fmla="*/ 166688 h 232409"/>
                <a:gd name="connsiteX394" fmla="*/ 51809 w 114673"/>
                <a:gd name="connsiteY394" fmla="*/ 166688 h 232409"/>
                <a:gd name="connsiteX395" fmla="*/ 51809 w 114673"/>
                <a:gd name="connsiteY395" fmla="*/ 166688 h 232409"/>
                <a:gd name="connsiteX396" fmla="*/ 51809 w 114673"/>
                <a:gd name="connsiteY396" fmla="*/ 212408 h 232409"/>
                <a:gd name="connsiteX397" fmla="*/ 51809 w 114673"/>
                <a:gd name="connsiteY397" fmla="*/ 212408 h 232409"/>
                <a:gd name="connsiteX398" fmla="*/ 51809 w 114673"/>
                <a:gd name="connsiteY398" fmla="*/ 212408 h 232409"/>
                <a:gd name="connsiteX399" fmla="*/ 51809 w 114673"/>
                <a:gd name="connsiteY399" fmla="*/ 212408 h 232409"/>
                <a:gd name="connsiteX400" fmla="*/ 51809 w 114673"/>
                <a:gd name="connsiteY400" fmla="*/ 212408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3355 h 232409"/>
                <a:gd name="connsiteX426" fmla="*/ 58476 w 114673"/>
                <a:gd name="connsiteY426" fmla="*/ 173355 h 232409"/>
                <a:gd name="connsiteX427" fmla="*/ 57524 w 114673"/>
                <a:gd name="connsiteY427" fmla="*/ 172403 h 232409"/>
                <a:gd name="connsiteX428" fmla="*/ 54666 w 114673"/>
                <a:gd name="connsiteY428" fmla="*/ 173355 h 232409"/>
                <a:gd name="connsiteX429" fmla="*/ 54666 w 114673"/>
                <a:gd name="connsiteY429" fmla="*/ 174308 h 232409"/>
                <a:gd name="connsiteX430" fmla="*/ 57524 w 114673"/>
                <a:gd name="connsiteY430" fmla="*/ 175260 h 232409"/>
                <a:gd name="connsiteX431" fmla="*/ 58476 w 114673"/>
                <a:gd name="connsiteY431" fmla="*/ 175260 h 232409"/>
                <a:gd name="connsiteX432" fmla="*/ 60381 w 114673"/>
                <a:gd name="connsiteY432" fmla="*/ 175260 h 232409"/>
                <a:gd name="connsiteX433" fmla="*/ 60381 w 114673"/>
                <a:gd name="connsiteY433" fmla="*/ 173355 h 232409"/>
                <a:gd name="connsiteX434" fmla="*/ 53714 w 114673"/>
                <a:gd name="connsiteY434" fmla="*/ 107633 h 232409"/>
                <a:gd name="connsiteX435" fmla="*/ 54666 w 114673"/>
                <a:gd name="connsiteY435" fmla="*/ 106680 h 232409"/>
                <a:gd name="connsiteX436" fmla="*/ 53714 w 114673"/>
                <a:gd name="connsiteY436" fmla="*/ 107633 h 232409"/>
                <a:gd name="connsiteX437" fmla="*/ 53714 w 114673"/>
                <a:gd name="connsiteY437" fmla="*/ 107633 h 232409"/>
                <a:gd name="connsiteX438" fmla="*/ 56571 w 114673"/>
                <a:gd name="connsiteY438" fmla="*/ 134303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3 h 232409"/>
                <a:gd name="connsiteX445" fmla="*/ 56571 w 114673"/>
                <a:gd name="connsiteY445" fmla="*/ 194310 h 232409"/>
                <a:gd name="connsiteX446" fmla="*/ 56571 w 114673"/>
                <a:gd name="connsiteY446" fmla="*/ 194310 h 232409"/>
                <a:gd name="connsiteX447" fmla="*/ 54666 w 114673"/>
                <a:gd name="connsiteY447" fmla="*/ 194310 h 232409"/>
                <a:gd name="connsiteX448" fmla="*/ 56571 w 114673"/>
                <a:gd name="connsiteY448" fmla="*/ 194310 h 232409"/>
                <a:gd name="connsiteX449" fmla="*/ 56571 w 114673"/>
                <a:gd name="connsiteY449" fmla="*/ 194310 h 232409"/>
                <a:gd name="connsiteX450" fmla="*/ 55619 w 114673"/>
                <a:gd name="connsiteY450" fmla="*/ 141922 h 232409"/>
                <a:gd name="connsiteX451" fmla="*/ 55619 w 114673"/>
                <a:gd name="connsiteY451" fmla="*/ 141922 h 232409"/>
                <a:gd name="connsiteX452" fmla="*/ 55619 w 114673"/>
                <a:gd name="connsiteY452" fmla="*/ 143828 h 232409"/>
                <a:gd name="connsiteX453" fmla="*/ 55619 w 114673"/>
                <a:gd name="connsiteY453" fmla="*/ 141922 h 232409"/>
                <a:gd name="connsiteX454" fmla="*/ 55619 w 114673"/>
                <a:gd name="connsiteY454" fmla="*/ 141922 h 232409"/>
                <a:gd name="connsiteX455" fmla="*/ 58476 w 114673"/>
                <a:gd name="connsiteY455" fmla="*/ 88583 h 232409"/>
                <a:gd name="connsiteX456" fmla="*/ 58476 w 114673"/>
                <a:gd name="connsiteY456" fmla="*/ 88583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3 h 232409"/>
                <a:gd name="connsiteX461" fmla="*/ 58476 w 114673"/>
                <a:gd name="connsiteY461" fmla="*/ 88583 h 232409"/>
                <a:gd name="connsiteX462" fmla="*/ 58476 w 114673"/>
                <a:gd name="connsiteY462" fmla="*/ 88583 h 232409"/>
                <a:gd name="connsiteX463" fmla="*/ 57524 w 114673"/>
                <a:gd name="connsiteY463" fmla="*/ 120968 h 232409"/>
                <a:gd name="connsiteX464" fmla="*/ 57524 w 114673"/>
                <a:gd name="connsiteY464" fmla="*/ 120968 h 232409"/>
                <a:gd name="connsiteX465" fmla="*/ 57524 w 114673"/>
                <a:gd name="connsiteY465" fmla="*/ 119063 h 232409"/>
                <a:gd name="connsiteX466" fmla="*/ 56571 w 114673"/>
                <a:gd name="connsiteY466" fmla="*/ 120015 h 232409"/>
                <a:gd name="connsiteX467" fmla="*/ 57524 w 114673"/>
                <a:gd name="connsiteY467" fmla="*/ 120968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50483 h 232409"/>
                <a:gd name="connsiteX474" fmla="*/ 57524 w 114673"/>
                <a:gd name="connsiteY474" fmla="*/ 50483 h 232409"/>
                <a:gd name="connsiteX475" fmla="*/ 58476 w 114673"/>
                <a:gd name="connsiteY475" fmla="*/ 49530 h 232409"/>
                <a:gd name="connsiteX476" fmla="*/ 57524 w 114673"/>
                <a:gd name="connsiteY476" fmla="*/ 48578 h 232409"/>
                <a:gd name="connsiteX477" fmla="*/ 57524 w 114673"/>
                <a:gd name="connsiteY477" fmla="*/ 50483 h 232409"/>
                <a:gd name="connsiteX478" fmla="*/ 57524 w 114673"/>
                <a:gd name="connsiteY478" fmla="*/ 42863 h 232409"/>
                <a:gd name="connsiteX479" fmla="*/ 61334 w 114673"/>
                <a:gd name="connsiteY479" fmla="*/ 45720 h 232409"/>
                <a:gd name="connsiteX480" fmla="*/ 61334 w 114673"/>
                <a:gd name="connsiteY480" fmla="*/ 44768 h 232409"/>
                <a:gd name="connsiteX481" fmla="*/ 57524 w 114673"/>
                <a:gd name="connsiteY481" fmla="*/ 42863 h 232409"/>
                <a:gd name="connsiteX482" fmla="*/ 57524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3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3 h 232409"/>
                <a:gd name="connsiteX504" fmla="*/ 62286 w 114673"/>
                <a:gd name="connsiteY504" fmla="*/ 206693 h 232409"/>
                <a:gd name="connsiteX505" fmla="*/ 60381 w 114673"/>
                <a:gd name="connsiteY505" fmla="*/ 206693 h 232409"/>
                <a:gd name="connsiteX506" fmla="*/ 62286 w 114673"/>
                <a:gd name="connsiteY506" fmla="*/ 206693 h 232409"/>
                <a:gd name="connsiteX507" fmla="*/ 62286 w 114673"/>
                <a:gd name="connsiteY507" fmla="*/ 206693 h 232409"/>
                <a:gd name="connsiteX508" fmla="*/ 62286 w 114673"/>
                <a:gd name="connsiteY508" fmla="*/ 96203 h 232409"/>
                <a:gd name="connsiteX509" fmla="*/ 62286 w 114673"/>
                <a:gd name="connsiteY509" fmla="*/ 96203 h 232409"/>
                <a:gd name="connsiteX510" fmla="*/ 61334 w 114673"/>
                <a:gd name="connsiteY510" fmla="*/ 95250 h 232409"/>
                <a:gd name="connsiteX511" fmla="*/ 62286 w 114673"/>
                <a:gd name="connsiteY511" fmla="*/ 96203 h 232409"/>
                <a:gd name="connsiteX512" fmla="*/ 62286 w 114673"/>
                <a:gd name="connsiteY512" fmla="*/ 96203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4308"/>
                    <a:pt x="108006" y="188595"/>
                    <a:pt x="103244" y="202883"/>
                  </a:cubicBezTo>
                  <a:close/>
                  <a:moveTo>
                    <a:pt x="28949" y="162878"/>
                  </a:moveTo>
                  <a:cubicBezTo>
                    <a:pt x="28949" y="161925"/>
                    <a:pt x="28949" y="161925"/>
                    <a:pt x="28949" y="162878"/>
                  </a:cubicBezTo>
                  <a:lnTo>
                    <a:pt x="28949" y="162878"/>
                  </a:lnTo>
                  <a:cubicBezTo>
                    <a:pt x="28949" y="162878"/>
                    <a:pt x="28949" y="162878"/>
                    <a:pt x="28949" y="162878"/>
                  </a:cubicBezTo>
                  <a:lnTo>
                    <a:pt x="28949" y="162878"/>
                  </a:lnTo>
                  <a:close/>
                  <a:moveTo>
                    <a:pt x="30854" y="175260"/>
                  </a:moveTo>
                  <a:cubicBezTo>
                    <a:pt x="30854" y="174308"/>
                    <a:pt x="30854" y="174308"/>
                    <a:pt x="30854" y="175260"/>
                  </a:cubicBezTo>
                  <a:cubicBezTo>
                    <a:pt x="30854" y="174308"/>
                    <a:pt x="29901" y="174308"/>
                    <a:pt x="30854" y="175260"/>
                  </a:cubicBezTo>
                  <a:cubicBezTo>
                    <a:pt x="29901" y="175260"/>
                    <a:pt x="29901" y="175260"/>
                    <a:pt x="30854" y="175260"/>
                  </a:cubicBezTo>
                  <a:cubicBezTo>
                    <a:pt x="30854" y="175260"/>
                    <a:pt x="30854" y="175260"/>
                    <a:pt x="30854" y="175260"/>
                  </a:cubicBezTo>
                  <a:close/>
                  <a:moveTo>
                    <a:pt x="31806" y="180975"/>
                  </a:moveTo>
                  <a:cubicBezTo>
                    <a:pt x="32759" y="180975"/>
                    <a:pt x="32759"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2759" y="154305"/>
                    <a:pt x="31806" y="155258"/>
                    <a:pt x="30854" y="157163"/>
                  </a:cubicBezTo>
                  <a:close/>
                  <a:moveTo>
                    <a:pt x="32759" y="187643"/>
                  </a:moveTo>
                  <a:cubicBezTo>
                    <a:pt x="33711" y="187643"/>
                    <a:pt x="34664" y="186690"/>
                    <a:pt x="34664" y="186690"/>
                  </a:cubicBezTo>
                  <a:cubicBezTo>
                    <a:pt x="34664" y="186690"/>
                    <a:pt x="34664" y="185738"/>
                    <a:pt x="33711" y="185738"/>
                  </a:cubicBezTo>
                  <a:cubicBezTo>
                    <a:pt x="32759" y="185738"/>
                    <a:pt x="31806" y="185738"/>
                    <a:pt x="32759" y="187643"/>
                  </a:cubicBezTo>
                  <a:lnTo>
                    <a:pt x="32759" y="187643"/>
                  </a:lnTo>
                  <a:close/>
                  <a:moveTo>
                    <a:pt x="32759" y="83820"/>
                  </a:moveTo>
                  <a:cubicBezTo>
                    <a:pt x="33711" y="83820"/>
                    <a:pt x="34664" y="83820"/>
                    <a:pt x="34664" y="82868"/>
                  </a:cubicBezTo>
                  <a:cubicBezTo>
                    <a:pt x="34664" y="81915"/>
                    <a:pt x="34664" y="81915"/>
                    <a:pt x="33711" y="81915"/>
                  </a:cubicBezTo>
                  <a:cubicBezTo>
                    <a:pt x="32759" y="81915"/>
                    <a:pt x="32759" y="81915"/>
                    <a:pt x="32759" y="83820"/>
                  </a:cubicBezTo>
                  <a:cubicBezTo>
                    <a:pt x="31806" y="82868"/>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5616" y="168593"/>
                    <a:pt x="36569" y="167640"/>
                    <a:pt x="35616" y="166688"/>
                  </a:cubicBezTo>
                  <a:close/>
                  <a:moveTo>
                    <a:pt x="33711" y="132397"/>
                  </a:moveTo>
                  <a:cubicBezTo>
                    <a:pt x="32759" y="132397"/>
                    <a:pt x="32759" y="133350"/>
                    <a:pt x="32759" y="134303"/>
                  </a:cubicBezTo>
                  <a:cubicBezTo>
                    <a:pt x="32759" y="135255"/>
                    <a:pt x="32759" y="136208"/>
                    <a:pt x="33711" y="136208"/>
                  </a:cubicBezTo>
                  <a:lnTo>
                    <a:pt x="34664" y="133350"/>
                  </a:lnTo>
                  <a:cubicBezTo>
                    <a:pt x="35616" y="133350"/>
                    <a:pt x="34664" y="132397"/>
                    <a:pt x="33711" y="132397"/>
                  </a:cubicBezTo>
                  <a:close/>
                  <a:moveTo>
                    <a:pt x="32759" y="77153"/>
                  </a:moveTo>
                  <a:cubicBezTo>
                    <a:pt x="32759" y="78105"/>
                    <a:pt x="33711" y="79058"/>
                    <a:pt x="34664" y="78105"/>
                  </a:cubicBezTo>
                  <a:cubicBezTo>
                    <a:pt x="35616" y="78105"/>
                    <a:pt x="35616" y="79058"/>
                    <a:pt x="36569" y="80010"/>
                  </a:cubicBezTo>
                  <a:cubicBezTo>
                    <a:pt x="36569" y="80963"/>
                    <a:pt x="37521" y="80963"/>
                    <a:pt x="37521" y="80010"/>
                  </a:cubicBezTo>
                  <a:cubicBezTo>
                    <a:pt x="38474" y="78105"/>
                    <a:pt x="39426" y="77153"/>
                    <a:pt x="41331" y="79058"/>
                  </a:cubicBezTo>
                  <a:cubicBezTo>
                    <a:pt x="42284" y="80010"/>
                    <a:pt x="45141" y="80010"/>
                    <a:pt x="46094" y="81915"/>
                  </a:cubicBezTo>
                  <a:cubicBezTo>
                    <a:pt x="46094" y="82868"/>
                    <a:pt x="47046" y="83820"/>
                    <a:pt x="47046" y="84772"/>
                  </a:cubicBezTo>
                  <a:cubicBezTo>
                    <a:pt x="47046" y="85725"/>
                    <a:pt x="46094" y="85725"/>
                    <a:pt x="45141" y="85725"/>
                  </a:cubicBezTo>
                  <a:cubicBezTo>
                    <a:pt x="44189" y="85725"/>
                    <a:pt x="44189" y="85725"/>
                    <a:pt x="43236" y="84772"/>
                  </a:cubicBezTo>
                  <a:cubicBezTo>
                    <a:pt x="43236" y="83820"/>
                    <a:pt x="44189" y="82868"/>
                    <a:pt x="43236" y="82868"/>
                  </a:cubicBezTo>
                  <a:cubicBezTo>
                    <a:pt x="42284" y="82868"/>
                    <a:pt x="42284" y="83820"/>
                    <a:pt x="42284" y="84772"/>
                  </a:cubicBezTo>
                  <a:cubicBezTo>
                    <a:pt x="42284" y="85725"/>
                    <a:pt x="40379" y="87630"/>
                    <a:pt x="43236" y="87630"/>
                  </a:cubicBezTo>
                  <a:cubicBezTo>
                    <a:pt x="46094" y="86678"/>
                    <a:pt x="47999" y="87630"/>
                    <a:pt x="48951" y="90488"/>
                  </a:cubicBezTo>
                  <a:cubicBezTo>
                    <a:pt x="48951" y="91440"/>
                    <a:pt x="49904" y="91440"/>
                    <a:pt x="50856" y="91440"/>
                  </a:cubicBezTo>
                  <a:cubicBezTo>
                    <a:pt x="51809" y="91440"/>
                    <a:pt x="51809" y="90488"/>
                    <a:pt x="51809" y="89535"/>
                  </a:cubicBezTo>
                  <a:cubicBezTo>
                    <a:pt x="51809" y="88583"/>
                    <a:pt x="51809" y="88583"/>
                    <a:pt x="50856" y="88583"/>
                  </a:cubicBezTo>
                  <a:cubicBezTo>
                    <a:pt x="49904" y="86678"/>
                    <a:pt x="49904" y="85725"/>
                    <a:pt x="51809" y="86678"/>
                  </a:cubicBezTo>
                  <a:cubicBezTo>
                    <a:pt x="52761" y="86678"/>
                    <a:pt x="52761" y="86678"/>
                    <a:pt x="53714" y="86678"/>
                  </a:cubicBezTo>
                  <a:cubicBezTo>
                    <a:pt x="54666" y="86678"/>
                    <a:pt x="55619" y="86678"/>
                    <a:pt x="55619" y="84772"/>
                  </a:cubicBezTo>
                  <a:cubicBezTo>
                    <a:pt x="54666" y="82868"/>
                    <a:pt x="54666" y="80963"/>
                    <a:pt x="53714" y="80010"/>
                  </a:cubicBezTo>
                  <a:cubicBezTo>
                    <a:pt x="52761" y="79058"/>
                    <a:pt x="52761" y="81915"/>
                    <a:pt x="52761" y="82868"/>
                  </a:cubicBezTo>
                  <a:cubicBezTo>
                    <a:pt x="52761" y="83820"/>
                    <a:pt x="51809" y="83820"/>
                    <a:pt x="50856" y="83820"/>
                  </a:cubicBezTo>
                  <a:cubicBezTo>
                    <a:pt x="49904" y="83820"/>
                    <a:pt x="49904" y="83820"/>
                    <a:pt x="50856" y="82868"/>
                  </a:cubicBezTo>
                  <a:cubicBezTo>
                    <a:pt x="52761" y="80963"/>
                    <a:pt x="51809" y="80963"/>
                    <a:pt x="49904" y="80963"/>
                  </a:cubicBezTo>
                  <a:cubicBezTo>
                    <a:pt x="45141" y="80963"/>
                    <a:pt x="44189" y="80010"/>
                    <a:pt x="44189" y="75247"/>
                  </a:cubicBezTo>
                  <a:cubicBezTo>
                    <a:pt x="46094" y="74295"/>
                    <a:pt x="47046" y="74295"/>
                    <a:pt x="45141" y="72390"/>
                  </a:cubicBezTo>
                  <a:cubicBezTo>
                    <a:pt x="44189" y="73343"/>
                    <a:pt x="44189" y="74295"/>
                    <a:pt x="44189" y="75247"/>
                  </a:cubicBezTo>
                  <a:cubicBezTo>
                    <a:pt x="42284" y="76200"/>
                    <a:pt x="39426" y="74295"/>
                    <a:pt x="38474" y="78105"/>
                  </a:cubicBezTo>
                  <a:cubicBezTo>
                    <a:pt x="38474" y="79058"/>
                    <a:pt x="36569" y="78105"/>
                    <a:pt x="35616" y="78105"/>
                  </a:cubicBezTo>
                  <a:cubicBezTo>
                    <a:pt x="34664" y="76200"/>
                    <a:pt x="32759" y="75247"/>
                    <a:pt x="32759" y="77153"/>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3358"/>
                    <a:pt x="41331" y="192405"/>
                    <a:pt x="41331" y="191453"/>
                  </a:cubicBezTo>
                  <a:close/>
                  <a:moveTo>
                    <a:pt x="49904" y="183833"/>
                  </a:moveTo>
                  <a:cubicBezTo>
                    <a:pt x="51809" y="181928"/>
                    <a:pt x="50856" y="180022"/>
                    <a:pt x="50856" y="178118"/>
                  </a:cubicBezTo>
                  <a:cubicBezTo>
                    <a:pt x="49904" y="176213"/>
                    <a:pt x="48951" y="178118"/>
                    <a:pt x="47999" y="178118"/>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3"/>
                    <a:pt x="46094" y="164783"/>
                    <a:pt x="42284" y="164783"/>
                  </a:cubicBezTo>
                  <a:cubicBezTo>
                    <a:pt x="43236" y="161925"/>
                    <a:pt x="45141" y="160020"/>
                    <a:pt x="47999" y="160020"/>
                  </a:cubicBezTo>
                  <a:cubicBezTo>
                    <a:pt x="49904" y="160020"/>
                    <a:pt x="51809" y="158115"/>
                    <a:pt x="51809" y="156210"/>
                  </a:cubicBezTo>
                  <a:cubicBezTo>
                    <a:pt x="51809" y="155258"/>
                    <a:pt x="51809" y="154305"/>
                    <a:pt x="50856" y="154305"/>
                  </a:cubicBezTo>
                  <a:cubicBezTo>
                    <a:pt x="49904" y="154305"/>
                    <a:pt x="49904" y="155258"/>
                    <a:pt x="49904" y="156210"/>
                  </a:cubicBezTo>
                  <a:cubicBezTo>
                    <a:pt x="49904" y="157163"/>
                    <a:pt x="49904" y="158115"/>
                    <a:pt x="48951" y="158115"/>
                  </a:cubicBezTo>
                  <a:cubicBezTo>
                    <a:pt x="46094" y="159068"/>
                    <a:pt x="43236" y="160972"/>
                    <a:pt x="39426" y="160020"/>
                  </a:cubicBezTo>
                  <a:cubicBezTo>
                    <a:pt x="38474" y="156210"/>
                    <a:pt x="37521" y="156210"/>
                    <a:pt x="33711" y="159068"/>
                  </a:cubicBezTo>
                  <a:cubicBezTo>
                    <a:pt x="33711" y="159068"/>
                    <a:pt x="32759" y="160020"/>
                    <a:pt x="32759" y="160020"/>
                  </a:cubicBezTo>
                  <a:cubicBezTo>
                    <a:pt x="32759" y="160972"/>
                    <a:pt x="33711" y="160972"/>
                    <a:pt x="33711" y="160972"/>
                  </a:cubicBezTo>
                  <a:cubicBezTo>
                    <a:pt x="35616" y="162878"/>
                    <a:pt x="36569" y="159068"/>
                    <a:pt x="38474" y="160020"/>
                  </a:cubicBezTo>
                  <a:cubicBezTo>
                    <a:pt x="39426" y="161925"/>
                    <a:pt x="38474" y="162878"/>
                    <a:pt x="37521" y="164783"/>
                  </a:cubicBezTo>
                  <a:cubicBezTo>
                    <a:pt x="35616" y="166688"/>
                    <a:pt x="34664" y="169545"/>
                    <a:pt x="37521" y="171450"/>
                  </a:cubicBezTo>
                  <a:cubicBezTo>
                    <a:pt x="39426" y="173355"/>
                    <a:pt x="39426" y="174308"/>
                    <a:pt x="38474" y="176213"/>
                  </a:cubicBezTo>
                  <a:cubicBezTo>
                    <a:pt x="40379" y="175260"/>
                    <a:pt x="42284" y="173355"/>
                    <a:pt x="44189" y="176213"/>
                  </a:cubicBezTo>
                  <a:cubicBezTo>
                    <a:pt x="43236" y="177165"/>
                    <a:pt x="40379" y="176213"/>
                    <a:pt x="40379" y="178118"/>
                  </a:cubicBezTo>
                  <a:cubicBezTo>
                    <a:pt x="40379" y="179070"/>
                    <a:pt x="41331" y="180022"/>
                    <a:pt x="43236" y="180975"/>
                  </a:cubicBezTo>
                  <a:cubicBezTo>
                    <a:pt x="44189" y="180975"/>
                    <a:pt x="43236" y="181928"/>
                    <a:pt x="43236" y="182880"/>
                  </a:cubicBezTo>
                  <a:cubicBezTo>
                    <a:pt x="43236" y="183833"/>
                    <a:pt x="43236" y="184785"/>
                    <a:pt x="44189" y="184785"/>
                  </a:cubicBezTo>
                  <a:cubicBezTo>
                    <a:pt x="47046" y="184785"/>
                    <a:pt x="48951" y="184785"/>
                    <a:pt x="49904" y="183833"/>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50495"/>
                    <a:pt x="35616" y="151447"/>
                  </a:cubicBezTo>
                  <a:close/>
                  <a:moveTo>
                    <a:pt x="35616" y="127635"/>
                  </a:moveTo>
                  <a:cubicBezTo>
                    <a:pt x="35616" y="128588"/>
                    <a:pt x="36569" y="128588"/>
                    <a:pt x="35616" y="127635"/>
                  </a:cubicBezTo>
                  <a:lnTo>
                    <a:pt x="37521" y="127635"/>
                  </a:lnTo>
                  <a:cubicBezTo>
                    <a:pt x="37521" y="127635"/>
                    <a:pt x="36569" y="127635"/>
                    <a:pt x="35616" y="127635"/>
                  </a:cubicBezTo>
                  <a:lnTo>
                    <a:pt x="35616" y="127635"/>
                  </a:lnTo>
                  <a:close/>
                  <a:moveTo>
                    <a:pt x="36569" y="122872"/>
                  </a:moveTo>
                  <a:cubicBezTo>
                    <a:pt x="36569" y="122872"/>
                    <a:pt x="37521" y="122872"/>
                    <a:pt x="36569" y="122872"/>
                  </a:cubicBezTo>
                  <a:cubicBezTo>
                    <a:pt x="39426" y="123825"/>
                    <a:pt x="40379" y="124778"/>
                    <a:pt x="41331" y="122872"/>
                  </a:cubicBezTo>
                  <a:cubicBezTo>
                    <a:pt x="42284" y="121920"/>
                    <a:pt x="41331" y="119063"/>
                    <a:pt x="44189" y="120968"/>
                  </a:cubicBezTo>
                  <a:cubicBezTo>
                    <a:pt x="44189" y="120968"/>
                    <a:pt x="45141" y="120968"/>
                    <a:pt x="44189" y="120015"/>
                  </a:cubicBezTo>
                  <a:cubicBezTo>
                    <a:pt x="44189" y="119063"/>
                    <a:pt x="43236" y="119063"/>
                    <a:pt x="43236" y="118110"/>
                  </a:cubicBezTo>
                  <a:cubicBezTo>
                    <a:pt x="42284" y="117158"/>
                    <a:pt x="42284" y="115253"/>
                    <a:pt x="41331" y="116205"/>
                  </a:cubicBezTo>
                  <a:cubicBezTo>
                    <a:pt x="39426" y="116205"/>
                    <a:pt x="40379" y="118110"/>
                    <a:pt x="40379" y="119063"/>
                  </a:cubicBezTo>
                  <a:cubicBezTo>
                    <a:pt x="38474" y="120015"/>
                    <a:pt x="40379" y="122872"/>
                    <a:pt x="38474" y="122872"/>
                  </a:cubicBezTo>
                  <a:cubicBezTo>
                    <a:pt x="37521"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3"/>
                  </a:cubicBezTo>
                  <a:cubicBezTo>
                    <a:pt x="43236" y="105728"/>
                    <a:pt x="43236" y="103822"/>
                    <a:pt x="42284" y="102870"/>
                  </a:cubicBezTo>
                  <a:cubicBezTo>
                    <a:pt x="40379" y="101918"/>
                    <a:pt x="39426" y="102870"/>
                    <a:pt x="37521" y="103822"/>
                  </a:cubicBezTo>
                  <a:close/>
                  <a:moveTo>
                    <a:pt x="36569" y="53340"/>
                  </a:moveTo>
                  <a:cubicBezTo>
                    <a:pt x="36569" y="54293"/>
                    <a:pt x="38474" y="54293"/>
                    <a:pt x="37521" y="56197"/>
                  </a:cubicBezTo>
                  <a:cubicBezTo>
                    <a:pt x="36569" y="58103"/>
                    <a:pt x="36569" y="58103"/>
                    <a:pt x="39426" y="60008"/>
                  </a:cubicBezTo>
                  <a:cubicBezTo>
                    <a:pt x="40379" y="60960"/>
                    <a:pt x="41331" y="61913"/>
                    <a:pt x="42284" y="60960"/>
                  </a:cubicBezTo>
                  <a:cubicBezTo>
                    <a:pt x="43236" y="60960"/>
                    <a:pt x="43236" y="60008"/>
                    <a:pt x="42284" y="59055"/>
                  </a:cubicBezTo>
                  <a:cubicBezTo>
                    <a:pt x="41331" y="58103"/>
                    <a:pt x="40379" y="59055"/>
                    <a:pt x="39426" y="60008"/>
                  </a:cubicBezTo>
                  <a:cubicBezTo>
                    <a:pt x="39426" y="60008"/>
                    <a:pt x="39426" y="60008"/>
                    <a:pt x="38474" y="60008"/>
                  </a:cubicBezTo>
                  <a:cubicBezTo>
                    <a:pt x="38474" y="58103"/>
                    <a:pt x="38474" y="57150"/>
                    <a:pt x="39426" y="55245"/>
                  </a:cubicBezTo>
                  <a:cubicBezTo>
                    <a:pt x="39426" y="54293"/>
                    <a:pt x="39426" y="53340"/>
                    <a:pt x="38474" y="52388"/>
                  </a:cubicBezTo>
                  <a:cubicBezTo>
                    <a:pt x="37521" y="52388"/>
                    <a:pt x="37521" y="50483"/>
                    <a:pt x="36569" y="51435"/>
                  </a:cubicBezTo>
                  <a:cubicBezTo>
                    <a:pt x="36569" y="51435"/>
                    <a:pt x="36569" y="52388"/>
                    <a:pt x="36569" y="53340"/>
                  </a:cubicBezTo>
                  <a:close/>
                  <a:moveTo>
                    <a:pt x="37521" y="114300"/>
                  </a:moveTo>
                  <a:cubicBezTo>
                    <a:pt x="37521" y="114300"/>
                    <a:pt x="37521" y="115253"/>
                    <a:pt x="37521" y="114300"/>
                  </a:cubicBezTo>
                  <a:cubicBezTo>
                    <a:pt x="37521" y="115253"/>
                    <a:pt x="37521" y="115253"/>
                    <a:pt x="37521" y="115253"/>
                  </a:cubicBezTo>
                  <a:cubicBezTo>
                    <a:pt x="38474" y="115253"/>
                    <a:pt x="38474" y="115253"/>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5250"/>
                    <a:pt x="42284" y="95250"/>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7633"/>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2397"/>
                    <a:pt x="40379" y="131445"/>
                  </a:cubicBezTo>
                  <a:close/>
                  <a:moveTo>
                    <a:pt x="41331" y="199072"/>
                  </a:moveTo>
                  <a:cubicBezTo>
                    <a:pt x="41331" y="198120"/>
                    <a:pt x="41331" y="197168"/>
                    <a:pt x="39426" y="197168"/>
                  </a:cubicBezTo>
                  <a:cubicBezTo>
                    <a:pt x="38474" y="197168"/>
                    <a:pt x="38474" y="198120"/>
                    <a:pt x="38474" y="199072"/>
                  </a:cubicBezTo>
                  <a:cubicBezTo>
                    <a:pt x="38474" y="200025"/>
                    <a:pt x="39426" y="200025"/>
                    <a:pt x="40379" y="200025"/>
                  </a:cubicBezTo>
                  <a:cubicBezTo>
                    <a:pt x="41331" y="200025"/>
                    <a:pt x="41331" y="199072"/>
                    <a:pt x="41331" y="199072"/>
                  </a:cubicBezTo>
                  <a:close/>
                  <a:moveTo>
                    <a:pt x="39426" y="140970"/>
                  </a:moveTo>
                  <a:cubicBezTo>
                    <a:pt x="39426" y="141922"/>
                    <a:pt x="39426" y="141922"/>
                    <a:pt x="39426" y="140970"/>
                  </a:cubicBezTo>
                  <a:cubicBezTo>
                    <a:pt x="40379" y="141922"/>
                    <a:pt x="41331" y="141922"/>
                    <a:pt x="41331" y="140970"/>
                  </a:cubicBezTo>
                  <a:cubicBezTo>
                    <a:pt x="41331" y="140970"/>
                    <a:pt x="40379" y="140018"/>
                    <a:pt x="39426" y="140970"/>
                  </a:cubicBezTo>
                  <a:cubicBezTo>
                    <a:pt x="39426" y="140970"/>
                    <a:pt x="39426" y="140970"/>
                    <a:pt x="39426" y="140970"/>
                  </a:cubicBezTo>
                  <a:close/>
                  <a:moveTo>
                    <a:pt x="39426" y="165735"/>
                  </a:moveTo>
                  <a:lnTo>
                    <a:pt x="42284" y="165735"/>
                  </a:lnTo>
                  <a:cubicBezTo>
                    <a:pt x="42284" y="167640"/>
                    <a:pt x="42284" y="168593"/>
                    <a:pt x="44189" y="169545"/>
                  </a:cubicBezTo>
                  <a:cubicBezTo>
                    <a:pt x="45141" y="169545"/>
                    <a:pt x="45141" y="170497"/>
                    <a:pt x="44189" y="171450"/>
                  </a:cubicBezTo>
                  <a:cubicBezTo>
                    <a:pt x="44189" y="172403"/>
                    <a:pt x="43236" y="172403"/>
                    <a:pt x="42284" y="172403"/>
                  </a:cubicBezTo>
                  <a:cubicBezTo>
                    <a:pt x="40379" y="169545"/>
                    <a:pt x="38474" y="167640"/>
                    <a:pt x="39426" y="165735"/>
                  </a:cubicBezTo>
                  <a:close/>
                  <a:moveTo>
                    <a:pt x="40379" y="145733"/>
                  </a:moveTo>
                  <a:cubicBezTo>
                    <a:pt x="40379" y="145733"/>
                    <a:pt x="41331" y="145733"/>
                    <a:pt x="41331" y="145733"/>
                  </a:cubicBezTo>
                  <a:cubicBezTo>
                    <a:pt x="41331" y="145733"/>
                    <a:pt x="42284" y="145733"/>
                    <a:pt x="42284" y="144780"/>
                  </a:cubicBezTo>
                  <a:cubicBezTo>
                    <a:pt x="42284" y="143828"/>
                    <a:pt x="42284" y="143828"/>
                    <a:pt x="41331" y="143828"/>
                  </a:cubicBezTo>
                  <a:cubicBezTo>
                    <a:pt x="40379" y="143828"/>
                    <a:pt x="40379" y="144780"/>
                    <a:pt x="40379" y="145733"/>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3"/>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8"/>
                    <a:pt x="45141" y="155258"/>
                  </a:cubicBezTo>
                  <a:cubicBezTo>
                    <a:pt x="45141" y="156210"/>
                    <a:pt x="46094" y="157163"/>
                    <a:pt x="47046" y="156210"/>
                  </a:cubicBezTo>
                  <a:cubicBezTo>
                    <a:pt x="47999" y="155258"/>
                    <a:pt x="47999" y="154305"/>
                    <a:pt x="47046" y="153353"/>
                  </a:cubicBezTo>
                  <a:cubicBezTo>
                    <a:pt x="46094" y="152400"/>
                    <a:pt x="46094" y="151447"/>
                    <a:pt x="45141" y="150495"/>
                  </a:cubicBezTo>
                  <a:cubicBezTo>
                    <a:pt x="47046" y="151447"/>
                    <a:pt x="49904" y="150495"/>
                    <a:pt x="50856" y="149543"/>
                  </a:cubicBezTo>
                  <a:cubicBezTo>
                    <a:pt x="51809" y="147638"/>
                    <a:pt x="52761" y="147638"/>
                    <a:pt x="55619" y="148590"/>
                  </a:cubicBezTo>
                  <a:close/>
                  <a:moveTo>
                    <a:pt x="42284" y="93345"/>
                  </a:moveTo>
                  <a:cubicBezTo>
                    <a:pt x="42284" y="93345"/>
                    <a:pt x="42284" y="93345"/>
                    <a:pt x="42284" y="93345"/>
                  </a:cubicBezTo>
                  <a:cubicBezTo>
                    <a:pt x="42284" y="93345"/>
                    <a:pt x="42284" y="93345"/>
                    <a:pt x="42284" y="93345"/>
                  </a:cubicBezTo>
                  <a:cubicBezTo>
                    <a:pt x="41331" y="93345"/>
                    <a:pt x="40379" y="93345"/>
                    <a:pt x="40379" y="92393"/>
                  </a:cubicBezTo>
                  <a:cubicBezTo>
                    <a:pt x="40379" y="92393"/>
                    <a:pt x="40379" y="92393"/>
                    <a:pt x="40379" y="92393"/>
                  </a:cubicBezTo>
                  <a:cubicBezTo>
                    <a:pt x="41331" y="92393"/>
                    <a:pt x="41331" y="92393"/>
                    <a:pt x="42284"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2284" y="63818"/>
                    <a:pt x="42284" y="63818"/>
                    <a:pt x="44189" y="64770"/>
                  </a:cubicBezTo>
                  <a:cubicBezTo>
                    <a:pt x="43236" y="64770"/>
                    <a:pt x="44189" y="64770"/>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5255"/>
                    <a:pt x="42284" y="137160"/>
                    <a:pt x="43236" y="137160"/>
                  </a:cubicBezTo>
                  <a:close/>
                  <a:moveTo>
                    <a:pt x="44189" y="56197"/>
                  </a:moveTo>
                  <a:lnTo>
                    <a:pt x="44189" y="56197"/>
                  </a:lnTo>
                  <a:lnTo>
                    <a:pt x="46094" y="53340"/>
                  </a:lnTo>
                  <a:cubicBezTo>
                    <a:pt x="46094" y="52388"/>
                    <a:pt x="46094" y="51435"/>
                    <a:pt x="46094" y="51435"/>
                  </a:cubicBezTo>
                  <a:cubicBezTo>
                    <a:pt x="45141" y="50483"/>
                    <a:pt x="44189" y="50483"/>
                    <a:pt x="43236" y="50483"/>
                  </a:cubicBezTo>
                  <a:cubicBezTo>
                    <a:pt x="42284" y="50483"/>
                    <a:pt x="42284" y="51435"/>
                    <a:pt x="42284" y="52388"/>
                  </a:cubicBezTo>
                  <a:cubicBezTo>
                    <a:pt x="41331" y="54293"/>
                    <a:pt x="43236" y="55245"/>
                    <a:pt x="44189" y="56197"/>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2"/>
                    <a:pt x="48951" y="200025"/>
                  </a:cubicBezTo>
                  <a:cubicBezTo>
                    <a:pt x="47999" y="200978"/>
                    <a:pt x="47046" y="200025"/>
                    <a:pt x="46094" y="199072"/>
                  </a:cubicBezTo>
                  <a:lnTo>
                    <a:pt x="45141" y="197168"/>
                  </a:lnTo>
                  <a:cubicBezTo>
                    <a:pt x="45141" y="197168"/>
                    <a:pt x="44189" y="196215"/>
                    <a:pt x="44189" y="196215"/>
                  </a:cubicBezTo>
                  <a:cubicBezTo>
                    <a:pt x="43236" y="196215"/>
                    <a:pt x="43236" y="197168"/>
                    <a:pt x="43236" y="198120"/>
                  </a:cubicBezTo>
                  <a:cubicBezTo>
                    <a:pt x="43236" y="199072"/>
                    <a:pt x="43236" y="200978"/>
                    <a:pt x="44189" y="202883"/>
                  </a:cubicBezTo>
                  <a:cubicBezTo>
                    <a:pt x="45141" y="203835"/>
                    <a:pt x="46094" y="201930"/>
                    <a:pt x="47999" y="201930"/>
                  </a:cubicBezTo>
                  <a:cubicBezTo>
                    <a:pt x="50856" y="202883"/>
                    <a:pt x="51809" y="200025"/>
                    <a:pt x="54666" y="200025"/>
                  </a:cubicBezTo>
                  <a:cubicBezTo>
                    <a:pt x="55619" y="200025"/>
                    <a:pt x="56571" y="199072"/>
                    <a:pt x="56571" y="198120"/>
                  </a:cubicBezTo>
                  <a:cubicBezTo>
                    <a:pt x="56571" y="199072"/>
                    <a:pt x="55619" y="198120"/>
                    <a:pt x="54666" y="197168"/>
                  </a:cubicBezTo>
                  <a:close/>
                  <a:moveTo>
                    <a:pt x="44189" y="128588"/>
                  </a:moveTo>
                  <a:cubicBezTo>
                    <a:pt x="45141" y="128588"/>
                    <a:pt x="46094" y="126683"/>
                    <a:pt x="46094" y="125730"/>
                  </a:cubicBezTo>
                  <a:cubicBezTo>
                    <a:pt x="46094" y="124778"/>
                    <a:pt x="45141" y="123825"/>
                    <a:pt x="44189" y="123825"/>
                  </a:cubicBezTo>
                  <a:cubicBezTo>
                    <a:pt x="43236" y="123825"/>
                    <a:pt x="43236" y="124778"/>
                    <a:pt x="43236" y="125730"/>
                  </a:cubicBezTo>
                  <a:cubicBezTo>
                    <a:pt x="43236" y="127635"/>
                    <a:pt x="43236" y="128588"/>
                    <a:pt x="44189" y="128588"/>
                  </a:cubicBezTo>
                  <a:close/>
                  <a:moveTo>
                    <a:pt x="44189" y="190500"/>
                  </a:moveTo>
                  <a:cubicBezTo>
                    <a:pt x="44189" y="191453"/>
                    <a:pt x="43236" y="192405"/>
                    <a:pt x="45141" y="193358"/>
                  </a:cubicBezTo>
                  <a:cubicBezTo>
                    <a:pt x="46094" y="193358"/>
                    <a:pt x="47999" y="194310"/>
                    <a:pt x="47999" y="192405"/>
                  </a:cubicBezTo>
                  <a:cubicBezTo>
                    <a:pt x="46094" y="192405"/>
                    <a:pt x="45141" y="191453"/>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3"/>
                    <a:pt x="48951" y="110490"/>
                  </a:cubicBezTo>
                  <a:cubicBezTo>
                    <a:pt x="48951" y="110490"/>
                    <a:pt x="48951" y="109538"/>
                    <a:pt x="47999" y="109538"/>
                  </a:cubicBezTo>
                  <a:cubicBezTo>
                    <a:pt x="47046" y="110490"/>
                    <a:pt x="46094" y="111443"/>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5255"/>
                  </a:moveTo>
                  <a:cubicBezTo>
                    <a:pt x="51809" y="134303"/>
                    <a:pt x="51809" y="133350"/>
                    <a:pt x="50856" y="133350"/>
                  </a:cubicBezTo>
                  <a:cubicBezTo>
                    <a:pt x="49904" y="133350"/>
                    <a:pt x="48951" y="133350"/>
                    <a:pt x="48951" y="134303"/>
                  </a:cubicBezTo>
                  <a:cubicBezTo>
                    <a:pt x="48951" y="136208"/>
                    <a:pt x="48951" y="137160"/>
                    <a:pt x="47999" y="138113"/>
                  </a:cubicBezTo>
                  <a:cubicBezTo>
                    <a:pt x="48951" y="138113"/>
                    <a:pt x="50856" y="137160"/>
                    <a:pt x="51809" y="135255"/>
                  </a:cubicBezTo>
                  <a:close/>
                  <a:moveTo>
                    <a:pt x="51809" y="96203"/>
                  </a:moveTo>
                  <a:cubicBezTo>
                    <a:pt x="50856" y="95250"/>
                    <a:pt x="49904" y="93345"/>
                    <a:pt x="48951" y="93345"/>
                  </a:cubicBezTo>
                  <a:cubicBezTo>
                    <a:pt x="48951" y="93345"/>
                    <a:pt x="47999" y="94297"/>
                    <a:pt x="47046" y="94297"/>
                  </a:cubicBezTo>
                  <a:lnTo>
                    <a:pt x="51809" y="96203"/>
                  </a:lnTo>
                  <a:cubicBezTo>
                    <a:pt x="51809" y="96203"/>
                    <a:pt x="51809" y="96203"/>
                    <a:pt x="51809" y="96203"/>
                  </a:cubicBezTo>
                  <a:lnTo>
                    <a:pt x="51809" y="96203"/>
                  </a:lnTo>
                  <a:close/>
                  <a:moveTo>
                    <a:pt x="48951" y="106680"/>
                  </a:moveTo>
                  <a:cubicBezTo>
                    <a:pt x="48951" y="106680"/>
                    <a:pt x="48951" y="106680"/>
                    <a:pt x="48951" y="106680"/>
                  </a:cubicBezTo>
                  <a:cubicBezTo>
                    <a:pt x="47999" y="105728"/>
                    <a:pt x="47046" y="105728"/>
                    <a:pt x="47046" y="106680"/>
                  </a:cubicBezTo>
                  <a:cubicBezTo>
                    <a:pt x="47999" y="106680"/>
                    <a:pt x="47999" y="107633"/>
                    <a:pt x="48951" y="106680"/>
                  </a:cubicBezTo>
                  <a:cubicBezTo>
                    <a:pt x="48951" y="107633"/>
                    <a:pt x="48951" y="107633"/>
                    <a:pt x="48951" y="106680"/>
                  </a:cubicBezTo>
                  <a:close/>
                  <a:moveTo>
                    <a:pt x="48951" y="117158"/>
                  </a:moveTo>
                  <a:cubicBezTo>
                    <a:pt x="48951" y="118110"/>
                    <a:pt x="48951" y="118110"/>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6672"/>
                    <a:pt x="49904" y="46672"/>
                    <a:pt x="49904" y="47625"/>
                  </a:cubicBezTo>
                  <a:close/>
                  <a:moveTo>
                    <a:pt x="55619" y="125730"/>
                  </a:moveTo>
                  <a:cubicBezTo>
                    <a:pt x="56571" y="124778"/>
                    <a:pt x="53714" y="123825"/>
                    <a:pt x="53714" y="122872"/>
                  </a:cubicBezTo>
                  <a:cubicBezTo>
                    <a:pt x="52761" y="120968"/>
                    <a:pt x="51809" y="120015"/>
                    <a:pt x="49904" y="120015"/>
                  </a:cubicBezTo>
                  <a:cubicBezTo>
                    <a:pt x="48951" y="120015"/>
                    <a:pt x="47999" y="120968"/>
                    <a:pt x="48951" y="121920"/>
                  </a:cubicBezTo>
                  <a:cubicBezTo>
                    <a:pt x="49904" y="122872"/>
                    <a:pt x="49904" y="123825"/>
                    <a:pt x="50856" y="124778"/>
                  </a:cubicBezTo>
                  <a:cubicBezTo>
                    <a:pt x="52761" y="124778"/>
                    <a:pt x="54666" y="126683"/>
                    <a:pt x="55619" y="125730"/>
                  </a:cubicBezTo>
                  <a:close/>
                  <a:moveTo>
                    <a:pt x="50856" y="207645"/>
                  </a:moveTo>
                  <a:cubicBezTo>
                    <a:pt x="50856" y="206693"/>
                    <a:pt x="50856" y="206693"/>
                    <a:pt x="50856" y="207645"/>
                  </a:cubicBezTo>
                  <a:lnTo>
                    <a:pt x="50856" y="207645"/>
                  </a:lnTo>
                  <a:cubicBezTo>
                    <a:pt x="49904" y="207645"/>
                    <a:pt x="49904" y="207645"/>
                    <a:pt x="50856" y="207645"/>
                  </a:cubicBezTo>
                  <a:cubicBezTo>
                    <a:pt x="50856" y="207645"/>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8"/>
                    <a:pt x="56571" y="104775"/>
                  </a:cubicBezTo>
                  <a:cubicBezTo>
                    <a:pt x="56571" y="103822"/>
                    <a:pt x="55619" y="103822"/>
                    <a:pt x="55619" y="103822"/>
                  </a:cubicBezTo>
                  <a:cubicBezTo>
                    <a:pt x="55619" y="101918"/>
                    <a:pt x="56571" y="99060"/>
                    <a:pt x="53714" y="99060"/>
                  </a:cubicBezTo>
                  <a:cubicBezTo>
                    <a:pt x="51809" y="99060"/>
                    <a:pt x="52761" y="101918"/>
                    <a:pt x="52761" y="103822"/>
                  </a:cubicBezTo>
                  <a:close/>
                  <a:moveTo>
                    <a:pt x="52761" y="216218"/>
                  </a:moveTo>
                  <a:cubicBezTo>
                    <a:pt x="52761" y="216218"/>
                    <a:pt x="52761" y="215265"/>
                    <a:pt x="52761" y="216218"/>
                  </a:cubicBezTo>
                  <a:cubicBezTo>
                    <a:pt x="51809" y="215265"/>
                    <a:pt x="50856" y="216218"/>
                    <a:pt x="51809" y="216218"/>
                  </a:cubicBezTo>
                  <a:cubicBezTo>
                    <a:pt x="51809" y="217170"/>
                    <a:pt x="51809" y="217170"/>
                    <a:pt x="52761" y="216218"/>
                  </a:cubicBezTo>
                  <a:cubicBezTo>
                    <a:pt x="52761" y="216218"/>
                    <a:pt x="52761" y="216218"/>
                    <a:pt x="52761" y="216218"/>
                  </a:cubicBezTo>
                  <a:close/>
                  <a:moveTo>
                    <a:pt x="53714" y="67628"/>
                  </a:moveTo>
                  <a:cubicBezTo>
                    <a:pt x="52761" y="67628"/>
                    <a:pt x="51809" y="67628"/>
                    <a:pt x="51809" y="69533"/>
                  </a:cubicBezTo>
                  <a:cubicBezTo>
                    <a:pt x="51809" y="70485"/>
                    <a:pt x="52761" y="71438"/>
                    <a:pt x="54666" y="71438"/>
                  </a:cubicBezTo>
                  <a:cubicBezTo>
                    <a:pt x="55619" y="71438"/>
                    <a:pt x="57524" y="70485"/>
                    <a:pt x="57524" y="69533"/>
                  </a:cubicBezTo>
                  <a:cubicBezTo>
                    <a:pt x="56571" y="68580"/>
                    <a:pt x="54666" y="67628"/>
                    <a:pt x="53714" y="67628"/>
                  </a:cubicBezTo>
                  <a:close/>
                  <a:moveTo>
                    <a:pt x="51809" y="166688"/>
                  </a:moveTo>
                  <a:cubicBezTo>
                    <a:pt x="51809" y="167640"/>
                    <a:pt x="51809" y="167640"/>
                    <a:pt x="52761" y="167640"/>
                  </a:cubicBezTo>
                  <a:cubicBezTo>
                    <a:pt x="52761" y="167640"/>
                    <a:pt x="53714" y="167640"/>
                    <a:pt x="53714" y="166688"/>
                  </a:cubicBezTo>
                  <a:cubicBezTo>
                    <a:pt x="52761" y="166688"/>
                    <a:pt x="52761" y="165735"/>
                    <a:pt x="51809" y="166688"/>
                  </a:cubicBezTo>
                  <a:cubicBezTo>
                    <a:pt x="51809" y="165735"/>
                    <a:pt x="50856" y="165735"/>
                    <a:pt x="51809" y="166688"/>
                  </a:cubicBezTo>
                  <a:close/>
                  <a:moveTo>
                    <a:pt x="51809" y="212408"/>
                  </a:moveTo>
                  <a:lnTo>
                    <a:pt x="51809" y="212408"/>
                  </a:lnTo>
                  <a:cubicBezTo>
                    <a:pt x="52761" y="211455"/>
                    <a:pt x="51809" y="211455"/>
                    <a:pt x="51809" y="212408"/>
                  </a:cubicBezTo>
                  <a:cubicBezTo>
                    <a:pt x="51809" y="211455"/>
                    <a:pt x="51809" y="211455"/>
                    <a:pt x="51809" y="212408"/>
                  </a:cubicBezTo>
                  <a:cubicBezTo>
                    <a:pt x="51809" y="212408"/>
                    <a:pt x="51809" y="212408"/>
                    <a:pt x="51809" y="212408"/>
                  </a:cubicBezTo>
                  <a:close/>
                  <a:moveTo>
                    <a:pt x="51809" y="52388"/>
                  </a:moveTo>
                  <a:cubicBezTo>
                    <a:pt x="51809" y="52388"/>
                    <a:pt x="51809" y="53340"/>
                    <a:pt x="51809" y="52388"/>
                  </a:cubicBezTo>
                  <a:cubicBezTo>
                    <a:pt x="52761" y="53340"/>
                    <a:pt x="53714" y="52388"/>
                    <a:pt x="53714" y="52388"/>
                  </a:cubicBezTo>
                  <a:lnTo>
                    <a:pt x="53714" y="51435"/>
                  </a:lnTo>
                  <a:cubicBezTo>
                    <a:pt x="52761" y="51435"/>
                    <a:pt x="51809" y="51435"/>
                    <a:pt x="51809" y="52388"/>
                  </a:cubicBezTo>
                  <a:close/>
                  <a:moveTo>
                    <a:pt x="52761" y="130493"/>
                  </a:moveTo>
                  <a:cubicBezTo>
                    <a:pt x="52761" y="130493"/>
                    <a:pt x="52761" y="130493"/>
                    <a:pt x="52761" y="130493"/>
                  </a:cubicBezTo>
                  <a:cubicBezTo>
                    <a:pt x="53714" y="128588"/>
                    <a:pt x="52761" y="128588"/>
                    <a:pt x="51809" y="128588"/>
                  </a:cubicBezTo>
                  <a:cubicBezTo>
                    <a:pt x="51809" y="128588"/>
                    <a:pt x="50856" y="128588"/>
                    <a:pt x="50856" y="129540"/>
                  </a:cubicBezTo>
                  <a:cubicBezTo>
                    <a:pt x="51809" y="130493"/>
                    <a:pt x="51809" y="131445"/>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960"/>
                    <a:pt x="60381" y="60960"/>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2880"/>
                    <a:pt x="57524" y="182880"/>
                    <a:pt x="57524" y="181928"/>
                  </a:cubicBezTo>
                  <a:close/>
                  <a:moveTo>
                    <a:pt x="60381" y="173355"/>
                  </a:moveTo>
                  <a:cubicBezTo>
                    <a:pt x="59429" y="173355"/>
                    <a:pt x="59429" y="173355"/>
                    <a:pt x="58476" y="173355"/>
                  </a:cubicBezTo>
                  <a:cubicBezTo>
                    <a:pt x="58476" y="173355"/>
                    <a:pt x="57524" y="173355"/>
                    <a:pt x="57524" y="172403"/>
                  </a:cubicBezTo>
                  <a:cubicBezTo>
                    <a:pt x="56571" y="171450"/>
                    <a:pt x="55619" y="173355"/>
                    <a:pt x="54666" y="173355"/>
                  </a:cubicBezTo>
                  <a:cubicBezTo>
                    <a:pt x="53714" y="173355"/>
                    <a:pt x="53714" y="173355"/>
                    <a:pt x="54666" y="174308"/>
                  </a:cubicBezTo>
                  <a:cubicBezTo>
                    <a:pt x="55619" y="175260"/>
                    <a:pt x="56571" y="174308"/>
                    <a:pt x="57524" y="175260"/>
                  </a:cubicBezTo>
                  <a:lnTo>
                    <a:pt x="58476" y="175260"/>
                  </a:lnTo>
                  <a:cubicBezTo>
                    <a:pt x="58476" y="175260"/>
                    <a:pt x="59429" y="175260"/>
                    <a:pt x="60381" y="175260"/>
                  </a:cubicBezTo>
                  <a:cubicBezTo>
                    <a:pt x="58476" y="173355"/>
                    <a:pt x="59429" y="173355"/>
                    <a:pt x="60381" y="173355"/>
                  </a:cubicBezTo>
                  <a:close/>
                  <a:moveTo>
                    <a:pt x="53714" y="107633"/>
                  </a:moveTo>
                  <a:cubicBezTo>
                    <a:pt x="54666" y="107633"/>
                    <a:pt x="54666" y="106680"/>
                    <a:pt x="54666" y="106680"/>
                  </a:cubicBezTo>
                  <a:cubicBezTo>
                    <a:pt x="53714" y="106680"/>
                    <a:pt x="52761" y="106680"/>
                    <a:pt x="53714" y="107633"/>
                  </a:cubicBezTo>
                  <a:cubicBezTo>
                    <a:pt x="52761" y="107633"/>
                    <a:pt x="53714" y="107633"/>
                    <a:pt x="53714" y="107633"/>
                  </a:cubicBezTo>
                  <a:close/>
                  <a:moveTo>
                    <a:pt x="56571" y="134303"/>
                  </a:moveTo>
                  <a:cubicBezTo>
                    <a:pt x="56571" y="133350"/>
                    <a:pt x="56571" y="132397"/>
                    <a:pt x="56571" y="132397"/>
                  </a:cubicBezTo>
                  <a:cubicBezTo>
                    <a:pt x="55619" y="131445"/>
                    <a:pt x="55619" y="132397"/>
                    <a:pt x="54666" y="133350"/>
                  </a:cubicBezTo>
                  <a:cubicBezTo>
                    <a:pt x="54666" y="134303"/>
                    <a:pt x="53714" y="134303"/>
                    <a:pt x="53714" y="135255"/>
                  </a:cubicBezTo>
                  <a:cubicBezTo>
                    <a:pt x="53714" y="136208"/>
                    <a:pt x="53714" y="138113"/>
                    <a:pt x="54666" y="138113"/>
                  </a:cubicBezTo>
                  <a:cubicBezTo>
                    <a:pt x="55619" y="138113"/>
                    <a:pt x="55619" y="136208"/>
                    <a:pt x="55619" y="135255"/>
                  </a:cubicBezTo>
                  <a:cubicBezTo>
                    <a:pt x="56571" y="135255"/>
                    <a:pt x="56571" y="134303"/>
                    <a:pt x="56571" y="134303"/>
                  </a:cubicBezTo>
                  <a:close/>
                  <a:moveTo>
                    <a:pt x="56571" y="194310"/>
                  </a:moveTo>
                  <a:cubicBezTo>
                    <a:pt x="56571" y="193358"/>
                    <a:pt x="55619" y="193358"/>
                    <a:pt x="56571" y="194310"/>
                  </a:cubicBezTo>
                  <a:cubicBezTo>
                    <a:pt x="55619" y="193358"/>
                    <a:pt x="54666" y="193358"/>
                    <a:pt x="54666" y="194310"/>
                  </a:cubicBezTo>
                  <a:cubicBezTo>
                    <a:pt x="54666" y="194310"/>
                    <a:pt x="54666" y="194310"/>
                    <a:pt x="56571" y="194310"/>
                  </a:cubicBezTo>
                  <a:cubicBezTo>
                    <a:pt x="55619" y="194310"/>
                    <a:pt x="56571" y="194310"/>
                    <a:pt x="56571" y="194310"/>
                  </a:cubicBezTo>
                  <a:close/>
                  <a:moveTo>
                    <a:pt x="55619" y="141922"/>
                  </a:moveTo>
                  <a:cubicBezTo>
                    <a:pt x="54666" y="141922"/>
                    <a:pt x="54666" y="141922"/>
                    <a:pt x="55619" y="141922"/>
                  </a:cubicBezTo>
                  <a:cubicBezTo>
                    <a:pt x="54666" y="142875"/>
                    <a:pt x="54666" y="143828"/>
                    <a:pt x="55619" y="143828"/>
                  </a:cubicBezTo>
                  <a:cubicBezTo>
                    <a:pt x="55619" y="143828"/>
                    <a:pt x="56571" y="142875"/>
                    <a:pt x="55619" y="141922"/>
                  </a:cubicBezTo>
                  <a:lnTo>
                    <a:pt x="55619" y="141922"/>
                  </a:lnTo>
                  <a:close/>
                  <a:moveTo>
                    <a:pt x="58476" y="88583"/>
                  </a:moveTo>
                  <a:cubicBezTo>
                    <a:pt x="58476" y="88583"/>
                    <a:pt x="58476" y="87630"/>
                    <a:pt x="58476" y="88583"/>
                  </a:cubicBezTo>
                  <a:cubicBezTo>
                    <a:pt x="55619" y="87630"/>
                    <a:pt x="54666" y="88583"/>
                    <a:pt x="54666" y="89535"/>
                  </a:cubicBezTo>
                  <a:cubicBezTo>
                    <a:pt x="54666" y="91440"/>
                    <a:pt x="54666" y="92393"/>
                    <a:pt x="56571" y="93345"/>
                  </a:cubicBezTo>
                  <a:cubicBezTo>
                    <a:pt x="56571" y="93345"/>
                    <a:pt x="57524" y="93345"/>
                    <a:pt x="57524" y="93345"/>
                  </a:cubicBezTo>
                  <a:cubicBezTo>
                    <a:pt x="57524" y="93345"/>
                    <a:pt x="58476" y="92393"/>
                    <a:pt x="57524" y="92393"/>
                  </a:cubicBezTo>
                  <a:cubicBezTo>
                    <a:pt x="55619" y="91440"/>
                    <a:pt x="56571" y="90488"/>
                    <a:pt x="58476" y="88583"/>
                  </a:cubicBezTo>
                  <a:lnTo>
                    <a:pt x="58476" y="88583"/>
                  </a:lnTo>
                  <a:close/>
                  <a:moveTo>
                    <a:pt x="57524" y="120968"/>
                  </a:moveTo>
                  <a:cubicBezTo>
                    <a:pt x="57524" y="120968"/>
                    <a:pt x="57524" y="120015"/>
                    <a:pt x="57524" y="120968"/>
                  </a:cubicBezTo>
                  <a:cubicBezTo>
                    <a:pt x="58476" y="119063"/>
                    <a:pt x="58476" y="119063"/>
                    <a:pt x="57524" y="119063"/>
                  </a:cubicBezTo>
                  <a:cubicBezTo>
                    <a:pt x="56571" y="119063"/>
                    <a:pt x="56571" y="119063"/>
                    <a:pt x="56571" y="120015"/>
                  </a:cubicBezTo>
                  <a:cubicBezTo>
                    <a:pt x="56571" y="120015"/>
                    <a:pt x="56571" y="120015"/>
                    <a:pt x="57524" y="120968"/>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1925"/>
                    <a:pt x="57524" y="161925"/>
                    <a:pt x="57524" y="161925"/>
                  </a:cubicBezTo>
                  <a:close/>
                  <a:moveTo>
                    <a:pt x="57524" y="50483"/>
                  </a:moveTo>
                  <a:cubicBezTo>
                    <a:pt x="57524" y="50483"/>
                    <a:pt x="57524" y="50483"/>
                    <a:pt x="57524" y="50483"/>
                  </a:cubicBezTo>
                  <a:cubicBezTo>
                    <a:pt x="58476" y="50483"/>
                    <a:pt x="58476" y="50483"/>
                    <a:pt x="58476" y="49530"/>
                  </a:cubicBezTo>
                  <a:cubicBezTo>
                    <a:pt x="58476" y="49530"/>
                    <a:pt x="58476" y="48578"/>
                    <a:pt x="57524" y="48578"/>
                  </a:cubicBezTo>
                  <a:cubicBezTo>
                    <a:pt x="57524" y="49530"/>
                    <a:pt x="57524" y="49530"/>
                    <a:pt x="57524" y="50483"/>
                  </a:cubicBezTo>
                  <a:close/>
                  <a:moveTo>
                    <a:pt x="57524" y="42863"/>
                  </a:moveTo>
                  <a:cubicBezTo>
                    <a:pt x="58476" y="44768"/>
                    <a:pt x="59429" y="44768"/>
                    <a:pt x="61334" y="45720"/>
                  </a:cubicBezTo>
                  <a:cubicBezTo>
                    <a:pt x="61334" y="45720"/>
                    <a:pt x="61334" y="44768"/>
                    <a:pt x="61334" y="44768"/>
                  </a:cubicBezTo>
                  <a:cubicBezTo>
                    <a:pt x="60381" y="43815"/>
                    <a:pt x="59429" y="42863"/>
                    <a:pt x="57524" y="42863"/>
                  </a:cubicBezTo>
                  <a:cubicBezTo>
                    <a:pt x="57524" y="42863"/>
                    <a:pt x="57524" y="42863"/>
                    <a:pt x="57524" y="42863"/>
                  </a:cubicBezTo>
                  <a:close/>
                  <a:moveTo>
                    <a:pt x="58476" y="128588"/>
                  </a:moveTo>
                  <a:cubicBezTo>
                    <a:pt x="58476" y="128588"/>
                    <a:pt x="57524" y="128588"/>
                    <a:pt x="58476" y="128588"/>
                  </a:cubicBezTo>
                  <a:cubicBezTo>
                    <a:pt x="57524" y="129540"/>
                    <a:pt x="58476" y="130493"/>
                    <a:pt x="58476" y="130493"/>
                  </a:cubicBezTo>
                  <a:cubicBezTo>
                    <a:pt x="58476" y="130493"/>
                    <a:pt x="59429" y="130493"/>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8580"/>
                    <a:pt x="61334" y="67628"/>
                    <a:pt x="60381" y="67628"/>
                  </a:cubicBezTo>
                  <a:cubicBezTo>
                    <a:pt x="61334" y="66675"/>
                    <a:pt x="61334" y="66675"/>
                    <a:pt x="60381" y="65722"/>
                  </a:cubicBezTo>
                  <a:cubicBezTo>
                    <a:pt x="59429" y="66675"/>
                    <a:pt x="59429" y="66675"/>
                    <a:pt x="60381" y="67628"/>
                  </a:cubicBezTo>
                  <a:cubicBezTo>
                    <a:pt x="59429" y="67628"/>
                    <a:pt x="59429" y="67628"/>
                    <a:pt x="60381" y="67628"/>
                  </a:cubicBezTo>
                  <a:close/>
                  <a:moveTo>
                    <a:pt x="60381" y="78105"/>
                  </a:moveTo>
                  <a:cubicBezTo>
                    <a:pt x="61334" y="78105"/>
                    <a:pt x="61334" y="77153"/>
                    <a:pt x="61334" y="77153"/>
                  </a:cubicBezTo>
                  <a:cubicBezTo>
                    <a:pt x="61334" y="76200"/>
                    <a:pt x="61334" y="75247"/>
                    <a:pt x="60381" y="75247"/>
                  </a:cubicBezTo>
                  <a:cubicBezTo>
                    <a:pt x="59429" y="76200"/>
                    <a:pt x="59429" y="76200"/>
                    <a:pt x="60381" y="78105"/>
                  </a:cubicBezTo>
                  <a:cubicBezTo>
                    <a:pt x="59429" y="77153"/>
                    <a:pt x="59429" y="78105"/>
                    <a:pt x="60381" y="78105"/>
                  </a:cubicBezTo>
                  <a:close/>
                  <a:moveTo>
                    <a:pt x="62286" y="206693"/>
                  </a:moveTo>
                  <a:cubicBezTo>
                    <a:pt x="62286" y="206693"/>
                    <a:pt x="61334" y="205740"/>
                    <a:pt x="62286" y="206693"/>
                  </a:cubicBezTo>
                  <a:cubicBezTo>
                    <a:pt x="61334" y="205740"/>
                    <a:pt x="60381" y="205740"/>
                    <a:pt x="60381" y="206693"/>
                  </a:cubicBezTo>
                  <a:cubicBezTo>
                    <a:pt x="61334" y="206693"/>
                    <a:pt x="61334" y="207645"/>
                    <a:pt x="62286" y="206693"/>
                  </a:cubicBezTo>
                  <a:cubicBezTo>
                    <a:pt x="62286" y="207645"/>
                    <a:pt x="62286" y="207645"/>
                    <a:pt x="62286" y="206693"/>
                  </a:cubicBezTo>
                  <a:close/>
                  <a:moveTo>
                    <a:pt x="62286" y="96203"/>
                  </a:moveTo>
                  <a:cubicBezTo>
                    <a:pt x="62286" y="96203"/>
                    <a:pt x="62286" y="95250"/>
                    <a:pt x="62286" y="96203"/>
                  </a:cubicBezTo>
                  <a:cubicBezTo>
                    <a:pt x="61334" y="95250"/>
                    <a:pt x="61334" y="95250"/>
                    <a:pt x="61334" y="95250"/>
                  </a:cubicBezTo>
                  <a:cubicBezTo>
                    <a:pt x="61334" y="96203"/>
                    <a:pt x="61334" y="96203"/>
                    <a:pt x="62286" y="96203"/>
                  </a:cubicBezTo>
                  <a:cubicBezTo>
                    <a:pt x="62286" y="96203"/>
                    <a:pt x="62286" y="96203"/>
                    <a:pt x="62286" y="96203"/>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8"/>
                    <a:pt x="64191" y="219075"/>
                    <a:pt x="63239" y="218122"/>
                  </a:cubicBezTo>
                  <a:cubicBezTo>
                    <a:pt x="62286" y="218122"/>
                    <a:pt x="62286" y="218122"/>
                    <a:pt x="62286" y="219075"/>
                  </a:cubicBezTo>
                  <a:cubicBezTo>
                    <a:pt x="63239" y="220028"/>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9" name="Freeform 518">
              <a:extLst>
                <a:ext uri="{FF2B5EF4-FFF2-40B4-BE49-F238E27FC236}">
                  <a16:creationId xmlns:a16="http://schemas.microsoft.com/office/drawing/2014/main" id="{EF08B80E-B03D-B5A2-3186-AD1730598E6B}"/>
                </a:ext>
              </a:extLst>
            </p:cNvPr>
            <p:cNvSpPr/>
            <p:nvPr/>
          </p:nvSpPr>
          <p:spPr>
            <a:xfrm>
              <a:off x="15014213" y="3297823"/>
              <a:ext cx="127085" cy="165826"/>
            </a:xfrm>
            <a:custGeom>
              <a:avLst/>
              <a:gdLst>
                <a:gd name="connsiteX0" fmla="*/ 51003 w 139585"/>
                <a:gd name="connsiteY0" fmla="*/ 95735 h 182174"/>
                <a:gd name="connsiteX1" fmla="*/ 51955 w 139585"/>
                <a:gd name="connsiteY1" fmla="*/ 110023 h 182174"/>
                <a:gd name="connsiteX2" fmla="*/ 57670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6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1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5 h 182174"/>
                <a:gd name="connsiteX35" fmla="*/ 11950 w 139585"/>
                <a:gd name="connsiteY35" fmla="*/ 93831 h 182174"/>
                <a:gd name="connsiteX36" fmla="*/ 11950 w 139585"/>
                <a:gd name="connsiteY36" fmla="*/ 93831 h 182174"/>
                <a:gd name="connsiteX37" fmla="*/ 11950 w 139585"/>
                <a:gd name="connsiteY37" fmla="*/ 93831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0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6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5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6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5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6 h 182174"/>
                <a:gd name="connsiteX92" fmla="*/ 19570 w 139585"/>
                <a:gd name="connsiteY92" fmla="*/ 79543 h 182174"/>
                <a:gd name="connsiteX93" fmla="*/ 16713 w 139585"/>
                <a:gd name="connsiteY93" fmla="*/ 83353 h 182174"/>
                <a:gd name="connsiteX94" fmla="*/ 14808 w 139585"/>
                <a:gd name="connsiteY94" fmla="*/ 82400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1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0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5 h 182174"/>
                <a:gd name="connsiteX113" fmla="*/ 36715 w 139585"/>
                <a:gd name="connsiteY113" fmla="*/ 72875 h 182174"/>
                <a:gd name="connsiteX114" fmla="*/ 36715 w 139585"/>
                <a:gd name="connsiteY114" fmla="*/ 72875 h 182174"/>
                <a:gd name="connsiteX115" fmla="*/ 34810 w 139585"/>
                <a:gd name="connsiteY115" fmla="*/ 72875 h 182174"/>
                <a:gd name="connsiteX116" fmla="*/ 30048 w 139585"/>
                <a:gd name="connsiteY116" fmla="*/ 68113 h 182174"/>
                <a:gd name="connsiteX117" fmla="*/ 18618 w 139585"/>
                <a:gd name="connsiteY117" fmla="*/ 63350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1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1 h 182174"/>
                <a:gd name="connsiteX134" fmla="*/ 11950 w 139585"/>
                <a:gd name="connsiteY134" fmla="*/ 93831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6 h 182174"/>
                <a:gd name="connsiteX142" fmla="*/ 12903 w 139585"/>
                <a:gd name="connsiteY142" fmla="*/ 104308 h 182174"/>
                <a:gd name="connsiteX143" fmla="*/ 13855 w 139585"/>
                <a:gd name="connsiteY143" fmla="*/ 110023 h 182174"/>
                <a:gd name="connsiteX144" fmla="*/ 21475 w 139585"/>
                <a:gd name="connsiteY144" fmla="*/ 74781 h 182174"/>
                <a:gd name="connsiteX145" fmla="*/ 18618 w 139585"/>
                <a:gd name="connsiteY145" fmla="*/ 75733 h 182174"/>
                <a:gd name="connsiteX146" fmla="*/ 15760 w 139585"/>
                <a:gd name="connsiteY146" fmla="*/ 76685 h 182174"/>
                <a:gd name="connsiteX147" fmla="*/ 21475 w 139585"/>
                <a:gd name="connsiteY147" fmla="*/ 72875 h 182174"/>
                <a:gd name="connsiteX148" fmla="*/ 23380 w 139585"/>
                <a:gd name="connsiteY148" fmla="*/ 73828 h 182174"/>
                <a:gd name="connsiteX149" fmla="*/ 21475 w 139585"/>
                <a:gd name="connsiteY149" fmla="*/ 74781 h 182174"/>
                <a:gd name="connsiteX150" fmla="*/ 16713 w 139585"/>
                <a:gd name="connsiteY150" fmla="*/ 131931 h 182174"/>
                <a:gd name="connsiteX151" fmla="*/ 15760 w 139585"/>
                <a:gd name="connsiteY151" fmla="*/ 130978 h 182174"/>
                <a:gd name="connsiteX152" fmla="*/ 15760 w 139585"/>
                <a:gd name="connsiteY152" fmla="*/ 131931 h 182174"/>
                <a:gd name="connsiteX153" fmla="*/ 16713 w 139585"/>
                <a:gd name="connsiteY153" fmla="*/ 131931 h 182174"/>
                <a:gd name="connsiteX154" fmla="*/ 16713 w 139585"/>
                <a:gd name="connsiteY154" fmla="*/ 131931 h 182174"/>
                <a:gd name="connsiteX155" fmla="*/ 15760 w 139585"/>
                <a:gd name="connsiteY155" fmla="*/ 90973 h 182174"/>
                <a:gd name="connsiteX156" fmla="*/ 15760 w 139585"/>
                <a:gd name="connsiteY156" fmla="*/ 90973 h 182174"/>
                <a:gd name="connsiteX157" fmla="*/ 15760 w 139585"/>
                <a:gd name="connsiteY157" fmla="*/ 91925 h 182174"/>
                <a:gd name="connsiteX158" fmla="*/ 15760 w 139585"/>
                <a:gd name="connsiteY158" fmla="*/ 90973 h 182174"/>
                <a:gd name="connsiteX159" fmla="*/ 17665 w 139585"/>
                <a:gd name="connsiteY159" fmla="*/ 121453 h 182174"/>
                <a:gd name="connsiteX160" fmla="*/ 20523 w 139585"/>
                <a:gd name="connsiteY160" fmla="*/ 120500 h 182174"/>
                <a:gd name="connsiteX161" fmla="*/ 21475 w 139585"/>
                <a:gd name="connsiteY161" fmla="*/ 121453 h 182174"/>
                <a:gd name="connsiteX162" fmla="*/ 21475 w 139585"/>
                <a:gd name="connsiteY162" fmla="*/ 120500 h 182174"/>
                <a:gd name="connsiteX163" fmla="*/ 20523 w 139585"/>
                <a:gd name="connsiteY163" fmla="*/ 120500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1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1 h 182174"/>
                <a:gd name="connsiteX174" fmla="*/ 34810 w 139585"/>
                <a:gd name="connsiteY174" fmla="*/ 103356 h 182174"/>
                <a:gd name="connsiteX175" fmla="*/ 31953 w 139585"/>
                <a:gd name="connsiteY175" fmla="*/ 101450 h 182174"/>
                <a:gd name="connsiteX176" fmla="*/ 25285 w 139585"/>
                <a:gd name="connsiteY176" fmla="*/ 102403 h 182174"/>
                <a:gd name="connsiteX177" fmla="*/ 24333 w 139585"/>
                <a:gd name="connsiteY177" fmla="*/ 103356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39550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0 h 182174"/>
                <a:gd name="connsiteX204" fmla="*/ 19570 w 139585"/>
                <a:gd name="connsiteY204" fmla="*/ 55731 h 182174"/>
                <a:gd name="connsiteX205" fmla="*/ 19570 w 139585"/>
                <a:gd name="connsiteY205" fmla="*/ 55731 h 182174"/>
                <a:gd name="connsiteX206" fmla="*/ 19570 w 139585"/>
                <a:gd name="connsiteY206" fmla="*/ 55731 h 182174"/>
                <a:gd name="connsiteX207" fmla="*/ 19570 w 139585"/>
                <a:gd name="connsiteY207" fmla="*/ 55731 h 182174"/>
                <a:gd name="connsiteX208" fmla="*/ 19570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39550 h 182174"/>
                <a:gd name="connsiteX246" fmla="*/ 29095 w 139585"/>
                <a:gd name="connsiteY246" fmla="*/ 141456 h 182174"/>
                <a:gd name="connsiteX247" fmla="*/ 29095 w 139585"/>
                <a:gd name="connsiteY247" fmla="*/ 141456 h 182174"/>
                <a:gd name="connsiteX248" fmla="*/ 27190 w 139585"/>
                <a:gd name="connsiteY248" fmla="*/ 136693 h 182174"/>
                <a:gd name="connsiteX249" fmla="*/ 26238 w 139585"/>
                <a:gd name="connsiteY249" fmla="*/ 135741 h 182174"/>
                <a:gd name="connsiteX250" fmla="*/ 25285 w 139585"/>
                <a:gd name="connsiteY250" fmla="*/ 137645 h 182174"/>
                <a:gd name="connsiteX251" fmla="*/ 29095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5285 w 139585"/>
                <a:gd name="connsiteY255" fmla="*/ 119548 h 182174"/>
                <a:gd name="connsiteX256" fmla="*/ 25285 w 139585"/>
                <a:gd name="connsiteY256" fmla="*/ 119548 h 182174"/>
                <a:gd name="connsiteX257" fmla="*/ 25285 w 139585"/>
                <a:gd name="connsiteY257" fmla="*/ 120500 h 182174"/>
                <a:gd name="connsiteX258" fmla="*/ 25285 w 139585"/>
                <a:gd name="connsiteY258" fmla="*/ 119548 h 182174"/>
                <a:gd name="connsiteX259" fmla="*/ 25285 w 139585"/>
                <a:gd name="connsiteY259" fmla="*/ 119548 h 182174"/>
                <a:gd name="connsiteX260" fmla="*/ 25285 w 139585"/>
                <a:gd name="connsiteY260" fmla="*/ 72875 h 182174"/>
                <a:gd name="connsiteX261" fmla="*/ 25285 w 139585"/>
                <a:gd name="connsiteY261" fmla="*/ 72875 h 182174"/>
                <a:gd name="connsiteX262" fmla="*/ 26238 w 139585"/>
                <a:gd name="connsiteY262" fmla="*/ 72875 h 182174"/>
                <a:gd name="connsiteX263" fmla="*/ 25285 w 139585"/>
                <a:gd name="connsiteY263" fmla="*/ 72875 h 182174"/>
                <a:gd name="connsiteX264" fmla="*/ 25285 w 139585"/>
                <a:gd name="connsiteY264" fmla="*/ 72875 h 182174"/>
                <a:gd name="connsiteX265" fmla="*/ 26238 w 139585"/>
                <a:gd name="connsiteY265" fmla="*/ 30966 h 182174"/>
                <a:gd name="connsiteX266" fmla="*/ 26238 w 139585"/>
                <a:gd name="connsiteY266" fmla="*/ 30966 h 182174"/>
                <a:gd name="connsiteX267" fmla="*/ 27190 w 139585"/>
                <a:gd name="connsiteY267" fmla="*/ 30966 h 182174"/>
                <a:gd name="connsiteX268" fmla="*/ 26238 w 139585"/>
                <a:gd name="connsiteY268" fmla="*/ 30966 h 182174"/>
                <a:gd name="connsiteX269" fmla="*/ 26238 w 139585"/>
                <a:gd name="connsiteY269" fmla="*/ 30966 h 182174"/>
                <a:gd name="connsiteX270" fmla="*/ 28143 w 139585"/>
                <a:gd name="connsiteY270" fmla="*/ 128120 h 182174"/>
                <a:gd name="connsiteX271" fmla="*/ 30048 w 139585"/>
                <a:gd name="connsiteY271" fmla="*/ 130025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6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4775 h 182174"/>
                <a:gd name="connsiteX336" fmla="*/ 34810 w 139585"/>
                <a:gd name="connsiteY336" fmla="*/ 36681 h 182174"/>
                <a:gd name="connsiteX337" fmla="*/ 36715 w 139585"/>
                <a:gd name="connsiteY337" fmla="*/ 35728 h 182174"/>
                <a:gd name="connsiteX338" fmla="*/ 34810 w 139585"/>
                <a:gd name="connsiteY338" fmla="*/ 30013 h 182174"/>
                <a:gd name="connsiteX339" fmla="*/ 34810 w 139585"/>
                <a:gd name="connsiteY339" fmla="*/ 34775 h 182174"/>
                <a:gd name="connsiteX340" fmla="*/ 37668 w 139585"/>
                <a:gd name="connsiteY340" fmla="*/ 103356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6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5 h 182174"/>
                <a:gd name="connsiteX414" fmla="*/ 108153 w 139585"/>
                <a:gd name="connsiteY414" fmla="*/ 131931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6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6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013 h 182174"/>
                <a:gd name="connsiteX429" fmla="*/ 106248 w 139585"/>
                <a:gd name="connsiteY429" fmla="*/ 29060 h 182174"/>
                <a:gd name="connsiteX430" fmla="*/ 105295 w 139585"/>
                <a:gd name="connsiteY430" fmla="*/ 28108 h 182174"/>
                <a:gd name="connsiteX431" fmla="*/ 103390 w 139585"/>
                <a:gd name="connsiteY431" fmla="*/ 29060 h 182174"/>
                <a:gd name="connsiteX432" fmla="*/ 105295 w 139585"/>
                <a:gd name="connsiteY432" fmla="*/ 30013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6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6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5 h 182174"/>
                <a:gd name="connsiteX463" fmla="*/ 107200 w 139585"/>
                <a:gd name="connsiteY463" fmla="*/ 55731 h 182174"/>
                <a:gd name="connsiteX464" fmla="*/ 106248 w 139585"/>
                <a:gd name="connsiteY464" fmla="*/ 59541 h 182174"/>
                <a:gd name="connsiteX465" fmla="*/ 108153 w 139585"/>
                <a:gd name="connsiteY465" fmla="*/ 64303 h 182174"/>
                <a:gd name="connsiteX466" fmla="*/ 112915 w 139585"/>
                <a:gd name="connsiteY466" fmla="*/ 65256 h 182174"/>
                <a:gd name="connsiteX467" fmla="*/ 112915 w 139585"/>
                <a:gd name="connsiteY467" fmla="*/ 65256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6 h 182174"/>
                <a:gd name="connsiteX480" fmla="*/ 114820 w 139585"/>
                <a:gd name="connsiteY480" fmla="*/ 65256 h 182174"/>
                <a:gd name="connsiteX481" fmla="*/ 112915 w 139585"/>
                <a:gd name="connsiteY481" fmla="*/ 63350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5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6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0 h 182174"/>
                <a:gd name="connsiteX555" fmla="*/ 120535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1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1 h 182174"/>
                <a:gd name="connsiteX570" fmla="*/ 122440 w 139585"/>
                <a:gd name="connsiteY570" fmla="*/ 131931 h 182174"/>
                <a:gd name="connsiteX571" fmla="*/ 122440 w 139585"/>
                <a:gd name="connsiteY571" fmla="*/ 131931 h 182174"/>
                <a:gd name="connsiteX572" fmla="*/ 122440 w 139585"/>
                <a:gd name="connsiteY572" fmla="*/ 131931 h 182174"/>
                <a:gd name="connsiteX573" fmla="*/ 122440 w 139585"/>
                <a:gd name="connsiteY573" fmla="*/ 131931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6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5 h 182174"/>
                <a:gd name="connsiteX590" fmla="*/ 125298 w 139585"/>
                <a:gd name="connsiteY590" fmla="*/ 72875 h 182174"/>
                <a:gd name="connsiteX591" fmla="*/ 124345 w 139585"/>
                <a:gd name="connsiteY591" fmla="*/ 72875 h 182174"/>
                <a:gd name="connsiteX592" fmla="*/ 125298 w 139585"/>
                <a:gd name="connsiteY592" fmla="*/ 72875 h 182174"/>
                <a:gd name="connsiteX593" fmla="*/ 125298 w 139585"/>
                <a:gd name="connsiteY593" fmla="*/ 72875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1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0" y="130978"/>
                    <a:pt x="57670" y="141456"/>
                  </a:cubicBezTo>
                  <a:cubicBezTo>
                    <a:pt x="61480" y="150981"/>
                    <a:pt x="67195" y="158600"/>
                    <a:pt x="75768" y="164316"/>
                  </a:cubicBezTo>
                  <a:cubicBezTo>
                    <a:pt x="89103" y="172888"/>
                    <a:pt x="102438" y="170031"/>
                    <a:pt x="108153" y="153838"/>
                  </a:cubicBezTo>
                  <a:cubicBezTo>
                    <a:pt x="110058" y="149075"/>
                    <a:pt x="109105" y="146218"/>
                    <a:pt x="104343" y="144313"/>
                  </a:cubicBezTo>
                  <a:cubicBezTo>
                    <a:pt x="91960" y="138598"/>
                    <a:pt x="90055" y="128120"/>
                    <a:pt x="93865" y="116691"/>
                  </a:cubicBezTo>
                  <a:cubicBezTo>
                    <a:pt x="94818" y="113833"/>
                    <a:pt x="95770" y="110975"/>
                    <a:pt x="98628" y="109070"/>
                  </a:cubicBezTo>
                  <a:cubicBezTo>
                    <a:pt x="105295" y="104308"/>
                    <a:pt x="111963" y="101450"/>
                    <a:pt x="120535" y="102403"/>
                  </a:cubicBezTo>
                  <a:cubicBezTo>
                    <a:pt x="129108" y="103356"/>
                    <a:pt x="137681" y="110975"/>
                    <a:pt x="138633" y="120500"/>
                  </a:cubicBezTo>
                  <a:cubicBezTo>
                    <a:pt x="140538" y="135741"/>
                    <a:pt x="135775" y="148123"/>
                    <a:pt x="127203" y="160506"/>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1"/>
                    <a:pt x="2425" y="118595"/>
                  </a:cubicBezTo>
                  <a:cubicBezTo>
                    <a:pt x="-1385" y="100498"/>
                    <a:pt x="-432" y="81448"/>
                    <a:pt x="3378" y="63350"/>
                  </a:cubicBezTo>
                  <a:cubicBezTo>
                    <a:pt x="7188" y="46206"/>
                    <a:pt x="14808" y="32870"/>
                    <a:pt x="26238" y="20488"/>
                  </a:cubicBezTo>
                  <a:cubicBezTo>
                    <a:pt x="37668" y="8106"/>
                    <a:pt x="51955" y="2391"/>
                    <a:pt x="69100" y="485"/>
                  </a:cubicBezTo>
                  <a:cubicBezTo>
                    <a:pt x="84340" y="-1419"/>
                    <a:pt x="97675" y="2391"/>
                    <a:pt x="111010" y="10010"/>
                  </a:cubicBezTo>
                  <a:cubicBezTo>
                    <a:pt x="118630" y="14773"/>
                    <a:pt x="123393" y="20488"/>
                    <a:pt x="127203" y="28108"/>
                  </a:cubicBezTo>
                  <a:cubicBezTo>
                    <a:pt x="135775" y="43348"/>
                    <a:pt x="138633" y="59541"/>
                    <a:pt x="139585" y="76685"/>
                  </a:cubicBezTo>
                  <a:cubicBezTo>
                    <a:pt x="139585" y="79543"/>
                    <a:pt x="139585" y="81448"/>
                    <a:pt x="139585" y="84306"/>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0"/>
                    <a:pt x="15760" y="102403"/>
                  </a:cubicBezTo>
                  <a:cubicBezTo>
                    <a:pt x="14808" y="100498"/>
                    <a:pt x="14808" y="98593"/>
                    <a:pt x="14808" y="96688"/>
                  </a:cubicBezTo>
                  <a:cubicBezTo>
                    <a:pt x="16713" y="96688"/>
                    <a:pt x="16713" y="94783"/>
                    <a:pt x="17665" y="93831"/>
                  </a:cubicBezTo>
                  <a:cubicBezTo>
                    <a:pt x="17665" y="93831"/>
                    <a:pt x="18618" y="92878"/>
                    <a:pt x="18618" y="92878"/>
                  </a:cubicBezTo>
                  <a:cubicBezTo>
                    <a:pt x="17665" y="91925"/>
                    <a:pt x="17665" y="92878"/>
                    <a:pt x="16713" y="92878"/>
                  </a:cubicBezTo>
                  <a:cubicBezTo>
                    <a:pt x="14808" y="93831"/>
                    <a:pt x="13855" y="92878"/>
                    <a:pt x="13855" y="90973"/>
                  </a:cubicBezTo>
                  <a:cubicBezTo>
                    <a:pt x="13855" y="90020"/>
                    <a:pt x="14808" y="89068"/>
                    <a:pt x="12903" y="89068"/>
                  </a:cubicBezTo>
                  <a:cubicBezTo>
                    <a:pt x="11950" y="89068"/>
                    <a:pt x="11950" y="90973"/>
                    <a:pt x="11950" y="91925"/>
                  </a:cubicBezTo>
                  <a:lnTo>
                    <a:pt x="11950" y="93831"/>
                  </a:lnTo>
                  <a:cubicBezTo>
                    <a:pt x="11950" y="93831"/>
                    <a:pt x="11950" y="93831"/>
                    <a:pt x="11950" y="93831"/>
                  </a:cubicBezTo>
                  <a:lnTo>
                    <a:pt x="11950" y="93831"/>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6"/>
                    <a:pt x="38620" y="45253"/>
                  </a:cubicBezTo>
                  <a:cubicBezTo>
                    <a:pt x="37668" y="45253"/>
                    <a:pt x="37668" y="44300"/>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0"/>
                  </a:cubicBezTo>
                  <a:cubicBezTo>
                    <a:pt x="35763" y="46206"/>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6"/>
                  </a:cubicBezTo>
                  <a:cubicBezTo>
                    <a:pt x="32905" y="44300"/>
                    <a:pt x="32905" y="44300"/>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6"/>
                    <a:pt x="18618" y="47158"/>
                  </a:cubicBezTo>
                  <a:cubicBezTo>
                    <a:pt x="16713" y="47158"/>
                    <a:pt x="18618" y="48110"/>
                    <a:pt x="18618" y="48110"/>
                  </a:cubicBezTo>
                  <a:cubicBezTo>
                    <a:pt x="19570" y="49063"/>
                    <a:pt x="20523" y="49063"/>
                    <a:pt x="21475" y="48110"/>
                  </a:cubicBezTo>
                  <a:cubicBezTo>
                    <a:pt x="24333" y="46206"/>
                    <a:pt x="25285" y="50968"/>
                    <a:pt x="29095" y="50016"/>
                  </a:cubicBezTo>
                  <a:cubicBezTo>
                    <a:pt x="29095" y="50016"/>
                    <a:pt x="29095" y="50968"/>
                    <a:pt x="29095" y="50968"/>
                  </a:cubicBezTo>
                  <a:cubicBezTo>
                    <a:pt x="28143" y="51920"/>
                    <a:pt x="29095" y="52873"/>
                    <a:pt x="30048" y="52873"/>
                  </a:cubicBezTo>
                  <a:cubicBezTo>
                    <a:pt x="31000" y="52873"/>
                    <a:pt x="31953" y="52873"/>
                    <a:pt x="31953" y="53825"/>
                  </a:cubicBezTo>
                  <a:cubicBezTo>
                    <a:pt x="31953" y="53825"/>
                    <a:pt x="31000" y="54778"/>
                    <a:pt x="31000" y="54778"/>
                  </a:cubicBezTo>
                  <a:cubicBezTo>
                    <a:pt x="28143" y="55731"/>
                    <a:pt x="27190" y="53825"/>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1"/>
                    <a:pt x="23380" y="57635"/>
                    <a:pt x="20523" y="58588"/>
                  </a:cubicBezTo>
                  <a:cubicBezTo>
                    <a:pt x="19570" y="59541"/>
                    <a:pt x="18618" y="60493"/>
                    <a:pt x="17665" y="61445"/>
                  </a:cubicBezTo>
                  <a:cubicBezTo>
                    <a:pt x="16713" y="62398"/>
                    <a:pt x="14808" y="60493"/>
                    <a:pt x="14808" y="61445"/>
                  </a:cubicBezTo>
                  <a:cubicBezTo>
                    <a:pt x="13855" y="62398"/>
                    <a:pt x="16713" y="63350"/>
                    <a:pt x="15760" y="64303"/>
                  </a:cubicBezTo>
                  <a:lnTo>
                    <a:pt x="14808" y="65256"/>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6"/>
                    <a:pt x="16713" y="66208"/>
                  </a:cubicBezTo>
                  <a:cubicBezTo>
                    <a:pt x="17665" y="67160"/>
                    <a:pt x="17665" y="69066"/>
                    <a:pt x="16713" y="70970"/>
                  </a:cubicBezTo>
                  <a:cubicBezTo>
                    <a:pt x="16713" y="71923"/>
                    <a:pt x="15760" y="71923"/>
                    <a:pt x="15760" y="72875"/>
                  </a:cubicBezTo>
                  <a:cubicBezTo>
                    <a:pt x="13855" y="73828"/>
                    <a:pt x="13855" y="75733"/>
                    <a:pt x="14808" y="76685"/>
                  </a:cubicBezTo>
                  <a:cubicBezTo>
                    <a:pt x="13855" y="76685"/>
                    <a:pt x="12903" y="75733"/>
                    <a:pt x="10998" y="75733"/>
                  </a:cubicBezTo>
                  <a:cubicBezTo>
                    <a:pt x="10998" y="74781"/>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6"/>
                    <a:pt x="26238" y="87163"/>
                    <a:pt x="24333" y="88116"/>
                  </a:cubicBezTo>
                  <a:cubicBezTo>
                    <a:pt x="23380" y="87163"/>
                    <a:pt x="19570" y="86210"/>
                    <a:pt x="19570" y="84306"/>
                  </a:cubicBezTo>
                  <a:cubicBezTo>
                    <a:pt x="19570" y="81448"/>
                    <a:pt x="21475" y="80495"/>
                    <a:pt x="19570" y="79543"/>
                  </a:cubicBezTo>
                  <a:cubicBezTo>
                    <a:pt x="17665" y="78591"/>
                    <a:pt x="18618" y="82400"/>
                    <a:pt x="16713" y="83353"/>
                  </a:cubicBezTo>
                  <a:cubicBezTo>
                    <a:pt x="16713" y="83353"/>
                    <a:pt x="14808" y="82400"/>
                    <a:pt x="14808" y="82400"/>
                  </a:cubicBezTo>
                  <a:cubicBezTo>
                    <a:pt x="11950" y="84306"/>
                    <a:pt x="12903" y="86210"/>
                    <a:pt x="15760" y="88116"/>
                  </a:cubicBezTo>
                  <a:cubicBezTo>
                    <a:pt x="16713" y="89068"/>
                    <a:pt x="17665" y="90020"/>
                    <a:pt x="18618" y="90020"/>
                  </a:cubicBezTo>
                  <a:cubicBezTo>
                    <a:pt x="21475" y="91925"/>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6"/>
                    <a:pt x="27190" y="85258"/>
                    <a:pt x="27190" y="81448"/>
                  </a:cubicBezTo>
                  <a:cubicBezTo>
                    <a:pt x="28143" y="79543"/>
                    <a:pt x="29095" y="76685"/>
                    <a:pt x="30048" y="74781"/>
                  </a:cubicBezTo>
                  <a:cubicBezTo>
                    <a:pt x="30048" y="73828"/>
                    <a:pt x="31000" y="72875"/>
                    <a:pt x="31953" y="73828"/>
                  </a:cubicBezTo>
                  <a:cubicBezTo>
                    <a:pt x="32905" y="74781"/>
                    <a:pt x="31953" y="75733"/>
                    <a:pt x="31000" y="75733"/>
                  </a:cubicBezTo>
                  <a:cubicBezTo>
                    <a:pt x="28143" y="77638"/>
                    <a:pt x="30048" y="79543"/>
                    <a:pt x="31953" y="80495"/>
                  </a:cubicBezTo>
                  <a:cubicBezTo>
                    <a:pt x="32905" y="82400"/>
                    <a:pt x="34810" y="83353"/>
                    <a:pt x="36715" y="82400"/>
                  </a:cubicBezTo>
                  <a:cubicBezTo>
                    <a:pt x="37668" y="82400"/>
                    <a:pt x="37668" y="81448"/>
                    <a:pt x="36715" y="81448"/>
                  </a:cubicBezTo>
                  <a:cubicBezTo>
                    <a:pt x="35763" y="80495"/>
                    <a:pt x="34810" y="78591"/>
                    <a:pt x="32905" y="79543"/>
                  </a:cubicBezTo>
                  <a:cubicBezTo>
                    <a:pt x="32905" y="78591"/>
                    <a:pt x="33858" y="77638"/>
                    <a:pt x="33858" y="77638"/>
                  </a:cubicBezTo>
                  <a:cubicBezTo>
                    <a:pt x="36715" y="75733"/>
                    <a:pt x="35763" y="73828"/>
                    <a:pt x="34810" y="72875"/>
                  </a:cubicBezTo>
                  <a:lnTo>
                    <a:pt x="36715" y="72875"/>
                  </a:lnTo>
                  <a:cubicBezTo>
                    <a:pt x="36715" y="72875"/>
                    <a:pt x="36715" y="72875"/>
                    <a:pt x="36715" y="72875"/>
                  </a:cubicBezTo>
                  <a:cubicBezTo>
                    <a:pt x="35763" y="72875"/>
                    <a:pt x="35763" y="72875"/>
                    <a:pt x="34810" y="72875"/>
                  </a:cubicBezTo>
                  <a:cubicBezTo>
                    <a:pt x="32905" y="71923"/>
                    <a:pt x="32905" y="68113"/>
                    <a:pt x="30048" y="68113"/>
                  </a:cubicBezTo>
                  <a:cubicBezTo>
                    <a:pt x="29095" y="65256"/>
                    <a:pt x="21475" y="65256"/>
                    <a:pt x="18618" y="63350"/>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5"/>
                    <a:pt x="39573" y="54778"/>
                  </a:cubicBezTo>
                  <a:cubicBezTo>
                    <a:pt x="39573" y="54778"/>
                    <a:pt x="39573" y="54778"/>
                    <a:pt x="39573" y="54778"/>
                  </a:cubicBezTo>
                  <a:cubicBezTo>
                    <a:pt x="40525" y="55731"/>
                    <a:pt x="40525" y="55731"/>
                    <a:pt x="41478" y="55731"/>
                  </a:cubicBezTo>
                  <a:cubicBezTo>
                    <a:pt x="43383" y="56683"/>
                    <a:pt x="42430" y="55731"/>
                    <a:pt x="42430" y="54778"/>
                  </a:cubicBezTo>
                  <a:close/>
                  <a:moveTo>
                    <a:pt x="11950" y="83353"/>
                  </a:moveTo>
                  <a:cubicBezTo>
                    <a:pt x="11950" y="83353"/>
                    <a:pt x="12903" y="83353"/>
                    <a:pt x="11950" y="83353"/>
                  </a:cubicBezTo>
                  <a:cubicBezTo>
                    <a:pt x="12903" y="82400"/>
                    <a:pt x="11950" y="81448"/>
                    <a:pt x="11950" y="81448"/>
                  </a:cubicBezTo>
                  <a:cubicBezTo>
                    <a:pt x="10998" y="81448"/>
                    <a:pt x="10998" y="81448"/>
                    <a:pt x="10998" y="82400"/>
                  </a:cubicBezTo>
                  <a:cubicBezTo>
                    <a:pt x="10998" y="83353"/>
                    <a:pt x="10998" y="83353"/>
                    <a:pt x="11950" y="83353"/>
                  </a:cubicBezTo>
                  <a:close/>
                  <a:moveTo>
                    <a:pt x="14808" y="96688"/>
                  </a:moveTo>
                  <a:lnTo>
                    <a:pt x="11950" y="96688"/>
                  </a:lnTo>
                  <a:cubicBezTo>
                    <a:pt x="11950" y="96688"/>
                    <a:pt x="11950" y="96688"/>
                    <a:pt x="11950" y="96688"/>
                  </a:cubicBezTo>
                  <a:lnTo>
                    <a:pt x="11950" y="93831"/>
                  </a:lnTo>
                  <a:lnTo>
                    <a:pt x="11950" y="93831"/>
                  </a:lnTo>
                  <a:cubicBezTo>
                    <a:pt x="12903" y="94783"/>
                    <a:pt x="13855" y="95735"/>
                    <a:pt x="14808" y="96688"/>
                  </a:cubicBezTo>
                  <a:close/>
                  <a:moveTo>
                    <a:pt x="13855" y="110023"/>
                  </a:moveTo>
                  <a:cubicBezTo>
                    <a:pt x="16713" y="110975"/>
                    <a:pt x="18618" y="110975"/>
                    <a:pt x="17665" y="107166"/>
                  </a:cubicBezTo>
                  <a:cubicBezTo>
                    <a:pt x="17665" y="107166"/>
                    <a:pt x="17665" y="106213"/>
                    <a:pt x="18618" y="106213"/>
                  </a:cubicBezTo>
                  <a:cubicBezTo>
                    <a:pt x="16713" y="106213"/>
                    <a:pt x="15760" y="106213"/>
                    <a:pt x="13855" y="106213"/>
                  </a:cubicBezTo>
                  <a:cubicBezTo>
                    <a:pt x="14808" y="105260"/>
                    <a:pt x="14808" y="103356"/>
                    <a:pt x="14808" y="102403"/>
                  </a:cubicBezTo>
                  <a:cubicBezTo>
                    <a:pt x="13855" y="102403"/>
                    <a:pt x="12903" y="103356"/>
                    <a:pt x="12903" y="103356"/>
                  </a:cubicBezTo>
                  <a:cubicBezTo>
                    <a:pt x="11950" y="103356"/>
                    <a:pt x="12903" y="104308"/>
                    <a:pt x="12903" y="104308"/>
                  </a:cubicBezTo>
                  <a:cubicBezTo>
                    <a:pt x="12903" y="107166"/>
                    <a:pt x="10998" y="109070"/>
                    <a:pt x="13855" y="110023"/>
                  </a:cubicBezTo>
                  <a:close/>
                  <a:moveTo>
                    <a:pt x="21475" y="74781"/>
                  </a:moveTo>
                  <a:cubicBezTo>
                    <a:pt x="20523" y="74781"/>
                    <a:pt x="19570" y="75733"/>
                    <a:pt x="18618" y="75733"/>
                  </a:cubicBezTo>
                  <a:cubicBezTo>
                    <a:pt x="17665" y="75733"/>
                    <a:pt x="16713" y="75733"/>
                    <a:pt x="15760" y="76685"/>
                  </a:cubicBezTo>
                  <a:cubicBezTo>
                    <a:pt x="16713" y="74781"/>
                    <a:pt x="19570" y="73828"/>
                    <a:pt x="21475" y="72875"/>
                  </a:cubicBezTo>
                  <a:cubicBezTo>
                    <a:pt x="22428" y="72875"/>
                    <a:pt x="23380" y="72875"/>
                    <a:pt x="23380" y="73828"/>
                  </a:cubicBezTo>
                  <a:cubicBezTo>
                    <a:pt x="23380" y="74781"/>
                    <a:pt x="21475" y="73828"/>
                    <a:pt x="21475" y="74781"/>
                  </a:cubicBezTo>
                  <a:close/>
                  <a:moveTo>
                    <a:pt x="16713" y="131931"/>
                  </a:moveTo>
                  <a:cubicBezTo>
                    <a:pt x="16713" y="131931"/>
                    <a:pt x="15760" y="131931"/>
                    <a:pt x="15760" y="130978"/>
                  </a:cubicBezTo>
                  <a:cubicBezTo>
                    <a:pt x="15760" y="130978"/>
                    <a:pt x="15760" y="131931"/>
                    <a:pt x="15760" y="131931"/>
                  </a:cubicBezTo>
                  <a:cubicBezTo>
                    <a:pt x="15760" y="132883"/>
                    <a:pt x="15760" y="132883"/>
                    <a:pt x="16713" y="131931"/>
                  </a:cubicBezTo>
                  <a:cubicBezTo>
                    <a:pt x="16713" y="132883"/>
                    <a:pt x="16713" y="132883"/>
                    <a:pt x="16713" y="131931"/>
                  </a:cubicBezTo>
                  <a:close/>
                  <a:moveTo>
                    <a:pt x="15760" y="90973"/>
                  </a:moveTo>
                  <a:lnTo>
                    <a:pt x="15760" y="90973"/>
                  </a:lnTo>
                  <a:cubicBezTo>
                    <a:pt x="14808" y="90973"/>
                    <a:pt x="15760" y="91925"/>
                    <a:pt x="15760" y="91925"/>
                  </a:cubicBezTo>
                  <a:lnTo>
                    <a:pt x="15760" y="90973"/>
                  </a:lnTo>
                  <a:close/>
                  <a:moveTo>
                    <a:pt x="17665" y="121453"/>
                  </a:moveTo>
                  <a:cubicBezTo>
                    <a:pt x="18618" y="122406"/>
                    <a:pt x="19570" y="121453"/>
                    <a:pt x="20523" y="120500"/>
                  </a:cubicBezTo>
                  <a:cubicBezTo>
                    <a:pt x="20523" y="121453"/>
                    <a:pt x="20523" y="121453"/>
                    <a:pt x="21475" y="121453"/>
                  </a:cubicBezTo>
                  <a:lnTo>
                    <a:pt x="21475" y="120500"/>
                  </a:lnTo>
                  <a:cubicBezTo>
                    <a:pt x="21475" y="119548"/>
                    <a:pt x="20523" y="120500"/>
                    <a:pt x="20523" y="120500"/>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5"/>
                    <a:pt x="33858" y="110975"/>
                    <a:pt x="36715" y="112881"/>
                  </a:cubicBezTo>
                  <a:cubicBezTo>
                    <a:pt x="36715" y="113833"/>
                    <a:pt x="36715" y="113833"/>
                    <a:pt x="36715" y="113833"/>
                  </a:cubicBezTo>
                  <a:cubicBezTo>
                    <a:pt x="36715" y="114785"/>
                    <a:pt x="36715" y="115738"/>
                    <a:pt x="37668" y="114785"/>
                  </a:cubicBezTo>
                  <a:cubicBezTo>
                    <a:pt x="38620" y="114785"/>
                    <a:pt x="38620" y="113833"/>
                    <a:pt x="37668" y="113833"/>
                  </a:cubicBezTo>
                  <a:lnTo>
                    <a:pt x="36715" y="112881"/>
                  </a:lnTo>
                  <a:cubicBezTo>
                    <a:pt x="35763" y="110023"/>
                    <a:pt x="32905" y="106213"/>
                    <a:pt x="34810" y="103356"/>
                  </a:cubicBezTo>
                  <a:cubicBezTo>
                    <a:pt x="35763" y="101450"/>
                    <a:pt x="33858" y="101450"/>
                    <a:pt x="31953" y="101450"/>
                  </a:cubicBezTo>
                  <a:cubicBezTo>
                    <a:pt x="30048" y="101450"/>
                    <a:pt x="27190" y="104308"/>
                    <a:pt x="25285" y="102403"/>
                  </a:cubicBezTo>
                  <a:lnTo>
                    <a:pt x="24333" y="103356"/>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5"/>
                    <a:pt x="27190" y="110023"/>
                  </a:cubicBezTo>
                  <a:cubicBezTo>
                    <a:pt x="23380" y="109070"/>
                    <a:pt x="18618" y="111928"/>
                    <a:pt x="17665" y="114785"/>
                  </a:cubicBezTo>
                  <a:cubicBezTo>
                    <a:pt x="16713" y="115738"/>
                    <a:pt x="18618" y="116691"/>
                    <a:pt x="18618" y="116691"/>
                  </a:cubicBezTo>
                  <a:cubicBezTo>
                    <a:pt x="18618" y="119548"/>
                    <a:pt x="16713" y="120500"/>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5"/>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39550"/>
                  </a:moveTo>
                  <a:cubicBezTo>
                    <a:pt x="20523" y="138598"/>
                    <a:pt x="20523" y="138598"/>
                    <a:pt x="20523" y="138598"/>
                  </a:cubicBezTo>
                  <a:cubicBezTo>
                    <a:pt x="19570" y="138598"/>
                    <a:pt x="19570" y="138598"/>
                    <a:pt x="19570" y="138598"/>
                  </a:cubicBezTo>
                  <a:cubicBezTo>
                    <a:pt x="19570" y="139550"/>
                    <a:pt x="19570" y="139550"/>
                    <a:pt x="19570" y="140503"/>
                  </a:cubicBezTo>
                  <a:cubicBezTo>
                    <a:pt x="19570" y="140503"/>
                    <a:pt x="19570" y="139550"/>
                    <a:pt x="20523" y="139550"/>
                  </a:cubicBezTo>
                  <a:close/>
                  <a:moveTo>
                    <a:pt x="19570" y="55731"/>
                  </a:moveTo>
                  <a:lnTo>
                    <a:pt x="19570" y="55731"/>
                  </a:lnTo>
                  <a:cubicBezTo>
                    <a:pt x="20523" y="55731"/>
                    <a:pt x="20523" y="55731"/>
                    <a:pt x="19570" y="55731"/>
                  </a:cubicBezTo>
                  <a:cubicBezTo>
                    <a:pt x="20523" y="55731"/>
                    <a:pt x="19570" y="54778"/>
                    <a:pt x="19570" y="55731"/>
                  </a:cubicBezTo>
                  <a:cubicBezTo>
                    <a:pt x="19570" y="54778"/>
                    <a:pt x="19570" y="55731"/>
                    <a:pt x="19570"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1"/>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1"/>
                    <a:pt x="23380" y="95735"/>
                  </a:cubicBezTo>
                  <a:cubicBezTo>
                    <a:pt x="23380" y="95735"/>
                    <a:pt x="23380" y="96688"/>
                    <a:pt x="25285" y="96688"/>
                  </a:cubicBezTo>
                  <a:close/>
                  <a:moveTo>
                    <a:pt x="31953" y="139550"/>
                  </a:moveTo>
                  <a:cubicBezTo>
                    <a:pt x="30048" y="138598"/>
                    <a:pt x="31000" y="140503"/>
                    <a:pt x="29095" y="141456"/>
                  </a:cubicBezTo>
                  <a:lnTo>
                    <a:pt x="29095" y="141456"/>
                  </a:lnTo>
                  <a:cubicBezTo>
                    <a:pt x="29095" y="139550"/>
                    <a:pt x="28143" y="137645"/>
                    <a:pt x="27190" y="136693"/>
                  </a:cubicBezTo>
                  <a:cubicBezTo>
                    <a:pt x="27190" y="136693"/>
                    <a:pt x="26238" y="135741"/>
                    <a:pt x="26238" y="135741"/>
                  </a:cubicBezTo>
                  <a:cubicBezTo>
                    <a:pt x="25285" y="135741"/>
                    <a:pt x="25285" y="136693"/>
                    <a:pt x="25285" y="137645"/>
                  </a:cubicBezTo>
                  <a:cubicBezTo>
                    <a:pt x="25285" y="140503"/>
                    <a:pt x="27190" y="141456"/>
                    <a:pt x="29095" y="141456"/>
                  </a:cubicBezTo>
                  <a:cubicBezTo>
                    <a:pt x="29095" y="142408"/>
                    <a:pt x="29095" y="144313"/>
                    <a:pt x="31000" y="144313"/>
                  </a:cubicBezTo>
                  <a:cubicBezTo>
                    <a:pt x="31953" y="144313"/>
                    <a:pt x="31953" y="143360"/>
                    <a:pt x="31953" y="142408"/>
                  </a:cubicBezTo>
                  <a:cubicBezTo>
                    <a:pt x="31953" y="141456"/>
                    <a:pt x="32905" y="140503"/>
                    <a:pt x="31953" y="139550"/>
                  </a:cubicBezTo>
                  <a:close/>
                  <a:moveTo>
                    <a:pt x="25285" y="119548"/>
                  </a:moveTo>
                  <a:cubicBezTo>
                    <a:pt x="25285" y="118595"/>
                    <a:pt x="25285" y="119548"/>
                    <a:pt x="25285" y="119548"/>
                  </a:cubicBezTo>
                  <a:cubicBezTo>
                    <a:pt x="24333" y="120500"/>
                    <a:pt x="25285" y="120500"/>
                    <a:pt x="25285" y="120500"/>
                  </a:cubicBezTo>
                  <a:cubicBezTo>
                    <a:pt x="25285" y="120500"/>
                    <a:pt x="26238" y="120500"/>
                    <a:pt x="25285" y="119548"/>
                  </a:cubicBezTo>
                  <a:cubicBezTo>
                    <a:pt x="26238" y="119548"/>
                    <a:pt x="26238" y="119548"/>
                    <a:pt x="25285" y="119548"/>
                  </a:cubicBezTo>
                  <a:close/>
                  <a:moveTo>
                    <a:pt x="25285" y="72875"/>
                  </a:moveTo>
                  <a:cubicBezTo>
                    <a:pt x="25285" y="71923"/>
                    <a:pt x="26238" y="71923"/>
                    <a:pt x="25285" y="72875"/>
                  </a:cubicBezTo>
                  <a:cubicBezTo>
                    <a:pt x="26238" y="72875"/>
                    <a:pt x="26238" y="72875"/>
                    <a:pt x="26238" y="72875"/>
                  </a:cubicBezTo>
                  <a:cubicBezTo>
                    <a:pt x="26238" y="72875"/>
                    <a:pt x="26238" y="72875"/>
                    <a:pt x="25285" y="72875"/>
                  </a:cubicBezTo>
                  <a:cubicBezTo>
                    <a:pt x="26238" y="72875"/>
                    <a:pt x="25285" y="72875"/>
                    <a:pt x="25285" y="72875"/>
                  </a:cubicBezTo>
                  <a:close/>
                  <a:moveTo>
                    <a:pt x="26238" y="30966"/>
                  </a:moveTo>
                  <a:cubicBezTo>
                    <a:pt x="26238" y="30966"/>
                    <a:pt x="26238" y="30966"/>
                    <a:pt x="26238" y="30966"/>
                  </a:cubicBezTo>
                  <a:cubicBezTo>
                    <a:pt x="27190" y="30966"/>
                    <a:pt x="27190" y="30966"/>
                    <a:pt x="27190" y="30966"/>
                  </a:cubicBezTo>
                  <a:cubicBezTo>
                    <a:pt x="27190" y="30013"/>
                    <a:pt x="27190" y="30013"/>
                    <a:pt x="26238" y="30966"/>
                  </a:cubicBezTo>
                  <a:cubicBezTo>
                    <a:pt x="26238" y="30013"/>
                    <a:pt x="26238" y="30013"/>
                    <a:pt x="26238" y="30966"/>
                  </a:cubicBezTo>
                  <a:close/>
                  <a:moveTo>
                    <a:pt x="28143" y="128120"/>
                  </a:moveTo>
                  <a:cubicBezTo>
                    <a:pt x="28143" y="129073"/>
                    <a:pt x="29095" y="130025"/>
                    <a:pt x="30048" y="130025"/>
                  </a:cubicBezTo>
                  <a:cubicBezTo>
                    <a:pt x="30048" y="130025"/>
                    <a:pt x="31000" y="130025"/>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6"/>
                  </a:cubicBezTo>
                  <a:cubicBezTo>
                    <a:pt x="30048" y="122406"/>
                    <a:pt x="30048" y="121453"/>
                    <a:pt x="29095" y="121453"/>
                  </a:cubicBezTo>
                  <a:cubicBezTo>
                    <a:pt x="28143" y="122406"/>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1"/>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1"/>
                    <a:pt x="30048" y="36681"/>
                    <a:pt x="30048" y="37633"/>
                  </a:cubicBezTo>
                  <a:cubicBezTo>
                    <a:pt x="30048" y="36681"/>
                    <a:pt x="30048" y="36681"/>
                    <a:pt x="30048" y="37633"/>
                  </a:cubicBezTo>
                  <a:lnTo>
                    <a:pt x="30048" y="37633"/>
                  </a:lnTo>
                  <a:close/>
                  <a:moveTo>
                    <a:pt x="33858" y="59541"/>
                  </a:moveTo>
                  <a:cubicBezTo>
                    <a:pt x="32905" y="60493"/>
                    <a:pt x="31953" y="59541"/>
                    <a:pt x="31000" y="60493"/>
                  </a:cubicBezTo>
                  <a:cubicBezTo>
                    <a:pt x="31000" y="61445"/>
                    <a:pt x="31000" y="62398"/>
                    <a:pt x="31953" y="63350"/>
                  </a:cubicBezTo>
                  <a:cubicBezTo>
                    <a:pt x="32905" y="65256"/>
                    <a:pt x="33858" y="63350"/>
                    <a:pt x="34810" y="63350"/>
                  </a:cubicBezTo>
                  <a:lnTo>
                    <a:pt x="36715" y="63350"/>
                  </a:lnTo>
                  <a:cubicBezTo>
                    <a:pt x="37668" y="63350"/>
                    <a:pt x="38620" y="63350"/>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6"/>
                    <a:pt x="34810" y="122406"/>
                    <a:pt x="33858" y="121453"/>
                  </a:cubicBezTo>
                  <a:cubicBezTo>
                    <a:pt x="32905" y="120500"/>
                    <a:pt x="32905" y="122406"/>
                    <a:pt x="32905" y="122406"/>
                  </a:cubicBezTo>
                  <a:cubicBezTo>
                    <a:pt x="31953" y="124310"/>
                    <a:pt x="32905" y="124310"/>
                    <a:pt x="33858" y="124310"/>
                  </a:cubicBezTo>
                  <a:close/>
                  <a:moveTo>
                    <a:pt x="38620" y="133835"/>
                  </a:moveTo>
                  <a:cubicBezTo>
                    <a:pt x="37668" y="131931"/>
                    <a:pt x="35763" y="130978"/>
                    <a:pt x="33858" y="129073"/>
                  </a:cubicBezTo>
                  <a:cubicBezTo>
                    <a:pt x="33858" y="129073"/>
                    <a:pt x="32905" y="128120"/>
                    <a:pt x="31953" y="129073"/>
                  </a:cubicBezTo>
                  <a:cubicBezTo>
                    <a:pt x="31000" y="130025"/>
                    <a:pt x="31000" y="130025"/>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6"/>
                    <a:pt x="36715" y="27156"/>
                    <a:pt x="35763" y="27156"/>
                  </a:cubicBezTo>
                  <a:cubicBezTo>
                    <a:pt x="34810" y="27156"/>
                    <a:pt x="33858" y="28108"/>
                    <a:pt x="32905" y="28108"/>
                  </a:cubicBezTo>
                  <a:cubicBezTo>
                    <a:pt x="31953" y="29060"/>
                    <a:pt x="33858" y="29060"/>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7170"/>
                    <a:pt x="35763" y="147170"/>
                  </a:cubicBezTo>
                  <a:cubicBezTo>
                    <a:pt x="34810" y="147170"/>
                    <a:pt x="34810" y="147170"/>
                    <a:pt x="35763" y="147170"/>
                  </a:cubicBezTo>
                  <a:close/>
                  <a:moveTo>
                    <a:pt x="34810" y="34775"/>
                  </a:moveTo>
                  <a:cubicBezTo>
                    <a:pt x="34810" y="34775"/>
                    <a:pt x="32905" y="35728"/>
                    <a:pt x="34810" y="36681"/>
                  </a:cubicBezTo>
                  <a:cubicBezTo>
                    <a:pt x="35763" y="36681"/>
                    <a:pt x="36715" y="36681"/>
                    <a:pt x="36715" y="35728"/>
                  </a:cubicBezTo>
                  <a:cubicBezTo>
                    <a:pt x="36715" y="33823"/>
                    <a:pt x="36715" y="30966"/>
                    <a:pt x="34810" y="30013"/>
                  </a:cubicBezTo>
                  <a:cubicBezTo>
                    <a:pt x="34810" y="31918"/>
                    <a:pt x="35763" y="33823"/>
                    <a:pt x="34810" y="34775"/>
                  </a:cubicBezTo>
                  <a:close/>
                  <a:moveTo>
                    <a:pt x="37668" y="103356"/>
                  </a:moveTo>
                  <a:cubicBezTo>
                    <a:pt x="38620" y="103356"/>
                    <a:pt x="38620" y="102403"/>
                    <a:pt x="38620" y="101450"/>
                  </a:cubicBezTo>
                  <a:cubicBezTo>
                    <a:pt x="37668" y="99545"/>
                    <a:pt x="36715" y="99545"/>
                    <a:pt x="34810" y="98593"/>
                  </a:cubicBezTo>
                  <a:cubicBezTo>
                    <a:pt x="34810" y="98593"/>
                    <a:pt x="33858" y="99545"/>
                    <a:pt x="33858" y="99545"/>
                  </a:cubicBezTo>
                  <a:cubicBezTo>
                    <a:pt x="34810" y="101450"/>
                    <a:pt x="35763" y="102403"/>
                    <a:pt x="37668" y="103356"/>
                  </a:cubicBezTo>
                  <a:close/>
                  <a:moveTo>
                    <a:pt x="35763" y="58588"/>
                  </a:moveTo>
                  <a:cubicBezTo>
                    <a:pt x="35763" y="58588"/>
                    <a:pt x="36715" y="58588"/>
                    <a:pt x="35763" y="58588"/>
                  </a:cubicBezTo>
                  <a:cubicBezTo>
                    <a:pt x="36715" y="57635"/>
                    <a:pt x="35763" y="56683"/>
                    <a:pt x="35763" y="56683"/>
                  </a:cubicBezTo>
                  <a:cubicBezTo>
                    <a:pt x="35763" y="56683"/>
                    <a:pt x="34810" y="57635"/>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0500"/>
                    <a:pt x="40525" y="121453"/>
                    <a:pt x="40525" y="120500"/>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1478" y="106213"/>
                  </a:moveTo>
                  <a:cubicBezTo>
                    <a:pt x="41478" y="105260"/>
                    <a:pt x="41478" y="105260"/>
                    <a:pt x="41478" y="106213"/>
                  </a:cubicBezTo>
                  <a:cubicBezTo>
                    <a:pt x="40525" y="105260"/>
                    <a:pt x="40525" y="105260"/>
                    <a:pt x="40525" y="106213"/>
                  </a:cubicBezTo>
                  <a:cubicBezTo>
                    <a:pt x="40525" y="106213"/>
                    <a:pt x="40525" y="107166"/>
                    <a:pt x="41478" y="106213"/>
                  </a:cubicBezTo>
                  <a:cubicBezTo>
                    <a:pt x="41478" y="107166"/>
                    <a:pt x="41478" y="106213"/>
                    <a:pt x="41478"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0"/>
                  </a:moveTo>
                  <a:cubicBezTo>
                    <a:pt x="44335" y="138598"/>
                    <a:pt x="44335" y="138598"/>
                    <a:pt x="44335" y="139550"/>
                  </a:cubicBezTo>
                  <a:cubicBezTo>
                    <a:pt x="43383" y="139550"/>
                    <a:pt x="43383" y="139550"/>
                    <a:pt x="44335" y="139550"/>
                  </a:cubicBezTo>
                  <a:lnTo>
                    <a:pt x="44335" y="139550"/>
                  </a:lnTo>
                  <a:lnTo>
                    <a:pt x="44335" y="139550"/>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0"/>
                    <a:pt x="87198" y="18583"/>
                  </a:cubicBezTo>
                  <a:cubicBezTo>
                    <a:pt x="86245" y="15725"/>
                    <a:pt x="84340" y="13820"/>
                    <a:pt x="83388" y="11916"/>
                  </a:cubicBezTo>
                  <a:cubicBezTo>
                    <a:pt x="79578" y="8106"/>
                    <a:pt x="74815" y="7153"/>
                    <a:pt x="70053" y="10010"/>
                  </a:cubicBezTo>
                  <a:cubicBezTo>
                    <a:pt x="67195" y="11916"/>
                    <a:pt x="64338" y="14773"/>
                    <a:pt x="62433" y="17631"/>
                  </a:cubicBezTo>
                  <a:cubicBezTo>
                    <a:pt x="59575" y="23345"/>
                    <a:pt x="56718" y="29060"/>
                    <a:pt x="55765" y="34775"/>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5"/>
                  </a:cubicBezTo>
                  <a:cubicBezTo>
                    <a:pt x="107200" y="130978"/>
                    <a:pt x="107200" y="132883"/>
                    <a:pt x="108153" y="131931"/>
                  </a:cubicBezTo>
                  <a:cubicBezTo>
                    <a:pt x="109105" y="130978"/>
                    <a:pt x="110058" y="129073"/>
                    <a:pt x="111010" y="128120"/>
                  </a:cubicBezTo>
                  <a:close/>
                  <a:moveTo>
                    <a:pt x="102438" y="47158"/>
                  </a:moveTo>
                  <a:cubicBezTo>
                    <a:pt x="102438" y="47158"/>
                    <a:pt x="103390" y="47158"/>
                    <a:pt x="103390" y="47158"/>
                  </a:cubicBezTo>
                  <a:lnTo>
                    <a:pt x="104343" y="46206"/>
                  </a:lnTo>
                  <a:cubicBezTo>
                    <a:pt x="104343" y="46206"/>
                    <a:pt x="103390" y="46206"/>
                    <a:pt x="102438" y="47158"/>
                  </a:cubicBezTo>
                  <a:cubicBezTo>
                    <a:pt x="102438" y="46206"/>
                    <a:pt x="102438" y="47158"/>
                    <a:pt x="102438" y="47158"/>
                  </a:cubicBezTo>
                  <a:close/>
                  <a:moveTo>
                    <a:pt x="104343" y="41443"/>
                  </a:moveTo>
                  <a:cubicBezTo>
                    <a:pt x="106248" y="43348"/>
                    <a:pt x="105295" y="44300"/>
                    <a:pt x="105295" y="46206"/>
                  </a:cubicBezTo>
                  <a:lnTo>
                    <a:pt x="108153" y="45253"/>
                  </a:lnTo>
                  <a:cubicBezTo>
                    <a:pt x="107200" y="44300"/>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013"/>
                  </a:moveTo>
                  <a:cubicBezTo>
                    <a:pt x="106248" y="30013"/>
                    <a:pt x="106248" y="30013"/>
                    <a:pt x="106248" y="29060"/>
                  </a:cubicBezTo>
                  <a:cubicBezTo>
                    <a:pt x="106248" y="28108"/>
                    <a:pt x="106248" y="28108"/>
                    <a:pt x="105295" y="28108"/>
                  </a:cubicBezTo>
                  <a:cubicBezTo>
                    <a:pt x="104343" y="28108"/>
                    <a:pt x="104343" y="28108"/>
                    <a:pt x="103390" y="29060"/>
                  </a:cubicBezTo>
                  <a:cubicBezTo>
                    <a:pt x="103390" y="30013"/>
                    <a:pt x="104343" y="30013"/>
                    <a:pt x="105295" y="30013"/>
                  </a:cubicBezTo>
                  <a:close/>
                  <a:moveTo>
                    <a:pt x="106248" y="117643"/>
                  </a:moveTo>
                  <a:cubicBezTo>
                    <a:pt x="108153" y="118595"/>
                    <a:pt x="109105" y="121453"/>
                    <a:pt x="110058" y="123358"/>
                  </a:cubicBezTo>
                  <a:cubicBezTo>
                    <a:pt x="110058" y="124310"/>
                    <a:pt x="111010" y="124310"/>
                    <a:pt x="111010" y="123358"/>
                  </a:cubicBezTo>
                  <a:cubicBezTo>
                    <a:pt x="111963" y="120500"/>
                    <a:pt x="113868" y="120500"/>
                    <a:pt x="115773" y="118595"/>
                  </a:cubicBezTo>
                  <a:cubicBezTo>
                    <a:pt x="116725" y="119548"/>
                    <a:pt x="116725" y="120500"/>
                    <a:pt x="115773" y="121453"/>
                  </a:cubicBezTo>
                  <a:cubicBezTo>
                    <a:pt x="114820" y="122406"/>
                    <a:pt x="114820" y="124310"/>
                    <a:pt x="115773" y="125263"/>
                  </a:cubicBezTo>
                  <a:cubicBezTo>
                    <a:pt x="114820" y="125263"/>
                    <a:pt x="113868" y="125263"/>
                    <a:pt x="113868" y="126216"/>
                  </a:cubicBezTo>
                  <a:cubicBezTo>
                    <a:pt x="112915" y="128120"/>
                    <a:pt x="114820" y="129073"/>
                    <a:pt x="115773" y="129073"/>
                  </a:cubicBezTo>
                  <a:cubicBezTo>
                    <a:pt x="116725" y="130025"/>
                    <a:pt x="118630" y="130978"/>
                    <a:pt x="118630" y="128120"/>
                  </a:cubicBezTo>
                  <a:cubicBezTo>
                    <a:pt x="118630" y="126216"/>
                    <a:pt x="118630" y="124310"/>
                    <a:pt x="120535" y="125263"/>
                  </a:cubicBezTo>
                  <a:cubicBezTo>
                    <a:pt x="121488" y="124310"/>
                    <a:pt x="121488" y="124310"/>
                    <a:pt x="121488" y="123358"/>
                  </a:cubicBezTo>
                  <a:cubicBezTo>
                    <a:pt x="120535" y="123358"/>
                    <a:pt x="120535" y="123358"/>
                    <a:pt x="120535" y="122406"/>
                  </a:cubicBezTo>
                  <a:cubicBezTo>
                    <a:pt x="120535" y="121453"/>
                    <a:pt x="122440" y="119548"/>
                    <a:pt x="122440" y="118595"/>
                  </a:cubicBezTo>
                  <a:cubicBezTo>
                    <a:pt x="122440" y="118595"/>
                    <a:pt x="122440" y="116691"/>
                    <a:pt x="122440" y="117643"/>
                  </a:cubicBezTo>
                  <a:cubicBezTo>
                    <a:pt x="120535" y="119548"/>
                    <a:pt x="118630" y="116691"/>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5"/>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1"/>
                    <a:pt x="108153" y="115738"/>
                    <a:pt x="107200" y="117643"/>
                  </a:cubicBezTo>
                  <a:cubicBezTo>
                    <a:pt x="105295" y="116691"/>
                    <a:pt x="105295" y="117643"/>
                    <a:pt x="106248" y="117643"/>
                  </a:cubicBezTo>
                  <a:close/>
                  <a:moveTo>
                    <a:pt x="111010" y="50968"/>
                  </a:moveTo>
                  <a:cubicBezTo>
                    <a:pt x="111010" y="50968"/>
                    <a:pt x="110058" y="50968"/>
                    <a:pt x="111010" y="50968"/>
                  </a:cubicBezTo>
                  <a:cubicBezTo>
                    <a:pt x="111010" y="53825"/>
                    <a:pt x="110058" y="53825"/>
                    <a:pt x="109105" y="53825"/>
                  </a:cubicBezTo>
                  <a:cubicBezTo>
                    <a:pt x="107200" y="52873"/>
                    <a:pt x="106248" y="53825"/>
                    <a:pt x="107200" y="55731"/>
                  </a:cubicBezTo>
                  <a:cubicBezTo>
                    <a:pt x="108153" y="57635"/>
                    <a:pt x="107200" y="58588"/>
                    <a:pt x="106248" y="59541"/>
                  </a:cubicBezTo>
                  <a:cubicBezTo>
                    <a:pt x="105295" y="61445"/>
                    <a:pt x="107200" y="64303"/>
                    <a:pt x="108153" y="64303"/>
                  </a:cubicBezTo>
                  <a:cubicBezTo>
                    <a:pt x="111010" y="61445"/>
                    <a:pt x="111010" y="65256"/>
                    <a:pt x="112915" y="65256"/>
                  </a:cubicBezTo>
                  <a:lnTo>
                    <a:pt x="112915" y="65256"/>
                  </a:lnTo>
                  <a:cubicBezTo>
                    <a:pt x="113868" y="66208"/>
                    <a:pt x="114820" y="67160"/>
                    <a:pt x="114820" y="69066"/>
                  </a:cubicBezTo>
                  <a:cubicBezTo>
                    <a:pt x="114820" y="70970"/>
                    <a:pt x="115773" y="73828"/>
                    <a:pt x="117678" y="73828"/>
                  </a:cubicBezTo>
                  <a:cubicBezTo>
                    <a:pt x="119583" y="73828"/>
                    <a:pt x="123393" y="74781"/>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6"/>
                    <a:pt x="121488" y="65256"/>
                    <a:pt x="121488" y="64303"/>
                  </a:cubicBezTo>
                  <a:cubicBezTo>
                    <a:pt x="121488" y="64303"/>
                    <a:pt x="120535" y="64303"/>
                    <a:pt x="120535" y="64303"/>
                  </a:cubicBezTo>
                  <a:cubicBezTo>
                    <a:pt x="119583" y="64303"/>
                    <a:pt x="117678" y="64303"/>
                    <a:pt x="116725" y="65256"/>
                  </a:cubicBezTo>
                  <a:cubicBezTo>
                    <a:pt x="115773" y="65256"/>
                    <a:pt x="114820" y="66208"/>
                    <a:pt x="114820" y="65256"/>
                  </a:cubicBezTo>
                  <a:cubicBezTo>
                    <a:pt x="114820" y="63350"/>
                    <a:pt x="113868" y="63350"/>
                    <a:pt x="112915" y="63350"/>
                  </a:cubicBezTo>
                  <a:cubicBezTo>
                    <a:pt x="111963" y="63350"/>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1"/>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6"/>
                    <a:pt x="111963" y="47158"/>
                    <a:pt x="112915" y="47158"/>
                  </a:cubicBezTo>
                  <a:cubicBezTo>
                    <a:pt x="111963" y="44300"/>
                    <a:pt x="110058" y="46206"/>
                    <a:pt x="108153" y="45253"/>
                  </a:cubicBezTo>
                  <a:cubicBezTo>
                    <a:pt x="107200" y="46206"/>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5"/>
                  </a:cubicBezTo>
                  <a:cubicBezTo>
                    <a:pt x="111010" y="74781"/>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3868" y="36681"/>
                    <a:pt x="115773" y="35728"/>
                    <a:pt x="113868" y="34775"/>
                  </a:cubicBezTo>
                  <a:cubicBezTo>
                    <a:pt x="112915" y="33823"/>
                    <a:pt x="111010" y="33823"/>
                    <a:pt x="110058" y="34775"/>
                  </a:cubicBezTo>
                  <a:cubicBezTo>
                    <a:pt x="109105" y="34775"/>
                    <a:pt x="110058" y="36681"/>
                    <a:pt x="110058" y="37633"/>
                  </a:cubicBezTo>
                  <a:cubicBezTo>
                    <a:pt x="110058" y="37633"/>
                    <a:pt x="110058" y="38585"/>
                    <a:pt x="110058" y="38585"/>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39550"/>
                    <a:pt x="109105" y="140503"/>
                    <a:pt x="111010" y="139550"/>
                  </a:cubicBezTo>
                  <a:cubicBezTo>
                    <a:pt x="110058" y="140503"/>
                    <a:pt x="111010" y="140503"/>
                    <a:pt x="111010" y="139550"/>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963" y="66208"/>
                  </a:moveTo>
                  <a:cubicBezTo>
                    <a:pt x="112915" y="66208"/>
                    <a:pt x="112915" y="65256"/>
                    <a:pt x="112915" y="64303"/>
                  </a:cubicBezTo>
                  <a:cubicBezTo>
                    <a:pt x="111963" y="64303"/>
                    <a:pt x="111010" y="65256"/>
                    <a:pt x="111963" y="66208"/>
                  </a:cubicBezTo>
                  <a:cubicBezTo>
                    <a:pt x="111010" y="66208"/>
                    <a:pt x="111010" y="66208"/>
                    <a:pt x="111963" y="66208"/>
                  </a:cubicBezTo>
                  <a:close/>
                  <a:moveTo>
                    <a:pt x="113868" y="71923"/>
                  </a:moveTo>
                  <a:cubicBezTo>
                    <a:pt x="112915" y="71923"/>
                    <a:pt x="112915" y="70970"/>
                    <a:pt x="113868" y="71923"/>
                  </a:cubicBezTo>
                  <a:cubicBezTo>
                    <a:pt x="112915" y="71923"/>
                    <a:pt x="112915" y="71923"/>
                    <a:pt x="113868" y="71923"/>
                  </a:cubicBezTo>
                  <a:lnTo>
                    <a:pt x="113868" y="74781"/>
                  </a:lnTo>
                  <a:cubicBezTo>
                    <a:pt x="113868" y="74781"/>
                    <a:pt x="114820" y="74781"/>
                    <a:pt x="114820" y="73828"/>
                  </a:cubicBezTo>
                  <a:cubicBezTo>
                    <a:pt x="114820" y="72875"/>
                    <a:pt x="113868" y="72875"/>
                    <a:pt x="113868" y="71923"/>
                  </a:cubicBezTo>
                  <a:close/>
                  <a:moveTo>
                    <a:pt x="112915" y="49063"/>
                  </a:moveTo>
                  <a:cubicBezTo>
                    <a:pt x="112915" y="50016"/>
                    <a:pt x="112915" y="50016"/>
                    <a:pt x="113868" y="50016"/>
                  </a:cubicBezTo>
                  <a:cubicBezTo>
                    <a:pt x="114820" y="50016"/>
                    <a:pt x="113868" y="49063"/>
                    <a:pt x="112915" y="49063"/>
                  </a:cubicBezTo>
                  <a:lnTo>
                    <a:pt x="112915" y="47158"/>
                  </a:lnTo>
                  <a:lnTo>
                    <a:pt x="112915" y="49063"/>
                  </a:lnTo>
                  <a:close/>
                  <a:moveTo>
                    <a:pt x="115773" y="123358"/>
                  </a:moveTo>
                  <a:cubicBezTo>
                    <a:pt x="115773" y="122406"/>
                    <a:pt x="115773" y="121453"/>
                    <a:pt x="117678" y="121453"/>
                  </a:cubicBezTo>
                  <a:cubicBezTo>
                    <a:pt x="117678" y="121453"/>
                    <a:pt x="118630" y="121453"/>
                    <a:pt x="118630" y="122406"/>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1"/>
                    <a:pt x="119583" y="73828"/>
                  </a:cubicBezTo>
                  <a:close/>
                  <a:moveTo>
                    <a:pt x="120535" y="139550"/>
                  </a:moveTo>
                  <a:cubicBezTo>
                    <a:pt x="120535" y="138598"/>
                    <a:pt x="120535" y="137645"/>
                    <a:pt x="118630" y="137645"/>
                  </a:cubicBezTo>
                  <a:cubicBezTo>
                    <a:pt x="118630" y="137645"/>
                    <a:pt x="117678" y="137645"/>
                    <a:pt x="117678" y="138598"/>
                  </a:cubicBezTo>
                  <a:cubicBezTo>
                    <a:pt x="117678" y="139550"/>
                    <a:pt x="118630" y="139550"/>
                    <a:pt x="120535" y="139550"/>
                  </a:cubicBezTo>
                  <a:cubicBezTo>
                    <a:pt x="119583" y="140503"/>
                    <a:pt x="120535" y="140503"/>
                    <a:pt x="120535" y="139550"/>
                  </a:cubicBezTo>
                  <a:close/>
                  <a:moveTo>
                    <a:pt x="118630" y="48110"/>
                  </a:moveTo>
                  <a:cubicBezTo>
                    <a:pt x="118630" y="49063"/>
                    <a:pt x="119583" y="49063"/>
                    <a:pt x="120535" y="49063"/>
                  </a:cubicBezTo>
                  <a:cubicBezTo>
                    <a:pt x="121488" y="49063"/>
                    <a:pt x="121488" y="49063"/>
                    <a:pt x="121488" y="48110"/>
                  </a:cubicBezTo>
                  <a:cubicBezTo>
                    <a:pt x="121488" y="47158"/>
                    <a:pt x="120535" y="46206"/>
                    <a:pt x="119583" y="46206"/>
                  </a:cubicBezTo>
                  <a:cubicBezTo>
                    <a:pt x="118630" y="46206"/>
                    <a:pt x="118630" y="47158"/>
                    <a:pt x="118630" y="48110"/>
                  </a:cubicBezTo>
                  <a:close/>
                  <a:moveTo>
                    <a:pt x="118630" y="38585"/>
                  </a:moveTo>
                  <a:cubicBezTo>
                    <a:pt x="119583" y="38585"/>
                    <a:pt x="119583" y="38585"/>
                    <a:pt x="120535" y="37633"/>
                  </a:cubicBezTo>
                  <a:cubicBezTo>
                    <a:pt x="120535" y="36681"/>
                    <a:pt x="120535" y="36681"/>
                    <a:pt x="120535" y="36681"/>
                  </a:cubicBezTo>
                  <a:cubicBezTo>
                    <a:pt x="119583" y="36681"/>
                    <a:pt x="118630" y="37633"/>
                    <a:pt x="118630" y="38585"/>
                  </a:cubicBezTo>
                  <a:lnTo>
                    <a:pt x="118630" y="38585"/>
                  </a:lnTo>
                  <a:close/>
                  <a:moveTo>
                    <a:pt x="120535" y="54778"/>
                  </a:moveTo>
                  <a:cubicBezTo>
                    <a:pt x="120535" y="54778"/>
                    <a:pt x="119583" y="55731"/>
                    <a:pt x="120535" y="54778"/>
                  </a:cubicBezTo>
                  <a:lnTo>
                    <a:pt x="123393" y="58588"/>
                  </a:lnTo>
                  <a:cubicBezTo>
                    <a:pt x="123393" y="58588"/>
                    <a:pt x="123393" y="57635"/>
                    <a:pt x="123393" y="57635"/>
                  </a:cubicBezTo>
                  <a:cubicBezTo>
                    <a:pt x="123393" y="56683"/>
                    <a:pt x="122440" y="55731"/>
                    <a:pt x="120535" y="54778"/>
                  </a:cubicBezTo>
                  <a:close/>
                  <a:moveTo>
                    <a:pt x="122440" y="131931"/>
                  </a:moveTo>
                  <a:cubicBezTo>
                    <a:pt x="122440" y="131931"/>
                    <a:pt x="122440" y="131931"/>
                    <a:pt x="122440" y="131931"/>
                  </a:cubicBezTo>
                  <a:cubicBezTo>
                    <a:pt x="123393" y="131931"/>
                    <a:pt x="123393" y="131931"/>
                    <a:pt x="122440" y="131931"/>
                  </a:cubicBezTo>
                  <a:cubicBezTo>
                    <a:pt x="123393" y="131931"/>
                    <a:pt x="123393" y="131931"/>
                    <a:pt x="122440" y="131931"/>
                  </a:cubicBezTo>
                  <a:cubicBezTo>
                    <a:pt x="122440" y="131931"/>
                    <a:pt x="122440" y="131931"/>
                    <a:pt x="122440" y="131931"/>
                  </a:cubicBezTo>
                  <a:close/>
                  <a:moveTo>
                    <a:pt x="122440" y="129073"/>
                  </a:moveTo>
                  <a:cubicBezTo>
                    <a:pt x="122440" y="129073"/>
                    <a:pt x="123393" y="130025"/>
                    <a:pt x="123393" y="130025"/>
                  </a:cubicBezTo>
                  <a:cubicBezTo>
                    <a:pt x="124345" y="130025"/>
                    <a:pt x="124345" y="130025"/>
                    <a:pt x="124345" y="129073"/>
                  </a:cubicBezTo>
                  <a:cubicBezTo>
                    <a:pt x="123393" y="129073"/>
                    <a:pt x="123393" y="128120"/>
                    <a:pt x="122440" y="129073"/>
                  </a:cubicBezTo>
                  <a:cubicBezTo>
                    <a:pt x="122440" y="128120"/>
                    <a:pt x="122440" y="128120"/>
                    <a:pt x="122440" y="129073"/>
                  </a:cubicBezTo>
                  <a:close/>
                  <a:moveTo>
                    <a:pt x="123393" y="124310"/>
                  </a:moveTo>
                  <a:cubicBezTo>
                    <a:pt x="123393" y="124310"/>
                    <a:pt x="124345" y="124310"/>
                    <a:pt x="123393" y="124310"/>
                  </a:cubicBezTo>
                  <a:cubicBezTo>
                    <a:pt x="126250" y="125263"/>
                    <a:pt x="127203" y="124310"/>
                    <a:pt x="128155" y="122406"/>
                  </a:cubicBezTo>
                  <a:cubicBezTo>
                    <a:pt x="129108" y="121453"/>
                    <a:pt x="126250" y="122406"/>
                    <a:pt x="124345" y="121453"/>
                  </a:cubicBezTo>
                  <a:cubicBezTo>
                    <a:pt x="123393" y="122406"/>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5"/>
                  </a:moveTo>
                  <a:cubicBezTo>
                    <a:pt x="125298" y="71923"/>
                    <a:pt x="125298" y="71923"/>
                    <a:pt x="125298" y="72875"/>
                  </a:cubicBezTo>
                  <a:cubicBezTo>
                    <a:pt x="124345" y="71923"/>
                    <a:pt x="124345" y="72875"/>
                    <a:pt x="124345" y="72875"/>
                  </a:cubicBezTo>
                  <a:cubicBezTo>
                    <a:pt x="124345" y="72875"/>
                    <a:pt x="124345" y="72875"/>
                    <a:pt x="125298" y="72875"/>
                  </a:cubicBezTo>
                  <a:cubicBezTo>
                    <a:pt x="125298" y="72875"/>
                    <a:pt x="125298" y="72875"/>
                    <a:pt x="125298" y="72875"/>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1"/>
                    <a:pt x="126250" y="55731"/>
                    <a:pt x="127203" y="55731"/>
                  </a:cubicBezTo>
                  <a:cubicBezTo>
                    <a:pt x="127203" y="55731"/>
                    <a:pt x="128155" y="55731"/>
                    <a:pt x="128155" y="54778"/>
                  </a:cubicBezTo>
                  <a:cubicBezTo>
                    <a:pt x="127203" y="54778"/>
                    <a:pt x="127203" y="53825"/>
                    <a:pt x="125298" y="54778"/>
                  </a:cubicBezTo>
                  <a:cubicBezTo>
                    <a:pt x="126250" y="54778"/>
                    <a:pt x="125298" y="54778"/>
                    <a:pt x="125298" y="5477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0" name="Freeform 519">
              <a:extLst>
                <a:ext uri="{FF2B5EF4-FFF2-40B4-BE49-F238E27FC236}">
                  <a16:creationId xmlns:a16="http://schemas.microsoft.com/office/drawing/2014/main" id="{88BC7116-2EB1-756F-3B90-D440663F5993}"/>
                </a:ext>
              </a:extLst>
            </p:cNvPr>
            <p:cNvSpPr/>
            <p:nvPr/>
          </p:nvSpPr>
          <p:spPr>
            <a:xfrm>
              <a:off x="15145416" y="3294131"/>
              <a:ext cx="155999" cy="236821"/>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5498 h 260167"/>
                <a:gd name="connsiteX90" fmla="*/ 37386 w 171343"/>
                <a:gd name="connsiteY90" fmla="*/ 45498 h 260167"/>
                <a:gd name="connsiteX91" fmla="*/ 39291 w 171343"/>
                <a:gd name="connsiteY91" fmla="*/ 43593 h 260167"/>
                <a:gd name="connsiteX92" fmla="*/ 38338 w 171343"/>
                <a:gd name="connsiteY92" fmla="*/ 47402 h 260167"/>
                <a:gd name="connsiteX93" fmla="*/ 37386 w 171343"/>
                <a:gd name="connsiteY93" fmla="*/ 49308 h 260167"/>
                <a:gd name="connsiteX94" fmla="*/ 39291 w 171343"/>
                <a:gd name="connsiteY94" fmla="*/ 49308 h 260167"/>
                <a:gd name="connsiteX95" fmla="*/ 41196 w 171343"/>
                <a:gd name="connsiteY95" fmla="*/ 49308 h 260167"/>
                <a:gd name="connsiteX96" fmla="*/ 45958 w 171343"/>
                <a:gd name="connsiteY96" fmla="*/ 51212 h 260167"/>
                <a:gd name="connsiteX97" fmla="*/ 47863 w 171343"/>
                <a:gd name="connsiteY97" fmla="*/ 53118 h 260167"/>
                <a:gd name="connsiteX98" fmla="*/ 47863 w 171343"/>
                <a:gd name="connsiteY98" fmla="*/ 55975 h 260167"/>
                <a:gd name="connsiteX99" fmla="*/ 45006 w 171343"/>
                <a:gd name="connsiteY99" fmla="*/ 55975 h 260167"/>
                <a:gd name="connsiteX100" fmla="*/ 45006 w 171343"/>
                <a:gd name="connsiteY100" fmla="*/ 55975 h 260167"/>
                <a:gd name="connsiteX101" fmla="*/ 45006 w 171343"/>
                <a:gd name="connsiteY101" fmla="*/ 55975 h 260167"/>
                <a:gd name="connsiteX102" fmla="*/ 40243 w 171343"/>
                <a:gd name="connsiteY102" fmla="*/ 55975 h 260167"/>
                <a:gd name="connsiteX103" fmla="*/ 36433 w 171343"/>
                <a:gd name="connsiteY103" fmla="*/ 57880 h 260167"/>
                <a:gd name="connsiteX104" fmla="*/ 35481 w 171343"/>
                <a:gd name="connsiteY104" fmla="*/ 59785 h 260167"/>
                <a:gd name="connsiteX105" fmla="*/ 37386 w 171343"/>
                <a:gd name="connsiteY105" fmla="*/ 58833 h 260167"/>
                <a:gd name="connsiteX106" fmla="*/ 40243 w 171343"/>
                <a:gd name="connsiteY106" fmla="*/ 58833 h 260167"/>
                <a:gd name="connsiteX107" fmla="*/ 44053 w 171343"/>
                <a:gd name="connsiteY107" fmla="*/ 60737 h 260167"/>
                <a:gd name="connsiteX108" fmla="*/ 44053 w 171343"/>
                <a:gd name="connsiteY108" fmla="*/ 62643 h 260167"/>
                <a:gd name="connsiteX109" fmla="*/ 41196 w 171343"/>
                <a:gd name="connsiteY109" fmla="*/ 64548 h 260167"/>
                <a:gd name="connsiteX110" fmla="*/ 38338 w 171343"/>
                <a:gd name="connsiteY110" fmla="*/ 65500 h 260167"/>
                <a:gd name="connsiteX111" fmla="*/ 35481 w 171343"/>
                <a:gd name="connsiteY111" fmla="*/ 69310 h 260167"/>
                <a:gd name="connsiteX112" fmla="*/ 34528 w 171343"/>
                <a:gd name="connsiteY112" fmla="*/ 70262 h 260167"/>
                <a:gd name="connsiteX113" fmla="*/ 36433 w 171343"/>
                <a:gd name="connsiteY113" fmla="*/ 71215 h 260167"/>
                <a:gd name="connsiteX114" fmla="*/ 39291 w 171343"/>
                <a:gd name="connsiteY114" fmla="*/ 69310 h 260167"/>
                <a:gd name="connsiteX115" fmla="*/ 41196 w 171343"/>
                <a:gd name="connsiteY115" fmla="*/ 64548 h 260167"/>
                <a:gd name="connsiteX116" fmla="*/ 42148 w 171343"/>
                <a:gd name="connsiteY116" fmla="*/ 67405 h 260167"/>
                <a:gd name="connsiteX117" fmla="*/ 45006 w 171343"/>
                <a:gd name="connsiteY117" fmla="*/ 74073 h 260167"/>
                <a:gd name="connsiteX118" fmla="*/ 47863 w 171343"/>
                <a:gd name="connsiteY118" fmla="*/ 75025 h 260167"/>
                <a:gd name="connsiteX119" fmla="*/ 51673 w 171343"/>
                <a:gd name="connsiteY119" fmla="*/ 71215 h 260167"/>
                <a:gd name="connsiteX120" fmla="*/ 52626 w 171343"/>
                <a:gd name="connsiteY120" fmla="*/ 68358 h 260167"/>
                <a:gd name="connsiteX121" fmla="*/ 48816 w 171343"/>
                <a:gd name="connsiteY121" fmla="*/ 60737 h 260167"/>
                <a:gd name="connsiteX122" fmla="*/ 48816 w 171343"/>
                <a:gd name="connsiteY122" fmla="*/ 60737 h 260167"/>
                <a:gd name="connsiteX123" fmla="*/ 48816 w 171343"/>
                <a:gd name="connsiteY123" fmla="*/ 56927 h 260167"/>
                <a:gd name="connsiteX124" fmla="*/ 48816 w 171343"/>
                <a:gd name="connsiteY124" fmla="*/ 56927 h 260167"/>
                <a:gd name="connsiteX125" fmla="*/ 50721 w 171343"/>
                <a:gd name="connsiteY125" fmla="*/ 58833 h 260167"/>
                <a:gd name="connsiteX126" fmla="*/ 55483 w 171343"/>
                <a:gd name="connsiteY126" fmla="*/ 60737 h 260167"/>
                <a:gd name="connsiteX127" fmla="*/ 57388 w 171343"/>
                <a:gd name="connsiteY127" fmla="*/ 57880 h 260167"/>
                <a:gd name="connsiteX128" fmla="*/ 52626 w 171343"/>
                <a:gd name="connsiteY128" fmla="*/ 56927 h 260167"/>
                <a:gd name="connsiteX129" fmla="*/ 49768 w 171343"/>
                <a:gd name="connsiteY129" fmla="*/ 57880 h 260167"/>
                <a:gd name="connsiteX130" fmla="*/ 50721 w 171343"/>
                <a:gd name="connsiteY130" fmla="*/ 52165 h 260167"/>
                <a:gd name="connsiteX131" fmla="*/ 51673 w 171343"/>
                <a:gd name="connsiteY131" fmla="*/ 50260 h 260167"/>
                <a:gd name="connsiteX132" fmla="*/ 52626 w 171343"/>
                <a:gd name="connsiteY132" fmla="*/ 49308 h 260167"/>
                <a:gd name="connsiteX133" fmla="*/ 51673 w 171343"/>
                <a:gd name="connsiteY133" fmla="*/ 46450 h 260167"/>
                <a:gd name="connsiteX134" fmla="*/ 50721 w 171343"/>
                <a:gd name="connsiteY134" fmla="*/ 44545 h 260167"/>
                <a:gd name="connsiteX135" fmla="*/ 50721 w 171343"/>
                <a:gd name="connsiteY135" fmla="*/ 43593 h 260167"/>
                <a:gd name="connsiteX136" fmla="*/ 56436 w 171343"/>
                <a:gd name="connsiteY136" fmla="*/ 41687 h 260167"/>
                <a:gd name="connsiteX137" fmla="*/ 57388 w 171343"/>
                <a:gd name="connsiteY137" fmla="*/ 41687 h 260167"/>
                <a:gd name="connsiteX138" fmla="*/ 56436 w 171343"/>
                <a:gd name="connsiteY138" fmla="*/ 40735 h 260167"/>
                <a:gd name="connsiteX139" fmla="*/ 56436 w 171343"/>
                <a:gd name="connsiteY139" fmla="*/ 32162 h 260167"/>
                <a:gd name="connsiteX140" fmla="*/ 56436 w 171343"/>
                <a:gd name="connsiteY140" fmla="*/ 28352 h 260167"/>
                <a:gd name="connsiteX141" fmla="*/ 49768 w 171343"/>
                <a:gd name="connsiteY141" fmla="*/ 25495 h 260167"/>
                <a:gd name="connsiteX142" fmla="*/ 45958 w 171343"/>
                <a:gd name="connsiteY142" fmla="*/ 27400 h 260167"/>
                <a:gd name="connsiteX143" fmla="*/ 43101 w 171343"/>
                <a:gd name="connsiteY143" fmla="*/ 23590 h 260167"/>
                <a:gd name="connsiteX144" fmla="*/ 42148 w 171343"/>
                <a:gd name="connsiteY144" fmla="*/ 23590 h 260167"/>
                <a:gd name="connsiteX145" fmla="*/ 42148 w 171343"/>
                <a:gd name="connsiteY145" fmla="*/ 24543 h 260167"/>
                <a:gd name="connsiteX146" fmla="*/ 43101 w 171343"/>
                <a:gd name="connsiteY146" fmla="*/ 26448 h 260167"/>
                <a:gd name="connsiteX147" fmla="*/ 43101 w 171343"/>
                <a:gd name="connsiteY147" fmla="*/ 28352 h 260167"/>
                <a:gd name="connsiteX148" fmla="*/ 41196 w 171343"/>
                <a:gd name="connsiteY148" fmla="*/ 27400 h 260167"/>
                <a:gd name="connsiteX149" fmla="*/ 39291 w 171343"/>
                <a:gd name="connsiteY149" fmla="*/ 27400 h 260167"/>
                <a:gd name="connsiteX150" fmla="*/ 39291 w 171343"/>
                <a:gd name="connsiteY150" fmla="*/ 28352 h 260167"/>
                <a:gd name="connsiteX151" fmla="*/ 40243 w 171343"/>
                <a:gd name="connsiteY151" fmla="*/ 34068 h 260167"/>
                <a:gd name="connsiteX152" fmla="*/ 40243 w 171343"/>
                <a:gd name="connsiteY152" fmla="*/ 41687 h 260167"/>
                <a:gd name="connsiteX153" fmla="*/ 38338 w 171343"/>
                <a:gd name="connsiteY153" fmla="*/ 45498 h 260167"/>
                <a:gd name="connsiteX154" fmla="*/ 35481 w 171343"/>
                <a:gd name="connsiteY154" fmla="*/ 45498 h 260167"/>
                <a:gd name="connsiteX155" fmla="*/ 35481 w 171343"/>
                <a:gd name="connsiteY155" fmla="*/ 45498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0760 h 260167"/>
                <a:gd name="connsiteX169" fmla="*/ 36433 w 171343"/>
                <a:gd name="connsiteY169" fmla="*/ 240760 h 260167"/>
                <a:gd name="connsiteX170" fmla="*/ 36433 w 171343"/>
                <a:gd name="connsiteY170" fmla="*/ 240760 h 260167"/>
                <a:gd name="connsiteX171" fmla="*/ 36433 w 171343"/>
                <a:gd name="connsiteY171" fmla="*/ 240760 h 260167"/>
                <a:gd name="connsiteX172" fmla="*/ 36433 w 171343"/>
                <a:gd name="connsiteY172" fmla="*/ 240760 h 260167"/>
                <a:gd name="connsiteX173" fmla="*/ 36433 w 171343"/>
                <a:gd name="connsiteY173" fmla="*/ 219805 h 260167"/>
                <a:gd name="connsiteX174" fmla="*/ 36433 w 171343"/>
                <a:gd name="connsiteY174" fmla="*/ 219805 h 260167"/>
                <a:gd name="connsiteX175" fmla="*/ 38338 w 171343"/>
                <a:gd name="connsiteY175" fmla="*/ 219805 h 260167"/>
                <a:gd name="connsiteX176" fmla="*/ 36433 w 171343"/>
                <a:gd name="connsiteY176" fmla="*/ 219805 h 260167"/>
                <a:gd name="connsiteX177" fmla="*/ 36433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1235 h 260167"/>
                <a:gd name="connsiteX195" fmla="*/ 36433 w 171343"/>
                <a:gd name="connsiteY195" fmla="*/ 232187 h 260167"/>
                <a:gd name="connsiteX196" fmla="*/ 37386 w 171343"/>
                <a:gd name="connsiteY196" fmla="*/ 233140 h 260167"/>
                <a:gd name="connsiteX197" fmla="*/ 38338 w 171343"/>
                <a:gd name="connsiteY197" fmla="*/ 231235 h 260167"/>
                <a:gd name="connsiteX198" fmla="*/ 38338 w 171343"/>
                <a:gd name="connsiteY198" fmla="*/ 231235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2185 h 260167"/>
                <a:gd name="connsiteX210" fmla="*/ 40243 w 171343"/>
                <a:gd name="connsiteY210" fmla="*/ 211233 h 260167"/>
                <a:gd name="connsiteX211" fmla="*/ 41196 w 171343"/>
                <a:gd name="connsiteY211" fmla="*/ 210280 h 260167"/>
                <a:gd name="connsiteX212" fmla="*/ 39291 w 171343"/>
                <a:gd name="connsiteY212" fmla="*/ 210280 h 260167"/>
                <a:gd name="connsiteX213" fmla="*/ 39291 w 171343"/>
                <a:gd name="connsiteY213" fmla="*/ 212185 h 260167"/>
                <a:gd name="connsiteX214" fmla="*/ 39291 w 171343"/>
                <a:gd name="connsiteY214" fmla="*/ 212185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7425 h 260167"/>
                <a:gd name="connsiteX221" fmla="*/ 40243 w 171343"/>
                <a:gd name="connsiteY221" fmla="*/ 227425 h 260167"/>
                <a:gd name="connsiteX222" fmla="*/ 40243 w 171343"/>
                <a:gd name="connsiteY222" fmla="*/ 227425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8843 h 260167"/>
                <a:gd name="connsiteX231" fmla="*/ 41196 w 171343"/>
                <a:gd name="connsiteY231" fmla="*/ 138843 h 260167"/>
                <a:gd name="connsiteX232" fmla="*/ 41196 w 171343"/>
                <a:gd name="connsiteY232" fmla="*/ 138843 h 260167"/>
                <a:gd name="connsiteX233" fmla="*/ 41196 w 171343"/>
                <a:gd name="connsiteY233" fmla="*/ 138843 h 260167"/>
                <a:gd name="connsiteX234" fmla="*/ 41196 w 171343"/>
                <a:gd name="connsiteY234" fmla="*/ 138843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2148 w 171343"/>
                <a:gd name="connsiteY269" fmla="*/ 192183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7885 h 260167"/>
                <a:gd name="connsiteX287" fmla="*/ 44053 w 171343"/>
                <a:gd name="connsiteY287" fmla="*/ 95980 h 260167"/>
                <a:gd name="connsiteX288" fmla="*/ 43101 w 171343"/>
                <a:gd name="connsiteY288" fmla="*/ 96933 h 260167"/>
                <a:gd name="connsiteX289" fmla="*/ 45958 w 171343"/>
                <a:gd name="connsiteY289" fmla="*/ 101695 h 260167"/>
                <a:gd name="connsiteX290" fmla="*/ 46911 w 171343"/>
                <a:gd name="connsiteY290" fmla="*/ 101695 h 260167"/>
                <a:gd name="connsiteX291" fmla="*/ 45958 w 171343"/>
                <a:gd name="connsiteY291" fmla="*/ 100743 h 260167"/>
                <a:gd name="connsiteX292" fmla="*/ 45006 w 171343"/>
                <a:gd name="connsiteY292" fmla="*/ 97885 h 260167"/>
                <a:gd name="connsiteX293" fmla="*/ 44053 w 171343"/>
                <a:gd name="connsiteY293" fmla="*/ 110268 h 260167"/>
                <a:gd name="connsiteX294" fmla="*/ 45006 w 171343"/>
                <a:gd name="connsiteY294" fmla="*/ 109315 h 260167"/>
                <a:gd name="connsiteX295" fmla="*/ 44053 w 171343"/>
                <a:gd name="connsiteY295" fmla="*/ 108362 h 260167"/>
                <a:gd name="connsiteX296" fmla="*/ 44053 w 171343"/>
                <a:gd name="connsiteY296" fmla="*/ 110268 h 260167"/>
                <a:gd name="connsiteX297" fmla="*/ 44053 w 171343"/>
                <a:gd name="connsiteY297" fmla="*/ 110268 h 260167"/>
                <a:gd name="connsiteX298" fmla="*/ 45006 w 171343"/>
                <a:gd name="connsiteY298" fmla="*/ 133128 h 260167"/>
                <a:gd name="connsiteX299" fmla="*/ 45006 w 171343"/>
                <a:gd name="connsiteY299" fmla="*/ 133128 h 260167"/>
                <a:gd name="connsiteX300" fmla="*/ 44053 w 171343"/>
                <a:gd name="connsiteY300" fmla="*/ 133128 h 260167"/>
                <a:gd name="connsiteX301" fmla="*/ 45006 w 171343"/>
                <a:gd name="connsiteY301" fmla="*/ 133128 h 260167"/>
                <a:gd name="connsiteX302" fmla="*/ 45006 w 171343"/>
                <a:gd name="connsiteY302" fmla="*/ 133128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3133 h 260167"/>
                <a:gd name="connsiteX309" fmla="*/ 44053 w 171343"/>
                <a:gd name="connsiteY309" fmla="*/ 173133 h 260167"/>
                <a:gd name="connsiteX310" fmla="*/ 44053 w 171343"/>
                <a:gd name="connsiteY310" fmla="*/ 172180 h 260167"/>
                <a:gd name="connsiteX311" fmla="*/ 44053 w 171343"/>
                <a:gd name="connsiteY311" fmla="*/ 173133 h 260167"/>
                <a:gd name="connsiteX312" fmla="*/ 44053 w 171343"/>
                <a:gd name="connsiteY312" fmla="*/ 173133 h 260167"/>
                <a:gd name="connsiteX313" fmla="*/ 45958 w 171343"/>
                <a:gd name="connsiteY313" fmla="*/ 48355 h 260167"/>
                <a:gd name="connsiteX314" fmla="*/ 45006 w 171343"/>
                <a:gd name="connsiteY314" fmla="*/ 49308 h 260167"/>
                <a:gd name="connsiteX315" fmla="*/ 43101 w 171343"/>
                <a:gd name="connsiteY315" fmla="*/ 47402 h 260167"/>
                <a:gd name="connsiteX316" fmla="*/ 44053 w 171343"/>
                <a:gd name="connsiteY316" fmla="*/ 46450 h 260167"/>
                <a:gd name="connsiteX317" fmla="*/ 45958 w 171343"/>
                <a:gd name="connsiteY317" fmla="*/ 48355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8816 w 171343"/>
                <a:gd name="connsiteY328" fmla="*/ 60737 h 260167"/>
                <a:gd name="connsiteX329" fmla="*/ 48816 w 171343"/>
                <a:gd name="connsiteY329" fmla="*/ 60737 h 260167"/>
                <a:gd name="connsiteX330" fmla="*/ 44053 w 171343"/>
                <a:gd name="connsiteY330" fmla="*/ 60737 h 260167"/>
                <a:gd name="connsiteX331" fmla="*/ 45006 w 171343"/>
                <a:gd name="connsiteY331" fmla="*/ 56927 h 260167"/>
                <a:gd name="connsiteX332" fmla="*/ 45006 w 171343"/>
                <a:gd name="connsiteY332" fmla="*/ 56927 h 260167"/>
                <a:gd name="connsiteX333" fmla="*/ 48816 w 171343"/>
                <a:gd name="connsiteY333" fmla="*/ 60737 h 260167"/>
                <a:gd name="connsiteX334" fmla="*/ 45006 w 171343"/>
                <a:gd name="connsiteY334" fmla="*/ 68358 h 260167"/>
                <a:gd name="connsiteX335" fmla="*/ 45006 w 171343"/>
                <a:gd name="connsiteY335" fmla="*/ 62643 h 260167"/>
                <a:gd name="connsiteX336" fmla="*/ 45958 w 171343"/>
                <a:gd name="connsiteY336" fmla="*/ 62643 h 260167"/>
                <a:gd name="connsiteX337" fmla="*/ 48816 w 171343"/>
                <a:gd name="connsiteY337" fmla="*/ 68358 h 260167"/>
                <a:gd name="connsiteX338" fmla="*/ 50721 w 171343"/>
                <a:gd name="connsiteY338" fmla="*/ 71215 h 260167"/>
                <a:gd name="connsiteX339" fmla="*/ 51673 w 171343"/>
                <a:gd name="connsiteY339" fmla="*/ 72168 h 260167"/>
                <a:gd name="connsiteX340" fmla="*/ 50721 w 171343"/>
                <a:gd name="connsiteY340" fmla="*/ 72168 h 260167"/>
                <a:gd name="connsiteX341" fmla="*/ 45006 w 171343"/>
                <a:gd name="connsiteY341" fmla="*/ 68358 h 260167"/>
                <a:gd name="connsiteX342" fmla="*/ 44053 w 171343"/>
                <a:gd name="connsiteY342" fmla="*/ 229330 h 260167"/>
                <a:gd name="connsiteX343" fmla="*/ 44053 w 171343"/>
                <a:gd name="connsiteY343" fmla="*/ 229330 h 260167"/>
                <a:gd name="connsiteX344" fmla="*/ 44053 w 171343"/>
                <a:gd name="connsiteY344" fmla="*/ 229330 h 260167"/>
                <a:gd name="connsiteX345" fmla="*/ 44053 w 171343"/>
                <a:gd name="connsiteY345" fmla="*/ 229330 h 260167"/>
                <a:gd name="connsiteX346" fmla="*/ 44053 w 171343"/>
                <a:gd name="connsiteY346" fmla="*/ 22933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29318 h 260167"/>
                <a:gd name="connsiteX363" fmla="*/ 45958 w 171343"/>
                <a:gd name="connsiteY363" fmla="*/ 126460 h 260167"/>
                <a:gd name="connsiteX364" fmla="*/ 45006 w 171343"/>
                <a:gd name="connsiteY364" fmla="*/ 127412 h 260167"/>
                <a:gd name="connsiteX365" fmla="*/ 48816 w 171343"/>
                <a:gd name="connsiteY365" fmla="*/ 129318 h 260167"/>
                <a:gd name="connsiteX366" fmla="*/ 48816 w 171343"/>
                <a:gd name="connsiteY366" fmla="*/ 129318 h 260167"/>
                <a:gd name="connsiteX367" fmla="*/ 45958 w 171343"/>
                <a:gd name="connsiteY367" fmla="*/ 79787 h 260167"/>
                <a:gd name="connsiteX368" fmla="*/ 46911 w 171343"/>
                <a:gd name="connsiteY368" fmla="*/ 78835 h 260167"/>
                <a:gd name="connsiteX369" fmla="*/ 47863 w 171343"/>
                <a:gd name="connsiteY369" fmla="*/ 79787 h 260167"/>
                <a:gd name="connsiteX370" fmla="*/ 48816 w 171343"/>
                <a:gd name="connsiteY370" fmla="*/ 82645 h 260167"/>
                <a:gd name="connsiteX371" fmla="*/ 47863 w 171343"/>
                <a:gd name="connsiteY371" fmla="*/ 82645 h 260167"/>
                <a:gd name="connsiteX372" fmla="*/ 45958 w 171343"/>
                <a:gd name="connsiteY372" fmla="*/ 79787 h 260167"/>
                <a:gd name="connsiteX373" fmla="*/ 47863 w 171343"/>
                <a:gd name="connsiteY373" fmla="*/ 237903 h 260167"/>
                <a:gd name="connsiteX374" fmla="*/ 47863 w 171343"/>
                <a:gd name="connsiteY374" fmla="*/ 237903 h 260167"/>
                <a:gd name="connsiteX375" fmla="*/ 45958 w 171343"/>
                <a:gd name="connsiteY375" fmla="*/ 237903 h 260167"/>
                <a:gd name="connsiteX376" fmla="*/ 47863 w 171343"/>
                <a:gd name="connsiteY376" fmla="*/ 237903 h 260167"/>
                <a:gd name="connsiteX377" fmla="*/ 47863 w 171343"/>
                <a:gd name="connsiteY377" fmla="*/ 237903 h 260167"/>
                <a:gd name="connsiteX378" fmla="*/ 46911 w 171343"/>
                <a:gd name="connsiteY378" fmla="*/ 187420 h 260167"/>
                <a:gd name="connsiteX379" fmla="*/ 46911 w 171343"/>
                <a:gd name="connsiteY379" fmla="*/ 187420 h 260167"/>
                <a:gd name="connsiteX380" fmla="*/ 46911 w 171343"/>
                <a:gd name="connsiteY380" fmla="*/ 187420 h 260167"/>
                <a:gd name="connsiteX381" fmla="*/ 46911 w 171343"/>
                <a:gd name="connsiteY381" fmla="*/ 187420 h 260167"/>
                <a:gd name="connsiteX382" fmla="*/ 46911 w 171343"/>
                <a:gd name="connsiteY382" fmla="*/ 187420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037 h 260167"/>
                <a:gd name="connsiteX389" fmla="*/ 47863 w 171343"/>
                <a:gd name="connsiteY389" fmla="*/ 175990 h 260167"/>
                <a:gd name="connsiteX390" fmla="*/ 48816 w 171343"/>
                <a:gd name="connsiteY390" fmla="*/ 174085 h 260167"/>
                <a:gd name="connsiteX391" fmla="*/ 47863 w 171343"/>
                <a:gd name="connsiteY391" fmla="*/ 173133 h 260167"/>
                <a:gd name="connsiteX392" fmla="*/ 46911 w 171343"/>
                <a:gd name="connsiteY392" fmla="*/ 175037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8816 w 171343"/>
                <a:gd name="connsiteY403" fmla="*/ 183610 h 260167"/>
                <a:gd name="connsiteX404" fmla="*/ 50721 w 171343"/>
                <a:gd name="connsiteY404" fmla="*/ 184562 h 260167"/>
                <a:gd name="connsiteX405" fmla="*/ 51673 w 171343"/>
                <a:gd name="connsiteY405" fmla="*/ 183610 h 260167"/>
                <a:gd name="connsiteX406" fmla="*/ 49768 w 171343"/>
                <a:gd name="connsiteY406" fmla="*/ 181705 h 260167"/>
                <a:gd name="connsiteX407" fmla="*/ 47863 w 171343"/>
                <a:gd name="connsiteY407" fmla="*/ 181705 h 260167"/>
                <a:gd name="connsiteX408" fmla="*/ 48816 w 171343"/>
                <a:gd name="connsiteY408" fmla="*/ 183610 h 260167"/>
                <a:gd name="connsiteX409" fmla="*/ 47863 w 171343"/>
                <a:gd name="connsiteY409" fmla="*/ 223615 h 260167"/>
                <a:gd name="connsiteX410" fmla="*/ 47863 w 171343"/>
                <a:gd name="connsiteY410" fmla="*/ 223615 h 260167"/>
                <a:gd name="connsiteX411" fmla="*/ 47863 w 171343"/>
                <a:gd name="connsiteY411" fmla="*/ 224568 h 260167"/>
                <a:gd name="connsiteX412" fmla="*/ 47863 w 171343"/>
                <a:gd name="connsiteY412" fmla="*/ 223615 h 260167"/>
                <a:gd name="connsiteX413" fmla="*/ 47863 w 171343"/>
                <a:gd name="connsiteY413" fmla="*/ 223615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9768 w 171343"/>
                <a:gd name="connsiteY417" fmla="*/ 200755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0278 h 260167"/>
                <a:gd name="connsiteX428" fmla="*/ 50721 w 171343"/>
                <a:gd name="connsiteY428" fmla="*/ 190278 h 260167"/>
                <a:gd name="connsiteX429" fmla="*/ 50721 w 171343"/>
                <a:gd name="connsiteY429" fmla="*/ 190278 h 260167"/>
                <a:gd name="connsiteX430" fmla="*/ 50721 w 171343"/>
                <a:gd name="connsiteY430" fmla="*/ 190278 h 260167"/>
                <a:gd name="connsiteX431" fmla="*/ 50721 w 171343"/>
                <a:gd name="connsiteY431" fmla="*/ 190278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8848 h 260167"/>
                <a:gd name="connsiteX443" fmla="*/ 50721 w 171343"/>
                <a:gd name="connsiteY443" fmla="*/ 178848 h 260167"/>
                <a:gd name="connsiteX444" fmla="*/ 50721 w 171343"/>
                <a:gd name="connsiteY444" fmla="*/ 178848 h 260167"/>
                <a:gd name="connsiteX445" fmla="*/ 50721 w 171343"/>
                <a:gd name="connsiteY445" fmla="*/ 178848 h 260167"/>
                <a:gd name="connsiteX446" fmla="*/ 50721 w 171343"/>
                <a:gd name="connsiteY446" fmla="*/ 178848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8358 h 260167"/>
                <a:gd name="connsiteX491" fmla="*/ 53578 w 171343"/>
                <a:gd name="connsiteY491" fmla="*/ 68358 h 260167"/>
                <a:gd name="connsiteX492" fmla="*/ 55483 w 171343"/>
                <a:gd name="connsiteY492" fmla="*/ 68358 h 260167"/>
                <a:gd name="connsiteX493" fmla="*/ 55483 w 171343"/>
                <a:gd name="connsiteY493" fmla="*/ 68358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8360 h 260167"/>
                <a:gd name="connsiteX530" fmla="*/ 55483 w 171343"/>
                <a:gd name="connsiteY530" fmla="*/ 88360 h 260167"/>
                <a:gd name="connsiteX531" fmla="*/ 55483 w 171343"/>
                <a:gd name="connsiteY531" fmla="*/ 88360 h 260167"/>
                <a:gd name="connsiteX532" fmla="*/ 55483 w 171343"/>
                <a:gd name="connsiteY532" fmla="*/ 88360 h 260167"/>
                <a:gd name="connsiteX533" fmla="*/ 55483 w 171343"/>
                <a:gd name="connsiteY533" fmla="*/ 88360 h 260167"/>
                <a:gd name="connsiteX534" fmla="*/ 57388 w 171343"/>
                <a:gd name="connsiteY534" fmla="*/ 43593 h 260167"/>
                <a:gd name="connsiteX535" fmla="*/ 57388 w 171343"/>
                <a:gd name="connsiteY535" fmla="*/ 43593 h 260167"/>
                <a:gd name="connsiteX536" fmla="*/ 56436 w 171343"/>
                <a:gd name="connsiteY536" fmla="*/ 43593 h 260167"/>
                <a:gd name="connsiteX537" fmla="*/ 57388 w 171343"/>
                <a:gd name="connsiteY537" fmla="*/ 43593 h 260167"/>
                <a:gd name="connsiteX538" fmla="*/ 57388 w 171343"/>
                <a:gd name="connsiteY538" fmla="*/ 43593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6450 h 260167"/>
                <a:gd name="connsiteX550" fmla="*/ 59293 w 171343"/>
                <a:gd name="connsiteY550" fmla="*/ 47402 h 260167"/>
                <a:gd name="connsiteX551" fmla="*/ 60246 w 171343"/>
                <a:gd name="connsiteY551" fmla="*/ 46450 h 260167"/>
                <a:gd name="connsiteX552" fmla="*/ 58341 w 171343"/>
                <a:gd name="connsiteY552" fmla="*/ 45498 h 260167"/>
                <a:gd name="connsiteX553" fmla="*/ 57388 w 171343"/>
                <a:gd name="connsiteY553" fmla="*/ 46450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6925 h 260167"/>
                <a:gd name="connsiteX560" fmla="*/ 57388 w 171343"/>
                <a:gd name="connsiteY560" fmla="*/ 35973 h 260167"/>
                <a:gd name="connsiteX561" fmla="*/ 57388 w 171343"/>
                <a:gd name="connsiteY561" fmla="*/ 36925 h 260167"/>
                <a:gd name="connsiteX562" fmla="*/ 60246 w 171343"/>
                <a:gd name="connsiteY562" fmla="*/ 41687 h 260167"/>
                <a:gd name="connsiteX563" fmla="*/ 61198 w 171343"/>
                <a:gd name="connsiteY563" fmla="*/ 40735 h 260167"/>
                <a:gd name="connsiteX564" fmla="*/ 61198 w 171343"/>
                <a:gd name="connsiteY564" fmla="*/ 36925 h 260167"/>
                <a:gd name="connsiteX565" fmla="*/ 62151 w 171343"/>
                <a:gd name="connsiteY565" fmla="*/ 176943 h 260167"/>
                <a:gd name="connsiteX566" fmla="*/ 60246 w 171343"/>
                <a:gd name="connsiteY566" fmla="*/ 177895 h 260167"/>
                <a:gd name="connsiteX567" fmla="*/ 60246 w 171343"/>
                <a:gd name="connsiteY567" fmla="*/ 178848 h 260167"/>
                <a:gd name="connsiteX568" fmla="*/ 57388 w 171343"/>
                <a:gd name="connsiteY568" fmla="*/ 176943 h 260167"/>
                <a:gd name="connsiteX569" fmla="*/ 57388 w 171343"/>
                <a:gd name="connsiteY569" fmla="*/ 179800 h 260167"/>
                <a:gd name="connsiteX570" fmla="*/ 60246 w 171343"/>
                <a:gd name="connsiteY570" fmla="*/ 178848 h 260167"/>
                <a:gd name="connsiteX571" fmla="*/ 61198 w 171343"/>
                <a:gd name="connsiteY571" fmla="*/ 177895 h 260167"/>
                <a:gd name="connsiteX572" fmla="*/ 62151 w 171343"/>
                <a:gd name="connsiteY572" fmla="*/ 176943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0280 h 260167"/>
                <a:gd name="connsiteX579" fmla="*/ 58341 w 171343"/>
                <a:gd name="connsiteY579" fmla="*/ 210280 h 260167"/>
                <a:gd name="connsiteX580" fmla="*/ 58341 w 171343"/>
                <a:gd name="connsiteY580" fmla="*/ 210280 h 260167"/>
                <a:gd name="connsiteX581" fmla="*/ 58341 w 171343"/>
                <a:gd name="connsiteY581" fmla="*/ 210280 h 260167"/>
                <a:gd name="connsiteX582" fmla="*/ 58341 w 171343"/>
                <a:gd name="connsiteY582" fmla="*/ 210280 h 260167"/>
                <a:gd name="connsiteX583" fmla="*/ 58341 w 171343"/>
                <a:gd name="connsiteY583" fmla="*/ 166465 h 260167"/>
                <a:gd name="connsiteX584" fmla="*/ 58341 w 171343"/>
                <a:gd name="connsiteY584" fmla="*/ 166465 h 260167"/>
                <a:gd name="connsiteX585" fmla="*/ 60246 w 171343"/>
                <a:gd name="connsiteY585" fmla="*/ 166465 h 260167"/>
                <a:gd name="connsiteX586" fmla="*/ 59293 w 171343"/>
                <a:gd name="connsiteY586" fmla="*/ 165512 h 260167"/>
                <a:gd name="connsiteX587" fmla="*/ 58341 w 171343"/>
                <a:gd name="connsiteY587" fmla="*/ 166465 h 260167"/>
                <a:gd name="connsiteX588" fmla="*/ 62151 w 171343"/>
                <a:gd name="connsiteY588" fmla="*/ 51212 h 260167"/>
                <a:gd name="connsiteX589" fmla="*/ 62151 w 171343"/>
                <a:gd name="connsiteY589" fmla="*/ 51212 h 260167"/>
                <a:gd name="connsiteX590" fmla="*/ 59293 w 171343"/>
                <a:gd name="connsiteY590" fmla="*/ 53118 h 260167"/>
                <a:gd name="connsiteX591" fmla="*/ 59293 w 171343"/>
                <a:gd name="connsiteY591" fmla="*/ 54070 h 260167"/>
                <a:gd name="connsiteX592" fmla="*/ 62151 w 171343"/>
                <a:gd name="connsiteY592" fmla="*/ 51212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2151 w 171343"/>
                <a:gd name="connsiteY605" fmla="*/ 198850 h 260167"/>
                <a:gd name="connsiteX606" fmla="*/ 62151 w 171343"/>
                <a:gd name="connsiteY606" fmla="*/ 198850 h 260167"/>
                <a:gd name="connsiteX607" fmla="*/ 62151 w 171343"/>
                <a:gd name="connsiteY607" fmla="*/ 198850 h 260167"/>
                <a:gd name="connsiteX608" fmla="*/ 62151 w 171343"/>
                <a:gd name="connsiteY608" fmla="*/ 198850 h 260167"/>
                <a:gd name="connsiteX609" fmla="*/ 62151 w 171343"/>
                <a:gd name="connsiteY609" fmla="*/ 198850 h 260167"/>
                <a:gd name="connsiteX610" fmla="*/ 62151 w 171343"/>
                <a:gd name="connsiteY610" fmla="*/ 139795 h 260167"/>
                <a:gd name="connsiteX611" fmla="*/ 62151 w 171343"/>
                <a:gd name="connsiteY611" fmla="*/ 139795 h 260167"/>
                <a:gd name="connsiteX612" fmla="*/ 62151 w 171343"/>
                <a:gd name="connsiteY612" fmla="*/ 139795 h 260167"/>
                <a:gd name="connsiteX613" fmla="*/ 62151 w 171343"/>
                <a:gd name="connsiteY613" fmla="*/ 139795 h 260167"/>
                <a:gd name="connsiteX614" fmla="*/ 62151 w 171343"/>
                <a:gd name="connsiteY614" fmla="*/ 139795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966 w 171343"/>
                <a:gd name="connsiteY626" fmla="*/ 165512 h 260167"/>
                <a:gd name="connsiteX627" fmla="*/ 109776 w 171343"/>
                <a:gd name="connsiteY627" fmla="*/ 159798 h 260167"/>
                <a:gd name="connsiteX628" fmla="*/ 119301 w 171343"/>
                <a:gd name="connsiteY628" fmla="*/ 128365 h 260167"/>
                <a:gd name="connsiteX629" fmla="*/ 121206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2636 w 171343"/>
                <a:gd name="connsiteY641" fmla="*/ 74073 h 260167"/>
                <a:gd name="connsiteX642" fmla="*/ 132636 w 171343"/>
                <a:gd name="connsiteY642" fmla="*/ 74073 h 260167"/>
                <a:gd name="connsiteX643" fmla="*/ 131683 w 171343"/>
                <a:gd name="connsiteY643" fmla="*/ 74073 h 260167"/>
                <a:gd name="connsiteX644" fmla="*/ 132636 w 171343"/>
                <a:gd name="connsiteY644" fmla="*/ 74073 h 260167"/>
                <a:gd name="connsiteX645" fmla="*/ 132636 w 171343"/>
                <a:gd name="connsiteY645" fmla="*/ 74073 h 260167"/>
                <a:gd name="connsiteX646" fmla="*/ 133588 w 171343"/>
                <a:gd name="connsiteY646" fmla="*/ 37877 h 260167"/>
                <a:gd name="connsiteX647" fmla="*/ 133588 w 171343"/>
                <a:gd name="connsiteY647" fmla="*/ 37877 h 260167"/>
                <a:gd name="connsiteX648" fmla="*/ 133588 w 171343"/>
                <a:gd name="connsiteY648" fmla="*/ 36925 h 260167"/>
                <a:gd name="connsiteX649" fmla="*/ 132636 w 171343"/>
                <a:gd name="connsiteY649" fmla="*/ 36925 h 260167"/>
                <a:gd name="connsiteX650" fmla="*/ 133588 w 171343"/>
                <a:gd name="connsiteY650" fmla="*/ 37877 h 260167"/>
                <a:gd name="connsiteX651" fmla="*/ 133588 w 171343"/>
                <a:gd name="connsiteY651" fmla="*/ 59785 h 260167"/>
                <a:gd name="connsiteX652" fmla="*/ 133588 w 171343"/>
                <a:gd name="connsiteY652" fmla="*/ 59785 h 260167"/>
                <a:gd name="connsiteX653" fmla="*/ 133588 w 171343"/>
                <a:gd name="connsiteY653" fmla="*/ 59785 h 260167"/>
                <a:gd name="connsiteX654" fmla="*/ 133588 w 171343"/>
                <a:gd name="connsiteY654" fmla="*/ 59785 h 260167"/>
                <a:gd name="connsiteX655" fmla="*/ 133588 w 171343"/>
                <a:gd name="connsiteY655" fmla="*/ 59785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5975 h 260167"/>
                <a:gd name="connsiteX672" fmla="*/ 139303 w 171343"/>
                <a:gd name="connsiteY672" fmla="*/ 56927 h 260167"/>
                <a:gd name="connsiteX673" fmla="*/ 139303 w 171343"/>
                <a:gd name="connsiteY673" fmla="*/ 56927 h 260167"/>
                <a:gd name="connsiteX674" fmla="*/ 137398 w 171343"/>
                <a:gd name="connsiteY674" fmla="*/ 55975 h 260167"/>
                <a:gd name="connsiteX675" fmla="*/ 137398 w 171343"/>
                <a:gd name="connsiteY675" fmla="*/ 54070 h 260167"/>
                <a:gd name="connsiteX676" fmla="*/ 137398 w 171343"/>
                <a:gd name="connsiteY676" fmla="*/ 53118 h 260167"/>
                <a:gd name="connsiteX677" fmla="*/ 137398 w 171343"/>
                <a:gd name="connsiteY677" fmla="*/ 54070 h 260167"/>
                <a:gd name="connsiteX678" fmla="*/ 137398 w 171343"/>
                <a:gd name="connsiteY678" fmla="*/ 55975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3595 h 260167"/>
                <a:gd name="connsiteX687" fmla="*/ 140256 w 171343"/>
                <a:gd name="connsiteY687" fmla="*/ 61690 h 260167"/>
                <a:gd name="connsiteX688" fmla="*/ 139303 w 171343"/>
                <a:gd name="connsiteY688" fmla="*/ 60737 h 260167"/>
                <a:gd name="connsiteX689" fmla="*/ 138351 w 171343"/>
                <a:gd name="connsiteY689" fmla="*/ 63595 h 260167"/>
                <a:gd name="connsiteX690" fmla="*/ 141208 w 171343"/>
                <a:gd name="connsiteY690" fmla="*/ 63595 h 260167"/>
                <a:gd name="connsiteX691" fmla="*/ 141208 w 171343"/>
                <a:gd name="connsiteY691" fmla="*/ 63595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4548 h 260167"/>
                <a:gd name="connsiteX698" fmla="*/ 149781 w 171343"/>
                <a:gd name="connsiteY698" fmla="*/ 63595 h 260167"/>
                <a:gd name="connsiteX699" fmla="*/ 147876 w 171343"/>
                <a:gd name="connsiteY699" fmla="*/ 61690 h 260167"/>
                <a:gd name="connsiteX700" fmla="*/ 145971 w 171343"/>
                <a:gd name="connsiteY700" fmla="*/ 59785 h 260167"/>
                <a:gd name="connsiteX701" fmla="*/ 145018 w 171343"/>
                <a:gd name="connsiteY701" fmla="*/ 57880 h 260167"/>
                <a:gd name="connsiteX702" fmla="*/ 143113 w 171343"/>
                <a:gd name="connsiteY702" fmla="*/ 60737 h 260167"/>
                <a:gd name="connsiteX703" fmla="*/ 144066 w 171343"/>
                <a:gd name="connsiteY703" fmla="*/ 63595 h 260167"/>
                <a:gd name="connsiteX704" fmla="*/ 145971 w 171343"/>
                <a:gd name="connsiteY704" fmla="*/ 64548 h 260167"/>
                <a:gd name="connsiteX705" fmla="*/ 148828 w 171343"/>
                <a:gd name="connsiteY705" fmla="*/ 65500 h 260167"/>
                <a:gd name="connsiteX706" fmla="*/ 149781 w 171343"/>
                <a:gd name="connsiteY706" fmla="*/ 64548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3598"/>
                    <a:pt x="32623" y="83598"/>
                    <a:pt x="32623" y="84550"/>
                  </a:cubicBezTo>
                  <a:lnTo>
                    <a:pt x="32623" y="84550"/>
                  </a:lnTo>
                  <a:cubicBezTo>
                    <a:pt x="31671" y="83598"/>
                    <a:pt x="31671" y="84550"/>
                    <a:pt x="32623" y="84550"/>
                  </a:cubicBezTo>
                  <a:cubicBezTo>
                    <a:pt x="31671" y="84550"/>
                    <a:pt x="32623" y="84550"/>
                    <a:pt x="32623" y="84550"/>
                  </a:cubicBezTo>
                  <a:close/>
                  <a:moveTo>
                    <a:pt x="33576" y="33115"/>
                  </a:moveTo>
                  <a:cubicBezTo>
                    <a:pt x="33576" y="33115"/>
                    <a:pt x="33576" y="32162"/>
                    <a:pt x="33576" y="33115"/>
                  </a:cubicBezTo>
                  <a:cubicBezTo>
                    <a:pt x="32623" y="32162"/>
                    <a:pt x="32623" y="32162"/>
                    <a:pt x="33576" y="33115"/>
                  </a:cubicBezTo>
                  <a:lnTo>
                    <a:pt x="33576" y="33115"/>
                  </a:lnTo>
                  <a:cubicBezTo>
                    <a:pt x="33576" y="33115"/>
                    <a:pt x="33576" y="33115"/>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025"/>
                    <a:pt x="36433" y="75025"/>
                  </a:cubicBezTo>
                  <a:close/>
                  <a:moveTo>
                    <a:pt x="34528" y="65500"/>
                  </a:moveTo>
                  <a:cubicBezTo>
                    <a:pt x="34528" y="65500"/>
                    <a:pt x="34528" y="66452"/>
                    <a:pt x="34528" y="65500"/>
                  </a:cubicBezTo>
                  <a:cubicBezTo>
                    <a:pt x="35481" y="65500"/>
                    <a:pt x="36433" y="65500"/>
                    <a:pt x="36433" y="65500"/>
                  </a:cubicBezTo>
                  <a:cubicBezTo>
                    <a:pt x="36433" y="64548"/>
                    <a:pt x="36433" y="64548"/>
                    <a:pt x="35481" y="64548"/>
                  </a:cubicBezTo>
                  <a:cubicBezTo>
                    <a:pt x="34528" y="63595"/>
                    <a:pt x="34528" y="64548"/>
                    <a:pt x="34528" y="65500"/>
                  </a:cubicBezTo>
                  <a:close/>
                  <a:moveTo>
                    <a:pt x="35481" y="45498"/>
                  </a:moveTo>
                  <a:cubicBezTo>
                    <a:pt x="35481" y="45498"/>
                    <a:pt x="36433" y="45498"/>
                    <a:pt x="37386" y="45498"/>
                  </a:cubicBezTo>
                  <a:cubicBezTo>
                    <a:pt x="38338" y="45498"/>
                    <a:pt x="38338" y="44545"/>
                    <a:pt x="39291" y="43593"/>
                  </a:cubicBezTo>
                  <a:cubicBezTo>
                    <a:pt x="40243" y="45498"/>
                    <a:pt x="39291" y="46450"/>
                    <a:pt x="38338" y="47402"/>
                  </a:cubicBezTo>
                  <a:cubicBezTo>
                    <a:pt x="37386" y="48355"/>
                    <a:pt x="36433" y="48355"/>
                    <a:pt x="37386" y="49308"/>
                  </a:cubicBezTo>
                  <a:cubicBezTo>
                    <a:pt x="38338" y="50260"/>
                    <a:pt x="39291" y="49308"/>
                    <a:pt x="39291" y="49308"/>
                  </a:cubicBezTo>
                  <a:cubicBezTo>
                    <a:pt x="39291" y="48355"/>
                    <a:pt x="40243" y="48355"/>
                    <a:pt x="41196" y="49308"/>
                  </a:cubicBezTo>
                  <a:cubicBezTo>
                    <a:pt x="42148" y="52165"/>
                    <a:pt x="44053" y="51212"/>
                    <a:pt x="45958" y="51212"/>
                  </a:cubicBezTo>
                  <a:cubicBezTo>
                    <a:pt x="47863" y="51212"/>
                    <a:pt x="48816" y="51212"/>
                    <a:pt x="47863" y="53118"/>
                  </a:cubicBezTo>
                  <a:lnTo>
                    <a:pt x="47863" y="55975"/>
                  </a:lnTo>
                  <a:cubicBezTo>
                    <a:pt x="46911" y="55975"/>
                    <a:pt x="45958" y="55023"/>
                    <a:pt x="45006" y="55975"/>
                  </a:cubicBezTo>
                  <a:lnTo>
                    <a:pt x="45006" y="55975"/>
                  </a:lnTo>
                  <a:lnTo>
                    <a:pt x="45006" y="55975"/>
                  </a:lnTo>
                  <a:cubicBezTo>
                    <a:pt x="44053" y="55975"/>
                    <a:pt x="42148" y="55975"/>
                    <a:pt x="40243" y="55975"/>
                  </a:cubicBezTo>
                  <a:cubicBezTo>
                    <a:pt x="38338" y="55023"/>
                    <a:pt x="36433" y="55975"/>
                    <a:pt x="36433" y="57880"/>
                  </a:cubicBezTo>
                  <a:cubicBezTo>
                    <a:pt x="36433" y="58833"/>
                    <a:pt x="34528" y="59785"/>
                    <a:pt x="35481" y="59785"/>
                  </a:cubicBezTo>
                  <a:cubicBezTo>
                    <a:pt x="36433" y="60737"/>
                    <a:pt x="36433" y="58833"/>
                    <a:pt x="37386" y="58833"/>
                  </a:cubicBezTo>
                  <a:cubicBezTo>
                    <a:pt x="38338" y="57880"/>
                    <a:pt x="39291" y="57880"/>
                    <a:pt x="40243" y="58833"/>
                  </a:cubicBezTo>
                  <a:cubicBezTo>
                    <a:pt x="41196" y="58833"/>
                    <a:pt x="43101" y="59785"/>
                    <a:pt x="44053" y="60737"/>
                  </a:cubicBezTo>
                  <a:lnTo>
                    <a:pt x="44053" y="62643"/>
                  </a:lnTo>
                  <a:cubicBezTo>
                    <a:pt x="43101" y="62643"/>
                    <a:pt x="42148" y="63595"/>
                    <a:pt x="41196" y="64548"/>
                  </a:cubicBezTo>
                  <a:cubicBezTo>
                    <a:pt x="39291" y="63595"/>
                    <a:pt x="37386" y="62643"/>
                    <a:pt x="38338" y="65500"/>
                  </a:cubicBezTo>
                  <a:cubicBezTo>
                    <a:pt x="38338" y="67405"/>
                    <a:pt x="37386" y="68358"/>
                    <a:pt x="35481" y="69310"/>
                  </a:cubicBezTo>
                  <a:cubicBezTo>
                    <a:pt x="34528" y="69310"/>
                    <a:pt x="34528" y="70262"/>
                    <a:pt x="34528" y="70262"/>
                  </a:cubicBezTo>
                  <a:cubicBezTo>
                    <a:pt x="34528" y="70262"/>
                    <a:pt x="35481" y="71215"/>
                    <a:pt x="36433" y="71215"/>
                  </a:cubicBezTo>
                  <a:cubicBezTo>
                    <a:pt x="38338" y="71215"/>
                    <a:pt x="39291" y="71215"/>
                    <a:pt x="39291" y="69310"/>
                  </a:cubicBezTo>
                  <a:cubicBezTo>
                    <a:pt x="39291" y="67405"/>
                    <a:pt x="40243" y="65500"/>
                    <a:pt x="41196" y="64548"/>
                  </a:cubicBezTo>
                  <a:cubicBezTo>
                    <a:pt x="42148" y="65500"/>
                    <a:pt x="42148" y="66452"/>
                    <a:pt x="42148" y="67405"/>
                  </a:cubicBezTo>
                  <a:cubicBezTo>
                    <a:pt x="40243" y="71215"/>
                    <a:pt x="43101" y="72168"/>
                    <a:pt x="45006" y="74073"/>
                  </a:cubicBezTo>
                  <a:cubicBezTo>
                    <a:pt x="45958" y="74073"/>
                    <a:pt x="46911" y="74073"/>
                    <a:pt x="47863" y="75025"/>
                  </a:cubicBezTo>
                  <a:cubicBezTo>
                    <a:pt x="52626" y="75977"/>
                    <a:pt x="52626" y="75977"/>
                    <a:pt x="51673" y="71215"/>
                  </a:cubicBezTo>
                  <a:cubicBezTo>
                    <a:pt x="51673" y="69310"/>
                    <a:pt x="50721" y="68358"/>
                    <a:pt x="52626" y="68358"/>
                  </a:cubicBezTo>
                  <a:cubicBezTo>
                    <a:pt x="52626" y="65500"/>
                    <a:pt x="51673" y="62643"/>
                    <a:pt x="48816" y="60737"/>
                  </a:cubicBezTo>
                  <a:lnTo>
                    <a:pt x="48816" y="60737"/>
                  </a:lnTo>
                  <a:cubicBezTo>
                    <a:pt x="48816" y="59785"/>
                    <a:pt x="48816" y="57880"/>
                    <a:pt x="48816" y="56927"/>
                  </a:cubicBezTo>
                  <a:lnTo>
                    <a:pt x="48816" y="56927"/>
                  </a:lnTo>
                  <a:cubicBezTo>
                    <a:pt x="49768" y="57880"/>
                    <a:pt x="50721" y="57880"/>
                    <a:pt x="50721" y="58833"/>
                  </a:cubicBezTo>
                  <a:cubicBezTo>
                    <a:pt x="51673" y="61690"/>
                    <a:pt x="53578" y="60737"/>
                    <a:pt x="55483" y="60737"/>
                  </a:cubicBezTo>
                  <a:cubicBezTo>
                    <a:pt x="56436" y="59785"/>
                    <a:pt x="58341" y="58833"/>
                    <a:pt x="57388" y="57880"/>
                  </a:cubicBezTo>
                  <a:cubicBezTo>
                    <a:pt x="56436" y="56927"/>
                    <a:pt x="54531" y="55023"/>
                    <a:pt x="52626" y="56927"/>
                  </a:cubicBezTo>
                  <a:lnTo>
                    <a:pt x="49768" y="57880"/>
                  </a:lnTo>
                  <a:cubicBezTo>
                    <a:pt x="50721" y="55975"/>
                    <a:pt x="51673" y="55023"/>
                    <a:pt x="50721" y="52165"/>
                  </a:cubicBezTo>
                  <a:cubicBezTo>
                    <a:pt x="49768" y="50260"/>
                    <a:pt x="48816" y="49308"/>
                    <a:pt x="51673" y="50260"/>
                  </a:cubicBezTo>
                  <a:cubicBezTo>
                    <a:pt x="52626" y="50260"/>
                    <a:pt x="52626" y="50260"/>
                    <a:pt x="52626" y="49308"/>
                  </a:cubicBezTo>
                  <a:cubicBezTo>
                    <a:pt x="52626" y="48355"/>
                    <a:pt x="50721" y="47402"/>
                    <a:pt x="51673" y="46450"/>
                  </a:cubicBezTo>
                  <a:cubicBezTo>
                    <a:pt x="53578" y="44545"/>
                    <a:pt x="54531" y="43593"/>
                    <a:pt x="50721" y="44545"/>
                  </a:cubicBezTo>
                  <a:cubicBezTo>
                    <a:pt x="49768" y="44545"/>
                    <a:pt x="50721" y="43593"/>
                    <a:pt x="50721" y="43593"/>
                  </a:cubicBezTo>
                  <a:cubicBezTo>
                    <a:pt x="52626" y="41687"/>
                    <a:pt x="54531" y="41687"/>
                    <a:pt x="56436" y="41687"/>
                  </a:cubicBezTo>
                  <a:cubicBezTo>
                    <a:pt x="56436" y="41687"/>
                    <a:pt x="57388" y="41687"/>
                    <a:pt x="57388" y="41687"/>
                  </a:cubicBezTo>
                  <a:cubicBezTo>
                    <a:pt x="57388" y="40735"/>
                    <a:pt x="57388" y="40735"/>
                    <a:pt x="56436" y="40735"/>
                  </a:cubicBezTo>
                  <a:cubicBezTo>
                    <a:pt x="52626" y="36925"/>
                    <a:pt x="52626" y="35973"/>
                    <a:pt x="56436" y="32162"/>
                  </a:cubicBezTo>
                  <a:cubicBezTo>
                    <a:pt x="58341" y="30258"/>
                    <a:pt x="57388" y="28352"/>
                    <a:pt x="56436" y="28352"/>
                  </a:cubicBezTo>
                  <a:cubicBezTo>
                    <a:pt x="53578" y="28352"/>
                    <a:pt x="52626" y="25495"/>
                    <a:pt x="49768" y="25495"/>
                  </a:cubicBezTo>
                  <a:cubicBezTo>
                    <a:pt x="47863" y="25495"/>
                    <a:pt x="46911" y="26448"/>
                    <a:pt x="45958" y="27400"/>
                  </a:cubicBezTo>
                  <a:cubicBezTo>
                    <a:pt x="44053" y="26448"/>
                    <a:pt x="45006" y="24543"/>
                    <a:pt x="43101" y="23590"/>
                  </a:cubicBezTo>
                  <a:cubicBezTo>
                    <a:pt x="43101" y="23590"/>
                    <a:pt x="42148" y="23590"/>
                    <a:pt x="42148" y="23590"/>
                  </a:cubicBezTo>
                  <a:cubicBezTo>
                    <a:pt x="41196" y="23590"/>
                    <a:pt x="42148" y="24543"/>
                    <a:pt x="42148" y="24543"/>
                  </a:cubicBezTo>
                  <a:cubicBezTo>
                    <a:pt x="42148" y="25495"/>
                    <a:pt x="43101" y="26448"/>
                    <a:pt x="43101" y="26448"/>
                  </a:cubicBezTo>
                  <a:cubicBezTo>
                    <a:pt x="43101" y="27400"/>
                    <a:pt x="43101" y="27400"/>
                    <a:pt x="43101" y="28352"/>
                  </a:cubicBezTo>
                  <a:cubicBezTo>
                    <a:pt x="42148" y="29305"/>
                    <a:pt x="42148" y="28352"/>
                    <a:pt x="41196" y="27400"/>
                  </a:cubicBezTo>
                  <a:cubicBezTo>
                    <a:pt x="41196" y="27400"/>
                    <a:pt x="40243" y="26448"/>
                    <a:pt x="39291" y="27400"/>
                  </a:cubicBezTo>
                  <a:cubicBezTo>
                    <a:pt x="39291" y="27400"/>
                    <a:pt x="39291" y="28352"/>
                    <a:pt x="39291" y="28352"/>
                  </a:cubicBezTo>
                  <a:cubicBezTo>
                    <a:pt x="39291" y="30258"/>
                    <a:pt x="41196" y="32162"/>
                    <a:pt x="40243" y="34068"/>
                  </a:cubicBezTo>
                  <a:cubicBezTo>
                    <a:pt x="37386" y="36925"/>
                    <a:pt x="38338" y="38830"/>
                    <a:pt x="40243" y="41687"/>
                  </a:cubicBezTo>
                  <a:cubicBezTo>
                    <a:pt x="42148" y="43593"/>
                    <a:pt x="40243" y="44545"/>
                    <a:pt x="38338" y="45498"/>
                  </a:cubicBezTo>
                  <a:cubicBezTo>
                    <a:pt x="37386" y="42640"/>
                    <a:pt x="36433" y="44545"/>
                    <a:pt x="35481" y="45498"/>
                  </a:cubicBezTo>
                  <a:cubicBezTo>
                    <a:pt x="36433" y="44545"/>
                    <a:pt x="35481" y="44545"/>
                    <a:pt x="35481" y="45498"/>
                  </a:cubicBezTo>
                  <a:close/>
                  <a:moveTo>
                    <a:pt x="36433" y="120745"/>
                  </a:moveTo>
                  <a:lnTo>
                    <a:pt x="37386" y="119793"/>
                  </a:lnTo>
                  <a:cubicBezTo>
                    <a:pt x="37386" y="119793"/>
                    <a:pt x="37386" y="118840"/>
                    <a:pt x="36433" y="119793"/>
                  </a:cubicBezTo>
                  <a:cubicBezTo>
                    <a:pt x="37386" y="119793"/>
                    <a:pt x="37386" y="119793"/>
                    <a:pt x="36433" y="120745"/>
                  </a:cubicBezTo>
                  <a:cubicBezTo>
                    <a:pt x="36433" y="120745"/>
                    <a:pt x="35481" y="120745"/>
                    <a:pt x="34528" y="120745"/>
                  </a:cubicBezTo>
                  <a:lnTo>
                    <a:pt x="34528" y="120745"/>
                  </a:lnTo>
                  <a:cubicBezTo>
                    <a:pt x="35481" y="121698"/>
                    <a:pt x="36433" y="120745"/>
                    <a:pt x="36433" y="120745"/>
                  </a:cubicBezTo>
                  <a:close/>
                  <a:moveTo>
                    <a:pt x="35481" y="128365"/>
                  </a:moveTo>
                  <a:cubicBezTo>
                    <a:pt x="36433" y="128365"/>
                    <a:pt x="36433" y="128365"/>
                    <a:pt x="35481" y="128365"/>
                  </a:cubicBezTo>
                  <a:cubicBezTo>
                    <a:pt x="36433" y="128365"/>
                    <a:pt x="36433" y="127412"/>
                    <a:pt x="35481" y="128365"/>
                  </a:cubicBezTo>
                  <a:lnTo>
                    <a:pt x="35481" y="128365"/>
                  </a:lnTo>
                  <a:cubicBezTo>
                    <a:pt x="35481" y="128365"/>
                    <a:pt x="35481" y="128365"/>
                    <a:pt x="35481" y="128365"/>
                  </a:cubicBezTo>
                  <a:close/>
                  <a:moveTo>
                    <a:pt x="36433" y="240760"/>
                  </a:moveTo>
                  <a:cubicBezTo>
                    <a:pt x="36433" y="240760"/>
                    <a:pt x="36433" y="240760"/>
                    <a:pt x="36433" y="240760"/>
                  </a:cubicBezTo>
                  <a:cubicBezTo>
                    <a:pt x="36433" y="240760"/>
                    <a:pt x="35481" y="240760"/>
                    <a:pt x="36433" y="240760"/>
                  </a:cubicBezTo>
                  <a:lnTo>
                    <a:pt x="36433" y="240760"/>
                  </a:lnTo>
                  <a:cubicBezTo>
                    <a:pt x="36433" y="241712"/>
                    <a:pt x="36433" y="241712"/>
                    <a:pt x="36433" y="240760"/>
                  </a:cubicBezTo>
                  <a:close/>
                  <a:moveTo>
                    <a:pt x="36433" y="219805"/>
                  </a:moveTo>
                  <a:lnTo>
                    <a:pt x="36433" y="219805"/>
                  </a:lnTo>
                  <a:cubicBezTo>
                    <a:pt x="38338" y="220758"/>
                    <a:pt x="38338" y="220758"/>
                    <a:pt x="38338" y="219805"/>
                  </a:cubicBezTo>
                  <a:cubicBezTo>
                    <a:pt x="37386" y="218853"/>
                    <a:pt x="37386" y="218853"/>
                    <a:pt x="36433" y="219805"/>
                  </a:cubicBezTo>
                  <a:cubicBezTo>
                    <a:pt x="36433" y="218853"/>
                    <a:pt x="36433" y="218853"/>
                    <a:pt x="36433"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5512"/>
                    <a:pt x="46911" y="164560"/>
                  </a:cubicBezTo>
                  <a:close/>
                  <a:moveTo>
                    <a:pt x="38338" y="231235"/>
                  </a:moveTo>
                  <a:cubicBezTo>
                    <a:pt x="37386" y="231235"/>
                    <a:pt x="37386" y="231235"/>
                    <a:pt x="36433" y="232187"/>
                  </a:cubicBezTo>
                  <a:cubicBezTo>
                    <a:pt x="36433" y="233140"/>
                    <a:pt x="36433" y="233140"/>
                    <a:pt x="37386" y="233140"/>
                  </a:cubicBezTo>
                  <a:cubicBezTo>
                    <a:pt x="37386" y="233140"/>
                    <a:pt x="38338" y="233140"/>
                    <a:pt x="38338" y="231235"/>
                  </a:cubicBezTo>
                  <a:cubicBezTo>
                    <a:pt x="38338" y="232187"/>
                    <a:pt x="38338" y="231235"/>
                    <a:pt x="38338" y="231235"/>
                  </a:cubicBezTo>
                  <a:close/>
                  <a:moveTo>
                    <a:pt x="38338" y="208375"/>
                  </a:moveTo>
                  <a:cubicBezTo>
                    <a:pt x="38338" y="208375"/>
                    <a:pt x="38338" y="207423"/>
                    <a:pt x="38338" y="208375"/>
                  </a:cubicBezTo>
                  <a:cubicBezTo>
                    <a:pt x="37386" y="208375"/>
                    <a:pt x="37386" y="208375"/>
                    <a:pt x="37386" y="208375"/>
                  </a:cubicBezTo>
                  <a:cubicBezTo>
                    <a:pt x="37386" y="209328"/>
                    <a:pt x="38338" y="209328"/>
                    <a:pt x="38338" y="208375"/>
                  </a:cubicBezTo>
                  <a:cubicBezTo>
                    <a:pt x="38338" y="209328"/>
                    <a:pt x="38338" y="208375"/>
                    <a:pt x="38338" y="208375"/>
                  </a:cubicBezTo>
                  <a:close/>
                  <a:moveTo>
                    <a:pt x="38338" y="133128"/>
                  </a:moveTo>
                  <a:cubicBezTo>
                    <a:pt x="38338" y="133128"/>
                    <a:pt x="38338" y="133128"/>
                    <a:pt x="38338" y="133128"/>
                  </a:cubicBezTo>
                  <a:cubicBezTo>
                    <a:pt x="39291" y="132175"/>
                    <a:pt x="39291" y="132175"/>
                    <a:pt x="38338" y="133128"/>
                  </a:cubicBezTo>
                  <a:lnTo>
                    <a:pt x="38338" y="133128"/>
                  </a:lnTo>
                  <a:cubicBezTo>
                    <a:pt x="38338" y="133128"/>
                    <a:pt x="38338" y="133128"/>
                    <a:pt x="38338" y="133128"/>
                  </a:cubicBezTo>
                  <a:close/>
                  <a:moveTo>
                    <a:pt x="39291" y="212185"/>
                  </a:moveTo>
                  <a:cubicBezTo>
                    <a:pt x="40243" y="212185"/>
                    <a:pt x="40243" y="212185"/>
                    <a:pt x="40243" y="211233"/>
                  </a:cubicBezTo>
                  <a:lnTo>
                    <a:pt x="41196" y="210280"/>
                  </a:lnTo>
                  <a:lnTo>
                    <a:pt x="39291" y="210280"/>
                  </a:lnTo>
                  <a:cubicBezTo>
                    <a:pt x="39291" y="210280"/>
                    <a:pt x="39291" y="211233"/>
                    <a:pt x="39291" y="212185"/>
                  </a:cubicBezTo>
                  <a:cubicBezTo>
                    <a:pt x="39291" y="212185"/>
                    <a:pt x="39291" y="212185"/>
                    <a:pt x="39291" y="212185"/>
                  </a:cubicBezTo>
                  <a:close/>
                  <a:moveTo>
                    <a:pt x="42148" y="173133"/>
                  </a:moveTo>
                  <a:cubicBezTo>
                    <a:pt x="42148" y="172180"/>
                    <a:pt x="41196" y="171228"/>
                    <a:pt x="40243" y="171228"/>
                  </a:cubicBezTo>
                  <a:cubicBezTo>
                    <a:pt x="39291" y="170275"/>
                    <a:pt x="39291" y="171228"/>
                    <a:pt x="39291" y="172180"/>
                  </a:cubicBezTo>
                  <a:cubicBezTo>
                    <a:pt x="39291" y="173133"/>
                    <a:pt x="40243" y="174085"/>
                    <a:pt x="41196" y="174085"/>
                  </a:cubicBezTo>
                  <a:cubicBezTo>
                    <a:pt x="41196" y="173133"/>
                    <a:pt x="42148" y="173133"/>
                    <a:pt x="42148" y="173133"/>
                  </a:cubicBezTo>
                  <a:close/>
                  <a:moveTo>
                    <a:pt x="40243" y="227425"/>
                  </a:moveTo>
                  <a:cubicBezTo>
                    <a:pt x="40243" y="228378"/>
                    <a:pt x="39291" y="227425"/>
                    <a:pt x="40243" y="227425"/>
                  </a:cubicBezTo>
                  <a:cubicBezTo>
                    <a:pt x="40243" y="228378"/>
                    <a:pt x="40243" y="228378"/>
                    <a:pt x="40243" y="227425"/>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8843"/>
                  </a:moveTo>
                  <a:lnTo>
                    <a:pt x="41196" y="138843"/>
                  </a:lnTo>
                  <a:cubicBezTo>
                    <a:pt x="40243" y="138843"/>
                    <a:pt x="40243" y="139795"/>
                    <a:pt x="41196" y="138843"/>
                  </a:cubicBezTo>
                  <a:lnTo>
                    <a:pt x="41196" y="138843"/>
                  </a:lnTo>
                  <a:cubicBezTo>
                    <a:pt x="41196" y="139795"/>
                    <a:pt x="41196" y="139795"/>
                    <a:pt x="41196" y="138843"/>
                  </a:cubicBezTo>
                  <a:close/>
                  <a:moveTo>
                    <a:pt x="40243" y="196945"/>
                  </a:moveTo>
                  <a:cubicBezTo>
                    <a:pt x="40243" y="196945"/>
                    <a:pt x="41196" y="196945"/>
                    <a:pt x="40243" y="196945"/>
                  </a:cubicBezTo>
                  <a:cubicBezTo>
                    <a:pt x="41196" y="197898"/>
                    <a:pt x="42148" y="196945"/>
                    <a:pt x="42148" y="196945"/>
                  </a:cubicBezTo>
                  <a:cubicBezTo>
                    <a:pt x="42148" y="196945"/>
                    <a:pt x="42148" y="195993"/>
                    <a:pt x="42148" y="195993"/>
                  </a:cubicBezTo>
                  <a:cubicBezTo>
                    <a:pt x="41196" y="195993"/>
                    <a:pt x="41196" y="195993"/>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2148" y="120745"/>
                    <a:pt x="41196" y="122650"/>
                  </a:cubicBezTo>
                  <a:close/>
                  <a:moveTo>
                    <a:pt x="42148" y="209328"/>
                  </a:moveTo>
                  <a:lnTo>
                    <a:pt x="42148" y="209328"/>
                  </a:lnTo>
                  <a:cubicBezTo>
                    <a:pt x="41196" y="209328"/>
                    <a:pt x="41196" y="209328"/>
                    <a:pt x="42148" y="209328"/>
                  </a:cubicBezTo>
                  <a:cubicBezTo>
                    <a:pt x="41196" y="210280"/>
                    <a:pt x="42148" y="209328"/>
                    <a:pt x="42148" y="209328"/>
                  </a:cubicBezTo>
                  <a:close/>
                  <a:moveTo>
                    <a:pt x="43101" y="231235"/>
                  </a:moveTo>
                  <a:cubicBezTo>
                    <a:pt x="42148" y="230283"/>
                    <a:pt x="42148" y="230283"/>
                    <a:pt x="43101" y="231235"/>
                  </a:cubicBezTo>
                  <a:cubicBezTo>
                    <a:pt x="42148" y="231235"/>
                    <a:pt x="42148" y="231235"/>
                    <a:pt x="42148" y="231235"/>
                  </a:cubicBezTo>
                  <a:cubicBezTo>
                    <a:pt x="42148" y="231235"/>
                    <a:pt x="42148" y="231235"/>
                    <a:pt x="43101" y="231235"/>
                  </a:cubicBezTo>
                  <a:cubicBezTo>
                    <a:pt x="43101" y="231235"/>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1230"/>
                    <a:pt x="42148" y="192183"/>
                  </a:cubicBezTo>
                  <a:cubicBezTo>
                    <a:pt x="42148" y="193135"/>
                    <a:pt x="43101" y="193135"/>
                    <a:pt x="44053" y="193135"/>
                  </a:cubicBezTo>
                  <a:cubicBezTo>
                    <a:pt x="45006" y="193135"/>
                    <a:pt x="45006" y="193135"/>
                    <a:pt x="45006" y="192183"/>
                  </a:cubicBezTo>
                  <a:cubicBezTo>
                    <a:pt x="44053" y="191230"/>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1687"/>
                    <a:pt x="46911" y="43593"/>
                    <a:pt x="44053" y="41687"/>
                  </a:cubicBezTo>
                  <a:close/>
                  <a:moveTo>
                    <a:pt x="45006" y="97885"/>
                  </a:moveTo>
                  <a:cubicBezTo>
                    <a:pt x="45958" y="96933"/>
                    <a:pt x="45006" y="96933"/>
                    <a:pt x="44053" y="95980"/>
                  </a:cubicBezTo>
                  <a:cubicBezTo>
                    <a:pt x="43101" y="95980"/>
                    <a:pt x="43101" y="95980"/>
                    <a:pt x="43101" y="96933"/>
                  </a:cubicBezTo>
                  <a:cubicBezTo>
                    <a:pt x="42148" y="98837"/>
                    <a:pt x="44053" y="101695"/>
                    <a:pt x="45958" y="101695"/>
                  </a:cubicBezTo>
                  <a:cubicBezTo>
                    <a:pt x="46911" y="101695"/>
                    <a:pt x="46911" y="101695"/>
                    <a:pt x="46911" y="101695"/>
                  </a:cubicBezTo>
                  <a:cubicBezTo>
                    <a:pt x="47863" y="100743"/>
                    <a:pt x="46911" y="100743"/>
                    <a:pt x="45958" y="100743"/>
                  </a:cubicBezTo>
                  <a:cubicBezTo>
                    <a:pt x="44053" y="100743"/>
                    <a:pt x="45006" y="99790"/>
                    <a:pt x="45006" y="97885"/>
                  </a:cubicBezTo>
                  <a:close/>
                  <a:moveTo>
                    <a:pt x="44053" y="110268"/>
                  </a:moveTo>
                  <a:cubicBezTo>
                    <a:pt x="45006" y="110268"/>
                    <a:pt x="45006" y="109315"/>
                    <a:pt x="45006" y="109315"/>
                  </a:cubicBezTo>
                  <a:cubicBezTo>
                    <a:pt x="45006" y="109315"/>
                    <a:pt x="45006" y="108362"/>
                    <a:pt x="44053" y="108362"/>
                  </a:cubicBezTo>
                  <a:cubicBezTo>
                    <a:pt x="43101" y="108362"/>
                    <a:pt x="43101" y="108362"/>
                    <a:pt x="44053" y="110268"/>
                  </a:cubicBezTo>
                  <a:cubicBezTo>
                    <a:pt x="43101" y="109315"/>
                    <a:pt x="44053" y="110268"/>
                    <a:pt x="44053" y="110268"/>
                  </a:cubicBezTo>
                  <a:close/>
                  <a:moveTo>
                    <a:pt x="45006" y="133128"/>
                  </a:moveTo>
                  <a:cubicBezTo>
                    <a:pt x="45006" y="133128"/>
                    <a:pt x="44053" y="133128"/>
                    <a:pt x="45006" y="133128"/>
                  </a:cubicBezTo>
                  <a:lnTo>
                    <a:pt x="44053" y="133128"/>
                  </a:lnTo>
                  <a:cubicBezTo>
                    <a:pt x="44053" y="134080"/>
                    <a:pt x="44053" y="134080"/>
                    <a:pt x="45006" y="133128"/>
                  </a:cubicBezTo>
                  <a:cubicBezTo>
                    <a:pt x="44053" y="134080"/>
                    <a:pt x="45006" y="134080"/>
                    <a:pt x="45006" y="133128"/>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3133"/>
                  </a:moveTo>
                  <a:cubicBezTo>
                    <a:pt x="45006" y="173133"/>
                    <a:pt x="45006" y="173133"/>
                    <a:pt x="44053" y="173133"/>
                  </a:cubicBezTo>
                  <a:cubicBezTo>
                    <a:pt x="44053" y="172180"/>
                    <a:pt x="44053" y="172180"/>
                    <a:pt x="44053" y="172180"/>
                  </a:cubicBezTo>
                  <a:cubicBezTo>
                    <a:pt x="44053" y="172180"/>
                    <a:pt x="44053" y="172180"/>
                    <a:pt x="44053" y="173133"/>
                  </a:cubicBezTo>
                  <a:cubicBezTo>
                    <a:pt x="44053" y="173133"/>
                    <a:pt x="44053" y="173133"/>
                    <a:pt x="44053" y="173133"/>
                  </a:cubicBezTo>
                  <a:close/>
                  <a:moveTo>
                    <a:pt x="45958" y="48355"/>
                  </a:moveTo>
                  <a:cubicBezTo>
                    <a:pt x="45958" y="49308"/>
                    <a:pt x="45958" y="49308"/>
                    <a:pt x="45006" y="49308"/>
                  </a:cubicBezTo>
                  <a:cubicBezTo>
                    <a:pt x="43101" y="49308"/>
                    <a:pt x="43101" y="48355"/>
                    <a:pt x="43101" y="47402"/>
                  </a:cubicBezTo>
                  <a:cubicBezTo>
                    <a:pt x="43101" y="47402"/>
                    <a:pt x="43101" y="46450"/>
                    <a:pt x="44053" y="46450"/>
                  </a:cubicBezTo>
                  <a:cubicBezTo>
                    <a:pt x="45006" y="47402"/>
                    <a:pt x="45958" y="47402"/>
                    <a:pt x="45958" y="48355"/>
                  </a:cubicBezTo>
                  <a:close/>
                  <a:moveTo>
                    <a:pt x="45958" y="234093"/>
                  </a:moveTo>
                  <a:cubicBezTo>
                    <a:pt x="45958" y="233140"/>
                    <a:pt x="45006" y="233140"/>
                    <a:pt x="45958" y="234093"/>
                  </a:cubicBezTo>
                  <a:cubicBezTo>
                    <a:pt x="45006" y="233140"/>
                    <a:pt x="44053" y="233140"/>
                    <a:pt x="44053" y="234093"/>
                  </a:cubicBezTo>
                  <a:cubicBezTo>
                    <a:pt x="44053" y="235045"/>
                    <a:pt x="44053" y="235045"/>
                    <a:pt x="45958" y="234093"/>
                  </a:cubicBezTo>
                  <a:cubicBezTo>
                    <a:pt x="45006" y="235045"/>
                    <a:pt x="45958" y="234093"/>
                    <a:pt x="45958" y="234093"/>
                  </a:cubicBezTo>
                  <a:close/>
                  <a:moveTo>
                    <a:pt x="44053" y="115983"/>
                  </a:moveTo>
                  <a:cubicBezTo>
                    <a:pt x="44053" y="115983"/>
                    <a:pt x="44053" y="116935"/>
                    <a:pt x="44053" y="115983"/>
                  </a:cubicBezTo>
                  <a:cubicBezTo>
                    <a:pt x="45006" y="116935"/>
                    <a:pt x="45006" y="116935"/>
                    <a:pt x="45958" y="116935"/>
                  </a:cubicBezTo>
                  <a:cubicBezTo>
                    <a:pt x="45958" y="115983"/>
                    <a:pt x="45006" y="115983"/>
                    <a:pt x="44053" y="115983"/>
                  </a:cubicBezTo>
                  <a:cubicBezTo>
                    <a:pt x="44053" y="115030"/>
                    <a:pt x="44053" y="115030"/>
                    <a:pt x="44053" y="115983"/>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2168"/>
                    <a:pt x="45006" y="72168"/>
                    <a:pt x="45006" y="68358"/>
                  </a:cubicBezTo>
                  <a:close/>
                  <a:moveTo>
                    <a:pt x="44053" y="229330"/>
                  </a:moveTo>
                  <a:lnTo>
                    <a:pt x="44053" y="229330"/>
                  </a:lnTo>
                  <a:cubicBezTo>
                    <a:pt x="45006" y="229330"/>
                    <a:pt x="45006" y="229330"/>
                    <a:pt x="44053" y="229330"/>
                  </a:cubicBezTo>
                  <a:lnTo>
                    <a:pt x="44053" y="229330"/>
                  </a:lnTo>
                  <a:cubicBezTo>
                    <a:pt x="45006" y="229330"/>
                    <a:pt x="45006" y="228378"/>
                    <a:pt x="44053" y="22933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5987"/>
                    <a:pt x="58341" y="154083"/>
                    <a:pt x="58341" y="153130"/>
                  </a:cubicBezTo>
                  <a:close/>
                  <a:moveTo>
                    <a:pt x="48816" y="129318"/>
                  </a:moveTo>
                  <a:cubicBezTo>
                    <a:pt x="48816" y="127412"/>
                    <a:pt x="47863" y="126460"/>
                    <a:pt x="45958" y="126460"/>
                  </a:cubicBezTo>
                  <a:cubicBezTo>
                    <a:pt x="45006" y="126460"/>
                    <a:pt x="45006" y="126460"/>
                    <a:pt x="45006" y="127412"/>
                  </a:cubicBezTo>
                  <a:lnTo>
                    <a:pt x="48816" y="129318"/>
                  </a:lnTo>
                  <a:cubicBezTo>
                    <a:pt x="48816" y="130270"/>
                    <a:pt x="48816" y="130270"/>
                    <a:pt x="48816" y="129318"/>
                  </a:cubicBezTo>
                  <a:close/>
                  <a:moveTo>
                    <a:pt x="45958" y="79787"/>
                  </a:moveTo>
                  <a:cubicBezTo>
                    <a:pt x="45958" y="79787"/>
                    <a:pt x="45958" y="78835"/>
                    <a:pt x="46911" y="78835"/>
                  </a:cubicBezTo>
                  <a:cubicBezTo>
                    <a:pt x="46911" y="78835"/>
                    <a:pt x="46911" y="79787"/>
                    <a:pt x="47863" y="79787"/>
                  </a:cubicBezTo>
                  <a:cubicBezTo>
                    <a:pt x="47863" y="80740"/>
                    <a:pt x="48816" y="81693"/>
                    <a:pt x="48816" y="82645"/>
                  </a:cubicBezTo>
                  <a:lnTo>
                    <a:pt x="47863" y="82645"/>
                  </a:lnTo>
                  <a:cubicBezTo>
                    <a:pt x="45958" y="81693"/>
                    <a:pt x="45006" y="80740"/>
                    <a:pt x="45958" y="79787"/>
                  </a:cubicBezTo>
                  <a:close/>
                  <a:moveTo>
                    <a:pt x="47863" y="237903"/>
                  </a:moveTo>
                  <a:cubicBezTo>
                    <a:pt x="47863" y="237903"/>
                    <a:pt x="46911" y="236950"/>
                    <a:pt x="47863" y="237903"/>
                  </a:cubicBezTo>
                  <a:cubicBezTo>
                    <a:pt x="45958" y="236950"/>
                    <a:pt x="45958" y="236950"/>
                    <a:pt x="45958" y="237903"/>
                  </a:cubicBezTo>
                  <a:cubicBezTo>
                    <a:pt x="45958" y="238855"/>
                    <a:pt x="45958" y="238855"/>
                    <a:pt x="47863" y="237903"/>
                  </a:cubicBezTo>
                  <a:cubicBezTo>
                    <a:pt x="46911" y="238855"/>
                    <a:pt x="47863" y="238855"/>
                    <a:pt x="47863" y="237903"/>
                  </a:cubicBezTo>
                  <a:close/>
                  <a:moveTo>
                    <a:pt x="46911" y="187420"/>
                  </a:moveTo>
                  <a:lnTo>
                    <a:pt x="46911" y="187420"/>
                  </a:lnTo>
                  <a:lnTo>
                    <a:pt x="46911" y="187420"/>
                  </a:lnTo>
                  <a:cubicBezTo>
                    <a:pt x="45958" y="188373"/>
                    <a:pt x="46911" y="188373"/>
                    <a:pt x="46911" y="187420"/>
                  </a:cubicBezTo>
                  <a:cubicBezTo>
                    <a:pt x="46911" y="188373"/>
                    <a:pt x="46911" y="188373"/>
                    <a:pt x="46911" y="187420"/>
                  </a:cubicBezTo>
                  <a:close/>
                  <a:moveTo>
                    <a:pt x="46911" y="193135"/>
                  </a:moveTo>
                  <a:cubicBezTo>
                    <a:pt x="46911" y="193135"/>
                    <a:pt x="46911" y="194087"/>
                    <a:pt x="46911" y="193135"/>
                  </a:cubicBezTo>
                  <a:cubicBezTo>
                    <a:pt x="47863" y="194087"/>
                    <a:pt x="47863" y="193135"/>
                    <a:pt x="47863" y="193135"/>
                  </a:cubicBezTo>
                  <a:cubicBezTo>
                    <a:pt x="47863" y="193135"/>
                    <a:pt x="47863" y="192183"/>
                    <a:pt x="46911" y="193135"/>
                  </a:cubicBezTo>
                  <a:cubicBezTo>
                    <a:pt x="46911" y="192183"/>
                    <a:pt x="46911" y="193135"/>
                    <a:pt x="46911" y="193135"/>
                  </a:cubicBezTo>
                  <a:close/>
                  <a:moveTo>
                    <a:pt x="46911" y="175037"/>
                  </a:moveTo>
                  <a:cubicBezTo>
                    <a:pt x="46911" y="175990"/>
                    <a:pt x="47863" y="175990"/>
                    <a:pt x="47863" y="175990"/>
                  </a:cubicBezTo>
                  <a:cubicBezTo>
                    <a:pt x="48816" y="175990"/>
                    <a:pt x="48816" y="175037"/>
                    <a:pt x="48816" y="174085"/>
                  </a:cubicBezTo>
                  <a:cubicBezTo>
                    <a:pt x="48816" y="173133"/>
                    <a:pt x="48816" y="173133"/>
                    <a:pt x="47863" y="173133"/>
                  </a:cubicBezTo>
                  <a:cubicBezTo>
                    <a:pt x="47863" y="174085"/>
                    <a:pt x="46911" y="174085"/>
                    <a:pt x="46911" y="175037"/>
                  </a:cubicBezTo>
                  <a:close/>
                  <a:moveTo>
                    <a:pt x="47863" y="147415"/>
                  </a:moveTo>
                  <a:cubicBezTo>
                    <a:pt x="47863" y="146462"/>
                    <a:pt x="46911" y="147415"/>
                    <a:pt x="47863" y="147415"/>
                  </a:cubicBezTo>
                  <a:cubicBezTo>
                    <a:pt x="46911" y="148368"/>
                    <a:pt x="46911" y="149320"/>
                    <a:pt x="47863" y="149320"/>
                  </a:cubicBezTo>
                  <a:cubicBezTo>
                    <a:pt x="47863" y="148368"/>
                    <a:pt x="48816" y="148368"/>
                    <a:pt x="47863" y="147415"/>
                  </a:cubicBezTo>
                  <a:cubicBezTo>
                    <a:pt x="48816" y="147415"/>
                    <a:pt x="48816" y="147415"/>
                    <a:pt x="47863" y="147415"/>
                  </a:cubicBezTo>
                  <a:close/>
                  <a:moveTo>
                    <a:pt x="46911" y="207423"/>
                  </a:moveTo>
                  <a:cubicBezTo>
                    <a:pt x="46911" y="207423"/>
                    <a:pt x="47863" y="207423"/>
                    <a:pt x="46911" y="207423"/>
                  </a:cubicBezTo>
                  <a:lnTo>
                    <a:pt x="48816" y="207423"/>
                  </a:lnTo>
                  <a:cubicBezTo>
                    <a:pt x="48816" y="206470"/>
                    <a:pt x="47863" y="206470"/>
                    <a:pt x="46911" y="207423"/>
                  </a:cubicBezTo>
                  <a:cubicBezTo>
                    <a:pt x="47863" y="206470"/>
                    <a:pt x="46911" y="206470"/>
                    <a:pt x="46911" y="207423"/>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7863" y="223615"/>
                  </a:moveTo>
                  <a:cubicBezTo>
                    <a:pt x="47863" y="223615"/>
                    <a:pt x="47863" y="223615"/>
                    <a:pt x="47863" y="223615"/>
                  </a:cubicBezTo>
                  <a:cubicBezTo>
                    <a:pt x="46911" y="224568"/>
                    <a:pt x="47863" y="224568"/>
                    <a:pt x="47863" y="224568"/>
                  </a:cubicBezTo>
                  <a:cubicBezTo>
                    <a:pt x="47863" y="224568"/>
                    <a:pt x="48816" y="224568"/>
                    <a:pt x="47863" y="223615"/>
                  </a:cubicBezTo>
                  <a:cubicBezTo>
                    <a:pt x="48816" y="224568"/>
                    <a:pt x="48816" y="223615"/>
                    <a:pt x="47863" y="223615"/>
                  </a:cubicBezTo>
                  <a:close/>
                  <a:moveTo>
                    <a:pt x="49768" y="200755"/>
                  </a:moveTo>
                  <a:cubicBezTo>
                    <a:pt x="49768" y="200755"/>
                    <a:pt x="49768" y="200755"/>
                    <a:pt x="49768" y="200755"/>
                  </a:cubicBezTo>
                  <a:cubicBezTo>
                    <a:pt x="50721" y="199803"/>
                    <a:pt x="50721" y="199803"/>
                    <a:pt x="49768" y="199803"/>
                  </a:cubicBezTo>
                  <a:cubicBezTo>
                    <a:pt x="49768" y="199803"/>
                    <a:pt x="48816" y="199803"/>
                    <a:pt x="49768" y="200755"/>
                  </a:cubicBezTo>
                  <a:cubicBezTo>
                    <a:pt x="48816" y="199803"/>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3578" y="236950"/>
                    <a:pt x="56436" y="236950"/>
                    <a:pt x="56436" y="235998"/>
                  </a:cubicBezTo>
                  <a:close/>
                  <a:moveTo>
                    <a:pt x="50721" y="190278"/>
                  </a:moveTo>
                  <a:cubicBezTo>
                    <a:pt x="50721" y="191230"/>
                    <a:pt x="50721" y="191230"/>
                    <a:pt x="50721" y="190278"/>
                  </a:cubicBezTo>
                  <a:lnTo>
                    <a:pt x="50721" y="190278"/>
                  </a:lnTo>
                  <a:lnTo>
                    <a:pt x="50721" y="190278"/>
                  </a:lnTo>
                  <a:cubicBezTo>
                    <a:pt x="50721" y="190278"/>
                    <a:pt x="50721" y="190278"/>
                    <a:pt x="50721" y="190278"/>
                  </a:cubicBezTo>
                  <a:close/>
                  <a:moveTo>
                    <a:pt x="50721" y="102648"/>
                  </a:moveTo>
                  <a:cubicBezTo>
                    <a:pt x="50721" y="102648"/>
                    <a:pt x="50721" y="102648"/>
                    <a:pt x="50721" y="102648"/>
                  </a:cubicBezTo>
                  <a:cubicBezTo>
                    <a:pt x="52626" y="102648"/>
                    <a:pt x="52626" y="101695"/>
                    <a:pt x="52626" y="100743"/>
                  </a:cubicBezTo>
                  <a:cubicBezTo>
                    <a:pt x="52626" y="100743"/>
                    <a:pt x="52626" y="100743"/>
                    <a:pt x="51673" y="99790"/>
                  </a:cubicBezTo>
                  <a:cubicBezTo>
                    <a:pt x="51673" y="100743"/>
                    <a:pt x="50721" y="101695"/>
                    <a:pt x="50721" y="102648"/>
                  </a:cubicBezTo>
                  <a:close/>
                  <a:moveTo>
                    <a:pt x="50721" y="214090"/>
                  </a:moveTo>
                  <a:cubicBezTo>
                    <a:pt x="50721" y="215043"/>
                    <a:pt x="51673" y="215043"/>
                    <a:pt x="52626" y="215995"/>
                  </a:cubicBezTo>
                  <a:cubicBezTo>
                    <a:pt x="53578" y="216948"/>
                    <a:pt x="52626" y="215995"/>
                    <a:pt x="52626" y="215043"/>
                  </a:cubicBezTo>
                  <a:cubicBezTo>
                    <a:pt x="52626" y="214090"/>
                    <a:pt x="52626" y="213137"/>
                    <a:pt x="50721" y="214090"/>
                  </a:cubicBezTo>
                  <a:cubicBezTo>
                    <a:pt x="50721" y="213137"/>
                    <a:pt x="50721" y="213137"/>
                    <a:pt x="50721" y="214090"/>
                  </a:cubicBezTo>
                  <a:close/>
                  <a:moveTo>
                    <a:pt x="50721" y="178848"/>
                  </a:moveTo>
                  <a:cubicBezTo>
                    <a:pt x="51673" y="178848"/>
                    <a:pt x="51673" y="179800"/>
                    <a:pt x="50721" y="178848"/>
                  </a:cubicBezTo>
                  <a:cubicBezTo>
                    <a:pt x="51673" y="179800"/>
                    <a:pt x="51673" y="178848"/>
                    <a:pt x="50721" y="178848"/>
                  </a:cubicBezTo>
                  <a:lnTo>
                    <a:pt x="50721" y="178848"/>
                  </a:lnTo>
                  <a:lnTo>
                    <a:pt x="50721" y="178848"/>
                  </a:lnTo>
                  <a:close/>
                  <a:moveTo>
                    <a:pt x="51673" y="169323"/>
                  </a:moveTo>
                  <a:cubicBezTo>
                    <a:pt x="51673" y="169323"/>
                    <a:pt x="51673" y="169323"/>
                    <a:pt x="51673" y="169323"/>
                  </a:cubicBezTo>
                  <a:lnTo>
                    <a:pt x="51673" y="169323"/>
                  </a:lnTo>
                  <a:cubicBezTo>
                    <a:pt x="51673" y="168370"/>
                    <a:pt x="51673" y="168370"/>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3578" y="221710"/>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1220"/>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4085"/>
                    <a:pt x="54531" y="174085"/>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3578" y="95980"/>
                    <a:pt x="52626" y="97885"/>
                  </a:cubicBezTo>
                  <a:close/>
                  <a:moveTo>
                    <a:pt x="52626" y="126460"/>
                  </a:moveTo>
                  <a:lnTo>
                    <a:pt x="54531" y="124555"/>
                  </a:lnTo>
                  <a:lnTo>
                    <a:pt x="54531" y="123602"/>
                  </a:lnTo>
                  <a:cubicBezTo>
                    <a:pt x="53578" y="123602"/>
                    <a:pt x="52626" y="124555"/>
                    <a:pt x="52626" y="126460"/>
                  </a:cubicBezTo>
                  <a:cubicBezTo>
                    <a:pt x="52626" y="125508"/>
                    <a:pt x="52626" y="125508"/>
                    <a:pt x="52626" y="126460"/>
                  </a:cubicBezTo>
                  <a:close/>
                  <a:moveTo>
                    <a:pt x="52626" y="120745"/>
                  </a:moveTo>
                  <a:cubicBezTo>
                    <a:pt x="52626" y="120745"/>
                    <a:pt x="52626" y="121698"/>
                    <a:pt x="52626" y="120745"/>
                  </a:cubicBezTo>
                  <a:cubicBezTo>
                    <a:pt x="54531" y="120745"/>
                    <a:pt x="54531" y="119793"/>
                    <a:pt x="54531" y="119793"/>
                  </a:cubicBezTo>
                  <a:cubicBezTo>
                    <a:pt x="54531" y="118840"/>
                    <a:pt x="54531" y="118840"/>
                    <a:pt x="53578" y="118840"/>
                  </a:cubicBezTo>
                  <a:cubicBezTo>
                    <a:pt x="52626" y="118840"/>
                    <a:pt x="52626" y="119793"/>
                    <a:pt x="52626" y="120745"/>
                  </a:cubicBezTo>
                  <a:close/>
                  <a:moveTo>
                    <a:pt x="54531" y="196945"/>
                  </a:moveTo>
                  <a:cubicBezTo>
                    <a:pt x="54531" y="195993"/>
                    <a:pt x="53578" y="195993"/>
                    <a:pt x="53578" y="196945"/>
                  </a:cubicBezTo>
                  <a:cubicBezTo>
                    <a:pt x="52626" y="196945"/>
                    <a:pt x="52626" y="196945"/>
                    <a:pt x="52626" y="197898"/>
                  </a:cubicBezTo>
                  <a:cubicBezTo>
                    <a:pt x="52626" y="196945"/>
                    <a:pt x="53578" y="197898"/>
                    <a:pt x="54531" y="196945"/>
                  </a:cubicBezTo>
                  <a:cubicBezTo>
                    <a:pt x="53578" y="196945"/>
                    <a:pt x="54531" y="196945"/>
                    <a:pt x="54531" y="196945"/>
                  </a:cubicBezTo>
                  <a:close/>
                  <a:moveTo>
                    <a:pt x="55483" y="68358"/>
                  </a:moveTo>
                  <a:cubicBezTo>
                    <a:pt x="54531" y="67405"/>
                    <a:pt x="54531" y="67405"/>
                    <a:pt x="53578" y="68358"/>
                  </a:cubicBezTo>
                  <a:cubicBezTo>
                    <a:pt x="53578" y="69310"/>
                    <a:pt x="53578" y="70262"/>
                    <a:pt x="55483" y="68358"/>
                  </a:cubicBezTo>
                  <a:cubicBezTo>
                    <a:pt x="55483" y="69310"/>
                    <a:pt x="55483" y="69310"/>
                    <a:pt x="55483" y="68358"/>
                  </a:cubicBezTo>
                  <a:close/>
                  <a:moveTo>
                    <a:pt x="54531" y="47402"/>
                  </a:moveTo>
                  <a:cubicBezTo>
                    <a:pt x="53578" y="47402"/>
                    <a:pt x="53578" y="47402"/>
                    <a:pt x="54531" y="47402"/>
                  </a:cubicBezTo>
                  <a:cubicBezTo>
                    <a:pt x="53578" y="48355"/>
                    <a:pt x="54531" y="49308"/>
                    <a:pt x="54531" y="49308"/>
                  </a:cubicBezTo>
                  <a:cubicBezTo>
                    <a:pt x="54531" y="49308"/>
                    <a:pt x="55483" y="49308"/>
                    <a:pt x="55483" y="49308"/>
                  </a:cubicBezTo>
                  <a:cubicBezTo>
                    <a:pt x="55483" y="48355"/>
                    <a:pt x="54531" y="47402"/>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4073"/>
                    <a:pt x="58341" y="74073"/>
                    <a:pt x="57388" y="74073"/>
                  </a:cubicBezTo>
                  <a:close/>
                  <a:moveTo>
                    <a:pt x="56436" y="213137"/>
                  </a:moveTo>
                  <a:cubicBezTo>
                    <a:pt x="56436" y="212185"/>
                    <a:pt x="56436" y="212185"/>
                    <a:pt x="55483" y="212185"/>
                  </a:cubicBezTo>
                  <a:cubicBezTo>
                    <a:pt x="54531" y="212185"/>
                    <a:pt x="54531" y="212185"/>
                    <a:pt x="54531" y="213137"/>
                  </a:cubicBezTo>
                  <a:cubicBezTo>
                    <a:pt x="54531" y="212185"/>
                    <a:pt x="54531" y="213137"/>
                    <a:pt x="56436" y="213137"/>
                  </a:cubicBezTo>
                  <a:cubicBezTo>
                    <a:pt x="55483" y="213137"/>
                    <a:pt x="56436" y="213137"/>
                    <a:pt x="56436" y="213137"/>
                  </a:cubicBezTo>
                  <a:close/>
                  <a:moveTo>
                    <a:pt x="55483" y="230283"/>
                  </a:moveTo>
                  <a:cubicBezTo>
                    <a:pt x="55483" y="230283"/>
                    <a:pt x="54531" y="230283"/>
                    <a:pt x="55483" y="230283"/>
                  </a:cubicBezTo>
                  <a:lnTo>
                    <a:pt x="55483" y="230283"/>
                  </a:lnTo>
                  <a:cubicBezTo>
                    <a:pt x="55483" y="231235"/>
                    <a:pt x="55483" y="230283"/>
                    <a:pt x="55483" y="230283"/>
                  </a:cubicBezTo>
                  <a:cubicBezTo>
                    <a:pt x="55483" y="230283"/>
                    <a:pt x="55483" y="230283"/>
                    <a:pt x="55483"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8843"/>
                    <a:pt x="56436" y="138843"/>
                    <a:pt x="56436" y="139795"/>
                  </a:cubicBezTo>
                  <a:cubicBezTo>
                    <a:pt x="55483" y="138843"/>
                    <a:pt x="55483" y="139795"/>
                    <a:pt x="56436" y="139795"/>
                  </a:cubicBezTo>
                  <a:cubicBezTo>
                    <a:pt x="55483" y="139795"/>
                    <a:pt x="55483" y="140748"/>
                    <a:pt x="56436" y="139795"/>
                  </a:cubicBezTo>
                  <a:cubicBezTo>
                    <a:pt x="56436" y="140748"/>
                    <a:pt x="56436" y="139795"/>
                    <a:pt x="56436" y="139795"/>
                  </a:cubicBezTo>
                  <a:close/>
                  <a:moveTo>
                    <a:pt x="56436" y="164560"/>
                  </a:moveTo>
                  <a:cubicBezTo>
                    <a:pt x="56436" y="164560"/>
                    <a:pt x="57388" y="163608"/>
                    <a:pt x="56436" y="164560"/>
                  </a:cubicBezTo>
                  <a:cubicBezTo>
                    <a:pt x="57388" y="163608"/>
                    <a:pt x="57388" y="162655"/>
                    <a:pt x="56436" y="162655"/>
                  </a:cubicBezTo>
                  <a:cubicBezTo>
                    <a:pt x="55483" y="162655"/>
                    <a:pt x="55483" y="162655"/>
                    <a:pt x="55483" y="162655"/>
                  </a:cubicBezTo>
                  <a:cubicBezTo>
                    <a:pt x="55483" y="163608"/>
                    <a:pt x="55483" y="163608"/>
                    <a:pt x="56436" y="164560"/>
                  </a:cubicBezTo>
                  <a:close/>
                  <a:moveTo>
                    <a:pt x="55483" y="88360"/>
                  </a:moveTo>
                  <a:lnTo>
                    <a:pt x="55483" y="88360"/>
                  </a:lnTo>
                  <a:cubicBezTo>
                    <a:pt x="56436" y="88360"/>
                    <a:pt x="56436" y="88360"/>
                    <a:pt x="55483" y="88360"/>
                  </a:cubicBezTo>
                  <a:cubicBezTo>
                    <a:pt x="56436" y="88360"/>
                    <a:pt x="56436" y="88360"/>
                    <a:pt x="55483" y="88360"/>
                  </a:cubicBezTo>
                  <a:cubicBezTo>
                    <a:pt x="55483" y="88360"/>
                    <a:pt x="55483" y="88360"/>
                    <a:pt x="55483" y="88360"/>
                  </a:cubicBezTo>
                  <a:close/>
                  <a:moveTo>
                    <a:pt x="57388" y="43593"/>
                  </a:moveTo>
                  <a:cubicBezTo>
                    <a:pt x="56436" y="43593"/>
                    <a:pt x="56436" y="43593"/>
                    <a:pt x="57388" y="43593"/>
                  </a:cubicBezTo>
                  <a:cubicBezTo>
                    <a:pt x="56436" y="42640"/>
                    <a:pt x="56436" y="43593"/>
                    <a:pt x="56436" y="43593"/>
                  </a:cubicBezTo>
                  <a:cubicBezTo>
                    <a:pt x="56436" y="43593"/>
                    <a:pt x="56436" y="44545"/>
                    <a:pt x="57388" y="43593"/>
                  </a:cubicBezTo>
                  <a:cubicBezTo>
                    <a:pt x="56436" y="44545"/>
                    <a:pt x="56436" y="44545"/>
                    <a:pt x="57388" y="43593"/>
                  </a:cubicBezTo>
                  <a:close/>
                  <a:moveTo>
                    <a:pt x="56436" y="23590"/>
                  </a:moveTo>
                  <a:lnTo>
                    <a:pt x="56436" y="23590"/>
                  </a:lnTo>
                  <a:cubicBezTo>
                    <a:pt x="56436" y="23590"/>
                    <a:pt x="56436" y="23590"/>
                    <a:pt x="56436" y="23590"/>
                  </a:cubicBezTo>
                  <a:lnTo>
                    <a:pt x="56436" y="23590"/>
                  </a:lnTo>
                  <a:cubicBezTo>
                    <a:pt x="56436" y="22637"/>
                    <a:pt x="56436" y="22637"/>
                    <a:pt x="56436" y="23590"/>
                  </a:cubicBezTo>
                  <a:close/>
                  <a:moveTo>
                    <a:pt x="57388" y="243618"/>
                  </a:moveTo>
                  <a:lnTo>
                    <a:pt x="57388" y="243618"/>
                  </a:lnTo>
                  <a:cubicBezTo>
                    <a:pt x="56436" y="243618"/>
                    <a:pt x="56436" y="243618"/>
                    <a:pt x="57388" y="243618"/>
                  </a:cubicBezTo>
                  <a:lnTo>
                    <a:pt x="57388" y="243618"/>
                  </a:lnTo>
                  <a:cubicBezTo>
                    <a:pt x="57388" y="243618"/>
                    <a:pt x="57388" y="243618"/>
                    <a:pt x="57388" y="243618"/>
                  </a:cubicBezTo>
                  <a:close/>
                  <a:moveTo>
                    <a:pt x="57388" y="46450"/>
                  </a:moveTo>
                  <a:cubicBezTo>
                    <a:pt x="57388" y="47402"/>
                    <a:pt x="58341" y="47402"/>
                    <a:pt x="59293" y="47402"/>
                  </a:cubicBezTo>
                  <a:cubicBezTo>
                    <a:pt x="60246" y="47402"/>
                    <a:pt x="61198" y="47402"/>
                    <a:pt x="60246" y="46450"/>
                  </a:cubicBezTo>
                  <a:cubicBezTo>
                    <a:pt x="60246" y="45498"/>
                    <a:pt x="59293" y="45498"/>
                    <a:pt x="58341" y="45498"/>
                  </a:cubicBezTo>
                  <a:cubicBezTo>
                    <a:pt x="57388" y="45498"/>
                    <a:pt x="57388" y="45498"/>
                    <a:pt x="57388" y="46450"/>
                  </a:cubicBezTo>
                  <a:close/>
                  <a:moveTo>
                    <a:pt x="57388" y="204565"/>
                  </a:moveTo>
                  <a:lnTo>
                    <a:pt x="57388" y="204565"/>
                  </a:lnTo>
                  <a:cubicBezTo>
                    <a:pt x="58341" y="204565"/>
                    <a:pt x="58341" y="204565"/>
                    <a:pt x="57388" y="204565"/>
                  </a:cubicBezTo>
                  <a:cubicBezTo>
                    <a:pt x="58341" y="203612"/>
                    <a:pt x="57388" y="203612"/>
                    <a:pt x="57388" y="204565"/>
                  </a:cubicBezTo>
                  <a:cubicBezTo>
                    <a:pt x="57388" y="203612"/>
                    <a:pt x="57388" y="203612"/>
                    <a:pt x="57388" y="204565"/>
                  </a:cubicBezTo>
                  <a:close/>
                  <a:moveTo>
                    <a:pt x="61198" y="36925"/>
                  </a:moveTo>
                  <a:cubicBezTo>
                    <a:pt x="60246" y="35973"/>
                    <a:pt x="59293" y="35020"/>
                    <a:pt x="57388" y="35973"/>
                  </a:cubicBezTo>
                  <a:lnTo>
                    <a:pt x="57388" y="36925"/>
                  </a:lnTo>
                  <a:cubicBezTo>
                    <a:pt x="58341" y="38830"/>
                    <a:pt x="61198" y="38830"/>
                    <a:pt x="60246" y="41687"/>
                  </a:cubicBezTo>
                  <a:cubicBezTo>
                    <a:pt x="61198" y="41687"/>
                    <a:pt x="61198" y="41687"/>
                    <a:pt x="61198" y="40735"/>
                  </a:cubicBezTo>
                  <a:cubicBezTo>
                    <a:pt x="62151" y="38830"/>
                    <a:pt x="62151" y="37877"/>
                    <a:pt x="61198" y="36925"/>
                  </a:cubicBezTo>
                  <a:close/>
                  <a:moveTo>
                    <a:pt x="62151" y="176943"/>
                  </a:moveTo>
                  <a:cubicBezTo>
                    <a:pt x="61198" y="175990"/>
                    <a:pt x="61198" y="176943"/>
                    <a:pt x="60246" y="177895"/>
                  </a:cubicBezTo>
                  <a:lnTo>
                    <a:pt x="60246" y="178848"/>
                  </a:lnTo>
                  <a:cubicBezTo>
                    <a:pt x="59293" y="177895"/>
                    <a:pt x="59293" y="175990"/>
                    <a:pt x="57388" y="176943"/>
                  </a:cubicBezTo>
                  <a:cubicBezTo>
                    <a:pt x="56436" y="177895"/>
                    <a:pt x="57388" y="178848"/>
                    <a:pt x="57388" y="179800"/>
                  </a:cubicBezTo>
                  <a:cubicBezTo>
                    <a:pt x="58341" y="180753"/>
                    <a:pt x="59293" y="179800"/>
                    <a:pt x="60246" y="178848"/>
                  </a:cubicBezTo>
                  <a:cubicBezTo>
                    <a:pt x="60246" y="178848"/>
                    <a:pt x="61198" y="178848"/>
                    <a:pt x="61198" y="177895"/>
                  </a:cubicBezTo>
                  <a:cubicBezTo>
                    <a:pt x="62151" y="177895"/>
                    <a:pt x="63103" y="177895"/>
                    <a:pt x="62151" y="176943"/>
                  </a:cubicBezTo>
                  <a:close/>
                  <a:moveTo>
                    <a:pt x="57388" y="69310"/>
                  </a:moveTo>
                  <a:cubicBezTo>
                    <a:pt x="57388" y="70262"/>
                    <a:pt x="58341" y="70262"/>
                    <a:pt x="57388" y="69310"/>
                  </a:cubicBezTo>
                  <a:cubicBezTo>
                    <a:pt x="58341" y="70262"/>
                    <a:pt x="59293" y="69310"/>
                    <a:pt x="59293" y="69310"/>
                  </a:cubicBezTo>
                  <a:cubicBezTo>
                    <a:pt x="59293" y="69310"/>
                    <a:pt x="59293" y="68358"/>
                    <a:pt x="58341" y="68358"/>
                  </a:cubicBezTo>
                  <a:cubicBezTo>
                    <a:pt x="57388" y="68358"/>
                    <a:pt x="57388" y="68358"/>
                    <a:pt x="57388" y="69310"/>
                  </a:cubicBezTo>
                  <a:close/>
                  <a:moveTo>
                    <a:pt x="58341" y="210280"/>
                  </a:moveTo>
                  <a:lnTo>
                    <a:pt x="58341" y="210280"/>
                  </a:lnTo>
                  <a:lnTo>
                    <a:pt x="58341" y="210280"/>
                  </a:lnTo>
                  <a:cubicBezTo>
                    <a:pt x="57388" y="210280"/>
                    <a:pt x="58341" y="210280"/>
                    <a:pt x="58341" y="210280"/>
                  </a:cubicBezTo>
                  <a:cubicBezTo>
                    <a:pt x="58341" y="211233"/>
                    <a:pt x="58341" y="211233"/>
                    <a:pt x="58341" y="210280"/>
                  </a:cubicBezTo>
                  <a:close/>
                  <a:moveTo>
                    <a:pt x="58341" y="166465"/>
                  </a:moveTo>
                  <a:cubicBezTo>
                    <a:pt x="58341" y="167418"/>
                    <a:pt x="58341" y="167418"/>
                    <a:pt x="58341" y="166465"/>
                  </a:cubicBezTo>
                  <a:cubicBezTo>
                    <a:pt x="60246" y="167418"/>
                    <a:pt x="60246" y="166465"/>
                    <a:pt x="60246" y="166465"/>
                  </a:cubicBezTo>
                  <a:cubicBezTo>
                    <a:pt x="60246" y="165512"/>
                    <a:pt x="60246" y="165512"/>
                    <a:pt x="59293" y="165512"/>
                  </a:cubicBezTo>
                  <a:cubicBezTo>
                    <a:pt x="59293" y="165512"/>
                    <a:pt x="58341" y="166465"/>
                    <a:pt x="58341" y="166465"/>
                  </a:cubicBezTo>
                  <a:close/>
                  <a:moveTo>
                    <a:pt x="62151" y="51212"/>
                  </a:moveTo>
                  <a:cubicBezTo>
                    <a:pt x="62151" y="51212"/>
                    <a:pt x="62151" y="51212"/>
                    <a:pt x="62151" y="51212"/>
                  </a:cubicBezTo>
                  <a:cubicBezTo>
                    <a:pt x="61198" y="51212"/>
                    <a:pt x="60246" y="51212"/>
                    <a:pt x="59293" y="53118"/>
                  </a:cubicBezTo>
                  <a:cubicBezTo>
                    <a:pt x="59293" y="53118"/>
                    <a:pt x="59293" y="54070"/>
                    <a:pt x="59293" y="54070"/>
                  </a:cubicBezTo>
                  <a:cubicBezTo>
                    <a:pt x="62151" y="54070"/>
                    <a:pt x="62151" y="53118"/>
                    <a:pt x="62151" y="51212"/>
                  </a:cubicBezTo>
                  <a:close/>
                  <a:moveTo>
                    <a:pt x="65008" y="30258"/>
                  </a:moveTo>
                  <a:cubicBezTo>
                    <a:pt x="65008" y="30258"/>
                    <a:pt x="65008" y="29305"/>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1210"/>
                    <a:pt x="65961" y="31210"/>
                    <a:pt x="65008" y="30258"/>
                  </a:cubicBezTo>
                  <a:close/>
                  <a:moveTo>
                    <a:pt x="62151" y="198850"/>
                  </a:moveTo>
                  <a:cubicBezTo>
                    <a:pt x="62151" y="198850"/>
                    <a:pt x="61198" y="198850"/>
                    <a:pt x="62151" y="198850"/>
                  </a:cubicBezTo>
                  <a:cubicBezTo>
                    <a:pt x="61198" y="197898"/>
                    <a:pt x="60246" y="198850"/>
                    <a:pt x="62151" y="198850"/>
                  </a:cubicBezTo>
                  <a:cubicBezTo>
                    <a:pt x="61198" y="198850"/>
                    <a:pt x="61198" y="198850"/>
                    <a:pt x="62151" y="198850"/>
                  </a:cubicBezTo>
                  <a:cubicBezTo>
                    <a:pt x="61198" y="198850"/>
                    <a:pt x="62151" y="198850"/>
                    <a:pt x="62151" y="198850"/>
                  </a:cubicBezTo>
                  <a:close/>
                  <a:moveTo>
                    <a:pt x="62151" y="139795"/>
                  </a:moveTo>
                  <a:cubicBezTo>
                    <a:pt x="62151" y="139795"/>
                    <a:pt x="61198" y="140748"/>
                    <a:pt x="62151" y="139795"/>
                  </a:cubicBezTo>
                  <a:cubicBezTo>
                    <a:pt x="62151" y="140748"/>
                    <a:pt x="62151" y="140748"/>
                    <a:pt x="62151" y="139795"/>
                  </a:cubicBezTo>
                  <a:cubicBezTo>
                    <a:pt x="62151" y="140748"/>
                    <a:pt x="63103" y="140748"/>
                    <a:pt x="62151" y="139795"/>
                  </a:cubicBezTo>
                  <a:cubicBezTo>
                    <a:pt x="62151" y="139795"/>
                    <a:pt x="62151" y="139795"/>
                    <a:pt x="62151" y="139795"/>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966" y="165512"/>
                  </a:cubicBezTo>
                  <a:cubicBezTo>
                    <a:pt x="107871" y="163608"/>
                    <a:pt x="108823" y="161703"/>
                    <a:pt x="109776" y="159798"/>
                  </a:cubicBezTo>
                  <a:cubicBezTo>
                    <a:pt x="115491" y="150273"/>
                    <a:pt x="118348" y="139795"/>
                    <a:pt x="119301" y="128365"/>
                  </a:cubicBezTo>
                  <a:cubicBezTo>
                    <a:pt x="120253" y="118840"/>
                    <a:pt x="119301" y="110268"/>
                    <a:pt x="121206" y="100743"/>
                  </a:cubicBezTo>
                  <a:cubicBezTo>
                    <a:pt x="122158" y="95980"/>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30731" y="54070"/>
                  </a:moveTo>
                  <a:cubicBezTo>
                    <a:pt x="130731" y="54070"/>
                    <a:pt x="130731" y="54070"/>
                    <a:pt x="130731" y="54070"/>
                  </a:cubicBezTo>
                  <a:lnTo>
                    <a:pt x="130731" y="54070"/>
                  </a:lnTo>
                  <a:cubicBezTo>
                    <a:pt x="131683" y="54070"/>
                    <a:pt x="130731" y="54070"/>
                    <a:pt x="130731" y="54070"/>
                  </a:cubicBezTo>
                  <a:cubicBezTo>
                    <a:pt x="130731" y="53118"/>
                    <a:pt x="130731" y="53118"/>
                    <a:pt x="130731" y="54070"/>
                  </a:cubicBezTo>
                  <a:close/>
                  <a:moveTo>
                    <a:pt x="132636" y="74073"/>
                  </a:moveTo>
                  <a:lnTo>
                    <a:pt x="132636" y="74073"/>
                  </a:lnTo>
                  <a:cubicBezTo>
                    <a:pt x="131683" y="73120"/>
                    <a:pt x="130731" y="74073"/>
                    <a:pt x="131683" y="74073"/>
                  </a:cubicBezTo>
                  <a:cubicBezTo>
                    <a:pt x="131683" y="75025"/>
                    <a:pt x="131683" y="75025"/>
                    <a:pt x="132636" y="74073"/>
                  </a:cubicBezTo>
                  <a:cubicBezTo>
                    <a:pt x="132636" y="75025"/>
                    <a:pt x="132636" y="75025"/>
                    <a:pt x="132636" y="74073"/>
                  </a:cubicBezTo>
                  <a:close/>
                  <a:moveTo>
                    <a:pt x="133588" y="37877"/>
                  </a:moveTo>
                  <a:cubicBezTo>
                    <a:pt x="133588" y="37877"/>
                    <a:pt x="134541" y="37877"/>
                    <a:pt x="133588" y="37877"/>
                  </a:cubicBezTo>
                  <a:cubicBezTo>
                    <a:pt x="134541" y="36925"/>
                    <a:pt x="134541" y="36925"/>
                    <a:pt x="133588" y="36925"/>
                  </a:cubicBezTo>
                  <a:cubicBezTo>
                    <a:pt x="132636" y="36925"/>
                    <a:pt x="132636" y="36925"/>
                    <a:pt x="132636" y="36925"/>
                  </a:cubicBezTo>
                  <a:cubicBezTo>
                    <a:pt x="132636" y="37877"/>
                    <a:pt x="133588" y="37877"/>
                    <a:pt x="133588" y="37877"/>
                  </a:cubicBezTo>
                  <a:close/>
                  <a:moveTo>
                    <a:pt x="133588" y="59785"/>
                  </a:moveTo>
                  <a:cubicBezTo>
                    <a:pt x="134541" y="59785"/>
                    <a:pt x="134541" y="59785"/>
                    <a:pt x="133588" y="59785"/>
                  </a:cubicBezTo>
                  <a:cubicBezTo>
                    <a:pt x="134541" y="58833"/>
                    <a:pt x="134541" y="58833"/>
                    <a:pt x="133588" y="59785"/>
                  </a:cubicBezTo>
                  <a:lnTo>
                    <a:pt x="133588" y="59785"/>
                  </a:lnTo>
                  <a:cubicBezTo>
                    <a:pt x="133588" y="60737"/>
                    <a:pt x="133588" y="60737"/>
                    <a:pt x="133588" y="59785"/>
                  </a:cubicBezTo>
                  <a:close/>
                  <a:moveTo>
                    <a:pt x="135493" y="69310"/>
                  </a:moveTo>
                  <a:cubicBezTo>
                    <a:pt x="134541" y="68358"/>
                    <a:pt x="134541" y="68358"/>
                    <a:pt x="135493" y="69310"/>
                  </a:cubicBezTo>
                  <a:cubicBezTo>
                    <a:pt x="134541" y="68358"/>
                    <a:pt x="133588" y="69310"/>
                    <a:pt x="135493" y="69310"/>
                  </a:cubicBezTo>
                  <a:lnTo>
                    <a:pt x="135493" y="69310"/>
                  </a:lnTo>
                  <a:cubicBezTo>
                    <a:pt x="134541" y="69310"/>
                    <a:pt x="134541" y="69310"/>
                    <a:pt x="135493" y="69310"/>
                  </a:cubicBezTo>
                  <a:close/>
                  <a:moveTo>
                    <a:pt x="135493" y="43593"/>
                  </a:moveTo>
                  <a:cubicBezTo>
                    <a:pt x="134541" y="43593"/>
                    <a:pt x="134541" y="42640"/>
                    <a:pt x="135493" y="43593"/>
                  </a:cubicBezTo>
                  <a:cubicBezTo>
                    <a:pt x="134541" y="42640"/>
                    <a:pt x="134541" y="42640"/>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4075"/>
                    <a:pt x="136446" y="95027"/>
                    <a:pt x="136446" y="94075"/>
                  </a:cubicBezTo>
                  <a:cubicBezTo>
                    <a:pt x="136446" y="94075"/>
                    <a:pt x="136446" y="94075"/>
                    <a:pt x="136446" y="94075"/>
                  </a:cubicBezTo>
                  <a:close/>
                  <a:moveTo>
                    <a:pt x="137398" y="55975"/>
                  </a:moveTo>
                  <a:cubicBezTo>
                    <a:pt x="138351" y="55975"/>
                    <a:pt x="138351" y="56927"/>
                    <a:pt x="139303" y="56927"/>
                  </a:cubicBezTo>
                  <a:cubicBezTo>
                    <a:pt x="139303" y="56927"/>
                    <a:pt x="140256" y="56927"/>
                    <a:pt x="139303" y="56927"/>
                  </a:cubicBezTo>
                  <a:cubicBezTo>
                    <a:pt x="139303" y="55975"/>
                    <a:pt x="138351" y="55975"/>
                    <a:pt x="137398" y="55975"/>
                  </a:cubicBezTo>
                  <a:lnTo>
                    <a:pt x="137398" y="54070"/>
                  </a:lnTo>
                  <a:cubicBezTo>
                    <a:pt x="137398" y="54070"/>
                    <a:pt x="137398" y="53118"/>
                    <a:pt x="137398" y="53118"/>
                  </a:cubicBezTo>
                  <a:cubicBezTo>
                    <a:pt x="137398" y="53118"/>
                    <a:pt x="137398" y="54070"/>
                    <a:pt x="137398" y="54070"/>
                  </a:cubicBezTo>
                  <a:cubicBezTo>
                    <a:pt x="137398" y="55023"/>
                    <a:pt x="137398" y="55975"/>
                    <a:pt x="137398" y="55975"/>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3595"/>
                  </a:moveTo>
                  <a:cubicBezTo>
                    <a:pt x="141208" y="62643"/>
                    <a:pt x="141208" y="61690"/>
                    <a:pt x="140256" y="61690"/>
                  </a:cubicBezTo>
                  <a:cubicBezTo>
                    <a:pt x="140256" y="60737"/>
                    <a:pt x="140256" y="59785"/>
                    <a:pt x="139303" y="60737"/>
                  </a:cubicBezTo>
                  <a:cubicBezTo>
                    <a:pt x="138351" y="61690"/>
                    <a:pt x="138351" y="62643"/>
                    <a:pt x="138351" y="63595"/>
                  </a:cubicBezTo>
                  <a:cubicBezTo>
                    <a:pt x="139303" y="63595"/>
                    <a:pt x="140256" y="63595"/>
                    <a:pt x="141208" y="63595"/>
                  </a:cubicBezTo>
                  <a:cubicBezTo>
                    <a:pt x="141208" y="64548"/>
                    <a:pt x="141208" y="64548"/>
                    <a:pt x="141208" y="63595"/>
                  </a:cubicBezTo>
                  <a:close/>
                  <a:moveTo>
                    <a:pt x="141208" y="39783"/>
                  </a:moveTo>
                  <a:cubicBezTo>
                    <a:pt x="141208" y="39783"/>
                    <a:pt x="141208" y="40735"/>
                    <a:pt x="141208" y="39783"/>
                  </a:cubicBezTo>
                  <a:cubicBezTo>
                    <a:pt x="143113" y="40735"/>
                    <a:pt x="143113" y="39783"/>
                    <a:pt x="143113" y="39783"/>
                  </a:cubicBezTo>
                  <a:cubicBezTo>
                    <a:pt x="142161" y="38830"/>
                    <a:pt x="142161" y="38830"/>
                    <a:pt x="141208" y="39783"/>
                  </a:cubicBezTo>
                  <a:cubicBezTo>
                    <a:pt x="141208" y="38830"/>
                    <a:pt x="140256" y="38830"/>
                    <a:pt x="141208" y="39783"/>
                  </a:cubicBezTo>
                  <a:close/>
                  <a:moveTo>
                    <a:pt x="149781" y="64548"/>
                  </a:moveTo>
                  <a:cubicBezTo>
                    <a:pt x="150733" y="64548"/>
                    <a:pt x="149781" y="63595"/>
                    <a:pt x="149781" y="63595"/>
                  </a:cubicBezTo>
                  <a:cubicBezTo>
                    <a:pt x="149781" y="62643"/>
                    <a:pt x="148828" y="62643"/>
                    <a:pt x="147876" y="61690"/>
                  </a:cubicBezTo>
                  <a:cubicBezTo>
                    <a:pt x="146923" y="61690"/>
                    <a:pt x="145971" y="60737"/>
                    <a:pt x="145971" y="59785"/>
                  </a:cubicBezTo>
                  <a:cubicBezTo>
                    <a:pt x="145971" y="58833"/>
                    <a:pt x="147876" y="57880"/>
                    <a:pt x="145018" y="57880"/>
                  </a:cubicBezTo>
                  <a:cubicBezTo>
                    <a:pt x="143113" y="57880"/>
                    <a:pt x="142161" y="58833"/>
                    <a:pt x="143113" y="60737"/>
                  </a:cubicBezTo>
                  <a:cubicBezTo>
                    <a:pt x="143113" y="61690"/>
                    <a:pt x="144066" y="62643"/>
                    <a:pt x="144066" y="63595"/>
                  </a:cubicBezTo>
                  <a:cubicBezTo>
                    <a:pt x="144066" y="65500"/>
                    <a:pt x="144066" y="66452"/>
                    <a:pt x="145971" y="64548"/>
                  </a:cubicBezTo>
                  <a:cubicBezTo>
                    <a:pt x="146923" y="63595"/>
                    <a:pt x="147876" y="64548"/>
                    <a:pt x="148828" y="65500"/>
                  </a:cubicBezTo>
                  <a:cubicBezTo>
                    <a:pt x="148828" y="65500"/>
                    <a:pt x="149781" y="65500"/>
                    <a:pt x="149781" y="64548"/>
                  </a:cubicBezTo>
                  <a:close/>
                  <a:moveTo>
                    <a:pt x="144066" y="77883"/>
                  </a:moveTo>
                  <a:cubicBezTo>
                    <a:pt x="145018" y="77883"/>
                    <a:pt x="145018" y="77883"/>
                    <a:pt x="144066" y="77883"/>
                  </a:cubicBezTo>
                  <a:cubicBezTo>
                    <a:pt x="144066" y="76930"/>
                    <a:pt x="143113" y="76930"/>
                    <a:pt x="143113" y="76930"/>
                  </a:cubicBezTo>
                  <a:cubicBezTo>
                    <a:pt x="143113" y="76930"/>
                    <a:pt x="143113" y="77883"/>
                    <a:pt x="144066" y="77883"/>
                  </a:cubicBezTo>
                  <a:cubicBezTo>
                    <a:pt x="144066" y="77883"/>
                    <a:pt x="144066" y="77883"/>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4545"/>
                    <a:pt x="147876" y="44545"/>
                    <a:pt x="146923" y="45498"/>
                  </a:cubicBezTo>
                  <a:cubicBezTo>
                    <a:pt x="146923" y="44545"/>
                    <a:pt x="146923" y="45498"/>
                    <a:pt x="146923" y="45498"/>
                  </a:cubicBezTo>
                  <a:close/>
                  <a:moveTo>
                    <a:pt x="147876" y="83598"/>
                  </a:moveTo>
                  <a:cubicBezTo>
                    <a:pt x="147876" y="83598"/>
                    <a:pt x="146923" y="83598"/>
                    <a:pt x="147876" y="83598"/>
                  </a:cubicBezTo>
                  <a:lnTo>
                    <a:pt x="147876" y="83598"/>
                  </a:lnTo>
                  <a:cubicBezTo>
                    <a:pt x="147876" y="84550"/>
                    <a:pt x="147876" y="84550"/>
                    <a:pt x="147876" y="83598"/>
                  </a:cubicBezTo>
                  <a:lnTo>
                    <a:pt x="147876" y="83598"/>
                  </a:lnTo>
                  <a:close/>
                  <a:moveTo>
                    <a:pt x="147876" y="50260"/>
                  </a:moveTo>
                  <a:cubicBezTo>
                    <a:pt x="147876" y="50260"/>
                    <a:pt x="147876" y="51212"/>
                    <a:pt x="147876" y="50260"/>
                  </a:cubicBezTo>
                  <a:cubicBezTo>
                    <a:pt x="148828" y="51212"/>
                    <a:pt x="148828" y="50260"/>
                    <a:pt x="147876" y="50260"/>
                  </a:cubicBezTo>
                  <a:cubicBezTo>
                    <a:pt x="148828" y="50260"/>
                    <a:pt x="148828" y="49308"/>
                    <a:pt x="147876" y="50260"/>
                  </a:cubicBezTo>
                  <a:cubicBezTo>
                    <a:pt x="148828" y="49308"/>
                    <a:pt x="148828" y="49308"/>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023"/>
                    <a:pt x="151686" y="55023"/>
                    <a:pt x="151686" y="55975"/>
                  </a:cubicBezTo>
                  <a:cubicBezTo>
                    <a:pt x="150733" y="55023"/>
                    <a:pt x="149781" y="55023"/>
                    <a:pt x="149781" y="55975"/>
                  </a:cubicBezTo>
                  <a:lnTo>
                    <a:pt x="151686" y="55975"/>
                  </a:lnTo>
                  <a:cubicBezTo>
                    <a:pt x="150733" y="56927"/>
                    <a:pt x="151686" y="55975"/>
                    <a:pt x="151686" y="55975"/>
                  </a:cubicBezTo>
                  <a:close/>
                  <a:moveTo>
                    <a:pt x="153591" y="74073"/>
                  </a:moveTo>
                  <a:cubicBezTo>
                    <a:pt x="152638" y="74073"/>
                    <a:pt x="152638" y="75025"/>
                    <a:pt x="151686" y="75025"/>
                  </a:cubicBezTo>
                  <a:cubicBezTo>
                    <a:pt x="151686" y="75025"/>
                    <a:pt x="151686" y="75977"/>
                    <a:pt x="151686" y="75977"/>
                  </a:cubicBezTo>
                  <a:cubicBezTo>
                    <a:pt x="153591" y="75977"/>
                    <a:pt x="153591" y="75025"/>
                    <a:pt x="153591" y="74073"/>
                  </a:cubicBezTo>
                  <a:cubicBezTo>
                    <a:pt x="154543" y="74073"/>
                    <a:pt x="154543" y="73120"/>
                    <a:pt x="153591" y="74073"/>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1" name="Freeform 520">
              <a:extLst>
                <a:ext uri="{FF2B5EF4-FFF2-40B4-BE49-F238E27FC236}">
                  <a16:creationId xmlns:a16="http://schemas.microsoft.com/office/drawing/2014/main" id="{764D5848-570C-162A-5713-EA4BE934E3DD}"/>
                </a:ext>
              </a:extLst>
            </p:cNvPr>
            <p:cNvSpPr/>
            <p:nvPr/>
          </p:nvSpPr>
          <p:spPr>
            <a:xfrm>
              <a:off x="15313870" y="3297975"/>
              <a:ext cx="120907" cy="16515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8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3 w 132799"/>
                <a:gd name="connsiteY17" fmla="*/ 56516 h 181439"/>
                <a:gd name="connsiteX18" fmla="*/ 18098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3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29859 h 181439"/>
                <a:gd name="connsiteX41" fmla="*/ 12383 w 132799"/>
                <a:gd name="connsiteY41" fmla="*/ 127954 h 181439"/>
                <a:gd name="connsiteX42" fmla="*/ 11430 w 132799"/>
                <a:gd name="connsiteY42" fmla="*/ 128906 h 181439"/>
                <a:gd name="connsiteX43" fmla="*/ 16193 w 132799"/>
                <a:gd name="connsiteY43" fmla="*/ 132716 h 181439"/>
                <a:gd name="connsiteX44" fmla="*/ 18098 w 132799"/>
                <a:gd name="connsiteY44" fmla="*/ 130811 h 181439"/>
                <a:gd name="connsiteX45" fmla="*/ 17145 w 132799"/>
                <a:gd name="connsiteY45" fmla="*/ 129859 h 181439"/>
                <a:gd name="connsiteX46" fmla="*/ 14288 w 132799"/>
                <a:gd name="connsiteY46" fmla="*/ 123191 h 181439"/>
                <a:gd name="connsiteX47" fmla="*/ 16193 w 132799"/>
                <a:gd name="connsiteY47" fmla="*/ 126049 h 181439"/>
                <a:gd name="connsiteX48" fmla="*/ 16193 w 132799"/>
                <a:gd name="connsiteY48" fmla="*/ 124144 h 181439"/>
                <a:gd name="connsiteX49" fmla="*/ 17145 w 132799"/>
                <a:gd name="connsiteY49" fmla="*/ 122239 h 181439"/>
                <a:gd name="connsiteX50" fmla="*/ 17145 w 132799"/>
                <a:gd name="connsiteY50" fmla="*/ 120334 h 181439"/>
                <a:gd name="connsiteX51" fmla="*/ 15240 w 132799"/>
                <a:gd name="connsiteY51" fmla="*/ 122239 h 181439"/>
                <a:gd name="connsiteX52" fmla="*/ 14288 w 132799"/>
                <a:gd name="connsiteY52" fmla="*/ 123191 h 181439"/>
                <a:gd name="connsiteX53" fmla="*/ 21908 w 132799"/>
                <a:gd name="connsiteY53" fmla="*/ 116524 h 181439"/>
                <a:gd name="connsiteX54" fmla="*/ 21908 w 132799"/>
                <a:gd name="connsiteY54" fmla="*/ 114619 h 181439"/>
                <a:gd name="connsiteX55" fmla="*/ 20003 w 132799"/>
                <a:gd name="connsiteY55" fmla="*/ 116524 h 181439"/>
                <a:gd name="connsiteX56" fmla="*/ 20003 w 132799"/>
                <a:gd name="connsiteY56" fmla="*/ 119381 h 181439"/>
                <a:gd name="connsiteX57" fmla="*/ 21908 w 132799"/>
                <a:gd name="connsiteY57" fmla="*/ 116524 h 181439"/>
                <a:gd name="connsiteX58" fmla="*/ 21908 w 132799"/>
                <a:gd name="connsiteY58" fmla="*/ 130811 h 181439"/>
                <a:gd name="connsiteX59" fmla="*/ 21908 w 132799"/>
                <a:gd name="connsiteY59" fmla="*/ 130811 h 181439"/>
                <a:gd name="connsiteX60" fmla="*/ 20955 w 132799"/>
                <a:gd name="connsiteY60" fmla="*/ 130811 h 181439"/>
                <a:gd name="connsiteX61" fmla="*/ 21908 w 132799"/>
                <a:gd name="connsiteY61" fmla="*/ 130811 h 181439"/>
                <a:gd name="connsiteX62" fmla="*/ 21908 w 132799"/>
                <a:gd name="connsiteY62" fmla="*/ 130811 h 181439"/>
                <a:gd name="connsiteX63" fmla="*/ 22860 w 132799"/>
                <a:gd name="connsiteY63" fmla="*/ 122239 h 181439"/>
                <a:gd name="connsiteX64" fmla="*/ 23813 w 132799"/>
                <a:gd name="connsiteY64" fmla="*/ 121286 h 181439"/>
                <a:gd name="connsiteX65" fmla="*/ 23813 w 132799"/>
                <a:gd name="connsiteY65" fmla="*/ 120334 h 181439"/>
                <a:gd name="connsiteX66" fmla="*/ 22860 w 132799"/>
                <a:gd name="connsiteY66" fmla="*/ 122239 h 181439"/>
                <a:gd name="connsiteX67" fmla="*/ 22860 w 132799"/>
                <a:gd name="connsiteY67" fmla="*/ 122239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8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8906 h 181439"/>
                <a:gd name="connsiteX89" fmla="*/ 25718 w 132799"/>
                <a:gd name="connsiteY89" fmla="*/ 131764 h 181439"/>
                <a:gd name="connsiteX90" fmla="*/ 26670 w 132799"/>
                <a:gd name="connsiteY90" fmla="*/ 132716 h 181439"/>
                <a:gd name="connsiteX91" fmla="*/ 27623 w 132799"/>
                <a:gd name="connsiteY91" fmla="*/ 131764 h 181439"/>
                <a:gd name="connsiteX92" fmla="*/ 26670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3 w 132799"/>
                <a:gd name="connsiteY97" fmla="*/ 37466 h 181439"/>
                <a:gd name="connsiteX98" fmla="*/ 27623 w 132799"/>
                <a:gd name="connsiteY98" fmla="*/ 38419 h 181439"/>
                <a:gd name="connsiteX99" fmla="*/ 30480 w 132799"/>
                <a:gd name="connsiteY99" fmla="*/ 43181 h 181439"/>
                <a:gd name="connsiteX100" fmla="*/ 31433 w 132799"/>
                <a:gd name="connsiteY100" fmla="*/ 123191 h 181439"/>
                <a:gd name="connsiteX101" fmla="*/ 31433 w 132799"/>
                <a:gd name="connsiteY101" fmla="*/ 123191 h 181439"/>
                <a:gd name="connsiteX102" fmla="*/ 28575 w 132799"/>
                <a:gd name="connsiteY102" fmla="*/ 123191 h 181439"/>
                <a:gd name="connsiteX103" fmla="*/ 31433 w 132799"/>
                <a:gd name="connsiteY103" fmla="*/ 126049 h 181439"/>
                <a:gd name="connsiteX104" fmla="*/ 31433 w 132799"/>
                <a:gd name="connsiteY104" fmla="*/ 123191 h 181439"/>
                <a:gd name="connsiteX105" fmla="*/ 31433 w 132799"/>
                <a:gd name="connsiteY105" fmla="*/ 66041 h 181439"/>
                <a:gd name="connsiteX106" fmla="*/ 31433 w 132799"/>
                <a:gd name="connsiteY106" fmla="*/ 66041 h 181439"/>
                <a:gd name="connsiteX107" fmla="*/ 31433 w 132799"/>
                <a:gd name="connsiteY107" fmla="*/ 66041 h 181439"/>
                <a:gd name="connsiteX108" fmla="*/ 31433 w 132799"/>
                <a:gd name="connsiteY108" fmla="*/ 66041 h 181439"/>
                <a:gd name="connsiteX109" fmla="*/ 31433 w 132799"/>
                <a:gd name="connsiteY109" fmla="*/ 66041 h 181439"/>
                <a:gd name="connsiteX110" fmla="*/ 32385 w 132799"/>
                <a:gd name="connsiteY110" fmla="*/ 47944 h 181439"/>
                <a:gd name="connsiteX111" fmla="*/ 32385 w 132799"/>
                <a:gd name="connsiteY111" fmla="*/ 47944 h 181439"/>
                <a:gd name="connsiteX112" fmla="*/ 32385 w 132799"/>
                <a:gd name="connsiteY112" fmla="*/ 48896 h 181439"/>
                <a:gd name="connsiteX113" fmla="*/ 32385 w 132799"/>
                <a:gd name="connsiteY113" fmla="*/ 47944 h 181439"/>
                <a:gd name="connsiteX114" fmla="*/ 32385 w 132799"/>
                <a:gd name="connsiteY114" fmla="*/ 47944 h 181439"/>
                <a:gd name="connsiteX115" fmla="*/ 33338 w 132799"/>
                <a:gd name="connsiteY115" fmla="*/ 52706 h 181439"/>
                <a:gd name="connsiteX116" fmla="*/ 31433 w 132799"/>
                <a:gd name="connsiteY116" fmla="*/ 54611 h 181439"/>
                <a:gd name="connsiteX117" fmla="*/ 32385 w 132799"/>
                <a:gd name="connsiteY117" fmla="*/ 55564 h 181439"/>
                <a:gd name="connsiteX118" fmla="*/ 36195 w 132799"/>
                <a:gd name="connsiteY118" fmla="*/ 53659 h 181439"/>
                <a:gd name="connsiteX119" fmla="*/ 33338 w 132799"/>
                <a:gd name="connsiteY119" fmla="*/ 52706 h 181439"/>
                <a:gd name="connsiteX120" fmla="*/ 42863 w 132799"/>
                <a:gd name="connsiteY120" fmla="*/ 59374 h 181439"/>
                <a:gd name="connsiteX121" fmla="*/ 43815 w 132799"/>
                <a:gd name="connsiteY121" fmla="*/ 57469 h 181439"/>
                <a:gd name="connsiteX122" fmla="*/ 41910 w 132799"/>
                <a:gd name="connsiteY122" fmla="*/ 57469 h 181439"/>
                <a:gd name="connsiteX123" fmla="*/ 35243 w 132799"/>
                <a:gd name="connsiteY123" fmla="*/ 64136 h 181439"/>
                <a:gd name="connsiteX124" fmla="*/ 33338 w 132799"/>
                <a:gd name="connsiteY124" fmla="*/ 59374 h 181439"/>
                <a:gd name="connsiteX125" fmla="*/ 32385 w 132799"/>
                <a:gd name="connsiteY125" fmla="*/ 58421 h 181439"/>
                <a:gd name="connsiteX126" fmla="*/ 31433 w 132799"/>
                <a:gd name="connsiteY126" fmla="*/ 59374 h 181439"/>
                <a:gd name="connsiteX127" fmla="*/ 35243 w 132799"/>
                <a:gd name="connsiteY127" fmla="*/ 64136 h 181439"/>
                <a:gd name="connsiteX128" fmla="*/ 40005 w 132799"/>
                <a:gd name="connsiteY128" fmla="*/ 62231 h 181439"/>
                <a:gd name="connsiteX129" fmla="*/ 42863 w 132799"/>
                <a:gd name="connsiteY129" fmla="*/ 59374 h 181439"/>
                <a:gd name="connsiteX130" fmla="*/ 38100 w 132799"/>
                <a:gd name="connsiteY130" fmla="*/ 72709 h 181439"/>
                <a:gd name="connsiteX131" fmla="*/ 36195 w 132799"/>
                <a:gd name="connsiteY131" fmla="*/ 69851 h 181439"/>
                <a:gd name="connsiteX132" fmla="*/ 35243 w 132799"/>
                <a:gd name="connsiteY132" fmla="*/ 70804 h 181439"/>
                <a:gd name="connsiteX133" fmla="*/ 37148 w 132799"/>
                <a:gd name="connsiteY133" fmla="*/ 73661 h 181439"/>
                <a:gd name="connsiteX134" fmla="*/ 38100 w 132799"/>
                <a:gd name="connsiteY134" fmla="*/ 72709 h 181439"/>
                <a:gd name="connsiteX135" fmla="*/ 39053 w 132799"/>
                <a:gd name="connsiteY135" fmla="*/ 58421 h 181439"/>
                <a:gd name="connsiteX136" fmla="*/ 39053 w 132799"/>
                <a:gd name="connsiteY136" fmla="*/ 58421 h 181439"/>
                <a:gd name="connsiteX137" fmla="*/ 39053 w 132799"/>
                <a:gd name="connsiteY137" fmla="*/ 57469 h 181439"/>
                <a:gd name="connsiteX138" fmla="*/ 39053 w 132799"/>
                <a:gd name="connsiteY138" fmla="*/ 58421 h 181439"/>
                <a:gd name="connsiteX139" fmla="*/ 39053 w 132799"/>
                <a:gd name="connsiteY139" fmla="*/ 58421 h 181439"/>
                <a:gd name="connsiteX140" fmla="*/ 39053 w 132799"/>
                <a:gd name="connsiteY140" fmla="*/ 52706 h 181439"/>
                <a:gd name="connsiteX141" fmla="*/ 39053 w 132799"/>
                <a:gd name="connsiteY141" fmla="*/ 52706 h 181439"/>
                <a:gd name="connsiteX142" fmla="*/ 39053 w 132799"/>
                <a:gd name="connsiteY142" fmla="*/ 51754 h 181439"/>
                <a:gd name="connsiteX143" fmla="*/ 39053 w 132799"/>
                <a:gd name="connsiteY143" fmla="*/ 52706 h 181439"/>
                <a:gd name="connsiteX144" fmla="*/ 39053 w 132799"/>
                <a:gd name="connsiteY144" fmla="*/ 52706 h 181439"/>
                <a:gd name="connsiteX145" fmla="*/ 40958 w 132799"/>
                <a:gd name="connsiteY145" fmla="*/ 47944 h 181439"/>
                <a:gd name="connsiteX146" fmla="*/ 40958 w 132799"/>
                <a:gd name="connsiteY146" fmla="*/ 47944 h 181439"/>
                <a:gd name="connsiteX147" fmla="*/ 40958 w 132799"/>
                <a:gd name="connsiteY147" fmla="*/ 47944 h 181439"/>
                <a:gd name="connsiteX148" fmla="*/ 40958 w 132799"/>
                <a:gd name="connsiteY148" fmla="*/ 47944 h 181439"/>
                <a:gd name="connsiteX149" fmla="*/ 40958 w 132799"/>
                <a:gd name="connsiteY149" fmla="*/ 47944 h 181439"/>
                <a:gd name="connsiteX150" fmla="*/ 44768 w 132799"/>
                <a:gd name="connsiteY150" fmla="*/ 86996 h 181439"/>
                <a:gd name="connsiteX151" fmla="*/ 44768 w 132799"/>
                <a:gd name="connsiteY151" fmla="*/ 86996 h 181439"/>
                <a:gd name="connsiteX152" fmla="*/ 42863 w 132799"/>
                <a:gd name="connsiteY152" fmla="*/ 86996 h 181439"/>
                <a:gd name="connsiteX153" fmla="*/ 44768 w 132799"/>
                <a:gd name="connsiteY153" fmla="*/ 86996 h 181439"/>
                <a:gd name="connsiteX154" fmla="*/ 44768 w 132799"/>
                <a:gd name="connsiteY154" fmla="*/ 86996 h 181439"/>
                <a:gd name="connsiteX155" fmla="*/ 89535 w 132799"/>
                <a:gd name="connsiteY155" fmla="*/ 106999 h 181439"/>
                <a:gd name="connsiteX156" fmla="*/ 90488 w 132799"/>
                <a:gd name="connsiteY156" fmla="*/ 106999 h 181439"/>
                <a:gd name="connsiteX157" fmla="*/ 90488 w 132799"/>
                <a:gd name="connsiteY157" fmla="*/ 110809 h 181439"/>
                <a:gd name="connsiteX158" fmla="*/ 98108 w 132799"/>
                <a:gd name="connsiteY158" fmla="*/ 114619 h 181439"/>
                <a:gd name="connsiteX159" fmla="*/ 100013 w 132799"/>
                <a:gd name="connsiteY159" fmla="*/ 113666 h 181439"/>
                <a:gd name="connsiteX160" fmla="*/ 100965 w 132799"/>
                <a:gd name="connsiteY160" fmla="*/ 112714 h 181439"/>
                <a:gd name="connsiteX161" fmla="*/ 101918 w 132799"/>
                <a:gd name="connsiteY161" fmla="*/ 109856 h 181439"/>
                <a:gd name="connsiteX162" fmla="*/ 101918 w 132799"/>
                <a:gd name="connsiteY162" fmla="*/ 106046 h 181439"/>
                <a:gd name="connsiteX163" fmla="*/ 106680 w 132799"/>
                <a:gd name="connsiteY163" fmla="*/ 107951 h 181439"/>
                <a:gd name="connsiteX164" fmla="*/ 106680 w 132799"/>
                <a:gd name="connsiteY164" fmla="*/ 109856 h 181439"/>
                <a:gd name="connsiteX165" fmla="*/ 108585 w 132799"/>
                <a:gd name="connsiteY165" fmla="*/ 108904 h 181439"/>
                <a:gd name="connsiteX166" fmla="*/ 109538 w 132799"/>
                <a:gd name="connsiteY166" fmla="*/ 106999 h 181439"/>
                <a:gd name="connsiteX167" fmla="*/ 111443 w 132799"/>
                <a:gd name="connsiteY167" fmla="*/ 101284 h 181439"/>
                <a:gd name="connsiteX168" fmla="*/ 110490 w 132799"/>
                <a:gd name="connsiteY168" fmla="*/ 96521 h 181439"/>
                <a:gd name="connsiteX169" fmla="*/ 107633 w 132799"/>
                <a:gd name="connsiteY169" fmla="*/ 95569 h 181439"/>
                <a:gd name="connsiteX170" fmla="*/ 97155 w 132799"/>
                <a:gd name="connsiteY170" fmla="*/ 100331 h 181439"/>
                <a:gd name="connsiteX171" fmla="*/ 102870 w 132799"/>
                <a:gd name="connsiteY171" fmla="*/ 94616 h 181439"/>
                <a:gd name="connsiteX172" fmla="*/ 104775 w 132799"/>
                <a:gd name="connsiteY172" fmla="*/ 94616 h 181439"/>
                <a:gd name="connsiteX173" fmla="*/ 104775 w 132799"/>
                <a:gd name="connsiteY173" fmla="*/ 92711 h 181439"/>
                <a:gd name="connsiteX174" fmla="*/ 102870 w 132799"/>
                <a:gd name="connsiteY174" fmla="*/ 93664 h 181439"/>
                <a:gd name="connsiteX175" fmla="*/ 101918 w 132799"/>
                <a:gd name="connsiteY175" fmla="*/ 94616 h 181439"/>
                <a:gd name="connsiteX176" fmla="*/ 102870 w 132799"/>
                <a:gd name="connsiteY176" fmla="*/ 92711 h 181439"/>
                <a:gd name="connsiteX177" fmla="*/ 102870 w 132799"/>
                <a:gd name="connsiteY177" fmla="*/ 91759 h 181439"/>
                <a:gd name="connsiteX178" fmla="*/ 101918 w 132799"/>
                <a:gd name="connsiteY178" fmla="*/ 91759 h 181439"/>
                <a:gd name="connsiteX179" fmla="*/ 94298 w 132799"/>
                <a:gd name="connsiteY179" fmla="*/ 97474 h 181439"/>
                <a:gd name="connsiteX180" fmla="*/ 90488 w 132799"/>
                <a:gd name="connsiteY180" fmla="*/ 98426 h 181439"/>
                <a:gd name="connsiteX181" fmla="*/ 90488 w 132799"/>
                <a:gd name="connsiteY181" fmla="*/ 95569 h 181439"/>
                <a:gd name="connsiteX182" fmla="*/ 98108 w 132799"/>
                <a:gd name="connsiteY182" fmla="*/ 91759 h 181439"/>
                <a:gd name="connsiteX183" fmla="*/ 98108 w 132799"/>
                <a:gd name="connsiteY183" fmla="*/ 90806 h 181439"/>
                <a:gd name="connsiteX184" fmla="*/ 92393 w 132799"/>
                <a:gd name="connsiteY184" fmla="*/ 90806 h 181439"/>
                <a:gd name="connsiteX185" fmla="*/ 93345 w 132799"/>
                <a:gd name="connsiteY185" fmla="*/ 86996 h 181439"/>
                <a:gd name="connsiteX186" fmla="*/ 93345 w 132799"/>
                <a:gd name="connsiteY186" fmla="*/ 85091 h 181439"/>
                <a:gd name="connsiteX187" fmla="*/ 91440 w 132799"/>
                <a:gd name="connsiteY187" fmla="*/ 86044 h 181439"/>
                <a:gd name="connsiteX188" fmla="*/ 90488 w 132799"/>
                <a:gd name="connsiteY188" fmla="*/ 87949 h 181439"/>
                <a:gd name="connsiteX189" fmla="*/ 88583 w 132799"/>
                <a:gd name="connsiteY189" fmla="*/ 89854 h 181439"/>
                <a:gd name="connsiteX190" fmla="*/ 86678 w 132799"/>
                <a:gd name="connsiteY190" fmla="*/ 87949 h 181439"/>
                <a:gd name="connsiteX191" fmla="*/ 84773 w 132799"/>
                <a:gd name="connsiteY191" fmla="*/ 86996 h 181439"/>
                <a:gd name="connsiteX192" fmla="*/ 79058 w 132799"/>
                <a:gd name="connsiteY192" fmla="*/ 86044 h 181439"/>
                <a:gd name="connsiteX193" fmla="*/ 76200 w 132799"/>
                <a:gd name="connsiteY193" fmla="*/ 84139 h 181439"/>
                <a:gd name="connsiteX194" fmla="*/ 74295 w 132799"/>
                <a:gd name="connsiteY194" fmla="*/ 86996 h 181439"/>
                <a:gd name="connsiteX195" fmla="*/ 70485 w 132799"/>
                <a:gd name="connsiteY195" fmla="*/ 88901 h 181439"/>
                <a:gd name="connsiteX196" fmla="*/ 64770 w 132799"/>
                <a:gd name="connsiteY196" fmla="*/ 90806 h 181439"/>
                <a:gd name="connsiteX197" fmla="*/ 61913 w 132799"/>
                <a:gd name="connsiteY197" fmla="*/ 86996 h 181439"/>
                <a:gd name="connsiteX198" fmla="*/ 61913 w 132799"/>
                <a:gd name="connsiteY198" fmla="*/ 86044 h 181439"/>
                <a:gd name="connsiteX199" fmla="*/ 62865 w 132799"/>
                <a:gd name="connsiteY199" fmla="*/ 86044 h 181439"/>
                <a:gd name="connsiteX200" fmla="*/ 65723 w 132799"/>
                <a:gd name="connsiteY200" fmla="*/ 87949 h 181439"/>
                <a:gd name="connsiteX201" fmla="*/ 67628 w 132799"/>
                <a:gd name="connsiteY201" fmla="*/ 87949 h 181439"/>
                <a:gd name="connsiteX202" fmla="*/ 67628 w 132799"/>
                <a:gd name="connsiteY202" fmla="*/ 86044 h 181439"/>
                <a:gd name="connsiteX203" fmla="*/ 65723 w 132799"/>
                <a:gd name="connsiteY203" fmla="*/ 85091 h 181439"/>
                <a:gd name="connsiteX204" fmla="*/ 64770 w 132799"/>
                <a:gd name="connsiteY204" fmla="*/ 79376 h 181439"/>
                <a:gd name="connsiteX205" fmla="*/ 60008 w 132799"/>
                <a:gd name="connsiteY205" fmla="*/ 76519 h 181439"/>
                <a:gd name="connsiteX206" fmla="*/ 59055 w 132799"/>
                <a:gd name="connsiteY206" fmla="*/ 74614 h 181439"/>
                <a:gd name="connsiteX207" fmla="*/ 58103 w 132799"/>
                <a:gd name="connsiteY207" fmla="*/ 72709 h 181439"/>
                <a:gd name="connsiteX208" fmla="*/ 56198 w 132799"/>
                <a:gd name="connsiteY208" fmla="*/ 74614 h 181439"/>
                <a:gd name="connsiteX209" fmla="*/ 58103 w 132799"/>
                <a:gd name="connsiteY209" fmla="*/ 80329 h 181439"/>
                <a:gd name="connsiteX210" fmla="*/ 55245 w 132799"/>
                <a:gd name="connsiteY210" fmla="*/ 81281 h 181439"/>
                <a:gd name="connsiteX211" fmla="*/ 51435 w 132799"/>
                <a:gd name="connsiteY211" fmla="*/ 79376 h 181439"/>
                <a:gd name="connsiteX212" fmla="*/ 49530 w 132799"/>
                <a:gd name="connsiteY212" fmla="*/ 77471 h 181439"/>
                <a:gd name="connsiteX213" fmla="*/ 52388 w 132799"/>
                <a:gd name="connsiteY213" fmla="*/ 75566 h 181439"/>
                <a:gd name="connsiteX214" fmla="*/ 54293 w 132799"/>
                <a:gd name="connsiteY214" fmla="*/ 73661 h 181439"/>
                <a:gd name="connsiteX215" fmla="*/ 55245 w 132799"/>
                <a:gd name="connsiteY215" fmla="*/ 69851 h 181439"/>
                <a:gd name="connsiteX216" fmla="*/ 55245 w 132799"/>
                <a:gd name="connsiteY216" fmla="*/ 67946 h 181439"/>
                <a:gd name="connsiteX217" fmla="*/ 54293 w 132799"/>
                <a:gd name="connsiteY217" fmla="*/ 66041 h 181439"/>
                <a:gd name="connsiteX218" fmla="*/ 53340 w 132799"/>
                <a:gd name="connsiteY218" fmla="*/ 67946 h 181439"/>
                <a:gd name="connsiteX219" fmla="*/ 51435 w 132799"/>
                <a:gd name="connsiteY219" fmla="*/ 72709 h 181439"/>
                <a:gd name="connsiteX220" fmla="*/ 49530 w 132799"/>
                <a:gd name="connsiteY220" fmla="*/ 73661 h 181439"/>
                <a:gd name="connsiteX221" fmla="*/ 49530 w 132799"/>
                <a:gd name="connsiteY221" fmla="*/ 71756 h 181439"/>
                <a:gd name="connsiteX222" fmla="*/ 49530 w 132799"/>
                <a:gd name="connsiteY222" fmla="*/ 66994 h 181439"/>
                <a:gd name="connsiteX223" fmla="*/ 48578 w 132799"/>
                <a:gd name="connsiteY223" fmla="*/ 64136 h 181439"/>
                <a:gd name="connsiteX224" fmla="*/ 45720 w 132799"/>
                <a:gd name="connsiteY224" fmla="*/ 66041 h 181439"/>
                <a:gd name="connsiteX225" fmla="*/ 43815 w 132799"/>
                <a:gd name="connsiteY225" fmla="*/ 70804 h 181439"/>
                <a:gd name="connsiteX226" fmla="*/ 44768 w 132799"/>
                <a:gd name="connsiteY226" fmla="*/ 71756 h 181439"/>
                <a:gd name="connsiteX227" fmla="*/ 46673 w 132799"/>
                <a:gd name="connsiteY227" fmla="*/ 74614 h 181439"/>
                <a:gd name="connsiteX228" fmla="*/ 45720 w 132799"/>
                <a:gd name="connsiteY228" fmla="*/ 76519 h 181439"/>
                <a:gd name="connsiteX229" fmla="*/ 44768 w 132799"/>
                <a:gd name="connsiteY229" fmla="*/ 82234 h 181439"/>
                <a:gd name="connsiteX230" fmla="*/ 47625 w 132799"/>
                <a:gd name="connsiteY230" fmla="*/ 85091 h 181439"/>
                <a:gd name="connsiteX231" fmla="*/ 49530 w 132799"/>
                <a:gd name="connsiteY231" fmla="*/ 86996 h 181439"/>
                <a:gd name="connsiteX232" fmla="*/ 50483 w 132799"/>
                <a:gd name="connsiteY232" fmla="*/ 85091 h 181439"/>
                <a:gd name="connsiteX233" fmla="*/ 50483 w 132799"/>
                <a:gd name="connsiteY233" fmla="*/ 82234 h 181439"/>
                <a:gd name="connsiteX234" fmla="*/ 52388 w 132799"/>
                <a:gd name="connsiteY234" fmla="*/ 84139 h 181439"/>
                <a:gd name="connsiteX235" fmla="*/ 53340 w 132799"/>
                <a:gd name="connsiteY235" fmla="*/ 86996 h 181439"/>
                <a:gd name="connsiteX236" fmla="*/ 54293 w 132799"/>
                <a:gd name="connsiteY236" fmla="*/ 89854 h 181439"/>
                <a:gd name="connsiteX237" fmla="*/ 54293 w 132799"/>
                <a:gd name="connsiteY237" fmla="*/ 90806 h 181439"/>
                <a:gd name="connsiteX238" fmla="*/ 55245 w 132799"/>
                <a:gd name="connsiteY238" fmla="*/ 90806 h 181439"/>
                <a:gd name="connsiteX239" fmla="*/ 56198 w 132799"/>
                <a:gd name="connsiteY239" fmla="*/ 88901 h 181439"/>
                <a:gd name="connsiteX240" fmla="*/ 58103 w 132799"/>
                <a:gd name="connsiteY240" fmla="*/ 86996 h 181439"/>
                <a:gd name="connsiteX241" fmla="*/ 58103 w 132799"/>
                <a:gd name="connsiteY241" fmla="*/ 89854 h 181439"/>
                <a:gd name="connsiteX242" fmla="*/ 57150 w 132799"/>
                <a:gd name="connsiteY242" fmla="*/ 91759 h 181439"/>
                <a:gd name="connsiteX243" fmla="*/ 54293 w 132799"/>
                <a:gd name="connsiteY243" fmla="*/ 95569 h 181439"/>
                <a:gd name="connsiteX244" fmla="*/ 59055 w 132799"/>
                <a:gd name="connsiteY244" fmla="*/ 92711 h 181439"/>
                <a:gd name="connsiteX245" fmla="*/ 61913 w 132799"/>
                <a:gd name="connsiteY245" fmla="*/ 92711 h 181439"/>
                <a:gd name="connsiteX246" fmla="*/ 59055 w 132799"/>
                <a:gd name="connsiteY246" fmla="*/ 95569 h 181439"/>
                <a:gd name="connsiteX247" fmla="*/ 63818 w 132799"/>
                <a:gd name="connsiteY247" fmla="*/ 98426 h 181439"/>
                <a:gd name="connsiteX248" fmla="*/ 66675 w 132799"/>
                <a:gd name="connsiteY248" fmla="*/ 99379 h 181439"/>
                <a:gd name="connsiteX249" fmla="*/ 68580 w 132799"/>
                <a:gd name="connsiteY249" fmla="*/ 102236 h 181439"/>
                <a:gd name="connsiteX250" fmla="*/ 68580 w 132799"/>
                <a:gd name="connsiteY250" fmla="*/ 102236 h 181439"/>
                <a:gd name="connsiteX251" fmla="*/ 70485 w 132799"/>
                <a:gd name="connsiteY251" fmla="*/ 100331 h 181439"/>
                <a:gd name="connsiteX252" fmla="*/ 66675 w 132799"/>
                <a:gd name="connsiteY252" fmla="*/ 99379 h 181439"/>
                <a:gd name="connsiteX253" fmla="*/ 67628 w 132799"/>
                <a:gd name="connsiteY253" fmla="*/ 98426 h 181439"/>
                <a:gd name="connsiteX254" fmla="*/ 70485 w 132799"/>
                <a:gd name="connsiteY254" fmla="*/ 96521 h 181439"/>
                <a:gd name="connsiteX255" fmla="*/ 70485 w 132799"/>
                <a:gd name="connsiteY255" fmla="*/ 100331 h 181439"/>
                <a:gd name="connsiteX256" fmla="*/ 73343 w 132799"/>
                <a:gd name="connsiteY256" fmla="*/ 101284 h 181439"/>
                <a:gd name="connsiteX257" fmla="*/ 75248 w 132799"/>
                <a:gd name="connsiteY257" fmla="*/ 102236 h 181439"/>
                <a:gd name="connsiteX258" fmla="*/ 80010 w 132799"/>
                <a:gd name="connsiteY258" fmla="*/ 103189 h 181439"/>
                <a:gd name="connsiteX259" fmla="*/ 80963 w 132799"/>
                <a:gd name="connsiteY259" fmla="*/ 103189 h 181439"/>
                <a:gd name="connsiteX260" fmla="*/ 82868 w 132799"/>
                <a:gd name="connsiteY260" fmla="*/ 103189 h 181439"/>
                <a:gd name="connsiteX261" fmla="*/ 80963 w 132799"/>
                <a:gd name="connsiteY261" fmla="*/ 105094 h 181439"/>
                <a:gd name="connsiteX262" fmla="*/ 77153 w 132799"/>
                <a:gd name="connsiteY262" fmla="*/ 105094 h 181439"/>
                <a:gd name="connsiteX263" fmla="*/ 75248 w 132799"/>
                <a:gd name="connsiteY263" fmla="*/ 106999 h 181439"/>
                <a:gd name="connsiteX264" fmla="*/ 77153 w 132799"/>
                <a:gd name="connsiteY264" fmla="*/ 107951 h 181439"/>
                <a:gd name="connsiteX265" fmla="*/ 86678 w 132799"/>
                <a:gd name="connsiteY265" fmla="*/ 106046 h 181439"/>
                <a:gd name="connsiteX266" fmla="*/ 86678 w 132799"/>
                <a:gd name="connsiteY266" fmla="*/ 108904 h 181439"/>
                <a:gd name="connsiteX267" fmla="*/ 89535 w 132799"/>
                <a:gd name="connsiteY267" fmla="*/ 106999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3 w 132799"/>
                <a:gd name="connsiteY274" fmla="*/ 69851 h 181439"/>
                <a:gd name="connsiteX275" fmla="*/ 47625 w 132799"/>
                <a:gd name="connsiteY275" fmla="*/ 68899 h 181439"/>
                <a:gd name="connsiteX276" fmla="*/ 48578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3 w 132799"/>
                <a:gd name="connsiteY281" fmla="*/ 82234 h 181439"/>
                <a:gd name="connsiteX282" fmla="*/ 57150 w 132799"/>
                <a:gd name="connsiteY282" fmla="*/ 79376 h 181439"/>
                <a:gd name="connsiteX283" fmla="*/ 59055 w 132799"/>
                <a:gd name="connsiteY283" fmla="*/ 96521 h 181439"/>
                <a:gd name="connsiteX284" fmla="*/ 59055 w 132799"/>
                <a:gd name="connsiteY284" fmla="*/ 96521 h 181439"/>
                <a:gd name="connsiteX285" fmla="*/ 59055 w 132799"/>
                <a:gd name="connsiteY285" fmla="*/ 96521 h 181439"/>
                <a:gd name="connsiteX286" fmla="*/ 59055 w 132799"/>
                <a:gd name="connsiteY286" fmla="*/ 96521 h 181439"/>
                <a:gd name="connsiteX287" fmla="*/ 59055 w 132799"/>
                <a:gd name="connsiteY287" fmla="*/ 96521 h 181439"/>
                <a:gd name="connsiteX288" fmla="*/ 60008 w 132799"/>
                <a:gd name="connsiteY288" fmla="*/ 78424 h 181439"/>
                <a:gd name="connsiteX289" fmla="*/ 62865 w 132799"/>
                <a:gd name="connsiteY289" fmla="*/ 75566 h 181439"/>
                <a:gd name="connsiteX290" fmla="*/ 62865 w 132799"/>
                <a:gd name="connsiteY290" fmla="*/ 77471 h 181439"/>
                <a:gd name="connsiteX291" fmla="*/ 60008 w 132799"/>
                <a:gd name="connsiteY291" fmla="*/ 78424 h 181439"/>
                <a:gd name="connsiteX292" fmla="*/ 67628 w 132799"/>
                <a:gd name="connsiteY292" fmla="*/ 91759 h 181439"/>
                <a:gd name="connsiteX293" fmla="*/ 63818 w 132799"/>
                <a:gd name="connsiteY293" fmla="*/ 90806 h 181439"/>
                <a:gd name="connsiteX294" fmla="*/ 67628 w 132799"/>
                <a:gd name="connsiteY294" fmla="*/ 89854 h 181439"/>
                <a:gd name="connsiteX295" fmla="*/ 67628 w 132799"/>
                <a:gd name="connsiteY295" fmla="*/ 91759 h 181439"/>
                <a:gd name="connsiteX296" fmla="*/ 66675 w 132799"/>
                <a:gd name="connsiteY296" fmla="*/ 103189 h 181439"/>
                <a:gd name="connsiteX297" fmla="*/ 65723 w 132799"/>
                <a:gd name="connsiteY297" fmla="*/ 102236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3 w 132799"/>
                <a:gd name="connsiteY301" fmla="*/ 67946 h 181439"/>
                <a:gd name="connsiteX302" fmla="*/ 65723 w 132799"/>
                <a:gd name="connsiteY302" fmla="*/ 67946 h 181439"/>
                <a:gd name="connsiteX303" fmla="*/ 65723 w 132799"/>
                <a:gd name="connsiteY303" fmla="*/ 67946 h 181439"/>
                <a:gd name="connsiteX304" fmla="*/ 65723 w 132799"/>
                <a:gd name="connsiteY304" fmla="*/ 67946 h 181439"/>
                <a:gd name="connsiteX305" fmla="*/ 65723 w 132799"/>
                <a:gd name="connsiteY305" fmla="*/ 67946 h 181439"/>
                <a:gd name="connsiteX306" fmla="*/ 66675 w 132799"/>
                <a:gd name="connsiteY306" fmla="*/ 91759 h 181439"/>
                <a:gd name="connsiteX307" fmla="*/ 66675 w 132799"/>
                <a:gd name="connsiteY307" fmla="*/ 91759 h 181439"/>
                <a:gd name="connsiteX308" fmla="*/ 66675 w 132799"/>
                <a:gd name="connsiteY308" fmla="*/ 91759 h 181439"/>
                <a:gd name="connsiteX309" fmla="*/ 66675 w 132799"/>
                <a:gd name="connsiteY309" fmla="*/ 93664 h 181439"/>
                <a:gd name="connsiteX310" fmla="*/ 65723 w 132799"/>
                <a:gd name="connsiteY310" fmla="*/ 93664 h 181439"/>
                <a:gd name="connsiteX311" fmla="*/ 66675 w 132799"/>
                <a:gd name="connsiteY311" fmla="*/ 91759 h 181439"/>
                <a:gd name="connsiteX312" fmla="*/ 70485 w 132799"/>
                <a:gd name="connsiteY312" fmla="*/ 78424 h 181439"/>
                <a:gd name="connsiteX313" fmla="*/ 66675 w 132799"/>
                <a:gd name="connsiteY313" fmla="*/ 78424 h 181439"/>
                <a:gd name="connsiteX314" fmla="*/ 68580 w 132799"/>
                <a:gd name="connsiteY314" fmla="*/ 81281 h 181439"/>
                <a:gd name="connsiteX315" fmla="*/ 70485 w 132799"/>
                <a:gd name="connsiteY315" fmla="*/ 81281 h 181439"/>
                <a:gd name="connsiteX316" fmla="*/ 70485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2709 h 181439"/>
                <a:gd name="connsiteX322" fmla="*/ 69533 w 132799"/>
                <a:gd name="connsiteY322" fmla="*/ 72709 h 181439"/>
                <a:gd name="connsiteX323" fmla="*/ 70485 w 132799"/>
                <a:gd name="connsiteY323" fmla="*/ 72709 h 181439"/>
                <a:gd name="connsiteX324" fmla="*/ 69533 w 132799"/>
                <a:gd name="connsiteY324" fmla="*/ 72709 h 181439"/>
                <a:gd name="connsiteX325" fmla="*/ 69533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6200 w 132799"/>
                <a:gd name="connsiteY336" fmla="*/ 82234 h 181439"/>
                <a:gd name="connsiteX337" fmla="*/ 76200 w 132799"/>
                <a:gd name="connsiteY337" fmla="*/ 82234 h 181439"/>
                <a:gd name="connsiteX338" fmla="*/ 77153 w 132799"/>
                <a:gd name="connsiteY338" fmla="*/ 82234 h 181439"/>
                <a:gd name="connsiteX339" fmla="*/ 76200 w 132799"/>
                <a:gd name="connsiteY339" fmla="*/ 80329 h 181439"/>
                <a:gd name="connsiteX340" fmla="*/ 75248 w 132799"/>
                <a:gd name="connsiteY340" fmla="*/ 80329 h 181439"/>
                <a:gd name="connsiteX341" fmla="*/ 76200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3 w 132799"/>
                <a:gd name="connsiteY349" fmla="*/ 92711 h 181439"/>
                <a:gd name="connsiteX350" fmla="*/ 82868 w 132799"/>
                <a:gd name="connsiteY350" fmla="*/ 94616 h 181439"/>
                <a:gd name="connsiteX351" fmla="*/ 81915 w 132799"/>
                <a:gd name="connsiteY351" fmla="*/ 92711 h 181439"/>
                <a:gd name="connsiteX352" fmla="*/ 84773 w 132799"/>
                <a:gd name="connsiteY352" fmla="*/ 92711 h 181439"/>
                <a:gd name="connsiteX353" fmla="*/ 85725 w 132799"/>
                <a:gd name="connsiteY353" fmla="*/ 90806 h 181439"/>
                <a:gd name="connsiteX354" fmla="*/ 85725 w 132799"/>
                <a:gd name="connsiteY354" fmla="*/ 90806 h 181439"/>
                <a:gd name="connsiteX355" fmla="*/ 84773 w 132799"/>
                <a:gd name="connsiteY355" fmla="*/ 92711 h 181439"/>
                <a:gd name="connsiteX356" fmla="*/ 91440 w 132799"/>
                <a:gd name="connsiteY356" fmla="*/ 106999 h 181439"/>
                <a:gd name="connsiteX357" fmla="*/ 87630 w 132799"/>
                <a:gd name="connsiteY357" fmla="*/ 105094 h 181439"/>
                <a:gd name="connsiteX358" fmla="*/ 85725 w 132799"/>
                <a:gd name="connsiteY358" fmla="*/ 103189 h 181439"/>
                <a:gd name="connsiteX359" fmla="*/ 86678 w 132799"/>
                <a:gd name="connsiteY359" fmla="*/ 101284 h 181439"/>
                <a:gd name="connsiteX360" fmla="*/ 98108 w 132799"/>
                <a:gd name="connsiteY360" fmla="*/ 100331 h 181439"/>
                <a:gd name="connsiteX361" fmla="*/ 94298 w 132799"/>
                <a:gd name="connsiteY361" fmla="*/ 102236 h 181439"/>
                <a:gd name="connsiteX362" fmla="*/ 93345 w 132799"/>
                <a:gd name="connsiteY362" fmla="*/ 103189 h 181439"/>
                <a:gd name="connsiteX363" fmla="*/ 94298 w 132799"/>
                <a:gd name="connsiteY363" fmla="*/ 104141 h 181439"/>
                <a:gd name="connsiteX364" fmla="*/ 97155 w 132799"/>
                <a:gd name="connsiteY364" fmla="*/ 105094 h 181439"/>
                <a:gd name="connsiteX365" fmla="*/ 95250 w 132799"/>
                <a:gd name="connsiteY365" fmla="*/ 106999 h 181439"/>
                <a:gd name="connsiteX366" fmla="*/ 91440 w 132799"/>
                <a:gd name="connsiteY366" fmla="*/ 106999 h 181439"/>
                <a:gd name="connsiteX367" fmla="*/ 91440 w 132799"/>
                <a:gd name="connsiteY367" fmla="*/ 106999 h 181439"/>
                <a:gd name="connsiteX368" fmla="*/ 85725 w 132799"/>
                <a:gd name="connsiteY368" fmla="*/ 95569 h 181439"/>
                <a:gd name="connsiteX369" fmla="*/ 86678 w 132799"/>
                <a:gd name="connsiteY369" fmla="*/ 94616 h 181439"/>
                <a:gd name="connsiteX370" fmla="*/ 87630 w 132799"/>
                <a:gd name="connsiteY370" fmla="*/ 95569 h 181439"/>
                <a:gd name="connsiteX371" fmla="*/ 86678 w 132799"/>
                <a:gd name="connsiteY371" fmla="*/ 96521 h 181439"/>
                <a:gd name="connsiteX372" fmla="*/ 85725 w 132799"/>
                <a:gd name="connsiteY372" fmla="*/ 95569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3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8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3 w 132799"/>
                <a:gd name="connsiteY398" fmla="*/ 123191 h 181439"/>
                <a:gd name="connsiteX399" fmla="*/ 100965 w 132799"/>
                <a:gd name="connsiteY399" fmla="*/ 124144 h 181439"/>
                <a:gd name="connsiteX400" fmla="*/ 98108 w 132799"/>
                <a:gd name="connsiteY400" fmla="*/ 125096 h 181439"/>
                <a:gd name="connsiteX401" fmla="*/ 96203 w 132799"/>
                <a:gd name="connsiteY401" fmla="*/ 124144 h 181439"/>
                <a:gd name="connsiteX402" fmla="*/ 97155 w 132799"/>
                <a:gd name="connsiteY402" fmla="*/ 126049 h 181439"/>
                <a:gd name="connsiteX403" fmla="*/ 103823 w 132799"/>
                <a:gd name="connsiteY403" fmla="*/ 127954 h 181439"/>
                <a:gd name="connsiteX404" fmla="*/ 105728 w 132799"/>
                <a:gd name="connsiteY404" fmla="*/ 127954 h 181439"/>
                <a:gd name="connsiteX405" fmla="*/ 109538 w 132799"/>
                <a:gd name="connsiteY405" fmla="*/ 125096 h 181439"/>
                <a:gd name="connsiteX406" fmla="*/ 99060 w 132799"/>
                <a:gd name="connsiteY406" fmla="*/ 104141 h 181439"/>
                <a:gd name="connsiteX407" fmla="*/ 101918 w 132799"/>
                <a:gd name="connsiteY407" fmla="*/ 101284 h 181439"/>
                <a:gd name="connsiteX408" fmla="*/ 105728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4609 h 181439"/>
                <a:gd name="connsiteX415" fmla="*/ 100965 w 132799"/>
                <a:gd name="connsiteY415" fmla="*/ 35561 h 181439"/>
                <a:gd name="connsiteX416" fmla="*/ 100013 w 132799"/>
                <a:gd name="connsiteY416" fmla="*/ 34609 h 181439"/>
                <a:gd name="connsiteX417" fmla="*/ 100013 w 132799"/>
                <a:gd name="connsiteY417" fmla="*/ 34609 h 181439"/>
                <a:gd name="connsiteX418" fmla="*/ 100013 w 132799"/>
                <a:gd name="connsiteY418" fmla="*/ 34609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3 w 132799"/>
                <a:gd name="connsiteY422" fmla="*/ 114619 h 181439"/>
                <a:gd name="connsiteX423" fmla="*/ 103823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3 w 132799"/>
                <a:gd name="connsiteY430" fmla="*/ 147956 h 181439"/>
                <a:gd name="connsiteX431" fmla="*/ 110490 w 132799"/>
                <a:gd name="connsiteY431" fmla="*/ 145099 h 181439"/>
                <a:gd name="connsiteX432" fmla="*/ 109538 w 132799"/>
                <a:gd name="connsiteY432" fmla="*/ 135574 h 181439"/>
                <a:gd name="connsiteX433" fmla="*/ 109538 w 132799"/>
                <a:gd name="connsiteY433" fmla="*/ 135574 h 181439"/>
                <a:gd name="connsiteX434" fmla="*/ 109538 w 132799"/>
                <a:gd name="connsiteY434" fmla="*/ 137479 h 181439"/>
                <a:gd name="connsiteX435" fmla="*/ 109538 w 132799"/>
                <a:gd name="connsiteY435" fmla="*/ 135574 h 181439"/>
                <a:gd name="connsiteX436" fmla="*/ 109538 w 132799"/>
                <a:gd name="connsiteY436" fmla="*/ 135574 h 181439"/>
                <a:gd name="connsiteX437" fmla="*/ 111443 w 132799"/>
                <a:gd name="connsiteY437" fmla="*/ 141289 h 181439"/>
                <a:gd name="connsiteX438" fmla="*/ 111443 w 132799"/>
                <a:gd name="connsiteY438" fmla="*/ 141289 h 181439"/>
                <a:gd name="connsiteX439" fmla="*/ 109538 w 132799"/>
                <a:gd name="connsiteY439" fmla="*/ 141289 h 181439"/>
                <a:gd name="connsiteX440" fmla="*/ 109538 w 132799"/>
                <a:gd name="connsiteY440" fmla="*/ 142241 h 181439"/>
                <a:gd name="connsiteX441" fmla="*/ 111443 w 132799"/>
                <a:gd name="connsiteY441" fmla="*/ 141289 h 181439"/>
                <a:gd name="connsiteX442" fmla="*/ 113348 w 132799"/>
                <a:gd name="connsiteY442" fmla="*/ 144146 h 181439"/>
                <a:gd name="connsiteX443" fmla="*/ 111443 w 132799"/>
                <a:gd name="connsiteY443" fmla="*/ 147004 h 181439"/>
                <a:gd name="connsiteX444" fmla="*/ 111443 w 132799"/>
                <a:gd name="connsiteY444" fmla="*/ 148909 h 181439"/>
                <a:gd name="connsiteX445" fmla="*/ 113348 w 132799"/>
                <a:gd name="connsiteY445" fmla="*/ 147004 h 181439"/>
                <a:gd name="connsiteX446" fmla="*/ 113348 w 132799"/>
                <a:gd name="connsiteY446" fmla="*/ 144146 h 181439"/>
                <a:gd name="connsiteX447" fmla="*/ 111443 w 132799"/>
                <a:gd name="connsiteY447" fmla="*/ 130811 h 181439"/>
                <a:gd name="connsiteX448" fmla="*/ 111443 w 132799"/>
                <a:gd name="connsiteY448" fmla="*/ 130811 h 181439"/>
                <a:gd name="connsiteX449" fmla="*/ 111443 w 132799"/>
                <a:gd name="connsiteY449" fmla="*/ 132716 h 181439"/>
                <a:gd name="connsiteX450" fmla="*/ 111443 w 132799"/>
                <a:gd name="connsiteY450" fmla="*/ 130811 h 181439"/>
                <a:gd name="connsiteX451" fmla="*/ 111443 w 132799"/>
                <a:gd name="connsiteY451" fmla="*/ 130811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6049 h 181439"/>
                <a:gd name="connsiteX460" fmla="*/ 115253 w 132799"/>
                <a:gd name="connsiteY460" fmla="*/ 126049 h 181439"/>
                <a:gd name="connsiteX461" fmla="*/ 114300 w 132799"/>
                <a:gd name="connsiteY461" fmla="*/ 122239 h 181439"/>
                <a:gd name="connsiteX462" fmla="*/ 112395 w 132799"/>
                <a:gd name="connsiteY462" fmla="*/ 124144 h 181439"/>
                <a:gd name="connsiteX463" fmla="*/ 115253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4300 w 132799"/>
                <a:gd name="connsiteY468" fmla="*/ 32704 h 181439"/>
                <a:gd name="connsiteX469" fmla="*/ 116205 w 132799"/>
                <a:gd name="connsiteY469" fmla="*/ 32704 h 181439"/>
                <a:gd name="connsiteX470" fmla="*/ 115253 w 132799"/>
                <a:gd name="connsiteY470" fmla="*/ 31751 h 181439"/>
                <a:gd name="connsiteX471" fmla="*/ 114300 w 132799"/>
                <a:gd name="connsiteY471" fmla="*/ 32704 h 181439"/>
                <a:gd name="connsiteX472" fmla="*/ 114300 w 132799"/>
                <a:gd name="connsiteY472" fmla="*/ 32704 h 181439"/>
                <a:gd name="connsiteX473" fmla="*/ 121920 w 132799"/>
                <a:gd name="connsiteY473" fmla="*/ 133669 h 181439"/>
                <a:gd name="connsiteX474" fmla="*/ 117158 w 132799"/>
                <a:gd name="connsiteY474" fmla="*/ 129859 h 181439"/>
                <a:gd name="connsiteX475" fmla="*/ 115253 w 132799"/>
                <a:gd name="connsiteY475" fmla="*/ 131764 h 181439"/>
                <a:gd name="connsiteX476" fmla="*/ 116205 w 132799"/>
                <a:gd name="connsiteY476" fmla="*/ 133669 h 181439"/>
                <a:gd name="connsiteX477" fmla="*/ 120968 w 132799"/>
                <a:gd name="connsiteY477" fmla="*/ 135574 h 181439"/>
                <a:gd name="connsiteX478" fmla="*/ 121920 w 132799"/>
                <a:gd name="connsiteY478" fmla="*/ 133669 h 181439"/>
                <a:gd name="connsiteX479" fmla="*/ 119063 w 132799"/>
                <a:gd name="connsiteY479" fmla="*/ 139384 h 181439"/>
                <a:gd name="connsiteX480" fmla="*/ 117158 w 132799"/>
                <a:gd name="connsiteY480" fmla="*/ 136526 h 181439"/>
                <a:gd name="connsiteX481" fmla="*/ 117158 w 132799"/>
                <a:gd name="connsiteY481" fmla="*/ 138431 h 181439"/>
                <a:gd name="connsiteX482" fmla="*/ 116205 w 132799"/>
                <a:gd name="connsiteY482" fmla="*/ 140336 h 181439"/>
                <a:gd name="connsiteX483" fmla="*/ 116205 w 132799"/>
                <a:gd name="connsiteY483" fmla="*/ 142241 h 181439"/>
                <a:gd name="connsiteX484" fmla="*/ 118110 w 132799"/>
                <a:gd name="connsiteY484" fmla="*/ 140336 h 181439"/>
                <a:gd name="connsiteX485" fmla="*/ 119063 w 132799"/>
                <a:gd name="connsiteY485" fmla="*/ 139384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5240"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1908"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2860" y="131764"/>
                    <a:pt x="22860"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2860" y="122239"/>
                    <a:pt x="22860" y="122239"/>
                    <a:pt x="22860" y="122239"/>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3813" y="126049"/>
                    <a:pt x="23813" y="126049"/>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1433" y="43181"/>
                    <a:pt x="31433" y="43181"/>
                    <a:pt x="30480" y="43181"/>
                  </a:cubicBezTo>
                  <a:cubicBezTo>
                    <a:pt x="32385" y="43181"/>
                    <a:pt x="31433" y="42229"/>
                    <a:pt x="30480" y="43181"/>
                  </a:cubicBezTo>
                  <a:cubicBezTo>
                    <a:pt x="30480" y="41276"/>
                    <a:pt x="29528" y="39371"/>
                    <a:pt x="28575" y="38419"/>
                  </a:cubicBezTo>
                  <a:lnTo>
                    <a:pt x="27623" y="37466"/>
                  </a:lnTo>
                  <a:cubicBezTo>
                    <a:pt x="27623" y="37466"/>
                    <a:pt x="27623" y="38419"/>
                    <a:pt x="27623" y="38419"/>
                  </a:cubicBezTo>
                  <a:cubicBezTo>
                    <a:pt x="28575" y="41276"/>
                    <a:pt x="29528"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1433" y="66994"/>
                    <a:pt x="31433" y="66041"/>
                  </a:cubicBezTo>
                  <a:lnTo>
                    <a:pt x="31433" y="66041"/>
                  </a:lnTo>
                  <a:lnTo>
                    <a:pt x="31433" y="66041"/>
                  </a:lnTo>
                  <a:close/>
                  <a:moveTo>
                    <a:pt x="32385" y="47944"/>
                  </a:moveTo>
                  <a:cubicBezTo>
                    <a:pt x="31433" y="47944"/>
                    <a:pt x="31433" y="47944"/>
                    <a:pt x="32385" y="47944"/>
                  </a:cubicBezTo>
                  <a:cubicBezTo>
                    <a:pt x="31433" y="48896"/>
                    <a:pt x="31433" y="48896"/>
                    <a:pt x="32385" y="48896"/>
                  </a:cubicBezTo>
                  <a:cubicBezTo>
                    <a:pt x="32385" y="49849"/>
                    <a:pt x="33338" y="49849"/>
                    <a:pt x="32385" y="47944"/>
                  </a:cubicBezTo>
                  <a:cubicBezTo>
                    <a:pt x="33338" y="48896"/>
                    <a:pt x="32385" y="47944"/>
                    <a:pt x="32385"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40005" y="52706"/>
                    <a:pt x="40005" y="52706"/>
                    <a:pt x="39053" y="52706"/>
                  </a:cubicBezTo>
                  <a:cubicBezTo>
                    <a:pt x="40005" y="51754"/>
                    <a:pt x="39053" y="51754"/>
                    <a:pt x="39053" y="51754"/>
                  </a:cubicBezTo>
                  <a:lnTo>
                    <a:pt x="39053" y="52706"/>
                  </a:lnTo>
                  <a:cubicBezTo>
                    <a:pt x="39053"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8583"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7150" y="79376"/>
                  </a:moveTo>
                  <a:cubicBezTo>
                    <a:pt x="57150" y="79376"/>
                    <a:pt x="57150" y="79376"/>
                    <a:pt x="57150" y="79376"/>
                  </a:cubicBezTo>
                  <a:cubicBezTo>
                    <a:pt x="58103" y="80329"/>
                    <a:pt x="59055" y="81281"/>
                    <a:pt x="59055" y="82234"/>
                  </a:cubicBezTo>
                  <a:cubicBezTo>
                    <a:pt x="59055" y="83186"/>
                    <a:pt x="58103" y="82234"/>
                    <a:pt x="58103" y="82234"/>
                  </a:cubicBezTo>
                  <a:cubicBezTo>
                    <a:pt x="57150" y="81281"/>
                    <a:pt x="54293" y="81281"/>
                    <a:pt x="57150" y="79376"/>
                  </a:cubicBezTo>
                  <a:close/>
                  <a:moveTo>
                    <a:pt x="59055" y="96521"/>
                  </a:moveTo>
                  <a:lnTo>
                    <a:pt x="59055" y="96521"/>
                  </a:lnTo>
                  <a:cubicBezTo>
                    <a:pt x="58103" y="97474"/>
                    <a:pt x="58103" y="97474"/>
                    <a:pt x="59055" y="96521"/>
                  </a:cubicBezTo>
                  <a:lnTo>
                    <a:pt x="59055" y="96521"/>
                  </a:lnTo>
                  <a:cubicBezTo>
                    <a:pt x="59055" y="97474"/>
                    <a:pt x="59055" y="97474"/>
                    <a:pt x="59055" y="96521"/>
                  </a:cubicBezTo>
                  <a:close/>
                  <a:moveTo>
                    <a:pt x="60008" y="78424"/>
                  </a:moveTo>
                  <a:lnTo>
                    <a:pt x="62865" y="75566"/>
                  </a:lnTo>
                  <a:lnTo>
                    <a:pt x="62865" y="77471"/>
                  </a:lnTo>
                  <a:cubicBezTo>
                    <a:pt x="61913" y="80329"/>
                    <a:pt x="60960" y="80329"/>
                    <a:pt x="60008"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3" y="102236"/>
                  </a:cubicBezTo>
                  <a:cubicBezTo>
                    <a:pt x="64770" y="102236"/>
                    <a:pt x="64770" y="102236"/>
                    <a:pt x="64770" y="103189"/>
                  </a:cubicBezTo>
                  <a:cubicBezTo>
                    <a:pt x="64770" y="103189"/>
                    <a:pt x="64770" y="103189"/>
                    <a:pt x="66675" y="103189"/>
                  </a:cubicBezTo>
                  <a:cubicBezTo>
                    <a:pt x="65723" y="103189"/>
                    <a:pt x="65723" y="103189"/>
                    <a:pt x="66675" y="103189"/>
                  </a:cubicBezTo>
                  <a:close/>
                  <a:moveTo>
                    <a:pt x="65723" y="67946"/>
                  </a:moveTo>
                  <a:cubicBezTo>
                    <a:pt x="65723" y="67946"/>
                    <a:pt x="65723" y="67946"/>
                    <a:pt x="65723" y="67946"/>
                  </a:cubicBezTo>
                  <a:cubicBezTo>
                    <a:pt x="65723" y="67946"/>
                    <a:pt x="65723" y="67946"/>
                    <a:pt x="65723" y="67946"/>
                  </a:cubicBezTo>
                  <a:cubicBezTo>
                    <a:pt x="66675" y="67946"/>
                    <a:pt x="65723" y="67946"/>
                    <a:pt x="65723" y="67946"/>
                  </a:cubicBezTo>
                  <a:cubicBezTo>
                    <a:pt x="65723" y="66994"/>
                    <a:pt x="65723" y="67946"/>
                    <a:pt x="65723"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89854"/>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89854"/>
                    <a:pt x="80963" y="91759"/>
                    <a:pt x="81915" y="92711"/>
                  </a:cubicBezTo>
                  <a:close/>
                  <a:moveTo>
                    <a:pt x="81915" y="92711"/>
                  </a:moveTo>
                  <a:lnTo>
                    <a:pt x="84773" y="92711"/>
                  </a:lnTo>
                  <a:cubicBezTo>
                    <a:pt x="83820" y="93664"/>
                    <a:pt x="83820" y="94616"/>
                    <a:pt x="82868" y="94616"/>
                  </a:cubicBezTo>
                  <a:cubicBezTo>
                    <a:pt x="81915" y="94616"/>
                    <a:pt x="81915" y="93664"/>
                    <a:pt x="81915" y="92711"/>
                  </a:cubicBezTo>
                  <a:close/>
                  <a:moveTo>
                    <a:pt x="84773" y="92711"/>
                  </a:moveTo>
                  <a:cubicBezTo>
                    <a:pt x="84773" y="91759"/>
                    <a:pt x="84773" y="90806"/>
                    <a:pt x="85725" y="90806"/>
                  </a:cubicBezTo>
                  <a:cubicBezTo>
                    <a:pt x="85725" y="90806"/>
                    <a:pt x="85725" y="90806"/>
                    <a:pt x="85725" y="90806"/>
                  </a:cubicBezTo>
                  <a:cubicBezTo>
                    <a:pt x="85725" y="91759"/>
                    <a:pt x="84773" y="92711"/>
                    <a:pt x="84773"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9535"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100013" y="34609"/>
                  </a:moveTo>
                  <a:cubicBezTo>
                    <a:pt x="100013" y="34609"/>
                    <a:pt x="100965" y="35561"/>
                    <a:pt x="100965" y="35561"/>
                  </a:cubicBezTo>
                  <a:cubicBezTo>
                    <a:pt x="100965" y="36514"/>
                    <a:pt x="100965" y="35561"/>
                    <a:pt x="100013" y="34609"/>
                  </a:cubicBezTo>
                  <a:cubicBezTo>
                    <a:pt x="100965" y="34609"/>
                    <a:pt x="100013" y="34609"/>
                    <a:pt x="100013" y="34609"/>
                  </a:cubicBezTo>
                  <a:cubicBezTo>
                    <a:pt x="100013" y="34609"/>
                    <a:pt x="100013" y="34609"/>
                    <a:pt x="100013"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9538" y="136526"/>
                    <a:pt x="108585" y="136526"/>
                    <a:pt x="109538" y="135574"/>
                  </a:cubicBezTo>
                  <a:cubicBezTo>
                    <a:pt x="108585" y="136526"/>
                    <a:pt x="109538" y="137479"/>
                    <a:pt x="109538" y="137479"/>
                  </a:cubicBezTo>
                  <a:cubicBezTo>
                    <a:pt x="110490" y="137479"/>
                    <a:pt x="110490" y="136526"/>
                    <a:pt x="109538" y="135574"/>
                  </a:cubicBezTo>
                  <a:cubicBezTo>
                    <a:pt x="110490" y="135574"/>
                    <a:pt x="109538" y="135574"/>
                    <a:pt x="109538" y="135574"/>
                  </a:cubicBezTo>
                  <a:close/>
                  <a:moveTo>
                    <a:pt x="111443" y="141289"/>
                  </a:moveTo>
                  <a:cubicBezTo>
                    <a:pt x="111443" y="141289"/>
                    <a:pt x="111443" y="140336"/>
                    <a:pt x="111443" y="141289"/>
                  </a:cubicBezTo>
                  <a:cubicBezTo>
                    <a:pt x="110490" y="140336"/>
                    <a:pt x="110490" y="141289"/>
                    <a:pt x="109538" y="141289"/>
                  </a:cubicBezTo>
                  <a:cubicBezTo>
                    <a:pt x="109538" y="141289"/>
                    <a:pt x="109538" y="142241"/>
                    <a:pt x="109538" y="142241"/>
                  </a:cubicBezTo>
                  <a:cubicBezTo>
                    <a:pt x="110490" y="142241"/>
                    <a:pt x="110490" y="142241"/>
                    <a:pt x="111443"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3348" y="145099"/>
                    <a:pt x="114300" y="144146"/>
                    <a:pt x="113348" y="144146"/>
                  </a:cubicBezTo>
                  <a:close/>
                  <a:moveTo>
                    <a:pt x="111443" y="130811"/>
                  </a:moveTo>
                  <a:cubicBezTo>
                    <a:pt x="111443" y="130811"/>
                    <a:pt x="111443"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2395" y="111761"/>
                  </a:moveTo>
                  <a:cubicBezTo>
                    <a:pt x="112395" y="112714"/>
                    <a:pt x="113348"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8" y="110809"/>
                    <a:pt x="113348" y="108904"/>
                    <a:pt x="112395" y="109856"/>
                  </a:cubicBezTo>
                  <a:cubicBezTo>
                    <a:pt x="111443" y="109856"/>
                    <a:pt x="111443" y="110809"/>
                    <a:pt x="112395" y="111761"/>
                  </a:cubicBezTo>
                  <a:close/>
                  <a:moveTo>
                    <a:pt x="115253" y="126049"/>
                  </a:moveTo>
                  <a:cubicBezTo>
                    <a:pt x="116205"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4300" y="113666"/>
                  </a:moveTo>
                  <a:cubicBezTo>
                    <a:pt x="114300" y="112714"/>
                    <a:pt x="114300" y="111761"/>
                    <a:pt x="116205" y="111761"/>
                  </a:cubicBezTo>
                  <a:lnTo>
                    <a:pt x="116205" y="112714"/>
                  </a:lnTo>
                  <a:cubicBezTo>
                    <a:pt x="115253" y="114619"/>
                    <a:pt x="114300" y="113666"/>
                    <a:pt x="114300" y="113666"/>
                  </a:cubicBezTo>
                  <a:close/>
                  <a:moveTo>
                    <a:pt x="114300" y="32704"/>
                  </a:moveTo>
                  <a:cubicBezTo>
                    <a:pt x="113348"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968" y="118429"/>
                    <a:pt x="120968" y="118429"/>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525" name="TextBox 524">
            <a:extLst>
              <a:ext uri="{FF2B5EF4-FFF2-40B4-BE49-F238E27FC236}">
                <a16:creationId xmlns:a16="http://schemas.microsoft.com/office/drawing/2014/main" id="{993314DF-19A8-7BA0-E7D5-9AAE57CDF62A}"/>
              </a:ext>
            </a:extLst>
          </p:cNvPr>
          <p:cNvSpPr txBox="1"/>
          <p:nvPr/>
        </p:nvSpPr>
        <p:spPr>
          <a:xfrm>
            <a:off x="207847" y="118721"/>
            <a:ext cx="7918713" cy="492443"/>
          </a:xfrm>
          <a:prstGeom prst="rect">
            <a:avLst/>
          </a:prstGeom>
          <a:noFill/>
        </p:spPr>
        <p:txBody>
          <a:bodyPr wrap="square" rtlCol="0">
            <a:spAutoFit/>
          </a:bodyPr>
          <a:lstStyle/>
          <a:p>
            <a:r>
              <a:rPr lang="en-US" sz="2600" b="1" dirty="0">
                <a:solidFill>
                  <a:schemeClr val="tx1">
                    <a:lumMod val="65000"/>
                    <a:lumOff val="35000"/>
                  </a:schemeClr>
                </a:solidFill>
                <a:latin typeface="Century Gothic" panose="020B0502020202020204" pitchFamily="34" charset="0"/>
              </a:rPr>
              <a:t>RISK OPPORTUNITIES THREATS TEMPLATE – SAMPLE</a:t>
            </a:r>
          </a:p>
        </p:txBody>
      </p:sp>
      <p:pic>
        <p:nvPicPr>
          <p:cNvPr id="526" name="Picture 525">
            <a:hlinkClick r:id="rId2"/>
            <a:extLst>
              <a:ext uri="{FF2B5EF4-FFF2-40B4-BE49-F238E27FC236}">
                <a16:creationId xmlns:a16="http://schemas.microsoft.com/office/drawing/2014/main" id="{FBE43351-BC7D-4D94-A6F1-E00A6D443686}"/>
              </a:ext>
            </a:extLst>
          </p:cNvPr>
          <p:cNvPicPr>
            <a:picLocks noChangeAspect="1"/>
          </p:cNvPicPr>
          <p:nvPr/>
        </p:nvPicPr>
        <p:blipFill>
          <a:blip r:embed="rId3"/>
          <a:stretch>
            <a:fillRect/>
          </a:stretch>
        </p:blipFill>
        <p:spPr>
          <a:xfrm>
            <a:off x="8307423" y="129508"/>
            <a:ext cx="3534054" cy="490440"/>
          </a:xfrm>
          <a:prstGeom prst="rect">
            <a:avLst/>
          </a:prstGeom>
        </p:spPr>
      </p:pic>
    </p:spTree>
    <p:extLst>
      <p:ext uri="{BB962C8B-B14F-4D97-AF65-F5344CB8AC3E}">
        <p14:creationId xmlns:p14="http://schemas.microsoft.com/office/powerpoint/2010/main" val="12097513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8" name="Rounded Rectangle 317">
            <a:extLst>
              <a:ext uri="{FF2B5EF4-FFF2-40B4-BE49-F238E27FC236}">
                <a16:creationId xmlns:a16="http://schemas.microsoft.com/office/drawing/2014/main" id="{9253457F-3543-0E27-79AC-3923E17F5DCF}"/>
              </a:ext>
            </a:extLst>
          </p:cNvPr>
          <p:cNvSpPr/>
          <p:nvPr/>
        </p:nvSpPr>
        <p:spPr>
          <a:xfrm>
            <a:off x="288321" y="689257"/>
            <a:ext cx="2679187" cy="2279727"/>
          </a:xfrm>
          <a:prstGeom prst="roundRect">
            <a:avLst>
              <a:gd name="adj" fmla="val 3761"/>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FAA15D7C-FA4A-6EF8-865E-BCE24D725F65}"/>
              </a:ext>
            </a:extLst>
          </p:cNvPr>
          <p:cNvSpPr txBox="1"/>
          <p:nvPr/>
        </p:nvSpPr>
        <p:spPr>
          <a:xfrm>
            <a:off x="261926" y="95313"/>
            <a:ext cx="7081515" cy="461665"/>
          </a:xfrm>
          <a:prstGeom prst="rect">
            <a:avLst/>
          </a:prstGeom>
          <a:noFill/>
        </p:spPr>
        <p:txBody>
          <a:bodyPr wrap="square" rtlCol="0">
            <a:spAutoFit/>
          </a:bodyPr>
          <a:lstStyle/>
          <a:p>
            <a:r>
              <a:rPr lang="en-US" sz="2400" dirty="0">
                <a:solidFill>
                  <a:schemeClr val="tx1">
                    <a:lumMod val="65000"/>
                    <a:lumOff val="35000"/>
                  </a:schemeClr>
                </a:solidFill>
                <a:latin typeface="Century Gothic" panose="020B0502020202020204" pitchFamily="34" charset="0"/>
              </a:rPr>
              <a:t>RISK OPPORTUNITIES THREATS TEMPLATE</a:t>
            </a:r>
          </a:p>
        </p:txBody>
      </p:sp>
      <p:sp>
        <p:nvSpPr>
          <p:cNvPr id="319" name="Rounded Rectangle 318">
            <a:extLst>
              <a:ext uri="{FF2B5EF4-FFF2-40B4-BE49-F238E27FC236}">
                <a16:creationId xmlns:a16="http://schemas.microsoft.com/office/drawing/2014/main" id="{5906C3F9-2844-6815-389C-4F901549E5E5}"/>
              </a:ext>
            </a:extLst>
          </p:cNvPr>
          <p:cNvSpPr/>
          <p:nvPr/>
        </p:nvSpPr>
        <p:spPr>
          <a:xfrm>
            <a:off x="288321" y="3206720"/>
            <a:ext cx="3203900" cy="3368135"/>
          </a:xfrm>
          <a:prstGeom prst="roundRect">
            <a:avLst>
              <a:gd name="adj" fmla="val 2569"/>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313" name="Rounded Rectangle 312">
            <a:extLst>
              <a:ext uri="{FF2B5EF4-FFF2-40B4-BE49-F238E27FC236}">
                <a16:creationId xmlns:a16="http://schemas.microsoft.com/office/drawing/2014/main" id="{ABC237E0-2E25-738D-8313-EEE052096420}"/>
              </a:ext>
            </a:extLst>
          </p:cNvPr>
          <p:cNvSpPr/>
          <p:nvPr/>
        </p:nvSpPr>
        <p:spPr>
          <a:xfrm>
            <a:off x="3716020" y="689257"/>
            <a:ext cx="4043912" cy="2904531"/>
          </a:xfrm>
          <a:prstGeom prst="roundRect">
            <a:avLst>
              <a:gd name="adj" fmla="val 3329"/>
            </a:avLst>
          </a:prstGeom>
          <a:solidFill>
            <a:srgbClr val="D7F1F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4" name="Rounded Rectangle 313">
            <a:extLst>
              <a:ext uri="{FF2B5EF4-FFF2-40B4-BE49-F238E27FC236}">
                <a16:creationId xmlns:a16="http://schemas.microsoft.com/office/drawing/2014/main" id="{366BC4D4-E19A-447C-DA54-7A2BCF263183}"/>
              </a:ext>
            </a:extLst>
          </p:cNvPr>
          <p:cNvSpPr/>
          <p:nvPr/>
        </p:nvSpPr>
        <p:spPr>
          <a:xfrm>
            <a:off x="7833047" y="689257"/>
            <a:ext cx="4041648" cy="2904531"/>
          </a:xfrm>
          <a:prstGeom prst="roundRect">
            <a:avLst>
              <a:gd name="adj" fmla="val 3671"/>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5" name="Rounded Rectangle 314">
            <a:extLst>
              <a:ext uri="{FF2B5EF4-FFF2-40B4-BE49-F238E27FC236}">
                <a16:creationId xmlns:a16="http://schemas.microsoft.com/office/drawing/2014/main" id="{19E71438-1DC0-5BEE-1C53-21A8DFE24CD9}"/>
              </a:ext>
            </a:extLst>
          </p:cNvPr>
          <p:cNvSpPr/>
          <p:nvPr/>
        </p:nvSpPr>
        <p:spPr>
          <a:xfrm>
            <a:off x="3716020" y="3670324"/>
            <a:ext cx="4043912" cy="2904531"/>
          </a:xfrm>
          <a:prstGeom prst="roundRect">
            <a:avLst>
              <a:gd name="adj" fmla="val 2987"/>
            </a:avLst>
          </a:prstGeom>
          <a:solidFill>
            <a:srgbClr val="ABE5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16" name="Rounded Rectangle 315">
            <a:extLst>
              <a:ext uri="{FF2B5EF4-FFF2-40B4-BE49-F238E27FC236}">
                <a16:creationId xmlns:a16="http://schemas.microsoft.com/office/drawing/2014/main" id="{C59D4DAB-A5AE-4EBC-2678-4C7ED0AEA6E1}"/>
              </a:ext>
            </a:extLst>
          </p:cNvPr>
          <p:cNvSpPr/>
          <p:nvPr/>
        </p:nvSpPr>
        <p:spPr>
          <a:xfrm>
            <a:off x="7833047" y="3670324"/>
            <a:ext cx="4041648" cy="2904531"/>
          </a:xfrm>
          <a:prstGeom prst="roundRect">
            <a:avLst>
              <a:gd name="adj" fmla="val 332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21" name="Graphic 77">
            <a:extLst>
              <a:ext uri="{FF2B5EF4-FFF2-40B4-BE49-F238E27FC236}">
                <a16:creationId xmlns:a16="http://schemas.microsoft.com/office/drawing/2014/main" id="{5923ABFE-DEF2-6352-7724-128139024E33}"/>
              </a:ext>
            </a:extLst>
          </p:cNvPr>
          <p:cNvSpPr/>
          <p:nvPr/>
        </p:nvSpPr>
        <p:spPr>
          <a:xfrm>
            <a:off x="7468035" y="3206720"/>
            <a:ext cx="206589" cy="304370"/>
          </a:xfrm>
          <a:custGeom>
            <a:avLst/>
            <a:gdLst>
              <a:gd name="connsiteX0" fmla="*/ 192786 w 214956"/>
              <a:gd name="connsiteY0" fmla="*/ 290089 h 316759"/>
              <a:gd name="connsiteX1" fmla="*/ 141351 w 214956"/>
              <a:gd name="connsiteY1" fmla="*/ 314854 h 316759"/>
              <a:gd name="connsiteX2" fmla="*/ 131826 w 214956"/>
              <a:gd name="connsiteY2" fmla="*/ 316759 h 316759"/>
              <a:gd name="connsiteX3" fmla="*/ 129921 w 214956"/>
              <a:gd name="connsiteY3" fmla="*/ 316759 h 316759"/>
              <a:gd name="connsiteX4" fmla="*/ 108966 w 214956"/>
              <a:gd name="connsiteY4" fmla="*/ 315807 h 316759"/>
              <a:gd name="connsiteX5" fmla="*/ 104203 w 214956"/>
              <a:gd name="connsiteY5" fmla="*/ 315807 h 316759"/>
              <a:gd name="connsiteX6" fmla="*/ 81344 w 214956"/>
              <a:gd name="connsiteY6" fmla="*/ 313902 h 316759"/>
              <a:gd name="connsiteX7" fmla="*/ 65151 w 214956"/>
              <a:gd name="connsiteY7" fmla="*/ 310092 h 316759"/>
              <a:gd name="connsiteX8" fmla="*/ 54674 w 214956"/>
              <a:gd name="connsiteY8" fmla="*/ 306282 h 316759"/>
              <a:gd name="connsiteX9" fmla="*/ 50863 w 214956"/>
              <a:gd name="connsiteY9" fmla="*/ 304377 h 316759"/>
              <a:gd name="connsiteX10" fmla="*/ 21336 w 214956"/>
              <a:gd name="connsiteY10" fmla="*/ 288184 h 316759"/>
              <a:gd name="connsiteX11" fmla="*/ 2286 w 214956"/>
              <a:gd name="connsiteY11" fmla="*/ 256752 h 316759"/>
              <a:gd name="connsiteX12" fmla="*/ 5144 w 214956"/>
              <a:gd name="connsiteY12" fmla="*/ 221509 h 316759"/>
              <a:gd name="connsiteX13" fmla="*/ 41338 w 214956"/>
              <a:gd name="connsiteY13" fmla="*/ 198649 h 316759"/>
              <a:gd name="connsiteX14" fmla="*/ 68961 w 214956"/>
              <a:gd name="connsiteY14" fmla="*/ 207222 h 316759"/>
              <a:gd name="connsiteX15" fmla="*/ 78486 w 214956"/>
              <a:gd name="connsiteY15" fmla="*/ 255799 h 316759"/>
              <a:gd name="connsiteX16" fmla="*/ 62294 w 214956"/>
              <a:gd name="connsiteY16" fmla="*/ 271039 h 316759"/>
              <a:gd name="connsiteX17" fmla="*/ 59436 w 214956"/>
              <a:gd name="connsiteY17" fmla="*/ 284374 h 316759"/>
              <a:gd name="connsiteX18" fmla="*/ 90869 w 214956"/>
              <a:gd name="connsiteY18" fmla="*/ 302472 h 316759"/>
              <a:gd name="connsiteX19" fmla="*/ 112776 w 214956"/>
              <a:gd name="connsiteY19" fmla="*/ 304377 h 316759"/>
              <a:gd name="connsiteX20" fmla="*/ 136588 w 214956"/>
              <a:gd name="connsiteY20" fmla="*/ 300567 h 316759"/>
              <a:gd name="connsiteX21" fmla="*/ 154686 w 214956"/>
              <a:gd name="connsiteY21" fmla="*/ 268182 h 316759"/>
              <a:gd name="connsiteX22" fmla="*/ 149924 w 214956"/>
              <a:gd name="connsiteY22" fmla="*/ 250084 h 316759"/>
              <a:gd name="connsiteX23" fmla="*/ 128969 w 214956"/>
              <a:gd name="connsiteY23" fmla="*/ 226272 h 316759"/>
              <a:gd name="connsiteX24" fmla="*/ 123253 w 214956"/>
              <a:gd name="connsiteY24" fmla="*/ 221509 h 316759"/>
              <a:gd name="connsiteX25" fmla="*/ 82296 w 214956"/>
              <a:gd name="connsiteY25" fmla="*/ 184362 h 316759"/>
              <a:gd name="connsiteX26" fmla="*/ 37528 w 214956"/>
              <a:gd name="connsiteY26" fmla="*/ 142452 h 316759"/>
              <a:gd name="connsiteX27" fmla="*/ 12763 w 214956"/>
              <a:gd name="connsiteY27" fmla="*/ 105304 h 316759"/>
              <a:gd name="connsiteX28" fmla="*/ 9906 w 214956"/>
              <a:gd name="connsiteY28" fmla="*/ 91969 h 316759"/>
              <a:gd name="connsiteX29" fmla="*/ 9906 w 214956"/>
              <a:gd name="connsiteY29" fmla="*/ 89112 h 316759"/>
              <a:gd name="connsiteX30" fmla="*/ 17526 w 214956"/>
              <a:gd name="connsiteY30" fmla="*/ 49107 h 316759"/>
              <a:gd name="connsiteX31" fmla="*/ 43244 w 214956"/>
              <a:gd name="connsiteY31" fmla="*/ 18627 h 316759"/>
              <a:gd name="connsiteX32" fmla="*/ 81344 w 214956"/>
              <a:gd name="connsiteY32" fmla="*/ 3387 h 316759"/>
              <a:gd name="connsiteX33" fmla="*/ 121349 w 214956"/>
              <a:gd name="connsiteY33" fmla="*/ 529 h 316759"/>
              <a:gd name="connsiteX34" fmla="*/ 148971 w 214956"/>
              <a:gd name="connsiteY34" fmla="*/ 3387 h 316759"/>
              <a:gd name="connsiteX35" fmla="*/ 148971 w 214956"/>
              <a:gd name="connsiteY35" fmla="*/ 3387 h 316759"/>
              <a:gd name="connsiteX36" fmla="*/ 187071 w 214956"/>
              <a:gd name="connsiteY36" fmla="*/ 23389 h 316759"/>
              <a:gd name="connsiteX37" fmla="*/ 205169 w 214956"/>
              <a:gd name="connsiteY37" fmla="*/ 70062 h 316759"/>
              <a:gd name="connsiteX38" fmla="*/ 167069 w 214956"/>
              <a:gd name="connsiteY38" fmla="*/ 111972 h 316759"/>
              <a:gd name="connsiteX39" fmla="*/ 128016 w 214956"/>
              <a:gd name="connsiteY39" fmla="*/ 86254 h 316759"/>
              <a:gd name="connsiteX40" fmla="*/ 137541 w 214956"/>
              <a:gd name="connsiteY40" fmla="*/ 52917 h 316759"/>
              <a:gd name="connsiteX41" fmla="*/ 156591 w 214956"/>
              <a:gd name="connsiteY41" fmla="*/ 47202 h 316759"/>
              <a:gd name="connsiteX42" fmla="*/ 164211 w 214956"/>
              <a:gd name="connsiteY42" fmla="*/ 41487 h 316759"/>
              <a:gd name="connsiteX43" fmla="*/ 159449 w 214956"/>
              <a:gd name="connsiteY43" fmla="*/ 27199 h 316759"/>
              <a:gd name="connsiteX44" fmla="*/ 146113 w 214956"/>
              <a:gd name="connsiteY44" fmla="*/ 18627 h 316759"/>
              <a:gd name="connsiteX45" fmla="*/ 122301 w 214956"/>
              <a:gd name="connsiteY45" fmla="*/ 11959 h 316759"/>
              <a:gd name="connsiteX46" fmla="*/ 88011 w 214956"/>
              <a:gd name="connsiteY46" fmla="*/ 16722 h 316759"/>
              <a:gd name="connsiteX47" fmla="*/ 70866 w 214956"/>
              <a:gd name="connsiteY47" fmla="*/ 31009 h 316759"/>
              <a:gd name="connsiteX48" fmla="*/ 67056 w 214956"/>
              <a:gd name="connsiteY48" fmla="*/ 51012 h 316759"/>
              <a:gd name="connsiteX49" fmla="*/ 81344 w 214956"/>
              <a:gd name="connsiteY49" fmla="*/ 81492 h 316759"/>
              <a:gd name="connsiteX50" fmla="*/ 107061 w 214956"/>
              <a:gd name="connsiteY50" fmla="*/ 107209 h 316759"/>
              <a:gd name="connsiteX51" fmla="*/ 135636 w 214956"/>
              <a:gd name="connsiteY51" fmla="*/ 133879 h 316759"/>
              <a:gd name="connsiteX52" fmla="*/ 176594 w 214956"/>
              <a:gd name="connsiteY52" fmla="*/ 170074 h 316759"/>
              <a:gd name="connsiteX53" fmla="*/ 194691 w 214956"/>
              <a:gd name="connsiteY53" fmla="*/ 188172 h 316759"/>
              <a:gd name="connsiteX54" fmla="*/ 214694 w 214956"/>
              <a:gd name="connsiteY54" fmla="*/ 234844 h 316759"/>
              <a:gd name="connsiteX55" fmla="*/ 192786 w 214956"/>
              <a:gd name="connsiteY55" fmla="*/ 290089 h 316759"/>
              <a:gd name="connsiteX56" fmla="*/ 18478 w 214956"/>
              <a:gd name="connsiteY56" fmla="*/ 243417 h 316759"/>
              <a:gd name="connsiteX57" fmla="*/ 18478 w 214956"/>
              <a:gd name="connsiteY57" fmla="*/ 243417 h 316759"/>
              <a:gd name="connsiteX58" fmla="*/ 14669 w 214956"/>
              <a:gd name="connsiteY58" fmla="*/ 245322 h 316759"/>
              <a:gd name="connsiteX59" fmla="*/ 15621 w 214956"/>
              <a:gd name="connsiteY59" fmla="*/ 247227 h 316759"/>
              <a:gd name="connsiteX60" fmla="*/ 16574 w 214956"/>
              <a:gd name="connsiteY60" fmla="*/ 251037 h 316759"/>
              <a:gd name="connsiteX61" fmla="*/ 17526 w 214956"/>
              <a:gd name="connsiteY61" fmla="*/ 251037 h 316759"/>
              <a:gd name="connsiteX62" fmla="*/ 15621 w 214956"/>
              <a:gd name="connsiteY62" fmla="*/ 247227 h 316759"/>
              <a:gd name="connsiteX63" fmla="*/ 18478 w 214956"/>
              <a:gd name="connsiteY63" fmla="*/ 243417 h 316759"/>
              <a:gd name="connsiteX64" fmla="*/ 16574 w 214956"/>
              <a:gd name="connsiteY64" fmla="*/ 233892 h 316759"/>
              <a:gd name="connsiteX65" fmla="*/ 20384 w 214956"/>
              <a:gd name="connsiteY65" fmla="*/ 234844 h 316759"/>
              <a:gd name="connsiteX66" fmla="*/ 22288 w 214956"/>
              <a:gd name="connsiteY66" fmla="*/ 235797 h 316759"/>
              <a:gd name="connsiteX67" fmla="*/ 31813 w 214956"/>
              <a:gd name="connsiteY67" fmla="*/ 242464 h 316759"/>
              <a:gd name="connsiteX68" fmla="*/ 33719 w 214956"/>
              <a:gd name="connsiteY68" fmla="*/ 250084 h 316759"/>
              <a:gd name="connsiteX69" fmla="*/ 37528 w 214956"/>
              <a:gd name="connsiteY69" fmla="*/ 251037 h 316759"/>
              <a:gd name="connsiteX70" fmla="*/ 36576 w 214956"/>
              <a:gd name="connsiteY70" fmla="*/ 249132 h 316759"/>
              <a:gd name="connsiteX71" fmla="*/ 36576 w 214956"/>
              <a:gd name="connsiteY71" fmla="*/ 245322 h 316759"/>
              <a:gd name="connsiteX72" fmla="*/ 39434 w 214956"/>
              <a:gd name="connsiteY72" fmla="*/ 246274 h 316759"/>
              <a:gd name="connsiteX73" fmla="*/ 43244 w 214956"/>
              <a:gd name="connsiteY73" fmla="*/ 244369 h 316759"/>
              <a:gd name="connsiteX74" fmla="*/ 47053 w 214956"/>
              <a:gd name="connsiteY74" fmla="*/ 241512 h 316759"/>
              <a:gd name="connsiteX75" fmla="*/ 50863 w 214956"/>
              <a:gd name="connsiteY75" fmla="*/ 243417 h 316759"/>
              <a:gd name="connsiteX76" fmla="*/ 48959 w 214956"/>
              <a:gd name="connsiteY76" fmla="*/ 247227 h 316759"/>
              <a:gd name="connsiteX77" fmla="*/ 48006 w 214956"/>
              <a:gd name="connsiteY77" fmla="*/ 249132 h 316759"/>
              <a:gd name="connsiteX78" fmla="*/ 49911 w 214956"/>
              <a:gd name="connsiteY78" fmla="*/ 249132 h 316759"/>
              <a:gd name="connsiteX79" fmla="*/ 54674 w 214956"/>
              <a:gd name="connsiteY79" fmla="*/ 248179 h 316759"/>
              <a:gd name="connsiteX80" fmla="*/ 65151 w 214956"/>
              <a:gd name="connsiteY80" fmla="*/ 249132 h 316759"/>
              <a:gd name="connsiteX81" fmla="*/ 67056 w 214956"/>
              <a:gd name="connsiteY81" fmla="*/ 248179 h 316759"/>
              <a:gd name="connsiteX82" fmla="*/ 66103 w 214956"/>
              <a:gd name="connsiteY82" fmla="*/ 246274 h 316759"/>
              <a:gd name="connsiteX83" fmla="*/ 65151 w 214956"/>
              <a:gd name="connsiteY83" fmla="*/ 239607 h 316759"/>
              <a:gd name="connsiteX84" fmla="*/ 63246 w 214956"/>
              <a:gd name="connsiteY84" fmla="*/ 238654 h 316759"/>
              <a:gd name="connsiteX85" fmla="*/ 61341 w 214956"/>
              <a:gd name="connsiteY85" fmla="*/ 244369 h 316759"/>
              <a:gd name="connsiteX86" fmla="*/ 59436 w 214956"/>
              <a:gd name="connsiteY86" fmla="*/ 246274 h 316759"/>
              <a:gd name="connsiteX87" fmla="*/ 51816 w 214956"/>
              <a:gd name="connsiteY87" fmla="*/ 238654 h 316759"/>
              <a:gd name="connsiteX88" fmla="*/ 41338 w 214956"/>
              <a:gd name="connsiteY88" fmla="*/ 235797 h 316759"/>
              <a:gd name="connsiteX89" fmla="*/ 39434 w 214956"/>
              <a:gd name="connsiteY89" fmla="*/ 233892 h 316759"/>
              <a:gd name="connsiteX90" fmla="*/ 41338 w 214956"/>
              <a:gd name="connsiteY90" fmla="*/ 231987 h 316759"/>
              <a:gd name="connsiteX91" fmla="*/ 47053 w 214956"/>
              <a:gd name="connsiteY91" fmla="*/ 231034 h 316759"/>
              <a:gd name="connsiteX92" fmla="*/ 48006 w 214956"/>
              <a:gd name="connsiteY92" fmla="*/ 234844 h 316759"/>
              <a:gd name="connsiteX93" fmla="*/ 52769 w 214956"/>
              <a:gd name="connsiteY93" fmla="*/ 235797 h 316759"/>
              <a:gd name="connsiteX94" fmla="*/ 48006 w 214956"/>
              <a:gd name="connsiteY94" fmla="*/ 231034 h 316759"/>
              <a:gd name="connsiteX95" fmla="*/ 55626 w 214956"/>
              <a:gd name="connsiteY95" fmla="*/ 231987 h 316759"/>
              <a:gd name="connsiteX96" fmla="*/ 59436 w 214956"/>
              <a:gd name="connsiteY96" fmla="*/ 234844 h 316759"/>
              <a:gd name="connsiteX97" fmla="*/ 60388 w 214956"/>
              <a:gd name="connsiteY97" fmla="*/ 229129 h 316759"/>
              <a:gd name="connsiteX98" fmla="*/ 60388 w 214956"/>
              <a:gd name="connsiteY98" fmla="*/ 227224 h 316759"/>
              <a:gd name="connsiteX99" fmla="*/ 60388 w 214956"/>
              <a:gd name="connsiteY99" fmla="*/ 227224 h 316759"/>
              <a:gd name="connsiteX100" fmla="*/ 60388 w 214956"/>
              <a:gd name="connsiteY100" fmla="*/ 227224 h 316759"/>
              <a:gd name="connsiteX101" fmla="*/ 58484 w 214956"/>
              <a:gd name="connsiteY101" fmla="*/ 223414 h 316759"/>
              <a:gd name="connsiteX102" fmla="*/ 53721 w 214956"/>
              <a:gd name="connsiteY102" fmla="*/ 225319 h 316759"/>
              <a:gd name="connsiteX103" fmla="*/ 49911 w 214956"/>
              <a:gd name="connsiteY103" fmla="*/ 223414 h 316759"/>
              <a:gd name="connsiteX104" fmla="*/ 45149 w 214956"/>
              <a:gd name="connsiteY104" fmla="*/ 219604 h 316759"/>
              <a:gd name="connsiteX105" fmla="*/ 45149 w 214956"/>
              <a:gd name="connsiteY105" fmla="*/ 221509 h 316759"/>
              <a:gd name="connsiteX106" fmla="*/ 45149 w 214956"/>
              <a:gd name="connsiteY106" fmla="*/ 226272 h 316759"/>
              <a:gd name="connsiteX107" fmla="*/ 45149 w 214956"/>
              <a:gd name="connsiteY107" fmla="*/ 226272 h 316759"/>
              <a:gd name="connsiteX108" fmla="*/ 44196 w 214956"/>
              <a:gd name="connsiteY108" fmla="*/ 221509 h 316759"/>
              <a:gd name="connsiteX109" fmla="*/ 41338 w 214956"/>
              <a:gd name="connsiteY109" fmla="*/ 226272 h 316759"/>
              <a:gd name="connsiteX110" fmla="*/ 39434 w 214956"/>
              <a:gd name="connsiteY110" fmla="*/ 230082 h 316759"/>
              <a:gd name="connsiteX111" fmla="*/ 37528 w 214956"/>
              <a:gd name="connsiteY111" fmla="*/ 227224 h 316759"/>
              <a:gd name="connsiteX112" fmla="*/ 35624 w 214956"/>
              <a:gd name="connsiteY112" fmla="*/ 224367 h 316759"/>
              <a:gd name="connsiteX113" fmla="*/ 32766 w 214956"/>
              <a:gd name="connsiteY113" fmla="*/ 226272 h 316759"/>
              <a:gd name="connsiteX114" fmla="*/ 33719 w 214956"/>
              <a:gd name="connsiteY114" fmla="*/ 230082 h 316759"/>
              <a:gd name="connsiteX115" fmla="*/ 36576 w 214956"/>
              <a:gd name="connsiteY115" fmla="*/ 233892 h 316759"/>
              <a:gd name="connsiteX116" fmla="*/ 29909 w 214956"/>
              <a:gd name="connsiteY116" fmla="*/ 230082 h 316759"/>
              <a:gd name="connsiteX117" fmla="*/ 27051 w 214956"/>
              <a:gd name="connsiteY117" fmla="*/ 228177 h 316759"/>
              <a:gd name="connsiteX118" fmla="*/ 22288 w 214956"/>
              <a:gd name="connsiteY118" fmla="*/ 231987 h 316759"/>
              <a:gd name="connsiteX119" fmla="*/ 16574 w 214956"/>
              <a:gd name="connsiteY119" fmla="*/ 233892 h 316759"/>
              <a:gd name="connsiteX120" fmla="*/ 28003 w 214956"/>
              <a:gd name="connsiteY120" fmla="*/ 249132 h 316759"/>
              <a:gd name="connsiteX121" fmla="*/ 26099 w 214956"/>
              <a:gd name="connsiteY121" fmla="*/ 246274 h 316759"/>
              <a:gd name="connsiteX122" fmla="*/ 25146 w 214956"/>
              <a:gd name="connsiteY122" fmla="*/ 244369 h 316759"/>
              <a:gd name="connsiteX123" fmla="*/ 19431 w 214956"/>
              <a:gd name="connsiteY123" fmla="*/ 240559 h 316759"/>
              <a:gd name="connsiteX124" fmla="*/ 18478 w 214956"/>
              <a:gd name="connsiteY124" fmla="*/ 242464 h 316759"/>
              <a:gd name="connsiteX125" fmla="*/ 24194 w 214956"/>
              <a:gd name="connsiteY125" fmla="*/ 246274 h 316759"/>
              <a:gd name="connsiteX126" fmla="*/ 28003 w 214956"/>
              <a:gd name="connsiteY126" fmla="*/ 249132 h 316759"/>
              <a:gd name="connsiteX127" fmla="*/ 23241 w 214956"/>
              <a:gd name="connsiteY127" fmla="*/ 264372 h 316759"/>
              <a:gd name="connsiteX128" fmla="*/ 22288 w 214956"/>
              <a:gd name="connsiteY128" fmla="*/ 263419 h 316759"/>
              <a:gd name="connsiteX129" fmla="*/ 20384 w 214956"/>
              <a:gd name="connsiteY129" fmla="*/ 264372 h 316759"/>
              <a:gd name="connsiteX130" fmla="*/ 22288 w 214956"/>
              <a:gd name="connsiteY130" fmla="*/ 264372 h 316759"/>
              <a:gd name="connsiteX131" fmla="*/ 23241 w 214956"/>
              <a:gd name="connsiteY131" fmla="*/ 264372 h 316759"/>
              <a:gd name="connsiteX132" fmla="*/ 21336 w 214956"/>
              <a:gd name="connsiteY132" fmla="*/ 249132 h 316759"/>
              <a:gd name="connsiteX133" fmla="*/ 21336 w 214956"/>
              <a:gd name="connsiteY133" fmla="*/ 249132 h 316759"/>
              <a:gd name="connsiteX134" fmla="*/ 21336 w 214956"/>
              <a:gd name="connsiteY134" fmla="*/ 248179 h 316759"/>
              <a:gd name="connsiteX135" fmla="*/ 20384 w 214956"/>
              <a:gd name="connsiteY135" fmla="*/ 249132 h 316759"/>
              <a:gd name="connsiteX136" fmla="*/ 21336 w 214956"/>
              <a:gd name="connsiteY136" fmla="*/ 249132 h 316759"/>
              <a:gd name="connsiteX137" fmla="*/ 22288 w 214956"/>
              <a:gd name="connsiteY137" fmla="*/ 269134 h 316759"/>
              <a:gd name="connsiteX138" fmla="*/ 22288 w 214956"/>
              <a:gd name="connsiteY138" fmla="*/ 269134 h 316759"/>
              <a:gd name="connsiteX139" fmla="*/ 20384 w 214956"/>
              <a:gd name="connsiteY139" fmla="*/ 269134 h 316759"/>
              <a:gd name="connsiteX140" fmla="*/ 22288 w 214956"/>
              <a:gd name="connsiteY140" fmla="*/ 269134 h 316759"/>
              <a:gd name="connsiteX141" fmla="*/ 22288 w 214956"/>
              <a:gd name="connsiteY141" fmla="*/ 269134 h 316759"/>
              <a:gd name="connsiteX142" fmla="*/ 23241 w 214956"/>
              <a:gd name="connsiteY142" fmla="*/ 231034 h 316759"/>
              <a:gd name="connsiteX143" fmla="*/ 27051 w 214956"/>
              <a:gd name="connsiteY143" fmla="*/ 228177 h 316759"/>
              <a:gd name="connsiteX144" fmla="*/ 27051 w 214956"/>
              <a:gd name="connsiteY144" fmla="*/ 230082 h 316759"/>
              <a:gd name="connsiteX145" fmla="*/ 22288 w 214956"/>
              <a:gd name="connsiteY145" fmla="*/ 235797 h 316759"/>
              <a:gd name="connsiteX146" fmla="*/ 21336 w 214956"/>
              <a:gd name="connsiteY146" fmla="*/ 235797 h 316759"/>
              <a:gd name="connsiteX147" fmla="*/ 23241 w 214956"/>
              <a:gd name="connsiteY147" fmla="*/ 231034 h 316759"/>
              <a:gd name="connsiteX148" fmla="*/ 23241 w 214956"/>
              <a:gd name="connsiteY148" fmla="*/ 65299 h 316759"/>
              <a:gd name="connsiteX149" fmla="*/ 23241 w 214956"/>
              <a:gd name="connsiteY149" fmla="*/ 65299 h 316759"/>
              <a:gd name="connsiteX150" fmla="*/ 22288 w 214956"/>
              <a:gd name="connsiteY150" fmla="*/ 65299 h 316759"/>
              <a:gd name="connsiteX151" fmla="*/ 23241 w 214956"/>
              <a:gd name="connsiteY151" fmla="*/ 65299 h 316759"/>
              <a:gd name="connsiteX152" fmla="*/ 23241 w 214956"/>
              <a:gd name="connsiteY152" fmla="*/ 65299 h 316759"/>
              <a:gd name="connsiteX153" fmla="*/ 23241 w 214956"/>
              <a:gd name="connsiteY153" fmla="*/ 222462 h 316759"/>
              <a:gd name="connsiteX154" fmla="*/ 24194 w 214956"/>
              <a:gd name="connsiteY154" fmla="*/ 223414 h 316759"/>
              <a:gd name="connsiteX155" fmla="*/ 25146 w 214956"/>
              <a:gd name="connsiteY155" fmla="*/ 222462 h 316759"/>
              <a:gd name="connsiteX156" fmla="*/ 24194 w 214956"/>
              <a:gd name="connsiteY156" fmla="*/ 221509 h 316759"/>
              <a:gd name="connsiteX157" fmla="*/ 23241 w 214956"/>
              <a:gd name="connsiteY157" fmla="*/ 222462 h 316759"/>
              <a:gd name="connsiteX158" fmla="*/ 25146 w 214956"/>
              <a:gd name="connsiteY158" fmla="*/ 254847 h 316759"/>
              <a:gd name="connsiteX159" fmla="*/ 23241 w 214956"/>
              <a:gd name="connsiteY159" fmla="*/ 252942 h 316759"/>
              <a:gd name="connsiteX160" fmla="*/ 22288 w 214956"/>
              <a:gd name="connsiteY160" fmla="*/ 253894 h 316759"/>
              <a:gd name="connsiteX161" fmla="*/ 25146 w 214956"/>
              <a:gd name="connsiteY161" fmla="*/ 254847 h 316759"/>
              <a:gd name="connsiteX162" fmla="*/ 25146 w 214956"/>
              <a:gd name="connsiteY162" fmla="*/ 254847 h 316759"/>
              <a:gd name="connsiteX163" fmla="*/ 24194 w 214956"/>
              <a:gd name="connsiteY163" fmla="*/ 259609 h 316759"/>
              <a:gd name="connsiteX164" fmla="*/ 24194 w 214956"/>
              <a:gd name="connsiteY164" fmla="*/ 259609 h 316759"/>
              <a:gd name="connsiteX165" fmla="*/ 23241 w 214956"/>
              <a:gd name="connsiteY165" fmla="*/ 259609 h 316759"/>
              <a:gd name="connsiteX166" fmla="*/ 24194 w 214956"/>
              <a:gd name="connsiteY166" fmla="*/ 259609 h 316759"/>
              <a:gd name="connsiteX167" fmla="*/ 24194 w 214956"/>
              <a:gd name="connsiteY167" fmla="*/ 259609 h 316759"/>
              <a:gd name="connsiteX168" fmla="*/ 28956 w 214956"/>
              <a:gd name="connsiteY168" fmla="*/ 256752 h 316759"/>
              <a:gd name="connsiteX169" fmla="*/ 30861 w 214956"/>
              <a:gd name="connsiteY169" fmla="*/ 255799 h 316759"/>
              <a:gd name="connsiteX170" fmla="*/ 29909 w 214956"/>
              <a:gd name="connsiteY170" fmla="*/ 253894 h 316759"/>
              <a:gd name="connsiteX171" fmla="*/ 28003 w 214956"/>
              <a:gd name="connsiteY171" fmla="*/ 254847 h 316759"/>
              <a:gd name="connsiteX172" fmla="*/ 28956 w 214956"/>
              <a:gd name="connsiteY172" fmla="*/ 256752 h 316759"/>
              <a:gd name="connsiteX173" fmla="*/ 34671 w 214956"/>
              <a:gd name="connsiteY173" fmla="*/ 91017 h 316759"/>
              <a:gd name="connsiteX174" fmla="*/ 35624 w 214956"/>
              <a:gd name="connsiteY174" fmla="*/ 90064 h 316759"/>
              <a:gd name="connsiteX175" fmla="*/ 34671 w 214956"/>
              <a:gd name="connsiteY175" fmla="*/ 89112 h 316759"/>
              <a:gd name="connsiteX176" fmla="*/ 28956 w 214956"/>
              <a:gd name="connsiteY176" fmla="*/ 88159 h 316759"/>
              <a:gd name="connsiteX177" fmla="*/ 28956 w 214956"/>
              <a:gd name="connsiteY177" fmla="*/ 90064 h 316759"/>
              <a:gd name="connsiteX178" fmla="*/ 34671 w 214956"/>
              <a:gd name="connsiteY178" fmla="*/ 91017 h 316759"/>
              <a:gd name="connsiteX179" fmla="*/ 48006 w 214956"/>
              <a:gd name="connsiteY179" fmla="*/ 262467 h 316759"/>
              <a:gd name="connsiteX180" fmla="*/ 37528 w 214956"/>
              <a:gd name="connsiteY180" fmla="*/ 260562 h 316759"/>
              <a:gd name="connsiteX181" fmla="*/ 30861 w 214956"/>
              <a:gd name="connsiteY181" fmla="*/ 259609 h 316759"/>
              <a:gd name="connsiteX182" fmla="*/ 28956 w 214956"/>
              <a:gd name="connsiteY182" fmla="*/ 261514 h 316759"/>
              <a:gd name="connsiteX183" fmla="*/ 30861 w 214956"/>
              <a:gd name="connsiteY183" fmla="*/ 261514 h 316759"/>
              <a:gd name="connsiteX184" fmla="*/ 38481 w 214956"/>
              <a:gd name="connsiteY184" fmla="*/ 264372 h 316759"/>
              <a:gd name="connsiteX185" fmla="*/ 41338 w 214956"/>
              <a:gd name="connsiteY185" fmla="*/ 266277 h 316759"/>
              <a:gd name="connsiteX186" fmla="*/ 48006 w 214956"/>
              <a:gd name="connsiteY186" fmla="*/ 262467 h 316759"/>
              <a:gd name="connsiteX187" fmla="*/ 29909 w 214956"/>
              <a:gd name="connsiteY187" fmla="*/ 213889 h 316759"/>
              <a:gd name="connsiteX188" fmla="*/ 29909 w 214956"/>
              <a:gd name="connsiteY188" fmla="*/ 214842 h 316759"/>
              <a:gd name="connsiteX189" fmla="*/ 30861 w 214956"/>
              <a:gd name="connsiteY189" fmla="*/ 213889 h 316759"/>
              <a:gd name="connsiteX190" fmla="*/ 29909 w 214956"/>
              <a:gd name="connsiteY190" fmla="*/ 213889 h 316759"/>
              <a:gd name="connsiteX191" fmla="*/ 29909 w 214956"/>
              <a:gd name="connsiteY191" fmla="*/ 213889 h 316759"/>
              <a:gd name="connsiteX192" fmla="*/ 30861 w 214956"/>
              <a:gd name="connsiteY192" fmla="*/ 67204 h 316759"/>
              <a:gd name="connsiteX193" fmla="*/ 33719 w 214956"/>
              <a:gd name="connsiteY193" fmla="*/ 71014 h 316759"/>
              <a:gd name="connsiteX194" fmla="*/ 34671 w 214956"/>
              <a:gd name="connsiteY194" fmla="*/ 70062 h 316759"/>
              <a:gd name="connsiteX195" fmla="*/ 31813 w 214956"/>
              <a:gd name="connsiteY195" fmla="*/ 66252 h 316759"/>
              <a:gd name="connsiteX196" fmla="*/ 30861 w 214956"/>
              <a:gd name="connsiteY196" fmla="*/ 67204 h 316759"/>
              <a:gd name="connsiteX197" fmla="*/ 34671 w 214956"/>
              <a:gd name="connsiteY197" fmla="*/ 231987 h 316759"/>
              <a:gd name="connsiteX198" fmla="*/ 36576 w 214956"/>
              <a:gd name="connsiteY198" fmla="*/ 233892 h 316759"/>
              <a:gd name="connsiteX199" fmla="*/ 34671 w 214956"/>
              <a:gd name="connsiteY199" fmla="*/ 239607 h 316759"/>
              <a:gd name="connsiteX200" fmla="*/ 32766 w 214956"/>
              <a:gd name="connsiteY200" fmla="*/ 235797 h 316759"/>
              <a:gd name="connsiteX201" fmla="*/ 34671 w 214956"/>
              <a:gd name="connsiteY201" fmla="*/ 231987 h 316759"/>
              <a:gd name="connsiteX202" fmla="*/ 32766 w 214956"/>
              <a:gd name="connsiteY202" fmla="*/ 82444 h 316759"/>
              <a:gd name="connsiteX203" fmla="*/ 30861 w 214956"/>
              <a:gd name="connsiteY203" fmla="*/ 83397 h 316759"/>
              <a:gd name="connsiteX204" fmla="*/ 31813 w 214956"/>
              <a:gd name="connsiteY204" fmla="*/ 84349 h 316759"/>
              <a:gd name="connsiteX205" fmla="*/ 33719 w 214956"/>
              <a:gd name="connsiteY205" fmla="*/ 83397 h 316759"/>
              <a:gd name="connsiteX206" fmla="*/ 32766 w 214956"/>
              <a:gd name="connsiteY206" fmla="*/ 82444 h 316759"/>
              <a:gd name="connsiteX207" fmla="*/ 34671 w 214956"/>
              <a:gd name="connsiteY207" fmla="*/ 99589 h 316759"/>
              <a:gd name="connsiteX208" fmla="*/ 38481 w 214956"/>
              <a:gd name="connsiteY208" fmla="*/ 97684 h 316759"/>
              <a:gd name="connsiteX209" fmla="*/ 37528 w 214956"/>
              <a:gd name="connsiteY209" fmla="*/ 97684 h 316759"/>
              <a:gd name="connsiteX210" fmla="*/ 33719 w 214956"/>
              <a:gd name="connsiteY210" fmla="*/ 99589 h 316759"/>
              <a:gd name="connsiteX211" fmla="*/ 34671 w 214956"/>
              <a:gd name="connsiteY211" fmla="*/ 99589 h 316759"/>
              <a:gd name="connsiteX212" fmla="*/ 35624 w 214956"/>
              <a:gd name="connsiteY212" fmla="*/ 267229 h 316759"/>
              <a:gd name="connsiteX213" fmla="*/ 34671 w 214956"/>
              <a:gd name="connsiteY213" fmla="*/ 267229 h 316759"/>
              <a:gd name="connsiteX214" fmla="*/ 36576 w 214956"/>
              <a:gd name="connsiteY214" fmla="*/ 271039 h 316759"/>
              <a:gd name="connsiteX215" fmla="*/ 35624 w 214956"/>
              <a:gd name="connsiteY215" fmla="*/ 267229 h 316759"/>
              <a:gd name="connsiteX216" fmla="*/ 36576 w 214956"/>
              <a:gd name="connsiteY216" fmla="*/ 273897 h 316759"/>
              <a:gd name="connsiteX217" fmla="*/ 35624 w 214956"/>
              <a:gd name="connsiteY217" fmla="*/ 271039 h 316759"/>
              <a:gd name="connsiteX218" fmla="*/ 33719 w 214956"/>
              <a:gd name="connsiteY218" fmla="*/ 272944 h 316759"/>
              <a:gd name="connsiteX219" fmla="*/ 36576 w 214956"/>
              <a:gd name="connsiteY219" fmla="*/ 273897 h 316759"/>
              <a:gd name="connsiteX220" fmla="*/ 37528 w 214956"/>
              <a:gd name="connsiteY220" fmla="*/ 108162 h 316759"/>
              <a:gd name="connsiteX221" fmla="*/ 35624 w 214956"/>
              <a:gd name="connsiteY221" fmla="*/ 105304 h 316759"/>
              <a:gd name="connsiteX222" fmla="*/ 35624 w 214956"/>
              <a:gd name="connsiteY222" fmla="*/ 107209 h 316759"/>
              <a:gd name="connsiteX223" fmla="*/ 36576 w 214956"/>
              <a:gd name="connsiteY223" fmla="*/ 110067 h 316759"/>
              <a:gd name="connsiteX224" fmla="*/ 37528 w 214956"/>
              <a:gd name="connsiteY224" fmla="*/ 108162 h 316759"/>
              <a:gd name="connsiteX225" fmla="*/ 34671 w 214956"/>
              <a:gd name="connsiteY225" fmla="*/ 60537 h 316759"/>
              <a:gd name="connsiteX226" fmla="*/ 34671 w 214956"/>
              <a:gd name="connsiteY226" fmla="*/ 60537 h 316759"/>
              <a:gd name="connsiteX227" fmla="*/ 36576 w 214956"/>
              <a:gd name="connsiteY227" fmla="*/ 60537 h 316759"/>
              <a:gd name="connsiteX228" fmla="*/ 34671 w 214956"/>
              <a:gd name="connsiteY228" fmla="*/ 60537 h 316759"/>
              <a:gd name="connsiteX229" fmla="*/ 34671 w 214956"/>
              <a:gd name="connsiteY229" fmla="*/ 60537 h 316759"/>
              <a:gd name="connsiteX230" fmla="*/ 37528 w 214956"/>
              <a:gd name="connsiteY230" fmla="*/ 276754 h 316759"/>
              <a:gd name="connsiteX231" fmla="*/ 36576 w 214956"/>
              <a:gd name="connsiteY231" fmla="*/ 274849 h 316759"/>
              <a:gd name="connsiteX232" fmla="*/ 35624 w 214956"/>
              <a:gd name="connsiteY232" fmla="*/ 276754 h 316759"/>
              <a:gd name="connsiteX233" fmla="*/ 35624 w 214956"/>
              <a:gd name="connsiteY233" fmla="*/ 278659 h 316759"/>
              <a:gd name="connsiteX234" fmla="*/ 37528 w 214956"/>
              <a:gd name="connsiteY234" fmla="*/ 276754 h 316759"/>
              <a:gd name="connsiteX235" fmla="*/ 37528 w 214956"/>
              <a:gd name="connsiteY235" fmla="*/ 72919 h 316759"/>
              <a:gd name="connsiteX236" fmla="*/ 35624 w 214956"/>
              <a:gd name="connsiteY236" fmla="*/ 74824 h 316759"/>
              <a:gd name="connsiteX237" fmla="*/ 37528 w 214956"/>
              <a:gd name="connsiteY237" fmla="*/ 75777 h 316759"/>
              <a:gd name="connsiteX238" fmla="*/ 39434 w 214956"/>
              <a:gd name="connsiteY238" fmla="*/ 73872 h 316759"/>
              <a:gd name="connsiteX239" fmla="*/ 37528 w 214956"/>
              <a:gd name="connsiteY239" fmla="*/ 72919 h 316759"/>
              <a:gd name="connsiteX240" fmla="*/ 38481 w 214956"/>
              <a:gd name="connsiteY240" fmla="*/ 82444 h 316759"/>
              <a:gd name="connsiteX241" fmla="*/ 36576 w 214956"/>
              <a:gd name="connsiteY241" fmla="*/ 84349 h 316759"/>
              <a:gd name="connsiteX242" fmla="*/ 37528 w 214956"/>
              <a:gd name="connsiteY242" fmla="*/ 85302 h 316759"/>
              <a:gd name="connsiteX243" fmla="*/ 38481 w 214956"/>
              <a:gd name="connsiteY243" fmla="*/ 82444 h 316759"/>
              <a:gd name="connsiteX244" fmla="*/ 38481 w 214956"/>
              <a:gd name="connsiteY244" fmla="*/ 82444 h 316759"/>
              <a:gd name="connsiteX245" fmla="*/ 37528 w 214956"/>
              <a:gd name="connsiteY245" fmla="*/ 253894 h 316759"/>
              <a:gd name="connsiteX246" fmla="*/ 37528 w 214956"/>
              <a:gd name="connsiteY246" fmla="*/ 253894 h 316759"/>
              <a:gd name="connsiteX247" fmla="*/ 37528 w 214956"/>
              <a:gd name="connsiteY247" fmla="*/ 253894 h 316759"/>
              <a:gd name="connsiteX248" fmla="*/ 37528 w 214956"/>
              <a:gd name="connsiteY248" fmla="*/ 253894 h 316759"/>
              <a:gd name="connsiteX249" fmla="*/ 37528 w 214956"/>
              <a:gd name="connsiteY249" fmla="*/ 253894 h 316759"/>
              <a:gd name="connsiteX250" fmla="*/ 37528 w 214956"/>
              <a:gd name="connsiteY250" fmla="*/ 112924 h 316759"/>
              <a:gd name="connsiteX251" fmla="*/ 37528 w 214956"/>
              <a:gd name="connsiteY251" fmla="*/ 112924 h 316759"/>
              <a:gd name="connsiteX252" fmla="*/ 38481 w 214956"/>
              <a:gd name="connsiteY252" fmla="*/ 112924 h 316759"/>
              <a:gd name="connsiteX253" fmla="*/ 38481 w 214956"/>
              <a:gd name="connsiteY253" fmla="*/ 112924 h 316759"/>
              <a:gd name="connsiteX254" fmla="*/ 37528 w 214956"/>
              <a:gd name="connsiteY254" fmla="*/ 112924 h 316759"/>
              <a:gd name="connsiteX255" fmla="*/ 39434 w 214956"/>
              <a:gd name="connsiteY255" fmla="*/ 126259 h 316759"/>
              <a:gd name="connsiteX256" fmla="*/ 38481 w 214956"/>
              <a:gd name="connsiteY256" fmla="*/ 125307 h 316759"/>
              <a:gd name="connsiteX257" fmla="*/ 37528 w 214956"/>
              <a:gd name="connsiteY257" fmla="*/ 126259 h 316759"/>
              <a:gd name="connsiteX258" fmla="*/ 37528 w 214956"/>
              <a:gd name="connsiteY258" fmla="*/ 127212 h 316759"/>
              <a:gd name="connsiteX259" fmla="*/ 39434 w 214956"/>
              <a:gd name="connsiteY259" fmla="*/ 126259 h 316759"/>
              <a:gd name="connsiteX260" fmla="*/ 37528 w 214956"/>
              <a:gd name="connsiteY260" fmla="*/ 238654 h 316759"/>
              <a:gd name="connsiteX261" fmla="*/ 39434 w 214956"/>
              <a:gd name="connsiteY261" fmla="*/ 236749 h 316759"/>
              <a:gd name="connsiteX262" fmla="*/ 40386 w 214956"/>
              <a:gd name="connsiteY262" fmla="*/ 237702 h 316759"/>
              <a:gd name="connsiteX263" fmla="*/ 38481 w 214956"/>
              <a:gd name="connsiteY263" fmla="*/ 239607 h 316759"/>
              <a:gd name="connsiteX264" fmla="*/ 37528 w 214956"/>
              <a:gd name="connsiteY264" fmla="*/ 238654 h 316759"/>
              <a:gd name="connsiteX265" fmla="*/ 40386 w 214956"/>
              <a:gd name="connsiteY265" fmla="*/ 118639 h 316759"/>
              <a:gd name="connsiteX266" fmla="*/ 40386 w 214956"/>
              <a:gd name="connsiteY266" fmla="*/ 118639 h 316759"/>
              <a:gd name="connsiteX267" fmla="*/ 39434 w 214956"/>
              <a:gd name="connsiteY267" fmla="*/ 118639 h 316759"/>
              <a:gd name="connsiteX268" fmla="*/ 40386 w 214956"/>
              <a:gd name="connsiteY268" fmla="*/ 118639 h 316759"/>
              <a:gd name="connsiteX269" fmla="*/ 40386 w 214956"/>
              <a:gd name="connsiteY269" fmla="*/ 118639 h 316759"/>
              <a:gd name="connsiteX270" fmla="*/ 39434 w 214956"/>
              <a:gd name="connsiteY270" fmla="*/ 65299 h 316759"/>
              <a:gd name="connsiteX271" fmla="*/ 40386 w 214956"/>
              <a:gd name="connsiteY271" fmla="*/ 65299 h 316759"/>
              <a:gd name="connsiteX272" fmla="*/ 40386 w 214956"/>
              <a:gd name="connsiteY272" fmla="*/ 65299 h 316759"/>
              <a:gd name="connsiteX273" fmla="*/ 40386 w 214956"/>
              <a:gd name="connsiteY273" fmla="*/ 63394 h 316759"/>
              <a:gd name="connsiteX274" fmla="*/ 40386 w 214956"/>
              <a:gd name="connsiteY274" fmla="*/ 61489 h 316759"/>
              <a:gd name="connsiteX275" fmla="*/ 39434 w 214956"/>
              <a:gd name="connsiteY275" fmla="*/ 60537 h 316759"/>
              <a:gd name="connsiteX276" fmla="*/ 39434 w 214956"/>
              <a:gd name="connsiteY276" fmla="*/ 65299 h 316759"/>
              <a:gd name="connsiteX277" fmla="*/ 42291 w 214956"/>
              <a:gd name="connsiteY277" fmla="*/ 271039 h 316759"/>
              <a:gd name="connsiteX278" fmla="*/ 41338 w 214956"/>
              <a:gd name="connsiteY278" fmla="*/ 270087 h 316759"/>
              <a:gd name="connsiteX279" fmla="*/ 40386 w 214956"/>
              <a:gd name="connsiteY279" fmla="*/ 271039 h 316759"/>
              <a:gd name="connsiteX280" fmla="*/ 41338 w 214956"/>
              <a:gd name="connsiteY280" fmla="*/ 272944 h 316759"/>
              <a:gd name="connsiteX281" fmla="*/ 42291 w 214956"/>
              <a:gd name="connsiteY281" fmla="*/ 271039 h 316759"/>
              <a:gd name="connsiteX282" fmla="*/ 43244 w 214956"/>
              <a:gd name="connsiteY282" fmla="*/ 104352 h 316759"/>
              <a:gd name="connsiteX283" fmla="*/ 52769 w 214956"/>
              <a:gd name="connsiteY283" fmla="*/ 102447 h 316759"/>
              <a:gd name="connsiteX284" fmla="*/ 54674 w 214956"/>
              <a:gd name="connsiteY284" fmla="*/ 100542 h 316759"/>
              <a:gd name="connsiteX285" fmla="*/ 51816 w 214956"/>
              <a:gd name="connsiteY285" fmla="*/ 98637 h 316759"/>
              <a:gd name="connsiteX286" fmla="*/ 44196 w 214956"/>
              <a:gd name="connsiteY286" fmla="*/ 99589 h 316759"/>
              <a:gd name="connsiteX287" fmla="*/ 41338 w 214956"/>
              <a:gd name="connsiteY287" fmla="*/ 103399 h 316759"/>
              <a:gd name="connsiteX288" fmla="*/ 43244 w 214956"/>
              <a:gd name="connsiteY288" fmla="*/ 104352 h 316759"/>
              <a:gd name="connsiteX289" fmla="*/ 41338 w 214956"/>
              <a:gd name="connsiteY289" fmla="*/ 90064 h 316759"/>
              <a:gd name="connsiteX290" fmla="*/ 42291 w 214956"/>
              <a:gd name="connsiteY290" fmla="*/ 91017 h 316759"/>
              <a:gd name="connsiteX291" fmla="*/ 43244 w 214956"/>
              <a:gd name="connsiteY291" fmla="*/ 90064 h 316759"/>
              <a:gd name="connsiteX292" fmla="*/ 42291 w 214956"/>
              <a:gd name="connsiteY292" fmla="*/ 89112 h 316759"/>
              <a:gd name="connsiteX293" fmla="*/ 41338 w 214956"/>
              <a:gd name="connsiteY293" fmla="*/ 90064 h 316759"/>
              <a:gd name="connsiteX294" fmla="*/ 76581 w 214956"/>
              <a:gd name="connsiteY294" fmla="*/ 151977 h 316759"/>
              <a:gd name="connsiteX295" fmla="*/ 80391 w 214956"/>
              <a:gd name="connsiteY295" fmla="*/ 147214 h 316759"/>
              <a:gd name="connsiteX296" fmla="*/ 78486 w 214956"/>
              <a:gd name="connsiteY296" fmla="*/ 144357 h 316759"/>
              <a:gd name="connsiteX297" fmla="*/ 82296 w 214956"/>
              <a:gd name="connsiteY297" fmla="*/ 145309 h 316759"/>
              <a:gd name="connsiteX298" fmla="*/ 88963 w 214956"/>
              <a:gd name="connsiteY298" fmla="*/ 143404 h 316759"/>
              <a:gd name="connsiteX299" fmla="*/ 95631 w 214956"/>
              <a:gd name="connsiteY299" fmla="*/ 140547 h 316759"/>
              <a:gd name="connsiteX300" fmla="*/ 90869 w 214956"/>
              <a:gd name="connsiteY300" fmla="*/ 140547 h 316759"/>
              <a:gd name="connsiteX301" fmla="*/ 88011 w 214956"/>
              <a:gd name="connsiteY301" fmla="*/ 140547 h 316759"/>
              <a:gd name="connsiteX302" fmla="*/ 88963 w 214956"/>
              <a:gd name="connsiteY302" fmla="*/ 137689 h 316759"/>
              <a:gd name="connsiteX303" fmla="*/ 91821 w 214956"/>
              <a:gd name="connsiteY303" fmla="*/ 136737 h 316759"/>
              <a:gd name="connsiteX304" fmla="*/ 95631 w 214956"/>
              <a:gd name="connsiteY304" fmla="*/ 140547 h 316759"/>
              <a:gd name="connsiteX305" fmla="*/ 95631 w 214956"/>
              <a:gd name="connsiteY305" fmla="*/ 140547 h 316759"/>
              <a:gd name="connsiteX306" fmla="*/ 95631 w 214956"/>
              <a:gd name="connsiteY306" fmla="*/ 140547 h 316759"/>
              <a:gd name="connsiteX307" fmla="*/ 99441 w 214956"/>
              <a:gd name="connsiteY307" fmla="*/ 136737 h 316759"/>
              <a:gd name="connsiteX308" fmla="*/ 97536 w 214956"/>
              <a:gd name="connsiteY308" fmla="*/ 133879 h 316759"/>
              <a:gd name="connsiteX309" fmla="*/ 93726 w 214956"/>
              <a:gd name="connsiteY309" fmla="*/ 133879 h 316759"/>
              <a:gd name="connsiteX310" fmla="*/ 89916 w 214956"/>
              <a:gd name="connsiteY310" fmla="*/ 131974 h 316759"/>
              <a:gd name="connsiteX311" fmla="*/ 91821 w 214956"/>
              <a:gd name="connsiteY311" fmla="*/ 129117 h 316759"/>
              <a:gd name="connsiteX312" fmla="*/ 93726 w 214956"/>
              <a:gd name="connsiteY312" fmla="*/ 130069 h 316759"/>
              <a:gd name="connsiteX313" fmla="*/ 93726 w 214956"/>
              <a:gd name="connsiteY313" fmla="*/ 128164 h 316759"/>
              <a:gd name="connsiteX314" fmla="*/ 91821 w 214956"/>
              <a:gd name="connsiteY314" fmla="*/ 129117 h 316759"/>
              <a:gd name="connsiteX315" fmla="*/ 88011 w 214956"/>
              <a:gd name="connsiteY315" fmla="*/ 125307 h 316759"/>
              <a:gd name="connsiteX316" fmla="*/ 90869 w 214956"/>
              <a:gd name="connsiteY316" fmla="*/ 121497 h 316759"/>
              <a:gd name="connsiteX317" fmla="*/ 93726 w 214956"/>
              <a:gd name="connsiteY317" fmla="*/ 119592 h 316759"/>
              <a:gd name="connsiteX318" fmla="*/ 92774 w 214956"/>
              <a:gd name="connsiteY318" fmla="*/ 112924 h 316759"/>
              <a:gd name="connsiteX319" fmla="*/ 88011 w 214956"/>
              <a:gd name="connsiteY319" fmla="*/ 112924 h 316759"/>
              <a:gd name="connsiteX320" fmla="*/ 88011 w 214956"/>
              <a:gd name="connsiteY320" fmla="*/ 112924 h 316759"/>
              <a:gd name="connsiteX321" fmla="*/ 83249 w 214956"/>
              <a:gd name="connsiteY321" fmla="*/ 111019 h 316759"/>
              <a:gd name="connsiteX322" fmla="*/ 79438 w 214956"/>
              <a:gd name="connsiteY322" fmla="*/ 109114 h 316759"/>
              <a:gd name="connsiteX323" fmla="*/ 83249 w 214956"/>
              <a:gd name="connsiteY323" fmla="*/ 105304 h 316759"/>
              <a:gd name="connsiteX324" fmla="*/ 83249 w 214956"/>
              <a:gd name="connsiteY324" fmla="*/ 103399 h 316759"/>
              <a:gd name="connsiteX325" fmla="*/ 75628 w 214956"/>
              <a:gd name="connsiteY325" fmla="*/ 101494 h 316759"/>
              <a:gd name="connsiteX326" fmla="*/ 76581 w 214956"/>
              <a:gd name="connsiteY326" fmla="*/ 98637 h 316759"/>
              <a:gd name="connsiteX327" fmla="*/ 74676 w 214956"/>
              <a:gd name="connsiteY327" fmla="*/ 96732 h 316759"/>
              <a:gd name="connsiteX328" fmla="*/ 73724 w 214956"/>
              <a:gd name="connsiteY328" fmla="*/ 98637 h 316759"/>
              <a:gd name="connsiteX329" fmla="*/ 66103 w 214956"/>
              <a:gd name="connsiteY329" fmla="*/ 102447 h 316759"/>
              <a:gd name="connsiteX330" fmla="*/ 60388 w 214956"/>
              <a:gd name="connsiteY330" fmla="*/ 102447 h 316759"/>
              <a:gd name="connsiteX331" fmla="*/ 58484 w 214956"/>
              <a:gd name="connsiteY331" fmla="*/ 103399 h 316759"/>
              <a:gd name="connsiteX332" fmla="*/ 57531 w 214956"/>
              <a:gd name="connsiteY332" fmla="*/ 109114 h 316759"/>
              <a:gd name="connsiteX333" fmla="*/ 58484 w 214956"/>
              <a:gd name="connsiteY333" fmla="*/ 111972 h 316759"/>
              <a:gd name="connsiteX334" fmla="*/ 61341 w 214956"/>
              <a:gd name="connsiteY334" fmla="*/ 111019 h 316759"/>
              <a:gd name="connsiteX335" fmla="*/ 65151 w 214956"/>
              <a:gd name="connsiteY335" fmla="*/ 108162 h 316759"/>
              <a:gd name="connsiteX336" fmla="*/ 67056 w 214956"/>
              <a:gd name="connsiteY336" fmla="*/ 110067 h 316759"/>
              <a:gd name="connsiteX337" fmla="*/ 63246 w 214956"/>
              <a:gd name="connsiteY337" fmla="*/ 118639 h 316759"/>
              <a:gd name="connsiteX338" fmla="*/ 57531 w 214956"/>
              <a:gd name="connsiteY338" fmla="*/ 114829 h 316759"/>
              <a:gd name="connsiteX339" fmla="*/ 55626 w 214956"/>
              <a:gd name="connsiteY339" fmla="*/ 114829 h 316759"/>
              <a:gd name="connsiteX340" fmla="*/ 55626 w 214956"/>
              <a:gd name="connsiteY340" fmla="*/ 116734 h 316759"/>
              <a:gd name="connsiteX341" fmla="*/ 59436 w 214956"/>
              <a:gd name="connsiteY341" fmla="*/ 121497 h 316759"/>
              <a:gd name="connsiteX342" fmla="*/ 59436 w 214956"/>
              <a:gd name="connsiteY342" fmla="*/ 121497 h 316759"/>
              <a:gd name="connsiteX343" fmla="*/ 59436 w 214956"/>
              <a:gd name="connsiteY343" fmla="*/ 121497 h 316759"/>
              <a:gd name="connsiteX344" fmla="*/ 57531 w 214956"/>
              <a:gd name="connsiteY344" fmla="*/ 123402 h 316759"/>
              <a:gd name="connsiteX345" fmla="*/ 50863 w 214956"/>
              <a:gd name="connsiteY345" fmla="*/ 127212 h 316759"/>
              <a:gd name="connsiteX346" fmla="*/ 44196 w 214956"/>
              <a:gd name="connsiteY346" fmla="*/ 127212 h 316759"/>
              <a:gd name="connsiteX347" fmla="*/ 43244 w 214956"/>
              <a:gd name="connsiteY347" fmla="*/ 129117 h 316759"/>
              <a:gd name="connsiteX348" fmla="*/ 45149 w 214956"/>
              <a:gd name="connsiteY348" fmla="*/ 129117 h 316759"/>
              <a:gd name="connsiteX349" fmla="*/ 49911 w 214956"/>
              <a:gd name="connsiteY349" fmla="*/ 129117 h 316759"/>
              <a:gd name="connsiteX350" fmla="*/ 48959 w 214956"/>
              <a:gd name="connsiteY350" fmla="*/ 134832 h 316759"/>
              <a:gd name="connsiteX351" fmla="*/ 48006 w 214956"/>
              <a:gd name="connsiteY351" fmla="*/ 137689 h 316759"/>
              <a:gd name="connsiteX352" fmla="*/ 51816 w 214956"/>
              <a:gd name="connsiteY352" fmla="*/ 141499 h 316759"/>
              <a:gd name="connsiteX353" fmla="*/ 52769 w 214956"/>
              <a:gd name="connsiteY353" fmla="*/ 140547 h 316759"/>
              <a:gd name="connsiteX354" fmla="*/ 52769 w 214956"/>
              <a:gd name="connsiteY354" fmla="*/ 137689 h 316759"/>
              <a:gd name="connsiteX355" fmla="*/ 54674 w 214956"/>
              <a:gd name="connsiteY355" fmla="*/ 137689 h 316759"/>
              <a:gd name="connsiteX356" fmla="*/ 67056 w 214956"/>
              <a:gd name="connsiteY356" fmla="*/ 140547 h 316759"/>
              <a:gd name="connsiteX357" fmla="*/ 68961 w 214956"/>
              <a:gd name="connsiteY357" fmla="*/ 142452 h 316759"/>
              <a:gd name="connsiteX358" fmla="*/ 68009 w 214956"/>
              <a:gd name="connsiteY358" fmla="*/ 147214 h 316759"/>
              <a:gd name="connsiteX359" fmla="*/ 71819 w 214956"/>
              <a:gd name="connsiteY359" fmla="*/ 144357 h 316759"/>
              <a:gd name="connsiteX360" fmla="*/ 70866 w 214956"/>
              <a:gd name="connsiteY360" fmla="*/ 138642 h 316759"/>
              <a:gd name="connsiteX361" fmla="*/ 70866 w 214956"/>
              <a:gd name="connsiteY361" fmla="*/ 134832 h 316759"/>
              <a:gd name="connsiteX362" fmla="*/ 72771 w 214956"/>
              <a:gd name="connsiteY362" fmla="*/ 132927 h 316759"/>
              <a:gd name="connsiteX363" fmla="*/ 67056 w 214956"/>
              <a:gd name="connsiteY363" fmla="*/ 130069 h 316759"/>
              <a:gd name="connsiteX364" fmla="*/ 67056 w 214956"/>
              <a:gd name="connsiteY364" fmla="*/ 131022 h 316759"/>
              <a:gd name="connsiteX365" fmla="*/ 64199 w 214956"/>
              <a:gd name="connsiteY365" fmla="*/ 133879 h 316759"/>
              <a:gd name="connsiteX366" fmla="*/ 60388 w 214956"/>
              <a:gd name="connsiteY366" fmla="*/ 133879 h 316759"/>
              <a:gd name="connsiteX367" fmla="*/ 59436 w 214956"/>
              <a:gd name="connsiteY367" fmla="*/ 135784 h 316759"/>
              <a:gd name="connsiteX368" fmla="*/ 59436 w 214956"/>
              <a:gd name="connsiteY368" fmla="*/ 137689 h 316759"/>
              <a:gd name="connsiteX369" fmla="*/ 56578 w 214956"/>
              <a:gd name="connsiteY369" fmla="*/ 133879 h 316759"/>
              <a:gd name="connsiteX370" fmla="*/ 57531 w 214956"/>
              <a:gd name="connsiteY370" fmla="*/ 131022 h 316759"/>
              <a:gd name="connsiteX371" fmla="*/ 61341 w 214956"/>
              <a:gd name="connsiteY371" fmla="*/ 129117 h 316759"/>
              <a:gd name="connsiteX372" fmla="*/ 61341 w 214956"/>
              <a:gd name="connsiteY372" fmla="*/ 129117 h 316759"/>
              <a:gd name="connsiteX373" fmla="*/ 64199 w 214956"/>
              <a:gd name="connsiteY373" fmla="*/ 125307 h 316759"/>
              <a:gd name="connsiteX374" fmla="*/ 62294 w 214956"/>
              <a:gd name="connsiteY374" fmla="*/ 121497 h 316759"/>
              <a:gd name="connsiteX375" fmla="*/ 63246 w 214956"/>
              <a:gd name="connsiteY375" fmla="*/ 121497 h 316759"/>
              <a:gd name="connsiteX376" fmla="*/ 63246 w 214956"/>
              <a:gd name="connsiteY376" fmla="*/ 121497 h 316759"/>
              <a:gd name="connsiteX377" fmla="*/ 66103 w 214956"/>
              <a:gd name="connsiteY377" fmla="*/ 119592 h 316759"/>
              <a:gd name="connsiteX378" fmla="*/ 68009 w 214956"/>
              <a:gd name="connsiteY378" fmla="*/ 121497 h 316759"/>
              <a:gd name="connsiteX379" fmla="*/ 68009 w 214956"/>
              <a:gd name="connsiteY379" fmla="*/ 121497 h 316759"/>
              <a:gd name="connsiteX380" fmla="*/ 64199 w 214956"/>
              <a:gd name="connsiteY380" fmla="*/ 125307 h 316759"/>
              <a:gd name="connsiteX381" fmla="*/ 68009 w 214956"/>
              <a:gd name="connsiteY381" fmla="*/ 121497 h 316759"/>
              <a:gd name="connsiteX382" fmla="*/ 69913 w 214956"/>
              <a:gd name="connsiteY382" fmla="*/ 121497 h 316759"/>
              <a:gd name="connsiteX383" fmla="*/ 73724 w 214956"/>
              <a:gd name="connsiteY383" fmla="*/ 116734 h 316759"/>
              <a:gd name="connsiteX384" fmla="*/ 69913 w 214956"/>
              <a:gd name="connsiteY384" fmla="*/ 117687 h 316759"/>
              <a:gd name="connsiteX385" fmla="*/ 68961 w 214956"/>
              <a:gd name="connsiteY385" fmla="*/ 115782 h 316759"/>
              <a:gd name="connsiteX386" fmla="*/ 72771 w 214956"/>
              <a:gd name="connsiteY386" fmla="*/ 113877 h 316759"/>
              <a:gd name="connsiteX387" fmla="*/ 77534 w 214956"/>
              <a:gd name="connsiteY387" fmla="*/ 104352 h 316759"/>
              <a:gd name="connsiteX388" fmla="*/ 77534 w 214956"/>
              <a:gd name="connsiteY388" fmla="*/ 109114 h 316759"/>
              <a:gd name="connsiteX389" fmla="*/ 77534 w 214956"/>
              <a:gd name="connsiteY389" fmla="*/ 114829 h 316759"/>
              <a:gd name="connsiteX390" fmla="*/ 77534 w 214956"/>
              <a:gd name="connsiteY390" fmla="*/ 120544 h 316759"/>
              <a:gd name="connsiteX391" fmla="*/ 78486 w 214956"/>
              <a:gd name="connsiteY391" fmla="*/ 122449 h 316759"/>
              <a:gd name="connsiteX392" fmla="*/ 80391 w 214956"/>
              <a:gd name="connsiteY392" fmla="*/ 129117 h 316759"/>
              <a:gd name="connsiteX393" fmla="*/ 84201 w 214956"/>
              <a:gd name="connsiteY393" fmla="*/ 131022 h 316759"/>
              <a:gd name="connsiteX394" fmla="*/ 79438 w 214956"/>
              <a:gd name="connsiteY394" fmla="*/ 132927 h 316759"/>
              <a:gd name="connsiteX395" fmla="*/ 77534 w 214956"/>
              <a:gd name="connsiteY395" fmla="*/ 132927 h 316759"/>
              <a:gd name="connsiteX396" fmla="*/ 75628 w 214956"/>
              <a:gd name="connsiteY396" fmla="*/ 137689 h 316759"/>
              <a:gd name="connsiteX397" fmla="*/ 79438 w 214956"/>
              <a:gd name="connsiteY397" fmla="*/ 136737 h 316759"/>
              <a:gd name="connsiteX398" fmla="*/ 82296 w 214956"/>
              <a:gd name="connsiteY398" fmla="*/ 136737 h 316759"/>
              <a:gd name="connsiteX399" fmla="*/ 82296 w 214956"/>
              <a:gd name="connsiteY399" fmla="*/ 139594 h 316759"/>
              <a:gd name="connsiteX400" fmla="*/ 81344 w 214956"/>
              <a:gd name="connsiteY400" fmla="*/ 145309 h 316759"/>
              <a:gd name="connsiteX401" fmla="*/ 75628 w 214956"/>
              <a:gd name="connsiteY401" fmla="*/ 152929 h 316759"/>
              <a:gd name="connsiteX402" fmla="*/ 76581 w 214956"/>
              <a:gd name="connsiteY402" fmla="*/ 156739 h 316759"/>
              <a:gd name="connsiteX403" fmla="*/ 76581 w 214956"/>
              <a:gd name="connsiteY403" fmla="*/ 151977 h 316759"/>
              <a:gd name="connsiteX404" fmla="*/ 52769 w 214956"/>
              <a:gd name="connsiteY404" fmla="*/ 259609 h 316759"/>
              <a:gd name="connsiteX405" fmla="*/ 51816 w 214956"/>
              <a:gd name="connsiteY405" fmla="*/ 256752 h 316759"/>
              <a:gd name="connsiteX406" fmla="*/ 45149 w 214956"/>
              <a:gd name="connsiteY406" fmla="*/ 251989 h 316759"/>
              <a:gd name="connsiteX407" fmla="*/ 43244 w 214956"/>
              <a:gd name="connsiteY407" fmla="*/ 251037 h 316759"/>
              <a:gd name="connsiteX408" fmla="*/ 43244 w 214956"/>
              <a:gd name="connsiteY408" fmla="*/ 251989 h 316759"/>
              <a:gd name="connsiteX409" fmla="*/ 45149 w 214956"/>
              <a:gd name="connsiteY409" fmla="*/ 256752 h 316759"/>
              <a:gd name="connsiteX410" fmla="*/ 48006 w 214956"/>
              <a:gd name="connsiteY410" fmla="*/ 262467 h 316759"/>
              <a:gd name="connsiteX411" fmla="*/ 52769 w 214956"/>
              <a:gd name="connsiteY411" fmla="*/ 259609 h 316759"/>
              <a:gd name="connsiteX412" fmla="*/ 45149 w 214956"/>
              <a:gd name="connsiteY412" fmla="*/ 113877 h 316759"/>
              <a:gd name="connsiteX413" fmla="*/ 43244 w 214956"/>
              <a:gd name="connsiteY413" fmla="*/ 116734 h 316759"/>
              <a:gd name="connsiteX414" fmla="*/ 45149 w 214956"/>
              <a:gd name="connsiteY414" fmla="*/ 118639 h 316759"/>
              <a:gd name="connsiteX415" fmla="*/ 48006 w 214956"/>
              <a:gd name="connsiteY415" fmla="*/ 116734 h 316759"/>
              <a:gd name="connsiteX416" fmla="*/ 45149 w 214956"/>
              <a:gd name="connsiteY416" fmla="*/ 113877 h 316759"/>
              <a:gd name="connsiteX417" fmla="*/ 43244 w 214956"/>
              <a:gd name="connsiteY417" fmla="*/ 46249 h 316759"/>
              <a:gd name="connsiteX418" fmla="*/ 45149 w 214956"/>
              <a:gd name="connsiteY418" fmla="*/ 48154 h 316759"/>
              <a:gd name="connsiteX419" fmla="*/ 46101 w 214956"/>
              <a:gd name="connsiteY419" fmla="*/ 47202 h 316759"/>
              <a:gd name="connsiteX420" fmla="*/ 43244 w 214956"/>
              <a:gd name="connsiteY420" fmla="*/ 46249 h 316759"/>
              <a:gd name="connsiteX421" fmla="*/ 43244 w 214956"/>
              <a:gd name="connsiteY421" fmla="*/ 46249 h 316759"/>
              <a:gd name="connsiteX422" fmla="*/ 44196 w 214956"/>
              <a:gd name="connsiteY422" fmla="*/ 208174 h 316759"/>
              <a:gd name="connsiteX423" fmla="*/ 45149 w 214956"/>
              <a:gd name="connsiteY423" fmla="*/ 208174 h 316759"/>
              <a:gd name="connsiteX424" fmla="*/ 45149 w 214956"/>
              <a:gd name="connsiteY424" fmla="*/ 208174 h 316759"/>
              <a:gd name="connsiteX425" fmla="*/ 44196 w 214956"/>
              <a:gd name="connsiteY425" fmla="*/ 208174 h 316759"/>
              <a:gd name="connsiteX426" fmla="*/ 44196 w 214956"/>
              <a:gd name="connsiteY426" fmla="*/ 208174 h 316759"/>
              <a:gd name="connsiteX427" fmla="*/ 46101 w 214956"/>
              <a:gd name="connsiteY427" fmla="*/ 62442 h 316759"/>
              <a:gd name="connsiteX428" fmla="*/ 46101 w 214956"/>
              <a:gd name="connsiteY428" fmla="*/ 60537 h 316759"/>
              <a:gd name="connsiteX429" fmla="*/ 45149 w 214956"/>
              <a:gd name="connsiteY429" fmla="*/ 59584 h 316759"/>
              <a:gd name="connsiteX430" fmla="*/ 44196 w 214956"/>
              <a:gd name="connsiteY430" fmla="*/ 61489 h 316759"/>
              <a:gd name="connsiteX431" fmla="*/ 46101 w 214956"/>
              <a:gd name="connsiteY431" fmla="*/ 62442 h 316759"/>
              <a:gd name="connsiteX432" fmla="*/ 49911 w 214956"/>
              <a:gd name="connsiteY432" fmla="*/ 64347 h 316759"/>
              <a:gd name="connsiteX433" fmla="*/ 49911 w 214956"/>
              <a:gd name="connsiteY433" fmla="*/ 60537 h 316759"/>
              <a:gd name="connsiteX434" fmla="*/ 49911 w 214956"/>
              <a:gd name="connsiteY434" fmla="*/ 57679 h 316759"/>
              <a:gd name="connsiteX435" fmla="*/ 50863 w 214956"/>
              <a:gd name="connsiteY435" fmla="*/ 56727 h 316759"/>
              <a:gd name="connsiteX436" fmla="*/ 51816 w 214956"/>
              <a:gd name="connsiteY436" fmla="*/ 54822 h 316759"/>
              <a:gd name="connsiteX437" fmla="*/ 49911 w 214956"/>
              <a:gd name="connsiteY437" fmla="*/ 55774 h 316759"/>
              <a:gd name="connsiteX438" fmla="*/ 49911 w 214956"/>
              <a:gd name="connsiteY438" fmla="*/ 56727 h 316759"/>
              <a:gd name="connsiteX439" fmla="*/ 46101 w 214956"/>
              <a:gd name="connsiteY439" fmla="*/ 62442 h 316759"/>
              <a:gd name="connsiteX440" fmla="*/ 47053 w 214956"/>
              <a:gd name="connsiteY440" fmla="*/ 228177 h 316759"/>
              <a:gd name="connsiteX441" fmla="*/ 47053 w 214956"/>
              <a:gd name="connsiteY441" fmla="*/ 229129 h 316759"/>
              <a:gd name="connsiteX442" fmla="*/ 46101 w 214956"/>
              <a:gd name="connsiteY442" fmla="*/ 229129 h 316759"/>
              <a:gd name="connsiteX443" fmla="*/ 46101 w 214956"/>
              <a:gd name="connsiteY443" fmla="*/ 228177 h 316759"/>
              <a:gd name="connsiteX444" fmla="*/ 46101 w 214956"/>
              <a:gd name="connsiteY444" fmla="*/ 226272 h 316759"/>
              <a:gd name="connsiteX445" fmla="*/ 47053 w 214956"/>
              <a:gd name="connsiteY445" fmla="*/ 228177 h 316759"/>
              <a:gd name="connsiteX446" fmla="*/ 48959 w 214956"/>
              <a:gd name="connsiteY446" fmla="*/ 107209 h 316759"/>
              <a:gd name="connsiteX447" fmla="*/ 47053 w 214956"/>
              <a:gd name="connsiteY447" fmla="*/ 107209 h 316759"/>
              <a:gd name="connsiteX448" fmla="*/ 47053 w 214956"/>
              <a:gd name="connsiteY448" fmla="*/ 108162 h 316759"/>
              <a:gd name="connsiteX449" fmla="*/ 48959 w 214956"/>
              <a:gd name="connsiteY449" fmla="*/ 109114 h 316759"/>
              <a:gd name="connsiteX450" fmla="*/ 48959 w 214956"/>
              <a:gd name="connsiteY450" fmla="*/ 107209 h 316759"/>
              <a:gd name="connsiteX451" fmla="*/ 48006 w 214956"/>
              <a:gd name="connsiteY451" fmla="*/ 80539 h 316759"/>
              <a:gd name="connsiteX452" fmla="*/ 49911 w 214956"/>
              <a:gd name="connsiteY452" fmla="*/ 80539 h 316759"/>
              <a:gd name="connsiteX453" fmla="*/ 48006 w 214956"/>
              <a:gd name="connsiteY453" fmla="*/ 78634 h 316759"/>
              <a:gd name="connsiteX454" fmla="*/ 46101 w 214956"/>
              <a:gd name="connsiteY454" fmla="*/ 79587 h 316759"/>
              <a:gd name="connsiteX455" fmla="*/ 48006 w 214956"/>
              <a:gd name="connsiteY455" fmla="*/ 80539 h 316759"/>
              <a:gd name="connsiteX456" fmla="*/ 48006 w 214956"/>
              <a:gd name="connsiteY456" fmla="*/ 87207 h 316759"/>
              <a:gd name="connsiteX457" fmla="*/ 47053 w 214956"/>
              <a:gd name="connsiteY457" fmla="*/ 88159 h 316759"/>
              <a:gd name="connsiteX458" fmla="*/ 48006 w 214956"/>
              <a:gd name="connsiteY458" fmla="*/ 89112 h 316759"/>
              <a:gd name="connsiteX459" fmla="*/ 48006 w 214956"/>
              <a:gd name="connsiteY459" fmla="*/ 87207 h 316759"/>
              <a:gd name="connsiteX460" fmla="*/ 48006 w 214956"/>
              <a:gd name="connsiteY460" fmla="*/ 87207 h 316759"/>
              <a:gd name="connsiteX461" fmla="*/ 48006 w 214956"/>
              <a:gd name="connsiteY461" fmla="*/ 212937 h 316759"/>
              <a:gd name="connsiteX462" fmla="*/ 51816 w 214956"/>
              <a:gd name="connsiteY462" fmla="*/ 211984 h 316759"/>
              <a:gd name="connsiteX463" fmla="*/ 52769 w 214956"/>
              <a:gd name="connsiteY463" fmla="*/ 211984 h 316759"/>
              <a:gd name="connsiteX464" fmla="*/ 50863 w 214956"/>
              <a:gd name="connsiteY464" fmla="*/ 215794 h 316759"/>
              <a:gd name="connsiteX465" fmla="*/ 50863 w 214956"/>
              <a:gd name="connsiteY465" fmla="*/ 217699 h 316759"/>
              <a:gd name="connsiteX466" fmla="*/ 52769 w 214956"/>
              <a:gd name="connsiteY466" fmla="*/ 216747 h 316759"/>
              <a:gd name="connsiteX467" fmla="*/ 52769 w 214956"/>
              <a:gd name="connsiteY467" fmla="*/ 211984 h 316759"/>
              <a:gd name="connsiteX468" fmla="*/ 48959 w 214956"/>
              <a:gd name="connsiteY468" fmla="*/ 211984 h 316759"/>
              <a:gd name="connsiteX469" fmla="*/ 48006 w 214956"/>
              <a:gd name="connsiteY469" fmla="*/ 212937 h 316759"/>
              <a:gd name="connsiteX470" fmla="*/ 50863 w 214956"/>
              <a:gd name="connsiteY470" fmla="*/ 70062 h 316759"/>
              <a:gd name="connsiteX471" fmla="*/ 49911 w 214956"/>
              <a:gd name="connsiteY471" fmla="*/ 69109 h 316759"/>
              <a:gd name="connsiteX472" fmla="*/ 48006 w 214956"/>
              <a:gd name="connsiteY472" fmla="*/ 71014 h 316759"/>
              <a:gd name="connsiteX473" fmla="*/ 48959 w 214956"/>
              <a:gd name="connsiteY473" fmla="*/ 71967 h 316759"/>
              <a:gd name="connsiteX474" fmla="*/ 50863 w 214956"/>
              <a:gd name="connsiteY474" fmla="*/ 70062 h 316759"/>
              <a:gd name="connsiteX475" fmla="*/ 52769 w 214956"/>
              <a:gd name="connsiteY475" fmla="*/ 253894 h 316759"/>
              <a:gd name="connsiteX476" fmla="*/ 50863 w 214956"/>
              <a:gd name="connsiteY476" fmla="*/ 253894 h 316759"/>
              <a:gd name="connsiteX477" fmla="*/ 51816 w 214956"/>
              <a:gd name="connsiteY477" fmla="*/ 255799 h 316759"/>
              <a:gd name="connsiteX478" fmla="*/ 52769 w 214956"/>
              <a:gd name="connsiteY478" fmla="*/ 253894 h 316759"/>
              <a:gd name="connsiteX479" fmla="*/ 49911 w 214956"/>
              <a:gd name="connsiteY479" fmla="*/ 89112 h 316759"/>
              <a:gd name="connsiteX480" fmla="*/ 50863 w 214956"/>
              <a:gd name="connsiteY480" fmla="*/ 90064 h 316759"/>
              <a:gd name="connsiteX481" fmla="*/ 52769 w 214956"/>
              <a:gd name="connsiteY481" fmla="*/ 86254 h 316759"/>
              <a:gd name="connsiteX482" fmla="*/ 51816 w 214956"/>
              <a:gd name="connsiteY482" fmla="*/ 84349 h 316759"/>
              <a:gd name="connsiteX483" fmla="*/ 49911 w 214956"/>
              <a:gd name="connsiteY483" fmla="*/ 89112 h 316759"/>
              <a:gd name="connsiteX484" fmla="*/ 52769 w 214956"/>
              <a:gd name="connsiteY484" fmla="*/ 112924 h 316759"/>
              <a:gd name="connsiteX485" fmla="*/ 50863 w 214956"/>
              <a:gd name="connsiteY485" fmla="*/ 115782 h 316759"/>
              <a:gd name="connsiteX486" fmla="*/ 51816 w 214956"/>
              <a:gd name="connsiteY486" fmla="*/ 117687 h 316759"/>
              <a:gd name="connsiteX487" fmla="*/ 53721 w 214956"/>
              <a:gd name="connsiteY487" fmla="*/ 114829 h 316759"/>
              <a:gd name="connsiteX488" fmla="*/ 52769 w 214956"/>
              <a:gd name="connsiteY488" fmla="*/ 112924 h 316759"/>
              <a:gd name="connsiteX489" fmla="*/ 55626 w 214956"/>
              <a:gd name="connsiteY489" fmla="*/ 255799 h 316759"/>
              <a:gd name="connsiteX490" fmla="*/ 55626 w 214956"/>
              <a:gd name="connsiteY490" fmla="*/ 253894 h 316759"/>
              <a:gd name="connsiteX491" fmla="*/ 51816 w 214956"/>
              <a:gd name="connsiteY491" fmla="*/ 251037 h 316759"/>
              <a:gd name="connsiteX492" fmla="*/ 51816 w 214956"/>
              <a:gd name="connsiteY492" fmla="*/ 253894 h 316759"/>
              <a:gd name="connsiteX493" fmla="*/ 55626 w 214956"/>
              <a:gd name="connsiteY493" fmla="*/ 255799 h 316759"/>
              <a:gd name="connsiteX494" fmla="*/ 54674 w 214956"/>
              <a:gd name="connsiteY494" fmla="*/ 237702 h 316759"/>
              <a:gd name="connsiteX495" fmla="*/ 52769 w 214956"/>
              <a:gd name="connsiteY495" fmla="*/ 238654 h 316759"/>
              <a:gd name="connsiteX496" fmla="*/ 54674 w 214956"/>
              <a:gd name="connsiteY496" fmla="*/ 239607 h 316759"/>
              <a:gd name="connsiteX497" fmla="*/ 56578 w 214956"/>
              <a:gd name="connsiteY497" fmla="*/ 238654 h 316759"/>
              <a:gd name="connsiteX498" fmla="*/ 54674 w 214956"/>
              <a:gd name="connsiteY498" fmla="*/ 237702 h 316759"/>
              <a:gd name="connsiteX499" fmla="*/ 55626 w 214956"/>
              <a:gd name="connsiteY499" fmla="*/ 260562 h 316759"/>
              <a:gd name="connsiteX500" fmla="*/ 52769 w 214956"/>
              <a:gd name="connsiteY500" fmla="*/ 259609 h 316759"/>
              <a:gd name="connsiteX501" fmla="*/ 52769 w 214956"/>
              <a:gd name="connsiteY501" fmla="*/ 263419 h 316759"/>
              <a:gd name="connsiteX502" fmla="*/ 54674 w 214956"/>
              <a:gd name="connsiteY502" fmla="*/ 264372 h 316759"/>
              <a:gd name="connsiteX503" fmla="*/ 56578 w 214956"/>
              <a:gd name="connsiteY503" fmla="*/ 263419 h 316759"/>
              <a:gd name="connsiteX504" fmla="*/ 55626 w 214956"/>
              <a:gd name="connsiteY504" fmla="*/ 260562 h 316759"/>
              <a:gd name="connsiteX505" fmla="*/ 54674 w 214956"/>
              <a:gd name="connsiteY505" fmla="*/ 72919 h 316759"/>
              <a:gd name="connsiteX506" fmla="*/ 54674 w 214956"/>
              <a:gd name="connsiteY506" fmla="*/ 72919 h 316759"/>
              <a:gd name="connsiteX507" fmla="*/ 56578 w 214956"/>
              <a:gd name="connsiteY507" fmla="*/ 72919 h 316759"/>
              <a:gd name="connsiteX508" fmla="*/ 54674 w 214956"/>
              <a:gd name="connsiteY508" fmla="*/ 72919 h 316759"/>
              <a:gd name="connsiteX509" fmla="*/ 54674 w 214956"/>
              <a:gd name="connsiteY509" fmla="*/ 72919 h 316759"/>
              <a:gd name="connsiteX510" fmla="*/ 55626 w 214956"/>
              <a:gd name="connsiteY510" fmla="*/ 79587 h 316759"/>
              <a:gd name="connsiteX511" fmla="*/ 57531 w 214956"/>
              <a:gd name="connsiteY511" fmla="*/ 81492 h 316759"/>
              <a:gd name="connsiteX512" fmla="*/ 58484 w 214956"/>
              <a:gd name="connsiteY512" fmla="*/ 80539 h 316759"/>
              <a:gd name="connsiteX513" fmla="*/ 56578 w 214956"/>
              <a:gd name="connsiteY513" fmla="*/ 78634 h 316759"/>
              <a:gd name="connsiteX514" fmla="*/ 55626 w 214956"/>
              <a:gd name="connsiteY514" fmla="*/ 79587 h 316759"/>
              <a:gd name="connsiteX515" fmla="*/ 55626 w 214956"/>
              <a:gd name="connsiteY515" fmla="*/ 217699 h 316759"/>
              <a:gd name="connsiteX516" fmla="*/ 55626 w 214956"/>
              <a:gd name="connsiteY516" fmla="*/ 217699 h 316759"/>
              <a:gd name="connsiteX517" fmla="*/ 56578 w 214956"/>
              <a:gd name="connsiteY517" fmla="*/ 217699 h 316759"/>
              <a:gd name="connsiteX518" fmla="*/ 55626 w 214956"/>
              <a:gd name="connsiteY518" fmla="*/ 217699 h 316759"/>
              <a:gd name="connsiteX519" fmla="*/ 55626 w 214956"/>
              <a:gd name="connsiteY519" fmla="*/ 217699 h 316759"/>
              <a:gd name="connsiteX520" fmla="*/ 58484 w 214956"/>
              <a:gd name="connsiteY520" fmla="*/ 84349 h 316759"/>
              <a:gd name="connsiteX521" fmla="*/ 57531 w 214956"/>
              <a:gd name="connsiteY521" fmla="*/ 85302 h 316759"/>
              <a:gd name="connsiteX522" fmla="*/ 58484 w 214956"/>
              <a:gd name="connsiteY522" fmla="*/ 87207 h 316759"/>
              <a:gd name="connsiteX523" fmla="*/ 59436 w 214956"/>
              <a:gd name="connsiteY523" fmla="*/ 86254 h 316759"/>
              <a:gd name="connsiteX524" fmla="*/ 58484 w 214956"/>
              <a:gd name="connsiteY524" fmla="*/ 84349 h 316759"/>
              <a:gd name="connsiteX525" fmla="*/ 59436 w 214956"/>
              <a:gd name="connsiteY525" fmla="*/ 126259 h 316759"/>
              <a:gd name="connsiteX526" fmla="*/ 57531 w 214956"/>
              <a:gd name="connsiteY526" fmla="*/ 126259 h 316759"/>
              <a:gd name="connsiteX527" fmla="*/ 57531 w 214956"/>
              <a:gd name="connsiteY527" fmla="*/ 128164 h 316759"/>
              <a:gd name="connsiteX528" fmla="*/ 59436 w 214956"/>
              <a:gd name="connsiteY528" fmla="*/ 129117 h 316759"/>
              <a:gd name="connsiteX529" fmla="*/ 59436 w 214956"/>
              <a:gd name="connsiteY529" fmla="*/ 128164 h 316759"/>
              <a:gd name="connsiteX530" fmla="*/ 59436 w 214956"/>
              <a:gd name="connsiteY530" fmla="*/ 126259 h 316759"/>
              <a:gd name="connsiteX531" fmla="*/ 66103 w 214956"/>
              <a:gd name="connsiteY531" fmla="*/ 149119 h 316759"/>
              <a:gd name="connsiteX532" fmla="*/ 66103 w 214956"/>
              <a:gd name="connsiteY532" fmla="*/ 145309 h 316759"/>
              <a:gd name="connsiteX533" fmla="*/ 66103 w 214956"/>
              <a:gd name="connsiteY533" fmla="*/ 145309 h 316759"/>
              <a:gd name="connsiteX534" fmla="*/ 59436 w 214956"/>
              <a:gd name="connsiteY534" fmla="*/ 148167 h 316759"/>
              <a:gd name="connsiteX535" fmla="*/ 59436 w 214956"/>
              <a:gd name="connsiteY535" fmla="*/ 150072 h 316759"/>
              <a:gd name="connsiteX536" fmla="*/ 61341 w 214956"/>
              <a:gd name="connsiteY536" fmla="*/ 148167 h 316759"/>
              <a:gd name="connsiteX537" fmla="*/ 64199 w 214956"/>
              <a:gd name="connsiteY537" fmla="*/ 149119 h 316759"/>
              <a:gd name="connsiteX538" fmla="*/ 65151 w 214956"/>
              <a:gd name="connsiteY538" fmla="*/ 150072 h 316759"/>
              <a:gd name="connsiteX539" fmla="*/ 66103 w 214956"/>
              <a:gd name="connsiteY539" fmla="*/ 149119 h 316759"/>
              <a:gd name="connsiteX540" fmla="*/ 60388 w 214956"/>
              <a:gd name="connsiteY540" fmla="*/ 225319 h 316759"/>
              <a:gd name="connsiteX541" fmla="*/ 60388 w 214956"/>
              <a:gd name="connsiteY541" fmla="*/ 225319 h 316759"/>
              <a:gd name="connsiteX542" fmla="*/ 63246 w 214956"/>
              <a:gd name="connsiteY542" fmla="*/ 226272 h 316759"/>
              <a:gd name="connsiteX543" fmla="*/ 64199 w 214956"/>
              <a:gd name="connsiteY543" fmla="*/ 224367 h 316759"/>
              <a:gd name="connsiteX544" fmla="*/ 60388 w 214956"/>
              <a:gd name="connsiteY544" fmla="*/ 225319 h 316759"/>
              <a:gd name="connsiteX545" fmla="*/ 64199 w 214956"/>
              <a:gd name="connsiteY545" fmla="*/ 231034 h 316759"/>
              <a:gd name="connsiteX546" fmla="*/ 62294 w 214956"/>
              <a:gd name="connsiteY546" fmla="*/ 236749 h 316759"/>
              <a:gd name="connsiteX547" fmla="*/ 63246 w 214956"/>
              <a:gd name="connsiteY547" fmla="*/ 236749 h 316759"/>
              <a:gd name="connsiteX548" fmla="*/ 66103 w 214956"/>
              <a:gd name="connsiteY548" fmla="*/ 232939 h 316759"/>
              <a:gd name="connsiteX549" fmla="*/ 64199 w 214956"/>
              <a:gd name="connsiteY549" fmla="*/ 231034 h 316759"/>
              <a:gd name="connsiteX550" fmla="*/ 64199 w 214956"/>
              <a:gd name="connsiteY550" fmla="*/ 92922 h 316759"/>
              <a:gd name="connsiteX551" fmla="*/ 66103 w 214956"/>
              <a:gd name="connsiteY551" fmla="*/ 97684 h 316759"/>
              <a:gd name="connsiteX552" fmla="*/ 68009 w 214956"/>
              <a:gd name="connsiteY552" fmla="*/ 93874 h 316759"/>
              <a:gd name="connsiteX553" fmla="*/ 64199 w 214956"/>
              <a:gd name="connsiteY553" fmla="*/ 90064 h 316759"/>
              <a:gd name="connsiteX554" fmla="*/ 64199 w 214956"/>
              <a:gd name="connsiteY554" fmla="*/ 92922 h 316759"/>
              <a:gd name="connsiteX555" fmla="*/ 67056 w 214956"/>
              <a:gd name="connsiteY555" fmla="*/ 241512 h 316759"/>
              <a:gd name="connsiteX556" fmla="*/ 69913 w 214956"/>
              <a:gd name="connsiteY556" fmla="*/ 236749 h 316759"/>
              <a:gd name="connsiteX557" fmla="*/ 68961 w 214956"/>
              <a:gd name="connsiteY557" fmla="*/ 234844 h 316759"/>
              <a:gd name="connsiteX558" fmla="*/ 65151 w 214956"/>
              <a:gd name="connsiteY558" fmla="*/ 238654 h 316759"/>
              <a:gd name="connsiteX559" fmla="*/ 67056 w 214956"/>
              <a:gd name="connsiteY559" fmla="*/ 241512 h 316759"/>
              <a:gd name="connsiteX560" fmla="*/ 67056 w 214956"/>
              <a:gd name="connsiteY560" fmla="*/ 253894 h 316759"/>
              <a:gd name="connsiteX561" fmla="*/ 67056 w 214956"/>
              <a:gd name="connsiteY561" fmla="*/ 253894 h 316759"/>
              <a:gd name="connsiteX562" fmla="*/ 66103 w 214956"/>
              <a:gd name="connsiteY562" fmla="*/ 253894 h 316759"/>
              <a:gd name="connsiteX563" fmla="*/ 66103 w 214956"/>
              <a:gd name="connsiteY563" fmla="*/ 254847 h 316759"/>
              <a:gd name="connsiteX564" fmla="*/ 67056 w 214956"/>
              <a:gd name="connsiteY564" fmla="*/ 253894 h 316759"/>
              <a:gd name="connsiteX565" fmla="*/ 69913 w 214956"/>
              <a:gd name="connsiteY565" fmla="*/ 159597 h 316759"/>
              <a:gd name="connsiteX566" fmla="*/ 66103 w 214956"/>
              <a:gd name="connsiteY566" fmla="*/ 155787 h 316759"/>
              <a:gd name="connsiteX567" fmla="*/ 66103 w 214956"/>
              <a:gd name="connsiteY567" fmla="*/ 156739 h 316759"/>
              <a:gd name="connsiteX568" fmla="*/ 69913 w 214956"/>
              <a:gd name="connsiteY568" fmla="*/ 160549 h 316759"/>
              <a:gd name="connsiteX569" fmla="*/ 69913 w 214956"/>
              <a:gd name="connsiteY569" fmla="*/ 159597 h 316759"/>
              <a:gd name="connsiteX570" fmla="*/ 67056 w 214956"/>
              <a:gd name="connsiteY570" fmla="*/ 125307 h 316759"/>
              <a:gd name="connsiteX571" fmla="*/ 68961 w 214956"/>
              <a:gd name="connsiteY571" fmla="*/ 127212 h 316759"/>
              <a:gd name="connsiteX572" fmla="*/ 70866 w 214956"/>
              <a:gd name="connsiteY572" fmla="*/ 125307 h 316759"/>
              <a:gd name="connsiteX573" fmla="*/ 70866 w 214956"/>
              <a:gd name="connsiteY573" fmla="*/ 119592 h 316759"/>
              <a:gd name="connsiteX574" fmla="*/ 67056 w 214956"/>
              <a:gd name="connsiteY574" fmla="*/ 117687 h 316759"/>
              <a:gd name="connsiteX575" fmla="*/ 67056 w 214956"/>
              <a:gd name="connsiteY575" fmla="*/ 125307 h 316759"/>
              <a:gd name="connsiteX576" fmla="*/ 67056 w 214956"/>
              <a:gd name="connsiteY576" fmla="*/ 82444 h 316759"/>
              <a:gd name="connsiteX577" fmla="*/ 67056 w 214956"/>
              <a:gd name="connsiteY577" fmla="*/ 82444 h 316759"/>
              <a:gd name="connsiteX578" fmla="*/ 68961 w 214956"/>
              <a:gd name="connsiteY578" fmla="*/ 81492 h 316759"/>
              <a:gd name="connsiteX579" fmla="*/ 68009 w 214956"/>
              <a:gd name="connsiteY579" fmla="*/ 81492 h 316759"/>
              <a:gd name="connsiteX580" fmla="*/ 67056 w 214956"/>
              <a:gd name="connsiteY580" fmla="*/ 82444 h 316759"/>
              <a:gd name="connsiteX581" fmla="*/ 75628 w 214956"/>
              <a:gd name="connsiteY581" fmla="*/ 129117 h 316759"/>
              <a:gd name="connsiteX582" fmla="*/ 75628 w 214956"/>
              <a:gd name="connsiteY582" fmla="*/ 129117 h 316759"/>
              <a:gd name="connsiteX583" fmla="*/ 75628 w 214956"/>
              <a:gd name="connsiteY583" fmla="*/ 128164 h 316759"/>
              <a:gd name="connsiteX584" fmla="*/ 75628 w 214956"/>
              <a:gd name="connsiteY584" fmla="*/ 129117 h 316759"/>
              <a:gd name="connsiteX585" fmla="*/ 75628 w 214956"/>
              <a:gd name="connsiteY585" fmla="*/ 129117 h 316759"/>
              <a:gd name="connsiteX586" fmla="*/ 84201 w 214956"/>
              <a:gd name="connsiteY586" fmla="*/ 161502 h 316759"/>
              <a:gd name="connsiteX587" fmla="*/ 83249 w 214956"/>
              <a:gd name="connsiteY587" fmla="*/ 160549 h 316759"/>
              <a:gd name="connsiteX588" fmla="*/ 77534 w 214956"/>
              <a:gd name="connsiteY588" fmla="*/ 158644 h 316759"/>
              <a:gd name="connsiteX589" fmla="*/ 76581 w 214956"/>
              <a:gd name="connsiteY589" fmla="*/ 160549 h 316759"/>
              <a:gd name="connsiteX590" fmla="*/ 82296 w 214956"/>
              <a:gd name="connsiteY590" fmla="*/ 163407 h 316759"/>
              <a:gd name="connsiteX591" fmla="*/ 84201 w 214956"/>
              <a:gd name="connsiteY591" fmla="*/ 161502 h 316759"/>
              <a:gd name="connsiteX592" fmla="*/ 79438 w 214956"/>
              <a:gd name="connsiteY592" fmla="*/ 106257 h 316759"/>
              <a:gd name="connsiteX593" fmla="*/ 79438 w 214956"/>
              <a:gd name="connsiteY593" fmla="*/ 108162 h 316759"/>
              <a:gd name="connsiteX594" fmla="*/ 77534 w 214956"/>
              <a:gd name="connsiteY594" fmla="*/ 107209 h 316759"/>
              <a:gd name="connsiteX595" fmla="*/ 76581 w 214956"/>
              <a:gd name="connsiteY595" fmla="*/ 105304 h 316759"/>
              <a:gd name="connsiteX596" fmla="*/ 79438 w 214956"/>
              <a:gd name="connsiteY596" fmla="*/ 106257 h 316759"/>
              <a:gd name="connsiteX597" fmla="*/ 120396 w 214956"/>
              <a:gd name="connsiteY597" fmla="*/ 171979 h 316759"/>
              <a:gd name="connsiteX598" fmla="*/ 115634 w 214956"/>
              <a:gd name="connsiteY598" fmla="*/ 171979 h 316759"/>
              <a:gd name="connsiteX599" fmla="*/ 113728 w 214956"/>
              <a:gd name="connsiteY599" fmla="*/ 176742 h 316759"/>
              <a:gd name="connsiteX600" fmla="*/ 120396 w 214956"/>
              <a:gd name="connsiteY600" fmla="*/ 183409 h 316759"/>
              <a:gd name="connsiteX601" fmla="*/ 124206 w 214956"/>
              <a:gd name="connsiteY601" fmla="*/ 184362 h 316759"/>
              <a:gd name="connsiteX602" fmla="*/ 124206 w 214956"/>
              <a:gd name="connsiteY602" fmla="*/ 180552 h 316759"/>
              <a:gd name="connsiteX603" fmla="*/ 127063 w 214956"/>
              <a:gd name="connsiteY603" fmla="*/ 175789 h 316759"/>
              <a:gd name="connsiteX604" fmla="*/ 130874 w 214956"/>
              <a:gd name="connsiteY604" fmla="*/ 176742 h 316759"/>
              <a:gd name="connsiteX605" fmla="*/ 131826 w 214956"/>
              <a:gd name="connsiteY605" fmla="*/ 175789 h 316759"/>
              <a:gd name="connsiteX606" fmla="*/ 128016 w 214956"/>
              <a:gd name="connsiteY606" fmla="*/ 175789 h 316759"/>
              <a:gd name="connsiteX607" fmla="*/ 127063 w 214956"/>
              <a:gd name="connsiteY607" fmla="*/ 175789 h 316759"/>
              <a:gd name="connsiteX608" fmla="*/ 126111 w 214956"/>
              <a:gd name="connsiteY608" fmla="*/ 171979 h 316759"/>
              <a:gd name="connsiteX609" fmla="*/ 126111 w 214956"/>
              <a:gd name="connsiteY609" fmla="*/ 171979 h 316759"/>
              <a:gd name="connsiteX610" fmla="*/ 126111 w 214956"/>
              <a:gd name="connsiteY610" fmla="*/ 171979 h 316759"/>
              <a:gd name="connsiteX611" fmla="*/ 120396 w 214956"/>
              <a:gd name="connsiteY611" fmla="*/ 169122 h 316759"/>
              <a:gd name="connsiteX612" fmla="*/ 114681 w 214956"/>
              <a:gd name="connsiteY612" fmla="*/ 168169 h 316759"/>
              <a:gd name="connsiteX613" fmla="*/ 113728 w 214956"/>
              <a:gd name="connsiteY613" fmla="*/ 168169 h 316759"/>
              <a:gd name="connsiteX614" fmla="*/ 113728 w 214956"/>
              <a:gd name="connsiteY614" fmla="*/ 166264 h 316759"/>
              <a:gd name="connsiteX615" fmla="*/ 111824 w 214956"/>
              <a:gd name="connsiteY615" fmla="*/ 161502 h 316759"/>
              <a:gd name="connsiteX616" fmla="*/ 116586 w 214956"/>
              <a:gd name="connsiteY616" fmla="*/ 159597 h 316759"/>
              <a:gd name="connsiteX617" fmla="*/ 123253 w 214956"/>
              <a:gd name="connsiteY617" fmla="*/ 157692 h 316759"/>
              <a:gd name="connsiteX618" fmla="*/ 126111 w 214956"/>
              <a:gd name="connsiteY618" fmla="*/ 155787 h 316759"/>
              <a:gd name="connsiteX619" fmla="*/ 128969 w 214956"/>
              <a:gd name="connsiteY619" fmla="*/ 157692 h 316759"/>
              <a:gd name="connsiteX620" fmla="*/ 131826 w 214956"/>
              <a:gd name="connsiteY620" fmla="*/ 164359 h 316759"/>
              <a:gd name="connsiteX621" fmla="*/ 129921 w 214956"/>
              <a:gd name="connsiteY621" fmla="*/ 166264 h 316759"/>
              <a:gd name="connsiteX622" fmla="*/ 132778 w 214956"/>
              <a:gd name="connsiteY622" fmla="*/ 173884 h 316759"/>
              <a:gd name="connsiteX623" fmla="*/ 135636 w 214956"/>
              <a:gd name="connsiteY623" fmla="*/ 173884 h 316759"/>
              <a:gd name="connsiteX624" fmla="*/ 134684 w 214956"/>
              <a:gd name="connsiteY624" fmla="*/ 171027 h 316759"/>
              <a:gd name="connsiteX625" fmla="*/ 134684 w 214956"/>
              <a:gd name="connsiteY625" fmla="*/ 169122 h 316759"/>
              <a:gd name="connsiteX626" fmla="*/ 139446 w 214956"/>
              <a:gd name="connsiteY626" fmla="*/ 167217 h 316759"/>
              <a:gd name="connsiteX627" fmla="*/ 133731 w 214956"/>
              <a:gd name="connsiteY627" fmla="*/ 163407 h 316759"/>
              <a:gd name="connsiteX628" fmla="*/ 132778 w 214956"/>
              <a:gd name="connsiteY628" fmla="*/ 159597 h 316759"/>
              <a:gd name="connsiteX629" fmla="*/ 128969 w 214956"/>
              <a:gd name="connsiteY629" fmla="*/ 151977 h 316759"/>
              <a:gd name="connsiteX630" fmla="*/ 127063 w 214956"/>
              <a:gd name="connsiteY630" fmla="*/ 150072 h 316759"/>
              <a:gd name="connsiteX631" fmla="*/ 124206 w 214956"/>
              <a:gd name="connsiteY631" fmla="*/ 153882 h 316759"/>
              <a:gd name="connsiteX632" fmla="*/ 123253 w 214956"/>
              <a:gd name="connsiteY632" fmla="*/ 154834 h 316759"/>
              <a:gd name="connsiteX633" fmla="*/ 122301 w 214956"/>
              <a:gd name="connsiteY633" fmla="*/ 153882 h 316759"/>
              <a:gd name="connsiteX634" fmla="*/ 118491 w 214956"/>
              <a:gd name="connsiteY634" fmla="*/ 146262 h 316759"/>
              <a:gd name="connsiteX635" fmla="*/ 118491 w 214956"/>
              <a:gd name="connsiteY635" fmla="*/ 142452 h 316759"/>
              <a:gd name="connsiteX636" fmla="*/ 115634 w 214956"/>
              <a:gd name="connsiteY636" fmla="*/ 142452 h 316759"/>
              <a:gd name="connsiteX637" fmla="*/ 115634 w 214956"/>
              <a:gd name="connsiteY637" fmla="*/ 142452 h 316759"/>
              <a:gd name="connsiteX638" fmla="*/ 108966 w 214956"/>
              <a:gd name="connsiteY638" fmla="*/ 146262 h 316759"/>
              <a:gd name="connsiteX639" fmla="*/ 104203 w 214956"/>
              <a:gd name="connsiteY639" fmla="*/ 148167 h 316759"/>
              <a:gd name="connsiteX640" fmla="*/ 102299 w 214956"/>
              <a:gd name="connsiteY640" fmla="*/ 147214 h 316759"/>
              <a:gd name="connsiteX641" fmla="*/ 101346 w 214956"/>
              <a:gd name="connsiteY641" fmla="*/ 152929 h 316759"/>
              <a:gd name="connsiteX642" fmla="*/ 104203 w 214956"/>
              <a:gd name="connsiteY642" fmla="*/ 153882 h 316759"/>
              <a:gd name="connsiteX643" fmla="*/ 109919 w 214956"/>
              <a:gd name="connsiteY643" fmla="*/ 154834 h 316759"/>
              <a:gd name="connsiteX644" fmla="*/ 111824 w 214956"/>
              <a:gd name="connsiteY644" fmla="*/ 154834 h 316759"/>
              <a:gd name="connsiteX645" fmla="*/ 113728 w 214956"/>
              <a:gd name="connsiteY645" fmla="*/ 154834 h 316759"/>
              <a:gd name="connsiteX646" fmla="*/ 112776 w 214956"/>
              <a:gd name="connsiteY646" fmla="*/ 156739 h 316759"/>
              <a:gd name="connsiteX647" fmla="*/ 105156 w 214956"/>
              <a:gd name="connsiteY647" fmla="*/ 158644 h 316759"/>
              <a:gd name="connsiteX648" fmla="*/ 104203 w 214956"/>
              <a:gd name="connsiteY648" fmla="*/ 159597 h 316759"/>
              <a:gd name="connsiteX649" fmla="*/ 104203 w 214956"/>
              <a:gd name="connsiteY649" fmla="*/ 163407 h 316759"/>
              <a:gd name="connsiteX650" fmla="*/ 98488 w 214956"/>
              <a:gd name="connsiteY650" fmla="*/ 161502 h 316759"/>
              <a:gd name="connsiteX651" fmla="*/ 98488 w 214956"/>
              <a:gd name="connsiteY651" fmla="*/ 150072 h 316759"/>
              <a:gd name="connsiteX652" fmla="*/ 96584 w 214956"/>
              <a:gd name="connsiteY652" fmla="*/ 150072 h 316759"/>
              <a:gd name="connsiteX653" fmla="*/ 89916 w 214956"/>
              <a:gd name="connsiteY653" fmla="*/ 153882 h 316759"/>
              <a:gd name="connsiteX654" fmla="*/ 89916 w 214956"/>
              <a:gd name="connsiteY654" fmla="*/ 151977 h 316759"/>
              <a:gd name="connsiteX655" fmla="*/ 91821 w 214956"/>
              <a:gd name="connsiteY655" fmla="*/ 149119 h 316759"/>
              <a:gd name="connsiteX656" fmla="*/ 88011 w 214956"/>
              <a:gd name="connsiteY656" fmla="*/ 149119 h 316759"/>
              <a:gd name="connsiteX657" fmla="*/ 85153 w 214956"/>
              <a:gd name="connsiteY657" fmla="*/ 150072 h 316759"/>
              <a:gd name="connsiteX658" fmla="*/ 84201 w 214956"/>
              <a:gd name="connsiteY658" fmla="*/ 148167 h 316759"/>
              <a:gd name="connsiteX659" fmla="*/ 80391 w 214956"/>
              <a:gd name="connsiteY659" fmla="*/ 152929 h 316759"/>
              <a:gd name="connsiteX660" fmla="*/ 84201 w 214956"/>
              <a:gd name="connsiteY660" fmla="*/ 155787 h 316759"/>
              <a:gd name="connsiteX661" fmla="*/ 85153 w 214956"/>
              <a:gd name="connsiteY661" fmla="*/ 153882 h 316759"/>
              <a:gd name="connsiteX662" fmla="*/ 89916 w 214956"/>
              <a:gd name="connsiteY662" fmla="*/ 153882 h 316759"/>
              <a:gd name="connsiteX663" fmla="*/ 93726 w 214956"/>
              <a:gd name="connsiteY663" fmla="*/ 154834 h 316759"/>
              <a:gd name="connsiteX664" fmla="*/ 94678 w 214956"/>
              <a:gd name="connsiteY664" fmla="*/ 156739 h 316759"/>
              <a:gd name="connsiteX665" fmla="*/ 90869 w 214956"/>
              <a:gd name="connsiteY665" fmla="*/ 159597 h 316759"/>
              <a:gd name="connsiteX666" fmla="*/ 86106 w 214956"/>
              <a:gd name="connsiteY666" fmla="*/ 159597 h 316759"/>
              <a:gd name="connsiteX667" fmla="*/ 88011 w 214956"/>
              <a:gd name="connsiteY667" fmla="*/ 165312 h 316759"/>
              <a:gd name="connsiteX668" fmla="*/ 88011 w 214956"/>
              <a:gd name="connsiteY668" fmla="*/ 165312 h 316759"/>
              <a:gd name="connsiteX669" fmla="*/ 85153 w 214956"/>
              <a:gd name="connsiteY669" fmla="*/ 168169 h 316759"/>
              <a:gd name="connsiteX670" fmla="*/ 88963 w 214956"/>
              <a:gd name="connsiteY670" fmla="*/ 168169 h 316759"/>
              <a:gd name="connsiteX671" fmla="*/ 88963 w 214956"/>
              <a:gd name="connsiteY671" fmla="*/ 168169 h 316759"/>
              <a:gd name="connsiteX672" fmla="*/ 88011 w 214956"/>
              <a:gd name="connsiteY672" fmla="*/ 170074 h 316759"/>
              <a:gd name="connsiteX673" fmla="*/ 87059 w 214956"/>
              <a:gd name="connsiteY673" fmla="*/ 171979 h 316759"/>
              <a:gd name="connsiteX674" fmla="*/ 88963 w 214956"/>
              <a:gd name="connsiteY674" fmla="*/ 171027 h 316759"/>
              <a:gd name="connsiteX675" fmla="*/ 88011 w 214956"/>
              <a:gd name="connsiteY675" fmla="*/ 168169 h 316759"/>
              <a:gd name="connsiteX676" fmla="*/ 87059 w 214956"/>
              <a:gd name="connsiteY676" fmla="*/ 166264 h 316759"/>
              <a:gd name="connsiteX677" fmla="*/ 96584 w 214956"/>
              <a:gd name="connsiteY677" fmla="*/ 162454 h 316759"/>
              <a:gd name="connsiteX678" fmla="*/ 94678 w 214956"/>
              <a:gd name="connsiteY678" fmla="*/ 167217 h 316759"/>
              <a:gd name="connsiteX679" fmla="*/ 92774 w 214956"/>
              <a:gd name="connsiteY679" fmla="*/ 169122 h 316759"/>
              <a:gd name="connsiteX680" fmla="*/ 93726 w 214956"/>
              <a:gd name="connsiteY680" fmla="*/ 172932 h 316759"/>
              <a:gd name="connsiteX681" fmla="*/ 96584 w 214956"/>
              <a:gd name="connsiteY681" fmla="*/ 171979 h 316759"/>
              <a:gd name="connsiteX682" fmla="*/ 106109 w 214956"/>
              <a:gd name="connsiteY682" fmla="*/ 168169 h 316759"/>
              <a:gd name="connsiteX683" fmla="*/ 102299 w 214956"/>
              <a:gd name="connsiteY683" fmla="*/ 171027 h 316759"/>
              <a:gd name="connsiteX684" fmla="*/ 100394 w 214956"/>
              <a:gd name="connsiteY684" fmla="*/ 171979 h 316759"/>
              <a:gd name="connsiteX685" fmla="*/ 101346 w 214956"/>
              <a:gd name="connsiteY685" fmla="*/ 173884 h 316759"/>
              <a:gd name="connsiteX686" fmla="*/ 102299 w 214956"/>
              <a:gd name="connsiteY686" fmla="*/ 179599 h 316759"/>
              <a:gd name="connsiteX687" fmla="*/ 102299 w 214956"/>
              <a:gd name="connsiteY687" fmla="*/ 182457 h 316759"/>
              <a:gd name="connsiteX688" fmla="*/ 107061 w 214956"/>
              <a:gd name="connsiteY688" fmla="*/ 182457 h 316759"/>
              <a:gd name="connsiteX689" fmla="*/ 106109 w 214956"/>
              <a:gd name="connsiteY689" fmla="*/ 179599 h 316759"/>
              <a:gd name="connsiteX690" fmla="*/ 106109 w 214956"/>
              <a:gd name="connsiteY690" fmla="*/ 177694 h 316759"/>
              <a:gd name="connsiteX691" fmla="*/ 108966 w 214956"/>
              <a:gd name="connsiteY691" fmla="*/ 173884 h 316759"/>
              <a:gd name="connsiteX692" fmla="*/ 116586 w 214956"/>
              <a:gd name="connsiteY692" fmla="*/ 172932 h 316759"/>
              <a:gd name="connsiteX693" fmla="*/ 120396 w 214956"/>
              <a:gd name="connsiteY693" fmla="*/ 171979 h 316759"/>
              <a:gd name="connsiteX694" fmla="*/ 89916 w 214956"/>
              <a:gd name="connsiteY694" fmla="*/ 125307 h 316759"/>
              <a:gd name="connsiteX695" fmla="*/ 88011 w 214956"/>
              <a:gd name="connsiteY695" fmla="*/ 130069 h 316759"/>
              <a:gd name="connsiteX696" fmla="*/ 87059 w 214956"/>
              <a:gd name="connsiteY696" fmla="*/ 132927 h 316759"/>
              <a:gd name="connsiteX697" fmla="*/ 87059 w 214956"/>
              <a:gd name="connsiteY697" fmla="*/ 135784 h 316759"/>
              <a:gd name="connsiteX698" fmla="*/ 84201 w 214956"/>
              <a:gd name="connsiteY698" fmla="*/ 134832 h 316759"/>
              <a:gd name="connsiteX699" fmla="*/ 84201 w 214956"/>
              <a:gd name="connsiteY699" fmla="*/ 131974 h 316759"/>
              <a:gd name="connsiteX700" fmla="*/ 89916 w 214956"/>
              <a:gd name="connsiteY700" fmla="*/ 125307 h 316759"/>
              <a:gd name="connsiteX701" fmla="*/ 83249 w 214956"/>
              <a:gd name="connsiteY701" fmla="*/ 122449 h 316759"/>
              <a:gd name="connsiteX702" fmla="*/ 85153 w 214956"/>
              <a:gd name="connsiteY702" fmla="*/ 122449 h 316759"/>
              <a:gd name="connsiteX703" fmla="*/ 87059 w 214956"/>
              <a:gd name="connsiteY703" fmla="*/ 125307 h 316759"/>
              <a:gd name="connsiteX704" fmla="*/ 85153 w 214956"/>
              <a:gd name="connsiteY704" fmla="*/ 125307 h 316759"/>
              <a:gd name="connsiteX705" fmla="*/ 83249 w 214956"/>
              <a:gd name="connsiteY705" fmla="*/ 122449 h 316759"/>
              <a:gd name="connsiteX706" fmla="*/ 87059 w 214956"/>
              <a:gd name="connsiteY706" fmla="*/ 151977 h 316759"/>
              <a:gd name="connsiteX707" fmla="*/ 85153 w 214956"/>
              <a:gd name="connsiteY707" fmla="*/ 149119 h 316759"/>
              <a:gd name="connsiteX708" fmla="*/ 87059 w 214956"/>
              <a:gd name="connsiteY708" fmla="*/ 148167 h 316759"/>
              <a:gd name="connsiteX709" fmla="*/ 87059 w 214956"/>
              <a:gd name="connsiteY709" fmla="*/ 151977 h 316759"/>
              <a:gd name="connsiteX710" fmla="*/ 86106 w 214956"/>
              <a:gd name="connsiteY710" fmla="*/ 119592 h 316759"/>
              <a:gd name="connsiteX711" fmla="*/ 85153 w 214956"/>
              <a:gd name="connsiteY711" fmla="*/ 118639 h 316759"/>
              <a:gd name="connsiteX712" fmla="*/ 86106 w 214956"/>
              <a:gd name="connsiteY712" fmla="*/ 117687 h 316759"/>
              <a:gd name="connsiteX713" fmla="*/ 87059 w 214956"/>
              <a:gd name="connsiteY713" fmla="*/ 118639 h 316759"/>
              <a:gd name="connsiteX714" fmla="*/ 86106 w 214956"/>
              <a:gd name="connsiteY714" fmla="*/ 119592 h 316759"/>
              <a:gd name="connsiteX715" fmla="*/ 88011 w 214956"/>
              <a:gd name="connsiteY715" fmla="*/ 107209 h 316759"/>
              <a:gd name="connsiteX716" fmla="*/ 89916 w 214956"/>
              <a:gd name="connsiteY716" fmla="*/ 108162 h 316759"/>
              <a:gd name="connsiteX717" fmla="*/ 89916 w 214956"/>
              <a:gd name="connsiteY717" fmla="*/ 112924 h 316759"/>
              <a:gd name="connsiteX718" fmla="*/ 89916 w 214956"/>
              <a:gd name="connsiteY718" fmla="*/ 108162 h 316759"/>
              <a:gd name="connsiteX719" fmla="*/ 88011 w 214956"/>
              <a:gd name="connsiteY719" fmla="*/ 107209 h 316759"/>
              <a:gd name="connsiteX720" fmla="*/ 88011 w 214956"/>
              <a:gd name="connsiteY720" fmla="*/ 107209 h 316759"/>
              <a:gd name="connsiteX721" fmla="*/ 95631 w 214956"/>
              <a:gd name="connsiteY721" fmla="*/ 124354 h 316759"/>
              <a:gd name="connsiteX722" fmla="*/ 95631 w 214956"/>
              <a:gd name="connsiteY722" fmla="*/ 126259 h 316759"/>
              <a:gd name="connsiteX723" fmla="*/ 97536 w 214956"/>
              <a:gd name="connsiteY723" fmla="*/ 126259 h 316759"/>
              <a:gd name="connsiteX724" fmla="*/ 99441 w 214956"/>
              <a:gd name="connsiteY724" fmla="*/ 130069 h 316759"/>
              <a:gd name="connsiteX725" fmla="*/ 101346 w 214956"/>
              <a:gd name="connsiteY725" fmla="*/ 131022 h 316759"/>
              <a:gd name="connsiteX726" fmla="*/ 100394 w 214956"/>
              <a:gd name="connsiteY726" fmla="*/ 129117 h 316759"/>
              <a:gd name="connsiteX727" fmla="*/ 98488 w 214956"/>
              <a:gd name="connsiteY727" fmla="*/ 127212 h 316759"/>
              <a:gd name="connsiteX728" fmla="*/ 102299 w 214956"/>
              <a:gd name="connsiteY728" fmla="*/ 124354 h 316759"/>
              <a:gd name="connsiteX729" fmla="*/ 102299 w 214956"/>
              <a:gd name="connsiteY729" fmla="*/ 123402 h 316759"/>
              <a:gd name="connsiteX730" fmla="*/ 98488 w 214956"/>
              <a:gd name="connsiteY730" fmla="*/ 125307 h 316759"/>
              <a:gd name="connsiteX731" fmla="*/ 95631 w 214956"/>
              <a:gd name="connsiteY731" fmla="*/ 124354 h 316759"/>
              <a:gd name="connsiteX732" fmla="*/ 98488 w 214956"/>
              <a:gd name="connsiteY732" fmla="*/ 116734 h 316759"/>
              <a:gd name="connsiteX733" fmla="*/ 98488 w 214956"/>
              <a:gd name="connsiteY733" fmla="*/ 116734 h 316759"/>
              <a:gd name="connsiteX734" fmla="*/ 100394 w 214956"/>
              <a:gd name="connsiteY734" fmla="*/ 116734 h 316759"/>
              <a:gd name="connsiteX735" fmla="*/ 98488 w 214956"/>
              <a:gd name="connsiteY735" fmla="*/ 116734 h 316759"/>
              <a:gd name="connsiteX736" fmla="*/ 98488 w 214956"/>
              <a:gd name="connsiteY736" fmla="*/ 116734 h 316759"/>
              <a:gd name="connsiteX737" fmla="*/ 99441 w 214956"/>
              <a:gd name="connsiteY737" fmla="*/ 142452 h 316759"/>
              <a:gd name="connsiteX738" fmla="*/ 99441 w 214956"/>
              <a:gd name="connsiteY738" fmla="*/ 142452 h 316759"/>
              <a:gd name="connsiteX739" fmla="*/ 101346 w 214956"/>
              <a:gd name="connsiteY739" fmla="*/ 141499 h 316759"/>
              <a:gd name="connsiteX740" fmla="*/ 99441 w 214956"/>
              <a:gd name="connsiteY740" fmla="*/ 142452 h 316759"/>
              <a:gd name="connsiteX741" fmla="*/ 101346 w 214956"/>
              <a:gd name="connsiteY741" fmla="*/ 174837 h 316759"/>
              <a:gd name="connsiteX742" fmla="*/ 101346 w 214956"/>
              <a:gd name="connsiteY742" fmla="*/ 174837 h 316759"/>
              <a:gd name="connsiteX743" fmla="*/ 99441 w 214956"/>
              <a:gd name="connsiteY743" fmla="*/ 174837 h 316759"/>
              <a:gd name="connsiteX744" fmla="*/ 100394 w 214956"/>
              <a:gd name="connsiteY744" fmla="*/ 175789 h 316759"/>
              <a:gd name="connsiteX745" fmla="*/ 101346 w 214956"/>
              <a:gd name="connsiteY745" fmla="*/ 174837 h 316759"/>
              <a:gd name="connsiteX746" fmla="*/ 101346 w 214956"/>
              <a:gd name="connsiteY746" fmla="*/ 141499 h 316759"/>
              <a:gd name="connsiteX747" fmla="*/ 103251 w 214956"/>
              <a:gd name="connsiteY747" fmla="*/ 142452 h 316759"/>
              <a:gd name="connsiteX748" fmla="*/ 105156 w 214956"/>
              <a:gd name="connsiteY748" fmla="*/ 142452 h 316759"/>
              <a:gd name="connsiteX749" fmla="*/ 103251 w 214956"/>
              <a:gd name="connsiteY749" fmla="*/ 140547 h 316759"/>
              <a:gd name="connsiteX750" fmla="*/ 101346 w 214956"/>
              <a:gd name="connsiteY750" fmla="*/ 141499 h 316759"/>
              <a:gd name="connsiteX751" fmla="*/ 107061 w 214956"/>
              <a:gd name="connsiteY751" fmla="*/ 136737 h 316759"/>
              <a:gd name="connsiteX752" fmla="*/ 111824 w 214956"/>
              <a:gd name="connsiteY752" fmla="*/ 135784 h 316759"/>
              <a:gd name="connsiteX753" fmla="*/ 111824 w 214956"/>
              <a:gd name="connsiteY753" fmla="*/ 134832 h 316759"/>
              <a:gd name="connsiteX754" fmla="*/ 110871 w 214956"/>
              <a:gd name="connsiteY754" fmla="*/ 131022 h 316759"/>
              <a:gd name="connsiteX755" fmla="*/ 110871 w 214956"/>
              <a:gd name="connsiteY755" fmla="*/ 131022 h 316759"/>
              <a:gd name="connsiteX756" fmla="*/ 111824 w 214956"/>
              <a:gd name="connsiteY756" fmla="*/ 134832 h 316759"/>
              <a:gd name="connsiteX757" fmla="*/ 111824 w 214956"/>
              <a:gd name="connsiteY757" fmla="*/ 136737 h 316759"/>
              <a:gd name="connsiteX758" fmla="*/ 108013 w 214956"/>
              <a:gd name="connsiteY758" fmla="*/ 134832 h 316759"/>
              <a:gd name="connsiteX759" fmla="*/ 105156 w 214956"/>
              <a:gd name="connsiteY759" fmla="*/ 136737 h 316759"/>
              <a:gd name="connsiteX760" fmla="*/ 107061 w 214956"/>
              <a:gd name="connsiteY760" fmla="*/ 136737 h 316759"/>
              <a:gd name="connsiteX761" fmla="*/ 108966 w 214956"/>
              <a:gd name="connsiteY761" fmla="*/ 164359 h 316759"/>
              <a:gd name="connsiteX762" fmla="*/ 106109 w 214956"/>
              <a:gd name="connsiteY762" fmla="*/ 161502 h 316759"/>
              <a:gd name="connsiteX763" fmla="*/ 111824 w 214956"/>
              <a:gd name="connsiteY763" fmla="*/ 160549 h 316759"/>
              <a:gd name="connsiteX764" fmla="*/ 108966 w 214956"/>
              <a:gd name="connsiteY764" fmla="*/ 164359 h 316759"/>
              <a:gd name="connsiteX765" fmla="*/ 109919 w 214956"/>
              <a:gd name="connsiteY765" fmla="*/ 186267 h 316759"/>
              <a:gd name="connsiteX766" fmla="*/ 109919 w 214956"/>
              <a:gd name="connsiteY766" fmla="*/ 186267 h 316759"/>
              <a:gd name="connsiteX767" fmla="*/ 109919 w 214956"/>
              <a:gd name="connsiteY767" fmla="*/ 188172 h 316759"/>
              <a:gd name="connsiteX768" fmla="*/ 110871 w 214956"/>
              <a:gd name="connsiteY768" fmla="*/ 188172 h 316759"/>
              <a:gd name="connsiteX769" fmla="*/ 109919 w 214956"/>
              <a:gd name="connsiteY769" fmla="*/ 186267 h 316759"/>
              <a:gd name="connsiteX770" fmla="*/ 114681 w 214956"/>
              <a:gd name="connsiteY770" fmla="*/ 143404 h 316759"/>
              <a:gd name="connsiteX771" fmla="*/ 118491 w 214956"/>
              <a:gd name="connsiteY771" fmla="*/ 148167 h 316759"/>
              <a:gd name="connsiteX772" fmla="*/ 120396 w 214956"/>
              <a:gd name="connsiteY772" fmla="*/ 154834 h 316759"/>
              <a:gd name="connsiteX773" fmla="*/ 118491 w 214956"/>
              <a:gd name="connsiteY773" fmla="*/ 156739 h 316759"/>
              <a:gd name="connsiteX774" fmla="*/ 116586 w 214956"/>
              <a:gd name="connsiteY774" fmla="*/ 155787 h 316759"/>
              <a:gd name="connsiteX775" fmla="*/ 111824 w 214956"/>
              <a:gd name="connsiteY775" fmla="*/ 146262 h 316759"/>
              <a:gd name="connsiteX776" fmla="*/ 114681 w 214956"/>
              <a:gd name="connsiteY776" fmla="*/ 143404 h 316759"/>
              <a:gd name="connsiteX777" fmla="*/ 114681 w 214956"/>
              <a:gd name="connsiteY777" fmla="*/ 193887 h 316759"/>
              <a:gd name="connsiteX778" fmla="*/ 114681 w 214956"/>
              <a:gd name="connsiteY778" fmla="*/ 193887 h 316759"/>
              <a:gd name="connsiteX779" fmla="*/ 114681 w 214956"/>
              <a:gd name="connsiteY779" fmla="*/ 193887 h 316759"/>
              <a:gd name="connsiteX780" fmla="*/ 114681 w 214956"/>
              <a:gd name="connsiteY780" fmla="*/ 194839 h 316759"/>
              <a:gd name="connsiteX781" fmla="*/ 114681 w 214956"/>
              <a:gd name="connsiteY781" fmla="*/ 193887 h 316759"/>
              <a:gd name="connsiteX782" fmla="*/ 115634 w 214956"/>
              <a:gd name="connsiteY782" fmla="*/ 182457 h 316759"/>
              <a:gd name="connsiteX783" fmla="*/ 115634 w 214956"/>
              <a:gd name="connsiteY783" fmla="*/ 182457 h 316759"/>
              <a:gd name="connsiteX784" fmla="*/ 113728 w 214956"/>
              <a:gd name="connsiteY784" fmla="*/ 182457 h 316759"/>
              <a:gd name="connsiteX785" fmla="*/ 114681 w 214956"/>
              <a:gd name="connsiteY785" fmla="*/ 183409 h 316759"/>
              <a:gd name="connsiteX786" fmla="*/ 115634 w 214956"/>
              <a:gd name="connsiteY786" fmla="*/ 182457 h 316759"/>
              <a:gd name="connsiteX787" fmla="*/ 114681 w 214956"/>
              <a:gd name="connsiteY787" fmla="*/ 143404 h 316759"/>
              <a:gd name="connsiteX788" fmla="*/ 116586 w 214956"/>
              <a:gd name="connsiteY788" fmla="*/ 140547 h 316759"/>
              <a:gd name="connsiteX789" fmla="*/ 116586 w 214956"/>
              <a:gd name="connsiteY789" fmla="*/ 140547 h 316759"/>
              <a:gd name="connsiteX790" fmla="*/ 116586 w 214956"/>
              <a:gd name="connsiteY790" fmla="*/ 140547 h 316759"/>
              <a:gd name="connsiteX791" fmla="*/ 118491 w 214956"/>
              <a:gd name="connsiteY791" fmla="*/ 144357 h 316759"/>
              <a:gd name="connsiteX792" fmla="*/ 114681 w 214956"/>
              <a:gd name="connsiteY792" fmla="*/ 143404 h 316759"/>
              <a:gd name="connsiteX793" fmla="*/ 114681 w 214956"/>
              <a:gd name="connsiteY793" fmla="*/ 131022 h 316759"/>
              <a:gd name="connsiteX794" fmla="*/ 115634 w 214956"/>
              <a:gd name="connsiteY794" fmla="*/ 131974 h 316759"/>
              <a:gd name="connsiteX795" fmla="*/ 116586 w 214956"/>
              <a:gd name="connsiteY795" fmla="*/ 131022 h 316759"/>
              <a:gd name="connsiteX796" fmla="*/ 114681 w 214956"/>
              <a:gd name="connsiteY796" fmla="*/ 131022 h 316759"/>
              <a:gd name="connsiteX797" fmla="*/ 114681 w 214956"/>
              <a:gd name="connsiteY797" fmla="*/ 131022 h 316759"/>
              <a:gd name="connsiteX798" fmla="*/ 118491 w 214956"/>
              <a:gd name="connsiteY798" fmla="*/ 190077 h 316759"/>
              <a:gd name="connsiteX799" fmla="*/ 120396 w 214956"/>
              <a:gd name="connsiteY799" fmla="*/ 192934 h 316759"/>
              <a:gd name="connsiteX800" fmla="*/ 122301 w 214956"/>
              <a:gd name="connsiteY800" fmla="*/ 191982 h 316759"/>
              <a:gd name="connsiteX801" fmla="*/ 119444 w 214956"/>
              <a:gd name="connsiteY801" fmla="*/ 189124 h 316759"/>
              <a:gd name="connsiteX802" fmla="*/ 118491 w 214956"/>
              <a:gd name="connsiteY802" fmla="*/ 190077 h 316759"/>
              <a:gd name="connsiteX803" fmla="*/ 120396 w 214956"/>
              <a:gd name="connsiteY803" fmla="*/ 198649 h 316759"/>
              <a:gd name="connsiteX804" fmla="*/ 121349 w 214956"/>
              <a:gd name="connsiteY804" fmla="*/ 197697 h 316759"/>
              <a:gd name="connsiteX805" fmla="*/ 119444 w 214956"/>
              <a:gd name="connsiteY805" fmla="*/ 197697 h 316759"/>
              <a:gd name="connsiteX806" fmla="*/ 117538 w 214956"/>
              <a:gd name="connsiteY806" fmla="*/ 199602 h 316759"/>
              <a:gd name="connsiteX807" fmla="*/ 117538 w 214956"/>
              <a:gd name="connsiteY807" fmla="*/ 199602 h 316759"/>
              <a:gd name="connsiteX808" fmla="*/ 120396 w 214956"/>
              <a:gd name="connsiteY808" fmla="*/ 198649 h 316759"/>
              <a:gd name="connsiteX809" fmla="*/ 118491 w 214956"/>
              <a:gd name="connsiteY809" fmla="*/ 175789 h 316759"/>
              <a:gd name="connsiteX810" fmla="*/ 118491 w 214956"/>
              <a:gd name="connsiteY810" fmla="*/ 175789 h 316759"/>
              <a:gd name="connsiteX811" fmla="*/ 119444 w 214956"/>
              <a:gd name="connsiteY811" fmla="*/ 175789 h 316759"/>
              <a:gd name="connsiteX812" fmla="*/ 118491 w 214956"/>
              <a:gd name="connsiteY812" fmla="*/ 175789 h 316759"/>
              <a:gd name="connsiteX813" fmla="*/ 118491 w 214956"/>
              <a:gd name="connsiteY813" fmla="*/ 175789 h 316759"/>
              <a:gd name="connsiteX814" fmla="*/ 120396 w 214956"/>
              <a:gd name="connsiteY814" fmla="*/ 171979 h 316759"/>
              <a:gd name="connsiteX815" fmla="*/ 125159 w 214956"/>
              <a:gd name="connsiteY815" fmla="*/ 171979 h 316759"/>
              <a:gd name="connsiteX816" fmla="*/ 125159 w 214956"/>
              <a:gd name="connsiteY816" fmla="*/ 171979 h 316759"/>
              <a:gd name="connsiteX817" fmla="*/ 120396 w 214956"/>
              <a:gd name="connsiteY817" fmla="*/ 171979 h 316759"/>
              <a:gd name="connsiteX818" fmla="*/ 123253 w 214956"/>
              <a:gd name="connsiteY818" fmla="*/ 161502 h 316759"/>
              <a:gd name="connsiteX819" fmla="*/ 121349 w 214956"/>
              <a:gd name="connsiteY819" fmla="*/ 162454 h 316759"/>
              <a:gd name="connsiteX820" fmla="*/ 125159 w 214956"/>
              <a:gd name="connsiteY820" fmla="*/ 164359 h 316759"/>
              <a:gd name="connsiteX821" fmla="*/ 126111 w 214956"/>
              <a:gd name="connsiteY821" fmla="*/ 164359 h 316759"/>
              <a:gd name="connsiteX822" fmla="*/ 123253 w 214956"/>
              <a:gd name="connsiteY822" fmla="*/ 161502 h 316759"/>
              <a:gd name="connsiteX823" fmla="*/ 130874 w 214956"/>
              <a:gd name="connsiteY823" fmla="*/ 203412 h 316759"/>
              <a:gd name="connsiteX824" fmla="*/ 134684 w 214956"/>
              <a:gd name="connsiteY824" fmla="*/ 204364 h 316759"/>
              <a:gd name="connsiteX825" fmla="*/ 133731 w 214956"/>
              <a:gd name="connsiteY825" fmla="*/ 201507 h 316759"/>
              <a:gd name="connsiteX826" fmla="*/ 134684 w 214956"/>
              <a:gd name="connsiteY826" fmla="*/ 199602 h 316759"/>
              <a:gd name="connsiteX827" fmla="*/ 139446 w 214956"/>
              <a:gd name="connsiteY827" fmla="*/ 199602 h 316759"/>
              <a:gd name="connsiteX828" fmla="*/ 140399 w 214956"/>
              <a:gd name="connsiteY828" fmla="*/ 197697 h 316759"/>
              <a:gd name="connsiteX829" fmla="*/ 139446 w 214956"/>
              <a:gd name="connsiteY829" fmla="*/ 195792 h 316759"/>
              <a:gd name="connsiteX830" fmla="*/ 129921 w 214956"/>
              <a:gd name="connsiteY830" fmla="*/ 193887 h 316759"/>
              <a:gd name="connsiteX831" fmla="*/ 128969 w 214956"/>
              <a:gd name="connsiteY831" fmla="*/ 191029 h 316759"/>
              <a:gd name="connsiteX832" fmla="*/ 132778 w 214956"/>
              <a:gd name="connsiteY832" fmla="*/ 183409 h 316759"/>
              <a:gd name="connsiteX833" fmla="*/ 130874 w 214956"/>
              <a:gd name="connsiteY833" fmla="*/ 178647 h 316759"/>
              <a:gd name="connsiteX834" fmla="*/ 128969 w 214956"/>
              <a:gd name="connsiteY834" fmla="*/ 182457 h 316759"/>
              <a:gd name="connsiteX835" fmla="*/ 123253 w 214956"/>
              <a:gd name="connsiteY835" fmla="*/ 186267 h 316759"/>
              <a:gd name="connsiteX836" fmla="*/ 121349 w 214956"/>
              <a:gd name="connsiteY836" fmla="*/ 186267 h 316759"/>
              <a:gd name="connsiteX837" fmla="*/ 121349 w 214956"/>
              <a:gd name="connsiteY837" fmla="*/ 188172 h 316759"/>
              <a:gd name="connsiteX838" fmla="*/ 120396 w 214956"/>
              <a:gd name="connsiteY838" fmla="*/ 194839 h 316759"/>
              <a:gd name="connsiteX839" fmla="*/ 119444 w 214956"/>
              <a:gd name="connsiteY839" fmla="*/ 196744 h 316759"/>
              <a:gd name="connsiteX840" fmla="*/ 130874 w 214956"/>
              <a:gd name="connsiteY840" fmla="*/ 203412 h 316759"/>
              <a:gd name="connsiteX841" fmla="*/ 128969 w 214956"/>
              <a:gd name="connsiteY841" fmla="*/ 205317 h 316759"/>
              <a:gd name="connsiteX842" fmla="*/ 127063 w 214956"/>
              <a:gd name="connsiteY842" fmla="*/ 203412 h 316759"/>
              <a:gd name="connsiteX843" fmla="*/ 123253 w 214956"/>
              <a:gd name="connsiteY843" fmla="*/ 206269 h 316759"/>
              <a:gd name="connsiteX844" fmla="*/ 123253 w 214956"/>
              <a:gd name="connsiteY844" fmla="*/ 208174 h 316759"/>
              <a:gd name="connsiteX845" fmla="*/ 124206 w 214956"/>
              <a:gd name="connsiteY845" fmla="*/ 208174 h 316759"/>
              <a:gd name="connsiteX846" fmla="*/ 128969 w 214956"/>
              <a:gd name="connsiteY846" fmla="*/ 205317 h 316759"/>
              <a:gd name="connsiteX847" fmla="*/ 123253 w 214956"/>
              <a:gd name="connsiteY847" fmla="*/ 139594 h 316759"/>
              <a:gd name="connsiteX848" fmla="*/ 124206 w 214956"/>
              <a:gd name="connsiteY848" fmla="*/ 140547 h 316759"/>
              <a:gd name="connsiteX849" fmla="*/ 125159 w 214956"/>
              <a:gd name="connsiteY849" fmla="*/ 138642 h 316759"/>
              <a:gd name="connsiteX850" fmla="*/ 124206 w 214956"/>
              <a:gd name="connsiteY850" fmla="*/ 137689 h 316759"/>
              <a:gd name="connsiteX851" fmla="*/ 123253 w 214956"/>
              <a:gd name="connsiteY851" fmla="*/ 139594 h 316759"/>
              <a:gd name="connsiteX852" fmla="*/ 126111 w 214956"/>
              <a:gd name="connsiteY852" fmla="*/ 159597 h 316759"/>
              <a:gd name="connsiteX853" fmla="*/ 126111 w 214956"/>
              <a:gd name="connsiteY853" fmla="*/ 159597 h 316759"/>
              <a:gd name="connsiteX854" fmla="*/ 126111 w 214956"/>
              <a:gd name="connsiteY854" fmla="*/ 157692 h 316759"/>
              <a:gd name="connsiteX855" fmla="*/ 125159 w 214956"/>
              <a:gd name="connsiteY855" fmla="*/ 158644 h 316759"/>
              <a:gd name="connsiteX856" fmla="*/ 126111 w 214956"/>
              <a:gd name="connsiteY856" fmla="*/ 159597 h 316759"/>
              <a:gd name="connsiteX857" fmla="*/ 134684 w 214956"/>
              <a:gd name="connsiteY857" fmla="*/ 207222 h 316759"/>
              <a:gd name="connsiteX858" fmla="*/ 130874 w 214956"/>
              <a:gd name="connsiteY858" fmla="*/ 208174 h 316759"/>
              <a:gd name="connsiteX859" fmla="*/ 132778 w 214956"/>
              <a:gd name="connsiteY859" fmla="*/ 210079 h 316759"/>
              <a:gd name="connsiteX860" fmla="*/ 132778 w 214956"/>
              <a:gd name="connsiteY860" fmla="*/ 210079 h 316759"/>
              <a:gd name="connsiteX861" fmla="*/ 133731 w 214956"/>
              <a:gd name="connsiteY861" fmla="*/ 212937 h 316759"/>
              <a:gd name="connsiteX862" fmla="*/ 134684 w 214956"/>
              <a:gd name="connsiteY862" fmla="*/ 210079 h 316759"/>
              <a:gd name="connsiteX863" fmla="*/ 134684 w 214956"/>
              <a:gd name="connsiteY863" fmla="*/ 207222 h 316759"/>
              <a:gd name="connsiteX864" fmla="*/ 141351 w 214956"/>
              <a:gd name="connsiteY864" fmla="*/ 181504 h 316759"/>
              <a:gd name="connsiteX865" fmla="*/ 139446 w 214956"/>
              <a:gd name="connsiteY865" fmla="*/ 186267 h 316759"/>
              <a:gd name="connsiteX866" fmla="*/ 136588 w 214956"/>
              <a:gd name="connsiteY866" fmla="*/ 189124 h 316759"/>
              <a:gd name="connsiteX867" fmla="*/ 134684 w 214956"/>
              <a:gd name="connsiteY867" fmla="*/ 190077 h 316759"/>
              <a:gd name="connsiteX868" fmla="*/ 134684 w 214956"/>
              <a:gd name="connsiteY868" fmla="*/ 191029 h 316759"/>
              <a:gd name="connsiteX869" fmla="*/ 136588 w 214956"/>
              <a:gd name="connsiteY869" fmla="*/ 189124 h 316759"/>
              <a:gd name="connsiteX870" fmla="*/ 140399 w 214956"/>
              <a:gd name="connsiteY870" fmla="*/ 190077 h 316759"/>
              <a:gd name="connsiteX871" fmla="*/ 142303 w 214956"/>
              <a:gd name="connsiteY871" fmla="*/ 189124 h 316759"/>
              <a:gd name="connsiteX872" fmla="*/ 146113 w 214956"/>
              <a:gd name="connsiteY872" fmla="*/ 186267 h 316759"/>
              <a:gd name="connsiteX873" fmla="*/ 147066 w 214956"/>
              <a:gd name="connsiteY873" fmla="*/ 186267 h 316759"/>
              <a:gd name="connsiteX874" fmla="*/ 146113 w 214956"/>
              <a:gd name="connsiteY874" fmla="*/ 185314 h 316759"/>
              <a:gd name="connsiteX875" fmla="*/ 141351 w 214956"/>
              <a:gd name="connsiteY875" fmla="*/ 181504 h 316759"/>
              <a:gd name="connsiteX876" fmla="*/ 135636 w 214956"/>
              <a:gd name="connsiteY876" fmla="*/ 180552 h 316759"/>
              <a:gd name="connsiteX877" fmla="*/ 136588 w 214956"/>
              <a:gd name="connsiteY877" fmla="*/ 178647 h 316759"/>
              <a:gd name="connsiteX878" fmla="*/ 135636 w 214956"/>
              <a:gd name="connsiteY878" fmla="*/ 178647 h 316759"/>
              <a:gd name="connsiteX879" fmla="*/ 134684 w 214956"/>
              <a:gd name="connsiteY879" fmla="*/ 179599 h 316759"/>
              <a:gd name="connsiteX880" fmla="*/ 135636 w 214956"/>
              <a:gd name="connsiteY880" fmla="*/ 180552 h 316759"/>
              <a:gd name="connsiteX881" fmla="*/ 151828 w 214956"/>
              <a:gd name="connsiteY881" fmla="*/ 213889 h 316759"/>
              <a:gd name="connsiteX882" fmla="*/ 149924 w 214956"/>
              <a:gd name="connsiteY882" fmla="*/ 213889 h 316759"/>
              <a:gd name="connsiteX883" fmla="*/ 145161 w 214956"/>
              <a:gd name="connsiteY883" fmla="*/ 212937 h 316759"/>
              <a:gd name="connsiteX884" fmla="*/ 145161 w 214956"/>
              <a:gd name="connsiteY884" fmla="*/ 214842 h 316759"/>
              <a:gd name="connsiteX885" fmla="*/ 139446 w 214956"/>
              <a:gd name="connsiteY885" fmla="*/ 218652 h 316759"/>
              <a:gd name="connsiteX886" fmla="*/ 139446 w 214956"/>
              <a:gd name="connsiteY886" fmla="*/ 214842 h 316759"/>
              <a:gd name="connsiteX887" fmla="*/ 140399 w 214956"/>
              <a:gd name="connsiteY887" fmla="*/ 212937 h 316759"/>
              <a:gd name="connsiteX888" fmla="*/ 137541 w 214956"/>
              <a:gd name="connsiteY888" fmla="*/ 214842 h 316759"/>
              <a:gd name="connsiteX889" fmla="*/ 136588 w 214956"/>
              <a:gd name="connsiteY889" fmla="*/ 219604 h 316759"/>
              <a:gd name="connsiteX890" fmla="*/ 139446 w 214956"/>
              <a:gd name="connsiteY890" fmla="*/ 219604 h 316759"/>
              <a:gd name="connsiteX891" fmla="*/ 140399 w 214956"/>
              <a:gd name="connsiteY891" fmla="*/ 222462 h 316759"/>
              <a:gd name="connsiteX892" fmla="*/ 144209 w 214956"/>
              <a:gd name="connsiteY892" fmla="*/ 220557 h 316759"/>
              <a:gd name="connsiteX893" fmla="*/ 145161 w 214956"/>
              <a:gd name="connsiteY893" fmla="*/ 216747 h 316759"/>
              <a:gd name="connsiteX894" fmla="*/ 149924 w 214956"/>
              <a:gd name="connsiteY894" fmla="*/ 215794 h 316759"/>
              <a:gd name="connsiteX895" fmla="*/ 149924 w 214956"/>
              <a:gd name="connsiteY895" fmla="*/ 217699 h 316759"/>
              <a:gd name="connsiteX896" fmla="*/ 151828 w 214956"/>
              <a:gd name="connsiteY896" fmla="*/ 219604 h 316759"/>
              <a:gd name="connsiteX897" fmla="*/ 152781 w 214956"/>
              <a:gd name="connsiteY897" fmla="*/ 218652 h 316759"/>
              <a:gd name="connsiteX898" fmla="*/ 151828 w 214956"/>
              <a:gd name="connsiteY898" fmla="*/ 213889 h 316759"/>
              <a:gd name="connsiteX899" fmla="*/ 137541 w 214956"/>
              <a:gd name="connsiteY899" fmla="*/ 153882 h 316759"/>
              <a:gd name="connsiteX900" fmla="*/ 137541 w 214956"/>
              <a:gd name="connsiteY900" fmla="*/ 153882 h 316759"/>
              <a:gd name="connsiteX901" fmla="*/ 139446 w 214956"/>
              <a:gd name="connsiteY901" fmla="*/ 153882 h 316759"/>
              <a:gd name="connsiteX902" fmla="*/ 138494 w 214956"/>
              <a:gd name="connsiteY902" fmla="*/ 152929 h 316759"/>
              <a:gd name="connsiteX903" fmla="*/ 137541 w 214956"/>
              <a:gd name="connsiteY903" fmla="*/ 153882 h 316759"/>
              <a:gd name="connsiteX904" fmla="*/ 139446 w 214956"/>
              <a:gd name="connsiteY904" fmla="*/ 174837 h 316759"/>
              <a:gd name="connsiteX905" fmla="*/ 139446 w 214956"/>
              <a:gd name="connsiteY905" fmla="*/ 174837 h 316759"/>
              <a:gd name="connsiteX906" fmla="*/ 139446 w 214956"/>
              <a:gd name="connsiteY906" fmla="*/ 172932 h 316759"/>
              <a:gd name="connsiteX907" fmla="*/ 138494 w 214956"/>
              <a:gd name="connsiteY907" fmla="*/ 172932 h 316759"/>
              <a:gd name="connsiteX908" fmla="*/ 139446 w 214956"/>
              <a:gd name="connsiteY908" fmla="*/ 174837 h 316759"/>
              <a:gd name="connsiteX909" fmla="*/ 140399 w 214956"/>
              <a:gd name="connsiteY909" fmla="*/ 203412 h 316759"/>
              <a:gd name="connsiteX910" fmla="*/ 139446 w 214956"/>
              <a:gd name="connsiteY910" fmla="*/ 204364 h 316759"/>
              <a:gd name="connsiteX911" fmla="*/ 141351 w 214956"/>
              <a:gd name="connsiteY911" fmla="*/ 208174 h 316759"/>
              <a:gd name="connsiteX912" fmla="*/ 143256 w 214956"/>
              <a:gd name="connsiteY912" fmla="*/ 206269 h 316759"/>
              <a:gd name="connsiteX913" fmla="*/ 140399 w 214956"/>
              <a:gd name="connsiteY913" fmla="*/ 203412 h 316759"/>
              <a:gd name="connsiteX914" fmla="*/ 141351 w 214956"/>
              <a:gd name="connsiteY914" fmla="*/ 162454 h 316759"/>
              <a:gd name="connsiteX915" fmla="*/ 144209 w 214956"/>
              <a:gd name="connsiteY915" fmla="*/ 165312 h 316759"/>
              <a:gd name="connsiteX916" fmla="*/ 147066 w 214956"/>
              <a:gd name="connsiteY916" fmla="*/ 165312 h 316759"/>
              <a:gd name="connsiteX917" fmla="*/ 150876 w 214956"/>
              <a:gd name="connsiteY917" fmla="*/ 163407 h 316759"/>
              <a:gd name="connsiteX918" fmla="*/ 147066 w 214956"/>
              <a:gd name="connsiteY918" fmla="*/ 160549 h 316759"/>
              <a:gd name="connsiteX919" fmla="*/ 144209 w 214956"/>
              <a:gd name="connsiteY919" fmla="*/ 160549 h 316759"/>
              <a:gd name="connsiteX920" fmla="*/ 141351 w 214956"/>
              <a:gd name="connsiteY920" fmla="*/ 162454 h 316759"/>
              <a:gd name="connsiteX921" fmla="*/ 141351 w 214956"/>
              <a:gd name="connsiteY921" fmla="*/ 157692 h 316759"/>
              <a:gd name="connsiteX922" fmla="*/ 141351 w 214956"/>
              <a:gd name="connsiteY922" fmla="*/ 157692 h 316759"/>
              <a:gd name="connsiteX923" fmla="*/ 143256 w 214956"/>
              <a:gd name="connsiteY923" fmla="*/ 157692 h 316759"/>
              <a:gd name="connsiteX924" fmla="*/ 141351 w 214956"/>
              <a:gd name="connsiteY924" fmla="*/ 157692 h 316759"/>
              <a:gd name="connsiteX925" fmla="*/ 141351 w 214956"/>
              <a:gd name="connsiteY925" fmla="*/ 157692 h 316759"/>
              <a:gd name="connsiteX926" fmla="*/ 149924 w 214956"/>
              <a:gd name="connsiteY926" fmla="*/ 198649 h 316759"/>
              <a:gd name="connsiteX927" fmla="*/ 145161 w 214956"/>
              <a:gd name="connsiteY927" fmla="*/ 194839 h 316759"/>
              <a:gd name="connsiteX928" fmla="*/ 143256 w 214956"/>
              <a:gd name="connsiteY928" fmla="*/ 195792 h 316759"/>
              <a:gd name="connsiteX929" fmla="*/ 147066 w 214956"/>
              <a:gd name="connsiteY929" fmla="*/ 200554 h 316759"/>
              <a:gd name="connsiteX930" fmla="*/ 149924 w 214956"/>
              <a:gd name="connsiteY930" fmla="*/ 198649 h 316759"/>
              <a:gd name="connsiteX931" fmla="*/ 152781 w 214956"/>
              <a:gd name="connsiteY931" fmla="*/ 80539 h 316759"/>
              <a:gd name="connsiteX932" fmla="*/ 150876 w 214956"/>
              <a:gd name="connsiteY932" fmla="*/ 76729 h 316759"/>
              <a:gd name="connsiteX933" fmla="*/ 149924 w 214956"/>
              <a:gd name="connsiteY933" fmla="*/ 76729 h 316759"/>
              <a:gd name="connsiteX934" fmla="*/ 152781 w 214956"/>
              <a:gd name="connsiteY934" fmla="*/ 80539 h 316759"/>
              <a:gd name="connsiteX935" fmla="*/ 152781 w 214956"/>
              <a:gd name="connsiteY935" fmla="*/ 80539 h 316759"/>
              <a:gd name="connsiteX936" fmla="*/ 148019 w 214956"/>
              <a:gd name="connsiteY936" fmla="*/ 87207 h 316759"/>
              <a:gd name="connsiteX937" fmla="*/ 147066 w 214956"/>
              <a:gd name="connsiteY937" fmla="*/ 86254 h 316759"/>
              <a:gd name="connsiteX938" fmla="*/ 144209 w 214956"/>
              <a:gd name="connsiteY938" fmla="*/ 83397 h 316759"/>
              <a:gd name="connsiteX939" fmla="*/ 143256 w 214956"/>
              <a:gd name="connsiteY939" fmla="*/ 83397 h 316759"/>
              <a:gd name="connsiteX940" fmla="*/ 147066 w 214956"/>
              <a:gd name="connsiteY940" fmla="*/ 87207 h 316759"/>
              <a:gd name="connsiteX941" fmla="*/ 148019 w 214956"/>
              <a:gd name="connsiteY941" fmla="*/ 87207 h 316759"/>
              <a:gd name="connsiteX942" fmla="*/ 155638 w 214956"/>
              <a:gd name="connsiteY942" fmla="*/ 87207 h 316759"/>
              <a:gd name="connsiteX943" fmla="*/ 152781 w 214956"/>
              <a:gd name="connsiteY943" fmla="*/ 80539 h 316759"/>
              <a:gd name="connsiteX944" fmla="*/ 148019 w 214956"/>
              <a:gd name="connsiteY944" fmla="*/ 205317 h 316759"/>
              <a:gd name="connsiteX945" fmla="*/ 147066 w 214956"/>
              <a:gd name="connsiteY945" fmla="*/ 207222 h 316759"/>
              <a:gd name="connsiteX946" fmla="*/ 148019 w 214956"/>
              <a:gd name="connsiteY946" fmla="*/ 208174 h 316759"/>
              <a:gd name="connsiteX947" fmla="*/ 148971 w 214956"/>
              <a:gd name="connsiteY947" fmla="*/ 206269 h 316759"/>
              <a:gd name="connsiteX948" fmla="*/ 148019 w 214956"/>
              <a:gd name="connsiteY948" fmla="*/ 205317 h 316759"/>
              <a:gd name="connsiteX949" fmla="*/ 148019 w 214956"/>
              <a:gd name="connsiteY949" fmla="*/ 176742 h 316759"/>
              <a:gd name="connsiteX950" fmla="*/ 148019 w 214956"/>
              <a:gd name="connsiteY950" fmla="*/ 176742 h 316759"/>
              <a:gd name="connsiteX951" fmla="*/ 149924 w 214956"/>
              <a:gd name="connsiteY951" fmla="*/ 176742 h 316759"/>
              <a:gd name="connsiteX952" fmla="*/ 148019 w 214956"/>
              <a:gd name="connsiteY952" fmla="*/ 176742 h 316759"/>
              <a:gd name="connsiteX953" fmla="*/ 148019 w 214956"/>
              <a:gd name="connsiteY953" fmla="*/ 176742 h 316759"/>
              <a:gd name="connsiteX954" fmla="*/ 149924 w 214956"/>
              <a:gd name="connsiteY954" fmla="*/ 191982 h 316759"/>
              <a:gd name="connsiteX955" fmla="*/ 151828 w 214956"/>
              <a:gd name="connsiteY955" fmla="*/ 190077 h 316759"/>
              <a:gd name="connsiteX956" fmla="*/ 149924 w 214956"/>
              <a:gd name="connsiteY956" fmla="*/ 188172 h 316759"/>
              <a:gd name="connsiteX957" fmla="*/ 148019 w 214956"/>
              <a:gd name="connsiteY957" fmla="*/ 190077 h 316759"/>
              <a:gd name="connsiteX958" fmla="*/ 149924 w 214956"/>
              <a:gd name="connsiteY958" fmla="*/ 191982 h 316759"/>
              <a:gd name="connsiteX959" fmla="*/ 150876 w 214956"/>
              <a:gd name="connsiteY959" fmla="*/ 225319 h 316759"/>
              <a:gd name="connsiteX960" fmla="*/ 149924 w 214956"/>
              <a:gd name="connsiteY960" fmla="*/ 224367 h 316759"/>
              <a:gd name="connsiteX961" fmla="*/ 148971 w 214956"/>
              <a:gd name="connsiteY961" fmla="*/ 225319 h 316759"/>
              <a:gd name="connsiteX962" fmla="*/ 150876 w 214956"/>
              <a:gd name="connsiteY962" fmla="*/ 225319 h 316759"/>
              <a:gd name="connsiteX963" fmla="*/ 150876 w 214956"/>
              <a:gd name="connsiteY963" fmla="*/ 225319 h 316759"/>
              <a:gd name="connsiteX964" fmla="*/ 152781 w 214956"/>
              <a:gd name="connsiteY964" fmla="*/ 167217 h 316759"/>
              <a:gd name="connsiteX965" fmla="*/ 148971 w 214956"/>
              <a:gd name="connsiteY965" fmla="*/ 170074 h 316759"/>
              <a:gd name="connsiteX966" fmla="*/ 150876 w 214956"/>
              <a:gd name="connsiteY966" fmla="*/ 171979 h 316759"/>
              <a:gd name="connsiteX967" fmla="*/ 154686 w 214956"/>
              <a:gd name="connsiteY967" fmla="*/ 168169 h 316759"/>
              <a:gd name="connsiteX968" fmla="*/ 152781 w 214956"/>
              <a:gd name="connsiteY968" fmla="*/ 167217 h 316759"/>
              <a:gd name="connsiteX969" fmla="*/ 151828 w 214956"/>
              <a:gd name="connsiteY969" fmla="*/ 211032 h 316759"/>
              <a:gd name="connsiteX970" fmla="*/ 151828 w 214956"/>
              <a:gd name="connsiteY970" fmla="*/ 211032 h 316759"/>
              <a:gd name="connsiteX971" fmla="*/ 152781 w 214956"/>
              <a:gd name="connsiteY971" fmla="*/ 211032 h 316759"/>
              <a:gd name="connsiteX972" fmla="*/ 151828 w 214956"/>
              <a:gd name="connsiteY972" fmla="*/ 211032 h 316759"/>
              <a:gd name="connsiteX973" fmla="*/ 151828 w 214956"/>
              <a:gd name="connsiteY973" fmla="*/ 211032 h 316759"/>
              <a:gd name="connsiteX974" fmla="*/ 156591 w 214956"/>
              <a:gd name="connsiteY974" fmla="*/ 205317 h 316759"/>
              <a:gd name="connsiteX975" fmla="*/ 159449 w 214956"/>
              <a:gd name="connsiteY975" fmla="*/ 204364 h 316759"/>
              <a:gd name="connsiteX976" fmla="*/ 159449 w 214956"/>
              <a:gd name="connsiteY976" fmla="*/ 204364 h 316759"/>
              <a:gd name="connsiteX977" fmla="*/ 157544 w 214956"/>
              <a:gd name="connsiteY977" fmla="*/ 202459 h 316759"/>
              <a:gd name="connsiteX978" fmla="*/ 153734 w 214956"/>
              <a:gd name="connsiteY978" fmla="*/ 204364 h 316759"/>
              <a:gd name="connsiteX979" fmla="*/ 153734 w 214956"/>
              <a:gd name="connsiteY979" fmla="*/ 205317 h 316759"/>
              <a:gd name="connsiteX980" fmla="*/ 156591 w 214956"/>
              <a:gd name="connsiteY980" fmla="*/ 205317 h 316759"/>
              <a:gd name="connsiteX981" fmla="*/ 157544 w 214956"/>
              <a:gd name="connsiteY981" fmla="*/ 224367 h 316759"/>
              <a:gd name="connsiteX982" fmla="*/ 156591 w 214956"/>
              <a:gd name="connsiteY982" fmla="*/ 222462 h 316759"/>
              <a:gd name="connsiteX983" fmla="*/ 155638 w 214956"/>
              <a:gd name="connsiteY983" fmla="*/ 223414 h 316759"/>
              <a:gd name="connsiteX984" fmla="*/ 156591 w 214956"/>
              <a:gd name="connsiteY984" fmla="*/ 224367 h 316759"/>
              <a:gd name="connsiteX985" fmla="*/ 157544 w 214956"/>
              <a:gd name="connsiteY985" fmla="*/ 224367 h 316759"/>
              <a:gd name="connsiteX986" fmla="*/ 164211 w 214956"/>
              <a:gd name="connsiteY986" fmla="*/ 79587 h 316759"/>
              <a:gd name="connsiteX987" fmla="*/ 160401 w 214956"/>
              <a:gd name="connsiteY987" fmla="*/ 75777 h 316759"/>
              <a:gd name="connsiteX988" fmla="*/ 160401 w 214956"/>
              <a:gd name="connsiteY988" fmla="*/ 75777 h 316759"/>
              <a:gd name="connsiteX989" fmla="*/ 160401 w 214956"/>
              <a:gd name="connsiteY989" fmla="*/ 71967 h 316759"/>
              <a:gd name="connsiteX990" fmla="*/ 161353 w 214956"/>
              <a:gd name="connsiteY990" fmla="*/ 70062 h 316759"/>
              <a:gd name="connsiteX991" fmla="*/ 159449 w 214956"/>
              <a:gd name="connsiteY991" fmla="*/ 70062 h 316759"/>
              <a:gd name="connsiteX992" fmla="*/ 157544 w 214956"/>
              <a:gd name="connsiteY992" fmla="*/ 79587 h 316759"/>
              <a:gd name="connsiteX993" fmla="*/ 161353 w 214956"/>
              <a:gd name="connsiteY993" fmla="*/ 79587 h 316759"/>
              <a:gd name="connsiteX994" fmla="*/ 163259 w 214956"/>
              <a:gd name="connsiteY994" fmla="*/ 80539 h 316759"/>
              <a:gd name="connsiteX995" fmla="*/ 164211 w 214956"/>
              <a:gd name="connsiteY995" fmla="*/ 83397 h 316759"/>
              <a:gd name="connsiteX996" fmla="*/ 164211 w 214956"/>
              <a:gd name="connsiteY996" fmla="*/ 79587 h 316759"/>
              <a:gd name="connsiteX997" fmla="*/ 158496 w 214956"/>
              <a:gd name="connsiteY997" fmla="*/ 191982 h 316759"/>
              <a:gd name="connsiteX998" fmla="*/ 161353 w 214956"/>
              <a:gd name="connsiteY998" fmla="*/ 192934 h 316759"/>
              <a:gd name="connsiteX999" fmla="*/ 162306 w 214956"/>
              <a:gd name="connsiteY999" fmla="*/ 191982 h 316759"/>
              <a:gd name="connsiteX1000" fmla="*/ 158496 w 214956"/>
              <a:gd name="connsiteY1000" fmla="*/ 190077 h 316759"/>
              <a:gd name="connsiteX1001" fmla="*/ 155638 w 214956"/>
              <a:gd name="connsiteY1001" fmla="*/ 189124 h 316759"/>
              <a:gd name="connsiteX1002" fmla="*/ 158496 w 214956"/>
              <a:gd name="connsiteY1002" fmla="*/ 191982 h 316759"/>
              <a:gd name="connsiteX1003" fmla="*/ 160401 w 214956"/>
              <a:gd name="connsiteY1003" fmla="*/ 196744 h 316759"/>
              <a:gd name="connsiteX1004" fmla="*/ 156591 w 214956"/>
              <a:gd name="connsiteY1004" fmla="*/ 192934 h 316759"/>
              <a:gd name="connsiteX1005" fmla="*/ 155638 w 214956"/>
              <a:gd name="connsiteY1005" fmla="*/ 193887 h 316759"/>
              <a:gd name="connsiteX1006" fmla="*/ 158496 w 214956"/>
              <a:gd name="connsiteY1006" fmla="*/ 197697 h 316759"/>
              <a:gd name="connsiteX1007" fmla="*/ 160401 w 214956"/>
              <a:gd name="connsiteY1007" fmla="*/ 196744 h 316759"/>
              <a:gd name="connsiteX1008" fmla="*/ 161353 w 214956"/>
              <a:gd name="connsiteY1008" fmla="*/ 209127 h 316759"/>
              <a:gd name="connsiteX1009" fmla="*/ 159449 w 214956"/>
              <a:gd name="connsiteY1009" fmla="*/ 204364 h 316759"/>
              <a:gd name="connsiteX1010" fmla="*/ 158496 w 214956"/>
              <a:gd name="connsiteY1010" fmla="*/ 208174 h 316759"/>
              <a:gd name="connsiteX1011" fmla="*/ 156591 w 214956"/>
              <a:gd name="connsiteY1011" fmla="*/ 210079 h 316759"/>
              <a:gd name="connsiteX1012" fmla="*/ 157544 w 214956"/>
              <a:gd name="connsiteY1012" fmla="*/ 215794 h 316759"/>
              <a:gd name="connsiteX1013" fmla="*/ 155638 w 214956"/>
              <a:gd name="connsiteY1013" fmla="*/ 217699 h 316759"/>
              <a:gd name="connsiteX1014" fmla="*/ 156591 w 214956"/>
              <a:gd name="connsiteY1014" fmla="*/ 217699 h 316759"/>
              <a:gd name="connsiteX1015" fmla="*/ 158496 w 214956"/>
              <a:gd name="connsiteY1015" fmla="*/ 215794 h 316759"/>
              <a:gd name="connsiteX1016" fmla="*/ 160401 w 214956"/>
              <a:gd name="connsiteY1016" fmla="*/ 213889 h 316759"/>
              <a:gd name="connsiteX1017" fmla="*/ 161353 w 214956"/>
              <a:gd name="connsiteY1017" fmla="*/ 209127 h 316759"/>
              <a:gd name="connsiteX1018" fmla="*/ 159449 w 214956"/>
              <a:gd name="connsiteY1018" fmla="*/ 75777 h 316759"/>
              <a:gd name="connsiteX1019" fmla="*/ 159449 w 214956"/>
              <a:gd name="connsiteY1019" fmla="*/ 79587 h 316759"/>
              <a:gd name="connsiteX1020" fmla="*/ 155638 w 214956"/>
              <a:gd name="connsiteY1020" fmla="*/ 79587 h 316759"/>
              <a:gd name="connsiteX1021" fmla="*/ 159449 w 214956"/>
              <a:gd name="connsiteY1021" fmla="*/ 75777 h 316759"/>
              <a:gd name="connsiteX1022" fmla="*/ 159449 w 214956"/>
              <a:gd name="connsiteY1022" fmla="*/ 75777 h 316759"/>
              <a:gd name="connsiteX1023" fmla="*/ 156591 w 214956"/>
              <a:gd name="connsiteY1023" fmla="*/ 175789 h 316759"/>
              <a:gd name="connsiteX1024" fmla="*/ 156591 w 214956"/>
              <a:gd name="connsiteY1024" fmla="*/ 175789 h 316759"/>
              <a:gd name="connsiteX1025" fmla="*/ 160401 w 214956"/>
              <a:gd name="connsiteY1025" fmla="*/ 174837 h 316759"/>
              <a:gd name="connsiteX1026" fmla="*/ 161353 w 214956"/>
              <a:gd name="connsiteY1026" fmla="*/ 174837 h 316759"/>
              <a:gd name="connsiteX1027" fmla="*/ 162306 w 214956"/>
              <a:gd name="connsiteY1027" fmla="*/ 173884 h 316759"/>
              <a:gd name="connsiteX1028" fmla="*/ 161353 w 214956"/>
              <a:gd name="connsiteY1028" fmla="*/ 172932 h 316759"/>
              <a:gd name="connsiteX1029" fmla="*/ 156591 w 214956"/>
              <a:gd name="connsiteY1029" fmla="*/ 175789 h 316759"/>
              <a:gd name="connsiteX1030" fmla="*/ 159449 w 214956"/>
              <a:gd name="connsiteY1030" fmla="*/ 233892 h 316759"/>
              <a:gd name="connsiteX1031" fmla="*/ 161353 w 214956"/>
              <a:gd name="connsiteY1031" fmla="*/ 231987 h 316759"/>
              <a:gd name="connsiteX1032" fmla="*/ 159449 w 214956"/>
              <a:gd name="connsiteY1032" fmla="*/ 230082 h 316759"/>
              <a:gd name="connsiteX1033" fmla="*/ 157544 w 214956"/>
              <a:gd name="connsiteY1033" fmla="*/ 231987 h 316759"/>
              <a:gd name="connsiteX1034" fmla="*/ 159449 w 214956"/>
              <a:gd name="connsiteY1034" fmla="*/ 233892 h 316759"/>
              <a:gd name="connsiteX1035" fmla="*/ 162306 w 214956"/>
              <a:gd name="connsiteY1035" fmla="*/ 183409 h 316759"/>
              <a:gd name="connsiteX1036" fmla="*/ 160401 w 214956"/>
              <a:gd name="connsiteY1036" fmla="*/ 182457 h 316759"/>
              <a:gd name="connsiteX1037" fmla="*/ 158496 w 214956"/>
              <a:gd name="connsiteY1037" fmla="*/ 184362 h 316759"/>
              <a:gd name="connsiteX1038" fmla="*/ 159449 w 214956"/>
              <a:gd name="connsiteY1038" fmla="*/ 184362 h 316759"/>
              <a:gd name="connsiteX1039" fmla="*/ 162306 w 214956"/>
              <a:gd name="connsiteY1039" fmla="*/ 183409 h 316759"/>
              <a:gd name="connsiteX1040" fmla="*/ 160401 w 214956"/>
              <a:gd name="connsiteY1040" fmla="*/ 241512 h 316759"/>
              <a:gd name="connsiteX1041" fmla="*/ 160401 w 214956"/>
              <a:gd name="connsiteY1041" fmla="*/ 240559 h 316759"/>
              <a:gd name="connsiteX1042" fmla="*/ 159449 w 214956"/>
              <a:gd name="connsiteY1042" fmla="*/ 240559 h 316759"/>
              <a:gd name="connsiteX1043" fmla="*/ 158496 w 214956"/>
              <a:gd name="connsiteY1043" fmla="*/ 241512 h 316759"/>
              <a:gd name="connsiteX1044" fmla="*/ 160401 w 214956"/>
              <a:gd name="connsiteY1044" fmla="*/ 241512 h 316759"/>
              <a:gd name="connsiteX1045" fmla="*/ 163259 w 214956"/>
              <a:gd name="connsiteY1045" fmla="*/ 249132 h 316759"/>
              <a:gd name="connsiteX1046" fmla="*/ 164211 w 214956"/>
              <a:gd name="connsiteY1046" fmla="*/ 247227 h 316759"/>
              <a:gd name="connsiteX1047" fmla="*/ 163259 w 214956"/>
              <a:gd name="connsiteY1047" fmla="*/ 245322 h 316759"/>
              <a:gd name="connsiteX1048" fmla="*/ 161353 w 214956"/>
              <a:gd name="connsiteY1048" fmla="*/ 246274 h 316759"/>
              <a:gd name="connsiteX1049" fmla="*/ 163259 w 214956"/>
              <a:gd name="connsiteY1049" fmla="*/ 249132 h 316759"/>
              <a:gd name="connsiteX1050" fmla="*/ 162306 w 214956"/>
              <a:gd name="connsiteY1050" fmla="*/ 219604 h 316759"/>
              <a:gd name="connsiteX1051" fmla="*/ 164211 w 214956"/>
              <a:gd name="connsiteY1051" fmla="*/ 218652 h 316759"/>
              <a:gd name="connsiteX1052" fmla="*/ 164211 w 214956"/>
              <a:gd name="connsiteY1052" fmla="*/ 215794 h 316759"/>
              <a:gd name="connsiteX1053" fmla="*/ 162306 w 214956"/>
              <a:gd name="connsiteY1053" fmla="*/ 217699 h 316759"/>
              <a:gd name="connsiteX1054" fmla="*/ 162306 w 214956"/>
              <a:gd name="connsiteY1054" fmla="*/ 219604 h 316759"/>
              <a:gd name="connsiteX1055" fmla="*/ 164211 w 214956"/>
              <a:gd name="connsiteY1055" fmla="*/ 203412 h 316759"/>
              <a:gd name="connsiteX1056" fmla="*/ 168021 w 214956"/>
              <a:gd name="connsiteY1056" fmla="*/ 202459 h 316759"/>
              <a:gd name="connsiteX1057" fmla="*/ 168021 w 214956"/>
              <a:gd name="connsiteY1057" fmla="*/ 198649 h 316759"/>
              <a:gd name="connsiteX1058" fmla="*/ 167069 w 214956"/>
              <a:gd name="connsiteY1058" fmla="*/ 195792 h 316759"/>
              <a:gd name="connsiteX1059" fmla="*/ 165163 w 214956"/>
              <a:gd name="connsiteY1059" fmla="*/ 197697 h 316759"/>
              <a:gd name="connsiteX1060" fmla="*/ 163259 w 214956"/>
              <a:gd name="connsiteY1060" fmla="*/ 199602 h 316759"/>
              <a:gd name="connsiteX1061" fmla="*/ 164211 w 214956"/>
              <a:gd name="connsiteY1061" fmla="*/ 203412 h 316759"/>
              <a:gd name="connsiteX1062" fmla="*/ 165163 w 214956"/>
              <a:gd name="connsiteY1062" fmla="*/ 226272 h 316759"/>
              <a:gd name="connsiteX1063" fmla="*/ 168974 w 214956"/>
              <a:gd name="connsiteY1063" fmla="*/ 224367 h 316759"/>
              <a:gd name="connsiteX1064" fmla="*/ 167069 w 214956"/>
              <a:gd name="connsiteY1064" fmla="*/ 222462 h 316759"/>
              <a:gd name="connsiteX1065" fmla="*/ 163259 w 214956"/>
              <a:gd name="connsiteY1065" fmla="*/ 225319 h 316759"/>
              <a:gd name="connsiteX1066" fmla="*/ 165163 w 214956"/>
              <a:gd name="connsiteY1066" fmla="*/ 226272 h 316759"/>
              <a:gd name="connsiteX1067" fmla="*/ 164211 w 214956"/>
              <a:gd name="connsiteY1067" fmla="*/ 254847 h 316759"/>
              <a:gd name="connsiteX1068" fmla="*/ 166116 w 214956"/>
              <a:gd name="connsiteY1068" fmla="*/ 254847 h 316759"/>
              <a:gd name="connsiteX1069" fmla="*/ 165163 w 214956"/>
              <a:gd name="connsiteY1069" fmla="*/ 252942 h 316759"/>
              <a:gd name="connsiteX1070" fmla="*/ 164211 w 214956"/>
              <a:gd name="connsiteY1070" fmla="*/ 253894 h 316759"/>
              <a:gd name="connsiteX1071" fmla="*/ 164211 w 214956"/>
              <a:gd name="connsiteY1071" fmla="*/ 254847 h 316759"/>
              <a:gd name="connsiteX1072" fmla="*/ 165163 w 214956"/>
              <a:gd name="connsiteY1072" fmla="*/ 92922 h 316759"/>
              <a:gd name="connsiteX1073" fmla="*/ 165163 w 214956"/>
              <a:gd name="connsiteY1073" fmla="*/ 92922 h 316759"/>
              <a:gd name="connsiteX1074" fmla="*/ 163259 w 214956"/>
              <a:gd name="connsiteY1074" fmla="*/ 91969 h 316759"/>
              <a:gd name="connsiteX1075" fmla="*/ 165163 w 214956"/>
              <a:gd name="connsiteY1075" fmla="*/ 92922 h 316759"/>
              <a:gd name="connsiteX1076" fmla="*/ 165163 w 214956"/>
              <a:gd name="connsiteY1076" fmla="*/ 92922 h 316759"/>
              <a:gd name="connsiteX1077" fmla="*/ 168021 w 214956"/>
              <a:gd name="connsiteY1077" fmla="*/ 89112 h 316759"/>
              <a:gd name="connsiteX1078" fmla="*/ 168021 w 214956"/>
              <a:gd name="connsiteY1078" fmla="*/ 86254 h 316759"/>
              <a:gd name="connsiteX1079" fmla="*/ 166116 w 214956"/>
              <a:gd name="connsiteY1079" fmla="*/ 84349 h 316759"/>
              <a:gd name="connsiteX1080" fmla="*/ 164211 w 214956"/>
              <a:gd name="connsiteY1080" fmla="*/ 87207 h 316759"/>
              <a:gd name="connsiteX1081" fmla="*/ 168021 w 214956"/>
              <a:gd name="connsiteY1081" fmla="*/ 89112 h 316759"/>
              <a:gd name="connsiteX1082" fmla="*/ 164211 w 214956"/>
              <a:gd name="connsiteY1082" fmla="*/ 57679 h 316759"/>
              <a:gd name="connsiteX1083" fmla="*/ 164211 w 214956"/>
              <a:gd name="connsiteY1083" fmla="*/ 57679 h 316759"/>
              <a:gd name="connsiteX1084" fmla="*/ 167069 w 214956"/>
              <a:gd name="connsiteY1084" fmla="*/ 60537 h 316759"/>
              <a:gd name="connsiteX1085" fmla="*/ 171831 w 214956"/>
              <a:gd name="connsiteY1085" fmla="*/ 60537 h 316759"/>
              <a:gd name="connsiteX1086" fmla="*/ 171831 w 214956"/>
              <a:gd name="connsiteY1086" fmla="*/ 59584 h 316759"/>
              <a:gd name="connsiteX1087" fmla="*/ 170878 w 214956"/>
              <a:gd name="connsiteY1087" fmla="*/ 57679 h 316759"/>
              <a:gd name="connsiteX1088" fmla="*/ 164211 w 214956"/>
              <a:gd name="connsiteY1088" fmla="*/ 57679 h 316759"/>
              <a:gd name="connsiteX1089" fmla="*/ 168021 w 214956"/>
              <a:gd name="connsiteY1089" fmla="*/ 67204 h 316759"/>
              <a:gd name="connsiteX1090" fmla="*/ 167069 w 214956"/>
              <a:gd name="connsiteY1090" fmla="*/ 66252 h 316759"/>
              <a:gd name="connsiteX1091" fmla="*/ 164211 w 214956"/>
              <a:gd name="connsiteY1091" fmla="*/ 68157 h 316759"/>
              <a:gd name="connsiteX1092" fmla="*/ 166116 w 214956"/>
              <a:gd name="connsiteY1092" fmla="*/ 69109 h 316759"/>
              <a:gd name="connsiteX1093" fmla="*/ 168021 w 214956"/>
              <a:gd name="connsiteY1093" fmla="*/ 67204 h 316759"/>
              <a:gd name="connsiteX1094" fmla="*/ 166116 w 214956"/>
              <a:gd name="connsiteY1094" fmla="*/ 262467 h 316759"/>
              <a:gd name="connsiteX1095" fmla="*/ 168021 w 214956"/>
              <a:gd name="connsiteY1095" fmla="*/ 260562 h 316759"/>
              <a:gd name="connsiteX1096" fmla="*/ 166116 w 214956"/>
              <a:gd name="connsiteY1096" fmla="*/ 259609 h 316759"/>
              <a:gd name="connsiteX1097" fmla="*/ 164211 w 214956"/>
              <a:gd name="connsiteY1097" fmla="*/ 261514 h 316759"/>
              <a:gd name="connsiteX1098" fmla="*/ 166116 w 214956"/>
              <a:gd name="connsiteY1098" fmla="*/ 262467 h 316759"/>
              <a:gd name="connsiteX1099" fmla="*/ 168021 w 214956"/>
              <a:gd name="connsiteY1099" fmla="*/ 228177 h 316759"/>
              <a:gd name="connsiteX1100" fmla="*/ 166116 w 214956"/>
              <a:gd name="connsiteY1100" fmla="*/ 229129 h 316759"/>
              <a:gd name="connsiteX1101" fmla="*/ 168021 w 214956"/>
              <a:gd name="connsiteY1101" fmla="*/ 231034 h 316759"/>
              <a:gd name="connsiteX1102" fmla="*/ 174688 w 214956"/>
              <a:gd name="connsiteY1102" fmla="*/ 230082 h 316759"/>
              <a:gd name="connsiteX1103" fmla="*/ 173736 w 214956"/>
              <a:gd name="connsiteY1103" fmla="*/ 235797 h 316759"/>
              <a:gd name="connsiteX1104" fmla="*/ 169926 w 214956"/>
              <a:gd name="connsiteY1104" fmla="*/ 236749 h 316759"/>
              <a:gd name="connsiteX1105" fmla="*/ 166116 w 214956"/>
              <a:gd name="connsiteY1105" fmla="*/ 234844 h 316759"/>
              <a:gd name="connsiteX1106" fmla="*/ 164211 w 214956"/>
              <a:gd name="connsiteY1106" fmla="*/ 238654 h 316759"/>
              <a:gd name="connsiteX1107" fmla="*/ 166116 w 214956"/>
              <a:gd name="connsiteY1107" fmla="*/ 241512 h 316759"/>
              <a:gd name="connsiteX1108" fmla="*/ 168974 w 214956"/>
              <a:gd name="connsiteY1108" fmla="*/ 238654 h 316759"/>
              <a:gd name="connsiteX1109" fmla="*/ 168974 w 214956"/>
              <a:gd name="connsiteY1109" fmla="*/ 236749 h 316759"/>
              <a:gd name="connsiteX1110" fmla="*/ 170878 w 214956"/>
              <a:gd name="connsiteY1110" fmla="*/ 238654 h 316759"/>
              <a:gd name="connsiteX1111" fmla="*/ 175641 w 214956"/>
              <a:gd name="connsiteY1111" fmla="*/ 246274 h 316759"/>
              <a:gd name="connsiteX1112" fmla="*/ 183261 w 214956"/>
              <a:gd name="connsiteY1112" fmla="*/ 245322 h 316759"/>
              <a:gd name="connsiteX1113" fmla="*/ 181356 w 214956"/>
              <a:gd name="connsiteY1113" fmla="*/ 240559 h 316759"/>
              <a:gd name="connsiteX1114" fmla="*/ 179451 w 214956"/>
              <a:gd name="connsiteY1114" fmla="*/ 237702 h 316759"/>
              <a:gd name="connsiteX1115" fmla="*/ 176594 w 214956"/>
              <a:gd name="connsiteY1115" fmla="*/ 236749 h 316759"/>
              <a:gd name="connsiteX1116" fmla="*/ 176594 w 214956"/>
              <a:gd name="connsiteY1116" fmla="*/ 239607 h 316759"/>
              <a:gd name="connsiteX1117" fmla="*/ 178499 w 214956"/>
              <a:gd name="connsiteY1117" fmla="*/ 240559 h 316759"/>
              <a:gd name="connsiteX1118" fmla="*/ 179451 w 214956"/>
              <a:gd name="connsiteY1118" fmla="*/ 242464 h 316759"/>
              <a:gd name="connsiteX1119" fmla="*/ 176594 w 214956"/>
              <a:gd name="connsiteY1119" fmla="*/ 243417 h 316759"/>
              <a:gd name="connsiteX1120" fmla="*/ 172784 w 214956"/>
              <a:gd name="connsiteY1120" fmla="*/ 235797 h 316759"/>
              <a:gd name="connsiteX1121" fmla="*/ 176594 w 214956"/>
              <a:gd name="connsiteY1121" fmla="*/ 233892 h 316759"/>
              <a:gd name="connsiteX1122" fmla="*/ 173736 w 214956"/>
              <a:gd name="connsiteY1122" fmla="*/ 230082 h 316759"/>
              <a:gd name="connsiteX1123" fmla="*/ 168021 w 214956"/>
              <a:gd name="connsiteY1123" fmla="*/ 228177 h 316759"/>
              <a:gd name="connsiteX1124" fmla="*/ 168021 w 214956"/>
              <a:gd name="connsiteY1124" fmla="*/ 271039 h 316759"/>
              <a:gd name="connsiteX1125" fmla="*/ 166116 w 214956"/>
              <a:gd name="connsiteY1125" fmla="*/ 271039 h 316759"/>
              <a:gd name="connsiteX1126" fmla="*/ 165163 w 214956"/>
              <a:gd name="connsiteY1126" fmla="*/ 271992 h 316759"/>
              <a:gd name="connsiteX1127" fmla="*/ 167069 w 214956"/>
              <a:gd name="connsiteY1127" fmla="*/ 272944 h 316759"/>
              <a:gd name="connsiteX1128" fmla="*/ 168021 w 214956"/>
              <a:gd name="connsiteY1128" fmla="*/ 271039 h 316759"/>
              <a:gd name="connsiteX1129" fmla="*/ 177546 w 214956"/>
              <a:gd name="connsiteY1129" fmla="*/ 269134 h 316759"/>
              <a:gd name="connsiteX1130" fmla="*/ 174688 w 214956"/>
              <a:gd name="connsiteY1130" fmla="*/ 262467 h 316759"/>
              <a:gd name="connsiteX1131" fmla="*/ 172784 w 214956"/>
              <a:gd name="connsiteY1131" fmla="*/ 257704 h 316759"/>
              <a:gd name="connsiteX1132" fmla="*/ 173736 w 214956"/>
              <a:gd name="connsiteY1132" fmla="*/ 251989 h 316759"/>
              <a:gd name="connsiteX1133" fmla="*/ 173736 w 214956"/>
              <a:gd name="connsiteY1133" fmla="*/ 250084 h 316759"/>
              <a:gd name="connsiteX1134" fmla="*/ 171831 w 214956"/>
              <a:gd name="connsiteY1134" fmla="*/ 251989 h 316759"/>
              <a:gd name="connsiteX1135" fmla="*/ 168021 w 214956"/>
              <a:gd name="connsiteY1135" fmla="*/ 256752 h 316759"/>
              <a:gd name="connsiteX1136" fmla="*/ 173736 w 214956"/>
              <a:gd name="connsiteY1136" fmla="*/ 257704 h 316759"/>
              <a:gd name="connsiteX1137" fmla="*/ 177546 w 214956"/>
              <a:gd name="connsiteY1137" fmla="*/ 271039 h 316759"/>
              <a:gd name="connsiteX1138" fmla="*/ 179451 w 214956"/>
              <a:gd name="connsiteY1138" fmla="*/ 271039 h 316759"/>
              <a:gd name="connsiteX1139" fmla="*/ 177546 w 214956"/>
              <a:gd name="connsiteY1139" fmla="*/ 269134 h 316759"/>
              <a:gd name="connsiteX1140" fmla="*/ 170878 w 214956"/>
              <a:gd name="connsiteY1140" fmla="*/ 93874 h 316759"/>
              <a:gd name="connsiteX1141" fmla="*/ 170878 w 214956"/>
              <a:gd name="connsiteY1141" fmla="*/ 92922 h 316759"/>
              <a:gd name="connsiteX1142" fmla="*/ 167069 w 214956"/>
              <a:gd name="connsiteY1142" fmla="*/ 95779 h 316759"/>
              <a:gd name="connsiteX1143" fmla="*/ 168021 w 214956"/>
              <a:gd name="connsiteY1143" fmla="*/ 95779 h 316759"/>
              <a:gd name="connsiteX1144" fmla="*/ 170878 w 214956"/>
              <a:gd name="connsiteY1144" fmla="*/ 93874 h 316759"/>
              <a:gd name="connsiteX1145" fmla="*/ 167069 w 214956"/>
              <a:gd name="connsiteY1145" fmla="*/ 208174 h 316759"/>
              <a:gd name="connsiteX1146" fmla="*/ 168021 w 214956"/>
              <a:gd name="connsiteY1146" fmla="*/ 207222 h 316759"/>
              <a:gd name="connsiteX1147" fmla="*/ 168021 w 214956"/>
              <a:gd name="connsiteY1147" fmla="*/ 206269 h 316759"/>
              <a:gd name="connsiteX1148" fmla="*/ 167069 w 214956"/>
              <a:gd name="connsiteY1148" fmla="*/ 208174 h 316759"/>
              <a:gd name="connsiteX1149" fmla="*/ 167069 w 214956"/>
              <a:gd name="connsiteY1149" fmla="*/ 208174 h 316759"/>
              <a:gd name="connsiteX1150" fmla="*/ 168021 w 214956"/>
              <a:gd name="connsiteY1150" fmla="*/ 74824 h 316759"/>
              <a:gd name="connsiteX1151" fmla="*/ 169926 w 214956"/>
              <a:gd name="connsiteY1151" fmla="*/ 74824 h 316759"/>
              <a:gd name="connsiteX1152" fmla="*/ 170878 w 214956"/>
              <a:gd name="connsiteY1152" fmla="*/ 71967 h 316759"/>
              <a:gd name="connsiteX1153" fmla="*/ 168021 w 214956"/>
              <a:gd name="connsiteY1153" fmla="*/ 74824 h 316759"/>
              <a:gd name="connsiteX1154" fmla="*/ 171831 w 214956"/>
              <a:gd name="connsiteY1154" fmla="*/ 216747 h 316759"/>
              <a:gd name="connsiteX1155" fmla="*/ 168974 w 214956"/>
              <a:gd name="connsiteY1155" fmla="*/ 219604 h 316759"/>
              <a:gd name="connsiteX1156" fmla="*/ 169926 w 214956"/>
              <a:gd name="connsiteY1156" fmla="*/ 221509 h 316759"/>
              <a:gd name="connsiteX1157" fmla="*/ 172784 w 214956"/>
              <a:gd name="connsiteY1157" fmla="*/ 218652 h 316759"/>
              <a:gd name="connsiteX1158" fmla="*/ 171831 w 214956"/>
              <a:gd name="connsiteY1158" fmla="*/ 216747 h 316759"/>
              <a:gd name="connsiteX1159" fmla="*/ 169926 w 214956"/>
              <a:gd name="connsiteY1159" fmla="*/ 244369 h 316759"/>
              <a:gd name="connsiteX1160" fmla="*/ 169926 w 214956"/>
              <a:gd name="connsiteY1160" fmla="*/ 244369 h 316759"/>
              <a:gd name="connsiteX1161" fmla="*/ 169926 w 214956"/>
              <a:gd name="connsiteY1161" fmla="*/ 246274 h 316759"/>
              <a:gd name="connsiteX1162" fmla="*/ 169926 w 214956"/>
              <a:gd name="connsiteY1162" fmla="*/ 244369 h 316759"/>
              <a:gd name="connsiteX1163" fmla="*/ 169926 w 214956"/>
              <a:gd name="connsiteY1163" fmla="*/ 244369 h 316759"/>
              <a:gd name="connsiteX1164" fmla="*/ 168974 w 214956"/>
              <a:gd name="connsiteY1164" fmla="*/ 191029 h 316759"/>
              <a:gd name="connsiteX1165" fmla="*/ 168974 w 214956"/>
              <a:gd name="connsiteY1165" fmla="*/ 191029 h 316759"/>
              <a:gd name="connsiteX1166" fmla="*/ 170878 w 214956"/>
              <a:gd name="connsiteY1166" fmla="*/ 191029 h 316759"/>
              <a:gd name="connsiteX1167" fmla="*/ 170878 w 214956"/>
              <a:gd name="connsiteY1167" fmla="*/ 190077 h 316759"/>
              <a:gd name="connsiteX1168" fmla="*/ 168974 w 214956"/>
              <a:gd name="connsiteY1168" fmla="*/ 191029 h 316759"/>
              <a:gd name="connsiteX1169" fmla="*/ 171831 w 214956"/>
              <a:gd name="connsiteY1169" fmla="*/ 71014 h 316759"/>
              <a:gd name="connsiteX1170" fmla="*/ 171831 w 214956"/>
              <a:gd name="connsiteY1170" fmla="*/ 71014 h 316759"/>
              <a:gd name="connsiteX1171" fmla="*/ 169926 w 214956"/>
              <a:gd name="connsiteY1171" fmla="*/ 71967 h 316759"/>
              <a:gd name="connsiteX1172" fmla="*/ 171831 w 214956"/>
              <a:gd name="connsiteY1172" fmla="*/ 71014 h 316759"/>
              <a:gd name="connsiteX1173" fmla="*/ 170878 w 214956"/>
              <a:gd name="connsiteY1173" fmla="*/ 80539 h 316759"/>
              <a:gd name="connsiteX1174" fmla="*/ 169926 w 214956"/>
              <a:gd name="connsiteY1174" fmla="*/ 82444 h 316759"/>
              <a:gd name="connsiteX1175" fmla="*/ 171831 w 214956"/>
              <a:gd name="connsiteY1175" fmla="*/ 83397 h 316759"/>
              <a:gd name="connsiteX1176" fmla="*/ 172784 w 214956"/>
              <a:gd name="connsiteY1176" fmla="*/ 81492 h 316759"/>
              <a:gd name="connsiteX1177" fmla="*/ 170878 w 214956"/>
              <a:gd name="connsiteY1177" fmla="*/ 80539 h 316759"/>
              <a:gd name="connsiteX1178" fmla="*/ 172784 w 214956"/>
              <a:gd name="connsiteY1178" fmla="*/ 100542 h 316759"/>
              <a:gd name="connsiteX1179" fmla="*/ 171831 w 214956"/>
              <a:gd name="connsiteY1179" fmla="*/ 98637 h 316759"/>
              <a:gd name="connsiteX1180" fmla="*/ 170878 w 214956"/>
              <a:gd name="connsiteY1180" fmla="*/ 99589 h 316759"/>
              <a:gd name="connsiteX1181" fmla="*/ 171831 w 214956"/>
              <a:gd name="connsiteY1181" fmla="*/ 101494 h 316759"/>
              <a:gd name="connsiteX1182" fmla="*/ 172784 w 214956"/>
              <a:gd name="connsiteY1182" fmla="*/ 100542 h 316759"/>
              <a:gd name="connsiteX1183" fmla="*/ 173736 w 214956"/>
              <a:gd name="connsiteY1183" fmla="*/ 192934 h 316759"/>
              <a:gd name="connsiteX1184" fmla="*/ 175641 w 214956"/>
              <a:gd name="connsiteY1184" fmla="*/ 194839 h 316759"/>
              <a:gd name="connsiteX1185" fmla="*/ 176594 w 214956"/>
              <a:gd name="connsiteY1185" fmla="*/ 192934 h 316759"/>
              <a:gd name="connsiteX1186" fmla="*/ 174688 w 214956"/>
              <a:gd name="connsiteY1186" fmla="*/ 191029 h 316759"/>
              <a:gd name="connsiteX1187" fmla="*/ 173736 w 214956"/>
              <a:gd name="connsiteY1187" fmla="*/ 192934 h 316759"/>
              <a:gd name="connsiteX1188" fmla="*/ 174688 w 214956"/>
              <a:gd name="connsiteY1188" fmla="*/ 207222 h 316759"/>
              <a:gd name="connsiteX1189" fmla="*/ 174688 w 214956"/>
              <a:gd name="connsiteY1189" fmla="*/ 207222 h 316759"/>
              <a:gd name="connsiteX1190" fmla="*/ 174688 w 214956"/>
              <a:gd name="connsiteY1190" fmla="*/ 205317 h 316759"/>
              <a:gd name="connsiteX1191" fmla="*/ 173736 w 214956"/>
              <a:gd name="connsiteY1191" fmla="*/ 206269 h 316759"/>
              <a:gd name="connsiteX1192" fmla="*/ 174688 w 214956"/>
              <a:gd name="connsiteY1192" fmla="*/ 207222 h 316759"/>
              <a:gd name="connsiteX1193" fmla="*/ 175641 w 214956"/>
              <a:gd name="connsiteY1193" fmla="*/ 275802 h 316759"/>
              <a:gd name="connsiteX1194" fmla="*/ 174688 w 214956"/>
              <a:gd name="connsiteY1194" fmla="*/ 273897 h 316759"/>
              <a:gd name="connsiteX1195" fmla="*/ 173736 w 214956"/>
              <a:gd name="connsiteY1195" fmla="*/ 274849 h 316759"/>
              <a:gd name="connsiteX1196" fmla="*/ 174688 w 214956"/>
              <a:gd name="connsiteY1196" fmla="*/ 276754 h 316759"/>
              <a:gd name="connsiteX1197" fmla="*/ 175641 w 214956"/>
              <a:gd name="connsiteY1197" fmla="*/ 275802 h 316759"/>
              <a:gd name="connsiteX1198" fmla="*/ 174688 w 214956"/>
              <a:gd name="connsiteY1198" fmla="*/ 212937 h 316759"/>
              <a:gd name="connsiteX1199" fmla="*/ 176594 w 214956"/>
              <a:gd name="connsiteY1199" fmla="*/ 211984 h 316759"/>
              <a:gd name="connsiteX1200" fmla="*/ 175641 w 214956"/>
              <a:gd name="connsiteY1200" fmla="*/ 211032 h 316759"/>
              <a:gd name="connsiteX1201" fmla="*/ 173736 w 214956"/>
              <a:gd name="connsiteY1201" fmla="*/ 211984 h 316759"/>
              <a:gd name="connsiteX1202" fmla="*/ 174688 w 214956"/>
              <a:gd name="connsiteY1202" fmla="*/ 212937 h 316759"/>
              <a:gd name="connsiteX1203" fmla="*/ 173736 w 214956"/>
              <a:gd name="connsiteY1203" fmla="*/ 219604 h 316759"/>
              <a:gd name="connsiteX1204" fmla="*/ 175641 w 214956"/>
              <a:gd name="connsiteY1204" fmla="*/ 221509 h 316759"/>
              <a:gd name="connsiteX1205" fmla="*/ 176594 w 214956"/>
              <a:gd name="connsiteY1205" fmla="*/ 221509 h 316759"/>
              <a:gd name="connsiteX1206" fmla="*/ 174688 w 214956"/>
              <a:gd name="connsiteY1206" fmla="*/ 219604 h 316759"/>
              <a:gd name="connsiteX1207" fmla="*/ 173736 w 214956"/>
              <a:gd name="connsiteY1207" fmla="*/ 219604 h 316759"/>
              <a:gd name="connsiteX1208" fmla="*/ 175641 w 214956"/>
              <a:gd name="connsiteY1208" fmla="*/ 59584 h 316759"/>
              <a:gd name="connsiteX1209" fmla="*/ 181356 w 214956"/>
              <a:gd name="connsiteY1209" fmla="*/ 61489 h 316759"/>
              <a:gd name="connsiteX1210" fmla="*/ 183261 w 214956"/>
              <a:gd name="connsiteY1210" fmla="*/ 60537 h 316759"/>
              <a:gd name="connsiteX1211" fmla="*/ 181356 w 214956"/>
              <a:gd name="connsiteY1211" fmla="*/ 58632 h 316759"/>
              <a:gd name="connsiteX1212" fmla="*/ 175641 w 214956"/>
              <a:gd name="connsiteY1212" fmla="*/ 56727 h 316759"/>
              <a:gd name="connsiteX1213" fmla="*/ 173736 w 214956"/>
              <a:gd name="connsiteY1213" fmla="*/ 57679 h 316759"/>
              <a:gd name="connsiteX1214" fmla="*/ 175641 w 214956"/>
              <a:gd name="connsiteY1214" fmla="*/ 59584 h 316759"/>
              <a:gd name="connsiteX1215" fmla="*/ 175641 w 214956"/>
              <a:gd name="connsiteY1215" fmla="*/ 177694 h 316759"/>
              <a:gd name="connsiteX1216" fmla="*/ 176594 w 214956"/>
              <a:gd name="connsiteY1216" fmla="*/ 178647 h 316759"/>
              <a:gd name="connsiteX1217" fmla="*/ 177546 w 214956"/>
              <a:gd name="connsiteY1217" fmla="*/ 177694 h 316759"/>
              <a:gd name="connsiteX1218" fmla="*/ 177546 w 214956"/>
              <a:gd name="connsiteY1218" fmla="*/ 176742 h 316759"/>
              <a:gd name="connsiteX1219" fmla="*/ 175641 w 214956"/>
              <a:gd name="connsiteY1219" fmla="*/ 177694 h 316759"/>
              <a:gd name="connsiteX1220" fmla="*/ 187071 w 214956"/>
              <a:gd name="connsiteY1220" fmla="*/ 252942 h 316759"/>
              <a:gd name="connsiteX1221" fmla="*/ 183261 w 214956"/>
              <a:gd name="connsiteY1221" fmla="*/ 251037 h 316759"/>
              <a:gd name="connsiteX1222" fmla="*/ 179451 w 214956"/>
              <a:gd name="connsiteY1222" fmla="*/ 251037 h 316759"/>
              <a:gd name="connsiteX1223" fmla="*/ 175641 w 214956"/>
              <a:gd name="connsiteY1223" fmla="*/ 251989 h 316759"/>
              <a:gd name="connsiteX1224" fmla="*/ 177546 w 214956"/>
              <a:gd name="connsiteY1224" fmla="*/ 254847 h 316759"/>
              <a:gd name="connsiteX1225" fmla="*/ 179451 w 214956"/>
              <a:gd name="connsiteY1225" fmla="*/ 257704 h 316759"/>
              <a:gd name="connsiteX1226" fmla="*/ 181356 w 214956"/>
              <a:gd name="connsiteY1226" fmla="*/ 259609 h 316759"/>
              <a:gd name="connsiteX1227" fmla="*/ 187071 w 214956"/>
              <a:gd name="connsiteY1227" fmla="*/ 252942 h 316759"/>
              <a:gd name="connsiteX1228" fmla="*/ 183261 w 214956"/>
              <a:gd name="connsiteY1228" fmla="*/ 64347 h 316759"/>
              <a:gd name="connsiteX1229" fmla="*/ 179451 w 214956"/>
              <a:gd name="connsiteY1229" fmla="*/ 64347 h 316759"/>
              <a:gd name="connsiteX1230" fmla="*/ 176594 w 214956"/>
              <a:gd name="connsiteY1230" fmla="*/ 65299 h 316759"/>
              <a:gd name="connsiteX1231" fmla="*/ 178499 w 214956"/>
              <a:gd name="connsiteY1231" fmla="*/ 69109 h 316759"/>
              <a:gd name="connsiteX1232" fmla="*/ 182309 w 214956"/>
              <a:gd name="connsiteY1232" fmla="*/ 70062 h 316759"/>
              <a:gd name="connsiteX1233" fmla="*/ 185166 w 214956"/>
              <a:gd name="connsiteY1233" fmla="*/ 71967 h 316759"/>
              <a:gd name="connsiteX1234" fmla="*/ 182309 w 214956"/>
              <a:gd name="connsiteY1234" fmla="*/ 73872 h 316759"/>
              <a:gd name="connsiteX1235" fmla="*/ 182309 w 214956"/>
              <a:gd name="connsiteY1235" fmla="*/ 75777 h 316759"/>
              <a:gd name="connsiteX1236" fmla="*/ 182309 w 214956"/>
              <a:gd name="connsiteY1236" fmla="*/ 77682 h 316759"/>
              <a:gd name="connsiteX1237" fmla="*/ 182309 w 214956"/>
              <a:gd name="connsiteY1237" fmla="*/ 79587 h 316759"/>
              <a:gd name="connsiteX1238" fmla="*/ 185166 w 214956"/>
              <a:gd name="connsiteY1238" fmla="*/ 80539 h 316759"/>
              <a:gd name="connsiteX1239" fmla="*/ 188976 w 214956"/>
              <a:gd name="connsiteY1239" fmla="*/ 81492 h 316759"/>
              <a:gd name="connsiteX1240" fmla="*/ 186119 w 214956"/>
              <a:gd name="connsiteY1240" fmla="*/ 79587 h 316759"/>
              <a:gd name="connsiteX1241" fmla="*/ 185166 w 214956"/>
              <a:gd name="connsiteY1241" fmla="*/ 76729 h 316759"/>
              <a:gd name="connsiteX1242" fmla="*/ 187071 w 214956"/>
              <a:gd name="connsiteY1242" fmla="*/ 75777 h 316759"/>
              <a:gd name="connsiteX1243" fmla="*/ 188976 w 214956"/>
              <a:gd name="connsiteY1243" fmla="*/ 73872 h 316759"/>
              <a:gd name="connsiteX1244" fmla="*/ 186119 w 214956"/>
              <a:gd name="connsiteY1244" fmla="*/ 69109 h 316759"/>
              <a:gd name="connsiteX1245" fmla="*/ 183261 w 214956"/>
              <a:gd name="connsiteY1245" fmla="*/ 64347 h 316759"/>
              <a:gd name="connsiteX1246" fmla="*/ 187071 w 214956"/>
              <a:gd name="connsiteY1246" fmla="*/ 67204 h 316759"/>
              <a:gd name="connsiteX1247" fmla="*/ 188976 w 214956"/>
              <a:gd name="connsiteY1247" fmla="*/ 68157 h 316759"/>
              <a:gd name="connsiteX1248" fmla="*/ 190881 w 214956"/>
              <a:gd name="connsiteY1248" fmla="*/ 64347 h 316759"/>
              <a:gd name="connsiteX1249" fmla="*/ 189928 w 214956"/>
              <a:gd name="connsiteY1249" fmla="*/ 63394 h 316759"/>
              <a:gd name="connsiteX1250" fmla="*/ 183261 w 214956"/>
              <a:gd name="connsiteY1250" fmla="*/ 64347 h 316759"/>
              <a:gd name="connsiteX1251" fmla="*/ 176594 w 214956"/>
              <a:gd name="connsiteY1251" fmla="*/ 198649 h 316759"/>
              <a:gd name="connsiteX1252" fmla="*/ 177546 w 214956"/>
              <a:gd name="connsiteY1252" fmla="*/ 201507 h 316759"/>
              <a:gd name="connsiteX1253" fmla="*/ 180403 w 214956"/>
              <a:gd name="connsiteY1253" fmla="*/ 208174 h 316759"/>
              <a:gd name="connsiteX1254" fmla="*/ 182309 w 214956"/>
              <a:gd name="connsiteY1254" fmla="*/ 210079 h 316759"/>
              <a:gd name="connsiteX1255" fmla="*/ 185166 w 214956"/>
              <a:gd name="connsiteY1255" fmla="*/ 206269 h 316759"/>
              <a:gd name="connsiteX1256" fmla="*/ 179451 w 214956"/>
              <a:gd name="connsiteY1256" fmla="*/ 197697 h 316759"/>
              <a:gd name="connsiteX1257" fmla="*/ 177546 w 214956"/>
              <a:gd name="connsiteY1257" fmla="*/ 196744 h 316759"/>
              <a:gd name="connsiteX1258" fmla="*/ 176594 w 214956"/>
              <a:gd name="connsiteY1258" fmla="*/ 198649 h 316759"/>
              <a:gd name="connsiteX1259" fmla="*/ 177546 w 214956"/>
              <a:gd name="connsiteY1259" fmla="*/ 215794 h 316759"/>
              <a:gd name="connsiteX1260" fmla="*/ 177546 w 214956"/>
              <a:gd name="connsiteY1260" fmla="*/ 215794 h 316759"/>
              <a:gd name="connsiteX1261" fmla="*/ 176594 w 214956"/>
              <a:gd name="connsiteY1261" fmla="*/ 215794 h 316759"/>
              <a:gd name="connsiteX1262" fmla="*/ 177546 w 214956"/>
              <a:gd name="connsiteY1262" fmla="*/ 215794 h 316759"/>
              <a:gd name="connsiteX1263" fmla="*/ 177546 w 214956"/>
              <a:gd name="connsiteY1263" fmla="*/ 215794 h 316759"/>
              <a:gd name="connsiteX1264" fmla="*/ 183261 w 214956"/>
              <a:gd name="connsiteY1264" fmla="*/ 84349 h 316759"/>
              <a:gd name="connsiteX1265" fmla="*/ 179451 w 214956"/>
              <a:gd name="connsiteY1265" fmla="*/ 82444 h 316759"/>
              <a:gd name="connsiteX1266" fmla="*/ 176594 w 214956"/>
              <a:gd name="connsiteY1266" fmla="*/ 84349 h 316759"/>
              <a:gd name="connsiteX1267" fmla="*/ 180403 w 214956"/>
              <a:gd name="connsiteY1267" fmla="*/ 86254 h 316759"/>
              <a:gd name="connsiteX1268" fmla="*/ 183261 w 214956"/>
              <a:gd name="connsiteY1268" fmla="*/ 84349 h 316759"/>
              <a:gd name="connsiteX1269" fmla="*/ 182309 w 214956"/>
              <a:gd name="connsiteY1269" fmla="*/ 268182 h 316759"/>
              <a:gd name="connsiteX1270" fmla="*/ 181356 w 214956"/>
              <a:gd name="connsiteY1270" fmla="*/ 267229 h 316759"/>
              <a:gd name="connsiteX1271" fmla="*/ 179451 w 214956"/>
              <a:gd name="connsiteY1271" fmla="*/ 267229 h 316759"/>
              <a:gd name="connsiteX1272" fmla="*/ 180403 w 214956"/>
              <a:gd name="connsiteY1272" fmla="*/ 269134 h 316759"/>
              <a:gd name="connsiteX1273" fmla="*/ 182309 w 214956"/>
              <a:gd name="connsiteY1273" fmla="*/ 268182 h 316759"/>
              <a:gd name="connsiteX1274" fmla="*/ 179451 w 214956"/>
              <a:gd name="connsiteY1274" fmla="*/ 188172 h 316759"/>
              <a:gd name="connsiteX1275" fmla="*/ 179451 w 214956"/>
              <a:gd name="connsiteY1275" fmla="*/ 188172 h 316759"/>
              <a:gd name="connsiteX1276" fmla="*/ 179451 w 214956"/>
              <a:gd name="connsiteY1276" fmla="*/ 188172 h 316759"/>
              <a:gd name="connsiteX1277" fmla="*/ 179451 w 214956"/>
              <a:gd name="connsiteY1277" fmla="*/ 188172 h 316759"/>
              <a:gd name="connsiteX1278" fmla="*/ 179451 w 214956"/>
              <a:gd name="connsiteY1278" fmla="*/ 188172 h 316759"/>
              <a:gd name="connsiteX1279" fmla="*/ 181356 w 214956"/>
              <a:gd name="connsiteY1279" fmla="*/ 278659 h 316759"/>
              <a:gd name="connsiteX1280" fmla="*/ 180403 w 214956"/>
              <a:gd name="connsiteY1280" fmla="*/ 276754 h 316759"/>
              <a:gd name="connsiteX1281" fmla="*/ 179451 w 214956"/>
              <a:gd name="connsiteY1281" fmla="*/ 276754 h 316759"/>
              <a:gd name="connsiteX1282" fmla="*/ 181356 w 214956"/>
              <a:gd name="connsiteY1282" fmla="*/ 278659 h 316759"/>
              <a:gd name="connsiteX1283" fmla="*/ 181356 w 214956"/>
              <a:gd name="connsiteY1283" fmla="*/ 278659 h 316759"/>
              <a:gd name="connsiteX1284" fmla="*/ 183261 w 214956"/>
              <a:gd name="connsiteY1284" fmla="*/ 223414 h 316759"/>
              <a:gd name="connsiteX1285" fmla="*/ 181356 w 214956"/>
              <a:gd name="connsiteY1285" fmla="*/ 221509 h 316759"/>
              <a:gd name="connsiteX1286" fmla="*/ 180403 w 214956"/>
              <a:gd name="connsiteY1286" fmla="*/ 224367 h 316759"/>
              <a:gd name="connsiteX1287" fmla="*/ 182309 w 214956"/>
              <a:gd name="connsiteY1287" fmla="*/ 226272 h 316759"/>
              <a:gd name="connsiteX1288" fmla="*/ 183261 w 214956"/>
              <a:gd name="connsiteY1288" fmla="*/ 223414 h 316759"/>
              <a:gd name="connsiteX1289" fmla="*/ 182309 w 214956"/>
              <a:gd name="connsiteY1289" fmla="*/ 262467 h 316759"/>
              <a:gd name="connsiteX1290" fmla="*/ 181356 w 214956"/>
              <a:gd name="connsiteY1290" fmla="*/ 261514 h 316759"/>
              <a:gd name="connsiteX1291" fmla="*/ 180403 w 214956"/>
              <a:gd name="connsiteY1291" fmla="*/ 262467 h 316759"/>
              <a:gd name="connsiteX1292" fmla="*/ 182309 w 214956"/>
              <a:gd name="connsiteY1292" fmla="*/ 263419 h 316759"/>
              <a:gd name="connsiteX1293" fmla="*/ 182309 w 214956"/>
              <a:gd name="connsiteY1293" fmla="*/ 262467 h 316759"/>
              <a:gd name="connsiteX1294" fmla="*/ 181356 w 214956"/>
              <a:gd name="connsiteY1294" fmla="*/ 51964 h 316759"/>
              <a:gd name="connsiteX1295" fmla="*/ 181356 w 214956"/>
              <a:gd name="connsiteY1295" fmla="*/ 51964 h 316759"/>
              <a:gd name="connsiteX1296" fmla="*/ 182309 w 214956"/>
              <a:gd name="connsiteY1296" fmla="*/ 51964 h 316759"/>
              <a:gd name="connsiteX1297" fmla="*/ 181356 w 214956"/>
              <a:gd name="connsiteY1297" fmla="*/ 51964 h 316759"/>
              <a:gd name="connsiteX1298" fmla="*/ 181356 w 214956"/>
              <a:gd name="connsiteY1298" fmla="*/ 51964 h 316759"/>
              <a:gd name="connsiteX1299" fmla="*/ 186119 w 214956"/>
              <a:gd name="connsiteY1299" fmla="*/ 212937 h 316759"/>
              <a:gd name="connsiteX1300" fmla="*/ 185166 w 214956"/>
              <a:gd name="connsiteY1300" fmla="*/ 217699 h 316759"/>
              <a:gd name="connsiteX1301" fmla="*/ 187071 w 214956"/>
              <a:gd name="connsiteY1301" fmla="*/ 217699 h 316759"/>
              <a:gd name="connsiteX1302" fmla="*/ 192786 w 214956"/>
              <a:gd name="connsiteY1302" fmla="*/ 214842 h 316759"/>
              <a:gd name="connsiteX1303" fmla="*/ 193738 w 214956"/>
              <a:gd name="connsiteY1303" fmla="*/ 213889 h 316759"/>
              <a:gd name="connsiteX1304" fmla="*/ 193738 w 214956"/>
              <a:gd name="connsiteY1304" fmla="*/ 213889 h 316759"/>
              <a:gd name="connsiteX1305" fmla="*/ 189928 w 214956"/>
              <a:gd name="connsiteY1305" fmla="*/ 211032 h 316759"/>
              <a:gd name="connsiteX1306" fmla="*/ 186119 w 214956"/>
              <a:gd name="connsiteY1306" fmla="*/ 212937 h 316759"/>
              <a:gd name="connsiteX1307" fmla="*/ 187071 w 214956"/>
              <a:gd name="connsiteY1307" fmla="*/ 273897 h 316759"/>
              <a:gd name="connsiteX1308" fmla="*/ 186119 w 214956"/>
              <a:gd name="connsiteY1308" fmla="*/ 271992 h 316759"/>
              <a:gd name="connsiteX1309" fmla="*/ 184213 w 214956"/>
              <a:gd name="connsiteY1309" fmla="*/ 272944 h 316759"/>
              <a:gd name="connsiteX1310" fmla="*/ 187071 w 214956"/>
              <a:gd name="connsiteY1310" fmla="*/ 273897 h 316759"/>
              <a:gd name="connsiteX1311" fmla="*/ 187071 w 214956"/>
              <a:gd name="connsiteY1311" fmla="*/ 273897 h 316759"/>
              <a:gd name="connsiteX1312" fmla="*/ 187071 w 214956"/>
              <a:gd name="connsiteY1312" fmla="*/ 52917 h 316759"/>
              <a:gd name="connsiteX1313" fmla="*/ 191834 w 214956"/>
              <a:gd name="connsiteY1313" fmla="*/ 52917 h 316759"/>
              <a:gd name="connsiteX1314" fmla="*/ 193738 w 214956"/>
              <a:gd name="connsiteY1314" fmla="*/ 51012 h 316759"/>
              <a:gd name="connsiteX1315" fmla="*/ 192786 w 214956"/>
              <a:gd name="connsiteY1315" fmla="*/ 51012 h 316759"/>
              <a:gd name="connsiteX1316" fmla="*/ 190881 w 214956"/>
              <a:gd name="connsiteY1316" fmla="*/ 48154 h 316759"/>
              <a:gd name="connsiteX1317" fmla="*/ 189928 w 214956"/>
              <a:gd name="connsiteY1317" fmla="*/ 47202 h 316759"/>
              <a:gd name="connsiteX1318" fmla="*/ 186119 w 214956"/>
              <a:gd name="connsiteY1318" fmla="*/ 50059 h 316759"/>
              <a:gd name="connsiteX1319" fmla="*/ 187071 w 214956"/>
              <a:gd name="connsiteY1319" fmla="*/ 52917 h 316759"/>
              <a:gd name="connsiteX1320" fmla="*/ 185166 w 214956"/>
              <a:gd name="connsiteY1320" fmla="*/ 199602 h 316759"/>
              <a:gd name="connsiteX1321" fmla="*/ 186119 w 214956"/>
              <a:gd name="connsiteY1321" fmla="*/ 200554 h 316759"/>
              <a:gd name="connsiteX1322" fmla="*/ 188024 w 214956"/>
              <a:gd name="connsiteY1322" fmla="*/ 197697 h 316759"/>
              <a:gd name="connsiteX1323" fmla="*/ 187071 w 214956"/>
              <a:gd name="connsiteY1323" fmla="*/ 196744 h 316759"/>
              <a:gd name="connsiteX1324" fmla="*/ 185166 w 214956"/>
              <a:gd name="connsiteY1324" fmla="*/ 199602 h 316759"/>
              <a:gd name="connsiteX1325" fmla="*/ 188024 w 214956"/>
              <a:gd name="connsiteY1325" fmla="*/ 224367 h 316759"/>
              <a:gd name="connsiteX1326" fmla="*/ 188024 w 214956"/>
              <a:gd name="connsiteY1326" fmla="*/ 224367 h 316759"/>
              <a:gd name="connsiteX1327" fmla="*/ 188024 w 214956"/>
              <a:gd name="connsiteY1327" fmla="*/ 222462 h 316759"/>
              <a:gd name="connsiteX1328" fmla="*/ 187071 w 214956"/>
              <a:gd name="connsiteY1328" fmla="*/ 222462 h 316759"/>
              <a:gd name="connsiteX1329" fmla="*/ 188024 w 214956"/>
              <a:gd name="connsiteY1329" fmla="*/ 224367 h 316759"/>
              <a:gd name="connsiteX1330" fmla="*/ 189928 w 214956"/>
              <a:gd name="connsiteY1330" fmla="*/ 236749 h 316759"/>
              <a:gd name="connsiteX1331" fmla="*/ 188976 w 214956"/>
              <a:gd name="connsiteY1331" fmla="*/ 235797 h 316759"/>
              <a:gd name="connsiteX1332" fmla="*/ 188976 w 214956"/>
              <a:gd name="connsiteY1332" fmla="*/ 236749 h 316759"/>
              <a:gd name="connsiteX1333" fmla="*/ 189928 w 214956"/>
              <a:gd name="connsiteY1333" fmla="*/ 237702 h 316759"/>
              <a:gd name="connsiteX1334" fmla="*/ 189928 w 214956"/>
              <a:gd name="connsiteY1334" fmla="*/ 236749 h 316759"/>
              <a:gd name="connsiteX1335" fmla="*/ 191834 w 214956"/>
              <a:gd name="connsiteY1335" fmla="*/ 57679 h 316759"/>
              <a:gd name="connsiteX1336" fmla="*/ 190881 w 214956"/>
              <a:gd name="connsiteY1336" fmla="*/ 56727 h 316759"/>
              <a:gd name="connsiteX1337" fmla="*/ 189928 w 214956"/>
              <a:gd name="connsiteY1337" fmla="*/ 57679 h 316759"/>
              <a:gd name="connsiteX1338" fmla="*/ 190881 w 214956"/>
              <a:gd name="connsiteY1338" fmla="*/ 59584 h 316759"/>
              <a:gd name="connsiteX1339" fmla="*/ 191834 w 214956"/>
              <a:gd name="connsiteY1339" fmla="*/ 57679 h 316759"/>
              <a:gd name="connsiteX1340" fmla="*/ 198501 w 214956"/>
              <a:gd name="connsiteY1340" fmla="*/ 245322 h 316759"/>
              <a:gd name="connsiteX1341" fmla="*/ 194691 w 214956"/>
              <a:gd name="connsiteY1341" fmla="*/ 244369 h 316759"/>
              <a:gd name="connsiteX1342" fmla="*/ 194691 w 214956"/>
              <a:gd name="connsiteY1342" fmla="*/ 244369 h 316759"/>
              <a:gd name="connsiteX1343" fmla="*/ 190881 w 214956"/>
              <a:gd name="connsiteY1343" fmla="*/ 245322 h 316759"/>
              <a:gd name="connsiteX1344" fmla="*/ 190881 w 214956"/>
              <a:gd name="connsiteY1344" fmla="*/ 246274 h 316759"/>
              <a:gd name="connsiteX1345" fmla="*/ 193738 w 214956"/>
              <a:gd name="connsiteY1345" fmla="*/ 247227 h 316759"/>
              <a:gd name="connsiteX1346" fmla="*/ 194691 w 214956"/>
              <a:gd name="connsiteY1346" fmla="*/ 247227 h 316759"/>
              <a:gd name="connsiteX1347" fmla="*/ 198501 w 214956"/>
              <a:gd name="connsiteY1347" fmla="*/ 245322 h 316759"/>
              <a:gd name="connsiteX1348" fmla="*/ 194691 w 214956"/>
              <a:gd name="connsiteY1348" fmla="*/ 254847 h 316759"/>
              <a:gd name="connsiteX1349" fmla="*/ 190881 w 214956"/>
              <a:gd name="connsiteY1349" fmla="*/ 252942 h 316759"/>
              <a:gd name="connsiteX1350" fmla="*/ 189928 w 214956"/>
              <a:gd name="connsiteY1350" fmla="*/ 253894 h 316759"/>
              <a:gd name="connsiteX1351" fmla="*/ 193738 w 214956"/>
              <a:gd name="connsiteY1351" fmla="*/ 255799 h 316759"/>
              <a:gd name="connsiteX1352" fmla="*/ 194691 w 214956"/>
              <a:gd name="connsiteY1352" fmla="*/ 254847 h 316759"/>
              <a:gd name="connsiteX1353" fmla="*/ 191834 w 214956"/>
              <a:gd name="connsiteY1353" fmla="*/ 199602 h 316759"/>
              <a:gd name="connsiteX1354" fmla="*/ 191834 w 214956"/>
              <a:gd name="connsiteY1354" fmla="*/ 199602 h 316759"/>
              <a:gd name="connsiteX1355" fmla="*/ 191834 w 214956"/>
              <a:gd name="connsiteY1355" fmla="*/ 198649 h 316759"/>
              <a:gd name="connsiteX1356" fmla="*/ 191834 w 214956"/>
              <a:gd name="connsiteY1356" fmla="*/ 199602 h 316759"/>
              <a:gd name="connsiteX1357" fmla="*/ 191834 w 214956"/>
              <a:gd name="connsiteY1357" fmla="*/ 199602 h 316759"/>
              <a:gd name="connsiteX1358" fmla="*/ 194691 w 214956"/>
              <a:gd name="connsiteY1358" fmla="*/ 230082 h 316759"/>
              <a:gd name="connsiteX1359" fmla="*/ 196596 w 214956"/>
              <a:gd name="connsiteY1359" fmla="*/ 231987 h 316759"/>
              <a:gd name="connsiteX1360" fmla="*/ 197549 w 214956"/>
              <a:gd name="connsiteY1360" fmla="*/ 231034 h 316759"/>
              <a:gd name="connsiteX1361" fmla="*/ 196596 w 214956"/>
              <a:gd name="connsiteY1361" fmla="*/ 229129 h 316759"/>
              <a:gd name="connsiteX1362" fmla="*/ 194691 w 214956"/>
              <a:gd name="connsiteY1362" fmla="*/ 230082 h 316759"/>
              <a:gd name="connsiteX1363" fmla="*/ 199453 w 214956"/>
              <a:gd name="connsiteY1363" fmla="*/ 237702 h 316759"/>
              <a:gd name="connsiteX1364" fmla="*/ 198501 w 214956"/>
              <a:gd name="connsiteY1364" fmla="*/ 236749 h 316759"/>
              <a:gd name="connsiteX1365" fmla="*/ 198501 w 214956"/>
              <a:gd name="connsiteY1365" fmla="*/ 237702 h 316759"/>
              <a:gd name="connsiteX1366" fmla="*/ 199453 w 214956"/>
              <a:gd name="connsiteY1366" fmla="*/ 237702 h 316759"/>
              <a:gd name="connsiteX1367" fmla="*/ 199453 w 214956"/>
              <a:gd name="connsiteY1367" fmla="*/ 237702 h 316759"/>
              <a:gd name="connsiteX1368" fmla="*/ 204216 w 214956"/>
              <a:gd name="connsiteY1368" fmla="*/ 250084 h 316759"/>
              <a:gd name="connsiteX1369" fmla="*/ 204216 w 214956"/>
              <a:gd name="connsiteY1369" fmla="*/ 249132 h 316759"/>
              <a:gd name="connsiteX1370" fmla="*/ 203263 w 214956"/>
              <a:gd name="connsiteY1370" fmla="*/ 250084 h 316759"/>
              <a:gd name="connsiteX1371" fmla="*/ 203263 w 214956"/>
              <a:gd name="connsiteY1371" fmla="*/ 251989 h 316759"/>
              <a:gd name="connsiteX1372" fmla="*/ 204216 w 214956"/>
              <a:gd name="connsiteY1372" fmla="*/ 250084 h 3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214956" h="316759">
                <a:moveTo>
                  <a:pt x="192786" y="290089"/>
                </a:moveTo>
                <a:cubicBezTo>
                  <a:pt x="178499" y="304377"/>
                  <a:pt x="161353" y="311997"/>
                  <a:pt x="141351" y="314854"/>
                </a:cubicBezTo>
                <a:cubicBezTo>
                  <a:pt x="138494" y="315807"/>
                  <a:pt x="134684" y="315807"/>
                  <a:pt x="131826" y="316759"/>
                </a:cubicBezTo>
                <a:cubicBezTo>
                  <a:pt x="130874" y="316759"/>
                  <a:pt x="129921" y="316759"/>
                  <a:pt x="129921" y="316759"/>
                </a:cubicBezTo>
                <a:cubicBezTo>
                  <a:pt x="123253" y="314854"/>
                  <a:pt x="116586" y="316759"/>
                  <a:pt x="108966" y="315807"/>
                </a:cubicBezTo>
                <a:cubicBezTo>
                  <a:pt x="107061" y="315807"/>
                  <a:pt x="106109" y="315807"/>
                  <a:pt x="104203" y="315807"/>
                </a:cubicBezTo>
                <a:cubicBezTo>
                  <a:pt x="96584" y="316759"/>
                  <a:pt x="88963" y="315807"/>
                  <a:pt x="81344" y="313902"/>
                </a:cubicBezTo>
                <a:lnTo>
                  <a:pt x="65151" y="310092"/>
                </a:lnTo>
                <a:cubicBezTo>
                  <a:pt x="61341" y="309139"/>
                  <a:pt x="57531" y="308187"/>
                  <a:pt x="54674" y="306282"/>
                </a:cubicBezTo>
                <a:cubicBezTo>
                  <a:pt x="53721" y="305329"/>
                  <a:pt x="52769" y="304377"/>
                  <a:pt x="50863" y="304377"/>
                </a:cubicBezTo>
                <a:cubicBezTo>
                  <a:pt x="39434" y="302472"/>
                  <a:pt x="29909" y="294852"/>
                  <a:pt x="21336" y="288184"/>
                </a:cubicBezTo>
                <a:cubicBezTo>
                  <a:pt x="10859" y="280564"/>
                  <a:pt x="6096" y="269134"/>
                  <a:pt x="2286" y="256752"/>
                </a:cubicBezTo>
                <a:cubicBezTo>
                  <a:pt x="-1524" y="244369"/>
                  <a:pt x="-572" y="232939"/>
                  <a:pt x="5144" y="221509"/>
                </a:cubicBezTo>
                <a:cubicBezTo>
                  <a:pt x="11811" y="206269"/>
                  <a:pt x="23241" y="198649"/>
                  <a:pt x="41338" y="198649"/>
                </a:cubicBezTo>
                <a:cubicBezTo>
                  <a:pt x="50863" y="198649"/>
                  <a:pt x="60388" y="201507"/>
                  <a:pt x="68961" y="207222"/>
                </a:cubicBezTo>
                <a:cubicBezTo>
                  <a:pt x="86106" y="218652"/>
                  <a:pt x="87059" y="240559"/>
                  <a:pt x="78486" y="255799"/>
                </a:cubicBezTo>
                <a:cubicBezTo>
                  <a:pt x="74676" y="262467"/>
                  <a:pt x="70866" y="269134"/>
                  <a:pt x="62294" y="271039"/>
                </a:cubicBezTo>
                <a:cubicBezTo>
                  <a:pt x="55626" y="272944"/>
                  <a:pt x="54674" y="279612"/>
                  <a:pt x="59436" y="284374"/>
                </a:cubicBezTo>
                <a:cubicBezTo>
                  <a:pt x="68009" y="293899"/>
                  <a:pt x="77534" y="300567"/>
                  <a:pt x="90869" y="302472"/>
                </a:cubicBezTo>
                <a:cubicBezTo>
                  <a:pt x="98488" y="304377"/>
                  <a:pt x="106109" y="305329"/>
                  <a:pt x="112776" y="304377"/>
                </a:cubicBezTo>
                <a:cubicBezTo>
                  <a:pt x="121349" y="304377"/>
                  <a:pt x="128969" y="304377"/>
                  <a:pt x="136588" y="300567"/>
                </a:cubicBezTo>
                <a:cubicBezTo>
                  <a:pt x="149924" y="293899"/>
                  <a:pt x="155638" y="282469"/>
                  <a:pt x="154686" y="268182"/>
                </a:cubicBezTo>
                <a:cubicBezTo>
                  <a:pt x="154686" y="261514"/>
                  <a:pt x="152781" y="255799"/>
                  <a:pt x="149924" y="250084"/>
                </a:cubicBezTo>
                <a:cubicBezTo>
                  <a:pt x="144209" y="240559"/>
                  <a:pt x="137541" y="232939"/>
                  <a:pt x="128969" y="226272"/>
                </a:cubicBezTo>
                <a:cubicBezTo>
                  <a:pt x="127063" y="225319"/>
                  <a:pt x="125159" y="223414"/>
                  <a:pt x="123253" y="221509"/>
                </a:cubicBezTo>
                <a:cubicBezTo>
                  <a:pt x="109919" y="208174"/>
                  <a:pt x="96584" y="196744"/>
                  <a:pt x="82296" y="184362"/>
                </a:cubicBezTo>
                <a:cubicBezTo>
                  <a:pt x="66103" y="171027"/>
                  <a:pt x="51816" y="156739"/>
                  <a:pt x="37528" y="142452"/>
                </a:cubicBezTo>
                <a:cubicBezTo>
                  <a:pt x="26099" y="131974"/>
                  <a:pt x="18478" y="119592"/>
                  <a:pt x="12763" y="105304"/>
                </a:cubicBezTo>
                <a:cubicBezTo>
                  <a:pt x="10859" y="101494"/>
                  <a:pt x="9906" y="96732"/>
                  <a:pt x="9906" y="91969"/>
                </a:cubicBezTo>
                <a:cubicBezTo>
                  <a:pt x="9906" y="91017"/>
                  <a:pt x="9906" y="90064"/>
                  <a:pt x="9906" y="89112"/>
                </a:cubicBezTo>
                <a:cubicBezTo>
                  <a:pt x="6096" y="74824"/>
                  <a:pt x="11811" y="62442"/>
                  <a:pt x="17526" y="49107"/>
                </a:cubicBezTo>
                <a:cubicBezTo>
                  <a:pt x="23241" y="36724"/>
                  <a:pt x="32766" y="26247"/>
                  <a:pt x="43244" y="18627"/>
                </a:cubicBezTo>
                <a:cubicBezTo>
                  <a:pt x="54674" y="11007"/>
                  <a:pt x="68009" y="6244"/>
                  <a:pt x="81344" y="3387"/>
                </a:cubicBezTo>
                <a:cubicBezTo>
                  <a:pt x="94678" y="-423"/>
                  <a:pt x="108013" y="-423"/>
                  <a:pt x="121349" y="529"/>
                </a:cubicBezTo>
                <a:cubicBezTo>
                  <a:pt x="130874" y="529"/>
                  <a:pt x="139446" y="1482"/>
                  <a:pt x="148971" y="3387"/>
                </a:cubicBezTo>
                <a:lnTo>
                  <a:pt x="148971" y="3387"/>
                </a:lnTo>
                <a:cubicBezTo>
                  <a:pt x="162306" y="8149"/>
                  <a:pt x="176594" y="12912"/>
                  <a:pt x="187071" y="23389"/>
                </a:cubicBezTo>
                <a:cubicBezTo>
                  <a:pt x="199453" y="36724"/>
                  <a:pt x="206121" y="51964"/>
                  <a:pt x="205169" y="70062"/>
                </a:cubicBezTo>
                <a:cubicBezTo>
                  <a:pt x="204216" y="91969"/>
                  <a:pt x="190881" y="110067"/>
                  <a:pt x="167069" y="111972"/>
                </a:cubicBezTo>
                <a:cubicBezTo>
                  <a:pt x="149924" y="112924"/>
                  <a:pt x="133731" y="106257"/>
                  <a:pt x="128016" y="86254"/>
                </a:cubicBezTo>
                <a:cubicBezTo>
                  <a:pt x="124206" y="73872"/>
                  <a:pt x="127063" y="61489"/>
                  <a:pt x="137541" y="52917"/>
                </a:cubicBezTo>
                <a:cubicBezTo>
                  <a:pt x="143256" y="48154"/>
                  <a:pt x="148971" y="46249"/>
                  <a:pt x="156591" y="47202"/>
                </a:cubicBezTo>
                <a:cubicBezTo>
                  <a:pt x="161353" y="48154"/>
                  <a:pt x="163259" y="47202"/>
                  <a:pt x="164211" y="41487"/>
                </a:cubicBezTo>
                <a:cubicBezTo>
                  <a:pt x="165163" y="35772"/>
                  <a:pt x="163259" y="31009"/>
                  <a:pt x="159449" y="27199"/>
                </a:cubicBezTo>
                <a:cubicBezTo>
                  <a:pt x="155638" y="23389"/>
                  <a:pt x="150876" y="19579"/>
                  <a:pt x="146113" y="18627"/>
                </a:cubicBezTo>
                <a:cubicBezTo>
                  <a:pt x="138494" y="15769"/>
                  <a:pt x="130874" y="12912"/>
                  <a:pt x="122301" y="11959"/>
                </a:cubicBezTo>
                <a:cubicBezTo>
                  <a:pt x="110871" y="10054"/>
                  <a:pt x="99441" y="11959"/>
                  <a:pt x="88011" y="16722"/>
                </a:cubicBezTo>
                <a:cubicBezTo>
                  <a:pt x="80391" y="19579"/>
                  <a:pt x="74676" y="24342"/>
                  <a:pt x="70866" y="31009"/>
                </a:cubicBezTo>
                <a:cubicBezTo>
                  <a:pt x="68009" y="36724"/>
                  <a:pt x="66103" y="43392"/>
                  <a:pt x="67056" y="51012"/>
                </a:cubicBezTo>
                <a:cubicBezTo>
                  <a:pt x="68961" y="62442"/>
                  <a:pt x="74676" y="72919"/>
                  <a:pt x="81344" y="81492"/>
                </a:cubicBezTo>
                <a:cubicBezTo>
                  <a:pt x="88963" y="91017"/>
                  <a:pt x="98488" y="98637"/>
                  <a:pt x="107061" y="107209"/>
                </a:cubicBezTo>
                <a:cubicBezTo>
                  <a:pt x="116586" y="116734"/>
                  <a:pt x="126111" y="125307"/>
                  <a:pt x="135636" y="133879"/>
                </a:cubicBezTo>
                <a:cubicBezTo>
                  <a:pt x="148971" y="146262"/>
                  <a:pt x="164211" y="156739"/>
                  <a:pt x="176594" y="170074"/>
                </a:cubicBezTo>
                <a:cubicBezTo>
                  <a:pt x="182309" y="175789"/>
                  <a:pt x="188976" y="181504"/>
                  <a:pt x="194691" y="188172"/>
                </a:cubicBezTo>
                <a:cubicBezTo>
                  <a:pt x="206121" y="201507"/>
                  <a:pt x="212788" y="217699"/>
                  <a:pt x="214694" y="234844"/>
                </a:cubicBezTo>
                <a:cubicBezTo>
                  <a:pt x="216599" y="255799"/>
                  <a:pt x="208026" y="273897"/>
                  <a:pt x="192786" y="290089"/>
                </a:cubicBezTo>
                <a:close/>
                <a:moveTo>
                  <a:pt x="18478" y="243417"/>
                </a:moveTo>
                <a:lnTo>
                  <a:pt x="18478" y="243417"/>
                </a:lnTo>
                <a:cubicBezTo>
                  <a:pt x="16574" y="243417"/>
                  <a:pt x="15621" y="243417"/>
                  <a:pt x="14669" y="245322"/>
                </a:cubicBezTo>
                <a:cubicBezTo>
                  <a:pt x="13716" y="246274"/>
                  <a:pt x="14669" y="247227"/>
                  <a:pt x="15621" y="247227"/>
                </a:cubicBezTo>
                <a:cubicBezTo>
                  <a:pt x="15621" y="248179"/>
                  <a:pt x="15621" y="250084"/>
                  <a:pt x="16574" y="251037"/>
                </a:cubicBezTo>
                <a:cubicBezTo>
                  <a:pt x="16574" y="251037"/>
                  <a:pt x="17526" y="251037"/>
                  <a:pt x="17526" y="251037"/>
                </a:cubicBezTo>
                <a:cubicBezTo>
                  <a:pt x="17526" y="249132"/>
                  <a:pt x="16574" y="249132"/>
                  <a:pt x="15621" y="247227"/>
                </a:cubicBezTo>
                <a:cubicBezTo>
                  <a:pt x="16574" y="245322"/>
                  <a:pt x="20384" y="246274"/>
                  <a:pt x="18478" y="243417"/>
                </a:cubicBezTo>
                <a:close/>
                <a:moveTo>
                  <a:pt x="16574" y="233892"/>
                </a:moveTo>
                <a:cubicBezTo>
                  <a:pt x="16574" y="235797"/>
                  <a:pt x="18478" y="233892"/>
                  <a:pt x="20384" y="234844"/>
                </a:cubicBezTo>
                <a:cubicBezTo>
                  <a:pt x="20384" y="234844"/>
                  <a:pt x="21336" y="235797"/>
                  <a:pt x="22288" y="235797"/>
                </a:cubicBezTo>
                <a:cubicBezTo>
                  <a:pt x="24194" y="239607"/>
                  <a:pt x="28003" y="241512"/>
                  <a:pt x="31813" y="242464"/>
                </a:cubicBezTo>
                <a:cubicBezTo>
                  <a:pt x="29909" y="245322"/>
                  <a:pt x="31813" y="247227"/>
                  <a:pt x="33719" y="250084"/>
                </a:cubicBezTo>
                <a:cubicBezTo>
                  <a:pt x="33719" y="251037"/>
                  <a:pt x="35624" y="251989"/>
                  <a:pt x="37528" y="251037"/>
                </a:cubicBezTo>
                <a:cubicBezTo>
                  <a:pt x="39434" y="250084"/>
                  <a:pt x="37528" y="249132"/>
                  <a:pt x="36576" y="249132"/>
                </a:cubicBezTo>
                <a:cubicBezTo>
                  <a:pt x="35624" y="248179"/>
                  <a:pt x="35624" y="246274"/>
                  <a:pt x="36576" y="245322"/>
                </a:cubicBezTo>
                <a:cubicBezTo>
                  <a:pt x="37528" y="244369"/>
                  <a:pt x="38481" y="245322"/>
                  <a:pt x="39434" y="246274"/>
                </a:cubicBezTo>
                <a:cubicBezTo>
                  <a:pt x="41338" y="247227"/>
                  <a:pt x="43244" y="247227"/>
                  <a:pt x="43244" y="244369"/>
                </a:cubicBezTo>
                <a:cubicBezTo>
                  <a:pt x="43244" y="242464"/>
                  <a:pt x="45149" y="241512"/>
                  <a:pt x="47053" y="241512"/>
                </a:cubicBezTo>
                <a:cubicBezTo>
                  <a:pt x="48959" y="241512"/>
                  <a:pt x="49911" y="241512"/>
                  <a:pt x="50863" y="243417"/>
                </a:cubicBezTo>
                <a:cubicBezTo>
                  <a:pt x="51816" y="245322"/>
                  <a:pt x="48959" y="245322"/>
                  <a:pt x="48959" y="247227"/>
                </a:cubicBezTo>
                <a:cubicBezTo>
                  <a:pt x="48006" y="247227"/>
                  <a:pt x="47053" y="248179"/>
                  <a:pt x="48006" y="249132"/>
                </a:cubicBezTo>
                <a:cubicBezTo>
                  <a:pt x="48006" y="250084"/>
                  <a:pt x="49911" y="249132"/>
                  <a:pt x="49911" y="249132"/>
                </a:cubicBezTo>
                <a:cubicBezTo>
                  <a:pt x="51816" y="249132"/>
                  <a:pt x="53721" y="247227"/>
                  <a:pt x="54674" y="248179"/>
                </a:cubicBezTo>
                <a:cubicBezTo>
                  <a:pt x="58484" y="251037"/>
                  <a:pt x="62294" y="249132"/>
                  <a:pt x="65151" y="249132"/>
                </a:cubicBezTo>
                <a:cubicBezTo>
                  <a:pt x="66103" y="249132"/>
                  <a:pt x="67056" y="249132"/>
                  <a:pt x="67056" y="248179"/>
                </a:cubicBezTo>
                <a:cubicBezTo>
                  <a:pt x="67056" y="247227"/>
                  <a:pt x="67056" y="246274"/>
                  <a:pt x="66103" y="246274"/>
                </a:cubicBezTo>
                <a:cubicBezTo>
                  <a:pt x="63246" y="244369"/>
                  <a:pt x="63246" y="242464"/>
                  <a:pt x="65151" y="239607"/>
                </a:cubicBezTo>
                <a:cubicBezTo>
                  <a:pt x="65151" y="239607"/>
                  <a:pt x="64199" y="238654"/>
                  <a:pt x="63246" y="238654"/>
                </a:cubicBezTo>
                <a:cubicBezTo>
                  <a:pt x="62294" y="240559"/>
                  <a:pt x="61341" y="242464"/>
                  <a:pt x="61341" y="244369"/>
                </a:cubicBezTo>
                <a:cubicBezTo>
                  <a:pt x="61341" y="245322"/>
                  <a:pt x="61341" y="246274"/>
                  <a:pt x="59436" y="246274"/>
                </a:cubicBezTo>
                <a:cubicBezTo>
                  <a:pt x="54674" y="247227"/>
                  <a:pt x="51816" y="243417"/>
                  <a:pt x="51816" y="238654"/>
                </a:cubicBezTo>
                <a:cubicBezTo>
                  <a:pt x="48006" y="237702"/>
                  <a:pt x="45149" y="236749"/>
                  <a:pt x="41338" y="235797"/>
                </a:cubicBezTo>
                <a:cubicBezTo>
                  <a:pt x="40386" y="235797"/>
                  <a:pt x="39434" y="235797"/>
                  <a:pt x="39434" y="233892"/>
                </a:cubicBezTo>
                <a:cubicBezTo>
                  <a:pt x="39434" y="231987"/>
                  <a:pt x="40386" y="231987"/>
                  <a:pt x="41338" y="231987"/>
                </a:cubicBezTo>
                <a:cubicBezTo>
                  <a:pt x="43244" y="231987"/>
                  <a:pt x="45149" y="231034"/>
                  <a:pt x="47053" y="231034"/>
                </a:cubicBezTo>
                <a:cubicBezTo>
                  <a:pt x="46101" y="232939"/>
                  <a:pt x="45149" y="233892"/>
                  <a:pt x="48006" y="234844"/>
                </a:cubicBezTo>
                <a:lnTo>
                  <a:pt x="52769" y="235797"/>
                </a:lnTo>
                <a:cubicBezTo>
                  <a:pt x="52769" y="232939"/>
                  <a:pt x="49911" y="231987"/>
                  <a:pt x="48006" y="231034"/>
                </a:cubicBezTo>
                <a:cubicBezTo>
                  <a:pt x="50863" y="227224"/>
                  <a:pt x="53721" y="231034"/>
                  <a:pt x="55626" y="231987"/>
                </a:cubicBezTo>
                <a:cubicBezTo>
                  <a:pt x="57531" y="231987"/>
                  <a:pt x="58484" y="235797"/>
                  <a:pt x="59436" y="234844"/>
                </a:cubicBezTo>
                <a:cubicBezTo>
                  <a:pt x="61341" y="233892"/>
                  <a:pt x="59436" y="231034"/>
                  <a:pt x="60388" y="229129"/>
                </a:cubicBezTo>
                <a:lnTo>
                  <a:pt x="60388" y="227224"/>
                </a:lnTo>
                <a:cubicBezTo>
                  <a:pt x="60388" y="227224"/>
                  <a:pt x="60388" y="227224"/>
                  <a:pt x="60388" y="227224"/>
                </a:cubicBezTo>
                <a:cubicBezTo>
                  <a:pt x="60388" y="227224"/>
                  <a:pt x="60388" y="227224"/>
                  <a:pt x="60388" y="227224"/>
                </a:cubicBezTo>
                <a:cubicBezTo>
                  <a:pt x="62294" y="223414"/>
                  <a:pt x="62294" y="223414"/>
                  <a:pt x="58484" y="223414"/>
                </a:cubicBezTo>
                <a:cubicBezTo>
                  <a:pt x="56578" y="223414"/>
                  <a:pt x="54674" y="224367"/>
                  <a:pt x="53721" y="225319"/>
                </a:cubicBezTo>
                <a:cubicBezTo>
                  <a:pt x="51816" y="226272"/>
                  <a:pt x="50863" y="226272"/>
                  <a:pt x="49911" y="223414"/>
                </a:cubicBezTo>
                <a:cubicBezTo>
                  <a:pt x="49911" y="219604"/>
                  <a:pt x="47053" y="219604"/>
                  <a:pt x="45149" y="219604"/>
                </a:cubicBezTo>
                <a:lnTo>
                  <a:pt x="45149" y="221509"/>
                </a:lnTo>
                <a:cubicBezTo>
                  <a:pt x="45149" y="223414"/>
                  <a:pt x="47053" y="225319"/>
                  <a:pt x="45149" y="226272"/>
                </a:cubicBezTo>
                <a:cubicBezTo>
                  <a:pt x="45149" y="226272"/>
                  <a:pt x="45149" y="226272"/>
                  <a:pt x="45149" y="226272"/>
                </a:cubicBezTo>
                <a:cubicBezTo>
                  <a:pt x="43244" y="224367"/>
                  <a:pt x="44196" y="222462"/>
                  <a:pt x="44196" y="221509"/>
                </a:cubicBezTo>
                <a:cubicBezTo>
                  <a:pt x="40386" y="221509"/>
                  <a:pt x="40386" y="221509"/>
                  <a:pt x="41338" y="226272"/>
                </a:cubicBezTo>
                <a:cubicBezTo>
                  <a:pt x="41338" y="228177"/>
                  <a:pt x="42291" y="230082"/>
                  <a:pt x="39434" y="230082"/>
                </a:cubicBezTo>
                <a:cubicBezTo>
                  <a:pt x="37528" y="230082"/>
                  <a:pt x="37528" y="229129"/>
                  <a:pt x="37528" y="227224"/>
                </a:cubicBezTo>
                <a:cubicBezTo>
                  <a:pt x="37528" y="225319"/>
                  <a:pt x="37528" y="224367"/>
                  <a:pt x="35624" y="224367"/>
                </a:cubicBezTo>
                <a:cubicBezTo>
                  <a:pt x="33719" y="224367"/>
                  <a:pt x="33719" y="225319"/>
                  <a:pt x="32766" y="226272"/>
                </a:cubicBezTo>
                <a:cubicBezTo>
                  <a:pt x="31813" y="228177"/>
                  <a:pt x="32766" y="229129"/>
                  <a:pt x="33719" y="230082"/>
                </a:cubicBezTo>
                <a:cubicBezTo>
                  <a:pt x="34671" y="231034"/>
                  <a:pt x="36576" y="231987"/>
                  <a:pt x="36576" y="233892"/>
                </a:cubicBezTo>
                <a:cubicBezTo>
                  <a:pt x="33719" y="233892"/>
                  <a:pt x="32766" y="231034"/>
                  <a:pt x="29909" y="230082"/>
                </a:cubicBezTo>
                <a:cubicBezTo>
                  <a:pt x="29909" y="229129"/>
                  <a:pt x="28956" y="228177"/>
                  <a:pt x="27051" y="228177"/>
                </a:cubicBezTo>
                <a:cubicBezTo>
                  <a:pt x="24194" y="228177"/>
                  <a:pt x="24194" y="231034"/>
                  <a:pt x="22288" y="231987"/>
                </a:cubicBezTo>
                <a:cubicBezTo>
                  <a:pt x="17526" y="230082"/>
                  <a:pt x="16574" y="231987"/>
                  <a:pt x="16574" y="233892"/>
                </a:cubicBezTo>
                <a:close/>
                <a:moveTo>
                  <a:pt x="28003" y="249132"/>
                </a:moveTo>
                <a:cubicBezTo>
                  <a:pt x="28956" y="249132"/>
                  <a:pt x="26099" y="247227"/>
                  <a:pt x="26099" y="246274"/>
                </a:cubicBezTo>
                <a:cubicBezTo>
                  <a:pt x="26099" y="246274"/>
                  <a:pt x="25146" y="245322"/>
                  <a:pt x="25146" y="244369"/>
                </a:cubicBezTo>
                <a:cubicBezTo>
                  <a:pt x="24194" y="240559"/>
                  <a:pt x="21336" y="240559"/>
                  <a:pt x="19431" y="240559"/>
                </a:cubicBezTo>
                <a:cubicBezTo>
                  <a:pt x="17526" y="240559"/>
                  <a:pt x="18478" y="241512"/>
                  <a:pt x="18478" y="242464"/>
                </a:cubicBezTo>
                <a:cubicBezTo>
                  <a:pt x="20384" y="242464"/>
                  <a:pt x="23241" y="244369"/>
                  <a:pt x="24194" y="246274"/>
                </a:cubicBezTo>
                <a:cubicBezTo>
                  <a:pt x="25146" y="248179"/>
                  <a:pt x="27051" y="250084"/>
                  <a:pt x="28003" y="249132"/>
                </a:cubicBezTo>
                <a:close/>
                <a:moveTo>
                  <a:pt x="23241" y="264372"/>
                </a:moveTo>
                <a:cubicBezTo>
                  <a:pt x="23241" y="263419"/>
                  <a:pt x="22288" y="263419"/>
                  <a:pt x="22288" y="263419"/>
                </a:cubicBezTo>
                <a:lnTo>
                  <a:pt x="20384" y="264372"/>
                </a:lnTo>
                <a:cubicBezTo>
                  <a:pt x="21336" y="264372"/>
                  <a:pt x="21336" y="264372"/>
                  <a:pt x="22288" y="264372"/>
                </a:cubicBezTo>
                <a:cubicBezTo>
                  <a:pt x="22288" y="265324"/>
                  <a:pt x="23241" y="265324"/>
                  <a:pt x="23241" y="264372"/>
                </a:cubicBezTo>
                <a:close/>
                <a:moveTo>
                  <a:pt x="21336" y="249132"/>
                </a:moveTo>
                <a:cubicBezTo>
                  <a:pt x="22288" y="249132"/>
                  <a:pt x="22288" y="249132"/>
                  <a:pt x="21336" y="249132"/>
                </a:cubicBezTo>
                <a:cubicBezTo>
                  <a:pt x="21336" y="248179"/>
                  <a:pt x="21336" y="248179"/>
                  <a:pt x="21336" y="248179"/>
                </a:cubicBezTo>
                <a:cubicBezTo>
                  <a:pt x="21336" y="248179"/>
                  <a:pt x="20384" y="248179"/>
                  <a:pt x="20384" y="249132"/>
                </a:cubicBezTo>
                <a:cubicBezTo>
                  <a:pt x="20384" y="250084"/>
                  <a:pt x="21336" y="249132"/>
                  <a:pt x="21336" y="249132"/>
                </a:cubicBezTo>
                <a:close/>
                <a:moveTo>
                  <a:pt x="22288" y="269134"/>
                </a:moveTo>
                <a:cubicBezTo>
                  <a:pt x="22288" y="269134"/>
                  <a:pt x="22288" y="268182"/>
                  <a:pt x="22288" y="269134"/>
                </a:cubicBezTo>
                <a:cubicBezTo>
                  <a:pt x="21336" y="268182"/>
                  <a:pt x="21336" y="269134"/>
                  <a:pt x="20384" y="269134"/>
                </a:cubicBezTo>
                <a:cubicBezTo>
                  <a:pt x="21336" y="269134"/>
                  <a:pt x="21336" y="270087"/>
                  <a:pt x="22288" y="269134"/>
                </a:cubicBezTo>
                <a:cubicBezTo>
                  <a:pt x="21336" y="269134"/>
                  <a:pt x="22288" y="269134"/>
                  <a:pt x="22288" y="269134"/>
                </a:cubicBezTo>
                <a:close/>
                <a:moveTo>
                  <a:pt x="23241" y="231034"/>
                </a:moveTo>
                <a:cubicBezTo>
                  <a:pt x="25146" y="230082"/>
                  <a:pt x="26099" y="229129"/>
                  <a:pt x="27051" y="228177"/>
                </a:cubicBezTo>
                <a:cubicBezTo>
                  <a:pt x="27051" y="228177"/>
                  <a:pt x="27051" y="229129"/>
                  <a:pt x="27051" y="230082"/>
                </a:cubicBezTo>
                <a:cubicBezTo>
                  <a:pt x="28956" y="235797"/>
                  <a:pt x="28956" y="235797"/>
                  <a:pt x="22288" y="235797"/>
                </a:cubicBezTo>
                <a:lnTo>
                  <a:pt x="21336" y="235797"/>
                </a:lnTo>
                <a:cubicBezTo>
                  <a:pt x="21336" y="233892"/>
                  <a:pt x="21336" y="231987"/>
                  <a:pt x="23241" y="231034"/>
                </a:cubicBezTo>
                <a:close/>
                <a:moveTo>
                  <a:pt x="23241" y="65299"/>
                </a:moveTo>
                <a:cubicBezTo>
                  <a:pt x="23241" y="65299"/>
                  <a:pt x="23241" y="65299"/>
                  <a:pt x="23241" y="65299"/>
                </a:cubicBezTo>
                <a:cubicBezTo>
                  <a:pt x="22288" y="64347"/>
                  <a:pt x="21336" y="65299"/>
                  <a:pt x="22288" y="65299"/>
                </a:cubicBezTo>
                <a:cubicBezTo>
                  <a:pt x="22288" y="66252"/>
                  <a:pt x="22288" y="66252"/>
                  <a:pt x="23241" y="65299"/>
                </a:cubicBezTo>
                <a:cubicBezTo>
                  <a:pt x="23241" y="66252"/>
                  <a:pt x="23241" y="66252"/>
                  <a:pt x="23241" y="65299"/>
                </a:cubicBezTo>
                <a:close/>
                <a:moveTo>
                  <a:pt x="23241" y="222462"/>
                </a:moveTo>
                <a:cubicBezTo>
                  <a:pt x="23241" y="223414"/>
                  <a:pt x="23241" y="223414"/>
                  <a:pt x="24194" y="223414"/>
                </a:cubicBezTo>
                <a:cubicBezTo>
                  <a:pt x="25146" y="223414"/>
                  <a:pt x="25146" y="223414"/>
                  <a:pt x="25146" y="222462"/>
                </a:cubicBezTo>
                <a:cubicBezTo>
                  <a:pt x="25146" y="221509"/>
                  <a:pt x="25146" y="221509"/>
                  <a:pt x="24194" y="221509"/>
                </a:cubicBezTo>
                <a:cubicBezTo>
                  <a:pt x="23241" y="221509"/>
                  <a:pt x="22288" y="222462"/>
                  <a:pt x="23241" y="222462"/>
                </a:cubicBezTo>
                <a:close/>
                <a:moveTo>
                  <a:pt x="25146" y="254847"/>
                </a:moveTo>
                <a:cubicBezTo>
                  <a:pt x="25146" y="253894"/>
                  <a:pt x="24194" y="252942"/>
                  <a:pt x="23241" y="252942"/>
                </a:cubicBezTo>
                <a:cubicBezTo>
                  <a:pt x="23241" y="252942"/>
                  <a:pt x="22288" y="252942"/>
                  <a:pt x="22288" y="253894"/>
                </a:cubicBezTo>
                <a:cubicBezTo>
                  <a:pt x="23241" y="253894"/>
                  <a:pt x="23241" y="254847"/>
                  <a:pt x="25146" y="254847"/>
                </a:cubicBezTo>
                <a:lnTo>
                  <a:pt x="25146" y="254847"/>
                </a:lnTo>
                <a:close/>
                <a:moveTo>
                  <a:pt x="24194" y="259609"/>
                </a:moveTo>
                <a:cubicBezTo>
                  <a:pt x="24194" y="259609"/>
                  <a:pt x="23241" y="258657"/>
                  <a:pt x="24194" y="259609"/>
                </a:cubicBezTo>
                <a:cubicBezTo>
                  <a:pt x="23241" y="259609"/>
                  <a:pt x="23241" y="259609"/>
                  <a:pt x="23241" y="259609"/>
                </a:cubicBezTo>
                <a:lnTo>
                  <a:pt x="24194" y="259609"/>
                </a:lnTo>
                <a:cubicBezTo>
                  <a:pt x="23241" y="260562"/>
                  <a:pt x="24194" y="259609"/>
                  <a:pt x="24194" y="259609"/>
                </a:cubicBezTo>
                <a:close/>
                <a:moveTo>
                  <a:pt x="28956" y="256752"/>
                </a:moveTo>
                <a:cubicBezTo>
                  <a:pt x="29909" y="256752"/>
                  <a:pt x="30861" y="256752"/>
                  <a:pt x="30861" y="255799"/>
                </a:cubicBezTo>
                <a:cubicBezTo>
                  <a:pt x="30861" y="254847"/>
                  <a:pt x="30861" y="253894"/>
                  <a:pt x="29909" y="253894"/>
                </a:cubicBezTo>
                <a:cubicBezTo>
                  <a:pt x="28956" y="253894"/>
                  <a:pt x="28956" y="254847"/>
                  <a:pt x="28003" y="254847"/>
                </a:cubicBezTo>
                <a:cubicBezTo>
                  <a:pt x="28003" y="255799"/>
                  <a:pt x="28003" y="256752"/>
                  <a:pt x="28956" y="256752"/>
                </a:cubicBezTo>
                <a:close/>
                <a:moveTo>
                  <a:pt x="34671" y="91017"/>
                </a:moveTo>
                <a:cubicBezTo>
                  <a:pt x="35624" y="91017"/>
                  <a:pt x="35624" y="91017"/>
                  <a:pt x="35624" y="90064"/>
                </a:cubicBezTo>
                <a:cubicBezTo>
                  <a:pt x="35624" y="90064"/>
                  <a:pt x="35624" y="89112"/>
                  <a:pt x="34671" y="89112"/>
                </a:cubicBezTo>
                <a:cubicBezTo>
                  <a:pt x="32766" y="88159"/>
                  <a:pt x="30861" y="91017"/>
                  <a:pt x="28956" y="88159"/>
                </a:cubicBezTo>
                <a:cubicBezTo>
                  <a:pt x="28956" y="88159"/>
                  <a:pt x="28956" y="89112"/>
                  <a:pt x="28956" y="90064"/>
                </a:cubicBezTo>
                <a:cubicBezTo>
                  <a:pt x="29909" y="90064"/>
                  <a:pt x="31813" y="91017"/>
                  <a:pt x="34671" y="91017"/>
                </a:cubicBezTo>
                <a:close/>
                <a:moveTo>
                  <a:pt x="48006" y="262467"/>
                </a:moveTo>
                <a:cubicBezTo>
                  <a:pt x="44196" y="262467"/>
                  <a:pt x="40386" y="262467"/>
                  <a:pt x="37528" y="260562"/>
                </a:cubicBezTo>
                <a:cubicBezTo>
                  <a:pt x="35624" y="258657"/>
                  <a:pt x="33719" y="259609"/>
                  <a:pt x="30861" y="259609"/>
                </a:cubicBezTo>
                <a:cubicBezTo>
                  <a:pt x="29909" y="259609"/>
                  <a:pt x="28956" y="259609"/>
                  <a:pt x="28956" y="261514"/>
                </a:cubicBezTo>
                <a:cubicBezTo>
                  <a:pt x="28956" y="262467"/>
                  <a:pt x="30861" y="261514"/>
                  <a:pt x="30861" y="261514"/>
                </a:cubicBezTo>
                <a:cubicBezTo>
                  <a:pt x="33719" y="261514"/>
                  <a:pt x="37528" y="261514"/>
                  <a:pt x="38481" y="264372"/>
                </a:cubicBezTo>
                <a:cubicBezTo>
                  <a:pt x="39434" y="266277"/>
                  <a:pt x="38481" y="266277"/>
                  <a:pt x="41338" y="266277"/>
                </a:cubicBezTo>
                <a:cubicBezTo>
                  <a:pt x="44196" y="265324"/>
                  <a:pt x="46101" y="264372"/>
                  <a:pt x="48006" y="262467"/>
                </a:cubicBezTo>
                <a:close/>
                <a:moveTo>
                  <a:pt x="29909" y="213889"/>
                </a:moveTo>
                <a:cubicBezTo>
                  <a:pt x="29909" y="213889"/>
                  <a:pt x="29909" y="214842"/>
                  <a:pt x="29909" y="214842"/>
                </a:cubicBezTo>
                <a:cubicBezTo>
                  <a:pt x="29909" y="214842"/>
                  <a:pt x="30861" y="214842"/>
                  <a:pt x="30861" y="213889"/>
                </a:cubicBezTo>
                <a:lnTo>
                  <a:pt x="29909" y="213889"/>
                </a:lnTo>
                <a:lnTo>
                  <a:pt x="29909" y="213889"/>
                </a:lnTo>
                <a:close/>
                <a:moveTo>
                  <a:pt x="30861" y="67204"/>
                </a:moveTo>
                <a:cubicBezTo>
                  <a:pt x="30861" y="69109"/>
                  <a:pt x="31813" y="70062"/>
                  <a:pt x="33719" y="71014"/>
                </a:cubicBezTo>
                <a:cubicBezTo>
                  <a:pt x="34671" y="71014"/>
                  <a:pt x="34671" y="71014"/>
                  <a:pt x="34671" y="70062"/>
                </a:cubicBezTo>
                <a:cubicBezTo>
                  <a:pt x="34671" y="68157"/>
                  <a:pt x="33719" y="67204"/>
                  <a:pt x="31813" y="66252"/>
                </a:cubicBezTo>
                <a:cubicBezTo>
                  <a:pt x="30861" y="65299"/>
                  <a:pt x="30861" y="66252"/>
                  <a:pt x="30861" y="67204"/>
                </a:cubicBezTo>
                <a:close/>
                <a:moveTo>
                  <a:pt x="34671" y="231987"/>
                </a:moveTo>
                <a:cubicBezTo>
                  <a:pt x="36576" y="231034"/>
                  <a:pt x="36576" y="231987"/>
                  <a:pt x="36576" y="233892"/>
                </a:cubicBezTo>
                <a:cubicBezTo>
                  <a:pt x="36576" y="235797"/>
                  <a:pt x="34671" y="237702"/>
                  <a:pt x="34671" y="239607"/>
                </a:cubicBezTo>
                <a:cubicBezTo>
                  <a:pt x="31813" y="239607"/>
                  <a:pt x="30861" y="237702"/>
                  <a:pt x="32766" y="235797"/>
                </a:cubicBezTo>
                <a:cubicBezTo>
                  <a:pt x="32766" y="233892"/>
                  <a:pt x="33719" y="233892"/>
                  <a:pt x="34671" y="231987"/>
                </a:cubicBezTo>
                <a:close/>
                <a:moveTo>
                  <a:pt x="32766" y="82444"/>
                </a:moveTo>
                <a:cubicBezTo>
                  <a:pt x="31813" y="82444"/>
                  <a:pt x="30861" y="82444"/>
                  <a:pt x="30861" y="83397"/>
                </a:cubicBezTo>
                <a:cubicBezTo>
                  <a:pt x="30861" y="84349"/>
                  <a:pt x="30861" y="84349"/>
                  <a:pt x="31813" y="84349"/>
                </a:cubicBezTo>
                <a:cubicBezTo>
                  <a:pt x="32766" y="84349"/>
                  <a:pt x="33719" y="84349"/>
                  <a:pt x="33719" y="83397"/>
                </a:cubicBezTo>
                <a:cubicBezTo>
                  <a:pt x="34671" y="82444"/>
                  <a:pt x="33719" y="82444"/>
                  <a:pt x="32766" y="82444"/>
                </a:cubicBezTo>
                <a:close/>
                <a:moveTo>
                  <a:pt x="34671" y="99589"/>
                </a:moveTo>
                <a:cubicBezTo>
                  <a:pt x="36576" y="99589"/>
                  <a:pt x="38481" y="99589"/>
                  <a:pt x="38481" y="97684"/>
                </a:cubicBezTo>
                <a:cubicBezTo>
                  <a:pt x="38481" y="97684"/>
                  <a:pt x="37528" y="97684"/>
                  <a:pt x="37528" y="97684"/>
                </a:cubicBezTo>
                <a:cubicBezTo>
                  <a:pt x="35624" y="98637"/>
                  <a:pt x="33719" y="97684"/>
                  <a:pt x="33719" y="99589"/>
                </a:cubicBezTo>
                <a:cubicBezTo>
                  <a:pt x="32766" y="99589"/>
                  <a:pt x="34671" y="99589"/>
                  <a:pt x="34671" y="99589"/>
                </a:cubicBezTo>
                <a:close/>
                <a:moveTo>
                  <a:pt x="35624" y="267229"/>
                </a:moveTo>
                <a:lnTo>
                  <a:pt x="34671" y="267229"/>
                </a:lnTo>
                <a:cubicBezTo>
                  <a:pt x="33719" y="269134"/>
                  <a:pt x="35624" y="270087"/>
                  <a:pt x="36576" y="271039"/>
                </a:cubicBezTo>
                <a:cubicBezTo>
                  <a:pt x="36576" y="269134"/>
                  <a:pt x="36576" y="268182"/>
                  <a:pt x="35624" y="267229"/>
                </a:cubicBezTo>
                <a:close/>
                <a:moveTo>
                  <a:pt x="36576" y="273897"/>
                </a:moveTo>
                <a:cubicBezTo>
                  <a:pt x="36576" y="272944"/>
                  <a:pt x="36576" y="271992"/>
                  <a:pt x="35624" y="271039"/>
                </a:cubicBezTo>
                <a:cubicBezTo>
                  <a:pt x="34671" y="271039"/>
                  <a:pt x="33719" y="271039"/>
                  <a:pt x="33719" y="272944"/>
                </a:cubicBezTo>
                <a:cubicBezTo>
                  <a:pt x="34671" y="273897"/>
                  <a:pt x="35624" y="273897"/>
                  <a:pt x="36576" y="273897"/>
                </a:cubicBezTo>
                <a:close/>
                <a:moveTo>
                  <a:pt x="37528" y="108162"/>
                </a:moveTo>
                <a:cubicBezTo>
                  <a:pt x="37528" y="107209"/>
                  <a:pt x="37528" y="105304"/>
                  <a:pt x="35624" y="105304"/>
                </a:cubicBezTo>
                <a:cubicBezTo>
                  <a:pt x="34671" y="105304"/>
                  <a:pt x="35624" y="106257"/>
                  <a:pt x="35624" y="107209"/>
                </a:cubicBezTo>
                <a:cubicBezTo>
                  <a:pt x="36576" y="108162"/>
                  <a:pt x="33719" y="110067"/>
                  <a:pt x="36576" y="110067"/>
                </a:cubicBezTo>
                <a:cubicBezTo>
                  <a:pt x="36576" y="110067"/>
                  <a:pt x="37528" y="109114"/>
                  <a:pt x="37528" y="108162"/>
                </a:cubicBezTo>
                <a:close/>
                <a:moveTo>
                  <a:pt x="34671" y="60537"/>
                </a:moveTo>
                <a:cubicBezTo>
                  <a:pt x="34671" y="61489"/>
                  <a:pt x="35624" y="61489"/>
                  <a:pt x="34671" y="60537"/>
                </a:cubicBezTo>
                <a:cubicBezTo>
                  <a:pt x="35624" y="60537"/>
                  <a:pt x="35624" y="60537"/>
                  <a:pt x="36576" y="60537"/>
                </a:cubicBezTo>
                <a:cubicBezTo>
                  <a:pt x="36576" y="59584"/>
                  <a:pt x="36576" y="59584"/>
                  <a:pt x="34671" y="60537"/>
                </a:cubicBezTo>
                <a:cubicBezTo>
                  <a:pt x="35624" y="59584"/>
                  <a:pt x="34671" y="60537"/>
                  <a:pt x="34671" y="60537"/>
                </a:cubicBezTo>
                <a:close/>
                <a:moveTo>
                  <a:pt x="37528" y="276754"/>
                </a:moveTo>
                <a:lnTo>
                  <a:pt x="36576" y="274849"/>
                </a:lnTo>
                <a:cubicBezTo>
                  <a:pt x="36576" y="275802"/>
                  <a:pt x="35624" y="275802"/>
                  <a:pt x="35624" y="276754"/>
                </a:cubicBezTo>
                <a:cubicBezTo>
                  <a:pt x="35624" y="277707"/>
                  <a:pt x="34671" y="278659"/>
                  <a:pt x="35624" y="278659"/>
                </a:cubicBezTo>
                <a:cubicBezTo>
                  <a:pt x="37528" y="278659"/>
                  <a:pt x="37528" y="277707"/>
                  <a:pt x="37528" y="276754"/>
                </a:cubicBezTo>
                <a:close/>
                <a:moveTo>
                  <a:pt x="37528" y="72919"/>
                </a:moveTo>
                <a:cubicBezTo>
                  <a:pt x="36576" y="72919"/>
                  <a:pt x="35624" y="73872"/>
                  <a:pt x="35624" y="74824"/>
                </a:cubicBezTo>
                <a:cubicBezTo>
                  <a:pt x="35624" y="75777"/>
                  <a:pt x="36576" y="75777"/>
                  <a:pt x="37528" y="75777"/>
                </a:cubicBezTo>
                <a:cubicBezTo>
                  <a:pt x="38481" y="75777"/>
                  <a:pt x="39434" y="74824"/>
                  <a:pt x="39434" y="73872"/>
                </a:cubicBezTo>
                <a:cubicBezTo>
                  <a:pt x="39434" y="71967"/>
                  <a:pt x="38481" y="71967"/>
                  <a:pt x="37528" y="72919"/>
                </a:cubicBezTo>
                <a:close/>
                <a:moveTo>
                  <a:pt x="38481" y="82444"/>
                </a:moveTo>
                <a:cubicBezTo>
                  <a:pt x="37528" y="82444"/>
                  <a:pt x="36576" y="83397"/>
                  <a:pt x="36576" y="84349"/>
                </a:cubicBezTo>
                <a:cubicBezTo>
                  <a:pt x="36576" y="84349"/>
                  <a:pt x="37528" y="84349"/>
                  <a:pt x="37528" y="85302"/>
                </a:cubicBezTo>
                <a:cubicBezTo>
                  <a:pt x="38481" y="84349"/>
                  <a:pt x="39434" y="84349"/>
                  <a:pt x="38481" y="82444"/>
                </a:cubicBezTo>
                <a:cubicBezTo>
                  <a:pt x="39434" y="82444"/>
                  <a:pt x="38481" y="82444"/>
                  <a:pt x="38481" y="82444"/>
                </a:cubicBezTo>
                <a:close/>
                <a:moveTo>
                  <a:pt x="37528" y="253894"/>
                </a:moveTo>
                <a:cubicBezTo>
                  <a:pt x="37528" y="254847"/>
                  <a:pt x="36576" y="254847"/>
                  <a:pt x="37528" y="253894"/>
                </a:cubicBezTo>
                <a:cubicBezTo>
                  <a:pt x="37528" y="254847"/>
                  <a:pt x="37528" y="254847"/>
                  <a:pt x="37528" y="253894"/>
                </a:cubicBezTo>
                <a:lnTo>
                  <a:pt x="37528" y="253894"/>
                </a:lnTo>
                <a:lnTo>
                  <a:pt x="37528" y="253894"/>
                </a:lnTo>
                <a:close/>
                <a:moveTo>
                  <a:pt x="37528" y="112924"/>
                </a:moveTo>
                <a:cubicBezTo>
                  <a:pt x="38481" y="112924"/>
                  <a:pt x="38481" y="113877"/>
                  <a:pt x="37528" y="112924"/>
                </a:cubicBezTo>
                <a:cubicBezTo>
                  <a:pt x="38481" y="113877"/>
                  <a:pt x="38481" y="113877"/>
                  <a:pt x="38481" y="112924"/>
                </a:cubicBezTo>
                <a:lnTo>
                  <a:pt x="38481" y="112924"/>
                </a:lnTo>
                <a:lnTo>
                  <a:pt x="37528" y="112924"/>
                </a:lnTo>
                <a:close/>
                <a:moveTo>
                  <a:pt x="39434" y="126259"/>
                </a:moveTo>
                <a:cubicBezTo>
                  <a:pt x="39434" y="126259"/>
                  <a:pt x="39434" y="125307"/>
                  <a:pt x="38481" y="125307"/>
                </a:cubicBezTo>
                <a:cubicBezTo>
                  <a:pt x="37528" y="125307"/>
                  <a:pt x="37528" y="126259"/>
                  <a:pt x="37528" y="126259"/>
                </a:cubicBezTo>
                <a:cubicBezTo>
                  <a:pt x="37528" y="126259"/>
                  <a:pt x="37528" y="127212"/>
                  <a:pt x="37528" y="127212"/>
                </a:cubicBezTo>
                <a:cubicBezTo>
                  <a:pt x="38481" y="127212"/>
                  <a:pt x="38481" y="126259"/>
                  <a:pt x="39434" y="126259"/>
                </a:cubicBezTo>
                <a:close/>
                <a:moveTo>
                  <a:pt x="37528" y="238654"/>
                </a:moveTo>
                <a:cubicBezTo>
                  <a:pt x="37528" y="237702"/>
                  <a:pt x="38481" y="237702"/>
                  <a:pt x="39434" y="236749"/>
                </a:cubicBezTo>
                <a:cubicBezTo>
                  <a:pt x="40386" y="236749"/>
                  <a:pt x="40386" y="236749"/>
                  <a:pt x="40386" y="237702"/>
                </a:cubicBezTo>
                <a:cubicBezTo>
                  <a:pt x="40386" y="238654"/>
                  <a:pt x="39434" y="239607"/>
                  <a:pt x="38481" y="239607"/>
                </a:cubicBezTo>
                <a:cubicBezTo>
                  <a:pt x="38481" y="239607"/>
                  <a:pt x="37528" y="239607"/>
                  <a:pt x="37528" y="238654"/>
                </a:cubicBezTo>
                <a:close/>
                <a:moveTo>
                  <a:pt x="40386" y="118639"/>
                </a:moveTo>
                <a:cubicBezTo>
                  <a:pt x="40386" y="118639"/>
                  <a:pt x="39434" y="118639"/>
                  <a:pt x="40386" y="118639"/>
                </a:cubicBezTo>
                <a:cubicBezTo>
                  <a:pt x="39434" y="117687"/>
                  <a:pt x="38481" y="118639"/>
                  <a:pt x="39434" y="118639"/>
                </a:cubicBezTo>
                <a:cubicBezTo>
                  <a:pt x="38481" y="119592"/>
                  <a:pt x="39434" y="119592"/>
                  <a:pt x="40386" y="118639"/>
                </a:cubicBezTo>
                <a:cubicBezTo>
                  <a:pt x="40386" y="119592"/>
                  <a:pt x="40386" y="118639"/>
                  <a:pt x="40386" y="118639"/>
                </a:cubicBezTo>
                <a:close/>
                <a:moveTo>
                  <a:pt x="39434" y="65299"/>
                </a:moveTo>
                <a:cubicBezTo>
                  <a:pt x="39434" y="65299"/>
                  <a:pt x="40386" y="65299"/>
                  <a:pt x="40386" y="65299"/>
                </a:cubicBezTo>
                <a:lnTo>
                  <a:pt x="40386" y="65299"/>
                </a:lnTo>
                <a:cubicBezTo>
                  <a:pt x="40386" y="64347"/>
                  <a:pt x="40386" y="63394"/>
                  <a:pt x="40386" y="63394"/>
                </a:cubicBezTo>
                <a:cubicBezTo>
                  <a:pt x="40386" y="63394"/>
                  <a:pt x="40386" y="61489"/>
                  <a:pt x="40386" y="61489"/>
                </a:cubicBezTo>
                <a:cubicBezTo>
                  <a:pt x="40386" y="61489"/>
                  <a:pt x="39434" y="59584"/>
                  <a:pt x="39434" y="60537"/>
                </a:cubicBezTo>
                <a:cubicBezTo>
                  <a:pt x="39434" y="61489"/>
                  <a:pt x="39434" y="63394"/>
                  <a:pt x="39434" y="65299"/>
                </a:cubicBezTo>
                <a:close/>
                <a:moveTo>
                  <a:pt x="42291" y="271039"/>
                </a:moveTo>
                <a:cubicBezTo>
                  <a:pt x="42291" y="270087"/>
                  <a:pt x="42291" y="270087"/>
                  <a:pt x="41338" y="270087"/>
                </a:cubicBezTo>
                <a:cubicBezTo>
                  <a:pt x="40386" y="270087"/>
                  <a:pt x="40386" y="270087"/>
                  <a:pt x="40386" y="271039"/>
                </a:cubicBezTo>
                <a:cubicBezTo>
                  <a:pt x="40386" y="271992"/>
                  <a:pt x="40386" y="272944"/>
                  <a:pt x="41338" y="272944"/>
                </a:cubicBezTo>
                <a:cubicBezTo>
                  <a:pt x="42291" y="271992"/>
                  <a:pt x="42291" y="271992"/>
                  <a:pt x="42291" y="271039"/>
                </a:cubicBezTo>
                <a:close/>
                <a:moveTo>
                  <a:pt x="43244" y="104352"/>
                </a:moveTo>
                <a:cubicBezTo>
                  <a:pt x="47053" y="105304"/>
                  <a:pt x="48959" y="102447"/>
                  <a:pt x="52769" y="102447"/>
                </a:cubicBezTo>
                <a:cubicBezTo>
                  <a:pt x="53721" y="102447"/>
                  <a:pt x="54674" y="101494"/>
                  <a:pt x="54674" y="100542"/>
                </a:cubicBezTo>
                <a:cubicBezTo>
                  <a:pt x="52769" y="101494"/>
                  <a:pt x="53721" y="96732"/>
                  <a:pt x="51816" y="98637"/>
                </a:cubicBezTo>
                <a:cubicBezTo>
                  <a:pt x="49911" y="99589"/>
                  <a:pt x="47053" y="99589"/>
                  <a:pt x="44196" y="99589"/>
                </a:cubicBezTo>
                <a:cubicBezTo>
                  <a:pt x="42291" y="99589"/>
                  <a:pt x="41338" y="102447"/>
                  <a:pt x="41338" y="103399"/>
                </a:cubicBezTo>
                <a:cubicBezTo>
                  <a:pt x="41338" y="104352"/>
                  <a:pt x="42291" y="104352"/>
                  <a:pt x="43244" y="104352"/>
                </a:cubicBezTo>
                <a:close/>
                <a:moveTo>
                  <a:pt x="41338" y="90064"/>
                </a:moveTo>
                <a:cubicBezTo>
                  <a:pt x="41338" y="90064"/>
                  <a:pt x="41338" y="91017"/>
                  <a:pt x="42291" y="91017"/>
                </a:cubicBezTo>
                <a:cubicBezTo>
                  <a:pt x="42291" y="91017"/>
                  <a:pt x="43244" y="91017"/>
                  <a:pt x="43244" y="90064"/>
                </a:cubicBezTo>
                <a:cubicBezTo>
                  <a:pt x="43244" y="89112"/>
                  <a:pt x="43244" y="89112"/>
                  <a:pt x="42291" y="89112"/>
                </a:cubicBezTo>
                <a:cubicBezTo>
                  <a:pt x="42291" y="89112"/>
                  <a:pt x="42291" y="90064"/>
                  <a:pt x="41338" y="90064"/>
                </a:cubicBezTo>
                <a:close/>
                <a:moveTo>
                  <a:pt x="76581" y="151977"/>
                </a:moveTo>
                <a:cubicBezTo>
                  <a:pt x="78486" y="150072"/>
                  <a:pt x="79438" y="149119"/>
                  <a:pt x="80391" y="147214"/>
                </a:cubicBezTo>
                <a:cubicBezTo>
                  <a:pt x="79438" y="146262"/>
                  <a:pt x="79438" y="145309"/>
                  <a:pt x="78486" y="144357"/>
                </a:cubicBezTo>
                <a:cubicBezTo>
                  <a:pt x="80391" y="143404"/>
                  <a:pt x="82296" y="140547"/>
                  <a:pt x="82296" y="145309"/>
                </a:cubicBezTo>
                <a:cubicBezTo>
                  <a:pt x="84201" y="143404"/>
                  <a:pt x="86106" y="142452"/>
                  <a:pt x="88963" y="143404"/>
                </a:cubicBezTo>
                <a:cubicBezTo>
                  <a:pt x="91821" y="144357"/>
                  <a:pt x="94678" y="143404"/>
                  <a:pt x="95631" y="140547"/>
                </a:cubicBezTo>
                <a:cubicBezTo>
                  <a:pt x="93726" y="140547"/>
                  <a:pt x="91821" y="140547"/>
                  <a:pt x="90869" y="140547"/>
                </a:cubicBezTo>
                <a:cubicBezTo>
                  <a:pt x="89916" y="140547"/>
                  <a:pt x="88963" y="141499"/>
                  <a:pt x="88011" y="140547"/>
                </a:cubicBezTo>
                <a:cubicBezTo>
                  <a:pt x="88011" y="139594"/>
                  <a:pt x="88011" y="138642"/>
                  <a:pt x="88963" y="137689"/>
                </a:cubicBezTo>
                <a:cubicBezTo>
                  <a:pt x="89916" y="136737"/>
                  <a:pt x="90869" y="136737"/>
                  <a:pt x="91821" y="136737"/>
                </a:cubicBezTo>
                <a:cubicBezTo>
                  <a:pt x="93726" y="137689"/>
                  <a:pt x="94678" y="138642"/>
                  <a:pt x="95631" y="140547"/>
                </a:cubicBezTo>
                <a:lnTo>
                  <a:pt x="95631" y="140547"/>
                </a:lnTo>
                <a:lnTo>
                  <a:pt x="95631" y="140547"/>
                </a:lnTo>
                <a:cubicBezTo>
                  <a:pt x="97536" y="140547"/>
                  <a:pt x="99441" y="139594"/>
                  <a:pt x="99441" y="136737"/>
                </a:cubicBezTo>
                <a:cubicBezTo>
                  <a:pt x="99441" y="135784"/>
                  <a:pt x="98488" y="134832"/>
                  <a:pt x="97536" y="133879"/>
                </a:cubicBezTo>
                <a:cubicBezTo>
                  <a:pt x="96584" y="132927"/>
                  <a:pt x="95631" y="133879"/>
                  <a:pt x="93726" y="133879"/>
                </a:cubicBezTo>
                <a:cubicBezTo>
                  <a:pt x="91821" y="133879"/>
                  <a:pt x="90869" y="132927"/>
                  <a:pt x="89916" y="131974"/>
                </a:cubicBezTo>
                <a:cubicBezTo>
                  <a:pt x="88963" y="130069"/>
                  <a:pt x="89916" y="130069"/>
                  <a:pt x="91821" y="129117"/>
                </a:cubicBezTo>
                <a:cubicBezTo>
                  <a:pt x="91821" y="130069"/>
                  <a:pt x="91821" y="131022"/>
                  <a:pt x="93726" y="130069"/>
                </a:cubicBezTo>
                <a:cubicBezTo>
                  <a:pt x="93726" y="130069"/>
                  <a:pt x="94678" y="129117"/>
                  <a:pt x="93726" y="128164"/>
                </a:cubicBezTo>
                <a:cubicBezTo>
                  <a:pt x="92774" y="127212"/>
                  <a:pt x="91821" y="128164"/>
                  <a:pt x="91821" y="129117"/>
                </a:cubicBezTo>
                <a:cubicBezTo>
                  <a:pt x="90869" y="127212"/>
                  <a:pt x="89916" y="125307"/>
                  <a:pt x="88011" y="125307"/>
                </a:cubicBezTo>
                <a:cubicBezTo>
                  <a:pt x="88011" y="123402"/>
                  <a:pt x="88011" y="121497"/>
                  <a:pt x="90869" y="121497"/>
                </a:cubicBezTo>
                <a:cubicBezTo>
                  <a:pt x="91821" y="121497"/>
                  <a:pt x="93726" y="121497"/>
                  <a:pt x="93726" y="119592"/>
                </a:cubicBezTo>
                <a:cubicBezTo>
                  <a:pt x="93726" y="117687"/>
                  <a:pt x="93726" y="114829"/>
                  <a:pt x="92774" y="112924"/>
                </a:cubicBezTo>
                <a:cubicBezTo>
                  <a:pt x="91821" y="111019"/>
                  <a:pt x="89916" y="112924"/>
                  <a:pt x="88011" y="112924"/>
                </a:cubicBezTo>
                <a:lnTo>
                  <a:pt x="88011" y="112924"/>
                </a:lnTo>
                <a:cubicBezTo>
                  <a:pt x="86106" y="111972"/>
                  <a:pt x="86106" y="109114"/>
                  <a:pt x="83249" y="111019"/>
                </a:cubicBezTo>
                <a:cubicBezTo>
                  <a:pt x="80391" y="112924"/>
                  <a:pt x="80391" y="111019"/>
                  <a:pt x="79438" y="109114"/>
                </a:cubicBezTo>
                <a:cubicBezTo>
                  <a:pt x="81344" y="109114"/>
                  <a:pt x="81344" y="107209"/>
                  <a:pt x="83249" y="105304"/>
                </a:cubicBezTo>
                <a:cubicBezTo>
                  <a:pt x="83249" y="104352"/>
                  <a:pt x="84201" y="103399"/>
                  <a:pt x="83249" y="103399"/>
                </a:cubicBezTo>
                <a:cubicBezTo>
                  <a:pt x="80391" y="103399"/>
                  <a:pt x="78486" y="100542"/>
                  <a:pt x="75628" y="101494"/>
                </a:cubicBezTo>
                <a:lnTo>
                  <a:pt x="76581" y="98637"/>
                </a:lnTo>
                <a:cubicBezTo>
                  <a:pt x="77534" y="96732"/>
                  <a:pt x="76581" y="96732"/>
                  <a:pt x="74676" y="96732"/>
                </a:cubicBezTo>
                <a:cubicBezTo>
                  <a:pt x="72771" y="95779"/>
                  <a:pt x="73724" y="97684"/>
                  <a:pt x="73724" y="98637"/>
                </a:cubicBezTo>
                <a:cubicBezTo>
                  <a:pt x="71819" y="100542"/>
                  <a:pt x="70866" y="104352"/>
                  <a:pt x="66103" y="102447"/>
                </a:cubicBezTo>
                <a:cubicBezTo>
                  <a:pt x="64199" y="101494"/>
                  <a:pt x="62294" y="103399"/>
                  <a:pt x="60388" y="102447"/>
                </a:cubicBezTo>
                <a:cubicBezTo>
                  <a:pt x="59436" y="102447"/>
                  <a:pt x="58484" y="102447"/>
                  <a:pt x="58484" y="103399"/>
                </a:cubicBezTo>
                <a:cubicBezTo>
                  <a:pt x="59436" y="105304"/>
                  <a:pt x="58484" y="107209"/>
                  <a:pt x="57531" y="109114"/>
                </a:cubicBezTo>
                <a:cubicBezTo>
                  <a:pt x="57531" y="110067"/>
                  <a:pt x="57531" y="111019"/>
                  <a:pt x="58484" y="111972"/>
                </a:cubicBezTo>
                <a:cubicBezTo>
                  <a:pt x="59436" y="111972"/>
                  <a:pt x="61341" y="111972"/>
                  <a:pt x="61341" y="111019"/>
                </a:cubicBezTo>
                <a:cubicBezTo>
                  <a:pt x="60388" y="107209"/>
                  <a:pt x="63246" y="109114"/>
                  <a:pt x="65151" y="108162"/>
                </a:cubicBezTo>
                <a:cubicBezTo>
                  <a:pt x="67056" y="107209"/>
                  <a:pt x="68009" y="109114"/>
                  <a:pt x="67056" y="110067"/>
                </a:cubicBezTo>
                <a:cubicBezTo>
                  <a:pt x="64199" y="111972"/>
                  <a:pt x="65151" y="115782"/>
                  <a:pt x="63246" y="118639"/>
                </a:cubicBezTo>
                <a:cubicBezTo>
                  <a:pt x="61341" y="117687"/>
                  <a:pt x="59436" y="116734"/>
                  <a:pt x="57531" y="114829"/>
                </a:cubicBezTo>
                <a:cubicBezTo>
                  <a:pt x="57531" y="114829"/>
                  <a:pt x="56578" y="113877"/>
                  <a:pt x="55626" y="114829"/>
                </a:cubicBezTo>
                <a:cubicBezTo>
                  <a:pt x="54674" y="114829"/>
                  <a:pt x="55626" y="115782"/>
                  <a:pt x="55626" y="116734"/>
                </a:cubicBezTo>
                <a:cubicBezTo>
                  <a:pt x="55626" y="118639"/>
                  <a:pt x="59436" y="118639"/>
                  <a:pt x="59436" y="121497"/>
                </a:cubicBezTo>
                <a:lnTo>
                  <a:pt x="59436" y="121497"/>
                </a:lnTo>
                <a:cubicBezTo>
                  <a:pt x="59436" y="121497"/>
                  <a:pt x="59436" y="121497"/>
                  <a:pt x="59436" y="121497"/>
                </a:cubicBezTo>
                <a:cubicBezTo>
                  <a:pt x="58484" y="121497"/>
                  <a:pt x="57531" y="122449"/>
                  <a:pt x="57531" y="123402"/>
                </a:cubicBezTo>
                <a:cubicBezTo>
                  <a:pt x="55626" y="129117"/>
                  <a:pt x="55626" y="129117"/>
                  <a:pt x="50863" y="127212"/>
                </a:cubicBezTo>
                <a:cubicBezTo>
                  <a:pt x="48959" y="126259"/>
                  <a:pt x="47053" y="124354"/>
                  <a:pt x="44196" y="127212"/>
                </a:cubicBezTo>
                <a:cubicBezTo>
                  <a:pt x="44196" y="128164"/>
                  <a:pt x="42291" y="128164"/>
                  <a:pt x="43244" y="129117"/>
                </a:cubicBezTo>
                <a:cubicBezTo>
                  <a:pt x="43244" y="130069"/>
                  <a:pt x="45149" y="130069"/>
                  <a:pt x="45149" y="129117"/>
                </a:cubicBezTo>
                <a:cubicBezTo>
                  <a:pt x="47053" y="128164"/>
                  <a:pt x="48959" y="127212"/>
                  <a:pt x="49911" y="129117"/>
                </a:cubicBezTo>
                <a:cubicBezTo>
                  <a:pt x="51816" y="131022"/>
                  <a:pt x="49911" y="132927"/>
                  <a:pt x="48959" y="134832"/>
                </a:cubicBezTo>
                <a:cubicBezTo>
                  <a:pt x="48006" y="135784"/>
                  <a:pt x="47053" y="136737"/>
                  <a:pt x="48006" y="137689"/>
                </a:cubicBezTo>
                <a:cubicBezTo>
                  <a:pt x="48959" y="139594"/>
                  <a:pt x="49911" y="140547"/>
                  <a:pt x="51816" y="141499"/>
                </a:cubicBezTo>
                <a:cubicBezTo>
                  <a:pt x="52769" y="142452"/>
                  <a:pt x="52769" y="140547"/>
                  <a:pt x="52769" y="140547"/>
                </a:cubicBezTo>
                <a:cubicBezTo>
                  <a:pt x="52769" y="139594"/>
                  <a:pt x="51816" y="138642"/>
                  <a:pt x="52769" y="137689"/>
                </a:cubicBezTo>
                <a:cubicBezTo>
                  <a:pt x="53721" y="136737"/>
                  <a:pt x="54674" y="137689"/>
                  <a:pt x="54674" y="137689"/>
                </a:cubicBezTo>
                <a:cubicBezTo>
                  <a:pt x="58484" y="140547"/>
                  <a:pt x="62294" y="142452"/>
                  <a:pt x="67056" y="140547"/>
                </a:cubicBezTo>
                <a:cubicBezTo>
                  <a:pt x="68009" y="140547"/>
                  <a:pt x="68961" y="140547"/>
                  <a:pt x="68961" y="142452"/>
                </a:cubicBezTo>
                <a:cubicBezTo>
                  <a:pt x="68961" y="144357"/>
                  <a:pt x="68961" y="146262"/>
                  <a:pt x="68009" y="147214"/>
                </a:cubicBezTo>
                <a:cubicBezTo>
                  <a:pt x="69913" y="146262"/>
                  <a:pt x="71819" y="147214"/>
                  <a:pt x="71819" y="144357"/>
                </a:cubicBezTo>
                <a:cubicBezTo>
                  <a:pt x="71819" y="142452"/>
                  <a:pt x="72771" y="138642"/>
                  <a:pt x="70866" y="138642"/>
                </a:cubicBezTo>
                <a:cubicBezTo>
                  <a:pt x="64199" y="136737"/>
                  <a:pt x="68961" y="135784"/>
                  <a:pt x="70866" y="134832"/>
                </a:cubicBezTo>
                <a:cubicBezTo>
                  <a:pt x="70866" y="133879"/>
                  <a:pt x="72771" y="132927"/>
                  <a:pt x="72771" y="132927"/>
                </a:cubicBezTo>
                <a:cubicBezTo>
                  <a:pt x="70866" y="131974"/>
                  <a:pt x="68961" y="131022"/>
                  <a:pt x="67056" y="130069"/>
                </a:cubicBezTo>
                <a:cubicBezTo>
                  <a:pt x="67056" y="130069"/>
                  <a:pt x="67056" y="131022"/>
                  <a:pt x="67056" y="131022"/>
                </a:cubicBezTo>
                <a:cubicBezTo>
                  <a:pt x="68009" y="133879"/>
                  <a:pt x="66103" y="133879"/>
                  <a:pt x="64199" y="133879"/>
                </a:cubicBezTo>
                <a:cubicBezTo>
                  <a:pt x="62294" y="134832"/>
                  <a:pt x="61341" y="133879"/>
                  <a:pt x="60388" y="133879"/>
                </a:cubicBezTo>
                <a:cubicBezTo>
                  <a:pt x="58484" y="132927"/>
                  <a:pt x="58484" y="133879"/>
                  <a:pt x="59436" y="135784"/>
                </a:cubicBezTo>
                <a:cubicBezTo>
                  <a:pt x="59436" y="136737"/>
                  <a:pt x="61341" y="137689"/>
                  <a:pt x="59436" y="137689"/>
                </a:cubicBezTo>
                <a:cubicBezTo>
                  <a:pt x="57531" y="137689"/>
                  <a:pt x="57531" y="135784"/>
                  <a:pt x="56578" y="133879"/>
                </a:cubicBezTo>
                <a:cubicBezTo>
                  <a:pt x="55626" y="132927"/>
                  <a:pt x="56578" y="131974"/>
                  <a:pt x="57531" y="131022"/>
                </a:cubicBezTo>
                <a:cubicBezTo>
                  <a:pt x="59436" y="131022"/>
                  <a:pt x="59436" y="129117"/>
                  <a:pt x="61341" y="129117"/>
                </a:cubicBezTo>
                <a:lnTo>
                  <a:pt x="61341" y="129117"/>
                </a:lnTo>
                <a:cubicBezTo>
                  <a:pt x="62294" y="127212"/>
                  <a:pt x="63246" y="126259"/>
                  <a:pt x="64199" y="125307"/>
                </a:cubicBezTo>
                <a:cubicBezTo>
                  <a:pt x="62294" y="124354"/>
                  <a:pt x="61341" y="123402"/>
                  <a:pt x="62294" y="121497"/>
                </a:cubicBezTo>
                <a:lnTo>
                  <a:pt x="63246" y="121497"/>
                </a:lnTo>
                <a:lnTo>
                  <a:pt x="63246" y="121497"/>
                </a:lnTo>
                <a:cubicBezTo>
                  <a:pt x="64199" y="121497"/>
                  <a:pt x="65151" y="120544"/>
                  <a:pt x="66103" y="119592"/>
                </a:cubicBezTo>
                <a:lnTo>
                  <a:pt x="68009" y="121497"/>
                </a:lnTo>
                <a:lnTo>
                  <a:pt x="68009" y="121497"/>
                </a:lnTo>
                <a:cubicBezTo>
                  <a:pt x="66103" y="122449"/>
                  <a:pt x="65151" y="123402"/>
                  <a:pt x="64199" y="125307"/>
                </a:cubicBezTo>
                <a:cubicBezTo>
                  <a:pt x="66103" y="124354"/>
                  <a:pt x="68009" y="123402"/>
                  <a:pt x="68009" y="121497"/>
                </a:cubicBezTo>
                <a:lnTo>
                  <a:pt x="69913" y="121497"/>
                </a:lnTo>
                <a:cubicBezTo>
                  <a:pt x="71819" y="119592"/>
                  <a:pt x="72771" y="118639"/>
                  <a:pt x="73724" y="116734"/>
                </a:cubicBezTo>
                <a:cubicBezTo>
                  <a:pt x="72771" y="117687"/>
                  <a:pt x="71819" y="118639"/>
                  <a:pt x="69913" y="117687"/>
                </a:cubicBezTo>
                <a:cubicBezTo>
                  <a:pt x="68961" y="117687"/>
                  <a:pt x="68961" y="116734"/>
                  <a:pt x="68961" y="115782"/>
                </a:cubicBezTo>
                <a:cubicBezTo>
                  <a:pt x="69913" y="113877"/>
                  <a:pt x="70866" y="112924"/>
                  <a:pt x="72771" y="113877"/>
                </a:cubicBezTo>
                <a:cubicBezTo>
                  <a:pt x="72771" y="110067"/>
                  <a:pt x="71819" y="106257"/>
                  <a:pt x="77534" y="104352"/>
                </a:cubicBezTo>
                <a:cubicBezTo>
                  <a:pt x="77534" y="106257"/>
                  <a:pt x="76581" y="108162"/>
                  <a:pt x="77534" y="109114"/>
                </a:cubicBezTo>
                <a:cubicBezTo>
                  <a:pt x="79438" y="111019"/>
                  <a:pt x="78486" y="112924"/>
                  <a:pt x="77534" y="114829"/>
                </a:cubicBezTo>
                <a:cubicBezTo>
                  <a:pt x="75628" y="116734"/>
                  <a:pt x="74676" y="118639"/>
                  <a:pt x="77534" y="120544"/>
                </a:cubicBezTo>
                <a:cubicBezTo>
                  <a:pt x="78486" y="121497"/>
                  <a:pt x="79438" y="121497"/>
                  <a:pt x="78486" y="122449"/>
                </a:cubicBezTo>
                <a:cubicBezTo>
                  <a:pt x="74676" y="126259"/>
                  <a:pt x="79438" y="127212"/>
                  <a:pt x="80391" y="129117"/>
                </a:cubicBezTo>
                <a:cubicBezTo>
                  <a:pt x="81344" y="130069"/>
                  <a:pt x="84201" y="129117"/>
                  <a:pt x="84201" y="131022"/>
                </a:cubicBezTo>
                <a:cubicBezTo>
                  <a:pt x="84201" y="132927"/>
                  <a:pt x="81344" y="131974"/>
                  <a:pt x="79438" y="132927"/>
                </a:cubicBezTo>
                <a:cubicBezTo>
                  <a:pt x="79438" y="132927"/>
                  <a:pt x="78486" y="132927"/>
                  <a:pt x="77534" y="132927"/>
                </a:cubicBezTo>
                <a:cubicBezTo>
                  <a:pt x="75628" y="133879"/>
                  <a:pt x="73724" y="136737"/>
                  <a:pt x="75628" y="137689"/>
                </a:cubicBezTo>
                <a:cubicBezTo>
                  <a:pt x="77534" y="139594"/>
                  <a:pt x="77534" y="136737"/>
                  <a:pt x="79438" y="136737"/>
                </a:cubicBezTo>
                <a:cubicBezTo>
                  <a:pt x="81344" y="136737"/>
                  <a:pt x="81344" y="134832"/>
                  <a:pt x="82296" y="136737"/>
                </a:cubicBezTo>
                <a:cubicBezTo>
                  <a:pt x="83249" y="137689"/>
                  <a:pt x="83249" y="138642"/>
                  <a:pt x="82296" y="139594"/>
                </a:cubicBezTo>
                <a:cubicBezTo>
                  <a:pt x="81344" y="141499"/>
                  <a:pt x="81344" y="143404"/>
                  <a:pt x="81344" y="145309"/>
                </a:cubicBezTo>
                <a:cubicBezTo>
                  <a:pt x="76581" y="145309"/>
                  <a:pt x="74676" y="147214"/>
                  <a:pt x="75628" y="152929"/>
                </a:cubicBezTo>
                <a:cubicBezTo>
                  <a:pt x="75628" y="154834"/>
                  <a:pt x="75628" y="156739"/>
                  <a:pt x="76581" y="156739"/>
                </a:cubicBezTo>
                <a:cubicBezTo>
                  <a:pt x="76581" y="154834"/>
                  <a:pt x="75628" y="152929"/>
                  <a:pt x="76581" y="151977"/>
                </a:cubicBezTo>
                <a:close/>
                <a:moveTo>
                  <a:pt x="52769" y="259609"/>
                </a:moveTo>
                <a:lnTo>
                  <a:pt x="51816" y="256752"/>
                </a:lnTo>
                <a:cubicBezTo>
                  <a:pt x="47053" y="256752"/>
                  <a:pt x="47053" y="256752"/>
                  <a:pt x="45149" y="251989"/>
                </a:cubicBezTo>
                <a:cubicBezTo>
                  <a:pt x="45149" y="251037"/>
                  <a:pt x="45149" y="250084"/>
                  <a:pt x="43244" y="251037"/>
                </a:cubicBezTo>
                <a:cubicBezTo>
                  <a:pt x="43244" y="251037"/>
                  <a:pt x="42291" y="251989"/>
                  <a:pt x="43244" y="251989"/>
                </a:cubicBezTo>
                <a:cubicBezTo>
                  <a:pt x="43244" y="253894"/>
                  <a:pt x="44196" y="255799"/>
                  <a:pt x="45149" y="256752"/>
                </a:cubicBezTo>
                <a:cubicBezTo>
                  <a:pt x="47053" y="258657"/>
                  <a:pt x="47053" y="260562"/>
                  <a:pt x="48006" y="262467"/>
                </a:cubicBezTo>
                <a:cubicBezTo>
                  <a:pt x="49911" y="260562"/>
                  <a:pt x="50863" y="259609"/>
                  <a:pt x="52769" y="259609"/>
                </a:cubicBezTo>
                <a:close/>
                <a:moveTo>
                  <a:pt x="45149" y="113877"/>
                </a:moveTo>
                <a:cubicBezTo>
                  <a:pt x="44196" y="113877"/>
                  <a:pt x="43244" y="114829"/>
                  <a:pt x="43244" y="116734"/>
                </a:cubicBezTo>
                <a:cubicBezTo>
                  <a:pt x="43244" y="117687"/>
                  <a:pt x="44196" y="118639"/>
                  <a:pt x="45149" y="118639"/>
                </a:cubicBezTo>
                <a:cubicBezTo>
                  <a:pt x="46101" y="118639"/>
                  <a:pt x="48006" y="118639"/>
                  <a:pt x="48006" y="116734"/>
                </a:cubicBezTo>
                <a:cubicBezTo>
                  <a:pt x="47053" y="114829"/>
                  <a:pt x="46101" y="113877"/>
                  <a:pt x="45149" y="113877"/>
                </a:cubicBezTo>
                <a:close/>
                <a:moveTo>
                  <a:pt x="43244" y="46249"/>
                </a:moveTo>
                <a:cubicBezTo>
                  <a:pt x="43244" y="47202"/>
                  <a:pt x="44196" y="47202"/>
                  <a:pt x="45149" y="48154"/>
                </a:cubicBezTo>
                <a:cubicBezTo>
                  <a:pt x="45149" y="48154"/>
                  <a:pt x="46101" y="48154"/>
                  <a:pt x="46101" y="47202"/>
                </a:cubicBezTo>
                <a:lnTo>
                  <a:pt x="43244" y="46249"/>
                </a:lnTo>
                <a:cubicBezTo>
                  <a:pt x="44196" y="45297"/>
                  <a:pt x="43244" y="45297"/>
                  <a:pt x="43244" y="46249"/>
                </a:cubicBezTo>
                <a:close/>
                <a:moveTo>
                  <a:pt x="44196" y="208174"/>
                </a:moveTo>
                <a:cubicBezTo>
                  <a:pt x="44196" y="208174"/>
                  <a:pt x="45149" y="208174"/>
                  <a:pt x="45149" y="208174"/>
                </a:cubicBezTo>
                <a:cubicBezTo>
                  <a:pt x="45149" y="208174"/>
                  <a:pt x="46101" y="208174"/>
                  <a:pt x="45149" y="208174"/>
                </a:cubicBezTo>
                <a:lnTo>
                  <a:pt x="44196" y="208174"/>
                </a:lnTo>
                <a:cubicBezTo>
                  <a:pt x="44196" y="207222"/>
                  <a:pt x="44196" y="208174"/>
                  <a:pt x="44196" y="208174"/>
                </a:cubicBezTo>
                <a:close/>
                <a:moveTo>
                  <a:pt x="46101" y="62442"/>
                </a:moveTo>
                <a:cubicBezTo>
                  <a:pt x="46101" y="61489"/>
                  <a:pt x="46101" y="60537"/>
                  <a:pt x="46101" y="60537"/>
                </a:cubicBezTo>
                <a:cubicBezTo>
                  <a:pt x="46101" y="60537"/>
                  <a:pt x="46101" y="59584"/>
                  <a:pt x="45149" y="59584"/>
                </a:cubicBezTo>
                <a:cubicBezTo>
                  <a:pt x="44196" y="59584"/>
                  <a:pt x="44196" y="60537"/>
                  <a:pt x="44196" y="61489"/>
                </a:cubicBezTo>
                <a:cubicBezTo>
                  <a:pt x="44196" y="61489"/>
                  <a:pt x="45149" y="61489"/>
                  <a:pt x="46101" y="62442"/>
                </a:cubicBezTo>
                <a:cubicBezTo>
                  <a:pt x="47053" y="64347"/>
                  <a:pt x="48959" y="65299"/>
                  <a:pt x="49911" y="64347"/>
                </a:cubicBezTo>
                <a:cubicBezTo>
                  <a:pt x="51816" y="64347"/>
                  <a:pt x="49911" y="62442"/>
                  <a:pt x="49911" y="60537"/>
                </a:cubicBezTo>
                <a:lnTo>
                  <a:pt x="49911" y="57679"/>
                </a:lnTo>
                <a:lnTo>
                  <a:pt x="50863" y="56727"/>
                </a:lnTo>
                <a:cubicBezTo>
                  <a:pt x="50863" y="55774"/>
                  <a:pt x="52769" y="55774"/>
                  <a:pt x="51816" y="54822"/>
                </a:cubicBezTo>
                <a:cubicBezTo>
                  <a:pt x="51816" y="54822"/>
                  <a:pt x="50863" y="54822"/>
                  <a:pt x="49911" y="55774"/>
                </a:cubicBezTo>
                <a:cubicBezTo>
                  <a:pt x="49911" y="55774"/>
                  <a:pt x="49911" y="56727"/>
                  <a:pt x="49911" y="56727"/>
                </a:cubicBezTo>
                <a:cubicBezTo>
                  <a:pt x="48959" y="59584"/>
                  <a:pt x="49911" y="63394"/>
                  <a:pt x="46101" y="62442"/>
                </a:cubicBezTo>
                <a:close/>
                <a:moveTo>
                  <a:pt x="47053" y="228177"/>
                </a:moveTo>
                <a:lnTo>
                  <a:pt x="47053" y="229129"/>
                </a:lnTo>
                <a:lnTo>
                  <a:pt x="46101" y="229129"/>
                </a:lnTo>
                <a:lnTo>
                  <a:pt x="46101" y="228177"/>
                </a:lnTo>
                <a:cubicBezTo>
                  <a:pt x="46101" y="228177"/>
                  <a:pt x="46101" y="226272"/>
                  <a:pt x="46101" y="226272"/>
                </a:cubicBezTo>
                <a:cubicBezTo>
                  <a:pt x="47053" y="227224"/>
                  <a:pt x="46101" y="228177"/>
                  <a:pt x="47053" y="228177"/>
                </a:cubicBezTo>
                <a:close/>
                <a:moveTo>
                  <a:pt x="48959" y="107209"/>
                </a:moveTo>
                <a:cubicBezTo>
                  <a:pt x="48006" y="107209"/>
                  <a:pt x="47053" y="107209"/>
                  <a:pt x="47053" y="107209"/>
                </a:cubicBezTo>
                <a:cubicBezTo>
                  <a:pt x="47053" y="107209"/>
                  <a:pt x="47053" y="107209"/>
                  <a:pt x="47053" y="108162"/>
                </a:cubicBezTo>
                <a:cubicBezTo>
                  <a:pt x="47053" y="108162"/>
                  <a:pt x="48006" y="108162"/>
                  <a:pt x="48959" y="109114"/>
                </a:cubicBezTo>
                <a:cubicBezTo>
                  <a:pt x="48959" y="109114"/>
                  <a:pt x="48959" y="108162"/>
                  <a:pt x="48959" y="107209"/>
                </a:cubicBezTo>
                <a:close/>
                <a:moveTo>
                  <a:pt x="48006" y="80539"/>
                </a:moveTo>
                <a:cubicBezTo>
                  <a:pt x="48959" y="80539"/>
                  <a:pt x="48959" y="80539"/>
                  <a:pt x="49911" y="80539"/>
                </a:cubicBezTo>
                <a:cubicBezTo>
                  <a:pt x="49911" y="79587"/>
                  <a:pt x="48959" y="78634"/>
                  <a:pt x="48006" y="78634"/>
                </a:cubicBezTo>
                <a:cubicBezTo>
                  <a:pt x="48006" y="78634"/>
                  <a:pt x="47053" y="78634"/>
                  <a:pt x="46101" y="79587"/>
                </a:cubicBezTo>
                <a:cubicBezTo>
                  <a:pt x="47053" y="79587"/>
                  <a:pt x="48006" y="80539"/>
                  <a:pt x="48006" y="80539"/>
                </a:cubicBezTo>
                <a:close/>
                <a:moveTo>
                  <a:pt x="48006" y="87207"/>
                </a:moveTo>
                <a:cubicBezTo>
                  <a:pt x="47053" y="87207"/>
                  <a:pt x="47053" y="88159"/>
                  <a:pt x="47053" y="88159"/>
                </a:cubicBezTo>
                <a:cubicBezTo>
                  <a:pt x="47053" y="88159"/>
                  <a:pt x="47053" y="89112"/>
                  <a:pt x="48006" y="89112"/>
                </a:cubicBezTo>
                <a:cubicBezTo>
                  <a:pt x="48959" y="89112"/>
                  <a:pt x="48006" y="89112"/>
                  <a:pt x="48006" y="87207"/>
                </a:cubicBezTo>
                <a:cubicBezTo>
                  <a:pt x="48006" y="88159"/>
                  <a:pt x="48006" y="88159"/>
                  <a:pt x="48006" y="87207"/>
                </a:cubicBezTo>
                <a:close/>
                <a:moveTo>
                  <a:pt x="48006" y="212937"/>
                </a:moveTo>
                <a:cubicBezTo>
                  <a:pt x="49911" y="213889"/>
                  <a:pt x="49911" y="212937"/>
                  <a:pt x="51816" y="211984"/>
                </a:cubicBezTo>
                <a:cubicBezTo>
                  <a:pt x="51816" y="211984"/>
                  <a:pt x="51816" y="211984"/>
                  <a:pt x="52769" y="211984"/>
                </a:cubicBezTo>
                <a:cubicBezTo>
                  <a:pt x="52769" y="213889"/>
                  <a:pt x="51816" y="214842"/>
                  <a:pt x="50863" y="215794"/>
                </a:cubicBezTo>
                <a:cubicBezTo>
                  <a:pt x="49911" y="215794"/>
                  <a:pt x="49911" y="216747"/>
                  <a:pt x="50863" y="217699"/>
                </a:cubicBezTo>
                <a:cubicBezTo>
                  <a:pt x="51816" y="218652"/>
                  <a:pt x="52769" y="217699"/>
                  <a:pt x="52769" y="216747"/>
                </a:cubicBezTo>
                <a:cubicBezTo>
                  <a:pt x="54674" y="214842"/>
                  <a:pt x="54674" y="213889"/>
                  <a:pt x="52769" y="211984"/>
                </a:cubicBezTo>
                <a:cubicBezTo>
                  <a:pt x="51816" y="211032"/>
                  <a:pt x="49911" y="210079"/>
                  <a:pt x="48959" y="211984"/>
                </a:cubicBezTo>
                <a:cubicBezTo>
                  <a:pt x="48006" y="212937"/>
                  <a:pt x="48006" y="212937"/>
                  <a:pt x="48006" y="212937"/>
                </a:cubicBezTo>
                <a:close/>
                <a:moveTo>
                  <a:pt x="50863" y="70062"/>
                </a:moveTo>
                <a:cubicBezTo>
                  <a:pt x="50863" y="69109"/>
                  <a:pt x="50863" y="69109"/>
                  <a:pt x="49911" y="69109"/>
                </a:cubicBezTo>
                <a:cubicBezTo>
                  <a:pt x="49911" y="69109"/>
                  <a:pt x="48959" y="70062"/>
                  <a:pt x="48006" y="71014"/>
                </a:cubicBezTo>
                <a:cubicBezTo>
                  <a:pt x="48006" y="71014"/>
                  <a:pt x="48006" y="71967"/>
                  <a:pt x="48959" y="71967"/>
                </a:cubicBezTo>
                <a:cubicBezTo>
                  <a:pt x="49911" y="71967"/>
                  <a:pt x="49911" y="71014"/>
                  <a:pt x="50863" y="70062"/>
                </a:cubicBezTo>
                <a:close/>
                <a:moveTo>
                  <a:pt x="52769" y="253894"/>
                </a:moveTo>
                <a:cubicBezTo>
                  <a:pt x="51816" y="253894"/>
                  <a:pt x="50863" y="252942"/>
                  <a:pt x="50863" y="253894"/>
                </a:cubicBezTo>
                <a:cubicBezTo>
                  <a:pt x="50863" y="254847"/>
                  <a:pt x="51816" y="254847"/>
                  <a:pt x="51816" y="255799"/>
                </a:cubicBezTo>
                <a:lnTo>
                  <a:pt x="52769" y="253894"/>
                </a:lnTo>
                <a:close/>
                <a:moveTo>
                  <a:pt x="49911" y="89112"/>
                </a:moveTo>
                <a:cubicBezTo>
                  <a:pt x="49911" y="89112"/>
                  <a:pt x="49911" y="91017"/>
                  <a:pt x="50863" y="90064"/>
                </a:cubicBezTo>
                <a:cubicBezTo>
                  <a:pt x="51816" y="89112"/>
                  <a:pt x="52769" y="88159"/>
                  <a:pt x="52769" y="86254"/>
                </a:cubicBezTo>
                <a:cubicBezTo>
                  <a:pt x="52769" y="85302"/>
                  <a:pt x="52769" y="84349"/>
                  <a:pt x="51816" y="84349"/>
                </a:cubicBezTo>
                <a:cubicBezTo>
                  <a:pt x="49911" y="86254"/>
                  <a:pt x="49911" y="88159"/>
                  <a:pt x="49911" y="89112"/>
                </a:cubicBezTo>
                <a:close/>
                <a:moveTo>
                  <a:pt x="52769" y="112924"/>
                </a:moveTo>
                <a:cubicBezTo>
                  <a:pt x="50863" y="112924"/>
                  <a:pt x="50863" y="114829"/>
                  <a:pt x="50863" y="115782"/>
                </a:cubicBezTo>
                <a:cubicBezTo>
                  <a:pt x="50863" y="116734"/>
                  <a:pt x="50863" y="118639"/>
                  <a:pt x="51816" y="117687"/>
                </a:cubicBezTo>
                <a:cubicBezTo>
                  <a:pt x="53721" y="117687"/>
                  <a:pt x="53721" y="115782"/>
                  <a:pt x="53721" y="114829"/>
                </a:cubicBezTo>
                <a:cubicBezTo>
                  <a:pt x="53721" y="113877"/>
                  <a:pt x="53721" y="112924"/>
                  <a:pt x="52769" y="112924"/>
                </a:cubicBezTo>
                <a:close/>
                <a:moveTo>
                  <a:pt x="55626" y="255799"/>
                </a:moveTo>
                <a:cubicBezTo>
                  <a:pt x="55626" y="255799"/>
                  <a:pt x="56578" y="254847"/>
                  <a:pt x="55626" y="253894"/>
                </a:cubicBezTo>
                <a:cubicBezTo>
                  <a:pt x="55626" y="251989"/>
                  <a:pt x="53721" y="251037"/>
                  <a:pt x="51816" y="251037"/>
                </a:cubicBezTo>
                <a:cubicBezTo>
                  <a:pt x="50863" y="251037"/>
                  <a:pt x="51816" y="252942"/>
                  <a:pt x="51816" y="253894"/>
                </a:cubicBezTo>
                <a:cubicBezTo>
                  <a:pt x="53721" y="254847"/>
                  <a:pt x="54674" y="255799"/>
                  <a:pt x="55626" y="255799"/>
                </a:cubicBezTo>
                <a:close/>
                <a:moveTo>
                  <a:pt x="54674" y="237702"/>
                </a:moveTo>
                <a:cubicBezTo>
                  <a:pt x="53721" y="237702"/>
                  <a:pt x="52769" y="237702"/>
                  <a:pt x="52769" y="238654"/>
                </a:cubicBezTo>
                <a:cubicBezTo>
                  <a:pt x="52769" y="240559"/>
                  <a:pt x="53721" y="239607"/>
                  <a:pt x="54674" y="239607"/>
                </a:cubicBezTo>
                <a:cubicBezTo>
                  <a:pt x="55626" y="239607"/>
                  <a:pt x="56578" y="239607"/>
                  <a:pt x="56578" y="238654"/>
                </a:cubicBezTo>
                <a:cubicBezTo>
                  <a:pt x="56578" y="238654"/>
                  <a:pt x="55626" y="238654"/>
                  <a:pt x="54674" y="237702"/>
                </a:cubicBezTo>
                <a:close/>
                <a:moveTo>
                  <a:pt x="55626" y="260562"/>
                </a:moveTo>
                <a:cubicBezTo>
                  <a:pt x="54674" y="260562"/>
                  <a:pt x="53721" y="260562"/>
                  <a:pt x="52769" y="259609"/>
                </a:cubicBezTo>
                <a:cubicBezTo>
                  <a:pt x="52769" y="260562"/>
                  <a:pt x="52769" y="261514"/>
                  <a:pt x="52769" y="263419"/>
                </a:cubicBezTo>
                <a:cubicBezTo>
                  <a:pt x="53721" y="264372"/>
                  <a:pt x="54674" y="264372"/>
                  <a:pt x="54674" y="264372"/>
                </a:cubicBezTo>
                <a:cubicBezTo>
                  <a:pt x="54674" y="264372"/>
                  <a:pt x="55626" y="263419"/>
                  <a:pt x="56578" y="263419"/>
                </a:cubicBezTo>
                <a:cubicBezTo>
                  <a:pt x="57531" y="261514"/>
                  <a:pt x="56578" y="260562"/>
                  <a:pt x="55626" y="260562"/>
                </a:cubicBezTo>
                <a:close/>
                <a:moveTo>
                  <a:pt x="54674" y="72919"/>
                </a:moveTo>
                <a:cubicBezTo>
                  <a:pt x="54674" y="72919"/>
                  <a:pt x="54674" y="72919"/>
                  <a:pt x="54674" y="72919"/>
                </a:cubicBezTo>
                <a:cubicBezTo>
                  <a:pt x="55626" y="72919"/>
                  <a:pt x="56578" y="72919"/>
                  <a:pt x="56578" y="72919"/>
                </a:cubicBezTo>
                <a:cubicBezTo>
                  <a:pt x="55626" y="71967"/>
                  <a:pt x="55626" y="71967"/>
                  <a:pt x="54674" y="72919"/>
                </a:cubicBezTo>
                <a:cubicBezTo>
                  <a:pt x="54674" y="71967"/>
                  <a:pt x="54674" y="71967"/>
                  <a:pt x="54674" y="72919"/>
                </a:cubicBezTo>
                <a:close/>
                <a:moveTo>
                  <a:pt x="55626" y="79587"/>
                </a:moveTo>
                <a:cubicBezTo>
                  <a:pt x="55626" y="81492"/>
                  <a:pt x="56578" y="81492"/>
                  <a:pt x="57531" y="81492"/>
                </a:cubicBezTo>
                <a:cubicBezTo>
                  <a:pt x="58484" y="81492"/>
                  <a:pt x="58484" y="81492"/>
                  <a:pt x="58484" y="80539"/>
                </a:cubicBezTo>
                <a:cubicBezTo>
                  <a:pt x="58484" y="79587"/>
                  <a:pt x="57531" y="78634"/>
                  <a:pt x="56578" y="78634"/>
                </a:cubicBezTo>
                <a:cubicBezTo>
                  <a:pt x="55626" y="78634"/>
                  <a:pt x="55626" y="78634"/>
                  <a:pt x="55626" y="79587"/>
                </a:cubicBezTo>
                <a:close/>
                <a:moveTo>
                  <a:pt x="55626" y="217699"/>
                </a:moveTo>
                <a:cubicBezTo>
                  <a:pt x="55626" y="217699"/>
                  <a:pt x="56578" y="217699"/>
                  <a:pt x="55626" y="217699"/>
                </a:cubicBezTo>
                <a:cubicBezTo>
                  <a:pt x="56578" y="217699"/>
                  <a:pt x="56578" y="217699"/>
                  <a:pt x="56578" y="217699"/>
                </a:cubicBezTo>
                <a:cubicBezTo>
                  <a:pt x="56578" y="217699"/>
                  <a:pt x="56578" y="216747"/>
                  <a:pt x="55626" y="217699"/>
                </a:cubicBezTo>
                <a:cubicBezTo>
                  <a:pt x="56578" y="216747"/>
                  <a:pt x="55626" y="216747"/>
                  <a:pt x="55626" y="217699"/>
                </a:cubicBezTo>
                <a:close/>
                <a:moveTo>
                  <a:pt x="58484" y="84349"/>
                </a:moveTo>
                <a:cubicBezTo>
                  <a:pt x="58484" y="84349"/>
                  <a:pt x="57531" y="84349"/>
                  <a:pt x="57531" y="85302"/>
                </a:cubicBezTo>
                <a:cubicBezTo>
                  <a:pt x="57531" y="86254"/>
                  <a:pt x="58484" y="86254"/>
                  <a:pt x="58484" y="87207"/>
                </a:cubicBezTo>
                <a:cubicBezTo>
                  <a:pt x="58484" y="87207"/>
                  <a:pt x="59436" y="87207"/>
                  <a:pt x="59436" y="86254"/>
                </a:cubicBezTo>
                <a:cubicBezTo>
                  <a:pt x="59436" y="84349"/>
                  <a:pt x="59436" y="84349"/>
                  <a:pt x="58484" y="84349"/>
                </a:cubicBezTo>
                <a:close/>
                <a:moveTo>
                  <a:pt x="59436" y="126259"/>
                </a:moveTo>
                <a:lnTo>
                  <a:pt x="57531" y="126259"/>
                </a:lnTo>
                <a:cubicBezTo>
                  <a:pt x="57531" y="126259"/>
                  <a:pt x="57531" y="127212"/>
                  <a:pt x="57531" y="128164"/>
                </a:cubicBezTo>
                <a:cubicBezTo>
                  <a:pt x="57531" y="128164"/>
                  <a:pt x="58484" y="129117"/>
                  <a:pt x="59436" y="129117"/>
                </a:cubicBezTo>
                <a:cubicBezTo>
                  <a:pt x="59436" y="129117"/>
                  <a:pt x="59436" y="129117"/>
                  <a:pt x="59436" y="128164"/>
                </a:cubicBezTo>
                <a:cubicBezTo>
                  <a:pt x="61341" y="127212"/>
                  <a:pt x="60388" y="126259"/>
                  <a:pt x="59436" y="126259"/>
                </a:cubicBezTo>
                <a:close/>
                <a:moveTo>
                  <a:pt x="66103" y="149119"/>
                </a:moveTo>
                <a:cubicBezTo>
                  <a:pt x="66103" y="148167"/>
                  <a:pt x="66103" y="146262"/>
                  <a:pt x="66103" y="145309"/>
                </a:cubicBezTo>
                <a:lnTo>
                  <a:pt x="66103" y="145309"/>
                </a:lnTo>
                <a:cubicBezTo>
                  <a:pt x="60388" y="142452"/>
                  <a:pt x="60388" y="142452"/>
                  <a:pt x="59436" y="148167"/>
                </a:cubicBezTo>
                <a:cubicBezTo>
                  <a:pt x="59436" y="149119"/>
                  <a:pt x="59436" y="150072"/>
                  <a:pt x="59436" y="150072"/>
                </a:cubicBezTo>
                <a:cubicBezTo>
                  <a:pt x="61341" y="150072"/>
                  <a:pt x="60388" y="149119"/>
                  <a:pt x="61341" y="148167"/>
                </a:cubicBezTo>
                <a:cubicBezTo>
                  <a:pt x="63246" y="146262"/>
                  <a:pt x="63246" y="146262"/>
                  <a:pt x="64199" y="149119"/>
                </a:cubicBezTo>
                <a:cubicBezTo>
                  <a:pt x="64199" y="149119"/>
                  <a:pt x="64199" y="150072"/>
                  <a:pt x="65151" y="150072"/>
                </a:cubicBezTo>
                <a:cubicBezTo>
                  <a:pt x="65151" y="150072"/>
                  <a:pt x="66103" y="150072"/>
                  <a:pt x="66103" y="149119"/>
                </a:cubicBezTo>
                <a:close/>
                <a:moveTo>
                  <a:pt x="60388" y="225319"/>
                </a:moveTo>
                <a:lnTo>
                  <a:pt x="60388" y="225319"/>
                </a:lnTo>
                <a:cubicBezTo>
                  <a:pt x="61341" y="226272"/>
                  <a:pt x="62294" y="228177"/>
                  <a:pt x="63246" y="226272"/>
                </a:cubicBezTo>
                <a:cubicBezTo>
                  <a:pt x="63246" y="225319"/>
                  <a:pt x="64199" y="224367"/>
                  <a:pt x="64199" y="224367"/>
                </a:cubicBezTo>
                <a:cubicBezTo>
                  <a:pt x="61341" y="222462"/>
                  <a:pt x="61341" y="225319"/>
                  <a:pt x="60388" y="225319"/>
                </a:cubicBezTo>
                <a:close/>
                <a:moveTo>
                  <a:pt x="64199" y="231034"/>
                </a:moveTo>
                <a:cubicBezTo>
                  <a:pt x="63246" y="232939"/>
                  <a:pt x="60388" y="233892"/>
                  <a:pt x="62294" y="236749"/>
                </a:cubicBezTo>
                <a:cubicBezTo>
                  <a:pt x="62294" y="236749"/>
                  <a:pt x="62294" y="236749"/>
                  <a:pt x="63246" y="236749"/>
                </a:cubicBezTo>
                <a:cubicBezTo>
                  <a:pt x="64199" y="234844"/>
                  <a:pt x="67056" y="234844"/>
                  <a:pt x="66103" y="232939"/>
                </a:cubicBezTo>
                <a:cubicBezTo>
                  <a:pt x="65151" y="231987"/>
                  <a:pt x="64199" y="231034"/>
                  <a:pt x="64199" y="231034"/>
                </a:cubicBezTo>
                <a:close/>
                <a:moveTo>
                  <a:pt x="64199" y="92922"/>
                </a:moveTo>
                <a:cubicBezTo>
                  <a:pt x="64199" y="94827"/>
                  <a:pt x="64199" y="96732"/>
                  <a:pt x="66103" y="97684"/>
                </a:cubicBezTo>
                <a:cubicBezTo>
                  <a:pt x="67056" y="97684"/>
                  <a:pt x="68009" y="95779"/>
                  <a:pt x="68009" y="93874"/>
                </a:cubicBezTo>
                <a:cubicBezTo>
                  <a:pt x="68009" y="91969"/>
                  <a:pt x="66103" y="90064"/>
                  <a:pt x="64199" y="90064"/>
                </a:cubicBezTo>
                <a:cubicBezTo>
                  <a:pt x="64199" y="90064"/>
                  <a:pt x="64199" y="91969"/>
                  <a:pt x="64199" y="92922"/>
                </a:cubicBezTo>
                <a:close/>
                <a:moveTo>
                  <a:pt x="67056" y="241512"/>
                </a:moveTo>
                <a:cubicBezTo>
                  <a:pt x="69913" y="241512"/>
                  <a:pt x="68961" y="237702"/>
                  <a:pt x="69913" y="236749"/>
                </a:cubicBezTo>
                <a:cubicBezTo>
                  <a:pt x="69913" y="235797"/>
                  <a:pt x="69913" y="234844"/>
                  <a:pt x="68961" y="234844"/>
                </a:cubicBezTo>
                <a:cubicBezTo>
                  <a:pt x="66103" y="234844"/>
                  <a:pt x="66103" y="236749"/>
                  <a:pt x="65151" y="238654"/>
                </a:cubicBezTo>
                <a:cubicBezTo>
                  <a:pt x="65151" y="240559"/>
                  <a:pt x="66103" y="241512"/>
                  <a:pt x="67056" y="241512"/>
                </a:cubicBezTo>
                <a:close/>
                <a:moveTo>
                  <a:pt x="67056" y="253894"/>
                </a:moveTo>
                <a:cubicBezTo>
                  <a:pt x="67056" y="252942"/>
                  <a:pt x="67056" y="252942"/>
                  <a:pt x="67056" y="253894"/>
                </a:cubicBezTo>
                <a:cubicBezTo>
                  <a:pt x="66103" y="253894"/>
                  <a:pt x="66103" y="253894"/>
                  <a:pt x="66103" y="253894"/>
                </a:cubicBezTo>
                <a:cubicBezTo>
                  <a:pt x="66103" y="253894"/>
                  <a:pt x="66103" y="254847"/>
                  <a:pt x="66103" y="254847"/>
                </a:cubicBezTo>
                <a:cubicBezTo>
                  <a:pt x="67056" y="254847"/>
                  <a:pt x="67056" y="254847"/>
                  <a:pt x="67056" y="253894"/>
                </a:cubicBezTo>
                <a:close/>
                <a:moveTo>
                  <a:pt x="69913" y="159597"/>
                </a:moveTo>
                <a:cubicBezTo>
                  <a:pt x="68961" y="157692"/>
                  <a:pt x="68009" y="157692"/>
                  <a:pt x="66103" y="155787"/>
                </a:cubicBezTo>
                <a:cubicBezTo>
                  <a:pt x="66103" y="154834"/>
                  <a:pt x="66103" y="155787"/>
                  <a:pt x="66103" y="156739"/>
                </a:cubicBezTo>
                <a:cubicBezTo>
                  <a:pt x="67056" y="158644"/>
                  <a:pt x="68009" y="159597"/>
                  <a:pt x="69913" y="160549"/>
                </a:cubicBezTo>
                <a:cubicBezTo>
                  <a:pt x="69913" y="160549"/>
                  <a:pt x="69913" y="160549"/>
                  <a:pt x="69913" y="159597"/>
                </a:cubicBezTo>
                <a:close/>
                <a:moveTo>
                  <a:pt x="67056" y="125307"/>
                </a:moveTo>
                <a:cubicBezTo>
                  <a:pt x="67056" y="126259"/>
                  <a:pt x="67056" y="127212"/>
                  <a:pt x="68961" y="127212"/>
                </a:cubicBezTo>
                <a:cubicBezTo>
                  <a:pt x="70866" y="127212"/>
                  <a:pt x="70866" y="126259"/>
                  <a:pt x="70866" y="125307"/>
                </a:cubicBezTo>
                <a:cubicBezTo>
                  <a:pt x="72771" y="123402"/>
                  <a:pt x="70866" y="121497"/>
                  <a:pt x="70866" y="119592"/>
                </a:cubicBezTo>
                <a:cubicBezTo>
                  <a:pt x="70866" y="117687"/>
                  <a:pt x="68961" y="117687"/>
                  <a:pt x="67056" y="117687"/>
                </a:cubicBezTo>
                <a:cubicBezTo>
                  <a:pt x="67056" y="120544"/>
                  <a:pt x="68009" y="122449"/>
                  <a:pt x="67056" y="125307"/>
                </a:cubicBezTo>
                <a:close/>
                <a:moveTo>
                  <a:pt x="67056" y="82444"/>
                </a:moveTo>
                <a:cubicBezTo>
                  <a:pt x="67056" y="83397"/>
                  <a:pt x="68009" y="83397"/>
                  <a:pt x="67056" y="82444"/>
                </a:cubicBezTo>
                <a:cubicBezTo>
                  <a:pt x="68961" y="82444"/>
                  <a:pt x="68961" y="82444"/>
                  <a:pt x="68961" y="81492"/>
                </a:cubicBezTo>
                <a:cubicBezTo>
                  <a:pt x="68961" y="80539"/>
                  <a:pt x="68961" y="80539"/>
                  <a:pt x="68009" y="81492"/>
                </a:cubicBezTo>
                <a:cubicBezTo>
                  <a:pt x="68009" y="81492"/>
                  <a:pt x="67056" y="82444"/>
                  <a:pt x="67056" y="82444"/>
                </a:cubicBezTo>
                <a:close/>
                <a:moveTo>
                  <a:pt x="75628" y="129117"/>
                </a:moveTo>
                <a:cubicBezTo>
                  <a:pt x="75628" y="130069"/>
                  <a:pt x="76581" y="129117"/>
                  <a:pt x="75628" y="129117"/>
                </a:cubicBezTo>
                <a:cubicBezTo>
                  <a:pt x="76581" y="128164"/>
                  <a:pt x="75628" y="128164"/>
                  <a:pt x="75628" y="128164"/>
                </a:cubicBezTo>
                <a:cubicBezTo>
                  <a:pt x="75628" y="128164"/>
                  <a:pt x="74676" y="128164"/>
                  <a:pt x="75628" y="129117"/>
                </a:cubicBezTo>
                <a:cubicBezTo>
                  <a:pt x="74676" y="129117"/>
                  <a:pt x="75628" y="129117"/>
                  <a:pt x="75628" y="129117"/>
                </a:cubicBezTo>
                <a:close/>
                <a:moveTo>
                  <a:pt x="84201" y="161502"/>
                </a:moveTo>
                <a:lnTo>
                  <a:pt x="83249" y="160549"/>
                </a:lnTo>
                <a:cubicBezTo>
                  <a:pt x="81344" y="160549"/>
                  <a:pt x="79438" y="159597"/>
                  <a:pt x="77534" y="158644"/>
                </a:cubicBezTo>
                <a:cubicBezTo>
                  <a:pt x="76581" y="158644"/>
                  <a:pt x="76581" y="158644"/>
                  <a:pt x="76581" y="160549"/>
                </a:cubicBezTo>
                <a:cubicBezTo>
                  <a:pt x="76581" y="162454"/>
                  <a:pt x="80391" y="164359"/>
                  <a:pt x="82296" y="163407"/>
                </a:cubicBezTo>
                <a:lnTo>
                  <a:pt x="84201" y="161502"/>
                </a:lnTo>
                <a:close/>
                <a:moveTo>
                  <a:pt x="79438" y="106257"/>
                </a:moveTo>
                <a:cubicBezTo>
                  <a:pt x="79438" y="107209"/>
                  <a:pt x="79438" y="107209"/>
                  <a:pt x="79438" y="108162"/>
                </a:cubicBezTo>
                <a:lnTo>
                  <a:pt x="77534" y="107209"/>
                </a:lnTo>
                <a:cubicBezTo>
                  <a:pt x="76581" y="107209"/>
                  <a:pt x="75628" y="105304"/>
                  <a:pt x="76581" y="105304"/>
                </a:cubicBezTo>
                <a:cubicBezTo>
                  <a:pt x="78486" y="103399"/>
                  <a:pt x="79438" y="105304"/>
                  <a:pt x="79438" y="106257"/>
                </a:cubicBezTo>
                <a:close/>
                <a:moveTo>
                  <a:pt x="120396" y="171979"/>
                </a:moveTo>
                <a:cubicBezTo>
                  <a:pt x="118491" y="171027"/>
                  <a:pt x="117538" y="171027"/>
                  <a:pt x="115634" y="171979"/>
                </a:cubicBezTo>
                <a:cubicBezTo>
                  <a:pt x="113728" y="172932"/>
                  <a:pt x="111824" y="172932"/>
                  <a:pt x="113728" y="176742"/>
                </a:cubicBezTo>
                <a:cubicBezTo>
                  <a:pt x="115634" y="179599"/>
                  <a:pt x="117538" y="180552"/>
                  <a:pt x="120396" y="183409"/>
                </a:cubicBezTo>
                <a:cubicBezTo>
                  <a:pt x="121349" y="184362"/>
                  <a:pt x="122301" y="185314"/>
                  <a:pt x="124206" y="184362"/>
                </a:cubicBezTo>
                <a:cubicBezTo>
                  <a:pt x="126111" y="182457"/>
                  <a:pt x="124206" y="182457"/>
                  <a:pt x="124206" y="180552"/>
                </a:cubicBezTo>
                <a:cubicBezTo>
                  <a:pt x="122301" y="176742"/>
                  <a:pt x="122301" y="176742"/>
                  <a:pt x="127063" y="175789"/>
                </a:cubicBezTo>
                <a:cubicBezTo>
                  <a:pt x="128016" y="177694"/>
                  <a:pt x="128969" y="177694"/>
                  <a:pt x="130874" y="176742"/>
                </a:cubicBezTo>
                <a:cubicBezTo>
                  <a:pt x="131826" y="176742"/>
                  <a:pt x="131826" y="175789"/>
                  <a:pt x="131826" y="175789"/>
                </a:cubicBezTo>
                <a:cubicBezTo>
                  <a:pt x="130874" y="175789"/>
                  <a:pt x="129921" y="175789"/>
                  <a:pt x="128016" y="175789"/>
                </a:cubicBezTo>
                <a:lnTo>
                  <a:pt x="127063" y="175789"/>
                </a:lnTo>
                <a:lnTo>
                  <a:pt x="126111" y="171979"/>
                </a:lnTo>
                <a:lnTo>
                  <a:pt x="126111" y="171979"/>
                </a:lnTo>
                <a:lnTo>
                  <a:pt x="126111" y="171979"/>
                </a:lnTo>
                <a:cubicBezTo>
                  <a:pt x="126111" y="168169"/>
                  <a:pt x="125159" y="167217"/>
                  <a:pt x="120396" y="169122"/>
                </a:cubicBezTo>
                <a:cubicBezTo>
                  <a:pt x="118491" y="168169"/>
                  <a:pt x="116586" y="164359"/>
                  <a:pt x="114681" y="168169"/>
                </a:cubicBezTo>
                <a:cubicBezTo>
                  <a:pt x="114681" y="168169"/>
                  <a:pt x="113728" y="168169"/>
                  <a:pt x="113728" y="168169"/>
                </a:cubicBezTo>
                <a:cubicBezTo>
                  <a:pt x="112776" y="167217"/>
                  <a:pt x="113728" y="167217"/>
                  <a:pt x="113728" y="166264"/>
                </a:cubicBezTo>
                <a:cubicBezTo>
                  <a:pt x="115634" y="164359"/>
                  <a:pt x="116586" y="161502"/>
                  <a:pt x="111824" y="161502"/>
                </a:cubicBezTo>
                <a:cubicBezTo>
                  <a:pt x="113728" y="159597"/>
                  <a:pt x="114681" y="158644"/>
                  <a:pt x="116586" y="159597"/>
                </a:cubicBezTo>
                <a:cubicBezTo>
                  <a:pt x="119444" y="160549"/>
                  <a:pt x="121349" y="159597"/>
                  <a:pt x="123253" y="157692"/>
                </a:cubicBezTo>
                <a:cubicBezTo>
                  <a:pt x="124206" y="156739"/>
                  <a:pt x="125159" y="156739"/>
                  <a:pt x="126111" y="155787"/>
                </a:cubicBezTo>
                <a:cubicBezTo>
                  <a:pt x="128016" y="153882"/>
                  <a:pt x="128969" y="154834"/>
                  <a:pt x="128969" y="157692"/>
                </a:cubicBezTo>
                <a:cubicBezTo>
                  <a:pt x="128969" y="160549"/>
                  <a:pt x="128969" y="162454"/>
                  <a:pt x="131826" y="164359"/>
                </a:cubicBezTo>
                <a:cubicBezTo>
                  <a:pt x="131826" y="165312"/>
                  <a:pt x="130874" y="166264"/>
                  <a:pt x="129921" y="166264"/>
                </a:cubicBezTo>
                <a:cubicBezTo>
                  <a:pt x="126111" y="170074"/>
                  <a:pt x="127063" y="172932"/>
                  <a:pt x="132778" y="173884"/>
                </a:cubicBezTo>
                <a:cubicBezTo>
                  <a:pt x="133731" y="173884"/>
                  <a:pt x="134684" y="175789"/>
                  <a:pt x="135636" y="173884"/>
                </a:cubicBezTo>
                <a:cubicBezTo>
                  <a:pt x="135636" y="172932"/>
                  <a:pt x="135636" y="171027"/>
                  <a:pt x="134684" y="171027"/>
                </a:cubicBezTo>
                <a:cubicBezTo>
                  <a:pt x="130874" y="170074"/>
                  <a:pt x="132778" y="170074"/>
                  <a:pt x="134684" y="169122"/>
                </a:cubicBezTo>
                <a:cubicBezTo>
                  <a:pt x="136588" y="168169"/>
                  <a:pt x="137541" y="167217"/>
                  <a:pt x="139446" y="167217"/>
                </a:cubicBezTo>
                <a:cubicBezTo>
                  <a:pt x="137541" y="165312"/>
                  <a:pt x="136588" y="163407"/>
                  <a:pt x="133731" y="163407"/>
                </a:cubicBezTo>
                <a:cubicBezTo>
                  <a:pt x="133731" y="161502"/>
                  <a:pt x="137541" y="159597"/>
                  <a:pt x="132778" y="159597"/>
                </a:cubicBezTo>
                <a:cubicBezTo>
                  <a:pt x="131826" y="156739"/>
                  <a:pt x="128969" y="153882"/>
                  <a:pt x="128969" y="151977"/>
                </a:cubicBezTo>
                <a:cubicBezTo>
                  <a:pt x="128969" y="148167"/>
                  <a:pt x="128016" y="150072"/>
                  <a:pt x="127063" y="150072"/>
                </a:cubicBezTo>
                <a:cubicBezTo>
                  <a:pt x="125159" y="150072"/>
                  <a:pt x="124206" y="151024"/>
                  <a:pt x="124206" y="153882"/>
                </a:cubicBezTo>
                <a:cubicBezTo>
                  <a:pt x="124206" y="153882"/>
                  <a:pt x="123253" y="154834"/>
                  <a:pt x="123253" y="154834"/>
                </a:cubicBezTo>
                <a:cubicBezTo>
                  <a:pt x="122301" y="154834"/>
                  <a:pt x="122301" y="153882"/>
                  <a:pt x="122301" y="153882"/>
                </a:cubicBezTo>
                <a:cubicBezTo>
                  <a:pt x="121349" y="151024"/>
                  <a:pt x="121349" y="148167"/>
                  <a:pt x="118491" y="146262"/>
                </a:cubicBezTo>
                <a:cubicBezTo>
                  <a:pt x="120396" y="145309"/>
                  <a:pt x="120396" y="143404"/>
                  <a:pt x="118491" y="142452"/>
                </a:cubicBezTo>
                <a:cubicBezTo>
                  <a:pt x="117538" y="141499"/>
                  <a:pt x="116586" y="141499"/>
                  <a:pt x="115634" y="142452"/>
                </a:cubicBezTo>
                <a:lnTo>
                  <a:pt x="115634" y="142452"/>
                </a:lnTo>
                <a:cubicBezTo>
                  <a:pt x="111824" y="141499"/>
                  <a:pt x="109919" y="142452"/>
                  <a:pt x="108966" y="146262"/>
                </a:cubicBezTo>
                <a:cubicBezTo>
                  <a:pt x="108966" y="150072"/>
                  <a:pt x="108013" y="151024"/>
                  <a:pt x="104203" y="148167"/>
                </a:cubicBezTo>
                <a:cubicBezTo>
                  <a:pt x="103251" y="148167"/>
                  <a:pt x="103251" y="146262"/>
                  <a:pt x="102299" y="147214"/>
                </a:cubicBezTo>
                <a:cubicBezTo>
                  <a:pt x="100394" y="149119"/>
                  <a:pt x="100394" y="151024"/>
                  <a:pt x="101346" y="152929"/>
                </a:cubicBezTo>
                <a:cubicBezTo>
                  <a:pt x="102299" y="154834"/>
                  <a:pt x="103251" y="153882"/>
                  <a:pt x="104203" y="153882"/>
                </a:cubicBezTo>
                <a:cubicBezTo>
                  <a:pt x="106109" y="154834"/>
                  <a:pt x="108966" y="149119"/>
                  <a:pt x="109919" y="154834"/>
                </a:cubicBezTo>
                <a:cubicBezTo>
                  <a:pt x="109919" y="155787"/>
                  <a:pt x="110871" y="154834"/>
                  <a:pt x="111824" y="154834"/>
                </a:cubicBezTo>
                <a:cubicBezTo>
                  <a:pt x="112776" y="154834"/>
                  <a:pt x="113728" y="154834"/>
                  <a:pt x="113728" y="154834"/>
                </a:cubicBezTo>
                <a:cubicBezTo>
                  <a:pt x="113728" y="155787"/>
                  <a:pt x="113728" y="156739"/>
                  <a:pt x="112776" y="156739"/>
                </a:cubicBezTo>
                <a:cubicBezTo>
                  <a:pt x="109919" y="154834"/>
                  <a:pt x="108966" y="160549"/>
                  <a:pt x="105156" y="158644"/>
                </a:cubicBezTo>
                <a:cubicBezTo>
                  <a:pt x="104203" y="157692"/>
                  <a:pt x="104203" y="158644"/>
                  <a:pt x="104203" y="159597"/>
                </a:cubicBezTo>
                <a:cubicBezTo>
                  <a:pt x="104203" y="160549"/>
                  <a:pt x="104203" y="161502"/>
                  <a:pt x="104203" y="163407"/>
                </a:cubicBezTo>
                <a:cubicBezTo>
                  <a:pt x="102299" y="163407"/>
                  <a:pt x="100394" y="161502"/>
                  <a:pt x="98488" y="161502"/>
                </a:cubicBezTo>
                <a:cubicBezTo>
                  <a:pt x="100394" y="157692"/>
                  <a:pt x="96584" y="153882"/>
                  <a:pt x="98488" y="150072"/>
                </a:cubicBezTo>
                <a:cubicBezTo>
                  <a:pt x="98488" y="149119"/>
                  <a:pt x="97536" y="149119"/>
                  <a:pt x="96584" y="150072"/>
                </a:cubicBezTo>
                <a:cubicBezTo>
                  <a:pt x="94678" y="151977"/>
                  <a:pt x="91821" y="152929"/>
                  <a:pt x="89916" y="153882"/>
                </a:cubicBezTo>
                <a:lnTo>
                  <a:pt x="89916" y="151977"/>
                </a:lnTo>
                <a:cubicBezTo>
                  <a:pt x="89916" y="151024"/>
                  <a:pt x="93726" y="151977"/>
                  <a:pt x="91821" y="149119"/>
                </a:cubicBezTo>
                <a:cubicBezTo>
                  <a:pt x="90869" y="148167"/>
                  <a:pt x="89916" y="146262"/>
                  <a:pt x="88011" y="149119"/>
                </a:cubicBezTo>
                <a:cubicBezTo>
                  <a:pt x="87059" y="150072"/>
                  <a:pt x="86106" y="150072"/>
                  <a:pt x="85153" y="150072"/>
                </a:cubicBezTo>
                <a:cubicBezTo>
                  <a:pt x="85153" y="149119"/>
                  <a:pt x="85153" y="148167"/>
                  <a:pt x="84201" y="148167"/>
                </a:cubicBezTo>
                <a:cubicBezTo>
                  <a:pt x="82296" y="148167"/>
                  <a:pt x="79438" y="151024"/>
                  <a:pt x="80391" y="152929"/>
                </a:cubicBezTo>
                <a:cubicBezTo>
                  <a:pt x="80391" y="154834"/>
                  <a:pt x="83249" y="154834"/>
                  <a:pt x="84201" y="155787"/>
                </a:cubicBezTo>
                <a:cubicBezTo>
                  <a:pt x="86106" y="155787"/>
                  <a:pt x="85153" y="154834"/>
                  <a:pt x="85153" y="153882"/>
                </a:cubicBezTo>
                <a:cubicBezTo>
                  <a:pt x="87059" y="153882"/>
                  <a:pt x="88011" y="153882"/>
                  <a:pt x="89916" y="153882"/>
                </a:cubicBezTo>
                <a:cubicBezTo>
                  <a:pt x="90869" y="154834"/>
                  <a:pt x="92774" y="154834"/>
                  <a:pt x="93726" y="154834"/>
                </a:cubicBezTo>
                <a:cubicBezTo>
                  <a:pt x="95631" y="154834"/>
                  <a:pt x="95631" y="155787"/>
                  <a:pt x="94678" y="156739"/>
                </a:cubicBezTo>
                <a:cubicBezTo>
                  <a:pt x="93726" y="157692"/>
                  <a:pt x="92774" y="159597"/>
                  <a:pt x="90869" y="159597"/>
                </a:cubicBezTo>
                <a:cubicBezTo>
                  <a:pt x="88963" y="159597"/>
                  <a:pt x="87059" y="158644"/>
                  <a:pt x="86106" y="159597"/>
                </a:cubicBezTo>
                <a:cubicBezTo>
                  <a:pt x="85153" y="161502"/>
                  <a:pt x="88011" y="162454"/>
                  <a:pt x="88011" y="165312"/>
                </a:cubicBezTo>
                <a:lnTo>
                  <a:pt x="88011" y="165312"/>
                </a:lnTo>
                <a:cubicBezTo>
                  <a:pt x="86106" y="165312"/>
                  <a:pt x="84201" y="166264"/>
                  <a:pt x="85153" y="168169"/>
                </a:cubicBezTo>
                <a:cubicBezTo>
                  <a:pt x="85153" y="170074"/>
                  <a:pt x="87059" y="168169"/>
                  <a:pt x="88963" y="168169"/>
                </a:cubicBezTo>
                <a:lnTo>
                  <a:pt x="88963" y="168169"/>
                </a:lnTo>
                <a:lnTo>
                  <a:pt x="88011" y="170074"/>
                </a:lnTo>
                <a:cubicBezTo>
                  <a:pt x="88011" y="171027"/>
                  <a:pt x="86106" y="171979"/>
                  <a:pt x="87059" y="171979"/>
                </a:cubicBezTo>
                <a:cubicBezTo>
                  <a:pt x="87059" y="171979"/>
                  <a:pt x="88963" y="171979"/>
                  <a:pt x="88963" y="171027"/>
                </a:cubicBezTo>
                <a:cubicBezTo>
                  <a:pt x="89916" y="170074"/>
                  <a:pt x="89916" y="169122"/>
                  <a:pt x="88011" y="168169"/>
                </a:cubicBezTo>
                <a:lnTo>
                  <a:pt x="87059" y="166264"/>
                </a:lnTo>
                <a:cubicBezTo>
                  <a:pt x="89916" y="164359"/>
                  <a:pt x="92774" y="162454"/>
                  <a:pt x="96584" y="162454"/>
                </a:cubicBezTo>
                <a:cubicBezTo>
                  <a:pt x="94678" y="163407"/>
                  <a:pt x="98488" y="167217"/>
                  <a:pt x="94678" y="167217"/>
                </a:cubicBezTo>
                <a:cubicBezTo>
                  <a:pt x="92774" y="167217"/>
                  <a:pt x="92774" y="167217"/>
                  <a:pt x="92774" y="169122"/>
                </a:cubicBezTo>
                <a:cubicBezTo>
                  <a:pt x="92774" y="170074"/>
                  <a:pt x="91821" y="171979"/>
                  <a:pt x="93726" y="172932"/>
                </a:cubicBezTo>
                <a:cubicBezTo>
                  <a:pt x="94678" y="172932"/>
                  <a:pt x="95631" y="172932"/>
                  <a:pt x="96584" y="171979"/>
                </a:cubicBezTo>
                <a:cubicBezTo>
                  <a:pt x="99441" y="169122"/>
                  <a:pt x="102299" y="168169"/>
                  <a:pt x="106109" y="168169"/>
                </a:cubicBezTo>
                <a:cubicBezTo>
                  <a:pt x="106109" y="171027"/>
                  <a:pt x="106109" y="171979"/>
                  <a:pt x="102299" y="171027"/>
                </a:cubicBezTo>
                <a:cubicBezTo>
                  <a:pt x="101346" y="171027"/>
                  <a:pt x="100394" y="171027"/>
                  <a:pt x="100394" y="171979"/>
                </a:cubicBezTo>
                <a:cubicBezTo>
                  <a:pt x="99441" y="173884"/>
                  <a:pt x="100394" y="173884"/>
                  <a:pt x="101346" y="173884"/>
                </a:cubicBezTo>
                <a:cubicBezTo>
                  <a:pt x="104203" y="175789"/>
                  <a:pt x="104203" y="177694"/>
                  <a:pt x="102299" y="179599"/>
                </a:cubicBezTo>
                <a:cubicBezTo>
                  <a:pt x="100394" y="181504"/>
                  <a:pt x="101346" y="181504"/>
                  <a:pt x="102299" y="182457"/>
                </a:cubicBezTo>
                <a:cubicBezTo>
                  <a:pt x="104203" y="183409"/>
                  <a:pt x="105156" y="184362"/>
                  <a:pt x="107061" y="182457"/>
                </a:cubicBezTo>
                <a:cubicBezTo>
                  <a:pt x="108966" y="181504"/>
                  <a:pt x="105156" y="180552"/>
                  <a:pt x="106109" y="179599"/>
                </a:cubicBezTo>
                <a:cubicBezTo>
                  <a:pt x="106109" y="178647"/>
                  <a:pt x="106109" y="178647"/>
                  <a:pt x="106109" y="177694"/>
                </a:cubicBezTo>
                <a:cubicBezTo>
                  <a:pt x="104203" y="174837"/>
                  <a:pt x="106109" y="173884"/>
                  <a:pt x="108966" y="173884"/>
                </a:cubicBezTo>
                <a:cubicBezTo>
                  <a:pt x="111824" y="173884"/>
                  <a:pt x="113728" y="173884"/>
                  <a:pt x="116586" y="172932"/>
                </a:cubicBezTo>
                <a:lnTo>
                  <a:pt x="120396" y="171979"/>
                </a:lnTo>
                <a:close/>
                <a:moveTo>
                  <a:pt x="89916" y="125307"/>
                </a:moveTo>
                <a:cubicBezTo>
                  <a:pt x="89916" y="127212"/>
                  <a:pt x="89916" y="129117"/>
                  <a:pt x="88011" y="130069"/>
                </a:cubicBezTo>
                <a:cubicBezTo>
                  <a:pt x="87059" y="131022"/>
                  <a:pt x="86106" y="131974"/>
                  <a:pt x="87059" y="132927"/>
                </a:cubicBezTo>
                <a:cubicBezTo>
                  <a:pt x="87059" y="133879"/>
                  <a:pt x="88963" y="134832"/>
                  <a:pt x="87059" y="135784"/>
                </a:cubicBezTo>
                <a:cubicBezTo>
                  <a:pt x="86106" y="135784"/>
                  <a:pt x="85153" y="135784"/>
                  <a:pt x="84201" y="134832"/>
                </a:cubicBezTo>
                <a:cubicBezTo>
                  <a:pt x="83249" y="133879"/>
                  <a:pt x="83249" y="132927"/>
                  <a:pt x="84201" y="131974"/>
                </a:cubicBezTo>
                <a:cubicBezTo>
                  <a:pt x="85153" y="129117"/>
                  <a:pt x="88011" y="128164"/>
                  <a:pt x="89916" y="125307"/>
                </a:cubicBezTo>
                <a:close/>
                <a:moveTo>
                  <a:pt x="83249" y="122449"/>
                </a:moveTo>
                <a:cubicBezTo>
                  <a:pt x="83249" y="121497"/>
                  <a:pt x="84201" y="121497"/>
                  <a:pt x="85153" y="122449"/>
                </a:cubicBezTo>
                <a:cubicBezTo>
                  <a:pt x="86106" y="123402"/>
                  <a:pt x="87059" y="123402"/>
                  <a:pt x="87059" y="125307"/>
                </a:cubicBezTo>
                <a:cubicBezTo>
                  <a:pt x="86106" y="125307"/>
                  <a:pt x="86106" y="125307"/>
                  <a:pt x="85153" y="125307"/>
                </a:cubicBezTo>
                <a:cubicBezTo>
                  <a:pt x="84201" y="124354"/>
                  <a:pt x="82296" y="124354"/>
                  <a:pt x="83249" y="122449"/>
                </a:cubicBezTo>
                <a:close/>
                <a:moveTo>
                  <a:pt x="87059" y="151977"/>
                </a:moveTo>
                <a:cubicBezTo>
                  <a:pt x="86106" y="151977"/>
                  <a:pt x="84201" y="151024"/>
                  <a:pt x="85153" y="149119"/>
                </a:cubicBezTo>
                <a:cubicBezTo>
                  <a:pt x="85153" y="148167"/>
                  <a:pt x="87059" y="148167"/>
                  <a:pt x="87059" y="148167"/>
                </a:cubicBezTo>
                <a:cubicBezTo>
                  <a:pt x="87059" y="149119"/>
                  <a:pt x="87059" y="151024"/>
                  <a:pt x="87059" y="151977"/>
                </a:cubicBezTo>
                <a:close/>
                <a:moveTo>
                  <a:pt x="86106" y="119592"/>
                </a:moveTo>
                <a:cubicBezTo>
                  <a:pt x="86106" y="119592"/>
                  <a:pt x="85153" y="118639"/>
                  <a:pt x="85153" y="118639"/>
                </a:cubicBezTo>
                <a:cubicBezTo>
                  <a:pt x="85153" y="118639"/>
                  <a:pt x="85153" y="117687"/>
                  <a:pt x="86106" y="117687"/>
                </a:cubicBezTo>
                <a:cubicBezTo>
                  <a:pt x="86106" y="117687"/>
                  <a:pt x="87059" y="117687"/>
                  <a:pt x="87059" y="118639"/>
                </a:cubicBezTo>
                <a:cubicBezTo>
                  <a:pt x="87059" y="119592"/>
                  <a:pt x="86106" y="119592"/>
                  <a:pt x="86106" y="119592"/>
                </a:cubicBezTo>
                <a:close/>
                <a:moveTo>
                  <a:pt x="88011" y="107209"/>
                </a:moveTo>
                <a:cubicBezTo>
                  <a:pt x="88011" y="108162"/>
                  <a:pt x="88963" y="108162"/>
                  <a:pt x="89916" y="108162"/>
                </a:cubicBezTo>
                <a:cubicBezTo>
                  <a:pt x="89916" y="110067"/>
                  <a:pt x="88963" y="111019"/>
                  <a:pt x="89916" y="112924"/>
                </a:cubicBezTo>
                <a:cubicBezTo>
                  <a:pt x="90869" y="111019"/>
                  <a:pt x="93726" y="110067"/>
                  <a:pt x="89916" y="108162"/>
                </a:cubicBezTo>
                <a:cubicBezTo>
                  <a:pt x="88963" y="107209"/>
                  <a:pt x="88963" y="106257"/>
                  <a:pt x="88011" y="107209"/>
                </a:cubicBezTo>
                <a:lnTo>
                  <a:pt x="88011" y="107209"/>
                </a:lnTo>
                <a:close/>
                <a:moveTo>
                  <a:pt x="95631" y="124354"/>
                </a:moveTo>
                <a:cubicBezTo>
                  <a:pt x="95631" y="125307"/>
                  <a:pt x="95631" y="126259"/>
                  <a:pt x="95631" y="126259"/>
                </a:cubicBezTo>
                <a:cubicBezTo>
                  <a:pt x="96584" y="127212"/>
                  <a:pt x="96584" y="126259"/>
                  <a:pt x="97536" y="126259"/>
                </a:cubicBezTo>
                <a:cubicBezTo>
                  <a:pt x="97536" y="128164"/>
                  <a:pt x="98488" y="129117"/>
                  <a:pt x="99441" y="130069"/>
                </a:cubicBezTo>
                <a:cubicBezTo>
                  <a:pt x="99441" y="130069"/>
                  <a:pt x="100394" y="131022"/>
                  <a:pt x="101346" y="131022"/>
                </a:cubicBezTo>
                <a:cubicBezTo>
                  <a:pt x="101346" y="131022"/>
                  <a:pt x="101346" y="130069"/>
                  <a:pt x="100394" y="129117"/>
                </a:cubicBezTo>
                <a:cubicBezTo>
                  <a:pt x="100394" y="128164"/>
                  <a:pt x="99441" y="127212"/>
                  <a:pt x="98488" y="127212"/>
                </a:cubicBezTo>
                <a:cubicBezTo>
                  <a:pt x="100394" y="127212"/>
                  <a:pt x="102299" y="126259"/>
                  <a:pt x="102299" y="124354"/>
                </a:cubicBezTo>
                <a:cubicBezTo>
                  <a:pt x="102299" y="124354"/>
                  <a:pt x="102299" y="123402"/>
                  <a:pt x="102299" y="123402"/>
                </a:cubicBezTo>
                <a:cubicBezTo>
                  <a:pt x="100394" y="123402"/>
                  <a:pt x="100394" y="125307"/>
                  <a:pt x="98488" y="125307"/>
                </a:cubicBezTo>
                <a:cubicBezTo>
                  <a:pt x="97536" y="122449"/>
                  <a:pt x="96584" y="122449"/>
                  <a:pt x="95631" y="124354"/>
                </a:cubicBezTo>
                <a:close/>
                <a:moveTo>
                  <a:pt x="98488" y="116734"/>
                </a:moveTo>
                <a:lnTo>
                  <a:pt x="98488" y="116734"/>
                </a:lnTo>
                <a:cubicBezTo>
                  <a:pt x="99441" y="116734"/>
                  <a:pt x="99441" y="116734"/>
                  <a:pt x="100394" y="116734"/>
                </a:cubicBezTo>
                <a:cubicBezTo>
                  <a:pt x="99441" y="116734"/>
                  <a:pt x="99441" y="116734"/>
                  <a:pt x="98488" y="116734"/>
                </a:cubicBezTo>
                <a:cubicBezTo>
                  <a:pt x="98488" y="116734"/>
                  <a:pt x="98488" y="116734"/>
                  <a:pt x="98488" y="116734"/>
                </a:cubicBezTo>
                <a:close/>
                <a:moveTo>
                  <a:pt x="99441" y="142452"/>
                </a:moveTo>
                <a:cubicBezTo>
                  <a:pt x="99441" y="143404"/>
                  <a:pt x="99441" y="143404"/>
                  <a:pt x="99441" y="142452"/>
                </a:cubicBezTo>
                <a:cubicBezTo>
                  <a:pt x="101346" y="142452"/>
                  <a:pt x="101346" y="142452"/>
                  <a:pt x="101346" y="141499"/>
                </a:cubicBezTo>
                <a:cubicBezTo>
                  <a:pt x="100394" y="141499"/>
                  <a:pt x="99441" y="141499"/>
                  <a:pt x="99441" y="142452"/>
                </a:cubicBezTo>
                <a:close/>
                <a:moveTo>
                  <a:pt x="101346" y="174837"/>
                </a:moveTo>
                <a:cubicBezTo>
                  <a:pt x="100394" y="174837"/>
                  <a:pt x="100394" y="174837"/>
                  <a:pt x="101346" y="174837"/>
                </a:cubicBezTo>
                <a:cubicBezTo>
                  <a:pt x="100394" y="174837"/>
                  <a:pt x="99441" y="174837"/>
                  <a:pt x="99441" y="174837"/>
                </a:cubicBezTo>
                <a:cubicBezTo>
                  <a:pt x="99441" y="174837"/>
                  <a:pt x="99441" y="175789"/>
                  <a:pt x="100394" y="175789"/>
                </a:cubicBezTo>
                <a:cubicBezTo>
                  <a:pt x="101346" y="175789"/>
                  <a:pt x="101346" y="175789"/>
                  <a:pt x="101346" y="174837"/>
                </a:cubicBezTo>
                <a:close/>
                <a:moveTo>
                  <a:pt x="101346" y="141499"/>
                </a:moveTo>
                <a:cubicBezTo>
                  <a:pt x="101346" y="141499"/>
                  <a:pt x="102299" y="142452"/>
                  <a:pt x="103251" y="142452"/>
                </a:cubicBezTo>
                <a:cubicBezTo>
                  <a:pt x="104203" y="142452"/>
                  <a:pt x="105156" y="144357"/>
                  <a:pt x="105156" y="142452"/>
                </a:cubicBezTo>
                <a:cubicBezTo>
                  <a:pt x="105156" y="141499"/>
                  <a:pt x="104203" y="140547"/>
                  <a:pt x="103251" y="140547"/>
                </a:cubicBezTo>
                <a:cubicBezTo>
                  <a:pt x="103251" y="140547"/>
                  <a:pt x="102299" y="140547"/>
                  <a:pt x="101346" y="141499"/>
                </a:cubicBezTo>
                <a:close/>
                <a:moveTo>
                  <a:pt x="107061" y="136737"/>
                </a:moveTo>
                <a:cubicBezTo>
                  <a:pt x="108966" y="136737"/>
                  <a:pt x="109919" y="136737"/>
                  <a:pt x="111824" y="135784"/>
                </a:cubicBezTo>
                <a:lnTo>
                  <a:pt x="111824" y="134832"/>
                </a:lnTo>
                <a:cubicBezTo>
                  <a:pt x="111824" y="132927"/>
                  <a:pt x="112776" y="131974"/>
                  <a:pt x="110871" y="131022"/>
                </a:cubicBezTo>
                <a:lnTo>
                  <a:pt x="110871" y="131022"/>
                </a:lnTo>
                <a:cubicBezTo>
                  <a:pt x="109919" y="132927"/>
                  <a:pt x="112776" y="132927"/>
                  <a:pt x="111824" y="134832"/>
                </a:cubicBezTo>
                <a:lnTo>
                  <a:pt x="111824" y="136737"/>
                </a:lnTo>
                <a:cubicBezTo>
                  <a:pt x="109919" y="135784"/>
                  <a:pt x="108966" y="134832"/>
                  <a:pt x="108013" y="134832"/>
                </a:cubicBezTo>
                <a:cubicBezTo>
                  <a:pt x="106109" y="134832"/>
                  <a:pt x="105156" y="135784"/>
                  <a:pt x="105156" y="136737"/>
                </a:cubicBezTo>
                <a:cubicBezTo>
                  <a:pt x="105156" y="137689"/>
                  <a:pt x="106109" y="136737"/>
                  <a:pt x="107061" y="136737"/>
                </a:cubicBezTo>
                <a:close/>
                <a:moveTo>
                  <a:pt x="108966" y="164359"/>
                </a:moveTo>
                <a:cubicBezTo>
                  <a:pt x="108013" y="163407"/>
                  <a:pt x="107061" y="162454"/>
                  <a:pt x="106109" y="161502"/>
                </a:cubicBezTo>
                <a:cubicBezTo>
                  <a:pt x="108013" y="161502"/>
                  <a:pt x="109919" y="161502"/>
                  <a:pt x="111824" y="160549"/>
                </a:cubicBezTo>
                <a:cubicBezTo>
                  <a:pt x="110871" y="162454"/>
                  <a:pt x="110871" y="164359"/>
                  <a:pt x="108966" y="164359"/>
                </a:cubicBezTo>
                <a:close/>
                <a:moveTo>
                  <a:pt x="109919" y="186267"/>
                </a:moveTo>
                <a:cubicBezTo>
                  <a:pt x="109919" y="186267"/>
                  <a:pt x="108966" y="186267"/>
                  <a:pt x="109919" y="186267"/>
                </a:cubicBezTo>
                <a:cubicBezTo>
                  <a:pt x="108966" y="187219"/>
                  <a:pt x="108966" y="187219"/>
                  <a:pt x="109919" y="188172"/>
                </a:cubicBezTo>
                <a:cubicBezTo>
                  <a:pt x="109919" y="188172"/>
                  <a:pt x="110871" y="188172"/>
                  <a:pt x="110871" y="188172"/>
                </a:cubicBezTo>
                <a:cubicBezTo>
                  <a:pt x="111824" y="186267"/>
                  <a:pt x="110871" y="186267"/>
                  <a:pt x="109919" y="186267"/>
                </a:cubicBezTo>
                <a:close/>
                <a:moveTo>
                  <a:pt x="114681" y="143404"/>
                </a:moveTo>
                <a:cubicBezTo>
                  <a:pt x="116586" y="144357"/>
                  <a:pt x="113728" y="148167"/>
                  <a:pt x="118491" y="148167"/>
                </a:cubicBezTo>
                <a:cubicBezTo>
                  <a:pt x="120396" y="148167"/>
                  <a:pt x="120396" y="151977"/>
                  <a:pt x="120396" y="154834"/>
                </a:cubicBezTo>
                <a:cubicBezTo>
                  <a:pt x="120396" y="155787"/>
                  <a:pt x="119444" y="156739"/>
                  <a:pt x="118491" y="156739"/>
                </a:cubicBezTo>
                <a:cubicBezTo>
                  <a:pt x="118491" y="156739"/>
                  <a:pt x="116586" y="155787"/>
                  <a:pt x="116586" y="155787"/>
                </a:cubicBezTo>
                <a:cubicBezTo>
                  <a:pt x="117538" y="151024"/>
                  <a:pt x="113728" y="150072"/>
                  <a:pt x="111824" y="146262"/>
                </a:cubicBezTo>
                <a:cubicBezTo>
                  <a:pt x="110871" y="143404"/>
                  <a:pt x="112776" y="143404"/>
                  <a:pt x="114681" y="143404"/>
                </a:cubicBezTo>
                <a:close/>
                <a:moveTo>
                  <a:pt x="114681" y="193887"/>
                </a:moveTo>
                <a:lnTo>
                  <a:pt x="114681" y="193887"/>
                </a:lnTo>
                <a:cubicBezTo>
                  <a:pt x="113728" y="193887"/>
                  <a:pt x="113728" y="193887"/>
                  <a:pt x="114681" y="193887"/>
                </a:cubicBezTo>
                <a:cubicBezTo>
                  <a:pt x="113728" y="194839"/>
                  <a:pt x="114681" y="194839"/>
                  <a:pt x="114681" y="194839"/>
                </a:cubicBezTo>
                <a:cubicBezTo>
                  <a:pt x="114681" y="194839"/>
                  <a:pt x="114681" y="193887"/>
                  <a:pt x="114681" y="193887"/>
                </a:cubicBezTo>
                <a:close/>
                <a:moveTo>
                  <a:pt x="115634" y="182457"/>
                </a:moveTo>
                <a:cubicBezTo>
                  <a:pt x="115634" y="182457"/>
                  <a:pt x="115634" y="182457"/>
                  <a:pt x="115634" y="182457"/>
                </a:cubicBezTo>
                <a:cubicBezTo>
                  <a:pt x="113728" y="181504"/>
                  <a:pt x="113728" y="182457"/>
                  <a:pt x="113728" y="182457"/>
                </a:cubicBezTo>
                <a:lnTo>
                  <a:pt x="114681" y="183409"/>
                </a:lnTo>
                <a:cubicBezTo>
                  <a:pt x="115634" y="184362"/>
                  <a:pt x="116586" y="183409"/>
                  <a:pt x="115634" y="182457"/>
                </a:cubicBezTo>
                <a:close/>
                <a:moveTo>
                  <a:pt x="114681" y="143404"/>
                </a:moveTo>
                <a:lnTo>
                  <a:pt x="116586" y="140547"/>
                </a:lnTo>
                <a:lnTo>
                  <a:pt x="116586" y="140547"/>
                </a:lnTo>
                <a:cubicBezTo>
                  <a:pt x="116586" y="140547"/>
                  <a:pt x="116586" y="140547"/>
                  <a:pt x="116586" y="140547"/>
                </a:cubicBezTo>
                <a:cubicBezTo>
                  <a:pt x="117538" y="141499"/>
                  <a:pt x="118491" y="142452"/>
                  <a:pt x="118491" y="144357"/>
                </a:cubicBezTo>
                <a:cubicBezTo>
                  <a:pt x="117538" y="143404"/>
                  <a:pt x="116586" y="144357"/>
                  <a:pt x="114681" y="143404"/>
                </a:cubicBezTo>
                <a:close/>
                <a:moveTo>
                  <a:pt x="114681" y="131022"/>
                </a:moveTo>
                <a:cubicBezTo>
                  <a:pt x="114681" y="131022"/>
                  <a:pt x="115634" y="131974"/>
                  <a:pt x="115634" y="131974"/>
                </a:cubicBezTo>
                <a:cubicBezTo>
                  <a:pt x="116586" y="131974"/>
                  <a:pt x="116586" y="131022"/>
                  <a:pt x="116586" y="131022"/>
                </a:cubicBezTo>
                <a:cubicBezTo>
                  <a:pt x="116586" y="131022"/>
                  <a:pt x="115634" y="131022"/>
                  <a:pt x="114681" y="131022"/>
                </a:cubicBezTo>
                <a:cubicBezTo>
                  <a:pt x="114681" y="130069"/>
                  <a:pt x="114681" y="131022"/>
                  <a:pt x="114681" y="131022"/>
                </a:cubicBezTo>
                <a:close/>
                <a:moveTo>
                  <a:pt x="118491" y="190077"/>
                </a:moveTo>
                <a:cubicBezTo>
                  <a:pt x="118491" y="191029"/>
                  <a:pt x="119444" y="191982"/>
                  <a:pt x="120396" y="192934"/>
                </a:cubicBezTo>
                <a:cubicBezTo>
                  <a:pt x="120396" y="192934"/>
                  <a:pt x="121349" y="192934"/>
                  <a:pt x="122301" y="191982"/>
                </a:cubicBezTo>
                <a:cubicBezTo>
                  <a:pt x="121349" y="191029"/>
                  <a:pt x="120396" y="190077"/>
                  <a:pt x="119444" y="189124"/>
                </a:cubicBezTo>
                <a:cubicBezTo>
                  <a:pt x="118491" y="189124"/>
                  <a:pt x="117538" y="190077"/>
                  <a:pt x="118491" y="190077"/>
                </a:cubicBezTo>
                <a:close/>
                <a:moveTo>
                  <a:pt x="120396" y="198649"/>
                </a:moveTo>
                <a:cubicBezTo>
                  <a:pt x="120396" y="198649"/>
                  <a:pt x="121349" y="197697"/>
                  <a:pt x="121349" y="197697"/>
                </a:cubicBezTo>
                <a:lnTo>
                  <a:pt x="119444" y="197697"/>
                </a:lnTo>
                <a:cubicBezTo>
                  <a:pt x="118491" y="197697"/>
                  <a:pt x="117538" y="197697"/>
                  <a:pt x="117538" y="199602"/>
                </a:cubicBezTo>
                <a:cubicBezTo>
                  <a:pt x="117538" y="199602"/>
                  <a:pt x="117538" y="199602"/>
                  <a:pt x="117538" y="199602"/>
                </a:cubicBezTo>
                <a:cubicBezTo>
                  <a:pt x="119444" y="200554"/>
                  <a:pt x="120396" y="199602"/>
                  <a:pt x="120396" y="198649"/>
                </a:cubicBezTo>
                <a:close/>
                <a:moveTo>
                  <a:pt x="118491" y="175789"/>
                </a:moveTo>
                <a:cubicBezTo>
                  <a:pt x="118491" y="174837"/>
                  <a:pt x="118491" y="174837"/>
                  <a:pt x="118491" y="175789"/>
                </a:cubicBezTo>
                <a:cubicBezTo>
                  <a:pt x="118491" y="174837"/>
                  <a:pt x="119444" y="174837"/>
                  <a:pt x="119444" y="175789"/>
                </a:cubicBezTo>
                <a:cubicBezTo>
                  <a:pt x="119444" y="175789"/>
                  <a:pt x="119444" y="175789"/>
                  <a:pt x="118491" y="175789"/>
                </a:cubicBezTo>
                <a:cubicBezTo>
                  <a:pt x="118491" y="175789"/>
                  <a:pt x="118491" y="175789"/>
                  <a:pt x="118491" y="175789"/>
                </a:cubicBezTo>
                <a:close/>
                <a:moveTo>
                  <a:pt x="120396" y="171979"/>
                </a:moveTo>
                <a:cubicBezTo>
                  <a:pt x="122301" y="171979"/>
                  <a:pt x="123253" y="170074"/>
                  <a:pt x="125159" y="171979"/>
                </a:cubicBezTo>
                <a:lnTo>
                  <a:pt x="125159" y="171979"/>
                </a:lnTo>
                <a:cubicBezTo>
                  <a:pt x="123253" y="172932"/>
                  <a:pt x="122301" y="174837"/>
                  <a:pt x="120396" y="171979"/>
                </a:cubicBezTo>
                <a:close/>
                <a:moveTo>
                  <a:pt x="123253" y="161502"/>
                </a:moveTo>
                <a:cubicBezTo>
                  <a:pt x="122301" y="161502"/>
                  <a:pt x="121349" y="161502"/>
                  <a:pt x="121349" y="162454"/>
                </a:cubicBezTo>
                <a:cubicBezTo>
                  <a:pt x="121349" y="165312"/>
                  <a:pt x="124206" y="164359"/>
                  <a:pt x="125159" y="164359"/>
                </a:cubicBezTo>
                <a:cubicBezTo>
                  <a:pt x="125159" y="164359"/>
                  <a:pt x="127063" y="164359"/>
                  <a:pt x="126111" y="164359"/>
                </a:cubicBezTo>
                <a:cubicBezTo>
                  <a:pt x="126111" y="162454"/>
                  <a:pt x="124206" y="161502"/>
                  <a:pt x="123253" y="161502"/>
                </a:cubicBezTo>
                <a:close/>
                <a:moveTo>
                  <a:pt x="130874" y="203412"/>
                </a:moveTo>
                <a:cubicBezTo>
                  <a:pt x="131826" y="205317"/>
                  <a:pt x="133731" y="205317"/>
                  <a:pt x="134684" y="204364"/>
                </a:cubicBezTo>
                <a:cubicBezTo>
                  <a:pt x="136588" y="202459"/>
                  <a:pt x="134684" y="202459"/>
                  <a:pt x="133731" y="201507"/>
                </a:cubicBezTo>
                <a:cubicBezTo>
                  <a:pt x="132778" y="200554"/>
                  <a:pt x="133731" y="199602"/>
                  <a:pt x="134684" y="199602"/>
                </a:cubicBezTo>
                <a:cubicBezTo>
                  <a:pt x="136588" y="199602"/>
                  <a:pt x="138494" y="200554"/>
                  <a:pt x="139446" y="199602"/>
                </a:cubicBezTo>
                <a:cubicBezTo>
                  <a:pt x="140399" y="199602"/>
                  <a:pt x="141351" y="197697"/>
                  <a:pt x="140399" y="197697"/>
                </a:cubicBezTo>
                <a:cubicBezTo>
                  <a:pt x="140399" y="196744"/>
                  <a:pt x="140399" y="195792"/>
                  <a:pt x="139446" y="195792"/>
                </a:cubicBezTo>
                <a:cubicBezTo>
                  <a:pt x="135636" y="197697"/>
                  <a:pt x="133731" y="192934"/>
                  <a:pt x="129921" y="193887"/>
                </a:cubicBezTo>
                <a:cubicBezTo>
                  <a:pt x="127063" y="194839"/>
                  <a:pt x="128016" y="192934"/>
                  <a:pt x="128969" y="191029"/>
                </a:cubicBezTo>
                <a:cubicBezTo>
                  <a:pt x="130874" y="189124"/>
                  <a:pt x="133731" y="187219"/>
                  <a:pt x="132778" y="183409"/>
                </a:cubicBezTo>
                <a:cubicBezTo>
                  <a:pt x="132778" y="181504"/>
                  <a:pt x="132778" y="178647"/>
                  <a:pt x="130874" y="178647"/>
                </a:cubicBezTo>
                <a:cubicBezTo>
                  <a:pt x="128969" y="178647"/>
                  <a:pt x="129921" y="180552"/>
                  <a:pt x="128969" y="182457"/>
                </a:cubicBezTo>
                <a:cubicBezTo>
                  <a:pt x="128016" y="184362"/>
                  <a:pt x="128016" y="188172"/>
                  <a:pt x="123253" y="186267"/>
                </a:cubicBezTo>
                <a:cubicBezTo>
                  <a:pt x="122301" y="186267"/>
                  <a:pt x="122301" y="186267"/>
                  <a:pt x="121349" y="186267"/>
                </a:cubicBezTo>
                <a:cubicBezTo>
                  <a:pt x="120396" y="186267"/>
                  <a:pt x="121349" y="187219"/>
                  <a:pt x="121349" y="188172"/>
                </a:cubicBezTo>
                <a:cubicBezTo>
                  <a:pt x="124206" y="191982"/>
                  <a:pt x="124206" y="191982"/>
                  <a:pt x="120396" y="194839"/>
                </a:cubicBezTo>
                <a:cubicBezTo>
                  <a:pt x="119444" y="194839"/>
                  <a:pt x="119444" y="195792"/>
                  <a:pt x="119444" y="196744"/>
                </a:cubicBezTo>
                <a:cubicBezTo>
                  <a:pt x="126111" y="197697"/>
                  <a:pt x="128969" y="199602"/>
                  <a:pt x="130874" y="203412"/>
                </a:cubicBezTo>
                <a:close/>
                <a:moveTo>
                  <a:pt x="128969" y="205317"/>
                </a:moveTo>
                <a:cubicBezTo>
                  <a:pt x="128969" y="204364"/>
                  <a:pt x="128016" y="203412"/>
                  <a:pt x="127063" y="203412"/>
                </a:cubicBezTo>
                <a:cubicBezTo>
                  <a:pt x="125159" y="203412"/>
                  <a:pt x="124206" y="205317"/>
                  <a:pt x="123253" y="206269"/>
                </a:cubicBezTo>
                <a:cubicBezTo>
                  <a:pt x="123253" y="207222"/>
                  <a:pt x="123253" y="208174"/>
                  <a:pt x="123253" y="208174"/>
                </a:cubicBezTo>
                <a:lnTo>
                  <a:pt x="124206" y="208174"/>
                </a:lnTo>
                <a:cubicBezTo>
                  <a:pt x="124206" y="209127"/>
                  <a:pt x="128969" y="205317"/>
                  <a:pt x="128969" y="205317"/>
                </a:cubicBezTo>
                <a:close/>
                <a:moveTo>
                  <a:pt x="123253" y="139594"/>
                </a:moveTo>
                <a:cubicBezTo>
                  <a:pt x="123253" y="140547"/>
                  <a:pt x="123253" y="140547"/>
                  <a:pt x="124206" y="140547"/>
                </a:cubicBezTo>
                <a:cubicBezTo>
                  <a:pt x="125159" y="140547"/>
                  <a:pt x="125159" y="139594"/>
                  <a:pt x="125159" y="138642"/>
                </a:cubicBezTo>
                <a:cubicBezTo>
                  <a:pt x="125159" y="138642"/>
                  <a:pt x="124206" y="137689"/>
                  <a:pt x="124206" y="137689"/>
                </a:cubicBezTo>
                <a:cubicBezTo>
                  <a:pt x="124206" y="138642"/>
                  <a:pt x="123253" y="139594"/>
                  <a:pt x="123253" y="139594"/>
                </a:cubicBezTo>
                <a:close/>
                <a:moveTo>
                  <a:pt x="126111" y="159597"/>
                </a:moveTo>
                <a:cubicBezTo>
                  <a:pt x="126111" y="159597"/>
                  <a:pt x="126111" y="159597"/>
                  <a:pt x="126111" y="159597"/>
                </a:cubicBezTo>
                <a:cubicBezTo>
                  <a:pt x="127063" y="157692"/>
                  <a:pt x="126111" y="157692"/>
                  <a:pt x="126111" y="157692"/>
                </a:cubicBezTo>
                <a:cubicBezTo>
                  <a:pt x="125159" y="157692"/>
                  <a:pt x="125159" y="157692"/>
                  <a:pt x="125159" y="158644"/>
                </a:cubicBezTo>
                <a:cubicBezTo>
                  <a:pt x="124206" y="159597"/>
                  <a:pt x="125159" y="159597"/>
                  <a:pt x="126111" y="159597"/>
                </a:cubicBezTo>
                <a:close/>
                <a:moveTo>
                  <a:pt x="134684" y="207222"/>
                </a:moveTo>
                <a:cubicBezTo>
                  <a:pt x="132778" y="207222"/>
                  <a:pt x="130874" y="207222"/>
                  <a:pt x="130874" y="208174"/>
                </a:cubicBezTo>
                <a:cubicBezTo>
                  <a:pt x="129921" y="210079"/>
                  <a:pt x="132778" y="208174"/>
                  <a:pt x="132778" y="210079"/>
                </a:cubicBezTo>
                <a:lnTo>
                  <a:pt x="132778" y="210079"/>
                </a:lnTo>
                <a:cubicBezTo>
                  <a:pt x="133731" y="211032"/>
                  <a:pt x="131826" y="212937"/>
                  <a:pt x="133731" y="212937"/>
                </a:cubicBezTo>
                <a:lnTo>
                  <a:pt x="134684" y="210079"/>
                </a:lnTo>
                <a:cubicBezTo>
                  <a:pt x="135636" y="209127"/>
                  <a:pt x="135636" y="208174"/>
                  <a:pt x="134684" y="207222"/>
                </a:cubicBezTo>
                <a:close/>
                <a:moveTo>
                  <a:pt x="141351" y="181504"/>
                </a:moveTo>
                <a:cubicBezTo>
                  <a:pt x="141351" y="183409"/>
                  <a:pt x="140399" y="185314"/>
                  <a:pt x="139446" y="186267"/>
                </a:cubicBezTo>
                <a:cubicBezTo>
                  <a:pt x="138494" y="187219"/>
                  <a:pt x="137541" y="188172"/>
                  <a:pt x="136588" y="189124"/>
                </a:cubicBezTo>
                <a:cubicBezTo>
                  <a:pt x="135636" y="189124"/>
                  <a:pt x="134684" y="189124"/>
                  <a:pt x="134684" y="190077"/>
                </a:cubicBezTo>
                <a:lnTo>
                  <a:pt x="134684" y="191029"/>
                </a:lnTo>
                <a:cubicBezTo>
                  <a:pt x="135636" y="191029"/>
                  <a:pt x="136588" y="190077"/>
                  <a:pt x="136588" y="189124"/>
                </a:cubicBezTo>
                <a:lnTo>
                  <a:pt x="140399" y="190077"/>
                </a:lnTo>
                <a:cubicBezTo>
                  <a:pt x="141351" y="190077"/>
                  <a:pt x="142303" y="190077"/>
                  <a:pt x="142303" y="189124"/>
                </a:cubicBezTo>
                <a:cubicBezTo>
                  <a:pt x="140399" y="184362"/>
                  <a:pt x="144209" y="187219"/>
                  <a:pt x="146113" y="186267"/>
                </a:cubicBezTo>
                <a:cubicBezTo>
                  <a:pt x="146113" y="186267"/>
                  <a:pt x="147066" y="186267"/>
                  <a:pt x="147066" y="186267"/>
                </a:cubicBezTo>
                <a:cubicBezTo>
                  <a:pt x="147066" y="185314"/>
                  <a:pt x="147066" y="185314"/>
                  <a:pt x="146113" y="185314"/>
                </a:cubicBezTo>
                <a:cubicBezTo>
                  <a:pt x="143256" y="184362"/>
                  <a:pt x="143256" y="182457"/>
                  <a:pt x="141351" y="181504"/>
                </a:cubicBezTo>
                <a:close/>
                <a:moveTo>
                  <a:pt x="135636" y="180552"/>
                </a:moveTo>
                <a:cubicBezTo>
                  <a:pt x="136588" y="180552"/>
                  <a:pt x="136588" y="179599"/>
                  <a:pt x="136588" y="178647"/>
                </a:cubicBezTo>
                <a:cubicBezTo>
                  <a:pt x="136588" y="178647"/>
                  <a:pt x="135636" y="177694"/>
                  <a:pt x="135636" y="178647"/>
                </a:cubicBezTo>
                <a:cubicBezTo>
                  <a:pt x="135636" y="178647"/>
                  <a:pt x="134684" y="179599"/>
                  <a:pt x="134684" y="179599"/>
                </a:cubicBezTo>
                <a:cubicBezTo>
                  <a:pt x="134684" y="179599"/>
                  <a:pt x="135636" y="180552"/>
                  <a:pt x="135636" y="180552"/>
                </a:cubicBezTo>
                <a:close/>
                <a:moveTo>
                  <a:pt x="151828" y="213889"/>
                </a:moveTo>
                <a:cubicBezTo>
                  <a:pt x="150876" y="213889"/>
                  <a:pt x="150876" y="213889"/>
                  <a:pt x="149924" y="213889"/>
                </a:cubicBezTo>
                <a:cubicBezTo>
                  <a:pt x="148019" y="211984"/>
                  <a:pt x="147066" y="211984"/>
                  <a:pt x="145161" y="212937"/>
                </a:cubicBezTo>
                <a:cubicBezTo>
                  <a:pt x="144209" y="212937"/>
                  <a:pt x="145161" y="214842"/>
                  <a:pt x="145161" y="214842"/>
                </a:cubicBezTo>
                <a:cubicBezTo>
                  <a:pt x="143256" y="215794"/>
                  <a:pt x="141351" y="217699"/>
                  <a:pt x="139446" y="218652"/>
                </a:cubicBezTo>
                <a:lnTo>
                  <a:pt x="139446" y="214842"/>
                </a:lnTo>
                <a:cubicBezTo>
                  <a:pt x="139446" y="213889"/>
                  <a:pt x="142303" y="213889"/>
                  <a:pt x="140399" y="212937"/>
                </a:cubicBezTo>
                <a:cubicBezTo>
                  <a:pt x="139446" y="212937"/>
                  <a:pt x="138494" y="213889"/>
                  <a:pt x="137541" y="214842"/>
                </a:cubicBezTo>
                <a:cubicBezTo>
                  <a:pt x="136588" y="216747"/>
                  <a:pt x="135636" y="217699"/>
                  <a:pt x="136588" y="219604"/>
                </a:cubicBezTo>
                <a:cubicBezTo>
                  <a:pt x="136588" y="221509"/>
                  <a:pt x="138494" y="219604"/>
                  <a:pt x="139446" y="219604"/>
                </a:cubicBezTo>
                <a:cubicBezTo>
                  <a:pt x="139446" y="220557"/>
                  <a:pt x="137541" y="222462"/>
                  <a:pt x="140399" y="222462"/>
                </a:cubicBezTo>
                <a:cubicBezTo>
                  <a:pt x="142303" y="222462"/>
                  <a:pt x="144209" y="222462"/>
                  <a:pt x="144209" y="220557"/>
                </a:cubicBezTo>
                <a:cubicBezTo>
                  <a:pt x="145161" y="219604"/>
                  <a:pt x="145161" y="217699"/>
                  <a:pt x="145161" y="216747"/>
                </a:cubicBezTo>
                <a:cubicBezTo>
                  <a:pt x="147066" y="216747"/>
                  <a:pt x="148019" y="216747"/>
                  <a:pt x="149924" y="215794"/>
                </a:cubicBezTo>
                <a:cubicBezTo>
                  <a:pt x="149924" y="215794"/>
                  <a:pt x="149924" y="216747"/>
                  <a:pt x="149924" y="217699"/>
                </a:cubicBezTo>
                <a:cubicBezTo>
                  <a:pt x="149924" y="218652"/>
                  <a:pt x="149924" y="219604"/>
                  <a:pt x="151828" y="219604"/>
                </a:cubicBezTo>
                <a:cubicBezTo>
                  <a:pt x="151828" y="219604"/>
                  <a:pt x="152781" y="219604"/>
                  <a:pt x="152781" y="218652"/>
                </a:cubicBezTo>
                <a:cubicBezTo>
                  <a:pt x="153734" y="214842"/>
                  <a:pt x="152781" y="214842"/>
                  <a:pt x="151828" y="213889"/>
                </a:cubicBezTo>
                <a:close/>
                <a:moveTo>
                  <a:pt x="137541" y="153882"/>
                </a:moveTo>
                <a:cubicBezTo>
                  <a:pt x="137541" y="153882"/>
                  <a:pt x="137541" y="154834"/>
                  <a:pt x="137541" y="153882"/>
                </a:cubicBezTo>
                <a:cubicBezTo>
                  <a:pt x="138494" y="153882"/>
                  <a:pt x="139446" y="153882"/>
                  <a:pt x="139446" y="153882"/>
                </a:cubicBezTo>
                <a:cubicBezTo>
                  <a:pt x="139446" y="152929"/>
                  <a:pt x="138494" y="152929"/>
                  <a:pt x="138494" y="152929"/>
                </a:cubicBezTo>
                <a:cubicBezTo>
                  <a:pt x="137541" y="152929"/>
                  <a:pt x="137541" y="152929"/>
                  <a:pt x="137541" y="153882"/>
                </a:cubicBezTo>
                <a:close/>
                <a:moveTo>
                  <a:pt x="139446" y="174837"/>
                </a:moveTo>
                <a:lnTo>
                  <a:pt x="139446" y="174837"/>
                </a:lnTo>
                <a:cubicBezTo>
                  <a:pt x="139446" y="173884"/>
                  <a:pt x="139446" y="173884"/>
                  <a:pt x="139446" y="172932"/>
                </a:cubicBezTo>
                <a:lnTo>
                  <a:pt x="138494" y="172932"/>
                </a:lnTo>
                <a:cubicBezTo>
                  <a:pt x="138494" y="173884"/>
                  <a:pt x="138494" y="174837"/>
                  <a:pt x="139446" y="174837"/>
                </a:cubicBezTo>
                <a:close/>
                <a:moveTo>
                  <a:pt x="140399" y="203412"/>
                </a:moveTo>
                <a:cubicBezTo>
                  <a:pt x="139446" y="203412"/>
                  <a:pt x="139446" y="203412"/>
                  <a:pt x="139446" y="204364"/>
                </a:cubicBezTo>
                <a:cubicBezTo>
                  <a:pt x="139446" y="206269"/>
                  <a:pt x="139446" y="208174"/>
                  <a:pt x="141351" y="208174"/>
                </a:cubicBezTo>
                <a:cubicBezTo>
                  <a:pt x="142303" y="208174"/>
                  <a:pt x="143256" y="208174"/>
                  <a:pt x="143256" y="206269"/>
                </a:cubicBezTo>
                <a:cubicBezTo>
                  <a:pt x="143256" y="205317"/>
                  <a:pt x="141351" y="205317"/>
                  <a:pt x="140399" y="203412"/>
                </a:cubicBezTo>
                <a:close/>
                <a:moveTo>
                  <a:pt x="141351" y="162454"/>
                </a:moveTo>
                <a:cubicBezTo>
                  <a:pt x="141351" y="164359"/>
                  <a:pt x="143256" y="164359"/>
                  <a:pt x="144209" y="165312"/>
                </a:cubicBezTo>
                <a:cubicBezTo>
                  <a:pt x="145161" y="165312"/>
                  <a:pt x="146113" y="166264"/>
                  <a:pt x="147066" y="165312"/>
                </a:cubicBezTo>
                <a:cubicBezTo>
                  <a:pt x="148019" y="164359"/>
                  <a:pt x="150876" y="165312"/>
                  <a:pt x="150876" y="163407"/>
                </a:cubicBezTo>
                <a:cubicBezTo>
                  <a:pt x="150876" y="161502"/>
                  <a:pt x="150876" y="157692"/>
                  <a:pt x="147066" y="160549"/>
                </a:cubicBezTo>
                <a:cubicBezTo>
                  <a:pt x="146113" y="161502"/>
                  <a:pt x="145161" y="160549"/>
                  <a:pt x="144209" y="160549"/>
                </a:cubicBezTo>
                <a:cubicBezTo>
                  <a:pt x="143256" y="161502"/>
                  <a:pt x="141351" y="161502"/>
                  <a:pt x="141351" y="162454"/>
                </a:cubicBezTo>
                <a:close/>
                <a:moveTo>
                  <a:pt x="141351" y="157692"/>
                </a:moveTo>
                <a:cubicBezTo>
                  <a:pt x="141351" y="158644"/>
                  <a:pt x="141351" y="158644"/>
                  <a:pt x="141351" y="157692"/>
                </a:cubicBezTo>
                <a:cubicBezTo>
                  <a:pt x="142303" y="158644"/>
                  <a:pt x="143256" y="157692"/>
                  <a:pt x="143256" y="157692"/>
                </a:cubicBezTo>
                <a:cubicBezTo>
                  <a:pt x="143256" y="157692"/>
                  <a:pt x="143256" y="157692"/>
                  <a:pt x="141351" y="157692"/>
                </a:cubicBezTo>
                <a:cubicBezTo>
                  <a:pt x="142303" y="157692"/>
                  <a:pt x="141351" y="157692"/>
                  <a:pt x="141351" y="157692"/>
                </a:cubicBezTo>
                <a:close/>
                <a:moveTo>
                  <a:pt x="149924" y="198649"/>
                </a:moveTo>
                <a:cubicBezTo>
                  <a:pt x="149924" y="195792"/>
                  <a:pt x="147066" y="195792"/>
                  <a:pt x="145161" y="194839"/>
                </a:cubicBezTo>
                <a:cubicBezTo>
                  <a:pt x="144209" y="194839"/>
                  <a:pt x="143256" y="194839"/>
                  <a:pt x="143256" y="195792"/>
                </a:cubicBezTo>
                <a:cubicBezTo>
                  <a:pt x="143256" y="197697"/>
                  <a:pt x="145161" y="199602"/>
                  <a:pt x="147066" y="200554"/>
                </a:cubicBezTo>
                <a:cubicBezTo>
                  <a:pt x="148971" y="201507"/>
                  <a:pt x="149924" y="199602"/>
                  <a:pt x="149924" y="198649"/>
                </a:cubicBezTo>
                <a:close/>
                <a:moveTo>
                  <a:pt x="152781" y="80539"/>
                </a:moveTo>
                <a:cubicBezTo>
                  <a:pt x="152781" y="78634"/>
                  <a:pt x="152781" y="76729"/>
                  <a:pt x="150876" y="76729"/>
                </a:cubicBezTo>
                <a:cubicBezTo>
                  <a:pt x="150876" y="76729"/>
                  <a:pt x="149924" y="76729"/>
                  <a:pt x="149924" y="76729"/>
                </a:cubicBezTo>
                <a:cubicBezTo>
                  <a:pt x="148971" y="78634"/>
                  <a:pt x="150876" y="79587"/>
                  <a:pt x="152781" y="80539"/>
                </a:cubicBezTo>
                <a:cubicBezTo>
                  <a:pt x="152781" y="80539"/>
                  <a:pt x="152781" y="80539"/>
                  <a:pt x="152781" y="80539"/>
                </a:cubicBezTo>
                <a:cubicBezTo>
                  <a:pt x="154686" y="87207"/>
                  <a:pt x="153734" y="88159"/>
                  <a:pt x="148019" y="87207"/>
                </a:cubicBezTo>
                <a:lnTo>
                  <a:pt x="147066" y="86254"/>
                </a:lnTo>
                <a:cubicBezTo>
                  <a:pt x="146113" y="85302"/>
                  <a:pt x="146113" y="83397"/>
                  <a:pt x="144209" y="83397"/>
                </a:cubicBezTo>
                <a:cubicBezTo>
                  <a:pt x="144209" y="83397"/>
                  <a:pt x="143256" y="83397"/>
                  <a:pt x="143256" y="83397"/>
                </a:cubicBezTo>
                <a:cubicBezTo>
                  <a:pt x="144209" y="85302"/>
                  <a:pt x="145161" y="86254"/>
                  <a:pt x="147066" y="87207"/>
                </a:cubicBezTo>
                <a:cubicBezTo>
                  <a:pt x="147066" y="87207"/>
                  <a:pt x="148019" y="87207"/>
                  <a:pt x="148019" y="87207"/>
                </a:cubicBezTo>
                <a:cubicBezTo>
                  <a:pt x="149924" y="89112"/>
                  <a:pt x="153734" y="89112"/>
                  <a:pt x="155638" y="87207"/>
                </a:cubicBezTo>
                <a:cubicBezTo>
                  <a:pt x="156591" y="86254"/>
                  <a:pt x="154686" y="82444"/>
                  <a:pt x="152781" y="80539"/>
                </a:cubicBezTo>
                <a:close/>
                <a:moveTo>
                  <a:pt x="148019" y="205317"/>
                </a:moveTo>
                <a:cubicBezTo>
                  <a:pt x="146113" y="205317"/>
                  <a:pt x="147066" y="206269"/>
                  <a:pt x="147066" y="207222"/>
                </a:cubicBezTo>
                <a:cubicBezTo>
                  <a:pt x="147066" y="208174"/>
                  <a:pt x="147066" y="209127"/>
                  <a:pt x="148019" y="208174"/>
                </a:cubicBezTo>
                <a:cubicBezTo>
                  <a:pt x="148971" y="208174"/>
                  <a:pt x="148971" y="207222"/>
                  <a:pt x="148971" y="206269"/>
                </a:cubicBezTo>
                <a:cubicBezTo>
                  <a:pt x="148019" y="206269"/>
                  <a:pt x="148019" y="205317"/>
                  <a:pt x="148019" y="205317"/>
                </a:cubicBezTo>
                <a:close/>
                <a:moveTo>
                  <a:pt x="148019" y="176742"/>
                </a:moveTo>
                <a:cubicBezTo>
                  <a:pt x="148019" y="176742"/>
                  <a:pt x="148971" y="176742"/>
                  <a:pt x="148019" y="176742"/>
                </a:cubicBezTo>
                <a:cubicBezTo>
                  <a:pt x="148971" y="176742"/>
                  <a:pt x="148971" y="176742"/>
                  <a:pt x="149924" y="176742"/>
                </a:cubicBezTo>
                <a:cubicBezTo>
                  <a:pt x="148971" y="176742"/>
                  <a:pt x="148971" y="175789"/>
                  <a:pt x="148019" y="176742"/>
                </a:cubicBezTo>
                <a:cubicBezTo>
                  <a:pt x="148971" y="175789"/>
                  <a:pt x="148019" y="175789"/>
                  <a:pt x="148019" y="176742"/>
                </a:cubicBezTo>
                <a:close/>
                <a:moveTo>
                  <a:pt x="149924" y="191982"/>
                </a:moveTo>
                <a:cubicBezTo>
                  <a:pt x="151828" y="191982"/>
                  <a:pt x="151828" y="191029"/>
                  <a:pt x="151828" y="190077"/>
                </a:cubicBezTo>
                <a:cubicBezTo>
                  <a:pt x="151828" y="189124"/>
                  <a:pt x="151828" y="188172"/>
                  <a:pt x="149924" y="188172"/>
                </a:cubicBezTo>
                <a:cubicBezTo>
                  <a:pt x="148971" y="188172"/>
                  <a:pt x="148019" y="189124"/>
                  <a:pt x="148019" y="190077"/>
                </a:cubicBezTo>
                <a:cubicBezTo>
                  <a:pt x="148971" y="191982"/>
                  <a:pt x="148971" y="191982"/>
                  <a:pt x="149924" y="191982"/>
                </a:cubicBezTo>
                <a:close/>
                <a:moveTo>
                  <a:pt x="150876" y="225319"/>
                </a:moveTo>
                <a:cubicBezTo>
                  <a:pt x="150876" y="224367"/>
                  <a:pt x="150876" y="224367"/>
                  <a:pt x="149924" y="224367"/>
                </a:cubicBezTo>
                <a:cubicBezTo>
                  <a:pt x="149924" y="224367"/>
                  <a:pt x="149924" y="224367"/>
                  <a:pt x="148971" y="225319"/>
                </a:cubicBezTo>
                <a:cubicBezTo>
                  <a:pt x="148971" y="225319"/>
                  <a:pt x="148971" y="225319"/>
                  <a:pt x="150876" y="225319"/>
                </a:cubicBezTo>
                <a:cubicBezTo>
                  <a:pt x="149924" y="226272"/>
                  <a:pt x="150876" y="225319"/>
                  <a:pt x="150876" y="225319"/>
                </a:cubicBezTo>
                <a:close/>
                <a:moveTo>
                  <a:pt x="152781" y="167217"/>
                </a:moveTo>
                <a:cubicBezTo>
                  <a:pt x="151828" y="168169"/>
                  <a:pt x="148971" y="167217"/>
                  <a:pt x="148971" y="170074"/>
                </a:cubicBezTo>
                <a:cubicBezTo>
                  <a:pt x="148971" y="171027"/>
                  <a:pt x="149924" y="171979"/>
                  <a:pt x="150876" y="171979"/>
                </a:cubicBezTo>
                <a:cubicBezTo>
                  <a:pt x="151828" y="171979"/>
                  <a:pt x="154686" y="169122"/>
                  <a:pt x="154686" y="168169"/>
                </a:cubicBezTo>
                <a:cubicBezTo>
                  <a:pt x="154686" y="167217"/>
                  <a:pt x="153734" y="167217"/>
                  <a:pt x="152781" y="167217"/>
                </a:cubicBezTo>
                <a:close/>
                <a:moveTo>
                  <a:pt x="151828" y="211032"/>
                </a:moveTo>
                <a:cubicBezTo>
                  <a:pt x="151828" y="211032"/>
                  <a:pt x="151828" y="211032"/>
                  <a:pt x="151828" y="211032"/>
                </a:cubicBezTo>
                <a:cubicBezTo>
                  <a:pt x="152781" y="211984"/>
                  <a:pt x="152781" y="211032"/>
                  <a:pt x="152781" y="211032"/>
                </a:cubicBezTo>
                <a:lnTo>
                  <a:pt x="151828" y="211032"/>
                </a:lnTo>
                <a:cubicBezTo>
                  <a:pt x="151828" y="210079"/>
                  <a:pt x="151828" y="211032"/>
                  <a:pt x="151828" y="211032"/>
                </a:cubicBezTo>
                <a:close/>
                <a:moveTo>
                  <a:pt x="156591" y="205317"/>
                </a:moveTo>
                <a:lnTo>
                  <a:pt x="159449" y="204364"/>
                </a:lnTo>
                <a:lnTo>
                  <a:pt x="159449" y="204364"/>
                </a:lnTo>
                <a:lnTo>
                  <a:pt x="157544" y="202459"/>
                </a:lnTo>
                <a:cubicBezTo>
                  <a:pt x="155638" y="202459"/>
                  <a:pt x="154686" y="203412"/>
                  <a:pt x="153734" y="204364"/>
                </a:cubicBezTo>
                <a:cubicBezTo>
                  <a:pt x="153734" y="204364"/>
                  <a:pt x="153734" y="205317"/>
                  <a:pt x="153734" y="205317"/>
                </a:cubicBezTo>
                <a:cubicBezTo>
                  <a:pt x="153734" y="207222"/>
                  <a:pt x="154686" y="205317"/>
                  <a:pt x="156591" y="205317"/>
                </a:cubicBezTo>
                <a:close/>
                <a:moveTo>
                  <a:pt x="157544" y="224367"/>
                </a:moveTo>
                <a:cubicBezTo>
                  <a:pt x="157544" y="223414"/>
                  <a:pt x="157544" y="223414"/>
                  <a:pt x="156591" y="222462"/>
                </a:cubicBezTo>
                <a:cubicBezTo>
                  <a:pt x="156591" y="222462"/>
                  <a:pt x="155638" y="222462"/>
                  <a:pt x="155638" y="223414"/>
                </a:cubicBezTo>
                <a:cubicBezTo>
                  <a:pt x="155638" y="223414"/>
                  <a:pt x="156591" y="224367"/>
                  <a:pt x="156591" y="224367"/>
                </a:cubicBezTo>
                <a:cubicBezTo>
                  <a:pt x="156591" y="224367"/>
                  <a:pt x="156591" y="224367"/>
                  <a:pt x="157544" y="224367"/>
                </a:cubicBezTo>
                <a:close/>
                <a:moveTo>
                  <a:pt x="164211" y="79587"/>
                </a:moveTo>
                <a:cubicBezTo>
                  <a:pt x="164211" y="76729"/>
                  <a:pt x="162306" y="75777"/>
                  <a:pt x="160401" y="75777"/>
                </a:cubicBezTo>
                <a:lnTo>
                  <a:pt x="160401" y="75777"/>
                </a:lnTo>
                <a:cubicBezTo>
                  <a:pt x="159449" y="74824"/>
                  <a:pt x="157544" y="73872"/>
                  <a:pt x="160401" y="71967"/>
                </a:cubicBezTo>
                <a:cubicBezTo>
                  <a:pt x="160401" y="71967"/>
                  <a:pt x="162306" y="71967"/>
                  <a:pt x="161353" y="70062"/>
                </a:cubicBezTo>
                <a:cubicBezTo>
                  <a:pt x="161353" y="69109"/>
                  <a:pt x="160401" y="69109"/>
                  <a:pt x="159449" y="70062"/>
                </a:cubicBezTo>
                <a:cubicBezTo>
                  <a:pt x="156591" y="71014"/>
                  <a:pt x="155638" y="74824"/>
                  <a:pt x="157544" y="79587"/>
                </a:cubicBezTo>
                <a:cubicBezTo>
                  <a:pt x="158496" y="81492"/>
                  <a:pt x="159449" y="82444"/>
                  <a:pt x="161353" y="79587"/>
                </a:cubicBezTo>
                <a:cubicBezTo>
                  <a:pt x="161353" y="79587"/>
                  <a:pt x="162306" y="80539"/>
                  <a:pt x="163259" y="80539"/>
                </a:cubicBezTo>
                <a:cubicBezTo>
                  <a:pt x="164211" y="81492"/>
                  <a:pt x="163259" y="83397"/>
                  <a:pt x="164211" y="83397"/>
                </a:cubicBezTo>
                <a:cubicBezTo>
                  <a:pt x="164211" y="82444"/>
                  <a:pt x="164211" y="80539"/>
                  <a:pt x="164211" y="79587"/>
                </a:cubicBezTo>
                <a:close/>
                <a:moveTo>
                  <a:pt x="158496" y="191982"/>
                </a:moveTo>
                <a:cubicBezTo>
                  <a:pt x="159449" y="192934"/>
                  <a:pt x="160401" y="192934"/>
                  <a:pt x="161353" y="192934"/>
                </a:cubicBezTo>
                <a:cubicBezTo>
                  <a:pt x="161353" y="192934"/>
                  <a:pt x="162306" y="192934"/>
                  <a:pt x="162306" y="191982"/>
                </a:cubicBezTo>
                <a:cubicBezTo>
                  <a:pt x="162306" y="190077"/>
                  <a:pt x="160401" y="190077"/>
                  <a:pt x="158496" y="190077"/>
                </a:cubicBezTo>
                <a:cubicBezTo>
                  <a:pt x="157544" y="190077"/>
                  <a:pt x="156591" y="187219"/>
                  <a:pt x="155638" y="189124"/>
                </a:cubicBezTo>
                <a:cubicBezTo>
                  <a:pt x="154686" y="190077"/>
                  <a:pt x="156591" y="191029"/>
                  <a:pt x="158496" y="191982"/>
                </a:cubicBezTo>
                <a:close/>
                <a:moveTo>
                  <a:pt x="160401" y="196744"/>
                </a:moveTo>
                <a:cubicBezTo>
                  <a:pt x="160401" y="194839"/>
                  <a:pt x="158496" y="194839"/>
                  <a:pt x="156591" y="192934"/>
                </a:cubicBezTo>
                <a:cubicBezTo>
                  <a:pt x="155638" y="192934"/>
                  <a:pt x="154686" y="192934"/>
                  <a:pt x="155638" y="193887"/>
                </a:cubicBezTo>
                <a:cubicBezTo>
                  <a:pt x="156591" y="194839"/>
                  <a:pt x="155638" y="197697"/>
                  <a:pt x="158496" y="197697"/>
                </a:cubicBezTo>
                <a:cubicBezTo>
                  <a:pt x="158496" y="197697"/>
                  <a:pt x="160401" y="196744"/>
                  <a:pt x="160401" y="196744"/>
                </a:cubicBezTo>
                <a:close/>
                <a:moveTo>
                  <a:pt x="161353" y="209127"/>
                </a:moveTo>
                <a:cubicBezTo>
                  <a:pt x="163259" y="205317"/>
                  <a:pt x="161353" y="204364"/>
                  <a:pt x="159449" y="204364"/>
                </a:cubicBezTo>
                <a:cubicBezTo>
                  <a:pt x="159449" y="206269"/>
                  <a:pt x="161353" y="209127"/>
                  <a:pt x="158496" y="208174"/>
                </a:cubicBezTo>
                <a:cubicBezTo>
                  <a:pt x="155638" y="207222"/>
                  <a:pt x="156591" y="208174"/>
                  <a:pt x="156591" y="210079"/>
                </a:cubicBezTo>
                <a:cubicBezTo>
                  <a:pt x="158496" y="211984"/>
                  <a:pt x="156591" y="213889"/>
                  <a:pt x="157544" y="215794"/>
                </a:cubicBezTo>
                <a:cubicBezTo>
                  <a:pt x="156591" y="215794"/>
                  <a:pt x="155638" y="216747"/>
                  <a:pt x="155638" y="217699"/>
                </a:cubicBezTo>
                <a:cubicBezTo>
                  <a:pt x="155638" y="217699"/>
                  <a:pt x="156591" y="217699"/>
                  <a:pt x="156591" y="217699"/>
                </a:cubicBezTo>
                <a:cubicBezTo>
                  <a:pt x="157544" y="217699"/>
                  <a:pt x="157544" y="216747"/>
                  <a:pt x="158496" y="215794"/>
                </a:cubicBezTo>
                <a:cubicBezTo>
                  <a:pt x="159449" y="215794"/>
                  <a:pt x="160401" y="215794"/>
                  <a:pt x="160401" y="213889"/>
                </a:cubicBezTo>
                <a:cubicBezTo>
                  <a:pt x="159449" y="211984"/>
                  <a:pt x="160401" y="211032"/>
                  <a:pt x="161353" y="209127"/>
                </a:cubicBezTo>
                <a:close/>
                <a:moveTo>
                  <a:pt x="159449" y="75777"/>
                </a:moveTo>
                <a:lnTo>
                  <a:pt x="159449" y="79587"/>
                </a:lnTo>
                <a:lnTo>
                  <a:pt x="155638" y="79587"/>
                </a:lnTo>
                <a:cubicBezTo>
                  <a:pt x="156591" y="76729"/>
                  <a:pt x="157544" y="76729"/>
                  <a:pt x="159449" y="75777"/>
                </a:cubicBezTo>
                <a:lnTo>
                  <a:pt x="159449" y="75777"/>
                </a:lnTo>
                <a:close/>
                <a:moveTo>
                  <a:pt x="156591" y="175789"/>
                </a:moveTo>
                <a:cubicBezTo>
                  <a:pt x="156591" y="176742"/>
                  <a:pt x="156591" y="176742"/>
                  <a:pt x="156591" y="175789"/>
                </a:cubicBezTo>
                <a:cubicBezTo>
                  <a:pt x="158496" y="177694"/>
                  <a:pt x="159449" y="174837"/>
                  <a:pt x="160401" y="174837"/>
                </a:cubicBezTo>
                <a:lnTo>
                  <a:pt x="161353" y="174837"/>
                </a:lnTo>
                <a:cubicBezTo>
                  <a:pt x="162306" y="174837"/>
                  <a:pt x="163259" y="174837"/>
                  <a:pt x="162306" y="173884"/>
                </a:cubicBezTo>
                <a:cubicBezTo>
                  <a:pt x="162306" y="172932"/>
                  <a:pt x="161353" y="172932"/>
                  <a:pt x="161353" y="172932"/>
                </a:cubicBezTo>
                <a:cubicBezTo>
                  <a:pt x="160401" y="172932"/>
                  <a:pt x="156591" y="174837"/>
                  <a:pt x="156591" y="175789"/>
                </a:cubicBezTo>
                <a:close/>
                <a:moveTo>
                  <a:pt x="159449" y="233892"/>
                </a:moveTo>
                <a:cubicBezTo>
                  <a:pt x="160401" y="233892"/>
                  <a:pt x="161353" y="233892"/>
                  <a:pt x="161353" y="231987"/>
                </a:cubicBezTo>
                <a:cubicBezTo>
                  <a:pt x="161353" y="231034"/>
                  <a:pt x="160401" y="230082"/>
                  <a:pt x="159449" y="230082"/>
                </a:cubicBezTo>
                <a:cubicBezTo>
                  <a:pt x="157544" y="230082"/>
                  <a:pt x="157544" y="231987"/>
                  <a:pt x="157544" y="231987"/>
                </a:cubicBezTo>
                <a:cubicBezTo>
                  <a:pt x="157544" y="233892"/>
                  <a:pt x="158496" y="233892"/>
                  <a:pt x="159449" y="233892"/>
                </a:cubicBezTo>
                <a:close/>
                <a:moveTo>
                  <a:pt x="162306" y="183409"/>
                </a:moveTo>
                <a:cubicBezTo>
                  <a:pt x="162306" y="182457"/>
                  <a:pt x="161353" y="182457"/>
                  <a:pt x="160401" y="182457"/>
                </a:cubicBezTo>
                <a:cubicBezTo>
                  <a:pt x="159449" y="182457"/>
                  <a:pt x="158496" y="183409"/>
                  <a:pt x="158496" y="184362"/>
                </a:cubicBezTo>
                <a:cubicBezTo>
                  <a:pt x="158496" y="185314"/>
                  <a:pt x="159449" y="185314"/>
                  <a:pt x="159449" y="184362"/>
                </a:cubicBezTo>
                <a:cubicBezTo>
                  <a:pt x="161353" y="184362"/>
                  <a:pt x="162306" y="184362"/>
                  <a:pt x="162306" y="183409"/>
                </a:cubicBezTo>
                <a:close/>
                <a:moveTo>
                  <a:pt x="160401" y="241512"/>
                </a:moveTo>
                <a:cubicBezTo>
                  <a:pt x="160401" y="241512"/>
                  <a:pt x="160401" y="240559"/>
                  <a:pt x="160401" y="240559"/>
                </a:cubicBezTo>
                <a:cubicBezTo>
                  <a:pt x="160401" y="240559"/>
                  <a:pt x="160401" y="240559"/>
                  <a:pt x="159449" y="240559"/>
                </a:cubicBezTo>
                <a:lnTo>
                  <a:pt x="158496" y="241512"/>
                </a:lnTo>
                <a:cubicBezTo>
                  <a:pt x="160401" y="241512"/>
                  <a:pt x="160401" y="241512"/>
                  <a:pt x="160401" y="241512"/>
                </a:cubicBezTo>
                <a:close/>
                <a:moveTo>
                  <a:pt x="163259" y="249132"/>
                </a:moveTo>
                <a:cubicBezTo>
                  <a:pt x="164211" y="249132"/>
                  <a:pt x="164211" y="248179"/>
                  <a:pt x="164211" y="247227"/>
                </a:cubicBezTo>
                <a:cubicBezTo>
                  <a:pt x="164211" y="246274"/>
                  <a:pt x="164211" y="245322"/>
                  <a:pt x="163259" y="245322"/>
                </a:cubicBezTo>
                <a:cubicBezTo>
                  <a:pt x="162306" y="245322"/>
                  <a:pt x="161353" y="245322"/>
                  <a:pt x="161353" y="246274"/>
                </a:cubicBezTo>
                <a:cubicBezTo>
                  <a:pt x="161353" y="247227"/>
                  <a:pt x="162306" y="248179"/>
                  <a:pt x="163259" y="249132"/>
                </a:cubicBezTo>
                <a:close/>
                <a:moveTo>
                  <a:pt x="162306" y="219604"/>
                </a:moveTo>
                <a:cubicBezTo>
                  <a:pt x="163259" y="219604"/>
                  <a:pt x="164211" y="219604"/>
                  <a:pt x="164211" y="218652"/>
                </a:cubicBezTo>
                <a:lnTo>
                  <a:pt x="164211" y="215794"/>
                </a:lnTo>
                <a:cubicBezTo>
                  <a:pt x="162306" y="215794"/>
                  <a:pt x="162306" y="216747"/>
                  <a:pt x="162306" y="217699"/>
                </a:cubicBezTo>
                <a:cubicBezTo>
                  <a:pt x="161353" y="218652"/>
                  <a:pt x="161353" y="218652"/>
                  <a:pt x="162306" y="219604"/>
                </a:cubicBezTo>
                <a:close/>
                <a:moveTo>
                  <a:pt x="164211" y="203412"/>
                </a:moveTo>
                <a:cubicBezTo>
                  <a:pt x="166116" y="204364"/>
                  <a:pt x="167069" y="204364"/>
                  <a:pt x="168021" y="202459"/>
                </a:cubicBezTo>
                <a:cubicBezTo>
                  <a:pt x="168974" y="201507"/>
                  <a:pt x="168021" y="200554"/>
                  <a:pt x="168021" y="198649"/>
                </a:cubicBezTo>
                <a:cubicBezTo>
                  <a:pt x="168021" y="197697"/>
                  <a:pt x="168021" y="196744"/>
                  <a:pt x="167069" y="195792"/>
                </a:cubicBezTo>
                <a:cubicBezTo>
                  <a:pt x="165163" y="195792"/>
                  <a:pt x="165163" y="196744"/>
                  <a:pt x="165163" y="197697"/>
                </a:cubicBezTo>
                <a:cubicBezTo>
                  <a:pt x="165163" y="198649"/>
                  <a:pt x="164211" y="199602"/>
                  <a:pt x="163259" y="199602"/>
                </a:cubicBezTo>
                <a:cubicBezTo>
                  <a:pt x="162306" y="201507"/>
                  <a:pt x="162306" y="202459"/>
                  <a:pt x="164211" y="203412"/>
                </a:cubicBezTo>
                <a:close/>
                <a:moveTo>
                  <a:pt x="165163" y="226272"/>
                </a:moveTo>
                <a:cubicBezTo>
                  <a:pt x="167069" y="226272"/>
                  <a:pt x="168974" y="226272"/>
                  <a:pt x="168974" y="224367"/>
                </a:cubicBezTo>
                <a:cubicBezTo>
                  <a:pt x="168974" y="223414"/>
                  <a:pt x="168021" y="222462"/>
                  <a:pt x="167069" y="222462"/>
                </a:cubicBezTo>
                <a:cubicBezTo>
                  <a:pt x="165163" y="222462"/>
                  <a:pt x="164211" y="223414"/>
                  <a:pt x="163259" y="225319"/>
                </a:cubicBezTo>
                <a:cubicBezTo>
                  <a:pt x="162306" y="227224"/>
                  <a:pt x="164211" y="226272"/>
                  <a:pt x="165163" y="226272"/>
                </a:cubicBezTo>
                <a:close/>
                <a:moveTo>
                  <a:pt x="164211" y="254847"/>
                </a:moveTo>
                <a:cubicBezTo>
                  <a:pt x="165163" y="254847"/>
                  <a:pt x="165163" y="254847"/>
                  <a:pt x="166116" y="254847"/>
                </a:cubicBezTo>
                <a:cubicBezTo>
                  <a:pt x="166116" y="253894"/>
                  <a:pt x="166116" y="252942"/>
                  <a:pt x="165163" y="252942"/>
                </a:cubicBezTo>
                <a:cubicBezTo>
                  <a:pt x="165163" y="252942"/>
                  <a:pt x="164211" y="252942"/>
                  <a:pt x="164211" y="253894"/>
                </a:cubicBezTo>
                <a:cubicBezTo>
                  <a:pt x="164211" y="254847"/>
                  <a:pt x="163259" y="253894"/>
                  <a:pt x="164211" y="254847"/>
                </a:cubicBezTo>
                <a:close/>
                <a:moveTo>
                  <a:pt x="165163" y="92922"/>
                </a:moveTo>
                <a:cubicBezTo>
                  <a:pt x="164211" y="91969"/>
                  <a:pt x="164211" y="91969"/>
                  <a:pt x="165163" y="92922"/>
                </a:cubicBezTo>
                <a:lnTo>
                  <a:pt x="163259" y="91969"/>
                </a:lnTo>
                <a:cubicBezTo>
                  <a:pt x="163259" y="92922"/>
                  <a:pt x="163259" y="92922"/>
                  <a:pt x="165163" y="92922"/>
                </a:cubicBezTo>
                <a:cubicBezTo>
                  <a:pt x="164211" y="92922"/>
                  <a:pt x="164211" y="92922"/>
                  <a:pt x="165163" y="92922"/>
                </a:cubicBezTo>
                <a:close/>
                <a:moveTo>
                  <a:pt x="168021" y="89112"/>
                </a:moveTo>
                <a:cubicBezTo>
                  <a:pt x="168974" y="89112"/>
                  <a:pt x="168021" y="87207"/>
                  <a:pt x="168021" y="86254"/>
                </a:cubicBezTo>
                <a:cubicBezTo>
                  <a:pt x="168021" y="85302"/>
                  <a:pt x="168021" y="84349"/>
                  <a:pt x="166116" y="84349"/>
                </a:cubicBezTo>
                <a:cubicBezTo>
                  <a:pt x="165163" y="85302"/>
                  <a:pt x="164211" y="86254"/>
                  <a:pt x="164211" y="87207"/>
                </a:cubicBezTo>
                <a:cubicBezTo>
                  <a:pt x="164211" y="90064"/>
                  <a:pt x="166116" y="89112"/>
                  <a:pt x="168021" y="89112"/>
                </a:cubicBezTo>
                <a:close/>
                <a:moveTo>
                  <a:pt x="164211" y="57679"/>
                </a:moveTo>
                <a:lnTo>
                  <a:pt x="164211" y="57679"/>
                </a:lnTo>
                <a:cubicBezTo>
                  <a:pt x="164211" y="59584"/>
                  <a:pt x="166116" y="59584"/>
                  <a:pt x="167069" y="60537"/>
                </a:cubicBezTo>
                <a:cubicBezTo>
                  <a:pt x="168974" y="61489"/>
                  <a:pt x="169926" y="61489"/>
                  <a:pt x="171831" y="60537"/>
                </a:cubicBezTo>
                <a:cubicBezTo>
                  <a:pt x="171831" y="60537"/>
                  <a:pt x="171831" y="59584"/>
                  <a:pt x="171831" y="59584"/>
                </a:cubicBezTo>
                <a:cubicBezTo>
                  <a:pt x="171831" y="58632"/>
                  <a:pt x="170878" y="57679"/>
                  <a:pt x="170878" y="57679"/>
                </a:cubicBezTo>
                <a:cubicBezTo>
                  <a:pt x="168021" y="59584"/>
                  <a:pt x="166116" y="56727"/>
                  <a:pt x="164211" y="57679"/>
                </a:cubicBezTo>
                <a:close/>
                <a:moveTo>
                  <a:pt x="168021" y="67204"/>
                </a:moveTo>
                <a:cubicBezTo>
                  <a:pt x="168021" y="66252"/>
                  <a:pt x="168021" y="65299"/>
                  <a:pt x="167069" y="66252"/>
                </a:cubicBezTo>
                <a:cubicBezTo>
                  <a:pt x="166116" y="66252"/>
                  <a:pt x="165163" y="66252"/>
                  <a:pt x="164211" y="68157"/>
                </a:cubicBezTo>
                <a:cubicBezTo>
                  <a:pt x="164211" y="69109"/>
                  <a:pt x="165163" y="69109"/>
                  <a:pt x="166116" y="69109"/>
                </a:cubicBezTo>
                <a:cubicBezTo>
                  <a:pt x="167069" y="69109"/>
                  <a:pt x="168021" y="68157"/>
                  <a:pt x="168021" y="67204"/>
                </a:cubicBezTo>
                <a:close/>
                <a:moveTo>
                  <a:pt x="166116" y="262467"/>
                </a:moveTo>
                <a:cubicBezTo>
                  <a:pt x="167069" y="262467"/>
                  <a:pt x="168021" y="261514"/>
                  <a:pt x="168021" y="260562"/>
                </a:cubicBezTo>
                <a:cubicBezTo>
                  <a:pt x="168021" y="260562"/>
                  <a:pt x="167069" y="259609"/>
                  <a:pt x="166116" y="259609"/>
                </a:cubicBezTo>
                <a:cubicBezTo>
                  <a:pt x="165163" y="259609"/>
                  <a:pt x="164211" y="260562"/>
                  <a:pt x="164211" y="261514"/>
                </a:cubicBezTo>
                <a:cubicBezTo>
                  <a:pt x="164211" y="262467"/>
                  <a:pt x="165163" y="262467"/>
                  <a:pt x="166116" y="262467"/>
                </a:cubicBezTo>
                <a:close/>
                <a:moveTo>
                  <a:pt x="168021" y="228177"/>
                </a:moveTo>
                <a:cubicBezTo>
                  <a:pt x="167069" y="228177"/>
                  <a:pt x="166116" y="228177"/>
                  <a:pt x="166116" y="229129"/>
                </a:cubicBezTo>
                <a:cubicBezTo>
                  <a:pt x="166116" y="230082"/>
                  <a:pt x="167069" y="230082"/>
                  <a:pt x="168021" y="231034"/>
                </a:cubicBezTo>
                <a:cubicBezTo>
                  <a:pt x="170878" y="232939"/>
                  <a:pt x="171831" y="229129"/>
                  <a:pt x="174688" y="230082"/>
                </a:cubicBezTo>
                <a:cubicBezTo>
                  <a:pt x="175641" y="231987"/>
                  <a:pt x="174688" y="233892"/>
                  <a:pt x="173736" y="235797"/>
                </a:cubicBezTo>
                <a:cubicBezTo>
                  <a:pt x="172784" y="235797"/>
                  <a:pt x="171831" y="235797"/>
                  <a:pt x="169926" y="236749"/>
                </a:cubicBezTo>
                <a:cubicBezTo>
                  <a:pt x="169926" y="234844"/>
                  <a:pt x="168021" y="234844"/>
                  <a:pt x="166116" y="234844"/>
                </a:cubicBezTo>
                <a:cubicBezTo>
                  <a:pt x="164211" y="235797"/>
                  <a:pt x="164211" y="236749"/>
                  <a:pt x="164211" y="238654"/>
                </a:cubicBezTo>
                <a:cubicBezTo>
                  <a:pt x="164211" y="239607"/>
                  <a:pt x="164211" y="240559"/>
                  <a:pt x="166116" y="241512"/>
                </a:cubicBezTo>
                <a:cubicBezTo>
                  <a:pt x="168021" y="241512"/>
                  <a:pt x="168974" y="240559"/>
                  <a:pt x="168974" y="238654"/>
                </a:cubicBezTo>
                <a:cubicBezTo>
                  <a:pt x="168974" y="238654"/>
                  <a:pt x="168974" y="237702"/>
                  <a:pt x="168974" y="236749"/>
                </a:cubicBezTo>
                <a:cubicBezTo>
                  <a:pt x="168974" y="236749"/>
                  <a:pt x="170878" y="238654"/>
                  <a:pt x="170878" y="238654"/>
                </a:cubicBezTo>
                <a:cubicBezTo>
                  <a:pt x="169926" y="242464"/>
                  <a:pt x="173736" y="244369"/>
                  <a:pt x="175641" y="246274"/>
                </a:cubicBezTo>
                <a:cubicBezTo>
                  <a:pt x="177546" y="248179"/>
                  <a:pt x="181356" y="248179"/>
                  <a:pt x="183261" y="245322"/>
                </a:cubicBezTo>
                <a:cubicBezTo>
                  <a:pt x="184213" y="243417"/>
                  <a:pt x="183261" y="241512"/>
                  <a:pt x="181356" y="240559"/>
                </a:cubicBezTo>
                <a:cubicBezTo>
                  <a:pt x="180403" y="239607"/>
                  <a:pt x="180403" y="238654"/>
                  <a:pt x="179451" y="237702"/>
                </a:cubicBezTo>
                <a:cubicBezTo>
                  <a:pt x="178499" y="236749"/>
                  <a:pt x="177546" y="235797"/>
                  <a:pt x="176594" y="236749"/>
                </a:cubicBezTo>
                <a:cubicBezTo>
                  <a:pt x="175641" y="237702"/>
                  <a:pt x="175641" y="238654"/>
                  <a:pt x="176594" y="239607"/>
                </a:cubicBezTo>
                <a:lnTo>
                  <a:pt x="178499" y="240559"/>
                </a:lnTo>
                <a:cubicBezTo>
                  <a:pt x="179451" y="240559"/>
                  <a:pt x="180403" y="241512"/>
                  <a:pt x="179451" y="242464"/>
                </a:cubicBezTo>
                <a:cubicBezTo>
                  <a:pt x="179451" y="243417"/>
                  <a:pt x="177546" y="244369"/>
                  <a:pt x="176594" y="243417"/>
                </a:cubicBezTo>
                <a:cubicBezTo>
                  <a:pt x="173736" y="241512"/>
                  <a:pt x="172784" y="239607"/>
                  <a:pt x="172784" y="235797"/>
                </a:cubicBezTo>
                <a:cubicBezTo>
                  <a:pt x="174688" y="235797"/>
                  <a:pt x="176594" y="235797"/>
                  <a:pt x="176594" y="233892"/>
                </a:cubicBezTo>
                <a:cubicBezTo>
                  <a:pt x="176594" y="231987"/>
                  <a:pt x="174688" y="231987"/>
                  <a:pt x="173736" y="230082"/>
                </a:cubicBezTo>
                <a:cubicBezTo>
                  <a:pt x="172784" y="225319"/>
                  <a:pt x="172784" y="225319"/>
                  <a:pt x="168021" y="228177"/>
                </a:cubicBezTo>
                <a:close/>
                <a:moveTo>
                  <a:pt x="168021" y="271039"/>
                </a:moveTo>
                <a:cubicBezTo>
                  <a:pt x="168021" y="271039"/>
                  <a:pt x="167069" y="271039"/>
                  <a:pt x="166116" y="271039"/>
                </a:cubicBezTo>
                <a:cubicBezTo>
                  <a:pt x="165163" y="271039"/>
                  <a:pt x="165163" y="271039"/>
                  <a:pt x="165163" y="271992"/>
                </a:cubicBezTo>
                <a:cubicBezTo>
                  <a:pt x="165163" y="271992"/>
                  <a:pt x="166116" y="272944"/>
                  <a:pt x="167069" y="272944"/>
                </a:cubicBezTo>
                <a:cubicBezTo>
                  <a:pt x="168021" y="271992"/>
                  <a:pt x="168021" y="271992"/>
                  <a:pt x="168021" y="271039"/>
                </a:cubicBezTo>
                <a:close/>
                <a:moveTo>
                  <a:pt x="177546" y="269134"/>
                </a:moveTo>
                <a:cubicBezTo>
                  <a:pt x="175641" y="267229"/>
                  <a:pt x="174688" y="265324"/>
                  <a:pt x="174688" y="262467"/>
                </a:cubicBezTo>
                <a:cubicBezTo>
                  <a:pt x="174688" y="260562"/>
                  <a:pt x="173736" y="258657"/>
                  <a:pt x="172784" y="257704"/>
                </a:cubicBezTo>
                <a:cubicBezTo>
                  <a:pt x="172784" y="255799"/>
                  <a:pt x="172784" y="253894"/>
                  <a:pt x="173736" y="251989"/>
                </a:cubicBezTo>
                <a:cubicBezTo>
                  <a:pt x="173736" y="251037"/>
                  <a:pt x="174688" y="250084"/>
                  <a:pt x="173736" y="250084"/>
                </a:cubicBezTo>
                <a:cubicBezTo>
                  <a:pt x="171831" y="249132"/>
                  <a:pt x="171831" y="251037"/>
                  <a:pt x="171831" y="251989"/>
                </a:cubicBezTo>
                <a:cubicBezTo>
                  <a:pt x="170878" y="253894"/>
                  <a:pt x="167069" y="253894"/>
                  <a:pt x="168021" y="256752"/>
                </a:cubicBezTo>
                <a:cubicBezTo>
                  <a:pt x="168974" y="258657"/>
                  <a:pt x="171831" y="256752"/>
                  <a:pt x="173736" y="257704"/>
                </a:cubicBezTo>
                <a:cubicBezTo>
                  <a:pt x="171831" y="264372"/>
                  <a:pt x="173736" y="268182"/>
                  <a:pt x="177546" y="271039"/>
                </a:cubicBezTo>
                <a:cubicBezTo>
                  <a:pt x="178499" y="271039"/>
                  <a:pt x="178499" y="271992"/>
                  <a:pt x="179451" y="271039"/>
                </a:cubicBezTo>
                <a:cubicBezTo>
                  <a:pt x="177546" y="270087"/>
                  <a:pt x="177546" y="269134"/>
                  <a:pt x="177546" y="269134"/>
                </a:cubicBezTo>
                <a:close/>
                <a:moveTo>
                  <a:pt x="170878" y="93874"/>
                </a:moveTo>
                <a:cubicBezTo>
                  <a:pt x="170878" y="93874"/>
                  <a:pt x="170878" y="92922"/>
                  <a:pt x="170878" y="92922"/>
                </a:cubicBezTo>
                <a:cubicBezTo>
                  <a:pt x="170878" y="92922"/>
                  <a:pt x="167069" y="94827"/>
                  <a:pt x="167069" y="95779"/>
                </a:cubicBezTo>
                <a:cubicBezTo>
                  <a:pt x="167069" y="95779"/>
                  <a:pt x="167069" y="95779"/>
                  <a:pt x="168021" y="95779"/>
                </a:cubicBezTo>
                <a:cubicBezTo>
                  <a:pt x="168974" y="94827"/>
                  <a:pt x="170878" y="95779"/>
                  <a:pt x="170878" y="93874"/>
                </a:cubicBezTo>
                <a:close/>
                <a:moveTo>
                  <a:pt x="167069" y="208174"/>
                </a:moveTo>
                <a:cubicBezTo>
                  <a:pt x="168021" y="208174"/>
                  <a:pt x="168021" y="208174"/>
                  <a:pt x="168021" y="207222"/>
                </a:cubicBezTo>
                <a:cubicBezTo>
                  <a:pt x="168021" y="207222"/>
                  <a:pt x="168021" y="206269"/>
                  <a:pt x="168021" y="206269"/>
                </a:cubicBezTo>
                <a:cubicBezTo>
                  <a:pt x="167069" y="206269"/>
                  <a:pt x="167069" y="206269"/>
                  <a:pt x="167069" y="208174"/>
                </a:cubicBezTo>
                <a:lnTo>
                  <a:pt x="167069" y="208174"/>
                </a:lnTo>
                <a:close/>
                <a:moveTo>
                  <a:pt x="168021" y="74824"/>
                </a:moveTo>
                <a:cubicBezTo>
                  <a:pt x="168021" y="74824"/>
                  <a:pt x="168974" y="75777"/>
                  <a:pt x="169926" y="74824"/>
                </a:cubicBezTo>
                <a:cubicBezTo>
                  <a:pt x="171831" y="74824"/>
                  <a:pt x="170878" y="72919"/>
                  <a:pt x="170878" y="71967"/>
                </a:cubicBezTo>
                <a:cubicBezTo>
                  <a:pt x="168974" y="72919"/>
                  <a:pt x="167069" y="72919"/>
                  <a:pt x="168021" y="74824"/>
                </a:cubicBezTo>
                <a:close/>
                <a:moveTo>
                  <a:pt x="171831" y="216747"/>
                </a:moveTo>
                <a:cubicBezTo>
                  <a:pt x="169926" y="216747"/>
                  <a:pt x="168974" y="217699"/>
                  <a:pt x="168974" y="219604"/>
                </a:cubicBezTo>
                <a:cubicBezTo>
                  <a:pt x="168974" y="220557"/>
                  <a:pt x="168974" y="221509"/>
                  <a:pt x="169926" y="221509"/>
                </a:cubicBezTo>
                <a:cubicBezTo>
                  <a:pt x="171831" y="221509"/>
                  <a:pt x="172784" y="219604"/>
                  <a:pt x="172784" y="218652"/>
                </a:cubicBezTo>
                <a:cubicBezTo>
                  <a:pt x="171831" y="216747"/>
                  <a:pt x="171831" y="216747"/>
                  <a:pt x="171831" y="216747"/>
                </a:cubicBezTo>
                <a:close/>
                <a:moveTo>
                  <a:pt x="169926" y="244369"/>
                </a:moveTo>
                <a:cubicBezTo>
                  <a:pt x="168974" y="244369"/>
                  <a:pt x="168974" y="244369"/>
                  <a:pt x="169926" y="244369"/>
                </a:cubicBezTo>
                <a:lnTo>
                  <a:pt x="169926" y="246274"/>
                </a:lnTo>
                <a:cubicBezTo>
                  <a:pt x="169926" y="246274"/>
                  <a:pt x="169926" y="245322"/>
                  <a:pt x="169926" y="244369"/>
                </a:cubicBezTo>
                <a:cubicBezTo>
                  <a:pt x="169926" y="245322"/>
                  <a:pt x="169926" y="244369"/>
                  <a:pt x="169926" y="244369"/>
                </a:cubicBezTo>
                <a:close/>
                <a:moveTo>
                  <a:pt x="168974" y="191029"/>
                </a:moveTo>
                <a:cubicBezTo>
                  <a:pt x="168974" y="191029"/>
                  <a:pt x="169926" y="191982"/>
                  <a:pt x="168974" y="191029"/>
                </a:cubicBezTo>
                <a:cubicBezTo>
                  <a:pt x="169926" y="191982"/>
                  <a:pt x="170878" y="191029"/>
                  <a:pt x="170878" y="191029"/>
                </a:cubicBezTo>
                <a:lnTo>
                  <a:pt x="170878" y="190077"/>
                </a:lnTo>
                <a:cubicBezTo>
                  <a:pt x="169926" y="190077"/>
                  <a:pt x="168974" y="190077"/>
                  <a:pt x="168974" y="191029"/>
                </a:cubicBezTo>
                <a:close/>
                <a:moveTo>
                  <a:pt x="171831" y="71014"/>
                </a:moveTo>
                <a:cubicBezTo>
                  <a:pt x="171831" y="71014"/>
                  <a:pt x="171831" y="71014"/>
                  <a:pt x="171831" y="71014"/>
                </a:cubicBezTo>
                <a:cubicBezTo>
                  <a:pt x="169926" y="71014"/>
                  <a:pt x="169926" y="71014"/>
                  <a:pt x="169926" y="71967"/>
                </a:cubicBezTo>
                <a:cubicBezTo>
                  <a:pt x="170878" y="71967"/>
                  <a:pt x="171831" y="71967"/>
                  <a:pt x="171831" y="71014"/>
                </a:cubicBezTo>
                <a:close/>
                <a:moveTo>
                  <a:pt x="170878" y="80539"/>
                </a:moveTo>
                <a:cubicBezTo>
                  <a:pt x="170878" y="80539"/>
                  <a:pt x="169926" y="81492"/>
                  <a:pt x="169926" y="82444"/>
                </a:cubicBezTo>
                <a:cubicBezTo>
                  <a:pt x="169926" y="83397"/>
                  <a:pt x="170878" y="83397"/>
                  <a:pt x="171831" y="83397"/>
                </a:cubicBezTo>
                <a:cubicBezTo>
                  <a:pt x="172784" y="83397"/>
                  <a:pt x="172784" y="82444"/>
                  <a:pt x="172784" y="81492"/>
                </a:cubicBezTo>
                <a:cubicBezTo>
                  <a:pt x="172784" y="80539"/>
                  <a:pt x="171831" y="80539"/>
                  <a:pt x="170878" y="80539"/>
                </a:cubicBezTo>
                <a:close/>
                <a:moveTo>
                  <a:pt x="172784" y="100542"/>
                </a:moveTo>
                <a:cubicBezTo>
                  <a:pt x="172784" y="99589"/>
                  <a:pt x="172784" y="98637"/>
                  <a:pt x="171831" y="98637"/>
                </a:cubicBezTo>
                <a:cubicBezTo>
                  <a:pt x="170878" y="98637"/>
                  <a:pt x="170878" y="98637"/>
                  <a:pt x="170878" y="99589"/>
                </a:cubicBezTo>
                <a:cubicBezTo>
                  <a:pt x="170878" y="100542"/>
                  <a:pt x="170878" y="101494"/>
                  <a:pt x="171831" y="101494"/>
                </a:cubicBezTo>
                <a:cubicBezTo>
                  <a:pt x="171831" y="101494"/>
                  <a:pt x="172784" y="100542"/>
                  <a:pt x="172784" y="100542"/>
                </a:cubicBezTo>
                <a:close/>
                <a:moveTo>
                  <a:pt x="173736" y="192934"/>
                </a:moveTo>
                <a:cubicBezTo>
                  <a:pt x="173736" y="193887"/>
                  <a:pt x="173736" y="194839"/>
                  <a:pt x="175641" y="194839"/>
                </a:cubicBezTo>
                <a:cubicBezTo>
                  <a:pt x="176594" y="194839"/>
                  <a:pt x="176594" y="193887"/>
                  <a:pt x="176594" y="192934"/>
                </a:cubicBezTo>
                <a:cubicBezTo>
                  <a:pt x="176594" y="191982"/>
                  <a:pt x="176594" y="191029"/>
                  <a:pt x="174688" y="191029"/>
                </a:cubicBezTo>
                <a:cubicBezTo>
                  <a:pt x="173736" y="191982"/>
                  <a:pt x="172784" y="191982"/>
                  <a:pt x="173736" y="192934"/>
                </a:cubicBezTo>
                <a:close/>
                <a:moveTo>
                  <a:pt x="174688" y="207222"/>
                </a:moveTo>
                <a:cubicBezTo>
                  <a:pt x="174688" y="207222"/>
                  <a:pt x="175641" y="207222"/>
                  <a:pt x="174688" y="207222"/>
                </a:cubicBezTo>
                <a:cubicBezTo>
                  <a:pt x="175641" y="206269"/>
                  <a:pt x="175641" y="205317"/>
                  <a:pt x="174688" y="205317"/>
                </a:cubicBezTo>
                <a:cubicBezTo>
                  <a:pt x="173736" y="205317"/>
                  <a:pt x="173736" y="205317"/>
                  <a:pt x="173736" y="206269"/>
                </a:cubicBezTo>
                <a:cubicBezTo>
                  <a:pt x="173736" y="207222"/>
                  <a:pt x="173736" y="207222"/>
                  <a:pt x="174688" y="207222"/>
                </a:cubicBezTo>
                <a:close/>
                <a:moveTo>
                  <a:pt x="175641" y="275802"/>
                </a:moveTo>
                <a:cubicBezTo>
                  <a:pt x="175641" y="274849"/>
                  <a:pt x="175641" y="273897"/>
                  <a:pt x="174688" y="273897"/>
                </a:cubicBezTo>
                <a:cubicBezTo>
                  <a:pt x="173736" y="273897"/>
                  <a:pt x="173736" y="273897"/>
                  <a:pt x="173736" y="274849"/>
                </a:cubicBezTo>
                <a:cubicBezTo>
                  <a:pt x="173736" y="275802"/>
                  <a:pt x="173736" y="276754"/>
                  <a:pt x="174688" y="276754"/>
                </a:cubicBezTo>
                <a:cubicBezTo>
                  <a:pt x="175641" y="276754"/>
                  <a:pt x="175641" y="276754"/>
                  <a:pt x="175641" y="275802"/>
                </a:cubicBezTo>
                <a:close/>
                <a:moveTo>
                  <a:pt x="174688" y="212937"/>
                </a:moveTo>
                <a:cubicBezTo>
                  <a:pt x="175641" y="212937"/>
                  <a:pt x="176594" y="212937"/>
                  <a:pt x="176594" y="211984"/>
                </a:cubicBezTo>
                <a:cubicBezTo>
                  <a:pt x="176594" y="211032"/>
                  <a:pt x="176594" y="211032"/>
                  <a:pt x="175641" y="211032"/>
                </a:cubicBezTo>
                <a:cubicBezTo>
                  <a:pt x="175641" y="211032"/>
                  <a:pt x="174688" y="211032"/>
                  <a:pt x="173736" y="211984"/>
                </a:cubicBezTo>
                <a:cubicBezTo>
                  <a:pt x="173736" y="211984"/>
                  <a:pt x="174688" y="211984"/>
                  <a:pt x="174688" y="212937"/>
                </a:cubicBezTo>
                <a:close/>
                <a:moveTo>
                  <a:pt x="173736" y="219604"/>
                </a:moveTo>
                <a:cubicBezTo>
                  <a:pt x="173736" y="221509"/>
                  <a:pt x="174688" y="221509"/>
                  <a:pt x="175641" y="221509"/>
                </a:cubicBezTo>
                <a:cubicBezTo>
                  <a:pt x="175641" y="221509"/>
                  <a:pt x="176594" y="221509"/>
                  <a:pt x="176594" y="221509"/>
                </a:cubicBezTo>
                <a:cubicBezTo>
                  <a:pt x="176594" y="220557"/>
                  <a:pt x="175641" y="220557"/>
                  <a:pt x="174688" y="219604"/>
                </a:cubicBezTo>
                <a:lnTo>
                  <a:pt x="173736" y="219604"/>
                </a:lnTo>
                <a:close/>
                <a:moveTo>
                  <a:pt x="175641" y="59584"/>
                </a:moveTo>
                <a:cubicBezTo>
                  <a:pt x="177546" y="60537"/>
                  <a:pt x="179451" y="60537"/>
                  <a:pt x="181356" y="61489"/>
                </a:cubicBezTo>
                <a:cubicBezTo>
                  <a:pt x="182309" y="61489"/>
                  <a:pt x="183261" y="61489"/>
                  <a:pt x="183261" y="60537"/>
                </a:cubicBezTo>
                <a:cubicBezTo>
                  <a:pt x="183261" y="58632"/>
                  <a:pt x="182309" y="59584"/>
                  <a:pt x="181356" y="58632"/>
                </a:cubicBezTo>
                <a:cubicBezTo>
                  <a:pt x="179451" y="58632"/>
                  <a:pt x="177546" y="57679"/>
                  <a:pt x="175641" y="56727"/>
                </a:cubicBezTo>
                <a:cubicBezTo>
                  <a:pt x="175641" y="56727"/>
                  <a:pt x="174688" y="56727"/>
                  <a:pt x="173736" y="57679"/>
                </a:cubicBezTo>
                <a:cubicBezTo>
                  <a:pt x="172784" y="58632"/>
                  <a:pt x="174688" y="58632"/>
                  <a:pt x="175641" y="59584"/>
                </a:cubicBezTo>
                <a:close/>
                <a:moveTo>
                  <a:pt x="175641" y="177694"/>
                </a:moveTo>
                <a:cubicBezTo>
                  <a:pt x="175641" y="177694"/>
                  <a:pt x="175641" y="178647"/>
                  <a:pt x="176594" y="178647"/>
                </a:cubicBezTo>
                <a:lnTo>
                  <a:pt x="177546" y="177694"/>
                </a:lnTo>
                <a:cubicBezTo>
                  <a:pt x="177546" y="177694"/>
                  <a:pt x="177546" y="177694"/>
                  <a:pt x="177546" y="176742"/>
                </a:cubicBezTo>
                <a:cubicBezTo>
                  <a:pt x="175641" y="177694"/>
                  <a:pt x="175641" y="177694"/>
                  <a:pt x="175641" y="177694"/>
                </a:cubicBezTo>
                <a:close/>
                <a:moveTo>
                  <a:pt x="187071" y="252942"/>
                </a:moveTo>
                <a:cubicBezTo>
                  <a:pt x="187071" y="249132"/>
                  <a:pt x="187071" y="249132"/>
                  <a:pt x="183261" y="251037"/>
                </a:cubicBezTo>
                <a:cubicBezTo>
                  <a:pt x="181356" y="251989"/>
                  <a:pt x="181356" y="251989"/>
                  <a:pt x="179451" y="251037"/>
                </a:cubicBezTo>
                <a:cubicBezTo>
                  <a:pt x="178499" y="250084"/>
                  <a:pt x="175641" y="251037"/>
                  <a:pt x="175641" y="251989"/>
                </a:cubicBezTo>
                <a:cubicBezTo>
                  <a:pt x="174688" y="253894"/>
                  <a:pt x="176594" y="253894"/>
                  <a:pt x="177546" y="254847"/>
                </a:cubicBezTo>
                <a:cubicBezTo>
                  <a:pt x="178499" y="255799"/>
                  <a:pt x="180403" y="254847"/>
                  <a:pt x="179451" y="257704"/>
                </a:cubicBezTo>
                <a:cubicBezTo>
                  <a:pt x="179451" y="258657"/>
                  <a:pt x="179451" y="259609"/>
                  <a:pt x="181356" y="259609"/>
                </a:cubicBezTo>
                <a:cubicBezTo>
                  <a:pt x="186119" y="258657"/>
                  <a:pt x="187071" y="257704"/>
                  <a:pt x="187071" y="252942"/>
                </a:cubicBezTo>
                <a:close/>
                <a:moveTo>
                  <a:pt x="183261" y="64347"/>
                </a:moveTo>
                <a:cubicBezTo>
                  <a:pt x="182309" y="64347"/>
                  <a:pt x="180403" y="66252"/>
                  <a:pt x="179451" y="64347"/>
                </a:cubicBezTo>
                <a:cubicBezTo>
                  <a:pt x="177546" y="63394"/>
                  <a:pt x="177546" y="64347"/>
                  <a:pt x="176594" y="65299"/>
                </a:cubicBezTo>
                <a:cubicBezTo>
                  <a:pt x="175641" y="67204"/>
                  <a:pt x="176594" y="68157"/>
                  <a:pt x="178499" y="69109"/>
                </a:cubicBezTo>
                <a:cubicBezTo>
                  <a:pt x="179451" y="69109"/>
                  <a:pt x="180403" y="69109"/>
                  <a:pt x="182309" y="70062"/>
                </a:cubicBezTo>
                <a:cubicBezTo>
                  <a:pt x="184213" y="71014"/>
                  <a:pt x="185166" y="70062"/>
                  <a:pt x="185166" y="71967"/>
                </a:cubicBezTo>
                <a:cubicBezTo>
                  <a:pt x="185166" y="72919"/>
                  <a:pt x="183261" y="73872"/>
                  <a:pt x="182309" y="73872"/>
                </a:cubicBezTo>
                <a:cubicBezTo>
                  <a:pt x="180403" y="73872"/>
                  <a:pt x="178499" y="74824"/>
                  <a:pt x="182309" y="75777"/>
                </a:cubicBezTo>
                <a:cubicBezTo>
                  <a:pt x="184213" y="76729"/>
                  <a:pt x="184213" y="77682"/>
                  <a:pt x="182309" y="77682"/>
                </a:cubicBezTo>
                <a:cubicBezTo>
                  <a:pt x="180403" y="78634"/>
                  <a:pt x="180403" y="79587"/>
                  <a:pt x="182309" y="79587"/>
                </a:cubicBezTo>
                <a:cubicBezTo>
                  <a:pt x="183261" y="80539"/>
                  <a:pt x="184213" y="80539"/>
                  <a:pt x="185166" y="80539"/>
                </a:cubicBezTo>
                <a:cubicBezTo>
                  <a:pt x="187071" y="80539"/>
                  <a:pt x="188976" y="82444"/>
                  <a:pt x="188976" y="81492"/>
                </a:cubicBezTo>
                <a:cubicBezTo>
                  <a:pt x="189928" y="79587"/>
                  <a:pt x="187071" y="80539"/>
                  <a:pt x="186119" y="79587"/>
                </a:cubicBezTo>
                <a:cubicBezTo>
                  <a:pt x="185166" y="78634"/>
                  <a:pt x="185166" y="77682"/>
                  <a:pt x="185166" y="76729"/>
                </a:cubicBezTo>
                <a:cubicBezTo>
                  <a:pt x="185166" y="75777"/>
                  <a:pt x="186119" y="75777"/>
                  <a:pt x="187071" y="75777"/>
                </a:cubicBezTo>
                <a:cubicBezTo>
                  <a:pt x="190881" y="77682"/>
                  <a:pt x="189928" y="77682"/>
                  <a:pt x="188976" y="73872"/>
                </a:cubicBezTo>
                <a:cubicBezTo>
                  <a:pt x="188024" y="71967"/>
                  <a:pt x="188976" y="70062"/>
                  <a:pt x="186119" y="69109"/>
                </a:cubicBezTo>
                <a:cubicBezTo>
                  <a:pt x="183261" y="69109"/>
                  <a:pt x="183261" y="66252"/>
                  <a:pt x="183261" y="64347"/>
                </a:cubicBezTo>
                <a:cubicBezTo>
                  <a:pt x="185166" y="64347"/>
                  <a:pt x="186119" y="66252"/>
                  <a:pt x="187071" y="67204"/>
                </a:cubicBezTo>
                <a:cubicBezTo>
                  <a:pt x="187071" y="68157"/>
                  <a:pt x="188024" y="68157"/>
                  <a:pt x="188976" y="68157"/>
                </a:cubicBezTo>
                <a:cubicBezTo>
                  <a:pt x="189928" y="67204"/>
                  <a:pt x="190881" y="65299"/>
                  <a:pt x="190881" y="64347"/>
                </a:cubicBezTo>
                <a:cubicBezTo>
                  <a:pt x="190881" y="64347"/>
                  <a:pt x="190881" y="63394"/>
                  <a:pt x="189928" y="63394"/>
                </a:cubicBezTo>
                <a:cubicBezTo>
                  <a:pt x="188024" y="63394"/>
                  <a:pt x="185166" y="61489"/>
                  <a:pt x="183261" y="64347"/>
                </a:cubicBezTo>
                <a:close/>
                <a:moveTo>
                  <a:pt x="176594" y="198649"/>
                </a:moveTo>
                <a:cubicBezTo>
                  <a:pt x="176594" y="199602"/>
                  <a:pt x="176594" y="200554"/>
                  <a:pt x="177546" y="201507"/>
                </a:cubicBezTo>
                <a:cubicBezTo>
                  <a:pt x="179451" y="203412"/>
                  <a:pt x="181356" y="205317"/>
                  <a:pt x="180403" y="208174"/>
                </a:cubicBezTo>
                <a:cubicBezTo>
                  <a:pt x="180403" y="209127"/>
                  <a:pt x="181356" y="210079"/>
                  <a:pt x="182309" y="210079"/>
                </a:cubicBezTo>
                <a:cubicBezTo>
                  <a:pt x="184213" y="210079"/>
                  <a:pt x="184213" y="208174"/>
                  <a:pt x="185166" y="206269"/>
                </a:cubicBezTo>
                <a:cubicBezTo>
                  <a:pt x="179451" y="206269"/>
                  <a:pt x="182309" y="200554"/>
                  <a:pt x="179451" y="197697"/>
                </a:cubicBezTo>
                <a:cubicBezTo>
                  <a:pt x="178499" y="196744"/>
                  <a:pt x="178499" y="195792"/>
                  <a:pt x="177546" y="196744"/>
                </a:cubicBezTo>
                <a:cubicBezTo>
                  <a:pt x="176594" y="196744"/>
                  <a:pt x="176594" y="197697"/>
                  <a:pt x="176594" y="198649"/>
                </a:cubicBezTo>
                <a:close/>
                <a:moveTo>
                  <a:pt x="177546" y="215794"/>
                </a:moveTo>
                <a:cubicBezTo>
                  <a:pt x="177546" y="215794"/>
                  <a:pt x="177546" y="214842"/>
                  <a:pt x="177546" y="215794"/>
                </a:cubicBezTo>
                <a:cubicBezTo>
                  <a:pt x="176594" y="214842"/>
                  <a:pt x="176594" y="214842"/>
                  <a:pt x="176594" y="215794"/>
                </a:cubicBezTo>
                <a:cubicBezTo>
                  <a:pt x="176594" y="215794"/>
                  <a:pt x="176594" y="215794"/>
                  <a:pt x="177546" y="215794"/>
                </a:cubicBezTo>
                <a:cubicBezTo>
                  <a:pt x="177546" y="215794"/>
                  <a:pt x="177546" y="215794"/>
                  <a:pt x="177546" y="215794"/>
                </a:cubicBezTo>
                <a:close/>
                <a:moveTo>
                  <a:pt x="183261" y="84349"/>
                </a:moveTo>
                <a:cubicBezTo>
                  <a:pt x="183261" y="82444"/>
                  <a:pt x="181356" y="82444"/>
                  <a:pt x="179451" y="82444"/>
                </a:cubicBezTo>
                <a:cubicBezTo>
                  <a:pt x="177546" y="82444"/>
                  <a:pt x="176594" y="82444"/>
                  <a:pt x="176594" y="84349"/>
                </a:cubicBezTo>
                <a:cubicBezTo>
                  <a:pt x="176594" y="86254"/>
                  <a:pt x="178499" y="86254"/>
                  <a:pt x="180403" y="86254"/>
                </a:cubicBezTo>
                <a:cubicBezTo>
                  <a:pt x="181356" y="85302"/>
                  <a:pt x="183261" y="87207"/>
                  <a:pt x="183261" y="84349"/>
                </a:cubicBezTo>
                <a:close/>
                <a:moveTo>
                  <a:pt x="182309" y="268182"/>
                </a:moveTo>
                <a:cubicBezTo>
                  <a:pt x="182309" y="267229"/>
                  <a:pt x="181356" y="267229"/>
                  <a:pt x="181356" y="267229"/>
                </a:cubicBezTo>
                <a:cubicBezTo>
                  <a:pt x="181356" y="267229"/>
                  <a:pt x="180403" y="267229"/>
                  <a:pt x="179451" y="267229"/>
                </a:cubicBezTo>
                <a:cubicBezTo>
                  <a:pt x="179451" y="268182"/>
                  <a:pt x="179451" y="269134"/>
                  <a:pt x="180403" y="269134"/>
                </a:cubicBezTo>
                <a:lnTo>
                  <a:pt x="182309" y="268182"/>
                </a:lnTo>
                <a:close/>
                <a:moveTo>
                  <a:pt x="179451" y="188172"/>
                </a:moveTo>
                <a:cubicBezTo>
                  <a:pt x="179451" y="188172"/>
                  <a:pt x="179451" y="189124"/>
                  <a:pt x="179451" y="188172"/>
                </a:cubicBezTo>
                <a:cubicBezTo>
                  <a:pt x="180403" y="188172"/>
                  <a:pt x="180403" y="188172"/>
                  <a:pt x="179451" y="188172"/>
                </a:cubicBezTo>
                <a:cubicBezTo>
                  <a:pt x="180403" y="188172"/>
                  <a:pt x="179451" y="188172"/>
                  <a:pt x="179451" y="188172"/>
                </a:cubicBezTo>
                <a:cubicBezTo>
                  <a:pt x="179451" y="188172"/>
                  <a:pt x="179451" y="188172"/>
                  <a:pt x="179451" y="188172"/>
                </a:cubicBezTo>
                <a:close/>
                <a:moveTo>
                  <a:pt x="181356" y="278659"/>
                </a:moveTo>
                <a:cubicBezTo>
                  <a:pt x="181356" y="277707"/>
                  <a:pt x="180403" y="277707"/>
                  <a:pt x="180403" y="276754"/>
                </a:cubicBezTo>
                <a:cubicBezTo>
                  <a:pt x="180403" y="276754"/>
                  <a:pt x="179451" y="276754"/>
                  <a:pt x="179451" y="276754"/>
                </a:cubicBezTo>
                <a:lnTo>
                  <a:pt x="181356" y="278659"/>
                </a:lnTo>
                <a:cubicBezTo>
                  <a:pt x="181356" y="279612"/>
                  <a:pt x="182309" y="279612"/>
                  <a:pt x="181356" y="278659"/>
                </a:cubicBezTo>
                <a:close/>
                <a:moveTo>
                  <a:pt x="183261" y="223414"/>
                </a:moveTo>
                <a:cubicBezTo>
                  <a:pt x="183261" y="222462"/>
                  <a:pt x="182309" y="221509"/>
                  <a:pt x="181356" y="221509"/>
                </a:cubicBezTo>
                <a:cubicBezTo>
                  <a:pt x="180403" y="222462"/>
                  <a:pt x="180403" y="223414"/>
                  <a:pt x="180403" y="224367"/>
                </a:cubicBezTo>
                <a:cubicBezTo>
                  <a:pt x="180403" y="225319"/>
                  <a:pt x="180403" y="226272"/>
                  <a:pt x="182309" y="226272"/>
                </a:cubicBezTo>
                <a:cubicBezTo>
                  <a:pt x="183261" y="225319"/>
                  <a:pt x="183261" y="224367"/>
                  <a:pt x="183261" y="223414"/>
                </a:cubicBezTo>
                <a:close/>
                <a:moveTo>
                  <a:pt x="182309" y="262467"/>
                </a:moveTo>
                <a:cubicBezTo>
                  <a:pt x="182309" y="261514"/>
                  <a:pt x="182309" y="260562"/>
                  <a:pt x="181356" y="261514"/>
                </a:cubicBezTo>
                <a:cubicBezTo>
                  <a:pt x="181356" y="261514"/>
                  <a:pt x="180403" y="261514"/>
                  <a:pt x="180403" y="262467"/>
                </a:cubicBezTo>
                <a:cubicBezTo>
                  <a:pt x="180403" y="263419"/>
                  <a:pt x="181356" y="263419"/>
                  <a:pt x="182309" y="263419"/>
                </a:cubicBezTo>
                <a:cubicBezTo>
                  <a:pt x="183261" y="263419"/>
                  <a:pt x="182309" y="263419"/>
                  <a:pt x="182309" y="262467"/>
                </a:cubicBezTo>
                <a:close/>
                <a:moveTo>
                  <a:pt x="181356" y="51964"/>
                </a:moveTo>
                <a:cubicBezTo>
                  <a:pt x="181356" y="52917"/>
                  <a:pt x="181356" y="52917"/>
                  <a:pt x="181356" y="51964"/>
                </a:cubicBezTo>
                <a:lnTo>
                  <a:pt x="182309" y="51964"/>
                </a:lnTo>
                <a:cubicBezTo>
                  <a:pt x="182309" y="51964"/>
                  <a:pt x="181356" y="51964"/>
                  <a:pt x="181356" y="51964"/>
                </a:cubicBezTo>
                <a:cubicBezTo>
                  <a:pt x="181356" y="51964"/>
                  <a:pt x="181356" y="51964"/>
                  <a:pt x="181356" y="51964"/>
                </a:cubicBezTo>
                <a:close/>
                <a:moveTo>
                  <a:pt x="186119" y="212937"/>
                </a:moveTo>
                <a:cubicBezTo>
                  <a:pt x="185166" y="214842"/>
                  <a:pt x="184213" y="215794"/>
                  <a:pt x="185166" y="217699"/>
                </a:cubicBezTo>
                <a:cubicBezTo>
                  <a:pt x="185166" y="218652"/>
                  <a:pt x="187071" y="218652"/>
                  <a:pt x="187071" y="217699"/>
                </a:cubicBezTo>
                <a:cubicBezTo>
                  <a:pt x="188024" y="213889"/>
                  <a:pt x="189928" y="213889"/>
                  <a:pt x="192786" y="214842"/>
                </a:cubicBezTo>
                <a:cubicBezTo>
                  <a:pt x="192786" y="214842"/>
                  <a:pt x="193738" y="214842"/>
                  <a:pt x="193738" y="213889"/>
                </a:cubicBezTo>
                <a:lnTo>
                  <a:pt x="193738" y="213889"/>
                </a:lnTo>
                <a:cubicBezTo>
                  <a:pt x="192786" y="211984"/>
                  <a:pt x="190881" y="211984"/>
                  <a:pt x="189928" y="211032"/>
                </a:cubicBezTo>
                <a:cubicBezTo>
                  <a:pt x="188976" y="211032"/>
                  <a:pt x="187071" y="211032"/>
                  <a:pt x="186119" y="212937"/>
                </a:cubicBezTo>
                <a:close/>
                <a:moveTo>
                  <a:pt x="187071" y="273897"/>
                </a:moveTo>
                <a:cubicBezTo>
                  <a:pt x="187071" y="272944"/>
                  <a:pt x="186119" y="272944"/>
                  <a:pt x="186119" y="271992"/>
                </a:cubicBezTo>
                <a:cubicBezTo>
                  <a:pt x="185166" y="271992"/>
                  <a:pt x="184213" y="271992"/>
                  <a:pt x="184213" y="272944"/>
                </a:cubicBezTo>
                <a:cubicBezTo>
                  <a:pt x="185166" y="273897"/>
                  <a:pt x="186119" y="273897"/>
                  <a:pt x="187071" y="273897"/>
                </a:cubicBezTo>
                <a:cubicBezTo>
                  <a:pt x="187071" y="274849"/>
                  <a:pt x="188024" y="274849"/>
                  <a:pt x="187071" y="273897"/>
                </a:cubicBezTo>
                <a:close/>
                <a:moveTo>
                  <a:pt x="187071" y="52917"/>
                </a:moveTo>
                <a:cubicBezTo>
                  <a:pt x="188976" y="54822"/>
                  <a:pt x="189928" y="53869"/>
                  <a:pt x="191834" y="52917"/>
                </a:cubicBezTo>
                <a:cubicBezTo>
                  <a:pt x="192786" y="52917"/>
                  <a:pt x="193738" y="51964"/>
                  <a:pt x="193738" y="51012"/>
                </a:cubicBezTo>
                <a:cubicBezTo>
                  <a:pt x="193738" y="51012"/>
                  <a:pt x="193738" y="50059"/>
                  <a:pt x="192786" y="51012"/>
                </a:cubicBezTo>
                <a:cubicBezTo>
                  <a:pt x="189928" y="51964"/>
                  <a:pt x="189928" y="50059"/>
                  <a:pt x="190881" y="48154"/>
                </a:cubicBezTo>
                <a:cubicBezTo>
                  <a:pt x="190881" y="47202"/>
                  <a:pt x="189928" y="46249"/>
                  <a:pt x="189928" y="47202"/>
                </a:cubicBezTo>
                <a:cubicBezTo>
                  <a:pt x="188976" y="48154"/>
                  <a:pt x="187071" y="49107"/>
                  <a:pt x="186119" y="50059"/>
                </a:cubicBezTo>
                <a:cubicBezTo>
                  <a:pt x="185166" y="51012"/>
                  <a:pt x="186119" y="51964"/>
                  <a:pt x="187071" y="52917"/>
                </a:cubicBezTo>
                <a:close/>
                <a:moveTo>
                  <a:pt x="185166" y="199602"/>
                </a:moveTo>
                <a:cubicBezTo>
                  <a:pt x="185166" y="200554"/>
                  <a:pt x="185166" y="201507"/>
                  <a:pt x="186119" y="200554"/>
                </a:cubicBezTo>
                <a:cubicBezTo>
                  <a:pt x="188024" y="200554"/>
                  <a:pt x="187071" y="198649"/>
                  <a:pt x="188024" y="197697"/>
                </a:cubicBezTo>
                <a:cubicBezTo>
                  <a:pt x="188024" y="197697"/>
                  <a:pt x="188024" y="196744"/>
                  <a:pt x="187071" y="196744"/>
                </a:cubicBezTo>
                <a:cubicBezTo>
                  <a:pt x="185166" y="197697"/>
                  <a:pt x="185166" y="198649"/>
                  <a:pt x="185166" y="199602"/>
                </a:cubicBezTo>
                <a:close/>
                <a:moveTo>
                  <a:pt x="188024" y="224367"/>
                </a:moveTo>
                <a:cubicBezTo>
                  <a:pt x="188024" y="224367"/>
                  <a:pt x="188024" y="224367"/>
                  <a:pt x="188024" y="224367"/>
                </a:cubicBezTo>
                <a:cubicBezTo>
                  <a:pt x="188024" y="223414"/>
                  <a:pt x="188024" y="222462"/>
                  <a:pt x="188024" y="222462"/>
                </a:cubicBezTo>
                <a:cubicBezTo>
                  <a:pt x="188024" y="222462"/>
                  <a:pt x="188024" y="222462"/>
                  <a:pt x="187071" y="222462"/>
                </a:cubicBezTo>
                <a:cubicBezTo>
                  <a:pt x="187071" y="224367"/>
                  <a:pt x="187071" y="224367"/>
                  <a:pt x="188024" y="224367"/>
                </a:cubicBezTo>
                <a:close/>
                <a:moveTo>
                  <a:pt x="189928" y="236749"/>
                </a:moveTo>
                <a:cubicBezTo>
                  <a:pt x="189928" y="236749"/>
                  <a:pt x="189928" y="235797"/>
                  <a:pt x="188976" y="235797"/>
                </a:cubicBezTo>
                <a:cubicBezTo>
                  <a:pt x="188976" y="235797"/>
                  <a:pt x="188976" y="236749"/>
                  <a:pt x="188976" y="236749"/>
                </a:cubicBezTo>
                <a:cubicBezTo>
                  <a:pt x="188976" y="237702"/>
                  <a:pt x="188976" y="237702"/>
                  <a:pt x="189928" y="237702"/>
                </a:cubicBezTo>
                <a:cubicBezTo>
                  <a:pt x="189928" y="237702"/>
                  <a:pt x="189928" y="236749"/>
                  <a:pt x="189928" y="236749"/>
                </a:cubicBezTo>
                <a:close/>
                <a:moveTo>
                  <a:pt x="191834" y="57679"/>
                </a:moveTo>
                <a:cubicBezTo>
                  <a:pt x="191834" y="57679"/>
                  <a:pt x="191834" y="56727"/>
                  <a:pt x="190881" y="56727"/>
                </a:cubicBezTo>
                <a:cubicBezTo>
                  <a:pt x="190881" y="56727"/>
                  <a:pt x="189928" y="56727"/>
                  <a:pt x="189928" y="57679"/>
                </a:cubicBezTo>
                <a:cubicBezTo>
                  <a:pt x="189928" y="58632"/>
                  <a:pt x="189928" y="58632"/>
                  <a:pt x="190881" y="59584"/>
                </a:cubicBezTo>
                <a:cubicBezTo>
                  <a:pt x="191834" y="58632"/>
                  <a:pt x="191834" y="58632"/>
                  <a:pt x="191834" y="57679"/>
                </a:cubicBezTo>
                <a:close/>
                <a:moveTo>
                  <a:pt x="198501" y="245322"/>
                </a:moveTo>
                <a:cubicBezTo>
                  <a:pt x="198501" y="243417"/>
                  <a:pt x="195644" y="246274"/>
                  <a:pt x="194691" y="244369"/>
                </a:cubicBezTo>
                <a:lnTo>
                  <a:pt x="194691" y="244369"/>
                </a:lnTo>
                <a:cubicBezTo>
                  <a:pt x="192786" y="242464"/>
                  <a:pt x="191834" y="245322"/>
                  <a:pt x="190881" y="245322"/>
                </a:cubicBezTo>
                <a:cubicBezTo>
                  <a:pt x="189928" y="245322"/>
                  <a:pt x="189928" y="245322"/>
                  <a:pt x="190881" y="246274"/>
                </a:cubicBezTo>
                <a:cubicBezTo>
                  <a:pt x="191834" y="247227"/>
                  <a:pt x="192786" y="246274"/>
                  <a:pt x="193738" y="247227"/>
                </a:cubicBezTo>
                <a:lnTo>
                  <a:pt x="194691" y="247227"/>
                </a:lnTo>
                <a:cubicBezTo>
                  <a:pt x="195644" y="245322"/>
                  <a:pt x="198501" y="246274"/>
                  <a:pt x="198501" y="245322"/>
                </a:cubicBezTo>
                <a:close/>
                <a:moveTo>
                  <a:pt x="194691" y="254847"/>
                </a:moveTo>
                <a:cubicBezTo>
                  <a:pt x="193738" y="253894"/>
                  <a:pt x="192786" y="252942"/>
                  <a:pt x="190881" y="252942"/>
                </a:cubicBezTo>
                <a:cubicBezTo>
                  <a:pt x="190881" y="252942"/>
                  <a:pt x="189928" y="253894"/>
                  <a:pt x="189928" y="253894"/>
                </a:cubicBezTo>
                <a:cubicBezTo>
                  <a:pt x="189928" y="255799"/>
                  <a:pt x="191834" y="255799"/>
                  <a:pt x="193738" y="255799"/>
                </a:cubicBezTo>
                <a:cubicBezTo>
                  <a:pt x="194691" y="256752"/>
                  <a:pt x="194691" y="256752"/>
                  <a:pt x="194691" y="254847"/>
                </a:cubicBezTo>
                <a:close/>
                <a:moveTo>
                  <a:pt x="191834" y="199602"/>
                </a:moveTo>
                <a:cubicBezTo>
                  <a:pt x="192786" y="199602"/>
                  <a:pt x="192786" y="199602"/>
                  <a:pt x="191834" y="199602"/>
                </a:cubicBezTo>
                <a:cubicBezTo>
                  <a:pt x="192786" y="198649"/>
                  <a:pt x="192786" y="198649"/>
                  <a:pt x="191834" y="198649"/>
                </a:cubicBezTo>
                <a:cubicBezTo>
                  <a:pt x="190881" y="198649"/>
                  <a:pt x="191834" y="198649"/>
                  <a:pt x="191834" y="199602"/>
                </a:cubicBezTo>
                <a:cubicBezTo>
                  <a:pt x="190881" y="199602"/>
                  <a:pt x="191834" y="199602"/>
                  <a:pt x="191834" y="199602"/>
                </a:cubicBezTo>
                <a:close/>
                <a:moveTo>
                  <a:pt x="194691" y="230082"/>
                </a:moveTo>
                <a:cubicBezTo>
                  <a:pt x="194691" y="231034"/>
                  <a:pt x="194691" y="231987"/>
                  <a:pt x="196596" y="231987"/>
                </a:cubicBezTo>
                <a:cubicBezTo>
                  <a:pt x="196596" y="231987"/>
                  <a:pt x="197549" y="231987"/>
                  <a:pt x="197549" y="231034"/>
                </a:cubicBezTo>
                <a:cubicBezTo>
                  <a:pt x="197549" y="230082"/>
                  <a:pt x="197549" y="229129"/>
                  <a:pt x="196596" y="229129"/>
                </a:cubicBezTo>
                <a:cubicBezTo>
                  <a:pt x="195644" y="229129"/>
                  <a:pt x="194691" y="229129"/>
                  <a:pt x="194691" y="230082"/>
                </a:cubicBezTo>
                <a:close/>
                <a:moveTo>
                  <a:pt x="199453" y="237702"/>
                </a:moveTo>
                <a:cubicBezTo>
                  <a:pt x="199453" y="236749"/>
                  <a:pt x="198501" y="236749"/>
                  <a:pt x="198501" y="236749"/>
                </a:cubicBezTo>
                <a:cubicBezTo>
                  <a:pt x="198501" y="236749"/>
                  <a:pt x="198501" y="237702"/>
                  <a:pt x="198501" y="237702"/>
                </a:cubicBezTo>
                <a:cubicBezTo>
                  <a:pt x="198501" y="237702"/>
                  <a:pt x="198501" y="237702"/>
                  <a:pt x="199453" y="237702"/>
                </a:cubicBezTo>
                <a:cubicBezTo>
                  <a:pt x="199453" y="237702"/>
                  <a:pt x="199453" y="237702"/>
                  <a:pt x="199453" y="237702"/>
                </a:cubicBezTo>
                <a:close/>
                <a:moveTo>
                  <a:pt x="204216" y="250084"/>
                </a:moveTo>
                <a:cubicBezTo>
                  <a:pt x="204216" y="250084"/>
                  <a:pt x="204216" y="249132"/>
                  <a:pt x="204216" y="249132"/>
                </a:cubicBezTo>
                <a:cubicBezTo>
                  <a:pt x="204216" y="249132"/>
                  <a:pt x="203263" y="249132"/>
                  <a:pt x="203263" y="250084"/>
                </a:cubicBezTo>
                <a:cubicBezTo>
                  <a:pt x="203263" y="251037"/>
                  <a:pt x="203263" y="251037"/>
                  <a:pt x="203263" y="251989"/>
                </a:cubicBezTo>
                <a:cubicBezTo>
                  <a:pt x="203263" y="251037"/>
                  <a:pt x="204216" y="250084"/>
                  <a:pt x="204216" y="250084"/>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2" name="Graphic 78">
            <a:extLst>
              <a:ext uri="{FF2B5EF4-FFF2-40B4-BE49-F238E27FC236}">
                <a16:creationId xmlns:a16="http://schemas.microsoft.com/office/drawing/2014/main" id="{8B1FEE7E-0047-4ACC-7DF8-1B83C3CBDBD1}"/>
              </a:ext>
            </a:extLst>
          </p:cNvPr>
          <p:cNvGrpSpPr/>
          <p:nvPr/>
        </p:nvGrpSpPr>
        <p:grpSpPr>
          <a:xfrm>
            <a:off x="3862834" y="771658"/>
            <a:ext cx="1288436" cy="330039"/>
            <a:chOff x="0" y="0"/>
            <a:chExt cx="1339202" cy="343147"/>
          </a:xfrm>
          <a:solidFill>
            <a:schemeClr val="tx1">
              <a:lumMod val="65000"/>
              <a:lumOff val="35000"/>
            </a:schemeClr>
          </a:solidFill>
        </p:grpSpPr>
        <p:sp>
          <p:nvSpPr>
            <p:cNvPr id="363" name="Freeform 362">
              <a:extLst>
                <a:ext uri="{FF2B5EF4-FFF2-40B4-BE49-F238E27FC236}">
                  <a16:creationId xmlns:a16="http://schemas.microsoft.com/office/drawing/2014/main" id="{C7BBD870-03E6-17D7-C60C-0B51A679C801}"/>
                </a:ext>
              </a:extLst>
            </p:cNvPr>
            <p:cNvSpPr/>
            <p:nvPr/>
          </p:nvSpPr>
          <p:spPr>
            <a:xfrm>
              <a:off x="0" y="83749"/>
              <a:ext cx="132384" cy="181439"/>
            </a:xfrm>
            <a:custGeom>
              <a:avLst/>
              <a:gdLst>
                <a:gd name="connsiteX0" fmla="*/ 105728 w 132384"/>
                <a:gd name="connsiteY0" fmla="*/ 172721 h 181439"/>
                <a:gd name="connsiteX1" fmla="*/ 63817 w 132384"/>
                <a:gd name="connsiteY1" fmla="*/ 181294 h 181439"/>
                <a:gd name="connsiteX2" fmla="*/ 10478 w 132384"/>
                <a:gd name="connsiteY2" fmla="*/ 158434 h 181439"/>
                <a:gd name="connsiteX3" fmla="*/ 0 w 132384"/>
                <a:gd name="connsiteY3" fmla="*/ 132716 h 181439"/>
                <a:gd name="connsiteX4" fmla="*/ 20955 w 132384"/>
                <a:gd name="connsiteY4" fmla="*/ 108904 h 181439"/>
                <a:gd name="connsiteX5" fmla="*/ 39053 w 132384"/>
                <a:gd name="connsiteY5" fmla="*/ 111761 h 181439"/>
                <a:gd name="connsiteX6" fmla="*/ 40005 w 132384"/>
                <a:gd name="connsiteY6" fmla="*/ 147956 h 181439"/>
                <a:gd name="connsiteX7" fmla="*/ 35242 w 132384"/>
                <a:gd name="connsiteY7" fmla="*/ 150814 h 181439"/>
                <a:gd name="connsiteX8" fmla="*/ 34290 w 132384"/>
                <a:gd name="connsiteY8" fmla="*/ 160339 h 181439"/>
                <a:gd name="connsiteX9" fmla="*/ 43815 w 132384"/>
                <a:gd name="connsiteY9" fmla="*/ 167006 h 181439"/>
                <a:gd name="connsiteX10" fmla="*/ 53340 w 132384"/>
                <a:gd name="connsiteY10" fmla="*/ 170816 h 181439"/>
                <a:gd name="connsiteX11" fmla="*/ 88583 w 132384"/>
                <a:gd name="connsiteY11" fmla="*/ 165101 h 181439"/>
                <a:gd name="connsiteX12" fmla="*/ 94297 w 132384"/>
                <a:gd name="connsiteY12" fmla="*/ 157481 h 181439"/>
                <a:gd name="connsiteX13" fmla="*/ 96203 w 132384"/>
                <a:gd name="connsiteY13" fmla="*/ 151766 h 181439"/>
                <a:gd name="connsiteX14" fmla="*/ 89535 w 132384"/>
                <a:gd name="connsiteY14" fmla="*/ 128906 h 181439"/>
                <a:gd name="connsiteX15" fmla="*/ 66675 w 132384"/>
                <a:gd name="connsiteY15" fmla="*/ 111761 h 181439"/>
                <a:gd name="connsiteX16" fmla="*/ 29528 w 132384"/>
                <a:gd name="connsiteY16" fmla="*/ 86044 h 181439"/>
                <a:gd name="connsiteX17" fmla="*/ 8572 w 132384"/>
                <a:gd name="connsiteY17" fmla="*/ 56516 h 181439"/>
                <a:gd name="connsiteX18" fmla="*/ 18097 w 132384"/>
                <a:gd name="connsiteY18" fmla="*/ 19369 h 181439"/>
                <a:gd name="connsiteX19" fmla="*/ 68580 w 132384"/>
                <a:gd name="connsiteY19" fmla="*/ 319 h 181439"/>
                <a:gd name="connsiteX20" fmla="*/ 100965 w 132384"/>
                <a:gd name="connsiteY20" fmla="*/ 6986 h 181439"/>
                <a:gd name="connsiteX21" fmla="*/ 127635 w 132384"/>
                <a:gd name="connsiteY21" fmla="*/ 37466 h 181439"/>
                <a:gd name="connsiteX22" fmla="*/ 127635 w 132384"/>
                <a:gd name="connsiteY22" fmla="*/ 49849 h 181439"/>
                <a:gd name="connsiteX23" fmla="*/ 103822 w 132384"/>
                <a:gd name="connsiteY23" fmla="*/ 63184 h 181439"/>
                <a:gd name="connsiteX24" fmla="*/ 96203 w 132384"/>
                <a:gd name="connsiteY24" fmla="*/ 60326 h 181439"/>
                <a:gd name="connsiteX25" fmla="*/ 91440 w 132384"/>
                <a:gd name="connsiteY25" fmla="*/ 27941 h 181439"/>
                <a:gd name="connsiteX26" fmla="*/ 95250 w 132384"/>
                <a:gd name="connsiteY26" fmla="*/ 24131 h 181439"/>
                <a:gd name="connsiteX27" fmla="*/ 95250 w 132384"/>
                <a:gd name="connsiteY27" fmla="*/ 17464 h 181439"/>
                <a:gd name="connsiteX28" fmla="*/ 89535 w 132384"/>
                <a:gd name="connsiteY28" fmla="*/ 13654 h 181439"/>
                <a:gd name="connsiteX29" fmla="*/ 60008 w 132384"/>
                <a:gd name="connsiteY29" fmla="*/ 8891 h 181439"/>
                <a:gd name="connsiteX30" fmla="*/ 45720 w 132384"/>
                <a:gd name="connsiteY30" fmla="*/ 15559 h 181439"/>
                <a:gd name="connsiteX31" fmla="*/ 41910 w 132384"/>
                <a:gd name="connsiteY31" fmla="*/ 38419 h 181439"/>
                <a:gd name="connsiteX32" fmla="*/ 58103 w 132384"/>
                <a:gd name="connsiteY32" fmla="*/ 54611 h 181439"/>
                <a:gd name="connsiteX33" fmla="*/ 70485 w 132384"/>
                <a:gd name="connsiteY33" fmla="*/ 63184 h 181439"/>
                <a:gd name="connsiteX34" fmla="*/ 74295 w 132384"/>
                <a:gd name="connsiteY34" fmla="*/ 66041 h 181439"/>
                <a:gd name="connsiteX35" fmla="*/ 88583 w 132384"/>
                <a:gd name="connsiteY35" fmla="*/ 74614 h 181439"/>
                <a:gd name="connsiteX36" fmla="*/ 100013 w 132384"/>
                <a:gd name="connsiteY36" fmla="*/ 83186 h 181439"/>
                <a:gd name="connsiteX37" fmla="*/ 114300 w 132384"/>
                <a:gd name="connsiteY37" fmla="*/ 93664 h 181439"/>
                <a:gd name="connsiteX38" fmla="*/ 131445 w 132384"/>
                <a:gd name="connsiteY38" fmla="*/ 120334 h 181439"/>
                <a:gd name="connsiteX39" fmla="*/ 105728 w 132384"/>
                <a:gd name="connsiteY39" fmla="*/ 172721 h 181439"/>
                <a:gd name="connsiteX40" fmla="*/ 17145 w 132384"/>
                <a:gd name="connsiteY40" fmla="*/ 129859 h 181439"/>
                <a:gd name="connsiteX41" fmla="*/ 12383 w 132384"/>
                <a:gd name="connsiteY41" fmla="*/ 127954 h 181439"/>
                <a:gd name="connsiteX42" fmla="*/ 11430 w 132384"/>
                <a:gd name="connsiteY42" fmla="*/ 128906 h 181439"/>
                <a:gd name="connsiteX43" fmla="*/ 16192 w 132384"/>
                <a:gd name="connsiteY43" fmla="*/ 132716 h 181439"/>
                <a:gd name="connsiteX44" fmla="*/ 18097 w 132384"/>
                <a:gd name="connsiteY44" fmla="*/ 130811 h 181439"/>
                <a:gd name="connsiteX45" fmla="*/ 17145 w 132384"/>
                <a:gd name="connsiteY45" fmla="*/ 129859 h 181439"/>
                <a:gd name="connsiteX46" fmla="*/ 14288 w 132384"/>
                <a:gd name="connsiteY46" fmla="*/ 124144 h 181439"/>
                <a:gd name="connsiteX47" fmla="*/ 16192 w 132384"/>
                <a:gd name="connsiteY47" fmla="*/ 127001 h 181439"/>
                <a:gd name="connsiteX48" fmla="*/ 16192 w 132384"/>
                <a:gd name="connsiteY48" fmla="*/ 125096 h 181439"/>
                <a:gd name="connsiteX49" fmla="*/ 17145 w 132384"/>
                <a:gd name="connsiteY49" fmla="*/ 123191 h 181439"/>
                <a:gd name="connsiteX50" fmla="*/ 17145 w 132384"/>
                <a:gd name="connsiteY50" fmla="*/ 121286 h 181439"/>
                <a:gd name="connsiteX51" fmla="*/ 15240 w 132384"/>
                <a:gd name="connsiteY51" fmla="*/ 123191 h 181439"/>
                <a:gd name="connsiteX52" fmla="*/ 14288 w 132384"/>
                <a:gd name="connsiteY52" fmla="*/ 124144 h 181439"/>
                <a:gd name="connsiteX53" fmla="*/ 21908 w 132384"/>
                <a:gd name="connsiteY53" fmla="*/ 117476 h 181439"/>
                <a:gd name="connsiteX54" fmla="*/ 21908 w 132384"/>
                <a:gd name="connsiteY54" fmla="*/ 115571 h 181439"/>
                <a:gd name="connsiteX55" fmla="*/ 20003 w 132384"/>
                <a:gd name="connsiteY55" fmla="*/ 117476 h 181439"/>
                <a:gd name="connsiteX56" fmla="*/ 20003 w 132384"/>
                <a:gd name="connsiteY56" fmla="*/ 120334 h 181439"/>
                <a:gd name="connsiteX57" fmla="*/ 21908 w 132384"/>
                <a:gd name="connsiteY57" fmla="*/ 117476 h 181439"/>
                <a:gd name="connsiteX58" fmla="*/ 21908 w 132384"/>
                <a:gd name="connsiteY58" fmla="*/ 130811 h 181439"/>
                <a:gd name="connsiteX59" fmla="*/ 21908 w 132384"/>
                <a:gd name="connsiteY59" fmla="*/ 130811 h 181439"/>
                <a:gd name="connsiteX60" fmla="*/ 20955 w 132384"/>
                <a:gd name="connsiteY60" fmla="*/ 130811 h 181439"/>
                <a:gd name="connsiteX61" fmla="*/ 21908 w 132384"/>
                <a:gd name="connsiteY61" fmla="*/ 130811 h 181439"/>
                <a:gd name="connsiteX62" fmla="*/ 21908 w 132384"/>
                <a:gd name="connsiteY62" fmla="*/ 130811 h 181439"/>
                <a:gd name="connsiteX63" fmla="*/ 21908 w 132384"/>
                <a:gd name="connsiteY63" fmla="*/ 123191 h 181439"/>
                <a:gd name="connsiteX64" fmla="*/ 22860 w 132384"/>
                <a:gd name="connsiteY64" fmla="*/ 122239 h 181439"/>
                <a:gd name="connsiteX65" fmla="*/ 22860 w 132384"/>
                <a:gd name="connsiteY65" fmla="*/ 121286 h 181439"/>
                <a:gd name="connsiteX66" fmla="*/ 21908 w 132384"/>
                <a:gd name="connsiteY66" fmla="*/ 123191 h 181439"/>
                <a:gd name="connsiteX67" fmla="*/ 21908 w 132384"/>
                <a:gd name="connsiteY67" fmla="*/ 123191 h 181439"/>
                <a:gd name="connsiteX68" fmla="*/ 22860 w 132384"/>
                <a:gd name="connsiteY68" fmla="*/ 134621 h 181439"/>
                <a:gd name="connsiteX69" fmla="*/ 22860 w 132384"/>
                <a:gd name="connsiteY69" fmla="*/ 134621 h 181439"/>
                <a:gd name="connsiteX70" fmla="*/ 22860 w 132384"/>
                <a:gd name="connsiteY70" fmla="*/ 133669 h 181439"/>
                <a:gd name="connsiteX71" fmla="*/ 22860 w 132384"/>
                <a:gd name="connsiteY71" fmla="*/ 134621 h 181439"/>
                <a:gd name="connsiteX72" fmla="*/ 22860 w 132384"/>
                <a:gd name="connsiteY72" fmla="*/ 134621 h 181439"/>
                <a:gd name="connsiteX73" fmla="*/ 25717 w 132384"/>
                <a:gd name="connsiteY73" fmla="*/ 116524 h 181439"/>
                <a:gd name="connsiteX74" fmla="*/ 24765 w 132384"/>
                <a:gd name="connsiteY74" fmla="*/ 115571 h 181439"/>
                <a:gd name="connsiteX75" fmla="*/ 22860 w 132384"/>
                <a:gd name="connsiteY75" fmla="*/ 118429 h 181439"/>
                <a:gd name="connsiteX76" fmla="*/ 23813 w 132384"/>
                <a:gd name="connsiteY76" fmla="*/ 119381 h 181439"/>
                <a:gd name="connsiteX77" fmla="*/ 25717 w 132384"/>
                <a:gd name="connsiteY77" fmla="*/ 116524 h 181439"/>
                <a:gd name="connsiteX78" fmla="*/ 24765 w 132384"/>
                <a:gd name="connsiteY78" fmla="*/ 138431 h 181439"/>
                <a:gd name="connsiteX79" fmla="*/ 23813 w 132384"/>
                <a:gd name="connsiteY79" fmla="*/ 137479 h 181439"/>
                <a:gd name="connsiteX80" fmla="*/ 22860 w 132384"/>
                <a:gd name="connsiteY80" fmla="*/ 138431 h 181439"/>
                <a:gd name="connsiteX81" fmla="*/ 24765 w 132384"/>
                <a:gd name="connsiteY81" fmla="*/ 138431 h 181439"/>
                <a:gd name="connsiteX82" fmla="*/ 24765 w 132384"/>
                <a:gd name="connsiteY82" fmla="*/ 138431 h 181439"/>
                <a:gd name="connsiteX83" fmla="*/ 23813 w 132384"/>
                <a:gd name="connsiteY83" fmla="*/ 126049 h 181439"/>
                <a:gd name="connsiteX84" fmla="*/ 23813 w 132384"/>
                <a:gd name="connsiteY84" fmla="*/ 126049 h 181439"/>
                <a:gd name="connsiteX85" fmla="*/ 23813 w 132384"/>
                <a:gd name="connsiteY85" fmla="*/ 127954 h 181439"/>
                <a:gd name="connsiteX86" fmla="*/ 23813 w 132384"/>
                <a:gd name="connsiteY86" fmla="*/ 126049 h 181439"/>
                <a:gd name="connsiteX87" fmla="*/ 23813 w 132384"/>
                <a:gd name="connsiteY87" fmla="*/ 126049 h 181439"/>
                <a:gd name="connsiteX88" fmla="*/ 26670 w 132384"/>
                <a:gd name="connsiteY88" fmla="*/ 128906 h 181439"/>
                <a:gd name="connsiteX89" fmla="*/ 25717 w 132384"/>
                <a:gd name="connsiteY89" fmla="*/ 131764 h 181439"/>
                <a:gd name="connsiteX90" fmla="*/ 26670 w 132384"/>
                <a:gd name="connsiteY90" fmla="*/ 132716 h 181439"/>
                <a:gd name="connsiteX91" fmla="*/ 27622 w 132384"/>
                <a:gd name="connsiteY91" fmla="*/ 131764 h 181439"/>
                <a:gd name="connsiteX92" fmla="*/ 26670 w 132384"/>
                <a:gd name="connsiteY92" fmla="*/ 128906 h 181439"/>
                <a:gd name="connsiteX93" fmla="*/ 30480 w 132384"/>
                <a:gd name="connsiteY93" fmla="*/ 43181 h 181439"/>
                <a:gd name="connsiteX94" fmla="*/ 30480 w 132384"/>
                <a:gd name="connsiteY94" fmla="*/ 43181 h 181439"/>
                <a:gd name="connsiteX95" fmla="*/ 30480 w 132384"/>
                <a:gd name="connsiteY95" fmla="*/ 43181 h 181439"/>
                <a:gd name="connsiteX96" fmla="*/ 28575 w 132384"/>
                <a:gd name="connsiteY96" fmla="*/ 38419 h 181439"/>
                <a:gd name="connsiteX97" fmla="*/ 27622 w 132384"/>
                <a:gd name="connsiteY97" fmla="*/ 37466 h 181439"/>
                <a:gd name="connsiteX98" fmla="*/ 27622 w 132384"/>
                <a:gd name="connsiteY98" fmla="*/ 38419 h 181439"/>
                <a:gd name="connsiteX99" fmla="*/ 30480 w 132384"/>
                <a:gd name="connsiteY99" fmla="*/ 43181 h 181439"/>
                <a:gd name="connsiteX100" fmla="*/ 30480 w 132384"/>
                <a:gd name="connsiteY100" fmla="*/ 124144 h 181439"/>
                <a:gd name="connsiteX101" fmla="*/ 30480 w 132384"/>
                <a:gd name="connsiteY101" fmla="*/ 124144 h 181439"/>
                <a:gd name="connsiteX102" fmla="*/ 27622 w 132384"/>
                <a:gd name="connsiteY102" fmla="*/ 124144 h 181439"/>
                <a:gd name="connsiteX103" fmla="*/ 30480 w 132384"/>
                <a:gd name="connsiteY103" fmla="*/ 127001 h 181439"/>
                <a:gd name="connsiteX104" fmla="*/ 30480 w 132384"/>
                <a:gd name="connsiteY104" fmla="*/ 124144 h 181439"/>
                <a:gd name="connsiteX105" fmla="*/ 31433 w 132384"/>
                <a:gd name="connsiteY105" fmla="*/ 66994 h 181439"/>
                <a:gd name="connsiteX106" fmla="*/ 31433 w 132384"/>
                <a:gd name="connsiteY106" fmla="*/ 66994 h 181439"/>
                <a:gd name="connsiteX107" fmla="*/ 31433 w 132384"/>
                <a:gd name="connsiteY107" fmla="*/ 66994 h 181439"/>
                <a:gd name="connsiteX108" fmla="*/ 31433 w 132384"/>
                <a:gd name="connsiteY108" fmla="*/ 66994 h 181439"/>
                <a:gd name="connsiteX109" fmla="*/ 31433 w 132384"/>
                <a:gd name="connsiteY109" fmla="*/ 66994 h 181439"/>
                <a:gd name="connsiteX110" fmla="*/ 31433 w 132384"/>
                <a:gd name="connsiteY110" fmla="*/ 48896 h 181439"/>
                <a:gd name="connsiteX111" fmla="*/ 31433 w 132384"/>
                <a:gd name="connsiteY111" fmla="*/ 48896 h 181439"/>
                <a:gd name="connsiteX112" fmla="*/ 31433 w 132384"/>
                <a:gd name="connsiteY112" fmla="*/ 49849 h 181439"/>
                <a:gd name="connsiteX113" fmla="*/ 31433 w 132384"/>
                <a:gd name="connsiteY113" fmla="*/ 48896 h 181439"/>
                <a:gd name="connsiteX114" fmla="*/ 31433 w 132384"/>
                <a:gd name="connsiteY114" fmla="*/ 48896 h 181439"/>
                <a:gd name="connsiteX115" fmla="*/ 32385 w 132384"/>
                <a:gd name="connsiteY115" fmla="*/ 53659 h 181439"/>
                <a:gd name="connsiteX116" fmla="*/ 30480 w 132384"/>
                <a:gd name="connsiteY116" fmla="*/ 55564 h 181439"/>
                <a:gd name="connsiteX117" fmla="*/ 31433 w 132384"/>
                <a:gd name="connsiteY117" fmla="*/ 56516 h 181439"/>
                <a:gd name="connsiteX118" fmla="*/ 35242 w 132384"/>
                <a:gd name="connsiteY118" fmla="*/ 54611 h 181439"/>
                <a:gd name="connsiteX119" fmla="*/ 32385 w 132384"/>
                <a:gd name="connsiteY119" fmla="*/ 53659 h 181439"/>
                <a:gd name="connsiteX120" fmla="*/ 42863 w 132384"/>
                <a:gd name="connsiteY120" fmla="*/ 60326 h 181439"/>
                <a:gd name="connsiteX121" fmla="*/ 43815 w 132384"/>
                <a:gd name="connsiteY121" fmla="*/ 58421 h 181439"/>
                <a:gd name="connsiteX122" fmla="*/ 41910 w 132384"/>
                <a:gd name="connsiteY122" fmla="*/ 58421 h 181439"/>
                <a:gd name="connsiteX123" fmla="*/ 35242 w 132384"/>
                <a:gd name="connsiteY123" fmla="*/ 65089 h 181439"/>
                <a:gd name="connsiteX124" fmla="*/ 33338 w 132384"/>
                <a:gd name="connsiteY124" fmla="*/ 60326 h 181439"/>
                <a:gd name="connsiteX125" fmla="*/ 32385 w 132384"/>
                <a:gd name="connsiteY125" fmla="*/ 59374 h 181439"/>
                <a:gd name="connsiteX126" fmla="*/ 31433 w 132384"/>
                <a:gd name="connsiteY126" fmla="*/ 60326 h 181439"/>
                <a:gd name="connsiteX127" fmla="*/ 35242 w 132384"/>
                <a:gd name="connsiteY127" fmla="*/ 65089 h 181439"/>
                <a:gd name="connsiteX128" fmla="*/ 40005 w 132384"/>
                <a:gd name="connsiteY128" fmla="*/ 63184 h 181439"/>
                <a:gd name="connsiteX129" fmla="*/ 42863 w 132384"/>
                <a:gd name="connsiteY129" fmla="*/ 60326 h 181439"/>
                <a:gd name="connsiteX130" fmla="*/ 38100 w 132384"/>
                <a:gd name="connsiteY130" fmla="*/ 72709 h 181439"/>
                <a:gd name="connsiteX131" fmla="*/ 36195 w 132384"/>
                <a:gd name="connsiteY131" fmla="*/ 69851 h 181439"/>
                <a:gd name="connsiteX132" fmla="*/ 35242 w 132384"/>
                <a:gd name="connsiteY132" fmla="*/ 70804 h 181439"/>
                <a:gd name="connsiteX133" fmla="*/ 37147 w 132384"/>
                <a:gd name="connsiteY133" fmla="*/ 73661 h 181439"/>
                <a:gd name="connsiteX134" fmla="*/ 38100 w 132384"/>
                <a:gd name="connsiteY134" fmla="*/ 72709 h 181439"/>
                <a:gd name="connsiteX135" fmla="*/ 38100 w 132384"/>
                <a:gd name="connsiteY135" fmla="*/ 58421 h 181439"/>
                <a:gd name="connsiteX136" fmla="*/ 38100 w 132384"/>
                <a:gd name="connsiteY136" fmla="*/ 58421 h 181439"/>
                <a:gd name="connsiteX137" fmla="*/ 38100 w 132384"/>
                <a:gd name="connsiteY137" fmla="*/ 57469 h 181439"/>
                <a:gd name="connsiteX138" fmla="*/ 38100 w 132384"/>
                <a:gd name="connsiteY138" fmla="*/ 58421 h 181439"/>
                <a:gd name="connsiteX139" fmla="*/ 38100 w 132384"/>
                <a:gd name="connsiteY139" fmla="*/ 58421 h 181439"/>
                <a:gd name="connsiteX140" fmla="*/ 39053 w 132384"/>
                <a:gd name="connsiteY140" fmla="*/ 53659 h 181439"/>
                <a:gd name="connsiteX141" fmla="*/ 39053 w 132384"/>
                <a:gd name="connsiteY141" fmla="*/ 53659 h 181439"/>
                <a:gd name="connsiteX142" fmla="*/ 39053 w 132384"/>
                <a:gd name="connsiteY142" fmla="*/ 52706 h 181439"/>
                <a:gd name="connsiteX143" fmla="*/ 39053 w 132384"/>
                <a:gd name="connsiteY143" fmla="*/ 53659 h 181439"/>
                <a:gd name="connsiteX144" fmla="*/ 39053 w 132384"/>
                <a:gd name="connsiteY144" fmla="*/ 53659 h 181439"/>
                <a:gd name="connsiteX145" fmla="*/ 40958 w 132384"/>
                <a:gd name="connsiteY145" fmla="*/ 48896 h 181439"/>
                <a:gd name="connsiteX146" fmla="*/ 40958 w 132384"/>
                <a:gd name="connsiteY146" fmla="*/ 48896 h 181439"/>
                <a:gd name="connsiteX147" fmla="*/ 40958 w 132384"/>
                <a:gd name="connsiteY147" fmla="*/ 48896 h 181439"/>
                <a:gd name="connsiteX148" fmla="*/ 40958 w 132384"/>
                <a:gd name="connsiteY148" fmla="*/ 48896 h 181439"/>
                <a:gd name="connsiteX149" fmla="*/ 40958 w 132384"/>
                <a:gd name="connsiteY149" fmla="*/ 48896 h 181439"/>
                <a:gd name="connsiteX150" fmla="*/ 43815 w 132384"/>
                <a:gd name="connsiteY150" fmla="*/ 87949 h 181439"/>
                <a:gd name="connsiteX151" fmla="*/ 43815 w 132384"/>
                <a:gd name="connsiteY151" fmla="*/ 87949 h 181439"/>
                <a:gd name="connsiteX152" fmla="*/ 41910 w 132384"/>
                <a:gd name="connsiteY152" fmla="*/ 87949 h 181439"/>
                <a:gd name="connsiteX153" fmla="*/ 43815 w 132384"/>
                <a:gd name="connsiteY153" fmla="*/ 87949 h 181439"/>
                <a:gd name="connsiteX154" fmla="*/ 43815 w 132384"/>
                <a:gd name="connsiteY154" fmla="*/ 87949 h 181439"/>
                <a:gd name="connsiteX155" fmla="*/ 89535 w 132384"/>
                <a:gd name="connsiteY155" fmla="*/ 107951 h 181439"/>
                <a:gd name="connsiteX156" fmla="*/ 90488 w 132384"/>
                <a:gd name="connsiteY156" fmla="*/ 107951 h 181439"/>
                <a:gd name="connsiteX157" fmla="*/ 90488 w 132384"/>
                <a:gd name="connsiteY157" fmla="*/ 111761 h 181439"/>
                <a:gd name="connsiteX158" fmla="*/ 98108 w 132384"/>
                <a:gd name="connsiteY158" fmla="*/ 115571 h 181439"/>
                <a:gd name="connsiteX159" fmla="*/ 100013 w 132384"/>
                <a:gd name="connsiteY159" fmla="*/ 114619 h 181439"/>
                <a:gd name="connsiteX160" fmla="*/ 100965 w 132384"/>
                <a:gd name="connsiteY160" fmla="*/ 113666 h 181439"/>
                <a:gd name="connsiteX161" fmla="*/ 101917 w 132384"/>
                <a:gd name="connsiteY161" fmla="*/ 110809 h 181439"/>
                <a:gd name="connsiteX162" fmla="*/ 101917 w 132384"/>
                <a:gd name="connsiteY162" fmla="*/ 106999 h 181439"/>
                <a:gd name="connsiteX163" fmla="*/ 106680 w 132384"/>
                <a:gd name="connsiteY163" fmla="*/ 108904 h 181439"/>
                <a:gd name="connsiteX164" fmla="*/ 106680 w 132384"/>
                <a:gd name="connsiteY164" fmla="*/ 110809 h 181439"/>
                <a:gd name="connsiteX165" fmla="*/ 108585 w 132384"/>
                <a:gd name="connsiteY165" fmla="*/ 109856 h 181439"/>
                <a:gd name="connsiteX166" fmla="*/ 109538 w 132384"/>
                <a:gd name="connsiteY166" fmla="*/ 107951 h 181439"/>
                <a:gd name="connsiteX167" fmla="*/ 111442 w 132384"/>
                <a:gd name="connsiteY167" fmla="*/ 102236 h 181439"/>
                <a:gd name="connsiteX168" fmla="*/ 110490 w 132384"/>
                <a:gd name="connsiteY168" fmla="*/ 97474 h 181439"/>
                <a:gd name="connsiteX169" fmla="*/ 107633 w 132384"/>
                <a:gd name="connsiteY169" fmla="*/ 96521 h 181439"/>
                <a:gd name="connsiteX170" fmla="*/ 97155 w 132384"/>
                <a:gd name="connsiteY170" fmla="*/ 101284 h 181439"/>
                <a:gd name="connsiteX171" fmla="*/ 102870 w 132384"/>
                <a:gd name="connsiteY171" fmla="*/ 95569 h 181439"/>
                <a:gd name="connsiteX172" fmla="*/ 104775 w 132384"/>
                <a:gd name="connsiteY172" fmla="*/ 95569 h 181439"/>
                <a:gd name="connsiteX173" fmla="*/ 104775 w 132384"/>
                <a:gd name="connsiteY173" fmla="*/ 93664 h 181439"/>
                <a:gd name="connsiteX174" fmla="*/ 102870 w 132384"/>
                <a:gd name="connsiteY174" fmla="*/ 94616 h 181439"/>
                <a:gd name="connsiteX175" fmla="*/ 101917 w 132384"/>
                <a:gd name="connsiteY175" fmla="*/ 95569 h 181439"/>
                <a:gd name="connsiteX176" fmla="*/ 102870 w 132384"/>
                <a:gd name="connsiteY176" fmla="*/ 93664 h 181439"/>
                <a:gd name="connsiteX177" fmla="*/ 102870 w 132384"/>
                <a:gd name="connsiteY177" fmla="*/ 92711 h 181439"/>
                <a:gd name="connsiteX178" fmla="*/ 101917 w 132384"/>
                <a:gd name="connsiteY178" fmla="*/ 92711 h 181439"/>
                <a:gd name="connsiteX179" fmla="*/ 94297 w 132384"/>
                <a:gd name="connsiteY179" fmla="*/ 98426 h 181439"/>
                <a:gd name="connsiteX180" fmla="*/ 90488 w 132384"/>
                <a:gd name="connsiteY180" fmla="*/ 99379 h 181439"/>
                <a:gd name="connsiteX181" fmla="*/ 90488 w 132384"/>
                <a:gd name="connsiteY181" fmla="*/ 96521 h 181439"/>
                <a:gd name="connsiteX182" fmla="*/ 98108 w 132384"/>
                <a:gd name="connsiteY182" fmla="*/ 92711 h 181439"/>
                <a:gd name="connsiteX183" fmla="*/ 98108 w 132384"/>
                <a:gd name="connsiteY183" fmla="*/ 91759 h 181439"/>
                <a:gd name="connsiteX184" fmla="*/ 92392 w 132384"/>
                <a:gd name="connsiteY184" fmla="*/ 91759 h 181439"/>
                <a:gd name="connsiteX185" fmla="*/ 93345 w 132384"/>
                <a:gd name="connsiteY185" fmla="*/ 87949 h 181439"/>
                <a:gd name="connsiteX186" fmla="*/ 93345 w 132384"/>
                <a:gd name="connsiteY186" fmla="*/ 86044 h 181439"/>
                <a:gd name="connsiteX187" fmla="*/ 91440 w 132384"/>
                <a:gd name="connsiteY187" fmla="*/ 86996 h 181439"/>
                <a:gd name="connsiteX188" fmla="*/ 90488 w 132384"/>
                <a:gd name="connsiteY188" fmla="*/ 88901 h 181439"/>
                <a:gd name="connsiteX189" fmla="*/ 88583 w 132384"/>
                <a:gd name="connsiteY189" fmla="*/ 90806 h 181439"/>
                <a:gd name="connsiteX190" fmla="*/ 86678 w 132384"/>
                <a:gd name="connsiteY190" fmla="*/ 88901 h 181439"/>
                <a:gd name="connsiteX191" fmla="*/ 84772 w 132384"/>
                <a:gd name="connsiteY191" fmla="*/ 87949 h 181439"/>
                <a:gd name="connsiteX192" fmla="*/ 79058 w 132384"/>
                <a:gd name="connsiteY192" fmla="*/ 86996 h 181439"/>
                <a:gd name="connsiteX193" fmla="*/ 76200 w 132384"/>
                <a:gd name="connsiteY193" fmla="*/ 85091 h 181439"/>
                <a:gd name="connsiteX194" fmla="*/ 74295 w 132384"/>
                <a:gd name="connsiteY194" fmla="*/ 87949 h 181439"/>
                <a:gd name="connsiteX195" fmla="*/ 70485 w 132384"/>
                <a:gd name="connsiteY195" fmla="*/ 89854 h 181439"/>
                <a:gd name="connsiteX196" fmla="*/ 64770 w 132384"/>
                <a:gd name="connsiteY196" fmla="*/ 91759 h 181439"/>
                <a:gd name="connsiteX197" fmla="*/ 61913 w 132384"/>
                <a:gd name="connsiteY197" fmla="*/ 87949 h 181439"/>
                <a:gd name="connsiteX198" fmla="*/ 61913 w 132384"/>
                <a:gd name="connsiteY198" fmla="*/ 86996 h 181439"/>
                <a:gd name="connsiteX199" fmla="*/ 62865 w 132384"/>
                <a:gd name="connsiteY199" fmla="*/ 86996 h 181439"/>
                <a:gd name="connsiteX200" fmla="*/ 65722 w 132384"/>
                <a:gd name="connsiteY200" fmla="*/ 88901 h 181439"/>
                <a:gd name="connsiteX201" fmla="*/ 67628 w 132384"/>
                <a:gd name="connsiteY201" fmla="*/ 88901 h 181439"/>
                <a:gd name="connsiteX202" fmla="*/ 67628 w 132384"/>
                <a:gd name="connsiteY202" fmla="*/ 86996 h 181439"/>
                <a:gd name="connsiteX203" fmla="*/ 65722 w 132384"/>
                <a:gd name="connsiteY203" fmla="*/ 86044 h 181439"/>
                <a:gd name="connsiteX204" fmla="*/ 64770 w 132384"/>
                <a:gd name="connsiteY204" fmla="*/ 80329 h 181439"/>
                <a:gd name="connsiteX205" fmla="*/ 60008 w 132384"/>
                <a:gd name="connsiteY205" fmla="*/ 77471 h 181439"/>
                <a:gd name="connsiteX206" fmla="*/ 59055 w 132384"/>
                <a:gd name="connsiteY206" fmla="*/ 75566 h 181439"/>
                <a:gd name="connsiteX207" fmla="*/ 58103 w 132384"/>
                <a:gd name="connsiteY207" fmla="*/ 73661 h 181439"/>
                <a:gd name="connsiteX208" fmla="*/ 56197 w 132384"/>
                <a:gd name="connsiteY208" fmla="*/ 75566 h 181439"/>
                <a:gd name="connsiteX209" fmla="*/ 58103 w 132384"/>
                <a:gd name="connsiteY209" fmla="*/ 81281 h 181439"/>
                <a:gd name="connsiteX210" fmla="*/ 55245 w 132384"/>
                <a:gd name="connsiteY210" fmla="*/ 82234 h 181439"/>
                <a:gd name="connsiteX211" fmla="*/ 51435 w 132384"/>
                <a:gd name="connsiteY211" fmla="*/ 80329 h 181439"/>
                <a:gd name="connsiteX212" fmla="*/ 49530 w 132384"/>
                <a:gd name="connsiteY212" fmla="*/ 78424 h 181439"/>
                <a:gd name="connsiteX213" fmla="*/ 52388 w 132384"/>
                <a:gd name="connsiteY213" fmla="*/ 76519 h 181439"/>
                <a:gd name="connsiteX214" fmla="*/ 54292 w 132384"/>
                <a:gd name="connsiteY214" fmla="*/ 74614 h 181439"/>
                <a:gd name="connsiteX215" fmla="*/ 55245 w 132384"/>
                <a:gd name="connsiteY215" fmla="*/ 70804 h 181439"/>
                <a:gd name="connsiteX216" fmla="*/ 55245 w 132384"/>
                <a:gd name="connsiteY216" fmla="*/ 68899 h 181439"/>
                <a:gd name="connsiteX217" fmla="*/ 54292 w 132384"/>
                <a:gd name="connsiteY217" fmla="*/ 66994 h 181439"/>
                <a:gd name="connsiteX218" fmla="*/ 53340 w 132384"/>
                <a:gd name="connsiteY218" fmla="*/ 68899 h 181439"/>
                <a:gd name="connsiteX219" fmla="*/ 51435 w 132384"/>
                <a:gd name="connsiteY219" fmla="*/ 73661 h 181439"/>
                <a:gd name="connsiteX220" fmla="*/ 49530 w 132384"/>
                <a:gd name="connsiteY220" fmla="*/ 74614 h 181439"/>
                <a:gd name="connsiteX221" fmla="*/ 49530 w 132384"/>
                <a:gd name="connsiteY221" fmla="*/ 72709 h 181439"/>
                <a:gd name="connsiteX222" fmla="*/ 49530 w 132384"/>
                <a:gd name="connsiteY222" fmla="*/ 67946 h 181439"/>
                <a:gd name="connsiteX223" fmla="*/ 48578 w 132384"/>
                <a:gd name="connsiteY223" fmla="*/ 65089 h 181439"/>
                <a:gd name="connsiteX224" fmla="*/ 45720 w 132384"/>
                <a:gd name="connsiteY224" fmla="*/ 66994 h 181439"/>
                <a:gd name="connsiteX225" fmla="*/ 43815 w 132384"/>
                <a:gd name="connsiteY225" fmla="*/ 71756 h 181439"/>
                <a:gd name="connsiteX226" fmla="*/ 44767 w 132384"/>
                <a:gd name="connsiteY226" fmla="*/ 72709 h 181439"/>
                <a:gd name="connsiteX227" fmla="*/ 46672 w 132384"/>
                <a:gd name="connsiteY227" fmla="*/ 75566 h 181439"/>
                <a:gd name="connsiteX228" fmla="*/ 45720 w 132384"/>
                <a:gd name="connsiteY228" fmla="*/ 77471 h 181439"/>
                <a:gd name="connsiteX229" fmla="*/ 44767 w 132384"/>
                <a:gd name="connsiteY229" fmla="*/ 83186 h 181439"/>
                <a:gd name="connsiteX230" fmla="*/ 47625 w 132384"/>
                <a:gd name="connsiteY230" fmla="*/ 86044 h 181439"/>
                <a:gd name="connsiteX231" fmla="*/ 49530 w 132384"/>
                <a:gd name="connsiteY231" fmla="*/ 87949 h 181439"/>
                <a:gd name="connsiteX232" fmla="*/ 50483 w 132384"/>
                <a:gd name="connsiteY232" fmla="*/ 86044 h 181439"/>
                <a:gd name="connsiteX233" fmla="*/ 50483 w 132384"/>
                <a:gd name="connsiteY233" fmla="*/ 83186 h 181439"/>
                <a:gd name="connsiteX234" fmla="*/ 52388 w 132384"/>
                <a:gd name="connsiteY234" fmla="*/ 85091 h 181439"/>
                <a:gd name="connsiteX235" fmla="*/ 53340 w 132384"/>
                <a:gd name="connsiteY235" fmla="*/ 87949 h 181439"/>
                <a:gd name="connsiteX236" fmla="*/ 54292 w 132384"/>
                <a:gd name="connsiteY236" fmla="*/ 90806 h 181439"/>
                <a:gd name="connsiteX237" fmla="*/ 54292 w 132384"/>
                <a:gd name="connsiteY237" fmla="*/ 91759 h 181439"/>
                <a:gd name="connsiteX238" fmla="*/ 55245 w 132384"/>
                <a:gd name="connsiteY238" fmla="*/ 91759 h 181439"/>
                <a:gd name="connsiteX239" fmla="*/ 56197 w 132384"/>
                <a:gd name="connsiteY239" fmla="*/ 89854 h 181439"/>
                <a:gd name="connsiteX240" fmla="*/ 58103 w 132384"/>
                <a:gd name="connsiteY240" fmla="*/ 87949 h 181439"/>
                <a:gd name="connsiteX241" fmla="*/ 58103 w 132384"/>
                <a:gd name="connsiteY241" fmla="*/ 90806 h 181439"/>
                <a:gd name="connsiteX242" fmla="*/ 57150 w 132384"/>
                <a:gd name="connsiteY242" fmla="*/ 92711 h 181439"/>
                <a:gd name="connsiteX243" fmla="*/ 54292 w 132384"/>
                <a:gd name="connsiteY243" fmla="*/ 96521 h 181439"/>
                <a:gd name="connsiteX244" fmla="*/ 59055 w 132384"/>
                <a:gd name="connsiteY244" fmla="*/ 93664 h 181439"/>
                <a:gd name="connsiteX245" fmla="*/ 61913 w 132384"/>
                <a:gd name="connsiteY245" fmla="*/ 93664 h 181439"/>
                <a:gd name="connsiteX246" fmla="*/ 59055 w 132384"/>
                <a:gd name="connsiteY246" fmla="*/ 96521 h 181439"/>
                <a:gd name="connsiteX247" fmla="*/ 63817 w 132384"/>
                <a:gd name="connsiteY247" fmla="*/ 99379 h 181439"/>
                <a:gd name="connsiteX248" fmla="*/ 66675 w 132384"/>
                <a:gd name="connsiteY248" fmla="*/ 100331 h 181439"/>
                <a:gd name="connsiteX249" fmla="*/ 68580 w 132384"/>
                <a:gd name="connsiteY249" fmla="*/ 103189 h 181439"/>
                <a:gd name="connsiteX250" fmla="*/ 68580 w 132384"/>
                <a:gd name="connsiteY250" fmla="*/ 103189 h 181439"/>
                <a:gd name="connsiteX251" fmla="*/ 70485 w 132384"/>
                <a:gd name="connsiteY251" fmla="*/ 101284 h 181439"/>
                <a:gd name="connsiteX252" fmla="*/ 66675 w 132384"/>
                <a:gd name="connsiteY252" fmla="*/ 100331 h 181439"/>
                <a:gd name="connsiteX253" fmla="*/ 67628 w 132384"/>
                <a:gd name="connsiteY253" fmla="*/ 99379 h 181439"/>
                <a:gd name="connsiteX254" fmla="*/ 70485 w 132384"/>
                <a:gd name="connsiteY254" fmla="*/ 97474 h 181439"/>
                <a:gd name="connsiteX255" fmla="*/ 70485 w 132384"/>
                <a:gd name="connsiteY255" fmla="*/ 101284 h 181439"/>
                <a:gd name="connsiteX256" fmla="*/ 73342 w 132384"/>
                <a:gd name="connsiteY256" fmla="*/ 102236 h 181439"/>
                <a:gd name="connsiteX257" fmla="*/ 75247 w 132384"/>
                <a:gd name="connsiteY257" fmla="*/ 103189 h 181439"/>
                <a:gd name="connsiteX258" fmla="*/ 80010 w 132384"/>
                <a:gd name="connsiteY258" fmla="*/ 104141 h 181439"/>
                <a:gd name="connsiteX259" fmla="*/ 80963 w 132384"/>
                <a:gd name="connsiteY259" fmla="*/ 104141 h 181439"/>
                <a:gd name="connsiteX260" fmla="*/ 82867 w 132384"/>
                <a:gd name="connsiteY260" fmla="*/ 104141 h 181439"/>
                <a:gd name="connsiteX261" fmla="*/ 80963 w 132384"/>
                <a:gd name="connsiteY261" fmla="*/ 106046 h 181439"/>
                <a:gd name="connsiteX262" fmla="*/ 77153 w 132384"/>
                <a:gd name="connsiteY262" fmla="*/ 106046 h 181439"/>
                <a:gd name="connsiteX263" fmla="*/ 75247 w 132384"/>
                <a:gd name="connsiteY263" fmla="*/ 107951 h 181439"/>
                <a:gd name="connsiteX264" fmla="*/ 77153 w 132384"/>
                <a:gd name="connsiteY264" fmla="*/ 108904 h 181439"/>
                <a:gd name="connsiteX265" fmla="*/ 86678 w 132384"/>
                <a:gd name="connsiteY265" fmla="*/ 106999 h 181439"/>
                <a:gd name="connsiteX266" fmla="*/ 86678 w 132384"/>
                <a:gd name="connsiteY266" fmla="*/ 109856 h 181439"/>
                <a:gd name="connsiteX267" fmla="*/ 89535 w 132384"/>
                <a:gd name="connsiteY267" fmla="*/ 107951 h 181439"/>
                <a:gd name="connsiteX268" fmla="*/ 48578 w 132384"/>
                <a:gd name="connsiteY268" fmla="*/ 77471 h 181439"/>
                <a:gd name="connsiteX269" fmla="*/ 46672 w 132384"/>
                <a:gd name="connsiteY269" fmla="*/ 78424 h 181439"/>
                <a:gd name="connsiteX270" fmla="*/ 44767 w 132384"/>
                <a:gd name="connsiteY270" fmla="*/ 77471 h 181439"/>
                <a:gd name="connsiteX271" fmla="*/ 46672 w 132384"/>
                <a:gd name="connsiteY271" fmla="*/ 76519 h 181439"/>
                <a:gd name="connsiteX272" fmla="*/ 48578 w 132384"/>
                <a:gd name="connsiteY272" fmla="*/ 77471 h 181439"/>
                <a:gd name="connsiteX273" fmla="*/ 46672 w 132384"/>
                <a:gd name="connsiteY273" fmla="*/ 69851 h 181439"/>
                <a:gd name="connsiteX274" fmla="*/ 45720 w 132384"/>
                <a:gd name="connsiteY274" fmla="*/ 69851 h 181439"/>
                <a:gd name="connsiteX275" fmla="*/ 46672 w 132384"/>
                <a:gd name="connsiteY275" fmla="*/ 68899 h 181439"/>
                <a:gd name="connsiteX276" fmla="*/ 47625 w 132384"/>
                <a:gd name="connsiteY276" fmla="*/ 69851 h 181439"/>
                <a:gd name="connsiteX277" fmla="*/ 46672 w 132384"/>
                <a:gd name="connsiteY277" fmla="*/ 69851 h 181439"/>
                <a:gd name="connsiteX278" fmla="*/ 56197 w 132384"/>
                <a:gd name="connsiteY278" fmla="*/ 79376 h 181439"/>
                <a:gd name="connsiteX279" fmla="*/ 56197 w 132384"/>
                <a:gd name="connsiteY279" fmla="*/ 79376 h 181439"/>
                <a:gd name="connsiteX280" fmla="*/ 58103 w 132384"/>
                <a:gd name="connsiteY280" fmla="*/ 82234 h 181439"/>
                <a:gd name="connsiteX281" fmla="*/ 57150 w 132384"/>
                <a:gd name="connsiteY281" fmla="*/ 82234 h 181439"/>
                <a:gd name="connsiteX282" fmla="*/ 56197 w 132384"/>
                <a:gd name="connsiteY282" fmla="*/ 79376 h 181439"/>
                <a:gd name="connsiteX283" fmla="*/ 58103 w 132384"/>
                <a:gd name="connsiteY283" fmla="*/ 97474 h 181439"/>
                <a:gd name="connsiteX284" fmla="*/ 58103 w 132384"/>
                <a:gd name="connsiteY284" fmla="*/ 97474 h 181439"/>
                <a:gd name="connsiteX285" fmla="*/ 58103 w 132384"/>
                <a:gd name="connsiteY285" fmla="*/ 97474 h 181439"/>
                <a:gd name="connsiteX286" fmla="*/ 58103 w 132384"/>
                <a:gd name="connsiteY286" fmla="*/ 97474 h 181439"/>
                <a:gd name="connsiteX287" fmla="*/ 58103 w 132384"/>
                <a:gd name="connsiteY287" fmla="*/ 97474 h 181439"/>
                <a:gd name="connsiteX288" fmla="*/ 59055 w 132384"/>
                <a:gd name="connsiteY288" fmla="*/ 78424 h 181439"/>
                <a:gd name="connsiteX289" fmla="*/ 61913 w 132384"/>
                <a:gd name="connsiteY289" fmla="*/ 75566 h 181439"/>
                <a:gd name="connsiteX290" fmla="*/ 61913 w 132384"/>
                <a:gd name="connsiteY290" fmla="*/ 77471 h 181439"/>
                <a:gd name="connsiteX291" fmla="*/ 59055 w 132384"/>
                <a:gd name="connsiteY291" fmla="*/ 78424 h 181439"/>
                <a:gd name="connsiteX292" fmla="*/ 66675 w 132384"/>
                <a:gd name="connsiteY292" fmla="*/ 91759 h 181439"/>
                <a:gd name="connsiteX293" fmla="*/ 62865 w 132384"/>
                <a:gd name="connsiteY293" fmla="*/ 90806 h 181439"/>
                <a:gd name="connsiteX294" fmla="*/ 66675 w 132384"/>
                <a:gd name="connsiteY294" fmla="*/ 89854 h 181439"/>
                <a:gd name="connsiteX295" fmla="*/ 66675 w 132384"/>
                <a:gd name="connsiteY295" fmla="*/ 91759 h 181439"/>
                <a:gd name="connsiteX296" fmla="*/ 65722 w 132384"/>
                <a:gd name="connsiteY296" fmla="*/ 103189 h 181439"/>
                <a:gd name="connsiteX297" fmla="*/ 64770 w 132384"/>
                <a:gd name="connsiteY297" fmla="*/ 102236 h 181439"/>
                <a:gd name="connsiteX298" fmla="*/ 63817 w 132384"/>
                <a:gd name="connsiteY298" fmla="*/ 103189 h 181439"/>
                <a:gd name="connsiteX299" fmla="*/ 65722 w 132384"/>
                <a:gd name="connsiteY299" fmla="*/ 103189 h 181439"/>
                <a:gd name="connsiteX300" fmla="*/ 65722 w 132384"/>
                <a:gd name="connsiteY300" fmla="*/ 103189 h 181439"/>
                <a:gd name="connsiteX301" fmla="*/ 64770 w 132384"/>
                <a:gd name="connsiteY301" fmla="*/ 67946 h 181439"/>
                <a:gd name="connsiteX302" fmla="*/ 64770 w 132384"/>
                <a:gd name="connsiteY302" fmla="*/ 67946 h 181439"/>
                <a:gd name="connsiteX303" fmla="*/ 64770 w 132384"/>
                <a:gd name="connsiteY303" fmla="*/ 67946 h 181439"/>
                <a:gd name="connsiteX304" fmla="*/ 64770 w 132384"/>
                <a:gd name="connsiteY304" fmla="*/ 67946 h 181439"/>
                <a:gd name="connsiteX305" fmla="*/ 64770 w 132384"/>
                <a:gd name="connsiteY305" fmla="*/ 67946 h 181439"/>
                <a:gd name="connsiteX306" fmla="*/ 66675 w 132384"/>
                <a:gd name="connsiteY306" fmla="*/ 92711 h 181439"/>
                <a:gd name="connsiteX307" fmla="*/ 66675 w 132384"/>
                <a:gd name="connsiteY307" fmla="*/ 92711 h 181439"/>
                <a:gd name="connsiteX308" fmla="*/ 66675 w 132384"/>
                <a:gd name="connsiteY308" fmla="*/ 92711 h 181439"/>
                <a:gd name="connsiteX309" fmla="*/ 66675 w 132384"/>
                <a:gd name="connsiteY309" fmla="*/ 94616 h 181439"/>
                <a:gd name="connsiteX310" fmla="*/ 65722 w 132384"/>
                <a:gd name="connsiteY310" fmla="*/ 94616 h 181439"/>
                <a:gd name="connsiteX311" fmla="*/ 66675 w 132384"/>
                <a:gd name="connsiteY311" fmla="*/ 92711 h 181439"/>
                <a:gd name="connsiteX312" fmla="*/ 70485 w 132384"/>
                <a:gd name="connsiteY312" fmla="*/ 78424 h 181439"/>
                <a:gd name="connsiteX313" fmla="*/ 66675 w 132384"/>
                <a:gd name="connsiteY313" fmla="*/ 78424 h 181439"/>
                <a:gd name="connsiteX314" fmla="*/ 68580 w 132384"/>
                <a:gd name="connsiteY314" fmla="*/ 81281 h 181439"/>
                <a:gd name="connsiteX315" fmla="*/ 70485 w 132384"/>
                <a:gd name="connsiteY315" fmla="*/ 81281 h 181439"/>
                <a:gd name="connsiteX316" fmla="*/ 70485 w 132384"/>
                <a:gd name="connsiteY316" fmla="*/ 78424 h 181439"/>
                <a:gd name="connsiteX317" fmla="*/ 71438 w 132384"/>
                <a:gd name="connsiteY317" fmla="*/ 103189 h 181439"/>
                <a:gd name="connsiteX318" fmla="*/ 67628 w 132384"/>
                <a:gd name="connsiteY318" fmla="*/ 101284 h 181439"/>
                <a:gd name="connsiteX319" fmla="*/ 71438 w 132384"/>
                <a:gd name="connsiteY319" fmla="*/ 103189 h 181439"/>
                <a:gd name="connsiteX320" fmla="*/ 71438 w 132384"/>
                <a:gd name="connsiteY320" fmla="*/ 103189 h 181439"/>
                <a:gd name="connsiteX321" fmla="*/ 68580 w 132384"/>
                <a:gd name="connsiteY321" fmla="*/ 72709 h 181439"/>
                <a:gd name="connsiteX322" fmla="*/ 68580 w 132384"/>
                <a:gd name="connsiteY322" fmla="*/ 72709 h 181439"/>
                <a:gd name="connsiteX323" fmla="*/ 69533 w 132384"/>
                <a:gd name="connsiteY323" fmla="*/ 72709 h 181439"/>
                <a:gd name="connsiteX324" fmla="*/ 68580 w 132384"/>
                <a:gd name="connsiteY324" fmla="*/ 72709 h 181439"/>
                <a:gd name="connsiteX325" fmla="*/ 68580 w 132384"/>
                <a:gd name="connsiteY325" fmla="*/ 72709 h 181439"/>
                <a:gd name="connsiteX326" fmla="*/ 72390 w 132384"/>
                <a:gd name="connsiteY326" fmla="*/ 77471 h 181439"/>
                <a:gd name="connsiteX327" fmla="*/ 72390 w 132384"/>
                <a:gd name="connsiteY327" fmla="*/ 77471 h 181439"/>
                <a:gd name="connsiteX328" fmla="*/ 72390 w 132384"/>
                <a:gd name="connsiteY328" fmla="*/ 77471 h 181439"/>
                <a:gd name="connsiteX329" fmla="*/ 72390 w 132384"/>
                <a:gd name="connsiteY329" fmla="*/ 77471 h 181439"/>
                <a:gd name="connsiteX330" fmla="*/ 72390 w 132384"/>
                <a:gd name="connsiteY330" fmla="*/ 77471 h 181439"/>
                <a:gd name="connsiteX331" fmla="*/ 75247 w 132384"/>
                <a:gd name="connsiteY331" fmla="*/ 89854 h 181439"/>
                <a:gd name="connsiteX332" fmla="*/ 75247 w 132384"/>
                <a:gd name="connsiteY332" fmla="*/ 89854 h 181439"/>
                <a:gd name="connsiteX333" fmla="*/ 73342 w 132384"/>
                <a:gd name="connsiteY333" fmla="*/ 89854 h 181439"/>
                <a:gd name="connsiteX334" fmla="*/ 73342 w 132384"/>
                <a:gd name="connsiteY334" fmla="*/ 88901 h 181439"/>
                <a:gd name="connsiteX335" fmla="*/ 75247 w 132384"/>
                <a:gd name="connsiteY335" fmla="*/ 89854 h 181439"/>
                <a:gd name="connsiteX336" fmla="*/ 76200 w 132384"/>
                <a:gd name="connsiteY336" fmla="*/ 82234 h 181439"/>
                <a:gd name="connsiteX337" fmla="*/ 76200 w 132384"/>
                <a:gd name="connsiteY337" fmla="*/ 82234 h 181439"/>
                <a:gd name="connsiteX338" fmla="*/ 77153 w 132384"/>
                <a:gd name="connsiteY338" fmla="*/ 82234 h 181439"/>
                <a:gd name="connsiteX339" fmla="*/ 76200 w 132384"/>
                <a:gd name="connsiteY339" fmla="*/ 80329 h 181439"/>
                <a:gd name="connsiteX340" fmla="*/ 75247 w 132384"/>
                <a:gd name="connsiteY340" fmla="*/ 80329 h 181439"/>
                <a:gd name="connsiteX341" fmla="*/ 76200 w 132384"/>
                <a:gd name="connsiteY341" fmla="*/ 82234 h 181439"/>
                <a:gd name="connsiteX342" fmla="*/ 80963 w 132384"/>
                <a:gd name="connsiteY342" fmla="*/ 92711 h 181439"/>
                <a:gd name="connsiteX343" fmla="*/ 80010 w 132384"/>
                <a:gd name="connsiteY343" fmla="*/ 93664 h 181439"/>
                <a:gd name="connsiteX344" fmla="*/ 79058 w 132384"/>
                <a:gd name="connsiteY344" fmla="*/ 95569 h 181439"/>
                <a:gd name="connsiteX345" fmla="*/ 77153 w 132384"/>
                <a:gd name="connsiteY345" fmla="*/ 94616 h 181439"/>
                <a:gd name="connsiteX346" fmla="*/ 77153 w 132384"/>
                <a:gd name="connsiteY346" fmla="*/ 90806 h 181439"/>
                <a:gd name="connsiteX347" fmla="*/ 80963 w 132384"/>
                <a:gd name="connsiteY347" fmla="*/ 92711 h 181439"/>
                <a:gd name="connsiteX348" fmla="*/ 80963 w 132384"/>
                <a:gd name="connsiteY348" fmla="*/ 92711 h 181439"/>
                <a:gd name="connsiteX349" fmla="*/ 83820 w 132384"/>
                <a:gd name="connsiteY349" fmla="*/ 92711 h 181439"/>
                <a:gd name="connsiteX350" fmla="*/ 81915 w 132384"/>
                <a:gd name="connsiteY350" fmla="*/ 94616 h 181439"/>
                <a:gd name="connsiteX351" fmla="*/ 80963 w 132384"/>
                <a:gd name="connsiteY351" fmla="*/ 92711 h 181439"/>
                <a:gd name="connsiteX352" fmla="*/ 83820 w 132384"/>
                <a:gd name="connsiteY352" fmla="*/ 92711 h 181439"/>
                <a:gd name="connsiteX353" fmla="*/ 84772 w 132384"/>
                <a:gd name="connsiteY353" fmla="*/ 90806 h 181439"/>
                <a:gd name="connsiteX354" fmla="*/ 84772 w 132384"/>
                <a:gd name="connsiteY354" fmla="*/ 90806 h 181439"/>
                <a:gd name="connsiteX355" fmla="*/ 83820 w 132384"/>
                <a:gd name="connsiteY355" fmla="*/ 92711 h 181439"/>
                <a:gd name="connsiteX356" fmla="*/ 90488 w 132384"/>
                <a:gd name="connsiteY356" fmla="*/ 107951 h 181439"/>
                <a:gd name="connsiteX357" fmla="*/ 86678 w 132384"/>
                <a:gd name="connsiteY357" fmla="*/ 106046 h 181439"/>
                <a:gd name="connsiteX358" fmla="*/ 84772 w 132384"/>
                <a:gd name="connsiteY358" fmla="*/ 104141 h 181439"/>
                <a:gd name="connsiteX359" fmla="*/ 85725 w 132384"/>
                <a:gd name="connsiteY359" fmla="*/ 102236 h 181439"/>
                <a:gd name="connsiteX360" fmla="*/ 97155 w 132384"/>
                <a:gd name="connsiteY360" fmla="*/ 101284 h 181439"/>
                <a:gd name="connsiteX361" fmla="*/ 93345 w 132384"/>
                <a:gd name="connsiteY361" fmla="*/ 103189 h 181439"/>
                <a:gd name="connsiteX362" fmla="*/ 92392 w 132384"/>
                <a:gd name="connsiteY362" fmla="*/ 104141 h 181439"/>
                <a:gd name="connsiteX363" fmla="*/ 93345 w 132384"/>
                <a:gd name="connsiteY363" fmla="*/ 105094 h 181439"/>
                <a:gd name="connsiteX364" fmla="*/ 96203 w 132384"/>
                <a:gd name="connsiteY364" fmla="*/ 106046 h 181439"/>
                <a:gd name="connsiteX365" fmla="*/ 94297 w 132384"/>
                <a:gd name="connsiteY365" fmla="*/ 107951 h 181439"/>
                <a:gd name="connsiteX366" fmla="*/ 90488 w 132384"/>
                <a:gd name="connsiteY366" fmla="*/ 107951 h 181439"/>
                <a:gd name="connsiteX367" fmla="*/ 90488 w 132384"/>
                <a:gd name="connsiteY367" fmla="*/ 107951 h 181439"/>
                <a:gd name="connsiteX368" fmla="*/ 84772 w 132384"/>
                <a:gd name="connsiteY368" fmla="*/ 95569 h 181439"/>
                <a:gd name="connsiteX369" fmla="*/ 85725 w 132384"/>
                <a:gd name="connsiteY369" fmla="*/ 94616 h 181439"/>
                <a:gd name="connsiteX370" fmla="*/ 86678 w 132384"/>
                <a:gd name="connsiteY370" fmla="*/ 95569 h 181439"/>
                <a:gd name="connsiteX371" fmla="*/ 85725 w 132384"/>
                <a:gd name="connsiteY371" fmla="*/ 96521 h 181439"/>
                <a:gd name="connsiteX372" fmla="*/ 84772 w 132384"/>
                <a:gd name="connsiteY372" fmla="*/ 95569 h 181439"/>
                <a:gd name="connsiteX373" fmla="*/ 86678 w 132384"/>
                <a:gd name="connsiteY373" fmla="*/ 113666 h 181439"/>
                <a:gd name="connsiteX374" fmla="*/ 85725 w 132384"/>
                <a:gd name="connsiteY374" fmla="*/ 111761 h 181439"/>
                <a:gd name="connsiteX375" fmla="*/ 84772 w 132384"/>
                <a:gd name="connsiteY375" fmla="*/ 112714 h 181439"/>
                <a:gd name="connsiteX376" fmla="*/ 86678 w 132384"/>
                <a:gd name="connsiteY376" fmla="*/ 113666 h 181439"/>
                <a:gd name="connsiteX377" fmla="*/ 86678 w 132384"/>
                <a:gd name="connsiteY377" fmla="*/ 113666 h 181439"/>
                <a:gd name="connsiteX378" fmla="*/ 91440 w 132384"/>
                <a:gd name="connsiteY378" fmla="*/ 115571 h 181439"/>
                <a:gd name="connsiteX379" fmla="*/ 90488 w 132384"/>
                <a:gd name="connsiteY379" fmla="*/ 114619 h 181439"/>
                <a:gd name="connsiteX380" fmla="*/ 88583 w 132384"/>
                <a:gd name="connsiteY380" fmla="*/ 118429 h 181439"/>
                <a:gd name="connsiteX381" fmla="*/ 89535 w 132384"/>
                <a:gd name="connsiteY381" fmla="*/ 119381 h 181439"/>
                <a:gd name="connsiteX382" fmla="*/ 91440 w 132384"/>
                <a:gd name="connsiteY382" fmla="*/ 115571 h 181439"/>
                <a:gd name="connsiteX383" fmla="*/ 92392 w 132384"/>
                <a:gd name="connsiteY383" fmla="*/ 89854 h 181439"/>
                <a:gd name="connsiteX384" fmla="*/ 90488 w 132384"/>
                <a:gd name="connsiteY384" fmla="*/ 94616 h 181439"/>
                <a:gd name="connsiteX385" fmla="*/ 92392 w 132384"/>
                <a:gd name="connsiteY385" fmla="*/ 89854 h 181439"/>
                <a:gd name="connsiteX386" fmla="*/ 95250 w 132384"/>
                <a:gd name="connsiteY386" fmla="*/ 111761 h 181439"/>
                <a:gd name="connsiteX387" fmla="*/ 95250 w 132384"/>
                <a:gd name="connsiteY387" fmla="*/ 111761 h 181439"/>
                <a:gd name="connsiteX388" fmla="*/ 96203 w 132384"/>
                <a:gd name="connsiteY388" fmla="*/ 111761 h 181439"/>
                <a:gd name="connsiteX389" fmla="*/ 95250 w 132384"/>
                <a:gd name="connsiteY389" fmla="*/ 111761 h 181439"/>
                <a:gd name="connsiteX390" fmla="*/ 95250 w 132384"/>
                <a:gd name="connsiteY390" fmla="*/ 111761 h 181439"/>
                <a:gd name="connsiteX391" fmla="*/ 97155 w 132384"/>
                <a:gd name="connsiteY391" fmla="*/ 121286 h 181439"/>
                <a:gd name="connsiteX392" fmla="*/ 99060 w 132384"/>
                <a:gd name="connsiteY392" fmla="*/ 119381 h 181439"/>
                <a:gd name="connsiteX393" fmla="*/ 98108 w 132384"/>
                <a:gd name="connsiteY393" fmla="*/ 117476 h 181439"/>
                <a:gd name="connsiteX394" fmla="*/ 97155 w 132384"/>
                <a:gd name="connsiteY394" fmla="*/ 118429 h 181439"/>
                <a:gd name="connsiteX395" fmla="*/ 97155 w 132384"/>
                <a:gd name="connsiteY395" fmla="*/ 121286 h 181439"/>
                <a:gd name="connsiteX396" fmla="*/ 109538 w 132384"/>
                <a:gd name="connsiteY396" fmla="*/ 125096 h 181439"/>
                <a:gd name="connsiteX397" fmla="*/ 109538 w 132384"/>
                <a:gd name="connsiteY397" fmla="*/ 123191 h 181439"/>
                <a:gd name="connsiteX398" fmla="*/ 107633 w 132384"/>
                <a:gd name="connsiteY398" fmla="*/ 123191 h 181439"/>
                <a:gd name="connsiteX399" fmla="*/ 100965 w 132384"/>
                <a:gd name="connsiteY399" fmla="*/ 124144 h 181439"/>
                <a:gd name="connsiteX400" fmla="*/ 98108 w 132384"/>
                <a:gd name="connsiteY400" fmla="*/ 125096 h 181439"/>
                <a:gd name="connsiteX401" fmla="*/ 96203 w 132384"/>
                <a:gd name="connsiteY401" fmla="*/ 124144 h 181439"/>
                <a:gd name="connsiteX402" fmla="*/ 97155 w 132384"/>
                <a:gd name="connsiteY402" fmla="*/ 126049 h 181439"/>
                <a:gd name="connsiteX403" fmla="*/ 103822 w 132384"/>
                <a:gd name="connsiteY403" fmla="*/ 127954 h 181439"/>
                <a:gd name="connsiteX404" fmla="*/ 105728 w 132384"/>
                <a:gd name="connsiteY404" fmla="*/ 127954 h 181439"/>
                <a:gd name="connsiteX405" fmla="*/ 109538 w 132384"/>
                <a:gd name="connsiteY405" fmla="*/ 125096 h 181439"/>
                <a:gd name="connsiteX406" fmla="*/ 98108 w 132384"/>
                <a:gd name="connsiteY406" fmla="*/ 104141 h 181439"/>
                <a:gd name="connsiteX407" fmla="*/ 100965 w 132384"/>
                <a:gd name="connsiteY407" fmla="*/ 101284 h 181439"/>
                <a:gd name="connsiteX408" fmla="*/ 104775 w 132384"/>
                <a:gd name="connsiteY408" fmla="*/ 98426 h 181439"/>
                <a:gd name="connsiteX409" fmla="*/ 107633 w 132384"/>
                <a:gd name="connsiteY409" fmla="*/ 97474 h 181439"/>
                <a:gd name="connsiteX410" fmla="*/ 108585 w 132384"/>
                <a:gd name="connsiteY410" fmla="*/ 100331 h 181439"/>
                <a:gd name="connsiteX411" fmla="*/ 108585 w 132384"/>
                <a:gd name="connsiteY411" fmla="*/ 106999 h 181439"/>
                <a:gd name="connsiteX412" fmla="*/ 101917 w 132384"/>
                <a:gd name="connsiteY412" fmla="*/ 106046 h 181439"/>
                <a:gd name="connsiteX413" fmla="*/ 98108 w 132384"/>
                <a:gd name="connsiteY413" fmla="*/ 104141 h 181439"/>
                <a:gd name="connsiteX414" fmla="*/ 99060 w 132384"/>
                <a:gd name="connsiteY414" fmla="*/ 35561 h 181439"/>
                <a:gd name="connsiteX415" fmla="*/ 100013 w 132384"/>
                <a:gd name="connsiteY415" fmla="*/ 36514 h 181439"/>
                <a:gd name="connsiteX416" fmla="*/ 99060 w 132384"/>
                <a:gd name="connsiteY416" fmla="*/ 35561 h 181439"/>
                <a:gd name="connsiteX417" fmla="*/ 99060 w 132384"/>
                <a:gd name="connsiteY417" fmla="*/ 35561 h 181439"/>
                <a:gd name="connsiteX418" fmla="*/ 99060 w 132384"/>
                <a:gd name="connsiteY418" fmla="*/ 35561 h 181439"/>
                <a:gd name="connsiteX419" fmla="*/ 107633 w 132384"/>
                <a:gd name="connsiteY419" fmla="*/ 115571 h 181439"/>
                <a:gd name="connsiteX420" fmla="*/ 105728 w 132384"/>
                <a:gd name="connsiteY420" fmla="*/ 116524 h 181439"/>
                <a:gd name="connsiteX421" fmla="*/ 104775 w 132384"/>
                <a:gd name="connsiteY421" fmla="*/ 116524 h 181439"/>
                <a:gd name="connsiteX422" fmla="*/ 102870 w 132384"/>
                <a:gd name="connsiteY422" fmla="*/ 114619 h 181439"/>
                <a:gd name="connsiteX423" fmla="*/ 102870 w 132384"/>
                <a:gd name="connsiteY423" fmla="*/ 117476 h 181439"/>
                <a:gd name="connsiteX424" fmla="*/ 105728 w 132384"/>
                <a:gd name="connsiteY424" fmla="*/ 120334 h 181439"/>
                <a:gd name="connsiteX425" fmla="*/ 107633 w 132384"/>
                <a:gd name="connsiteY425" fmla="*/ 119381 h 181439"/>
                <a:gd name="connsiteX426" fmla="*/ 107633 w 132384"/>
                <a:gd name="connsiteY426" fmla="*/ 115571 h 181439"/>
                <a:gd name="connsiteX427" fmla="*/ 109538 w 132384"/>
                <a:gd name="connsiteY427" fmla="*/ 146051 h 181439"/>
                <a:gd name="connsiteX428" fmla="*/ 109538 w 132384"/>
                <a:gd name="connsiteY428" fmla="*/ 146051 h 181439"/>
                <a:gd name="connsiteX429" fmla="*/ 105728 w 132384"/>
                <a:gd name="connsiteY429" fmla="*/ 147956 h 181439"/>
                <a:gd name="connsiteX430" fmla="*/ 106680 w 132384"/>
                <a:gd name="connsiteY430" fmla="*/ 148909 h 181439"/>
                <a:gd name="connsiteX431" fmla="*/ 109538 w 132384"/>
                <a:gd name="connsiteY431" fmla="*/ 146051 h 181439"/>
                <a:gd name="connsiteX432" fmla="*/ 108585 w 132384"/>
                <a:gd name="connsiteY432" fmla="*/ 136526 h 181439"/>
                <a:gd name="connsiteX433" fmla="*/ 108585 w 132384"/>
                <a:gd name="connsiteY433" fmla="*/ 136526 h 181439"/>
                <a:gd name="connsiteX434" fmla="*/ 108585 w 132384"/>
                <a:gd name="connsiteY434" fmla="*/ 138431 h 181439"/>
                <a:gd name="connsiteX435" fmla="*/ 108585 w 132384"/>
                <a:gd name="connsiteY435" fmla="*/ 136526 h 181439"/>
                <a:gd name="connsiteX436" fmla="*/ 108585 w 132384"/>
                <a:gd name="connsiteY436" fmla="*/ 136526 h 181439"/>
                <a:gd name="connsiteX437" fmla="*/ 110490 w 132384"/>
                <a:gd name="connsiteY437" fmla="*/ 141289 h 181439"/>
                <a:gd name="connsiteX438" fmla="*/ 110490 w 132384"/>
                <a:gd name="connsiteY438" fmla="*/ 141289 h 181439"/>
                <a:gd name="connsiteX439" fmla="*/ 108585 w 132384"/>
                <a:gd name="connsiteY439" fmla="*/ 141289 h 181439"/>
                <a:gd name="connsiteX440" fmla="*/ 108585 w 132384"/>
                <a:gd name="connsiteY440" fmla="*/ 142241 h 181439"/>
                <a:gd name="connsiteX441" fmla="*/ 110490 w 132384"/>
                <a:gd name="connsiteY441" fmla="*/ 141289 h 181439"/>
                <a:gd name="connsiteX442" fmla="*/ 112395 w 132384"/>
                <a:gd name="connsiteY442" fmla="*/ 144146 h 181439"/>
                <a:gd name="connsiteX443" fmla="*/ 110490 w 132384"/>
                <a:gd name="connsiteY443" fmla="*/ 147004 h 181439"/>
                <a:gd name="connsiteX444" fmla="*/ 110490 w 132384"/>
                <a:gd name="connsiteY444" fmla="*/ 148909 h 181439"/>
                <a:gd name="connsiteX445" fmla="*/ 112395 w 132384"/>
                <a:gd name="connsiteY445" fmla="*/ 147004 h 181439"/>
                <a:gd name="connsiteX446" fmla="*/ 112395 w 132384"/>
                <a:gd name="connsiteY446" fmla="*/ 144146 h 181439"/>
                <a:gd name="connsiteX447" fmla="*/ 111442 w 132384"/>
                <a:gd name="connsiteY447" fmla="*/ 131764 h 181439"/>
                <a:gd name="connsiteX448" fmla="*/ 111442 w 132384"/>
                <a:gd name="connsiteY448" fmla="*/ 131764 h 181439"/>
                <a:gd name="connsiteX449" fmla="*/ 111442 w 132384"/>
                <a:gd name="connsiteY449" fmla="*/ 133669 h 181439"/>
                <a:gd name="connsiteX450" fmla="*/ 111442 w 132384"/>
                <a:gd name="connsiteY450" fmla="*/ 131764 h 181439"/>
                <a:gd name="connsiteX451" fmla="*/ 111442 w 132384"/>
                <a:gd name="connsiteY451" fmla="*/ 131764 h 181439"/>
                <a:gd name="connsiteX452" fmla="*/ 111442 w 132384"/>
                <a:gd name="connsiteY452" fmla="*/ 111761 h 181439"/>
                <a:gd name="connsiteX453" fmla="*/ 113347 w 132384"/>
                <a:gd name="connsiteY453" fmla="*/ 114619 h 181439"/>
                <a:gd name="connsiteX454" fmla="*/ 118110 w 132384"/>
                <a:gd name="connsiteY454" fmla="*/ 116524 h 181439"/>
                <a:gd name="connsiteX455" fmla="*/ 119063 w 132384"/>
                <a:gd name="connsiteY455" fmla="*/ 114619 h 181439"/>
                <a:gd name="connsiteX456" fmla="*/ 113347 w 132384"/>
                <a:gd name="connsiteY456" fmla="*/ 110809 h 181439"/>
                <a:gd name="connsiteX457" fmla="*/ 111442 w 132384"/>
                <a:gd name="connsiteY457" fmla="*/ 109856 h 181439"/>
                <a:gd name="connsiteX458" fmla="*/ 111442 w 132384"/>
                <a:gd name="connsiteY458" fmla="*/ 111761 h 181439"/>
                <a:gd name="connsiteX459" fmla="*/ 114300 w 132384"/>
                <a:gd name="connsiteY459" fmla="*/ 126049 h 181439"/>
                <a:gd name="connsiteX460" fmla="*/ 114300 w 132384"/>
                <a:gd name="connsiteY460" fmla="*/ 126049 h 181439"/>
                <a:gd name="connsiteX461" fmla="*/ 113347 w 132384"/>
                <a:gd name="connsiteY461" fmla="*/ 122239 h 181439"/>
                <a:gd name="connsiteX462" fmla="*/ 111442 w 132384"/>
                <a:gd name="connsiteY462" fmla="*/ 124144 h 181439"/>
                <a:gd name="connsiteX463" fmla="*/ 114300 w 132384"/>
                <a:gd name="connsiteY463" fmla="*/ 126049 h 181439"/>
                <a:gd name="connsiteX464" fmla="*/ 113347 w 132384"/>
                <a:gd name="connsiteY464" fmla="*/ 113666 h 181439"/>
                <a:gd name="connsiteX465" fmla="*/ 115253 w 132384"/>
                <a:gd name="connsiteY465" fmla="*/ 111761 h 181439"/>
                <a:gd name="connsiteX466" fmla="*/ 115253 w 132384"/>
                <a:gd name="connsiteY466" fmla="*/ 112714 h 181439"/>
                <a:gd name="connsiteX467" fmla="*/ 113347 w 132384"/>
                <a:gd name="connsiteY467" fmla="*/ 113666 h 181439"/>
                <a:gd name="connsiteX468" fmla="*/ 114300 w 132384"/>
                <a:gd name="connsiteY468" fmla="*/ 32704 h 181439"/>
                <a:gd name="connsiteX469" fmla="*/ 116205 w 132384"/>
                <a:gd name="connsiteY469" fmla="*/ 32704 h 181439"/>
                <a:gd name="connsiteX470" fmla="*/ 115253 w 132384"/>
                <a:gd name="connsiteY470" fmla="*/ 31751 h 181439"/>
                <a:gd name="connsiteX471" fmla="*/ 114300 w 132384"/>
                <a:gd name="connsiteY471" fmla="*/ 32704 h 181439"/>
                <a:gd name="connsiteX472" fmla="*/ 114300 w 132384"/>
                <a:gd name="connsiteY472" fmla="*/ 32704 h 181439"/>
                <a:gd name="connsiteX473" fmla="*/ 120967 w 132384"/>
                <a:gd name="connsiteY473" fmla="*/ 133669 h 181439"/>
                <a:gd name="connsiteX474" fmla="*/ 116205 w 132384"/>
                <a:gd name="connsiteY474" fmla="*/ 129859 h 181439"/>
                <a:gd name="connsiteX475" fmla="*/ 114300 w 132384"/>
                <a:gd name="connsiteY475" fmla="*/ 131764 h 181439"/>
                <a:gd name="connsiteX476" fmla="*/ 115253 w 132384"/>
                <a:gd name="connsiteY476" fmla="*/ 133669 h 181439"/>
                <a:gd name="connsiteX477" fmla="*/ 120015 w 132384"/>
                <a:gd name="connsiteY477" fmla="*/ 135574 h 181439"/>
                <a:gd name="connsiteX478" fmla="*/ 120967 w 132384"/>
                <a:gd name="connsiteY478" fmla="*/ 133669 h 181439"/>
                <a:gd name="connsiteX479" fmla="*/ 118110 w 132384"/>
                <a:gd name="connsiteY479" fmla="*/ 140336 h 181439"/>
                <a:gd name="connsiteX480" fmla="*/ 116205 w 132384"/>
                <a:gd name="connsiteY480" fmla="*/ 137479 h 181439"/>
                <a:gd name="connsiteX481" fmla="*/ 116205 w 132384"/>
                <a:gd name="connsiteY481" fmla="*/ 139384 h 181439"/>
                <a:gd name="connsiteX482" fmla="*/ 115253 w 132384"/>
                <a:gd name="connsiteY482" fmla="*/ 141289 h 181439"/>
                <a:gd name="connsiteX483" fmla="*/ 115253 w 132384"/>
                <a:gd name="connsiteY483" fmla="*/ 143194 h 181439"/>
                <a:gd name="connsiteX484" fmla="*/ 117158 w 132384"/>
                <a:gd name="connsiteY484" fmla="*/ 141289 h 181439"/>
                <a:gd name="connsiteX485" fmla="*/ 118110 w 132384"/>
                <a:gd name="connsiteY485" fmla="*/ 140336 h 181439"/>
                <a:gd name="connsiteX486" fmla="*/ 119063 w 132384"/>
                <a:gd name="connsiteY486" fmla="*/ 119381 h 181439"/>
                <a:gd name="connsiteX487" fmla="*/ 119063 w 132384"/>
                <a:gd name="connsiteY487" fmla="*/ 119381 h 181439"/>
                <a:gd name="connsiteX488" fmla="*/ 119063 w 132384"/>
                <a:gd name="connsiteY488" fmla="*/ 119381 h 181439"/>
                <a:gd name="connsiteX489" fmla="*/ 119063 w 132384"/>
                <a:gd name="connsiteY489" fmla="*/ 119381 h 181439"/>
                <a:gd name="connsiteX490" fmla="*/ 119063 w 132384"/>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439">
                  <a:moveTo>
                    <a:pt x="105728" y="172721"/>
                  </a:moveTo>
                  <a:cubicBezTo>
                    <a:pt x="92392" y="178436"/>
                    <a:pt x="78105" y="182246"/>
                    <a:pt x="63817"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2"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2" y="160339"/>
                    <a:pt x="94297" y="157481"/>
                  </a:cubicBezTo>
                  <a:cubicBezTo>
                    <a:pt x="95250" y="155576"/>
                    <a:pt x="95250" y="153671"/>
                    <a:pt x="96203" y="151766"/>
                  </a:cubicBezTo>
                  <a:cubicBezTo>
                    <a:pt x="99060" y="142241"/>
                    <a:pt x="96203" y="135574"/>
                    <a:pt x="89535" y="128906"/>
                  </a:cubicBezTo>
                  <a:cubicBezTo>
                    <a:pt x="82867" y="121286"/>
                    <a:pt x="74295" y="116524"/>
                    <a:pt x="66675" y="111761"/>
                  </a:cubicBezTo>
                  <a:cubicBezTo>
                    <a:pt x="54292"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8" y="8891"/>
                  </a:cubicBezTo>
                  <a:cubicBezTo>
                    <a:pt x="54292"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2"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2" y="132716"/>
                  </a:lnTo>
                  <a:cubicBezTo>
                    <a:pt x="17145" y="131764"/>
                    <a:pt x="18097" y="131764"/>
                    <a:pt x="18097" y="130811"/>
                  </a:cubicBezTo>
                  <a:cubicBezTo>
                    <a:pt x="18097" y="130811"/>
                    <a:pt x="17145"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0811"/>
                  </a:moveTo>
                  <a:cubicBezTo>
                    <a:pt x="21908" y="130811"/>
                    <a:pt x="20955" y="130811"/>
                    <a:pt x="21908" y="130811"/>
                  </a:cubicBezTo>
                  <a:cubicBezTo>
                    <a:pt x="20955" y="129859"/>
                    <a:pt x="20955" y="130811"/>
                    <a:pt x="20955" y="130811"/>
                  </a:cubicBezTo>
                  <a:cubicBezTo>
                    <a:pt x="20003" y="131764"/>
                    <a:pt x="20955" y="131764"/>
                    <a:pt x="21908" y="130811"/>
                  </a:cubicBezTo>
                  <a:cubicBezTo>
                    <a:pt x="21908" y="131764"/>
                    <a:pt x="21908" y="131764"/>
                    <a:pt x="21908" y="130811"/>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8431"/>
                  </a:moveTo>
                  <a:cubicBezTo>
                    <a:pt x="24765" y="137479"/>
                    <a:pt x="24765" y="137479"/>
                    <a:pt x="23813" y="137479"/>
                  </a:cubicBezTo>
                  <a:cubicBezTo>
                    <a:pt x="23813" y="137479"/>
                    <a:pt x="22860" y="137479"/>
                    <a:pt x="22860" y="138431"/>
                  </a:cubicBezTo>
                  <a:cubicBezTo>
                    <a:pt x="22860" y="138431"/>
                    <a:pt x="22860" y="139384"/>
                    <a:pt x="24765" y="138431"/>
                  </a:cubicBezTo>
                  <a:cubicBezTo>
                    <a:pt x="23813" y="139384"/>
                    <a:pt x="24765" y="139384"/>
                    <a:pt x="24765"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2" y="37466"/>
                  </a:lnTo>
                  <a:cubicBezTo>
                    <a:pt x="27622" y="37466"/>
                    <a:pt x="27622" y="38419"/>
                    <a:pt x="27622" y="38419"/>
                  </a:cubicBezTo>
                  <a:cubicBezTo>
                    <a:pt x="27622" y="41276"/>
                    <a:pt x="28575" y="42229"/>
                    <a:pt x="30480" y="43181"/>
                  </a:cubicBezTo>
                  <a:close/>
                  <a:moveTo>
                    <a:pt x="30480" y="124144"/>
                  </a:moveTo>
                  <a:cubicBezTo>
                    <a:pt x="30480" y="124144"/>
                    <a:pt x="30480" y="123191"/>
                    <a:pt x="30480" y="124144"/>
                  </a:cubicBezTo>
                  <a:cubicBezTo>
                    <a:pt x="29528" y="123191"/>
                    <a:pt x="27622" y="123191"/>
                    <a:pt x="27622" y="124144"/>
                  </a:cubicBezTo>
                  <a:lnTo>
                    <a:pt x="30480" y="127001"/>
                  </a:lnTo>
                  <a:cubicBezTo>
                    <a:pt x="31433"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2" y="54611"/>
                  </a:cubicBezTo>
                  <a:cubicBezTo>
                    <a:pt x="35242"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3" y="60326"/>
                    <a:pt x="31433" y="60326"/>
                  </a:cubicBezTo>
                  <a:cubicBezTo>
                    <a:pt x="31433" y="63184"/>
                    <a:pt x="33338" y="64136"/>
                    <a:pt x="35242" y="65089"/>
                  </a:cubicBezTo>
                  <a:cubicBezTo>
                    <a:pt x="37147" y="66041"/>
                    <a:pt x="39053" y="65089"/>
                    <a:pt x="40005" y="63184"/>
                  </a:cubicBezTo>
                  <a:cubicBezTo>
                    <a:pt x="40958" y="62231"/>
                    <a:pt x="41910"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3661"/>
                    <a:pt x="38100" y="73661"/>
                    <a:pt x="38100"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958" y="48896"/>
                  </a:moveTo>
                  <a:cubicBezTo>
                    <a:pt x="40958" y="48896"/>
                    <a:pt x="40958" y="48896"/>
                    <a:pt x="40958" y="48896"/>
                  </a:cubicBezTo>
                  <a:cubicBezTo>
                    <a:pt x="40958" y="49849"/>
                    <a:pt x="41910" y="49849"/>
                    <a:pt x="40958" y="48896"/>
                  </a:cubicBezTo>
                  <a:cubicBezTo>
                    <a:pt x="41910" y="48896"/>
                    <a:pt x="40958" y="48896"/>
                    <a:pt x="40958" y="48896"/>
                  </a:cubicBezTo>
                  <a:cubicBezTo>
                    <a:pt x="40958" y="47944"/>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3"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8" y="81281"/>
                    <a:pt x="44767"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7"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8"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8904"/>
                    <a:pt x="88583"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69851"/>
                  </a:moveTo>
                  <a:cubicBezTo>
                    <a:pt x="46672" y="69851"/>
                    <a:pt x="45720" y="69851"/>
                    <a:pt x="45720" y="69851"/>
                  </a:cubicBezTo>
                  <a:cubicBezTo>
                    <a:pt x="45720" y="69851"/>
                    <a:pt x="46672" y="68899"/>
                    <a:pt x="46672" y="68899"/>
                  </a:cubicBezTo>
                  <a:cubicBezTo>
                    <a:pt x="47625" y="68899"/>
                    <a:pt x="47625" y="68899"/>
                    <a:pt x="47625" y="69851"/>
                  </a:cubicBezTo>
                  <a:cubicBezTo>
                    <a:pt x="47625" y="70804"/>
                    <a:pt x="47625" y="69851"/>
                    <a:pt x="46672" y="69851"/>
                  </a:cubicBezTo>
                  <a:close/>
                  <a:moveTo>
                    <a:pt x="56197" y="79376"/>
                  </a:moveTo>
                  <a:cubicBezTo>
                    <a:pt x="56197" y="79376"/>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2" y="91759"/>
                    <a:pt x="63817" y="91759"/>
                    <a:pt x="62865" y="90806"/>
                  </a:cubicBezTo>
                  <a:cubicBezTo>
                    <a:pt x="63817" y="88901"/>
                    <a:pt x="65722" y="89854"/>
                    <a:pt x="66675" y="89854"/>
                  </a:cubicBezTo>
                  <a:cubicBezTo>
                    <a:pt x="66675" y="90806"/>
                    <a:pt x="66675" y="90806"/>
                    <a:pt x="66675" y="91759"/>
                  </a:cubicBezTo>
                  <a:close/>
                  <a:moveTo>
                    <a:pt x="65722" y="103189"/>
                  </a:moveTo>
                  <a:cubicBezTo>
                    <a:pt x="65722" y="102236"/>
                    <a:pt x="65722" y="102236"/>
                    <a:pt x="64770" y="102236"/>
                  </a:cubicBezTo>
                  <a:cubicBezTo>
                    <a:pt x="63817" y="102236"/>
                    <a:pt x="63817" y="102236"/>
                    <a:pt x="63817" y="103189"/>
                  </a:cubicBezTo>
                  <a:cubicBezTo>
                    <a:pt x="64770" y="103189"/>
                    <a:pt x="64770" y="104141"/>
                    <a:pt x="65722" y="103189"/>
                  </a:cubicBezTo>
                  <a:cubicBezTo>
                    <a:pt x="65722" y="104141"/>
                    <a:pt x="65722" y="103189"/>
                    <a:pt x="65722" y="103189"/>
                  </a:cubicBezTo>
                  <a:close/>
                  <a:moveTo>
                    <a:pt x="64770" y="67946"/>
                  </a:moveTo>
                  <a:cubicBezTo>
                    <a:pt x="64770" y="67946"/>
                    <a:pt x="64770" y="68899"/>
                    <a:pt x="64770" y="67946"/>
                  </a:cubicBezTo>
                  <a:cubicBezTo>
                    <a:pt x="64770" y="68899"/>
                    <a:pt x="65722" y="68899"/>
                    <a:pt x="64770" y="67946"/>
                  </a:cubicBezTo>
                  <a:cubicBezTo>
                    <a:pt x="65722" y="67946"/>
                    <a:pt x="65722"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2" y="94616"/>
                  </a:lnTo>
                  <a:cubicBezTo>
                    <a:pt x="66675" y="93664"/>
                    <a:pt x="66675" y="92711"/>
                    <a:pt x="66675" y="92711"/>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0485" y="81281"/>
                    <a:pt x="70485" y="79376"/>
                    <a:pt x="70485" y="78424"/>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9533" y="73661"/>
                    <a:pt x="68580" y="72709"/>
                  </a:cubicBezTo>
                  <a:lnTo>
                    <a:pt x="69533" y="72709"/>
                  </a:lnTo>
                  <a:cubicBezTo>
                    <a:pt x="70485" y="72709"/>
                    <a:pt x="69533" y="72709"/>
                    <a:pt x="68580" y="72709"/>
                  </a:cubicBezTo>
                  <a:cubicBezTo>
                    <a:pt x="69533" y="72709"/>
                    <a:pt x="68580" y="72709"/>
                    <a:pt x="68580" y="72709"/>
                  </a:cubicBezTo>
                  <a:close/>
                  <a:moveTo>
                    <a:pt x="72390" y="77471"/>
                  </a:moveTo>
                  <a:cubicBezTo>
                    <a:pt x="72390" y="77471"/>
                    <a:pt x="72390" y="77471"/>
                    <a:pt x="72390" y="77471"/>
                  </a:cubicBezTo>
                  <a:cubicBezTo>
                    <a:pt x="73342" y="76519"/>
                    <a:pt x="72390" y="76519"/>
                    <a:pt x="72390" y="77471"/>
                  </a:cubicBezTo>
                  <a:lnTo>
                    <a:pt x="72390" y="77471"/>
                  </a:lnTo>
                  <a:lnTo>
                    <a:pt x="72390" y="77471"/>
                  </a:lnTo>
                  <a:close/>
                  <a:moveTo>
                    <a:pt x="75247" y="89854"/>
                  </a:moveTo>
                  <a:cubicBezTo>
                    <a:pt x="75247" y="89854"/>
                    <a:pt x="75247" y="90806"/>
                    <a:pt x="75247" y="89854"/>
                  </a:cubicBezTo>
                  <a:cubicBezTo>
                    <a:pt x="74295" y="90806"/>
                    <a:pt x="74295" y="90806"/>
                    <a:pt x="73342" y="89854"/>
                  </a:cubicBezTo>
                  <a:lnTo>
                    <a:pt x="73342" y="88901"/>
                  </a:lnTo>
                  <a:cubicBezTo>
                    <a:pt x="74295" y="88901"/>
                    <a:pt x="75247" y="88901"/>
                    <a:pt x="75247"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5247"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7" y="93664"/>
                    <a:pt x="82867" y="94616"/>
                    <a:pt x="81915" y="94616"/>
                  </a:cubicBezTo>
                  <a:cubicBezTo>
                    <a:pt x="80963" y="94616"/>
                    <a:pt x="80963" y="93664"/>
                    <a:pt x="80963" y="92711"/>
                  </a:cubicBezTo>
                  <a:close/>
                  <a:moveTo>
                    <a:pt x="83820" y="92711"/>
                  </a:moveTo>
                  <a:cubicBezTo>
                    <a:pt x="83820" y="91759"/>
                    <a:pt x="83820" y="90806"/>
                    <a:pt x="84772" y="90806"/>
                  </a:cubicBezTo>
                  <a:cubicBezTo>
                    <a:pt x="84772" y="90806"/>
                    <a:pt x="84772" y="90806"/>
                    <a:pt x="84772" y="90806"/>
                  </a:cubicBezTo>
                  <a:cubicBezTo>
                    <a:pt x="85725" y="92711"/>
                    <a:pt x="84772" y="92711"/>
                    <a:pt x="83820" y="92711"/>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6999"/>
                    <a:pt x="91440" y="107951"/>
                    <a:pt x="90488" y="107951"/>
                  </a:cubicBezTo>
                  <a:lnTo>
                    <a:pt x="90488" y="107951"/>
                  </a:lnTo>
                  <a:close/>
                  <a:moveTo>
                    <a:pt x="84772" y="95569"/>
                  </a:moveTo>
                  <a:cubicBezTo>
                    <a:pt x="84772" y="94616"/>
                    <a:pt x="85725" y="94616"/>
                    <a:pt x="85725" y="94616"/>
                  </a:cubicBezTo>
                  <a:cubicBezTo>
                    <a:pt x="85725" y="94616"/>
                    <a:pt x="86678" y="94616"/>
                    <a:pt x="86678" y="95569"/>
                  </a:cubicBezTo>
                  <a:cubicBezTo>
                    <a:pt x="86678" y="96521"/>
                    <a:pt x="86678" y="96521"/>
                    <a:pt x="85725" y="96521"/>
                  </a:cubicBezTo>
                  <a:cubicBezTo>
                    <a:pt x="84772" y="96521"/>
                    <a:pt x="84772" y="96521"/>
                    <a:pt x="84772"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2" y="89854"/>
                  </a:moveTo>
                  <a:cubicBezTo>
                    <a:pt x="92392" y="91759"/>
                    <a:pt x="90488" y="92711"/>
                    <a:pt x="90488" y="94616"/>
                  </a:cubicBezTo>
                  <a:cubicBezTo>
                    <a:pt x="88583" y="92711"/>
                    <a:pt x="90488" y="91759"/>
                    <a:pt x="92392" y="89854"/>
                  </a:cubicBezTo>
                  <a:close/>
                  <a:moveTo>
                    <a:pt x="95250" y="111761"/>
                  </a:moveTo>
                  <a:cubicBezTo>
                    <a:pt x="94297"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6203"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7" y="106046"/>
                  </a:cubicBezTo>
                  <a:cubicBezTo>
                    <a:pt x="100013" y="105094"/>
                    <a:pt x="99060"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4146"/>
                    <a:pt x="112395" y="144146"/>
                  </a:cubicBezTo>
                  <a:close/>
                  <a:moveTo>
                    <a:pt x="111442" y="131764"/>
                  </a:moveTo>
                  <a:cubicBezTo>
                    <a:pt x="110490" y="131764"/>
                    <a:pt x="110490" y="131764"/>
                    <a:pt x="111442" y="131764"/>
                  </a:cubicBezTo>
                  <a:cubicBezTo>
                    <a:pt x="111442" y="132716"/>
                    <a:pt x="111442" y="133669"/>
                    <a:pt x="111442" y="133669"/>
                  </a:cubicBezTo>
                  <a:cubicBezTo>
                    <a:pt x="112395" y="132716"/>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2" y="109856"/>
                  </a:cubicBezTo>
                  <a:cubicBezTo>
                    <a:pt x="110490" y="109856"/>
                    <a:pt x="111442" y="110809"/>
                    <a:pt x="111442" y="111761"/>
                  </a:cubicBezTo>
                  <a:close/>
                  <a:moveTo>
                    <a:pt x="114300" y="126049"/>
                  </a:moveTo>
                  <a:cubicBezTo>
                    <a:pt x="115253" y="126049"/>
                    <a:pt x="116205" y="126049"/>
                    <a:pt x="114300" y="126049"/>
                  </a:cubicBezTo>
                  <a:lnTo>
                    <a:pt x="113347" y="122239"/>
                  </a:lnTo>
                  <a:cubicBezTo>
                    <a:pt x="112395" y="123191"/>
                    <a:pt x="111442" y="123191"/>
                    <a:pt x="111442" y="124144"/>
                  </a:cubicBezTo>
                  <a:cubicBezTo>
                    <a:pt x="112395" y="126049"/>
                    <a:pt x="113347" y="126049"/>
                    <a:pt x="114300" y="126049"/>
                  </a:cubicBezTo>
                  <a:close/>
                  <a:moveTo>
                    <a:pt x="113347" y="113666"/>
                  </a:moveTo>
                  <a:cubicBezTo>
                    <a:pt x="113347" y="112714"/>
                    <a:pt x="113347" y="111761"/>
                    <a:pt x="115253" y="111761"/>
                  </a:cubicBezTo>
                  <a:lnTo>
                    <a:pt x="115253" y="112714"/>
                  </a:lnTo>
                  <a:cubicBezTo>
                    <a:pt x="115253" y="114619"/>
                    <a:pt x="114300" y="114619"/>
                    <a:pt x="113347" y="113666"/>
                  </a:cubicBezTo>
                  <a:close/>
                  <a:moveTo>
                    <a:pt x="114300" y="32704"/>
                  </a:moveTo>
                  <a:cubicBezTo>
                    <a:pt x="113347" y="33656"/>
                    <a:pt x="115253" y="34609"/>
                    <a:pt x="116205" y="32704"/>
                  </a:cubicBezTo>
                  <a:cubicBezTo>
                    <a:pt x="116205" y="31751"/>
                    <a:pt x="115253" y="31751"/>
                    <a:pt x="115253" y="31751"/>
                  </a:cubicBezTo>
                  <a:cubicBezTo>
                    <a:pt x="114300" y="31751"/>
                    <a:pt x="114300" y="31751"/>
                    <a:pt x="114300" y="32704"/>
                  </a:cubicBezTo>
                  <a:cubicBezTo>
                    <a:pt x="113347" y="31751"/>
                    <a:pt x="114300"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8" y="134621"/>
                    <a:pt x="118110" y="134621"/>
                    <a:pt x="120015" y="135574"/>
                  </a:cubicBezTo>
                  <a:cubicBezTo>
                    <a:pt x="120967" y="134621"/>
                    <a:pt x="121920" y="134621"/>
                    <a:pt x="120967"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8429"/>
                    <a:pt x="120015" y="118429"/>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4" name="Freeform 363">
              <a:extLst>
                <a:ext uri="{FF2B5EF4-FFF2-40B4-BE49-F238E27FC236}">
                  <a16:creationId xmlns:a16="http://schemas.microsoft.com/office/drawing/2014/main" id="{90901C70-E551-5680-5ED8-A071DF1F6693}"/>
                </a:ext>
              </a:extLst>
            </p:cNvPr>
            <p:cNvSpPr/>
            <p:nvPr/>
          </p:nvSpPr>
          <p:spPr>
            <a:xfrm>
              <a:off x="136786" y="33586"/>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2867 h 232409"/>
                <a:gd name="connsiteX68" fmla="*/ 34664 w 114673"/>
                <a:gd name="connsiteY68" fmla="*/ 81915 h 232409"/>
                <a:gd name="connsiteX69" fmla="*/ 33711 w 114673"/>
                <a:gd name="connsiteY69" fmla="*/ 80963 h 232409"/>
                <a:gd name="connsiteX70" fmla="*/ 32759 w 114673"/>
                <a:gd name="connsiteY70" fmla="*/ 82867 h 232409"/>
                <a:gd name="connsiteX71" fmla="*/ 32759 w 114673"/>
                <a:gd name="connsiteY71" fmla="*/ 82867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7 h 232409"/>
                <a:gd name="connsiteX136" fmla="*/ 51809 w 114673"/>
                <a:gd name="connsiteY136" fmla="*/ 155257 h 232409"/>
                <a:gd name="connsiteX137" fmla="*/ 50856 w 114673"/>
                <a:gd name="connsiteY137" fmla="*/ 153353 h 232409"/>
                <a:gd name="connsiteX138" fmla="*/ 49904 w 114673"/>
                <a:gd name="connsiteY138" fmla="*/ 155257 h 232409"/>
                <a:gd name="connsiteX139" fmla="*/ 48951 w 114673"/>
                <a:gd name="connsiteY139" fmla="*/ 157163 h 232409"/>
                <a:gd name="connsiteX140" fmla="*/ 39426 w 114673"/>
                <a:gd name="connsiteY140" fmla="*/ 159067 h 232409"/>
                <a:gd name="connsiteX141" fmla="*/ 33711 w 114673"/>
                <a:gd name="connsiteY141" fmla="*/ 158115 h 232409"/>
                <a:gd name="connsiteX142" fmla="*/ 32759 w 114673"/>
                <a:gd name="connsiteY142" fmla="*/ 159067 h 232409"/>
                <a:gd name="connsiteX143" fmla="*/ 33711 w 114673"/>
                <a:gd name="connsiteY143" fmla="*/ 160020 h 232409"/>
                <a:gd name="connsiteX144" fmla="*/ 38474 w 114673"/>
                <a:gd name="connsiteY144" fmla="*/ 159067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2 h 232409"/>
                <a:gd name="connsiteX153" fmla="*/ 49904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2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7 h 232409"/>
                <a:gd name="connsiteX247" fmla="*/ 47046 w 114673"/>
                <a:gd name="connsiteY247" fmla="*/ 152400 h 232409"/>
                <a:gd name="connsiteX248" fmla="*/ 45141 w 114673"/>
                <a:gd name="connsiteY248" fmla="*/ 149542 h 232409"/>
                <a:gd name="connsiteX249" fmla="*/ 50856 w 114673"/>
                <a:gd name="connsiteY249" fmla="*/ 148590 h 232409"/>
                <a:gd name="connsiteX250" fmla="*/ 55619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2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1435 h 232409"/>
                <a:gd name="connsiteX405" fmla="*/ 51809 w 114673"/>
                <a:gd name="connsiteY405" fmla="*/ 51435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6571 w 114673"/>
                <a:gd name="connsiteY453" fmla="*/ 141922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2867"/>
                  </a:moveTo>
                  <a:cubicBezTo>
                    <a:pt x="33711" y="82867"/>
                    <a:pt x="34664" y="82867"/>
                    <a:pt x="34664" y="81915"/>
                  </a:cubicBezTo>
                  <a:cubicBezTo>
                    <a:pt x="34664" y="80963"/>
                    <a:pt x="34664" y="80963"/>
                    <a:pt x="33711" y="80963"/>
                  </a:cubicBezTo>
                  <a:cubicBezTo>
                    <a:pt x="32759" y="80963"/>
                    <a:pt x="32759" y="81915"/>
                    <a:pt x="32759" y="82867"/>
                  </a:cubicBezTo>
                  <a:cubicBezTo>
                    <a:pt x="31806" y="82867"/>
                    <a:pt x="31806" y="82867"/>
                    <a:pt x="32759" y="82867"/>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7"/>
                    <a:pt x="46094" y="176213"/>
                    <a:pt x="46094" y="175260"/>
                  </a:cubicBezTo>
                  <a:cubicBezTo>
                    <a:pt x="47999" y="174307"/>
                    <a:pt x="46094" y="171450"/>
                    <a:pt x="48951" y="171450"/>
                  </a:cubicBezTo>
                  <a:cubicBezTo>
                    <a:pt x="49904" y="171450"/>
                    <a:pt x="48951" y="170497"/>
                    <a:pt x="48951" y="169545"/>
                  </a:cubicBezTo>
                  <a:cubicBezTo>
                    <a:pt x="47046" y="167640"/>
                    <a:pt x="46094" y="163830"/>
                    <a:pt x="42284" y="163830"/>
                  </a:cubicBezTo>
                  <a:cubicBezTo>
                    <a:pt x="43236" y="160972"/>
                    <a:pt x="45141" y="159067"/>
                    <a:pt x="47999" y="159067"/>
                  </a:cubicBezTo>
                  <a:cubicBezTo>
                    <a:pt x="49904" y="159067"/>
                    <a:pt x="51809" y="157163"/>
                    <a:pt x="51809" y="155257"/>
                  </a:cubicBezTo>
                  <a:cubicBezTo>
                    <a:pt x="51809" y="154305"/>
                    <a:pt x="51809" y="153353"/>
                    <a:pt x="50856" y="153353"/>
                  </a:cubicBezTo>
                  <a:cubicBezTo>
                    <a:pt x="49904" y="153353"/>
                    <a:pt x="49904" y="154305"/>
                    <a:pt x="49904" y="155257"/>
                  </a:cubicBezTo>
                  <a:cubicBezTo>
                    <a:pt x="49904" y="156210"/>
                    <a:pt x="49904" y="157163"/>
                    <a:pt x="48951" y="157163"/>
                  </a:cubicBezTo>
                  <a:cubicBezTo>
                    <a:pt x="46094" y="158115"/>
                    <a:pt x="43236" y="160020"/>
                    <a:pt x="39426" y="159067"/>
                  </a:cubicBezTo>
                  <a:cubicBezTo>
                    <a:pt x="38474" y="155257"/>
                    <a:pt x="37521" y="155257"/>
                    <a:pt x="33711" y="158115"/>
                  </a:cubicBezTo>
                  <a:cubicBezTo>
                    <a:pt x="33711" y="158115"/>
                    <a:pt x="32759" y="159067"/>
                    <a:pt x="32759" y="159067"/>
                  </a:cubicBezTo>
                  <a:cubicBezTo>
                    <a:pt x="32759" y="160020"/>
                    <a:pt x="33711" y="160020"/>
                    <a:pt x="33711" y="160020"/>
                  </a:cubicBezTo>
                  <a:cubicBezTo>
                    <a:pt x="35616" y="161925"/>
                    <a:pt x="36569" y="158115"/>
                    <a:pt x="38474" y="159067"/>
                  </a:cubicBezTo>
                  <a:cubicBezTo>
                    <a:pt x="39426" y="160972"/>
                    <a:pt x="38474" y="161925"/>
                    <a:pt x="37521" y="163830"/>
                  </a:cubicBezTo>
                  <a:cubicBezTo>
                    <a:pt x="35616" y="165735"/>
                    <a:pt x="34664" y="168592"/>
                    <a:pt x="37521" y="170497"/>
                  </a:cubicBezTo>
                  <a:cubicBezTo>
                    <a:pt x="39426" y="172403"/>
                    <a:pt x="39426" y="173355"/>
                    <a:pt x="38474" y="175260"/>
                  </a:cubicBezTo>
                  <a:cubicBezTo>
                    <a:pt x="40379" y="174307"/>
                    <a:pt x="42284" y="172403"/>
                    <a:pt x="44189" y="175260"/>
                  </a:cubicBezTo>
                  <a:cubicBezTo>
                    <a:pt x="43236" y="176213"/>
                    <a:pt x="40379" y="175260"/>
                    <a:pt x="40379" y="177165"/>
                  </a:cubicBezTo>
                  <a:cubicBezTo>
                    <a:pt x="40379" y="178117"/>
                    <a:pt x="41331" y="179070"/>
                    <a:pt x="43236" y="180022"/>
                  </a:cubicBezTo>
                  <a:cubicBezTo>
                    <a:pt x="44189" y="180022"/>
                    <a:pt x="43236" y="180975"/>
                    <a:pt x="43236" y="181928"/>
                  </a:cubicBezTo>
                  <a:cubicBezTo>
                    <a:pt x="43236" y="182880"/>
                    <a:pt x="43236" y="183832"/>
                    <a:pt x="44189" y="183832"/>
                  </a:cubicBezTo>
                  <a:cubicBezTo>
                    <a:pt x="47046" y="183832"/>
                    <a:pt x="48951" y="184785"/>
                    <a:pt x="49904"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8588"/>
                    <a:pt x="35616" y="128588"/>
                    <a:pt x="36569" y="128588"/>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0482"/>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4780"/>
                    <a:pt x="39426" y="144780"/>
                    <a:pt x="39426" y="144780"/>
                  </a:cubicBezTo>
                  <a:close/>
                  <a:moveTo>
                    <a:pt x="55619" y="147638"/>
                  </a:moveTo>
                  <a:cubicBezTo>
                    <a:pt x="56571" y="147638"/>
                    <a:pt x="56571" y="147638"/>
                    <a:pt x="56571" y="147638"/>
                  </a:cubicBezTo>
                  <a:cubicBezTo>
                    <a:pt x="56571" y="146685"/>
                    <a:pt x="56571" y="146685"/>
                    <a:pt x="56571" y="145732"/>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7"/>
                    <a:pt x="46094" y="156210"/>
                    <a:pt x="47046" y="155257"/>
                  </a:cubicBezTo>
                  <a:cubicBezTo>
                    <a:pt x="47999" y="154305"/>
                    <a:pt x="47999" y="153353"/>
                    <a:pt x="47046" y="152400"/>
                  </a:cubicBezTo>
                  <a:cubicBezTo>
                    <a:pt x="46094" y="151447"/>
                    <a:pt x="46094" y="150495"/>
                    <a:pt x="45141" y="149542"/>
                  </a:cubicBezTo>
                  <a:cubicBezTo>
                    <a:pt x="47046" y="150495"/>
                    <a:pt x="49904" y="149542"/>
                    <a:pt x="50856" y="148590"/>
                  </a:cubicBezTo>
                  <a:cubicBezTo>
                    <a:pt x="51809" y="147638"/>
                    <a:pt x="52761" y="146685"/>
                    <a:pt x="55619" y="147638"/>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5245"/>
                  </a:moveTo>
                  <a:lnTo>
                    <a:pt x="44189" y="55245"/>
                  </a:lnTo>
                  <a:lnTo>
                    <a:pt x="46094" y="52388"/>
                  </a:lnTo>
                  <a:cubicBezTo>
                    <a:pt x="46094" y="51435"/>
                    <a:pt x="46094" y="50482"/>
                    <a:pt x="46094" y="50482"/>
                  </a:cubicBezTo>
                  <a:cubicBezTo>
                    <a:pt x="45141" y="49530"/>
                    <a:pt x="44189" y="49530"/>
                    <a:pt x="43236" y="49530"/>
                  </a:cubicBezTo>
                  <a:cubicBezTo>
                    <a:pt x="42284" y="49530"/>
                    <a:pt x="42284" y="50482"/>
                    <a:pt x="42284" y="51435"/>
                  </a:cubicBezTo>
                  <a:cubicBezTo>
                    <a:pt x="41331" y="54292"/>
                    <a:pt x="43236" y="55245"/>
                    <a:pt x="44189" y="55245"/>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3347"/>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7157"/>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1455"/>
                  </a:moveTo>
                  <a:lnTo>
                    <a:pt x="51809" y="211455"/>
                  </a:lnTo>
                  <a:cubicBezTo>
                    <a:pt x="51809" y="211455"/>
                    <a:pt x="51809" y="211455"/>
                    <a:pt x="51809" y="211455"/>
                  </a:cubicBezTo>
                  <a:cubicBezTo>
                    <a:pt x="51809" y="211455"/>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1435"/>
                  </a:lnTo>
                  <a:cubicBezTo>
                    <a:pt x="52761" y="50482"/>
                    <a:pt x="51809" y="51435"/>
                    <a:pt x="51809" y="51435"/>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4666" y="192405"/>
                  </a:cubicBezTo>
                  <a:cubicBezTo>
                    <a:pt x="53714"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6571" y="142875"/>
                    <a:pt x="56571" y="142875"/>
                    <a:pt x="56571" y="141922"/>
                  </a:cubicBezTo>
                  <a:lnTo>
                    <a:pt x="55619" y="140970"/>
                  </a:lnTo>
                  <a:close/>
                  <a:moveTo>
                    <a:pt x="58476" y="87630"/>
                  </a:moveTo>
                  <a:cubicBezTo>
                    <a:pt x="58476" y="87630"/>
                    <a:pt x="58476" y="87630"/>
                    <a:pt x="58476" y="87630"/>
                  </a:cubicBezTo>
                  <a:cubicBezTo>
                    <a:pt x="55619" y="86678"/>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5" name="Freeform 364">
              <a:extLst>
                <a:ext uri="{FF2B5EF4-FFF2-40B4-BE49-F238E27FC236}">
                  <a16:creationId xmlns:a16="http://schemas.microsoft.com/office/drawing/2014/main" id="{08F8E0BC-8ABC-0060-9D18-054594C269C4}"/>
                </a:ext>
              </a:extLst>
            </p:cNvPr>
            <p:cNvSpPr/>
            <p:nvPr/>
          </p:nvSpPr>
          <p:spPr>
            <a:xfrm>
              <a:off x="257175" y="79309"/>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3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3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3 w 140017"/>
                <a:gd name="connsiteY33" fmla="*/ 100961 h 179066"/>
                <a:gd name="connsiteX34" fmla="*/ 20003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8 w 140017"/>
                <a:gd name="connsiteY40" fmla="*/ 8569 h 179066"/>
                <a:gd name="connsiteX41" fmla="*/ 48578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8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8 w 140017"/>
                <a:gd name="connsiteY50" fmla="*/ 26666 h 179066"/>
                <a:gd name="connsiteX51" fmla="*/ 138113 w 140017"/>
                <a:gd name="connsiteY51" fmla="*/ 52384 h 179066"/>
                <a:gd name="connsiteX52" fmla="*/ 27622 w 140017"/>
                <a:gd name="connsiteY52" fmla="*/ 40001 h 179066"/>
                <a:gd name="connsiteX53" fmla="*/ 27622 w 140017"/>
                <a:gd name="connsiteY53" fmla="*/ 40001 h 179066"/>
                <a:gd name="connsiteX54" fmla="*/ 27622 w 140017"/>
                <a:gd name="connsiteY54" fmla="*/ 40001 h 179066"/>
                <a:gd name="connsiteX55" fmla="*/ 27622 w 140017"/>
                <a:gd name="connsiteY55" fmla="*/ 40001 h 179066"/>
                <a:gd name="connsiteX56" fmla="*/ 27622 w 140017"/>
                <a:gd name="connsiteY56" fmla="*/ 40001 h 179066"/>
                <a:gd name="connsiteX57" fmla="*/ 27622 w 140017"/>
                <a:gd name="connsiteY57" fmla="*/ 54289 h 179066"/>
                <a:gd name="connsiteX58" fmla="*/ 30480 w 140017"/>
                <a:gd name="connsiteY58" fmla="*/ 58099 h 179066"/>
                <a:gd name="connsiteX59" fmla="*/ 31432 w 140017"/>
                <a:gd name="connsiteY59" fmla="*/ 56194 h 179066"/>
                <a:gd name="connsiteX60" fmla="*/ 28575 w 140017"/>
                <a:gd name="connsiteY60" fmla="*/ 52384 h 179066"/>
                <a:gd name="connsiteX61" fmla="*/ 27622 w 140017"/>
                <a:gd name="connsiteY61" fmla="*/ 54289 h 179066"/>
                <a:gd name="connsiteX62" fmla="*/ 29528 w 140017"/>
                <a:gd name="connsiteY62" fmla="*/ 83816 h 179066"/>
                <a:gd name="connsiteX63" fmla="*/ 29528 w 140017"/>
                <a:gd name="connsiteY63" fmla="*/ 83816 h 179066"/>
                <a:gd name="connsiteX64" fmla="*/ 29528 w 140017"/>
                <a:gd name="connsiteY64" fmla="*/ 83816 h 179066"/>
                <a:gd name="connsiteX65" fmla="*/ 29528 w 140017"/>
                <a:gd name="connsiteY65" fmla="*/ 83816 h 179066"/>
                <a:gd name="connsiteX66" fmla="*/ 29528 w 140017"/>
                <a:gd name="connsiteY66" fmla="*/ 83816 h 179066"/>
                <a:gd name="connsiteX67" fmla="*/ 28575 w 140017"/>
                <a:gd name="connsiteY67" fmla="*/ 41906 h 179066"/>
                <a:gd name="connsiteX68" fmla="*/ 28575 w 140017"/>
                <a:gd name="connsiteY68" fmla="*/ 41906 h 179066"/>
                <a:gd name="connsiteX69" fmla="*/ 28575 w 140017"/>
                <a:gd name="connsiteY69" fmla="*/ 41906 h 179066"/>
                <a:gd name="connsiteX70" fmla="*/ 28575 w 140017"/>
                <a:gd name="connsiteY70" fmla="*/ 41906 h 179066"/>
                <a:gd name="connsiteX71" fmla="*/ 28575 w 140017"/>
                <a:gd name="connsiteY71" fmla="*/ 41906 h 179066"/>
                <a:gd name="connsiteX72" fmla="*/ 31432 w 140017"/>
                <a:gd name="connsiteY72" fmla="*/ 124774 h 179066"/>
                <a:gd name="connsiteX73" fmla="*/ 31432 w 140017"/>
                <a:gd name="connsiteY73" fmla="*/ 124774 h 179066"/>
                <a:gd name="connsiteX74" fmla="*/ 29528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3344 h 179066"/>
                <a:gd name="connsiteX78" fmla="*/ 33338 w 140017"/>
                <a:gd name="connsiteY78" fmla="*/ 110486 h 179066"/>
                <a:gd name="connsiteX79" fmla="*/ 32385 w 140017"/>
                <a:gd name="connsiteY79" fmla="*/ 109534 h 179066"/>
                <a:gd name="connsiteX80" fmla="*/ 30480 w 140017"/>
                <a:gd name="connsiteY80" fmla="*/ 113344 h 179066"/>
                <a:gd name="connsiteX81" fmla="*/ 31432 w 140017"/>
                <a:gd name="connsiteY81" fmla="*/ 113344 h 179066"/>
                <a:gd name="connsiteX82" fmla="*/ 31432 w 140017"/>
                <a:gd name="connsiteY82" fmla="*/ 97151 h 179066"/>
                <a:gd name="connsiteX83" fmla="*/ 31432 w 140017"/>
                <a:gd name="connsiteY83" fmla="*/ 97151 h 179066"/>
                <a:gd name="connsiteX84" fmla="*/ 31432 w 140017"/>
                <a:gd name="connsiteY84" fmla="*/ 99056 h 179066"/>
                <a:gd name="connsiteX85" fmla="*/ 31432 w 140017"/>
                <a:gd name="connsiteY85" fmla="*/ 97151 h 179066"/>
                <a:gd name="connsiteX86" fmla="*/ 31432 w 140017"/>
                <a:gd name="connsiteY86" fmla="*/ 97151 h 179066"/>
                <a:gd name="connsiteX87" fmla="*/ 34290 w 140017"/>
                <a:gd name="connsiteY87" fmla="*/ 103819 h 179066"/>
                <a:gd name="connsiteX88" fmla="*/ 36195 w 140017"/>
                <a:gd name="connsiteY88" fmla="*/ 104771 h 179066"/>
                <a:gd name="connsiteX89" fmla="*/ 35243 w 140017"/>
                <a:gd name="connsiteY89" fmla="*/ 101914 h 179066"/>
                <a:gd name="connsiteX90" fmla="*/ 34290 w 140017"/>
                <a:gd name="connsiteY90" fmla="*/ 101914 h 179066"/>
                <a:gd name="connsiteX91" fmla="*/ 34290 w 140017"/>
                <a:gd name="connsiteY91" fmla="*/ 103819 h 179066"/>
                <a:gd name="connsiteX92" fmla="*/ 33338 w 140017"/>
                <a:gd name="connsiteY92" fmla="*/ 104771 h 179066"/>
                <a:gd name="connsiteX93" fmla="*/ 31432 w 140017"/>
                <a:gd name="connsiteY93" fmla="*/ 105724 h 179066"/>
                <a:gd name="connsiteX94" fmla="*/ 31432 w 140017"/>
                <a:gd name="connsiteY94" fmla="*/ 105724 h 179066"/>
                <a:gd name="connsiteX95" fmla="*/ 34290 w 140017"/>
                <a:gd name="connsiteY95" fmla="*/ 103819 h 179066"/>
                <a:gd name="connsiteX96" fmla="*/ 34290 w 140017"/>
                <a:gd name="connsiteY96" fmla="*/ 103819 h 179066"/>
                <a:gd name="connsiteX97" fmla="*/ 31432 w 140017"/>
                <a:gd name="connsiteY97" fmla="*/ 52384 h 179066"/>
                <a:gd name="connsiteX98" fmla="*/ 33338 w 140017"/>
                <a:gd name="connsiteY98" fmla="*/ 53336 h 179066"/>
                <a:gd name="connsiteX99" fmla="*/ 35243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3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3341 h 179066"/>
                <a:gd name="connsiteX115" fmla="*/ 36195 w 140017"/>
                <a:gd name="connsiteY115" fmla="*/ 91436 h 179066"/>
                <a:gd name="connsiteX116" fmla="*/ 38100 w 140017"/>
                <a:gd name="connsiteY116" fmla="*/ 89531 h 179066"/>
                <a:gd name="connsiteX117" fmla="*/ 36195 w 140017"/>
                <a:gd name="connsiteY117" fmla="*/ 89531 h 179066"/>
                <a:gd name="connsiteX118" fmla="*/ 32385 w 140017"/>
                <a:gd name="connsiteY118" fmla="*/ 93341 h 179066"/>
                <a:gd name="connsiteX119" fmla="*/ 32385 w 140017"/>
                <a:gd name="connsiteY119" fmla="*/ 25714 h 179066"/>
                <a:gd name="connsiteX120" fmla="*/ 36195 w 140017"/>
                <a:gd name="connsiteY120" fmla="*/ 31429 h 179066"/>
                <a:gd name="connsiteX121" fmla="*/ 37147 w 140017"/>
                <a:gd name="connsiteY121" fmla="*/ 26666 h 179066"/>
                <a:gd name="connsiteX122" fmla="*/ 33338 w 140017"/>
                <a:gd name="connsiteY122" fmla="*/ 23809 h 179066"/>
                <a:gd name="connsiteX123" fmla="*/ 32385 w 140017"/>
                <a:gd name="connsiteY123" fmla="*/ 25714 h 179066"/>
                <a:gd name="connsiteX124" fmla="*/ 40957 w 140017"/>
                <a:gd name="connsiteY124" fmla="*/ 34286 h 179066"/>
                <a:gd name="connsiteX125" fmla="*/ 40957 w 140017"/>
                <a:gd name="connsiteY125" fmla="*/ 36191 h 179066"/>
                <a:gd name="connsiteX126" fmla="*/ 42863 w 140017"/>
                <a:gd name="connsiteY126" fmla="*/ 35239 h 179066"/>
                <a:gd name="connsiteX127" fmla="*/ 43815 w 140017"/>
                <a:gd name="connsiteY127" fmla="*/ 34286 h 179066"/>
                <a:gd name="connsiteX128" fmla="*/ 44768 w 140017"/>
                <a:gd name="connsiteY128" fmla="*/ 35239 h 179066"/>
                <a:gd name="connsiteX129" fmla="*/ 44768 w 140017"/>
                <a:gd name="connsiteY129" fmla="*/ 39049 h 179066"/>
                <a:gd name="connsiteX130" fmla="*/ 40957 w 140017"/>
                <a:gd name="connsiteY130" fmla="*/ 40954 h 179066"/>
                <a:gd name="connsiteX131" fmla="*/ 37147 w 140017"/>
                <a:gd name="connsiteY131" fmla="*/ 40954 h 179066"/>
                <a:gd name="connsiteX132" fmla="*/ 36195 w 140017"/>
                <a:gd name="connsiteY132" fmla="*/ 42859 h 179066"/>
                <a:gd name="connsiteX133" fmla="*/ 39053 w 140017"/>
                <a:gd name="connsiteY133" fmla="*/ 44764 h 179066"/>
                <a:gd name="connsiteX134" fmla="*/ 40957 w 140017"/>
                <a:gd name="connsiteY134" fmla="*/ 44764 h 179066"/>
                <a:gd name="connsiteX135" fmla="*/ 40957 w 140017"/>
                <a:gd name="connsiteY135" fmla="*/ 46669 h 179066"/>
                <a:gd name="connsiteX136" fmla="*/ 36195 w 140017"/>
                <a:gd name="connsiteY136" fmla="*/ 48574 h 179066"/>
                <a:gd name="connsiteX137" fmla="*/ 34290 w 140017"/>
                <a:gd name="connsiteY137" fmla="*/ 45716 h 179066"/>
                <a:gd name="connsiteX138" fmla="*/ 33338 w 140017"/>
                <a:gd name="connsiteY138" fmla="*/ 43811 h 179066"/>
                <a:gd name="connsiteX139" fmla="*/ 32385 w 140017"/>
                <a:gd name="connsiteY139" fmla="*/ 43811 h 179066"/>
                <a:gd name="connsiteX140" fmla="*/ 35243 w 140017"/>
                <a:gd name="connsiteY140" fmla="*/ 51431 h 179066"/>
                <a:gd name="connsiteX141" fmla="*/ 39053 w 140017"/>
                <a:gd name="connsiteY141" fmla="*/ 52384 h 179066"/>
                <a:gd name="connsiteX142" fmla="*/ 38100 w 140017"/>
                <a:gd name="connsiteY142" fmla="*/ 58099 h 179066"/>
                <a:gd name="connsiteX143" fmla="*/ 39053 w 140017"/>
                <a:gd name="connsiteY143" fmla="*/ 57146 h 179066"/>
                <a:gd name="connsiteX144" fmla="*/ 42863 w 140017"/>
                <a:gd name="connsiteY144" fmla="*/ 54289 h 179066"/>
                <a:gd name="connsiteX145" fmla="*/ 39053 w 140017"/>
                <a:gd name="connsiteY145" fmla="*/ 52384 h 179066"/>
                <a:gd name="connsiteX146" fmla="*/ 40005 w 140017"/>
                <a:gd name="connsiteY146" fmla="*/ 50479 h 179066"/>
                <a:gd name="connsiteX147" fmla="*/ 46672 w 140017"/>
                <a:gd name="connsiteY147" fmla="*/ 45716 h 179066"/>
                <a:gd name="connsiteX148" fmla="*/ 47625 w 140017"/>
                <a:gd name="connsiteY148" fmla="*/ 45716 h 179066"/>
                <a:gd name="connsiteX149" fmla="*/ 50482 w 140017"/>
                <a:gd name="connsiteY149" fmla="*/ 47621 h 179066"/>
                <a:gd name="connsiteX150" fmla="*/ 51435 w 140017"/>
                <a:gd name="connsiteY150" fmla="*/ 48574 h 179066"/>
                <a:gd name="connsiteX151" fmla="*/ 54293 w 140017"/>
                <a:gd name="connsiteY151" fmla="*/ 43811 h 179066"/>
                <a:gd name="connsiteX152" fmla="*/ 53340 w 140017"/>
                <a:gd name="connsiteY152" fmla="*/ 41906 h 179066"/>
                <a:gd name="connsiteX153" fmla="*/ 48578 w 140017"/>
                <a:gd name="connsiteY153" fmla="*/ 37144 h 179066"/>
                <a:gd name="connsiteX154" fmla="*/ 51435 w 140017"/>
                <a:gd name="connsiteY154" fmla="*/ 34286 h 179066"/>
                <a:gd name="connsiteX155" fmla="*/ 52388 w 140017"/>
                <a:gd name="connsiteY155" fmla="*/ 33334 h 179066"/>
                <a:gd name="connsiteX156" fmla="*/ 50482 w 140017"/>
                <a:gd name="connsiteY156" fmla="*/ 33334 h 179066"/>
                <a:gd name="connsiteX157" fmla="*/ 45720 w 140017"/>
                <a:gd name="connsiteY157" fmla="*/ 33334 h 179066"/>
                <a:gd name="connsiteX158" fmla="*/ 40957 w 140017"/>
                <a:gd name="connsiteY158" fmla="*/ 34286 h 179066"/>
                <a:gd name="connsiteX159" fmla="*/ 33338 w 140017"/>
                <a:gd name="connsiteY159" fmla="*/ 115249 h 179066"/>
                <a:gd name="connsiteX160" fmla="*/ 33338 w 140017"/>
                <a:gd name="connsiteY160" fmla="*/ 115249 h 179066"/>
                <a:gd name="connsiteX161" fmla="*/ 33338 w 140017"/>
                <a:gd name="connsiteY161" fmla="*/ 116201 h 179066"/>
                <a:gd name="connsiteX162" fmla="*/ 33338 w 140017"/>
                <a:gd name="connsiteY162" fmla="*/ 115249 h 179066"/>
                <a:gd name="connsiteX163" fmla="*/ 33338 w 140017"/>
                <a:gd name="connsiteY163" fmla="*/ 115249 h 179066"/>
                <a:gd name="connsiteX164" fmla="*/ 34290 w 140017"/>
                <a:gd name="connsiteY164" fmla="*/ 81911 h 179066"/>
                <a:gd name="connsiteX165" fmla="*/ 34290 w 140017"/>
                <a:gd name="connsiteY165" fmla="*/ 81911 h 179066"/>
                <a:gd name="connsiteX166" fmla="*/ 33338 w 140017"/>
                <a:gd name="connsiteY166" fmla="*/ 80006 h 179066"/>
                <a:gd name="connsiteX167" fmla="*/ 32385 w 140017"/>
                <a:gd name="connsiteY167" fmla="*/ 80959 h 179066"/>
                <a:gd name="connsiteX168" fmla="*/ 34290 w 140017"/>
                <a:gd name="connsiteY168" fmla="*/ 81911 h 179066"/>
                <a:gd name="connsiteX169" fmla="*/ 36195 w 140017"/>
                <a:gd name="connsiteY169" fmla="*/ 31429 h 179066"/>
                <a:gd name="connsiteX170" fmla="*/ 36195 w 140017"/>
                <a:gd name="connsiteY170" fmla="*/ 31429 h 179066"/>
                <a:gd name="connsiteX171" fmla="*/ 32385 w 140017"/>
                <a:gd name="connsiteY171" fmla="*/ 34286 h 179066"/>
                <a:gd name="connsiteX172" fmla="*/ 35243 w 140017"/>
                <a:gd name="connsiteY172" fmla="*/ 35239 h 179066"/>
                <a:gd name="connsiteX173" fmla="*/ 37147 w 140017"/>
                <a:gd name="connsiteY173" fmla="*/ 36191 h 179066"/>
                <a:gd name="connsiteX174" fmla="*/ 37147 w 140017"/>
                <a:gd name="connsiteY174" fmla="*/ 36191 h 179066"/>
                <a:gd name="connsiteX175" fmla="*/ 36195 w 140017"/>
                <a:gd name="connsiteY175" fmla="*/ 31429 h 179066"/>
                <a:gd name="connsiteX176" fmla="*/ 36195 w 140017"/>
                <a:gd name="connsiteY176" fmla="*/ 145729 h 179066"/>
                <a:gd name="connsiteX177" fmla="*/ 35243 w 140017"/>
                <a:gd name="connsiteY177" fmla="*/ 142871 h 179066"/>
                <a:gd name="connsiteX178" fmla="*/ 34290 w 140017"/>
                <a:gd name="connsiteY178" fmla="*/ 143824 h 179066"/>
                <a:gd name="connsiteX179" fmla="*/ 36195 w 140017"/>
                <a:gd name="connsiteY179" fmla="*/ 146681 h 179066"/>
                <a:gd name="connsiteX180" fmla="*/ 36195 w 140017"/>
                <a:gd name="connsiteY180" fmla="*/ 145729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8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3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8 w 140017"/>
                <a:gd name="connsiteY204" fmla="*/ 66671 h 179066"/>
                <a:gd name="connsiteX205" fmla="*/ 52388 w 140017"/>
                <a:gd name="connsiteY205" fmla="*/ 65719 h 179066"/>
                <a:gd name="connsiteX206" fmla="*/ 37147 w 140017"/>
                <a:gd name="connsiteY206" fmla="*/ 129536 h 179066"/>
                <a:gd name="connsiteX207" fmla="*/ 36195 w 140017"/>
                <a:gd name="connsiteY207" fmla="*/ 131441 h 179066"/>
                <a:gd name="connsiteX208" fmla="*/ 37147 w 140017"/>
                <a:gd name="connsiteY208" fmla="*/ 132394 h 179066"/>
                <a:gd name="connsiteX209" fmla="*/ 37147 w 140017"/>
                <a:gd name="connsiteY209" fmla="*/ 129536 h 179066"/>
                <a:gd name="connsiteX210" fmla="*/ 37147 w 140017"/>
                <a:gd name="connsiteY210" fmla="*/ 129536 h 179066"/>
                <a:gd name="connsiteX211" fmla="*/ 37147 w 140017"/>
                <a:gd name="connsiteY211" fmla="*/ 110486 h 179066"/>
                <a:gd name="connsiteX212" fmla="*/ 36195 w 140017"/>
                <a:gd name="connsiteY212" fmla="*/ 108581 h 179066"/>
                <a:gd name="connsiteX213" fmla="*/ 35243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3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7147 w 140017"/>
                <a:gd name="connsiteY224" fmla="*/ 37144 h 179066"/>
                <a:gd name="connsiteX225" fmla="*/ 37147 w 140017"/>
                <a:gd name="connsiteY225" fmla="*/ 36191 h 179066"/>
                <a:gd name="connsiteX226" fmla="*/ 37147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5254 h 179066"/>
                <a:gd name="connsiteX233" fmla="*/ 38100 w 140017"/>
                <a:gd name="connsiteY233" fmla="*/ 155254 h 179066"/>
                <a:gd name="connsiteX234" fmla="*/ 36195 w 140017"/>
                <a:gd name="connsiteY234" fmla="*/ 155254 h 179066"/>
                <a:gd name="connsiteX235" fmla="*/ 38100 w 140017"/>
                <a:gd name="connsiteY235" fmla="*/ 155254 h 179066"/>
                <a:gd name="connsiteX236" fmla="*/ 38100 w 140017"/>
                <a:gd name="connsiteY236" fmla="*/ 155254 h 179066"/>
                <a:gd name="connsiteX237" fmla="*/ 39053 w 140017"/>
                <a:gd name="connsiteY237" fmla="*/ 124774 h 179066"/>
                <a:gd name="connsiteX238" fmla="*/ 39053 w 140017"/>
                <a:gd name="connsiteY238" fmla="*/ 124774 h 179066"/>
                <a:gd name="connsiteX239" fmla="*/ 40957 w 140017"/>
                <a:gd name="connsiteY239" fmla="*/ 124774 h 179066"/>
                <a:gd name="connsiteX240" fmla="*/ 39053 w 140017"/>
                <a:gd name="connsiteY240" fmla="*/ 120011 h 179066"/>
                <a:gd name="connsiteX241" fmla="*/ 38100 w 140017"/>
                <a:gd name="connsiteY241" fmla="*/ 120011 h 179066"/>
                <a:gd name="connsiteX242" fmla="*/ 39053 w 140017"/>
                <a:gd name="connsiteY242" fmla="*/ 124774 h 179066"/>
                <a:gd name="connsiteX243" fmla="*/ 39053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3 w 140017"/>
                <a:gd name="connsiteY247" fmla="*/ 26666 h 179066"/>
                <a:gd name="connsiteX248" fmla="*/ 40957 w 140017"/>
                <a:gd name="connsiteY248" fmla="*/ 135251 h 179066"/>
                <a:gd name="connsiteX249" fmla="*/ 40957 w 140017"/>
                <a:gd name="connsiteY249" fmla="*/ 135251 h 179066"/>
                <a:gd name="connsiteX250" fmla="*/ 40957 w 140017"/>
                <a:gd name="connsiteY250" fmla="*/ 133346 h 179066"/>
                <a:gd name="connsiteX251" fmla="*/ 40957 w 140017"/>
                <a:gd name="connsiteY251" fmla="*/ 135251 h 179066"/>
                <a:gd name="connsiteX252" fmla="*/ 40957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50491 h 179066"/>
                <a:gd name="connsiteX261" fmla="*/ 41910 w 140017"/>
                <a:gd name="connsiteY261" fmla="*/ 150491 h 179066"/>
                <a:gd name="connsiteX262" fmla="*/ 40957 w 140017"/>
                <a:gd name="connsiteY262" fmla="*/ 148586 h 179066"/>
                <a:gd name="connsiteX263" fmla="*/ 40005 w 140017"/>
                <a:gd name="connsiteY263" fmla="*/ 149539 h 179066"/>
                <a:gd name="connsiteX264" fmla="*/ 41910 w 140017"/>
                <a:gd name="connsiteY264" fmla="*/ 150491 h 179066"/>
                <a:gd name="connsiteX265" fmla="*/ 42863 w 140017"/>
                <a:gd name="connsiteY265" fmla="*/ 80959 h 179066"/>
                <a:gd name="connsiteX266" fmla="*/ 40957 w 140017"/>
                <a:gd name="connsiteY266" fmla="*/ 79054 h 179066"/>
                <a:gd name="connsiteX267" fmla="*/ 40005 w 140017"/>
                <a:gd name="connsiteY267" fmla="*/ 80006 h 179066"/>
                <a:gd name="connsiteX268" fmla="*/ 42863 w 140017"/>
                <a:gd name="connsiteY268" fmla="*/ 80959 h 179066"/>
                <a:gd name="connsiteX269" fmla="*/ 42863 w 140017"/>
                <a:gd name="connsiteY269" fmla="*/ 80959 h 179066"/>
                <a:gd name="connsiteX270" fmla="*/ 43815 w 140017"/>
                <a:gd name="connsiteY270" fmla="*/ 107629 h 179066"/>
                <a:gd name="connsiteX271" fmla="*/ 44768 w 140017"/>
                <a:gd name="connsiteY271" fmla="*/ 109534 h 179066"/>
                <a:gd name="connsiteX272" fmla="*/ 44768 w 140017"/>
                <a:gd name="connsiteY272" fmla="*/ 109534 h 179066"/>
                <a:gd name="connsiteX273" fmla="*/ 43815 w 140017"/>
                <a:gd name="connsiteY273" fmla="*/ 107629 h 179066"/>
                <a:gd name="connsiteX274" fmla="*/ 43815 w 140017"/>
                <a:gd name="connsiteY274" fmla="*/ 100009 h 179066"/>
                <a:gd name="connsiteX275" fmla="*/ 44768 w 140017"/>
                <a:gd name="connsiteY275" fmla="*/ 99056 h 179066"/>
                <a:gd name="connsiteX276" fmla="*/ 44768 w 140017"/>
                <a:gd name="connsiteY276" fmla="*/ 99056 h 179066"/>
                <a:gd name="connsiteX277" fmla="*/ 43815 w 140017"/>
                <a:gd name="connsiteY277" fmla="*/ 100009 h 179066"/>
                <a:gd name="connsiteX278" fmla="*/ 40957 w 140017"/>
                <a:gd name="connsiteY278" fmla="*/ 103819 h 179066"/>
                <a:gd name="connsiteX279" fmla="*/ 40957 w 140017"/>
                <a:gd name="connsiteY279" fmla="*/ 107629 h 179066"/>
                <a:gd name="connsiteX280" fmla="*/ 40957 w 140017"/>
                <a:gd name="connsiteY280" fmla="*/ 111439 h 179066"/>
                <a:gd name="connsiteX281" fmla="*/ 41910 w 140017"/>
                <a:gd name="connsiteY281" fmla="*/ 111439 h 179066"/>
                <a:gd name="connsiteX282" fmla="*/ 40957 w 140017"/>
                <a:gd name="connsiteY282" fmla="*/ 108581 h 179066"/>
                <a:gd name="connsiteX283" fmla="*/ 40957 w 140017"/>
                <a:gd name="connsiteY283" fmla="*/ 108581 h 179066"/>
                <a:gd name="connsiteX284" fmla="*/ 43815 w 140017"/>
                <a:gd name="connsiteY284" fmla="*/ 107629 h 179066"/>
                <a:gd name="connsiteX285" fmla="*/ 44768 w 140017"/>
                <a:gd name="connsiteY285" fmla="*/ 161921 h 179066"/>
                <a:gd name="connsiteX286" fmla="*/ 44768 w 140017"/>
                <a:gd name="connsiteY286" fmla="*/ 161921 h 179066"/>
                <a:gd name="connsiteX287" fmla="*/ 40957 w 140017"/>
                <a:gd name="connsiteY287" fmla="*/ 163826 h 179066"/>
                <a:gd name="connsiteX288" fmla="*/ 41910 w 140017"/>
                <a:gd name="connsiteY288" fmla="*/ 164779 h 179066"/>
                <a:gd name="connsiteX289" fmla="*/ 44768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20011 h 179066"/>
                <a:gd name="connsiteX298" fmla="*/ 46672 w 140017"/>
                <a:gd name="connsiteY298" fmla="*/ 120011 h 179066"/>
                <a:gd name="connsiteX299" fmla="*/ 42863 w 140017"/>
                <a:gd name="connsiteY299" fmla="*/ 119059 h 179066"/>
                <a:gd name="connsiteX300" fmla="*/ 43815 w 140017"/>
                <a:gd name="connsiteY300" fmla="*/ 120011 h 179066"/>
                <a:gd name="connsiteX301" fmla="*/ 46672 w 140017"/>
                <a:gd name="connsiteY301" fmla="*/ 120011 h 179066"/>
                <a:gd name="connsiteX302" fmla="*/ 43815 w 140017"/>
                <a:gd name="connsiteY302" fmla="*/ 86674 h 179066"/>
                <a:gd name="connsiteX303" fmla="*/ 43815 w 140017"/>
                <a:gd name="connsiteY303" fmla="*/ 86674 h 179066"/>
                <a:gd name="connsiteX304" fmla="*/ 46672 w 140017"/>
                <a:gd name="connsiteY304" fmla="*/ 89531 h 179066"/>
                <a:gd name="connsiteX305" fmla="*/ 47625 w 140017"/>
                <a:gd name="connsiteY305" fmla="*/ 88579 h 179066"/>
                <a:gd name="connsiteX306" fmla="*/ 43815 w 140017"/>
                <a:gd name="connsiteY306" fmla="*/ 86674 h 179066"/>
                <a:gd name="connsiteX307" fmla="*/ 49530 w 140017"/>
                <a:gd name="connsiteY307" fmla="*/ 92389 h 179066"/>
                <a:gd name="connsiteX308" fmla="*/ 47625 w 140017"/>
                <a:gd name="connsiteY308" fmla="*/ 91436 h 179066"/>
                <a:gd name="connsiteX309" fmla="*/ 44768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4768 w 140017"/>
                <a:gd name="connsiteY314" fmla="*/ 26666 h 179066"/>
                <a:gd name="connsiteX315" fmla="*/ 47625 w 140017"/>
                <a:gd name="connsiteY315" fmla="*/ 30476 h 179066"/>
                <a:gd name="connsiteX316" fmla="*/ 48578 w 140017"/>
                <a:gd name="connsiteY316" fmla="*/ 29524 h 179066"/>
                <a:gd name="connsiteX317" fmla="*/ 48578 w 140017"/>
                <a:gd name="connsiteY317" fmla="*/ 26666 h 179066"/>
                <a:gd name="connsiteX318" fmla="*/ 44768 w 140017"/>
                <a:gd name="connsiteY318" fmla="*/ 23809 h 179066"/>
                <a:gd name="connsiteX319" fmla="*/ 44768 w 140017"/>
                <a:gd name="connsiteY319" fmla="*/ 23809 h 179066"/>
                <a:gd name="connsiteX320" fmla="*/ 44768 w 140017"/>
                <a:gd name="connsiteY320" fmla="*/ 26666 h 179066"/>
                <a:gd name="connsiteX321" fmla="*/ 44768 w 140017"/>
                <a:gd name="connsiteY321" fmla="*/ 130489 h 179066"/>
                <a:gd name="connsiteX322" fmla="*/ 44768 w 140017"/>
                <a:gd name="connsiteY322" fmla="*/ 130489 h 179066"/>
                <a:gd name="connsiteX323" fmla="*/ 44768 w 140017"/>
                <a:gd name="connsiteY323" fmla="*/ 130489 h 179066"/>
                <a:gd name="connsiteX324" fmla="*/ 44768 w 140017"/>
                <a:gd name="connsiteY324" fmla="*/ 130489 h 179066"/>
                <a:gd name="connsiteX325" fmla="*/ 44768 w 140017"/>
                <a:gd name="connsiteY325" fmla="*/ 130489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8 w 140017"/>
                <a:gd name="connsiteY331" fmla="*/ 79054 h 179066"/>
                <a:gd name="connsiteX332" fmla="*/ 44768 w 140017"/>
                <a:gd name="connsiteY332" fmla="*/ 79054 h 179066"/>
                <a:gd name="connsiteX333" fmla="*/ 44768 w 140017"/>
                <a:gd name="connsiteY333" fmla="*/ 79054 h 179066"/>
                <a:gd name="connsiteX334" fmla="*/ 44768 w 140017"/>
                <a:gd name="connsiteY334" fmla="*/ 79054 h 179066"/>
                <a:gd name="connsiteX335" fmla="*/ 44768 w 140017"/>
                <a:gd name="connsiteY335" fmla="*/ 79054 h 179066"/>
                <a:gd name="connsiteX336" fmla="*/ 46672 w 140017"/>
                <a:gd name="connsiteY336" fmla="*/ 43811 h 179066"/>
                <a:gd name="connsiteX337" fmla="*/ 46672 w 140017"/>
                <a:gd name="connsiteY337" fmla="*/ 39049 h 179066"/>
                <a:gd name="connsiteX338" fmla="*/ 47625 w 140017"/>
                <a:gd name="connsiteY338" fmla="*/ 39049 h 179066"/>
                <a:gd name="connsiteX339" fmla="*/ 47625 w 140017"/>
                <a:gd name="connsiteY339" fmla="*/ 40001 h 179066"/>
                <a:gd name="connsiteX340" fmla="*/ 46672 w 140017"/>
                <a:gd name="connsiteY340" fmla="*/ 43811 h 179066"/>
                <a:gd name="connsiteX341" fmla="*/ 46672 w 140017"/>
                <a:gd name="connsiteY341" fmla="*/ 50479 h 179066"/>
                <a:gd name="connsiteX342" fmla="*/ 46672 w 140017"/>
                <a:gd name="connsiteY342" fmla="*/ 50479 h 179066"/>
                <a:gd name="connsiteX343" fmla="*/ 46672 w 140017"/>
                <a:gd name="connsiteY343" fmla="*/ 50479 h 179066"/>
                <a:gd name="connsiteX344" fmla="*/ 46672 w 140017"/>
                <a:gd name="connsiteY344" fmla="*/ 50479 h 179066"/>
                <a:gd name="connsiteX345" fmla="*/ 46672 w 140017"/>
                <a:gd name="connsiteY345" fmla="*/ 50479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8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8 w 140017"/>
                <a:gd name="connsiteY354" fmla="*/ 124774 h 179066"/>
                <a:gd name="connsiteX355" fmla="*/ 47625 w 140017"/>
                <a:gd name="connsiteY355" fmla="*/ 129536 h 179066"/>
                <a:gd name="connsiteX356" fmla="*/ 48578 w 140017"/>
                <a:gd name="connsiteY356" fmla="*/ 131441 h 179066"/>
                <a:gd name="connsiteX357" fmla="*/ 48578 w 140017"/>
                <a:gd name="connsiteY357" fmla="*/ 131441 h 179066"/>
                <a:gd name="connsiteX358" fmla="*/ 46672 w 140017"/>
                <a:gd name="connsiteY358" fmla="*/ 133346 h 179066"/>
                <a:gd name="connsiteX359" fmla="*/ 48578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9046 h 179066"/>
                <a:gd name="connsiteX364" fmla="*/ 46672 w 140017"/>
                <a:gd name="connsiteY364" fmla="*/ 19046 h 179066"/>
                <a:gd name="connsiteX365" fmla="*/ 46672 w 140017"/>
                <a:gd name="connsiteY365" fmla="*/ 19046 h 179066"/>
                <a:gd name="connsiteX366" fmla="*/ 46672 w 140017"/>
                <a:gd name="connsiteY366" fmla="*/ 19046 h 179066"/>
                <a:gd name="connsiteX367" fmla="*/ 46672 w 140017"/>
                <a:gd name="connsiteY367" fmla="*/ 19046 h 179066"/>
                <a:gd name="connsiteX368" fmla="*/ 48578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8 w 140017"/>
                <a:gd name="connsiteY372" fmla="*/ 100009 h 179066"/>
                <a:gd name="connsiteX373" fmla="*/ 47625 w 140017"/>
                <a:gd name="connsiteY373" fmla="*/ 110486 h 179066"/>
                <a:gd name="connsiteX374" fmla="*/ 48578 w 140017"/>
                <a:gd name="connsiteY374" fmla="*/ 112391 h 179066"/>
                <a:gd name="connsiteX375" fmla="*/ 49530 w 140017"/>
                <a:gd name="connsiteY375" fmla="*/ 111439 h 179066"/>
                <a:gd name="connsiteX376" fmla="*/ 47625 w 140017"/>
                <a:gd name="connsiteY376" fmla="*/ 110486 h 179066"/>
                <a:gd name="connsiteX377" fmla="*/ 47625 w 140017"/>
                <a:gd name="connsiteY377" fmla="*/ 110486 h 179066"/>
                <a:gd name="connsiteX378" fmla="*/ 48578 w 140017"/>
                <a:gd name="connsiteY378" fmla="*/ 97151 h 179066"/>
                <a:gd name="connsiteX379" fmla="*/ 48578 w 140017"/>
                <a:gd name="connsiteY379" fmla="*/ 97151 h 179066"/>
                <a:gd name="connsiteX380" fmla="*/ 48578 w 140017"/>
                <a:gd name="connsiteY380" fmla="*/ 96199 h 179066"/>
                <a:gd name="connsiteX381" fmla="*/ 48578 w 140017"/>
                <a:gd name="connsiteY381" fmla="*/ 97151 h 179066"/>
                <a:gd name="connsiteX382" fmla="*/ 48578 w 140017"/>
                <a:gd name="connsiteY382" fmla="*/ 97151 h 179066"/>
                <a:gd name="connsiteX383" fmla="*/ 55245 w 140017"/>
                <a:gd name="connsiteY383" fmla="*/ 70481 h 179066"/>
                <a:gd name="connsiteX384" fmla="*/ 55245 w 140017"/>
                <a:gd name="connsiteY384" fmla="*/ 70481 h 179066"/>
                <a:gd name="connsiteX385" fmla="*/ 54293 w 140017"/>
                <a:gd name="connsiteY385" fmla="*/ 72386 h 179066"/>
                <a:gd name="connsiteX386" fmla="*/ 49530 w 140017"/>
                <a:gd name="connsiteY386" fmla="*/ 73339 h 179066"/>
                <a:gd name="connsiteX387" fmla="*/ 48578 w 140017"/>
                <a:gd name="connsiteY387" fmla="*/ 74291 h 179066"/>
                <a:gd name="connsiteX388" fmla="*/ 49530 w 140017"/>
                <a:gd name="connsiteY388" fmla="*/ 75244 h 179066"/>
                <a:gd name="connsiteX389" fmla="*/ 54293 w 140017"/>
                <a:gd name="connsiteY389" fmla="*/ 72386 h 179066"/>
                <a:gd name="connsiteX390" fmla="*/ 55245 w 140017"/>
                <a:gd name="connsiteY390" fmla="*/ 70481 h 179066"/>
                <a:gd name="connsiteX391" fmla="*/ 50482 w 140017"/>
                <a:gd name="connsiteY391" fmla="*/ 131441 h 179066"/>
                <a:gd name="connsiteX392" fmla="*/ 48578 w 140017"/>
                <a:gd name="connsiteY392" fmla="*/ 131441 h 179066"/>
                <a:gd name="connsiteX393" fmla="*/ 48578 w 140017"/>
                <a:gd name="connsiteY393" fmla="*/ 131441 h 179066"/>
                <a:gd name="connsiteX394" fmla="*/ 50482 w 140017"/>
                <a:gd name="connsiteY394" fmla="*/ 129536 h 179066"/>
                <a:gd name="connsiteX395" fmla="*/ 50482 w 140017"/>
                <a:gd name="connsiteY395" fmla="*/ 131441 h 179066"/>
                <a:gd name="connsiteX396" fmla="*/ 48578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8 w 140017"/>
                <a:gd name="connsiteY400" fmla="*/ 114296 h 179066"/>
                <a:gd name="connsiteX401" fmla="*/ 51435 w 140017"/>
                <a:gd name="connsiteY401" fmla="*/ 149539 h 179066"/>
                <a:gd name="connsiteX402" fmla="*/ 51435 w 140017"/>
                <a:gd name="connsiteY402" fmla="*/ 149539 h 179066"/>
                <a:gd name="connsiteX403" fmla="*/ 49530 w 140017"/>
                <a:gd name="connsiteY403" fmla="*/ 149539 h 179066"/>
                <a:gd name="connsiteX404" fmla="*/ 50482 w 140017"/>
                <a:gd name="connsiteY404" fmla="*/ 150491 h 179066"/>
                <a:gd name="connsiteX405" fmla="*/ 51435 w 140017"/>
                <a:gd name="connsiteY405" fmla="*/ 149539 h 179066"/>
                <a:gd name="connsiteX406" fmla="*/ 52388 w 140017"/>
                <a:gd name="connsiteY406" fmla="*/ 81911 h 179066"/>
                <a:gd name="connsiteX407" fmla="*/ 50482 w 140017"/>
                <a:gd name="connsiteY407" fmla="*/ 80006 h 179066"/>
                <a:gd name="connsiteX408" fmla="*/ 49530 w 140017"/>
                <a:gd name="connsiteY408" fmla="*/ 81911 h 179066"/>
                <a:gd name="connsiteX409" fmla="*/ 50482 w 140017"/>
                <a:gd name="connsiteY409" fmla="*/ 83816 h 179066"/>
                <a:gd name="connsiteX410" fmla="*/ 52388 w 140017"/>
                <a:gd name="connsiteY410" fmla="*/ 81911 h 179066"/>
                <a:gd name="connsiteX411" fmla="*/ 50482 w 140017"/>
                <a:gd name="connsiteY411" fmla="*/ 68576 h 179066"/>
                <a:gd name="connsiteX412" fmla="*/ 50482 w 140017"/>
                <a:gd name="connsiteY412" fmla="*/ 68576 h 179066"/>
                <a:gd name="connsiteX413" fmla="*/ 50482 w 140017"/>
                <a:gd name="connsiteY413" fmla="*/ 69529 h 179066"/>
                <a:gd name="connsiteX414" fmla="*/ 50482 w 140017"/>
                <a:gd name="connsiteY414" fmla="*/ 68576 h 179066"/>
                <a:gd name="connsiteX415" fmla="*/ 50482 w 140017"/>
                <a:gd name="connsiteY415" fmla="*/ 68576 h 179066"/>
                <a:gd name="connsiteX416" fmla="*/ 50482 w 140017"/>
                <a:gd name="connsiteY416" fmla="*/ 59051 h 179066"/>
                <a:gd name="connsiteX417" fmla="*/ 50482 w 140017"/>
                <a:gd name="connsiteY417" fmla="*/ 59051 h 179066"/>
                <a:gd name="connsiteX418" fmla="*/ 50482 w 140017"/>
                <a:gd name="connsiteY418" fmla="*/ 59051 h 179066"/>
                <a:gd name="connsiteX419" fmla="*/ 50482 w 140017"/>
                <a:gd name="connsiteY419" fmla="*/ 59051 h 179066"/>
                <a:gd name="connsiteX420" fmla="*/ 50482 w 140017"/>
                <a:gd name="connsiteY420" fmla="*/ 59051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6681 h 179066"/>
                <a:gd name="connsiteX427" fmla="*/ 53340 w 140017"/>
                <a:gd name="connsiteY427" fmla="*/ 146681 h 179066"/>
                <a:gd name="connsiteX428" fmla="*/ 53340 w 140017"/>
                <a:gd name="connsiteY428" fmla="*/ 146681 h 179066"/>
                <a:gd name="connsiteX429" fmla="*/ 53340 w 140017"/>
                <a:gd name="connsiteY429" fmla="*/ 146681 h 179066"/>
                <a:gd name="connsiteX430" fmla="*/ 53340 w 140017"/>
                <a:gd name="connsiteY430" fmla="*/ 146681 h 179066"/>
                <a:gd name="connsiteX431" fmla="*/ 57150 w 140017"/>
                <a:gd name="connsiteY431" fmla="*/ 46669 h 179066"/>
                <a:gd name="connsiteX432" fmla="*/ 57150 w 140017"/>
                <a:gd name="connsiteY432" fmla="*/ 46669 h 179066"/>
                <a:gd name="connsiteX433" fmla="*/ 57150 w 140017"/>
                <a:gd name="connsiteY433" fmla="*/ 45716 h 179066"/>
                <a:gd name="connsiteX434" fmla="*/ 57150 w 140017"/>
                <a:gd name="connsiteY434" fmla="*/ 46669 h 179066"/>
                <a:gd name="connsiteX435" fmla="*/ 57150 w 140017"/>
                <a:gd name="connsiteY435" fmla="*/ 46669 h 179066"/>
                <a:gd name="connsiteX436" fmla="*/ 58103 w 140017"/>
                <a:gd name="connsiteY436" fmla="*/ 48574 h 179066"/>
                <a:gd name="connsiteX437" fmla="*/ 57150 w 140017"/>
                <a:gd name="connsiteY437" fmla="*/ 48574 h 179066"/>
                <a:gd name="connsiteX438" fmla="*/ 58103 w 140017"/>
                <a:gd name="connsiteY438" fmla="*/ 48574 h 179066"/>
                <a:gd name="connsiteX439" fmla="*/ 58103 w 140017"/>
                <a:gd name="connsiteY439" fmla="*/ 48574 h 179066"/>
                <a:gd name="connsiteX440" fmla="*/ 58103 w 140017"/>
                <a:gd name="connsiteY440" fmla="*/ 48574 h 179066"/>
                <a:gd name="connsiteX441" fmla="*/ 97155 w 140017"/>
                <a:gd name="connsiteY441" fmla="*/ 55241 h 179066"/>
                <a:gd name="connsiteX442" fmla="*/ 97155 w 140017"/>
                <a:gd name="connsiteY442" fmla="*/ 55241 h 179066"/>
                <a:gd name="connsiteX443" fmla="*/ 96203 w 140017"/>
                <a:gd name="connsiteY443" fmla="*/ 55241 h 179066"/>
                <a:gd name="connsiteX444" fmla="*/ 98107 w 140017"/>
                <a:gd name="connsiteY444" fmla="*/ 56194 h 179066"/>
                <a:gd name="connsiteX445" fmla="*/ 97155 w 140017"/>
                <a:gd name="connsiteY445" fmla="*/ 55241 h 179066"/>
                <a:gd name="connsiteX446" fmla="*/ 104775 w 140017"/>
                <a:gd name="connsiteY446" fmla="*/ 40954 h 179066"/>
                <a:gd name="connsiteX447" fmla="*/ 103822 w 140017"/>
                <a:gd name="connsiteY447" fmla="*/ 42859 h 179066"/>
                <a:gd name="connsiteX448" fmla="*/ 104775 w 140017"/>
                <a:gd name="connsiteY448" fmla="*/ 42859 h 179066"/>
                <a:gd name="connsiteX449" fmla="*/ 104775 w 140017"/>
                <a:gd name="connsiteY449" fmla="*/ 40954 h 179066"/>
                <a:gd name="connsiteX450" fmla="*/ 106680 w 140017"/>
                <a:gd name="connsiteY450" fmla="*/ 38096 h 179066"/>
                <a:gd name="connsiteX451" fmla="*/ 106680 w 140017"/>
                <a:gd name="connsiteY451" fmla="*/ 38096 h 179066"/>
                <a:gd name="connsiteX452" fmla="*/ 104775 w 140017"/>
                <a:gd name="connsiteY452" fmla="*/ 40001 h 179066"/>
                <a:gd name="connsiteX453" fmla="*/ 104775 w 140017"/>
                <a:gd name="connsiteY453" fmla="*/ 40954 h 179066"/>
                <a:gd name="connsiteX454" fmla="*/ 105728 w 140017"/>
                <a:gd name="connsiteY454" fmla="*/ 40001 h 179066"/>
                <a:gd name="connsiteX455" fmla="*/ 106680 w 140017"/>
                <a:gd name="connsiteY455" fmla="*/ 38096 h 179066"/>
                <a:gd name="connsiteX456" fmla="*/ 110490 w 140017"/>
                <a:gd name="connsiteY456" fmla="*/ 50479 h 179066"/>
                <a:gd name="connsiteX457" fmla="*/ 107632 w 140017"/>
                <a:gd name="connsiteY457" fmla="*/ 50479 h 179066"/>
                <a:gd name="connsiteX458" fmla="*/ 106680 w 140017"/>
                <a:gd name="connsiteY458" fmla="*/ 52384 h 179066"/>
                <a:gd name="connsiteX459" fmla="*/ 107632 w 140017"/>
                <a:gd name="connsiteY459" fmla="*/ 52384 h 179066"/>
                <a:gd name="connsiteX460" fmla="*/ 110490 w 140017"/>
                <a:gd name="connsiteY460" fmla="*/ 50479 h 179066"/>
                <a:gd name="connsiteX461" fmla="*/ 120968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8 w 140017"/>
                <a:gd name="connsiteY466" fmla="*/ 51431 h 179066"/>
                <a:gd name="connsiteX467" fmla="*/ 115253 w 140017"/>
                <a:gd name="connsiteY467" fmla="*/ 34286 h 179066"/>
                <a:gd name="connsiteX468" fmla="*/ 115253 w 140017"/>
                <a:gd name="connsiteY468" fmla="*/ 34286 h 179066"/>
                <a:gd name="connsiteX469" fmla="*/ 115253 w 140017"/>
                <a:gd name="connsiteY469" fmla="*/ 34286 h 179066"/>
                <a:gd name="connsiteX470" fmla="*/ 115253 w 140017"/>
                <a:gd name="connsiteY470" fmla="*/ 34286 h 179066"/>
                <a:gd name="connsiteX471" fmla="*/ 115253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3" y="27619"/>
                    <a:pt x="106680" y="24761"/>
                  </a:cubicBezTo>
                  <a:cubicBezTo>
                    <a:pt x="111443"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3"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3" y="171446"/>
                  </a:cubicBezTo>
                  <a:cubicBezTo>
                    <a:pt x="98107" y="172399"/>
                    <a:pt x="98107" y="174304"/>
                    <a:pt x="98107" y="176209"/>
                  </a:cubicBezTo>
                  <a:cubicBezTo>
                    <a:pt x="98107" y="178114"/>
                    <a:pt x="96203" y="178114"/>
                    <a:pt x="94297" y="178114"/>
                  </a:cubicBezTo>
                  <a:cubicBezTo>
                    <a:pt x="87630" y="179066"/>
                    <a:pt x="80963" y="179066"/>
                    <a:pt x="74295" y="179066"/>
                  </a:cubicBezTo>
                  <a:lnTo>
                    <a:pt x="68580" y="179066"/>
                  </a:lnTo>
                  <a:cubicBezTo>
                    <a:pt x="61913" y="179066"/>
                    <a:pt x="56197" y="178114"/>
                    <a:pt x="50482" y="178114"/>
                  </a:cubicBezTo>
                  <a:cubicBezTo>
                    <a:pt x="47625" y="178114"/>
                    <a:pt x="44768" y="178114"/>
                    <a:pt x="40957" y="178114"/>
                  </a:cubicBezTo>
                  <a:cubicBezTo>
                    <a:pt x="40005" y="178114"/>
                    <a:pt x="39053" y="179066"/>
                    <a:pt x="39053" y="178114"/>
                  </a:cubicBezTo>
                  <a:cubicBezTo>
                    <a:pt x="31432" y="176209"/>
                    <a:pt x="24765" y="178114"/>
                    <a:pt x="18097" y="179066"/>
                  </a:cubicBezTo>
                  <a:cubicBezTo>
                    <a:pt x="13335" y="179066"/>
                    <a:pt x="8572" y="179066"/>
                    <a:pt x="3810" y="179066"/>
                  </a:cubicBezTo>
                  <a:cubicBezTo>
                    <a:pt x="953" y="179066"/>
                    <a:pt x="0" y="177161"/>
                    <a:pt x="0" y="174304"/>
                  </a:cubicBezTo>
                  <a:cubicBezTo>
                    <a:pt x="0" y="171446"/>
                    <a:pt x="953" y="170494"/>
                    <a:pt x="3810" y="170494"/>
                  </a:cubicBezTo>
                  <a:cubicBezTo>
                    <a:pt x="4763" y="170494"/>
                    <a:pt x="5715" y="170494"/>
                    <a:pt x="5715" y="170494"/>
                  </a:cubicBezTo>
                  <a:cubicBezTo>
                    <a:pt x="12383" y="170494"/>
                    <a:pt x="16192" y="166684"/>
                    <a:pt x="17145" y="160969"/>
                  </a:cubicBezTo>
                  <a:cubicBezTo>
                    <a:pt x="20003" y="149539"/>
                    <a:pt x="20003" y="139061"/>
                    <a:pt x="19050" y="127631"/>
                  </a:cubicBezTo>
                  <a:cubicBezTo>
                    <a:pt x="19050" y="126679"/>
                    <a:pt x="18097" y="125726"/>
                    <a:pt x="19050" y="124774"/>
                  </a:cubicBezTo>
                  <a:cubicBezTo>
                    <a:pt x="20955" y="119059"/>
                    <a:pt x="19050" y="114296"/>
                    <a:pt x="19050" y="108581"/>
                  </a:cubicBezTo>
                  <a:cubicBezTo>
                    <a:pt x="19050" y="105724"/>
                    <a:pt x="20003" y="103819"/>
                    <a:pt x="20003" y="100961"/>
                  </a:cubicBezTo>
                  <a:lnTo>
                    <a:pt x="20003" y="36191"/>
                  </a:lnTo>
                  <a:cubicBezTo>
                    <a:pt x="20003" y="32381"/>
                    <a:pt x="19050" y="28571"/>
                    <a:pt x="17145" y="24761"/>
                  </a:cubicBezTo>
                  <a:cubicBezTo>
                    <a:pt x="16192" y="20951"/>
                    <a:pt x="12383" y="18094"/>
                    <a:pt x="8572" y="18094"/>
                  </a:cubicBezTo>
                  <a:cubicBezTo>
                    <a:pt x="6667" y="18094"/>
                    <a:pt x="5715" y="17141"/>
                    <a:pt x="3810" y="17141"/>
                  </a:cubicBezTo>
                  <a:cubicBezTo>
                    <a:pt x="953" y="16189"/>
                    <a:pt x="0" y="15236"/>
                    <a:pt x="0" y="12379"/>
                  </a:cubicBezTo>
                  <a:cubicBezTo>
                    <a:pt x="0" y="9521"/>
                    <a:pt x="1905" y="8569"/>
                    <a:pt x="4763" y="8569"/>
                  </a:cubicBezTo>
                  <a:cubicBezTo>
                    <a:pt x="10478" y="8569"/>
                    <a:pt x="17145" y="8569"/>
                    <a:pt x="21908" y="8569"/>
                  </a:cubicBezTo>
                  <a:cubicBezTo>
                    <a:pt x="31432" y="8569"/>
                    <a:pt x="40005" y="7616"/>
                    <a:pt x="48578"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8" y="31429"/>
                  </a:cubicBezTo>
                  <a:cubicBezTo>
                    <a:pt x="68580" y="32381"/>
                    <a:pt x="69532" y="30476"/>
                    <a:pt x="69532" y="29524"/>
                  </a:cubicBezTo>
                  <a:cubicBezTo>
                    <a:pt x="73343" y="21904"/>
                    <a:pt x="77153" y="15236"/>
                    <a:pt x="83820" y="9521"/>
                  </a:cubicBezTo>
                  <a:cubicBezTo>
                    <a:pt x="93345" y="1901"/>
                    <a:pt x="103822" y="-1909"/>
                    <a:pt x="116205" y="949"/>
                  </a:cubicBezTo>
                  <a:cubicBezTo>
                    <a:pt x="129540" y="4759"/>
                    <a:pt x="136207" y="14284"/>
                    <a:pt x="140018" y="26666"/>
                  </a:cubicBezTo>
                  <a:cubicBezTo>
                    <a:pt x="140018" y="37144"/>
                    <a:pt x="140018" y="44764"/>
                    <a:pt x="138113" y="52384"/>
                  </a:cubicBezTo>
                  <a:close/>
                  <a:moveTo>
                    <a:pt x="27622" y="40001"/>
                  </a:moveTo>
                  <a:cubicBezTo>
                    <a:pt x="27622" y="40001"/>
                    <a:pt x="28575" y="40001"/>
                    <a:pt x="27622" y="40001"/>
                  </a:cubicBezTo>
                  <a:cubicBezTo>
                    <a:pt x="28575" y="39049"/>
                    <a:pt x="27622" y="39049"/>
                    <a:pt x="27622" y="40001"/>
                  </a:cubicBezTo>
                  <a:lnTo>
                    <a:pt x="27622" y="40001"/>
                  </a:lnTo>
                  <a:cubicBezTo>
                    <a:pt x="26670" y="40001"/>
                    <a:pt x="26670" y="40001"/>
                    <a:pt x="27622" y="40001"/>
                  </a:cubicBezTo>
                  <a:close/>
                  <a:moveTo>
                    <a:pt x="27622" y="54289"/>
                  </a:moveTo>
                  <a:cubicBezTo>
                    <a:pt x="28575" y="55241"/>
                    <a:pt x="27622" y="58099"/>
                    <a:pt x="30480" y="58099"/>
                  </a:cubicBezTo>
                  <a:cubicBezTo>
                    <a:pt x="31432" y="58099"/>
                    <a:pt x="31432" y="57146"/>
                    <a:pt x="31432" y="56194"/>
                  </a:cubicBezTo>
                  <a:cubicBezTo>
                    <a:pt x="31432" y="54289"/>
                    <a:pt x="29528" y="52384"/>
                    <a:pt x="28575" y="52384"/>
                  </a:cubicBezTo>
                  <a:cubicBezTo>
                    <a:pt x="27622" y="53336"/>
                    <a:pt x="27622" y="54289"/>
                    <a:pt x="27622" y="54289"/>
                  </a:cubicBezTo>
                  <a:close/>
                  <a:moveTo>
                    <a:pt x="29528" y="83816"/>
                  </a:moveTo>
                  <a:cubicBezTo>
                    <a:pt x="29528" y="83816"/>
                    <a:pt x="29528" y="83816"/>
                    <a:pt x="29528" y="83816"/>
                  </a:cubicBezTo>
                  <a:lnTo>
                    <a:pt x="29528" y="83816"/>
                  </a:lnTo>
                  <a:lnTo>
                    <a:pt x="29528" y="83816"/>
                  </a:lnTo>
                  <a:lnTo>
                    <a:pt x="29528" y="83816"/>
                  </a:lnTo>
                  <a:close/>
                  <a:moveTo>
                    <a:pt x="28575" y="41906"/>
                  </a:moveTo>
                  <a:cubicBezTo>
                    <a:pt x="28575" y="41906"/>
                    <a:pt x="28575" y="42859"/>
                    <a:pt x="28575" y="41906"/>
                  </a:cubicBezTo>
                  <a:cubicBezTo>
                    <a:pt x="29528" y="42859"/>
                    <a:pt x="30480" y="42859"/>
                    <a:pt x="28575" y="41906"/>
                  </a:cubicBezTo>
                  <a:cubicBezTo>
                    <a:pt x="29528" y="41906"/>
                    <a:pt x="29528" y="41906"/>
                    <a:pt x="28575" y="41906"/>
                  </a:cubicBezTo>
                  <a:cubicBezTo>
                    <a:pt x="29528" y="41906"/>
                    <a:pt x="28575" y="41906"/>
                    <a:pt x="28575" y="41906"/>
                  </a:cubicBezTo>
                  <a:close/>
                  <a:moveTo>
                    <a:pt x="31432" y="124774"/>
                  </a:moveTo>
                  <a:cubicBezTo>
                    <a:pt x="30480" y="124774"/>
                    <a:pt x="30480" y="123821"/>
                    <a:pt x="31432" y="124774"/>
                  </a:cubicBezTo>
                  <a:cubicBezTo>
                    <a:pt x="30480" y="123821"/>
                    <a:pt x="29528" y="123821"/>
                    <a:pt x="29528" y="124774"/>
                  </a:cubicBezTo>
                  <a:lnTo>
                    <a:pt x="31432" y="124774"/>
                  </a:lnTo>
                  <a:cubicBezTo>
                    <a:pt x="30480" y="124774"/>
                    <a:pt x="30480" y="124774"/>
                    <a:pt x="31432" y="124774"/>
                  </a:cubicBezTo>
                  <a:close/>
                  <a:moveTo>
                    <a:pt x="31432" y="113344"/>
                  </a:moveTo>
                  <a:cubicBezTo>
                    <a:pt x="33338" y="113344"/>
                    <a:pt x="33338" y="111439"/>
                    <a:pt x="33338" y="110486"/>
                  </a:cubicBezTo>
                  <a:cubicBezTo>
                    <a:pt x="33338" y="109534"/>
                    <a:pt x="33338" y="108581"/>
                    <a:pt x="32385" y="109534"/>
                  </a:cubicBezTo>
                  <a:cubicBezTo>
                    <a:pt x="31432" y="110486"/>
                    <a:pt x="30480" y="111439"/>
                    <a:pt x="30480" y="113344"/>
                  </a:cubicBezTo>
                  <a:cubicBezTo>
                    <a:pt x="30480" y="113344"/>
                    <a:pt x="31432" y="113344"/>
                    <a:pt x="31432" y="113344"/>
                  </a:cubicBezTo>
                  <a:close/>
                  <a:moveTo>
                    <a:pt x="31432" y="97151"/>
                  </a:moveTo>
                  <a:cubicBezTo>
                    <a:pt x="31432" y="97151"/>
                    <a:pt x="30480" y="98104"/>
                    <a:pt x="31432" y="97151"/>
                  </a:cubicBezTo>
                  <a:cubicBezTo>
                    <a:pt x="31432" y="98104"/>
                    <a:pt x="31432" y="99056"/>
                    <a:pt x="31432" y="99056"/>
                  </a:cubicBezTo>
                  <a:cubicBezTo>
                    <a:pt x="31432" y="99056"/>
                    <a:pt x="32385" y="99056"/>
                    <a:pt x="31432" y="97151"/>
                  </a:cubicBezTo>
                  <a:cubicBezTo>
                    <a:pt x="31432" y="98104"/>
                    <a:pt x="31432" y="97151"/>
                    <a:pt x="31432" y="97151"/>
                  </a:cubicBezTo>
                  <a:close/>
                  <a:moveTo>
                    <a:pt x="34290" y="103819"/>
                  </a:moveTo>
                  <a:cubicBezTo>
                    <a:pt x="35243" y="103819"/>
                    <a:pt x="36195" y="104771"/>
                    <a:pt x="36195" y="104771"/>
                  </a:cubicBezTo>
                  <a:cubicBezTo>
                    <a:pt x="37147" y="103819"/>
                    <a:pt x="35243" y="102866"/>
                    <a:pt x="35243" y="101914"/>
                  </a:cubicBezTo>
                  <a:cubicBezTo>
                    <a:pt x="35243" y="101914"/>
                    <a:pt x="34290" y="100961"/>
                    <a:pt x="34290" y="101914"/>
                  </a:cubicBezTo>
                  <a:cubicBezTo>
                    <a:pt x="33338" y="102866"/>
                    <a:pt x="34290" y="102866"/>
                    <a:pt x="34290" y="103819"/>
                  </a:cubicBezTo>
                  <a:cubicBezTo>
                    <a:pt x="34290" y="103819"/>
                    <a:pt x="33338" y="103819"/>
                    <a:pt x="33338" y="104771"/>
                  </a:cubicBezTo>
                  <a:cubicBezTo>
                    <a:pt x="32385" y="104771"/>
                    <a:pt x="31432" y="104771"/>
                    <a:pt x="31432" y="105724"/>
                  </a:cubicBezTo>
                  <a:lnTo>
                    <a:pt x="31432" y="105724"/>
                  </a:lnTo>
                  <a:cubicBezTo>
                    <a:pt x="32385" y="105724"/>
                    <a:pt x="33338" y="105724"/>
                    <a:pt x="34290" y="103819"/>
                  </a:cubicBezTo>
                  <a:cubicBezTo>
                    <a:pt x="34290" y="104771"/>
                    <a:pt x="34290" y="103819"/>
                    <a:pt x="34290" y="103819"/>
                  </a:cubicBezTo>
                  <a:close/>
                  <a:moveTo>
                    <a:pt x="31432" y="52384"/>
                  </a:moveTo>
                  <a:cubicBezTo>
                    <a:pt x="31432" y="53336"/>
                    <a:pt x="32385" y="53336"/>
                    <a:pt x="33338" y="53336"/>
                  </a:cubicBezTo>
                  <a:cubicBezTo>
                    <a:pt x="34290" y="53336"/>
                    <a:pt x="34290" y="52384"/>
                    <a:pt x="35243" y="51431"/>
                  </a:cubicBezTo>
                  <a:cubicBezTo>
                    <a:pt x="35243" y="50479"/>
                    <a:pt x="34290" y="50479"/>
                    <a:pt x="34290" y="50479"/>
                  </a:cubicBezTo>
                  <a:cubicBezTo>
                    <a:pt x="32385" y="51431"/>
                    <a:pt x="31432" y="51431"/>
                    <a:pt x="31432" y="52384"/>
                  </a:cubicBezTo>
                  <a:close/>
                  <a:moveTo>
                    <a:pt x="33338" y="137156"/>
                  </a:moveTo>
                  <a:cubicBezTo>
                    <a:pt x="33338" y="137156"/>
                    <a:pt x="33338" y="137156"/>
                    <a:pt x="33338" y="137156"/>
                  </a:cubicBezTo>
                  <a:cubicBezTo>
                    <a:pt x="31432" y="137156"/>
                    <a:pt x="31432" y="137156"/>
                    <a:pt x="31432" y="137156"/>
                  </a:cubicBezTo>
                  <a:cubicBezTo>
                    <a:pt x="31432" y="138109"/>
                    <a:pt x="32385" y="138109"/>
                    <a:pt x="33338" y="137156"/>
                  </a:cubicBezTo>
                  <a:cubicBezTo>
                    <a:pt x="33338" y="138109"/>
                    <a:pt x="34290" y="138109"/>
                    <a:pt x="33338" y="137156"/>
                  </a:cubicBezTo>
                  <a:close/>
                  <a:moveTo>
                    <a:pt x="33338" y="69529"/>
                  </a:moveTo>
                  <a:cubicBezTo>
                    <a:pt x="33338" y="69529"/>
                    <a:pt x="32385" y="68576"/>
                    <a:pt x="32385" y="69529"/>
                  </a:cubicBezTo>
                  <a:cubicBezTo>
                    <a:pt x="32385" y="69529"/>
                    <a:pt x="32385" y="70481"/>
                    <a:pt x="33338" y="70481"/>
                  </a:cubicBezTo>
                  <a:cubicBezTo>
                    <a:pt x="34290" y="71434"/>
                    <a:pt x="35243" y="72386"/>
                    <a:pt x="35243" y="74291"/>
                  </a:cubicBezTo>
                  <a:cubicBezTo>
                    <a:pt x="36195" y="75244"/>
                    <a:pt x="35243" y="77149"/>
                    <a:pt x="36195" y="77149"/>
                  </a:cubicBezTo>
                  <a:cubicBezTo>
                    <a:pt x="37147" y="77149"/>
                    <a:pt x="37147" y="75244"/>
                    <a:pt x="37147" y="74291"/>
                  </a:cubicBezTo>
                  <a:cubicBezTo>
                    <a:pt x="38100" y="71434"/>
                    <a:pt x="37147" y="70481"/>
                    <a:pt x="33338" y="69529"/>
                  </a:cubicBezTo>
                  <a:close/>
                  <a:moveTo>
                    <a:pt x="32385" y="93341"/>
                  </a:moveTo>
                  <a:cubicBezTo>
                    <a:pt x="34290" y="93341"/>
                    <a:pt x="35243" y="91436"/>
                    <a:pt x="36195" y="91436"/>
                  </a:cubicBezTo>
                  <a:cubicBezTo>
                    <a:pt x="37147" y="91436"/>
                    <a:pt x="38100" y="91436"/>
                    <a:pt x="38100" y="89531"/>
                  </a:cubicBezTo>
                  <a:cubicBezTo>
                    <a:pt x="37147" y="88579"/>
                    <a:pt x="36195" y="89531"/>
                    <a:pt x="36195" y="89531"/>
                  </a:cubicBezTo>
                  <a:cubicBezTo>
                    <a:pt x="34290" y="91436"/>
                    <a:pt x="32385" y="90484"/>
                    <a:pt x="32385" y="93341"/>
                  </a:cubicBezTo>
                  <a:close/>
                  <a:moveTo>
                    <a:pt x="32385" y="25714"/>
                  </a:moveTo>
                  <a:cubicBezTo>
                    <a:pt x="34290" y="26666"/>
                    <a:pt x="34290" y="29524"/>
                    <a:pt x="36195" y="31429"/>
                  </a:cubicBezTo>
                  <a:cubicBezTo>
                    <a:pt x="37147" y="30476"/>
                    <a:pt x="37147" y="28571"/>
                    <a:pt x="37147" y="26666"/>
                  </a:cubicBezTo>
                  <a:cubicBezTo>
                    <a:pt x="37147" y="24761"/>
                    <a:pt x="35243" y="22856"/>
                    <a:pt x="33338" y="23809"/>
                  </a:cubicBezTo>
                  <a:cubicBezTo>
                    <a:pt x="32385" y="23809"/>
                    <a:pt x="31432" y="24761"/>
                    <a:pt x="32385" y="25714"/>
                  </a:cubicBezTo>
                  <a:close/>
                  <a:moveTo>
                    <a:pt x="40957" y="34286"/>
                  </a:moveTo>
                  <a:cubicBezTo>
                    <a:pt x="40957" y="35239"/>
                    <a:pt x="40005" y="36191"/>
                    <a:pt x="40957" y="36191"/>
                  </a:cubicBezTo>
                  <a:cubicBezTo>
                    <a:pt x="41910" y="37144"/>
                    <a:pt x="42863" y="36191"/>
                    <a:pt x="42863" y="35239"/>
                  </a:cubicBezTo>
                  <a:cubicBezTo>
                    <a:pt x="42863" y="34286"/>
                    <a:pt x="42863" y="33334"/>
                    <a:pt x="43815" y="34286"/>
                  </a:cubicBezTo>
                  <a:cubicBezTo>
                    <a:pt x="43815" y="34286"/>
                    <a:pt x="44768" y="35239"/>
                    <a:pt x="44768" y="35239"/>
                  </a:cubicBezTo>
                  <a:cubicBezTo>
                    <a:pt x="44768" y="36191"/>
                    <a:pt x="45720" y="38096"/>
                    <a:pt x="44768" y="39049"/>
                  </a:cubicBezTo>
                  <a:cubicBezTo>
                    <a:pt x="44768" y="41906"/>
                    <a:pt x="42863" y="41906"/>
                    <a:pt x="40957" y="40954"/>
                  </a:cubicBezTo>
                  <a:cubicBezTo>
                    <a:pt x="40005" y="40001"/>
                    <a:pt x="39053" y="40001"/>
                    <a:pt x="37147" y="40954"/>
                  </a:cubicBezTo>
                  <a:cubicBezTo>
                    <a:pt x="36195" y="40954"/>
                    <a:pt x="35243" y="41906"/>
                    <a:pt x="36195" y="42859"/>
                  </a:cubicBezTo>
                  <a:cubicBezTo>
                    <a:pt x="36195" y="43811"/>
                    <a:pt x="37147" y="44764"/>
                    <a:pt x="39053" y="44764"/>
                  </a:cubicBezTo>
                  <a:lnTo>
                    <a:pt x="40957" y="44764"/>
                  </a:lnTo>
                  <a:cubicBezTo>
                    <a:pt x="41910" y="44764"/>
                    <a:pt x="41910" y="46669"/>
                    <a:pt x="40957" y="46669"/>
                  </a:cubicBezTo>
                  <a:cubicBezTo>
                    <a:pt x="39053" y="46669"/>
                    <a:pt x="37147" y="47621"/>
                    <a:pt x="36195" y="48574"/>
                  </a:cubicBezTo>
                  <a:lnTo>
                    <a:pt x="34290" y="45716"/>
                  </a:lnTo>
                  <a:cubicBezTo>
                    <a:pt x="34290" y="44764"/>
                    <a:pt x="34290" y="44764"/>
                    <a:pt x="33338" y="43811"/>
                  </a:cubicBezTo>
                  <a:cubicBezTo>
                    <a:pt x="33338" y="43811"/>
                    <a:pt x="32385" y="42859"/>
                    <a:pt x="32385" y="43811"/>
                  </a:cubicBezTo>
                  <a:cubicBezTo>
                    <a:pt x="31432" y="46669"/>
                    <a:pt x="32385" y="49526"/>
                    <a:pt x="35243" y="51431"/>
                  </a:cubicBezTo>
                  <a:cubicBezTo>
                    <a:pt x="36195" y="51431"/>
                    <a:pt x="38100" y="52384"/>
                    <a:pt x="39053" y="52384"/>
                  </a:cubicBezTo>
                  <a:cubicBezTo>
                    <a:pt x="37147" y="54289"/>
                    <a:pt x="35243" y="56194"/>
                    <a:pt x="38100" y="58099"/>
                  </a:cubicBezTo>
                  <a:lnTo>
                    <a:pt x="39053" y="57146"/>
                  </a:lnTo>
                  <a:cubicBezTo>
                    <a:pt x="40005" y="56194"/>
                    <a:pt x="42863" y="55241"/>
                    <a:pt x="42863" y="54289"/>
                  </a:cubicBezTo>
                  <a:cubicBezTo>
                    <a:pt x="42863" y="52384"/>
                    <a:pt x="40005" y="54289"/>
                    <a:pt x="39053" y="52384"/>
                  </a:cubicBezTo>
                  <a:cubicBezTo>
                    <a:pt x="39053" y="51431"/>
                    <a:pt x="39053" y="50479"/>
                    <a:pt x="40005" y="50479"/>
                  </a:cubicBezTo>
                  <a:cubicBezTo>
                    <a:pt x="42863" y="49526"/>
                    <a:pt x="44768" y="47621"/>
                    <a:pt x="46672" y="45716"/>
                  </a:cubicBezTo>
                  <a:lnTo>
                    <a:pt x="47625" y="45716"/>
                  </a:lnTo>
                  <a:cubicBezTo>
                    <a:pt x="49530" y="45716"/>
                    <a:pt x="52388" y="41906"/>
                    <a:pt x="50482" y="47621"/>
                  </a:cubicBezTo>
                  <a:cubicBezTo>
                    <a:pt x="50482" y="47621"/>
                    <a:pt x="50482" y="48574"/>
                    <a:pt x="51435" y="48574"/>
                  </a:cubicBezTo>
                  <a:cubicBezTo>
                    <a:pt x="55245" y="48574"/>
                    <a:pt x="52388" y="44764"/>
                    <a:pt x="54293" y="43811"/>
                  </a:cubicBezTo>
                  <a:cubicBezTo>
                    <a:pt x="55245" y="42859"/>
                    <a:pt x="54293" y="41906"/>
                    <a:pt x="53340" y="41906"/>
                  </a:cubicBezTo>
                  <a:cubicBezTo>
                    <a:pt x="49530" y="42859"/>
                    <a:pt x="49530" y="39049"/>
                    <a:pt x="48578" y="37144"/>
                  </a:cubicBezTo>
                  <a:cubicBezTo>
                    <a:pt x="47625" y="35239"/>
                    <a:pt x="49530" y="34286"/>
                    <a:pt x="51435" y="34286"/>
                  </a:cubicBezTo>
                  <a:cubicBezTo>
                    <a:pt x="52388" y="34286"/>
                    <a:pt x="53340" y="33334"/>
                    <a:pt x="52388" y="33334"/>
                  </a:cubicBezTo>
                  <a:cubicBezTo>
                    <a:pt x="52388" y="32381"/>
                    <a:pt x="51435" y="33334"/>
                    <a:pt x="50482" y="33334"/>
                  </a:cubicBezTo>
                  <a:cubicBezTo>
                    <a:pt x="48578" y="33334"/>
                    <a:pt x="47625" y="34286"/>
                    <a:pt x="45720" y="33334"/>
                  </a:cubicBezTo>
                  <a:cubicBezTo>
                    <a:pt x="41910" y="28571"/>
                    <a:pt x="40957" y="29524"/>
                    <a:pt x="40957" y="34286"/>
                  </a:cubicBezTo>
                  <a:close/>
                  <a:moveTo>
                    <a:pt x="33338" y="115249"/>
                  </a:moveTo>
                  <a:lnTo>
                    <a:pt x="33338" y="115249"/>
                  </a:lnTo>
                  <a:lnTo>
                    <a:pt x="33338" y="116201"/>
                  </a:lnTo>
                  <a:cubicBezTo>
                    <a:pt x="33338" y="116201"/>
                    <a:pt x="33338" y="116201"/>
                    <a:pt x="33338" y="115249"/>
                  </a:cubicBezTo>
                  <a:cubicBezTo>
                    <a:pt x="33338" y="115249"/>
                    <a:pt x="33338" y="115249"/>
                    <a:pt x="33338" y="115249"/>
                  </a:cubicBezTo>
                  <a:close/>
                  <a:moveTo>
                    <a:pt x="34290" y="81911"/>
                  </a:moveTo>
                  <a:cubicBezTo>
                    <a:pt x="35243" y="81911"/>
                    <a:pt x="35243" y="81911"/>
                    <a:pt x="34290" y="81911"/>
                  </a:cubicBezTo>
                  <a:cubicBezTo>
                    <a:pt x="34290" y="80006"/>
                    <a:pt x="34290" y="80006"/>
                    <a:pt x="33338" y="80006"/>
                  </a:cubicBezTo>
                  <a:cubicBezTo>
                    <a:pt x="32385" y="80006"/>
                    <a:pt x="32385" y="80006"/>
                    <a:pt x="32385" y="80959"/>
                  </a:cubicBezTo>
                  <a:cubicBezTo>
                    <a:pt x="33338" y="81911"/>
                    <a:pt x="33338" y="81911"/>
                    <a:pt x="34290" y="81911"/>
                  </a:cubicBezTo>
                  <a:close/>
                  <a:moveTo>
                    <a:pt x="36195" y="31429"/>
                  </a:moveTo>
                  <a:lnTo>
                    <a:pt x="36195" y="31429"/>
                  </a:lnTo>
                  <a:cubicBezTo>
                    <a:pt x="34290" y="33334"/>
                    <a:pt x="32385" y="33334"/>
                    <a:pt x="32385" y="34286"/>
                  </a:cubicBezTo>
                  <a:cubicBezTo>
                    <a:pt x="32385" y="36191"/>
                    <a:pt x="34290" y="35239"/>
                    <a:pt x="35243" y="35239"/>
                  </a:cubicBezTo>
                  <a:cubicBezTo>
                    <a:pt x="35243" y="35239"/>
                    <a:pt x="36195" y="36191"/>
                    <a:pt x="37147" y="36191"/>
                  </a:cubicBezTo>
                  <a:lnTo>
                    <a:pt x="37147" y="36191"/>
                  </a:lnTo>
                  <a:cubicBezTo>
                    <a:pt x="40957" y="33334"/>
                    <a:pt x="37147" y="32381"/>
                    <a:pt x="36195" y="31429"/>
                  </a:cubicBezTo>
                  <a:close/>
                  <a:moveTo>
                    <a:pt x="36195" y="145729"/>
                  </a:moveTo>
                  <a:cubicBezTo>
                    <a:pt x="36195" y="144776"/>
                    <a:pt x="36195" y="143824"/>
                    <a:pt x="35243" y="142871"/>
                  </a:cubicBezTo>
                  <a:cubicBezTo>
                    <a:pt x="34290" y="142871"/>
                    <a:pt x="34290" y="142871"/>
                    <a:pt x="34290" y="143824"/>
                  </a:cubicBezTo>
                  <a:cubicBezTo>
                    <a:pt x="34290" y="144776"/>
                    <a:pt x="35243" y="146681"/>
                    <a:pt x="36195" y="146681"/>
                  </a:cubicBezTo>
                  <a:cubicBezTo>
                    <a:pt x="37147" y="147634"/>
                    <a:pt x="36195" y="146681"/>
                    <a:pt x="36195" y="145729"/>
                  </a:cubicBezTo>
                  <a:close/>
                  <a:moveTo>
                    <a:pt x="36195" y="150491"/>
                  </a:moveTo>
                  <a:cubicBezTo>
                    <a:pt x="36195" y="150491"/>
                    <a:pt x="36195" y="150491"/>
                    <a:pt x="36195" y="150491"/>
                  </a:cubicBezTo>
                  <a:cubicBezTo>
                    <a:pt x="35243" y="149539"/>
                    <a:pt x="34290" y="150491"/>
                    <a:pt x="34290" y="150491"/>
                  </a:cubicBezTo>
                  <a:cubicBezTo>
                    <a:pt x="35243" y="151444"/>
                    <a:pt x="35243" y="151444"/>
                    <a:pt x="36195" y="150491"/>
                  </a:cubicBezTo>
                  <a:cubicBezTo>
                    <a:pt x="36195" y="151444"/>
                    <a:pt x="36195" y="151444"/>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8" y="59051"/>
                    <a:pt x="42863" y="59051"/>
                  </a:cubicBezTo>
                  <a:cubicBezTo>
                    <a:pt x="42863" y="58099"/>
                    <a:pt x="43815" y="57146"/>
                    <a:pt x="44768"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3" y="57146"/>
                    <a:pt x="38100" y="56194"/>
                  </a:cubicBezTo>
                  <a:cubicBezTo>
                    <a:pt x="37147" y="58099"/>
                    <a:pt x="35243" y="57146"/>
                    <a:pt x="34290" y="58099"/>
                  </a:cubicBezTo>
                  <a:cubicBezTo>
                    <a:pt x="33338" y="60004"/>
                    <a:pt x="34290" y="64766"/>
                    <a:pt x="37147" y="65719"/>
                  </a:cubicBezTo>
                  <a:cubicBezTo>
                    <a:pt x="38100" y="66671"/>
                    <a:pt x="39053" y="66671"/>
                    <a:pt x="40005" y="65719"/>
                  </a:cubicBezTo>
                  <a:cubicBezTo>
                    <a:pt x="40957" y="64766"/>
                    <a:pt x="40005" y="64766"/>
                    <a:pt x="39053" y="63814"/>
                  </a:cubicBezTo>
                  <a:cubicBezTo>
                    <a:pt x="37147" y="60956"/>
                    <a:pt x="37147" y="60004"/>
                    <a:pt x="40005" y="59051"/>
                  </a:cubicBezTo>
                  <a:lnTo>
                    <a:pt x="42863" y="58099"/>
                  </a:lnTo>
                  <a:lnTo>
                    <a:pt x="42863" y="62861"/>
                  </a:lnTo>
                  <a:cubicBezTo>
                    <a:pt x="42863" y="63814"/>
                    <a:pt x="42863" y="66671"/>
                    <a:pt x="44768" y="66671"/>
                  </a:cubicBezTo>
                  <a:cubicBezTo>
                    <a:pt x="48578" y="66671"/>
                    <a:pt x="50482" y="65719"/>
                    <a:pt x="52388" y="65719"/>
                  </a:cubicBezTo>
                  <a:close/>
                  <a:moveTo>
                    <a:pt x="37147" y="129536"/>
                  </a:moveTo>
                  <a:cubicBezTo>
                    <a:pt x="36195" y="129536"/>
                    <a:pt x="36195" y="130489"/>
                    <a:pt x="36195" y="131441"/>
                  </a:cubicBezTo>
                  <a:cubicBezTo>
                    <a:pt x="36195" y="132394"/>
                    <a:pt x="37147" y="132394"/>
                    <a:pt x="37147" y="132394"/>
                  </a:cubicBezTo>
                  <a:cubicBezTo>
                    <a:pt x="37147" y="131441"/>
                    <a:pt x="37147" y="130489"/>
                    <a:pt x="37147" y="129536"/>
                  </a:cubicBezTo>
                  <a:cubicBezTo>
                    <a:pt x="37147" y="129536"/>
                    <a:pt x="37147" y="129536"/>
                    <a:pt x="37147" y="129536"/>
                  </a:cubicBezTo>
                  <a:close/>
                  <a:moveTo>
                    <a:pt x="37147" y="110486"/>
                  </a:moveTo>
                  <a:cubicBezTo>
                    <a:pt x="37147" y="109534"/>
                    <a:pt x="37147" y="109534"/>
                    <a:pt x="36195" y="108581"/>
                  </a:cubicBezTo>
                  <a:cubicBezTo>
                    <a:pt x="35243" y="107629"/>
                    <a:pt x="35243" y="108581"/>
                    <a:pt x="35243" y="109534"/>
                  </a:cubicBezTo>
                  <a:cubicBezTo>
                    <a:pt x="35243" y="110486"/>
                    <a:pt x="35243" y="111439"/>
                    <a:pt x="37147" y="110486"/>
                  </a:cubicBezTo>
                  <a:cubicBezTo>
                    <a:pt x="37147" y="111439"/>
                    <a:pt x="37147" y="111439"/>
                    <a:pt x="37147" y="110486"/>
                  </a:cubicBezTo>
                  <a:close/>
                  <a:moveTo>
                    <a:pt x="37147" y="98104"/>
                  </a:moveTo>
                  <a:cubicBezTo>
                    <a:pt x="38100" y="98104"/>
                    <a:pt x="39053" y="98104"/>
                    <a:pt x="40005" y="98104"/>
                  </a:cubicBezTo>
                  <a:cubicBezTo>
                    <a:pt x="40957" y="97151"/>
                    <a:pt x="41910" y="96199"/>
                    <a:pt x="40957" y="95246"/>
                  </a:cubicBezTo>
                  <a:cubicBezTo>
                    <a:pt x="40957" y="95246"/>
                    <a:pt x="40005" y="94294"/>
                    <a:pt x="40005" y="94294"/>
                  </a:cubicBezTo>
                  <a:cubicBezTo>
                    <a:pt x="39053" y="94294"/>
                    <a:pt x="39053" y="95246"/>
                    <a:pt x="39053" y="96199"/>
                  </a:cubicBezTo>
                  <a:cubicBezTo>
                    <a:pt x="38100" y="96199"/>
                    <a:pt x="38100" y="97151"/>
                    <a:pt x="37147" y="97151"/>
                  </a:cubicBezTo>
                  <a:cubicBezTo>
                    <a:pt x="36195" y="97151"/>
                    <a:pt x="35243" y="97151"/>
                    <a:pt x="36195" y="98104"/>
                  </a:cubicBezTo>
                  <a:cubicBezTo>
                    <a:pt x="36195" y="98104"/>
                    <a:pt x="37147" y="98104"/>
                    <a:pt x="37147" y="98104"/>
                  </a:cubicBezTo>
                  <a:close/>
                  <a:moveTo>
                    <a:pt x="37147" y="37144"/>
                  </a:moveTo>
                  <a:cubicBezTo>
                    <a:pt x="37147" y="37144"/>
                    <a:pt x="37147" y="36191"/>
                    <a:pt x="37147" y="36191"/>
                  </a:cubicBezTo>
                  <a:cubicBezTo>
                    <a:pt x="37147" y="36191"/>
                    <a:pt x="36195" y="37144"/>
                    <a:pt x="37147" y="37144"/>
                  </a:cubicBezTo>
                  <a:close/>
                  <a:moveTo>
                    <a:pt x="37147" y="137156"/>
                  </a:moveTo>
                  <a:lnTo>
                    <a:pt x="37147" y="137156"/>
                  </a:lnTo>
                  <a:cubicBezTo>
                    <a:pt x="38100" y="137156"/>
                    <a:pt x="37147" y="137156"/>
                    <a:pt x="37147" y="137156"/>
                  </a:cubicBezTo>
                  <a:cubicBezTo>
                    <a:pt x="37147" y="136204"/>
                    <a:pt x="37147" y="137156"/>
                    <a:pt x="37147" y="137156"/>
                  </a:cubicBezTo>
                  <a:cubicBezTo>
                    <a:pt x="36195" y="137156"/>
                    <a:pt x="36195" y="138109"/>
                    <a:pt x="37147" y="137156"/>
                  </a:cubicBezTo>
                  <a:close/>
                  <a:moveTo>
                    <a:pt x="38100" y="155254"/>
                  </a:moveTo>
                  <a:cubicBezTo>
                    <a:pt x="38100" y="154301"/>
                    <a:pt x="38100" y="154301"/>
                    <a:pt x="38100" y="155254"/>
                  </a:cubicBezTo>
                  <a:cubicBezTo>
                    <a:pt x="37147" y="154301"/>
                    <a:pt x="36195" y="154301"/>
                    <a:pt x="36195" y="155254"/>
                  </a:cubicBezTo>
                  <a:cubicBezTo>
                    <a:pt x="36195" y="155254"/>
                    <a:pt x="37147" y="155254"/>
                    <a:pt x="38100" y="155254"/>
                  </a:cubicBezTo>
                  <a:cubicBezTo>
                    <a:pt x="38100" y="155254"/>
                    <a:pt x="38100" y="155254"/>
                    <a:pt x="38100" y="155254"/>
                  </a:cubicBezTo>
                  <a:close/>
                  <a:moveTo>
                    <a:pt x="39053" y="124774"/>
                  </a:moveTo>
                  <a:cubicBezTo>
                    <a:pt x="39053" y="124774"/>
                    <a:pt x="40005" y="124774"/>
                    <a:pt x="39053" y="124774"/>
                  </a:cubicBezTo>
                  <a:cubicBezTo>
                    <a:pt x="40005" y="124774"/>
                    <a:pt x="40005" y="124774"/>
                    <a:pt x="40957" y="124774"/>
                  </a:cubicBezTo>
                  <a:cubicBezTo>
                    <a:pt x="40957" y="123821"/>
                    <a:pt x="40005" y="120011"/>
                    <a:pt x="39053" y="120011"/>
                  </a:cubicBezTo>
                  <a:cubicBezTo>
                    <a:pt x="39053" y="120011"/>
                    <a:pt x="38100" y="120011"/>
                    <a:pt x="38100" y="120011"/>
                  </a:cubicBezTo>
                  <a:cubicBezTo>
                    <a:pt x="37147" y="121916"/>
                    <a:pt x="39053" y="122869"/>
                    <a:pt x="39053" y="124774"/>
                  </a:cubicBezTo>
                  <a:close/>
                  <a:moveTo>
                    <a:pt x="39053" y="26666"/>
                  </a:moveTo>
                  <a:cubicBezTo>
                    <a:pt x="39053" y="27619"/>
                    <a:pt x="40005" y="28571"/>
                    <a:pt x="40957" y="28571"/>
                  </a:cubicBezTo>
                  <a:cubicBezTo>
                    <a:pt x="41910" y="28571"/>
                    <a:pt x="41910" y="28571"/>
                    <a:pt x="41910" y="27619"/>
                  </a:cubicBezTo>
                  <a:cubicBezTo>
                    <a:pt x="41910" y="26666"/>
                    <a:pt x="40957" y="25714"/>
                    <a:pt x="40957" y="25714"/>
                  </a:cubicBezTo>
                  <a:cubicBezTo>
                    <a:pt x="40005" y="25714"/>
                    <a:pt x="40005" y="26666"/>
                    <a:pt x="39053" y="26666"/>
                  </a:cubicBezTo>
                  <a:close/>
                  <a:moveTo>
                    <a:pt x="40957" y="135251"/>
                  </a:moveTo>
                  <a:lnTo>
                    <a:pt x="40957" y="135251"/>
                  </a:lnTo>
                  <a:cubicBezTo>
                    <a:pt x="41910" y="133346"/>
                    <a:pt x="41910" y="133346"/>
                    <a:pt x="40957" y="133346"/>
                  </a:cubicBezTo>
                  <a:cubicBezTo>
                    <a:pt x="40005" y="133346"/>
                    <a:pt x="40005" y="134299"/>
                    <a:pt x="40957" y="135251"/>
                  </a:cubicBezTo>
                  <a:cubicBezTo>
                    <a:pt x="40005" y="135251"/>
                    <a:pt x="40005" y="135251"/>
                    <a:pt x="40957" y="135251"/>
                  </a:cubicBezTo>
                  <a:close/>
                  <a:moveTo>
                    <a:pt x="40957" y="74291"/>
                  </a:moveTo>
                  <a:cubicBezTo>
                    <a:pt x="40957" y="74291"/>
                    <a:pt x="39053"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2386"/>
                    <a:pt x="41910" y="73339"/>
                    <a:pt x="40957" y="74291"/>
                  </a:cubicBezTo>
                  <a:close/>
                  <a:moveTo>
                    <a:pt x="41910" y="150491"/>
                  </a:moveTo>
                  <a:cubicBezTo>
                    <a:pt x="42863" y="150491"/>
                    <a:pt x="42863" y="150491"/>
                    <a:pt x="41910" y="150491"/>
                  </a:cubicBezTo>
                  <a:cubicBezTo>
                    <a:pt x="41910" y="148586"/>
                    <a:pt x="41910" y="148586"/>
                    <a:pt x="40957" y="148586"/>
                  </a:cubicBezTo>
                  <a:cubicBezTo>
                    <a:pt x="40957" y="148586"/>
                    <a:pt x="40005" y="149539"/>
                    <a:pt x="40005" y="149539"/>
                  </a:cubicBezTo>
                  <a:cubicBezTo>
                    <a:pt x="40957" y="150491"/>
                    <a:pt x="40957" y="150491"/>
                    <a:pt x="41910" y="150491"/>
                  </a:cubicBezTo>
                  <a:close/>
                  <a:moveTo>
                    <a:pt x="42863" y="80959"/>
                  </a:moveTo>
                  <a:cubicBezTo>
                    <a:pt x="42863" y="80006"/>
                    <a:pt x="41910" y="79054"/>
                    <a:pt x="40957" y="79054"/>
                  </a:cubicBezTo>
                  <a:cubicBezTo>
                    <a:pt x="40957" y="79054"/>
                    <a:pt x="40005" y="79054"/>
                    <a:pt x="40005" y="80006"/>
                  </a:cubicBezTo>
                  <a:cubicBezTo>
                    <a:pt x="40957" y="80006"/>
                    <a:pt x="40957" y="80959"/>
                    <a:pt x="42863" y="80959"/>
                  </a:cubicBezTo>
                  <a:cubicBezTo>
                    <a:pt x="42863" y="80959"/>
                    <a:pt x="42863" y="81911"/>
                    <a:pt x="42863" y="80959"/>
                  </a:cubicBezTo>
                  <a:close/>
                  <a:moveTo>
                    <a:pt x="43815" y="107629"/>
                  </a:moveTo>
                  <a:lnTo>
                    <a:pt x="44768" y="109534"/>
                  </a:lnTo>
                  <a:cubicBezTo>
                    <a:pt x="44768" y="109534"/>
                    <a:pt x="45720" y="109534"/>
                    <a:pt x="44768" y="109534"/>
                  </a:cubicBezTo>
                  <a:cubicBezTo>
                    <a:pt x="44768" y="108581"/>
                    <a:pt x="43815" y="107629"/>
                    <a:pt x="43815" y="107629"/>
                  </a:cubicBezTo>
                  <a:cubicBezTo>
                    <a:pt x="43815" y="104771"/>
                    <a:pt x="43815" y="102866"/>
                    <a:pt x="43815" y="100009"/>
                  </a:cubicBezTo>
                  <a:cubicBezTo>
                    <a:pt x="44768" y="100009"/>
                    <a:pt x="44768" y="100009"/>
                    <a:pt x="44768" y="99056"/>
                  </a:cubicBezTo>
                  <a:cubicBezTo>
                    <a:pt x="44768" y="99056"/>
                    <a:pt x="44768" y="99056"/>
                    <a:pt x="44768" y="99056"/>
                  </a:cubicBezTo>
                  <a:cubicBezTo>
                    <a:pt x="43815" y="99056"/>
                    <a:pt x="43815" y="100009"/>
                    <a:pt x="43815" y="100009"/>
                  </a:cubicBezTo>
                  <a:cubicBezTo>
                    <a:pt x="41910" y="100961"/>
                    <a:pt x="40957" y="101914"/>
                    <a:pt x="40957" y="103819"/>
                  </a:cubicBezTo>
                  <a:cubicBezTo>
                    <a:pt x="40957" y="104771"/>
                    <a:pt x="40957" y="105724"/>
                    <a:pt x="40957" y="107629"/>
                  </a:cubicBezTo>
                  <a:cubicBezTo>
                    <a:pt x="40005" y="108581"/>
                    <a:pt x="40005" y="110486"/>
                    <a:pt x="40957" y="111439"/>
                  </a:cubicBezTo>
                  <a:cubicBezTo>
                    <a:pt x="40957" y="111439"/>
                    <a:pt x="41910" y="111439"/>
                    <a:pt x="41910" y="111439"/>
                  </a:cubicBezTo>
                  <a:cubicBezTo>
                    <a:pt x="41910" y="110486"/>
                    <a:pt x="40957" y="109534"/>
                    <a:pt x="40957" y="108581"/>
                  </a:cubicBezTo>
                  <a:lnTo>
                    <a:pt x="40957" y="108581"/>
                  </a:lnTo>
                  <a:cubicBezTo>
                    <a:pt x="41910" y="108581"/>
                    <a:pt x="42863" y="107629"/>
                    <a:pt x="43815" y="107629"/>
                  </a:cubicBezTo>
                  <a:close/>
                  <a:moveTo>
                    <a:pt x="44768" y="161921"/>
                  </a:moveTo>
                  <a:cubicBezTo>
                    <a:pt x="44768" y="161921"/>
                    <a:pt x="43815" y="160969"/>
                    <a:pt x="44768" y="161921"/>
                  </a:cubicBezTo>
                  <a:cubicBezTo>
                    <a:pt x="42863" y="160969"/>
                    <a:pt x="41910" y="161921"/>
                    <a:pt x="40957" y="163826"/>
                  </a:cubicBezTo>
                  <a:cubicBezTo>
                    <a:pt x="40957" y="164779"/>
                    <a:pt x="41910" y="164779"/>
                    <a:pt x="41910" y="164779"/>
                  </a:cubicBezTo>
                  <a:cubicBezTo>
                    <a:pt x="43815" y="164779"/>
                    <a:pt x="44768" y="163826"/>
                    <a:pt x="44768" y="161921"/>
                  </a:cubicBezTo>
                  <a:close/>
                  <a:moveTo>
                    <a:pt x="41910" y="140014"/>
                  </a:moveTo>
                  <a:cubicBezTo>
                    <a:pt x="41910" y="140966"/>
                    <a:pt x="40957" y="141919"/>
                    <a:pt x="41910" y="141919"/>
                  </a:cubicBezTo>
                  <a:cubicBezTo>
                    <a:pt x="42863" y="141919"/>
                    <a:pt x="42863" y="141919"/>
                    <a:pt x="42863" y="141919"/>
                  </a:cubicBezTo>
                  <a:cubicBezTo>
                    <a:pt x="43815" y="140966"/>
                    <a:pt x="42863" y="140966"/>
                    <a:pt x="41910" y="140014"/>
                  </a:cubicBezTo>
                  <a:cubicBezTo>
                    <a:pt x="41910" y="139061"/>
                    <a:pt x="42863" y="138109"/>
                    <a:pt x="41910" y="138109"/>
                  </a:cubicBezTo>
                  <a:cubicBezTo>
                    <a:pt x="41910" y="138109"/>
                    <a:pt x="40957" y="138109"/>
                    <a:pt x="40957" y="138109"/>
                  </a:cubicBezTo>
                  <a:cubicBezTo>
                    <a:pt x="40957" y="139061"/>
                    <a:pt x="40957" y="140014"/>
                    <a:pt x="41910" y="140014"/>
                  </a:cubicBezTo>
                  <a:close/>
                  <a:moveTo>
                    <a:pt x="46672" y="120011"/>
                  </a:moveTo>
                  <a:cubicBezTo>
                    <a:pt x="46672" y="119059"/>
                    <a:pt x="46672" y="119059"/>
                    <a:pt x="46672" y="120011"/>
                  </a:cubicBezTo>
                  <a:cubicBezTo>
                    <a:pt x="44768" y="119059"/>
                    <a:pt x="43815" y="118106"/>
                    <a:pt x="42863" y="119059"/>
                  </a:cubicBezTo>
                  <a:cubicBezTo>
                    <a:pt x="42863" y="119059"/>
                    <a:pt x="43815" y="120011"/>
                    <a:pt x="43815" y="120011"/>
                  </a:cubicBezTo>
                  <a:cubicBezTo>
                    <a:pt x="45720" y="120964"/>
                    <a:pt x="45720" y="120964"/>
                    <a:pt x="46672" y="120011"/>
                  </a:cubicBezTo>
                  <a:close/>
                  <a:moveTo>
                    <a:pt x="43815" y="86674"/>
                  </a:moveTo>
                  <a:cubicBezTo>
                    <a:pt x="43815" y="86674"/>
                    <a:pt x="42863" y="86674"/>
                    <a:pt x="43815" y="86674"/>
                  </a:cubicBezTo>
                  <a:cubicBezTo>
                    <a:pt x="42863" y="87626"/>
                    <a:pt x="45720" y="90484"/>
                    <a:pt x="46672" y="89531"/>
                  </a:cubicBezTo>
                  <a:cubicBezTo>
                    <a:pt x="47625" y="89531"/>
                    <a:pt x="47625" y="88579"/>
                    <a:pt x="47625" y="88579"/>
                  </a:cubicBezTo>
                  <a:cubicBezTo>
                    <a:pt x="46672" y="86674"/>
                    <a:pt x="45720" y="86674"/>
                    <a:pt x="43815" y="86674"/>
                  </a:cubicBezTo>
                  <a:close/>
                  <a:moveTo>
                    <a:pt x="49530" y="92389"/>
                  </a:moveTo>
                  <a:cubicBezTo>
                    <a:pt x="49530" y="90484"/>
                    <a:pt x="48578" y="91436"/>
                    <a:pt x="47625" y="91436"/>
                  </a:cubicBezTo>
                  <a:cubicBezTo>
                    <a:pt x="46672" y="91436"/>
                    <a:pt x="45720" y="91436"/>
                    <a:pt x="44768" y="90484"/>
                  </a:cubicBezTo>
                  <a:cubicBezTo>
                    <a:pt x="44768" y="90484"/>
                    <a:pt x="43815" y="90484"/>
                    <a:pt x="42863" y="90484"/>
                  </a:cubicBezTo>
                  <a:cubicBezTo>
                    <a:pt x="42863" y="91436"/>
                    <a:pt x="43815" y="91436"/>
                    <a:pt x="43815" y="91436"/>
                  </a:cubicBezTo>
                  <a:cubicBezTo>
                    <a:pt x="44768" y="92389"/>
                    <a:pt x="45720" y="92389"/>
                    <a:pt x="46672" y="92389"/>
                  </a:cubicBezTo>
                  <a:cubicBezTo>
                    <a:pt x="48578" y="94294"/>
                    <a:pt x="49530" y="93341"/>
                    <a:pt x="49530" y="92389"/>
                  </a:cubicBezTo>
                  <a:close/>
                  <a:moveTo>
                    <a:pt x="44768" y="26666"/>
                  </a:moveTo>
                  <a:lnTo>
                    <a:pt x="47625" y="30476"/>
                  </a:lnTo>
                  <a:cubicBezTo>
                    <a:pt x="48578" y="30476"/>
                    <a:pt x="48578" y="30476"/>
                    <a:pt x="48578" y="29524"/>
                  </a:cubicBezTo>
                  <a:cubicBezTo>
                    <a:pt x="49530" y="28571"/>
                    <a:pt x="49530" y="26666"/>
                    <a:pt x="48578" y="26666"/>
                  </a:cubicBezTo>
                  <a:cubicBezTo>
                    <a:pt x="45720" y="26666"/>
                    <a:pt x="46672" y="23809"/>
                    <a:pt x="44768" y="23809"/>
                  </a:cubicBezTo>
                  <a:cubicBezTo>
                    <a:pt x="44768" y="23809"/>
                    <a:pt x="44768" y="23809"/>
                    <a:pt x="44768" y="23809"/>
                  </a:cubicBezTo>
                  <a:cubicBezTo>
                    <a:pt x="43815" y="24761"/>
                    <a:pt x="43815" y="25714"/>
                    <a:pt x="44768" y="26666"/>
                  </a:cubicBezTo>
                  <a:close/>
                  <a:moveTo>
                    <a:pt x="44768" y="130489"/>
                  </a:moveTo>
                  <a:cubicBezTo>
                    <a:pt x="44768" y="130489"/>
                    <a:pt x="44768" y="130489"/>
                    <a:pt x="44768" y="130489"/>
                  </a:cubicBezTo>
                  <a:lnTo>
                    <a:pt x="44768" y="130489"/>
                  </a:lnTo>
                  <a:cubicBezTo>
                    <a:pt x="43815" y="130489"/>
                    <a:pt x="43815" y="130489"/>
                    <a:pt x="44768" y="130489"/>
                  </a:cubicBezTo>
                  <a:lnTo>
                    <a:pt x="44768" y="130489"/>
                  </a:lnTo>
                  <a:close/>
                  <a:moveTo>
                    <a:pt x="43815" y="126679"/>
                  </a:moveTo>
                  <a:cubicBezTo>
                    <a:pt x="43815" y="127631"/>
                    <a:pt x="43815" y="126679"/>
                    <a:pt x="43815" y="126679"/>
                  </a:cubicBezTo>
                  <a:cubicBezTo>
                    <a:pt x="44768" y="126679"/>
                    <a:pt x="44768" y="126679"/>
                    <a:pt x="43815" y="126679"/>
                  </a:cubicBezTo>
                  <a:lnTo>
                    <a:pt x="43815" y="126679"/>
                  </a:lnTo>
                  <a:cubicBezTo>
                    <a:pt x="43815" y="126679"/>
                    <a:pt x="43815" y="126679"/>
                    <a:pt x="43815" y="126679"/>
                  </a:cubicBezTo>
                  <a:close/>
                  <a:moveTo>
                    <a:pt x="44768" y="79054"/>
                  </a:moveTo>
                  <a:cubicBezTo>
                    <a:pt x="45720" y="80006"/>
                    <a:pt x="45720" y="80006"/>
                    <a:pt x="44768" y="79054"/>
                  </a:cubicBezTo>
                  <a:cubicBezTo>
                    <a:pt x="45720" y="79054"/>
                    <a:pt x="45720" y="79054"/>
                    <a:pt x="44768" y="79054"/>
                  </a:cubicBezTo>
                  <a:cubicBezTo>
                    <a:pt x="44768" y="78101"/>
                    <a:pt x="44768" y="78101"/>
                    <a:pt x="44768" y="79054"/>
                  </a:cubicBezTo>
                  <a:cubicBezTo>
                    <a:pt x="44768" y="79054"/>
                    <a:pt x="44768" y="79054"/>
                    <a:pt x="44768" y="79054"/>
                  </a:cubicBezTo>
                  <a:close/>
                  <a:moveTo>
                    <a:pt x="46672" y="43811"/>
                  </a:moveTo>
                  <a:cubicBezTo>
                    <a:pt x="43815" y="42859"/>
                    <a:pt x="46672" y="40954"/>
                    <a:pt x="46672" y="39049"/>
                  </a:cubicBezTo>
                  <a:cubicBezTo>
                    <a:pt x="46672" y="39049"/>
                    <a:pt x="47625" y="38096"/>
                    <a:pt x="47625" y="39049"/>
                  </a:cubicBezTo>
                  <a:cubicBezTo>
                    <a:pt x="47625" y="39049"/>
                    <a:pt x="47625" y="39049"/>
                    <a:pt x="47625" y="40001"/>
                  </a:cubicBezTo>
                  <a:cubicBezTo>
                    <a:pt x="47625" y="40954"/>
                    <a:pt x="47625" y="42859"/>
                    <a:pt x="46672" y="43811"/>
                  </a:cubicBezTo>
                  <a:close/>
                  <a:moveTo>
                    <a:pt x="46672" y="50479"/>
                  </a:moveTo>
                  <a:cubicBezTo>
                    <a:pt x="46672" y="50479"/>
                    <a:pt x="46672" y="50479"/>
                    <a:pt x="46672" y="50479"/>
                  </a:cubicBezTo>
                  <a:cubicBezTo>
                    <a:pt x="46672" y="49526"/>
                    <a:pt x="46672" y="49526"/>
                    <a:pt x="46672" y="50479"/>
                  </a:cubicBezTo>
                  <a:cubicBezTo>
                    <a:pt x="46672" y="49526"/>
                    <a:pt x="45720" y="49526"/>
                    <a:pt x="46672" y="50479"/>
                  </a:cubicBezTo>
                  <a:cubicBezTo>
                    <a:pt x="45720" y="50479"/>
                    <a:pt x="46672" y="50479"/>
                    <a:pt x="46672" y="50479"/>
                  </a:cubicBezTo>
                  <a:close/>
                  <a:moveTo>
                    <a:pt x="52388" y="130489"/>
                  </a:moveTo>
                  <a:cubicBezTo>
                    <a:pt x="52388" y="129536"/>
                    <a:pt x="51435" y="129536"/>
                    <a:pt x="50482" y="129536"/>
                  </a:cubicBezTo>
                  <a:lnTo>
                    <a:pt x="50482" y="129536"/>
                  </a:lnTo>
                  <a:cubicBezTo>
                    <a:pt x="50482" y="127631"/>
                    <a:pt x="50482" y="125726"/>
                    <a:pt x="48578"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8" y="123821"/>
                    <a:pt x="48578" y="124774"/>
                  </a:cubicBezTo>
                  <a:cubicBezTo>
                    <a:pt x="48578" y="126679"/>
                    <a:pt x="47625" y="127631"/>
                    <a:pt x="47625" y="129536"/>
                  </a:cubicBezTo>
                  <a:cubicBezTo>
                    <a:pt x="47625" y="130489"/>
                    <a:pt x="47625" y="131441"/>
                    <a:pt x="48578" y="131441"/>
                  </a:cubicBezTo>
                  <a:lnTo>
                    <a:pt x="48578" y="131441"/>
                  </a:lnTo>
                  <a:lnTo>
                    <a:pt x="46672" y="133346"/>
                  </a:lnTo>
                  <a:cubicBezTo>
                    <a:pt x="45720" y="135251"/>
                    <a:pt x="45720" y="137156"/>
                    <a:pt x="48578" y="138109"/>
                  </a:cubicBezTo>
                  <a:cubicBezTo>
                    <a:pt x="49530" y="138109"/>
                    <a:pt x="50482" y="138109"/>
                    <a:pt x="49530" y="138109"/>
                  </a:cubicBezTo>
                  <a:cubicBezTo>
                    <a:pt x="47625" y="135251"/>
                    <a:pt x="51435" y="134299"/>
                    <a:pt x="50482" y="132394"/>
                  </a:cubicBezTo>
                  <a:cubicBezTo>
                    <a:pt x="51435" y="131441"/>
                    <a:pt x="52388" y="132394"/>
                    <a:pt x="52388" y="130489"/>
                  </a:cubicBezTo>
                  <a:close/>
                  <a:moveTo>
                    <a:pt x="46672" y="19046"/>
                  </a:moveTo>
                  <a:lnTo>
                    <a:pt x="46672" y="19046"/>
                  </a:lnTo>
                  <a:cubicBezTo>
                    <a:pt x="47625" y="19046"/>
                    <a:pt x="47625" y="19046"/>
                    <a:pt x="46672" y="19046"/>
                  </a:cubicBezTo>
                  <a:cubicBezTo>
                    <a:pt x="47625" y="18094"/>
                    <a:pt x="47625" y="18094"/>
                    <a:pt x="46672" y="19046"/>
                  </a:cubicBezTo>
                  <a:cubicBezTo>
                    <a:pt x="47625" y="18094"/>
                    <a:pt x="46672" y="18094"/>
                    <a:pt x="46672" y="19046"/>
                  </a:cubicBezTo>
                  <a:close/>
                  <a:moveTo>
                    <a:pt x="48578" y="100009"/>
                  </a:moveTo>
                  <a:cubicBezTo>
                    <a:pt x="47625" y="100961"/>
                    <a:pt x="46672" y="101914"/>
                    <a:pt x="46672" y="102866"/>
                  </a:cubicBezTo>
                  <a:cubicBezTo>
                    <a:pt x="46672" y="103819"/>
                    <a:pt x="46672" y="104771"/>
                    <a:pt x="47625" y="104771"/>
                  </a:cubicBezTo>
                  <a:cubicBezTo>
                    <a:pt x="48578" y="103819"/>
                    <a:pt x="48578" y="102866"/>
                    <a:pt x="49530" y="100961"/>
                  </a:cubicBezTo>
                  <a:cubicBezTo>
                    <a:pt x="49530" y="100961"/>
                    <a:pt x="49530" y="100009"/>
                    <a:pt x="48578" y="100009"/>
                  </a:cubicBezTo>
                  <a:close/>
                  <a:moveTo>
                    <a:pt x="47625" y="110486"/>
                  </a:moveTo>
                  <a:cubicBezTo>
                    <a:pt x="47625" y="111439"/>
                    <a:pt x="47625" y="112391"/>
                    <a:pt x="48578" y="112391"/>
                  </a:cubicBezTo>
                  <a:cubicBezTo>
                    <a:pt x="49530" y="112391"/>
                    <a:pt x="49530" y="111439"/>
                    <a:pt x="49530" y="111439"/>
                  </a:cubicBezTo>
                  <a:cubicBezTo>
                    <a:pt x="48578" y="110486"/>
                    <a:pt x="48578" y="109534"/>
                    <a:pt x="47625" y="110486"/>
                  </a:cubicBezTo>
                  <a:cubicBezTo>
                    <a:pt x="47625" y="108581"/>
                    <a:pt x="47625" y="109534"/>
                    <a:pt x="47625" y="110486"/>
                  </a:cubicBezTo>
                  <a:close/>
                  <a:moveTo>
                    <a:pt x="48578" y="97151"/>
                  </a:moveTo>
                  <a:cubicBezTo>
                    <a:pt x="48578" y="97151"/>
                    <a:pt x="48578" y="97151"/>
                    <a:pt x="48578" y="97151"/>
                  </a:cubicBezTo>
                  <a:cubicBezTo>
                    <a:pt x="49530" y="96199"/>
                    <a:pt x="49530" y="96199"/>
                    <a:pt x="48578" y="96199"/>
                  </a:cubicBezTo>
                  <a:cubicBezTo>
                    <a:pt x="48578" y="96199"/>
                    <a:pt x="47625" y="96199"/>
                    <a:pt x="48578" y="97151"/>
                  </a:cubicBezTo>
                  <a:cubicBezTo>
                    <a:pt x="47625" y="97151"/>
                    <a:pt x="48578" y="97151"/>
                    <a:pt x="48578" y="97151"/>
                  </a:cubicBezTo>
                  <a:close/>
                  <a:moveTo>
                    <a:pt x="55245" y="70481"/>
                  </a:moveTo>
                  <a:cubicBezTo>
                    <a:pt x="55245" y="70481"/>
                    <a:pt x="54293" y="70481"/>
                    <a:pt x="55245" y="70481"/>
                  </a:cubicBezTo>
                  <a:cubicBezTo>
                    <a:pt x="53340" y="70481"/>
                    <a:pt x="54293" y="71434"/>
                    <a:pt x="54293" y="72386"/>
                  </a:cubicBezTo>
                  <a:cubicBezTo>
                    <a:pt x="52388" y="72386"/>
                    <a:pt x="51435" y="72386"/>
                    <a:pt x="49530" y="73339"/>
                  </a:cubicBezTo>
                  <a:cubicBezTo>
                    <a:pt x="49530" y="73339"/>
                    <a:pt x="48578" y="74291"/>
                    <a:pt x="48578" y="74291"/>
                  </a:cubicBezTo>
                  <a:cubicBezTo>
                    <a:pt x="48578" y="75244"/>
                    <a:pt x="49530" y="75244"/>
                    <a:pt x="49530" y="75244"/>
                  </a:cubicBezTo>
                  <a:cubicBezTo>
                    <a:pt x="51435" y="75244"/>
                    <a:pt x="54293" y="76196"/>
                    <a:pt x="54293" y="72386"/>
                  </a:cubicBezTo>
                  <a:cubicBezTo>
                    <a:pt x="54293" y="72386"/>
                    <a:pt x="55245" y="72386"/>
                    <a:pt x="55245" y="70481"/>
                  </a:cubicBezTo>
                  <a:close/>
                  <a:moveTo>
                    <a:pt x="50482" y="131441"/>
                  </a:moveTo>
                  <a:lnTo>
                    <a:pt x="48578" y="131441"/>
                  </a:lnTo>
                  <a:lnTo>
                    <a:pt x="48578" y="131441"/>
                  </a:lnTo>
                  <a:cubicBezTo>
                    <a:pt x="49530" y="130489"/>
                    <a:pt x="49530" y="129536"/>
                    <a:pt x="50482" y="129536"/>
                  </a:cubicBezTo>
                  <a:lnTo>
                    <a:pt x="50482" y="131441"/>
                  </a:lnTo>
                  <a:close/>
                  <a:moveTo>
                    <a:pt x="48578" y="114296"/>
                  </a:moveTo>
                  <a:cubicBezTo>
                    <a:pt x="49530" y="115249"/>
                    <a:pt x="49530" y="114296"/>
                    <a:pt x="50482" y="114296"/>
                  </a:cubicBezTo>
                  <a:cubicBezTo>
                    <a:pt x="50482" y="114296"/>
                    <a:pt x="51435" y="114296"/>
                    <a:pt x="51435" y="113344"/>
                  </a:cubicBezTo>
                  <a:cubicBezTo>
                    <a:pt x="50482" y="112391"/>
                    <a:pt x="50482" y="112391"/>
                    <a:pt x="49530" y="113344"/>
                  </a:cubicBezTo>
                  <a:cubicBezTo>
                    <a:pt x="49530" y="114296"/>
                    <a:pt x="48578" y="114296"/>
                    <a:pt x="48578" y="114296"/>
                  </a:cubicBezTo>
                  <a:close/>
                  <a:moveTo>
                    <a:pt x="51435" y="149539"/>
                  </a:moveTo>
                  <a:cubicBezTo>
                    <a:pt x="51435" y="148586"/>
                    <a:pt x="50482" y="148586"/>
                    <a:pt x="51435" y="149539"/>
                  </a:cubicBezTo>
                  <a:cubicBezTo>
                    <a:pt x="49530" y="148586"/>
                    <a:pt x="49530" y="148586"/>
                    <a:pt x="49530" y="149539"/>
                  </a:cubicBezTo>
                  <a:cubicBezTo>
                    <a:pt x="49530" y="150491"/>
                    <a:pt x="50482" y="150491"/>
                    <a:pt x="50482" y="150491"/>
                  </a:cubicBezTo>
                  <a:cubicBezTo>
                    <a:pt x="50482" y="149539"/>
                    <a:pt x="51435" y="150491"/>
                    <a:pt x="51435" y="149539"/>
                  </a:cubicBezTo>
                  <a:close/>
                  <a:moveTo>
                    <a:pt x="52388" y="81911"/>
                  </a:moveTo>
                  <a:cubicBezTo>
                    <a:pt x="52388" y="80959"/>
                    <a:pt x="51435" y="80006"/>
                    <a:pt x="50482" y="80006"/>
                  </a:cubicBezTo>
                  <a:cubicBezTo>
                    <a:pt x="49530" y="80006"/>
                    <a:pt x="49530" y="80959"/>
                    <a:pt x="49530" y="81911"/>
                  </a:cubicBezTo>
                  <a:cubicBezTo>
                    <a:pt x="49530" y="82864"/>
                    <a:pt x="49530" y="83816"/>
                    <a:pt x="50482" y="83816"/>
                  </a:cubicBezTo>
                  <a:cubicBezTo>
                    <a:pt x="51435" y="82864"/>
                    <a:pt x="52388" y="81911"/>
                    <a:pt x="52388" y="81911"/>
                  </a:cubicBezTo>
                  <a:close/>
                  <a:moveTo>
                    <a:pt x="50482" y="68576"/>
                  </a:moveTo>
                  <a:lnTo>
                    <a:pt x="50482" y="68576"/>
                  </a:lnTo>
                  <a:cubicBezTo>
                    <a:pt x="49530" y="69529"/>
                    <a:pt x="50482" y="69529"/>
                    <a:pt x="50482" y="69529"/>
                  </a:cubicBezTo>
                  <a:lnTo>
                    <a:pt x="50482" y="68576"/>
                  </a:lnTo>
                  <a:cubicBezTo>
                    <a:pt x="50482" y="69529"/>
                    <a:pt x="50482" y="68576"/>
                    <a:pt x="50482" y="68576"/>
                  </a:cubicBezTo>
                  <a:close/>
                  <a:moveTo>
                    <a:pt x="50482" y="59051"/>
                  </a:moveTo>
                  <a:cubicBezTo>
                    <a:pt x="50482" y="59051"/>
                    <a:pt x="51435" y="58099"/>
                    <a:pt x="50482" y="59051"/>
                  </a:cubicBezTo>
                  <a:cubicBezTo>
                    <a:pt x="51435" y="58099"/>
                    <a:pt x="51435" y="58099"/>
                    <a:pt x="50482" y="59051"/>
                  </a:cubicBezTo>
                  <a:cubicBezTo>
                    <a:pt x="50482" y="57146"/>
                    <a:pt x="49530" y="57146"/>
                    <a:pt x="50482" y="59051"/>
                  </a:cubicBezTo>
                  <a:cubicBezTo>
                    <a:pt x="49530" y="58099"/>
                    <a:pt x="50482" y="59051"/>
                    <a:pt x="50482" y="59051"/>
                  </a:cubicBezTo>
                  <a:close/>
                  <a:moveTo>
                    <a:pt x="51435" y="86674"/>
                  </a:moveTo>
                  <a:cubicBezTo>
                    <a:pt x="51435" y="86674"/>
                    <a:pt x="51435" y="86674"/>
                    <a:pt x="51435" y="86674"/>
                  </a:cubicBezTo>
                  <a:lnTo>
                    <a:pt x="50482" y="86674"/>
                  </a:lnTo>
                  <a:cubicBezTo>
                    <a:pt x="50482" y="87626"/>
                    <a:pt x="50482" y="87626"/>
                    <a:pt x="51435" y="86674"/>
                  </a:cubicBezTo>
                  <a:cubicBezTo>
                    <a:pt x="51435" y="87626"/>
                    <a:pt x="51435" y="87626"/>
                    <a:pt x="51435" y="86674"/>
                  </a:cubicBezTo>
                  <a:close/>
                  <a:moveTo>
                    <a:pt x="53340" y="146681"/>
                  </a:moveTo>
                  <a:cubicBezTo>
                    <a:pt x="53340" y="146681"/>
                    <a:pt x="53340" y="145729"/>
                    <a:pt x="53340" y="146681"/>
                  </a:cubicBezTo>
                  <a:cubicBezTo>
                    <a:pt x="52388" y="145729"/>
                    <a:pt x="52388" y="146681"/>
                    <a:pt x="53340" y="146681"/>
                  </a:cubicBezTo>
                  <a:lnTo>
                    <a:pt x="53340" y="146681"/>
                  </a:lnTo>
                  <a:cubicBezTo>
                    <a:pt x="53340" y="146681"/>
                    <a:pt x="53340" y="146681"/>
                    <a:pt x="53340" y="146681"/>
                  </a:cubicBezTo>
                  <a:close/>
                  <a:moveTo>
                    <a:pt x="57150" y="46669"/>
                  </a:moveTo>
                  <a:lnTo>
                    <a:pt x="57150" y="46669"/>
                  </a:lnTo>
                  <a:cubicBezTo>
                    <a:pt x="58103" y="45716"/>
                    <a:pt x="57150" y="45716"/>
                    <a:pt x="57150" y="45716"/>
                  </a:cubicBezTo>
                  <a:cubicBezTo>
                    <a:pt x="56197" y="44764"/>
                    <a:pt x="56197" y="45716"/>
                    <a:pt x="57150" y="46669"/>
                  </a:cubicBezTo>
                  <a:cubicBezTo>
                    <a:pt x="56197" y="46669"/>
                    <a:pt x="56197" y="46669"/>
                    <a:pt x="57150" y="46669"/>
                  </a:cubicBezTo>
                  <a:close/>
                  <a:moveTo>
                    <a:pt x="58103" y="48574"/>
                  </a:moveTo>
                  <a:cubicBezTo>
                    <a:pt x="57150" y="48574"/>
                    <a:pt x="57150" y="48574"/>
                    <a:pt x="57150" y="48574"/>
                  </a:cubicBezTo>
                  <a:cubicBezTo>
                    <a:pt x="56197" y="49526"/>
                    <a:pt x="56197" y="49526"/>
                    <a:pt x="58103" y="48574"/>
                  </a:cubicBezTo>
                  <a:cubicBezTo>
                    <a:pt x="57150" y="50479"/>
                    <a:pt x="57150" y="50479"/>
                    <a:pt x="58103" y="48574"/>
                  </a:cubicBezTo>
                  <a:cubicBezTo>
                    <a:pt x="58103" y="49526"/>
                    <a:pt x="58103" y="49526"/>
                    <a:pt x="58103" y="48574"/>
                  </a:cubicBezTo>
                  <a:close/>
                  <a:moveTo>
                    <a:pt x="97155" y="55241"/>
                  </a:moveTo>
                  <a:cubicBezTo>
                    <a:pt x="97155" y="55241"/>
                    <a:pt x="97155" y="54289"/>
                    <a:pt x="97155" y="55241"/>
                  </a:cubicBezTo>
                  <a:lnTo>
                    <a:pt x="96203" y="55241"/>
                  </a:lnTo>
                  <a:cubicBezTo>
                    <a:pt x="97155" y="55241"/>
                    <a:pt x="96203" y="58099"/>
                    <a:pt x="98107" y="56194"/>
                  </a:cubicBezTo>
                  <a:cubicBezTo>
                    <a:pt x="99060" y="57146"/>
                    <a:pt x="98107" y="55241"/>
                    <a:pt x="97155" y="55241"/>
                  </a:cubicBezTo>
                  <a:close/>
                  <a:moveTo>
                    <a:pt x="104775" y="40954"/>
                  </a:moveTo>
                  <a:cubicBezTo>
                    <a:pt x="103822" y="40954"/>
                    <a:pt x="102870" y="41906"/>
                    <a:pt x="103822" y="42859"/>
                  </a:cubicBezTo>
                  <a:cubicBezTo>
                    <a:pt x="103822" y="42859"/>
                    <a:pt x="104775" y="43811"/>
                    <a:pt x="104775" y="42859"/>
                  </a:cubicBezTo>
                  <a:cubicBezTo>
                    <a:pt x="105728" y="42859"/>
                    <a:pt x="104775" y="40954"/>
                    <a:pt x="104775" y="40954"/>
                  </a:cubicBezTo>
                  <a:close/>
                  <a:moveTo>
                    <a:pt x="106680" y="38096"/>
                  </a:moveTo>
                  <a:cubicBezTo>
                    <a:pt x="106680" y="38096"/>
                    <a:pt x="105728" y="38096"/>
                    <a:pt x="106680" y="38096"/>
                  </a:cubicBezTo>
                  <a:cubicBezTo>
                    <a:pt x="104775" y="38096"/>
                    <a:pt x="104775" y="39049"/>
                    <a:pt x="104775" y="40001"/>
                  </a:cubicBezTo>
                  <a:cubicBezTo>
                    <a:pt x="104775" y="40001"/>
                    <a:pt x="104775" y="40954"/>
                    <a:pt x="104775" y="40954"/>
                  </a:cubicBezTo>
                  <a:lnTo>
                    <a:pt x="105728" y="40001"/>
                  </a:lnTo>
                  <a:cubicBezTo>
                    <a:pt x="106680" y="39049"/>
                    <a:pt x="106680" y="39049"/>
                    <a:pt x="106680" y="38096"/>
                  </a:cubicBezTo>
                  <a:close/>
                  <a:moveTo>
                    <a:pt x="110490" y="50479"/>
                  </a:moveTo>
                  <a:cubicBezTo>
                    <a:pt x="109538" y="50479"/>
                    <a:pt x="109538" y="49526"/>
                    <a:pt x="107632" y="50479"/>
                  </a:cubicBezTo>
                  <a:cubicBezTo>
                    <a:pt x="106680" y="50479"/>
                    <a:pt x="106680" y="52384"/>
                    <a:pt x="106680" y="52384"/>
                  </a:cubicBezTo>
                  <a:cubicBezTo>
                    <a:pt x="107632" y="52384"/>
                    <a:pt x="107632" y="52384"/>
                    <a:pt x="107632" y="52384"/>
                  </a:cubicBezTo>
                  <a:cubicBezTo>
                    <a:pt x="109538" y="52384"/>
                    <a:pt x="111443" y="51431"/>
                    <a:pt x="110490" y="50479"/>
                  </a:cubicBezTo>
                  <a:close/>
                  <a:moveTo>
                    <a:pt x="120968" y="51431"/>
                  </a:moveTo>
                  <a:cubicBezTo>
                    <a:pt x="119063" y="50479"/>
                    <a:pt x="117157" y="49526"/>
                    <a:pt x="116205" y="50479"/>
                  </a:cubicBezTo>
                  <a:cubicBezTo>
                    <a:pt x="114300" y="51431"/>
                    <a:pt x="114300" y="55241"/>
                    <a:pt x="114300" y="57146"/>
                  </a:cubicBezTo>
                  <a:cubicBezTo>
                    <a:pt x="115253" y="57146"/>
                    <a:pt x="115253" y="57146"/>
                    <a:pt x="116205" y="57146"/>
                  </a:cubicBezTo>
                  <a:cubicBezTo>
                    <a:pt x="117157" y="51431"/>
                    <a:pt x="120015" y="55241"/>
                    <a:pt x="120015" y="53336"/>
                  </a:cubicBezTo>
                  <a:cubicBezTo>
                    <a:pt x="120968" y="52384"/>
                    <a:pt x="120968" y="51431"/>
                    <a:pt x="120968" y="51431"/>
                  </a:cubicBezTo>
                  <a:close/>
                  <a:moveTo>
                    <a:pt x="115253" y="34286"/>
                  </a:moveTo>
                  <a:cubicBezTo>
                    <a:pt x="115253" y="35239"/>
                    <a:pt x="116205" y="36191"/>
                    <a:pt x="115253" y="34286"/>
                  </a:cubicBezTo>
                  <a:cubicBezTo>
                    <a:pt x="117157" y="35239"/>
                    <a:pt x="116205" y="34286"/>
                    <a:pt x="115253" y="34286"/>
                  </a:cubicBezTo>
                  <a:lnTo>
                    <a:pt x="115253" y="34286"/>
                  </a:lnTo>
                  <a:lnTo>
                    <a:pt x="115253"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6" name="Freeform 365">
              <a:extLst>
                <a:ext uri="{FF2B5EF4-FFF2-40B4-BE49-F238E27FC236}">
                  <a16:creationId xmlns:a16="http://schemas.microsoft.com/office/drawing/2014/main" id="{5FD6CF73-E62F-C7E3-19BC-4575C87CF3E5}"/>
                </a:ext>
              </a:extLst>
            </p:cNvPr>
            <p:cNvSpPr/>
            <p:nvPr/>
          </p:nvSpPr>
          <p:spPr>
            <a:xfrm>
              <a:off x="403340" y="85488"/>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2903 w 139585"/>
                <a:gd name="connsiteY26" fmla="*/ 96688 h 182174"/>
                <a:gd name="connsiteX27" fmla="*/ 16713 w 139585"/>
                <a:gd name="connsiteY27" fmla="*/ 102403 h 182174"/>
                <a:gd name="connsiteX28" fmla="*/ 15760 w 139585"/>
                <a:gd name="connsiteY28" fmla="*/ 96688 h 182174"/>
                <a:gd name="connsiteX29" fmla="*/ 18618 w 139585"/>
                <a:gd name="connsiteY29" fmla="*/ 93830 h 182174"/>
                <a:gd name="connsiteX30" fmla="*/ 19570 w 139585"/>
                <a:gd name="connsiteY30" fmla="*/ 92878 h 182174"/>
                <a:gd name="connsiteX31" fmla="*/ 17666 w 139585"/>
                <a:gd name="connsiteY31" fmla="*/ 92878 h 182174"/>
                <a:gd name="connsiteX32" fmla="*/ 14808 w 139585"/>
                <a:gd name="connsiteY32" fmla="*/ 90973 h 182174"/>
                <a:gd name="connsiteX33" fmla="*/ 13855 w 139585"/>
                <a:gd name="connsiteY33" fmla="*/ 89068 h 182174"/>
                <a:gd name="connsiteX34" fmla="*/ 12903 w 139585"/>
                <a:gd name="connsiteY34" fmla="*/ 91926 h 182174"/>
                <a:gd name="connsiteX35" fmla="*/ 12903 w 139585"/>
                <a:gd name="connsiteY35" fmla="*/ 93830 h 182174"/>
                <a:gd name="connsiteX36" fmla="*/ 12903 w 139585"/>
                <a:gd name="connsiteY36" fmla="*/ 93830 h 182174"/>
                <a:gd name="connsiteX37" fmla="*/ 12903 w 139585"/>
                <a:gd name="connsiteY37" fmla="*/ 93830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5 h 182174"/>
                <a:gd name="connsiteX43" fmla="*/ 39573 w 139585"/>
                <a:gd name="connsiteY43" fmla="*/ 45253 h 182174"/>
                <a:gd name="connsiteX44" fmla="*/ 38620 w 139585"/>
                <a:gd name="connsiteY44" fmla="*/ 43348 h 182174"/>
                <a:gd name="connsiteX45" fmla="*/ 40525 w 139585"/>
                <a:gd name="connsiteY45" fmla="*/ 42395 h 182174"/>
                <a:gd name="connsiteX46" fmla="*/ 43383 w 139585"/>
                <a:gd name="connsiteY46" fmla="*/ 42395 h 182174"/>
                <a:gd name="connsiteX47" fmla="*/ 41478 w 139585"/>
                <a:gd name="connsiteY47" fmla="*/ 40490 h 182174"/>
                <a:gd name="connsiteX48" fmla="*/ 38620 w 139585"/>
                <a:gd name="connsiteY48" fmla="*/ 40490 h 182174"/>
                <a:gd name="connsiteX49" fmla="*/ 36716 w 139585"/>
                <a:gd name="connsiteY49" fmla="*/ 44301 h 182174"/>
                <a:gd name="connsiteX50" fmla="*/ 35763 w 139585"/>
                <a:gd name="connsiteY50" fmla="*/ 48111 h 182174"/>
                <a:gd name="connsiteX51" fmla="*/ 35763 w 139585"/>
                <a:gd name="connsiteY51" fmla="*/ 50015 h 182174"/>
                <a:gd name="connsiteX52" fmla="*/ 35763 w 139585"/>
                <a:gd name="connsiteY52" fmla="*/ 50968 h 182174"/>
                <a:gd name="connsiteX53" fmla="*/ 34810 w 139585"/>
                <a:gd name="connsiteY53" fmla="*/ 50968 h 182174"/>
                <a:gd name="connsiteX54" fmla="*/ 32905 w 139585"/>
                <a:gd name="connsiteY54" fmla="*/ 46205 h 182174"/>
                <a:gd name="connsiteX55" fmla="*/ 33858 w 139585"/>
                <a:gd name="connsiteY55" fmla="*/ 42395 h 182174"/>
                <a:gd name="connsiteX56" fmla="*/ 32905 w 139585"/>
                <a:gd name="connsiteY56" fmla="*/ 40490 h 182174"/>
                <a:gd name="connsiteX57" fmla="*/ 29095 w 139585"/>
                <a:gd name="connsiteY57" fmla="*/ 41443 h 182174"/>
                <a:gd name="connsiteX58" fmla="*/ 27191 w 139585"/>
                <a:gd name="connsiteY58" fmla="*/ 43348 h 182174"/>
                <a:gd name="connsiteX59" fmla="*/ 19570 w 139585"/>
                <a:gd name="connsiteY59" fmla="*/ 47158 h 182174"/>
                <a:gd name="connsiteX60" fmla="*/ 19570 w 139585"/>
                <a:gd name="connsiteY60" fmla="*/ 48111 h 182174"/>
                <a:gd name="connsiteX61" fmla="*/ 22428 w 139585"/>
                <a:gd name="connsiteY61" fmla="*/ 48111 h 182174"/>
                <a:gd name="connsiteX62" fmla="*/ 30048 w 139585"/>
                <a:gd name="connsiteY62" fmla="*/ 50015 h 182174"/>
                <a:gd name="connsiteX63" fmla="*/ 30048 w 139585"/>
                <a:gd name="connsiteY63" fmla="*/ 50968 h 182174"/>
                <a:gd name="connsiteX64" fmla="*/ 31000 w 139585"/>
                <a:gd name="connsiteY64" fmla="*/ 52873 h 182174"/>
                <a:gd name="connsiteX65" fmla="*/ 32905 w 139585"/>
                <a:gd name="connsiteY65" fmla="*/ 53826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5 w 139585"/>
                <a:gd name="connsiteY70" fmla="*/ 52873 h 182174"/>
                <a:gd name="connsiteX71" fmla="*/ 25285 w 139585"/>
                <a:gd name="connsiteY71" fmla="*/ 52873 h 182174"/>
                <a:gd name="connsiteX72" fmla="*/ 21475 w 139585"/>
                <a:gd name="connsiteY72" fmla="*/ 58588 h 182174"/>
                <a:gd name="connsiteX73" fmla="*/ 18618 w 139585"/>
                <a:gd name="connsiteY73" fmla="*/ 61445 h 182174"/>
                <a:gd name="connsiteX74" fmla="*/ 15760 w 139585"/>
                <a:gd name="connsiteY74" fmla="*/ 61445 h 182174"/>
                <a:gd name="connsiteX75" fmla="*/ 16713 w 139585"/>
                <a:gd name="connsiteY75" fmla="*/ 64303 h 182174"/>
                <a:gd name="connsiteX76" fmla="*/ 15760 w 139585"/>
                <a:gd name="connsiteY76" fmla="*/ 65255 h 182174"/>
                <a:gd name="connsiteX77" fmla="*/ 12903 w 139585"/>
                <a:gd name="connsiteY77" fmla="*/ 68113 h 182174"/>
                <a:gd name="connsiteX78" fmla="*/ 13855 w 139585"/>
                <a:gd name="connsiteY78" fmla="*/ 70018 h 182174"/>
                <a:gd name="connsiteX79" fmla="*/ 15760 w 139585"/>
                <a:gd name="connsiteY79" fmla="*/ 69065 h 182174"/>
                <a:gd name="connsiteX80" fmla="*/ 17666 w 139585"/>
                <a:gd name="connsiteY80" fmla="*/ 66208 h 182174"/>
                <a:gd name="connsiteX81" fmla="*/ 17666 w 139585"/>
                <a:gd name="connsiteY81" fmla="*/ 70970 h 182174"/>
                <a:gd name="connsiteX82" fmla="*/ 16713 w 139585"/>
                <a:gd name="connsiteY82" fmla="*/ 72876 h 182174"/>
                <a:gd name="connsiteX83" fmla="*/ 15760 w 139585"/>
                <a:gd name="connsiteY83" fmla="*/ 76686 h 182174"/>
                <a:gd name="connsiteX84" fmla="*/ 11950 w 139585"/>
                <a:gd name="connsiteY84" fmla="*/ 75733 h 182174"/>
                <a:gd name="connsiteX85" fmla="*/ 10045 w 139585"/>
                <a:gd name="connsiteY85" fmla="*/ 75733 h 182174"/>
                <a:gd name="connsiteX86" fmla="*/ 10045 w 139585"/>
                <a:gd name="connsiteY86" fmla="*/ 77638 h 182174"/>
                <a:gd name="connsiteX87" fmla="*/ 17666 w 139585"/>
                <a:gd name="connsiteY87" fmla="*/ 76686 h 182174"/>
                <a:gd name="connsiteX88" fmla="*/ 25285 w 139585"/>
                <a:gd name="connsiteY88" fmla="*/ 77638 h 182174"/>
                <a:gd name="connsiteX89" fmla="*/ 27191 w 139585"/>
                <a:gd name="connsiteY89" fmla="*/ 83353 h 182174"/>
                <a:gd name="connsiteX90" fmla="*/ 25285 w 139585"/>
                <a:gd name="connsiteY90" fmla="*/ 88115 h 182174"/>
                <a:gd name="connsiteX91" fmla="*/ 20523 w 139585"/>
                <a:gd name="connsiteY91" fmla="*/ 84305 h 182174"/>
                <a:gd name="connsiteX92" fmla="*/ 20523 w 139585"/>
                <a:gd name="connsiteY92" fmla="*/ 79543 h 182174"/>
                <a:gd name="connsiteX93" fmla="*/ 17666 w 139585"/>
                <a:gd name="connsiteY93" fmla="*/ 83353 h 182174"/>
                <a:gd name="connsiteX94" fmla="*/ 15760 w 139585"/>
                <a:gd name="connsiteY94" fmla="*/ 82401 h 182174"/>
                <a:gd name="connsiteX95" fmla="*/ 16713 w 139585"/>
                <a:gd name="connsiteY95" fmla="*/ 88115 h 182174"/>
                <a:gd name="connsiteX96" fmla="*/ 19570 w 139585"/>
                <a:gd name="connsiteY96" fmla="*/ 90020 h 182174"/>
                <a:gd name="connsiteX97" fmla="*/ 25285 w 139585"/>
                <a:gd name="connsiteY97" fmla="*/ 87163 h 182174"/>
                <a:gd name="connsiteX98" fmla="*/ 30048 w 139585"/>
                <a:gd name="connsiteY98" fmla="*/ 88115 h 182174"/>
                <a:gd name="connsiteX99" fmla="*/ 35763 w 139585"/>
                <a:gd name="connsiteY99" fmla="*/ 87163 h 182174"/>
                <a:gd name="connsiteX100" fmla="*/ 36716 w 139585"/>
                <a:gd name="connsiteY100" fmla="*/ 86211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0 h 182174"/>
                <a:gd name="connsiteX105" fmla="*/ 32905 w 139585"/>
                <a:gd name="connsiteY105" fmla="*/ 73828 h 182174"/>
                <a:gd name="connsiteX106" fmla="*/ 31953 w 139585"/>
                <a:gd name="connsiteY106" fmla="*/ 75733 h 182174"/>
                <a:gd name="connsiteX107" fmla="*/ 32905 w 139585"/>
                <a:gd name="connsiteY107" fmla="*/ 80495 h 182174"/>
                <a:gd name="connsiteX108" fmla="*/ 37668 w 139585"/>
                <a:gd name="connsiteY108" fmla="*/ 82401 h 182174"/>
                <a:gd name="connsiteX109" fmla="*/ 37668 w 139585"/>
                <a:gd name="connsiteY109" fmla="*/ 81448 h 182174"/>
                <a:gd name="connsiteX110" fmla="*/ 33858 w 139585"/>
                <a:gd name="connsiteY110" fmla="*/ 79543 h 182174"/>
                <a:gd name="connsiteX111" fmla="*/ 34810 w 139585"/>
                <a:gd name="connsiteY111" fmla="*/ 77638 h 182174"/>
                <a:gd name="connsiteX112" fmla="*/ 35763 w 139585"/>
                <a:gd name="connsiteY112" fmla="*/ 72876 h 182174"/>
                <a:gd name="connsiteX113" fmla="*/ 37668 w 139585"/>
                <a:gd name="connsiteY113" fmla="*/ 72876 h 182174"/>
                <a:gd name="connsiteX114" fmla="*/ 37668 w 139585"/>
                <a:gd name="connsiteY114" fmla="*/ 72876 h 182174"/>
                <a:gd name="connsiteX115" fmla="*/ 35763 w 139585"/>
                <a:gd name="connsiteY115" fmla="*/ 72876 h 182174"/>
                <a:gd name="connsiteX116" fmla="*/ 31000 w 139585"/>
                <a:gd name="connsiteY116" fmla="*/ 68113 h 182174"/>
                <a:gd name="connsiteX117" fmla="*/ 19570 w 139585"/>
                <a:gd name="connsiteY117" fmla="*/ 63351 h 182174"/>
                <a:gd name="connsiteX118" fmla="*/ 27191 w 139585"/>
                <a:gd name="connsiteY118" fmla="*/ 58588 h 182174"/>
                <a:gd name="connsiteX119" fmla="*/ 32905 w 139585"/>
                <a:gd name="connsiteY119" fmla="*/ 54778 h 182174"/>
                <a:gd name="connsiteX120" fmla="*/ 38620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0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1 h 182174"/>
                <a:gd name="connsiteX129" fmla="*/ 12903 w 139585"/>
                <a:gd name="connsiteY129" fmla="*/ 83353 h 182174"/>
                <a:gd name="connsiteX130" fmla="*/ 15760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0 w 139585"/>
                <a:gd name="connsiteY135" fmla="*/ 96688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7666 w 139585"/>
                <a:gd name="connsiteY150" fmla="*/ 131930 h 182174"/>
                <a:gd name="connsiteX151" fmla="*/ 16713 w 139585"/>
                <a:gd name="connsiteY151" fmla="*/ 130978 h 182174"/>
                <a:gd name="connsiteX152" fmla="*/ 16713 w 139585"/>
                <a:gd name="connsiteY152" fmla="*/ 131930 h 182174"/>
                <a:gd name="connsiteX153" fmla="*/ 17666 w 139585"/>
                <a:gd name="connsiteY153" fmla="*/ 131930 h 182174"/>
                <a:gd name="connsiteX154" fmla="*/ 17666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0 w 139585"/>
                <a:gd name="connsiteY165" fmla="*/ 116690 h 182174"/>
                <a:gd name="connsiteX166" fmla="*/ 26238 w 139585"/>
                <a:gd name="connsiteY166" fmla="*/ 114786 h 182174"/>
                <a:gd name="connsiteX167" fmla="*/ 29095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0 w 139585"/>
                <a:gd name="connsiteY171" fmla="*/ 114786 h 182174"/>
                <a:gd name="connsiteX172" fmla="*/ 38620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5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0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0 w 139585"/>
                <a:gd name="connsiteY188" fmla="*/ 127168 h 182174"/>
                <a:gd name="connsiteX189" fmla="*/ 18618 w 139585"/>
                <a:gd name="connsiteY189" fmla="*/ 126215 h 182174"/>
                <a:gd name="connsiteX190" fmla="*/ 18618 w 139585"/>
                <a:gd name="connsiteY190" fmla="*/ 126215 h 182174"/>
                <a:gd name="connsiteX191" fmla="*/ 19570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0 w 139585"/>
                <a:gd name="connsiteY197" fmla="*/ 97640 h 182174"/>
                <a:gd name="connsiteX198" fmla="*/ 21475 w 139585"/>
                <a:gd name="connsiteY198" fmla="*/ 96688 h 182174"/>
                <a:gd name="connsiteX199" fmla="*/ 20523 w 139585"/>
                <a:gd name="connsiteY199" fmla="*/ 139551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1 h 182174"/>
                <a:gd name="connsiteX204" fmla="*/ 20523 w 139585"/>
                <a:gd name="connsiteY204" fmla="*/ 55730 h 182174"/>
                <a:gd name="connsiteX205" fmla="*/ 20523 w 139585"/>
                <a:gd name="connsiteY205" fmla="*/ 55730 h 182174"/>
                <a:gd name="connsiteX206" fmla="*/ 20523 w 139585"/>
                <a:gd name="connsiteY206" fmla="*/ 55730 h 182174"/>
                <a:gd name="connsiteX207" fmla="*/ 20523 w 139585"/>
                <a:gd name="connsiteY207" fmla="*/ 55730 h 182174"/>
                <a:gd name="connsiteX208" fmla="*/ 20523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6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39551 h 182174"/>
                <a:gd name="connsiteX246" fmla="*/ 29095 w 139585"/>
                <a:gd name="connsiteY246" fmla="*/ 141455 h 182174"/>
                <a:gd name="connsiteX247" fmla="*/ 29095 w 139585"/>
                <a:gd name="connsiteY247" fmla="*/ 141455 h 182174"/>
                <a:gd name="connsiteX248" fmla="*/ 27191 w 139585"/>
                <a:gd name="connsiteY248" fmla="*/ 136693 h 182174"/>
                <a:gd name="connsiteX249" fmla="*/ 26238 w 139585"/>
                <a:gd name="connsiteY249" fmla="*/ 135740 h 182174"/>
                <a:gd name="connsiteX250" fmla="*/ 25285 w 139585"/>
                <a:gd name="connsiteY250" fmla="*/ 137645 h 182174"/>
                <a:gd name="connsiteX251" fmla="*/ 29095 w 139585"/>
                <a:gd name="connsiteY251" fmla="*/ 141455 h 182174"/>
                <a:gd name="connsiteX252" fmla="*/ 31000 w 139585"/>
                <a:gd name="connsiteY252" fmla="*/ 144313 h 182174"/>
                <a:gd name="connsiteX253" fmla="*/ 31953 w 139585"/>
                <a:gd name="connsiteY253" fmla="*/ 142408 h 182174"/>
                <a:gd name="connsiteX254" fmla="*/ 31953 w 139585"/>
                <a:gd name="connsiteY254" fmla="*/ 139551 h 182174"/>
                <a:gd name="connsiteX255" fmla="*/ 26238 w 139585"/>
                <a:gd name="connsiteY255" fmla="*/ 118595 h 182174"/>
                <a:gd name="connsiteX256" fmla="*/ 26238 w 139585"/>
                <a:gd name="connsiteY256" fmla="*/ 118595 h 182174"/>
                <a:gd name="connsiteX257" fmla="*/ 26238 w 139585"/>
                <a:gd name="connsiteY257" fmla="*/ 119548 h 182174"/>
                <a:gd name="connsiteX258" fmla="*/ 26238 w 139585"/>
                <a:gd name="connsiteY258" fmla="*/ 118595 h 182174"/>
                <a:gd name="connsiteX259" fmla="*/ 26238 w 139585"/>
                <a:gd name="connsiteY259" fmla="*/ 118595 h 182174"/>
                <a:gd name="connsiteX260" fmla="*/ 26238 w 139585"/>
                <a:gd name="connsiteY260" fmla="*/ 71923 h 182174"/>
                <a:gd name="connsiteX261" fmla="*/ 26238 w 139585"/>
                <a:gd name="connsiteY261" fmla="*/ 71923 h 182174"/>
                <a:gd name="connsiteX262" fmla="*/ 27191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1 w 139585"/>
                <a:gd name="connsiteY267" fmla="*/ 30013 h 182174"/>
                <a:gd name="connsiteX268" fmla="*/ 26238 w 139585"/>
                <a:gd name="connsiteY268" fmla="*/ 30013 h 182174"/>
                <a:gd name="connsiteX269" fmla="*/ 26238 w 139585"/>
                <a:gd name="connsiteY269" fmla="*/ 30013 h 182174"/>
                <a:gd name="connsiteX270" fmla="*/ 29095 w 139585"/>
                <a:gd name="connsiteY270" fmla="*/ 128120 h 182174"/>
                <a:gd name="connsiteX271" fmla="*/ 31000 w 139585"/>
                <a:gd name="connsiteY271" fmla="*/ 130026 h 182174"/>
                <a:gd name="connsiteX272" fmla="*/ 31000 w 139585"/>
                <a:gd name="connsiteY272" fmla="*/ 129073 h 182174"/>
                <a:gd name="connsiteX273" fmla="*/ 29095 w 139585"/>
                <a:gd name="connsiteY273" fmla="*/ 128120 h 182174"/>
                <a:gd name="connsiteX274" fmla="*/ 29095 w 139585"/>
                <a:gd name="connsiteY274" fmla="*/ 128120 h 182174"/>
                <a:gd name="connsiteX275" fmla="*/ 30048 w 139585"/>
                <a:gd name="connsiteY275" fmla="*/ 124311 h 182174"/>
                <a:gd name="connsiteX276" fmla="*/ 31000 w 139585"/>
                <a:gd name="connsiteY276" fmla="*/ 122405 h 182174"/>
                <a:gd name="connsiteX277" fmla="*/ 30048 w 139585"/>
                <a:gd name="connsiteY277" fmla="*/ 121453 h 182174"/>
                <a:gd name="connsiteX278" fmla="*/ 30048 w 139585"/>
                <a:gd name="connsiteY278" fmla="*/ 124311 h 182174"/>
                <a:gd name="connsiteX279" fmla="*/ 30048 w 139585"/>
                <a:gd name="connsiteY279" fmla="*/ 124311 h 182174"/>
                <a:gd name="connsiteX280" fmla="*/ 29095 w 139585"/>
                <a:gd name="connsiteY280" fmla="*/ 68113 h 182174"/>
                <a:gd name="connsiteX281" fmla="*/ 31953 w 139585"/>
                <a:gd name="connsiteY281" fmla="*/ 68113 h 182174"/>
                <a:gd name="connsiteX282" fmla="*/ 30048 w 139585"/>
                <a:gd name="connsiteY282" fmla="*/ 70970 h 182174"/>
                <a:gd name="connsiteX283" fmla="*/ 29095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6680 h 182174"/>
                <a:gd name="connsiteX300" fmla="*/ 30048 w 139585"/>
                <a:gd name="connsiteY300" fmla="*/ 36680 h 182174"/>
                <a:gd name="connsiteX301" fmla="*/ 30048 w 139585"/>
                <a:gd name="connsiteY301" fmla="*/ 36680 h 182174"/>
                <a:gd name="connsiteX302" fmla="*/ 30048 w 139585"/>
                <a:gd name="connsiteY302" fmla="*/ 36680 h 182174"/>
                <a:gd name="connsiteX303" fmla="*/ 30048 w 139585"/>
                <a:gd name="connsiteY303" fmla="*/ 36680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6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6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6218 h 182174"/>
                <a:gd name="connsiteX331" fmla="*/ 34810 w 139585"/>
                <a:gd name="connsiteY331" fmla="*/ 145265 h 182174"/>
                <a:gd name="connsiteX332" fmla="*/ 33858 w 139585"/>
                <a:gd name="connsiteY332" fmla="*/ 146218 h 182174"/>
                <a:gd name="connsiteX333" fmla="*/ 35763 w 139585"/>
                <a:gd name="connsiteY333" fmla="*/ 146218 h 182174"/>
                <a:gd name="connsiteX334" fmla="*/ 35763 w 139585"/>
                <a:gd name="connsiteY334" fmla="*/ 146218 h 182174"/>
                <a:gd name="connsiteX335" fmla="*/ 34810 w 139585"/>
                <a:gd name="connsiteY335" fmla="*/ 34776 h 182174"/>
                <a:gd name="connsiteX336" fmla="*/ 34810 w 139585"/>
                <a:gd name="connsiteY336" fmla="*/ 36680 h 182174"/>
                <a:gd name="connsiteX337" fmla="*/ 36716 w 139585"/>
                <a:gd name="connsiteY337" fmla="*/ 35728 h 182174"/>
                <a:gd name="connsiteX338" fmla="*/ 34810 w 139585"/>
                <a:gd name="connsiteY338" fmla="*/ 30013 h 182174"/>
                <a:gd name="connsiteX339" fmla="*/ 34810 w 139585"/>
                <a:gd name="connsiteY339" fmla="*/ 34776 h 182174"/>
                <a:gd name="connsiteX340" fmla="*/ 38620 w 139585"/>
                <a:gd name="connsiteY340" fmla="*/ 102403 h 182174"/>
                <a:gd name="connsiteX341" fmla="*/ 39573 w 139585"/>
                <a:gd name="connsiteY341" fmla="*/ 100498 h 182174"/>
                <a:gd name="connsiteX342" fmla="*/ 35763 w 139585"/>
                <a:gd name="connsiteY342" fmla="*/ 97640 h 182174"/>
                <a:gd name="connsiteX343" fmla="*/ 34810 w 139585"/>
                <a:gd name="connsiteY343" fmla="*/ 98593 h 182174"/>
                <a:gd name="connsiteX344" fmla="*/ 38620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5 h 182174"/>
                <a:gd name="connsiteX352" fmla="*/ 38620 w 139585"/>
                <a:gd name="connsiteY352" fmla="*/ 119548 h 182174"/>
                <a:gd name="connsiteX353" fmla="*/ 40525 w 139585"/>
                <a:gd name="connsiteY353" fmla="*/ 120501 h 182174"/>
                <a:gd name="connsiteX354" fmla="*/ 41478 w 139585"/>
                <a:gd name="connsiteY354" fmla="*/ 119548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1478 w 139585"/>
                <a:gd name="connsiteY360" fmla="*/ 69065 h 182174"/>
                <a:gd name="connsiteX361" fmla="*/ 41478 w 139585"/>
                <a:gd name="connsiteY361" fmla="*/ 69065 h 182174"/>
                <a:gd name="connsiteX362" fmla="*/ 41478 w 139585"/>
                <a:gd name="connsiteY362" fmla="*/ 67161 h 182174"/>
                <a:gd name="connsiteX363" fmla="*/ 41478 w 139585"/>
                <a:gd name="connsiteY363" fmla="*/ 69065 h 182174"/>
                <a:gd name="connsiteX364" fmla="*/ 41478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4335 w 139585"/>
                <a:gd name="connsiteY370" fmla="*/ 70018 h 182174"/>
                <a:gd name="connsiteX371" fmla="*/ 44335 w 139585"/>
                <a:gd name="connsiteY371" fmla="*/ 70018 h 182174"/>
                <a:gd name="connsiteX372" fmla="*/ 44335 w 139585"/>
                <a:gd name="connsiteY372" fmla="*/ 70018 h 182174"/>
                <a:gd name="connsiteX373" fmla="*/ 44335 w 139585"/>
                <a:gd name="connsiteY373" fmla="*/ 70018 h 182174"/>
                <a:gd name="connsiteX374" fmla="*/ 44335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1 h 182174"/>
                <a:gd name="connsiteX381" fmla="*/ 46241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1920 h 182174"/>
                <a:gd name="connsiteX386" fmla="*/ 48145 w 139585"/>
                <a:gd name="connsiteY386" fmla="*/ 50968 h 182174"/>
                <a:gd name="connsiteX387" fmla="*/ 47193 w 139585"/>
                <a:gd name="connsiteY387" fmla="*/ 51920 h 182174"/>
                <a:gd name="connsiteX388" fmla="*/ 50050 w 139585"/>
                <a:gd name="connsiteY388" fmla="*/ 51920 h 182174"/>
                <a:gd name="connsiteX389" fmla="*/ 50050 w 139585"/>
                <a:gd name="connsiteY389" fmla="*/ 51920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6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6 w 139585"/>
                <a:gd name="connsiteY406" fmla="*/ 34776 h 182174"/>
                <a:gd name="connsiteX407" fmla="*/ 51955 w 139585"/>
                <a:gd name="connsiteY407" fmla="*/ 75733 h 182174"/>
                <a:gd name="connsiteX408" fmla="*/ 111010 w 139585"/>
                <a:gd name="connsiteY408" fmla="*/ 127168 h 182174"/>
                <a:gd name="connsiteX409" fmla="*/ 109105 w 139585"/>
                <a:gd name="connsiteY409" fmla="*/ 124311 h 182174"/>
                <a:gd name="connsiteX410" fmla="*/ 105295 w 139585"/>
                <a:gd name="connsiteY410" fmla="*/ 122405 h 182174"/>
                <a:gd name="connsiteX411" fmla="*/ 102438 w 139585"/>
                <a:gd name="connsiteY411" fmla="*/ 122405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0 w 139585"/>
                <a:gd name="connsiteY415" fmla="*/ 127168 h 182174"/>
                <a:gd name="connsiteX416" fmla="*/ 103391 w 139585"/>
                <a:gd name="connsiteY416" fmla="*/ 47158 h 182174"/>
                <a:gd name="connsiteX417" fmla="*/ 104343 w 139585"/>
                <a:gd name="connsiteY417" fmla="*/ 47158 h 182174"/>
                <a:gd name="connsiteX418" fmla="*/ 105295 w 139585"/>
                <a:gd name="connsiteY418" fmla="*/ 46205 h 182174"/>
                <a:gd name="connsiteX419" fmla="*/ 103391 w 139585"/>
                <a:gd name="connsiteY419" fmla="*/ 47158 h 182174"/>
                <a:gd name="connsiteX420" fmla="*/ 103391 w 139585"/>
                <a:gd name="connsiteY420" fmla="*/ 47158 h 182174"/>
                <a:gd name="connsiteX421" fmla="*/ 105295 w 139585"/>
                <a:gd name="connsiteY421" fmla="*/ 41443 h 182174"/>
                <a:gd name="connsiteX422" fmla="*/ 106248 w 139585"/>
                <a:gd name="connsiteY422" fmla="*/ 46205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5 w 139585"/>
                <a:gd name="connsiteY427" fmla="*/ 41443 h 182174"/>
                <a:gd name="connsiteX428" fmla="*/ 105295 w 139585"/>
                <a:gd name="connsiteY428" fmla="*/ 30013 h 182174"/>
                <a:gd name="connsiteX429" fmla="*/ 106248 w 139585"/>
                <a:gd name="connsiteY429" fmla="*/ 29061 h 182174"/>
                <a:gd name="connsiteX430" fmla="*/ 105295 w 139585"/>
                <a:gd name="connsiteY430" fmla="*/ 28108 h 182174"/>
                <a:gd name="connsiteX431" fmla="*/ 103391 w 139585"/>
                <a:gd name="connsiteY431" fmla="*/ 29061 h 182174"/>
                <a:gd name="connsiteX432" fmla="*/ 105295 w 139585"/>
                <a:gd name="connsiteY432" fmla="*/ 30013 h 182174"/>
                <a:gd name="connsiteX433" fmla="*/ 106248 w 139585"/>
                <a:gd name="connsiteY433" fmla="*/ 116690 h 182174"/>
                <a:gd name="connsiteX434" fmla="*/ 110058 w 139585"/>
                <a:gd name="connsiteY434" fmla="*/ 122405 h 182174"/>
                <a:gd name="connsiteX435" fmla="*/ 111010 w 139585"/>
                <a:gd name="connsiteY435" fmla="*/ 122405 h 182174"/>
                <a:gd name="connsiteX436" fmla="*/ 115773 w 139585"/>
                <a:gd name="connsiteY436" fmla="*/ 117643 h 182174"/>
                <a:gd name="connsiteX437" fmla="*/ 115773 w 139585"/>
                <a:gd name="connsiteY437" fmla="*/ 120501 h 182174"/>
                <a:gd name="connsiteX438" fmla="*/ 115773 w 139585"/>
                <a:gd name="connsiteY438" fmla="*/ 124311 h 182174"/>
                <a:gd name="connsiteX439" fmla="*/ 113868 w 139585"/>
                <a:gd name="connsiteY439" fmla="*/ 125263 h 182174"/>
                <a:gd name="connsiteX440" fmla="*/ 115773 w 139585"/>
                <a:gd name="connsiteY440" fmla="*/ 128120 h 182174"/>
                <a:gd name="connsiteX441" fmla="*/ 118630 w 139585"/>
                <a:gd name="connsiteY441" fmla="*/ 127168 h 182174"/>
                <a:gd name="connsiteX442" fmla="*/ 120535 w 139585"/>
                <a:gd name="connsiteY442" fmla="*/ 124311 h 182174"/>
                <a:gd name="connsiteX443" fmla="*/ 121488 w 139585"/>
                <a:gd name="connsiteY443" fmla="*/ 122405 h 182174"/>
                <a:gd name="connsiteX444" fmla="*/ 120535 w 139585"/>
                <a:gd name="connsiteY444" fmla="*/ 121453 h 182174"/>
                <a:gd name="connsiteX445" fmla="*/ 122441 w 139585"/>
                <a:gd name="connsiteY445" fmla="*/ 117643 h 182174"/>
                <a:gd name="connsiteX446" fmla="*/ 122441 w 139585"/>
                <a:gd name="connsiteY446" fmla="*/ 116690 h 182174"/>
                <a:gd name="connsiteX447" fmla="*/ 116725 w 139585"/>
                <a:gd name="connsiteY447" fmla="*/ 117643 h 182174"/>
                <a:gd name="connsiteX448" fmla="*/ 116725 w 139585"/>
                <a:gd name="connsiteY448" fmla="*/ 112880 h 182174"/>
                <a:gd name="connsiteX449" fmla="*/ 118630 w 139585"/>
                <a:gd name="connsiteY449" fmla="*/ 109070 h 182174"/>
                <a:gd name="connsiteX450" fmla="*/ 114820 w 139585"/>
                <a:gd name="connsiteY450" fmla="*/ 110976 h 182174"/>
                <a:gd name="connsiteX451" fmla="*/ 113868 w 139585"/>
                <a:gd name="connsiteY451" fmla="*/ 110023 h 182174"/>
                <a:gd name="connsiteX452" fmla="*/ 113868 w 139585"/>
                <a:gd name="connsiteY452" fmla="*/ 110976 h 182174"/>
                <a:gd name="connsiteX453" fmla="*/ 114820 w 139585"/>
                <a:gd name="connsiteY453" fmla="*/ 110976 h 182174"/>
                <a:gd name="connsiteX454" fmla="*/ 113868 w 139585"/>
                <a:gd name="connsiteY454" fmla="*/ 116690 h 182174"/>
                <a:gd name="connsiteX455" fmla="*/ 113868 w 139585"/>
                <a:gd name="connsiteY455" fmla="*/ 118595 h 182174"/>
                <a:gd name="connsiteX456" fmla="*/ 111963 w 139585"/>
                <a:gd name="connsiteY456" fmla="*/ 117643 h 182174"/>
                <a:gd name="connsiteX457" fmla="*/ 109105 w 139585"/>
                <a:gd name="connsiteY457" fmla="*/ 116690 h 182174"/>
                <a:gd name="connsiteX458" fmla="*/ 107200 w 139585"/>
                <a:gd name="connsiteY458" fmla="*/ 116690 h 182174"/>
                <a:gd name="connsiteX459" fmla="*/ 106248 w 139585"/>
                <a:gd name="connsiteY459" fmla="*/ 116690 h 182174"/>
                <a:gd name="connsiteX460" fmla="*/ 111963 w 139585"/>
                <a:gd name="connsiteY460" fmla="*/ 50968 h 182174"/>
                <a:gd name="connsiteX461" fmla="*/ 111963 w 139585"/>
                <a:gd name="connsiteY461" fmla="*/ 50968 h 182174"/>
                <a:gd name="connsiteX462" fmla="*/ 110058 w 139585"/>
                <a:gd name="connsiteY462" fmla="*/ 53826 h 182174"/>
                <a:gd name="connsiteX463" fmla="*/ 108153 w 139585"/>
                <a:gd name="connsiteY463" fmla="*/ 55730 h 182174"/>
                <a:gd name="connsiteX464" fmla="*/ 107200 w 139585"/>
                <a:gd name="connsiteY464" fmla="*/ 59540 h 182174"/>
                <a:gd name="connsiteX465" fmla="*/ 109105 w 139585"/>
                <a:gd name="connsiteY465" fmla="*/ 64303 h 182174"/>
                <a:gd name="connsiteX466" fmla="*/ 113868 w 139585"/>
                <a:gd name="connsiteY466" fmla="*/ 65255 h 182174"/>
                <a:gd name="connsiteX467" fmla="*/ 113868 w 139585"/>
                <a:gd name="connsiteY467" fmla="*/ 65255 h 182174"/>
                <a:gd name="connsiteX468" fmla="*/ 115773 w 139585"/>
                <a:gd name="connsiteY468" fmla="*/ 69065 h 182174"/>
                <a:gd name="connsiteX469" fmla="*/ 118630 w 139585"/>
                <a:gd name="connsiteY469" fmla="*/ 73828 h 182174"/>
                <a:gd name="connsiteX470" fmla="*/ 125298 w 139585"/>
                <a:gd name="connsiteY470" fmla="*/ 70970 h 182174"/>
                <a:gd name="connsiteX471" fmla="*/ 125298 w 139585"/>
                <a:gd name="connsiteY471" fmla="*/ 69065 h 182174"/>
                <a:gd name="connsiteX472" fmla="*/ 123393 w 139585"/>
                <a:gd name="connsiteY472" fmla="*/ 69065 h 182174"/>
                <a:gd name="connsiteX473" fmla="*/ 118630 w 139585"/>
                <a:gd name="connsiteY473" fmla="*/ 70970 h 182174"/>
                <a:gd name="connsiteX474" fmla="*/ 116725 w 139585"/>
                <a:gd name="connsiteY474" fmla="*/ 70970 h 182174"/>
                <a:gd name="connsiteX475" fmla="*/ 116725 w 139585"/>
                <a:gd name="connsiteY475" fmla="*/ 70018 h 182174"/>
                <a:gd name="connsiteX476" fmla="*/ 121488 w 139585"/>
                <a:gd name="connsiteY476" fmla="*/ 66208 h 182174"/>
                <a:gd name="connsiteX477" fmla="*/ 122441 w 139585"/>
                <a:gd name="connsiteY477" fmla="*/ 64303 h 182174"/>
                <a:gd name="connsiteX478" fmla="*/ 121488 w 139585"/>
                <a:gd name="connsiteY478" fmla="*/ 64303 h 182174"/>
                <a:gd name="connsiteX479" fmla="*/ 117678 w 139585"/>
                <a:gd name="connsiteY479" fmla="*/ 65255 h 182174"/>
                <a:gd name="connsiteX480" fmla="*/ 115773 w 139585"/>
                <a:gd name="connsiteY480" fmla="*/ 65255 h 182174"/>
                <a:gd name="connsiteX481" fmla="*/ 113868 w 139585"/>
                <a:gd name="connsiteY481" fmla="*/ 63351 h 182174"/>
                <a:gd name="connsiteX482" fmla="*/ 112916 w 139585"/>
                <a:gd name="connsiteY482" fmla="*/ 61445 h 182174"/>
                <a:gd name="connsiteX483" fmla="*/ 114820 w 139585"/>
                <a:gd name="connsiteY483" fmla="*/ 61445 h 182174"/>
                <a:gd name="connsiteX484" fmla="*/ 118630 w 139585"/>
                <a:gd name="connsiteY484" fmla="*/ 60493 h 182174"/>
                <a:gd name="connsiteX485" fmla="*/ 115773 w 139585"/>
                <a:gd name="connsiteY485" fmla="*/ 58588 h 182174"/>
                <a:gd name="connsiteX486" fmla="*/ 114820 w 139585"/>
                <a:gd name="connsiteY486" fmla="*/ 57636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1 h 182174"/>
                <a:gd name="connsiteX496" fmla="*/ 111010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1 h 182174"/>
                <a:gd name="connsiteX500" fmla="*/ 112916 w 139585"/>
                <a:gd name="connsiteY500" fmla="*/ 70970 h 182174"/>
                <a:gd name="connsiteX501" fmla="*/ 112916 w 139585"/>
                <a:gd name="connsiteY501" fmla="*/ 70970 h 182174"/>
                <a:gd name="connsiteX502" fmla="*/ 111010 w 139585"/>
                <a:gd name="connsiteY502" fmla="*/ 69065 h 182174"/>
                <a:gd name="connsiteX503" fmla="*/ 111010 w 139585"/>
                <a:gd name="connsiteY503" fmla="*/ 72876 h 182174"/>
                <a:gd name="connsiteX504" fmla="*/ 112916 w 139585"/>
                <a:gd name="connsiteY504" fmla="*/ 70970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963 w 139585"/>
                <a:gd name="connsiteY514" fmla="*/ 139551 h 182174"/>
                <a:gd name="connsiteX515" fmla="*/ 111010 w 139585"/>
                <a:gd name="connsiteY515" fmla="*/ 138598 h 182174"/>
                <a:gd name="connsiteX516" fmla="*/ 110058 w 139585"/>
                <a:gd name="connsiteY516" fmla="*/ 139551 h 182174"/>
                <a:gd name="connsiteX517" fmla="*/ 111963 w 139585"/>
                <a:gd name="connsiteY517" fmla="*/ 139551 h 182174"/>
                <a:gd name="connsiteX518" fmla="*/ 111963 w 139585"/>
                <a:gd name="connsiteY518" fmla="*/ 139551 h 182174"/>
                <a:gd name="connsiteX519" fmla="*/ 112916 w 139585"/>
                <a:gd name="connsiteY519" fmla="*/ 132883 h 182174"/>
                <a:gd name="connsiteX520" fmla="*/ 112916 w 139585"/>
                <a:gd name="connsiteY520" fmla="*/ 132883 h 182174"/>
                <a:gd name="connsiteX521" fmla="*/ 111010 w 139585"/>
                <a:gd name="connsiteY521" fmla="*/ 132883 h 182174"/>
                <a:gd name="connsiteX522" fmla="*/ 112916 w 139585"/>
                <a:gd name="connsiteY522" fmla="*/ 132883 h 182174"/>
                <a:gd name="connsiteX523" fmla="*/ 112916 w 139585"/>
                <a:gd name="connsiteY523" fmla="*/ 132883 h 182174"/>
                <a:gd name="connsiteX524" fmla="*/ 111963 w 139585"/>
                <a:gd name="connsiteY524" fmla="*/ 65255 h 182174"/>
                <a:gd name="connsiteX525" fmla="*/ 112916 w 139585"/>
                <a:gd name="connsiteY525" fmla="*/ 63351 h 182174"/>
                <a:gd name="connsiteX526" fmla="*/ 111963 w 139585"/>
                <a:gd name="connsiteY526" fmla="*/ 65255 h 182174"/>
                <a:gd name="connsiteX527" fmla="*/ 111963 w 139585"/>
                <a:gd name="connsiteY527" fmla="*/ 65255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20535 w 139585"/>
                <a:gd name="connsiteY544" fmla="*/ 73828 h 182174"/>
                <a:gd name="connsiteX545" fmla="*/ 117678 w 139585"/>
                <a:gd name="connsiteY545" fmla="*/ 75733 h 182174"/>
                <a:gd name="connsiteX546" fmla="*/ 119583 w 139585"/>
                <a:gd name="connsiteY546" fmla="*/ 76686 h 182174"/>
                <a:gd name="connsiteX547" fmla="*/ 122441 w 139585"/>
                <a:gd name="connsiteY547" fmla="*/ 75733 h 182174"/>
                <a:gd name="connsiteX548" fmla="*/ 120535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9583 w 139585"/>
                <a:gd name="connsiteY559" fmla="*/ 37633 h 182174"/>
                <a:gd name="connsiteX560" fmla="*/ 121488 w 139585"/>
                <a:gd name="connsiteY560" fmla="*/ 36680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5 w 139585"/>
                <a:gd name="connsiteY566" fmla="*/ 58588 h 182174"/>
                <a:gd name="connsiteX567" fmla="*/ 124345 w 139585"/>
                <a:gd name="connsiteY567" fmla="*/ 57636 h 182174"/>
                <a:gd name="connsiteX568" fmla="*/ 121488 w 139585"/>
                <a:gd name="connsiteY568" fmla="*/ 54778 h 182174"/>
                <a:gd name="connsiteX569" fmla="*/ 123393 w 139585"/>
                <a:gd name="connsiteY569" fmla="*/ 131930 h 182174"/>
                <a:gd name="connsiteX570" fmla="*/ 123393 w 139585"/>
                <a:gd name="connsiteY570" fmla="*/ 131930 h 182174"/>
                <a:gd name="connsiteX571" fmla="*/ 123393 w 139585"/>
                <a:gd name="connsiteY571" fmla="*/ 131930 h 182174"/>
                <a:gd name="connsiteX572" fmla="*/ 123393 w 139585"/>
                <a:gd name="connsiteY572" fmla="*/ 131930 h 182174"/>
                <a:gd name="connsiteX573" fmla="*/ 123393 w 139585"/>
                <a:gd name="connsiteY573" fmla="*/ 131930 h 182174"/>
                <a:gd name="connsiteX574" fmla="*/ 123393 w 139585"/>
                <a:gd name="connsiteY574" fmla="*/ 128120 h 182174"/>
                <a:gd name="connsiteX575" fmla="*/ 124345 w 139585"/>
                <a:gd name="connsiteY575" fmla="*/ 129073 h 182174"/>
                <a:gd name="connsiteX576" fmla="*/ 125298 w 139585"/>
                <a:gd name="connsiteY576" fmla="*/ 128120 h 182174"/>
                <a:gd name="connsiteX577" fmla="*/ 123393 w 139585"/>
                <a:gd name="connsiteY577" fmla="*/ 128120 h 182174"/>
                <a:gd name="connsiteX578" fmla="*/ 123393 w 139585"/>
                <a:gd name="connsiteY578" fmla="*/ 128120 h 182174"/>
                <a:gd name="connsiteX579" fmla="*/ 124345 w 139585"/>
                <a:gd name="connsiteY579" fmla="*/ 124311 h 182174"/>
                <a:gd name="connsiteX580" fmla="*/ 124345 w 139585"/>
                <a:gd name="connsiteY580" fmla="*/ 124311 h 182174"/>
                <a:gd name="connsiteX581" fmla="*/ 129108 w 139585"/>
                <a:gd name="connsiteY581" fmla="*/ 122405 h 182174"/>
                <a:gd name="connsiteX582" fmla="*/ 125298 w 139585"/>
                <a:gd name="connsiteY582" fmla="*/ 121453 h 182174"/>
                <a:gd name="connsiteX583" fmla="*/ 124345 w 139585"/>
                <a:gd name="connsiteY583" fmla="*/ 124311 h 182174"/>
                <a:gd name="connsiteX584" fmla="*/ 124345 w 139585"/>
                <a:gd name="connsiteY584" fmla="*/ 47158 h 182174"/>
                <a:gd name="connsiteX585" fmla="*/ 125298 w 139585"/>
                <a:gd name="connsiteY585" fmla="*/ 48111 h 182174"/>
                <a:gd name="connsiteX586" fmla="*/ 126250 w 139585"/>
                <a:gd name="connsiteY586" fmla="*/ 48111 h 182174"/>
                <a:gd name="connsiteX587" fmla="*/ 124345 w 139585"/>
                <a:gd name="connsiteY587" fmla="*/ 47158 h 182174"/>
                <a:gd name="connsiteX588" fmla="*/ 124345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0" y="141455"/>
                  </a:cubicBezTo>
                  <a:cubicBezTo>
                    <a:pt x="61480" y="150980"/>
                    <a:pt x="67195" y="158601"/>
                    <a:pt x="75768" y="164315"/>
                  </a:cubicBezTo>
                  <a:cubicBezTo>
                    <a:pt x="89103" y="172888"/>
                    <a:pt x="102438" y="170030"/>
                    <a:pt x="108153" y="153838"/>
                  </a:cubicBezTo>
                  <a:cubicBezTo>
                    <a:pt x="110058" y="149076"/>
                    <a:pt x="109105" y="146218"/>
                    <a:pt x="104343" y="144313"/>
                  </a:cubicBezTo>
                  <a:cubicBezTo>
                    <a:pt x="91960" y="138598"/>
                    <a:pt x="90055" y="128120"/>
                    <a:pt x="93866" y="116690"/>
                  </a:cubicBezTo>
                  <a:cubicBezTo>
                    <a:pt x="94818" y="113833"/>
                    <a:pt x="95770" y="110976"/>
                    <a:pt x="98628" y="109070"/>
                  </a:cubicBezTo>
                  <a:cubicBezTo>
                    <a:pt x="105295" y="104308"/>
                    <a:pt x="111963" y="101451"/>
                    <a:pt x="120535" y="102403"/>
                  </a:cubicBezTo>
                  <a:cubicBezTo>
                    <a:pt x="129108" y="103355"/>
                    <a:pt x="137680" y="110976"/>
                    <a:pt x="138633" y="120501"/>
                  </a:cubicBezTo>
                  <a:cubicBezTo>
                    <a:pt x="140538" y="135740"/>
                    <a:pt x="135775" y="148123"/>
                    <a:pt x="127203" y="160505"/>
                  </a:cubicBezTo>
                  <a:cubicBezTo>
                    <a:pt x="117678" y="172888"/>
                    <a:pt x="105295" y="178603"/>
                    <a:pt x="90055" y="181461"/>
                  </a:cubicBezTo>
                  <a:cubicBezTo>
                    <a:pt x="74816" y="183365"/>
                    <a:pt x="60528" y="181461"/>
                    <a:pt x="47193" y="175745"/>
                  </a:cubicBezTo>
                  <a:cubicBezTo>
                    <a:pt x="36716" y="170983"/>
                    <a:pt x="27191" y="164315"/>
                    <a:pt x="19570" y="154790"/>
                  </a:cubicBezTo>
                  <a:cubicBezTo>
                    <a:pt x="10998" y="144313"/>
                    <a:pt x="5283" y="131930"/>
                    <a:pt x="2425" y="118595"/>
                  </a:cubicBezTo>
                  <a:cubicBezTo>
                    <a:pt x="-1384" y="100498"/>
                    <a:pt x="-432" y="81448"/>
                    <a:pt x="3378" y="63351"/>
                  </a:cubicBezTo>
                  <a:cubicBezTo>
                    <a:pt x="7188" y="46205"/>
                    <a:pt x="14808" y="32870"/>
                    <a:pt x="26238" y="20488"/>
                  </a:cubicBezTo>
                  <a:cubicBezTo>
                    <a:pt x="37668" y="8105"/>
                    <a:pt x="51955" y="2390"/>
                    <a:pt x="69100" y="486"/>
                  </a:cubicBezTo>
                  <a:cubicBezTo>
                    <a:pt x="84341"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1" y="90020"/>
                  </a:cubicBezTo>
                  <a:cubicBezTo>
                    <a:pt x="100533" y="90973"/>
                    <a:pt x="78625" y="90973"/>
                    <a:pt x="57670" y="90973"/>
                  </a:cubicBezTo>
                  <a:cubicBezTo>
                    <a:pt x="52908" y="90020"/>
                    <a:pt x="51955" y="90020"/>
                    <a:pt x="51003" y="95736"/>
                  </a:cubicBezTo>
                  <a:close/>
                  <a:moveTo>
                    <a:pt x="12903" y="96688"/>
                  </a:moveTo>
                  <a:cubicBezTo>
                    <a:pt x="13855" y="98593"/>
                    <a:pt x="12903" y="101451"/>
                    <a:pt x="16713" y="102403"/>
                  </a:cubicBezTo>
                  <a:cubicBezTo>
                    <a:pt x="15760" y="100498"/>
                    <a:pt x="15760" y="98593"/>
                    <a:pt x="15760" y="96688"/>
                  </a:cubicBezTo>
                  <a:cubicBezTo>
                    <a:pt x="17666" y="96688"/>
                    <a:pt x="17666" y="94783"/>
                    <a:pt x="18618" y="93830"/>
                  </a:cubicBezTo>
                  <a:cubicBezTo>
                    <a:pt x="18618" y="93830"/>
                    <a:pt x="19570" y="92878"/>
                    <a:pt x="19570" y="92878"/>
                  </a:cubicBezTo>
                  <a:cubicBezTo>
                    <a:pt x="18618" y="91926"/>
                    <a:pt x="18618" y="92878"/>
                    <a:pt x="17666" y="92878"/>
                  </a:cubicBezTo>
                  <a:cubicBezTo>
                    <a:pt x="15760" y="93830"/>
                    <a:pt x="14808" y="92878"/>
                    <a:pt x="14808" y="90973"/>
                  </a:cubicBezTo>
                  <a:cubicBezTo>
                    <a:pt x="14808" y="90020"/>
                    <a:pt x="15760" y="89068"/>
                    <a:pt x="13855" y="89068"/>
                  </a:cubicBezTo>
                  <a:cubicBezTo>
                    <a:pt x="12903" y="89068"/>
                    <a:pt x="12903" y="90973"/>
                    <a:pt x="12903" y="91926"/>
                  </a:cubicBezTo>
                  <a:lnTo>
                    <a:pt x="12903" y="93830"/>
                  </a:lnTo>
                  <a:cubicBezTo>
                    <a:pt x="12903" y="93830"/>
                    <a:pt x="12903" y="93830"/>
                    <a:pt x="12903" y="93830"/>
                  </a:cubicBezTo>
                  <a:lnTo>
                    <a:pt x="12903" y="93830"/>
                  </a:lnTo>
                  <a:cubicBezTo>
                    <a:pt x="9093" y="94783"/>
                    <a:pt x="10998" y="95736"/>
                    <a:pt x="12903" y="96688"/>
                  </a:cubicBezTo>
                  <a:lnTo>
                    <a:pt x="12903" y="96688"/>
                  </a:lnTo>
                  <a:lnTo>
                    <a:pt x="12903" y="96688"/>
                  </a:lnTo>
                  <a:close/>
                  <a:moveTo>
                    <a:pt x="43383" y="54778"/>
                  </a:moveTo>
                  <a:cubicBezTo>
                    <a:pt x="43383" y="52873"/>
                    <a:pt x="42430" y="51920"/>
                    <a:pt x="42430" y="50015"/>
                  </a:cubicBezTo>
                  <a:cubicBezTo>
                    <a:pt x="43383" y="47158"/>
                    <a:pt x="42430" y="46205"/>
                    <a:pt x="39573" y="45253"/>
                  </a:cubicBezTo>
                  <a:cubicBezTo>
                    <a:pt x="38620" y="45253"/>
                    <a:pt x="38620" y="44301"/>
                    <a:pt x="38620" y="43348"/>
                  </a:cubicBezTo>
                  <a:cubicBezTo>
                    <a:pt x="38620" y="42395"/>
                    <a:pt x="39573" y="42395"/>
                    <a:pt x="40525" y="42395"/>
                  </a:cubicBezTo>
                  <a:cubicBezTo>
                    <a:pt x="41478" y="42395"/>
                    <a:pt x="42430" y="43348"/>
                    <a:pt x="43383" y="42395"/>
                  </a:cubicBezTo>
                  <a:cubicBezTo>
                    <a:pt x="43383" y="42395"/>
                    <a:pt x="42430" y="40490"/>
                    <a:pt x="41478" y="40490"/>
                  </a:cubicBezTo>
                  <a:cubicBezTo>
                    <a:pt x="40525" y="39538"/>
                    <a:pt x="39573" y="40490"/>
                    <a:pt x="38620" y="40490"/>
                  </a:cubicBezTo>
                  <a:cubicBezTo>
                    <a:pt x="37668" y="41443"/>
                    <a:pt x="36716" y="42395"/>
                    <a:pt x="36716" y="44301"/>
                  </a:cubicBezTo>
                  <a:cubicBezTo>
                    <a:pt x="36716" y="46205"/>
                    <a:pt x="38620" y="47158"/>
                    <a:pt x="35763" y="48111"/>
                  </a:cubicBezTo>
                  <a:cubicBezTo>
                    <a:pt x="34810" y="48111"/>
                    <a:pt x="35763" y="49063"/>
                    <a:pt x="35763" y="50015"/>
                  </a:cubicBezTo>
                  <a:cubicBezTo>
                    <a:pt x="35763" y="50015"/>
                    <a:pt x="35763" y="50968"/>
                    <a:pt x="35763" y="50968"/>
                  </a:cubicBezTo>
                  <a:cubicBezTo>
                    <a:pt x="35763" y="50968"/>
                    <a:pt x="35763" y="50968"/>
                    <a:pt x="34810" y="50968"/>
                  </a:cubicBezTo>
                  <a:cubicBezTo>
                    <a:pt x="33858" y="49063"/>
                    <a:pt x="31953" y="48111"/>
                    <a:pt x="32905" y="46205"/>
                  </a:cubicBezTo>
                  <a:cubicBezTo>
                    <a:pt x="33858" y="44301"/>
                    <a:pt x="33858" y="44301"/>
                    <a:pt x="33858" y="42395"/>
                  </a:cubicBezTo>
                  <a:cubicBezTo>
                    <a:pt x="33858" y="41443"/>
                    <a:pt x="34810" y="40490"/>
                    <a:pt x="32905" y="40490"/>
                  </a:cubicBezTo>
                  <a:cubicBezTo>
                    <a:pt x="31953" y="40490"/>
                    <a:pt x="29095" y="38586"/>
                    <a:pt x="29095" y="41443"/>
                  </a:cubicBezTo>
                  <a:cubicBezTo>
                    <a:pt x="29095" y="42395"/>
                    <a:pt x="28143" y="43348"/>
                    <a:pt x="27191" y="43348"/>
                  </a:cubicBezTo>
                  <a:cubicBezTo>
                    <a:pt x="24333" y="43348"/>
                    <a:pt x="22428" y="46205"/>
                    <a:pt x="19570" y="47158"/>
                  </a:cubicBezTo>
                  <a:cubicBezTo>
                    <a:pt x="17666" y="47158"/>
                    <a:pt x="19570" y="48111"/>
                    <a:pt x="19570" y="48111"/>
                  </a:cubicBezTo>
                  <a:cubicBezTo>
                    <a:pt x="20523" y="49063"/>
                    <a:pt x="21475" y="49063"/>
                    <a:pt x="22428" y="48111"/>
                  </a:cubicBezTo>
                  <a:cubicBezTo>
                    <a:pt x="25285" y="46205"/>
                    <a:pt x="26238" y="50968"/>
                    <a:pt x="30048" y="50015"/>
                  </a:cubicBezTo>
                  <a:cubicBezTo>
                    <a:pt x="30048" y="50015"/>
                    <a:pt x="30048" y="50968"/>
                    <a:pt x="30048" y="50968"/>
                  </a:cubicBezTo>
                  <a:cubicBezTo>
                    <a:pt x="29095" y="51920"/>
                    <a:pt x="30048" y="52873"/>
                    <a:pt x="31000" y="52873"/>
                  </a:cubicBezTo>
                  <a:cubicBezTo>
                    <a:pt x="31953" y="52873"/>
                    <a:pt x="32905" y="52873"/>
                    <a:pt x="32905" y="53826"/>
                  </a:cubicBezTo>
                  <a:cubicBezTo>
                    <a:pt x="32905" y="53826"/>
                    <a:pt x="31953" y="54778"/>
                    <a:pt x="31953" y="54778"/>
                  </a:cubicBezTo>
                  <a:cubicBezTo>
                    <a:pt x="29095" y="55730"/>
                    <a:pt x="28143" y="53826"/>
                    <a:pt x="26238" y="52873"/>
                  </a:cubicBezTo>
                  <a:cubicBezTo>
                    <a:pt x="26238" y="51920"/>
                    <a:pt x="25285" y="50015"/>
                    <a:pt x="23380" y="50968"/>
                  </a:cubicBezTo>
                  <a:cubicBezTo>
                    <a:pt x="22428" y="50968"/>
                    <a:pt x="22428" y="52873"/>
                    <a:pt x="22428" y="52873"/>
                  </a:cubicBezTo>
                  <a:cubicBezTo>
                    <a:pt x="23380" y="54778"/>
                    <a:pt x="24333" y="52873"/>
                    <a:pt x="25285" y="52873"/>
                  </a:cubicBezTo>
                  <a:lnTo>
                    <a:pt x="25285" y="52873"/>
                  </a:lnTo>
                  <a:cubicBezTo>
                    <a:pt x="25285" y="55730"/>
                    <a:pt x="24333" y="57636"/>
                    <a:pt x="21475" y="58588"/>
                  </a:cubicBezTo>
                  <a:cubicBezTo>
                    <a:pt x="20523" y="59540"/>
                    <a:pt x="19570" y="60493"/>
                    <a:pt x="18618" y="61445"/>
                  </a:cubicBezTo>
                  <a:cubicBezTo>
                    <a:pt x="17666" y="62398"/>
                    <a:pt x="15760" y="60493"/>
                    <a:pt x="15760" y="61445"/>
                  </a:cubicBezTo>
                  <a:cubicBezTo>
                    <a:pt x="14808" y="62398"/>
                    <a:pt x="17666" y="63351"/>
                    <a:pt x="16713" y="64303"/>
                  </a:cubicBezTo>
                  <a:lnTo>
                    <a:pt x="15760" y="65255"/>
                  </a:lnTo>
                  <a:cubicBezTo>
                    <a:pt x="14808" y="66208"/>
                    <a:pt x="13855" y="67161"/>
                    <a:pt x="12903" y="68113"/>
                  </a:cubicBezTo>
                  <a:cubicBezTo>
                    <a:pt x="12903" y="69065"/>
                    <a:pt x="12903" y="70018"/>
                    <a:pt x="13855" y="70018"/>
                  </a:cubicBezTo>
                  <a:cubicBezTo>
                    <a:pt x="14808" y="70018"/>
                    <a:pt x="14808" y="70018"/>
                    <a:pt x="15760" y="69065"/>
                  </a:cubicBezTo>
                  <a:cubicBezTo>
                    <a:pt x="15760" y="68113"/>
                    <a:pt x="15760" y="65255"/>
                    <a:pt x="17666" y="66208"/>
                  </a:cubicBezTo>
                  <a:cubicBezTo>
                    <a:pt x="18618" y="67161"/>
                    <a:pt x="18618" y="69065"/>
                    <a:pt x="17666" y="70970"/>
                  </a:cubicBezTo>
                  <a:cubicBezTo>
                    <a:pt x="17666" y="71923"/>
                    <a:pt x="16713" y="71923"/>
                    <a:pt x="16713" y="72876"/>
                  </a:cubicBezTo>
                  <a:cubicBezTo>
                    <a:pt x="14808" y="73828"/>
                    <a:pt x="14808" y="75733"/>
                    <a:pt x="15760" y="76686"/>
                  </a:cubicBezTo>
                  <a:cubicBezTo>
                    <a:pt x="14808" y="76686"/>
                    <a:pt x="13855" y="75733"/>
                    <a:pt x="11950" y="75733"/>
                  </a:cubicBezTo>
                  <a:cubicBezTo>
                    <a:pt x="11950" y="74780"/>
                    <a:pt x="10998" y="75733"/>
                    <a:pt x="10045" y="75733"/>
                  </a:cubicBezTo>
                  <a:cubicBezTo>
                    <a:pt x="10045" y="76686"/>
                    <a:pt x="10045" y="76686"/>
                    <a:pt x="10045" y="77638"/>
                  </a:cubicBezTo>
                  <a:cubicBezTo>
                    <a:pt x="12903" y="81448"/>
                    <a:pt x="15760" y="80495"/>
                    <a:pt x="17666" y="76686"/>
                  </a:cubicBezTo>
                  <a:cubicBezTo>
                    <a:pt x="18618" y="77638"/>
                    <a:pt x="25285" y="75733"/>
                    <a:pt x="25285" y="77638"/>
                  </a:cubicBezTo>
                  <a:cubicBezTo>
                    <a:pt x="26238" y="80495"/>
                    <a:pt x="25285" y="81448"/>
                    <a:pt x="27191" y="83353"/>
                  </a:cubicBezTo>
                  <a:cubicBezTo>
                    <a:pt x="24333" y="84305"/>
                    <a:pt x="27191" y="87163"/>
                    <a:pt x="25285" y="88115"/>
                  </a:cubicBezTo>
                  <a:cubicBezTo>
                    <a:pt x="24333" y="87163"/>
                    <a:pt x="20523" y="86211"/>
                    <a:pt x="20523" y="84305"/>
                  </a:cubicBezTo>
                  <a:cubicBezTo>
                    <a:pt x="20523" y="81448"/>
                    <a:pt x="22428" y="80495"/>
                    <a:pt x="20523" y="79543"/>
                  </a:cubicBezTo>
                  <a:cubicBezTo>
                    <a:pt x="18618" y="78590"/>
                    <a:pt x="19570" y="82401"/>
                    <a:pt x="17666" y="83353"/>
                  </a:cubicBezTo>
                  <a:cubicBezTo>
                    <a:pt x="17666" y="83353"/>
                    <a:pt x="15760" y="82401"/>
                    <a:pt x="15760" y="82401"/>
                  </a:cubicBezTo>
                  <a:cubicBezTo>
                    <a:pt x="12903" y="84305"/>
                    <a:pt x="13855" y="86211"/>
                    <a:pt x="16713" y="88115"/>
                  </a:cubicBezTo>
                  <a:cubicBezTo>
                    <a:pt x="17666" y="89068"/>
                    <a:pt x="18618" y="90020"/>
                    <a:pt x="19570" y="90020"/>
                  </a:cubicBezTo>
                  <a:cubicBezTo>
                    <a:pt x="22428" y="91926"/>
                    <a:pt x="24333" y="90973"/>
                    <a:pt x="25285" y="87163"/>
                  </a:cubicBezTo>
                  <a:cubicBezTo>
                    <a:pt x="26238" y="88115"/>
                    <a:pt x="29095" y="87163"/>
                    <a:pt x="30048" y="88115"/>
                  </a:cubicBezTo>
                  <a:cubicBezTo>
                    <a:pt x="31953" y="89068"/>
                    <a:pt x="33858" y="88115"/>
                    <a:pt x="35763" y="87163"/>
                  </a:cubicBezTo>
                  <a:cubicBezTo>
                    <a:pt x="35763" y="87163"/>
                    <a:pt x="36716" y="86211"/>
                    <a:pt x="36716" y="86211"/>
                  </a:cubicBezTo>
                  <a:cubicBezTo>
                    <a:pt x="36716" y="85258"/>
                    <a:pt x="35763" y="85258"/>
                    <a:pt x="35763" y="85258"/>
                  </a:cubicBezTo>
                  <a:cubicBezTo>
                    <a:pt x="34810" y="85258"/>
                    <a:pt x="33858" y="85258"/>
                    <a:pt x="32905" y="85258"/>
                  </a:cubicBezTo>
                  <a:cubicBezTo>
                    <a:pt x="31000" y="84305"/>
                    <a:pt x="28143" y="85258"/>
                    <a:pt x="28143" y="81448"/>
                  </a:cubicBezTo>
                  <a:cubicBezTo>
                    <a:pt x="29095" y="79543"/>
                    <a:pt x="30048" y="76686"/>
                    <a:pt x="31000" y="74780"/>
                  </a:cubicBezTo>
                  <a:cubicBezTo>
                    <a:pt x="31000" y="73828"/>
                    <a:pt x="31953" y="72876"/>
                    <a:pt x="32905" y="73828"/>
                  </a:cubicBezTo>
                  <a:cubicBezTo>
                    <a:pt x="33858" y="74780"/>
                    <a:pt x="32905" y="75733"/>
                    <a:pt x="31953" y="75733"/>
                  </a:cubicBezTo>
                  <a:cubicBezTo>
                    <a:pt x="29095" y="77638"/>
                    <a:pt x="31000" y="79543"/>
                    <a:pt x="32905" y="80495"/>
                  </a:cubicBezTo>
                  <a:cubicBezTo>
                    <a:pt x="33858" y="82401"/>
                    <a:pt x="35763" y="83353"/>
                    <a:pt x="37668" y="82401"/>
                  </a:cubicBezTo>
                  <a:cubicBezTo>
                    <a:pt x="38620" y="82401"/>
                    <a:pt x="38620" y="81448"/>
                    <a:pt x="37668" y="81448"/>
                  </a:cubicBezTo>
                  <a:cubicBezTo>
                    <a:pt x="36716" y="80495"/>
                    <a:pt x="35763" y="78590"/>
                    <a:pt x="33858" y="79543"/>
                  </a:cubicBezTo>
                  <a:cubicBezTo>
                    <a:pt x="33858" y="78590"/>
                    <a:pt x="34810" y="77638"/>
                    <a:pt x="34810" y="77638"/>
                  </a:cubicBezTo>
                  <a:cubicBezTo>
                    <a:pt x="37668" y="75733"/>
                    <a:pt x="36716" y="73828"/>
                    <a:pt x="35763" y="72876"/>
                  </a:cubicBezTo>
                  <a:lnTo>
                    <a:pt x="37668" y="72876"/>
                  </a:lnTo>
                  <a:cubicBezTo>
                    <a:pt x="37668" y="72876"/>
                    <a:pt x="37668" y="72876"/>
                    <a:pt x="37668" y="72876"/>
                  </a:cubicBezTo>
                  <a:cubicBezTo>
                    <a:pt x="36716" y="72876"/>
                    <a:pt x="36716" y="72876"/>
                    <a:pt x="35763" y="72876"/>
                  </a:cubicBezTo>
                  <a:cubicBezTo>
                    <a:pt x="33858" y="71923"/>
                    <a:pt x="33858" y="68113"/>
                    <a:pt x="31000" y="68113"/>
                  </a:cubicBezTo>
                  <a:cubicBezTo>
                    <a:pt x="30048" y="65255"/>
                    <a:pt x="22428" y="65255"/>
                    <a:pt x="19570" y="63351"/>
                  </a:cubicBezTo>
                  <a:cubicBezTo>
                    <a:pt x="18618" y="62398"/>
                    <a:pt x="25285" y="58588"/>
                    <a:pt x="27191" y="58588"/>
                  </a:cubicBezTo>
                  <a:cubicBezTo>
                    <a:pt x="30048" y="58588"/>
                    <a:pt x="31953" y="57636"/>
                    <a:pt x="32905" y="54778"/>
                  </a:cubicBezTo>
                  <a:cubicBezTo>
                    <a:pt x="33858" y="52873"/>
                    <a:pt x="36716" y="52873"/>
                    <a:pt x="38620" y="50968"/>
                  </a:cubicBezTo>
                  <a:cubicBezTo>
                    <a:pt x="38620" y="50968"/>
                    <a:pt x="39573" y="53826"/>
                    <a:pt x="40525" y="54778"/>
                  </a:cubicBezTo>
                  <a:cubicBezTo>
                    <a:pt x="40525" y="54778"/>
                    <a:pt x="40525" y="54778"/>
                    <a:pt x="40525" y="54778"/>
                  </a:cubicBezTo>
                  <a:cubicBezTo>
                    <a:pt x="41478" y="55730"/>
                    <a:pt x="41478" y="55730"/>
                    <a:pt x="42430" y="55730"/>
                  </a:cubicBezTo>
                  <a:cubicBezTo>
                    <a:pt x="44335" y="56683"/>
                    <a:pt x="43383" y="55730"/>
                    <a:pt x="43383" y="54778"/>
                  </a:cubicBezTo>
                  <a:close/>
                  <a:moveTo>
                    <a:pt x="12903" y="83353"/>
                  </a:moveTo>
                  <a:cubicBezTo>
                    <a:pt x="12903" y="83353"/>
                    <a:pt x="12903" y="83353"/>
                    <a:pt x="12903" y="83353"/>
                  </a:cubicBezTo>
                  <a:cubicBezTo>
                    <a:pt x="13855" y="82401"/>
                    <a:pt x="12903" y="81448"/>
                    <a:pt x="12903" y="81448"/>
                  </a:cubicBezTo>
                  <a:cubicBezTo>
                    <a:pt x="12903" y="81448"/>
                    <a:pt x="11950" y="81448"/>
                    <a:pt x="11950" y="82401"/>
                  </a:cubicBezTo>
                  <a:cubicBezTo>
                    <a:pt x="10998" y="82401"/>
                    <a:pt x="11950" y="83353"/>
                    <a:pt x="12903" y="83353"/>
                  </a:cubicBezTo>
                  <a:close/>
                  <a:moveTo>
                    <a:pt x="15760" y="96688"/>
                  </a:moveTo>
                  <a:lnTo>
                    <a:pt x="12903" y="96688"/>
                  </a:lnTo>
                  <a:cubicBezTo>
                    <a:pt x="12903" y="96688"/>
                    <a:pt x="12903" y="96688"/>
                    <a:pt x="12903" y="96688"/>
                  </a:cubicBezTo>
                  <a:lnTo>
                    <a:pt x="12903" y="93830"/>
                  </a:lnTo>
                  <a:lnTo>
                    <a:pt x="12903" y="93830"/>
                  </a:lnTo>
                  <a:cubicBezTo>
                    <a:pt x="13855" y="94783"/>
                    <a:pt x="14808" y="95736"/>
                    <a:pt x="15760" y="96688"/>
                  </a:cubicBezTo>
                  <a:close/>
                  <a:moveTo>
                    <a:pt x="14808" y="110023"/>
                  </a:moveTo>
                  <a:cubicBezTo>
                    <a:pt x="17666" y="110976"/>
                    <a:pt x="19570" y="110976"/>
                    <a:pt x="18618" y="107165"/>
                  </a:cubicBezTo>
                  <a:cubicBezTo>
                    <a:pt x="18618" y="107165"/>
                    <a:pt x="18618" y="106213"/>
                    <a:pt x="19570" y="106213"/>
                  </a:cubicBezTo>
                  <a:cubicBezTo>
                    <a:pt x="17666"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6213"/>
                    <a:pt x="11950" y="108118"/>
                    <a:pt x="14808" y="110023"/>
                  </a:cubicBezTo>
                  <a:close/>
                  <a:moveTo>
                    <a:pt x="21475" y="74780"/>
                  </a:moveTo>
                  <a:cubicBezTo>
                    <a:pt x="20523" y="74780"/>
                    <a:pt x="19570" y="75733"/>
                    <a:pt x="18618" y="75733"/>
                  </a:cubicBezTo>
                  <a:cubicBezTo>
                    <a:pt x="17666" y="75733"/>
                    <a:pt x="16713" y="75733"/>
                    <a:pt x="15760" y="76686"/>
                  </a:cubicBezTo>
                  <a:cubicBezTo>
                    <a:pt x="16713" y="74780"/>
                    <a:pt x="19570" y="73828"/>
                    <a:pt x="21475" y="72876"/>
                  </a:cubicBezTo>
                  <a:cubicBezTo>
                    <a:pt x="22428" y="72876"/>
                    <a:pt x="23380" y="72876"/>
                    <a:pt x="23380" y="73828"/>
                  </a:cubicBezTo>
                  <a:cubicBezTo>
                    <a:pt x="23380" y="74780"/>
                    <a:pt x="22428" y="73828"/>
                    <a:pt x="21475" y="74780"/>
                  </a:cubicBezTo>
                  <a:close/>
                  <a:moveTo>
                    <a:pt x="17666" y="131930"/>
                  </a:moveTo>
                  <a:cubicBezTo>
                    <a:pt x="17666" y="131930"/>
                    <a:pt x="16713" y="131930"/>
                    <a:pt x="16713" y="130978"/>
                  </a:cubicBezTo>
                  <a:cubicBezTo>
                    <a:pt x="16713" y="130978"/>
                    <a:pt x="16713" y="131930"/>
                    <a:pt x="16713" y="131930"/>
                  </a:cubicBezTo>
                  <a:cubicBezTo>
                    <a:pt x="15760" y="132883"/>
                    <a:pt x="16713" y="132883"/>
                    <a:pt x="17666" y="131930"/>
                  </a:cubicBezTo>
                  <a:cubicBezTo>
                    <a:pt x="16713" y="132883"/>
                    <a:pt x="16713" y="131930"/>
                    <a:pt x="17666" y="131930"/>
                  </a:cubicBezTo>
                  <a:close/>
                  <a:moveTo>
                    <a:pt x="16713" y="90973"/>
                  </a:moveTo>
                  <a:lnTo>
                    <a:pt x="16713" y="90973"/>
                  </a:lnTo>
                  <a:cubicBezTo>
                    <a:pt x="15760" y="90973"/>
                    <a:pt x="16713" y="91926"/>
                    <a:pt x="16713" y="91926"/>
                  </a:cubicBezTo>
                  <a:lnTo>
                    <a:pt x="16713" y="90973"/>
                  </a:lnTo>
                  <a:close/>
                  <a:moveTo>
                    <a:pt x="18618" y="121453"/>
                  </a:moveTo>
                  <a:cubicBezTo>
                    <a:pt x="19570"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0" y="116690"/>
                    <a:pt x="19570" y="116690"/>
                  </a:cubicBezTo>
                  <a:cubicBezTo>
                    <a:pt x="22428" y="116690"/>
                    <a:pt x="24333" y="115738"/>
                    <a:pt x="26238" y="114786"/>
                  </a:cubicBezTo>
                  <a:cubicBezTo>
                    <a:pt x="27191" y="113833"/>
                    <a:pt x="28143" y="113833"/>
                    <a:pt x="29095" y="114786"/>
                  </a:cubicBezTo>
                  <a:cubicBezTo>
                    <a:pt x="31000" y="116690"/>
                    <a:pt x="31000" y="116690"/>
                    <a:pt x="31953" y="114786"/>
                  </a:cubicBezTo>
                  <a:cubicBezTo>
                    <a:pt x="32905" y="110976"/>
                    <a:pt x="34810" y="110976"/>
                    <a:pt x="37668" y="112880"/>
                  </a:cubicBezTo>
                  <a:cubicBezTo>
                    <a:pt x="37668" y="113833"/>
                    <a:pt x="37668" y="113833"/>
                    <a:pt x="37668" y="113833"/>
                  </a:cubicBezTo>
                  <a:cubicBezTo>
                    <a:pt x="37668" y="114786"/>
                    <a:pt x="37668" y="115738"/>
                    <a:pt x="38620" y="114786"/>
                  </a:cubicBezTo>
                  <a:cubicBezTo>
                    <a:pt x="39573" y="114786"/>
                    <a:pt x="39573" y="113833"/>
                    <a:pt x="38620" y="113833"/>
                  </a:cubicBezTo>
                  <a:lnTo>
                    <a:pt x="37668" y="112880"/>
                  </a:lnTo>
                  <a:cubicBezTo>
                    <a:pt x="36716" y="110023"/>
                    <a:pt x="33858" y="106213"/>
                    <a:pt x="35763" y="103355"/>
                  </a:cubicBezTo>
                  <a:cubicBezTo>
                    <a:pt x="36716" y="101451"/>
                    <a:pt x="34810" y="101451"/>
                    <a:pt x="32905" y="101451"/>
                  </a:cubicBezTo>
                  <a:cubicBezTo>
                    <a:pt x="31000" y="101451"/>
                    <a:pt x="28143" y="104308"/>
                    <a:pt x="26238" y="102403"/>
                  </a:cubicBezTo>
                  <a:lnTo>
                    <a:pt x="25285" y="103355"/>
                  </a:lnTo>
                  <a:cubicBezTo>
                    <a:pt x="25285" y="104308"/>
                    <a:pt x="29095"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0" y="111928"/>
                    <a:pt x="18618" y="114786"/>
                  </a:cubicBezTo>
                  <a:cubicBezTo>
                    <a:pt x="17666" y="115738"/>
                    <a:pt x="19570" y="116690"/>
                    <a:pt x="19570" y="116690"/>
                  </a:cubicBezTo>
                  <a:cubicBezTo>
                    <a:pt x="18618" y="119548"/>
                    <a:pt x="17666" y="120501"/>
                    <a:pt x="18618" y="121453"/>
                  </a:cubicBezTo>
                  <a:close/>
                  <a:moveTo>
                    <a:pt x="22428" y="129073"/>
                  </a:moveTo>
                  <a:cubicBezTo>
                    <a:pt x="23380" y="129073"/>
                    <a:pt x="23380" y="128120"/>
                    <a:pt x="22428" y="129073"/>
                  </a:cubicBezTo>
                  <a:cubicBezTo>
                    <a:pt x="22428" y="127168"/>
                    <a:pt x="21475" y="128120"/>
                    <a:pt x="20523" y="128120"/>
                  </a:cubicBezTo>
                  <a:lnTo>
                    <a:pt x="19570" y="127168"/>
                  </a:lnTo>
                  <a:cubicBezTo>
                    <a:pt x="19570" y="127168"/>
                    <a:pt x="18618" y="126215"/>
                    <a:pt x="18618" y="126215"/>
                  </a:cubicBezTo>
                  <a:cubicBezTo>
                    <a:pt x="18618" y="126215"/>
                    <a:pt x="17666" y="126215"/>
                    <a:pt x="18618" y="126215"/>
                  </a:cubicBezTo>
                  <a:lnTo>
                    <a:pt x="19570" y="127168"/>
                  </a:lnTo>
                  <a:cubicBezTo>
                    <a:pt x="19570" y="127168"/>
                    <a:pt x="20523" y="127168"/>
                    <a:pt x="20523" y="127168"/>
                  </a:cubicBezTo>
                  <a:cubicBezTo>
                    <a:pt x="20523" y="129073"/>
                    <a:pt x="21475" y="129073"/>
                    <a:pt x="22428" y="129073"/>
                  </a:cubicBezTo>
                  <a:close/>
                  <a:moveTo>
                    <a:pt x="21475" y="96688"/>
                  </a:moveTo>
                  <a:cubicBezTo>
                    <a:pt x="21475" y="96688"/>
                    <a:pt x="20523" y="95736"/>
                    <a:pt x="21475" y="96688"/>
                  </a:cubicBezTo>
                  <a:cubicBezTo>
                    <a:pt x="19570" y="95736"/>
                    <a:pt x="18618" y="95736"/>
                    <a:pt x="18618" y="96688"/>
                  </a:cubicBezTo>
                  <a:cubicBezTo>
                    <a:pt x="18618" y="97640"/>
                    <a:pt x="19570" y="97640"/>
                    <a:pt x="19570" y="97640"/>
                  </a:cubicBezTo>
                  <a:cubicBezTo>
                    <a:pt x="20523" y="97640"/>
                    <a:pt x="21475" y="97640"/>
                    <a:pt x="21475" y="96688"/>
                  </a:cubicBezTo>
                  <a:close/>
                  <a:moveTo>
                    <a:pt x="20523" y="139551"/>
                  </a:moveTo>
                  <a:cubicBezTo>
                    <a:pt x="20523" y="138598"/>
                    <a:pt x="20523" y="138598"/>
                    <a:pt x="20523" y="138598"/>
                  </a:cubicBezTo>
                  <a:cubicBezTo>
                    <a:pt x="19570" y="138598"/>
                    <a:pt x="19570" y="138598"/>
                    <a:pt x="19570" y="138598"/>
                  </a:cubicBezTo>
                  <a:cubicBezTo>
                    <a:pt x="19570" y="139551"/>
                    <a:pt x="19570" y="139551"/>
                    <a:pt x="19570" y="140503"/>
                  </a:cubicBezTo>
                  <a:cubicBezTo>
                    <a:pt x="19570" y="140503"/>
                    <a:pt x="20523" y="139551"/>
                    <a:pt x="20523" y="139551"/>
                  </a:cubicBezTo>
                  <a:close/>
                  <a:moveTo>
                    <a:pt x="20523" y="55730"/>
                  </a:moveTo>
                  <a:lnTo>
                    <a:pt x="20523" y="55730"/>
                  </a:lnTo>
                  <a:cubicBezTo>
                    <a:pt x="20523" y="55730"/>
                    <a:pt x="20523" y="55730"/>
                    <a:pt x="20523" y="55730"/>
                  </a:cubicBezTo>
                  <a:cubicBezTo>
                    <a:pt x="20523" y="54778"/>
                    <a:pt x="20523" y="54778"/>
                    <a:pt x="20523" y="55730"/>
                  </a:cubicBezTo>
                  <a:cubicBezTo>
                    <a:pt x="19570" y="54778"/>
                    <a:pt x="19570" y="54778"/>
                    <a:pt x="20523"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4333" y="130978"/>
                  </a:moveTo>
                  <a:cubicBezTo>
                    <a:pt x="22428" y="130978"/>
                    <a:pt x="21475" y="131930"/>
                    <a:pt x="21475" y="133836"/>
                  </a:cubicBezTo>
                  <a:cubicBezTo>
                    <a:pt x="21475" y="134788"/>
                    <a:pt x="21475" y="135740"/>
                    <a:pt x="22428" y="134788"/>
                  </a:cubicBezTo>
                  <a:cubicBezTo>
                    <a:pt x="23380" y="133836"/>
                    <a:pt x="24333" y="132883"/>
                    <a:pt x="24333" y="130978"/>
                  </a:cubicBezTo>
                  <a:cubicBezTo>
                    <a:pt x="25285" y="130978"/>
                    <a:pt x="24333" y="130978"/>
                    <a:pt x="24333" y="130978"/>
                  </a:cubicBezTo>
                  <a:close/>
                  <a:moveTo>
                    <a:pt x="21475" y="87163"/>
                  </a:moveTo>
                  <a:cubicBezTo>
                    <a:pt x="21475" y="87163"/>
                    <a:pt x="22428" y="86211"/>
                    <a:pt x="21475" y="87163"/>
                  </a:cubicBezTo>
                  <a:cubicBezTo>
                    <a:pt x="23380" y="86211"/>
                    <a:pt x="23380" y="86211"/>
                    <a:pt x="23380" y="87163"/>
                  </a:cubicBezTo>
                  <a:cubicBezTo>
                    <a:pt x="24333" y="88115"/>
                    <a:pt x="23380" y="88115"/>
                    <a:pt x="21475" y="87163"/>
                  </a:cubicBezTo>
                  <a:cubicBezTo>
                    <a:pt x="22428" y="88115"/>
                    <a:pt x="21475" y="88115"/>
                    <a:pt x="21475" y="87163"/>
                  </a:cubicBezTo>
                  <a:close/>
                  <a:moveTo>
                    <a:pt x="22428" y="68113"/>
                  </a:moveTo>
                  <a:cubicBezTo>
                    <a:pt x="22428" y="68113"/>
                    <a:pt x="23380" y="67161"/>
                    <a:pt x="22428" y="68113"/>
                  </a:cubicBezTo>
                  <a:lnTo>
                    <a:pt x="25285" y="66208"/>
                  </a:lnTo>
                  <a:cubicBezTo>
                    <a:pt x="25285" y="67161"/>
                    <a:pt x="25285" y="70018"/>
                    <a:pt x="25285" y="70970"/>
                  </a:cubicBezTo>
                  <a:cubicBezTo>
                    <a:pt x="25285" y="70970"/>
                    <a:pt x="22428" y="69065"/>
                    <a:pt x="22428" y="68113"/>
                  </a:cubicBezTo>
                  <a:close/>
                  <a:moveTo>
                    <a:pt x="26238" y="126215"/>
                  </a:moveTo>
                  <a:cubicBezTo>
                    <a:pt x="26238" y="125263"/>
                    <a:pt x="25285" y="125263"/>
                    <a:pt x="24333" y="125263"/>
                  </a:cubicBezTo>
                  <a:lnTo>
                    <a:pt x="23380" y="125263"/>
                  </a:lnTo>
                  <a:cubicBezTo>
                    <a:pt x="24333" y="126215"/>
                    <a:pt x="25285" y="126215"/>
                    <a:pt x="26238" y="126215"/>
                  </a:cubicBezTo>
                  <a:cubicBezTo>
                    <a:pt x="26238" y="127168"/>
                    <a:pt x="27191" y="127168"/>
                    <a:pt x="26238" y="126215"/>
                  </a:cubicBezTo>
                  <a:close/>
                  <a:moveTo>
                    <a:pt x="25285" y="96688"/>
                  </a:moveTo>
                  <a:cubicBezTo>
                    <a:pt x="26238" y="96688"/>
                    <a:pt x="27191" y="95736"/>
                    <a:pt x="25285" y="96688"/>
                  </a:cubicBezTo>
                  <a:cubicBezTo>
                    <a:pt x="26238" y="94783"/>
                    <a:pt x="26238" y="92878"/>
                    <a:pt x="24333" y="92878"/>
                  </a:cubicBezTo>
                  <a:cubicBezTo>
                    <a:pt x="23380" y="92878"/>
                    <a:pt x="23380" y="93830"/>
                    <a:pt x="23380" y="95736"/>
                  </a:cubicBezTo>
                  <a:cubicBezTo>
                    <a:pt x="24333" y="95736"/>
                    <a:pt x="24333" y="96688"/>
                    <a:pt x="25285" y="96688"/>
                  </a:cubicBezTo>
                  <a:close/>
                  <a:moveTo>
                    <a:pt x="31953" y="139551"/>
                  </a:moveTo>
                  <a:cubicBezTo>
                    <a:pt x="30048" y="138598"/>
                    <a:pt x="31000" y="140503"/>
                    <a:pt x="29095" y="141455"/>
                  </a:cubicBezTo>
                  <a:lnTo>
                    <a:pt x="29095" y="141455"/>
                  </a:lnTo>
                  <a:cubicBezTo>
                    <a:pt x="29095" y="139551"/>
                    <a:pt x="28143" y="137645"/>
                    <a:pt x="27191" y="136693"/>
                  </a:cubicBezTo>
                  <a:cubicBezTo>
                    <a:pt x="27191" y="136693"/>
                    <a:pt x="26238" y="135740"/>
                    <a:pt x="26238" y="135740"/>
                  </a:cubicBezTo>
                  <a:cubicBezTo>
                    <a:pt x="25285" y="135740"/>
                    <a:pt x="25285" y="136693"/>
                    <a:pt x="25285" y="137645"/>
                  </a:cubicBezTo>
                  <a:cubicBezTo>
                    <a:pt x="25285" y="140503"/>
                    <a:pt x="27191" y="141455"/>
                    <a:pt x="29095" y="141455"/>
                  </a:cubicBezTo>
                  <a:cubicBezTo>
                    <a:pt x="29095" y="142408"/>
                    <a:pt x="29095" y="144313"/>
                    <a:pt x="31000" y="144313"/>
                  </a:cubicBezTo>
                  <a:cubicBezTo>
                    <a:pt x="31953" y="144313"/>
                    <a:pt x="31953" y="143361"/>
                    <a:pt x="31953" y="142408"/>
                  </a:cubicBezTo>
                  <a:cubicBezTo>
                    <a:pt x="32905" y="141455"/>
                    <a:pt x="32905" y="140503"/>
                    <a:pt x="31953" y="139551"/>
                  </a:cubicBezTo>
                  <a:close/>
                  <a:moveTo>
                    <a:pt x="26238" y="118595"/>
                  </a:moveTo>
                  <a:cubicBezTo>
                    <a:pt x="26238" y="118595"/>
                    <a:pt x="25285" y="118595"/>
                    <a:pt x="26238" y="118595"/>
                  </a:cubicBezTo>
                  <a:cubicBezTo>
                    <a:pt x="25285" y="119548"/>
                    <a:pt x="26238" y="119548"/>
                    <a:pt x="26238" y="119548"/>
                  </a:cubicBezTo>
                  <a:cubicBezTo>
                    <a:pt x="26238" y="119548"/>
                    <a:pt x="26238" y="119548"/>
                    <a:pt x="26238" y="118595"/>
                  </a:cubicBezTo>
                  <a:cubicBezTo>
                    <a:pt x="27191" y="119548"/>
                    <a:pt x="26238" y="118595"/>
                    <a:pt x="26238" y="118595"/>
                  </a:cubicBezTo>
                  <a:close/>
                  <a:moveTo>
                    <a:pt x="26238" y="71923"/>
                  </a:moveTo>
                  <a:cubicBezTo>
                    <a:pt x="26238" y="71923"/>
                    <a:pt x="26238" y="71923"/>
                    <a:pt x="26238" y="71923"/>
                  </a:cubicBezTo>
                  <a:cubicBezTo>
                    <a:pt x="27191" y="71923"/>
                    <a:pt x="27191" y="71923"/>
                    <a:pt x="27191" y="71923"/>
                  </a:cubicBezTo>
                  <a:cubicBezTo>
                    <a:pt x="27191" y="72876"/>
                    <a:pt x="27191" y="72876"/>
                    <a:pt x="26238" y="71923"/>
                  </a:cubicBezTo>
                  <a:cubicBezTo>
                    <a:pt x="26238" y="72876"/>
                    <a:pt x="26238" y="72876"/>
                    <a:pt x="26238" y="71923"/>
                  </a:cubicBezTo>
                  <a:close/>
                  <a:moveTo>
                    <a:pt x="26238" y="30013"/>
                  </a:moveTo>
                  <a:cubicBezTo>
                    <a:pt x="26238" y="30965"/>
                    <a:pt x="27191" y="30965"/>
                    <a:pt x="26238" y="30013"/>
                  </a:cubicBezTo>
                  <a:cubicBezTo>
                    <a:pt x="27191" y="30013"/>
                    <a:pt x="27191" y="30013"/>
                    <a:pt x="27191" y="30013"/>
                  </a:cubicBezTo>
                  <a:cubicBezTo>
                    <a:pt x="27191" y="29061"/>
                    <a:pt x="27191" y="29061"/>
                    <a:pt x="26238" y="30013"/>
                  </a:cubicBezTo>
                  <a:cubicBezTo>
                    <a:pt x="27191" y="30013"/>
                    <a:pt x="26238" y="30013"/>
                    <a:pt x="26238" y="30013"/>
                  </a:cubicBezTo>
                  <a:close/>
                  <a:moveTo>
                    <a:pt x="29095" y="128120"/>
                  </a:moveTo>
                  <a:cubicBezTo>
                    <a:pt x="29095" y="129073"/>
                    <a:pt x="30048" y="130026"/>
                    <a:pt x="31000" y="130026"/>
                  </a:cubicBezTo>
                  <a:cubicBezTo>
                    <a:pt x="31000" y="130026"/>
                    <a:pt x="31953" y="130026"/>
                    <a:pt x="31000" y="129073"/>
                  </a:cubicBezTo>
                  <a:cubicBezTo>
                    <a:pt x="30048" y="128120"/>
                    <a:pt x="30048" y="128120"/>
                    <a:pt x="29095" y="128120"/>
                  </a:cubicBezTo>
                  <a:cubicBezTo>
                    <a:pt x="29095" y="128120"/>
                    <a:pt x="29095" y="128120"/>
                    <a:pt x="29095" y="128120"/>
                  </a:cubicBezTo>
                  <a:close/>
                  <a:moveTo>
                    <a:pt x="30048" y="124311"/>
                  </a:moveTo>
                  <a:cubicBezTo>
                    <a:pt x="31000" y="124311"/>
                    <a:pt x="31000" y="123358"/>
                    <a:pt x="31000" y="122405"/>
                  </a:cubicBezTo>
                  <a:cubicBezTo>
                    <a:pt x="31000" y="122405"/>
                    <a:pt x="31000" y="121453"/>
                    <a:pt x="30048" y="121453"/>
                  </a:cubicBezTo>
                  <a:cubicBezTo>
                    <a:pt x="29095" y="122405"/>
                    <a:pt x="29095" y="122405"/>
                    <a:pt x="30048" y="124311"/>
                  </a:cubicBezTo>
                  <a:cubicBezTo>
                    <a:pt x="29095" y="124311"/>
                    <a:pt x="29095" y="124311"/>
                    <a:pt x="30048" y="124311"/>
                  </a:cubicBezTo>
                  <a:close/>
                  <a:moveTo>
                    <a:pt x="29095" y="68113"/>
                  </a:moveTo>
                  <a:lnTo>
                    <a:pt x="31953" y="68113"/>
                  </a:lnTo>
                  <a:cubicBezTo>
                    <a:pt x="31953" y="68113"/>
                    <a:pt x="31000" y="70970"/>
                    <a:pt x="30048" y="70970"/>
                  </a:cubicBezTo>
                  <a:cubicBezTo>
                    <a:pt x="29095" y="70970"/>
                    <a:pt x="28143" y="68113"/>
                    <a:pt x="29095"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30048" y="133836"/>
                    <a:pt x="29095" y="133836"/>
                    <a:pt x="29095" y="134788"/>
                  </a:cubicBezTo>
                  <a:close/>
                  <a:moveTo>
                    <a:pt x="30048" y="98593"/>
                  </a:moveTo>
                  <a:cubicBezTo>
                    <a:pt x="30048" y="98593"/>
                    <a:pt x="30048" y="98593"/>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6688"/>
                    <a:pt x="29095" y="97640"/>
                    <a:pt x="30048" y="98593"/>
                  </a:cubicBezTo>
                  <a:close/>
                  <a:moveTo>
                    <a:pt x="30048" y="36680"/>
                  </a:moveTo>
                  <a:cubicBezTo>
                    <a:pt x="31000" y="37633"/>
                    <a:pt x="31000" y="37633"/>
                    <a:pt x="30048" y="36680"/>
                  </a:cubicBezTo>
                  <a:cubicBezTo>
                    <a:pt x="31000" y="36680"/>
                    <a:pt x="31000" y="36680"/>
                    <a:pt x="30048" y="36680"/>
                  </a:cubicBezTo>
                  <a:cubicBezTo>
                    <a:pt x="31000" y="36680"/>
                    <a:pt x="30048" y="36680"/>
                    <a:pt x="30048" y="36680"/>
                  </a:cubicBezTo>
                  <a:lnTo>
                    <a:pt x="30048" y="36680"/>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6" y="63351"/>
                  </a:lnTo>
                  <a:cubicBezTo>
                    <a:pt x="37668" y="63351"/>
                    <a:pt x="38620" y="63351"/>
                    <a:pt x="38620" y="62398"/>
                  </a:cubicBezTo>
                  <a:cubicBezTo>
                    <a:pt x="38620" y="62398"/>
                    <a:pt x="37668" y="61445"/>
                    <a:pt x="37668" y="61445"/>
                  </a:cubicBezTo>
                  <a:cubicBezTo>
                    <a:pt x="36716"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2905" y="124311"/>
                    <a:pt x="32905" y="124311"/>
                    <a:pt x="33858" y="124311"/>
                  </a:cubicBezTo>
                  <a:close/>
                  <a:moveTo>
                    <a:pt x="39573" y="133836"/>
                  </a:moveTo>
                  <a:cubicBezTo>
                    <a:pt x="38620" y="131930"/>
                    <a:pt x="36716"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6" y="138598"/>
                  </a:cubicBezTo>
                  <a:cubicBezTo>
                    <a:pt x="38620" y="137645"/>
                    <a:pt x="40525" y="134788"/>
                    <a:pt x="39573" y="133836"/>
                  </a:cubicBezTo>
                  <a:close/>
                  <a:moveTo>
                    <a:pt x="34810" y="30013"/>
                  </a:moveTo>
                  <a:lnTo>
                    <a:pt x="34810" y="30013"/>
                  </a:lnTo>
                  <a:lnTo>
                    <a:pt x="35763" y="28108"/>
                  </a:lnTo>
                  <a:cubicBezTo>
                    <a:pt x="35763" y="27155"/>
                    <a:pt x="36716" y="27155"/>
                    <a:pt x="35763" y="27155"/>
                  </a:cubicBezTo>
                  <a:cubicBezTo>
                    <a:pt x="34810" y="27155"/>
                    <a:pt x="33858" y="28108"/>
                    <a:pt x="32905" y="28108"/>
                  </a:cubicBezTo>
                  <a:cubicBezTo>
                    <a:pt x="32905" y="29061"/>
                    <a:pt x="34810" y="29061"/>
                    <a:pt x="34810" y="30013"/>
                  </a:cubicBezTo>
                  <a:close/>
                  <a:moveTo>
                    <a:pt x="35763" y="146218"/>
                  </a:moveTo>
                  <a:cubicBezTo>
                    <a:pt x="35763" y="145265"/>
                    <a:pt x="35763" y="145265"/>
                    <a:pt x="34810" y="145265"/>
                  </a:cubicBezTo>
                  <a:cubicBezTo>
                    <a:pt x="33858" y="145265"/>
                    <a:pt x="33858" y="145265"/>
                    <a:pt x="33858" y="146218"/>
                  </a:cubicBezTo>
                  <a:cubicBezTo>
                    <a:pt x="33858" y="146218"/>
                    <a:pt x="33858" y="147170"/>
                    <a:pt x="35763" y="146218"/>
                  </a:cubicBezTo>
                  <a:cubicBezTo>
                    <a:pt x="35763" y="147170"/>
                    <a:pt x="35763" y="147170"/>
                    <a:pt x="35763" y="146218"/>
                  </a:cubicBezTo>
                  <a:close/>
                  <a:moveTo>
                    <a:pt x="34810" y="34776"/>
                  </a:moveTo>
                  <a:cubicBezTo>
                    <a:pt x="34810" y="34776"/>
                    <a:pt x="32905" y="35728"/>
                    <a:pt x="34810" y="36680"/>
                  </a:cubicBezTo>
                  <a:cubicBezTo>
                    <a:pt x="35763" y="36680"/>
                    <a:pt x="36716" y="36680"/>
                    <a:pt x="36716" y="35728"/>
                  </a:cubicBezTo>
                  <a:cubicBezTo>
                    <a:pt x="36716" y="33823"/>
                    <a:pt x="36716" y="30965"/>
                    <a:pt x="34810" y="30013"/>
                  </a:cubicBezTo>
                  <a:cubicBezTo>
                    <a:pt x="35763" y="31918"/>
                    <a:pt x="36716" y="32870"/>
                    <a:pt x="34810" y="34776"/>
                  </a:cubicBezTo>
                  <a:close/>
                  <a:moveTo>
                    <a:pt x="38620" y="102403"/>
                  </a:moveTo>
                  <a:cubicBezTo>
                    <a:pt x="39573" y="102403"/>
                    <a:pt x="39573" y="101451"/>
                    <a:pt x="39573" y="100498"/>
                  </a:cubicBezTo>
                  <a:cubicBezTo>
                    <a:pt x="38620" y="98593"/>
                    <a:pt x="37668" y="98593"/>
                    <a:pt x="35763" y="97640"/>
                  </a:cubicBezTo>
                  <a:cubicBezTo>
                    <a:pt x="35763" y="97640"/>
                    <a:pt x="34810" y="98593"/>
                    <a:pt x="34810" y="98593"/>
                  </a:cubicBezTo>
                  <a:cubicBezTo>
                    <a:pt x="34810" y="101451"/>
                    <a:pt x="36716" y="102403"/>
                    <a:pt x="38620" y="102403"/>
                  </a:cubicBezTo>
                  <a:close/>
                  <a:moveTo>
                    <a:pt x="35763" y="58588"/>
                  </a:moveTo>
                  <a:cubicBezTo>
                    <a:pt x="36716" y="58588"/>
                    <a:pt x="36716" y="57636"/>
                    <a:pt x="35763" y="58588"/>
                  </a:cubicBezTo>
                  <a:cubicBezTo>
                    <a:pt x="36716" y="57636"/>
                    <a:pt x="35763" y="56683"/>
                    <a:pt x="35763" y="56683"/>
                  </a:cubicBezTo>
                  <a:cubicBezTo>
                    <a:pt x="35763" y="56683"/>
                    <a:pt x="35763" y="56683"/>
                    <a:pt x="35763" y="58588"/>
                  </a:cubicBezTo>
                  <a:cubicBezTo>
                    <a:pt x="34810" y="57636"/>
                    <a:pt x="35763" y="58588"/>
                    <a:pt x="35763" y="58588"/>
                  </a:cubicBezTo>
                  <a:close/>
                  <a:moveTo>
                    <a:pt x="41478" y="119548"/>
                  </a:moveTo>
                  <a:cubicBezTo>
                    <a:pt x="41478" y="118595"/>
                    <a:pt x="40525" y="118595"/>
                    <a:pt x="40525" y="118595"/>
                  </a:cubicBezTo>
                  <a:cubicBezTo>
                    <a:pt x="40525" y="118595"/>
                    <a:pt x="38620" y="118595"/>
                    <a:pt x="38620" y="119548"/>
                  </a:cubicBezTo>
                  <a:cubicBezTo>
                    <a:pt x="38620" y="119548"/>
                    <a:pt x="39573" y="120501"/>
                    <a:pt x="40525" y="120501"/>
                  </a:cubicBezTo>
                  <a:cubicBezTo>
                    <a:pt x="40525" y="120501"/>
                    <a:pt x="41478" y="120501"/>
                    <a:pt x="41478" y="119548"/>
                  </a:cubicBezTo>
                  <a:close/>
                  <a:moveTo>
                    <a:pt x="40525" y="152886"/>
                  </a:moveTo>
                  <a:lnTo>
                    <a:pt x="40525" y="152886"/>
                  </a:lnTo>
                  <a:cubicBezTo>
                    <a:pt x="39573" y="151933"/>
                    <a:pt x="39573" y="152886"/>
                    <a:pt x="38620" y="152886"/>
                  </a:cubicBezTo>
                  <a:cubicBezTo>
                    <a:pt x="39573" y="151933"/>
                    <a:pt x="39573" y="152886"/>
                    <a:pt x="40525" y="152886"/>
                  </a:cubicBezTo>
                  <a:lnTo>
                    <a:pt x="40525" y="152886"/>
                  </a:lnTo>
                  <a:close/>
                  <a:moveTo>
                    <a:pt x="41478" y="69065"/>
                  </a:moveTo>
                  <a:lnTo>
                    <a:pt x="41478" y="69065"/>
                  </a:lnTo>
                  <a:cubicBezTo>
                    <a:pt x="41478" y="68113"/>
                    <a:pt x="41478" y="67161"/>
                    <a:pt x="41478" y="67161"/>
                  </a:cubicBezTo>
                  <a:cubicBezTo>
                    <a:pt x="40525" y="67161"/>
                    <a:pt x="40525" y="68113"/>
                    <a:pt x="41478" y="69065"/>
                  </a:cubicBezTo>
                  <a:cubicBezTo>
                    <a:pt x="40525" y="69065"/>
                    <a:pt x="40525" y="69065"/>
                    <a:pt x="41478"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4335" y="70018"/>
                  </a:moveTo>
                  <a:cubicBezTo>
                    <a:pt x="44335" y="69065"/>
                    <a:pt x="44335" y="69065"/>
                    <a:pt x="44335" y="70018"/>
                  </a:cubicBezTo>
                  <a:lnTo>
                    <a:pt x="44335" y="70018"/>
                  </a:lnTo>
                  <a:cubicBezTo>
                    <a:pt x="44335" y="69065"/>
                    <a:pt x="43383" y="69065"/>
                    <a:pt x="44335" y="70018"/>
                  </a:cubicBezTo>
                  <a:cubicBezTo>
                    <a:pt x="43383" y="69065"/>
                    <a:pt x="44335" y="69065"/>
                    <a:pt x="44335" y="70018"/>
                  </a:cubicBezTo>
                  <a:close/>
                  <a:moveTo>
                    <a:pt x="44335" y="139551"/>
                  </a:moveTo>
                  <a:cubicBezTo>
                    <a:pt x="44335" y="138598"/>
                    <a:pt x="44335" y="138598"/>
                    <a:pt x="44335" y="139551"/>
                  </a:cubicBezTo>
                  <a:cubicBezTo>
                    <a:pt x="44335" y="138598"/>
                    <a:pt x="44335" y="139551"/>
                    <a:pt x="44335" y="139551"/>
                  </a:cubicBezTo>
                  <a:lnTo>
                    <a:pt x="44335" y="139551"/>
                  </a:lnTo>
                  <a:lnTo>
                    <a:pt x="44335" y="139551"/>
                  </a:lnTo>
                  <a:close/>
                  <a:moveTo>
                    <a:pt x="47193" y="29061"/>
                  </a:moveTo>
                  <a:cubicBezTo>
                    <a:pt x="47193" y="28108"/>
                    <a:pt x="46241" y="28108"/>
                    <a:pt x="46241" y="28108"/>
                  </a:cubicBezTo>
                  <a:cubicBezTo>
                    <a:pt x="45288" y="28108"/>
                    <a:pt x="45288" y="28108"/>
                    <a:pt x="45288" y="29061"/>
                  </a:cubicBezTo>
                  <a:cubicBezTo>
                    <a:pt x="45288" y="29061"/>
                    <a:pt x="46241" y="29061"/>
                    <a:pt x="47193" y="29061"/>
                  </a:cubicBezTo>
                  <a:cubicBezTo>
                    <a:pt x="47193" y="30013"/>
                    <a:pt x="47193" y="30013"/>
                    <a:pt x="47193" y="29061"/>
                  </a:cubicBezTo>
                  <a:close/>
                  <a:moveTo>
                    <a:pt x="50050" y="51920"/>
                  </a:moveTo>
                  <a:cubicBezTo>
                    <a:pt x="50050" y="50968"/>
                    <a:pt x="49098" y="50968"/>
                    <a:pt x="48145" y="50968"/>
                  </a:cubicBezTo>
                  <a:cubicBezTo>
                    <a:pt x="48145" y="50968"/>
                    <a:pt x="47193" y="50968"/>
                    <a:pt x="47193" y="51920"/>
                  </a:cubicBezTo>
                  <a:cubicBezTo>
                    <a:pt x="48145" y="52873"/>
                    <a:pt x="48145" y="52873"/>
                    <a:pt x="50050" y="51920"/>
                  </a:cubicBezTo>
                  <a:cubicBezTo>
                    <a:pt x="50050" y="53826"/>
                    <a:pt x="50050" y="52873"/>
                    <a:pt x="50050" y="51920"/>
                  </a:cubicBezTo>
                  <a:close/>
                  <a:moveTo>
                    <a:pt x="51003" y="38586"/>
                  </a:moveTo>
                  <a:lnTo>
                    <a:pt x="51003" y="38586"/>
                  </a:lnTo>
                  <a:lnTo>
                    <a:pt x="50050" y="38586"/>
                  </a:lnTo>
                  <a:cubicBezTo>
                    <a:pt x="50050" y="38586"/>
                    <a:pt x="50050" y="38586"/>
                    <a:pt x="51003" y="38586"/>
                  </a:cubicBezTo>
                  <a:cubicBezTo>
                    <a:pt x="51003" y="38586"/>
                    <a:pt x="51003" y="38586"/>
                    <a:pt x="51003" y="38586"/>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6" y="39538"/>
                  </a:cubicBezTo>
                  <a:cubicBezTo>
                    <a:pt x="92913" y="31918"/>
                    <a:pt x="91008" y="25251"/>
                    <a:pt x="87198" y="18583"/>
                  </a:cubicBezTo>
                  <a:cubicBezTo>
                    <a:pt x="86245" y="15726"/>
                    <a:pt x="84341" y="13820"/>
                    <a:pt x="83388" y="11915"/>
                  </a:cubicBezTo>
                  <a:cubicBezTo>
                    <a:pt x="79578" y="8105"/>
                    <a:pt x="74816" y="7153"/>
                    <a:pt x="70053" y="10011"/>
                  </a:cubicBezTo>
                  <a:cubicBezTo>
                    <a:pt x="67195" y="11915"/>
                    <a:pt x="64338" y="14773"/>
                    <a:pt x="62433" y="17630"/>
                  </a:cubicBezTo>
                  <a:cubicBezTo>
                    <a:pt x="59575" y="23345"/>
                    <a:pt x="56718" y="29061"/>
                    <a:pt x="55766" y="34776"/>
                  </a:cubicBezTo>
                  <a:cubicBezTo>
                    <a:pt x="53860" y="49063"/>
                    <a:pt x="52908" y="62398"/>
                    <a:pt x="51955" y="75733"/>
                  </a:cubicBezTo>
                  <a:close/>
                  <a:moveTo>
                    <a:pt x="111010" y="127168"/>
                  </a:moveTo>
                  <a:cubicBezTo>
                    <a:pt x="111010" y="126215"/>
                    <a:pt x="110058" y="124311"/>
                    <a:pt x="109105" y="124311"/>
                  </a:cubicBezTo>
                  <a:cubicBezTo>
                    <a:pt x="106248" y="126215"/>
                    <a:pt x="106248" y="125263"/>
                    <a:pt x="105295" y="122405"/>
                  </a:cubicBezTo>
                  <a:cubicBezTo>
                    <a:pt x="105295" y="122405"/>
                    <a:pt x="103391" y="122405"/>
                    <a:pt x="102438" y="122405"/>
                  </a:cubicBezTo>
                  <a:cubicBezTo>
                    <a:pt x="101485" y="122405"/>
                    <a:pt x="102438" y="123358"/>
                    <a:pt x="102438" y="123358"/>
                  </a:cubicBezTo>
                  <a:cubicBezTo>
                    <a:pt x="102438" y="126215"/>
                    <a:pt x="109105" y="127168"/>
                    <a:pt x="106248" y="129073"/>
                  </a:cubicBezTo>
                  <a:cubicBezTo>
                    <a:pt x="107200" y="130026"/>
                    <a:pt x="107200" y="131930"/>
                    <a:pt x="108153" y="130978"/>
                  </a:cubicBezTo>
                  <a:cubicBezTo>
                    <a:pt x="110058" y="130026"/>
                    <a:pt x="111010" y="129073"/>
                    <a:pt x="111010" y="127168"/>
                  </a:cubicBezTo>
                  <a:close/>
                  <a:moveTo>
                    <a:pt x="103391" y="47158"/>
                  </a:moveTo>
                  <a:cubicBezTo>
                    <a:pt x="103391" y="47158"/>
                    <a:pt x="104343" y="47158"/>
                    <a:pt x="104343" y="47158"/>
                  </a:cubicBezTo>
                  <a:lnTo>
                    <a:pt x="105295" y="46205"/>
                  </a:lnTo>
                  <a:cubicBezTo>
                    <a:pt x="104343" y="46205"/>
                    <a:pt x="104343" y="46205"/>
                    <a:pt x="103391" y="47158"/>
                  </a:cubicBezTo>
                  <a:cubicBezTo>
                    <a:pt x="103391" y="46205"/>
                    <a:pt x="102438" y="47158"/>
                    <a:pt x="103391" y="47158"/>
                  </a:cubicBezTo>
                  <a:close/>
                  <a:moveTo>
                    <a:pt x="105295" y="41443"/>
                  </a:moveTo>
                  <a:cubicBezTo>
                    <a:pt x="107200" y="43348"/>
                    <a:pt x="106248" y="44301"/>
                    <a:pt x="106248" y="46205"/>
                  </a:cubicBezTo>
                  <a:lnTo>
                    <a:pt x="109105" y="45253"/>
                  </a:lnTo>
                  <a:cubicBezTo>
                    <a:pt x="108153" y="44301"/>
                    <a:pt x="108153" y="42395"/>
                    <a:pt x="108153" y="41443"/>
                  </a:cubicBezTo>
                  <a:cubicBezTo>
                    <a:pt x="108153" y="40490"/>
                    <a:pt x="108153" y="39538"/>
                    <a:pt x="107200" y="39538"/>
                  </a:cubicBezTo>
                  <a:cubicBezTo>
                    <a:pt x="107200" y="39538"/>
                    <a:pt x="106248" y="39538"/>
                    <a:pt x="106248" y="39538"/>
                  </a:cubicBezTo>
                  <a:cubicBezTo>
                    <a:pt x="104343" y="39538"/>
                    <a:pt x="104343" y="40490"/>
                    <a:pt x="105295" y="41443"/>
                  </a:cubicBezTo>
                  <a:close/>
                  <a:moveTo>
                    <a:pt x="105295" y="30013"/>
                  </a:moveTo>
                  <a:cubicBezTo>
                    <a:pt x="106248" y="30013"/>
                    <a:pt x="106248" y="30013"/>
                    <a:pt x="106248" y="29061"/>
                  </a:cubicBezTo>
                  <a:cubicBezTo>
                    <a:pt x="106248" y="28108"/>
                    <a:pt x="106248" y="28108"/>
                    <a:pt x="105295" y="28108"/>
                  </a:cubicBezTo>
                  <a:cubicBezTo>
                    <a:pt x="104343" y="28108"/>
                    <a:pt x="104343" y="28108"/>
                    <a:pt x="103391" y="29061"/>
                  </a:cubicBezTo>
                  <a:cubicBezTo>
                    <a:pt x="104343" y="29061"/>
                    <a:pt x="105295" y="30013"/>
                    <a:pt x="105295" y="30013"/>
                  </a:cubicBezTo>
                  <a:close/>
                  <a:moveTo>
                    <a:pt x="106248" y="116690"/>
                  </a:moveTo>
                  <a:cubicBezTo>
                    <a:pt x="108153" y="117643"/>
                    <a:pt x="109105" y="120501"/>
                    <a:pt x="110058" y="122405"/>
                  </a:cubicBezTo>
                  <a:cubicBezTo>
                    <a:pt x="110058" y="123358"/>
                    <a:pt x="111010" y="123358"/>
                    <a:pt x="111010" y="122405"/>
                  </a:cubicBezTo>
                  <a:cubicBezTo>
                    <a:pt x="111963" y="119548"/>
                    <a:pt x="113868" y="119548"/>
                    <a:pt x="115773" y="117643"/>
                  </a:cubicBezTo>
                  <a:cubicBezTo>
                    <a:pt x="116725" y="118595"/>
                    <a:pt x="116725" y="119548"/>
                    <a:pt x="115773" y="120501"/>
                  </a:cubicBezTo>
                  <a:cubicBezTo>
                    <a:pt x="114820" y="121453"/>
                    <a:pt x="114820" y="123358"/>
                    <a:pt x="115773" y="124311"/>
                  </a:cubicBezTo>
                  <a:cubicBezTo>
                    <a:pt x="114820" y="124311"/>
                    <a:pt x="113868" y="124311"/>
                    <a:pt x="113868" y="125263"/>
                  </a:cubicBezTo>
                  <a:cubicBezTo>
                    <a:pt x="112916" y="127168"/>
                    <a:pt x="114820" y="128120"/>
                    <a:pt x="115773" y="128120"/>
                  </a:cubicBezTo>
                  <a:cubicBezTo>
                    <a:pt x="116725" y="129073"/>
                    <a:pt x="118630" y="130026"/>
                    <a:pt x="118630" y="127168"/>
                  </a:cubicBezTo>
                  <a:cubicBezTo>
                    <a:pt x="118630" y="125263"/>
                    <a:pt x="118630" y="123358"/>
                    <a:pt x="120535" y="124311"/>
                  </a:cubicBezTo>
                  <a:cubicBezTo>
                    <a:pt x="121488" y="123358"/>
                    <a:pt x="121488" y="123358"/>
                    <a:pt x="121488" y="122405"/>
                  </a:cubicBezTo>
                  <a:cubicBezTo>
                    <a:pt x="120535" y="122405"/>
                    <a:pt x="120535" y="122405"/>
                    <a:pt x="120535" y="121453"/>
                  </a:cubicBezTo>
                  <a:cubicBezTo>
                    <a:pt x="120535" y="120501"/>
                    <a:pt x="122441" y="118595"/>
                    <a:pt x="122441" y="117643"/>
                  </a:cubicBezTo>
                  <a:cubicBezTo>
                    <a:pt x="122441" y="117643"/>
                    <a:pt x="122441" y="115738"/>
                    <a:pt x="122441" y="116690"/>
                  </a:cubicBezTo>
                  <a:cubicBezTo>
                    <a:pt x="120535" y="118595"/>
                    <a:pt x="118630" y="115738"/>
                    <a:pt x="116725" y="117643"/>
                  </a:cubicBezTo>
                  <a:cubicBezTo>
                    <a:pt x="114820" y="116690"/>
                    <a:pt x="116725" y="114786"/>
                    <a:pt x="116725" y="112880"/>
                  </a:cubicBezTo>
                  <a:cubicBezTo>
                    <a:pt x="116725" y="110976"/>
                    <a:pt x="119583" y="110023"/>
                    <a:pt x="118630" y="109070"/>
                  </a:cubicBezTo>
                  <a:cubicBezTo>
                    <a:pt x="117678" y="108118"/>
                    <a:pt x="116725" y="110976"/>
                    <a:pt x="114820" y="110976"/>
                  </a:cubicBezTo>
                  <a:cubicBezTo>
                    <a:pt x="114820" y="110023"/>
                    <a:pt x="113868" y="110023"/>
                    <a:pt x="113868" y="110023"/>
                  </a:cubicBezTo>
                  <a:cubicBezTo>
                    <a:pt x="113868" y="110023"/>
                    <a:pt x="113868" y="110976"/>
                    <a:pt x="113868" y="110976"/>
                  </a:cubicBezTo>
                  <a:cubicBezTo>
                    <a:pt x="113868" y="110976"/>
                    <a:pt x="114820" y="110976"/>
                    <a:pt x="114820" y="110976"/>
                  </a:cubicBezTo>
                  <a:cubicBezTo>
                    <a:pt x="115773" y="112880"/>
                    <a:pt x="112916" y="113833"/>
                    <a:pt x="113868" y="116690"/>
                  </a:cubicBezTo>
                  <a:cubicBezTo>
                    <a:pt x="113868" y="117643"/>
                    <a:pt x="113868" y="117643"/>
                    <a:pt x="113868" y="118595"/>
                  </a:cubicBezTo>
                  <a:cubicBezTo>
                    <a:pt x="112916" y="118595"/>
                    <a:pt x="112916" y="118595"/>
                    <a:pt x="111963" y="117643"/>
                  </a:cubicBezTo>
                  <a:cubicBezTo>
                    <a:pt x="111010" y="117643"/>
                    <a:pt x="110058" y="116690"/>
                    <a:pt x="109105" y="116690"/>
                  </a:cubicBezTo>
                  <a:cubicBezTo>
                    <a:pt x="108153" y="115738"/>
                    <a:pt x="108153" y="114786"/>
                    <a:pt x="107200" y="116690"/>
                  </a:cubicBezTo>
                  <a:cubicBezTo>
                    <a:pt x="106248" y="115738"/>
                    <a:pt x="106248" y="116690"/>
                    <a:pt x="106248" y="116690"/>
                  </a:cubicBezTo>
                  <a:close/>
                  <a:moveTo>
                    <a:pt x="111963" y="50968"/>
                  </a:moveTo>
                  <a:cubicBezTo>
                    <a:pt x="111010" y="50015"/>
                    <a:pt x="110058" y="50968"/>
                    <a:pt x="111963" y="50968"/>
                  </a:cubicBezTo>
                  <a:cubicBezTo>
                    <a:pt x="111963" y="53826"/>
                    <a:pt x="111010" y="53826"/>
                    <a:pt x="110058" y="53826"/>
                  </a:cubicBezTo>
                  <a:cubicBezTo>
                    <a:pt x="108153" y="52873"/>
                    <a:pt x="107200" y="53826"/>
                    <a:pt x="108153" y="55730"/>
                  </a:cubicBezTo>
                  <a:cubicBezTo>
                    <a:pt x="109105" y="57636"/>
                    <a:pt x="108153" y="58588"/>
                    <a:pt x="107200" y="59540"/>
                  </a:cubicBezTo>
                  <a:cubicBezTo>
                    <a:pt x="106248" y="61445"/>
                    <a:pt x="108153" y="64303"/>
                    <a:pt x="109105" y="64303"/>
                  </a:cubicBezTo>
                  <a:cubicBezTo>
                    <a:pt x="111963" y="61445"/>
                    <a:pt x="111963" y="65255"/>
                    <a:pt x="113868" y="65255"/>
                  </a:cubicBezTo>
                  <a:lnTo>
                    <a:pt x="113868" y="65255"/>
                  </a:lnTo>
                  <a:cubicBezTo>
                    <a:pt x="114820" y="66208"/>
                    <a:pt x="115773" y="67161"/>
                    <a:pt x="115773" y="69065"/>
                  </a:cubicBezTo>
                  <a:cubicBezTo>
                    <a:pt x="115773" y="70970"/>
                    <a:pt x="116725" y="73828"/>
                    <a:pt x="118630" y="73828"/>
                  </a:cubicBezTo>
                  <a:cubicBezTo>
                    <a:pt x="120535" y="73828"/>
                    <a:pt x="124345" y="74780"/>
                    <a:pt x="125298" y="70970"/>
                  </a:cubicBezTo>
                  <a:cubicBezTo>
                    <a:pt x="125298" y="70018"/>
                    <a:pt x="126250" y="70018"/>
                    <a:pt x="125298" y="69065"/>
                  </a:cubicBezTo>
                  <a:cubicBezTo>
                    <a:pt x="124345" y="68113"/>
                    <a:pt x="124345" y="68113"/>
                    <a:pt x="123393" y="69065"/>
                  </a:cubicBezTo>
                  <a:cubicBezTo>
                    <a:pt x="122441" y="70970"/>
                    <a:pt x="119583" y="70018"/>
                    <a:pt x="118630" y="70970"/>
                  </a:cubicBezTo>
                  <a:cubicBezTo>
                    <a:pt x="117678" y="70970"/>
                    <a:pt x="117678" y="70970"/>
                    <a:pt x="116725" y="70970"/>
                  </a:cubicBezTo>
                  <a:cubicBezTo>
                    <a:pt x="116725" y="70970"/>
                    <a:pt x="116725" y="70018"/>
                    <a:pt x="116725" y="70018"/>
                  </a:cubicBezTo>
                  <a:cubicBezTo>
                    <a:pt x="119583" y="70018"/>
                    <a:pt x="119583" y="67161"/>
                    <a:pt x="121488" y="66208"/>
                  </a:cubicBezTo>
                  <a:cubicBezTo>
                    <a:pt x="121488" y="65255"/>
                    <a:pt x="122441" y="65255"/>
                    <a:pt x="122441" y="64303"/>
                  </a:cubicBezTo>
                  <a:cubicBezTo>
                    <a:pt x="122441" y="64303"/>
                    <a:pt x="121488" y="64303"/>
                    <a:pt x="121488" y="64303"/>
                  </a:cubicBezTo>
                  <a:cubicBezTo>
                    <a:pt x="120535" y="64303"/>
                    <a:pt x="118630" y="64303"/>
                    <a:pt x="117678" y="65255"/>
                  </a:cubicBezTo>
                  <a:cubicBezTo>
                    <a:pt x="116725" y="65255"/>
                    <a:pt x="115773" y="66208"/>
                    <a:pt x="115773" y="65255"/>
                  </a:cubicBezTo>
                  <a:cubicBezTo>
                    <a:pt x="115773" y="63351"/>
                    <a:pt x="114820" y="63351"/>
                    <a:pt x="113868" y="63351"/>
                  </a:cubicBezTo>
                  <a:cubicBezTo>
                    <a:pt x="112916" y="63351"/>
                    <a:pt x="111963" y="62398"/>
                    <a:pt x="112916" y="61445"/>
                  </a:cubicBezTo>
                  <a:cubicBezTo>
                    <a:pt x="112916" y="60493"/>
                    <a:pt x="113868" y="61445"/>
                    <a:pt x="114820" y="61445"/>
                  </a:cubicBezTo>
                  <a:cubicBezTo>
                    <a:pt x="115773" y="61445"/>
                    <a:pt x="117678" y="62398"/>
                    <a:pt x="118630" y="60493"/>
                  </a:cubicBezTo>
                  <a:cubicBezTo>
                    <a:pt x="119583" y="58588"/>
                    <a:pt x="116725" y="59540"/>
                    <a:pt x="115773" y="58588"/>
                  </a:cubicBezTo>
                  <a:cubicBezTo>
                    <a:pt x="115773" y="58588"/>
                    <a:pt x="114820" y="58588"/>
                    <a:pt x="114820" y="57636"/>
                  </a:cubicBezTo>
                  <a:cubicBezTo>
                    <a:pt x="114820" y="56683"/>
                    <a:pt x="115773" y="56683"/>
                    <a:pt x="116725" y="56683"/>
                  </a:cubicBezTo>
                  <a:cubicBezTo>
                    <a:pt x="117678" y="56683"/>
                    <a:pt x="119583" y="55730"/>
                    <a:pt x="118630" y="54778"/>
                  </a:cubicBezTo>
                  <a:cubicBezTo>
                    <a:pt x="116725" y="49063"/>
                    <a:pt x="112916" y="53826"/>
                    <a:pt x="111963" y="50968"/>
                  </a:cubicBezTo>
                  <a:close/>
                  <a:moveTo>
                    <a:pt x="107200" y="68113"/>
                  </a:moveTo>
                  <a:cubicBezTo>
                    <a:pt x="107200" y="67161"/>
                    <a:pt x="107200" y="67161"/>
                    <a:pt x="107200" y="68113"/>
                  </a:cubicBezTo>
                  <a:lnTo>
                    <a:pt x="107200" y="68113"/>
                  </a:lnTo>
                  <a:cubicBezTo>
                    <a:pt x="107200" y="68113"/>
                    <a:pt x="107200" y="68113"/>
                    <a:pt x="107200" y="68113"/>
                  </a:cubicBezTo>
                  <a:cubicBezTo>
                    <a:pt x="107200" y="68113"/>
                    <a:pt x="108153" y="68113"/>
                    <a:pt x="107200" y="68113"/>
                  </a:cubicBezTo>
                  <a:close/>
                  <a:moveTo>
                    <a:pt x="108153" y="48111"/>
                  </a:moveTo>
                  <a:cubicBezTo>
                    <a:pt x="109105" y="49063"/>
                    <a:pt x="110058" y="48111"/>
                    <a:pt x="111010" y="47158"/>
                  </a:cubicBezTo>
                  <a:cubicBezTo>
                    <a:pt x="111963" y="46205"/>
                    <a:pt x="112916" y="47158"/>
                    <a:pt x="113868" y="47158"/>
                  </a:cubicBezTo>
                  <a:cubicBezTo>
                    <a:pt x="112916" y="44301"/>
                    <a:pt x="111010" y="46205"/>
                    <a:pt x="109105" y="45253"/>
                  </a:cubicBezTo>
                  <a:cubicBezTo>
                    <a:pt x="108153" y="46205"/>
                    <a:pt x="107200" y="47158"/>
                    <a:pt x="108153" y="48111"/>
                  </a:cubicBezTo>
                  <a:close/>
                  <a:moveTo>
                    <a:pt x="112916" y="70970"/>
                  </a:moveTo>
                  <a:cubicBezTo>
                    <a:pt x="112916" y="70970"/>
                    <a:pt x="112916" y="70970"/>
                    <a:pt x="112916" y="70970"/>
                  </a:cubicBezTo>
                  <a:cubicBezTo>
                    <a:pt x="112916" y="69065"/>
                    <a:pt x="111963" y="68113"/>
                    <a:pt x="111010" y="69065"/>
                  </a:cubicBezTo>
                  <a:cubicBezTo>
                    <a:pt x="110058" y="70018"/>
                    <a:pt x="109105" y="71923"/>
                    <a:pt x="111010" y="72876"/>
                  </a:cubicBezTo>
                  <a:cubicBezTo>
                    <a:pt x="111963" y="73828"/>
                    <a:pt x="111963" y="70970"/>
                    <a:pt x="112916" y="70970"/>
                  </a:cubicBezTo>
                  <a:close/>
                  <a:moveTo>
                    <a:pt x="112916" y="43348"/>
                  </a:moveTo>
                  <a:cubicBezTo>
                    <a:pt x="113868" y="43348"/>
                    <a:pt x="114820" y="45253"/>
                    <a:pt x="115773" y="43348"/>
                  </a:cubicBezTo>
                  <a:cubicBezTo>
                    <a:pt x="116725" y="42395"/>
                    <a:pt x="114820" y="42395"/>
                    <a:pt x="113868" y="41443"/>
                  </a:cubicBezTo>
                  <a:cubicBezTo>
                    <a:pt x="111963" y="39538"/>
                    <a:pt x="113868" y="38586"/>
                    <a:pt x="113868" y="37633"/>
                  </a:cubicBezTo>
                  <a:cubicBezTo>
                    <a:pt x="114820" y="36680"/>
                    <a:pt x="115773" y="35728"/>
                    <a:pt x="113868" y="34776"/>
                  </a:cubicBezTo>
                  <a:cubicBezTo>
                    <a:pt x="112916" y="33823"/>
                    <a:pt x="111010" y="33823"/>
                    <a:pt x="110058" y="34776"/>
                  </a:cubicBezTo>
                  <a:cubicBezTo>
                    <a:pt x="109105" y="34776"/>
                    <a:pt x="110058" y="36680"/>
                    <a:pt x="110058" y="37633"/>
                  </a:cubicBezTo>
                  <a:cubicBezTo>
                    <a:pt x="110058" y="37633"/>
                    <a:pt x="110058" y="38586"/>
                    <a:pt x="110058" y="38586"/>
                  </a:cubicBezTo>
                  <a:cubicBezTo>
                    <a:pt x="109105" y="42395"/>
                    <a:pt x="109105" y="42395"/>
                    <a:pt x="112916" y="43348"/>
                  </a:cubicBezTo>
                  <a:close/>
                  <a:moveTo>
                    <a:pt x="111963" y="139551"/>
                  </a:moveTo>
                  <a:cubicBezTo>
                    <a:pt x="111963" y="138598"/>
                    <a:pt x="111963" y="138598"/>
                    <a:pt x="111010" y="138598"/>
                  </a:cubicBezTo>
                  <a:cubicBezTo>
                    <a:pt x="110058" y="138598"/>
                    <a:pt x="110058" y="138598"/>
                    <a:pt x="110058" y="139551"/>
                  </a:cubicBezTo>
                  <a:cubicBezTo>
                    <a:pt x="109105" y="139551"/>
                    <a:pt x="110058" y="140503"/>
                    <a:pt x="111963" y="139551"/>
                  </a:cubicBezTo>
                  <a:cubicBezTo>
                    <a:pt x="111010" y="140503"/>
                    <a:pt x="111010" y="139551"/>
                    <a:pt x="111963" y="139551"/>
                  </a:cubicBezTo>
                  <a:close/>
                  <a:moveTo>
                    <a:pt x="112916" y="132883"/>
                  </a:moveTo>
                  <a:cubicBezTo>
                    <a:pt x="111963" y="132883"/>
                    <a:pt x="111963" y="132883"/>
                    <a:pt x="112916" y="132883"/>
                  </a:cubicBezTo>
                  <a:cubicBezTo>
                    <a:pt x="111963" y="131930"/>
                    <a:pt x="111010" y="132883"/>
                    <a:pt x="111010" y="132883"/>
                  </a:cubicBezTo>
                  <a:cubicBezTo>
                    <a:pt x="111010" y="133836"/>
                    <a:pt x="111010" y="133836"/>
                    <a:pt x="112916" y="132883"/>
                  </a:cubicBezTo>
                  <a:cubicBezTo>
                    <a:pt x="111963" y="133836"/>
                    <a:pt x="112916" y="133836"/>
                    <a:pt x="112916" y="132883"/>
                  </a:cubicBezTo>
                  <a:close/>
                  <a:moveTo>
                    <a:pt x="111963" y="65255"/>
                  </a:moveTo>
                  <a:cubicBezTo>
                    <a:pt x="112916" y="65255"/>
                    <a:pt x="112916" y="64303"/>
                    <a:pt x="112916" y="63351"/>
                  </a:cubicBezTo>
                  <a:cubicBezTo>
                    <a:pt x="111963" y="64303"/>
                    <a:pt x="111963" y="64303"/>
                    <a:pt x="111963" y="65255"/>
                  </a:cubicBezTo>
                  <a:cubicBezTo>
                    <a:pt x="111963" y="65255"/>
                    <a:pt x="111963" y="65255"/>
                    <a:pt x="111963" y="65255"/>
                  </a:cubicBezTo>
                  <a:close/>
                  <a:moveTo>
                    <a:pt x="113868" y="71923"/>
                  </a:moveTo>
                  <a:cubicBezTo>
                    <a:pt x="113868" y="70970"/>
                    <a:pt x="113868" y="70970"/>
                    <a:pt x="113868" y="71923"/>
                  </a:cubicBezTo>
                  <a:cubicBezTo>
                    <a:pt x="112916" y="70970"/>
                    <a:pt x="112916" y="71923"/>
                    <a:pt x="113868" y="71923"/>
                  </a:cubicBezTo>
                  <a:lnTo>
                    <a:pt x="113868" y="74780"/>
                  </a:lnTo>
                  <a:cubicBezTo>
                    <a:pt x="113868" y="74780"/>
                    <a:pt x="114820" y="74780"/>
                    <a:pt x="114820" y="73828"/>
                  </a:cubicBezTo>
                  <a:cubicBezTo>
                    <a:pt x="115773" y="72876"/>
                    <a:pt x="114820" y="71923"/>
                    <a:pt x="113868" y="71923"/>
                  </a:cubicBezTo>
                  <a:close/>
                  <a:moveTo>
                    <a:pt x="112916" y="49063"/>
                  </a:moveTo>
                  <a:cubicBezTo>
                    <a:pt x="112916" y="50015"/>
                    <a:pt x="112916" y="50015"/>
                    <a:pt x="113868" y="50015"/>
                  </a:cubicBezTo>
                  <a:cubicBezTo>
                    <a:pt x="114820" y="49063"/>
                    <a:pt x="114820" y="49063"/>
                    <a:pt x="112916" y="49063"/>
                  </a:cubicBezTo>
                  <a:lnTo>
                    <a:pt x="112916" y="47158"/>
                  </a:lnTo>
                  <a:lnTo>
                    <a:pt x="112916" y="49063"/>
                  </a:lnTo>
                  <a:close/>
                  <a:moveTo>
                    <a:pt x="116725" y="123358"/>
                  </a:moveTo>
                  <a:cubicBezTo>
                    <a:pt x="116725" y="122405"/>
                    <a:pt x="116725" y="121453"/>
                    <a:pt x="118630" y="121453"/>
                  </a:cubicBezTo>
                  <a:cubicBezTo>
                    <a:pt x="118630" y="121453"/>
                    <a:pt x="119583" y="121453"/>
                    <a:pt x="119583" y="122405"/>
                  </a:cubicBezTo>
                  <a:cubicBezTo>
                    <a:pt x="119583" y="123358"/>
                    <a:pt x="117678" y="123358"/>
                    <a:pt x="116725" y="123358"/>
                  </a:cubicBezTo>
                  <a:cubicBezTo>
                    <a:pt x="116725" y="124311"/>
                    <a:pt x="116725" y="124311"/>
                    <a:pt x="116725" y="123358"/>
                  </a:cubicBezTo>
                  <a:close/>
                  <a:moveTo>
                    <a:pt x="120535" y="73828"/>
                  </a:moveTo>
                  <a:cubicBezTo>
                    <a:pt x="119583" y="73828"/>
                    <a:pt x="117678" y="73828"/>
                    <a:pt x="117678" y="75733"/>
                  </a:cubicBezTo>
                  <a:cubicBezTo>
                    <a:pt x="117678" y="76686"/>
                    <a:pt x="118630" y="76686"/>
                    <a:pt x="119583" y="76686"/>
                  </a:cubicBezTo>
                  <a:cubicBezTo>
                    <a:pt x="120535" y="76686"/>
                    <a:pt x="122441" y="76686"/>
                    <a:pt x="122441" y="75733"/>
                  </a:cubicBezTo>
                  <a:cubicBezTo>
                    <a:pt x="122441" y="73828"/>
                    <a:pt x="121488" y="73828"/>
                    <a:pt x="120535" y="73828"/>
                  </a:cubicBezTo>
                  <a:close/>
                  <a:moveTo>
                    <a:pt x="120535" y="139551"/>
                  </a:moveTo>
                  <a:cubicBezTo>
                    <a:pt x="120535" y="138598"/>
                    <a:pt x="120535" y="137645"/>
                    <a:pt x="118630" y="137645"/>
                  </a:cubicBezTo>
                  <a:cubicBezTo>
                    <a:pt x="118630" y="137645"/>
                    <a:pt x="117678" y="137645"/>
                    <a:pt x="117678" y="138598"/>
                  </a:cubicBezTo>
                  <a:cubicBezTo>
                    <a:pt x="118630" y="139551"/>
                    <a:pt x="119583" y="139551"/>
                    <a:pt x="120535" y="139551"/>
                  </a:cubicBezTo>
                  <a:cubicBezTo>
                    <a:pt x="120535" y="140503"/>
                    <a:pt x="120535" y="139551"/>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9583" y="46205"/>
                    <a:pt x="118630" y="47158"/>
                    <a:pt x="118630" y="48111"/>
                  </a:cubicBezTo>
                  <a:close/>
                  <a:moveTo>
                    <a:pt x="119583" y="37633"/>
                  </a:moveTo>
                  <a:cubicBezTo>
                    <a:pt x="120535" y="37633"/>
                    <a:pt x="120535" y="37633"/>
                    <a:pt x="121488" y="36680"/>
                  </a:cubicBezTo>
                  <a:cubicBezTo>
                    <a:pt x="121488" y="35728"/>
                    <a:pt x="121488" y="35728"/>
                    <a:pt x="121488" y="35728"/>
                  </a:cubicBezTo>
                  <a:cubicBezTo>
                    <a:pt x="119583" y="36680"/>
                    <a:pt x="119583" y="36680"/>
                    <a:pt x="119583" y="37633"/>
                  </a:cubicBezTo>
                  <a:lnTo>
                    <a:pt x="119583" y="37633"/>
                  </a:lnTo>
                  <a:close/>
                  <a:moveTo>
                    <a:pt x="121488" y="54778"/>
                  </a:moveTo>
                  <a:cubicBezTo>
                    <a:pt x="120535" y="54778"/>
                    <a:pt x="120535" y="54778"/>
                    <a:pt x="121488" y="54778"/>
                  </a:cubicBezTo>
                  <a:lnTo>
                    <a:pt x="124345" y="58588"/>
                  </a:lnTo>
                  <a:cubicBezTo>
                    <a:pt x="124345" y="58588"/>
                    <a:pt x="124345" y="57636"/>
                    <a:pt x="124345" y="57636"/>
                  </a:cubicBezTo>
                  <a:cubicBezTo>
                    <a:pt x="123393" y="55730"/>
                    <a:pt x="122441" y="54778"/>
                    <a:pt x="121488" y="54778"/>
                  </a:cubicBezTo>
                  <a:close/>
                  <a:moveTo>
                    <a:pt x="123393" y="131930"/>
                  </a:moveTo>
                  <a:cubicBezTo>
                    <a:pt x="123393" y="131930"/>
                    <a:pt x="123393" y="131930"/>
                    <a:pt x="123393" y="131930"/>
                  </a:cubicBezTo>
                  <a:cubicBezTo>
                    <a:pt x="124345" y="131930"/>
                    <a:pt x="124345" y="131930"/>
                    <a:pt x="123393" y="131930"/>
                  </a:cubicBezTo>
                  <a:cubicBezTo>
                    <a:pt x="124345" y="130978"/>
                    <a:pt x="123393" y="130978"/>
                    <a:pt x="123393" y="131930"/>
                  </a:cubicBezTo>
                  <a:cubicBezTo>
                    <a:pt x="123393" y="130978"/>
                    <a:pt x="123393" y="130978"/>
                    <a:pt x="123393" y="131930"/>
                  </a:cubicBezTo>
                  <a:close/>
                  <a:moveTo>
                    <a:pt x="123393" y="128120"/>
                  </a:moveTo>
                  <a:cubicBezTo>
                    <a:pt x="123393" y="128120"/>
                    <a:pt x="124345" y="129073"/>
                    <a:pt x="124345" y="129073"/>
                  </a:cubicBezTo>
                  <a:cubicBezTo>
                    <a:pt x="125298" y="129073"/>
                    <a:pt x="125298" y="129073"/>
                    <a:pt x="125298" y="128120"/>
                  </a:cubicBezTo>
                  <a:cubicBezTo>
                    <a:pt x="124345" y="129073"/>
                    <a:pt x="124345" y="128120"/>
                    <a:pt x="123393" y="128120"/>
                  </a:cubicBezTo>
                  <a:cubicBezTo>
                    <a:pt x="123393" y="128120"/>
                    <a:pt x="123393" y="128120"/>
                    <a:pt x="123393" y="128120"/>
                  </a:cubicBezTo>
                  <a:close/>
                  <a:moveTo>
                    <a:pt x="124345" y="124311"/>
                  </a:moveTo>
                  <a:cubicBezTo>
                    <a:pt x="124345" y="124311"/>
                    <a:pt x="124345" y="124311"/>
                    <a:pt x="124345" y="124311"/>
                  </a:cubicBezTo>
                  <a:cubicBezTo>
                    <a:pt x="127203" y="125263"/>
                    <a:pt x="128155" y="124311"/>
                    <a:pt x="129108" y="122405"/>
                  </a:cubicBezTo>
                  <a:cubicBezTo>
                    <a:pt x="130060" y="121453"/>
                    <a:pt x="127203" y="122405"/>
                    <a:pt x="125298" y="121453"/>
                  </a:cubicBezTo>
                  <a:cubicBezTo>
                    <a:pt x="124345" y="122405"/>
                    <a:pt x="124345" y="123358"/>
                    <a:pt x="124345" y="124311"/>
                  </a:cubicBezTo>
                  <a:close/>
                  <a:moveTo>
                    <a:pt x="124345" y="47158"/>
                  </a:moveTo>
                  <a:cubicBezTo>
                    <a:pt x="124345" y="47158"/>
                    <a:pt x="125298" y="48111"/>
                    <a:pt x="125298" y="48111"/>
                  </a:cubicBezTo>
                  <a:cubicBezTo>
                    <a:pt x="125298" y="48111"/>
                    <a:pt x="126250" y="48111"/>
                    <a:pt x="126250" y="48111"/>
                  </a:cubicBezTo>
                  <a:cubicBezTo>
                    <a:pt x="126250" y="47158"/>
                    <a:pt x="125298" y="47158"/>
                    <a:pt x="124345" y="47158"/>
                  </a:cubicBezTo>
                  <a:cubicBezTo>
                    <a:pt x="124345" y="46205"/>
                    <a:pt x="123393" y="47158"/>
                    <a:pt x="124345" y="47158"/>
                  </a:cubicBezTo>
                  <a:close/>
                  <a:moveTo>
                    <a:pt x="126250" y="71923"/>
                  </a:moveTo>
                  <a:cubicBezTo>
                    <a:pt x="126250" y="71923"/>
                    <a:pt x="126250" y="70970"/>
                    <a:pt x="126250" y="71923"/>
                  </a:cubicBezTo>
                  <a:cubicBezTo>
                    <a:pt x="125298" y="70970"/>
                    <a:pt x="125298" y="71923"/>
                    <a:pt x="125298" y="71923"/>
                  </a:cubicBezTo>
                  <a:cubicBezTo>
                    <a:pt x="125298" y="71923"/>
                    <a:pt x="125298" y="72876"/>
                    <a:pt x="126250" y="71923"/>
                  </a:cubicBezTo>
                  <a:cubicBezTo>
                    <a:pt x="126250" y="72876"/>
                    <a:pt x="126250" y="71923"/>
                    <a:pt x="126250" y="71923"/>
                  </a:cubicBezTo>
                  <a:close/>
                  <a:moveTo>
                    <a:pt x="127203" y="60493"/>
                  </a:moveTo>
                  <a:cubicBezTo>
                    <a:pt x="127203" y="59540"/>
                    <a:pt x="127203" y="59540"/>
                    <a:pt x="127203" y="60493"/>
                  </a:cubicBezTo>
                  <a:lnTo>
                    <a:pt x="125298" y="61445"/>
                  </a:lnTo>
                  <a:cubicBezTo>
                    <a:pt x="125298" y="61445"/>
                    <a:pt x="125298" y="62398"/>
                    <a:pt x="126250" y="62398"/>
                  </a:cubicBezTo>
                  <a:cubicBezTo>
                    <a:pt x="126250" y="61445"/>
                    <a:pt x="127203" y="60493"/>
                    <a:pt x="127203" y="60493"/>
                  </a:cubicBezTo>
                  <a:close/>
                  <a:moveTo>
                    <a:pt x="126250" y="54778"/>
                  </a:moveTo>
                  <a:cubicBezTo>
                    <a:pt x="126250" y="55730"/>
                    <a:pt x="127203" y="55730"/>
                    <a:pt x="128155" y="55730"/>
                  </a:cubicBezTo>
                  <a:cubicBezTo>
                    <a:pt x="128155" y="55730"/>
                    <a:pt x="129108" y="55730"/>
                    <a:pt x="129108" y="54778"/>
                  </a:cubicBezTo>
                  <a:cubicBezTo>
                    <a:pt x="128155" y="53826"/>
                    <a:pt x="128155" y="53826"/>
                    <a:pt x="126250" y="54778"/>
                  </a:cubicBezTo>
                  <a:cubicBezTo>
                    <a:pt x="126250" y="53826"/>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7" name="Freeform 366">
              <a:extLst>
                <a:ext uri="{FF2B5EF4-FFF2-40B4-BE49-F238E27FC236}">
                  <a16:creationId xmlns:a16="http://schemas.microsoft.com/office/drawing/2014/main" id="{9C08034A-F3F0-33F9-CACC-D8E5302085DA}"/>
                </a:ext>
              </a:extLst>
            </p:cNvPr>
            <p:cNvSpPr/>
            <p:nvPr/>
          </p:nvSpPr>
          <p:spPr>
            <a:xfrm>
              <a:off x="558879" y="81211"/>
              <a:ext cx="175498" cy="181398"/>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3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0 w 175498"/>
                <a:gd name="connsiteY27" fmla="*/ 171450 h 181398"/>
                <a:gd name="connsiteX28" fmla="*/ 80248 w 175498"/>
                <a:gd name="connsiteY28" fmla="*/ 175260 h 181398"/>
                <a:gd name="connsiteX29" fmla="*/ 77390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0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8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7 h 181398"/>
                <a:gd name="connsiteX67" fmla="*/ 163115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2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7 h 181398"/>
                <a:gd name="connsiteX96" fmla="*/ 23098 w 175498"/>
                <a:gd name="connsiteY96" fmla="*/ 79057 h 181398"/>
                <a:gd name="connsiteX97" fmla="*/ 24051 w 175498"/>
                <a:gd name="connsiteY97" fmla="*/ 81915 h 181398"/>
                <a:gd name="connsiteX98" fmla="*/ 25956 w 175498"/>
                <a:gd name="connsiteY98" fmla="*/ 42863 h 181398"/>
                <a:gd name="connsiteX99" fmla="*/ 25003 w 175498"/>
                <a:gd name="connsiteY99" fmla="*/ 44767 h 181398"/>
                <a:gd name="connsiteX100" fmla="*/ 25003 w 175498"/>
                <a:gd name="connsiteY100" fmla="*/ 44767 h 181398"/>
                <a:gd name="connsiteX101" fmla="*/ 25956 w 175498"/>
                <a:gd name="connsiteY101" fmla="*/ 42863 h 181398"/>
                <a:gd name="connsiteX102" fmla="*/ 25956 w 175498"/>
                <a:gd name="connsiteY102" fmla="*/ 40957 h 181398"/>
                <a:gd name="connsiteX103" fmla="*/ 25003 w 175498"/>
                <a:gd name="connsiteY103" fmla="*/ 40957 h 181398"/>
                <a:gd name="connsiteX104" fmla="*/ 25956 w 175498"/>
                <a:gd name="connsiteY104" fmla="*/ 42863 h 181398"/>
                <a:gd name="connsiteX105" fmla="*/ 26908 w 175498"/>
                <a:gd name="connsiteY105" fmla="*/ 70485 h 181398"/>
                <a:gd name="connsiteX106" fmla="*/ 29765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7632 h 181398"/>
                <a:gd name="connsiteX111" fmla="*/ 26908 w 175498"/>
                <a:gd name="connsiteY111" fmla="*/ 105728 h 181398"/>
                <a:gd name="connsiteX112" fmla="*/ 25956 w 175498"/>
                <a:gd name="connsiteY112" fmla="*/ 103822 h 181398"/>
                <a:gd name="connsiteX113" fmla="*/ 25003 w 175498"/>
                <a:gd name="connsiteY113" fmla="*/ 106680 h 181398"/>
                <a:gd name="connsiteX114" fmla="*/ 25956 w 175498"/>
                <a:gd name="connsiteY114" fmla="*/ 107632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7 h 181398"/>
                <a:gd name="connsiteX123" fmla="*/ 27861 w 175498"/>
                <a:gd name="connsiteY123" fmla="*/ 159067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8110 h 181398"/>
                <a:gd name="connsiteX131" fmla="*/ 53578 w 175498"/>
                <a:gd name="connsiteY131" fmla="*/ 118110 h 181398"/>
                <a:gd name="connsiteX132" fmla="*/ 50721 w 175498"/>
                <a:gd name="connsiteY132" fmla="*/ 113347 h 181398"/>
                <a:gd name="connsiteX133" fmla="*/ 46911 w 175498"/>
                <a:gd name="connsiteY133" fmla="*/ 111442 h 181398"/>
                <a:gd name="connsiteX134" fmla="*/ 40243 w 175498"/>
                <a:gd name="connsiteY134" fmla="*/ 107632 h 181398"/>
                <a:gd name="connsiteX135" fmla="*/ 38338 w 175498"/>
                <a:gd name="connsiteY135" fmla="*/ 107632 h 181398"/>
                <a:gd name="connsiteX136" fmla="*/ 35481 w 175498"/>
                <a:gd name="connsiteY136" fmla="*/ 107632 h 181398"/>
                <a:gd name="connsiteX137" fmla="*/ 33576 w 175498"/>
                <a:gd name="connsiteY137" fmla="*/ 108585 h 181398"/>
                <a:gd name="connsiteX138" fmla="*/ 30718 w 175498"/>
                <a:gd name="connsiteY138" fmla="*/ 110490 h 181398"/>
                <a:gd name="connsiteX139" fmla="*/ 26908 w 175498"/>
                <a:gd name="connsiteY139" fmla="*/ 110490 h 181398"/>
                <a:gd name="connsiteX140" fmla="*/ 25003 w 175498"/>
                <a:gd name="connsiteY140" fmla="*/ 112395 h 181398"/>
                <a:gd name="connsiteX141" fmla="*/ 26908 w 175498"/>
                <a:gd name="connsiteY141" fmla="*/ 112395 h 181398"/>
                <a:gd name="connsiteX142" fmla="*/ 29765 w 175498"/>
                <a:gd name="connsiteY142" fmla="*/ 114300 h 181398"/>
                <a:gd name="connsiteX143" fmla="*/ 31671 w 175498"/>
                <a:gd name="connsiteY143" fmla="*/ 114300 h 181398"/>
                <a:gd name="connsiteX144" fmla="*/ 31671 w 175498"/>
                <a:gd name="connsiteY144" fmla="*/ 114300 h 181398"/>
                <a:gd name="connsiteX145" fmla="*/ 36433 w 175498"/>
                <a:gd name="connsiteY145" fmla="*/ 114300 h 181398"/>
                <a:gd name="connsiteX146" fmla="*/ 39290 w 175498"/>
                <a:gd name="connsiteY146" fmla="*/ 117157 h 181398"/>
                <a:gd name="connsiteX147" fmla="*/ 40243 w 175498"/>
                <a:gd name="connsiteY147" fmla="*/ 119063 h 181398"/>
                <a:gd name="connsiteX148" fmla="*/ 43101 w 175498"/>
                <a:gd name="connsiteY148" fmla="*/ 120967 h 181398"/>
                <a:gd name="connsiteX149" fmla="*/ 44053 w 175498"/>
                <a:gd name="connsiteY149" fmla="*/ 125730 h 181398"/>
                <a:gd name="connsiteX150" fmla="*/ 50721 w 175498"/>
                <a:gd name="connsiteY150" fmla="*/ 131445 h 181398"/>
                <a:gd name="connsiteX151" fmla="*/ 51673 w 175498"/>
                <a:gd name="connsiteY151" fmla="*/ 132397 h 181398"/>
                <a:gd name="connsiteX152" fmla="*/ 52626 w 175498"/>
                <a:gd name="connsiteY152" fmla="*/ 133350 h 181398"/>
                <a:gd name="connsiteX153" fmla="*/ 52626 w 175498"/>
                <a:gd name="connsiteY153" fmla="*/ 133350 h 181398"/>
                <a:gd name="connsiteX154" fmla="*/ 50721 w 175498"/>
                <a:gd name="connsiteY154" fmla="*/ 131445 h 181398"/>
                <a:gd name="connsiteX155" fmla="*/ 48815 w 175498"/>
                <a:gd name="connsiteY155" fmla="*/ 126682 h 181398"/>
                <a:gd name="connsiteX156" fmla="*/ 49768 w 175498"/>
                <a:gd name="connsiteY156" fmla="*/ 124778 h 181398"/>
                <a:gd name="connsiteX157" fmla="*/ 47863 w 175498"/>
                <a:gd name="connsiteY157" fmla="*/ 123825 h 181398"/>
                <a:gd name="connsiteX158" fmla="*/ 46911 w 175498"/>
                <a:gd name="connsiteY158" fmla="*/ 121920 h 181398"/>
                <a:gd name="connsiteX159" fmla="*/ 45958 w 175498"/>
                <a:gd name="connsiteY159" fmla="*/ 119063 h 181398"/>
                <a:gd name="connsiteX160" fmla="*/ 46911 w 175498"/>
                <a:gd name="connsiteY160" fmla="*/ 117157 h 181398"/>
                <a:gd name="connsiteX161" fmla="*/ 44053 w 175498"/>
                <a:gd name="connsiteY161" fmla="*/ 116205 h 181398"/>
                <a:gd name="connsiteX162" fmla="*/ 40243 w 175498"/>
                <a:gd name="connsiteY162" fmla="*/ 118110 h 181398"/>
                <a:gd name="connsiteX163" fmla="*/ 40243 w 175498"/>
                <a:gd name="connsiteY163" fmla="*/ 113347 h 181398"/>
                <a:gd name="connsiteX164" fmla="*/ 43101 w 175498"/>
                <a:gd name="connsiteY164" fmla="*/ 109538 h 181398"/>
                <a:gd name="connsiteX165" fmla="*/ 46911 w 175498"/>
                <a:gd name="connsiteY165" fmla="*/ 112395 h 181398"/>
                <a:gd name="connsiteX166" fmla="*/ 50721 w 175498"/>
                <a:gd name="connsiteY166" fmla="*/ 114300 h 181398"/>
                <a:gd name="connsiteX167" fmla="*/ 53578 w 175498"/>
                <a:gd name="connsiteY167" fmla="*/ 116205 h 181398"/>
                <a:gd name="connsiteX168" fmla="*/ 53578 w 175498"/>
                <a:gd name="connsiteY168" fmla="*/ 118110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5956 w 175498"/>
                <a:gd name="connsiteY174" fmla="*/ 72390 h 181398"/>
                <a:gd name="connsiteX175" fmla="*/ 25956 w 175498"/>
                <a:gd name="connsiteY175" fmla="*/ 72390 h 181398"/>
                <a:gd name="connsiteX176" fmla="*/ 25956 w 175498"/>
                <a:gd name="connsiteY176" fmla="*/ 72390 h 181398"/>
                <a:gd name="connsiteX177" fmla="*/ 25956 w 175498"/>
                <a:gd name="connsiteY177" fmla="*/ 72390 h 181398"/>
                <a:gd name="connsiteX178" fmla="*/ 25956 w 175498"/>
                <a:gd name="connsiteY178" fmla="*/ 72390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3828 h 181398"/>
                <a:gd name="connsiteX190" fmla="*/ 35481 w 175498"/>
                <a:gd name="connsiteY190" fmla="*/ 138113 h 181398"/>
                <a:gd name="connsiteX191" fmla="*/ 33576 w 175498"/>
                <a:gd name="connsiteY191" fmla="*/ 136207 h 181398"/>
                <a:gd name="connsiteX192" fmla="*/ 33576 w 175498"/>
                <a:gd name="connsiteY192" fmla="*/ 134303 h 181398"/>
                <a:gd name="connsiteX193" fmla="*/ 34528 w 175498"/>
                <a:gd name="connsiteY193" fmla="*/ 128588 h 181398"/>
                <a:gd name="connsiteX194" fmla="*/ 27861 w 175498"/>
                <a:gd name="connsiteY194" fmla="*/ 127635 h 181398"/>
                <a:gd name="connsiteX195" fmla="*/ 27861 w 175498"/>
                <a:gd name="connsiteY195" fmla="*/ 127635 h 181398"/>
                <a:gd name="connsiteX196" fmla="*/ 25956 w 175498"/>
                <a:gd name="connsiteY196" fmla="*/ 132397 h 181398"/>
                <a:gd name="connsiteX197" fmla="*/ 31671 w 175498"/>
                <a:gd name="connsiteY197" fmla="*/ 140970 h 181398"/>
                <a:gd name="connsiteX198" fmla="*/ 34528 w 175498"/>
                <a:gd name="connsiteY198" fmla="*/ 143828 h 181398"/>
                <a:gd name="connsiteX199" fmla="*/ 37386 w 175498"/>
                <a:gd name="connsiteY199" fmla="*/ 143828 h 181398"/>
                <a:gd name="connsiteX200" fmla="*/ 31671 w 175498"/>
                <a:gd name="connsiteY200" fmla="*/ 36195 h 181398"/>
                <a:gd name="connsiteX201" fmla="*/ 30718 w 175498"/>
                <a:gd name="connsiteY201" fmla="*/ 35242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5 w 175498"/>
                <a:gd name="connsiteY205" fmla="*/ 29528 h 181398"/>
                <a:gd name="connsiteX206" fmla="*/ 26908 w 175498"/>
                <a:gd name="connsiteY206" fmla="*/ 29528 h 181398"/>
                <a:gd name="connsiteX207" fmla="*/ 29765 w 175498"/>
                <a:gd name="connsiteY207" fmla="*/ 29528 h 181398"/>
                <a:gd name="connsiteX208" fmla="*/ 27861 w 175498"/>
                <a:gd name="connsiteY208" fmla="*/ 16192 h 181398"/>
                <a:gd name="connsiteX209" fmla="*/ 27861 w 175498"/>
                <a:gd name="connsiteY209" fmla="*/ 16192 h 181398"/>
                <a:gd name="connsiteX210" fmla="*/ 29765 w 175498"/>
                <a:gd name="connsiteY210" fmla="*/ 16192 h 181398"/>
                <a:gd name="connsiteX211" fmla="*/ 27861 w 175498"/>
                <a:gd name="connsiteY211" fmla="*/ 16192 h 181398"/>
                <a:gd name="connsiteX212" fmla="*/ 27861 w 175498"/>
                <a:gd name="connsiteY212" fmla="*/ 16192 h 181398"/>
                <a:gd name="connsiteX213" fmla="*/ 28813 w 175498"/>
                <a:gd name="connsiteY213" fmla="*/ 81915 h 181398"/>
                <a:gd name="connsiteX214" fmla="*/ 27861 w 175498"/>
                <a:gd name="connsiteY214" fmla="*/ 85725 h 181398"/>
                <a:gd name="connsiteX215" fmla="*/ 30718 w 175498"/>
                <a:gd name="connsiteY215" fmla="*/ 84772 h 181398"/>
                <a:gd name="connsiteX216" fmla="*/ 30718 w 175498"/>
                <a:gd name="connsiteY216" fmla="*/ 84772 h 181398"/>
                <a:gd name="connsiteX217" fmla="*/ 36433 w 175498"/>
                <a:gd name="connsiteY217" fmla="*/ 89535 h 181398"/>
                <a:gd name="connsiteX218" fmla="*/ 37386 w 175498"/>
                <a:gd name="connsiteY218" fmla="*/ 88582 h 181398"/>
                <a:gd name="connsiteX219" fmla="*/ 36433 w 175498"/>
                <a:gd name="connsiteY219" fmla="*/ 85725 h 181398"/>
                <a:gd name="connsiteX220" fmla="*/ 34528 w 175498"/>
                <a:gd name="connsiteY220" fmla="*/ 84772 h 181398"/>
                <a:gd name="connsiteX221" fmla="*/ 29765 w 175498"/>
                <a:gd name="connsiteY221" fmla="*/ 84772 h 181398"/>
                <a:gd name="connsiteX222" fmla="*/ 28813 w 175498"/>
                <a:gd name="connsiteY222" fmla="*/ 81915 h 181398"/>
                <a:gd name="connsiteX223" fmla="*/ 27861 w 175498"/>
                <a:gd name="connsiteY223" fmla="*/ 97155 h 181398"/>
                <a:gd name="connsiteX224" fmla="*/ 27861 w 175498"/>
                <a:gd name="connsiteY224" fmla="*/ 97155 h 181398"/>
                <a:gd name="connsiteX225" fmla="*/ 27861 w 175498"/>
                <a:gd name="connsiteY225" fmla="*/ 98107 h 181398"/>
                <a:gd name="connsiteX226" fmla="*/ 27861 w 175498"/>
                <a:gd name="connsiteY226" fmla="*/ 97155 h 181398"/>
                <a:gd name="connsiteX227" fmla="*/ 27861 w 175498"/>
                <a:gd name="connsiteY227" fmla="*/ 97155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967 h 181398"/>
                <a:gd name="connsiteX234" fmla="*/ 28813 w 175498"/>
                <a:gd name="connsiteY234" fmla="*/ 120967 h 181398"/>
                <a:gd name="connsiteX235" fmla="*/ 28813 w 175498"/>
                <a:gd name="connsiteY235" fmla="*/ 120967 h 181398"/>
                <a:gd name="connsiteX236" fmla="*/ 28813 w 175498"/>
                <a:gd name="connsiteY236" fmla="*/ 120967 h 181398"/>
                <a:gd name="connsiteX237" fmla="*/ 28813 w 175498"/>
                <a:gd name="connsiteY237" fmla="*/ 120967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7 h 181398"/>
                <a:gd name="connsiteX244" fmla="*/ 29765 w 175498"/>
                <a:gd name="connsiteY244" fmla="*/ 58103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0 w 175498"/>
                <a:gd name="connsiteY253" fmla="*/ 64770 h 181398"/>
                <a:gd name="connsiteX254" fmla="*/ 42148 w 175498"/>
                <a:gd name="connsiteY254" fmla="*/ 62865 h 181398"/>
                <a:gd name="connsiteX255" fmla="*/ 48815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4765 h 181398"/>
                <a:gd name="connsiteX268" fmla="*/ 31671 w 175498"/>
                <a:gd name="connsiteY268" fmla="*/ 26670 h 181398"/>
                <a:gd name="connsiteX269" fmla="*/ 32623 w 175498"/>
                <a:gd name="connsiteY269" fmla="*/ 27622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5 w 175498"/>
                <a:gd name="connsiteY279" fmla="*/ 74295 h 181398"/>
                <a:gd name="connsiteX280" fmla="*/ 31671 w 175498"/>
                <a:gd name="connsiteY280" fmla="*/ 77153 h 181398"/>
                <a:gd name="connsiteX281" fmla="*/ 32623 w 175498"/>
                <a:gd name="connsiteY281" fmla="*/ 75247 h 181398"/>
                <a:gd name="connsiteX282" fmla="*/ 30718 w 175498"/>
                <a:gd name="connsiteY282" fmla="*/ 72390 h 181398"/>
                <a:gd name="connsiteX283" fmla="*/ 29765 w 175498"/>
                <a:gd name="connsiteY283" fmla="*/ 74295 h 181398"/>
                <a:gd name="connsiteX284" fmla="*/ 32623 w 175498"/>
                <a:gd name="connsiteY284" fmla="*/ 151447 h 181398"/>
                <a:gd name="connsiteX285" fmla="*/ 29765 w 175498"/>
                <a:gd name="connsiteY285" fmla="*/ 151447 h 181398"/>
                <a:gd name="connsiteX286" fmla="*/ 29765 w 175498"/>
                <a:gd name="connsiteY286" fmla="*/ 152400 h 181398"/>
                <a:gd name="connsiteX287" fmla="*/ 33576 w 175498"/>
                <a:gd name="connsiteY287" fmla="*/ 152400 h 181398"/>
                <a:gd name="connsiteX288" fmla="*/ 32623 w 175498"/>
                <a:gd name="connsiteY288" fmla="*/ 151447 h 181398"/>
                <a:gd name="connsiteX289" fmla="*/ 54531 w 175498"/>
                <a:gd name="connsiteY289" fmla="*/ 50482 h 181398"/>
                <a:gd name="connsiteX290" fmla="*/ 55483 w 175498"/>
                <a:gd name="connsiteY290" fmla="*/ 52388 h 181398"/>
                <a:gd name="connsiteX291" fmla="*/ 59293 w 175498"/>
                <a:gd name="connsiteY291" fmla="*/ 52388 h 181398"/>
                <a:gd name="connsiteX292" fmla="*/ 58340 w 175498"/>
                <a:gd name="connsiteY292" fmla="*/ 50482 h 181398"/>
                <a:gd name="connsiteX293" fmla="*/ 54531 w 175498"/>
                <a:gd name="connsiteY293" fmla="*/ 47625 h 181398"/>
                <a:gd name="connsiteX294" fmla="*/ 58340 w 175498"/>
                <a:gd name="connsiteY294" fmla="*/ 46672 h 181398"/>
                <a:gd name="connsiteX295" fmla="*/ 58340 w 175498"/>
                <a:gd name="connsiteY295" fmla="*/ 42863 h 181398"/>
                <a:gd name="connsiteX296" fmla="*/ 56436 w 175498"/>
                <a:gd name="connsiteY296" fmla="*/ 40957 h 181398"/>
                <a:gd name="connsiteX297" fmla="*/ 55483 w 175498"/>
                <a:gd name="connsiteY297" fmla="*/ 43815 h 181398"/>
                <a:gd name="connsiteX298" fmla="*/ 53578 w 175498"/>
                <a:gd name="connsiteY298" fmla="*/ 47625 h 181398"/>
                <a:gd name="connsiteX299" fmla="*/ 52626 w 175498"/>
                <a:gd name="connsiteY299" fmla="*/ 43815 h 181398"/>
                <a:gd name="connsiteX300" fmla="*/ 50721 w 175498"/>
                <a:gd name="connsiteY300" fmla="*/ 39053 h 181398"/>
                <a:gd name="connsiteX301" fmla="*/ 51673 w 175498"/>
                <a:gd name="connsiteY301" fmla="*/ 38100 h 181398"/>
                <a:gd name="connsiteX302" fmla="*/ 54531 w 175498"/>
                <a:gd name="connsiteY302" fmla="*/ 36195 h 181398"/>
                <a:gd name="connsiteX303" fmla="*/ 52626 w 175498"/>
                <a:gd name="connsiteY303" fmla="*/ 34290 h 181398"/>
                <a:gd name="connsiteX304" fmla="*/ 51673 w 175498"/>
                <a:gd name="connsiteY304" fmla="*/ 33338 h 181398"/>
                <a:gd name="connsiteX305" fmla="*/ 53578 w 175498"/>
                <a:gd name="connsiteY305" fmla="*/ 32385 h 181398"/>
                <a:gd name="connsiteX306" fmla="*/ 53578 w 175498"/>
                <a:gd name="connsiteY306" fmla="*/ 32385 h 181398"/>
                <a:gd name="connsiteX307" fmla="*/ 52626 w 175498"/>
                <a:gd name="connsiteY307" fmla="*/ 34290 h 181398"/>
                <a:gd name="connsiteX308" fmla="*/ 45958 w 175498"/>
                <a:gd name="connsiteY308" fmla="*/ 34290 h 181398"/>
                <a:gd name="connsiteX309" fmla="*/ 44053 w 175498"/>
                <a:gd name="connsiteY309" fmla="*/ 33338 h 181398"/>
                <a:gd name="connsiteX310" fmla="*/ 46911 w 175498"/>
                <a:gd name="connsiteY310" fmla="*/ 38100 h 181398"/>
                <a:gd name="connsiteX311" fmla="*/ 39290 w 175498"/>
                <a:gd name="connsiteY311" fmla="*/ 34290 h 181398"/>
                <a:gd name="connsiteX312" fmla="*/ 38338 w 175498"/>
                <a:gd name="connsiteY312" fmla="*/ 32385 h 181398"/>
                <a:gd name="connsiteX313" fmla="*/ 40243 w 175498"/>
                <a:gd name="connsiteY313" fmla="*/ 32385 h 181398"/>
                <a:gd name="connsiteX314" fmla="*/ 44053 w 175498"/>
                <a:gd name="connsiteY314" fmla="*/ 33338 h 181398"/>
                <a:gd name="connsiteX315" fmla="*/ 47863 w 175498"/>
                <a:gd name="connsiteY315" fmla="*/ 29528 h 181398"/>
                <a:gd name="connsiteX316" fmla="*/ 50721 w 175498"/>
                <a:gd name="connsiteY316" fmla="*/ 28575 h 181398"/>
                <a:gd name="connsiteX317" fmla="*/ 51673 w 175498"/>
                <a:gd name="connsiteY317" fmla="*/ 24765 h 181398"/>
                <a:gd name="connsiteX318" fmla="*/ 48815 w 175498"/>
                <a:gd name="connsiteY318" fmla="*/ 25717 h 181398"/>
                <a:gd name="connsiteX319" fmla="*/ 46911 w 175498"/>
                <a:gd name="connsiteY319" fmla="*/ 25717 h 181398"/>
                <a:gd name="connsiteX320" fmla="*/ 45958 w 175498"/>
                <a:gd name="connsiteY320" fmla="*/ 21907 h 181398"/>
                <a:gd name="connsiteX321" fmla="*/ 45006 w 175498"/>
                <a:gd name="connsiteY321" fmla="*/ 20955 h 181398"/>
                <a:gd name="connsiteX322" fmla="*/ 42148 w 175498"/>
                <a:gd name="connsiteY322" fmla="*/ 22860 h 181398"/>
                <a:gd name="connsiteX323" fmla="*/ 44053 w 175498"/>
                <a:gd name="connsiteY323" fmla="*/ 24765 h 181398"/>
                <a:gd name="connsiteX324" fmla="*/ 45006 w 175498"/>
                <a:gd name="connsiteY324" fmla="*/ 25717 h 181398"/>
                <a:gd name="connsiteX325" fmla="*/ 41196 w 175498"/>
                <a:gd name="connsiteY325" fmla="*/ 30480 h 181398"/>
                <a:gd name="connsiteX326" fmla="*/ 40243 w 175498"/>
                <a:gd name="connsiteY326" fmla="*/ 30480 h 181398"/>
                <a:gd name="connsiteX327" fmla="*/ 40243 w 175498"/>
                <a:gd name="connsiteY327" fmla="*/ 29528 h 181398"/>
                <a:gd name="connsiteX328" fmla="*/ 38338 w 175498"/>
                <a:gd name="connsiteY328" fmla="*/ 25717 h 181398"/>
                <a:gd name="connsiteX329" fmla="*/ 37386 w 175498"/>
                <a:gd name="connsiteY329" fmla="*/ 29528 h 181398"/>
                <a:gd name="connsiteX330" fmla="*/ 33576 w 175498"/>
                <a:gd name="connsiteY330" fmla="*/ 32385 h 181398"/>
                <a:gd name="connsiteX331" fmla="*/ 31671 w 175498"/>
                <a:gd name="connsiteY331" fmla="*/ 32385 h 181398"/>
                <a:gd name="connsiteX332" fmla="*/ 35481 w 175498"/>
                <a:gd name="connsiteY332" fmla="*/ 36195 h 181398"/>
                <a:gd name="connsiteX333" fmla="*/ 39290 w 175498"/>
                <a:gd name="connsiteY333" fmla="*/ 39053 h 181398"/>
                <a:gd name="connsiteX334" fmla="*/ 38338 w 175498"/>
                <a:gd name="connsiteY334" fmla="*/ 40005 h 181398"/>
                <a:gd name="connsiteX335" fmla="*/ 33576 w 175498"/>
                <a:gd name="connsiteY335" fmla="*/ 42863 h 181398"/>
                <a:gd name="connsiteX336" fmla="*/ 34528 w 175498"/>
                <a:gd name="connsiteY336" fmla="*/ 42863 h 181398"/>
                <a:gd name="connsiteX337" fmla="*/ 36433 w 175498"/>
                <a:gd name="connsiteY337" fmla="*/ 46672 h 181398"/>
                <a:gd name="connsiteX338" fmla="*/ 33576 w 175498"/>
                <a:gd name="connsiteY338" fmla="*/ 45720 h 181398"/>
                <a:gd name="connsiteX339" fmla="*/ 32623 w 175498"/>
                <a:gd name="connsiteY339" fmla="*/ 44767 h 181398"/>
                <a:gd name="connsiteX340" fmla="*/ 31671 w 175498"/>
                <a:gd name="connsiteY340" fmla="*/ 48578 h 181398"/>
                <a:gd name="connsiteX341" fmla="*/ 32623 w 175498"/>
                <a:gd name="connsiteY341" fmla="*/ 52388 h 181398"/>
                <a:gd name="connsiteX342" fmla="*/ 33576 w 175498"/>
                <a:gd name="connsiteY342" fmla="*/ 54292 h 181398"/>
                <a:gd name="connsiteX343" fmla="*/ 36433 w 175498"/>
                <a:gd name="connsiteY343" fmla="*/ 54292 h 181398"/>
                <a:gd name="connsiteX344" fmla="*/ 40243 w 175498"/>
                <a:gd name="connsiteY344" fmla="*/ 50482 h 181398"/>
                <a:gd name="connsiteX345" fmla="*/ 41196 w 175498"/>
                <a:gd name="connsiteY345" fmla="*/ 46672 h 181398"/>
                <a:gd name="connsiteX346" fmla="*/ 41196 w 175498"/>
                <a:gd name="connsiteY346" fmla="*/ 43815 h 181398"/>
                <a:gd name="connsiteX347" fmla="*/ 44053 w 175498"/>
                <a:gd name="connsiteY347" fmla="*/ 44767 h 181398"/>
                <a:gd name="connsiteX348" fmla="*/ 47863 w 175498"/>
                <a:gd name="connsiteY348" fmla="*/ 41910 h 181398"/>
                <a:gd name="connsiteX349" fmla="*/ 47863 w 175498"/>
                <a:gd name="connsiteY349" fmla="*/ 40005 h 181398"/>
                <a:gd name="connsiteX350" fmla="*/ 52626 w 175498"/>
                <a:gd name="connsiteY350" fmla="*/ 41910 h 181398"/>
                <a:gd name="connsiteX351" fmla="*/ 48815 w 175498"/>
                <a:gd name="connsiteY351" fmla="*/ 46672 h 181398"/>
                <a:gd name="connsiteX352" fmla="*/ 48815 w 175498"/>
                <a:gd name="connsiteY352" fmla="*/ 50482 h 181398"/>
                <a:gd name="connsiteX353" fmla="*/ 50721 w 175498"/>
                <a:gd name="connsiteY353" fmla="*/ 50482 h 181398"/>
                <a:gd name="connsiteX354" fmla="*/ 52626 w 175498"/>
                <a:gd name="connsiteY354" fmla="*/ 52388 h 181398"/>
                <a:gd name="connsiteX355" fmla="*/ 49768 w 175498"/>
                <a:gd name="connsiteY355" fmla="*/ 52388 h 181398"/>
                <a:gd name="connsiteX356" fmla="*/ 45958 w 175498"/>
                <a:gd name="connsiteY356" fmla="*/ 47625 h 181398"/>
                <a:gd name="connsiteX357" fmla="*/ 45006 w 175498"/>
                <a:gd name="connsiteY357" fmla="*/ 46672 h 181398"/>
                <a:gd name="connsiteX358" fmla="*/ 44053 w 175498"/>
                <a:gd name="connsiteY358" fmla="*/ 47625 h 181398"/>
                <a:gd name="connsiteX359" fmla="*/ 43101 w 175498"/>
                <a:gd name="connsiteY359" fmla="*/ 51435 h 181398"/>
                <a:gd name="connsiteX360" fmla="*/ 46911 w 175498"/>
                <a:gd name="connsiteY360" fmla="*/ 55245 h 181398"/>
                <a:gd name="connsiteX361" fmla="*/ 54531 w 175498"/>
                <a:gd name="connsiteY361" fmla="*/ 60007 h 181398"/>
                <a:gd name="connsiteX362" fmla="*/ 54531 w 175498"/>
                <a:gd name="connsiteY362" fmla="*/ 66675 h 181398"/>
                <a:gd name="connsiteX363" fmla="*/ 55483 w 175498"/>
                <a:gd name="connsiteY363" fmla="*/ 67628 h 181398"/>
                <a:gd name="connsiteX364" fmla="*/ 56436 w 175498"/>
                <a:gd name="connsiteY364" fmla="*/ 66675 h 181398"/>
                <a:gd name="connsiteX365" fmla="*/ 57388 w 175498"/>
                <a:gd name="connsiteY365" fmla="*/ 62865 h 181398"/>
                <a:gd name="connsiteX366" fmla="*/ 54531 w 175498"/>
                <a:gd name="connsiteY366" fmla="*/ 60007 h 181398"/>
                <a:gd name="connsiteX367" fmla="*/ 55483 w 175498"/>
                <a:gd name="connsiteY367" fmla="*/ 55245 h 181398"/>
                <a:gd name="connsiteX368" fmla="*/ 54531 w 175498"/>
                <a:gd name="connsiteY368" fmla="*/ 50482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9050 h 181398"/>
                <a:gd name="connsiteX375" fmla="*/ 31671 w 175498"/>
                <a:gd name="connsiteY375" fmla="*/ 19050 h 181398"/>
                <a:gd name="connsiteX376" fmla="*/ 32623 w 175498"/>
                <a:gd name="connsiteY376" fmla="*/ 18097 h 181398"/>
                <a:gd name="connsiteX377" fmla="*/ 31671 w 175498"/>
                <a:gd name="connsiteY377" fmla="*/ 19050 h 181398"/>
                <a:gd name="connsiteX378" fmla="*/ 31671 w 175498"/>
                <a:gd name="connsiteY378" fmla="*/ 19050 h 181398"/>
                <a:gd name="connsiteX379" fmla="*/ 34528 w 175498"/>
                <a:gd name="connsiteY379" fmla="*/ 119063 h 181398"/>
                <a:gd name="connsiteX380" fmla="*/ 31671 w 175498"/>
                <a:gd name="connsiteY380" fmla="*/ 115253 h 181398"/>
                <a:gd name="connsiteX381" fmla="*/ 34528 w 175498"/>
                <a:gd name="connsiteY381" fmla="*/ 119063 h 181398"/>
                <a:gd name="connsiteX382" fmla="*/ 32623 w 175498"/>
                <a:gd name="connsiteY382" fmla="*/ 120015 h 181398"/>
                <a:gd name="connsiteX383" fmla="*/ 33576 w 175498"/>
                <a:gd name="connsiteY383" fmla="*/ 120967 h 181398"/>
                <a:gd name="connsiteX384" fmla="*/ 34528 w 175498"/>
                <a:gd name="connsiteY384" fmla="*/ 119063 h 181398"/>
                <a:gd name="connsiteX385" fmla="*/ 39290 w 175498"/>
                <a:gd name="connsiteY385" fmla="*/ 69532 h 181398"/>
                <a:gd name="connsiteX386" fmla="*/ 41196 w 175498"/>
                <a:gd name="connsiteY386" fmla="*/ 67628 h 181398"/>
                <a:gd name="connsiteX387" fmla="*/ 40243 w 175498"/>
                <a:gd name="connsiteY387" fmla="*/ 66675 h 181398"/>
                <a:gd name="connsiteX388" fmla="*/ 39290 w 175498"/>
                <a:gd name="connsiteY388" fmla="*/ 69532 h 181398"/>
                <a:gd name="connsiteX389" fmla="*/ 39290 w 175498"/>
                <a:gd name="connsiteY389" fmla="*/ 69532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7 h 181398"/>
                <a:gd name="connsiteX394" fmla="*/ 41196 w 175498"/>
                <a:gd name="connsiteY394" fmla="*/ 73342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0 w 175498"/>
                <a:gd name="connsiteY399" fmla="*/ 69532 h 181398"/>
                <a:gd name="connsiteX400" fmla="*/ 44053 w 175498"/>
                <a:gd name="connsiteY400" fmla="*/ 61913 h 181398"/>
                <a:gd name="connsiteX401" fmla="*/ 41196 w 175498"/>
                <a:gd name="connsiteY401" fmla="*/ 63817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7 h 181398"/>
                <a:gd name="connsiteX414" fmla="*/ 35481 w 175498"/>
                <a:gd name="connsiteY414" fmla="*/ 18097 h 181398"/>
                <a:gd name="connsiteX415" fmla="*/ 33576 w 175498"/>
                <a:gd name="connsiteY415" fmla="*/ 20955 h 181398"/>
                <a:gd name="connsiteX416" fmla="*/ 35481 w 175498"/>
                <a:gd name="connsiteY416" fmla="*/ 138113 h 181398"/>
                <a:gd name="connsiteX417" fmla="*/ 34528 w 175498"/>
                <a:gd name="connsiteY417" fmla="*/ 140017 h 181398"/>
                <a:gd name="connsiteX418" fmla="*/ 34528 w 175498"/>
                <a:gd name="connsiteY418" fmla="*/ 140017 h 181398"/>
                <a:gd name="connsiteX419" fmla="*/ 35481 w 175498"/>
                <a:gd name="connsiteY419" fmla="*/ 138113 h 181398"/>
                <a:gd name="connsiteX420" fmla="*/ 40243 w 175498"/>
                <a:gd name="connsiteY420" fmla="*/ 161925 h 181398"/>
                <a:gd name="connsiteX421" fmla="*/ 37386 w 175498"/>
                <a:gd name="connsiteY421" fmla="*/ 159067 h 181398"/>
                <a:gd name="connsiteX422" fmla="*/ 35481 w 175498"/>
                <a:gd name="connsiteY422" fmla="*/ 161925 h 181398"/>
                <a:gd name="connsiteX423" fmla="*/ 35481 w 175498"/>
                <a:gd name="connsiteY423" fmla="*/ 164782 h 181398"/>
                <a:gd name="connsiteX424" fmla="*/ 35481 w 175498"/>
                <a:gd name="connsiteY424" fmla="*/ 166688 h 181398"/>
                <a:gd name="connsiteX425" fmla="*/ 36433 w 175498"/>
                <a:gd name="connsiteY425" fmla="*/ 165735 h 181398"/>
                <a:gd name="connsiteX426" fmla="*/ 39290 w 175498"/>
                <a:gd name="connsiteY426" fmla="*/ 163830 h 181398"/>
                <a:gd name="connsiteX427" fmla="*/ 40243 w 175498"/>
                <a:gd name="connsiteY427" fmla="*/ 161925 h 181398"/>
                <a:gd name="connsiteX428" fmla="*/ 36433 w 175498"/>
                <a:gd name="connsiteY428" fmla="*/ 102870 h 181398"/>
                <a:gd name="connsiteX429" fmla="*/ 36433 w 175498"/>
                <a:gd name="connsiteY429" fmla="*/ 102870 h 181398"/>
                <a:gd name="connsiteX430" fmla="*/ 36433 w 175498"/>
                <a:gd name="connsiteY430" fmla="*/ 104775 h 181398"/>
                <a:gd name="connsiteX431" fmla="*/ 36433 w 175498"/>
                <a:gd name="connsiteY431" fmla="*/ 102870 h 181398"/>
                <a:gd name="connsiteX432" fmla="*/ 36433 w 175498"/>
                <a:gd name="connsiteY432" fmla="*/ 102870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39290 w 175498"/>
                <a:gd name="connsiteY444" fmla="*/ 165735 h 181398"/>
                <a:gd name="connsiteX445" fmla="*/ 39290 w 175498"/>
                <a:gd name="connsiteY445" fmla="*/ 165735 h 181398"/>
                <a:gd name="connsiteX446" fmla="*/ 37386 w 175498"/>
                <a:gd name="connsiteY446" fmla="*/ 165735 h 181398"/>
                <a:gd name="connsiteX447" fmla="*/ 39290 w 175498"/>
                <a:gd name="connsiteY447" fmla="*/ 165735 h 181398"/>
                <a:gd name="connsiteX448" fmla="*/ 39290 w 175498"/>
                <a:gd name="connsiteY448" fmla="*/ 165735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0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0 w 175498"/>
                <a:gd name="connsiteY458" fmla="*/ 121920 h 181398"/>
                <a:gd name="connsiteX459" fmla="*/ 39290 w 175498"/>
                <a:gd name="connsiteY459" fmla="*/ 121920 h 181398"/>
                <a:gd name="connsiteX460" fmla="*/ 39290 w 175498"/>
                <a:gd name="connsiteY460" fmla="*/ 120015 h 181398"/>
                <a:gd name="connsiteX461" fmla="*/ 39290 w 175498"/>
                <a:gd name="connsiteY461" fmla="*/ 121920 h 181398"/>
                <a:gd name="connsiteX462" fmla="*/ 42148 w 175498"/>
                <a:gd name="connsiteY462" fmla="*/ 152400 h 181398"/>
                <a:gd name="connsiteX463" fmla="*/ 40243 w 175498"/>
                <a:gd name="connsiteY463" fmla="*/ 151447 h 181398"/>
                <a:gd name="connsiteX464" fmla="*/ 38338 w 175498"/>
                <a:gd name="connsiteY464" fmla="*/ 153353 h 181398"/>
                <a:gd name="connsiteX465" fmla="*/ 40243 w 175498"/>
                <a:gd name="connsiteY465" fmla="*/ 155257 h 181398"/>
                <a:gd name="connsiteX466" fmla="*/ 42148 w 175498"/>
                <a:gd name="connsiteY466" fmla="*/ 152400 h 181398"/>
                <a:gd name="connsiteX467" fmla="*/ 40243 w 175498"/>
                <a:gd name="connsiteY467" fmla="*/ 141922 h 181398"/>
                <a:gd name="connsiteX468" fmla="*/ 44053 w 175498"/>
                <a:gd name="connsiteY468" fmla="*/ 142875 h 181398"/>
                <a:gd name="connsiteX469" fmla="*/ 46911 w 175498"/>
                <a:gd name="connsiteY469" fmla="*/ 138113 h 181398"/>
                <a:gd name="connsiteX470" fmla="*/ 45958 w 175498"/>
                <a:gd name="connsiteY470" fmla="*/ 137160 h 181398"/>
                <a:gd name="connsiteX471" fmla="*/ 41196 w 175498"/>
                <a:gd name="connsiteY471" fmla="*/ 140017 h 181398"/>
                <a:gd name="connsiteX472" fmla="*/ 40243 w 175498"/>
                <a:gd name="connsiteY472" fmla="*/ 141922 h 181398"/>
                <a:gd name="connsiteX473" fmla="*/ 40243 w 175498"/>
                <a:gd name="connsiteY473" fmla="*/ 135255 h 181398"/>
                <a:gd name="connsiteX474" fmla="*/ 40243 w 175498"/>
                <a:gd name="connsiteY474" fmla="*/ 135255 h 181398"/>
                <a:gd name="connsiteX475" fmla="*/ 40243 w 175498"/>
                <a:gd name="connsiteY475" fmla="*/ 135255 h 181398"/>
                <a:gd name="connsiteX476" fmla="*/ 40243 w 175498"/>
                <a:gd name="connsiteY476" fmla="*/ 135255 h 181398"/>
                <a:gd name="connsiteX477" fmla="*/ 40243 w 175498"/>
                <a:gd name="connsiteY477" fmla="*/ 135255 h 181398"/>
                <a:gd name="connsiteX478" fmla="*/ 48815 w 175498"/>
                <a:gd name="connsiteY478" fmla="*/ 98107 h 181398"/>
                <a:gd name="connsiteX479" fmla="*/ 51673 w 175498"/>
                <a:gd name="connsiteY479" fmla="*/ 92392 h 181398"/>
                <a:gd name="connsiteX480" fmla="*/ 51673 w 175498"/>
                <a:gd name="connsiteY480" fmla="*/ 91440 h 181398"/>
                <a:gd name="connsiteX481" fmla="*/ 50721 w 175498"/>
                <a:gd name="connsiteY481" fmla="*/ 91440 h 181398"/>
                <a:gd name="connsiteX482" fmla="*/ 46911 w 175498"/>
                <a:gd name="connsiteY482" fmla="*/ 91440 h 181398"/>
                <a:gd name="connsiteX483" fmla="*/ 44053 w 175498"/>
                <a:gd name="connsiteY483" fmla="*/ 91440 h 181398"/>
                <a:gd name="connsiteX484" fmla="*/ 42148 w 175498"/>
                <a:gd name="connsiteY484" fmla="*/ 89535 h 181398"/>
                <a:gd name="connsiteX485" fmla="*/ 42148 w 175498"/>
                <a:gd name="connsiteY485" fmla="*/ 92392 h 181398"/>
                <a:gd name="connsiteX486" fmla="*/ 43101 w 175498"/>
                <a:gd name="connsiteY486" fmla="*/ 95250 h 181398"/>
                <a:gd name="connsiteX487" fmla="*/ 45958 w 175498"/>
                <a:gd name="connsiteY487" fmla="*/ 96203 h 181398"/>
                <a:gd name="connsiteX488" fmla="*/ 45006 w 175498"/>
                <a:gd name="connsiteY488" fmla="*/ 98107 h 181398"/>
                <a:gd name="connsiteX489" fmla="*/ 45006 w 175498"/>
                <a:gd name="connsiteY489" fmla="*/ 100013 h 181398"/>
                <a:gd name="connsiteX490" fmla="*/ 48815 w 175498"/>
                <a:gd name="connsiteY490" fmla="*/ 100965 h 181398"/>
                <a:gd name="connsiteX491" fmla="*/ 48815 w 175498"/>
                <a:gd name="connsiteY491" fmla="*/ 108585 h 181398"/>
                <a:gd name="connsiteX492" fmla="*/ 46911 w 175498"/>
                <a:gd name="connsiteY492" fmla="*/ 107632 h 181398"/>
                <a:gd name="connsiteX493" fmla="*/ 46911 w 175498"/>
                <a:gd name="connsiteY493" fmla="*/ 107632 h 181398"/>
                <a:gd name="connsiteX494" fmla="*/ 48815 w 175498"/>
                <a:gd name="connsiteY494" fmla="*/ 108585 h 181398"/>
                <a:gd name="connsiteX495" fmla="*/ 51673 w 175498"/>
                <a:gd name="connsiteY495" fmla="*/ 108585 h 181398"/>
                <a:gd name="connsiteX496" fmla="*/ 51673 w 175498"/>
                <a:gd name="connsiteY496" fmla="*/ 105728 h 181398"/>
                <a:gd name="connsiteX497" fmla="*/ 52626 w 175498"/>
                <a:gd name="connsiteY497" fmla="*/ 102870 h 181398"/>
                <a:gd name="connsiteX498" fmla="*/ 48815 w 175498"/>
                <a:gd name="connsiteY498" fmla="*/ 101917 h 181398"/>
                <a:gd name="connsiteX499" fmla="*/ 48815 w 175498"/>
                <a:gd name="connsiteY499" fmla="*/ 98107 h 181398"/>
                <a:gd name="connsiteX500" fmla="*/ 43101 w 175498"/>
                <a:gd name="connsiteY500" fmla="*/ 106680 h 181398"/>
                <a:gd name="connsiteX501" fmla="*/ 45006 w 175498"/>
                <a:gd name="connsiteY501" fmla="*/ 105728 h 181398"/>
                <a:gd name="connsiteX502" fmla="*/ 44053 w 175498"/>
                <a:gd name="connsiteY502" fmla="*/ 102870 h 181398"/>
                <a:gd name="connsiteX503" fmla="*/ 43101 w 175498"/>
                <a:gd name="connsiteY503" fmla="*/ 101917 h 181398"/>
                <a:gd name="connsiteX504" fmla="*/ 43101 w 175498"/>
                <a:gd name="connsiteY504" fmla="*/ 101917 h 181398"/>
                <a:gd name="connsiteX505" fmla="*/ 44053 w 175498"/>
                <a:gd name="connsiteY505" fmla="*/ 102870 h 181398"/>
                <a:gd name="connsiteX506" fmla="*/ 43101 w 175498"/>
                <a:gd name="connsiteY506" fmla="*/ 104775 h 181398"/>
                <a:gd name="connsiteX507" fmla="*/ 43101 w 175498"/>
                <a:gd name="connsiteY507" fmla="*/ 106680 h 181398"/>
                <a:gd name="connsiteX508" fmla="*/ 47863 w 175498"/>
                <a:gd name="connsiteY508" fmla="*/ 83820 h 181398"/>
                <a:gd name="connsiteX509" fmla="*/ 45006 w 175498"/>
                <a:gd name="connsiteY509" fmla="*/ 80010 h 181398"/>
                <a:gd name="connsiteX510" fmla="*/ 43101 w 175498"/>
                <a:gd name="connsiteY510" fmla="*/ 78105 h 181398"/>
                <a:gd name="connsiteX511" fmla="*/ 43101 w 175498"/>
                <a:gd name="connsiteY511" fmla="*/ 80010 h 181398"/>
                <a:gd name="connsiteX512" fmla="*/ 43101 w 175498"/>
                <a:gd name="connsiteY512" fmla="*/ 81915 h 181398"/>
                <a:gd name="connsiteX513" fmla="*/ 45958 w 175498"/>
                <a:gd name="connsiteY513" fmla="*/ 84772 h 181398"/>
                <a:gd name="connsiteX514" fmla="*/ 47863 w 175498"/>
                <a:gd name="connsiteY514" fmla="*/ 83820 h 181398"/>
                <a:gd name="connsiteX515" fmla="*/ 43101 w 175498"/>
                <a:gd name="connsiteY515" fmla="*/ 15240 h 181398"/>
                <a:gd name="connsiteX516" fmla="*/ 43101 w 175498"/>
                <a:gd name="connsiteY516" fmla="*/ 15240 h 181398"/>
                <a:gd name="connsiteX517" fmla="*/ 48815 w 175498"/>
                <a:gd name="connsiteY517" fmla="*/ 18097 h 181398"/>
                <a:gd name="connsiteX518" fmla="*/ 50721 w 175498"/>
                <a:gd name="connsiteY518" fmla="*/ 18097 h 181398"/>
                <a:gd name="connsiteX519" fmla="*/ 52626 w 175498"/>
                <a:gd name="connsiteY519" fmla="*/ 14288 h 181398"/>
                <a:gd name="connsiteX520" fmla="*/ 51673 w 175498"/>
                <a:gd name="connsiteY520" fmla="*/ 14288 h 181398"/>
                <a:gd name="connsiteX521" fmla="*/ 45006 w 175498"/>
                <a:gd name="connsiteY521" fmla="*/ 15240 h 181398"/>
                <a:gd name="connsiteX522" fmla="*/ 43101 w 175498"/>
                <a:gd name="connsiteY522" fmla="*/ 15240 h 181398"/>
                <a:gd name="connsiteX523" fmla="*/ 43101 w 175498"/>
                <a:gd name="connsiteY523" fmla="*/ 15240 h 181398"/>
                <a:gd name="connsiteX524" fmla="*/ 47863 w 175498"/>
                <a:gd name="connsiteY524" fmla="*/ 160972 h 181398"/>
                <a:gd name="connsiteX525" fmla="*/ 44053 w 175498"/>
                <a:gd name="connsiteY525" fmla="*/ 158115 h 181398"/>
                <a:gd name="connsiteX526" fmla="*/ 43101 w 175498"/>
                <a:gd name="connsiteY526" fmla="*/ 159067 h 181398"/>
                <a:gd name="connsiteX527" fmla="*/ 45958 w 175498"/>
                <a:gd name="connsiteY527" fmla="*/ 162878 h 181398"/>
                <a:gd name="connsiteX528" fmla="*/ 47863 w 175498"/>
                <a:gd name="connsiteY528" fmla="*/ 160972 h 181398"/>
                <a:gd name="connsiteX529" fmla="*/ 45958 w 175498"/>
                <a:gd name="connsiteY529" fmla="*/ 124778 h 181398"/>
                <a:gd name="connsiteX530" fmla="*/ 45006 w 175498"/>
                <a:gd name="connsiteY530" fmla="*/ 126682 h 181398"/>
                <a:gd name="connsiteX531" fmla="*/ 45006 w 175498"/>
                <a:gd name="connsiteY531" fmla="*/ 126682 h 181398"/>
                <a:gd name="connsiteX532" fmla="*/ 45958 w 175498"/>
                <a:gd name="connsiteY532" fmla="*/ 124778 h 181398"/>
                <a:gd name="connsiteX533" fmla="*/ 47863 w 175498"/>
                <a:gd name="connsiteY533" fmla="*/ 155257 h 181398"/>
                <a:gd name="connsiteX534" fmla="*/ 46911 w 175498"/>
                <a:gd name="connsiteY534" fmla="*/ 156210 h 181398"/>
                <a:gd name="connsiteX535" fmla="*/ 45006 w 175498"/>
                <a:gd name="connsiteY535" fmla="*/ 156210 h 181398"/>
                <a:gd name="connsiteX536" fmla="*/ 45006 w 175498"/>
                <a:gd name="connsiteY536" fmla="*/ 156210 h 181398"/>
                <a:gd name="connsiteX537" fmla="*/ 46911 w 175498"/>
                <a:gd name="connsiteY537" fmla="*/ 155257 h 181398"/>
                <a:gd name="connsiteX538" fmla="*/ 47863 w 175498"/>
                <a:gd name="connsiteY538" fmla="*/ 155257 h 181398"/>
                <a:gd name="connsiteX539" fmla="*/ 47863 w 175498"/>
                <a:gd name="connsiteY539" fmla="*/ 155257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5247 h 181398"/>
                <a:gd name="connsiteX546" fmla="*/ 48815 w 175498"/>
                <a:gd name="connsiteY546" fmla="*/ 74295 h 181398"/>
                <a:gd name="connsiteX547" fmla="*/ 45958 w 175498"/>
                <a:gd name="connsiteY547" fmla="*/ 75247 h 181398"/>
                <a:gd name="connsiteX548" fmla="*/ 47863 w 175498"/>
                <a:gd name="connsiteY548" fmla="*/ 79057 h 181398"/>
                <a:gd name="connsiteX549" fmla="*/ 48815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7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5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5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5 w 175498"/>
                <a:gd name="connsiteY569" fmla="*/ 52388 h 181398"/>
                <a:gd name="connsiteX570" fmla="*/ 49768 w 175498"/>
                <a:gd name="connsiteY570" fmla="*/ 51435 h 181398"/>
                <a:gd name="connsiteX571" fmla="*/ 51673 w 175498"/>
                <a:gd name="connsiteY571" fmla="*/ 53340 h 181398"/>
                <a:gd name="connsiteX572" fmla="*/ 48815 w 175498"/>
                <a:gd name="connsiteY572" fmla="*/ 120015 h 181398"/>
                <a:gd name="connsiteX573" fmla="*/ 48815 w 175498"/>
                <a:gd name="connsiteY573" fmla="*/ 120015 h 181398"/>
                <a:gd name="connsiteX574" fmla="*/ 48815 w 175498"/>
                <a:gd name="connsiteY574" fmla="*/ 120015 h 181398"/>
                <a:gd name="connsiteX575" fmla="*/ 48815 w 175498"/>
                <a:gd name="connsiteY575" fmla="*/ 120015 h 181398"/>
                <a:gd name="connsiteX576" fmla="*/ 48815 w 175498"/>
                <a:gd name="connsiteY576" fmla="*/ 120015 h 181398"/>
                <a:gd name="connsiteX577" fmla="*/ 49768 w 175498"/>
                <a:gd name="connsiteY577" fmla="*/ 68580 h 181398"/>
                <a:gd name="connsiteX578" fmla="*/ 49768 w 175498"/>
                <a:gd name="connsiteY578" fmla="*/ 68580 h 181398"/>
                <a:gd name="connsiteX579" fmla="*/ 49768 w 175498"/>
                <a:gd name="connsiteY579" fmla="*/ 68580 h 181398"/>
                <a:gd name="connsiteX580" fmla="*/ 49768 w 175498"/>
                <a:gd name="connsiteY580" fmla="*/ 68580 h 181398"/>
                <a:gd name="connsiteX581" fmla="*/ 49768 w 175498"/>
                <a:gd name="connsiteY581" fmla="*/ 68580 h 181398"/>
                <a:gd name="connsiteX582" fmla="*/ 50721 w 175498"/>
                <a:gd name="connsiteY582" fmla="*/ 169545 h 181398"/>
                <a:gd name="connsiteX583" fmla="*/ 49768 w 175498"/>
                <a:gd name="connsiteY583" fmla="*/ 168592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2 h 181398"/>
                <a:gd name="connsiteX588" fmla="*/ 51673 w 175498"/>
                <a:gd name="connsiteY588" fmla="*/ 130492 h 181398"/>
                <a:gd name="connsiteX589" fmla="*/ 50721 w 175498"/>
                <a:gd name="connsiteY589" fmla="*/ 126682 h 181398"/>
                <a:gd name="connsiteX590" fmla="*/ 49768 w 175498"/>
                <a:gd name="connsiteY590" fmla="*/ 127635 h 181398"/>
                <a:gd name="connsiteX591" fmla="*/ 51673 w 175498"/>
                <a:gd name="connsiteY591" fmla="*/ 130492 h 181398"/>
                <a:gd name="connsiteX592" fmla="*/ 53578 w 175498"/>
                <a:gd name="connsiteY592" fmla="*/ 118110 h 181398"/>
                <a:gd name="connsiteX593" fmla="*/ 52626 w 175498"/>
                <a:gd name="connsiteY593" fmla="*/ 119063 h 181398"/>
                <a:gd name="connsiteX594" fmla="*/ 51673 w 175498"/>
                <a:gd name="connsiteY594" fmla="*/ 120967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7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2867 h 181398"/>
                <a:gd name="connsiteX609" fmla="*/ 54531 w 175498"/>
                <a:gd name="connsiteY609" fmla="*/ 82867 h 181398"/>
                <a:gd name="connsiteX610" fmla="*/ 54531 w 175498"/>
                <a:gd name="connsiteY610" fmla="*/ 82867 h 181398"/>
                <a:gd name="connsiteX611" fmla="*/ 54531 w 175498"/>
                <a:gd name="connsiteY611" fmla="*/ 82867 h 181398"/>
                <a:gd name="connsiteX612" fmla="*/ 54531 w 175498"/>
                <a:gd name="connsiteY612" fmla="*/ 82867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2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2 h 181398"/>
                <a:gd name="connsiteX624" fmla="*/ 59293 w 175498"/>
                <a:gd name="connsiteY624" fmla="*/ 160972 h 181398"/>
                <a:gd name="connsiteX625" fmla="*/ 59293 w 175498"/>
                <a:gd name="connsiteY625" fmla="*/ 160972 h 181398"/>
                <a:gd name="connsiteX626" fmla="*/ 59293 w 175498"/>
                <a:gd name="connsiteY626" fmla="*/ 160972 h 181398"/>
                <a:gd name="connsiteX627" fmla="*/ 59293 w 175498"/>
                <a:gd name="connsiteY627" fmla="*/ 160972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9053 h 181398"/>
                <a:gd name="connsiteX639" fmla="*/ 62151 w 175498"/>
                <a:gd name="connsiteY639" fmla="*/ 39053 h 181398"/>
                <a:gd name="connsiteX640" fmla="*/ 60246 w 175498"/>
                <a:gd name="connsiteY640" fmla="*/ 39053 h 181398"/>
                <a:gd name="connsiteX641" fmla="*/ 62151 w 175498"/>
                <a:gd name="connsiteY641" fmla="*/ 39053 h 181398"/>
                <a:gd name="connsiteX642" fmla="*/ 62151 w 175498"/>
                <a:gd name="connsiteY642" fmla="*/ 39053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7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7628 h 181398"/>
                <a:gd name="connsiteX659" fmla="*/ 120253 w 175498"/>
                <a:gd name="connsiteY659" fmla="*/ 67628 h 181398"/>
                <a:gd name="connsiteX660" fmla="*/ 120253 w 175498"/>
                <a:gd name="connsiteY660" fmla="*/ 67628 h 181398"/>
                <a:gd name="connsiteX661" fmla="*/ 120253 w 175498"/>
                <a:gd name="connsiteY661" fmla="*/ 67628 h 181398"/>
                <a:gd name="connsiteX662" fmla="*/ 120253 w 175498"/>
                <a:gd name="connsiteY662" fmla="*/ 67628 h 181398"/>
                <a:gd name="connsiteX663" fmla="*/ 121206 w 175498"/>
                <a:gd name="connsiteY663" fmla="*/ 93345 h 181398"/>
                <a:gd name="connsiteX664" fmla="*/ 123111 w 175498"/>
                <a:gd name="connsiteY664" fmla="*/ 92392 h 181398"/>
                <a:gd name="connsiteX665" fmla="*/ 123111 w 175498"/>
                <a:gd name="connsiteY665" fmla="*/ 92392 h 181398"/>
                <a:gd name="connsiteX666" fmla="*/ 128826 w 175498"/>
                <a:gd name="connsiteY666" fmla="*/ 98107 h 181398"/>
                <a:gd name="connsiteX667" fmla="*/ 131683 w 175498"/>
                <a:gd name="connsiteY667" fmla="*/ 96203 h 181398"/>
                <a:gd name="connsiteX668" fmla="*/ 130731 w 175498"/>
                <a:gd name="connsiteY668" fmla="*/ 94297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40017 h 181398"/>
                <a:gd name="connsiteX676" fmla="*/ 121206 w 175498"/>
                <a:gd name="connsiteY676" fmla="*/ 140017 h 181398"/>
                <a:gd name="connsiteX677" fmla="*/ 121206 w 175498"/>
                <a:gd name="connsiteY677" fmla="*/ 140017 h 181398"/>
                <a:gd name="connsiteX678" fmla="*/ 121206 w 175498"/>
                <a:gd name="connsiteY678" fmla="*/ 140017 h 181398"/>
                <a:gd name="connsiteX679" fmla="*/ 121206 w 175498"/>
                <a:gd name="connsiteY679" fmla="*/ 140017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0 w 175498"/>
                <a:gd name="connsiteY687" fmla="*/ 49530 h 181398"/>
                <a:gd name="connsiteX688" fmla="*/ 135493 w 175498"/>
                <a:gd name="connsiteY688" fmla="*/ 48578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0 w 175498"/>
                <a:gd name="connsiteY699" fmla="*/ 42863 h 181398"/>
                <a:gd name="connsiteX700" fmla="*/ 136446 w 175498"/>
                <a:gd name="connsiteY700" fmla="*/ 41910 h 181398"/>
                <a:gd name="connsiteX701" fmla="*/ 138351 w 175498"/>
                <a:gd name="connsiteY701" fmla="*/ 42863 h 181398"/>
                <a:gd name="connsiteX702" fmla="*/ 144065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1432 h 181398"/>
                <a:gd name="connsiteX723" fmla="*/ 125968 w 175498"/>
                <a:gd name="connsiteY723" fmla="*/ 35242 h 181398"/>
                <a:gd name="connsiteX724" fmla="*/ 127873 w 175498"/>
                <a:gd name="connsiteY724" fmla="*/ 35242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2 h 181398"/>
                <a:gd name="connsiteX731" fmla="*/ 122158 w 175498"/>
                <a:gd name="connsiteY731" fmla="*/ 29528 h 181398"/>
                <a:gd name="connsiteX732" fmla="*/ 122158 w 175498"/>
                <a:gd name="connsiteY732" fmla="*/ 29528 h 181398"/>
                <a:gd name="connsiteX733" fmla="*/ 123111 w 175498"/>
                <a:gd name="connsiteY733" fmla="*/ 31432 h 181398"/>
                <a:gd name="connsiteX734" fmla="*/ 126921 w 175498"/>
                <a:gd name="connsiteY734" fmla="*/ 66675 h 181398"/>
                <a:gd name="connsiteX735" fmla="*/ 132636 w 175498"/>
                <a:gd name="connsiteY735" fmla="*/ 71438 h 181398"/>
                <a:gd name="connsiteX736" fmla="*/ 130731 w 175498"/>
                <a:gd name="connsiteY736" fmla="*/ 72390 h 181398"/>
                <a:gd name="connsiteX737" fmla="*/ 130731 w 175498"/>
                <a:gd name="connsiteY737" fmla="*/ 72390 h 181398"/>
                <a:gd name="connsiteX738" fmla="*/ 131683 w 175498"/>
                <a:gd name="connsiteY738" fmla="*/ 70485 h 181398"/>
                <a:gd name="connsiteX739" fmla="*/ 129778 w 175498"/>
                <a:gd name="connsiteY739" fmla="*/ 65722 h 181398"/>
                <a:gd name="connsiteX740" fmla="*/ 131683 w 175498"/>
                <a:gd name="connsiteY740" fmla="*/ 60007 h 181398"/>
                <a:gd name="connsiteX741" fmla="*/ 130731 w 175498"/>
                <a:gd name="connsiteY741" fmla="*/ 57150 h 181398"/>
                <a:gd name="connsiteX742" fmla="*/ 127873 w 175498"/>
                <a:gd name="connsiteY742" fmla="*/ 55245 h 181398"/>
                <a:gd name="connsiteX743" fmla="*/ 128826 w 175498"/>
                <a:gd name="connsiteY743" fmla="*/ 59055 h 181398"/>
                <a:gd name="connsiteX744" fmla="*/ 128826 w 175498"/>
                <a:gd name="connsiteY744" fmla="*/ 60960 h 181398"/>
                <a:gd name="connsiteX745" fmla="*/ 130731 w 175498"/>
                <a:gd name="connsiteY745" fmla="*/ 64770 h 181398"/>
                <a:gd name="connsiteX746" fmla="*/ 128826 w 175498"/>
                <a:gd name="connsiteY746" fmla="*/ 60960 h 181398"/>
                <a:gd name="connsiteX747" fmla="*/ 123111 w 175498"/>
                <a:gd name="connsiteY747" fmla="*/ 59055 h 181398"/>
                <a:gd name="connsiteX748" fmla="*/ 123111 w 175498"/>
                <a:gd name="connsiteY748" fmla="*/ 59055 h 181398"/>
                <a:gd name="connsiteX749" fmla="*/ 123111 w 175498"/>
                <a:gd name="connsiteY749" fmla="*/ 62865 h 181398"/>
                <a:gd name="connsiteX750" fmla="*/ 126921 w 175498"/>
                <a:gd name="connsiteY750" fmla="*/ 66675 h 181398"/>
                <a:gd name="connsiteX751" fmla="*/ 133588 w 175498"/>
                <a:gd name="connsiteY751" fmla="*/ 156210 h 181398"/>
                <a:gd name="connsiteX752" fmla="*/ 132636 w 175498"/>
                <a:gd name="connsiteY752" fmla="*/ 155257 h 181398"/>
                <a:gd name="connsiteX753" fmla="*/ 126921 w 175498"/>
                <a:gd name="connsiteY753" fmla="*/ 151447 h 181398"/>
                <a:gd name="connsiteX754" fmla="*/ 124063 w 175498"/>
                <a:gd name="connsiteY754" fmla="*/ 149542 h 181398"/>
                <a:gd name="connsiteX755" fmla="*/ 122158 w 175498"/>
                <a:gd name="connsiteY755" fmla="*/ 150495 h 181398"/>
                <a:gd name="connsiteX756" fmla="*/ 123111 w 175498"/>
                <a:gd name="connsiteY756" fmla="*/ 151447 h 181398"/>
                <a:gd name="connsiteX757" fmla="*/ 126921 w 175498"/>
                <a:gd name="connsiteY757" fmla="*/ 151447 h 181398"/>
                <a:gd name="connsiteX758" fmla="*/ 133588 w 175498"/>
                <a:gd name="connsiteY758" fmla="*/ 156210 h 181398"/>
                <a:gd name="connsiteX759" fmla="*/ 133588 w 175498"/>
                <a:gd name="connsiteY759" fmla="*/ 156210 h 181398"/>
                <a:gd name="connsiteX760" fmla="*/ 123111 w 175498"/>
                <a:gd name="connsiteY760" fmla="*/ 105728 h 181398"/>
                <a:gd name="connsiteX761" fmla="*/ 123111 w 175498"/>
                <a:gd name="connsiteY761" fmla="*/ 105728 h 181398"/>
                <a:gd name="connsiteX762" fmla="*/ 123111 w 175498"/>
                <a:gd name="connsiteY762" fmla="*/ 103822 h 181398"/>
                <a:gd name="connsiteX763" fmla="*/ 123111 w 175498"/>
                <a:gd name="connsiteY763" fmla="*/ 105728 h 181398"/>
                <a:gd name="connsiteX764" fmla="*/ 123111 w 175498"/>
                <a:gd name="connsiteY764" fmla="*/ 105728 h 181398"/>
                <a:gd name="connsiteX765" fmla="*/ 124063 w 175498"/>
                <a:gd name="connsiteY765" fmla="*/ 67628 h 181398"/>
                <a:gd name="connsiteX766" fmla="*/ 122158 w 175498"/>
                <a:gd name="connsiteY766" fmla="*/ 69532 h 181398"/>
                <a:gd name="connsiteX767" fmla="*/ 123111 w 175498"/>
                <a:gd name="connsiteY767" fmla="*/ 70485 h 181398"/>
                <a:gd name="connsiteX768" fmla="*/ 124063 w 175498"/>
                <a:gd name="connsiteY768" fmla="*/ 68580 h 181398"/>
                <a:gd name="connsiteX769" fmla="*/ 124063 w 175498"/>
                <a:gd name="connsiteY769" fmla="*/ 67628 h 181398"/>
                <a:gd name="connsiteX770" fmla="*/ 125015 w 175498"/>
                <a:gd name="connsiteY770" fmla="*/ 90488 h 181398"/>
                <a:gd name="connsiteX771" fmla="*/ 122158 w 175498"/>
                <a:gd name="connsiteY771" fmla="*/ 92392 h 181398"/>
                <a:gd name="connsiteX772" fmla="*/ 125015 w 175498"/>
                <a:gd name="connsiteY772" fmla="*/ 90488 h 181398"/>
                <a:gd name="connsiteX773" fmla="*/ 126921 w 175498"/>
                <a:gd name="connsiteY773" fmla="*/ 116205 h 181398"/>
                <a:gd name="connsiteX774" fmla="*/ 125015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5 w 175498"/>
                <a:gd name="connsiteY778" fmla="*/ 59055 h 181398"/>
                <a:gd name="connsiteX779" fmla="*/ 125015 w 175498"/>
                <a:gd name="connsiteY779" fmla="*/ 59055 h 181398"/>
                <a:gd name="connsiteX780" fmla="*/ 123111 w 175498"/>
                <a:gd name="connsiteY780" fmla="*/ 60007 h 181398"/>
                <a:gd name="connsiteX781" fmla="*/ 125015 w 175498"/>
                <a:gd name="connsiteY781" fmla="*/ 59055 h 181398"/>
                <a:gd name="connsiteX782" fmla="*/ 125015 w 175498"/>
                <a:gd name="connsiteY782" fmla="*/ 145732 h 181398"/>
                <a:gd name="connsiteX783" fmla="*/ 125015 w 175498"/>
                <a:gd name="connsiteY783" fmla="*/ 145732 h 181398"/>
                <a:gd name="connsiteX784" fmla="*/ 126921 w 175498"/>
                <a:gd name="connsiteY784" fmla="*/ 145732 h 181398"/>
                <a:gd name="connsiteX785" fmla="*/ 125015 w 175498"/>
                <a:gd name="connsiteY785" fmla="*/ 145732 h 181398"/>
                <a:gd name="connsiteX786" fmla="*/ 125015 w 175498"/>
                <a:gd name="connsiteY786" fmla="*/ 145732 h 181398"/>
                <a:gd name="connsiteX787" fmla="*/ 125015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7 h 181398"/>
                <a:gd name="connsiteX791" fmla="*/ 125015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9067 h 181398"/>
                <a:gd name="connsiteX799" fmla="*/ 130731 w 175498"/>
                <a:gd name="connsiteY799" fmla="*/ 158115 h 181398"/>
                <a:gd name="connsiteX800" fmla="*/ 128826 w 175498"/>
                <a:gd name="connsiteY800" fmla="*/ 159067 h 181398"/>
                <a:gd name="connsiteX801" fmla="*/ 126921 w 175498"/>
                <a:gd name="connsiteY801" fmla="*/ 160020 h 181398"/>
                <a:gd name="connsiteX802" fmla="*/ 125968 w 175498"/>
                <a:gd name="connsiteY802" fmla="*/ 163830 h 181398"/>
                <a:gd name="connsiteX803" fmla="*/ 126921 w 175498"/>
                <a:gd name="connsiteY803" fmla="*/ 164782 h 181398"/>
                <a:gd name="connsiteX804" fmla="*/ 129778 w 175498"/>
                <a:gd name="connsiteY804" fmla="*/ 162878 h 181398"/>
                <a:gd name="connsiteX805" fmla="*/ 130731 w 175498"/>
                <a:gd name="connsiteY805" fmla="*/ 159067 h 181398"/>
                <a:gd name="connsiteX806" fmla="*/ 126921 w 175498"/>
                <a:gd name="connsiteY806" fmla="*/ 133350 h 181398"/>
                <a:gd name="connsiteX807" fmla="*/ 126921 w 175498"/>
                <a:gd name="connsiteY807" fmla="*/ 133350 h 181398"/>
                <a:gd name="connsiteX808" fmla="*/ 125968 w 175498"/>
                <a:gd name="connsiteY808" fmla="*/ 130492 h 181398"/>
                <a:gd name="connsiteX809" fmla="*/ 125015 w 175498"/>
                <a:gd name="connsiteY809" fmla="*/ 131445 h 181398"/>
                <a:gd name="connsiteX810" fmla="*/ 126921 w 175498"/>
                <a:gd name="connsiteY810" fmla="*/ 133350 h 181398"/>
                <a:gd name="connsiteX811" fmla="*/ 125968 w 175498"/>
                <a:gd name="connsiteY811" fmla="*/ 54292 h 181398"/>
                <a:gd name="connsiteX812" fmla="*/ 125968 w 175498"/>
                <a:gd name="connsiteY812" fmla="*/ 54292 h 181398"/>
                <a:gd name="connsiteX813" fmla="*/ 125968 w 175498"/>
                <a:gd name="connsiteY813" fmla="*/ 54292 h 181398"/>
                <a:gd name="connsiteX814" fmla="*/ 125968 w 175498"/>
                <a:gd name="connsiteY814" fmla="*/ 54292 h 181398"/>
                <a:gd name="connsiteX815" fmla="*/ 125968 w 175498"/>
                <a:gd name="connsiteY815" fmla="*/ 54292 h 181398"/>
                <a:gd name="connsiteX816" fmla="*/ 125968 w 175498"/>
                <a:gd name="connsiteY816" fmla="*/ 121920 h 181398"/>
                <a:gd name="connsiteX817" fmla="*/ 126921 w 175498"/>
                <a:gd name="connsiteY817" fmla="*/ 122872 h 181398"/>
                <a:gd name="connsiteX818" fmla="*/ 137398 w 175498"/>
                <a:gd name="connsiteY818" fmla="*/ 119063 h 181398"/>
                <a:gd name="connsiteX819" fmla="*/ 139303 w 175498"/>
                <a:gd name="connsiteY819" fmla="*/ 118110 h 181398"/>
                <a:gd name="connsiteX820" fmla="*/ 140256 w 175498"/>
                <a:gd name="connsiteY820" fmla="*/ 119063 h 181398"/>
                <a:gd name="connsiteX821" fmla="*/ 142161 w 175498"/>
                <a:gd name="connsiteY821" fmla="*/ 120015 h 181398"/>
                <a:gd name="connsiteX822" fmla="*/ 143113 w 175498"/>
                <a:gd name="connsiteY822" fmla="*/ 119063 h 181398"/>
                <a:gd name="connsiteX823" fmla="*/ 141208 w 175498"/>
                <a:gd name="connsiteY823" fmla="*/ 118110 h 181398"/>
                <a:gd name="connsiteX824" fmla="*/ 139303 w 175498"/>
                <a:gd name="connsiteY824" fmla="*/ 118110 h 181398"/>
                <a:gd name="connsiteX825" fmla="*/ 137398 w 175498"/>
                <a:gd name="connsiteY825" fmla="*/ 112395 h 181398"/>
                <a:gd name="connsiteX826" fmla="*/ 130731 w 175498"/>
                <a:gd name="connsiteY826" fmla="*/ 118110 h 181398"/>
                <a:gd name="connsiteX827" fmla="*/ 129778 w 175498"/>
                <a:gd name="connsiteY827" fmla="*/ 119063 h 181398"/>
                <a:gd name="connsiteX828" fmla="*/ 126921 w 175498"/>
                <a:gd name="connsiteY828" fmla="*/ 120015 h 181398"/>
                <a:gd name="connsiteX829" fmla="*/ 125968 w 175498"/>
                <a:gd name="connsiteY829" fmla="*/ 121920 h 181398"/>
                <a:gd name="connsiteX830" fmla="*/ 127873 w 175498"/>
                <a:gd name="connsiteY830" fmla="*/ 39053 h 181398"/>
                <a:gd name="connsiteX831" fmla="*/ 127873 w 175498"/>
                <a:gd name="connsiteY831" fmla="*/ 39053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3 h 181398"/>
                <a:gd name="connsiteX836" fmla="*/ 126921 w 175498"/>
                <a:gd name="connsiteY836" fmla="*/ 83820 h 181398"/>
                <a:gd name="connsiteX837" fmla="*/ 128826 w 175498"/>
                <a:gd name="connsiteY837" fmla="*/ 86678 h 181398"/>
                <a:gd name="connsiteX838" fmla="*/ 131683 w 175498"/>
                <a:gd name="connsiteY838" fmla="*/ 85725 h 181398"/>
                <a:gd name="connsiteX839" fmla="*/ 129778 w 175498"/>
                <a:gd name="connsiteY839" fmla="*/ 81915 h 181398"/>
                <a:gd name="connsiteX840" fmla="*/ 126921 w 175498"/>
                <a:gd name="connsiteY840" fmla="*/ 83820 h 181398"/>
                <a:gd name="connsiteX841" fmla="*/ 127873 w 175498"/>
                <a:gd name="connsiteY841" fmla="*/ 103822 h 181398"/>
                <a:gd name="connsiteX842" fmla="*/ 130731 w 175498"/>
                <a:gd name="connsiteY842" fmla="*/ 106680 h 181398"/>
                <a:gd name="connsiteX843" fmla="*/ 129778 w 175498"/>
                <a:gd name="connsiteY843" fmla="*/ 103822 h 181398"/>
                <a:gd name="connsiteX844" fmla="*/ 129778 w 175498"/>
                <a:gd name="connsiteY844" fmla="*/ 101917 h 181398"/>
                <a:gd name="connsiteX845" fmla="*/ 127873 w 175498"/>
                <a:gd name="connsiteY845" fmla="*/ 98107 h 181398"/>
                <a:gd name="connsiteX846" fmla="*/ 127873 w 175498"/>
                <a:gd name="connsiteY846" fmla="*/ 103822 h 181398"/>
                <a:gd name="connsiteX847" fmla="*/ 134540 w 175498"/>
                <a:gd name="connsiteY847" fmla="*/ 111442 h 181398"/>
                <a:gd name="connsiteX848" fmla="*/ 135493 w 175498"/>
                <a:gd name="connsiteY848" fmla="*/ 113347 h 181398"/>
                <a:gd name="connsiteX849" fmla="*/ 137398 w 175498"/>
                <a:gd name="connsiteY849" fmla="*/ 112395 h 181398"/>
                <a:gd name="connsiteX850" fmla="*/ 137398 w 175498"/>
                <a:gd name="connsiteY850" fmla="*/ 112395 h 181398"/>
                <a:gd name="connsiteX851" fmla="*/ 134540 w 175498"/>
                <a:gd name="connsiteY851" fmla="*/ 111442 h 181398"/>
                <a:gd name="connsiteX852" fmla="*/ 136446 w 175498"/>
                <a:gd name="connsiteY852" fmla="*/ 107632 h 181398"/>
                <a:gd name="connsiteX853" fmla="*/ 135493 w 175498"/>
                <a:gd name="connsiteY853" fmla="*/ 105728 h 181398"/>
                <a:gd name="connsiteX854" fmla="*/ 134540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0 w 175498"/>
                <a:gd name="connsiteY858" fmla="*/ 111442 h 181398"/>
                <a:gd name="connsiteX859" fmla="*/ 126921 w 175498"/>
                <a:gd name="connsiteY859" fmla="*/ 50482 h 181398"/>
                <a:gd name="connsiteX860" fmla="*/ 129778 w 175498"/>
                <a:gd name="connsiteY860" fmla="*/ 48578 h 181398"/>
                <a:gd name="connsiteX861" fmla="*/ 126921 w 175498"/>
                <a:gd name="connsiteY861" fmla="*/ 50482 h 181398"/>
                <a:gd name="connsiteX862" fmla="*/ 127873 w 175498"/>
                <a:gd name="connsiteY862" fmla="*/ 141922 h 181398"/>
                <a:gd name="connsiteX863" fmla="*/ 127873 w 175498"/>
                <a:gd name="connsiteY863" fmla="*/ 141922 h 181398"/>
                <a:gd name="connsiteX864" fmla="*/ 127873 w 175498"/>
                <a:gd name="connsiteY864" fmla="*/ 140017 h 181398"/>
                <a:gd name="connsiteX865" fmla="*/ 127873 w 175498"/>
                <a:gd name="connsiteY865" fmla="*/ 141922 h 181398"/>
                <a:gd name="connsiteX866" fmla="*/ 127873 w 175498"/>
                <a:gd name="connsiteY866" fmla="*/ 136207 h 181398"/>
                <a:gd name="connsiteX867" fmla="*/ 127873 w 175498"/>
                <a:gd name="connsiteY867" fmla="*/ 136207 h 181398"/>
                <a:gd name="connsiteX868" fmla="*/ 127873 w 175498"/>
                <a:gd name="connsiteY868" fmla="*/ 139065 h 181398"/>
                <a:gd name="connsiteX869" fmla="*/ 127873 w 175498"/>
                <a:gd name="connsiteY869" fmla="*/ 136207 h 181398"/>
                <a:gd name="connsiteX870" fmla="*/ 129778 w 175498"/>
                <a:gd name="connsiteY870" fmla="*/ 166688 h 181398"/>
                <a:gd name="connsiteX871" fmla="*/ 129778 w 175498"/>
                <a:gd name="connsiteY871" fmla="*/ 166688 h 181398"/>
                <a:gd name="connsiteX872" fmla="*/ 128826 w 175498"/>
                <a:gd name="connsiteY872" fmla="*/ 166688 h 181398"/>
                <a:gd name="connsiteX873" fmla="*/ 129778 w 175498"/>
                <a:gd name="connsiteY873" fmla="*/ 166688 h 181398"/>
                <a:gd name="connsiteX874" fmla="*/ 129778 w 175498"/>
                <a:gd name="connsiteY874" fmla="*/ 166688 h 181398"/>
                <a:gd name="connsiteX875" fmla="*/ 131683 w 175498"/>
                <a:gd name="connsiteY875" fmla="*/ 125730 h 181398"/>
                <a:gd name="connsiteX876" fmla="*/ 131683 w 175498"/>
                <a:gd name="connsiteY876" fmla="*/ 125730 h 181398"/>
                <a:gd name="connsiteX877" fmla="*/ 131683 w 175498"/>
                <a:gd name="connsiteY877" fmla="*/ 126682 h 181398"/>
                <a:gd name="connsiteX878" fmla="*/ 131683 w 175498"/>
                <a:gd name="connsiteY878" fmla="*/ 127635 h 181398"/>
                <a:gd name="connsiteX879" fmla="*/ 132636 w 175498"/>
                <a:gd name="connsiteY879" fmla="*/ 126682 h 181398"/>
                <a:gd name="connsiteX880" fmla="*/ 132636 w 175498"/>
                <a:gd name="connsiteY880" fmla="*/ 124778 h 181398"/>
                <a:gd name="connsiteX881" fmla="*/ 133588 w 175498"/>
                <a:gd name="connsiteY881" fmla="*/ 122872 h 181398"/>
                <a:gd name="connsiteX882" fmla="*/ 132636 w 175498"/>
                <a:gd name="connsiteY882" fmla="*/ 122872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2 h 181398"/>
                <a:gd name="connsiteX890" fmla="*/ 131683 w 175498"/>
                <a:gd name="connsiteY890" fmla="*/ 26670 h 181398"/>
                <a:gd name="connsiteX891" fmla="*/ 129778 w 175498"/>
                <a:gd name="connsiteY891" fmla="*/ 27622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1440 h 181398"/>
                <a:gd name="connsiteX911" fmla="*/ 131683 w 175498"/>
                <a:gd name="connsiteY911" fmla="*/ 90488 h 181398"/>
                <a:gd name="connsiteX912" fmla="*/ 136446 w 175498"/>
                <a:gd name="connsiteY912" fmla="*/ 92392 h 181398"/>
                <a:gd name="connsiteX913" fmla="*/ 133588 w 175498"/>
                <a:gd name="connsiteY913" fmla="*/ 94297 h 181398"/>
                <a:gd name="connsiteX914" fmla="*/ 132636 w 175498"/>
                <a:gd name="connsiteY914" fmla="*/ 97155 h 181398"/>
                <a:gd name="connsiteX915" fmla="*/ 135493 w 175498"/>
                <a:gd name="connsiteY915" fmla="*/ 95250 h 181398"/>
                <a:gd name="connsiteX916" fmla="*/ 137398 w 175498"/>
                <a:gd name="connsiteY916" fmla="*/ 92392 h 181398"/>
                <a:gd name="connsiteX917" fmla="*/ 141208 w 175498"/>
                <a:gd name="connsiteY917" fmla="*/ 91440 h 181398"/>
                <a:gd name="connsiteX918" fmla="*/ 143113 w 175498"/>
                <a:gd name="connsiteY918" fmla="*/ 89535 h 181398"/>
                <a:gd name="connsiteX919" fmla="*/ 139303 w 175498"/>
                <a:gd name="connsiteY919" fmla="*/ 88582 h 181398"/>
                <a:gd name="connsiteX920" fmla="*/ 135493 w 175498"/>
                <a:gd name="connsiteY920" fmla="*/ 88582 h 181398"/>
                <a:gd name="connsiteX921" fmla="*/ 132636 w 175498"/>
                <a:gd name="connsiteY921" fmla="*/ 89535 h 181398"/>
                <a:gd name="connsiteX922" fmla="*/ 129778 w 175498"/>
                <a:gd name="connsiteY922" fmla="*/ 91440 h 181398"/>
                <a:gd name="connsiteX923" fmla="*/ 129778 w 175498"/>
                <a:gd name="connsiteY923" fmla="*/ 91440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2 h 181398"/>
                <a:gd name="connsiteX930" fmla="*/ 130731 w 175498"/>
                <a:gd name="connsiteY930" fmla="*/ 16192 h 181398"/>
                <a:gd name="connsiteX931" fmla="*/ 131683 w 175498"/>
                <a:gd name="connsiteY931" fmla="*/ 16192 h 181398"/>
                <a:gd name="connsiteX932" fmla="*/ 130731 w 175498"/>
                <a:gd name="connsiteY932" fmla="*/ 16192 h 181398"/>
                <a:gd name="connsiteX933" fmla="*/ 130731 w 175498"/>
                <a:gd name="connsiteY933" fmla="*/ 16192 h 181398"/>
                <a:gd name="connsiteX934" fmla="*/ 138351 w 175498"/>
                <a:gd name="connsiteY934" fmla="*/ 132397 h 181398"/>
                <a:gd name="connsiteX935" fmla="*/ 136446 w 175498"/>
                <a:gd name="connsiteY935" fmla="*/ 130492 h 181398"/>
                <a:gd name="connsiteX936" fmla="*/ 131683 w 175498"/>
                <a:gd name="connsiteY936" fmla="*/ 133350 h 181398"/>
                <a:gd name="connsiteX937" fmla="*/ 134540 w 175498"/>
                <a:gd name="connsiteY937" fmla="*/ 136207 h 181398"/>
                <a:gd name="connsiteX938" fmla="*/ 138351 w 175498"/>
                <a:gd name="connsiteY938" fmla="*/ 132397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8115 h 181398"/>
                <a:gd name="connsiteX945" fmla="*/ 136446 w 175498"/>
                <a:gd name="connsiteY945" fmla="*/ 158115 h 181398"/>
                <a:gd name="connsiteX946" fmla="*/ 132636 w 175498"/>
                <a:gd name="connsiteY946" fmla="*/ 160972 h 181398"/>
                <a:gd name="connsiteX947" fmla="*/ 132636 w 175498"/>
                <a:gd name="connsiteY947" fmla="*/ 160972 h 181398"/>
                <a:gd name="connsiteX948" fmla="*/ 136446 w 175498"/>
                <a:gd name="connsiteY948" fmla="*/ 158115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2 h 181398"/>
                <a:gd name="connsiteX954" fmla="*/ 137398 w 175498"/>
                <a:gd name="connsiteY954" fmla="*/ 28575 h 181398"/>
                <a:gd name="connsiteX955" fmla="*/ 137398 w 175498"/>
                <a:gd name="connsiteY955" fmla="*/ 27622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0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0 w 175498"/>
                <a:gd name="connsiteY967" fmla="*/ 80010 h 181398"/>
                <a:gd name="connsiteX968" fmla="*/ 136446 w 175498"/>
                <a:gd name="connsiteY968" fmla="*/ 73342 h 181398"/>
                <a:gd name="connsiteX969" fmla="*/ 134540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3822 h 181398"/>
                <a:gd name="connsiteX977" fmla="*/ 135493 w 175498"/>
                <a:gd name="connsiteY977" fmla="*/ 103822 h 181398"/>
                <a:gd name="connsiteX978" fmla="*/ 135493 w 175498"/>
                <a:gd name="connsiteY978" fmla="*/ 101917 h 181398"/>
                <a:gd name="connsiteX979" fmla="*/ 135493 w 175498"/>
                <a:gd name="connsiteY979" fmla="*/ 103822 h 181398"/>
                <a:gd name="connsiteX980" fmla="*/ 135493 w 175498"/>
                <a:gd name="connsiteY980" fmla="*/ 103822 h 181398"/>
                <a:gd name="connsiteX981" fmla="*/ 139303 w 175498"/>
                <a:gd name="connsiteY981" fmla="*/ 124778 h 181398"/>
                <a:gd name="connsiteX982" fmla="*/ 138351 w 175498"/>
                <a:gd name="connsiteY982" fmla="*/ 123825 h 181398"/>
                <a:gd name="connsiteX983" fmla="*/ 136446 w 175498"/>
                <a:gd name="connsiteY983" fmla="*/ 124778 h 181398"/>
                <a:gd name="connsiteX984" fmla="*/ 137398 w 175498"/>
                <a:gd name="connsiteY984" fmla="*/ 125730 h 181398"/>
                <a:gd name="connsiteX985" fmla="*/ 139303 w 175498"/>
                <a:gd name="connsiteY985" fmla="*/ 124778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7 h 181398"/>
                <a:gd name="connsiteX991" fmla="*/ 140256 w 175498"/>
                <a:gd name="connsiteY991" fmla="*/ 151447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9060 h 181398"/>
                <a:gd name="connsiteX999" fmla="*/ 138351 w 175498"/>
                <a:gd name="connsiteY999" fmla="*/ 99060 h 181398"/>
                <a:gd name="connsiteX1000" fmla="*/ 138351 w 175498"/>
                <a:gd name="connsiteY1000" fmla="*/ 99060 h 181398"/>
                <a:gd name="connsiteX1001" fmla="*/ 138351 w 175498"/>
                <a:gd name="connsiteY1001" fmla="*/ 99060 h 181398"/>
                <a:gd name="connsiteX1002" fmla="*/ 138351 w 175498"/>
                <a:gd name="connsiteY1002" fmla="*/ 99060 h 181398"/>
                <a:gd name="connsiteX1003" fmla="*/ 137398 w 175498"/>
                <a:gd name="connsiteY1003" fmla="*/ 63817 h 181398"/>
                <a:gd name="connsiteX1004" fmla="*/ 137398 w 175498"/>
                <a:gd name="connsiteY1004" fmla="*/ 63817 h 181398"/>
                <a:gd name="connsiteX1005" fmla="*/ 137398 w 175498"/>
                <a:gd name="connsiteY1005" fmla="*/ 63817 h 181398"/>
                <a:gd name="connsiteX1006" fmla="*/ 137398 w 175498"/>
                <a:gd name="connsiteY1006" fmla="*/ 63817 h 181398"/>
                <a:gd name="connsiteX1007" fmla="*/ 137398 w 175498"/>
                <a:gd name="connsiteY1007" fmla="*/ 63817 h 181398"/>
                <a:gd name="connsiteX1008" fmla="*/ 137398 w 175498"/>
                <a:gd name="connsiteY1008" fmla="*/ 170497 h 181398"/>
                <a:gd name="connsiteX1009" fmla="*/ 137398 w 175498"/>
                <a:gd name="connsiteY1009" fmla="*/ 170497 h 181398"/>
                <a:gd name="connsiteX1010" fmla="*/ 137398 w 175498"/>
                <a:gd name="connsiteY1010" fmla="*/ 172403 h 181398"/>
                <a:gd name="connsiteX1011" fmla="*/ 138351 w 175498"/>
                <a:gd name="connsiteY1011" fmla="*/ 171450 h 181398"/>
                <a:gd name="connsiteX1012" fmla="*/ 137398 w 175498"/>
                <a:gd name="connsiteY1012" fmla="*/ 170497 h 181398"/>
                <a:gd name="connsiteX1013" fmla="*/ 138351 w 175498"/>
                <a:gd name="connsiteY1013" fmla="*/ 128588 h 181398"/>
                <a:gd name="connsiteX1014" fmla="*/ 138351 w 175498"/>
                <a:gd name="connsiteY1014" fmla="*/ 128588 h 181398"/>
                <a:gd name="connsiteX1015" fmla="*/ 138351 w 175498"/>
                <a:gd name="connsiteY1015" fmla="*/ 128588 h 181398"/>
                <a:gd name="connsiteX1016" fmla="*/ 138351 w 175498"/>
                <a:gd name="connsiteY1016" fmla="*/ 128588 h 181398"/>
                <a:gd name="connsiteX1017" fmla="*/ 138351 w 175498"/>
                <a:gd name="connsiteY1017" fmla="*/ 128588 h 181398"/>
                <a:gd name="connsiteX1018" fmla="*/ 142161 w 175498"/>
                <a:gd name="connsiteY1018" fmla="*/ 145732 h 181398"/>
                <a:gd name="connsiteX1019" fmla="*/ 143113 w 175498"/>
                <a:gd name="connsiteY1019" fmla="*/ 144780 h 181398"/>
                <a:gd name="connsiteX1020" fmla="*/ 144065 w 175498"/>
                <a:gd name="connsiteY1020" fmla="*/ 142875 h 181398"/>
                <a:gd name="connsiteX1021" fmla="*/ 141208 w 175498"/>
                <a:gd name="connsiteY1021" fmla="*/ 142875 h 181398"/>
                <a:gd name="connsiteX1022" fmla="*/ 139303 w 175498"/>
                <a:gd name="connsiteY1022" fmla="*/ 140017 h 181398"/>
                <a:gd name="connsiteX1023" fmla="*/ 138351 w 175498"/>
                <a:gd name="connsiteY1023" fmla="*/ 139065 h 181398"/>
                <a:gd name="connsiteX1024" fmla="*/ 137398 w 175498"/>
                <a:gd name="connsiteY1024" fmla="*/ 140017 h 181398"/>
                <a:gd name="connsiteX1025" fmla="*/ 136446 w 175498"/>
                <a:gd name="connsiteY1025" fmla="*/ 142875 h 181398"/>
                <a:gd name="connsiteX1026" fmla="*/ 140256 w 175498"/>
                <a:gd name="connsiteY1026" fmla="*/ 143828 h 181398"/>
                <a:gd name="connsiteX1027" fmla="*/ 139303 w 175498"/>
                <a:gd name="connsiteY1027" fmla="*/ 144780 h 181398"/>
                <a:gd name="connsiteX1028" fmla="*/ 138351 w 175498"/>
                <a:gd name="connsiteY1028" fmla="*/ 146685 h 181398"/>
                <a:gd name="connsiteX1029" fmla="*/ 142161 w 175498"/>
                <a:gd name="connsiteY1029" fmla="*/ 145732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2 h 181398"/>
                <a:gd name="connsiteX1038" fmla="*/ 139303 w 175498"/>
                <a:gd name="connsiteY1038" fmla="*/ 27622 h 181398"/>
                <a:gd name="connsiteX1039" fmla="*/ 139303 w 175498"/>
                <a:gd name="connsiteY1039" fmla="*/ 26670 h 181398"/>
                <a:gd name="connsiteX1040" fmla="*/ 139303 w 175498"/>
                <a:gd name="connsiteY1040" fmla="*/ 27622 h 181398"/>
                <a:gd name="connsiteX1041" fmla="*/ 139303 w 175498"/>
                <a:gd name="connsiteY1041" fmla="*/ 135255 h 181398"/>
                <a:gd name="connsiteX1042" fmla="*/ 140256 w 175498"/>
                <a:gd name="connsiteY1042" fmla="*/ 136207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7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5 w 175498"/>
                <a:gd name="connsiteY1058" fmla="*/ 99060 h 181398"/>
                <a:gd name="connsiteX1059" fmla="*/ 142161 w 175498"/>
                <a:gd name="connsiteY1059" fmla="*/ 98107 h 181398"/>
                <a:gd name="connsiteX1060" fmla="*/ 141208 w 175498"/>
                <a:gd name="connsiteY1060" fmla="*/ 99060 h 181398"/>
                <a:gd name="connsiteX1061" fmla="*/ 144065 w 175498"/>
                <a:gd name="connsiteY1061" fmla="*/ 99060 h 181398"/>
                <a:gd name="connsiteX1062" fmla="*/ 144065 w 175498"/>
                <a:gd name="connsiteY1062" fmla="*/ 99060 h 181398"/>
                <a:gd name="connsiteX1063" fmla="*/ 145018 w 175498"/>
                <a:gd name="connsiteY1063" fmla="*/ 111442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7 h 181398"/>
                <a:gd name="connsiteX1068" fmla="*/ 145018 w 175498"/>
                <a:gd name="connsiteY1068" fmla="*/ 111442 h 181398"/>
                <a:gd name="connsiteX1069" fmla="*/ 142161 w 175498"/>
                <a:gd name="connsiteY1069" fmla="*/ 66675 h 181398"/>
                <a:gd name="connsiteX1070" fmla="*/ 142161 w 175498"/>
                <a:gd name="connsiteY1070" fmla="*/ 66675 h 181398"/>
                <a:gd name="connsiteX1071" fmla="*/ 142161 w 175498"/>
                <a:gd name="connsiteY1071" fmla="*/ 64770 h 181398"/>
                <a:gd name="connsiteX1072" fmla="*/ 142161 w 175498"/>
                <a:gd name="connsiteY1072" fmla="*/ 66675 h 181398"/>
                <a:gd name="connsiteX1073" fmla="*/ 142161 w 175498"/>
                <a:gd name="connsiteY1073" fmla="*/ 66675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2397 h 181398"/>
                <a:gd name="connsiteX1080" fmla="*/ 143113 w 175498"/>
                <a:gd name="connsiteY1080" fmla="*/ 132397 h 181398"/>
                <a:gd name="connsiteX1081" fmla="*/ 142161 w 175498"/>
                <a:gd name="connsiteY1081" fmla="*/ 130492 h 181398"/>
                <a:gd name="connsiteX1082" fmla="*/ 141208 w 175498"/>
                <a:gd name="connsiteY1082" fmla="*/ 130492 h 181398"/>
                <a:gd name="connsiteX1083" fmla="*/ 143113 w 175498"/>
                <a:gd name="connsiteY1083" fmla="*/ 132397 h 181398"/>
                <a:gd name="connsiteX1084" fmla="*/ 143113 w 175498"/>
                <a:gd name="connsiteY1084" fmla="*/ 154305 h 181398"/>
                <a:gd name="connsiteX1085" fmla="*/ 143113 w 175498"/>
                <a:gd name="connsiteY1085" fmla="*/ 154305 h 181398"/>
                <a:gd name="connsiteX1086" fmla="*/ 142161 w 175498"/>
                <a:gd name="connsiteY1086" fmla="*/ 156210 h 181398"/>
                <a:gd name="connsiteX1087" fmla="*/ 143113 w 175498"/>
                <a:gd name="connsiteY1087" fmla="*/ 154305 h 181398"/>
                <a:gd name="connsiteX1088" fmla="*/ 142161 w 175498"/>
                <a:gd name="connsiteY1088" fmla="*/ 29528 h 181398"/>
                <a:gd name="connsiteX1089" fmla="*/ 142161 w 175498"/>
                <a:gd name="connsiteY1089" fmla="*/ 29528 h 181398"/>
                <a:gd name="connsiteX1090" fmla="*/ 142161 w 175498"/>
                <a:gd name="connsiteY1090" fmla="*/ 29528 h 181398"/>
                <a:gd name="connsiteX1091" fmla="*/ 142161 w 175498"/>
                <a:gd name="connsiteY1091" fmla="*/ 29528 h 181398"/>
                <a:gd name="connsiteX1092" fmla="*/ 142161 w 175498"/>
                <a:gd name="connsiteY1092" fmla="*/ 29528 h 181398"/>
                <a:gd name="connsiteX1093" fmla="*/ 148828 w 175498"/>
                <a:gd name="connsiteY1093" fmla="*/ 142875 h 181398"/>
                <a:gd name="connsiteX1094" fmla="*/ 149781 w 175498"/>
                <a:gd name="connsiteY1094" fmla="*/ 140970 h 181398"/>
                <a:gd name="connsiteX1095" fmla="*/ 147876 w 175498"/>
                <a:gd name="connsiteY1095" fmla="*/ 138113 h 181398"/>
                <a:gd name="connsiteX1096" fmla="*/ 145971 w 175498"/>
                <a:gd name="connsiteY1096" fmla="*/ 136207 h 181398"/>
                <a:gd name="connsiteX1097" fmla="*/ 144065 w 175498"/>
                <a:gd name="connsiteY1097" fmla="*/ 135255 h 181398"/>
                <a:gd name="connsiteX1098" fmla="*/ 143113 w 175498"/>
                <a:gd name="connsiteY1098" fmla="*/ 135255 h 181398"/>
                <a:gd name="connsiteX1099" fmla="*/ 142161 w 175498"/>
                <a:gd name="connsiteY1099" fmla="*/ 136207 h 181398"/>
                <a:gd name="connsiteX1100" fmla="*/ 144065 w 175498"/>
                <a:gd name="connsiteY1100" fmla="*/ 140017 h 181398"/>
                <a:gd name="connsiteX1101" fmla="*/ 146923 w 175498"/>
                <a:gd name="connsiteY1101" fmla="*/ 142875 h 181398"/>
                <a:gd name="connsiteX1102" fmla="*/ 148828 w 175498"/>
                <a:gd name="connsiteY1102" fmla="*/ 142875 h 181398"/>
                <a:gd name="connsiteX1103" fmla="*/ 146923 w 175498"/>
                <a:gd name="connsiteY1103" fmla="*/ 148590 h 181398"/>
                <a:gd name="connsiteX1104" fmla="*/ 144065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5 w 175498"/>
                <a:gd name="connsiteY1109" fmla="*/ 40005 h 181398"/>
                <a:gd name="connsiteX1110" fmla="*/ 145971 w 175498"/>
                <a:gd name="connsiteY1110" fmla="*/ 37147 h 181398"/>
                <a:gd name="connsiteX1111" fmla="*/ 145018 w 175498"/>
                <a:gd name="connsiteY1111" fmla="*/ 36195 h 181398"/>
                <a:gd name="connsiteX1112" fmla="*/ 143113 w 175498"/>
                <a:gd name="connsiteY1112" fmla="*/ 39053 h 181398"/>
                <a:gd name="connsiteX1113" fmla="*/ 144065 w 175498"/>
                <a:gd name="connsiteY1113" fmla="*/ 103822 h 181398"/>
                <a:gd name="connsiteX1114" fmla="*/ 144065 w 175498"/>
                <a:gd name="connsiteY1114" fmla="*/ 105728 h 181398"/>
                <a:gd name="connsiteX1115" fmla="*/ 145971 w 175498"/>
                <a:gd name="connsiteY1115" fmla="*/ 108585 h 181398"/>
                <a:gd name="connsiteX1116" fmla="*/ 146923 w 175498"/>
                <a:gd name="connsiteY1116" fmla="*/ 108585 h 181398"/>
                <a:gd name="connsiteX1117" fmla="*/ 145971 w 175498"/>
                <a:gd name="connsiteY1117" fmla="*/ 104775 h 181398"/>
                <a:gd name="connsiteX1118" fmla="*/ 144065 w 175498"/>
                <a:gd name="connsiteY1118" fmla="*/ 103822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2865 h 181398"/>
                <a:gd name="connsiteX1126" fmla="*/ 151686 w 175498"/>
                <a:gd name="connsiteY1126" fmla="*/ 57150 h 181398"/>
                <a:gd name="connsiteX1127" fmla="*/ 149781 w 175498"/>
                <a:gd name="connsiteY1127" fmla="*/ 55245 h 181398"/>
                <a:gd name="connsiteX1128" fmla="*/ 144065 w 175498"/>
                <a:gd name="connsiteY1128" fmla="*/ 58103 h 181398"/>
                <a:gd name="connsiteX1129" fmla="*/ 144065 w 175498"/>
                <a:gd name="connsiteY1129" fmla="*/ 60007 h 181398"/>
                <a:gd name="connsiteX1130" fmla="*/ 151686 w 175498"/>
                <a:gd name="connsiteY1130" fmla="*/ 62865 h 181398"/>
                <a:gd name="connsiteX1131" fmla="*/ 151686 w 175498"/>
                <a:gd name="connsiteY1131" fmla="*/ 62865 h 181398"/>
                <a:gd name="connsiteX1132" fmla="*/ 151686 w 175498"/>
                <a:gd name="connsiteY1132" fmla="*/ 62865 h 181398"/>
                <a:gd name="connsiteX1133" fmla="*/ 145018 w 175498"/>
                <a:gd name="connsiteY1133" fmla="*/ 69532 h 181398"/>
                <a:gd name="connsiteX1134" fmla="*/ 145971 w 175498"/>
                <a:gd name="connsiteY1134" fmla="*/ 68580 h 181398"/>
                <a:gd name="connsiteX1135" fmla="*/ 145018 w 175498"/>
                <a:gd name="connsiteY1135" fmla="*/ 67628 h 181398"/>
                <a:gd name="connsiteX1136" fmla="*/ 145018 w 175498"/>
                <a:gd name="connsiteY1136" fmla="*/ 69532 h 181398"/>
                <a:gd name="connsiteX1137" fmla="*/ 145018 w 175498"/>
                <a:gd name="connsiteY1137" fmla="*/ 69532 h 181398"/>
                <a:gd name="connsiteX1138" fmla="*/ 145018 w 175498"/>
                <a:gd name="connsiteY1138" fmla="*/ 83820 h 181398"/>
                <a:gd name="connsiteX1139" fmla="*/ 145971 w 175498"/>
                <a:gd name="connsiteY1139" fmla="*/ 82867 h 181398"/>
                <a:gd name="connsiteX1140" fmla="*/ 145018 w 175498"/>
                <a:gd name="connsiteY1140" fmla="*/ 83820 h 181398"/>
                <a:gd name="connsiteX1141" fmla="*/ 145018 w 175498"/>
                <a:gd name="connsiteY1141" fmla="*/ 83820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2 h 181398"/>
                <a:gd name="connsiteX1146" fmla="*/ 145971 w 175498"/>
                <a:gd name="connsiteY1146" fmla="*/ 93345 h 181398"/>
                <a:gd name="connsiteX1147" fmla="*/ 148828 w 175498"/>
                <a:gd name="connsiteY1147" fmla="*/ 92392 h 181398"/>
                <a:gd name="connsiteX1148" fmla="*/ 149781 w 175498"/>
                <a:gd name="connsiteY1148" fmla="*/ 90488 h 181398"/>
                <a:gd name="connsiteX1149" fmla="*/ 146923 w 175498"/>
                <a:gd name="connsiteY1149" fmla="*/ 122872 h 181398"/>
                <a:gd name="connsiteX1150" fmla="*/ 145971 w 175498"/>
                <a:gd name="connsiteY1150" fmla="*/ 121920 h 181398"/>
                <a:gd name="connsiteX1151" fmla="*/ 145018 w 175498"/>
                <a:gd name="connsiteY1151" fmla="*/ 122872 h 181398"/>
                <a:gd name="connsiteX1152" fmla="*/ 146923 w 175498"/>
                <a:gd name="connsiteY1152" fmla="*/ 122872 h 181398"/>
                <a:gd name="connsiteX1153" fmla="*/ 146923 w 175498"/>
                <a:gd name="connsiteY1153" fmla="*/ 122872 h 181398"/>
                <a:gd name="connsiteX1154" fmla="*/ 146923 w 175498"/>
                <a:gd name="connsiteY1154" fmla="*/ 126682 h 181398"/>
                <a:gd name="connsiteX1155" fmla="*/ 146923 w 175498"/>
                <a:gd name="connsiteY1155" fmla="*/ 126682 h 181398"/>
                <a:gd name="connsiteX1156" fmla="*/ 146923 w 175498"/>
                <a:gd name="connsiteY1156" fmla="*/ 126682 h 181398"/>
                <a:gd name="connsiteX1157" fmla="*/ 146923 w 175498"/>
                <a:gd name="connsiteY1157" fmla="*/ 126682 h 181398"/>
                <a:gd name="connsiteX1158" fmla="*/ 146923 w 175498"/>
                <a:gd name="connsiteY1158" fmla="*/ 126682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3338 h 181398"/>
                <a:gd name="connsiteX1165" fmla="*/ 147876 w 175498"/>
                <a:gd name="connsiteY1165" fmla="*/ 33338 h 181398"/>
                <a:gd name="connsiteX1166" fmla="*/ 148828 w 175498"/>
                <a:gd name="connsiteY1166" fmla="*/ 33338 h 181398"/>
                <a:gd name="connsiteX1167" fmla="*/ 147876 w 175498"/>
                <a:gd name="connsiteY1167" fmla="*/ 33338 h 181398"/>
                <a:gd name="connsiteX1168" fmla="*/ 147876 w 175498"/>
                <a:gd name="connsiteY1168" fmla="*/ 33338 h 181398"/>
                <a:gd name="connsiteX1169" fmla="*/ 148828 w 175498"/>
                <a:gd name="connsiteY1169" fmla="*/ 38100 h 181398"/>
                <a:gd name="connsiteX1170" fmla="*/ 148828 w 175498"/>
                <a:gd name="connsiteY1170" fmla="*/ 38100 h 181398"/>
                <a:gd name="connsiteX1171" fmla="*/ 148828 w 175498"/>
                <a:gd name="connsiteY1171" fmla="*/ 39053 h 181398"/>
                <a:gd name="connsiteX1172" fmla="*/ 148828 w 175498"/>
                <a:gd name="connsiteY1172" fmla="*/ 38100 h 181398"/>
                <a:gd name="connsiteX1173" fmla="*/ 148828 w 175498"/>
                <a:gd name="connsiteY1173" fmla="*/ 38100 h 181398"/>
                <a:gd name="connsiteX1174" fmla="*/ 150733 w 175498"/>
                <a:gd name="connsiteY1174" fmla="*/ 160020 h 181398"/>
                <a:gd name="connsiteX1175" fmla="*/ 150733 w 175498"/>
                <a:gd name="connsiteY1175" fmla="*/ 160020 h 181398"/>
                <a:gd name="connsiteX1176" fmla="*/ 147876 w 175498"/>
                <a:gd name="connsiteY1176" fmla="*/ 160972 h 181398"/>
                <a:gd name="connsiteX1177" fmla="*/ 148828 w 175498"/>
                <a:gd name="connsiteY1177" fmla="*/ 162878 h 181398"/>
                <a:gd name="connsiteX1178" fmla="*/ 150733 w 175498"/>
                <a:gd name="connsiteY1178" fmla="*/ 160020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6675 h 181398"/>
                <a:gd name="connsiteX1190" fmla="*/ 149781 w 175498"/>
                <a:gd name="connsiteY1190" fmla="*/ 66675 h 181398"/>
                <a:gd name="connsiteX1191" fmla="*/ 149781 w 175498"/>
                <a:gd name="connsiteY1191" fmla="*/ 66675 h 181398"/>
                <a:gd name="connsiteX1192" fmla="*/ 149781 w 175498"/>
                <a:gd name="connsiteY1192" fmla="*/ 66675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7163 h 181398"/>
                <a:gd name="connsiteX1211" fmla="*/ 154543 w 175498"/>
                <a:gd name="connsiteY1211" fmla="*/ 157163 h 181398"/>
                <a:gd name="connsiteX1212" fmla="*/ 154543 w 175498"/>
                <a:gd name="connsiteY1212" fmla="*/ 157163 h 181398"/>
                <a:gd name="connsiteX1213" fmla="*/ 154543 w 175498"/>
                <a:gd name="connsiteY1213" fmla="*/ 157163 h 181398"/>
                <a:gd name="connsiteX1214" fmla="*/ 154543 w 175498"/>
                <a:gd name="connsiteY1214" fmla="*/ 157163 h 181398"/>
                <a:gd name="connsiteX1215" fmla="*/ 155496 w 175498"/>
                <a:gd name="connsiteY1215" fmla="*/ 124778 h 181398"/>
                <a:gd name="connsiteX1216" fmla="*/ 155496 w 175498"/>
                <a:gd name="connsiteY1216" fmla="*/ 124778 h 181398"/>
                <a:gd name="connsiteX1217" fmla="*/ 155496 w 175498"/>
                <a:gd name="connsiteY1217" fmla="*/ 124778 h 181398"/>
                <a:gd name="connsiteX1218" fmla="*/ 155496 w 175498"/>
                <a:gd name="connsiteY1218" fmla="*/ 124778 h 181398"/>
                <a:gd name="connsiteX1219" fmla="*/ 155496 w 175498"/>
                <a:gd name="connsiteY1219" fmla="*/ 124778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3"/>
                    <a:pt x="98346" y="172403"/>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3"/>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8"/>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5" y="159067"/>
                  </a:cubicBezTo>
                  <a:cubicBezTo>
                    <a:pt x="163115" y="162878"/>
                    <a:pt x="165021" y="164782"/>
                    <a:pt x="168831" y="165735"/>
                  </a:cubicBezTo>
                  <a:cubicBezTo>
                    <a:pt x="170736" y="165735"/>
                    <a:pt x="172640" y="165735"/>
                    <a:pt x="174546" y="166688"/>
                  </a:cubicBezTo>
                  <a:cubicBezTo>
                    <a:pt x="173593" y="172403"/>
                    <a:pt x="175498" y="173355"/>
                    <a:pt x="175498" y="175260"/>
                  </a:cubicBezTo>
                  <a:close/>
                  <a:moveTo>
                    <a:pt x="22146" y="59055"/>
                  </a:moveTo>
                  <a:cubicBezTo>
                    <a:pt x="22146" y="59055"/>
                    <a:pt x="21193" y="59055"/>
                    <a:pt x="22146" y="59055"/>
                  </a:cubicBezTo>
                  <a:cubicBezTo>
                    <a:pt x="21193" y="59055"/>
                    <a:pt x="20240" y="59055"/>
                    <a:pt x="21193" y="60007"/>
                  </a:cubicBezTo>
                  <a:cubicBezTo>
                    <a:pt x="20240" y="60007"/>
                    <a:pt x="21193" y="60007"/>
                    <a:pt x="22146" y="59055"/>
                  </a:cubicBezTo>
                  <a:cubicBezTo>
                    <a:pt x="21193" y="60007"/>
                    <a:pt x="22146" y="60007"/>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8100"/>
                    <a:pt x="23098" y="37147"/>
                    <a:pt x="23098" y="38100"/>
                  </a:cubicBezTo>
                  <a:cubicBezTo>
                    <a:pt x="23098" y="37147"/>
                    <a:pt x="22146" y="37147"/>
                    <a:pt x="23098" y="38100"/>
                  </a:cubicBezTo>
                  <a:cubicBezTo>
                    <a:pt x="22146" y="38100"/>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8"/>
                  </a:cubicBezTo>
                  <a:cubicBezTo>
                    <a:pt x="25003" y="29528"/>
                    <a:pt x="24051" y="32385"/>
                    <a:pt x="23098" y="33338"/>
                  </a:cubicBezTo>
                  <a:close/>
                  <a:moveTo>
                    <a:pt x="24051" y="81915"/>
                  </a:moveTo>
                  <a:cubicBezTo>
                    <a:pt x="25003" y="82867"/>
                    <a:pt x="24051" y="80963"/>
                    <a:pt x="25003" y="80010"/>
                  </a:cubicBezTo>
                  <a:lnTo>
                    <a:pt x="26908" y="77153"/>
                  </a:lnTo>
                  <a:cubicBezTo>
                    <a:pt x="26908" y="77153"/>
                    <a:pt x="27861" y="76200"/>
                    <a:pt x="27861" y="76200"/>
                  </a:cubicBezTo>
                  <a:cubicBezTo>
                    <a:pt x="27861" y="75247"/>
                    <a:pt x="26908" y="75247"/>
                    <a:pt x="26908" y="75247"/>
                  </a:cubicBezTo>
                  <a:cubicBezTo>
                    <a:pt x="25956" y="76200"/>
                    <a:pt x="24051" y="77153"/>
                    <a:pt x="23098" y="79057"/>
                  </a:cubicBezTo>
                  <a:cubicBezTo>
                    <a:pt x="22146" y="80963"/>
                    <a:pt x="24051" y="81915"/>
                    <a:pt x="24051" y="81915"/>
                  </a:cubicBezTo>
                  <a:close/>
                  <a:moveTo>
                    <a:pt x="25956" y="42863"/>
                  </a:moveTo>
                  <a:cubicBezTo>
                    <a:pt x="25003" y="42863"/>
                    <a:pt x="24051" y="43815"/>
                    <a:pt x="25003" y="44767"/>
                  </a:cubicBezTo>
                  <a:cubicBezTo>
                    <a:pt x="25003" y="44767"/>
                    <a:pt x="25003" y="44767"/>
                    <a:pt x="25003" y="44767"/>
                  </a:cubicBezTo>
                  <a:cubicBezTo>
                    <a:pt x="25956" y="44767"/>
                    <a:pt x="25003" y="43815"/>
                    <a:pt x="25956" y="42863"/>
                  </a:cubicBezTo>
                  <a:cubicBezTo>
                    <a:pt x="25956" y="42863"/>
                    <a:pt x="26908" y="41910"/>
                    <a:pt x="25956" y="40957"/>
                  </a:cubicBezTo>
                  <a:lnTo>
                    <a:pt x="25003" y="40957"/>
                  </a:lnTo>
                  <a:cubicBezTo>
                    <a:pt x="25003" y="41910"/>
                    <a:pt x="25003" y="42863"/>
                    <a:pt x="25956" y="42863"/>
                  </a:cubicBezTo>
                  <a:close/>
                  <a:moveTo>
                    <a:pt x="26908" y="70485"/>
                  </a:moveTo>
                  <a:cubicBezTo>
                    <a:pt x="27861" y="70485"/>
                    <a:pt x="29765" y="70485"/>
                    <a:pt x="29765" y="68580"/>
                  </a:cubicBezTo>
                  <a:cubicBezTo>
                    <a:pt x="29765" y="66675"/>
                    <a:pt x="28813" y="67628"/>
                    <a:pt x="26908" y="67628"/>
                  </a:cubicBezTo>
                  <a:cubicBezTo>
                    <a:pt x="25956" y="67628"/>
                    <a:pt x="24051" y="66675"/>
                    <a:pt x="24051" y="68580"/>
                  </a:cubicBezTo>
                  <a:cubicBezTo>
                    <a:pt x="24051" y="70485"/>
                    <a:pt x="25956" y="70485"/>
                    <a:pt x="26908" y="70485"/>
                  </a:cubicBezTo>
                  <a:close/>
                  <a:moveTo>
                    <a:pt x="25956" y="107632"/>
                  </a:moveTo>
                  <a:cubicBezTo>
                    <a:pt x="27861" y="107632"/>
                    <a:pt x="27861" y="106680"/>
                    <a:pt x="26908" y="105728"/>
                  </a:cubicBezTo>
                  <a:cubicBezTo>
                    <a:pt x="26908" y="104775"/>
                    <a:pt x="27861" y="103822"/>
                    <a:pt x="25956" y="103822"/>
                  </a:cubicBezTo>
                  <a:cubicBezTo>
                    <a:pt x="24051" y="103822"/>
                    <a:pt x="25003" y="105728"/>
                    <a:pt x="25003" y="106680"/>
                  </a:cubicBezTo>
                  <a:cubicBezTo>
                    <a:pt x="24051" y="106680"/>
                    <a:pt x="25003" y="107632"/>
                    <a:pt x="25956" y="107632"/>
                  </a:cubicBezTo>
                  <a:close/>
                  <a:moveTo>
                    <a:pt x="25956" y="148590"/>
                  </a:moveTo>
                  <a:cubicBezTo>
                    <a:pt x="25956" y="148590"/>
                    <a:pt x="25956" y="148590"/>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7861" y="159067"/>
                    <a:pt x="27861" y="159067"/>
                    <a:pt x="27861" y="159067"/>
                  </a:cubicBezTo>
                  <a:cubicBezTo>
                    <a:pt x="27861" y="159067"/>
                    <a:pt x="26908"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6908" y="140970"/>
                    <a:pt x="28813" y="140970"/>
                  </a:cubicBezTo>
                  <a:lnTo>
                    <a:pt x="28813" y="140970"/>
                  </a:lnTo>
                  <a:close/>
                  <a:moveTo>
                    <a:pt x="53578" y="118110"/>
                  </a:moveTo>
                  <a:lnTo>
                    <a:pt x="53578" y="118110"/>
                  </a:lnTo>
                  <a:cubicBezTo>
                    <a:pt x="52626" y="116205"/>
                    <a:pt x="50721" y="116205"/>
                    <a:pt x="50721" y="113347"/>
                  </a:cubicBezTo>
                  <a:cubicBezTo>
                    <a:pt x="50721" y="111442"/>
                    <a:pt x="47863" y="113347"/>
                    <a:pt x="46911" y="111442"/>
                  </a:cubicBezTo>
                  <a:cubicBezTo>
                    <a:pt x="45006" y="108585"/>
                    <a:pt x="43101" y="108585"/>
                    <a:pt x="40243" y="107632"/>
                  </a:cubicBezTo>
                  <a:cubicBezTo>
                    <a:pt x="39290" y="107632"/>
                    <a:pt x="38338" y="106680"/>
                    <a:pt x="38338" y="107632"/>
                  </a:cubicBezTo>
                  <a:cubicBezTo>
                    <a:pt x="37386" y="109538"/>
                    <a:pt x="36433" y="108585"/>
                    <a:pt x="35481" y="107632"/>
                  </a:cubicBezTo>
                  <a:cubicBezTo>
                    <a:pt x="34528" y="106680"/>
                    <a:pt x="32623" y="106680"/>
                    <a:pt x="33576" y="108585"/>
                  </a:cubicBezTo>
                  <a:cubicBezTo>
                    <a:pt x="34528" y="111442"/>
                    <a:pt x="32623" y="111442"/>
                    <a:pt x="30718" y="110490"/>
                  </a:cubicBezTo>
                  <a:cubicBezTo>
                    <a:pt x="29765" y="110490"/>
                    <a:pt x="27861" y="109538"/>
                    <a:pt x="26908" y="110490"/>
                  </a:cubicBezTo>
                  <a:cubicBezTo>
                    <a:pt x="25956" y="110490"/>
                    <a:pt x="25003" y="111442"/>
                    <a:pt x="25003" y="112395"/>
                  </a:cubicBezTo>
                  <a:cubicBezTo>
                    <a:pt x="25003" y="113347"/>
                    <a:pt x="25956" y="113347"/>
                    <a:pt x="26908" y="112395"/>
                  </a:cubicBezTo>
                  <a:cubicBezTo>
                    <a:pt x="28813" y="111442"/>
                    <a:pt x="29765" y="112395"/>
                    <a:pt x="29765" y="114300"/>
                  </a:cubicBezTo>
                  <a:cubicBezTo>
                    <a:pt x="29765" y="115253"/>
                    <a:pt x="30718" y="114300"/>
                    <a:pt x="31671" y="114300"/>
                  </a:cubicBezTo>
                  <a:lnTo>
                    <a:pt x="31671" y="114300"/>
                  </a:lnTo>
                  <a:cubicBezTo>
                    <a:pt x="33576" y="112395"/>
                    <a:pt x="34528" y="110490"/>
                    <a:pt x="36433" y="114300"/>
                  </a:cubicBezTo>
                  <a:cubicBezTo>
                    <a:pt x="37386" y="115253"/>
                    <a:pt x="38338" y="116205"/>
                    <a:pt x="39290" y="117157"/>
                  </a:cubicBezTo>
                  <a:cubicBezTo>
                    <a:pt x="39290" y="118110"/>
                    <a:pt x="39290" y="119063"/>
                    <a:pt x="40243" y="119063"/>
                  </a:cubicBezTo>
                  <a:cubicBezTo>
                    <a:pt x="42148" y="118110"/>
                    <a:pt x="42148" y="120015"/>
                    <a:pt x="43101" y="120967"/>
                  </a:cubicBezTo>
                  <a:cubicBezTo>
                    <a:pt x="43101" y="122872"/>
                    <a:pt x="43101" y="124778"/>
                    <a:pt x="44053" y="125730"/>
                  </a:cubicBezTo>
                  <a:cubicBezTo>
                    <a:pt x="45006" y="130492"/>
                    <a:pt x="45006" y="131445"/>
                    <a:pt x="50721" y="131445"/>
                  </a:cubicBezTo>
                  <a:cubicBezTo>
                    <a:pt x="50721" y="131445"/>
                    <a:pt x="50721" y="132397"/>
                    <a:pt x="51673" y="132397"/>
                  </a:cubicBezTo>
                  <a:cubicBezTo>
                    <a:pt x="51673" y="132397"/>
                    <a:pt x="51673" y="133350"/>
                    <a:pt x="52626" y="133350"/>
                  </a:cubicBezTo>
                  <a:cubicBezTo>
                    <a:pt x="52626" y="133350"/>
                    <a:pt x="52626" y="133350"/>
                    <a:pt x="52626" y="133350"/>
                  </a:cubicBezTo>
                  <a:lnTo>
                    <a:pt x="50721" y="131445"/>
                  </a:lnTo>
                  <a:cubicBezTo>
                    <a:pt x="48815" y="130492"/>
                    <a:pt x="46911" y="129540"/>
                    <a:pt x="48815" y="126682"/>
                  </a:cubicBezTo>
                  <a:cubicBezTo>
                    <a:pt x="49768" y="125730"/>
                    <a:pt x="49768" y="125730"/>
                    <a:pt x="49768" y="124778"/>
                  </a:cubicBezTo>
                  <a:cubicBezTo>
                    <a:pt x="50721" y="121920"/>
                    <a:pt x="48815" y="123825"/>
                    <a:pt x="47863" y="123825"/>
                  </a:cubicBezTo>
                  <a:cubicBezTo>
                    <a:pt x="47863" y="122872"/>
                    <a:pt x="47863" y="121920"/>
                    <a:pt x="46911" y="121920"/>
                  </a:cubicBezTo>
                  <a:cubicBezTo>
                    <a:pt x="44053" y="121920"/>
                    <a:pt x="45006" y="120015"/>
                    <a:pt x="45958" y="119063"/>
                  </a:cubicBezTo>
                  <a:cubicBezTo>
                    <a:pt x="46911" y="118110"/>
                    <a:pt x="47863" y="118110"/>
                    <a:pt x="46911" y="117157"/>
                  </a:cubicBezTo>
                  <a:cubicBezTo>
                    <a:pt x="45958" y="116205"/>
                    <a:pt x="45006" y="115253"/>
                    <a:pt x="44053" y="116205"/>
                  </a:cubicBezTo>
                  <a:cubicBezTo>
                    <a:pt x="43101" y="117157"/>
                    <a:pt x="41196" y="117157"/>
                    <a:pt x="40243" y="118110"/>
                  </a:cubicBezTo>
                  <a:cubicBezTo>
                    <a:pt x="40243" y="116205"/>
                    <a:pt x="40243" y="115253"/>
                    <a:pt x="40243" y="113347"/>
                  </a:cubicBezTo>
                  <a:cubicBezTo>
                    <a:pt x="40243" y="111442"/>
                    <a:pt x="41196" y="110490"/>
                    <a:pt x="43101" y="109538"/>
                  </a:cubicBezTo>
                  <a:cubicBezTo>
                    <a:pt x="45006" y="109538"/>
                    <a:pt x="45958" y="110490"/>
                    <a:pt x="46911" y="112395"/>
                  </a:cubicBezTo>
                  <a:cubicBezTo>
                    <a:pt x="47863" y="114300"/>
                    <a:pt x="48815" y="114300"/>
                    <a:pt x="50721" y="114300"/>
                  </a:cubicBezTo>
                  <a:cubicBezTo>
                    <a:pt x="51673" y="114300"/>
                    <a:pt x="52626" y="115253"/>
                    <a:pt x="53578" y="116205"/>
                  </a:cubicBezTo>
                  <a:cubicBezTo>
                    <a:pt x="51673" y="118110"/>
                    <a:pt x="52626" y="118110"/>
                    <a:pt x="53578" y="118110"/>
                  </a:cubicBezTo>
                  <a:close/>
                  <a:moveTo>
                    <a:pt x="25956" y="90488"/>
                  </a:moveTo>
                  <a:cubicBezTo>
                    <a:pt x="25956" y="91440"/>
                    <a:pt x="25956" y="91440"/>
                    <a:pt x="25956" y="90488"/>
                  </a:cubicBezTo>
                  <a:cubicBezTo>
                    <a:pt x="27861" y="90488"/>
                    <a:pt x="28813" y="89535"/>
                    <a:pt x="28813" y="88582"/>
                  </a:cubicBezTo>
                  <a:cubicBezTo>
                    <a:pt x="28813" y="87630"/>
                    <a:pt x="28813" y="87630"/>
                    <a:pt x="27861" y="87630"/>
                  </a:cubicBezTo>
                  <a:cubicBezTo>
                    <a:pt x="26908" y="88582"/>
                    <a:pt x="25956" y="89535"/>
                    <a:pt x="25956" y="90488"/>
                  </a:cubicBezTo>
                  <a:close/>
                  <a:moveTo>
                    <a:pt x="25956" y="72390"/>
                  </a:moveTo>
                  <a:cubicBezTo>
                    <a:pt x="25956" y="72390"/>
                    <a:pt x="25956" y="72390"/>
                    <a:pt x="25956" y="72390"/>
                  </a:cubicBezTo>
                  <a:lnTo>
                    <a:pt x="25956" y="72390"/>
                  </a:lnTo>
                  <a:lnTo>
                    <a:pt x="25956" y="72390"/>
                  </a:lnTo>
                  <a:cubicBezTo>
                    <a:pt x="26908" y="72390"/>
                    <a:pt x="25956" y="72390"/>
                    <a:pt x="25956" y="72390"/>
                  </a:cubicBezTo>
                  <a:close/>
                  <a:moveTo>
                    <a:pt x="25956" y="19050"/>
                  </a:moveTo>
                  <a:cubicBezTo>
                    <a:pt x="25956" y="20003"/>
                    <a:pt x="25956" y="20003"/>
                    <a:pt x="26908" y="20003"/>
                  </a:cubicBezTo>
                  <a:cubicBezTo>
                    <a:pt x="27861" y="20003"/>
                    <a:pt x="27861" y="20003"/>
                    <a:pt x="27861" y="19050"/>
                  </a:cubicBezTo>
                  <a:cubicBezTo>
                    <a:pt x="27861" y="19050"/>
                    <a:pt x="27861" y="18097"/>
                    <a:pt x="25956" y="19050"/>
                  </a:cubicBezTo>
                  <a:cubicBezTo>
                    <a:pt x="26908" y="18097"/>
                    <a:pt x="25956" y="19050"/>
                    <a:pt x="25956" y="19050"/>
                  </a:cubicBezTo>
                  <a:close/>
                  <a:moveTo>
                    <a:pt x="26908" y="51435"/>
                  </a:moveTo>
                  <a:lnTo>
                    <a:pt x="26908" y="51435"/>
                  </a:lnTo>
                  <a:cubicBezTo>
                    <a:pt x="26908" y="50482"/>
                    <a:pt x="26908" y="50482"/>
                    <a:pt x="26908" y="51435"/>
                  </a:cubicBezTo>
                  <a:lnTo>
                    <a:pt x="26908" y="51435"/>
                  </a:lnTo>
                  <a:cubicBezTo>
                    <a:pt x="26908" y="51435"/>
                    <a:pt x="26908" y="51435"/>
                    <a:pt x="26908" y="51435"/>
                  </a:cubicBezTo>
                  <a:close/>
                  <a:moveTo>
                    <a:pt x="37386" y="143828"/>
                  </a:moveTo>
                  <a:cubicBezTo>
                    <a:pt x="38338" y="140970"/>
                    <a:pt x="37386" y="140017"/>
                    <a:pt x="35481" y="138113"/>
                  </a:cubicBezTo>
                  <a:cubicBezTo>
                    <a:pt x="35481" y="137160"/>
                    <a:pt x="34528" y="136207"/>
                    <a:pt x="33576" y="136207"/>
                  </a:cubicBezTo>
                  <a:cubicBezTo>
                    <a:pt x="32623" y="136207"/>
                    <a:pt x="31671" y="135255"/>
                    <a:pt x="33576" y="134303"/>
                  </a:cubicBezTo>
                  <a:cubicBezTo>
                    <a:pt x="36433" y="133350"/>
                    <a:pt x="35481" y="130492"/>
                    <a:pt x="34528" y="128588"/>
                  </a:cubicBezTo>
                  <a:cubicBezTo>
                    <a:pt x="33576" y="126682"/>
                    <a:pt x="30718" y="125730"/>
                    <a:pt x="27861" y="127635"/>
                  </a:cubicBezTo>
                  <a:lnTo>
                    <a:pt x="27861" y="127635"/>
                  </a:lnTo>
                  <a:cubicBezTo>
                    <a:pt x="25956" y="128588"/>
                    <a:pt x="25003" y="130492"/>
                    <a:pt x="25956" y="132397"/>
                  </a:cubicBezTo>
                  <a:cubicBezTo>
                    <a:pt x="28813" y="135255"/>
                    <a:pt x="30718" y="137160"/>
                    <a:pt x="31671" y="140970"/>
                  </a:cubicBezTo>
                  <a:cubicBezTo>
                    <a:pt x="32623" y="141922"/>
                    <a:pt x="33576" y="142875"/>
                    <a:pt x="34528" y="143828"/>
                  </a:cubicBezTo>
                  <a:cubicBezTo>
                    <a:pt x="36433" y="145732"/>
                    <a:pt x="37386" y="143828"/>
                    <a:pt x="37386" y="143828"/>
                  </a:cubicBezTo>
                  <a:close/>
                  <a:moveTo>
                    <a:pt x="31671" y="36195"/>
                  </a:moveTo>
                  <a:cubicBezTo>
                    <a:pt x="31671" y="36195"/>
                    <a:pt x="30718" y="35242"/>
                    <a:pt x="30718" y="35242"/>
                  </a:cubicBezTo>
                  <a:cubicBezTo>
                    <a:pt x="29765" y="35242"/>
                    <a:pt x="27861" y="38100"/>
                    <a:pt x="27861" y="39053"/>
                  </a:cubicBezTo>
                  <a:cubicBezTo>
                    <a:pt x="27861" y="40005"/>
                    <a:pt x="28813" y="40005"/>
                    <a:pt x="28813" y="40005"/>
                  </a:cubicBezTo>
                  <a:cubicBezTo>
                    <a:pt x="29765" y="40005"/>
                    <a:pt x="31671" y="38100"/>
                    <a:pt x="31671" y="36195"/>
                  </a:cubicBezTo>
                  <a:close/>
                  <a:moveTo>
                    <a:pt x="29765" y="29528"/>
                  </a:moveTo>
                  <a:cubicBezTo>
                    <a:pt x="28813" y="28575"/>
                    <a:pt x="27861" y="27622"/>
                    <a:pt x="26908" y="29528"/>
                  </a:cubicBezTo>
                  <a:lnTo>
                    <a:pt x="29765" y="29528"/>
                  </a:lnTo>
                  <a:close/>
                  <a:moveTo>
                    <a:pt x="27861" y="16192"/>
                  </a:moveTo>
                  <a:cubicBezTo>
                    <a:pt x="27861" y="17145"/>
                    <a:pt x="27861" y="17145"/>
                    <a:pt x="27861" y="16192"/>
                  </a:cubicBezTo>
                  <a:cubicBezTo>
                    <a:pt x="29765" y="16192"/>
                    <a:pt x="29765" y="16192"/>
                    <a:pt x="29765" y="16192"/>
                  </a:cubicBezTo>
                  <a:cubicBezTo>
                    <a:pt x="28813" y="15240"/>
                    <a:pt x="28813" y="15240"/>
                    <a:pt x="27861" y="16192"/>
                  </a:cubicBezTo>
                  <a:cubicBezTo>
                    <a:pt x="27861" y="16192"/>
                    <a:pt x="26908" y="16192"/>
                    <a:pt x="27861" y="16192"/>
                  </a:cubicBezTo>
                  <a:close/>
                  <a:moveTo>
                    <a:pt x="28813" y="81915"/>
                  </a:moveTo>
                  <a:cubicBezTo>
                    <a:pt x="27861" y="82867"/>
                    <a:pt x="27861" y="84772"/>
                    <a:pt x="27861" y="85725"/>
                  </a:cubicBezTo>
                  <a:cubicBezTo>
                    <a:pt x="28813" y="86678"/>
                    <a:pt x="29765" y="85725"/>
                    <a:pt x="30718" y="84772"/>
                  </a:cubicBezTo>
                  <a:cubicBezTo>
                    <a:pt x="30718" y="84772"/>
                    <a:pt x="30718" y="84772"/>
                    <a:pt x="30718" y="84772"/>
                  </a:cubicBezTo>
                  <a:cubicBezTo>
                    <a:pt x="31671" y="87630"/>
                    <a:pt x="34528" y="87630"/>
                    <a:pt x="36433" y="89535"/>
                  </a:cubicBezTo>
                  <a:cubicBezTo>
                    <a:pt x="37386" y="89535"/>
                    <a:pt x="38338" y="89535"/>
                    <a:pt x="37386" y="88582"/>
                  </a:cubicBezTo>
                  <a:cubicBezTo>
                    <a:pt x="36433" y="87630"/>
                    <a:pt x="36433" y="86678"/>
                    <a:pt x="36433" y="85725"/>
                  </a:cubicBezTo>
                  <a:cubicBezTo>
                    <a:pt x="36433" y="84772"/>
                    <a:pt x="35481" y="84772"/>
                    <a:pt x="34528" y="84772"/>
                  </a:cubicBezTo>
                  <a:cubicBezTo>
                    <a:pt x="32623" y="88582"/>
                    <a:pt x="31671" y="83820"/>
                    <a:pt x="29765" y="84772"/>
                  </a:cubicBezTo>
                  <a:cubicBezTo>
                    <a:pt x="30718" y="81915"/>
                    <a:pt x="29765" y="80963"/>
                    <a:pt x="28813" y="81915"/>
                  </a:cubicBezTo>
                  <a:close/>
                  <a:moveTo>
                    <a:pt x="27861" y="97155"/>
                  </a:moveTo>
                  <a:cubicBezTo>
                    <a:pt x="27861" y="97155"/>
                    <a:pt x="27861" y="97155"/>
                    <a:pt x="27861" y="97155"/>
                  </a:cubicBezTo>
                  <a:cubicBezTo>
                    <a:pt x="26908" y="98107"/>
                    <a:pt x="26908" y="98107"/>
                    <a:pt x="27861" y="98107"/>
                  </a:cubicBezTo>
                  <a:cubicBezTo>
                    <a:pt x="28813" y="98107"/>
                    <a:pt x="28813" y="97155"/>
                    <a:pt x="27861" y="97155"/>
                  </a:cubicBezTo>
                  <a:cubicBezTo>
                    <a:pt x="28813" y="96203"/>
                    <a:pt x="28813" y="96203"/>
                    <a:pt x="27861" y="97155"/>
                  </a:cubicBezTo>
                  <a:close/>
                  <a:moveTo>
                    <a:pt x="27861" y="55245"/>
                  </a:moveTo>
                  <a:cubicBezTo>
                    <a:pt x="27861" y="55245"/>
                    <a:pt x="27861" y="56197"/>
                    <a:pt x="27861" y="55245"/>
                  </a:cubicBezTo>
                  <a:cubicBezTo>
                    <a:pt x="28813" y="56197"/>
                    <a:pt x="28813" y="56197"/>
                    <a:pt x="28813" y="55245"/>
                  </a:cubicBezTo>
                  <a:cubicBezTo>
                    <a:pt x="29765" y="55245"/>
                    <a:pt x="28813" y="54292"/>
                    <a:pt x="27861" y="55245"/>
                  </a:cubicBezTo>
                  <a:cubicBezTo>
                    <a:pt x="27861" y="54292"/>
                    <a:pt x="27861" y="55245"/>
                    <a:pt x="27861" y="55245"/>
                  </a:cubicBezTo>
                  <a:close/>
                  <a:moveTo>
                    <a:pt x="28813" y="120967"/>
                  </a:moveTo>
                  <a:cubicBezTo>
                    <a:pt x="28813" y="120967"/>
                    <a:pt x="28813" y="120015"/>
                    <a:pt x="28813" y="120967"/>
                  </a:cubicBezTo>
                  <a:cubicBezTo>
                    <a:pt x="28813" y="120015"/>
                    <a:pt x="28813" y="120015"/>
                    <a:pt x="28813" y="120967"/>
                  </a:cubicBezTo>
                  <a:cubicBezTo>
                    <a:pt x="27861" y="119063"/>
                    <a:pt x="27861" y="119063"/>
                    <a:pt x="28813" y="120967"/>
                  </a:cubicBezTo>
                  <a:cubicBezTo>
                    <a:pt x="27861" y="120015"/>
                    <a:pt x="27861" y="120967"/>
                    <a:pt x="28813" y="120967"/>
                  </a:cubicBezTo>
                  <a:close/>
                  <a:moveTo>
                    <a:pt x="28813" y="48578"/>
                  </a:moveTo>
                  <a:cubicBezTo>
                    <a:pt x="28813" y="48578"/>
                    <a:pt x="28813" y="48578"/>
                    <a:pt x="28813" y="48578"/>
                  </a:cubicBezTo>
                  <a:cubicBezTo>
                    <a:pt x="29765" y="47625"/>
                    <a:pt x="28813" y="47625"/>
                    <a:pt x="28813" y="47625"/>
                  </a:cubicBezTo>
                  <a:cubicBezTo>
                    <a:pt x="28813" y="47625"/>
                    <a:pt x="27861" y="47625"/>
                    <a:pt x="28813" y="48578"/>
                  </a:cubicBezTo>
                  <a:cubicBezTo>
                    <a:pt x="27861" y="48578"/>
                    <a:pt x="27861" y="48578"/>
                    <a:pt x="28813" y="48578"/>
                  </a:cubicBezTo>
                  <a:close/>
                  <a:moveTo>
                    <a:pt x="33576" y="56197"/>
                  </a:moveTo>
                  <a:cubicBezTo>
                    <a:pt x="32623" y="58103"/>
                    <a:pt x="31671" y="58103"/>
                    <a:pt x="29765" y="58103"/>
                  </a:cubicBezTo>
                  <a:cubicBezTo>
                    <a:pt x="28813" y="58103"/>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0718" y="56197"/>
                    <a:pt x="31671"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4765"/>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30492"/>
                    <a:pt x="28813" y="128588"/>
                  </a:cubicBezTo>
                  <a:close/>
                  <a:moveTo>
                    <a:pt x="29765" y="74295"/>
                  </a:moveTo>
                  <a:cubicBezTo>
                    <a:pt x="29765" y="75247"/>
                    <a:pt x="29765" y="77153"/>
                    <a:pt x="31671" y="77153"/>
                  </a:cubicBezTo>
                  <a:cubicBezTo>
                    <a:pt x="32623" y="77153"/>
                    <a:pt x="32623" y="76200"/>
                    <a:pt x="32623" y="75247"/>
                  </a:cubicBezTo>
                  <a:cubicBezTo>
                    <a:pt x="32623" y="74295"/>
                    <a:pt x="32623" y="72390"/>
                    <a:pt x="30718" y="72390"/>
                  </a:cubicBezTo>
                  <a:cubicBezTo>
                    <a:pt x="29765" y="73342"/>
                    <a:pt x="28813" y="74295"/>
                    <a:pt x="29765" y="74295"/>
                  </a:cubicBezTo>
                  <a:close/>
                  <a:moveTo>
                    <a:pt x="32623" y="151447"/>
                  </a:moveTo>
                  <a:cubicBezTo>
                    <a:pt x="31671" y="150495"/>
                    <a:pt x="30718" y="150495"/>
                    <a:pt x="29765" y="151447"/>
                  </a:cubicBezTo>
                  <a:cubicBezTo>
                    <a:pt x="29765" y="151447"/>
                    <a:pt x="29765" y="152400"/>
                    <a:pt x="29765" y="152400"/>
                  </a:cubicBezTo>
                  <a:cubicBezTo>
                    <a:pt x="30718" y="152400"/>
                    <a:pt x="31671" y="153353"/>
                    <a:pt x="33576" y="152400"/>
                  </a:cubicBezTo>
                  <a:cubicBezTo>
                    <a:pt x="33576" y="152400"/>
                    <a:pt x="33576" y="151447"/>
                    <a:pt x="32623" y="151447"/>
                  </a:cubicBezTo>
                  <a:close/>
                  <a:moveTo>
                    <a:pt x="54531" y="50482"/>
                  </a:moveTo>
                  <a:cubicBezTo>
                    <a:pt x="55483" y="50482"/>
                    <a:pt x="55483" y="51435"/>
                    <a:pt x="55483" y="52388"/>
                  </a:cubicBezTo>
                  <a:cubicBezTo>
                    <a:pt x="57388" y="53340"/>
                    <a:pt x="58340" y="52388"/>
                    <a:pt x="59293" y="52388"/>
                  </a:cubicBezTo>
                  <a:cubicBezTo>
                    <a:pt x="60246" y="51435"/>
                    <a:pt x="58340" y="51435"/>
                    <a:pt x="58340" y="50482"/>
                  </a:cubicBezTo>
                  <a:cubicBezTo>
                    <a:pt x="57388" y="48578"/>
                    <a:pt x="55483" y="49530"/>
                    <a:pt x="54531" y="47625"/>
                  </a:cubicBezTo>
                  <a:cubicBezTo>
                    <a:pt x="56436" y="47625"/>
                    <a:pt x="57388" y="47625"/>
                    <a:pt x="58340" y="46672"/>
                  </a:cubicBezTo>
                  <a:cubicBezTo>
                    <a:pt x="59293" y="45720"/>
                    <a:pt x="59293" y="43815"/>
                    <a:pt x="58340" y="42863"/>
                  </a:cubicBezTo>
                  <a:cubicBezTo>
                    <a:pt x="58340" y="41910"/>
                    <a:pt x="58340" y="40957"/>
                    <a:pt x="56436" y="40957"/>
                  </a:cubicBezTo>
                  <a:cubicBezTo>
                    <a:pt x="54531" y="40957"/>
                    <a:pt x="55483" y="42863"/>
                    <a:pt x="55483" y="43815"/>
                  </a:cubicBezTo>
                  <a:cubicBezTo>
                    <a:pt x="54531" y="44767"/>
                    <a:pt x="54531" y="46672"/>
                    <a:pt x="53578" y="47625"/>
                  </a:cubicBezTo>
                  <a:cubicBezTo>
                    <a:pt x="52626" y="46672"/>
                    <a:pt x="52626" y="45720"/>
                    <a:pt x="52626" y="43815"/>
                  </a:cubicBezTo>
                  <a:cubicBezTo>
                    <a:pt x="53578" y="41910"/>
                    <a:pt x="52626" y="40005"/>
                    <a:pt x="50721" y="39053"/>
                  </a:cubicBezTo>
                  <a:cubicBezTo>
                    <a:pt x="50721" y="38100"/>
                    <a:pt x="51673" y="38100"/>
                    <a:pt x="51673" y="38100"/>
                  </a:cubicBezTo>
                  <a:cubicBezTo>
                    <a:pt x="53578" y="40005"/>
                    <a:pt x="53578" y="37147"/>
                    <a:pt x="54531" y="36195"/>
                  </a:cubicBezTo>
                  <a:cubicBezTo>
                    <a:pt x="55483" y="34290"/>
                    <a:pt x="53578" y="34290"/>
                    <a:pt x="52626" y="34290"/>
                  </a:cubicBezTo>
                  <a:lnTo>
                    <a:pt x="51673" y="33338"/>
                  </a:lnTo>
                  <a:cubicBezTo>
                    <a:pt x="52626" y="33338"/>
                    <a:pt x="52626" y="32385"/>
                    <a:pt x="53578" y="32385"/>
                  </a:cubicBezTo>
                  <a:cubicBezTo>
                    <a:pt x="53578" y="32385"/>
                    <a:pt x="53578" y="32385"/>
                    <a:pt x="53578" y="32385"/>
                  </a:cubicBezTo>
                  <a:cubicBezTo>
                    <a:pt x="52626" y="32385"/>
                    <a:pt x="52626" y="33338"/>
                    <a:pt x="52626" y="34290"/>
                  </a:cubicBezTo>
                  <a:cubicBezTo>
                    <a:pt x="49768" y="37147"/>
                    <a:pt x="49768" y="37147"/>
                    <a:pt x="45958" y="34290"/>
                  </a:cubicBezTo>
                  <a:lnTo>
                    <a:pt x="44053" y="33338"/>
                  </a:lnTo>
                  <a:cubicBezTo>
                    <a:pt x="45006" y="35242"/>
                    <a:pt x="45958" y="36195"/>
                    <a:pt x="46911" y="38100"/>
                  </a:cubicBezTo>
                  <a:cubicBezTo>
                    <a:pt x="43101" y="39053"/>
                    <a:pt x="41196" y="38100"/>
                    <a:pt x="39290" y="34290"/>
                  </a:cubicBezTo>
                  <a:cubicBezTo>
                    <a:pt x="39290" y="33338"/>
                    <a:pt x="38338" y="32385"/>
                    <a:pt x="38338" y="32385"/>
                  </a:cubicBezTo>
                  <a:cubicBezTo>
                    <a:pt x="39290" y="32385"/>
                    <a:pt x="40243" y="31432"/>
                    <a:pt x="40243" y="32385"/>
                  </a:cubicBezTo>
                  <a:cubicBezTo>
                    <a:pt x="41196" y="32385"/>
                    <a:pt x="42148" y="33338"/>
                    <a:pt x="44053" y="33338"/>
                  </a:cubicBezTo>
                  <a:cubicBezTo>
                    <a:pt x="44053" y="31432"/>
                    <a:pt x="45958" y="29528"/>
                    <a:pt x="47863" y="29528"/>
                  </a:cubicBezTo>
                  <a:cubicBezTo>
                    <a:pt x="48815" y="29528"/>
                    <a:pt x="49768" y="29528"/>
                    <a:pt x="50721" y="28575"/>
                  </a:cubicBezTo>
                  <a:cubicBezTo>
                    <a:pt x="52626" y="27622"/>
                    <a:pt x="52626" y="25717"/>
                    <a:pt x="51673" y="24765"/>
                  </a:cubicBezTo>
                  <a:cubicBezTo>
                    <a:pt x="50721" y="23813"/>
                    <a:pt x="49768" y="24765"/>
                    <a:pt x="48815" y="25717"/>
                  </a:cubicBezTo>
                  <a:cubicBezTo>
                    <a:pt x="47863" y="26670"/>
                    <a:pt x="46911" y="27622"/>
                    <a:pt x="46911" y="25717"/>
                  </a:cubicBezTo>
                  <a:cubicBezTo>
                    <a:pt x="46911" y="23813"/>
                    <a:pt x="45006" y="23813"/>
                    <a:pt x="45958" y="21907"/>
                  </a:cubicBezTo>
                  <a:cubicBezTo>
                    <a:pt x="46911" y="20955"/>
                    <a:pt x="45958" y="20955"/>
                    <a:pt x="45006" y="20955"/>
                  </a:cubicBezTo>
                  <a:cubicBezTo>
                    <a:pt x="44053" y="21907"/>
                    <a:pt x="42148" y="21907"/>
                    <a:pt x="42148" y="22860"/>
                  </a:cubicBezTo>
                  <a:cubicBezTo>
                    <a:pt x="42148" y="23813"/>
                    <a:pt x="40243" y="25717"/>
                    <a:pt x="44053" y="24765"/>
                  </a:cubicBezTo>
                  <a:cubicBezTo>
                    <a:pt x="45006" y="24765"/>
                    <a:pt x="45006" y="24765"/>
                    <a:pt x="45006" y="25717"/>
                  </a:cubicBezTo>
                  <a:cubicBezTo>
                    <a:pt x="45006" y="27622"/>
                    <a:pt x="42148" y="28575"/>
                    <a:pt x="41196" y="30480"/>
                  </a:cubicBezTo>
                  <a:cubicBezTo>
                    <a:pt x="41196" y="31432"/>
                    <a:pt x="40243" y="31432"/>
                    <a:pt x="40243" y="30480"/>
                  </a:cubicBezTo>
                  <a:cubicBezTo>
                    <a:pt x="40243" y="30480"/>
                    <a:pt x="40243" y="29528"/>
                    <a:pt x="40243" y="29528"/>
                  </a:cubicBezTo>
                  <a:cubicBezTo>
                    <a:pt x="40243" y="28575"/>
                    <a:pt x="39290" y="25717"/>
                    <a:pt x="38338" y="25717"/>
                  </a:cubicBezTo>
                  <a:cubicBezTo>
                    <a:pt x="36433" y="26670"/>
                    <a:pt x="37386" y="28575"/>
                    <a:pt x="37386" y="29528"/>
                  </a:cubicBezTo>
                  <a:cubicBezTo>
                    <a:pt x="37386" y="32385"/>
                    <a:pt x="36433" y="33338"/>
                    <a:pt x="33576" y="32385"/>
                  </a:cubicBezTo>
                  <a:cubicBezTo>
                    <a:pt x="32623" y="32385"/>
                    <a:pt x="32623" y="32385"/>
                    <a:pt x="31671" y="32385"/>
                  </a:cubicBezTo>
                  <a:cubicBezTo>
                    <a:pt x="31671" y="35242"/>
                    <a:pt x="34528" y="36195"/>
                    <a:pt x="35481" y="36195"/>
                  </a:cubicBezTo>
                  <a:cubicBezTo>
                    <a:pt x="38338" y="35242"/>
                    <a:pt x="38338" y="38100"/>
                    <a:pt x="39290" y="39053"/>
                  </a:cubicBezTo>
                  <a:cubicBezTo>
                    <a:pt x="40243" y="39053"/>
                    <a:pt x="39290" y="40957"/>
                    <a:pt x="38338" y="40005"/>
                  </a:cubicBezTo>
                  <a:cubicBezTo>
                    <a:pt x="35481" y="38100"/>
                    <a:pt x="34528" y="40957"/>
                    <a:pt x="33576" y="42863"/>
                  </a:cubicBezTo>
                  <a:cubicBezTo>
                    <a:pt x="33576" y="42863"/>
                    <a:pt x="33576" y="42863"/>
                    <a:pt x="34528" y="42863"/>
                  </a:cubicBezTo>
                  <a:cubicBezTo>
                    <a:pt x="35481" y="43815"/>
                    <a:pt x="38338" y="44767"/>
                    <a:pt x="36433" y="46672"/>
                  </a:cubicBezTo>
                  <a:cubicBezTo>
                    <a:pt x="34528" y="48578"/>
                    <a:pt x="34528" y="45720"/>
                    <a:pt x="33576" y="45720"/>
                  </a:cubicBezTo>
                  <a:cubicBezTo>
                    <a:pt x="32623" y="45720"/>
                    <a:pt x="32623" y="44767"/>
                    <a:pt x="32623" y="44767"/>
                  </a:cubicBezTo>
                  <a:cubicBezTo>
                    <a:pt x="31671" y="45720"/>
                    <a:pt x="29765" y="46672"/>
                    <a:pt x="31671" y="48578"/>
                  </a:cubicBezTo>
                  <a:cubicBezTo>
                    <a:pt x="33576" y="49530"/>
                    <a:pt x="33576" y="50482"/>
                    <a:pt x="32623" y="52388"/>
                  </a:cubicBezTo>
                  <a:cubicBezTo>
                    <a:pt x="32623" y="53340"/>
                    <a:pt x="31671" y="54292"/>
                    <a:pt x="33576" y="54292"/>
                  </a:cubicBezTo>
                  <a:cubicBezTo>
                    <a:pt x="34528" y="54292"/>
                    <a:pt x="36433" y="55245"/>
                    <a:pt x="36433" y="54292"/>
                  </a:cubicBezTo>
                  <a:cubicBezTo>
                    <a:pt x="36433" y="51435"/>
                    <a:pt x="38338" y="51435"/>
                    <a:pt x="40243" y="50482"/>
                  </a:cubicBezTo>
                  <a:cubicBezTo>
                    <a:pt x="42148" y="49530"/>
                    <a:pt x="42148" y="48578"/>
                    <a:pt x="41196" y="46672"/>
                  </a:cubicBezTo>
                  <a:cubicBezTo>
                    <a:pt x="41196" y="45720"/>
                    <a:pt x="40243" y="44767"/>
                    <a:pt x="41196" y="43815"/>
                  </a:cubicBezTo>
                  <a:cubicBezTo>
                    <a:pt x="42148" y="42863"/>
                    <a:pt x="43101" y="43815"/>
                    <a:pt x="44053" y="44767"/>
                  </a:cubicBezTo>
                  <a:cubicBezTo>
                    <a:pt x="46911" y="45720"/>
                    <a:pt x="47863" y="45720"/>
                    <a:pt x="47863" y="41910"/>
                  </a:cubicBezTo>
                  <a:lnTo>
                    <a:pt x="47863" y="40005"/>
                  </a:lnTo>
                  <a:lnTo>
                    <a:pt x="52626" y="41910"/>
                  </a:lnTo>
                  <a:cubicBezTo>
                    <a:pt x="51673" y="43815"/>
                    <a:pt x="50721" y="45720"/>
                    <a:pt x="48815" y="46672"/>
                  </a:cubicBezTo>
                  <a:cubicBezTo>
                    <a:pt x="46911" y="47625"/>
                    <a:pt x="46911" y="49530"/>
                    <a:pt x="48815" y="50482"/>
                  </a:cubicBezTo>
                  <a:lnTo>
                    <a:pt x="50721" y="50482"/>
                  </a:lnTo>
                  <a:cubicBezTo>
                    <a:pt x="52626" y="50482"/>
                    <a:pt x="52626" y="51435"/>
                    <a:pt x="52626" y="52388"/>
                  </a:cubicBezTo>
                  <a:cubicBezTo>
                    <a:pt x="52626" y="53340"/>
                    <a:pt x="50721" y="52388"/>
                    <a:pt x="49768" y="52388"/>
                  </a:cubicBezTo>
                  <a:cubicBezTo>
                    <a:pt x="46911" y="52388"/>
                    <a:pt x="46911" y="49530"/>
                    <a:pt x="45958" y="47625"/>
                  </a:cubicBezTo>
                  <a:cubicBezTo>
                    <a:pt x="45958" y="46672"/>
                    <a:pt x="45958" y="46672"/>
                    <a:pt x="45006" y="46672"/>
                  </a:cubicBezTo>
                  <a:cubicBezTo>
                    <a:pt x="44053" y="46672"/>
                    <a:pt x="44053" y="47625"/>
                    <a:pt x="44053" y="47625"/>
                  </a:cubicBezTo>
                  <a:cubicBezTo>
                    <a:pt x="45006" y="49530"/>
                    <a:pt x="44053" y="50482"/>
                    <a:pt x="43101" y="51435"/>
                  </a:cubicBezTo>
                  <a:cubicBezTo>
                    <a:pt x="45006" y="51435"/>
                    <a:pt x="45958" y="53340"/>
                    <a:pt x="46911" y="55245"/>
                  </a:cubicBezTo>
                  <a:cubicBezTo>
                    <a:pt x="48815" y="60960"/>
                    <a:pt x="48815" y="60960"/>
                    <a:pt x="54531" y="60007"/>
                  </a:cubicBezTo>
                  <a:cubicBezTo>
                    <a:pt x="52626" y="62865"/>
                    <a:pt x="54531" y="64770"/>
                    <a:pt x="54531" y="66675"/>
                  </a:cubicBezTo>
                  <a:cubicBezTo>
                    <a:pt x="54531" y="66675"/>
                    <a:pt x="55483" y="67628"/>
                    <a:pt x="55483" y="67628"/>
                  </a:cubicBezTo>
                  <a:cubicBezTo>
                    <a:pt x="56436" y="67628"/>
                    <a:pt x="56436" y="66675"/>
                    <a:pt x="56436" y="66675"/>
                  </a:cubicBezTo>
                  <a:cubicBezTo>
                    <a:pt x="56436" y="64770"/>
                    <a:pt x="57388" y="63817"/>
                    <a:pt x="57388" y="62865"/>
                  </a:cubicBezTo>
                  <a:cubicBezTo>
                    <a:pt x="57388" y="61913"/>
                    <a:pt x="54531" y="61913"/>
                    <a:pt x="54531" y="60007"/>
                  </a:cubicBezTo>
                  <a:cubicBezTo>
                    <a:pt x="54531" y="58103"/>
                    <a:pt x="54531" y="57150"/>
                    <a:pt x="55483" y="55245"/>
                  </a:cubicBezTo>
                  <a:cubicBezTo>
                    <a:pt x="53578" y="51435"/>
                    <a:pt x="53578" y="50482"/>
                    <a:pt x="54531" y="50482"/>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9050"/>
                  </a:moveTo>
                  <a:cubicBezTo>
                    <a:pt x="31671" y="19050"/>
                    <a:pt x="32623" y="19050"/>
                    <a:pt x="31671" y="19050"/>
                  </a:cubicBezTo>
                  <a:cubicBezTo>
                    <a:pt x="32623" y="19050"/>
                    <a:pt x="32623" y="19050"/>
                    <a:pt x="32623" y="18097"/>
                  </a:cubicBezTo>
                  <a:cubicBezTo>
                    <a:pt x="32623" y="18097"/>
                    <a:pt x="32623" y="18097"/>
                    <a:pt x="31671" y="19050"/>
                  </a:cubicBezTo>
                  <a:cubicBezTo>
                    <a:pt x="32623" y="18097"/>
                    <a:pt x="31671" y="18097"/>
                    <a:pt x="31671" y="19050"/>
                  </a:cubicBezTo>
                  <a:close/>
                  <a:moveTo>
                    <a:pt x="34528" y="119063"/>
                  </a:moveTo>
                  <a:cubicBezTo>
                    <a:pt x="35481" y="116205"/>
                    <a:pt x="33576" y="116205"/>
                    <a:pt x="31671" y="115253"/>
                  </a:cubicBezTo>
                  <a:lnTo>
                    <a:pt x="34528" y="119063"/>
                  </a:lnTo>
                  <a:cubicBezTo>
                    <a:pt x="33576" y="119063"/>
                    <a:pt x="32623" y="119063"/>
                    <a:pt x="32623" y="120015"/>
                  </a:cubicBezTo>
                  <a:cubicBezTo>
                    <a:pt x="32623" y="120967"/>
                    <a:pt x="32623" y="120967"/>
                    <a:pt x="33576" y="120967"/>
                  </a:cubicBezTo>
                  <a:cubicBezTo>
                    <a:pt x="34528" y="120967"/>
                    <a:pt x="35481" y="120015"/>
                    <a:pt x="34528" y="119063"/>
                  </a:cubicBezTo>
                  <a:close/>
                  <a:moveTo>
                    <a:pt x="39290" y="69532"/>
                  </a:moveTo>
                  <a:cubicBezTo>
                    <a:pt x="40243" y="69532"/>
                    <a:pt x="41196" y="69532"/>
                    <a:pt x="41196" y="67628"/>
                  </a:cubicBezTo>
                  <a:cubicBezTo>
                    <a:pt x="41196" y="67628"/>
                    <a:pt x="41196" y="66675"/>
                    <a:pt x="40243" y="66675"/>
                  </a:cubicBezTo>
                  <a:cubicBezTo>
                    <a:pt x="40243" y="66675"/>
                    <a:pt x="40243" y="68580"/>
                    <a:pt x="39290" y="69532"/>
                  </a:cubicBezTo>
                  <a:lnTo>
                    <a:pt x="39290" y="69532"/>
                  </a:lnTo>
                  <a:cubicBezTo>
                    <a:pt x="37386" y="69532"/>
                    <a:pt x="36433" y="69532"/>
                    <a:pt x="34528" y="67628"/>
                  </a:cubicBezTo>
                  <a:cubicBezTo>
                    <a:pt x="34528" y="66675"/>
                    <a:pt x="33576" y="66675"/>
                    <a:pt x="32623" y="67628"/>
                  </a:cubicBezTo>
                  <a:cubicBezTo>
                    <a:pt x="32623" y="68580"/>
                    <a:pt x="34528" y="75247"/>
                    <a:pt x="34528" y="76200"/>
                  </a:cubicBezTo>
                  <a:cubicBezTo>
                    <a:pt x="35481" y="77153"/>
                    <a:pt x="37386" y="77153"/>
                    <a:pt x="37386" y="75247"/>
                  </a:cubicBezTo>
                  <a:cubicBezTo>
                    <a:pt x="38338" y="74295"/>
                    <a:pt x="39290" y="73342"/>
                    <a:pt x="41196" y="73342"/>
                  </a:cubicBezTo>
                  <a:cubicBezTo>
                    <a:pt x="42148" y="73342"/>
                    <a:pt x="43101" y="73342"/>
                    <a:pt x="43101" y="72390"/>
                  </a:cubicBezTo>
                  <a:cubicBezTo>
                    <a:pt x="43101" y="71438"/>
                    <a:pt x="42148" y="70485"/>
                    <a:pt x="41196" y="70485"/>
                  </a:cubicBezTo>
                  <a:cubicBezTo>
                    <a:pt x="40243" y="70485"/>
                    <a:pt x="39290" y="71438"/>
                    <a:pt x="38338" y="71438"/>
                  </a:cubicBezTo>
                  <a:cubicBezTo>
                    <a:pt x="37386" y="71438"/>
                    <a:pt x="36433" y="72390"/>
                    <a:pt x="36433" y="71438"/>
                  </a:cubicBezTo>
                  <a:cubicBezTo>
                    <a:pt x="38338" y="70485"/>
                    <a:pt x="39290" y="70485"/>
                    <a:pt x="39290" y="69532"/>
                  </a:cubicBezTo>
                  <a:close/>
                  <a:moveTo>
                    <a:pt x="44053" y="61913"/>
                  </a:moveTo>
                  <a:lnTo>
                    <a:pt x="41196" y="63817"/>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0" y="57150"/>
                    <a:pt x="40243" y="58103"/>
                  </a:cubicBezTo>
                  <a:cubicBezTo>
                    <a:pt x="42148" y="59055"/>
                    <a:pt x="44053" y="60007"/>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7"/>
                    <a:pt x="37386" y="18097"/>
                    <a:pt x="37386" y="18097"/>
                  </a:cubicBezTo>
                  <a:cubicBezTo>
                    <a:pt x="36433" y="18097"/>
                    <a:pt x="36433" y="18097"/>
                    <a:pt x="35481" y="18097"/>
                  </a:cubicBezTo>
                  <a:cubicBezTo>
                    <a:pt x="35481" y="19050"/>
                    <a:pt x="34528" y="19050"/>
                    <a:pt x="33576" y="20955"/>
                  </a:cubicBezTo>
                  <a:close/>
                  <a:moveTo>
                    <a:pt x="35481" y="138113"/>
                  </a:moveTo>
                  <a:cubicBezTo>
                    <a:pt x="35481" y="139065"/>
                    <a:pt x="35481" y="139065"/>
                    <a:pt x="34528" y="140017"/>
                  </a:cubicBezTo>
                  <a:cubicBezTo>
                    <a:pt x="34528" y="140017"/>
                    <a:pt x="34528" y="140017"/>
                    <a:pt x="34528" y="140017"/>
                  </a:cubicBezTo>
                  <a:cubicBezTo>
                    <a:pt x="34528" y="138113"/>
                    <a:pt x="35481" y="138113"/>
                    <a:pt x="35481" y="138113"/>
                  </a:cubicBezTo>
                  <a:close/>
                  <a:moveTo>
                    <a:pt x="40243" y="161925"/>
                  </a:moveTo>
                  <a:cubicBezTo>
                    <a:pt x="39290" y="160972"/>
                    <a:pt x="38338" y="159067"/>
                    <a:pt x="37386" y="159067"/>
                  </a:cubicBezTo>
                  <a:cubicBezTo>
                    <a:pt x="36433" y="159067"/>
                    <a:pt x="35481" y="160020"/>
                    <a:pt x="35481" y="161925"/>
                  </a:cubicBezTo>
                  <a:cubicBezTo>
                    <a:pt x="35481" y="162878"/>
                    <a:pt x="35481" y="163830"/>
                    <a:pt x="35481" y="164782"/>
                  </a:cubicBezTo>
                  <a:cubicBezTo>
                    <a:pt x="35481" y="165735"/>
                    <a:pt x="34528" y="165735"/>
                    <a:pt x="35481" y="166688"/>
                  </a:cubicBezTo>
                  <a:cubicBezTo>
                    <a:pt x="36433" y="166688"/>
                    <a:pt x="36433" y="166688"/>
                    <a:pt x="36433" y="165735"/>
                  </a:cubicBezTo>
                  <a:cubicBezTo>
                    <a:pt x="36433" y="163830"/>
                    <a:pt x="37386" y="163830"/>
                    <a:pt x="39290" y="163830"/>
                  </a:cubicBezTo>
                  <a:cubicBezTo>
                    <a:pt x="40243" y="162878"/>
                    <a:pt x="40243" y="162878"/>
                    <a:pt x="40243" y="161925"/>
                  </a:cubicBezTo>
                  <a:close/>
                  <a:moveTo>
                    <a:pt x="36433" y="102870"/>
                  </a:moveTo>
                  <a:cubicBezTo>
                    <a:pt x="35481" y="102870"/>
                    <a:pt x="35481" y="102870"/>
                    <a:pt x="36433" y="102870"/>
                  </a:cubicBezTo>
                  <a:cubicBezTo>
                    <a:pt x="35481" y="103822"/>
                    <a:pt x="35481" y="104775"/>
                    <a:pt x="36433" y="104775"/>
                  </a:cubicBezTo>
                  <a:cubicBezTo>
                    <a:pt x="37386" y="103822"/>
                    <a:pt x="37386" y="103822"/>
                    <a:pt x="36433" y="102870"/>
                  </a:cubicBezTo>
                  <a:cubicBezTo>
                    <a:pt x="37386" y="102870"/>
                    <a:pt x="36433" y="102870"/>
                    <a:pt x="36433" y="102870"/>
                  </a:cubicBezTo>
                  <a:close/>
                  <a:moveTo>
                    <a:pt x="37386" y="149542"/>
                  </a:moveTo>
                  <a:cubicBezTo>
                    <a:pt x="36433" y="149542"/>
                    <a:pt x="36433" y="149542"/>
                    <a:pt x="37386" y="149542"/>
                  </a:cubicBezTo>
                  <a:cubicBezTo>
                    <a:pt x="36433" y="150495"/>
                    <a:pt x="36433" y="151447"/>
                    <a:pt x="37386" y="149542"/>
                  </a:cubicBezTo>
                  <a:cubicBezTo>
                    <a:pt x="37386" y="150495"/>
                    <a:pt x="37386" y="150495"/>
                    <a:pt x="37386" y="149542"/>
                  </a:cubicBezTo>
                  <a:cubicBezTo>
                    <a:pt x="37386" y="150495"/>
                    <a:pt x="37386" y="149542"/>
                    <a:pt x="37386" y="149542"/>
                  </a:cubicBezTo>
                  <a:close/>
                  <a:moveTo>
                    <a:pt x="38338" y="98107"/>
                  </a:moveTo>
                  <a:cubicBezTo>
                    <a:pt x="39290" y="96203"/>
                    <a:pt x="41196" y="96203"/>
                    <a:pt x="42148" y="95250"/>
                  </a:cubicBezTo>
                  <a:cubicBezTo>
                    <a:pt x="41196" y="95250"/>
                    <a:pt x="39290" y="94297"/>
                    <a:pt x="38338" y="92392"/>
                  </a:cubicBezTo>
                  <a:cubicBezTo>
                    <a:pt x="37386" y="91440"/>
                    <a:pt x="35481" y="91440"/>
                    <a:pt x="35481" y="92392"/>
                  </a:cubicBezTo>
                  <a:cubicBezTo>
                    <a:pt x="35481" y="94297"/>
                    <a:pt x="34528" y="96203"/>
                    <a:pt x="35481" y="98107"/>
                  </a:cubicBezTo>
                  <a:cubicBezTo>
                    <a:pt x="36433" y="99060"/>
                    <a:pt x="37386" y="99060"/>
                    <a:pt x="38338" y="98107"/>
                  </a:cubicBezTo>
                  <a:close/>
                  <a:moveTo>
                    <a:pt x="39290" y="165735"/>
                  </a:moveTo>
                  <a:cubicBezTo>
                    <a:pt x="39290" y="165735"/>
                    <a:pt x="39290" y="164782"/>
                    <a:pt x="39290" y="165735"/>
                  </a:cubicBezTo>
                  <a:cubicBezTo>
                    <a:pt x="38338" y="164782"/>
                    <a:pt x="38338" y="164782"/>
                    <a:pt x="37386" y="165735"/>
                  </a:cubicBezTo>
                  <a:cubicBezTo>
                    <a:pt x="38338" y="165735"/>
                    <a:pt x="38338" y="166688"/>
                    <a:pt x="39290" y="165735"/>
                  </a:cubicBezTo>
                  <a:lnTo>
                    <a:pt x="39290"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2148" y="145732"/>
                    <a:pt x="43101" y="146685"/>
                    <a:pt x="45006" y="146685"/>
                  </a:cubicBezTo>
                  <a:close/>
                  <a:moveTo>
                    <a:pt x="39290" y="121920"/>
                  </a:moveTo>
                  <a:cubicBezTo>
                    <a:pt x="39290" y="121920"/>
                    <a:pt x="40243" y="121920"/>
                    <a:pt x="39290" y="121920"/>
                  </a:cubicBezTo>
                  <a:cubicBezTo>
                    <a:pt x="40243" y="120967"/>
                    <a:pt x="40243" y="120967"/>
                    <a:pt x="39290" y="120015"/>
                  </a:cubicBezTo>
                  <a:cubicBezTo>
                    <a:pt x="39290" y="120967"/>
                    <a:pt x="38338" y="120967"/>
                    <a:pt x="39290" y="121920"/>
                  </a:cubicBezTo>
                  <a:close/>
                  <a:moveTo>
                    <a:pt x="42148" y="152400"/>
                  </a:moveTo>
                  <a:cubicBezTo>
                    <a:pt x="42148" y="151447"/>
                    <a:pt x="41196" y="150495"/>
                    <a:pt x="40243" y="151447"/>
                  </a:cubicBezTo>
                  <a:cubicBezTo>
                    <a:pt x="39290" y="151447"/>
                    <a:pt x="38338" y="152400"/>
                    <a:pt x="38338" y="153353"/>
                  </a:cubicBezTo>
                  <a:cubicBezTo>
                    <a:pt x="38338" y="154305"/>
                    <a:pt x="39290" y="155257"/>
                    <a:pt x="40243" y="155257"/>
                  </a:cubicBezTo>
                  <a:cubicBezTo>
                    <a:pt x="42148" y="154305"/>
                    <a:pt x="42148" y="153353"/>
                    <a:pt x="42148" y="152400"/>
                  </a:cubicBezTo>
                  <a:close/>
                  <a:moveTo>
                    <a:pt x="40243" y="141922"/>
                  </a:moveTo>
                  <a:cubicBezTo>
                    <a:pt x="41196" y="142875"/>
                    <a:pt x="43101" y="143828"/>
                    <a:pt x="44053" y="142875"/>
                  </a:cubicBezTo>
                  <a:cubicBezTo>
                    <a:pt x="45006" y="140970"/>
                    <a:pt x="46911" y="140017"/>
                    <a:pt x="46911" y="138113"/>
                  </a:cubicBezTo>
                  <a:cubicBezTo>
                    <a:pt x="46911" y="137160"/>
                    <a:pt x="45958" y="136207"/>
                    <a:pt x="45958" y="137160"/>
                  </a:cubicBezTo>
                  <a:cubicBezTo>
                    <a:pt x="45006" y="139065"/>
                    <a:pt x="42148" y="138113"/>
                    <a:pt x="41196" y="140017"/>
                  </a:cubicBezTo>
                  <a:cubicBezTo>
                    <a:pt x="40243" y="140017"/>
                    <a:pt x="39290" y="140970"/>
                    <a:pt x="40243" y="141922"/>
                  </a:cubicBezTo>
                  <a:close/>
                  <a:moveTo>
                    <a:pt x="40243" y="135255"/>
                  </a:moveTo>
                  <a:cubicBezTo>
                    <a:pt x="40243" y="135255"/>
                    <a:pt x="40243" y="135255"/>
                    <a:pt x="40243" y="135255"/>
                  </a:cubicBezTo>
                  <a:cubicBezTo>
                    <a:pt x="40243" y="135255"/>
                    <a:pt x="41196" y="135255"/>
                    <a:pt x="40243" y="135255"/>
                  </a:cubicBezTo>
                  <a:cubicBezTo>
                    <a:pt x="41196" y="135255"/>
                    <a:pt x="40243" y="134303"/>
                    <a:pt x="40243" y="135255"/>
                  </a:cubicBezTo>
                  <a:cubicBezTo>
                    <a:pt x="40243" y="134303"/>
                    <a:pt x="40243" y="134303"/>
                    <a:pt x="40243" y="135255"/>
                  </a:cubicBezTo>
                  <a:close/>
                  <a:moveTo>
                    <a:pt x="48815" y="98107"/>
                  </a:moveTo>
                  <a:cubicBezTo>
                    <a:pt x="49768" y="96203"/>
                    <a:pt x="51673" y="95250"/>
                    <a:pt x="51673" y="92392"/>
                  </a:cubicBezTo>
                  <a:cubicBezTo>
                    <a:pt x="51673" y="92392"/>
                    <a:pt x="51673" y="91440"/>
                    <a:pt x="51673" y="91440"/>
                  </a:cubicBezTo>
                  <a:cubicBezTo>
                    <a:pt x="51673" y="91440"/>
                    <a:pt x="50721" y="91440"/>
                    <a:pt x="50721" y="91440"/>
                  </a:cubicBezTo>
                  <a:cubicBezTo>
                    <a:pt x="49768" y="93345"/>
                    <a:pt x="47863" y="93345"/>
                    <a:pt x="46911" y="91440"/>
                  </a:cubicBezTo>
                  <a:cubicBezTo>
                    <a:pt x="45958" y="90488"/>
                    <a:pt x="45006" y="93345"/>
                    <a:pt x="44053" y="91440"/>
                  </a:cubicBezTo>
                  <a:cubicBezTo>
                    <a:pt x="44053" y="90488"/>
                    <a:pt x="43101" y="89535"/>
                    <a:pt x="42148" y="89535"/>
                  </a:cubicBezTo>
                  <a:cubicBezTo>
                    <a:pt x="41196" y="90488"/>
                    <a:pt x="42148" y="91440"/>
                    <a:pt x="42148" y="92392"/>
                  </a:cubicBezTo>
                  <a:lnTo>
                    <a:pt x="43101" y="95250"/>
                  </a:lnTo>
                  <a:cubicBezTo>
                    <a:pt x="44053" y="95250"/>
                    <a:pt x="45006" y="94297"/>
                    <a:pt x="45958" y="96203"/>
                  </a:cubicBezTo>
                  <a:cubicBezTo>
                    <a:pt x="45958" y="97155"/>
                    <a:pt x="45006" y="98107"/>
                    <a:pt x="45006" y="98107"/>
                  </a:cubicBezTo>
                  <a:cubicBezTo>
                    <a:pt x="44053" y="99060"/>
                    <a:pt x="44053" y="99060"/>
                    <a:pt x="45006" y="100013"/>
                  </a:cubicBezTo>
                  <a:cubicBezTo>
                    <a:pt x="45958" y="100965"/>
                    <a:pt x="46911" y="100965"/>
                    <a:pt x="48815" y="100965"/>
                  </a:cubicBezTo>
                  <a:lnTo>
                    <a:pt x="48815" y="108585"/>
                  </a:lnTo>
                  <a:cubicBezTo>
                    <a:pt x="48815" y="108585"/>
                    <a:pt x="47863" y="107632"/>
                    <a:pt x="46911" y="107632"/>
                  </a:cubicBezTo>
                  <a:lnTo>
                    <a:pt x="46911" y="107632"/>
                  </a:lnTo>
                  <a:cubicBezTo>
                    <a:pt x="46911" y="108585"/>
                    <a:pt x="47863" y="108585"/>
                    <a:pt x="48815" y="108585"/>
                  </a:cubicBezTo>
                  <a:cubicBezTo>
                    <a:pt x="49768" y="110490"/>
                    <a:pt x="50721" y="110490"/>
                    <a:pt x="51673" y="108585"/>
                  </a:cubicBezTo>
                  <a:cubicBezTo>
                    <a:pt x="51673" y="107632"/>
                    <a:pt x="51673" y="106680"/>
                    <a:pt x="51673" y="105728"/>
                  </a:cubicBezTo>
                  <a:cubicBezTo>
                    <a:pt x="51673" y="104775"/>
                    <a:pt x="53578" y="103822"/>
                    <a:pt x="52626" y="102870"/>
                  </a:cubicBezTo>
                  <a:cubicBezTo>
                    <a:pt x="51673" y="101917"/>
                    <a:pt x="50721" y="101917"/>
                    <a:pt x="48815" y="101917"/>
                  </a:cubicBezTo>
                  <a:cubicBezTo>
                    <a:pt x="46911" y="99060"/>
                    <a:pt x="48815" y="99060"/>
                    <a:pt x="48815" y="98107"/>
                  </a:cubicBezTo>
                  <a:close/>
                  <a:moveTo>
                    <a:pt x="43101" y="106680"/>
                  </a:moveTo>
                  <a:cubicBezTo>
                    <a:pt x="43101" y="106680"/>
                    <a:pt x="45006" y="106680"/>
                    <a:pt x="45006" y="105728"/>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5728"/>
                    <a:pt x="41196" y="105728"/>
                    <a:pt x="43101" y="106680"/>
                  </a:cubicBezTo>
                  <a:close/>
                  <a:moveTo>
                    <a:pt x="47863" y="83820"/>
                  </a:moveTo>
                  <a:cubicBezTo>
                    <a:pt x="46911" y="82867"/>
                    <a:pt x="45958" y="80963"/>
                    <a:pt x="45006" y="80010"/>
                  </a:cubicBezTo>
                  <a:cubicBezTo>
                    <a:pt x="45006" y="79057"/>
                    <a:pt x="43101" y="78105"/>
                    <a:pt x="43101" y="78105"/>
                  </a:cubicBezTo>
                  <a:cubicBezTo>
                    <a:pt x="41196" y="79057"/>
                    <a:pt x="44053" y="79057"/>
                    <a:pt x="43101" y="80010"/>
                  </a:cubicBezTo>
                  <a:lnTo>
                    <a:pt x="43101" y="81915"/>
                  </a:lnTo>
                  <a:cubicBezTo>
                    <a:pt x="42148" y="84772"/>
                    <a:pt x="42148" y="84772"/>
                    <a:pt x="45958" y="84772"/>
                  </a:cubicBezTo>
                  <a:cubicBezTo>
                    <a:pt x="46911" y="84772"/>
                    <a:pt x="46911" y="83820"/>
                    <a:pt x="47863" y="83820"/>
                  </a:cubicBezTo>
                  <a:close/>
                  <a:moveTo>
                    <a:pt x="43101" y="15240"/>
                  </a:moveTo>
                  <a:cubicBezTo>
                    <a:pt x="43101" y="15240"/>
                    <a:pt x="44053" y="16192"/>
                    <a:pt x="43101" y="15240"/>
                  </a:cubicBezTo>
                  <a:cubicBezTo>
                    <a:pt x="45958" y="14288"/>
                    <a:pt x="47863" y="16192"/>
                    <a:pt x="48815" y="18097"/>
                  </a:cubicBezTo>
                  <a:cubicBezTo>
                    <a:pt x="49768" y="19050"/>
                    <a:pt x="50721" y="19050"/>
                    <a:pt x="50721" y="18097"/>
                  </a:cubicBezTo>
                  <a:cubicBezTo>
                    <a:pt x="51673" y="16192"/>
                    <a:pt x="52626" y="15240"/>
                    <a:pt x="52626" y="14288"/>
                  </a:cubicBezTo>
                  <a:cubicBezTo>
                    <a:pt x="52626" y="14288"/>
                    <a:pt x="51673" y="14288"/>
                    <a:pt x="51673" y="14288"/>
                  </a:cubicBezTo>
                  <a:cubicBezTo>
                    <a:pt x="49768" y="16192"/>
                    <a:pt x="46911" y="15240"/>
                    <a:pt x="45006" y="15240"/>
                  </a:cubicBezTo>
                  <a:lnTo>
                    <a:pt x="43101" y="15240"/>
                  </a:lnTo>
                  <a:cubicBezTo>
                    <a:pt x="43101" y="14288"/>
                    <a:pt x="43101" y="15240"/>
                    <a:pt x="43101" y="15240"/>
                  </a:cubicBezTo>
                  <a:close/>
                  <a:moveTo>
                    <a:pt x="47863" y="160972"/>
                  </a:moveTo>
                  <a:cubicBezTo>
                    <a:pt x="46911" y="160020"/>
                    <a:pt x="45958" y="159067"/>
                    <a:pt x="44053" y="158115"/>
                  </a:cubicBezTo>
                  <a:cubicBezTo>
                    <a:pt x="44053" y="158115"/>
                    <a:pt x="43101" y="158115"/>
                    <a:pt x="43101" y="159067"/>
                  </a:cubicBezTo>
                  <a:cubicBezTo>
                    <a:pt x="43101" y="160972"/>
                    <a:pt x="44053" y="161925"/>
                    <a:pt x="45958" y="162878"/>
                  </a:cubicBezTo>
                  <a:cubicBezTo>
                    <a:pt x="46911" y="162878"/>
                    <a:pt x="47863" y="161925"/>
                    <a:pt x="47863" y="160972"/>
                  </a:cubicBezTo>
                  <a:close/>
                  <a:moveTo>
                    <a:pt x="45958" y="124778"/>
                  </a:moveTo>
                  <a:cubicBezTo>
                    <a:pt x="45958" y="125730"/>
                    <a:pt x="45958" y="125730"/>
                    <a:pt x="45006" y="126682"/>
                  </a:cubicBezTo>
                  <a:lnTo>
                    <a:pt x="45006" y="126682"/>
                  </a:lnTo>
                  <a:cubicBezTo>
                    <a:pt x="45006" y="125730"/>
                    <a:pt x="45006" y="124778"/>
                    <a:pt x="45958" y="124778"/>
                  </a:cubicBezTo>
                  <a:close/>
                  <a:moveTo>
                    <a:pt x="47863" y="155257"/>
                  </a:moveTo>
                  <a:cubicBezTo>
                    <a:pt x="46911" y="155257"/>
                    <a:pt x="46911" y="156210"/>
                    <a:pt x="46911" y="156210"/>
                  </a:cubicBezTo>
                  <a:cubicBezTo>
                    <a:pt x="45958" y="156210"/>
                    <a:pt x="45958" y="156210"/>
                    <a:pt x="45006" y="156210"/>
                  </a:cubicBezTo>
                  <a:lnTo>
                    <a:pt x="45006" y="156210"/>
                  </a:lnTo>
                  <a:cubicBezTo>
                    <a:pt x="45006" y="156210"/>
                    <a:pt x="45958" y="156210"/>
                    <a:pt x="46911" y="155257"/>
                  </a:cubicBezTo>
                  <a:cubicBezTo>
                    <a:pt x="47863" y="156210"/>
                    <a:pt x="47863" y="156210"/>
                    <a:pt x="47863" y="155257"/>
                  </a:cubicBezTo>
                  <a:cubicBezTo>
                    <a:pt x="48815" y="155257"/>
                    <a:pt x="47863" y="154305"/>
                    <a:pt x="47863" y="155257"/>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2400"/>
                    <a:pt x="48815" y="151447"/>
                    <a:pt x="49768" y="149542"/>
                  </a:cubicBezTo>
                  <a:close/>
                  <a:moveTo>
                    <a:pt x="51673" y="75247"/>
                  </a:moveTo>
                  <a:cubicBezTo>
                    <a:pt x="50721" y="74295"/>
                    <a:pt x="49768" y="73342"/>
                    <a:pt x="48815" y="74295"/>
                  </a:cubicBezTo>
                  <a:cubicBezTo>
                    <a:pt x="47863" y="74295"/>
                    <a:pt x="45958" y="74295"/>
                    <a:pt x="45958" y="75247"/>
                  </a:cubicBezTo>
                  <a:cubicBezTo>
                    <a:pt x="45006" y="77153"/>
                    <a:pt x="45958" y="78105"/>
                    <a:pt x="47863" y="79057"/>
                  </a:cubicBezTo>
                  <a:cubicBezTo>
                    <a:pt x="49768" y="80010"/>
                    <a:pt x="48815" y="78105"/>
                    <a:pt x="48815" y="77153"/>
                  </a:cubicBezTo>
                  <a:cubicBezTo>
                    <a:pt x="49768" y="76200"/>
                    <a:pt x="49768" y="77153"/>
                    <a:pt x="50721" y="77153"/>
                  </a:cubicBezTo>
                  <a:cubicBezTo>
                    <a:pt x="51673" y="77153"/>
                    <a:pt x="52626" y="79057"/>
                    <a:pt x="53578" y="78105"/>
                  </a:cubicBezTo>
                  <a:cubicBezTo>
                    <a:pt x="53578" y="77153"/>
                    <a:pt x="53578" y="76200"/>
                    <a:pt x="51673" y="75247"/>
                  </a:cubicBezTo>
                  <a:close/>
                  <a:moveTo>
                    <a:pt x="47863" y="28575"/>
                  </a:moveTo>
                  <a:cubicBezTo>
                    <a:pt x="46911" y="28575"/>
                    <a:pt x="46911" y="28575"/>
                    <a:pt x="45958" y="29528"/>
                  </a:cubicBezTo>
                  <a:cubicBezTo>
                    <a:pt x="45958" y="30480"/>
                    <a:pt x="45958" y="30480"/>
                    <a:pt x="46911" y="30480"/>
                  </a:cubicBezTo>
                  <a:cubicBezTo>
                    <a:pt x="47863" y="30480"/>
                    <a:pt x="47863" y="29528"/>
                    <a:pt x="47863" y="28575"/>
                  </a:cubicBezTo>
                  <a:cubicBezTo>
                    <a:pt x="48815" y="28575"/>
                    <a:pt x="47863" y="28575"/>
                    <a:pt x="47863" y="28575"/>
                  </a:cubicBezTo>
                  <a:close/>
                  <a:moveTo>
                    <a:pt x="49768" y="165735"/>
                  </a:moveTo>
                  <a:cubicBezTo>
                    <a:pt x="49768" y="165735"/>
                    <a:pt x="48815" y="165735"/>
                    <a:pt x="49768" y="165735"/>
                  </a:cubicBezTo>
                  <a:cubicBezTo>
                    <a:pt x="47863" y="164782"/>
                    <a:pt x="47863" y="165735"/>
                    <a:pt x="47863" y="165735"/>
                  </a:cubicBezTo>
                  <a:cubicBezTo>
                    <a:pt x="47863" y="166688"/>
                    <a:pt x="47863" y="166688"/>
                    <a:pt x="48815" y="166688"/>
                  </a:cubicBezTo>
                  <a:cubicBezTo>
                    <a:pt x="49768" y="166688"/>
                    <a:pt x="48815" y="166688"/>
                    <a:pt x="49768" y="165735"/>
                  </a:cubicBezTo>
                  <a:close/>
                  <a:moveTo>
                    <a:pt x="49768" y="83820"/>
                  </a:moveTo>
                  <a:cubicBezTo>
                    <a:pt x="49768" y="82867"/>
                    <a:pt x="48815" y="83820"/>
                    <a:pt x="47863" y="83820"/>
                  </a:cubicBezTo>
                  <a:cubicBezTo>
                    <a:pt x="47863" y="84772"/>
                    <a:pt x="47863" y="85725"/>
                    <a:pt x="48815" y="85725"/>
                  </a:cubicBezTo>
                  <a:cubicBezTo>
                    <a:pt x="49768" y="85725"/>
                    <a:pt x="50721" y="84772"/>
                    <a:pt x="49768" y="83820"/>
                  </a:cubicBezTo>
                  <a:close/>
                  <a:moveTo>
                    <a:pt x="51673" y="53340"/>
                  </a:moveTo>
                  <a:cubicBezTo>
                    <a:pt x="51673" y="54292"/>
                    <a:pt x="50721" y="54292"/>
                    <a:pt x="51673" y="53340"/>
                  </a:cubicBezTo>
                  <a:cubicBezTo>
                    <a:pt x="49768" y="54292"/>
                    <a:pt x="48815" y="53340"/>
                    <a:pt x="48815" y="52388"/>
                  </a:cubicBezTo>
                  <a:cubicBezTo>
                    <a:pt x="48815" y="51435"/>
                    <a:pt x="48815" y="51435"/>
                    <a:pt x="49768" y="51435"/>
                  </a:cubicBezTo>
                  <a:cubicBezTo>
                    <a:pt x="49768" y="52388"/>
                    <a:pt x="51673" y="52388"/>
                    <a:pt x="51673" y="53340"/>
                  </a:cubicBezTo>
                  <a:close/>
                  <a:moveTo>
                    <a:pt x="48815" y="120015"/>
                  </a:moveTo>
                  <a:lnTo>
                    <a:pt x="48815" y="120015"/>
                  </a:lnTo>
                  <a:cubicBezTo>
                    <a:pt x="48815" y="120967"/>
                    <a:pt x="48815" y="120967"/>
                    <a:pt x="48815" y="120015"/>
                  </a:cubicBezTo>
                  <a:lnTo>
                    <a:pt x="48815" y="120015"/>
                  </a:lnTo>
                  <a:lnTo>
                    <a:pt x="48815" y="120015"/>
                  </a:lnTo>
                  <a:close/>
                  <a:moveTo>
                    <a:pt x="49768" y="68580"/>
                  </a:moveTo>
                  <a:cubicBezTo>
                    <a:pt x="49768" y="68580"/>
                    <a:pt x="49768" y="67628"/>
                    <a:pt x="49768" y="68580"/>
                  </a:cubicBezTo>
                  <a:lnTo>
                    <a:pt x="49768" y="68580"/>
                  </a:lnTo>
                  <a:cubicBezTo>
                    <a:pt x="49768" y="67628"/>
                    <a:pt x="48815" y="67628"/>
                    <a:pt x="49768" y="68580"/>
                  </a:cubicBezTo>
                  <a:cubicBezTo>
                    <a:pt x="48815" y="68580"/>
                    <a:pt x="49768" y="68580"/>
                    <a:pt x="49768" y="68580"/>
                  </a:cubicBezTo>
                  <a:close/>
                  <a:moveTo>
                    <a:pt x="50721" y="169545"/>
                  </a:moveTo>
                  <a:cubicBezTo>
                    <a:pt x="50721" y="169545"/>
                    <a:pt x="49768" y="168592"/>
                    <a:pt x="49768" y="168592"/>
                  </a:cubicBezTo>
                  <a:cubicBezTo>
                    <a:pt x="49768" y="168592"/>
                    <a:pt x="48815" y="168592"/>
                    <a:pt x="49768" y="169545"/>
                  </a:cubicBezTo>
                  <a:cubicBezTo>
                    <a:pt x="49768" y="169545"/>
                    <a:pt x="49768" y="170497"/>
                    <a:pt x="50721" y="169545"/>
                  </a:cubicBezTo>
                  <a:cubicBezTo>
                    <a:pt x="50721" y="170497"/>
                    <a:pt x="50721" y="170497"/>
                    <a:pt x="50721" y="169545"/>
                  </a:cubicBezTo>
                  <a:close/>
                  <a:moveTo>
                    <a:pt x="51673" y="130492"/>
                  </a:moveTo>
                  <a:cubicBezTo>
                    <a:pt x="52626" y="130492"/>
                    <a:pt x="52626" y="130492"/>
                    <a:pt x="51673" y="130492"/>
                  </a:cubicBezTo>
                  <a:cubicBezTo>
                    <a:pt x="51673" y="128588"/>
                    <a:pt x="51673" y="126682"/>
                    <a:pt x="50721" y="126682"/>
                  </a:cubicBezTo>
                  <a:cubicBezTo>
                    <a:pt x="50721" y="126682"/>
                    <a:pt x="49768" y="126682"/>
                    <a:pt x="49768" y="127635"/>
                  </a:cubicBezTo>
                  <a:cubicBezTo>
                    <a:pt x="49768" y="129540"/>
                    <a:pt x="50721" y="129540"/>
                    <a:pt x="51673" y="130492"/>
                  </a:cubicBezTo>
                  <a:close/>
                  <a:moveTo>
                    <a:pt x="53578" y="118110"/>
                  </a:moveTo>
                  <a:cubicBezTo>
                    <a:pt x="53578" y="119063"/>
                    <a:pt x="53578" y="119063"/>
                    <a:pt x="52626" y="119063"/>
                  </a:cubicBezTo>
                  <a:cubicBezTo>
                    <a:pt x="51673" y="120015"/>
                    <a:pt x="50721" y="119063"/>
                    <a:pt x="51673" y="120967"/>
                  </a:cubicBezTo>
                  <a:cubicBezTo>
                    <a:pt x="51673" y="121920"/>
                    <a:pt x="52626" y="122872"/>
                    <a:pt x="53578" y="121920"/>
                  </a:cubicBezTo>
                  <a:cubicBezTo>
                    <a:pt x="54531" y="120967"/>
                    <a:pt x="54531" y="120967"/>
                    <a:pt x="54531" y="120015"/>
                  </a:cubicBezTo>
                  <a:cubicBezTo>
                    <a:pt x="54531" y="120015"/>
                    <a:pt x="54531" y="119063"/>
                    <a:pt x="53578" y="118110"/>
                  </a:cubicBezTo>
                  <a:close/>
                  <a:moveTo>
                    <a:pt x="53578" y="100013"/>
                  </a:moveTo>
                  <a:cubicBezTo>
                    <a:pt x="54531" y="100013"/>
                    <a:pt x="53578" y="99060"/>
                    <a:pt x="53578" y="98107"/>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7"/>
                  </a:moveTo>
                  <a:cubicBezTo>
                    <a:pt x="53578" y="155257"/>
                    <a:pt x="52626" y="155257"/>
                    <a:pt x="53578" y="155257"/>
                  </a:cubicBezTo>
                  <a:cubicBezTo>
                    <a:pt x="52626" y="155257"/>
                    <a:pt x="52626" y="156210"/>
                    <a:pt x="53578" y="155257"/>
                  </a:cubicBezTo>
                  <a:cubicBezTo>
                    <a:pt x="52626" y="156210"/>
                    <a:pt x="52626" y="156210"/>
                    <a:pt x="53578" y="155257"/>
                  </a:cubicBezTo>
                  <a:cubicBezTo>
                    <a:pt x="52626" y="156210"/>
                    <a:pt x="53578" y="156210"/>
                    <a:pt x="53578" y="155257"/>
                  </a:cubicBezTo>
                  <a:close/>
                  <a:moveTo>
                    <a:pt x="54531" y="82867"/>
                  </a:moveTo>
                  <a:lnTo>
                    <a:pt x="54531" y="82867"/>
                  </a:lnTo>
                  <a:cubicBezTo>
                    <a:pt x="53578" y="81915"/>
                    <a:pt x="52626" y="81915"/>
                    <a:pt x="54531" y="82867"/>
                  </a:cubicBezTo>
                  <a:cubicBezTo>
                    <a:pt x="53578" y="82867"/>
                    <a:pt x="53578" y="82867"/>
                    <a:pt x="54531" y="82867"/>
                  </a:cubicBezTo>
                  <a:cubicBezTo>
                    <a:pt x="53578" y="82867"/>
                    <a:pt x="54531" y="82867"/>
                    <a:pt x="54531" y="82867"/>
                  </a:cubicBezTo>
                  <a:close/>
                  <a:moveTo>
                    <a:pt x="54531" y="87630"/>
                  </a:moveTo>
                  <a:cubicBezTo>
                    <a:pt x="54531" y="87630"/>
                    <a:pt x="55483" y="87630"/>
                    <a:pt x="54531" y="87630"/>
                  </a:cubicBezTo>
                  <a:cubicBezTo>
                    <a:pt x="55483" y="86678"/>
                    <a:pt x="55483" y="86678"/>
                    <a:pt x="54531" y="86678"/>
                  </a:cubicBezTo>
                  <a:cubicBezTo>
                    <a:pt x="54531" y="86678"/>
                    <a:pt x="53578" y="86678"/>
                    <a:pt x="54531" y="87630"/>
                  </a:cubicBezTo>
                  <a:cubicBezTo>
                    <a:pt x="53578" y="87630"/>
                    <a:pt x="53578" y="87630"/>
                    <a:pt x="54531" y="87630"/>
                  </a:cubicBezTo>
                  <a:close/>
                  <a:moveTo>
                    <a:pt x="55483" y="104775"/>
                  </a:moveTo>
                  <a:cubicBezTo>
                    <a:pt x="55483" y="104775"/>
                    <a:pt x="55483" y="103822"/>
                    <a:pt x="54531" y="103822"/>
                  </a:cubicBezTo>
                  <a:lnTo>
                    <a:pt x="53578" y="104775"/>
                  </a:lnTo>
                  <a:cubicBezTo>
                    <a:pt x="53578" y="104775"/>
                    <a:pt x="53578" y="105728"/>
                    <a:pt x="53578" y="105728"/>
                  </a:cubicBezTo>
                  <a:cubicBezTo>
                    <a:pt x="54531" y="105728"/>
                    <a:pt x="55483" y="104775"/>
                    <a:pt x="55483" y="104775"/>
                  </a:cubicBezTo>
                  <a:close/>
                  <a:moveTo>
                    <a:pt x="59293" y="160972"/>
                  </a:moveTo>
                  <a:cubicBezTo>
                    <a:pt x="59293" y="160972"/>
                    <a:pt x="58340" y="160972"/>
                    <a:pt x="59293" y="160972"/>
                  </a:cubicBezTo>
                  <a:cubicBezTo>
                    <a:pt x="58340" y="160020"/>
                    <a:pt x="58340" y="160972"/>
                    <a:pt x="59293" y="160972"/>
                  </a:cubicBezTo>
                  <a:lnTo>
                    <a:pt x="59293" y="160972"/>
                  </a:lnTo>
                  <a:cubicBezTo>
                    <a:pt x="59293" y="160972"/>
                    <a:pt x="59293" y="160972"/>
                    <a:pt x="59293" y="160972"/>
                  </a:cubicBezTo>
                  <a:close/>
                  <a:moveTo>
                    <a:pt x="59293" y="66675"/>
                  </a:moveTo>
                  <a:cubicBezTo>
                    <a:pt x="59293" y="66675"/>
                    <a:pt x="58340" y="66675"/>
                    <a:pt x="59293" y="66675"/>
                  </a:cubicBezTo>
                  <a:cubicBezTo>
                    <a:pt x="58340" y="66675"/>
                    <a:pt x="58340" y="66675"/>
                    <a:pt x="59293" y="66675"/>
                  </a:cubicBezTo>
                  <a:cubicBezTo>
                    <a:pt x="58340" y="67628"/>
                    <a:pt x="58340" y="67628"/>
                    <a:pt x="59293" y="66675"/>
                  </a:cubicBezTo>
                  <a:lnTo>
                    <a:pt x="59293" y="66675"/>
                  </a:lnTo>
                  <a:close/>
                  <a:moveTo>
                    <a:pt x="61198" y="60960"/>
                  </a:moveTo>
                  <a:cubicBezTo>
                    <a:pt x="61198" y="60960"/>
                    <a:pt x="60246" y="60007"/>
                    <a:pt x="61198" y="60960"/>
                  </a:cubicBezTo>
                  <a:cubicBezTo>
                    <a:pt x="60246" y="60007"/>
                    <a:pt x="60246" y="60960"/>
                    <a:pt x="61198" y="60960"/>
                  </a:cubicBezTo>
                  <a:cubicBezTo>
                    <a:pt x="60246" y="60960"/>
                    <a:pt x="60246" y="61913"/>
                    <a:pt x="61198" y="60960"/>
                  </a:cubicBezTo>
                  <a:lnTo>
                    <a:pt x="61198" y="60960"/>
                  </a:lnTo>
                  <a:close/>
                  <a:moveTo>
                    <a:pt x="62151" y="39053"/>
                  </a:moveTo>
                  <a:cubicBezTo>
                    <a:pt x="62151" y="38100"/>
                    <a:pt x="61198" y="38100"/>
                    <a:pt x="62151" y="39053"/>
                  </a:cubicBezTo>
                  <a:cubicBezTo>
                    <a:pt x="60246" y="38100"/>
                    <a:pt x="60246" y="39053"/>
                    <a:pt x="60246" y="39053"/>
                  </a:cubicBezTo>
                  <a:cubicBezTo>
                    <a:pt x="60246" y="40005"/>
                    <a:pt x="61198" y="40005"/>
                    <a:pt x="62151" y="39053"/>
                  </a:cubicBezTo>
                  <a:cubicBezTo>
                    <a:pt x="62151" y="40005"/>
                    <a:pt x="62151" y="39053"/>
                    <a:pt x="62151" y="39053"/>
                  </a:cubicBezTo>
                  <a:close/>
                  <a:moveTo>
                    <a:pt x="65961" y="43815"/>
                  </a:moveTo>
                  <a:cubicBezTo>
                    <a:pt x="65961" y="43815"/>
                    <a:pt x="65961" y="42863"/>
                    <a:pt x="65961" y="43815"/>
                  </a:cubicBezTo>
                  <a:cubicBezTo>
                    <a:pt x="65008" y="42863"/>
                    <a:pt x="65008" y="42863"/>
                    <a:pt x="65008" y="43815"/>
                  </a:cubicBezTo>
                  <a:cubicBezTo>
                    <a:pt x="65008" y="43815"/>
                    <a:pt x="65008" y="44767"/>
                    <a:pt x="65008" y="44767"/>
                  </a:cubicBezTo>
                  <a:cubicBezTo>
                    <a:pt x="65008" y="44767"/>
                    <a:pt x="65008" y="43815"/>
                    <a:pt x="65961" y="43815"/>
                  </a:cubicBezTo>
                  <a:close/>
                  <a:moveTo>
                    <a:pt x="118348" y="20003"/>
                  </a:moveTo>
                  <a:cubicBezTo>
                    <a:pt x="118348" y="20003"/>
                    <a:pt x="118348" y="20003"/>
                    <a:pt x="118348" y="20003"/>
                  </a:cubicBezTo>
                  <a:cubicBezTo>
                    <a:pt x="118348" y="20955"/>
                    <a:pt x="118348" y="20955"/>
                    <a:pt x="118348" y="20003"/>
                  </a:cubicBezTo>
                  <a:lnTo>
                    <a:pt x="118348" y="20003"/>
                  </a:lnTo>
                  <a:cubicBezTo>
                    <a:pt x="119301" y="20003"/>
                    <a:pt x="119301" y="20003"/>
                    <a:pt x="118348" y="20003"/>
                  </a:cubicBezTo>
                  <a:close/>
                  <a:moveTo>
                    <a:pt x="120253" y="120015"/>
                  </a:moveTo>
                  <a:cubicBezTo>
                    <a:pt x="120253" y="120015"/>
                    <a:pt x="120253" y="120015"/>
                    <a:pt x="120253" y="120015"/>
                  </a:cubicBezTo>
                  <a:lnTo>
                    <a:pt x="120253" y="120015"/>
                  </a:lnTo>
                  <a:cubicBezTo>
                    <a:pt x="119301" y="120015"/>
                    <a:pt x="119301" y="120967"/>
                    <a:pt x="120253" y="120015"/>
                  </a:cubicBezTo>
                  <a:cubicBezTo>
                    <a:pt x="120253" y="120015"/>
                    <a:pt x="120253" y="120015"/>
                    <a:pt x="120253" y="120015"/>
                  </a:cubicBezTo>
                  <a:close/>
                  <a:moveTo>
                    <a:pt x="120253" y="67628"/>
                  </a:moveTo>
                  <a:lnTo>
                    <a:pt x="120253" y="67628"/>
                  </a:lnTo>
                  <a:cubicBezTo>
                    <a:pt x="120253" y="66675"/>
                    <a:pt x="120253" y="66675"/>
                    <a:pt x="120253" y="67628"/>
                  </a:cubicBezTo>
                  <a:cubicBezTo>
                    <a:pt x="120253" y="66675"/>
                    <a:pt x="120253" y="66675"/>
                    <a:pt x="120253" y="67628"/>
                  </a:cubicBezTo>
                  <a:lnTo>
                    <a:pt x="120253" y="67628"/>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0253" y="92392"/>
                    <a:pt x="120253" y="93345"/>
                    <a:pt x="121206" y="93345"/>
                  </a:cubicBezTo>
                  <a:close/>
                  <a:moveTo>
                    <a:pt x="121206" y="140017"/>
                  </a:moveTo>
                  <a:cubicBezTo>
                    <a:pt x="121206" y="140017"/>
                    <a:pt x="122158" y="139065"/>
                    <a:pt x="121206" y="140017"/>
                  </a:cubicBezTo>
                  <a:cubicBezTo>
                    <a:pt x="122158" y="139065"/>
                    <a:pt x="122158" y="139065"/>
                    <a:pt x="121206" y="140017"/>
                  </a:cubicBezTo>
                  <a:cubicBezTo>
                    <a:pt x="121206" y="139065"/>
                    <a:pt x="121206" y="139065"/>
                    <a:pt x="121206" y="140017"/>
                  </a:cubicBezTo>
                  <a:cubicBezTo>
                    <a:pt x="121206" y="139065"/>
                    <a:pt x="121206" y="140017"/>
                    <a:pt x="121206" y="140017"/>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8"/>
                  </a:cubicBezTo>
                  <a:cubicBezTo>
                    <a:pt x="136446" y="48578"/>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8"/>
                  </a:cubicBezTo>
                  <a:cubicBezTo>
                    <a:pt x="146923" y="48578"/>
                    <a:pt x="147876" y="48578"/>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8"/>
                    <a:pt x="123111" y="46672"/>
                    <a:pt x="122158" y="45720"/>
                  </a:cubicBezTo>
                  <a:cubicBezTo>
                    <a:pt x="123111" y="46672"/>
                    <a:pt x="122158" y="46672"/>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2385"/>
                    <a:pt x="123111" y="31432"/>
                  </a:cubicBezTo>
                  <a:cubicBezTo>
                    <a:pt x="123111" y="30480"/>
                    <a:pt x="123111" y="29528"/>
                    <a:pt x="122158" y="29528"/>
                  </a:cubicBezTo>
                  <a:lnTo>
                    <a:pt x="122158" y="29528"/>
                  </a:lnTo>
                  <a:cubicBezTo>
                    <a:pt x="121206" y="31432"/>
                    <a:pt x="122158" y="31432"/>
                    <a:pt x="123111" y="31432"/>
                  </a:cubicBezTo>
                  <a:close/>
                  <a:moveTo>
                    <a:pt x="126921" y="66675"/>
                  </a:moveTo>
                  <a:cubicBezTo>
                    <a:pt x="127873" y="69532"/>
                    <a:pt x="129778" y="70485"/>
                    <a:pt x="132636" y="71438"/>
                  </a:cubicBezTo>
                  <a:cubicBezTo>
                    <a:pt x="131683" y="71438"/>
                    <a:pt x="130731" y="71438"/>
                    <a:pt x="130731" y="72390"/>
                  </a:cubicBezTo>
                  <a:cubicBezTo>
                    <a:pt x="130731" y="72390"/>
                    <a:pt x="130731" y="72390"/>
                    <a:pt x="130731" y="72390"/>
                  </a:cubicBezTo>
                  <a:cubicBezTo>
                    <a:pt x="131683" y="72390"/>
                    <a:pt x="131683" y="71438"/>
                    <a:pt x="131683" y="70485"/>
                  </a:cubicBezTo>
                  <a:cubicBezTo>
                    <a:pt x="133588" y="67628"/>
                    <a:pt x="130731" y="67628"/>
                    <a:pt x="129778" y="65722"/>
                  </a:cubicBezTo>
                  <a:cubicBezTo>
                    <a:pt x="130731" y="63817"/>
                    <a:pt x="132636" y="61913"/>
                    <a:pt x="131683" y="60007"/>
                  </a:cubicBezTo>
                  <a:cubicBezTo>
                    <a:pt x="130731" y="59055"/>
                    <a:pt x="133588" y="57150"/>
                    <a:pt x="130731" y="57150"/>
                  </a:cubicBezTo>
                  <a:cubicBezTo>
                    <a:pt x="129778" y="57150"/>
                    <a:pt x="128826" y="54292"/>
                    <a:pt x="127873" y="55245"/>
                  </a:cubicBezTo>
                  <a:cubicBezTo>
                    <a:pt x="125968" y="56197"/>
                    <a:pt x="128826" y="58103"/>
                    <a:pt x="128826" y="59055"/>
                  </a:cubicBezTo>
                  <a:lnTo>
                    <a:pt x="128826" y="60960"/>
                  </a:lnTo>
                  <a:cubicBezTo>
                    <a:pt x="129778" y="61913"/>
                    <a:pt x="130731" y="63817"/>
                    <a:pt x="130731" y="64770"/>
                  </a:cubicBezTo>
                  <a:cubicBezTo>
                    <a:pt x="128826" y="63817"/>
                    <a:pt x="127873" y="62865"/>
                    <a:pt x="128826" y="60960"/>
                  </a:cubicBezTo>
                  <a:cubicBezTo>
                    <a:pt x="126921" y="60007"/>
                    <a:pt x="124063" y="61913"/>
                    <a:pt x="123111" y="59055"/>
                  </a:cubicBezTo>
                  <a:lnTo>
                    <a:pt x="123111" y="59055"/>
                  </a:lnTo>
                  <a:cubicBezTo>
                    <a:pt x="120253" y="60007"/>
                    <a:pt x="121206" y="61913"/>
                    <a:pt x="123111" y="62865"/>
                  </a:cubicBezTo>
                  <a:cubicBezTo>
                    <a:pt x="125015" y="63817"/>
                    <a:pt x="126921" y="64770"/>
                    <a:pt x="126921" y="66675"/>
                  </a:cubicBezTo>
                  <a:close/>
                  <a:moveTo>
                    <a:pt x="133588" y="156210"/>
                  </a:moveTo>
                  <a:cubicBezTo>
                    <a:pt x="133588" y="156210"/>
                    <a:pt x="133588" y="155257"/>
                    <a:pt x="132636" y="155257"/>
                  </a:cubicBezTo>
                  <a:cubicBezTo>
                    <a:pt x="130731" y="154305"/>
                    <a:pt x="129778" y="151447"/>
                    <a:pt x="126921" y="151447"/>
                  </a:cubicBezTo>
                  <a:cubicBezTo>
                    <a:pt x="125968" y="150495"/>
                    <a:pt x="125015" y="149542"/>
                    <a:pt x="124063" y="149542"/>
                  </a:cubicBezTo>
                  <a:cubicBezTo>
                    <a:pt x="123111" y="149542"/>
                    <a:pt x="122158" y="149542"/>
                    <a:pt x="122158" y="150495"/>
                  </a:cubicBezTo>
                  <a:cubicBezTo>
                    <a:pt x="121206" y="152400"/>
                    <a:pt x="123111" y="151447"/>
                    <a:pt x="123111" y="151447"/>
                  </a:cubicBezTo>
                  <a:cubicBezTo>
                    <a:pt x="124063" y="151447"/>
                    <a:pt x="125968" y="151447"/>
                    <a:pt x="126921" y="151447"/>
                  </a:cubicBezTo>
                  <a:cubicBezTo>
                    <a:pt x="126921" y="154305"/>
                    <a:pt x="130731" y="154305"/>
                    <a:pt x="133588" y="156210"/>
                  </a:cubicBezTo>
                  <a:cubicBezTo>
                    <a:pt x="132636" y="156210"/>
                    <a:pt x="133588" y="156210"/>
                    <a:pt x="133588" y="156210"/>
                  </a:cubicBezTo>
                  <a:close/>
                  <a:moveTo>
                    <a:pt x="123111" y="105728"/>
                  </a:moveTo>
                  <a:cubicBezTo>
                    <a:pt x="123111" y="105728"/>
                    <a:pt x="123111" y="104775"/>
                    <a:pt x="123111" y="105728"/>
                  </a:cubicBezTo>
                  <a:cubicBezTo>
                    <a:pt x="123111" y="104775"/>
                    <a:pt x="123111" y="103822"/>
                    <a:pt x="123111" y="103822"/>
                  </a:cubicBezTo>
                  <a:cubicBezTo>
                    <a:pt x="122158" y="103822"/>
                    <a:pt x="122158" y="104775"/>
                    <a:pt x="123111" y="105728"/>
                  </a:cubicBezTo>
                  <a:cubicBezTo>
                    <a:pt x="122158" y="105728"/>
                    <a:pt x="122158" y="105728"/>
                    <a:pt x="123111" y="105728"/>
                  </a:cubicBezTo>
                  <a:close/>
                  <a:moveTo>
                    <a:pt x="124063" y="67628"/>
                  </a:moveTo>
                  <a:cubicBezTo>
                    <a:pt x="123111" y="67628"/>
                    <a:pt x="123111" y="68580"/>
                    <a:pt x="122158" y="69532"/>
                  </a:cubicBezTo>
                  <a:cubicBezTo>
                    <a:pt x="122158" y="70485"/>
                    <a:pt x="122158" y="70485"/>
                    <a:pt x="123111" y="70485"/>
                  </a:cubicBezTo>
                  <a:cubicBezTo>
                    <a:pt x="124063" y="70485"/>
                    <a:pt x="124063" y="69532"/>
                    <a:pt x="124063" y="68580"/>
                  </a:cubicBezTo>
                  <a:cubicBezTo>
                    <a:pt x="124063" y="67628"/>
                    <a:pt x="124063" y="67628"/>
                    <a:pt x="124063" y="67628"/>
                  </a:cubicBezTo>
                  <a:close/>
                  <a:moveTo>
                    <a:pt x="125015" y="90488"/>
                  </a:moveTo>
                  <a:cubicBezTo>
                    <a:pt x="124063" y="91440"/>
                    <a:pt x="123111" y="92392"/>
                    <a:pt x="122158" y="92392"/>
                  </a:cubicBezTo>
                  <a:cubicBezTo>
                    <a:pt x="123111" y="91440"/>
                    <a:pt x="124063" y="91440"/>
                    <a:pt x="125015" y="90488"/>
                  </a:cubicBezTo>
                  <a:close/>
                  <a:moveTo>
                    <a:pt x="126921" y="116205"/>
                  </a:moveTo>
                  <a:cubicBezTo>
                    <a:pt x="126921" y="115253"/>
                    <a:pt x="125968" y="115253"/>
                    <a:pt x="125015" y="115253"/>
                  </a:cubicBezTo>
                  <a:cubicBezTo>
                    <a:pt x="124063" y="115253"/>
                    <a:pt x="122158" y="116205"/>
                    <a:pt x="123111" y="118110"/>
                  </a:cubicBezTo>
                  <a:cubicBezTo>
                    <a:pt x="123111" y="119063"/>
                    <a:pt x="123111" y="119063"/>
                    <a:pt x="124063" y="119063"/>
                  </a:cubicBezTo>
                  <a:cubicBezTo>
                    <a:pt x="124063" y="117157"/>
                    <a:pt x="125968" y="118110"/>
                    <a:pt x="126921" y="116205"/>
                  </a:cubicBezTo>
                  <a:close/>
                  <a:moveTo>
                    <a:pt x="125015" y="59055"/>
                  </a:moveTo>
                  <a:cubicBezTo>
                    <a:pt x="125015" y="59055"/>
                    <a:pt x="125015" y="58103"/>
                    <a:pt x="125015" y="59055"/>
                  </a:cubicBezTo>
                  <a:cubicBezTo>
                    <a:pt x="123111" y="59055"/>
                    <a:pt x="123111" y="59055"/>
                    <a:pt x="123111" y="60007"/>
                  </a:cubicBezTo>
                  <a:cubicBezTo>
                    <a:pt x="124063" y="60007"/>
                    <a:pt x="125015" y="60007"/>
                    <a:pt x="125015" y="59055"/>
                  </a:cubicBezTo>
                  <a:close/>
                  <a:moveTo>
                    <a:pt x="125015" y="145732"/>
                  </a:moveTo>
                  <a:lnTo>
                    <a:pt x="125015" y="145732"/>
                  </a:lnTo>
                  <a:cubicBezTo>
                    <a:pt x="126921" y="146685"/>
                    <a:pt x="126921" y="146685"/>
                    <a:pt x="126921" y="145732"/>
                  </a:cubicBezTo>
                  <a:cubicBezTo>
                    <a:pt x="125968" y="144780"/>
                    <a:pt x="125968" y="144780"/>
                    <a:pt x="125015" y="145732"/>
                  </a:cubicBezTo>
                  <a:lnTo>
                    <a:pt x="125015" y="145732"/>
                  </a:lnTo>
                  <a:close/>
                  <a:moveTo>
                    <a:pt x="125015" y="76200"/>
                  </a:moveTo>
                  <a:cubicBezTo>
                    <a:pt x="125015" y="77153"/>
                    <a:pt x="125968" y="78105"/>
                    <a:pt x="126921" y="77153"/>
                  </a:cubicBezTo>
                  <a:cubicBezTo>
                    <a:pt x="127873" y="77153"/>
                    <a:pt x="127873" y="77153"/>
                    <a:pt x="128826" y="76200"/>
                  </a:cubicBezTo>
                  <a:cubicBezTo>
                    <a:pt x="128826" y="75247"/>
                    <a:pt x="127873" y="75247"/>
                    <a:pt x="127873" y="75247"/>
                  </a:cubicBezTo>
                  <a:cubicBezTo>
                    <a:pt x="125968" y="75247"/>
                    <a:pt x="125968" y="75247"/>
                    <a:pt x="125015"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2863"/>
                    <a:pt x="126921" y="41910"/>
                    <a:pt x="126921" y="41910"/>
                  </a:cubicBezTo>
                  <a:cubicBezTo>
                    <a:pt x="126921" y="41910"/>
                    <a:pt x="126921" y="41910"/>
                    <a:pt x="126921" y="41910"/>
                  </a:cubicBezTo>
                  <a:close/>
                  <a:moveTo>
                    <a:pt x="130731" y="159067"/>
                  </a:moveTo>
                  <a:cubicBezTo>
                    <a:pt x="130731" y="159067"/>
                    <a:pt x="130731" y="158115"/>
                    <a:pt x="130731" y="158115"/>
                  </a:cubicBezTo>
                  <a:cubicBezTo>
                    <a:pt x="129778" y="157163"/>
                    <a:pt x="129778" y="159067"/>
                    <a:pt x="128826" y="159067"/>
                  </a:cubicBezTo>
                  <a:cubicBezTo>
                    <a:pt x="127873" y="159067"/>
                    <a:pt x="127873" y="159067"/>
                    <a:pt x="126921" y="160020"/>
                  </a:cubicBezTo>
                  <a:cubicBezTo>
                    <a:pt x="125968" y="160972"/>
                    <a:pt x="125968" y="161925"/>
                    <a:pt x="125968" y="163830"/>
                  </a:cubicBezTo>
                  <a:cubicBezTo>
                    <a:pt x="125968" y="164782"/>
                    <a:pt x="126921" y="164782"/>
                    <a:pt x="126921" y="164782"/>
                  </a:cubicBezTo>
                  <a:cubicBezTo>
                    <a:pt x="128826" y="164782"/>
                    <a:pt x="129778" y="163830"/>
                    <a:pt x="129778" y="162878"/>
                  </a:cubicBezTo>
                  <a:cubicBezTo>
                    <a:pt x="130731" y="160972"/>
                    <a:pt x="130731" y="160020"/>
                    <a:pt x="130731" y="159067"/>
                  </a:cubicBezTo>
                  <a:close/>
                  <a:moveTo>
                    <a:pt x="126921" y="133350"/>
                  </a:moveTo>
                  <a:cubicBezTo>
                    <a:pt x="127873" y="133350"/>
                    <a:pt x="127873" y="132397"/>
                    <a:pt x="126921" y="133350"/>
                  </a:cubicBezTo>
                  <a:cubicBezTo>
                    <a:pt x="127873" y="131445"/>
                    <a:pt x="126921" y="130492"/>
                    <a:pt x="125968" y="130492"/>
                  </a:cubicBezTo>
                  <a:cubicBezTo>
                    <a:pt x="125015" y="130492"/>
                    <a:pt x="125015" y="130492"/>
                    <a:pt x="125015" y="131445"/>
                  </a:cubicBezTo>
                  <a:cubicBezTo>
                    <a:pt x="125968" y="132397"/>
                    <a:pt x="125968" y="133350"/>
                    <a:pt x="126921" y="133350"/>
                  </a:cubicBezTo>
                  <a:close/>
                  <a:moveTo>
                    <a:pt x="125968" y="54292"/>
                  </a:moveTo>
                  <a:cubicBezTo>
                    <a:pt x="126921" y="54292"/>
                    <a:pt x="126921" y="54292"/>
                    <a:pt x="125968" y="54292"/>
                  </a:cubicBezTo>
                  <a:lnTo>
                    <a:pt x="125968" y="54292"/>
                  </a:lnTo>
                  <a:cubicBezTo>
                    <a:pt x="125968" y="53340"/>
                    <a:pt x="125968" y="53340"/>
                    <a:pt x="125968" y="54292"/>
                  </a:cubicBezTo>
                  <a:lnTo>
                    <a:pt x="125968" y="54292"/>
                  </a:lnTo>
                  <a:close/>
                  <a:moveTo>
                    <a:pt x="125968" y="121920"/>
                  </a:moveTo>
                  <a:cubicBezTo>
                    <a:pt x="125968" y="122872"/>
                    <a:pt x="126921" y="122872"/>
                    <a:pt x="126921" y="122872"/>
                  </a:cubicBezTo>
                  <a:cubicBezTo>
                    <a:pt x="130731" y="121920"/>
                    <a:pt x="134540" y="122872"/>
                    <a:pt x="137398" y="119063"/>
                  </a:cubicBezTo>
                  <a:cubicBezTo>
                    <a:pt x="137398" y="119063"/>
                    <a:pt x="138351" y="118110"/>
                    <a:pt x="139303" y="118110"/>
                  </a:cubicBezTo>
                  <a:cubicBezTo>
                    <a:pt x="139303" y="118110"/>
                    <a:pt x="139303" y="119063"/>
                    <a:pt x="140256" y="119063"/>
                  </a:cubicBezTo>
                  <a:cubicBezTo>
                    <a:pt x="141208" y="120015"/>
                    <a:pt x="141208" y="120015"/>
                    <a:pt x="142161" y="120015"/>
                  </a:cubicBezTo>
                  <a:cubicBezTo>
                    <a:pt x="142161" y="120015"/>
                    <a:pt x="143113" y="119063"/>
                    <a:pt x="143113" y="119063"/>
                  </a:cubicBezTo>
                  <a:cubicBezTo>
                    <a:pt x="143113" y="118110"/>
                    <a:pt x="142161" y="118110"/>
                    <a:pt x="141208" y="118110"/>
                  </a:cubicBezTo>
                  <a:lnTo>
                    <a:pt x="139303" y="118110"/>
                  </a:lnTo>
                  <a:cubicBezTo>
                    <a:pt x="141208" y="115253"/>
                    <a:pt x="140256" y="113347"/>
                    <a:pt x="137398" y="112395"/>
                  </a:cubicBezTo>
                  <a:cubicBezTo>
                    <a:pt x="135493" y="115253"/>
                    <a:pt x="134540" y="118110"/>
                    <a:pt x="130731" y="118110"/>
                  </a:cubicBezTo>
                  <a:cubicBezTo>
                    <a:pt x="129778" y="118110"/>
                    <a:pt x="129778" y="118110"/>
                    <a:pt x="129778" y="119063"/>
                  </a:cubicBezTo>
                  <a:cubicBezTo>
                    <a:pt x="128826" y="120015"/>
                    <a:pt x="128826" y="121920"/>
                    <a:pt x="126921" y="120015"/>
                  </a:cubicBezTo>
                  <a:cubicBezTo>
                    <a:pt x="126921" y="120015"/>
                    <a:pt x="125968" y="120967"/>
                    <a:pt x="125968" y="121920"/>
                  </a:cubicBezTo>
                  <a:close/>
                  <a:moveTo>
                    <a:pt x="127873" y="39053"/>
                  </a:moveTo>
                  <a:cubicBezTo>
                    <a:pt x="127873" y="39053"/>
                    <a:pt x="126921" y="39053"/>
                    <a:pt x="127873" y="39053"/>
                  </a:cubicBezTo>
                  <a:cubicBezTo>
                    <a:pt x="126921" y="40005"/>
                    <a:pt x="126921" y="40005"/>
                    <a:pt x="126921" y="40957"/>
                  </a:cubicBezTo>
                  <a:cubicBezTo>
                    <a:pt x="126921" y="40957"/>
                    <a:pt x="126921" y="41910"/>
                    <a:pt x="127873" y="41910"/>
                  </a:cubicBezTo>
                  <a:lnTo>
                    <a:pt x="128826" y="40957"/>
                  </a:lnTo>
                  <a:cubicBezTo>
                    <a:pt x="128826" y="40005"/>
                    <a:pt x="127873" y="40005"/>
                    <a:pt x="127873" y="39053"/>
                  </a:cubicBezTo>
                  <a:close/>
                  <a:moveTo>
                    <a:pt x="126921" y="83820"/>
                  </a:moveTo>
                  <a:cubicBezTo>
                    <a:pt x="126921" y="84772"/>
                    <a:pt x="126921" y="86678"/>
                    <a:pt x="128826" y="86678"/>
                  </a:cubicBezTo>
                  <a:cubicBezTo>
                    <a:pt x="129778" y="86678"/>
                    <a:pt x="130731" y="86678"/>
                    <a:pt x="131683" y="85725"/>
                  </a:cubicBezTo>
                  <a:cubicBezTo>
                    <a:pt x="130731" y="84772"/>
                    <a:pt x="130731" y="82867"/>
                    <a:pt x="129778" y="81915"/>
                  </a:cubicBezTo>
                  <a:cubicBezTo>
                    <a:pt x="127873" y="80963"/>
                    <a:pt x="126921" y="82867"/>
                    <a:pt x="126921" y="83820"/>
                  </a:cubicBezTo>
                  <a:close/>
                  <a:moveTo>
                    <a:pt x="127873" y="103822"/>
                  </a:moveTo>
                  <a:cubicBezTo>
                    <a:pt x="128826" y="105728"/>
                    <a:pt x="128826" y="107632"/>
                    <a:pt x="130731" y="106680"/>
                  </a:cubicBezTo>
                  <a:cubicBezTo>
                    <a:pt x="131683" y="105728"/>
                    <a:pt x="129778" y="104775"/>
                    <a:pt x="129778" y="103822"/>
                  </a:cubicBezTo>
                  <a:cubicBezTo>
                    <a:pt x="128826" y="102870"/>
                    <a:pt x="128826" y="102870"/>
                    <a:pt x="129778" y="101917"/>
                  </a:cubicBezTo>
                  <a:cubicBezTo>
                    <a:pt x="129778" y="100013"/>
                    <a:pt x="128826" y="99060"/>
                    <a:pt x="127873" y="98107"/>
                  </a:cubicBezTo>
                  <a:cubicBezTo>
                    <a:pt x="125968" y="100013"/>
                    <a:pt x="127873" y="101917"/>
                    <a:pt x="127873" y="103822"/>
                  </a:cubicBezTo>
                  <a:close/>
                  <a:moveTo>
                    <a:pt x="134540" y="111442"/>
                  </a:moveTo>
                  <a:cubicBezTo>
                    <a:pt x="134540" y="112395"/>
                    <a:pt x="133588" y="114300"/>
                    <a:pt x="135493" y="113347"/>
                  </a:cubicBezTo>
                  <a:cubicBezTo>
                    <a:pt x="136446" y="113347"/>
                    <a:pt x="136446" y="113347"/>
                    <a:pt x="137398" y="112395"/>
                  </a:cubicBezTo>
                  <a:lnTo>
                    <a:pt x="137398" y="112395"/>
                  </a:lnTo>
                  <a:cubicBezTo>
                    <a:pt x="137398" y="111442"/>
                    <a:pt x="136446" y="111442"/>
                    <a:pt x="134540" y="111442"/>
                  </a:cubicBezTo>
                  <a:cubicBezTo>
                    <a:pt x="134540" y="110490"/>
                    <a:pt x="136446" y="109538"/>
                    <a:pt x="136446" y="107632"/>
                  </a:cubicBezTo>
                  <a:cubicBezTo>
                    <a:pt x="136446" y="106680"/>
                    <a:pt x="136446" y="105728"/>
                    <a:pt x="135493" y="105728"/>
                  </a:cubicBezTo>
                  <a:cubicBezTo>
                    <a:pt x="135493" y="105728"/>
                    <a:pt x="134540" y="105728"/>
                    <a:pt x="134540"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0" y="111442"/>
                  </a:lnTo>
                  <a:close/>
                  <a:moveTo>
                    <a:pt x="126921" y="50482"/>
                  </a:moveTo>
                  <a:lnTo>
                    <a:pt x="129778" y="48578"/>
                  </a:lnTo>
                  <a:cubicBezTo>
                    <a:pt x="130731" y="51435"/>
                    <a:pt x="128826" y="50482"/>
                    <a:pt x="126921" y="50482"/>
                  </a:cubicBezTo>
                  <a:close/>
                  <a:moveTo>
                    <a:pt x="127873" y="141922"/>
                  </a:moveTo>
                  <a:lnTo>
                    <a:pt x="127873" y="141922"/>
                  </a:lnTo>
                  <a:cubicBezTo>
                    <a:pt x="128826" y="140970"/>
                    <a:pt x="127873" y="140970"/>
                    <a:pt x="127873" y="140017"/>
                  </a:cubicBezTo>
                  <a:cubicBezTo>
                    <a:pt x="127873" y="140970"/>
                    <a:pt x="126921" y="140970"/>
                    <a:pt x="127873" y="141922"/>
                  </a:cubicBezTo>
                  <a:close/>
                  <a:moveTo>
                    <a:pt x="127873" y="136207"/>
                  </a:moveTo>
                  <a:lnTo>
                    <a:pt x="127873" y="136207"/>
                  </a:lnTo>
                  <a:cubicBezTo>
                    <a:pt x="126921" y="137160"/>
                    <a:pt x="127873" y="138113"/>
                    <a:pt x="127873" y="139065"/>
                  </a:cubicBezTo>
                  <a:cubicBezTo>
                    <a:pt x="128826" y="138113"/>
                    <a:pt x="128826" y="137160"/>
                    <a:pt x="127873" y="136207"/>
                  </a:cubicBezTo>
                  <a:close/>
                  <a:moveTo>
                    <a:pt x="129778" y="166688"/>
                  </a:moveTo>
                  <a:cubicBezTo>
                    <a:pt x="129778" y="165735"/>
                    <a:pt x="129778" y="165735"/>
                    <a:pt x="129778" y="166688"/>
                  </a:cubicBezTo>
                  <a:cubicBezTo>
                    <a:pt x="128826" y="165735"/>
                    <a:pt x="128826" y="166688"/>
                    <a:pt x="128826" y="166688"/>
                  </a:cubicBezTo>
                  <a:cubicBezTo>
                    <a:pt x="128826" y="166688"/>
                    <a:pt x="128826" y="166688"/>
                    <a:pt x="129778" y="166688"/>
                  </a:cubicBezTo>
                  <a:cubicBezTo>
                    <a:pt x="128826" y="166688"/>
                    <a:pt x="129778" y="166688"/>
                    <a:pt x="129778" y="166688"/>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8"/>
                  </a:lnTo>
                  <a:cubicBezTo>
                    <a:pt x="133588" y="124778"/>
                    <a:pt x="134540" y="123825"/>
                    <a:pt x="133588" y="122872"/>
                  </a:cubicBezTo>
                  <a:cubicBezTo>
                    <a:pt x="133588" y="122872"/>
                    <a:pt x="132636" y="122872"/>
                    <a:pt x="132636" y="122872"/>
                  </a:cubicBezTo>
                  <a:cubicBezTo>
                    <a:pt x="131683" y="123825"/>
                    <a:pt x="132636" y="124778"/>
                    <a:pt x="132636" y="124778"/>
                  </a:cubicBezTo>
                  <a:lnTo>
                    <a:pt x="131683" y="124778"/>
                  </a:lnTo>
                  <a:cubicBezTo>
                    <a:pt x="131683" y="122872"/>
                    <a:pt x="130731" y="122872"/>
                    <a:pt x="128826" y="123825"/>
                  </a:cubicBezTo>
                  <a:lnTo>
                    <a:pt x="128826" y="124778"/>
                  </a:lnTo>
                  <a:cubicBezTo>
                    <a:pt x="129778" y="126682"/>
                    <a:pt x="130731" y="125730"/>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8826" y="28575"/>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8"/>
                    <a:pt x="129778" y="144780"/>
                  </a:cubicBezTo>
                  <a:lnTo>
                    <a:pt x="128826" y="147638"/>
                  </a:lnTo>
                  <a:cubicBezTo>
                    <a:pt x="128826" y="148590"/>
                    <a:pt x="129778" y="149542"/>
                    <a:pt x="130731" y="148590"/>
                  </a:cubicBezTo>
                  <a:cubicBezTo>
                    <a:pt x="132636" y="144780"/>
                    <a:pt x="133588" y="147638"/>
                    <a:pt x="135493" y="149542"/>
                  </a:cubicBezTo>
                  <a:cubicBezTo>
                    <a:pt x="136446" y="151447"/>
                    <a:pt x="136446" y="150495"/>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2395"/>
                    <a:pt x="131683" y="111442"/>
                    <a:pt x="131683" y="111442"/>
                  </a:cubicBezTo>
                  <a:close/>
                  <a:moveTo>
                    <a:pt x="129778" y="91440"/>
                  </a:moveTo>
                  <a:cubicBezTo>
                    <a:pt x="130731" y="91440"/>
                    <a:pt x="131683" y="91440"/>
                    <a:pt x="131683" y="90488"/>
                  </a:cubicBezTo>
                  <a:cubicBezTo>
                    <a:pt x="133588" y="91440"/>
                    <a:pt x="135493" y="91440"/>
                    <a:pt x="136446" y="92392"/>
                  </a:cubicBezTo>
                  <a:cubicBezTo>
                    <a:pt x="135493" y="92392"/>
                    <a:pt x="134540" y="93345"/>
                    <a:pt x="133588" y="94297"/>
                  </a:cubicBezTo>
                  <a:cubicBezTo>
                    <a:pt x="132636" y="95250"/>
                    <a:pt x="131683" y="96203"/>
                    <a:pt x="132636" y="97155"/>
                  </a:cubicBezTo>
                  <a:cubicBezTo>
                    <a:pt x="134540" y="98107"/>
                    <a:pt x="134540" y="96203"/>
                    <a:pt x="135493" y="95250"/>
                  </a:cubicBezTo>
                  <a:cubicBezTo>
                    <a:pt x="136446" y="94297"/>
                    <a:pt x="137398" y="93345"/>
                    <a:pt x="137398" y="92392"/>
                  </a:cubicBezTo>
                  <a:cubicBezTo>
                    <a:pt x="138351" y="92392"/>
                    <a:pt x="140256" y="91440"/>
                    <a:pt x="141208" y="91440"/>
                  </a:cubicBezTo>
                  <a:cubicBezTo>
                    <a:pt x="143113" y="92392"/>
                    <a:pt x="143113" y="90488"/>
                    <a:pt x="143113" y="89535"/>
                  </a:cubicBezTo>
                  <a:cubicBezTo>
                    <a:pt x="142161" y="88582"/>
                    <a:pt x="141208" y="86678"/>
                    <a:pt x="139303" y="88582"/>
                  </a:cubicBezTo>
                  <a:cubicBezTo>
                    <a:pt x="138351" y="89535"/>
                    <a:pt x="137398" y="89535"/>
                    <a:pt x="135493" y="88582"/>
                  </a:cubicBezTo>
                  <a:cubicBezTo>
                    <a:pt x="134540" y="88582"/>
                    <a:pt x="133588" y="88582"/>
                    <a:pt x="132636" y="89535"/>
                  </a:cubicBezTo>
                  <a:cubicBezTo>
                    <a:pt x="131683" y="90488"/>
                    <a:pt x="130731" y="90488"/>
                    <a:pt x="129778" y="91440"/>
                  </a:cubicBezTo>
                  <a:lnTo>
                    <a:pt x="129778" y="91440"/>
                  </a:lnTo>
                  <a:close/>
                  <a:moveTo>
                    <a:pt x="132636" y="33338"/>
                  </a:moveTo>
                  <a:cubicBezTo>
                    <a:pt x="132636" y="33338"/>
                    <a:pt x="131683" y="32385"/>
                    <a:pt x="131683" y="32385"/>
                  </a:cubicBezTo>
                  <a:cubicBezTo>
                    <a:pt x="130731" y="33338"/>
                    <a:pt x="130731" y="34290"/>
                    <a:pt x="131683" y="34290"/>
                  </a:cubicBezTo>
                  <a:cubicBezTo>
                    <a:pt x="132636" y="34290"/>
                    <a:pt x="132636" y="35242"/>
                    <a:pt x="132636" y="33338"/>
                  </a:cubicBezTo>
                  <a:cubicBezTo>
                    <a:pt x="132636" y="34290"/>
                    <a:pt x="132636" y="34290"/>
                    <a:pt x="132636" y="33338"/>
                  </a:cubicBezTo>
                  <a:close/>
                  <a:moveTo>
                    <a:pt x="130731" y="16192"/>
                  </a:moveTo>
                  <a:cubicBezTo>
                    <a:pt x="130731" y="17145"/>
                    <a:pt x="130731" y="17145"/>
                    <a:pt x="130731" y="16192"/>
                  </a:cubicBezTo>
                  <a:cubicBezTo>
                    <a:pt x="131683" y="17145"/>
                    <a:pt x="131683" y="17145"/>
                    <a:pt x="131683" y="16192"/>
                  </a:cubicBezTo>
                  <a:cubicBezTo>
                    <a:pt x="132636" y="16192"/>
                    <a:pt x="132636" y="16192"/>
                    <a:pt x="130731" y="16192"/>
                  </a:cubicBezTo>
                  <a:cubicBezTo>
                    <a:pt x="131683" y="16192"/>
                    <a:pt x="130731" y="16192"/>
                    <a:pt x="130731" y="16192"/>
                  </a:cubicBezTo>
                  <a:close/>
                  <a:moveTo>
                    <a:pt x="138351" y="132397"/>
                  </a:moveTo>
                  <a:cubicBezTo>
                    <a:pt x="138351" y="131445"/>
                    <a:pt x="136446" y="130492"/>
                    <a:pt x="136446" y="130492"/>
                  </a:cubicBezTo>
                  <a:cubicBezTo>
                    <a:pt x="134540" y="130492"/>
                    <a:pt x="132636" y="131445"/>
                    <a:pt x="131683" y="133350"/>
                  </a:cubicBezTo>
                  <a:cubicBezTo>
                    <a:pt x="130731" y="134303"/>
                    <a:pt x="132636" y="136207"/>
                    <a:pt x="134540" y="136207"/>
                  </a:cubicBezTo>
                  <a:cubicBezTo>
                    <a:pt x="135493" y="136207"/>
                    <a:pt x="138351" y="134303"/>
                    <a:pt x="138351" y="132397"/>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8115"/>
                  </a:moveTo>
                  <a:lnTo>
                    <a:pt x="136446" y="158115"/>
                  </a:lnTo>
                  <a:cubicBezTo>
                    <a:pt x="134540" y="158115"/>
                    <a:pt x="133588" y="159067"/>
                    <a:pt x="132636" y="160972"/>
                  </a:cubicBezTo>
                  <a:lnTo>
                    <a:pt x="132636" y="160972"/>
                  </a:lnTo>
                  <a:cubicBezTo>
                    <a:pt x="135493" y="160972"/>
                    <a:pt x="135493" y="159067"/>
                    <a:pt x="136446" y="158115"/>
                  </a:cubicBezTo>
                  <a:close/>
                  <a:moveTo>
                    <a:pt x="133588" y="32385"/>
                  </a:moveTo>
                  <a:cubicBezTo>
                    <a:pt x="133588" y="33338"/>
                    <a:pt x="132636" y="33338"/>
                    <a:pt x="132636" y="34290"/>
                  </a:cubicBezTo>
                  <a:cubicBezTo>
                    <a:pt x="134540" y="34290"/>
                    <a:pt x="135493" y="35242"/>
                    <a:pt x="136446" y="36195"/>
                  </a:cubicBezTo>
                  <a:cubicBezTo>
                    <a:pt x="136446" y="36195"/>
                    <a:pt x="137398" y="37147"/>
                    <a:pt x="138351" y="36195"/>
                  </a:cubicBezTo>
                  <a:lnTo>
                    <a:pt x="137398" y="35242"/>
                  </a:lnTo>
                  <a:cubicBezTo>
                    <a:pt x="134540" y="33338"/>
                    <a:pt x="135493" y="30480"/>
                    <a:pt x="137398" y="28575"/>
                  </a:cubicBezTo>
                  <a:cubicBezTo>
                    <a:pt x="137398" y="28575"/>
                    <a:pt x="137398" y="27622"/>
                    <a:pt x="137398" y="27622"/>
                  </a:cubicBezTo>
                  <a:cubicBezTo>
                    <a:pt x="135493" y="27622"/>
                    <a:pt x="133588" y="29528"/>
                    <a:pt x="133588" y="32385"/>
                  </a:cubicBezTo>
                  <a:close/>
                  <a:moveTo>
                    <a:pt x="135493" y="138113"/>
                  </a:moveTo>
                  <a:cubicBezTo>
                    <a:pt x="134540" y="138113"/>
                    <a:pt x="134540" y="139065"/>
                    <a:pt x="135493" y="138113"/>
                  </a:cubicBezTo>
                  <a:cubicBezTo>
                    <a:pt x="134540" y="140017"/>
                    <a:pt x="135493" y="140017"/>
                    <a:pt x="135493" y="140017"/>
                  </a:cubicBezTo>
                  <a:cubicBezTo>
                    <a:pt x="135493" y="140017"/>
                    <a:pt x="136446" y="140017"/>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3"/>
                    <a:pt x="136446" y="77153"/>
                    <a:pt x="135493" y="78105"/>
                  </a:cubicBezTo>
                  <a:cubicBezTo>
                    <a:pt x="134540" y="79057"/>
                    <a:pt x="134540" y="80010"/>
                    <a:pt x="134540" y="80010"/>
                  </a:cubicBezTo>
                  <a:close/>
                  <a:moveTo>
                    <a:pt x="136446" y="73342"/>
                  </a:moveTo>
                  <a:cubicBezTo>
                    <a:pt x="136446" y="73342"/>
                    <a:pt x="134540" y="73342"/>
                    <a:pt x="134540" y="74295"/>
                  </a:cubicBezTo>
                  <a:cubicBezTo>
                    <a:pt x="134540"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3342"/>
                    <a:pt x="137398" y="73342"/>
                    <a:pt x="136446" y="73342"/>
                  </a:cubicBezTo>
                  <a:close/>
                  <a:moveTo>
                    <a:pt x="135493" y="103822"/>
                  </a:moveTo>
                  <a:cubicBezTo>
                    <a:pt x="136446" y="103822"/>
                    <a:pt x="136446" y="102870"/>
                    <a:pt x="135493" y="103822"/>
                  </a:cubicBezTo>
                  <a:cubicBezTo>
                    <a:pt x="136446" y="102870"/>
                    <a:pt x="136446" y="101917"/>
                    <a:pt x="135493" y="101917"/>
                  </a:cubicBezTo>
                  <a:cubicBezTo>
                    <a:pt x="134540" y="101917"/>
                    <a:pt x="135493" y="101917"/>
                    <a:pt x="135493" y="103822"/>
                  </a:cubicBezTo>
                  <a:lnTo>
                    <a:pt x="135493" y="103822"/>
                  </a:lnTo>
                  <a:close/>
                  <a:moveTo>
                    <a:pt x="139303" y="124778"/>
                  </a:moveTo>
                  <a:cubicBezTo>
                    <a:pt x="139303" y="123825"/>
                    <a:pt x="138351" y="123825"/>
                    <a:pt x="138351" y="123825"/>
                  </a:cubicBezTo>
                  <a:cubicBezTo>
                    <a:pt x="137398" y="123825"/>
                    <a:pt x="136446" y="123825"/>
                    <a:pt x="136446" y="124778"/>
                  </a:cubicBezTo>
                  <a:cubicBezTo>
                    <a:pt x="136446" y="125730"/>
                    <a:pt x="137398" y="125730"/>
                    <a:pt x="137398" y="125730"/>
                  </a:cubicBezTo>
                  <a:cubicBezTo>
                    <a:pt x="139303" y="125730"/>
                    <a:pt x="139303" y="125730"/>
                    <a:pt x="139303" y="124778"/>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7"/>
                    <a:pt x="140256" y="151447"/>
                  </a:cubicBezTo>
                  <a:cubicBezTo>
                    <a:pt x="140256" y="151447"/>
                    <a:pt x="140256" y="151447"/>
                    <a:pt x="140256" y="151447"/>
                  </a:cubicBezTo>
                  <a:cubicBezTo>
                    <a:pt x="139303" y="151447"/>
                    <a:pt x="139303" y="151447"/>
                    <a:pt x="139303" y="152400"/>
                  </a:cubicBezTo>
                  <a:cubicBezTo>
                    <a:pt x="139303" y="152400"/>
                    <a:pt x="139303" y="153353"/>
                    <a:pt x="138351" y="153353"/>
                  </a:cubicBezTo>
                  <a:cubicBezTo>
                    <a:pt x="136446" y="154305"/>
                    <a:pt x="136446" y="155257"/>
                    <a:pt x="136446" y="157163"/>
                  </a:cubicBezTo>
                  <a:cubicBezTo>
                    <a:pt x="137398" y="157163"/>
                    <a:pt x="138351" y="156210"/>
                    <a:pt x="139303" y="157163"/>
                  </a:cubicBezTo>
                  <a:cubicBezTo>
                    <a:pt x="140256" y="158115"/>
                    <a:pt x="140256" y="159067"/>
                    <a:pt x="141208" y="158115"/>
                  </a:cubicBezTo>
                  <a:cubicBezTo>
                    <a:pt x="142161" y="157163"/>
                    <a:pt x="142161" y="157163"/>
                    <a:pt x="142161" y="156210"/>
                  </a:cubicBezTo>
                  <a:close/>
                  <a:moveTo>
                    <a:pt x="138351" y="99060"/>
                  </a:moveTo>
                  <a:cubicBezTo>
                    <a:pt x="137398" y="99060"/>
                    <a:pt x="137398" y="98107"/>
                    <a:pt x="138351" y="99060"/>
                  </a:cubicBezTo>
                  <a:lnTo>
                    <a:pt x="138351" y="99060"/>
                  </a:lnTo>
                  <a:cubicBezTo>
                    <a:pt x="137398" y="99060"/>
                    <a:pt x="137398" y="99060"/>
                    <a:pt x="138351" y="99060"/>
                  </a:cubicBezTo>
                  <a:cubicBezTo>
                    <a:pt x="138351" y="99060"/>
                    <a:pt x="138351" y="99060"/>
                    <a:pt x="138351" y="99060"/>
                  </a:cubicBezTo>
                  <a:close/>
                  <a:moveTo>
                    <a:pt x="137398" y="63817"/>
                  </a:moveTo>
                  <a:lnTo>
                    <a:pt x="137398" y="63817"/>
                  </a:lnTo>
                  <a:cubicBezTo>
                    <a:pt x="137398" y="62865"/>
                    <a:pt x="137398" y="62865"/>
                    <a:pt x="137398" y="63817"/>
                  </a:cubicBezTo>
                  <a:lnTo>
                    <a:pt x="137398" y="63817"/>
                  </a:lnTo>
                  <a:lnTo>
                    <a:pt x="137398" y="63817"/>
                  </a:lnTo>
                  <a:close/>
                  <a:moveTo>
                    <a:pt x="137398" y="170497"/>
                  </a:moveTo>
                  <a:cubicBezTo>
                    <a:pt x="137398" y="170497"/>
                    <a:pt x="136446" y="170497"/>
                    <a:pt x="137398" y="170497"/>
                  </a:cubicBezTo>
                  <a:cubicBezTo>
                    <a:pt x="136446" y="171450"/>
                    <a:pt x="137398" y="172403"/>
                    <a:pt x="137398" y="172403"/>
                  </a:cubicBezTo>
                  <a:cubicBezTo>
                    <a:pt x="137398" y="172403"/>
                    <a:pt x="138351" y="172403"/>
                    <a:pt x="138351" y="171450"/>
                  </a:cubicBezTo>
                  <a:cubicBezTo>
                    <a:pt x="139303" y="171450"/>
                    <a:pt x="138351" y="170497"/>
                    <a:pt x="137398" y="170497"/>
                  </a:cubicBezTo>
                  <a:close/>
                  <a:moveTo>
                    <a:pt x="138351" y="128588"/>
                  </a:moveTo>
                  <a:cubicBezTo>
                    <a:pt x="138351" y="128588"/>
                    <a:pt x="138351" y="128588"/>
                    <a:pt x="138351" y="128588"/>
                  </a:cubicBezTo>
                  <a:cubicBezTo>
                    <a:pt x="138351" y="127635"/>
                    <a:pt x="137398" y="127635"/>
                    <a:pt x="138351" y="128588"/>
                  </a:cubicBezTo>
                  <a:lnTo>
                    <a:pt x="138351" y="128588"/>
                  </a:lnTo>
                  <a:cubicBezTo>
                    <a:pt x="137398" y="128588"/>
                    <a:pt x="138351" y="128588"/>
                    <a:pt x="138351" y="128588"/>
                  </a:cubicBezTo>
                  <a:close/>
                  <a:moveTo>
                    <a:pt x="142161" y="145732"/>
                  </a:moveTo>
                  <a:cubicBezTo>
                    <a:pt x="143113" y="145732"/>
                    <a:pt x="143113" y="144780"/>
                    <a:pt x="143113" y="144780"/>
                  </a:cubicBezTo>
                  <a:cubicBezTo>
                    <a:pt x="144065" y="143828"/>
                    <a:pt x="145018" y="143828"/>
                    <a:pt x="144065" y="142875"/>
                  </a:cubicBezTo>
                  <a:cubicBezTo>
                    <a:pt x="143113" y="141922"/>
                    <a:pt x="142161" y="142875"/>
                    <a:pt x="141208" y="142875"/>
                  </a:cubicBezTo>
                  <a:cubicBezTo>
                    <a:pt x="140256" y="141922"/>
                    <a:pt x="139303" y="141922"/>
                    <a:pt x="139303" y="140017"/>
                  </a:cubicBezTo>
                  <a:cubicBezTo>
                    <a:pt x="139303" y="139065"/>
                    <a:pt x="139303" y="139065"/>
                    <a:pt x="138351" y="139065"/>
                  </a:cubicBezTo>
                  <a:cubicBezTo>
                    <a:pt x="138351" y="139065"/>
                    <a:pt x="137398" y="139065"/>
                    <a:pt x="137398" y="140017"/>
                  </a:cubicBezTo>
                  <a:cubicBezTo>
                    <a:pt x="137398" y="140970"/>
                    <a:pt x="135493" y="141922"/>
                    <a:pt x="136446" y="142875"/>
                  </a:cubicBezTo>
                  <a:cubicBezTo>
                    <a:pt x="137398" y="144780"/>
                    <a:pt x="139303" y="143828"/>
                    <a:pt x="140256" y="143828"/>
                  </a:cubicBezTo>
                  <a:cubicBezTo>
                    <a:pt x="140256" y="144780"/>
                    <a:pt x="139303" y="144780"/>
                    <a:pt x="139303" y="144780"/>
                  </a:cubicBezTo>
                  <a:cubicBezTo>
                    <a:pt x="139303" y="145732"/>
                    <a:pt x="138351" y="145732"/>
                    <a:pt x="138351" y="146685"/>
                  </a:cubicBezTo>
                  <a:cubicBezTo>
                    <a:pt x="141208" y="146685"/>
                    <a:pt x="142161" y="145732"/>
                    <a:pt x="142161" y="145732"/>
                  </a:cubicBezTo>
                  <a:close/>
                  <a:moveTo>
                    <a:pt x="138351" y="104775"/>
                  </a:moveTo>
                  <a:cubicBezTo>
                    <a:pt x="139303" y="104775"/>
                    <a:pt x="140256" y="103822"/>
                    <a:pt x="139303" y="102870"/>
                  </a:cubicBezTo>
                  <a:cubicBezTo>
                    <a:pt x="139303" y="102870"/>
                    <a:pt x="138351" y="101917"/>
                    <a:pt x="138351" y="102870"/>
                  </a:cubicBezTo>
                  <a:cubicBezTo>
                    <a:pt x="138351" y="103822"/>
                    <a:pt x="138351" y="104775"/>
                    <a:pt x="138351" y="104775"/>
                  </a:cubicBezTo>
                  <a:cubicBezTo>
                    <a:pt x="138351" y="105728"/>
                    <a:pt x="137398" y="105728"/>
                    <a:pt x="138351" y="106680"/>
                  </a:cubicBezTo>
                  <a:cubicBezTo>
                    <a:pt x="138351" y="106680"/>
                    <a:pt x="139303" y="106680"/>
                    <a:pt x="139303" y="106680"/>
                  </a:cubicBezTo>
                  <a:cubicBezTo>
                    <a:pt x="139303" y="105728"/>
                    <a:pt x="139303" y="105728"/>
                    <a:pt x="138351" y="104775"/>
                  </a:cubicBezTo>
                  <a:close/>
                  <a:moveTo>
                    <a:pt x="139303" y="27622"/>
                  </a:moveTo>
                  <a:cubicBezTo>
                    <a:pt x="139303" y="27622"/>
                    <a:pt x="140256" y="27622"/>
                    <a:pt x="139303" y="27622"/>
                  </a:cubicBezTo>
                  <a:cubicBezTo>
                    <a:pt x="140256" y="26670"/>
                    <a:pt x="139303" y="26670"/>
                    <a:pt x="139303" y="26670"/>
                  </a:cubicBezTo>
                  <a:cubicBezTo>
                    <a:pt x="138351"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3"/>
                    <a:pt x="140256" y="134303"/>
                    <a:pt x="140256" y="134303"/>
                  </a:cubicBezTo>
                  <a:cubicBezTo>
                    <a:pt x="139303" y="134303"/>
                    <a:pt x="139303" y="134303"/>
                    <a:pt x="139303" y="135255"/>
                  </a:cubicBezTo>
                  <a:close/>
                  <a:moveTo>
                    <a:pt x="150733" y="83820"/>
                  </a:moveTo>
                  <a:cubicBezTo>
                    <a:pt x="151686" y="82867"/>
                    <a:pt x="149781" y="81915"/>
                    <a:pt x="149781" y="80963"/>
                  </a:cubicBezTo>
                  <a:cubicBezTo>
                    <a:pt x="147876" y="78105"/>
                    <a:pt x="147876" y="81915"/>
                    <a:pt x="146923" y="81915"/>
                  </a:cubicBezTo>
                  <a:cubicBezTo>
                    <a:pt x="145971" y="79057"/>
                    <a:pt x="145018" y="77153"/>
                    <a:pt x="142161" y="78105"/>
                  </a:cubicBezTo>
                  <a:lnTo>
                    <a:pt x="142161" y="77153"/>
                  </a:lnTo>
                  <a:cubicBezTo>
                    <a:pt x="141208" y="76200"/>
                    <a:pt x="142161" y="75247"/>
                    <a:pt x="140256" y="75247"/>
                  </a:cubicBezTo>
                  <a:cubicBezTo>
                    <a:pt x="140256" y="75247"/>
                    <a:pt x="139303" y="75247"/>
                    <a:pt x="139303" y="76200"/>
                  </a:cubicBezTo>
                  <a:cubicBezTo>
                    <a:pt x="139303" y="77153"/>
                    <a:pt x="140256" y="77153"/>
                    <a:pt x="141208" y="78105"/>
                  </a:cubicBezTo>
                  <a:lnTo>
                    <a:pt x="142161" y="78105"/>
                  </a:lnTo>
                  <a:cubicBezTo>
                    <a:pt x="142161" y="80010"/>
                    <a:pt x="144065" y="80010"/>
                    <a:pt x="145018" y="81915"/>
                  </a:cubicBezTo>
                  <a:cubicBezTo>
                    <a:pt x="145971" y="81915"/>
                    <a:pt x="145971" y="81915"/>
                    <a:pt x="146923" y="81915"/>
                  </a:cubicBezTo>
                  <a:cubicBezTo>
                    <a:pt x="147876" y="83820"/>
                    <a:pt x="149781" y="84772"/>
                    <a:pt x="150733" y="83820"/>
                  </a:cubicBezTo>
                  <a:close/>
                  <a:moveTo>
                    <a:pt x="144065" y="99060"/>
                  </a:moveTo>
                  <a:cubicBezTo>
                    <a:pt x="144065" y="98107"/>
                    <a:pt x="143113" y="98107"/>
                    <a:pt x="142161" y="98107"/>
                  </a:cubicBezTo>
                  <a:cubicBezTo>
                    <a:pt x="141208" y="98107"/>
                    <a:pt x="141208" y="98107"/>
                    <a:pt x="141208" y="99060"/>
                  </a:cubicBezTo>
                  <a:cubicBezTo>
                    <a:pt x="142161" y="100013"/>
                    <a:pt x="142161" y="100013"/>
                    <a:pt x="144065" y="99060"/>
                  </a:cubicBezTo>
                  <a:cubicBezTo>
                    <a:pt x="144065" y="100013"/>
                    <a:pt x="144065" y="99060"/>
                    <a:pt x="144065" y="99060"/>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3113" y="112395"/>
                    <a:pt x="144065" y="111442"/>
                    <a:pt x="145018" y="111442"/>
                  </a:cubicBezTo>
                  <a:close/>
                  <a:moveTo>
                    <a:pt x="142161" y="66675"/>
                  </a:moveTo>
                  <a:lnTo>
                    <a:pt x="142161" y="66675"/>
                  </a:lnTo>
                  <a:cubicBezTo>
                    <a:pt x="143113" y="65722"/>
                    <a:pt x="143113" y="64770"/>
                    <a:pt x="142161" y="64770"/>
                  </a:cubicBezTo>
                  <a:lnTo>
                    <a:pt x="142161" y="66675"/>
                  </a:lnTo>
                  <a:cubicBezTo>
                    <a:pt x="141208" y="65722"/>
                    <a:pt x="141208" y="66675"/>
                    <a:pt x="142161" y="66675"/>
                  </a:cubicBezTo>
                  <a:close/>
                  <a:moveTo>
                    <a:pt x="142161" y="33338"/>
                  </a:moveTo>
                  <a:cubicBezTo>
                    <a:pt x="142161" y="34290"/>
                    <a:pt x="142161" y="34290"/>
                    <a:pt x="142161" y="33338"/>
                  </a:cubicBezTo>
                  <a:cubicBezTo>
                    <a:pt x="143113" y="34290"/>
                    <a:pt x="143113" y="34290"/>
                    <a:pt x="143113" y="33338"/>
                  </a:cubicBezTo>
                  <a:cubicBezTo>
                    <a:pt x="143113" y="33338"/>
                    <a:pt x="143113" y="32385"/>
                    <a:pt x="143113" y="32385"/>
                  </a:cubicBezTo>
                  <a:cubicBezTo>
                    <a:pt x="143113" y="33338"/>
                    <a:pt x="142161" y="33338"/>
                    <a:pt x="142161" y="33338"/>
                  </a:cubicBezTo>
                  <a:close/>
                  <a:moveTo>
                    <a:pt x="143113" y="132397"/>
                  </a:moveTo>
                  <a:cubicBezTo>
                    <a:pt x="144065" y="132397"/>
                    <a:pt x="144065" y="132397"/>
                    <a:pt x="143113" y="132397"/>
                  </a:cubicBezTo>
                  <a:cubicBezTo>
                    <a:pt x="143113" y="131445"/>
                    <a:pt x="143113" y="130492"/>
                    <a:pt x="142161" y="130492"/>
                  </a:cubicBezTo>
                  <a:cubicBezTo>
                    <a:pt x="142161" y="130492"/>
                    <a:pt x="141208" y="130492"/>
                    <a:pt x="141208" y="130492"/>
                  </a:cubicBezTo>
                  <a:cubicBezTo>
                    <a:pt x="142161" y="131445"/>
                    <a:pt x="142161" y="132397"/>
                    <a:pt x="143113" y="132397"/>
                  </a:cubicBezTo>
                  <a:close/>
                  <a:moveTo>
                    <a:pt x="143113" y="154305"/>
                  </a:moveTo>
                  <a:cubicBezTo>
                    <a:pt x="143113" y="154305"/>
                    <a:pt x="143113" y="154305"/>
                    <a:pt x="143113" y="154305"/>
                  </a:cubicBezTo>
                  <a:cubicBezTo>
                    <a:pt x="142161" y="155257"/>
                    <a:pt x="142161" y="155257"/>
                    <a:pt x="142161" y="156210"/>
                  </a:cubicBezTo>
                  <a:cubicBezTo>
                    <a:pt x="143113" y="156210"/>
                    <a:pt x="143113" y="155257"/>
                    <a:pt x="143113" y="154305"/>
                  </a:cubicBezTo>
                  <a:close/>
                  <a:moveTo>
                    <a:pt x="142161" y="29528"/>
                  </a:moveTo>
                  <a:lnTo>
                    <a:pt x="142161" y="29528"/>
                  </a:lnTo>
                  <a:cubicBezTo>
                    <a:pt x="143113" y="29528"/>
                    <a:pt x="143113" y="29528"/>
                    <a:pt x="142161" y="29528"/>
                  </a:cubicBezTo>
                  <a:lnTo>
                    <a:pt x="142161" y="29528"/>
                  </a:lnTo>
                  <a:cubicBezTo>
                    <a:pt x="142161" y="29528"/>
                    <a:pt x="142161" y="29528"/>
                    <a:pt x="142161" y="29528"/>
                  </a:cubicBezTo>
                  <a:close/>
                  <a:moveTo>
                    <a:pt x="148828" y="142875"/>
                  </a:moveTo>
                  <a:cubicBezTo>
                    <a:pt x="149781" y="142875"/>
                    <a:pt x="149781" y="141922"/>
                    <a:pt x="149781" y="140970"/>
                  </a:cubicBezTo>
                  <a:cubicBezTo>
                    <a:pt x="148828" y="140017"/>
                    <a:pt x="147876" y="139065"/>
                    <a:pt x="147876" y="138113"/>
                  </a:cubicBezTo>
                  <a:cubicBezTo>
                    <a:pt x="147876" y="136207"/>
                    <a:pt x="146923" y="136207"/>
                    <a:pt x="145971" y="136207"/>
                  </a:cubicBezTo>
                  <a:cubicBezTo>
                    <a:pt x="145018" y="137160"/>
                    <a:pt x="142161" y="139065"/>
                    <a:pt x="144065" y="135255"/>
                  </a:cubicBezTo>
                  <a:cubicBezTo>
                    <a:pt x="144065" y="135255"/>
                    <a:pt x="144065" y="135255"/>
                    <a:pt x="143113" y="135255"/>
                  </a:cubicBezTo>
                  <a:cubicBezTo>
                    <a:pt x="143113" y="135255"/>
                    <a:pt x="142161" y="136207"/>
                    <a:pt x="142161" y="136207"/>
                  </a:cubicBezTo>
                  <a:cubicBezTo>
                    <a:pt x="141208" y="138113"/>
                    <a:pt x="142161" y="139065"/>
                    <a:pt x="144065" y="140017"/>
                  </a:cubicBezTo>
                  <a:cubicBezTo>
                    <a:pt x="145971" y="140017"/>
                    <a:pt x="146923" y="140970"/>
                    <a:pt x="146923" y="142875"/>
                  </a:cubicBezTo>
                  <a:cubicBezTo>
                    <a:pt x="147876" y="142875"/>
                    <a:pt x="147876" y="142875"/>
                    <a:pt x="148828" y="142875"/>
                  </a:cubicBezTo>
                  <a:close/>
                  <a:moveTo>
                    <a:pt x="146923" y="148590"/>
                  </a:moveTo>
                  <a:cubicBezTo>
                    <a:pt x="145971" y="147638"/>
                    <a:pt x="145018" y="147638"/>
                    <a:pt x="144065" y="147638"/>
                  </a:cubicBezTo>
                  <a:cubicBezTo>
                    <a:pt x="143113" y="147638"/>
                    <a:pt x="143113" y="147638"/>
                    <a:pt x="143113" y="148590"/>
                  </a:cubicBezTo>
                  <a:cubicBezTo>
                    <a:pt x="144065" y="149542"/>
                    <a:pt x="144065" y="150495"/>
                    <a:pt x="145971" y="150495"/>
                  </a:cubicBezTo>
                  <a:cubicBezTo>
                    <a:pt x="146923" y="150495"/>
                    <a:pt x="146923" y="149542"/>
                    <a:pt x="146923" y="148590"/>
                  </a:cubicBezTo>
                  <a:close/>
                  <a:moveTo>
                    <a:pt x="143113" y="39053"/>
                  </a:moveTo>
                  <a:cubicBezTo>
                    <a:pt x="143113" y="39053"/>
                    <a:pt x="143113" y="40005"/>
                    <a:pt x="144065" y="40005"/>
                  </a:cubicBezTo>
                  <a:cubicBezTo>
                    <a:pt x="144065" y="39053"/>
                    <a:pt x="145018" y="38100"/>
                    <a:pt x="145971" y="37147"/>
                  </a:cubicBezTo>
                  <a:cubicBezTo>
                    <a:pt x="145971" y="36195"/>
                    <a:pt x="145971" y="36195"/>
                    <a:pt x="145018" y="36195"/>
                  </a:cubicBezTo>
                  <a:cubicBezTo>
                    <a:pt x="144065" y="37147"/>
                    <a:pt x="143113" y="38100"/>
                    <a:pt x="143113" y="39053"/>
                  </a:cubicBezTo>
                  <a:close/>
                  <a:moveTo>
                    <a:pt x="144065" y="103822"/>
                  </a:moveTo>
                  <a:cubicBezTo>
                    <a:pt x="143113" y="103822"/>
                    <a:pt x="144065" y="104775"/>
                    <a:pt x="144065" y="105728"/>
                  </a:cubicBezTo>
                  <a:cubicBezTo>
                    <a:pt x="144065" y="107632"/>
                    <a:pt x="145018" y="108585"/>
                    <a:pt x="145971" y="108585"/>
                  </a:cubicBezTo>
                  <a:cubicBezTo>
                    <a:pt x="145971" y="109538"/>
                    <a:pt x="146923" y="109538"/>
                    <a:pt x="146923" y="108585"/>
                  </a:cubicBezTo>
                  <a:cubicBezTo>
                    <a:pt x="146923" y="107632"/>
                    <a:pt x="145971" y="106680"/>
                    <a:pt x="145971" y="104775"/>
                  </a:cubicBezTo>
                  <a:cubicBezTo>
                    <a:pt x="145971" y="103822"/>
                    <a:pt x="145018" y="102870"/>
                    <a:pt x="144065" y="103822"/>
                  </a:cubicBezTo>
                  <a:close/>
                  <a:moveTo>
                    <a:pt x="147876" y="120015"/>
                  </a:moveTo>
                  <a:lnTo>
                    <a:pt x="147876" y="120015"/>
                  </a:lnTo>
                  <a:cubicBezTo>
                    <a:pt x="147876" y="117157"/>
                    <a:pt x="145971" y="116205"/>
                    <a:pt x="145971" y="114300"/>
                  </a:cubicBezTo>
                  <a:cubicBezTo>
                    <a:pt x="145971" y="113347"/>
                    <a:pt x="144065" y="113347"/>
                    <a:pt x="143113" y="114300"/>
                  </a:cubicBezTo>
                  <a:cubicBezTo>
                    <a:pt x="143113" y="117157"/>
                    <a:pt x="145971" y="118110"/>
                    <a:pt x="146923" y="120015"/>
                  </a:cubicBezTo>
                  <a:cubicBezTo>
                    <a:pt x="146923" y="120015"/>
                    <a:pt x="147876" y="120015"/>
                    <a:pt x="147876" y="120015"/>
                  </a:cubicBezTo>
                  <a:close/>
                  <a:moveTo>
                    <a:pt x="151686" y="62865"/>
                  </a:moveTo>
                  <a:cubicBezTo>
                    <a:pt x="149781" y="60960"/>
                    <a:pt x="149781" y="59055"/>
                    <a:pt x="151686" y="57150"/>
                  </a:cubicBezTo>
                  <a:cubicBezTo>
                    <a:pt x="151686" y="56197"/>
                    <a:pt x="150733" y="55245"/>
                    <a:pt x="149781" y="55245"/>
                  </a:cubicBezTo>
                  <a:cubicBezTo>
                    <a:pt x="147876" y="57150"/>
                    <a:pt x="145971" y="57150"/>
                    <a:pt x="144065" y="58103"/>
                  </a:cubicBezTo>
                  <a:cubicBezTo>
                    <a:pt x="144065" y="58103"/>
                    <a:pt x="143113" y="60007"/>
                    <a:pt x="144065" y="60007"/>
                  </a:cubicBezTo>
                  <a:cubicBezTo>
                    <a:pt x="146923" y="59055"/>
                    <a:pt x="148828" y="61913"/>
                    <a:pt x="151686" y="62865"/>
                  </a:cubicBezTo>
                  <a:cubicBezTo>
                    <a:pt x="150733" y="63817"/>
                    <a:pt x="150733" y="63817"/>
                    <a:pt x="151686" y="62865"/>
                  </a:cubicBezTo>
                  <a:cubicBezTo>
                    <a:pt x="151686" y="62865"/>
                    <a:pt x="151686" y="62865"/>
                    <a:pt x="151686" y="62865"/>
                  </a:cubicBezTo>
                  <a:close/>
                  <a:moveTo>
                    <a:pt x="145018" y="69532"/>
                  </a:moveTo>
                  <a:cubicBezTo>
                    <a:pt x="145971" y="69532"/>
                    <a:pt x="145971" y="68580"/>
                    <a:pt x="145971" y="68580"/>
                  </a:cubicBezTo>
                  <a:cubicBezTo>
                    <a:pt x="145971" y="67628"/>
                    <a:pt x="145971" y="67628"/>
                    <a:pt x="145018" y="67628"/>
                  </a:cubicBezTo>
                  <a:cubicBezTo>
                    <a:pt x="145018" y="67628"/>
                    <a:pt x="144065" y="67628"/>
                    <a:pt x="145018" y="69532"/>
                  </a:cubicBezTo>
                  <a:cubicBezTo>
                    <a:pt x="144065" y="69532"/>
                    <a:pt x="145018" y="69532"/>
                    <a:pt x="145018" y="69532"/>
                  </a:cubicBezTo>
                  <a:close/>
                  <a:moveTo>
                    <a:pt x="145018" y="83820"/>
                  </a:moveTo>
                  <a:cubicBezTo>
                    <a:pt x="145018" y="82867"/>
                    <a:pt x="145971" y="82867"/>
                    <a:pt x="145971" y="82867"/>
                  </a:cubicBezTo>
                  <a:lnTo>
                    <a:pt x="145018" y="83820"/>
                  </a:lnTo>
                  <a:cubicBezTo>
                    <a:pt x="144065" y="83820"/>
                    <a:pt x="145018" y="83820"/>
                    <a:pt x="145018" y="83820"/>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8828" y="91440"/>
                    <a:pt x="149781" y="91440"/>
                    <a:pt x="149781" y="90488"/>
                  </a:cubicBezTo>
                  <a:close/>
                  <a:moveTo>
                    <a:pt x="146923" y="122872"/>
                  </a:moveTo>
                  <a:cubicBezTo>
                    <a:pt x="146923" y="122872"/>
                    <a:pt x="145971" y="122872"/>
                    <a:pt x="145971" y="121920"/>
                  </a:cubicBezTo>
                  <a:cubicBezTo>
                    <a:pt x="145018" y="121920"/>
                    <a:pt x="145018" y="121920"/>
                    <a:pt x="145018" y="122872"/>
                  </a:cubicBezTo>
                  <a:cubicBezTo>
                    <a:pt x="145018" y="123825"/>
                    <a:pt x="145018" y="123825"/>
                    <a:pt x="146923" y="122872"/>
                  </a:cubicBezTo>
                  <a:lnTo>
                    <a:pt x="146923" y="122872"/>
                  </a:lnTo>
                  <a:close/>
                  <a:moveTo>
                    <a:pt x="146923" y="126682"/>
                  </a:moveTo>
                  <a:cubicBezTo>
                    <a:pt x="147876" y="126682"/>
                    <a:pt x="147876" y="126682"/>
                    <a:pt x="146923" y="126682"/>
                  </a:cubicBezTo>
                  <a:cubicBezTo>
                    <a:pt x="147876" y="126682"/>
                    <a:pt x="147876" y="125730"/>
                    <a:pt x="146923" y="126682"/>
                  </a:cubicBezTo>
                  <a:cubicBezTo>
                    <a:pt x="147876" y="125730"/>
                    <a:pt x="146923" y="125730"/>
                    <a:pt x="146923" y="126682"/>
                  </a:cubicBezTo>
                  <a:cubicBezTo>
                    <a:pt x="146923" y="126682"/>
                    <a:pt x="146923" y="126682"/>
                    <a:pt x="146923" y="126682"/>
                  </a:cubicBezTo>
                  <a:close/>
                  <a:moveTo>
                    <a:pt x="146923" y="100965"/>
                  </a:moveTo>
                  <a:cubicBezTo>
                    <a:pt x="147876" y="100965"/>
                    <a:pt x="147876" y="100965"/>
                    <a:pt x="146923" y="100965"/>
                  </a:cubicBezTo>
                  <a:cubicBezTo>
                    <a:pt x="147876" y="100013"/>
                    <a:pt x="147876" y="100013"/>
                    <a:pt x="146923" y="100013"/>
                  </a:cubicBezTo>
                  <a:lnTo>
                    <a:pt x="146923" y="100965"/>
                  </a:lnTo>
                  <a:cubicBezTo>
                    <a:pt x="146923" y="100965"/>
                    <a:pt x="146923" y="100965"/>
                    <a:pt x="146923" y="100965"/>
                  </a:cubicBezTo>
                  <a:close/>
                  <a:moveTo>
                    <a:pt x="147876" y="33338"/>
                  </a:moveTo>
                  <a:cubicBezTo>
                    <a:pt x="147876" y="33338"/>
                    <a:pt x="147876" y="33338"/>
                    <a:pt x="147876" y="33338"/>
                  </a:cubicBezTo>
                  <a:lnTo>
                    <a:pt x="148828" y="33338"/>
                  </a:lnTo>
                  <a:cubicBezTo>
                    <a:pt x="148828" y="32385"/>
                    <a:pt x="147876" y="32385"/>
                    <a:pt x="147876" y="33338"/>
                  </a:cubicBezTo>
                  <a:cubicBezTo>
                    <a:pt x="147876" y="32385"/>
                    <a:pt x="147876" y="32385"/>
                    <a:pt x="147876" y="33338"/>
                  </a:cubicBezTo>
                  <a:close/>
                  <a:moveTo>
                    <a:pt x="148828" y="38100"/>
                  </a:moveTo>
                  <a:cubicBezTo>
                    <a:pt x="148828" y="38100"/>
                    <a:pt x="147876" y="38100"/>
                    <a:pt x="148828" y="38100"/>
                  </a:cubicBezTo>
                  <a:cubicBezTo>
                    <a:pt x="147876" y="39053"/>
                    <a:pt x="148828" y="39053"/>
                    <a:pt x="148828" y="39053"/>
                  </a:cubicBezTo>
                  <a:cubicBezTo>
                    <a:pt x="148828" y="39053"/>
                    <a:pt x="148828" y="39053"/>
                    <a:pt x="148828" y="38100"/>
                  </a:cubicBezTo>
                  <a:cubicBezTo>
                    <a:pt x="149781" y="38100"/>
                    <a:pt x="148828" y="38100"/>
                    <a:pt x="148828" y="38100"/>
                  </a:cubicBezTo>
                  <a:close/>
                  <a:moveTo>
                    <a:pt x="150733" y="160020"/>
                  </a:moveTo>
                  <a:cubicBezTo>
                    <a:pt x="150733" y="160020"/>
                    <a:pt x="150733" y="159067"/>
                    <a:pt x="150733" y="160020"/>
                  </a:cubicBezTo>
                  <a:cubicBezTo>
                    <a:pt x="148828" y="160020"/>
                    <a:pt x="147876" y="160020"/>
                    <a:pt x="147876" y="160972"/>
                  </a:cubicBezTo>
                  <a:cubicBezTo>
                    <a:pt x="147876" y="160972"/>
                    <a:pt x="148828" y="161925"/>
                    <a:pt x="148828" y="162878"/>
                  </a:cubicBezTo>
                  <a:cubicBezTo>
                    <a:pt x="150733" y="161925"/>
                    <a:pt x="150733" y="160972"/>
                    <a:pt x="150733" y="160020"/>
                  </a:cubicBezTo>
                  <a:close/>
                  <a:moveTo>
                    <a:pt x="148828" y="104775"/>
                  </a:moveTo>
                  <a:cubicBezTo>
                    <a:pt x="149781" y="104775"/>
                    <a:pt x="149781" y="103822"/>
                    <a:pt x="148828" y="104775"/>
                  </a:cubicBezTo>
                  <a:cubicBezTo>
                    <a:pt x="148828" y="103822"/>
                    <a:pt x="148828" y="103822"/>
                    <a:pt x="148828" y="104775"/>
                  </a:cubicBezTo>
                  <a:cubicBezTo>
                    <a:pt x="148828" y="103822"/>
                    <a:pt x="148828" y="103822"/>
                    <a:pt x="148828" y="104775"/>
                  </a:cubicBezTo>
                  <a:cubicBezTo>
                    <a:pt x="148828" y="104775"/>
                    <a:pt x="148828" y="104775"/>
                    <a:pt x="148828" y="104775"/>
                  </a:cubicBezTo>
                  <a:close/>
                  <a:moveTo>
                    <a:pt x="148828" y="76200"/>
                  </a:moveTo>
                  <a:cubicBezTo>
                    <a:pt x="148828" y="77153"/>
                    <a:pt x="148828" y="77153"/>
                    <a:pt x="148828" y="76200"/>
                  </a:cubicBezTo>
                  <a:cubicBezTo>
                    <a:pt x="149781" y="77153"/>
                    <a:pt x="149781" y="76200"/>
                    <a:pt x="148828" y="76200"/>
                  </a:cubicBezTo>
                  <a:cubicBezTo>
                    <a:pt x="149781" y="76200"/>
                    <a:pt x="149781" y="76200"/>
                    <a:pt x="148828" y="76200"/>
                  </a:cubicBezTo>
                  <a:cubicBezTo>
                    <a:pt x="148828" y="76200"/>
                    <a:pt x="148828" y="76200"/>
                    <a:pt x="148828" y="76200"/>
                  </a:cubicBezTo>
                  <a:close/>
                  <a:moveTo>
                    <a:pt x="149781" y="66675"/>
                  </a:moveTo>
                  <a:lnTo>
                    <a:pt x="149781" y="66675"/>
                  </a:lnTo>
                  <a:cubicBezTo>
                    <a:pt x="149781" y="65722"/>
                    <a:pt x="149781" y="65722"/>
                    <a:pt x="149781" y="66675"/>
                  </a:cubicBezTo>
                  <a:cubicBezTo>
                    <a:pt x="148828" y="65722"/>
                    <a:pt x="148828" y="66675"/>
                    <a:pt x="149781" y="66675"/>
                  </a:cubicBezTo>
                  <a:close/>
                  <a:moveTo>
                    <a:pt x="152638" y="138113"/>
                  </a:moveTo>
                  <a:cubicBezTo>
                    <a:pt x="152638" y="136207"/>
                    <a:pt x="151686" y="134303"/>
                    <a:pt x="151686" y="132397"/>
                  </a:cubicBezTo>
                  <a:cubicBezTo>
                    <a:pt x="151686" y="131445"/>
                    <a:pt x="150733" y="131445"/>
                    <a:pt x="150733" y="131445"/>
                  </a:cubicBezTo>
                  <a:cubicBezTo>
                    <a:pt x="150733" y="131445"/>
                    <a:pt x="150733" y="131445"/>
                    <a:pt x="150733" y="132397"/>
                  </a:cubicBezTo>
                  <a:cubicBezTo>
                    <a:pt x="151686" y="134303"/>
                    <a:pt x="151686" y="136207"/>
                    <a:pt x="151686" y="138113"/>
                  </a:cubicBezTo>
                  <a:cubicBezTo>
                    <a:pt x="151686" y="138113"/>
                    <a:pt x="152638" y="139065"/>
                    <a:pt x="152638" y="139065"/>
                  </a:cubicBezTo>
                  <a:cubicBezTo>
                    <a:pt x="152638" y="140017"/>
                    <a:pt x="152638" y="139065"/>
                    <a:pt x="152638" y="138113"/>
                  </a:cubicBezTo>
                  <a:close/>
                  <a:moveTo>
                    <a:pt x="151686" y="41910"/>
                  </a:moveTo>
                  <a:cubicBezTo>
                    <a:pt x="151686" y="42863"/>
                    <a:pt x="152638" y="42863"/>
                    <a:pt x="151686" y="41910"/>
                  </a:cubicBezTo>
                  <a:cubicBezTo>
                    <a:pt x="152638" y="41910"/>
                    <a:pt x="152638" y="41910"/>
                    <a:pt x="151686" y="41910"/>
                  </a:cubicBezTo>
                  <a:cubicBezTo>
                    <a:pt x="152638" y="41910"/>
                    <a:pt x="152638" y="41910"/>
                    <a:pt x="151686" y="41910"/>
                  </a:cubicBezTo>
                  <a:cubicBezTo>
                    <a:pt x="151686" y="41910"/>
                    <a:pt x="151686" y="41910"/>
                    <a:pt x="151686" y="41910"/>
                  </a:cubicBezTo>
                  <a:close/>
                  <a:moveTo>
                    <a:pt x="154543" y="110490"/>
                  </a:moveTo>
                  <a:cubicBezTo>
                    <a:pt x="154543" y="110490"/>
                    <a:pt x="153590" y="110490"/>
                    <a:pt x="154543" y="110490"/>
                  </a:cubicBezTo>
                  <a:cubicBezTo>
                    <a:pt x="153590" y="110490"/>
                    <a:pt x="152638" y="110490"/>
                    <a:pt x="152638" y="110490"/>
                  </a:cubicBezTo>
                  <a:cubicBezTo>
                    <a:pt x="152638" y="110490"/>
                    <a:pt x="152638" y="111442"/>
                    <a:pt x="152638" y="111442"/>
                  </a:cubicBezTo>
                  <a:cubicBezTo>
                    <a:pt x="153590" y="112395"/>
                    <a:pt x="153590" y="111442"/>
                    <a:pt x="154543" y="110490"/>
                  </a:cubicBezTo>
                  <a:close/>
                  <a:moveTo>
                    <a:pt x="154543" y="157163"/>
                  </a:moveTo>
                  <a:cubicBezTo>
                    <a:pt x="154543" y="157163"/>
                    <a:pt x="154543" y="157163"/>
                    <a:pt x="154543" y="157163"/>
                  </a:cubicBezTo>
                  <a:lnTo>
                    <a:pt x="154543" y="157163"/>
                  </a:lnTo>
                  <a:lnTo>
                    <a:pt x="154543" y="157163"/>
                  </a:lnTo>
                  <a:cubicBezTo>
                    <a:pt x="153590" y="157163"/>
                    <a:pt x="154543" y="157163"/>
                    <a:pt x="154543" y="157163"/>
                  </a:cubicBezTo>
                  <a:close/>
                  <a:moveTo>
                    <a:pt x="155496" y="124778"/>
                  </a:moveTo>
                  <a:cubicBezTo>
                    <a:pt x="155496" y="123825"/>
                    <a:pt x="155496" y="123825"/>
                    <a:pt x="155496" y="124778"/>
                  </a:cubicBezTo>
                  <a:cubicBezTo>
                    <a:pt x="154543" y="123825"/>
                    <a:pt x="154543" y="123825"/>
                    <a:pt x="155496" y="124778"/>
                  </a:cubicBezTo>
                  <a:cubicBezTo>
                    <a:pt x="154543" y="124778"/>
                    <a:pt x="154543" y="124778"/>
                    <a:pt x="155496" y="124778"/>
                  </a:cubicBezTo>
                  <a:lnTo>
                    <a:pt x="155496" y="124778"/>
                  </a:lnTo>
                  <a:close/>
                  <a:moveTo>
                    <a:pt x="157401" y="56197"/>
                  </a:moveTo>
                  <a:cubicBezTo>
                    <a:pt x="157401" y="56197"/>
                    <a:pt x="157401" y="56197"/>
                    <a:pt x="157401" y="56197"/>
                  </a:cubicBezTo>
                  <a:cubicBezTo>
                    <a:pt x="156448" y="56197"/>
                    <a:pt x="156448" y="56197"/>
                    <a:pt x="157401" y="56197"/>
                  </a:cubicBezTo>
                  <a:cubicBezTo>
                    <a:pt x="156448" y="57150"/>
                    <a:pt x="156448" y="57150"/>
                    <a:pt x="157401" y="56197"/>
                  </a:cubicBezTo>
                  <a:cubicBezTo>
                    <a:pt x="157401" y="57150"/>
                    <a:pt x="157401" y="57150"/>
                    <a:pt x="157401"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8" name="Freeform 367">
              <a:extLst>
                <a:ext uri="{FF2B5EF4-FFF2-40B4-BE49-F238E27FC236}">
                  <a16:creationId xmlns:a16="http://schemas.microsoft.com/office/drawing/2014/main" id="{5DEDC050-15FA-176A-8922-424D2390FE6D}"/>
                </a:ext>
              </a:extLst>
            </p:cNvPr>
            <p:cNvSpPr/>
            <p:nvPr/>
          </p:nvSpPr>
          <p:spPr>
            <a:xfrm>
              <a:off x="734794" y="42553"/>
              <a:ext cx="174759" cy="300594"/>
            </a:xfrm>
            <a:custGeom>
              <a:avLst/>
              <a:gdLst>
                <a:gd name="connsiteX0" fmla="*/ 139601 w 174759"/>
                <a:gd name="connsiteY0" fmla="*/ 66280 h 300594"/>
                <a:gd name="connsiteX1" fmla="*/ 142458 w 174759"/>
                <a:gd name="connsiteY1" fmla="*/ 71042 h 300594"/>
                <a:gd name="connsiteX2" fmla="*/ 151031 w 174759"/>
                <a:gd name="connsiteY2" fmla="*/ 93902 h 300594"/>
                <a:gd name="connsiteX3" fmla="*/ 136743 w 174759"/>
                <a:gd name="connsiteY3" fmla="*/ 135812 h 300594"/>
                <a:gd name="connsiteX4" fmla="*/ 112931 w 174759"/>
                <a:gd name="connsiteY4" fmla="*/ 152957 h 300594"/>
                <a:gd name="connsiteX5" fmla="*/ 108168 w 174759"/>
                <a:gd name="connsiteY5" fmla="*/ 154862 h 300594"/>
                <a:gd name="connsiteX6" fmla="*/ 96738 w 174759"/>
                <a:gd name="connsiteY6" fmla="*/ 157720 h 300594"/>
                <a:gd name="connsiteX7" fmla="*/ 88166 w 174759"/>
                <a:gd name="connsiteY7" fmla="*/ 158672 h 300594"/>
                <a:gd name="connsiteX8" fmla="*/ 70068 w 174759"/>
                <a:gd name="connsiteY8" fmla="*/ 158672 h 300594"/>
                <a:gd name="connsiteX9" fmla="*/ 60543 w 174759"/>
                <a:gd name="connsiteY9" fmla="*/ 156767 h 300594"/>
                <a:gd name="connsiteX10" fmla="*/ 45303 w 174759"/>
                <a:gd name="connsiteY10" fmla="*/ 159624 h 300594"/>
                <a:gd name="connsiteX11" fmla="*/ 41493 w 174759"/>
                <a:gd name="connsiteY11" fmla="*/ 167245 h 300594"/>
                <a:gd name="connsiteX12" fmla="*/ 47208 w 174759"/>
                <a:gd name="connsiteY12" fmla="*/ 172960 h 300594"/>
                <a:gd name="connsiteX13" fmla="*/ 73878 w 174759"/>
                <a:gd name="connsiteY13" fmla="*/ 178674 h 300594"/>
                <a:gd name="connsiteX14" fmla="*/ 106263 w 174759"/>
                <a:gd name="connsiteY14" fmla="*/ 184390 h 300594"/>
                <a:gd name="connsiteX15" fmla="*/ 131981 w 174759"/>
                <a:gd name="connsiteY15" fmla="*/ 191057 h 300594"/>
                <a:gd name="connsiteX16" fmla="*/ 162461 w 174759"/>
                <a:gd name="connsiteY16" fmla="*/ 213917 h 300594"/>
                <a:gd name="connsiteX17" fmla="*/ 169128 w 174759"/>
                <a:gd name="connsiteY17" fmla="*/ 230110 h 300594"/>
                <a:gd name="connsiteX18" fmla="*/ 151983 w 174759"/>
                <a:gd name="connsiteY18" fmla="*/ 279640 h 300594"/>
                <a:gd name="connsiteX19" fmla="*/ 112931 w 174759"/>
                <a:gd name="connsiteY19" fmla="*/ 296785 h 300594"/>
                <a:gd name="connsiteX20" fmla="*/ 84356 w 174759"/>
                <a:gd name="connsiteY20" fmla="*/ 300595 h 300594"/>
                <a:gd name="connsiteX21" fmla="*/ 54828 w 174759"/>
                <a:gd name="connsiteY21" fmla="*/ 297737 h 300594"/>
                <a:gd name="connsiteX22" fmla="*/ 41493 w 174759"/>
                <a:gd name="connsiteY22" fmla="*/ 293927 h 300594"/>
                <a:gd name="connsiteX23" fmla="*/ 10061 w 174759"/>
                <a:gd name="connsiteY23" fmla="*/ 275830 h 300594"/>
                <a:gd name="connsiteX24" fmla="*/ 7203 w 174759"/>
                <a:gd name="connsiteY24" fmla="*/ 233920 h 300594"/>
                <a:gd name="connsiteX25" fmla="*/ 27206 w 174759"/>
                <a:gd name="connsiteY25" fmla="*/ 217727 h 300594"/>
                <a:gd name="connsiteX26" fmla="*/ 29111 w 174759"/>
                <a:gd name="connsiteY26" fmla="*/ 216774 h 300594"/>
                <a:gd name="connsiteX27" fmla="*/ 32921 w 174759"/>
                <a:gd name="connsiteY27" fmla="*/ 213917 h 300594"/>
                <a:gd name="connsiteX28" fmla="*/ 29111 w 174759"/>
                <a:gd name="connsiteY28" fmla="*/ 212012 h 300594"/>
                <a:gd name="connsiteX29" fmla="*/ 9108 w 174759"/>
                <a:gd name="connsiteY29" fmla="*/ 188199 h 300594"/>
                <a:gd name="connsiteX30" fmla="*/ 12918 w 174759"/>
                <a:gd name="connsiteY30" fmla="*/ 169149 h 300594"/>
                <a:gd name="connsiteX31" fmla="*/ 35778 w 174759"/>
                <a:gd name="connsiteY31" fmla="*/ 152005 h 300594"/>
                <a:gd name="connsiteX32" fmla="*/ 41493 w 174759"/>
                <a:gd name="connsiteY32" fmla="*/ 149147 h 300594"/>
                <a:gd name="connsiteX33" fmla="*/ 35778 w 174759"/>
                <a:gd name="connsiteY33" fmla="*/ 144385 h 300594"/>
                <a:gd name="connsiteX34" fmla="*/ 17681 w 174759"/>
                <a:gd name="connsiteY34" fmla="*/ 120572 h 300594"/>
                <a:gd name="connsiteX35" fmla="*/ 13871 w 174759"/>
                <a:gd name="connsiteY35" fmla="*/ 100570 h 300594"/>
                <a:gd name="connsiteX36" fmla="*/ 20538 w 174759"/>
                <a:gd name="connsiteY36" fmla="*/ 74852 h 300594"/>
                <a:gd name="connsiteX37" fmla="*/ 22443 w 174759"/>
                <a:gd name="connsiteY37" fmla="*/ 71042 h 300594"/>
                <a:gd name="connsiteX38" fmla="*/ 81498 w 174759"/>
                <a:gd name="connsiteY38" fmla="*/ 40562 h 300594"/>
                <a:gd name="connsiteX39" fmla="*/ 115788 w 174759"/>
                <a:gd name="connsiteY39" fmla="*/ 47230 h 300594"/>
                <a:gd name="connsiteX40" fmla="*/ 126266 w 174759"/>
                <a:gd name="connsiteY40" fmla="*/ 52945 h 300594"/>
                <a:gd name="connsiteX41" fmla="*/ 151031 w 174759"/>
                <a:gd name="connsiteY41" fmla="*/ 45324 h 300594"/>
                <a:gd name="connsiteX42" fmla="*/ 146268 w 174759"/>
                <a:gd name="connsiteY42" fmla="*/ 36752 h 300594"/>
                <a:gd name="connsiteX43" fmla="*/ 133886 w 174759"/>
                <a:gd name="connsiteY43" fmla="*/ 11035 h 300594"/>
                <a:gd name="connsiteX44" fmla="*/ 156746 w 174759"/>
                <a:gd name="connsiteY44" fmla="*/ 557 h 300594"/>
                <a:gd name="connsiteX45" fmla="*/ 173891 w 174759"/>
                <a:gd name="connsiteY45" fmla="*/ 29132 h 300594"/>
                <a:gd name="connsiteX46" fmla="*/ 142458 w 174759"/>
                <a:gd name="connsiteY46" fmla="*/ 62470 h 300594"/>
                <a:gd name="connsiteX47" fmla="*/ 139601 w 174759"/>
                <a:gd name="connsiteY47" fmla="*/ 66280 h 300594"/>
                <a:gd name="connsiteX48" fmla="*/ 22443 w 174759"/>
                <a:gd name="connsiteY48" fmla="*/ 111047 h 300594"/>
                <a:gd name="connsiteX49" fmla="*/ 21491 w 174759"/>
                <a:gd name="connsiteY49" fmla="*/ 111047 h 300594"/>
                <a:gd name="connsiteX50" fmla="*/ 21491 w 174759"/>
                <a:gd name="connsiteY50" fmla="*/ 111999 h 300594"/>
                <a:gd name="connsiteX51" fmla="*/ 22443 w 174759"/>
                <a:gd name="connsiteY51" fmla="*/ 111047 h 300594"/>
                <a:gd name="connsiteX52" fmla="*/ 22443 w 174759"/>
                <a:gd name="connsiteY52" fmla="*/ 111047 h 300594"/>
                <a:gd name="connsiteX53" fmla="*/ 25301 w 174759"/>
                <a:gd name="connsiteY53" fmla="*/ 99617 h 300594"/>
                <a:gd name="connsiteX54" fmla="*/ 25301 w 174759"/>
                <a:gd name="connsiteY54" fmla="*/ 99617 h 300594"/>
                <a:gd name="connsiteX55" fmla="*/ 24348 w 174759"/>
                <a:gd name="connsiteY55" fmla="*/ 99617 h 300594"/>
                <a:gd name="connsiteX56" fmla="*/ 25301 w 174759"/>
                <a:gd name="connsiteY56" fmla="*/ 99617 h 300594"/>
                <a:gd name="connsiteX57" fmla="*/ 25301 w 174759"/>
                <a:gd name="connsiteY57" fmla="*/ 99617 h 300594"/>
                <a:gd name="connsiteX58" fmla="*/ 26253 w 174759"/>
                <a:gd name="connsiteY58" fmla="*/ 83424 h 300594"/>
                <a:gd name="connsiteX59" fmla="*/ 28158 w 174759"/>
                <a:gd name="connsiteY59" fmla="*/ 82472 h 300594"/>
                <a:gd name="connsiteX60" fmla="*/ 27206 w 174759"/>
                <a:gd name="connsiteY60" fmla="*/ 81520 h 300594"/>
                <a:gd name="connsiteX61" fmla="*/ 26253 w 174759"/>
                <a:gd name="connsiteY61" fmla="*/ 83424 h 300594"/>
                <a:gd name="connsiteX62" fmla="*/ 26253 w 174759"/>
                <a:gd name="connsiteY62" fmla="*/ 83424 h 300594"/>
                <a:gd name="connsiteX63" fmla="*/ 32921 w 174759"/>
                <a:gd name="connsiteY63" fmla="*/ 118667 h 300594"/>
                <a:gd name="connsiteX64" fmla="*/ 33873 w 174759"/>
                <a:gd name="connsiteY64" fmla="*/ 114857 h 300594"/>
                <a:gd name="connsiteX65" fmla="*/ 28158 w 174759"/>
                <a:gd name="connsiteY65" fmla="*/ 111999 h 300594"/>
                <a:gd name="connsiteX66" fmla="*/ 26253 w 174759"/>
                <a:gd name="connsiteY66" fmla="*/ 112952 h 300594"/>
                <a:gd name="connsiteX67" fmla="*/ 26253 w 174759"/>
                <a:gd name="connsiteY67" fmla="*/ 114857 h 300594"/>
                <a:gd name="connsiteX68" fmla="*/ 29111 w 174759"/>
                <a:gd name="connsiteY68" fmla="*/ 118667 h 300594"/>
                <a:gd name="connsiteX69" fmla="*/ 32921 w 174759"/>
                <a:gd name="connsiteY69" fmla="*/ 118667 h 300594"/>
                <a:gd name="connsiteX70" fmla="*/ 26253 w 174759"/>
                <a:gd name="connsiteY70" fmla="*/ 90092 h 300594"/>
                <a:gd name="connsiteX71" fmla="*/ 26253 w 174759"/>
                <a:gd name="connsiteY71" fmla="*/ 90092 h 300594"/>
                <a:gd name="connsiteX72" fmla="*/ 28158 w 174759"/>
                <a:gd name="connsiteY72" fmla="*/ 90092 h 300594"/>
                <a:gd name="connsiteX73" fmla="*/ 26253 w 174759"/>
                <a:gd name="connsiteY73" fmla="*/ 90092 h 300594"/>
                <a:gd name="connsiteX74" fmla="*/ 26253 w 174759"/>
                <a:gd name="connsiteY74" fmla="*/ 90092 h 300594"/>
                <a:gd name="connsiteX75" fmla="*/ 27206 w 174759"/>
                <a:gd name="connsiteY75" fmla="*/ 76757 h 300594"/>
                <a:gd name="connsiteX76" fmla="*/ 31016 w 174759"/>
                <a:gd name="connsiteY76" fmla="*/ 74852 h 300594"/>
                <a:gd name="connsiteX77" fmla="*/ 31016 w 174759"/>
                <a:gd name="connsiteY77" fmla="*/ 73899 h 300594"/>
                <a:gd name="connsiteX78" fmla="*/ 27206 w 174759"/>
                <a:gd name="connsiteY78" fmla="*/ 76757 h 300594"/>
                <a:gd name="connsiteX79" fmla="*/ 27206 w 174759"/>
                <a:gd name="connsiteY79" fmla="*/ 76757 h 300594"/>
                <a:gd name="connsiteX80" fmla="*/ 33873 w 174759"/>
                <a:gd name="connsiteY80" fmla="*/ 97712 h 300594"/>
                <a:gd name="connsiteX81" fmla="*/ 34826 w 174759"/>
                <a:gd name="connsiteY81" fmla="*/ 96760 h 300594"/>
                <a:gd name="connsiteX82" fmla="*/ 26253 w 174759"/>
                <a:gd name="connsiteY82" fmla="*/ 93902 h 300594"/>
                <a:gd name="connsiteX83" fmla="*/ 26253 w 174759"/>
                <a:gd name="connsiteY83" fmla="*/ 95807 h 300594"/>
                <a:gd name="connsiteX84" fmla="*/ 33873 w 174759"/>
                <a:gd name="connsiteY84" fmla="*/ 97712 h 300594"/>
                <a:gd name="connsiteX85" fmla="*/ 28158 w 174759"/>
                <a:gd name="connsiteY85" fmla="*/ 98665 h 300594"/>
                <a:gd name="connsiteX86" fmla="*/ 28158 w 174759"/>
                <a:gd name="connsiteY86" fmla="*/ 98665 h 300594"/>
                <a:gd name="connsiteX87" fmla="*/ 28158 w 174759"/>
                <a:gd name="connsiteY87" fmla="*/ 100570 h 300594"/>
                <a:gd name="connsiteX88" fmla="*/ 28158 w 174759"/>
                <a:gd name="connsiteY88" fmla="*/ 98665 h 300594"/>
                <a:gd name="connsiteX89" fmla="*/ 28158 w 174759"/>
                <a:gd name="connsiteY89" fmla="*/ 98665 h 300594"/>
                <a:gd name="connsiteX90" fmla="*/ 30063 w 174759"/>
                <a:gd name="connsiteY90" fmla="*/ 86282 h 300594"/>
                <a:gd name="connsiteX91" fmla="*/ 30063 w 174759"/>
                <a:gd name="connsiteY91" fmla="*/ 86282 h 300594"/>
                <a:gd name="connsiteX92" fmla="*/ 33873 w 174759"/>
                <a:gd name="connsiteY92" fmla="*/ 91045 h 300594"/>
                <a:gd name="connsiteX93" fmla="*/ 34826 w 174759"/>
                <a:gd name="connsiteY93" fmla="*/ 91045 h 300594"/>
                <a:gd name="connsiteX94" fmla="*/ 35778 w 174759"/>
                <a:gd name="connsiteY94" fmla="*/ 89140 h 300594"/>
                <a:gd name="connsiteX95" fmla="*/ 30063 w 174759"/>
                <a:gd name="connsiteY95" fmla="*/ 86282 h 300594"/>
                <a:gd name="connsiteX96" fmla="*/ 31016 w 174759"/>
                <a:gd name="connsiteY96" fmla="*/ 80567 h 300594"/>
                <a:gd name="connsiteX97" fmla="*/ 31016 w 174759"/>
                <a:gd name="connsiteY97" fmla="*/ 82472 h 300594"/>
                <a:gd name="connsiteX98" fmla="*/ 35778 w 174759"/>
                <a:gd name="connsiteY98" fmla="*/ 84377 h 300594"/>
                <a:gd name="connsiteX99" fmla="*/ 36731 w 174759"/>
                <a:gd name="connsiteY99" fmla="*/ 83424 h 300594"/>
                <a:gd name="connsiteX100" fmla="*/ 36731 w 174759"/>
                <a:gd name="connsiteY100" fmla="*/ 82472 h 300594"/>
                <a:gd name="connsiteX101" fmla="*/ 32921 w 174759"/>
                <a:gd name="connsiteY101" fmla="*/ 78662 h 300594"/>
                <a:gd name="connsiteX102" fmla="*/ 31016 w 174759"/>
                <a:gd name="connsiteY102" fmla="*/ 80567 h 300594"/>
                <a:gd name="connsiteX103" fmla="*/ 32921 w 174759"/>
                <a:gd name="connsiteY103" fmla="*/ 106285 h 300594"/>
                <a:gd name="connsiteX104" fmla="*/ 33873 w 174759"/>
                <a:gd name="connsiteY104" fmla="*/ 107237 h 300594"/>
                <a:gd name="connsiteX105" fmla="*/ 36731 w 174759"/>
                <a:gd name="connsiteY105" fmla="*/ 105332 h 300594"/>
                <a:gd name="connsiteX106" fmla="*/ 35778 w 174759"/>
                <a:gd name="connsiteY106" fmla="*/ 104380 h 300594"/>
                <a:gd name="connsiteX107" fmla="*/ 32921 w 174759"/>
                <a:gd name="connsiteY107" fmla="*/ 106285 h 300594"/>
                <a:gd name="connsiteX108" fmla="*/ 36731 w 174759"/>
                <a:gd name="connsiteY108" fmla="*/ 190105 h 300594"/>
                <a:gd name="connsiteX109" fmla="*/ 36731 w 174759"/>
                <a:gd name="connsiteY109" fmla="*/ 190105 h 300594"/>
                <a:gd name="connsiteX110" fmla="*/ 34826 w 174759"/>
                <a:gd name="connsiteY110" fmla="*/ 192010 h 300594"/>
                <a:gd name="connsiteX111" fmla="*/ 33873 w 174759"/>
                <a:gd name="connsiteY111" fmla="*/ 193915 h 300594"/>
                <a:gd name="connsiteX112" fmla="*/ 33873 w 174759"/>
                <a:gd name="connsiteY112" fmla="*/ 194867 h 300594"/>
                <a:gd name="connsiteX113" fmla="*/ 36731 w 174759"/>
                <a:gd name="connsiteY113" fmla="*/ 190105 h 300594"/>
                <a:gd name="connsiteX114" fmla="*/ 37683 w 174759"/>
                <a:gd name="connsiteY114" fmla="*/ 122477 h 300594"/>
                <a:gd name="connsiteX115" fmla="*/ 35778 w 174759"/>
                <a:gd name="connsiteY115" fmla="*/ 120572 h 300594"/>
                <a:gd name="connsiteX116" fmla="*/ 33873 w 174759"/>
                <a:gd name="connsiteY116" fmla="*/ 124382 h 300594"/>
                <a:gd name="connsiteX117" fmla="*/ 34826 w 174759"/>
                <a:gd name="connsiteY117" fmla="*/ 126287 h 300594"/>
                <a:gd name="connsiteX118" fmla="*/ 37683 w 174759"/>
                <a:gd name="connsiteY118" fmla="*/ 122477 h 300594"/>
                <a:gd name="connsiteX119" fmla="*/ 39588 w 174759"/>
                <a:gd name="connsiteY119" fmla="*/ 273924 h 300594"/>
                <a:gd name="connsiteX120" fmla="*/ 51018 w 174759"/>
                <a:gd name="connsiteY120" fmla="*/ 284402 h 300594"/>
                <a:gd name="connsiteX121" fmla="*/ 79593 w 174759"/>
                <a:gd name="connsiteY121" fmla="*/ 290117 h 300594"/>
                <a:gd name="connsiteX122" fmla="*/ 129123 w 174759"/>
                <a:gd name="connsiteY122" fmla="*/ 272972 h 300594"/>
                <a:gd name="connsiteX123" fmla="*/ 138648 w 174759"/>
                <a:gd name="connsiteY123" fmla="*/ 253922 h 300594"/>
                <a:gd name="connsiteX124" fmla="*/ 131028 w 174759"/>
                <a:gd name="connsiteY124" fmla="*/ 237730 h 300594"/>
                <a:gd name="connsiteX125" fmla="*/ 113883 w 174759"/>
                <a:gd name="connsiteY125" fmla="*/ 230110 h 300594"/>
                <a:gd name="connsiteX126" fmla="*/ 65306 w 174759"/>
                <a:gd name="connsiteY126" fmla="*/ 220585 h 300594"/>
                <a:gd name="connsiteX127" fmla="*/ 61496 w 174759"/>
                <a:gd name="connsiteY127" fmla="*/ 220585 h 300594"/>
                <a:gd name="connsiteX128" fmla="*/ 46256 w 174759"/>
                <a:gd name="connsiteY128" fmla="*/ 228205 h 300594"/>
                <a:gd name="connsiteX129" fmla="*/ 39588 w 174759"/>
                <a:gd name="connsiteY129" fmla="*/ 273924 h 300594"/>
                <a:gd name="connsiteX130" fmla="*/ 36731 w 174759"/>
                <a:gd name="connsiteY130" fmla="*/ 114857 h 300594"/>
                <a:gd name="connsiteX131" fmla="*/ 37683 w 174759"/>
                <a:gd name="connsiteY131" fmla="*/ 116762 h 300594"/>
                <a:gd name="connsiteX132" fmla="*/ 38636 w 174759"/>
                <a:gd name="connsiteY132" fmla="*/ 115810 h 300594"/>
                <a:gd name="connsiteX133" fmla="*/ 37683 w 174759"/>
                <a:gd name="connsiteY133" fmla="*/ 113905 h 300594"/>
                <a:gd name="connsiteX134" fmla="*/ 36731 w 174759"/>
                <a:gd name="connsiteY134" fmla="*/ 114857 h 300594"/>
                <a:gd name="connsiteX135" fmla="*/ 39588 w 174759"/>
                <a:gd name="connsiteY135" fmla="*/ 80567 h 300594"/>
                <a:gd name="connsiteX136" fmla="*/ 41493 w 174759"/>
                <a:gd name="connsiteY136" fmla="*/ 77710 h 300594"/>
                <a:gd name="connsiteX137" fmla="*/ 38636 w 174759"/>
                <a:gd name="connsiteY137" fmla="*/ 73899 h 300594"/>
                <a:gd name="connsiteX138" fmla="*/ 39588 w 174759"/>
                <a:gd name="connsiteY138" fmla="*/ 72947 h 300594"/>
                <a:gd name="connsiteX139" fmla="*/ 39588 w 174759"/>
                <a:gd name="connsiteY139" fmla="*/ 71995 h 300594"/>
                <a:gd name="connsiteX140" fmla="*/ 38636 w 174759"/>
                <a:gd name="connsiteY140" fmla="*/ 72947 h 300594"/>
                <a:gd name="connsiteX141" fmla="*/ 39588 w 174759"/>
                <a:gd name="connsiteY141" fmla="*/ 80567 h 300594"/>
                <a:gd name="connsiteX142" fmla="*/ 38636 w 174759"/>
                <a:gd name="connsiteY142" fmla="*/ 70090 h 300594"/>
                <a:gd name="connsiteX143" fmla="*/ 38636 w 174759"/>
                <a:gd name="connsiteY143" fmla="*/ 70090 h 300594"/>
                <a:gd name="connsiteX144" fmla="*/ 38636 w 174759"/>
                <a:gd name="connsiteY144" fmla="*/ 69137 h 300594"/>
                <a:gd name="connsiteX145" fmla="*/ 38636 w 174759"/>
                <a:gd name="connsiteY145" fmla="*/ 70090 h 300594"/>
                <a:gd name="connsiteX146" fmla="*/ 38636 w 174759"/>
                <a:gd name="connsiteY146" fmla="*/ 70090 h 300594"/>
                <a:gd name="connsiteX147" fmla="*/ 38636 w 174759"/>
                <a:gd name="connsiteY147" fmla="*/ 88187 h 300594"/>
                <a:gd name="connsiteX148" fmla="*/ 38636 w 174759"/>
                <a:gd name="connsiteY148" fmla="*/ 88187 h 300594"/>
                <a:gd name="connsiteX149" fmla="*/ 39588 w 174759"/>
                <a:gd name="connsiteY149" fmla="*/ 86282 h 300594"/>
                <a:gd name="connsiteX150" fmla="*/ 39588 w 174759"/>
                <a:gd name="connsiteY150" fmla="*/ 86282 h 300594"/>
                <a:gd name="connsiteX151" fmla="*/ 38636 w 174759"/>
                <a:gd name="connsiteY151" fmla="*/ 88187 h 300594"/>
                <a:gd name="connsiteX152" fmla="*/ 41493 w 174759"/>
                <a:gd name="connsiteY152" fmla="*/ 125335 h 300594"/>
                <a:gd name="connsiteX153" fmla="*/ 40541 w 174759"/>
                <a:gd name="connsiteY153" fmla="*/ 124382 h 300594"/>
                <a:gd name="connsiteX154" fmla="*/ 38636 w 174759"/>
                <a:gd name="connsiteY154" fmla="*/ 127240 h 300594"/>
                <a:gd name="connsiteX155" fmla="*/ 39588 w 174759"/>
                <a:gd name="connsiteY155" fmla="*/ 128192 h 300594"/>
                <a:gd name="connsiteX156" fmla="*/ 41493 w 174759"/>
                <a:gd name="connsiteY156" fmla="*/ 125335 h 300594"/>
                <a:gd name="connsiteX157" fmla="*/ 38636 w 174759"/>
                <a:gd name="connsiteY157" fmla="*/ 95807 h 300594"/>
                <a:gd name="connsiteX158" fmla="*/ 38636 w 174759"/>
                <a:gd name="connsiteY158" fmla="*/ 95807 h 300594"/>
                <a:gd name="connsiteX159" fmla="*/ 40541 w 174759"/>
                <a:gd name="connsiteY159" fmla="*/ 93902 h 300594"/>
                <a:gd name="connsiteX160" fmla="*/ 41493 w 174759"/>
                <a:gd name="connsiteY160" fmla="*/ 91997 h 300594"/>
                <a:gd name="connsiteX161" fmla="*/ 40541 w 174759"/>
                <a:gd name="connsiteY161" fmla="*/ 91045 h 300594"/>
                <a:gd name="connsiteX162" fmla="*/ 40541 w 174759"/>
                <a:gd name="connsiteY162" fmla="*/ 93902 h 300594"/>
                <a:gd name="connsiteX163" fmla="*/ 38636 w 174759"/>
                <a:gd name="connsiteY163" fmla="*/ 95807 h 300594"/>
                <a:gd name="connsiteX164" fmla="*/ 44351 w 174759"/>
                <a:gd name="connsiteY164" fmla="*/ 86282 h 300594"/>
                <a:gd name="connsiteX165" fmla="*/ 44351 w 174759"/>
                <a:gd name="connsiteY165" fmla="*/ 85330 h 300594"/>
                <a:gd name="connsiteX166" fmla="*/ 40541 w 174759"/>
                <a:gd name="connsiteY166" fmla="*/ 84377 h 300594"/>
                <a:gd name="connsiteX167" fmla="*/ 38636 w 174759"/>
                <a:gd name="connsiteY167" fmla="*/ 85330 h 300594"/>
                <a:gd name="connsiteX168" fmla="*/ 40541 w 174759"/>
                <a:gd name="connsiteY168" fmla="*/ 86282 h 300594"/>
                <a:gd name="connsiteX169" fmla="*/ 44351 w 174759"/>
                <a:gd name="connsiteY169" fmla="*/ 86282 h 300594"/>
                <a:gd name="connsiteX170" fmla="*/ 40541 w 174759"/>
                <a:gd name="connsiteY170" fmla="*/ 193915 h 300594"/>
                <a:gd name="connsiteX171" fmla="*/ 40541 w 174759"/>
                <a:gd name="connsiteY171" fmla="*/ 193915 h 300594"/>
                <a:gd name="connsiteX172" fmla="*/ 40541 w 174759"/>
                <a:gd name="connsiteY172" fmla="*/ 193915 h 300594"/>
                <a:gd name="connsiteX173" fmla="*/ 40541 w 174759"/>
                <a:gd name="connsiteY173" fmla="*/ 193915 h 300594"/>
                <a:gd name="connsiteX174" fmla="*/ 40541 w 174759"/>
                <a:gd name="connsiteY174" fmla="*/ 193915 h 300594"/>
                <a:gd name="connsiteX175" fmla="*/ 41493 w 174759"/>
                <a:gd name="connsiteY175" fmla="*/ 106285 h 300594"/>
                <a:gd name="connsiteX176" fmla="*/ 43398 w 174759"/>
                <a:gd name="connsiteY176" fmla="*/ 105332 h 300594"/>
                <a:gd name="connsiteX177" fmla="*/ 44351 w 174759"/>
                <a:gd name="connsiteY177" fmla="*/ 104380 h 300594"/>
                <a:gd name="connsiteX178" fmla="*/ 47208 w 174759"/>
                <a:gd name="connsiteY178" fmla="*/ 98665 h 300594"/>
                <a:gd name="connsiteX179" fmla="*/ 48161 w 174759"/>
                <a:gd name="connsiteY179" fmla="*/ 94855 h 300594"/>
                <a:gd name="connsiteX180" fmla="*/ 48161 w 174759"/>
                <a:gd name="connsiteY180" fmla="*/ 92949 h 300594"/>
                <a:gd name="connsiteX181" fmla="*/ 45303 w 174759"/>
                <a:gd name="connsiteY181" fmla="*/ 90092 h 300594"/>
                <a:gd name="connsiteX182" fmla="*/ 45303 w 174759"/>
                <a:gd name="connsiteY182" fmla="*/ 92949 h 300594"/>
                <a:gd name="connsiteX183" fmla="*/ 41493 w 174759"/>
                <a:gd name="connsiteY183" fmla="*/ 102474 h 300594"/>
                <a:gd name="connsiteX184" fmla="*/ 41493 w 174759"/>
                <a:gd name="connsiteY184" fmla="*/ 106285 h 300594"/>
                <a:gd name="connsiteX185" fmla="*/ 42446 w 174759"/>
                <a:gd name="connsiteY185" fmla="*/ 71042 h 300594"/>
                <a:gd name="connsiteX186" fmla="*/ 43398 w 174759"/>
                <a:gd name="connsiteY186" fmla="*/ 71995 h 300594"/>
                <a:gd name="connsiteX187" fmla="*/ 41493 w 174759"/>
                <a:gd name="connsiteY187" fmla="*/ 77710 h 300594"/>
                <a:gd name="connsiteX188" fmla="*/ 46256 w 174759"/>
                <a:gd name="connsiteY188" fmla="*/ 77710 h 300594"/>
                <a:gd name="connsiteX189" fmla="*/ 43398 w 174759"/>
                <a:gd name="connsiteY189" fmla="*/ 71995 h 300594"/>
                <a:gd name="connsiteX190" fmla="*/ 43398 w 174759"/>
                <a:gd name="connsiteY190" fmla="*/ 70090 h 300594"/>
                <a:gd name="connsiteX191" fmla="*/ 42446 w 174759"/>
                <a:gd name="connsiteY191" fmla="*/ 69137 h 300594"/>
                <a:gd name="connsiteX192" fmla="*/ 42446 w 174759"/>
                <a:gd name="connsiteY192" fmla="*/ 71042 h 300594"/>
                <a:gd name="connsiteX193" fmla="*/ 41493 w 174759"/>
                <a:gd name="connsiteY193" fmla="*/ 202487 h 300594"/>
                <a:gd name="connsiteX194" fmla="*/ 41493 w 174759"/>
                <a:gd name="connsiteY194" fmla="*/ 202487 h 300594"/>
                <a:gd name="connsiteX195" fmla="*/ 43398 w 174759"/>
                <a:gd name="connsiteY195" fmla="*/ 202487 h 300594"/>
                <a:gd name="connsiteX196" fmla="*/ 41493 w 174759"/>
                <a:gd name="connsiteY196" fmla="*/ 202487 h 300594"/>
                <a:gd name="connsiteX197" fmla="*/ 41493 w 174759"/>
                <a:gd name="connsiteY197" fmla="*/ 202487 h 300594"/>
                <a:gd name="connsiteX198" fmla="*/ 44351 w 174759"/>
                <a:gd name="connsiteY198" fmla="*/ 133907 h 300594"/>
                <a:gd name="connsiteX199" fmla="*/ 44351 w 174759"/>
                <a:gd name="connsiteY199" fmla="*/ 133907 h 300594"/>
                <a:gd name="connsiteX200" fmla="*/ 41493 w 174759"/>
                <a:gd name="connsiteY200" fmla="*/ 133907 h 300594"/>
                <a:gd name="connsiteX201" fmla="*/ 41493 w 174759"/>
                <a:gd name="connsiteY201" fmla="*/ 134860 h 300594"/>
                <a:gd name="connsiteX202" fmla="*/ 44351 w 174759"/>
                <a:gd name="connsiteY202" fmla="*/ 133907 h 300594"/>
                <a:gd name="connsiteX203" fmla="*/ 44351 w 174759"/>
                <a:gd name="connsiteY203" fmla="*/ 133907 h 300594"/>
                <a:gd name="connsiteX204" fmla="*/ 43398 w 174759"/>
                <a:gd name="connsiteY204" fmla="*/ 121524 h 300594"/>
                <a:gd name="connsiteX205" fmla="*/ 41493 w 174759"/>
                <a:gd name="connsiteY205" fmla="*/ 121524 h 300594"/>
                <a:gd name="connsiteX206" fmla="*/ 42446 w 174759"/>
                <a:gd name="connsiteY206" fmla="*/ 122477 h 300594"/>
                <a:gd name="connsiteX207" fmla="*/ 43398 w 174759"/>
                <a:gd name="connsiteY207" fmla="*/ 122477 h 300594"/>
                <a:gd name="connsiteX208" fmla="*/ 43398 w 174759"/>
                <a:gd name="connsiteY208" fmla="*/ 121524 h 300594"/>
                <a:gd name="connsiteX209" fmla="*/ 44351 w 174759"/>
                <a:gd name="connsiteY209" fmla="*/ 115810 h 300594"/>
                <a:gd name="connsiteX210" fmla="*/ 45303 w 174759"/>
                <a:gd name="connsiteY210" fmla="*/ 114857 h 300594"/>
                <a:gd name="connsiteX211" fmla="*/ 43398 w 174759"/>
                <a:gd name="connsiteY211" fmla="*/ 111999 h 300594"/>
                <a:gd name="connsiteX212" fmla="*/ 42446 w 174759"/>
                <a:gd name="connsiteY212" fmla="*/ 113905 h 300594"/>
                <a:gd name="connsiteX213" fmla="*/ 44351 w 174759"/>
                <a:gd name="connsiteY213" fmla="*/ 115810 h 300594"/>
                <a:gd name="connsiteX214" fmla="*/ 48161 w 174759"/>
                <a:gd name="connsiteY214" fmla="*/ 132955 h 300594"/>
                <a:gd name="connsiteX215" fmla="*/ 44351 w 174759"/>
                <a:gd name="connsiteY215" fmla="*/ 130097 h 300594"/>
                <a:gd name="connsiteX216" fmla="*/ 44351 w 174759"/>
                <a:gd name="connsiteY216" fmla="*/ 133907 h 300594"/>
                <a:gd name="connsiteX217" fmla="*/ 44351 w 174759"/>
                <a:gd name="connsiteY217" fmla="*/ 134860 h 300594"/>
                <a:gd name="connsiteX218" fmla="*/ 48161 w 174759"/>
                <a:gd name="connsiteY218" fmla="*/ 132955 h 300594"/>
                <a:gd name="connsiteX219" fmla="*/ 56733 w 174759"/>
                <a:gd name="connsiteY219" fmla="*/ 70090 h 300594"/>
                <a:gd name="connsiteX220" fmla="*/ 54828 w 174759"/>
                <a:gd name="connsiteY220" fmla="*/ 70090 h 300594"/>
                <a:gd name="connsiteX221" fmla="*/ 49113 w 174759"/>
                <a:gd name="connsiteY221" fmla="*/ 71042 h 300594"/>
                <a:gd name="connsiteX222" fmla="*/ 46256 w 174759"/>
                <a:gd name="connsiteY222" fmla="*/ 70090 h 300594"/>
                <a:gd name="connsiteX223" fmla="*/ 48161 w 174759"/>
                <a:gd name="connsiteY223" fmla="*/ 72947 h 300594"/>
                <a:gd name="connsiteX224" fmla="*/ 53876 w 174759"/>
                <a:gd name="connsiteY224" fmla="*/ 76757 h 300594"/>
                <a:gd name="connsiteX225" fmla="*/ 54828 w 174759"/>
                <a:gd name="connsiteY225" fmla="*/ 76757 h 300594"/>
                <a:gd name="connsiteX226" fmla="*/ 54828 w 174759"/>
                <a:gd name="connsiteY226" fmla="*/ 75805 h 300594"/>
                <a:gd name="connsiteX227" fmla="*/ 55781 w 174759"/>
                <a:gd name="connsiteY227" fmla="*/ 72947 h 300594"/>
                <a:gd name="connsiteX228" fmla="*/ 56733 w 174759"/>
                <a:gd name="connsiteY228" fmla="*/ 70090 h 300594"/>
                <a:gd name="connsiteX229" fmla="*/ 46256 w 174759"/>
                <a:gd name="connsiteY229" fmla="*/ 200582 h 300594"/>
                <a:gd name="connsiteX230" fmla="*/ 48161 w 174759"/>
                <a:gd name="connsiteY230" fmla="*/ 202487 h 300594"/>
                <a:gd name="connsiteX231" fmla="*/ 48161 w 174759"/>
                <a:gd name="connsiteY231" fmla="*/ 201535 h 300594"/>
                <a:gd name="connsiteX232" fmla="*/ 46256 w 174759"/>
                <a:gd name="connsiteY232" fmla="*/ 200582 h 300594"/>
                <a:gd name="connsiteX233" fmla="*/ 46256 w 174759"/>
                <a:gd name="connsiteY233" fmla="*/ 200582 h 300594"/>
                <a:gd name="connsiteX234" fmla="*/ 51971 w 174759"/>
                <a:gd name="connsiteY234" fmla="*/ 107237 h 300594"/>
                <a:gd name="connsiteX235" fmla="*/ 51018 w 174759"/>
                <a:gd name="connsiteY235" fmla="*/ 104380 h 300594"/>
                <a:gd name="connsiteX236" fmla="*/ 50066 w 174759"/>
                <a:gd name="connsiteY236" fmla="*/ 104380 h 300594"/>
                <a:gd name="connsiteX237" fmla="*/ 47208 w 174759"/>
                <a:gd name="connsiteY237" fmla="*/ 110095 h 300594"/>
                <a:gd name="connsiteX238" fmla="*/ 48161 w 174759"/>
                <a:gd name="connsiteY238" fmla="*/ 111047 h 300594"/>
                <a:gd name="connsiteX239" fmla="*/ 51971 w 174759"/>
                <a:gd name="connsiteY239" fmla="*/ 107237 h 300594"/>
                <a:gd name="connsiteX240" fmla="*/ 46256 w 174759"/>
                <a:gd name="connsiteY240" fmla="*/ 60565 h 300594"/>
                <a:gd name="connsiteX241" fmla="*/ 48161 w 174759"/>
                <a:gd name="connsiteY241" fmla="*/ 56755 h 300594"/>
                <a:gd name="connsiteX242" fmla="*/ 47208 w 174759"/>
                <a:gd name="connsiteY242" fmla="*/ 56755 h 300594"/>
                <a:gd name="connsiteX243" fmla="*/ 46256 w 174759"/>
                <a:gd name="connsiteY243" fmla="*/ 55802 h 300594"/>
                <a:gd name="connsiteX244" fmla="*/ 46256 w 174759"/>
                <a:gd name="connsiteY244" fmla="*/ 60565 h 300594"/>
                <a:gd name="connsiteX245" fmla="*/ 47208 w 174759"/>
                <a:gd name="connsiteY245" fmla="*/ 80567 h 300594"/>
                <a:gd name="connsiteX246" fmla="*/ 48161 w 174759"/>
                <a:gd name="connsiteY246" fmla="*/ 86282 h 300594"/>
                <a:gd name="connsiteX247" fmla="*/ 49113 w 174759"/>
                <a:gd name="connsiteY247" fmla="*/ 88187 h 300594"/>
                <a:gd name="connsiteX248" fmla="*/ 51971 w 174759"/>
                <a:gd name="connsiteY248" fmla="*/ 94855 h 300594"/>
                <a:gd name="connsiteX249" fmla="*/ 51971 w 174759"/>
                <a:gd name="connsiteY249" fmla="*/ 96760 h 300594"/>
                <a:gd name="connsiteX250" fmla="*/ 53876 w 174759"/>
                <a:gd name="connsiteY250" fmla="*/ 94855 h 300594"/>
                <a:gd name="connsiteX251" fmla="*/ 52923 w 174759"/>
                <a:gd name="connsiteY251" fmla="*/ 87235 h 300594"/>
                <a:gd name="connsiteX252" fmla="*/ 51971 w 174759"/>
                <a:gd name="connsiteY252" fmla="*/ 83424 h 300594"/>
                <a:gd name="connsiteX253" fmla="*/ 47208 w 174759"/>
                <a:gd name="connsiteY253" fmla="*/ 80567 h 300594"/>
                <a:gd name="connsiteX254" fmla="*/ 50066 w 174759"/>
                <a:gd name="connsiteY254" fmla="*/ 127240 h 300594"/>
                <a:gd name="connsiteX255" fmla="*/ 50066 w 174759"/>
                <a:gd name="connsiteY255" fmla="*/ 127240 h 300594"/>
                <a:gd name="connsiteX256" fmla="*/ 49113 w 174759"/>
                <a:gd name="connsiteY256" fmla="*/ 127240 h 300594"/>
                <a:gd name="connsiteX257" fmla="*/ 50066 w 174759"/>
                <a:gd name="connsiteY257" fmla="*/ 127240 h 300594"/>
                <a:gd name="connsiteX258" fmla="*/ 50066 w 174759"/>
                <a:gd name="connsiteY258" fmla="*/ 127240 h 300594"/>
                <a:gd name="connsiteX259" fmla="*/ 51018 w 174759"/>
                <a:gd name="connsiteY259" fmla="*/ 113905 h 300594"/>
                <a:gd name="connsiteX260" fmla="*/ 49113 w 174759"/>
                <a:gd name="connsiteY260" fmla="*/ 112952 h 300594"/>
                <a:gd name="connsiteX261" fmla="*/ 49113 w 174759"/>
                <a:gd name="connsiteY261" fmla="*/ 113905 h 300594"/>
                <a:gd name="connsiteX262" fmla="*/ 50066 w 174759"/>
                <a:gd name="connsiteY262" fmla="*/ 115810 h 300594"/>
                <a:gd name="connsiteX263" fmla="*/ 51018 w 174759"/>
                <a:gd name="connsiteY263" fmla="*/ 113905 h 300594"/>
                <a:gd name="connsiteX264" fmla="*/ 54828 w 174759"/>
                <a:gd name="connsiteY264" fmla="*/ 81520 h 300594"/>
                <a:gd name="connsiteX265" fmla="*/ 54828 w 174759"/>
                <a:gd name="connsiteY265" fmla="*/ 81520 h 300594"/>
                <a:gd name="connsiteX266" fmla="*/ 51971 w 174759"/>
                <a:gd name="connsiteY266" fmla="*/ 82472 h 300594"/>
                <a:gd name="connsiteX267" fmla="*/ 51971 w 174759"/>
                <a:gd name="connsiteY267" fmla="*/ 83424 h 300594"/>
                <a:gd name="connsiteX268" fmla="*/ 52923 w 174759"/>
                <a:gd name="connsiteY268" fmla="*/ 83424 h 300594"/>
                <a:gd name="connsiteX269" fmla="*/ 54828 w 174759"/>
                <a:gd name="connsiteY269" fmla="*/ 81520 h 300594"/>
                <a:gd name="connsiteX270" fmla="*/ 51971 w 174759"/>
                <a:gd name="connsiteY270" fmla="*/ 101522 h 300594"/>
                <a:gd name="connsiteX271" fmla="*/ 52923 w 174759"/>
                <a:gd name="connsiteY271" fmla="*/ 103427 h 300594"/>
                <a:gd name="connsiteX272" fmla="*/ 53876 w 174759"/>
                <a:gd name="connsiteY272" fmla="*/ 102474 h 300594"/>
                <a:gd name="connsiteX273" fmla="*/ 51971 w 174759"/>
                <a:gd name="connsiteY273" fmla="*/ 101522 h 300594"/>
                <a:gd name="connsiteX274" fmla="*/ 51971 w 174759"/>
                <a:gd name="connsiteY274" fmla="*/ 101522 h 300594"/>
                <a:gd name="connsiteX275" fmla="*/ 54828 w 174759"/>
                <a:gd name="connsiteY275" fmla="*/ 124382 h 300594"/>
                <a:gd name="connsiteX276" fmla="*/ 54828 w 174759"/>
                <a:gd name="connsiteY276" fmla="*/ 124382 h 300594"/>
                <a:gd name="connsiteX277" fmla="*/ 51971 w 174759"/>
                <a:gd name="connsiteY277" fmla="*/ 128192 h 300594"/>
                <a:gd name="connsiteX278" fmla="*/ 51971 w 174759"/>
                <a:gd name="connsiteY278" fmla="*/ 129145 h 300594"/>
                <a:gd name="connsiteX279" fmla="*/ 51971 w 174759"/>
                <a:gd name="connsiteY279" fmla="*/ 131049 h 300594"/>
                <a:gd name="connsiteX280" fmla="*/ 53876 w 174759"/>
                <a:gd name="connsiteY280" fmla="*/ 129145 h 300594"/>
                <a:gd name="connsiteX281" fmla="*/ 54828 w 174759"/>
                <a:gd name="connsiteY281" fmla="*/ 128192 h 300594"/>
                <a:gd name="connsiteX282" fmla="*/ 54828 w 174759"/>
                <a:gd name="connsiteY282" fmla="*/ 124382 h 300594"/>
                <a:gd name="connsiteX283" fmla="*/ 52923 w 174759"/>
                <a:gd name="connsiteY283" fmla="*/ 68185 h 300594"/>
                <a:gd name="connsiteX284" fmla="*/ 54828 w 174759"/>
                <a:gd name="connsiteY284" fmla="*/ 67232 h 300594"/>
                <a:gd name="connsiteX285" fmla="*/ 53876 w 174759"/>
                <a:gd name="connsiteY285" fmla="*/ 66280 h 300594"/>
                <a:gd name="connsiteX286" fmla="*/ 52923 w 174759"/>
                <a:gd name="connsiteY286" fmla="*/ 68185 h 300594"/>
                <a:gd name="connsiteX287" fmla="*/ 52923 w 174759"/>
                <a:gd name="connsiteY287" fmla="*/ 68185 h 300594"/>
                <a:gd name="connsiteX288" fmla="*/ 53876 w 174759"/>
                <a:gd name="connsiteY288" fmla="*/ 115810 h 300594"/>
                <a:gd name="connsiteX289" fmla="*/ 53876 w 174759"/>
                <a:gd name="connsiteY289" fmla="*/ 115810 h 300594"/>
                <a:gd name="connsiteX290" fmla="*/ 53876 w 174759"/>
                <a:gd name="connsiteY290" fmla="*/ 115810 h 300594"/>
                <a:gd name="connsiteX291" fmla="*/ 53876 w 174759"/>
                <a:gd name="connsiteY291" fmla="*/ 115810 h 300594"/>
                <a:gd name="connsiteX292" fmla="*/ 53876 w 174759"/>
                <a:gd name="connsiteY292" fmla="*/ 115810 h 300594"/>
                <a:gd name="connsiteX293" fmla="*/ 54828 w 174759"/>
                <a:gd name="connsiteY293" fmla="*/ 98665 h 300594"/>
                <a:gd name="connsiteX294" fmla="*/ 54828 w 174759"/>
                <a:gd name="connsiteY294" fmla="*/ 98665 h 300594"/>
                <a:gd name="connsiteX295" fmla="*/ 54828 w 174759"/>
                <a:gd name="connsiteY295" fmla="*/ 98665 h 300594"/>
                <a:gd name="connsiteX296" fmla="*/ 54828 w 174759"/>
                <a:gd name="connsiteY296" fmla="*/ 98665 h 300594"/>
                <a:gd name="connsiteX297" fmla="*/ 54828 w 174759"/>
                <a:gd name="connsiteY297" fmla="*/ 98665 h 300594"/>
                <a:gd name="connsiteX298" fmla="*/ 54828 w 174759"/>
                <a:gd name="connsiteY298" fmla="*/ 192962 h 300594"/>
                <a:gd name="connsiteX299" fmla="*/ 54828 w 174759"/>
                <a:gd name="connsiteY299" fmla="*/ 192962 h 300594"/>
                <a:gd name="connsiteX300" fmla="*/ 56733 w 174759"/>
                <a:gd name="connsiteY300" fmla="*/ 192962 h 300594"/>
                <a:gd name="connsiteX301" fmla="*/ 54828 w 174759"/>
                <a:gd name="connsiteY301" fmla="*/ 192962 h 300594"/>
                <a:gd name="connsiteX302" fmla="*/ 54828 w 174759"/>
                <a:gd name="connsiteY302" fmla="*/ 192962 h 300594"/>
                <a:gd name="connsiteX303" fmla="*/ 56733 w 174759"/>
                <a:gd name="connsiteY303" fmla="*/ 201535 h 300594"/>
                <a:gd name="connsiteX304" fmla="*/ 57686 w 174759"/>
                <a:gd name="connsiteY304" fmla="*/ 203440 h 300594"/>
                <a:gd name="connsiteX305" fmla="*/ 58638 w 174759"/>
                <a:gd name="connsiteY305" fmla="*/ 203440 h 300594"/>
                <a:gd name="connsiteX306" fmla="*/ 56733 w 174759"/>
                <a:gd name="connsiteY306" fmla="*/ 201535 h 300594"/>
                <a:gd name="connsiteX307" fmla="*/ 56733 w 174759"/>
                <a:gd name="connsiteY307" fmla="*/ 201535 h 300594"/>
                <a:gd name="connsiteX308" fmla="*/ 59591 w 174759"/>
                <a:gd name="connsiteY308" fmla="*/ 212012 h 300594"/>
                <a:gd name="connsiteX309" fmla="*/ 59591 w 174759"/>
                <a:gd name="connsiteY309" fmla="*/ 212012 h 300594"/>
                <a:gd name="connsiteX310" fmla="*/ 59591 w 174759"/>
                <a:gd name="connsiteY310" fmla="*/ 210107 h 300594"/>
                <a:gd name="connsiteX311" fmla="*/ 59591 w 174759"/>
                <a:gd name="connsiteY311" fmla="*/ 212012 h 300594"/>
                <a:gd name="connsiteX312" fmla="*/ 59591 w 174759"/>
                <a:gd name="connsiteY312" fmla="*/ 212012 h 300594"/>
                <a:gd name="connsiteX313" fmla="*/ 59591 w 174759"/>
                <a:gd name="connsiteY313" fmla="*/ 190105 h 300594"/>
                <a:gd name="connsiteX314" fmla="*/ 59591 w 174759"/>
                <a:gd name="connsiteY314" fmla="*/ 190105 h 300594"/>
                <a:gd name="connsiteX315" fmla="*/ 59591 w 174759"/>
                <a:gd name="connsiteY315" fmla="*/ 189152 h 300594"/>
                <a:gd name="connsiteX316" fmla="*/ 58638 w 174759"/>
                <a:gd name="connsiteY316" fmla="*/ 189152 h 300594"/>
                <a:gd name="connsiteX317" fmla="*/ 59591 w 174759"/>
                <a:gd name="connsiteY317" fmla="*/ 190105 h 300594"/>
                <a:gd name="connsiteX318" fmla="*/ 62448 w 174759"/>
                <a:gd name="connsiteY318" fmla="*/ 196772 h 300594"/>
                <a:gd name="connsiteX319" fmla="*/ 62448 w 174759"/>
                <a:gd name="connsiteY319" fmla="*/ 196772 h 300594"/>
                <a:gd name="connsiteX320" fmla="*/ 62448 w 174759"/>
                <a:gd name="connsiteY320" fmla="*/ 196772 h 300594"/>
                <a:gd name="connsiteX321" fmla="*/ 62448 w 174759"/>
                <a:gd name="connsiteY321" fmla="*/ 196772 h 300594"/>
                <a:gd name="connsiteX322" fmla="*/ 62448 w 174759"/>
                <a:gd name="connsiteY322" fmla="*/ 196772 h 300594"/>
                <a:gd name="connsiteX323" fmla="*/ 63401 w 174759"/>
                <a:gd name="connsiteY323" fmla="*/ 202487 h 300594"/>
                <a:gd name="connsiteX324" fmla="*/ 63401 w 174759"/>
                <a:gd name="connsiteY324" fmla="*/ 202487 h 300594"/>
                <a:gd name="connsiteX325" fmla="*/ 64353 w 174759"/>
                <a:gd name="connsiteY325" fmla="*/ 202487 h 300594"/>
                <a:gd name="connsiteX326" fmla="*/ 63401 w 174759"/>
                <a:gd name="connsiteY326" fmla="*/ 202487 h 300594"/>
                <a:gd name="connsiteX327" fmla="*/ 63401 w 174759"/>
                <a:gd name="connsiteY327" fmla="*/ 202487 h 300594"/>
                <a:gd name="connsiteX328" fmla="*/ 100548 w 174759"/>
                <a:gd name="connsiteY328" fmla="*/ 97712 h 300594"/>
                <a:gd name="connsiteX329" fmla="*/ 101501 w 174759"/>
                <a:gd name="connsiteY329" fmla="*/ 86282 h 300594"/>
                <a:gd name="connsiteX330" fmla="*/ 91976 w 174759"/>
                <a:gd name="connsiteY330" fmla="*/ 57707 h 300594"/>
                <a:gd name="connsiteX331" fmla="*/ 75783 w 174759"/>
                <a:gd name="connsiteY331" fmla="*/ 56755 h 300594"/>
                <a:gd name="connsiteX332" fmla="*/ 71021 w 174759"/>
                <a:gd name="connsiteY332" fmla="*/ 63422 h 300594"/>
                <a:gd name="connsiteX333" fmla="*/ 66258 w 174759"/>
                <a:gd name="connsiteY333" fmla="*/ 76757 h 300594"/>
                <a:gd name="connsiteX334" fmla="*/ 64353 w 174759"/>
                <a:gd name="connsiteY334" fmla="*/ 98665 h 300594"/>
                <a:gd name="connsiteX335" fmla="*/ 66258 w 174759"/>
                <a:gd name="connsiteY335" fmla="*/ 124382 h 300594"/>
                <a:gd name="connsiteX336" fmla="*/ 74831 w 174759"/>
                <a:gd name="connsiteY336" fmla="*/ 145337 h 300594"/>
                <a:gd name="connsiteX337" fmla="*/ 91976 w 174759"/>
                <a:gd name="connsiteY337" fmla="*/ 145337 h 300594"/>
                <a:gd name="connsiteX338" fmla="*/ 93881 w 174759"/>
                <a:gd name="connsiteY338" fmla="*/ 142480 h 300594"/>
                <a:gd name="connsiteX339" fmla="*/ 99596 w 174759"/>
                <a:gd name="connsiteY339" fmla="*/ 115810 h 300594"/>
                <a:gd name="connsiteX340" fmla="*/ 100548 w 174759"/>
                <a:gd name="connsiteY340" fmla="*/ 97712 h 300594"/>
                <a:gd name="connsiteX341" fmla="*/ 67211 w 174759"/>
                <a:gd name="connsiteY341" fmla="*/ 204392 h 300594"/>
                <a:gd name="connsiteX342" fmla="*/ 69116 w 174759"/>
                <a:gd name="connsiteY342" fmla="*/ 203440 h 300594"/>
                <a:gd name="connsiteX343" fmla="*/ 66258 w 174759"/>
                <a:gd name="connsiteY343" fmla="*/ 203440 h 300594"/>
                <a:gd name="connsiteX344" fmla="*/ 67211 w 174759"/>
                <a:gd name="connsiteY344" fmla="*/ 204392 h 300594"/>
                <a:gd name="connsiteX345" fmla="*/ 68163 w 174759"/>
                <a:gd name="connsiteY345" fmla="*/ 197724 h 300594"/>
                <a:gd name="connsiteX346" fmla="*/ 68163 w 174759"/>
                <a:gd name="connsiteY346" fmla="*/ 197724 h 300594"/>
                <a:gd name="connsiteX347" fmla="*/ 69116 w 174759"/>
                <a:gd name="connsiteY347" fmla="*/ 197724 h 300594"/>
                <a:gd name="connsiteX348" fmla="*/ 68163 w 174759"/>
                <a:gd name="connsiteY348" fmla="*/ 197724 h 300594"/>
                <a:gd name="connsiteX349" fmla="*/ 68163 w 174759"/>
                <a:gd name="connsiteY349" fmla="*/ 197724 h 300594"/>
                <a:gd name="connsiteX350" fmla="*/ 70068 w 174759"/>
                <a:gd name="connsiteY350" fmla="*/ 203440 h 300594"/>
                <a:gd name="connsiteX351" fmla="*/ 72926 w 174759"/>
                <a:gd name="connsiteY351" fmla="*/ 205345 h 300594"/>
                <a:gd name="connsiteX352" fmla="*/ 73878 w 174759"/>
                <a:gd name="connsiteY352" fmla="*/ 207249 h 300594"/>
                <a:gd name="connsiteX353" fmla="*/ 73878 w 174759"/>
                <a:gd name="connsiteY353" fmla="*/ 204392 h 300594"/>
                <a:gd name="connsiteX354" fmla="*/ 70068 w 174759"/>
                <a:gd name="connsiteY354" fmla="*/ 203440 h 300594"/>
                <a:gd name="connsiteX355" fmla="*/ 74831 w 174759"/>
                <a:gd name="connsiteY355" fmla="*/ 211060 h 300594"/>
                <a:gd name="connsiteX356" fmla="*/ 73878 w 174759"/>
                <a:gd name="connsiteY356" fmla="*/ 212012 h 300594"/>
                <a:gd name="connsiteX357" fmla="*/ 73878 w 174759"/>
                <a:gd name="connsiteY357" fmla="*/ 212965 h 300594"/>
                <a:gd name="connsiteX358" fmla="*/ 75783 w 174759"/>
                <a:gd name="connsiteY358" fmla="*/ 212012 h 300594"/>
                <a:gd name="connsiteX359" fmla="*/ 74831 w 174759"/>
                <a:gd name="connsiteY359" fmla="*/ 211060 h 300594"/>
                <a:gd name="connsiteX360" fmla="*/ 76736 w 174759"/>
                <a:gd name="connsiteY360" fmla="*/ 205345 h 300594"/>
                <a:gd name="connsiteX361" fmla="*/ 78641 w 174759"/>
                <a:gd name="connsiteY361" fmla="*/ 206297 h 300594"/>
                <a:gd name="connsiteX362" fmla="*/ 79593 w 174759"/>
                <a:gd name="connsiteY362" fmla="*/ 204392 h 300594"/>
                <a:gd name="connsiteX363" fmla="*/ 80546 w 174759"/>
                <a:gd name="connsiteY363" fmla="*/ 201535 h 300594"/>
                <a:gd name="connsiteX364" fmla="*/ 78641 w 174759"/>
                <a:gd name="connsiteY364" fmla="*/ 200582 h 300594"/>
                <a:gd name="connsiteX365" fmla="*/ 76736 w 174759"/>
                <a:gd name="connsiteY365" fmla="*/ 200582 h 300594"/>
                <a:gd name="connsiteX366" fmla="*/ 76736 w 174759"/>
                <a:gd name="connsiteY366" fmla="*/ 205345 h 300594"/>
                <a:gd name="connsiteX367" fmla="*/ 78641 w 174759"/>
                <a:gd name="connsiteY367" fmla="*/ 211060 h 300594"/>
                <a:gd name="connsiteX368" fmla="*/ 80546 w 174759"/>
                <a:gd name="connsiteY368" fmla="*/ 212012 h 300594"/>
                <a:gd name="connsiteX369" fmla="*/ 83403 w 174759"/>
                <a:gd name="connsiteY369" fmla="*/ 211060 h 300594"/>
                <a:gd name="connsiteX370" fmla="*/ 80546 w 174759"/>
                <a:gd name="connsiteY370" fmla="*/ 209155 h 300594"/>
                <a:gd name="connsiteX371" fmla="*/ 78641 w 174759"/>
                <a:gd name="connsiteY371" fmla="*/ 211060 h 300594"/>
                <a:gd name="connsiteX372" fmla="*/ 83403 w 174759"/>
                <a:gd name="connsiteY372" fmla="*/ 200582 h 300594"/>
                <a:gd name="connsiteX373" fmla="*/ 79593 w 174759"/>
                <a:gd name="connsiteY373" fmla="*/ 201535 h 300594"/>
                <a:gd name="connsiteX374" fmla="*/ 83403 w 174759"/>
                <a:gd name="connsiteY374" fmla="*/ 200582 h 300594"/>
                <a:gd name="connsiteX375" fmla="*/ 83403 w 174759"/>
                <a:gd name="connsiteY375" fmla="*/ 200582 h 300594"/>
                <a:gd name="connsiteX376" fmla="*/ 83403 w 174759"/>
                <a:gd name="connsiteY376" fmla="*/ 200582 h 300594"/>
                <a:gd name="connsiteX377" fmla="*/ 84356 w 174759"/>
                <a:gd name="connsiteY377" fmla="*/ 196772 h 300594"/>
                <a:gd name="connsiteX378" fmla="*/ 81498 w 174759"/>
                <a:gd name="connsiteY378" fmla="*/ 197724 h 300594"/>
                <a:gd name="connsiteX379" fmla="*/ 83403 w 174759"/>
                <a:gd name="connsiteY379" fmla="*/ 200582 h 300594"/>
                <a:gd name="connsiteX380" fmla="*/ 87213 w 174759"/>
                <a:gd name="connsiteY380" fmla="*/ 204392 h 300594"/>
                <a:gd name="connsiteX381" fmla="*/ 84356 w 174759"/>
                <a:gd name="connsiteY381" fmla="*/ 205345 h 300594"/>
                <a:gd name="connsiteX382" fmla="*/ 83403 w 174759"/>
                <a:gd name="connsiteY382" fmla="*/ 207249 h 300594"/>
                <a:gd name="connsiteX383" fmla="*/ 85308 w 174759"/>
                <a:gd name="connsiteY383" fmla="*/ 208202 h 300594"/>
                <a:gd name="connsiteX384" fmla="*/ 90071 w 174759"/>
                <a:gd name="connsiteY384" fmla="*/ 208202 h 300594"/>
                <a:gd name="connsiteX385" fmla="*/ 92928 w 174759"/>
                <a:gd name="connsiteY385" fmla="*/ 205345 h 300594"/>
                <a:gd name="connsiteX386" fmla="*/ 89118 w 174759"/>
                <a:gd name="connsiteY386" fmla="*/ 204392 h 300594"/>
                <a:gd name="connsiteX387" fmla="*/ 87213 w 174759"/>
                <a:gd name="connsiteY387" fmla="*/ 204392 h 300594"/>
                <a:gd name="connsiteX388" fmla="*/ 84356 w 174759"/>
                <a:gd name="connsiteY388" fmla="*/ 192962 h 300594"/>
                <a:gd name="connsiteX389" fmla="*/ 84356 w 174759"/>
                <a:gd name="connsiteY389" fmla="*/ 192962 h 300594"/>
                <a:gd name="connsiteX390" fmla="*/ 85308 w 174759"/>
                <a:gd name="connsiteY390" fmla="*/ 192962 h 300594"/>
                <a:gd name="connsiteX391" fmla="*/ 84356 w 174759"/>
                <a:gd name="connsiteY391" fmla="*/ 192962 h 300594"/>
                <a:gd name="connsiteX392" fmla="*/ 84356 w 174759"/>
                <a:gd name="connsiteY392" fmla="*/ 192962 h 300594"/>
                <a:gd name="connsiteX393" fmla="*/ 88166 w 174759"/>
                <a:gd name="connsiteY393" fmla="*/ 211060 h 300594"/>
                <a:gd name="connsiteX394" fmla="*/ 88166 w 174759"/>
                <a:gd name="connsiteY394" fmla="*/ 211060 h 300594"/>
                <a:gd name="connsiteX395" fmla="*/ 88166 w 174759"/>
                <a:gd name="connsiteY395" fmla="*/ 211060 h 300594"/>
                <a:gd name="connsiteX396" fmla="*/ 88166 w 174759"/>
                <a:gd name="connsiteY396" fmla="*/ 211060 h 300594"/>
                <a:gd name="connsiteX397" fmla="*/ 88166 w 174759"/>
                <a:gd name="connsiteY397" fmla="*/ 211060 h 300594"/>
                <a:gd name="connsiteX398" fmla="*/ 91023 w 174759"/>
                <a:gd name="connsiteY398" fmla="*/ 199630 h 300594"/>
                <a:gd name="connsiteX399" fmla="*/ 92928 w 174759"/>
                <a:gd name="connsiteY399" fmla="*/ 200582 h 300594"/>
                <a:gd name="connsiteX400" fmla="*/ 94833 w 174759"/>
                <a:gd name="connsiteY400" fmla="*/ 199630 h 300594"/>
                <a:gd name="connsiteX401" fmla="*/ 92928 w 174759"/>
                <a:gd name="connsiteY401" fmla="*/ 198677 h 300594"/>
                <a:gd name="connsiteX402" fmla="*/ 91023 w 174759"/>
                <a:gd name="connsiteY402" fmla="*/ 199630 h 300594"/>
                <a:gd name="connsiteX403" fmla="*/ 94833 w 174759"/>
                <a:gd name="connsiteY403" fmla="*/ 202487 h 300594"/>
                <a:gd name="connsiteX404" fmla="*/ 92928 w 174759"/>
                <a:gd name="connsiteY404" fmla="*/ 202487 h 300594"/>
                <a:gd name="connsiteX405" fmla="*/ 93881 w 174759"/>
                <a:gd name="connsiteY405" fmla="*/ 204392 h 300594"/>
                <a:gd name="connsiteX406" fmla="*/ 97691 w 174759"/>
                <a:gd name="connsiteY406" fmla="*/ 206297 h 300594"/>
                <a:gd name="connsiteX407" fmla="*/ 98643 w 174759"/>
                <a:gd name="connsiteY407" fmla="*/ 210107 h 300594"/>
                <a:gd name="connsiteX408" fmla="*/ 99596 w 174759"/>
                <a:gd name="connsiteY408" fmla="*/ 210107 h 300594"/>
                <a:gd name="connsiteX409" fmla="*/ 97691 w 174759"/>
                <a:gd name="connsiteY409" fmla="*/ 207249 h 300594"/>
                <a:gd name="connsiteX410" fmla="*/ 97691 w 174759"/>
                <a:gd name="connsiteY410" fmla="*/ 207249 h 300594"/>
                <a:gd name="connsiteX411" fmla="*/ 100548 w 174759"/>
                <a:gd name="connsiteY411" fmla="*/ 207249 h 300594"/>
                <a:gd name="connsiteX412" fmla="*/ 98643 w 174759"/>
                <a:gd name="connsiteY412" fmla="*/ 205345 h 300594"/>
                <a:gd name="connsiteX413" fmla="*/ 97691 w 174759"/>
                <a:gd name="connsiteY413" fmla="*/ 204392 h 300594"/>
                <a:gd name="connsiteX414" fmla="*/ 94833 w 174759"/>
                <a:gd name="connsiteY414" fmla="*/ 202487 h 300594"/>
                <a:gd name="connsiteX415" fmla="*/ 96738 w 174759"/>
                <a:gd name="connsiteY415" fmla="*/ 201535 h 300594"/>
                <a:gd name="connsiteX416" fmla="*/ 96738 w 174759"/>
                <a:gd name="connsiteY416" fmla="*/ 202487 h 300594"/>
                <a:gd name="connsiteX417" fmla="*/ 97691 w 174759"/>
                <a:gd name="connsiteY417" fmla="*/ 202487 h 300594"/>
                <a:gd name="connsiteX418" fmla="*/ 99596 w 174759"/>
                <a:gd name="connsiteY418" fmla="*/ 201535 h 300594"/>
                <a:gd name="connsiteX419" fmla="*/ 97691 w 174759"/>
                <a:gd name="connsiteY419" fmla="*/ 199630 h 300594"/>
                <a:gd name="connsiteX420" fmla="*/ 96738 w 174759"/>
                <a:gd name="connsiteY420" fmla="*/ 201535 h 300594"/>
                <a:gd name="connsiteX421" fmla="*/ 98643 w 174759"/>
                <a:gd name="connsiteY421" fmla="*/ 216774 h 300594"/>
                <a:gd name="connsiteX422" fmla="*/ 98643 w 174759"/>
                <a:gd name="connsiteY422" fmla="*/ 216774 h 300594"/>
                <a:gd name="connsiteX423" fmla="*/ 98643 w 174759"/>
                <a:gd name="connsiteY423" fmla="*/ 216774 h 300594"/>
                <a:gd name="connsiteX424" fmla="*/ 98643 w 174759"/>
                <a:gd name="connsiteY424" fmla="*/ 216774 h 300594"/>
                <a:gd name="connsiteX425" fmla="*/ 98643 w 174759"/>
                <a:gd name="connsiteY425" fmla="*/ 216774 h 300594"/>
                <a:gd name="connsiteX426" fmla="*/ 99596 w 174759"/>
                <a:gd name="connsiteY426" fmla="*/ 197724 h 300594"/>
                <a:gd name="connsiteX427" fmla="*/ 100548 w 174759"/>
                <a:gd name="connsiteY427" fmla="*/ 198677 h 300594"/>
                <a:gd name="connsiteX428" fmla="*/ 101501 w 174759"/>
                <a:gd name="connsiteY428" fmla="*/ 197724 h 300594"/>
                <a:gd name="connsiteX429" fmla="*/ 99596 w 174759"/>
                <a:gd name="connsiteY429" fmla="*/ 196772 h 300594"/>
                <a:gd name="connsiteX430" fmla="*/ 99596 w 174759"/>
                <a:gd name="connsiteY430" fmla="*/ 197724 h 300594"/>
                <a:gd name="connsiteX431" fmla="*/ 101501 w 174759"/>
                <a:gd name="connsiteY431" fmla="*/ 211060 h 300594"/>
                <a:gd name="connsiteX432" fmla="*/ 101501 w 174759"/>
                <a:gd name="connsiteY432" fmla="*/ 212012 h 300594"/>
                <a:gd name="connsiteX433" fmla="*/ 101501 w 174759"/>
                <a:gd name="connsiteY433" fmla="*/ 214870 h 300594"/>
                <a:gd name="connsiteX434" fmla="*/ 103406 w 174759"/>
                <a:gd name="connsiteY434" fmla="*/ 212012 h 300594"/>
                <a:gd name="connsiteX435" fmla="*/ 103406 w 174759"/>
                <a:gd name="connsiteY435" fmla="*/ 210107 h 300594"/>
                <a:gd name="connsiteX436" fmla="*/ 102453 w 174759"/>
                <a:gd name="connsiteY436" fmla="*/ 207249 h 300594"/>
                <a:gd name="connsiteX437" fmla="*/ 101501 w 174759"/>
                <a:gd name="connsiteY437" fmla="*/ 211060 h 300594"/>
                <a:gd name="connsiteX438" fmla="*/ 104358 w 174759"/>
                <a:gd name="connsiteY438" fmla="*/ 200582 h 300594"/>
                <a:gd name="connsiteX439" fmla="*/ 105311 w 174759"/>
                <a:gd name="connsiteY439" fmla="*/ 201535 h 300594"/>
                <a:gd name="connsiteX440" fmla="*/ 107216 w 174759"/>
                <a:gd name="connsiteY440" fmla="*/ 203440 h 300594"/>
                <a:gd name="connsiteX441" fmla="*/ 110073 w 174759"/>
                <a:gd name="connsiteY441" fmla="*/ 203440 h 300594"/>
                <a:gd name="connsiteX442" fmla="*/ 110073 w 174759"/>
                <a:gd name="connsiteY442" fmla="*/ 203440 h 300594"/>
                <a:gd name="connsiteX443" fmla="*/ 111026 w 174759"/>
                <a:gd name="connsiteY443" fmla="*/ 201535 h 300594"/>
                <a:gd name="connsiteX444" fmla="*/ 109121 w 174759"/>
                <a:gd name="connsiteY444" fmla="*/ 195820 h 300594"/>
                <a:gd name="connsiteX445" fmla="*/ 104358 w 174759"/>
                <a:gd name="connsiteY445" fmla="*/ 197724 h 300594"/>
                <a:gd name="connsiteX446" fmla="*/ 104358 w 174759"/>
                <a:gd name="connsiteY446" fmla="*/ 200582 h 300594"/>
                <a:gd name="connsiteX447" fmla="*/ 104358 w 174759"/>
                <a:gd name="connsiteY447" fmla="*/ 195820 h 300594"/>
                <a:gd name="connsiteX448" fmla="*/ 104358 w 174759"/>
                <a:gd name="connsiteY448" fmla="*/ 195820 h 300594"/>
                <a:gd name="connsiteX449" fmla="*/ 104358 w 174759"/>
                <a:gd name="connsiteY449" fmla="*/ 193915 h 300594"/>
                <a:gd name="connsiteX450" fmla="*/ 103406 w 174759"/>
                <a:gd name="connsiteY450" fmla="*/ 194867 h 300594"/>
                <a:gd name="connsiteX451" fmla="*/ 104358 w 174759"/>
                <a:gd name="connsiteY451" fmla="*/ 195820 h 300594"/>
                <a:gd name="connsiteX452" fmla="*/ 106263 w 174759"/>
                <a:gd name="connsiteY452" fmla="*/ 208202 h 300594"/>
                <a:gd name="connsiteX453" fmla="*/ 105311 w 174759"/>
                <a:gd name="connsiteY453" fmla="*/ 209155 h 300594"/>
                <a:gd name="connsiteX454" fmla="*/ 105311 w 174759"/>
                <a:gd name="connsiteY454" fmla="*/ 210107 h 300594"/>
                <a:gd name="connsiteX455" fmla="*/ 106263 w 174759"/>
                <a:gd name="connsiteY455" fmla="*/ 208202 h 300594"/>
                <a:gd name="connsiteX456" fmla="*/ 106263 w 174759"/>
                <a:gd name="connsiteY456" fmla="*/ 208202 h 300594"/>
                <a:gd name="connsiteX457" fmla="*/ 107216 w 174759"/>
                <a:gd name="connsiteY457" fmla="*/ 200582 h 300594"/>
                <a:gd name="connsiteX458" fmla="*/ 107216 w 174759"/>
                <a:gd name="connsiteY458" fmla="*/ 200582 h 300594"/>
                <a:gd name="connsiteX459" fmla="*/ 107216 w 174759"/>
                <a:gd name="connsiteY459" fmla="*/ 200582 h 300594"/>
                <a:gd name="connsiteX460" fmla="*/ 107216 w 174759"/>
                <a:gd name="connsiteY460" fmla="*/ 200582 h 300594"/>
                <a:gd name="connsiteX461" fmla="*/ 107216 w 174759"/>
                <a:gd name="connsiteY461" fmla="*/ 200582 h 300594"/>
                <a:gd name="connsiteX462" fmla="*/ 111026 w 174759"/>
                <a:gd name="connsiteY462" fmla="*/ 204392 h 300594"/>
                <a:gd name="connsiteX463" fmla="*/ 111026 w 174759"/>
                <a:gd name="connsiteY463" fmla="*/ 204392 h 300594"/>
                <a:gd name="connsiteX464" fmla="*/ 111978 w 174759"/>
                <a:gd name="connsiteY464" fmla="*/ 205345 h 300594"/>
                <a:gd name="connsiteX465" fmla="*/ 112931 w 174759"/>
                <a:gd name="connsiteY465" fmla="*/ 204392 h 300594"/>
                <a:gd name="connsiteX466" fmla="*/ 111026 w 174759"/>
                <a:gd name="connsiteY466" fmla="*/ 204392 h 300594"/>
                <a:gd name="connsiteX467" fmla="*/ 110073 w 174759"/>
                <a:gd name="connsiteY467" fmla="*/ 192962 h 300594"/>
                <a:gd name="connsiteX468" fmla="*/ 111026 w 174759"/>
                <a:gd name="connsiteY468" fmla="*/ 193915 h 300594"/>
                <a:gd name="connsiteX469" fmla="*/ 111978 w 174759"/>
                <a:gd name="connsiteY469" fmla="*/ 192962 h 300594"/>
                <a:gd name="connsiteX470" fmla="*/ 110073 w 174759"/>
                <a:gd name="connsiteY470" fmla="*/ 192962 h 300594"/>
                <a:gd name="connsiteX471" fmla="*/ 110073 w 174759"/>
                <a:gd name="connsiteY471" fmla="*/ 192962 h 300594"/>
                <a:gd name="connsiteX472" fmla="*/ 111978 w 174759"/>
                <a:gd name="connsiteY472" fmla="*/ 198677 h 300594"/>
                <a:gd name="connsiteX473" fmla="*/ 111978 w 174759"/>
                <a:gd name="connsiteY473" fmla="*/ 198677 h 300594"/>
                <a:gd name="connsiteX474" fmla="*/ 112931 w 174759"/>
                <a:gd name="connsiteY474" fmla="*/ 198677 h 300594"/>
                <a:gd name="connsiteX475" fmla="*/ 111978 w 174759"/>
                <a:gd name="connsiteY475" fmla="*/ 198677 h 300594"/>
                <a:gd name="connsiteX476" fmla="*/ 111978 w 174759"/>
                <a:gd name="connsiteY476" fmla="*/ 198677 h 300594"/>
                <a:gd name="connsiteX477" fmla="*/ 119598 w 174759"/>
                <a:gd name="connsiteY477" fmla="*/ 121524 h 300594"/>
                <a:gd name="connsiteX478" fmla="*/ 113883 w 174759"/>
                <a:gd name="connsiteY478" fmla="*/ 118667 h 300594"/>
                <a:gd name="connsiteX479" fmla="*/ 112931 w 174759"/>
                <a:gd name="connsiteY479" fmla="*/ 118667 h 300594"/>
                <a:gd name="connsiteX480" fmla="*/ 114836 w 174759"/>
                <a:gd name="connsiteY480" fmla="*/ 121524 h 300594"/>
                <a:gd name="connsiteX481" fmla="*/ 115788 w 174759"/>
                <a:gd name="connsiteY481" fmla="*/ 123430 h 300594"/>
                <a:gd name="connsiteX482" fmla="*/ 117693 w 174759"/>
                <a:gd name="connsiteY482" fmla="*/ 123430 h 300594"/>
                <a:gd name="connsiteX483" fmla="*/ 119598 w 174759"/>
                <a:gd name="connsiteY483" fmla="*/ 121524 h 300594"/>
                <a:gd name="connsiteX484" fmla="*/ 114836 w 174759"/>
                <a:gd name="connsiteY484" fmla="*/ 105332 h 300594"/>
                <a:gd name="connsiteX485" fmla="*/ 116741 w 174759"/>
                <a:gd name="connsiteY485" fmla="*/ 104380 h 300594"/>
                <a:gd name="connsiteX486" fmla="*/ 115788 w 174759"/>
                <a:gd name="connsiteY486" fmla="*/ 103427 h 300594"/>
                <a:gd name="connsiteX487" fmla="*/ 114836 w 174759"/>
                <a:gd name="connsiteY487" fmla="*/ 104380 h 300594"/>
                <a:gd name="connsiteX488" fmla="*/ 114836 w 174759"/>
                <a:gd name="connsiteY488" fmla="*/ 105332 h 300594"/>
                <a:gd name="connsiteX489" fmla="*/ 113883 w 174759"/>
                <a:gd name="connsiteY489" fmla="*/ 96760 h 300594"/>
                <a:gd name="connsiteX490" fmla="*/ 113883 w 174759"/>
                <a:gd name="connsiteY490" fmla="*/ 96760 h 300594"/>
                <a:gd name="connsiteX491" fmla="*/ 113883 w 174759"/>
                <a:gd name="connsiteY491" fmla="*/ 96760 h 300594"/>
                <a:gd name="connsiteX492" fmla="*/ 113883 w 174759"/>
                <a:gd name="connsiteY492" fmla="*/ 96760 h 300594"/>
                <a:gd name="connsiteX493" fmla="*/ 113883 w 174759"/>
                <a:gd name="connsiteY493" fmla="*/ 96760 h 300594"/>
                <a:gd name="connsiteX494" fmla="*/ 115788 w 174759"/>
                <a:gd name="connsiteY494" fmla="*/ 218680 h 300594"/>
                <a:gd name="connsiteX495" fmla="*/ 115788 w 174759"/>
                <a:gd name="connsiteY495" fmla="*/ 218680 h 300594"/>
                <a:gd name="connsiteX496" fmla="*/ 117693 w 174759"/>
                <a:gd name="connsiteY496" fmla="*/ 218680 h 300594"/>
                <a:gd name="connsiteX497" fmla="*/ 116741 w 174759"/>
                <a:gd name="connsiteY497" fmla="*/ 217727 h 300594"/>
                <a:gd name="connsiteX498" fmla="*/ 115788 w 174759"/>
                <a:gd name="connsiteY498" fmla="*/ 218680 h 300594"/>
                <a:gd name="connsiteX499" fmla="*/ 121503 w 174759"/>
                <a:gd name="connsiteY499" fmla="*/ 99617 h 300594"/>
                <a:gd name="connsiteX500" fmla="*/ 121503 w 174759"/>
                <a:gd name="connsiteY500" fmla="*/ 99617 h 300594"/>
                <a:gd name="connsiteX501" fmla="*/ 116741 w 174759"/>
                <a:gd name="connsiteY501" fmla="*/ 100570 h 300594"/>
                <a:gd name="connsiteX502" fmla="*/ 117693 w 174759"/>
                <a:gd name="connsiteY502" fmla="*/ 101522 h 300594"/>
                <a:gd name="connsiteX503" fmla="*/ 121503 w 174759"/>
                <a:gd name="connsiteY503" fmla="*/ 99617 h 300594"/>
                <a:gd name="connsiteX504" fmla="*/ 116741 w 174759"/>
                <a:gd name="connsiteY504" fmla="*/ 64374 h 300594"/>
                <a:gd name="connsiteX505" fmla="*/ 116741 w 174759"/>
                <a:gd name="connsiteY505" fmla="*/ 64374 h 300594"/>
                <a:gd name="connsiteX506" fmla="*/ 116741 w 174759"/>
                <a:gd name="connsiteY506" fmla="*/ 64374 h 300594"/>
                <a:gd name="connsiteX507" fmla="*/ 116741 w 174759"/>
                <a:gd name="connsiteY507" fmla="*/ 64374 h 300594"/>
                <a:gd name="connsiteX508" fmla="*/ 116741 w 174759"/>
                <a:gd name="connsiteY508" fmla="*/ 64374 h 300594"/>
                <a:gd name="connsiteX509" fmla="*/ 117693 w 174759"/>
                <a:gd name="connsiteY509" fmla="*/ 112952 h 300594"/>
                <a:gd name="connsiteX510" fmla="*/ 117693 w 174759"/>
                <a:gd name="connsiteY510" fmla="*/ 112952 h 300594"/>
                <a:gd name="connsiteX511" fmla="*/ 118646 w 174759"/>
                <a:gd name="connsiteY511" fmla="*/ 111047 h 300594"/>
                <a:gd name="connsiteX512" fmla="*/ 117693 w 174759"/>
                <a:gd name="connsiteY512" fmla="*/ 112952 h 300594"/>
                <a:gd name="connsiteX513" fmla="*/ 117693 w 174759"/>
                <a:gd name="connsiteY513" fmla="*/ 112952 h 300594"/>
                <a:gd name="connsiteX514" fmla="*/ 119598 w 174759"/>
                <a:gd name="connsiteY514" fmla="*/ 210107 h 300594"/>
                <a:gd name="connsiteX515" fmla="*/ 121503 w 174759"/>
                <a:gd name="connsiteY515" fmla="*/ 210107 h 300594"/>
                <a:gd name="connsiteX516" fmla="*/ 121503 w 174759"/>
                <a:gd name="connsiteY516" fmla="*/ 211060 h 300594"/>
                <a:gd name="connsiteX517" fmla="*/ 123408 w 174759"/>
                <a:gd name="connsiteY517" fmla="*/ 216774 h 300594"/>
                <a:gd name="connsiteX518" fmla="*/ 125313 w 174759"/>
                <a:gd name="connsiteY518" fmla="*/ 219632 h 300594"/>
                <a:gd name="connsiteX519" fmla="*/ 122456 w 174759"/>
                <a:gd name="connsiteY519" fmla="*/ 219632 h 300594"/>
                <a:gd name="connsiteX520" fmla="*/ 123408 w 174759"/>
                <a:gd name="connsiteY520" fmla="*/ 220585 h 300594"/>
                <a:gd name="connsiteX521" fmla="*/ 125313 w 174759"/>
                <a:gd name="connsiteY521" fmla="*/ 218680 h 300594"/>
                <a:gd name="connsiteX522" fmla="*/ 128171 w 174759"/>
                <a:gd name="connsiteY522" fmla="*/ 213917 h 300594"/>
                <a:gd name="connsiteX523" fmla="*/ 129123 w 174759"/>
                <a:gd name="connsiteY523" fmla="*/ 212012 h 300594"/>
                <a:gd name="connsiteX524" fmla="*/ 126266 w 174759"/>
                <a:gd name="connsiteY524" fmla="*/ 211060 h 300594"/>
                <a:gd name="connsiteX525" fmla="*/ 125313 w 174759"/>
                <a:gd name="connsiteY525" fmla="*/ 210107 h 300594"/>
                <a:gd name="connsiteX526" fmla="*/ 126266 w 174759"/>
                <a:gd name="connsiteY526" fmla="*/ 207249 h 300594"/>
                <a:gd name="connsiteX527" fmla="*/ 125313 w 174759"/>
                <a:gd name="connsiteY527" fmla="*/ 204392 h 300594"/>
                <a:gd name="connsiteX528" fmla="*/ 122456 w 174759"/>
                <a:gd name="connsiteY528" fmla="*/ 204392 h 300594"/>
                <a:gd name="connsiteX529" fmla="*/ 123408 w 174759"/>
                <a:gd name="connsiteY529" fmla="*/ 202487 h 300594"/>
                <a:gd name="connsiteX530" fmla="*/ 126266 w 174759"/>
                <a:gd name="connsiteY530" fmla="*/ 201535 h 300594"/>
                <a:gd name="connsiteX531" fmla="*/ 125313 w 174759"/>
                <a:gd name="connsiteY531" fmla="*/ 197724 h 300594"/>
                <a:gd name="connsiteX532" fmla="*/ 124361 w 174759"/>
                <a:gd name="connsiteY532" fmla="*/ 197724 h 300594"/>
                <a:gd name="connsiteX533" fmla="*/ 119598 w 174759"/>
                <a:gd name="connsiteY533" fmla="*/ 202487 h 300594"/>
                <a:gd name="connsiteX534" fmla="*/ 117693 w 174759"/>
                <a:gd name="connsiteY534" fmla="*/ 203440 h 300594"/>
                <a:gd name="connsiteX535" fmla="*/ 120551 w 174759"/>
                <a:gd name="connsiteY535" fmla="*/ 205345 h 300594"/>
                <a:gd name="connsiteX536" fmla="*/ 123408 w 174759"/>
                <a:gd name="connsiteY536" fmla="*/ 205345 h 300594"/>
                <a:gd name="connsiteX537" fmla="*/ 124361 w 174759"/>
                <a:gd name="connsiteY537" fmla="*/ 209155 h 300594"/>
                <a:gd name="connsiteX538" fmla="*/ 121503 w 174759"/>
                <a:gd name="connsiteY538" fmla="*/ 208202 h 300594"/>
                <a:gd name="connsiteX539" fmla="*/ 120551 w 174759"/>
                <a:gd name="connsiteY539" fmla="*/ 208202 h 300594"/>
                <a:gd name="connsiteX540" fmla="*/ 118646 w 174759"/>
                <a:gd name="connsiteY540" fmla="*/ 209155 h 300594"/>
                <a:gd name="connsiteX541" fmla="*/ 119598 w 174759"/>
                <a:gd name="connsiteY541" fmla="*/ 210107 h 300594"/>
                <a:gd name="connsiteX542" fmla="*/ 119598 w 174759"/>
                <a:gd name="connsiteY542" fmla="*/ 198677 h 300594"/>
                <a:gd name="connsiteX543" fmla="*/ 119598 w 174759"/>
                <a:gd name="connsiteY543" fmla="*/ 198677 h 300594"/>
                <a:gd name="connsiteX544" fmla="*/ 119598 w 174759"/>
                <a:gd name="connsiteY544" fmla="*/ 197724 h 300594"/>
                <a:gd name="connsiteX545" fmla="*/ 119598 w 174759"/>
                <a:gd name="connsiteY545" fmla="*/ 198677 h 300594"/>
                <a:gd name="connsiteX546" fmla="*/ 119598 w 174759"/>
                <a:gd name="connsiteY546" fmla="*/ 198677 h 300594"/>
                <a:gd name="connsiteX547" fmla="*/ 118646 w 174759"/>
                <a:gd name="connsiteY547" fmla="*/ 71995 h 300594"/>
                <a:gd name="connsiteX548" fmla="*/ 118646 w 174759"/>
                <a:gd name="connsiteY548" fmla="*/ 71995 h 300594"/>
                <a:gd name="connsiteX549" fmla="*/ 118646 w 174759"/>
                <a:gd name="connsiteY549" fmla="*/ 71995 h 300594"/>
                <a:gd name="connsiteX550" fmla="*/ 118646 w 174759"/>
                <a:gd name="connsiteY550" fmla="*/ 71995 h 300594"/>
                <a:gd name="connsiteX551" fmla="*/ 118646 w 174759"/>
                <a:gd name="connsiteY551" fmla="*/ 71995 h 300594"/>
                <a:gd name="connsiteX552" fmla="*/ 123408 w 174759"/>
                <a:gd name="connsiteY552" fmla="*/ 92949 h 300594"/>
                <a:gd name="connsiteX553" fmla="*/ 122456 w 174759"/>
                <a:gd name="connsiteY553" fmla="*/ 91997 h 300594"/>
                <a:gd name="connsiteX554" fmla="*/ 121503 w 174759"/>
                <a:gd name="connsiteY554" fmla="*/ 92949 h 300594"/>
                <a:gd name="connsiteX555" fmla="*/ 122456 w 174759"/>
                <a:gd name="connsiteY555" fmla="*/ 93902 h 300594"/>
                <a:gd name="connsiteX556" fmla="*/ 123408 w 174759"/>
                <a:gd name="connsiteY556" fmla="*/ 92949 h 300594"/>
                <a:gd name="connsiteX557" fmla="*/ 122456 w 174759"/>
                <a:gd name="connsiteY557" fmla="*/ 106285 h 300594"/>
                <a:gd name="connsiteX558" fmla="*/ 122456 w 174759"/>
                <a:gd name="connsiteY558" fmla="*/ 106285 h 300594"/>
                <a:gd name="connsiteX559" fmla="*/ 121503 w 174759"/>
                <a:gd name="connsiteY559" fmla="*/ 107237 h 300594"/>
                <a:gd name="connsiteX560" fmla="*/ 122456 w 174759"/>
                <a:gd name="connsiteY560" fmla="*/ 107237 h 300594"/>
                <a:gd name="connsiteX561" fmla="*/ 122456 w 174759"/>
                <a:gd name="connsiteY561" fmla="*/ 106285 h 300594"/>
                <a:gd name="connsiteX562" fmla="*/ 122456 w 174759"/>
                <a:gd name="connsiteY562" fmla="*/ 224395 h 300594"/>
                <a:gd name="connsiteX563" fmla="*/ 122456 w 174759"/>
                <a:gd name="connsiteY563" fmla="*/ 224395 h 300594"/>
                <a:gd name="connsiteX564" fmla="*/ 122456 w 174759"/>
                <a:gd name="connsiteY564" fmla="*/ 224395 h 300594"/>
                <a:gd name="connsiteX565" fmla="*/ 122456 w 174759"/>
                <a:gd name="connsiteY565" fmla="*/ 224395 h 300594"/>
                <a:gd name="connsiteX566" fmla="*/ 122456 w 174759"/>
                <a:gd name="connsiteY566" fmla="*/ 224395 h 300594"/>
                <a:gd name="connsiteX567" fmla="*/ 123408 w 174759"/>
                <a:gd name="connsiteY567" fmla="*/ 89140 h 300594"/>
                <a:gd name="connsiteX568" fmla="*/ 123408 w 174759"/>
                <a:gd name="connsiteY568" fmla="*/ 89140 h 300594"/>
                <a:gd name="connsiteX569" fmla="*/ 122456 w 174759"/>
                <a:gd name="connsiteY569" fmla="*/ 89140 h 300594"/>
                <a:gd name="connsiteX570" fmla="*/ 123408 w 174759"/>
                <a:gd name="connsiteY570" fmla="*/ 89140 h 300594"/>
                <a:gd name="connsiteX571" fmla="*/ 123408 w 174759"/>
                <a:gd name="connsiteY571" fmla="*/ 89140 h 300594"/>
                <a:gd name="connsiteX572" fmla="*/ 126266 w 174759"/>
                <a:gd name="connsiteY572" fmla="*/ 96760 h 300594"/>
                <a:gd name="connsiteX573" fmla="*/ 125313 w 174759"/>
                <a:gd name="connsiteY573" fmla="*/ 95807 h 300594"/>
                <a:gd name="connsiteX574" fmla="*/ 124361 w 174759"/>
                <a:gd name="connsiteY574" fmla="*/ 96760 h 300594"/>
                <a:gd name="connsiteX575" fmla="*/ 126266 w 174759"/>
                <a:gd name="connsiteY575" fmla="*/ 96760 h 300594"/>
                <a:gd name="connsiteX576" fmla="*/ 126266 w 174759"/>
                <a:gd name="connsiteY576" fmla="*/ 96760 h 300594"/>
                <a:gd name="connsiteX577" fmla="*/ 128171 w 174759"/>
                <a:gd name="connsiteY577" fmla="*/ 125335 h 300594"/>
                <a:gd name="connsiteX578" fmla="*/ 128171 w 174759"/>
                <a:gd name="connsiteY578" fmla="*/ 125335 h 300594"/>
                <a:gd name="connsiteX579" fmla="*/ 127218 w 174759"/>
                <a:gd name="connsiteY579" fmla="*/ 127240 h 300594"/>
                <a:gd name="connsiteX580" fmla="*/ 128171 w 174759"/>
                <a:gd name="connsiteY580" fmla="*/ 125335 h 300594"/>
                <a:gd name="connsiteX581" fmla="*/ 128171 w 174759"/>
                <a:gd name="connsiteY581" fmla="*/ 125335 h 300594"/>
                <a:gd name="connsiteX582" fmla="*/ 128171 w 174759"/>
                <a:gd name="connsiteY582" fmla="*/ 76757 h 300594"/>
                <a:gd name="connsiteX583" fmla="*/ 130076 w 174759"/>
                <a:gd name="connsiteY583" fmla="*/ 76757 h 300594"/>
                <a:gd name="connsiteX584" fmla="*/ 131981 w 174759"/>
                <a:gd name="connsiteY584" fmla="*/ 74852 h 300594"/>
                <a:gd name="connsiteX585" fmla="*/ 131028 w 174759"/>
                <a:gd name="connsiteY585" fmla="*/ 74852 h 300594"/>
                <a:gd name="connsiteX586" fmla="*/ 128171 w 174759"/>
                <a:gd name="connsiteY586" fmla="*/ 76757 h 300594"/>
                <a:gd name="connsiteX587" fmla="*/ 129123 w 174759"/>
                <a:gd name="connsiteY587" fmla="*/ 130097 h 300594"/>
                <a:gd name="connsiteX588" fmla="*/ 129123 w 174759"/>
                <a:gd name="connsiteY588" fmla="*/ 130097 h 300594"/>
                <a:gd name="connsiteX589" fmla="*/ 129123 w 174759"/>
                <a:gd name="connsiteY589" fmla="*/ 130097 h 300594"/>
                <a:gd name="connsiteX590" fmla="*/ 129123 w 174759"/>
                <a:gd name="connsiteY590" fmla="*/ 130097 h 300594"/>
                <a:gd name="connsiteX591" fmla="*/ 129123 w 174759"/>
                <a:gd name="connsiteY591" fmla="*/ 130097 h 300594"/>
                <a:gd name="connsiteX592" fmla="*/ 129123 w 174759"/>
                <a:gd name="connsiteY592" fmla="*/ 218680 h 300594"/>
                <a:gd name="connsiteX593" fmla="*/ 131028 w 174759"/>
                <a:gd name="connsiteY593" fmla="*/ 219632 h 300594"/>
                <a:gd name="connsiteX594" fmla="*/ 131028 w 174759"/>
                <a:gd name="connsiteY594" fmla="*/ 216774 h 300594"/>
                <a:gd name="connsiteX595" fmla="*/ 129123 w 174759"/>
                <a:gd name="connsiteY595" fmla="*/ 218680 h 300594"/>
                <a:gd name="connsiteX596" fmla="*/ 137696 w 174759"/>
                <a:gd name="connsiteY596" fmla="*/ 102474 h 300594"/>
                <a:gd name="connsiteX597" fmla="*/ 136743 w 174759"/>
                <a:gd name="connsiteY597" fmla="*/ 102474 h 300594"/>
                <a:gd name="connsiteX598" fmla="*/ 131028 w 174759"/>
                <a:gd name="connsiteY598" fmla="*/ 111999 h 300594"/>
                <a:gd name="connsiteX599" fmla="*/ 129123 w 174759"/>
                <a:gd name="connsiteY599" fmla="*/ 111999 h 300594"/>
                <a:gd name="connsiteX600" fmla="*/ 129123 w 174759"/>
                <a:gd name="connsiteY600" fmla="*/ 112952 h 300594"/>
                <a:gd name="connsiteX601" fmla="*/ 131028 w 174759"/>
                <a:gd name="connsiteY601" fmla="*/ 111999 h 300594"/>
                <a:gd name="connsiteX602" fmla="*/ 133886 w 174759"/>
                <a:gd name="connsiteY602" fmla="*/ 111047 h 300594"/>
                <a:gd name="connsiteX603" fmla="*/ 138648 w 174759"/>
                <a:gd name="connsiteY603" fmla="*/ 104380 h 300594"/>
                <a:gd name="connsiteX604" fmla="*/ 137696 w 174759"/>
                <a:gd name="connsiteY604" fmla="*/ 102474 h 300594"/>
                <a:gd name="connsiteX605" fmla="*/ 130076 w 174759"/>
                <a:gd name="connsiteY605" fmla="*/ 205345 h 300594"/>
                <a:gd name="connsiteX606" fmla="*/ 130076 w 174759"/>
                <a:gd name="connsiteY606" fmla="*/ 205345 h 300594"/>
                <a:gd name="connsiteX607" fmla="*/ 131028 w 174759"/>
                <a:gd name="connsiteY607" fmla="*/ 205345 h 300594"/>
                <a:gd name="connsiteX608" fmla="*/ 130076 w 174759"/>
                <a:gd name="connsiteY608" fmla="*/ 205345 h 300594"/>
                <a:gd name="connsiteX609" fmla="*/ 130076 w 174759"/>
                <a:gd name="connsiteY609" fmla="*/ 205345 h 300594"/>
                <a:gd name="connsiteX610" fmla="*/ 131028 w 174759"/>
                <a:gd name="connsiteY610" fmla="*/ 87235 h 300594"/>
                <a:gd name="connsiteX611" fmla="*/ 131981 w 174759"/>
                <a:gd name="connsiteY611" fmla="*/ 89140 h 300594"/>
                <a:gd name="connsiteX612" fmla="*/ 133886 w 174759"/>
                <a:gd name="connsiteY612" fmla="*/ 87235 h 300594"/>
                <a:gd name="connsiteX613" fmla="*/ 132933 w 174759"/>
                <a:gd name="connsiteY613" fmla="*/ 85330 h 300594"/>
                <a:gd name="connsiteX614" fmla="*/ 131028 w 174759"/>
                <a:gd name="connsiteY614" fmla="*/ 87235 h 300594"/>
                <a:gd name="connsiteX615" fmla="*/ 131028 w 174759"/>
                <a:gd name="connsiteY615" fmla="*/ 224395 h 300594"/>
                <a:gd name="connsiteX616" fmla="*/ 131028 w 174759"/>
                <a:gd name="connsiteY616" fmla="*/ 224395 h 300594"/>
                <a:gd name="connsiteX617" fmla="*/ 132933 w 174759"/>
                <a:gd name="connsiteY617" fmla="*/ 224395 h 300594"/>
                <a:gd name="connsiteX618" fmla="*/ 131028 w 174759"/>
                <a:gd name="connsiteY618" fmla="*/ 224395 h 300594"/>
                <a:gd name="connsiteX619" fmla="*/ 131028 w 174759"/>
                <a:gd name="connsiteY619" fmla="*/ 224395 h 300594"/>
                <a:gd name="connsiteX620" fmla="*/ 131028 w 174759"/>
                <a:gd name="connsiteY620" fmla="*/ 216774 h 300594"/>
                <a:gd name="connsiteX621" fmla="*/ 133886 w 174759"/>
                <a:gd name="connsiteY621" fmla="*/ 217727 h 300594"/>
                <a:gd name="connsiteX622" fmla="*/ 134838 w 174759"/>
                <a:gd name="connsiteY622" fmla="*/ 218680 h 300594"/>
                <a:gd name="connsiteX623" fmla="*/ 135791 w 174759"/>
                <a:gd name="connsiteY623" fmla="*/ 219632 h 300594"/>
                <a:gd name="connsiteX624" fmla="*/ 136743 w 174759"/>
                <a:gd name="connsiteY624" fmla="*/ 218680 h 300594"/>
                <a:gd name="connsiteX625" fmla="*/ 134838 w 174759"/>
                <a:gd name="connsiteY625" fmla="*/ 217727 h 300594"/>
                <a:gd name="connsiteX626" fmla="*/ 133886 w 174759"/>
                <a:gd name="connsiteY626" fmla="*/ 217727 h 300594"/>
                <a:gd name="connsiteX627" fmla="*/ 131028 w 174759"/>
                <a:gd name="connsiteY627" fmla="*/ 216774 h 300594"/>
                <a:gd name="connsiteX628" fmla="*/ 131981 w 174759"/>
                <a:gd name="connsiteY628" fmla="*/ 97712 h 300594"/>
                <a:gd name="connsiteX629" fmla="*/ 131981 w 174759"/>
                <a:gd name="connsiteY629" fmla="*/ 97712 h 300594"/>
                <a:gd name="connsiteX630" fmla="*/ 131981 w 174759"/>
                <a:gd name="connsiteY630" fmla="*/ 97712 h 300594"/>
                <a:gd name="connsiteX631" fmla="*/ 131981 w 174759"/>
                <a:gd name="connsiteY631" fmla="*/ 97712 h 300594"/>
                <a:gd name="connsiteX632" fmla="*/ 131981 w 174759"/>
                <a:gd name="connsiteY632" fmla="*/ 97712 h 300594"/>
                <a:gd name="connsiteX633" fmla="*/ 131981 w 174759"/>
                <a:gd name="connsiteY633" fmla="*/ 198677 h 300594"/>
                <a:gd name="connsiteX634" fmla="*/ 131981 w 174759"/>
                <a:gd name="connsiteY634" fmla="*/ 198677 h 300594"/>
                <a:gd name="connsiteX635" fmla="*/ 132933 w 174759"/>
                <a:gd name="connsiteY635" fmla="*/ 198677 h 300594"/>
                <a:gd name="connsiteX636" fmla="*/ 131981 w 174759"/>
                <a:gd name="connsiteY636" fmla="*/ 198677 h 300594"/>
                <a:gd name="connsiteX637" fmla="*/ 131981 w 174759"/>
                <a:gd name="connsiteY637" fmla="*/ 198677 h 300594"/>
                <a:gd name="connsiteX638" fmla="*/ 133886 w 174759"/>
                <a:gd name="connsiteY638" fmla="*/ 209155 h 300594"/>
                <a:gd name="connsiteX639" fmla="*/ 133886 w 174759"/>
                <a:gd name="connsiteY639" fmla="*/ 209155 h 300594"/>
                <a:gd name="connsiteX640" fmla="*/ 133886 w 174759"/>
                <a:gd name="connsiteY640" fmla="*/ 211060 h 300594"/>
                <a:gd name="connsiteX641" fmla="*/ 134838 w 174759"/>
                <a:gd name="connsiteY641" fmla="*/ 211060 h 300594"/>
                <a:gd name="connsiteX642" fmla="*/ 133886 w 174759"/>
                <a:gd name="connsiteY642" fmla="*/ 209155 h 300594"/>
                <a:gd name="connsiteX643" fmla="*/ 133886 w 174759"/>
                <a:gd name="connsiteY643" fmla="*/ 115810 h 300594"/>
                <a:gd name="connsiteX644" fmla="*/ 132933 w 174759"/>
                <a:gd name="connsiteY644" fmla="*/ 116762 h 300594"/>
                <a:gd name="connsiteX645" fmla="*/ 132933 w 174759"/>
                <a:gd name="connsiteY645" fmla="*/ 118667 h 300594"/>
                <a:gd name="connsiteX646" fmla="*/ 133886 w 174759"/>
                <a:gd name="connsiteY646" fmla="*/ 117715 h 300594"/>
                <a:gd name="connsiteX647" fmla="*/ 133886 w 174759"/>
                <a:gd name="connsiteY647" fmla="*/ 115810 h 300594"/>
                <a:gd name="connsiteX648" fmla="*/ 138648 w 174759"/>
                <a:gd name="connsiteY648" fmla="*/ 83424 h 300594"/>
                <a:gd name="connsiteX649" fmla="*/ 138648 w 174759"/>
                <a:gd name="connsiteY649" fmla="*/ 83424 h 300594"/>
                <a:gd name="connsiteX650" fmla="*/ 139601 w 174759"/>
                <a:gd name="connsiteY650" fmla="*/ 83424 h 300594"/>
                <a:gd name="connsiteX651" fmla="*/ 138648 w 174759"/>
                <a:gd name="connsiteY651" fmla="*/ 83424 h 300594"/>
                <a:gd name="connsiteX652" fmla="*/ 138648 w 174759"/>
                <a:gd name="connsiteY652" fmla="*/ 83424 h 300594"/>
                <a:gd name="connsiteX653" fmla="*/ 138648 w 174759"/>
                <a:gd name="connsiteY653" fmla="*/ 218680 h 300594"/>
                <a:gd name="connsiteX654" fmla="*/ 138648 w 174759"/>
                <a:gd name="connsiteY654" fmla="*/ 218680 h 300594"/>
                <a:gd name="connsiteX655" fmla="*/ 140553 w 174759"/>
                <a:gd name="connsiteY655" fmla="*/ 218680 h 300594"/>
                <a:gd name="connsiteX656" fmla="*/ 138648 w 174759"/>
                <a:gd name="connsiteY656" fmla="*/ 218680 h 300594"/>
                <a:gd name="connsiteX657" fmla="*/ 138648 w 174759"/>
                <a:gd name="connsiteY657" fmla="*/ 218680 h 300594"/>
                <a:gd name="connsiteX658" fmla="*/ 140553 w 174759"/>
                <a:gd name="connsiteY658" fmla="*/ 88187 h 300594"/>
                <a:gd name="connsiteX659" fmla="*/ 140553 w 174759"/>
                <a:gd name="connsiteY659" fmla="*/ 88187 h 300594"/>
                <a:gd name="connsiteX660" fmla="*/ 141506 w 174759"/>
                <a:gd name="connsiteY660" fmla="*/ 88187 h 300594"/>
                <a:gd name="connsiteX661" fmla="*/ 140553 w 174759"/>
                <a:gd name="connsiteY661" fmla="*/ 88187 h 300594"/>
                <a:gd name="connsiteX662" fmla="*/ 140553 w 174759"/>
                <a:gd name="connsiteY662" fmla="*/ 88187 h 300594"/>
                <a:gd name="connsiteX663" fmla="*/ 140553 w 174759"/>
                <a:gd name="connsiteY663" fmla="*/ 206297 h 300594"/>
                <a:gd name="connsiteX664" fmla="*/ 140553 w 174759"/>
                <a:gd name="connsiteY664" fmla="*/ 206297 h 300594"/>
                <a:gd name="connsiteX665" fmla="*/ 142458 w 174759"/>
                <a:gd name="connsiteY665" fmla="*/ 206297 h 300594"/>
                <a:gd name="connsiteX666" fmla="*/ 140553 w 174759"/>
                <a:gd name="connsiteY666" fmla="*/ 206297 h 300594"/>
                <a:gd name="connsiteX667" fmla="*/ 140553 w 174759"/>
                <a:gd name="connsiteY667" fmla="*/ 206297 h 300594"/>
                <a:gd name="connsiteX668" fmla="*/ 141506 w 174759"/>
                <a:gd name="connsiteY668" fmla="*/ 211060 h 300594"/>
                <a:gd name="connsiteX669" fmla="*/ 141506 w 174759"/>
                <a:gd name="connsiteY669" fmla="*/ 211060 h 300594"/>
                <a:gd name="connsiteX670" fmla="*/ 142458 w 174759"/>
                <a:gd name="connsiteY670" fmla="*/ 213917 h 300594"/>
                <a:gd name="connsiteX671" fmla="*/ 143411 w 174759"/>
                <a:gd name="connsiteY671" fmla="*/ 212965 h 300594"/>
                <a:gd name="connsiteX672" fmla="*/ 141506 w 174759"/>
                <a:gd name="connsiteY672" fmla="*/ 211060 h 300594"/>
                <a:gd name="connsiteX673" fmla="*/ 141506 w 174759"/>
                <a:gd name="connsiteY673" fmla="*/ 221537 h 300594"/>
                <a:gd name="connsiteX674" fmla="*/ 141506 w 174759"/>
                <a:gd name="connsiteY674" fmla="*/ 221537 h 300594"/>
                <a:gd name="connsiteX675" fmla="*/ 141506 w 174759"/>
                <a:gd name="connsiteY675" fmla="*/ 221537 h 300594"/>
                <a:gd name="connsiteX676" fmla="*/ 141506 w 174759"/>
                <a:gd name="connsiteY676" fmla="*/ 221537 h 300594"/>
                <a:gd name="connsiteX677" fmla="*/ 141506 w 174759"/>
                <a:gd name="connsiteY677" fmla="*/ 221537 h 300594"/>
                <a:gd name="connsiteX678" fmla="*/ 145316 w 174759"/>
                <a:gd name="connsiteY678" fmla="*/ 15797 h 300594"/>
                <a:gd name="connsiteX679" fmla="*/ 145316 w 174759"/>
                <a:gd name="connsiteY679" fmla="*/ 15797 h 300594"/>
                <a:gd name="connsiteX680" fmla="*/ 145316 w 174759"/>
                <a:gd name="connsiteY680" fmla="*/ 16749 h 300594"/>
                <a:gd name="connsiteX681" fmla="*/ 145316 w 174759"/>
                <a:gd name="connsiteY681" fmla="*/ 15797 h 300594"/>
                <a:gd name="connsiteX682" fmla="*/ 149126 w 174759"/>
                <a:gd name="connsiteY682" fmla="*/ 15797 h 300594"/>
                <a:gd name="connsiteX683" fmla="*/ 150078 w 174759"/>
                <a:gd name="connsiteY683" fmla="*/ 11987 h 300594"/>
                <a:gd name="connsiteX684" fmla="*/ 149126 w 174759"/>
                <a:gd name="connsiteY684" fmla="*/ 11987 h 300594"/>
                <a:gd name="connsiteX685" fmla="*/ 145316 w 174759"/>
                <a:gd name="connsiteY685" fmla="*/ 15797 h 300594"/>
                <a:gd name="connsiteX686" fmla="*/ 149126 w 174759"/>
                <a:gd name="connsiteY686" fmla="*/ 15797 h 300594"/>
                <a:gd name="connsiteX687" fmla="*/ 152936 w 174759"/>
                <a:gd name="connsiteY687" fmla="*/ 21512 h 300594"/>
                <a:gd name="connsiteX688" fmla="*/ 154841 w 174759"/>
                <a:gd name="connsiteY688" fmla="*/ 20560 h 300594"/>
                <a:gd name="connsiteX689" fmla="*/ 150078 w 174759"/>
                <a:gd name="connsiteY689" fmla="*/ 17702 h 300594"/>
                <a:gd name="connsiteX690" fmla="*/ 148173 w 174759"/>
                <a:gd name="connsiteY690" fmla="*/ 19607 h 300594"/>
                <a:gd name="connsiteX691" fmla="*/ 152936 w 174759"/>
                <a:gd name="connsiteY691" fmla="*/ 21512 h 300594"/>
                <a:gd name="connsiteX692" fmla="*/ 152936 w 174759"/>
                <a:gd name="connsiteY692" fmla="*/ 14845 h 300594"/>
                <a:gd name="connsiteX693" fmla="*/ 153888 w 174759"/>
                <a:gd name="connsiteY693" fmla="*/ 16749 h 300594"/>
                <a:gd name="connsiteX694" fmla="*/ 154841 w 174759"/>
                <a:gd name="connsiteY694" fmla="*/ 15797 h 300594"/>
                <a:gd name="connsiteX695" fmla="*/ 152936 w 174759"/>
                <a:gd name="connsiteY695" fmla="*/ 14845 h 300594"/>
                <a:gd name="connsiteX696" fmla="*/ 152936 w 174759"/>
                <a:gd name="connsiteY696" fmla="*/ 14845 h 300594"/>
                <a:gd name="connsiteX697" fmla="*/ 154841 w 174759"/>
                <a:gd name="connsiteY697" fmla="*/ 28180 h 300594"/>
                <a:gd name="connsiteX698" fmla="*/ 154841 w 174759"/>
                <a:gd name="connsiteY698" fmla="*/ 28180 h 300594"/>
                <a:gd name="connsiteX699" fmla="*/ 153888 w 174759"/>
                <a:gd name="connsiteY699" fmla="*/ 28180 h 300594"/>
                <a:gd name="connsiteX700" fmla="*/ 154841 w 174759"/>
                <a:gd name="connsiteY700" fmla="*/ 28180 h 300594"/>
                <a:gd name="connsiteX701" fmla="*/ 154841 w 174759"/>
                <a:gd name="connsiteY701" fmla="*/ 28180 h 300594"/>
                <a:gd name="connsiteX702" fmla="*/ 158651 w 174759"/>
                <a:gd name="connsiteY702" fmla="*/ 30085 h 300594"/>
                <a:gd name="connsiteX703" fmla="*/ 158651 w 174759"/>
                <a:gd name="connsiteY703" fmla="*/ 30085 h 300594"/>
                <a:gd name="connsiteX704" fmla="*/ 158651 w 174759"/>
                <a:gd name="connsiteY704" fmla="*/ 30085 h 300594"/>
                <a:gd name="connsiteX705" fmla="*/ 158651 w 174759"/>
                <a:gd name="connsiteY705" fmla="*/ 30085 h 300594"/>
                <a:gd name="connsiteX706" fmla="*/ 158651 w 174759"/>
                <a:gd name="connsiteY706" fmla="*/ 30085 h 300594"/>
                <a:gd name="connsiteX707" fmla="*/ 161508 w 174759"/>
                <a:gd name="connsiteY707" fmla="*/ 27227 h 300594"/>
                <a:gd name="connsiteX708" fmla="*/ 161508 w 174759"/>
                <a:gd name="connsiteY708" fmla="*/ 27227 h 300594"/>
                <a:gd name="connsiteX709" fmla="*/ 164366 w 174759"/>
                <a:gd name="connsiteY709" fmla="*/ 26274 h 300594"/>
                <a:gd name="connsiteX710" fmla="*/ 163413 w 174759"/>
                <a:gd name="connsiteY710" fmla="*/ 26274 h 300594"/>
                <a:gd name="connsiteX711" fmla="*/ 161508 w 174759"/>
                <a:gd name="connsiteY711" fmla="*/ 27227 h 30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174759" h="300594">
                  <a:moveTo>
                    <a:pt x="139601" y="66280"/>
                  </a:moveTo>
                  <a:lnTo>
                    <a:pt x="142458" y="71042"/>
                  </a:lnTo>
                  <a:cubicBezTo>
                    <a:pt x="148173" y="77710"/>
                    <a:pt x="150078" y="85330"/>
                    <a:pt x="151031" y="93902"/>
                  </a:cubicBezTo>
                  <a:cubicBezTo>
                    <a:pt x="151031" y="110095"/>
                    <a:pt x="147221" y="124382"/>
                    <a:pt x="136743" y="135812"/>
                  </a:cubicBezTo>
                  <a:cubicBezTo>
                    <a:pt x="130076" y="143432"/>
                    <a:pt x="122456" y="149147"/>
                    <a:pt x="112931" y="152957"/>
                  </a:cubicBezTo>
                  <a:cubicBezTo>
                    <a:pt x="111026" y="153910"/>
                    <a:pt x="109121" y="153910"/>
                    <a:pt x="108168" y="154862"/>
                  </a:cubicBezTo>
                  <a:cubicBezTo>
                    <a:pt x="104358" y="156767"/>
                    <a:pt x="100548" y="157720"/>
                    <a:pt x="96738" y="157720"/>
                  </a:cubicBezTo>
                  <a:cubicBezTo>
                    <a:pt x="93881" y="157720"/>
                    <a:pt x="91023" y="158672"/>
                    <a:pt x="88166" y="158672"/>
                  </a:cubicBezTo>
                  <a:cubicBezTo>
                    <a:pt x="82451" y="160577"/>
                    <a:pt x="75783" y="159624"/>
                    <a:pt x="70068" y="158672"/>
                  </a:cubicBezTo>
                  <a:cubicBezTo>
                    <a:pt x="67211" y="157720"/>
                    <a:pt x="63401" y="156767"/>
                    <a:pt x="60543" y="156767"/>
                  </a:cubicBezTo>
                  <a:cubicBezTo>
                    <a:pt x="54828" y="155815"/>
                    <a:pt x="50066" y="156767"/>
                    <a:pt x="45303" y="159624"/>
                  </a:cubicBezTo>
                  <a:cubicBezTo>
                    <a:pt x="42446" y="161530"/>
                    <a:pt x="41493" y="163435"/>
                    <a:pt x="41493" y="167245"/>
                  </a:cubicBezTo>
                  <a:cubicBezTo>
                    <a:pt x="42446" y="170102"/>
                    <a:pt x="44351" y="172007"/>
                    <a:pt x="47208" y="172960"/>
                  </a:cubicBezTo>
                  <a:cubicBezTo>
                    <a:pt x="55781" y="175817"/>
                    <a:pt x="64353" y="178674"/>
                    <a:pt x="73878" y="178674"/>
                  </a:cubicBezTo>
                  <a:cubicBezTo>
                    <a:pt x="85308" y="179627"/>
                    <a:pt x="94833" y="182485"/>
                    <a:pt x="106263" y="184390"/>
                  </a:cubicBezTo>
                  <a:cubicBezTo>
                    <a:pt x="114836" y="186295"/>
                    <a:pt x="123408" y="188199"/>
                    <a:pt x="131981" y="191057"/>
                  </a:cubicBezTo>
                  <a:cubicBezTo>
                    <a:pt x="144363" y="195820"/>
                    <a:pt x="154841" y="202487"/>
                    <a:pt x="162461" y="213917"/>
                  </a:cubicBezTo>
                  <a:cubicBezTo>
                    <a:pt x="166271" y="218680"/>
                    <a:pt x="168176" y="224395"/>
                    <a:pt x="169128" y="230110"/>
                  </a:cubicBezTo>
                  <a:cubicBezTo>
                    <a:pt x="171986" y="249160"/>
                    <a:pt x="165318" y="266305"/>
                    <a:pt x="151983" y="279640"/>
                  </a:cubicBezTo>
                  <a:cubicBezTo>
                    <a:pt x="140553" y="290117"/>
                    <a:pt x="128171" y="294880"/>
                    <a:pt x="112931" y="296785"/>
                  </a:cubicBezTo>
                  <a:cubicBezTo>
                    <a:pt x="103406" y="298690"/>
                    <a:pt x="93881" y="300595"/>
                    <a:pt x="84356" y="300595"/>
                  </a:cubicBezTo>
                  <a:cubicBezTo>
                    <a:pt x="74831" y="300595"/>
                    <a:pt x="65306" y="300595"/>
                    <a:pt x="54828" y="297737"/>
                  </a:cubicBezTo>
                  <a:cubicBezTo>
                    <a:pt x="50066" y="296785"/>
                    <a:pt x="46256" y="294880"/>
                    <a:pt x="41493" y="293927"/>
                  </a:cubicBezTo>
                  <a:cubicBezTo>
                    <a:pt x="29111" y="291070"/>
                    <a:pt x="18633" y="285355"/>
                    <a:pt x="10061" y="275830"/>
                  </a:cubicBezTo>
                  <a:cubicBezTo>
                    <a:pt x="-2322" y="263447"/>
                    <a:pt x="-3274" y="249160"/>
                    <a:pt x="7203" y="233920"/>
                  </a:cubicBezTo>
                  <a:cubicBezTo>
                    <a:pt x="12918" y="227252"/>
                    <a:pt x="19586" y="221537"/>
                    <a:pt x="27206" y="217727"/>
                  </a:cubicBezTo>
                  <a:cubicBezTo>
                    <a:pt x="28158" y="217727"/>
                    <a:pt x="28158" y="217727"/>
                    <a:pt x="29111" y="216774"/>
                  </a:cubicBezTo>
                  <a:cubicBezTo>
                    <a:pt x="30063" y="215822"/>
                    <a:pt x="32921" y="215822"/>
                    <a:pt x="32921" y="213917"/>
                  </a:cubicBezTo>
                  <a:cubicBezTo>
                    <a:pt x="32921" y="212012"/>
                    <a:pt x="30063" y="212012"/>
                    <a:pt x="29111" y="212012"/>
                  </a:cubicBezTo>
                  <a:cubicBezTo>
                    <a:pt x="17681" y="207249"/>
                    <a:pt x="11966" y="198677"/>
                    <a:pt x="9108" y="188199"/>
                  </a:cubicBezTo>
                  <a:cubicBezTo>
                    <a:pt x="7203" y="181532"/>
                    <a:pt x="9108" y="174865"/>
                    <a:pt x="12918" y="169149"/>
                  </a:cubicBezTo>
                  <a:cubicBezTo>
                    <a:pt x="17681" y="159624"/>
                    <a:pt x="26253" y="155815"/>
                    <a:pt x="35778" y="152005"/>
                  </a:cubicBezTo>
                  <a:cubicBezTo>
                    <a:pt x="37683" y="151052"/>
                    <a:pt x="41493" y="151052"/>
                    <a:pt x="41493" y="149147"/>
                  </a:cubicBezTo>
                  <a:cubicBezTo>
                    <a:pt x="41493" y="146290"/>
                    <a:pt x="38636" y="145337"/>
                    <a:pt x="35778" y="144385"/>
                  </a:cubicBezTo>
                  <a:cubicBezTo>
                    <a:pt x="27206" y="138670"/>
                    <a:pt x="20538" y="131049"/>
                    <a:pt x="17681" y="120572"/>
                  </a:cubicBezTo>
                  <a:cubicBezTo>
                    <a:pt x="15776" y="113905"/>
                    <a:pt x="12918" y="108190"/>
                    <a:pt x="13871" y="100570"/>
                  </a:cubicBezTo>
                  <a:cubicBezTo>
                    <a:pt x="14823" y="91045"/>
                    <a:pt x="16728" y="82472"/>
                    <a:pt x="20538" y="74852"/>
                  </a:cubicBezTo>
                  <a:cubicBezTo>
                    <a:pt x="21491" y="72947"/>
                    <a:pt x="21491" y="71995"/>
                    <a:pt x="22443" y="71042"/>
                  </a:cubicBezTo>
                  <a:cubicBezTo>
                    <a:pt x="37683" y="51992"/>
                    <a:pt x="56733" y="41515"/>
                    <a:pt x="81498" y="40562"/>
                  </a:cubicBezTo>
                  <a:cubicBezTo>
                    <a:pt x="93881" y="41515"/>
                    <a:pt x="104358" y="42467"/>
                    <a:pt x="115788" y="47230"/>
                  </a:cubicBezTo>
                  <a:cubicBezTo>
                    <a:pt x="119598" y="49135"/>
                    <a:pt x="123408" y="50087"/>
                    <a:pt x="126266" y="52945"/>
                  </a:cubicBezTo>
                  <a:cubicBezTo>
                    <a:pt x="131981" y="57707"/>
                    <a:pt x="148173" y="53897"/>
                    <a:pt x="151031" y="45324"/>
                  </a:cubicBezTo>
                  <a:cubicBezTo>
                    <a:pt x="152936" y="40562"/>
                    <a:pt x="151031" y="36752"/>
                    <a:pt x="146268" y="36752"/>
                  </a:cubicBezTo>
                  <a:cubicBezTo>
                    <a:pt x="132933" y="35799"/>
                    <a:pt x="128171" y="22465"/>
                    <a:pt x="133886" y="11035"/>
                  </a:cubicBezTo>
                  <a:cubicBezTo>
                    <a:pt x="137696" y="1510"/>
                    <a:pt x="148173" y="-1348"/>
                    <a:pt x="156746" y="557"/>
                  </a:cubicBezTo>
                  <a:cubicBezTo>
                    <a:pt x="172938" y="3415"/>
                    <a:pt x="176748" y="17702"/>
                    <a:pt x="173891" y="29132"/>
                  </a:cubicBezTo>
                  <a:cubicBezTo>
                    <a:pt x="170081" y="46277"/>
                    <a:pt x="159603" y="56755"/>
                    <a:pt x="142458" y="62470"/>
                  </a:cubicBezTo>
                  <a:cubicBezTo>
                    <a:pt x="138648" y="63422"/>
                    <a:pt x="138648" y="63422"/>
                    <a:pt x="139601" y="66280"/>
                  </a:cubicBezTo>
                  <a:close/>
                  <a:moveTo>
                    <a:pt x="22443" y="111047"/>
                  </a:moveTo>
                  <a:cubicBezTo>
                    <a:pt x="22443" y="111047"/>
                    <a:pt x="21491" y="111047"/>
                    <a:pt x="21491" y="111047"/>
                  </a:cubicBezTo>
                  <a:cubicBezTo>
                    <a:pt x="21491" y="111047"/>
                    <a:pt x="21491" y="111047"/>
                    <a:pt x="21491" y="111999"/>
                  </a:cubicBezTo>
                  <a:cubicBezTo>
                    <a:pt x="21491" y="111047"/>
                    <a:pt x="21491" y="111047"/>
                    <a:pt x="22443" y="111047"/>
                  </a:cubicBezTo>
                  <a:cubicBezTo>
                    <a:pt x="22443" y="111047"/>
                    <a:pt x="22443" y="111047"/>
                    <a:pt x="22443" y="111047"/>
                  </a:cubicBezTo>
                  <a:close/>
                  <a:moveTo>
                    <a:pt x="25301" y="99617"/>
                  </a:moveTo>
                  <a:cubicBezTo>
                    <a:pt x="25301" y="99617"/>
                    <a:pt x="24348" y="99617"/>
                    <a:pt x="25301" y="99617"/>
                  </a:cubicBezTo>
                  <a:cubicBezTo>
                    <a:pt x="24348" y="98665"/>
                    <a:pt x="24348" y="99617"/>
                    <a:pt x="24348" y="99617"/>
                  </a:cubicBezTo>
                  <a:cubicBezTo>
                    <a:pt x="24348" y="100570"/>
                    <a:pt x="24348" y="100570"/>
                    <a:pt x="25301" y="99617"/>
                  </a:cubicBezTo>
                  <a:cubicBezTo>
                    <a:pt x="25301" y="100570"/>
                    <a:pt x="25301" y="100570"/>
                    <a:pt x="25301" y="99617"/>
                  </a:cubicBezTo>
                  <a:close/>
                  <a:moveTo>
                    <a:pt x="26253" y="83424"/>
                  </a:moveTo>
                  <a:cubicBezTo>
                    <a:pt x="27206" y="83424"/>
                    <a:pt x="28158" y="83424"/>
                    <a:pt x="28158" y="82472"/>
                  </a:cubicBezTo>
                  <a:cubicBezTo>
                    <a:pt x="28158" y="82472"/>
                    <a:pt x="27206" y="81520"/>
                    <a:pt x="27206" y="81520"/>
                  </a:cubicBezTo>
                  <a:cubicBezTo>
                    <a:pt x="26253" y="81520"/>
                    <a:pt x="25301" y="82472"/>
                    <a:pt x="26253" y="83424"/>
                  </a:cubicBezTo>
                  <a:cubicBezTo>
                    <a:pt x="25301" y="83424"/>
                    <a:pt x="26253" y="83424"/>
                    <a:pt x="26253" y="83424"/>
                  </a:cubicBezTo>
                  <a:close/>
                  <a:moveTo>
                    <a:pt x="32921" y="118667"/>
                  </a:moveTo>
                  <a:cubicBezTo>
                    <a:pt x="33873" y="117715"/>
                    <a:pt x="35778" y="115810"/>
                    <a:pt x="33873" y="114857"/>
                  </a:cubicBezTo>
                  <a:cubicBezTo>
                    <a:pt x="32921" y="112952"/>
                    <a:pt x="30063" y="112952"/>
                    <a:pt x="28158" y="111999"/>
                  </a:cubicBezTo>
                  <a:cubicBezTo>
                    <a:pt x="27206" y="111999"/>
                    <a:pt x="27206" y="112952"/>
                    <a:pt x="26253" y="112952"/>
                  </a:cubicBezTo>
                  <a:cubicBezTo>
                    <a:pt x="26253" y="112952"/>
                    <a:pt x="26253" y="114857"/>
                    <a:pt x="26253" y="114857"/>
                  </a:cubicBezTo>
                  <a:cubicBezTo>
                    <a:pt x="29111" y="114857"/>
                    <a:pt x="28158" y="116762"/>
                    <a:pt x="29111" y="118667"/>
                  </a:cubicBezTo>
                  <a:cubicBezTo>
                    <a:pt x="31016" y="120572"/>
                    <a:pt x="31968" y="119620"/>
                    <a:pt x="32921" y="118667"/>
                  </a:cubicBezTo>
                  <a:close/>
                  <a:moveTo>
                    <a:pt x="26253" y="90092"/>
                  </a:moveTo>
                  <a:cubicBezTo>
                    <a:pt x="26253" y="90092"/>
                    <a:pt x="26253" y="90092"/>
                    <a:pt x="26253" y="90092"/>
                  </a:cubicBezTo>
                  <a:cubicBezTo>
                    <a:pt x="27206" y="91045"/>
                    <a:pt x="28158" y="90092"/>
                    <a:pt x="28158" y="90092"/>
                  </a:cubicBezTo>
                  <a:cubicBezTo>
                    <a:pt x="27206" y="90092"/>
                    <a:pt x="27206" y="90092"/>
                    <a:pt x="26253" y="90092"/>
                  </a:cubicBezTo>
                  <a:cubicBezTo>
                    <a:pt x="26253" y="90092"/>
                    <a:pt x="26253" y="90092"/>
                    <a:pt x="26253" y="90092"/>
                  </a:cubicBezTo>
                  <a:close/>
                  <a:moveTo>
                    <a:pt x="27206" y="76757"/>
                  </a:moveTo>
                  <a:cubicBezTo>
                    <a:pt x="29111" y="76757"/>
                    <a:pt x="30063" y="76757"/>
                    <a:pt x="31016" y="74852"/>
                  </a:cubicBezTo>
                  <a:cubicBezTo>
                    <a:pt x="31016" y="74852"/>
                    <a:pt x="31016" y="73899"/>
                    <a:pt x="31016" y="73899"/>
                  </a:cubicBezTo>
                  <a:cubicBezTo>
                    <a:pt x="28158" y="73899"/>
                    <a:pt x="27206" y="74852"/>
                    <a:pt x="27206" y="76757"/>
                  </a:cubicBezTo>
                  <a:cubicBezTo>
                    <a:pt x="26253" y="76757"/>
                    <a:pt x="26253" y="76757"/>
                    <a:pt x="27206" y="76757"/>
                  </a:cubicBezTo>
                  <a:close/>
                  <a:moveTo>
                    <a:pt x="33873" y="97712"/>
                  </a:moveTo>
                  <a:cubicBezTo>
                    <a:pt x="34826" y="97712"/>
                    <a:pt x="34826" y="97712"/>
                    <a:pt x="34826" y="96760"/>
                  </a:cubicBezTo>
                  <a:cubicBezTo>
                    <a:pt x="34826" y="94855"/>
                    <a:pt x="28158" y="92949"/>
                    <a:pt x="26253" y="93902"/>
                  </a:cubicBezTo>
                  <a:cubicBezTo>
                    <a:pt x="26253" y="93902"/>
                    <a:pt x="25301" y="94855"/>
                    <a:pt x="26253" y="95807"/>
                  </a:cubicBezTo>
                  <a:cubicBezTo>
                    <a:pt x="29111" y="94855"/>
                    <a:pt x="31968" y="95807"/>
                    <a:pt x="33873" y="97712"/>
                  </a:cubicBezTo>
                  <a:close/>
                  <a:moveTo>
                    <a:pt x="28158" y="98665"/>
                  </a:moveTo>
                  <a:cubicBezTo>
                    <a:pt x="28158" y="98665"/>
                    <a:pt x="28158" y="98665"/>
                    <a:pt x="28158" y="98665"/>
                  </a:cubicBezTo>
                  <a:cubicBezTo>
                    <a:pt x="27206" y="100570"/>
                    <a:pt x="28158" y="100570"/>
                    <a:pt x="28158" y="100570"/>
                  </a:cubicBezTo>
                  <a:cubicBezTo>
                    <a:pt x="29111" y="100570"/>
                    <a:pt x="29111" y="99617"/>
                    <a:pt x="28158" y="98665"/>
                  </a:cubicBezTo>
                  <a:cubicBezTo>
                    <a:pt x="29111" y="98665"/>
                    <a:pt x="29111" y="98665"/>
                    <a:pt x="28158" y="98665"/>
                  </a:cubicBezTo>
                  <a:close/>
                  <a:moveTo>
                    <a:pt x="30063" y="86282"/>
                  </a:moveTo>
                  <a:cubicBezTo>
                    <a:pt x="30063" y="86282"/>
                    <a:pt x="29111" y="87235"/>
                    <a:pt x="30063" y="86282"/>
                  </a:cubicBezTo>
                  <a:cubicBezTo>
                    <a:pt x="29111" y="88187"/>
                    <a:pt x="32921" y="91045"/>
                    <a:pt x="33873" y="91045"/>
                  </a:cubicBezTo>
                  <a:lnTo>
                    <a:pt x="34826" y="91045"/>
                  </a:lnTo>
                  <a:cubicBezTo>
                    <a:pt x="35778" y="91045"/>
                    <a:pt x="36731" y="91045"/>
                    <a:pt x="35778" y="89140"/>
                  </a:cubicBezTo>
                  <a:cubicBezTo>
                    <a:pt x="35778" y="88187"/>
                    <a:pt x="31016" y="86282"/>
                    <a:pt x="30063" y="86282"/>
                  </a:cubicBezTo>
                  <a:close/>
                  <a:moveTo>
                    <a:pt x="31016" y="80567"/>
                  </a:moveTo>
                  <a:cubicBezTo>
                    <a:pt x="31016" y="81520"/>
                    <a:pt x="31016" y="82472"/>
                    <a:pt x="31016" y="82472"/>
                  </a:cubicBezTo>
                  <a:cubicBezTo>
                    <a:pt x="32921" y="81520"/>
                    <a:pt x="33873" y="83424"/>
                    <a:pt x="35778" y="84377"/>
                  </a:cubicBezTo>
                  <a:cubicBezTo>
                    <a:pt x="35778" y="84377"/>
                    <a:pt x="36731" y="84377"/>
                    <a:pt x="36731" y="83424"/>
                  </a:cubicBezTo>
                  <a:cubicBezTo>
                    <a:pt x="36731" y="83424"/>
                    <a:pt x="36731" y="82472"/>
                    <a:pt x="36731" y="82472"/>
                  </a:cubicBezTo>
                  <a:cubicBezTo>
                    <a:pt x="35778" y="80567"/>
                    <a:pt x="34826" y="79615"/>
                    <a:pt x="32921" y="78662"/>
                  </a:cubicBezTo>
                  <a:cubicBezTo>
                    <a:pt x="31968" y="79615"/>
                    <a:pt x="31016" y="80567"/>
                    <a:pt x="31016" y="80567"/>
                  </a:cubicBezTo>
                  <a:close/>
                  <a:moveTo>
                    <a:pt x="32921" y="106285"/>
                  </a:moveTo>
                  <a:cubicBezTo>
                    <a:pt x="32921" y="107237"/>
                    <a:pt x="33873" y="107237"/>
                    <a:pt x="33873" y="107237"/>
                  </a:cubicBezTo>
                  <a:cubicBezTo>
                    <a:pt x="35778" y="106285"/>
                    <a:pt x="36731" y="106285"/>
                    <a:pt x="36731" y="105332"/>
                  </a:cubicBezTo>
                  <a:cubicBezTo>
                    <a:pt x="36731" y="104380"/>
                    <a:pt x="36731" y="104380"/>
                    <a:pt x="35778" y="104380"/>
                  </a:cubicBezTo>
                  <a:cubicBezTo>
                    <a:pt x="33873" y="104380"/>
                    <a:pt x="32921" y="105332"/>
                    <a:pt x="32921" y="106285"/>
                  </a:cubicBezTo>
                  <a:close/>
                  <a:moveTo>
                    <a:pt x="36731" y="190105"/>
                  </a:moveTo>
                  <a:cubicBezTo>
                    <a:pt x="36731" y="190105"/>
                    <a:pt x="36731" y="189152"/>
                    <a:pt x="36731" y="190105"/>
                  </a:cubicBezTo>
                  <a:cubicBezTo>
                    <a:pt x="34826" y="189152"/>
                    <a:pt x="34826" y="191057"/>
                    <a:pt x="34826" y="192010"/>
                  </a:cubicBezTo>
                  <a:cubicBezTo>
                    <a:pt x="33873" y="192962"/>
                    <a:pt x="33873" y="192962"/>
                    <a:pt x="33873" y="193915"/>
                  </a:cubicBezTo>
                  <a:cubicBezTo>
                    <a:pt x="33873" y="193915"/>
                    <a:pt x="32921" y="194867"/>
                    <a:pt x="33873" y="194867"/>
                  </a:cubicBezTo>
                  <a:cubicBezTo>
                    <a:pt x="35778" y="193915"/>
                    <a:pt x="35778" y="192010"/>
                    <a:pt x="36731" y="190105"/>
                  </a:cubicBezTo>
                  <a:close/>
                  <a:moveTo>
                    <a:pt x="37683" y="122477"/>
                  </a:moveTo>
                  <a:cubicBezTo>
                    <a:pt x="37683" y="121524"/>
                    <a:pt x="36731" y="120572"/>
                    <a:pt x="35778" y="120572"/>
                  </a:cubicBezTo>
                  <a:cubicBezTo>
                    <a:pt x="33873" y="120572"/>
                    <a:pt x="33873" y="122477"/>
                    <a:pt x="33873" y="124382"/>
                  </a:cubicBezTo>
                  <a:cubicBezTo>
                    <a:pt x="33873" y="124382"/>
                    <a:pt x="33873" y="125335"/>
                    <a:pt x="34826" y="126287"/>
                  </a:cubicBezTo>
                  <a:cubicBezTo>
                    <a:pt x="34826" y="123430"/>
                    <a:pt x="36731" y="123430"/>
                    <a:pt x="37683" y="122477"/>
                  </a:cubicBezTo>
                  <a:close/>
                  <a:moveTo>
                    <a:pt x="39588" y="273924"/>
                  </a:moveTo>
                  <a:cubicBezTo>
                    <a:pt x="42446" y="278687"/>
                    <a:pt x="45303" y="281545"/>
                    <a:pt x="51018" y="284402"/>
                  </a:cubicBezTo>
                  <a:cubicBezTo>
                    <a:pt x="60543" y="288212"/>
                    <a:pt x="70068" y="290117"/>
                    <a:pt x="79593" y="290117"/>
                  </a:cubicBezTo>
                  <a:cubicBezTo>
                    <a:pt x="94833" y="292022"/>
                    <a:pt x="117693" y="281545"/>
                    <a:pt x="129123" y="272972"/>
                  </a:cubicBezTo>
                  <a:cubicBezTo>
                    <a:pt x="135791" y="268210"/>
                    <a:pt x="138648" y="261542"/>
                    <a:pt x="138648" y="253922"/>
                  </a:cubicBezTo>
                  <a:cubicBezTo>
                    <a:pt x="138648" y="247255"/>
                    <a:pt x="136743" y="241540"/>
                    <a:pt x="131028" y="237730"/>
                  </a:cubicBezTo>
                  <a:cubicBezTo>
                    <a:pt x="125313" y="233920"/>
                    <a:pt x="119598" y="231062"/>
                    <a:pt x="113883" y="230110"/>
                  </a:cubicBezTo>
                  <a:cubicBezTo>
                    <a:pt x="97691" y="227252"/>
                    <a:pt x="81498" y="223442"/>
                    <a:pt x="65306" y="220585"/>
                  </a:cubicBezTo>
                  <a:cubicBezTo>
                    <a:pt x="64353" y="220585"/>
                    <a:pt x="63401" y="219632"/>
                    <a:pt x="61496" y="220585"/>
                  </a:cubicBezTo>
                  <a:cubicBezTo>
                    <a:pt x="55781" y="222490"/>
                    <a:pt x="51018" y="223442"/>
                    <a:pt x="46256" y="228205"/>
                  </a:cubicBezTo>
                  <a:cubicBezTo>
                    <a:pt x="33873" y="239635"/>
                    <a:pt x="31016" y="259637"/>
                    <a:pt x="39588" y="273924"/>
                  </a:cubicBezTo>
                  <a:close/>
                  <a:moveTo>
                    <a:pt x="36731" y="114857"/>
                  </a:moveTo>
                  <a:cubicBezTo>
                    <a:pt x="36731" y="115810"/>
                    <a:pt x="36731" y="116762"/>
                    <a:pt x="37683" y="116762"/>
                  </a:cubicBezTo>
                  <a:cubicBezTo>
                    <a:pt x="38636" y="116762"/>
                    <a:pt x="38636" y="116762"/>
                    <a:pt x="38636" y="115810"/>
                  </a:cubicBezTo>
                  <a:cubicBezTo>
                    <a:pt x="38636" y="114857"/>
                    <a:pt x="38636" y="113905"/>
                    <a:pt x="37683" y="113905"/>
                  </a:cubicBezTo>
                  <a:cubicBezTo>
                    <a:pt x="37683" y="113905"/>
                    <a:pt x="36731" y="113905"/>
                    <a:pt x="36731" y="114857"/>
                  </a:cubicBezTo>
                  <a:close/>
                  <a:moveTo>
                    <a:pt x="39588" y="80567"/>
                  </a:moveTo>
                  <a:cubicBezTo>
                    <a:pt x="41493" y="80567"/>
                    <a:pt x="41493" y="79615"/>
                    <a:pt x="41493" y="77710"/>
                  </a:cubicBezTo>
                  <a:cubicBezTo>
                    <a:pt x="39588" y="76757"/>
                    <a:pt x="38636" y="75805"/>
                    <a:pt x="38636" y="73899"/>
                  </a:cubicBezTo>
                  <a:cubicBezTo>
                    <a:pt x="39588" y="73899"/>
                    <a:pt x="39588" y="73899"/>
                    <a:pt x="39588" y="72947"/>
                  </a:cubicBezTo>
                  <a:cubicBezTo>
                    <a:pt x="39588" y="72947"/>
                    <a:pt x="39588" y="71995"/>
                    <a:pt x="39588" y="71995"/>
                  </a:cubicBezTo>
                  <a:cubicBezTo>
                    <a:pt x="38636" y="71995"/>
                    <a:pt x="38636" y="72947"/>
                    <a:pt x="38636" y="72947"/>
                  </a:cubicBezTo>
                  <a:cubicBezTo>
                    <a:pt x="36731" y="76757"/>
                    <a:pt x="37683" y="80567"/>
                    <a:pt x="39588" y="80567"/>
                  </a:cubicBezTo>
                  <a:close/>
                  <a:moveTo>
                    <a:pt x="38636" y="70090"/>
                  </a:moveTo>
                  <a:cubicBezTo>
                    <a:pt x="39588" y="70090"/>
                    <a:pt x="39588" y="70090"/>
                    <a:pt x="38636" y="70090"/>
                  </a:cubicBezTo>
                  <a:cubicBezTo>
                    <a:pt x="39588" y="69137"/>
                    <a:pt x="38636" y="69137"/>
                    <a:pt x="38636" y="69137"/>
                  </a:cubicBezTo>
                  <a:cubicBezTo>
                    <a:pt x="38636" y="69137"/>
                    <a:pt x="37683" y="69137"/>
                    <a:pt x="38636" y="70090"/>
                  </a:cubicBezTo>
                  <a:cubicBezTo>
                    <a:pt x="37683" y="70090"/>
                    <a:pt x="38636" y="70090"/>
                    <a:pt x="38636" y="70090"/>
                  </a:cubicBezTo>
                  <a:close/>
                  <a:moveTo>
                    <a:pt x="38636" y="88187"/>
                  </a:moveTo>
                  <a:cubicBezTo>
                    <a:pt x="38636" y="88187"/>
                    <a:pt x="38636" y="88187"/>
                    <a:pt x="38636" y="88187"/>
                  </a:cubicBezTo>
                  <a:cubicBezTo>
                    <a:pt x="41493" y="88187"/>
                    <a:pt x="39588" y="87235"/>
                    <a:pt x="39588" y="86282"/>
                  </a:cubicBezTo>
                  <a:lnTo>
                    <a:pt x="39588" y="86282"/>
                  </a:lnTo>
                  <a:cubicBezTo>
                    <a:pt x="37683" y="86282"/>
                    <a:pt x="37683" y="87235"/>
                    <a:pt x="38636" y="88187"/>
                  </a:cubicBezTo>
                  <a:close/>
                  <a:moveTo>
                    <a:pt x="41493" y="125335"/>
                  </a:moveTo>
                  <a:cubicBezTo>
                    <a:pt x="41493" y="124382"/>
                    <a:pt x="41493" y="124382"/>
                    <a:pt x="40541" y="124382"/>
                  </a:cubicBezTo>
                  <a:cubicBezTo>
                    <a:pt x="38636" y="124382"/>
                    <a:pt x="38636" y="126287"/>
                    <a:pt x="38636" y="127240"/>
                  </a:cubicBezTo>
                  <a:cubicBezTo>
                    <a:pt x="38636" y="128192"/>
                    <a:pt x="38636" y="129145"/>
                    <a:pt x="39588" y="128192"/>
                  </a:cubicBezTo>
                  <a:cubicBezTo>
                    <a:pt x="40541" y="128192"/>
                    <a:pt x="41493" y="126287"/>
                    <a:pt x="41493" y="125335"/>
                  </a:cubicBezTo>
                  <a:close/>
                  <a:moveTo>
                    <a:pt x="38636" y="95807"/>
                  </a:moveTo>
                  <a:cubicBezTo>
                    <a:pt x="38636" y="95807"/>
                    <a:pt x="38636" y="95807"/>
                    <a:pt x="38636" y="95807"/>
                  </a:cubicBezTo>
                  <a:cubicBezTo>
                    <a:pt x="40541" y="95807"/>
                    <a:pt x="39588" y="94855"/>
                    <a:pt x="40541" y="93902"/>
                  </a:cubicBezTo>
                  <a:cubicBezTo>
                    <a:pt x="41493" y="92949"/>
                    <a:pt x="41493" y="92949"/>
                    <a:pt x="41493" y="91997"/>
                  </a:cubicBezTo>
                  <a:cubicBezTo>
                    <a:pt x="41493" y="91045"/>
                    <a:pt x="40541" y="91045"/>
                    <a:pt x="40541" y="91045"/>
                  </a:cubicBezTo>
                  <a:cubicBezTo>
                    <a:pt x="39588" y="91997"/>
                    <a:pt x="40541" y="92949"/>
                    <a:pt x="40541" y="93902"/>
                  </a:cubicBezTo>
                  <a:cubicBezTo>
                    <a:pt x="39588" y="94855"/>
                    <a:pt x="38636" y="94855"/>
                    <a:pt x="38636" y="95807"/>
                  </a:cubicBezTo>
                  <a:close/>
                  <a:moveTo>
                    <a:pt x="44351" y="86282"/>
                  </a:moveTo>
                  <a:cubicBezTo>
                    <a:pt x="44351" y="86282"/>
                    <a:pt x="45303" y="85330"/>
                    <a:pt x="44351" y="85330"/>
                  </a:cubicBezTo>
                  <a:cubicBezTo>
                    <a:pt x="43398" y="84377"/>
                    <a:pt x="41493" y="84377"/>
                    <a:pt x="40541" y="84377"/>
                  </a:cubicBezTo>
                  <a:cubicBezTo>
                    <a:pt x="39588" y="84377"/>
                    <a:pt x="39588" y="85330"/>
                    <a:pt x="38636" y="85330"/>
                  </a:cubicBezTo>
                  <a:cubicBezTo>
                    <a:pt x="38636" y="85330"/>
                    <a:pt x="39588" y="86282"/>
                    <a:pt x="40541" y="86282"/>
                  </a:cubicBezTo>
                  <a:cubicBezTo>
                    <a:pt x="41493" y="87235"/>
                    <a:pt x="43398" y="88187"/>
                    <a:pt x="44351" y="86282"/>
                  </a:cubicBezTo>
                  <a:close/>
                  <a:moveTo>
                    <a:pt x="40541" y="193915"/>
                  </a:moveTo>
                  <a:cubicBezTo>
                    <a:pt x="39588" y="193915"/>
                    <a:pt x="39588" y="193915"/>
                    <a:pt x="40541" y="193915"/>
                  </a:cubicBezTo>
                  <a:cubicBezTo>
                    <a:pt x="39588" y="193915"/>
                    <a:pt x="39588" y="194867"/>
                    <a:pt x="40541" y="193915"/>
                  </a:cubicBezTo>
                  <a:cubicBezTo>
                    <a:pt x="40541" y="194867"/>
                    <a:pt x="40541" y="194867"/>
                    <a:pt x="40541" y="193915"/>
                  </a:cubicBezTo>
                  <a:cubicBezTo>
                    <a:pt x="40541" y="193915"/>
                    <a:pt x="40541" y="193915"/>
                    <a:pt x="40541" y="193915"/>
                  </a:cubicBezTo>
                  <a:close/>
                  <a:moveTo>
                    <a:pt x="41493" y="106285"/>
                  </a:moveTo>
                  <a:cubicBezTo>
                    <a:pt x="43398" y="108190"/>
                    <a:pt x="42446" y="105332"/>
                    <a:pt x="43398" y="105332"/>
                  </a:cubicBezTo>
                  <a:cubicBezTo>
                    <a:pt x="43398" y="104380"/>
                    <a:pt x="44351" y="104380"/>
                    <a:pt x="44351" y="104380"/>
                  </a:cubicBezTo>
                  <a:cubicBezTo>
                    <a:pt x="47208" y="103427"/>
                    <a:pt x="48161" y="100570"/>
                    <a:pt x="47208" y="98665"/>
                  </a:cubicBezTo>
                  <a:cubicBezTo>
                    <a:pt x="47208" y="97712"/>
                    <a:pt x="47208" y="95807"/>
                    <a:pt x="48161" y="94855"/>
                  </a:cubicBezTo>
                  <a:lnTo>
                    <a:pt x="48161" y="92949"/>
                  </a:lnTo>
                  <a:cubicBezTo>
                    <a:pt x="47208" y="91045"/>
                    <a:pt x="46256" y="90092"/>
                    <a:pt x="45303" y="90092"/>
                  </a:cubicBezTo>
                  <a:cubicBezTo>
                    <a:pt x="43398" y="91045"/>
                    <a:pt x="45303" y="91997"/>
                    <a:pt x="45303" y="92949"/>
                  </a:cubicBezTo>
                  <a:cubicBezTo>
                    <a:pt x="43398" y="95807"/>
                    <a:pt x="47208" y="100570"/>
                    <a:pt x="41493" y="102474"/>
                  </a:cubicBezTo>
                  <a:cubicBezTo>
                    <a:pt x="40541" y="102474"/>
                    <a:pt x="40541" y="105332"/>
                    <a:pt x="41493" y="106285"/>
                  </a:cubicBezTo>
                  <a:close/>
                  <a:moveTo>
                    <a:pt x="42446" y="71042"/>
                  </a:moveTo>
                  <a:cubicBezTo>
                    <a:pt x="43398" y="71042"/>
                    <a:pt x="43398" y="71995"/>
                    <a:pt x="43398" y="71995"/>
                  </a:cubicBezTo>
                  <a:cubicBezTo>
                    <a:pt x="43398" y="73899"/>
                    <a:pt x="41493" y="75805"/>
                    <a:pt x="41493" y="77710"/>
                  </a:cubicBezTo>
                  <a:cubicBezTo>
                    <a:pt x="43398" y="78662"/>
                    <a:pt x="45303" y="80567"/>
                    <a:pt x="46256" y="77710"/>
                  </a:cubicBezTo>
                  <a:cubicBezTo>
                    <a:pt x="47208" y="74852"/>
                    <a:pt x="46256" y="72947"/>
                    <a:pt x="43398" y="71995"/>
                  </a:cubicBezTo>
                  <a:lnTo>
                    <a:pt x="43398" y="70090"/>
                  </a:lnTo>
                  <a:cubicBezTo>
                    <a:pt x="43398" y="69137"/>
                    <a:pt x="43398" y="68185"/>
                    <a:pt x="42446" y="69137"/>
                  </a:cubicBezTo>
                  <a:cubicBezTo>
                    <a:pt x="41493" y="70090"/>
                    <a:pt x="41493" y="71042"/>
                    <a:pt x="42446" y="71042"/>
                  </a:cubicBezTo>
                  <a:close/>
                  <a:moveTo>
                    <a:pt x="41493" y="202487"/>
                  </a:moveTo>
                  <a:cubicBezTo>
                    <a:pt x="41493" y="203440"/>
                    <a:pt x="41493" y="203440"/>
                    <a:pt x="41493" y="202487"/>
                  </a:cubicBezTo>
                  <a:cubicBezTo>
                    <a:pt x="42446" y="203440"/>
                    <a:pt x="42446" y="203440"/>
                    <a:pt x="43398" y="202487"/>
                  </a:cubicBezTo>
                  <a:cubicBezTo>
                    <a:pt x="43398" y="202487"/>
                    <a:pt x="42446" y="202487"/>
                    <a:pt x="41493" y="202487"/>
                  </a:cubicBezTo>
                  <a:cubicBezTo>
                    <a:pt x="42446" y="202487"/>
                    <a:pt x="41493" y="202487"/>
                    <a:pt x="41493" y="202487"/>
                  </a:cubicBezTo>
                  <a:close/>
                  <a:moveTo>
                    <a:pt x="44351" y="133907"/>
                  </a:moveTo>
                  <a:lnTo>
                    <a:pt x="44351" y="133907"/>
                  </a:lnTo>
                  <a:lnTo>
                    <a:pt x="41493" y="133907"/>
                  </a:lnTo>
                  <a:cubicBezTo>
                    <a:pt x="41493" y="133907"/>
                    <a:pt x="41493" y="134860"/>
                    <a:pt x="41493" y="134860"/>
                  </a:cubicBezTo>
                  <a:cubicBezTo>
                    <a:pt x="42446" y="134860"/>
                    <a:pt x="43398" y="134860"/>
                    <a:pt x="44351" y="133907"/>
                  </a:cubicBezTo>
                  <a:cubicBezTo>
                    <a:pt x="44351" y="134860"/>
                    <a:pt x="44351" y="134860"/>
                    <a:pt x="44351" y="133907"/>
                  </a:cubicBezTo>
                  <a:close/>
                  <a:moveTo>
                    <a:pt x="43398" y="121524"/>
                  </a:moveTo>
                  <a:cubicBezTo>
                    <a:pt x="43398" y="121524"/>
                    <a:pt x="42446" y="121524"/>
                    <a:pt x="41493" y="121524"/>
                  </a:cubicBezTo>
                  <a:cubicBezTo>
                    <a:pt x="41493" y="122477"/>
                    <a:pt x="41493" y="122477"/>
                    <a:pt x="42446" y="122477"/>
                  </a:cubicBezTo>
                  <a:cubicBezTo>
                    <a:pt x="43398" y="122477"/>
                    <a:pt x="43398" y="122477"/>
                    <a:pt x="43398" y="122477"/>
                  </a:cubicBezTo>
                  <a:cubicBezTo>
                    <a:pt x="44351" y="121524"/>
                    <a:pt x="44351" y="121524"/>
                    <a:pt x="43398" y="121524"/>
                  </a:cubicBezTo>
                  <a:close/>
                  <a:moveTo>
                    <a:pt x="44351" y="115810"/>
                  </a:moveTo>
                  <a:cubicBezTo>
                    <a:pt x="45303" y="115810"/>
                    <a:pt x="45303" y="114857"/>
                    <a:pt x="45303" y="114857"/>
                  </a:cubicBezTo>
                  <a:cubicBezTo>
                    <a:pt x="44351" y="113905"/>
                    <a:pt x="45303" y="111999"/>
                    <a:pt x="43398" y="111999"/>
                  </a:cubicBezTo>
                  <a:cubicBezTo>
                    <a:pt x="42446" y="111999"/>
                    <a:pt x="42446" y="112952"/>
                    <a:pt x="42446" y="113905"/>
                  </a:cubicBezTo>
                  <a:cubicBezTo>
                    <a:pt x="44351" y="112952"/>
                    <a:pt x="42446" y="115810"/>
                    <a:pt x="44351" y="115810"/>
                  </a:cubicBezTo>
                  <a:close/>
                  <a:moveTo>
                    <a:pt x="48161" y="132955"/>
                  </a:moveTo>
                  <a:cubicBezTo>
                    <a:pt x="48161" y="131049"/>
                    <a:pt x="45303" y="130097"/>
                    <a:pt x="44351" y="130097"/>
                  </a:cubicBezTo>
                  <a:cubicBezTo>
                    <a:pt x="41493" y="131049"/>
                    <a:pt x="45303" y="132002"/>
                    <a:pt x="44351" y="133907"/>
                  </a:cubicBezTo>
                  <a:lnTo>
                    <a:pt x="44351" y="134860"/>
                  </a:lnTo>
                  <a:cubicBezTo>
                    <a:pt x="46256" y="133907"/>
                    <a:pt x="48161" y="135812"/>
                    <a:pt x="48161" y="132955"/>
                  </a:cubicBezTo>
                  <a:close/>
                  <a:moveTo>
                    <a:pt x="56733" y="70090"/>
                  </a:moveTo>
                  <a:cubicBezTo>
                    <a:pt x="56733" y="69137"/>
                    <a:pt x="55781" y="69137"/>
                    <a:pt x="54828" y="70090"/>
                  </a:cubicBezTo>
                  <a:cubicBezTo>
                    <a:pt x="53876" y="71042"/>
                    <a:pt x="51971" y="72947"/>
                    <a:pt x="49113" y="71042"/>
                  </a:cubicBezTo>
                  <a:cubicBezTo>
                    <a:pt x="48161" y="71042"/>
                    <a:pt x="47208" y="68185"/>
                    <a:pt x="46256" y="70090"/>
                  </a:cubicBezTo>
                  <a:cubicBezTo>
                    <a:pt x="45303" y="71042"/>
                    <a:pt x="47208" y="71995"/>
                    <a:pt x="48161" y="72947"/>
                  </a:cubicBezTo>
                  <a:cubicBezTo>
                    <a:pt x="49113" y="74852"/>
                    <a:pt x="51018" y="75805"/>
                    <a:pt x="53876" y="76757"/>
                  </a:cubicBezTo>
                  <a:cubicBezTo>
                    <a:pt x="53876" y="76757"/>
                    <a:pt x="54828" y="76757"/>
                    <a:pt x="54828" y="76757"/>
                  </a:cubicBezTo>
                  <a:cubicBezTo>
                    <a:pt x="54828" y="75805"/>
                    <a:pt x="54828" y="75805"/>
                    <a:pt x="54828" y="75805"/>
                  </a:cubicBezTo>
                  <a:cubicBezTo>
                    <a:pt x="51018" y="72947"/>
                    <a:pt x="53876" y="72947"/>
                    <a:pt x="55781" y="72947"/>
                  </a:cubicBezTo>
                  <a:cubicBezTo>
                    <a:pt x="56733" y="71995"/>
                    <a:pt x="56733" y="71042"/>
                    <a:pt x="56733" y="70090"/>
                  </a:cubicBezTo>
                  <a:close/>
                  <a:moveTo>
                    <a:pt x="46256" y="200582"/>
                  </a:moveTo>
                  <a:cubicBezTo>
                    <a:pt x="47208" y="201535"/>
                    <a:pt x="47208" y="202487"/>
                    <a:pt x="48161" y="202487"/>
                  </a:cubicBezTo>
                  <a:cubicBezTo>
                    <a:pt x="48161" y="202487"/>
                    <a:pt x="48161" y="201535"/>
                    <a:pt x="48161" y="201535"/>
                  </a:cubicBezTo>
                  <a:cubicBezTo>
                    <a:pt x="48161" y="201535"/>
                    <a:pt x="47208" y="200582"/>
                    <a:pt x="46256" y="200582"/>
                  </a:cubicBezTo>
                  <a:cubicBezTo>
                    <a:pt x="46256" y="200582"/>
                    <a:pt x="46256" y="200582"/>
                    <a:pt x="46256" y="200582"/>
                  </a:cubicBezTo>
                  <a:close/>
                  <a:moveTo>
                    <a:pt x="51971" y="107237"/>
                  </a:moveTo>
                  <a:cubicBezTo>
                    <a:pt x="51971" y="106285"/>
                    <a:pt x="51018" y="104380"/>
                    <a:pt x="51018" y="104380"/>
                  </a:cubicBezTo>
                  <a:cubicBezTo>
                    <a:pt x="51018" y="104380"/>
                    <a:pt x="50066" y="104380"/>
                    <a:pt x="50066" y="104380"/>
                  </a:cubicBezTo>
                  <a:cubicBezTo>
                    <a:pt x="50066" y="106285"/>
                    <a:pt x="47208" y="108190"/>
                    <a:pt x="47208" y="110095"/>
                  </a:cubicBezTo>
                  <a:cubicBezTo>
                    <a:pt x="47208" y="110095"/>
                    <a:pt x="47208" y="111047"/>
                    <a:pt x="48161" y="111047"/>
                  </a:cubicBezTo>
                  <a:cubicBezTo>
                    <a:pt x="48161" y="109142"/>
                    <a:pt x="51018" y="109142"/>
                    <a:pt x="51971" y="107237"/>
                  </a:cubicBezTo>
                  <a:close/>
                  <a:moveTo>
                    <a:pt x="46256" y="60565"/>
                  </a:moveTo>
                  <a:cubicBezTo>
                    <a:pt x="47208" y="60565"/>
                    <a:pt x="48161" y="57707"/>
                    <a:pt x="48161" y="56755"/>
                  </a:cubicBezTo>
                  <a:cubicBezTo>
                    <a:pt x="48161" y="56755"/>
                    <a:pt x="47208" y="56755"/>
                    <a:pt x="47208" y="56755"/>
                  </a:cubicBezTo>
                  <a:cubicBezTo>
                    <a:pt x="47208" y="56755"/>
                    <a:pt x="46256" y="56755"/>
                    <a:pt x="46256" y="55802"/>
                  </a:cubicBezTo>
                  <a:lnTo>
                    <a:pt x="46256" y="60565"/>
                  </a:lnTo>
                  <a:close/>
                  <a:moveTo>
                    <a:pt x="47208" y="80567"/>
                  </a:moveTo>
                  <a:cubicBezTo>
                    <a:pt x="45303" y="82472"/>
                    <a:pt x="48161" y="84377"/>
                    <a:pt x="48161" y="86282"/>
                  </a:cubicBezTo>
                  <a:cubicBezTo>
                    <a:pt x="48161" y="86282"/>
                    <a:pt x="49113" y="88187"/>
                    <a:pt x="49113" y="88187"/>
                  </a:cubicBezTo>
                  <a:cubicBezTo>
                    <a:pt x="51971" y="89140"/>
                    <a:pt x="52923" y="91997"/>
                    <a:pt x="51971" y="94855"/>
                  </a:cubicBezTo>
                  <a:cubicBezTo>
                    <a:pt x="51971" y="95807"/>
                    <a:pt x="51971" y="95807"/>
                    <a:pt x="51971" y="96760"/>
                  </a:cubicBezTo>
                  <a:cubicBezTo>
                    <a:pt x="52923" y="96760"/>
                    <a:pt x="53876" y="95807"/>
                    <a:pt x="53876" y="94855"/>
                  </a:cubicBezTo>
                  <a:cubicBezTo>
                    <a:pt x="53876" y="91997"/>
                    <a:pt x="54828" y="89140"/>
                    <a:pt x="52923" y="87235"/>
                  </a:cubicBezTo>
                  <a:cubicBezTo>
                    <a:pt x="51971" y="86282"/>
                    <a:pt x="51971" y="85330"/>
                    <a:pt x="51971" y="83424"/>
                  </a:cubicBezTo>
                  <a:cubicBezTo>
                    <a:pt x="49113" y="82472"/>
                    <a:pt x="49113" y="79615"/>
                    <a:pt x="47208" y="80567"/>
                  </a:cubicBezTo>
                  <a:close/>
                  <a:moveTo>
                    <a:pt x="50066" y="127240"/>
                  </a:moveTo>
                  <a:cubicBezTo>
                    <a:pt x="50066" y="127240"/>
                    <a:pt x="49113" y="127240"/>
                    <a:pt x="50066" y="127240"/>
                  </a:cubicBezTo>
                  <a:cubicBezTo>
                    <a:pt x="49113" y="126287"/>
                    <a:pt x="49113" y="127240"/>
                    <a:pt x="49113" y="127240"/>
                  </a:cubicBezTo>
                  <a:lnTo>
                    <a:pt x="50066" y="127240"/>
                  </a:lnTo>
                  <a:cubicBezTo>
                    <a:pt x="49113" y="128192"/>
                    <a:pt x="50066" y="128192"/>
                    <a:pt x="50066" y="127240"/>
                  </a:cubicBezTo>
                  <a:close/>
                  <a:moveTo>
                    <a:pt x="51018" y="113905"/>
                  </a:moveTo>
                  <a:cubicBezTo>
                    <a:pt x="50066" y="112952"/>
                    <a:pt x="50066" y="112952"/>
                    <a:pt x="49113" y="112952"/>
                  </a:cubicBezTo>
                  <a:cubicBezTo>
                    <a:pt x="49113" y="112952"/>
                    <a:pt x="49113" y="112952"/>
                    <a:pt x="49113" y="113905"/>
                  </a:cubicBezTo>
                  <a:cubicBezTo>
                    <a:pt x="49113" y="114857"/>
                    <a:pt x="49113" y="115810"/>
                    <a:pt x="50066" y="115810"/>
                  </a:cubicBezTo>
                  <a:cubicBezTo>
                    <a:pt x="50066" y="115810"/>
                    <a:pt x="51018" y="114857"/>
                    <a:pt x="51018" y="113905"/>
                  </a:cubicBezTo>
                  <a:close/>
                  <a:moveTo>
                    <a:pt x="54828" y="81520"/>
                  </a:moveTo>
                  <a:cubicBezTo>
                    <a:pt x="54828" y="80567"/>
                    <a:pt x="53876" y="80567"/>
                    <a:pt x="54828" y="81520"/>
                  </a:cubicBezTo>
                  <a:cubicBezTo>
                    <a:pt x="52923" y="80567"/>
                    <a:pt x="51971" y="80567"/>
                    <a:pt x="51971" y="82472"/>
                  </a:cubicBezTo>
                  <a:lnTo>
                    <a:pt x="51971" y="83424"/>
                  </a:lnTo>
                  <a:cubicBezTo>
                    <a:pt x="51971" y="83424"/>
                    <a:pt x="52923" y="83424"/>
                    <a:pt x="52923" y="83424"/>
                  </a:cubicBezTo>
                  <a:cubicBezTo>
                    <a:pt x="53876" y="82472"/>
                    <a:pt x="54828" y="82472"/>
                    <a:pt x="54828" y="81520"/>
                  </a:cubicBezTo>
                  <a:close/>
                  <a:moveTo>
                    <a:pt x="51971" y="101522"/>
                  </a:moveTo>
                  <a:cubicBezTo>
                    <a:pt x="51971" y="102474"/>
                    <a:pt x="51971" y="103427"/>
                    <a:pt x="52923" y="103427"/>
                  </a:cubicBezTo>
                  <a:cubicBezTo>
                    <a:pt x="53876" y="103427"/>
                    <a:pt x="53876" y="103427"/>
                    <a:pt x="53876" y="102474"/>
                  </a:cubicBezTo>
                  <a:cubicBezTo>
                    <a:pt x="53876" y="101522"/>
                    <a:pt x="53876" y="101522"/>
                    <a:pt x="51971" y="101522"/>
                  </a:cubicBezTo>
                  <a:cubicBezTo>
                    <a:pt x="51971" y="100570"/>
                    <a:pt x="51971" y="101522"/>
                    <a:pt x="51971" y="101522"/>
                  </a:cubicBezTo>
                  <a:close/>
                  <a:moveTo>
                    <a:pt x="54828" y="124382"/>
                  </a:moveTo>
                  <a:cubicBezTo>
                    <a:pt x="54828" y="124382"/>
                    <a:pt x="54828" y="124382"/>
                    <a:pt x="54828" y="124382"/>
                  </a:cubicBezTo>
                  <a:cubicBezTo>
                    <a:pt x="51971" y="124382"/>
                    <a:pt x="51971" y="126287"/>
                    <a:pt x="51971" y="128192"/>
                  </a:cubicBezTo>
                  <a:lnTo>
                    <a:pt x="51971" y="129145"/>
                  </a:lnTo>
                  <a:cubicBezTo>
                    <a:pt x="51971" y="130097"/>
                    <a:pt x="51018" y="131049"/>
                    <a:pt x="51971" y="131049"/>
                  </a:cubicBezTo>
                  <a:cubicBezTo>
                    <a:pt x="52923" y="131049"/>
                    <a:pt x="53876" y="130097"/>
                    <a:pt x="53876" y="129145"/>
                  </a:cubicBezTo>
                  <a:cubicBezTo>
                    <a:pt x="53876" y="129145"/>
                    <a:pt x="53876" y="129145"/>
                    <a:pt x="54828" y="128192"/>
                  </a:cubicBezTo>
                  <a:cubicBezTo>
                    <a:pt x="56733" y="127240"/>
                    <a:pt x="55781" y="126287"/>
                    <a:pt x="54828" y="124382"/>
                  </a:cubicBezTo>
                  <a:close/>
                  <a:moveTo>
                    <a:pt x="52923" y="68185"/>
                  </a:moveTo>
                  <a:cubicBezTo>
                    <a:pt x="53876" y="68185"/>
                    <a:pt x="53876" y="68185"/>
                    <a:pt x="54828" y="67232"/>
                  </a:cubicBezTo>
                  <a:cubicBezTo>
                    <a:pt x="54828" y="66280"/>
                    <a:pt x="54828" y="66280"/>
                    <a:pt x="53876" y="66280"/>
                  </a:cubicBezTo>
                  <a:cubicBezTo>
                    <a:pt x="53876" y="66280"/>
                    <a:pt x="52923" y="66280"/>
                    <a:pt x="52923" y="68185"/>
                  </a:cubicBezTo>
                  <a:cubicBezTo>
                    <a:pt x="51971" y="67232"/>
                    <a:pt x="51971" y="68185"/>
                    <a:pt x="52923" y="68185"/>
                  </a:cubicBezTo>
                  <a:close/>
                  <a:moveTo>
                    <a:pt x="53876" y="115810"/>
                  </a:moveTo>
                  <a:lnTo>
                    <a:pt x="53876" y="115810"/>
                  </a:lnTo>
                  <a:cubicBezTo>
                    <a:pt x="53876" y="116762"/>
                    <a:pt x="53876" y="116762"/>
                    <a:pt x="53876" y="115810"/>
                  </a:cubicBezTo>
                  <a:cubicBezTo>
                    <a:pt x="53876" y="116762"/>
                    <a:pt x="54828" y="116762"/>
                    <a:pt x="53876" y="115810"/>
                  </a:cubicBezTo>
                  <a:cubicBezTo>
                    <a:pt x="54828" y="116762"/>
                    <a:pt x="54828" y="115810"/>
                    <a:pt x="53876" y="115810"/>
                  </a:cubicBezTo>
                  <a:close/>
                  <a:moveTo>
                    <a:pt x="54828" y="98665"/>
                  </a:moveTo>
                  <a:cubicBezTo>
                    <a:pt x="55781" y="99617"/>
                    <a:pt x="55781" y="98665"/>
                    <a:pt x="54828" y="98665"/>
                  </a:cubicBezTo>
                  <a:cubicBezTo>
                    <a:pt x="55781" y="97712"/>
                    <a:pt x="54828" y="97712"/>
                    <a:pt x="54828" y="98665"/>
                  </a:cubicBezTo>
                  <a:cubicBezTo>
                    <a:pt x="54828" y="97712"/>
                    <a:pt x="53876" y="98665"/>
                    <a:pt x="54828" y="98665"/>
                  </a:cubicBezTo>
                  <a:cubicBezTo>
                    <a:pt x="54828" y="98665"/>
                    <a:pt x="54828" y="98665"/>
                    <a:pt x="54828" y="98665"/>
                  </a:cubicBezTo>
                  <a:close/>
                  <a:moveTo>
                    <a:pt x="54828" y="192962"/>
                  </a:moveTo>
                  <a:cubicBezTo>
                    <a:pt x="54828" y="193915"/>
                    <a:pt x="55781" y="193915"/>
                    <a:pt x="54828" y="192962"/>
                  </a:cubicBezTo>
                  <a:cubicBezTo>
                    <a:pt x="56733" y="193915"/>
                    <a:pt x="56733" y="192962"/>
                    <a:pt x="56733" y="192962"/>
                  </a:cubicBezTo>
                  <a:cubicBezTo>
                    <a:pt x="56733" y="192010"/>
                    <a:pt x="55781" y="192010"/>
                    <a:pt x="54828" y="192962"/>
                  </a:cubicBezTo>
                  <a:cubicBezTo>
                    <a:pt x="55781" y="192010"/>
                    <a:pt x="54828" y="192962"/>
                    <a:pt x="54828" y="192962"/>
                  </a:cubicBezTo>
                  <a:close/>
                  <a:moveTo>
                    <a:pt x="56733" y="201535"/>
                  </a:moveTo>
                  <a:cubicBezTo>
                    <a:pt x="56733" y="202487"/>
                    <a:pt x="56733" y="202487"/>
                    <a:pt x="57686" y="203440"/>
                  </a:cubicBezTo>
                  <a:cubicBezTo>
                    <a:pt x="57686" y="203440"/>
                    <a:pt x="58638" y="203440"/>
                    <a:pt x="58638" y="203440"/>
                  </a:cubicBezTo>
                  <a:cubicBezTo>
                    <a:pt x="58638" y="202487"/>
                    <a:pt x="57686" y="202487"/>
                    <a:pt x="56733" y="201535"/>
                  </a:cubicBezTo>
                  <a:cubicBezTo>
                    <a:pt x="57686" y="201535"/>
                    <a:pt x="56733" y="201535"/>
                    <a:pt x="56733" y="201535"/>
                  </a:cubicBezTo>
                  <a:close/>
                  <a:moveTo>
                    <a:pt x="59591" y="212012"/>
                  </a:moveTo>
                  <a:cubicBezTo>
                    <a:pt x="60543" y="212012"/>
                    <a:pt x="60543" y="212012"/>
                    <a:pt x="59591" y="212012"/>
                  </a:cubicBezTo>
                  <a:cubicBezTo>
                    <a:pt x="60543" y="211060"/>
                    <a:pt x="60543" y="210107"/>
                    <a:pt x="59591" y="210107"/>
                  </a:cubicBezTo>
                  <a:cubicBezTo>
                    <a:pt x="59591" y="211060"/>
                    <a:pt x="59591" y="211060"/>
                    <a:pt x="59591" y="212012"/>
                  </a:cubicBezTo>
                  <a:cubicBezTo>
                    <a:pt x="58638" y="212012"/>
                    <a:pt x="59591" y="212012"/>
                    <a:pt x="59591" y="212012"/>
                  </a:cubicBezTo>
                  <a:close/>
                  <a:moveTo>
                    <a:pt x="59591" y="190105"/>
                  </a:moveTo>
                  <a:cubicBezTo>
                    <a:pt x="60543" y="191057"/>
                    <a:pt x="60543" y="190105"/>
                    <a:pt x="59591" y="190105"/>
                  </a:cubicBezTo>
                  <a:cubicBezTo>
                    <a:pt x="60543" y="189152"/>
                    <a:pt x="60543" y="189152"/>
                    <a:pt x="59591" y="189152"/>
                  </a:cubicBezTo>
                  <a:cubicBezTo>
                    <a:pt x="59591" y="189152"/>
                    <a:pt x="58638" y="189152"/>
                    <a:pt x="58638" y="189152"/>
                  </a:cubicBezTo>
                  <a:cubicBezTo>
                    <a:pt x="59591" y="190105"/>
                    <a:pt x="59591" y="190105"/>
                    <a:pt x="59591" y="190105"/>
                  </a:cubicBezTo>
                  <a:close/>
                  <a:moveTo>
                    <a:pt x="62448" y="196772"/>
                  </a:moveTo>
                  <a:cubicBezTo>
                    <a:pt x="62448" y="196772"/>
                    <a:pt x="62448" y="197724"/>
                    <a:pt x="62448" y="196772"/>
                  </a:cubicBezTo>
                  <a:cubicBezTo>
                    <a:pt x="63401" y="197724"/>
                    <a:pt x="63401" y="196772"/>
                    <a:pt x="62448" y="196772"/>
                  </a:cubicBezTo>
                  <a:lnTo>
                    <a:pt x="62448" y="196772"/>
                  </a:lnTo>
                  <a:cubicBezTo>
                    <a:pt x="62448" y="196772"/>
                    <a:pt x="62448" y="196772"/>
                    <a:pt x="62448" y="196772"/>
                  </a:cubicBezTo>
                  <a:close/>
                  <a:moveTo>
                    <a:pt x="63401" y="202487"/>
                  </a:moveTo>
                  <a:cubicBezTo>
                    <a:pt x="63401" y="203440"/>
                    <a:pt x="63401" y="203440"/>
                    <a:pt x="63401" y="202487"/>
                  </a:cubicBezTo>
                  <a:cubicBezTo>
                    <a:pt x="64353" y="203440"/>
                    <a:pt x="64353" y="203440"/>
                    <a:pt x="64353" y="202487"/>
                  </a:cubicBezTo>
                  <a:cubicBezTo>
                    <a:pt x="64353" y="202487"/>
                    <a:pt x="64353" y="202487"/>
                    <a:pt x="63401" y="202487"/>
                  </a:cubicBezTo>
                  <a:cubicBezTo>
                    <a:pt x="63401" y="202487"/>
                    <a:pt x="63401" y="202487"/>
                    <a:pt x="63401" y="202487"/>
                  </a:cubicBezTo>
                  <a:close/>
                  <a:moveTo>
                    <a:pt x="100548" y="97712"/>
                  </a:moveTo>
                  <a:cubicBezTo>
                    <a:pt x="102453" y="93902"/>
                    <a:pt x="101501" y="90092"/>
                    <a:pt x="101501" y="86282"/>
                  </a:cubicBezTo>
                  <a:cubicBezTo>
                    <a:pt x="100548" y="75805"/>
                    <a:pt x="98643" y="66280"/>
                    <a:pt x="91976" y="57707"/>
                  </a:cubicBezTo>
                  <a:cubicBezTo>
                    <a:pt x="87213" y="50087"/>
                    <a:pt x="81498" y="50087"/>
                    <a:pt x="75783" y="56755"/>
                  </a:cubicBezTo>
                  <a:cubicBezTo>
                    <a:pt x="73878" y="58660"/>
                    <a:pt x="72926" y="60565"/>
                    <a:pt x="71021" y="63422"/>
                  </a:cubicBezTo>
                  <a:cubicBezTo>
                    <a:pt x="69116" y="67232"/>
                    <a:pt x="67211" y="71995"/>
                    <a:pt x="66258" y="76757"/>
                  </a:cubicBezTo>
                  <a:cubicBezTo>
                    <a:pt x="64353" y="84377"/>
                    <a:pt x="64353" y="91045"/>
                    <a:pt x="64353" y="98665"/>
                  </a:cubicBezTo>
                  <a:cubicBezTo>
                    <a:pt x="63401" y="107237"/>
                    <a:pt x="64353" y="115810"/>
                    <a:pt x="66258" y="124382"/>
                  </a:cubicBezTo>
                  <a:cubicBezTo>
                    <a:pt x="68163" y="132002"/>
                    <a:pt x="71021" y="139622"/>
                    <a:pt x="74831" y="145337"/>
                  </a:cubicBezTo>
                  <a:cubicBezTo>
                    <a:pt x="79593" y="152005"/>
                    <a:pt x="88166" y="152005"/>
                    <a:pt x="91976" y="145337"/>
                  </a:cubicBezTo>
                  <a:cubicBezTo>
                    <a:pt x="92928" y="144385"/>
                    <a:pt x="92928" y="143432"/>
                    <a:pt x="93881" y="142480"/>
                  </a:cubicBezTo>
                  <a:cubicBezTo>
                    <a:pt x="97691" y="133907"/>
                    <a:pt x="100548" y="125335"/>
                    <a:pt x="99596" y="115810"/>
                  </a:cubicBezTo>
                  <a:cubicBezTo>
                    <a:pt x="99596" y="108190"/>
                    <a:pt x="102453" y="102474"/>
                    <a:pt x="100548" y="97712"/>
                  </a:cubicBezTo>
                  <a:close/>
                  <a:moveTo>
                    <a:pt x="67211" y="204392"/>
                  </a:moveTo>
                  <a:cubicBezTo>
                    <a:pt x="68163" y="205345"/>
                    <a:pt x="69116" y="204392"/>
                    <a:pt x="69116" y="203440"/>
                  </a:cubicBezTo>
                  <a:cubicBezTo>
                    <a:pt x="68163" y="203440"/>
                    <a:pt x="67211" y="202487"/>
                    <a:pt x="66258" y="203440"/>
                  </a:cubicBezTo>
                  <a:cubicBezTo>
                    <a:pt x="66258" y="203440"/>
                    <a:pt x="67211" y="204392"/>
                    <a:pt x="67211" y="204392"/>
                  </a:cubicBezTo>
                  <a:close/>
                  <a:moveTo>
                    <a:pt x="68163" y="197724"/>
                  </a:moveTo>
                  <a:cubicBezTo>
                    <a:pt x="68163" y="198677"/>
                    <a:pt x="69116" y="198677"/>
                    <a:pt x="68163" y="197724"/>
                  </a:cubicBezTo>
                  <a:cubicBezTo>
                    <a:pt x="69116" y="198677"/>
                    <a:pt x="69116" y="197724"/>
                    <a:pt x="69116" y="197724"/>
                  </a:cubicBezTo>
                  <a:cubicBezTo>
                    <a:pt x="70068" y="197724"/>
                    <a:pt x="69116" y="197724"/>
                    <a:pt x="68163" y="197724"/>
                  </a:cubicBezTo>
                  <a:lnTo>
                    <a:pt x="68163" y="197724"/>
                  </a:lnTo>
                  <a:close/>
                  <a:moveTo>
                    <a:pt x="70068" y="203440"/>
                  </a:moveTo>
                  <a:cubicBezTo>
                    <a:pt x="71021" y="203440"/>
                    <a:pt x="71973" y="204392"/>
                    <a:pt x="72926" y="205345"/>
                  </a:cubicBezTo>
                  <a:cubicBezTo>
                    <a:pt x="72926" y="206297"/>
                    <a:pt x="72926" y="207249"/>
                    <a:pt x="73878" y="207249"/>
                  </a:cubicBezTo>
                  <a:cubicBezTo>
                    <a:pt x="74831" y="207249"/>
                    <a:pt x="73878" y="205345"/>
                    <a:pt x="73878" y="204392"/>
                  </a:cubicBezTo>
                  <a:cubicBezTo>
                    <a:pt x="71973" y="202487"/>
                    <a:pt x="71021" y="202487"/>
                    <a:pt x="70068" y="203440"/>
                  </a:cubicBezTo>
                  <a:close/>
                  <a:moveTo>
                    <a:pt x="74831" y="211060"/>
                  </a:moveTo>
                  <a:lnTo>
                    <a:pt x="73878" y="212012"/>
                  </a:lnTo>
                  <a:cubicBezTo>
                    <a:pt x="73878" y="212012"/>
                    <a:pt x="72926" y="212965"/>
                    <a:pt x="73878" y="212965"/>
                  </a:cubicBezTo>
                  <a:cubicBezTo>
                    <a:pt x="74831" y="212965"/>
                    <a:pt x="74831" y="212012"/>
                    <a:pt x="75783" y="212012"/>
                  </a:cubicBezTo>
                  <a:cubicBezTo>
                    <a:pt x="75783" y="211060"/>
                    <a:pt x="75783" y="211060"/>
                    <a:pt x="74831" y="211060"/>
                  </a:cubicBezTo>
                  <a:close/>
                  <a:moveTo>
                    <a:pt x="76736" y="205345"/>
                  </a:moveTo>
                  <a:cubicBezTo>
                    <a:pt x="76736" y="206297"/>
                    <a:pt x="77688" y="206297"/>
                    <a:pt x="78641" y="206297"/>
                  </a:cubicBezTo>
                  <a:cubicBezTo>
                    <a:pt x="79593" y="205345"/>
                    <a:pt x="80546" y="205345"/>
                    <a:pt x="79593" y="204392"/>
                  </a:cubicBezTo>
                  <a:cubicBezTo>
                    <a:pt x="77688" y="202487"/>
                    <a:pt x="79593" y="202487"/>
                    <a:pt x="80546" y="201535"/>
                  </a:cubicBezTo>
                  <a:lnTo>
                    <a:pt x="78641" y="200582"/>
                  </a:lnTo>
                  <a:cubicBezTo>
                    <a:pt x="77688" y="200582"/>
                    <a:pt x="76736" y="199630"/>
                    <a:pt x="76736" y="200582"/>
                  </a:cubicBezTo>
                  <a:cubicBezTo>
                    <a:pt x="74831" y="202487"/>
                    <a:pt x="76736" y="203440"/>
                    <a:pt x="76736" y="205345"/>
                  </a:cubicBezTo>
                  <a:close/>
                  <a:moveTo>
                    <a:pt x="78641" y="211060"/>
                  </a:moveTo>
                  <a:cubicBezTo>
                    <a:pt x="78641" y="212012"/>
                    <a:pt x="79593" y="212965"/>
                    <a:pt x="80546" y="212012"/>
                  </a:cubicBezTo>
                  <a:cubicBezTo>
                    <a:pt x="81498" y="211060"/>
                    <a:pt x="83403" y="212012"/>
                    <a:pt x="83403" y="211060"/>
                  </a:cubicBezTo>
                  <a:cubicBezTo>
                    <a:pt x="83403" y="210107"/>
                    <a:pt x="81498" y="209155"/>
                    <a:pt x="80546" y="209155"/>
                  </a:cubicBezTo>
                  <a:cubicBezTo>
                    <a:pt x="79593" y="209155"/>
                    <a:pt x="78641" y="209155"/>
                    <a:pt x="78641" y="211060"/>
                  </a:cubicBezTo>
                  <a:close/>
                  <a:moveTo>
                    <a:pt x="83403" y="200582"/>
                  </a:moveTo>
                  <a:cubicBezTo>
                    <a:pt x="82451" y="200582"/>
                    <a:pt x="80546" y="200582"/>
                    <a:pt x="79593" y="201535"/>
                  </a:cubicBezTo>
                  <a:cubicBezTo>
                    <a:pt x="81498" y="203440"/>
                    <a:pt x="83403" y="202487"/>
                    <a:pt x="83403" y="200582"/>
                  </a:cubicBezTo>
                  <a:close/>
                  <a:moveTo>
                    <a:pt x="83403" y="200582"/>
                  </a:moveTo>
                  <a:lnTo>
                    <a:pt x="83403" y="200582"/>
                  </a:lnTo>
                  <a:cubicBezTo>
                    <a:pt x="85308" y="199630"/>
                    <a:pt x="85308" y="198677"/>
                    <a:pt x="84356" y="196772"/>
                  </a:cubicBezTo>
                  <a:cubicBezTo>
                    <a:pt x="84356" y="195820"/>
                    <a:pt x="82451" y="196772"/>
                    <a:pt x="81498" y="197724"/>
                  </a:cubicBezTo>
                  <a:cubicBezTo>
                    <a:pt x="80546" y="199630"/>
                    <a:pt x="83403" y="199630"/>
                    <a:pt x="83403" y="200582"/>
                  </a:cubicBezTo>
                  <a:close/>
                  <a:moveTo>
                    <a:pt x="87213" y="204392"/>
                  </a:moveTo>
                  <a:cubicBezTo>
                    <a:pt x="86261" y="205345"/>
                    <a:pt x="85308" y="205345"/>
                    <a:pt x="84356" y="205345"/>
                  </a:cubicBezTo>
                  <a:cubicBezTo>
                    <a:pt x="83403" y="205345"/>
                    <a:pt x="82451" y="206297"/>
                    <a:pt x="83403" y="207249"/>
                  </a:cubicBezTo>
                  <a:cubicBezTo>
                    <a:pt x="83403" y="208202"/>
                    <a:pt x="84356" y="208202"/>
                    <a:pt x="85308" y="208202"/>
                  </a:cubicBezTo>
                  <a:cubicBezTo>
                    <a:pt x="87213" y="207249"/>
                    <a:pt x="88166" y="208202"/>
                    <a:pt x="90071" y="208202"/>
                  </a:cubicBezTo>
                  <a:cubicBezTo>
                    <a:pt x="92928" y="209155"/>
                    <a:pt x="93881" y="209155"/>
                    <a:pt x="92928" y="205345"/>
                  </a:cubicBezTo>
                  <a:cubicBezTo>
                    <a:pt x="91976" y="205345"/>
                    <a:pt x="90071" y="207249"/>
                    <a:pt x="89118" y="204392"/>
                  </a:cubicBezTo>
                  <a:cubicBezTo>
                    <a:pt x="89118" y="203440"/>
                    <a:pt x="88166" y="203440"/>
                    <a:pt x="87213" y="204392"/>
                  </a:cubicBezTo>
                  <a:close/>
                  <a:moveTo>
                    <a:pt x="84356" y="192962"/>
                  </a:moveTo>
                  <a:cubicBezTo>
                    <a:pt x="84356" y="192962"/>
                    <a:pt x="84356" y="192962"/>
                    <a:pt x="84356" y="192962"/>
                  </a:cubicBezTo>
                  <a:cubicBezTo>
                    <a:pt x="85308" y="192962"/>
                    <a:pt x="85308" y="192962"/>
                    <a:pt x="85308" y="192962"/>
                  </a:cubicBezTo>
                  <a:lnTo>
                    <a:pt x="84356" y="192962"/>
                  </a:lnTo>
                  <a:cubicBezTo>
                    <a:pt x="84356" y="192010"/>
                    <a:pt x="84356" y="192010"/>
                    <a:pt x="84356" y="192962"/>
                  </a:cubicBezTo>
                  <a:close/>
                  <a:moveTo>
                    <a:pt x="88166" y="211060"/>
                  </a:moveTo>
                  <a:cubicBezTo>
                    <a:pt x="88166" y="210107"/>
                    <a:pt x="87213" y="211060"/>
                    <a:pt x="88166" y="211060"/>
                  </a:cubicBezTo>
                  <a:cubicBezTo>
                    <a:pt x="88166" y="211060"/>
                    <a:pt x="88166" y="212012"/>
                    <a:pt x="88166" y="211060"/>
                  </a:cubicBezTo>
                  <a:cubicBezTo>
                    <a:pt x="88166" y="212012"/>
                    <a:pt x="88166" y="211060"/>
                    <a:pt x="88166" y="211060"/>
                  </a:cubicBezTo>
                  <a:cubicBezTo>
                    <a:pt x="89118" y="211060"/>
                    <a:pt x="88166" y="211060"/>
                    <a:pt x="88166" y="211060"/>
                  </a:cubicBezTo>
                  <a:close/>
                  <a:moveTo>
                    <a:pt x="91023" y="199630"/>
                  </a:moveTo>
                  <a:cubicBezTo>
                    <a:pt x="91023" y="200582"/>
                    <a:pt x="91976" y="200582"/>
                    <a:pt x="92928" y="200582"/>
                  </a:cubicBezTo>
                  <a:cubicBezTo>
                    <a:pt x="93881" y="200582"/>
                    <a:pt x="94833" y="200582"/>
                    <a:pt x="94833" y="199630"/>
                  </a:cubicBezTo>
                  <a:cubicBezTo>
                    <a:pt x="94833" y="198677"/>
                    <a:pt x="93881" y="198677"/>
                    <a:pt x="92928" y="198677"/>
                  </a:cubicBezTo>
                  <a:cubicBezTo>
                    <a:pt x="91976" y="198677"/>
                    <a:pt x="91023" y="198677"/>
                    <a:pt x="91023" y="199630"/>
                  </a:cubicBezTo>
                  <a:close/>
                  <a:moveTo>
                    <a:pt x="94833" y="202487"/>
                  </a:moveTo>
                  <a:cubicBezTo>
                    <a:pt x="93881" y="202487"/>
                    <a:pt x="92928" y="201535"/>
                    <a:pt x="92928" y="202487"/>
                  </a:cubicBezTo>
                  <a:cubicBezTo>
                    <a:pt x="91976" y="203440"/>
                    <a:pt x="92928" y="204392"/>
                    <a:pt x="93881" y="204392"/>
                  </a:cubicBezTo>
                  <a:cubicBezTo>
                    <a:pt x="95786" y="204392"/>
                    <a:pt x="96738" y="204392"/>
                    <a:pt x="97691" y="206297"/>
                  </a:cubicBezTo>
                  <a:cubicBezTo>
                    <a:pt x="97691" y="208202"/>
                    <a:pt x="96738" y="209155"/>
                    <a:pt x="98643" y="210107"/>
                  </a:cubicBezTo>
                  <a:cubicBezTo>
                    <a:pt x="98643" y="210107"/>
                    <a:pt x="99596" y="210107"/>
                    <a:pt x="99596" y="210107"/>
                  </a:cubicBezTo>
                  <a:cubicBezTo>
                    <a:pt x="100548" y="208202"/>
                    <a:pt x="98643" y="208202"/>
                    <a:pt x="97691" y="207249"/>
                  </a:cubicBezTo>
                  <a:cubicBezTo>
                    <a:pt x="97691" y="207249"/>
                    <a:pt x="97691" y="207249"/>
                    <a:pt x="97691" y="207249"/>
                  </a:cubicBezTo>
                  <a:cubicBezTo>
                    <a:pt x="98643" y="207249"/>
                    <a:pt x="99596" y="208202"/>
                    <a:pt x="100548" y="207249"/>
                  </a:cubicBezTo>
                  <a:cubicBezTo>
                    <a:pt x="101501" y="205345"/>
                    <a:pt x="99596" y="205345"/>
                    <a:pt x="98643" y="205345"/>
                  </a:cubicBezTo>
                  <a:lnTo>
                    <a:pt x="97691" y="204392"/>
                  </a:lnTo>
                  <a:lnTo>
                    <a:pt x="94833" y="202487"/>
                  </a:lnTo>
                  <a:close/>
                  <a:moveTo>
                    <a:pt x="96738" y="201535"/>
                  </a:moveTo>
                  <a:cubicBezTo>
                    <a:pt x="96738" y="202487"/>
                    <a:pt x="96738" y="202487"/>
                    <a:pt x="96738" y="202487"/>
                  </a:cubicBezTo>
                  <a:cubicBezTo>
                    <a:pt x="96738" y="202487"/>
                    <a:pt x="96738" y="202487"/>
                    <a:pt x="97691" y="202487"/>
                  </a:cubicBezTo>
                  <a:cubicBezTo>
                    <a:pt x="98643" y="202487"/>
                    <a:pt x="100548" y="202487"/>
                    <a:pt x="99596" y="201535"/>
                  </a:cubicBezTo>
                  <a:cubicBezTo>
                    <a:pt x="99596" y="200582"/>
                    <a:pt x="98643" y="199630"/>
                    <a:pt x="97691" y="199630"/>
                  </a:cubicBezTo>
                  <a:cubicBezTo>
                    <a:pt x="96738" y="199630"/>
                    <a:pt x="96738" y="200582"/>
                    <a:pt x="96738" y="201535"/>
                  </a:cubicBezTo>
                  <a:close/>
                  <a:moveTo>
                    <a:pt x="98643" y="216774"/>
                  </a:moveTo>
                  <a:cubicBezTo>
                    <a:pt x="98643" y="216774"/>
                    <a:pt x="98643" y="217727"/>
                    <a:pt x="98643" y="216774"/>
                  </a:cubicBezTo>
                  <a:cubicBezTo>
                    <a:pt x="98643" y="217727"/>
                    <a:pt x="98643" y="217727"/>
                    <a:pt x="98643" y="216774"/>
                  </a:cubicBezTo>
                  <a:cubicBezTo>
                    <a:pt x="98643" y="217727"/>
                    <a:pt x="98643" y="217727"/>
                    <a:pt x="98643" y="216774"/>
                  </a:cubicBezTo>
                  <a:lnTo>
                    <a:pt x="98643" y="216774"/>
                  </a:lnTo>
                  <a:close/>
                  <a:moveTo>
                    <a:pt x="99596" y="197724"/>
                  </a:moveTo>
                  <a:cubicBezTo>
                    <a:pt x="99596" y="197724"/>
                    <a:pt x="100548" y="198677"/>
                    <a:pt x="100548" y="198677"/>
                  </a:cubicBezTo>
                  <a:cubicBezTo>
                    <a:pt x="101501" y="198677"/>
                    <a:pt x="101501" y="198677"/>
                    <a:pt x="101501" y="197724"/>
                  </a:cubicBezTo>
                  <a:cubicBezTo>
                    <a:pt x="101501" y="196772"/>
                    <a:pt x="100548" y="196772"/>
                    <a:pt x="99596" y="196772"/>
                  </a:cubicBezTo>
                  <a:cubicBezTo>
                    <a:pt x="99596" y="196772"/>
                    <a:pt x="99596" y="196772"/>
                    <a:pt x="99596" y="197724"/>
                  </a:cubicBezTo>
                  <a:close/>
                  <a:moveTo>
                    <a:pt x="101501" y="211060"/>
                  </a:moveTo>
                  <a:lnTo>
                    <a:pt x="101501" y="212012"/>
                  </a:lnTo>
                  <a:cubicBezTo>
                    <a:pt x="101501" y="212965"/>
                    <a:pt x="98643" y="214870"/>
                    <a:pt x="101501" y="214870"/>
                  </a:cubicBezTo>
                  <a:cubicBezTo>
                    <a:pt x="103406" y="214870"/>
                    <a:pt x="103406" y="212965"/>
                    <a:pt x="103406" y="212012"/>
                  </a:cubicBezTo>
                  <a:lnTo>
                    <a:pt x="103406" y="210107"/>
                  </a:lnTo>
                  <a:cubicBezTo>
                    <a:pt x="103406" y="209155"/>
                    <a:pt x="103406" y="207249"/>
                    <a:pt x="102453" y="207249"/>
                  </a:cubicBezTo>
                  <a:cubicBezTo>
                    <a:pt x="100548" y="208202"/>
                    <a:pt x="101501" y="209155"/>
                    <a:pt x="101501" y="211060"/>
                  </a:cubicBezTo>
                  <a:close/>
                  <a:moveTo>
                    <a:pt x="104358" y="200582"/>
                  </a:moveTo>
                  <a:cubicBezTo>
                    <a:pt x="104358" y="200582"/>
                    <a:pt x="105311" y="201535"/>
                    <a:pt x="105311" y="201535"/>
                  </a:cubicBezTo>
                  <a:cubicBezTo>
                    <a:pt x="105311" y="203440"/>
                    <a:pt x="105311" y="203440"/>
                    <a:pt x="107216" y="203440"/>
                  </a:cubicBezTo>
                  <a:cubicBezTo>
                    <a:pt x="108168" y="203440"/>
                    <a:pt x="109121" y="203440"/>
                    <a:pt x="110073" y="203440"/>
                  </a:cubicBezTo>
                  <a:lnTo>
                    <a:pt x="110073" y="203440"/>
                  </a:lnTo>
                  <a:cubicBezTo>
                    <a:pt x="110073" y="202487"/>
                    <a:pt x="110073" y="201535"/>
                    <a:pt x="111026" y="201535"/>
                  </a:cubicBezTo>
                  <a:cubicBezTo>
                    <a:pt x="111978" y="198677"/>
                    <a:pt x="110073" y="196772"/>
                    <a:pt x="109121" y="195820"/>
                  </a:cubicBezTo>
                  <a:cubicBezTo>
                    <a:pt x="107216" y="194867"/>
                    <a:pt x="106263" y="196772"/>
                    <a:pt x="104358" y="197724"/>
                  </a:cubicBezTo>
                  <a:cubicBezTo>
                    <a:pt x="102453" y="199630"/>
                    <a:pt x="103406" y="200582"/>
                    <a:pt x="104358" y="200582"/>
                  </a:cubicBezTo>
                  <a:close/>
                  <a:moveTo>
                    <a:pt x="104358" y="195820"/>
                  </a:moveTo>
                  <a:cubicBezTo>
                    <a:pt x="105311" y="195820"/>
                    <a:pt x="105311" y="194867"/>
                    <a:pt x="104358" y="195820"/>
                  </a:cubicBezTo>
                  <a:cubicBezTo>
                    <a:pt x="105311" y="193915"/>
                    <a:pt x="105311" y="193915"/>
                    <a:pt x="104358" y="193915"/>
                  </a:cubicBezTo>
                  <a:cubicBezTo>
                    <a:pt x="103406" y="193915"/>
                    <a:pt x="103406" y="193915"/>
                    <a:pt x="103406" y="194867"/>
                  </a:cubicBezTo>
                  <a:cubicBezTo>
                    <a:pt x="104358" y="194867"/>
                    <a:pt x="103406" y="194867"/>
                    <a:pt x="104358" y="195820"/>
                  </a:cubicBezTo>
                  <a:close/>
                  <a:moveTo>
                    <a:pt x="106263" y="208202"/>
                  </a:moveTo>
                  <a:cubicBezTo>
                    <a:pt x="105311" y="208202"/>
                    <a:pt x="105311" y="208202"/>
                    <a:pt x="105311" y="209155"/>
                  </a:cubicBezTo>
                  <a:cubicBezTo>
                    <a:pt x="105311" y="209155"/>
                    <a:pt x="105311" y="210107"/>
                    <a:pt x="105311" y="210107"/>
                  </a:cubicBezTo>
                  <a:cubicBezTo>
                    <a:pt x="106263" y="210107"/>
                    <a:pt x="107216" y="210107"/>
                    <a:pt x="106263" y="208202"/>
                  </a:cubicBezTo>
                  <a:cubicBezTo>
                    <a:pt x="107216" y="208202"/>
                    <a:pt x="107216" y="208202"/>
                    <a:pt x="106263" y="208202"/>
                  </a:cubicBezTo>
                  <a:close/>
                  <a:moveTo>
                    <a:pt x="107216" y="200582"/>
                  </a:moveTo>
                  <a:cubicBezTo>
                    <a:pt x="107216" y="200582"/>
                    <a:pt x="108168" y="200582"/>
                    <a:pt x="107216" y="200582"/>
                  </a:cubicBezTo>
                  <a:cubicBezTo>
                    <a:pt x="108168" y="200582"/>
                    <a:pt x="108168" y="200582"/>
                    <a:pt x="107216" y="200582"/>
                  </a:cubicBezTo>
                  <a:cubicBezTo>
                    <a:pt x="108168" y="200582"/>
                    <a:pt x="108168" y="201535"/>
                    <a:pt x="107216" y="200582"/>
                  </a:cubicBezTo>
                  <a:cubicBezTo>
                    <a:pt x="107216" y="201535"/>
                    <a:pt x="107216" y="200582"/>
                    <a:pt x="107216" y="200582"/>
                  </a:cubicBezTo>
                  <a:close/>
                  <a:moveTo>
                    <a:pt x="111026" y="204392"/>
                  </a:moveTo>
                  <a:lnTo>
                    <a:pt x="111026" y="204392"/>
                  </a:lnTo>
                  <a:cubicBezTo>
                    <a:pt x="110073" y="205345"/>
                    <a:pt x="110073" y="206297"/>
                    <a:pt x="111978" y="205345"/>
                  </a:cubicBezTo>
                  <a:cubicBezTo>
                    <a:pt x="111978" y="205345"/>
                    <a:pt x="112931" y="205345"/>
                    <a:pt x="112931" y="204392"/>
                  </a:cubicBezTo>
                  <a:cubicBezTo>
                    <a:pt x="111978" y="204392"/>
                    <a:pt x="111026" y="204392"/>
                    <a:pt x="111026" y="204392"/>
                  </a:cubicBezTo>
                  <a:close/>
                  <a:moveTo>
                    <a:pt x="110073" y="192962"/>
                  </a:moveTo>
                  <a:cubicBezTo>
                    <a:pt x="110073" y="193915"/>
                    <a:pt x="111026" y="193915"/>
                    <a:pt x="111026" y="193915"/>
                  </a:cubicBezTo>
                  <a:cubicBezTo>
                    <a:pt x="111978" y="193915"/>
                    <a:pt x="111978" y="193915"/>
                    <a:pt x="111978" y="192962"/>
                  </a:cubicBezTo>
                  <a:cubicBezTo>
                    <a:pt x="111978" y="192962"/>
                    <a:pt x="111978" y="192010"/>
                    <a:pt x="110073" y="192962"/>
                  </a:cubicBezTo>
                  <a:cubicBezTo>
                    <a:pt x="110073" y="192010"/>
                    <a:pt x="110073" y="192010"/>
                    <a:pt x="110073" y="192962"/>
                  </a:cubicBezTo>
                  <a:close/>
                  <a:moveTo>
                    <a:pt x="111978" y="198677"/>
                  </a:moveTo>
                  <a:cubicBezTo>
                    <a:pt x="111978" y="198677"/>
                    <a:pt x="111978" y="198677"/>
                    <a:pt x="111978" y="198677"/>
                  </a:cubicBezTo>
                  <a:cubicBezTo>
                    <a:pt x="112931" y="199630"/>
                    <a:pt x="112931" y="199630"/>
                    <a:pt x="112931" y="198677"/>
                  </a:cubicBezTo>
                  <a:cubicBezTo>
                    <a:pt x="112931" y="198677"/>
                    <a:pt x="112931" y="197724"/>
                    <a:pt x="111978" y="198677"/>
                  </a:cubicBezTo>
                  <a:cubicBezTo>
                    <a:pt x="111978" y="197724"/>
                    <a:pt x="111978" y="197724"/>
                    <a:pt x="111978" y="198677"/>
                  </a:cubicBezTo>
                  <a:close/>
                  <a:moveTo>
                    <a:pt x="119598" y="121524"/>
                  </a:moveTo>
                  <a:cubicBezTo>
                    <a:pt x="117693" y="120572"/>
                    <a:pt x="115788" y="119620"/>
                    <a:pt x="113883" y="118667"/>
                  </a:cubicBezTo>
                  <a:cubicBezTo>
                    <a:pt x="113883" y="118667"/>
                    <a:pt x="112931" y="118667"/>
                    <a:pt x="112931" y="118667"/>
                  </a:cubicBezTo>
                  <a:cubicBezTo>
                    <a:pt x="112931" y="120572"/>
                    <a:pt x="114836" y="120572"/>
                    <a:pt x="114836" y="121524"/>
                  </a:cubicBezTo>
                  <a:lnTo>
                    <a:pt x="115788" y="123430"/>
                  </a:lnTo>
                  <a:cubicBezTo>
                    <a:pt x="116741" y="124382"/>
                    <a:pt x="117693" y="123430"/>
                    <a:pt x="117693" y="123430"/>
                  </a:cubicBezTo>
                  <a:cubicBezTo>
                    <a:pt x="118646" y="122477"/>
                    <a:pt x="119598" y="122477"/>
                    <a:pt x="119598" y="121524"/>
                  </a:cubicBezTo>
                  <a:close/>
                  <a:moveTo>
                    <a:pt x="114836" y="105332"/>
                  </a:moveTo>
                  <a:cubicBezTo>
                    <a:pt x="115788" y="105332"/>
                    <a:pt x="116741" y="105332"/>
                    <a:pt x="116741" y="104380"/>
                  </a:cubicBezTo>
                  <a:cubicBezTo>
                    <a:pt x="116741" y="103427"/>
                    <a:pt x="116741" y="103427"/>
                    <a:pt x="115788" y="103427"/>
                  </a:cubicBezTo>
                  <a:cubicBezTo>
                    <a:pt x="114836" y="103427"/>
                    <a:pt x="114836" y="104380"/>
                    <a:pt x="114836" y="104380"/>
                  </a:cubicBezTo>
                  <a:cubicBezTo>
                    <a:pt x="113883" y="104380"/>
                    <a:pt x="113883" y="105332"/>
                    <a:pt x="114836" y="105332"/>
                  </a:cubicBezTo>
                  <a:close/>
                  <a:moveTo>
                    <a:pt x="113883" y="96760"/>
                  </a:moveTo>
                  <a:cubicBezTo>
                    <a:pt x="113883" y="96760"/>
                    <a:pt x="113883" y="96760"/>
                    <a:pt x="113883" y="96760"/>
                  </a:cubicBezTo>
                  <a:cubicBezTo>
                    <a:pt x="114836" y="96760"/>
                    <a:pt x="114836" y="96760"/>
                    <a:pt x="113883" y="96760"/>
                  </a:cubicBezTo>
                  <a:cubicBezTo>
                    <a:pt x="114836" y="96760"/>
                    <a:pt x="114836" y="96760"/>
                    <a:pt x="113883" y="96760"/>
                  </a:cubicBezTo>
                  <a:cubicBezTo>
                    <a:pt x="113883" y="95807"/>
                    <a:pt x="113883" y="95807"/>
                    <a:pt x="113883" y="96760"/>
                  </a:cubicBezTo>
                  <a:close/>
                  <a:moveTo>
                    <a:pt x="115788" y="218680"/>
                  </a:moveTo>
                  <a:cubicBezTo>
                    <a:pt x="115788" y="219632"/>
                    <a:pt x="115788" y="219632"/>
                    <a:pt x="115788" y="218680"/>
                  </a:cubicBezTo>
                  <a:cubicBezTo>
                    <a:pt x="116741" y="219632"/>
                    <a:pt x="117693" y="218680"/>
                    <a:pt x="117693" y="218680"/>
                  </a:cubicBezTo>
                  <a:cubicBezTo>
                    <a:pt x="117693" y="217727"/>
                    <a:pt x="117693" y="217727"/>
                    <a:pt x="116741" y="217727"/>
                  </a:cubicBezTo>
                  <a:cubicBezTo>
                    <a:pt x="116741" y="217727"/>
                    <a:pt x="115788" y="218680"/>
                    <a:pt x="115788" y="218680"/>
                  </a:cubicBezTo>
                  <a:close/>
                  <a:moveTo>
                    <a:pt x="121503" y="99617"/>
                  </a:moveTo>
                  <a:cubicBezTo>
                    <a:pt x="121503" y="98665"/>
                    <a:pt x="120551" y="98665"/>
                    <a:pt x="121503" y="99617"/>
                  </a:cubicBezTo>
                  <a:cubicBezTo>
                    <a:pt x="119598" y="98665"/>
                    <a:pt x="117693" y="100570"/>
                    <a:pt x="116741" y="100570"/>
                  </a:cubicBezTo>
                  <a:cubicBezTo>
                    <a:pt x="116741" y="101522"/>
                    <a:pt x="117693" y="101522"/>
                    <a:pt x="117693" y="101522"/>
                  </a:cubicBezTo>
                  <a:cubicBezTo>
                    <a:pt x="119598" y="101522"/>
                    <a:pt x="120551" y="101522"/>
                    <a:pt x="121503" y="99617"/>
                  </a:cubicBezTo>
                  <a:close/>
                  <a:moveTo>
                    <a:pt x="116741" y="64374"/>
                  </a:moveTo>
                  <a:lnTo>
                    <a:pt x="116741" y="64374"/>
                  </a:lnTo>
                  <a:cubicBezTo>
                    <a:pt x="117693" y="64374"/>
                    <a:pt x="117693" y="64374"/>
                    <a:pt x="116741" y="64374"/>
                  </a:cubicBezTo>
                  <a:lnTo>
                    <a:pt x="116741" y="64374"/>
                  </a:lnTo>
                  <a:lnTo>
                    <a:pt x="116741" y="64374"/>
                  </a:lnTo>
                  <a:close/>
                  <a:moveTo>
                    <a:pt x="117693" y="112952"/>
                  </a:moveTo>
                  <a:cubicBezTo>
                    <a:pt x="118646" y="112952"/>
                    <a:pt x="118646" y="112952"/>
                    <a:pt x="117693" y="112952"/>
                  </a:cubicBezTo>
                  <a:cubicBezTo>
                    <a:pt x="118646" y="111999"/>
                    <a:pt x="118646" y="111999"/>
                    <a:pt x="118646" y="111047"/>
                  </a:cubicBezTo>
                  <a:cubicBezTo>
                    <a:pt x="117693" y="111999"/>
                    <a:pt x="117693" y="111999"/>
                    <a:pt x="117693" y="112952"/>
                  </a:cubicBezTo>
                  <a:cubicBezTo>
                    <a:pt x="117693" y="112952"/>
                    <a:pt x="117693" y="112952"/>
                    <a:pt x="117693" y="112952"/>
                  </a:cubicBezTo>
                  <a:close/>
                  <a:moveTo>
                    <a:pt x="119598" y="210107"/>
                  </a:moveTo>
                  <a:cubicBezTo>
                    <a:pt x="120551" y="210107"/>
                    <a:pt x="120551" y="210107"/>
                    <a:pt x="121503" y="210107"/>
                  </a:cubicBezTo>
                  <a:cubicBezTo>
                    <a:pt x="121503" y="210107"/>
                    <a:pt x="121503" y="210107"/>
                    <a:pt x="121503" y="211060"/>
                  </a:cubicBezTo>
                  <a:cubicBezTo>
                    <a:pt x="118646" y="214870"/>
                    <a:pt x="121503" y="215822"/>
                    <a:pt x="123408" y="216774"/>
                  </a:cubicBezTo>
                  <a:cubicBezTo>
                    <a:pt x="125313" y="217727"/>
                    <a:pt x="125313" y="218680"/>
                    <a:pt x="125313" y="219632"/>
                  </a:cubicBezTo>
                  <a:cubicBezTo>
                    <a:pt x="124361" y="219632"/>
                    <a:pt x="123408" y="218680"/>
                    <a:pt x="122456" y="219632"/>
                  </a:cubicBezTo>
                  <a:cubicBezTo>
                    <a:pt x="122456" y="220585"/>
                    <a:pt x="122456" y="220585"/>
                    <a:pt x="123408" y="220585"/>
                  </a:cubicBezTo>
                  <a:cubicBezTo>
                    <a:pt x="125313" y="221537"/>
                    <a:pt x="125313" y="219632"/>
                    <a:pt x="125313" y="218680"/>
                  </a:cubicBezTo>
                  <a:cubicBezTo>
                    <a:pt x="126266" y="216774"/>
                    <a:pt x="126266" y="214870"/>
                    <a:pt x="128171" y="213917"/>
                  </a:cubicBezTo>
                  <a:cubicBezTo>
                    <a:pt x="129123" y="213917"/>
                    <a:pt x="130076" y="212965"/>
                    <a:pt x="129123" y="212012"/>
                  </a:cubicBezTo>
                  <a:cubicBezTo>
                    <a:pt x="128171" y="211060"/>
                    <a:pt x="128171" y="211060"/>
                    <a:pt x="126266" y="211060"/>
                  </a:cubicBezTo>
                  <a:cubicBezTo>
                    <a:pt x="125313" y="211060"/>
                    <a:pt x="124361" y="211060"/>
                    <a:pt x="125313" y="210107"/>
                  </a:cubicBezTo>
                  <a:cubicBezTo>
                    <a:pt x="125313" y="209155"/>
                    <a:pt x="125313" y="208202"/>
                    <a:pt x="126266" y="207249"/>
                  </a:cubicBezTo>
                  <a:cubicBezTo>
                    <a:pt x="128171" y="206297"/>
                    <a:pt x="127218" y="205345"/>
                    <a:pt x="125313" y="204392"/>
                  </a:cubicBezTo>
                  <a:cubicBezTo>
                    <a:pt x="124361" y="204392"/>
                    <a:pt x="123408" y="203440"/>
                    <a:pt x="122456" y="204392"/>
                  </a:cubicBezTo>
                  <a:cubicBezTo>
                    <a:pt x="122456" y="203440"/>
                    <a:pt x="123408" y="202487"/>
                    <a:pt x="123408" y="202487"/>
                  </a:cubicBezTo>
                  <a:cubicBezTo>
                    <a:pt x="124361" y="202487"/>
                    <a:pt x="125313" y="203440"/>
                    <a:pt x="126266" y="201535"/>
                  </a:cubicBezTo>
                  <a:cubicBezTo>
                    <a:pt x="127218" y="199630"/>
                    <a:pt x="126266" y="198677"/>
                    <a:pt x="125313" y="197724"/>
                  </a:cubicBezTo>
                  <a:cubicBezTo>
                    <a:pt x="125313" y="196772"/>
                    <a:pt x="124361" y="196772"/>
                    <a:pt x="124361" y="197724"/>
                  </a:cubicBezTo>
                  <a:cubicBezTo>
                    <a:pt x="125313" y="201535"/>
                    <a:pt x="120551" y="200582"/>
                    <a:pt x="119598" y="202487"/>
                  </a:cubicBezTo>
                  <a:cubicBezTo>
                    <a:pt x="119598" y="203440"/>
                    <a:pt x="117693" y="201535"/>
                    <a:pt x="117693" y="203440"/>
                  </a:cubicBezTo>
                  <a:cubicBezTo>
                    <a:pt x="117693" y="204392"/>
                    <a:pt x="118646" y="205345"/>
                    <a:pt x="120551" y="205345"/>
                  </a:cubicBezTo>
                  <a:lnTo>
                    <a:pt x="123408" y="205345"/>
                  </a:lnTo>
                  <a:cubicBezTo>
                    <a:pt x="123408" y="206297"/>
                    <a:pt x="125313" y="207249"/>
                    <a:pt x="124361" y="209155"/>
                  </a:cubicBezTo>
                  <a:cubicBezTo>
                    <a:pt x="123408" y="210107"/>
                    <a:pt x="122456" y="208202"/>
                    <a:pt x="121503" y="208202"/>
                  </a:cubicBezTo>
                  <a:cubicBezTo>
                    <a:pt x="121503" y="208202"/>
                    <a:pt x="120551" y="208202"/>
                    <a:pt x="120551" y="208202"/>
                  </a:cubicBezTo>
                  <a:cubicBezTo>
                    <a:pt x="119598" y="208202"/>
                    <a:pt x="118646" y="208202"/>
                    <a:pt x="118646" y="209155"/>
                  </a:cubicBezTo>
                  <a:cubicBezTo>
                    <a:pt x="117693" y="209155"/>
                    <a:pt x="118646" y="210107"/>
                    <a:pt x="119598" y="210107"/>
                  </a:cubicBezTo>
                  <a:close/>
                  <a:moveTo>
                    <a:pt x="119598" y="198677"/>
                  </a:moveTo>
                  <a:cubicBezTo>
                    <a:pt x="119598" y="198677"/>
                    <a:pt x="119598" y="198677"/>
                    <a:pt x="119598" y="198677"/>
                  </a:cubicBezTo>
                  <a:cubicBezTo>
                    <a:pt x="120551" y="197724"/>
                    <a:pt x="119598" y="197724"/>
                    <a:pt x="119598" y="197724"/>
                  </a:cubicBezTo>
                  <a:cubicBezTo>
                    <a:pt x="118646" y="197724"/>
                    <a:pt x="118646" y="197724"/>
                    <a:pt x="119598" y="198677"/>
                  </a:cubicBezTo>
                  <a:cubicBezTo>
                    <a:pt x="118646" y="198677"/>
                    <a:pt x="118646" y="198677"/>
                    <a:pt x="119598" y="198677"/>
                  </a:cubicBezTo>
                  <a:close/>
                  <a:moveTo>
                    <a:pt x="118646" y="71995"/>
                  </a:moveTo>
                  <a:cubicBezTo>
                    <a:pt x="119598" y="71995"/>
                    <a:pt x="119598" y="71995"/>
                    <a:pt x="118646" y="71995"/>
                  </a:cubicBezTo>
                  <a:cubicBezTo>
                    <a:pt x="119598" y="71042"/>
                    <a:pt x="119598" y="71042"/>
                    <a:pt x="118646" y="71995"/>
                  </a:cubicBezTo>
                  <a:cubicBezTo>
                    <a:pt x="119598" y="71042"/>
                    <a:pt x="119598" y="71042"/>
                    <a:pt x="118646" y="71995"/>
                  </a:cubicBezTo>
                  <a:cubicBezTo>
                    <a:pt x="118646" y="71995"/>
                    <a:pt x="118646" y="71995"/>
                    <a:pt x="118646" y="71995"/>
                  </a:cubicBezTo>
                  <a:close/>
                  <a:moveTo>
                    <a:pt x="123408" y="92949"/>
                  </a:moveTo>
                  <a:cubicBezTo>
                    <a:pt x="123408" y="91997"/>
                    <a:pt x="122456" y="91997"/>
                    <a:pt x="122456" y="91997"/>
                  </a:cubicBezTo>
                  <a:cubicBezTo>
                    <a:pt x="121503" y="91997"/>
                    <a:pt x="121503" y="91997"/>
                    <a:pt x="121503" y="92949"/>
                  </a:cubicBezTo>
                  <a:cubicBezTo>
                    <a:pt x="121503" y="93902"/>
                    <a:pt x="122456" y="93902"/>
                    <a:pt x="122456" y="93902"/>
                  </a:cubicBezTo>
                  <a:cubicBezTo>
                    <a:pt x="122456" y="94855"/>
                    <a:pt x="123408" y="93902"/>
                    <a:pt x="123408" y="92949"/>
                  </a:cubicBezTo>
                  <a:close/>
                  <a:moveTo>
                    <a:pt x="122456" y="106285"/>
                  </a:moveTo>
                  <a:cubicBezTo>
                    <a:pt x="122456" y="106285"/>
                    <a:pt x="122456" y="106285"/>
                    <a:pt x="122456" y="106285"/>
                  </a:cubicBezTo>
                  <a:cubicBezTo>
                    <a:pt x="121503" y="106285"/>
                    <a:pt x="121503" y="107237"/>
                    <a:pt x="121503" y="107237"/>
                  </a:cubicBezTo>
                  <a:cubicBezTo>
                    <a:pt x="121503" y="107237"/>
                    <a:pt x="121503" y="108190"/>
                    <a:pt x="122456" y="107237"/>
                  </a:cubicBezTo>
                  <a:cubicBezTo>
                    <a:pt x="122456" y="107237"/>
                    <a:pt x="123408" y="107237"/>
                    <a:pt x="122456" y="106285"/>
                  </a:cubicBezTo>
                  <a:close/>
                  <a:moveTo>
                    <a:pt x="122456" y="224395"/>
                  </a:moveTo>
                  <a:cubicBezTo>
                    <a:pt x="122456" y="224395"/>
                    <a:pt x="122456" y="224395"/>
                    <a:pt x="122456" y="224395"/>
                  </a:cubicBezTo>
                  <a:cubicBezTo>
                    <a:pt x="122456" y="224395"/>
                    <a:pt x="122456" y="225347"/>
                    <a:pt x="122456" y="224395"/>
                  </a:cubicBezTo>
                  <a:cubicBezTo>
                    <a:pt x="123408" y="225347"/>
                    <a:pt x="123408" y="224395"/>
                    <a:pt x="122456" y="224395"/>
                  </a:cubicBezTo>
                  <a:cubicBezTo>
                    <a:pt x="123408" y="224395"/>
                    <a:pt x="122456" y="224395"/>
                    <a:pt x="122456" y="224395"/>
                  </a:cubicBezTo>
                  <a:close/>
                  <a:moveTo>
                    <a:pt x="123408" y="89140"/>
                  </a:moveTo>
                  <a:cubicBezTo>
                    <a:pt x="123408" y="89140"/>
                    <a:pt x="123408" y="89140"/>
                    <a:pt x="123408" y="89140"/>
                  </a:cubicBezTo>
                  <a:cubicBezTo>
                    <a:pt x="122456" y="89140"/>
                    <a:pt x="122456" y="89140"/>
                    <a:pt x="122456" y="89140"/>
                  </a:cubicBezTo>
                  <a:cubicBezTo>
                    <a:pt x="122456" y="89140"/>
                    <a:pt x="122456" y="90092"/>
                    <a:pt x="123408" y="89140"/>
                  </a:cubicBezTo>
                  <a:cubicBezTo>
                    <a:pt x="123408" y="90092"/>
                    <a:pt x="123408" y="89140"/>
                    <a:pt x="123408" y="89140"/>
                  </a:cubicBezTo>
                  <a:close/>
                  <a:moveTo>
                    <a:pt x="126266" y="96760"/>
                  </a:moveTo>
                  <a:cubicBezTo>
                    <a:pt x="126266" y="95807"/>
                    <a:pt x="126266" y="95807"/>
                    <a:pt x="125313" y="95807"/>
                  </a:cubicBezTo>
                  <a:cubicBezTo>
                    <a:pt x="125313" y="95807"/>
                    <a:pt x="124361" y="95807"/>
                    <a:pt x="124361" y="96760"/>
                  </a:cubicBezTo>
                  <a:cubicBezTo>
                    <a:pt x="124361" y="97712"/>
                    <a:pt x="124361" y="97712"/>
                    <a:pt x="126266" y="96760"/>
                  </a:cubicBezTo>
                  <a:lnTo>
                    <a:pt x="126266" y="96760"/>
                  </a:lnTo>
                  <a:close/>
                  <a:moveTo>
                    <a:pt x="128171" y="125335"/>
                  </a:moveTo>
                  <a:cubicBezTo>
                    <a:pt x="127218" y="124382"/>
                    <a:pt x="127218" y="125335"/>
                    <a:pt x="128171" y="125335"/>
                  </a:cubicBezTo>
                  <a:cubicBezTo>
                    <a:pt x="127218" y="126287"/>
                    <a:pt x="127218" y="127240"/>
                    <a:pt x="127218" y="127240"/>
                  </a:cubicBezTo>
                  <a:lnTo>
                    <a:pt x="128171" y="125335"/>
                  </a:lnTo>
                  <a:cubicBezTo>
                    <a:pt x="128171" y="125335"/>
                    <a:pt x="128171" y="125335"/>
                    <a:pt x="128171" y="125335"/>
                  </a:cubicBezTo>
                  <a:close/>
                  <a:moveTo>
                    <a:pt x="128171" y="76757"/>
                  </a:moveTo>
                  <a:cubicBezTo>
                    <a:pt x="128171" y="77710"/>
                    <a:pt x="129123" y="77710"/>
                    <a:pt x="130076" y="76757"/>
                  </a:cubicBezTo>
                  <a:cubicBezTo>
                    <a:pt x="131028" y="76757"/>
                    <a:pt x="131981" y="75805"/>
                    <a:pt x="131981" y="74852"/>
                  </a:cubicBezTo>
                  <a:cubicBezTo>
                    <a:pt x="131981" y="73899"/>
                    <a:pt x="131028" y="73899"/>
                    <a:pt x="131028" y="74852"/>
                  </a:cubicBezTo>
                  <a:cubicBezTo>
                    <a:pt x="130076" y="76757"/>
                    <a:pt x="128171" y="75805"/>
                    <a:pt x="128171" y="76757"/>
                  </a:cubicBezTo>
                  <a:close/>
                  <a:moveTo>
                    <a:pt x="129123" y="130097"/>
                  </a:moveTo>
                  <a:cubicBezTo>
                    <a:pt x="129123" y="130097"/>
                    <a:pt x="129123" y="130097"/>
                    <a:pt x="129123" y="130097"/>
                  </a:cubicBezTo>
                  <a:cubicBezTo>
                    <a:pt x="129123" y="130097"/>
                    <a:pt x="128171" y="130097"/>
                    <a:pt x="129123" y="130097"/>
                  </a:cubicBezTo>
                  <a:cubicBezTo>
                    <a:pt x="128171" y="130097"/>
                    <a:pt x="128171" y="130097"/>
                    <a:pt x="129123" y="130097"/>
                  </a:cubicBezTo>
                  <a:cubicBezTo>
                    <a:pt x="129123" y="130097"/>
                    <a:pt x="129123" y="130097"/>
                    <a:pt x="129123" y="130097"/>
                  </a:cubicBezTo>
                  <a:close/>
                  <a:moveTo>
                    <a:pt x="129123" y="218680"/>
                  </a:moveTo>
                  <a:cubicBezTo>
                    <a:pt x="129123" y="219632"/>
                    <a:pt x="130076" y="219632"/>
                    <a:pt x="131028" y="219632"/>
                  </a:cubicBezTo>
                  <a:cubicBezTo>
                    <a:pt x="132933" y="218680"/>
                    <a:pt x="131028" y="217727"/>
                    <a:pt x="131028" y="216774"/>
                  </a:cubicBezTo>
                  <a:cubicBezTo>
                    <a:pt x="129123" y="216774"/>
                    <a:pt x="128171" y="216774"/>
                    <a:pt x="129123" y="218680"/>
                  </a:cubicBezTo>
                  <a:close/>
                  <a:moveTo>
                    <a:pt x="137696" y="102474"/>
                  </a:moveTo>
                  <a:cubicBezTo>
                    <a:pt x="137696" y="102474"/>
                    <a:pt x="136743" y="102474"/>
                    <a:pt x="136743" y="102474"/>
                  </a:cubicBezTo>
                  <a:cubicBezTo>
                    <a:pt x="135791" y="106285"/>
                    <a:pt x="132933" y="108190"/>
                    <a:pt x="131028" y="111999"/>
                  </a:cubicBezTo>
                  <a:cubicBezTo>
                    <a:pt x="130076" y="111999"/>
                    <a:pt x="129123" y="111047"/>
                    <a:pt x="129123" y="111999"/>
                  </a:cubicBezTo>
                  <a:cubicBezTo>
                    <a:pt x="129123" y="111999"/>
                    <a:pt x="129123" y="112952"/>
                    <a:pt x="129123" y="112952"/>
                  </a:cubicBezTo>
                  <a:cubicBezTo>
                    <a:pt x="130076" y="112952"/>
                    <a:pt x="131028" y="111999"/>
                    <a:pt x="131028" y="111999"/>
                  </a:cubicBezTo>
                  <a:cubicBezTo>
                    <a:pt x="131981" y="111047"/>
                    <a:pt x="132933" y="111047"/>
                    <a:pt x="133886" y="111047"/>
                  </a:cubicBezTo>
                  <a:cubicBezTo>
                    <a:pt x="136743" y="110095"/>
                    <a:pt x="138648" y="106285"/>
                    <a:pt x="138648" y="104380"/>
                  </a:cubicBezTo>
                  <a:cubicBezTo>
                    <a:pt x="138648" y="103427"/>
                    <a:pt x="138648" y="102474"/>
                    <a:pt x="137696" y="102474"/>
                  </a:cubicBezTo>
                  <a:close/>
                  <a:moveTo>
                    <a:pt x="130076" y="205345"/>
                  </a:moveTo>
                  <a:cubicBezTo>
                    <a:pt x="130076" y="205345"/>
                    <a:pt x="130076" y="206297"/>
                    <a:pt x="130076" y="205345"/>
                  </a:cubicBezTo>
                  <a:cubicBezTo>
                    <a:pt x="131028" y="206297"/>
                    <a:pt x="131028" y="205345"/>
                    <a:pt x="131028" y="205345"/>
                  </a:cubicBezTo>
                  <a:cubicBezTo>
                    <a:pt x="131028" y="205345"/>
                    <a:pt x="131028" y="204392"/>
                    <a:pt x="130076" y="205345"/>
                  </a:cubicBezTo>
                  <a:cubicBezTo>
                    <a:pt x="130076" y="204392"/>
                    <a:pt x="130076" y="205345"/>
                    <a:pt x="130076" y="205345"/>
                  </a:cubicBezTo>
                  <a:close/>
                  <a:moveTo>
                    <a:pt x="131028" y="87235"/>
                  </a:moveTo>
                  <a:cubicBezTo>
                    <a:pt x="131028" y="88187"/>
                    <a:pt x="131028" y="89140"/>
                    <a:pt x="131981" y="89140"/>
                  </a:cubicBezTo>
                  <a:cubicBezTo>
                    <a:pt x="132933" y="89140"/>
                    <a:pt x="133886" y="89140"/>
                    <a:pt x="133886" y="87235"/>
                  </a:cubicBezTo>
                  <a:cubicBezTo>
                    <a:pt x="133886" y="86282"/>
                    <a:pt x="132933" y="85330"/>
                    <a:pt x="132933" y="85330"/>
                  </a:cubicBezTo>
                  <a:cubicBezTo>
                    <a:pt x="131981" y="85330"/>
                    <a:pt x="131028" y="86282"/>
                    <a:pt x="131028" y="87235"/>
                  </a:cubicBezTo>
                  <a:close/>
                  <a:moveTo>
                    <a:pt x="131028" y="224395"/>
                  </a:moveTo>
                  <a:cubicBezTo>
                    <a:pt x="131028" y="224395"/>
                    <a:pt x="131028" y="224395"/>
                    <a:pt x="131028" y="224395"/>
                  </a:cubicBezTo>
                  <a:cubicBezTo>
                    <a:pt x="131981" y="225347"/>
                    <a:pt x="131981" y="224395"/>
                    <a:pt x="132933" y="224395"/>
                  </a:cubicBezTo>
                  <a:cubicBezTo>
                    <a:pt x="131981" y="223442"/>
                    <a:pt x="131981" y="223442"/>
                    <a:pt x="131028" y="224395"/>
                  </a:cubicBezTo>
                  <a:cubicBezTo>
                    <a:pt x="131028" y="223442"/>
                    <a:pt x="131028" y="223442"/>
                    <a:pt x="131028" y="224395"/>
                  </a:cubicBezTo>
                  <a:close/>
                  <a:moveTo>
                    <a:pt x="131028" y="216774"/>
                  </a:moveTo>
                  <a:cubicBezTo>
                    <a:pt x="131981" y="216774"/>
                    <a:pt x="132933" y="216774"/>
                    <a:pt x="133886" y="217727"/>
                  </a:cubicBezTo>
                  <a:lnTo>
                    <a:pt x="134838" y="218680"/>
                  </a:lnTo>
                  <a:cubicBezTo>
                    <a:pt x="134838" y="219632"/>
                    <a:pt x="135791" y="219632"/>
                    <a:pt x="135791" y="219632"/>
                  </a:cubicBezTo>
                  <a:cubicBezTo>
                    <a:pt x="135791" y="219632"/>
                    <a:pt x="136743" y="218680"/>
                    <a:pt x="136743" y="218680"/>
                  </a:cubicBezTo>
                  <a:cubicBezTo>
                    <a:pt x="136743" y="217727"/>
                    <a:pt x="135791" y="217727"/>
                    <a:pt x="134838" y="217727"/>
                  </a:cubicBezTo>
                  <a:lnTo>
                    <a:pt x="133886" y="217727"/>
                  </a:lnTo>
                  <a:cubicBezTo>
                    <a:pt x="132933" y="215822"/>
                    <a:pt x="132933" y="214870"/>
                    <a:pt x="131028" y="216774"/>
                  </a:cubicBezTo>
                  <a:close/>
                  <a:moveTo>
                    <a:pt x="131981" y="97712"/>
                  </a:moveTo>
                  <a:cubicBezTo>
                    <a:pt x="131981" y="97712"/>
                    <a:pt x="131028" y="97712"/>
                    <a:pt x="131981" y="97712"/>
                  </a:cubicBezTo>
                  <a:cubicBezTo>
                    <a:pt x="131028" y="98665"/>
                    <a:pt x="131981" y="98665"/>
                    <a:pt x="131981" y="97712"/>
                  </a:cubicBezTo>
                  <a:cubicBezTo>
                    <a:pt x="131981" y="98665"/>
                    <a:pt x="131981" y="97712"/>
                    <a:pt x="131981" y="97712"/>
                  </a:cubicBezTo>
                  <a:cubicBezTo>
                    <a:pt x="131981" y="97712"/>
                    <a:pt x="131981" y="97712"/>
                    <a:pt x="131981" y="97712"/>
                  </a:cubicBezTo>
                  <a:close/>
                  <a:moveTo>
                    <a:pt x="131981" y="198677"/>
                  </a:moveTo>
                  <a:cubicBezTo>
                    <a:pt x="131981" y="199630"/>
                    <a:pt x="132933" y="199630"/>
                    <a:pt x="131981" y="198677"/>
                  </a:cubicBezTo>
                  <a:cubicBezTo>
                    <a:pt x="132933" y="199630"/>
                    <a:pt x="132933" y="198677"/>
                    <a:pt x="132933" y="198677"/>
                  </a:cubicBezTo>
                  <a:cubicBezTo>
                    <a:pt x="133886" y="198677"/>
                    <a:pt x="132933" y="198677"/>
                    <a:pt x="131981" y="198677"/>
                  </a:cubicBezTo>
                  <a:cubicBezTo>
                    <a:pt x="132933" y="198677"/>
                    <a:pt x="131981" y="198677"/>
                    <a:pt x="131981" y="198677"/>
                  </a:cubicBezTo>
                  <a:close/>
                  <a:moveTo>
                    <a:pt x="133886" y="209155"/>
                  </a:moveTo>
                  <a:cubicBezTo>
                    <a:pt x="132933" y="209155"/>
                    <a:pt x="132933" y="209155"/>
                    <a:pt x="133886" y="209155"/>
                  </a:cubicBezTo>
                  <a:cubicBezTo>
                    <a:pt x="132933" y="210107"/>
                    <a:pt x="132933" y="210107"/>
                    <a:pt x="133886" y="211060"/>
                  </a:cubicBezTo>
                  <a:cubicBezTo>
                    <a:pt x="133886" y="211060"/>
                    <a:pt x="134838" y="211060"/>
                    <a:pt x="134838" y="211060"/>
                  </a:cubicBezTo>
                  <a:cubicBezTo>
                    <a:pt x="133886" y="209155"/>
                    <a:pt x="133886" y="209155"/>
                    <a:pt x="133886" y="209155"/>
                  </a:cubicBezTo>
                  <a:close/>
                  <a:moveTo>
                    <a:pt x="133886" y="115810"/>
                  </a:moveTo>
                  <a:cubicBezTo>
                    <a:pt x="132933" y="115810"/>
                    <a:pt x="132933" y="116762"/>
                    <a:pt x="132933" y="116762"/>
                  </a:cubicBezTo>
                  <a:cubicBezTo>
                    <a:pt x="132933" y="117715"/>
                    <a:pt x="132933" y="117715"/>
                    <a:pt x="132933" y="118667"/>
                  </a:cubicBezTo>
                  <a:cubicBezTo>
                    <a:pt x="133886" y="118667"/>
                    <a:pt x="133886" y="118667"/>
                    <a:pt x="133886" y="117715"/>
                  </a:cubicBezTo>
                  <a:cubicBezTo>
                    <a:pt x="134838" y="116762"/>
                    <a:pt x="134838" y="115810"/>
                    <a:pt x="133886" y="115810"/>
                  </a:cubicBezTo>
                  <a:close/>
                  <a:moveTo>
                    <a:pt x="138648" y="83424"/>
                  </a:moveTo>
                  <a:cubicBezTo>
                    <a:pt x="138648" y="83424"/>
                    <a:pt x="139601" y="84377"/>
                    <a:pt x="138648" y="83424"/>
                  </a:cubicBezTo>
                  <a:cubicBezTo>
                    <a:pt x="139601" y="83424"/>
                    <a:pt x="139601" y="83424"/>
                    <a:pt x="139601" y="83424"/>
                  </a:cubicBezTo>
                  <a:cubicBezTo>
                    <a:pt x="139601" y="82472"/>
                    <a:pt x="139601" y="82472"/>
                    <a:pt x="138648" y="83424"/>
                  </a:cubicBezTo>
                  <a:cubicBezTo>
                    <a:pt x="138648" y="83424"/>
                    <a:pt x="138648" y="83424"/>
                    <a:pt x="138648" y="83424"/>
                  </a:cubicBezTo>
                  <a:close/>
                  <a:moveTo>
                    <a:pt x="138648" y="218680"/>
                  </a:moveTo>
                  <a:cubicBezTo>
                    <a:pt x="138648" y="219632"/>
                    <a:pt x="139601" y="219632"/>
                    <a:pt x="138648" y="218680"/>
                  </a:cubicBezTo>
                  <a:cubicBezTo>
                    <a:pt x="139601" y="219632"/>
                    <a:pt x="140553" y="218680"/>
                    <a:pt x="140553" y="218680"/>
                  </a:cubicBezTo>
                  <a:cubicBezTo>
                    <a:pt x="140553" y="218680"/>
                    <a:pt x="140553" y="217727"/>
                    <a:pt x="138648" y="218680"/>
                  </a:cubicBezTo>
                  <a:cubicBezTo>
                    <a:pt x="139601" y="217727"/>
                    <a:pt x="138648" y="218680"/>
                    <a:pt x="138648" y="218680"/>
                  </a:cubicBezTo>
                  <a:close/>
                  <a:moveTo>
                    <a:pt x="140553" y="88187"/>
                  </a:moveTo>
                  <a:cubicBezTo>
                    <a:pt x="140553" y="88187"/>
                    <a:pt x="140553" y="89140"/>
                    <a:pt x="140553" y="88187"/>
                  </a:cubicBezTo>
                  <a:cubicBezTo>
                    <a:pt x="141506" y="88187"/>
                    <a:pt x="141506" y="88187"/>
                    <a:pt x="141506" y="88187"/>
                  </a:cubicBezTo>
                  <a:lnTo>
                    <a:pt x="140553" y="88187"/>
                  </a:lnTo>
                  <a:cubicBezTo>
                    <a:pt x="140553" y="88187"/>
                    <a:pt x="140553" y="88187"/>
                    <a:pt x="140553" y="88187"/>
                  </a:cubicBezTo>
                  <a:close/>
                  <a:moveTo>
                    <a:pt x="140553" y="206297"/>
                  </a:moveTo>
                  <a:cubicBezTo>
                    <a:pt x="140553" y="206297"/>
                    <a:pt x="140553" y="207249"/>
                    <a:pt x="140553" y="206297"/>
                  </a:cubicBezTo>
                  <a:cubicBezTo>
                    <a:pt x="141506" y="207249"/>
                    <a:pt x="142458" y="206297"/>
                    <a:pt x="142458" y="206297"/>
                  </a:cubicBezTo>
                  <a:cubicBezTo>
                    <a:pt x="142458" y="206297"/>
                    <a:pt x="141506" y="205345"/>
                    <a:pt x="140553" y="206297"/>
                  </a:cubicBezTo>
                  <a:cubicBezTo>
                    <a:pt x="140553" y="205345"/>
                    <a:pt x="140553" y="206297"/>
                    <a:pt x="140553" y="206297"/>
                  </a:cubicBezTo>
                  <a:close/>
                  <a:moveTo>
                    <a:pt x="141506" y="211060"/>
                  </a:moveTo>
                  <a:cubicBezTo>
                    <a:pt x="141506" y="211060"/>
                    <a:pt x="140553" y="211060"/>
                    <a:pt x="141506" y="211060"/>
                  </a:cubicBezTo>
                  <a:cubicBezTo>
                    <a:pt x="141506" y="212965"/>
                    <a:pt x="141506" y="213917"/>
                    <a:pt x="142458" y="213917"/>
                  </a:cubicBezTo>
                  <a:cubicBezTo>
                    <a:pt x="142458" y="213917"/>
                    <a:pt x="143411" y="213917"/>
                    <a:pt x="143411" y="212965"/>
                  </a:cubicBezTo>
                  <a:cubicBezTo>
                    <a:pt x="143411" y="212012"/>
                    <a:pt x="142458" y="211060"/>
                    <a:pt x="141506" y="211060"/>
                  </a:cubicBezTo>
                  <a:close/>
                  <a:moveTo>
                    <a:pt x="141506" y="221537"/>
                  </a:moveTo>
                  <a:cubicBezTo>
                    <a:pt x="141506" y="221537"/>
                    <a:pt x="141506" y="222490"/>
                    <a:pt x="141506" y="221537"/>
                  </a:cubicBezTo>
                  <a:cubicBezTo>
                    <a:pt x="140553" y="222490"/>
                    <a:pt x="141506" y="222490"/>
                    <a:pt x="141506" y="221537"/>
                  </a:cubicBezTo>
                  <a:cubicBezTo>
                    <a:pt x="141506" y="222490"/>
                    <a:pt x="142458" y="222490"/>
                    <a:pt x="141506" y="221537"/>
                  </a:cubicBezTo>
                  <a:cubicBezTo>
                    <a:pt x="142458" y="222490"/>
                    <a:pt x="142458" y="221537"/>
                    <a:pt x="141506" y="221537"/>
                  </a:cubicBezTo>
                  <a:close/>
                  <a:moveTo>
                    <a:pt x="145316" y="15797"/>
                  </a:moveTo>
                  <a:cubicBezTo>
                    <a:pt x="145316" y="15797"/>
                    <a:pt x="144363" y="15797"/>
                    <a:pt x="145316" y="15797"/>
                  </a:cubicBezTo>
                  <a:cubicBezTo>
                    <a:pt x="144363" y="16749"/>
                    <a:pt x="144363" y="17702"/>
                    <a:pt x="145316" y="16749"/>
                  </a:cubicBezTo>
                  <a:cubicBezTo>
                    <a:pt x="146268" y="15797"/>
                    <a:pt x="146268" y="15797"/>
                    <a:pt x="145316" y="15797"/>
                  </a:cubicBezTo>
                  <a:close/>
                  <a:moveTo>
                    <a:pt x="149126" y="15797"/>
                  </a:moveTo>
                  <a:cubicBezTo>
                    <a:pt x="151031" y="14845"/>
                    <a:pt x="151983" y="12940"/>
                    <a:pt x="150078" y="11987"/>
                  </a:cubicBezTo>
                  <a:cubicBezTo>
                    <a:pt x="150078" y="11987"/>
                    <a:pt x="148173" y="11035"/>
                    <a:pt x="149126" y="11987"/>
                  </a:cubicBezTo>
                  <a:cubicBezTo>
                    <a:pt x="150078" y="15797"/>
                    <a:pt x="146268" y="13892"/>
                    <a:pt x="145316" y="15797"/>
                  </a:cubicBezTo>
                  <a:cubicBezTo>
                    <a:pt x="147221" y="15797"/>
                    <a:pt x="148173" y="15797"/>
                    <a:pt x="149126" y="15797"/>
                  </a:cubicBezTo>
                  <a:close/>
                  <a:moveTo>
                    <a:pt x="152936" y="21512"/>
                  </a:moveTo>
                  <a:cubicBezTo>
                    <a:pt x="153888" y="21512"/>
                    <a:pt x="154841" y="21512"/>
                    <a:pt x="154841" y="20560"/>
                  </a:cubicBezTo>
                  <a:cubicBezTo>
                    <a:pt x="153888" y="17702"/>
                    <a:pt x="151031" y="19607"/>
                    <a:pt x="150078" y="17702"/>
                  </a:cubicBezTo>
                  <a:cubicBezTo>
                    <a:pt x="149126" y="17702"/>
                    <a:pt x="148173" y="18655"/>
                    <a:pt x="148173" y="19607"/>
                  </a:cubicBezTo>
                  <a:cubicBezTo>
                    <a:pt x="149126" y="20560"/>
                    <a:pt x="151031" y="21512"/>
                    <a:pt x="152936" y="21512"/>
                  </a:cubicBezTo>
                  <a:close/>
                  <a:moveTo>
                    <a:pt x="152936" y="14845"/>
                  </a:moveTo>
                  <a:cubicBezTo>
                    <a:pt x="152936" y="15797"/>
                    <a:pt x="152936" y="16749"/>
                    <a:pt x="153888" y="16749"/>
                  </a:cubicBezTo>
                  <a:cubicBezTo>
                    <a:pt x="154841" y="16749"/>
                    <a:pt x="154841" y="16749"/>
                    <a:pt x="154841" y="15797"/>
                  </a:cubicBezTo>
                  <a:cubicBezTo>
                    <a:pt x="154841" y="14845"/>
                    <a:pt x="154841" y="13892"/>
                    <a:pt x="152936" y="14845"/>
                  </a:cubicBezTo>
                  <a:cubicBezTo>
                    <a:pt x="152936" y="13892"/>
                    <a:pt x="152936" y="14845"/>
                    <a:pt x="152936" y="14845"/>
                  </a:cubicBezTo>
                  <a:close/>
                  <a:moveTo>
                    <a:pt x="154841" y="28180"/>
                  </a:moveTo>
                  <a:cubicBezTo>
                    <a:pt x="154841" y="27227"/>
                    <a:pt x="153888" y="27227"/>
                    <a:pt x="154841" y="28180"/>
                  </a:cubicBezTo>
                  <a:cubicBezTo>
                    <a:pt x="153888" y="28180"/>
                    <a:pt x="153888" y="28180"/>
                    <a:pt x="153888" y="28180"/>
                  </a:cubicBezTo>
                  <a:cubicBezTo>
                    <a:pt x="153888" y="29132"/>
                    <a:pt x="153888" y="29132"/>
                    <a:pt x="154841" y="28180"/>
                  </a:cubicBezTo>
                  <a:lnTo>
                    <a:pt x="154841" y="28180"/>
                  </a:lnTo>
                  <a:close/>
                  <a:moveTo>
                    <a:pt x="158651" y="30085"/>
                  </a:moveTo>
                  <a:cubicBezTo>
                    <a:pt x="158651" y="31037"/>
                    <a:pt x="158651" y="31037"/>
                    <a:pt x="158651" y="30085"/>
                  </a:cubicBezTo>
                  <a:cubicBezTo>
                    <a:pt x="159603" y="30085"/>
                    <a:pt x="159603" y="30085"/>
                    <a:pt x="158651" y="30085"/>
                  </a:cubicBezTo>
                  <a:cubicBezTo>
                    <a:pt x="159603" y="29132"/>
                    <a:pt x="158651" y="29132"/>
                    <a:pt x="158651" y="30085"/>
                  </a:cubicBezTo>
                  <a:cubicBezTo>
                    <a:pt x="158651" y="30085"/>
                    <a:pt x="158651" y="30085"/>
                    <a:pt x="158651" y="30085"/>
                  </a:cubicBezTo>
                  <a:close/>
                  <a:moveTo>
                    <a:pt x="161508" y="27227"/>
                  </a:moveTo>
                  <a:cubicBezTo>
                    <a:pt x="161508" y="28180"/>
                    <a:pt x="162461" y="28180"/>
                    <a:pt x="161508" y="27227"/>
                  </a:cubicBezTo>
                  <a:cubicBezTo>
                    <a:pt x="163413" y="27227"/>
                    <a:pt x="164366" y="27227"/>
                    <a:pt x="164366" y="26274"/>
                  </a:cubicBezTo>
                  <a:cubicBezTo>
                    <a:pt x="164366" y="25322"/>
                    <a:pt x="163413" y="25322"/>
                    <a:pt x="163413" y="26274"/>
                  </a:cubicBezTo>
                  <a:cubicBezTo>
                    <a:pt x="162461" y="26274"/>
                    <a:pt x="161508" y="26274"/>
                    <a:pt x="161508" y="2722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9" name="Freeform 368">
              <a:extLst>
                <a:ext uri="{FF2B5EF4-FFF2-40B4-BE49-F238E27FC236}">
                  <a16:creationId xmlns:a16="http://schemas.microsoft.com/office/drawing/2014/main" id="{6DB98B88-9566-EDE2-C90A-253E7928041B}"/>
                </a:ext>
              </a:extLst>
            </p:cNvPr>
            <p:cNvSpPr/>
            <p:nvPr/>
          </p:nvSpPr>
          <p:spPr>
            <a:xfrm>
              <a:off x="902596" y="345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7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7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1809 w 114673"/>
                <a:gd name="connsiteY334" fmla="*/ 134302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2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7999 w 114673"/>
                <a:gd name="connsiteY346" fmla="*/ 105727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7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1925"/>
                  </a:moveTo>
                  <a:cubicBezTo>
                    <a:pt x="28949" y="161925"/>
                    <a:pt x="28949" y="161925"/>
                    <a:pt x="28949" y="161925"/>
                  </a:cubicBezTo>
                  <a:lnTo>
                    <a:pt x="28949" y="161925"/>
                  </a:lnTo>
                  <a:cubicBezTo>
                    <a:pt x="27996" y="161925"/>
                    <a:pt x="27996" y="162877"/>
                    <a:pt x="28949" y="161925"/>
                  </a:cubicBezTo>
                  <a:lnTo>
                    <a:pt x="28949" y="161925"/>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2397"/>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2870"/>
                  </a:moveTo>
                  <a:cubicBezTo>
                    <a:pt x="36569" y="103822"/>
                    <a:pt x="35616" y="105727"/>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8585"/>
                  </a:moveTo>
                  <a:lnTo>
                    <a:pt x="38474" y="108585"/>
                  </a:lnTo>
                  <a:cubicBezTo>
                    <a:pt x="38474" y="106680"/>
                    <a:pt x="37521" y="104775"/>
                    <a:pt x="39426" y="104775"/>
                  </a:cubicBezTo>
                  <a:cubicBezTo>
                    <a:pt x="39426" y="104775"/>
                    <a:pt x="40379" y="104775"/>
                    <a:pt x="40379" y="105727"/>
                  </a:cubicBezTo>
                  <a:cubicBezTo>
                    <a:pt x="41331" y="107632"/>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200025"/>
                    <a:pt x="41331" y="199072"/>
                    <a:pt x="41331" y="198120"/>
                  </a:cubicBezTo>
                  <a:close/>
                  <a:moveTo>
                    <a:pt x="39426" y="140970"/>
                  </a:moveTo>
                  <a:cubicBezTo>
                    <a:pt x="39426" y="141922"/>
                    <a:pt x="39426" y="141922"/>
                    <a:pt x="39426" y="140970"/>
                  </a:cubicBezTo>
                  <a:cubicBezTo>
                    <a:pt x="40379" y="141922"/>
                    <a:pt x="41331" y="141922"/>
                    <a:pt x="41331" y="140970"/>
                  </a:cubicBezTo>
                  <a:cubicBezTo>
                    <a:pt x="40379" y="140970"/>
                    <a:pt x="40379" y="140017"/>
                    <a:pt x="39426" y="140970"/>
                  </a:cubicBezTo>
                  <a:cubicBezTo>
                    <a:pt x="39426" y="140970"/>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7"/>
                    <a:pt x="45141" y="141922"/>
                  </a:cubicBezTo>
                  <a:cubicBezTo>
                    <a:pt x="45141" y="142875"/>
                    <a:pt x="46094" y="143827"/>
                    <a:pt x="47046" y="143827"/>
                  </a:cubicBezTo>
                  <a:cubicBezTo>
                    <a:pt x="47999" y="143827"/>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6094"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1809" y="134302"/>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2"/>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6680"/>
                  </a:moveTo>
                  <a:cubicBezTo>
                    <a:pt x="48951" y="105727"/>
                    <a:pt x="48951" y="105727"/>
                    <a:pt x="47999" y="105727"/>
                  </a:cubicBezTo>
                  <a:cubicBezTo>
                    <a:pt x="47999" y="105727"/>
                    <a:pt x="47046" y="105727"/>
                    <a:pt x="47046" y="106680"/>
                  </a:cubicBezTo>
                  <a:cubicBezTo>
                    <a:pt x="47046" y="106680"/>
                    <a:pt x="47999" y="107632"/>
                    <a:pt x="48951" y="106680"/>
                  </a:cubicBezTo>
                  <a:cubicBezTo>
                    <a:pt x="48951" y="107632"/>
                    <a:pt x="48951" y="107632"/>
                    <a:pt x="48951" y="106680"/>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9904"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50856" y="207645"/>
                  </a:moveTo>
                  <a:cubicBezTo>
                    <a:pt x="50856" y="206692"/>
                    <a:pt x="49904" y="206692"/>
                    <a:pt x="50856" y="207645"/>
                  </a:cubicBezTo>
                  <a:lnTo>
                    <a:pt x="50856" y="207645"/>
                  </a:lnTo>
                  <a:cubicBezTo>
                    <a:pt x="49904" y="207645"/>
                    <a:pt x="49904" y="207645"/>
                    <a:pt x="50856" y="207645"/>
                  </a:cubicBezTo>
                  <a:cubicBezTo>
                    <a:pt x="49904" y="207645"/>
                    <a:pt x="50856" y="207645"/>
                    <a:pt x="50856" y="207645"/>
                  </a:cubicBezTo>
                  <a:close/>
                  <a:moveTo>
                    <a:pt x="52761" y="102870"/>
                  </a:moveTo>
                  <a:cubicBezTo>
                    <a:pt x="51809" y="102870"/>
                    <a:pt x="51809" y="101917"/>
                    <a:pt x="50856" y="102870"/>
                  </a:cubicBezTo>
                  <a:cubicBezTo>
                    <a:pt x="50856" y="102870"/>
                    <a:pt x="50856" y="103822"/>
                    <a:pt x="50856" y="103822"/>
                  </a:cubicBezTo>
                  <a:cubicBezTo>
                    <a:pt x="51809" y="104775"/>
                    <a:pt x="51809" y="103822"/>
                    <a:pt x="52761" y="102870"/>
                  </a:cubicBezTo>
                  <a:cubicBezTo>
                    <a:pt x="53714" y="101917"/>
                    <a:pt x="54666" y="101917"/>
                    <a:pt x="55619" y="102870"/>
                  </a:cubicBezTo>
                  <a:lnTo>
                    <a:pt x="54666" y="105727"/>
                  </a:lnTo>
                  <a:cubicBezTo>
                    <a:pt x="55619" y="105727"/>
                    <a:pt x="56571" y="104775"/>
                    <a:pt x="56571" y="103822"/>
                  </a:cubicBezTo>
                  <a:cubicBezTo>
                    <a:pt x="56571" y="102870"/>
                    <a:pt x="55619" y="102870"/>
                    <a:pt x="55619" y="102870"/>
                  </a:cubicBezTo>
                  <a:cubicBezTo>
                    <a:pt x="55619" y="100965"/>
                    <a:pt x="56571" y="98107"/>
                    <a:pt x="53714" y="98107"/>
                  </a:cubicBezTo>
                  <a:cubicBezTo>
                    <a:pt x="51809" y="99060"/>
                    <a:pt x="52761" y="101917"/>
                    <a:pt x="52761" y="102870"/>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3714" y="107632"/>
                  </a:moveTo>
                  <a:cubicBezTo>
                    <a:pt x="54666" y="107632"/>
                    <a:pt x="54666" y="106680"/>
                    <a:pt x="54666" y="106680"/>
                  </a:cubicBezTo>
                  <a:cubicBezTo>
                    <a:pt x="53714" y="105727"/>
                    <a:pt x="52761" y="105727"/>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2875"/>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2863"/>
                    <a:pt x="56571" y="42863"/>
                  </a:cubicBezTo>
                  <a:cubicBezTo>
                    <a:pt x="57524" y="41910"/>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5247"/>
                    <a:pt x="59429" y="76200"/>
                    <a:pt x="60381" y="78105"/>
                  </a:cubicBezTo>
                  <a:cubicBezTo>
                    <a:pt x="59429" y="77152"/>
                    <a:pt x="59429" y="78105"/>
                    <a:pt x="60381" y="78105"/>
                  </a:cubicBezTo>
                  <a:close/>
                  <a:moveTo>
                    <a:pt x="62286" y="206692"/>
                  </a:moveTo>
                  <a:cubicBezTo>
                    <a:pt x="62286" y="206692"/>
                    <a:pt x="61334" y="205740"/>
                    <a:pt x="62286" y="206692"/>
                  </a:cubicBezTo>
                  <a:cubicBezTo>
                    <a:pt x="61334" y="205740"/>
                    <a:pt x="60381" y="205740"/>
                    <a:pt x="60381" y="206692"/>
                  </a:cubicBezTo>
                  <a:cubicBezTo>
                    <a:pt x="60381" y="206692"/>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0" name="Freeform 369">
              <a:extLst>
                <a:ext uri="{FF2B5EF4-FFF2-40B4-BE49-F238E27FC236}">
                  <a16:creationId xmlns:a16="http://schemas.microsoft.com/office/drawing/2014/main" id="{C1644ACB-863E-4C58-BEA8-CA9E2C6B66FA}"/>
                </a:ext>
              </a:extLst>
            </p:cNvPr>
            <p:cNvSpPr/>
            <p:nvPr/>
          </p:nvSpPr>
          <p:spPr>
            <a:xfrm>
              <a:off x="1013989"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3761 w 185208"/>
                <a:gd name="connsiteY64" fmla="*/ 65018 h 265042"/>
                <a:gd name="connsiteX65" fmla="*/ 36618 w 185208"/>
                <a:gd name="connsiteY65" fmla="*/ 65970 h 265042"/>
                <a:gd name="connsiteX66" fmla="*/ 39476 w 185208"/>
                <a:gd name="connsiteY66" fmla="*/ 65018 h 265042"/>
                <a:gd name="connsiteX67" fmla="*/ 37571 w 185208"/>
                <a:gd name="connsiteY67" fmla="*/ 63113 h 265042"/>
                <a:gd name="connsiteX68" fmla="*/ 33761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7571 w 185208"/>
                <a:gd name="connsiteY90" fmla="*/ 68828 h 265042"/>
                <a:gd name="connsiteX91" fmla="*/ 34713 w 185208"/>
                <a:gd name="connsiteY91" fmla="*/ 69780 h 265042"/>
                <a:gd name="connsiteX92" fmla="*/ 34713 w 185208"/>
                <a:gd name="connsiteY92" fmla="*/ 72638 h 265042"/>
                <a:gd name="connsiteX93" fmla="*/ 39476 w 185208"/>
                <a:gd name="connsiteY93" fmla="*/ 198368 h 265042"/>
                <a:gd name="connsiteX94" fmla="*/ 44238 w 185208"/>
                <a:gd name="connsiteY94" fmla="*/ 198368 h 265042"/>
                <a:gd name="connsiteX95" fmla="*/ 46143 w 185208"/>
                <a:gd name="connsiteY95" fmla="*/ 198368 h 265042"/>
                <a:gd name="connsiteX96" fmla="*/ 47096 w 185208"/>
                <a:gd name="connsiteY96" fmla="*/ 196463 h 265042"/>
                <a:gd name="connsiteX97" fmla="*/ 42333 w 185208"/>
                <a:gd name="connsiteY97" fmla="*/ 191700 h 265042"/>
                <a:gd name="connsiteX98" fmla="*/ 40428 w 185208"/>
                <a:gd name="connsiteY98" fmla="*/ 189795 h 265042"/>
                <a:gd name="connsiteX99" fmla="*/ 37571 w 185208"/>
                <a:gd name="connsiteY99" fmla="*/ 189795 h 265042"/>
                <a:gd name="connsiteX100" fmla="*/ 34713 w 185208"/>
                <a:gd name="connsiteY100" fmla="*/ 193605 h 265042"/>
                <a:gd name="connsiteX101" fmla="*/ 35666 w 185208"/>
                <a:gd name="connsiteY101" fmla="*/ 194558 h 265042"/>
                <a:gd name="connsiteX102" fmla="*/ 36618 w 185208"/>
                <a:gd name="connsiteY102" fmla="*/ 195510 h 265042"/>
                <a:gd name="connsiteX103" fmla="*/ 39476 w 185208"/>
                <a:gd name="connsiteY103" fmla="*/ 198368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4238 w 185208"/>
                <a:gd name="connsiteY117" fmla="*/ 143123 h 265042"/>
                <a:gd name="connsiteX118" fmla="*/ 42333 w 185208"/>
                <a:gd name="connsiteY118" fmla="*/ 140265 h 265042"/>
                <a:gd name="connsiteX119" fmla="*/ 37571 w 185208"/>
                <a:gd name="connsiteY119" fmla="*/ 139313 h 265042"/>
                <a:gd name="connsiteX120" fmla="*/ 38523 w 185208"/>
                <a:gd name="connsiteY120" fmla="*/ 142170 h 265042"/>
                <a:gd name="connsiteX121" fmla="*/ 39476 w 185208"/>
                <a:gd name="connsiteY121" fmla="*/ 144075 h 265042"/>
                <a:gd name="connsiteX122" fmla="*/ 38523 w 185208"/>
                <a:gd name="connsiteY122" fmla="*/ 146933 h 265042"/>
                <a:gd name="connsiteX123" fmla="*/ 37571 w 185208"/>
                <a:gd name="connsiteY123" fmla="*/ 147885 h 265042"/>
                <a:gd name="connsiteX124" fmla="*/ 38523 w 185208"/>
                <a:gd name="connsiteY124" fmla="*/ 148838 h 265042"/>
                <a:gd name="connsiteX125" fmla="*/ 41381 w 185208"/>
                <a:gd name="connsiteY125" fmla="*/ 148838 h 265042"/>
                <a:gd name="connsiteX126" fmla="*/ 36618 w 185208"/>
                <a:gd name="connsiteY126" fmla="*/ 149790 h 265042"/>
                <a:gd name="connsiteX127" fmla="*/ 34713 w 185208"/>
                <a:gd name="connsiteY127" fmla="*/ 149790 h 265042"/>
                <a:gd name="connsiteX128" fmla="*/ 36618 w 185208"/>
                <a:gd name="connsiteY128" fmla="*/ 153600 h 265042"/>
                <a:gd name="connsiteX129" fmla="*/ 38523 w 185208"/>
                <a:gd name="connsiteY129" fmla="*/ 154553 h 265042"/>
                <a:gd name="connsiteX130" fmla="*/ 43286 w 185208"/>
                <a:gd name="connsiteY130" fmla="*/ 152648 h 265042"/>
                <a:gd name="connsiteX131" fmla="*/ 46143 w 185208"/>
                <a:gd name="connsiteY131" fmla="*/ 149790 h 265042"/>
                <a:gd name="connsiteX132" fmla="*/ 42333 w 185208"/>
                <a:gd name="connsiteY132" fmla="*/ 147885 h 265042"/>
                <a:gd name="connsiteX133" fmla="*/ 44238 w 185208"/>
                <a:gd name="connsiteY133" fmla="*/ 144075 h 265042"/>
                <a:gd name="connsiteX134" fmla="*/ 46143 w 185208"/>
                <a:gd name="connsiteY134" fmla="*/ 142170 h 265042"/>
                <a:gd name="connsiteX135" fmla="*/ 53763 w 185208"/>
                <a:gd name="connsiteY135" fmla="*/ 157410 h 265042"/>
                <a:gd name="connsiteX136" fmla="*/ 58526 w 185208"/>
                <a:gd name="connsiteY136" fmla="*/ 159315 h 265042"/>
                <a:gd name="connsiteX137" fmla="*/ 57573 w 185208"/>
                <a:gd name="connsiteY137" fmla="*/ 156458 h 265042"/>
                <a:gd name="connsiteX138" fmla="*/ 35666 w 185208"/>
                <a:gd name="connsiteY138" fmla="*/ 176460 h 265042"/>
                <a:gd name="connsiteX139" fmla="*/ 35666 w 185208"/>
                <a:gd name="connsiteY139" fmla="*/ 176460 h 265042"/>
                <a:gd name="connsiteX140" fmla="*/ 34713 w 185208"/>
                <a:gd name="connsiteY140" fmla="*/ 178365 h 265042"/>
                <a:gd name="connsiteX141" fmla="*/ 35666 w 185208"/>
                <a:gd name="connsiteY141" fmla="*/ 176460 h 265042"/>
                <a:gd name="connsiteX142" fmla="*/ 35666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6618 w 185208"/>
                <a:gd name="connsiteY148" fmla="*/ 53588 h 265042"/>
                <a:gd name="connsiteX149" fmla="*/ 39476 w 185208"/>
                <a:gd name="connsiteY149" fmla="*/ 56445 h 265042"/>
                <a:gd name="connsiteX150" fmla="*/ 39476 w 185208"/>
                <a:gd name="connsiteY150" fmla="*/ 57398 h 265042"/>
                <a:gd name="connsiteX151" fmla="*/ 41381 w 185208"/>
                <a:gd name="connsiteY151" fmla="*/ 61208 h 265042"/>
                <a:gd name="connsiteX152" fmla="*/ 42333 w 185208"/>
                <a:gd name="connsiteY152" fmla="*/ 61208 h 265042"/>
                <a:gd name="connsiteX153" fmla="*/ 44238 w 185208"/>
                <a:gd name="connsiteY153" fmla="*/ 62160 h 265042"/>
                <a:gd name="connsiteX154" fmla="*/ 46143 w 185208"/>
                <a:gd name="connsiteY154" fmla="*/ 62160 h 265042"/>
                <a:gd name="connsiteX155" fmla="*/ 46143 w 185208"/>
                <a:gd name="connsiteY155" fmla="*/ 60255 h 265042"/>
                <a:gd name="connsiteX156" fmla="*/ 42333 w 185208"/>
                <a:gd name="connsiteY156" fmla="*/ 60255 h 265042"/>
                <a:gd name="connsiteX157" fmla="*/ 44238 w 185208"/>
                <a:gd name="connsiteY157" fmla="*/ 54540 h 265042"/>
                <a:gd name="connsiteX158" fmla="*/ 39476 w 185208"/>
                <a:gd name="connsiteY158" fmla="*/ 55493 h 265042"/>
                <a:gd name="connsiteX159" fmla="*/ 39476 w 185208"/>
                <a:gd name="connsiteY159" fmla="*/ 51683 h 265042"/>
                <a:gd name="connsiteX160" fmla="*/ 38523 w 185208"/>
                <a:gd name="connsiteY160" fmla="*/ 49778 h 265042"/>
                <a:gd name="connsiteX161" fmla="*/ 36618 w 185208"/>
                <a:gd name="connsiteY161" fmla="*/ 49778 h 265042"/>
                <a:gd name="connsiteX162" fmla="*/ 36618 w 185208"/>
                <a:gd name="connsiteY162" fmla="*/ 53588 h 265042"/>
                <a:gd name="connsiteX163" fmla="*/ 38523 w 185208"/>
                <a:gd name="connsiteY163" fmla="*/ 160268 h 265042"/>
                <a:gd name="connsiteX164" fmla="*/ 43286 w 185208"/>
                <a:gd name="connsiteY164" fmla="*/ 159315 h 265042"/>
                <a:gd name="connsiteX165" fmla="*/ 45191 w 185208"/>
                <a:gd name="connsiteY165" fmla="*/ 159315 h 265042"/>
                <a:gd name="connsiteX166" fmla="*/ 45191 w 185208"/>
                <a:gd name="connsiteY166" fmla="*/ 159315 h 265042"/>
                <a:gd name="connsiteX167" fmla="*/ 46143 w 185208"/>
                <a:gd name="connsiteY167" fmla="*/ 157410 h 265042"/>
                <a:gd name="connsiteX168" fmla="*/ 45191 w 185208"/>
                <a:gd name="connsiteY168" fmla="*/ 155505 h 265042"/>
                <a:gd name="connsiteX169" fmla="*/ 43286 w 185208"/>
                <a:gd name="connsiteY169" fmla="*/ 154553 h 265042"/>
                <a:gd name="connsiteX170" fmla="*/ 41381 w 185208"/>
                <a:gd name="connsiteY170" fmla="*/ 154553 h 265042"/>
                <a:gd name="connsiteX171" fmla="*/ 39476 w 185208"/>
                <a:gd name="connsiteY171" fmla="*/ 155505 h 265042"/>
                <a:gd name="connsiteX172" fmla="*/ 36618 w 185208"/>
                <a:gd name="connsiteY172" fmla="*/ 156458 h 265042"/>
                <a:gd name="connsiteX173" fmla="*/ 38523 w 185208"/>
                <a:gd name="connsiteY173" fmla="*/ 160268 h 265042"/>
                <a:gd name="connsiteX174" fmla="*/ 40428 w 185208"/>
                <a:gd name="connsiteY174" fmla="*/ 182175 h 265042"/>
                <a:gd name="connsiteX175" fmla="*/ 39476 w 185208"/>
                <a:gd name="connsiteY175" fmla="*/ 181223 h 265042"/>
                <a:gd name="connsiteX176" fmla="*/ 36618 w 185208"/>
                <a:gd name="connsiteY176" fmla="*/ 183128 h 265042"/>
                <a:gd name="connsiteX177" fmla="*/ 38523 w 185208"/>
                <a:gd name="connsiteY177" fmla="*/ 187890 h 265042"/>
                <a:gd name="connsiteX178" fmla="*/ 39476 w 185208"/>
                <a:gd name="connsiteY178" fmla="*/ 187890 h 265042"/>
                <a:gd name="connsiteX179" fmla="*/ 40428 w 185208"/>
                <a:gd name="connsiteY179" fmla="*/ 182175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5983 h 265042"/>
                <a:gd name="connsiteX186" fmla="*/ 49953 w 185208"/>
                <a:gd name="connsiteY186" fmla="*/ 165030 h 265042"/>
                <a:gd name="connsiteX187" fmla="*/ 50906 w 185208"/>
                <a:gd name="connsiteY187" fmla="*/ 164078 h 265042"/>
                <a:gd name="connsiteX188" fmla="*/ 48048 w 185208"/>
                <a:gd name="connsiteY188" fmla="*/ 162173 h 265042"/>
                <a:gd name="connsiteX189" fmla="*/ 46143 w 185208"/>
                <a:gd name="connsiteY189" fmla="*/ 160268 h 265042"/>
                <a:gd name="connsiteX190" fmla="*/ 43286 w 185208"/>
                <a:gd name="connsiteY190" fmla="*/ 165983 h 265042"/>
                <a:gd name="connsiteX191" fmla="*/ 40428 w 185208"/>
                <a:gd name="connsiteY191" fmla="*/ 165983 h 265042"/>
                <a:gd name="connsiteX192" fmla="*/ 38523 w 185208"/>
                <a:gd name="connsiteY192" fmla="*/ 165030 h 265042"/>
                <a:gd name="connsiteX193" fmla="*/ 38523 w 185208"/>
                <a:gd name="connsiteY193" fmla="*/ 167888 h 265042"/>
                <a:gd name="connsiteX194" fmla="*/ 39476 w 185208"/>
                <a:gd name="connsiteY194" fmla="*/ 170745 h 265042"/>
                <a:gd name="connsiteX195" fmla="*/ 36618 w 185208"/>
                <a:gd name="connsiteY195" fmla="*/ 171698 h 265042"/>
                <a:gd name="connsiteX196" fmla="*/ 37571 w 185208"/>
                <a:gd name="connsiteY196" fmla="*/ 172650 h 265042"/>
                <a:gd name="connsiteX197" fmla="*/ 39476 w 185208"/>
                <a:gd name="connsiteY197" fmla="*/ 170745 h 265042"/>
                <a:gd name="connsiteX198" fmla="*/ 43286 w 185208"/>
                <a:gd name="connsiteY198" fmla="*/ 165983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2633 h 265042"/>
                <a:gd name="connsiteX210" fmla="*/ 37571 w 185208"/>
                <a:gd name="connsiteY210" fmla="*/ 33585 h 265042"/>
                <a:gd name="connsiteX211" fmla="*/ 38523 w 185208"/>
                <a:gd name="connsiteY211" fmla="*/ 34538 h 265042"/>
                <a:gd name="connsiteX212" fmla="*/ 38523 w 185208"/>
                <a:gd name="connsiteY212" fmla="*/ 32633 h 265042"/>
                <a:gd name="connsiteX213" fmla="*/ 38523 w 185208"/>
                <a:gd name="connsiteY213" fmla="*/ 32633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39476 w 185208"/>
                <a:gd name="connsiteY225" fmla="*/ 195510 h 265042"/>
                <a:gd name="connsiteX226" fmla="*/ 39476 w 185208"/>
                <a:gd name="connsiteY226" fmla="*/ 195510 h 265042"/>
                <a:gd name="connsiteX227" fmla="*/ 37571 w 185208"/>
                <a:gd name="connsiteY227" fmla="*/ 195510 h 265042"/>
                <a:gd name="connsiteX228" fmla="*/ 39476 w 185208"/>
                <a:gd name="connsiteY228" fmla="*/ 195510 h 265042"/>
                <a:gd name="connsiteX229" fmla="*/ 39476 w 185208"/>
                <a:gd name="connsiteY229" fmla="*/ 195510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8848 h 265042"/>
                <a:gd name="connsiteX262" fmla="*/ 49001 w 185208"/>
                <a:gd name="connsiteY262" fmla="*/ 224085 h 265042"/>
                <a:gd name="connsiteX263" fmla="*/ 46143 w 185208"/>
                <a:gd name="connsiteY263" fmla="*/ 224085 h 265042"/>
                <a:gd name="connsiteX264" fmla="*/ 47096 w 185208"/>
                <a:gd name="connsiteY264" fmla="*/ 222180 h 265042"/>
                <a:gd name="connsiteX265" fmla="*/ 47096 w 185208"/>
                <a:gd name="connsiteY265" fmla="*/ 220275 h 265042"/>
                <a:gd name="connsiteX266" fmla="*/ 45191 w 185208"/>
                <a:gd name="connsiteY266" fmla="*/ 221228 h 265042"/>
                <a:gd name="connsiteX267" fmla="*/ 46143 w 185208"/>
                <a:gd name="connsiteY267" fmla="*/ 223133 h 265042"/>
                <a:gd name="connsiteX268" fmla="*/ 41381 w 185208"/>
                <a:gd name="connsiteY268" fmla="*/ 226943 h 265042"/>
                <a:gd name="connsiteX269" fmla="*/ 41381 w 185208"/>
                <a:gd name="connsiteY269" fmla="*/ 227895 h 265042"/>
                <a:gd name="connsiteX270" fmla="*/ 42333 w 185208"/>
                <a:gd name="connsiteY270" fmla="*/ 227895 h 265042"/>
                <a:gd name="connsiteX271" fmla="*/ 50906 w 185208"/>
                <a:gd name="connsiteY271" fmla="*/ 228848 h 265042"/>
                <a:gd name="connsiteX272" fmla="*/ 51858 w 185208"/>
                <a:gd name="connsiteY272" fmla="*/ 228848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5968 h 265042"/>
                <a:gd name="connsiteX291" fmla="*/ 43286 w 185208"/>
                <a:gd name="connsiteY291" fmla="*/ 45968 h 265042"/>
                <a:gd name="connsiteX292" fmla="*/ 42333 w 185208"/>
                <a:gd name="connsiteY292" fmla="*/ 44063 h 265042"/>
                <a:gd name="connsiteX293" fmla="*/ 41381 w 185208"/>
                <a:gd name="connsiteY293" fmla="*/ 45015 h 265042"/>
                <a:gd name="connsiteX294" fmla="*/ 43286 w 185208"/>
                <a:gd name="connsiteY294" fmla="*/ 45968 h 265042"/>
                <a:gd name="connsiteX295" fmla="*/ 46143 w 185208"/>
                <a:gd name="connsiteY295" fmla="*/ 211703 h 265042"/>
                <a:gd name="connsiteX296" fmla="*/ 42333 w 185208"/>
                <a:gd name="connsiteY296" fmla="*/ 213608 h 265042"/>
                <a:gd name="connsiteX297" fmla="*/ 46143 w 185208"/>
                <a:gd name="connsiteY297" fmla="*/ 216465 h 265042"/>
                <a:gd name="connsiteX298" fmla="*/ 50906 w 185208"/>
                <a:gd name="connsiteY298" fmla="*/ 213608 h 265042"/>
                <a:gd name="connsiteX299" fmla="*/ 46143 w 185208"/>
                <a:gd name="connsiteY299" fmla="*/ 211703 h 265042"/>
                <a:gd name="connsiteX300" fmla="*/ 42333 w 185208"/>
                <a:gd name="connsiteY300" fmla="*/ 195510 h 265042"/>
                <a:gd name="connsiteX301" fmla="*/ 42333 w 185208"/>
                <a:gd name="connsiteY301" fmla="*/ 195510 h 265042"/>
                <a:gd name="connsiteX302" fmla="*/ 43286 w 185208"/>
                <a:gd name="connsiteY302" fmla="*/ 195510 h 265042"/>
                <a:gd name="connsiteX303" fmla="*/ 42333 w 185208"/>
                <a:gd name="connsiteY303" fmla="*/ 195510 h 265042"/>
                <a:gd name="connsiteX304" fmla="*/ 42333 w 185208"/>
                <a:gd name="connsiteY304" fmla="*/ 195510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2333 w 185208"/>
                <a:gd name="connsiteY323" fmla="*/ 189795 h 265042"/>
                <a:gd name="connsiteX324" fmla="*/ 44238 w 185208"/>
                <a:gd name="connsiteY324" fmla="*/ 190748 h 265042"/>
                <a:gd name="connsiteX325" fmla="*/ 46143 w 185208"/>
                <a:gd name="connsiteY325" fmla="*/ 188843 h 265042"/>
                <a:gd name="connsiteX326" fmla="*/ 45191 w 185208"/>
                <a:gd name="connsiteY326" fmla="*/ 187890 h 265042"/>
                <a:gd name="connsiteX327" fmla="*/ 42333 w 185208"/>
                <a:gd name="connsiteY327" fmla="*/ 189795 h 265042"/>
                <a:gd name="connsiteX328" fmla="*/ 43286 w 185208"/>
                <a:gd name="connsiteY328" fmla="*/ 50730 h 265042"/>
                <a:gd name="connsiteX329" fmla="*/ 43286 w 185208"/>
                <a:gd name="connsiteY329" fmla="*/ 50730 h 265042"/>
                <a:gd name="connsiteX330" fmla="*/ 44238 w 185208"/>
                <a:gd name="connsiteY330" fmla="*/ 50730 h 265042"/>
                <a:gd name="connsiteX331" fmla="*/ 43286 w 185208"/>
                <a:gd name="connsiteY331" fmla="*/ 50730 h 265042"/>
                <a:gd name="connsiteX332" fmla="*/ 43286 w 185208"/>
                <a:gd name="connsiteY332" fmla="*/ 50730 h 265042"/>
                <a:gd name="connsiteX333" fmla="*/ 47096 w 185208"/>
                <a:gd name="connsiteY333" fmla="*/ 38348 h 265042"/>
                <a:gd name="connsiteX334" fmla="*/ 43286 w 185208"/>
                <a:gd name="connsiteY334" fmla="*/ 39300 h 265042"/>
                <a:gd name="connsiteX335" fmla="*/ 47096 w 185208"/>
                <a:gd name="connsiteY335" fmla="*/ 39300 h 265042"/>
                <a:gd name="connsiteX336" fmla="*/ 50906 w 185208"/>
                <a:gd name="connsiteY336" fmla="*/ 39300 h 265042"/>
                <a:gd name="connsiteX337" fmla="*/ 52811 w 185208"/>
                <a:gd name="connsiteY337" fmla="*/ 38348 h 265042"/>
                <a:gd name="connsiteX338" fmla="*/ 49953 w 185208"/>
                <a:gd name="connsiteY338" fmla="*/ 36443 h 265042"/>
                <a:gd name="connsiteX339" fmla="*/ 47096 w 185208"/>
                <a:gd name="connsiteY339" fmla="*/ 38348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4238 w 185208"/>
                <a:gd name="connsiteY351" fmla="*/ 128835 h 265042"/>
                <a:gd name="connsiteX352" fmla="*/ 46143 w 185208"/>
                <a:gd name="connsiteY352" fmla="*/ 131693 h 265042"/>
                <a:gd name="connsiteX353" fmla="*/ 47096 w 185208"/>
                <a:gd name="connsiteY353" fmla="*/ 132645 h 265042"/>
                <a:gd name="connsiteX354" fmla="*/ 47096 w 185208"/>
                <a:gd name="connsiteY354" fmla="*/ 130740 h 265042"/>
                <a:gd name="connsiteX355" fmla="*/ 45191 w 185208"/>
                <a:gd name="connsiteY355" fmla="*/ 127883 h 265042"/>
                <a:gd name="connsiteX356" fmla="*/ 44238 w 185208"/>
                <a:gd name="connsiteY356" fmla="*/ 128835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6143 w 185208"/>
                <a:gd name="connsiteY369" fmla="*/ 121215 h 265042"/>
                <a:gd name="connsiteX370" fmla="*/ 44238 w 185208"/>
                <a:gd name="connsiteY370" fmla="*/ 121215 h 265042"/>
                <a:gd name="connsiteX371" fmla="*/ 45191 w 185208"/>
                <a:gd name="connsiteY371" fmla="*/ 123120 h 265042"/>
                <a:gd name="connsiteX372" fmla="*/ 49001 w 185208"/>
                <a:gd name="connsiteY372" fmla="*/ 123120 h 265042"/>
                <a:gd name="connsiteX373" fmla="*/ 48048 w 185208"/>
                <a:gd name="connsiteY373" fmla="*/ 122168 h 265042"/>
                <a:gd name="connsiteX374" fmla="*/ 46143 w 185208"/>
                <a:gd name="connsiteY374" fmla="*/ 121215 h 265042"/>
                <a:gd name="connsiteX375" fmla="*/ 45191 w 185208"/>
                <a:gd name="connsiteY375" fmla="*/ 156458 h 265042"/>
                <a:gd name="connsiteX376" fmla="*/ 46143 w 185208"/>
                <a:gd name="connsiteY376" fmla="*/ 154553 h 265042"/>
                <a:gd name="connsiteX377" fmla="*/ 46143 w 185208"/>
                <a:gd name="connsiteY377" fmla="*/ 154553 h 265042"/>
                <a:gd name="connsiteX378" fmla="*/ 45191 w 185208"/>
                <a:gd name="connsiteY378" fmla="*/ 156458 h 265042"/>
                <a:gd name="connsiteX379" fmla="*/ 53763 w 185208"/>
                <a:gd name="connsiteY379" fmla="*/ 168840 h 265042"/>
                <a:gd name="connsiteX380" fmla="*/ 53763 w 185208"/>
                <a:gd name="connsiteY380" fmla="*/ 169793 h 265042"/>
                <a:gd name="connsiteX381" fmla="*/ 53763 w 185208"/>
                <a:gd name="connsiteY381" fmla="*/ 172650 h 265042"/>
                <a:gd name="connsiteX382" fmla="*/ 56621 w 185208"/>
                <a:gd name="connsiteY382" fmla="*/ 170745 h 265042"/>
                <a:gd name="connsiteX383" fmla="*/ 53763 w 185208"/>
                <a:gd name="connsiteY383" fmla="*/ 168840 h 265042"/>
                <a:gd name="connsiteX384" fmla="*/ 53763 w 185208"/>
                <a:gd name="connsiteY384" fmla="*/ 166935 h 265042"/>
                <a:gd name="connsiteX385" fmla="*/ 50906 w 185208"/>
                <a:gd name="connsiteY385" fmla="*/ 166935 h 265042"/>
                <a:gd name="connsiteX386" fmla="*/ 48048 w 185208"/>
                <a:gd name="connsiteY386" fmla="*/ 170745 h 265042"/>
                <a:gd name="connsiteX387" fmla="*/ 46143 w 185208"/>
                <a:gd name="connsiteY387" fmla="*/ 172650 h 265042"/>
                <a:gd name="connsiteX388" fmla="*/ 48048 w 185208"/>
                <a:gd name="connsiteY388" fmla="*/ 176460 h 265042"/>
                <a:gd name="connsiteX389" fmla="*/ 49001 w 185208"/>
                <a:gd name="connsiteY389" fmla="*/ 171698 h 265042"/>
                <a:gd name="connsiteX390" fmla="*/ 49001 w 185208"/>
                <a:gd name="connsiteY390" fmla="*/ 170745 h 265042"/>
                <a:gd name="connsiteX391" fmla="*/ 52811 w 185208"/>
                <a:gd name="connsiteY391" fmla="*/ 170745 h 265042"/>
                <a:gd name="connsiteX392" fmla="*/ 53763 w 185208"/>
                <a:gd name="connsiteY392" fmla="*/ 168840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0265 h 265042"/>
                <a:gd name="connsiteX406" fmla="*/ 50906 w 185208"/>
                <a:gd name="connsiteY406" fmla="*/ 138360 h 265042"/>
                <a:gd name="connsiteX407" fmla="*/ 50906 w 185208"/>
                <a:gd name="connsiteY407" fmla="*/ 138360 h 265042"/>
                <a:gd name="connsiteX408" fmla="*/ 52811 w 185208"/>
                <a:gd name="connsiteY408" fmla="*/ 139313 h 265042"/>
                <a:gd name="connsiteX409" fmla="*/ 52811 w 185208"/>
                <a:gd name="connsiteY409" fmla="*/ 136455 h 265042"/>
                <a:gd name="connsiteX410" fmla="*/ 51858 w 185208"/>
                <a:gd name="connsiteY410" fmla="*/ 135503 h 265042"/>
                <a:gd name="connsiteX411" fmla="*/ 51858 w 185208"/>
                <a:gd name="connsiteY411" fmla="*/ 136455 h 265042"/>
                <a:gd name="connsiteX412" fmla="*/ 51858 w 185208"/>
                <a:gd name="connsiteY412" fmla="*/ 138360 h 265042"/>
                <a:gd name="connsiteX413" fmla="*/ 49001 w 185208"/>
                <a:gd name="connsiteY413" fmla="*/ 136455 h 265042"/>
                <a:gd name="connsiteX414" fmla="*/ 48048 w 185208"/>
                <a:gd name="connsiteY414" fmla="*/ 140265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1223 h 265042"/>
                <a:gd name="connsiteX421" fmla="*/ 49001 w 185208"/>
                <a:gd name="connsiteY421" fmla="*/ 181223 h 265042"/>
                <a:gd name="connsiteX422" fmla="*/ 48048 w 185208"/>
                <a:gd name="connsiteY422" fmla="*/ 179318 h 265042"/>
                <a:gd name="connsiteX423" fmla="*/ 48048 w 185208"/>
                <a:gd name="connsiteY423" fmla="*/ 179318 h 265042"/>
                <a:gd name="connsiteX424" fmla="*/ 49001 w 185208"/>
                <a:gd name="connsiteY424" fmla="*/ 181223 h 265042"/>
                <a:gd name="connsiteX425" fmla="*/ 49953 w 185208"/>
                <a:gd name="connsiteY425" fmla="*/ 46920 h 265042"/>
                <a:gd name="connsiteX426" fmla="*/ 53763 w 185208"/>
                <a:gd name="connsiteY426" fmla="*/ 43110 h 265042"/>
                <a:gd name="connsiteX427" fmla="*/ 50906 w 185208"/>
                <a:gd name="connsiteY427" fmla="*/ 42158 h 265042"/>
                <a:gd name="connsiteX428" fmla="*/ 48048 w 185208"/>
                <a:gd name="connsiteY428" fmla="*/ 45968 h 265042"/>
                <a:gd name="connsiteX429" fmla="*/ 49953 w 185208"/>
                <a:gd name="connsiteY429" fmla="*/ 46920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4538 h 265042"/>
                <a:gd name="connsiteX436" fmla="*/ 54716 w 185208"/>
                <a:gd name="connsiteY436" fmla="*/ 34538 h 265042"/>
                <a:gd name="connsiteX437" fmla="*/ 51858 w 185208"/>
                <a:gd name="connsiteY437" fmla="*/ 31680 h 265042"/>
                <a:gd name="connsiteX438" fmla="*/ 50906 w 185208"/>
                <a:gd name="connsiteY438" fmla="*/ 32633 h 265042"/>
                <a:gd name="connsiteX439" fmla="*/ 52811 w 185208"/>
                <a:gd name="connsiteY439" fmla="*/ 34538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8833 h 265042"/>
                <a:gd name="connsiteX477" fmla="*/ 54716 w 185208"/>
                <a:gd name="connsiteY477" fmla="*/ 107880 h 265042"/>
                <a:gd name="connsiteX478" fmla="*/ 53763 w 185208"/>
                <a:gd name="connsiteY478" fmla="*/ 106928 h 265042"/>
                <a:gd name="connsiteX479" fmla="*/ 53763 w 185208"/>
                <a:gd name="connsiteY479" fmla="*/ 108833 h 265042"/>
                <a:gd name="connsiteX480" fmla="*/ 53763 w 185208"/>
                <a:gd name="connsiteY480" fmla="*/ 108833 h 265042"/>
                <a:gd name="connsiteX481" fmla="*/ 53763 w 185208"/>
                <a:gd name="connsiteY481" fmla="*/ 59303 h 265042"/>
                <a:gd name="connsiteX482" fmla="*/ 56621 w 185208"/>
                <a:gd name="connsiteY482" fmla="*/ 62160 h 265042"/>
                <a:gd name="connsiteX483" fmla="*/ 56621 w 185208"/>
                <a:gd name="connsiteY483" fmla="*/ 61208 h 265042"/>
                <a:gd name="connsiteX484" fmla="*/ 53763 w 185208"/>
                <a:gd name="connsiteY484" fmla="*/ 57398 h 265042"/>
                <a:gd name="connsiteX485" fmla="*/ 52811 w 185208"/>
                <a:gd name="connsiteY485" fmla="*/ 57398 h 265042"/>
                <a:gd name="connsiteX486" fmla="*/ 53763 w 185208"/>
                <a:gd name="connsiteY486" fmla="*/ 59303 h 265042"/>
                <a:gd name="connsiteX487" fmla="*/ 53763 w 185208"/>
                <a:gd name="connsiteY487" fmla="*/ 114548 h 265042"/>
                <a:gd name="connsiteX488" fmla="*/ 55668 w 185208"/>
                <a:gd name="connsiteY488" fmla="*/ 111690 h 265042"/>
                <a:gd name="connsiteX489" fmla="*/ 54716 w 185208"/>
                <a:gd name="connsiteY489" fmla="*/ 110738 h 265042"/>
                <a:gd name="connsiteX490" fmla="*/ 53763 w 185208"/>
                <a:gd name="connsiteY490" fmla="*/ 114548 h 265042"/>
                <a:gd name="connsiteX491" fmla="*/ 53763 w 185208"/>
                <a:gd name="connsiteY491" fmla="*/ 114548 h 265042"/>
                <a:gd name="connsiteX492" fmla="*/ 56621 w 185208"/>
                <a:gd name="connsiteY492" fmla="*/ 127883 h 265042"/>
                <a:gd name="connsiteX493" fmla="*/ 55668 w 185208"/>
                <a:gd name="connsiteY493" fmla="*/ 126930 h 265042"/>
                <a:gd name="connsiteX494" fmla="*/ 54716 w 185208"/>
                <a:gd name="connsiteY494" fmla="*/ 127883 h 265042"/>
                <a:gd name="connsiteX495" fmla="*/ 55668 w 185208"/>
                <a:gd name="connsiteY495" fmla="*/ 128835 h 265042"/>
                <a:gd name="connsiteX496" fmla="*/ 56621 w 185208"/>
                <a:gd name="connsiteY496" fmla="*/ 127883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5668 w 185208"/>
                <a:gd name="connsiteY502" fmla="*/ 154553 h 265042"/>
                <a:gd name="connsiteX503" fmla="*/ 54716 w 185208"/>
                <a:gd name="connsiteY503" fmla="*/ 156458 h 265042"/>
                <a:gd name="connsiteX504" fmla="*/ 53763 w 185208"/>
                <a:gd name="connsiteY504" fmla="*/ 155505 h 265042"/>
                <a:gd name="connsiteX505" fmla="*/ 55668 w 185208"/>
                <a:gd name="connsiteY505" fmla="*/ 154553 h 265042"/>
                <a:gd name="connsiteX506" fmla="*/ 54716 w 185208"/>
                <a:gd name="connsiteY506" fmla="*/ 17393 h 265042"/>
                <a:gd name="connsiteX507" fmla="*/ 54716 w 185208"/>
                <a:gd name="connsiteY507" fmla="*/ 17393 h 265042"/>
                <a:gd name="connsiteX508" fmla="*/ 54716 w 185208"/>
                <a:gd name="connsiteY508" fmla="*/ 17393 h 265042"/>
                <a:gd name="connsiteX509" fmla="*/ 54716 w 185208"/>
                <a:gd name="connsiteY509" fmla="*/ 17393 h 265042"/>
                <a:gd name="connsiteX510" fmla="*/ 54716 w 185208"/>
                <a:gd name="connsiteY510" fmla="*/ 17393 h 265042"/>
                <a:gd name="connsiteX511" fmla="*/ 56621 w 185208"/>
                <a:gd name="connsiteY511" fmla="*/ 96450 h 265042"/>
                <a:gd name="connsiteX512" fmla="*/ 56621 w 185208"/>
                <a:gd name="connsiteY512" fmla="*/ 96450 h 265042"/>
                <a:gd name="connsiteX513" fmla="*/ 54716 w 185208"/>
                <a:gd name="connsiteY513" fmla="*/ 96450 h 265042"/>
                <a:gd name="connsiteX514" fmla="*/ 54716 w 185208"/>
                <a:gd name="connsiteY514" fmla="*/ 97403 h 265042"/>
                <a:gd name="connsiteX515" fmla="*/ 56621 w 185208"/>
                <a:gd name="connsiteY515" fmla="*/ 96450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4070 h 265042"/>
                <a:gd name="connsiteX522" fmla="*/ 55668 w 185208"/>
                <a:gd name="connsiteY522" fmla="*/ 104070 h 265042"/>
                <a:gd name="connsiteX523" fmla="*/ 55668 w 185208"/>
                <a:gd name="connsiteY523" fmla="*/ 104070 h 265042"/>
                <a:gd name="connsiteX524" fmla="*/ 55668 w 185208"/>
                <a:gd name="connsiteY524" fmla="*/ 104070 h 265042"/>
                <a:gd name="connsiteX525" fmla="*/ 55668 w 185208"/>
                <a:gd name="connsiteY525" fmla="*/ 104070 h 265042"/>
                <a:gd name="connsiteX526" fmla="*/ 66146 w 185208"/>
                <a:gd name="connsiteY526" fmla="*/ 145980 h 265042"/>
                <a:gd name="connsiteX527" fmla="*/ 64241 w 185208"/>
                <a:gd name="connsiteY527" fmla="*/ 145028 h 265042"/>
                <a:gd name="connsiteX528" fmla="*/ 60431 w 185208"/>
                <a:gd name="connsiteY528" fmla="*/ 144075 h 265042"/>
                <a:gd name="connsiteX529" fmla="*/ 60431 w 185208"/>
                <a:gd name="connsiteY529" fmla="*/ 139313 h 265042"/>
                <a:gd name="connsiteX530" fmla="*/ 59478 w 185208"/>
                <a:gd name="connsiteY530" fmla="*/ 139313 h 265042"/>
                <a:gd name="connsiteX531" fmla="*/ 56621 w 185208"/>
                <a:gd name="connsiteY531" fmla="*/ 140265 h 265042"/>
                <a:gd name="connsiteX532" fmla="*/ 55668 w 185208"/>
                <a:gd name="connsiteY532" fmla="*/ 141218 h 265042"/>
                <a:gd name="connsiteX533" fmla="*/ 55668 w 185208"/>
                <a:gd name="connsiteY533" fmla="*/ 145028 h 265042"/>
                <a:gd name="connsiteX534" fmla="*/ 56621 w 185208"/>
                <a:gd name="connsiteY534" fmla="*/ 147885 h 265042"/>
                <a:gd name="connsiteX535" fmla="*/ 55668 w 185208"/>
                <a:gd name="connsiteY535" fmla="*/ 151695 h 265042"/>
                <a:gd name="connsiteX536" fmla="*/ 59478 w 185208"/>
                <a:gd name="connsiteY536" fmla="*/ 151695 h 265042"/>
                <a:gd name="connsiteX537" fmla="*/ 59478 w 185208"/>
                <a:gd name="connsiteY537" fmla="*/ 147885 h 265042"/>
                <a:gd name="connsiteX538" fmla="*/ 63288 w 185208"/>
                <a:gd name="connsiteY538" fmla="*/ 146933 h 265042"/>
                <a:gd name="connsiteX539" fmla="*/ 66146 w 185208"/>
                <a:gd name="connsiteY539" fmla="*/ 145980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4063 h 265042"/>
                <a:gd name="connsiteX551" fmla="*/ 56621 w 185208"/>
                <a:gd name="connsiteY551" fmla="*/ 45968 h 265042"/>
                <a:gd name="connsiteX552" fmla="*/ 59478 w 185208"/>
                <a:gd name="connsiteY552" fmla="*/ 45968 h 265042"/>
                <a:gd name="connsiteX553" fmla="*/ 59478 w 185208"/>
                <a:gd name="connsiteY553" fmla="*/ 47873 h 265042"/>
                <a:gd name="connsiteX554" fmla="*/ 60431 w 185208"/>
                <a:gd name="connsiteY554" fmla="*/ 48825 h 265042"/>
                <a:gd name="connsiteX555" fmla="*/ 61383 w 185208"/>
                <a:gd name="connsiteY555" fmla="*/ 48825 h 265042"/>
                <a:gd name="connsiteX556" fmla="*/ 61383 w 185208"/>
                <a:gd name="connsiteY556" fmla="*/ 46920 h 265042"/>
                <a:gd name="connsiteX557" fmla="*/ 60431 w 185208"/>
                <a:gd name="connsiteY557" fmla="*/ 45968 h 265042"/>
                <a:gd name="connsiteX558" fmla="*/ 61383 w 185208"/>
                <a:gd name="connsiteY558" fmla="*/ 43110 h 265042"/>
                <a:gd name="connsiteX559" fmla="*/ 57573 w 185208"/>
                <a:gd name="connsiteY559" fmla="*/ 44063 h 265042"/>
                <a:gd name="connsiteX560" fmla="*/ 58526 w 185208"/>
                <a:gd name="connsiteY560" fmla="*/ 68828 h 265042"/>
                <a:gd name="connsiteX561" fmla="*/ 58526 w 185208"/>
                <a:gd name="connsiteY561" fmla="*/ 68828 h 265042"/>
                <a:gd name="connsiteX562" fmla="*/ 57573 w 185208"/>
                <a:gd name="connsiteY562" fmla="*/ 66923 h 265042"/>
                <a:gd name="connsiteX563" fmla="*/ 56621 w 185208"/>
                <a:gd name="connsiteY563" fmla="*/ 67875 h 265042"/>
                <a:gd name="connsiteX564" fmla="*/ 58526 w 185208"/>
                <a:gd name="connsiteY564" fmla="*/ 68828 h 265042"/>
                <a:gd name="connsiteX565" fmla="*/ 60431 w 185208"/>
                <a:gd name="connsiteY565" fmla="*/ 144075 h 265042"/>
                <a:gd name="connsiteX566" fmla="*/ 60431 w 185208"/>
                <a:gd name="connsiteY566" fmla="*/ 147885 h 265042"/>
                <a:gd name="connsiteX567" fmla="*/ 57573 w 185208"/>
                <a:gd name="connsiteY567" fmla="*/ 147885 h 265042"/>
                <a:gd name="connsiteX568" fmla="*/ 60431 w 185208"/>
                <a:gd name="connsiteY568" fmla="*/ 144075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7395 h 265042"/>
                <a:gd name="connsiteX580" fmla="*/ 58526 w 185208"/>
                <a:gd name="connsiteY580" fmla="*/ 37395 h 265042"/>
                <a:gd name="connsiteX581" fmla="*/ 59478 w 185208"/>
                <a:gd name="connsiteY581" fmla="*/ 37395 h 265042"/>
                <a:gd name="connsiteX582" fmla="*/ 58526 w 185208"/>
                <a:gd name="connsiteY582" fmla="*/ 37395 h 265042"/>
                <a:gd name="connsiteX583" fmla="*/ 58526 w 185208"/>
                <a:gd name="connsiteY583" fmla="*/ 37395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4548 h 265042"/>
                <a:gd name="connsiteX590" fmla="*/ 59478 w 185208"/>
                <a:gd name="connsiteY590" fmla="*/ 114548 h 265042"/>
                <a:gd name="connsiteX591" fmla="*/ 59478 w 185208"/>
                <a:gd name="connsiteY591" fmla="*/ 115500 h 265042"/>
                <a:gd name="connsiteX592" fmla="*/ 59478 w 185208"/>
                <a:gd name="connsiteY592" fmla="*/ 114548 h 265042"/>
                <a:gd name="connsiteX593" fmla="*/ 59478 w 185208"/>
                <a:gd name="connsiteY593" fmla="*/ 114548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99308 h 265042"/>
                <a:gd name="connsiteX605" fmla="*/ 61383 w 185208"/>
                <a:gd name="connsiteY605" fmla="*/ 99308 h 265042"/>
                <a:gd name="connsiteX606" fmla="*/ 61383 w 185208"/>
                <a:gd name="connsiteY606" fmla="*/ 99308 h 265042"/>
                <a:gd name="connsiteX607" fmla="*/ 61383 w 185208"/>
                <a:gd name="connsiteY607" fmla="*/ 99308 h 265042"/>
                <a:gd name="connsiteX608" fmla="*/ 61383 w 185208"/>
                <a:gd name="connsiteY608" fmla="*/ 99308 h 265042"/>
                <a:gd name="connsiteX609" fmla="*/ 62336 w 185208"/>
                <a:gd name="connsiteY609" fmla="*/ 133598 h 265042"/>
                <a:gd name="connsiteX610" fmla="*/ 60431 w 185208"/>
                <a:gd name="connsiteY610" fmla="*/ 134550 h 265042"/>
                <a:gd name="connsiteX611" fmla="*/ 63288 w 185208"/>
                <a:gd name="connsiteY611" fmla="*/ 135503 h 265042"/>
                <a:gd name="connsiteX612" fmla="*/ 65193 w 185208"/>
                <a:gd name="connsiteY612" fmla="*/ 134550 h 265042"/>
                <a:gd name="connsiteX613" fmla="*/ 62336 w 185208"/>
                <a:gd name="connsiteY613" fmla="*/ 133598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3125 h 265042"/>
                <a:gd name="connsiteX620" fmla="*/ 63288 w 185208"/>
                <a:gd name="connsiteY620" fmla="*/ 163125 h 265042"/>
                <a:gd name="connsiteX621" fmla="*/ 62336 w 185208"/>
                <a:gd name="connsiteY621" fmla="*/ 163125 h 265042"/>
                <a:gd name="connsiteX622" fmla="*/ 63288 w 185208"/>
                <a:gd name="connsiteY622" fmla="*/ 163125 h 265042"/>
                <a:gd name="connsiteX623" fmla="*/ 63288 w 185208"/>
                <a:gd name="connsiteY623" fmla="*/ 163125 h 265042"/>
                <a:gd name="connsiteX624" fmla="*/ 61383 w 185208"/>
                <a:gd name="connsiteY624" fmla="*/ 58350 h 265042"/>
                <a:gd name="connsiteX625" fmla="*/ 61383 w 185208"/>
                <a:gd name="connsiteY625" fmla="*/ 58350 h 265042"/>
                <a:gd name="connsiteX626" fmla="*/ 61383 w 185208"/>
                <a:gd name="connsiteY626" fmla="*/ 58350 h 265042"/>
                <a:gd name="connsiteX627" fmla="*/ 61383 w 185208"/>
                <a:gd name="connsiteY627" fmla="*/ 58350 h 265042"/>
                <a:gd name="connsiteX628" fmla="*/ 61383 w 185208"/>
                <a:gd name="connsiteY628" fmla="*/ 58350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5990 h 265042"/>
                <a:gd name="connsiteX637" fmla="*/ 134726 w 185208"/>
                <a:gd name="connsiteY637" fmla="*/ 223133 h 265042"/>
                <a:gd name="connsiteX638" fmla="*/ 133773 w 185208"/>
                <a:gd name="connsiteY638" fmla="*/ 224085 h 265042"/>
                <a:gd name="connsiteX639" fmla="*/ 137583 w 185208"/>
                <a:gd name="connsiteY639" fmla="*/ 225990 h 265042"/>
                <a:gd name="connsiteX640" fmla="*/ 137583 w 185208"/>
                <a:gd name="connsiteY640" fmla="*/ 225990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8838 h 265042"/>
                <a:gd name="connsiteX647" fmla="*/ 135678 w 185208"/>
                <a:gd name="connsiteY647" fmla="*/ 148838 h 265042"/>
                <a:gd name="connsiteX648" fmla="*/ 135678 w 185208"/>
                <a:gd name="connsiteY648" fmla="*/ 147885 h 265042"/>
                <a:gd name="connsiteX649" fmla="*/ 135678 w 185208"/>
                <a:gd name="connsiteY649" fmla="*/ 148838 h 265042"/>
                <a:gd name="connsiteX650" fmla="*/ 135678 w 185208"/>
                <a:gd name="connsiteY650" fmla="*/ 148838 h 265042"/>
                <a:gd name="connsiteX651" fmla="*/ 134726 w 185208"/>
                <a:gd name="connsiteY651" fmla="*/ 106928 h 265042"/>
                <a:gd name="connsiteX652" fmla="*/ 135678 w 185208"/>
                <a:gd name="connsiteY652" fmla="*/ 107880 h 265042"/>
                <a:gd name="connsiteX653" fmla="*/ 136631 w 185208"/>
                <a:gd name="connsiteY653" fmla="*/ 107880 h 265042"/>
                <a:gd name="connsiteX654" fmla="*/ 134726 w 185208"/>
                <a:gd name="connsiteY654" fmla="*/ 106928 h 265042"/>
                <a:gd name="connsiteX655" fmla="*/ 134726 w 185208"/>
                <a:gd name="connsiteY655" fmla="*/ 106928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8835 h 265042"/>
                <a:gd name="connsiteX662" fmla="*/ 137583 w 185208"/>
                <a:gd name="connsiteY662" fmla="*/ 129788 h 265042"/>
                <a:gd name="connsiteX663" fmla="*/ 139488 w 185208"/>
                <a:gd name="connsiteY663" fmla="*/ 133598 h 265042"/>
                <a:gd name="connsiteX664" fmla="*/ 141393 w 185208"/>
                <a:gd name="connsiteY664" fmla="*/ 132645 h 265042"/>
                <a:gd name="connsiteX665" fmla="*/ 138536 w 185208"/>
                <a:gd name="connsiteY665" fmla="*/ 128835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040 h 265042"/>
                <a:gd name="connsiteX672" fmla="*/ 140441 w 185208"/>
                <a:gd name="connsiteY672" fmla="*/ 245040 h 265042"/>
                <a:gd name="connsiteX673" fmla="*/ 140441 w 185208"/>
                <a:gd name="connsiteY673" fmla="*/ 245040 h 265042"/>
                <a:gd name="connsiteX674" fmla="*/ 140441 w 185208"/>
                <a:gd name="connsiteY674" fmla="*/ 245040 h 265042"/>
                <a:gd name="connsiteX675" fmla="*/ 140441 w 185208"/>
                <a:gd name="connsiteY675" fmla="*/ 245040 h 265042"/>
                <a:gd name="connsiteX676" fmla="*/ 142346 w 185208"/>
                <a:gd name="connsiteY676" fmla="*/ 107880 h 265042"/>
                <a:gd name="connsiteX677" fmla="*/ 143298 w 185208"/>
                <a:gd name="connsiteY677" fmla="*/ 106928 h 265042"/>
                <a:gd name="connsiteX678" fmla="*/ 141393 w 185208"/>
                <a:gd name="connsiteY678" fmla="*/ 105975 h 265042"/>
                <a:gd name="connsiteX679" fmla="*/ 140441 w 185208"/>
                <a:gd name="connsiteY679" fmla="*/ 106928 h 265042"/>
                <a:gd name="connsiteX680" fmla="*/ 142346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5978 h 265042"/>
                <a:gd name="connsiteX687" fmla="*/ 149013 w 185208"/>
                <a:gd name="connsiteY687" fmla="*/ 123120 h 265042"/>
                <a:gd name="connsiteX688" fmla="*/ 150918 w 185208"/>
                <a:gd name="connsiteY688" fmla="*/ 121215 h 265042"/>
                <a:gd name="connsiteX689" fmla="*/ 148061 w 185208"/>
                <a:gd name="connsiteY689" fmla="*/ 120263 h 265042"/>
                <a:gd name="connsiteX690" fmla="*/ 144251 w 185208"/>
                <a:gd name="connsiteY690" fmla="*/ 121215 h 265042"/>
                <a:gd name="connsiteX691" fmla="*/ 144251 w 185208"/>
                <a:gd name="connsiteY691" fmla="*/ 126930 h 265042"/>
                <a:gd name="connsiteX692" fmla="*/ 146156 w 185208"/>
                <a:gd name="connsiteY692" fmla="*/ 127883 h 265042"/>
                <a:gd name="connsiteX693" fmla="*/ 147108 w 185208"/>
                <a:gd name="connsiteY693" fmla="*/ 125978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6460 h 265042"/>
                <a:gd name="connsiteX700" fmla="*/ 149013 w 185208"/>
                <a:gd name="connsiteY700" fmla="*/ 176460 h 265042"/>
                <a:gd name="connsiteX701" fmla="*/ 149013 w 185208"/>
                <a:gd name="connsiteY701" fmla="*/ 176460 h 265042"/>
                <a:gd name="connsiteX702" fmla="*/ 149013 w 185208"/>
                <a:gd name="connsiteY702" fmla="*/ 176460 h 265042"/>
                <a:gd name="connsiteX703" fmla="*/ 149013 w 185208"/>
                <a:gd name="connsiteY703" fmla="*/ 176460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5983 h 265042"/>
                <a:gd name="connsiteX710" fmla="*/ 149013 w 185208"/>
                <a:gd name="connsiteY710" fmla="*/ 165983 h 265042"/>
                <a:gd name="connsiteX711" fmla="*/ 149013 w 185208"/>
                <a:gd name="connsiteY711" fmla="*/ 165983 h 265042"/>
                <a:gd name="connsiteX712" fmla="*/ 149013 w 185208"/>
                <a:gd name="connsiteY712" fmla="*/ 165983 h 265042"/>
                <a:gd name="connsiteX713" fmla="*/ 149013 w 185208"/>
                <a:gd name="connsiteY713" fmla="*/ 165983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0740 h 265042"/>
                <a:gd name="connsiteX730" fmla="*/ 158538 w 185208"/>
                <a:gd name="connsiteY730" fmla="*/ 130740 h 265042"/>
                <a:gd name="connsiteX731" fmla="*/ 156633 w 185208"/>
                <a:gd name="connsiteY731" fmla="*/ 129788 h 265042"/>
                <a:gd name="connsiteX732" fmla="*/ 156633 w 185208"/>
                <a:gd name="connsiteY732" fmla="*/ 131693 h 265042"/>
                <a:gd name="connsiteX733" fmla="*/ 158538 w 185208"/>
                <a:gd name="connsiteY733" fmla="*/ 130740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2660"/>
                    <a:pt x="185208" y="254565"/>
                    <a:pt x="185208" y="257423"/>
                  </a:cubicBezTo>
                  <a:close/>
                  <a:moveTo>
                    <a:pt x="33761" y="65018"/>
                  </a:moveTo>
                  <a:cubicBezTo>
                    <a:pt x="33761" y="66923"/>
                    <a:pt x="35666" y="65018"/>
                    <a:pt x="36618" y="65970"/>
                  </a:cubicBezTo>
                  <a:cubicBezTo>
                    <a:pt x="37571" y="65970"/>
                    <a:pt x="38523" y="66923"/>
                    <a:pt x="39476" y="65018"/>
                  </a:cubicBezTo>
                  <a:cubicBezTo>
                    <a:pt x="40428" y="63113"/>
                    <a:pt x="38523" y="63113"/>
                    <a:pt x="37571" y="63113"/>
                  </a:cubicBezTo>
                  <a:cubicBezTo>
                    <a:pt x="35666" y="62160"/>
                    <a:pt x="33761" y="63113"/>
                    <a:pt x="33761"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7571" y="68828"/>
                  </a:lnTo>
                  <a:cubicBezTo>
                    <a:pt x="36618" y="68828"/>
                    <a:pt x="34713" y="67875"/>
                    <a:pt x="34713" y="69780"/>
                  </a:cubicBezTo>
                  <a:cubicBezTo>
                    <a:pt x="33761" y="69780"/>
                    <a:pt x="33761" y="71685"/>
                    <a:pt x="34713" y="72638"/>
                  </a:cubicBezTo>
                  <a:close/>
                  <a:moveTo>
                    <a:pt x="39476" y="198368"/>
                  </a:moveTo>
                  <a:cubicBezTo>
                    <a:pt x="40428" y="198368"/>
                    <a:pt x="42333" y="198368"/>
                    <a:pt x="44238" y="198368"/>
                  </a:cubicBezTo>
                  <a:lnTo>
                    <a:pt x="46143" y="198368"/>
                  </a:lnTo>
                  <a:cubicBezTo>
                    <a:pt x="47096" y="198368"/>
                    <a:pt x="48048" y="197415"/>
                    <a:pt x="47096" y="196463"/>
                  </a:cubicBezTo>
                  <a:cubicBezTo>
                    <a:pt x="45191" y="195510"/>
                    <a:pt x="45191" y="191700"/>
                    <a:pt x="42333" y="191700"/>
                  </a:cubicBezTo>
                  <a:cubicBezTo>
                    <a:pt x="41381" y="191700"/>
                    <a:pt x="40428" y="191700"/>
                    <a:pt x="40428" y="189795"/>
                  </a:cubicBezTo>
                  <a:cubicBezTo>
                    <a:pt x="39476" y="187890"/>
                    <a:pt x="38523" y="188843"/>
                    <a:pt x="37571" y="189795"/>
                  </a:cubicBezTo>
                  <a:cubicBezTo>
                    <a:pt x="36618" y="190748"/>
                    <a:pt x="35666" y="192653"/>
                    <a:pt x="34713" y="193605"/>
                  </a:cubicBezTo>
                  <a:cubicBezTo>
                    <a:pt x="33761" y="194558"/>
                    <a:pt x="33761" y="195510"/>
                    <a:pt x="35666" y="194558"/>
                  </a:cubicBezTo>
                  <a:cubicBezTo>
                    <a:pt x="36618" y="194558"/>
                    <a:pt x="36618" y="194558"/>
                    <a:pt x="36618" y="195510"/>
                  </a:cubicBezTo>
                  <a:cubicBezTo>
                    <a:pt x="35666" y="201225"/>
                    <a:pt x="37571" y="198368"/>
                    <a:pt x="39476" y="198368"/>
                  </a:cubicBezTo>
                  <a:close/>
                  <a:moveTo>
                    <a:pt x="35666" y="145028"/>
                  </a:moveTo>
                  <a:cubicBezTo>
                    <a:pt x="36618" y="145028"/>
                    <a:pt x="36618" y="144075"/>
                    <a:pt x="36618" y="143123"/>
                  </a:cubicBezTo>
                  <a:cubicBezTo>
                    <a:pt x="36618" y="142170"/>
                    <a:pt x="36618" y="142170"/>
                    <a:pt x="35666" y="142170"/>
                  </a:cubicBezTo>
                  <a:cubicBezTo>
                    <a:pt x="34713" y="142170"/>
                    <a:pt x="35666" y="143123"/>
                    <a:pt x="35666" y="145028"/>
                  </a:cubicBezTo>
                  <a:cubicBezTo>
                    <a:pt x="34713" y="145028"/>
                    <a:pt x="35666" y="145028"/>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4238" y="143123"/>
                  </a:lnTo>
                  <a:cubicBezTo>
                    <a:pt x="43286" y="142170"/>
                    <a:pt x="42333" y="141218"/>
                    <a:pt x="42333" y="140265"/>
                  </a:cubicBezTo>
                  <a:cubicBezTo>
                    <a:pt x="41381" y="138360"/>
                    <a:pt x="38523" y="138360"/>
                    <a:pt x="37571" y="139313"/>
                  </a:cubicBezTo>
                  <a:cubicBezTo>
                    <a:pt x="35666" y="140265"/>
                    <a:pt x="38523" y="141218"/>
                    <a:pt x="38523" y="142170"/>
                  </a:cubicBezTo>
                  <a:cubicBezTo>
                    <a:pt x="38523" y="143123"/>
                    <a:pt x="38523" y="143123"/>
                    <a:pt x="39476" y="144075"/>
                  </a:cubicBezTo>
                  <a:cubicBezTo>
                    <a:pt x="41381" y="145980"/>
                    <a:pt x="41381" y="146933"/>
                    <a:pt x="38523" y="146933"/>
                  </a:cubicBezTo>
                  <a:cubicBezTo>
                    <a:pt x="37571" y="146933"/>
                    <a:pt x="36618" y="146933"/>
                    <a:pt x="37571" y="147885"/>
                  </a:cubicBezTo>
                  <a:cubicBezTo>
                    <a:pt x="37571" y="147885"/>
                    <a:pt x="37571" y="148838"/>
                    <a:pt x="38523" y="148838"/>
                  </a:cubicBezTo>
                  <a:cubicBezTo>
                    <a:pt x="39476" y="149790"/>
                    <a:pt x="40428" y="149790"/>
                    <a:pt x="41381" y="148838"/>
                  </a:cubicBezTo>
                  <a:cubicBezTo>
                    <a:pt x="40428" y="150743"/>
                    <a:pt x="38523" y="150743"/>
                    <a:pt x="36618" y="149790"/>
                  </a:cubicBezTo>
                  <a:cubicBezTo>
                    <a:pt x="35666" y="149790"/>
                    <a:pt x="34713" y="149790"/>
                    <a:pt x="34713" y="149790"/>
                  </a:cubicBezTo>
                  <a:cubicBezTo>
                    <a:pt x="34713" y="151695"/>
                    <a:pt x="35666" y="152648"/>
                    <a:pt x="36618" y="153600"/>
                  </a:cubicBezTo>
                  <a:cubicBezTo>
                    <a:pt x="36618" y="154553"/>
                    <a:pt x="38523" y="154553"/>
                    <a:pt x="38523" y="154553"/>
                  </a:cubicBezTo>
                  <a:cubicBezTo>
                    <a:pt x="39476" y="151695"/>
                    <a:pt x="41381" y="152648"/>
                    <a:pt x="43286" y="152648"/>
                  </a:cubicBezTo>
                  <a:cubicBezTo>
                    <a:pt x="44238" y="152648"/>
                    <a:pt x="47096" y="152648"/>
                    <a:pt x="46143" y="149790"/>
                  </a:cubicBezTo>
                  <a:cubicBezTo>
                    <a:pt x="46143" y="147885"/>
                    <a:pt x="44238" y="147885"/>
                    <a:pt x="42333" y="147885"/>
                  </a:cubicBezTo>
                  <a:cubicBezTo>
                    <a:pt x="43286" y="146933"/>
                    <a:pt x="44238" y="145980"/>
                    <a:pt x="44238" y="144075"/>
                  </a:cubicBezTo>
                  <a:cubicBezTo>
                    <a:pt x="44238" y="143123"/>
                    <a:pt x="45191" y="142170"/>
                    <a:pt x="46143" y="142170"/>
                  </a:cubicBezTo>
                  <a:cubicBezTo>
                    <a:pt x="49001" y="146933"/>
                    <a:pt x="49953" y="152648"/>
                    <a:pt x="53763" y="157410"/>
                  </a:cubicBezTo>
                  <a:cubicBezTo>
                    <a:pt x="54716" y="158363"/>
                    <a:pt x="58526" y="160268"/>
                    <a:pt x="58526" y="159315"/>
                  </a:cubicBezTo>
                  <a:cubicBezTo>
                    <a:pt x="57573" y="159315"/>
                    <a:pt x="57573" y="157410"/>
                    <a:pt x="57573" y="156458"/>
                  </a:cubicBezTo>
                  <a:close/>
                  <a:moveTo>
                    <a:pt x="35666" y="176460"/>
                  </a:moveTo>
                  <a:cubicBezTo>
                    <a:pt x="35666" y="176460"/>
                    <a:pt x="34713" y="177413"/>
                    <a:pt x="35666" y="176460"/>
                  </a:cubicBezTo>
                  <a:cubicBezTo>
                    <a:pt x="34713" y="177413"/>
                    <a:pt x="34713" y="177413"/>
                    <a:pt x="34713" y="178365"/>
                  </a:cubicBezTo>
                  <a:cubicBezTo>
                    <a:pt x="35666" y="178365"/>
                    <a:pt x="36618" y="177413"/>
                    <a:pt x="35666" y="176460"/>
                  </a:cubicBezTo>
                  <a:cubicBezTo>
                    <a:pt x="36618" y="176460"/>
                    <a:pt x="36618" y="176460"/>
                    <a:pt x="35666" y="176460"/>
                  </a:cubicBezTo>
                  <a:close/>
                  <a:moveTo>
                    <a:pt x="36618" y="229800"/>
                  </a:moveTo>
                  <a:cubicBezTo>
                    <a:pt x="36618" y="228848"/>
                    <a:pt x="36618" y="228848"/>
                    <a:pt x="36618" y="229800"/>
                  </a:cubicBezTo>
                  <a:cubicBezTo>
                    <a:pt x="35666" y="229800"/>
                    <a:pt x="35666" y="229800"/>
                    <a:pt x="35666" y="229800"/>
                  </a:cubicBezTo>
                  <a:cubicBezTo>
                    <a:pt x="35666" y="229800"/>
                    <a:pt x="35666" y="230753"/>
                    <a:pt x="36618" y="229800"/>
                  </a:cubicBezTo>
                  <a:cubicBezTo>
                    <a:pt x="36618" y="229800"/>
                    <a:pt x="36618" y="229800"/>
                    <a:pt x="36618" y="229800"/>
                  </a:cubicBezTo>
                  <a:close/>
                  <a:moveTo>
                    <a:pt x="36618" y="53588"/>
                  </a:moveTo>
                  <a:lnTo>
                    <a:pt x="39476" y="56445"/>
                  </a:lnTo>
                  <a:cubicBezTo>
                    <a:pt x="39476" y="56445"/>
                    <a:pt x="39476" y="57398"/>
                    <a:pt x="39476" y="57398"/>
                  </a:cubicBezTo>
                  <a:cubicBezTo>
                    <a:pt x="37571" y="61208"/>
                    <a:pt x="37571" y="61208"/>
                    <a:pt x="41381" y="61208"/>
                  </a:cubicBezTo>
                  <a:lnTo>
                    <a:pt x="42333" y="61208"/>
                  </a:lnTo>
                  <a:lnTo>
                    <a:pt x="44238" y="62160"/>
                  </a:lnTo>
                  <a:cubicBezTo>
                    <a:pt x="45191" y="62160"/>
                    <a:pt x="45191" y="63113"/>
                    <a:pt x="46143" y="62160"/>
                  </a:cubicBezTo>
                  <a:cubicBezTo>
                    <a:pt x="47096" y="61208"/>
                    <a:pt x="46143" y="61208"/>
                    <a:pt x="46143" y="60255"/>
                  </a:cubicBezTo>
                  <a:cubicBezTo>
                    <a:pt x="45191" y="60255"/>
                    <a:pt x="43286" y="60255"/>
                    <a:pt x="42333" y="60255"/>
                  </a:cubicBezTo>
                  <a:lnTo>
                    <a:pt x="44238" y="54540"/>
                  </a:lnTo>
                  <a:cubicBezTo>
                    <a:pt x="42333" y="54540"/>
                    <a:pt x="41381" y="55493"/>
                    <a:pt x="39476" y="55493"/>
                  </a:cubicBezTo>
                  <a:cubicBezTo>
                    <a:pt x="39476" y="54540"/>
                    <a:pt x="39476" y="52635"/>
                    <a:pt x="39476" y="51683"/>
                  </a:cubicBezTo>
                  <a:cubicBezTo>
                    <a:pt x="39476" y="50730"/>
                    <a:pt x="39476" y="49778"/>
                    <a:pt x="38523" y="49778"/>
                  </a:cubicBezTo>
                  <a:cubicBezTo>
                    <a:pt x="37571" y="49778"/>
                    <a:pt x="36618" y="48825"/>
                    <a:pt x="36618" y="49778"/>
                  </a:cubicBezTo>
                  <a:cubicBezTo>
                    <a:pt x="35666" y="51683"/>
                    <a:pt x="36618" y="52635"/>
                    <a:pt x="36618" y="53588"/>
                  </a:cubicBezTo>
                  <a:close/>
                  <a:moveTo>
                    <a:pt x="38523" y="160268"/>
                  </a:moveTo>
                  <a:cubicBezTo>
                    <a:pt x="40428" y="160268"/>
                    <a:pt x="42333" y="163125"/>
                    <a:pt x="43286" y="159315"/>
                  </a:cubicBezTo>
                  <a:cubicBezTo>
                    <a:pt x="43286" y="158363"/>
                    <a:pt x="44238" y="159315"/>
                    <a:pt x="45191" y="159315"/>
                  </a:cubicBezTo>
                  <a:lnTo>
                    <a:pt x="45191" y="159315"/>
                  </a:lnTo>
                  <a:cubicBezTo>
                    <a:pt x="46143" y="159315"/>
                    <a:pt x="48048" y="159315"/>
                    <a:pt x="46143" y="157410"/>
                  </a:cubicBezTo>
                  <a:cubicBezTo>
                    <a:pt x="45191" y="157410"/>
                    <a:pt x="45191" y="156458"/>
                    <a:pt x="45191" y="155505"/>
                  </a:cubicBezTo>
                  <a:lnTo>
                    <a:pt x="43286" y="154553"/>
                  </a:lnTo>
                  <a:cubicBezTo>
                    <a:pt x="42333" y="153600"/>
                    <a:pt x="41381" y="153600"/>
                    <a:pt x="41381" y="154553"/>
                  </a:cubicBezTo>
                  <a:cubicBezTo>
                    <a:pt x="41381" y="156458"/>
                    <a:pt x="41381" y="156458"/>
                    <a:pt x="39476" y="155505"/>
                  </a:cubicBezTo>
                  <a:cubicBezTo>
                    <a:pt x="38523" y="154553"/>
                    <a:pt x="36618" y="154553"/>
                    <a:pt x="36618" y="156458"/>
                  </a:cubicBezTo>
                  <a:cubicBezTo>
                    <a:pt x="36618" y="158363"/>
                    <a:pt x="36618" y="160268"/>
                    <a:pt x="38523" y="160268"/>
                  </a:cubicBezTo>
                  <a:close/>
                  <a:moveTo>
                    <a:pt x="40428" y="182175"/>
                  </a:moveTo>
                  <a:cubicBezTo>
                    <a:pt x="40428" y="181223"/>
                    <a:pt x="40428" y="181223"/>
                    <a:pt x="39476" y="181223"/>
                  </a:cubicBezTo>
                  <a:cubicBezTo>
                    <a:pt x="38523" y="181223"/>
                    <a:pt x="36618" y="181223"/>
                    <a:pt x="36618" y="183128"/>
                  </a:cubicBezTo>
                  <a:cubicBezTo>
                    <a:pt x="36618" y="185033"/>
                    <a:pt x="37571" y="186938"/>
                    <a:pt x="38523" y="187890"/>
                  </a:cubicBezTo>
                  <a:cubicBezTo>
                    <a:pt x="38523" y="188843"/>
                    <a:pt x="39476" y="187890"/>
                    <a:pt x="39476" y="187890"/>
                  </a:cubicBezTo>
                  <a:cubicBezTo>
                    <a:pt x="39476" y="185985"/>
                    <a:pt x="40428" y="184080"/>
                    <a:pt x="40428" y="182175"/>
                  </a:cubicBezTo>
                  <a:close/>
                  <a:moveTo>
                    <a:pt x="39476" y="209798"/>
                  </a:moveTo>
                  <a:lnTo>
                    <a:pt x="37571" y="206940"/>
                  </a:lnTo>
                  <a:cubicBezTo>
                    <a:pt x="37571" y="206940"/>
                    <a:pt x="36618" y="207893"/>
                    <a:pt x="37571" y="207893"/>
                  </a:cubicBezTo>
                  <a:cubicBezTo>
                    <a:pt x="36618" y="208845"/>
                    <a:pt x="37571" y="209798"/>
                    <a:pt x="39476" y="209798"/>
                  </a:cubicBezTo>
                  <a:cubicBezTo>
                    <a:pt x="39476" y="210750"/>
                    <a:pt x="39476" y="209798"/>
                    <a:pt x="39476" y="209798"/>
                  </a:cubicBezTo>
                  <a:close/>
                  <a:moveTo>
                    <a:pt x="43286" y="165983"/>
                  </a:moveTo>
                  <a:cubicBezTo>
                    <a:pt x="45191" y="165983"/>
                    <a:pt x="47096" y="164078"/>
                    <a:pt x="49953" y="165030"/>
                  </a:cubicBezTo>
                  <a:cubicBezTo>
                    <a:pt x="50906" y="165983"/>
                    <a:pt x="50906" y="164078"/>
                    <a:pt x="50906" y="164078"/>
                  </a:cubicBezTo>
                  <a:cubicBezTo>
                    <a:pt x="49953" y="163125"/>
                    <a:pt x="49953" y="162173"/>
                    <a:pt x="48048" y="162173"/>
                  </a:cubicBezTo>
                  <a:cubicBezTo>
                    <a:pt x="46143" y="163125"/>
                    <a:pt x="46143" y="162173"/>
                    <a:pt x="46143" y="160268"/>
                  </a:cubicBezTo>
                  <a:cubicBezTo>
                    <a:pt x="43286" y="161220"/>
                    <a:pt x="43286" y="164078"/>
                    <a:pt x="43286" y="165983"/>
                  </a:cubicBezTo>
                  <a:cubicBezTo>
                    <a:pt x="42333" y="165983"/>
                    <a:pt x="41381" y="167888"/>
                    <a:pt x="40428" y="165983"/>
                  </a:cubicBezTo>
                  <a:cubicBezTo>
                    <a:pt x="40428" y="165030"/>
                    <a:pt x="39476" y="164078"/>
                    <a:pt x="38523" y="165030"/>
                  </a:cubicBezTo>
                  <a:cubicBezTo>
                    <a:pt x="37571" y="165983"/>
                    <a:pt x="37571" y="166935"/>
                    <a:pt x="38523" y="167888"/>
                  </a:cubicBezTo>
                  <a:cubicBezTo>
                    <a:pt x="39476" y="168840"/>
                    <a:pt x="40428" y="169793"/>
                    <a:pt x="39476" y="170745"/>
                  </a:cubicBezTo>
                  <a:cubicBezTo>
                    <a:pt x="38523" y="170745"/>
                    <a:pt x="37571" y="170745"/>
                    <a:pt x="36618" y="171698"/>
                  </a:cubicBezTo>
                  <a:cubicBezTo>
                    <a:pt x="36618" y="172650"/>
                    <a:pt x="36618" y="172650"/>
                    <a:pt x="37571" y="172650"/>
                  </a:cubicBezTo>
                  <a:cubicBezTo>
                    <a:pt x="39476" y="173603"/>
                    <a:pt x="39476" y="172650"/>
                    <a:pt x="39476" y="170745"/>
                  </a:cubicBezTo>
                  <a:cubicBezTo>
                    <a:pt x="42333" y="170745"/>
                    <a:pt x="43286" y="168840"/>
                    <a:pt x="43286" y="165983"/>
                  </a:cubicBezTo>
                  <a:close/>
                  <a:moveTo>
                    <a:pt x="38523" y="76448"/>
                  </a:moveTo>
                  <a:cubicBezTo>
                    <a:pt x="38523" y="75495"/>
                    <a:pt x="37571" y="75495"/>
                    <a:pt x="38523" y="76448"/>
                  </a:cubicBezTo>
                  <a:cubicBezTo>
                    <a:pt x="37571" y="75495"/>
                    <a:pt x="37571" y="75495"/>
                    <a:pt x="38523" y="76448"/>
                  </a:cubicBezTo>
                  <a:lnTo>
                    <a:pt x="38523" y="76448"/>
                  </a:lnTo>
                  <a:cubicBezTo>
                    <a:pt x="37571" y="76448"/>
                    <a:pt x="38523" y="76448"/>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6618" y="27870"/>
                    <a:pt x="37571" y="28823"/>
                  </a:cubicBezTo>
                  <a:close/>
                  <a:moveTo>
                    <a:pt x="38523" y="32633"/>
                  </a:moveTo>
                  <a:cubicBezTo>
                    <a:pt x="37571" y="32633"/>
                    <a:pt x="37571" y="32633"/>
                    <a:pt x="37571" y="33585"/>
                  </a:cubicBezTo>
                  <a:cubicBezTo>
                    <a:pt x="37571" y="34538"/>
                    <a:pt x="38523" y="34538"/>
                    <a:pt x="38523" y="34538"/>
                  </a:cubicBezTo>
                  <a:cubicBezTo>
                    <a:pt x="38523" y="34538"/>
                    <a:pt x="39476" y="34538"/>
                    <a:pt x="38523" y="32633"/>
                  </a:cubicBezTo>
                  <a:cubicBezTo>
                    <a:pt x="39476" y="32633"/>
                    <a:pt x="38523" y="32633"/>
                    <a:pt x="38523" y="32633"/>
                  </a:cubicBezTo>
                  <a:close/>
                  <a:moveTo>
                    <a:pt x="39476" y="214560"/>
                  </a:moveTo>
                  <a:cubicBezTo>
                    <a:pt x="39476" y="213608"/>
                    <a:pt x="38523" y="213608"/>
                    <a:pt x="39476" y="214560"/>
                  </a:cubicBezTo>
                  <a:cubicBezTo>
                    <a:pt x="38523" y="213608"/>
                    <a:pt x="38523" y="214560"/>
                    <a:pt x="37571" y="214560"/>
                  </a:cubicBezTo>
                  <a:cubicBezTo>
                    <a:pt x="37571" y="214560"/>
                    <a:pt x="37571" y="214560"/>
                    <a:pt x="39476" y="214560"/>
                  </a:cubicBezTo>
                  <a:cubicBezTo>
                    <a:pt x="38523" y="215513"/>
                    <a:pt x="38523" y="214560"/>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3598"/>
                    <a:pt x="40428" y="135503"/>
                    <a:pt x="39476" y="134550"/>
                  </a:cubicBezTo>
                  <a:close/>
                  <a:moveTo>
                    <a:pt x="39476" y="195510"/>
                  </a:moveTo>
                  <a:cubicBezTo>
                    <a:pt x="39476" y="196463"/>
                    <a:pt x="39476" y="196463"/>
                    <a:pt x="39476" y="195510"/>
                  </a:cubicBezTo>
                  <a:cubicBezTo>
                    <a:pt x="38523" y="195510"/>
                    <a:pt x="38523" y="195510"/>
                    <a:pt x="37571" y="195510"/>
                  </a:cubicBezTo>
                  <a:cubicBezTo>
                    <a:pt x="38523" y="194558"/>
                    <a:pt x="38523" y="194558"/>
                    <a:pt x="39476" y="195510"/>
                  </a:cubicBezTo>
                  <a:cubicBezTo>
                    <a:pt x="39476" y="194558"/>
                    <a:pt x="39476" y="195510"/>
                    <a:pt x="39476" y="195510"/>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1210"/>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8353"/>
                    <a:pt x="40428" y="81210"/>
                  </a:cubicBezTo>
                  <a:close/>
                  <a:moveTo>
                    <a:pt x="40428" y="247898"/>
                  </a:moveTo>
                  <a:cubicBezTo>
                    <a:pt x="40428" y="247898"/>
                    <a:pt x="40428" y="247898"/>
                    <a:pt x="40428" y="247898"/>
                  </a:cubicBezTo>
                  <a:cubicBezTo>
                    <a:pt x="40428" y="247898"/>
                    <a:pt x="40428" y="247898"/>
                    <a:pt x="40428" y="247898"/>
                  </a:cubicBezTo>
                  <a:cubicBezTo>
                    <a:pt x="40428" y="248850"/>
                    <a:pt x="41381" y="248850"/>
                    <a:pt x="40428" y="247898"/>
                  </a:cubicBezTo>
                  <a:cubicBezTo>
                    <a:pt x="41381" y="247898"/>
                    <a:pt x="41381" y="247898"/>
                    <a:pt x="40428" y="247898"/>
                  </a:cubicBezTo>
                  <a:close/>
                  <a:moveTo>
                    <a:pt x="51858" y="228848"/>
                  </a:moveTo>
                  <a:cubicBezTo>
                    <a:pt x="50906" y="226943"/>
                    <a:pt x="49953" y="225990"/>
                    <a:pt x="49001" y="224085"/>
                  </a:cubicBezTo>
                  <a:cubicBezTo>
                    <a:pt x="48048" y="223133"/>
                    <a:pt x="47096" y="224085"/>
                    <a:pt x="46143" y="224085"/>
                  </a:cubicBezTo>
                  <a:lnTo>
                    <a:pt x="47096" y="222180"/>
                  </a:lnTo>
                  <a:cubicBezTo>
                    <a:pt x="47096" y="222180"/>
                    <a:pt x="48048" y="221228"/>
                    <a:pt x="47096" y="220275"/>
                  </a:cubicBezTo>
                  <a:cubicBezTo>
                    <a:pt x="47096" y="219323"/>
                    <a:pt x="46143" y="220275"/>
                    <a:pt x="45191" y="221228"/>
                  </a:cubicBezTo>
                  <a:cubicBezTo>
                    <a:pt x="44238" y="222180"/>
                    <a:pt x="45191" y="223133"/>
                    <a:pt x="46143" y="223133"/>
                  </a:cubicBezTo>
                  <a:cubicBezTo>
                    <a:pt x="44238" y="224085"/>
                    <a:pt x="41381" y="224085"/>
                    <a:pt x="41381" y="226943"/>
                  </a:cubicBezTo>
                  <a:cubicBezTo>
                    <a:pt x="41381" y="226943"/>
                    <a:pt x="40428" y="227895"/>
                    <a:pt x="41381" y="227895"/>
                  </a:cubicBezTo>
                  <a:lnTo>
                    <a:pt x="42333" y="227895"/>
                  </a:lnTo>
                  <a:cubicBezTo>
                    <a:pt x="45191" y="225990"/>
                    <a:pt x="48048" y="225990"/>
                    <a:pt x="50906" y="228848"/>
                  </a:cubicBezTo>
                  <a:cubicBezTo>
                    <a:pt x="50906" y="230753"/>
                    <a:pt x="51858" y="229800"/>
                    <a:pt x="51858" y="228848"/>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1703"/>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1203"/>
                    <a:pt x="41381" y="22155"/>
                    <a:pt x="41381" y="23108"/>
                  </a:cubicBezTo>
                  <a:close/>
                  <a:moveTo>
                    <a:pt x="43286" y="45968"/>
                  </a:moveTo>
                  <a:cubicBezTo>
                    <a:pt x="43286" y="45968"/>
                    <a:pt x="44238" y="45968"/>
                    <a:pt x="43286" y="45968"/>
                  </a:cubicBezTo>
                  <a:cubicBezTo>
                    <a:pt x="44238" y="44063"/>
                    <a:pt x="43286" y="44063"/>
                    <a:pt x="42333" y="44063"/>
                  </a:cubicBezTo>
                  <a:cubicBezTo>
                    <a:pt x="41381" y="44063"/>
                    <a:pt x="41381" y="44063"/>
                    <a:pt x="41381" y="45015"/>
                  </a:cubicBezTo>
                  <a:cubicBezTo>
                    <a:pt x="41381" y="45015"/>
                    <a:pt x="42333" y="45968"/>
                    <a:pt x="43286" y="45968"/>
                  </a:cubicBezTo>
                  <a:close/>
                  <a:moveTo>
                    <a:pt x="46143" y="211703"/>
                  </a:moveTo>
                  <a:cubicBezTo>
                    <a:pt x="44238" y="211703"/>
                    <a:pt x="42333" y="211703"/>
                    <a:pt x="42333" y="213608"/>
                  </a:cubicBezTo>
                  <a:cubicBezTo>
                    <a:pt x="42333" y="215513"/>
                    <a:pt x="44238" y="216465"/>
                    <a:pt x="46143" y="216465"/>
                  </a:cubicBezTo>
                  <a:cubicBezTo>
                    <a:pt x="48048" y="216465"/>
                    <a:pt x="50906" y="215513"/>
                    <a:pt x="50906" y="213608"/>
                  </a:cubicBezTo>
                  <a:cubicBezTo>
                    <a:pt x="49953" y="211703"/>
                    <a:pt x="47096" y="213608"/>
                    <a:pt x="46143" y="211703"/>
                  </a:cubicBezTo>
                  <a:close/>
                  <a:moveTo>
                    <a:pt x="42333" y="195510"/>
                  </a:moveTo>
                  <a:cubicBezTo>
                    <a:pt x="42333" y="195510"/>
                    <a:pt x="42333" y="195510"/>
                    <a:pt x="42333" y="195510"/>
                  </a:cubicBezTo>
                  <a:cubicBezTo>
                    <a:pt x="43286" y="194558"/>
                    <a:pt x="43286" y="195510"/>
                    <a:pt x="43286" y="195510"/>
                  </a:cubicBezTo>
                  <a:cubicBezTo>
                    <a:pt x="43286" y="196463"/>
                    <a:pt x="43286" y="196463"/>
                    <a:pt x="42333" y="195510"/>
                  </a:cubicBezTo>
                  <a:cubicBezTo>
                    <a:pt x="42333" y="196463"/>
                    <a:pt x="42333" y="196463"/>
                    <a:pt x="42333" y="195510"/>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7420"/>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8358"/>
                    <a:pt x="45191" y="117405"/>
                    <a:pt x="45191" y="117405"/>
                  </a:cubicBezTo>
                  <a:close/>
                  <a:moveTo>
                    <a:pt x="42333" y="189795"/>
                  </a:moveTo>
                  <a:cubicBezTo>
                    <a:pt x="42333" y="190748"/>
                    <a:pt x="43286" y="190748"/>
                    <a:pt x="44238" y="190748"/>
                  </a:cubicBezTo>
                  <a:cubicBezTo>
                    <a:pt x="45191" y="190748"/>
                    <a:pt x="46143" y="189795"/>
                    <a:pt x="46143" y="188843"/>
                  </a:cubicBezTo>
                  <a:cubicBezTo>
                    <a:pt x="46143" y="187890"/>
                    <a:pt x="46143" y="187890"/>
                    <a:pt x="45191" y="187890"/>
                  </a:cubicBezTo>
                  <a:cubicBezTo>
                    <a:pt x="44238" y="187890"/>
                    <a:pt x="43286" y="188843"/>
                    <a:pt x="42333" y="189795"/>
                  </a:cubicBezTo>
                  <a:close/>
                  <a:moveTo>
                    <a:pt x="43286" y="50730"/>
                  </a:moveTo>
                  <a:cubicBezTo>
                    <a:pt x="43286" y="51683"/>
                    <a:pt x="43286" y="51683"/>
                    <a:pt x="43286" y="50730"/>
                  </a:cubicBezTo>
                  <a:cubicBezTo>
                    <a:pt x="44238" y="51683"/>
                    <a:pt x="44238" y="50730"/>
                    <a:pt x="44238" y="50730"/>
                  </a:cubicBezTo>
                  <a:cubicBezTo>
                    <a:pt x="44238" y="50730"/>
                    <a:pt x="44238" y="50730"/>
                    <a:pt x="43286" y="50730"/>
                  </a:cubicBezTo>
                  <a:cubicBezTo>
                    <a:pt x="43286" y="50730"/>
                    <a:pt x="43286" y="50730"/>
                    <a:pt x="43286" y="50730"/>
                  </a:cubicBezTo>
                  <a:close/>
                  <a:moveTo>
                    <a:pt x="47096" y="38348"/>
                  </a:moveTo>
                  <a:cubicBezTo>
                    <a:pt x="45191" y="38348"/>
                    <a:pt x="43286" y="37395"/>
                    <a:pt x="43286" y="39300"/>
                  </a:cubicBezTo>
                  <a:cubicBezTo>
                    <a:pt x="43286" y="41205"/>
                    <a:pt x="45191" y="39300"/>
                    <a:pt x="47096" y="39300"/>
                  </a:cubicBezTo>
                  <a:cubicBezTo>
                    <a:pt x="48048" y="39300"/>
                    <a:pt x="49953" y="39300"/>
                    <a:pt x="50906" y="39300"/>
                  </a:cubicBezTo>
                  <a:cubicBezTo>
                    <a:pt x="51858" y="39300"/>
                    <a:pt x="53763" y="39300"/>
                    <a:pt x="52811" y="38348"/>
                  </a:cubicBezTo>
                  <a:cubicBezTo>
                    <a:pt x="52811" y="37395"/>
                    <a:pt x="50906" y="36443"/>
                    <a:pt x="49953" y="36443"/>
                  </a:cubicBezTo>
                  <a:cubicBezTo>
                    <a:pt x="49001" y="37395"/>
                    <a:pt x="48048" y="38348"/>
                    <a:pt x="47096" y="38348"/>
                  </a:cubicBezTo>
                  <a:close/>
                  <a:moveTo>
                    <a:pt x="45191" y="34538"/>
                  </a:moveTo>
                  <a:lnTo>
                    <a:pt x="43286" y="34538"/>
                  </a:lnTo>
                  <a:cubicBezTo>
                    <a:pt x="44238" y="34538"/>
                    <a:pt x="45191" y="34538"/>
                    <a:pt x="45191" y="34538"/>
                  </a:cubicBezTo>
                  <a:cubicBezTo>
                    <a:pt x="45191" y="35490"/>
                    <a:pt x="46143" y="35490"/>
                    <a:pt x="46143" y="35490"/>
                  </a:cubicBezTo>
                  <a:cubicBezTo>
                    <a:pt x="46143" y="35490"/>
                    <a:pt x="46143" y="35490"/>
                    <a:pt x="46143" y="35490"/>
                  </a:cubicBezTo>
                  <a:cubicBezTo>
                    <a:pt x="47096" y="33585"/>
                    <a:pt x="46143" y="34538"/>
                    <a:pt x="45191" y="34538"/>
                  </a:cubicBezTo>
                  <a:close/>
                  <a:moveTo>
                    <a:pt x="46143" y="239325"/>
                  </a:moveTo>
                  <a:cubicBezTo>
                    <a:pt x="46143" y="238373"/>
                    <a:pt x="46143" y="238373"/>
                    <a:pt x="46143" y="239325"/>
                  </a:cubicBezTo>
                  <a:cubicBezTo>
                    <a:pt x="44238" y="238373"/>
                    <a:pt x="44238" y="239325"/>
                    <a:pt x="44238" y="240278"/>
                  </a:cubicBezTo>
                  <a:cubicBezTo>
                    <a:pt x="44238" y="240278"/>
                    <a:pt x="44238" y="241230"/>
                    <a:pt x="45191" y="241230"/>
                  </a:cubicBezTo>
                  <a:cubicBezTo>
                    <a:pt x="46143" y="240278"/>
                    <a:pt x="46143" y="239325"/>
                    <a:pt x="46143" y="239325"/>
                  </a:cubicBezTo>
                  <a:close/>
                  <a:moveTo>
                    <a:pt x="44238" y="128835"/>
                  </a:moveTo>
                  <a:cubicBezTo>
                    <a:pt x="44238" y="129788"/>
                    <a:pt x="45191" y="130740"/>
                    <a:pt x="46143" y="131693"/>
                  </a:cubicBezTo>
                  <a:cubicBezTo>
                    <a:pt x="46143" y="131693"/>
                    <a:pt x="47096" y="132645"/>
                    <a:pt x="47096" y="132645"/>
                  </a:cubicBezTo>
                  <a:cubicBezTo>
                    <a:pt x="48048" y="132645"/>
                    <a:pt x="47096" y="131693"/>
                    <a:pt x="47096" y="130740"/>
                  </a:cubicBezTo>
                  <a:cubicBezTo>
                    <a:pt x="46143" y="129788"/>
                    <a:pt x="46143" y="127883"/>
                    <a:pt x="45191" y="127883"/>
                  </a:cubicBezTo>
                  <a:cubicBezTo>
                    <a:pt x="44238" y="127883"/>
                    <a:pt x="44238" y="128835"/>
                    <a:pt x="44238" y="128835"/>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4540"/>
                    <a:pt x="50906" y="53588"/>
                    <a:pt x="51858" y="54540"/>
                  </a:cubicBezTo>
                  <a:close/>
                  <a:moveTo>
                    <a:pt x="46143" y="121215"/>
                  </a:moveTo>
                  <a:cubicBezTo>
                    <a:pt x="45191" y="121215"/>
                    <a:pt x="44238" y="120263"/>
                    <a:pt x="44238" y="121215"/>
                  </a:cubicBezTo>
                  <a:cubicBezTo>
                    <a:pt x="43286" y="122168"/>
                    <a:pt x="45191" y="123120"/>
                    <a:pt x="45191" y="123120"/>
                  </a:cubicBezTo>
                  <a:cubicBezTo>
                    <a:pt x="46143" y="123120"/>
                    <a:pt x="48048" y="124073"/>
                    <a:pt x="49001" y="123120"/>
                  </a:cubicBezTo>
                  <a:cubicBezTo>
                    <a:pt x="49001" y="122168"/>
                    <a:pt x="49001" y="122168"/>
                    <a:pt x="48048" y="122168"/>
                  </a:cubicBezTo>
                  <a:cubicBezTo>
                    <a:pt x="48048" y="122168"/>
                    <a:pt x="47096" y="122168"/>
                    <a:pt x="46143" y="121215"/>
                  </a:cubicBezTo>
                  <a:close/>
                  <a:moveTo>
                    <a:pt x="45191" y="156458"/>
                  </a:moveTo>
                  <a:cubicBezTo>
                    <a:pt x="46143" y="156458"/>
                    <a:pt x="46143" y="155505"/>
                    <a:pt x="46143" y="154553"/>
                  </a:cubicBezTo>
                  <a:lnTo>
                    <a:pt x="46143" y="154553"/>
                  </a:lnTo>
                  <a:cubicBezTo>
                    <a:pt x="45191" y="155505"/>
                    <a:pt x="45191" y="155505"/>
                    <a:pt x="45191" y="156458"/>
                  </a:cubicBezTo>
                  <a:close/>
                  <a:moveTo>
                    <a:pt x="53763" y="168840"/>
                  </a:moveTo>
                  <a:cubicBezTo>
                    <a:pt x="53763" y="168840"/>
                    <a:pt x="53763" y="169793"/>
                    <a:pt x="53763" y="169793"/>
                  </a:cubicBezTo>
                  <a:cubicBezTo>
                    <a:pt x="52811" y="170745"/>
                    <a:pt x="51858" y="171698"/>
                    <a:pt x="53763" y="172650"/>
                  </a:cubicBezTo>
                  <a:cubicBezTo>
                    <a:pt x="54716" y="173603"/>
                    <a:pt x="55668" y="171698"/>
                    <a:pt x="56621" y="170745"/>
                  </a:cubicBezTo>
                  <a:cubicBezTo>
                    <a:pt x="56621" y="169793"/>
                    <a:pt x="54716" y="169793"/>
                    <a:pt x="53763" y="168840"/>
                  </a:cubicBezTo>
                  <a:cubicBezTo>
                    <a:pt x="53763" y="167888"/>
                    <a:pt x="54716" y="166935"/>
                    <a:pt x="53763" y="166935"/>
                  </a:cubicBezTo>
                  <a:cubicBezTo>
                    <a:pt x="52811" y="165983"/>
                    <a:pt x="50906" y="165983"/>
                    <a:pt x="50906" y="166935"/>
                  </a:cubicBezTo>
                  <a:cubicBezTo>
                    <a:pt x="49953" y="167888"/>
                    <a:pt x="46143" y="167888"/>
                    <a:pt x="48048" y="170745"/>
                  </a:cubicBezTo>
                  <a:cubicBezTo>
                    <a:pt x="46143" y="170745"/>
                    <a:pt x="44238" y="169793"/>
                    <a:pt x="46143" y="172650"/>
                  </a:cubicBezTo>
                  <a:cubicBezTo>
                    <a:pt x="47096" y="173603"/>
                    <a:pt x="46143" y="176460"/>
                    <a:pt x="48048" y="176460"/>
                  </a:cubicBezTo>
                  <a:cubicBezTo>
                    <a:pt x="49953" y="175508"/>
                    <a:pt x="49001" y="173603"/>
                    <a:pt x="49001" y="171698"/>
                  </a:cubicBezTo>
                  <a:cubicBezTo>
                    <a:pt x="49001" y="171698"/>
                    <a:pt x="49001" y="170745"/>
                    <a:pt x="49001" y="170745"/>
                  </a:cubicBezTo>
                  <a:cubicBezTo>
                    <a:pt x="49953" y="170745"/>
                    <a:pt x="51858" y="172650"/>
                    <a:pt x="52811" y="170745"/>
                  </a:cubicBezTo>
                  <a:cubicBezTo>
                    <a:pt x="51858" y="168840"/>
                    <a:pt x="52811" y="168840"/>
                    <a:pt x="53763" y="168840"/>
                  </a:cubicBezTo>
                  <a:close/>
                  <a:moveTo>
                    <a:pt x="49001" y="58350"/>
                  </a:moveTo>
                  <a:cubicBezTo>
                    <a:pt x="48048" y="58350"/>
                    <a:pt x="47096" y="58350"/>
                    <a:pt x="47096" y="59303"/>
                  </a:cubicBezTo>
                  <a:lnTo>
                    <a:pt x="47096" y="60255"/>
                  </a:lnTo>
                  <a:lnTo>
                    <a:pt x="48048" y="60255"/>
                  </a:lnTo>
                  <a:cubicBezTo>
                    <a:pt x="48048" y="59303"/>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4548"/>
                    <a:pt x="49953" y="112643"/>
                  </a:cubicBezTo>
                  <a:cubicBezTo>
                    <a:pt x="50906" y="112643"/>
                    <a:pt x="49953" y="111690"/>
                    <a:pt x="49953" y="112643"/>
                  </a:cubicBezTo>
                  <a:close/>
                  <a:moveTo>
                    <a:pt x="48048" y="140265"/>
                  </a:moveTo>
                  <a:cubicBezTo>
                    <a:pt x="49953" y="141218"/>
                    <a:pt x="49953" y="139313"/>
                    <a:pt x="50906" y="138360"/>
                  </a:cubicBezTo>
                  <a:cubicBezTo>
                    <a:pt x="50906" y="138360"/>
                    <a:pt x="50906" y="138360"/>
                    <a:pt x="50906" y="138360"/>
                  </a:cubicBezTo>
                  <a:cubicBezTo>
                    <a:pt x="50906" y="139313"/>
                    <a:pt x="51858" y="139313"/>
                    <a:pt x="52811" y="139313"/>
                  </a:cubicBezTo>
                  <a:cubicBezTo>
                    <a:pt x="53763" y="138360"/>
                    <a:pt x="52811" y="137408"/>
                    <a:pt x="52811" y="136455"/>
                  </a:cubicBezTo>
                  <a:cubicBezTo>
                    <a:pt x="52811" y="136455"/>
                    <a:pt x="51858" y="135503"/>
                    <a:pt x="51858" y="135503"/>
                  </a:cubicBezTo>
                  <a:cubicBezTo>
                    <a:pt x="50906" y="135503"/>
                    <a:pt x="51858" y="136455"/>
                    <a:pt x="51858" y="136455"/>
                  </a:cubicBezTo>
                  <a:cubicBezTo>
                    <a:pt x="51858" y="137408"/>
                    <a:pt x="51858" y="138360"/>
                    <a:pt x="51858" y="138360"/>
                  </a:cubicBezTo>
                  <a:cubicBezTo>
                    <a:pt x="50906" y="137408"/>
                    <a:pt x="50906" y="135503"/>
                    <a:pt x="49001" y="136455"/>
                  </a:cubicBezTo>
                  <a:cubicBezTo>
                    <a:pt x="48048" y="137408"/>
                    <a:pt x="46143" y="139313"/>
                    <a:pt x="48048" y="140265"/>
                  </a:cubicBezTo>
                  <a:close/>
                  <a:moveTo>
                    <a:pt x="49953" y="243135"/>
                  </a:moveTo>
                  <a:cubicBezTo>
                    <a:pt x="49953" y="243135"/>
                    <a:pt x="49001" y="242183"/>
                    <a:pt x="49953" y="243135"/>
                  </a:cubicBezTo>
                  <a:cubicBezTo>
                    <a:pt x="49001" y="243135"/>
                    <a:pt x="48048" y="243135"/>
                    <a:pt x="49001" y="244088"/>
                  </a:cubicBezTo>
                  <a:lnTo>
                    <a:pt x="49953" y="243135"/>
                  </a:lnTo>
                  <a:cubicBezTo>
                    <a:pt x="49953" y="243135"/>
                    <a:pt x="49953" y="243135"/>
                    <a:pt x="49953" y="243135"/>
                  </a:cubicBezTo>
                  <a:close/>
                  <a:moveTo>
                    <a:pt x="49001" y="181223"/>
                  </a:moveTo>
                  <a:cubicBezTo>
                    <a:pt x="49953" y="181223"/>
                    <a:pt x="49953" y="181223"/>
                    <a:pt x="49001" y="181223"/>
                  </a:cubicBezTo>
                  <a:cubicBezTo>
                    <a:pt x="49953" y="180270"/>
                    <a:pt x="49001" y="179318"/>
                    <a:pt x="48048" y="179318"/>
                  </a:cubicBezTo>
                  <a:lnTo>
                    <a:pt x="48048" y="179318"/>
                  </a:lnTo>
                  <a:cubicBezTo>
                    <a:pt x="48048" y="181223"/>
                    <a:pt x="49001" y="181223"/>
                    <a:pt x="49001" y="181223"/>
                  </a:cubicBezTo>
                  <a:close/>
                  <a:moveTo>
                    <a:pt x="49953" y="46920"/>
                  </a:moveTo>
                  <a:cubicBezTo>
                    <a:pt x="50906" y="46920"/>
                    <a:pt x="53763" y="44063"/>
                    <a:pt x="53763" y="43110"/>
                  </a:cubicBezTo>
                  <a:cubicBezTo>
                    <a:pt x="53763" y="42158"/>
                    <a:pt x="51858" y="41205"/>
                    <a:pt x="50906" y="42158"/>
                  </a:cubicBezTo>
                  <a:cubicBezTo>
                    <a:pt x="49001" y="42158"/>
                    <a:pt x="48048" y="44063"/>
                    <a:pt x="48048" y="45968"/>
                  </a:cubicBezTo>
                  <a:cubicBezTo>
                    <a:pt x="49001" y="46920"/>
                    <a:pt x="49001" y="46920"/>
                    <a:pt x="49953" y="46920"/>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4538"/>
                  </a:moveTo>
                  <a:cubicBezTo>
                    <a:pt x="53763" y="34538"/>
                    <a:pt x="54716" y="34538"/>
                    <a:pt x="54716" y="34538"/>
                  </a:cubicBezTo>
                  <a:cubicBezTo>
                    <a:pt x="53763" y="33585"/>
                    <a:pt x="52811" y="32633"/>
                    <a:pt x="51858" y="31680"/>
                  </a:cubicBezTo>
                  <a:cubicBezTo>
                    <a:pt x="51858" y="31680"/>
                    <a:pt x="50906" y="32633"/>
                    <a:pt x="50906" y="32633"/>
                  </a:cubicBezTo>
                  <a:cubicBezTo>
                    <a:pt x="49953" y="34538"/>
                    <a:pt x="51858" y="34538"/>
                    <a:pt x="52811" y="34538"/>
                  </a:cubicBezTo>
                  <a:close/>
                  <a:moveTo>
                    <a:pt x="50906" y="92640"/>
                  </a:moveTo>
                  <a:cubicBezTo>
                    <a:pt x="50906" y="92640"/>
                    <a:pt x="50906" y="91688"/>
                    <a:pt x="50906" y="92640"/>
                  </a:cubicBezTo>
                  <a:cubicBezTo>
                    <a:pt x="51858" y="91688"/>
                    <a:pt x="51858" y="91688"/>
                    <a:pt x="50906" y="92640"/>
                  </a:cubicBezTo>
                  <a:lnTo>
                    <a:pt x="50906" y="92640"/>
                  </a:lnTo>
                  <a:cubicBezTo>
                    <a:pt x="50906" y="91688"/>
                    <a:pt x="50906" y="91688"/>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8845"/>
                    <a:pt x="55668" y="209798"/>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6940"/>
                    <a:pt x="54716" y="206940"/>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4085"/>
                    <a:pt x="56621" y="224085"/>
                    <a:pt x="55668" y="224085"/>
                  </a:cubicBezTo>
                  <a:close/>
                  <a:moveTo>
                    <a:pt x="53763" y="108833"/>
                  </a:moveTo>
                  <a:cubicBezTo>
                    <a:pt x="54716" y="108833"/>
                    <a:pt x="54716" y="108833"/>
                    <a:pt x="54716" y="107880"/>
                  </a:cubicBezTo>
                  <a:cubicBezTo>
                    <a:pt x="54716" y="106928"/>
                    <a:pt x="54716" y="106928"/>
                    <a:pt x="53763" y="106928"/>
                  </a:cubicBezTo>
                  <a:cubicBezTo>
                    <a:pt x="53763" y="106928"/>
                    <a:pt x="52811" y="106928"/>
                    <a:pt x="53763" y="108833"/>
                  </a:cubicBezTo>
                  <a:cubicBezTo>
                    <a:pt x="52811" y="108833"/>
                    <a:pt x="53763" y="108833"/>
                    <a:pt x="53763" y="108833"/>
                  </a:cubicBezTo>
                  <a:close/>
                  <a:moveTo>
                    <a:pt x="53763" y="59303"/>
                  </a:moveTo>
                  <a:cubicBezTo>
                    <a:pt x="54716" y="60255"/>
                    <a:pt x="54716" y="62160"/>
                    <a:pt x="56621" y="62160"/>
                  </a:cubicBezTo>
                  <a:cubicBezTo>
                    <a:pt x="56621" y="62160"/>
                    <a:pt x="56621" y="62160"/>
                    <a:pt x="56621" y="61208"/>
                  </a:cubicBezTo>
                  <a:cubicBezTo>
                    <a:pt x="57573" y="59303"/>
                    <a:pt x="54716" y="57398"/>
                    <a:pt x="53763" y="57398"/>
                  </a:cubicBezTo>
                  <a:lnTo>
                    <a:pt x="52811" y="57398"/>
                  </a:lnTo>
                  <a:cubicBezTo>
                    <a:pt x="52811" y="58350"/>
                    <a:pt x="53763" y="59303"/>
                    <a:pt x="53763" y="59303"/>
                  </a:cubicBezTo>
                  <a:close/>
                  <a:moveTo>
                    <a:pt x="53763" y="114548"/>
                  </a:moveTo>
                  <a:cubicBezTo>
                    <a:pt x="55668" y="114548"/>
                    <a:pt x="55668" y="113595"/>
                    <a:pt x="55668" y="111690"/>
                  </a:cubicBezTo>
                  <a:cubicBezTo>
                    <a:pt x="55668" y="111690"/>
                    <a:pt x="55668" y="110738"/>
                    <a:pt x="54716" y="110738"/>
                  </a:cubicBezTo>
                  <a:cubicBezTo>
                    <a:pt x="54716" y="112643"/>
                    <a:pt x="53763" y="113595"/>
                    <a:pt x="53763" y="114548"/>
                  </a:cubicBezTo>
                  <a:cubicBezTo>
                    <a:pt x="52811" y="114548"/>
                    <a:pt x="53763" y="114548"/>
                    <a:pt x="53763" y="114548"/>
                  </a:cubicBezTo>
                  <a:close/>
                  <a:moveTo>
                    <a:pt x="56621" y="127883"/>
                  </a:moveTo>
                  <a:cubicBezTo>
                    <a:pt x="56621" y="127883"/>
                    <a:pt x="55668" y="126930"/>
                    <a:pt x="55668" y="126930"/>
                  </a:cubicBezTo>
                  <a:cubicBezTo>
                    <a:pt x="55668" y="126930"/>
                    <a:pt x="54716" y="126930"/>
                    <a:pt x="54716" y="127883"/>
                  </a:cubicBezTo>
                  <a:cubicBezTo>
                    <a:pt x="54716" y="128835"/>
                    <a:pt x="54716" y="128835"/>
                    <a:pt x="55668" y="128835"/>
                  </a:cubicBezTo>
                  <a:cubicBezTo>
                    <a:pt x="55668" y="128835"/>
                    <a:pt x="56621" y="128835"/>
                    <a:pt x="56621" y="127883"/>
                  </a:cubicBezTo>
                  <a:close/>
                  <a:moveTo>
                    <a:pt x="54716" y="26918"/>
                  </a:moveTo>
                  <a:cubicBezTo>
                    <a:pt x="54716" y="28823"/>
                    <a:pt x="55668" y="28823"/>
                    <a:pt x="57573" y="28823"/>
                  </a:cubicBezTo>
                  <a:cubicBezTo>
                    <a:pt x="57573" y="28823"/>
                    <a:pt x="58526" y="28823"/>
                    <a:pt x="57573" y="28823"/>
                  </a:cubicBezTo>
                  <a:cubicBezTo>
                    <a:pt x="56621" y="26918"/>
                    <a:pt x="56621" y="25965"/>
                    <a:pt x="54716" y="26918"/>
                  </a:cubicBezTo>
                  <a:cubicBezTo>
                    <a:pt x="54716" y="25965"/>
                    <a:pt x="54716" y="25965"/>
                    <a:pt x="54716" y="26918"/>
                  </a:cubicBezTo>
                  <a:close/>
                  <a:moveTo>
                    <a:pt x="55668" y="154553"/>
                  </a:moveTo>
                  <a:cubicBezTo>
                    <a:pt x="55668" y="155505"/>
                    <a:pt x="55668" y="156458"/>
                    <a:pt x="54716" y="156458"/>
                  </a:cubicBezTo>
                  <a:cubicBezTo>
                    <a:pt x="54716" y="156458"/>
                    <a:pt x="53763" y="156458"/>
                    <a:pt x="53763" y="155505"/>
                  </a:cubicBezTo>
                  <a:cubicBezTo>
                    <a:pt x="53763" y="154553"/>
                    <a:pt x="55668" y="154553"/>
                    <a:pt x="55668" y="154553"/>
                  </a:cubicBezTo>
                  <a:close/>
                  <a:moveTo>
                    <a:pt x="54716" y="17393"/>
                  </a:moveTo>
                  <a:cubicBezTo>
                    <a:pt x="54716" y="17393"/>
                    <a:pt x="54716" y="17393"/>
                    <a:pt x="54716" y="17393"/>
                  </a:cubicBezTo>
                  <a:cubicBezTo>
                    <a:pt x="54716" y="17393"/>
                    <a:pt x="55668" y="17393"/>
                    <a:pt x="54716" y="17393"/>
                  </a:cubicBezTo>
                  <a:cubicBezTo>
                    <a:pt x="55668" y="17393"/>
                    <a:pt x="54716" y="16440"/>
                    <a:pt x="54716" y="17393"/>
                  </a:cubicBezTo>
                  <a:cubicBezTo>
                    <a:pt x="54716" y="16440"/>
                    <a:pt x="54716" y="17393"/>
                    <a:pt x="54716" y="17393"/>
                  </a:cubicBezTo>
                  <a:close/>
                  <a:moveTo>
                    <a:pt x="56621" y="96450"/>
                  </a:moveTo>
                  <a:lnTo>
                    <a:pt x="56621" y="96450"/>
                  </a:lnTo>
                  <a:cubicBezTo>
                    <a:pt x="55668" y="95498"/>
                    <a:pt x="54716" y="95498"/>
                    <a:pt x="54716" y="96450"/>
                  </a:cubicBezTo>
                  <a:cubicBezTo>
                    <a:pt x="54716" y="97403"/>
                    <a:pt x="54716" y="97403"/>
                    <a:pt x="54716" y="97403"/>
                  </a:cubicBezTo>
                  <a:cubicBezTo>
                    <a:pt x="55668" y="97403"/>
                    <a:pt x="55668" y="97403"/>
                    <a:pt x="56621" y="96450"/>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7573" y="214560"/>
                    <a:pt x="57573" y="213608"/>
                  </a:cubicBezTo>
                  <a:close/>
                  <a:moveTo>
                    <a:pt x="55668" y="104070"/>
                  </a:moveTo>
                  <a:cubicBezTo>
                    <a:pt x="55668" y="104070"/>
                    <a:pt x="55668" y="104070"/>
                    <a:pt x="55668" y="104070"/>
                  </a:cubicBezTo>
                  <a:lnTo>
                    <a:pt x="55668" y="104070"/>
                  </a:lnTo>
                  <a:lnTo>
                    <a:pt x="55668" y="104070"/>
                  </a:lnTo>
                  <a:cubicBezTo>
                    <a:pt x="55668" y="104070"/>
                    <a:pt x="55668" y="104070"/>
                    <a:pt x="55668" y="104070"/>
                  </a:cubicBezTo>
                  <a:close/>
                  <a:moveTo>
                    <a:pt x="66146" y="145980"/>
                  </a:moveTo>
                  <a:cubicBezTo>
                    <a:pt x="66146" y="145028"/>
                    <a:pt x="65193" y="145028"/>
                    <a:pt x="64241" y="145028"/>
                  </a:cubicBezTo>
                  <a:cubicBezTo>
                    <a:pt x="62336" y="145028"/>
                    <a:pt x="61383" y="144075"/>
                    <a:pt x="60431" y="144075"/>
                  </a:cubicBezTo>
                  <a:cubicBezTo>
                    <a:pt x="61383" y="142170"/>
                    <a:pt x="59478" y="141218"/>
                    <a:pt x="60431" y="139313"/>
                  </a:cubicBezTo>
                  <a:cubicBezTo>
                    <a:pt x="61383" y="138360"/>
                    <a:pt x="59478" y="138360"/>
                    <a:pt x="59478" y="139313"/>
                  </a:cubicBezTo>
                  <a:cubicBezTo>
                    <a:pt x="58526" y="139313"/>
                    <a:pt x="58526" y="140265"/>
                    <a:pt x="56621" y="140265"/>
                  </a:cubicBezTo>
                  <a:cubicBezTo>
                    <a:pt x="54716" y="139313"/>
                    <a:pt x="54716" y="141218"/>
                    <a:pt x="55668" y="141218"/>
                  </a:cubicBezTo>
                  <a:cubicBezTo>
                    <a:pt x="57573" y="142170"/>
                    <a:pt x="58526" y="143123"/>
                    <a:pt x="55668" y="145028"/>
                  </a:cubicBezTo>
                  <a:cubicBezTo>
                    <a:pt x="54716" y="145980"/>
                    <a:pt x="56621" y="146933"/>
                    <a:pt x="56621" y="147885"/>
                  </a:cubicBezTo>
                  <a:cubicBezTo>
                    <a:pt x="55668" y="148838"/>
                    <a:pt x="54716" y="149790"/>
                    <a:pt x="55668" y="151695"/>
                  </a:cubicBezTo>
                  <a:cubicBezTo>
                    <a:pt x="56621" y="152648"/>
                    <a:pt x="57573" y="151695"/>
                    <a:pt x="59478" y="151695"/>
                  </a:cubicBezTo>
                  <a:cubicBezTo>
                    <a:pt x="62336" y="150743"/>
                    <a:pt x="59478" y="148838"/>
                    <a:pt x="59478" y="147885"/>
                  </a:cubicBezTo>
                  <a:cubicBezTo>
                    <a:pt x="60431" y="147885"/>
                    <a:pt x="61383" y="147885"/>
                    <a:pt x="63288" y="146933"/>
                  </a:cubicBezTo>
                  <a:cubicBezTo>
                    <a:pt x="65193" y="146933"/>
                    <a:pt x="66146" y="146933"/>
                    <a:pt x="66146" y="145980"/>
                  </a:cubicBezTo>
                  <a:close/>
                  <a:moveTo>
                    <a:pt x="55668" y="135503"/>
                  </a:moveTo>
                  <a:cubicBezTo>
                    <a:pt x="55668" y="135503"/>
                    <a:pt x="56621" y="135503"/>
                    <a:pt x="55668" y="135503"/>
                  </a:cubicBezTo>
                  <a:cubicBezTo>
                    <a:pt x="56621" y="135503"/>
                    <a:pt x="56621" y="135503"/>
                    <a:pt x="55668" y="135503"/>
                  </a:cubicBezTo>
                  <a:cubicBezTo>
                    <a:pt x="56621" y="134550"/>
                    <a:pt x="56621" y="134550"/>
                    <a:pt x="55668" y="135503"/>
                  </a:cubicBezTo>
                  <a:cubicBezTo>
                    <a:pt x="56621" y="134550"/>
                    <a:pt x="55668" y="134550"/>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033"/>
                    <a:pt x="57573" y="185033"/>
                  </a:cubicBezTo>
                  <a:close/>
                  <a:moveTo>
                    <a:pt x="57573" y="44063"/>
                  </a:moveTo>
                  <a:cubicBezTo>
                    <a:pt x="56621" y="44063"/>
                    <a:pt x="55668" y="45015"/>
                    <a:pt x="56621" y="45968"/>
                  </a:cubicBezTo>
                  <a:cubicBezTo>
                    <a:pt x="57573" y="46920"/>
                    <a:pt x="58526" y="45968"/>
                    <a:pt x="59478" y="45968"/>
                  </a:cubicBezTo>
                  <a:lnTo>
                    <a:pt x="59478" y="47873"/>
                  </a:lnTo>
                  <a:cubicBezTo>
                    <a:pt x="59478" y="48825"/>
                    <a:pt x="59478" y="48825"/>
                    <a:pt x="60431" y="48825"/>
                  </a:cubicBezTo>
                  <a:cubicBezTo>
                    <a:pt x="60431" y="48825"/>
                    <a:pt x="61383" y="48825"/>
                    <a:pt x="61383" y="48825"/>
                  </a:cubicBezTo>
                  <a:cubicBezTo>
                    <a:pt x="61383" y="47873"/>
                    <a:pt x="61383" y="47873"/>
                    <a:pt x="61383" y="46920"/>
                  </a:cubicBezTo>
                  <a:cubicBezTo>
                    <a:pt x="60431" y="46920"/>
                    <a:pt x="60431" y="46920"/>
                    <a:pt x="60431" y="45968"/>
                  </a:cubicBezTo>
                  <a:cubicBezTo>
                    <a:pt x="60431" y="45015"/>
                    <a:pt x="62336" y="44063"/>
                    <a:pt x="61383" y="43110"/>
                  </a:cubicBezTo>
                  <a:cubicBezTo>
                    <a:pt x="59478" y="43110"/>
                    <a:pt x="58526" y="43110"/>
                    <a:pt x="57573" y="44063"/>
                  </a:cubicBezTo>
                  <a:close/>
                  <a:moveTo>
                    <a:pt x="58526" y="68828"/>
                  </a:moveTo>
                  <a:lnTo>
                    <a:pt x="58526" y="68828"/>
                  </a:lnTo>
                  <a:cubicBezTo>
                    <a:pt x="59478" y="66923"/>
                    <a:pt x="58526" y="66923"/>
                    <a:pt x="57573" y="66923"/>
                  </a:cubicBezTo>
                  <a:cubicBezTo>
                    <a:pt x="56621" y="66923"/>
                    <a:pt x="56621" y="66923"/>
                    <a:pt x="56621" y="67875"/>
                  </a:cubicBezTo>
                  <a:cubicBezTo>
                    <a:pt x="56621" y="68828"/>
                    <a:pt x="57573" y="68828"/>
                    <a:pt x="58526" y="68828"/>
                  </a:cubicBezTo>
                  <a:close/>
                  <a:moveTo>
                    <a:pt x="60431" y="144075"/>
                  </a:moveTo>
                  <a:cubicBezTo>
                    <a:pt x="60431" y="145028"/>
                    <a:pt x="60431" y="145980"/>
                    <a:pt x="60431" y="147885"/>
                  </a:cubicBezTo>
                  <a:cubicBezTo>
                    <a:pt x="59478" y="147885"/>
                    <a:pt x="58526" y="147885"/>
                    <a:pt x="57573" y="147885"/>
                  </a:cubicBezTo>
                  <a:cubicBezTo>
                    <a:pt x="58526" y="145980"/>
                    <a:pt x="59478" y="145028"/>
                    <a:pt x="60431" y="144075"/>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1215"/>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8840"/>
                    <a:pt x="58526" y="169793"/>
                  </a:cubicBezTo>
                  <a:close/>
                  <a:moveTo>
                    <a:pt x="58526" y="37395"/>
                  </a:moveTo>
                  <a:cubicBezTo>
                    <a:pt x="58526" y="38348"/>
                    <a:pt x="59478" y="38348"/>
                    <a:pt x="58526" y="37395"/>
                  </a:cubicBezTo>
                  <a:cubicBezTo>
                    <a:pt x="59478" y="37395"/>
                    <a:pt x="59478" y="37395"/>
                    <a:pt x="59478" y="37395"/>
                  </a:cubicBezTo>
                  <a:cubicBezTo>
                    <a:pt x="59478" y="37395"/>
                    <a:pt x="59478" y="37395"/>
                    <a:pt x="58526" y="37395"/>
                  </a:cubicBezTo>
                  <a:cubicBezTo>
                    <a:pt x="59478" y="37395"/>
                    <a:pt x="58526" y="37395"/>
                    <a:pt x="58526" y="37395"/>
                  </a:cubicBezTo>
                  <a:close/>
                  <a:moveTo>
                    <a:pt x="58526" y="25965"/>
                  </a:moveTo>
                  <a:cubicBezTo>
                    <a:pt x="59478" y="25965"/>
                    <a:pt x="59478" y="25965"/>
                    <a:pt x="58526" y="25965"/>
                  </a:cubicBezTo>
                  <a:cubicBezTo>
                    <a:pt x="59478" y="25965"/>
                    <a:pt x="59478" y="25965"/>
                    <a:pt x="58526" y="25965"/>
                  </a:cubicBezTo>
                  <a:cubicBezTo>
                    <a:pt x="59478" y="25013"/>
                    <a:pt x="59478" y="25013"/>
                    <a:pt x="58526" y="25965"/>
                  </a:cubicBezTo>
                  <a:cubicBezTo>
                    <a:pt x="58526" y="25013"/>
                    <a:pt x="58526" y="25013"/>
                    <a:pt x="58526" y="25965"/>
                  </a:cubicBezTo>
                  <a:close/>
                  <a:moveTo>
                    <a:pt x="59478" y="114548"/>
                  </a:moveTo>
                  <a:cubicBezTo>
                    <a:pt x="59478" y="114548"/>
                    <a:pt x="59478" y="114548"/>
                    <a:pt x="59478" y="114548"/>
                  </a:cubicBezTo>
                  <a:cubicBezTo>
                    <a:pt x="58526" y="115500"/>
                    <a:pt x="59478" y="115500"/>
                    <a:pt x="59478" y="115500"/>
                  </a:cubicBezTo>
                  <a:cubicBezTo>
                    <a:pt x="60431" y="116453"/>
                    <a:pt x="60431" y="115500"/>
                    <a:pt x="59478" y="114548"/>
                  </a:cubicBezTo>
                  <a:cubicBezTo>
                    <a:pt x="60431" y="114548"/>
                    <a:pt x="60431" y="114548"/>
                    <a:pt x="59478" y="114548"/>
                  </a:cubicBezTo>
                  <a:close/>
                  <a:moveTo>
                    <a:pt x="60431" y="177413"/>
                  </a:moveTo>
                  <a:cubicBezTo>
                    <a:pt x="60431" y="176460"/>
                    <a:pt x="60431" y="176460"/>
                    <a:pt x="60431" y="177413"/>
                  </a:cubicBezTo>
                  <a:cubicBezTo>
                    <a:pt x="59478" y="176460"/>
                    <a:pt x="59478" y="176460"/>
                    <a:pt x="60431" y="177413"/>
                  </a:cubicBezTo>
                  <a:cubicBezTo>
                    <a:pt x="59478" y="177413"/>
                    <a:pt x="59478" y="177413"/>
                    <a:pt x="60431" y="177413"/>
                  </a:cubicBezTo>
                  <a:lnTo>
                    <a:pt x="60431" y="177413"/>
                  </a:lnTo>
                  <a:close/>
                  <a:moveTo>
                    <a:pt x="61383" y="65018"/>
                  </a:moveTo>
                  <a:cubicBezTo>
                    <a:pt x="60431" y="65018"/>
                    <a:pt x="60431" y="65018"/>
                    <a:pt x="61383" y="65018"/>
                  </a:cubicBezTo>
                  <a:cubicBezTo>
                    <a:pt x="62336" y="65970"/>
                    <a:pt x="60431" y="68828"/>
                    <a:pt x="62336" y="68828"/>
                  </a:cubicBezTo>
                  <a:cubicBezTo>
                    <a:pt x="63288" y="68828"/>
                    <a:pt x="63288" y="67875"/>
                    <a:pt x="63288" y="66923"/>
                  </a:cubicBezTo>
                  <a:cubicBezTo>
                    <a:pt x="63288" y="65018"/>
                    <a:pt x="63288" y="65018"/>
                    <a:pt x="61383" y="65018"/>
                  </a:cubicBezTo>
                  <a:close/>
                  <a:moveTo>
                    <a:pt x="61383" y="99308"/>
                  </a:moveTo>
                  <a:lnTo>
                    <a:pt x="61383" y="99308"/>
                  </a:lnTo>
                  <a:cubicBezTo>
                    <a:pt x="60431" y="98355"/>
                    <a:pt x="60431" y="99308"/>
                    <a:pt x="61383" y="99308"/>
                  </a:cubicBezTo>
                  <a:lnTo>
                    <a:pt x="61383" y="99308"/>
                  </a:lnTo>
                  <a:cubicBezTo>
                    <a:pt x="60431" y="99308"/>
                    <a:pt x="60431" y="99308"/>
                    <a:pt x="61383" y="99308"/>
                  </a:cubicBezTo>
                  <a:close/>
                  <a:moveTo>
                    <a:pt x="62336" y="133598"/>
                  </a:moveTo>
                  <a:cubicBezTo>
                    <a:pt x="61383" y="133598"/>
                    <a:pt x="60431" y="133598"/>
                    <a:pt x="60431" y="134550"/>
                  </a:cubicBezTo>
                  <a:cubicBezTo>
                    <a:pt x="60431" y="135503"/>
                    <a:pt x="62336" y="135503"/>
                    <a:pt x="63288" y="135503"/>
                  </a:cubicBezTo>
                  <a:cubicBezTo>
                    <a:pt x="64241" y="135503"/>
                    <a:pt x="65193" y="135503"/>
                    <a:pt x="65193" y="134550"/>
                  </a:cubicBezTo>
                  <a:cubicBezTo>
                    <a:pt x="65193" y="133598"/>
                    <a:pt x="63288" y="134550"/>
                    <a:pt x="62336" y="133598"/>
                  </a:cubicBezTo>
                  <a:close/>
                  <a:moveTo>
                    <a:pt x="61383" y="129788"/>
                  </a:moveTo>
                  <a:cubicBezTo>
                    <a:pt x="61383" y="129788"/>
                    <a:pt x="61383" y="129788"/>
                    <a:pt x="61383" y="129788"/>
                  </a:cubicBezTo>
                  <a:lnTo>
                    <a:pt x="61383" y="129788"/>
                  </a:lnTo>
                  <a:cubicBezTo>
                    <a:pt x="61383" y="130740"/>
                    <a:pt x="62336" y="129788"/>
                    <a:pt x="61383" y="129788"/>
                  </a:cubicBezTo>
                  <a:cubicBezTo>
                    <a:pt x="62336" y="129788"/>
                    <a:pt x="61383" y="129788"/>
                    <a:pt x="61383" y="129788"/>
                  </a:cubicBezTo>
                  <a:close/>
                  <a:moveTo>
                    <a:pt x="63288" y="163125"/>
                  </a:moveTo>
                  <a:cubicBezTo>
                    <a:pt x="63288" y="163125"/>
                    <a:pt x="62336" y="163125"/>
                    <a:pt x="63288" y="163125"/>
                  </a:cubicBezTo>
                  <a:cubicBezTo>
                    <a:pt x="62336" y="162173"/>
                    <a:pt x="61383" y="163125"/>
                    <a:pt x="62336" y="163125"/>
                  </a:cubicBezTo>
                  <a:cubicBezTo>
                    <a:pt x="61383" y="164078"/>
                    <a:pt x="62336" y="164078"/>
                    <a:pt x="63288" y="163125"/>
                  </a:cubicBezTo>
                  <a:cubicBezTo>
                    <a:pt x="62336" y="164078"/>
                    <a:pt x="63288" y="164078"/>
                    <a:pt x="63288" y="163125"/>
                  </a:cubicBezTo>
                  <a:close/>
                  <a:moveTo>
                    <a:pt x="61383" y="58350"/>
                  </a:moveTo>
                  <a:cubicBezTo>
                    <a:pt x="61383" y="58350"/>
                    <a:pt x="61383" y="58350"/>
                    <a:pt x="61383" y="58350"/>
                  </a:cubicBezTo>
                  <a:cubicBezTo>
                    <a:pt x="62336" y="58350"/>
                    <a:pt x="62336" y="58350"/>
                    <a:pt x="61383" y="58350"/>
                  </a:cubicBezTo>
                  <a:cubicBezTo>
                    <a:pt x="62336" y="58350"/>
                    <a:pt x="62336" y="58350"/>
                    <a:pt x="61383" y="58350"/>
                  </a:cubicBezTo>
                  <a:cubicBezTo>
                    <a:pt x="61383" y="58350"/>
                    <a:pt x="61383" y="58350"/>
                    <a:pt x="61383" y="58350"/>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8358"/>
                    <a:pt x="133773" y="118358"/>
                  </a:cubicBezTo>
                  <a:close/>
                  <a:moveTo>
                    <a:pt x="137583" y="225990"/>
                  </a:moveTo>
                  <a:cubicBezTo>
                    <a:pt x="137583" y="224085"/>
                    <a:pt x="135678" y="223133"/>
                    <a:pt x="134726" y="223133"/>
                  </a:cubicBezTo>
                  <a:cubicBezTo>
                    <a:pt x="133773" y="223133"/>
                    <a:pt x="132821" y="224085"/>
                    <a:pt x="133773" y="224085"/>
                  </a:cubicBezTo>
                  <a:cubicBezTo>
                    <a:pt x="134726" y="225990"/>
                    <a:pt x="135678" y="226943"/>
                    <a:pt x="137583" y="225990"/>
                  </a:cubicBezTo>
                  <a:cubicBezTo>
                    <a:pt x="137583" y="227895"/>
                    <a:pt x="137583" y="226943"/>
                    <a:pt x="137583" y="225990"/>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3773" y="170745"/>
                    <a:pt x="133773" y="171698"/>
                    <a:pt x="134726" y="172650"/>
                  </a:cubicBezTo>
                  <a:close/>
                  <a:moveTo>
                    <a:pt x="135678" y="148838"/>
                  </a:moveTo>
                  <a:cubicBezTo>
                    <a:pt x="135678" y="148838"/>
                    <a:pt x="135678" y="148838"/>
                    <a:pt x="135678" y="148838"/>
                  </a:cubicBezTo>
                  <a:cubicBezTo>
                    <a:pt x="136631" y="147885"/>
                    <a:pt x="135678" y="146933"/>
                    <a:pt x="135678" y="147885"/>
                  </a:cubicBezTo>
                  <a:cubicBezTo>
                    <a:pt x="134726" y="147885"/>
                    <a:pt x="134726" y="147885"/>
                    <a:pt x="135678" y="148838"/>
                  </a:cubicBezTo>
                  <a:cubicBezTo>
                    <a:pt x="133773" y="148838"/>
                    <a:pt x="134726" y="148838"/>
                    <a:pt x="135678" y="148838"/>
                  </a:cubicBezTo>
                  <a:close/>
                  <a:moveTo>
                    <a:pt x="134726" y="106928"/>
                  </a:moveTo>
                  <a:cubicBezTo>
                    <a:pt x="134726" y="107880"/>
                    <a:pt x="134726" y="107880"/>
                    <a:pt x="135678" y="107880"/>
                  </a:cubicBezTo>
                  <a:cubicBezTo>
                    <a:pt x="135678" y="107880"/>
                    <a:pt x="136631" y="107880"/>
                    <a:pt x="136631" y="107880"/>
                  </a:cubicBezTo>
                  <a:cubicBezTo>
                    <a:pt x="136631" y="106928"/>
                    <a:pt x="135678" y="106928"/>
                    <a:pt x="134726" y="106928"/>
                  </a:cubicBezTo>
                  <a:cubicBezTo>
                    <a:pt x="134726" y="106928"/>
                    <a:pt x="134726" y="106928"/>
                    <a:pt x="134726" y="106928"/>
                  </a:cubicBezTo>
                  <a:close/>
                  <a:moveTo>
                    <a:pt x="138536" y="143123"/>
                  </a:moveTo>
                  <a:cubicBezTo>
                    <a:pt x="138536" y="142170"/>
                    <a:pt x="137583" y="141218"/>
                    <a:pt x="137583" y="141218"/>
                  </a:cubicBezTo>
                  <a:cubicBezTo>
                    <a:pt x="136631" y="141218"/>
                    <a:pt x="135678" y="142170"/>
                    <a:pt x="135678" y="143123"/>
                  </a:cubicBezTo>
                  <a:cubicBezTo>
                    <a:pt x="135678" y="144075"/>
                    <a:pt x="136631" y="144075"/>
                    <a:pt x="138536" y="143123"/>
                  </a:cubicBezTo>
                  <a:cubicBezTo>
                    <a:pt x="137583" y="144075"/>
                    <a:pt x="138536" y="143123"/>
                    <a:pt x="138536" y="143123"/>
                  </a:cubicBezTo>
                  <a:close/>
                  <a:moveTo>
                    <a:pt x="138536" y="128835"/>
                  </a:moveTo>
                  <a:cubicBezTo>
                    <a:pt x="137583" y="128835"/>
                    <a:pt x="136631" y="128835"/>
                    <a:pt x="137583" y="129788"/>
                  </a:cubicBezTo>
                  <a:cubicBezTo>
                    <a:pt x="137583" y="130740"/>
                    <a:pt x="138536" y="132645"/>
                    <a:pt x="139488" y="133598"/>
                  </a:cubicBezTo>
                  <a:cubicBezTo>
                    <a:pt x="140441" y="133598"/>
                    <a:pt x="141393" y="133598"/>
                    <a:pt x="141393" y="132645"/>
                  </a:cubicBezTo>
                  <a:cubicBezTo>
                    <a:pt x="141393" y="130740"/>
                    <a:pt x="139488" y="129788"/>
                    <a:pt x="138536" y="128835"/>
                  </a:cubicBezTo>
                  <a:close/>
                  <a:moveTo>
                    <a:pt x="139488" y="213608"/>
                  </a:moveTo>
                  <a:lnTo>
                    <a:pt x="139488" y="213608"/>
                  </a:lnTo>
                  <a:cubicBezTo>
                    <a:pt x="139488" y="212655"/>
                    <a:pt x="139488" y="212655"/>
                    <a:pt x="139488" y="212655"/>
                  </a:cubicBezTo>
                  <a:cubicBezTo>
                    <a:pt x="139488" y="212655"/>
                    <a:pt x="138536" y="212655"/>
                    <a:pt x="139488" y="213608"/>
                  </a:cubicBezTo>
                  <a:cubicBezTo>
                    <a:pt x="138536" y="212655"/>
                    <a:pt x="138536" y="213608"/>
                    <a:pt x="139488" y="213608"/>
                  </a:cubicBezTo>
                  <a:close/>
                  <a:moveTo>
                    <a:pt x="140441" y="245040"/>
                  </a:moveTo>
                  <a:cubicBezTo>
                    <a:pt x="140441" y="245040"/>
                    <a:pt x="140441" y="245040"/>
                    <a:pt x="140441" y="245040"/>
                  </a:cubicBezTo>
                  <a:cubicBezTo>
                    <a:pt x="140441" y="245040"/>
                    <a:pt x="140441" y="245040"/>
                    <a:pt x="140441" y="245040"/>
                  </a:cubicBezTo>
                  <a:cubicBezTo>
                    <a:pt x="139488" y="245040"/>
                    <a:pt x="140441" y="245040"/>
                    <a:pt x="140441" y="245040"/>
                  </a:cubicBezTo>
                  <a:cubicBezTo>
                    <a:pt x="140441" y="245993"/>
                    <a:pt x="140441" y="245993"/>
                    <a:pt x="140441" y="245040"/>
                  </a:cubicBezTo>
                  <a:close/>
                  <a:moveTo>
                    <a:pt x="142346" y="107880"/>
                  </a:moveTo>
                  <a:cubicBezTo>
                    <a:pt x="143298" y="107880"/>
                    <a:pt x="143298" y="106928"/>
                    <a:pt x="143298" y="106928"/>
                  </a:cubicBezTo>
                  <a:cubicBezTo>
                    <a:pt x="143298" y="105975"/>
                    <a:pt x="142346" y="105975"/>
                    <a:pt x="141393" y="105975"/>
                  </a:cubicBezTo>
                  <a:lnTo>
                    <a:pt x="140441" y="106928"/>
                  </a:lnTo>
                  <a:cubicBezTo>
                    <a:pt x="141393" y="106928"/>
                    <a:pt x="142346" y="107880"/>
                    <a:pt x="142346"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2183"/>
                    <a:pt x="144251" y="242183"/>
                    <a:pt x="145203" y="242183"/>
                  </a:cubicBezTo>
                  <a:close/>
                  <a:moveTo>
                    <a:pt x="147108" y="125978"/>
                  </a:moveTo>
                  <a:cubicBezTo>
                    <a:pt x="146156" y="124073"/>
                    <a:pt x="147108" y="123120"/>
                    <a:pt x="149013" y="123120"/>
                  </a:cubicBezTo>
                  <a:cubicBezTo>
                    <a:pt x="149966" y="122168"/>
                    <a:pt x="151871" y="123120"/>
                    <a:pt x="150918" y="121215"/>
                  </a:cubicBezTo>
                  <a:cubicBezTo>
                    <a:pt x="150918" y="119310"/>
                    <a:pt x="149013" y="119310"/>
                    <a:pt x="148061" y="120263"/>
                  </a:cubicBezTo>
                  <a:cubicBezTo>
                    <a:pt x="147108" y="120263"/>
                    <a:pt x="145203" y="120263"/>
                    <a:pt x="144251" y="121215"/>
                  </a:cubicBezTo>
                  <a:cubicBezTo>
                    <a:pt x="141393" y="123120"/>
                    <a:pt x="143298" y="125025"/>
                    <a:pt x="144251" y="126930"/>
                  </a:cubicBezTo>
                  <a:cubicBezTo>
                    <a:pt x="144251" y="127883"/>
                    <a:pt x="144251" y="127883"/>
                    <a:pt x="146156" y="127883"/>
                  </a:cubicBezTo>
                  <a:cubicBezTo>
                    <a:pt x="147108" y="127883"/>
                    <a:pt x="147108" y="126930"/>
                    <a:pt x="147108" y="125978"/>
                  </a:cubicBezTo>
                  <a:close/>
                  <a:moveTo>
                    <a:pt x="146156" y="139313"/>
                  </a:moveTo>
                  <a:lnTo>
                    <a:pt x="146156" y="139313"/>
                  </a:lnTo>
                  <a:cubicBezTo>
                    <a:pt x="145203" y="138360"/>
                    <a:pt x="145203" y="139313"/>
                    <a:pt x="145203" y="139313"/>
                  </a:cubicBezTo>
                  <a:cubicBezTo>
                    <a:pt x="144251" y="139313"/>
                    <a:pt x="145203" y="140265"/>
                    <a:pt x="146156" y="139313"/>
                  </a:cubicBezTo>
                  <a:cubicBezTo>
                    <a:pt x="145203" y="140265"/>
                    <a:pt x="146156" y="139313"/>
                    <a:pt x="146156" y="139313"/>
                  </a:cubicBezTo>
                  <a:close/>
                  <a:moveTo>
                    <a:pt x="149013" y="176460"/>
                  </a:moveTo>
                  <a:cubicBezTo>
                    <a:pt x="149013" y="176460"/>
                    <a:pt x="149013" y="176460"/>
                    <a:pt x="149013" y="176460"/>
                  </a:cubicBezTo>
                  <a:cubicBezTo>
                    <a:pt x="148061" y="176460"/>
                    <a:pt x="148061" y="176460"/>
                    <a:pt x="149013" y="176460"/>
                  </a:cubicBezTo>
                  <a:cubicBezTo>
                    <a:pt x="147108" y="176460"/>
                    <a:pt x="147108" y="176460"/>
                    <a:pt x="149013" y="176460"/>
                  </a:cubicBezTo>
                  <a:cubicBezTo>
                    <a:pt x="149013" y="177413"/>
                    <a:pt x="149013" y="176460"/>
                    <a:pt x="149013" y="176460"/>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6458"/>
                    <a:pt x="149013" y="157410"/>
                    <a:pt x="149013" y="157410"/>
                  </a:cubicBezTo>
                  <a:close/>
                  <a:moveTo>
                    <a:pt x="149013" y="165983"/>
                  </a:moveTo>
                  <a:cubicBezTo>
                    <a:pt x="149966" y="166935"/>
                    <a:pt x="149966" y="165983"/>
                    <a:pt x="149013" y="165983"/>
                  </a:cubicBezTo>
                  <a:cubicBezTo>
                    <a:pt x="150918" y="165983"/>
                    <a:pt x="149966" y="165030"/>
                    <a:pt x="149013" y="165983"/>
                  </a:cubicBezTo>
                  <a:cubicBezTo>
                    <a:pt x="149966" y="165030"/>
                    <a:pt x="149013" y="165030"/>
                    <a:pt x="149013" y="165983"/>
                  </a:cubicBezTo>
                  <a:cubicBezTo>
                    <a:pt x="149013" y="165983"/>
                    <a:pt x="149013" y="165983"/>
                    <a:pt x="149013" y="165983"/>
                  </a:cubicBezTo>
                  <a:close/>
                  <a:moveTo>
                    <a:pt x="150918" y="207893"/>
                  </a:moveTo>
                  <a:cubicBezTo>
                    <a:pt x="150918" y="207893"/>
                    <a:pt x="150918" y="206940"/>
                    <a:pt x="150918" y="207893"/>
                  </a:cubicBezTo>
                  <a:cubicBezTo>
                    <a:pt x="149966" y="206940"/>
                    <a:pt x="149013" y="207893"/>
                    <a:pt x="149013" y="207893"/>
                  </a:cubicBezTo>
                  <a:cubicBezTo>
                    <a:pt x="149013" y="207893"/>
                    <a:pt x="149013" y="208845"/>
                    <a:pt x="150918" y="207893"/>
                  </a:cubicBezTo>
                  <a:cubicBezTo>
                    <a:pt x="150918" y="208845"/>
                    <a:pt x="150918" y="207893"/>
                    <a:pt x="150918" y="207893"/>
                  </a:cubicBezTo>
                  <a:close/>
                  <a:moveTo>
                    <a:pt x="150918" y="242183"/>
                  </a:moveTo>
                  <a:cubicBezTo>
                    <a:pt x="150918" y="241230"/>
                    <a:pt x="150918" y="241230"/>
                    <a:pt x="150918" y="242183"/>
                  </a:cubicBezTo>
                  <a:cubicBezTo>
                    <a:pt x="149966" y="241230"/>
                    <a:pt x="149966" y="241230"/>
                    <a:pt x="149013" y="241230"/>
                  </a:cubicBezTo>
                  <a:cubicBezTo>
                    <a:pt x="149013" y="241230"/>
                    <a:pt x="149013" y="242183"/>
                    <a:pt x="149013" y="242183"/>
                  </a:cubicBezTo>
                  <a:cubicBezTo>
                    <a:pt x="149966" y="242183"/>
                    <a:pt x="150918" y="242183"/>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2178"/>
                    <a:pt x="155681" y="202178"/>
                    <a:pt x="155681" y="201225"/>
                  </a:cubicBezTo>
                  <a:close/>
                  <a:moveTo>
                    <a:pt x="158538" y="130740"/>
                  </a:moveTo>
                  <a:cubicBezTo>
                    <a:pt x="158538" y="130740"/>
                    <a:pt x="157586" y="130740"/>
                    <a:pt x="158538" y="130740"/>
                  </a:cubicBezTo>
                  <a:lnTo>
                    <a:pt x="156633" y="129788"/>
                  </a:lnTo>
                  <a:cubicBezTo>
                    <a:pt x="156633" y="130740"/>
                    <a:pt x="156633" y="130740"/>
                    <a:pt x="156633" y="131693"/>
                  </a:cubicBezTo>
                  <a:cubicBezTo>
                    <a:pt x="157586" y="132645"/>
                    <a:pt x="158538" y="131693"/>
                    <a:pt x="158538" y="13074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1" name="Freeform 370">
              <a:extLst>
                <a:ext uri="{FF2B5EF4-FFF2-40B4-BE49-F238E27FC236}">
                  <a16:creationId xmlns:a16="http://schemas.microsoft.com/office/drawing/2014/main" id="{BD17587B-BDE8-4CF0-579D-45BF53A5FD65}"/>
                </a:ext>
              </a:extLst>
            </p:cNvPr>
            <p:cNvSpPr/>
            <p:nvPr/>
          </p:nvSpPr>
          <p:spPr>
            <a:xfrm>
              <a:off x="1206818" y="85654"/>
              <a:ext cx="132384" cy="181720"/>
            </a:xfrm>
            <a:custGeom>
              <a:avLst/>
              <a:gdLst>
                <a:gd name="connsiteX0" fmla="*/ 105727 w 132384"/>
                <a:gd name="connsiteY0" fmla="*/ 172721 h 181720"/>
                <a:gd name="connsiteX1" fmla="*/ 63817 w 132384"/>
                <a:gd name="connsiteY1" fmla="*/ 181294 h 181720"/>
                <a:gd name="connsiteX2" fmla="*/ 10477 w 132384"/>
                <a:gd name="connsiteY2" fmla="*/ 158434 h 181720"/>
                <a:gd name="connsiteX3" fmla="*/ 0 w 132384"/>
                <a:gd name="connsiteY3" fmla="*/ 132716 h 181720"/>
                <a:gd name="connsiteX4" fmla="*/ 20955 w 132384"/>
                <a:gd name="connsiteY4" fmla="*/ 108904 h 181720"/>
                <a:gd name="connsiteX5" fmla="*/ 39052 w 132384"/>
                <a:gd name="connsiteY5" fmla="*/ 111761 h 181720"/>
                <a:gd name="connsiteX6" fmla="*/ 40005 w 132384"/>
                <a:gd name="connsiteY6" fmla="*/ 147956 h 181720"/>
                <a:gd name="connsiteX7" fmla="*/ 35242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2 w 132384"/>
                <a:gd name="connsiteY11" fmla="*/ 165101 h 181720"/>
                <a:gd name="connsiteX12" fmla="*/ 94297 w 132384"/>
                <a:gd name="connsiteY12" fmla="*/ 157481 h 181720"/>
                <a:gd name="connsiteX13" fmla="*/ 96202 w 132384"/>
                <a:gd name="connsiteY13" fmla="*/ 151766 h 181720"/>
                <a:gd name="connsiteX14" fmla="*/ 89535 w 132384"/>
                <a:gd name="connsiteY14" fmla="*/ 128906 h 181720"/>
                <a:gd name="connsiteX15" fmla="*/ 66675 w 132384"/>
                <a:gd name="connsiteY15" fmla="*/ 111761 h 181720"/>
                <a:gd name="connsiteX16" fmla="*/ 29527 w 132384"/>
                <a:gd name="connsiteY16" fmla="*/ 86044 h 181720"/>
                <a:gd name="connsiteX17" fmla="*/ 8572 w 132384"/>
                <a:gd name="connsiteY17" fmla="*/ 56516 h 181720"/>
                <a:gd name="connsiteX18" fmla="*/ 18097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2 w 132384"/>
                <a:gd name="connsiteY23" fmla="*/ 63184 h 181720"/>
                <a:gd name="connsiteX24" fmla="*/ 96202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7 w 132384"/>
                <a:gd name="connsiteY29" fmla="*/ 8891 h 181720"/>
                <a:gd name="connsiteX30" fmla="*/ 45720 w 132384"/>
                <a:gd name="connsiteY30" fmla="*/ 15559 h 181720"/>
                <a:gd name="connsiteX31" fmla="*/ 41910 w 132384"/>
                <a:gd name="connsiteY31" fmla="*/ 38419 h 181720"/>
                <a:gd name="connsiteX32" fmla="*/ 58102 w 132384"/>
                <a:gd name="connsiteY32" fmla="*/ 54611 h 181720"/>
                <a:gd name="connsiteX33" fmla="*/ 70485 w 132384"/>
                <a:gd name="connsiteY33" fmla="*/ 63184 h 181720"/>
                <a:gd name="connsiteX34" fmla="*/ 74295 w 132384"/>
                <a:gd name="connsiteY34" fmla="*/ 66041 h 181720"/>
                <a:gd name="connsiteX35" fmla="*/ 88582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7 w 132384"/>
                <a:gd name="connsiteY39" fmla="*/ 172721 h 181720"/>
                <a:gd name="connsiteX40" fmla="*/ 17145 w 132384"/>
                <a:gd name="connsiteY40" fmla="*/ 130811 h 181720"/>
                <a:gd name="connsiteX41" fmla="*/ 12382 w 132384"/>
                <a:gd name="connsiteY41" fmla="*/ 128906 h 181720"/>
                <a:gd name="connsiteX42" fmla="*/ 11430 w 132384"/>
                <a:gd name="connsiteY42" fmla="*/ 129859 h 181720"/>
                <a:gd name="connsiteX43" fmla="*/ 16192 w 132384"/>
                <a:gd name="connsiteY43" fmla="*/ 133669 h 181720"/>
                <a:gd name="connsiteX44" fmla="*/ 18097 w 132384"/>
                <a:gd name="connsiteY44" fmla="*/ 131764 h 181720"/>
                <a:gd name="connsiteX45" fmla="*/ 17145 w 132384"/>
                <a:gd name="connsiteY45" fmla="*/ 130811 h 181720"/>
                <a:gd name="connsiteX46" fmla="*/ 14288 w 132384"/>
                <a:gd name="connsiteY46" fmla="*/ 124144 h 181720"/>
                <a:gd name="connsiteX47" fmla="*/ 16192 w 132384"/>
                <a:gd name="connsiteY47" fmla="*/ 127001 h 181720"/>
                <a:gd name="connsiteX48" fmla="*/ 16192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7 w 132384"/>
                <a:gd name="connsiteY53" fmla="*/ 117476 h 181720"/>
                <a:gd name="connsiteX54" fmla="*/ 21907 w 132384"/>
                <a:gd name="connsiteY54" fmla="*/ 115571 h 181720"/>
                <a:gd name="connsiteX55" fmla="*/ 20002 w 132384"/>
                <a:gd name="connsiteY55" fmla="*/ 117476 h 181720"/>
                <a:gd name="connsiteX56" fmla="*/ 20002 w 132384"/>
                <a:gd name="connsiteY56" fmla="*/ 120334 h 181720"/>
                <a:gd name="connsiteX57" fmla="*/ 21907 w 132384"/>
                <a:gd name="connsiteY57" fmla="*/ 117476 h 181720"/>
                <a:gd name="connsiteX58" fmla="*/ 21907 w 132384"/>
                <a:gd name="connsiteY58" fmla="*/ 131764 h 181720"/>
                <a:gd name="connsiteX59" fmla="*/ 21907 w 132384"/>
                <a:gd name="connsiteY59" fmla="*/ 131764 h 181720"/>
                <a:gd name="connsiteX60" fmla="*/ 20955 w 132384"/>
                <a:gd name="connsiteY60" fmla="*/ 131764 h 181720"/>
                <a:gd name="connsiteX61" fmla="*/ 21907 w 132384"/>
                <a:gd name="connsiteY61" fmla="*/ 131764 h 181720"/>
                <a:gd name="connsiteX62" fmla="*/ 21907 w 132384"/>
                <a:gd name="connsiteY62" fmla="*/ 131764 h 181720"/>
                <a:gd name="connsiteX63" fmla="*/ 21907 w 132384"/>
                <a:gd name="connsiteY63" fmla="*/ 123191 h 181720"/>
                <a:gd name="connsiteX64" fmla="*/ 22860 w 132384"/>
                <a:gd name="connsiteY64" fmla="*/ 122239 h 181720"/>
                <a:gd name="connsiteX65" fmla="*/ 22860 w 132384"/>
                <a:gd name="connsiteY65" fmla="*/ 121286 h 181720"/>
                <a:gd name="connsiteX66" fmla="*/ 21907 w 132384"/>
                <a:gd name="connsiteY66" fmla="*/ 123191 h 181720"/>
                <a:gd name="connsiteX67" fmla="*/ 21907 w 132384"/>
                <a:gd name="connsiteY67" fmla="*/ 123191 h 181720"/>
                <a:gd name="connsiteX68" fmla="*/ 22860 w 132384"/>
                <a:gd name="connsiteY68" fmla="*/ 135574 h 181720"/>
                <a:gd name="connsiteX69" fmla="*/ 22860 w 132384"/>
                <a:gd name="connsiteY69" fmla="*/ 135574 h 181720"/>
                <a:gd name="connsiteX70" fmla="*/ 22860 w 132384"/>
                <a:gd name="connsiteY70" fmla="*/ 134621 h 181720"/>
                <a:gd name="connsiteX71" fmla="*/ 22860 w 132384"/>
                <a:gd name="connsiteY71" fmla="*/ 135574 h 181720"/>
                <a:gd name="connsiteX72" fmla="*/ 22860 w 132384"/>
                <a:gd name="connsiteY72" fmla="*/ 135574 h 181720"/>
                <a:gd name="connsiteX73" fmla="*/ 25717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7 w 132384"/>
                <a:gd name="connsiteY77" fmla="*/ 116524 h 181720"/>
                <a:gd name="connsiteX78" fmla="*/ 23813 w 132384"/>
                <a:gd name="connsiteY78" fmla="*/ 139384 h 181720"/>
                <a:gd name="connsiteX79" fmla="*/ 22860 w 132384"/>
                <a:gd name="connsiteY79" fmla="*/ 138431 h 181720"/>
                <a:gd name="connsiteX80" fmla="*/ 21907 w 132384"/>
                <a:gd name="connsiteY80" fmla="*/ 139384 h 181720"/>
                <a:gd name="connsiteX81" fmla="*/ 23813 w 132384"/>
                <a:gd name="connsiteY81" fmla="*/ 139384 h 181720"/>
                <a:gd name="connsiteX82" fmla="*/ 23813 w 132384"/>
                <a:gd name="connsiteY82" fmla="*/ 139384 h 181720"/>
                <a:gd name="connsiteX83" fmla="*/ 22860 w 132384"/>
                <a:gd name="connsiteY83" fmla="*/ 126049 h 181720"/>
                <a:gd name="connsiteX84" fmla="*/ 22860 w 132384"/>
                <a:gd name="connsiteY84" fmla="*/ 126049 h 181720"/>
                <a:gd name="connsiteX85" fmla="*/ 22860 w 132384"/>
                <a:gd name="connsiteY85" fmla="*/ 127954 h 181720"/>
                <a:gd name="connsiteX86" fmla="*/ 22860 w 132384"/>
                <a:gd name="connsiteY86" fmla="*/ 126049 h 181720"/>
                <a:gd name="connsiteX87" fmla="*/ 22860 w 132384"/>
                <a:gd name="connsiteY87" fmla="*/ 126049 h 181720"/>
                <a:gd name="connsiteX88" fmla="*/ 26670 w 132384"/>
                <a:gd name="connsiteY88" fmla="*/ 129859 h 181720"/>
                <a:gd name="connsiteX89" fmla="*/ 25717 w 132384"/>
                <a:gd name="connsiteY89" fmla="*/ 132716 h 181720"/>
                <a:gd name="connsiteX90" fmla="*/ 26670 w 132384"/>
                <a:gd name="connsiteY90" fmla="*/ 133669 h 181720"/>
                <a:gd name="connsiteX91" fmla="*/ 27622 w 132384"/>
                <a:gd name="connsiteY91" fmla="*/ 132716 h 181720"/>
                <a:gd name="connsiteX92" fmla="*/ 26670 w 132384"/>
                <a:gd name="connsiteY92" fmla="*/ 129859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2 w 132384"/>
                <a:gd name="connsiteY97" fmla="*/ 38419 h 181720"/>
                <a:gd name="connsiteX98" fmla="*/ 27622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2 w 132384"/>
                <a:gd name="connsiteY102" fmla="*/ 124144 h 181720"/>
                <a:gd name="connsiteX103" fmla="*/ 30480 w 132384"/>
                <a:gd name="connsiteY103" fmla="*/ 127001 h 181720"/>
                <a:gd name="connsiteX104" fmla="*/ 30480 w 132384"/>
                <a:gd name="connsiteY104" fmla="*/ 124144 h 181720"/>
                <a:gd name="connsiteX105" fmla="*/ 31432 w 132384"/>
                <a:gd name="connsiteY105" fmla="*/ 66994 h 181720"/>
                <a:gd name="connsiteX106" fmla="*/ 31432 w 132384"/>
                <a:gd name="connsiteY106" fmla="*/ 66994 h 181720"/>
                <a:gd name="connsiteX107" fmla="*/ 31432 w 132384"/>
                <a:gd name="connsiteY107" fmla="*/ 66994 h 181720"/>
                <a:gd name="connsiteX108" fmla="*/ 31432 w 132384"/>
                <a:gd name="connsiteY108" fmla="*/ 66994 h 181720"/>
                <a:gd name="connsiteX109" fmla="*/ 31432 w 132384"/>
                <a:gd name="connsiteY109" fmla="*/ 66994 h 181720"/>
                <a:gd name="connsiteX110" fmla="*/ 31432 w 132384"/>
                <a:gd name="connsiteY110" fmla="*/ 48896 h 181720"/>
                <a:gd name="connsiteX111" fmla="*/ 31432 w 132384"/>
                <a:gd name="connsiteY111" fmla="*/ 48896 h 181720"/>
                <a:gd name="connsiteX112" fmla="*/ 31432 w 132384"/>
                <a:gd name="connsiteY112" fmla="*/ 49849 h 181720"/>
                <a:gd name="connsiteX113" fmla="*/ 31432 w 132384"/>
                <a:gd name="connsiteY113" fmla="*/ 48896 h 181720"/>
                <a:gd name="connsiteX114" fmla="*/ 31432 w 132384"/>
                <a:gd name="connsiteY114" fmla="*/ 48896 h 181720"/>
                <a:gd name="connsiteX115" fmla="*/ 32385 w 132384"/>
                <a:gd name="connsiteY115" fmla="*/ 53659 h 181720"/>
                <a:gd name="connsiteX116" fmla="*/ 30480 w 132384"/>
                <a:gd name="connsiteY116" fmla="*/ 55564 h 181720"/>
                <a:gd name="connsiteX117" fmla="*/ 31432 w 132384"/>
                <a:gd name="connsiteY117" fmla="*/ 56516 h 181720"/>
                <a:gd name="connsiteX118" fmla="*/ 35242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2 w 132384"/>
                <a:gd name="connsiteY123" fmla="*/ 65089 h 181720"/>
                <a:gd name="connsiteX124" fmla="*/ 33338 w 132384"/>
                <a:gd name="connsiteY124" fmla="*/ 60326 h 181720"/>
                <a:gd name="connsiteX125" fmla="*/ 32385 w 132384"/>
                <a:gd name="connsiteY125" fmla="*/ 59374 h 181720"/>
                <a:gd name="connsiteX126" fmla="*/ 31432 w 132384"/>
                <a:gd name="connsiteY126" fmla="*/ 60326 h 181720"/>
                <a:gd name="connsiteX127" fmla="*/ 35242 w 132384"/>
                <a:gd name="connsiteY127" fmla="*/ 65089 h 181720"/>
                <a:gd name="connsiteX128" fmla="*/ 40005 w 132384"/>
                <a:gd name="connsiteY128" fmla="*/ 63184 h 181720"/>
                <a:gd name="connsiteX129" fmla="*/ 42863 w 132384"/>
                <a:gd name="connsiteY129" fmla="*/ 60326 h 181720"/>
                <a:gd name="connsiteX130" fmla="*/ 37147 w 132384"/>
                <a:gd name="connsiteY130" fmla="*/ 73661 h 181720"/>
                <a:gd name="connsiteX131" fmla="*/ 35242 w 132384"/>
                <a:gd name="connsiteY131" fmla="*/ 70804 h 181720"/>
                <a:gd name="connsiteX132" fmla="*/ 34290 w 132384"/>
                <a:gd name="connsiteY132" fmla="*/ 71756 h 181720"/>
                <a:gd name="connsiteX133" fmla="*/ 36195 w 132384"/>
                <a:gd name="connsiteY133" fmla="*/ 74614 h 181720"/>
                <a:gd name="connsiteX134" fmla="*/ 37147 w 132384"/>
                <a:gd name="connsiteY134" fmla="*/ 73661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8100 w 132384"/>
                <a:gd name="connsiteY140" fmla="*/ 53659 h 181720"/>
                <a:gd name="connsiteX141" fmla="*/ 38100 w 132384"/>
                <a:gd name="connsiteY141" fmla="*/ 53659 h 181720"/>
                <a:gd name="connsiteX142" fmla="*/ 38100 w 132384"/>
                <a:gd name="connsiteY142" fmla="*/ 52706 h 181720"/>
                <a:gd name="connsiteX143" fmla="*/ 38100 w 132384"/>
                <a:gd name="connsiteY143" fmla="*/ 53659 h 181720"/>
                <a:gd name="connsiteX144" fmla="*/ 38100 w 132384"/>
                <a:gd name="connsiteY144" fmla="*/ 53659 h 181720"/>
                <a:gd name="connsiteX145" fmla="*/ 40005 w 132384"/>
                <a:gd name="connsiteY145" fmla="*/ 48896 h 181720"/>
                <a:gd name="connsiteX146" fmla="*/ 40005 w 132384"/>
                <a:gd name="connsiteY146" fmla="*/ 48896 h 181720"/>
                <a:gd name="connsiteX147" fmla="*/ 40005 w 132384"/>
                <a:gd name="connsiteY147" fmla="*/ 48896 h 181720"/>
                <a:gd name="connsiteX148" fmla="*/ 40005 w 132384"/>
                <a:gd name="connsiteY148" fmla="*/ 48896 h 181720"/>
                <a:gd name="connsiteX149" fmla="*/ 40005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7 w 132384"/>
                <a:gd name="connsiteY158" fmla="*/ 115571 h 181720"/>
                <a:gd name="connsiteX159" fmla="*/ 100013 w 132384"/>
                <a:gd name="connsiteY159" fmla="*/ 114619 h 181720"/>
                <a:gd name="connsiteX160" fmla="*/ 100965 w 132384"/>
                <a:gd name="connsiteY160" fmla="*/ 113666 h 181720"/>
                <a:gd name="connsiteX161" fmla="*/ 101917 w 132384"/>
                <a:gd name="connsiteY161" fmla="*/ 110809 h 181720"/>
                <a:gd name="connsiteX162" fmla="*/ 101917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2 w 132384"/>
                <a:gd name="connsiteY167" fmla="*/ 102236 h 181720"/>
                <a:gd name="connsiteX168" fmla="*/ 110490 w 132384"/>
                <a:gd name="connsiteY168" fmla="*/ 97474 h 181720"/>
                <a:gd name="connsiteX169" fmla="*/ 107632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7 w 132384"/>
                <a:gd name="connsiteY175" fmla="*/ 95569 h 181720"/>
                <a:gd name="connsiteX176" fmla="*/ 102870 w 132384"/>
                <a:gd name="connsiteY176" fmla="*/ 93664 h 181720"/>
                <a:gd name="connsiteX177" fmla="*/ 102870 w 132384"/>
                <a:gd name="connsiteY177" fmla="*/ 92711 h 181720"/>
                <a:gd name="connsiteX178" fmla="*/ 101917 w 132384"/>
                <a:gd name="connsiteY178" fmla="*/ 92711 h 181720"/>
                <a:gd name="connsiteX179" fmla="*/ 94297 w 132384"/>
                <a:gd name="connsiteY179" fmla="*/ 98426 h 181720"/>
                <a:gd name="connsiteX180" fmla="*/ 90488 w 132384"/>
                <a:gd name="connsiteY180" fmla="*/ 99379 h 181720"/>
                <a:gd name="connsiteX181" fmla="*/ 90488 w 132384"/>
                <a:gd name="connsiteY181" fmla="*/ 96521 h 181720"/>
                <a:gd name="connsiteX182" fmla="*/ 98107 w 132384"/>
                <a:gd name="connsiteY182" fmla="*/ 92711 h 181720"/>
                <a:gd name="connsiteX183" fmla="*/ 98107 w 132384"/>
                <a:gd name="connsiteY183" fmla="*/ 91759 h 181720"/>
                <a:gd name="connsiteX184" fmla="*/ 92392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2 w 132384"/>
                <a:gd name="connsiteY189" fmla="*/ 90806 h 181720"/>
                <a:gd name="connsiteX190" fmla="*/ 86677 w 132384"/>
                <a:gd name="connsiteY190" fmla="*/ 88901 h 181720"/>
                <a:gd name="connsiteX191" fmla="*/ 84772 w 132384"/>
                <a:gd name="connsiteY191" fmla="*/ 87949 h 181720"/>
                <a:gd name="connsiteX192" fmla="*/ 79057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2 w 132384"/>
                <a:gd name="connsiteY200" fmla="*/ 88901 h 181720"/>
                <a:gd name="connsiteX201" fmla="*/ 67627 w 132384"/>
                <a:gd name="connsiteY201" fmla="*/ 88901 h 181720"/>
                <a:gd name="connsiteX202" fmla="*/ 67627 w 132384"/>
                <a:gd name="connsiteY202" fmla="*/ 86996 h 181720"/>
                <a:gd name="connsiteX203" fmla="*/ 65722 w 132384"/>
                <a:gd name="connsiteY203" fmla="*/ 86044 h 181720"/>
                <a:gd name="connsiteX204" fmla="*/ 64770 w 132384"/>
                <a:gd name="connsiteY204" fmla="*/ 80329 h 181720"/>
                <a:gd name="connsiteX205" fmla="*/ 60007 w 132384"/>
                <a:gd name="connsiteY205" fmla="*/ 77471 h 181720"/>
                <a:gd name="connsiteX206" fmla="*/ 59055 w 132384"/>
                <a:gd name="connsiteY206" fmla="*/ 75566 h 181720"/>
                <a:gd name="connsiteX207" fmla="*/ 58102 w 132384"/>
                <a:gd name="connsiteY207" fmla="*/ 73661 h 181720"/>
                <a:gd name="connsiteX208" fmla="*/ 56197 w 132384"/>
                <a:gd name="connsiteY208" fmla="*/ 75566 h 181720"/>
                <a:gd name="connsiteX209" fmla="*/ 58102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2 w 132384"/>
                <a:gd name="connsiteY214" fmla="*/ 74614 h 181720"/>
                <a:gd name="connsiteX215" fmla="*/ 55245 w 132384"/>
                <a:gd name="connsiteY215" fmla="*/ 70804 h 181720"/>
                <a:gd name="connsiteX216" fmla="*/ 55245 w 132384"/>
                <a:gd name="connsiteY216" fmla="*/ 68899 h 181720"/>
                <a:gd name="connsiteX217" fmla="*/ 54292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7 w 132384"/>
                <a:gd name="connsiteY223" fmla="*/ 65089 h 181720"/>
                <a:gd name="connsiteX224" fmla="*/ 45720 w 132384"/>
                <a:gd name="connsiteY224" fmla="*/ 66994 h 181720"/>
                <a:gd name="connsiteX225" fmla="*/ 43815 w 132384"/>
                <a:gd name="connsiteY225" fmla="*/ 71756 h 181720"/>
                <a:gd name="connsiteX226" fmla="*/ 44767 w 132384"/>
                <a:gd name="connsiteY226" fmla="*/ 72709 h 181720"/>
                <a:gd name="connsiteX227" fmla="*/ 46672 w 132384"/>
                <a:gd name="connsiteY227" fmla="*/ 75566 h 181720"/>
                <a:gd name="connsiteX228" fmla="*/ 45720 w 132384"/>
                <a:gd name="connsiteY228" fmla="*/ 77471 h 181720"/>
                <a:gd name="connsiteX229" fmla="*/ 44767 w 132384"/>
                <a:gd name="connsiteY229" fmla="*/ 83186 h 181720"/>
                <a:gd name="connsiteX230" fmla="*/ 47625 w 132384"/>
                <a:gd name="connsiteY230" fmla="*/ 86044 h 181720"/>
                <a:gd name="connsiteX231" fmla="*/ 49530 w 132384"/>
                <a:gd name="connsiteY231" fmla="*/ 87949 h 181720"/>
                <a:gd name="connsiteX232" fmla="*/ 50482 w 132384"/>
                <a:gd name="connsiteY232" fmla="*/ 86044 h 181720"/>
                <a:gd name="connsiteX233" fmla="*/ 50482 w 132384"/>
                <a:gd name="connsiteY233" fmla="*/ 83186 h 181720"/>
                <a:gd name="connsiteX234" fmla="*/ 52388 w 132384"/>
                <a:gd name="connsiteY234" fmla="*/ 85091 h 181720"/>
                <a:gd name="connsiteX235" fmla="*/ 53340 w 132384"/>
                <a:gd name="connsiteY235" fmla="*/ 87949 h 181720"/>
                <a:gd name="connsiteX236" fmla="*/ 54292 w 132384"/>
                <a:gd name="connsiteY236" fmla="*/ 90806 h 181720"/>
                <a:gd name="connsiteX237" fmla="*/ 54292 w 132384"/>
                <a:gd name="connsiteY237" fmla="*/ 91759 h 181720"/>
                <a:gd name="connsiteX238" fmla="*/ 55245 w 132384"/>
                <a:gd name="connsiteY238" fmla="*/ 91759 h 181720"/>
                <a:gd name="connsiteX239" fmla="*/ 56197 w 132384"/>
                <a:gd name="connsiteY239" fmla="*/ 89854 h 181720"/>
                <a:gd name="connsiteX240" fmla="*/ 58102 w 132384"/>
                <a:gd name="connsiteY240" fmla="*/ 87949 h 181720"/>
                <a:gd name="connsiteX241" fmla="*/ 58102 w 132384"/>
                <a:gd name="connsiteY241" fmla="*/ 90806 h 181720"/>
                <a:gd name="connsiteX242" fmla="*/ 57150 w 132384"/>
                <a:gd name="connsiteY242" fmla="*/ 92711 h 181720"/>
                <a:gd name="connsiteX243" fmla="*/ 54292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7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7 w 132384"/>
                <a:gd name="connsiteY253" fmla="*/ 99379 h 181720"/>
                <a:gd name="connsiteX254" fmla="*/ 70485 w 132384"/>
                <a:gd name="connsiteY254" fmla="*/ 97474 h 181720"/>
                <a:gd name="connsiteX255" fmla="*/ 70485 w 132384"/>
                <a:gd name="connsiteY255" fmla="*/ 101284 h 181720"/>
                <a:gd name="connsiteX256" fmla="*/ 73342 w 132384"/>
                <a:gd name="connsiteY256" fmla="*/ 102236 h 181720"/>
                <a:gd name="connsiteX257" fmla="*/ 75247 w 132384"/>
                <a:gd name="connsiteY257" fmla="*/ 103189 h 181720"/>
                <a:gd name="connsiteX258" fmla="*/ 80010 w 132384"/>
                <a:gd name="connsiteY258" fmla="*/ 104141 h 181720"/>
                <a:gd name="connsiteX259" fmla="*/ 80963 w 132384"/>
                <a:gd name="connsiteY259" fmla="*/ 104141 h 181720"/>
                <a:gd name="connsiteX260" fmla="*/ 82867 w 132384"/>
                <a:gd name="connsiteY260" fmla="*/ 104141 h 181720"/>
                <a:gd name="connsiteX261" fmla="*/ 80963 w 132384"/>
                <a:gd name="connsiteY261" fmla="*/ 106046 h 181720"/>
                <a:gd name="connsiteX262" fmla="*/ 77152 w 132384"/>
                <a:gd name="connsiteY262" fmla="*/ 106046 h 181720"/>
                <a:gd name="connsiteX263" fmla="*/ 75247 w 132384"/>
                <a:gd name="connsiteY263" fmla="*/ 107951 h 181720"/>
                <a:gd name="connsiteX264" fmla="*/ 77152 w 132384"/>
                <a:gd name="connsiteY264" fmla="*/ 108904 h 181720"/>
                <a:gd name="connsiteX265" fmla="*/ 86677 w 132384"/>
                <a:gd name="connsiteY265" fmla="*/ 106999 h 181720"/>
                <a:gd name="connsiteX266" fmla="*/ 86677 w 132384"/>
                <a:gd name="connsiteY266" fmla="*/ 109856 h 181720"/>
                <a:gd name="connsiteX267" fmla="*/ 89535 w 132384"/>
                <a:gd name="connsiteY267" fmla="*/ 107951 h 181720"/>
                <a:gd name="connsiteX268" fmla="*/ 48577 w 132384"/>
                <a:gd name="connsiteY268" fmla="*/ 77471 h 181720"/>
                <a:gd name="connsiteX269" fmla="*/ 46672 w 132384"/>
                <a:gd name="connsiteY269" fmla="*/ 78424 h 181720"/>
                <a:gd name="connsiteX270" fmla="*/ 44767 w 132384"/>
                <a:gd name="connsiteY270" fmla="*/ 77471 h 181720"/>
                <a:gd name="connsiteX271" fmla="*/ 46672 w 132384"/>
                <a:gd name="connsiteY271" fmla="*/ 76519 h 181720"/>
                <a:gd name="connsiteX272" fmla="*/ 48577 w 132384"/>
                <a:gd name="connsiteY272" fmla="*/ 77471 h 181720"/>
                <a:gd name="connsiteX273" fmla="*/ 46672 w 132384"/>
                <a:gd name="connsiteY273" fmla="*/ 70804 h 181720"/>
                <a:gd name="connsiteX274" fmla="*/ 45720 w 132384"/>
                <a:gd name="connsiteY274" fmla="*/ 70804 h 181720"/>
                <a:gd name="connsiteX275" fmla="*/ 46672 w 132384"/>
                <a:gd name="connsiteY275" fmla="*/ 69851 h 181720"/>
                <a:gd name="connsiteX276" fmla="*/ 47625 w 132384"/>
                <a:gd name="connsiteY276" fmla="*/ 70804 h 181720"/>
                <a:gd name="connsiteX277" fmla="*/ 46672 w 132384"/>
                <a:gd name="connsiteY277" fmla="*/ 70804 h 181720"/>
                <a:gd name="connsiteX278" fmla="*/ 56197 w 132384"/>
                <a:gd name="connsiteY278" fmla="*/ 79376 h 181720"/>
                <a:gd name="connsiteX279" fmla="*/ 56197 w 132384"/>
                <a:gd name="connsiteY279" fmla="*/ 79376 h 181720"/>
                <a:gd name="connsiteX280" fmla="*/ 58102 w 132384"/>
                <a:gd name="connsiteY280" fmla="*/ 82234 h 181720"/>
                <a:gd name="connsiteX281" fmla="*/ 57150 w 132384"/>
                <a:gd name="connsiteY281" fmla="*/ 82234 h 181720"/>
                <a:gd name="connsiteX282" fmla="*/ 56197 w 132384"/>
                <a:gd name="connsiteY282" fmla="*/ 79376 h 181720"/>
                <a:gd name="connsiteX283" fmla="*/ 58102 w 132384"/>
                <a:gd name="connsiteY283" fmla="*/ 97474 h 181720"/>
                <a:gd name="connsiteX284" fmla="*/ 58102 w 132384"/>
                <a:gd name="connsiteY284" fmla="*/ 97474 h 181720"/>
                <a:gd name="connsiteX285" fmla="*/ 58102 w 132384"/>
                <a:gd name="connsiteY285" fmla="*/ 97474 h 181720"/>
                <a:gd name="connsiteX286" fmla="*/ 58102 w 132384"/>
                <a:gd name="connsiteY286" fmla="*/ 97474 h 181720"/>
                <a:gd name="connsiteX287" fmla="*/ 58102 w 132384"/>
                <a:gd name="connsiteY287" fmla="*/ 97474 h 181720"/>
                <a:gd name="connsiteX288" fmla="*/ 59055 w 132384"/>
                <a:gd name="connsiteY288" fmla="*/ 79376 h 181720"/>
                <a:gd name="connsiteX289" fmla="*/ 61913 w 132384"/>
                <a:gd name="connsiteY289" fmla="*/ 76519 h 181720"/>
                <a:gd name="connsiteX290" fmla="*/ 61913 w 132384"/>
                <a:gd name="connsiteY290" fmla="*/ 78424 h 181720"/>
                <a:gd name="connsiteX291" fmla="*/ 59055 w 132384"/>
                <a:gd name="connsiteY291" fmla="*/ 79376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2 w 132384"/>
                <a:gd name="connsiteY296" fmla="*/ 103189 h 181720"/>
                <a:gd name="connsiteX297" fmla="*/ 65722 w 132384"/>
                <a:gd name="connsiteY297" fmla="*/ 103189 h 181720"/>
                <a:gd name="connsiteX298" fmla="*/ 63817 w 132384"/>
                <a:gd name="connsiteY298" fmla="*/ 103189 h 181720"/>
                <a:gd name="connsiteX299" fmla="*/ 65722 w 132384"/>
                <a:gd name="connsiteY299" fmla="*/ 103189 h 181720"/>
                <a:gd name="connsiteX300" fmla="*/ 65722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2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7 w 132384"/>
                <a:gd name="connsiteY318" fmla="*/ 101284 h 181720"/>
                <a:gd name="connsiteX319" fmla="*/ 70485 w 132384"/>
                <a:gd name="connsiteY319" fmla="*/ 104141 h 181720"/>
                <a:gd name="connsiteX320" fmla="*/ 71438 w 132384"/>
                <a:gd name="connsiteY320" fmla="*/ 103189 h 181720"/>
                <a:gd name="connsiteX321" fmla="*/ 68580 w 132384"/>
                <a:gd name="connsiteY321" fmla="*/ 73661 h 181720"/>
                <a:gd name="connsiteX322" fmla="*/ 68580 w 132384"/>
                <a:gd name="connsiteY322" fmla="*/ 73661 h 181720"/>
                <a:gd name="connsiteX323" fmla="*/ 69532 w 132384"/>
                <a:gd name="connsiteY323" fmla="*/ 73661 h 181720"/>
                <a:gd name="connsiteX324" fmla="*/ 68580 w 132384"/>
                <a:gd name="connsiteY324" fmla="*/ 73661 h 181720"/>
                <a:gd name="connsiteX325" fmla="*/ 68580 w 132384"/>
                <a:gd name="connsiteY325" fmla="*/ 73661 h 181720"/>
                <a:gd name="connsiteX326" fmla="*/ 71438 w 132384"/>
                <a:gd name="connsiteY326" fmla="*/ 78424 h 181720"/>
                <a:gd name="connsiteX327" fmla="*/ 71438 w 132384"/>
                <a:gd name="connsiteY327" fmla="*/ 78424 h 181720"/>
                <a:gd name="connsiteX328" fmla="*/ 71438 w 132384"/>
                <a:gd name="connsiteY328" fmla="*/ 78424 h 181720"/>
                <a:gd name="connsiteX329" fmla="*/ 71438 w 132384"/>
                <a:gd name="connsiteY329" fmla="*/ 78424 h 181720"/>
                <a:gd name="connsiteX330" fmla="*/ 71438 w 132384"/>
                <a:gd name="connsiteY330" fmla="*/ 78424 h 181720"/>
                <a:gd name="connsiteX331" fmla="*/ 75247 w 132384"/>
                <a:gd name="connsiteY331" fmla="*/ 89854 h 181720"/>
                <a:gd name="connsiteX332" fmla="*/ 75247 w 132384"/>
                <a:gd name="connsiteY332" fmla="*/ 89854 h 181720"/>
                <a:gd name="connsiteX333" fmla="*/ 73342 w 132384"/>
                <a:gd name="connsiteY333" fmla="*/ 89854 h 181720"/>
                <a:gd name="connsiteX334" fmla="*/ 73342 w 132384"/>
                <a:gd name="connsiteY334" fmla="*/ 88901 h 181720"/>
                <a:gd name="connsiteX335" fmla="*/ 75247 w 132384"/>
                <a:gd name="connsiteY335" fmla="*/ 89854 h 181720"/>
                <a:gd name="connsiteX336" fmla="*/ 76200 w 132384"/>
                <a:gd name="connsiteY336" fmla="*/ 83186 h 181720"/>
                <a:gd name="connsiteX337" fmla="*/ 76200 w 132384"/>
                <a:gd name="connsiteY337" fmla="*/ 83186 h 181720"/>
                <a:gd name="connsiteX338" fmla="*/ 77152 w 132384"/>
                <a:gd name="connsiteY338" fmla="*/ 83186 h 181720"/>
                <a:gd name="connsiteX339" fmla="*/ 76200 w 132384"/>
                <a:gd name="connsiteY339" fmla="*/ 81281 h 181720"/>
                <a:gd name="connsiteX340" fmla="*/ 75247 w 132384"/>
                <a:gd name="connsiteY340" fmla="*/ 81281 h 181720"/>
                <a:gd name="connsiteX341" fmla="*/ 76200 w 132384"/>
                <a:gd name="connsiteY341" fmla="*/ 83186 h 181720"/>
                <a:gd name="connsiteX342" fmla="*/ 80963 w 132384"/>
                <a:gd name="connsiteY342" fmla="*/ 93664 h 181720"/>
                <a:gd name="connsiteX343" fmla="*/ 80010 w 132384"/>
                <a:gd name="connsiteY343" fmla="*/ 94616 h 181720"/>
                <a:gd name="connsiteX344" fmla="*/ 79057 w 132384"/>
                <a:gd name="connsiteY344" fmla="*/ 96521 h 181720"/>
                <a:gd name="connsiteX345" fmla="*/ 77152 w 132384"/>
                <a:gd name="connsiteY345" fmla="*/ 95569 h 181720"/>
                <a:gd name="connsiteX346" fmla="*/ 77152 w 132384"/>
                <a:gd name="connsiteY346" fmla="*/ 91759 h 181720"/>
                <a:gd name="connsiteX347" fmla="*/ 80963 w 132384"/>
                <a:gd name="connsiteY347" fmla="*/ 93664 h 181720"/>
                <a:gd name="connsiteX348" fmla="*/ 80963 w 132384"/>
                <a:gd name="connsiteY348" fmla="*/ 93664 h 181720"/>
                <a:gd name="connsiteX349" fmla="*/ 83820 w 132384"/>
                <a:gd name="connsiteY349" fmla="*/ 93664 h 181720"/>
                <a:gd name="connsiteX350" fmla="*/ 81915 w 132384"/>
                <a:gd name="connsiteY350" fmla="*/ 95569 h 181720"/>
                <a:gd name="connsiteX351" fmla="*/ 80963 w 132384"/>
                <a:gd name="connsiteY351" fmla="*/ 93664 h 181720"/>
                <a:gd name="connsiteX352" fmla="*/ 83820 w 132384"/>
                <a:gd name="connsiteY352" fmla="*/ 93664 h 181720"/>
                <a:gd name="connsiteX353" fmla="*/ 84772 w 132384"/>
                <a:gd name="connsiteY353" fmla="*/ 91759 h 181720"/>
                <a:gd name="connsiteX354" fmla="*/ 84772 w 132384"/>
                <a:gd name="connsiteY354" fmla="*/ 91759 h 181720"/>
                <a:gd name="connsiteX355" fmla="*/ 83820 w 132384"/>
                <a:gd name="connsiteY355" fmla="*/ 93664 h 181720"/>
                <a:gd name="connsiteX356" fmla="*/ 90488 w 132384"/>
                <a:gd name="connsiteY356" fmla="*/ 107951 h 181720"/>
                <a:gd name="connsiteX357" fmla="*/ 86677 w 132384"/>
                <a:gd name="connsiteY357" fmla="*/ 106046 h 181720"/>
                <a:gd name="connsiteX358" fmla="*/ 84772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2 w 132384"/>
                <a:gd name="connsiteY362" fmla="*/ 104141 h 181720"/>
                <a:gd name="connsiteX363" fmla="*/ 93345 w 132384"/>
                <a:gd name="connsiteY363" fmla="*/ 105094 h 181720"/>
                <a:gd name="connsiteX364" fmla="*/ 96202 w 132384"/>
                <a:gd name="connsiteY364" fmla="*/ 106046 h 181720"/>
                <a:gd name="connsiteX365" fmla="*/ 94297 w 132384"/>
                <a:gd name="connsiteY365" fmla="*/ 107951 h 181720"/>
                <a:gd name="connsiteX366" fmla="*/ 90488 w 132384"/>
                <a:gd name="connsiteY366" fmla="*/ 107951 h 181720"/>
                <a:gd name="connsiteX367" fmla="*/ 90488 w 132384"/>
                <a:gd name="connsiteY367" fmla="*/ 107951 h 181720"/>
                <a:gd name="connsiteX368" fmla="*/ 84772 w 132384"/>
                <a:gd name="connsiteY368" fmla="*/ 96521 h 181720"/>
                <a:gd name="connsiteX369" fmla="*/ 85725 w 132384"/>
                <a:gd name="connsiteY369" fmla="*/ 95569 h 181720"/>
                <a:gd name="connsiteX370" fmla="*/ 86677 w 132384"/>
                <a:gd name="connsiteY370" fmla="*/ 96521 h 181720"/>
                <a:gd name="connsiteX371" fmla="*/ 85725 w 132384"/>
                <a:gd name="connsiteY371" fmla="*/ 97474 h 181720"/>
                <a:gd name="connsiteX372" fmla="*/ 84772 w 132384"/>
                <a:gd name="connsiteY372" fmla="*/ 96521 h 181720"/>
                <a:gd name="connsiteX373" fmla="*/ 86677 w 132384"/>
                <a:gd name="connsiteY373" fmla="*/ 113666 h 181720"/>
                <a:gd name="connsiteX374" fmla="*/ 85725 w 132384"/>
                <a:gd name="connsiteY374" fmla="*/ 111761 h 181720"/>
                <a:gd name="connsiteX375" fmla="*/ 84772 w 132384"/>
                <a:gd name="connsiteY375" fmla="*/ 112714 h 181720"/>
                <a:gd name="connsiteX376" fmla="*/ 86677 w 132384"/>
                <a:gd name="connsiteY376" fmla="*/ 113666 h 181720"/>
                <a:gd name="connsiteX377" fmla="*/ 86677 w 132384"/>
                <a:gd name="connsiteY377" fmla="*/ 113666 h 181720"/>
                <a:gd name="connsiteX378" fmla="*/ 90488 w 132384"/>
                <a:gd name="connsiteY378" fmla="*/ 115571 h 181720"/>
                <a:gd name="connsiteX379" fmla="*/ 89535 w 132384"/>
                <a:gd name="connsiteY379" fmla="*/ 114619 h 181720"/>
                <a:gd name="connsiteX380" fmla="*/ 87630 w 132384"/>
                <a:gd name="connsiteY380" fmla="*/ 118429 h 181720"/>
                <a:gd name="connsiteX381" fmla="*/ 88582 w 132384"/>
                <a:gd name="connsiteY381" fmla="*/ 119381 h 181720"/>
                <a:gd name="connsiteX382" fmla="*/ 90488 w 132384"/>
                <a:gd name="connsiteY382" fmla="*/ 115571 h 181720"/>
                <a:gd name="connsiteX383" fmla="*/ 92392 w 132384"/>
                <a:gd name="connsiteY383" fmla="*/ 90806 h 181720"/>
                <a:gd name="connsiteX384" fmla="*/ 90488 w 132384"/>
                <a:gd name="connsiteY384" fmla="*/ 95569 h 181720"/>
                <a:gd name="connsiteX385" fmla="*/ 92392 w 132384"/>
                <a:gd name="connsiteY385" fmla="*/ 90806 h 181720"/>
                <a:gd name="connsiteX386" fmla="*/ 94297 w 132384"/>
                <a:gd name="connsiteY386" fmla="*/ 112714 h 181720"/>
                <a:gd name="connsiteX387" fmla="*/ 94297 w 132384"/>
                <a:gd name="connsiteY387" fmla="*/ 112714 h 181720"/>
                <a:gd name="connsiteX388" fmla="*/ 95250 w 132384"/>
                <a:gd name="connsiteY388" fmla="*/ 112714 h 181720"/>
                <a:gd name="connsiteX389" fmla="*/ 94297 w 132384"/>
                <a:gd name="connsiteY389" fmla="*/ 112714 h 181720"/>
                <a:gd name="connsiteX390" fmla="*/ 94297 w 132384"/>
                <a:gd name="connsiteY390" fmla="*/ 112714 h 181720"/>
                <a:gd name="connsiteX391" fmla="*/ 109538 w 132384"/>
                <a:gd name="connsiteY391" fmla="*/ 125096 h 181720"/>
                <a:gd name="connsiteX392" fmla="*/ 109538 w 132384"/>
                <a:gd name="connsiteY392" fmla="*/ 123191 h 181720"/>
                <a:gd name="connsiteX393" fmla="*/ 107632 w 132384"/>
                <a:gd name="connsiteY393" fmla="*/ 123191 h 181720"/>
                <a:gd name="connsiteX394" fmla="*/ 100965 w 132384"/>
                <a:gd name="connsiteY394" fmla="*/ 124144 h 181720"/>
                <a:gd name="connsiteX395" fmla="*/ 98107 w 132384"/>
                <a:gd name="connsiteY395" fmla="*/ 125096 h 181720"/>
                <a:gd name="connsiteX396" fmla="*/ 96202 w 132384"/>
                <a:gd name="connsiteY396" fmla="*/ 124144 h 181720"/>
                <a:gd name="connsiteX397" fmla="*/ 97155 w 132384"/>
                <a:gd name="connsiteY397" fmla="*/ 126049 h 181720"/>
                <a:gd name="connsiteX398" fmla="*/ 103822 w 132384"/>
                <a:gd name="connsiteY398" fmla="*/ 127954 h 181720"/>
                <a:gd name="connsiteX399" fmla="*/ 105727 w 132384"/>
                <a:gd name="connsiteY399" fmla="*/ 127954 h 181720"/>
                <a:gd name="connsiteX400" fmla="*/ 109538 w 132384"/>
                <a:gd name="connsiteY400" fmla="*/ 125096 h 181720"/>
                <a:gd name="connsiteX401" fmla="*/ 96202 w 132384"/>
                <a:gd name="connsiteY401" fmla="*/ 121286 h 181720"/>
                <a:gd name="connsiteX402" fmla="*/ 98107 w 132384"/>
                <a:gd name="connsiteY402" fmla="*/ 119381 h 181720"/>
                <a:gd name="connsiteX403" fmla="*/ 97155 w 132384"/>
                <a:gd name="connsiteY403" fmla="*/ 117476 h 181720"/>
                <a:gd name="connsiteX404" fmla="*/ 96202 w 132384"/>
                <a:gd name="connsiteY404" fmla="*/ 118429 h 181720"/>
                <a:gd name="connsiteX405" fmla="*/ 96202 w 132384"/>
                <a:gd name="connsiteY405" fmla="*/ 121286 h 181720"/>
                <a:gd name="connsiteX406" fmla="*/ 98107 w 132384"/>
                <a:gd name="connsiteY406" fmla="*/ 105094 h 181720"/>
                <a:gd name="connsiteX407" fmla="*/ 100965 w 132384"/>
                <a:gd name="connsiteY407" fmla="*/ 102236 h 181720"/>
                <a:gd name="connsiteX408" fmla="*/ 104775 w 132384"/>
                <a:gd name="connsiteY408" fmla="*/ 99379 h 181720"/>
                <a:gd name="connsiteX409" fmla="*/ 107632 w 132384"/>
                <a:gd name="connsiteY409" fmla="*/ 98426 h 181720"/>
                <a:gd name="connsiteX410" fmla="*/ 108585 w 132384"/>
                <a:gd name="connsiteY410" fmla="*/ 101284 h 181720"/>
                <a:gd name="connsiteX411" fmla="*/ 108585 w 132384"/>
                <a:gd name="connsiteY411" fmla="*/ 107951 h 181720"/>
                <a:gd name="connsiteX412" fmla="*/ 101917 w 132384"/>
                <a:gd name="connsiteY412" fmla="*/ 106999 h 181720"/>
                <a:gd name="connsiteX413" fmla="*/ 98107 w 132384"/>
                <a:gd name="connsiteY413" fmla="*/ 105094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2 w 132384"/>
                <a:gd name="connsiteY419" fmla="*/ 115571 h 181720"/>
                <a:gd name="connsiteX420" fmla="*/ 105727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7 w 132384"/>
                <a:gd name="connsiteY424" fmla="*/ 120334 h 181720"/>
                <a:gd name="connsiteX425" fmla="*/ 107632 w 132384"/>
                <a:gd name="connsiteY425" fmla="*/ 119381 h 181720"/>
                <a:gd name="connsiteX426" fmla="*/ 107632 w 132384"/>
                <a:gd name="connsiteY426" fmla="*/ 115571 h 181720"/>
                <a:gd name="connsiteX427" fmla="*/ 109538 w 132384"/>
                <a:gd name="connsiteY427" fmla="*/ 146051 h 181720"/>
                <a:gd name="connsiteX428" fmla="*/ 109538 w 132384"/>
                <a:gd name="connsiteY428" fmla="*/ 146051 h 181720"/>
                <a:gd name="connsiteX429" fmla="*/ 105727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2241 h 181720"/>
                <a:gd name="connsiteX438" fmla="*/ 110490 w 132384"/>
                <a:gd name="connsiteY438" fmla="*/ 142241 h 181720"/>
                <a:gd name="connsiteX439" fmla="*/ 108585 w 132384"/>
                <a:gd name="connsiteY439" fmla="*/ 142241 h 181720"/>
                <a:gd name="connsiteX440" fmla="*/ 108585 w 132384"/>
                <a:gd name="connsiteY440" fmla="*/ 143194 h 181720"/>
                <a:gd name="connsiteX441" fmla="*/ 110490 w 132384"/>
                <a:gd name="connsiteY441" fmla="*/ 142241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2 w 132384"/>
                <a:gd name="connsiteY447" fmla="*/ 131764 h 181720"/>
                <a:gd name="connsiteX448" fmla="*/ 111442 w 132384"/>
                <a:gd name="connsiteY448" fmla="*/ 131764 h 181720"/>
                <a:gd name="connsiteX449" fmla="*/ 111442 w 132384"/>
                <a:gd name="connsiteY449" fmla="*/ 133669 h 181720"/>
                <a:gd name="connsiteX450" fmla="*/ 111442 w 132384"/>
                <a:gd name="connsiteY450" fmla="*/ 131764 h 181720"/>
                <a:gd name="connsiteX451" fmla="*/ 111442 w 132384"/>
                <a:gd name="connsiteY451" fmla="*/ 131764 h 181720"/>
                <a:gd name="connsiteX452" fmla="*/ 111442 w 132384"/>
                <a:gd name="connsiteY452" fmla="*/ 111761 h 181720"/>
                <a:gd name="connsiteX453" fmla="*/ 113347 w 132384"/>
                <a:gd name="connsiteY453" fmla="*/ 114619 h 181720"/>
                <a:gd name="connsiteX454" fmla="*/ 118110 w 132384"/>
                <a:gd name="connsiteY454" fmla="*/ 116524 h 181720"/>
                <a:gd name="connsiteX455" fmla="*/ 119063 w 132384"/>
                <a:gd name="connsiteY455" fmla="*/ 114619 h 181720"/>
                <a:gd name="connsiteX456" fmla="*/ 113347 w 132384"/>
                <a:gd name="connsiteY456" fmla="*/ 110809 h 181720"/>
                <a:gd name="connsiteX457" fmla="*/ 111442 w 132384"/>
                <a:gd name="connsiteY457" fmla="*/ 109856 h 181720"/>
                <a:gd name="connsiteX458" fmla="*/ 111442 w 132384"/>
                <a:gd name="connsiteY458" fmla="*/ 111761 h 181720"/>
                <a:gd name="connsiteX459" fmla="*/ 114300 w 132384"/>
                <a:gd name="connsiteY459" fmla="*/ 126049 h 181720"/>
                <a:gd name="connsiteX460" fmla="*/ 114300 w 132384"/>
                <a:gd name="connsiteY460" fmla="*/ 126049 h 181720"/>
                <a:gd name="connsiteX461" fmla="*/ 113347 w 132384"/>
                <a:gd name="connsiteY461" fmla="*/ 122239 h 181720"/>
                <a:gd name="connsiteX462" fmla="*/ 111442 w 132384"/>
                <a:gd name="connsiteY462" fmla="*/ 124144 h 181720"/>
                <a:gd name="connsiteX463" fmla="*/ 114300 w 132384"/>
                <a:gd name="connsiteY463" fmla="*/ 126049 h 181720"/>
                <a:gd name="connsiteX464" fmla="*/ 113347 w 132384"/>
                <a:gd name="connsiteY464" fmla="*/ 114619 h 181720"/>
                <a:gd name="connsiteX465" fmla="*/ 115252 w 132384"/>
                <a:gd name="connsiteY465" fmla="*/ 112714 h 181720"/>
                <a:gd name="connsiteX466" fmla="*/ 115252 w 132384"/>
                <a:gd name="connsiteY466" fmla="*/ 113666 h 181720"/>
                <a:gd name="connsiteX467" fmla="*/ 113347 w 132384"/>
                <a:gd name="connsiteY467" fmla="*/ 114619 h 181720"/>
                <a:gd name="connsiteX468" fmla="*/ 114300 w 132384"/>
                <a:gd name="connsiteY468" fmla="*/ 32704 h 181720"/>
                <a:gd name="connsiteX469" fmla="*/ 116205 w 132384"/>
                <a:gd name="connsiteY469" fmla="*/ 32704 h 181720"/>
                <a:gd name="connsiteX470" fmla="*/ 115252 w 132384"/>
                <a:gd name="connsiteY470" fmla="*/ 31751 h 181720"/>
                <a:gd name="connsiteX471" fmla="*/ 114300 w 132384"/>
                <a:gd name="connsiteY471" fmla="*/ 32704 h 181720"/>
                <a:gd name="connsiteX472" fmla="*/ 114300 w 132384"/>
                <a:gd name="connsiteY472" fmla="*/ 32704 h 181720"/>
                <a:gd name="connsiteX473" fmla="*/ 120967 w 132384"/>
                <a:gd name="connsiteY473" fmla="*/ 133669 h 181720"/>
                <a:gd name="connsiteX474" fmla="*/ 116205 w 132384"/>
                <a:gd name="connsiteY474" fmla="*/ 129859 h 181720"/>
                <a:gd name="connsiteX475" fmla="*/ 114300 w 132384"/>
                <a:gd name="connsiteY475" fmla="*/ 131764 h 181720"/>
                <a:gd name="connsiteX476" fmla="*/ 115252 w 132384"/>
                <a:gd name="connsiteY476" fmla="*/ 133669 h 181720"/>
                <a:gd name="connsiteX477" fmla="*/ 120015 w 132384"/>
                <a:gd name="connsiteY477" fmla="*/ 135574 h 181720"/>
                <a:gd name="connsiteX478" fmla="*/ 120967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2 w 132384"/>
                <a:gd name="connsiteY482" fmla="*/ 141289 h 181720"/>
                <a:gd name="connsiteX483" fmla="*/ 115252 w 132384"/>
                <a:gd name="connsiteY483" fmla="*/ 143194 h 181720"/>
                <a:gd name="connsiteX484" fmla="*/ 117157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7" y="172721"/>
                  </a:moveTo>
                  <a:cubicBezTo>
                    <a:pt x="92392" y="178436"/>
                    <a:pt x="78105" y="183199"/>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5255" y="140336"/>
                    <a:pt x="127635" y="163196"/>
                    <a:pt x="105727"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1764"/>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0955" y="120334"/>
                    <a:pt x="20955" y="118429"/>
                    <a:pt x="21907" y="117476"/>
                  </a:cubicBezTo>
                  <a:close/>
                  <a:moveTo>
                    <a:pt x="21907" y="131764"/>
                  </a:moveTo>
                  <a:cubicBezTo>
                    <a:pt x="21907" y="131764"/>
                    <a:pt x="20955" y="130811"/>
                    <a:pt x="21907" y="131764"/>
                  </a:cubicBezTo>
                  <a:cubicBezTo>
                    <a:pt x="20955" y="130811"/>
                    <a:pt x="20955" y="131764"/>
                    <a:pt x="20955" y="131764"/>
                  </a:cubicBezTo>
                  <a:cubicBezTo>
                    <a:pt x="20002"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5574"/>
                  </a:moveTo>
                  <a:cubicBezTo>
                    <a:pt x="22860" y="135574"/>
                    <a:pt x="22860" y="134621"/>
                    <a:pt x="22860" y="135574"/>
                  </a:cubicBezTo>
                  <a:cubicBezTo>
                    <a:pt x="23813" y="134621"/>
                    <a:pt x="22860" y="134621"/>
                    <a:pt x="22860" y="134621"/>
                  </a:cubicBezTo>
                  <a:cubicBezTo>
                    <a:pt x="22860" y="134621"/>
                    <a:pt x="21907" y="134621"/>
                    <a:pt x="22860" y="135574"/>
                  </a:cubicBezTo>
                  <a:cubicBezTo>
                    <a:pt x="21907" y="134621"/>
                    <a:pt x="21907" y="135574"/>
                    <a:pt x="22860" y="135574"/>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3813" y="139384"/>
                  </a:moveTo>
                  <a:cubicBezTo>
                    <a:pt x="23813" y="138431"/>
                    <a:pt x="23813" y="138431"/>
                    <a:pt x="22860" y="138431"/>
                  </a:cubicBezTo>
                  <a:cubicBezTo>
                    <a:pt x="22860" y="138431"/>
                    <a:pt x="21907" y="138431"/>
                    <a:pt x="21907" y="139384"/>
                  </a:cubicBezTo>
                  <a:cubicBezTo>
                    <a:pt x="22860" y="139384"/>
                    <a:pt x="22860" y="139384"/>
                    <a:pt x="23813" y="139384"/>
                  </a:cubicBezTo>
                  <a:cubicBezTo>
                    <a:pt x="23813" y="139384"/>
                    <a:pt x="23813" y="139384"/>
                    <a:pt x="23813" y="139384"/>
                  </a:cubicBezTo>
                  <a:close/>
                  <a:moveTo>
                    <a:pt x="22860" y="126049"/>
                  </a:moveTo>
                  <a:cubicBezTo>
                    <a:pt x="22860" y="126049"/>
                    <a:pt x="22860" y="127001"/>
                    <a:pt x="22860" y="126049"/>
                  </a:cubicBezTo>
                  <a:cubicBezTo>
                    <a:pt x="21907" y="127954"/>
                    <a:pt x="22860" y="127954"/>
                    <a:pt x="22860" y="127954"/>
                  </a:cubicBezTo>
                  <a:cubicBezTo>
                    <a:pt x="23813" y="127954"/>
                    <a:pt x="23813" y="127001"/>
                    <a:pt x="22860" y="126049"/>
                  </a:cubicBezTo>
                  <a:cubicBezTo>
                    <a:pt x="23813" y="127001"/>
                    <a:pt x="23813" y="126049"/>
                    <a:pt x="22860" y="126049"/>
                  </a:cubicBezTo>
                  <a:close/>
                  <a:moveTo>
                    <a:pt x="26670" y="129859"/>
                  </a:moveTo>
                  <a:cubicBezTo>
                    <a:pt x="25717" y="129859"/>
                    <a:pt x="25717" y="131764"/>
                    <a:pt x="25717" y="132716"/>
                  </a:cubicBezTo>
                  <a:cubicBezTo>
                    <a:pt x="25717" y="132716"/>
                    <a:pt x="25717" y="133669"/>
                    <a:pt x="26670" y="133669"/>
                  </a:cubicBezTo>
                  <a:cubicBezTo>
                    <a:pt x="26670" y="133669"/>
                    <a:pt x="27622" y="133669"/>
                    <a:pt x="27622" y="132716"/>
                  </a:cubicBezTo>
                  <a:cubicBezTo>
                    <a:pt x="29527" y="131764"/>
                    <a:pt x="26670" y="129859"/>
                    <a:pt x="26670" y="129859"/>
                  </a:cubicBezTo>
                  <a:close/>
                  <a:moveTo>
                    <a:pt x="30480" y="44134"/>
                  </a:moveTo>
                  <a:cubicBezTo>
                    <a:pt x="30480" y="44134"/>
                    <a:pt x="31432" y="44134"/>
                    <a:pt x="30480" y="44134"/>
                  </a:cubicBezTo>
                  <a:cubicBezTo>
                    <a:pt x="31432" y="44134"/>
                    <a:pt x="31432" y="43181"/>
                    <a:pt x="30480" y="44134"/>
                  </a:cubicBezTo>
                  <a:cubicBezTo>
                    <a:pt x="30480" y="42229"/>
                    <a:pt x="29527"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7"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7946"/>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2"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2" y="65089"/>
                    <a:pt x="40005" y="63184"/>
                  </a:cubicBezTo>
                  <a:cubicBezTo>
                    <a:pt x="40957" y="62231"/>
                    <a:pt x="40957" y="61279"/>
                    <a:pt x="42863" y="60326"/>
                  </a:cubicBezTo>
                  <a:close/>
                  <a:moveTo>
                    <a:pt x="37147" y="73661"/>
                  </a:moveTo>
                  <a:cubicBezTo>
                    <a:pt x="37147" y="72709"/>
                    <a:pt x="37147" y="71756"/>
                    <a:pt x="35242" y="70804"/>
                  </a:cubicBezTo>
                  <a:cubicBezTo>
                    <a:pt x="35242" y="70804"/>
                    <a:pt x="34290" y="70804"/>
                    <a:pt x="34290" y="71756"/>
                  </a:cubicBezTo>
                  <a:cubicBezTo>
                    <a:pt x="34290" y="72709"/>
                    <a:pt x="34290" y="74614"/>
                    <a:pt x="36195" y="74614"/>
                  </a:cubicBezTo>
                  <a:cubicBezTo>
                    <a:pt x="37147" y="74614"/>
                    <a:pt x="37147" y="73661"/>
                    <a:pt x="37147" y="73661"/>
                  </a:cubicBezTo>
                  <a:close/>
                  <a:moveTo>
                    <a:pt x="38100" y="58421"/>
                  </a:moveTo>
                  <a:cubicBezTo>
                    <a:pt x="38100" y="58421"/>
                    <a:pt x="38100" y="58421"/>
                    <a:pt x="38100" y="58421"/>
                  </a:cubicBezTo>
                  <a:cubicBezTo>
                    <a:pt x="39052" y="57469"/>
                    <a:pt x="39052" y="57469"/>
                    <a:pt x="38100" y="57469"/>
                  </a:cubicBezTo>
                  <a:cubicBezTo>
                    <a:pt x="38100" y="57469"/>
                    <a:pt x="38100" y="57469"/>
                    <a:pt x="38100" y="58421"/>
                  </a:cubicBezTo>
                  <a:cubicBezTo>
                    <a:pt x="37147" y="58421"/>
                    <a:pt x="38100" y="58421"/>
                    <a:pt x="38100" y="58421"/>
                  </a:cubicBezTo>
                  <a:close/>
                  <a:moveTo>
                    <a:pt x="38100" y="53659"/>
                  </a:moveTo>
                  <a:cubicBezTo>
                    <a:pt x="39052" y="53659"/>
                    <a:pt x="39052" y="53659"/>
                    <a:pt x="38100" y="53659"/>
                  </a:cubicBezTo>
                  <a:cubicBezTo>
                    <a:pt x="39052" y="52706"/>
                    <a:pt x="38100" y="52706"/>
                    <a:pt x="38100" y="52706"/>
                  </a:cubicBezTo>
                  <a:lnTo>
                    <a:pt x="38100" y="53659"/>
                  </a:lnTo>
                  <a:cubicBezTo>
                    <a:pt x="38100" y="52706"/>
                    <a:pt x="38100" y="53659"/>
                    <a:pt x="38100" y="53659"/>
                  </a:cubicBezTo>
                  <a:close/>
                  <a:moveTo>
                    <a:pt x="40005" y="48896"/>
                  </a:moveTo>
                  <a:cubicBezTo>
                    <a:pt x="40005" y="48896"/>
                    <a:pt x="40005" y="49849"/>
                    <a:pt x="40005" y="48896"/>
                  </a:cubicBezTo>
                  <a:cubicBezTo>
                    <a:pt x="40957" y="49849"/>
                    <a:pt x="40957" y="49849"/>
                    <a:pt x="40005" y="48896"/>
                  </a:cubicBezTo>
                  <a:cubicBezTo>
                    <a:pt x="40957" y="48896"/>
                    <a:pt x="40957" y="48896"/>
                    <a:pt x="40005" y="48896"/>
                  </a:cubicBezTo>
                  <a:cubicBezTo>
                    <a:pt x="40957" y="48896"/>
                    <a:pt x="40005" y="48896"/>
                    <a:pt x="40005"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7630" y="109856"/>
                    <a:pt x="88582" y="107951"/>
                    <a:pt x="89535" y="107951"/>
                  </a:cubicBezTo>
                  <a:close/>
                  <a:moveTo>
                    <a:pt x="48577" y="77471"/>
                  </a:moveTo>
                  <a:cubicBezTo>
                    <a:pt x="48577" y="78424"/>
                    <a:pt x="47625" y="78424"/>
                    <a:pt x="46672" y="78424"/>
                  </a:cubicBezTo>
                  <a:cubicBezTo>
                    <a:pt x="45720" y="78424"/>
                    <a:pt x="44767" y="78424"/>
                    <a:pt x="44767" y="77471"/>
                  </a:cubicBezTo>
                  <a:cubicBezTo>
                    <a:pt x="44767" y="76519"/>
                    <a:pt x="45720" y="76519"/>
                    <a:pt x="46672" y="76519"/>
                  </a:cubicBezTo>
                  <a:cubicBezTo>
                    <a:pt x="47625" y="77471"/>
                    <a:pt x="48577" y="77471"/>
                    <a:pt x="48577"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2" y="81281"/>
                    <a:pt x="58102" y="82234"/>
                  </a:cubicBezTo>
                  <a:cubicBezTo>
                    <a:pt x="58102" y="83186"/>
                    <a:pt x="57150" y="82234"/>
                    <a:pt x="57150" y="82234"/>
                  </a:cubicBezTo>
                  <a:cubicBezTo>
                    <a:pt x="56197" y="81281"/>
                    <a:pt x="54292" y="81281"/>
                    <a:pt x="56197" y="79376"/>
                  </a:cubicBezTo>
                  <a:close/>
                  <a:moveTo>
                    <a:pt x="58102" y="97474"/>
                  </a:moveTo>
                  <a:lnTo>
                    <a:pt x="58102" y="97474"/>
                  </a:lnTo>
                  <a:cubicBezTo>
                    <a:pt x="57150" y="97474"/>
                    <a:pt x="57150" y="97474"/>
                    <a:pt x="58102" y="97474"/>
                  </a:cubicBezTo>
                  <a:lnTo>
                    <a:pt x="58102" y="97474"/>
                  </a:lnTo>
                  <a:cubicBezTo>
                    <a:pt x="58102" y="97474"/>
                    <a:pt x="58102" y="97474"/>
                    <a:pt x="58102" y="97474"/>
                  </a:cubicBezTo>
                  <a:close/>
                  <a:moveTo>
                    <a:pt x="59055" y="79376"/>
                  </a:moveTo>
                  <a:lnTo>
                    <a:pt x="61913" y="76519"/>
                  </a:lnTo>
                  <a:lnTo>
                    <a:pt x="61913" y="78424"/>
                  </a:lnTo>
                  <a:cubicBezTo>
                    <a:pt x="61913" y="81281"/>
                    <a:pt x="60007" y="80329"/>
                    <a:pt x="59055" y="79376"/>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4141"/>
                    <a:pt x="64770" y="104141"/>
                    <a:pt x="65722" y="103189"/>
                  </a:cubicBezTo>
                  <a:cubicBezTo>
                    <a:pt x="64770" y="104141"/>
                    <a:pt x="65722" y="104141"/>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7" y="93664"/>
                    <a:pt x="66675" y="94616"/>
                  </a:cubicBezTo>
                  <a:lnTo>
                    <a:pt x="65722" y="94616"/>
                  </a:lnTo>
                  <a:cubicBezTo>
                    <a:pt x="65722" y="93664"/>
                    <a:pt x="65722" y="92711"/>
                    <a:pt x="66675" y="92711"/>
                  </a:cubicBezTo>
                  <a:close/>
                  <a:moveTo>
                    <a:pt x="70485" y="79376"/>
                  </a:moveTo>
                  <a:cubicBezTo>
                    <a:pt x="69532" y="76519"/>
                    <a:pt x="67627" y="78424"/>
                    <a:pt x="66675" y="79376"/>
                  </a:cubicBezTo>
                  <a:cubicBezTo>
                    <a:pt x="65722" y="81281"/>
                    <a:pt x="67627"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7" y="101284"/>
                  </a:cubicBezTo>
                  <a:cubicBezTo>
                    <a:pt x="67627" y="103189"/>
                    <a:pt x="67627" y="104141"/>
                    <a:pt x="70485" y="104141"/>
                  </a:cubicBezTo>
                  <a:cubicBezTo>
                    <a:pt x="71438" y="104141"/>
                    <a:pt x="71438" y="104141"/>
                    <a:pt x="71438" y="103189"/>
                  </a:cubicBezTo>
                  <a:close/>
                  <a:moveTo>
                    <a:pt x="68580" y="73661"/>
                  </a:moveTo>
                  <a:cubicBezTo>
                    <a:pt x="68580" y="73661"/>
                    <a:pt x="68580" y="73661"/>
                    <a:pt x="68580" y="73661"/>
                  </a:cubicBezTo>
                  <a:lnTo>
                    <a:pt x="69532" y="73661"/>
                  </a:lnTo>
                  <a:cubicBezTo>
                    <a:pt x="69532" y="72709"/>
                    <a:pt x="69532" y="72709"/>
                    <a:pt x="68580" y="73661"/>
                  </a:cubicBezTo>
                  <a:cubicBezTo>
                    <a:pt x="68580" y="72709"/>
                    <a:pt x="68580" y="72709"/>
                    <a:pt x="68580" y="73661"/>
                  </a:cubicBezTo>
                  <a:close/>
                  <a:moveTo>
                    <a:pt x="71438" y="78424"/>
                  </a:moveTo>
                  <a:cubicBezTo>
                    <a:pt x="72390" y="77471"/>
                    <a:pt x="72390" y="77471"/>
                    <a:pt x="71438" y="78424"/>
                  </a:cubicBezTo>
                  <a:cubicBezTo>
                    <a:pt x="72390" y="77471"/>
                    <a:pt x="72390" y="77471"/>
                    <a:pt x="71438" y="78424"/>
                  </a:cubicBezTo>
                  <a:lnTo>
                    <a:pt x="71438" y="78424"/>
                  </a:lnTo>
                  <a:lnTo>
                    <a:pt x="71438" y="78424"/>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2" y="83186"/>
                    <a:pt x="77152" y="83186"/>
                    <a:pt x="77152" y="83186"/>
                  </a:cubicBezTo>
                  <a:cubicBezTo>
                    <a:pt x="77152" y="82234"/>
                    <a:pt x="77152" y="82234"/>
                    <a:pt x="76200" y="81281"/>
                  </a:cubicBezTo>
                  <a:cubicBezTo>
                    <a:pt x="76200" y="81281"/>
                    <a:pt x="75247" y="81281"/>
                    <a:pt x="75247" y="81281"/>
                  </a:cubicBezTo>
                  <a:cubicBezTo>
                    <a:pt x="75247" y="82234"/>
                    <a:pt x="75247" y="83186"/>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2" y="95569"/>
                  </a:cubicBezTo>
                  <a:cubicBezTo>
                    <a:pt x="76200" y="94616"/>
                    <a:pt x="76200" y="92711"/>
                    <a:pt x="77152"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7" y="106046"/>
                  </a:lnTo>
                  <a:lnTo>
                    <a:pt x="84772" y="104141"/>
                  </a:lnTo>
                  <a:cubicBezTo>
                    <a:pt x="83820" y="103189"/>
                    <a:pt x="84772" y="102236"/>
                    <a:pt x="85725" y="102236"/>
                  </a:cubicBezTo>
                  <a:cubicBezTo>
                    <a:pt x="89535" y="102236"/>
                    <a:pt x="93345" y="100331"/>
                    <a:pt x="97155" y="101284"/>
                  </a:cubicBezTo>
                  <a:cubicBezTo>
                    <a:pt x="96202"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2" y="106046"/>
                  </a:cubicBezTo>
                  <a:cubicBezTo>
                    <a:pt x="96202"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6677" y="95569"/>
                    <a:pt x="86677" y="95569"/>
                    <a:pt x="86677" y="96521"/>
                  </a:cubicBezTo>
                  <a:cubicBezTo>
                    <a:pt x="86677" y="97474"/>
                    <a:pt x="86677" y="97474"/>
                    <a:pt x="85725" y="97474"/>
                  </a:cubicBezTo>
                  <a:cubicBezTo>
                    <a:pt x="85725" y="97474"/>
                    <a:pt x="84772" y="97474"/>
                    <a:pt x="84772" y="96521"/>
                  </a:cubicBezTo>
                  <a:close/>
                  <a:moveTo>
                    <a:pt x="86677" y="113666"/>
                  </a:moveTo>
                  <a:cubicBezTo>
                    <a:pt x="86677" y="112714"/>
                    <a:pt x="86677" y="111761"/>
                    <a:pt x="85725" y="111761"/>
                  </a:cubicBezTo>
                  <a:cubicBezTo>
                    <a:pt x="85725" y="111761"/>
                    <a:pt x="84772" y="111761"/>
                    <a:pt x="84772" y="112714"/>
                  </a:cubicBezTo>
                  <a:cubicBezTo>
                    <a:pt x="85725" y="113666"/>
                    <a:pt x="85725" y="113666"/>
                    <a:pt x="86677" y="113666"/>
                  </a:cubicBezTo>
                  <a:cubicBezTo>
                    <a:pt x="86677" y="114619"/>
                    <a:pt x="86677" y="113666"/>
                    <a:pt x="86677"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2" y="119381"/>
                  </a:cubicBezTo>
                  <a:cubicBezTo>
                    <a:pt x="89535" y="118429"/>
                    <a:pt x="90488" y="117476"/>
                    <a:pt x="90488" y="115571"/>
                  </a:cubicBezTo>
                  <a:close/>
                  <a:moveTo>
                    <a:pt x="92392" y="90806"/>
                  </a:moveTo>
                  <a:cubicBezTo>
                    <a:pt x="92392" y="92711"/>
                    <a:pt x="90488" y="93664"/>
                    <a:pt x="90488" y="95569"/>
                  </a:cubicBezTo>
                  <a:cubicBezTo>
                    <a:pt x="88582" y="92711"/>
                    <a:pt x="90488" y="91759"/>
                    <a:pt x="92392" y="90806"/>
                  </a:cubicBezTo>
                  <a:close/>
                  <a:moveTo>
                    <a:pt x="94297" y="112714"/>
                  </a:moveTo>
                  <a:cubicBezTo>
                    <a:pt x="94297" y="111761"/>
                    <a:pt x="94297" y="111761"/>
                    <a:pt x="94297" y="112714"/>
                  </a:cubicBezTo>
                  <a:cubicBezTo>
                    <a:pt x="95250" y="112714"/>
                    <a:pt x="95250" y="112714"/>
                    <a:pt x="95250" y="112714"/>
                  </a:cubicBezTo>
                  <a:cubicBezTo>
                    <a:pt x="96202" y="112714"/>
                    <a:pt x="95250" y="112714"/>
                    <a:pt x="94297" y="112714"/>
                  </a:cubicBezTo>
                  <a:cubicBezTo>
                    <a:pt x="95250" y="112714"/>
                    <a:pt x="94297" y="112714"/>
                    <a:pt x="94297" y="112714"/>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6680" y="127001"/>
                    <a:pt x="107632" y="125096"/>
                    <a:pt x="109538" y="125096"/>
                  </a:cubicBezTo>
                  <a:close/>
                  <a:moveTo>
                    <a:pt x="96202" y="121286"/>
                  </a:moveTo>
                  <a:cubicBezTo>
                    <a:pt x="97155" y="121286"/>
                    <a:pt x="97155" y="120334"/>
                    <a:pt x="98107" y="119381"/>
                  </a:cubicBezTo>
                  <a:cubicBezTo>
                    <a:pt x="98107" y="118429"/>
                    <a:pt x="98107" y="117476"/>
                    <a:pt x="97155" y="117476"/>
                  </a:cubicBezTo>
                  <a:cubicBezTo>
                    <a:pt x="96202" y="117476"/>
                    <a:pt x="95250" y="117476"/>
                    <a:pt x="96202" y="118429"/>
                  </a:cubicBezTo>
                  <a:cubicBezTo>
                    <a:pt x="96202" y="119381"/>
                    <a:pt x="95250" y="121286"/>
                    <a:pt x="96202" y="12128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7" y="105094"/>
                    <a:pt x="105727"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7" y="116524"/>
                  </a:cubicBezTo>
                  <a:cubicBezTo>
                    <a:pt x="105727"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7" y="120334"/>
                  </a:cubicBezTo>
                  <a:lnTo>
                    <a:pt x="107632" y="119381"/>
                  </a:lnTo>
                  <a:cubicBezTo>
                    <a:pt x="109538" y="119381"/>
                    <a:pt x="108585" y="116524"/>
                    <a:pt x="107632" y="115571"/>
                  </a:cubicBezTo>
                  <a:close/>
                  <a:moveTo>
                    <a:pt x="109538" y="146051"/>
                  </a:moveTo>
                  <a:cubicBezTo>
                    <a:pt x="109538" y="145099"/>
                    <a:pt x="109538" y="145099"/>
                    <a:pt x="109538" y="146051"/>
                  </a:cubicBezTo>
                  <a:cubicBezTo>
                    <a:pt x="107632" y="146051"/>
                    <a:pt x="105727" y="146051"/>
                    <a:pt x="105727" y="147956"/>
                  </a:cubicBezTo>
                  <a:cubicBezTo>
                    <a:pt x="105727" y="148909"/>
                    <a:pt x="106680" y="148909"/>
                    <a:pt x="106680" y="148909"/>
                  </a:cubicBezTo>
                  <a:cubicBezTo>
                    <a:pt x="109538" y="148909"/>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2"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2" y="112714"/>
                  </a:cubicBezTo>
                  <a:lnTo>
                    <a:pt x="115252" y="113666"/>
                  </a:lnTo>
                  <a:cubicBezTo>
                    <a:pt x="115252" y="114619"/>
                    <a:pt x="114300" y="114619"/>
                    <a:pt x="113347" y="114619"/>
                  </a:cubicBezTo>
                  <a:close/>
                  <a:moveTo>
                    <a:pt x="114300" y="32704"/>
                  </a:moveTo>
                  <a:cubicBezTo>
                    <a:pt x="113347" y="33656"/>
                    <a:pt x="115252" y="34609"/>
                    <a:pt x="116205" y="32704"/>
                  </a:cubicBezTo>
                  <a:cubicBezTo>
                    <a:pt x="116205" y="31751"/>
                    <a:pt x="115252" y="31751"/>
                    <a:pt x="115252" y="31751"/>
                  </a:cubicBezTo>
                  <a:cubicBezTo>
                    <a:pt x="114300" y="31751"/>
                    <a:pt x="113347" y="31751"/>
                    <a:pt x="114300" y="32704"/>
                  </a:cubicBezTo>
                  <a:cubicBezTo>
                    <a:pt x="113347" y="32704"/>
                    <a:pt x="113347" y="32704"/>
                    <a:pt x="114300" y="32704"/>
                  </a:cubicBezTo>
                  <a:close/>
                  <a:moveTo>
                    <a:pt x="120967" y="133669"/>
                  </a:moveTo>
                  <a:lnTo>
                    <a:pt x="116205" y="129859"/>
                  </a:lnTo>
                  <a:cubicBezTo>
                    <a:pt x="115252" y="130811"/>
                    <a:pt x="114300" y="130811"/>
                    <a:pt x="114300" y="131764"/>
                  </a:cubicBezTo>
                  <a:cubicBezTo>
                    <a:pt x="113347" y="132716"/>
                    <a:pt x="114300" y="132716"/>
                    <a:pt x="115252"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2" y="141289"/>
                  </a:cubicBezTo>
                  <a:cubicBezTo>
                    <a:pt x="115252" y="142241"/>
                    <a:pt x="114300" y="143194"/>
                    <a:pt x="115252" y="143194"/>
                  </a:cubicBezTo>
                  <a:cubicBezTo>
                    <a:pt x="116205" y="143194"/>
                    <a:pt x="116205" y="142241"/>
                    <a:pt x="117157" y="141289"/>
                  </a:cubicBezTo>
                  <a:cubicBezTo>
                    <a:pt x="117157" y="141289"/>
                    <a:pt x="118110" y="140336"/>
                    <a:pt x="118110" y="140336"/>
                  </a:cubicBezTo>
                  <a:close/>
                  <a:moveTo>
                    <a:pt x="119063" y="119381"/>
                  </a:moveTo>
                  <a:cubicBezTo>
                    <a:pt x="120015" y="119381"/>
                    <a:pt x="120015" y="120334"/>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323" name="Graphic 93">
            <a:extLst>
              <a:ext uri="{FF2B5EF4-FFF2-40B4-BE49-F238E27FC236}">
                <a16:creationId xmlns:a16="http://schemas.microsoft.com/office/drawing/2014/main" id="{E2F3C522-E612-5186-DDA7-7CF19D6449FB}"/>
              </a:ext>
            </a:extLst>
          </p:cNvPr>
          <p:cNvGrpSpPr/>
          <p:nvPr/>
        </p:nvGrpSpPr>
        <p:grpSpPr>
          <a:xfrm>
            <a:off x="10144552" y="793939"/>
            <a:ext cx="1611152" cy="260975"/>
            <a:chOff x="0" y="0"/>
            <a:chExt cx="1674103" cy="271555"/>
          </a:xfrm>
          <a:solidFill>
            <a:schemeClr val="tx1">
              <a:lumMod val="65000"/>
              <a:lumOff val="35000"/>
            </a:schemeClr>
          </a:solidFill>
        </p:grpSpPr>
        <p:sp>
          <p:nvSpPr>
            <p:cNvPr id="353" name="Freeform 352">
              <a:extLst>
                <a:ext uri="{FF2B5EF4-FFF2-40B4-BE49-F238E27FC236}">
                  <a16:creationId xmlns:a16="http://schemas.microsoft.com/office/drawing/2014/main" id="{7CD6B502-7E24-0907-49B6-8A25C967B166}"/>
                </a:ext>
              </a:extLst>
            </p:cNvPr>
            <p:cNvSpPr/>
            <p:nvPr/>
          </p:nvSpPr>
          <p:spPr>
            <a:xfrm>
              <a:off x="0" y="86862"/>
              <a:ext cx="266938" cy="179490"/>
            </a:xfrm>
            <a:custGeom>
              <a:avLst/>
              <a:gdLst>
                <a:gd name="connsiteX0" fmla="*/ 266938 w 266938"/>
                <a:gd name="connsiteY0" fmla="*/ 6815 h 179490"/>
                <a:gd name="connsiteX1" fmla="*/ 263128 w 266938"/>
                <a:gd name="connsiteY1" fmla="*/ 10625 h 179490"/>
                <a:gd name="connsiteX2" fmla="*/ 237411 w 266938"/>
                <a:gd name="connsiteY2" fmla="*/ 30627 h 179490"/>
                <a:gd name="connsiteX3" fmla="*/ 223123 w 266938"/>
                <a:gd name="connsiteY3" fmla="*/ 71585 h 179490"/>
                <a:gd name="connsiteX4" fmla="*/ 211693 w 266938"/>
                <a:gd name="connsiteY4" fmla="*/ 102065 h 179490"/>
                <a:gd name="connsiteX5" fmla="*/ 200263 w 266938"/>
                <a:gd name="connsiteY5" fmla="*/ 134450 h 179490"/>
                <a:gd name="connsiteX6" fmla="*/ 186928 w 266938"/>
                <a:gd name="connsiteY6" fmla="*/ 168740 h 179490"/>
                <a:gd name="connsiteX7" fmla="*/ 185976 w 266938"/>
                <a:gd name="connsiteY7" fmla="*/ 171597 h 179490"/>
                <a:gd name="connsiteX8" fmla="*/ 182166 w 266938"/>
                <a:gd name="connsiteY8" fmla="*/ 178265 h 179490"/>
                <a:gd name="connsiteX9" fmla="*/ 171688 w 266938"/>
                <a:gd name="connsiteY9" fmla="*/ 178265 h 179490"/>
                <a:gd name="connsiteX10" fmla="*/ 167878 w 266938"/>
                <a:gd name="connsiteY10" fmla="*/ 171597 h 179490"/>
                <a:gd name="connsiteX11" fmla="*/ 158353 w 266938"/>
                <a:gd name="connsiteY11" fmla="*/ 142070 h 179490"/>
                <a:gd name="connsiteX12" fmla="*/ 133588 w 266938"/>
                <a:gd name="connsiteY12" fmla="*/ 71585 h 179490"/>
                <a:gd name="connsiteX13" fmla="*/ 131683 w 266938"/>
                <a:gd name="connsiteY13" fmla="*/ 67775 h 179490"/>
                <a:gd name="connsiteX14" fmla="*/ 129778 w 266938"/>
                <a:gd name="connsiteY14" fmla="*/ 71585 h 179490"/>
                <a:gd name="connsiteX15" fmla="*/ 115491 w 266938"/>
                <a:gd name="connsiteY15" fmla="*/ 111590 h 179490"/>
                <a:gd name="connsiteX16" fmla="*/ 96441 w 266938"/>
                <a:gd name="connsiteY16" fmla="*/ 165882 h 179490"/>
                <a:gd name="connsiteX17" fmla="*/ 92631 w 266938"/>
                <a:gd name="connsiteY17" fmla="*/ 175407 h 179490"/>
                <a:gd name="connsiteX18" fmla="*/ 78343 w 266938"/>
                <a:gd name="connsiteY18" fmla="*/ 176360 h 179490"/>
                <a:gd name="connsiteX19" fmla="*/ 75486 w 266938"/>
                <a:gd name="connsiteY19" fmla="*/ 169693 h 179490"/>
                <a:gd name="connsiteX20" fmla="*/ 71676 w 266938"/>
                <a:gd name="connsiteY20" fmla="*/ 159215 h 179490"/>
                <a:gd name="connsiteX21" fmla="*/ 69771 w 266938"/>
                <a:gd name="connsiteY21" fmla="*/ 153500 h 179490"/>
                <a:gd name="connsiteX22" fmla="*/ 44053 w 266938"/>
                <a:gd name="connsiteY22" fmla="*/ 84920 h 179490"/>
                <a:gd name="connsiteX23" fmla="*/ 38338 w 266938"/>
                <a:gd name="connsiteY23" fmla="*/ 70632 h 179490"/>
                <a:gd name="connsiteX24" fmla="*/ 34528 w 266938"/>
                <a:gd name="connsiteY24" fmla="*/ 59202 h 179490"/>
                <a:gd name="connsiteX25" fmla="*/ 23098 w 266938"/>
                <a:gd name="connsiteY25" fmla="*/ 29675 h 179490"/>
                <a:gd name="connsiteX26" fmla="*/ 21193 w 266938"/>
                <a:gd name="connsiteY26" fmla="*/ 25865 h 179490"/>
                <a:gd name="connsiteX27" fmla="*/ 6906 w 266938"/>
                <a:gd name="connsiteY27" fmla="*/ 10625 h 179490"/>
                <a:gd name="connsiteX28" fmla="*/ 2143 w 266938"/>
                <a:gd name="connsiteY28" fmla="*/ 9672 h 179490"/>
                <a:gd name="connsiteX29" fmla="*/ 2143 w 266938"/>
                <a:gd name="connsiteY29" fmla="*/ 2052 h 179490"/>
                <a:gd name="connsiteX30" fmla="*/ 8811 w 266938"/>
                <a:gd name="connsiteY30" fmla="*/ 1100 h 179490"/>
                <a:gd name="connsiteX31" fmla="*/ 16431 w 266938"/>
                <a:gd name="connsiteY31" fmla="*/ 1100 h 179490"/>
                <a:gd name="connsiteX32" fmla="*/ 40243 w 266938"/>
                <a:gd name="connsiteY32" fmla="*/ 1100 h 179490"/>
                <a:gd name="connsiteX33" fmla="*/ 54531 w 266938"/>
                <a:gd name="connsiteY33" fmla="*/ 2052 h 179490"/>
                <a:gd name="connsiteX34" fmla="*/ 62151 w 266938"/>
                <a:gd name="connsiteY34" fmla="*/ 3005 h 179490"/>
                <a:gd name="connsiteX35" fmla="*/ 75486 w 266938"/>
                <a:gd name="connsiteY35" fmla="*/ 2052 h 179490"/>
                <a:gd name="connsiteX36" fmla="*/ 81201 w 266938"/>
                <a:gd name="connsiteY36" fmla="*/ 4910 h 179490"/>
                <a:gd name="connsiteX37" fmla="*/ 78343 w 266938"/>
                <a:gd name="connsiteY37" fmla="*/ 10625 h 179490"/>
                <a:gd name="connsiteX38" fmla="*/ 73581 w 266938"/>
                <a:gd name="connsiteY38" fmla="*/ 12530 h 179490"/>
                <a:gd name="connsiteX39" fmla="*/ 69771 w 266938"/>
                <a:gd name="connsiteY39" fmla="*/ 22055 h 179490"/>
                <a:gd name="connsiteX40" fmla="*/ 78343 w 266938"/>
                <a:gd name="connsiteY40" fmla="*/ 44915 h 179490"/>
                <a:gd name="connsiteX41" fmla="*/ 93583 w 266938"/>
                <a:gd name="connsiteY41" fmla="*/ 81110 h 179490"/>
                <a:gd name="connsiteX42" fmla="*/ 97393 w 266938"/>
                <a:gd name="connsiteY42" fmla="*/ 92540 h 179490"/>
                <a:gd name="connsiteX43" fmla="*/ 102156 w 266938"/>
                <a:gd name="connsiteY43" fmla="*/ 103018 h 179490"/>
                <a:gd name="connsiteX44" fmla="*/ 104061 w 266938"/>
                <a:gd name="connsiteY44" fmla="*/ 104922 h 179490"/>
                <a:gd name="connsiteX45" fmla="*/ 105966 w 266938"/>
                <a:gd name="connsiteY45" fmla="*/ 102065 h 179490"/>
                <a:gd name="connsiteX46" fmla="*/ 114538 w 266938"/>
                <a:gd name="connsiteY46" fmla="*/ 81110 h 179490"/>
                <a:gd name="connsiteX47" fmla="*/ 124063 w 266938"/>
                <a:gd name="connsiteY47" fmla="*/ 53487 h 179490"/>
                <a:gd name="connsiteX48" fmla="*/ 123111 w 266938"/>
                <a:gd name="connsiteY48" fmla="*/ 41105 h 179490"/>
                <a:gd name="connsiteX49" fmla="*/ 116443 w 266938"/>
                <a:gd name="connsiteY49" fmla="*/ 23007 h 179490"/>
                <a:gd name="connsiteX50" fmla="*/ 104061 w 266938"/>
                <a:gd name="connsiteY50" fmla="*/ 10625 h 179490"/>
                <a:gd name="connsiteX51" fmla="*/ 99298 w 266938"/>
                <a:gd name="connsiteY51" fmla="*/ 8720 h 179490"/>
                <a:gd name="connsiteX52" fmla="*/ 97393 w 266938"/>
                <a:gd name="connsiteY52" fmla="*/ 4910 h 179490"/>
                <a:gd name="connsiteX53" fmla="*/ 100251 w 266938"/>
                <a:gd name="connsiteY53" fmla="*/ 2052 h 179490"/>
                <a:gd name="connsiteX54" fmla="*/ 119301 w 266938"/>
                <a:gd name="connsiteY54" fmla="*/ 147 h 179490"/>
                <a:gd name="connsiteX55" fmla="*/ 127873 w 266938"/>
                <a:gd name="connsiteY55" fmla="*/ 1100 h 179490"/>
                <a:gd name="connsiteX56" fmla="*/ 143113 w 266938"/>
                <a:gd name="connsiteY56" fmla="*/ 147 h 179490"/>
                <a:gd name="connsiteX57" fmla="*/ 174546 w 266938"/>
                <a:gd name="connsiteY57" fmla="*/ 147 h 179490"/>
                <a:gd name="connsiteX58" fmla="*/ 179308 w 266938"/>
                <a:gd name="connsiteY58" fmla="*/ 1100 h 179490"/>
                <a:gd name="connsiteX59" fmla="*/ 182166 w 266938"/>
                <a:gd name="connsiteY59" fmla="*/ 4910 h 179490"/>
                <a:gd name="connsiteX60" fmla="*/ 179308 w 266938"/>
                <a:gd name="connsiteY60" fmla="*/ 8720 h 179490"/>
                <a:gd name="connsiteX61" fmla="*/ 173593 w 266938"/>
                <a:gd name="connsiteY61" fmla="*/ 10625 h 179490"/>
                <a:gd name="connsiteX62" fmla="*/ 165973 w 266938"/>
                <a:gd name="connsiteY62" fmla="*/ 24912 h 179490"/>
                <a:gd name="connsiteX63" fmla="*/ 173593 w 266938"/>
                <a:gd name="connsiteY63" fmla="*/ 48725 h 179490"/>
                <a:gd name="connsiteX64" fmla="*/ 187881 w 266938"/>
                <a:gd name="connsiteY64" fmla="*/ 90635 h 179490"/>
                <a:gd name="connsiteX65" fmla="*/ 192643 w 266938"/>
                <a:gd name="connsiteY65" fmla="*/ 103018 h 179490"/>
                <a:gd name="connsiteX66" fmla="*/ 195501 w 266938"/>
                <a:gd name="connsiteY66" fmla="*/ 105875 h 179490"/>
                <a:gd name="connsiteX67" fmla="*/ 197406 w 266938"/>
                <a:gd name="connsiteY67" fmla="*/ 103018 h 179490"/>
                <a:gd name="connsiteX68" fmla="*/ 204073 w 266938"/>
                <a:gd name="connsiteY68" fmla="*/ 84920 h 179490"/>
                <a:gd name="connsiteX69" fmla="*/ 221218 w 266938"/>
                <a:gd name="connsiteY69" fmla="*/ 35390 h 179490"/>
                <a:gd name="connsiteX70" fmla="*/ 223123 w 266938"/>
                <a:gd name="connsiteY70" fmla="*/ 22055 h 179490"/>
                <a:gd name="connsiteX71" fmla="*/ 212646 w 266938"/>
                <a:gd name="connsiteY71" fmla="*/ 10625 h 179490"/>
                <a:gd name="connsiteX72" fmla="*/ 204073 w 266938"/>
                <a:gd name="connsiteY72" fmla="*/ 9672 h 179490"/>
                <a:gd name="connsiteX73" fmla="*/ 199311 w 266938"/>
                <a:gd name="connsiteY73" fmla="*/ 5862 h 179490"/>
                <a:gd name="connsiteX74" fmla="*/ 205026 w 266938"/>
                <a:gd name="connsiteY74" fmla="*/ 2052 h 179490"/>
                <a:gd name="connsiteX75" fmla="*/ 232648 w 266938"/>
                <a:gd name="connsiteY75" fmla="*/ 2052 h 179490"/>
                <a:gd name="connsiteX76" fmla="*/ 256461 w 266938"/>
                <a:gd name="connsiteY76" fmla="*/ 2052 h 179490"/>
                <a:gd name="connsiteX77" fmla="*/ 261223 w 266938"/>
                <a:gd name="connsiteY77" fmla="*/ 2052 h 179490"/>
                <a:gd name="connsiteX78" fmla="*/ 266938 w 266938"/>
                <a:gd name="connsiteY78" fmla="*/ 6815 h 179490"/>
                <a:gd name="connsiteX79" fmla="*/ 45958 w 266938"/>
                <a:gd name="connsiteY79" fmla="*/ 25865 h 179490"/>
                <a:gd name="connsiteX80" fmla="*/ 45958 w 266938"/>
                <a:gd name="connsiteY80" fmla="*/ 25865 h 179490"/>
                <a:gd name="connsiteX81" fmla="*/ 45958 w 266938"/>
                <a:gd name="connsiteY81" fmla="*/ 25865 h 179490"/>
                <a:gd name="connsiteX82" fmla="*/ 45958 w 266938"/>
                <a:gd name="connsiteY82" fmla="*/ 25865 h 179490"/>
                <a:gd name="connsiteX83" fmla="*/ 45958 w 266938"/>
                <a:gd name="connsiteY83" fmla="*/ 25865 h 179490"/>
                <a:gd name="connsiteX84" fmla="*/ 50721 w 266938"/>
                <a:gd name="connsiteY84" fmla="*/ 27770 h 179490"/>
                <a:gd name="connsiteX85" fmla="*/ 52626 w 266938"/>
                <a:gd name="connsiteY85" fmla="*/ 31580 h 179490"/>
                <a:gd name="connsiteX86" fmla="*/ 53578 w 266938"/>
                <a:gd name="connsiteY86" fmla="*/ 30627 h 179490"/>
                <a:gd name="connsiteX87" fmla="*/ 50721 w 266938"/>
                <a:gd name="connsiteY87" fmla="*/ 27770 h 179490"/>
                <a:gd name="connsiteX88" fmla="*/ 50721 w 266938"/>
                <a:gd name="connsiteY88" fmla="*/ 27770 h 179490"/>
                <a:gd name="connsiteX89" fmla="*/ 52626 w 266938"/>
                <a:gd name="connsiteY89" fmla="*/ 47772 h 179490"/>
                <a:gd name="connsiteX90" fmla="*/ 52626 w 266938"/>
                <a:gd name="connsiteY90" fmla="*/ 47772 h 179490"/>
                <a:gd name="connsiteX91" fmla="*/ 51673 w 266938"/>
                <a:gd name="connsiteY91" fmla="*/ 47772 h 179490"/>
                <a:gd name="connsiteX92" fmla="*/ 52626 w 266938"/>
                <a:gd name="connsiteY92" fmla="*/ 47772 h 179490"/>
                <a:gd name="connsiteX93" fmla="*/ 52626 w 266938"/>
                <a:gd name="connsiteY93" fmla="*/ 47772 h 179490"/>
                <a:gd name="connsiteX94" fmla="*/ 55483 w 266938"/>
                <a:gd name="connsiteY94" fmla="*/ 33485 h 179490"/>
                <a:gd name="connsiteX95" fmla="*/ 55483 w 266938"/>
                <a:gd name="connsiteY95" fmla="*/ 33485 h 179490"/>
                <a:gd name="connsiteX96" fmla="*/ 51673 w 266938"/>
                <a:gd name="connsiteY96" fmla="*/ 37295 h 179490"/>
                <a:gd name="connsiteX97" fmla="*/ 52626 w 266938"/>
                <a:gd name="connsiteY97" fmla="*/ 38247 h 179490"/>
                <a:gd name="connsiteX98" fmla="*/ 55483 w 266938"/>
                <a:gd name="connsiteY98" fmla="*/ 33485 h 179490"/>
                <a:gd name="connsiteX99" fmla="*/ 56436 w 266938"/>
                <a:gd name="connsiteY99" fmla="*/ 64918 h 179490"/>
                <a:gd name="connsiteX100" fmla="*/ 58341 w 266938"/>
                <a:gd name="connsiteY100" fmla="*/ 57297 h 179490"/>
                <a:gd name="connsiteX101" fmla="*/ 57388 w 266938"/>
                <a:gd name="connsiteY101" fmla="*/ 55393 h 179490"/>
                <a:gd name="connsiteX102" fmla="*/ 56436 w 266938"/>
                <a:gd name="connsiteY102" fmla="*/ 56345 h 179490"/>
                <a:gd name="connsiteX103" fmla="*/ 55483 w 266938"/>
                <a:gd name="connsiteY103" fmla="*/ 60155 h 179490"/>
                <a:gd name="connsiteX104" fmla="*/ 55483 w 266938"/>
                <a:gd name="connsiteY104" fmla="*/ 64918 h 179490"/>
                <a:gd name="connsiteX105" fmla="*/ 56436 w 266938"/>
                <a:gd name="connsiteY105" fmla="*/ 64918 h 179490"/>
                <a:gd name="connsiteX106" fmla="*/ 56436 w 266938"/>
                <a:gd name="connsiteY106" fmla="*/ 64918 h 179490"/>
                <a:gd name="connsiteX107" fmla="*/ 55483 w 266938"/>
                <a:gd name="connsiteY107" fmla="*/ 43962 h 179490"/>
                <a:gd name="connsiteX108" fmla="*/ 55483 w 266938"/>
                <a:gd name="connsiteY108" fmla="*/ 43962 h 179490"/>
                <a:gd name="connsiteX109" fmla="*/ 55483 w 266938"/>
                <a:gd name="connsiteY109" fmla="*/ 43962 h 179490"/>
                <a:gd name="connsiteX110" fmla="*/ 55483 w 266938"/>
                <a:gd name="connsiteY110" fmla="*/ 43962 h 179490"/>
                <a:gd name="connsiteX111" fmla="*/ 55483 w 266938"/>
                <a:gd name="connsiteY111" fmla="*/ 43962 h 179490"/>
                <a:gd name="connsiteX112" fmla="*/ 56436 w 266938"/>
                <a:gd name="connsiteY112" fmla="*/ 51582 h 179490"/>
                <a:gd name="connsiteX113" fmla="*/ 56436 w 266938"/>
                <a:gd name="connsiteY113" fmla="*/ 51582 h 179490"/>
                <a:gd name="connsiteX114" fmla="*/ 56436 w 266938"/>
                <a:gd name="connsiteY114" fmla="*/ 51582 h 179490"/>
                <a:gd name="connsiteX115" fmla="*/ 56436 w 266938"/>
                <a:gd name="connsiteY115" fmla="*/ 51582 h 179490"/>
                <a:gd name="connsiteX116" fmla="*/ 56436 w 266938"/>
                <a:gd name="connsiteY116" fmla="*/ 51582 h 179490"/>
                <a:gd name="connsiteX117" fmla="*/ 59293 w 266938"/>
                <a:gd name="connsiteY117" fmla="*/ 77300 h 179490"/>
                <a:gd name="connsiteX118" fmla="*/ 62151 w 266938"/>
                <a:gd name="connsiteY118" fmla="*/ 73490 h 179490"/>
                <a:gd name="connsiteX119" fmla="*/ 61198 w 266938"/>
                <a:gd name="connsiteY119" fmla="*/ 72537 h 179490"/>
                <a:gd name="connsiteX120" fmla="*/ 57388 w 266938"/>
                <a:gd name="connsiteY120" fmla="*/ 75395 h 179490"/>
                <a:gd name="connsiteX121" fmla="*/ 59293 w 266938"/>
                <a:gd name="connsiteY121" fmla="*/ 77300 h 179490"/>
                <a:gd name="connsiteX122" fmla="*/ 61198 w 266938"/>
                <a:gd name="connsiteY122" fmla="*/ 85872 h 179490"/>
                <a:gd name="connsiteX123" fmla="*/ 68818 w 266938"/>
                <a:gd name="connsiteY123" fmla="*/ 86825 h 179490"/>
                <a:gd name="connsiteX124" fmla="*/ 69771 w 266938"/>
                <a:gd name="connsiteY124" fmla="*/ 87777 h 179490"/>
                <a:gd name="connsiteX125" fmla="*/ 76438 w 266938"/>
                <a:gd name="connsiteY125" fmla="*/ 85872 h 179490"/>
                <a:gd name="connsiteX126" fmla="*/ 78343 w 266938"/>
                <a:gd name="connsiteY126" fmla="*/ 85872 h 179490"/>
                <a:gd name="connsiteX127" fmla="*/ 77391 w 266938"/>
                <a:gd name="connsiteY127" fmla="*/ 83968 h 179490"/>
                <a:gd name="connsiteX128" fmla="*/ 72628 w 266938"/>
                <a:gd name="connsiteY128" fmla="*/ 82062 h 179490"/>
                <a:gd name="connsiteX129" fmla="*/ 69771 w 266938"/>
                <a:gd name="connsiteY129" fmla="*/ 82062 h 179490"/>
                <a:gd name="connsiteX130" fmla="*/ 67866 w 266938"/>
                <a:gd name="connsiteY130" fmla="*/ 81110 h 179490"/>
                <a:gd name="connsiteX131" fmla="*/ 62151 w 266938"/>
                <a:gd name="connsiteY131" fmla="*/ 83015 h 179490"/>
                <a:gd name="connsiteX132" fmla="*/ 60246 w 266938"/>
                <a:gd name="connsiteY132" fmla="*/ 81110 h 179490"/>
                <a:gd name="connsiteX133" fmla="*/ 58341 w 266938"/>
                <a:gd name="connsiteY133" fmla="*/ 84920 h 179490"/>
                <a:gd name="connsiteX134" fmla="*/ 61198 w 266938"/>
                <a:gd name="connsiteY134" fmla="*/ 85872 h 179490"/>
                <a:gd name="connsiteX135" fmla="*/ 59293 w 266938"/>
                <a:gd name="connsiteY135" fmla="*/ 36343 h 179490"/>
                <a:gd name="connsiteX136" fmla="*/ 59293 w 266938"/>
                <a:gd name="connsiteY136" fmla="*/ 36343 h 179490"/>
                <a:gd name="connsiteX137" fmla="*/ 59293 w 266938"/>
                <a:gd name="connsiteY137" fmla="*/ 36343 h 179490"/>
                <a:gd name="connsiteX138" fmla="*/ 59293 w 266938"/>
                <a:gd name="connsiteY138" fmla="*/ 36343 h 179490"/>
                <a:gd name="connsiteX139" fmla="*/ 59293 w 266938"/>
                <a:gd name="connsiteY139" fmla="*/ 36343 h 179490"/>
                <a:gd name="connsiteX140" fmla="*/ 62151 w 266938"/>
                <a:gd name="connsiteY140" fmla="*/ 56345 h 179490"/>
                <a:gd name="connsiteX141" fmla="*/ 63103 w 266938"/>
                <a:gd name="connsiteY141" fmla="*/ 58250 h 179490"/>
                <a:gd name="connsiteX142" fmla="*/ 64056 w 266938"/>
                <a:gd name="connsiteY142" fmla="*/ 56345 h 179490"/>
                <a:gd name="connsiteX143" fmla="*/ 63103 w 266938"/>
                <a:gd name="connsiteY143" fmla="*/ 55393 h 179490"/>
                <a:gd name="connsiteX144" fmla="*/ 62151 w 266938"/>
                <a:gd name="connsiteY144" fmla="*/ 56345 h 179490"/>
                <a:gd name="connsiteX145" fmla="*/ 63103 w 266938"/>
                <a:gd name="connsiteY145" fmla="*/ 62060 h 179490"/>
                <a:gd name="connsiteX146" fmla="*/ 64056 w 266938"/>
                <a:gd name="connsiteY146" fmla="*/ 65870 h 179490"/>
                <a:gd name="connsiteX147" fmla="*/ 64056 w 266938"/>
                <a:gd name="connsiteY147" fmla="*/ 71585 h 179490"/>
                <a:gd name="connsiteX148" fmla="*/ 63103 w 266938"/>
                <a:gd name="connsiteY148" fmla="*/ 76347 h 179490"/>
                <a:gd name="connsiteX149" fmla="*/ 62151 w 266938"/>
                <a:gd name="connsiteY149" fmla="*/ 77300 h 179490"/>
                <a:gd name="connsiteX150" fmla="*/ 63103 w 266938"/>
                <a:gd name="connsiteY150" fmla="*/ 77300 h 179490"/>
                <a:gd name="connsiteX151" fmla="*/ 67866 w 266938"/>
                <a:gd name="connsiteY151" fmla="*/ 77300 h 179490"/>
                <a:gd name="connsiteX152" fmla="*/ 72628 w 266938"/>
                <a:gd name="connsiteY152" fmla="*/ 76347 h 179490"/>
                <a:gd name="connsiteX153" fmla="*/ 76438 w 266938"/>
                <a:gd name="connsiteY153" fmla="*/ 70632 h 179490"/>
                <a:gd name="connsiteX154" fmla="*/ 76438 w 266938"/>
                <a:gd name="connsiteY154" fmla="*/ 69680 h 179490"/>
                <a:gd name="connsiteX155" fmla="*/ 74533 w 266938"/>
                <a:gd name="connsiteY155" fmla="*/ 69680 h 179490"/>
                <a:gd name="connsiteX156" fmla="*/ 68818 w 266938"/>
                <a:gd name="connsiteY156" fmla="*/ 70632 h 179490"/>
                <a:gd name="connsiteX157" fmla="*/ 66913 w 266938"/>
                <a:gd name="connsiteY157" fmla="*/ 69680 h 179490"/>
                <a:gd name="connsiteX158" fmla="*/ 67866 w 266938"/>
                <a:gd name="connsiteY158" fmla="*/ 68727 h 179490"/>
                <a:gd name="connsiteX159" fmla="*/ 67866 w 266938"/>
                <a:gd name="connsiteY159" fmla="*/ 66822 h 179490"/>
                <a:gd name="connsiteX160" fmla="*/ 65961 w 266938"/>
                <a:gd name="connsiteY160" fmla="*/ 63012 h 179490"/>
                <a:gd name="connsiteX161" fmla="*/ 66913 w 266938"/>
                <a:gd name="connsiteY161" fmla="*/ 59202 h 179490"/>
                <a:gd name="connsiteX162" fmla="*/ 65961 w 266938"/>
                <a:gd name="connsiteY162" fmla="*/ 56345 h 179490"/>
                <a:gd name="connsiteX163" fmla="*/ 64056 w 266938"/>
                <a:gd name="connsiteY163" fmla="*/ 59202 h 179490"/>
                <a:gd name="connsiteX164" fmla="*/ 64056 w 266938"/>
                <a:gd name="connsiteY164" fmla="*/ 60155 h 179490"/>
                <a:gd name="connsiteX165" fmla="*/ 63103 w 266938"/>
                <a:gd name="connsiteY165" fmla="*/ 62060 h 179490"/>
                <a:gd name="connsiteX166" fmla="*/ 63103 w 266938"/>
                <a:gd name="connsiteY166" fmla="*/ 62060 h 179490"/>
                <a:gd name="connsiteX167" fmla="*/ 65961 w 266938"/>
                <a:gd name="connsiteY167" fmla="*/ 97302 h 179490"/>
                <a:gd name="connsiteX168" fmla="*/ 69771 w 266938"/>
                <a:gd name="connsiteY168" fmla="*/ 93493 h 179490"/>
                <a:gd name="connsiteX169" fmla="*/ 77391 w 266938"/>
                <a:gd name="connsiteY169" fmla="*/ 98255 h 179490"/>
                <a:gd name="connsiteX170" fmla="*/ 78343 w 266938"/>
                <a:gd name="connsiteY170" fmla="*/ 99207 h 179490"/>
                <a:gd name="connsiteX171" fmla="*/ 78343 w 266938"/>
                <a:gd name="connsiteY171" fmla="*/ 101112 h 179490"/>
                <a:gd name="connsiteX172" fmla="*/ 79296 w 266938"/>
                <a:gd name="connsiteY172" fmla="*/ 103970 h 179490"/>
                <a:gd name="connsiteX173" fmla="*/ 82153 w 266938"/>
                <a:gd name="connsiteY173" fmla="*/ 105875 h 179490"/>
                <a:gd name="connsiteX174" fmla="*/ 85011 w 266938"/>
                <a:gd name="connsiteY174" fmla="*/ 102065 h 179490"/>
                <a:gd name="connsiteX175" fmla="*/ 85963 w 266938"/>
                <a:gd name="connsiteY175" fmla="*/ 101112 h 179490"/>
                <a:gd name="connsiteX176" fmla="*/ 85963 w 266938"/>
                <a:gd name="connsiteY176" fmla="*/ 101112 h 179490"/>
                <a:gd name="connsiteX177" fmla="*/ 87868 w 266938"/>
                <a:gd name="connsiteY177" fmla="*/ 96350 h 179490"/>
                <a:gd name="connsiteX178" fmla="*/ 85963 w 266938"/>
                <a:gd name="connsiteY178" fmla="*/ 94445 h 179490"/>
                <a:gd name="connsiteX179" fmla="*/ 85011 w 266938"/>
                <a:gd name="connsiteY179" fmla="*/ 96350 h 179490"/>
                <a:gd name="connsiteX180" fmla="*/ 84058 w 266938"/>
                <a:gd name="connsiteY180" fmla="*/ 97302 h 179490"/>
                <a:gd name="connsiteX181" fmla="*/ 84058 w 266938"/>
                <a:gd name="connsiteY181" fmla="*/ 97302 h 179490"/>
                <a:gd name="connsiteX182" fmla="*/ 84058 w 266938"/>
                <a:gd name="connsiteY182" fmla="*/ 97302 h 179490"/>
                <a:gd name="connsiteX183" fmla="*/ 81201 w 266938"/>
                <a:gd name="connsiteY183" fmla="*/ 94445 h 179490"/>
                <a:gd name="connsiteX184" fmla="*/ 78343 w 266938"/>
                <a:gd name="connsiteY184" fmla="*/ 92540 h 179490"/>
                <a:gd name="connsiteX185" fmla="*/ 75486 w 266938"/>
                <a:gd name="connsiteY185" fmla="*/ 94445 h 179490"/>
                <a:gd name="connsiteX186" fmla="*/ 75486 w 266938"/>
                <a:gd name="connsiteY186" fmla="*/ 94445 h 179490"/>
                <a:gd name="connsiteX187" fmla="*/ 70723 w 266938"/>
                <a:gd name="connsiteY187" fmla="*/ 95397 h 179490"/>
                <a:gd name="connsiteX188" fmla="*/ 72628 w 266938"/>
                <a:gd name="connsiteY188" fmla="*/ 93493 h 179490"/>
                <a:gd name="connsiteX189" fmla="*/ 73581 w 266938"/>
                <a:gd name="connsiteY189" fmla="*/ 91587 h 179490"/>
                <a:gd name="connsiteX190" fmla="*/ 71676 w 266938"/>
                <a:gd name="connsiteY190" fmla="*/ 91587 h 179490"/>
                <a:gd name="connsiteX191" fmla="*/ 67866 w 266938"/>
                <a:gd name="connsiteY191" fmla="*/ 92540 h 179490"/>
                <a:gd name="connsiteX192" fmla="*/ 65961 w 266938"/>
                <a:gd name="connsiteY192" fmla="*/ 92540 h 179490"/>
                <a:gd name="connsiteX193" fmla="*/ 66913 w 266938"/>
                <a:gd name="connsiteY193" fmla="*/ 94445 h 179490"/>
                <a:gd name="connsiteX194" fmla="*/ 66913 w 266938"/>
                <a:gd name="connsiteY194" fmla="*/ 99207 h 179490"/>
                <a:gd name="connsiteX195" fmla="*/ 65008 w 266938"/>
                <a:gd name="connsiteY195" fmla="*/ 100160 h 179490"/>
                <a:gd name="connsiteX196" fmla="*/ 65961 w 266938"/>
                <a:gd name="connsiteY196" fmla="*/ 97302 h 179490"/>
                <a:gd name="connsiteX197" fmla="*/ 69771 w 266938"/>
                <a:gd name="connsiteY197" fmla="*/ 103970 h 179490"/>
                <a:gd name="connsiteX198" fmla="*/ 68818 w 266938"/>
                <a:gd name="connsiteY198" fmla="*/ 101112 h 179490"/>
                <a:gd name="connsiteX199" fmla="*/ 66913 w 266938"/>
                <a:gd name="connsiteY199" fmla="*/ 102065 h 179490"/>
                <a:gd name="connsiteX200" fmla="*/ 68818 w 266938"/>
                <a:gd name="connsiteY200" fmla="*/ 104922 h 179490"/>
                <a:gd name="connsiteX201" fmla="*/ 69771 w 266938"/>
                <a:gd name="connsiteY201" fmla="*/ 103970 h 179490"/>
                <a:gd name="connsiteX202" fmla="*/ 70723 w 266938"/>
                <a:gd name="connsiteY202" fmla="*/ 117305 h 179490"/>
                <a:gd name="connsiteX203" fmla="*/ 70723 w 266938"/>
                <a:gd name="connsiteY203" fmla="*/ 117305 h 179490"/>
                <a:gd name="connsiteX204" fmla="*/ 69771 w 266938"/>
                <a:gd name="connsiteY204" fmla="*/ 117305 h 179490"/>
                <a:gd name="connsiteX205" fmla="*/ 70723 w 266938"/>
                <a:gd name="connsiteY205" fmla="*/ 117305 h 179490"/>
                <a:gd name="connsiteX206" fmla="*/ 70723 w 266938"/>
                <a:gd name="connsiteY206" fmla="*/ 117305 h 179490"/>
                <a:gd name="connsiteX207" fmla="*/ 69771 w 266938"/>
                <a:gd name="connsiteY207" fmla="*/ 74443 h 179490"/>
                <a:gd name="connsiteX208" fmla="*/ 69771 w 266938"/>
                <a:gd name="connsiteY208" fmla="*/ 74443 h 179490"/>
                <a:gd name="connsiteX209" fmla="*/ 70723 w 266938"/>
                <a:gd name="connsiteY209" fmla="*/ 74443 h 179490"/>
                <a:gd name="connsiteX210" fmla="*/ 69771 w 266938"/>
                <a:gd name="connsiteY210" fmla="*/ 74443 h 179490"/>
                <a:gd name="connsiteX211" fmla="*/ 69771 w 266938"/>
                <a:gd name="connsiteY211" fmla="*/ 74443 h 179490"/>
                <a:gd name="connsiteX212" fmla="*/ 72628 w 266938"/>
                <a:gd name="connsiteY212" fmla="*/ 110637 h 179490"/>
                <a:gd name="connsiteX213" fmla="*/ 72628 w 266938"/>
                <a:gd name="connsiteY213" fmla="*/ 110637 h 179490"/>
                <a:gd name="connsiteX214" fmla="*/ 72628 w 266938"/>
                <a:gd name="connsiteY214" fmla="*/ 110637 h 179490"/>
                <a:gd name="connsiteX215" fmla="*/ 72628 w 266938"/>
                <a:gd name="connsiteY215" fmla="*/ 110637 h 179490"/>
                <a:gd name="connsiteX216" fmla="*/ 72628 w 266938"/>
                <a:gd name="connsiteY216" fmla="*/ 110637 h 179490"/>
                <a:gd name="connsiteX217" fmla="*/ 97393 w 266938"/>
                <a:gd name="connsiteY217" fmla="*/ 111590 h 179490"/>
                <a:gd name="connsiteX218" fmla="*/ 97393 w 266938"/>
                <a:gd name="connsiteY218" fmla="*/ 111590 h 179490"/>
                <a:gd name="connsiteX219" fmla="*/ 92631 w 266938"/>
                <a:gd name="connsiteY219" fmla="*/ 111590 h 179490"/>
                <a:gd name="connsiteX220" fmla="*/ 92631 w 266938"/>
                <a:gd name="connsiteY220" fmla="*/ 111590 h 179490"/>
                <a:gd name="connsiteX221" fmla="*/ 92631 w 266938"/>
                <a:gd name="connsiteY221" fmla="*/ 110637 h 179490"/>
                <a:gd name="connsiteX222" fmla="*/ 91678 w 266938"/>
                <a:gd name="connsiteY222" fmla="*/ 107780 h 179490"/>
                <a:gd name="connsiteX223" fmla="*/ 89773 w 266938"/>
                <a:gd name="connsiteY223" fmla="*/ 109685 h 179490"/>
                <a:gd name="connsiteX224" fmla="*/ 86916 w 266938"/>
                <a:gd name="connsiteY224" fmla="*/ 112543 h 179490"/>
                <a:gd name="connsiteX225" fmla="*/ 83106 w 266938"/>
                <a:gd name="connsiteY225" fmla="*/ 111590 h 179490"/>
                <a:gd name="connsiteX226" fmla="*/ 82153 w 266938"/>
                <a:gd name="connsiteY226" fmla="*/ 111590 h 179490"/>
                <a:gd name="connsiteX227" fmla="*/ 82153 w 266938"/>
                <a:gd name="connsiteY227" fmla="*/ 108732 h 179490"/>
                <a:gd name="connsiteX228" fmla="*/ 86916 w 266938"/>
                <a:gd name="connsiteY228" fmla="*/ 105875 h 179490"/>
                <a:gd name="connsiteX229" fmla="*/ 87868 w 266938"/>
                <a:gd name="connsiteY229" fmla="*/ 103018 h 179490"/>
                <a:gd name="connsiteX230" fmla="*/ 85011 w 266938"/>
                <a:gd name="connsiteY230" fmla="*/ 103018 h 179490"/>
                <a:gd name="connsiteX231" fmla="*/ 81201 w 266938"/>
                <a:gd name="connsiteY231" fmla="*/ 104922 h 179490"/>
                <a:gd name="connsiteX232" fmla="*/ 80248 w 266938"/>
                <a:gd name="connsiteY232" fmla="*/ 106827 h 179490"/>
                <a:gd name="connsiteX233" fmla="*/ 72628 w 266938"/>
                <a:gd name="connsiteY233" fmla="*/ 105875 h 179490"/>
                <a:gd name="connsiteX234" fmla="*/ 71676 w 266938"/>
                <a:gd name="connsiteY234" fmla="*/ 106827 h 179490"/>
                <a:gd name="connsiteX235" fmla="*/ 72628 w 266938"/>
                <a:gd name="connsiteY235" fmla="*/ 107780 h 179490"/>
                <a:gd name="connsiteX236" fmla="*/ 75486 w 266938"/>
                <a:gd name="connsiteY236" fmla="*/ 107780 h 179490"/>
                <a:gd name="connsiteX237" fmla="*/ 77391 w 266938"/>
                <a:gd name="connsiteY237" fmla="*/ 110637 h 179490"/>
                <a:gd name="connsiteX238" fmla="*/ 78343 w 266938"/>
                <a:gd name="connsiteY238" fmla="*/ 114447 h 179490"/>
                <a:gd name="connsiteX239" fmla="*/ 82153 w 266938"/>
                <a:gd name="connsiteY239" fmla="*/ 111590 h 179490"/>
                <a:gd name="connsiteX240" fmla="*/ 83106 w 266938"/>
                <a:gd name="connsiteY240" fmla="*/ 113495 h 179490"/>
                <a:gd name="connsiteX241" fmla="*/ 88821 w 266938"/>
                <a:gd name="connsiteY241" fmla="*/ 113495 h 179490"/>
                <a:gd name="connsiteX242" fmla="*/ 88821 w 266938"/>
                <a:gd name="connsiteY242" fmla="*/ 112543 h 179490"/>
                <a:gd name="connsiteX243" fmla="*/ 89773 w 266938"/>
                <a:gd name="connsiteY243" fmla="*/ 112543 h 179490"/>
                <a:gd name="connsiteX244" fmla="*/ 88821 w 266938"/>
                <a:gd name="connsiteY244" fmla="*/ 114447 h 179490"/>
                <a:gd name="connsiteX245" fmla="*/ 90726 w 266938"/>
                <a:gd name="connsiteY245" fmla="*/ 114447 h 179490"/>
                <a:gd name="connsiteX246" fmla="*/ 92631 w 266938"/>
                <a:gd name="connsiteY246" fmla="*/ 110637 h 179490"/>
                <a:gd name="connsiteX247" fmla="*/ 93583 w 266938"/>
                <a:gd name="connsiteY247" fmla="*/ 110637 h 179490"/>
                <a:gd name="connsiteX248" fmla="*/ 97393 w 266938"/>
                <a:gd name="connsiteY248" fmla="*/ 111590 h 179490"/>
                <a:gd name="connsiteX249" fmla="*/ 78343 w 266938"/>
                <a:gd name="connsiteY249" fmla="*/ 77300 h 179490"/>
                <a:gd name="connsiteX250" fmla="*/ 73581 w 266938"/>
                <a:gd name="connsiteY250" fmla="*/ 79205 h 179490"/>
                <a:gd name="connsiteX251" fmla="*/ 72628 w 266938"/>
                <a:gd name="connsiteY251" fmla="*/ 82062 h 179490"/>
                <a:gd name="connsiteX252" fmla="*/ 78343 w 266938"/>
                <a:gd name="connsiteY252" fmla="*/ 82062 h 179490"/>
                <a:gd name="connsiteX253" fmla="*/ 78343 w 266938"/>
                <a:gd name="connsiteY253" fmla="*/ 77300 h 179490"/>
                <a:gd name="connsiteX254" fmla="*/ 78343 w 266938"/>
                <a:gd name="connsiteY254" fmla="*/ 77300 h 179490"/>
                <a:gd name="connsiteX255" fmla="*/ 74533 w 266938"/>
                <a:gd name="connsiteY255" fmla="*/ 117305 h 179490"/>
                <a:gd name="connsiteX256" fmla="*/ 74533 w 266938"/>
                <a:gd name="connsiteY256" fmla="*/ 117305 h 179490"/>
                <a:gd name="connsiteX257" fmla="*/ 72628 w 266938"/>
                <a:gd name="connsiteY257" fmla="*/ 117305 h 179490"/>
                <a:gd name="connsiteX258" fmla="*/ 72628 w 266938"/>
                <a:gd name="connsiteY258" fmla="*/ 118257 h 179490"/>
                <a:gd name="connsiteX259" fmla="*/ 74533 w 266938"/>
                <a:gd name="connsiteY259" fmla="*/ 117305 h 179490"/>
                <a:gd name="connsiteX260" fmla="*/ 74533 w 266938"/>
                <a:gd name="connsiteY260" fmla="*/ 64918 h 179490"/>
                <a:gd name="connsiteX261" fmla="*/ 77391 w 266938"/>
                <a:gd name="connsiteY261" fmla="*/ 66822 h 179490"/>
                <a:gd name="connsiteX262" fmla="*/ 78343 w 266938"/>
                <a:gd name="connsiteY262" fmla="*/ 64918 h 179490"/>
                <a:gd name="connsiteX263" fmla="*/ 75486 w 266938"/>
                <a:gd name="connsiteY263" fmla="*/ 63012 h 179490"/>
                <a:gd name="connsiteX264" fmla="*/ 74533 w 266938"/>
                <a:gd name="connsiteY264" fmla="*/ 64918 h 179490"/>
                <a:gd name="connsiteX265" fmla="*/ 75486 w 266938"/>
                <a:gd name="connsiteY265" fmla="*/ 113495 h 179490"/>
                <a:gd name="connsiteX266" fmla="*/ 75486 w 266938"/>
                <a:gd name="connsiteY266" fmla="*/ 113495 h 179490"/>
                <a:gd name="connsiteX267" fmla="*/ 75486 w 266938"/>
                <a:gd name="connsiteY267" fmla="*/ 113495 h 179490"/>
                <a:gd name="connsiteX268" fmla="*/ 75486 w 266938"/>
                <a:gd name="connsiteY268" fmla="*/ 113495 h 179490"/>
                <a:gd name="connsiteX269" fmla="*/ 75486 w 266938"/>
                <a:gd name="connsiteY269" fmla="*/ 113495 h 179490"/>
                <a:gd name="connsiteX270" fmla="*/ 75486 w 266938"/>
                <a:gd name="connsiteY270" fmla="*/ 92540 h 179490"/>
                <a:gd name="connsiteX271" fmla="*/ 78343 w 266938"/>
                <a:gd name="connsiteY271" fmla="*/ 94445 h 179490"/>
                <a:gd name="connsiteX272" fmla="*/ 77391 w 266938"/>
                <a:gd name="connsiteY272" fmla="*/ 95397 h 179490"/>
                <a:gd name="connsiteX273" fmla="*/ 75486 w 266938"/>
                <a:gd name="connsiteY273" fmla="*/ 92540 h 179490"/>
                <a:gd name="connsiteX274" fmla="*/ 93583 w 266938"/>
                <a:gd name="connsiteY274" fmla="*/ 127782 h 179490"/>
                <a:gd name="connsiteX275" fmla="*/ 85011 w 266938"/>
                <a:gd name="connsiteY275" fmla="*/ 123972 h 179490"/>
                <a:gd name="connsiteX276" fmla="*/ 80248 w 266938"/>
                <a:gd name="connsiteY276" fmla="*/ 120162 h 179490"/>
                <a:gd name="connsiteX277" fmla="*/ 79296 w 266938"/>
                <a:gd name="connsiteY277" fmla="*/ 118257 h 179490"/>
                <a:gd name="connsiteX278" fmla="*/ 76438 w 266938"/>
                <a:gd name="connsiteY278" fmla="*/ 120162 h 179490"/>
                <a:gd name="connsiteX279" fmla="*/ 77391 w 266938"/>
                <a:gd name="connsiteY279" fmla="*/ 122068 h 179490"/>
                <a:gd name="connsiteX280" fmla="*/ 78343 w 266938"/>
                <a:gd name="connsiteY280" fmla="*/ 124925 h 179490"/>
                <a:gd name="connsiteX281" fmla="*/ 81201 w 266938"/>
                <a:gd name="connsiteY281" fmla="*/ 130640 h 179490"/>
                <a:gd name="connsiteX282" fmla="*/ 85963 w 266938"/>
                <a:gd name="connsiteY282" fmla="*/ 125877 h 179490"/>
                <a:gd name="connsiteX283" fmla="*/ 87868 w 266938"/>
                <a:gd name="connsiteY283" fmla="*/ 130640 h 179490"/>
                <a:gd name="connsiteX284" fmla="*/ 87868 w 266938"/>
                <a:gd name="connsiteY284" fmla="*/ 131593 h 179490"/>
                <a:gd name="connsiteX285" fmla="*/ 88821 w 266938"/>
                <a:gd name="connsiteY285" fmla="*/ 135402 h 179490"/>
                <a:gd name="connsiteX286" fmla="*/ 87868 w 266938"/>
                <a:gd name="connsiteY286" fmla="*/ 131593 h 179490"/>
                <a:gd name="connsiteX287" fmla="*/ 88821 w 266938"/>
                <a:gd name="connsiteY287" fmla="*/ 135402 h 179490"/>
                <a:gd name="connsiteX288" fmla="*/ 87868 w 266938"/>
                <a:gd name="connsiteY288" fmla="*/ 140165 h 179490"/>
                <a:gd name="connsiteX289" fmla="*/ 87868 w 266938"/>
                <a:gd name="connsiteY289" fmla="*/ 141118 h 179490"/>
                <a:gd name="connsiteX290" fmla="*/ 92631 w 266938"/>
                <a:gd name="connsiteY290" fmla="*/ 139212 h 179490"/>
                <a:gd name="connsiteX291" fmla="*/ 93583 w 266938"/>
                <a:gd name="connsiteY291" fmla="*/ 137307 h 179490"/>
                <a:gd name="connsiteX292" fmla="*/ 91678 w 266938"/>
                <a:gd name="connsiteY292" fmla="*/ 129687 h 179490"/>
                <a:gd name="connsiteX293" fmla="*/ 90726 w 266938"/>
                <a:gd name="connsiteY293" fmla="*/ 125877 h 179490"/>
                <a:gd name="connsiteX294" fmla="*/ 93583 w 266938"/>
                <a:gd name="connsiteY294" fmla="*/ 127782 h 179490"/>
                <a:gd name="connsiteX295" fmla="*/ 95488 w 266938"/>
                <a:gd name="connsiteY295" fmla="*/ 127782 h 179490"/>
                <a:gd name="connsiteX296" fmla="*/ 93583 w 266938"/>
                <a:gd name="connsiteY296" fmla="*/ 127782 h 179490"/>
                <a:gd name="connsiteX297" fmla="*/ 80248 w 266938"/>
                <a:gd name="connsiteY297" fmla="*/ 130640 h 179490"/>
                <a:gd name="connsiteX298" fmla="*/ 77391 w 266938"/>
                <a:gd name="connsiteY298" fmla="*/ 129687 h 179490"/>
                <a:gd name="connsiteX299" fmla="*/ 76438 w 266938"/>
                <a:gd name="connsiteY299" fmla="*/ 129687 h 179490"/>
                <a:gd name="connsiteX300" fmla="*/ 77391 w 266938"/>
                <a:gd name="connsiteY300" fmla="*/ 131593 h 179490"/>
                <a:gd name="connsiteX301" fmla="*/ 80248 w 266938"/>
                <a:gd name="connsiteY301" fmla="*/ 132545 h 179490"/>
                <a:gd name="connsiteX302" fmla="*/ 80248 w 266938"/>
                <a:gd name="connsiteY302" fmla="*/ 130640 h 179490"/>
                <a:gd name="connsiteX303" fmla="*/ 78343 w 266938"/>
                <a:gd name="connsiteY303" fmla="*/ 83015 h 179490"/>
                <a:gd name="connsiteX304" fmla="*/ 81201 w 266938"/>
                <a:gd name="connsiteY304" fmla="*/ 84920 h 179490"/>
                <a:gd name="connsiteX305" fmla="*/ 82153 w 266938"/>
                <a:gd name="connsiteY305" fmla="*/ 86825 h 179490"/>
                <a:gd name="connsiteX306" fmla="*/ 82153 w 266938"/>
                <a:gd name="connsiteY306" fmla="*/ 88730 h 179490"/>
                <a:gd name="connsiteX307" fmla="*/ 83106 w 266938"/>
                <a:gd name="connsiteY307" fmla="*/ 86825 h 179490"/>
                <a:gd name="connsiteX308" fmla="*/ 80248 w 266938"/>
                <a:gd name="connsiteY308" fmla="*/ 83015 h 179490"/>
                <a:gd name="connsiteX309" fmla="*/ 78343 w 266938"/>
                <a:gd name="connsiteY309" fmla="*/ 83015 h 179490"/>
                <a:gd name="connsiteX310" fmla="*/ 83106 w 266938"/>
                <a:gd name="connsiteY310" fmla="*/ 95397 h 179490"/>
                <a:gd name="connsiteX311" fmla="*/ 83106 w 266938"/>
                <a:gd name="connsiteY311" fmla="*/ 95397 h 179490"/>
                <a:gd name="connsiteX312" fmla="*/ 84058 w 266938"/>
                <a:gd name="connsiteY312" fmla="*/ 99207 h 179490"/>
                <a:gd name="connsiteX313" fmla="*/ 84058 w 266938"/>
                <a:gd name="connsiteY313" fmla="*/ 99207 h 179490"/>
                <a:gd name="connsiteX314" fmla="*/ 81201 w 266938"/>
                <a:gd name="connsiteY314" fmla="*/ 96350 h 179490"/>
                <a:gd name="connsiteX315" fmla="*/ 83106 w 266938"/>
                <a:gd name="connsiteY315" fmla="*/ 95397 h 179490"/>
                <a:gd name="connsiteX316" fmla="*/ 84058 w 266938"/>
                <a:gd name="connsiteY316" fmla="*/ 148737 h 179490"/>
                <a:gd name="connsiteX317" fmla="*/ 84058 w 266938"/>
                <a:gd name="connsiteY317" fmla="*/ 148737 h 179490"/>
                <a:gd name="connsiteX318" fmla="*/ 84058 w 266938"/>
                <a:gd name="connsiteY318" fmla="*/ 148737 h 179490"/>
                <a:gd name="connsiteX319" fmla="*/ 84058 w 266938"/>
                <a:gd name="connsiteY319" fmla="*/ 148737 h 179490"/>
                <a:gd name="connsiteX320" fmla="*/ 84058 w 266938"/>
                <a:gd name="connsiteY320" fmla="*/ 148737 h 179490"/>
                <a:gd name="connsiteX321" fmla="*/ 83106 w 266938"/>
                <a:gd name="connsiteY321" fmla="*/ 118257 h 179490"/>
                <a:gd name="connsiteX322" fmla="*/ 85963 w 266938"/>
                <a:gd name="connsiteY322" fmla="*/ 121115 h 179490"/>
                <a:gd name="connsiteX323" fmla="*/ 89773 w 266938"/>
                <a:gd name="connsiteY323" fmla="*/ 121115 h 179490"/>
                <a:gd name="connsiteX324" fmla="*/ 91678 w 266938"/>
                <a:gd name="connsiteY324" fmla="*/ 121115 h 179490"/>
                <a:gd name="connsiteX325" fmla="*/ 90726 w 266938"/>
                <a:gd name="connsiteY325" fmla="*/ 118257 h 179490"/>
                <a:gd name="connsiteX326" fmla="*/ 86916 w 266938"/>
                <a:gd name="connsiteY326" fmla="*/ 116352 h 179490"/>
                <a:gd name="connsiteX327" fmla="*/ 84058 w 266938"/>
                <a:gd name="connsiteY327" fmla="*/ 115400 h 179490"/>
                <a:gd name="connsiteX328" fmla="*/ 83106 w 266938"/>
                <a:gd name="connsiteY328" fmla="*/ 118257 h 179490"/>
                <a:gd name="connsiteX329" fmla="*/ 86916 w 266938"/>
                <a:gd name="connsiteY329" fmla="*/ 86825 h 179490"/>
                <a:gd name="connsiteX330" fmla="*/ 86916 w 266938"/>
                <a:gd name="connsiteY330" fmla="*/ 86825 h 179490"/>
                <a:gd name="connsiteX331" fmla="*/ 88821 w 266938"/>
                <a:gd name="connsiteY331" fmla="*/ 86825 h 179490"/>
                <a:gd name="connsiteX332" fmla="*/ 87868 w 266938"/>
                <a:gd name="connsiteY332" fmla="*/ 85872 h 179490"/>
                <a:gd name="connsiteX333" fmla="*/ 86916 w 266938"/>
                <a:gd name="connsiteY333" fmla="*/ 86825 h 179490"/>
                <a:gd name="connsiteX334" fmla="*/ 89773 w 266938"/>
                <a:gd name="connsiteY334" fmla="*/ 100160 h 179490"/>
                <a:gd name="connsiteX335" fmla="*/ 91678 w 266938"/>
                <a:gd name="connsiteY335" fmla="*/ 103970 h 179490"/>
                <a:gd name="connsiteX336" fmla="*/ 92631 w 266938"/>
                <a:gd name="connsiteY336" fmla="*/ 103018 h 179490"/>
                <a:gd name="connsiteX337" fmla="*/ 89773 w 266938"/>
                <a:gd name="connsiteY337" fmla="*/ 100160 h 179490"/>
                <a:gd name="connsiteX338" fmla="*/ 89773 w 266938"/>
                <a:gd name="connsiteY338" fmla="*/ 100160 h 179490"/>
                <a:gd name="connsiteX339" fmla="*/ 95488 w 266938"/>
                <a:gd name="connsiteY339" fmla="*/ 116352 h 179490"/>
                <a:gd name="connsiteX340" fmla="*/ 93583 w 266938"/>
                <a:gd name="connsiteY340" fmla="*/ 114447 h 179490"/>
                <a:gd name="connsiteX341" fmla="*/ 92631 w 266938"/>
                <a:gd name="connsiteY341" fmla="*/ 115400 h 179490"/>
                <a:gd name="connsiteX342" fmla="*/ 95488 w 266938"/>
                <a:gd name="connsiteY342" fmla="*/ 116352 h 179490"/>
                <a:gd name="connsiteX343" fmla="*/ 95488 w 266938"/>
                <a:gd name="connsiteY343" fmla="*/ 116352 h 179490"/>
                <a:gd name="connsiteX344" fmla="*/ 99298 w 266938"/>
                <a:gd name="connsiteY344" fmla="*/ 128735 h 179490"/>
                <a:gd name="connsiteX345" fmla="*/ 97393 w 266938"/>
                <a:gd name="connsiteY345" fmla="*/ 124925 h 179490"/>
                <a:gd name="connsiteX346" fmla="*/ 96441 w 266938"/>
                <a:gd name="connsiteY346" fmla="*/ 126830 h 179490"/>
                <a:gd name="connsiteX347" fmla="*/ 97393 w 266938"/>
                <a:gd name="connsiteY347" fmla="*/ 129687 h 179490"/>
                <a:gd name="connsiteX348" fmla="*/ 99298 w 266938"/>
                <a:gd name="connsiteY348" fmla="*/ 128735 h 179490"/>
                <a:gd name="connsiteX349" fmla="*/ 97393 w 266938"/>
                <a:gd name="connsiteY349" fmla="*/ 119210 h 179490"/>
                <a:gd name="connsiteX350" fmla="*/ 97393 w 266938"/>
                <a:gd name="connsiteY350" fmla="*/ 119210 h 179490"/>
                <a:gd name="connsiteX351" fmla="*/ 97393 w 266938"/>
                <a:gd name="connsiteY351" fmla="*/ 121115 h 179490"/>
                <a:gd name="connsiteX352" fmla="*/ 97393 w 266938"/>
                <a:gd name="connsiteY352" fmla="*/ 119210 h 179490"/>
                <a:gd name="connsiteX353" fmla="*/ 97393 w 266938"/>
                <a:gd name="connsiteY353" fmla="*/ 119210 h 179490"/>
                <a:gd name="connsiteX354" fmla="*/ 100251 w 266938"/>
                <a:gd name="connsiteY354" fmla="*/ 132545 h 179490"/>
                <a:gd name="connsiteX355" fmla="*/ 100251 w 266938"/>
                <a:gd name="connsiteY355" fmla="*/ 132545 h 179490"/>
                <a:gd name="connsiteX356" fmla="*/ 100251 w 266938"/>
                <a:gd name="connsiteY356" fmla="*/ 132545 h 179490"/>
                <a:gd name="connsiteX357" fmla="*/ 100251 w 266938"/>
                <a:gd name="connsiteY357" fmla="*/ 132545 h 179490"/>
                <a:gd name="connsiteX358" fmla="*/ 100251 w 266938"/>
                <a:gd name="connsiteY358" fmla="*/ 132545 h 179490"/>
                <a:gd name="connsiteX359" fmla="*/ 133588 w 266938"/>
                <a:gd name="connsiteY359" fmla="*/ 27770 h 179490"/>
                <a:gd name="connsiteX360" fmla="*/ 133588 w 266938"/>
                <a:gd name="connsiteY360" fmla="*/ 27770 h 179490"/>
                <a:gd name="connsiteX361" fmla="*/ 132636 w 266938"/>
                <a:gd name="connsiteY361" fmla="*/ 27770 h 179490"/>
                <a:gd name="connsiteX362" fmla="*/ 133588 w 266938"/>
                <a:gd name="connsiteY362" fmla="*/ 27770 h 179490"/>
                <a:gd name="connsiteX363" fmla="*/ 133588 w 266938"/>
                <a:gd name="connsiteY363" fmla="*/ 27770 h 179490"/>
                <a:gd name="connsiteX364" fmla="*/ 134541 w 266938"/>
                <a:gd name="connsiteY364" fmla="*/ 57297 h 179490"/>
                <a:gd name="connsiteX365" fmla="*/ 134541 w 266938"/>
                <a:gd name="connsiteY365" fmla="*/ 57297 h 179490"/>
                <a:gd name="connsiteX366" fmla="*/ 134541 w 266938"/>
                <a:gd name="connsiteY366" fmla="*/ 57297 h 179490"/>
                <a:gd name="connsiteX367" fmla="*/ 134541 w 266938"/>
                <a:gd name="connsiteY367" fmla="*/ 57297 h 179490"/>
                <a:gd name="connsiteX368" fmla="*/ 134541 w 266938"/>
                <a:gd name="connsiteY368" fmla="*/ 57297 h 179490"/>
                <a:gd name="connsiteX369" fmla="*/ 136446 w 266938"/>
                <a:gd name="connsiteY369" fmla="*/ 54440 h 179490"/>
                <a:gd name="connsiteX370" fmla="*/ 136446 w 266938"/>
                <a:gd name="connsiteY370" fmla="*/ 54440 h 179490"/>
                <a:gd name="connsiteX371" fmla="*/ 135493 w 266938"/>
                <a:gd name="connsiteY371" fmla="*/ 53487 h 179490"/>
                <a:gd name="connsiteX372" fmla="*/ 135493 w 266938"/>
                <a:gd name="connsiteY372" fmla="*/ 54440 h 179490"/>
                <a:gd name="connsiteX373" fmla="*/ 136446 w 266938"/>
                <a:gd name="connsiteY373" fmla="*/ 54440 h 179490"/>
                <a:gd name="connsiteX374" fmla="*/ 137398 w 266938"/>
                <a:gd name="connsiteY374" fmla="*/ 60155 h 179490"/>
                <a:gd name="connsiteX375" fmla="*/ 137398 w 266938"/>
                <a:gd name="connsiteY375" fmla="*/ 60155 h 179490"/>
                <a:gd name="connsiteX376" fmla="*/ 135493 w 266938"/>
                <a:gd name="connsiteY376" fmla="*/ 62060 h 179490"/>
                <a:gd name="connsiteX377" fmla="*/ 136446 w 266938"/>
                <a:gd name="connsiteY377" fmla="*/ 63012 h 179490"/>
                <a:gd name="connsiteX378" fmla="*/ 137398 w 266938"/>
                <a:gd name="connsiteY378" fmla="*/ 60155 h 179490"/>
                <a:gd name="connsiteX379" fmla="*/ 144066 w 266938"/>
                <a:gd name="connsiteY379" fmla="*/ 18245 h 179490"/>
                <a:gd name="connsiteX380" fmla="*/ 143113 w 266938"/>
                <a:gd name="connsiteY380" fmla="*/ 17293 h 179490"/>
                <a:gd name="connsiteX381" fmla="*/ 141208 w 266938"/>
                <a:gd name="connsiteY381" fmla="*/ 18245 h 179490"/>
                <a:gd name="connsiteX382" fmla="*/ 143113 w 266938"/>
                <a:gd name="connsiteY382" fmla="*/ 19197 h 179490"/>
                <a:gd name="connsiteX383" fmla="*/ 144066 w 266938"/>
                <a:gd name="connsiteY383" fmla="*/ 18245 h 179490"/>
                <a:gd name="connsiteX384" fmla="*/ 144066 w 266938"/>
                <a:gd name="connsiteY384" fmla="*/ 15387 h 179490"/>
                <a:gd name="connsiteX385" fmla="*/ 145971 w 266938"/>
                <a:gd name="connsiteY385" fmla="*/ 19197 h 179490"/>
                <a:gd name="connsiteX386" fmla="*/ 147876 w 266938"/>
                <a:gd name="connsiteY386" fmla="*/ 15387 h 179490"/>
                <a:gd name="connsiteX387" fmla="*/ 144066 w 266938"/>
                <a:gd name="connsiteY387" fmla="*/ 15387 h 179490"/>
                <a:gd name="connsiteX388" fmla="*/ 145018 w 266938"/>
                <a:gd name="connsiteY388" fmla="*/ 45868 h 179490"/>
                <a:gd name="connsiteX389" fmla="*/ 145971 w 266938"/>
                <a:gd name="connsiteY389" fmla="*/ 42057 h 179490"/>
                <a:gd name="connsiteX390" fmla="*/ 150733 w 266938"/>
                <a:gd name="connsiteY390" fmla="*/ 41105 h 179490"/>
                <a:gd name="connsiteX391" fmla="*/ 150733 w 266938"/>
                <a:gd name="connsiteY391" fmla="*/ 42057 h 179490"/>
                <a:gd name="connsiteX392" fmla="*/ 150733 w 266938"/>
                <a:gd name="connsiteY392" fmla="*/ 44915 h 179490"/>
                <a:gd name="connsiteX393" fmla="*/ 151686 w 266938"/>
                <a:gd name="connsiteY393" fmla="*/ 44915 h 179490"/>
                <a:gd name="connsiteX394" fmla="*/ 151686 w 266938"/>
                <a:gd name="connsiteY394" fmla="*/ 44915 h 179490"/>
                <a:gd name="connsiteX395" fmla="*/ 153591 w 266938"/>
                <a:gd name="connsiteY395" fmla="*/ 46820 h 179490"/>
                <a:gd name="connsiteX396" fmla="*/ 154543 w 266938"/>
                <a:gd name="connsiteY396" fmla="*/ 44915 h 179490"/>
                <a:gd name="connsiteX397" fmla="*/ 153591 w 266938"/>
                <a:gd name="connsiteY397" fmla="*/ 43962 h 179490"/>
                <a:gd name="connsiteX398" fmla="*/ 153591 w 266938"/>
                <a:gd name="connsiteY398" fmla="*/ 43962 h 179490"/>
                <a:gd name="connsiteX399" fmla="*/ 153591 w 266938"/>
                <a:gd name="connsiteY399" fmla="*/ 42057 h 179490"/>
                <a:gd name="connsiteX400" fmla="*/ 152638 w 266938"/>
                <a:gd name="connsiteY400" fmla="*/ 41105 h 179490"/>
                <a:gd name="connsiteX401" fmla="*/ 147876 w 266938"/>
                <a:gd name="connsiteY401" fmla="*/ 42057 h 179490"/>
                <a:gd name="connsiteX402" fmla="*/ 145018 w 266938"/>
                <a:gd name="connsiteY402" fmla="*/ 45868 h 179490"/>
                <a:gd name="connsiteX403" fmla="*/ 146923 w 266938"/>
                <a:gd name="connsiteY403" fmla="*/ 30627 h 179490"/>
                <a:gd name="connsiteX404" fmla="*/ 145971 w 266938"/>
                <a:gd name="connsiteY404" fmla="*/ 31580 h 179490"/>
                <a:gd name="connsiteX405" fmla="*/ 146923 w 266938"/>
                <a:gd name="connsiteY405" fmla="*/ 32532 h 179490"/>
                <a:gd name="connsiteX406" fmla="*/ 146923 w 266938"/>
                <a:gd name="connsiteY406" fmla="*/ 30627 h 179490"/>
                <a:gd name="connsiteX407" fmla="*/ 146923 w 266938"/>
                <a:gd name="connsiteY407" fmla="*/ 30627 h 179490"/>
                <a:gd name="connsiteX408" fmla="*/ 146923 w 266938"/>
                <a:gd name="connsiteY408" fmla="*/ 83015 h 179490"/>
                <a:gd name="connsiteX409" fmla="*/ 146923 w 266938"/>
                <a:gd name="connsiteY409" fmla="*/ 83015 h 179490"/>
                <a:gd name="connsiteX410" fmla="*/ 145971 w 266938"/>
                <a:gd name="connsiteY410" fmla="*/ 83015 h 179490"/>
                <a:gd name="connsiteX411" fmla="*/ 146923 w 266938"/>
                <a:gd name="connsiteY411" fmla="*/ 83015 h 179490"/>
                <a:gd name="connsiteX412" fmla="*/ 146923 w 266938"/>
                <a:gd name="connsiteY412" fmla="*/ 83015 h 179490"/>
                <a:gd name="connsiteX413" fmla="*/ 148828 w 266938"/>
                <a:gd name="connsiteY413" fmla="*/ 63965 h 179490"/>
                <a:gd name="connsiteX414" fmla="*/ 147876 w 266938"/>
                <a:gd name="connsiteY414" fmla="*/ 63012 h 179490"/>
                <a:gd name="connsiteX415" fmla="*/ 147876 w 266938"/>
                <a:gd name="connsiteY415" fmla="*/ 64918 h 179490"/>
                <a:gd name="connsiteX416" fmla="*/ 145971 w 266938"/>
                <a:gd name="connsiteY416" fmla="*/ 65870 h 179490"/>
                <a:gd name="connsiteX417" fmla="*/ 145971 w 266938"/>
                <a:gd name="connsiteY417" fmla="*/ 65870 h 179490"/>
                <a:gd name="connsiteX418" fmla="*/ 147876 w 266938"/>
                <a:gd name="connsiteY418" fmla="*/ 64918 h 179490"/>
                <a:gd name="connsiteX419" fmla="*/ 148828 w 266938"/>
                <a:gd name="connsiteY419" fmla="*/ 63965 h 179490"/>
                <a:gd name="connsiteX420" fmla="*/ 146923 w 266938"/>
                <a:gd name="connsiteY420" fmla="*/ 12530 h 179490"/>
                <a:gd name="connsiteX421" fmla="*/ 146923 w 266938"/>
                <a:gd name="connsiteY421" fmla="*/ 12530 h 179490"/>
                <a:gd name="connsiteX422" fmla="*/ 146923 w 266938"/>
                <a:gd name="connsiteY422" fmla="*/ 12530 h 179490"/>
                <a:gd name="connsiteX423" fmla="*/ 146923 w 266938"/>
                <a:gd name="connsiteY423" fmla="*/ 12530 h 179490"/>
                <a:gd name="connsiteX424" fmla="*/ 146923 w 266938"/>
                <a:gd name="connsiteY424" fmla="*/ 12530 h 179490"/>
                <a:gd name="connsiteX425" fmla="*/ 152638 w 266938"/>
                <a:gd name="connsiteY425" fmla="*/ 75395 h 179490"/>
                <a:gd name="connsiteX426" fmla="*/ 150733 w 266938"/>
                <a:gd name="connsiteY426" fmla="*/ 74443 h 179490"/>
                <a:gd name="connsiteX427" fmla="*/ 149781 w 266938"/>
                <a:gd name="connsiteY427" fmla="*/ 77300 h 179490"/>
                <a:gd name="connsiteX428" fmla="*/ 152638 w 266938"/>
                <a:gd name="connsiteY428" fmla="*/ 75395 h 179490"/>
                <a:gd name="connsiteX429" fmla="*/ 152638 w 266938"/>
                <a:gd name="connsiteY429" fmla="*/ 51582 h 179490"/>
                <a:gd name="connsiteX430" fmla="*/ 150733 w 266938"/>
                <a:gd name="connsiteY430" fmla="*/ 50630 h 179490"/>
                <a:gd name="connsiteX431" fmla="*/ 149781 w 266938"/>
                <a:gd name="connsiteY431" fmla="*/ 51582 h 179490"/>
                <a:gd name="connsiteX432" fmla="*/ 150733 w 266938"/>
                <a:gd name="connsiteY432" fmla="*/ 53487 h 179490"/>
                <a:gd name="connsiteX433" fmla="*/ 152638 w 266938"/>
                <a:gd name="connsiteY433" fmla="*/ 51582 h 179490"/>
                <a:gd name="connsiteX434" fmla="*/ 152638 w 266938"/>
                <a:gd name="connsiteY434" fmla="*/ 51582 h 179490"/>
                <a:gd name="connsiteX435" fmla="*/ 151686 w 266938"/>
                <a:gd name="connsiteY435" fmla="*/ 43962 h 179490"/>
                <a:gd name="connsiteX436" fmla="*/ 151686 w 266938"/>
                <a:gd name="connsiteY436" fmla="*/ 43962 h 179490"/>
                <a:gd name="connsiteX437" fmla="*/ 151686 w 266938"/>
                <a:gd name="connsiteY437" fmla="*/ 43962 h 179490"/>
                <a:gd name="connsiteX438" fmla="*/ 151686 w 266938"/>
                <a:gd name="connsiteY438" fmla="*/ 43962 h 179490"/>
                <a:gd name="connsiteX439" fmla="*/ 151686 w 266938"/>
                <a:gd name="connsiteY439" fmla="*/ 52535 h 179490"/>
                <a:gd name="connsiteX440" fmla="*/ 151686 w 266938"/>
                <a:gd name="connsiteY440" fmla="*/ 52535 h 179490"/>
                <a:gd name="connsiteX441" fmla="*/ 151686 w 266938"/>
                <a:gd name="connsiteY441" fmla="*/ 51582 h 179490"/>
                <a:gd name="connsiteX442" fmla="*/ 151686 w 266938"/>
                <a:gd name="connsiteY442" fmla="*/ 52535 h 179490"/>
                <a:gd name="connsiteX443" fmla="*/ 151686 w 266938"/>
                <a:gd name="connsiteY443" fmla="*/ 52535 h 179490"/>
                <a:gd name="connsiteX444" fmla="*/ 151686 w 266938"/>
                <a:gd name="connsiteY444" fmla="*/ 34437 h 179490"/>
                <a:gd name="connsiteX445" fmla="*/ 151686 w 266938"/>
                <a:gd name="connsiteY445" fmla="*/ 34437 h 179490"/>
                <a:gd name="connsiteX446" fmla="*/ 151686 w 266938"/>
                <a:gd name="connsiteY446" fmla="*/ 34437 h 179490"/>
                <a:gd name="connsiteX447" fmla="*/ 151686 w 266938"/>
                <a:gd name="connsiteY447" fmla="*/ 34437 h 179490"/>
                <a:gd name="connsiteX448" fmla="*/ 151686 w 266938"/>
                <a:gd name="connsiteY448" fmla="*/ 34437 h 179490"/>
                <a:gd name="connsiteX449" fmla="*/ 152638 w 266938"/>
                <a:gd name="connsiteY449" fmla="*/ 53487 h 179490"/>
                <a:gd name="connsiteX450" fmla="*/ 151686 w 266938"/>
                <a:gd name="connsiteY450" fmla="*/ 58250 h 179490"/>
                <a:gd name="connsiteX451" fmla="*/ 152638 w 266938"/>
                <a:gd name="connsiteY451" fmla="*/ 59202 h 179490"/>
                <a:gd name="connsiteX452" fmla="*/ 153591 w 266938"/>
                <a:gd name="connsiteY452" fmla="*/ 58250 h 179490"/>
                <a:gd name="connsiteX453" fmla="*/ 154543 w 266938"/>
                <a:gd name="connsiteY453" fmla="*/ 54440 h 179490"/>
                <a:gd name="connsiteX454" fmla="*/ 154543 w 266938"/>
                <a:gd name="connsiteY454" fmla="*/ 52535 h 179490"/>
                <a:gd name="connsiteX455" fmla="*/ 152638 w 266938"/>
                <a:gd name="connsiteY455" fmla="*/ 53487 h 179490"/>
                <a:gd name="connsiteX456" fmla="*/ 152638 w 266938"/>
                <a:gd name="connsiteY456" fmla="*/ 107780 h 179490"/>
                <a:gd name="connsiteX457" fmla="*/ 152638 w 266938"/>
                <a:gd name="connsiteY457" fmla="*/ 107780 h 179490"/>
                <a:gd name="connsiteX458" fmla="*/ 152638 w 266938"/>
                <a:gd name="connsiteY458" fmla="*/ 107780 h 179490"/>
                <a:gd name="connsiteX459" fmla="*/ 152638 w 266938"/>
                <a:gd name="connsiteY459" fmla="*/ 107780 h 179490"/>
                <a:gd name="connsiteX460" fmla="*/ 152638 w 266938"/>
                <a:gd name="connsiteY460" fmla="*/ 107780 h 179490"/>
                <a:gd name="connsiteX461" fmla="*/ 152638 w 266938"/>
                <a:gd name="connsiteY461" fmla="*/ 22055 h 179490"/>
                <a:gd name="connsiteX462" fmla="*/ 152638 w 266938"/>
                <a:gd name="connsiteY462" fmla="*/ 22055 h 179490"/>
                <a:gd name="connsiteX463" fmla="*/ 152638 w 266938"/>
                <a:gd name="connsiteY463" fmla="*/ 22055 h 179490"/>
                <a:gd name="connsiteX464" fmla="*/ 152638 w 266938"/>
                <a:gd name="connsiteY464" fmla="*/ 22055 h 179490"/>
                <a:gd name="connsiteX465" fmla="*/ 152638 w 266938"/>
                <a:gd name="connsiteY465" fmla="*/ 22055 h 179490"/>
                <a:gd name="connsiteX466" fmla="*/ 153591 w 266938"/>
                <a:gd name="connsiteY466" fmla="*/ 64918 h 179490"/>
                <a:gd name="connsiteX467" fmla="*/ 153591 w 266938"/>
                <a:gd name="connsiteY467" fmla="*/ 64918 h 179490"/>
                <a:gd name="connsiteX468" fmla="*/ 153591 w 266938"/>
                <a:gd name="connsiteY468" fmla="*/ 64918 h 179490"/>
                <a:gd name="connsiteX469" fmla="*/ 153591 w 266938"/>
                <a:gd name="connsiteY469" fmla="*/ 64918 h 179490"/>
                <a:gd name="connsiteX470" fmla="*/ 153591 w 266938"/>
                <a:gd name="connsiteY470" fmla="*/ 64918 h 179490"/>
                <a:gd name="connsiteX471" fmla="*/ 154543 w 266938"/>
                <a:gd name="connsiteY471" fmla="*/ 68727 h 179490"/>
                <a:gd name="connsiteX472" fmla="*/ 156448 w 266938"/>
                <a:gd name="connsiteY472" fmla="*/ 67775 h 179490"/>
                <a:gd name="connsiteX473" fmla="*/ 154543 w 266938"/>
                <a:gd name="connsiteY473" fmla="*/ 66822 h 179490"/>
                <a:gd name="connsiteX474" fmla="*/ 154543 w 266938"/>
                <a:gd name="connsiteY474" fmla="*/ 68727 h 179490"/>
                <a:gd name="connsiteX475" fmla="*/ 154543 w 266938"/>
                <a:gd name="connsiteY475" fmla="*/ 68727 h 179490"/>
                <a:gd name="connsiteX476" fmla="*/ 156448 w 266938"/>
                <a:gd name="connsiteY476" fmla="*/ 88730 h 179490"/>
                <a:gd name="connsiteX477" fmla="*/ 156448 w 266938"/>
                <a:gd name="connsiteY477" fmla="*/ 88730 h 179490"/>
                <a:gd name="connsiteX478" fmla="*/ 155496 w 266938"/>
                <a:gd name="connsiteY478" fmla="*/ 85872 h 179490"/>
                <a:gd name="connsiteX479" fmla="*/ 154543 w 266938"/>
                <a:gd name="connsiteY479" fmla="*/ 86825 h 179490"/>
                <a:gd name="connsiteX480" fmla="*/ 156448 w 266938"/>
                <a:gd name="connsiteY480" fmla="*/ 88730 h 179490"/>
                <a:gd name="connsiteX481" fmla="*/ 155496 w 266938"/>
                <a:gd name="connsiteY481" fmla="*/ 24912 h 179490"/>
                <a:gd name="connsiteX482" fmla="*/ 155496 w 266938"/>
                <a:gd name="connsiteY482" fmla="*/ 24912 h 179490"/>
                <a:gd name="connsiteX483" fmla="*/ 156448 w 266938"/>
                <a:gd name="connsiteY483" fmla="*/ 24912 h 179490"/>
                <a:gd name="connsiteX484" fmla="*/ 155496 w 266938"/>
                <a:gd name="connsiteY484" fmla="*/ 24912 h 179490"/>
                <a:gd name="connsiteX485" fmla="*/ 155496 w 266938"/>
                <a:gd name="connsiteY485" fmla="*/ 24912 h 179490"/>
                <a:gd name="connsiteX486" fmla="*/ 156448 w 266938"/>
                <a:gd name="connsiteY486" fmla="*/ 36343 h 179490"/>
                <a:gd name="connsiteX487" fmla="*/ 156448 w 266938"/>
                <a:gd name="connsiteY487" fmla="*/ 38247 h 179490"/>
                <a:gd name="connsiteX488" fmla="*/ 157401 w 266938"/>
                <a:gd name="connsiteY488" fmla="*/ 40152 h 179490"/>
                <a:gd name="connsiteX489" fmla="*/ 157401 w 266938"/>
                <a:gd name="connsiteY489" fmla="*/ 43962 h 179490"/>
                <a:gd name="connsiteX490" fmla="*/ 156448 w 266938"/>
                <a:gd name="connsiteY490" fmla="*/ 44915 h 179490"/>
                <a:gd name="connsiteX491" fmla="*/ 155496 w 266938"/>
                <a:gd name="connsiteY491" fmla="*/ 46820 h 179490"/>
                <a:gd name="connsiteX492" fmla="*/ 156448 w 266938"/>
                <a:gd name="connsiteY492" fmla="*/ 46820 h 179490"/>
                <a:gd name="connsiteX493" fmla="*/ 157401 w 266938"/>
                <a:gd name="connsiteY493" fmla="*/ 45868 h 179490"/>
                <a:gd name="connsiteX494" fmla="*/ 157401 w 266938"/>
                <a:gd name="connsiteY494" fmla="*/ 43962 h 179490"/>
                <a:gd name="connsiteX495" fmla="*/ 157401 w 266938"/>
                <a:gd name="connsiteY495" fmla="*/ 40152 h 179490"/>
                <a:gd name="connsiteX496" fmla="*/ 160258 w 266938"/>
                <a:gd name="connsiteY496" fmla="*/ 42057 h 179490"/>
                <a:gd name="connsiteX497" fmla="*/ 160258 w 266938"/>
                <a:gd name="connsiteY497" fmla="*/ 39200 h 179490"/>
                <a:gd name="connsiteX498" fmla="*/ 160258 w 266938"/>
                <a:gd name="connsiteY498" fmla="*/ 39200 h 179490"/>
                <a:gd name="connsiteX499" fmla="*/ 159306 w 266938"/>
                <a:gd name="connsiteY499" fmla="*/ 38247 h 179490"/>
                <a:gd name="connsiteX500" fmla="*/ 158353 w 266938"/>
                <a:gd name="connsiteY500" fmla="*/ 36343 h 179490"/>
                <a:gd name="connsiteX501" fmla="*/ 156448 w 266938"/>
                <a:gd name="connsiteY501" fmla="*/ 36343 h 179490"/>
                <a:gd name="connsiteX502" fmla="*/ 161211 w 266938"/>
                <a:gd name="connsiteY502" fmla="*/ 82062 h 179490"/>
                <a:gd name="connsiteX503" fmla="*/ 158353 w 266938"/>
                <a:gd name="connsiteY503" fmla="*/ 77300 h 179490"/>
                <a:gd name="connsiteX504" fmla="*/ 156448 w 266938"/>
                <a:gd name="connsiteY504" fmla="*/ 77300 h 179490"/>
                <a:gd name="connsiteX505" fmla="*/ 157401 w 266938"/>
                <a:gd name="connsiteY505" fmla="*/ 79205 h 179490"/>
                <a:gd name="connsiteX506" fmla="*/ 159306 w 266938"/>
                <a:gd name="connsiteY506" fmla="*/ 83015 h 179490"/>
                <a:gd name="connsiteX507" fmla="*/ 160258 w 266938"/>
                <a:gd name="connsiteY507" fmla="*/ 84920 h 179490"/>
                <a:gd name="connsiteX508" fmla="*/ 161211 w 266938"/>
                <a:gd name="connsiteY508" fmla="*/ 82062 h 179490"/>
                <a:gd name="connsiteX509" fmla="*/ 156448 w 266938"/>
                <a:gd name="connsiteY509" fmla="*/ 103018 h 179490"/>
                <a:gd name="connsiteX510" fmla="*/ 156448 w 266938"/>
                <a:gd name="connsiteY510" fmla="*/ 103018 h 179490"/>
                <a:gd name="connsiteX511" fmla="*/ 156448 w 266938"/>
                <a:gd name="connsiteY511" fmla="*/ 102065 h 179490"/>
                <a:gd name="connsiteX512" fmla="*/ 156448 w 266938"/>
                <a:gd name="connsiteY512" fmla="*/ 103018 h 179490"/>
                <a:gd name="connsiteX513" fmla="*/ 156448 w 266938"/>
                <a:gd name="connsiteY513" fmla="*/ 103018 h 179490"/>
                <a:gd name="connsiteX514" fmla="*/ 156448 w 266938"/>
                <a:gd name="connsiteY514" fmla="*/ 66822 h 179490"/>
                <a:gd name="connsiteX515" fmla="*/ 156448 w 266938"/>
                <a:gd name="connsiteY515" fmla="*/ 66822 h 179490"/>
                <a:gd name="connsiteX516" fmla="*/ 156448 w 266938"/>
                <a:gd name="connsiteY516" fmla="*/ 66822 h 179490"/>
                <a:gd name="connsiteX517" fmla="*/ 156448 w 266938"/>
                <a:gd name="connsiteY517" fmla="*/ 66822 h 179490"/>
                <a:gd name="connsiteX518" fmla="*/ 156448 w 266938"/>
                <a:gd name="connsiteY518" fmla="*/ 66822 h 179490"/>
                <a:gd name="connsiteX519" fmla="*/ 159306 w 266938"/>
                <a:gd name="connsiteY519" fmla="*/ 113495 h 179490"/>
                <a:gd name="connsiteX520" fmla="*/ 159306 w 266938"/>
                <a:gd name="connsiteY520" fmla="*/ 113495 h 179490"/>
                <a:gd name="connsiteX521" fmla="*/ 157401 w 266938"/>
                <a:gd name="connsiteY521" fmla="*/ 114447 h 179490"/>
                <a:gd name="connsiteX522" fmla="*/ 158353 w 266938"/>
                <a:gd name="connsiteY522" fmla="*/ 115400 h 179490"/>
                <a:gd name="connsiteX523" fmla="*/ 159306 w 266938"/>
                <a:gd name="connsiteY523" fmla="*/ 113495 h 179490"/>
                <a:gd name="connsiteX524" fmla="*/ 158353 w 266938"/>
                <a:gd name="connsiteY524" fmla="*/ 90635 h 179490"/>
                <a:gd name="connsiteX525" fmla="*/ 158353 w 266938"/>
                <a:gd name="connsiteY525" fmla="*/ 90635 h 179490"/>
                <a:gd name="connsiteX526" fmla="*/ 157401 w 266938"/>
                <a:gd name="connsiteY526" fmla="*/ 91587 h 179490"/>
                <a:gd name="connsiteX527" fmla="*/ 158353 w 266938"/>
                <a:gd name="connsiteY527" fmla="*/ 90635 h 179490"/>
                <a:gd name="connsiteX528" fmla="*/ 158353 w 266938"/>
                <a:gd name="connsiteY528" fmla="*/ 90635 h 179490"/>
                <a:gd name="connsiteX529" fmla="*/ 157401 w 266938"/>
                <a:gd name="connsiteY529" fmla="*/ 29675 h 179490"/>
                <a:gd name="connsiteX530" fmla="*/ 157401 w 266938"/>
                <a:gd name="connsiteY530" fmla="*/ 29675 h 179490"/>
                <a:gd name="connsiteX531" fmla="*/ 157401 w 266938"/>
                <a:gd name="connsiteY531" fmla="*/ 29675 h 179490"/>
                <a:gd name="connsiteX532" fmla="*/ 157401 w 266938"/>
                <a:gd name="connsiteY532" fmla="*/ 29675 h 179490"/>
                <a:gd name="connsiteX533" fmla="*/ 157401 w 266938"/>
                <a:gd name="connsiteY533" fmla="*/ 29675 h 179490"/>
                <a:gd name="connsiteX534" fmla="*/ 160258 w 266938"/>
                <a:gd name="connsiteY534" fmla="*/ 109685 h 179490"/>
                <a:gd name="connsiteX535" fmla="*/ 160258 w 266938"/>
                <a:gd name="connsiteY535" fmla="*/ 109685 h 179490"/>
                <a:gd name="connsiteX536" fmla="*/ 158353 w 266938"/>
                <a:gd name="connsiteY536" fmla="*/ 108732 h 179490"/>
                <a:gd name="connsiteX537" fmla="*/ 158353 w 266938"/>
                <a:gd name="connsiteY537" fmla="*/ 109685 h 179490"/>
                <a:gd name="connsiteX538" fmla="*/ 160258 w 266938"/>
                <a:gd name="connsiteY538" fmla="*/ 109685 h 179490"/>
                <a:gd name="connsiteX539" fmla="*/ 160258 w 266938"/>
                <a:gd name="connsiteY539" fmla="*/ 109685 h 179490"/>
                <a:gd name="connsiteX540" fmla="*/ 164068 w 266938"/>
                <a:gd name="connsiteY540" fmla="*/ 90635 h 179490"/>
                <a:gd name="connsiteX541" fmla="*/ 164068 w 266938"/>
                <a:gd name="connsiteY541" fmla="*/ 90635 h 179490"/>
                <a:gd name="connsiteX542" fmla="*/ 162163 w 266938"/>
                <a:gd name="connsiteY542" fmla="*/ 92540 h 179490"/>
                <a:gd name="connsiteX543" fmla="*/ 159306 w 266938"/>
                <a:gd name="connsiteY543" fmla="*/ 93493 h 179490"/>
                <a:gd name="connsiteX544" fmla="*/ 157401 w 266938"/>
                <a:gd name="connsiteY544" fmla="*/ 94445 h 179490"/>
                <a:gd name="connsiteX545" fmla="*/ 160258 w 266938"/>
                <a:gd name="connsiteY545" fmla="*/ 95397 h 179490"/>
                <a:gd name="connsiteX546" fmla="*/ 162163 w 266938"/>
                <a:gd name="connsiteY546" fmla="*/ 91587 h 179490"/>
                <a:gd name="connsiteX547" fmla="*/ 163116 w 266938"/>
                <a:gd name="connsiteY547" fmla="*/ 91587 h 179490"/>
                <a:gd name="connsiteX548" fmla="*/ 164068 w 266938"/>
                <a:gd name="connsiteY548" fmla="*/ 90635 h 179490"/>
                <a:gd name="connsiteX549" fmla="*/ 158353 w 266938"/>
                <a:gd name="connsiteY549" fmla="*/ 54440 h 179490"/>
                <a:gd name="connsiteX550" fmla="*/ 160258 w 266938"/>
                <a:gd name="connsiteY550" fmla="*/ 52535 h 179490"/>
                <a:gd name="connsiteX551" fmla="*/ 159306 w 266938"/>
                <a:gd name="connsiteY551" fmla="*/ 50630 h 179490"/>
                <a:gd name="connsiteX552" fmla="*/ 157401 w 266938"/>
                <a:gd name="connsiteY552" fmla="*/ 52535 h 179490"/>
                <a:gd name="connsiteX553" fmla="*/ 158353 w 266938"/>
                <a:gd name="connsiteY553" fmla="*/ 54440 h 179490"/>
                <a:gd name="connsiteX554" fmla="*/ 159306 w 266938"/>
                <a:gd name="connsiteY554" fmla="*/ 39200 h 179490"/>
                <a:gd name="connsiteX555" fmla="*/ 159306 w 266938"/>
                <a:gd name="connsiteY555" fmla="*/ 39200 h 179490"/>
                <a:gd name="connsiteX556" fmla="*/ 159306 w 266938"/>
                <a:gd name="connsiteY556" fmla="*/ 40152 h 179490"/>
                <a:gd name="connsiteX557" fmla="*/ 158353 w 266938"/>
                <a:gd name="connsiteY557" fmla="*/ 40152 h 179490"/>
                <a:gd name="connsiteX558" fmla="*/ 159306 w 266938"/>
                <a:gd name="connsiteY558" fmla="*/ 39200 h 179490"/>
                <a:gd name="connsiteX559" fmla="*/ 159306 w 266938"/>
                <a:gd name="connsiteY559" fmla="*/ 39200 h 179490"/>
                <a:gd name="connsiteX560" fmla="*/ 163116 w 266938"/>
                <a:gd name="connsiteY560" fmla="*/ 55393 h 179490"/>
                <a:gd name="connsiteX561" fmla="*/ 164068 w 266938"/>
                <a:gd name="connsiteY561" fmla="*/ 48725 h 179490"/>
                <a:gd name="connsiteX562" fmla="*/ 160258 w 266938"/>
                <a:gd name="connsiteY562" fmla="*/ 56345 h 179490"/>
                <a:gd name="connsiteX563" fmla="*/ 160258 w 266938"/>
                <a:gd name="connsiteY563" fmla="*/ 61107 h 179490"/>
                <a:gd name="connsiteX564" fmla="*/ 163116 w 266938"/>
                <a:gd name="connsiteY564" fmla="*/ 60155 h 179490"/>
                <a:gd name="connsiteX565" fmla="*/ 165973 w 266938"/>
                <a:gd name="connsiteY565" fmla="*/ 61107 h 179490"/>
                <a:gd name="connsiteX566" fmla="*/ 166926 w 266938"/>
                <a:gd name="connsiteY566" fmla="*/ 62060 h 179490"/>
                <a:gd name="connsiteX567" fmla="*/ 166926 w 266938"/>
                <a:gd name="connsiteY567" fmla="*/ 58250 h 179490"/>
                <a:gd name="connsiteX568" fmla="*/ 166926 w 266938"/>
                <a:gd name="connsiteY568" fmla="*/ 58250 h 179490"/>
                <a:gd name="connsiteX569" fmla="*/ 167878 w 266938"/>
                <a:gd name="connsiteY569" fmla="*/ 56345 h 179490"/>
                <a:gd name="connsiteX570" fmla="*/ 165973 w 266938"/>
                <a:gd name="connsiteY570" fmla="*/ 57297 h 179490"/>
                <a:gd name="connsiteX571" fmla="*/ 164068 w 266938"/>
                <a:gd name="connsiteY571" fmla="*/ 57297 h 179490"/>
                <a:gd name="connsiteX572" fmla="*/ 162163 w 266938"/>
                <a:gd name="connsiteY572" fmla="*/ 58250 h 179490"/>
                <a:gd name="connsiteX573" fmla="*/ 163116 w 266938"/>
                <a:gd name="connsiteY573" fmla="*/ 55393 h 179490"/>
                <a:gd name="connsiteX574" fmla="*/ 160258 w 266938"/>
                <a:gd name="connsiteY574" fmla="*/ 108732 h 179490"/>
                <a:gd name="connsiteX575" fmla="*/ 161211 w 266938"/>
                <a:gd name="connsiteY575" fmla="*/ 104922 h 179490"/>
                <a:gd name="connsiteX576" fmla="*/ 160258 w 266938"/>
                <a:gd name="connsiteY576" fmla="*/ 104922 h 179490"/>
                <a:gd name="connsiteX577" fmla="*/ 160258 w 266938"/>
                <a:gd name="connsiteY577" fmla="*/ 108732 h 179490"/>
                <a:gd name="connsiteX578" fmla="*/ 160258 w 266938"/>
                <a:gd name="connsiteY578" fmla="*/ 87777 h 179490"/>
                <a:gd name="connsiteX579" fmla="*/ 160258 w 266938"/>
                <a:gd name="connsiteY579" fmla="*/ 87777 h 179490"/>
                <a:gd name="connsiteX580" fmla="*/ 160258 w 266938"/>
                <a:gd name="connsiteY580" fmla="*/ 87777 h 179490"/>
                <a:gd name="connsiteX581" fmla="*/ 160258 w 266938"/>
                <a:gd name="connsiteY581" fmla="*/ 87777 h 179490"/>
                <a:gd name="connsiteX582" fmla="*/ 160258 w 266938"/>
                <a:gd name="connsiteY582" fmla="*/ 87777 h 179490"/>
                <a:gd name="connsiteX583" fmla="*/ 162163 w 266938"/>
                <a:gd name="connsiteY583" fmla="*/ 118257 h 179490"/>
                <a:gd name="connsiteX584" fmla="*/ 162163 w 266938"/>
                <a:gd name="connsiteY584" fmla="*/ 118257 h 179490"/>
                <a:gd name="connsiteX585" fmla="*/ 162163 w 266938"/>
                <a:gd name="connsiteY585" fmla="*/ 118257 h 179490"/>
                <a:gd name="connsiteX586" fmla="*/ 162163 w 266938"/>
                <a:gd name="connsiteY586" fmla="*/ 118257 h 179490"/>
                <a:gd name="connsiteX587" fmla="*/ 162163 w 266938"/>
                <a:gd name="connsiteY587" fmla="*/ 118257 h 179490"/>
                <a:gd name="connsiteX588" fmla="*/ 162163 w 266938"/>
                <a:gd name="connsiteY588" fmla="*/ 64918 h 179490"/>
                <a:gd name="connsiteX589" fmla="*/ 162163 w 266938"/>
                <a:gd name="connsiteY589" fmla="*/ 64918 h 179490"/>
                <a:gd name="connsiteX590" fmla="*/ 162163 w 266938"/>
                <a:gd name="connsiteY590" fmla="*/ 66822 h 179490"/>
                <a:gd name="connsiteX591" fmla="*/ 162163 w 266938"/>
                <a:gd name="connsiteY591" fmla="*/ 64918 h 179490"/>
                <a:gd name="connsiteX592" fmla="*/ 162163 w 266938"/>
                <a:gd name="connsiteY592" fmla="*/ 64918 h 179490"/>
                <a:gd name="connsiteX593" fmla="*/ 163116 w 266938"/>
                <a:gd name="connsiteY593" fmla="*/ 112543 h 179490"/>
                <a:gd name="connsiteX594" fmla="*/ 163116 w 266938"/>
                <a:gd name="connsiteY594" fmla="*/ 112543 h 179490"/>
                <a:gd name="connsiteX595" fmla="*/ 162163 w 266938"/>
                <a:gd name="connsiteY595" fmla="*/ 112543 h 179490"/>
                <a:gd name="connsiteX596" fmla="*/ 163116 w 266938"/>
                <a:gd name="connsiteY596" fmla="*/ 112543 h 179490"/>
                <a:gd name="connsiteX597" fmla="*/ 163116 w 266938"/>
                <a:gd name="connsiteY597" fmla="*/ 112543 h 179490"/>
                <a:gd name="connsiteX598" fmla="*/ 162163 w 266938"/>
                <a:gd name="connsiteY598" fmla="*/ 47772 h 179490"/>
                <a:gd name="connsiteX599" fmla="*/ 164068 w 266938"/>
                <a:gd name="connsiteY599" fmla="*/ 48725 h 179490"/>
                <a:gd name="connsiteX600" fmla="*/ 162163 w 266938"/>
                <a:gd name="connsiteY600" fmla="*/ 47772 h 179490"/>
                <a:gd name="connsiteX601" fmla="*/ 162163 w 266938"/>
                <a:gd name="connsiteY601" fmla="*/ 47772 h 179490"/>
                <a:gd name="connsiteX602" fmla="*/ 187881 w 266938"/>
                <a:gd name="connsiteY602" fmla="*/ 125877 h 179490"/>
                <a:gd name="connsiteX603" fmla="*/ 191691 w 266938"/>
                <a:gd name="connsiteY603" fmla="*/ 122068 h 179490"/>
                <a:gd name="connsiteX604" fmla="*/ 188833 w 266938"/>
                <a:gd name="connsiteY604" fmla="*/ 115400 h 179490"/>
                <a:gd name="connsiteX605" fmla="*/ 190738 w 266938"/>
                <a:gd name="connsiteY605" fmla="*/ 115400 h 179490"/>
                <a:gd name="connsiteX606" fmla="*/ 189786 w 266938"/>
                <a:gd name="connsiteY606" fmla="*/ 113495 h 179490"/>
                <a:gd name="connsiteX607" fmla="*/ 188833 w 266938"/>
                <a:gd name="connsiteY607" fmla="*/ 115400 h 179490"/>
                <a:gd name="connsiteX608" fmla="*/ 185023 w 266938"/>
                <a:gd name="connsiteY608" fmla="*/ 107780 h 179490"/>
                <a:gd name="connsiteX609" fmla="*/ 190738 w 266938"/>
                <a:gd name="connsiteY609" fmla="*/ 108732 h 179490"/>
                <a:gd name="connsiteX610" fmla="*/ 191691 w 266938"/>
                <a:gd name="connsiteY610" fmla="*/ 105875 h 179490"/>
                <a:gd name="connsiteX611" fmla="*/ 190738 w 266938"/>
                <a:gd name="connsiteY611" fmla="*/ 103970 h 179490"/>
                <a:gd name="connsiteX612" fmla="*/ 185023 w 266938"/>
                <a:gd name="connsiteY612" fmla="*/ 106827 h 179490"/>
                <a:gd name="connsiteX613" fmla="*/ 178356 w 266938"/>
                <a:gd name="connsiteY613" fmla="*/ 113495 h 179490"/>
                <a:gd name="connsiteX614" fmla="*/ 171688 w 266938"/>
                <a:gd name="connsiteY614" fmla="*/ 108732 h 179490"/>
                <a:gd name="connsiteX615" fmla="*/ 169783 w 266938"/>
                <a:gd name="connsiteY615" fmla="*/ 108732 h 179490"/>
                <a:gd name="connsiteX616" fmla="*/ 166926 w 266938"/>
                <a:gd name="connsiteY616" fmla="*/ 109685 h 179490"/>
                <a:gd name="connsiteX617" fmla="*/ 165973 w 266938"/>
                <a:gd name="connsiteY617" fmla="*/ 106827 h 179490"/>
                <a:gd name="connsiteX618" fmla="*/ 165021 w 266938"/>
                <a:gd name="connsiteY618" fmla="*/ 107780 h 179490"/>
                <a:gd name="connsiteX619" fmla="*/ 166926 w 266938"/>
                <a:gd name="connsiteY619" fmla="*/ 110637 h 179490"/>
                <a:gd name="connsiteX620" fmla="*/ 169783 w 266938"/>
                <a:gd name="connsiteY620" fmla="*/ 111590 h 179490"/>
                <a:gd name="connsiteX621" fmla="*/ 176451 w 266938"/>
                <a:gd name="connsiteY621" fmla="*/ 118257 h 179490"/>
                <a:gd name="connsiteX622" fmla="*/ 172641 w 266938"/>
                <a:gd name="connsiteY622" fmla="*/ 122068 h 179490"/>
                <a:gd name="connsiteX623" fmla="*/ 173593 w 266938"/>
                <a:gd name="connsiteY623" fmla="*/ 123972 h 179490"/>
                <a:gd name="connsiteX624" fmla="*/ 175498 w 266938"/>
                <a:gd name="connsiteY624" fmla="*/ 123020 h 179490"/>
                <a:gd name="connsiteX625" fmla="*/ 176451 w 266938"/>
                <a:gd name="connsiteY625" fmla="*/ 118257 h 179490"/>
                <a:gd name="connsiteX626" fmla="*/ 178356 w 266938"/>
                <a:gd name="connsiteY626" fmla="*/ 117305 h 179490"/>
                <a:gd name="connsiteX627" fmla="*/ 179308 w 266938"/>
                <a:gd name="connsiteY627" fmla="*/ 113495 h 179490"/>
                <a:gd name="connsiteX628" fmla="*/ 181213 w 266938"/>
                <a:gd name="connsiteY628" fmla="*/ 114447 h 179490"/>
                <a:gd name="connsiteX629" fmla="*/ 183118 w 266938"/>
                <a:gd name="connsiteY629" fmla="*/ 116352 h 179490"/>
                <a:gd name="connsiteX630" fmla="*/ 183118 w 266938"/>
                <a:gd name="connsiteY630" fmla="*/ 118257 h 179490"/>
                <a:gd name="connsiteX631" fmla="*/ 183118 w 266938"/>
                <a:gd name="connsiteY631" fmla="*/ 121115 h 179490"/>
                <a:gd name="connsiteX632" fmla="*/ 179308 w 266938"/>
                <a:gd name="connsiteY632" fmla="*/ 124925 h 179490"/>
                <a:gd name="connsiteX633" fmla="*/ 177403 w 266938"/>
                <a:gd name="connsiteY633" fmla="*/ 130640 h 179490"/>
                <a:gd name="connsiteX634" fmla="*/ 177403 w 266938"/>
                <a:gd name="connsiteY634" fmla="*/ 134450 h 179490"/>
                <a:gd name="connsiteX635" fmla="*/ 178356 w 266938"/>
                <a:gd name="connsiteY635" fmla="*/ 132545 h 179490"/>
                <a:gd name="connsiteX636" fmla="*/ 181213 w 266938"/>
                <a:gd name="connsiteY636" fmla="*/ 128735 h 179490"/>
                <a:gd name="connsiteX637" fmla="*/ 183118 w 266938"/>
                <a:gd name="connsiteY637" fmla="*/ 127782 h 179490"/>
                <a:gd name="connsiteX638" fmla="*/ 187881 w 266938"/>
                <a:gd name="connsiteY638" fmla="*/ 125877 h 179490"/>
                <a:gd name="connsiteX639" fmla="*/ 187881 w 266938"/>
                <a:gd name="connsiteY639" fmla="*/ 125877 h 179490"/>
                <a:gd name="connsiteX640" fmla="*/ 165021 w 266938"/>
                <a:gd name="connsiteY640" fmla="*/ 81110 h 179490"/>
                <a:gd name="connsiteX641" fmla="*/ 165021 w 266938"/>
                <a:gd name="connsiteY641" fmla="*/ 81110 h 179490"/>
                <a:gd name="connsiteX642" fmla="*/ 165021 w 266938"/>
                <a:gd name="connsiteY642" fmla="*/ 82062 h 179490"/>
                <a:gd name="connsiteX643" fmla="*/ 165021 w 266938"/>
                <a:gd name="connsiteY643" fmla="*/ 81110 h 179490"/>
                <a:gd name="connsiteX644" fmla="*/ 165021 w 266938"/>
                <a:gd name="connsiteY644" fmla="*/ 81110 h 179490"/>
                <a:gd name="connsiteX645" fmla="*/ 165021 w 266938"/>
                <a:gd name="connsiteY645" fmla="*/ 39200 h 179490"/>
                <a:gd name="connsiteX646" fmla="*/ 165021 w 266938"/>
                <a:gd name="connsiteY646" fmla="*/ 39200 h 179490"/>
                <a:gd name="connsiteX647" fmla="*/ 165973 w 266938"/>
                <a:gd name="connsiteY647" fmla="*/ 39200 h 179490"/>
                <a:gd name="connsiteX648" fmla="*/ 165973 w 266938"/>
                <a:gd name="connsiteY648" fmla="*/ 38247 h 179490"/>
                <a:gd name="connsiteX649" fmla="*/ 165021 w 266938"/>
                <a:gd name="connsiteY649" fmla="*/ 39200 h 179490"/>
                <a:gd name="connsiteX650" fmla="*/ 166926 w 266938"/>
                <a:gd name="connsiteY650" fmla="*/ 69680 h 179490"/>
                <a:gd name="connsiteX651" fmla="*/ 166926 w 266938"/>
                <a:gd name="connsiteY651" fmla="*/ 69680 h 179490"/>
                <a:gd name="connsiteX652" fmla="*/ 165021 w 266938"/>
                <a:gd name="connsiteY652" fmla="*/ 69680 h 179490"/>
                <a:gd name="connsiteX653" fmla="*/ 166926 w 266938"/>
                <a:gd name="connsiteY653" fmla="*/ 69680 h 179490"/>
                <a:gd name="connsiteX654" fmla="*/ 166926 w 266938"/>
                <a:gd name="connsiteY654" fmla="*/ 69680 h 179490"/>
                <a:gd name="connsiteX655" fmla="*/ 165973 w 266938"/>
                <a:gd name="connsiteY655" fmla="*/ 94445 h 179490"/>
                <a:gd name="connsiteX656" fmla="*/ 167878 w 266938"/>
                <a:gd name="connsiteY656" fmla="*/ 94445 h 179490"/>
                <a:gd name="connsiteX657" fmla="*/ 168831 w 266938"/>
                <a:gd name="connsiteY657" fmla="*/ 94445 h 179490"/>
                <a:gd name="connsiteX658" fmla="*/ 171688 w 266938"/>
                <a:gd name="connsiteY658" fmla="*/ 92540 h 179490"/>
                <a:gd name="connsiteX659" fmla="*/ 171688 w 266938"/>
                <a:gd name="connsiteY659" fmla="*/ 91587 h 179490"/>
                <a:gd name="connsiteX660" fmla="*/ 168831 w 266938"/>
                <a:gd name="connsiteY660" fmla="*/ 92540 h 179490"/>
                <a:gd name="connsiteX661" fmla="*/ 167878 w 266938"/>
                <a:gd name="connsiteY661" fmla="*/ 92540 h 179490"/>
                <a:gd name="connsiteX662" fmla="*/ 165973 w 266938"/>
                <a:gd name="connsiteY662" fmla="*/ 94445 h 179490"/>
                <a:gd name="connsiteX663" fmla="*/ 165973 w 266938"/>
                <a:gd name="connsiteY663" fmla="*/ 57297 h 179490"/>
                <a:gd name="connsiteX664" fmla="*/ 165973 w 266938"/>
                <a:gd name="connsiteY664" fmla="*/ 57297 h 179490"/>
                <a:gd name="connsiteX665" fmla="*/ 165973 w 266938"/>
                <a:gd name="connsiteY665" fmla="*/ 57297 h 179490"/>
                <a:gd name="connsiteX666" fmla="*/ 165973 w 266938"/>
                <a:gd name="connsiteY666" fmla="*/ 57297 h 179490"/>
                <a:gd name="connsiteX667" fmla="*/ 165973 w 266938"/>
                <a:gd name="connsiteY667" fmla="*/ 57297 h 179490"/>
                <a:gd name="connsiteX668" fmla="*/ 166926 w 266938"/>
                <a:gd name="connsiteY668" fmla="*/ 77300 h 179490"/>
                <a:gd name="connsiteX669" fmla="*/ 168831 w 266938"/>
                <a:gd name="connsiteY669" fmla="*/ 78252 h 179490"/>
                <a:gd name="connsiteX670" fmla="*/ 170736 w 266938"/>
                <a:gd name="connsiteY670" fmla="*/ 76347 h 179490"/>
                <a:gd name="connsiteX671" fmla="*/ 169783 w 266938"/>
                <a:gd name="connsiteY671" fmla="*/ 75395 h 179490"/>
                <a:gd name="connsiteX672" fmla="*/ 166926 w 266938"/>
                <a:gd name="connsiteY672" fmla="*/ 77300 h 179490"/>
                <a:gd name="connsiteX673" fmla="*/ 168831 w 266938"/>
                <a:gd name="connsiteY673" fmla="*/ 134450 h 179490"/>
                <a:gd name="connsiteX674" fmla="*/ 168831 w 266938"/>
                <a:gd name="connsiteY674" fmla="*/ 134450 h 179490"/>
                <a:gd name="connsiteX675" fmla="*/ 167878 w 266938"/>
                <a:gd name="connsiteY675" fmla="*/ 134450 h 179490"/>
                <a:gd name="connsiteX676" fmla="*/ 168831 w 266938"/>
                <a:gd name="connsiteY676" fmla="*/ 134450 h 179490"/>
                <a:gd name="connsiteX677" fmla="*/ 168831 w 266938"/>
                <a:gd name="connsiteY677" fmla="*/ 134450 h 179490"/>
                <a:gd name="connsiteX678" fmla="*/ 170736 w 266938"/>
                <a:gd name="connsiteY678" fmla="*/ 85872 h 179490"/>
                <a:gd name="connsiteX679" fmla="*/ 167878 w 266938"/>
                <a:gd name="connsiteY679" fmla="*/ 87777 h 179490"/>
                <a:gd name="connsiteX680" fmla="*/ 168831 w 266938"/>
                <a:gd name="connsiteY680" fmla="*/ 89682 h 179490"/>
                <a:gd name="connsiteX681" fmla="*/ 170736 w 266938"/>
                <a:gd name="connsiteY681" fmla="*/ 85872 h 179490"/>
                <a:gd name="connsiteX682" fmla="*/ 170736 w 266938"/>
                <a:gd name="connsiteY682" fmla="*/ 85872 h 179490"/>
                <a:gd name="connsiteX683" fmla="*/ 167878 w 266938"/>
                <a:gd name="connsiteY683" fmla="*/ 43010 h 179490"/>
                <a:gd name="connsiteX684" fmla="*/ 170736 w 266938"/>
                <a:gd name="connsiteY684" fmla="*/ 46820 h 179490"/>
                <a:gd name="connsiteX685" fmla="*/ 171688 w 266938"/>
                <a:gd name="connsiteY685" fmla="*/ 46820 h 179490"/>
                <a:gd name="connsiteX686" fmla="*/ 169783 w 266938"/>
                <a:gd name="connsiteY686" fmla="*/ 43010 h 179490"/>
                <a:gd name="connsiteX687" fmla="*/ 167878 w 266938"/>
                <a:gd name="connsiteY687" fmla="*/ 43010 h 179490"/>
                <a:gd name="connsiteX688" fmla="*/ 167878 w 266938"/>
                <a:gd name="connsiteY688" fmla="*/ 43010 h 179490"/>
                <a:gd name="connsiteX689" fmla="*/ 168831 w 266938"/>
                <a:gd name="connsiteY689" fmla="*/ 127782 h 179490"/>
                <a:gd name="connsiteX690" fmla="*/ 169783 w 266938"/>
                <a:gd name="connsiteY690" fmla="*/ 126830 h 179490"/>
                <a:gd name="connsiteX691" fmla="*/ 168831 w 266938"/>
                <a:gd name="connsiteY691" fmla="*/ 127782 h 179490"/>
                <a:gd name="connsiteX692" fmla="*/ 168831 w 266938"/>
                <a:gd name="connsiteY692" fmla="*/ 127782 h 179490"/>
                <a:gd name="connsiteX693" fmla="*/ 170736 w 266938"/>
                <a:gd name="connsiteY693" fmla="*/ 125877 h 179490"/>
                <a:gd name="connsiteX694" fmla="*/ 170736 w 266938"/>
                <a:gd name="connsiteY694" fmla="*/ 125877 h 179490"/>
                <a:gd name="connsiteX695" fmla="*/ 168831 w 266938"/>
                <a:gd name="connsiteY695" fmla="*/ 126830 h 179490"/>
                <a:gd name="connsiteX696" fmla="*/ 170736 w 266938"/>
                <a:gd name="connsiteY696" fmla="*/ 125877 h 179490"/>
                <a:gd name="connsiteX697" fmla="*/ 173593 w 266938"/>
                <a:gd name="connsiteY697" fmla="*/ 99207 h 179490"/>
                <a:gd name="connsiteX698" fmla="*/ 175498 w 266938"/>
                <a:gd name="connsiteY698" fmla="*/ 100160 h 179490"/>
                <a:gd name="connsiteX699" fmla="*/ 176451 w 266938"/>
                <a:gd name="connsiteY699" fmla="*/ 99207 h 179490"/>
                <a:gd name="connsiteX700" fmla="*/ 176451 w 266938"/>
                <a:gd name="connsiteY700" fmla="*/ 97302 h 179490"/>
                <a:gd name="connsiteX701" fmla="*/ 174546 w 266938"/>
                <a:gd name="connsiteY701" fmla="*/ 94445 h 179490"/>
                <a:gd name="connsiteX702" fmla="*/ 173593 w 266938"/>
                <a:gd name="connsiteY702" fmla="*/ 96350 h 179490"/>
                <a:gd name="connsiteX703" fmla="*/ 172641 w 266938"/>
                <a:gd name="connsiteY703" fmla="*/ 97302 h 179490"/>
                <a:gd name="connsiteX704" fmla="*/ 173593 w 266938"/>
                <a:gd name="connsiteY704" fmla="*/ 99207 h 179490"/>
                <a:gd name="connsiteX705" fmla="*/ 174546 w 266938"/>
                <a:gd name="connsiteY705" fmla="*/ 129687 h 179490"/>
                <a:gd name="connsiteX706" fmla="*/ 173593 w 266938"/>
                <a:gd name="connsiteY706" fmla="*/ 128735 h 179490"/>
                <a:gd name="connsiteX707" fmla="*/ 172641 w 266938"/>
                <a:gd name="connsiteY707" fmla="*/ 129687 h 179490"/>
                <a:gd name="connsiteX708" fmla="*/ 172641 w 266938"/>
                <a:gd name="connsiteY708" fmla="*/ 130640 h 179490"/>
                <a:gd name="connsiteX709" fmla="*/ 174546 w 266938"/>
                <a:gd name="connsiteY709" fmla="*/ 129687 h 179490"/>
                <a:gd name="connsiteX710" fmla="*/ 173593 w 266938"/>
                <a:gd name="connsiteY710" fmla="*/ 66822 h 179490"/>
                <a:gd name="connsiteX711" fmla="*/ 176451 w 266938"/>
                <a:gd name="connsiteY711" fmla="*/ 68727 h 179490"/>
                <a:gd name="connsiteX712" fmla="*/ 177403 w 266938"/>
                <a:gd name="connsiteY712" fmla="*/ 67775 h 179490"/>
                <a:gd name="connsiteX713" fmla="*/ 174546 w 266938"/>
                <a:gd name="connsiteY713" fmla="*/ 65870 h 179490"/>
                <a:gd name="connsiteX714" fmla="*/ 173593 w 266938"/>
                <a:gd name="connsiteY714" fmla="*/ 66822 h 179490"/>
                <a:gd name="connsiteX715" fmla="*/ 177403 w 266938"/>
                <a:gd name="connsiteY715" fmla="*/ 84920 h 179490"/>
                <a:gd name="connsiteX716" fmla="*/ 174546 w 266938"/>
                <a:gd name="connsiteY716" fmla="*/ 86825 h 179490"/>
                <a:gd name="connsiteX717" fmla="*/ 174546 w 266938"/>
                <a:gd name="connsiteY717" fmla="*/ 88730 h 179490"/>
                <a:gd name="connsiteX718" fmla="*/ 178356 w 266938"/>
                <a:gd name="connsiteY718" fmla="*/ 93493 h 179490"/>
                <a:gd name="connsiteX719" fmla="*/ 179308 w 266938"/>
                <a:gd name="connsiteY719" fmla="*/ 93493 h 179490"/>
                <a:gd name="connsiteX720" fmla="*/ 179308 w 266938"/>
                <a:gd name="connsiteY720" fmla="*/ 92540 h 179490"/>
                <a:gd name="connsiteX721" fmla="*/ 177403 w 266938"/>
                <a:gd name="connsiteY721" fmla="*/ 89682 h 179490"/>
                <a:gd name="connsiteX722" fmla="*/ 177403 w 266938"/>
                <a:gd name="connsiteY722" fmla="*/ 84920 h 179490"/>
                <a:gd name="connsiteX723" fmla="*/ 178356 w 266938"/>
                <a:gd name="connsiteY723" fmla="*/ 143022 h 179490"/>
                <a:gd name="connsiteX724" fmla="*/ 178356 w 266938"/>
                <a:gd name="connsiteY724" fmla="*/ 143022 h 179490"/>
                <a:gd name="connsiteX725" fmla="*/ 176451 w 266938"/>
                <a:gd name="connsiteY725" fmla="*/ 143022 h 179490"/>
                <a:gd name="connsiteX726" fmla="*/ 178356 w 266938"/>
                <a:gd name="connsiteY726" fmla="*/ 143022 h 179490"/>
                <a:gd name="connsiteX727" fmla="*/ 178356 w 266938"/>
                <a:gd name="connsiteY727" fmla="*/ 143022 h 179490"/>
                <a:gd name="connsiteX728" fmla="*/ 180261 w 266938"/>
                <a:gd name="connsiteY728" fmla="*/ 138260 h 179490"/>
                <a:gd name="connsiteX729" fmla="*/ 180261 w 266938"/>
                <a:gd name="connsiteY729" fmla="*/ 138260 h 179490"/>
                <a:gd name="connsiteX730" fmla="*/ 179308 w 266938"/>
                <a:gd name="connsiteY730" fmla="*/ 138260 h 179490"/>
                <a:gd name="connsiteX731" fmla="*/ 180261 w 266938"/>
                <a:gd name="connsiteY731" fmla="*/ 138260 h 179490"/>
                <a:gd name="connsiteX732" fmla="*/ 180261 w 266938"/>
                <a:gd name="connsiteY732" fmla="*/ 138260 h 179490"/>
                <a:gd name="connsiteX733" fmla="*/ 187881 w 266938"/>
                <a:gd name="connsiteY733" fmla="*/ 125877 h 179490"/>
                <a:gd name="connsiteX734" fmla="*/ 187881 w 266938"/>
                <a:gd name="connsiteY734" fmla="*/ 125877 h 179490"/>
                <a:gd name="connsiteX735" fmla="*/ 185976 w 266938"/>
                <a:gd name="connsiteY735" fmla="*/ 123972 h 179490"/>
                <a:gd name="connsiteX736" fmla="*/ 185976 w 266938"/>
                <a:gd name="connsiteY736" fmla="*/ 121115 h 179490"/>
                <a:gd name="connsiteX737" fmla="*/ 187881 w 266938"/>
                <a:gd name="connsiteY737" fmla="*/ 125877 h 179490"/>
                <a:gd name="connsiteX738" fmla="*/ 185976 w 266938"/>
                <a:gd name="connsiteY738" fmla="*/ 133497 h 179490"/>
                <a:gd name="connsiteX739" fmla="*/ 185976 w 266938"/>
                <a:gd name="connsiteY739" fmla="*/ 133497 h 179490"/>
                <a:gd name="connsiteX740" fmla="*/ 185976 w 266938"/>
                <a:gd name="connsiteY740" fmla="*/ 135402 h 179490"/>
                <a:gd name="connsiteX741" fmla="*/ 185976 w 266938"/>
                <a:gd name="connsiteY741" fmla="*/ 133497 h 179490"/>
                <a:gd name="connsiteX742" fmla="*/ 185976 w 266938"/>
                <a:gd name="connsiteY742" fmla="*/ 133497 h 179490"/>
                <a:gd name="connsiteX743" fmla="*/ 191691 w 266938"/>
                <a:gd name="connsiteY743" fmla="*/ 122068 h 179490"/>
                <a:gd name="connsiteX744" fmla="*/ 185976 w 266938"/>
                <a:gd name="connsiteY744" fmla="*/ 122068 h 179490"/>
                <a:gd name="connsiteX745" fmla="*/ 191691 w 266938"/>
                <a:gd name="connsiteY745" fmla="*/ 122068 h 179490"/>
                <a:gd name="connsiteX746" fmla="*/ 189786 w 266938"/>
                <a:gd name="connsiteY746" fmla="*/ 110637 h 179490"/>
                <a:gd name="connsiteX747" fmla="*/ 187881 w 266938"/>
                <a:gd name="connsiteY747" fmla="*/ 111590 h 179490"/>
                <a:gd name="connsiteX748" fmla="*/ 189786 w 266938"/>
                <a:gd name="connsiteY748" fmla="*/ 113495 h 179490"/>
                <a:gd name="connsiteX749" fmla="*/ 189786 w 266938"/>
                <a:gd name="connsiteY749" fmla="*/ 110637 h 179490"/>
                <a:gd name="connsiteX750" fmla="*/ 191691 w 266938"/>
                <a:gd name="connsiteY750" fmla="*/ 131593 h 179490"/>
                <a:gd name="connsiteX751" fmla="*/ 189786 w 266938"/>
                <a:gd name="connsiteY751" fmla="*/ 130640 h 179490"/>
                <a:gd name="connsiteX752" fmla="*/ 188833 w 266938"/>
                <a:gd name="connsiteY752" fmla="*/ 130640 h 179490"/>
                <a:gd name="connsiteX753" fmla="*/ 191691 w 266938"/>
                <a:gd name="connsiteY753" fmla="*/ 131593 h 179490"/>
                <a:gd name="connsiteX754" fmla="*/ 191691 w 266938"/>
                <a:gd name="connsiteY754" fmla="*/ 131593 h 179490"/>
                <a:gd name="connsiteX755" fmla="*/ 192643 w 266938"/>
                <a:gd name="connsiteY755" fmla="*/ 127782 h 179490"/>
                <a:gd name="connsiteX756" fmla="*/ 192643 w 266938"/>
                <a:gd name="connsiteY756" fmla="*/ 127782 h 179490"/>
                <a:gd name="connsiteX757" fmla="*/ 189786 w 266938"/>
                <a:gd name="connsiteY757" fmla="*/ 128735 h 179490"/>
                <a:gd name="connsiteX758" fmla="*/ 190738 w 266938"/>
                <a:gd name="connsiteY758" fmla="*/ 129687 h 179490"/>
                <a:gd name="connsiteX759" fmla="*/ 192643 w 266938"/>
                <a:gd name="connsiteY759" fmla="*/ 127782 h 17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Lst>
              <a:rect l="l" t="t" r="r" b="b"/>
              <a:pathLst>
                <a:path w="266938" h="179490">
                  <a:moveTo>
                    <a:pt x="266938" y="6815"/>
                  </a:moveTo>
                  <a:cubicBezTo>
                    <a:pt x="266938" y="9672"/>
                    <a:pt x="265986" y="10625"/>
                    <a:pt x="263128" y="10625"/>
                  </a:cubicBezTo>
                  <a:cubicBezTo>
                    <a:pt x="249793" y="11577"/>
                    <a:pt x="242173" y="20150"/>
                    <a:pt x="237411" y="30627"/>
                  </a:cubicBezTo>
                  <a:cubicBezTo>
                    <a:pt x="231696" y="43962"/>
                    <a:pt x="227886" y="58250"/>
                    <a:pt x="223123" y="71585"/>
                  </a:cubicBezTo>
                  <a:cubicBezTo>
                    <a:pt x="219313" y="82062"/>
                    <a:pt x="215503" y="91587"/>
                    <a:pt x="211693" y="102065"/>
                  </a:cubicBezTo>
                  <a:cubicBezTo>
                    <a:pt x="208836" y="113495"/>
                    <a:pt x="203121" y="123020"/>
                    <a:pt x="200263" y="134450"/>
                  </a:cubicBezTo>
                  <a:cubicBezTo>
                    <a:pt x="196453" y="145880"/>
                    <a:pt x="192643" y="157310"/>
                    <a:pt x="186928" y="168740"/>
                  </a:cubicBezTo>
                  <a:lnTo>
                    <a:pt x="185976" y="171597"/>
                  </a:lnTo>
                  <a:cubicBezTo>
                    <a:pt x="185023" y="174455"/>
                    <a:pt x="185023" y="177312"/>
                    <a:pt x="182166" y="178265"/>
                  </a:cubicBezTo>
                  <a:cubicBezTo>
                    <a:pt x="179308" y="179218"/>
                    <a:pt x="175498" y="179218"/>
                    <a:pt x="171688" y="178265"/>
                  </a:cubicBezTo>
                  <a:cubicBezTo>
                    <a:pt x="168831" y="177312"/>
                    <a:pt x="168831" y="174455"/>
                    <a:pt x="167878" y="171597"/>
                  </a:cubicBezTo>
                  <a:cubicBezTo>
                    <a:pt x="164068" y="161120"/>
                    <a:pt x="162163" y="151595"/>
                    <a:pt x="158353" y="142070"/>
                  </a:cubicBezTo>
                  <a:cubicBezTo>
                    <a:pt x="149781" y="119210"/>
                    <a:pt x="141208" y="95397"/>
                    <a:pt x="133588" y="71585"/>
                  </a:cubicBezTo>
                  <a:cubicBezTo>
                    <a:pt x="132636" y="70632"/>
                    <a:pt x="133588" y="67775"/>
                    <a:pt x="131683" y="67775"/>
                  </a:cubicBezTo>
                  <a:cubicBezTo>
                    <a:pt x="129778" y="67775"/>
                    <a:pt x="129778" y="69680"/>
                    <a:pt x="129778" y="71585"/>
                  </a:cubicBezTo>
                  <a:cubicBezTo>
                    <a:pt x="124063" y="84920"/>
                    <a:pt x="120253" y="98255"/>
                    <a:pt x="115491" y="111590"/>
                  </a:cubicBezTo>
                  <a:cubicBezTo>
                    <a:pt x="108823" y="129687"/>
                    <a:pt x="103108" y="147785"/>
                    <a:pt x="96441" y="165882"/>
                  </a:cubicBezTo>
                  <a:lnTo>
                    <a:pt x="92631" y="175407"/>
                  </a:lnTo>
                  <a:cubicBezTo>
                    <a:pt x="89773" y="180170"/>
                    <a:pt x="82153" y="181122"/>
                    <a:pt x="78343" y="176360"/>
                  </a:cubicBezTo>
                  <a:cubicBezTo>
                    <a:pt x="77391" y="174455"/>
                    <a:pt x="75486" y="172550"/>
                    <a:pt x="75486" y="169693"/>
                  </a:cubicBezTo>
                  <a:cubicBezTo>
                    <a:pt x="74533" y="165882"/>
                    <a:pt x="73581" y="163025"/>
                    <a:pt x="71676" y="159215"/>
                  </a:cubicBezTo>
                  <a:cubicBezTo>
                    <a:pt x="70723" y="157310"/>
                    <a:pt x="69771" y="155405"/>
                    <a:pt x="69771" y="153500"/>
                  </a:cubicBezTo>
                  <a:cubicBezTo>
                    <a:pt x="62151" y="130640"/>
                    <a:pt x="51673" y="108732"/>
                    <a:pt x="44053" y="84920"/>
                  </a:cubicBezTo>
                  <a:cubicBezTo>
                    <a:pt x="43101" y="80157"/>
                    <a:pt x="40243" y="75395"/>
                    <a:pt x="38338" y="70632"/>
                  </a:cubicBezTo>
                  <a:cubicBezTo>
                    <a:pt x="36433" y="66822"/>
                    <a:pt x="35481" y="63012"/>
                    <a:pt x="34528" y="59202"/>
                  </a:cubicBezTo>
                  <a:cubicBezTo>
                    <a:pt x="31671" y="48725"/>
                    <a:pt x="26908" y="40152"/>
                    <a:pt x="23098" y="29675"/>
                  </a:cubicBezTo>
                  <a:cubicBezTo>
                    <a:pt x="22146" y="28722"/>
                    <a:pt x="22146" y="27770"/>
                    <a:pt x="21193" y="25865"/>
                  </a:cubicBezTo>
                  <a:cubicBezTo>
                    <a:pt x="19288" y="18245"/>
                    <a:pt x="15478" y="12530"/>
                    <a:pt x="6906" y="10625"/>
                  </a:cubicBezTo>
                  <a:cubicBezTo>
                    <a:pt x="5001" y="10625"/>
                    <a:pt x="3096" y="9672"/>
                    <a:pt x="2143" y="9672"/>
                  </a:cubicBezTo>
                  <a:cubicBezTo>
                    <a:pt x="-714" y="7768"/>
                    <a:pt x="-714" y="3957"/>
                    <a:pt x="2143" y="2052"/>
                  </a:cubicBezTo>
                  <a:cubicBezTo>
                    <a:pt x="4048" y="1100"/>
                    <a:pt x="5953" y="147"/>
                    <a:pt x="8811" y="1100"/>
                  </a:cubicBezTo>
                  <a:cubicBezTo>
                    <a:pt x="11668" y="2052"/>
                    <a:pt x="13573" y="2052"/>
                    <a:pt x="16431" y="1100"/>
                  </a:cubicBezTo>
                  <a:cubicBezTo>
                    <a:pt x="24051" y="-805"/>
                    <a:pt x="32623" y="147"/>
                    <a:pt x="40243" y="1100"/>
                  </a:cubicBezTo>
                  <a:cubicBezTo>
                    <a:pt x="45006" y="1100"/>
                    <a:pt x="49768" y="3005"/>
                    <a:pt x="54531" y="2052"/>
                  </a:cubicBezTo>
                  <a:cubicBezTo>
                    <a:pt x="57388" y="1100"/>
                    <a:pt x="59293" y="3005"/>
                    <a:pt x="62151" y="3005"/>
                  </a:cubicBezTo>
                  <a:cubicBezTo>
                    <a:pt x="66913" y="3005"/>
                    <a:pt x="70723" y="3005"/>
                    <a:pt x="75486" y="2052"/>
                  </a:cubicBezTo>
                  <a:cubicBezTo>
                    <a:pt x="78343" y="1100"/>
                    <a:pt x="80248" y="2052"/>
                    <a:pt x="81201" y="4910"/>
                  </a:cubicBezTo>
                  <a:cubicBezTo>
                    <a:pt x="82153" y="7768"/>
                    <a:pt x="81201" y="9672"/>
                    <a:pt x="78343" y="10625"/>
                  </a:cubicBezTo>
                  <a:lnTo>
                    <a:pt x="73581" y="12530"/>
                  </a:lnTo>
                  <a:cubicBezTo>
                    <a:pt x="68818" y="15387"/>
                    <a:pt x="67866" y="17293"/>
                    <a:pt x="69771" y="22055"/>
                  </a:cubicBezTo>
                  <a:cubicBezTo>
                    <a:pt x="72628" y="29675"/>
                    <a:pt x="75486" y="38247"/>
                    <a:pt x="78343" y="44915"/>
                  </a:cubicBezTo>
                  <a:cubicBezTo>
                    <a:pt x="84058" y="57297"/>
                    <a:pt x="89773" y="68727"/>
                    <a:pt x="93583" y="81110"/>
                  </a:cubicBezTo>
                  <a:cubicBezTo>
                    <a:pt x="95488" y="84920"/>
                    <a:pt x="96441" y="88730"/>
                    <a:pt x="97393" y="92540"/>
                  </a:cubicBezTo>
                  <a:cubicBezTo>
                    <a:pt x="98346" y="96350"/>
                    <a:pt x="100251" y="100160"/>
                    <a:pt x="102156" y="103018"/>
                  </a:cubicBezTo>
                  <a:cubicBezTo>
                    <a:pt x="103108" y="103970"/>
                    <a:pt x="103108" y="104922"/>
                    <a:pt x="104061" y="104922"/>
                  </a:cubicBezTo>
                  <a:cubicBezTo>
                    <a:pt x="105013" y="104922"/>
                    <a:pt x="105966" y="103018"/>
                    <a:pt x="105966" y="102065"/>
                  </a:cubicBezTo>
                  <a:cubicBezTo>
                    <a:pt x="107871" y="94445"/>
                    <a:pt x="111681" y="87777"/>
                    <a:pt x="114538" y="81110"/>
                  </a:cubicBezTo>
                  <a:cubicBezTo>
                    <a:pt x="118348" y="71585"/>
                    <a:pt x="121206" y="63012"/>
                    <a:pt x="124063" y="53487"/>
                  </a:cubicBezTo>
                  <a:cubicBezTo>
                    <a:pt x="125968" y="49677"/>
                    <a:pt x="125968" y="44915"/>
                    <a:pt x="123111" y="41105"/>
                  </a:cubicBezTo>
                  <a:cubicBezTo>
                    <a:pt x="120253" y="35390"/>
                    <a:pt x="118348" y="28722"/>
                    <a:pt x="116443" y="23007"/>
                  </a:cubicBezTo>
                  <a:cubicBezTo>
                    <a:pt x="114538" y="16340"/>
                    <a:pt x="110728" y="12530"/>
                    <a:pt x="104061" y="10625"/>
                  </a:cubicBezTo>
                  <a:cubicBezTo>
                    <a:pt x="102156" y="10625"/>
                    <a:pt x="100251" y="9672"/>
                    <a:pt x="99298" y="8720"/>
                  </a:cubicBezTo>
                  <a:cubicBezTo>
                    <a:pt x="97393" y="7768"/>
                    <a:pt x="97393" y="6815"/>
                    <a:pt x="97393" y="4910"/>
                  </a:cubicBezTo>
                  <a:cubicBezTo>
                    <a:pt x="97393" y="3005"/>
                    <a:pt x="98346" y="2052"/>
                    <a:pt x="100251" y="2052"/>
                  </a:cubicBezTo>
                  <a:cubicBezTo>
                    <a:pt x="106918" y="2052"/>
                    <a:pt x="112633" y="147"/>
                    <a:pt x="119301" y="147"/>
                  </a:cubicBezTo>
                  <a:cubicBezTo>
                    <a:pt x="122158" y="147"/>
                    <a:pt x="125016" y="147"/>
                    <a:pt x="127873" y="1100"/>
                  </a:cubicBezTo>
                  <a:cubicBezTo>
                    <a:pt x="133588" y="2052"/>
                    <a:pt x="138351" y="147"/>
                    <a:pt x="143113" y="147"/>
                  </a:cubicBezTo>
                  <a:cubicBezTo>
                    <a:pt x="153591" y="147"/>
                    <a:pt x="164068" y="147"/>
                    <a:pt x="174546" y="147"/>
                  </a:cubicBezTo>
                  <a:cubicBezTo>
                    <a:pt x="176451" y="147"/>
                    <a:pt x="178356" y="147"/>
                    <a:pt x="179308" y="1100"/>
                  </a:cubicBezTo>
                  <a:cubicBezTo>
                    <a:pt x="181213" y="2052"/>
                    <a:pt x="182166" y="3005"/>
                    <a:pt x="182166" y="4910"/>
                  </a:cubicBezTo>
                  <a:cubicBezTo>
                    <a:pt x="182166" y="6815"/>
                    <a:pt x="181213" y="8720"/>
                    <a:pt x="179308" y="8720"/>
                  </a:cubicBezTo>
                  <a:cubicBezTo>
                    <a:pt x="177403" y="9672"/>
                    <a:pt x="175498" y="9672"/>
                    <a:pt x="173593" y="10625"/>
                  </a:cubicBezTo>
                  <a:cubicBezTo>
                    <a:pt x="165021" y="12530"/>
                    <a:pt x="163116" y="17293"/>
                    <a:pt x="165973" y="24912"/>
                  </a:cubicBezTo>
                  <a:cubicBezTo>
                    <a:pt x="168831" y="32532"/>
                    <a:pt x="172641" y="41105"/>
                    <a:pt x="173593" y="48725"/>
                  </a:cubicBezTo>
                  <a:cubicBezTo>
                    <a:pt x="177403" y="63012"/>
                    <a:pt x="184071" y="76347"/>
                    <a:pt x="187881" y="90635"/>
                  </a:cubicBezTo>
                  <a:cubicBezTo>
                    <a:pt x="188833" y="94445"/>
                    <a:pt x="190738" y="99207"/>
                    <a:pt x="192643" y="103018"/>
                  </a:cubicBezTo>
                  <a:cubicBezTo>
                    <a:pt x="193596" y="103970"/>
                    <a:pt x="193596" y="105875"/>
                    <a:pt x="195501" y="105875"/>
                  </a:cubicBezTo>
                  <a:cubicBezTo>
                    <a:pt x="196453" y="105875"/>
                    <a:pt x="197406" y="103970"/>
                    <a:pt x="197406" y="103018"/>
                  </a:cubicBezTo>
                  <a:cubicBezTo>
                    <a:pt x="199311" y="97302"/>
                    <a:pt x="202168" y="91587"/>
                    <a:pt x="204073" y="84920"/>
                  </a:cubicBezTo>
                  <a:cubicBezTo>
                    <a:pt x="209788" y="68727"/>
                    <a:pt x="215503" y="51582"/>
                    <a:pt x="221218" y="35390"/>
                  </a:cubicBezTo>
                  <a:cubicBezTo>
                    <a:pt x="223123" y="30627"/>
                    <a:pt x="223123" y="26818"/>
                    <a:pt x="223123" y="22055"/>
                  </a:cubicBezTo>
                  <a:cubicBezTo>
                    <a:pt x="222171" y="16340"/>
                    <a:pt x="218361" y="11577"/>
                    <a:pt x="212646" y="10625"/>
                  </a:cubicBezTo>
                  <a:cubicBezTo>
                    <a:pt x="209788" y="10625"/>
                    <a:pt x="206931" y="10625"/>
                    <a:pt x="204073" y="9672"/>
                  </a:cubicBezTo>
                  <a:cubicBezTo>
                    <a:pt x="200263" y="9672"/>
                    <a:pt x="199311" y="7768"/>
                    <a:pt x="199311" y="5862"/>
                  </a:cubicBezTo>
                  <a:cubicBezTo>
                    <a:pt x="199311" y="3005"/>
                    <a:pt x="201216" y="2052"/>
                    <a:pt x="205026" y="2052"/>
                  </a:cubicBezTo>
                  <a:lnTo>
                    <a:pt x="232648" y="2052"/>
                  </a:lnTo>
                  <a:cubicBezTo>
                    <a:pt x="240268" y="2052"/>
                    <a:pt x="248841" y="2052"/>
                    <a:pt x="256461" y="2052"/>
                  </a:cubicBezTo>
                  <a:cubicBezTo>
                    <a:pt x="258366" y="2052"/>
                    <a:pt x="259318" y="2052"/>
                    <a:pt x="261223" y="2052"/>
                  </a:cubicBezTo>
                  <a:cubicBezTo>
                    <a:pt x="265986" y="3005"/>
                    <a:pt x="266938" y="3957"/>
                    <a:pt x="266938" y="6815"/>
                  </a:cubicBezTo>
                  <a:close/>
                  <a:moveTo>
                    <a:pt x="45958" y="25865"/>
                  </a:moveTo>
                  <a:cubicBezTo>
                    <a:pt x="45958" y="24912"/>
                    <a:pt x="45958" y="24912"/>
                    <a:pt x="45958" y="25865"/>
                  </a:cubicBezTo>
                  <a:lnTo>
                    <a:pt x="45958" y="25865"/>
                  </a:lnTo>
                  <a:cubicBezTo>
                    <a:pt x="45006" y="25865"/>
                    <a:pt x="45006" y="25865"/>
                    <a:pt x="45958" y="25865"/>
                  </a:cubicBezTo>
                  <a:cubicBezTo>
                    <a:pt x="45958" y="25865"/>
                    <a:pt x="45958" y="25865"/>
                    <a:pt x="45958" y="25865"/>
                  </a:cubicBezTo>
                  <a:close/>
                  <a:moveTo>
                    <a:pt x="50721" y="27770"/>
                  </a:moveTo>
                  <a:cubicBezTo>
                    <a:pt x="51673" y="28722"/>
                    <a:pt x="49768" y="31580"/>
                    <a:pt x="52626" y="31580"/>
                  </a:cubicBezTo>
                  <a:cubicBezTo>
                    <a:pt x="53578" y="31580"/>
                    <a:pt x="53578" y="30627"/>
                    <a:pt x="53578" y="30627"/>
                  </a:cubicBezTo>
                  <a:cubicBezTo>
                    <a:pt x="53578" y="28722"/>
                    <a:pt x="52626" y="27770"/>
                    <a:pt x="50721" y="27770"/>
                  </a:cubicBezTo>
                  <a:cubicBezTo>
                    <a:pt x="51673" y="26818"/>
                    <a:pt x="50721" y="27770"/>
                    <a:pt x="50721" y="27770"/>
                  </a:cubicBezTo>
                  <a:close/>
                  <a:moveTo>
                    <a:pt x="52626" y="47772"/>
                  </a:moveTo>
                  <a:cubicBezTo>
                    <a:pt x="51673" y="46820"/>
                    <a:pt x="51673" y="46820"/>
                    <a:pt x="52626" y="47772"/>
                  </a:cubicBezTo>
                  <a:cubicBezTo>
                    <a:pt x="51673" y="47772"/>
                    <a:pt x="51673" y="47772"/>
                    <a:pt x="51673" y="47772"/>
                  </a:cubicBezTo>
                  <a:cubicBezTo>
                    <a:pt x="51673" y="47772"/>
                    <a:pt x="51673" y="48725"/>
                    <a:pt x="52626" y="47772"/>
                  </a:cubicBezTo>
                  <a:cubicBezTo>
                    <a:pt x="51673" y="48725"/>
                    <a:pt x="52626" y="47772"/>
                    <a:pt x="52626" y="47772"/>
                  </a:cubicBezTo>
                  <a:close/>
                  <a:moveTo>
                    <a:pt x="55483" y="33485"/>
                  </a:moveTo>
                  <a:cubicBezTo>
                    <a:pt x="55483" y="33485"/>
                    <a:pt x="55483" y="33485"/>
                    <a:pt x="55483" y="33485"/>
                  </a:cubicBezTo>
                  <a:cubicBezTo>
                    <a:pt x="53578" y="33485"/>
                    <a:pt x="50721" y="36343"/>
                    <a:pt x="51673" y="37295"/>
                  </a:cubicBezTo>
                  <a:cubicBezTo>
                    <a:pt x="51673" y="37295"/>
                    <a:pt x="51673" y="38247"/>
                    <a:pt x="52626" y="38247"/>
                  </a:cubicBezTo>
                  <a:cubicBezTo>
                    <a:pt x="52626" y="37295"/>
                    <a:pt x="55483" y="34437"/>
                    <a:pt x="55483" y="33485"/>
                  </a:cubicBezTo>
                  <a:close/>
                  <a:moveTo>
                    <a:pt x="56436" y="64918"/>
                  </a:moveTo>
                  <a:cubicBezTo>
                    <a:pt x="54531" y="62060"/>
                    <a:pt x="56436" y="60155"/>
                    <a:pt x="58341" y="57297"/>
                  </a:cubicBezTo>
                  <a:cubicBezTo>
                    <a:pt x="59293" y="56345"/>
                    <a:pt x="57388" y="55393"/>
                    <a:pt x="57388" y="55393"/>
                  </a:cubicBezTo>
                  <a:cubicBezTo>
                    <a:pt x="56436" y="54440"/>
                    <a:pt x="56436" y="56345"/>
                    <a:pt x="56436" y="56345"/>
                  </a:cubicBezTo>
                  <a:cubicBezTo>
                    <a:pt x="56436" y="57297"/>
                    <a:pt x="55483" y="59202"/>
                    <a:pt x="55483" y="60155"/>
                  </a:cubicBezTo>
                  <a:cubicBezTo>
                    <a:pt x="54531" y="62060"/>
                    <a:pt x="54531" y="63012"/>
                    <a:pt x="55483" y="64918"/>
                  </a:cubicBezTo>
                  <a:cubicBezTo>
                    <a:pt x="55483" y="64918"/>
                    <a:pt x="55483" y="64918"/>
                    <a:pt x="56436" y="64918"/>
                  </a:cubicBezTo>
                  <a:cubicBezTo>
                    <a:pt x="56436" y="64918"/>
                    <a:pt x="57388" y="64918"/>
                    <a:pt x="56436" y="64918"/>
                  </a:cubicBezTo>
                  <a:close/>
                  <a:moveTo>
                    <a:pt x="55483" y="43962"/>
                  </a:moveTo>
                  <a:cubicBezTo>
                    <a:pt x="55483" y="43962"/>
                    <a:pt x="55483" y="43962"/>
                    <a:pt x="55483" y="43962"/>
                  </a:cubicBezTo>
                  <a:lnTo>
                    <a:pt x="55483" y="43962"/>
                  </a:lnTo>
                  <a:lnTo>
                    <a:pt x="55483" y="43962"/>
                  </a:lnTo>
                  <a:cubicBezTo>
                    <a:pt x="55483" y="43962"/>
                    <a:pt x="55483" y="43962"/>
                    <a:pt x="55483" y="43962"/>
                  </a:cubicBezTo>
                  <a:close/>
                  <a:moveTo>
                    <a:pt x="56436" y="51582"/>
                  </a:moveTo>
                  <a:cubicBezTo>
                    <a:pt x="56436" y="51582"/>
                    <a:pt x="57388" y="51582"/>
                    <a:pt x="56436" y="51582"/>
                  </a:cubicBezTo>
                  <a:cubicBezTo>
                    <a:pt x="57388" y="51582"/>
                    <a:pt x="57388" y="51582"/>
                    <a:pt x="56436" y="51582"/>
                  </a:cubicBezTo>
                  <a:cubicBezTo>
                    <a:pt x="57388" y="51582"/>
                    <a:pt x="57388" y="51582"/>
                    <a:pt x="56436" y="51582"/>
                  </a:cubicBezTo>
                  <a:cubicBezTo>
                    <a:pt x="56436" y="51582"/>
                    <a:pt x="56436" y="51582"/>
                    <a:pt x="56436" y="51582"/>
                  </a:cubicBezTo>
                  <a:close/>
                  <a:moveTo>
                    <a:pt x="59293" y="77300"/>
                  </a:moveTo>
                  <a:cubicBezTo>
                    <a:pt x="60246" y="76347"/>
                    <a:pt x="62151" y="75395"/>
                    <a:pt x="62151" y="73490"/>
                  </a:cubicBezTo>
                  <a:cubicBezTo>
                    <a:pt x="62151" y="73490"/>
                    <a:pt x="62151" y="72537"/>
                    <a:pt x="61198" y="72537"/>
                  </a:cubicBezTo>
                  <a:cubicBezTo>
                    <a:pt x="59293" y="72537"/>
                    <a:pt x="58341" y="73490"/>
                    <a:pt x="57388" y="75395"/>
                  </a:cubicBezTo>
                  <a:cubicBezTo>
                    <a:pt x="57388" y="76347"/>
                    <a:pt x="58341" y="77300"/>
                    <a:pt x="59293" y="77300"/>
                  </a:cubicBezTo>
                  <a:close/>
                  <a:moveTo>
                    <a:pt x="61198" y="85872"/>
                  </a:moveTo>
                  <a:cubicBezTo>
                    <a:pt x="65008" y="83015"/>
                    <a:pt x="65008" y="83015"/>
                    <a:pt x="68818" y="86825"/>
                  </a:cubicBezTo>
                  <a:cubicBezTo>
                    <a:pt x="68818" y="87777"/>
                    <a:pt x="69771" y="87777"/>
                    <a:pt x="69771" y="87777"/>
                  </a:cubicBezTo>
                  <a:cubicBezTo>
                    <a:pt x="71676" y="85872"/>
                    <a:pt x="73581" y="84920"/>
                    <a:pt x="76438" y="85872"/>
                  </a:cubicBezTo>
                  <a:cubicBezTo>
                    <a:pt x="77391" y="86825"/>
                    <a:pt x="78343" y="86825"/>
                    <a:pt x="78343" y="85872"/>
                  </a:cubicBezTo>
                  <a:cubicBezTo>
                    <a:pt x="79296" y="84920"/>
                    <a:pt x="77391" y="84920"/>
                    <a:pt x="77391" y="83968"/>
                  </a:cubicBezTo>
                  <a:cubicBezTo>
                    <a:pt x="76438" y="82062"/>
                    <a:pt x="73581" y="83015"/>
                    <a:pt x="72628" y="82062"/>
                  </a:cubicBezTo>
                  <a:cubicBezTo>
                    <a:pt x="71676" y="82062"/>
                    <a:pt x="69771" y="83968"/>
                    <a:pt x="69771" y="82062"/>
                  </a:cubicBezTo>
                  <a:cubicBezTo>
                    <a:pt x="69771" y="79205"/>
                    <a:pt x="68818" y="81110"/>
                    <a:pt x="67866" y="81110"/>
                  </a:cubicBezTo>
                  <a:lnTo>
                    <a:pt x="62151" y="83015"/>
                  </a:lnTo>
                  <a:cubicBezTo>
                    <a:pt x="62151" y="82062"/>
                    <a:pt x="61198" y="81110"/>
                    <a:pt x="60246" y="81110"/>
                  </a:cubicBezTo>
                  <a:cubicBezTo>
                    <a:pt x="58341" y="82062"/>
                    <a:pt x="58341" y="83015"/>
                    <a:pt x="58341" y="84920"/>
                  </a:cubicBezTo>
                  <a:cubicBezTo>
                    <a:pt x="58341" y="86825"/>
                    <a:pt x="60246" y="87777"/>
                    <a:pt x="61198" y="85872"/>
                  </a:cubicBezTo>
                  <a:close/>
                  <a:moveTo>
                    <a:pt x="59293" y="36343"/>
                  </a:moveTo>
                  <a:cubicBezTo>
                    <a:pt x="59293" y="36343"/>
                    <a:pt x="59293" y="36343"/>
                    <a:pt x="59293" y="36343"/>
                  </a:cubicBezTo>
                  <a:cubicBezTo>
                    <a:pt x="60246" y="36343"/>
                    <a:pt x="60246" y="36343"/>
                    <a:pt x="59293" y="36343"/>
                  </a:cubicBezTo>
                  <a:cubicBezTo>
                    <a:pt x="60246" y="35390"/>
                    <a:pt x="59293" y="35390"/>
                    <a:pt x="59293" y="36343"/>
                  </a:cubicBezTo>
                  <a:cubicBezTo>
                    <a:pt x="59293" y="35390"/>
                    <a:pt x="59293" y="35390"/>
                    <a:pt x="59293" y="36343"/>
                  </a:cubicBezTo>
                  <a:close/>
                  <a:moveTo>
                    <a:pt x="62151" y="56345"/>
                  </a:moveTo>
                  <a:cubicBezTo>
                    <a:pt x="62151" y="56345"/>
                    <a:pt x="62151" y="58250"/>
                    <a:pt x="63103" y="58250"/>
                  </a:cubicBezTo>
                  <a:cubicBezTo>
                    <a:pt x="64056" y="58250"/>
                    <a:pt x="63103" y="57297"/>
                    <a:pt x="64056" y="56345"/>
                  </a:cubicBezTo>
                  <a:cubicBezTo>
                    <a:pt x="64056" y="56345"/>
                    <a:pt x="64056" y="55393"/>
                    <a:pt x="63103" y="55393"/>
                  </a:cubicBezTo>
                  <a:cubicBezTo>
                    <a:pt x="62151" y="54440"/>
                    <a:pt x="62151" y="55393"/>
                    <a:pt x="62151" y="56345"/>
                  </a:cubicBezTo>
                  <a:close/>
                  <a:moveTo>
                    <a:pt x="63103" y="62060"/>
                  </a:moveTo>
                  <a:cubicBezTo>
                    <a:pt x="64056" y="63012"/>
                    <a:pt x="65008" y="63965"/>
                    <a:pt x="64056" y="65870"/>
                  </a:cubicBezTo>
                  <a:cubicBezTo>
                    <a:pt x="63103" y="67775"/>
                    <a:pt x="63103" y="69680"/>
                    <a:pt x="64056" y="71585"/>
                  </a:cubicBezTo>
                  <a:cubicBezTo>
                    <a:pt x="64056" y="73490"/>
                    <a:pt x="65008" y="74443"/>
                    <a:pt x="63103" y="76347"/>
                  </a:cubicBezTo>
                  <a:cubicBezTo>
                    <a:pt x="63103" y="76347"/>
                    <a:pt x="62151" y="77300"/>
                    <a:pt x="62151" y="77300"/>
                  </a:cubicBezTo>
                  <a:cubicBezTo>
                    <a:pt x="62151" y="77300"/>
                    <a:pt x="63103" y="77300"/>
                    <a:pt x="63103" y="77300"/>
                  </a:cubicBezTo>
                  <a:cubicBezTo>
                    <a:pt x="65008" y="76347"/>
                    <a:pt x="66913" y="76347"/>
                    <a:pt x="67866" y="77300"/>
                  </a:cubicBezTo>
                  <a:cubicBezTo>
                    <a:pt x="69771" y="78252"/>
                    <a:pt x="71676" y="78252"/>
                    <a:pt x="72628" y="76347"/>
                  </a:cubicBezTo>
                  <a:cubicBezTo>
                    <a:pt x="73581" y="74443"/>
                    <a:pt x="75486" y="72537"/>
                    <a:pt x="76438" y="70632"/>
                  </a:cubicBezTo>
                  <a:cubicBezTo>
                    <a:pt x="76438" y="70632"/>
                    <a:pt x="77391" y="69680"/>
                    <a:pt x="76438" y="69680"/>
                  </a:cubicBezTo>
                  <a:cubicBezTo>
                    <a:pt x="76438" y="69680"/>
                    <a:pt x="75486" y="69680"/>
                    <a:pt x="74533" y="69680"/>
                  </a:cubicBezTo>
                  <a:cubicBezTo>
                    <a:pt x="72628" y="70632"/>
                    <a:pt x="70723" y="71585"/>
                    <a:pt x="68818" y="70632"/>
                  </a:cubicBezTo>
                  <a:cubicBezTo>
                    <a:pt x="67866" y="70632"/>
                    <a:pt x="66913" y="70632"/>
                    <a:pt x="66913" y="69680"/>
                  </a:cubicBezTo>
                  <a:cubicBezTo>
                    <a:pt x="65961" y="68727"/>
                    <a:pt x="67866" y="68727"/>
                    <a:pt x="67866" y="68727"/>
                  </a:cubicBezTo>
                  <a:cubicBezTo>
                    <a:pt x="68818" y="67775"/>
                    <a:pt x="68818" y="66822"/>
                    <a:pt x="67866" y="66822"/>
                  </a:cubicBezTo>
                  <a:cubicBezTo>
                    <a:pt x="65008" y="66822"/>
                    <a:pt x="65961" y="64918"/>
                    <a:pt x="65961" y="63012"/>
                  </a:cubicBezTo>
                  <a:lnTo>
                    <a:pt x="66913" y="59202"/>
                  </a:lnTo>
                  <a:cubicBezTo>
                    <a:pt x="66913" y="58250"/>
                    <a:pt x="67866" y="56345"/>
                    <a:pt x="65961" y="56345"/>
                  </a:cubicBezTo>
                  <a:cubicBezTo>
                    <a:pt x="65008" y="56345"/>
                    <a:pt x="64056" y="57297"/>
                    <a:pt x="64056" y="59202"/>
                  </a:cubicBezTo>
                  <a:cubicBezTo>
                    <a:pt x="64056" y="59202"/>
                    <a:pt x="64056" y="60155"/>
                    <a:pt x="64056" y="60155"/>
                  </a:cubicBezTo>
                  <a:cubicBezTo>
                    <a:pt x="66913" y="62060"/>
                    <a:pt x="66913" y="63012"/>
                    <a:pt x="63103" y="62060"/>
                  </a:cubicBezTo>
                  <a:cubicBezTo>
                    <a:pt x="63103" y="60155"/>
                    <a:pt x="63103" y="62060"/>
                    <a:pt x="63103" y="62060"/>
                  </a:cubicBezTo>
                  <a:close/>
                  <a:moveTo>
                    <a:pt x="65961" y="97302"/>
                  </a:moveTo>
                  <a:cubicBezTo>
                    <a:pt x="67866" y="96350"/>
                    <a:pt x="67866" y="94445"/>
                    <a:pt x="69771" y="93493"/>
                  </a:cubicBezTo>
                  <a:cubicBezTo>
                    <a:pt x="71676" y="98255"/>
                    <a:pt x="72628" y="99207"/>
                    <a:pt x="77391" y="98255"/>
                  </a:cubicBezTo>
                  <a:cubicBezTo>
                    <a:pt x="78343" y="98255"/>
                    <a:pt x="78343" y="98255"/>
                    <a:pt x="78343" y="99207"/>
                  </a:cubicBezTo>
                  <a:cubicBezTo>
                    <a:pt x="79296" y="100160"/>
                    <a:pt x="78343" y="100160"/>
                    <a:pt x="78343" y="101112"/>
                  </a:cubicBezTo>
                  <a:cubicBezTo>
                    <a:pt x="76438" y="102065"/>
                    <a:pt x="77391" y="103018"/>
                    <a:pt x="79296" y="103970"/>
                  </a:cubicBezTo>
                  <a:lnTo>
                    <a:pt x="82153" y="105875"/>
                  </a:lnTo>
                  <a:cubicBezTo>
                    <a:pt x="82153" y="103970"/>
                    <a:pt x="82153" y="103018"/>
                    <a:pt x="85011" y="102065"/>
                  </a:cubicBezTo>
                  <a:cubicBezTo>
                    <a:pt x="85011" y="102065"/>
                    <a:pt x="85011" y="101112"/>
                    <a:pt x="85963" y="101112"/>
                  </a:cubicBezTo>
                  <a:lnTo>
                    <a:pt x="85963" y="101112"/>
                  </a:lnTo>
                  <a:cubicBezTo>
                    <a:pt x="87868" y="100160"/>
                    <a:pt x="88821" y="98255"/>
                    <a:pt x="87868" y="96350"/>
                  </a:cubicBezTo>
                  <a:cubicBezTo>
                    <a:pt x="87868" y="95397"/>
                    <a:pt x="86916" y="94445"/>
                    <a:pt x="85963" y="94445"/>
                  </a:cubicBezTo>
                  <a:cubicBezTo>
                    <a:pt x="85011" y="94445"/>
                    <a:pt x="85963" y="95397"/>
                    <a:pt x="85011" y="96350"/>
                  </a:cubicBezTo>
                  <a:cubicBezTo>
                    <a:pt x="85011" y="97302"/>
                    <a:pt x="84058" y="97302"/>
                    <a:pt x="84058" y="97302"/>
                  </a:cubicBezTo>
                  <a:lnTo>
                    <a:pt x="84058" y="97302"/>
                  </a:lnTo>
                  <a:lnTo>
                    <a:pt x="84058" y="97302"/>
                  </a:lnTo>
                  <a:cubicBezTo>
                    <a:pt x="83106" y="96350"/>
                    <a:pt x="81201" y="96350"/>
                    <a:pt x="81201" y="94445"/>
                  </a:cubicBezTo>
                  <a:cubicBezTo>
                    <a:pt x="81201" y="92540"/>
                    <a:pt x="79296" y="92540"/>
                    <a:pt x="78343" y="92540"/>
                  </a:cubicBezTo>
                  <a:cubicBezTo>
                    <a:pt x="75486" y="91587"/>
                    <a:pt x="75486" y="92540"/>
                    <a:pt x="75486" y="94445"/>
                  </a:cubicBezTo>
                  <a:lnTo>
                    <a:pt x="75486" y="94445"/>
                  </a:lnTo>
                  <a:lnTo>
                    <a:pt x="70723" y="95397"/>
                  </a:lnTo>
                  <a:cubicBezTo>
                    <a:pt x="71676" y="94445"/>
                    <a:pt x="71676" y="93493"/>
                    <a:pt x="72628" y="93493"/>
                  </a:cubicBezTo>
                  <a:cubicBezTo>
                    <a:pt x="73581" y="92540"/>
                    <a:pt x="74533" y="92540"/>
                    <a:pt x="73581" y="91587"/>
                  </a:cubicBezTo>
                  <a:cubicBezTo>
                    <a:pt x="72628" y="90635"/>
                    <a:pt x="72628" y="91587"/>
                    <a:pt x="71676" y="91587"/>
                  </a:cubicBezTo>
                  <a:cubicBezTo>
                    <a:pt x="70723" y="92540"/>
                    <a:pt x="69771" y="94445"/>
                    <a:pt x="67866" y="92540"/>
                  </a:cubicBezTo>
                  <a:cubicBezTo>
                    <a:pt x="66913" y="91587"/>
                    <a:pt x="65961" y="91587"/>
                    <a:pt x="65961" y="92540"/>
                  </a:cubicBezTo>
                  <a:cubicBezTo>
                    <a:pt x="65008" y="93493"/>
                    <a:pt x="65961" y="94445"/>
                    <a:pt x="66913" y="94445"/>
                  </a:cubicBezTo>
                  <a:cubicBezTo>
                    <a:pt x="68818" y="96350"/>
                    <a:pt x="68818" y="97302"/>
                    <a:pt x="66913" y="99207"/>
                  </a:cubicBezTo>
                  <a:cubicBezTo>
                    <a:pt x="65961" y="99207"/>
                    <a:pt x="65008" y="99207"/>
                    <a:pt x="65008" y="100160"/>
                  </a:cubicBezTo>
                  <a:cubicBezTo>
                    <a:pt x="64056" y="98255"/>
                    <a:pt x="65008" y="97302"/>
                    <a:pt x="65961" y="97302"/>
                  </a:cubicBezTo>
                  <a:close/>
                  <a:moveTo>
                    <a:pt x="69771" y="103970"/>
                  </a:moveTo>
                  <a:cubicBezTo>
                    <a:pt x="69771" y="103018"/>
                    <a:pt x="70723" y="101112"/>
                    <a:pt x="68818" y="101112"/>
                  </a:cubicBezTo>
                  <a:cubicBezTo>
                    <a:pt x="67866" y="101112"/>
                    <a:pt x="67866" y="102065"/>
                    <a:pt x="66913" y="102065"/>
                  </a:cubicBezTo>
                  <a:cubicBezTo>
                    <a:pt x="66913" y="103018"/>
                    <a:pt x="67866" y="104922"/>
                    <a:pt x="68818" y="104922"/>
                  </a:cubicBezTo>
                  <a:cubicBezTo>
                    <a:pt x="69771" y="105875"/>
                    <a:pt x="68818" y="104922"/>
                    <a:pt x="69771" y="103970"/>
                  </a:cubicBezTo>
                  <a:close/>
                  <a:moveTo>
                    <a:pt x="70723" y="117305"/>
                  </a:moveTo>
                  <a:cubicBezTo>
                    <a:pt x="70723" y="117305"/>
                    <a:pt x="70723" y="117305"/>
                    <a:pt x="70723" y="117305"/>
                  </a:cubicBezTo>
                  <a:cubicBezTo>
                    <a:pt x="69771" y="116352"/>
                    <a:pt x="69771" y="117305"/>
                    <a:pt x="69771" y="117305"/>
                  </a:cubicBezTo>
                  <a:lnTo>
                    <a:pt x="70723" y="117305"/>
                  </a:lnTo>
                  <a:cubicBezTo>
                    <a:pt x="70723" y="117305"/>
                    <a:pt x="70723" y="117305"/>
                    <a:pt x="70723" y="117305"/>
                  </a:cubicBezTo>
                  <a:close/>
                  <a:moveTo>
                    <a:pt x="69771" y="74443"/>
                  </a:moveTo>
                  <a:cubicBezTo>
                    <a:pt x="69771" y="74443"/>
                    <a:pt x="69771" y="73490"/>
                    <a:pt x="69771" y="74443"/>
                  </a:cubicBezTo>
                  <a:cubicBezTo>
                    <a:pt x="70723" y="73490"/>
                    <a:pt x="70723" y="73490"/>
                    <a:pt x="70723" y="74443"/>
                  </a:cubicBezTo>
                  <a:cubicBezTo>
                    <a:pt x="71676" y="75395"/>
                    <a:pt x="70723" y="75395"/>
                    <a:pt x="69771" y="74443"/>
                  </a:cubicBezTo>
                  <a:cubicBezTo>
                    <a:pt x="69771" y="75395"/>
                    <a:pt x="69771" y="75395"/>
                    <a:pt x="69771" y="74443"/>
                  </a:cubicBezTo>
                  <a:close/>
                  <a:moveTo>
                    <a:pt x="72628" y="110637"/>
                  </a:moveTo>
                  <a:cubicBezTo>
                    <a:pt x="71676" y="109685"/>
                    <a:pt x="71676" y="109685"/>
                    <a:pt x="72628" y="110637"/>
                  </a:cubicBezTo>
                  <a:lnTo>
                    <a:pt x="72628" y="110637"/>
                  </a:lnTo>
                  <a:cubicBezTo>
                    <a:pt x="71676" y="110637"/>
                    <a:pt x="71676" y="110637"/>
                    <a:pt x="72628" y="110637"/>
                  </a:cubicBezTo>
                  <a:lnTo>
                    <a:pt x="72628" y="110637"/>
                  </a:lnTo>
                  <a:close/>
                  <a:moveTo>
                    <a:pt x="97393" y="111590"/>
                  </a:moveTo>
                  <a:cubicBezTo>
                    <a:pt x="97393" y="111590"/>
                    <a:pt x="97393" y="110637"/>
                    <a:pt x="97393" y="111590"/>
                  </a:cubicBezTo>
                  <a:cubicBezTo>
                    <a:pt x="95488" y="109685"/>
                    <a:pt x="94536" y="109685"/>
                    <a:pt x="92631" y="111590"/>
                  </a:cubicBezTo>
                  <a:lnTo>
                    <a:pt x="92631" y="111590"/>
                  </a:lnTo>
                  <a:cubicBezTo>
                    <a:pt x="92631" y="111590"/>
                    <a:pt x="92631" y="110637"/>
                    <a:pt x="92631" y="110637"/>
                  </a:cubicBezTo>
                  <a:cubicBezTo>
                    <a:pt x="92631" y="109685"/>
                    <a:pt x="92631" y="108732"/>
                    <a:pt x="91678" y="107780"/>
                  </a:cubicBezTo>
                  <a:cubicBezTo>
                    <a:pt x="89773" y="106827"/>
                    <a:pt x="90726" y="108732"/>
                    <a:pt x="89773" y="109685"/>
                  </a:cubicBezTo>
                  <a:cubicBezTo>
                    <a:pt x="88821" y="110637"/>
                    <a:pt x="87868" y="111590"/>
                    <a:pt x="86916" y="112543"/>
                  </a:cubicBezTo>
                  <a:cubicBezTo>
                    <a:pt x="85011" y="114447"/>
                    <a:pt x="85011" y="110637"/>
                    <a:pt x="83106" y="111590"/>
                  </a:cubicBezTo>
                  <a:cubicBezTo>
                    <a:pt x="83106" y="111590"/>
                    <a:pt x="83106" y="111590"/>
                    <a:pt x="82153" y="111590"/>
                  </a:cubicBezTo>
                  <a:cubicBezTo>
                    <a:pt x="81201" y="110637"/>
                    <a:pt x="79296" y="109685"/>
                    <a:pt x="82153" y="108732"/>
                  </a:cubicBezTo>
                  <a:cubicBezTo>
                    <a:pt x="84058" y="108732"/>
                    <a:pt x="85011" y="107780"/>
                    <a:pt x="86916" y="105875"/>
                  </a:cubicBezTo>
                  <a:cubicBezTo>
                    <a:pt x="87868" y="104922"/>
                    <a:pt x="88821" y="103970"/>
                    <a:pt x="87868" y="103018"/>
                  </a:cubicBezTo>
                  <a:cubicBezTo>
                    <a:pt x="86916" y="102065"/>
                    <a:pt x="85963" y="102065"/>
                    <a:pt x="85011" y="103018"/>
                  </a:cubicBezTo>
                  <a:cubicBezTo>
                    <a:pt x="84058" y="103970"/>
                    <a:pt x="82153" y="103970"/>
                    <a:pt x="81201" y="104922"/>
                  </a:cubicBezTo>
                  <a:cubicBezTo>
                    <a:pt x="81201" y="105875"/>
                    <a:pt x="81201" y="106827"/>
                    <a:pt x="80248" y="106827"/>
                  </a:cubicBezTo>
                  <a:cubicBezTo>
                    <a:pt x="77391" y="104922"/>
                    <a:pt x="75486" y="105875"/>
                    <a:pt x="72628" y="105875"/>
                  </a:cubicBezTo>
                  <a:cubicBezTo>
                    <a:pt x="71676" y="105875"/>
                    <a:pt x="71676" y="106827"/>
                    <a:pt x="71676" y="106827"/>
                  </a:cubicBezTo>
                  <a:cubicBezTo>
                    <a:pt x="71676" y="107780"/>
                    <a:pt x="71676" y="107780"/>
                    <a:pt x="72628" y="107780"/>
                  </a:cubicBezTo>
                  <a:lnTo>
                    <a:pt x="75486" y="107780"/>
                  </a:lnTo>
                  <a:cubicBezTo>
                    <a:pt x="77391" y="107780"/>
                    <a:pt x="78343" y="108732"/>
                    <a:pt x="77391" y="110637"/>
                  </a:cubicBezTo>
                  <a:cubicBezTo>
                    <a:pt x="77391" y="112543"/>
                    <a:pt x="76438" y="114447"/>
                    <a:pt x="78343" y="114447"/>
                  </a:cubicBezTo>
                  <a:cubicBezTo>
                    <a:pt x="80248" y="115400"/>
                    <a:pt x="80248" y="111590"/>
                    <a:pt x="82153" y="111590"/>
                  </a:cubicBezTo>
                  <a:cubicBezTo>
                    <a:pt x="82153" y="112543"/>
                    <a:pt x="81201" y="113495"/>
                    <a:pt x="83106" y="113495"/>
                  </a:cubicBezTo>
                  <a:cubicBezTo>
                    <a:pt x="85011" y="114447"/>
                    <a:pt x="86916" y="113495"/>
                    <a:pt x="88821" y="113495"/>
                  </a:cubicBezTo>
                  <a:cubicBezTo>
                    <a:pt x="88821" y="112543"/>
                    <a:pt x="88821" y="112543"/>
                    <a:pt x="88821" y="112543"/>
                  </a:cubicBezTo>
                  <a:cubicBezTo>
                    <a:pt x="88821" y="112543"/>
                    <a:pt x="89773" y="112543"/>
                    <a:pt x="89773" y="112543"/>
                  </a:cubicBezTo>
                  <a:cubicBezTo>
                    <a:pt x="89773" y="113495"/>
                    <a:pt x="89773" y="113495"/>
                    <a:pt x="88821" y="114447"/>
                  </a:cubicBezTo>
                  <a:cubicBezTo>
                    <a:pt x="89773" y="115400"/>
                    <a:pt x="89773" y="115400"/>
                    <a:pt x="90726" y="114447"/>
                  </a:cubicBezTo>
                  <a:cubicBezTo>
                    <a:pt x="91678" y="113495"/>
                    <a:pt x="91678" y="111590"/>
                    <a:pt x="92631" y="110637"/>
                  </a:cubicBezTo>
                  <a:cubicBezTo>
                    <a:pt x="92631" y="110637"/>
                    <a:pt x="93583" y="110637"/>
                    <a:pt x="93583" y="110637"/>
                  </a:cubicBezTo>
                  <a:cubicBezTo>
                    <a:pt x="95488" y="112543"/>
                    <a:pt x="96441" y="112543"/>
                    <a:pt x="97393" y="111590"/>
                  </a:cubicBezTo>
                  <a:close/>
                  <a:moveTo>
                    <a:pt x="78343" y="77300"/>
                  </a:moveTo>
                  <a:cubicBezTo>
                    <a:pt x="76438" y="78252"/>
                    <a:pt x="75486" y="78252"/>
                    <a:pt x="73581" y="79205"/>
                  </a:cubicBezTo>
                  <a:cubicBezTo>
                    <a:pt x="72628" y="79205"/>
                    <a:pt x="71676" y="81110"/>
                    <a:pt x="72628" y="82062"/>
                  </a:cubicBezTo>
                  <a:cubicBezTo>
                    <a:pt x="74533" y="81110"/>
                    <a:pt x="76438" y="80157"/>
                    <a:pt x="78343" y="82062"/>
                  </a:cubicBezTo>
                  <a:cubicBezTo>
                    <a:pt x="78343" y="81110"/>
                    <a:pt x="78343" y="80157"/>
                    <a:pt x="78343" y="77300"/>
                  </a:cubicBezTo>
                  <a:cubicBezTo>
                    <a:pt x="79296" y="78252"/>
                    <a:pt x="79296" y="77300"/>
                    <a:pt x="78343" y="77300"/>
                  </a:cubicBezTo>
                  <a:close/>
                  <a:moveTo>
                    <a:pt x="74533" y="117305"/>
                  </a:moveTo>
                  <a:cubicBezTo>
                    <a:pt x="74533" y="117305"/>
                    <a:pt x="74533" y="117305"/>
                    <a:pt x="74533" y="117305"/>
                  </a:cubicBezTo>
                  <a:cubicBezTo>
                    <a:pt x="73581" y="116352"/>
                    <a:pt x="73581" y="116352"/>
                    <a:pt x="72628" y="117305"/>
                  </a:cubicBezTo>
                  <a:cubicBezTo>
                    <a:pt x="72628" y="117305"/>
                    <a:pt x="72628" y="118257"/>
                    <a:pt x="72628" y="118257"/>
                  </a:cubicBezTo>
                  <a:cubicBezTo>
                    <a:pt x="74533" y="118257"/>
                    <a:pt x="74533" y="118257"/>
                    <a:pt x="74533" y="117305"/>
                  </a:cubicBezTo>
                  <a:close/>
                  <a:moveTo>
                    <a:pt x="74533" y="64918"/>
                  </a:moveTo>
                  <a:cubicBezTo>
                    <a:pt x="74533" y="66822"/>
                    <a:pt x="75486" y="66822"/>
                    <a:pt x="77391" y="66822"/>
                  </a:cubicBezTo>
                  <a:cubicBezTo>
                    <a:pt x="78343" y="66822"/>
                    <a:pt x="78343" y="65870"/>
                    <a:pt x="78343" y="64918"/>
                  </a:cubicBezTo>
                  <a:cubicBezTo>
                    <a:pt x="78343" y="63012"/>
                    <a:pt x="77391" y="63012"/>
                    <a:pt x="75486" y="63012"/>
                  </a:cubicBezTo>
                  <a:cubicBezTo>
                    <a:pt x="74533" y="63965"/>
                    <a:pt x="74533" y="63965"/>
                    <a:pt x="74533" y="64918"/>
                  </a:cubicBezTo>
                  <a:close/>
                  <a:moveTo>
                    <a:pt x="75486" y="113495"/>
                  </a:moveTo>
                  <a:lnTo>
                    <a:pt x="75486" y="113495"/>
                  </a:lnTo>
                  <a:cubicBezTo>
                    <a:pt x="75486" y="112543"/>
                    <a:pt x="75486" y="112543"/>
                    <a:pt x="75486" y="113495"/>
                  </a:cubicBezTo>
                  <a:cubicBezTo>
                    <a:pt x="74533" y="112543"/>
                    <a:pt x="74533" y="113495"/>
                    <a:pt x="75486" y="113495"/>
                  </a:cubicBezTo>
                  <a:cubicBezTo>
                    <a:pt x="75486" y="113495"/>
                    <a:pt x="75486" y="113495"/>
                    <a:pt x="75486" y="113495"/>
                  </a:cubicBezTo>
                  <a:close/>
                  <a:moveTo>
                    <a:pt x="75486" y="92540"/>
                  </a:moveTo>
                  <a:cubicBezTo>
                    <a:pt x="76438" y="92540"/>
                    <a:pt x="78343" y="92540"/>
                    <a:pt x="78343" y="94445"/>
                  </a:cubicBezTo>
                  <a:cubicBezTo>
                    <a:pt x="78343" y="95397"/>
                    <a:pt x="78343" y="95397"/>
                    <a:pt x="77391" y="95397"/>
                  </a:cubicBezTo>
                  <a:cubicBezTo>
                    <a:pt x="76438" y="94445"/>
                    <a:pt x="74533" y="94445"/>
                    <a:pt x="75486" y="92540"/>
                  </a:cubicBezTo>
                  <a:close/>
                  <a:moveTo>
                    <a:pt x="93583" y="127782"/>
                  </a:moveTo>
                  <a:cubicBezTo>
                    <a:pt x="91678" y="124925"/>
                    <a:pt x="88821" y="123972"/>
                    <a:pt x="85011" y="123972"/>
                  </a:cubicBezTo>
                  <a:cubicBezTo>
                    <a:pt x="82153" y="123972"/>
                    <a:pt x="81201" y="123020"/>
                    <a:pt x="80248" y="120162"/>
                  </a:cubicBezTo>
                  <a:cubicBezTo>
                    <a:pt x="80248" y="119210"/>
                    <a:pt x="80248" y="118257"/>
                    <a:pt x="79296" y="118257"/>
                  </a:cubicBezTo>
                  <a:cubicBezTo>
                    <a:pt x="77391" y="118257"/>
                    <a:pt x="77391" y="119210"/>
                    <a:pt x="76438" y="120162"/>
                  </a:cubicBezTo>
                  <a:cubicBezTo>
                    <a:pt x="75486" y="121115"/>
                    <a:pt x="76438" y="122068"/>
                    <a:pt x="77391" y="122068"/>
                  </a:cubicBezTo>
                  <a:cubicBezTo>
                    <a:pt x="78343" y="122068"/>
                    <a:pt x="79296" y="123020"/>
                    <a:pt x="78343" y="124925"/>
                  </a:cubicBezTo>
                  <a:cubicBezTo>
                    <a:pt x="78343" y="126830"/>
                    <a:pt x="79296" y="128735"/>
                    <a:pt x="81201" y="130640"/>
                  </a:cubicBezTo>
                  <a:cubicBezTo>
                    <a:pt x="82153" y="127782"/>
                    <a:pt x="84058" y="125877"/>
                    <a:pt x="85963" y="125877"/>
                  </a:cubicBezTo>
                  <a:cubicBezTo>
                    <a:pt x="88821" y="126830"/>
                    <a:pt x="87868" y="128735"/>
                    <a:pt x="87868" y="130640"/>
                  </a:cubicBezTo>
                  <a:cubicBezTo>
                    <a:pt x="87868" y="130640"/>
                    <a:pt x="87868" y="131593"/>
                    <a:pt x="87868" y="131593"/>
                  </a:cubicBezTo>
                  <a:cubicBezTo>
                    <a:pt x="85011" y="133497"/>
                    <a:pt x="87868" y="134450"/>
                    <a:pt x="88821" y="135402"/>
                  </a:cubicBezTo>
                  <a:lnTo>
                    <a:pt x="87868" y="131593"/>
                  </a:lnTo>
                  <a:cubicBezTo>
                    <a:pt x="90726" y="131593"/>
                    <a:pt x="90726" y="133497"/>
                    <a:pt x="88821" y="135402"/>
                  </a:cubicBezTo>
                  <a:cubicBezTo>
                    <a:pt x="89773" y="137307"/>
                    <a:pt x="89773" y="139212"/>
                    <a:pt x="87868" y="140165"/>
                  </a:cubicBezTo>
                  <a:cubicBezTo>
                    <a:pt x="86916" y="140165"/>
                    <a:pt x="86916" y="141118"/>
                    <a:pt x="87868" y="141118"/>
                  </a:cubicBezTo>
                  <a:cubicBezTo>
                    <a:pt x="89773" y="141118"/>
                    <a:pt x="90726" y="139212"/>
                    <a:pt x="92631" y="139212"/>
                  </a:cubicBezTo>
                  <a:cubicBezTo>
                    <a:pt x="93583" y="139212"/>
                    <a:pt x="93583" y="138260"/>
                    <a:pt x="93583" y="137307"/>
                  </a:cubicBezTo>
                  <a:cubicBezTo>
                    <a:pt x="95488" y="134450"/>
                    <a:pt x="93583" y="131593"/>
                    <a:pt x="91678" y="129687"/>
                  </a:cubicBezTo>
                  <a:cubicBezTo>
                    <a:pt x="90726" y="128735"/>
                    <a:pt x="88821" y="126830"/>
                    <a:pt x="90726" y="125877"/>
                  </a:cubicBezTo>
                  <a:cubicBezTo>
                    <a:pt x="91678" y="124925"/>
                    <a:pt x="92631" y="126830"/>
                    <a:pt x="93583" y="127782"/>
                  </a:cubicBezTo>
                  <a:cubicBezTo>
                    <a:pt x="93583" y="127782"/>
                    <a:pt x="94536" y="128735"/>
                    <a:pt x="95488" y="127782"/>
                  </a:cubicBezTo>
                  <a:cubicBezTo>
                    <a:pt x="96441" y="126830"/>
                    <a:pt x="94536" y="127782"/>
                    <a:pt x="93583" y="127782"/>
                  </a:cubicBezTo>
                  <a:close/>
                  <a:moveTo>
                    <a:pt x="80248" y="130640"/>
                  </a:moveTo>
                  <a:cubicBezTo>
                    <a:pt x="79296" y="131593"/>
                    <a:pt x="78343" y="130640"/>
                    <a:pt x="77391" y="129687"/>
                  </a:cubicBezTo>
                  <a:cubicBezTo>
                    <a:pt x="77391" y="129687"/>
                    <a:pt x="76438" y="129687"/>
                    <a:pt x="76438" y="129687"/>
                  </a:cubicBezTo>
                  <a:cubicBezTo>
                    <a:pt x="76438" y="130640"/>
                    <a:pt x="77391" y="131593"/>
                    <a:pt x="77391" y="131593"/>
                  </a:cubicBezTo>
                  <a:cubicBezTo>
                    <a:pt x="78343" y="132545"/>
                    <a:pt x="79296" y="133497"/>
                    <a:pt x="80248" y="132545"/>
                  </a:cubicBezTo>
                  <a:cubicBezTo>
                    <a:pt x="82153" y="132545"/>
                    <a:pt x="81201" y="131593"/>
                    <a:pt x="80248" y="130640"/>
                  </a:cubicBezTo>
                  <a:close/>
                  <a:moveTo>
                    <a:pt x="78343" y="83015"/>
                  </a:moveTo>
                  <a:cubicBezTo>
                    <a:pt x="79296" y="84920"/>
                    <a:pt x="80248" y="84920"/>
                    <a:pt x="81201" y="84920"/>
                  </a:cubicBezTo>
                  <a:cubicBezTo>
                    <a:pt x="83106" y="83968"/>
                    <a:pt x="83106" y="84920"/>
                    <a:pt x="82153" y="86825"/>
                  </a:cubicBezTo>
                  <a:cubicBezTo>
                    <a:pt x="82153" y="87777"/>
                    <a:pt x="80248" y="88730"/>
                    <a:pt x="82153" y="88730"/>
                  </a:cubicBezTo>
                  <a:cubicBezTo>
                    <a:pt x="83106" y="88730"/>
                    <a:pt x="83106" y="87777"/>
                    <a:pt x="83106" y="86825"/>
                  </a:cubicBezTo>
                  <a:cubicBezTo>
                    <a:pt x="85011" y="83015"/>
                    <a:pt x="84058" y="82062"/>
                    <a:pt x="80248" y="83015"/>
                  </a:cubicBezTo>
                  <a:cubicBezTo>
                    <a:pt x="79296" y="82062"/>
                    <a:pt x="79296" y="83015"/>
                    <a:pt x="78343" y="83015"/>
                  </a:cubicBezTo>
                  <a:close/>
                  <a:moveTo>
                    <a:pt x="83106" y="95397"/>
                  </a:moveTo>
                  <a:cubicBezTo>
                    <a:pt x="83106" y="95397"/>
                    <a:pt x="83106" y="95397"/>
                    <a:pt x="83106" y="95397"/>
                  </a:cubicBezTo>
                  <a:lnTo>
                    <a:pt x="84058" y="99207"/>
                  </a:lnTo>
                  <a:lnTo>
                    <a:pt x="84058" y="99207"/>
                  </a:lnTo>
                  <a:cubicBezTo>
                    <a:pt x="83106" y="98255"/>
                    <a:pt x="81201" y="98255"/>
                    <a:pt x="81201" y="96350"/>
                  </a:cubicBezTo>
                  <a:cubicBezTo>
                    <a:pt x="81201" y="95397"/>
                    <a:pt x="82153" y="95397"/>
                    <a:pt x="83106" y="95397"/>
                  </a:cubicBezTo>
                  <a:close/>
                  <a:moveTo>
                    <a:pt x="84058" y="148737"/>
                  </a:moveTo>
                  <a:cubicBezTo>
                    <a:pt x="84058" y="148737"/>
                    <a:pt x="83106" y="148737"/>
                    <a:pt x="84058" y="148737"/>
                  </a:cubicBezTo>
                  <a:cubicBezTo>
                    <a:pt x="83106" y="148737"/>
                    <a:pt x="83106" y="148737"/>
                    <a:pt x="84058" y="148737"/>
                  </a:cubicBezTo>
                  <a:cubicBezTo>
                    <a:pt x="83106" y="149690"/>
                    <a:pt x="83106" y="149690"/>
                    <a:pt x="84058" y="148737"/>
                  </a:cubicBezTo>
                  <a:lnTo>
                    <a:pt x="84058" y="148737"/>
                  </a:lnTo>
                  <a:close/>
                  <a:moveTo>
                    <a:pt x="83106" y="118257"/>
                  </a:moveTo>
                  <a:cubicBezTo>
                    <a:pt x="83106" y="120162"/>
                    <a:pt x="84058" y="121115"/>
                    <a:pt x="85963" y="121115"/>
                  </a:cubicBezTo>
                  <a:cubicBezTo>
                    <a:pt x="86916" y="121115"/>
                    <a:pt x="88821" y="121115"/>
                    <a:pt x="89773" y="121115"/>
                  </a:cubicBezTo>
                  <a:cubicBezTo>
                    <a:pt x="90726" y="121115"/>
                    <a:pt x="90726" y="122068"/>
                    <a:pt x="91678" y="121115"/>
                  </a:cubicBezTo>
                  <a:cubicBezTo>
                    <a:pt x="92631" y="120162"/>
                    <a:pt x="91678" y="119210"/>
                    <a:pt x="90726" y="118257"/>
                  </a:cubicBezTo>
                  <a:cubicBezTo>
                    <a:pt x="89773" y="117305"/>
                    <a:pt x="86916" y="118257"/>
                    <a:pt x="86916" y="116352"/>
                  </a:cubicBezTo>
                  <a:cubicBezTo>
                    <a:pt x="86916" y="115400"/>
                    <a:pt x="85011" y="115400"/>
                    <a:pt x="84058" y="115400"/>
                  </a:cubicBezTo>
                  <a:cubicBezTo>
                    <a:pt x="83106" y="116352"/>
                    <a:pt x="83106" y="117305"/>
                    <a:pt x="83106" y="118257"/>
                  </a:cubicBezTo>
                  <a:close/>
                  <a:moveTo>
                    <a:pt x="86916" y="86825"/>
                  </a:moveTo>
                  <a:cubicBezTo>
                    <a:pt x="86916" y="86825"/>
                    <a:pt x="86916" y="86825"/>
                    <a:pt x="86916" y="86825"/>
                  </a:cubicBezTo>
                  <a:cubicBezTo>
                    <a:pt x="87868" y="86825"/>
                    <a:pt x="88821" y="86825"/>
                    <a:pt x="88821" y="86825"/>
                  </a:cubicBezTo>
                  <a:cubicBezTo>
                    <a:pt x="88821" y="85872"/>
                    <a:pt x="88821" y="85872"/>
                    <a:pt x="87868" y="85872"/>
                  </a:cubicBezTo>
                  <a:cubicBezTo>
                    <a:pt x="86916" y="85872"/>
                    <a:pt x="85963" y="85872"/>
                    <a:pt x="86916" y="86825"/>
                  </a:cubicBezTo>
                  <a:close/>
                  <a:moveTo>
                    <a:pt x="89773" y="100160"/>
                  </a:moveTo>
                  <a:cubicBezTo>
                    <a:pt x="89773" y="102065"/>
                    <a:pt x="89773" y="103018"/>
                    <a:pt x="91678" y="103970"/>
                  </a:cubicBezTo>
                  <a:cubicBezTo>
                    <a:pt x="92631" y="103970"/>
                    <a:pt x="92631" y="103970"/>
                    <a:pt x="92631" y="103018"/>
                  </a:cubicBezTo>
                  <a:cubicBezTo>
                    <a:pt x="92631" y="101112"/>
                    <a:pt x="91678" y="100160"/>
                    <a:pt x="89773" y="100160"/>
                  </a:cubicBezTo>
                  <a:cubicBezTo>
                    <a:pt x="89773" y="99207"/>
                    <a:pt x="89773" y="99207"/>
                    <a:pt x="89773" y="100160"/>
                  </a:cubicBezTo>
                  <a:close/>
                  <a:moveTo>
                    <a:pt x="95488" y="116352"/>
                  </a:moveTo>
                  <a:cubicBezTo>
                    <a:pt x="95488" y="115400"/>
                    <a:pt x="94536" y="114447"/>
                    <a:pt x="93583" y="114447"/>
                  </a:cubicBezTo>
                  <a:cubicBezTo>
                    <a:pt x="92631" y="114447"/>
                    <a:pt x="92631" y="114447"/>
                    <a:pt x="92631" y="115400"/>
                  </a:cubicBezTo>
                  <a:cubicBezTo>
                    <a:pt x="92631" y="116352"/>
                    <a:pt x="93583" y="116352"/>
                    <a:pt x="95488" y="116352"/>
                  </a:cubicBezTo>
                  <a:cubicBezTo>
                    <a:pt x="94536" y="117305"/>
                    <a:pt x="95488" y="117305"/>
                    <a:pt x="95488" y="116352"/>
                  </a:cubicBezTo>
                  <a:close/>
                  <a:moveTo>
                    <a:pt x="99298" y="128735"/>
                  </a:moveTo>
                  <a:cubicBezTo>
                    <a:pt x="98346" y="127782"/>
                    <a:pt x="99298" y="125877"/>
                    <a:pt x="97393" y="124925"/>
                  </a:cubicBezTo>
                  <a:cubicBezTo>
                    <a:pt x="96441" y="124925"/>
                    <a:pt x="96441" y="125877"/>
                    <a:pt x="96441" y="126830"/>
                  </a:cubicBezTo>
                  <a:cubicBezTo>
                    <a:pt x="96441" y="127782"/>
                    <a:pt x="96441" y="128735"/>
                    <a:pt x="97393" y="129687"/>
                  </a:cubicBezTo>
                  <a:cubicBezTo>
                    <a:pt x="98346" y="130640"/>
                    <a:pt x="99298" y="129687"/>
                    <a:pt x="99298" y="128735"/>
                  </a:cubicBezTo>
                  <a:close/>
                  <a:moveTo>
                    <a:pt x="97393" y="119210"/>
                  </a:moveTo>
                  <a:cubicBezTo>
                    <a:pt x="97393" y="119210"/>
                    <a:pt x="97393" y="120162"/>
                    <a:pt x="97393" y="119210"/>
                  </a:cubicBezTo>
                  <a:cubicBezTo>
                    <a:pt x="96441" y="120162"/>
                    <a:pt x="96441" y="121115"/>
                    <a:pt x="97393" y="121115"/>
                  </a:cubicBezTo>
                  <a:cubicBezTo>
                    <a:pt x="98346" y="121115"/>
                    <a:pt x="98346" y="120162"/>
                    <a:pt x="97393" y="119210"/>
                  </a:cubicBezTo>
                  <a:cubicBezTo>
                    <a:pt x="98346" y="119210"/>
                    <a:pt x="98346" y="119210"/>
                    <a:pt x="97393" y="119210"/>
                  </a:cubicBezTo>
                  <a:close/>
                  <a:moveTo>
                    <a:pt x="100251" y="132545"/>
                  </a:moveTo>
                  <a:cubicBezTo>
                    <a:pt x="99298" y="132545"/>
                    <a:pt x="99298" y="132545"/>
                    <a:pt x="100251" y="132545"/>
                  </a:cubicBezTo>
                  <a:lnTo>
                    <a:pt x="100251" y="132545"/>
                  </a:lnTo>
                  <a:cubicBezTo>
                    <a:pt x="99298" y="133497"/>
                    <a:pt x="100251" y="133497"/>
                    <a:pt x="100251" y="132545"/>
                  </a:cubicBezTo>
                  <a:lnTo>
                    <a:pt x="100251" y="132545"/>
                  </a:lnTo>
                  <a:close/>
                  <a:moveTo>
                    <a:pt x="133588" y="27770"/>
                  </a:moveTo>
                  <a:cubicBezTo>
                    <a:pt x="133588" y="27770"/>
                    <a:pt x="133588" y="26818"/>
                    <a:pt x="133588" y="27770"/>
                  </a:cubicBezTo>
                  <a:cubicBezTo>
                    <a:pt x="132636" y="26818"/>
                    <a:pt x="132636" y="27770"/>
                    <a:pt x="132636" y="27770"/>
                  </a:cubicBezTo>
                  <a:cubicBezTo>
                    <a:pt x="132636" y="28722"/>
                    <a:pt x="132636" y="28722"/>
                    <a:pt x="133588" y="27770"/>
                  </a:cubicBezTo>
                  <a:cubicBezTo>
                    <a:pt x="133588" y="28722"/>
                    <a:pt x="133588" y="28722"/>
                    <a:pt x="133588" y="27770"/>
                  </a:cubicBezTo>
                  <a:close/>
                  <a:moveTo>
                    <a:pt x="134541" y="57297"/>
                  </a:moveTo>
                  <a:cubicBezTo>
                    <a:pt x="134541" y="56345"/>
                    <a:pt x="134541" y="56345"/>
                    <a:pt x="134541" y="57297"/>
                  </a:cubicBezTo>
                  <a:cubicBezTo>
                    <a:pt x="133588" y="56345"/>
                    <a:pt x="133588" y="56345"/>
                    <a:pt x="134541" y="57297"/>
                  </a:cubicBezTo>
                  <a:lnTo>
                    <a:pt x="134541" y="57297"/>
                  </a:lnTo>
                  <a:cubicBezTo>
                    <a:pt x="134541" y="57297"/>
                    <a:pt x="134541" y="57297"/>
                    <a:pt x="134541" y="57297"/>
                  </a:cubicBezTo>
                  <a:close/>
                  <a:moveTo>
                    <a:pt x="136446" y="54440"/>
                  </a:moveTo>
                  <a:cubicBezTo>
                    <a:pt x="136446" y="54440"/>
                    <a:pt x="136446" y="53487"/>
                    <a:pt x="136446" y="54440"/>
                  </a:cubicBezTo>
                  <a:cubicBezTo>
                    <a:pt x="136446" y="53487"/>
                    <a:pt x="135493" y="53487"/>
                    <a:pt x="135493" y="53487"/>
                  </a:cubicBezTo>
                  <a:cubicBezTo>
                    <a:pt x="135493" y="53487"/>
                    <a:pt x="134541" y="54440"/>
                    <a:pt x="135493" y="54440"/>
                  </a:cubicBezTo>
                  <a:cubicBezTo>
                    <a:pt x="135493" y="53487"/>
                    <a:pt x="135493" y="54440"/>
                    <a:pt x="136446" y="54440"/>
                  </a:cubicBezTo>
                  <a:close/>
                  <a:moveTo>
                    <a:pt x="137398" y="60155"/>
                  </a:moveTo>
                  <a:cubicBezTo>
                    <a:pt x="137398" y="59202"/>
                    <a:pt x="137398" y="59202"/>
                    <a:pt x="137398" y="60155"/>
                  </a:cubicBezTo>
                  <a:cubicBezTo>
                    <a:pt x="135493" y="60155"/>
                    <a:pt x="135493" y="61107"/>
                    <a:pt x="135493" y="62060"/>
                  </a:cubicBezTo>
                  <a:cubicBezTo>
                    <a:pt x="135493" y="62060"/>
                    <a:pt x="135493" y="63012"/>
                    <a:pt x="136446" y="63012"/>
                  </a:cubicBezTo>
                  <a:cubicBezTo>
                    <a:pt x="137398" y="62060"/>
                    <a:pt x="137398" y="61107"/>
                    <a:pt x="137398" y="60155"/>
                  </a:cubicBezTo>
                  <a:close/>
                  <a:moveTo>
                    <a:pt x="144066" y="18245"/>
                  </a:moveTo>
                  <a:cubicBezTo>
                    <a:pt x="144066" y="17293"/>
                    <a:pt x="144066" y="17293"/>
                    <a:pt x="143113" y="17293"/>
                  </a:cubicBezTo>
                  <a:cubicBezTo>
                    <a:pt x="142161" y="17293"/>
                    <a:pt x="141208" y="17293"/>
                    <a:pt x="141208" y="18245"/>
                  </a:cubicBezTo>
                  <a:cubicBezTo>
                    <a:pt x="141208" y="19197"/>
                    <a:pt x="142161" y="19197"/>
                    <a:pt x="143113" y="19197"/>
                  </a:cubicBezTo>
                  <a:cubicBezTo>
                    <a:pt x="143113" y="19197"/>
                    <a:pt x="144066" y="19197"/>
                    <a:pt x="144066" y="18245"/>
                  </a:cubicBezTo>
                  <a:close/>
                  <a:moveTo>
                    <a:pt x="144066" y="15387"/>
                  </a:moveTo>
                  <a:cubicBezTo>
                    <a:pt x="144066" y="17293"/>
                    <a:pt x="145018" y="18245"/>
                    <a:pt x="145971" y="19197"/>
                  </a:cubicBezTo>
                  <a:cubicBezTo>
                    <a:pt x="146923" y="18245"/>
                    <a:pt x="146923" y="16340"/>
                    <a:pt x="147876" y="15387"/>
                  </a:cubicBezTo>
                  <a:cubicBezTo>
                    <a:pt x="145971" y="16340"/>
                    <a:pt x="145018" y="16340"/>
                    <a:pt x="144066" y="15387"/>
                  </a:cubicBezTo>
                  <a:close/>
                  <a:moveTo>
                    <a:pt x="145018" y="45868"/>
                  </a:moveTo>
                  <a:cubicBezTo>
                    <a:pt x="145971" y="44915"/>
                    <a:pt x="145971" y="43010"/>
                    <a:pt x="145971" y="42057"/>
                  </a:cubicBezTo>
                  <a:lnTo>
                    <a:pt x="150733" y="41105"/>
                  </a:lnTo>
                  <a:cubicBezTo>
                    <a:pt x="150733" y="41105"/>
                    <a:pt x="150733" y="42057"/>
                    <a:pt x="150733" y="42057"/>
                  </a:cubicBezTo>
                  <a:cubicBezTo>
                    <a:pt x="150733" y="43010"/>
                    <a:pt x="148828" y="43010"/>
                    <a:pt x="150733" y="44915"/>
                  </a:cubicBezTo>
                  <a:cubicBezTo>
                    <a:pt x="150733" y="44915"/>
                    <a:pt x="150733" y="44915"/>
                    <a:pt x="151686" y="44915"/>
                  </a:cubicBezTo>
                  <a:lnTo>
                    <a:pt x="151686" y="44915"/>
                  </a:lnTo>
                  <a:cubicBezTo>
                    <a:pt x="151686" y="45868"/>
                    <a:pt x="152638" y="46820"/>
                    <a:pt x="153591" y="46820"/>
                  </a:cubicBezTo>
                  <a:cubicBezTo>
                    <a:pt x="154543" y="46820"/>
                    <a:pt x="154543" y="45868"/>
                    <a:pt x="154543" y="44915"/>
                  </a:cubicBezTo>
                  <a:cubicBezTo>
                    <a:pt x="154543" y="43962"/>
                    <a:pt x="154543" y="43962"/>
                    <a:pt x="153591" y="43962"/>
                  </a:cubicBezTo>
                  <a:lnTo>
                    <a:pt x="153591" y="43962"/>
                  </a:lnTo>
                  <a:cubicBezTo>
                    <a:pt x="153591" y="43010"/>
                    <a:pt x="153591" y="42057"/>
                    <a:pt x="153591" y="42057"/>
                  </a:cubicBezTo>
                  <a:cubicBezTo>
                    <a:pt x="153591" y="42057"/>
                    <a:pt x="152638" y="42057"/>
                    <a:pt x="152638" y="41105"/>
                  </a:cubicBezTo>
                  <a:cubicBezTo>
                    <a:pt x="150733" y="38247"/>
                    <a:pt x="149781" y="38247"/>
                    <a:pt x="147876" y="42057"/>
                  </a:cubicBezTo>
                  <a:cubicBezTo>
                    <a:pt x="145018" y="43010"/>
                    <a:pt x="144066" y="43962"/>
                    <a:pt x="145018" y="45868"/>
                  </a:cubicBezTo>
                  <a:close/>
                  <a:moveTo>
                    <a:pt x="146923" y="30627"/>
                  </a:moveTo>
                  <a:cubicBezTo>
                    <a:pt x="145971" y="30627"/>
                    <a:pt x="145971" y="31580"/>
                    <a:pt x="145971" y="31580"/>
                  </a:cubicBezTo>
                  <a:cubicBezTo>
                    <a:pt x="145971" y="31580"/>
                    <a:pt x="145971" y="32532"/>
                    <a:pt x="146923" y="32532"/>
                  </a:cubicBezTo>
                  <a:cubicBezTo>
                    <a:pt x="145971" y="31580"/>
                    <a:pt x="146923" y="31580"/>
                    <a:pt x="146923" y="30627"/>
                  </a:cubicBezTo>
                  <a:cubicBezTo>
                    <a:pt x="146923" y="30627"/>
                    <a:pt x="146923" y="30627"/>
                    <a:pt x="146923" y="30627"/>
                  </a:cubicBezTo>
                  <a:close/>
                  <a:moveTo>
                    <a:pt x="146923" y="83015"/>
                  </a:moveTo>
                  <a:cubicBezTo>
                    <a:pt x="146923" y="83015"/>
                    <a:pt x="145971" y="83015"/>
                    <a:pt x="146923" y="83015"/>
                  </a:cubicBezTo>
                  <a:cubicBezTo>
                    <a:pt x="145971" y="83015"/>
                    <a:pt x="145971" y="83015"/>
                    <a:pt x="145971" y="83015"/>
                  </a:cubicBezTo>
                  <a:lnTo>
                    <a:pt x="146923" y="83015"/>
                  </a:lnTo>
                  <a:cubicBezTo>
                    <a:pt x="146923" y="83968"/>
                    <a:pt x="146923" y="83968"/>
                    <a:pt x="146923" y="83015"/>
                  </a:cubicBezTo>
                  <a:close/>
                  <a:moveTo>
                    <a:pt x="148828" y="63965"/>
                  </a:moveTo>
                  <a:cubicBezTo>
                    <a:pt x="148828" y="63965"/>
                    <a:pt x="148828" y="63012"/>
                    <a:pt x="147876" y="63012"/>
                  </a:cubicBezTo>
                  <a:cubicBezTo>
                    <a:pt x="146923" y="63965"/>
                    <a:pt x="147876" y="64918"/>
                    <a:pt x="147876" y="64918"/>
                  </a:cubicBezTo>
                  <a:cubicBezTo>
                    <a:pt x="146923" y="64918"/>
                    <a:pt x="145971" y="64918"/>
                    <a:pt x="145971" y="65870"/>
                  </a:cubicBezTo>
                  <a:cubicBezTo>
                    <a:pt x="145971" y="65870"/>
                    <a:pt x="145971" y="65870"/>
                    <a:pt x="145971" y="65870"/>
                  </a:cubicBezTo>
                  <a:cubicBezTo>
                    <a:pt x="146923" y="65870"/>
                    <a:pt x="146923" y="64918"/>
                    <a:pt x="147876" y="64918"/>
                  </a:cubicBezTo>
                  <a:cubicBezTo>
                    <a:pt x="148828" y="65870"/>
                    <a:pt x="148828" y="64918"/>
                    <a:pt x="148828" y="63965"/>
                  </a:cubicBezTo>
                  <a:close/>
                  <a:moveTo>
                    <a:pt x="146923" y="12530"/>
                  </a:moveTo>
                  <a:lnTo>
                    <a:pt x="146923" y="12530"/>
                  </a:lnTo>
                  <a:cubicBezTo>
                    <a:pt x="147876" y="12530"/>
                    <a:pt x="147876" y="11577"/>
                    <a:pt x="146923" y="12530"/>
                  </a:cubicBezTo>
                  <a:cubicBezTo>
                    <a:pt x="146923" y="11577"/>
                    <a:pt x="146923" y="11577"/>
                    <a:pt x="146923" y="12530"/>
                  </a:cubicBezTo>
                  <a:lnTo>
                    <a:pt x="146923" y="12530"/>
                  </a:lnTo>
                  <a:close/>
                  <a:moveTo>
                    <a:pt x="152638" y="75395"/>
                  </a:moveTo>
                  <a:cubicBezTo>
                    <a:pt x="152638" y="74443"/>
                    <a:pt x="150733" y="74443"/>
                    <a:pt x="150733" y="74443"/>
                  </a:cubicBezTo>
                  <a:cubicBezTo>
                    <a:pt x="150733" y="75395"/>
                    <a:pt x="149781" y="76347"/>
                    <a:pt x="149781" y="77300"/>
                  </a:cubicBezTo>
                  <a:cubicBezTo>
                    <a:pt x="150733" y="77300"/>
                    <a:pt x="152638" y="76347"/>
                    <a:pt x="152638" y="75395"/>
                  </a:cubicBezTo>
                  <a:close/>
                  <a:moveTo>
                    <a:pt x="152638" y="51582"/>
                  </a:moveTo>
                  <a:cubicBezTo>
                    <a:pt x="152638" y="50630"/>
                    <a:pt x="151686" y="50630"/>
                    <a:pt x="150733" y="50630"/>
                  </a:cubicBezTo>
                  <a:cubicBezTo>
                    <a:pt x="149781" y="50630"/>
                    <a:pt x="149781" y="50630"/>
                    <a:pt x="149781" y="51582"/>
                  </a:cubicBezTo>
                  <a:cubicBezTo>
                    <a:pt x="149781" y="52535"/>
                    <a:pt x="149781" y="53487"/>
                    <a:pt x="150733" y="53487"/>
                  </a:cubicBezTo>
                  <a:lnTo>
                    <a:pt x="152638" y="51582"/>
                  </a:lnTo>
                  <a:cubicBezTo>
                    <a:pt x="151686" y="52535"/>
                    <a:pt x="151686" y="51582"/>
                    <a:pt x="152638" y="51582"/>
                  </a:cubicBezTo>
                  <a:close/>
                  <a:moveTo>
                    <a:pt x="151686" y="43962"/>
                  </a:moveTo>
                  <a:lnTo>
                    <a:pt x="151686" y="43962"/>
                  </a:lnTo>
                  <a:cubicBezTo>
                    <a:pt x="150733" y="43962"/>
                    <a:pt x="150733" y="43962"/>
                    <a:pt x="151686" y="43962"/>
                  </a:cubicBezTo>
                  <a:cubicBezTo>
                    <a:pt x="150733" y="43962"/>
                    <a:pt x="151686" y="43962"/>
                    <a:pt x="151686" y="43962"/>
                  </a:cubicBezTo>
                  <a:close/>
                  <a:moveTo>
                    <a:pt x="151686" y="52535"/>
                  </a:moveTo>
                  <a:cubicBezTo>
                    <a:pt x="151686" y="52535"/>
                    <a:pt x="150733" y="51582"/>
                    <a:pt x="151686" y="52535"/>
                  </a:cubicBezTo>
                  <a:cubicBezTo>
                    <a:pt x="150733" y="51582"/>
                    <a:pt x="151686" y="51582"/>
                    <a:pt x="151686" y="51582"/>
                  </a:cubicBezTo>
                  <a:cubicBezTo>
                    <a:pt x="151686" y="50630"/>
                    <a:pt x="151686" y="51582"/>
                    <a:pt x="151686" y="52535"/>
                  </a:cubicBezTo>
                  <a:cubicBezTo>
                    <a:pt x="151686" y="51582"/>
                    <a:pt x="151686" y="51582"/>
                    <a:pt x="151686" y="52535"/>
                  </a:cubicBezTo>
                  <a:close/>
                  <a:moveTo>
                    <a:pt x="151686" y="34437"/>
                  </a:moveTo>
                  <a:cubicBezTo>
                    <a:pt x="151686" y="34437"/>
                    <a:pt x="151686" y="35390"/>
                    <a:pt x="151686" y="34437"/>
                  </a:cubicBezTo>
                  <a:cubicBezTo>
                    <a:pt x="152638" y="34437"/>
                    <a:pt x="152638" y="34437"/>
                    <a:pt x="151686" y="34437"/>
                  </a:cubicBezTo>
                  <a:cubicBezTo>
                    <a:pt x="152638" y="33485"/>
                    <a:pt x="151686" y="33485"/>
                    <a:pt x="151686" y="34437"/>
                  </a:cubicBezTo>
                  <a:cubicBezTo>
                    <a:pt x="151686" y="33485"/>
                    <a:pt x="150733" y="34437"/>
                    <a:pt x="151686" y="34437"/>
                  </a:cubicBezTo>
                  <a:close/>
                  <a:moveTo>
                    <a:pt x="152638" y="53487"/>
                  </a:moveTo>
                  <a:cubicBezTo>
                    <a:pt x="151686" y="54440"/>
                    <a:pt x="151686" y="56345"/>
                    <a:pt x="151686" y="58250"/>
                  </a:cubicBezTo>
                  <a:cubicBezTo>
                    <a:pt x="151686" y="59202"/>
                    <a:pt x="151686" y="59202"/>
                    <a:pt x="152638" y="59202"/>
                  </a:cubicBezTo>
                  <a:cubicBezTo>
                    <a:pt x="153591" y="59202"/>
                    <a:pt x="154543" y="58250"/>
                    <a:pt x="153591" y="58250"/>
                  </a:cubicBezTo>
                  <a:cubicBezTo>
                    <a:pt x="153591" y="57297"/>
                    <a:pt x="153591" y="55393"/>
                    <a:pt x="154543" y="54440"/>
                  </a:cubicBezTo>
                  <a:cubicBezTo>
                    <a:pt x="154543" y="54440"/>
                    <a:pt x="155496" y="53487"/>
                    <a:pt x="154543" y="52535"/>
                  </a:cubicBezTo>
                  <a:cubicBezTo>
                    <a:pt x="154543" y="52535"/>
                    <a:pt x="153591" y="52535"/>
                    <a:pt x="152638" y="53487"/>
                  </a:cubicBezTo>
                  <a:close/>
                  <a:moveTo>
                    <a:pt x="152638" y="107780"/>
                  </a:moveTo>
                  <a:lnTo>
                    <a:pt x="152638" y="107780"/>
                  </a:lnTo>
                  <a:cubicBezTo>
                    <a:pt x="152638" y="107780"/>
                    <a:pt x="151686" y="108732"/>
                    <a:pt x="152638" y="107780"/>
                  </a:cubicBezTo>
                  <a:cubicBezTo>
                    <a:pt x="152638" y="108732"/>
                    <a:pt x="152638" y="108732"/>
                    <a:pt x="152638" y="107780"/>
                  </a:cubicBezTo>
                  <a:cubicBezTo>
                    <a:pt x="152638" y="108732"/>
                    <a:pt x="153591" y="108732"/>
                    <a:pt x="152638" y="107780"/>
                  </a:cubicBezTo>
                  <a:close/>
                  <a:moveTo>
                    <a:pt x="152638" y="22055"/>
                  </a:moveTo>
                  <a:cubicBezTo>
                    <a:pt x="152638" y="22055"/>
                    <a:pt x="152638" y="22055"/>
                    <a:pt x="152638" y="22055"/>
                  </a:cubicBezTo>
                  <a:cubicBezTo>
                    <a:pt x="153591" y="22055"/>
                    <a:pt x="153591" y="22055"/>
                    <a:pt x="152638" y="22055"/>
                  </a:cubicBezTo>
                  <a:lnTo>
                    <a:pt x="152638" y="22055"/>
                  </a:lnTo>
                  <a:cubicBezTo>
                    <a:pt x="152638" y="21102"/>
                    <a:pt x="152638" y="22055"/>
                    <a:pt x="152638" y="22055"/>
                  </a:cubicBezTo>
                  <a:close/>
                  <a:moveTo>
                    <a:pt x="153591" y="64918"/>
                  </a:moveTo>
                  <a:lnTo>
                    <a:pt x="153591" y="64918"/>
                  </a:lnTo>
                  <a:lnTo>
                    <a:pt x="153591" y="64918"/>
                  </a:lnTo>
                  <a:lnTo>
                    <a:pt x="153591" y="64918"/>
                  </a:lnTo>
                  <a:cubicBezTo>
                    <a:pt x="152638" y="64918"/>
                    <a:pt x="152638" y="64918"/>
                    <a:pt x="153591" y="64918"/>
                  </a:cubicBezTo>
                  <a:close/>
                  <a:moveTo>
                    <a:pt x="154543" y="68727"/>
                  </a:moveTo>
                  <a:cubicBezTo>
                    <a:pt x="155496" y="68727"/>
                    <a:pt x="155496" y="68727"/>
                    <a:pt x="156448" y="67775"/>
                  </a:cubicBezTo>
                  <a:cubicBezTo>
                    <a:pt x="156448" y="66822"/>
                    <a:pt x="155496" y="66822"/>
                    <a:pt x="154543" y="66822"/>
                  </a:cubicBezTo>
                  <a:cubicBezTo>
                    <a:pt x="153591" y="66822"/>
                    <a:pt x="153591" y="67775"/>
                    <a:pt x="154543" y="68727"/>
                  </a:cubicBezTo>
                  <a:cubicBezTo>
                    <a:pt x="153591" y="68727"/>
                    <a:pt x="153591" y="68727"/>
                    <a:pt x="154543" y="68727"/>
                  </a:cubicBezTo>
                  <a:close/>
                  <a:moveTo>
                    <a:pt x="156448" y="88730"/>
                  </a:moveTo>
                  <a:lnTo>
                    <a:pt x="156448" y="88730"/>
                  </a:lnTo>
                  <a:cubicBezTo>
                    <a:pt x="156448" y="87777"/>
                    <a:pt x="155496" y="86825"/>
                    <a:pt x="155496" y="85872"/>
                  </a:cubicBezTo>
                  <a:lnTo>
                    <a:pt x="154543" y="86825"/>
                  </a:lnTo>
                  <a:cubicBezTo>
                    <a:pt x="154543" y="87777"/>
                    <a:pt x="155496" y="88730"/>
                    <a:pt x="156448" y="88730"/>
                  </a:cubicBezTo>
                  <a:close/>
                  <a:moveTo>
                    <a:pt x="155496" y="24912"/>
                  </a:moveTo>
                  <a:cubicBezTo>
                    <a:pt x="155496" y="24912"/>
                    <a:pt x="155496" y="25865"/>
                    <a:pt x="155496" y="24912"/>
                  </a:cubicBezTo>
                  <a:cubicBezTo>
                    <a:pt x="156448" y="25865"/>
                    <a:pt x="156448" y="24912"/>
                    <a:pt x="156448" y="24912"/>
                  </a:cubicBezTo>
                  <a:lnTo>
                    <a:pt x="155496" y="24912"/>
                  </a:lnTo>
                  <a:lnTo>
                    <a:pt x="155496" y="24912"/>
                  </a:lnTo>
                  <a:close/>
                  <a:moveTo>
                    <a:pt x="156448" y="36343"/>
                  </a:moveTo>
                  <a:cubicBezTo>
                    <a:pt x="154543" y="37295"/>
                    <a:pt x="156448" y="38247"/>
                    <a:pt x="156448" y="38247"/>
                  </a:cubicBezTo>
                  <a:cubicBezTo>
                    <a:pt x="156448" y="39200"/>
                    <a:pt x="157401" y="39200"/>
                    <a:pt x="157401" y="40152"/>
                  </a:cubicBezTo>
                  <a:cubicBezTo>
                    <a:pt x="154543" y="42057"/>
                    <a:pt x="154543" y="42057"/>
                    <a:pt x="157401" y="43962"/>
                  </a:cubicBezTo>
                  <a:cubicBezTo>
                    <a:pt x="157401" y="43962"/>
                    <a:pt x="156448" y="43962"/>
                    <a:pt x="156448" y="44915"/>
                  </a:cubicBezTo>
                  <a:cubicBezTo>
                    <a:pt x="156448" y="45868"/>
                    <a:pt x="155496" y="45868"/>
                    <a:pt x="155496" y="46820"/>
                  </a:cubicBezTo>
                  <a:cubicBezTo>
                    <a:pt x="155496" y="46820"/>
                    <a:pt x="155496" y="46820"/>
                    <a:pt x="156448" y="46820"/>
                  </a:cubicBezTo>
                  <a:cubicBezTo>
                    <a:pt x="157401" y="46820"/>
                    <a:pt x="157401" y="45868"/>
                    <a:pt x="157401" y="45868"/>
                  </a:cubicBezTo>
                  <a:cubicBezTo>
                    <a:pt x="157401" y="45868"/>
                    <a:pt x="157401" y="44915"/>
                    <a:pt x="157401" y="43962"/>
                  </a:cubicBezTo>
                  <a:cubicBezTo>
                    <a:pt x="157401" y="43010"/>
                    <a:pt x="158353" y="42057"/>
                    <a:pt x="157401" y="40152"/>
                  </a:cubicBezTo>
                  <a:cubicBezTo>
                    <a:pt x="158353" y="41105"/>
                    <a:pt x="159306" y="43010"/>
                    <a:pt x="160258" y="42057"/>
                  </a:cubicBezTo>
                  <a:cubicBezTo>
                    <a:pt x="161211" y="41105"/>
                    <a:pt x="160258" y="40152"/>
                    <a:pt x="160258" y="39200"/>
                  </a:cubicBezTo>
                  <a:cubicBezTo>
                    <a:pt x="160258" y="39200"/>
                    <a:pt x="160258" y="39200"/>
                    <a:pt x="160258" y="39200"/>
                  </a:cubicBezTo>
                  <a:cubicBezTo>
                    <a:pt x="160258" y="39200"/>
                    <a:pt x="160258" y="38247"/>
                    <a:pt x="159306" y="38247"/>
                  </a:cubicBezTo>
                  <a:lnTo>
                    <a:pt x="158353" y="36343"/>
                  </a:lnTo>
                  <a:cubicBezTo>
                    <a:pt x="158353" y="35390"/>
                    <a:pt x="157401" y="35390"/>
                    <a:pt x="156448" y="36343"/>
                  </a:cubicBezTo>
                  <a:close/>
                  <a:moveTo>
                    <a:pt x="161211" y="82062"/>
                  </a:moveTo>
                  <a:cubicBezTo>
                    <a:pt x="160258" y="81110"/>
                    <a:pt x="160258" y="78252"/>
                    <a:pt x="158353" y="77300"/>
                  </a:cubicBezTo>
                  <a:cubicBezTo>
                    <a:pt x="157401" y="77300"/>
                    <a:pt x="157401" y="76347"/>
                    <a:pt x="156448" y="77300"/>
                  </a:cubicBezTo>
                  <a:cubicBezTo>
                    <a:pt x="156448" y="78252"/>
                    <a:pt x="156448" y="78252"/>
                    <a:pt x="157401" y="79205"/>
                  </a:cubicBezTo>
                  <a:cubicBezTo>
                    <a:pt x="159306" y="80157"/>
                    <a:pt x="160258" y="81110"/>
                    <a:pt x="159306" y="83015"/>
                  </a:cubicBezTo>
                  <a:cubicBezTo>
                    <a:pt x="159306" y="83968"/>
                    <a:pt x="159306" y="84920"/>
                    <a:pt x="160258" y="84920"/>
                  </a:cubicBezTo>
                  <a:cubicBezTo>
                    <a:pt x="160258" y="83968"/>
                    <a:pt x="161211" y="83015"/>
                    <a:pt x="161211" y="82062"/>
                  </a:cubicBezTo>
                  <a:close/>
                  <a:moveTo>
                    <a:pt x="156448" y="103018"/>
                  </a:moveTo>
                  <a:cubicBezTo>
                    <a:pt x="157401" y="103018"/>
                    <a:pt x="157401" y="103018"/>
                    <a:pt x="156448" y="103018"/>
                  </a:cubicBezTo>
                  <a:cubicBezTo>
                    <a:pt x="157401" y="102065"/>
                    <a:pt x="156448" y="102065"/>
                    <a:pt x="156448" y="102065"/>
                  </a:cubicBezTo>
                  <a:cubicBezTo>
                    <a:pt x="156448" y="102065"/>
                    <a:pt x="156448" y="102065"/>
                    <a:pt x="156448" y="103018"/>
                  </a:cubicBezTo>
                  <a:cubicBezTo>
                    <a:pt x="156448" y="103018"/>
                    <a:pt x="156448" y="103018"/>
                    <a:pt x="156448" y="103018"/>
                  </a:cubicBezTo>
                  <a:close/>
                  <a:moveTo>
                    <a:pt x="156448" y="66822"/>
                  </a:moveTo>
                  <a:lnTo>
                    <a:pt x="156448" y="66822"/>
                  </a:lnTo>
                  <a:lnTo>
                    <a:pt x="156448" y="66822"/>
                  </a:lnTo>
                  <a:cubicBezTo>
                    <a:pt x="157401" y="65870"/>
                    <a:pt x="156448" y="66822"/>
                    <a:pt x="156448" y="66822"/>
                  </a:cubicBezTo>
                  <a:cubicBezTo>
                    <a:pt x="156448" y="66822"/>
                    <a:pt x="156448" y="66822"/>
                    <a:pt x="156448" y="66822"/>
                  </a:cubicBezTo>
                  <a:close/>
                  <a:moveTo>
                    <a:pt x="159306" y="113495"/>
                  </a:moveTo>
                  <a:cubicBezTo>
                    <a:pt x="159306" y="113495"/>
                    <a:pt x="158353" y="112543"/>
                    <a:pt x="159306" y="113495"/>
                  </a:cubicBezTo>
                  <a:cubicBezTo>
                    <a:pt x="157401" y="112543"/>
                    <a:pt x="157401" y="113495"/>
                    <a:pt x="157401" y="114447"/>
                  </a:cubicBezTo>
                  <a:cubicBezTo>
                    <a:pt x="157401" y="114447"/>
                    <a:pt x="158353" y="115400"/>
                    <a:pt x="158353" y="115400"/>
                  </a:cubicBezTo>
                  <a:cubicBezTo>
                    <a:pt x="158353" y="114447"/>
                    <a:pt x="158353" y="114447"/>
                    <a:pt x="159306" y="113495"/>
                  </a:cubicBezTo>
                  <a:close/>
                  <a:moveTo>
                    <a:pt x="158353" y="90635"/>
                  </a:moveTo>
                  <a:cubicBezTo>
                    <a:pt x="157401" y="90635"/>
                    <a:pt x="157401" y="90635"/>
                    <a:pt x="158353" y="90635"/>
                  </a:cubicBezTo>
                  <a:lnTo>
                    <a:pt x="157401" y="91587"/>
                  </a:lnTo>
                  <a:cubicBezTo>
                    <a:pt x="157401" y="91587"/>
                    <a:pt x="158353" y="91587"/>
                    <a:pt x="158353" y="90635"/>
                  </a:cubicBezTo>
                  <a:cubicBezTo>
                    <a:pt x="158353" y="90635"/>
                    <a:pt x="158353" y="90635"/>
                    <a:pt x="158353" y="90635"/>
                  </a:cubicBezTo>
                  <a:close/>
                  <a:moveTo>
                    <a:pt x="157401" y="29675"/>
                  </a:moveTo>
                  <a:cubicBezTo>
                    <a:pt x="157401" y="29675"/>
                    <a:pt x="157401" y="29675"/>
                    <a:pt x="157401" y="29675"/>
                  </a:cubicBezTo>
                  <a:cubicBezTo>
                    <a:pt x="158353" y="30627"/>
                    <a:pt x="158353" y="30627"/>
                    <a:pt x="157401" y="29675"/>
                  </a:cubicBezTo>
                  <a:cubicBezTo>
                    <a:pt x="158353" y="29675"/>
                    <a:pt x="158353" y="29675"/>
                    <a:pt x="157401" y="29675"/>
                  </a:cubicBezTo>
                  <a:cubicBezTo>
                    <a:pt x="157401" y="28722"/>
                    <a:pt x="157401" y="29675"/>
                    <a:pt x="157401" y="29675"/>
                  </a:cubicBezTo>
                  <a:close/>
                  <a:moveTo>
                    <a:pt x="160258" y="109685"/>
                  </a:moveTo>
                  <a:lnTo>
                    <a:pt x="160258" y="109685"/>
                  </a:lnTo>
                  <a:cubicBezTo>
                    <a:pt x="159306" y="108732"/>
                    <a:pt x="158353" y="108732"/>
                    <a:pt x="158353" y="108732"/>
                  </a:cubicBezTo>
                  <a:cubicBezTo>
                    <a:pt x="158353" y="108732"/>
                    <a:pt x="158353" y="109685"/>
                    <a:pt x="158353" y="109685"/>
                  </a:cubicBezTo>
                  <a:cubicBezTo>
                    <a:pt x="158353" y="110637"/>
                    <a:pt x="158353" y="110637"/>
                    <a:pt x="160258" y="109685"/>
                  </a:cubicBezTo>
                  <a:cubicBezTo>
                    <a:pt x="159306" y="109685"/>
                    <a:pt x="160258" y="109685"/>
                    <a:pt x="160258" y="109685"/>
                  </a:cubicBezTo>
                  <a:close/>
                  <a:moveTo>
                    <a:pt x="164068" y="90635"/>
                  </a:moveTo>
                  <a:cubicBezTo>
                    <a:pt x="164068" y="90635"/>
                    <a:pt x="163116" y="90635"/>
                    <a:pt x="164068" y="90635"/>
                  </a:cubicBezTo>
                  <a:cubicBezTo>
                    <a:pt x="163116" y="91587"/>
                    <a:pt x="163116" y="91587"/>
                    <a:pt x="162163" y="92540"/>
                  </a:cubicBezTo>
                  <a:cubicBezTo>
                    <a:pt x="161211" y="93493"/>
                    <a:pt x="160258" y="93493"/>
                    <a:pt x="159306" y="93493"/>
                  </a:cubicBezTo>
                  <a:cubicBezTo>
                    <a:pt x="158353" y="93493"/>
                    <a:pt x="157401" y="93493"/>
                    <a:pt x="157401" y="94445"/>
                  </a:cubicBezTo>
                  <a:cubicBezTo>
                    <a:pt x="157401" y="96350"/>
                    <a:pt x="159306" y="96350"/>
                    <a:pt x="160258" y="95397"/>
                  </a:cubicBezTo>
                  <a:cubicBezTo>
                    <a:pt x="162163" y="94445"/>
                    <a:pt x="163116" y="93493"/>
                    <a:pt x="162163" y="91587"/>
                  </a:cubicBezTo>
                  <a:cubicBezTo>
                    <a:pt x="162163" y="91587"/>
                    <a:pt x="163116" y="91587"/>
                    <a:pt x="163116" y="91587"/>
                  </a:cubicBezTo>
                  <a:cubicBezTo>
                    <a:pt x="165021" y="91587"/>
                    <a:pt x="165021" y="91587"/>
                    <a:pt x="164068" y="90635"/>
                  </a:cubicBezTo>
                  <a:close/>
                  <a:moveTo>
                    <a:pt x="158353" y="54440"/>
                  </a:moveTo>
                  <a:cubicBezTo>
                    <a:pt x="160258" y="54440"/>
                    <a:pt x="160258" y="53487"/>
                    <a:pt x="160258" y="52535"/>
                  </a:cubicBezTo>
                  <a:cubicBezTo>
                    <a:pt x="160258" y="51582"/>
                    <a:pt x="160258" y="50630"/>
                    <a:pt x="159306" y="50630"/>
                  </a:cubicBezTo>
                  <a:cubicBezTo>
                    <a:pt x="158353" y="50630"/>
                    <a:pt x="157401" y="51582"/>
                    <a:pt x="157401" y="52535"/>
                  </a:cubicBezTo>
                  <a:cubicBezTo>
                    <a:pt x="157401" y="53487"/>
                    <a:pt x="157401" y="53487"/>
                    <a:pt x="158353" y="54440"/>
                  </a:cubicBezTo>
                  <a:close/>
                  <a:moveTo>
                    <a:pt x="159306" y="39200"/>
                  </a:moveTo>
                  <a:lnTo>
                    <a:pt x="159306" y="39200"/>
                  </a:lnTo>
                  <a:cubicBezTo>
                    <a:pt x="159306" y="40152"/>
                    <a:pt x="159306" y="40152"/>
                    <a:pt x="159306" y="40152"/>
                  </a:cubicBezTo>
                  <a:cubicBezTo>
                    <a:pt x="159306" y="40152"/>
                    <a:pt x="158353" y="41105"/>
                    <a:pt x="158353" y="40152"/>
                  </a:cubicBezTo>
                  <a:cubicBezTo>
                    <a:pt x="159306" y="40152"/>
                    <a:pt x="158353" y="40152"/>
                    <a:pt x="159306" y="39200"/>
                  </a:cubicBezTo>
                  <a:cubicBezTo>
                    <a:pt x="158353" y="39200"/>
                    <a:pt x="159306" y="39200"/>
                    <a:pt x="159306" y="39200"/>
                  </a:cubicBezTo>
                  <a:close/>
                  <a:moveTo>
                    <a:pt x="163116" y="55393"/>
                  </a:moveTo>
                  <a:cubicBezTo>
                    <a:pt x="164068" y="53487"/>
                    <a:pt x="165973" y="51582"/>
                    <a:pt x="164068" y="48725"/>
                  </a:cubicBezTo>
                  <a:cubicBezTo>
                    <a:pt x="163116" y="51582"/>
                    <a:pt x="161211" y="53487"/>
                    <a:pt x="160258" y="56345"/>
                  </a:cubicBezTo>
                  <a:cubicBezTo>
                    <a:pt x="160258" y="58250"/>
                    <a:pt x="159306" y="60155"/>
                    <a:pt x="160258" y="61107"/>
                  </a:cubicBezTo>
                  <a:cubicBezTo>
                    <a:pt x="161211" y="62060"/>
                    <a:pt x="162163" y="60155"/>
                    <a:pt x="163116" y="60155"/>
                  </a:cubicBezTo>
                  <a:cubicBezTo>
                    <a:pt x="164068" y="60155"/>
                    <a:pt x="165021" y="60155"/>
                    <a:pt x="165973" y="61107"/>
                  </a:cubicBezTo>
                  <a:cubicBezTo>
                    <a:pt x="165973" y="62060"/>
                    <a:pt x="166926" y="62060"/>
                    <a:pt x="166926" y="62060"/>
                  </a:cubicBezTo>
                  <a:cubicBezTo>
                    <a:pt x="167878" y="61107"/>
                    <a:pt x="167878" y="59202"/>
                    <a:pt x="166926" y="58250"/>
                  </a:cubicBezTo>
                  <a:lnTo>
                    <a:pt x="166926" y="58250"/>
                  </a:lnTo>
                  <a:cubicBezTo>
                    <a:pt x="167878" y="58250"/>
                    <a:pt x="167878" y="57297"/>
                    <a:pt x="167878" y="56345"/>
                  </a:cubicBezTo>
                  <a:cubicBezTo>
                    <a:pt x="166926" y="56345"/>
                    <a:pt x="166926" y="56345"/>
                    <a:pt x="165973" y="57297"/>
                  </a:cubicBezTo>
                  <a:cubicBezTo>
                    <a:pt x="165973" y="57297"/>
                    <a:pt x="165021" y="57297"/>
                    <a:pt x="164068" y="57297"/>
                  </a:cubicBezTo>
                  <a:cubicBezTo>
                    <a:pt x="163116" y="57297"/>
                    <a:pt x="163116" y="58250"/>
                    <a:pt x="162163" y="58250"/>
                  </a:cubicBezTo>
                  <a:cubicBezTo>
                    <a:pt x="161211" y="57297"/>
                    <a:pt x="162163" y="56345"/>
                    <a:pt x="163116" y="55393"/>
                  </a:cubicBezTo>
                  <a:close/>
                  <a:moveTo>
                    <a:pt x="160258" y="108732"/>
                  </a:moveTo>
                  <a:cubicBezTo>
                    <a:pt x="161211" y="107780"/>
                    <a:pt x="162163" y="106827"/>
                    <a:pt x="161211" y="104922"/>
                  </a:cubicBezTo>
                  <a:lnTo>
                    <a:pt x="160258" y="104922"/>
                  </a:lnTo>
                  <a:cubicBezTo>
                    <a:pt x="159306" y="106827"/>
                    <a:pt x="160258" y="107780"/>
                    <a:pt x="160258" y="108732"/>
                  </a:cubicBezTo>
                  <a:close/>
                  <a:moveTo>
                    <a:pt x="160258" y="87777"/>
                  </a:moveTo>
                  <a:cubicBezTo>
                    <a:pt x="159306" y="87777"/>
                    <a:pt x="159306" y="87777"/>
                    <a:pt x="160258" y="87777"/>
                  </a:cubicBezTo>
                  <a:cubicBezTo>
                    <a:pt x="160258" y="88730"/>
                    <a:pt x="160258" y="88730"/>
                    <a:pt x="160258" y="87777"/>
                  </a:cubicBezTo>
                  <a:cubicBezTo>
                    <a:pt x="160258" y="88730"/>
                    <a:pt x="161211" y="87777"/>
                    <a:pt x="160258" y="87777"/>
                  </a:cubicBezTo>
                  <a:cubicBezTo>
                    <a:pt x="160258" y="87777"/>
                    <a:pt x="160258" y="87777"/>
                    <a:pt x="160258" y="87777"/>
                  </a:cubicBezTo>
                  <a:close/>
                  <a:moveTo>
                    <a:pt x="162163" y="118257"/>
                  </a:moveTo>
                  <a:cubicBezTo>
                    <a:pt x="162163" y="118257"/>
                    <a:pt x="162163" y="117305"/>
                    <a:pt x="162163" y="118257"/>
                  </a:cubicBezTo>
                  <a:cubicBezTo>
                    <a:pt x="161211" y="117305"/>
                    <a:pt x="161211" y="117305"/>
                    <a:pt x="162163" y="118257"/>
                  </a:cubicBezTo>
                  <a:cubicBezTo>
                    <a:pt x="161211" y="118257"/>
                    <a:pt x="161211" y="118257"/>
                    <a:pt x="162163" y="118257"/>
                  </a:cubicBezTo>
                  <a:cubicBezTo>
                    <a:pt x="162163" y="118257"/>
                    <a:pt x="162163" y="118257"/>
                    <a:pt x="162163" y="118257"/>
                  </a:cubicBezTo>
                  <a:close/>
                  <a:moveTo>
                    <a:pt x="162163" y="64918"/>
                  </a:moveTo>
                  <a:cubicBezTo>
                    <a:pt x="161211" y="64918"/>
                    <a:pt x="161211" y="64918"/>
                    <a:pt x="162163" y="64918"/>
                  </a:cubicBezTo>
                  <a:cubicBezTo>
                    <a:pt x="161211" y="66822"/>
                    <a:pt x="161211" y="66822"/>
                    <a:pt x="162163" y="66822"/>
                  </a:cubicBezTo>
                  <a:cubicBezTo>
                    <a:pt x="162163" y="66822"/>
                    <a:pt x="163116" y="65870"/>
                    <a:pt x="162163" y="64918"/>
                  </a:cubicBezTo>
                  <a:cubicBezTo>
                    <a:pt x="163116" y="64918"/>
                    <a:pt x="163116" y="64918"/>
                    <a:pt x="162163" y="64918"/>
                  </a:cubicBezTo>
                  <a:close/>
                  <a:moveTo>
                    <a:pt x="163116" y="112543"/>
                  </a:moveTo>
                  <a:cubicBezTo>
                    <a:pt x="163116" y="111590"/>
                    <a:pt x="163116" y="111590"/>
                    <a:pt x="163116" y="112543"/>
                  </a:cubicBezTo>
                  <a:cubicBezTo>
                    <a:pt x="162163" y="111590"/>
                    <a:pt x="162163" y="112543"/>
                    <a:pt x="162163" y="112543"/>
                  </a:cubicBezTo>
                  <a:cubicBezTo>
                    <a:pt x="162163" y="112543"/>
                    <a:pt x="162163" y="113495"/>
                    <a:pt x="163116" y="112543"/>
                  </a:cubicBezTo>
                  <a:cubicBezTo>
                    <a:pt x="163116" y="113495"/>
                    <a:pt x="163116" y="112543"/>
                    <a:pt x="163116" y="112543"/>
                  </a:cubicBezTo>
                  <a:close/>
                  <a:moveTo>
                    <a:pt x="162163" y="47772"/>
                  </a:moveTo>
                  <a:cubicBezTo>
                    <a:pt x="162163" y="48725"/>
                    <a:pt x="163116" y="48725"/>
                    <a:pt x="164068" y="48725"/>
                  </a:cubicBezTo>
                  <a:cubicBezTo>
                    <a:pt x="164068" y="47772"/>
                    <a:pt x="163116" y="47772"/>
                    <a:pt x="162163" y="47772"/>
                  </a:cubicBezTo>
                  <a:lnTo>
                    <a:pt x="162163" y="47772"/>
                  </a:lnTo>
                  <a:close/>
                  <a:moveTo>
                    <a:pt x="187881" y="125877"/>
                  </a:moveTo>
                  <a:cubicBezTo>
                    <a:pt x="191691" y="124925"/>
                    <a:pt x="191691" y="124925"/>
                    <a:pt x="191691" y="122068"/>
                  </a:cubicBezTo>
                  <a:cubicBezTo>
                    <a:pt x="190738" y="120162"/>
                    <a:pt x="187881" y="118257"/>
                    <a:pt x="188833" y="115400"/>
                  </a:cubicBezTo>
                  <a:cubicBezTo>
                    <a:pt x="189786" y="115400"/>
                    <a:pt x="190738" y="115400"/>
                    <a:pt x="190738" y="115400"/>
                  </a:cubicBezTo>
                  <a:cubicBezTo>
                    <a:pt x="190738" y="114447"/>
                    <a:pt x="190738" y="114447"/>
                    <a:pt x="189786" y="113495"/>
                  </a:cubicBezTo>
                  <a:lnTo>
                    <a:pt x="188833" y="115400"/>
                  </a:lnTo>
                  <a:cubicBezTo>
                    <a:pt x="184071" y="112543"/>
                    <a:pt x="183118" y="111590"/>
                    <a:pt x="185023" y="107780"/>
                  </a:cubicBezTo>
                  <a:cubicBezTo>
                    <a:pt x="186928" y="108732"/>
                    <a:pt x="187881" y="109685"/>
                    <a:pt x="190738" y="108732"/>
                  </a:cubicBezTo>
                  <a:cubicBezTo>
                    <a:pt x="192643" y="108732"/>
                    <a:pt x="191691" y="106827"/>
                    <a:pt x="191691" y="105875"/>
                  </a:cubicBezTo>
                  <a:cubicBezTo>
                    <a:pt x="191691" y="104922"/>
                    <a:pt x="190738" y="103970"/>
                    <a:pt x="190738" y="103970"/>
                  </a:cubicBezTo>
                  <a:cubicBezTo>
                    <a:pt x="189786" y="106827"/>
                    <a:pt x="186928" y="104922"/>
                    <a:pt x="185023" y="106827"/>
                  </a:cubicBezTo>
                  <a:cubicBezTo>
                    <a:pt x="183118" y="108732"/>
                    <a:pt x="179308" y="109685"/>
                    <a:pt x="178356" y="113495"/>
                  </a:cubicBezTo>
                  <a:cubicBezTo>
                    <a:pt x="176451" y="111590"/>
                    <a:pt x="171688" y="112543"/>
                    <a:pt x="171688" y="108732"/>
                  </a:cubicBezTo>
                  <a:cubicBezTo>
                    <a:pt x="171688" y="107780"/>
                    <a:pt x="170736" y="108732"/>
                    <a:pt x="169783" y="108732"/>
                  </a:cubicBezTo>
                  <a:lnTo>
                    <a:pt x="166926" y="109685"/>
                  </a:lnTo>
                  <a:cubicBezTo>
                    <a:pt x="167878" y="107780"/>
                    <a:pt x="166926" y="106827"/>
                    <a:pt x="165973" y="106827"/>
                  </a:cubicBezTo>
                  <a:cubicBezTo>
                    <a:pt x="165973" y="106827"/>
                    <a:pt x="165021" y="106827"/>
                    <a:pt x="165021" y="107780"/>
                  </a:cubicBezTo>
                  <a:cubicBezTo>
                    <a:pt x="165021" y="108732"/>
                    <a:pt x="164068" y="110637"/>
                    <a:pt x="166926" y="110637"/>
                  </a:cubicBezTo>
                  <a:cubicBezTo>
                    <a:pt x="167878" y="111590"/>
                    <a:pt x="168831" y="111590"/>
                    <a:pt x="169783" y="111590"/>
                  </a:cubicBezTo>
                  <a:cubicBezTo>
                    <a:pt x="172641" y="112543"/>
                    <a:pt x="176451" y="114447"/>
                    <a:pt x="176451" y="118257"/>
                  </a:cubicBezTo>
                  <a:cubicBezTo>
                    <a:pt x="174546" y="118257"/>
                    <a:pt x="173593" y="120162"/>
                    <a:pt x="172641" y="122068"/>
                  </a:cubicBezTo>
                  <a:cubicBezTo>
                    <a:pt x="171688" y="123020"/>
                    <a:pt x="172641" y="123972"/>
                    <a:pt x="173593" y="123972"/>
                  </a:cubicBezTo>
                  <a:cubicBezTo>
                    <a:pt x="174546" y="124925"/>
                    <a:pt x="175498" y="123972"/>
                    <a:pt x="175498" y="123020"/>
                  </a:cubicBezTo>
                  <a:cubicBezTo>
                    <a:pt x="176451" y="121115"/>
                    <a:pt x="176451" y="120162"/>
                    <a:pt x="176451" y="118257"/>
                  </a:cubicBezTo>
                  <a:cubicBezTo>
                    <a:pt x="177403" y="119210"/>
                    <a:pt x="178356" y="119210"/>
                    <a:pt x="178356" y="117305"/>
                  </a:cubicBezTo>
                  <a:cubicBezTo>
                    <a:pt x="178356" y="116352"/>
                    <a:pt x="178356" y="114447"/>
                    <a:pt x="179308" y="113495"/>
                  </a:cubicBezTo>
                  <a:cubicBezTo>
                    <a:pt x="180261" y="113495"/>
                    <a:pt x="180261" y="114447"/>
                    <a:pt x="181213" y="114447"/>
                  </a:cubicBezTo>
                  <a:cubicBezTo>
                    <a:pt x="182166" y="114447"/>
                    <a:pt x="183118" y="116352"/>
                    <a:pt x="183118" y="116352"/>
                  </a:cubicBezTo>
                  <a:cubicBezTo>
                    <a:pt x="183118" y="117305"/>
                    <a:pt x="182166" y="117305"/>
                    <a:pt x="183118" y="118257"/>
                  </a:cubicBezTo>
                  <a:cubicBezTo>
                    <a:pt x="185023" y="120162"/>
                    <a:pt x="185023" y="120162"/>
                    <a:pt x="183118" y="121115"/>
                  </a:cubicBezTo>
                  <a:cubicBezTo>
                    <a:pt x="181213" y="122068"/>
                    <a:pt x="179308" y="123972"/>
                    <a:pt x="179308" y="124925"/>
                  </a:cubicBezTo>
                  <a:cubicBezTo>
                    <a:pt x="180261" y="127782"/>
                    <a:pt x="179308" y="128735"/>
                    <a:pt x="177403" y="130640"/>
                  </a:cubicBezTo>
                  <a:cubicBezTo>
                    <a:pt x="176451" y="131593"/>
                    <a:pt x="176451" y="134450"/>
                    <a:pt x="177403" y="134450"/>
                  </a:cubicBezTo>
                  <a:cubicBezTo>
                    <a:pt x="178356" y="135402"/>
                    <a:pt x="178356" y="133497"/>
                    <a:pt x="178356" y="132545"/>
                  </a:cubicBezTo>
                  <a:cubicBezTo>
                    <a:pt x="179308" y="131593"/>
                    <a:pt x="181213" y="130640"/>
                    <a:pt x="181213" y="128735"/>
                  </a:cubicBezTo>
                  <a:cubicBezTo>
                    <a:pt x="181213" y="127782"/>
                    <a:pt x="182166" y="127782"/>
                    <a:pt x="183118" y="127782"/>
                  </a:cubicBezTo>
                  <a:cubicBezTo>
                    <a:pt x="185976" y="129687"/>
                    <a:pt x="185976" y="129687"/>
                    <a:pt x="187881" y="125877"/>
                  </a:cubicBezTo>
                  <a:lnTo>
                    <a:pt x="187881" y="125877"/>
                  </a:lnTo>
                  <a:close/>
                  <a:moveTo>
                    <a:pt x="165021" y="81110"/>
                  </a:moveTo>
                  <a:cubicBezTo>
                    <a:pt x="165021" y="81110"/>
                    <a:pt x="164068" y="81110"/>
                    <a:pt x="165021" y="81110"/>
                  </a:cubicBezTo>
                  <a:cubicBezTo>
                    <a:pt x="165021" y="82062"/>
                    <a:pt x="165021" y="82062"/>
                    <a:pt x="165021" y="82062"/>
                  </a:cubicBezTo>
                  <a:cubicBezTo>
                    <a:pt x="165973" y="82062"/>
                    <a:pt x="165973" y="82062"/>
                    <a:pt x="165021" y="81110"/>
                  </a:cubicBezTo>
                  <a:lnTo>
                    <a:pt x="165021" y="81110"/>
                  </a:lnTo>
                  <a:close/>
                  <a:moveTo>
                    <a:pt x="165021" y="39200"/>
                  </a:moveTo>
                  <a:lnTo>
                    <a:pt x="165021" y="39200"/>
                  </a:lnTo>
                  <a:cubicBezTo>
                    <a:pt x="165973" y="40152"/>
                    <a:pt x="165973" y="40152"/>
                    <a:pt x="165973" y="39200"/>
                  </a:cubicBezTo>
                  <a:lnTo>
                    <a:pt x="165973" y="38247"/>
                  </a:lnTo>
                  <a:cubicBezTo>
                    <a:pt x="165021" y="38247"/>
                    <a:pt x="165021" y="38247"/>
                    <a:pt x="165021" y="39200"/>
                  </a:cubicBezTo>
                  <a:close/>
                  <a:moveTo>
                    <a:pt x="166926" y="69680"/>
                  </a:moveTo>
                  <a:cubicBezTo>
                    <a:pt x="166926" y="68727"/>
                    <a:pt x="166926" y="68727"/>
                    <a:pt x="166926" y="69680"/>
                  </a:cubicBezTo>
                  <a:cubicBezTo>
                    <a:pt x="165973" y="68727"/>
                    <a:pt x="165021" y="68727"/>
                    <a:pt x="165021" y="69680"/>
                  </a:cubicBezTo>
                  <a:cubicBezTo>
                    <a:pt x="165973" y="69680"/>
                    <a:pt x="165973" y="69680"/>
                    <a:pt x="166926" y="69680"/>
                  </a:cubicBezTo>
                  <a:cubicBezTo>
                    <a:pt x="166926" y="69680"/>
                    <a:pt x="166926" y="69680"/>
                    <a:pt x="166926" y="69680"/>
                  </a:cubicBezTo>
                  <a:close/>
                  <a:moveTo>
                    <a:pt x="165973" y="94445"/>
                  </a:moveTo>
                  <a:cubicBezTo>
                    <a:pt x="165973" y="95397"/>
                    <a:pt x="166926" y="94445"/>
                    <a:pt x="167878" y="94445"/>
                  </a:cubicBezTo>
                  <a:lnTo>
                    <a:pt x="168831" y="94445"/>
                  </a:lnTo>
                  <a:cubicBezTo>
                    <a:pt x="170736" y="95397"/>
                    <a:pt x="170736" y="93493"/>
                    <a:pt x="171688" y="92540"/>
                  </a:cubicBezTo>
                  <a:cubicBezTo>
                    <a:pt x="171688" y="92540"/>
                    <a:pt x="172641" y="91587"/>
                    <a:pt x="171688" y="91587"/>
                  </a:cubicBezTo>
                  <a:lnTo>
                    <a:pt x="168831" y="92540"/>
                  </a:lnTo>
                  <a:lnTo>
                    <a:pt x="167878" y="92540"/>
                  </a:lnTo>
                  <a:cubicBezTo>
                    <a:pt x="166926" y="93493"/>
                    <a:pt x="165021" y="93493"/>
                    <a:pt x="165973" y="94445"/>
                  </a:cubicBezTo>
                  <a:close/>
                  <a:moveTo>
                    <a:pt x="165973" y="57297"/>
                  </a:moveTo>
                  <a:cubicBezTo>
                    <a:pt x="165973" y="57297"/>
                    <a:pt x="165973" y="57297"/>
                    <a:pt x="165973" y="57297"/>
                  </a:cubicBezTo>
                  <a:cubicBezTo>
                    <a:pt x="166926" y="57297"/>
                    <a:pt x="166926" y="57297"/>
                    <a:pt x="165973" y="57297"/>
                  </a:cubicBezTo>
                  <a:lnTo>
                    <a:pt x="165973" y="57297"/>
                  </a:lnTo>
                  <a:cubicBezTo>
                    <a:pt x="165973" y="58250"/>
                    <a:pt x="165973" y="57297"/>
                    <a:pt x="165973" y="57297"/>
                  </a:cubicBezTo>
                  <a:close/>
                  <a:moveTo>
                    <a:pt x="166926" y="77300"/>
                  </a:moveTo>
                  <a:cubicBezTo>
                    <a:pt x="166926" y="78252"/>
                    <a:pt x="167878" y="78252"/>
                    <a:pt x="168831" y="78252"/>
                  </a:cubicBezTo>
                  <a:cubicBezTo>
                    <a:pt x="169783" y="78252"/>
                    <a:pt x="170736" y="77300"/>
                    <a:pt x="170736" y="76347"/>
                  </a:cubicBezTo>
                  <a:cubicBezTo>
                    <a:pt x="170736" y="76347"/>
                    <a:pt x="170736" y="75395"/>
                    <a:pt x="169783" y="75395"/>
                  </a:cubicBezTo>
                  <a:cubicBezTo>
                    <a:pt x="168831" y="76347"/>
                    <a:pt x="167878" y="76347"/>
                    <a:pt x="166926" y="77300"/>
                  </a:cubicBezTo>
                  <a:close/>
                  <a:moveTo>
                    <a:pt x="168831" y="134450"/>
                  </a:moveTo>
                  <a:cubicBezTo>
                    <a:pt x="168831" y="134450"/>
                    <a:pt x="168831" y="134450"/>
                    <a:pt x="168831" y="134450"/>
                  </a:cubicBezTo>
                  <a:cubicBezTo>
                    <a:pt x="167878" y="133497"/>
                    <a:pt x="167878" y="134450"/>
                    <a:pt x="167878" y="134450"/>
                  </a:cubicBezTo>
                  <a:cubicBezTo>
                    <a:pt x="167878" y="134450"/>
                    <a:pt x="167878" y="135402"/>
                    <a:pt x="168831" y="134450"/>
                  </a:cubicBezTo>
                  <a:cubicBezTo>
                    <a:pt x="168831" y="135402"/>
                    <a:pt x="168831" y="135402"/>
                    <a:pt x="168831" y="134450"/>
                  </a:cubicBezTo>
                  <a:close/>
                  <a:moveTo>
                    <a:pt x="170736" y="85872"/>
                  </a:moveTo>
                  <a:cubicBezTo>
                    <a:pt x="169783" y="86825"/>
                    <a:pt x="167878" y="84920"/>
                    <a:pt x="167878" y="87777"/>
                  </a:cubicBezTo>
                  <a:cubicBezTo>
                    <a:pt x="167878" y="88730"/>
                    <a:pt x="167878" y="89682"/>
                    <a:pt x="168831" y="89682"/>
                  </a:cubicBezTo>
                  <a:cubicBezTo>
                    <a:pt x="169783" y="88730"/>
                    <a:pt x="171688" y="87777"/>
                    <a:pt x="170736" y="85872"/>
                  </a:cubicBezTo>
                  <a:cubicBezTo>
                    <a:pt x="171688" y="85872"/>
                    <a:pt x="170736" y="85872"/>
                    <a:pt x="170736" y="85872"/>
                  </a:cubicBezTo>
                  <a:close/>
                  <a:moveTo>
                    <a:pt x="167878" y="43010"/>
                  </a:moveTo>
                  <a:cubicBezTo>
                    <a:pt x="168831" y="44915"/>
                    <a:pt x="169783" y="45868"/>
                    <a:pt x="170736" y="46820"/>
                  </a:cubicBezTo>
                  <a:cubicBezTo>
                    <a:pt x="170736" y="46820"/>
                    <a:pt x="171688" y="46820"/>
                    <a:pt x="171688" y="46820"/>
                  </a:cubicBezTo>
                  <a:lnTo>
                    <a:pt x="169783" y="43010"/>
                  </a:lnTo>
                  <a:cubicBezTo>
                    <a:pt x="169783" y="42057"/>
                    <a:pt x="169783" y="42057"/>
                    <a:pt x="167878" y="43010"/>
                  </a:cubicBezTo>
                  <a:cubicBezTo>
                    <a:pt x="167878" y="42057"/>
                    <a:pt x="167878" y="43010"/>
                    <a:pt x="167878" y="43010"/>
                  </a:cubicBezTo>
                  <a:close/>
                  <a:moveTo>
                    <a:pt x="168831" y="127782"/>
                  </a:moveTo>
                  <a:cubicBezTo>
                    <a:pt x="168831" y="127782"/>
                    <a:pt x="168831" y="126830"/>
                    <a:pt x="169783" y="126830"/>
                  </a:cubicBezTo>
                  <a:cubicBezTo>
                    <a:pt x="168831" y="126830"/>
                    <a:pt x="167878" y="126830"/>
                    <a:pt x="168831" y="127782"/>
                  </a:cubicBezTo>
                  <a:cubicBezTo>
                    <a:pt x="167878" y="127782"/>
                    <a:pt x="167878" y="128735"/>
                    <a:pt x="168831" y="127782"/>
                  </a:cubicBezTo>
                  <a:close/>
                  <a:moveTo>
                    <a:pt x="170736" y="125877"/>
                  </a:moveTo>
                  <a:cubicBezTo>
                    <a:pt x="170736" y="125877"/>
                    <a:pt x="170736" y="125877"/>
                    <a:pt x="170736" y="125877"/>
                  </a:cubicBezTo>
                  <a:cubicBezTo>
                    <a:pt x="169783" y="124925"/>
                    <a:pt x="168831" y="125877"/>
                    <a:pt x="168831" y="126830"/>
                  </a:cubicBezTo>
                  <a:cubicBezTo>
                    <a:pt x="169783" y="126830"/>
                    <a:pt x="170736" y="126830"/>
                    <a:pt x="170736" y="125877"/>
                  </a:cubicBezTo>
                  <a:close/>
                  <a:moveTo>
                    <a:pt x="173593" y="99207"/>
                  </a:moveTo>
                  <a:cubicBezTo>
                    <a:pt x="174546" y="99207"/>
                    <a:pt x="174546" y="100160"/>
                    <a:pt x="175498" y="100160"/>
                  </a:cubicBezTo>
                  <a:cubicBezTo>
                    <a:pt x="176451" y="101112"/>
                    <a:pt x="177403" y="101112"/>
                    <a:pt x="176451" y="99207"/>
                  </a:cubicBezTo>
                  <a:cubicBezTo>
                    <a:pt x="176451" y="98255"/>
                    <a:pt x="176451" y="97302"/>
                    <a:pt x="176451" y="97302"/>
                  </a:cubicBezTo>
                  <a:cubicBezTo>
                    <a:pt x="177403" y="95397"/>
                    <a:pt x="175498" y="94445"/>
                    <a:pt x="174546" y="94445"/>
                  </a:cubicBezTo>
                  <a:cubicBezTo>
                    <a:pt x="172641" y="94445"/>
                    <a:pt x="174546" y="95397"/>
                    <a:pt x="173593" y="96350"/>
                  </a:cubicBezTo>
                  <a:cubicBezTo>
                    <a:pt x="173593" y="96350"/>
                    <a:pt x="173593" y="97302"/>
                    <a:pt x="172641" y="97302"/>
                  </a:cubicBezTo>
                  <a:cubicBezTo>
                    <a:pt x="171688" y="98255"/>
                    <a:pt x="171688" y="99207"/>
                    <a:pt x="173593" y="99207"/>
                  </a:cubicBezTo>
                  <a:close/>
                  <a:moveTo>
                    <a:pt x="174546" y="129687"/>
                  </a:moveTo>
                  <a:cubicBezTo>
                    <a:pt x="174546" y="128735"/>
                    <a:pt x="174546" y="128735"/>
                    <a:pt x="173593" y="128735"/>
                  </a:cubicBezTo>
                  <a:cubicBezTo>
                    <a:pt x="173593" y="128735"/>
                    <a:pt x="172641" y="128735"/>
                    <a:pt x="172641" y="129687"/>
                  </a:cubicBezTo>
                  <a:cubicBezTo>
                    <a:pt x="172641" y="130640"/>
                    <a:pt x="172641" y="130640"/>
                    <a:pt x="172641" y="130640"/>
                  </a:cubicBezTo>
                  <a:cubicBezTo>
                    <a:pt x="173593" y="130640"/>
                    <a:pt x="173593" y="129687"/>
                    <a:pt x="174546" y="129687"/>
                  </a:cubicBezTo>
                  <a:close/>
                  <a:moveTo>
                    <a:pt x="173593" y="66822"/>
                  </a:moveTo>
                  <a:cubicBezTo>
                    <a:pt x="173593" y="67775"/>
                    <a:pt x="175498" y="67775"/>
                    <a:pt x="176451" y="68727"/>
                  </a:cubicBezTo>
                  <a:cubicBezTo>
                    <a:pt x="177403" y="68727"/>
                    <a:pt x="178356" y="68727"/>
                    <a:pt x="177403" y="67775"/>
                  </a:cubicBezTo>
                  <a:cubicBezTo>
                    <a:pt x="177403" y="66822"/>
                    <a:pt x="175498" y="65870"/>
                    <a:pt x="174546" y="65870"/>
                  </a:cubicBezTo>
                  <a:cubicBezTo>
                    <a:pt x="173593" y="65870"/>
                    <a:pt x="173593" y="65870"/>
                    <a:pt x="173593" y="66822"/>
                  </a:cubicBezTo>
                  <a:close/>
                  <a:moveTo>
                    <a:pt x="177403" y="84920"/>
                  </a:moveTo>
                  <a:lnTo>
                    <a:pt x="174546" y="86825"/>
                  </a:lnTo>
                  <a:cubicBezTo>
                    <a:pt x="173593" y="87777"/>
                    <a:pt x="173593" y="87777"/>
                    <a:pt x="174546" y="88730"/>
                  </a:cubicBezTo>
                  <a:cubicBezTo>
                    <a:pt x="176451" y="89682"/>
                    <a:pt x="176451" y="92540"/>
                    <a:pt x="178356" y="93493"/>
                  </a:cubicBezTo>
                  <a:cubicBezTo>
                    <a:pt x="179308" y="93493"/>
                    <a:pt x="179308" y="94445"/>
                    <a:pt x="179308" y="93493"/>
                  </a:cubicBezTo>
                  <a:cubicBezTo>
                    <a:pt x="179308" y="93493"/>
                    <a:pt x="179308" y="92540"/>
                    <a:pt x="179308" y="92540"/>
                  </a:cubicBezTo>
                  <a:cubicBezTo>
                    <a:pt x="179308" y="91587"/>
                    <a:pt x="176451" y="90635"/>
                    <a:pt x="177403" y="89682"/>
                  </a:cubicBezTo>
                  <a:cubicBezTo>
                    <a:pt x="179308" y="88730"/>
                    <a:pt x="176451" y="86825"/>
                    <a:pt x="177403" y="84920"/>
                  </a:cubicBezTo>
                  <a:close/>
                  <a:moveTo>
                    <a:pt x="178356" y="143022"/>
                  </a:moveTo>
                  <a:cubicBezTo>
                    <a:pt x="178356" y="143022"/>
                    <a:pt x="177403" y="142070"/>
                    <a:pt x="178356" y="143022"/>
                  </a:cubicBezTo>
                  <a:cubicBezTo>
                    <a:pt x="177403" y="142070"/>
                    <a:pt x="176451" y="143022"/>
                    <a:pt x="176451" y="143022"/>
                  </a:cubicBezTo>
                  <a:lnTo>
                    <a:pt x="178356" y="143022"/>
                  </a:lnTo>
                  <a:cubicBezTo>
                    <a:pt x="178356" y="143975"/>
                    <a:pt x="178356" y="143975"/>
                    <a:pt x="178356" y="143022"/>
                  </a:cubicBezTo>
                  <a:close/>
                  <a:moveTo>
                    <a:pt x="180261" y="138260"/>
                  </a:moveTo>
                  <a:cubicBezTo>
                    <a:pt x="180261" y="138260"/>
                    <a:pt x="180261" y="137307"/>
                    <a:pt x="180261" y="138260"/>
                  </a:cubicBezTo>
                  <a:cubicBezTo>
                    <a:pt x="179308" y="137307"/>
                    <a:pt x="179308" y="137307"/>
                    <a:pt x="179308" y="138260"/>
                  </a:cubicBezTo>
                  <a:cubicBezTo>
                    <a:pt x="179308" y="138260"/>
                    <a:pt x="179308" y="138260"/>
                    <a:pt x="180261" y="138260"/>
                  </a:cubicBezTo>
                  <a:cubicBezTo>
                    <a:pt x="179308" y="138260"/>
                    <a:pt x="180261" y="138260"/>
                    <a:pt x="180261" y="138260"/>
                  </a:cubicBezTo>
                  <a:close/>
                  <a:moveTo>
                    <a:pt x="187881" y="125877"/>
                  </a:moveTo>
                  <a:lnTo>
                    <a:pt x="187881" y="125877"/>
                  </a:lnTo>
                  <a:cubicBezTo>
                    <a:pt x="185976" y="126830"/>
                    <a:pt x="185023" y="126830"/>
                    <a:pt x="185976" y="123972"/>
                  </a:cubicBezTo>
                  <a:cubicBezTo>
                    <a:pt x="185976" y="123020"/>
                    <a:pt x="185976" y="122068"/>
                    <a:pt x="185976" y="121115"/>
                  </a:cubicBezTo>
                  <a:cubicBezTo>
                    <a:pt x="185976" y="123020"/>
                    <a:pt x="187881" y="123972"/>
                    <a:pt x="187881" y="125877"/>
                  </a:cubicBezTo>
                  <a:close/>
                  <a:moveTo>
                    <a:pt x="185976" y="133497"/>
                  </a:moveTo>
                  <a:cubicBezTo>
                    <a:pt x="185976" y="133497"/>
                    <a:pt x="185023" y="133497"/>
                    <a:pt x="185976" y="133497"/>
                  </a:cubicBezTo>
                  <a:cubicBezTo>
                    <a:pt x="185023" y="134450"/>
                    <a:pt x="185976" y="135402"/>
                    <a:pt x="185976" y="135402"/>
                  </a:cubicBezTo>
                  <a:cubicBezTo>
                    <a:pt x="186928" y="134450"/>
                    <a:pt x="186928" y="134450"/>
                    <a:pt x="185976" y="133497"/>
                  </a:cubicBezTo>
                  <a:cubicBezTo>
                    <a:pt x="186928" y="133497"/>
                    <a:pt x="186928" y="133497"/>
                    <a:pt x="185976" y="133497"/>
                  </a:cubicBezTo>
                  <a:close/>
                  <a:moveTo>
                    <a:pt x="191691" y="122068"/>
                  </a:moveTo>
                  <a:cubicBezTo>
                    <a:pt x="189786" y="123972"/>
                    <a:pt x="187881" y="122068"/>
                    <a:pt x="185976" y="122068"/>
                  </a:cubicBezTo>
                  <a:cubicBezTo>
                    <a:pt x="187881" y="120162"/>
                    <a:pt x="189786" y="121115"/>
                    <a:pt x="191691" y="122068"/>
                  </a:cubicBezTo>
                  <a:close/>
                  <a:moveTo>
                    <a:pt x="189786" y="110637"/>
                  </a:moveTo>
                  <a:cubicBezTo>
                    <a:pt x="189786" y="110637"/>
                    <a:pt x="188833" y="110637"/>
                    <a:pt x="187881" y="111590"/>
                  </a:cubicBezTo>
                  <a:cubicBezTo>
                    <a:pt x="187881" y="112543"/>
                    <a:pt x="188833" y="113495"/>
                    <a:pt x="189786" y="113495"/>
                  </a:cubicBezTo>
                  <a:cubicBezTo>
                    <a:pt x="189786" y="112543"/>
                    <a:pt x="190738" y="111590"/>
                    <a:pt x="189786" y="110637"/>
                  </a:cubicBezTo>
                  <a:close/>
                  <a:moveTo>
                    <a:pt x="191691" y="131593"/>
                  </a:moveTo>
                  <a:cubicBezTo>
                    <a:pt x="191691" y="130640"/>
                    <a:pt x="190738" y="130640"/>
                    <a:pt x="189786" y="130640"/>
                  </a:cubicBezTo>
                  <a:cubicBezTo>
                    <a:pt x="188833" y="130640"/>
                    <a:pt x="188833" y="130640"/>
                    <a:pt x="188833" y="130640"/>
                  </a:cubicBezTo>
                  <a:cubicBezTo>
                    <a:pt x="187881" y="131593"/>
                    <a:pt x="189786" y="131593"/>
                    <a:pt x="191691" y="131593"/>
                  </a:cubicBezTo>
                  <a:cubicBezTo>
                    <a:pt x="190738" y="132545"/>
                    <a:pt x="190738" y="132545"/>
                    <a:pt x="191691" y="131593"/>
                  </a:cubicBezTo>
                  <a:close/>
                  <a:moveTo>
                    <a:pt x="192643" y="127782"/>
                  </a:moveTo>
                  <a:cubicBezTo>
                    <a:pt x="192643" y="126830"/>
                    <a:pt x="191691" y="126830"/>
                    <a:pt x="192643" y="127782"/>
                  </a:cubicBezTo>
                  <a:cubicBezTo>
                    <a:pt x="191691" y="127782"/>
                    <a:pt x="189786" y="127782"/>
                    <a:pt x="189786" y="128735"/>
                  </a:cubicBezTo>
                  <a:cubicBezTo>
                    <a:pt x="189786" y="129687"/>
                    <a:pt x="190738" y="129687"/>
                    <a:pt x="190738" y="129687"/>
                  </a:cubicBezTo>
                  <a:cubicBezTo>
                    <a:pt x="191691" y="127782"/>
                    <a:pt x="192643" y="127782"/>
                    <a:pt x="192643" y="127782"/>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4" name="Freeform 353">
              <a:extLst>
                <a:ext uri="{FF2B5EF4-FFF2-40B4-BE49-F238E27FC236}">
                  <a16:creationId xmlns:a16="http://schemas.microsoft.com/office/drawing/2014/main" id="{57941921-21DD-907C-C218-34947E1A98DF}"/>
                </a:ext>
              </a:extLst>
            </p:cNvPr>
            <p:cNvSpPr/>
            <p:nvPr/>
          </p:nvSpPr>
          <p:spPr>
            <a:xfrm>
              <a:off x="257846" y="87476"/>
              <a:ext cx="139585" cy="182174"/>
            </a:xfrm>
            <a:custGeom>
              <a:avLst/>
              <a:gdLst>
                <a:gd name="connsiteX0" fmla="*/ 51003 w 139585"/>
                <a:gd name="connsiteY0" fmla="*/ 95735 h 182174"/>
                <a:gd name="connsiteX1" fmla="*/ 51955 w 139585"/>
                <a:gd name="connsiteY1" fmla="*/ 110023 h 182174"/>
                <a:gd name="connsiteX2" fmla="*/ 57670 w 139585"/>
                <a:gd name="connsiteY2" fmla="*/ 141455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1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5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6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5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6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5 h 182174"/>
                <a:gd name="connsiteX92" fmla="*/ 19570 w 139585"/>
                <a:gd name="connsiteY92" fmla="*/ 79543 h 182174"/>
                <a:gd name="connsiteX93" fmla="*/ 16713 w 139585"/>
                <a:gd name="connsiteY93" fmla="*/ 83353 h 182174"/>
                <a:gd name="connsiteX94" fmla="*/ 14808 w 139585"/>
                <a:gd name="connsiteY94" fmla="*/ 82401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0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1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6 h 182174"/>
                <a:gd name="connsiteX113" fmla="*/ 36715 w 139585"/>
                <a:gd name="connsiteY113" fmla="*/ 72876 h 182174"/>
                <a:gd name="connsiteX114" fmla="*/ 36715 w 139585"/>
                <a:gd name="connsiteY114" fmla="*/ 72876 h 182174"/>
                <a:gd name="connsiteX115" fmla="*/ 34810 w 139585"/>
                <a:gd name="connsiteY115" fmla="*/ 72876 h 182174"/>
                <a:gd name="connsiteX116" fmla="*/ 30048 w 139585"/>
                <a:gd name="connsiteY116" fmla="*/ 68113 h 182174"/>
                <a:gd name="connsiteX117" fmla="*/ 18618 w 139585"/>
                <a:gd name="connsiteY117" fmla="*/ 63351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0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0 h 182174"/>
                <a:gd name="connsiteX134" fmla="*/ 11950 w 139585"/>
                <a:gd name="connsiteY134" fmla="*/ 93830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5 h 182174"/>
                <a:gd name="connsiteX142" fmla="*/ 12903 w 139585"/>
                <a:gd name="connsiteY142" fmla="*/ 104308 h 182174"/>
                <a:gd name="connsiteX143" fmla="*/ 13855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5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0 w 139585"/>
                <a:gd name="connsiteY151" fmla="*/ 130978 h 182174"/>
                <a:gd name="connsiteX152" fmla="*/ 15760 w 139585"/>
                <a:gd name="connsiteY152" fmla="*/ 131930 h 182174"/>
                <a:gd name="connsiteX153" fmla="*/ 16713 w 139585"/>
                <a:gd name="connsiteY153" fmla="*/ 131930 h 182174"/>
                <a:gd name="connsiteX154" fmla="*/ 16713 w 139585"/>
                <a:gd name="connsiteY154" fmla="*/ 131930 h 182174"/>
                <a:gd name="connsiteX155" fmla="*/ 15760 w 139585"/>
                <a:gd name="connsiteY155" fmla="*/ 90973 h 182174"/>
                <a:gd name="connsiteX156" fmla="*/ 15760 w 139585"/>
                <a:gd name="connsiteY156" fmla="*/ 90973 h 182174"/>
                <a:gd name="connsiteX157" fmla="*/ 15760 w 139585"/>
                <a:gd name="connsiteY157" fmla="*/ 91926 h 182174"/>
                <a:gd name="connsiteX158" fmla="*/ 15760 w 139585"/>
                <a:gd name="connsiteY158" fmla="*/ 90973 h 182174"/>
                <a:gd name="connsiteX159" fmla="*/ 17665 w 139585"/>
                <a:gd name="connsiteY159" fmla="*/ 121453 h 182174"/>
                <a:gd name="connsiteX160" fmla="*/ 20523 w 139585"/>
                <a:gd name="connsiteY160" fmla="*/ 120501 h 182174"/>
                <a:gd name="connsiteX161" fmla="*/ 21475 w 139585"/>
                <a:gd name="connsiteY161" fmla="*/ 121453 h 182174"/>
                <a:gd name="connsiteX162" fmla="*/ 21475 w 139585"/>
                <a:gd name="connsiteY162" fmla="*/ 120501 h 182174"/>
                <a:gd name="connsiteX163" fmla="*/ 20523 w 139585"/>
                <a:gd name="connsiteY163" fmla="*/ 120501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0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0 h 182174"/>
                <a:gd name="connsiteX174" fmla="*/ 34810 w 139585"/>
                <a:gd name="connsiteY174" fmla="*/ 103355 h 182174"/>
                <a:gd name="connsiteX175" fmla="*/ 31953 w 139585"/>
                <a:gd name="connsiteY175" fmla="*/ 101451 h 182174"/>
                <a:gd name="connsiteX176" fmla="*/ 25285 w 139585"/>
                <a:gd name="connsiteY176" fmla="*/ 102403 h 182174"/>
                <a:gd name="connsiteX177" fmla="*/ 24333 w 139585"/>
                <a:gd name="connsiteY177" fmla="*/ 103355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40503 h 182174"/>
                <a:gd name="connsiteX200" fmla="*/ 20523 w 139585"/>
                <a:gd name="connsiteY200" fmla="*/ 139551 h 182174"/>
                <a:gd name="connsiteX201" fmla="*/ 19570 w 139585"/>
                <a:gd name="connsiteY201" fmla="*/ 139551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6 h 182174"/>
                <a:gd name="connsiteX253" fmla="*/ 31953 w 139585"/>
                <a:gd name="connsiteY253" fmla="*/ 143360 h 182174"/>
                <a:gd name="connsiteX254" fmla="*/ 31953 w 139585"/>
                <a:gd name="connsiteY254" fmla="*/ 140503 h 182174"/>
                <a:gd name="connsiteX255" fmla="*/ 25285 w 139585"/>
                <a:gd name="connsiteY255" fmla="*/ 119548 h 182174"/>
                <a:gd name="connsiteX256" fmla="*/ 25285 w 139585"/>
                <a:gd name="connsiteY256" fmla="*/ 119548 h 182174"/>
                <a:gd name="connsiteX257" fmla="*/ 25285 w 139585"/>
                <a:gd name="connsiteY257" fmla="*/ 120501 h 182174"/>
                <a:gd name="connsiteX258" fmla="*/ 25285 w 139585"/>
                <a:gd name="connsiteY258" fmla="*/ 119548 h 182174"/>
                <a:gd name="connsiteX259" fmla="*/ 25285 w 139585"/>
                <a:gd name="connsiteY259" fmla="*/ 119548 h 182174"/>
                <a:gd name="connsiteX260" fmla="*/ 25285 w 139585"/>
                <a:gd name="connsiteY260" fmla="*/ 72876 h 182174"/>
                <a:gd name="connsiteX261" fmla="*/ 25285 w 139585"/>
                <a:gd name="connsiteY261" fmla="*/ 72876 h 182174"/>
                <a:gd name="connsiteX262" fmla="*/ 26238 w 139585"/>
                <a:gd name="connsiteY262" fmla="*/ 72876 h 182174"/>
                <a:gd name="connsiteX263" fmla="*/ 25285 w 139585"/>
                <a:gd name="connsiteY263" fmla="*/ 72876 h 182174"/>
                <a:gd name="connsiteX264" fmla="*/ 25285 w 139585"/>
                <a:gd name="connsiteY264" fmla="*/ 72876 h 182174"/>
                <a:gd name="connsiteX265" fmla="*/ 25285 w 139585"/>
                <a:gd name="connsiteY265" fmla="*/ 30966 h 182174"/>
                <a:gd name="connsiteX266" fmla="*/ 25285 w 139585"/>
                <a:gd name="connsiteY266" fmla="*/ 30966 h 182174"/>
                <a:gd name="connsiteX267" fmla="*/ 26238 w 139585"/>
                <a:gd name="connsiteY267" fmla="*/ 30966 h 182174"/>
                <a:gd name="connsiteX268" fmla="*/ 25285 w 139585"/>
                <a:gd name="connsiteY268" fmla="*/ 30966 h 182174"/>
                <a:gd name="connsiteX269" fmla="*/ 25285 w 139585"/>
                <a:gd name="connsiteY269" fmla="*/ 30966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5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4810 w 139585"/>
                <a:gd name="connsiteY330" fmla="*/ 147170 h 182174"/>
                <a:gd name="connsiteX331" fmla="*/ 33858 w 139585"/>
                <a:gd name="connsiteY331" fmla="*/ 146218 h 182174"/>
                <a:gd name="connsiteX332" fmla="*/ 32905 w 139585"/>
                <a:gd name="connsiteY332" fmla="*/ 147170 h 182174"/>
                <a:gd name="connsiteX333" fmla="*/ 34810 w 139585"/>
                <a:gd name="connsiteY333" fmla="*/ 147170 h 182174"/>
                <a:gd name="connsiteX334" fmla="*/ 34810 w 139585"/>
                <a:gd name="connsiteY334" fmla="*/ 147170 h 182174"/>
                <a:gd name="connsiteX335" fmla="*/ 34810 w 139585"/>
                <a:gd name="connsiteY335" fmla="*/ 34776 h 182174"/>
                <a:gd name="connsiteX336" fmla="*/ 34810 w 139585"/>
                <a:gd name="connsiteY336" fmla="*/ 36680 h 182174"/>
                <a:gd name="connsiteX337" fmla="*/ 36715 w 139585"/>
                <a:gd name="connsiteY337" fmla="*/ 35728 h 182174"/>
                <a:gd name="connsiteX338" fmla="*/ 34810 w 139585"/>
                <a:gd name="connsiteY338" fmla="*/ 30013 h 182174"/>
                <a:gd name="connsiteX339" fmla="*/ 34810 w 139585"/>
                <a:gd name="connsiteY339" fmla="*/ 34776 h 182174"/>
                <a:gd name="connsiteX340" fmla="*/ 37668 w 139585"/>
                <a:gd name="connsiteY340" fmla="*/ 103355 h 182174"/>
                <a:gd name="connsiteX341" fmla="*/ 38620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1 h 182174"/>
                <a:gd name="connsiteX351" fmla="*/ 39573 w 139585"/>
                <a:gd name="connsiteY351" fmla="*/ 119548 h 182174"/>
                <a:gd name="connsiteX352" fmla="*/ 37668 w 139585"/>
                <a:gd name="connsiteY352" fmla="*/ 120501 h 182174"/>
                <a:gd name="connsiteX353" fmla="*/ 39573 w 139585"/>
                <a:gd name="connsiteY353" fmla="*/ 121453 h 182174"/>
                <a:gd name="connsiteX354" fmla="*/ 40525 w 139585"/>
                <a:gd name="connsiteY354" fmla="*/ 120501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0525 w 139585"/>
                <a:gd name="connsiteY365" fmla="*/ 106213 h 182174"/>
                <a:gd name="connsiteX366" fmla="*/ 40525 w 139585"/>
                <a:gd name="connsiteY366" fmla="*/ 106213 h 182174"/>
                <a:gd name="connsiteX367" fmla="*/ 39573 w 139585"/>
                <a:gd name="connsiteY367" fmla="*/ 106213 h 182174"/>
                <a:gd name="connsiteX368" fmla="*/ 40525 w 139585"/>
                <a:gd name="connsiteY368" fmla="*/ 106213 h 182174"/>
                <a:gd name="connsiteX369" fmla="*/ 40525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6 h 182174"/>
                <a:gd name="connsiteX429" fmla="*/ 106248 w 139585"/>
                <a:gd name="connsiteY429" fmla="*/ 30013 h 182174"/>
                <a:gd name="connsiteX430" fmla="*/ 105295 w 139585"/>
                <a:gd name="connsiteY430" fmla="*/ 29060 h 182174"/>
                <a:gd name="connsiteX431" fmla="*/ 103390 w 139585"/>
                <a:gd name="connsiteY431" fmla="*/ 30013 h 182174"/>
                <a:gd name="connsiteX432" fmla="*/ 105295 w 139585"/>
                <a:gd name="connsiteY432" fmla="*/ 30966 h 182174"/>
                <a:gd name="connsiteX433" fmla="*/ 105295 w 139585"/>
                <a:gd name="connsiteY433" fmla="*/ 117643 h 182174"/>
                <a:gd name="connsiteX434" fmla="*/ 109105 w 139585"/>
                <a:gd name="connsiteY434" fmla="*/ 123358 h 182174"/>
                <a:gd name="connsiteX435" fmla="*/ 110058 w 139585"/>
                <a:gd name="connsiteY435" fmla="*/ 123358 h 182174"/>
                <a:gd name="connsiteX436" fmla="*/ 114820 w 139585"/>
                <a:gd name="connsiteY436" fmla="*/ 118595 h 182174"/>
                <a:gd name="connsiteX437" fmla="*/ 114820 w 139585"/>
                <a:gd name="connsiteY437" fmla="*/ 121453 h 182174"/>
                <a:gd name="connsiteX438" fmla="*/ 114820 w 139585"/>
                <a:gd name="connsiteY438" fmla="*/ 125263 h 182174"/>
                <a:gd name="connsiteX439" fmla="*/ 112915 w 139585"/>
                <a:gd name="connsiteY439" fmla="*/ 126216 h 182174"/>
                <a:gd name="connsiteX440" fmla="*/ 114820 w 139585"/>
                <a:gd name="connsiteY440" fmla="*/ 129073 h 182174"/>
                <a:gd name="connsiteX441" fmla="*/ 117678 w 139585"/>
                <a:gd name="connsiteY441" fmla="*/ 128120 h 182174"/>
                <a:gd name="connsiteX442" fmla="*/ 119583 w 139585"/>
                <a:gd name="connsiteY442" fmla="*/ 125263 h 182174"/>
                <a:gd name="connsiteX443" fmla="*/ 120535 w 139585"/>
                <a:gd name="connsiteY443" fmla="*/ 123358 h 182174"/>
                <a:gd name="connsiteX444" fmla="*/ 119583 w 139585"/>
                <a:gd name="connsiteY444" fmla="*/ 122405 h 182174"/>
                <a:gd name="connsiteX445" fmla="*/ 121488 w 139585"/>
                <a:gd name="connsiteY445" fmla="*/ 118595 h 182174"/>
                <a:gd name="connsiteX446" fmla="*/ 121488 w 139585"/>
                <a:gd name="connsiteY446" fmla="*/ 117643 h 182174"/>
                <a:gd name="connsiteX447" fmla="*/ 115773 w 139585"/>
                <a:gd name="connsiteY447" fmla="*/ 118595 h 182174"/>
                <a:gd name="connsiteX448" fmla="*/ 115773 w 139585"/>
                <a:gd name="connsiteY448" fmla="*/ 113833 h 182174"/>
                <a:gd name="connsiteX449" fmla="*/ 117678 w 139585"/>
                <a:gd name="connsiteY449" fmla="*/ 110023 h 182174"/>
                <a:gd name="connsiteX450" fmla="*/ 113868 w 139585"/>
                <a:gd name="connsiteY450" fmla="*/ 111928 h 182174"/>
                <a:gd name="connsiteX451" fmla="*/ 112915 w 139585"/>
                <a:gd name="connsiteY451" fmla="*/ 110976 h 182174"/>
                <a:gd name="connsiteX452" fmla="*/ 112915 w 139585"/>
                <a:gd name="connsiteY452" fmla="*/ 111928 h 182174"/>
                <a:gd name="connsiteX453" fmla="*/ 113868 w 139585"/>
                <a:gd name="connsiteY453" fmla="*/ 111928 h 182174"/>
                <a:gd name="connsiteX454" fmla="*/ 112915 w 139585"/>
                <a:gd name="connsiteY454" fmla="*/ 117643 h 182174"/>
                <a:gd name="connsiteX455" fmla="*/ 112915 w 139585"/>
                <a:gd name="connsiteY455" fmla="*/ 119548 h 182174"/>
                <a:gd name="connsiteX456" fmla="*/ 111010 w 139585"/>
                <a:gd name="connsiteY456" fmla="*/ 118595 h 182174"/>
                <a:gd name="connsiteX457" fmla="*/ 108153 w 139585"/>
                <a:gd name="connsiteY457" fmla="*/ 117643 h 182174"/>
                <a:gd name="connsiteX458" fmla="*/ 106248 w 139585"/>
                <a:gd name="connsiteY458" fmla="*/ 117643 h 182174"/>
                <a:gd name="connsiteX459" fmla="*/ 105295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1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5 h 182174"/>
                <a:gd name="connsiteX480" fmla="*/ 114820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6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010 w 139585"/>
                <a:gd name="connsiteY524" fmla="*/ 66208 h 182174"/>
                <a:gd name="connsiteX525" fmla="*/ 111963 w 139585"/>
                <a:gd name="connsiteY525" fmla="*/ 64303 h 182174"/>
                <a:gd name="connsiteX526" fmla="*/ 111010 w 139585"/>
                <a:gd name="connsiteY526" fmla="*/ 66208 h 182174"/>
                <a:gd name="connsiteX527" fmla="*/ 111010 w 139585"/>
                <a:gd name="connsiteY527" fmla="*/ 66208 h 182174"/>
                <a:gd name="connsiteX528" fmla="*/ 112915 w 139585"/>
                <a:gd name="connsiteY528" fmla="*/ 71923 h 182174"/>
                <a:gd name="connsiteX529" fmla="*/ 112915 w 139585"/>
                <a:gd name="connsiteY529" fmla="*/ 71923 h 182174"/>
                <a:gd name="connsiteX530" fmla="*/ 112915 w 139585"/>
                <a:gd name="connsiteY530" fmla="*/ 71923 h 182174"/>
                <a:gd name="connsiteX531" fmla="*/ 112915 w 139585"/>
                <a:gd name="connsiteY531" fmla="*/ 74780 h 182174"/>
                <a:gd name="connsiteX532" fmla="*/ 113868 w 139585"/>
                <a:gd name="connsiteY532" fmla="*/ 73828 h 182174"/>
                <a:gd name="connsiteX533" fmla="*/ 112915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5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7678 w 139585"/>
                <a:gd name="connsiteY554" fmla="*/ 48110 h 182174"/>
                <a:gd name="connsiteX555" fmla="*/ 119583 w 139585"/>
                <a:gd name="connsiteY555" fmla="*/ 49063 h 182174"/>
                <a:gd name="connsiteX556" fmla="*/ 120535 w 139585"/>
                <a:gd name="connsiteY556" fmla="*/ 48110 h 182174"/>
                <a:gd name="connsiteX557" fmla="*/ 118630 w 139585"/>
                <a:gd name="connsiteY557" fmla="*/ 46205 h 182174"/>
                <a:gd name="connsiteX558" fmla="*/ 117678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0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5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6 h 182174"/>
                <a:gd name="connsiteX590" fmla="*/ 125298 w 139585"/>
                <a:gd name="connsiteY590" fmla="*/ 72876 h 182174"/>
                <a:gd name="connsiteX591" fmla="*/ 124345 w 139585"/>
                <a:gd name="connsiteY591" fmla="*/ 72876 h 182174"/>
                <a:gd name="connsiteX592" fmla="*/ 125298 w 139585"/>
                <a:gd name="connsiteY592" fmla="*/ 72876 h 182174"/>
                <a:gd name="connsiteX593" fmla="*/ 125298 w 139585"/>
                <a:gd name="connsiteY593" fmla="*/ 72876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0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1"/>
                    <a:pt x="53860" y="130978"/>
                    <a:pt x="57670" y="141455"/>
                  </a:cubicBezTo>
                  <a:cubicBezTo>
                    <a:pt x="61480" y="150980"/>
                    <a:pt x="67195" y="158601"/>
                    <a:pt x="75768" y="164316"/>
                  </a:cubicBezTo>
                  <a:cubicBezTo>
                    <a:pt x="89103" y="172888"/>
                    <a:pt x="102438" y="170030"/>
                    <a:pt x="108153" y="153838"/>
                  </a:cubicBezTo>
                  <a:cubicBezTo>
                    <a:pt x="110058" y="149076"/>
                    <a:pt x="109105" y="146218"/>
                    <a:pt x="104343" y="144313"/>
                  </a:cubicBezTo>
                  <a:cubicBezTo>
                    <a:pt x="91960" y="138598"/>
                    <a:pt x="90055" y="128120"/>
                    <a:pt x="93865" y="116691"/>
                  </a:cubicBezTo>
                  <a:cubicBezTo>
                    <a:pt x="94818" y="113833"/>
                    <a:pt x="95770" y="110976"/>
                    <a:pt x="98628" y="109070"/>
                  </a:cubicBezTo>
                  <a:cubicBezTo>
                    <a:pt x="105295" y="104308"/>
                    <a:pt x="111963" y="101451"/>
                    <a:pt x="120535" y="102403"/>
                  </a:cubicBezTo>
                  <a:cubicBezTo>
                    <a:pt x="129108" y="103355"/>
                    <a:pt x="137681" y="110976"/>
                    <a:pt x="138633" y="120501"/>
                  </a:cubicBezTo>
                  <a:cubicBezTo>
                    <a:pt x="140538" y="135741"/>
                    <a:pt x="135775" y="148123"/>
                    <a:pt x="127203" y="160505"/>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1"/>
                    <a:pt x="69100" y="485"/>
                  </a:cubicBezTo>
                  <a:cubicBezTo>
                    <a:pt x="84340" y="-1420"/>
                    <a:pt x="97675" y="2391"/>
                    <a:pt x="111010" y="10010"/>
                  </a:cubicBezTo>
                  <a:cubicBezTo>
                    <a:pt x="118630" y="14773"/>
                    <a:pt x="123393" y="20488"/>
                    <a:pt x="127203" y="28108"/>
                  </a:cubicBezTo>
                  <a:cubicBezTo>
                    <a:pt x="135775" y="43348"/>
                    <a:pt x="138633" y="59541"/>
                    <a:pt x="139585" y="76685"/>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1"/>
                    <a:pt x="15760"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1950" y="89068"/>
                    <a:pt x="11950" y="90973"/>
                    <a:pt x="11950" y="91926"/>
                  </a:cubicBezTo>
                  <a:lnTo>
                    <a:pt x="11950" y="93830"/>
                  </a:lnTo>
                  <a:cubicBezTo>
                    <a:pt x="11950" y="93830"/>
                    <a:pt x="11950" y="93830"/>
                    <a:pt x="11950" y="93830"/>
                  </a:cubicBezTo>
                  <a:lnTo>
                    <a:pt x="11950" y="93830"/>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5"/>
                    <a:pt x="38620" y="45253"/>
                  </a:cubicBezTo>
                  <a:cubicBezTo>
                    <a:pt x="37668" y="45253"/>
                    <a:pt x="37668" y="44301"/>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1"/>
                  </a:cubicBezTo>
                  <a:cubicBezTo>
                    <a:pt x="35763" y="46205"/>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5"/>
                  </a:cubicBezTo>
                  <a:cubicBezTo>
                    <a:pt x="32905" y="44301"/>
                    <a:pt x="32905" y="44301"/>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5"/>
                    <a:pt x="18618" y="47158"/>
                  </a:cubicBezTo>
                  <a:cubicBezTo>
                    <a:pt x="16713" y="47158"/>
                    <a:pt x="18618" y="48110"/>
                    <a:pt x="18618" y="48110"/>
                  </a:cubicBezTo>
                  <a:cubicBezTo>
                    <a:pt x="19570" y="49063"/>
                    <a:pt x="20523" y="49063"/>
                    <a:pt x="21475" y="48110"/>
                  </a:cubicBezTo>
                  <a:cubicBezTo>
                    <a:pt x="24333" y="46205"/>
                    <a:pt x="25285" y="50968"/>
                    <a:pt x="29095" y="50016"/>
                  </a:cubicBezTo>
                  <a:cubicBezTo>
                    <a:pt x="29095" y="50016"/>
                    <a:pt x="29095" y="50968"/>
                    <a:pt x="29095" y="50968"/>
                  </a:cubicBezTo>
                  <a:cubicBezTo>
                    <a:pt x="28143" y="51920"/>
                    <a:pt x="29095" y="52873"/>
                    <a:pt x="30048" y="52873"/>
                  </a:cubicBezTo>
                  <a:cubicBezTo>
                    <a:pt x="31000" y="52873"/>
                    <a:pt x="31953" y="52873"/>
                    <a:pt x="31953" y="53826"/>
                  </a:cubicBezTo>
                  <a:cubicBezTo>
                    <a:pt x="31953" y="53826"/>
                    <a:pt x="31000" y="54778"/>
                    <a:pt x="31000" y="54778"/>
                  </a:cubicBezTo>
                  <a:cubicBezTo>
                    <a:pt x="28143" y="55730"/>
                    <a:pt x="27190" y="53826"/>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0"/>
                    <a:pt x="23380" y="57635"/>
                    <a:pt x="20523" y="58588"/>
                  </a:cubicBezTo>
                  <a:cubicBezTo>
                    <a:pt x="19570" y="59541"/>
                    <a:pt x="18618" y="60493"/>
                    <a:pt x="17665" y="61445"/>
                  </a:cubicBezTo>
                  <a:cubicBezTo>
                    <a:pt x="16713" y="62398"/>
                    <a:pt x="14808" y="60493"/>
                    <a:pt x="14808" y="61445"/>
                  </a:cubicBezTo>
                  <a:cubicBezTo>
                    <a:pt x="13855" y="62398"/>
                    <a:pt x="16713" y="63351"/>
                    <a:pt x="15760" y="64303"/>
                  </a:cubicBezTo>
                  <a:lnTo>
                    <a:pt x="14808" y="65255"/>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5"/>
                    <a:pt x="16713" y="66208"/>
                  </a:cubicBezTo>
                  <a:cubicBezTo>
                    <a:pt x="17665" y="67160"/>
                    <a:pt x="17665" y="69066"/>
                    <a:pt x="16713" y="70970"/>
                  </a:cubicBezTo>
                  <a:cubicBezTo>
                    <a:pt x="16713" y="71923"/>
                    <a:pt x="15760" y="71923"/>
                    <a:pt x="15760" y="72876"/>
                  </a:cubicBezTo>
                  <a:cubicBezTo>
                    <a:pt x="13855" y="73828"/>
                    <a:pt x="13855" y="75733"/>
                    <a:pt x="14808" y="76685"/>
                  </a:cubicBezTo>
                  <a:cubicBezTo>
                    <a:pt x="13855" y="76685"/>
                    <a:pt x="12903" y="75733"/>
                    <a:pt x="10998" y="75733"/>
                  </a:cubicBezTo>
                  <a:cubicBezTo>
                    <a:pt x="10998" y="74780"/>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5"/>
                    <a:pt x="26238" y="87163"/>
                    <a:pt x="24333" y="88116"/>
                  </a:cubicBezTo>
                  <a:cubicBezTo>
                    <a:pt x="23380" y="87163"/>
                    <a:pt x="19570" y="86210"/>
                    <a:pt x="19570" y="84305"/>
                  </a:cubicBezTo>
                  <a:cubicBezTo>
                    <a:pt x="19570" y="81448"/>
                    <a:pt x="21475" y="80495"/>
                    <a:pt x="19570" y="79543"/>
                  </a:cubicBezTo>
                  <a:cubicBezTo>
                    <a:pt x="17665" y="78591"/>
                    <a:pt x="18618" y="82401"/>
                    <a:pt x="16713" y="83353"/>
                  </a:cubicBezTo>
                  <a:cubicBezTo>
                    <a:pt x="16713" y="83353"/>
                    <a:pt x="14808" y="82401"/>
                    <a:pt x="14808" y="82401"/>
                  </a:cubicBezTo>
                  <a:cubicBezTo>
                    <a:pt x="11950" y="84305"/>
                    <a:pt x="12903" y="86210"/>
                    <a:pt x="15760" y="88116"/>
                  </a:cubicBezTo>
                  <a:cubicBezTo>
                    <a:pt x="16713" y="89068"/>
                    <a:pt x="17665" y="90020"/>
                    <a:pt x="18618" y="90020"/>
                  </a:cubicBezTo>
                  <a:cubicBezTo>
                    <a:pt x="21475" y="91926"/>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5"/>
                    <a:pt x="27190" y="85258"/>
                    <a:pt x="27190" y="81448"/>
                  </a:cubicBezTo>
                  <a:cubicBezTo>
                    <a:pt x="28143" y="79543"/>
                    <a:pt x="29095" y="76685"/>
                    <a:pt x="30048" y="74780"/>
                  </a:cubicBezTo>
                  <a:cubicBezTo>
                    <a:pt x="30048" y="73828"/>
                    <a:pt x="31000" y="72876"/>
                    <a:pt x="31953" y="73828"/>
                  </a:cubicBezTo>
                  <a:cubicBezTo>
                    <a:pt x="32905" y="74780"/>
                    <a:pt x="31953" y="75733"/>
                    <a:pt x="31000" y="75733"/>
                  </a:cubicBezTo>
                  <a:cubicBezTo>
                    <a:pt x="28143" y="77638"/>
                    <a:pt x="30048" y="79543"/>
                    <a:pt x="31953" y="80495"/>
                  </a:cubicBezTo>
                  <a:cubicBezTo>
                    <a:pt x="32905" y="82401"/>
                    <a:pt x="34810" y="83353"/>
                    <a:pt x="36715" y="82401"/>
                  </a:cubicBezTo>
                  <a:cubicBezTo>
                    <a:pt x="37668" y="82401"/>
                    <a:pt x="37668" y="81448"/>
                    <a:pt x="36715" y="81448"/>
                  </a:cubicBezTo>
                  <a:cubicBezTo>
                    <a:pt x="35763" y="80495"/>
                    <a:pt x="34810" y="78591"/>
                    <a:pt x="32905" y="79543"/>
                  </a:cubicBezTo>
                  <a:cubicBezTo>
                    <a:pt x="32905" y="78591"/>
                    <a:pt x="33858" y="77638"/>
                    <a:pt x="33858" y="77638"/>
                  </a:cubicBezTo>
                  <a:cubicBezTo>
                    <a:pt x="36715" y="75733"/>
                    <a:pt x="35763" y="73828"/>
                    <a:pt x="34810" y="72876"/>
                  </a:cubicBezTo>
                  <a:lnTo>
                    <a:pt x="36715" y="72876"/>
                  </a:lnTo>
                  <a:cubicBezTo>
                    <a:pt x="36715" y="72876"/>
                    <a:pt x="36715" y="72876"/>
                    <a:pt x="36715" y="72876"/>
                  </a:cubicBezTo>
                  <a:cubicBezTo>
                    <a:pt x="35763" y="72876"/>
                    <a:pt x="35763" y="72876"/>
                    <a:pt x="34810" y="72876"/>
                  </a:cubicBezTo>
                  <a:cubicBezTo>
                    <a:pt x="32905" y="71923"/>
                    <a:pt x="32905" y="68113"/>
                    <a:pt x="30048" y="68113"/>
                  </a:cubicBezTo>
                  <a:cubicBezTo>
                    <a:pt x="29095" y="65255"/>
                    <a:pt x="21475" y="65255"/>
                    <a:pt x="18618" y="63351"/>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6"/>
                    <a:pt x="39573" y="54778"/>
                  </a:cubicBezTo>
                  <a:cubicBezTo>
                    <a:pt x="39573" y="54778"/>
                    <a:pt x="39573" y="54778"/>
                    <a:pt x="39573" y="54778"/>
                  </a:cubicBezTo>
                  <a:cubicBezTo>
                    <a:pt x="40525" y="55730"/>
                    <a:pt x="40525" y="55730"/>
                    <a:pt x="41478" y="55730"/>
                  </a:cubicBezTo>
                  <a:cubicBezTo>
                    <a:pt x="43383" y="56683"/>
                    <a:pt x="42430" y="55730"/>
                    <a:pt x="42430" y="54778"/>
                  </a:cubicBezTo>
                  <a:close/>
                  <a:moveTo>
                    <a:pt x="11950" y="83353"/>
                  </a:moveTo>
                  <a:cubicBezTo>
                    <a:pt x="11950" y="83353"/>
                    <a:pt x="11950" y="83353"/>
                    <a:pt x="11950" y="83353"/>
                  </a:cubicBezTo>
                  <a:cubicBezTo>
                    <a:pt x="12903" y="82401"/>
                    <a:pt x="11950" y="81448"/>
                    <a:pt x="11950" y="81448"/>
                  </a:cubicBezTo>
                  <a:cubicBezTo>
                    <a:pt x="10998" y="81448"/>
                    <a:pt x="10998" y="81448"/>
                    <a:pt x="10998" y="82401"/>
                  </a:cubicBezTo>
                  <a:cubicBezTo>
                    <a:pt x="10998" y="83353"/>
                    <a:pt x="10998" y="83353"/>
                    <a:pt x="11950" y="83353"/>
                  </a:cubicBezTo>
                  <a:close/>
                  <a:moveTo>
                    <a:pt x="14808" y="96688"/>
                  </a:moveTo>
                  <a:lnTo>
                    <a:pt x="11950" y="96688"/>
                  </a:lnTo>
                  <a:cubicBezTo>
                    <a:pt x="11950" y="96688"/>
                    <a:pt x="11950" y="96688"/>
                    <a:pt x="11950" y="96688"/>
                  </a:cubicBezTo>
                  <a:lnTo>
                    <a:pt x="11950" y="93830"/>
                  </a:lnTo>
                  <a:lnTo>
                    <a:pt x="11950" y="93830"/>
                  </a:lnTo>
                  <a:cubicBezTo>
                    <a:pt x="12903" y="94783"/>
                    <a:pt x="13855" y="95735"/>
                    <a:pt x="14808" y="96688"/>
                  </a:cubicBezTo>
                  <a:close/>
                  <a:moveTo>
                    <a:pt x="13855" y="110023"/>
                  </a:moveTo>
                  <a:cubicBezTo>
                    <a:pt x="16713" y="110976"/>
                    <a:pt x="18618" y="110976"/>
                    <a:pt x="17665" y="107166"/>
                  </a:cubicBezTo>
                  <a:cubicBezTo>
                    <a:pt x="17665" y="107166"/>
                    <a:pt x="17665" y="106213"/>
                    <a:pt x="18618" y="106213"/>
                  </a:cubicBezTo>
                  <a:cubicBezTo>
                    <a:pt x="16713" y="106213"/>
                    <a:pt x="15760" y="106213"/>
                    <a:pt x="13855" y="106213"/>
                  </a:cubicBezTo>
                  <a:cubicBezTo>
                    <a:pt x="14808" y="105260"/>
                    <a:pt x="14808" y="103355"/>
                    <a:pt x="14808" y="102403"/>
                  </a:cubicBezTo>
                  <a:cubicBezTo>
                    <a:pt x="13855" y="102403"/>
                    <a:pt x="12903" y="103355"/>
                    <a:pt x="12903" y="103355"/>
                  </a:cubicBezTo>
                  <a:cubicBezTo>
                    <a:pt x="11950" y="103355"/>
                    <a:pt x="12903" y="104308"/>
                    <a:pt x="12903" y="104308"/>
                  </a:cubicBezTo>
                  <a:cubicBezTo>
                    <a:pt x="12903" y="107166"/>
                    <a:pt x="10998" y="109070"/>
                    <a:pt x="13855" y="110023"/>
                  </a:cubicBezTo>
                  <a:close/>
                  <a:moveTo>
                    <a:pt x="21475" y="74780"/>
                  </a:moveTo>
                  <a:cubicBezTo>
                    <a:pt x="20523" y="74780"/>
                    <a:pt x="19570" y="75733"/>
                    <a:pt x="18618" y="75733"/>
                  </a:cubicBezTo>
                  <a:cubicBezTo>
                    <a:pt x="17665" y="75733"/>
                    <a:pt x="16713" y="75733"/>
                    <a:pt x="15760" y="76685"/>
                  </a:cubicBezTo>
                  <a:cubicBezTo>
                    <a:pt x="16713" y="74780"/>
                    <a:pt x="19570" y="73828"/>
                    <a:pt x="21475" y="72876"/>
                  </a:cubicBezTo>
                  <a:cubicBezTo>
                    <a:pt x="22428" y="72876"/>
                    <a:pt x="23380" y="72876"/>
                    <a:pt x="23380" y="73828"/>
                  </a:cubicBezTo>
                  <a:cubicBezTo>
                    <a:pt x="23380" y="74780"/>
                    <a:pt x="21475" y="74780"/>
                    <a:pt x="21475" y="74780"/>
                  </a:cubicBezTo>
                  <a:close/>
                  <a:moveTo>
                    <a:pt x="16713" y="131930"/>
                  </a:moveTo>
                  <a:cubicBezTo>
                    <a:pt x="16713" y="131930"/>
                    <a:pt x="15760" y="131930"/>
                    <a:pt x="15760" y="130978"/>
                  </a:cubicBezTo>
                  <a:cubicBezTo>
                    <a:pt x="15760" y="130978"/>
                    <a:pt x="15760" y="131930"/>
                    <a:pt x="15760" y="131930"/>
                  </a:cubicBezTo>
                  <a:cubicBezTo>
                    <a:pt x="15760" y="132883"/>
                    <a:pt x="15760" y="132883"/>
                    <a:pt x="16713" y="131930"/>
                  </a:cubicBezTo>
                  <a:cubicBezTo>
                    <a:pt x="16713" y="132883"/>
                    <a:pt x="16713" y="132883"/>
                    <a:pt x="16713" y="131930"/>
                  </a:cubicBezTo>
                  <a:close/>
                  <a:moveTo>
                    <a:pt x="15760" y="90973"/>
                  </a:moveTo>
                  <a:lnTo>
                    <a:pt x="15760" y="90973"/>
                  </a:lnTo>
                  <a:cubicBezTo>
                    <a:pt x="14808" y="90973"/>
                    <a:pt x="15760" y="91926"/>
                    <a:pt x="15760" y="91926"/>
                  </a:cubicBezTo>
                  <a:lnTo>
                    <a:pt x="15760" y="90973"/>
                  </a:lnTo>
                  <a:close/>
                  <a:moveTo>
                    <a:pt x="17665" y="121453"/>
                  </a:moveTo>
                  <a:cubicBezTo>
                    <a:pt x="18618" y="122405"/>
                    <a:pt x="19570" y="121453"/>
                    <a:pt x="20523" y="120501"/>
                  </a:cubicBezTo>
                  <a:cubicBezTo>
                    <a:pt x="20523" y="121453"/>
                    <a:pt x="20523" y="121453"/>
                    <a:pt x="21475" y="121453"/>
                  </a:cubicBezTo>
                  <a:lnTo>
                    <a:pt x="21475" y="120501"/>
                  </a:lnTo>
                  <a:cubicBezTo>
                    <a:pt x="21475" y="119548"/>
                    <a:pt x="20523" y="120501"/>
                    <a:pt x="20523" y="120501"/>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6"/>
                    <a:pt x="33858" y="110976"/>
                    <a:pt x="36715" y="112880"/>
                  </a:cubicBezTo>
                  <a:cubicBezTo>
                    <a:pt x="36715" y="113833"/>
                    <a:pt x="36715" y="113833"/>
                    <a:pt x="36715" y="113833"/>
                  </a:cubicBezTo>
                  <a:cubicBezTo>
                    <a:pt x="36715" y="114785"/>
                    <a:pt x="36715" y="115738"/>
                    <a:pt x="37668" y="114785"/>
                  </a:cubicBezTo>
                  <a:cubicBezTo>
                    <a:pt x="38620" y="114785"/>
                    <a:pt x="38620" y="113833"/>
                    <a:pt x="37668" y="113833"/>
                  </a:cubicBezTo>
                  <a:lnTo>
                    <a:pt x="36715" y="112880"/>
                  </a:lnTo>
                  <a:cubicBezTo>
                    <a:pt x="35763" y="110023"/>
                    <a:pt x="32905" y="106213"/>
                    <a:pt x="34810" y="103355"/>
                  </a:cubicBezTo>
                  <a:cubicBezTo>
                    <a:pt x="35763" y="101451"/>
                    <a:pt x="33858" y="101451"/>
                    <a:pt x="31953" y="101451"/>
                  </a:cubicBezTo>
                  <a:cubicBezTo>
                    <a:pt x="30048" y="101451"/>
                    <a:pt x="27190" y="104308"/>
                    <a:pt x="25285" y="102403"/>
                  </a:cubicBezTo>
                  <a:lnTo>
                    <a:pt x="24333" y="103355"/>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6"/>
                    <a:pt x="27190" y="110023"/>
                  </a:cubicBezTo>
                  <a:cubicBezTo>
                    <a:pt x="23380" y="109070"/>
                    <a:pt x="18618" y="111928"/>
                    <a:pt x="17665" y="114785"/>
                  </a:cubicBezTo>
                  <a:cubicBezTo>
                    <a:pt x="16713" y="115738"/>
                    <a:pt x="18618" y="116691"/>
                    <a:pt x="18618" y="116691"/>
                  </a:cubicBezTo>
                  <a:cubicBezTo>
                    <a:pt x="18618" y="119548"/>
                    <a:pt x="16713" y="120501"/>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6"/>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40503"/>
                  </a:moveTo>
                  <a:cubicBezTo>
                    <a:pt x="20523" y="139551"/>
                    <a:pt x="20523" y="139551"/>
                    <a:pt x="20523" y="139551"/>
                  </a:cubicBezTo>
                  <a:cubicBezTo>
                    <a:pt x="19570" y="139551"/>
                    <a:pt x="19570" y="139551"/>
                    <a:pt x="19570" y="139551"/>
                  </a:cubicBezTo>
                  <a:cubicBezTo>
                    <a:pt x="19570" y="140503"/>
                    <a:pt x="19570" y="140503"/>
                    <a:pt x="19570" y="141455"/>
                  </a:cubicBezTo>
                  <a:cubicBezTo>
                    <a:pt x="19570" y="140503"/>
                    <a:pt x="19570" y="140503"/>
                    <a:pt x="20523" y="140503"/>
                  </a:cubicBezTo>
                  <a:close/>
                  <a:moveTo>
                    <a:pt x="19570" y="55730"/>
                  </a:moveTo>
                  <a:lnTo>
                    <a:pt x="19570" y="55730"/>
                  </a:lnTo>
                  <a:cubicBezTo>
                    <a:pt x="19570" y="55730"/>
                    <a:pt x="19570" y="55730"/>
                    <a:pt x="19570" y="55730"/>
                  </a:cubicBezTo>
                  <a:cubicBezTo>
                    <a:pt x="19570" y="55730"/>
                    <a:pt x="19570" y="54778"/>
                    <a:pt x="19570" y="55730"/>
                  </a:cubicBezTo>
                  <a:cubicBezTo>
                    <a:pt x="18618" y="54778"/>
                    <a:pt x="18618" y="55730"/>
                    <a:pt x="19570"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0"/>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0"/>
                    <a:pt x="23380" y="95735"/>
                  </a:cubicBezTo>
                  <a:cubicBezTo>
                    <a:pt x="23380" y="95735"/>
                    <a:pt x="23380" y="96688"/>
                    <a:pt x="25285" y="96688"/>
                  </a:cubicBezTo>
                  <a:close/>
                  <a:moveTo>
                    <a:pt x="31953" y="140503"/>
                  </a:moveTo>
                  <a:cubicBezTo>
                    <a:pt x="30048" y="139551"/>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0"/>
                    <a:pt x="29095" y="145266"/>
                    <a:pt x="31000" y="145266"/>
                  </a:cubicBezTo>
                  <a:cubicBezTo>
                    <a:pt x="31953" y="145266"/>
                    <a:pt x="31953" y="144313"/>
                    <a:pt x="31953" y="143360"/>
                  </a:cubicBezTo>
                  <a:cubicBezTo>
                    <a:pt x="31953" y="141455"/>
                    <a:pt x="32905" y="140503"/>
                    <a:pt x="31953" y="140503"/>
                  </a:cubicBezTo>
                  <a:close/>
                  <a:moveTo>
                    <a:pt x="25285" y="119548"/>
                  </a:moveTo>
                  <a:cubicBezTo>
                    <a:pt x="25285" y="118595"/>
                    <a:pt x="25285" y="119548"/>
                    <a:pt x="25285" y="119548"/>
                  </a:cubicBezTo>
                  <a:cubicBezTo>
                    <a:pt x="24333" y="120501"/>
                    <a:pt x="25285" y="120501"/>
                    <a:pt x="25285" y="120501"/>
                  </a:cubicBezTo>
                  <a:cubicBezTo>
                    <a:pt x="25285" y="120501"/>
                    <a:pt x="26238" y="120501"/>
                    <a:pt x="25285" y="119548"/>
                  </a:cubicBezTo>
                  <a:cubicBezTo>
                    <a:pt x="26238" y="119548"/>
                    <a:pt x="26238" y="119548"/>
                    <a:pt x="25285" y="119548"/>
                  </a:cubicBezTo>
                  <a:close/>
                  <a:moveTo>
                    <a:pt x="25285" y="72876"/>
                  </a:moveTo>
                  <a:cubicBezTo>
                    <a:pt x="25285" y="71923"/>
                    <a:pt x="26238" y="71923"/>
                    <a:pt x="25285" y="72876"/>
                  </a:cubicBezTo>
                  <a:cubicBezTo>
                    <a:pt x="26238" y="72876"/>
                    <a:pt x="26238" y="72876"/>
                    <a:pt x="26238" y="72876"/>
                  </a:cubicBezTo>
                  <a:cubicBezTo>
                    <a:pt x="26238" y="72876"/>
                    <a:pt x="26238" y="72876"/>
                    <a:pt x="25285" y="72876"/>
                  </a:cubicBezTo>
                  <a:cubicBezTo>
                    <a:pt x="26238" y="72876"/>
                    <a:pt x="25285" y="72876"/>
                    <a:pt x="25285" y="72876"/>
                  </a:cubicBezTo>
                  <a:close/>
                  <a:moveTo>
                    <a:pt x="25285" y="30966"/>
                  </a:moveTo>
                  <a:cubicBezTo>
                    <a:pt x="25285" y="30966"/>
                    <a:pt x="26238" y="30966"/>
                    <a:pt x="25285" y="30966"/>
                  </a:cubicBezTo>
                  <a:cubicBezTo>
                    <a:pt x="26238" y="30966"/>
                    <a:pt x="26238" y="30966"/>
                    <a:pt x="26238" y="30966"/>
                  </a:cubicBezTo>
                  <a:cubicBezTo>
                    <a:pt x="27190" y="30013"/>
                    <a:pt x="26238" y="30013"/>
                    <a:pt x="25285" y="30966"/>
                  </a:cubicBezTo>
                  <a:cubicBezTo>
                    <a:pt x="26238" y="30013"/>
                    <a:pt x="25285" y="30013"/>
                    <a:pt x="25285" y="30966"/>
                  </a:cubicBezTo>
                  <a:close/>
                  <a:moveTo>
                    <a:pt x="28143" y="128120"/>
                  </a:moveTo>
                  <a:cubicBezTo>
                    <a:pt x="28143" y="129073"/>
                    <a:pt x="29095" y="130026"/>
                    <a:pt x="30048" y="130026"/>
                  </a:cubicBezTo>
                  <a:cubicBezTo>
                    <a:pt x="30048" y="130026"/>
                    <a:pt x="31000" y="130026"/>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5"/>
                  </a:cubicBezTo>
                  <a:cubicBezTo>
                    <a:pt x="30048" y="122405"/>
                    <a:pt x="30048" y="121453"/>
                    <a:pt x="29095" y="121453"/>
                  </a:cubicBezTo>
                  <a:cubicBezTo>
                    <a:pt x="28143" y="122405"/>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0"/>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0"/>
                    <a:pt x="30048" y="36680"/>
                    <a:pt x="30048" y="37633"/>
                  </a:cubicBezTo>
                  <a:cubicBezTo>
                    <a:pt x="30048" y="36680"/>
                    <a:pt x="30048" y="36680"/>
                    <a:pt x="30048" y="37633"/>
                  </a:cubicBezTo>
                  <a:lnTo>
                    <a:pt x="30048" y="37633"/>
                  </a:lnTo>
                  <a:close/>
                  <a:moveTo>
                    <a:pt x="33858" y="59541"/>
                  </a:moveTo>
                  <a:cubicBezTo>
                    <a:pt x="32905" y="60493"/>
                    <a:pt x="31953" y="59541"/>
                    <a:pt x="31000" y="60493"/>
                  </a:cubicBezTo>
                  <a:cubicBezTo>
                    <a:pt x="31000" y="61445"/>
                    <a:pt x="31000" y="62398"/>
                    <a:pt x="31953" y="63351"/>
                  </a:cubicBezTo>
                  <a:cubicBezTo>
                    <a:pt x="32905" y="65255"/>
                    <a:pt x="33858" y="63351"/>
                    <a:pt x="34810" y="63351"/>
                  </a:cubicBezTo>
                  <a:lnTo>
                    <a:pt x="36715" y="63351"/>
                  </a:lnTo>
                  <a:cubicBezTo>
                    <a:pt x="37668" y="63351"/>
                    <a:pt x="38620" y="63351"/>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5"/>
                    <a:pt x="34810" y="122405"/>
                    <a:pt x="33858" y="121453"/>
                  </a:cubicBezTo>
                  <a:cubicBezTo>
                    <a:pt x="32905" y="120501"/>
                    <a:pt x="32905" y="122405"/>
                    <a:pt x="32905" y="122405"/>
                  </a:cubicBezTo>
                  <a:cubicBezTo>
                    <a:pt x="31953" y="124310"/>
                    <a:pt x="32905" y="124310"/>
                    <a:pt x="33858" y="124310"/>
                  </a:cubicBezTo>
                  <a:close/>
                  <a:moveTo>
                    <a:pt x="38620" y="133835"/>
                  </a:moveTo>
                  <a:cubicBezTo>
                    <a:pt x="37668" y="131930"/>
                    <a:pt x="35763" y="130978"/>
                    <a:pt x="33858" y="129073"/>
                  </a:cubicBezTo>
                  <a:cubicBezTo>
                    <a:pt x="33858" y="129073"/>
                    <a:pt x="32905" y="128120"/>
                    <a:pt x="31953" y="129073"/>
                  </a:cubicBezTo>
                  <a:cubicBezTo>
                    <a:pt x="31000" y="130026"/>
                    <a:pt x="31000" y="130026"/>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1953" y="29060"/>
                    <a:pt x="33858" y="29060"/>
                    <a:pt x="34810" y="30013"/>
                  </a:cubicBezTo>
                  <a:close/>
                  <a:moveTo>
                    <a:pt x="34810" y="147170"/>
                  </a:moveTo>
                  <a:cubicBezTo>
                    <a:pt x="34810" y="146218"/>
                    <a:pt x="34810" y="146218"/>
                    <a:pt x="33858" y="146218"/>
                  </a:cubicBezTo>
                  <a:cubicBezTo>
                    <a:pt x="32905" y="146218"/>
                    <a:pt x="32905" y="146218"/>
                    <a:pt x="32905" y="147170"/>
                  </a:cubicBezTo>
                  <a:cubicBezTo>
                    <a:pt x="32905" y="147170"/>
                    <a:pt x="32905" y="147170"/>
                    <a:pt x="34810" y="147170"/>
                  </a:cubicBezTo>
                  <a:cubicBezTo>
                    <a:pt x="34810" y="147170"/>
                    <a:pt x="34810" y="147170"/>
                    <a:pt x="34810" y="147170"/>
                  </a:cubicBezTo>
                  <a:close/>
                  <a:moveTo>
                    <a:pt x="34810" y="34776"/>
                  </a:moveTo>
                  <a:cubicBezTo>
                    <a:pt x="34810" y="34776"/>
                    <a:pt x="32905" y="35728"/>
                    <a:pt x="34810" y="36680"/>
                  </a:cubicBezTo>
                  <a:cubicBezTo>
                    <a:pt x="35763" y="36680"/>
                    <a:pt x="36715" y="36680"/>
                    <a:pt x="36715" y="35728"/>
                  </a:cubicBezTo>
                  <a:cubicBezTo>
                    <a:pt x="36715" y="33823"/>
                    <a:pt x="36715" y="30966"/>
                    <a:pt x="34810" y="30013"/>
                  </a:cubicBezTo>
                  <a:cubicBezTo>
                    <a:pt x="34810" y="31918"/>
                    <a:pt x="35763" y="33823"/>
                    <a:pt x="34810" y="34776"/>
                  </a:cubicBezTo>
                  <a:close/>
                  <a:moveTo>
                    <a:pt x="37668" y="103355"/>
                  </a:moveTo>
                  <a:cubicBezTo>
                    <a:pt x="38620" y="103355"/>
                    <a:pt x="38620" y="102403"/>
                    <a:pt x="38620"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5"/>
                    <a:pt x="35763" y="56683"/>
                    <a:pt x="35763" y="56683"/>
                  </a:cubicBezTo>
                  <a:cubicBezTo>
                    <a:pt x="34810" y="56683"/>
                    <a:pt x="34810" y="57635"/>
                    <a:pt x="35763" y="58588"/>
                  </a:cubicBezTo>
                  <a:cubicBezTo>
                    <a:pt x="34810" y="58588"/>
                    <a:pt x="34810" y="58588"/>
                    <a:pt x="35763" y="58588"/>
                  </a:cubicBezTo>
                  <a:close/>
                  <a:moveTo>
                    <a:pt x="40525" y="120501"/>
                  </a:moveTo>
                  <a:cubicBezTo>
                    <a:pt x="40525" y="119548"/>
                    <a:pt x="39573" y="119548"/>
                    <a:pt x="39573" y="119548"/>
                  </a:cubicBezTo>
                  <a:cubicBezTo>
                    <a:pt x="39573" y="119548"/>
                    <a:pt x="37668" y="119548"/>
                    <a:pt x="37668" y="120501"/>
                  </a:cubicBezTo>
                  <a:cubicBezTo>
                    <a:pt x="37668" y="120501"/>
                    <a:pt x="38620" y="121453"/>
                    <a:pt x="39573" y="121453"/>
                  </a:cubicBezTo>
                  <a:cubicBezTo>
                    <a:pt x="39573" y="120501"/>
                    <a:pt x="40525" y="121453"/>
                    <a:pt x="40525" y="120501"/>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0525" y="106213"/>
                  </a:moveTo>
                  <a:cubicBezTo>
                    <a:pt x="40525" y="105260"/>
                    <a:pt x="40525" y="105260"/>
                    <a:pt x="40525" y="106213"/>
                  </a:cubicBezTo>
                  <a:cubicBezTo>
                    <a:pt x="39573" y="105260"/>
                    <a:pt x="39573" y="105260"/>
                    <a:pt x="39573" y="106213"/>
                  </a:cubicBezTo>
                  <a:cubicBezTo>
                    <a:pt x="39573" y="106213"/>
                    <a:pt x="39573" y="107166"/>
                    <a:pt x="40525" y="106213"/>
                  </a:cubicBezTo>
                  <a:cubicBezTo>
                    <a:pt x="40525" y="107166"/>
                    <a:pt x="40525" y="106213"/>
                    <a:pt x="40525"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1"/>
                  </a:moveTo>
                  <a:cubicBezTo>
                    <a:pt x="44335" y="138598"/>
                    <a:pt x="44335" y="138598"/>
                    <a:pt x="44335" y="139551"/>
                  </a:cubicBezTo>
                  <a:cubicBezTo>
                    <a:pt x="43383" y="139551"/>
                    <a:pt x="43383" y="139551"/>
                    <a:pt x="44335" y="139551"/>
                  </a:cubicBezTo>
                  <a:lnTo>
                    <a:pt x="44335" y="139551"/>
                  </a:lnTo>
                  <a:lnTo>
                    <a:pt x="44335" y="139551"/>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6"/>
                    <a:pt x="50050" y="52873"/>
                  </a:cubicBezTo>
                  <a:cubicBezTo>
                    <a:pt x="49098" y="53826"/>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5" y="15726"/>
                    <a:pt x="84340" y="13820"/>
                    <a:pt x="83388" y="11916"/>
                  </a:cubicBezTo>
                  <a:cubicBezTo>
                    <a:pt x="79578" y="8105"/>
                    <a:pt x="74815" y="7153"/>
                    <a:pt x="70053" y="10010"/>
                  </a:cubicBezTo>
                  <a:cubicBezTo>
                    <a:pt x="67195" y="11916"/>
                    <a:pt x="64338" y="14773"/>
                    <a:pt x="62433" y="17630"/>
                  </a:cubicBezTo>
                  <a:cubicBezTo>
                    <a:pt x="59575" y="23345"/>
                    <a:pt x="56718" y="29060"/>
                    <a:pt x="55765" y="34776"/>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6"/>
                  </a:cubicBezTo>
                  <a:cubicBezTo>
                    <a:pt x="107200" y="130978"/>
                    <a:pt x="107200" y="132883"/>
                    <a:pt x="108153" y="131930"/>
                  </a:cubicBezTo>
                  <a:cubicBezTo>
                    <a:pt x="109105" y="130978"/>
                    <a:pt x="110058" y="129073"/>
                    <a:pt x="111010"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5" y="44301"/>
                    <a:pt x="105295" y="46205"/>
                  </a:cubicBezTo>
                  <a:lnTo>
                    <a:pt x="108153" y="45253"/>
                  </a:lnTo>
                  <a:cubicBezTo>
                    <a:pt x="107200" y="44301"/>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966"/>
                  </a:moveTo>
                  <a:cubicBezTo>
                    <a:pt x="106248" y="30966"/>
                    <a:pt x="106248" y="30966"/>
                    <a:pt x="106248" y="30013"/>
                  </a:cubicBezTo>
                  <a:cubicBezTo>
                    <a:pt x="106248" y="29060"/>
                    <a:pt x="106248" y="29060"/>
                    <a:pt x="105295" y="29060"/>
                  </a:cubicBezTo>
                  <a:cubicBezTo>
                    <a:pt x="104343" y="29060"/>
                    <a:pt x="104343" y="29060"/>
                    <a:pt x="103390" y="30013"/>
                  </a:cubicBezTo>
                  <a:cubicBezTo>
                    <a:pt x="103390" y="30013"/>
                    <a:pt x="104343" y="30966"/>
                    <a:pt x="105295" y="30966"/>
                  </a:cubicBezTo>
                  <a:close/>
                  <a:moveTo>
                    <a:pt x="105295" y="117643"/>
                  </a:moveTo>
                  <a:cubicBezTo>
                    <a:pt x="107200" y="118595"/>
                    <a:pt x="108153" y="121453"/>
                    <a:pt x="109105" y="123358"/>
                  </a:cubicBezTo>
                  <a:cubicBezTo>
                    <a:pt x="109105" y="124310"/>
                    <a:pt x="110058" y="124310"/>
                    <a:pt x="110058" y="123358"/>
                  </a:cubicBezTo>
                  <a:cubicBezTo>
                    <a:pt x="111010" y="120501"/>
                    <a:pt x="112915" y="120501"/>
                    <a:pt x="114820" y="118595"/>
                  </a:cubicBezTo>
                  <a:cubicBezTo>
                    <a:pt x="115773" y="119548"/>
                    <a:pt x="115773" y="120501"/>
                    <a:pt x="114820" y="121453"/>
                  </a:cubicBezTo>
                  <a:cubicBezTo>
                    <a:pt x="113868" y="122405"/>
                    <a:pt x="113868" y="124310"/>
                    <a:pt x="114820" y="125263"/>
                  </a:cubicBezTo>
                  <a:cubicBezTo>
                    <a:pt x="113868" y="125263"/>
                    <a:pt x="112915" y="125263"/>
                    <a:pt x="112915" y="126216"/>
                  </a:cubicBezTo>
                  <a:cubicBezTo>
                    <a:pt x="111963" y="128120"/>
                    <a:pt x="113868" y="129073"/>
                    <a:pt x="114820" y="129073"/>
                  </a:cubicBezTo>
                  <a:cubicBezTo>
                    <a:pt x="115773" y="129073"/>
                    <a:pt x="117678" y="130978"/>
                    <a:pt x="117678" y="128120"/>
                  </a:cubicBezTo>
                  <a:cubicBezTo>
                    <a:pt x="117678" y="126216"/>
                    <a:pt x="117678" y="124310"/>
                    <a:pt x="119583" y="125263"/>
                  </a:cubicBezTo>
                  <a:cubicBezTo>
                    <a:pt x="120535" y="124310"/>
                    <a:pt x="120535" y="124310"/>
                    <a:pt x="120535" y="123358"/>
                  </a:cubicBezTo>
                  <a:cubicBezTo>
                    <a:pt x="119583" y="123358"/>
                    <a:pt x="119583" y="123358"/>
                    <a:pt x="119583" y="122405"/>
                  </a:cubicBezTo>
                  <a:cubicBezTo>
                    <a:pt x="119583" y="121453"/>
                    <a:pt x="121488" y="119548"/>
                    <a:pt x="121488" y="118595"/>
                  </a:cubicBezTo>
                  <a:cubicBezTo>
                    <a:pt x="121488" y="118595"/>
                    <a:pt x="121488" y="116691"/>
                    <a:pt x="121488" y="117643"/>
                  </a:cubicBezTo>
                  <a:cubicBezTo>
                    <a:pt x="119583" y="119548"/>
                    <a:pt x="117678" y="116691"/>
                    <a:pt x="115773" y="118595"/>
                  </a:cubicBezTo>
                  <a:cubicBezTo>
                    <a:pt x="113868" y="117643"/>
                    <a:pt x="115773" y="115738"/>
                    <a:pt x="115773" y="113833"/>
                  </a:cubicBezTo>
                  <a:cubicBezTo>
                    <a:pt x="115773" y="111928"/>
                    <a:pt x="118630" y="110976"/>
                    <a:pt x="117678" y="110023"/>
                  </a:cubicBezTo>
                  <a:cubicBezTo>
                    <a:pt x="116725" y="109070"/>
                    <a:pt x="115773" y="111928"/>
                    <a:pt x="113868" y="111928"/>
                  </a:cubicBezTo>
                  <a:cubicBezTo>
                    <a:pt x="113868" y="110976"/>
                    <a:pt x="112915" y="110976"/>
                    <a:pt x="112915" y="110976"/>
                  </a:cubicBezTo>
                  <a:cubicBezTo>
                    <a:pt x="112915" y="110976"/>
                    <a:pt x="112915" y="111928"/>
                    <a:pt x="112915" y="111928"/>
                  </a:cubicBezTo>
                  <a:cubicBezTo>
                    <a:pt x="112915" y="111928"/>
                    <a:pt x="113868" y="111928"/>
                    <a:pt x="113868" y="111928"/>
                  </a:cubicBezTo>
                  <a:cubicBezTo>
                    <a:pt x="114820" y="113833"/>
                    <a:pt x="111963" y="114785"/>
                    <a:pt x="112915" y="117643"/>
                  </a:cubicBezTo>
                  <a:cubicBezTo>
                    <a:pt x="112915" y="118595"/>
                    <a:pt x="112915" y="118595"/>
                    <a:pt x="112915" y="119548"/>
                  </a:cubicBezTo>
                  <a:cubicBezTo>
                    <a:pt x="111963" y="119548"/>
                    <a:pt x="111963" y="119548"/>
                    <a:pt x="111010" y="118595"/>
                  </a:cubicBezTo>
                  <a:cubicBezTo>
                    <a:pt x="110058" y="118595"/>
                    <a:pt x="109105" y="117643"/>
                    <a:pt x="108153" y="117643"/>
                  </a:cubicBezTo>
                  <a:cubicBezTo>
                    <a:pt x="107200" y="116691"/>
                    <a:pt x="107200" y="115738"/>
                    <a:pt x="106248" y="117643"/>
                  </a:cubicBezTo>
                  <a:cubicBezTo>
                    <a:pt x="105295" y="116691"/>
                    <a:pt x="105295" y="117643"/>
                    <a:pt x="105295" y="117643"/>
                  </a:cubicBezTo>
                  <a:close/>
                  <a:moveTo>
                    <a:pt x="111010" y="50968"/>
                  </a:moveTo>
                  <a:cubicBezTo>
                    <a:pt x="111010" y="50968"/>
                    <a:pt x="110058" y="50968"/>
                    <a:pt x="111010" y="50968"/>
                  </a:cubicBezTo>
                  <a:cubicBezTo>
                    <a:pt x="111010" y="53826"/>
                    <a:pt x="110058" y="53826"/>
                    <a:pt x="109105" y="53826"/>
                  </a:cubicBezTo>
                  <a:cubicBezTo>
                    <a:pt x="107200" y="52873"/>
                    <a:pt x="106248" y="53826"/>
                    <a:pt x="107200" y="55730"/>
                  </a:cubicBezTo>
                  <a:cubicBezTo>
                    <a:pt x="108153" y="57635"/>
                    <a:pt x="107200" y="58588"/>
                    <a:pt x="106248" y="59541"/>
                  </a:cubicBezTo>
                  <a:cubicBezTo>
                    <a:pt x="105295" y="61445"/>
                    <a:pt x="107200" y="64303"/>
                    <a:pt x="108153" y="64303"/>
                  </a:cubicBezTo>
                  <a:cubicBezTo>
                    <a:pt x="111010" y="61445"/>
                    <a:pt x="111010" y="65255"/>
                    <a:pt x="112915" y="65255"/>
                  </a:cubicBezTo>
                  <a:lnTo>
                    <a:pt x="112915" y="65255"/>
                  </a:lnTo>
                  <a:cubicBezTo>
                    <a:pt x="113868" y="66208"/>
                    <a:pt x="114820" y="67160"/>
                    <a:pt x="114820" y="69066"/>
                  </a:cubicBezTo>
                  <a:cubicBezTo>
                    <a:pt x="114820" y="70970"/>
                    <a:pt x="115773" y="73828"/>
                    <a:pt x="117678" y="73828"/>
                  </a:cubicBezTo>
                  <a:cubicBezTo>
                    <a:pt x="119583" y="73828"/>
                    <a:pt x="123393" y="74780"/>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5"/>
                    <a:pt x="121488" y="65255"/>
                    <a:pt x="121488" y="64303"/>
                  </a:cubicBezTo>
                  <a:cubicBezTo>
                    <a:pt x="121488" y="64303"/>
                    <a:pt x="120535" y="64303"/>
                    <a:pt x="120535" y="64303"/>
                  </a:cubicBezTo>
                  <a:cubicBezTo>
                    <a:pt x="119583" y="64303"/>
                    <a:pt x="117678" y="64303"/>
                    <a:pt x="116725" y="65255"/>
                  </a:cubicBezTo>
                  <a:cubicBezTo>
                    <a:pt x="115773" y="65255"/>
                    <a:pt x="114820" y="66208"/>
                    <a:pt x="114820" y="65255"/>
                  </a:cubicBezTo>
                  <a:cubicBezTo>
                    <a:pt x="114820" y="63351"/>
                    <a:pt x="113868" y="63351"/>
                    <a:pt x="112915" y="63351"/>
                  </a:cubicBezTo>
                  <a:cubicBezTo>
                    <a:pt x="111963" y="63351"/>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0"/>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5"/>
                    <a:pt x="111963" y="47158"/>
                    <a:pt x="112915" y="47158"/>
                  </a:cubicBezTo>
                  <a:cubicBezTo>
                    <a:pt x="111963" y="44301"/>
                    <a:pt x="110058" y="46205"/>
                    <a:pt x="108153" y="45253"/>
                  </a:cubicBezTo>
                  <a:cubicBezTo>
                    <a:pt x="107200" y="46205"/>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6"/>
                  </a:cubicBezTo>
                  <a:cubicBezTo>
                    <a:pt x="111010" y="74780"/>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4820" y="36680"/>
                    <a:pt x="115773" y="35728"/>
                    <a:pt x="113868" y="34776"/>
                  </a:cubicBezTo>
                  <a:cubicBezTo>
                    <a:pt x="112915" y="33823"/>
                    <a:pt x="111010" y="33823"/>
                    <a:pt x="110058" y="34776"/>
                  </a:cubicBezTo>
                  <a:cubicBezTo>
                    <a:pt x="109105" y="34776"/>
                    <a:pt x="110058" y="36680"/>
                    <a:pt x="110058" y="37633"/>
                  </a:cubicBezTo>
                  <a:cubicBezTo>
                    <a:pt x="110058" y="37633"/>
                    <a:pt x="110058" y="38585"/>
                    <a:pt x="110058" y="38585"/>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39551"/>
                    <a:pt x="109105" y="140503"/>
                    <a:pt x="111010" y="139551"/>
                  </a:cubicBezTo>
                  <a:cubicBezTo>
                    <a:pt x="110058" y="140503"/>
                    <a:pt x="111010" y="140503"/>
                    <a:pt x="111010" y="139551"/>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010" y="66208"/>
                  </a:moveTo>
                  <a:cubicBezTo>
                    <a:pt x="111963" y="66208"/>
                    <a:pt x="111963" y="65255"/>
                    <a:pt x="111963" y="64303"/>
                  </a:cubicBezTo>
                  <a:cubicBezTo>
                    <a:pt x="111010" y="65255"/>
                    <a:pt x="111010" y="65255"/>
                    <a:pt x="111010" y="66208"/>
                  </a:cubicBezTo>
                  <a:cubicBezTo>
                    <a:pt x="111010" y="66208"/>
                    <a:pt x="111010" y="66208"/>
                    <a:pt x="111010" y="66208"/>
                  </a:cubicBezTo>
                  <a:close/>
                  <a:moveTo>
                    <a:pt x="112915" y="71923"/>
                  </a:moveTo>
                  <a:cubicBezTo>
                    <a:pt x="112915" y="71923"/>
                    <a:pt x="112915" y="70970"/>
                    <a:pt x="112915" y="71923"/>
                  </a:cubicBezTo>
                  <a:cubicBezTo>
                    <a:pt x="111963" y="71923"/>
                    <a:pt x="111963" y="71923"/>
                    <a:pt x="112915" y="71923"/>
                  </a:cubicBezTo>
                  <a:lnTo>
                    <a:pt x="112915" y="74780"/>
                  </a:lnTo>
                  <a:cubicBezTo>
                    <a:pt x="112915" y="74780"/>
                    <a:pt x="113868" y="74780"/>
                    <a:pt x="113868" y="73828"/>
                  </a:cubicBezTo>
                  <a:cubicBezTo>
                    <a:pt x="114820" y="72876"/>
                    <a:pt x="113868" y="72876"/>
                    <a:pt x="112915" y="71923"/>
                  </a:cubicBezTo>
                  <a:close/>
                  <a:moveTo>
                    <a:pt x="112915" y="49063"/>
                  </a:moveTo>
                  <a:cubicBezTo>
                    <a:pt x="112915" y="50016"/>
                    <a:pt x="112915" y="50016"/>
                    <a:pt x="113868" y="50016"/>
                  </a:cubicBezTo>
                  <a:cubicBezTo>
                    <a:pt x="113868" y="50016"/>
                    <a:pt x="113868" y="49063"/>
                    <a:pt x="112915" y="49063"/>
                  </a:cubicBezTo>
                  <a:lnTo>
                    <a:pt x="112915" y="47158"/>
                  </a:lnTo>
                  <a:lnTo>
                    <a:pt x="112915" y="49063"/>
                  </a:lnTo>
                  <a:close/>
                  <a:moveTo>
                    <a:pt x="115773" y="123358"/>
                  </a:moveTo>
                  <a:cubicBezTo>
                    <a:pt x="115773" y="122405"/>
                    <a:pt x="115773" y="121453"/>
                    <a:pt x="117678" y="121453"/>
                  </a:cubicBezTo>
                  <a:cubicBezTo>
                    <a:pt x="117678" y="121453"/>
                    <a:pt x="118630" y="121453"/>
                    <a:pt x="118630" y="122405"/>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0"/>
                    <a:pt x="119583" y="73828"/>
                  </a:cubicBezTo>
                  <a:close/>
                  <a:moveTo>
                    <a:pt x="120535" y="139551"/>
                  </a:moveTo>
                  <a:cubicBezTo>
                    <a:pt x="120535" y="138598"/>
                    <a:pt x="120535" y="137645"/>
                    <a:pt x="118630" y="137645"/>
                  </a:cubicBezTo>
                  <a:cubicBezTo>
                    <a:pt x="118630" y="137645"/>
                    <a:pt x="117678" y="137645"/>
                    <a:pt x="117678" y="138598"/>
                  </a:cubicBezTo>
                  <a:cubicBezTo>
                    <a:pt x="117678" y="139551"/>
                    <a:pt x="118630" y="139551"/>
                    <a:pt x="120535" y="139551"/>
                  </a:cubicBezTo>
                  <a:cubicBezTo>
                    <a:pt x="119583" y="140503"/>
                    <a:pt x="120535" y="140503"/>
                    <a:pt x="120535" y="139551"/>
                  </a:cubicBezTo>
                  <a:close/>
                  <a:moveTo>
                    <a:pt x="117678" y="48110"/>
                  </a:moveTo>
                  <a:cubicBezTo>
                    <a:pt x="117678" y="49063"/>
                    <a:pt x="118630" y="49063"/>
                    <a:pt x="119583" y="49063"/>
                  </a:cubicBezTo>
                  <a:cubicBezTo>
                    <a:pt x="120535" y="49063"/>
                    <a:pt x="120535" y="49063"/>
                    <a:pt x="120535" y="48110"/>
                  </a:cubicBezTo>
                  <a:cubicBezTo>
                    <a:pt x="120535" y="47158"/>
                    <a:pt x="119583" y="46205"/>
                    <a:pt x="118630" y="46205"/>
                  </a:cubicBezTo>
                  <a:cubicBezTo>
                    <a:pt x="118630" y="46205"/>
                    <a:pt x="117678" y="47158"/>
                    <a:pt x="117678" y="48110"/>
                  </a:cubicBezTo>
                  <a:close/>
                  <a:moveTo>
                    <a:pt x="118630" y="38585"/>
                  </a:moveTo>
                  <a:cubicBezTo>
                    <a:pt x="119583" y="38585"/>
                    <a:pt x="119583" y="38585"/>
                    <a:pt x="120535" y="37633"/>
                  </a:cubicBezTo>
                  <a:cubicBezTo>
                    <a:pt x="120535" y="36680"/>
                    <a:pt x="120535" y="36680"/>
                    <a:pt x="120535" y="36680"/>
                  </a:cubicBezTo>
                  <a:cubicBezTo>
                    <a:pt x="118630" y="36680"/>
                    <a:pt x="118630" y="37633"/>
                    <a:pt x="118630" y="38585"/>
                  </a:cubicBezTo>
                  <a:lnTo>
                    <a:pt x="118630" y="38585"/>
                  </a:lnTo>
                  <a:close/>
                  <a:moveTo>
                    <a:pt x="120535" y="54778"/>
                  </a:moveTo>
                  <a:cubicBezTo>
                    <a:pt x="120535" y="54778"/>
                    <a:pt x="119583" y="55730"/>
                    <a:pt x="120535" y="54778"/>
                  </a:cubicBezTo>
                  <a:lnTo>
                    <a:pt x="123393" y="58588"/>
                  </a:lnTo>
                  <a:cubicBezTo>
                    <a:pt x="123393" y="58588"/>
                    <a:pt x="123393" y="57635"/>
                    <a:pt x="123393" y="57635"/>
                  </a:cubicBezTo>
                  <a:cubicBezTo>
                    <a:pt x="123393" y="56683"/>
                    <a:pt x="122440" y="55730"/>
                    <a:pt x="120535" y="54778"/>
                  </a:cubicBezTo>
                  <a:close/>
                  <a:moveTo>
                    <a:pt x="122440" y="131930"/>
                  </a:moveTo>
                  <a:cubicBezTo>
                    <a:pt x="122440" y="131930"/>
                    <a:pt x="122440" y="131930"/>
                    <a:pt x="122440" y="131930"/>
                  </a:cubicBezTo>
                  <a:cubicBezTo>
                    <a:pt x="123393" y="131930"/>
                    <a:pt x="123393" y="131930"/>
                    <a:pt x="122440" y="131930"/>
                  </a:cubicBezTo>
                  <a:cubicBezTo>
                    <a:pt x="123393" y="131930"/>
                    <a:pt x="123393" y="131930"/>
                    <a:pt x="122440" y="131930"/>
                  </a:cubicBezTo>
                  <a:cubicBezTo>
                    <a:pt x="122440" y="131930"/>
                    <a:pt x="122440" y="131930"/>
                    <a:pt x="122440" y="131930"/>
                  </a:cubicBezTo>
                  <a:close/>
                  <a:moveTo>
                    <a:pt x="122440" y="129073"/>
                  </a:moveTo>
                  <a:cubicBezTo>
                    <a:pt x="122440" y="129073"/>
                    <a:pt x="123393" y="130026"/>
                    <a:pt x="123393" y="130026"/>
                  </a:cubicBezTo>
                  <a:cubicBezTo>
                    <a:pt x="124345" y="130026"/>
                    <a:pt x="124345" y="130026"/>
                    <a:pt x="124345" y="129073"/>
                  </a:cubicBezTo>
                  <a:cubicBezTo>
                    <a:pt x="123393" y="129073"/>
                    <a:pt x="123393" y="129073"/>
                    <a:pt x="122440" y="129073"/>
                  </a:cubicBezTo>
                  <a:cubicBezTo>
                    <a:pt x="122440" y="128120"/>
                    <a:pt x="122440" y="129073"/>
                    <a:pt x="122440" y="129073"/>
                  </a:cubicBezTo>
                  <a:close/>
                  <a:moveTo>
                    <a:pt x="123393" y="124310"/>
                  </a:moveTo>
                  <a:cubicBezTo>
                    <a:pt x="123393" y="124310"/>
                    <a:pt x="124345" y="124310"/>
                    <a:pt x="123393" y="124310"/>
                  </a:cubicBezTo>
                  <a:cubicBezTo>
                    <a:pt x="126250" y="125263"/>
                    <a:pt x="127203" y="124310"/>
                    <a:pt x="128155" y="122405"/>
                  </a:cubicBezTo>
                  <a:cubicBezTo>
                    <a:pt x="129108" y="121453"/>
                    <a:pt x="126250" y="122405"/>
                    <a:pt x="124345" y="121453"/>
                  </a:cubicBezTo>
                  <a:cubicBezTo>
                    <a:pt x="123393" y="122405"/>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6"/>
                  </a:moveTo>
                  <a:cubicBezTo>
                    <a:pt x="125298" y="71923"/>
                    <a:pt x="125298" y="71923"/>
                    <a:pt x="125298" y="72876"/>
                  </a:cubicBezTo>
                  <a:cubicBezTo>
                    <a:pt x="124345" y="71923"/>
                    <a:pt x="124345" y="72876"/>
                    <a:pt x="124345" y="72876"/>
                  </a:cubicBezTo>
                  <a:cubicBezTo>
                    <a:pt x="124345" y="72876"/>
                    <a:pt x="124345" y="72876"/>
                    <a:pt x="125298" y="72876"/>
                  </a:cubicBezTo>
                  <a:cubicBezTo>
                    <a:pt x="125298" y="72876"/>
                    <a:pt x="125298" y="72876"/>
                    <a:pt x="125298" y="72876"/>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0"/>
                    <a:pt x="126250" y="55730"/>
                    <a:pt x="127203" y="55730"/>
                  </a:cubicBezTo>
                  <a:cubicBezTo>
                    <a:pt x="127203" y="55730"/>
                    <a:pt x="128155" y="55730"/>
                    <a:pt x="128155" y="54778"/>
                  </a:cubicBezTo>
                  <a:cubicBezTo>
                    <a:pt x="127203" y="54778"/>
                    <a:pt x="127203" y="53826"/>
                    <a:pt x="125298" y="54778"/>
                  </a:cubicBezTo>
                  <a:cubicBezTo>
                    <a:pt x="126250" y="54778"/>
                    <a:pt x="125298" y="54778"/>
                    <a:pt x="125298"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5" name="Freeform 354">
              <a:extLst>
                <a:ext uri="{FF2B5EF4-FFF2-40B4-BE49-F238E27FC236}">
                  <a16:creationId xmlns:a16="http://schemas.microsoft.com/office/drawing/2014/main" id="{AA0477AD-908D-CA43-EF8F-FF9A87E5B9C0}"/>
                </a:ext>
              </a:extLst>
            </p:cNvPr>
            <p:cNvSpPr/>
            <p:nvPr/>
          </p:nvSpPr>
          <p:spPr>
            <a:xfrm>
              <a:off x="413580" y="87009"/>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8141 w 161015"/>
                <a:gd name="connsiteY99" fmla="*/ 117158 h 181451"/>
                <a:gd name="connsiteX100" fmla="*/ 18141 w 161015"/>
                <a:gd name="connsiteY100" fmla="*/ 118110 h 181451"/>
                <a:gd name="connsiteX101" fmla="*/ 18141 w 161015"/>
                <a:gd name="connsiteY101" fmla="*/ 120015 h 181451"/>
                <a:gd name="connsiteX102" fmla="*/ 20998 w 161015"/>
                <a:gd name="connsiteY102" fmla="*/ 118110 h 181451"/>
                <a:gd name="connsiteX103" fmla="*/ 21951 w 161015"/>
                <a:gd name="connsiteY103" fmla="*/ 115253 h 181451"/>
                <a:gd name="connsiteX104" fmla="*/ 18141 w 161015"/>
                <a:gd name="connsiteY104" fmla="*/ 111443 h 181451"/>
                <a:gd name="connsiteX105" fmla="*/ 18141 w 161015"/>
                <a:gd name="connsiteY105" fmla="*/ 117158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8 h 181451"/>
                <a:gd name="connsiteX120" fmla="*/ 21951 w 161015"/>
                <a:gd name="connsiteY120" fmla="*/ 39053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0972 h 181451"/>
                <a:gd name="connsiteX141" fmla="*/ 22903 w 161015"/>
                <a:gd name="connsiteY141" fmla="*/ 160972 h 181451"/>
                <a:gd name="connsiteX142" fmla="*/ 21951 w 161015"/>
                <a:gd name="connsiteY142" fmla="*/ 161925 h 181451"/>
                <a:gd name="connsiteX143" fmla="*/ 22903 w 161015"/>
                <a:gd name="connsiteY143" fmla="*/ 162878 h 181451"/>
                <a:gd name="connsiteX144" fmla="*/ 23856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1435 h 181451"/>
                <a:gd name="connsiteX166" fmla="*/ 28618 w 161015"/>
                <a:gd name="connsiteY166" fmla="*/ 50483 h 181451"/>
                <a:gd name="connsiteX167" fmla="*/ 29571 w 161015"/>
                <a:gd name="connsiteY167" fmla="*/ 48578 h 181451"/>
                <a:gd name="connsiteX168" fmla="*/ 29571 w 161015"/>
                <a:gd name="connsiteY168" fmla="*/ 47625 h 181451"/>
                <a:gd name="connsiteX169" fmla="*/ 28618 w 161015"/>
                <a:gd name="connsiteY169" fmla="*/ 48578 h 181451"/>
                <a:gd name="connsiteX170" fmla="*/ 27666 w 161015"/>
                <a:gd name="connsiteY170" fmla="*/ 50483 h 181451"/>
                <a:gd name="connsiteX171" fmla="*/ 29571 w 161015"/>
                <a:gd name="connsiteY171" fmla="*/ 53340 h 181451"/>
                <a:gd name="connsiteX172" fmla="*/ 30523 w 161015"/>
                <a:gd name="connsiteY172" fmla="*/ 51435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7158 h 181451"/>
                <a:gd name="connsiteX211" fmla="*/ 28618 w 161015"/>
                <a:gd name="connsiteY211" fmla="*/ 117158 h 181451"/>
                <a:gd name="connsiteX212" fmla="*/ 29571 w 161015"/>
                <a:gd name="connsiteY212" fmla="*/ 117158 h 181451"/>
                <a:gd name="connsiteX213" fmla="*/ 28618 w 161015"/>
                <a:gd name="connsiteY213" fmla="*/ 117158 h 181451"/>
                <a:gd name="connsiteX214" fmla="*/ 28618 w 161015"/>
                <a:gd name="connsiteY214" fmla="*/ 117158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6197 h 181451"/>
                <a:gd name="connsiteX232" fmla="*/ 31476 w 161015"/>
                <a:gd name="connsiteY232" fmla="*/ 56197 h 181451"/>
                <a:gd name="connsiteX233" fmla="*/ 31476 w 161015"/>
                <a:gd name="connsiteY233" fmla="*/ 56197 h 181451"/>
                <a:gd name="connsiteX234" fmla="*/ 31476 w 161015"/>
                <a:gd name="connsiteY234" fmla="*/ 56197 h 181451"/>
                <a:gd name="connsiteX235" fmla="*/ 31476 w 161015"/>
                <a:gd name="connsiteY235" fmla="*/ 56197 h 181451"/>
                <a:gd name="connsiteX236" fmla="*/ 32428 w 161015"/>
                <a:gd name="connsiteY236" fmla="*/ 149543 h 181451"/>
                <a:gd name="connsiteX237" fmla="*/ 35286 w 161015"/>
                <a:gd name="connsiteY237" fmla="*/ 148590 h 181451"/>
                <a:gd name="connsiteX238" fmla="*/ 37191 w 161015"/>
                <a:gd name="connsiteY238" fmla="*/ 146685 h 181451"/>
                <a:gd name="connsiteX239" fmla="*/ 36238 w 161015"/>
                <a:gd name="connsiteY239" fmla="*/ 146685 h 181451"/>
                <a:gd name="connsiteX240" fmla="*/ 35286 w 161015"/>
                <a:gd name="connsiteY240" fmla="*/ 148590 h 181451"/>
                <a:gd name="connsiteX241" fmla="*/ 33381 w 161015"/>
                <a:gd name="connsiteY241" fmla="*/ 146685 h 181451"/>
                <a:gd name="connsiteX242" fmla="*/ 32428 w 161015"/>
                <a:gd name="connsiteY242" fmla="*/ 146685 h 181451"/>
                <a:gd name="connsiteX243" fmla="*/ 32428 w 161015"/>
                <a:gd name="connsiteY243" fmla="*/ 149543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3381 w 161015"/>
                <a:gd name="connsiteY249" fmla="*/ 166688 h 181451"/>
                <a:gd name="connsiteX250" fmla="*/ 33381 w 161015"/>
                <a:gd name="connsiteY250" fmla="*/ 166688 h 181451"/>
                <a:gd name="connsiteX251" fmla="*/ 33381 w 161015"/>
                <a:gd name="connsiteY251" fmla="*/ 166688 h 181451"/>
                <a:gd name="connsiteX252" fmla="*/ 33381 w 161015"/>
                <a:gd name="connsiteY252" fmla="*/ 166688 h 181451"/>
                <a:gd name="connsiteX253" fmla="*/ 33381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8100 h 181451"/>
                <a:gd name="connsiteX260" fmla="*/ 34333 w 161015"/>
                <a:gd name="connsiteY260" fmla="*/ 38100 h 181451"/>
                <a:gd name="connsiteX261" fmla="*/ 34333 w 161015"/>
                <a:gd name="connsiteY261" fmla="*/ 40005 h 181451"/>
                <a:gd name="connsiteX262" fmla="*/ 35286 w 161015"/>
                <a:gd name="connsiteY262" fmla="*/ 39053 h 181451"/>
                <a:gd name="connsiteX263" fmla="*/ 34333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2388 h 181451"/>
                <a:gd name="connsiteX308" fmla="*/ 43858 w 161015"/>
                <a:gd name="connsiteY308" fmla="*/ 54293 h 181451"/>
                <a:gd name="connsiteX309" fmla="*/ 43858 w 161015"/>
                <a:gd name="connsiteY309" fmla="*/ 55245 h 181451"/>
                <a:gd name="connsiteX310" fmla="*/ 44811 w 161015"/>
                <a:gd name="connsiteY310" fmla="*/ 52388 h 181451"/>
                <a:gd name="connsiteX311" fmla="*/ 44811 w 161015"/>
                <a:gd name="connsiteY311" fmla="*/ 52388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5245 h 181451"/>
                <a:gd name="connsiteX324" fmla="*/ 47668 w 161015"/>
                <a:gd name="connsiteY324" fmla="*/ 55245 h 181451"/>
                <a:gd name="connsiteX325" fmla="*/ 47668 w 161015"/>
                <a:gd name="connsiteY325" fmla="*/ 55245 h 181451"/>
                <a:gd name="connsiteX326" fmla="*/ 47668 w 161015"/>
                <a:gd name="connsiteY326" fmla="*/ 55245 h 181451"/>
                <a:gd name="connsiteX327" fmla="*/ 47668 w 161015"/>
                <a:gd name="connsiteY327" fmla="*/ 55245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0531 w 161015"/>
                <a:gd name="connsiteY359" fmla="*/ 52388 h 181451"/>
                <a:gd name="connsiteX360" fmla="*/ 90531 w 161015"/>
                <a:gd name="connsiteY360" fmla="*/ 52388 h 181451"/>
                <a:gd name="connsiteX361" fmla="*/ 91483 w 161015"/>
                <a:gd name="connsiteY361" fmla="*/ 52388 h 181451"/>
                <a:gd name="connsiteX362" fmla="*/ 90531 w 161015"/>
                <a:gd name="connsiteY362" fmla="*/ 52388 h 181451"/>
                <a:gd name="connsiteX363" fmla="*/ 90531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8113 h 181451"/>
                <a:gd name="connsiteX409" fmla="*/ 95293 w 161015"/>
                <a:gd name="connsiteY409" fmla="*/ 138113 h 181451"/>
                <a:gd name="connsiteX410" fmla="*/ 94341 w 161015"/>
                <a:gd name="connsiteY410" fmla="*/ 140018 h 181451"/>
                <a:gd name="connsiteX411" fmla="*/ 95293 w 161015"/>
                <a:gd name="connsiteY411" fmla="*/ 138113 h 181451"/>
                <a:gd name="connsiteX412" fmla="*/ 95293 w 161015"/>
                <a:gd name="connsiteY412" fmla="*/ 138113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99103 w 161015"/>
                <a:gd name="connsiteY448" fmla="*/ 139065 h 181451"/>
                <a:gd name="connsiteX449" fmla="*/ 100056 w 161015"/>
                <a:gd name="connsiteY449" fmla="*/ 137160 h 181451"/>
                <a:gd name="connsiteX450" fmla="*/ 100056 w 161015"/>
                <a:gd name="connsiteY450" fmla="*/ 136208 h 181451"/>
                <a:gd name="connsiteX451" fmla="*/ 99103 w 161015"/>
                <a:gd name="connsiteY451" fmla="*/ 136208 h 181451"/>
                <a:gd name="connsiteX452" fmla="*/ 99103 w 161015"/>
                <a:gd name="connsiteY452" fmla="*/ 139065 h 181451"/>
                <a:gd name="connsiteX453" fmla="*/ 99103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4780 h 181451"/>
                <a:gd name="connsiteX480" fmla="*/ 112438 w 161015"/>
                <a:gd name="connsiteY480" fmla="*/ 143828 h 181451"/>
                <a:gd name="connsiteX481" fmla="*/ 114343 w 161015"/>
                <a:gd name="connsiteY481" fmla="*/ 142875 h 181451"/>
                <a:gd name="connsiteX482" fmla="*/ 113391 w 161015"/>
                <a:gd name="connsiteY482" fmla="*/ 141922 h 181451"/>
                <a:gd name="connsiteX483" fmla="*/ 112438 w 161015"/>
                <a:gd name="connsiteY483" fmla="*/ 143828 h 181451"/>
                <a:gd name="connsiteX484" fmla="*/ 108628 w 161015"/>
                <a:gd name="connsiteY484" fmla="*/ 142875 h 181451"/>
                <a:gd name="connsiteX485" fmla="*/ 101961 w 161015"/>
                <a:gd name="connsiteY485" fmla="*/ 142875 h 181451"/>
                <a:gd name="connsiteX486" fmla="*/ 99103 w 161015"/>
                <a:gd name="connsiteY486" fmla="*/ 142875 h 181451"/>
                <a:gd name="connsiteX487" fmla="*/ 99103 w 161015"/>
                <a:gd name="connsiteY487" fmla="*/ 144780 h 181451"/>
                <a:gd name="connsiteX488" fmla="*/ 101961 w 161015"/>
                <a:gd name="connsiteY488" fmla="*/ 145733 h 181451"/>
                <a:gd name="connsiteX489" fmla="*/ 111486 w 161015"/>
                <a:gd name="connsiteY489" fmla="*/ 144780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5255 h 181451"/>
                <a:gd name="connsiteX514" fmla="*/ 100056 w 161015"/>
                <a:gd name="connsiteY514" fmla="*/ 135255 h 181451"/>
                <a:gd name="connsiteX515" fmla="*/ 101008 w 161015"/>
                <a:gd name="connsiteY515" fmla="*/ 133350 h 181451"/>
                <a:gd name="connsiteX516" fmla="*/ 101008 w 161015"/>
                <a:gd name="connsiteY516" fmla="*/ 133350 h 181451"/>
                <a:gd name="connsiteX517" fmla="*/ 100056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5243 h 181451"/>
                <a:gd name="connsiteX536" fmla="*/ 101961 w 161015"/>
                <a:gd name="connsiteY536" fmla="*/ 35243 h 181451"/>
                <a:gd name="connsiteX537" fmla="*/ 101961 w 161015"/>
                <a:gd name="connsiteY537" fmla="*/ 34290 h 181451"/>
                <a:gd name="connsiteX538" fmla="*/ 101961 w 161015"/>
                <a:gd name="connsiteY538" fmla="*/ 35243 h 181451"/>
                <a:gd name="connsiteX539" fmla="*/ 101961 w 161015"/>
                <a:gd name="connsiteY539" fmla="*/ 35243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2913 w 161015"/>
                <a:gd name="connsiteY545" fmla="*/ 134303 h 181451"/>
                <a:gd name="connsiteX546" fmla="*/ 105771 w 161015"/>
                <a:gd name="connsiteY546" fmla="*/ 136208 h 181451"/>
                <a:gd name="connsiteX547" fmla="*/ 107676 w 161015"/>
                <a:gd name="connsiteY547" fmla="*/ 134303 h 181451"/>
                <a:gd name="connsiteX548" fmla="*/ 104818 w 161015"/>
                <a:gd name="connsiteY548" fmla="*/ 133350 h 181451"/>
                <a:gd name="connsiteX549" fmla="*/ 102913 w 161015"/>
                <a:gd name="connsiteY549" fmla="*/ 134303 h 181451"/>
                <a:gd name="connsiteX550" fmla="*/ 104818 w 161015"/>
                <a:gd name="connsiteY550" fmla="*/ 37147 h 181451"/>
                <a:gd name="connsiteX551" fmla="*/ 104818 w 161015"/>
                <a:gd name="connsiteY551" fmla="*/ 37147 h 181451"/>
                <a:gd name="connsiteX552" fmla="*/ 104818 w 161015"/>
                <a:gd name="connsiteY552" fmla="*/ 37147 h 181451"/>
                <a:gd name="connsiteX553" fmla="*/ 104818 w 161015"/>
                <a:gd name="connsiteY553" fmla="*/ 37147 h 181451"/>
                <a:gd name="connsiteX554" fmla="*/ 104818 w 161015"/>
                <a:gd name="connsiteY554" fmla="*/ 37147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7676 w 161015"/>
                <a:gd name="connsiteY585" fmla="*/ 94297 h 181451"/>
                <a:gd name="connsiteX586" fmla="*/ 107676 w 161015"/>
                <a:gd name="connsiteY586" fmla="*/ 94297 h 181451"/>
                <a:gd name="connsiteX587" fmla="*/ 107676 w 161015"/>
                <a:gd name="connsiteY587" fmla="*/ 93345 h 181451"/>
                <a:gd name="connsiteX588" fmla="*/ 107676 w 161015"/>
                <a:gd name="connsiteY588" fmla="*/ 94297 h 181451"/>
                <a:gd name="connsiteX589" fmla="*/ 107676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1908 h 181451"/>
                <a:gd name="connsiteX596" fmla="*/ 108628 w 161015"/>
                <a:gd name="connsiteY596" fmla="*/ 21908 h 181451"/>
                <a:gd name="connsiteX597" fmla="*/ 108628 w 161015"/>
                <a:gd name="connsiteY597" fmla="*/ 21908 h 181451"/>
                <a:gd name="connsiteX598" fmla="*/ 108628 w 161015"/>
                <a:gd name="connsiteY598" fmla="*/ 21908 h 181451"/>
                <a:gd name="connsiteX599" fmla="*/ 108628 w 161015"/>
                <a:gd name="connsiteY599" fmla="*/ 21908 h 181451"/>
                <a:gd name="connsiteX600" fmla="*/ 109581 w 161015"/>
                <a:gd name="connsiteY600" fmla="*/ 32385 h 181451"/>
                <a:gd name="connsiteX601" fmla="*/ 108628 w 161015"/>
                <a:gd name="connsiteY601" fmla="*/ 33338 h 181451"/>
                <a:gd name="connsiteX602" fmla="*/ 109581 w 161015"/>
                <a:gd name="connsiteY602" fmla="*/ 34290 h 181451"/>
                <a:gd name="connsiteX603" fmla="*/ 109581 w 161015"/>
                <a:gd name="connsiteY603" fmla="*/ 32385 h 181451"/>
                <a:gd name="connsiteX604" fmla="*/ 109581 w 161015"/>
                <a:gd name="connsiteY604" fmla="*/ 32385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2438 w 161015"/>
                <a:gd name="connsiteY642" fmla="*/ 129540 h 181451"/>
                <a:gd name="connsiteX643" fmla="*/ 112438 w 161015"/>
                <a:gd name="connsiteY643" fmla="*/ 129540 h 181451"/>
                <a:gd name="connsiteX644" fmla="*/ 111486 w 161015"/>
                <a:gd name="connsiteY644" fmla="*/ 132397 h 181451"/>
                <a:gd name="connsiteX645" fmla="*/ 112438 w 161015"/>
                <a:gd name="connsiteY645" fmla="*/ 129540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4343 w 161015"/>
                <a:gd name="connsiteY651" fmla="*/ 58103 h 181451"/>
                <a:gd name="connsiteX652" fmla="*/ 114343 w 161015"/>
                <a:gd name="connsiteY652" fmla="*/ 58103 h 181451"/>
                <a:gd name="connsiteX653" fmla="*/ 112438 w 161015"/>
                <a:gd name="connsiteY653" fmla="*/ 54293 h 181451"/>
                <a:gd name="connsiteX654" fmla="*/ 111486 w 161015"/>
                <a:gd name="connsiteY654" fmla="*/ 54293 h 181451"/>
                <a:gd name="connsiteX655" fmla="*/ 114343 w 161015"/>
                <a:gd name="connsiteY655" fmla="*/ 58103 h 181451"/>
                <a:gd name="connsiteX656" fmla="*/ 112438 w 161015"/>
                <a:gd name="connsiteY656" fmla="*/ 40005 h 181451"/>
                <a:gd name="connsiteX657" fmla="*/ 113391 w 161015"/>
                <a:gd name="connsiteY657" fmla="*/ 40005 h 181451"/>
                <a:gd name="connsiteX658" fmla="*/ 113391 w 161015"/>
                <a:gd name="connsiteY658" fmla="*/ 39053 h 181451"/>
                <a:gd name="connsiteX659" fmla="*/ 112438 w 161015"/>
                <a:gd name="connsiteY659" fmla="*/ 40005 h 181451"/>
                <a:gd name="connsiteX660" fmla="*/ 112438 w 161015"/>
                <a:gd name="connsiteY660" fmla="*/ 40005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0972 h 181451"/>
                <a:gd name="connsiteX677" fmla="*/ 114343 w 161015"/>
                <a:gd name="connsiteY677" fmla="*/ 162878 h 181451"/>
                <a:gd name="connsiteX678" fmla="*/ 114343 w 161015"/>
                <a:gd name="connsiteY678" fmla="*/ 163830 h 181451"/>
                <a:gd name="connsiteX679" fmla="*/ 116248 w 161015"/>
                <a:gd name="connsiteY679" fmla="*/ 160972 h 181451"/>
                <a:gd name="connsiteX680" fmla="*/ 116248 w 161015"/>
                <a:gd name="connsiteY680" fmla="*/ 160972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5733 h 181451"/>
                <a:gd name="connsiteX697" fmla="*/ 117201 w 161015"/>
                <a:gd name="connsiteY697" fmla="*/ 147638 h 181451"/>
                <a:gd name="connsiteX698" fmla="*/ 118153 w 161015"/>
                <a:gd name="connsiteY698" fmla="*/ 149543 h 181451"/>
                <a:gd name="connsiteX699" fmla="*/ 119106 w 161015"/>
                <a:gd name="connsiteY699" fmla="*/ 148590 h 181451"/>
                <a:gd name="connsiteX700" fmla="*/ 119106 w 161015"/>
                <a:gd name="connsiteY700" fmla="*/ 145733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8590"/>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5733"/>
                    <a:pt x="27666" y="145733"/>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5283" y="154305"/>
                    <a:pt x="17188" y="153353"/>
                    <a:pt x="18141" y="151447"/>
                  </a:cubicBezTo>
                  <a:close/>
                  <a:moveTo>
                    <a:pt x="18141" y="117158"/>
                  </a:moveTo>
                  <a:cubicBezTo>
                    <a:pt x="18141" y="117158"/>
                    <a:pt x="18141" y="118110"/>
                    <a:pt x="18141" y="118110"/>
                  </a:cubicBezTo>
                  <a:cubicBezTo>
                    <a:pt x="18141" y="119063"/>
                    <a:pt x="17188" y="120015"/>
                    <a:pt x="18141" y="120015"/>
                  </a:cubicBezTo>
                  <a:cubicBezTo>
                    <a:pt x="19093" y="120015"/>
                    <a:pt x="20046" y="119063"/>
                    <a:pt x="20998" y="118110"/>
                  </a:cubicBezTo>
                  <a:cubicBezTo>
                    <a:pt x="21951" y="117158"/>
                    <a:pt x="22903" y="116205"/>
                    <a:pt x="21951" y="115253"/>
                  </a:cubicBezTo>
                  <a:cubicBezTo>
                    <a:pt x="20998" y="114300"/>
                    <a:pt x="19093" y="113347"/>
                    <a:pt x="18141" y="111443"/>
                  </a:cubicBezTo>
                  <a:cubicBezTo>
                    <a:pt x="17188" y="115253"/>
                    <a:pt x="18141" y="116205"/>
                    <a:pt x="18141" y="117158"/>
                  </a:cubicBezTo>
                  <a:close/>
                  <a:moveTo>
                    <a:pt x="24808" y="154305"/>
                  </a:moveTo>
                  <a:lnTo>
                    <a:pt x="24808" y="154305"/>
                  </a:lnTo>
                  <a:lnTo>
                    <a:pt x="24808" y="154305"/>
                  </a:lnTo>
                  <a:cubicBezTo>
                    <a:pt x="23856" y="152400"/>
                    <a:pt x="24808" y="150495"/>
                    <a:pt x="22903" y="151447"/>
                  </a:cubicBezTo>
                  <a:cubicBezTo>
                    <a:pt x="21951" y="151447"/>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8"/>
                    <a:pt x="24808" y="154305"/>
                  </a:cubicBezTo>
                  <a:close/>
                  <a:moveTo>
                    <a:pt x="21951" y="39053"/>
                  </a:moveTo>
                  <a:cubicBezTo>
                    <a:pt x="21951" y="39053"/>
                    <a:pt x="21951" y="38100"/>
                    <a:pt x="21951" y="39053"/>
                  </a:cubicBezTo>
                  <a:cubicBezTo>
                    <a:pt x="20046" y="38100"/>
                    <a:pt x="20046" y="39053"/>
                    <a:pt x="20046" y="40005"/>
                  </a:cubicBezTo>
                  <a:cubicBezTo>
                    <a:pt x="20046" y="40958"/>
                    <a:pt x="20046" y="40958"/>
                    <a:pt x="20998" y="40958"/>
                  </a:cubicBezTo>
                  <a:cubicBezTo>
                    <a:pt x="20998" y="40958"/>
                    <a:pt x="21951" y="40005"/>
                    <a:pt x="21951" y="39053"/>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19063"/>
                    <a:pt x="23856" y="120015"/>
                  </a:cubicBezTo>
                  <a:close/>
                  <a:moveTo>
                    <a:pt x="20998" y="112395"/>
                  </a:moveTo>
                  <a:cubicBezTo>
                    <a:pt x="20998" y="112395"/>
                    <a:pt x="20998" y="112395"/>
                    <a:pt x="20998" y="112395"/>
                  </a:cubicBezTo>
                  <a:cubicBezTo>
                    <a:pt x="20998" y="113347"/>
                    <a:pt x="21951" y="112395"/>
                    <a:pt x="20998" y="112395"/>
                  </a:cubicBezTo>
                  <a:cubicBezTo>
                    <a:pt x="21951" y="112395"/>
                    <a:pt x="21951" y="111443"/>
                    <a:pt x="20998" y="112395"/>
                  </a:cubicBezTo>
                  <a:cubicBezTo>
                    <a:pt x="20998" y="111443"/>
                    <a:pt x="20046" y="111443"/>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2397"/>
                    <a:pt x="22903" y="130493"/>
                    <a:pt x="21951" y="128588"/>
                  </a:cubicBezTo>
                  <a:close/>
                  <a:moveTo>
                    <a:pt x="23856" y="160972"/>
                  </a:moveTo>
                  <a:cubicBezTo>
                    <a:pt x="23856" y="160972"/>
                    <a:pt x="22903" y="160972"/>
                    <a:pt x="22903" y="160972"/>
                  </a:cubicBezTo>
                  <a:cubicBezTo>
                    <a:pt x="21951" y="160972"/>
                    <a:pt x="21951" y="161925"/>
                    <a:pt x="21951" y="161925"/>
                  </a:cubicBezTo>
                  <a:cubicBezTo>
                    <a:pt x="21951" y="162878"/>
                    <a:pt x="22903" y="162878"/>
                    <a:pt x="22903" y="162878"/>
                  </a:cubicBezTo>
                  <a:cubicBezTo>
                    <a:pt x="23856" y="162878"/>
                    <a:pt x="24808" y="161925"/>
                    <a:pt x="23856" y="160972"/>
                  </a:cubicBezTo>
                  <a:close/>
                  <a:moveTo>
                    <a:pt x="23856" y="33338"/>
                  </a:moveTo>
                  <a:cubicBezTo>
                    <a:pt x="23856" y="32385"/>
                    <a:pt x="23856" y="32385"/>
                    <a:pt x="22903" y="32385"/>
                  </a:cubicBezTo>
                  <a:cubicBezTo>
                    <a:pt x="21951" y="32385"/>
                    <a:pt x="21951" y="33338"/>
                    <a:pt x="21951" y="33338"/>
                  </a:cubicBezTo>
                  <a:cubicBezTo>
                    <a:pt x="21951" y="33338"/>
                    <a:pt x="22903" y="33338"/>
                    <a:pt x="23856" y="33338"/>
                  </a:cubicBezTo>
                  <a:cubicBezTo>
                    <a:pt x="22903" y="34290"/>
                    <a:pt x="23856" y="33338"/>
                    <a:pt x="23856" y="33338"/>
                  </a:cubicBezTo>
                  <a:close/>
                  <a:moveTo>
                    <a:pt x="24808" y="154305"/>
                  </a:moveTo>
                  <a:lnTo>
                    <a:pt x="24808" y="157163"/>
                  </a:lnTo>
                  <a:cubicBezTo>
                    <a:pt x="24808" y="157163"/>
                    <a:pt x="24808" y="157163"/>
                    <a:pt x="24808" y="157163"/>
                  </a:cubicBezTo>
                  <a:cubicBezTo>
                    <a:pt x="21951" y="156210"/>
                    <a:pt x="22903" y="155258"/>
                    <a:pt x="24808" y="154305"/>
                  </a:cubicBezTo>
                  <a:cubicBezTo>
                    <a:pt x="24808" y="154305"/>
                    <a:pt x="24808" y="154305"/>
                    <a:pt x="24808" y="154305"/>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8108"/>
                    <a:pt x="26713" y="98108"/>
                    <a:pt x="25761" y="98108"/>
                  </a:cubicBezTo>
                  <a:cubicBezTo>
                    <a:pt x="26713" y="98108"/>
                    <a:pt x="25761" y="98108"/>
                    <a:pt x="25761" y="98108"/>
                  </a:cubicBezTo>
                  <a:cubicBezTo>
                    <a:pt x="25761" y="98108"/>
                    <a:pt x="25761" y="98108"/>
                    <a:pt x="25761" y="98108"/>
                  </a:cubicBezTo>
                  <a:close/>
                  <a:moveTo>
                    <a:pt x="30523" y="51435"/>
                  </a:moveTo>
                  <a:cubicBezTo>
                    <a:pt x="30523" y="50483"/>
                    <a:pt x="29571" y="50483"/>
                    <a:pt x="28618" y="50483"/>
                  </a:cubicBezTo>
                  <a:cubicBezTo>
                    <a:pt x="29571" y="49530"/>
                    <a:pt x="29571" y="49530"/>
                    <a:pt x="29571" y="48578"/>
                  </a:cubicBezTo>
                  <a:cubicBezTo>
                    <a:pt x="29571" y="48578"/>
                    <a:pt x="29571" y="47625"/>
                    <a:pt x="29571" y="47625"/>
                  </a:cubicBezTo>
                  <a:cubicBezTo>
                    <a:pt x="28618" y="47625"/>
                    <a:pt x="28618" y="48578"/>
                    <a:pt x="28618" y="48578"/>
                  </a:cubicBezTo>
                  <a:cubicBezTo>
                    <a:pt x="28618" y="48578"/>
                    <a:pt x="28618" y="49530"/>
                    <a:pt x="27666" y="50483"/>
                  </a:cubicBezTo>
                  <a:cubicBezTo>
                    <a:pt x="24808" y="53340"/>
                    <a:pt x="27666" y="53340"/>
                    <a:pt x="29571" y="53340"/>
                  </a:cubicBezTo>
                  <a:cubicBezTo>
                    <a:pt x="29571" y="52388"/>
                    <a:pt x="30523" y="52388"/>
                    <a:pt x="30523" y="51435"/>
                  </a:cubicBezTo>
                  <a:close/>
                  <a:moveTo>
                    <a:pt x="26713" y="114300"/>
                  </a:moveTo>
                  <a:cubicBezTo>
                    <a:pt x="26713" y="114300"/>
                    <a:pt x="27666" y="115253"/>
                    <a:pt x="26713" y="114300"/>
                  </a:cubicBezTo>
                  <a:cubicBezTo>
                    <a:pt x="28618" y="115253"/>
                    <a:pt x="28618" y="114300"/>
                    <a:pt x="28618" y="114300"/>
                  </a:cubicBezTo>
                  <a:cubicBezTo>
                    <a:pt x="28618" y="113347"/>
                    <a:pt x="28618" y="113347"/>
                    <a:pt x="26713" y="114300"/>
                  </a:cubicBezTo>
                  <a:cubicBezTo>
                    <a:pt x="27666" y="113347"/>
                    <a:pt x="26713" y="113347"/>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8590"/>
                    <a:pt x="42906" y="148590"/>
                  </a:cubicBezTo>
                  <a:close/>
                  <a:moveTo>
                    <a:pt x="28618" y="117158"/>
                  </a:moveTo>
                  <a:cubicBezTo>
                    <a:pt x="28618" y="118110"/>
                    <a:pt x="28618" y="118110"/>
                    <a:pt x="28618" y="117158"/>
                  </a:cubicBezTo>
                  <a:cubicBezTo>
                    <a:pt x="29571" y="118110"/>
                    <a:pt x="29571" y="117158"/>
                    <a:pt x="29571" y="117158"/>
                  </a:cubicBezTo>
                  <a:cubicBezTo>
                    <a:pt x="29571" y="117158"/>
                    <a:pt x="29571" y="116205"/>
                    <a:pt x="28618" y="117158"/>
                  </a:cubicBezTo>
                  <a:cubicBezTo>
                    <a:pt x="28618" y="117158"/>
                    <a:pt x="28618" y="117158"/>
                    <a:pt x="28618" y="117158"/>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2395"/>
                    <a:pt x="32428" y="113347"/>
                  </a:cubicBezTo>
                  <a:close/>
                  <a:moveTo>
                    <a:pt x="31476" y="56197"/>
                  </a:moveTo>
                  <a:cubicBezTo>
                    <a:pt x="31476" y="56197"/>
                    <a:pt x="31476" y="56197"/>
                    <a:pt x="31476" y="56197"/>
                  </a:cubicBezTo>
                  <a:cubicBezTo>
                    <a:pt x="31476" y="56197"/>
                    <a:pt x="30523" y="56197"/>
                    <a:pt x="31476" y="56197"/>
                  </a:cubicBezTo>
                  <a:cubicBezTo>
                    <a:pt x="31476" y="57150"/>
                    <a:pt x="31476" y="57150"/>
                    <a:pt x="31476" y="56197"/>
                  </a:cubicBezTo>
                  <a:cubicBezTo>
                    <a:pt x="31476" y="57150"/>
                    <a:pt x="31476" y="57150"/>
                    <a:pt x="31476" y="56197"/>
                  </a:cubicBezTo>
                  <a:close/>
                  <a:moveTo>
                    <a:pt x="32428" y="149543"/>
                  </a:moveTo>
                  <a:cubicBezTo>
                    <a:pt x="33381" y="150495"/>
                    <a:pt x="34333" y="150495"/>
                    <a:pt x="35286" y="148590"/>
                  </a:cubicBezTo>
                  <a:cubicBezTo>
                    <a:pt x="36238" y="148590"/>
                    <a:pt x="37191" y="147638"/>
                    <a:pt x="37191" y="146685"/>
                  </a:cubicBezTo>
                  <a:cubicBezTo>
                    <a:pt x="37191" y="146685"/>
                    <a:pt x="36238" y="145733"/>
                    <a:pt x="36238" y="146685"/>
                  </a:cubicBezTo>
                  <a:cubicBezTo>
                    <a:pt x="35286" y="146685"/>
                    <a:pt x="35286" y="147638"/>
                    <a:pt x="35286" y="148590"/>
                  </a:cubicBezTo>
                  <a:cubicBezTo>
                    <a:pt x="34333" y="148590"/>
                    <a:pt x="33381" y="147638"/>
                    <a:pt x="33381" y="146685"/>
                  </a:cubicBezTo>
                  <a:cubicBezTo>
                    <a:pt x="33381" y="145733"/>
                    <a:pt x="32428" y="145733"/>
                    <a:pt x="32428" y="146685"/>
                  </a:cubicBezTo>
                  <a:cubicBezTo>
                    <a:pt x="31476" y="148590"/>
                    <a:pt x="31476" y="149543"/>
                    <a:pt x="32428" y="149543"/>
                  </a:cubicBezTo>
                  <a:close/>
                  <a:moveTo>
                    <a:pt x="33381" y="174308"/>
                  </a:moveTo>
                  <a:cubicBezTo>
                    <a:pt x="33381" y="173355"/>
                    <a:pt x="32428" y="173355"/>
                    <a:pt x="33381" y="174308"/>
                  </a:cubicBezTo>
                  <a:lnTo>
                    <a:pt x="33381" y="174308"/>
                  </a:lnTo>
                  <a:cubicBezTo>
                    <a:pt x="32428" y="174308"/>
                    <a:pt x="32428" y="175260"/>
                    <a:pt x="33381" y="174308"/>
                  </a:cubicBezTo>
                  <a:cubicBezTo>
                    <a:pt x="33381" y="174308"/>
                    <a:pt x="33381" y="174308"/>
                    <a:pt x="33381" y="174308"/>
                  </a:cubicBezTo>
                  <a:close/>
                  <a:moveTo>
                    <a:pt x="33381" y="166688"/>
                  </a:moveTo>
                  <a:lnTo>
                    <a:pt x="33381" y="166688"/>
                  </a:lnTo>
                  <a:cubicBezTo>
                    <a:pt x="33381" y="166688"/>
                    <a:pt x="33381" y="166688"/>
                    <a:pt x="33381" y="166688"/>
                  </a:cubicBezTo>
                  <a:lnTo>
                    <a:pt x="33381" y="166688"/>
                  </a:lnTo>
                  <a:cubicBezTo>
                    <a:pt x="34333" y="166688"/>
                    <a:pt x="34333" y="166688"/>
                    <a:pt x="33381"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8100"/>
                  </a:moveTo>
                  <a:cubicBezTo>
                    <a:pt x="34333" y="38100"/>
                    <a:pt x="33381" y="39053"/>
                    <a:pt x="34333" y="38100"/>
                  </a:cubicBezTo>
                  <a:lnTo>
                    <a:pt x="34333" y="40005"/>
                  </a:lnTo>
                  <a:cubicBezTo>
                    <a:pt x="34333" y="40005"/>
                    <a:pt x="35286" y="40005"/>
                    <a:pt x="35286" y="39053"/>
                  </a:cubicBezTo>
                  <a:cubicBezTo>
                    <a:pt x="35286" y="39053"/>
                    <a:pt x="35286" y="39053"/>
                    <a:pt x="34333"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0483"/>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8143"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7191" y="137160"/>
                    <a:pt x="37191" y="138113"/>
                  </a:cubicBezTo>
                  <a:close/>
                  <a:moveTo>
                    <a:pt x="39096" y="58103"/>
                  </a:moveTo>
                  <a:cubicBezTo>
                    <a:pt x="39096" y="58103"/>
                    <a:pt x="38143" y="58103"/>
                    <a:pt x="39096" y="58103"/>
                  </a:cubicBezTo>
                  <a:cubicBezTo>
                    <a:pt x="38143" y="58103"/>
                    <a:pt x="37191" y="58103"/>
                    <a:pt x="37191" y="58103"/>
                  </a:cubicBezTo>
                  <a:cubicBezTo>
                    <a:pt x="37191" y="58103"/>
                    <a:pt x="37191" y="59055"/>
                    <a:pt x="39096" y="58103"/>
                  </a:cubicBezTo>
                  <a:cubicBezTo>
                    <a:pt x="38143" y="59055"/>
                    <a:pt x="39096" y="59055"/>
                    <a:pt x="39096" y="58103"/>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1910"/>
                    <a:pt x="38143" y="42863"/>
                  </a:cubicBezTo>
                  <a:close/>
                  <a:moveTo>
                    <a:pt x="42906" y="39053"/>
                  </a:moveTo>
                  <a:cubicBezTo>
                    <a:pt x="42906" y="39053"/>
                    <a:pt x="42906" y="39053"/>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2388"/>
                  </a:moveTo>
                  <a:cubicBezTo>
                    <a:pt x="43858" y="52388"/>
                    <a:pt x="44811" y="53340"/>
                    <a:pt x="43858" y="54293"/>
                  </a:cubicBezTo>
                  <a:cubicBezTo>
                    <a:pt x="43858" y="54293"/>
                    <a:pt x="43858" y="55245"/>
                    <a:pt x="43858" y="55245"/>
                  </a:cubicBezTo>
                  <a:cubicBezTo>
                    <a:pt x="44811" y="55245"/>
                    <a:pt x="44811" y="54293"/>
                    <a:pt x="44811" y="52388"/>
                  </a:cubicBezTo>
                  <a:cubicBezTo>
                    <a:pt x="44811" y="53340"/>
                    <a:pt x="44811" y="53340"/>
                    <a:pt x="44811" y="52388"/>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1925"/>
                    <a:pt x="82911" y="154305"/>
                    <a:pt x="82911" y="147638"/>
                  </a:cubicBezTo>
                  <a:close/>
                  <a:moveTo>
                    <a:pt x="47668" y="55245"/>
                  </a:moveTo>
                  <a:lnTo>
                    <a:pt x="47668" y="55245"/>
                  </a:lnTo>
                  <a:cubicBezTo>
                    <a:pt x="47668" y="56197"/>
                    <a:pt x="47668" y="55245"/>
                    <a:pt x="47668" y="55245"/>
                  </a:cubicBezTo>
                  <a:cubicBezTo>
                    <a:pt x="47668" y="55245"/>
                    <a:pt x="47668" y="55245"/>
                    <a:pt x="47668" y="55245"/>
                  </a:cubicBezTo>
                  <a:cubicBezTo>
                    <a:pt x="47668" y="55245"/>
                    <a:pt x="47668" y="55245"/>
                    <a:pt x="47668" y="55245"/>
                  </a:cubicBezTo>
                  <a:close/>
                  <a:moveTo>
                    <a:pt x="88626" y="75247"/>
                  </a:moveTo>
                  <a:cubicBezTo>
                    <a:pt x="87673" y="75247"/>
                    <a:pt x="87673" y="75247"/>
                    <a:pt x="87673" y="76200"/>
                  </a:cubicBezTo>
                  <a:cubicBezTo>
                    <a:pt x="87673" y="77153"/>
                    <a:pt x="87673" y="77153"/>
                    <a:pt x="88626" y="77153"/>
                  </a:cubicBezTo>
                  <a:cubicBezTo>
                    <a:pt x="88626" y="77153"/>
                    <a:pt x="89578" y="76200"/>
                    <a:pt x="88626" y="75247"/>
                  </a:cubicBezTo>
                  <a:cubicBezTo>
                    <a:pt x="89578" y="75247"/>
                    <a:pt x="89578" y="75247"/>
                    <a:pt x="88626" y="75247"/>
                  </a:cubicBezTo>
                  <a:close/>
                  <a:moveTo>
                    <a:pt x="88626" y="30480"/>
                  </a:moveTo>
                  <a:cubicBezTo>
                    <a:pt x="88626" y="30480"/>
                    <a:pt x="88626" y="30480"/>
                    <a:pt x="88626" y="30480"/>
                  </a:cubicBezTo>
                  <a:cubicBezTo>
                    <a:pt x="89578" y="30480"/>
                    <a:pt x="89578" y="30480"/>
                    <a:pt x="88626" y="30480"/>
                  </a:cubicBezTo>
                  <a:cubicBezTo>
                    <a:pt x="89578" y="29528"/>
                    <a:pt x="89578" y="29528"/>
                    <a:pt x="88626" y="30480"/>
                  </a:cubicBezTo>
                  <a:cubicBezTo>
                    <a:pt x="88626" y="29528"/>
                    <a:pt x="88626" y="29528"/>
                    <a:pt x="88626"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8626" y="67628"/>
                    <a:pt x="90531" y="68580"/>
                    <a:pt x="91483" y="68580"/>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0531" y="52388"/>
                  </a:moveTo>
                  <a:cubicBezTo>
                    <a:pt x="90531" y="52388"/>
                    <a:pt x="90531" y="53340"/>
                    <a:pt x="90531" y="52388"/>
                  </a:cubicBezTo>
                  <a:cubicBezTo>
                    <a:pt x="91483" y="53340"/>
                    <a:pt x="92436" y="53340"/>
                    <a:pt x="91483" y="52388"/>
                  </a:cubicBezTo>
                  <a:lnTo>
                    <a:pt x="90531" y="52388"/>
                  </a:lnTo>
                  <a:cubicBezTo>
                    <a:pt x="91483" y="52388"/>
                    <a:pt x="91483" y="52388"/>
                    <a:pt x="90531"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1483" y="26670"/>
                    <a:pt x="91483" y="26670"/>
                  </a:cubicBezTo>
                  <a:cubicBezTo>
                    <a:pt x="92436" y="26670"/>
                    <a:pt x="92436" y="26670"/>
                    <a:pt x="91483" y="26670"/>
                  </a:cubicBezTo>
                  <a:cubicBezTo>
                    <a:pt x="92436" y="25718"/>
                    <a:pt x="92436" y="25718"/>
                    <a:pt x="91483" y="26670"/>
                  </a:cubicBezTo>
                  <a:cubicBezTo>
                    <a:pt x="91483"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8108"/>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8105"/>
                    <a:pt x="97198" y="78105"/>
                    <a:pt x="96246" y="75247"/>
                  </a:cubicBezTo>
                  <a:close/>
                  <a:moveTo>
                    <a:pt x="95293" y="138113"/>
                  </a:moveTo>
                  <a:cubicBezTo>
                    <a:pt x="95293" y="138113"/>
                    <a:pt x="94341" y="139065"/>
                    <a:pt x="95293" y="138113"/>
                  </a:cubicBezTo>
                  <a:cubicBezTo>
                    <a:pt x="94341" y="139065"/>
                    <a:pt x="94341" y="139065"/>
                    <a:pt x="94341" y="140018"/>
                  </a:cubicBezTo>
                  <a:cubicBezTo>
                    <a:pt x="95293" y="140018"/>
                    <a:pt x="96246" y="140018"/>
                    <a:pt x="95293" y="138113"/>
                  </a:cubicBezTo>
                  <a:cubicBezTo>
                    <a:pt x="96246" y="139065"/>
                    <a:pt x="96246" y="138113"/>
                    <a:pt x="95293" y="138113"/>
                  </a:cubicBezTo>
                  <a:close/>
                  <a:moveTo>
                    <a:pt x="94341" y="62865"/>
                  </a:moveTo>
                  <a:cubicBezTo>
                    <a:pt x="94341" y="62865"/>
                    <a:pt x="94341" y="63818"/>
                    <a:pt x="94341" y="62865"/>
                  </a:cubicBezTo>
                  <a:cubicBezTo>
                    <a:pt x="95293" y="63818"/>
                    <a:pt x="95293" y="63818"/>
                    <a:pt x="95293" y="62865"/>
                  </a:cubicBezTo>
                  <a:cubicBezTo>
                    <a:pt x="95293" y="62865"/>
                    <a:pt x="95293" y="61913"/>
                    <a:pt x="95293" y="61913"/>
                  </a:cubicBezTo>
                  <a:cubicBezTo>
                    <a:pt x="95293" y="61913"/>
                    <a:pt x="95293" y="61913"/>
                    <a:pt x="94341" y="62865"/>
                  </a:cubicBezTo>
                  <a:close/>
                  <a:moveTo>
                    <a:pt x="95293" y="7620"/>
                  </a:moveTo>
                  <a:cubicBezTo>
                    <a:pt x="95293" y="8572"/>
                    <a:pt x="95293" y="8572"/>
                    <a:pt x="95293" y="7620"/>
                  </a:cubicBezTo>
                  <a:cubicBezTo>
                    <a:pt x="95293" y="8572"/>
                    <a:pt x="96246" y="8572"/>
                    <a:pt x="95293" y="7620"/>
                  </a:cubicBezTo>
                  <a:cubicBezTo>
                    <a:pt x="96246" y="7620"/>
                    <a:pt x="95293" y="7620"/>
                    <a:pt x="95293" y="7620"/>
                  </a:cubicBezTo>
                  <a:cubicBezTo>
                    <a:pt x="95293"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3818"/>
                    <a:pt x="98151" y="63818"/>
                  </a:cubicBezTo>
                  <a:lnTo>
                    <a:pt x="100056" y="63818"/>
                  </a:lnTo>
                  <a:cubicBezTo>
                    <a:pt x="100056" y="63818"/>
                    <a:pt x="99103" y="62865"/>
                    <a:pt x="98151" y="63818"/>
                  </a:cubicBezTo>
                  <a:cubicBezTo>
                    <a:pt x="99103" y="62865"/>
                    <a:pt x="98151" y="62865"/>
                    <a:pt x="98151" y="63818"/>
                  </a:cubicBezTo>
                  <a:close/>
                  <a:moveTo>
                    <a:pt x="99103" y="139065"/>
                  </a:moveTo>
                  <a:cubicBezTo>
                    <a:pt x="100056" y="139065"/>
                    <a:pt x="100056" y="138113"/>
                    <a:pt x="100056" y="137160"/>
                  </a:cubicBezTo>
                  <a:lnTo>
                    <a:pt x="100056" y="136208"/>
                  </a:lnTo>
                  <a:cubicBezTo>
                    <a:pt x="100056" y="136208"/>
                    <a:pt x="99103" y="136208"/>
                    <a:pt x="99103" y="136208"/>
                  </a:cubicBezTo>
                  <a:cubicBezTo>
                    <a:pt x="98151" y="137160"/>
                    <a:pt x="98151" y="138113"/>
                    <a:pt x="99103" y="139065"/>
                  </a:cubicBezTo>
                  <a:cubicBezTo>
                    <a:pt x="98151" y="139065"/>
                    <a:pt x="99103" y="139065"/>
                    <a:pt x="99103"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6672"/>
                    <a:pt x="101008" y="46672"/>
                    <a:pt x="100056" y="45720"/>
                  </a:cubicBezTo>
                  <a:cubicBezTo>
                    <a:pt x="101008" y="45720"/>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4780"/>
                  </a:moveTo>
                  <a:cubicBezTo>
                    <a:pt x="112438" y="144780"/>
                    <a:pt x="112438" y="143828"/>
                    <a:pt x="112438" y="143828"/>
                  </a:cubicBezTo>
                  <a:cubicBezTo>
                    <a:pt x="113391" y="143828"/>
                    <a:pt x="114343" y="143828"/>
                    <a:pt x="114343" y="142875"/>
                  </a:cubicBezTo>
                  <a:cubicBezTo>
                    <a:pt x="114343" y="142875"/>
                    <a:pt x="114343" y="141922"/>
                    <a:pt x="113391" y="141922"/>
                  </a:cubicBezTo>
                  <a:cubicBezTo>
                    <a:pt x="112438" y="141922"/>
                    <a:pt x="112438" y="142875"/>
                    <a:pt x="112438" y="143828"/>
                  </a:cubicBezTo>
                  <a:cubicBezTo>
                    <a:pt x="111486" y="143828"/>
                    <a:pt x="110533" y="141922"/>
                    <a:pt x="108628" y="142875"/>
                  </a:cubicBezTo>
                  <a:cubicBezTo>
                    <a:pt x="106723" y="144780"/>
                    <a:pt x="103866" y="143828"/>
                    <a:pt x="101961" y="142875"/>
                  </a:cubicBezTo>
                  <a:cubicBezTo>
                    <a:pt x="101008" y="142875"/>
                    <a:pt x="100056" y="141922"/>
                    <a:pt x="99103" y="142875"/>
                  </a:cubicBezTo>
                  <a:cubicBezTo>
                    <a:pt x="99103" y="143828"/>
                    <a:pt x="99103" y="143828"/>
                    <a:pt x="99103" y="144780"/>
                  </a:cubicBezTo>
                  <a:cubicBezTo>
                    <a:pt x="99103" y="145733"/>
                    <a:pt x="101008" y="145733"/>
                    <a:pt x="101961" y="145733"/>
                  </a:cubicBezTo>
                  <a:cubicBezTo>
                    <a:pt x="105771" y="145733"/>
                    <a:pt x="108628" y="145733"/>
                    <a:pt x="111486" y="144780"/>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99103"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5255"/>
                  </a:moveTo>
                  <a:lnTo>
                    <a:pt x="100056" y="135255"/>
                  </a:lnTo>
                  <a:cubicBezTo>
                    <a:pt x="101008" y="135255"/>
                    <a:pt x="101961" y="135255"/>
                    <a:pt x="101008" y="133350"/>
                  </a:cubicBezTo>
                  <a:lnTo>
                    <a:pt x="101008" y="133350"/>
                  </a:lnTo>
                  <a:cubicBezTo>
                    <a:pt x="100056" y="134303"/>
                    <a:pt x="100056" y="135255"/>
                    <a:pt x="100056" y="135255"/>
                  </a:cubicBezTo>
                  <a:close/>
                  <a:moveTo>
                    <a:pt x="101008" y="100013"/>
                  </a:moveTo>
                  <a:cubicBezTo>
                    <a:pt x="101008" y="100013"/>
                    <a:pt x="100056" y="100013"/>
                    <a:pt x="101008" y="100013"/>
                  </a:cubicBezTo>
                  <a:cubicBezTo>
                    <a:pt x="100056" y="100965"/>
                    <a:pt x="101008" y="101918"/>
                    <a:pt x="101008" y="101918"/>
                  </a:cubicBezTo>
                  <a:cubicBezTo>
                    <a:pt x="101008" y="100965"/>
                    <a:pt x="101961" y="100965"/>
                    <a:pt x="101008" y="100013"/>
                  </a:cubicBezTo>
                  <a:cubicBezTo>
                    <a:pt x="101961" y="100013"/>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4818" y="70485"/>
                    <a:pt x="103866" y="70485"/>
                  </a:cubicBezTo>
                  <a:close/>
                  <a:moveTo>
                    <a:pt x="101961" y="35243"/>
                  </a:moveTo>
                  <a:cubicBezTo>
                    <a:pt x="101961" y="35243"/>
                    <a:pt x="102913" y="35243"/>
                    <a:pt x="101961" y="35243"/>
                  </a:cubicBezTo>
                  <a:cubicBezTo>
                    <a:pt x="102913" y="34290"/>
                    <a:pt x="102913" y="33338"/>
                    <a:pt x="101961" y="34290"/>
                  </a:cubicBezTo>
                  <a:cubicBezTo>
                    <a:pt x="101961" y="34290"/>
                    <a:pt x="101008" y="34290"/>
                    <a:pt x="101961" y="35243"/>
                  </a:cubicBezTo>
                  <a:cubicBezTo>
                    <a:pt x="101008" y="35243"/>
                    <a:pt x="101961" y="35243"/>
                    <a:pt x="101961" y="35243"/>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2913" y="134303"/>
                  </a:moveTo>
                  <a:cubicBezTo>
                    <a:pt x="102913" y="135255"/>
                    <a:pt x="103866" y="136208"/>
                    <a:pt x="105771" y="136208"/>
                  </a:cubicBezTo>
                  <a:cubicBezTo>
                    <a:pt x="106723" y="136208"/>
                    <a:pt x="107676" y="136208"/>
                    <a:pt x="107676" y="134303"/>
                  </a:cubicBezTo>
                  <a:cubicBezTo>
                    <a:pt x="106723" y="132397"/>
                    <a:pt x="105771" y="133350"/>
                    <a:pt x="104818" y="133350"/>
                  </a:cubicBezTo>
                  <a:cubicBezTo>
                    <a:pt x="103866" y="132397"/>
                    <a:pt x="102913" y="132397"/>
                    <a:pt x="102913" y="134303"/>
                  </a:cubicBezTo>
                  <a:close/>
                  <a:moveTo>
                    <a:pt x="104818" y="37147"/>
                  </a:moveTo>
                  <a:cubicBezTo>
                    <a:pt x="104818" y="37147"/>
                    <a:pt x="105771" y="37147"/>
                    <a:pt x="104818" y="37147"/>
                  </a:cubicBezTo>
                  <a:cubicBezTo>
                    <a:pt x="105771" y="36195"/>
                    <a:pt x="104818" y="36195"/>
                    <a:pt x="104818" y="37147"/>
                  </a:cubicBezTo>
                  <a:cubicBezTo>
                    <a:pt x="104818" y="36195"/>
                    <a:pt x="104818" y="37147"/>
                    <a:pt x="104818" y="37147"/>
                  </a:cubicBezTo>
                  <a:cubicBezTo>
                    <a:pt x="104818" y="37147"/>
                    <a:pt x="104818" y="37147"/>
                    <a:pt x="104818" y="37147"/>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6672"/>
                    <a:pt x="107676" y="45720"/>
                  </a:cubicBezTo>
                  <a:close/>
                  <a:moveTo>
                    <a:pt x="107676" y="98108"/>
                  </a:moveTo>
                  <a:cubicBezTo>
                    <a:pt x="107676" y="97155"/>
                    <a:pt x="107676" y="97155"/>
                    <a:pt x="107676" y="98108"/>
                  </a:cubicBezTo>
                  <a:cubicBezTo>
                    <a:pt x="105771" y="97155"/>
                    <a:pt x="105771" y="97155"/>
                    <a:pt x="105771" y="98108"/>
                  </a:cubicBezTo>
                  <a:cubicBezTo>
                    <a:pt x="105771" y="98108"/>
                    <a:pt x="106723" y="99060"/>
                    <a:pt x="106723" y="99060"/>
                  </a:cubicBezTo>
                  <a:cubicBezTo>
                    <a:pt x="106723" y="99060"/>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0958"/>
                    <a:pt x="106723" y="41910"/>
                  </a:cubicBezTo>
                  <a:close/>
                  <a:moveTo>
                    <a:pt x="110533" y="150495"/>
                  </a:moveTo>
                  <a:cubicBezTo>
                    <a:pt x="108628" y="150495"/>
                    <a:pt x="108628" y="152400"/>
                    <a:pt x="107676" y="153353"/>
                  </a:cubicBezTo>
                  <a:cubicBezTo>
                    <a:pt x="107676" y="153353"/>
                    <a:pt x="107676" y="153353"/>
                    <a:pt x="108628" y="153353"/>
                  </a:cubicBezTo>
                  <a:cubicBezTo>
                    <a:pt x="108628" y="153353"/>
                    <a:pt x="110533" y="153353"/>
                    <a:pt x="110533" y="150495"/>
                  </a:cubicBezTo>
                  <a:cubicBezTo>
                    <a:pt x="110533" y="151447"/>
                    <a:pt x="110533" y="150495"/>
                    <a:pt x="110533" y="150495"/>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3822"/>
                    <a:pt x="107676" y="103822"/>
                  </a:cubicBezTo>
                  <a:cubicBezTo>
                    <a:pt x="108628" y="104775"/>
                    <a:pt x="108628" y="103822"/>
                    <a:pt x="108628" y="103822"/>
                  </a:cubicBezTo>
                  <a:lnTo>
                    <a:pt x="107676" y="103822"/>
                  </a:lnTo>
                  <a:cubicBezTo>
                    <a:pt x="107676" y="102870"/>
                    <a:pt x="107676" y="102870"/>
                    <a:pt x="107676" y="103822"/>
                  </a:cubicBezTo>
                  <a:close/>
                  <a:moveTo>
                    <a:pt x="107676" y="94297"/>
                  </a:moveTo>
                  <a:cubicBezTo>
                    <a:pt x="107676" y="94297"/>
                    <a:pt x="108628" y="94297"/>
                    <a:pt x="107676" y="94297"/>
                  </a:cubicBezTo>
                  <a:cubicBezTo>
                    <a:pt x="108628" y="93345"/>
                    <a:pt x="108628" y="93345"/>
                    <a:pt x="107676" y="93345"/>
                  </a:cubicBezTo>
                  <a:cubicBezTo>
                    <a:pt x="107676" y="93345"/>
                    <a:pt x="107676" y="93345"/>
                    <a:pt x="107676" y="94297"/>
                  </a:cubicBezTo>
                  <a:cubicBezTo>
                    <a:pt x="107676" y="93345"/>
                    <a:pt x="107676" y="94297"/>
                    <a:pt x="107676"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8628" y="21908"/>
                  </a:moveTo>
                  <a:cubicBezTo>
                    <a:pt x="108628" y="22860"/>
                    <a:pt x="109581" y="22860"/>
                    <a:pt x="108628" y="21908"/>
                  </a:cubicBezTo>
                  <a:cubicBezTo>
                    <a:pt x="109581" y="21908"/>
                    <a:pt x="109581" y="21908"/>
                    <a:pt x="108628" y="21908"/>
                  </a:cubicBezTo>
                  <a:cubicBezTo>
                    <a:pt x="109581" y="21908"/>
                    <a:pt x="109581" y="21908"/>
                    <a:pt x="108628" y="21908"/>
                  </a:cubicBezTo>
                  <a:cubicBezTo>
                    <a:pt x="108628" y="21908"/>
                    <a:pt x="108628" y="21908"/>
                    <a:pt x="108628" y="21908"/>
                  </a:cubicBezTo>
                  <a:close/>
                  <a:moveTo>
                    <a:pt x="109581" y="32385"/>
                  </a:moveTo>
                  <a:cubicBezTo>
                    <a:pt x="108628" y="32385"/>
                    <a:pt x="108628" y="32385"/>
                    <a:pt x="108628" y="33338"/>
                  </a:cubicBezTo>
                  <a:cubicBezTo>
                    <a:pt x="108628" y="34290"/>
                    <a:pt x="108628" y="34290"/>
                    <a:pt x="109581" y="34290"/>
                  </a:cubicBezTo>
                  <a:cubicBezTo>
                    <a:pt x="110533" y="34290"/>
                    <a:pt x="110533" y="34290"/>
                    <a:pt x="109581" y="32385"/>
                  </a:cubicBezTo>
                  <a:cubicBezTo>
                    <a:pt x="110533" y="32385"/>
                    <a:pt x="110533" y="32385"/>
                    <a:pt x="109581" y="32385"/>
                  </a:cubicBezTo>
                  <a:close/>
                  <a:moveTo>
                    <a:pt x="110533" y="167640"/>
                  </a:moveTo>
                  <a:cubicBezTo>
                    <a:pt x="110533" y="166688"/>
                    <a:pt x="110533" y="166688"/>
                    <a:pt x="110533" y="167640"/>
                  </a:cubicBezTo>
                  <a:cubicBezTo>
                    <a:pt x="108628" y="166688"/>
                    <a:pt x="108628" y="167640"/>
                    <a:pt x="108628" y="167640"/>
                  </a:cubicBezTo>
                  <a:cubicBezTo>
                    <a:pt x="109581" y="167640"/>
                    <a:pt x="109581" y="168593"/>
                    <a:pt x="110533" y="167640"/>
                  </a:cubicBezTo>
                  <a:cubicBezTo>
                    <a:pt x="110533" y="168593"/>
                    <a:pt x="110533" y="168593"/>
                    <a:pt x="110533" y="167640"/>
                  </a:cubicBezTo>
                  <a:close/>
                  <a:moveTo>
                    <a:pt x="110533" y="80963"/>
                  </a:moveTo>
                  <a:cubicBezTo>
                    <a:pt x="109581" y="80010"/>
                    <a:pt x="109581" y="80963"/>
                    <a:pt x="110533" y="80963"/>
                  </a:cubicBezTo>
                  <a:cubicBezTo>
                    <a:pt x="110533" y="80963"/>
                    <a:pt x="110533" y="81915"/>
                    <a:pt x="110533" y="80963"/>
                  </a:cubicBezTo>
                  <a:cubicBezTo>
                    <a:pt x="110533" y="81915"/>
                    <a:pt x="111486" y="80963"/>
                    <a:pt x="110533" y="80963"/>
                  </a:cubicBezTo>
                  <a:cubicBezTo>
                    <a:pt x="110533"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6208"/>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3815"/>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1438"/>
                    <a:pt x="112438" y="73343"/>
                  </a:cubicBezTo>
                  <a:lnTo>
                    <a:pt x="112438"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2438" y="129540"/>
                  </a:moveTo>
                  <a:cubicBezTo>
                    <a:pt x="112438" y="129540"/>
                    <a:pt x="112438" y="129540"/>
                    <a:pt x="112438" y="129540"/>
                  </a:cubicBezTo>
                  <a:cubicBezTo>
                    <a:pt x="109581" y="130493"/>
                    <a:pt x="110533" y="131445"/>
                    <a:pt x="111486" y="132397"/>
                  </a:cubicBezTo>
                  <a:cubicBezTo>
                    <a:pt x="112438" y="132397"/>
                    <a:pt x="113391" y="131445"/>
                    <a:pt x="112438" y="129540"/>
                  </a:cubicBezTo>
                  <a:close/>
                  <a:moveTo>
                    <a:pt x="112438" y="100013"/>
                  </a:moveTo>
                  <a:cubicBezTo>
                    <a:pt x="112438" y="100013"/>
                    <a:pt x="112438" y="100013"/>
                    <a:pt x="112438" y="100013"/>
                  </a:cubicBezTo>
                  <a:cubicBezTo>
                    <a:pt x="111486" y="100013"/>
                    <a:pt x="111486" y="100013"/>
                    <a:pt x="112438" y="100013"/>
                  </a:cubicBezTo>
                  <a:cubicBezTo>
                    <a:pt x="111486" y="100013"/>
                    <a:pt x="111486" y="100965"/>
                    <a:pt x="112438" y="100013"/>
                  </a:cubicBezTo>
                  <a:cubicBezTo>
                    <a:pt x="112438" y="100965"/>
                    <a:pt x="112438" y="100013"/>
                    <a:pt x="112438" y="100013"/>
                  </a:cubicBezTo>
                  <a:close/>
                  <a:moveTo>
                    <a:pt x="114343" y="58103"/>
                  </a:moveTo>
                  <a:lnTo>
                    <a:pt x="114343" y="58103"/>
                  </a:lnTo>
                  <a:cubicBezTo>
                    <a:pt x="114343" y="56197"/>
                    <a:pt x="113391" y="55245"/>
                    <a:pt x="112438" y="54293"/>
                  </a:cubicBezTo>
                  <a:cubicBezTo>
                    <a:pt x="111486" y="54293"/>
                    <a:pt x="111486" y="54293"/>
                    <a:pt x="111486" y="54293"/>
                  </a:cubicBezTo>
                  <a:cubicBezTo>
                    <a:pt x="112438" y="56197"/>
                    <a:pt x="113391" y="58103"/>
                    <a:pt x="114343" y="58103"/>
                  </a:cubicBezTo>
                  <a:close/>
                  <a:moveTo>
                    <a:pt x="112438" y="40005"/>
                  </a:moveTo>
                  <a:cubicBezTo>
                    <a:pt x="112438" y="40005"/>
                    <a:pt x="113391" y="40005"/>
                    <a:pt x="113391" y="40005"/>
                  </a:cubicBezTo>
                  <a:cubicBezTo>
                    <a:pt x="113391" y="39053"/>
                    <a:pt x="113391" y="39053"/>
                    <a:pt x="113391" y="39053"/>
                  </a:cubicBezTo>
                  <a:cubicBezTo>
                    <a:pt x="112438" y="39053"/>
                    <a:pt x="112438" y="39053"/>
                    <a:pt x="112438" y="40005"/>
                  </a:cubicBezTo>
                  <a:cubicBezTo>
                    <a:pt x="111486" y="40005"/>
                    <a:pt x="112438" y="40005"/>
                    <a:pt x="112438" y="40005"/>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2438" y="64770"/>
                    <a:pt x="112438" y="64770"/>
                    <a:pt x="113391" y="64770"/>
                  </a:cubicBezTo>
                  <a:cubicBezTo>
                    <a:pt x="113391" y="66675"/>
                    <a:pt x="113391" y="66675"/>
                    <a:pt x="114343" y="65722"/>
                  </a:cubicBezTo>
                  <a:cubicBezTo>
                    <a:pt x="114343" y="65722"/>
                    <a:pt x="115296" y="64770"/>
                    <a:pt x="115296" y="64770"/>
                  </a:cubicBezTo>
                  <a:cubicBezTo>
                    <a:pt x="114343" y="64770"/>
                    <a:pt x="113391" y="64770"/>
                    <a:pt x="113391" y="64770"/>
                  </a:cubicBezTo>
                  <a:close/>
                  <a:moveTo>
                    <a:pt x="113391" y="149543"/>
                  </a:moveTo>
                  <a:cubicBezTo>
                    <a:pt x="113391" y="149543"/>
                    <a:pt x="113391" y="149543"/>
                    <a:pt x="113391" y="149543"/>
                  </a:cubicBezTo>
                  <a:cubicBezTo>
                    <a:pt x="114343" y="150495"/>
                    <a:pt x="114343" y="149543"/>
                    <a:pt x="114343" y="149543"/>
                  </a:cubicBezTo>
                  <a:cubicBezTo>
                    <a:pt x="114343" y="148590"/>
                    <a:pt x="114343" y="148590"/>
                    <a:pt x="113391" y="149543"/>
                  </a:cubicBezTo>
                  <a:cubicBezTo>
                    <a:pt x="113391" y="148590"/>
                    <a:pt x="113391" y="148590"/>
                    <a:pt x="113391" y="149543"/>
                  </a:cubicBezTo>
                  <a:close/>
                  <a:moveTo>
                    <a:pt x="116248" y="160972"/>
                  </a:moveTo>
                  <a:cubicBezTo>
                    <a:pt x="115296" y="160972"/>
                    <a:pt x="114343" y="161925"/>
                    <a:pt x="114343" y="162878"/>
                  </a:cubicBezTo>
                  <a:cubicBezTo>
                    <a:pt x="114343" y="163830"/>
                    <a:pt x="114343" y="163830"/>
                    <a:pt x="114343" y="163830"/>
                  </a:cubicBezTo>
                  <a:cubicBezTo>
                    <a:pt x="115296" y="163830"/>
                    <a:pt x="116248" y="163830"/>
                    <a:pt x="116248" y="160972"/>
                  </a:cubicBezTo>
                  <a:cubicBezTo>
                    <a:pt x="117201" y="161925"/>
                    <a:pt x="116248" y="161925"/>
                    <a:pt x="116248" y="160972"/>
                  </a:cubicBezTo>
                  <a:close/>
                  <a:moveTo>
                    <a:pt x="115296" y="90488"/>
                  </a:moveTo>
                  <a:cubicBezTo>
                    <a:pt x="116248" y="89535"/>
                    <a:pt x="117201" y="90488"/>
                    <a:pt x="117201" y="88583"/>
                  </a:cubicBezTo>
                  <a:cubicBezTo>
                    <a:pt x="117201" y="88583"/>
                    <a:pt x="117201" y="87630"/>
                    <a:pt x="116248" y="87630"/>
                  </a:cubicBezTo>
                  <a:cubicBezTo>
                    <a:pt x="115296" y="87630"/>
                    <a:pt x="115296" y="88583"/>
                    <a:pt x="115296" y="90488"/>
                  </a:cubicBezTo>
                  <a:cubicBezTo>
                    <a:pt x="114343" y="90488"/>
                    <a:pt x="114343" y="90488"/>
                    <a:pt x="115296" y="90488"/>
                  </a:cubicBezTo>
                  <a:close/>
                  <a:moveTo>
                    <a:pt x="116248" y="83820"/>
                  </a:moveTo>
                  <a:cubicBezTo>
                    <a:pt x="116248" y="83820"/>
                    <a:pt x="116248" y="82868"/>
                    <a:pt x="116248" y="83820"/>
                  </a:cubicBezTo>
                  <a:cubicBezTo>
                    <a:pt x="117201" y="82868"/>
                    <a:pt x="117201" y="82868"/>
                    <a:pt x="116248" y="82868"/>
                  </a:cubicBezTo>
                  <a:cubicBezTo>
                    <a:pt x="116248" y="81915"/>
                    <a:pt x="116248" y="81915"/>
                    <a:pt x="116248" y="83820"/>
                  </a:cubicBezTo>
                  <a:cubicBezTo>
                    <a:pt x="115296" y="82868"/>
                    <a:pt x="115296"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5733"/>
                  </a:moveTo>
                  <a:cubicBezTo>
                    <a:pt x="118153" y="145733"/>
                    <a:pt x="117201" y="146685"/>
                    <a:pt x="117201" y="147638"/>
                  </a:cubicBezTo>
                  <a:cubicBezTo>
                    <a:pt x="117201" y="148590"/>
                    <a:pt x="117201" y="149543"/>
                    <a:pt x="118153" y="149543"/>
                  </a:cubicBezTo>
                  <a:cubicBezTo>
                    <a:pt x="119106" y="149543"/>
                    <a:pt x="119106" y="148590"/>
                    <a:pt x="119106" y="148590"/>
                  </a:cubicBezTo>
                  <a:cubicBezTo>
                    <a:pt x="121011" y="146685"/>
                    <a:pt x="120058" y="145733"/>
                    <a:pt x="119106" y="145733"/>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0058" y="53340"/>
                    <a:pt x="120058"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6" name="Freeform 355">
              <a:extLst>
                <a:ext uri="{FF2B5EF4-FFF2-40B4-BE49-F238E27FC236}">
                  <a16:creationId xmlns:a16="http://schemas.microsoft.com/office/drawing/2014/main" id="{4D4305B8-15F7-C97A-1734-A3DBADBDB473}"/>
                </a:ext>
              </a:extLst>
            </p:cNvPr>
            <p:cNvSpPr/>
            <p:nvPr/>
          </p:nvSpPr>
          <p:spPr>
            <a:xfrm>
              <a:off x="572691" y="0"/>
              <a:ext cx="188594" cy="265521"/>
            </a:xfrm>
            <a:custGeom>
              <a:avLst/>
              <a:gdLst>
                <a:gd name="connsiteX0" fmla="*/ 182880 w 188594"/>
                <a:gd name="connsiteY0" fmla="*/ 262269 h 265521"/>
                <a:gd name="connsiteX1" fmla="*/ 178117 w 188594"/>
                <a:gd name="connsiteY1" fmla="*/ 264174 h 265521"/>
                <a:gd name="connsiteX2" fmla="*/ 142875 w 188594"/>
                <a:gd name="connsiteY2" fmla="*/ 265127 h 265521"/>
                <a:gd name="connsiteX3" fmla="*/ 118110 w 188594"/>
                <a:gd name="connsiteY3" fmla="*/ 264174 h 265521"/>
                <a:gd name="connsiteX4" fmla="*/ 107632 w 188594"/>
                <a:gd name="connsiteY4" fmla="*/ 265127 h 265521"/>
                <a:gd name="connsiteX5" fmla="*/ 100965 w 188594"/>
                <a:gd name="connsiteY5" fmla="*/ 264174 h 265521"/>
                <a:gd name="connsiteX6" fmla="*/ 98107 w 188594"/>
                <a:gd name="connsiteY6" fmla="*/ 260365 h 265521"/>
                <a:gd name="connsiteX7" fmla="*/ 100965 w 188594"/>
                <a:gd name="connsiteY7" fmla="*/ 256555 h 265521"/>
                <a:gd name="connsiteX8" fmla="*/ 106680 w 188594"/>
                <a:gd name="connsiteY8" fmla="*/ 255602 h 265521"/>
                <a:gd name="connsiteX9" fmla="*/ 112395 w 188594"/>
                <a:gd name="connsiteY9" fmla="*/ 245124 h 265521"/>
                <a:gd name="connsiteX10" fmla="*/ 100013 w 188594"/>
                <a:gd name="connsiteY10" fmla="*/ 219407 h 265521"/>
                <a:gd name="connsiteX11" fmla="*/ 84772 w 188594"/>
                <a:gd name="connsiteY11" fmla="*/ 191784 h 265521"/>
                <a:gd name="connsiteX12" fmla="*/ 82867 w 188594"/>
                <a:gd name="connsiteY12" fmla="*/ 187974 h 265521"/>
                <a:gd name="connsiteX13" fmla="*/ 77152 w 188594"/>
                <a:gd name="connsiteY13" fmla="*/ 187974 h 265521"/>
                <a:gd name="connsiteX14" fmla="*/ 70485 w 188594"/>
                <a:gd name="connsiteY14" fmla="*/ 197499 h 265521"/>
                <a:gd name="connsiteX15" fmla="*/ 69532 w 188594"/>
                <a:gd name="connsiteY15" fmla="*/ 209882 h 265521"/>
                <a:gd name="connsiteX16" fmla="*/ 70485 w 188594"/>
                <a:gd name="connsiteY16" fmla="*/ 236552 h 265521"/>
                <a:gd name="connsiteX17" fmla="*/ 83820 w 188594"/>
                <a:gd name="connsiteY17" fmla="*/ 256555 h 265521"/>
                <a:gd name="connsiteX18" fmla="*/ 86677 w 188594"/>
                <a:gd name="connsiteY18" fmla="*/ 261317 h 265521"/>
                <a:gd name="connsiteX19" fmla="*/ 81915 w 188594"/>
                <a:gd name="connsiteY19" fmla="*/ 264174 h 265521"/>
                <a:gd name="connsiteX20" fmla="*/ 44767 w 188594"/>
                <a:gd name="connsiteY20" fmla="*/ 265127 h 265521"/>
                <a:gd name="connsiteX21" fmla="*/ 14288 w 188594"/>
                <a:gd name="connsiteY21" fmla="*/ 264174 h 265521"/>
                <a:gd name="connsiteX22" fmla="*/ 4763 w 188594"/>
                <a:gd name="connsiteY22" fmla="*/ 264174 h 265521"/>
                <a:gd name="connsiteX23" fmla="*/ 0 w 188594"/>
                <a:gd name="connsiteY23" fmla="*/ 259412 h 265521"/>
                <a:gd name="connsiteX24" fmla="*/ 4763 w 188594"/>
                <a:gd name="connsiteY24" fmla="*/ 254649 h 265521"/>
                <a:gd name="connsiteX25" fmla="*/ 15240 w 188594"/>
                <a:gd name="connsiteY25" fmla="*/ 251792 h 265521"/>
                <a:gd name="connsiteX26" fmla="*/ 22860 w 188594"/>
                <a:gd name="connsiteY26" fmla="*/ 239409 h 265521"/>
                <a:gd name="connsiteX27" fmla="*/ 22860 w 188594"/>
                <a:gd name="connsiteY27" fmla="*/ 231790 h 265521"/>
                <a:gd name="connsiteX28" fmla="*/ 23813 w 188594"/>
                <a:gd name="connsiteY28" fmla="*/ 187974 h 265521"/>
                <a:gd name="connsiteX29" fmla="*/ 22860 w 188594"/>
                <a:gd name="connsiteY29" fmla="*/ 128919 h 265521"/>
                <a:gd name="connsiteX30" fmla="*/ 23813 w 188594"/>
                <a:gd name="connsiteY30" fmla="*/ 93677 h 265521"/>
                <a:gd name="connsiteX31" fmla="*/ 23813 w 188594"/>
                <a:gd name="connsiteY31" fmla="*/ 44147 h 265521"/>
                <a:gd name="connsiteX32" fmla="*/ 22860 w 188594"/>
                <a:gd name="connsiteY32" fmla="*/ 30812 h 265521"/>
                <a:gd name="connsiteX33" fmla="*/ 9525 w 188594"/>
                <a:gd name="connsiteY33" fmla="*/ 19382 h 265521"/>
                <a:gd name="connsiteX34" fmla="*/ 5715 w 188594"/>
                <a:gd name="connsiteY34" fmla="*/ 19382 h 265521"/>
                <a:gd name="connsiteX35" fmla="*/ 1905 w 188594"/>
                <a:gd name="connsiteY35" fmla="*/ 13667 h 265521"/>
                <a:gd name="connsiteX36" fmla="*/ 6667 w 188594"/>
                <a:gd name="connsiteY36" fmla="*/ 9857 h 265521"/>
                <a:gd name="connsiteX37" fmla="*/ 17145 w 188594"/>
                <a:gd name="connsiteY37" fmla="*/ 8905 h 265521"/>
                <a:gd name="connsiteX38" fmla="*/ 60007 w 188594"/>
                <a:gd name="connsiteY38" fmla="*/ 1284 h 265521"/>
                <a:gd name="connsiteX39" fmla="*/ 61913 w 188594"/>
                <a:gd name="connsiteY39" fmla="*/ 332 h 265521"/>
                <a:gd name="connsiteX40" fmla="*/ 68580 w 188594"/>
                <a:gd name="connsiteY40" fmla="*/ 5094 h 265521"/>
                <a:gd name="connsiteX41" fmla="*/ 69532 w 188594"/>
                <a:gd name="connsiteY41" fmla="*/ 18430 h 265521"/>
                <a:gd name="connsiteX42" fmla="*/ 69532 w 188594"/>
                <a:gd name="connsiteY42" fmla="*/ 36527 h 265521"/>
                <a:gd name="connsiteX43" fmla="*/ 70485 w 188594"/>
                <a:gd name="connsiteY43" fmla="*/ 64149 h 265521"/>
                <a:gd name="connsiteX44" fmla="*/ 70485 w 188594"/>
                <a:gd name="connsiteY44" fmla="*/ 86057 h 265521"/>
                <a:gd name="connsiteX45" fmla="*/ 71438 w 188594"/>
                <a:gd name="connsiteY45" fmla="*/ 111774 h 265521"/>
                <a:gd name="connsiteX46" fmla="*/ 71438 w 188594"/>
                <a:gd name="connsiteY46" fmla="*/ 136540 h 265521"/>
                <a:gd name="connsiteX47" fmla="*/ 71438 w 188594"/>
                <a:gd name="connsiteY47" fmla="*/ 144159 h 265521"/>
                <a:gd name="connsiteX48" fmla="*/ 71438 w 188594"/>
                <a:gd name="connsiteY48" fmla="*/ 176544 h 265521"/>
                <a:gd name="connsiteX49" fmla="*/ 71438 w 188594"/>
                <a:gd name="connsiteY49" fmla="*/ 178449 h 265521"/>
                <a:gd name="connsiteX50" fmla="*/ 73342 w 188594"/>
                <a:gd name="connsiteY50" fmla="*/ 177497 h 265521"/>
                <a:gd name="connsiteX51" fmla="*/ 75247 w 188594"/>
                <a:gd name="connsiteY51" fmla="*/ 175592 h 265521"/>
                <a:gd name="connsiteX52" fmla="*/ 86677 w 188594"/>
                <a:gd name="connsiteY52" fmla="*/ 162257 h 265521"/>
                <a:gd name="connsiteX53" fmla="*/ 113347 w 188594"/>
                <a:gd name="connsiteY53" fmla="*/ 127967 h 265521"/>
                <a:gd name="connsiteX54" fmla="*/ 122872 w 188594"/>
                <a:gd name="connsiteY54" fmla="*/ 113680 h 265521"/>
                <a:gd name="connsiteX55" fmla="*/ 114300 w 188594"/>
                <a:gd name="connsiteY55" fmla="*/ 99392 h 265521"/>
                <a:gd name="connsiteX56" fmla="*/ 107632 w 188594"/>
                <a:gd name="connsiteY56" fmla="*/ 99392 h 265521"/>
                <a:gd name="connsiteX57" fmla="*/ 102870 w 188594"/>
                <a:gd name="connsiteY57" fmla="*/ 93677 h 265521"/>
                <a:gd name="connsiteX58" fmla="*/ 107632 w 188594"/>
                <a:gd name="connsiteY58" fmla="*/ 89867 h 265521"/>
                <a:gd name="connsiteX59" fmla="*/ 152400 w 188594"/>
                <a:gd name="connsiteY59" fmla="*/ 89867 h 265521"/>
                <a:gd name="connsiteX60" fmla="*/ 171450 w 188594"/>
                <a:gd name="connsiteY60" fmla="*/ 89867 h 265521"/>
                <a:gd name="connsiteX61" fmla="*/ 176213 w 188594"/>
                <a:gd name="connsiteY61" fmla="*/ 92724 h 265521"/>
                <a:gd name="connsiteX62" fmla="*/ 172402 w 188594"/>
                <a:gd name="connsiteY62" fmla="*/ 97487 h 265521"/>
                <a:gd name="connsiteX63" fmla="*/ 162877 w 188594"/>
                <a:gd name="connsiteY63" fmla="*/ 100344 h 265521"/>
                <a:gd name="connsiteX64" fmla="*/ 139065 w 188594"/>
                <a:gd name="connsiteY64" fmla="*/ 114632 h 265521"/>
                <a:gd name="connsiteX65" fmla="*/ 112395 w 188594"/>
                <a:gd name="connsiteY65" fmla="*/ 148922 h 265521"/>
                <a:gd name="connsiteX66" fmla="*/ 112395 w 188594"/>
                <a:gd name="connsiteY66" fmla="*/ 154637 h 265521"/>
                <a:gd name="connsiteX67" fmla="*/ 128588 w 188594"/>
                <a:gd name="connsiteY67" fmla="*/ 182259 h 265521"/>
                <a:gd name="connsiteX68" fmla="*/ 140017 w 188594"/>
                <a:gd name="connsiteY68" fmla="*/ 200357 h 265521"/>
                <a:gd name="connsiteX69" fmla="*/ 153352 w 188594"/>
                <a:gd name="connsiteY69" fmla="*/ 219407 h 265521"/>
                <a:gd name="connsiteX70" fmla="*/ 165735 w 188594"/>
                <a:gd name="connsiteY70" fmla="*/ 238457 h 265521"/>
                <a:gd name="connsiteX71" fmla="*/ 173355 w 188594"/>
                <a:gd name="connsiteY71" fmla="*/ 248934 h 265521"/>
                <a:gd name="connsiteX72" fmla="*/ 183832 w 188594"/>
                <a:gd name="connsiteY72" fmla="*/ 254649 h 265521"/>
                <a:gd name="connsiteX73" fmla="*/ 188595 w 188594"/>
                <a:gd name="connsiteY73" fmla="*/ 257507 h 265521"/>
                <a:gd name="connsiteX74" fmla="*/ 182880 w 188594"/>
                <a:gd name="connsiteY74" fmla="*/ 262269 h 265521"/>
                <a:gd name="connsiteX75" fmla="*/ 31432 w 188594"/>
                <a:gd name="connsiteY75" fmla="*/ 217502 h 265521"/>
                <a:gd name="connsiteX76" fmla="*/ 31432 w 188594"/>
                <a:gd name="connsiteY76" fmla="*/ 217502 h 265521"/>
                <a:gd name="connsiteX77" fmla="*/ 29527 w 188594"/>
                <a:gd name="connsiteY77" fmla="*/ 216549 h 265521"/>
                <a:gd name="connsiteX78" fmla="*/ 31432 w 188594"/>
                <a:gd name="connsiteY78" fmla="*/ 217502 h 265521"/>
                <a:gd name="connsiteX79" fmla="*/ 31432 w 188594"/>
                <a:gd name="connsiteY79" fmla="*/ 217502 h 265521"/>
                <a:gd name="connsiteX80" fmla="*/ 31432 w 188594"/>
                <a:gd name="connsiteY80" fmla="*/ 77484 h 265521"/>
                <a:gd name="connsiteX81" fmla="*/ 31432 w 188594"/>
                <a:gd name="connsiteY81" fmla="*/ 77484 h 265521"/>
                <a:gd name="connsiteX82" fmla="*/ 30480 w 188594"/>
                <a:gd name="connsiteY82" fmla="*/ 77484 h 265521"/>
                <a:gd name="connsiteX83" fmla="*/ 31432 w 188594"/>
                <a:gd name="connsiteY83" fmla="*/ 77484 h 265521"/>
                <a:gd name="connsiteX84" fmla="*/ 31432 w 188594"/>
                <a:gd name="connsiteY84" fmla="*/ 77484 h 265521"/>
                <a:gd name="connsiteX85" fmla="*/ 34290 w 188594"/>
                <a:gd name="connsiteY85" fmla="*/ 247030 h 265521"/>
                <a:gd name="connsiteX86" fmla="*/ 34290 w 188594"/>
                <a:gd name="connsiteY86" fmla="*/ 247030 h 265521"/>
                <a:gd name="connsiteX87" fmla="*/ 32385 w 188594"/>
                <a:gd name="connsiteY87" fmla="*/ 247030 h 265521"/>
                <a:gd name="connsiteX88" fmla="*/ 33338 w 188594"/>
                <a:gd name="connsiteY88" fmla="*/ 247030 h 265521"/>
                <a:gd name="connsiteX89" fmla="*/ 34290 w 188594"/>
                <a:gd name="connsiteY89" fmla="*/ 247030 h 265521"/>
                <a:gd name="connsiteX90" fmla="*/ 37147 w 188594"/>
                <a:gd name="connsiteY90" fmla="*/ 236552 h 265521"/>
                <a:gd name="connsiteX91" fmla="*/ 35242 w 188594"/>
                <a:gd name="connsiteY91" fmla="*/ 232742 h 265521"/>
                <a:gd name="connsiteX92" fmla="*/ 34290 w 188594"/>
                <a:gd name="connsiteY92" fmla="*/ 236552 h 265521"/>
                <a:gd name="connsiteX93" fmla="*/ 36195 w 188594"/>
                <a:gd name="connsiteY93" fmla="*/ 238457 h 265521"/>
                <a:gd name="connsiteX94" fmla="*/ 37147 w 188594"/>
                <a:gd name="connsiteY94" fmla="*/ 236552 h 265521"/>
                <a:gd name="connsiteX95" fmla="*/ 34290 w 188594"/>
                <a:gd name="connsiteY95" fmla="*/ 204167 h 265521"/>
                <a:gd name="connsiteX96" fmla="*/ 35242 w 188594"/>
                <a:gd name="connsiteY96" fmla="*/ 205119 h 265521"/>
                <a:gd name="connsiteX97" fmla="*/ 36195 w 188594"/>
                <a:gd name="connsiteY97" fmla="*/ 205119 h 265521"/>
                <a:gd name="connsiteX98" fmla="*/ 34290 w 188594"/>
                <a:gd name="connsiteY98" fmla="*/ 204167 h 265521"/>
                <a:gd name="connsiteX99" fmla="*/ 34290 w 188594"/>
                <a:gd name="connsiteY99" fmla="*/ 204167 h 265521"/>
                <a:gd name="connsiteX100" fmla="*/ 35242 w 188594"/>
                <a:gd name="connsiteY100" fmla="*/ 74627 h 265521"/>
                <a:gd name="connsiteX101" fmla="*/ 35242 w 188594"/>
                <a:gd name="connsiteY101" fmla="*/ 74627 h 265521"/>
                <a:gd name="connsiteX102" fmla="*/ 35242 w 188594"/>
                <a:gd name="connsiteY102" fmla="*/ 74627 h 265521"/>
                <a:gd name="connsiteX103" fmla="*/ 35242 w 188594"/>
                <a:gd name="connsiteY103" fmla="*/ 74627 h 265521"/>
                <a:gd name="connsiteX104" fmla="*/ 37147 w 188594"/>
                <a:gd name="connsiteY104" fmla="*/ 77484 h 265521"/>
                <a:gd name="connsiteX105" fmla="*/ 35242 w 188594"/>
                <a:gd name="connsiteY105" fmla="*/ 78437 h 265521"/>
                <a:gd name="connsiteX106" fmla="*/ 36195 w 188594"/>
                <a:gd name="connsiteY106" fmla="*/ 79390 h 265521"/>
                <a:gd name="connsiteX107" fmla="*/ 37147 w 188594"/>
                <a:gd name="connsiteY107" fmla="*/ 77484 h 265521"/>
                <a:gd name="connsiteX108" fmla="*/ 37147 w 188594"/>
                <a:gd name="connsiteY108" fmla="*/ 77484 h 265521"/>
                <a:gd name="connsiteX109" fmla="*/ 35242 w 188594"/>
                <a:gd name="connsiteY109" fmla="*/ 52719 h 265521"/>
                <a:gd name="connsiteX110" fmla="*/ 36195 w 188594"/>
                <a:gd name="connsiteY110" fmla="*/ 53672 h 265521"/>
                <a:gd name="connsiteX111" fmla="*/ 37147 w 188594"/>
                <a:gd name="connsiteY111" fmla="*/ 52719 h 265521"/>
                <a:gd name="connsiteX112" fmla="*/ 36195 w 188594"/>
                <a:gd name="connsiteY112" fmla="*/ 51767 h 265521"/>
                <a:gd name="connsiteX113" fmla="*/ 35242 w 188594"/>
                <a:gd name="connsiteY113" fmla="*/ 52719 h 265521"/>
                <a:gd name="connsiteX114" fmla="*/ 36195 w 188594"/>
                <a:gd name="connsiteY114" fmla="*/ 90819 h 265521"/>
                <a:gd name="connsiteX115" fmla="*/ 37147 w 188594"/>
                <a:gd name="connsiteY115" fmla="*/ 91772 h 265521"/>
                <a:gd name="connsiteX116" fmla="*/ 38100 w 188594"/>
                <a:gd name="connsiteY116" fmla="*/ 89867 h 265521"/>
                <a:gd name="connsiteX117" fmla="*/ 37147 w 188594"/>
                <a:gd name="connsiteY117" fmla="*/ 88915 h 265521"/>
                <a:gd name="connsiteX118" fmla="*/ 36195 w 188594"/>
                <a:gd name="connsiteY118" fmla="*/ 90819 h 265521"/>
                <a:gd name="connsiteX119" fmla="*/ 37147 w 188594"/>
                <a:gd name="connsiteY119" fmla="*/ 227980 h 265521"/>
                <a:gd name="connsiteX120" fmla="*/ 36195 w 188594"/>
                <a:gd name="connsiteY120" fmla="*/ 226074 h 265521"/>
                <a:gd name="connsiteX121" fmla="*/ 35242 w 188594"/>
                <a:gd name="connsiteY121" fmla="*/ 227027 h 265521"/>
                <a:gd name="connsiteX122" fmla="*/ 37147 w 188594"/>
                <a:gd name="connsiteY122" fmla="*/ 227980 h 265521"/>
                <a:gd name="connsiteX123" fmla="*/ 37147 w 188594"/>
                <a:gd name="connsiteY123" fmla="*/ 227980 h 265521"/>
                <a:gd name="connsiteX124" fmla="*/ 38100 w 188594"/>
                <a:gd name="connsiteY124" fmla="*/ 40337 h 265521"/>
                <a:gd name="connsiteX125" fmla="*/ 39052 w 188594"/>
                <a:gd name="connsiteY125" fmla="*/ 39384 h 265521"/>
                <a:gd name="connsiteX126" fmla="*/ 38100 w 188594"/>
                <a:gd name="connsiteY126" fmla="*/ 38432 h 265521"/>
                <a:gd name="connsiteX127" fmla="*/ 37147 w 188594"/>
                <a:gd name="connsiteY127" fmla="*/ 38432 h 265521"/>
                <a:gd name="connsiteX128" fmla="*/ 38100 w 188594"/>
                <a:gd name="connsiteY128" fmla="*/ 40337 h 265521"/>
                <a:gd name="connsiteX129" fmla="*/ 40957 w 188594"/>
                <a:gd name="connsiteY129" fmla="*/ 225122 h 265521"/>
                <a:gd name="connsiteX130" fmla="*/ 41910 w 188594"/>
                <a:gd name="connsiteY130" fmla="*/ 221312 h 265521"/>
                <a:gd name="connsiteX131" fmla="*/ 40957 w 188594"/>
                <a:gd name="connsiteY131" fmla="*/ 220359 h 265521"/>
                <a:gd name="connsiteX132" fmla="*/ 41910 w 188594"/>
                <a:gd name="connsiteY132" fmla="*/ 217502 h 265521"/>
                <a:gd name="connsiteX133" fmla="*/ 37147 w 188594"/>
                <a:gd name="connsiteY133" fmla="*/ 216549 h 265521"/>
                <a:gd name="connsiteX134" fmla="*/ 40005 w 188594"/>
                <a:gd name="connsiteY134" fmla="*/ 219407 h 265521"/>
                <a:gd name="connsiteX135" fmla="*/ 41910 w 188594"/>
                <a:gd name="connsiteY135" fmla="*/ 220359 h 265521"/>
                <a:gd name="connsiteX136" fmla="*/ 41910 w 188594"/>
                <a:gd name="connsiteY136" fmla="*/ 222265 h 265521"/>
                <a:gd name="connsiteX137" fmla="*/ 40957 w 188594"/>
                <a:gd name="connsiteY137" fmla="*/ 225122 h 265521"/>
                <a:gd name="connsiteX138" fmla="*/ 40957 w 188594"/>
                <a:gd name="connsiteY138" fmla="*/ 225122 h 265521"/>
                <a:gd name="connsiteX139" fmla="*/ 37147 w 188594"/>
                <a:gd name="connsiteY139" fmla="*/ 117490 h 265521"/>
                <a:gd name="connsiteX140" fmla="*/ 39052 w 188594"/>
                <a:gd name="connsiteY140" fmla="*/ 118442 h 265521"/>
                <a:gd name="connsiteX141" fmla="*/ 40005 w 188594"/>
                <a:gd name="connsiteY141" fmla="*/ 117490 h 265521"/>
                <a:gd name="connsiteX142" fmla="*/ 37147 w 188594"/>
                <a:gd name="connsiteY142" fmla="*/ 117490 h 265521"/>
                <a:gd name="connsiteX143" fmla="*/ 37147 w 188594"/>
                <a:gd name="connsiteY143" fmla="*/ 117490 h 265521"/>
                <a:gd name="connsiteX144" fmla="*/ 37147 w 188594"/>
                <a:gd name="connsiteY144" fmla="*/ 202262 h 265521"/>
                <a:gd name="connsiteX145" fmla="*/ 38100 w 188594"/>
                <a:gd name="connsiteY145" fmla="*/ 202262 h 265521"/>
                <a:gd name="connsiteX146" fmla="*/ 39052 w 188594"/>
                <a:gd name="connsiteY146" fmla="*/ 202262 h 265521"/>
                <a:gd name="connsiteX147" fmla="*/ 37147 w 188594"/>
                <a:gd name="connsiteY147" fmla="*/ 202262 h 265521"/>
                <a:gd name="connsiteX148" fmla="*/ 37147 w 188594"/>
                <a:gd name="connsiteY148" fmla="*/ 202262 h 265521"/>
                <a:gd name="connsiteX149" fmla="*/ 38100 w 188594"/>
                <a:gd name="connsiteY149" fmla="*/ 142255 h 265521"/>
                <a:gd name="connsiteX150" fmla="*/ 38100 w 188594"/>
                <a:gd name="connsiteY150" fmla="*/ 142255 h 265521"/>
                <a:gd name="connsiteX151" fmla="*/ 38100 w 188594"/>
                <a:gd name="connsiteY151" fmla="*/ 142255 h 265521"/>
                <a:gd name="connsiteX152" fmla="*/ 38100 w 188594"/>
                <a:gd name="connsiteY152" fmla="*/ 142255 h 265521"/>
                <a:gd name="connsiteX153" fmla="*/ 38100 w 188594"/>
                <a:gd name="connsiteY153" fmla="*/ 142255 h 265521"/>
                <a:gd name="connsiteX154" fmla="*/ 39052 w 188594"/>
                <a:gd name="connsiteY154" fmla="*/ 246077 h 265521"/>
                <a:gd name="connsiteX155" fmla="*/ 39052 w 188594"/>
                <a:gd name="connsiteY155" fmla="*/ 246077 h 265521"/>
                <a:gd name="connsiteX156" fmla="*/ 38100 w 188594"/>
                <a:gd name="connsiteY156" fmla="*/ 246077 h 265521"/>
                <a:gd name="connsiteX157" fmla="*/ 39052 w 188594"/>
                <a:gd name="connsiteY157" fmla="*/ 246077 h 265521"/>
                <a:gd name="connsiteX158" fmla="*/ 39052 w 188594"/>
                <a:gd name="connsiteY158" fmla="*/ 246077 h 265521"/>
                <a:gd name="connsiteX159" fmla="*/ 39052 w 188594"/>
                <a:gd name="connsiteY159" fmla="*/ 147969 h 265521"/>
                <a:gd name="connsiteX160" fmla="*/ 37147 w 188594"/>
                <a:gd name="connsiteY160" fmla="*/ 148922 h 265521"/>
                <a:gd name="connsiteX161" fmla="*/ 41910 w 188594"/>
                <a:gd name="connsiteY161" fmla="*/ 152732 h 265521"/>
                <a:gd name="connsiteX162" fmla="*/ 41910 w 188594"/>
                <a:gd name="connsiteY162" fmla="*/ 151780 h 265521"/>
                <a:gd name="connsiteX163" fmla="*/ 39052 w 188594"/>
                <a:gd name="connsiteY163" fmla="*/ 147969 h 265521"/>
                <a:gd name="connsiteX164" fmla="*/ 38100 w 188594"/>
                <a:gd name="connsiteY164" fmla="*/ 108917 h 265521"/>
                <a:gd name="connsiteX165" fmla="*/ 38100 w 188594"/>
                <a:gd name="connsiteY165" fmla="*/ 108917 h 265521"/>
                <a:gd name="connsiteX166" fmla="*/ 39052 w 188594"/>
                <a:gd name="connsiteY166" fmla="*/ 109869 h 265521"/>
                <a:gd name="connsiteX167" fmla="*/ 38100 w 188594"/>
                <a:gd name="connsiteY167" fmla="*/ 108917 h 265521"/>
                <a:gd name="connsiteX168" fmla="*/ 38100 w 188594"/>
                <a:gd name="connsiteY168" fmla="*/ 108917 h 265521"/>
                <a:gd name="connsiteX169" fmla="*/ 38100 w 188594"/>
                <a:gd name="connsiteY169" fmla="*/ 164162 h 265521"/>
                <a:gd name="connsiteX170" fmla="*/ 41910 w 188594"/>
                <a:gd name="connsiteY170" fmla="*/ 166067 h 265521"/>
                <a:gd name="connsiteX171" fmla="*/ 43815 w 188594"/>
                <a:gd name="connsiteY171" fmla="*/ 163209 h 265521"/>
                <a:gd name="connsiteX172" fmla="*/ 41910 w 188594"/>
                <a:gd name="connsiteY172" fmla="*/ 162257 h 265521"/>
                <a:gd name="connsiteX173" fmla="*/ 38100 w 188594"/>
                <a:gd name="connsiteY173" fmla="*/ 164162 h 265521"/>
                <a:gd name="connsiteX174" fmla="*/ 39052 w 188594"/>
                <a:gd name="connsiteY174" fmla="*/ 58434 h 265521"/>
                <a:gd name="connsiteX175" fmla="*/ 39052 w 188594"/>
                <a:gd name="connsiteY175" fmla="*/ 58434 h 265521"/>
                <a:gd name="connsiteX176" fmla="*/ 39052 w 188594"/>
                <a:gd name="connsiteY176" fmla="*/ 58434 h 265521"/>
                <a:gd name="connsiteX177" fmla="*/ 39052 w 188594"/>
                <a:gd name="connsiteY177" fmla="*/ 58434 h 265521"/>
                <a:gd name="connsiteX178" fmla="*/ 39052 w 188594"/>
                <a:gd name="connsiteY178" fmla="*/ 58434 h 265521"/>
                <a:gd name="connsiteX179" fmla="*/ 40005 w 188594"/>
                <a:gd name="connsiteY179" fmla="*/ 199405 h 265521"/>
                <a:gd name="connsiteX180" fmla="*/ 41910 w 188594"/>
                <a:gd name="connsiteY180" fmla="*/ 201309 h 265521"/>
                <a:gd name="connsiteX181" fmla="*/ 42863 w 188594"/>
                <a:gd name="connsiteY181" fmla="*/ 201309 h 265521"/>
                <a:gd name="connsiteX182" fmla="*/ 43815 w 188594"/>
                <a:gd name="connsiteY182" fmla="*/ 195594 h 265521"/>
                <a:gd name="connsiteX183" fmla="*/ 42863 w 188594"/>
                <a:gd name="connsiteY183" fmla="*/ 194642 h 265521"/>
                <a:gd name="connsiteX184" fmla="*/ 40957 w 188594"/>
                <a:gd name="connsiteY184" fmla="*/ 196547 h 265521"/>
                <a:gd name="connsiteX185" fmla="*/ 40005 w 188594"/>
                <a:gd name="connsiteY185" fmla="*/ 199405 h 265521"/>
                <a:gd name="connsiteX186" fmla="*/ 40005 w 188594"/>
                <a:gd name="connsiteY186" fmla="*/ 133682 h 265521"/>
                <a:gd name="connsiteX187" fmla="*/ 40005 w 188594"/>
                <a:gd name="connsiteY187" fmla="*/ 133682 h 265521"/>
                <a:gd name="connsiteX188" fmla="*/ 39052 w 188594"/>
                <a:gd name="connsiteY188" fmla="*/ 133682 h 265521"/>
                <a:gd name="connsiteX189" fmla="*/ 40005 w 188594"/>
                <a:gd name="connsiteY189" fmla="*/ 133682 h 265521"/>
                <a:gd name="connsiteX190" fmla="*/ 40005 w 188594"/>
                <a:gd name="connsiteY190" fmla="*/ 133682 h 265521"/>
                <a:gd name="connsiteX191" fmla="*/ 39052 w 188594"/>
                <a:gd name="connsiteY191" fmla="*/ 86057 h 265521"/>
                <a:gd name="connsiteX192" fmla="*/ 39052 w 188594"/>
                <a:gd name="connsiteY192" fmla="*/ 86057 h 265521"/>
                <a:gd name="connsiteX193" fmla="*/ 42863 w 188594"/>
                <a:gd name="connsiteY193" fmla="*/ 85105 h 265521"/>
                <a:gd name="connsiteX194" fmla="*/ 41910 w 188594"/>
                <a:gd name="connsiteY194" fmla="*/ 85105 h 265521"/>
                <a:gd name="connsiteX195" fmla="*/ 39052 w 188594"/>
                <a:gd name="connsiteY195" fmla="*/ 86057 h 265521"/>
                <a:gd name="connsiteX196" fmla="*/ 40005 w 188594"/>
                <a:gd name="connsiteY196" fmla="*/ 171782 h 265521"/>
                <a:gd name="connsiteX197" fmla="*/ 40005 w 188594"/>
                <a:gd name="connsiteY197" fmla="*/ 171782 h 265521"/>
                <a:gd name="connsiteX198" fmla="*/ 41910 w 188594"/>
                <a:gd name="connsiteY198" fmla="*/ 171782 h 265521"/>
                <a:gd name="connsiteX199" fmla="*/ 40005 w 188594"/>
                <a:gd name="connsiteY199" fmla="*/ 171782 h 265521"/>
                <a:gd name="connsiteX200" fmla="*/ 40005 w 188594"/>
                <a:gd name="connsiteY200" fmla="*/ 171782 h 265521"/>
                <a:gd name="connsiteX201" fmla="*/ 40957 w 188594"/>
                <a:gd name="connsiteY201" fmla="*/ 160352 h 265521"/>
                <a:gd name="connsiteX202" fmla="*/ 40957 w 188594"/>
                <a:gd name="connsiteY202" fmla="*/ 160352 h 265521"/>
                <a:gd name="connsiteX203" fmla="*/ 40957 w 188594"/>
                <a:gd name="connsiteY203" fmla="*/ 158447 h 265521"/>
                <a:gd name="connsiteX204" fmla="*/ 40957 w 188594"/>
                <a:gd name="connsiteY204" fmla="*/ 160352 h 265521"/>
                <a:gd name="connsiteX205" fmla="*/ 40957 w 188594"/>
                <a:gd name="connsiteY205" fmla="*/ 160352 h 265521"/>
                <a:gd name="connsiteX206" fmla="*/ 40005 w 188594"/>
                <a:gd name="connsiteY206" fmla="*/ 69865 h 265521"/>
                <a:gd name="connsiteX207" fmla="*/ 40005 w 188594"/>
                <a:gd name="connsiteY207" fmla="*/ 69865 h 265521"/>
                <a:gd name="connsiteX208" fmla="*/ 40957 w 188594"/>
                <a:gd name="connsiteY208" fmla="*/ 67007 h 265521"/>
                <a:gd name="connsiteX209" fmla="*/ 41910 w 188594"/>
                <a:gd name="connsiteY209" fmla="*/ 65102 h 265521"/>
                <a:gd name="connsiteX210" fmla="*/ 40957 w 188594"/>
                <a:gd name="connsiteY210" fmla="*/ 65102 h 265521"/>
                <a:gd name="connsiteX211" fmla="*/ 40957 w 188594"/>
                <a:gd name="connsiteY211" fmla="*/ 67007 h 265521"/>
                <a:gd name="connsiteX212" fmla="*/ 40005 w 188594"/>
                <a:gd name="connsiteY212" fmla="*/ 69865 h 265521"/>
                <a:gd name="connsiteX213" fmla="*/ 40957 w 188594"/>
                <a:gd name="connsiteY213" fmla="*/ 190832 h 265521"/>
                <a:gd name="connsiteX214" fmla="*/ 42863 w 188594"/>
                <a:gd name="connsiteY214" fmla="*/ 191784 h 265521"/>
                <a:gd name="connsiteX215" fmla="*/ 43815 w 188594"/>
                <a:gd name="connsiteY215" fmla="*/ 190832 h 265521"/>
                <a:gd name="connsiteX216" fmla="*/ 40957 w 188594"/>
                <a:gd name="connsiteY216" fmla="*/ 190832 h 265521"/>
                <a:gd name="connsiteX217" fmla="*/ 40957 w 188594"/>
                <a:gd name="connsiteY217" fmla="*/ 190832 h 265521"/>
                <a:gd name="connsiteX218" fmla="*/ 41910 w 188594"/>
                <a:gd name="connsiteY218" fmla="*/ 237505 h 265521"/>
                <a:gd name="connsiteX219" fmla="*/ 42863 w 188594"/>
                <a:gd name="connsiteY219" fmla="*/ 235599 h 265521"/>
                <a:gd name="connsiteX220" fmla="*/ 41910 w 188594"/>
                <a:gd name="connsiteY220" fmla="*/ 234647 h 265521"/>
                <a:gd name="connsiteX221" fmla="*/ 41910 w 188594"/>
                <a:gd name="connsiteY221" fmla="*/ 237505 h 265521"/>
                <a:gd name="connsiteX222" fmla="*/ 41910 w 188594"/>
                <a:gd name="connsiteY222" fmla="*/ 237505 h 265521"/>
                <a:gd name="connsiteX223" fmla="*/ 48577 w 188594"/>
                <a:gd name="connsiteY223" fmla="*/ 207977 h 265521"/>
                <a:gd name="connsiteX224" fmla="*/ 42863 w 188594"/>
                <a:gd name="connsiteY224" fmla="*/ 207024 h 265521"/>
                <a:gd name="connsiteX225" fmla="*/ 40957 w 188594"/>
                <a:gd name="connsiteY225" fmla="*/ 207024 h 265521"/>
                <a:gd name="connsiteX226" fmla="*/ 45720 w 188594"/>
                <a:gd name="connsiteY226" fmla="*/ 212740 h 265521"/>
                <a:gd name="connsiteX227" fmla="*/ 46672 w 188594"/>
                <a:gd name="connsiteY227" fmla="*/ 212740 h 265521"/>
                <a:gd name="connsiteX228" fmla="*/ 48577 w 188594"/>
                <a:gd name="connsiteY228" fmla="*/ 207977 h 265521"/>
                <a:gd name="connsiteX229" fmla="*/ 41910 w 188594"/>
                <a:gd name="connsiteY229" fmla="*/ 75580 h 265521"/>
                <a:gd name="connsiteX230" fmla="*/ 41910 w 188594"/>
                <a:gd name="connsiteY230" fmla="*/ 75580 h 265521"/>
                <a:gd name="connsiteX231" fmla="*/ 41910 w 188594"/>
                <a:gd name="connsiteY231" fmla="*/ 75580 h 265521"/>
                <a:gd name="connsiteX232" fmla="*/ 41910 w 188594"/>
                <a:gd name="connsiteY232" fmla="*/ 75580 h 265521"/>
                <a:gd name="connsiteX233" fmla="*/ 41910 w 188594"/>
                <a:gd name="connsiteY233" fmla="*/ 75580 h 265521"/>
                <a:gd name="connsiteX234" fmla="*/ 41910 w 188594"/>
                <a:gd name="connsiteY234" fmla="*/ 181307 h 265521"/>
                <a:gd name="connsiteX235" fmla="*/ 41910 w 188594"/>
                <a:gd name="connsiteY235" fmla="*/ 181307 h 265521"/>
                <a:gd name="connsiteX236" fmla="*/ 41910 w 188594"/>
                <a:gd name="connsiteY236" fmla="*/ 181307 h 265521"/>
                <a:gd name="connsiteX237" fmla="*/ 41910 w 188594"/>
                <a:gd name="connsiteY237" fmla="*/ 181307 h 265521"/>
                <a:gd name="connsiteX238" fmla="*/ 41910 w 188594"/>
                <a:gd name="connsiteY238" fmla="*/ 181307 h 265521"/>
                <a:gd name="connsiteX239" fmla="*/ 42863 w 188594"/>
                <a:gd name="connsiteY239" fmla="*/ 136540 h 265521"/>
                <a:gd name="connsiteX240" fmla="*/ 40957 w 188594"/>
                <a:gd name="connsiteY240" fmla="*/ 137492 h 265521"/>
                <a:gd name="connsiteX241" fmla="*/ 43815 w 188594"/>
                <a:gd name="connsiteY241" fmla="*/ 139397 h 265521"/>
                <a:gd name="connsiteX242" fmla="*/ 44767 w 188594"/>
                <a:gd name="connsiteY242" fmla="*/ 138444 h 265521"/>
                <a:gd name="connsiteX243" fmla="*/ 42863 w 188594"/>
                <a:gd name="connsiteY243" fmla="*/ 136540 h 265521"/>
                <a:gd name="connsiteX244" fmla="*/ 52388 w 188594"/>
                <a:gd name="connsiteY244" fmla="*/ 239409 h 265521"/>
                <a:gd name="connsiteX245" fmla="*/ 49530 w 188594"/>
                <a:gd name="connsiteY245" fmla="*/ 236552 h 265521"/>
                <a:gd name="connsiteX246" fmla="*/ 47625 w 188594"/>
                <a:gd name="connsiteY246" fmla="*/ 238457 h 265521"/>
                <a:gd name="connsiteX247" fmla="*/ 42863 w 188594"/>
                <a:gd name="connsiteY247" fmla="*/ 244172 h 265521"/>
                <a:gd name="connsiteX248" fmla="*/ 41910 w 188594"/>
                <a:gd name="connsiteY248" fmla="*/ 245124 h 265521"/>
                <a:gd name="connsiteX249" fmla="*/ 43815 w 188594"/>
                <a:gd name="connsiteY249" fmla="*/ 245124 h 265521"/>
                <a:gd name="connsiteX250" fmla="*/ 43815 w 188594"/>
                <a:gd name="connsiteY250" fmla="*/ 245124 h 265521"/>
                <a:gd name="connsiteX251" fmla="*/ 52388 w 188594"/>
                <a:gd name="connsiteY251" fmla="*/ 239409 h 265521"/>
                <a:gd name="connsiteX252" fmla="*/ 52388 w 188594"/>
                <a:gd name="connsiteY252" fmla="*/ 239409 h 265521"/>
                <a:gd name="connsiteX253" fmla="*/ 44767 w 188594"/>
                <a:gd name="connsiteY253" fmla="*/ 175592 h 265521"/>
                <a:gd name="connsiteX254" fmla="*/ 44767 w 188594"/>
                <a:gd name="connsiteY254" fmla="*/ 175592 h 265521"/>
                <a:gd name="connsiteX255" fmla="*/ 42863 w 188594"/>
                <a:gd name="connsiteY255" fmla="*/ 175592 h 265521"/>
                <a:gd name="connsiteX256" fmla="*/ 42863 w 188594"/>
                <a:gd name="connsiteY256" fmla="*/ 175592 h 265521"/>
                <a:gd name="connsiteX257" fmla="*/ 44767 w 188594"/>
                <a:gd name="connsiteY257" fmla="*/ 175592 h 265521"/>
                <a:gd name="connsiteX258" fmla="*/ 44767 w 188594"/>
                <a:gd name="connsiteY258" fmla="*/ 227027 h 265521"/>
                <a:gd name="connsiteX259" fmla="*/ 42863 w 188594"/>
                <a:gd name="connsiteY259" fmla="*/ 228932 h 265521"/>
                <a:gd name="connsiteX260" fmla="*/ 43815 w 188594"/>
                <a:gd name="connsiteY260" fmla="*/ 229884 h 265521"/>
                <a:gd name="connsiteX261" fmla="*/ 46672 w 188594"/>
                <a:gd name="connsiteY261" fmla="*/ 230837 h 265521"/>
                <a:gd name="connsiteX262" fmla="*/ 45720 w 188594"/>
                <a:gd name="connsiteY262" fmla="*/ 227027 h 265521"/>
                <a:gd name="connsiteX263" fmla="*/ 44767 w 188594"/>
                <a:gd name="connsiteY263" fmla="*/ 227027 h 265521"/>
                <a:gd name="connsiteX264" fmla="*/ 42863 w 188594"/>
                <a:gd name="connsiteY264" fmla="*/ 34622 h 265521"/>
                <a:gd name="connsiteX265" fmla="*/ 42863 w 188594"/>
                <a:gd name="connsiteY265" fmla="*/ 34622 h 265521"/>
                <a:gd name="connsiteX266" fmla="*/ 42863 w 188594"/>
                <a:gd name="connsiteY266" fmla="*/ 34622 h 265521"/>
                <a:gd name="connsiteX267" fmla="*/ 42863 w 188594"/>
                <a:gd name="connsiteY267" fmla="*/ 34622 h 265521"/>
                <a:gd name="connsiteX268" fmla="*/ 43815 w 188594"/>
                <a:gd name="connsiteY268" fmla="*/ 70817 h 265521"/>
                <a:gd name="connsiteX269" fmla="*/ 45720 w 188594"/>
                <a:gd name="connsiteY269" fmla="*/ 70817 h 265521"/>
                <a:gd name="connsiteX270" fmla="*/ 46672 w 188594"/>
                <a:gd name="connsiteY270" fmla="*/ 69865 h 265521"/>
                <a:gd name="connsiteX271" fmla="*/ 45720 w 188594"/>
                <a:gd name="connsiteY271" fmla="*/ 69865 h 265521"/>
                <a:gd name="connsiteX272" fmla="*/ 43815 w 188594"/>
                <a:gd name="connsiteY272" fmla="*/ 70817 h 265521"/>
                <a:gd name="connsiteX273" fmla="*/ 43815 w 188594"/>
                <a:gd name="connsiteY273" fmla="*/ 52719 h 265521"/>
                <a:gd name="connsiteX274" fmla="*/ 45720 w 188594"/>
                <a:gd name="connsiteY274" fmla="*/ 53672 h 265521"/>
                <a:gd name="connsiteX275" fmla="*/ 48577 w 188594"/>
                <a:gd name="connsiteY275" fmla="*/ 50814 h 265521"/>
                <a:gd name="connsiteX276" fmla="*/ 47625 w 188594"/>
                <a:gd name="connsiteY276" fmla="*/ 48909 h 265521"/>
                <a:gd name="connsiteX277" fmla="*/ 43815 w 188594"/>
                <a:gd name="connsiteY277" fmla="*/ 52719 h 265521"/>
                <a:gd name="connsiteX278" fmla="*/ 49530 w 188594"/>
                <a:gd name="connsiteY278" fmla="*/ 37480 h 265521"/>
                <a:gd name="connsiteX279" fmla="*/ 48577 w 188594"/>
                <a:gd name="connsiteY279" fmla="*/ 36527 h 265521"/>
                <a:gd name="connsiteX280" fmla="*/ 44767 w 188594"/>
                <a:gd name="connsiteY280" fmla="*/ 36527 h 265521"/>
                <a:gd name="connsiteX281" fmla="*/ 49530 w 188594"/>
                <a:gd name="connsiteY281" fmla="*/ 37480 h 265521"/>
                <a:gd name="connsiteX282" fmla="*/ 49530 w 188594"/>
                <a:gd name="connsiteY282" fmla="*/ 37480 h 265521"/>
                <a:gd name="connsiteX283" fmla="*/ 48577 w 188594"/>
                <a:gd name="connsiteY283" fmla="*/ 182259 h 265521"/>
                <a:gd name="connsiteX284" fmla="*/ 44767 w 188594"/>
                <a:gd name="connsiteY284" fmla="*/ 183212 h 265521"/>
                <a:gd name="connsiteX285" fmla="*/ 46672 w 188594"/>
                <a:gd name="connsiteY285" fmla="*/ 184165 h 265521"/>
                <a:gd name="connsiteX286" fmla="*/ 48577 w 188594"/>
                <a:gd name="connsiteY286" fmla="*/ 182259 h 265521"/>
                <a:gd name="connsiteX287" fmla="*/ 48577 w 188594"/>
                <a:gd name="connsiteY287" fmla="*/ 182259 h 265521"/>
                <a:gd name="connsiteX288" fmla="*/ 46672 w 188594"/>
                <a:gd name="connsiteY288" fmla="*/ 74627 h 265521"/>
                <a:gd name="connsiteX289" fmla="*/ 46672 w 188594"/>
                <a:gd name="connsiteY289" fmla="*/ 74627 h 265521"/>
                <a:gd name="connsiteX290" fmla="*/ 46672 w 188594"/>
                <a:gd name="connsiteY290" fmla="*/ 78437 h 265521"/>
                <a:gd name="connsiteX291" fmla="*/ 46672 w 188594"/>
                <a:gd name="connsiteY291" fmla="*/ 74627 h 265521"/>
                <a:gd name="connsiteX292" fmla="*/ 45720 w 188594"/>
                <a:gd name="connsiteY292" fmla="*/ 120347 h 265521"/>
                <a:gd name="connsiteX293" fmla="*/ 45720 w 188594"/>
                <a:gd name="connsiteY293" fmla="*/ 121299 h 265521"/>
                <a:gd name="connsiteX294" fmla="*/ 47625 w 188594"/>
                <a:gd name="connsiteY294" fmla="*/ 118442 h 265521"/>
                <a:gd name="connsiteX295" fmla="*/ 47625 w 188594"/>
                <a:gd name="connsiteY295" fmla="*/ 117490 h 265521"/>
                <a:gd name="connsiteX296" fmla="*/ 45720 w 188594"/>
                <a:gd name="connsiteY296" fmla="*/ 120347 h 265521"/>
                <a:gd name="connsiteX297" fmla="*/ 46672 w 188594"/>
                <a:gd name="connsiteY297" fmla="*/ 223217 h 265521"/>
                <a:gd name="connsiteX298" fmla="*/ 46672 w 188594"/>
                <a:gd name="connsiteY298" fmla="*/ 223217 h 265521"/>
                <a:gd name="connsiteX299" fmla="*/ 46672 w 188594"/>
                <a:gd name="connsiteY299" fmla="*/ 221312 h 265521"/>
                <a:gd name="connsiteX300" fmla="*/ 45720 w 188594"/>
                <a:gd name="connsiteY300" fmla="*/ 221312 h 265521"/>
                <a:gd name="connsiteX301" fmla="*/ 46672 w 188594"/>
                <a:gd name="connsiteY301" fmla="*/ 223217 h 265521"/>
                <a:gd name="connsiteX302" fmla="*/ 47625 w 188594"/>
                <a:gd name="connsiteY302" fmla="*/ 146065 h 265521"/>
                <a:gd name="connsiteX303" fmla="*/ 47625 w 188594"/>
                <a:gd name="connsiteY303" fmla="*/ 146065 h 265521"/>
                <a:gd name="connsiteX304" fmla="*/ 47625 w 188594"/>
                <a:gd name="connsiteY304" fmla="*/ 144159 h 265521"/>
                <a:gd name="connsiteX305" fmla="*/ 46672 w 188594"/>
                <a:gd name="connsiteY305" fmla="*/ 145112 h 265521"/>
                <a:gd name="connsiteX306" fmla="*/ 47625 w 188594"/>
                <a:gd name="connsiteY306" fmla="*/ 146065 h 265521"/>
                <a:gd name="connsiteX307" fmla="*/ 46672 w 188594"/>
                <a:gd name="connsiteY307" fmla="*/ 88915 h 265521"/>
                <a:gd name="connsiteX308" fmla="*/ 46672 w 188594"/>
                <a:gd name="connsiteY308" fmla="*/ 88915 h 265521"/>
                <a:gd name="connsiteX309" fmla="*/ 46672 w 188594"/>
                <a:gd name="connsiteY309" fmla="*/ 88915 h 265521"/>
                <a:gd name="connsiteX310" fmla="*/ 46672 w 188594"/>
                <a:gd name="connsiteY310" fmla="*/ 88915 h 265521"/>
                <a:gd name="connsiteX311" fmla="*/ 46672 w 188594"/>
                <a:gd name="connsiteY311" fmla="*/ 88915 h 265521"/>
                <a:gd name="connsiteX312" fmla="*/ 46672 w 188594"/>
                <a:gd name="connsiteY312" fmla="*/ 79390 h 265521"/>
                <a:gd name="connsiteX313" fmla="*/ 46672 w 188594"/>
                <a:gd name="connsiteY313" fmla="*/ 81294 h 265521"/>
                <a:gd name="connsiteX314" fmla="*/ 46672 w 188594"/>
                <a:gd name="connsiteY314" fmla="*/ 79390 h 265521"/>
                <a:gd name="connsiteX315" fmla="*/ 46672 w 188594"/>
                <a:gd name="connsiteY315" fmla="*/ 79390 h 265521"/>
                <a:gd name="connsiteX316" fmla="*/ 46672 w 188594"/>
                <a:gd name="connsiteY316" fmla="*/ 79390 h 265521"/>
                <a:gd name="connsiteX317" fmla="*/ 47625 w 188594"/>
                <a:gd name="connsiteY317" fmla="*/ 68912 h 265521"/>
                <a:gd name="connsiteX318" fmla="*/ 47625 w 188594"/>
                <a:gd name="connsiteY318" fmla="*/ 68912 h 265521"/>
                <a:gd name="connsiteX319" fmla="*/ 46672 w 188594"/>
                <a:gd name="connsiteY319" fmla="*/ 69865 h 265521"/>
                <a:gd name="connsiteX320" fmla="*/ 47625 w 188594"/>
                <a:gd name="connsiteY320" fmla="*/ 68912 h 265521"/>
                <a:gd name="connsiteX321" fmla="*/ 46672 w 188594"/>
                <a:gd name="connsiteY321" fmla="*/ 31764 h 265521"/>
                <a:gd name="connsiteX322" fmla="*/ 46672 w 188594"/>
                <a:gd name="connsiteY322" fmla="*/ 31764 h 265521"/>
                <a:gd name="connsiteX323" fmla="*/ 49530 w 188594"/>
                <a:gd name="connsiteY323" fmla="*/ 29859 h 265521"/>
                <a:gd name="connsiteX324" fmla="*/ 48577 w 188594"/>
                <a:gd name="connsiteY324" fmla="*/ 29859 h 265521"/>
                <a:gd name="connsiteX325" fmla="*/ 46672 w 188594"/>
                <a:gd name="connsiteY325" fmla="*/ 31764 h 265521"/>
                <a:gd name="connsiteX326" fmla="*/ 47625 w 188594"/>
                <a:gd name="connsiteY326" fmla="*/ 232742 h 265521"/>
                <a:gd name="connsiteX327" fmla="*/ 47625 w 188594"/>
                <a:gd name="connsiteY327" fmla="*/ 232742 h 265521"/>
                <a:gd name="connsiteX328" fmla="*/ 47625 w 188594"/>
                <a:gd name="connsiteY328" fmla="*/ 230837 h 265521"/>
                <a:gd name="connsiteX329" fmla="*/ 47625 w 188594"/>
                <a:gd name="connsiteY329" fmla="*/ 232742 h 265521"/>
                <a:gd name="connsiteX330" fmla="*/ 47625 w 188594"/>
                <a:gd name="connsiteY330" fmla="*/ 179402 h 265521"/>
                <a:gd name="connsiteX331" fmla="*/ 47625 w 188594"/>
                <a:gd name="connsiteY331" fmla="*/ 179402 h 265521"/>
                <a:gd name="connsiteX332" fmla="*/ 49530 w 188594"/>
                <a:gd name="connsiteY332" fmla="*/ 179402 h 265521"/>
                <a:gd name="connsiteX333" fmla="*/ 47625 w 188594"/>
                <a:gd name="connsiteY333" fmla="*/ 179402 h 265521"/>
                <a:gd name="connsiteX334" fmla="*/ 47625 w 188594"/>
                <a:gd name="connsiteY334" fmla="*/ 179402 h 265521"/>
                <a:gd name="connsiteX335" fmla="*/ 49530 w 188594"/>
                <a:gd name="connsiteY335" fmla="*/ 61292 h 265521"/>
                <a:gd name="connsiteX336" fmla="*/ 49530 w 188594"/>
                <a:gd name="connsiteY336" fmla="*/ 61292 h 265521"/>
                <a:gd name="connsiteX337" fmla="*/ 48577 w 188594"/>
                <a:gd name="connsiteY337" fmla="*/ 61292 h 265521"/>
                <a:gd name="connsiteX338" fmla="*/ 49530 w 188594"/>
                <a:gd name="connsiteY338" fmla="*/ 61292 h 265521"/>
                <a:gd name="connsiteX339" fmla="*/ 49530 w 188594"/>
                <a:gd name="connsiteY339" fmla="*/ 61292 h 265521"/>
                <a:gd name="connsiteX340" fmla="*/ 49530 w 188594"/>
                <a:gd name="connsiteY340" fmla="*/ 217502 h 265521"/>
                <a:gd name="connsiteX341" fmla="*/ 49530 w 188594"/>
                <a:gd name="connsiteY341" fmla="*/ 217502 h 265521"/>
                <a:gd name="connsiteX342" fmla="*/ 52388 w 188594"/>
                <a:gd name="connsiteY342" fmla="*/ 215597 h 265521"/>
                <a:gd name="connsiteX343" fmla="*/ 51435 w 188594"/>
                <a:gd name="connsiteY343" fmla="*/ 214644 h 265521"/>
                <a:gd name="connsiteX344" fmla="*/ 49530 w 188594"/>
                <a:gd name="connsiteY344" fmla="*/ 217502 h 265521"/>
                <a:gd name="connsiteX345" fmla="*/ 50482 w 188594"/>
                <a:gd name="connsiteY345" fmla="*/ 193690 h 265521"/>
                <a:gd name="connsiteX346" fmla="*/ 51435 w 188594"/>
                <a:gd name="connsiteY346" fmla="*/ 193690 h 265521"/>
                <a:gd name="connsiteX347" fmla="*/ 53340 w 188594"/>
                <a:gd name="connsiteY347" fmla="*/ 193690 h 265521"/>
                <a:gd name="connsiteX348" fmla="*/ 52388 w 188594"/>
                <a:gd name="connsiteY348" fmla="*/ 192737 h 265521"/>
                <a:gd name="connsiteX349" fmla="*/ 50482 w 188594"/>
                <a:gd name="connsiteY349" fmla="*/ 193690 h 265521"/>
                <a:gd name="connsiteX350" fmla="*/ 51435 w 188594"/>
                <a:gd name="connsiteY350" fmla="*/ 187022 h 265521"/>
                <a:gd name="connsiteX351" fmla="*/ 52388 w 188594"/>
                <a:gd name="connsiteY351" fmla="*/ 185117 h 265521"/>
                <a:gd name="connsiteX352" fmla="*/ 52388 w 188594"/>
                <a:gd name="connsiteY352" fmla="*/ 184165 h 265521"/>
                <a:gd name="connsiteX353" fmla="*/ 50482 w 188594"/>
                <a:gd name="connsiteY353" fmla="*/ 185117 h 265521"/>
                <a:gd name="connsiteX354" fmla="*/ 51435 w 188594"/>
                <a:gd name="connsiteY354" fmla="*/ 187022 h 265521"/>
                <a:gd name="connsiteX355" fmla="*/ 51435 w 188594"/>
                <a:gd name="connsiteY355" fmla="*/ 134634 h 265521"/>
                <a:gd name="connsiteX356" fmla="*/ 52388 w 188594"/>
                <a:gd name="connsiteY356" fmla="*/ 135587 h 265521"/>
                <a:gd name="connsiteX357" fmla="*/ 53340 w 188594"/>
                <a:gd name="connsiteY357" fmla="*/ 134634 h 265521"/>
                <a:gd name="connsiteX358" fmla="*/ 51435 w 188594"/>
                <a:gd name="connsiteY358" fmla="*/ 134634 h 265521"/>
                <a:gd name="connsiteX359" fmla="*/ 51435 w 188594"/>
                <a:gd name="connsiteY359" fmla="*/ 134634 h 265521"/>
                <a:gd name="connsiteX360" fmla="*/ 52388 w 188594"/>
                <a:gd name="connsiteY360" fmla="*/ 189880 h 265521"/>
                <a:gd name="connsiteX361" fmla="*/ 52388 w 188594"/>
                <a:gd name="connsiteY361" fmla="*/ 189880 h 265521"/>
                <a:gd name="connsiteX362" fmla="*/ 51435 w 188594"/>
                <a:gd name="connsiteY362" fmla="*/ 190832 h 265521"/>
                <a:gd name="connsiteX363" fmla="*/ 52388 w 188594"/>
                <a:gd name="connsiteY363" fmla="*/ 189880 h 265521"/>
                <a:gd name="connsiteX364" fmla="*/ 52388 w 188594"/>
                <a:gd name="connsiteY364" fmla="*/ 189880 h 265521"/>
                <a:gd name="connsiteX365" fmla="*/ 53340 w 188594"/>
                <a:gd name="connsiteY365" fmla="*/ 206072 h 265521"/>
                <a:gd name="connsiteX366" fmla="*/ 53340 w 188594"/>
                <a:gd name="connsiteY366" fmla="*/ 206072 h 265521"/>
                <a:gd name="connsiteX367" fmla="*/ 51435 w 188594"/>
                <a:gd name="connsiteY367" fmla="*/ 207024 h 265521"/>
                <a:gd name="connsiteX368" fmla="*/ 52388 w 188594"/>
                <a:gd name="connsiteY368" fmla="*/ 207977 h 265521"/>
                <a:gd name="connsiteX369" fmla="*/ 53340 w 188594"/>
                <a:gd name="connsiteY369" fmla="*/ 206072 h 265521"/>
                <a:gd name="connsiteX370" fmla="*/ 54292 w 188594"/>
                <a:gd name="connsiteY370" fmla="*/ 199405 h 265521"/>
                <a:gd name="connsiteX371" fmla="*/ 54292 w 188594"/>
                <a:gd name="connsiteY371" fmla="*/ 199405 h 265521"/>
                <a:gd name="connsiteX372" fmla="*/ 53340 w 188594"/>
                <a:gd name="connsiteY372" fmla="*/ 199405 h 265521"/>
                <a:gd name="connsiteX373" fmla="*/ 54292 w 188594"/>
                <a:gd name="connsiteY373" fmla="*/ 199405 h 265521"/>
                <a:gd name="connsiteX374" fmla="*/ 54292 w 188594"/>
                <a:gd name="connsiteY374" fmla="*/ 199405 h 265521"/>
                <a:gd name="connsiteX375" fmla="*/ 56197 w 188594"/>
                <a:gd name="connsiteY375" fmla="*/ 216549 h 265521"/>
                <a:gd name="connsiteX376" fmla="*/ 56197 w 188594"/>
                <a:gd name="connsiteY376" fmla="*/ 216549 h 265521"/>
                <a:gd name="connsiteX377" fmla="*/ 56197 w 188594"/>
                <a:gd name="connsiteY377" fmla="*/ 217502 h 265521"/>
                <a:gd name="connsiteX378" fmla="*/ 56197 w 188594"/>
                <a:gd name="connsiteY378" fmla="*/ 216549 h 265521"/>
                <a:gd name="connsiteX379" fmla="*/ 56197 w 188594"/>
                <a:gd name="connsiteY379" fmla="*/ 216549 h 265521"/>
                <a:gd name="connsiteX380" fmla="*/ 96202 w 188594"/>
                <a:gd name="connsiteY380" fmla="*/ 187974 h 265521"/>
                <a:gd name="connsiteX381" fmla="*/ 99060 w 188594"/>
                <a:gd name="connsiteY381" fmla="*/ 188927 h 265521"/>
                <a:gd name="connsiteX382" fmla="*/ 99060 w 188594"/>
                <a:gd name="connsiteY382" fmla="*/ 186069 h 265521"/>
                <a:gd name="connsiteX383" fmla="*/ 99060 w 188594"/>
                <a:gd name="connsiteY383" fmla="*/ 184165 h 265521"/>
                <a:gd name="connsiteX384" fmla="*/ 97155 w 188594"/>
                <a:gd name="connsiteY384" fmla="*/ 185117 h 265521"/>
                <a:gd name="connsiteX385" fmla="*/ 96202 w 188594"/>
                <a:gd name="connsiteY385" fmla="*/ 187974 h 265521"/>
                <a:gd name="connsiteX386" fmla="*/ 99060 w 188594"/>
                <a:gd name="connsiteY386" fmla="*/ 193690 h 265521"/>
                <a:gd name="connsiteX387" fmla="*/ 99060 w 188594"/>
                <a:gd name="connsiteY387" fmla="*/ 193690 h 265521"/>
                <a:gd name="connsiteX388" fmla="*/ 99060 w 188594"/>
                <a:gd name="connsiteY388" fmla="*/ 191784 h 265521"/>
                <a:gd name="connsiteX389" fmla="*/ 99060 w 188594"/>
                <a:gd name="connsiteY389" fmla="*/ 193690 h 265521"/>
                <a:gd name="connsiteX390" fmla="*/ 99060 w 188594"/>
                <a:gd name="connsiteY390" fmla="*/ 193690 h 265521"/>
                <a:gd name="connsiteX391" fmla="*/ 100013 w 188594"/>
                <a:gd name="connsiteY391" fmla="*/ 180355 h 265521"/>
                <a:gd name="connsiteX392" fmla="*/ 99060 w 188594"/>
                <a:gd name="connsiteY392" fmla="*/ 184165 h 265521"/>
                <a:gd name="connsiteX393" fmla="*/ 102870 w 188594"/>
                <a:gd name="connsiteY393" fmla="*/ 183212 h 265521"/>
                <a:gd name="connsiteX394" fmla="*/ 104775 w 188594"/>
                <a:gd name="connsiteY394" fmla="*/ 180355 h 265521"/>
                <a:gd name="connsiteX395" fmla="*/ 100013 w 188594"/>
                <a:gd name="connsiteY395" fmla="*/ 180355 h 265521"/>
                <a:gd name="connsiteX396" fmla="*/ 111442 w 188594"/>
                <a:gd name="connsiteY396" fmla="*/ 207024 h 265521"/>
                <a:gd name="connsiteX397" fmla="*/ 110490 w 188594"/>
                <a:gd name="connsiteY397" fmla="*/ 203215 h 265521"/>
                <a:gd name="connsiteX398" fmla="*/ 110490 w 188594"/>
                <a:gd name="connsiteY398" fmla="*/ 199405 h 265521"/>
                <a:gd name="connsiteX399" fmla="*/ 110490 w 188594"/>
                <a:gd name="connsiteY399" fmla="*/ 196547 h 265521"/>
                <a:gd name="connsiteX400" fmla="*/ 113347 w 188594"/>
                <a:gd name="connsiteY400" fmla="*/ 197499 h 265521"/>
                <a:gd name="connsiteX401" fmla="*/ 114300 w 188594"/>
                <a:gd name="connsiteY401" fmla="*/ 199405 h 265521"/>
                <a:gd name="connsiteX402" fmla="*/ 114300 w 188594"/>
                <a:gd name="connsiteY402" fmla="*/ 203215 h 265521"/>
                <a:gd name="connsiteX403" fmla="*/ 118110 w 188594"/>
                <a:gd name="connsiteY403" fmla="*/ 207024 h 265521"/>
                <a:gd name="connsiteX404" fmla="*/ 115252 w 188594"/>
                <a:gd name="connsiteY404" fmla="*/ 203215 h 265521"/>
                <a:gd name="connsiteX405" fmla="*/ 118110 w 188594"/>
                <a:gd name="connsiteY405" fmla="*/ 203215 h 265521"/>
                <a:gd name="connsiteX406" fmla="*/ 120015 w 188594"/>
                <a:gd name="connsiteY406" fmla="*/ 203215 h 265521"/>
                <a:gd name="connsiteX407" fmla="*/ 120015 w 188594"/>
                <a:gd name="connsiteY407" fmla="*/ 202262 h 265521"/>
                <a:gd name="connsiteX408" fmla="*/ 118110 w 188594"/>
                <a:gd name="connsiteY408" fmla="*/ 201309 h 265521"/>
                <a:gd name="connsiteX409" fmla="*/ 115252 w 188594"/>
                <a:gd name="connsiteY409" fmla="*/ 203215 h 265521"/>
                <a:gd name="connsiteX410" fmla="*/ 114300 w 188594"/>
                <a:gd name="connsiteY410" fmla="*/ 203215 h 265521"/>
                <a:gd name="connsiteX411" fmla="*/ 114300 w 188594"/>
                <a:gd name="connsiteY411" fmla="*/ 199405 h 265521"/>
                <a:gd name="connsiteX412" fmla="*/ 116205 w 188594"/>
                <a:gd name="connsiteY412" fmla="*/ 197499 h 265521"/>
                <a:gd name="connsiteX413" fmla="*/ 114300 w 188594"/>
                <a:gd name="connsiteY413" fmla="*/ 190832 h 265521"/>
                <a:gd name="connsiteX414" fmla="*/ 113347 w 188594"/>
                <a:gd name="connsiteY414" fmla="*/ 187022 h 265521"/>
                <a:gd name="connsiteX415" fmla="*/ 110490 w 188594"/>
                <a:gd name="connsiteY415" fmla="*/ 184165 h 265521"/>
                <a:gd name="connsiteX416" fmla="*/ 108585 w 188594"/>
                <a:gd name="connsiteY416" fmla="*/ 183212 h 265521"/>
                <a:gd name="connsiteX417" fmla="*/ 107632 w 188594"/>
                <a:gd name="connsiteY417" fmla="*/ 185117 h 265521"/>
                <a:gd name="connsiteX418" fmla="*/ 107632 w 188594"/>
                <a:gd name="connsiteY418" fmla="*/ 191784 h 265521"/>
                <a:gd name="connsiteX419" fmla="*/ 107632 w 188594"/>
                <a:gd name="connsiteY419" fmla="*/ 192737 h 265521"/>
                <a:gd name="connsiteX420" fmla="*/ 106680 w 188594"/>
                <a:gd name="connsiteY420" fmla="*/ 191784 h 265521"/>
                <a:gd name="connsiteX421" fmla="*/ 104775 w 188594"/>
                <a:gd name="connsiteY421" fmla="*/ 189880 h 265521"/>
                <a:gd name="connsiteX422" fmla="*/ 102870 w 188594"/>
                <a:gd name="connsiteY422" fmla="*/ 188927 h 265521"/>
                <a:gd name="connsiteX423" fmla="*/ 102870 w 188594"/>
                <a:gd name="connsiteY423" fmla="*/ 191784 h 265521"/>
                <a:gd name="connsiteX424" fmla="*/ 103822 w 188594"/>
                <a:gd name="connsiteY424" fmla="*/ 193690 h 265521"/>
                <a:gd name="connsiteX425" fmla="*/ 100013 w 188594"/>
                <a:gd name="connsiteY425" fmla="*/ 199405 h 265521"/>
                <a:gd name="connsiteX426" fmla="*/ 100965 w 188594"/>
                <a:gd name="connsiteY426" fmla="*/ 201309 h 265521"/>
                <a:gd name="connsiteX427" fmla="*/ 102870 w 188594"/>
                <a:gd name="connsiteY427" fmla="*/ 201309 h 265521"/>
                <a:gd name="connsiteX428" fmla="*/ 103822 w 188594"/>
                <a:gd name="connsiteY428" fmla="*/ 200357 h 265521"/>
                <a:gd name="connsiteX429" fmla="*/ 106680 w 188594"/>
                <a:gd name="connsiteY429" fmla="*/ 201309 h 265521"/>
                <a:gd name="connsiteX430" fmla="*/ 105727 w 188594"/>
                <a:gd name="connsiteY430" fmla="*/ 203215 h 265521"/>
                <a:gd name="connsiteX431" fmla="*/ 105727 w 188594"/>
                <a:gd name="connsiteY431" fmla="*/ 207024 h 265521"/>
                <a:gd name="connsiteX432" fmla="*/ 108585 w 188594"/>
                <a:gd name="connsiteY432" fmla="*/ 208930 h 265521"/>
                <a:gd name="connsiteX433" fmla="*/ 110490 w 188594"/>
                <a:gd name="connsiteY433" fmla="*/ 206072 h 265521"/>
                <a:gd name="connsiteX434" fmla="*/ 111442 w 188594"/>
                <a:gd name="connsiteY434" fmla="*/ 207024 h 265521"/>
                <a:gd name="connsiteX435" fmla="*/ 106680 w 188594"/>
                <a:gd name="connsiteY435" fmla="*/ 199405 h 265521"/>
                <a:gd name="connsiteX436" fmla="*/ 106680 w 188594"/>
                <a:gd name="connsiteY436" fmla="*/ 199405 h 265521"/>
                <a:gd name="connsiteX437" fmla="*/ 103822 w 188594"/>
                <a:gd name="connsiteY437" fmla="*/ 195594 h 265521"/>
                <a:gd name="connsiteX438" fmla="*/ 103822 w 188594"/>
                <a:gd name="connsiteY438" fmla="*/ 195594 h 265521"/>
                <a:gd name="connsiteX439" fmla="*/ 106680 w 188594"/>
                <a:gd name="connsiteY439" fmla="*/ 199405 h 265521"/>
                <a:gd name="connsiteX440" fmla="*/ 107632 w 188594"/>
                <a:gd name="connsiteY440" fmla="*/ 179402 h 265521"/>
                <a:gd name="connsiteX441" fmla="*/ 109538 w 188594"/>
                <a:gd name="connsiteY441" fmla="*/ 181307 h 265521"/>
                <a:gd name="connsiteX442" fmla="*/ 110490 w 188594"/>
                <a:gd name="connsiteY442" fmla="*/ 180355 h 265521"/>
                <a:gd name="connsiteX443" fmla="*/ 107632 w 188594"/>
                <a:gd name="connsiteY443" fmla="*/ 179402 h 265521"/>
                <a:gd name="connsiteX444" fmla="*/ 107632 w 188594"/>
                <a:gd name="connsiteY444" fmla="*/ 179402 h 265521"/>
                <a:gd name="connsiteX445" fmla="*/ 110490 w 188594"/>
                <a:gd name="connsiteY445" fmla="*/ 192737 h 265521"/>
                <a:gd name="connsiteX446" fmla="*/ 110490 w 188594"/>
                <a:gd name="connsiteY446" fmla="*/ 192737 h 265521"/>
                <a:gd name="connsiteX447" fmla="*/ 111442 w 188594"/>
                <a:gd name="connsiteY447" fmla="*/ 192737 h 265521"/>
                <a:gd name="connsiteX448" fmla="*/ 110490 w 188594"/>
                <a:gd name="connsiteY448" fmla="*/ 192737 h 265521"/>
                <a:gd name="connsiteX449" fmla="*/ 110490 w 188594"/>
                <a:gd name="connsiteY449" fmla="*/ 192737 h 265521"/>
                <a:gd name="connsiteX450" fmla="*/ 117157 w 188594"/>
                <a:gd name="connsiteY450" fmla="*/ 216549 h 265521"/>
                <a:gd name="connsiteX451" fmla="*/ 117157 w 188594"/>
                <a:gd name="connsiteY451" fmla="*/ 216549 h 265521"/>
                <a:gd name="connsiteX452" fmla="*/ 114300 w 188594"/>
                <a:gd name="connsiteY452" fmla="*/ 211787 h 265521"/>
                <a:gd name="connsiteX453" fmla="*/ 112395 w 188594"/>
                <a:gd name="connsiteY453" fmla="*/ 210834 h 265521"/>
                <a:gd name="connsiteX454" fmla="*/ 110490 w 188594"/>
                <a:gd name="connsiteY454" fmla="*/ 210834 h 265521"/>
                <a:gd name="connsiteX455" fmla="*/ 111442 w 188594"/>
                <a:gd name="connsiteY455" fmla="*/ 212740 h 265521"/>
                <a:gd name="connsiteX456" fmla="*/ 113347 w 188594"/>
                <a:gd name="connsiteY456" fmla="*/ 211787 h 265521"/>
                <a:gd name="connsiteX457" fmla="*/ 117157 w 188594"/>
                <a:gd name="connsiteY457" fmla="*/ 216549 h 265521"/>
                <a:gd name="connsiteX458" fmla="*/ 115252 w 188594"/>
                <a:gd name="connsiteY458" fmla="*/ 216549 h 265521"/>
                <a:gd name="connsiteX459" fmla="*/ 115252 w 188594"/>
                <a:gd name="connsiteY459" fmla="*/ 218455 h 265521"/>
                <a:gd name="connsiteX460" fmla="*/ 116205 w 188594"/>
                <a:gd name="connsiteY460" fmla="*/ 218455 h 265521"/>
                <a:gd name="connsiteX461" fmla="*/ 117157 w 188594"/>
                <a:gd name="connsiteY461" fmla="*/ 216549 h 265521"/>
                <a:gd name="connsiteX462" fmla="*/ 114300 w 188594"/>
                <a:gd name="connsiteY462" fmla="*/ 225122 h 265521"/>
                <a:gd name="connsiteX463" fmla="*/ 114300 w 188594"/>
                <a:gd name="connsiteY463" fmla="*/ 225122 h 265521"/>
                <a:gd name="connsiteX464" fmla="*/ 112395 w 188594"/>
                <a:gd name="connsiteY464" fmla="*/ 225122 h 265521"/>
                <a:gd name="connsiteX465" fmla="*/ 114300 w 188594"/>
                <a:gd name="connsiteY465" fmla="*/ 225122 h 265521"/>
                <a:gd name="connsiteX466" fmla="*/ 114300 w 188594"/>
                <a:gd name="connsiteY466" fmla="*/ 225122 h 265521"/>
                <a:gd name="connsiteX467" fmla="*/ 117157 w 188594"/>
                <a:gd name="connsiteY467" fmla="*/ 222265 h 265521"/>
                <a:gd name="connsiteX468" fmla="*/ 115252 w 188594"/>
                <a:gd name="connsiteY468" fmla="*/ 221312 h 265521"/>
                <a:gd name="connsiteX469" fmla="*/ 114300 w 188594"/>
                <a:gd name="connsiteY469" fmla="*/ 222265 h 265521"/>
                <a:gd name="connsiteX470" fmla="*/ 117157 w 188594"/>
                <a:gd name="connsiteY470" fmla="*/ 222265 h 265521"/>
                <a:gd name="connsiteX471" fmla="*/ 117157 w 188594"/>
                <a:gd name="connsiteY471" fmla="*/ 222265 h 265521"/>
                <a:gd name="connsiteX472" fmla="*/ 116205 w 188594"/>
                <a:gd name="connsiteY472" fmla="*/ 194642 h 265521"/>
                <a:gd name="connsiteX473" fmla="*/ 119063 w 188594"/>
                <a:gd name="connsiteY473" fmla="*/ 196547 h 265521"/>
                <a:gd name="connsiteX474" fmla="*/ 120015 w 188594"/>
                <a:gd name="connsiteY474" fmla="*/ 195594 h 265521"/>
                <a:gd name="connsiteX475" fmla="*/ 117157 w 188594"/>
                <a:gd name="connsiteY475" fmla="*/ 193690 h 265521"/>
                <a:gd name="connsiteX476" fmla="*/ 116205 w 188594"/>
                <a:gd name="connsiteY476" fmla="*/ 194642 h 265521"/>
                <a:gd name="connsiteX477" fmla="*/ 126682 w 188594"/>
                <a:gd name="connsiteY477" fmla="*/ 221312 h 265521"/>
                <a:gd name="connsiteX478" fmla="*/ 126682 w 188594"/>
                <a:gd name="connsiteY478" fmla="*/ 218455 h 265521"/>
                <a:gd name="connsiteX479" fmla="*/ 124777 w 188594"/>
                <a:gd name="connsiteY479" fmla="*/ 215597 h 265521"/>
                <a:gd name="connsiteX480" fmla="*/ 120967 w 188594"/>
                <a:gd name="connsiteY480" fmla="*/ 218455 h 265521"/>
                <a:gd name="connsiteX481" fmla="*/ 120015 w 188594"/>
                <a:gd name="connsiteY481" fmla="*/ 215597 h 265521"/>
                <a:gd name="connsiteX482" fmla="*/ 117157 w 188594"/>
                <a:gd name="connsiteY482" fmla="*/ 207977 h 265521"/>
                <a:gd name="connsiteX483" fmla="*/ 120015 w 188594"/>
                <a:gd name="connsiteY483" fmla="*/ 215597 h 265521"/>
                <a:gd name="connsiteX484" fmla="*/ 120967 w 188594"/>
                <a:gd name="connsiteY484" fmla="*/ 218455 h 265521"/>
                <a:gd name="connsiteX485" fmla="*/ 123825 w 188594"/>
                <a:gd name="connsiteY485" fmla="*/ 221312 h 265521"/>
                <a:gd name="connsiteX486" fmla="*/ 126682 w 188594"/>
                <a:gd name="connsiteY486" fmla="*/ 221312 h 265521"/>
                <a:gd name="connsiteX487" fmla="*/ 124777 w 188594"/>
                <a:gd name="connsiteY487" fmla="*/ 227980 h 265521"/>
                <a:gd name="connsiteX488" fmla="*/ 124777 w 188594"/>
                <a:gd name="connsiteY488" fmla="*/ 227980 h 265521"/>
                <a:gd name="connsiteX489" fmla="*/ 123825 w 188594"/>
                <a:gd name="connsiteY489" fmla="*/ 226074 h 265521"/>
                <a:gd name="connsiteX490" fmla="*/ 120967 w 188594"/>
                <a:gd name="connsiteY490" fmla="*/ 229884 h 265521"/>
                <a:gd name="connsiteX491" fmla="*/ 121920 w 188594"/>
                <a:gd name="connsiteY491" fmla="*/ 230837 h 265521"/>
                <a:gd name="connsiteX492" fmla="*/ 124777 w 188594"/>
                <a:gd name="connsiteY492" fmla="*/ 227980 h 265521"/>
                <a:gd name="connsiteX493" fmla="*/ 121920 w 188594"/>
                <a:gd name="connsiteY493" fmla="*/ 243219 h 265521"/>
                <a:gd name="connsiteX494" fmla="*/ 121920 w 188594"/>
                <a:gd name="connsiteY494" fmla="*/ 243219 h 265521"/>
                <a:gd name="connsiteX495" fmla="*/ 121920 w 188594"/>
                <a:gd name="connsiteY495" fmla="*/ 244172 h 265521"/>
                <a:gd name="connsiteX496" fmla="*/ 121920 w 188594"/>
                <a:gd name="connsiteY496" fmla="*/ 243219 h 265521"/>
                <a:gd name="connsiteX497" fmla="*/ 121920 w 188594"/>
                <a:gd name="connsiteY497" fmla="*/ 243219 h 265521"/>
                <a:gd name="connsiteX498" fmla="*/ 121920 w 188594"/>
                <a:gd name="connsiteY498" fmla="*/ 207977 h 265521"/>
                <a:gd name="connsiteX499" fmla="*/ 121920 w 188594"/>
                <a:gd name="connsiteY499" fmla="*/ 207977 h 265521"/>
                <a:gd name="connsiteX500" fmla="*/ 123825 w 188594"/>
                <a:gd name="connsiteY500" fmla="*/ 208930 h 265521"/>
                <a:gd name="connsiteX501" fmla="*/ 121920 w 188594"/>
                <a:gd name="connsiteY501" fmla="*/ 207977 h 265521"/>
                <a:gd name="connsiteX502" fmla="*/ 121920 w 188594"/>
                <a:gd name="connsiteY502" fmla="*/ 207977 h 265521"/>
                <a:gd name="connsiteX503" fmla="*/ 121920 w 188594"/>
                <a:gd name="connsiteY503" fmla="*/ 203215 h 265521"/>
                <a:gd name="connsiteX504" fmla="*/ 122872 w 188594"/>
                <a:gd name="connsiteY504" fmla="*/ 204167 h 265521"/>
                <a:gd name="connsiteX505" fmla="*/ 123825 w 188594"/>
                <a:gd name="connsiteY505" fmla="*/ 203215 h 265521"/>
                <a:gd name="connsiteX506" fmla="*/ 121920 w 188594"/>
                <a:gd name="connsiteY506" fmla="*/ 203215 h 265521"/>
                <a:gd name="connsiteX507" fmla="*/ 121920 w 188594"/>
                <a:gd name="connsiteY507" fmla="*/ 203215 h 265521"/>
                <a:gd name="connsiteX508" fmla="*/ 123825 w 188594"/>
                <a:gd name="connsiteY508" fmla="*/ 235599 h 265521"/>
                <a:gd name="connsiteX509" fmla="*/ 123825 w 188594"/>
                <a:gd name="connsiteY509" fmla="*/ 235599 h 265521"/>
                <a:gd name="connsiteX510" fmla="*/ 123825 w 188594"/>
                <a:gd name="connsiteY510" fmla="*/ 235599 h 265521"/>
                <a:gd name="connsiteX511" fmla="*/ 123825 w 188594"/>
                <a:gd name="connsiteY511" fmla="*/ 235599 h 265521"/>
                <a:gd name="connsiteX512" fmla="*/ 123825 w 188594"/>
                <a:gd name="connsiteY512" fmla="*/ 235599 h 265521"/>
                <a:gd name="connsiteX513" fmla="*/ 126682 w 188594"/>
                <a:gd name="connsiteY513" fmla="*/ 245124 h 265521"/>
                <a:gd name="connsiteX514" fmla="*/ 125730 w 188594"/>
                <a:gd name="connsiteY514" fmla="*/ 244172 h 265521"/>
                <a:gd name="connsiteX515" fmla="*/ 124777 w 188594"/>
                <a:gd name="connsiteY515" fmla="*/ 245124 h 265521"/>
                <a:gd name="connsiteX516" fmla="*/ 126682 w 188594"/>
                <a:gd name="connsiteY516" fmla="*/ 245124 h 265521"/>
                <a:gd name="connsiteX517" fmla="*/ 126682 w 188594"/>
                <a:gd name="connsiteY517" fmla="*/ 245124 h 265521"/>
                <a:gd name="connsiteX518" fmla="*/ 124777 w 188594"/>
                <a:gd name="connsiteY518" fmla="*/ 215597 h 265521"/>
                <a:gd name="connsiteX519" fmla="*/ 125730 w 188594"/>
                <a:gd name="connsiteY519" fmla="*/ 215597 h 265521"/>
                <a:gd name="connsiteX520" fmla="*/ 126682 w 188594"/>
                <a:gd name="connsiteY520" fmla="*/ 214644 h 265521"/>
                <a:gd name="connsiteX521" fmla="*/ 124777 w 188594"/>
                <a:gd name="connsiteY521" fmla="*/ 214644 h 265521"/>
                <a:gd name="connsiteX522" fmla="*/ 124777 w 188594"/>
                <a:gd name="connsiteY522" fmla="*/ 215597 h 265521"/>
                <a:gd name="connsiteX523" fmla="*/ 140970 w 188594"/>
                <a:gd name="connsiteY523" fmla="*/ 238457 h 265521"/>
                <a:gd name="connsiteX524" fmla="*/ 139065 w 188594"/>
                <a:gd name="connsiteY524" fmla="*/ 235599 h 265521"/>
                <a:gd name="connsiteX525" fmla="*/ 140970 w 188594"/>
                <a:gd name="connsiteY525" fmla="*/ 234647 h 265521"/>
                <a:gd name="connsiteX526" fmla="*/ 138113 w 188594"/>
                <a:gd name="connsiteY526" fmla="*/ 232742 h 265521"/>
                <a:gd name="connsiteX527" fmla="*/ 135255 w 188594"/>
                <a:gd name="connsiteY527" fmla="*/ 228932 h 265521"/>
                <a:gd name="connsiteX528" fmla="*/ 132397 w 188594"/>
                <a:gd name="connsiteY528" fmla="*/ 227027 h 265521"/>
                <a:gd name="connsiteX529" fmla="*/ 131445 w 188594"/>
                <a:gd name="connsiteY529" fmla="*/ 226074 h 265521"/>
                <a:gd name="connsiteX530" fmla="*/ 130492 w 188594"/>
                <a:gd name="connsiteY530" fmla="*/ 227980 h 265521"/>
                <a:gd name="connsiteX531" fmla="*/ 132397 w 188594"/>
                <a:gd name="connsiteY531" fmla="*/ 234647 h 265521"/>
                <a:gd name="connsiteX532" fmla="*/ 133350 w 188594"/>
                <a:gd name="connsiteY532" fmla="*/ 235599 h 265521"/>
                <a:gd name="connsiteX533" fmla="*/ 133350 w 188594"/>
                <a:gd name="connsiteY533" fmla="*/ 235599 h 265521"/>
                <a:gd name="connsiteX534" fmla="*/ 135255 w 188594"/>
                <a:gd name="connsiteY534" fmla="*/ 235599 h 265521"/>
                <a:gd name="connsiteX535" fmla="*/ 134302 w 188594"/>
                <a:gd name="connsiteY535" fmla="*/ 236552 h 265521"/>
                <a:gd name="connsiteX536" fmla="*/ 129540 w 188594"/>
                <a:gd name="connsiteY536" fmla="*/ 235599 h 265521"/>
                <a:gd name="connsiteX537" fmla="*/ 127635 w 188594"/>
                <a:gd name="connsiteY537" fmla="*/ 235599 h 265521"/>
                <a:gd name="connsiteX538" fmla="*/ 128588 w 188594"/>
                <a:gd name="connsiteY538" fmla="*/ 238457 h 265521"/>
                <a:gd name="connsiteX539" fmla="*/ 136207 w 188594"/>
                <a:gd name="connsiteY539" fmla="*/ 241315 h 265521"/>
                <a:gd name="connsiteX540" fmla="*/ 139065 w 188594"/>
                <a:gd name="connsiteY540" fmla="*/ 242267 h 265521"/>
                <a:gd name="connsiteX541" fmla="*/ 140970 w 188594"/>
                <a:gd name="connsiteY541" fmla="*/ 243219 h 265521"/>
                <a:gd name="connsiteX542" fmla="*/ 140970 w 188594"/>
                <a:gd name="connsiteY542" fmla="*/ 238457 h 265521"/>
                <a:gd name="connsiteX543" fmla="*/ 129540 w 188594"/>
                <a:gd name="connsiteY543" fmla="*/ 239409 h 265521"/>
                <a:gd name="connsiteX544" fmla="*/ 129540 w 188594"/>
                <a:gd name="connsiteY544" fmla="*/ 239409 h 265521"/>
                <a:gd name="connsiteX545" fmla="*/ 128588 w 188594"/>
                <a:gd name="connsiteY545" fmla="*/ 239409 h 265521"/>
                <a:gd name="connsiteX546" fmla="*/ 129540 w 188594"/>
                <a:gd name="connsiteY546" fmla="*/ 239409 h 265521"/>
                <a:gd name="connsiteX547" fmla="*/ 129540 w 188594"/>
                <a:gd name="connsiteY547" fmla="*/ 239409 h 265521"/>
                <a:gd name="connsiteX548" fmla="*/ 134302 w 188594"/>
                <a:gd name="connsiteY548" fmla="*/ 243219 h 265521"/>
                <a:gd name="connsiteX549" fmla="*/ 134302 w 188594"/>
                <a:gd name="connsiteY549" fmla="*/ 243219 h 265521"/>
                <a:gd name="connsiteX550" fmla="*/ 132397 w 188594"/>
                <a:gd name="connsiteY550" fmla="*/ 244172 h 265521"/>
                <a:gd name="connsiteX551" fmla="*/ 132397 w 188594"/>
                <a:gd name="connsiteY551" fmla="*/ 247030 h 265521"/>
                <a:gd name="connsiteX552" fmla="*/ 130492 w 188594"/>
                <a:gd name="connsiteY552" fmla="*/ 248934 h 265521"/>
                <a:gd name="connsiteX553" fmla="*/ 131445 w 188594"/>
                <a:gd name="connsiteY553" fmla="*/ 249887 h 265521"/>
                <a:gd name="connsiteX554" fmla="*/ 133350 w 188594"/>
                <a:gd name="connsiteY554" fmla="*/ 247030 h 265521"/>
                <a:gd name="connsiteX555" fmla="*/ 133350 w 188594"/>
                <a:gd name="connsiteY555" fmla="*/ 247030 h 265521"/>
                <a:gd name="connsiteX556" fmla="*/ 138113 w 188594"/>
                <a:gd name="connsiteY556" fmla="*/ 247030 h 265521"/>
                <a:gd name="connsiteX557" fmla="*/ 134302 w 188594"/>
                <a:gd name="connsiteY557" fmla="*/ 243219 h 265521"/>
                <a:gd name="connsiteX558" fmla="*/ 131445 w 188594"/>
                <a:gd name="connsiteY558" fmla="*/ 220359 h 265521"/>
                <a:gd name="connsiteX559" fmla="*/ 135255 w 188594"/>
                <a:gd name="connsiteY559" fmla="*/ 224169 h 265521"/>
                <a:gd name="connsiteX560" fmla="*/ 136207 w 188594"/>
                <a:gd name="connsiteY560" fmla="*/ 223217 h 265521"/>
                <a:gd name="connsiteX561" fmla="*/ 131445 w 188594"/>
                <a:gd name="connsiteY561" fmla="*/ 220359 h 265521"/>
                <a:gd name="connsiteX562" fmla="*/ 131445 w 188594"/>
                <a:gd name="connsiteY562" fmla="*/ 220359 h 265521"/>
                <a:gd name="connsiteX563" fmla="*/ 133350 w 188594"/>
                <a:gd name="connsiteY563" fmla="*/ 215597 h 265521"/>
                <a:gd name="connsiteX564" fmla="*/ 133350 w 188594"/>
                <a:gd name="connsiteY564" fmla="*/ 215597 h 265521"/>
                <a:gd name="connsiteX565" fmla="*/ 135255 w 188594"/>
                <a:gd name="connsiteY565" fmla="*/ 215597 h 265521"/>
                <a:gd name="connsiteX566" fmla="*/ 133350 w 188594"/>
                <a:gd name="connsiteY566" fmla="*/ 215597 h 265521"/>
                <a:gd name="connsiteX567" fmla="*/ 133350 w 188594"/>
                <a:gd name="connsiteY567" fmla="*/ 215597 h 26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88594" h="265521">
                  <a:moveTo>
                    <a:pt x="182880" y="262269"/>
                  </a:moveTo>
                  <a:cubicBezTo>
                    <a:pt x="180975" y="263222"/>
                    <a:pt x="180022" y="264174"/>
                    <a:pt x="178117" y="264174"/>
                  </a:cubicBezTo>
                  <a:cubicBezTo>
                    <a:pt x="165735" y="264174"/>
                    <a:pt x="154305" y="265127"/>
                    <a:pt x="142875" y="265127"/>
                  </a:cubicBezTo>
                  <a:cubicBezTo>
                    <a:pt x="134302" y="265127"/>
                    <a:pt x="126682" y="264174"/>
                    <a:pt x="118110" y="264174"/>
                  </a:cubicBezTo>
                  <a:cubicBezTo>
                    <a:pt x="114300" y="264174"/>
                    <a:pt x="111442" y="264174"/>
                    <a:pt x="107632" y="265127"/>
                  </a:cubicBezTo>
                  <a:cubicBezTo>
                    <a:pt x="105727" y="266080"/>
                    <a:pt x="102870" y="265127"/>
                    <a:pt x="100965" y="264174"/>
                  </a:cubicBezTo>
                  <a:cubicBezTo>
                    <a:pt x="99060" y="263222"/>
                    <a:pt x="98107" y="262269"/>
                    <a:pt x="98107" y="260365"/>
                  </a:cubicBezTo>
                  <a:cubicBezTo>
                    <a:pt x="98107" y="258459"/>
                    <a:pt x="100013" y="257507"/>
                    <a:pt x="100965" y="256555"/>
                  </a:cubicBezTo>
                  <a:cubicBezTo>
                    <a:pt x="102870" y="255602"/>
                    <a:pt x="104775" y="255602"/>
                    <a:pt x="106680" y="255602"/>
                  </a:cubicBezTo>
                  <a:cubicBezTo>
                    <a:pt x="112395" y="253697"/>
                    <a:pt x="114300" y="250840"/>
                    <a:pt x="112395" y="245124"/>
                  </a:cubicBezTo>
                  <a:cubicBezTo>
                    <a:pt x="109538" y="235599"/>
                    <a:pt x="104775" y="227980"/>
                    <a:pt x="100013" y="219407"/>
                  </a:cubicBezTo>
                  <a:lnTo>
                    <a:pt x="84772" y="191784"/>
                  </a:lnTo>
                  <a:cubicBezTo>
                    <a:pt x="83820" y="190832"/>
                    <a:pt x="83820" y="188927"/>
                    <a:pt x="82867" y="187974"/>
                  </a:cubicBezTo>
                  <a:cubicBezTo>
                    <a:pt x="80963" y="184165"/>
                    <a:pt x="79057" y="184165"/>
                    <a:pt x="77152" y="187974"/>
                  </a:cubicBezTo>
                  <a:cubicBezTo>
                    <a:pt x="74295" y="190832"/>
                    <a:pt x="71438" y="194642"/>
                    <a:pt x="70485" y="197499"/>
                  </a:cubicBezTo>
                  <a:cubicBezTo>
                    <a:pt x="68580" y="201309"/>
                    <a:pt x="68580" y="206072"/>
                    <a:pt x="69532" y="209882"/>
                  </a:cubicBezTo>
                  <a:cubicBezTo>
                    <a:pt x="71438" y="218455"/>
                    <a:pt x="69532" y="227027"/>
                    <a:pt x="70485" y="236552"/>
                  </a:cubicBezTo>
                  <a:cubicBezTo>
                    <a:pt x="71438" y="246077"/>
                    <a:pt x="74295" y="253697"/>
                    <a:pt x="83820" y="256555"/>
                  </a:cubicBezTo>
                  <a:cubicBezTo>
                    <a:pt x="86677" y="257507"/>
                    <a:pt x="87630" y="258459"/>
                    <a:pt x="86677" y="261317"/>
                  </a:cubicBezTo>
                  <a:cubicBezTo>
                    <a:pt x="86677" y="264174"/>
                    <a:pt x="84772" y="264174"/>
                    <a:pt x="81915" y="264174"/>
                  </a:cubicBezTo>
                  <a:lnTo>
                    <a:pt x="44767" y="265127"/>
                  </a:lnTo>
                  <a:cubicBezTo>
                    <a:pt x="33338" y="264174"/>
                    <a:pt x="23813" y="264174"/>
                    <a:pt x="14288" y="264174"/>
                  </a:cubicBezTo>
                  <a:cubicBezTo>
                    <a:pt x="11430" y="264174"/>
                    <a:pt x="7620" y="264174"/>
                    <a:pt x="4763" y="264174"/>
                  </a:cubicBezTo>
                  <a:cubicBezTo>
                    <a:pt x="1905" y="264174"/>
                    <a:pt x="0" y="262269"/>
                    <a:pt x="0" y="259412"/>
                  </a:cubicBezTo>
                  <a:cubicBezTo>
                    <a:pt x="0" y="256555"/>
                    <a:pt x="1905" y="255602"/>
                    <a:pt x="4763" y="254649"/>
                  </a:cubicBezTo>
                  <a:cubicBezTo>
                    <a:pt x="8572" y="254649"/>
                    <a:pt x="12382" y="253697"/>
                    <a:pt x="15240" y="251792"/>
                  </a:cubicBezTo>
                  <a:cubicBezTo>
                    <a:pt x="20002" y="248934"/>
                    <a:pt x="23813" y="245124"/>
                    <a:pt x="22860" y="239409"/>
                  </a:cubicBezTo>
                  <a:lnTo>
                    <a:pt x="22860" y="231790"/>
                  </a:lnTo>
                  <a:cubicBezTo>
                    <a:pt x="22860" y="217502"/>
                    <a:pt x="22860" y="203215"/>
                    <a:pt x="23813" y="187974"/>
                  </a:cubicBezTo>
                  <a:cubicBezTo>
                    <a:pt x="23813" y="167972"/>
                    <a:pt x="22860" y="147969"/>
                    <a:pt x="22860" y="128919"/>
                  </a:cubicBezTo>
                  <a:cubicBezTo>
                    <a:pt x="22860" y="116537"/>
                    <a:pt x="24765" y="105107"/>
                    <a:pt x="23813" y="93677"/>
                  </a:cubicBezTo>
                  <a:cubicBezTo>
                    <a:pt x="22860" y="76532"/>
                    <a:pt x="23813" y="60339"/>
                    <a:pt x="23813" y="44147"/>
                  </a:cubicBezTo>
                  <a:cubicBezTo>
                    <a:pt x="23813" y="39384"/>
                    <a:pt x="23813" y="35574"/>
                    <a:pt x="22860" y="30812"/>
                  </a:cubicBezTo>
                  <a:cubicBezTo>
                    <a:pt x="20955" y="24144"/>
                    <a:pt x="17145" y="20334"/>
                    <a:pt x="9525" y="19382"/>
                  </a:cubicBezTo>
                  <a:cubicBezTo>
                    <a:pt x="8572" y="19382"/>
                    <a:pt x="6667" y="19382"/>
                    <a:pt x="5715" y="19382"/>
                  </a:cubicBezTo>
                  <a:cubicBezTo>
                    <a:pt x="2857" y="18430"/>
                    <a:pt x="1905" y="16524"/>
                    <a:pt x="1905" y="13667"/>
                  </a:cubicBezTo>
                  <a:cubicBezTo>
                    <a:pt x="1905" y="10809"/>
                    <a:pt x="3810" y="9857"/>
                    <a:pt x="6667" y="9857"/>
                  </a:cubicBezTo>
                  <a:cubicBezTo>
                    <a:pt x="10477" y="9857"/>
                    <a:pt x="14288" y="8905"/>
                    <a:pt x="17145" y="8905"/>
                  </a:cubicBezTo>
                  <a:cubicBezTo>
                    <a:pt x="32385" y="9857"/>
                    <a:pt x="45720" y="6047"/>
                    <a:pt x="60007" y="1284"/>
                  </a:cubicBezTo>
                  <a:lnTo>
                    <a:pt x="61913" y="332"/>
                  </a:lnTo>
                  <a:cubicBezTo>
                    <a:pt x="65722" y="-620"/>
                    <a:pt x="67627" y="332"/>
                    <a:pt x="68580" y="5094"/>
                  </a:cubicBezTo>
                  <a:cubicBezTo>
                    <a:pt x="69532" y="9857"/>
                    <a:pt x="69532" y="13667"/>
                    <a:pt x="69532" y="18430"/>
                  </a:cubicBezTo>
                  <a:lnTo>
                    <a:pt x="69532" y="36527"/>
                  </a:lnTo>
                  <a:cubicBezTo>
                    <a:pt x="69532" y="46052"/>
                    <a:pt x="69532" y="54624"/>
                    <a:pt x="70485" y="64149"/>
                  </a:cubicBezTo>
                  <a:cubicBezTo>
                    <a:pt x="71438" y="71769"/>
                    <a:pt x="70485" y="79390"/>
                    <a:pt x="70485" y="86057"/>
                  </a:cubicBezTo>
                  <a:cubicBezTo>
                    <a:pt x="69532" y="94630"/>
                    <a:pt x="71438" y="103202"/>
                    <a:pt x="71438" y="111774"/>
                  </a:cubicBezTo>
                  <a:cubicBezTo>
                    <a:pt x="71438" y="120347"/>
                    <a:pt x="74295" y="128919"/>
                    <a:pt x="71438" y="136540"/>
                  </a:cubicBezTo>
                  <a:cubicBezTo>
                    <a:pt x="70485" y="139397"/>
                    <a:pt x="71438" y="141302"/>
                    <a:pt x="71438" y="144159"/>
                  </a:cubicBezTo>
                  <a:lnTo>
                    <a:pt x="71438" y="176544"/>
                  </a:lnTo>
                  <a:cubicBezTo>
                    <a:pt x="71438" y="177497"/>
                    <a:pt x="71438" y="177497"/>
                    <a:pt x="71438" y="178449"/>
                  </a:cubicBezTo>
                  <a:cubicBezTo>
                    <a:pt x="72390" y="178449"/>
                    <a:pt x="73342" y="178449"/>
                    <a:pt x="73342" y="177497"/>
                  </a:cubicBezTo>
                  <a:cubicBezTo>
                    <a:pt x="74295" y="176544"/>
                    <a:pt x="74295" y="176544"/>
                    <a:pt x="75247" y="175592"/>
                  </a:cubicBezTo>
                  <a:cubicBezTo>
                    <a:pt x="79057" y="170830"/>
                    <a:pt x="82867" y="166067"/>
                    <a:pt x="86677" y="162257"/>
                  </a:cubicBezTo>
                  <a:cubicBezTo>
                    <a:pt x="97155" y="151780"/>
                    <a:pt x="104775" y="140349"/>
                    <a:pt x="113347" y="127967"/>
                  </a:cubicBezTo>
                  <a:cubicBezTo>
                    <a:pt x="117157" y="123205"/>
                    <a:pt x="120015" y="118442"/>
                    <a:pt x="122872" y="113680"/>
                  </a:cubicBezTo>
                  <a:cubicBezTo>
                    <a:pt x="126682" y="105107"/>
                    <a:pt x="122872" y="100344"/>
                    <a:pt x="114300" y="99392"/>
                  </a:cubicBezTo>
                  <a:lnTo>
                    <a:pt x="107632" y="99392"/>
                  </a:lnTo>
                  <a:cubicBezTo>
                    <a:pt x="103822" y="99392"/>
                    <a:pt x="102870" y="97487"/>
                    <a:pt x="102870" y="93677"/>
                  </a:cubicBezTo>
                  <a:cubicBezTo>
                    <a:pt x="102870" y="90819"/>
                    <a:pt x="104775" y="89867"/>
                    <a:pt x="107632" y="89867"/>
                  </a:cubicBezTo>
                  <a:cubicBezTo>
                    <a:pt x="122872" y="89867"/>
                    <a:pt x="137160" y="89867"/>
                    <a:pt x="152400" y="89867"/>
                  </a:cubicBezTo>
                  <a:cubicBezTo>
                    <a:pt x="159067" y="89867"/>
                    <a:pt x="165735" y="89867"/>
                    <a:pt x="171450" y="89867"/>
                  </a:cubicBezTo>
                  <a:cubicBezTo>
                    <a:pt x="173355" y="89867"/>
                    <a:pt x="176213" y="89867"/>
                    <a:pt x="176213" y="92724"/>
                  </a:cubicBezTo>
                  <a:cubicBezTo>
                    <a:pt x="176213" y="95582"/>
                    <a:pt x="174307" y="96534"/>
                    <a:pt x="172402" y="97487"/>
                  </a:cubicBezTo>
                  <a:lnTo>
                    <a:pt x="162877" y="100344"/>
                  </a:lnTo>
                  <a:cubicBezTo>
                    <a:pt x="153352" y="102249"/>
                    <a:pt x="145732" y="107012"/>
                    <a:pt x="139065" y="114632"/>
                  </a:cubicBezTo>
                  <a:cubicBezTo>
                    <a:pt x="129540" y="126062"/>
                    <a:pt x="120967" y="136540"/>
                    <a:pt x="112395" y="148922"/>
                  </a:cubicBezTo>
                  <a:cubicBezTo>
                    <a:pt x="110490" y="150827"/>
                    <a:pt x="111442" y="152732"/>
                    <a:pt x="112395" y="154637"/>
                  </a:cubicBezTo>
                  <a:cubicBezTo>
                    <a:pt x="118110" y="164162"/>
                    <a:pt x="122872" y="172734"/>
                    <a:pt x="128588" y="182259"/>
                  </a:cubicBezTo>
                  <a:cubicBezTo>
                    <a:pt x="132397" y="187974"/>
                    <a:pt x="136207" y="194642"/>
                    <a:pt x="140017" y="200357"/>
                  </a:cubicBezTo>
                  <a:cubicBezTo>
                    <a:pt x="143827" y="207024"/>
                    <a:pt x="148590" y="213692"/>
                    <a:pt x="153352" y="219407"/>
                  </a:cubicBezTo>
                  <a:cubicBezTo>
                    <a:pt x="158115" y="226074"/>
                    <a:pt x="161925" y="232742"/>
                    <a:pt x="165735" y="238457"/>
                  </a:cubicBezTo>
                  <a:cubicBezTo>
                    <a:pt x="168592" y="242267"/>
                    <a:pt x="170497" y="245124"/>
                    <a:pt x="173355" y="248934"/>
                  </a:cubicBezTo>
                  <a:cubicBezTo>
                    <a:pt x="176213" y="252744"/>
                    <a:pt x="179070" y="254649"/>
                    <a:pt x="183832" y="254649"/>
                  </a:cubicBezTo>
                  <a:cubicBezTo>
                    <a:pt x="185738" y="254649"/>
                    <a:pt x="187642" y="254649"/>
                    <a:pt x="188595" y="257507"/>
                  </a:cubicBezTo>
                  <a:cubicBezTo>
                    <a:pt x="184785" y="260365"/>
                    <a:pt x="183832" y="261317"/>
                    <a:pt x="182880" y="262269"/>
                  </a:cubicBezTo>
                  <a:close/>
                  <a:moveTo>
                    <a:pt x="31432" y="217502"/>
                  </a:moveTo>
                  <a:cubicBezTo>
                    <a:pt x="31432" y="216549"/>
                    <a:pt x="31432" y="216549"/>
                    <a:pt x="31432" y="217502"/>
                  </a:cubicBezTo>
                  <a:cubicBezTo>
                    <a:pt x="30480" y="216549"/>
                    <a:pt x="30480" y="216549"/>
                    <a:pt x="29527" y="216549"/>
                  </a:cubicBezTo>
                  <a:cubicBezTo>
                    <a:pt x="29527" y="217502"/>
                    <a:pt x="29527" y="217502"/>
                    <a:pt x="31432" y="217502"/>
                  </a:cubicBezTo>
                  <a:cubicBezTo>
                    <a:pt x="30480" y="217502"/>
                    <a:pt x="31432" y="217502"/>
                    <a:pt x="31432" y="217502"/>
                  </a:cubicBezTo>
                  <a:close/>
                  <a:moveTo>
                    <a:pt x="31432" y="77484"/>
                  </a:moveTo>
                  <a:cubicBezTo>
                    <a:pt x="31432" y="76532"/>
                    <a:pt x="31432" y="76532"/>
                    <a:pt x="31432" y="77484"/>
                  </a:cubicBezTo>
                  <a:cubicBezTo>
                    <a:pt x="30480" y="76532"/>
                    <a:pt x="30480" y="77484"/>
                    <a:pt x="30480" y="77484"/>
                  </a:cubicBezTo>
                  <a:cubicBezTo>
                    <a:pt x="30480" y="77484"/>
                    <a:pt x="30480" y="77484"/>
                    <a:pt x="31432" y="77484"/>
                  </a:cubicBezTo>
                  <a:cubicBezTo>
                    <a:pt x="31432" y="77484"/>
                    <a:pt x="31432" y="77484"/>
                    <a:pt x="31432" y="77484"/>
                  </a:cubicBezTo>
                  <a:close/>
                  <a:moveTo>
                    <a:pt x="34290" y="247030"/>
                  </a:moveTo>
                  <a:cubicBezTo>
                    <a:pt x="34290" y="247030"/>
                    <a:pt x="33338" y="247030"/>
                    <a:pt x="34290" y="247030"/>
                  </a:cubicBezTo>
                  <a:cubicBezTo>
                    <a:pt x="33338" y="246077"/>
                    <a:pt x="32385" y="246077"/>
                    <a:pt x="32385" y="247030"/>
                  </a:cubicBezTo>
                  <a:cubicBezTo>
                    <a:pt x="32385" y="247030"/>
                    <a:pt x="33338" y="247030"/>
                    <a:pt x="33338" y="247030"/>
                  </a:cubicBezTo>
                  <a:cubicBezTo>
                    <a:pt x="33338" y="247982"/>
                    <a:pt x="34290" y="247030"/>
                    <a:pt x="34290" y="247030"/>
                  </a:cubicBezTo>
                  <a:close/>
                  <a:moveTo>
                    <a:pt x="37147" y="236552"/>
                  </a:moveTo>
                  <a:cubicBezTo>
                    <a:pt x="36195" y="235599"/>
                    <a:pt x="37147" y="233694"/>
                    <a:pt x="35242" y="232742"/>
                  </a:cubicBezTo>
                  <a:cubicBezTo>
                    <a:pt x="35242" y="233694"/>
                    <a:pt x="34290" y="235599"/>
                    <a:pt x="34290" y="236552"/>
                  </a:cubicBezTo>
                  <a:cubicBezTo>
                    <a:pt x="34290" y="237505"/>
                    <a:pt x="35242" y="238457"/>
                    <a:pt x="36195" y="238457"/>
                  </a:cubicBezTo>
                  <a:cubicBezTo>
                    <a:pt x="37147" y="238457"/>
                    <a:pt x="37147" y="237505"/>
                    <a:pt x="37147" y="236552"/>
                  </a:cubicBezTo>
                  <a:close/>
                  <a:moveTo>
                    <a:pt x="34290" y="204167"/>
                  </a:moveTo>
                  <a:cubicBezTo>
                    <a:pt x="34290" y="205119"/>
                    <a:pt x="34290" y="205119"/>
                    <a:pt x="35242" y="205119"/>
                  </a:cubicBezTo>
                  <a:cubicBezTo>
                    <a:pt x="35242" y="205119"/>
                    <a:pt x="36195" y="205119"/>
                    <a:pt x="36195" y="205119"/>
                  </a:cubicBezTo>
                  <a:cubicBezTo>
                    <a:pt x="36195" y="204167"/>
                    <a:pt x="36195" y="204167"/>
                    <a:pt x="34290" y="204167"/>
                  </a:cubicBezTo>
                  <a:cubicBezTo>
                    <a:pt x="35242" y="204167"/>
                    <a:pt x="35242" y="204167"/>
                    <a:pt x="34290" y="204167"/>
                  </a:cubicBezTo>
                  <a:close/>
                  <a:moveTo>
                    <a:pt x="35242" y="74627"/>
                  </a:moveTo>
                  <a:lnTo>
                    <a:pt x="35242" y="74627"/>
                  </a:lnTo>
                  <a:cubicBezTo>
                    <a:pt x="35242" y="73674"/>
                    <a:pt x="35242" y="73674"/>
                    <a:pt x="35242" y="74627"/>
                  </a:cubicBezTo>
                  <a:cubicBezTo>
                    <a:pt x="35242" y="73674"/>
                    <a:pt x="35242" y="73674"/>
                    <a:pt x="35242" y="74627"/>
                  </a:cubicBezTo>
                  <a:close/>
                  <a:moveTo>
                    <a:pt x="37147" y="77484"/>
                  </a:moveTo>
                  <a:cubicBezTo>
                    <a:pt x="36195" y="77484"/>
                    <a:pt x="35242" y="77484"/>
                    <a:pt x="35242" y="78437"/>
                  </a:cubicBezTo>
                  <a:cubicBezTo>
                    <a:pt x="35242" y="79390"/>
                    <a:pt x="36195" y="79390"/>
                    <a:pt x="36195" y="79390"/>
                  </a:cubicBezTo>
                  <a:cubicBezTo>
                    <a:pt x="37147" y="79390"/>
                    <a:pt x="38100" y="78437"/>
                    <a:pt x="37147" y="77484"/>
                  </a:cubicBezTo>
                  <a:cubicBezTo>
                    <a:pt x="38100" y="77484"/>
                    <a:pt x="38100" y="77484"/>
                    <a:pt x="37147" y="77484"/>
                  </a:cubicBezTo>
                  <a:close/>
                  <a:moveTo>
                    <a:pt x="35242" y="52719"/>
                  </a:moveTo>
                  <a:cubicBezTo>
                    <a:pt x="35242" y="53672"/>
                    <a:pt x="36195" y="53672"/>
                    <a:pt x="36195" y="53672"/>
                  </a:cubicBezTo>
                  <a:cubicBezTo>
                    <a:pt x="37147" y="53672"/>
                    <a:pt x="37147" y="53672"/>
                    <a:pt x="37147" y="52719"/>
                  </a:cubicBezTo>
                  <a:cubicBezTo>
                    <a:pt x="37147" y="51767"/>
                    <a:pt x="36195" y="51767"/>
                    <a:pt x="36195" y="51767"/>
                  </a:cubicBezTo>
                  <a:cubicBezTo>
                    <a:pt x="36195" y="51767"/>
                    <a:pt x="35242" y="51767"/>
                    <a:pt x="35242" y="52719"/>
                  </a:cubicBezTo>
                  <a:close/>
                  <a:moveTo>
                    <a:pt x="36195" y="90819"/>
                  </a:moveTo>
                  <a:cubicBezTo>
                    <a:pt x="36195" y="91772"/>
                    <a:pt x="36195" y="92724"/>
                    <a:pt x="37147" y="91772"/>
                  </a:cubicBezTo>
                  <a:cubicBezTo>
                    <a:pt x="38100" y="91772"/>
                    <a:pt x="38100" y="90819"/>
                    <a:pt x="38100" y="89867"/>
                  </a:cubicBezTo>
                  <a:cubicBezTo>
                    <a:pt x="38100" y="88915"/>
                    <a:pt x="38100" y="88915"/>
                    <a:pt x="37147" y="88915"/>
                  </a:cubicBezTo>
                  <a:cubicBezTo>
                    <a:pt x="36195" y="89867"/>
                    <a:pt x="36195" y="89867"/>
                    <a:pt x="36195" y="90819"/>
                  </a:cubicBezTo>
                  <a:close/>
                  <a:moveTo>
                    <a:pt x="37147" y="227980"/>
                  </a:moveTo>
                  <a:cubicBezTo>
                    <a:pt x="37147" y="227027"/>
                    <a:pt x="37147" y="227027"/>
                    <a:pt x="36195" y="226074"/>
                  </a:cubicBezTo>
                  <a:cubicBezTo>
                    <a:pt x="35242" y="226074"/>
                    <a:pt x="35242" y="227027"/>
                    <a:pt x="35242" y="227027"/>
                  </a:cubicBezTo>
                  <a:cubicBezTo>
                    <a:pt x="36195" y="227980"/>
                    <a:pt x="36195" y="227980"/>
                    <a:pt x="37147" y="227980"/>
                  </a:cubicBezTo>
                  <a:cubicBezTo>
                    <a:pt x="38100" y="228932"/>
                    <a:pt x="38100" y="227980"/>
                    <a:pt x="37147" y="227980"/>
                  </a:cubicBezTo>
                  <a:close/>
                  <a:moveTo>
                    <a:pt x="38100" y="40337"/>
                  </a:moveTo>
                  <a:cubicBezTo>
                    <a:pt x="39052" y="40337"/>
                    <a:pt x="39052" y="40337"/>
                    <a:pt x="39052" y="39384"/>
                  </a:cubicBezTo>
                  <a:cubicBezTo>
                    <a:pt x="39052" y="38432"/>
                    <a:pt x="38100" y="38432"/>
                    <a:pt x="38100" y="38432"/>
                  </a:cubicBezTo>
                  <a:cubicBezTo>
                    <a:pt x="38100" y="38432"/>
                    <a:pt x="37147" y="38432"/>
                    <a:pt x="37147" y="38432"/>
                  </a:cubicBezTo>
                  <a:cubicBezTo>
                    <a:pt x="36195" y="40337"/>
                    <a:pt x="37147" y="40337"/>
                    <a:pt x="38100" y="40337"/>
                  </a:cubicBezTo>
                  <a:close/>
                  <a:moveTo>
                    <a:pt x="40957" y="225122"/>
                  </a:moveTo>
                  <a:cubicBezTo>
                    <a:pt x="41910" y="224169"/>
                    <a:pt x="41910" y="223217"/>
                    <a:pt x="41910" y="221312"/>
                  </a:cubicBezTo>
                  <a:cubicBezTo>
                    <a:pt x="41910" y="220359"/>
                    <a:pt x="41910" y="220359"/>
                    <a:pt x="40957" y="220359"/>
                  </a:cubicBezTo>
                  <a:cubicBezTo>
                    <a:pt x="40957" y="219407"/>
                    <a:pt x="42863" y="218455"/>
                    <a:pt x="41910" y="217502"/>
                  </a:cubicBezTo>
                  <a:cubicBezTo>
                    <a:pt x="41910" y="216549"/>
                    <a:pt x="36195" y="216549"/>
                    <a:pt x="37147" y="216549"/>
                  </a:cubicBezTo>
                  <a:cubicBezTo>
                    <a:pt x="37147" y="217502"/>
                    <a:pt x="39052" y="218455"/>
                    <a:pt x="40005" y="219407"/>
                  </a:cubicBezTo>
                  <a:cubicBezTo>
                    <a:pt x="40957" y="219407"/>
                    <a:pt x="40957" y="220359"/>
                    <a:pt x="41910" y="220359"/>
                  </a:cubicBezTo>
                  <a:cubicBezTo>
                    <a:pt x="41910" y="220359"/>
                    <a:pt x="41910" y="221312"/>
                    <a:pt x="41910" y="222265"/>
                  </a:cubicBezTo>
                  <a:cubicBezTo>
                    <a:pt x="40957" y="223217"/>
                    <a:pt x="40005" y="224169"/>
                    <a:pt x="40957" y="225122"/>
                  </a:cubicBezTo>
                  <a:cubicBezTo>
                    <a:pt x="40957" y="225122"/>
                    <a:pt x="40957" y="225122"/>
                    <a:pt x="40957" y="225122"/>
                  </a:cubicBezTo>
                  <a:close/>
                  <a:moveTo>
                    <a:pt x="37147" y="117490"/>
                  </a:moveTo>
                  <a:cubicBezTo>
                    <a:pt x="37147" y="118442"/>
                    <a:pt x="38100" y="118442"/>
                    <a:pt x="39052" y="118442"/>
                  </a:cubicBezTo>
                  <a:cubicBezTo>
                    <a:pt x="40005" y="118442"/>
                    <a:pt x="40005" y="118442"/>
                    <a:pt x="40005" y="117490"/>
                  </a:cubicBezTo>
                  <a:cubicBezTo>
                    <a:pt x="40005" y="117490"/>
                    <a:pt x="39052" y="116537"/>
                    <a:pt x="37147" y="117490"/>
                  </a:cubicBezTo>
                  <a:cubicBezTo>
                    <a:pt x="37147" y="116537"/>
                    <a:pt x="37147" y="117490"/>
                    <a:pt x="37147" y="117490"/>
                  </a:cubicBezTo>
                  <a:close/>
                  <a:moveTo>
                    <a:pt x="37147" y="202262"/>
                  </a:moveTo>
                  <a:cubicBezTo>
                    <a:pt x="37147" y="202262"/>
                    <a:pt x="38100" y="202262"/>
                    <a:pt x="38100" y="202262"/>
                  </a:cubicBezTo>
                  <a:cubicBezTo>
                    <a:pt x="39052" y="202262"/>
                    <a:pt x="39052" y="202262"/>
                    <a:pt x="39052" y="202262"/>
                  </a:cubicBezTo>
                  <a:cubicBezTo>
                    <a:pt x="39052" y="201309"/>
                    <a:pt x="38100" y="201309"/>
                    <a:pt x="37147" y="202262"/>
                  </a:cubicBezTo>
                  <a:cubicBezTo>
                    <a:pt x="37147" y="201309"/>
                    <a:pt x="37147" y="201309"/>
                    <a:pt x="37147" y="202262"/>
                  </a:cubicBezTo>
                  <a:close/>
                  <a:moveTo>
                    <a:pt x="38100" y="142255"/>
                  </a:moveTo>
                  <a:cubicBezTo>
                    <a:pt x="38100" y="142255"/>
                    <a:pt x="38100" y="142255"/>
                    <a:pt x="38100" y="142255"/>
                  </a:cubicBezTo>
                  <a:cubicBezTo>
                    <a:pt x="38100" y="142255"/>
                    <a:pt x="38100" y="141302"/>
                    <a:pt x="38100" y="142255"/>
                  </a:cubicBezTo>
                  <a:cubicBezTo>
                    <a:pt x="38100" y="141302"/>
                    <a:pt x="37147" y="141302"/>
                    <a:pt x="38100" y="142255"/>
                  </a:cubicBezTo>
                  <a:cubicBezTo>
                    <a:pt x="37147" y="142255"/>
                    <a:pt x="38100" y="142255"/>
                    <a:pt x="38100" y="142255"/>
                  </a:cubicBezTo>
                  <a:close/>
                  <a:moveTo>
                    <a:pt x="39052" y="246077"/>
                  </a:moveTo>
                  <a:cubicBezTo>
                    <a:pt x="38100" y="246077"/>
                    <a:pt x="38100" y="245124"/>
                    <a:pt x="39052" y="246077"/>
                  </a:cubicBezTo>
                  <a:cubicBezTo>
                    <a:pt x="38100" y="245124"/>
                    <a:pt x="38100" y="246077"/>
                    <a:pt x="38100" y="246077"/>
                  </a:cubicBezTo>
                  <a:lnTo>
                    <a:pt x="39052" y="246077"/>
                  </a:lnTo>
                  <a:cubicBezTo>
                    <a:pt x="39052" y="247030"/>
                    <a:pt x="39052" y="246077"/>
                    <a:pt x="39052" y="246077"/>
                  </a:cubicBezTo>
                  <a:close/>
                  <a:moveTo>
                    <a:pt x="39052" y="147969"/>
                  </a:moveTo>
                  <a:cubicBezTo>
                    <a:pt x="38100" y="147969"/>
                    <a:pt x="37147" y="147969"/>
                    <a:pt x="37147" y="148922"/>
                  </a:cubicBezTo>
                  <a:cubicBezTo>
                    <a:pt x="37147" y="149874"/>
                    <a:pt x="40957" y="152732"/>
                    <a:pt x="41910" y="152732"/>
                  </a:cubicBezTo>
                  <a:cubicBezTo>
                    <a:pt x="41910" y="152732"/>
                    <a:pt x="42863" y="152732"/>
                    <a:pt x="41910" y="151780"/>
                  </a:cubicBezTo>
                  <a:cubicBezTo>
                    <a:pt x="41910" y="150827"/>
                    <a:pt x="40005" y="149874"/>
                    <a:pt x="39052" y="147969"/>
                  </a:cubicBezTo>
                  <a:close/>
                  <a:moveTo>
                    <a:pt x="38100" y="108917"/>
                  </a:moveTo>
                  <a:cubicBezTo>
                    <a:pt x="38100" y="108917"/>
                    <a:pt x="38100" y="109869"/>
                    <a:pt x="38100" y="108917"/>
                  </a:cubicBezTo>
                  <a:lnTo>
                    <a:pt x="39052" y="109869"/>
                  </a:lnTo>
                  <a:cubicBezTo>
                    <a:pt x="39052" y="108917"/>
                    <a:pt x="39052" y="108917"/>
                    <a:pt x="38100" y="108917"/>
                  </a:cubicBezTo>
                  <a:cubicBezTo>
                    <a:pt x="39052" y="108917"/>
                    <a:pt x="38100" y="108917"/>
                    <a:pt x="38100" y="108917"/>
                  </a:cubicBezTo>
                  <a:close/>
                  <a:moveTo>
                    <a:pt x="38100" y="164162"/>
                  </a:moveTo>
                  <a:cubicBezTo>
                    <a:pt x="38100" y="165115"/>
                    <a:pt x="40957" y="166067"/>
                    <a:pt x="41910" y="166067"/>
                  </a:cubicBezTo>
                  <a:cubicBezTo>
                    <a:pt x="42863" y="166067"/>
                    <a:pt x="43815" y="164162"/>
                    <a:pt x="43815" y="163209"/>
                  </a:cubicBezTo>
                  <a:cubicBezTo>
                    <a:pt x="43815" y="161305"/>
                    <a:pt x="41910" y="163209"/>
                    <a:pt x="41910" y="162257"/>
                  </a:cubicBezTo>
                  <a:cubicBezTo>
                    <a:pt x="40957" y="164162"/>
                    <a:pt x="38100" y="162257"/>
                    <a:pt x="38100" y="164162"/>
                  </a:cubicBezTo>
                  <a:close/>
                  <a:moveTo>
                    <a:pt x="39052" y="58434"/>
                  </a:moveTo>
                  <a:cubicBezTo>
                    <a:pt x="39052" y="58434"/>
                    <a:pt x="38100" y="57482"/>
                    <a:pt x="39052" y="58434"/>
                  </a:cubicBezTo>
                  <a:cubicBezTo>
                    <a:pt x="38100" y="57482"/>
                    <a:pt x="38100" y="57482"/>
                    <a:pt x="39052" y="58434"/>
                  </a:cubicBezTo>
                  <a:cubicBezTo>
                    <a:pt x="38100" y="58434"/>
                    <a:pt x="38100" y="58434"/>
                    <a:pt x="39052" y="58434"/>
                  </a:cubicBezTo>
                  <a:lnTo>
                    <a:pt x="39052" y="58434"/>
                  </a:lnTo>
                  <a:close/>
                  <a:moveTo>
                    <a:pt x="40005" y="199405"/>
                  </a:moveTo>
                  <a:lnTo>
                    <a:pt x="41910" y="201309"/>
                  </a:lnTo>
                  <a:cubicBezTo>
                    <a:pt x="41910" y="201309"/>
                    <a:pt x="42863" y="202262"/>
                    <a:pt x="42863" y="201309"/>
                  </a:cubicBezTo>
                  <a:cubicBezTo>
                    <a:pt x="42863" y="199405"/>
                    <a:pt x="43815" y="197499"/>
                    <a:pt x="43815" y="195594"/>
                  </a:cubicBezTo>
                  <a:cubicBezTo>
                    <a:pt x="43815" y="194642"/>
                    <a:pt x="42863" y="194642"/>
                    <a:pt x="42863" y="194642"/>
                  </a:cubicBezTo>
                  <a:cubicBezTo>
                    <a:pt x="41910" y="195594"/>
                    <a:pt x="41910" y="196547"/>
                    <a:pt x="40957" y="196547"/>
                  </a:cubicBezTo>
                  <a:cubicBezTo>
                    <a:pt x="37147" y="197499"/>
                    <a:pt x="38100" y="198452"/>
                    <a:pt x="40005" y="199405"/>
                  </a:cubicBezTo>
                  <a:close/>
                  <a:moveTo>
                    <a:pt x="40005" y="133682"/>
                  </a:moveTo>
                  <a:cubicBezTo>
                    <a:pt x="40005" y="133682"/>
                    <a:pt x="40005" y="133682"/>
                    <a:pt x="40005" y="133682"/>
                  </a:cubicBezTo>
                  <a:cubicBezTo>
                    <a:pt x="39052" y="133682"/>
                    <a:pt x="39052" y="133682"/>
                    <a:pt x="39052" y="133682"/>
                  </a:cubicBezTo>
                  <a:cubicBezTo>
                    <a:pt x="39052" y="133682"/>
                    <a:pt x="39052" y="133682"/>
                    <a:pt x="40005" y="133682"/>
                  </a:cubicBezTo>
                  <a:cubicBezTo>
                    <a:pt x="40005" y="134634"/>
                    <a:pt x="40957" y="134634"/>
                    <a:pt x="40005" y="133682"/>
                  </a:cubicBezTo>
                  <a:close/>
                  <a:moveTo>
                    <a:pt x="39052" y="86057"/>
                  </a:moveTo>
                  <a:cubicBezTo>
                    <a:pt x="39052" y="86057"/>
                    <a:pt x="40005" y="87009"/>
                    <a:pt x="39052" y="86057"/>
                  </a:cubicBezTo>
                  <a:cubicBezTo>
                    <a:pt x="40957" y="86057"/>
                    <a:pt x="42863" y="86057"/>
                    <a:pt x="42863" y="85105"/>
                  </a:cubicBezTo>
                  <a:cubicBezTo>
                    <a:pt x="42863" y="84152"/>
                    <a:pt x="41910" y="84152"/>
                    <a:pt x="41910" y="85105"/>
                  </a:cubicBezTo>
                  <a:cubicBezTo>
                    <a:pt x="40957" y="86057"/>
                    <a:pt x="39052" y="85105"/>
                    <a:pt x="39052" y="86057"/>
                  </a:cubicBezTo>
                  <a:close/>
                  <a:moveTo>
                    <a:pt x="40005" y="171782"/>
                  </a:moveTo>
                  <a:cubicBezTo>
                    <a:pt x="40005" y="171782"/>
                    <a:pt x="40005" y="172734"/>
                    <a:pt x="40005" y="171782"/>
                  </a:cubicBezTo>
                  <a:cubicBezTo>
                    <a:pt x="41910" y="172734"/>
                    <a:pt x="41910" y="172734"/>
                    <a:pt x="41910" y="171782"/>
                  </a:cubicBezTo>
                  <a:cubicBezTo>
                    <a:pt x="41910" y="170830"/>
                    <a:pt x="40957" y="170830"/>
                    <a:pt x="40005" y="171782"/>
                  </a:cubicBezTo>
                  <a:lnTo>
                    <a:pt x="40005" y="171782"/>
                  </a:lnTo>
                  <a:close/>
                  <a:moveTo>
                    <a:pt x="40957" y="160352"/>
                  </a:moveTo>
                  <a:cubicBezTo>
                    <a:pt x="40957" y="160352"/>
                    <a:pt x="41910" y="160352"/>
                    <a:pt x="40957" y="160352"/>
                  </a:cubicBezTo>
                  <a:cubicBezTo>
                    <a:pt x="41910" y="159399"/>
                    <a:pt x="41910" y="158447"/>
                    <a:pt x="40957" y="158447"/>
                  </a:cubicBezTo>
                  <a:cubicBezTo>
                    <a:pt x="40957" y="158447"/>
                    <a:pt x="40005" y="158447"/>
                    <a:pt x="40957" y="160352"/>
                  </a:cubicBezTo>
                  <a:cubicBezTo>
                    <a:pt x="40005" y="159399"/>
                    <a:pt x="40005" y="160352"/>
                    <a:pt x="40957" y="160352"/>
                  </a:cubicBezTo>
                  <a:close/>
                  <a:moveTo>
                    <a:pt x="40005" y="69865"/>
                  </a:moveTo>
                  <a:lnTo>
                    <a:pt x="40005" y="69865"/>
                  </a:lnTo>
                  <a:cubicBezTo>
                    <a:pt x="40957" y="68912"/>
                    <a:pt x="40957" y="67959"/>
                    <a:pt x="40957" y="67007"/>
                  </a:cubicBezTo>
                  <a:cubicBezTo>
                    <a:pt x="41910" y="67007"/>
                    <a:pt x="41910" y="66055"/>
                    <a:pt x="41910" y="65102"/>
                  </a:cubicBezTo>
                  <a:cubicBezTo>
                    <a:pt x="41910" y="65102"/>
                    <a:pt x="41910" y="65102"/>
                    <a:pt x="40957" y="65102"/>
                  </a:cubicBezTo>
                  <a:cubicBezTo>
                    <a:pt x="40957" y="66055"/>
                    <a:pt x="40957" y="66055"/>
                    <a:pt x="40957" y="67007"/>
                  </a:cubicBezTo>
                  <a:cubicBezTo>
                    <a:pt x="40005" y="67959"/>
                    <a:pt x="40005" y="68912"/>
                    <a:pt x="40005" y="69865"/>
                  </a:cubicBezTo>
                  <a:close/>
                  <a:moveTo>
                    <a:pt x="40957" y="190832"/>
                  </a:moveTo>
                  <a:cubicBezTo>
                    <a:pt x="40957" y="191784"/>
                    <a:pt x="41910" y="191784"/>
                    <a:pt x="42863" y="191784"/>
                  </a:cubicBezTo>
                  <a:cubicBezTo>
                    <a:pt x="43815" y="191784"/>
                    <a:pt x="43815" y="191784"/>
                    <a:pt x="43815" y="190832"/>
                  </a:cubicBezTo>
                  <a:cubicBezTo>
                    <a:pt x="42863" y="190832"/>
                    <a:pt x="41910" y="189880"/>
                    <a:pt x="40957" y="190832"/>
                  </a:cubicBezTo>
                  <a:cubicBezTo>
                    <a:pt x="40957" y="189880"/>
                    <a:pt x="40005" y="189880"/>
                    <a:pt x="40957" y="190832"/>
                  </a:cubicBezTo>
                  <a:close/>
                  <a:moveTo>
                    <a:pt x="41910" y="237505"/>
                  </a:moveTo>
                  <a:cubicBezTo>
                    <a:pt x="42863" y="236552"/>
                    <a:pt x="42863" y="235599"/>
                    <a:pt x="42863" y="235599"/>
                  </a:cubicBezTo>
                  <a:lnTo>
                    <a:pt x="41910" y="234647"/>
                  </a:lnTo>
                  <a:cubicBezTo>
                    <a:pt x="40957" y="235599"/>
                    <a:pt x="40957" y="236552"/>
                    <a:pt x="41910" y="237505"/>
                  </a:cubicBezTo>
                  <a:cubicBezTo>
                    <a:pt x="40957" y="237505"/>
                    <a:pt x="40957" y="237505"/>
                    <a:pt x="41910" y="237505"/>
                  </a:cubicBezTo>
                  <a:close/>
                  <a:moveTo>
                    <a:pt x="48577" y="207977"/>
                  </a:moveTo>
                  <a:cubicBezTo>
                    <a:pt x="46672" y="206072"/>
                    <a:pt x="45720" y="207024"/>
                    <a:pt x="42863" y="207024"/>
                  </a:cubicBezTo>
                  <a:cubicBezTo>
                    <a:pt x="42863" y="207024"/>
                    <a:pt x="40957" y="206072"/>
                    <a:pt x="40957" y="207024"/>
                  </a:cubicBezTo>
                  <a:cubicBezTo>
                    <a:pt x="41910" y="208930"/>
                    <a:pt x="44767" y="210834"/>
                    <a:pt x="45720" y="212740"/>
                  </a:cubicBezTo>
                  <a:cubicBezTo>
                    <a:pt x="45720" y="212740"/>
                    <a:pt x="46672" y="212740"/>
                    <a:pt x="46672" y="212740"/>
                  </a:cubicBezTo>
                  <a:cubicBezTo>
                    <a:pt x="50482" y="211787"/>
                    <a:pt x="50482" y="210834"/>
                    <a:pt x="48577" y="207977"/>
                  </a:cubicBezTo>
                  <a:close/>
                  <a:moveTo>
                    <a:pt x="41910" y="75580"/>
                  </a:moveTo>
                  <a:cubicBezTo>
                    <a:pt x="40957" y="75580"/>
                    <a:pt x="40957" y="75580"/>
                    <a:pt x="41910" y="75580"/>
                  </a:cubicBezTo>
                  <a:lnTo>
                    <a:pt x="41910" y="75580"/>
                  </a:lnTo>
                  <a:cubicBezTo>
                    <a:pt x="41910" y="76532"/>
                    <a:pt x="41910" y="76532"/>
                    <a:pt x="41910" y="75580"/>
                  </a:cubicBezTo>
                  <a:lnTo>
                    <a:pt x="41910" y="75580"/>
                  </a:lnTo>
                  <a:close/>
                  <a:moveTo>
                    <a:pt x="41910" y="181307"/>
                  </a:moveTo>
                  <a:lnTo>
                    <a:pt x="41910" y="181307"/>
                  </a:lnTo>
                  <a:cubicBezTo>
                    <a:pt x="40957" y="181307"/>
                    <a:pt x="40957" y="182259"/>
                    <a:pt x="41910" y="181307"/>
                  </a:cubicBezTo>
                  <a:lnTo>
                    <a:pt x="41910" y="181307"/>
                  </a:lnTo>
                  <a:cubicBezTo>
                    <a:pt x="42863" y="181307"/>
                    <a:pt x="41910" y="181307"/>
                    <a:pt x="41910" y="181307"/>
                  </a:cubicBezTo>
                  <a:close/>
                  <a:moveTo>
                    <a:pt x="42863" y="136540"/>
                  </a:moveTo>
                  <a:cubicBezTo>
                    <a:pt x="41910" y="136540"/>
                    <a:pt x="40957" y="137492"/>
                    <a:pt x="40957" y="137492"/>
                  </a:cubicBezTo>
                  <a:cubicBezTo>
                    <a:pt x="40957" y="139397"/>
                    <a:pt x="42863" y="139397"/>
                    <a:pt x="43815" y="139397"/>
                  </a:cubicBezTo>
                  <a:cubicBezTo>
                    <a:pt x="44767" y="139397"/>
                    <a:pt x="44767" y="139397"/>
                    <a:pt x="44767" y="138444"/>
                  </a:cubicBezTo>
                  <a:cubicBezTo>
                    <a:pt x="43815" y="138444"/>
                    <a:pt x="45720" y="135587"/>
                    <a:pt x="42863" y="136540"/>
                  </a:cubicBezTo>
                  <a:close/>
                  <a:moveTo>
                    <a:pt x="52388" y="239409"/>
                  </a:moveTo>
                  <a:cubicBezTo>
                    <a:pt x="52388" y="238457"/>
                    <a:pt x="51435" y="236552"/>
                    <a:pt x="49530" y="236552"/>
                  </a:cubicBezTo>
                  <a:cubicBezTo>
                    <a:pt x="47625" y="235599"/>
                    <a:pt x="47625" y="237505"/>
                    <a:pt x="47625" y="238457"/>
                  </a:cubicBezTo>
                  <a:cubicBezTo>
                    <a:pt x="45720" y="240362"/>
                    <a:pt x="44767" y="243219"/>
                    <a:pt x="42863" y="244172"/>
                  </a:cubicBezTo>
                  <a:cubicBezTo>
                    <a:pt x="42863" y="244172"/>
                    <a:pt x="41910" y="244172"/>
                    <a:pt x="41910" y="245124"/>
                  </a:cubicBezTo>
                  <a:cubicBezTo>
                    <a:pt x="41910" y="245124"/>
                    <a:pt x="42863" y="245124"/>
                    <a:pt x="43815" y="245124"/>
                  </a:cubicBezTo>
                  <a:lnTo>
                    <a:pt x="43815" y="245124"/>
                  </a:lnTo>
                  <a:cubicBezTo>
                    <a:pt x="47625" y="245124"/>
                    <a:pt x="48577" y="239409"/>
                    <a:pt x="52388" y="239409"/>
                  </a:cubicBezTo>
                  <a:lnTo>
                    <a:pt x="52388" y="239409"/>
                  </a:lnTo>
                  <a:close/>
                  <a:moveTo>
                    <a:pt x="44767" y="175592"/>
                  </a:moveTo>
                  <a:cubicBezTo>
                    <a:pt x="44767" y="175592"/>
                    <a:pt x="44767" y="174640"/>
                    <a:pt x="44767" y="175592"/>
                  </a:cubicBezTo>
                  <a:cubicBezTo>
                    <a:pt x="43815" y="174640"/>
                    <a:pt x="43815" y="175592"/>
                    <a:pt x="42863" y="175592"/>
                  </a:cubicBezTo>
                  <a:cubicBezTo>
                    <a:pt x="42863" y="175592"/>
                    <a:pt x="42863" y="175592"/>
                    <a:pt x="42863" y="175592"/>
                  </a:cubicBezTo>
                  <a:cubicBezTo>
                    <a:pt x="43815" y="176544"/>
                    <a:pt x="43815" y="175592"/>
                    <a:pt x="44767" y="175592"/>
                  </a:cubicBezTo>
                  <a:close/>
                  <a:moveTo>
                    <a:pt x="44767" y="227027"/>
                  </a:moveTo>
                  <a:cubicBezTo>
                    <a:pt x="43815" y="227980"/>
                    <a:pt x="42863" y="227980"/>
                    <a:pt x="42863" y="228932"/>
                  </a:cubicBezTo>
                  <a:cubicBezTo>
                    <a:pt x="42863" y="229884"/>
                    <a:pt x="43815" y="229884"/>
                    <a:pt x="43815" y="229884"/>
                  </a:cubicBezTo>
                  <a:lnTo>
                    <a:pt x="46672" y="230837"/>
                  </a:lnTo>
                  <a:cubicBezTo>
                    <a:pt x="46672" y="229884"/>
                    <a:pt x="46672" y="227980"/>
                    <a:pt x="45720" y="227027"/>
                  </a:cubicBezTo>
                  <a:cubicBezTo>
                    <a:pt x="45720" y="227027"/>
                    <a:pt x="44767" y="226074"/>
                    <a:pt x="44767" y="227027"/>
                  </a:cubicBezTo>
                  <a:close/>
                  <a:moveTo>
                    <a:pt x="42863" y="34622"/>
                  </a:moveTo>
                  <a:lnTo>
                    <a:pt x="42863" y="34622"/>
                  </a:lnTo>
                  <a:lnTo>
                    <a:pt x="42863" y="34622"/>
                  </a:lnTo>
                  <a:cubicBezTo>
                    <a:pt x="42863" y="34622"/>
                    <a:pt x="42863" y="34622"/>
                    <a:pt x="42863" y="34622"/>
                  </a:cubicBezTo>
                  <a:close/>
                  <a:moveTo>
                    <a:pt x="43815" y="70817"/>
                  </a:moveTo>
                  <a:cubicBezTo>
                    <a:pt x="43815" y="71769"/>
                    <a:pt x="44767" y="71769"/>
                    <a:pt x="45720" y="70817"/>
                  </a:cubicBezTo>
                  <a:cubicBezTo>
                    <a:pt x="45720" y="70817"/>
                    <a:pt x="46672" y="69865"/>
                    <a:pt x="46672" y="69865"/>
                  </a:cubicBezTo>
                  <a:cubicBezTo>
                    <a:pt x="46672" y="69865"/>
                    <a:pt x="45720" y="69865"/>
                    <a:pt x="45720" y="69865"/>
                  </a:cubicBezTo>
                  <a:cubicBezTo>
                    <a:pt x="44767" y="69865"/>
                    <a:pt x="42863" y="69865"/>
                    <a:pt x="43815" y="70817"/>
                  </a:cubicBezTo>
                  <a:close/>
                  <a:moveTo>
                    <a:pt x="43815" y="52719"/>
                  </a:moveTo>
                  <a:cubicBezTo>
                    <a:pt x="43815" y="53672"/>
                    <a:pt x="44767" y="53672"/>
                    <a:pt x="45720" y="53672"/>
                  </a:cubicBezTo>
                  <a:cubicBezTo>
                    <a:pt x="47625" y="53672"/>
                    <a:pt x="48577" y="52719"/>
                    <a:pt x="48577" y="50814"/>
                  </a:cubicBezTo>
                  <a:cubicBezTo>
                    <a:pt x="48577" y="49862"/>
                    <a:pt x="48577" y="49862"/>
                    <a:pt x="47625" y="48909"/>
                  </a:cubicBezTo>
                  <a:cubicBezTo>
                    <a:pt x="46672" y="48909"/>
                    <a:pt x="43815" y="51767"/>
                    <a:pt x="43815" y="52719"/>
                  </a:cubicBezTo>
                  <a:close/>
                  <a:moveTo>
                    <a:pt x="49530" y="37480"/>
                  </a:moveTo>
                  <a:cubicBezTo>
                    <a:pt x="49530" y="36527"/>
                    <a:pt x="49530" y="36527"/>
                    <a:pt x="48577" y="36527"/>
                  </a:cubicBezTo>
                  <a:cubicBezTo>
                    <a:pt x="47625" y="36527"/>
                    <a:pt x="46672" y="36527"/>
                    <a:pt x="44767" y="36527"/>
                  </a:cubicBezTo>
                  <a:cubicBezTo>
                    <a:pt x="45720" y="37480"/>
                    <a:pt x="46672" y="37480"/>
                    <a:pt x="49530" y="37480"/>
                  </a:cubicBezTo>
                  <a:cubicBezTo>
                    <a:pt x="48577" y="37480"/>
                    <a:pt x="49530" y="37480"/>
                    <a:pt x="49530" y="37480"/>
                  </a:cubicBezTo>
                  <a:close/>
                  <a:moveTo>
                    <a:pt x="48577" y="182259"/>
                  </a:moveTo>
                  <a:cubicBezTo>
                    <a:pt x="47625" y="183212"/>
                    <a:pt x="45720" y="181307"/>
                    <a:pt x="44767" y="183212"/>
                  </a:cubicBezTo>
                  <a:cubicBezTo>
                    <a:pt x="44767" y="184165"/>
                    <a:pt x="45720" y="184165"/>
                    <a:pt x="46672" y="184165"/>
                  </a:cubicBezTo>
                  <a:cubicBezTo>
                    <a:pt x="48577" y="184165"/>
                    <a:pt x="49530" y="184165"/>
                    <a:pt x="48577" y="182259"/>
                  </a:cubicBezTo>
                  <a:cubicBezTo>
                    <a:pt x="49530" y="182259"/>
                    <a:pt x="49530" y="182259"/>
                    <a:pt x="48577" y="182259"/>
                  </a:cubicBezTo>
                  <a:close/>
                  <a:moveTo>
                    <a:pt x="46672" y="74627"/>
                  </a:moveTo>
                  <a:lnTo>
                    <a:pt x="46672" y="74627"/>
                  </a:lnTo>
                  <a:cubicBezTo>
                    <a:pt x="44767" y="76532"/>
                    <a:pt x="45720" y="77484"/>
                    <a:pt x="46672" y="78437"/>
                  </a:cubicBezTo>
                  <a:cubicBezTo>
                    <a:pt x="46672" y="77484"/>
                    <a:pt x="46672" y="76532"/>
                    <a:pt x="46672" y="74627"/>
                  </a:cubicBezTo>
                  <a:close/>
                  <a:moveTo>
                    <a:pt x="45720" y="120347"/>
                  </a:moveTo>
                  <a:cubicBezTo>
                    <a:pt x="45720" y="120347"/>
                    <a:pt x="45720" y="121299"/>
                    <a:pt x="45720" y="121299"/>
                  </a:cubicBezTo>
                  <a:cubicBezTo>
                    <a:pt x="47625" y="121299"/>
                    <a:pt x="46672" y="119394"/>
                    <a:pt x="47625" y="118442"/>
                  </a:cubicBezTo>
                  <a:cubicBezTo>
                    <a:pt x="47625" y="118442"/>
                    <a:pt x="47625" y="117490"/>
                    <a:pt x="47625" y="117490"/>
                  </a:cubicBezTo>
                  <a:cubicBezTo>
                    <a:pt x="45720" y="118442"/>
                    <a:pt x="45720" y="119394"/>
                    <a:pt x="45720" y="120347"/>
                  </a:cubicBezTo>
                  <a:close/>
                  <a:moveTo>
                    <a:pt x="46672" y="223217"/>
                  </a:moveTo>
                  <a:cubicBezTo>
                    <a:pt x="46672" y="223217"/>
                    <a:pt x="46672" y="223217"/>
                    <a:pt x="46672" y="223217"/>
                  </a:cubicBezTo>
                  <a:cubicBezTo>
                    <a:pt x="47625" y="222265"/>
                    <a:pt x="47625" y="221312"/>
                    <a:pt x="46672" y="221312"/>
                  </a:cubicBezTo>
                  <a:cubicBezTo>
                    <a:pt x="46672" y="221312"/>
                    <a:pt x="46672" y="221312"/>
                    <a:pt x="45720" y="221312"/>
                  </a:cubicBezTo>
                  <a:cubicBezTo>
                    <a:pt x="45720" y="222265"/>
                    <a:pt x="45720" y="223217"/>
                    <a:pt x="46672" y="223217"/>
                  </a:cubicBezTo>
                  <a:close/>
                  <a:moveTo>
                    <a:pt x="47625" y="146065"/>
                  </a:moveTo>
                  <a:cubicBezTo>
                    <a:pt x="47625" y="146065"/>
                    <a:pt x="48577" y="146065"/>
                    <a:pt x="47625" y="146065"/>
                  </a:cubicBezTo>
                  <a:cubicBezTo>
                    <a:pt x="48577" y="145112"/>
                    <a:pt x="48577" y="144159"/>
                    <a:pt x="47625" y="144159"/>
                  </a:cubicBezTo>
                  <a:cubicBezTo>
                    <a:pt x="46672" y="144159"/>
                    <a:pt x="46672" y="144159"/>
                    <a:pt x="46672" y="145112"/>
                  </a:cubicBezTo>
                  <a:cubicBezTo>
                    <a:pt x="45720" y="146065"/>
                    <a:pt x="46672" y="146065"/>
                    <a:pt x="47625" y="146065"/>
                  </a:cubicBezTo>
                  <a:close/>
                  <a:moveTo>
                    <a:pt x="46672" y="88915"/>
                  </a:moveTo>
                  <a:lnTo>
                    <a:pt x="46672" y="88915"/>
                  </a:lnTo>
                  <a:cubicBezTo>
                    <a:pt x="46672" y="89867"/>
                    <a:pt x="47625" y="89867"/>
                    <a:pt x="46672" y="88915"/>
                  </a:cubicBezTo>
                  <a:cubicBezTo>
                    <a:pt x="46672" y="88915"/>
                    <a:pt x="46672" y="88915"/>
                    <a:pt x="46672" y="88915"/>
                  </a:cubicBezTo>
                  <a:cubicBezTo>
                    <a:pt x="46672" y="88915"/>
                    <a:pt x="45720" y="88915"/>
                    <a:pt x="46672" y="88915"/>
                  </a:cubicBezTo>
                  <a:close/>
                  <a:moveTo>
                    <a:pt x="46672" y="79390"/>
                  </a:moveTo>
                  <a:cubicBezTo>
                    <a:pt x="46672" y="80342"/>
                    <a:pt x="46672" y="81294"/>
                    <a:pt x="46672" y="81294"/>
                  </a:cubicBezTo>
                  <a:cubicBezTo>
                    <a:pt x="47625" y="81294"/>
                    <a:pt x="47625" y="80342"/>
                    <a:pt x="46672" y="79390"/>
                  </a:cubicBezTo>
                  <a:cubicBezTo>
                    <a:pt x="46672" y="79390"/>
                    <a:pt x="46672" y="78437"/>
                    <a:pt x="46672" y="79390"/>
                  </a:cubicBezTo>
                  <a:cubicBezTo>
                    <a:pt x="46672" y="78437"/>
                    <a:pt x="46672" y="79390"/>
                    <a:pt x="46672" y="79390"/>
                  </a:cubicBezTo>
                  <a:close/>
                  <a:moveTo>
                    <a:pt x="47625" y="68912"/>
                  </a:moveTo>
                  <a:lnTo>
                    <a:pt x="47625" y="68912"/>
                  </a:lnTo>
                  <a:cubicBezTo>
                    <a:pt x="46672" y="68912"/>
                    <a:pt x="46672" y="69865"/>
                    <a:pt x="46672" y="69865"/>
                  </a:cubicBezTo>
                  <a:cubicBezTo>
                    <a:pt x="47625" y="69865"/>
                    <a:pt x="47625" y="69865"/>
                    <a:pt x="47625" y="68912"/>
                  </a:cubicBezTo>
                  <a:close/>
                  <a:moveTo>
                    <a:pt x="46672" y="31764"/>
                  </a:moveTo>
                  <a:lnTo>
                    <a:pt x="46672" y="31764"/>
                  </a:lnTo>
                  <a:cubicBezTo>
                    <a:pt x="48577" y="31764"/>
                    <a:pt x="48577" y="31764"/>
                    <a:pt x="49530" y="29859"/>
                  </a:cubicBezTo>
                  <a:cubicBezTo>
                    <a:pt x="49530" y="29859"/>
                    <a:pt x="49530" y="29859"/>
                    <a:pt x="48577" y="29859"/>
                  </a:cubicBezTo>
                  <a:cubicBezTo>
                    <a:pt x="48577" y="30812"/>
                    <a:pt x="46672" y="30812"/>
                    <a:pt x="46672" y="31764"/>
                  </a:cubicBezTo>
                  <a:close/>
                  <a:moveTo>
                    <a:pt x="47625" y="232742"/>
                  </a:moveTo>
                  <a:cubicBezTo>
                    <a:pt x="47625" y="232742"/>
                    <a:pt x="48577" y="232742"/>
                    <a:pt x="47625" y="232742"/>
                  </a:cubicBezTo>
                  <a:cubicBezTo>
                    <a:pt x="48577" y="230837"/>
                    <a:pt x="47625" y="230837"/>
                    <a:pt x="47625" y="230837"/>
                  </a:cubicBezTo>
                  <a:cubicBezTo>
                    <a:pt x="47625" y="231790"/>
                    <a:pt x="46672" y="232742"/>
                    <a:pt x="47625" y="232742"/>
                  </a:cubicBezTo>
                  <a:close/>
                  <a:moveTo>
                    <a:pt x="47625" y="179402"/>
                  </a:moveTo>
                  <a:lnTo>
                    <a:pt x="47625" y="179402"/>
                  </a:lnTo>
                  <a:lnTo>
                    <a:pt x="49530" y="179402"/>
                  </a:lnTo>
                  <a:lnTo>
                    <a:pt x="47625" y="179402"/>
                  </a:lnTo>
                  <a:lnTo>
                    <a:pt x="47625" y="179402"/>
                  </a:lnTo>
                  <a:close/>
                  <a:moveTo>
                    <a:pt x="49530" y="61292"/>
                  </a:moveTo>
                  <a:lnTo>
                    <a:pt x="49530" y="61292"/>
                  </a:lnTo>
                  <a:cubicBezTo>
                    <a:pt x="48577" y="60339"/>
                    <a:pt x="48577" y="61292"/>
                    <a:pt x="48577" y="61292"/>
                  </a:cubicBezTo>
                  <a:cubicBezTo>
                    <a:pt x="47625" y="61292"/>
                    <a:pt x="48577" y="61292"/>
                    <a:pt x="49530" y="61292"/>
                  </a:cubicBezTo>
                  <a:cubicBezTo>
                    <a:pt x="48577" y="61292"/>
                    <a:pt x="48577" y="61292"/>
                    <a:pt x="49530" y="61292"/>
                  </a:cubicBezTo>
                  <a:close/>
                  <a:moveTo>
                    <a:pt x="49530" y="217502"/>
                  </a:moveTo>
                  <a:cubicBezTo>
                    <a:pt x="49530" y="218455"/>
                    <a:pt x="49530" y="218455"/>
                    <a:pt x="49530" y="217502"/>
                  </a:cubicBezTo>
                  <a:cubicBezTo>
                    <a:pt x="51435" y="217502"/>
                    <a:pt x="51435" y="217502"/>
                    <a:pt x="52388" y="215597"/>
                  </a:cubicBezTo>
                  <a:cubicBezTo>
                    <a:pt x="52388" y="214644"/>
                    <a:pt x="52388" y="214644"/>
                    <a:pt x="51435" y="214644"/>
                  </a:cubicBezTo>
                  <a:cubicBezTo>
                    <a:pt x="49530" y="215597"/>
                    <a:pt x="50482" y="216549"/>
                    <a:pt x="49530" y="217502"/>
                  </a:cubicBezTo>
                  <a:close/>
                  <a:moveTo>
                    <a:pt x="50482" y="193690"/>
                  </a:moveTo>
                  <a:cubicBezTo>
                    <a:pt x="50482" y="194642"/>
                    <a:pt x="51435" y="193690"/>
                    <a:pt x="51435" y="193690"/>
                  </a:cubicBezTo>
                  <a:cubicBezTo>
                    <a:pt x="52388" y="193690"/>
                    <a:pt x="53340" y="193690"/>
                    <a:pt x="53340" y="193690"/>
                  </a:cubicBezTo>
                  <a:cubicBezTo>
                    <a:pt x="53340" y="192737"/>
                    <a:pt x="52388" y="192737"/>
                    <a:pt x="52388" y="192737"/>
                  </a:cubicBezTo>
                  <a:cubicBezTo>
                    <a:pt x="52388" y="193690"/>
                    <a:pt x="50482" y="193690"/>
                    <a:pt x="50482" y="193690"/>
                  </a:cubicBezTo>
                  <a:close/>
                  <a:moveTo>
                    <a:pt x="51435" y="187022"/>
                  </a:moveTo>
                  <a:cubicBezTo>
                    <a:pt x="52388" y="187022"/>
                    <a:pt x="52388" y="186069"/>
                    <a:pt x="52388" y="185117"/>
                  </a:cubicBezTo>
                  <a:cubicBezTo>
                    <a:pt x="52388" y="185117"/>
                    <a:pt x="52388" y="184165"/>
                    <a:pt x="52388" y="184165"/>
                  </a:cubicBezTo>
                  <a:cubicBezTo>
                    <a:pt x="51435" y="184165"/>
                    <a:pt x="51435" y="185117"/>
                    <a:pt x="50482" y="185117"/>
                  </a:cubicBezTo>
                  <a:cubicBezTo>
                    <a:pt x="50482" y="186069"/>
                    <a:pt x="51435" y="186069"/>
                    <a:pt x="51435" y="187022"/>
                  </a:cubicBezTo>
                  <a:close/>
                  <a:moveTo>
                    <a:pt x="51435" y="134634"/>
                  </a:moveTo>
                  <a:cubicBezTo>
                    <a:pt x="51435" y="135587"/>
                    <a:pt x="51435" y="135587"/>
                    <a:pt x="52388" y="135587"/>
                  </a:cubicBezTo>
                  <a:cubicBezTo>
                    <a:pt x="52388" y="135587"/>
                    <a:pt x="53340" y="134634"/>
                    <a:pt x="53340" y="134634"/>
                  </a:cubicBezTo>
                  <a:cubicBezTo>
                    <a:pt x="52388" y="134634"/>
                    <a:pt x="52388" y="133682"/>
                    <a:pt x="51435" y="134634"/>
                  </a:cubicBezTo>
                  <a:cubicBezTo>
                    <a:pt x="51435" y="133682"/>
                    <a:pt x="51435" y="134634"/>
                    <a:pt x="51435" y="134634"/>
                  </a:cubicBezTo>
                  <a:close/>
                  <a:moveTo>
                    <a:pt x="52388" y="189880"/>
                  </a:moveTo>
                  <a:cubicBezTo>
                    <a:pt x="52388" y="189880"/>
                    <a:pt x="51435" y="189880"/>
                    <a:pt x="52388" y="189880"/>
                  </a:cubicBezTo>
                  <a:cubicBezTo>
                    <a:pt x="51435" y="190832"/>
                    <a:pt x="51435" y="190832"/>
                    <a:pt x="51435" y="190832"/>
                  </a:cubicBezTo>
                  <a:cubicBezTo>
                    <a:pt x="52388" y="190832"/>
                    <a:pt x="52388" y="190832"/>
                    <a:pt x="52388" y="189880"/>
                  </a:cubicBezTo>
                  <a:cubicBezTo>
                    <a:pt x="52388" y="189880"/>
                    <a:pt x="52388" y="189880"/>
                    <a:pt x="52388" y="189880"/>
                  </a:cubicBezTo>
                  <a:close/>
                  <a:moveTo>
                    <a:pt x="53340" y="206072"/>
                  </a:moveTo>
                  <a:cubicBezTo>
                    <a:pt x="53340" y="205119"/>
                    <a:pt x="53340" y="205119"/>
                    <a:pt x="53340" y="206072"/>
                  </a:cubicBezTo>
                  <a:cubicBezTo>
                    <a:pt x="52388" y="206072"/>
                    <a:pt x="51435" y="206072"/>
                    <a:pt x="51435" y="207024"/>
                  </a:cubicBezTo>
                  <a:cubicBezTo>
                    <a:pt x="51435" y="207024"/>
                    <a:pt x="52388" y="207024"/>
                    <a:pt x="52388" y="207977"/>
                  </a:cubicBezTo>
                  <a:cubicBezTo>
                    <a:pt x="53340" y="207024"/>
                    <a:pt x="53340" y="206072"/>
                    <a:pt x="53340" y="206072"/>
                  </a:cubicBezTo>
                  <a:close/>
                  <a:moveTo>
                    <a:pt x="54292" y="199405"/>
                  </a:moveTo>
                  <a:cubicBezTo>
                    <a:pt x="53340" y="199405"/>
                    <a:pt x="53340" y="199405"/>
                    <a:pt x="54292" y="199405"/>
                  </a:cubicBezTo>
                  <a:cubicBezTo>
                    <a:pt x="53340" y="199405"/>
                    <a:pt x="53340" y="199405"/>
                    <a:pt x="53340" y="199405"/>
                  </a:cubicBezTo>
                  <a:cubicBezTo>
                    <a:pt x="52388" y="200357"/>
                    <a:pt x="53340" y="200357"/>
                    <a:pt x="54292" y="199405"/>
                  </a:cubicBezTo>
                  <a:cubicBezTo>
                    <a:pt x="54292" y="200357"/>
                    <a:pt x="54292" y="200357"/>
                    <a:pt x="54292" y="199405"/>
                  </a:cubicBezTo>
                  <a:close/>
                  <a:moveTo>
                    <a:pt x="56197" y="216549"/>
                  </a:moveTo>
                  <a:cubicBezTo>
                    <a:pt x="56197" y="216549"/>
                    <a:pt x="55245" y="216549"/>
                    <a:pt x="56197" y="216549"/>
                  </a:cubicBezTo>
                  <a:cubicBezTo>
                    <a:pt x="56197" y="217502"/>
                    <a:pt x="56197" y="217502"/>
                    <a:pt x="56197" y="217502"/>
                  </a:cubicBezTo>
                  <a:cubicBezTo>
                    <a:pt x="56197" y="217502"/>
                    <a:pt x="57150" y="217502"/>
                    <a:pt x="56197" y="216549"/>
                  </a:cubicBezTo>
                  <a:cubicBezTo>
                    <a:pt x="57150" y="216549"/>
                    <a:pt x="56197" y="216549"/>
                    <a:pt x="56197" y="216549"/>
                  </a:cubicBezTo>
                  <a:close/>
                  <a:moveTo>
                    <a:pt x="96202" y="187974"/>
                  </a:moveTo>
                  <a:cubicBezTo>
                    <a:pt x="97155" y="188927"/>
                    <a:pt x="98107" y="188927"/>
                    <a:pt x="99060" y="188927"/>
                  </a:cubicBezTo>
                  <a:cubicBezTo>
                    <a:pt x="100013" y="187974"/>
                    <a:pt x="99060" y="187022"/>
                    <a:pt x="99060" y="186069"/>
                  </a:cubicBezTo>
                  <a:cubicBezTo>
                    <a:pt x="99060" y="185117"/>
                    <a:pt x="99060" y="185117"/>
                    <a:pt x="99060" y="184165"/>
                  </a:cubicBezTo>
                  <a:cubicBezTo>
                    <a:pt x="99060" y="184165"/>
                    <a:pt x="98107" y="185117"/>
                    <a:pt x="97155" y="185117"/>
                  </a:cubicBezTo>
                  <a:cubicBezTo>
                    <a:pt x="96202" y="186069"/>
                    <a:pt x="95250" y="187022"/>
                    <a:pt x="96202" y="187974"/>
                  </a:cubicBezTo>
                  <a:close/>
                  <a:moveTo>
                    <a:pt x="99060" y="193690"/>
                  </a:moveTo>
                  <a:cubicBezTo>
                    <a:pt x="99060" y="193690"/>
                    <a:pt x="100013" y="193690"/>
                    <a:pt x="99060" y="193690"/>
                  </a:cubicBezTo>
                  <a:cubicBezTo>
                    <a:pt x="100013" y="192737"/>
                    <a:pt x="99060" y="191784"/>
                    <a:pt x="99060" y="191784"/>
                  </a:cubicBezTo>
                  <a:cubicBezTo>
                    <a:pt x="98107" y="191784"/>
                    <a:pt x="98107" y="192737"/>
                    <a:pt x="99060" y="193690"/>
                  </a:cubicBezTo>
                  <a:cubicBezTo>
                    <a:pt x="98107" y="193690"/>
                    <a:pt x="98107" y="193690"/>
                    <a:pt x="99060" y="193690"/>
                  </a:cubicBezTo>
                  <a:close/>
                  <a:moveTo>
                    <a:pt x="100013" y="180355"/>
                  </a:moveTo>
                  <a:cubicBezTo>
                    <a:pt x="99060" y="181307"/>
                    <a:pt x="99060" y="182259"/>
                    <a:pt x="99060" y="184165"/>
                  </a:cubicBezTo>
                  <a:lnTo>
                    <a:pt x="102870" y="183212"/>
                  </a:lnTo>
                  <a:cubicBezTo>
                    <a:pt x="105727" y="183212"/>
                    <a:pt x="105727" y="182259"/>
                    <a:pt x="104775" y="180355"/>
                  </a:cubicBezTo>
                  <a:cubicBezTo>
                    <a:pt x="102870" y="178449"/>
                    <a:pt x="101917" y="178449"/>
                    <a:pt x="100013" y="180355"/>
                  </a:cubicBezTo>
                  <a:close/>
                  <a:moveTo>
                    <a:pt x="111442" y="207024"/>
                  </a:moveTo>
                  <a:cubicBezTo>
                    <a:pt x="111442" y="206072"/>
                    <a:pt x="111442" y="204167"/>
                    <a:pt x="110490" y="203215"/>
                  </a:cubicBezTo>
                  <a:cubicBezTo>
                    <a:pt x="109538" y="202262"/>
                    <a:pt x="110490" y="201309"/>
                    <a:pt x="110490" y="199405"/>
                  </a:cubicBezTo>
                  <a:cubicBezTo>
                    <a:pt x="110490" y="198452"/>
                    <a:pt x="109538" y="197499"/>
                    <a:pt x="110490" y="196547"/>
                  </a:cubicBezTo>
                  <a:cubicBezTo>
                    <a:pt x="111442" y="196547"/>
                    <a:pt x="112395" y="197499"/>
                    <a:pt x="113347" y="197499"/>
                  </a:cubicBezTo>
                  <a:lnTo>
                    <a:pt x="114300" y="199405"/>
                  </a:lnTo>
                  <a:cubicBezTo>
                    <a:pt x="112395" y="200357"/>
                    <a:pt x="111442" y="202262"/>
                    <a:pt x="114300" y="203215"/>
                  </a:cubicBezTo>
                  <a:cubicBezTo>
                    <a:pt x="114300" y="206072"/>
                    <a:pt x="116205" y="207024"/>
                    <a:pt x="118110" y="207024"/>
                  </a:cubicBezTo>
                  <a:cubicBezTo>
                    <a:pt x="118110" y="205119"/>
                    <a:pt x="116205" y="204167"/>
                    <a:pt x="115252" y="203215"/>
                  </a:cubicBezTo>
                  <a:cubicBezTo>
                    <a:pt x="116205" y="203215"/>
                    <a:pt x="117157" y="203215"/>
                    <a:pt x="118110" y="203215"/>
                  </a:cubicBezTo>
                  <a:cubicBezTo>
                    <a:pt x="119063" y="203215"/>
                    <a:pt x="120015" y="204167"/>
                    <a:pt x="120015" y="203215"/>
                  </a:cubicBezTo>
                  <a:cubicBezTo>
                    <a:pt x="120015" y="203215"/>
                    <a:pt x="120015" y="202262"/>
                    <a:pt x="120015" y="202262"/>
                  </a:cubicBezTo>
                  <a:cubicBezTo>
                    <a:pt x="120015" y="201309"/>
                    <a:pt x="119063" y="201309"/>
                    <a:pt x="118110" y="201309"/>
                  </a:cubicBezTo>
                  <a:cubicBezTo>
                    <a:pt x="117157" y="202262"/>
                    <a:pt x="116205" y="202262"/>
                    <a:pt x="115252" y="203215"/>
                  </a:cubicBezTo>
                  <a:lnTo>
                    <a:pt x="114300" y="203215"/>
                  </a:lnTo>
                  <a:lnTo>
                    <a:pt x="114300" y="199405"/>
                  </a:lnTo>
                  <a:cubicBezTo>
                    <a:pt x="115252" y="199405"/>
                    <a:pt x="117157" y="199405"/>
                    <a:pt x="116205" y="197499"/>
                  </a:cubicBezTo>
                  <a:cubicBezTo>
                    <a:pt x="114300" y="195594"/>
                    <a:pt x="113347" y="192737"/>
                    <a:pt x="114300" y="190832"/>
                  </a:cubicBezTo>
                  <a:cubicBezTo>
                    <a:pt x="115252" y="187974"/>
                    <a:pt x="114300" y="187022"/>
                    <a:pt x="113347" y="187022"/>
                  </a:cubicBezTo>
                  <a:cubicBezTo>
                    <a:pt x="111442" y="187022"/>
                    <a:pt x="110490" y="186069"/>
                    <a:pt x="110490" y="184165"/>
                  </a:cubicBezTo>
                  <a:cubicBezTo>
                    <a:pt x="110490" y="183212"/>
                    <a:pt x="109538" y="182259"/>
                    <a:pt x="108585" y="183212"/>
                  </a:cubicBezTo>
                  <a:cubicBezTo>
                    <a:pt x="107632" y="183212"/>
                    <a:pt x="107632" y="184165"/>
                    <a:pt x="107632" y="185117"/>
                  </a:cubicBezTo>
                  <a:cubicBezTo>
                    <a:pt x="108585" y="187022"/>
                    <a:pt x="107632" y="188927"/>
                    <a:pt x="107632" y="191784"/>
                  </a:cubicBezTo>
                  <a:cubicBezTo>
                    <a:pt x="107632" y="191784"/>
                    <a:pt x="107632" y="192737"/>
                    <a:pt x="107632" y="192737"/>
                  </a:cubicBezTo>
                  <a:cubicBezTo>
                    <a:pt x="107632" y="192737"/>
                    <a:pt x="106680" y="192737"/>
                    <a:pt x="106680" y="191784"/>
                  </a:cubicBezTo>
                  <a:lnTo>
                    <a:pt x="104775" y="189880"/>
                  </a:lnTo>
                  <a:cubicBezTo>
                    <a:pt x="104775" y="188927"/>
                    <a:pt x="103822" y="187974"/>
                    <a:pt x="102870" y="188927"/>
                  </a:cubicBezTo>
                  <a:cubicBezTo>
                    <a:pt x="101917" y="189880"/>
                    <a:pt x="102870" y="190832"/>
                    <a:pt x="102870" y="191784"/>
                  </a:cubicBezTo>
                  <a:lnTo>
                    <a:pt x="103822" y="193690"/>
                  </a:lnTo>
                  <a:cubicBezTo>
                    <a:pt x="100965" y="194642"/>
                    <a:pt x="101917" y="197499"/>
                    <a:pt x="100013" y="199405"/>
                  </a:cubicBezTo>
                  <a:cubicBezTo>
                    <a:pt x="99060" y="199405"/>
                    <a:pt x="100965" y="200357"/>
                    <a:pt x="100965" y="201309"/>
                  </a:cubicBezTo>
                  <a:cubicBezTo>
                    <a:pt x="101917" y="202262"/>
                    <a:pt x="102870" y="201309"/>
                    <a:pt x="102870" y="201309"/>
                  </a:cubicBezTo>
                  <a:cubicBezTo>
                    <a:pt x="102870" y="200357"/>
                    <a:pt x="103822" y="200357"/>
                    <a:pt x="103822" y="200357"/>
                  </a:cubicBezTo>
                  <a:cubicBezTo>
                    <a:pt x="104775" y="199405"/>
                    <a:pt x="105727" y="200357"/>
                    <a:pt x="106680" y="201309"/>
                  </a:cubicBezTo>
                  <a:cubicBezTo>
                    <a:pt x="107632" y="202262"/>
                    <a:pt x="106680" y="203215"/>
                    <a:pt x="105727" y="203215"/>
                  </a:cubicBezTo>
                  <a:cubicBezTo>
                    <a:pt x="102870" y="204167"/>
                    <a:pt x="105727" y="205119"/>
                    <a:pt x="105727" y="207024"/>
                  </a:cubicBezTo>
                  <a:cubicBezTo>
                    <a:pt x="105727" y="208930"/>
                    <a:pt x="106680" y="208930"/>
                    <a:pt x="108585" y="208930"/>
                  </a:cubicBezTo>
                  <a:cubicBezTo>
                    <a:pt x="110490" y="208930"/>
                    <a:pt x="109538" y="207024"/>
                    <a:pt x="110490" y="206072"/>
                  </a:cubicBezTo>
                  <a:cubicBezTo>
                    <a:pt x="109538" y="206072"/>
                    <a:pt x="110490" y="208930"/>
                    <a:pt x="111442" y="207024"/>
                  </a:cubicBezTo>
                  <a:close/>
                  <a:moveTo>
                    <a:pt x="106680" y="199405"/>
                  </a:moveTo>
                  <a:lnTo>
                    <a:pt x="106680" y="199405"/>
                  </a:lnTo>
                  <a:cubicBezTo>
                    <a:pt x="103822" y="199405"/>
                    <a:pt x="103822" y="197499"/>
                    <a:pt x="103822" y="195594"/>
                  </a:cubicBezTo>
                  <a:cubicBezTo>
                    <a:pt x="103822" y="195594"/>
                    <a:pt x="103822" y="195594"/>
                    <a:pt x="103822" y="195594"/>
                  </a:cubicBezTo>
                  <a:cubicBezTo>
                    <a:pt x="104775" y="196547"/>
                    <a:pt x="106680" y="196547"/>
                    <a:pt x="106680" y="199405"/>
                  </a:cubicBezTo>
                  <a:close/>
                  <a:moveTo>
                    <a:pt x="107632" y="179402"/>
                  </a:moveTo>
                  <a:cubicBezTo>
                    <a:pt x="108585" y="180355"/>
                    <a:pt x="108585" y="180355"/>
                    <a:pt x="109538" y="181307"/>
                  </a:cubicBezTo>
                  <a:cubicBezTo>
                    <a:pt x="110490" y="181307"/>
                    <a:pt x="110490" y="181307"/>
                    <a:pt x="110490" y="180355"/>
                  </a:cubicBezTo>
                  <a:cubicBezTo>
                    <a:pt x="110490" y="179402"/>
                    <a:pt x="109538" y="178449"/>
                    <a:pt x="107632" y="179402"/>
                  </a:cubicBezTo>
                  <a:cubicBezTo>
                    <a:pt x="107632" y="178449"/>
                    <a:pt x="107632" y="179402"/>
                    <a:pt x="107632" y="179402"/>
                  </a:cubicBezTo>
                  <a:close/>
                  <a:moveTo>
                    <a:pt x="110490" y="192737"/>
                  </a:moveTo>
                  <a:cubicBezTo>
                    <a:pt x="109538" y="192737"/>
                    <a:pt x="109538" y="191784"/>
                    <a:pt x="110490" y="192737"/>
                  </a:cubicBezTo>
                  <a:cubicBezTo>
                    <a:pt x="111442" y="191784"/>
                    <a:pt x="111442" y="191784"/>
                    <a:pt x="111442" y="192737"/>
                  </a:cubicBezTo>
                  <a:cubicBezTo>
                    <a:pt x="111442" y="192737"/>
                    <a:pt x="111442" y="193690"/>
                    <a:pt x="110490" y="192737"/>
                  </a:cubicBezTo>
                  <a:cubicBezTo>
                    <a:pt x="110490" y="193690"/>
                    <a:pt x="110490" y="192737"/>
                    <a:pt x="110490" y="192737"/>
                  </a:cubicBezTo>
                  <a:close/>
                  <a:moveTo>
                    <a:pt x="117157" y="216549"/>
                  </a:moveTo>
                  <a:lnTo>
                    <a:pt x="117157" y="216549"/>
                  </a:lnTo>
                  <a:cubicBezTo>
                    <a:pt x="117157" y="212740"/>
                    <a:pt x="116205" y="211787"/>
                    <a:pt x="114300" y="211787"/>
                  </a:cubicBezTo>
                  <a:cubicBezTo>
                    <a:pt x="114300" y="211787"/>
                    <a:pt x="113347" y="210834"/>
                    <a:pt x="112395" y="210834"/>
                  </a:cubicBezTo>
                  <a:cubicBezTo>
                    <a:pt x="112395" y="210834"/>
                    <a:pt x="111442" y="209882"/>
                    <a:pt x="110490" y="210834"/>
                  </a:cubicBezTo>
                  <a:cubicBezTo>
                    <a:pt x="109538" y="211787"/>
                    <a:pt x="110490" y="212740"/>
                    <a:pt x="111442" y="212740"/>
                  </a:cubicBezTo>
                  <a:cubicBezTo>
                    <a:pt x="112395" y="213692"/>
                    <a:pt x="113347" y="212740"/>
                    <a:pt x="113347" y="211787"/>
                  </a:cubicBezTo>
                  <a:cubicBezTo>
                    <a:pt x="114300" y="213692"/>
                    <a:pt x="115252" y="214644"/>
                    <a:pt x="117157" y="216549"/>
                  </a:cubicBezTo>
                  <a:cubicBezTo>
                    <a:pt x="116205" y="215597"/>
                    <a:pt x="115252" y="216549"/>
                    <a:pt x="115252" y="216549"/>
                  </a:cubicBezTo>
                  <a:cubicBezTo>
                    <a:pt x="115252" y="217502"/>
                    <a:pt x="115252" y="217502"/>
                    <a:pt x="115252" y="218455"/>
                  </a:cubicBezTo>
                  <a:cubicBezTo>
                    <a:pt x="115252" y="218455"/>
                    <a:pt x="116205" y="218455"/>
                    <a:pt x="116205" y="218455"/>
                  </a:cubicBezTo>
                  <a:cubicBezTo>
                    <a:pt x="117157" y="217502"/>
                    <a:pt x="117157" y="217502"/>
                    <a:pt x="117157" y="216549"/>
                  </a:cubicBezTo>
                  <a:close/>
                  <a:moveTo>
                    <a:pt x="114300" y="225122"/>
                  </a:moveTo>
                  <a:cubicBezTo>
                    <a:pt x="114300" y="224169"/>
                    <a:pt x="114300" y="224169"/>
                    <a:pt x="114300" y="225122"/>
                  </a:cubicBezTo>
                  <a:cubicBezTo>
                    <a:pt x="113347" y="224169"/>
                    <a:pt x="112395" y="224169"/>
                    <a:pt x="112395" y="225122"/>
                  </a:cubicBezTo>
                  <a:cubicBezTo>
                    <a:pt x="112395" y="225122"/>
                    <a:pt x="113347" y="225122"/>
                    <a:pt x="114300" y="225122"/>
                  </a:cubicBezTo>
                  <a:cubicBezTo>
                    <a:pt x="113347" y="225122"/>
                    <a:pt x="114300" y="225122"/>
                    <a:pt x="114300" y="225122"/>
                  </a:cubicBezTo>
                  <a:close/>
                  <a:moveTo>
                    <a:pt x="117157" y="222265"/>
                  </a:moveTo>
                  <a:lnTo>
                    <a:pt x="115252" y="221312"/>
                  </a:lnTo>
                  <a:cubicBezTo>
                    <a:pt x="114300" y="221312"/>
                    <a:pt x="114300" y="221312"/>
                    <a:pt x="114300" y="222265"/>
                  </a:cubicBezTo>
                  <a:cubicBezTo>
                    <a:pt x="115252" y="222265"/>
                    <a:pt x="116205" y="223217"/>
                    <a:pt x="117157" y="222265"/>
                  </a:cubicBezTo>
                  <a:cubicBezTo>
                    <a:pt x="117157" y="222265"/>
                    <a:pt x="117157" y="222265"/>
                    <a:pt x="117157" y="222265"/>
                  </a:cubicBezTo>
                  <a:close/>
                  <a:moveTo>
                    <a:pt x="116205" y="194642"/>
                  </a:moveTo>
                  <a:cubicBezTo>
                    <a:pt x="116205" y="195594"/>
                    <a:pt x="118110" y="196547"/>
                    <a:pt x="119063" y="196547"/>
                  </a:cubicBezTo>
                  <a:cubicBezTo>
                    <a:pt x="119063" y="196547"/>
                    <a:pt x="120015" y="196547"/>
                    <a:pt x="120015" y="195594"/>
                  </a:cubicBezTo>
                  <a:cubicBezTo>
                    <a:pt x="120015" y="194642"/>
                    <a:pt x="119063" y="193690"/>
                    <a:pt x="117157" y="193690"/>
                  </a:cubicBezTo>
                  <a:cubicBezTo>
                    <a:pt x="116205" y="193690"/>
                    <a:pt x="116205" y="193690"/>
                    <a:pt x="116205" y="194642"/>
                  </a:cubicBezTo>
                  <a:close/>
                  <a:moveTo>
                    <a:pt x="126682" y="221312"/>
                  </a:moveTo>
                  <a:cubicBezTo>
                    <a:pt x="127635" y="220359"/>
                    <a:pt x="127635" y="219407"/>
                    <a:pt x="126682" y="218455"/>
                  </a:cubicBezTo>
                  <a:lnTo>
                    <a:pt x="124777" y="215597"/>
                  </a:lnTo>
                  <a:cubicBezTo>
                    <a:pt x="123825" y="216549"/>
                    <a:pt x="122872" y="218455"/>
                    <a:pt x="120967" y="218455"/>
                  </a:cubicBezTo>
                  <a:lnTo>
                    <a:pt x="120015" y="215597"/>
                  </a:lnTo>
                  <a:cubicBezTo>
                    <a:pt x="121920" y="212740"/>
                    <a:pt x="120967" y="209882"/>
                    <a:pt x="117157" y="207977"/>
                  </a:cubicBezTo>
                  <a:cubicBezTo>
                    <a:pt x="117157" y="210834"/>
                    <a:pt x="120015" y="212740"/>
                    <a:pt x="120015" y="215597"/>
                  </a:cubicBezTo>
                  <a:cubicBezTo>
                    <a:pt x="119063" y="216549"/>
                    <a:pt x="118110" y="217502"/>
                    <a:pt x="120967" y="218455"/>
                  </a:cubicBezTo>
                  <a:cubicBezTo>
                    <a:pt x="120967" y="219407"/>
                    <a:pt x="121920" y="220359"/>
                    <a:pt x="123825" y="221312"/>
                  </a:cubicBezTo>
                  <a:cubicBezTo>
                    <a:pt x="124777" y="222265"/>
                    <a:pt x="125730" y="222265"/>
                    <a:pt x="126682" y="221312"/>
                  </a:cubicBezTo>
                  <a:close/>
                  <a:moveTo>
                    <a:pt x="124777" y="227980"/>
                  </a:moveTo>
                  <a:lnTo>
                    <a:pt x="124777" y="227980"/>
                  </a:lnTo>
                  <a:cubicBezTo>
                    <a:pt x="125730" y="226074"/>
                    <a:pt x="124777" y="226074"/>
                    <a:pt x="123825" y="226074"/>
                  </a:cubicBezTo>
                  <a:cubicBezTo>
                    <a:pt x="121920" y="227027"/>
                    <a:pt x="120967" y="227027"/>
                    <a:pt x="120967" y="229884"/>
                  </a:cubicBezTo>
                  <a:cubicBezTo>
                    <a:pt x="120967" y="229884"/>
                    <a:pt x="120967" y="230837"/>
                    <a:pt x="121920" y="230837"/>
                  </a:cubicBezTo>
                  <a:cubicBezTo>
                    <a:pt x="123825" y="229884"/>
                    <a:pt x="123825" y="228932"/>
                    <a:pt x="124777" y="227980"/>
                  </a:cubicBezTo>
                  <a:close/>
                  <a:moveTo>
                    <a:pt x="121920" y="243219"/>
                  </a:moveTo>
                  <a:cubicBezTo>
                    <a:pt x="121920" y="243219"/>
                    <a:pt x="121920" y="243219"/>
                    <a:pt x="121920" y="243219"/>
                  </a:cubicBezTo>
                  <a:cubicBezTo>
                    <a:pt x="121920" y="244172"/>
                    <a:pt x="121920" y="244172"/>
                    <a:pt x="121920" y="244172"/>
                  </a:cubicBezTo>
                  <a:cubicBezTo>
                    <a:pt x="121920" y="244172"/>
                    <a:pt x="122872" y="244172"/>
                    <a:pt x="121920" y="243219"/>
                  </a:cubicBezTo>
                  <a:cubicBezTo>
                    <a:pt x="122872" y="243219"/>
                    <a:pt x="122872" y="242267"/>
                    <a:pt x="121920" y="243219"/>
                  </a:cubicBezTo>
                  <a:close/>
                  <a:moveTo>
                    <a:pt x="121920" y="207977"/>
                  </a:moveTo>
                  <a:cubicBezTo>
                    <a:pt x="121920" y="208930"/>
                    <a:pt x="121920" y="208930"/>
                    <a:pt x="121920" y="207977"/>
                  </a:cubicBezTo>
                  <a:cubicBezTo>
                    <a:pt x="123825" y="208930"/>
                    <a:pt x="123825" y="208930"/>
                    <a:pt x="123825" y="208930"/>
                  </a:cubicBezTo>
                  <a:cubicBezTo>
                    <a:pt x="123825" y="207977"/>
                    <a:pt x="122872" y="207977"/>
                    <a:pt x="121920" y="207977"/>
                  </a:cubicBezTo>
                  <a:cubicBezTo>
                    <a:pt x="121920" y="207977"/>
                    <a:pt x="121920" y="207977"/>
                    <a:pt x="121920" y="207977"/>
                  </a:cubicBezTo>
                  <a:close/>
                  <a:moveTo>
                    <a:pt x="121920" y="203215"/>
                  </a:moveTo>
                  <a:cubicBezTo>
                    <a:pt x="121920" y="204167"/>
                    <a:pt x="122872" y="204167"/>
                    <a:pt x="122872" y="204167"/>
                  </a:cubicBezTo>
                  <a:cubicBezTo>
                    <a:pt x="123825" y="204167"/>
                    <a:pt x="123825" y="204167"/>
                    <a:pt x="123825" y="203215"/>
                  </a:cubicBezTo>
                  <a:cubicBezTo>
                    <a:pt x="123825" y="202262"/>
                    <a:pt x="122872" y="202262"/>
                    <a:pt x="121920" y="203215"/>
                  </a:cubicBezTo>
                  <a:cubicBezTo>
                    <a:pt x="121920" y="202262"/>
                    <a:pt x="121920" y="202262"/>
                    <a:pt x="121920" y="203215"/>
                  </a:cubicBezTo>
                  <a:close/>
                  <a:moveTo>
                    <a:pt x="123825" y="235599"/>
                  </a:moveTo>
                  <a:lnTo>
                    <a:pt x="123825" y="235599"/>
                  </a:lnTo>
                  <a:cubicBezTo>
                    <a:pt x="122872" y="235599"/>
                    <a:pt x="121920" y="235599"/>
                    <a:pt x="123825" y="235599"/>
                  </a:cubicBezTo>
                  <a:lnTo>
                    <a:pt x="123825" y="235599"/>
                  </a:lnTo>
                  <a:cubicBezTo>
                    <a:pt x="123825" y="236552"/>
                    <a:pt x="123825" y="236552"/>
                    <a:pt x="123825" y="235599"/>
                  </a:cubicBezTo>
                  <a:close/>
                  <a:moveTo>
                    <a:pt x="126682" y="245124"/>
                  </a:moveTo>
                  <a:cubicBezTo>
                    <a:pt x="126682" y="244172"/>
                    <a:pt x="126682" y="244172"/>
                    <a:pt x="125730" y="244172"/>
                  </a:cubicBezTo>
                  <a:cubicBezTo>
                    <a:pt x="125730" y="244172"/>
                    <a:pt x="124777" y="245124"/>
                    <a:pt x="124777" y="245124"/>
                  </a:cubicBezTo>
                  <a:cubicBezTo>
                    <a:pt x="124777" y="245124"/>
                    <a:pt x="124777" y="245124"/>
                    <a:pt x="126682" y="245124"/>
                  </a:cubicBezTo>
                  <a:cubicBezTo>
                    <a:pt x="125730" y="245124"/>
                    <a:pt x="126682" y="245124"/>
                    <a:pt x="126682" y="245124"/>
                  </a:cubicBezTo>
                  <a:close/>
                  <a:moveTo>
                    <a:pt x="124777" y="215597"/>
                  </a:moveTo>
                  <a:cubicBezTo>
                    <a:pt x="124777" y="215597"/>
                    <a:pt x="125730" y="215597"/>
                    <a:pt x="125730" y="215597"/>
                  </a:cubicBezTo>
                  <a:cubicBezTo>
                    <a:pt x="126682" y="215597"/>
                    <a:pt x="127635" y="214644"/>
                    <a:pt x="126682" y="214644"/>
                  </a:cubicBezTo>
                  <a:cubicBezTo>
                    <a:pt x="126682" y="213692"/>
                    <a:pt x="125730" y="214644"/>
                    <a:pt x="124777" y="214644"/>
                  </a:cubicBezTo>
                  <a:cubicBezTo>
                    <a:pt x="125730" y="214644"/>
                    <a:pt x="124777" y="214644"/>
                    <a:pt x="124777" y="215597"/>
                  </a:cubicBezTo>
                  <a:close/>
                  <a:moveTo>
                    <a:pt x="140970" y="238457"/>
                  </a:moveTo>
                  <a:cubicBezTo>
                    <a:pt x="140017" y="237505"/>
                    <a:pt x="139065" y="236552"/>
                    <a:pt x="139065" y="235599"/>
                  </a:cubicBezTo>
                  <a:cubicBezTo>
                    <a:pt x="140017" y="235599"/>
                    <a:pt x="140970" y="236552"/>
                    <a:pt x="140970" y="234647"/>
                  </a:cubicBezTo>
                  <a:cubicBezTo>
                    <a:pt x="140970" y="233694"/>
                    <a:pt x="140017" y="231790"/>
                    <a:pt x="138113" y="232742"/>
                  </a:cubicBezTo>
                  <a:cubicBezTo>
                    <a:pt x="137160" y="230837"/>
                    <a:pt x="137160" y="229884"/>
                    <a:pt x="135255" y="228932"/>
                  </a:cubicBezTo>
                  <a:cubicBezTo>
                    <a:pt x="134302" y="228932"/>
                    <a:pt x="133350" y="228932"/>
                    <a:pt x="132397" y="227027"/>
                  </a:cubicBezTo>
                  <a:cubicBezTo>
                    <a:pt x="132397" y="227027"/>
                    <a:pt x="132397" y="226074"/>
                    <a:pt x="131445" y="226074"/>
                  </a:cubicBezTo>
                  <a:cubicBezTo>
                    <a:pt x="130492" y="226074"/>
                    <a:pt x="130492" y="227027"/>
                    <a:pt x="130492" y="227980"/>
                  </a:cubicBezTo>
                  <a:cubicBezTo>
                    <a:pt x="129540" y="230837"/>
                    <a:pt x="135255" y="230837"/>
                    <a:pt x="132397" y="234647"/>
                  </a:cubicBezTo>
                  <a:lnTo>
                    <a:pt x="133350" y="235599"/>
                  </a:lnTo>
                  <a:lnTo>
                    <a:pt x="133350" y="235599"/>
                  </a:lnTo>
                  <a:cubicBezTo>
                    <a:pt x="134302" y="235599"/>
                    <a:pt x="134302" y="234647"/>
                    <a:pt x="135255" y="235599"/>
                  </a:cubicBezTo>
                  <a:cubicBezTo>
                    <a:pt x="135255" y="236552"/>
                    <a:pt x="134302" y="236552"/>
                    <a:pt x="134302" y="236552"/>
                  </a:cubicBezTo>
                  <a:cubicBezTo>
                    <a:pt x="132397" y="237505"/>
                    <a:pt x="131445" y="236552"/>
                    <a:pt x="129540" y="235599"/>
                  </a:cubicBezTo>
                  <a:cubicBezTo>
                    <a:pt x="128588" y="234647"/>
                    <a:pt x="128588" y="233694"/>
                    <a:pt x="127635" y="235599"/>
                  </a:cubicBezTo>
                  <a:cubicBezTo>
                    <a:pt x="126682" y="236552"/>
                    <a:pt x="127635" y="237505"/>
                    <a:pt x="128588" y="238457"/>
                  </a:cubicBezTo>
                  <a:cubicBezTo>
                    <a:pt x="130492" y="239409"/>
                    <a:pt x="133350" y="240362"/>
                    <a:pt x="136207" y="241315"/>
                  </a:cubicBezTo>
                  <a:cubicBezTo>
                    <a:pt x="137160" y="241315"/>
                    <a:pt x="139065" y="240362"/>
                    <a:pt x="139065" y="242267"/>
                  </a:cubicBezTo>
                  <a:cubicBezTo>
                    <a:pt x="139065" y="243219"/>
                    <a:pt x="140017" y="244172"/>
                    <a:pt x="140970" y="243219"/>
                  </a:cubicBezTo>
                  <a:cubicBezTo>
                    <a:pt x="140970" y="240362"/>
                    <a:pt x="141922" y="238457"/>
                    <a:pt x="140970" y="238457"/>
                  </a:cubicBezTo>
                  <a:close/>
                  <a:moveTo>
                    <a:pt x="129540" y="239409"/>
                  </a:moveTo>
                  <a:cubicBezTo>
                    <a:pt x="129540" y="239409"/>
                    <a:pt x="129540" y="239409"/>
                    <a:pt x="129540" y="239409"/>
                  </a:cubicBezTo>
                  <a:lnTo>
                    <a:pt x="128588" y="239409"/>
                  </a:lnTo>
                  <a:lnTo>
                    <a:pt x="129540" y="239409"/>
                  </a:lnTo>
                  <a:cubicBezTo>
                    <a:pt x="129540" y="240362"/>
                    <a:pt x="129540" y="240362"/>
                    <a:pt x="129540" y="239409"/>
                  </a:cubicBezTo>
                  <a:close/>
                  <a:moveTo>
                    <a:pt x="134302" y="243219"/>
                  </a:moveTo>
                  <a:lnTo>
                    <a:pt x="134302" y="243219"/>
                  </a:lnTo>
                  <a:cubicBezTo>
                    <a:pt x="133350" y="242267"/>
                    <a:pt x="132397" y="243219"/>
                    <a:pt x="132397" y="244172"/>
                  </a:cubicBezTo>
                  <a:cubicBezTo>
                    <a:pt x="132397" y="245124"/>
                    <a:pt x="132397" y="246077"/>
                    <a:pt x="132397" y="247030"/>
                  </a:cubicBezTo>
                  <a:cubicBezTo>
                    <a:pt x="131445" y="247030"/>
                    <a:pt x="130492" y="247030"/>
                    <a:pt x="130492" y="248934"/>
                  </a:cubicBezTo>
                  <a:cubicBezTo>
                    <a:pt x="130492" y="248934"/>
                    <a:pt x="130492" y="249887"/>
                    <a:pt x="131445" y="249887"/>
                  </a:cubicBezTo>
                  <a:cubicBezTo>
                    <a:pt x="132397" y="249887"/>
                    <a:pt x="132397" y="247982"/>
                    <a:pt x="133350" y="247030"/>
                  </a:cubicBezTo>
                  <a:lnTo>
                    <a:pt x="133350" y="247030"/>
                  </a:lnTo>
                  <a:cubicBezTo>
                    <a:pt x="135255" y="247030"/>
                    <a:pt x="137160" y="248934"/>
                    <a:pt x="138113" y="247030"/>
                  </a:cubicBezTo>
                  <a:cubicBezTo>
                    <a:pt x="138113" y="244172"/>
                    <a:pt x="135255" y="244172"/>
                    <a:pt x="134302" y="243219"/>
                  </a:cubicBezTo>
                  <a:close/>
                  <a:moveTo>
                    <a:pt x="131445" y="220359"/>
                  </a:moveTo>
                  <a:cubicBezTo>
                    <a:pt x="132397" y="222265"/>
                    <a:pt x="134302" y="223217"/>
                    <a:pt x="135255" y="224169"/>
                  </a:cubicBezTo>
                  <a:cubicBezTo>
                    <a:pt x="135255" y="224169"/>
                    <a:pt x="136207" y="224169"/>
                    <a:pt x="136207" y="223217"/>
                  </a:cubicBezTo>
                  <a:cubicBezTo>
                    <a:pt x="136207" y="221312"/>
                    <a:pt x="133350" y="218455"/>
                    <a:pt x="131445" y="220359"/>
                  </a:cubicBezTo>
                  <a:cubicBezTo>
                    <a:pt x="131445" y="219407"/>
                    <a:pt x="131445" y="219407"/>
                    <a:pt x="131445" y="220359"/>
                  </a:cubicBezTo>
                  <a:close/>
                  <a:moveTo>
                    <a:pt x="133350" y="215597"/>
                  </a:moveTo>
                  <a:cubicBezTo>
                    <a:pt x="133350" y="215597"/>
                    <a:pt x="133350" y="215597"/>
                    <a:pt x="133350" y="215597"/>
                  </a:cubicBezTo>
                  <a:cubicBezTo>
                    <a:pt x="134302" y="216549"/>
                    <a:pt x="134302" y="216549"/>
                    <a:pt x="135255" y="215597"/>
                  </a:cubicBezTo>
                  <a:cubicBezTo>
                    <a:pt x="134302" y="214644"/>
                    <a:pt x="134302" y="214644"/>
                    <a:pt x="133350" y="215597"/>
                  </a:cubicBezTo>
                  <a:cubicBezTo>
                    <a:pt x="133350" y="214644"/>
                    <a:pt x="133350" y="214644"/>
                    <a:pt x="133350" y="2155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7" name="Freeform 356">
              <a:extLst>
                <a:ext uri="{FF2B5EF4-FFF2-40B4-BE49-F238E27FC236}">
                  <a16:creationId xmlns:a16="http://schemas.microsoft.com/office/drawing/2014/main" id="{4183149C-4F0D-751B-C48A-0C3977817856}"/>
                </a:ext>
              </a:extLst>
            </p:cNvPr>
            <p:cNvSpPr/>
            <p:nvPr/>
          </p:nvSpPr>
          <p:spPr>
            <a:xfrm>
              <a:off x="755333" y="85104"/>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8102 h 181398"/>
                <a:gd name="connsiteX72" fmla="*/ 22146 w 175764"/>
                <a:gd name="connsiteY72" fmla="*/ 58102 h 181398"/>
                <a:gd name="connsiteX73" fmla="*/ 21193 w 175764"/>
                <a:gd name="connsiteY73" fmla="*/ 59055 h 181398"/>
                <a:gd name="connsiteX74" fmla="*/ 22146 w 175764"/>
                <a:gd name="connsiteY74" fmla="*/ 58102 h 181398"/>
                <a:gd name="connsiteX75" fmla="*/ 22146 w 175764"/>
                <a:gd name="connsiteY75" fmla="*/ 58102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7147 h 181398"/>
                <a:gd name="connsiteX82" fmla="*/ 23098 w 175764"/>
                <a:gd name="connsiteY82" fmla="*/ 37147 h 181398"/>
                <a:gd name="connsiteX83" fmla="*/ 23098 w 175764"/>
                <a:gd name="connsiteY83" fmla="*/ 37147 h 181398"/>
                <a:gd name="connsiteX84" fmla="*/ 23098 w 175764"/>
                <a:gd name="connsiteY84" fmla="*/ 37147 h 181398"/>
                <a:gd name="connsiteX85" fmla="*/ 23098 w 175764"/>
                <a:gd name="connsiteY85" fmla="*/ 37147 h 181398"/>
                <a:gd name="connsiteX86" fmla="*/ 23098 w 175764"/>
                <a:gd name="connsiteY86" fmla="*/ 32385 h 181398"/>
                <a:gd name="connsiteX87" fmla="*/ 24051 w 175764"/>
                <a:gd name="connsiteY87" fmla="*/ 33338 h 181398"/>
                <a:gd name="connsiteX88" fmla="*/ 28813 w 175764"/>
                <a:gd name="connsiteY88" fmla="*/ 30480 h 181398"/>
                <a:gd name="connsiteX89" fmla="*/ 26908 w 175764"/>
                <a:gd name="connsiteY89" fmla="*/ 28575 h 181398"/>
                <a:gd name="connsiteX90" fmla="*/ 23098 w 175764"/>
                <a:gd name="connsiteY90" fmla="*/ 32385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7 h 181398"/>
                <a:gd name="connsiteX107" fmla="*/ 27861 w 175764"/>
                <a:gd name="connsiteY107" fmla="*/ 66675 h 181398"/>
                <a:gd name="connsiteX108" fmla="*/ 25003 w 175764"/>
                <a:gd name="connsiteY108" fmla="*/ 67627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6908 w 175764"/>
                <a:gd name="connsiteY120" fmla="*/ 157163 h 181398"/>
                <a:gd name="connsiteX121" fmla="*/ 25956 w 175764"/>
                <a:gd name="connsiteY121" fmla="*/ 157163 h 181398"/>
                <a:gd name="connsiteX122" fmla="*/ 26908 w 175764"/>
                <a:gd name="connsiteY122" fmla="*/ 158115 h 181398"/>
                <a:gd name="connsiteX123" fmla="*/ 27861 w 175764"/>
                <a:gd name="connsiteY123" fmla="*/ 158115 h 181398"/>
                <a:gd name="connsiteX124" fmla="*/ 26908 w 175764"/>
                <a:gd name="connsiteY124" fmla="*/ 157163 h 181398"/>
                <a:gd name="connsiteX125" fmla="*/ 28813 w 175764"/>
                <a:gd name="connsiteY125" fmla="*/ 140017 h 181398"/>
                <a:gd name="connsiteX126" fmla="*/ 26908 w 175764"/>
                <a:gd name="connsiteY126" fmla="*/ 138113 h 181398"/>
                <a:gd name="connsiteX127" fmla="*/ 25956 w 175764"/>
                <a:gd name="connsiteY127" fmla="*/ 138113 h 181398"/>
                <a:gd name="connsiteX128" fmla="*/ 28813 w 175764"/>
                <a:gd name="connsiteY128" fmla="*/ 140017 h 181398"/>
                <a:gd name="connsiteX129" fmla="*/ 28813 w 175764"/>
                <a:gd name="connsiteY129" fmla="*/ 140017 h 181398"/>
                <a:gd name="connsiteX130" fmla="*/ 53578 w 175764"/>
                <a:gd name="connsiteY130" fmla="*/ 117157 h 181398"/>
                <a:gd name="connsiteX131" fmla="*/ 53578 w 175764"/>
                <a:gd name="connsiteY131" fmla="*/ 117157 h 181398"/>
                <a:gd name="connsiteX132" fmla="*/ 50721 w 175764"/>
                <a:gd name="connsiteY132" fmla="*/ 112395 h 181398"/>
                <a:gd name="connsiteX133" fmla="*/ 46911 w 175764"/>
                <a:gd name="connsiteY133" fmla="*/ 110490 h 181398"/>
                <a:gd name="connsiteX134" fmla="*/ 40243 w 175764"/>
                <a:gd name="connsiteY134" fmla="*/ 106680 h 181398"/>
                <a:gd name="connsiteX135" fmla="*/ 38338 w 175764"/>
                <a:gd name="connsiteY135" fmla="*/ 106680 h 181398"/>
                <a:gd name="connsiteX136" fmla="*/ 35481 w 175764"/>
                <a:gd name="connsiteY136" fmla="*/ 106680 h 181398"/>
                <a:gd name="connsiteX137" fmla="*/ 33576 w 175764"/>
                <a:gd name="connsiteY137" fmla="*/ 107632 h 181398"/>
                <a:gd name="connsiteX138" fmla="*/ 30718 w 175764"/>
                <a:gd name="connsiteY138" fmla="*/ 109538 h 181398"/>
                <a:gd name="connsiteX139" fmla="*/ 26908 w 175764"/>
                <a:gd name="connsiteY139" fmla="*/ 109538 h 181398"/>
                <a:gd name="connsiteX140" fmla="*/ 25003 w 175764"/>
                <a:gd name="connsiteY140" fmla="*/ 111442 h 181398"/>
                <a:gd name="connsiteX141" fmla="*/ 26908 w 175764"/>
                <a:gd name="connsiteY141" fmla="*/ 111442 h 181398"/>
                <a:gd name="connsiteX142" fmla="*/ 29766 w 175764"/>
                <a:gd name="connsiteY142" fmla="*/ 113347 h 181398"/>
                <a:gd name="connsiteX143" fmla="*/ 31671 w 175764"/>
                <a:gd name="connsiteY143" fmla="*/ 113347 h 181398"/>
                <a:gd name="connsiteX144" fmla="*/ 31671 w 175764"/>
                <a:gd name="connsiteY144" fmla="*/ 113347 h 181398"/>
                <a:gd name="connsiteX145" fmla="*/ 36433 w 175764"/>
                <a:gd name="connsiteY145" fmla="*/ 113347 h 181398"/>
                <a:gd name="connsiteX146" fmla="*/ 39291 w 175764"/>
                <a:gd name="connsiteY146" fmla="*/ 116205 h 181398"/>
                <a:gd name="connsiteX147" fmla="*/ 40243 w 175764"/>
                <a:gd name="connsiteY147" fmla="*/ 118110 h 181398"/>
                <a:gd name="connsiteX148" fmla="*/ 43101 w 175764"/>
                <a:gd name="connsiteY148" fmla="*/ 120015 h 181398"/>
                <a:gd name="connsiteX149" fmla="*/ 44053 w 175764"/>
                <a:gd name="connsiteY149" fmla="*/ 124777 h 181398"/>
                <a:gd name="connsiteX150" fmla="*/ 50721 w 175764"/>
                <a:gd name="connsiteY150" fmla="*/ 130492 h 181398"/>
                <a:gd name="connsiteX151" fmla="*/ 51673 w 175764"/>
                <a:gd name="connsiteY151" fmla="*/ 131445 h 181398"/>
                <a:gd name="connsiteX152" fmla="*/ 52626 w 175764"/>
                <a:gd name="connsiteY152" fmla="*/ 132397 h 181398"/>
                <a:gd name="connsiteX153" fmla="*/ 52626 w 175764"/>
                <a:gd name="connsiteY153" fmla="*/ 132397 h 181398"/>
                <a:gd name="connsiteX154" fmla="*/ 50721 w 175764"/>
                <a:gd name="connsiteY154" fmla="*/ 130492 h 181398"/>
                <a:gd name="connsiteX155" fmla="*/ 48816 w 175764"/>
                <a:gd name="connsiteY155" fmla="*/ 125730 h 181398"/>
                <a:gd name="connsiteX156" fmla="*/ 49768 w 175764"/>
                <a:gd name="connsiteY156" fmla="*/ 123825 h 181398"/>
                <a:gd name="connsiteX157" fmla="*/ 47863 w 175764"/>
                <a:gd name="connsiteY157" fmla="*/ 122872 h 181398"/>
                <a:gd name="connsiteX158" fmla="*/ 46911 w 175764"/>
                <a:gd name="connsiteY158" fmla="*/ 120967 h 181398"/>
                <a:gd name="connsiteX159" fmla="*/ 45958 w 175764"/>
                <a:gd name="connsiteY159" fmla="*/ 118110 h 181398"/>
                <a:gd name="connsiteX160" fmla="*/ 46911 w 175764"/>
                <a:gd name="connsiteY160" fmla="*/ 116205 h 181398"/>
                <a:gd name="connsiteX161" fmla="*/ 44053 w 175764"/>
                <a:gd name="connsiteY161" fmla="*/ 115252 h 181398"/>
                <a:gd name="connsiteX162" fmla="*/ 40243 w 175764"/>
                <a:gd name="connsiteY162" fmla="*/ 117157 h 181398"/>
                <a:gd name="connsiteX163" fmla="*/ 40243 w 175764"/>
                <a:gd name="connsiteY163" fmla="*/ 112395 h 181398"/>
                <a:gd name="connsiteX164" fmla="*/ 43101 w 175764"/>
                <a:gd name="connsiteY164" fmla="*/ 108585 h 181398"/>
                <a:gd name="connsiteX165" fmla="*/ 46911 w 175764"/>
                <a:gd name="connsiteY165" fmla="*/ 111442 h 181398"/>
                <a:gd name="connsiteX166" fmla="*/ 50721 w 175764"/>
                <a:gd name="connsiteY166" fmla="*/ 113347 h 181398"/>
                <a:gd name="connsiteX167" fmla="*/ 53578 w 175764"/>
                <a:gd name="connsiteY167" fmla="*/ 115252 h 181398"/>
                <a:gd name="connsiteX168" fmla="*/ 53578 w 175764"/>
                <a:gd name="connsiteY168" fmla="*/ 117157 h 181398"/>
                <a:gd name="connsiteX169" fmla="*/ 25956 w 175764"/>
                <a:gd name="connsiteY169" fmla="*/ 89535 h 181398"/>
                <a:gd name="connsiteX170" fmla="*/ 25956 w 175764"/>
                <a:gd name="connsiteY170" fmla="*/ 89535 h 181398"/>
                <a:gd name="connsiteX171" fmla="*/ 28813 w 175764"/>
                <a:gd name="connsiteY171" fmla="*/ 87630 h 181398"/>
                <a:gd name="connsiteX172" fmla="*/ 27861 w 175764"/>
                <a:gd name="connsiteY172" fmla="*/ 86677 h 181398"/>
                <a:gd name="connsiteX173" fmla="*/ 25956 w 175764"/>
                <a:gd name="connsiteY173" fmla="*/ 89535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5242 h 181398"/>
                <a:gd name="connsiteX201" fmla="*/ 30718 w 175764"/>
                <a:gd name="connsiteY201" fmla="*/ 34290 h 181398"/>
                <a:gd name="connsiteX202" fmla="*/ 27861 w 175764"/>
                <a:gd name="connsiteY202" fmla="*/ 38100 h 181398"/>
                <a:gd name="connsiteX203" fmla="*/ 28813 w 175764"/>
                <a:gd name="connsiteY203" fmla="*/ 39052 h 181398"/>
                <a:gd name="connsiteX204" fmla="*/ 31671 w 175764"/>
                <a:gd name="connsiteY204" fmla="*/ 35242 h 181398"/>
                <a:gd name="connsiteX205" fmla="*/ 29766 w 175764"/>
                <a:gd name="connsiteY205" fmla="*/ 28575 h 181398"/>
                <a:gd name="connsiteX206" fmla="*/ 26908 w 175764"/>
                <a:gd name="connsiteY206" fmla="*/ 28575 h 181398"/>
                <a:gd name="connsiteX207" fmla="*/ 29766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7861 w 175764"/>
                <a:gd name="connsiteY228" fmla="*/ 54292 h 181398"/>
                <a:gd name="connsiteX229" fmla="*/ 27861 w 175764"/>
                <a:gd name="connsiteY229" fmla="*/ 54292 h 181398"/>
                <a:gd name="connsiteX230" fmla="*/ 28813 w 175764"/>
                <a:gd name="connsiteY230" fmla="*/ 54292 h 181398"/>
                <a:gd name="connsiteX231" fmla="*/ 27861 w 175764"/>
                <a:gd name="connsiteY231" fmla="*/ 54292 h 181398"/>
                <a:gd name="connsiteX232" fmla="*/ 27861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8813 w 175764"/>
                <a:gd name="connsiteY238" fmla="*/ 47625 h 181398"/>
                <a:gd name="connsiteX239" fmla="*/ 28813 w 175764"/>
                <a:gd name="connsiteY239" fmla="*/ 47625 h 181398"/>
                <a:gd name="connsiteX240" fmla="*/ 28813 w 175764"/>
                <a:gd name="connsiteY240" fmla="*/ 46672 h 181398"/>
                <a:gd name="connsiteX241" fmla="*/ 28813 w 175764"/>
                <a:gd name="connsiteY241" fmla="*/ 47625 h 181398"/>
                <a:gd name="connsiteX242" fmla="*/ 28813 w 175764"/>
                <a:gd name="connsiteY242" fmla="*/ 47625 h 181398"/>
                <a:gd name="connsiteX243" fmla="*/ 33576 w 175764"/>
                <a:gd name="connsiteY243" fmla="*/ 55245 h 181398"/>
                <a:gd name="connsiteX244" fmla="*/ 29766 w 175764"/>
                <a:gd name="connsiteY244" fmla="*/ 57150 h 181398"/>
                <a:gd name="connsiteX245" fmla="*/ 28813 w 175764"/>
                <a:gd name="connsiteY245" fmla="*/ 59055 h 181398"/>
                <a:gd name="connsiteX246" fmla="*/ 30718 w 175764"/>
                <a:gd name="connsiteY246" fmla="*/ 60007 h 181398"/>
                <a:gd name="connsiteX247" fmla="*/ 33576 w 175764"/>
                <a:gd name="connsiteY247" fmla="*/ 59055 h 181398"/>
                <a:gd name="connsiteX248" fmla="*/ 34528 w 175764"/>
                <a:gd name="connsiteY248" fmla="*/ 60960 h 181398"/>
                <a:gd name="connsiteX249" fmla="*/ 34528 w 175764"/>
                <a:gd name="connsiteY249" fmla="*/ 60960 h 181398"/>
                <a:gd name="connsiteX250" fmla="*/ 31671 w 175764"/>
                <a:gd name="connsiteY250" fmla="*/ 61913 h 181398"/>
                <a:gd name="connsiteX251" fmla="*/ 31671 w 175764"/>
                <a:gd name="connsiteY251" fmla="*/ 63817 h 181398"/>
                <a:gd name="connsiteX252" fmla="*/ 38338 w 175764"/>
                <a:gd name="connsiteY252" fmla="*/ 64770 h 181398"/>
                <a:gd name="connsiteX253" fmla="*/ 39291 w 175764"/>
                <a:gd name="connsiteY253" fmla="*/ 63817 h 181398"/>
                <a:gd name="connsiteX254" fmla="*/ 42148 w 175764"/>
                <a:gd name="connsiteY254" fmla="*/ 61913 h 181398"/>
                <a:gd name="connsiteX255" fmla="*/ 48816 w 175764"/>
                <a:gd name="connsiteY255" fmla="*/ 62865 h 181398"/>
                <a:gd name="connsiteX256" fmla="*/ 50721 w 175764"/>
                <a:gd name="connsiteY256" fmla="*/ 61913 h 181398"/>
                <a:gd name="connsiteX257" fmla="*/ 47863 w 175764"/>
                <a:gd name="connsiteY257" fmla="*/ 60960 h 181398"/>
                <a:gd name="connsiteX258" fmla="*/ 44053 w 175764"/>
                <a:gd name="connsiteY258" fmla="*/ 60007 h 181398"/>
                <a:gd name="connsiteX259" fmla="*/ 45958 w 175764"/>
                <a:gd name="connsiteY259" fmla="*/ 56197 h 181398"/>
                <a:gd name="connsiteX260" fmla="*/ 43101 w 175764"/>
                <a:gd name="connsiteY260" fmla="*/ 53340 h 181398"/>
                <a:gd name="connsiteX261" fmla="*/ 44053 w 175764"/>
                <a:gd name="connsiteY261" fmla="*/ 50482 h 181398"/>
                <a:gd name="connsiteX262" fmla="*/ 42148 w 175764"/>
                <a:gd name="connsiteY262" fmla="*/ 46672 h 181398"/>
                <a:gd name="connsiteX263" fmla="*/ 34528 w 175764"/>
                <a:gd name="connsiteY263" fmla="*/ 53340 h 181398"/>
                <a:gd name="connsiteX264" fmla="*/ 32623 w 175764"/>
                <a:gd name="connsiteY264" fmla="*/ 51435 h 181398"/>
                <a:gd name="connsiteX265" fmla="*/ 31671 w 175764"/>
                <a:gd name="connsiteY265" fmla="*/ 52388 h 181398"/>
                <a:gd name="connsiteX266" fmla="*/ 33576 w 175764"/>
                <a:gd name="connsiteY266" fmla="*/ 55245 h 181398"/>
                <a:gd name="connsiteX267" fmla="*/ 28813 w 175764"/>
                <a:gd name="connsiteY267" fmla="*/ 23813 h 181398"/>
                <a:gd name="connsiteX268" fmla="*/ 31671 w 175764"/>
                <a:gd name="connsiteY268" fmla="*/ 25717 h 181398"/>
                <a:gd name="connsiteX269" fmla="*/ 32623 w 175764"/>
                <a:gd name="connsiteY269" fmla="*/ 26670 h 181398"/>
                <a:gd name="connsiteX270" fmla="*/ 33576 w 175764"/>
                <a:gd name="connsiteY270" fmla="*/ 25717 h 181398"/>
                <a:gd name="connsiteX271" fmla="*/ 28813 w 175764"/>
                <a:gd name="connsiteY271" fmla="*/ 22860 h 181398"/>
                <a:gd name="connsiteX272" fmla="*/ 28813 w 175764"/>
                <a:gd name="connsiteY272" fmla="*/ 23813 h 181398"/>
                <a:gd name="connsiteX273" fmla="*/ 28813 w 175764"/>
                <a:gd name="connsiteY273" fmla="*/ 127635 h 181398"/>
                <a:gd name="connsiteX274" fmla="*/ 28813 w 175764"/>
                <a:gd name="connsiteY274" fmla="*/ 126682 h 181398"/>
                <a:gd name="connsiteX275" fmla="*/ 30718 w 175764"/>
                <a:gd name="connsiteY275" fmla="*/ 127635 h 181398"/>
                <a:gd name="connsiteX276" fmla="*/ 33576 w 175764"/>
                <a:gd name="connsiteY276" fmla="*/ 129540 h 181398"/>
                <a:gd name="connsiteX277" fmla="*/ 30718 w 175764"/>
                <a:gd name="connsiteY277" fmla="*/ 130492 h 181398"/>
                <a:gd name="connsiteX278" fmla="*/ 28813 w 175764"/>
                <a:gd name="connsiteY278" fmla="*/ 127635 h 181398"/>
                <a:gd name="connsiteX279" fmla="*/ 29766 w 175764"/>
                <a:gd name="connsiteY279" fmla="*/ 73342 h 181398"/>
                <a:gd name="connsiteX280" fmla="*/ 31671 w 175764"/>
                <a:gd name="connsiteY280" fmla="*/ 76200 h 181398"/>
                <a:gd name="connsiteX281" fmla="*/ 32623 w 175764"/>
                <a:gd name="connsiteY281" fmla="*/ 74295 h 181398"/>
                <a:gd name="connsiteX282" fmla="*/ 30718 w 175764"/>
                <a:gd name="connsiteY282" fmla="*/ 71438 h 181398"/>
                <a:gd name="connsiteX283" fmla="*/ 29766 w 175764"/>
                <a:gd name="connsiteY283" fmla="*/ 73342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99060 h 181398"/>
                <a:gd name="connsiteX370" fmla="*/ 30718 w 175764"/>
                <a:gd name="connsiteY370" fmla="*/ 100013 h 181398"/>
                <a:gd name="connsiteX371" fmla="*/ 32623 w 175764"/>
                <a:gd name="connsiteY371" fmla="*/ 100965 h 181398"/>
                <a:gd name="connsiteX372" fmla="*/ 33576 w 175764"/>
                <a:gd name="connsiteY372" fmla="*/ 99060 h 181398"/>
                <a:gd name="connsiteX373" fmla="*/ 31671 w 175764"/>
                <a:gd name="connsiteY373" fmla="*/ 99060 h 181398"/>
                <a:gd name="connsiteX374" fmla="*/ 31671 w 175764"/>
                <a:gd name="connsiteY374" fmla="*/ 18097 h 181398"/>
                <a:gd name="connsiteX375" fmla="*/ 31671 w 175764"/>
                <a:gd name="connsiteY375" fmla="*/ 18097 h 181398"/>
                <a:gd name="connsiteX376" fmla="*/ 32623 w 175764"/>
                <a:gd name="connsiteY376" fmla="*/ 17145 h 181398"/>
                <a:gd name="connsiteX377" fmla="*/ 31671 w 175764"/>
                <a:gd name="connsiteY377" fmla="*/ 18097 h 181398"/>
                <a:gd name="connsiteX378" fmla="*/ 31671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2 h 181398"/>
                <a:gd name="connsiteX409" fmla="*/ 34528 w 175764"/>
                <a:gd name="connsiteY409" fmla="*/ 20002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2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0243 w 175764"/>
                <a:gd name="connsiteY420" fmla="*/ 160972 h 181398"/>
                <a:gd name="connsiteX421" fmla="*/ 37386 w 175764"/>
                <a:gd name="connsiteY421" fmla="*/ 158115 h 181398"/>
                <a:gd name="connsiteX422" fmla="*/ 35481 w 175764"/>
                <a:gd name="connsiteY422" fmla="*/ 160972 h 181398"/>
                <a:gd name="connsiteX423" fmla="*/ 35481 w 175764"/>
                <a:gd name="connsiteY423" fmla="*/ 163830 h 181398"/>
                <a:gd name="connsiteX424" fmla="*/ 35481 w 175764"/>
                <a:gd name="connsiteY424" fmla="*/ 165735 h 181398"/>
                <a:gd name="connsiteX425" fmla="*/ 36433 w 175764"/>
                <a:gd name="connsiteY425" fmla="*/ 164782 h 181398"/>
                <a:gd name="connsiteX426" fmla="*/ 39291 w 175764"/>
                <a:gd name="connsiteY426" fmla="*/ 162877 h 181398"/>
                <a:gd name="connsiteX427" fmla="*/ 40243 w 175764"/>
                <a:gd name="connsiteY427" fmla="*/ 160972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8590 h 181398"/>
                <a:gd name="connsiteX434" fmla="*/ 37386 w 175764"/>
                <a:gd name="connsiteY434" fmla="*/ 148590 h 181398"/>
                <a:gd name="connsiteX435" fmla="*/ 37386 w 175764"/>
                <a:gd name="connsiteY435" fmla="*/ 148590 h 181398"/>
                <a:gd name="connsiteX436" fmla="*/ 37386 w 175764"/>
                <a:gd name="connsiteY436" fmla="*/ 148590 h 181398"/>
                <a:gd name="connsiteX437" fmla="*/ 37386 w 175764"/>
                <a:gd name="connsiteY437" fmla="*/ 148590 h 181398"/>
                <a:gd name="connsiteX438" fmla="*/ 38338 w 175764"/>
                <a:gd name="connsiteY438" fmla="*/ 97155 h 181398"/>
                <a:gd name="connsiteX439" fmla="*/ 42148 w 175764"/>
                <a:gd name="connsiteY439" fmla="*/ 94297 h 181398"/>
                <a:gd name="connsiteX440" fmla="*/ 38338 w 175764"/>
                <a:gd name="connsiteY440" fmla="*/ 91440 h 181398"/>
                <a:gd name="connsiteX441" fmla="*/ 35481 w 175764"/>
                <a:gd name="connsiteY441" fmla="*/ 91440 h 181398"/>
                <a:gd name="connsiteX442" fmla="*/ 35481 w 175764"/>
                <a:gd name="connsiteY442" fmla="*/ 97155 h 181398"/>
                <a:gd name="connsiteX443" fmla="*/ 38338 w 175764"/>
                <a:gd name="connsiteY443" fmla="*/ 97155 h 181398"/>
                <a:gd name="connsiteX444" fmla="*/ 40243 w 175764"/>
                <a:gd name="connsiteY444" fmla="*/ 164782 h 181398"/>
                <a:gd name="connsiteX445" fmla="*/ 40243 w 175764"/>
                <a:gd name="connsiteY445" fmla="*/ 164782 h 181398"/>
                <a:gd name="connsiteX446" fmla="*/ 38338 w 175764"/>
                <a:gd name="connsiteY446" fmla="*/ 164782 h 181398"/>
                <a:gd name="connsiteX447" fmla="*/ 40243 w 175764"/>
                <a:gd name="connsiteY447" fmla="*/ 164782 h 181398"/>
                <a:gd name="connsiteX448" fmla="*/ 40243 w 175764"/>
                <a:gd name="connsiteY448" fmla="*/ 164782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2148 w 175764"/>
                <a:gd name="connsiteY462" fmla="*/ 151447 h 181398"/>
                <a:gd name="connsiteX463" fmla="*/ 40243 w 175764"/>
                <a:gd name="connsiteY463" fmla="*/ 150495 h 181398"/>
                <a:gd name="connsiteX464" fmla="*/ 38338 w 175764"/>
                <a:gd name="connsiteY464" fmla="*/ 152400 h 181398"/>
                <a:gd name="connsiteX465" fmla="*/ 40243 w 175764"/>
                <a:gd name="connsiteY465" fmla="*/ 154305 h 181398"/>
                <a:gd name="connsiteX466" fmla="*/ 42148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8816 w 175764"/>
                <a:gd name="connsiteY478" fmla="*/ 97155 h 181398"/>
                <a:gd name="connsiteX479" fmla="*/ 51673 w 175764"/>
                <a:gd name="connsiteY479" fmla="*/ 91440 h 181398"/>
                <a:gd name="connsiteX480" fmla="*/ 51673 w 175764"/>
                <a:gd name="connsiteY480" fmla="*/ 90488 h 181398"/>
                <a:gd name="connsiteX481" fmla="*/ 50721 w 175764"/>
                <a:gd name="connsiteY481" fmla="*/ 90488 h 181398"/>
                <a:gd name="connsiteX482" fmla="*/ 46911 w 175764"/>
                <a:gd name="connsiteY482" fmla="*/ 90488 h 181398"/>
                <a:gd name="connsiteX483" fmla="*/ 44053 w 175764"/>
                <a:gd name="connsiteY483" fmla="*/ 90488 h 181398"/>
                <a:gd name="connsiteX484" fmla="*/ 42148 w 175764"/>
                <a:gd name="connsiteY484" fmla="*/ 88582 h 181398"/>
                <a:gd name="connsiteX485" fmla="*/ 42148 w 175764"/>
                <a:gd name="connsiteY485" fmla="*/ 91440 h 181398"/>
                <a:gd name="connsiteX486" fmla="*/ 43101 w 175764"/>
                <a:gd name="connsiteY486" fmla="*/ 94297 h 181398"/>
                <a:gd name="connsiteX487" fmla="*/ 45958 w 175764"/>
                <a:gd name="connsiteY487" fmla="*/ 95250 h 181398"/>
                <a:gd name="connsiteX488" fmla="*/ 45006 w 175764"/>
                <a:gd name="connsiteY488" fmla="*/ 97155 h 181398"/>
                <a:gd name="connsiteX489" fmla="*/ 45006 w 175764"/>
                <a:gd name="connsiteY489" fmla="*/ 99060 h 181398"/>
                <a:gd name="connsiteX490" fmla="*/ 48816 w 175764"/>
                <a:gd name="connsiteY490" fmla="*/ 100013 h 181398"/>
                <a:gd name="connsiteX491" fmla="*/ 48816 w 175764"/>
                <a:gd name="connsiteY491" fmla="*/ 107632 h 181398"/>
                <a:gd name="connsiteX492" fmla="*/ 46911 w 175764"/>
                <a:gd name="connsiteY492" fmla="*/ 106680 h 181398"/>
                <a:gd name="connsiteX493" fmla="*/ 46911 w 175764"/>
                <a:gd name="connsiteY493" fmla="*/ 106680 h 181398"/>
                <a:gd name="connsiteX494" fmla="*/ 48816 w 175764"/>
                <a:gd name="connsiteY494" fmla="*/ 107632 h 181398"/>
                <a:gd name="connsiteX495" fmla="*/ 51673 w 175764"/>
                <a:gd name="connsiteY495" fmla="*/ 107632 h 181398"/>
                <a:gd name="connsiteX496" fmla="*/ 51673 w 175764"/>
                <a:gd name="connsiteY496" fmla="*/ 104775 h 181398"/>
                <a:gd name="connsiteX497" fmla="*/ 52626 w 175764"/>
                <a:gd name="connsiteY497" fmla="*/ 101917 h 181398"/>
                <a:gd name="connsiteX498" fmla="*/ 48816 w 175764"/>
                <a:gd name="connsiteY498" fmla="*/ 100965 h 181398"/>
                <a:gd name="connsiteX499" fmla="*/ 48816 w 175764"/>
                <a:gd name="connsiteY499" fmla="*/ 97155 h 181398"/>
                <a:gd name="connsiteX500" fmla="*/ 43101 w 175764"/>
                <a:gd name="connsiteY500" fmla="*/ 105727 h 181398"/>
                <a:gd name="connsiteX501" fmla="*/ 45006 w 175764"/>
                <a:gd name="connsiteY501" fmla="*/ 104775 h 181398"/>
                <a:gd name="connsiteX502" fmla="*/ 44053 w 175764"/>
                <a:gd name="connsiteY502" fmla="*/ 101917 h 181398"/>
                <a:gd name="connsiteX503" fmla="*/ 43101 w 175764"/>
                <a:gd name="connsiteY503" fmla="*/ 100965 h 181398"/>
                <a:gd name="connsiteX504" fmla="*/ 43101 w 175764"/>
                <a:gd name="connsiteY504" fmla="*/ 100965 h 181398"/>
                <a:gd name="connsiteX505" fmla="*/ 44053 w 175764"/>
                <a:gd name="connsiteY505" fmla="*/ 101917 h 181398"/>
                <a:gd name="connsiteX506" fmla="*/ 43101 w 175764"/>
                <a:gd name="connsiteY506" fmla="*/ 103822 h 181398"/>
                <a:gd name="connsiteX507" fmla="*/ 43101 w 175764"/>
                <a:gd name="connsiteY507" fmla="*/ 105727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3101 w 175764"/>
                <a:gd name="connsiteY515" fmla="*/ 14288 h 181398"/>
                <a:gd name="connsiteX516" fmla="*/ 43101 w 175764"/>
                <a:gd name="connsiteY516" fmla="*/ 14288 h 181398"/>
                <a:gd name="connsiteX517" fmla="*/ 48816 w 175764"/>
                <a:gd name="connsiteY517" fmla="*/ 17145 h 181398"/>
                <a:gd name="connsiteX518" fmla="*/ 50721 w 175764"/>
                <a:gd name="connsiteY518" fmla="*/ 17145 h 181398"/>
                <a:gd name="connsiteX519" fmla="*/ 52626 w 175764"/>
                <a:gd name="connsiteY519" fmla="*/ 13335 h 181398"/>
                <a:gd name="connsiteX520" fmla="*/ 51673 w 175764"/>
                <a:gd name="connsiteY520" fmla="*/ 13335 h 181398"/>
                <a:gd name="connsiteX521" fmla="*/ 45006 w 175764"/>
                <a:gd name="connsiteY521" fmla="*/ 14288 h 181398"/>
                <a:gd name="connsiteX522" fmla="*/ 43101 w 175764"/>
                <a:gd name="connsiteY522" fmla="*/ 14288 h 181398"/>
                <a:gd name="connsiteX523" fmla="*/ 43101 w 175764"/>
                <a:gd name="connsiteY523" fmla="*/ 14288 h 181398"/>
                <a:gd name="connsiteX524" fmla="*/ 47863 w 175764"/>
                <a:gd name="connsiteY524" fmla="*/ 160020 h 181398"/>
                <a:gd name="connsiteX525" fmla="*/ 44053 w 175764"/>
                <a:gd name="connsiteY525" fmla="*/ 157163 h 181398"/>
                <a:gd name="connsiteX526" fmla="*/ 43101 w 175764"/>
                <a:gd name="connsiteY526" fmla="*/ 158115 h 181398"/>
                <a:gd name="connsiteX527" fmla="*/ 45958 w 175764"/>
                <a:gd name="connsiteY527" fmla="*/ 161925 h 181398"/>
                <a:gd name="connsiteX528" fmla="*/ 47863 w 175764"/>
                <a:gd name="connsiteY528" fmla="*/ 160020 h 181398"/>
                <a:gd name="connsiteX529" fmla="*/ 45958 w 175764"/>
                <a:gd name="connsiteY529" fmla="*/ 123825 h 181398"/>
                <a:gd name="connsiteX530" fmla="*/ 45006 w 175764"/>
                <a:gd name="connsiteY530" fmla="*/ 125730 h 181398"/>
                <a:gd name="connsiteX531" fmla="*/ 45006 w 175764"/>
                <a:gd name="connsiteY531" fmla="*/ 125730 h 181398"/>
                <a:gd name="connsiteX532" fmla="*/ 45958 w 175764"/>
                <a:gd name="connsiteY532" fmla="*/ 123825 h 181398"/>
                <a:gd name="connsiteX533" fmla="*/ 47863 w 175764"/>
                <a:gd name="connsiteY533" fmla="*/ 154305 h 181398"/>
                <a:gd name="connsiteX534" fmla="*/ 46911 w 175764"/>
                <a:gd name="connsiteY534" fmla="*/ 155257 h 181398"/>
                <a:gd name="connsiteX535" fmla="*/ 45006 w 175764"/>
                <a:gd name="connsiteY535" fmla="*/ 155257 h 181398"/>
                <a:gd name="connsiteX536" fmla="*/ 45006 w 175764"/>
                <a:gd name="connsiteY536" fmla="*/ 155257 h 181398"/>
                <a:gd name="connsiteX537" fmla="*/ 46911 w 175764"/>
                <a:gd name="connsiteY537" fmla="*/ 154305 h 181398"/>
                <a:gd name="connsiteX538" fmla="*/ 47863 w 175764"/>
                <a:gd name="connsiteY538" fmla="*/ 154305 h 181398"/>
                <a:gd name="connsiteX539" fmla="*/ 47863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1673 w 175764"/>
                <a:gd name="connsiteY545" fmla="*/ 74295 h 181398"/>
                <a:gd name="connsiteX546" fmla="*/ 48816 w 175764"/>
                <a:gd name="connsiteY546" fmla="*/ 73342 h 181398"/>
                <a:gd name="connsiteX547" fmla="*/ 45958 w 175764"/>
                <a:gd name="connsiteY547" fmla="*/ 74295 h 181398"/>
                <a:gd name="connsiteX548" fmla="*/ 47863 w 175764"/>
                <a:gd name="connsiteY548" fmla="*/ 78105 h 181398"/>
                <a:gd name="connsiteX549" fmla="*/ 48816 w 175764"/>
                <a:gd name="connsiteY549" fmla="*/ 76200 h 181398"/>
                <a:gd name="connsiteX550" fmla="*/ 50721 w 175764"/>
                <a:gd name="connsiteY550" fmla="*/ 76200 h 181398"/>
                <a:gd name="connsiteX551" fmla="*/ 53578 w 175764"/>
                <a:gd name="connsiteY551" fmla="*/ 77152 h 181398"/>
                <a:gd name="connsiteX552" fmla="*/ 51673 w 175764"/>
                <a:gd name="connsiteY552" fmla="*/ 74295 h 181398"/>
                <a:gd name="connsiteX553" fmla="*/ 47863 w 175764"/>
                <a:gd name="connsiteY553" fmla="*/ 27622 h 181398"/>
                <a:gd name="connsiteX554" fmla="*/ 45958 w 175764"/>
                <a:gd name="connsiteY554" fmla="*/ 28575 h 181398"/>
                <a:gd name="connsiteX555" fmla="*/ 46911 w 175764"/>
                <a:gd name="connsiteY555" fmla="*/ 29527 h 181398"/>
                <a:gd name="connsiteX556" fmla="*/ 47863 w 175764"/>
                <a:gd name="connsiteY556" fmla="*/ 27622 h 181398"/>
                <a:gd name="connsiteX557" fmla="*/ 47863 w 175764"/>
                <a:gd name="connsiteY557" fmla="*/ 27622 h 181398"/>
                <a:gd name="connsiteX558" fmla="*/ 49768 w 175764"/>
                <a:gd name="connsiteY558" fmla="*/ 164782 h 181398"/>
                <a:gd name="connsiteX559" fmla="*/ 49768 w 175764"/>
                <a:gd name="connsiteY559" fmla="*/ 164782 h 181398"/>
                <a:gd name="connsiteX560" fmla="*/ 47863 w 175764"/>
                <a:gd name="connsiteY560" fmla="*/ 164782 h 181398"/>
                <a:gd name="connsiteX561" fmla="*/ 48816 w 175764"/>
                <a:gd name="connsiteY561" fmla="*/ 165735 h 181398"/>
                <a:gd name="connsiteX562" fmla="*/ 49768 w 175764"/>
                <a:gd name="connsiteY562" fmla="*/ 164782 h 181398"/>
                <a:gd name="connsiteX563" fmla="*/ 49768 w 175764"/>
                <a:gd name="connsiteY563" fmla="*/ 82867 h 181398"/>
                <a:gd name="connsiteX564" fmla="*/ 47863 w 175764"/>
                <a:gd name="connsiteY564" fmla="*/ 82867 h 181398"/>
                <a:gd name="connsiteX565" fmla="*/ 48816 w 175764"/>
                <a:gd name="connsiteY565" fmla="*/ 84772 h 181398"/>
                <a:gd name="connsiteX566" fmla="*/ 49768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8816 w 175764"/>
                <a:gd name="connsiteY572" fmla="*/ 119063 h 181398"/>
                <a:gd name="connsiteX573" fmla="*/ 48816 w 175764"/>
                <a:gd name="connsiteY573" fmla="*/ 119063 h 181398"/>
                <a:gd name="connsiteX574" fmla="*/ 48816 w 175764"/>
                <a:gd name="connsiteY574" fmla="*/ 119063 h 181398"/>
                <a:gd name="connsiteX575" fmla="*/ 48816 w 175764"/>
                <a:gd name="connsiteY575" fmla="*/ 119063 h 181398"/>
                <a:gd name="connsiteX576" fmla="*/ 48816 w 175764"/>
                <a:gd name="connsiteY576" fmla="*/ 119063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8592 h 181398"/>
                <a:gd name="connsiteX583" fmla="*/ 50721 w 175764"/>
                <a:gd name="connsiteY583" fmla="*/ 167640 h 181398"/>
                <a:gd name="connsiteX584" fmla="*/ 50721 w 175764"/>
                <a:gd name="connsiteY584" fmla="*/ 168592 h 181398"/>
                <a:gd name="connsiteX585" fmla="*/ 51673 w 175764"/>
                <a:gd name="connsiteY585" fmla="*/ 168592 h 181398"/>
                <a:gd name="connsiteX586" fmla="*/ 51673 w 175764"/>
                <a:gd name="connsiteY586" fmla="*/ 168592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3578 w 175764"/>
                <a:gd name="connsiteY592" fmla="*/ 117157 h 181398"/>
                <a:gd name="connsiteX593" fmla="*/ 52626 w 175764"/>
                <a:gd name="connsiteY593" fmla="*/ 118110 h 181398"/>
                <a:gd name="connsiteX594" fmla="*/ 51673 w 175764"/>
                <a:gd name="connsiteY594" fmla="*/ 120015 h 181398"/>
                <a:gd name="connsiteX595" fmla="*/ 53578 w 175764"/>
                <a:gd name="connsiteY595" fmla="*/ 120967 h 181398"/>
                <a:gd name="connsiteX596" fmla="*/ 54531 w 175764"/>
                <a:gd name="connsiteY596" fmla="*/ 119063 h 181398"/>
                <a:gd name="connsiteX597" fmla="*/ 53578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2 h 181398"/>
                <a:gd name="connsiteX602" fmla="*/ 54531 w 175764"/>
                <a:gd name="connsiteY602" fmla="*/ 99060 h 181398"/>
                <a:gd name="connsiteX603" fmla="*/ 53578 w 175764"/>
                <a:gd name="connsiteY603" fmla="*/ 154305 h 181398"/>
                <a:gd name="connsiteX604" fmla="*/ 53578 w 175764"/>
                <a:gd name="connsiteY604" fmla="*/ 154305 h 181398"/>
                <a:gd name="connsiteX605" fmla="*/ 53578 w 175764"/>
                <a:gd name="connsiteY605" fmla="*/ 154305 h 181398"/>
                <a:gd name="connsiteX606" fmla="*/ 53578 w 175764"/>
                <a:gd name="connsiteY606" fmla="*/ 154305 h 181398"/>
                <a:gd name="connsiteX607" fmla="*/ 53578 w 175764"/>
                <a:gd name="connsiteY607" fmla="*/ 154305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4531 w 175764"/>
                <a:gd name="connsiteY613" fmla="*/ 86677 h 181398"/>
                <a:gd name="connsiteX614" fmla="*/ 54531 w 175764"/>
                <a:gd name="connsiteY614" fmla="*/ 86677 h 181398"/>
                <a:gd name="connsiteX615" fmla="*/ 54531 w 175764"/>
                <a:gd name="connsiteY615" fmla="*/ 85725 h 181398"/>
                <a:gd name="connsiteX616" fmla="*/ 54531 w 175764"/>
                <a:gd name="connsiteY616" fmla="*/ 86677 h 181398"/>
                <a:gd name="connsiteX617" fmla="*/ 54531 w 175764"/>
                <a:gd name="connsiteY617" fmla="*/ 86677 h 181398"/>
                <a:gd name="connsiteX618" fmla="*/ 55483 w 175764"/>
                <a:gd name="connsiteY618" fmla="*/ 103822 h 181398"/>
                <a:gd name="connsiteX619" fmla="*/ 54531 w 175764"/>
                <a:gd name="connsiteY619" fmla="*/ 102870 h 181398"/>
                <a:gd name="connsiteX620" fmla="*/ 53578 w 175764"/>
                <a:gd name="connsiteY620" fmla="*/ 103822 h 181398"/>
                <a:gd name="connsiteX621" fmla="*/ 53578 w 175764"/>
                <a:gd name="connsiteY621" fmla="*/ 104775 h 181398"/>
                <a:gd name="connsiteX622" fmla="*/ 55483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59293 w 175764"/>
                <a:gd name="connsiteY628" fmla="*/ 65722 h 181398"/>
                <a:gd name="connsiteX629" fmla="*/ 59293 w 175764"/>
                <a:gd name="connsiteY629" fmla="*/ 65722 h 181398"/>
                <a:gd name="connsiteX630" fmla="*/ 59293 w 175764"/>
                <a:gd name="connsiteY630" fmla="*/ 65722 h 181398"/>
                <a:gd name="connsiteX631" fmla="*/ 59293 w 175764"/>
                <a:gd name="connsiteY631" fmla="*/ 65722 h 181398"/>
                <a:gd name="connsiteX632" fmla="*/ 59293 w 175764"/>
                <a:gd name="connsiteY632" fmla="*/ 65722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2151 w 175764"/>
                <a:gd name="connsiteY638" fmla="*/ 38100 h 181398"/>
                <a:gd name="connsiteX639" fmla="*/ 62151 w 175764"/>
                <a:gd name="connsiteY639" fmla="*/ 38100 h 181398"/>
                <a:gd name="connsiteX640" fmla="*/ 60246 w 175764"/>
                <a:gd name="connsiteY640" fmla="*/ 38100 h 181398"/>
                <a:gd name="connsiteX641" fmla="*/ 62151 w 175764"/>
                <a:gd name="connsiteY641" fmla="*/ 38100 h 181398"/>
                <a:gd name="connsiteX642" fmla="*/ 62151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19050 h 181398"/>
                <a:gd name="connsiteX649" fmla="*/ 119301 w 175764"/>
                <a:gd name="connsiteY649" fmla="*/ 19050 h 181398"/>
                <a:gd name="connsiteX650" fmla="*/ 119301 w 175764"/>
                <a:gd name="connsiteY650" fmla="*/ 19050 h 181398"/>
                <a:gd name="connsiteX651" fmla="*/ 119301 w 175764"/>
                <a:gd name="connsiteY651" fmla="*/ 19050 h 181398"/>
                <a:gd name="connsiteX652" fmla="*/ 119301 w 175764"/>
                <a:gd name="connsiteY652" fmla="*/ 19050 h 181398"/>
                <a:gd name="connsiteX653" fmla="*/ 120253 w 175764"/>
                <a:gd name="connsiteY653" fmla="*/ 119063 h 181398"/>
                <a:gd name="connsiteX654" fmla="*/ 120253 w 175764"/>
                <a:gd name="connsiteY654" fmla="*/ 119063 h 181398"/>
                <a:gd name="connsiteX655" fmla="*/ 120253 w 175764"/>
                <a:gd name="connsiteY655" fmla="*/ 119063 h 181398"/>
                <a:gd name="connsiteX656" fmla="*/ 120253 w 175764"/>
                <a:gd name="connsiteY656" fmla="*/ 119063 h 181398"/>
                <a:gd name="connsiteX657" fmla="*/ 120253 w 175764"/>
                <a:gd name="connsiteY657" fmla="*/ 119063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2392 h 181398"/>
                <a:gd name="connsiteX664" fmla="*/ 123111 w 175764"/>
                <a:gd name="connsiteY664" fmla="*/ 91440 h 181398"/>
                <a:gd name="connsiteX665" fmla="*/ 123111 w 175764"/>
                <a:gd name="connsiteY665" fmla="*/ 91440 h 181398"/>
                <a:gd name="connsiteX666" fmla="*/ 128826 w 175764"/>
                <a:gd name="connsiteY666" fmla="*/ 97155 h 181398"/>
                <a:gd name="connsiteX667" fmla="*/ 131683 w 175764"/>
                <a:gd name="connsiteY667" fmla="*/ 95250 h 181398"/>
                <a:gd name="connsiteX668" fmla="*/ 130731 w 175764"/>
                <a:gd name="connsiteY668" fmla="*/ 93345 h 181398"/>
                <a:gd name="connsiteX669" fmla="*/ 127873 w 175764"/>
                <a:gd name="connsiteY669" fmla="*/ 90488 h 181398"/>
                <a:gd name="connsiteX670" fmla="*/ 126921 w 175764"/>
                <a:gd name="connsiteY670" fmla="*/ 90488 h 181398"/>
                <a:gd name="connsiteX671" fmla="*/ 125968 w 175764"/>
                <a:gd name="connsiteY671" fmla="*/ 86677 h 181398"/>
                <a:gd name="connsiteX672" fmla="*/ 124063 w 175764"/>
                <a:gd name="connsiteY672" fmla="*/ 90488 h 181398"/>
                <a:gd name="connsiteX673" fmla="*/ 122158 w 175764"/>
                <a:gd name="connsiteY673" fmla="*/ 92392 h 181398"/>
                <a:gd name="connsiteX674" fmla="*/ 121206 w 175764"/>
                <a:gd name="connsiteY674" fmla="*/ 92392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5720 h 181398"/>
                <a:gd name="connsiteX681" fmla="*/ 124063 w 175764"/>
                <a:gd name="connsiteY681" fmla="*/ 46672 h 181398"/>
                <a:gd name="connsiteX682" fmla="*/ 122158 w 175764"/>
                <a:gd name="connsiteY682" fmla="*/ 50482 h 181398"/>
                <a:gd name="connsiteX683" fmla="*/ 123111 w 175764"/>
                <a:gd name="connsiteY683" fmla="*/ 52388 h 181398"/>
                <a:gd name="connsiteX684" fmla="*/ 124063 w 175764"/>
                <a:gd name="connsiteY684" fmla="*/ 51435 h 181398"/>
                <a:gd name="connsiteX685" fmla="*/ 127873 w 175764"/>
                <a:gd name="connsiteY685" fmla="*/ 48577 h 181398"/>
                <a:gd name="connsiteX686" fmla="*/ 133588 w 175764"/>
                <a:gd name="connsiteY686" fmla="*/ 49530 h 181398"/>
                <a:gd name="connsiteX687" fmla="*/ 134541 w 175764"/>
                <a:gd name="connsiteY687" fmla="*/ 48577 h 181398"/>
                <a:gd name="connsiteX688" fmla="*/ 135493 w 175764"/>
                <a:gd name="connsiteY688" fmla="*/ 47625 h 181398"/>
                <a:gd name="connsiteX689" fmla="*/ 135493 w 175764"/>
                <a:gd name="connsiteY689" fmla="*/ 49530 h 181398"/>
                <a:gd name="connsiteX690" fmla="*/ 136446 w 175764"/>
                <a:gd name="connsiteY690" fmla="*/ 54292 h 181398"/>
                <a:gd name="connsiteX691" fmla="*/ 139303 w 175764"/>
                <a:gd name="connsiteY691" fmla="*/ 55245 h 181398"/>
                <a:gd name="connsiteX692" fmla="*/ 141208 w 175764"/>
                <a:gd name="connsiteY692" fmla="*/ 50482 h 181398"/>
                <a:gd name="connsiteX693" fmla="*/ 139303 w 175764"/>
                <a:gd name="connsiteY693" fmla="*/ 50482 h 181398"/>
                <a:gd name="connsiteX694" fmla="*/ 137398 w 175764"/>
                <a:gd name="connsiteY694" fmla="*/ 51435 h 181398"/>
                <a:gd name="connsiteX695" fmla="*/ 136446 w 175764"/>
                <a:gd name="connsiteY695" fmla="*/ 52388 h 181398"/>
                <a:gd name="connsiteX696" fmla="*/ 136446 w 175764"/>
                <a:gd name="connsiteY696" fmla="*/ 50482 h 181398"/>
                <a:gd name="connsiteX697" fmla="*/ 137398 w 175764"/>
                <a:gd name="connsiteY697" fmla="*/ 49530 h 181398"/>
                <a:gd name="connsiteX698" fmla="*/ 135493 w 175764"/>
                <a:gd name="connsiteY698" fmla="*/ 43815 h 181398"/>
                <a:gd name="connsiteX699" fmla="*/ 134541 w 175764"/>
                <a:gd name="connsiteY699" fmla="*/ 41910 h 181398"/>
                <a:gd name="connsiteX700" fmla="*/ 136446 w 175764"/>
                <a:gd name="connsiteY700" fmla="*/ 40957 h 181398"/>
                <a:gd name="connsiteX701" fmla="*/ 138351 w 175764"/>
                <a:gd name="connsiteY701" fmla="*/ 41910 h 181398"/>
                <a:gd name="connsiteX702" fmla="*/ 144066 w 175764"/>
                <a:gd name="connsiteY702" fmla="*/ 41910 h 181398"/>
                <a:gd name="connsiteX703" fmla="*/ 142161 w 175764"/>
                <a:gd name="connsiteY703" fmla="*/ 46672 h 181398"/>
                <a:gd name="connsiteX704" fmla="*/ 146923 w 175764"/>
                <a:gd name="connsiteY704" fmla="*/ 47625 h 181398"/>
                <a:gd name="connsiteX705" fmla="*/ 147876 w 175764"/>
                <a:gd name="connsiteY705" fmla="*/ 48577 h 181398"/>
                <a:gd name="connsiteX706" fmla="*/ 150733 w 175764"/>
                <a:gd name="connsiteY706" fmla="*/ 49530 h 181398"/>
                <a:gd name="connsiteX707" fmla="*/ 150733 w 175764"/>
                <a:gd name="connsiteY707" fmla="*/ 48577 h 181398"/>
                <a:gd name="connsiteX708" fmla="*/ 147876 w 175764"/>
                <a:gd name="connsiteY708" fmla="*/ 46672 h 181398"/>
                <a:gd name="connsiteX709" fmla="*/ 146923 w 175764"/>
                <a:gd name="connsiteY709" fmla="*/ 46672 h 181398"/>
                <a:gd name="connsiteX710" fmla="*/ 143113 w 175764"/>
                <a:gd name="connsiteY710" fmla="*/ 40957 h 181398"/>
                <a:gd name="connsiteX711" fmla="*/ 133588 w 175764"/>
                <a:gd name="connsiteY711" fmla="*/ 37147 h 181398"/>
                <a:gd name="connsiteX712" fmla="*/ 130731 w 175764"/>
                <a:gd name="connsiteY712" fmla="*/ 36195 h 181398"/>
                <a:gd name="connsiteX713" fmla="*/ 129778 w 175764"/>
                <a:gd name="connsiteY713" fmla="*/ 35242 h 181398"/>
                <a:gd name="connsiteX714" fmla="*/ 129778 w 175764"/>
                <a:gd name="connsiteY714" fmla="*/ 36195 h 181398"/>
                <a:gd name="connsiteX715" fmla="*/ 131683 w 175764"/>
                <a:gd name="connsiteY715" fmla="*/ 37147 h 181398"/>
                <a:gd name="connsiteX716" fmla="*/ 131683 w 175764"/>
                <a:gd name="connsiteY716" fmla="*/ 42863 h 181398"/>
                <a:gd name="connsiteX717" fmla="*/ 128826 w 175764"/>
                <a:gd name="connsiteY717" fmla="*/ 45720 h 181398"/>
                <a:gd name="connsiteX718" fmla="*/ 125968 w 175764"/>
                <a:gd name="connsiteY718" fmla="*/ 44767 h 181398"/>
                <a:gd name="connsiteX719" fmla="*/ 122158 w 175764"/>
                <a:gd name="connsiteY719" fmla="*/ 44767 h 181398"/>
                <a:gd name="connsiteX720" fmla="*/ 121206 w 175764"/>
                <a:gd name="connsiteY720" fmla="*/ 45720 h 181398"/>
                <a:gd name="connsiteX721" fmla="*/ 121206 w 175764"/>
                <a:gd name="connsiteY721" fmla="*/ 45720 h 181398"/>
                <a:gd name="connsiteX722" fmla="*/ 123111 w 175764"/>
                <a:gd name="connsiteY722" fmla="*/ 30480 h 181398"/>
                <a:gd name="connsiteX723" fmla="*/ 125968 w 175764"/>
                <a:gd name="connsiteY723" fmla="*/ 34290 h 181398"/>
                <a:gd name="connsiteX724" fmla="*/ 127873 w 175764"/>
                <a:gd name="connsiteY724" fmla="*/ 34290 h 181398"/>
                <a:gd name="connsiteX725" fmla="*/ 126921 w 175764"/>
                <a:gd name="connsiteY725" fmla="*/ 32385 h 181398"/>
                <a:gd name="connsiteX726" fmla="*/ 126921 w 175764"/>
                <a:gd name="connsiteY726" fmla="*/ 29527 h 181398"/>
                <a:gd name="connsiteX727" fmla="*/ 125968 w 175764"/>
                <a:gd name="connsiteY727" fmla="*/ 29527 h 181398"/>
                <a:gd name="connsiteX728" fmla="*/ 126921 w 175764"/>
                <a:gd name="connsiteY728" fmla="*/ 31432 h 181398"/>
                <a:gd name="connsiteX729" fmla="*/ 126921 w 175764"/>
                <a:gd name="connsiteY729" fmla="*/ 32385 h 181398"/>
                <a:gd name="connsiteX730" fmla="*/ 123111 w 175764"/>
                <a:gd name="connsiteY730" fmla="*/ 30480 h 181398"/>
                <a:gd name="connsiteX731" fmla="*/ 122158 w 175764"/>
                <a:gd name="connsiteY731" fmla="*/ 28575 h 181398"/>
                <a:gd name="connsiteX732" fmla="*/ 122158 w 175764"/>
                <a:gd name="connsiteY732" fmla="*/ 28575 h 181398"/>
                <a:gd name="connsiteX733" fmla="*/ 123111 w 175764"/>
                <a:gd name="connsiteY733" fmla="*/ 30480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3111 w 175764"/>
                <a:gd name="connsiteY760" fmla="*/ 104775 h 181398"/>
                <a:gd name="connsiteX761" fmla="*/ 123111 w 175764"/>
                <a:gd name="connsiteY761" fmla="*/ 104775 h 181398"/>
                <a:gd name="connsiteX762" fmla="*/ 123111 w 175764"/>
                <a:gd name="connsiteY762" fmla="*/ 102870 h 181398"/>
                <a:gd name="connsiteX763" fmla="*/ 123111 w 175764"/>
                <a:gd name="connsiteY763" fmla="*/ 104775 h 181398"/>
                <a:gd name="connsiteX764" fmla="*/ 123111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89535 h 181398"/>
                <a:gd name="connsiteX771" fmla="*/ 123111 w 175764"/>
                <a:gd name="connsiteY771" fmla="*/ 91440 h 181398"/>
                <a:gd name="connsiteX772" fmla="*/ 125968 w 175764"/>
                <a:gd name="connsiteY772" fmla="*/ 89535 h 181398"/>
                <a:gd name="connsiteX773" fmla="*/ 126921 w 175764"/>
                <a:gd name="connsiteY773" fmla="*/ 115252 h 181398"/>
                <a:gd name="connsiteX774" fmla="*/ 125016 w 175764"/>
                <a:gd name="connsiteY774" fmla="*/ 114300 h 181398"/>
                <a:gd name="connsiteX775" fmla="*/ 123111 w 175764"/>
                <a:gd name="connsiteY775" fmla="*/ 117157 h 181398"/>
                <a:gd name="connsiteX776" fmla="*/ 124063 w 175764"/>
                <a:gd name="connsiteY776" fmla="*/ 118110 h 181398"/>
                <a:gd name="connsiteX777" fmla="*/ 126921 w 175764"/>
                <a:gd name="connsiteY777" fmla="*/ 115252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6 w 175764"/>
                <a:gd name="connsiteY782" fmla="*/ 144780 h 181398"/>
                <a:gd name="connsiteX783" fmla="*/ 125016 w 175764"/>
                <a:gd name="connsiteY783" fmla="*/ 144780 h 181398"/>
                <a:gd name="connsiteX784" fmla="*/ 126921 w 175764"/>
                <a:gd name="connsiteY784" fmla="*/ 144780 h 181398"/>
                <a:gd name="connsiteX785" fmla="*/ 125016 w 175764"/>
                <a:gd name="connsiteY785" fmla="*/ 144780 h 181398"/>
                <a:gd name="connsiteX786" fmla="*/ 125016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6921 w 175764"/>
                <a:gd name="connsiteY792" fmla="*/ 40957 h 181398"/>
                <a:gd name="connsiteX793" fmla="*/ 125968 w 175764"/>
                <a:gd name="connsiteY793" fmla="*/ 41910 h 181398"/>
                <a:gd name="connsiteX794" fmla="*/ 125968 w 175764"/>
                <a:gd name="connsiteY794" fmla="*/ 42863 h 181398"/>
                <a:gd name="connsiteX795" fmla="*/ 126921 w 175764"/>
                <a:gd name="connsiteY795" fmla="*/ 40957 h 181398"/>
                <a:gd name="connsiteX796" fmla="*/ 126921 w 175764"/>
                <a:gd name="connsiteY796" fmla="*/ 40957 h 181398"/>
                <a:gd name="connsiteX797" fmla="*/ 126921 w 175764"/>
                <a:gd name="connsiteY797" fmla="*/ 40957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6921 w 175764"/>
                <a:gd name="connsiteY836" fmla="*/ 82867 h 181398"/>
                <a:gd name="connsiteX837" fmla="*/ 128826 w 175764"/>
                <a:gd name="connsiteY837" fmla="*/ 85725 h 181398"/>
                <a:gd name="connsiteX838" fmla="*/ 131683 w 175764"/>
                <a:gd name="connsiteY838" fmla="*/ 84772 h 181398"/>
                <a:gd name="connsiteX839" fmla="*/ 129778 w 175764"/>
                <a:gd name="connsiteY839" fmla="*/ 80963 h 181398"/>
                <a:gd name="connsiteX840" fmla="*/ 126921 w 175764"/>
                <a:gd name="connsiteY840" fmla="*/ 82867 h 181398"/>
                <a:gd name="connsiteX841" fmla="*/ 128826 w 175764"/>
                <a:gd name="connsiteY841" fmla="*/ 102870 h 181398"/>
                <a:gd name="connsiteX842" fmla="*/ 131683 w 175764"/>
                <a:gd name="connsiteY842" fmla="*/ 105727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7873 w 175764"/>
                <a:gd name="connsiteY862" fmla="*/ 140970 h 181398"/>
                <a:gd name="connsiteX863" fmla="*/ 127873 w 175764"/>
                <a:gd name="connsiteY863" fmla="*/ 140970 h 181398"/>
                <a:gd name="connsiteX864" fmla="*/ 127873 w 175764"/>
                <a:gd name="connsiteY864" fmla="*/ 139065 h 181398"/>
                <a:gd name="connsiteX865" fmla="*/ 127873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4777 h 181398"/>
                <a:gd name="connsiteX876" fmla="*/ 131683 w 175764"/>
                <a:gd name="connsiteY876" fmla="*/ 124777 h 181398"/>
                <a:gd name="connsiteX877" fmla="*/ 131683 w 175764"/>
                <a:gd name="connsiteY877" fmla="*/ 125730 h 181398"/>
                <a:gd name="connsiteX878" fmla="*/ 131683 w 175764"/>
                <a:gd name="connsiteY878" fmla="*/ 126682 h 181398"/>
                <a:gd name="connsiteX879" fmla="*/ 132636 w 175764"/>
                <a:gd name="connsiteY879" fmla="*/ 125730 h 181398"/>
                <a:gd name="connsiteX880" fmla="*/ 132636 w 175764"/>
                <a:gd name="connsiteY880" fmla="*/ 123825 h 181398"/>
                <a:gd name="connsiteX881" fmla="*/ 133588 w 175764"/>
                <a:gd name="connsiteY881" fmla="*/ 121920 h 181398"/>
                <a:gd name="connsiteX882" fmla="*/ 132636 w 175764"/>
                <a:gd name="connsiteY882" fmla="*/ 121920 h 181398"/>
                <a:gd name="connsiteX883" fmla="*/ 132636 w 175764"/>
                <a:gd name="connsiteY883" fmla="*/ 123825 h 181398"/>
                <a:gd name="connsiteX884" fmla="*/ 131683 w 175764"/>
                <a:gd name="connsiteY884" fmla="*/ 123825 h 181398"/>
                <a:gd name="connsiteX885" fmla="*/ 128826 w 175764"/>
                <a:gd name="connsiteY885" fmla="*/ 122872 h 181398"/>
                <a:gd name="connsiteX886" fmla="*/ 128826 w 175764"/>
                <a:gd name="connsiteY886" fmla="*/ 123825 h 181398"/>
                <a:gd name="connsiteX887" fmla="*/ 131683 w 175764"/>
                <a:gd name="connsiteY887" fmla="*/ 124777 h 181398"/>
                <a:gd name="connsiteX888" fmla="*/ 130731 w 175764"/>
                <a:gd name="connsiteY888" fmla="*/ 27622 h 181398"/>
                <a:gd name="connsiteX889" fmla="*/ 132636 w 175764"/>
                <a:gd name="connsiteY889" fmla="*/ 26670 h 181398"/>
                <a:gd name="connsiteX890" fmla="*/ 131683 w 175764"/>
                <a:gd name="connsiteY890" fmla="*/ 25717 h 181398"/>
                <a:gd name="connsiteX891" fmla="*/ 129778 w 175764"/>
                <a:gd name="connsiteY891" fmla="*/ 26670 h 181398"/>
                <a:gd name="connsiteX892" fmla="*/ 130731 w 175764"/>
                <a:gd name="connsiteY892" fmla="*/ 27622 h 181398"/>
                <a:gd name="connsiteX893" fmla="*/ 137398 w 175764"/>
                <a:gd name="connsiteY893" fmla="*/ 147638 h 181398"/>
                <a:gd name="connsiteX894" fmla="*/ 138351 w 175764"/>
                <a:gd name="connsiteY894" fmla="*/ 146685 h 181398"/>
                <a:gd name="connsiteX895" fmla="*/ 139303 w 175764"/>
                <a:gd name="connsiteY895" fmla="*/ 147638 h 181398"/>
                <a:gd name="connsiteX896" fmla="*/ 140256 w 175764"/>
                <a:gd name="connsiteY896" fmla="*/ 146685 h 181398"/>
                <a:gd name="connsiteX897" fmla="*/ 138351 w 175764"/>
                <a:gd name="connsiteY897" fmla="*/ 146685 h 181398"/>
                <a:gd name="connsiteX898" fmla="*/ 135493 w 175764"/>
                <a:gd name="connsiteY898" fmla="*/ 143827 h 181398"/>
                <a:gd name="connsiteX899" fmla="*/ 132636 w 175764"/>
                <a:gd name="connsiteY899" fmla="*/ 140970 h 181398"/>
                <a:gd name="connsiteX900" fmla="*/ 129778 w 175764"/>
                <a:gd name="connsiteY900" fmla="*/ 143827 h 181398"/>
                <a:gd name="connsiteX901" fmla="*/ 128826 w 175764"/>
                <a:gd name="connsiteY901" fmla="*/ 146685 h 181398"/>
                <a:gd name="connsiteX902" fmla="*/ 130731 w 175764"/>
                <a:gd name="connsiteY902" fmla="*/ 147638 h 181398"/>
                <a:gd name="connsiteX903" fmla="*/ 135493 w 175764"/>
                <a:gd name="connsiteY903" fmla="*/ 148590 h 181398"/>
                <a:gd name="connsiteX904" fmla="*/ 137398 w 175764"/>
                <a:gd name="connsiteY904" fmla="*/ 147638 h 181398"/>
                <a:gd name="connsiteX905" fmla="*/ 131683 w 175764"/>
                <a:gd name="connsiteY905" fmla="*/ 110490 h 181398"/>
                <a:gd name="connsiteX906" fmla="*/ 130731 w 175764"/>
                <a:gd name="connsiteY906" fmla="*/ 111442 h 181398"/>
                <a:gd name="connsiteX907" fmla="*/ 131683 w 175764"/>
                <a:gd name="connsiteY907" fmla="*/ 112395 h 181398"/>
                <a:gd name="connsiteX908" fmla="*/ 132636 w 175764"/>
                <a:gd name="connsiteY908" fmla="*/ 111442 h 181398"/>
                <a:gd name="connsiteX909" fmla="*/ 131683 w 175764"/>
                <a:gd name="connsiteY909" fmla="*/ 110490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2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2385 h 181398"/>
                <a:gd name="connsiteX925" fmla="*/ 131683 w 175764"/>
                <a:gd name="connsiteY925" fmla="*/ 31432 h 181398"/>
                <a:gd name="connsiteX926" fmla="*/ 131683 w 175764"/>
                <a:gd name="connsiteY926" fmla="*/ 33338 h 181398"/>
                <a:gd name="connsiteX927" fmla="*/ 132636 w 175764"/>
                <a:gd name="connsiteY927" fmla="*/ 32385 h 181398"/>
                <a:gd name="connsiteX928" fmla="*/ 132636 w 175764"/>
                <a:gd name="connsiteY928" fmla="*/ 32385 h 181398"/>
                <a:gd name="connsiteX929" fmla="*/ 131683 w 175764"/>
                <a:gd name="connsiteY929" fmla="*/ 15240 h 181398"/>
                <a:gd name="connsiteX930" fmla="*/ 131683 w 175764"/>
                <a:gd name="connsiteY930" fmla="*/ 15240 h 181398"/>
                <a:gd name="connsiteX931" fmla="*/ 132636 w 175764"/>
                <a:gd name="connsiteY931" fmla="*/ 15240 h 181398"/>
                <a:gd name="connsiteX932" fmla="*/ 131683 w 175764"/>
                <a:gd name="connsiteY932" fmla="*/ 15240 h 181398"/>
                <a:gd name="connsiteX933" fmla="*/ 131683 w 175764"/>
                <a:gd name="connsiteY933" fmla="*/ 15240 h 181398"/>
                <a:gd name="connsiteX934" fmla="*/ 138351 w 175764"/>
                <a:gd name="connsiteY934" fmla="*/ 131445 h 181398"/>
                <a:gd name="connsiteX935" fmla="*/ 136446 w 175764"/>
                <a:gd name="connsiteY935" fmla="*/ 129540 h 181398"/>
                <a:gd name="connsiteX936" fmla="*/ 131683 w 175764"/>
                <a:gd name="connsiteY936" fmla="*/ 132397 h 181398"/>
                <a:gd name="connsiteX937" fmla="*/ 134541 w 175764"/>
                <a:gd name="connsiteY937" fmla="*/ 135255 h 181398"/>
                <a:gd name="connsiteX938" fmla="*/ 138351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6446 w 175764"/>
                <a:gd name="connsiteY944" fmla="*/ 157163 h 181398"/>
                <a:gd name="connsiteX945" fmla="*/ 136446 w 175764"/>
                <a:gd name="connsiteY945" fmla="*/ 157163 h 181398"/>
                <a:gd name="connsiteX946" fmla="*/ 132636 w 175764"/>
                <a:gd name="connsiteY946" fmla="*/ 160020 h 181398"/>
                <a:gd name="connsiteX947" fmla="*/ 132636 w 175764"/>
                <a:gd name="connsiteY947" fmla="*/ 160020 h 181398"/>
                <a:gd name="connsiteX948" fmla="*/ 136446 w 175764"/>
                <a:gd name="connsiteY948" fmla="*/ 157163 h 181398"/>
                <a:gd name="connsiteX949" fmla="*/ 134541 w 175764"/>
                <a:gd name="connsiteY949" fmla="*/ 31432 h 181398"/>
                <a:gd name="connsiteX950" fmla="*/ 133588 w 175764"/>
                <a:gd name="connsiteY950" fmla="*/ 33338 h 181398"/>
                <a:gd name="connsiteX951" fmla="*/ 137398 w 175764"/>
                <a:gd name="connsiteY951" fmla="*/ 35242 h 181398"/>
                <a:gd name="connsiteX952" fmla="*/ 139303 w 175764"/>
                <a:gd name="connsiteY952" fmla="*/ 35242 h 181398"/>
                <a:gd name="connsiteX953" fmla="*/ 138351 w 175764"/>
                <a:gd name="connsiteY953" fmla="*/ 34290 h 181398"/>
                <a:gd name="connsiteX954" fmla="*/ 138351 w 175764"/>
                <a:gd name="connsiteY954" fmla="*/ 27622 h 181398"/>
                <a:gd name="connsiteX955" fmla="*/ 138351 w 175764"/>
                <a:gd name="connsiteY955" fmla="*/ 26670 h 181398"/>
                <a:gd name="connsiteX956" fmla="*/ 134541 w 175764"/>
                <a:gd name="connsiteY956" fmla="*/ 31432 h 181398"/>
                <a:gd name="connsiteX957" fmla="*/ 135493 w 175764"/>
                <a:gd name="connsiteY957" fmla="*/ 137160 h 181398"/>
                <a:gd name="connsiteX958" fmla="*/ 135493 w 175764"/>
                <a:gd name="connsiteY958" fmla="*/ 137160 h 181398"/>
                <a:gd name="connsiteX959" fmla="*/ 135493 w 175764"/>
                <a:gd name="connsiteY959" fmla="*/ 139065 h 181398"/>
                <a:gd name="connsiteX960" fmla="*/ 135493 w 175764"/>
                <a:gd name="connsiteY960" fmla="*/ 137160 h 181398"/>
                <a:gd name="connsiteX961" fmla="*/ 135493 w 175764"/>
                <a:gd name="connsiteY961" fmla="*/ 137160 h 181398"/>
                <a:gd name="connsiteX962" fmla="*/ 134541 w 175764"/>
                <a:gd name="connsiteY962" fmla="*/ 79057 h 181398"/>
                <a:gd name="connsiteX963" fmla="*/ 140256 w 175764"/>
                <a:gd name="connsiteY963" fmla="*/ 84772 h 181398"/>
                <a:gd name="connsiteX964" fmla="*/ 142161 w 175764"/>
                <a:gd name="connsiteY964" fmla="*/ 82867 h 181398"/>
                <a:gd name="connsiteX965" fmla="*/ 138351 w 175764"/>
                <a:gd name="connsiteY965" fmla="*/ 77152 h 181398"/>
                <a:gd name="connsiteX966" fmla="*/ 135493 w 175764"/>
                <a:gd name="connsiteY966" fmla="*/ 77152 h 181398"/>
                <a:gd name="connsiteX967" fmla="*/ 134541 w 175764"/>
                <a:gd name="connsiteY967" fmla="*/ 79057 h 181398"/>
                <a:gd name="connsiteX968" fmla="*/ 136446 w 175764"/>
                <a:gd name="connsiteY968" fmla="*/ 72390 h 181398"/>
                <a:gd name="connsiteX969" fmla="*/ 134541 w 175764"/>
                <a:gd name="connsiteY969" fmla="*/ 73342 h 181398"/>
                <a:gd name="connsiteX970" fmla="*/ 136446 w 175764"/>
                <a:gd name="connsiteY970" fmla="*/ 72390 h 181398"/>
                <a:gd name="connsiteX971" fmla="*/ 140256 w 175764"/>
                <a:gd name="connsiteY971" fmla="*/ 71438 h 181398"/>
                <a:gd name="connsiteX972" fmla="*/ 140256 w 175764"/>
                <a:gd name="connsiteY972" fmla="*/ 69532 h 181398"/>
                <a:gd name="connsiteX973" fmla="*/ 138351 w 175764"/>
                <a:gd name="connsiteY973" fmla="*/ 68580 h 181398"/>
                <a:gd name="connsiteX974" fmla="*/ 137398 w 175764"/>
                <a:gd name="connsiteY974" fmla="*/ 70485 h 181398"/>
                <a:gd name="connsiteX975" fmla="*/ 136446 w 175764"/>
                <a:gd name="connsiteY975" fmla="*/ 72390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39303 w 175764"/>
                <a:gd name="connsiteY981" fmla="*/ 123825 h 181398"/>
                <a:gd name="connsiteX982" fmla="*/ 138351 w 175764"/>
                <a:gd name="connsiteY982" fmla="*/ 122872 h 181398"/>
                <a:gd name="connsiteX983" fmla="*/ 136446 w 175764"/>
                <a:gd name="connsiteY983" fmla="*/ 123825 h 181398"/>
                <a:gd name="connsiteX984" fmla="*/ 137398 w 175764"/>
                <a:gd name="connsiteY984" fmla="*/ 124777 h 181398"/>
                <a:gd name="connsiteX985" fmla="*/ 139303 w 175764"/>
                <a:gd name="connsiteY985" fmla="*/ 123825 h 181398"/>
                <a:gd name="connsiteX986" fmla="*/ 142161 w 175764"/>
                <a:gd name="connsiteY986" fmla="*/ 155257 h 181398"/>
                <a:gd name="connsiteX987" fmla="*/ 139303 w 175764"/>
                <a:gd name="connsiteY987" fmla="*/ 156210 h 181398"/>
                <a:gd name="connsiteX988" fmla="*/ 138351 w 175764"/>
                <a:gd name="connsiteY988" fmla="*/ 152400 h 181398"/>
                <a:gd name="connsiteX989" fmla="*/ 139303 w 175764"/>
                <a:gd name="connsiteY989" fmla="*/ 151447 h 181398"/>
                <a:gd name="connsiteX990" fmla="*/ 140256 w 175764"/>
                <a:gd name="connsiteY990" fmla="*/ 150495 h 181398"/>
                <a:gd name="connsiteX991" fmla="*/ 140256 w 175764"/>
                <a:gd name="connsiteY991" fmla="*/ 150495 h 181398"/>
                <a:gd name="connsiteX992" fmla="*/ 139303 w 175764"/>
                <a:gd name="connsiteY992" fmla="*/ 151447 h 181398"/>
                <a:gd name="connsiteX993" fmla="*/ 138351 w 175764"/>
                <a:gd name="connsiteY993" fmla="*/ 152400 h 181398"/>
                <a:gd name="connsiteX994" fmla="*/ 136446 w 175764"/>
                <a:gd name="connsiteY994" fmla="*/ 156210 h 181398"/>
                <a:gd name="connsiteX995" fmla="*/ 139303 w 175764"/>
                <a:gd name="connsiteY995" fmla="*/ 156210 h 181398"/>
                <a:gd name="connsiteX996" fmla="*/ 141208 w 175764"/>
                <a:gd name="connsiteY996" fmla="*/ 157163 h 181398"/>
                <a:gd name="connsiteX997" fmla="*/ 142161 w 175764"/>
                <a:gd name="connsiteY997" fmla="*/ 155257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2161 w 175764"/>
                <a:gd name="connsiteY1018" fmla="*/ 144780 h 181398"/>
                <a:gd name="connsiteX1019" fmla="*/ 143113 w 175764"/>
                <a:gd name="connsiteY1019" fmla="*/ 143827 h 181398"/>
                <a:gd name="connsiteX1020" fmla="*/ 144066 w 175764"/>
                <a:gd name="connsiteY1020" fmla="*/ 141922 h 181398"/>
                <a:gd name="connsiteX1021" fmla="*/ 141208 w 175764"/>
                <a:gd name="connsiteY1021" fmla="*/ 141922 h 181398"/>
                <a:gd name="connsiteX1022" fmla="*/ 139303 w 175764"/>
                <a:gd name="connsiteY1022" fmla="*/ 139065 h 181398"/>
                <a:gd name="connsiteX1023" fmla="*/ 138351 w 175764"/>
                <a:gd name="connsiteY1023" fmla="*/ 138113 h 181398"/>
                <a:gd name="connsiteX1024" fmla="*/ 137398 w 175764"/>
                <a:gd name="connsiteY1024" fmla="*/ 139065 h 181398"/>
                <a:gd name="connsiteX1025" fmla="*/ 136446 w 175764"/>
                <a:gd name="connsiteY1025" fmla="*/ 141922 h 181398"/>
                <a:gd name="connsiteX1026" fmla="*/ 140256 w 175764"/>
                <a:gd name="connsiteY1026" fmla="*/ 142875 h 181398"/>
                <a:gd name="connsiteX1027" fmla="*/ 139303 w 175764"/>
                <a:gd name="connsiteY1027" fmla="*/ 143827 h 181398"/>
                <a:gd name="connsiteX1028" fmla="*/ 138351 w 175764"/>
                <a:gd name="connsiteY1028" fmla="*/ 145732 h 181398"/>
                <a:gd name="connsiteX1029" fmla="*/ 142161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7 h 181398"/>
                <a:gd name="connsiteX1035" fmla="*/ 140256 w 175764"/>
                <a:gd name="connsiteY1035" fmla="*/ 105727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39303 w 175764"/>
                <a:gd name="connsiteY1041" fmla="*/ 134302 h 181398"/>
                <a:gd name="connsiteX1042" fmla="*/ 140256 w 175764"/>
                <a:gd name="connsiteY1042" fmla="*/ 135255 h 181398"/>
                <a:gd name="connsiteX1043" fmla="*/ 141208 w 175764"/>
                <a:gd name="connsiteY1043" fmla="*/ 134302 h 181398"/>
                <a:gd name="connsiteX1044" fmla="*/ 140256 w 175764"/>
                <a:gd name="connsiteY1044" fmla="*/ 133350 h 181398"/>
                <a:gd name="connsiteX1045" fmla="*/ 139303 w 175764"/>
                <a:gd name="connsiteY1045" fmla="*/ 134302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2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2 h 181398"/>
                <a:gd name="connsiteX1054" fmla="*/ 143113 w 175764"/>
                <a:gd name="connsiteY1054" fmla="*/ 77152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4066 w 175764"/>
                <a:gd name="connsiteY1058" fmla="*/ 98107 h 181398"/>
                <a:gd name="connsiteX1059" fmla="*/ 142161 w 175764"/>
                <a:gd name="connsiteY1059" fmla="*/ 97155 h 181398"/>
                <a:gd name="connsiteX1060" fmla="*/ 141208 w 175764"/>
                <a:gd name="connsiteY1060" fmla="*/ 98107 h 181398"/>
                <a:gd name="connsiteX1061" fmla="*/ 144066 w 175764"/>
                <a:gd name="connsiteY1061" fmla="*/ 98107 h 181398"/>
                <a:gd name="connsiteX1062" fmla="*/ 144066 w 175764"/>
                <a:gd name="connsiteY1062" fmla="*/ 98107 h 181398"/>
                <a:gd name="connsiteX1063" fmla="*/ 145018 w 175764"/>
                <a:gd name="connsiteY1063" fmla="*/ 110490 h 181398"/>
                <a:gd name="connsiteX1064" fmla="*/ 145018 w 175764"/>
                <a:gd name="connsiteY1064" fmla="*/ 108585 h 181398"/>
                <a:gd name="connsiteX1065" fmla="*/ 142161 w 175764"/>
                <a:gd name="connsiteY1065" fmla="*/ 107632 h 181398"/>
                <a:gd name="connsiteX1066" fmla="*/ 141208 w 175764"/>
                <a:gd name="connsiteY1066" fmla="*/ 108585 h 181398"/>
                <a:gd name="connsiteX1067" fmla="*/ 143113 w 175764"/>
                <a:gd name="connsiteY1067" fmla="*/ 112395 h 181398"/>
                <a:gd name="connsiteX1068" fmla="*/ 145018 w 175764"/>
                <a:gd name="connsiteY1068" fmla="*/ 110490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2385 h 181398"/>
                <a:gd name="connsiteX1075" fmla="*/ 142161 w 175764"/>
                <a:gd name="connsiteY1075" fmla="*/ 32385 h 181398"/>
                <a:gd name="connsiteX1076" fmla="*/ 143113 w 175764"/>
                <a:gd name="connsiteY1076" fmla="*/ 32385 h 181398"/>
                <a:gd name="connsiteX1077" fmla="*/ 143113 w 175764"/>
                <a:gd name="connsiteY1077" fmla="*/ 31432 h 181398"/>
                <a:gd name="connsiteX1078" fmla="*/ 142161 w 175764"/>
                <a:gd name="connsiteY1078" fmla="*/ 32385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3113 w 175764"/>
                <a:gd name="connsiteY1084" fmla="*/ 153352 h 181398"/>
                <a:gd name="connsiteX1085" fmla="*/ 143113 w 175764"/>
                <a:gd name="connsiteY1085" fmla="*/ 153352 h 181398"/>
                <a:gd name="connsiteX1086" fmla="*/ 142161 w 175764"/>
                <a:gd name="connsiteY1086" fmla="*/ 155257 h 181398"/>
                <a:gd name="connsiteX1087" fmla="*/ 143113 w 175764"/>
                <a:gd name="connsiteY1087" fmla="*/ 153352 h 181398"/>
                <a:gd name="connsiteX1088" fmla="*/ 143113 w 175764"/>
                <a:gd name="connsiteY1088" fmla="*/ 28575 h 181398"/>
                <a:gd name="connsiteX1089" fmla="*/ 143113 w 175764"/>
                <a:gd name="connsiteY1089" fmla="*/ 28575 h 181398"/>
                <a:gd name="connsiteX1090" fmla="*/ 143113 w 175764"/>
                <a:gd name="connsiteY1090" fmla="*/ 28575 h 181398"/>
                <a:gd name="connsiteX1091" fmla="*/ 143113 w 175764"/>
                <a:gd name="connsiteY1091" fmla="*/ 28575 h 181398"/>
                <a:gd name="connsiteX1092" fmla="*/ 143113 w 175764"/>
                <a:gd name="connsiteY1092" fmla="*/ 28575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6 w 175764"/>
                <a:gd name="connsiteY1097" fmla="*/ 134302 h 181398"/>
                <a:gd name="connsiteX1098" fmla="*/ 143113 w 175764"/>
                <a:gd name="connsiteY1098" fmla="*/ 134302 h 181398"/>
                <a:gd name="connsiteX1099" fmla="*/ 142161 w 175764"/>
                <a:gd name="connsiteY1099" fmla="*/ 135255 h 181398"/>
                <a:gd name="connsiteX1100" fmla="*/ 144066 w 175764"/>
                <a:gd name="connsiteY1100" fmla="*/ 139065 h 181398"/>
                <a:gd name="connsiteX1101" fmla="*/ 146923 w 175764"/>
                <a:gd name="connsiteY1101" fmla="*/ 141922 h 181398"/>
                <a:gd name="connsiteX1102" fmla="*/ 148828 w 175764"/>
                <a:gd name="connsiteY1102" fmla="*/ 141922 h 181398"/>
                <a:gd name="connsiteX1103" fmla="*/ 146923 w 175764"/>
                <a:gd name="connsiteY1103" fmla="*/ 147638 h 181398"/>
                <a:gd name="connsiteX1104" fmla="*/ 144066 w 175764"/>
                <a:gd name="connsiteY1104" fmla="*/ 146685 h 181398"/>
                <a:gd name="connsiteX1105" fmla="*/ 143113 w 175764"/>
                <a:gd name="connsiteY1105" fmla="*/ 147638 h 181398"/>
                <a:gd name="connsiteX1106" fmla="*/ 145971 w 175764"/>
                <a:gd name="connsiteY1106" fmla="*/ 149542 h 181398"/>
                <a:gd name="connsiteX1107" fmla="*/ 146923 w 175764"/>
                <a:gd name="connsiteY1107" fmla="*/ 147638 h 181398"/>
                <a:gd name="connsiteX1108" fmla="*/ 144066 w 175764"/>
                <a:gd name="connsiteY1108" fmla="*/ 38100 h 181398"/>
                <a:gd name="connsiteX1109" fmla="*/ 145018 w 175764"/>
                <a:gd name="connsiteY1109" fmla="*/ 39052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4066 w 175764"/>
                <a:gd name="connsiteY1113" fmla="*/ 102870 h 181398"/>
                <a:gd name="connsiteX1114" fmla="*/ 144066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6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6 w 175764"/>
                <a:gd name="connsiteY1128" fmla="*/ 57150 h 181398"/>
                <a:gd name="connsiteX1129" fmla="*/ 144066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8580 h 181398"/>
                <a:gd name="connsiteX1134" fmla="*/ 145971 w 175764"/>
                <a:gd name="connsiteY1134" fmla="*/ 67627 h 181398"/>
                <a:gd name="connsiteX1135" fmla="*/ 145018 w 175764"/>
                <a:gd name="connsiteY1135" fmla="*/ 66675 h 181398"/>
                <a:gd name="connsiteX1136" fmla="*/ 145018 w 175764"/>
                <a:gd name="connsiteY1136" fmla="*/ 68580 h 181398"/>
                <a:gd name="connsiteX1137" fmla="*/ 145018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89535 h 181398"/>
                <a:gd name="connsiteX1143" fmla="*/ 147876 w 175764"/>
                <a:gd name="connsiteY1143" fmla="*/ 88582 h 181398"/>
                <a:gd name="connsiteX1144" fmla="*/ 145018 w 175764"/>
                <a:gd name="connsiteY1144" fmla="*/ 90488 h 181398"/>
                <a:gd name="connsiteX1145" fmla="*/ 145018 w 175764"/>
                <a:gd name="connsiteY1145" fmla="*/ 91440 h 181398"/>
                <a:gd name="connsiteX1146" fmla="*/ 145971 w 175764"/>
                <a:gd name="connsiteY1146" fmla="*/ 92392 h 181398"/>
                <a:gd name="connsiteX1147" fmla="*/ 148828 w 175764"/>
                <a:gd name="connsiteY1147" fmla="*/ 91440 h 181398"/>
                <a:gd name="connsiteX1148" fmla="*/ 149781 w 175764"/>
                <a:gd name="connsiteY1148" fmla="*/ 89535 h 181398"/>
                <a:gd name="connsiteX1149" fmla="*/ 146923 w 175764"/>
                <a:gd name="connsiteY1149" fmla="*/ 121920 h 181398"/>
                <a:gd name="connsiteX1150" fmla="*/ 145971 w 175764"/>
                <a:gd name="connsiteY1150" fmla="*/ 120967 h 181398"/>
                <a:gd name="connsiteX1151" fmla="*/ 145018 w 175764"/>
                <a:gd name="connsiteY1151" fmla="*/ 121920 h 181398"/>
                <a:gd name="connsiteX1152" fmla="*/ 146923 w 175764"/>
                <a:gd name="connsiteY1152" fmla="*/ 121920 h 181398"/>
                <a:gd name="connsiteX1153" fmla="*/ 146923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8828 w 175764"/>
                <a:gd name="connsiteY1184" fmla="*/ 75247 h 181398"/>
                <a:gd name="connsiteX1185" fmla="*/ 148828 w 175764"/>
                <a:gd name="connsiteY1185" fmla="*/ 75247 h 181398"/>
                <a:gd name="connsiteX1186" fmla="*/ 148828 w 175764"/>
                <a:gd name="connsiteY1186" fmla="*/ 75247 h 181398"/>
                <a:gd name="connsiteX1187" fmla="*/ 148828 w 175764"/>
                <a:gd name="connsiteY1187" fmla="*/ 75247 h 181398"/>
                <a:gd name="connsiteX1188" fmla="*/ 148828 w 175764"/>
                <a:gd name="connsiteY1188" fmla="*/ 75247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09538 h 181398"/>
                <a:gd name="connsiteX1206" fmla="*/ 154543 w 175764"/>
                <a:gd name="connsiteY1206" fmla="*/ 109538 h 181398"/>
                <a:gd name="connsiteX1207" fmla="*/ 152638 w 175764"/>
                <a:gd name="connsiteY1207" fmla="*/ 109538 h 181398"/>
                <a:gd name="connsiteX1208" fmla="*/ 152638 w 175764"/>
                <a:gd name="connsiteY1208" fmla="*/ 110490 h 181398"/>
                <a:gd name="connsiteX1209" fmla="*/ 154543 w 175764"/>
                <a:gd name="connsiteY1209" fmla="*/ 109538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7401 w 175764"/>
                <a:gd name="connsiteY1220" fmla="*/ 55245 h 181398"/>
                <a:gd name="connsiteX1221" fmla="*/ 157401 w 175764"/>
                <a:gd name="connsiteY1221" fmla="*/ 55245 h 181398"/>
                <a:gd name="connsiteX1222" fmla="*/ 157401 w 175764"/>
                <a:gd name="connsiteY1222" fmla="*/ 55245 h 181398"/>
                <a:gd name="connsiteX1223" fmla="*/ 157401 w 175764"/>
                <a:gd name="connsiteY1223" fmla="*/ 55245 h 181398"/>
                <a:gd name="connsiteX1224" fmla="*/ 157401 w 175764"/>
                <a:gd name="connsiteY1224" fmla="*/ 55245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6451" y="172402"/>
                    <a:pt x="175498" y="175260"/>
                  </a:cubicBezTo>
                  <a:close/>
                  <a:moveTo>
                    <a:pt x="22146" y="58102"/>
                  </a:moveTo>
                  <a:cubicBezTo>
                    <a:pt x="22146" y="58102"/>
                    <a:pt x="22146" y="58102"/>
                    <a:pt x="22146" y="58102"/>
                  </a:cubicBezTo>
                  <a:cubicBezTo>
                    <a:pt x="21193" y="58102"/>
                    <a:pt x="20241" y="58102"/>
                    <a:pt x="21193" y="59055"/>
                  </a:cubicBezTo>
                  <a:cubicBezTo>
                    <a:pt x="21193" y="59055"/>
                    <a:pt x="21193" y="59055"/>
                    <a:pt x="22146" y="58102"/>
                  </a:cubicBezTo>
                  <a:cubicBezTo>
                    <a:pt x="22146" y="59055"/>
                    <a:pt x="22146" y="59055"/>
                    <a:pt x="22146" y="58102"/>
                  </a:cubicBezTo>
                  <a:close/>
                  <a:moveTo>
                    <a:pt x="23098" y="23813"/>
                  </a:moveTo>
                  <a:lnTo>
                    <a:pt x="25003" y="21907"/>
                  </a:lnTo>
                  <a:cubicBezTo>
                    <a:pt x="25003" y="21907"/>
                    <a:pt x="24051" y="21907"/>
                    <a:pt x="24051" y="21907"/>
                  </a:cubicBezTo>
                  <a:cubicBezTo>
                    <a:pt x="23098" y="21907"/>
                    <a:pt x="22146" y="22860"/>
                    <a:pt x="23098" y="23813"/>
                  </a:cubicBezTo>
                  <a:cubicBezTo>
                    <a:pt x="22146" y="23813"/>
                    <a:pt x="22146" y="23813"/>
                    <a:pt x="23098" y="23813"/>
                  </a:cubicBezTo>
                  <a:close/>
                  <a:moveTo>
                    <a:pt x="23098" y="37147"/>
                  </a:moveTo>
                  <a:cubicBezTo>
                    <a:pt x="23098" y="37147"/>
                    <a:pt x="23098" y="37147"/>
                    <a:pt x="23098" y="37147"/>
                  </a:cubicBezTo>
                  <a:cubicBezTo>
                    <a:pt x="24051" y="37147"/>
                    <a:pt x="24051" y="36195"/>
                    <a:pt x="23098" y="37147"/>
                  </a:cubicBezTo>
                  <a:cubicBezTo>
                    <a:pt x="23098" y="36195"/>
                    <a:pt x="23098"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8575"/>
                    <a:pt x="25003"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956" y="40957"/>
                    <a:pt x="25956"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7638"/>
                    <a:pt x="25003" y="147638"/>
                    <a:pt x="25956" y="147638"/>
                  </a:cubicBezTo>
                  <a:cubicBezTo>
                    <a:pt x="25956" y="147638"/>
                    <a:pt x="25956" y="147638"/>
                    <a:pt x="25956" y="147638"/>
                  </a:cubicBezTo>
                  <a:close/>
                  <a:moveTo>
                    <a:pt x="26908" y="157163"/>
                  </a:moveTo>
                  <a:cubicBezTo>
                    <a:pt x="25956" y="157163"/>
                    <a:pt x="25956" y="157163"/>
                    <a:pt x="25956" y="157163"/>
                  </a:cubicBezTo>
                  <a:cubicBezTo>
                    <a:pt x="25956" y="157163"/>
                    <a:pt x="25956" y="158115"/>
                    <a:pt x="26908" y="158115"/>
                  </a:cubicBezTo>
                  <a:cubicBezTo>
                    <a:pt x="27861" y="158115"/>
                    <a:pt x="27861" y="158115"/>
                    <a:pt x="27861" y="158115"/>
                  </a:cubicBezTo>
                  <a:cubicBezTo>
                    <a:pt x="27861" y="158115"/>
                    <a:pt x="27861" y="157163"/>
                    <a:pt x="26908" y="157163"/>
                  </a:cubicBezTo>
                  <a:close/>
                  <a:moveTo>
                    <a:pt x="28813" y="140017"/>
                  </a:moveTo>
                  <a:cubicBezTo>
                    <a:pt x="28813" y="139065"/>
                    <a:pt x="27861" y="138113"/>
                    <a:pt x="26908" y="138113"/>
                  </a:cubicBezTo>
                  <a:cubicBezTo>
                    <a:pt x="25956" y="138113"/>
                    <a:pt x="25956" y="138113"/>
                    <a:pt x="25956" y="138113"/>
                  </a:cubicBezTo>
                  <a:cubicBezTo>
                    <a:pt x="26908" y="139065"/>
                    <a:pt x="27861"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89535"/>
                  </a:moveTo>
                  <a:cubicBezTo>
                    <a:pt x="25956" y="90488"/>
                    <a:pt x="25956" y="90488"/>
                    <a:pt x="25956" y="89535"/>
                  </a:cubicBezTo>
                  <a:cubicBezTo>
                    <a:pt x="27861" y="89535"/>
                    <a:pt x="28813" y="88582"/>
                    <a:pt x="28813" y="87630"/>
                  </a:cubicBezTo>
                  <a:cubicBezTo>
                    <a:pt x="28813" y="86677"/>
                    <a:pt x="28813" y="86677"/>
                    <a:pt x="27861" y="86677"/>
                  </a:cubicBezTo>
                  <a:cubicBezTo>
                    <a:pt x="26908" y="87630"/>
                    <a:pt x="25956" y="88582"/>
                    <a:pt x="25956" y="89535"/>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6908" y="18097"/>
                    <a:pt x="26908" y="18097"/>
                    <a:pt x="26908"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6" y="134302"/>
                    <a:pt x="31671" y="136207"/>
                    <a:pt x="32623" y="140017"/>
                  </a:cubicBezTo>
                  <a:cubicBezTo>
                    <a:pt x="33576" y="140970"/>
                    <a:pt x="34528" y="141922"/>
                    <a:pt x="35481" y="142875"/>
                  </a:cubicBezTo>
                  <a:cubicBezTo>
                    <a:pt x="37386" y="144780"/>
                    <a:pt x="37386" y="142875"/>
                    <a:pt x="38338" y="142875"/>
                  </a:cubicBezTo>
                  <a:close/>
                  <a:moveTo>
                    <a:pt x="31671" y="35242"/>
                  </a:moveTo>
                  <a:cubicBezTo>
                    <a:pt x="31671" y="35242"/>
                    <a:pt x="30718" y="34290"/>
                    <a:pt x="30718" y="34290"/>
                  </a:cubicBezTo>
                  <a:cubicBezTo>
                    <a:pt x="30718" y="34290"/>
                    <a:pt x="27861" y="37147"/>
                    <a:pt x="27861" y="38100"/>
                  </a:cubicBezTo>
                  <a:cubicBezTo>
                    <a:pt x="27861" y="39052"/>
                    <a:pt x="28813" y="39052"/>
                    <a:pt x="28813" y="39052"/>
                  </a:cubicBezTo>
                  <a:cubicBezTo>
                    <a:pt x="29766" y="39052"/>
                    <a:pt x="31671" y="37147"/>
                    <a:pt x="31671" y="35242"/>
                  </a:cubicBezTo>
                  <a:close/>
                  <a:moveTo>
                    <a:pt x="29766" y="28575"/>
                  </a:moveTo>
                  <a:cubicBezTo>
                    <a:pt x="28813" y="27622"/>
                    <a:pt x="27861" y="26670"/>
                    <a:pt x="26908" y="28575"/>
                  </a:cubicBezTo>
                  <a:lnTo>
                    <a:pt x="29766" y="28575"/>
                  </a:lnTo>
                  <a:close/>
                  <a:moveTo>
                    <a:pt x="27861" y="15240"/>
                  </a:moveTo>
                  <a:cubicBezTo>
                    <a:pt x="27861" y="16192"/>
                    <a:pt x="28813" y="16192"/>
                    <a:pt x="27861" y="15240"/>
                  </a:cubicBezTo>
                  <a:cubicBezTo>
                    <a:pt x="29766" y="15240"/>
                    <a:pt x="29766" y="15240"/>
                    <a:pt x="29766" y="15240"/>
                  </a:cubicBezTo>
                  <a:cubicBezTo>
                    <a:pt x="29766" y="14288"/>
                    <a:pt x="28813"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6202"/>
                    <a:pt x="28813" y="96202"/>
                  </a:cubicBezTo>
                  <a:cubicBezTo>
                    <a:pt x="28813" y="95250"/>
                    <a:pt x="28813" y="95250"/>
                    <a:pt x="28813" y="96202"/>
                  </a:cubicBezTo>
                  <a:close/>
                  <a:moveTo>
                    <a:pt x="27861" y="54292"/>
                  </a:moveTo>
                  <a:cubicBezTo>
                    <a:pt x="27861" y="54292"/>
                    <a:pt x="27861" y="55245"/>
                    <a:pt x="27861" y="54292"/>
                  </a:cubicBezTo>
                  <a:cubicBezTo>
                    <a:pt x="28813" y="55245"/>
                    <a:pt x="28813" y="55245"/>
                    <a:pt x="28813" y="54292"/>
                  </a:cubicBezTo>
                  <a:cubicBezTo>
                    <a:pt x="29766" y="54292"/>
                    <a:pt x="29766" y="53340"/>
                    <a:pt x="27861" y="54292"/>
                  </a:cubicBezTo>
                  <a:cubicBezTo>
                    <a:pt x="28813" y="53340"/>
                    <a:pt x="27861" y="54292"/>
                    <a:pt x="27861" y="54292"/>
                  </a:cubicBezTo>
                  <a:close/>
                  <a:moveTo>
                    <a:pt x="28813" y="120015"/>
                  </a:moveTo>
                  <a:cubicBezTo>
                    <a:pt x="28813" y="120015"/>
                    <a:pt x="28813" y="119063"/>
                    <a:pt x="28813" y="120015"/>
                  </a:cubicBezTo>
                  <a:cubicBezTo>
                    <a:pt x="29766" y="119063"/>
                    <a:pt x="29766" y="119063"/>
                    <a:pt x="28813" y="120015"/>
                  </a:cubicBezTo>
                  <a:cubicBezTo>
                    <a:pt x="28813" y="118110"/>
                    <a:pt x="27861" y="118110"/>
                    <a:pt x="28813" y="120015"/>
                  </a:cubicBezTo>
                  <a:cubicBezTo>
                    <a:pt x="27861" y="119063"/>
                    <a:pt x="28813" y="120015"/>
                    <a:pt x="28813" y="120015"/>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5245"/>
                  </a:moveTo>
                  <a:cubicBezTo>
                    <a:pt x="32623" y="57150"/>
                    <a:pt x="31671" y="57150"/>
                    <a:pt x="29766" y="57150"/>
                  </a:cubicBezTo>
                  <a:cubicBezTo>
                    <a:pt x="28813" y="57150"/>
                    <a:pt x="27861" y="58102"/>
                    <a:pt x="28813" y="59055"/>
                  </a:cubicBezTo>
                  <a:cubicBezTo>
                    <a:pt x="28813" y="60007"/>
                    <a:pt x="29766" y="60007"/>
                    <a:pt x="30718" y="60007"/>
                  </a:cubicBezTo>
                  <a:lnTo>
                    <a:pt x="33576" y="59055"/>
                  </a:lnTo>
                  <a:cubicBezTo>
                    <a:pt x="34528" y="59055"/>
                    <a:pt x="34528" y="60007"/>
                    <a:pt x="34528" y="60960"/>
                  </a:cubicBezTo>
                  <a:lnTo>
                    <a:pt x="34528" y="60960"/>
                  </a:lnTo>
                  <a:cubicBezTo>
                    <a:pt x="33576" y="60960"/>
                    <a:pt x="32623" y="60960"/>
                    <a:pt x="31671" y="61913"/>
                  </a:cubicBezTo>
                  <a:cubicBezTo>
                    <a:pt x="30718" y="62865"/>
                    <a:pt x="30718" y="63817"/>
                    <a:pt x="31671" y="63817"/>
                  </a:cubicBezTo>
                  <a:cubicBezTo>
                    <a:pt x="33576" y="63817"/>
                    <a:pt x="36433" y="62865"/>
                    <a:pt x="38338" y="64770"/>
                  </a:cubicBezTo>
                  <a:lnTo>
                    <a:pt x="39291" y="63817"/>
                  </a:lnTo>
                  <a:lnTo>
                    <a:pt x="42148" y="61913"/>
                  </a:lnTo>
                  <a:cubicBezTo>
                    <a:pt x="44053" y="63817"/>
                    <a:pt x="46911" y="62865"/>
                    <a:pt x="48816" y="62865"/>
                  </a:cubicBezTo>
                  <a:cubicBezTo>
                    <a:pt x="49768" y="62865"/>
                    <a:pt x="51673" y="63817"/>
                    <a:pt x="50721" y="61913"/>
                  </a:cubicBezTo>
                  <a:cubicBezTo>
                    <a:pt x="50721" y="60960"/>
                    <a:pt x="49768" y="60007"/>
                    <a:pt x="47863" y="60960"/>
                  </a:cubicBezTo>
                  <a:cubicBezTo>
                    <a:pt x="46911" y="60960"/>
                    <a:pt x="45006" y="61913"/>
                    <a:pt x="44053" y="60007"/>
                  </a:cubicBezTo>
                  <a:cubicBezTo>
                    <a:pt x="45006" y="59055"/>
                    <a:pt x="45958" y="58102"/>
                    <a:pt x="45958" y="56197"/>
                  </a:cubicBezTo>
                  <a:cubicBezTo>
                    <a:pt x="45006" y="55245"/>
                    <a:pt x="44053" y="54292"/>
                    <a:pt x="43101" y="53340"/>
                  </a:cubicBezTo>
                  <a:cubicBezTo>
                    <a:pt x="41196" y="52388"/>
                    <a:pt x="45958" y="51435"/>
                    <a:pt x="44053" y="50482"/>
                  </a:cubicBezTo>
                  <a:cubicBezTo>
                    <a:pt x="43101" y="49530"/>
                    <a:pt x="43101" y="47625"/>
                    <a:pt x="42148" y="46672"/>
                  </a:cubicBezTo>
                  <a:cubicBezTo>
                    <a:pt x="38338" y="47625"/>
                    <a:pt x="37386" y="50482"/>
                    <a:pt x="34528" y="53340"/>
                  </a:cubicBezTo>
                  <a:cubicBezTo>
                    <a:pt x="34528" y="52388"/>
                    <a:pt x="33576" y="51435"/>
                    <a:pt x="32623" y="51435"/>
                  </a:cubicBezTo>
                  <a:cubicBezTo>
                    <a:pt x="31671" y="51435"/>
                    <a:pt x="31671" y="52388"/>
                    <a:pt x="31671" y="52388"/>
                  </a:cubicBezTo>
                  <a:cubicBezTo>
                    <a:pt x="31671" y="55245"/>
                    <a:pt x="32623" y="55245"/>
                    <a:pt x="33576" y="55245"/>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2860"/>
                    <a:pt x="28813" y="23813"/>
                    <a:pt x="28813" y="23813"/>
                  </a:cubicBezTo>
                  <a:close/>
                  <a:moveTo>
                    <a:pt x="28813" y="127635"/>
                  </a:moveTo>
                  <a:cubicBezTo>
                    <a:pt x="28813" y="127635"/>
                    <a:pt x="28813" y="126682"/>
                    <a:pt x="28813" y="126682"/>
                  </a:cubicBezTo>
                  <a:lnTo>
                    <a:pt x="30718" y="127635"/>
                  </a:lnTo>
                  <a:cubicBezTo>
                    <a:pt x="31671" y="127635"/>
                    <a:pt x="33576" y="127635"/>
                    <a:pt x="33576" y="129540"/>
                  </a:cubicBezTo>
                  <a:cubicBezTo>
                    <a:pt x="33576" y="131445"/>
                    <a:pt x="31671" y="130492"/>
                    <a:pt x="30718" y="130492"/>
                  </a:cubicBezTo>
                  <a:cubicBezTo>
                    <a:pt x="28813" y="130492"/>
                    <a:pt x="28813" y="129540"/>
                    <a:pt x="28813" y="127635"/>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3576" y="150495"/>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1671" y="99060"/>
                  </a:moveTo>
                  <a:cubicBezTo>
                    <a:pt x="30718" y="99060"/>
                    <a:pt x="30718" y="99060"/>
                    <a:pt x="30718" y="100013"/>
                  </a:cubicBezTo>
                  <a:cubicBezTo>
                    <a:pt x="30718" y="100965"/>
                    <a:pt x="31671" y="100965"/>
                    <a:pt x="32623" y="100965"/>
                  </a:cubicBezTo>
                  <a:cubicBezTo>
                    <a:pt x="33576" y="100965"/>
                    <a:pt x="33576" y="100013"/>
                    <a:pt x="33576" y="99060"/>
                  </a:cubicBezTo>
                  <a:cubicBezTo>
                    <a:pt x="33576" y="99060"/>
                    <a:pt x="32623" y="99060"/>
                    <a:pt x="31671" y="99060"/>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5722"/>
                    <a:pt x="40243" y="67627"/>
                    <a:pt x="40243" y="68580"/>
                  </a:cubicBezTo>
                  <a:lnTo>
                    <a:pt x="40243" y="68580"/>
                  </a:lnTo>
                  <a:cubicBezTo>
                    <a:pt x="38338" y="68580"/>
                    <a:pt x="37386" y="68580"/>
                    <a:pt x="35481" y="66675"/>
                  </a:cubicBezTo>
                  <a:cubicBezTo>
                    <a:pt x="35481" y="65722"/>
                    <a:pt x="34528" y="65722"/>
                    <a:pt x="33576" y="66675"/>
                  </a:cubicBezTo>
                  <a:cubicBezTo>
                    <a:pt x="33576" y="67627"/>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69532"/>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2148" y="58102"/>
                    <a:pt x="44053" y="59055"/>
                    <a:pt x="45006"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6433" y="137160"/>
                  </a:moveTo>
                  <a:cubicBezTo>
                    <a:pt x="36433" y="138113"/>
                    <a:pt x="36433" y="138113"/>
                    <a:pt x="35481" y="139065"/>
                  </a:cubicBezTo>
                  <a:cubicBezTo>
                    <a:pt x="35481" y="139065"/>
                    <a:pt x="35481" y="139065"/>
                    <a:pt x="35481" y="139065"/>
                  </a:cubicBezTo>
                  <a:cubicBezTo>
                    <a:pt x="34528" y="137160"/>
                    <a:pt x="35481" y="137160"/>
                    <a:pt x="36433"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1925"/>
                    <a:pt x="41196" y="161925"/>
                    <a:pt x="40243" y="160972"/>
                  </a:cubicBezTo>
                  <a:close/>
                  <a:moveTo>
                    <a:pt x="36433" y="101917"/>
                  </a:moveTo>
                  <a:cubicBezTo>
                    <a:pt x="36433" y="101917"/>
                    <a:pt x="35481" y="101917"/>
                    <a:pt x="36433" y="101917"/>
                  </a:cubicBezTo>
                  <a:cubicBezTo>
                    <a:pt x="35481" y="102870"/>
                    <a:pt x="35481" y="103822"/>
                    <a:pt x="36433" y="103822"/>
                  </a:cubicBezTo>
                  <a:cubicBezTo>
                    <a:pt x="37386" y="102870"/>
                    <a:pt x="37386" y="102870"/>
                    <a:pt x="36433" y="101917"/>
                  </a:cubicBezTo>
                  <a:cubicBezTo>
                    <a:pt x="37386" y="101917"/>
                    <a:pt x="37386" y="101917"/>
                    <a:pt x="36433" y="101917"/>
                  </a:cubicBezTo>
                  <a:close/>
                  <a:moveTo>
                    <a:pt x="37386" y="148590"/>
                  </a:moveTo>
                  <a:cubicBezTo>
                    <a:pt x="37386" y="148590"/>
                    <a:pt x="36433" y="148590"/>
                    <a:pt x="37386" y="148590"/>
                  </a:cubicBezTo>
                  <a:cubicBezTo>
                    <a:pt x="36433" y="149542"/>
                    <a:pt x="36433" y="150495"/>
                    <a:pt x="37386" y="148590"/>
                  </a:cubicBezTo>
                  <a:cubicBezTo>
                    <a:pt x="37386" y="149542"/>
                    <a:pt x="37386" y="149542"/>
                    <a:pt x="37386" y="148590"/>
                  </a:cubicBezTo>
                  <a:cubicBezTo>
                    <a:pt x="37386" y="149542"/>
                    <a:pt x="37386" y="148590"/>
                    <a:pt x="37386" y="148590"/>
                  </a:cubicBezTo>
                  <a:close/>
                  <a:moveTo>
                    <a:pt x="38338" y="97155"/>
                  </a:moveTo>
                  <a:cubicBezTo>
                    <a:pt x="39291" y="95250"/>
                    <a:pt x="41196" y="95250"/>
                    <a:pt x="42148" y="94297"/>
                  </a:cubicBezTo>
                  <a:cubicBezTo>
                    <a:pt x="41196" y="94297"/>
                    <a:pt x="39291" y="93345"/>
                    <a:pt x="38338" y="91440"/>
                  </a:cubicBezTo>
                  <a:cubicBezTo>
                    <a:pt x="37386" y="90488"/>
                    <a:pt x="35481" y="90488"/>
                    <a:pt x="35481" y="91440"/>
                  </a:cubicBezTo>
                  <a:cubicBezTo>
                    <a:pt x="35481" y="93345"/>
                    <a:pt x="34528" y="95250"/>
                    <a:pt x="35481" y="97155"/>
                  </a:cubicBezTo>
                  <a:cubicBezTo>
                    <a:pt x="36433" y="98107"/>
                    <a:pt x="38338" y="98107"/>
                    <a:pt x="38338" y="97155"/>
                  </a:cubicBezTo>
                  <a:close/>
                  <a:moveTo>
                    <a:pt x="40243" y="164782"/>
                  </a:moveTo>
                  <a:cubicBezTo>
                    <a:pt x="40243" y="164782"/>
                    <a:pt x="39291" y="163830"/>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39291" y="120015"/>
                    <a:pt x="39291" y="120015"/>
                    <a:pt x="40243"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8107"/>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2148"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1925"/>
                    <a:pt x="47863" y="160972"/>
                    <a:pt x="47863" y="160020"/>
                  </a:cubicBezTo>
                  <a:close/>
                  <a:moveTo>
                    <a:pt x="45958" y="123825"/>
                  </a:moveTo>
                  <a:cubicBezTo>
                    <a:pt x="45958" y="124777"/>
                    <a:pt x="45958" y="124777"/>
                    <a:pt x="45006" y="125730"/>
                  </a:cubicBezTo>
                  <a:lnTo>
                    <a:pt x="45006" y="125730"/>
                  </a:lnTo>
                  <a:cubicBezTo>
                    <a:pt x="45006" y="124777"/>
                    <a:pt x="45958" y="123825"/>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3352"/>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8816" y="28575"/>
                    <a:pt x="47863" y="27622"/>
                  </a:cubicBezTo>
                  <a:cubicBezTo>
                    <a:pt x="48816" y="27622"/>
                    <a:pt x="48816" y="27622"/>
                    <a:pt x="47863" y="27622"/>
                  </a:cubicBezTo>
                  <a:close/>
                  <a:moveTo>
                    <a:pt x="49768" y="164782"/>
                  </a:moveTo>
                  <a:cubicBezTo>
                    <a:pt x="49768" y="164782"/>
                    <a:pt x="49768" y="164782"/>
                    <a:pt x="49768" y="164782"/>
                  </a:cubicBezTo>
                  <a:cubicBezTo>
                    <a:pt x="47863" y="163830"/>
                    <a:pt x="47863" y="164782"/>
                    <a:pt x="47863" y="164782"/>
                  </a:cubicBezTo>
                  <a:cubicBezTo>
                    <a:pt x="47863" y="165735"/>
                    <a:pt x="47863" y="165735"/>
                    <a:pt x="48816" y="165735"/>
                  </a:cubicBezTo>
                  <a:cubicBezTo>
                    <a:pt x="48816" y="166688"/>
                    <a:pt x="49768" y="165735"/>
                    <a:pt x="49768" y="164782"/>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50721"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50721" y="67627"/>
                    <a:pt x="50721" y="66675"/>
                    <a:pt x="49768" y="67627"/>
                  </a:cubicBezTo>
                  <a:lnTo>
                    <a:pt x="49768" y="67627"/>
                  </a:lnTo>
                  <a:cubicBezTo>
                    <a:pt x="49768" y="66675"/>
                    <a:pt x="49768" y="66675"/>
                    <a:pt x="49768" y="67627"/>
                  </a:cubicBezTo>
                  <a:cubicBezTo>
                    <a:pt x="49768" y="67627"/>
                    <a:pt x="49768" y="67627"/>
                    <a:pt x="49768" y="67627"/>
                  </a:cubicBezTo>
                  <a:close/>
                  <a:moveTo>
                    <a:pt x="51673" y="168592"/>
                  </a:moveTo>
                  <a:cubicBezTo>
                    <a:pt x="51673" y="168592"/>
                    <a:pt x="50721" y="167640"/>
                    <a:pt x="50721" y="167640"/>
                  </a:cubicBezTo>
                  <a:cubicBezTo>
                    <a:pt x="50721" y="167640"/>
                    <a:pt x="49768" y="167640"/>
                    <a:pt x="50721" y="168592"/>
                  </a:cubicBezTo>
                  <a:cubicBezTo>
                    <a:pt x="51673" y="169545"/>
                    <a:pt x="50721" y="169545"/>
                    <a:pt x="51673" y="168592"/>
                  </a:cubicBezTo>
                  <a:cubicBezTo>
                    <a:pt x="50721" y="169545"/>
                    <a:pt x="51673" y="169545"/>
                    <a:pt x="51673"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967"/>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4305"/>
                  </a:moveTo>
                  <a:cubicBezTo>
                    <a:pt x="53578" y="154305"/>
                    <a:pt x="53578" y="154305"/>
                    <a:pt x="53578" y="154305"/>
                  </a:cubicBezTo>
                  <a:cubicBezTo>
                    <a:pt x="52626" y="154305"/>
                    <a:pt x="52626" y="155257"/>
                    <a:pt x="53578" y="154305"/>
                  </a:cubicBezTo>
                  <a:cubicBezTo>
                    <a:pt x="52626" y="155257"/>
                    <a:pt x="52626" y="155257"/>
                    <a:pt x="53578" y="154305"/>
                  </a:cubicBezTo>
                  <a:cubicBezTo>
                    <a:pt x="53578" y="155257"/>
                    <a:pt x="53578" y="155257"/>
                    <a:pt x="53578" y="154305"/>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3822"/>
                    <a:pt x="55483" y="103822"/>
                  </a:cubicBezTo>
                  <a:close/>
                  <a:moveTo>
                    <a:pt x="59293" y="160020"/>
                  </a:moveTo>
                  <a:cubicBezTo>
                    <a:pt x="59293" y="160020"/>
                    <a:pt x="59293" y="160020"/>
                    <a:pt x="59293" y="160020"/>
                  </a:cubicBezTo>
                  <a:cubicBezTo>
                    <a:pt x="58341" y="159067"/>
                    <a:pt x="58341" y="160020"/>
                    <a:pt x="59293" y="160020"/>
                  </a:cubicBezTo>
                  <a:lnTo>
                    <a:pt x="59293" y="160020"/>
                  </a:lnTo>
                  <a:cubicBezTo>
                    <a:pt x="59293" y="160020"/>
                    <a:pt x="59293" y="160020"/>
                    <a:pt x="59293" y="160020"/>
                  </a:cubicBezTo>
                  <a:close/>
                  <a:moveTo>
                    <a:pt x="59293" y="65722"/>
                  </a:moveTo>
                  <a:cubicBezTo>
                    <a:pt x="59293" y="65722"/>
                    <a:pt x="59293" y="65722"/>
                    <a:pt x="59293" y="65722"/>
                  </a:cubicBezTo>
                  <a:cubicBezTo>
                    <a:pt x="58341" y="65722"/>
                    <a:pt x="58341" y="65722"/>
                    <a:pt x="59293" y="65722"/>
                  </a:cubicBezTo>
                  <a:cubicBezTo>
                    <a:pt x="58341" y="66675"/>
                    <a:pt x="58341" y="66675"/>
                    <a:pt x="59293" y="65722"/>
                  </a:cubicBezTo>
                  <a:lnTo>
                    <a:pt x="59293" y="65722"/>
                  </a:lnTo>
                  <a:close/>
                  <a:moveTo>
                    <a:pt x="61198" y="60007"/>
                  </a:moveTo>
                  <a:cubicBezTo>
                    <a:pt x="61198" y="60007"/>
                    <a:pt x="61198" y="59055"/>
                    <a:pt x="61198" y="60007"/>
                  </a:cubicBezTo>
                  <a:cubicBezTo>
                    <a:pt x="60246" y="59055"/>
                    <a:pt x="60246" y="60007"/>
                    <a:pt x="61198" y="60007"/>
                  </a:cubicBezTo>
                  <a:cubicBezTo>
                    <a:pt x="61198" y="60007"/>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8100"/>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9301" y="19050"/>
                  </a:moveTo>
                  <a:cubicBezTo>
                    <a:pt x="119301" y="19050"/>
                    <a:pt x="118348" y="19050"/>
                    <a:pt x="119301" y="19050"/>
                  </a:cubicBezTo>
                  <a:cubicBezTo>
                    <a:pt x="118348" y="20002"/>
                    <a:pt x="119301" y="20002"/>
                    <a:pt x="119301" y="19050"/>
                  </a:cubicBezTo>
                  <a:lnTo>
                    <a:pt x="119301" y="19050"/>
                  </a:lnTo>
                  <a:cubicBezTo>
                    <a:pt x="119301" y="19050"/>
                    <a:pt x="119301" y="19050"/>
                    <a:pt x="119301" y="19050"/>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2158" y="139065"/>
                    <a:pt x="122158" y="138113"/>
                    <a:pt x="121206" y="139065"/>
                  </a:cubicBezTo>
                  <a:cubicBezTo>
                    <a:pt x="122158" y="138113"/>
                    <a:pt x="122158" y="138113"/>
                    <a:pt x="121206" y="139065"/>
                  </a:cubicBezTo>
                  <a:cubicBezTo>
                    <a:pt x="122158" y="138113"/>
                    <a:pt x="121206" y="138113"/>
                    <a:pt x="121206" y="139065"/>
                  </a:cubicBezTo>
                  <a:cubicBezTo>
                    <a:pt x="121206" y="138113"/>
                    <a:pt x="121206" y="139065"/>
                    <a:pt x="121206" y="139065"/>
                  </a:cubicBezTo>
                  <a:close/>
                  <a:moveTo>
                    <a:pt x="121206" y="45720"/>
                  </a:moveTo>
                  <a:cubicBezTo>
                    <a:pt x="122158" y="46672"/>
                    <a:pt x="123111" y="46672"/>
                    <a:pt x="124063" y="46672"/>
                  </a:cubicBezTo>
                  <a:cubicBezTo>
                    <a:pt x="124063" y="48577"/>
                    <a:pt x="123111" y="49530"/>
                    <a:pt x="122158" y="50482"/>
                  </a:cubicBezTo>
                  <a:cubicBezTo>
                    <a:pt x="121206" y="51435"/>
                    <a:pt x="123111" y="52388"/>
                    <a:pt x="123111" y="52388"/>
                  </a:cubicBezTo>
                  <a:cubicBezTo>
                    <a:pt x="124063" y="52388"/>
                    <a:pt x="124063" y="52388"/>
                    <a:pt x="124063" y="51435"/>
                  </a:cubicBezTo>
                  <a:cubicBezTo>
                    <a:pt x="124063" y="47625"/>
                    <a:pt x="126921" y="48577"/>
                    <a:pt x="127873" y="48577"/>
                  </a:cubicBezTo>
                  <a:cubicBezTo>
                    <a:pt x="129778" y="52388"/>
                    <a:pt x="129778" y="52388"/>
                    <a:pt x="133588" y="49530"/>
                  </a:cubicBezTo>
                  <a:cubicBezTo>
                    <a:pt x="133588" y="49530"/>
                    <a:pt x="134541" y="49530"/>
                    <a:pt x="134541" y="48577"/>
                  </a:cubicBezTo>
                  <a:cubicBezTo>
                    <a:pt x="134541" y="48577"/>
                    <a:pt x="135493" y="46672"/>
                    <a:pt x="135493" y="47625"/>
                  </a:cubicBezTo>
                  <a:cubicBezTo>
                    <a:pt x="136446" y="47625"/>
                    <a:pt x="135493" y="48577"/>
                    <a:pt x="135493" y="49530"/>
                  </a:cubicBezTo>
                  <a:cubicBezTo>
                    <a:pt x="133588" y="51435"/>
                    <a:pt x="134541" y="53340"/>
                    <a:pt x="136446" y="54292"/>
                  </a:cubicBezTo>
                  <a:cubicBezTo>
                    <a:pt x="137398" y="55245"/>
                    <a:pt x="138351" y="56197"/>
                    <a:pt x="139303" y="55245"/>
                  </a:cubicBezTo>
                  <a:cubicBezTo>
                    <a:pt x="140256" y="54292"/>
                    <a:pt x="138351" y="51435"/>
                    <a:pt x="141208" y="50482"/>
                  </a:cubicBezTo>
                  <a:cubicBezTo>
                    <a:pt x="140256" y="50482"/>
                    <a:pt x="140256" y="50482"/>
                    <a:pt x="139303" y="50482"/>
                  </a:cubicBezTo>
                  <a:cubicBezTo>
                    <a:pt x="138351" y="50482"/>
                    <a:pt x="137398" y="50482"/>
                    <a:pt x="137398" y="51435"/>
                  </a:cubicBezTo>
                  <a:cubicBezTo>
                    <a:pt x="137398" y="51435"/>
                    <a:pt x="136446" y="52388"/>
                    <a:pt x="136446" y="52388"/>
                  </a:cubicBezTo>
                  <a:cubicBezTo>
                    <a:pt x="135493" y="52388"/>
                    <a:pt x="136446" y="51435"/>
                    <a:pt x="136446" y="50482"/>
                  </a:cubicBezTo>
                  <a:cubicBezTo>
                    <a:pt x="136446" y="49530"/>
                    <a:pt x="137398" y="49530"/>
                    <a:pt x="137398" y="49530"/>
                  </a:cubicBezTo>
                  <a:cubicBezTo>
                    <a:pt x="140256" y="45720"/>
                    <a:pt x="140256" y="45720"/>
                    <a:pt x="135493" y="43815"/>
                  </a:cubicBezTo>
                  <a:cubicBezTo>
                    <a:pt x="134541" y="43815"/>
                    <a:pt x="133588" y="42863"/>
                    <a:pt x="134541" y="41910"/>
                  </a:cubicBezTo>
                  <a:cubicBezTo>
                    <a:pt x="134541" y="40957"/>
                    <a:pt x="135493" y="40957"/>
                    <a:pt x="136446" y="40957"/>
                  </a:cubicBezTo>
                  <a:cubicBezTo>
                    <a:pt x="137398" y="40957"/>
                    <a:pt x="138351" y="40957"/>
                    <a:pt x="138351" y="41910"/>
                  </a:cubicBezTo>
                  <a:cubicBezTo>
                    <a:pt x="140256" y="42863"/>
                    <a:pt x="142161" y="42863"/>
                    <a:pt x="144066" y="41910"/>
                  </a:cubicBezTo>
                  <a:cubicBezTo>
                    <a:pt x="144066" y="43815"/>
                    <a:pt x="142161" y="44767"/>
                    <a:pt x="142161" y="46672"/>
                  </a:cubicBezTo>
                  <a:cubicBezTo>
                    <a:pt x="144066" y="46672"/>
                    <a:pt x="145018" y="49530"/>
                    <a:pt x="146923" y="47625"/>
                  </a:cubicBezTo>
                  <a:cubicBezTo>
                    <a:pt x="146923" y="47625"/>
                    <a:pt x="147876" y="47625"/>
                    <a:pt x="147876" y="48577"/>
                  </a:cubicBezTo>
                  <a:cubicBezTo>
                    <a:pt x="148828" y="49530"/>
                    <a:pt x="148828" y="50482"/>
                    <a:pt x="150733" y="49530"/>
                  </a:cubicBezTo>
                  <a:lnTo>
                    <a:pt x="150733" y="48577"/>
                  </a:lnTo>
                  <a:cubicBezTo>
                    <a:pt x="150733" y="46672"/>
                    <a:pt x="149781" y="46672"/>
                    <a:pt x="147876" y="46672"/>
                  </a:cubicBezTo>
                  <a:cubicBezTo>
                    <a:pt x="147876" y="46672"/>
                    <a:pt x="146923" y="46672"/>
                    <a:pt x="146923" y="46672"/>
                  </a:cubicBezTo>
                  <a:lnTo>
                    <a:pt x="143113" y="40957"/>
                  </a:lnTo>
                  <a:cubicBezTo>
                    <a:pt x="140256" y="39052"/>
                    <a:pt x="138351" y="36195"/>
                    <a:pt x="133588" y="37147"/>
                  </a:cubicBezTo>
                  <a:cubicBezTo>
                    <a:pt x="132636" y="37147"/>
                    <a:pt x="131683" y="36195"/>
                    <a:pt x="130731" y="36195"/>
                  </a:cubicBezTo>
                  <a:cubicBezTo>
                    <a:pt x="130731" y="35242"/>
                    <a:pt x="129778" y="35242"/>
                    <a:pt x="129778" y="35242"/>
                  </a:cubicBezTo>
                  <a:cubicBezTo>
                    <a:pt x="129778" y="35242"/>
                    <a:pt x="128826" y="35242"/>
                    <a:pt x="129778" y="36195"/>
                  </a:cubicBezTo>
                  <a:cubicBezTo>
                    <a:pt x="129778" y="37147"/>
                    <a:pt x="130731" y="37147"/>
                    <a:pt x="131683" y="37147"/>
                  </a:cubicBezTo>
                  <a:cubicBezTo>
                    <a:pt x="130731" y="39052"/>
                    <a:pt x="130731" y="40005"/>
                    <a:pt x="131683" y="42863"/>
                  </a:cubicBezTo>
                  <a:cubicBezTo>
                    <a:pt x="132636" y="45720"/>
                    <a:pt x="130731" y="45720"/>
                    <a:pt x="128826" y="45720"/>
                  </a:cubicBezTo>
                  <a:cubicBezTo>
                    <a:pt x="127873" y="44767"/>
                    <a:pt x="126921" y="42863"/>
                    <a:pt x="125968" y="44767"/>
                  </a:cubicBezTo>
                  <a:cubicBezTo>
                    <a:pt x="124063" y="47625"/>
                    <a:pt x="123111" y="45720"/>
                    <a:pt x="122158" y="44767"/>
                  </a:cubicBezTo>
                  <a:cubicBezTo>
                    <a:pt x="123111" y="45720"/>
                    <a:pt x="122158" y="45720"/>
                    <a:pt x="121206" y="45720"/>
                  </a:cubicBezTo>
                  <a:lnTo>
                    <a:pt x="121206" y="45720"/>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3352"/>
                    <a:pt x="130731" y="153352"/>
                    <a:pt x="133588" y="155257"/>
                  </a:cubicBezTo>
                  <a:cubicBezTo>
                    <a:pt x="132636" y="155257"/>
                    <a:pt x="133588" y="155257"/>
                    <a:pt x="133588" y="155257"/>
                  </a:cubicBezTo>
                  <a:close/>
                  <a:moveTo>
                    <a:pt x="123111" y="104775"/>
                  </a:moveTo>
                  <a:cubicBezTo>
                    <a:pt x="123111" y="104775"/>
                    <a:pt x="124063" y="103822"/>
                    <a:pt x="123111" y="104775"/>
                  </a:cubicBezTo>
                  <a:cubicBezTo>
                    <a:pt x="123111" y="103822"/>
                    <a:pt x="123111" y="102870"/>
                    <a:pt x="123111" y="102870"/>
                  </a:cubicBezTo>
                  <a:cubicBezTo>
                    <a:pt x="122158" y="102870"/>
                    <a:pt x="122158" y="103822"/>
                    <a:pt x="123111" y="104775"/>
                  </a:cubicBezTo>
                  <a:cubicBezTo>
                    <a:pt x="122158" y="104775"/>
                    <a:pt x="123111" y="104775"/>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5252"/>
                  </a:moveTo>
                  <a:cubicBezTo>
                    <a:pt x="126921" y="114300"/>
                    <a:pt x="125968" y="114300"/>
                    <a:pt x="125016" y="114300"/>
                  </a:cubicBezTo>
                  <a:cubicBezTo>
                    <a:pt x="124063" y="114300"/>
                    <a:pt x="122158" y="115252"/>
                    <a:pt x="123111" y="117157"/>
                  </a:cubicBezTo>
                  <a:cubicBezTo>
                    <a:pt x="123111" y="118110"/>
                    <a:pt x="123111" y="118110"/>
                    <a:pt x="124063" y="118110"/>
                  </a:cubicBezTo>
                  <a:cubicBezTo>
                    <a:pt x="124063" y="116205"/>
                    <a:pt x="126921" y="117157"/>
                    <a:pt x="126921" y="115252"/>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6921" y="143827"/>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0957"/>
                  </a:moveTo>
                  <a:cubicBezTo>
                    <a:pt x="125968" y="40957"/>
                    <a:pt x="125968" y="40957"/>
                    <a:pt x="125968" y="41910"/>
                  </a:cubicBezTo>
                  <a:cubicBezTo>
                    <a:pt x="125968" y="41910"/>
                    <a:pt x="125968" y="41910"/>
                    <a:pt x="125968" y="42863"/>
                  </a:cubicBezTo>
                  <a:cubicBezTo>
                    <a:pt x="125968" y="41910"/>
                    <a:pt x="126921" y="41910"/>
                    <a:pt x="126921" y="40957"/>
                  </a:cubicBezTo>
                  <a:cubicBezTo>
                    <a:pt x="126921" y="41910"/>
                    <a:pt x="127873" y="40957"/>
                    <a:pt x="126921" y="40957"/>
                  </a:cubicBezTo>
                  <a:cubicBezTo>
                    <a:pt x="126921" y="40957"/>
                    <a:pt x="126921" y="40957"/>
                    <a:pt x="126921" y="40957"/>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7873" y="132397"/>
                  </a:moveTo>
                  <a:cubicBezTo>
                    <a:pt x="127873" y="132397"/>
                    <a:pt x="127873"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6921" y="53340"/>
                    <a:pt x="126921" y="53340"/>
                  </a:cubicBezTo>
                  <a:lnTo>
                    <a:pt x="126921" y="53340"/>
                  </a:lnTo>
                  <a:cubicBezTo>
                    <a:pt x="125968" y="52388"/>
                    <a:pt x="125968" y="52388"/>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015"/>
                    <a:pt x="126921"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39052"/>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010"/>
                    <a:pt x="127873" y="81915"/>
                    <a:pt x="126921" y="82867"/>
                  </a:cubicBezTo>
                  <a:close/>
                  <a:moveTo>
                    <a:pt x="128826" y="102870"/>
                  </a:moveTo>
                  <a:cubicBezTo>
                    <a:pt x="129778" y="104775"/>
                    <a:pt x="129778" y="106680"/>
                    <a:pt x="131683" y="105727"/>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5968"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0490"/>
                    <a:pt x="136446" y="110490"/>
                    <a:pt x="135493" y="110490"/>
                  </a:cubicBezTo>
                  <a:cubicBezTo>
                    <a:pt x="135493" y="109538"/>
                    <a:pt x="137398" y="108585"/>
                    <a:pt x="137398" y="106680"/>
                  </a:cubicBezTo>
                  <a:cubicBezTo>
                    <a:pt x="137398" y="105727"/>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0731" y="50482"/>
                    <a:pt x="128826" y="49530"/>
                    <a:pt x="127873" y="49530"/>
                  </a:cubicBezTo>
                  <a:close/>
                  <a:moveTo>
                    <a:pt x="127873" y="140970"/>
                  </a:moveTo>
                  <a:lnTo>
                    <a:pt x="127873" y="140970"/>
                  </a:lnTo>
                  <a:cubicBezTo>
                    <a:pt x="128826" y="140017"/>
                    <a:pt x="127873" y="140017"/>
                    <a:pt x="127873" y="139065"/>
                  </a:cubicBezTo>
                  <a:cubicBezTo>
                    <a:pt x="127873" y="140017"/>
                    <a:pt x="127873" y="140017"/>
                    <a:pt x="127873" y="140970"/>
                  </a:cubicBezTo>
                  <a:close/>
                  <a:moveTo>
                    <a:pt x="128826" y="135255"/>
                  </a:moveTo>
                  <a:lnTo>
                    <a:pt x="128826" y="135255"/>
                  </a:lnTo>
                  <a:cubicBezTo>
                    <a:pt x="127873" y="136207"/>
                    <a:pt x="128826" y="137160"/>
                    <a:pt x="128826" y="138113"/>
                  </a:cubicBezTo>
                  <a:cubicBezTo>
                    <a:pt x="128826" y="137160"/>
                    <a:pt x="129778" y="136207"/>
                    <a:pt x="128826"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7638"/>
                  </a:moveTo>
                  <a:cubicBezTo>
                    <a:pt x="137398" y="146685"/>
                    <a:pt x="138351" y="146685"/>
                    <a:pt x="138351" y="146685"/>
                  </a:cubicBezTo>
                  <a:cubicBezTo>
                    <a:pt x="138351" y="147638"/>
                    <a:pt x="138351" y="147638"/>
                    <a:pt x="139303" y="147638"/>
                  </a:cubicBezTo>
                  <a:cubicBezTo>
                    <a:pt x="139303" y="147638"/>
                    <a:pt x="140256" y="147638"/>
                    <a:pt x="140256" y="146685"/>
                  </a:cubicBezTo>
                  <a:cubicBezTo>
                    <a:pt x="140256" y="145732"/>
                    <a:pt x="139303" y="145732"/>
                    <a:pt x="138351" y="146685"/>
                  </a:cubicBezTo>
                  <a:cubicBezTo>
                    <a:pt x="137398" y="145732"/>
                    <a:pt x="135493" y="145732"/>
                    <a:pt x="135493" y="143827"/>
                  </a:cubicBezTo>
                  <a:cubicBezTo>
                    <a:pt x="135493" y="141922"/>
                    <a:pt x="135493" y="140970"/>
                    <a:pt x="132636" y="140970"/>
                  </a:cubicBezTo>
                  <a:cubicBezTo>
                    <a:pt x="130731" y="140970"/>
                    <a:pt x="130731" y="142875"/>
                    <a:pt x="129778" y="143827"/>
                  </a:cubicBezTo>
                  <a:lnTo>
                    <a:pt x="128826" y="146685"/>
                  </a:lnTo>
                  <a:cubicBezTo>
                    <a:pt x="128826" y="147638"/>
                    <a:pt x="129778" y="148590"/>
                    <a:pt x="130731" y="147638"/>
                  </a:cubicBezTo>
                  <a:cubicBezTo>
                    <a:pt x="132636" y="143827"/>
                    <a:pt x="133588" y="146685"/>
                    <a:pt x="135493" y="148590"/>
                  </a:cubicBezTo>
                  <a:cubicBezTo>
                    <a:pt x="136446" y="150495"/>
                    <a:pt x="137398" y="149542"/>
                    <a:pt x="137398" y="147638"/>
                  </a:cubicBezTo>
                  <a:close/>
                  <a:moveTo>
                    <a:pt x="131683" y="110490"/>
                  </a:moveTo>
                  <a:cubicBezTo>
                    <a:pt x="130731" y="110490"/>
                    <a:pt x="130731" y="111442"/>
                    <a:pt x="130731" y="111442"/>
                  </a:cubicBezTo>
                  <a:cubicBezTo>
                    <a:pt x="130731" y="112395"/>
                    <a:pt x="131683" y="112395"/>
                    <a:pt x="131683" y="112395"/>
                  </a:cubicBezTo>
                  <a:cubicBezTo>
                    <a:pt x="132636" y="112395"/>
                    <a:pt x="132636" y="112395"/>
                    <a:pt x="132636" y="111442"/>
                  </a:cubicBezTo>
                  <a:cubicBezTo>
                    <a:pt x="132636" y="111442"/>
                    <a:pt x="131683" y="110490"/>
                    <a:pt x="131683" y="110490"/>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2"/>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1683" y="89535"/>
                    <a:pt x="130731" y="89535"/>
                    <a:pt x="130731" y="90488"/>
                  </a:cubicBezTo>
                  <a:lnTo>
                    <a:pt x="130731" y="90488"/>
                  </a:lnTo>
                  <a:close/>
                  <a:moveTo>
                    <a:pt x="132636" y="32385"/>
                  </a:moveTo>
                  <a:cubicBezTo>
                    <a:pt x="132636" y="32385"/>
                    <a:pt x="131683" y="31432"/>
                    <a:pt x="131683" y="31432"/>
                  </a:cubicBezTo>
                  <a:cubicBezTo>
                    <a:pt x="130731" y="32385"/>
                    <a:pt x="130731" y="33338"/>
                    <a:pt x="131683" y="33338"/>
                  </a:cubicBezTo>
                  <a:cubicBezTo>
                    <a:pt x="131683" y="34290"/>
                    <a:pt x="132636" y="34290"/>
                    <a:pt x="132636" y="32385"/>
                  </a:cubicBezTo>
                  <a:cubicBezTo>
                    <a:pt x="133588" y="33338"/>
                    <a:pt x="132636" y="33338"/>
                    <a:pt x="132636" y="32385"/>
                  </a:cubicBezTo>
                  <a:close/>
                  <a:moveTo>
                    <a:pt x="131683" y="15240"/>
                  </a:moveTo>
                  <a:cubicBezTo>
                    <a:pt x="131683" y="16192"/>
                    <a:pt x="131683" y="16192"/>
                    <a:pt x="131683" y="15240"/>
                  </a:cubicBezTo>
                  <a:cubicBezTo>
                    <a:pt x="132636" y="16192"/>
                    <a:pt x="132636" y="16192"/>
                    <a:pt x="132636" y="15240"/>
                  </a:cubicBezTo>
                  <a:cubicBezTo>
                    <a:pt x="132636" y="15240"/>
                    <a:pt x="132636" y="15240"/>
                    <a:pt x="131683" y="15240"/>
                  </a:cubicBezTo>
                  <a:cubicBezTo>
                    <a:pt x="131683" y="15240"/>
                    <a:pt x="131683" y="15240"/>
                    <a:pt x="131683" y="15240"/>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7160"/>
                  </a:moveTo>
                  <a:cubicBezTo>
                    <a:pt x="134541" y="137160"/>
                    <a:pt x="134541" y="138113"/>
                    <a:pt x="135493" y="137160"/>
                  </a:cubicBezTo>
                  <a:cubicBezTo>
                    <a:pt x="134541" y="139065"/>
                    <a:pt x="135493" y="139065"/>
                    <a:pt x="135493" y="139065"/>
                  </a:cubicBezTo>
                  <a:cubicBezTo>
                    <a:pt x="135493" y="139065"/>
                    <a:pt x="136446" y="139065"/>
                    <a:pt x="135493" y="137160"/>
                  </a:cubicBezTo>
                  <a:cubicBezTo>
                    <a:pt x="136446" y="137160"/>
                    <a:pt x="135493" y="137160"/>
                    <a:pt x="135493" y="137160"/>
                  </a:cubicBezTo>
                  <a:close/>
                  <a:moveTo>
                    <a:pt x="134541" y="79057"/>
                  </a:moveTo>
                  <a:cubicBezTo>
                    <a:pt x="134541" y="80010"/>
                    <a:pt x="139303" y="84772"/>
                    <a:pt x="140256" y="84772"/>
                  </a:cubicBezTo>
                  <a:cubicBezTo>
                    <a:pt x="141208" y="84772"/>
                    <a:pt x="142161" y="84772"/>
                    <a:pt x="142161" y="82867"/>
                  </a:cubicBezTo>
                  <a:cubicBezTo>
                    <a:pt x="140256" y="81915"/>
                    <a:pt x="140256" y="79057"/>
                    <a:pt x="138351" y="77152"/>
                  </a:cubicBezTo>
                  <a:cubicBezTo>
                    <a:pt x="137398" y="76200"/>
                    <a:pt x="136446" y="76200"/>
                    <a:pt x="135493" y="77152"/>
                  </a:cubicBezTo>
                  <a:cubicBezTo>
                    <a:pt x="135493" y="78105"/>
                    <a:pt x="134541" y="79057"/>
                    <a:pt x="134541" y="79057"/>
                  </a:cubicBezTo>
                  <a:close/>
                  <a:moveTo>
                    <a:pt x="136446" y="72390"/>
                  </a:moveTo>
                  <a:cubicBezTo>
                    <a:pt x="136446" y="72390"/>
                    <a:pt x="134541" y="72390"/>
                    <a:pt x="134541" y="73342"/>
                  </a:cubicBezTo>
                  <a:cubicBezTo>
                    <a:pt x="135493" y="74295"/>
                    <a:pt x="136446" y="73342"/>
                    <a:pt x="136446" y="72390"/>
                  </a:cubicBezTo>
                  <a:cubicBezTo>
                    <a:pt x="138351" y="74295"/>
                    <a:pt x="139303" y="73342"/>
                    <a:pt x="140256" y="71438"/>
                  </a:cubicBezTo>
                  <a:cubicBezTo>
                    <a:pt x="141208" y="70485"/>
                    <a:pt x="141208" y="70485"/>
                    <a:pt x="140256" y="69532"/>
                  </a:cubicBezTo>
                  <a:cubicBezTo>
                    <a:pt x="140256" y="68580"/>
                    <a:pt x="139303" y="68580"/>
                    <a:pt x="138351" y="68580"/>
                  </a:cubicBezTo>
                  <a:cubicBezTo>
                    <a:pt x="137398" y="68580"/>
                    <a:pt x="136446" y="68580"/>
                    <a:pt x="137398" y="70485"/>
                  </a:cubicBezTo>
                  <a:cubicBezTo>
                    <a:pt x="138351" y="72390"/>
                    <a:pt x="137398" y="72390"/>
                    <a:pt x="136446" y="72390"/>
                  </a:cubicBezTo>
                  <a:close/>
                  <a:moveTo>
                    <a:pt x="135493" y="102870"/>
                  </a:moveTo>
                  <a:cubicBezTo>
                    <a:pt x="136446" y="102870"/>
                    <a:pt x="136446" y="102870"/>
                    <a:pt x="135493" y="102870"/>
                  </a:cubicBezTo>
                  <a:cubicBezTo>
                    <a:pt x="136446" y="101917"/>
                    <a:pt x="136446" y="100965"/>
                    <a:pt x="135493" y="100965"/>
                  </a:cubicBezTo>
                  <a:cubicBezTo>
                    <a:pt x="135493"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7163"/>
                    <a:pt x="142161" y="156210"/>
                    <a:pt x="142161" y="155257"/>
                  </a:cubicBezTo>
                  <a:close/>
                  <a:moveTo>
                    <a:pt x="138351" y="98107"/>
                  </a:moveTo>
                  <a:cubicBezTo>
                    <a:pt x="138351" y="98107"/>
                    <a:pt x="138351" y="97155"/>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4780"/>
                    <a:pt x="142161" y="144780"/>
                  </a:cubicBezTo>
                  <a:close/>
                  <a:moveTo>
                    <a:pt x="139303" y="103822"/>
                  </a:moveTo>
                  <a:cubicBezTo>
                    <a:pt x="140256" y="103822"/>
                    <a:pt x="141208" y="102870"/>
                    <a:pt x="140256" y="101917"/>
                  </a:cubicBezTo>
                  <a:cubicBezTo>
                    <a:pt x="140256" y="101917"/>
                    <a:pt x="139303" y="100965"/>
                    <a:pt x="139303" y="101917"/>
                  </a:cubicBezTo>
                  <a:cubicBezTo>
                    <a:pt x="138351" y="102870"/>
                    <a:pt x="138351" y="103822"/>
                    <a:pt x="139303" y="103822"/>
                  </a:cubicBezTo>
                  <a:cubicBezTo>
                    <a:pt x="139303" y="104775"/>
                    <a:pt x="138351" y="104775"/>
                    <a:pt x="139303" y="105727"/>
                  </a:cubicBezTo>
                  <a:cubicBezTo>
                    <a:pt x="139303" y="105727"/>
                    <a:pt x="140256" y="105727"/>
                    <a:pt x="140256" y="105727"/>
                  </a:cubicBezTo>
                  <a:cubicBezTo>
                    <a:pt x="139303" y="105727"/>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0490"/>
                    <a:pt x="145018" y="110490"/>
                  </a:cubicBezTo>
                  <a:close/>
                  <a:moveTo>
                    <a:pt x="142161" y="65722"/>
                  </a:moveTo>
                  <a:lnTo>
                    <a:pt x="142161" y="65722"/>
                  </a:lnTo>
                  <a:cubicBezTo>
                    <a:pt x="143113" y="64770"/>
                    <a:pt x="143113" y="63817"/>
                    <a:pt x="142161" y="63817"/>
                  </a:cubicBezTo>
                  <a:lnTo>
                    <a:pt x="142161" y="65722"/>
                  </a:lnTo>
                  <a:cubicBezTo>
                    <a:pt x="142161" y="64770"/>
                    <a:pt x="142161"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3113" y="28575"/>
                  </a:moveTo>
                  <a:lnTo>
                    <a:pt x="143113" y="28575"/>
                  </a:lnTo>
                  <a:cubicBezTo>
                    <a:pt x="143113" y="28575"/>
                    <a:pt x="143113" y="28575"/>
                    <a:pt x="143113" y="28575"/>
                  </a:cubicBezTo>
                  <a:lnTo>
                    <a:pt x="143113" y="28575"/>
                  </a:lnTo>
                  <a:cubicBezTo>
                    <a:pt x="143113" y="28575"/>
                    <a:pt x="142161" y="28575"/>
                    <a:pt x="143113"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1922"/>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4066" y="38100"/>
                  </a:moveTo>
                  <a:cubicBezTo>
                    <a:pt x="144066" y="38100"/>
                    <a:pt x="144066" y="39052"/>
                    <a:pt x="145018" y="39052"/>
                  </a:cubicBezTo>
                  <a:cubicBezTo>
                    <a:pt x="145018" y="38100"/>
                    <a:pt x="145971" y="37147"/>
                    <a:pt x="146923" y="36195"/>
                  </a:cubicBezTo>
                  <a:cubicBezTo>
                    <a:pt x="146923" y="35242"/>
                    <a:pt x="146923" y="35242"/>
                    <a:pt x="145971" y="35242"/>
                  </a:cubicBezTo>
                  <a:cubicBezTo>
                    <a:pt x="144066" y="36195"/>
                    <a:pt x="144066" y="37147"/>
                    <a:pt x="144066"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7876"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5018"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8828" y="32385"/>
                    <a:pt x="147876" y="32385"/>
                  </a:cubicBezTo>
                  <a:lnTo>
                    <a:pt x="148828" y="32385"/>
                  </a:lnTo>
                  <a:cubicBezTo>
                    <a:pt x="148828" y="31432"/>
                    <a:pt x="148828"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9781" y="38100"/>
                    <a:pt x="148828" y="37147"/>
                  </a:cubicBezTo>
                  <a:cubicBezTo>
                    <a:pt x="149781" y="37147"/>
                    <a:pt x="149781" y="37147"/>
                    <a:pt x="148828" y="37147"/>
                  </a:cubicBezTo>
                  <a:close/>
                  <a:moveTo>
                    <a:pt x="151686" y="159067"/>
                  </a:moveTo>
                  <a:cubicBezTo>
                    <a:pt x="151686" y="159067"/>
                    <a:pt x="150733" y="158115"/>
                    <a:pt x="151686" y="159067"/>
                  </a:cubicBezTo>
                  <a:cubicBezTo>
                    <a:pt x="149781" y="159067"/>
                    <a:pt x="148828" y="159067"/>
                    <a:pt x="148828" y="160020"/>
                  </a:cubicBezTo>
                  <a:cubicBezTo>
                    <a:pt x="148828" y="160020"/>
                    <a:pt x="149781" y="160972"/>
                    <a:pt x="149781" y="161925"/>
                  </a:cubicBezTo>
                  <a:cubicBezTo>
                    <a:pt x="150733" y="160972"/>
                    <a:pt x="150733"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5247"/>
                  </a:moveTo>
                  <a:cubicBezTo>
                    <a:pt x="148828" y="76200"/>
                    <a:pt x="148828" y="76200"/>
                    <a:pt x="148828" y="75247"/>
                  </a:cubicBezTo>
                  <a:cubicBezTo>
                    <a:pt x="149781" y="76200"/>
                    <a:pt x="149781" y="75247"/>
                    <a:pt x="148828" y="75247"/>
                  </a:cubicBezTo>
                  <a:cubicBezTo>
                    <a:pt x="149781" y="75247"/>
                    <a:pt x="149781" y="75247"/>
                    <a:pt x="148828" y="75247"/>
                  </a:cubicBezTo>
                  <a:cubicBezTo>
                    <a:pt x="149781" y="75247"/>
                    <a:pt x="148828" y="75247"/>
                    <a:pt x="148828" y="75247"/>
                  </a:cubicBezTo>
                  <a:close/>
                  <a:moveTo>
                    <a:pt x="149781" y="65722"/>
                  </a:moveTo>
                  <a:lnTo>
                    <a:pt x="149781" y="65722"/>
                  </a:lnTo>
                  <a:cubicBezTo>
                    <a:pt x="149781" y="64770"/>
                    <a:pt x="149781" y="64770"/>
                    <a:pt x="149781" y="65722"/>
                  </a:cubicBezTo>
                  <a:cubicBezTo>
                    <a:pt x="148828" y="64770"/>
                    <a:pt x="148828" y="65722"/>
                    <a:pt x="149781" y="65722"/>
                  </a:cubicBezTo>
                  <a:close/>
                  <a:moveTo>
                    <a:pt x="153591" y="138113"/>
                  </a:moveTo>
                  <a:cubicBezTo>
                    <a:pt x="153591"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2638" y="41910"/>
                    <a:pt x="152638" y="41910"/>
                    <a:pt x="152638" y="41910"/>
                  </a:cubicBezTo>
                  <a:cubicBezTo>
                    <a:pt x="152638" y="40957"/>
                    <a:pt x="152638" y="40957"/>
                    <a:pt x="152638" y="41910"/>
                  </a:cubicBezTo>
                  <a:cubicBezTo>
                    <a:pt x="151686" y="40957"/>
                    <a:pt x="151686" y="40957"/>
                    <a:pt x="152638" y="41910"/>
                  </a:cubicBezTo>
                  <a:close/>
                  <a:moveTo>
                    <a:pt x="154543" y="109538"/>
                  </a:moveTo>
                  <a:cubicBezTo>
                    <a:pt x="154543" y="109538"/>
                    <a:pt x="153591" y="109538"/>
                    <a:pt x="154543" y="109538"/>
                  </a:cubicBezTo>
                  <a:cubicBezTo>
                    <a:pt x="153591" y="109538"/>
                    <a:pt x="152638" y="109538"/>
                    <a:pt x="152638" y="109538"/>
                  </a:cubicBezTo>
                  <a:cubicBezTo>
                    <a:pt x="152638" y="109538"/>
                    <a:pt x="152638" y="110490"/>
                    <a:pt x="152638" y="110490"/>
                  </a:cubicBezTo>
                  <a:cubicBezTo>
                    <a:pt x="153591" y="111442"/>
                    <a:pt x="154543" y="110490"/>
                    <a:pt x="154543" y="109538"/>
                  </a:cubicBezTo>
                  <a:close/>
                  <a:moveTo>
                    <a:pt x="154543" y="156210"/>
                  </a:moveTo>
                  <a:cubicBezTo>
                    <a:pt x="154543" y="156210"/>
                    <a:pt x="154543" y="156210"/>
                    <a:pt x="154543" y="156210"/>
                  </a:cubicBezTo>
                  <a:lnTo>
                    <a:pt x="154543" y="156210"/>
                  </a:lnTo>
                  <a:lnTo>
                    <a:pt x="154543" y="156210"/>
                  </a:lnTo>
                  <a:cubicBezTo>
                    <a:pt x="154543" y="156210"/>
                    <a:pt x="154543" y="156210"/>
                    <a:pt x="154543" y="156210"/>
                  </a:cubicBezTo>
                  <a:close/>
                  <a:moveTo>
                    <a:pt x="155496" y="123825"/>
                  </a:moveTo>
                  <a:cubicBezTo>
                    <a:pt x="155496" y="122872"/>
                    <a:pt x="155496" y="122872"/>
                    <a:pt x="155496" y="123825"/>
                  </a:cubicBezTo>
                  <a:cubicBezTo>
                    <a:pt x="155496" y="122872"/>
                    <a:pt x="155496" y="122872"/>
                    <a:pt x="155496" y="123825"/>
                  </a:cubicBezTo>
                  <a:cubicBezTo>
                    <a:pt x="155496" y="123825"/>
                    <a:pt x="155496" y="123825"/>
                    <a:pt x="155496" y="123825"/>
                  </a:cubicBezTo>
                  <a:lnTo>
                    <a:pt x="155496" y="123825"/>
                  </a:lnTo>
                  <a:close/>
                  <a:moveTo>
                    <a:pt x="157401" y="55245"/>
                  </a:moveTo>
                  <a:cubicBezTo>
                    <a:pt x="157401" y="55245"/>
                    <a:pt x="157401" y="55245"/>
                    <a:pt x="157401" y="55245"/>
                  </a:cubicBezTo>
                  <a:cubicBezTo>
                    <a:pt x="157401" y="55245"/>
                    <a:pt x="156448" y="55245"/>
                    <a:pt x="157401" y="55245"/>
                  </a:cubicBezTo>
                  <a:cubicBezTo>
                    <a:pt x="156448" y="56197"/>
                    <a:pt x="157401" y="56197"/>
                    <a:pt x="157401" y="55245"/>
                  </a:cubicBezTo>
                  <a:cubicBezTo>
                    <a:pt x="157401" y="56197"/>
                    <a:pt x="157401" y="56197"/>
                    <a:pt x="157401" y="552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8" name="Freeform 357">
              <a:extLst>
                <a:ext uri="{FF2B5EF4-FFF2-40B4-BE49-F238E27FC236}">
                  <a16:creationId xmlns:a16="http://schemas.microsoft.com/office/drawing/2014/main" id="{28197978-190C-56ED-782E-BC3988D25C1C}"/>
                </a:ext>
              </a:extLst>
            </p:cNvPr>
            <p:cNvSpPr/>
            <p:nvPr/>
          </p:nvSpPr>
          <p:spPr>
            <a:xfrm>
              <a:off x="943646" y="88429"/>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6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5 w 139585"/>
                <a:gd name="connsiteY70" fmla="*/ 53826 h 182174"/>
                <a:gd name="connsiteX71" fmla="*/ 25285 w 139585"/>
                <a:gd name="connsiteY71" fmla="*/ 53826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1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976 h 182174"/>
                <a:gd name="connsiteX137" fmla="*/ 18618 w 139585"/>
                <a:gd name="connsiteY137" fmla="*/ 108118 h 182174"/>
                <a:gd name="connsiteX138" fmla="*/ 19571 w 139585"/>
                <a:gd name="connsiteY138" fmla="*/ 107165 h 182174"/>
                <a:gd name="connsiteX139" fmla="*/ 14808 w 139585"/>
                <a:gd name="connsiteY139" fmla="*/ 107165 h 182174"/>
                <a:gd name="connsiteX140" fmla="*/ 15760 w 139585"/>
                <a:gd name="connsiteY140" fmla="*/ 103355 h 182174"/>
                <a:gd name="connsiteX141" fmla="*/ 13855 w 139585"/>
                <a:gd name="connsiteY141" fmla="*/ 104308 h 182174"/>
                <a:gd name="connsiteX142" fmla="*/ 13855 w 139585"/>
                <a:gd name="connsiteY142" fmla="*/ 105261 h 182174"/>
                <a:gd name="connsiteX143" fmla="*/ 14808 w 139585"/>
                <a:gd name="connsiteY143" fmla="*/ 110976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6 h 182174"/>
                <a:gd name="connsiteX156" fmla="*/ 16713 w 139585"/>
                <a:gd name="connsiteY156" fmla="*/ 91926 h 182174"/>
                <a:gd name="connsiteX157" fmla="*/ 16713 w 139585"/>
                <a:gd name="connsiteY157" fmla="*/ 92878 h 182174"/>
                <a:gd name="connsiteX158" fmla="*/ 16713 w 139585"/>
                <a:gd name="connsiteY158" fmla="*/ 91926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1 w 139585"/>
                <a:gd name="connsiteY165" fmla="*/ 117643 h 182174"/>
                <a:gd name="connsiteX166" fmla="*/ 26238 w 139585"/>
                <a:gd name="connsiteY166" fmla="*/ 115738 h 182174"/>
                <a:gd name="connsiteX167" fmla="*/ 29096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1 w 139585"/>
                <a:gd name="connsiteY171" fmla="*/ 115738 h 182174"/>
                <a:gd name="connsiteX172" fmla="*/ 38621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6 h 182174"/>
                <a:gd name="connsiteX182" fmla="*/ 18618 w 139585"/>
                <a:gd name="connsiteY182" fmla="*/ 115738 h 182174"/>
                <a:gd name="connsiteX183" fmla="*/ 19571 w 139585"/>
                <a:gd name="connsiteY183" fmla="*/ 117643 h 182174"/>
                <a:gd name="connsiteX184" fmla="*/ 18618 w 139585"/>
                <a:gd name="connsiteY184" fmla="*/ 122405 h 182174"/>
                <a:gd name="connsiteX185" fmla="*/ 22428 w 139585"/>
                <a:gd name="connsiteY185" fmla="*/ 130026 h 182174"/>
                <a:gd name="connsiteX186" fmla="*/ 22428 w 139585"/>
                <a:gd name="connsiteY186" fmla="*/ 130026 h 182174"/>
                <a:gd name="connsiteX187" fmla="*/ 20523 w 139585"/>
                <a:gd name="connsiteY187" fmla="*/ 129073 h 182174"/>
                <a:gd name="connsiteX188" fmla="*/ 19571 w 139585"/>
                <a:gd name="connsiteY188" fmla="*/ 128120 h 182174"/>
                <a:gd name="connsiteX189" fmla="*/ 18618 w 139585"/>
                <a:gd name="connsiteY189" fmla="*/ 127168 h 182174"/>
                <a:gd name="connsiteX190" fmla="*/ 18618 w 139585"/>
                <a:gd name="connsiteY190" fmla="*/ 127168 h 182174"/>
                <a:gd name="connsiteX191" fmla="*/ 19571 w 139585"/>
                <a:gd name="connsiteY191" fmla="*/ 128120 h 182174"/>
                <a:gd name="connsiteX192" fmla="*/ 20523 w 139585"/>
                <a:gd name="connsiteY192" fmla="*/ 128120 h 182174"/>
                <a:gd name="connsiteX193" fmla="*/ 22428 w 139585"/>
                <a:gd name="connsiteY193" fmla="*/ 130026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1 h 182174"/>
                <a:gd name="connsiteX212" fmla="*/ 22428 w 139585"/>
                <a:gd name="connsiteY212" fmla="*/ 101451 h 182174"/>
                <a:gd name="connsiteX213" fmla="*/ 21475 w 139585"/>
                <a:gd name="connsiteY213" fmla="*/ 103355 h 182174"/>
                <a:gd name="connsiteX214" fmla="*/ 21475 w 139585"/>
                <a:gd name="connsiteY214" fmla="*/ 105261 h 182174"/>
                <a:gd name="connsiteX215" fmla="*/ 19571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6 h 182174"/>
                <a:gd name="connsiteX273" fmla="*/ 28143 w 139585"/>
                <a:gd name="connsiteY273" fmla="*/ 129073 h 182174"/>
                <a:gd name="connsiteX274" fmla="*/ 28143 w 139585"/>
                <a:gd name="connsiteY274" fmla="*/ 129073 h 182174"/>
                <a:gd name="connsiteX275" fmla="*/ 29096 w 139585"/>
                <a:gd name="connsiteY275" fmla="*/ 125263 h 182174"/>
                <a:gd name="connsiteX276" fmla="*/ 30048 w 139585"/>
                <a:gd name="connsiteY276" fmla="*/ 123358 h 182174"/>
                <a:gd name="connsiteX277" fmla="*/ 29096 w 139585"/>
                <a:gd name="connsiteY277" fmla="*/ 122405 h 182174"/>
                <a:gd name="connsiteX278" fmla="*/ 29096 w 139585"/>
                <a:gd name="connsiteY278" fmla="*/ 125263 h 182174"/>
                <a:gd name="connsiteX279" fmla="*/ 29096 w 139585"/>
                <a:gd name="connsiteY279" fmla="*/ 125263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1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1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1 w 139585"/>
                <a:gd name="connsiteY468" fmla="*/ 70018 h 182174"/>
                <a:gd name="connsiteX469" fmla="*/ 117678 w 139585"/>
                <a:gd name="connsiteY469" fmla="*/ 74780 h 182174"/>
                <a:gd name="connsiteX470" fmla="*/ 124346 w 139585"/>
                <a:gd name="connsiteY470" fmla="*/ 71923 h 182174"/>
                <a:gd name="connsiteX471" fmla="*/ 124346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1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1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4311 h 182174"/>
                <a:gd name="connsiteX540" fmla="*/ 118630 w 139585"/>
                <a:gd name="connsiteY540" fmla="*/ 122405 h 182174"/>
                <a:gd name="connsiteX541" fmla="*/ 119583 w 139585"/>
                <a:gd name="connsiteY541" fmla="*/ 123358 h 182174"/>
                <a:gd name="connsiteX542" fmla="*/ 116725 w 139585"/>
                <a:gd name="connsiteY542" fmla="*/ 124311 h 182174"/>
                <a:gd name="connsiteX543" fmla="*/ 116725 w 139585"/>
                <a:gd name="connsiteY543" fmla="*/ 124311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2883 h 182174"/>
                <a:gd name="connsiteX570" fmla="*/ 122440 w 139585"/>
                <a:gd name="connsiteY570" fmla="*/ 132883 h 182174"/>
                <a:gd name="connsiteX571" fmla="*/ 122440 w 139585"/>
                <a:gd name="connsiteY571" fmla="*/ 132883 h 182174"/>
                <a:gd name="connsiteX572" fmla="*/ 122440 w 139585"/>
                <a:gd name="connsiteY572" fmla="*/ 132883 h 182174"/>
                <a:gd name="connsiteX573" fmla="*/ 122440 w 139585"/>
                <a:gd name="connsiteY573" fmla="*/ 132883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6 w 139585"/>
                <a:gd name="connsiteY582" fmla="*/ 122405 h 182174"/>
                <a:gd name="connsiteX583" fmla="*/ 123393 w 139585"/>
                <a:gd name="connsiteY583" fmla="*/ 125263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0" y="138598"/>
                    <a:pt x="90055" y="128120"/>
                    <a:pt x="93865" y="116690"/>
                  </a:cubicBezTo>
                  <a:cubicBezTo>
                    <a:pt x="94818" y="113833"/>
                    <a:pt x="95771" y="110976"/>
                    <a:pt x="98628" y="109070"/>
                  </a:cubicBezTo>
                  <a:cubicBezTo>
                    <a:pt x="105296" y="104308"/>
                    <a:pt x="111963" y="101451"/>
                    <a:pt x="120535"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1" y="90020"/>
                  </a:cubicBezTo>
                  <a:cubicBezTo>
                    <a:pt x="130060" y="90020"/>
                    <a:pt x="126250" y="90020"/>
                    <a:pt x="122440" y="90020"/>
                  </a:cubicBezTo>
                  <a:cubicBezTo>
                    <a:pt x="100533" y="90973"/>
                    <a:pt x="78625" y="90973"/>
                    <a:pt x="57671" y="90973"/>
                  </a:cubicBezTo>
                  <a:cubicBezTo>
                    <a:pt x="51955" y="90020"/>
                    <a:pt x="51955" y="90973"/>
                    <a:pt x="51003" y="95736"/>
                  </a:cubicBezTo>
                  <a:close/>
                  <a:moveTo>
                    <a:pt x="11950" y="97640"/>
                  </a:moveTo>
                  <a:cubicBezTo>
                    <a:pt x="12903" y="99545"/>
                    <a:pt x="11950" y="102403"/>
                    <a:pt x="15760" y="103355"/>
                  </a:cubicBezTo>
                  <a:cubicBezTo>
                    <a:pt x="14808" y="101451"/>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6"/>
                  </a:cubicBezTo>
                  <a:cubicBezTo>
                    <a:pt x="13855" y="90973"/>
                    <a:pt x="14808" y="90020"/>
                    <a:pt x="12903" y="90020"/>
                  </a:cubicBezTo>
                  <a:cubicBezTo>
                    <a:pt x="10998" y="90020"/>
                    <a:pt x="11950" y="91926"/>
                    <a:pt x="11950" y="92878"/>
                  </a:cubicBezTo>
                  <a:lnTo>
                    <a:pt x="11950" y="94783"/>
                  </a:lnTo>
                  <a:cubicBezTo>
                    <a:pt x="11950" y="94783"/>
                    <a:pt x="11950" y="94783"/>
                    <a:pt x="11950" y="94783"/>
                  </a:cubicBezTo>
                  <a:lnTo>
                    <a:pt x="11950" y="94783"/>
                  </a:lnTo>
                  <a:cubicBezTo>
                    <a:pt x="9093" y="95736"/>
                    <a:pt x="10998" y="96688"/>
                    <a:pt x="11950" y="97640"/>
                  </a:cubicBezTo>
                  <a:lnTo>
                    <a:pt x="11950" y="97640"/>
                  </a:lnTo>
                  <a:lnTo>
                    <a:pt x="11950" y="97640"/>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5"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5" y="50968"/>
                    <a:pt x="23380" y="51920"/>
                  </a:cubicBezTo>
                  <a:cubicBezTo>
                    <a:pt x="22428" y="51920"/>
                    <a:pt x="22428" y="53826"/>
                    <a:pt x="22428" y="53826"/>
                  </a:cubicBezTo>
                  <a:cubicBezTo>
                    <a:pt x="23380" y="55730"/>
                    <a:pt x="24333" y="53826"/>
                    <a:pt x="25285" y="53826"/>
                  </a:cubicBezTo>
                  <a:lnTo>
                    <a:pt x="25285" y="53826"/>
                  </a:lnTo>
                  <a:cubicBezTo>
                    <a:pt x="25285" y="56683"/>
                    <a:pt x="24333" y="58588"/>
                    <a:pt x="21475" y="59540"/>
                  </a:cubicBezTo>
                  <a:cubicBezTo>
                    <a:pt x="20523" y="60493"/>
                    <a:pt x="19571" y="61445"/>
                    <a:pt x="18618" y="62398"/>
                  </a:cubicBezTo>
                  <a:cubicBezTo>
                    <a:pt x="17665" y="63351"/>
                    <a:pt x="15760" y="61445"/>
                    <a:pt x="15760" y="62398"/>
                  </a:cubicBezTo>
                  <a:cubicBezTo>
                    <a:pt x="14808" y="63351"/>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6"/>
                    <a:pt x="16713" y="72876"/>
                    <a:pt x="16713" y="73828"/>
                  </a:cubicBezTo>
                  <a:cubicBezTo>
                    <a:pt x="14808" y="74780"/>
                    <a:pt x="14808" y="76686"/>
                    <a:pt x="15760"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0" y="81448"/>
                    <a:pt x="17665" y="77638"/>
                  </a:cubicBezTo>
                  <a:cubicBezTo>
                    <a:pt x="18618" y="78590"/>
                    <a:pt x="25285" y="76686"/>
                    <a:pt x="25285" y="78590"/>
                  </a:cubicBezTo>
                  <a:cubicBezTo>
                    <a:pt x="26238" y="81448"/>
                    <a:pt x="25285" y="82401"/>
                    <a:pt x="27190" y="84305"/>
                  </a:cubicBezTo>
                  <a:cubicBezTo>
                    <a:pt x="24333" y="85258"/>
                    <a:pt x="27190" y="88115"/>
                    <a:pt x="25285"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0" y="83353"/>
                    <a:pt x="15760" y="83353"/>
                  </a:cubicBezTo>
                  <a:cubicBezTo>
                    <a:pt x="12903" y="85258"/>
                    <a:pt x="13855" y="87163"/>
                    <a:pt x="16713" y="89068"/>
                  </a:cubicBezTo>
                  <a:cubicBezTo>
                    <a:pt x="17665" y="90020"/>
                    <a:pt x="18618" y="90973"/>
                    <a:pt x="19571" y="90973"/>
                  </a:cubicBezTo>
                  <a:cubicBezTo>
                    <a:pt x="22428" y="92878"/>
                    <a:pt x="24333" y="91926"/>
                    <a:pt x="25285"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5"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6683"/>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3855" y="94783"/>
                    <a:pt x="14808" y="95736"/>
                    <a:pt x="14808" y="97640"/>
                  </a:cubicBezTo>
                  <a:close/>
                  <a:moveTo>
                    <a:pt x="14808" y="110976"/>
                  </a:moveTo>
                  <a:cubicBezTo>
                    <a:pt x="17665" y="111928"/>
                    <a:pt x="19571" y="111928"/>
                    <a:pt x="18618" y="108118"/>
                  </a:cubicBezTo>
                  <a:cubicBezTo>
                    <a:pt x="18618" y="108118"/>
                    <a:pt x="18618" y="107165"/>
                    <a:pt x="19571" y="107165"/>
                  </a:cubicBezTo>
                  <a:cubicBezTo>
                    <a:pt x="17665" y="107165"/>
                    <a:pt x="16713" y="107165"/>
                    <a:pt x="14808" y="107165"/>
                  </a:cubicBezTo>
                  <a:cubicBezTo>
                    <a:pt x="15760" y="106213"/>
                    <a:pt x="15760" y="104308"/>
                    <a:pt x="15760" y="103355"/>
                  </a:cubicBezTo>
                  <a:cubicBezTo>
                    <a:pt x="14808" y="103355"/>
                    <a:pt x="13855" y="104308"/>
                    <a:pt x="13855" y="104308"/>
                  </a:cubicBezTo>
                  <a:cubicBezTo>
                    <a:pt x="12903" y="104308"/>
                    <a:pt x="13855" y="105261"/>
                    <a:pt x="13855" y="105261"/>
                  </a:cubicBezTo>
                  <a:cubicBezTo>
                    <a:pt x="12903" y="107165"/>
                    <a:pt x="10998" y="109070"/>
                    <a:pt x="14808" y="110976"/>
                  </a:cubicBezTo>
                  <a:close/>
                  <a:moveTo>
                    <a:pt x="21475" y="74780"/>
                  </a:moveTo>
                  <a:cubicBezTo>
                    <a:pt x="20523" y="74780"/>
                    <a:pt x="19571" y="75733"/>
                    <a:pt x="18618" y="75733"/>
                  </a:cubicBezTo>
                  <a:cubicBezTo>
                    <a:pt x="17665" y="75733"/>
                    <a:pt x="16713" y="75733"/>
                    <a:pt x="15760"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6"/>
                  </a:moveTo>
                  <a:lnTo>
                    <a:pt x="16713" y="91926"/>
                  </a:lnTo>
                  <a:cubicBezTo>
                    <a:pt x="15760" y="91926"/>
                    <a:pt x="16713" y="92878"/>
                    <a:pt x="16713" y="92878"/>
                  </a:cubicBezTo>
                  <a:lnTo>
                    <a:pt x="16713" y="91926"/>
                  </a:lnTo>
                  <a:close/>
                  <a:moveTo>
                    <a:pt x="18618" y="122405"/>
                  </a:moveTo>
                  <a:cubicBezTo>
                    <a:pt x="19571" y="123358"/>
                    <a:pt x="20523" y="122405"/>
                    <a:pt x="21475" y="121453"/>
                  </a:cubicBezTo>
                  <a:cubicBezTo>
                    <a:pt x="21475" y="122405"/>
                    <a:pt x="21475" y="122405"/>
                    <a:pt x="22428" y="122405"/>
                  </a:cubicBezTo>
                  <a:lnTo>
                    <a:pt x="22428" y="121453"/>
                  </a:lnTo>
                  <a:cubicBezTo>
                    <a:pt x="22428" y="120501"/>
                    <a:pt x="21475" y="121453"/>
                    <a:pt x="21475" y="121453"/>
                  </a:cubicBezTo>
                  <a:cubicBezTo>
                    <a:pt x="21475" y="119548"/>
                    <a:pt x="20523" y="119548"/>
                    <a:pt x="18618" y="118595"/>
                  </a:cubicBezTo>
                  <a:cubicBezTo>
                    <a:pt x="18618" y="118595"/>
                    <a:pt x="19571" y="117643"/>
                    <a:pt x="19571" y="117643"/>
                  </a:cubicBezTo>
                  <a:cubicBezTo>
                    <a:pt x="22428" y="117643"/>
                    <a:pt x="24333" y="116690"/>
                    <a:pt x="26238" y="115738"/>
                  </a:cubicBezTo>
                  <a:cubicBezTo>
                    <a:pt x="27190" y="114786"/>
                    <a:pt x="28143" y="114786"/>
                    <a:pt x="29096"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1" y="115738"/>
                  </a:cubicBezTo>
                  <a:cubicBezTo>
                    <a:pt x="39573" y="115738"/>
                    <a:pt x="39573" y="114786"/>
                    <a:pt x="38621" y="114786"/>
                  </a:cubicBezTo>
                  <a:lnTo>
                    <a:pt x="37668" y="113833"/>
                  </a:lnTo>
                  <a:cubicBezTo>
                    <a:pt x="36715" y="110976"/>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6" y="108118"/>
                    <a:pt x="30048" y="107165"/>
                  </a:cubicBezTo>
                  <a:cubicBezTo>
                    <a:pt x="31000" y="107165"/>
                    <a:pt x="31953" y="106213"/>
                    <a:pt x="31953" y="107165"/>
                  </a:cubicBezTo>
                  <a:cubicBezTo>
                    <a:pt x="31953" y="108118"/>
                    <a:pt x="31953" y="109070"/>
                    <a:pt x="31953" y="109070"/>
                  </a:cubicBezTo>
                  <a:cubicBezTo>
                    <a:pt x="31000" y="110023"/>
                    <a:pt x="30048" y="111928"/>
                    <a:pt x="28143" y="110976"/>
                  </a:cubicBezTo>
                  <a:cubicBezTo>
                    <a:pt x="24333" y="110023"/>
                    <a:pt x="19571" y="112880"/>
                    <a:pt x="18618" y="115738"/>
                  </a:cubicBezTo>
                  <a:cubicBezTo>
                    <a:pt x="17665" y="116690"/>
                    <a:pt x="19571" y="117643"/>
                    <a:pt x="19571" y="117643"/>
                  </a:cubicBezTo>
                  <a:cubicBezTo>
                    <a:pt x="18618" y="119548"/>
                    <a:pt x="16713" y="121453"/>
                    <a:pt x="18618" y="122405"/>
                  </a:cubicBezTo>
                  <a:close/>
                  <a:moveTo>
                    <a:pt x="22428" y="130026"/>
                  </a:moveTo>
                  <a:cubicBezTo>
                    <a:pt x="22428" y="130026"/>
                    <a:pt x="23380" y="129073"/>
                    <a:pt x="22428" y="130026"/>
                  </a:cubicBezTo>
                  <a:cubicBezTo>
                    <a:pt x="22428" y="128120"/>
                    <a:pt x="21475" y="129073"/>
                    <a:pt x="20523" y="129073"/>
                  </a:cubicBezTo>
                  <a:lnTo>
                    <a:pt x="19571" y="128120"/>
                  </a:lnTo>
                  <a:cubicBezTo>
                    <a:pt x="19571" y="128120"/>
                    <a:pt x="18618" y="127168"/>
                    <a:pt x="18618" y="127168"/>
                  </a:cubicBezTo>
                  <a:cubicBezTo>
                    <a:pt x="18618" y="127168"/>
                    <a:pt x="17665" y="127168"/>
                    <a:pt x="18618" y="127168"/>
                  </a:cubicBezTo>
                  <a:lnTo>
                    <a:pt x="19571" y="128120"/>
                  </a:lnTo>
                  <a:cubicBezTo>
                    <a:pt x="19571" y="128120"/>
                    <a:pt x="20523" y="128120"/>
                    <a:pt x="20523" y="128120"/>
                  </a:cubicBezTo>
                  <a:cubicBezTo>
                    <a:pt x="20523" y="130026"/>
                    <a:pt x="21475" y="130026"/>
                    <a:pt x="22428" y="130026"/>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8593"/>
                    <a:pt x="20523" y="98593"/>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1455"/>
                    <a:pt x="20523" y="140503"/>
                    <a:pt x="20523" y="140503"/>
                  </a:cubicBezTo>
                  <a:close/>
                  <a:moveTo>
                    <a:pt x="19571" y="55730"/>
                  </a:moveTo>
                  <a:lnTo>
                    <a:pt x="19571" y="55730"/>
                  </a:lnTo>
                  <a:cubicBezTo>
                    <a:pt x="20523" y="56683"/>
                    <a:pt x="20523" y="56683"/>
                    <a:pt x="19571" y="55730"/>
                  </a:cubicBezTo>
                  <a:cubicBezTo>
                    <a:pt x="20523" y="55730"/>
                    <a:pt x="20523" y="55730"/>
                    <a:pt x="19571" y="55730"/>
                  </a:cubicBezTo>
                  <a:cubicBezTo>
                    <a:pt x="19571" y="55730"/>
                    <a:pt x="19571" y="55730"/>
                    <a:pt x="19571" y="55730"/>
                  </a:cubicBezTo>
                  <a:close/>
                  <a:moveTo>
                    <a:pt x="21475" y="105261"/>
                  </a:moveTo>
                  <a:lnTo>
                    <a:pt x="22428" y="103355"/>
                  </a:lnTo>
                  <a:cubicBezTo>
                    <a:pt x="22428" y="102403"/>
                    <a:pt x="23380" y="101451"/>
                    <a:pt x="22428" y="101451"/>
                  </a:cubicBezTo>
                  <a:lnTo>
                    <a:pt x="22428" y="101451"/>
                  </a:lnTo>
                  <a:cubicBezTo>
                    <a:pt x="21475" y="101451"/>
                    <a:pt x="21475" y="102403"/>
                    <a:pt x="21475" y="103355"/>
                  </a:cubicBezTo>
                  <a:lnTo>
                    <a:pt x="21475" y="105261"/>
                  </a:lnTo>
                  <a:cubicBezTo>
                    <a:pt x="20523" y="105261"/>
                    <a:pt x="19571" y="106213"/>
                    <a:pt x="19571" y="107165"/>
                  </a:cubicBezTo>
                  <a:cubicBezTo>
                    <a:pt x="19571" y="108118"/>
                    <a:pt x="20523" y="109070"/>
                    <a:pt x="20523" y="109070"/>
                  </a:cubicBezTo>
                  <a:cubicBezTo>
                    <a:pt x="21475" y="110976"/>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6" y="142408"/>
                  </a:cubicBezTo>
                  <a:cubicBezTo>
                    <a:pt x="29096" y="143361"/>
                    <a:pt x="29096"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1"/>
                    <a:pt x="26238" y="120501"/>
                    <a:pt x="26238" y="120501"/>
                  </a:cubicBezTo>
                  <a:cubicBezTo>
                    <a:pt x="26238" y="120501"/>
                    <a:pt x="26238" y="120501"/>
                    <a:pt x="26238" y="119548"/>
                  </a:cubicBezTo>
                  <a:cubicBezTo>
                    <a:pt x="26238" y="120501"/>
                    <a:pt x="26238" y="119548"/>
                    <a:pt x="26238" y="119548"/>
                  </a:cubicBezTo>
                  <a:close/>
                  <a:moveTo>
                    <a:pt x="26238" y="72876"/>
                  </a:moveTo>
                  <a:cubicBezTo>
                    <a:pt x="26238" y="72876"/>
                    <a:pt x="26238" y="71923"/>
                    <a:pt x="26238" y="72876"/>
                  </a:cubicBezTo>
                  <a:cubicBezTo>
                    <a:pt x="27190" y="72876"/>
                    <a:pt x="27190" y="72876"/>
                    <a:pt x="27190" y="72876"/>
                  </a:cubicBezTo>
                  <a:cubicBezTo>
                    <a:pt x="27190" y="72876"/>
                    <a:pt x="26238" y="73828"/>
                    <a:pt x="26238" y="72876"/>
                  </a:cubicBezTo>
                  <a:cubicBezTo>
                    <a:pt x="26238" y="73828"/>
                    <a:pt x="26238" y="72876"/>
                    <a:pt x="26238" y="72876"/>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6"/>
                    <a:pt x="29096" y="130978"/>
                    <a:pt x="30048" y="130978"/>
                  </a:cubicBezTo>
                  <a:cubicBezTo>
                    <a:pt x="30048" y="130978"/>
                    <a:pt x="31000" y="130978"/>
                    <a:pt x="30048" y="130026"/>
                  </a:cubicBezTo>
                  <a:cubicBezTo>
                    <a:pt x="30048" y="129073"/>
                    <a:pt x="29096" y="129073"/>
                    <a:pt x="28143" y="129073"/>
                  </a:cubicBezTo>
                  <a:cubicBezTo>
                    <a:pt x="29096" y="128120"/>
                    <a:pt x="28143" y="129073"/>
                    <a:pt x="28143" y="129073"/>
                  </a:cubicBezTo>
                  <a:close/>
                  <a:moveTo>
                    <a:pt x="29096" y="125263"/>
                  </a:moveTo>
                  <a:cubicBezTo>
                    <a:pt x="30048" y="125263"/>
                    <a:pt x="30048" y="124311"/>
                    <a:pt x="30048" y="123358"/>
                  </a:cubicBezTo>
                  <a:cubicBezTo>
                    <a:pt x="30048" y="123358"/>
                    <a:pt x="30048" y="122405"/>
                    <a:pt x="29096" y="122405"/>
                  </a:cubicBezTo>
                  <a:cubicBezTo>
                    <a:pt x="29096" y="122405"/>
                    <a:pt x="28143" y="123358"/>
                    <a:pt x="29096" y="125263"/>
                  </a:cubicBezTo>
                  <a:cubicBezTo>
                    <a:pt x="28143" y="124311"/>
                    <a:pt x="29096" y="125263"/>
                    <a:pt x="29096" y="125263"/>
                  </a:cubicBezTo>
                  <a:close/>
                  <a:moveTo>
                    <a:pt x="28143" y="68113"/>
                  </a:moveTo>
                  <a:lnTo>
                    <a:pt x="31000" y="68113"/>
                  </a:lnTo>
                  <a:cubicBezTo>
                    <a:pt x="31000" y="68113"/>
                    <a:pt x="30048" y="70970"/>
                    <a:pt x="29096" y="70970"/>
                  </a:cubicBezTo>
                  <a:cubicBezTo>
                    <a:pt x="29096" y="71923"/>
                    <a:pt x="28143" y="69065"/>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4788"/>
                    <a:pt x="29096"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6"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0501"/>
                    <a:pt x="32905" y="122405"/>
                    <a:pt x="32905" y="122405"/>
                  </a:cubicBezTo>
                  <a:cubicBezTo>
                    <a:pt x="31953" y="124311"/>
                    <a:pt x="32905" y="125263"/>
                    <a:pt x="33858" y="124311"/>
                  </a:cubicBezTo>
                  <a:close/>
                  <a:moveTo>
                    <a:pt x="39573" y="133836"/>
                  </a:moveTo>
                  <a:cubicBezTo>
                    <a:pt x="38621" y="131930"/>
                    <a:pt x="36715"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3858" y="147170"/>
                    <a:pt x="33858" y="148123"/>
                    <a:pt x="35763" y="147170"/>
                  </a:cubicBezTo>
                  <a:cubicBezTo>
                    <a:pt x="34810" y="148123"/>
                    <a:pt x="35763" y="148123"/>
                    <a:pt x="35763" y="147170"/>
                  </a:cubicBezTo>
                  <a:close/>
                  <a:moveTo>
                    <a:pt x="34810" y="35728"/>
                  </a:moveTo>
                  <a:cubicBezTo>
                    <a:pt x="34810" y="35728"/>
                    <a:pt x="32905" y="36680"/>
                    <a:pt x="34810" y="37633"/>
                  </a:cubicBezTo>
                  <a:cubicBezTo>
                    <a:pt x="35763" y="37633"/>
                    <a:pt x="36715" y="37633"/>
                    <a:pt x="36715" y="36680"/>
                  </a:cubicBezTo>
                  <a:cubicBezTo>
                    <a:pt x="36715" y="34776"/>
                    <a:pt x="36715" y="31918"/>
                    <a:pt x="34810" y="30965"/>
                  </a:cubicBezTo>
                  <a:cubicBezTo>
                    <a:pt x="35763" y="32870"/>
                    <a:pt x="35763" y="33823"/>
                    <a:pt x="34810" y="35728"/>
                  </a:cubicBezTo>
                  <a:close/>
                  <a:moveTo>
                    <a:pt x="37668" y="103355"/>
                  </a:moveTo>
                  <a:cubicBezTo>
                    <a:pt x="38621" y="103355"/>
                    <a:pt x="38621" y="102403"/>
                    <a:pt x="38621"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1478" y="120501"/>
                  </a:moveTo>
                  <a:cubicBezTo>
                    <a:pt x="41478" y="119548"/>
                    <a:pt x="40525" y="119548"/>
                    <a:pt x="40525" y="119548"/>
                  </a:cubicBezTo>
                  <a:cubicBezTo>
                    <a:pt x="39573"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1"/>
                  </a:moveTo>
                  <a:cubicBezTo>
                    <a:pt x="44335" y="139551"/>
                    <a:pt x="44335" y="139551"/>
                    <a:pt x="44335" y="139551"/>
                  </a:cubicBezTo>
                  <a:cubicBezTo>
                    <a:pt x="43383" y="139551"/>
                    <a:pt x="43383" y="139551"/>
                    <a:pt x="44335" y="139551"/>
                  </a:cubicBezTo>
                  <a:lnTo>
                    <a:pt x="44335" y="139551"/>
                  </a:lnTo>
                  <a:lnTo>
                    <a:pt x="44335" y="139551"/>
                  </a:lnTo>
                  <a:close/>
                  <a:moveTo>
                    <a:pt x="47193" y="30013"/>
                  </a:moveTo>
                  <a:cubicBezTo>
                    <a:pt x="47193" y="29061"/>
                    <a:pt x="46240" y="29061"/>
                    <a:pt x="46240" y="29061"/>
                  </a:cubicBezTo>
                  <a:cubicBezTo>
                    <a:pt x="45288" y="29061"/>
                    <a:pt x="45288" y="29061"/>
                    <a:pt x="45288" y="30013"/>
                  </a:cubicBezTo>
                  <a:cubicBezTo>
                    <a:pt x="45288" y="30965"/>
                    <a:pt x="45288" y="30013"/>
                    <a:pt x="47193" y="30013"/>
                  </a:cubicBezTo>
                  <a:cubicBezTo>
                    <a:pt x="46240" y="30013"/>
                    <a:pt x="47193" y="30013"/>
                    <a:pt x="47193" y="30013"/>
                  </a:cubicBezTo>
                  <a:close/>
                  <a:moveTo>
                    <a:pt x="50050" y="52873"/>
                  </a:moveTo>
                  <a:cubicBezTo>
                    <a:pt x="50050" y="51920"/>
                    <a:pt x="49098" y="51920"/>
                    <a:pt x="48146" y="51920"/>
                  </a:cubicBezTo>
                  <a:cubicBezTo>
                    <a:pt x="48146" y="51920"/>
                    <a:pt x="47193" y="51920"/>
                    <a:pt x="47193" y="52873"/>
                  </a:cubicBezTo>
                  <a:cubicBezTo>
                    <a:pt x="47193" y="53826"/>
                    <a:pt x="48146" y="53826"/>
                    <a:pt x="50050" y="52873"/>
                  </a:cubicBezTo>
                  <a:cubicBezTo>
                    <a:pt x="50050" y="54778"/>
                    <a:pt x="50050" y="53826"/>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1" y="81448"/>
                  </a:cubicBezTo>
                  <a:cubicBezTo>
                    <a:pt x="63385" y="81448"/>
                    <a:pt x="64338" y="80495"/>
                    <a:pt x="70053" y="81448"/>
                  </a:cubicBezTo>
                  <a:cubicBezTo>
                    <a:pt x="71005" y="81448"/>
                    <a:pt x="71958" y="81448"/>
                    <a:pt x="72910" y="81448"/>
                  </a:cubicBezTo>
                  <a:cubicBezTo>
                    <a:pt x="76721" y="82401"/>
                    <a:pt x="83388" y="81448"/>
                    <a:pt x="88150" y="81448"/>
                  </a:cubicBezTo>
                  <a:cubicBezTo>
                    <a:pt x="92913" y="81448"/>
                    <a:pt x="94818" y="80495"/>
                    <a:pt x="94818" y="74780"/>
                  </a:cubicBezTo>
                  <a:cubicBezTo>
                    <a:pt x="94818" y="63351"/>
                    <a:pt x="94818" y="51920"/>
                    <a:pt x="93865" y="40490"/>
                  </a:cubicBezTo>
                  <a:cubicBezTo>
                    <a:pt x="92913" y="32870"/>
                    <a:pt x="91008" y="26203"/>
                    <a:pt x="87198" y="19536"/>
                  </a:cubicBezTo>
                  <a:cubicBezTo>
                    <a:pt x="86246" y="16678"/>
                    <a:pt x="84340" y="14773"/>
                    <a:pt x="83388" y="12868"/>
                  </a:cubicBezTo>
                  <a:cubicBezTo>
                    <a:pt x="79578" y="9058"/>
                    <a:pt x="74815" y="8105"/>
                    <a:pt x="70053" y="10963"/>
                  </a:cubicBezTo>
                  <a:cubicBezTo>
                    <a:pt x="67196" y="12868"/>
                    <a:pt x="64338" y="15726"/>
                    <a:pt x="62433" y="18583"/>
                  </a:cubicBezTo>
                  <a:cubicBezTo>
                    <a:pt x="59575" y="24298"/>
                    <a:pt x="56718" y="30013"/>
                    <a:pt x="55765" y="35728"/>
                  </a:cubicBezTo>
                  <a:cubicBezTo>
                    <a:pt x="53860" y="49063"/>
                    <a:pt x="51955" y="62398"/>
                    <a:pt x="51955" y="76686"/>
                  </a:cubicBezTo>
                  <a:close/>
                  <a:moveTo>
                    <a:pt x="111010" y="128120"/>
                  </a:moveTo>
                  <a:cubicBezTo>
                    <a:pt x="111010" y="127168"/>
                    <a:pt x="110058" y="125263"/>
                    <a:pt x="109105" y="125263"/>
                  </a:cubicBezTo>
                  <a:cubicBezTo>
                    <a:pt x="106248" y="127168"/>
                    <a:pt x="106248" y="126215"/>
                    <a:pt x="105296" y="123358"/>
                  </a:cubicBezTo>
                  <a:cubicBezTo>
                    <a:pt x="105296" y="123358"/>
                    <a:pt x="103390" y="123358"/>
                    <a:pt x="102438" y="123358"/>
                  </a:cubicBezTo>
                  <a:cubicBezTo>
                    <a:pt x="101485" y="123358"/>
                    <a:pt x="102438" y="124311"/>
                    <a:pt x="102438" y="124311"/>
                  </a:cubicBezTo>
                  <a:cubicBezTo>
                    <a:pt x="102438" y="127168"/>
                    <a:pt x="109105" y="128120"/>
                    <a:pt x="106248" y="130026"/>
                  </a:cubicBezTo>
                  <a:cubicBezTo>
                    <a:pt x="107200" y="130978"/>
                    <a:pt x="107200" y="132883"/>
                    <a:pt x="108153" y="131930"/>
                  </a:cubicBezTo>
                  <a:cubicBezTo>
                    <a:pt x="110058" y="130978"/>
                    <a:pt x="110058" y="130026"/>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40490"/>
                    <a:pt x="104343" y="41443"/>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4343" y="30013"/>
                    <a:pt x="104343" y="30965"/>
                    <a:pt x="105296" y="30965"/>
                  </a:cubicBezTo>
                  <a:close/>
                  <a:moveTo>
                    <a:pt x="106248" y="117643"/>
                  </a:moveTo>
                  <a:cubicBezTo>
                    <a:pt x="108153" y="118595"/>
                    <a:pt x="109105" y="121453"/>
                    <a:pt x="110058" y="123358"/>
                  </a:cubicBezTo>
                  <a:cubicBezTo>
                    <a:pt x="110058" y="124311"/>
                    <a:pt x="111010" y="124311"/>
                    <a:pt x="111010"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6248" y="116690"/>
                    <a:pt x="106248" y="117643"/>
                    <a:pt x="106248" y="117643"/>
                  </a:cubicBezTo>
                  <a:close/>
                  <a:moveTo>
                    <a:pt x="111010" y="51920"/>
                  </a:moveTo>
                  <a:cubicBezTo>
                    <a:pt x="111010" y="50968"/>
                    <a:pt x="110058" y="51920"/>
                    <a:pt x="111010" y="51920"/>
                  </a:cubicBezTo>
                  <a:cubicBezTo>
                    <a:pt x="111010" y="54778"/>
                    <a:pt x="110058" y="54778"/>
                    <a:pt x="109105" y="54778"/>
                  </a:cubicBezTo>
                  <a:cubicBezTo>
                    <a:pt x="107200" y="53826"/>
                    <a:pt x="106248" y="54778"/>
                    <a:pt x="107200" y="56683"/>
                  </a:cubicBezTo>
                  <a:cubicBezTo>
                    <a:pt x="108153" y="58588"/>
                    <a:pt x="107200" y="59540"/>
                    <a:pt x="106248" y="60493"/>
                  </a:cubicBezTo>
                  <a:cubicBezTo>
                    <a:pt x="105296" y="62398"/>
                    <a:pt x="107200" y="65255"/>
                    <a:pt x="108153" y="65255"/>
                  </a:cubicBezTo>
                  <a:cubicBezTo>
                    <a:pt x="111010" y="62398"/>
                    <a:pt x="111010" y="66208"/>
                    <a:pt x="112915" y="66208"/>
                  </a:cubicBezTo>
                  <a:lnTo>
                    <a:pt x="112915" y="66208"/>
                  </a:lnTo>
                  <a:cubicBezTo>
                    <a:pt x="113868" y="67161"/>
                    <a:pt x="114821" y="68113"/>
                    <a:pt x="114821" y="70018"/>
                  </a:cubicBezTo>
                  <a:cubicBezTo>
                    <a:pt x="114821" y="71923"/>
                    <a:pt x="115773" y="74780"/>
                    <a:pt x="117678" y="74780"/>
                  </a:cubicBezTo>
                  <a:cubicBezTo>
                    <a:pt x="119583" y="74780"/>
                    <a:pt x="123393" y="75733"/>
                    <a:pt x="124346" y="71923"/>
                  </a:cubicBezTo>
                  <a:cubicBezTo>
                    <a:pt x="124346" y="70970"/>
                    <a:pt x="125298" y="70970"/>
                    <a:pt x="124346"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1" y="67161"/>
                    <a:pt x="114821" y="66208"/>
                  </a:cubicBezTo>
                  <a:cubicBezTo>
                    <a:pt x="114821" y="64303"/>
                    <a:pt x="113868" y="64303"/>
                    <a:pt x="112915" y="64303"/>
                  </a:cubicBezTo>
                  <a:cubicBezTo>
                    <a:pt x="111963" y="64303"/>
                    <a:pt x="111010" y="63351"/>
                    <a:pt x="111963" y="62398"/>
                  </a:cubicBezTo>
                  <a:cubicBezTo>
                    <a:pt x="111963" y="61445"/>
                    <a:pt x="112915" y="62398"/>
                    <a:pt x="113868" y="62398"/>
                  </a:cubicBezTo>
                  <a:cubicBezTo>
                    <a:pt x="114821" y="62398"/>
                    <a:pt x="116725" y="63351"/>
                    <a:pt x="117678" y="61445"/>
                  </a:cubicBezTo>
                  <a:cubicBezTo>
                    <a:pt x="118630" y="59540"/>
                    <a:pt x="115773" y="60493"/>
                    <a:pt x="114821" y="59540"/>
                  </a:cubicBezTo>
                  <a:cubicBezTo>
                    <a:pt x="114821" y="59540"/>
                    <a:pt x="113868" y="59540"/>
                    <a:pt x="113868" y="58588"/>
                  </a:cubicBezTo>
                  <a:cubicBezTo>
                    <a:pt x="113868" y="57636"/>
                    <a:pt x="114821" y="57636"/>
                    <a:pt x="115773" y="57636"/>
                  </a:cubicBezTo>
                  <a:cubicBezTo>
                    <a:pt x="116725" y="57636"/>
                    <a:pt x="118630" y="56683"/>
                    <a:pt x="117678" y="55730"/>
                  </a:cubicBezTo>
                  <a:cubicBezTo>
                    <a:pt x="116725"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1"/>
                    <a:pt x="110058" y="46205"/>
                    <a:pt x="108153" y="45253"/>
                  </a:cubicBezTo>
                  <a:cubicBezTo>
                    <a:pt x="108153" y="46205"/>
                    <a:pt x="106248" y="48111"/>
                    <a:pt x="107200" y="48111"/>
                  </a:cubicBezTo>
                  <a:close/>
                  <a:moveTo>
                    <a:pt x="111963" y="71923"/>
                  </a:moveTo>
                  <a:cubicBezTo>
                    <a:pt x="112915" y="71923"/>
                    <a:pt x="112915" y="70970"/>
                    <a:pt x="111963" y="71923"/>
                  </a:cubicBezTo>
                  <a:cubicBezTo>
                    <a:pt x="111963" y="70018"/>
                    <a:pt x="111010" y="69065"/>
                    <a:pt x="110058" y="70018"/>
                  </a:cubicBezTo>
                  <a:cubicBezTo>
                    <a:pt x="109105" y="70970"/>
                    <a:pt x="108153" y="72876"/>
                    <a:pt x="110058" y="73828"/>
                  </a:cubicBezTo>
                  <a:cubicBezTo>
                    <a:pt x="111963" y="74780"/>
                    <a:pt x="111010"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0"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40503"/>
                    <a:pt x="109105" y="140503"/>
                    <a:pt x="111010" y="139551"/>
                  </a:cubicBezTo>
                  <a:cubicBezTo>
                    <a:pt x="111010" y="140503"/>
                    <a:pt x="111010" y="140503"/>
                    <a:pt x="111010" y="139551"/>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4821" y="73828"/>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4311"/>
                  </a:moveTo>
                  <a:cubicBezTo>
                    <a:pt x="116725" y="123358"/>
                    <a:pt x="116725" y="122405"/>
                    <a:pt x="118630" y="122405"/>
                  </a:cubicBezTo>
                  <a:cubicBezTo>
                    <a:pt x="118630" y="122405"/>
                    <a:pt x="119583" y="122405"/>
                    <a:pt x="119583" y="123358"/>
                  </a:cubicBezTo>
                  <a:cubicBezTo>
                    <a:pt x="118630" y="124311"/>
                    <a:pt x="117678" y="124311"/>
                    <a:pt x="116725" y="124311"/>
                  </a:cubicBezTo>
                  <a:cubicBezTo>
                    <a:pt x="116725" y="125263"/>
                    <a:pt x="116725" y="124311"/>
                    <a:pt x="116725" y="124311"/>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1"/>
                  </a:moveTo>
                  <a:cubicBezTo>
                    <a:pt x="120535" y="138598"/>
                    <a:pt x="120535" y="137645"/>
                    <a:pt x="118630" y="137645"/>
                  </a:cubicBezTo>
                  <a:cubicBezTo>
                    <a:pt x="118630" y="137645"/>
                    <a:pt x="117678" y="137645"/>
                    <a:pt x="117678" y="138598"/>
                  </a:cubicBezTo>
                  <a:cubicBezTo>
                    <a:pt x="117678" y="139551"/>
                    <a:pt x="119583" y="139551"/>
                    <a:pt x="120535" y="139551"/>
                  </a:cubicBezTo>
                  <a:cubicBezTo>
                    <a:pt x="120535" y="140503"/>
                    <a:pt x="120535" y="140503"/>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9583"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2883"/>
                  </a:moveTo>
                  <a:cubicBezTo>
                    <a:pt x="122440" y="132883"/>
                    <a:pt x="123393" y="132883"/>
                    <a:pt x="122440" y="132883"/>
                  </a:cubicBezTo>
                  <a:cubicBezTo>
                    <a:pt x="123393" y="132883"/>
                    <a:pt x="123393" y="132883"/>
                    <a:pt x="122440" y="132883"/>
                  </a:cubicBezTo>
                  <a:cubicBezTo>
                    <a:pt x="123393" y="131930"/>
                    <a:pt x="123393" y="131930"/>
                    <a:pt x="122440" y="132883"/>
                  </a:cubicBezTo>
                  <a:cubicBezTo>
                    <a:pt x="123393" y="131930"/>
                    <a:pt x="122440" y="131930"/>
                    <a:pt x="122440" y="132883"/>
                  </a:cubicBezTo>
                  <a:close/>
                  <a:moveTo>
                    <a:pt x="122440" y="129073"/>
                  </a:moveTo>
                  <a:cubicBezTo>
                    <a:pt x="122440" y="129073"/>
                    <a:pt x="123393" y="130026"/>
                    <a:pt x="123393" y="130026"/>
                  </a:cubicBezTo>
                  <a:cubicBezTo>
                    <a:pt x="124346" y="130026"/>
                    <a:pt x="124346" y="130026"/>
                    <a:pt x="124346" y="129073"/>
                  </a:cubicBezTo>
                  <a:cubicBezTo>
                    <a:pt x="124346" y="130026"/>
                    <a:pt x="123393" y="129073"/>
                    <a:pt x="122440" y="129073"/>
                  </a:cubicBezTo>
                  <a:cubicBezTo>
                    <a:pt x="123393" y="129073"/>
                    <a:pt x="122440" y="129073"/>
                    <a:pt x="122440" y="129073"/>
                  </a:cubicBezTo>
                  <a:close/>
                  <a:moveTo>
                    <a:pt x="123393" y="125263"/>
                  </a:moveTo>
                  <a:cubicBezTo>
                    <a:pt x="124346" y="125263"/>
                    <a:pt x="124346" y="125263"/>
                    <a:pt x="123393" y="125263"/>
                  </a:cubicBezTo>
                  <a:cubicBezTo>
                    <a:pt x="126250" y="126215"/>
                    <a:pt x="127203" y="125263"/>
                    <a:pt x="128155" y="123358"/>
                  </a:cubicBezTo>
                  <a:cubicBezTo>
                    <a:pt x="129108" y="122405"/>
                    <a:pt x="126250" y="123358"/>
                    <a:pt x="124346" y="122405"/>
                  </a:cubicBezTo>
                  <a:cubicBezTo>
                    <a:pt x="124346" y="123358"/>
                    <a:pt x="123393" y="124311"/>
                    <a:pt x="123393" y="125263"/>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9" name="Freeform 358">
              <a:extLst>
                <a:ext uri="{FF2B5EF4-FFF2-40B4-BE49-F238E27FC236}">
                  <a16:creationId xmlns:a16="http://schemas.microsoft.com/office/drawing/2014/main" id="{CD555473-36CC-B69B-F0B8-4C34D2E42896}"/>
                </a:ext>
              </a:extLst>
            </p:cNvPr>
            <p:cNvSpPr/>
            <p:nvPr/>
          </p:nvSpPr>
          <p:spPr>
            <a:xfrm>
              <a:off x="1097518" y="88595"/>
              <a:ext cx="132799" cy="181720"/>
            </a:xfrm>
            <a:custGeom>
              <a:avLst/>
              <a:gdLst>
                <a:gd name="connsiteX0" fmla="*/ 105728 w 132799"/>
                <a:gd name="connsiteY0" fmla="*/ 172721 h 181720"/>
                <a:gd name="connsiteX1" fmla="*/ 63818 w 132799"/>
                <a:gd name="connsiteY1" fmla="*/ 181294 h 181720"/>
                <a:gd name="connsiteX2" fmla="*/ 10478 w 132799"/>
                <a:gd name="connsiteY2" fmla="*/ 158434 h 181720"/>
                <a:gd name="connsiteX3" fmla="*/ 0 w 132799"/>
                <a:gd name="connsiteY3" fmla="*/ 132716 h 181720"/>
                <a:gd name="connsiteX4" fmla="*/ 20955 w 132799"/>
                <a:gd name="connsiteY4" fmla="*/ 108904 h 181720"/>
                <a:gd name="connsiteX5" fmla="*/ 39053 w 132799"/>
                <a:gd name="connsiteY5" fmla="*/ 111761 h 181720"/>
                <a:gd name="connsiteX6" fmla="*/ 40005 w 132799"/>
                <a:gd name="connsiteY6" fmla="*/ 147956 h 181720"/>
                <a:gd name="connsiteX7" fmla="*/ 35243 w 132799"/>
                <a:gd name="connsiteY7" fmla="*/ 150814 h 181720"/>
                <a:gd name="connsiteX8" fmla="*/ 34290 w 132799"/>
                <a:gd name="connsiteY8" fmla="*/ 160339 h 181720"/>
                <a:gd name="connsiteX9" fmla="*/ 43815 w 132799"/>
                <a:gd name="connsiteY9" fmla="*/ 167006 h 181720"/>
                <a:gd name="connsiteX10" fmla="*/ 53340 w 132799"/>
                <a:gd name="connsiteY10" fmla="*/ 170816 h 181720"/>
                <a:gd name="connsiteX11" fmla="*/ 88583 w 132799"/>
                <a:gd name="connsiteY11" fmla="*/ 165101 h 181720"/>
                <a:gd name="connsiteX12" fmla="*/ 94298 w 132799"/>
                <a:gd name="connsiteY12" fmla="*/ 157481 h 181720"/>
                <a:gd name="connsiteX13" fmla="*/ 96203 w 132799"/>
                <a:gd name="connsiteY13" fmla="*/ 151766 h 181720"/>
                <a:gd name="connsiteX14" fmla="*/ 89535 w 132799"/>
                <a:gd name="connsiteY14" fmla="*/ 128906 h 181720"/>
                <a:gd name="connsiteX15" fmla="*/ 66675 w 132799"/>
                <a:gd name="connsiteY15" fmla="*/ 111761 h 181720"/>
                <a:gd name="connsiteX16" fmla="*/ 29528 w 132799"/>
                <a:gd name="connsiteY16" fmla="*/ 86044 h 181720"/>
                <a:gd name="connsiteX17" fmla="*/ 8573 w 132799"/>
                <a:gd name="connsiteY17" fmla="*/ 56516 h 181720"/>
                <a:gd name="connsiteX18" fmla="*/ 18098 w 132799"/>
                <a:gd name="connsiteY18" fmla="*/ 19369 h 181720"/>
                <a:gd name="connsiteX19" fmla="*/ 68580 w 132799"/>
                <a:gd name="connsiteY19" fmla="*/ 319 h 181720"/>
                <a:gd name="connsiteX20" fmla="*/ 100965 w 132799"/>
                <a:gd name="connsiteY20" fmla="*/ 6986 h 181720"/>
                <a:gd name="connsiteX21" fmla="*/ 127635 w 132799"/>
                <a:gd name="connsiteY21" fmla="*/ 37466 h 181720"/>
                <a:gd name="connsiteX22" fmla="*/ 127635 w 132799"/>
                <a:gd name="connsiteY22" fmla="*/ 49849 h 181720"/>
                <a:gd name="connsiteX23" fmla="*/ 103823 w 132799"/>
                <a:gd name="connsiteY23" fmla="*/ 63184 h 181720"/>
                <a:gd name="connsiteX24" fmla="*/ 96203 w 132799"/>
                <a:gd name="connsiteY24" fmla="*/ 60326 h 181720"/>
                <a:gd name="connsiteX25" fmla="*/ 91440 w 132799"/>
                <a:gd name="connsiteY25" fmla="*/ 27941 h 181720"/>
                <a:gd name="connsiteX26" fmla="*/ 95250 w 132799"/>
                <a:gd name="connsiteY26" fmla="*/ 24131 h 181720"/>
                <a:gd name="connsiteX27" fmla="*/ 95250 w 132799"/>
                <a:gd name="connsiteY27" fmla="*/ 17464 h 181720"/>
                <a:gd name="connsiteX28" fmla="*/ 89535 w 132799"/>
                <a:gd name="connsiteY28" fmla="*/ 13654 h 181720"/>
                <a:gd name="connsiteX29" fmla="*/ 60008 w 132799"/>
                <a:gd name="connsiteY29" fmla="*/ 8891 h 181720"/>
                <a:gd name="connsiteX30" fmla="*/ 45720 w 132799"/>
                <a:gd name="connsiteY30" fmla="*/ 15559 h 181720"/>
                <a:gd name="connsiteX31" fmla="*/ 41910 w 132799"/>
                <a:gd name="connsiteY31" fmla="*/ 38419 h 181720"/>
                <a:gd name="connsiteX32" fmla="*/ 58103 w 132799"/>
                <a:gd name="connsiteY32" fmla="*/ 54611 h 181720"/>
                <a:gd name="connsiteX33" fmla="*/ 70485 w 132799"/>
                <a:gd name="connsiteY33" fmla="*/ 63184 h 181720"/>
                <a:gd name="connsiteX34" fmla="*/ 74295 w 132799"/>
                <a:gd name="connsiteY34" fmla="*/ 66041 h 181720"/>
                <a:gd name="connsiteX35" fmla="*/ 88583 w 132799"/>
                <a:gd name="connsiteY35" fmla="*/ 74614 h 181720"/>
                <a:gd name="connsiteX36" fmla="*/ 100013 w 132799"/>
                <a:gd name="connsiteY36" fmla="*/ 83186 h 181720"/>
                <a:gd name="connsiteX37" fmla="*/ 114300 w 132799"/>
                <a:gd name="connsiteY37" fmla="*/ 93664 h 181720"/>
                <a:gd name="connsiteX38" fmla="*/ 131445 w 132799"/>
                <a:gd name="connsiteY38" fmla="*/ 120334 h 181720"/>
                <a:gd name="connsiteX39" fmla="*/ 105728 w 132799"/>
                <a:gd name="connsiteY39" fmla="*/ 172721 h 181720"/>
                <a:gd name="connsiteX40" fmla="*/ 17145 w 132799"/>
                <a:gd name="connsiteY40" fmla="*/ 129859 h 181720"/>
                <a:gd name="connsiteX41" fmla="*/ 12383 w 132799"/>
                <a:gd name="connsiteY41" fmla="*/ 127954 h 181720"/>
                <a:gd name="connsiteX42" fmla="*/ 11430 w 132799"/>
                <a:gd name="connsiteY42" fmla="*/ 128906 h 181720"/>
                <a:gd name="connsiteX43" fmla="*/ 16193 w 132799"/>
                <a:gd name="connsiteY43" fmla="*/ 132716 h 181720"/>
                <a:gd name="connsiteX44" fmla="*/ 18098 w 132799"/>
                <a:gd name="connsiteY44" fmla="*/ 130811 h 181720"/>
                <a:gd name="connsiteX45" fmla="*/ 17145 w 132799"/>
                <a:gd name="connsiteY45" fmla="*/ 129859 h 181720"/>
                <a:gd name="connsiteX46" fmla="*/ 14288 w 132799"/>
                <a:gd name="connsiteY46" fmla="*/ 123191 h 181720"/>
                <a:gd name="connsiteX47" fmla="*/ 16193 w 132799"/>
                <a:gd name="connsiteY47" fmla="*/ 126049 h 181720"/>
                <a:gd name="connsiteX48" fmla="*/ 16193 w 132799"/>
                <a:gd name="connsiteY48" fmla="*/ 124144 h 181720"/>
                <a:gd name="connsiteX49" fmla="*/ 17145 w 132799"/>
                <a:gd name="connsiteY49" fmla="*/ 122239 h 181720"/>
                <a:gd name="connsiteX50" fmla="*/ 17145 w 132799"/>
                <a:gd name="connsiteY50" fmla="*/ 120334 h 181720"/>
                <a:gd name="connsiteX51" fmla="*/ 15240 w 132799"/>
                <a:gd name="connsiteY51" fmla="*/ 122239 h 181720"/>
                <a:gd name="connsiteX52" fmla="*/ 14288 w 132799"/>
                <a:gd name="connsiteY52" fmla="*/ 123191 h 181720"/>
                <a:gd name="connsiteX53" fmla="*/ 21908 w 132799"/>
                <a:gd name="connsiteY53" fmla="*/ 116524 h 181720"/>
                <a:gd name="connsiteX54" fmla="*/ 21908 w 132799"/>
                <a:gd name="connsiteY54" fmla="*/ 114619 h 181720"/>
                <a:gd name="connsiteX55" fmla="*/ 20003 w 132799"/>
                <a:gd name="connsiteY55" fmla="*/ 116524 h 181720"/>
                <a:gd name="connsiteX56" fmla="*/ 20003 w 132799"/>
                <a:gd name="connsiteY56" fmla="*/ 119381 h 181720"/>
                <a:gd name="connsiteX57" fmla="*/ 21908 w 132799"/>
                <a:gd name="connsiteY57" fmla="*/ 116524 h 181720"/>
                <a:gd name="connsiteX58" fmla="*/ 21908 w 132799"/>
                <a:gd name="connsiteY58" fmla="*/ 130811 h 181720"/>
                <a:gd name="connsiteX59" fmla="*/ 21908 w 132799"/>
                <a:gd name="connsiteY59" fmla="*/ 130811 h 181720"/>
                <a:gd name="connsiteX60" fmla="*/ 20955 w 132799"/>
                <a:gd name="connsiteY60" fmla="*/ 130811 h 181720"/>
                <a:gd name="connsiteX61" fmla="*/ 21908 w 132799"/>
                <a:gd name="connsiteY61" fmla="*/ 130811 h 181720"/>
                <a:gd name="connsiteX62" fmla="*/ 21908 w 132799"/>
                <a:gd name="connsiteY62" fmla="*/ 130811 h 181720"/>
                <a:gd name="connsiteX63" fmla="*/ 22860 w 132799"/>
                <a:gd name="connsiteY63" fmla="*/ 122239 h 181720"/>
                <a:gd name="connsiteX64" fmla="*/ 23813 w 132799"/>
                <a:gd name="connsiteY64" fmla="*/ 121286 h 181720"/>
                <a:gd name="connsiteX65" fmla="*/ 23813 w 132799"/>
                <a:gd name="connsiteY65" fmla="*/ 120334 h 181720"/>
                <a:gd name="connsiteX66" fmla="*/ 22860 w 132799"/>
                <a:gd name="connsiteY66" fmla="*/ 122239 h 181720"/>
                <a:gd name="connsiteX67" fmla="*/ 22860 w 132799"/>
                <a:gd name="connsiteY67" fmla="*/ 122239 h 181720"/>
                <a:gd name="connsiteX68" fmla="*/ 23813 w 132799"/>
                <a:gd name="connsiteY68" fmla="*/ 134621 h 181720"/>
                <a:gd name="connsiteX69" fmla="*/ 23813 w 132799"/>
                <a:gd name="connsiteY69" fmla="*/ 134621 h 181720"/>
                <a:gd name="connsiteX70" fmla="*/ 23813 w 132799"/>
                <a:gd name="connsiteY70" fmla="*/ 133669 h 181720"/>
                <a:gd name="connsiteX71" fmla="*/ 23813 w 132799"/>
                <a:gd name="connsiteY71" fmla="*/ 134621 h 181720"/>
                <a:gd name="connsiteX72" fmla="*/ 23813 w 132799"/>
                <a:gd name="connsiteY72" fmla="*/ 134621 h 181720"/>
                <a:gd name="connsiteX73" fmla="*/ 26670 w 132799"/>
                <a:gd name="connsiteY73" fmla="*/ 116524 h 181720"/>
                <a:gd name="connsiteX74" fmla="*/ 25718 w 132799"/>
                <a:gd name="connsiteY74" fmla="*/ 115571 h 181720"/>
                <a:gd name="connsiteX75" fmla="*/ 23813 w 132799"/>
                <a:gd name="connsiteY75" fmla="*/ 118429 h 181720"/>
                <a:gd name="connsiteX76" fmla="*/ 24765 w 132799"/>
                <a:gd name="connsiteY76" fmla="*/ 119381 h 181720"/>
                <a:gd name="connsiteX77" fmla="*/ 26670 w 132799"/>
                <a:gd name="connsiteY77" fmla="*/ 116524 h 181720"/>
                <a:gd name="connsiteX78" fmla="*/ 24765 w 132799"/>
                <a:gd name="connsiteY78" fmla="*/ 138431 h 181720"/>
                <a:gd name="connsiteX79" fmla="*/ 23813 w 132799"/>
                <a:gd name="connsiteY79" fmla="*/ 137479 h 181720"/>
                <a:gd name="connsiteX80" fmla="*/ 22860 w 132799"/>
                <a:gd name="connsiteY80" fmla="*/ 138431 h 181720"/>
                <a:gd name="connsiteX81" fmla="*/ 24765 w 132799"/>
                <a:gd name="connsiteY81" fmla="*/ 138431 h 181720"/>
                <a:gd name="connsiteX82" fmla="*/ 24765 w 132799"/>
                <a:gd name="connsiteY82" fmla="*/ 138431 h 181720"/>
                <a:gd name="connsiteX83" fmla="*/ 23813 w 132799"/>
                <a:gd name="connsiteY83" fmla="*/ 126049 h 181720"/>
                <a:gd name="connsiteX84" fmla="*/ 23813 w 132799"/>
                <a:gd name="connsiteY84" fmla="*/ 126049 h 181720"/>
                <a:gd name="connsiteX85" fmla="*/ 23813 w 132799"/>
                <a:gd name="connsiteY85" fmla="*/ 127954 h 181720"/>
                <a:gd name="connsiteX86" fmla="*/ 23813 w 132799"/>
                <a:gd name="connsiteY86" fmla="*/ 126049 h 181720"/>
                <a:gd name="connsiteX87" fmla="*/ 23813 w 132799"/>
                <a:gd name="connsiteY87" fmla="*/ 126049 h 181720"/>
                <a:gd name="connsiteX88" fmla="*/ 26670 w 132799"/>
                <a:gd name="connsiteY88" fmla="*/ 128906 h 181720"/>
                <a:gd name="connsiteX89" fmla="*/ 25718 w 132799"/>
                <a:gd name="connsiteY89" fmla="*/ 131764 h 181720"/>
                <a:gd name="connsiteX90" fmla="*/ 26670 w 132799"/>
                <a:gd name="connsiteY90" fmla="*/ 132716 h 181720"/>
                <a:gd name="connsiteX91" fmla="*/ 27623 w 132799"/>
                <a:gd name="connsiteY91" fmla="*/ 131764 h 181720"/>
                <a:gd name="connsiteX92" fmla="*/ 26670 w 132799"/>
                <a:gd name="connsiteY92" fmla="*/ 128906 h 181720"/>
                <a:gd name="connsiteX93" fmla="*/ 30480 w 132799"/>
                <a:gd name="connsiteY93" fmla="*/ 43181 h 181720"/>
                <a:gd name="connsiteX94" fmla="*/ 30480 w 132799"/>
                <a:gd name="connsiteY94" fmla="*/ 43181 h 181720"/>
                <a:gd name="connsiteX95" fmla="*/ 30480 w 132799"/>
                <a:gd name="connsiteY95" fmla="*/ 43181 h 181720"/>
                <a:gd name="connsiteX96" fmla="*/ 28575 w 132799"/>
                <a:gd name="connsiteY96" fmla="*/ 38419 h 181720"/>
                <a:gd name="connsiteX97" fmla="*/ 27623 w 132799"/>
                <a:gd name="connsiteY97" fmla="*/ 37466 h 181720"/>
                <a:gd name="connsiteX98" fmla="*/ 27623 w 132799"/>
                <a:gd name="connsiteY98" fmla="*/ 38419 h 181720"/>
                <a:gd name="connsiteX99" fmla="*/ 30480 w 132799"/>
                <a:gd name="connsiteY99" fmla="*/ 43181 h 181720"/>
                <a:gd name="connsiteX100" fmla="*/ 31433 w 132799"/>
                <a:gd name="connsiteY100" fmla="*/ 123191 h 181720"/>
                <a:gd name="connsiteX101" fmla="*/ 31433 w 132799"/>
                <a:gd name="connsiteY101" fmla="*/ 123191 h 181720"/>
                <a:gd name="connsiteX102" fmla="*/ 28575 w 132799"/>
                <a:gd name="connsiteY102" fmla="*/ 123191 h 181720"/>
                <a:gd name="connsiteX103" fmla="*/ 31433 w 132799"/>
                <a:gd name="connsiteY103" fmla="*/ 126049 h 181720"/>
                <a:gd name="connsiteX104" fmla="*/ 31433 w 132799"/>
                <a:gd name="connsiteY104" fmla="*/ 123191 h 181720"/>
                <a:gd name="connsiteX105" fmla="*/ 31433 w 132799"/>
                <a:gd name="connsiteY105" fmla="*/ 66041 h 181720"/>
                <a:gd name="connsiteX106" fmla="*/ 31433 w 132799"/>
                <a:gd name="connsiteY106" fmla="*/ 66041 h 181720"/>
                <a:gd name="connsiteX107" fmla="*/ 31433 w 132799"/>
                <a:gd name="connsiteY107" fmla="*/ 66041 h 181720"/>
                <a:gd name="connsiteX108" fmla="*/ 31433 w 132799"/>
                <a:gd name="connsiteY108" fmla="*/ 66041 h 181720"/>
                <a:gd name="connsiteX109" fmla="*/ 31433 w 132799"/>
                <a:gd name="connsiteY109" fmla="*/ 66041 h 181720"/>
                <a:gd name="connsiteX110" fmla="*/ 31433 w 132799"/>
                <a:gd name="connsiteY110" fmla="*/ 48896 h 181720"/>
                <a:gd name="connsiteX111" fmla="*/ 31433 w 132799"/>
                <a:gd name="connsiteY111" fmla="*/ 48896 h 181720"/>
                <a:gd name="connsiteX112" fmla="*/ 31433 w 132799"/>
                <a:gd name="connsiteY112" fmla="*/ 49849 h 181720"/>
                <a:gd name="connsiteX113" fmla="*/ 31433 w 132799"/>
                <a:gd name="connsiteY113" fmla="*/ 48896 h 181720"/>
                <a:gd name="connsiteX114" fmla="*/ 31433 w 132799"/>
                <a:gd name="connsiteY114" fmla="*/ 48896 h 181720"/>
                <a:gd name="connsiteX115" fmla="*/ 33338 w 132799"/>
                <a:gd name="connsiteY115" fmla="*/ 52706 h 181720"/>
                <a:gd name="connsiteX116" fmla="*/ 31433 w 132799"/>
                <a:gd name="connsiteY116" fmla="*/ 54611 h 181720"/>
                <a:gd name="connsiteX117" fmla="*/ 32385 w 132799"/>
                <a:gd name="connsiteY117" fmla="*/ 55564 h 181720"/>
                <a:gd name="connsiteX118" fmla="*/ 36195 w 132799"/>
                <a:gd name="connsiteY118" fmla="*/ 53659 h 181720"/>
                <a:gd name="connsiteX119" fmla="*/ 33338 w 132799"/>
                <a:gd name="connsiteY119" fmla="*/ 52706 h 181720"/>
                <a:gd name="connsiteX120" fmla="*/ 42863 w 132799"/>
                <a:gd name="connsiteY120" fmla="*/ 59374 h 181720"/>
                <a:gd name="connsiteX121" fmla="*/ 43815 w 132799"/>
                <a:gd name="connsiteY121" fmla="*/ 57469 h 181720"/>
                <a:gd name="connsiteX122" fmla="*/ 41910 w 132799"/>
                <a:gd name="connsiteY122" fmla="*/ 57469 h 181720"/>
                <a:gd name="connsiteX123" fmla="*/ 35243 w 132799"/>
                <a:gd name="connsiteY123" fmla="*/ 64136 h 181720"/>
                <a:gd name="connsiteX124" fmla="*/ 33338 w 132799"/>
                <a:gd name="connsiteY124" fmla="*/ 59374 h 181720"/>
                <a:gd name="connsiteX125" fmla="*/ 32385 w 132799"/>
                <a:gd name="connsiteY125" fmla="*/ 58421 h 181720"/>
                <a:gd name="connsiteX126" fmla="*/ 31433 w 132799"/>
                <a:gd name="connsiteY126" fmla="*/ 59374 h 181720"/>
                <a:gd name="connsiteX127" fmla="*/ 35243 w 132799"/>
                <a:gd name="connsiteY127" fmla="*/ 64136 h 181720"/>
                <a:gd name="connsiteX128" fmla="*/ 40005 w 132799"/>
                <a:gd name="connsiteY128" fmla="*/ 62231 h 181720"/>
                <a:gd name="connsiteX129" fmla="*/ 42863 w 132799"/>
                <a:gd name="connsiteY129" fmla="*/ 59374 h 181720"/>
                <a:gd name="connsiteX130" fmla="*/ 38100 w 132799"/>
                <a:gd name="connsiteY130" fmla="*/ 72709 h 181720"/>
                <a:gd name="connsiteX131" fmla="*/ 36195 w 132799"/>
                <a:gd name="connsiteY131" fmla="*/ 69851 h 181720"/>
                <a:gd name="connsiteX132" fmla="*/ 35243 w 132799"/>
                <a:gd name="connsiteY132" fmla="*/ 70804 h 181720"/>
                <a:gd name="connsiteX133" fmla="*/ 37148 w 132799"/>
                <a:gd name="connsiteY133" fmla="*/ 73661 h 181720"/>
                <a:gd name="connsiteX134" fmla="*/ 38100 w 132799"/>
                <a:gd name="connsiteY134" fmla="*/ 72709 h 181720"/>
                <a:gd name="connsiteX135" fmla="*/ 39053 w 132799"/>
                <a:gd name="connsiteY135" fmla="*/ 58421 h 181720"/>
                <a:gd name="connsiteX136" fmla="*/ 39053 w 132799"/>
                <a:gd name="connsiteY136" fmla="*/ 58421 h 181720"/>
                <a:gd name="connsiteX137" fmla="*/ 39053 w 132799"/>
                <a:gd name="connsiteY137" fmla="*/ 57469 h 181720"/>
                <a:gd name="connsiteX138" fmla="*/ 39053 w 132799"/>
                <a:gd name="connsiteY138" fmla="*/ 58421 h 181720"/>
                <a:gd name="connsiteX139" fmla="*/ 39053 w 132799"/>
                <a:gd name="connsiteY139" fmla="*/ 58421 h 181720"/>
                <a:gd name="connsiteX140" fmla="*/ 39053 w 132799"/>
                <a:gd name="connsiteY140" fmla="*/ 52706 h 181720"/>
                <a:gd name="connsiteX141" fmla="*/ 39053 w 132799"/>
                <a:gd name="connsiteY141" fmla="*/ 52706 h 181720"/>
                <a:gd name="connsiteX142" fmla="*/ 39053 w 132799"/>
                <a:gd name="connsiteY142" fmla="*/ 51754 h 181720"/>
                <a:gd name="connsiteX143" fmla="*/ 39053 w 132799"/>
                <a:gd name="connsiteY143" fmla="*/ 52706 h 181720"/>
                <a:gd name="connsiteX144" fmla="*/ 39053 w 132799"/>
                <a:gd name="connsiteY144" fmla="*/ 52706 h 181720"/>
                <a:gd name="connsiteX145" fmla="*/ 40958 w 132799"/>
                <a:gd name="connsiteY145" fmla="*/ 48896 h 181720"/>
                <a:gd name="connsiteX146" fmla="*/ 40958 w 132799"/>
                <a:gd name="connsiteY146" fmla="*/ 48896 h 181720"/>
                <a:gd name="connsiteX147" fmla="*/ 40958 w 132799"/>
                <a:gd name="connsiteY147" fmla="*/ 48896 h 181720"/>
                <a:gd name="connsiteX148" fmla="*/ 40958 w 132799"/>
                <a:gd name="connsiteY148" fmla="*/ 48896 h 181720"/>
                <a:gd name="connsiteX149" fmla="*/ 40958 w 132799"/>
                <a:gd name="connsiteY149" fmla="*/ 48896 h 181720"/>
                <a:gd name="connsiteX150" fmla="*/ 44768 w 132799"/>
                <a:gd name="connsiteY150" fmla="*/ 86996 h 181720"/>
                <a:gd name="connsiteX151" fmla="*/ 44768 w 132799"/>
                <a:gd name="connsiteY151" fmla="*/ 86996 h 181720"/>
                <a:gd name="connsiteX152" fmla="*/ 42863 w 132799"/>
                <a:gd name="connsiteY152" fmla="*/ 86996 h 181720"/>
                <a:gd name="connsiteX153" fmla="*/ 44768 w 132799"/>
                <a:gd name="connsiteY153" fmla="*/ 86996 h 181720"/>
                <a:gd name="connsiteX154" fmla="*/ 44768 w 132799"/>
                <a:gd name="connsiteY154" fmla="*/ 86996 h 181720"/>
                <a:gd name="connsiteX155" fmla="*/ 89535 w 132799"/>
                <a:gd name="connsiteY155" fmla="*/ 106999 h 181720"/>
                <a:gd name="connsiteX156" fmla="*/ 90488 w 132799"/>
                <a:gd name="connsiteY156" fmla="*/ 106999 h 181720"/>
                <a:gd name="connsiteX157" fmla="*/ 90488 w 132799"/>
                <a:gd name="connsiteY157" fmla="*/ 110809 h 181720"/>
                <a:gd name="connsiteX158" fmla="*/ 98108 w 132799"/>
                <a:gd name="connsiteY158" fmla="*/ 114619 h 181720"/>
                <a:gd name="connsiteX159" fmla="*/ 100013 w 132799"/>
                <a:gd name="connsiteY159" fmla="*/ 113666 h 181720"/>
                <a:gd name="connsiteX160" fmla="*/ 100965 w 132799"/>
                <a:gd name="connsiteY160" fmla="*/ 112714 h 181720"/>
                <a:gd name="connsiteX161" fmla="*/ 101918 w 132799"/>
                <a:gd name="connsiteY161" fmla="*/ 109856 h 181720"/>
                <a:gd name="connsiteX162" fmla="*/ 101918 w 132799"/>
                <a:gd name="connsiteY162" fmla="*/ 106046 h 181720"/>
                <a:gd name="connsiteX163" fmla="*/ 106680 w 132799"/>
                <a:gd name="connsiteY163" fmla="*/ 107951 h 181720"/>
                <a:gd name="connsiteX164" fmla="*/ 106680 w 132799"/>
                <a:gd name="connsiteY164" fmla="*/ 109856 h 181720"/>
                <a:gd name="connsiteX165" fmla="*/ 108585 w 132799"/>
                <a:gd name="connsiteY165" fmla="*/ 108904 h 181720"/>
                <a:gd name="connsiteX166" fmla="*/ 109538 w 132799"/>
                <a:gd name="connsiteY166" fmla="*/ 106999 h 181720"/>
                <a:gd name="connsiteX167" fmla="*/ 111443 w 132799"/>
                <a:gd name="connsiteY167" fmla="*/ 101284 h 181720"/>
                <a:gd name="connsiteX168" fmla="*/ 110490 w 132799"/>
                <a:gd name="connsiteY168" fmla="*/ 96521 h 181720"/>
                <a:gd name="connsiteX169" fmla="*/ 107633 w 132799"/>
                <a:gd name="connsiteY169" fmla="*/ 95569 h 181720"/>
                <a:gd name="connsiteX170" fmla="*/ 97155 w 132799"/>
                <a:gd name="connsiteY170" fmla="*/ 100331 h 181720"/>
                <a:gd name="connsiteX171" fmla="*/ 102870 w 132799"/>
                <a:gd name="connsiteY171" fmla="*/ 94616 h 181720"/>
                <a:gd name="connsiteX172" fmla="*/ 104775 w 132799"/>
                <a:gd name="connsiteY172" fmla="*/ 94616 h 181720"/>
                <a:gd name="connsiteX173" fmla="*/ 104775 w 132799"/>
                <a:gd name="connsiteY173" fmla="*/ 92711 h 181720"/>
                <a:gd name="connsiteX174" fmla="*/ 102870 w 132799"/>
                <a:gd name="connsiteY174" fmla="*/ 93664 h 181720"/>
                <a:gd name="connsiteX175" fmla="*/ 101918 w 132799"/>
                <a:gd name="connsiteY175" fmla="*/ 94616 h 181720"/>
                <a:gd name="connsiteX176" fmla="*/ 102870 w 132799"/>
                <a:gd name="connsiteY176" fmla="*/ 92711 h 181720"/>
                <a:gd name="connsiteX177" fmla="*/ 102870 w 132799"/>
                <a:gd name="connsiteY177" fmla="*/ 91759 h 181720"/>
                <a:gd name="connsiteX178" fmla="*/ 101918 w 132799"/>
                <a:gd name="connsiteY178" fmla="*/ 91759 h 181720"/>
                <a:gd name="connsiteX179" fmla="*/ 94298 w 132799"/>
                <a:gd name="connsiteY179" fmla="*/ 97474 h 181720"/>
                <a:gd name="connsiteX180" fmla="*/ 90488 w 132799"/>
                <a:gd name="connsiteY180" fmla="*/ 98426 h 181720"/>
                <a:gd name="connsiteX181" fmla="*/ 90488 w 132799"/>
                <a:gd name="connsiteY181" fmla="*/ 95569 h 181720"/>
                <a:gd name="connsiteX182" fmla="*/ 98108 w 132799"/>
                <a:gd name="connsiteY182" fmla="*/ 91759 h 181720"/>
                <a:gd name="connsiteX183" fmla="*/ 98108 w 132799"/>
                <a:gd name="connsiteY183" fmla="*/ 90806 h 181720"/>
                <a:gd name="connsiteX184" fmla="*/ 92393 w 132799"/>
                <a:gd name="connsiteY184" fmla="*/ 90806 h 181720"/>
                <a:gd name="connsiteX185" fmla="*/ 93345 w 132799"/>
                <a:gd name="connsiteY185" fmla="*/ 86996 h 181720"/>
                <a:gd name="connsiteX186" fmla="*/ 93345 w 132799"/>
                <a:gd name="connsiteY186" fmla="*/ 85091 h 181720"/>
                <a:gd name="connsiteX187" fmla="*/ 91440 w 132799"/>
                <a:gd name="connsiteY187" fmla="*/ 86044 h 181720"/>
                <a:gd name="connsiteX188" fmla="*/ 90488 w 132799"/>
                <a:gd name="connsiteY188" fmla="*/ 87949 h 181720"/>
                <a:gd name="connsiteX189" fmla="*/ 88583 w 132799"/>
                <a:gd name="connsiteY189" fmla="*/ 89854 h 181720"/>
                <a:gd name="connsiteX190" fmla="*/ 86678 w 132799"/>
                <a:gd name="connsiteY190" fmla="*/ 87949 h 181720"/>
                <a:gd name="connsiteX191" fmla="*/ 84773 w 132799"/>
                <a:gd name="connsiteY191" fmla="*/ 86996 h 181720"/>
                <a:gd name="connsiteX192" fmla="*/ 79058 w 132799"/>
                <a:gd name="connsiteY192" fmla="*/ 86044 h 181720"/>
                <a:gd name="connsiteX193" fmla="*/ 76200 w 132799"/>
                <a:gd name="connsiteY193" fmla="*/ 84139 h 181720"/>
                <a:gd name="connsiteX194" fmla="*/ 74295 w 132799"/>
                <a:gd name="connsiteY194" fmla="*/ 86996 h 181720"/>
                <a:gd name="connsiteX195" fmla="*/ 70485 w 132799"/>
                <a:gd name="connsiteY195" fmla="*/ 88901 h 181720"/>
                <a:gd name="connsiteX196" fmla="*/ 64770 w 132799"/>
                <a:gd name="connsiteY196" fmla="*/ 90806 h 181720"/>
                <a:gd name="connsiteX197" fmla="*/ 61913 w 132799"/>
                <a:gd name="connsiteY197" fmla="*/ 86996 h 181720"/>
                <a:gd name="connsiteX198" fmla="*/ 61913 w 132799"/>
                <a:gd name="connsiteY198" fmla="*/ 86044 h 181720"/>
                <a:gd name="connsiteX199" fmla="*/ 62865 w 132799"/>
                <a:gd name="connsiteY199" fmla="*/ 86044 h 181720"/>
                <a:gd name="connsiteX200" fmla="*/ 65723 w 132799"/>
                <a:gd name="connsiteY200" fmla="*/ 87949 h 181720"/>
                <a:gd name="connsiteX201" fmla="*/ 67628 w 132799"/>
                <a:gd name="connsiteY201" fmla="*/ 87949 h 181720"/>
                <a:gd name="connsiteX202" fmla="*/ 67628 w 132799"/>
                <a:gd name="connsiteY202" fmla="*/ 86044 h 181720"/>
                <a:gd name="connsiteX203" fmla="*/ 65723 w 132799"/>
                <a:gd name="connsiteY203" fmla="*/ 85091 h 181720"/>
                <a:gd name="connsiteX204" fmla="*/ 64770 w 132799"/>
                <a:gd name="connsiteY204" fmla="*/ 79376 h 181720"/>
                <a:gd name="connsiteX205" fmla="*/ 60008 w 132799"/>
                <a:gd name="connsiteY205" fmla="*/ 76519 h 181720"/>
                <a:gd name="connsiteX206" fmla="*/ 59055 w 132799"/>
                <a:gd name="connsiteY206" fmla="*/ 74614 h 181720"/>
                <a:gd name="connsiteX207" fmla="*/ 58103 w 132799"/>
                <a:gd name="connsiteY207" fmla="*/ 72709 h 181720"/>
                <a:gd name="connsiteX208" fmla="*/ 56198 w 132799"/>
                <a:gd name="connsiteY208" fmla="*/ 74614 h 181720"/>
                <a:gd name="connsiteX209" fmla="*/ 58103 w 132799"/>
                <a:gd name="connsiteY209" fmla="*/ 80329 h 181720"/>
                <a:gd name="connsiteX210" fmla="*/ 55245 w 132799"/>
                <a:gd name="connsiteY210" fmla="*/ 81281 h 181720"/>
                <a:gd name="connsiteX211" fmla="*/ 51435 w 132799"/>
                <a:gd name="connsiteY211" fmla="*/ 79376 h 181720"/>
                <a:gd name="connsiteX212" fmla="*/ 49530 w 132799"/>
                <a:gd name="connsiteY212" fmla="*/ 77471 h 181720"/>
                <a:gd name="connsiteX213" fmla="*/ 52388 w 132799"/>
                <a:gd name="connsiteY213" fmla="*/ 75566 h 181720"/>
                <a:gd name="connsiteX214" fmla="*/ 54293 w 132799"/>
                <a:gd name="connsiteY214" fmla="*/ 73661 h 181720"/>
                <a:gd name="connsiteX215" fmla="*/ 55245 w 132799"/>
                <a:gd name="connsiteY215" fmla="*/ 69851 h 181720"/>
                <a:gd name="connsiteX216" fmla="*/ 55245 w 132799"/>
                <a:gd name="connsiteY216" fmla="*/ 67946 h 181720"/>
                <a:gd name="connsiteX217" fmla="*/ 54293 w 132799"/>
                <a:gd name="connsiteY217" fmla="*/ 66041 h 181720"/>
                <a:gd name="connsiteX218" fmla="*/ 53340 w 132799"/>
                <a:gd name="connsiteY218" fmla="*/ 67946 h 181720"/>
                <a:gd name="connsiteX219" fmla="*/ 51435 w 132799"/>
                <a:gd name="connsiteY219" fmla="*/ 72709 h 181720"/>
                <a:gd name="connsiteX220" fmla="*/ 49530 w 132799"/>
                <a:gd name="connsiteY220" fmla="*/ 73661 h 181720"/>
                <a:gd name="connsiteX221" fmla="*/ 49530 w 132799"/>
                <a:gd name="connsiteY221" fmla="*/ 71756 h 181720"/>
                <a:gd name="connsiteX222" fmla="*/ 49530 w 132799"/>
                <a:gd name="connsiteY222" fmla="*/ 66994 h 181720"/>
                <a:gd name="connsiteX223" fmla="*/ 48578 w 132799"/>
                <a:gd name="connsiteY223" fmla="*/ 64136 h 181720"/>
                <a:gd name="connsiteX224" fmla="*/ 45720 w 132799"/>
                <a:gd name="connsiteY224" fmla="*/ 66041 h 181720"/>
                <a:gd name="connsiteX225" fmla="*/ 43815 w 132799"/>
                <a:gd name="connsiteY225" fmla="*/ 70804 h 181720"/>
                <a:gd name="connsiteX226" fmla="*/ 44768 w 132799"/>
                <a:gd name="connsiteY226" fmla="*/ 71756 h 181720"/>
                <a:gd name="connsiteX227" fmla="*/ 46673 w 132799"/>
                <a:gd name="connsiteY227" fmla="*/ 74614 h 181720"/>
                <a:gd name="connsiteX228" fmla="*/ 45720 w 132799"/>
                <a:gd name="connsiteY228" fmla="*/ 76519 h 181720"/>
                <a:gd name="connsiteX229" fmla="*/ 44768 w 132799"/>
                <a:gd name="connsiteY229" fmla="*/ 82234 h 181720"/>
                <a:gd name="connsiteX230" fmla="*/ 47625 w 132799"/>
                <a:gd name="connsiteY230" fmla="*/ 85091 h 181720"/>
                <a:gd name="connsiteX231" fmla="*/ 49530 w 132799"/>
                <a:gd name="connsiteY231" fmla="*/ 86996 h 181720"/>
                <a:gd name="connsiteX232" fmla="*/ 50483 w 132799"/>
                <a:gd name="connsiteY232" fmla="*/ 85091 h 181720"/>
                <a:gd name="connsiteX233" fmla="*/ 50483 w 132799"/>
                <a:gd name="connsiteY233" fmla="*/ 82234 h 181720"/>
                <a:gd name="connsiteX234" fmla="*/ 52388 w 132799"/>
                <a:gd name="connsiteY234" fmla="*/ 84139 h 181720"/>
                <a:gd name="connsiteX235" fmla="*/ 53340 w 132799"/>
                <a:gd name="connsiteY235" fmla="*/ 86996 h 181720"/>
                <a:gd name="connsiteX236" fmla="*/ 54293 w 132799"/>
                <a:gd name="connsiteY236" fmla="*/ 89854 h 181720"/>
                <a:gd name="connsiteX237" fmla="*/ 54293 w 132799"/>
                <a:gd name="connsiteY237" fmla="*/ 90806 h 181720"/>
                <a:gd name="connsiteX238" fmla="*/ 55245 w 132799"/>
                <a:gd name="connsiteY238" fmla="*/ 90806 h 181720"/>
                <a:gd name="connsiteX239" fmla="*/ 56198 w 132799"/>
                <a:gd name="connsiteY239" fmla="*/ 88901 h 181720"/>
                <a:gd name="connsiteX240" fmla="*/ 58103 w 132799"/>
                <a:gd name="connsiteY240" fmla="*/ 86996 h 181720"/>
                <a:gd name="connsiteX241" fmla="*/ 58103 w 132799"/>
                <a:gd name="connsiteY241" fmla="*/ 89854 h 181720"/>
                <a:gd name="connsiteX242" fmla="*/ 57150 w 132799"/>
                <a:gd name="connsiteY242" fmla="*/ 91759 h 181720"/>
                <a:gd name="connsiteX243" fmla="*/ 54293 w 132799"/>
                <a:gd name="connsiteY243" fmla="*/ 95569 h 181720"/>
                <a:gd name="connsiteX244" fmla="*/ 59055 w 132799"/>
                <a:gd name="connsiteY244" fmla="*/ 92711 h 181720"/>
                <a:gd name="connsiteX245" fmla="*/ 61913 w 132799"/>
                <a:gd name="connsiteY245" fmla="*/ 92711 h 181720"/>
                <a:gd name="connsiteX246" fmla="*/ 59055 w 132799"/>
                <a:gd name="connsiteY246" fmla="*/ 95569 h 181720"/>
                <a:gd name="connsiteX247" fmla="*/ 63818 w 132799"/>
                <a:gd name="connsiteY247" fmla="*/ 98426 h 181720"/>
                <a:gd name="connsiteX248" fmla="*/ 66675 w 132799"/>
                <a:gd name="connsiteY248" fmla="*/ 99379 h 181720"/>
                <a:gd name="connsiteX249" fmla="*/ 68580 w 132799"/>
                <a:gd name="connsiteY249" fmla="*/ 102236 h 181720"/>
                <a:gd name="connsiteX250" fmla="*/ 68580 w 132799"/>
                <a:gd name="connsiteY250" fmla="*/ 102236 h 181720"/>
                <a:gd name="connsiteX251" fmla="*/ 70485 w 132799"/>
                <a:gd name="connsiteY251" fmla="*/ 100331 h 181720"/>
                <a:gd name="connsiteX252" fmla="*/ 66675 w 132799"/>
                <a:gd name="connsiteY252" fmla="*/ 99379 h 181720"/>
                <a:gd name="connsiteX253" fmla="*/ 67628 w 132799"/>
                <a:gd name="connsiteY253" fmla="*/ 98426 h 181720"/>
                <a:gd name="connsiteX254" fmla="*/ 70485 w 132799"/>
                <a:gd name="connsiteY254" fmla="*/ 96521 h 181720"/>
                <a:gd name="connsiteX255" fmla="*/ 70485 w 132799"/>
                <a:gd name="connsiteY255" fmla="*/ 100331 h 181720"/>
                <a:gd name="connsiteX256" fmla="*/ 73343 w 132799"/>
                <a:gd name="connsiteY256" fmla="*/ 101284 h 181720"/>
                <a:gd name="connsiteX257" fmla="*/ 75248 w 132799"/>
                <a:gd name="connsiteY257" fmla="*/ 102236 h 181720"/>
                <a:gd name="connsiteX258" fmla="*/ 80010 w 132799"/>
                <a:gd name="connsiteY258" fmla="*/ 103189 h 181720"/>
                <a:gd name="connsiteX259" fmla="*/ 80963 w 132799"/>
                <a:gd name="connsiteY259" fmla="*/ 103189 h 181720"/>
                <a:gd name="connsiteX260" fmla="*/ 82868 w 132799"/>
                <a:gd name="connsiteY260" fmla="*/ 103189 h 181720"/>
                <a:gd name="connsiteX261" fmla="*/ 80963 w 132799"/>
                <a:gd name="connsiteY261" fmla="*/ 105094 h 181720"/>
                <a:gd name="connsiteX262" fmla="*/ 77153 w 132799"/>
                <a:gd name="connsiteY262" fmla="*/ 105094 h 181720"/>
                <a:gd name="connsiteX263" fmla="*/ 75248 w 132799"/>
                <a:gd name="connsiteY263" fmla="*/ 106999 h 181720"/>
                <a:gd name="connsiteX264" fmla="*/ 77153 w 132799"/>
                <a:gd name="connsiteY264" fmla="*/ 107951 h 181720"/>
                <a:gd name="connsiteX265" fmla="*/ 86678 w 132799"/>
                <a:gd name="connsiteY265" fmla="*/ 106046 h 181720"/>
                <a:gd name="connsiteX266" fmla="*/ 86678 w 132799"/>
                <a:gd name="connsiteY266" fmla="*/ 108904 h 181720"/>
                <a:gd name="connsiteX267" fmla="*/ 89535 w 132799"/>
                <a:gd name="connsiteY267" fmla="*/ 106999 h 181720"/>
                <a:gd name="connsiteX268" fmla="*/ 49530 w 132799"/>
                <a:gd name="connsiteY268" fmla="*/ 77471 h 181720"/>
                <a:gd name="connsiteX269" fmla="*/ 47625 w 132799"/>
                <a:gd name="connsiteY269" fmla="*/ 78424 h 181720"/>
                <a:gd name="connsiteX270" fmla="*/ 45720 w 132799"/>
                <a:gd name="connsiteY270" fmla="*/ 77471 h 181720"/>
                <a:gd name="connsiteX271" fmla="*/ 47625 w 132799"/>
                <a:gd name="connsiteY271" fmla="*/ 76519 h 181720"/>
                <a:gd name="connsiteX272" fmla="*/ 49530 w 132799"/>
                <a:gd name="connsiteY272" fmla="*/ 77471 h 181720"/>
                <a:gd name="connsiteX273" fmla="*/ 47625 w 132799"/>
                <a:gd name="connsiteY273" fmla="*/ 69851 h 181720"/>
                <a:gd name="connsiteX274" fmla="*/ 46673 w 132799"/>
                <a:gd name="connsiteY274" fmla="*/ 69851 h 181720"/>
                <a:gd name="connsiteX275" fmla="*/ 47625 w 132799"/>
                <a:gd name="connsiteY275" fmla="*/ 68899 h 181720"/>
                <a:gd name="connsiteX276" fmla="*/ 48578 w 132799"/>
                <a:gd name="connsiteY276" fmla="*/ 69851 h 181720"/>
                <a:gd name="connsiteX277" fmla="*/ 47625 w 132799"/>
                <a:gd name="connsiteY277" fmla="*/ 69851 h 181720"/>
                <a:gd name="connsiteX278" fmla="*/ 56198 w 132799"/>
                <a:gd name="connsiteY278" fmla="*/ 79376 h 181720"/>
                <a:gd name="connsiteX279" fmla="*/ 56198 w 132799"/>
                <a:gd name="connsiteY279" fmla="*/ 79376 h 181720"/>
                <a:gd name="connsiteX280" fmla="*/ 58103 w 132799"/>
                <a:gd name="connsiteY280" fmla="*/ 82234 h 181720"/>
                <a:gd name="connsiteX281" fmla="*/ 57150 w 132799"/>
                <a:gd name="connsiteY281" fmla="*/ 82234 h 181720"/>
                <a:gd name="connsiteX282" fmla="*/ 56198 w 132799"/>
                <a:gd name="connsiteY282" fmla="*/ 79376 h 181720"/>
                <a:gd name="connsiteX283" fmla="*/ 58103 w 132799"/>
                <a:gd name="connsiteY283" fmla="*/ 96521 h 181720"/>
                <a:gd name="connsiteX284" fmla="*/ 58103 w 132799"/>
                <a:gd name="connsiteY284" fmla="*/ 96521 h 181720"/>
                <a:gd name="connsiteX285" fmla="*/ 58103 w 132799"/>
                <a:gd name="connsiteY285" fmla="*/ 96521 h 181720"/>
                <a:gd name="connsiteX286" fmla="*/ 58103 w 132799"/>
                <a:gd name="connsiteY286" fmla="*/ 96521 h 181720"/>
                <a:gd name="connsiteX287" fmla="*/ 58103 w 132799"/>
                <a:gd name="connsiteY287" fmla="*/ 96521 h 181720"/>
                <a:gd name="connsiteX288" fmla="*/ 59055 w 132799"/>
                <a:gd name="connsiteY288" fmla="*/ 78424 h 181720"/>
                <a:gd name="connsiteX289" fmla="*/ 61913 w 132799"/>
                <a:gd name="connsiteY289" fmla="*/ 75566 h 181720"/>
                <a:gd name="connsiteX290" fmla="*/ 61913 w 132799"/>
                <a:gd name="connsiteY290" fmla="*/ 77471 h 181720"/>
                <a:gd name="connsiteX291" fmla="*/ 59055 w 132799"/>
                <a:gd name="connsiteY291" fmla="*/ 78424 h 181720"/>
                <a:gd name="connsiteX292" fmla="*/ 67628 w 132799"/>
                <a:gd name="connsiteY292" fmla="*/ 91759 h 181720"/>
                <a:gd name="connsiteX293" fmla="*/ 63818 w 132799"/>
                <a:gd name="connsiteY293" fmla="*/ 90806 h 181720"/>
                <a:gd name="connsiteX294" fmla="*/ 67628 w 132799"/>
                <a:gd name="connsiteY294" fmla="*/ 89854 h 181720"/>
                <a:gd name="connsiteX295" fmla="*/ 67628 w 132799"/>
                <a:gd name="connsiteY295" fmla="*/ 91759 h 181720"/>
                <a:gd name="connsiteX296" fmla="*/ 66675 w 132799"/>
                <a:gd name="connsiteY296" fmla="*/ 103189 h 181720"/>
                <a:gd name="connsiteX297" fmla="*/ 66675 w 132799"/>
                <a:gd name="connsiteY297" fmla="*/ 103189 h 181720"/>
                <a:gd name="connsiteX298" fmla="*/ 64770 w 132799"/>
                <a:gd name="connsiteY298" fmla="*/ 103189 h 181720"/>
                <a:gd name="connsiteX299" fmla="*/ 66675 w 132799"/>
                <a:gd name="connsiteY299" fmla="*/ 103189 h 181720"/>
                <a:gd name="connsiteX300" fmla="*/ 66675 w 132799"/>
                <a:gd name="connsiteY300" fmla="*/ 103189 h 181720"/>
                <a:gd name="connsiteX301" fmla="*/ 64770 w 132799"/>
                <a:gd name="connsiteY301" fmla="*/ 67946 h 181720"/>
                <a:gd name="connsiteX302" fmla="*/ 64770 w 132799"/>
                <a:gd name="connsiteY302" fmla="*/ 67946 h 181720"/>
                <a:gd name="connsiteX303" fmla="*/ 64770 w 132799"/>
                <a:gd name="connsiteY303" fmla="*/ 67946 h 181720"/>
                <a:gd name="connsiteX304" fmla="*/ 64770 w 132799"/>
                <a:gd name="connsiteY304" fmla="*/ 67946 h 181720"/>
                <a:gd name="connsiteX305" fmla="*/ 64770 w 132799"/>
                <a:gd name="connsiteY305" fmla="*/ 67946 h 181720"/>
                <a:gd name="connsiteX306" fmla="*/ 66675 w 132799"/>
                <a:gd name="connsiteY306" fmla="*/ 91759 h 181720"/>
                <a:gd name="connsiteX307" fmla="*/ 66675 w 132799"/>
                <a:gd name="connsiteY307" fmla="*/ 91759 h 181720"/>
                <a:gd name="connsiteX308" fmla="*/ 66675 w 132799"/>
                <a:gd name="connsiteY308" fmla="*/ 91759 h 181720"/>
                <a:gd name="connsiteX309" fmla="*/ 66675 w 132799"/>
                <a:gd name="connsiteY309" fmla="*/ 93664 h 181720"/>
                <a:gd name="connsiteX310" fmla="*/ 65723 w 132799"/>
                <a:gd name="connsiteY310" fmla="*/ 93664 h 181720"/>
                <a:gd name="connsiteX311" fmla="*/ 66675 w 132799"/>
                <a:gd name="connsiteY311" fmla="*/ 91759 h 181720"/>
                <a:gd name="connsiteX312" fmla="*/ 70485 w 132799"/>
                <a:gd name="connsiteY312" fmla="*/ 78424 h 181720"/>
                <a:gd name="connsiteX313" fmla="*/ 66675 w 132799"/>
                <a:gd name="connsiteY313" fmla="*/ 78424 h 181720"/>
                <a:gd name="connsiteX314" fmla="*/ 68580 w 132799"/>
                <a:gd name="connsiteY314" fmla="*/ 81281 h 181720"/>
                <a:gd name="connsiteX315" fmla="*/ 70485 w 132799"/>
                <a:gd name="connsiteY315" fmla="*/ 81281 h 181720"/>
                <a:gd name="connsiteX316" fmla="*/ 70485 w 132799"/>
                <a:gd name="connsiteY316" fmla="*/ 78424 h 181720"/>
                <a:gd name="connsiteX317" fmla="*/ 72390 w 132799"/>
                <a:gd name="connsiteY317" fmla="*/ 103189 h 181720"/>
                <a:gd name="connsiteX318" fmla="*/ 68580 w 132799"/>
                <a:gd name="connsiteY318" fmla="*/ 101284 h 181720"/>
                <a:gd name="connsiteX319" fmla="*/ 72390 w 132799"/>
                <a:gd name="connsiteY319" fmla="*/ 103189 h 181720"/>
                <a:gd name="connsiteX320" fmla="*/ 72390 w 132799"/>
                <a:gd name="connsiteY320" fmla="*/ 103189 h 181720"/>
                <a:gd name="connsiteX321" fmla="*/ 69533 w 132799"/>
                <a:gd name="connsiteY321" fmla="*/ 72709 h 181720"/>
                <a:gd name="connsiteX322" fmla="*/ 69533 w 132799"/>
                <a:gd name="connsiteY322" fmla="*/ 72709 h 181720"/>
                <a:gd name="connsiteX323" fmla="*/ 70485 w 132799"/>
                <a:gd name="connsiteY323" fmla="*/ 72709 h 181720"/>
                <a:gd name="connsiteX324" fmla="*/ 69533 w 132799"/>
                <a:gd name="connsiteY324" fmla="*/ 72709 h 181720"/>
                <a:gd name="connsiteX325" fmla="*/ 69533 w 132799"/>
                <a:gd name="connsiteY325" fmla="*/ 72709 h 181720"/>
                <a:gd name="connsiteX326" fmla="*/ 72390 w 132799"/>
                <a:gd name="connsiteY326" fmla="*/ 77471 h 181720"/>
                <a:gd name="connsiteX327" fmla="*/ 72390 w 132799"/>
                <a:gd name="connsiteY327" fmla="*/ 77471 h 181720"/>
                <a:gd name="connsiteX328" fmla="*/ 72390 w 132799"/>
                <a:gd name="connsiteY328" fmla="*/ 77471 h 181720"/>
                <a:gd name="connsiteX329" fmla="*/ 72390 w 132799"/>
                <a:gd name="connsiteY329" fmla="*/ 77471 h 181720"/>
                <a:gd name="connsiteX330" fmla="*/ 72390 w 132799"/>
                <a:gd name="connsiteY330" fmla="*/ 77471 h 181720"/>
                <a:gd name="connsiteX331" fmla="*/ 76200 w 132799"/>
                <a:gd name="connsiteY331" fmla="*/ 89854 h 181720"/>
                <a:gd name="connsiteX332" fmla="*/ 76200 w 132799"/>
                <a:gd name="connsiteY332" fmla="*/ 89854 h 181720"/>
                <a:gd name="connsiteX333" fmla="*/ 74295 w 132799"/>
                <a:gd name="connsiteY333" fmla="*/ 89854 h 181720"/>
                <a:gd name="connsiteX334" fmla="*/ 74295 w 132799"/>
                <a:gd name="connsiteY334" fmla="*/ 88901 h 181720"/>
                <a:gd name="connsiteX335" fmla="*/ 76200 w 132799"/>
                <a:gd name="connsiteY335" fmla="*/ 89854 h 181720"/>
                <a:gd name="connsiteX336" fmla="*/ 76200 w 132799"/>
                <a:gd name="connsiteY336" fmla="*/ 82234 h 181720"/>
                <a:gd name="connsiteX337" fmla="*/ 76200 w 132799"/>
                <a:gd name="connsiteY337" fmla="*/ 82234 h 181720"/>
                <a:gd name="connsiteX338" fmla="*/ 77153 w 132799"/>
                <a:gd name="connsiteY338" fmla="*/ 82234 h 181720"/>
                <a:gd name="connsiteX339" fmla="*/ 76200 w 132799"/>
                <a:gd name="connsiteY339" fmla="*/ 80329 h 181720"/>
                <a:gd name="connsiteX340" fmla="*/ 75248 w 132799"/>
                <a:gd name="connsiteY340" fmla="*/ 80329 h 181720"/>
                <a:gd name="connsiteX341" fmla="*/ 76200 w 132799"/>
                <a:gd name="connsiteY341" fmla="*/ 82234 h 181720"/>
                <a:gd name="connsiteX342" fmla="*/ 81915 w 132799"/>
                <a:gd name="connsiteY342" fmla="*/ 92711 h 181720"/>
                <a:gd name="connsiteX343" fmla="*/ 80963 w 132799"/>
                <a:gd name="connsiteY343" fmla="*/ 93664 h 181720"/>
                <a:gd name="connsiteX344" fmla="*/ 80010 w 132799"/>
                <a:gd name="connsiteY344" fmla="*/ 95569 h 181720"/>
                <a:gd name="connsiteX345" fmla="*/ 78105 w 132799"/>
                <a:gd name="connsiteY345" fmla="*/ 94616 h 181720"/>
                <a:gd name="connsiteX346" fmla="*/ 78105 w 132799"/>
                <a:gd name="connsiteY346" fmla="*/ 90806 h 181720"/>
                <a:gd name="connsiteX347" fmla="*/ 81915 w 132799"/>
                <a:gd name="connsiteY347" fmla="*/ 92711 h 181720"/>
                <a:gd name="connsiteX348" fmla="*/ 81915 w 132799"/>
                <a:gd name="connsiteY348" fmla="*/ 92711 h 181720"/>
                <a:gd name="connsiteX349" fmla="*/ 84773 w 132799"/>
                <a:gd name="connsiteY349" fmla="*/ 92711 h 181720"/>
                <a:gd name="connsiteX350" fmla="*/ 82868 w 132799"/>
                <a:gd name="connsiteY350" fmla="*/ 94616 h 181720"/>
                <a:gd name="connsiteX351" fmla="*/ 81915 w 132799"/>
                <a:gd name="connsiteY351" fmla="*/ 92711 h 181720"/>
                <a:gd name="connsiteX352" fmla="*/ 83820 w 132799"/>
                <a:gd name="connsiteY352" fmla="*/ 92711 h 181720"/>
                <a:gd name="connsiteX353" fmla="*/ 84773 w 132799"/>
                <a:gd name="connsiteY353" fmla="*/ 90806 h 181720"/>
                <a:gd name="connsiteX354" fmla="*/ 84773 w 132799"/>
                <a:gd name="connsiteY354" fmla="*/ 90806 h 181720"/>
                <a:gd name="connsiteX355" fmla="*/ 83820 w 132799"/>
                <a:gd name="connsiteY355" fmla="*/ 92711 h 181720"/>
                <a:gd name="connsiteX356" fmla="*/ 91440 w 132799"/>
                <a:gd name="connsiteY356" fmla="*/ 106999 h 181720"/>
                <a:gd name="connsiteX357" fmla="*/ 87630 w 132799"/>
                <a:gd name="connsiteY357" fmla="*/ 105094 h 181720"/>
                <a:gd name="connsiteX358" fmla="*/ 85725 w 132799"/>
                <a:gd name="connsiteY358" fmla="*/ 103189 h 181720"/>
                <a:gd name="connsiteX359" fmla="*/ 86678 w 132799"/>
                <a:gd name="connsiteY359" fmla="*/ 101284 h 181720"/>
                <a:gd name="connsiteX360" fmla="*/ 98108 w 132799"/>
                <a:gd name="connsiteY360" fmla="*/ 100331 h 181720"/>
                <a:gd name="connsiteX361" fmla="*/ 94298 w 132799"/>
                <a:gd name="connsiteY361" fmla="*/ 102236 h 181720"/>
                <a:gd name="connsiteX362" fmla="*/ 93345 w 132799"/>
                <a:gd name="connsiteY362" fmla="*/ 103189 h 181720"/>
                <a:gd name="connsiteX363" fmla="*/ 94298 w 132799"/>
                <a:gd name="connsiteY363" fmla="*/ 104141 h 181720"/>
                <a:gd name="connsiteX364" fmla="*/ 97155 w 132799"/>
                <a:gd name="connsiteY364" fmla="*/ 105094 h 181720"/>
                <a:gd name="connsiteX365" fmla="*/ 95250 w 132799"/>
                <a:gd name="connsiteY365" fmla="*/ 106999 h 181720"/>
                <a:gd name="connsiteX366" fmla="*/ 91440 w 132799"/>
                <a:gd name="connsiteY366" fmla="*/ 106999 h 181720"/>
                <a:gd name="connsiteX367" fmla="*/ 91440 w 132799"/>
                <a:gd name="connsiteY367" fmla="*/ 106999 h 181720"/>
                <a:gd name="connsiteX368" fmla="*/ 85725 w 132799"/>
                <a:gd name="connsiteY368" fmla="*/ 95569 h 181720"/>
                <a:gd name="connsiteX369" fmla="*/ 86678 w 132799"/>
                <a:gd name="connsiteY369" fmla="*/ 94616 h 181720"/>
                <a:gd name="connsiteX370" fmla="*/ 87630 w 132799"/>
                <a:gd name="connsiteY370" fmla="*/ 95569 h 181720"/>
                <a:gd name="connsiteX371" fmla="*/ 86678 w 132799"/>
                <a:gd name="connsiteY371" fmla="*/ 96521 h 181720"/>
                <a:gd name="connsiteX372" fmla="*/ 85725 w 132799"/>
                <a:gd name="connsiteY372" fmla="*/ 95569 h 181720"/>
                <a:gd name="connsiteX373" fmla="*/ 86678 w 132799"/>
                <a:gd name="connsiteY373" fmla="*/ 113666 h 181720"/>
                <a:gd name="connsiteX374" fmla="*/ 85725 w 132799"/>
                <a:gd name="connsiteY374" fmla="*/ 111761 h 181720"/>
                <a:gd name="connsiteX375" fmla="*/ 84773 w 132799"/>
                <a:gd name="connsiteY375" fmla="*/ 112714 h 181720"/>
                <a:gd name="connsiteX376" fmla="*/ 86678 w 132799"/>
                <a:gd name="connsiteY376" fmla="*/ 113666 h 181720"/>
                <a:gd name="connsiteX377" fmla="*/ 86678 w 132799"/>
                <a:gd name="connsiteY377" fmla="*/ 113666 h 181720"/>
                <a:gd name="connsiteX378" fmla="*/ 91440 w 132799"/>
                <a:gd name="connsiteY378" fmla="*/ 115571 h 181720"/>
                <a:gd name="connsiteX379" fmla="*/ 90488 w 132799"/>
                <a:gd name="connsiteY379" fmla="*/ 114619 h 181720"/>
                <a:gd name="connsiteX380" fmla="*/ 88583 w 132799"/>
                <a:gd name="connsiteY380" fmla="*/ 118429 h 181720"/>
                <a:gd name="connsiteX381" fmla="*/ 89535 w 132799"/>
                <a:gd name="connsiteY381" fmla="*/ 119381 h 181720"/>
                <a:gd name="connsiteX382" fmla="*/ 91440 w 132799"/>
                <a:gd name="connsiteY382" fmla="*/ 115571 h 181720"/>
                <a:gd name="connsiteX383" fmla="*/ 93345 w 132799"/>
                <a:gd name="connsiteY383" fmla="*/ 89854 h 181720"/>
                <a:gd name="connsiteX384" fmla="*/ 91440 w 132799"/>
                <a:gd name="connsiteY384" fmla="*/ 94616 h 181720"/>
                <a:gd name="connsiteX385" fmla="*/ 93345 w 132799"/>
                <a:gd name="connsiteY385" fmla="*/ 89854 h 181720"/>
                <a:gd name="connsiteX386" fmla="*/ 95250 w 132799"/>
                <a:gd name="connsiteY386" fmla="*/ 111761 h 181720"/>
                <a:gd name="connsiteX387" fmla="*/ 95250 w 132799"/>
                <a:gd name="connsiteY387" fmla="*/ 111761 h 181720"/>
                <a:gd name="connsiteX388" fmla="*/ 96203 w 132799"/>
                <a:gd name="connsiteY388" fmla="*/ 111761 h 181720"/>
                <a:gd name="connsiteX389" fmla="*/ 95250 w 132799"/>
                <a:gd name="connsiteY389" fmla="*/ 111761 h 181720"/>
                <a:gd name="connsiteX390" fmla="*/ 95250 w 132799"/>
                <a:gd name="connsiteY390" fmla="*/ 111761 h 181720"/>
                <a:gd name="connsiteX391" fmla="*/ 97155 w 132799"/>
                <a:gd name="connsiteY391" fmla="*/ 121286 h 181720"/>
                <a:gd name="connsiteX392" fmla="*/ 99060 w 132799"/>
                <a:gd name="connsiteY392" fmla="*/ 119381 h 181720"/>
                <a:gd name="connsiteX393" fmla="*/ 98108 w 132799"/>
                <a:gd name="connsiteY393" fmla="*/ 117476 h 181720"/>
                <a:gd name="connsiteX394" fmla="*/ 97155 w 132799"/>
                <a:gd name="connsiteY394" fmla="*/ 118429 h 181720"/>
                <a:gd name="connsiteX395" fmla="*/ 97155 w 132799"/>
                <a:gd name="connsiteY395" fmla="*/ 121286 h 181720"/>
                <a:gd name="connsiteX396" fmla="*/ 109538 w 132799"/>
                <a:gd name="connsiteY396" fmla="*/ 125096 h 181720"/>
                <a:gd name="connsiteX397" fmla="*/ 109538 w 132799"/>
                <a:gd name="connsiteY397" fmla="*/ 123191 h 181720"/>
                <a:gd name="connsiteX398" fmla="*/ 107633 w 132799"/>
                <a:gd name="connsiteY398" fmla="*/ 123191 h 181720"/>
                <a:gd name="connsiteX399" fmla="*/ 100965 w 132799"/>
                <a:gd name="connsiteY399" fmla="*/ 124144 h 181720"/>
                <a:gd name="connsiteX400" fmla="*/ 98108 w 132799"/>
                <a:gd name="connsiteY400" fmla="*/ 125096 h 181720"/>
                <a:gd name="connsiteX401" fmla="*/ 96203 w 132799"/>
                <a:gd name="connsiteY401" fmla="*/ 124144 h 181720"/>
                <a:gd name="connsiteX402" fmla="*/ 97155 w 132799"/>
                <a:gd name="connsiteY402" fmla="*/ 126049 h 181720"/>
                <a:gd name="connsiteX403" fmla="*/ 103823 w 132799"/>
                <a:gd name="connsiteY403" fmla="*/ 127954 h 181720"/>
                <a:gd name="connsiteX404" fmla="*/ 105728 w 132799"/>
                <a:gd name="connsiteY404" fmla="*/ 127954 h 181720"/>
                <a:gd name="connsiteX405" fmla="*/ 109538 w 132799"/>
                <a:gd name="connsiteY405" fmla="*/ 125096 h 181720"/>
                <a:gd name="connsiteX406" fmla="*/ 99060 w 132799"/>
                <a:gd name="connsiteY406" fmla="*/ 104141 h 181720"/>
                <a:gd name="connsiteX407" fmla="*/ 101918 w 132799"/>
                <a:gd name="connsiteY407" fmla="*/ 101284 h 181720"/>
                <a:gd name="connsiteX408" fmla="*/ 105728 w 132799"/>
                <a:gd name="connsiteY408" fmla="*/ 98426 h 181720"/>
                <a:gd name="connsiteX409" fmla="*/ 108585 w 132799"/>
                <a:gd name="connsiteY409" fmla="*/ 97474 h 181720"/>
                <a:gd name="connsiteX410" fmla="*/ 109538 w 132799"/>
                <a:gd name="connsiteY410" fmla="*/ 100331 h 181720"/>
                <a:gd name="connsiteX411" fmla="*/ 109538 w 132799"/>
                <a:gd name="connsiteY411" fmla="*/ 106999 h 181720"/>
                <a:gd name="connsiteX412" fmla="*/ 102870 w 132799"/>
                <a:gd name="connsiteY412" fmla="*/ 106046 h 181720"/>
                <a:gd name="connsiteX413" fmla="*/ 99060 w 132799"/>
                <a:gd name="connsiteY413" fmla="*/ 104141 h 181720"/>
                <a:gd name="connsiteX414" fmla="*/ 99060 w 132799"/>
                <a:gd name="connsiteY414" fmla="*/ 34609 h 181720"/>
                <a:gd name="connsiteX415" fmla="*/ 100013 w 132799"/>
                <a:gd name="connsiteY415" fmla="*/ 35561 h 181720"/>
                <a:gd name="connsiteX416" fmla="*/ 99060 w 132799"/>
                <a:gd name="connsiteY416" fmla="*/ 34609 h 181720"/>
                <a:gd name="connsiteX417" fmla="*/ 99060 w 132799"/>
                <a:gd name="connsiteY417" fmla="*/ 34609 h 181720"/>
                <a:gd name="connsiteX418" fmla="*/ 99060 w 132799"/>
                <a:gd name="connsiteY418" fmla="*/ 34609 h 181720"/>
                <a:gd name="connsiteX419" fmla="*/ 108585 w 132799"/>
                <a:gd name="connsiteY419" fmla="*/ 115571 h 181720"/>
                <a:gd name="connsiteX420" fmla="*/ 106680 w 132799"/>
                <a:gd name="connsiteY420" fmla="*/ 116524 h 181720"/>
                <a:gd name="connsiteX421" fmla="*/ 105728 w 132799"/>
                <a:gd name="connsiteY421" fmla="*/ 116524 h 181720"/>
                <a:gd name="connsiteX422" fmla="*/ 103823 w 132799"/>
                <a:gd name="connsiteY422" fmla="*/ 114619 h 181720"/>
                <a:gd name="connsiteX423" fmla="*/ 103823 w 132799"/>
                <a:gd name="connsiteY423" fmla="*/ 117476 h 181720"/>
                <a:gd name="connsiteX424" fmla="*/ 106680 w 132799"/>
                <a:gd name="connsiteY424" fmla="*/ 120334 h 181720"/>
                <a:gd name="connsiteX425" fmla="*/ 108585 w 132799"/>
                <a:gd name="connsiteY425" fmla="*/ 119381 h 181720"/>
                <a:gd name="connsiteX426" fmla="*/ 108585 w 132799"/>
                <a:gd name="connsiteY426" fmla="*/ 115571 h 181720"/>
                <a:gd name="connsiteX427" fmla="*/ 110490 w 132799"/>
                <a:gd name="connsiteY427" fmla="*/ 145099 h 181720"/>
                <a:gd name="connsiteX428" fmla="*/ 110490 w 132799"/>
                <a:gd name="connsiteY428" fmla="*/ 145099 h 181720"/>
                <a:gd name="connsiteX429" fmla="*/ 106680 w 132799"/>
                <a:gd name="connsiteY429" fmla="*/ 147004 h 181720"/>
                <a:gd name="connsiteX430" fmla="*/ 107633 w 132799"/>
                <a:gd name="connsiteY430" fmla="*/ 147956 h 181720"/>
                <a:gd name="connsiteX431" fmla="*/ 110490 w 132799"/>
                <a:gd name="connsiteY431" fmla="*/ 145099 h 181720"/>
                <a:gd name="connsiteX432" fmla="*/ 109538 w 132799"/>
                <a:gd name="connsiteY432" fmla="*/ 135574 h 181720"/>
                <a:gd name="connsiteX433" fmla="*/ 109538 w 132799"/>
                <a:gd name="connsiteY433" fmla="*/ 135574 h 181720"/>
                <a:gd name="connsiteX434" fmla="*/ 109538 w 132799"/>
                <a:gd name="connsiteY434" fmla="*/ 137479 h 181720"/>
                <a:gd name="connsiteX435" fmla="*/ 109538 w 132799"/>
                <a:gd name="connsiteY435" fmla="*/ 135574 h 181720"/>
                <a:gd name="connsiteX436" fmla="*/ 109538 w 132799"/>
                <a:gd name="connsiteY436" fmla="*/ 135574 h 181720"/>
                <a:gd name="connsiteX437" fmla="*/ 110490 w 132799"/>
                <a:gd name="connsiteY437" fmla="*/ 141289 h 181720"/>
                <a:gd name="connsiteX438" fmla="*/ 110490 w 132799"/>
                <a:gd name="connsiteY438" fmla="*/ 141289 h 181720"/>
                <a:gd name="connsiteX439" fmla="*/ 108585 w 132799"/>
                <a:gd name="connsiteY439" fmla="*/ 141289 h 181720"/>
                <a:gd name="connsiteX440" fmla="*/ 108585 w 132799"/>
                <a:gd name="connsiteY440" fmla="*/ 142241 h 181720"/>
                <a:gd name="connsiteX441" fmla="*/ 110490 w 132799"/>
                <a:gd name="connsiteY441" fmla="*/ 141289 h 181720"/>
                <a:gd name="connsiteX442" fmla="*/ 113348 w 132799"/>
                <a:gd name="connsiteY442" fmla="*/ 144146 h 181720"/>
                <a:gd name="connsiteX443" fmla="*/ 111443 w 132799"/>
                <a:gd name="connsiteY443" fmla="*/ 147004 h 181720"/>
                <a:gd name="connsiteX444" fmla="*/ 111443 w 132799"/>
                <a:gd name="connsiteY444" fmla="*/ 148909 h 181720"/>
                <a:gd name="connsiteX445" fmla="*/ 113348 w 132799"/>
                <a:gd name="connsiteY445" fmla="*/ 147004 h 181720"/>
                <a:gd name="connsiteX446" fmla="*/ 113348 w 132799"/>
                <a:gd name="connsiteY446" fmla="*/ 144146 h 181720"/>
                <a:gd name="connsiteX447" fmla="*/ 111443 w 132799"/>
                <a:gd name="connsiteY447" fmla="*/ 130811 h 181720"/>
                <a:gd name="connsiteX448" fmla="*/ 111443 w 132799"/>
                <a:gd name="connsiteY448" fmla="*/ 130811 h 181720"/>
                <a:gd name="connsiteX449" fmla="*/ 111443 w 132799"/>
                <a:gd name="connsiteY449" fmla="*/ 132716 h 181720"/>
                <a:gd name="connsiteX450" fmla="*/ 111443 w 132799"/>
                <a:gd name="connsiteY450" fmla="*/ 130811 h 181720"/>
                <a:gd name="connsiteX451" fmla="*/ 111443 w 132799"/>
                <a:gd name="connsiteY451" fmla="*/ 130811 h 181720"/>
                <a:gd name="connsiteX452" fmla="*/ 111443 w 132799"/>
                <a:gd name="connsiteY452" fmla="*/ 111761 h 181720"/>
                <a:gd name="connsiteX453" fmla="*/ 113348 w 132799"/>
                <a:gd name="connsiteY453" fmla="*/ 114619 h 181720"/>
                <a:gd name="connsiteX454" fmla="*/ 118110 w 132799"/>
                <a:gd name="connsiteY454" fmla="*/ 116524 h 181720"/>
                <a:gd name="connsiteX455" fmla="*/ 119063 w 132799"/>
                <a:gd name="connsiteY455" fmla="*/ 114619 h 181720"/>
                <a:gd name="connsiteX456" fmla="*/ 113348 w 132799"/>
                <a:gd name="connsiteY456" fmla="*/ 110809 h 181720"/>
                <a:gd name="connsiteX457" fmla="*/ 111443 w 132799"/>
                <a:gd name="connsiteY457" fmla="*/ 109856 h 181720"/>
                <a:gd name="connsiteX458" fmla="*/ 111443 w 132799"/>
                <a:gd name="connsiteY458" fmla="*/ 111761 h 181720"/>
                <a:gd name="connsiteX459" fmla="*/ 115253 w 132799"/>
                <a:gd name="connsiteY459" fmla="*/ 126049 h 181720"/>
                <a:gd name="connsiteX460" fmla="*/ 115253 w 132799"/>
                <a:gd name="connsiteY460" fmla="*/ 126049 h 181720"/>
                <a:gd name="connsiteX461" fmla="*/ 114300 w 132799"/>
                <a:gd name="connsiteY461" fmla="*/ 122239 h 181720"/>
                <a:gd name="connsiteX462" fmla="*/ 112395 w 132799"/>
                <a:gd name="connsiteY462" fmla="*/ 124144 h 181720"/>
                <a:gd name="connsiteX463" fmla="*/ 115253 w 132799"/>
                <a:gd name="connsiteY463" fmla="*/ 126049 h 181720"/>
                <a:gd name="connsiteX464" fmla="*/ 113348 w 132799"/>
                <a:gd name="connsiteY464" fmla="*/ 113666 h 181720"/>
                <a:gd name="connsiteX465" fmla="*/ 115253 w 132799"/>
                <a:gd name="connsiteY465" fmla="*/ 111761 h 181720"/>
                <a:gd name="connsiteX466" fmla="*/ 115253 w 132799"/>
                <a:gd name="connsiteY466" fmla="*/ 112714 h 181720"/>
                <a:gd name="connsiteX467" fmla="*/ 113348 w 132799"/>
                <a:gd name="connsiteY467" fmla="*/ 113666 h 181720"/>
                <a:gd name="connsiteX468" fmla="*/ 114300 w 132799"/>
                <a:gd name="connsiteY468" fmla="*/ 32704 h 181720"/>
                <a:gd name="connsiteX469" fmla="*/ 116205 w 132799"/>
                <a:gd name="connsiteY469" fmla="*/ 32704 h 181720"/>
                <a:gd name="connsiteX470" fmla="*/ 115253 w 132799"/>
                <a:gd name="connsiteY470" fmla="*/ 31751 h 181720"/>
                <a:gd name="connsiteX471" fmla="*/ 114300 w 132799"/>
                <a:gd name="connsiteY471" fmla="*/ 32704 h 181720"/>
                <a:gd name="connsiteX472" fmla="*/ 114300 w 132799"/>
                <a:gd name="connsiteY472" fmla="*/ 32704 h 181720"/>
                <a:gd name="connsiteX473" fmla="*/ 121920 w 132799"/>
                <a:gd name="connsiteY473" fmla="*/ 133669 h 181720"/>
                <a:gd name="connsiteX474" fmla="*/ 117158 w 132799"/>
                <a:gd name="connsiteY474" fmla="*/ 129859 h 181720"/>
                <a:gd name="connsiteX475" fmla="*/ 115253 w 132799"/>
                <a:gd name="connsiteY475" fmla="*/ 131764 h 181720"/>
                <a:gd name="connsiteX476" fmla="*/ 116205 w 132799"/>
                <a:gd name="connsiteY476" fmla="*/ 133669 h 181720"/>
                <a:gd name="connsiteX477" fmla="*/ 120968 w 132799"/>
                <a:gd name="connsiteY477" fmla="*/ 135574 h 181720"/>
                <a:gd name="connsiteX478" fmla="*/ 121920 w 132799"/>
                <a:gd name="connsiteY478" fmla="*/ 133669 h 181720"/>
                <a:gd name="connsiteX479" fmla="*/ 119063 w 132799"/>
                <a:gd name="connsiteY479" fmla="*/ 139384 h 181720"/>
                <a:gd name="connsiteX480" fmla="*/ 117158 w 132799"/>
                <a:gd name="connsiteY480" fmla="*/ 136526 h 181720"/>
                <a:gd name="connsiteX481" fmla="*/ 117158 w 132799"/>
                <a:gd name="connsiteY481" fmla="*/ 138431 h 181720"/>
                <a:gd name="connsiteX482" fmla="*/ 116205 w 132799"/>
                <a:gd name="connsiteY482" fmla="*/ 140336 h 181720"/>
                <a:gd name="connsiteX483" fmla="*/ 116205 w 132799"/>
                <a:gd name="connsiteY483" fmla="*/ 142241 h 181720"/>
                <a:gd name="connsiteX484" fmla="*/ 118110 w 132799"/>
                <a:gd name="connsiteY484" fmla="*/ 140336 h 181720"/>
                <a:gd name="connsiteX485" fmla="*/ 119063 w 132799"/>
                <a:gd name="connsiteY485" fmla="*/ 139384 h 181720"/>
                <a:gd name="connsiteX486" fmla="*/ 120015 w 132799"/>
                <a:gd name="connsiteY486" fmla="*/ 119381 h 181720"/>
                <a:gd name="connsiteX487" fmla="*/ 120015 w 132799"/>
                <a:gd name="connsiteY487" fmla="*/ 119381 h 181720"/>
                <a:gd name="connsiteX488" fmla="*/ 120015 w 132799"/>
                <a:gd name="connsiteY488" fmla="*/ 119381 h 181720"/>
                <a:gd name="connsiteX489" fmla="*/ 120015 w 132799"/>
                <a:gd name="connsiteY489" fmla="*/ 119381 h 181720"/>
                <a:gd name="connsiteX490" fmla="*/ 120015 w 132799"/>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4621"/>
                    <a:pt x="23813" y="134621"/>
                  </a:cubicBezTo>
                  <a:cubicBezTo>
                    <a:pt x="24765" y="133669"/>
                    <a:pt x="23813" y="133669"/>
                    <a:pt x="23813" y="133669"/>
                  </a:cubicBezTo>
                  <a:cubicBezTo>
                    <a:pt x="22860"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9384"/>
                    <a:pt x="24765" y="138431"/>
                  </a:cubicBezTo>
                  <a:cubicBezTo>
                    <a:pt x="24765" y="139384"/>
                    <a:pt x="24765" y="139384"/>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0480" y="43181"/>
                    <a:pt x="31433" y="44134"/>
                    <a:pt x="30480" y="43181"/>
                  </a:cubicBezTo>
                  <a:cubicBezTo>
                    <a:pt x="32385" y="43181"/>
                    <a:pt x="31433" y="43181"/>
                    <a:pt x="30480" y="43181"/>
                  </a:cubicBezTo>
                  <a:cubicBezTo>
                    <a:pt x="30480" y="41276"/>
                    <a:pt x="29528" y="39371"/>
                    <a:pt x="28575" y="38419"/>
                  </a:cubicBezTo>
                  <a:lnTo>
                    <a:pt x="27623" y="37466"/>
                  </a:lnTo>
                  <a:cubicBezTo>
                    <a:pt x="27623" y="37466"/>
                    <a:pt x="27623" y="38419"/>
                    <a:pt x="27623" y="38419"/>
                  </a:cubicBezTo>
                  <a:cubicBezTo>
                    <a:pt x="28575" y="41276"/>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8896"/>
                  </a:moveTo>
                  <a:cubicBezTo>
                    <a:pt x="31433" y="48896"/>
                    <a:pt x="30480" y="48896"/>
                    <a:pt x="31433" y="48896"/>
                  </a:cubicBezTo>
                  <a:cubicBezTo>
                    <a:pt x="30480" y="49849"/>
                    <a:pt x="30480" y="49849"/>
                    <a:pt x="31433" y="49849"/>
                  </a:cubicBezTo>
                  <a:cubicBezTo>
                    <a:pt x="32385" y="49849"/>
                    <a:pt x="32385" y="49849"/>
                    <a:pt x="31433" y="48896"/>
                  </a:cubicBezTo>
                  <a:cubicBezTo>
                    <a:pt x="32385" y="48896"/>
                    <a:pt x="32385" y="48896"/>
                    <a:pt x="31433" y="48896"/>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8896"/>
                  </a:moveTo>
                  <a:cubicBezTo>
                    <a:pt x="40958" y="48896"/>
                    <a:pt x="40958" y="48896"/>
                    <a:pt x="40958" y="48896"/>
                  </a:cubicBezTo>
                  <a:cubicBezTo>
                    <a:pt x="41910" y="49849"/>
                    <a:pt x="41910" y="49849"/>
                    <a:pt x="40958" y="48896"/>
                  </a:cubicBezTo>
                  <a:cubicBezTo>
                    <a:pt x="41910" y="48896"/>
                    <a:pt x="41910" y="48896"/>
                    <a:pt x="40958" y="48896"/>
                  </a:cubicBezTo>
                  <a:cubicBezTo>
                    <a:pt x="40958" y="47944"/>
                    <a:pt x="40958" y="48896"/>
                    <a:pt x="40958" y="48896"/>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6198" y="79376"/>
                  </a:moveTo>
                  <a:cubicBezTo>
                    <a:pt x="56198" y="79376"/>
                    <a:pt x="57150" y="80329"/>
                    <a:pt x="56198" y="79376"/>
                  </a:cubicBezTo>
                  <a:cubicBezTo>
                    <a:pt x="57150" y="80329"/>
                    <a:pt x="58103" y="81281"/>
                    <a:pt x="58103" y="82234"/>
                  </a:cubicBezTo>
                  <a:cubicBezTo>
                    <a:pt x="58103" y="83186"/>
                    <a:pt x="57150" y="82234"/>
                    <a:pt x="57150" y="82234"/>
                  </a:cubicBezTo>
                  <a:cubicBezTo>
                    <a:pt x="57150" y="81281"/>
                    <a:pt x="54293" y="81281"/>
                    <a:pt x="56198"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1281"/>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5723" y="102236"/>
                    <a:pt x="66675" y="103189"/>
                  </a:cubicBezTo>
                  <a:cubicBezTo>
                    <a:pt x="64770" y="102236"/>
                    <a:pt x="64770" y="102236"/>
                    <a:pt x="64770" y="103189"/>
                  </a:cubicBezTo>
                  <a:cubicBezTo>
                    <a:pt x="64770" y="103189"/>
                    <a:pt x="64770" y="103189"/>
                    <a:pt x="66675" y="103189"/>
                  </a:cubicBezTo>
                  <a:cubicBezTo>
                    <a:pt x="65723" y="103189"/>
                    <a:pt x="65723" y="103189"/>
                    <a:pt x="66675" y="103189"/>
                  </a:cubicBezTo>
                  <a:close/>
                  <a:moveTo>
                    <a:pt x="64770" y="67946"/>
                  </a:moveTo>
                  <a:cubicBezTo>
                    <a:pt x="64770" y="67946"/>
                    <a:pt x="64770" y="67946"/>
                    <a:pt x="64770" y="67946"/>
                  </a:cubicBezTo>
                  <a:cubicBezTo>
                    <a:pt x="65723" y="67946"/>
                    <a:pt x="65723" y="67946"/>
                    <a:pt x="64770" y="67946"/>
                  </a:cubicBezTo>
                  <a:cubicBezTo>
                    <a:pt x="65723" y="67946"/>
                    <a:pt x="65723" y="67946"/>
                    <a:pt x="64770" y="67946"/>
                  </a:cubicBezTo>
                  <a:cubicBezTo>
                    <a:pt x="65723"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90806"/>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90806"/>
                    <a:pt x="80963" y="92711"/>
                    <a:pt x="81915" y="92711"/>
                  </a:cubicBezTo>
                  <a:close/>
                  <a:moveTo>
                    <a:pt x="81915" y="92711"/>
                  </a:moveTo>
                  <a:lnTo>
                    <a:pt x="84773" y="92711"/>
                  </a:lnTo>
                  <a:cubicBezTo>
                    <a:pt x="83820" y="93664"/>
                    <a:pt x="83820" y="94616"/>
                    <a:pt x="82868" y="94616"/>
                  </a:cubicBezTo>
                  <a:cubicBezTo>
                    <a:pt x="81915" y="94616"/>
                    <a:pt x="81915" y="93664"/>
                    <a:pt x="81915"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8583" y="92711"/>
                    <a:pt x="91440" y="91759"/>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2395" y="145099"/>
                    <a:pt x="114300" y="144146"/>
                    <a:pt x="113348"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3348" y="113666"/>
                  </a:moveTo>
                  <a:cubicBezTo>
                    <a:pt x="113348" y="112714"/>
                    <a:pt x="113348" y="111761"/>
                    <a:pt x="115253" y="111761"/>
                  </a:cubicBezTo>
                  <a:lnTo>
                    <a:pt x="115253" y="112714"/>
                  </a:lnTo>
                  <a:cubicBezTo>
                    <a:pt x="115253" y="114619"/>
                    <a:pt x="114300" y="113666"/>
                    <a:pt x="113348" y="113666"/>
                  </a:cubicBezTo>
                  <a:close/>
                  <a:moveTo>
                    <a:pt x="114300" y="32704"/>
                  </a:moveTo>
                  <a:cubicBezTo>
                    <a:pt x="113348" y="33656"/>
                    <a:pt x="115253" y="34609"/>
                    <a:pt x="116205" y="32704"/>
                  </a:cubicBezTo>
                  <a:cubicBezTo>
                    <a:pt x="116205" y="31751"/>
                    <a:pt x="115253" y="31751"/>
                    <a:pt x="115253" y="31751"/>
                  </a:cubicBezTo>
                  <a:cubicBezTo>
                    <a:pt x="114300" y="31751"/>
                    <a:pt x="114300" y="31751"/>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0" name="Freeform 359">
              <a:extLst>
                <a:ext uri="{FF2B5EF4-FFF2-40B4-BE49-F238E27FC236}">
                  <a16:creationId xmlns:a16="http://schemas.microsoft.com/office/drawing/2014/main" id="{36E13804-1838-C25E-CAC8-5353C4ACBA54}"/>
                </a:ext>
              </a:extLst>
            </p:cNvPr>
            <p:cNvSpPr/>
            <p:nvPr/>
          </p:nvSpPr>
          <p:spPr>
            <a:xfrm>
              <a:off x="1240393" y="88595"/>
              <a:ext cx="132384" cy="181720"/>
            </a:xfrm>
            <a:custGeom>
              <a:avLst/>
              <a:gdLst>
                <a:gd name="connsiteX0" fmla="*/ 105728 w 132384"/>
                <a:gd name="connsiteY0" fmla="*/ 172721 h 181720"/>
                <a:gd name="connsiteX1" fmla="*/ 63818 w 132384"/>
                <a:gd name="connsiteY1" fmla="*/ 181294 h 181720"/>
                <a:gd name="connsiteX2" fmla="*/ 10478 w 132384"/>
                <a:gd name="connsiteY2" fmla="*/ 158434 h 181720"/>
                <a:gd name="connsiteX3" fmla="*/ 0 w 132384"/>
                <a:gd name="connsiteY3" fmla="*/ 132716 h 181720"/>
                <a:gd name="connsiteX4" fmla="*/ 20955 w 132384"/>
                <a:gd name="connsiteY4" fmla="*/ 108904 h 181720"/>
                <a:gd name="connsiteX5" fmla="*/ 39053 w 132384"/>
                <a:gd name="connsiteY5" fmla="*/ 111761 h 181720"/>
                <a:gd name="connsiteX6" fmla="*/ 40005 w 132384"/>
                <a:gd name="connsiteY6" fmla="*/ 147956 h 181720"/>
                <a:gd name="connsiteX7" fmla="*/ 35243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3 w 132384"/>
                <a:gd name="connsiteY11" fmla="*/ 165101 h 181720"/>
                <a:gd name="connsiteX12" fmla="*/ 94298 w 132384"/>
                <a:gd name="connsiteY12" fmla="*/ 157481 h 181720"/>
                <a:gd name="connsiteX13" fmla="*/ 96203 w 132384"/>
                <a:gd name="connsiteY13" fmla="*/ 151766 h 181720"/>
                <a:gd name="connsiteX14" fmla="*/ 89535 w 132384"/>
                <a:gd name="connsiteY14" fmla="*/ 128906 h 181720"/>
                <a:gd name="connsiteX15" fmla="*/ 66675 w 132384"/>
                <a:gd name="connsiteY15" fmla="*/ 111761 h 181720"/>
                <a:gd name="connsiteX16" fmla="*/ 29528 w 132384"/>
                <a:gd name="connsiteY16" fmla="*/ 86044 h 181720"/>
                <a:gd name="connsiteX17" fmla="*/ 8573 w 132384"/>
                <a:gd name="connsiteY17" fmla="*/ 56516 h 181720"/>
                <a:gd name="connsiteX18" fmla="*/ 18098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3 w 132384"/>
                <a:gd name="connsiteY23" fmla="*/ 63184 h 181720"/>
                <a:gd name="connsiteX24" fmla="*/ 96203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8 w 132384"/>
                <a:gd name="connsiteY29" fmla="*/ 8891 h 181720"/>
                <a:gd name="connsiteX30" fmla="*/ 45720 w 132384"/>
                <a:gd name="connsiteY30" fmla="*/ 15559 h 181720"/>
                <a:gd name="connsiteX31" fmla="*/ 41910 w 132384"/>
                <a:gd name="connsiteY31" fmla="*/ 38419 h 181720"/>
                <a:gd name="connsiteX32" fmla="*/ 58103 w 132384"/>
                <a:gd name="connsiteY32" fmla="*/ 54611 h 181720"/>
                <a:gd name="connsiteX33" fmla="*/ 70485 w 132384"/>
                <a:gd name="connsiteY33" fmla="*/ 63184 h 181720"/>
                <a:gd name="connsiteX34" fmla="*/ 74295 w 132384"/>
                <a:gd name="connsiteY34" fmla="*/ 66041 h 181720"/>
                <a:gd name="connsiteX35" fmla="*/ 88583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8 w 132384"/>
                <a:gd name="connsiteY39" fmla="*/ 172721 h 181720"/>
                <a:gd name="connsiteX40" fmla="*/ 17145 w 132384"/>
                <a:gd name="connsiteY40" fmla="*/ 130811 h 181720"/>
                <a:gd name="connsiteX41" fmla="*/ 12383 w 132384"/>
                <a:gd name="connsiteY41" fmla="*/ 128906 h 181720"/>
                <a:gd name="connsiteX42" fmla="*/ 11430 w 132384"/>
                <a:gd name="connsiteY42" fmla="*/ 129859 h 181720"/>
                <a:gd name="connsiteX43" fmla="*/ 16193 w 132384"/>
                <a:gd name="connsiteY43" fmla="*/ 133669 h 181720"/>
                <a:gd name="connsiteX44" fmla="*/ 18098 w 132384"/>
                <a:gd name="connsiteY44" fmla="*/ 131764 h 181720"/>
                <a:gd name="connsiteX45" fmla="*/ 17145 w 132384"/>
                <a:gd name="connsiteY45" fmla="*/ 130811 h 181720"/>
                <a:gd name="connsiteX46" fmla="*/ 14288 w 132384"/>
                <a:gd name="connsiteY46" fmla="*/ 124144 h 181720"/>
                <a:gd name="connsiteX47" fmla="*/ 16193 w 132384"/>
                <a:gd name="connsiteY47" fmla="*/ 127001 h 181720"/>
                <a:gd name="connsiteX48" fmla="*/ 16193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8 w 132384"/>
                <a:gd name="connsiteY53" fmla="*/ 117476 h 181720"/>
                <a:gd name="connsiteX54" fmla="*/ 21908 w 132384"/>
                <a:gd name="connsiteY54" fmla="*/ 115571 h 181720"/>
                <a:gd name="connsiteX55" fmla="*/ 20003 w 132384"/>
                <a:gd name="connsiteY55" fmla="*/ 117476 h 181720"/>
                <a:gd name="connsiteX56" fmla="*/ 20003 w 132384"/>
                <a:gd name="connsiteY56" fmla="*/ 120334 h 181720"/>
                <a:gd name="connsiteX57" fmla="*/ 21908 w 132384"/>
                <a:gd name="connsiteY57" fmla="*/ 117476 h 181720"/>
                <a:gd name="connsiteX58" fmla="*/ 21908 w 132384"/>
                <a:gd name="connsiteY58" fmla="*/ 131764 h 181720"/>
                <a:gd name="connsiteX59" fmla="*/ 21908 w 132384"/>
                <a:gd name="connsiteY59" fmla="*/ 131764 h 181720"/>
                <a:gd name="connsiteX60" fmla="*/ 20955 w 132384"/>
                <a:gd name="connsiteY60" fmla="*/ 131764 h 181720"/>
                <a:gd name="connsiteX61" fmla="*/ 21908 w 132384"/>
                <a:gd name="connsiteY61" fmla="*/ 131764 h 181720"/>
                <a:gd name="connsiteX62" fmla="*/ 21908 w 132384"/>
                <a:gd name="connsiteY62" fmla="*/ 131764 h 181720"/>
                <a:gd name="connsiteX63" fmla="*/ 21908 w 132384"/>
                <a:gd name="connsiteY63" fmla="*/ 123191 h 181720"/>
                <a:gd name="connsiteX64" fmla="*/ 22860 w 132384"/>
                <a:gd name="connsiteY64" fmla="*/ 122239 h 181720"/>
                <a:gd name="connsiteX65" fmla="*/ 22860 w 132384"/>
                <a:gd name="connsiteY65" fmla="*/ 121286 h 181720"/>
                <a:gd name="connsiteX66" fmla="*/ 21908 w 132384"/>
                <a:gd name="connsiteY66" fmla="*/ 123191 h 181720"/>
                <a:gd name="connsiteX67" fmla="*/ 21908 w 132384"/>
                <a:gd name="connsiteY67" fmla="*/ 123191 h 181720"/>
                <a:gd name="connsiteX68" fmla="*/ 22860 w 132384"/>
                <a:gd name="connsiteY68" fmla="*/ 134621 h 181720"/>
                <a:gd name="connsiteX69" fmla="*/ 22860 w 132384"/>
                <a:gd name="connsiteY69" fmla="*/ 134621 h 181720"/>
                <a:gd name="connsiteX70" fmla="*/ 22860 w 132384"/>
                <a:gd name="connsiteY70" fmla="*/ 133669 h 181720"/>
                <a:gd name="connsiteX71" fmla="*/ 22860 w 132384"/>
                <a:gd name="connsiteY71" fmla="*/ 134621 h 181720"/>
                <a:gd name="connsiteX72" fmla="*/ 22860 w 132384"/>
                <a:gd name="connsiteY72" fmla="*/ 134621 h 181720"/>
                <a:gd name="connsiteX73" fmla="*/ 25718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8 w 132384"/>
                <a:gd name="connsiteY77" fmla="*/ 116524 h 181720"/>
                <a:gd name="connsiteX78" fmla="*/ 23813 w 132384"/>
                <a:gd name="connsiteY78" fmla="*/ 139384 h 181720"/>
                <a:gd name="connsiteX79" fmla="*/ 22860 w 132384"/>
                <a:gd name="connsiteY79" fmla="*/ 138431 h 181720"/>
                <a:gd name="connsiteX80" fmla="*/ 21908 w 132384"/>
                <a:gd name="connsiteY80" fmla="*/ 139384 h 181720"/>
                <a:gd name="connsiteX81" fmla="*/ 23813 w 132384"/>
                <a:gd name="connsiteY81" fmla="*/ 139384 h 181720"/>
                <a:gd name="connsiteX82" fmla="*/ 23813 w 132384"/>
                <a:gd name="connsiteY82" fmla="*/ 139384 h 181720"/>
                <a:gd name="connsiteX83" fmla="*/ 23813 w 132384"/>
                <a:gd name="connsiteY83" fmla="*/ 126049 h 181720"/>
                <a:gd name="connsiteX84" fmla="*/ 23813 w 132384"/>
                <a:gd name="connsiteY84" fmla="*/ 126049 h 181720"/>
                <a:gd name="connsiteX85" fmla="*/ 23813 w 132384"/>
                <a:gd name="connsiteY85" fmla="*/ 127954 h 181720"/>
                <a:gd name="connsiteX86" fmla="*/ 23813 w 132384"/>
                <a:gd name="connsiteY86" fmla="*/ 126049 h 181720"/>
                <a:gd name="connsiteX87" fmla="*/ 23813 w 132384"/>
                <a:gd name="connsiteY87" fmla="*/ 126049 h 181720"/>
                <a:gd name="connsiteX88" fmla="*/ 26670 w 132384"/>
                <a:gd name="connsiteY88" fmla="*/ 128906 h 181720"/>
                <a:gd name="connsiteX89" fmla="*/ 25718 w 132384"/>
                <a:gd name="connsiteY89" fmla="*/ 131764 h 181720"/>
                <a:gd name="connsiteX90" fmla="*/ 26670 w 132384"/>
                <a:gd name="connsiteY90" fmla="*/ 132716 h 181720"/>
                <a:gd name="connsiteX91" fmla="*/ 27623 w 132384"/>
                <a:gd name="connsiteY91" fmla="*/ 131764 h 181720"/>
                <a:gd name="connsiteX92" fmla="*/ 26670 w 132384"/>
                <a:gd name="connsiteY92" fmla="*/ 128906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3 w 132384"/>
                <a:gd name="connsiteY97" fmla="*/ 38419 h 181720"/>
                <a:gd name="connsiteX98" fmla="*/ 27623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3 w 132384"/>
                <a:gd name="connsiteY102" fmla="*/ 124144 h 181720"/>
                <a:gd name="connsiteX103" fmla="*/ 30480 w 132384"/>
                <a:gd name="connsiteY103" fmla="*/ 127001 h 181720"/>
                <a:gd name="connsiteX104" fmla="*/ 30480 w 132384"/>
                <a:gd name="connsiteY104" fmla="*/ 124144 h 181720"/>
                <a:gd name="connsiteX105" fmla="*/ 31433 w 132384"/>
                <a:gd name="connsiteY105" fmla="*/ 66994 h 181720"/>
                <a:gd name="connsiteX106" fmla="*/ 31433 w 132384"/>
                <a:gd name="connsiteY106" fmla="*/ 66994 h 181720"/>
                <a:gd name="connsiteX107" fmla="*/ 31433 w 132384"/>
                <a:gd name="connsiteY107" fmla="*/ 66994 h 181720"/>
                <a:gd name="connsiteX108" fmla="*/ 31433 w 132384"/>
                <a:gd name="connsiteY108" fmla="*/ 66994 h 181720"/>
                <a:gd name="connsiteX109" fmla="*/ 31433 w 132384"/>
                <a:gd name="connsiteY109" fmla="*/ 66994 h 181720"/>
                <a:gd name="connsiteX110" fmla="*/ 31433 w 132384"/>
                <a:gd name="connsiteY110" fmla="*/ 48896 h 181720"/>
                <a:gd name="connsiteX111" fmla="*/ 31433 w 132384"/>
                <a:gd name="connsiteY111" fmla="*/ 48896 h 181720"/>
                <a:gd name="connsiteX112" fmla="*/ 31433 w 132384"/>
                <a:gd name="connsiteY112" fmla="*/ 49849 h 181720"/>
                <a:gd name="connsiteX113" fmla="*/ 31433 w 132384"/>
                <a:gd name="connsiteY113" fmla="*/ 48896 h 181720"/>
                <a:gd name="connsiteX114" fmla="*/ 31433 w 132384"/>
                <a:gd name="connsiteY114" fmla="*/ 48896 h 181720"/>
                <a:gd name="connsiteX115" fmla="*/ 32385 w 132384"/>
                <a:gd name="connsiteY115" fmla="*/ 53659 h 181720"/>
                <a:gd name="connsiteX116" fmla="*/ 30480 w 132384"/>
                <a:gd name="connsiteY116" fmla="*/ 55564 h 181720"/>
                <a:gd name="connsiteX117" fmla="*/ 31433 w 132384"/>
                <a:gd name="connsiteY117" fmla="*/ 56516 h 181720"/>
                <a:gd name="connsiteX118" fmla="*/ 35243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3 w 132384"/>
                <a:gd name="connsiteY123" fmla="*/ 65089 h 181720"/>
                <a:gd name="connsiteX124" fmla="*/ 33338 w 132384"/>
                <a:gd name="connsiteY124" fmla="*/ 60326 h 181720"/>
                <a:gd name="connsiteX125" fmla="*/ 32385 w 132384"/>
                <a:gd name="connsiteY125" fmla="*/ 59374 h 181720"/>
                <a:gd name="connsiteX126" fmla="*/ 31433 w 132384"/>
                <a:gd name="connsiteY126" fmla="*/ 60326 h 181720"/>
                <a:gd name="connsiteX127" fmla="*/ 35243 w 132384"/>
                <a:gd name="connsiteY127" fmla="*/ 65089 h 181720"/>
                <a:gd name="connsiteX128" fmla="*/ 40005 w 132384"/>
                <a:gd name="connsiteY128" fmla="*/ 63184 h 181720"/>
                <a:gd name="connsiteX129" fmla="*/ 42863 w 132384"/>
                <a:gd name="connsiteY129" fmla="*/ 60326 h 181720"/>
                <a:gd name="connsiteX130" fmla="*/ 37148 w 132384"/>
                <a:gd name="connsiteY130" fmla="*/ 72709 h 181720"/>
                <a:gd name="connsiteX131" fmla="*/ 35243 w 132384"/>
                <a:gd name="connsiteY131" fmla="*/ 69851 h 181720"/>
                <a:gd name="connsiteX132" fmla="*/ 34290 w 132384"/>
                <a:gd name="connsiteY132" fmla="*/ 70804 h 181720"/>
                <a:gd name="connsiteX133" fmla="*/ 36195 w 132384"/>
                <a:gd name="connsiteY133" fmla="*/ 73661 h 181720"/>
                <a:gd name="connsiteX134" fmla="*/ 37148 w 132384"/>
                <a:gd name="connsiteY134" fmla="*/ 72709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9053 w 132384"/>
                <a:gd name="connsiteY140" fmla="*/ 53659 h 181720"/>
                <a:gd name="connsiteX141" fmla="*/ 39053 w 132384"/>
                <a:gd name="connsiteY141" fmla="*/ 53659 h 181720"/>
                <a:gd name="connsiteX142" fmla="*/ 39053 w 132384"/>
                <a:gd name="connsiteY142" fmla="*/ 52706 h 181720"/>
                <a:gd name="connsiteX143" fmla="*/ 39053 w 132384"/>
                <a:gd name="connsiteY143" fmla="*/ 52706 h 181720"/>
                <a:gd name="connsiteX144" fmla="*/ 39053 w 132384"/>
                <a:gd name="connsiteY144" fmla="*/ 53659 h 181720"/>
                <a:gd name="connsiteX145" fmla="*/ 40958 w 132384"/>
                <a:gd name="connsiteY145" fmla="*/ 48896 h 181720"/>
                <a:gd name="connsiteX146" fmla="*/ 40958 w 132384"/>
                <a:gd name="connsiteY146" fmla="*/ 48896 h 181720"/>
                <a:gd name="connsiteX147" fmla="*/ 40958 w 132384"/>
                <a:gd name="connsiteY147" fmla="*/ 48896 h 181720"/>
                <a:gd name="connsiteX148" fmla="*/ 40958 w 132384"/>
                <a:gd name="connsiteY148" fmla="*/ 48896 h 181720"/>
                <a:gd name="connsiteX149" fmla="*/ 40958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8 w 132384"/>
                <a:gd name="connsiteY158" fmla="*/ 115571 h 181720"/>
                <a:gd name="connsiteX159" fmla="*/ 100013 w 132384"/>
                <a:gd name="connsiteY159" fmla="*/ 114619 h 181720"/>
                <a:gd name="connsiteX160" fmla="*/ 100965 w 132384"/>
                <a:gd name="connsiteY160" fmla="*/ 113666 h 181720"/>
                <a:gd name="connsiteX161" fmla="*/ 101918 w 132384"/>
                <a:gd name="connsiteY161" fmla="*/ 110809 h 181720"/>
                <a:gd name="connsiteX162" fmla="*/ 101918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3 w 132384"/>
                <a:gd name="connsiteY167" fmla="*/ 102236 h 181720"/>
                <a:gd name="connsiteX168" fmla="*/ 110490 w 132384"/>
                <a:gd name="connsiteY168" fmla="*/ 97474 h 181720"/>
                <a:gd name="connsiteX169" fmla="*/ 107633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8 w 132384"/>
                <a:gd name="connsiteY175" fmla="*/ 95569 h 181720"/>
                <a:gd name="connsiteX176" fmla="*/ 102870 w 132384"/>
                <a:gd name="connsiteY176" fmla="*/ 93664 h 181720"/>
                <a:gd name="connsiteX177" fmla="*/ 102870 w 132384"/>
                <a:gd name="connsiteY177" fmla="*/ 92711 h 181720"/>
                <a:gd name="connsiteX178" fmla="*/ 101918 w 132384"/>
                <a:gd name="connsiteY178" fmla="*/ 92711 h 181720"/>
                <a:gd name="connsiteX179" fmla="*/ 94298 w 132384"/>
                <a:gd name="connsiteY179" fmla="*/ 98426 h 181720"/>
                <a:gd name="connsiteX180" fmla="*/ 90488 w 132384"/>
                <a:gd name="connsiteY180" fmla="*/ 99379 h 181720"/>
                <a:gd name="connsiteX181" fmla="*/ 90488 w 132384"/>
                <a:gd name="connsiteY181" fmla="*/ 96521 h 181720"/>
                <a:gd name="connsiteX182" fmla="*/ 98108 w 132384"/>
                <a:gd name="connsiteY182" fmla="*/ 92711 h 181720"/>
                <a:gd name="connsiteX183" fmla="*/ 98108 w 132384"/>
                <a:gd name="connsiteY183" fmla="*/ 91759 h 181720"/>
                <a:gd name="connsiteX184" fmla="*/ 92393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3 w 132384"/>
                <a:gd name="connsiteY189" fmla="*/ 90806 h 181720"/>
                <a:gd name="connsiteX190" fmla="*/ 86678 w 132384"/>
                <a:gd name="connsiteY190" fmla="*/ 88901 h 181720"/>
                <a:gd name="connsiteX191" fmla="*/ 84773 w 132384"/>
                <a:gd name="connsiteY191" fmla="*/ 87949 h 181720"/>
                <a:gd name="connsiteX192" fmla="*/ 79058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3 w 132384"/>
                <a:gd name="connsiteY200" fmla="*/ 88901 h 181720"/>
                <a:gd name="connsiteX201" fmla="*/ 67628 w 132384"/>
                <a:gd name="connsiteY201" fmla="*/ 88901 h 181720"/>
                <a:gd name="connsiteX202" fmla="*/ 67628 w 132384"/>
                <a:gd name="connsiteY202" fmla="*/ 86996 h 181720"/>
                <a:gd name="connsiteX203" fmla="*/ 65723 w 132384"/>
                <a:gd name="connsiteY203" fmla="*/ 86044 h 181720"/>
                <a:gd name="connsiteX204" fmla="*/ 64770 w 132384"/>
                <a:gd name="connsiteY204" fmla="*/ 80329 h 181720"/>
                <a:gd name="connsiteX205" fmla="*/ 60008 w 132384"/>
                <a:gd name="connsiteY205" fmla="*/ 77471 h 181720"/>
                <a:gd name="connsiteX206" fmla="*/ 59055 w 132384"/>
                <a:gd name="connsiteY206" fmla="*/ 75566 h 181720"/>
                <a:gd name="connsiteX207" fmla="*/ 58103 w 132384"/>
                <a:gd name="connsiteY207" fmla="*/ 73661 h 181720"/>
                <a:gd name="connsiteX208" fmla="*/ 56198 w 132384"/>
                <a:gd name="connsiteY208" fmla="*/ 75566 h 181720"/>
                <a:gd name="connsiteX209" fmla="*/ 58103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3 w 132384"/>
                <a:gd name="connsiteY214" fmla="*/ 74614 h 181720"/>
                <a:gd name="connsiteX215" fmla="*/ 55245 w 132384"/>
                <a:gd name="connsiteY215" fmla="*/ 70804 h 181720"/>
                <a:gd name="connsiteX216" fmla="*/ 55245 w 132384"/>
                <a:gd name="connsiteY216" fmla="*/ 68899 h 181720"/>
                <a:gd name="connsiteX217" fmla="*/ 54293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8 w 132384"/>
                <a:gd name="connsiteY223" fmla="*/ 65089 h 181720"/>
                <a:gd name="connsiteX224" fmla="*/ 45720 w 132384"/>
                <a:gd name="connsiteY224" fmla="*/ 66994 h 181720"/>
                <a:gd name="connsiteX225" fmla="*/ 43815 w 132384"/>
                <a:gd name="connsiteY225" fmla="*/ 71756 h 181720"/>
                <a:gd name="connsiteX226" fmla="*/ 44768 w 132384"/>
                <a:gd name="connsiteY226" fmla="*/ 72709 h 181720"/>
                <a:gd name="connsiteX227" fmla="*/ 46673 w 132384"/>
                <a:gd name="connsiteY227" fmla="*/ 75566 h 181720"/>
                <a:gd name="connsiteX228" fmla="*/ 45720 w 132384"/>
                <a:gd name="connsiteY228" fmla="*/ 77471 h 181720"/>
                <a:gd name="connsiteX229" fmla="*/ 44768 w 132384"/>
                <a:gd name="connsiteY229" fmla="*/ 83186 h 181720"/>
                <a:gd name="connsiteX230" fmla="*/ 47625 w 132384"/>
                <a:gd name="connsiteY230" fmla="*/ 86044 h 181720"/>
                <a:gd name="connsiteX231" fmla="*/ 49530 w 132384"/>
                <a:gd name="connsiteY231" fmla="*/ 87949 h 181720"/>
                <a:gd name="connsiteX232" fmla="*/ 50483 w 132384"/>
                <a:gd name="connsiteY232" fmla="*/ 86044 h 181720"/>
                <a:gd name="connsiteX233" fmla="*/ 50483 w 132384"/>
                <a:gd name="connsiteY233" fmla="*/ 83186 h 181720"/>
                <a:gd name="connsiteX234" fmla="*/ 52388 w 132384"/>
                <a:gd name="connsiteY234" fmla="*/ 85091 h 181720"/>
                <a:gd name="connsiteX235" fmla="*/ 53340 w 132384"/>
                <a:gd name="connsiteY235" fmla="*/ 87949 h 181720"/>
                <a:gd name="connsiteX236" fmla="*/ 54293 w 132384"/>
                <a:gd name="connsiteY236" fmla="*/ 90806 h 181720"/>
                <a:gd name="connsiteX237" fmla="*/ 54293 w 132384"/>
                <a:gd name="connsiteY237" fmla="*/ 91759 h 181720"/>
                <a:gd name="connsiteX238" fmla="*/ 55245 w 132384"/>
                <a:gd name="connsiteY238" fmla="*/ 91759 h 181720"/>
                <a:gd name="connsiteX239" fmla="*/ 56198 w 132384"/>
                <a:gd name="connsiteY239" fmla="*/ 89854 h 181720"/>
                <a:gd name="connsiteX240" fmla="*/ 58103 w 132384"/>
                <a:gd name="connsiteY240" fmla="*/ 87949 h 181720"/>
                <a:gd name="connsiteX241" fmla="*/ 58103 w 132384"/>
                <a:gd name="connsiteY241" fmla="*/ 90806 h 181720"/>
                <a:gd name="connsiteX242" fmla="*/ 57150 w 132384"/>
                <a:gd name="connsiteY242" fmla="*/ 92711 h 181720"/>
                <a:gd name="connsiteX243" fmla="*/ 54293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8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8 w 132384"/>
                <a:gd name="connsiteY253" fmla="*/ 99379 h 181720"/>
                <a:gd name="connsiteX254" fmla="*/ 70485 w 132384"/>
                <a:gd name="connsiteY254" fmla="*/ 97474 h 181720"/>
                <a:gd name="connsiteX255" fmla="*/ 70485 w 132384"/>
                <a:gd name="connsiteY255" fmla="*/ 101284 h 181720"/>
                <a:gd name="connsiteX256" fmla="*/ 73343 w 132384"/>
                <a:gd name="connsiteY256" fmla="*/ 102236 h 181720"/>
                <a:gd name="connsiteX257" fmla="*/ 75248 w 132384"/>
                <a:gd name="connsiteY257" fmla="*/ 103189 h 181720"/>
                <a:gd name="connsiteX258" fmla="*/ 80010 w 132384"/>
                <a:gd name="connsiteY258" fmla="*/ 104141 h 181720"/>
                <a:gd name="connsiteX259" fmla="*/ 80963 w 132384"/>
                <a:gd name="connsiteY259" fmla="*/ 104141 h 181720"/>
                <a:gd name="connsiteX260" fmla="*/ 82868 w 132384"/>
                <a:gd name="connsiteY260" fmla="*/ 104141 h 181720"/>
                <a:gd name="connsiteX261" fmla="*/ 80963 w 132384"/>
                <a:gd name="connsiteY261" fmla="*/ 106046 h 181720"/>
                <a:gd name="connsiteX262" fmla="*/ 77153 w 132384"/>
                <a:gd name="connsiteY262" fmla="*/ 106046 h 181720"/>
                <a:gd name="connsiteX263" fmla="*/ 75248 w 132384"/>
                <a:gd name="connsiteY263" fmla="*/ 107951 h 181720"/>
                <a:gd name="connsiteX264" fmla="*/ 77153 w 132384"/>
                <a:gd name="connsiteY264" fmla="*/ 108904 h 181720"/>
                <a:gd name="connsiteX265" fmla="*/ 86678 w 132384"/>
                <a:gd name="connsiteY265" fmla="*/ 106999 h 181720"/>
                <a:gd name="connsiteX266" fmla="*/ 86678 w 132384"/>
                <a:gd name="connsiteY266" fmla="*/ 109856 h 181720"/>
                <a:gd name="connsiteX267" fmla="*/ 89535 w 132384"/>
                <a:gd name="connsiteY267" fmla="*/ 107951 h 181720"/>
                <a:gd name="connsiteX268" fmla="*/ 48578 w 132384"/>
                <a:gd name="connsiteY268" fmla="*/ 77471 h 181720"/>
                <a:gd name="connsiteX269" fmla="*/ 46673 w 132384"/>
                <a:gd name="connsiteY269" fmla="*/ 78424 h 181720"/>
                <a:gd name="connsiteX270" fmla="*/ 44768 w 132384"/>
                <a:gd name="connsiteY270" fmla="*/ 77471 h 181720"/>
                <a:gd name="connsiteX271" fmla="*/ 46673 w 132384"/>
                <a:gd name="connsiteY271" fmla="*/ 76519 h 181720"/>
                <a:gd name="connsiteX272" fmla="*/ 48578 w 132384"/>
                <a:gd name="connsiteY272" fmla="*/ 77471 h 181720"/>
                <a:gd name="connsiteX273" fmla="*/ 46673 w 132384"/>
                <a:gd name="connsiteY273" fmla="*/ 70804 h 181720"/>
                <a:gd name="connsiteX274" fmla="*/ 45720 w 132384"/>
                <a:gd name="connsiteY274" fmla="*/ 70804 h 181720"/>
                <a:gd name="connsiteX275" fmla="*/ 46673 w 132384"/>
                <a:gd name="connsiteY275" fmla="*/ 69851 h 181720"/>
                <a:gd name="connsiteX276" fmla="*/ 47625 w 132384"/>
                <a:gd name="connsiteY276" fmla="*/ 70804 h 181720"/>
                <a:gd name="connsiteX277" fmla="*/ 46673 w 132384"/>
                <a:gd name="connsiteY277" fmla="*/ 70804 h 181720"/>
                <a:gd name="connsiteX278" fmla="*/ 56198 w 132384"/>
                <a:gd name="connsiteY278" fmla="*/ 79376 h 181720"/>
                <a:gd name="connsiteX279" fmla="*/ 56198 w 132384"/>
                <a:gd name="connsiteY279" fmla="*/ 79376 h 181720"/>
                <a:gd name="connsiteX280" fmla="*/ 58103 w 132384"/>
                <a:gd name="connsiteY280" fmla="*/ 82234 h 181720"/>
                <a:gd name="connsiteX281" fmla="*/ 57150 w 132384"/>
                <a:gd name="connsiteY281" fmla="*/ 82234 h 181720"/>
                <a:gd name="connsiteX282" fmla="*/ 56198 w 132384"/>
                <a:gd name="connsiteY282" fmla="*/ 79376 h 181720"/>
                <a:gd name="connsiteX283" fmla="*/ 58103 w 132384"/>
                <a:gd name="connsiteY283" fmla="*/ 97474 h 181720"/>
                <a:gd name="connsiteX284" fmla="*/ 58103 w 132384"/>
                <a:gd name="connsiteY284" fmla="*/ 97474 h 181720"/>
                <a:gd name="connsiteX285" fmla="*/ 58103 w 132384"/>
                <a:gd name="connsiteY285" fmla="*/ 97474 h 181720"/>
                <a:gd name="connsiteX286" fmla="*/ 58103 w 132384"/>
                <a:gd name="connsiteY286" fmla="*/ 97474 h 181720"/>
                <a:gd name="connsiteX287" fmla="*/ 58103 w 132384"/>
                <a:gd name="connsiteY287" fmla="*/ 97474 h 181720"/>
                <a:gd name="connsiteX288" fmla="*/ 59055 w 132384"/>
                <a:gd name="connsiteY288" fmla="*/ 78424 h 181720"/>
                <a:gd name="connsiteX289" fmla="*/ 61913 w 132384"/>
                <a:gd name="connsiteY289" fmla="*/ 75566 h 181720"/>
                <a:gd name="connsiteX290" fmla="*/ 61913 w 132384"/>
                <a:gd name="connsiteY290" fmla="*/ 77471 h 181720"/>
                <a:gd name="connsiteX291" fmla="*/ 59055 w 132384"/>
                <a:gd name="connsiteY291" fmla="*/ 78424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3 w 132384"/>
                <a:gd name="connsiteY296" fmla="*/ 103189 h 181720"/>
                <a:gd name="connsiteX297" fmla="*/ 65723 w 132384"/>
                <a:gd name="connsiteY297" fmla="*/ 103189 h 181720"/>
                <a:gd name="connsiteX298" fmla="*/ 63818 w 132384"/>
                <a:gd name="connsiteY298" fmla="*/ 103189 h 181720"/>
                <a:gd name="connsiteX299" fmla="*/ 65723 w 132384"/>
                <a:gd name="connsiteY299" fmla="*/ 103189 h 181720"/>
                <a:gd name="connsiteX300" fmla="*/ 65723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3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8 w 132384"/>
                <a:gd name="connsiteY318" fmla="*/ 101284 h 181720"/>
                <a:gd name="connsiteX319" fmla="*/ 71438 w 132384"/>
                <a:gd name="connsiteY319" fmla="*/ 103189 h 181720"/>
                <a:gd name="connsiteX320" fmla="*/ 71438 w 132384"/>
                <a:gd name="connsiteY320" fmla="*/ 103189 h 181720"/>
                <a:gd name="connsiteX321" fmla="*/ 68580 w 132384"/>
                <a:gd name="connsiteY321" fmla="*/ 72709 h 181720"/>
                <a:gd name="connsiteX322" fmla="*/ 68580 w 132384"/>
                <a:gd name="connsiteY322" fmla="*/ 72709 h 181720"/>
                <a:gd name="connsiteX323" fmla="*/ 69533 w 132384"/>
                <a:gd name="connsiteY323" fmla="*/ 72709 h 181720"/>
                <a:gd name="connsiteX324" fmla="*/ 68580 w 132384"/>
                <a:gd name="connsiteY324" fmla="*/ 72709 h 181720"/>
                <a:gd name="connsiteX325" fmla="*/ 68580 w 132384"/>
                <a:gd name="connsiteY325" fmla="*/ 72709 h 181720"/>
                <a:gd name="connsiteX326" fmla="*/ 71438 w 132384"/>
                <a:gd name="connsiteY326" fmla="*/ 77471 h 181720"/>
                <a:gd name="connsiteX327" fmla="*/ 71438 w 132384"/>
                <a:gd name="connsiteY327" fmla="*/ 77471 h 181720"/>
                <a:gd name="connsiteX328" fmla="*/ 71438 w 132384"/>
                <a:gd name="connsiteY328" fmla="*/ 77471 h 181720"/>
                <a:gd name="connsiteX329" fmla="*/ 71438 w 132384"/>
                <a:gd name="connsiteY329" fmla="*/ 77471 h 181720"/>
                <a:gd name="connsiteX330" fmla="*/ 71438 w 132384"/>
                <a:gd name="connsiteY330" fmla="*/ 77471 h 181720"/>
                <a:gd name="connsiteX331" fmla="*/ 75248 w 132384"/>
                <a:gd name="connsiteY331" fmla="*/ 89854 h 181720"/>
                <a:gd name="connsiteX332" fmla="*/ 75248 w 132384"/>
                <a:gd name="connsiteY332" fmla="*/ 89854 h 181720"/>
                <a:gd name="connsiteX333" fmla="*/ 73343 w 132384"/>
                <a:gd name="connsiteY333" fmla="*/ 89854 h 181720"/>
                <a:gd name="connsiteX334" fmla="*/ 73343 w 132384"/>
                <a:gd name="connsiteY334" fmla="*/ 88901 h 181720"/>
                <a:gd name="connsiteX335" fmla="*/ 75248 w 132384"/>
                <a:gd name="connsiteY335" fmla="*/ 89854 h 181720"/>
                <a:gd name="connsiteX336" fmla="*/ 76200 w 132384"/>
                <a:gd name="connsiteY336" fmla="*/ 83186 h 181720"/>
                <a:gd name="connsiteX337" fmla="*/ 76200 w 132384"/>
                <a:gd name="connsiteY337" fmla="*/ 83186 h 181720"/>
                <a:gd name="connsiteX338" fmla="*/ 77153 w 132384"/>
                <a:gd name="connsiteY338" fmla="*/ 83186 h 181720"/>
                <a:gd name="connsiteX339" fmla="*/ 76200 w 132384"/>
                <a:gd name="connsiteY339" fmla="*/ 81281 h 181720"/>
                <a:gd name="connsiteX340" fmla="*/ 75248 w 132384"/>
                <a:gd name="connsiteY340" fmla="*/ 81281 h 181720"/>
                <a:gd name="connsiteX341" fmla="*/ 76200 w 132384"/>
                <a:gd name="connsiteY341" fmla="*/ 83186 h 181720"/>
                <a:gd name="connsiteX342" fmla="*/ 80963 w 132384"/>
                <a:gd name="connsiteY342" fmla="*/ 92711 h 181720"/>
                <a:gd name="connsiteX343" fmla="*/ 80010 w 132384"/>
                <a:gd name="connsiteY343" fmla="*/ 93664 h 181720"/>
                <a:gd name="connsiteX344" fmla="*/ 79058 w 132384"/>
                <a:gd name="connsiteY344" fmla="*/ 95569 h 181720"/>
                <a:gd name="connsiteX345" fmla="*/ 77153 w 132384"/>
                <a:gd name="connsiteY345" fmla="*/ 94616 h 181720"/>
                <a:gd name="connsiteX346" fmla="*/ 77153 w 132384"/>
                <a:gd name="connsiteY346" fmla="*/ 90806 h 181720"/>
                <a:gd name="connsiteX347" fmla="*/ 80963 w 132384"/>
                <a:gd name="connsiteY347" fmla="*/ 92711 h 181720"/>
                <a:gd name="connsiteX348" fmla="*/ 80963 w 132384"/>
                <a:gd name="connsiteY348" fmla="*/ 92711 h 181720"/>
                <a:gd name="connsiteX349" fmla="*/ 83820 w 132384"/>
                <a:gd name="connsiteY349" fmla="*/ 92711 h 181720"/>
                <a:gd name="connsiteX350" fmla="*/ 81915 w 132384"/>
                <a:gd name="connsiteY350" fmla="*/ 94616 h 181720"/>
                <a:gd name="connsiteX351" fmla="*/ 80963 w 132384"/>
                <a:gd name="connsiteY351" fmla="*/ 92711 h 181720"/>
                <a:gd name="connsiteX352" fmla="*/ 83820 w 132384"/>
                <a:gd name="connsiteY352" fmla="*/ 92711 h 181720"/>
                <a:gd name="connsiteX353" fmla="*/ 84773 w 132384"/>
                <a:gd name="connsiteY353" fmla="*/ 90806 h 181720"/>
                <a:gd name="connsiteX354" fmla="*/ 84773 w 132384"/>
                <a:gd name="connsiteY354" fmla="*/ 90806 h 181720"/>
                <a:gd name="connsiteX355" fmla="*/ 83820 w 132384"/>
                <a:gd name="connsiteY355" fmla="*/ 92711 h 181720"/>
                <a:gd name="connsiteX356" fmla="*/ 90488 w 132384"/>
                <a:gd name="connsiteY356" fmla="*/ 107951 h 181720"/>
                <a:gd name="connsiteX357" fmla="*/ 86678 w 132384"/>
                <a:gd name="connsiteY357" fmla="*/ 106046 h 181720"/>
                <a:gd name="connsiteX358" fmla="*/ 84773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3 w 132384"/>
                <a:gd name="connsiteY362" fmla="*/ 104141 h 181720"/>
                <a:gd name="connsiteX363" fmla="*/ 93345 w 132384"/>
                <a:gd name="connsiteY363" fmla="*/ 105094 h 181720"/>
                <a:gd name="connsiteX364" fmla="*/ 96203 w 132384"/>
                <a:gd name="connsiteY364" fmla="*/ 106046 h 181720"/>
                <a:gd name="connsiteX365" fmla="*/ 94298 w 132384"/>
                <a:gd name="connsiteY365" fmla="*/ 107951 h 181720"/>
                <a:gd name="connsiteX366" fmla="*/ 90488 w 132384"/>
                <a:gd name="connsiteY366" fmla="*/ 107951 h 181720"/>
                <a:gd name="connsiteX367" fmla="*/ 90488 w 132384"/>
                <a:gd name="connsiteY367" fmla="*/ 107951 h 181720"/>
                <a:gd name="connsiteX368" fmla="*/ 84773 w 132384"/>
                <a:gd name="connsiteY368" fmla="*/ 95569 h 181720"/>
                <a:gd name="connsiteX369" fmla="*/ 85725 w 132384"/>
                <a:gd name="connsiteY369" fmla="*/ 94616 h 181720"/>
                <a:gd name="connsiteX370" fmla="*/ 86678 w 132384"/>
                <a:gd name="connsiteY370" fmla="*/ 95569 h 181720"/>
                <a:gd name="connsiteX371" fmla="*/ 85725 w 132384"/>
                <a:gd name="connsiteY371" fmla="*/ 96521 h 181720"/>
                <a:gd name="connsiteX372" fmla="*/ 84773 w 132384"/>
                <a:gd name="connsiteY372" fmla="*/ 95569 h 181720"/>
                <a:gd name="connsiteX373" fmla="*/ 86678 w 132384"/>
                <a:gd name="connsiteY373" fmla="*/ 113666 h 181720"/>
                <a:gd name="connsiteX374" fmla="*/ 85725 w 132384"/>
                <a:gd name="connsiteY374" fmla="*/ 111761 h 181720"/>
                <a:gd name="connsiteX375" fmla="*/ 84773 w 132384"/>
                <a:gd name="connsiteY375" fmla="*/ 112714 h 181720"/>
                <a:gd name="connsiteX376" fmla="*/ 86678 w 132384"/>
                <a:gd name="connsiteY376" fmla="*/ 113666 h 181720"/>
                <a:gd name="connsiteX377" fmla="*/ 86678 w 132384"/>
                <a:gd name="connsiteY377" fmla="*/ 113666 h 181720"/>
                <a:gd name="connsiteX378" fmla="*/ 91440 w 132384"/>
                <a:gd name="connsiteY378" fmla="*/ 115571 h 181720"/>
                <a:gd name="connsiteX379" fmla="*/ 90488 w 132384"/>
                <a:gd name="connsiteY379" fmla="*/ 114619 h 181720"/>
                <a:gd name="connsiteX380" fmla="*/ 88583 w 132384"/>
                <a:gd name="connsiteY380" fmla="*/ 118429 h 181720"/>
                <a:gd name="connsiteX381" fmla="*/ 89535 w 132384"/>
                <a:gd name="connsiteY381" fmla="*/ 119381 h 181720"/>
                <a:gd name="connsiteX382" fmla="*/ 91440 w 132384"/>
                <a:gd name="connsiteY382" fmla="*/ 115571 h 181720"/>
                <a:gd name="connsiteX383" fmla="*/ 92393 w 132384"/>
                <a:gd name="connsiteY383" fmla="*/ 90806 h 181720"/>
                <a:gd name="connsiteX384" fmla="*/ 90488 w 132384"/>
                <a:gd name="connsiteY384" fmla="*/ 95569 h 181720"/>
                <a:gd name="connsiteX385" fmla="*/ 92393 w 132384"/>
                <a:gd name="connsiteY385" fmla="*/ 90806 h 181720"/>
                <a:gd name="connsiteX386" fmla="*/ 94298 w 132384"/>
                <a:gd name="connsiteY386" fmla="*/ 111761 h 181720"/>
                <a:gd name="connsiteX387" fmla="*/ 94298 w 132384"/>
                <a:gd name="connsiteY387" fmla="*/ 111761 h 181720"/>
                <a:gd name="connsiteX388" fmla="*/ 95250 w 132384"/>
                <a:gd name="connsiteY388" fmla="*/ 111761 h 181720"/>
                <a:gd name="connsiteX389" fmla="*/ 94298 w 132384"/>
                <a:gd name="connsiteY389" fmla="*/ 111761 h 181720"/>
                <a:gd name="connsiteX390" fmla="*/ 94298 w 132384"/>
                <a:gd name="connsiteY390" fmla="*/ 111761 h 181720"/>
                <a:gd name="connsiteX391" fmla="*/ 96203 w 132384"/>
                <a:gd name="connsiteY391" fmla="*/ 121286 h 181720"/>
                <a:gd name="connsiteX392" fmla="*/ 98108 w 132384"/>
                <a:gd name="connsiteY392" fmla="*/ 119381 h 181720"/>
                <a:gd name="connsiteX393" fmla="*/ 97155 w 132384"/>
                <a:gd name="connsiteY393" fmla="*/ 117476 h 181720"/>
                <a:gd name="connsiteX394" fmla="*/ 96203 w 132384"/>
                <a:gd name="connsiteY394" fmla="*/ 118429 h 181720"/>
                <a:gd name="connsiteX395" fmla="*/ 96203 w 132384"/>
                <a:gd name="connsiteY395" fmla="*/ 121286 h 181720"/>
                <a:gd name="connsiteX396" fmla="*/ 109538 w 132384"/>
                <a:gd name="connsiteY396" fmla="*/ 125096 h 181720"/>
                <a:gd name="connsiteX397" fmla="*/ 109538 w 132384"/>
                <a:gd name="connsiteY397" fmla="*/ 123191 h 181720"/>
                <a:gd name="connsiteX398" fmla="*/ 107633 w 132384"/>
                <a:gd name="connsiteY398" fmla="*/ 123191 h 181720"/>
                <a:gd name="connsiteX399" fmla="*/ 100965 w 132384"/>
                <a:gd name="connsiteY399" fmla="*/ 124144 h 181720"/>
                <a:gd name="connsiteX400" fmla="*/ 98108 w 132384"/>
                <a:gd name="connsiteY400" fmla="*/ 125096 h 181720"/>
                <a:gd name="connsiteX401" fmla="*/ 96203 w 132384"/>
                <a:gd name="connsiteY401" fmla="*/ 124144 h 181720"/>
                <a:gd name="connsiteX402" fmla="*/ 97155 w 132384"/>
                <a:gd name="connsiteY402" fmla="*/ 126049 h 181720"/>
                <a:gd name="connsiteX403" fmla="*/ 103823 w 132384"/>
                <a:gd name="connsiteY403" fmla="*/ 127954 h 181720"/>
                <a:gd name="connsiteX404" fmla="*/ 105728 w 132384"/>
                <a:gd name="connsiteY404" fmla="*/ 127954 h 181720"/>
                <a:gd name="connsiteX405" fmla="*/ 109538 w 132384"/>
                <a:gd name="connsiteY405" fmla="*/ 125096 h 181720"/>
                <a:gd name="connsiteX406" fmla="*/ 98108 w 132384"/>
                <a:gd name="connsiteY406" fmla="*/ 104141 h 181720"/>
                <a:gd name="connsiteX407" fmla="*/ 100965 w 132384"/>
                <a:gd name="connsiteY407" fmla="*/ 101284 h 181720"/>
                <a:gd name="connsiteX408" fmla="*/ 104775 w 132384"/>
                <a:gd name="connsiteY408" fmla="*/ 98426 h 181720"/>
                <a:gd name="connsiteX409" fmla="*/ 107633 w 132384"/>
                <a:gd name="connsiteY409" fmla="*/ 97474 h 181720"/>
                <a:gd name="connsiteX410" fmla="*/ 108585 w 132384"/>
                <a:gd name="connsiteY410" fmla="*/ 100331 h 181720"/>
                <a:gd name="connsiteX411" fmla="*/ 108585 w 132384"/>
                <a:gd name="connsiteY411" fmla="*/ 106999 h 181720"/>
                <a:gd name="connsiteX412" fmla="*/ 101918 w 132384"/>
                <a:gd name="connsiteY412" fmla="*/ 106046 h 181720"/>
                <a:gd name="connsiteX413" fmla="*/ 98108 w 132384"/>
                <a:gd name="connsiteY413" fmla="*/ 104141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3 w 132384"/>
                <a:gd name="connsiteY419" fmla="*/ 115571 h 181720"/>
                <a:gd name="connsiteX420" fmla="*/ 105728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8 w 132384"/>
                <a:gd name="connsiteY424" fmla="*/ 120334 h 181720"/>
                <a:gd name="connsiteX425" fmla="*/ 107633 w 132384"/>
                <a:gd name="connsiteY425" fmla="*/ 119381 h 181720"/>
                <a:gd name="connsiteX426" fmla="*/ 107633 w 132384"/>
                <a:gd name="connsiteY426" fmla="*/ 115571 h 181720"/>
                <a:gd name="connsiteX427" fmla="*/ 109538 w 132384"/>
                <a:gd name="connsiteY427" fmla="*/ 146051 h 181720"/>
                <a:gd name="connsiteX428" fmla="*/ 109538 w 132384"/>
                <a:gd name="connsiteY428" fmla="*/ 146051 h 181720"/>
                <a:gd name="connsiteX429" fmla="*/ 105728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1289 h 181720"/>
                <a:gd name="connsiteX438" fmla="*/ 110490 w 132384"/>
                <a:gd name="connsiteY438" fmla="*/ 141289 h 181720"/>
                <a:gd name="connsiteX439" fmla="*/ 108585 w 132384"/>
                <a:gd name="connsiteY439" fmla="*/ 141289 h 181720"/>
                <a:gd name="connsiteX440" fmla="*/ 108585 w 132384"/>
                <a:gd name="connsiteY440" fmla="*/ 142241 h 181720"/>
                <a:gd name="connsiteX441" fmla="*/ 110490 w 132384"/>
                <a:gd name="connsiteY441" fmla="*/ 141289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3 w 132384"/>
                <a:gd name="connsiteY447" fmla="*/ 131764 h 181720"/>
                <a:gd name="connsiteX448" fmla="*/ 111443 w 132384"/>
                <a:gd name="connsiteY448" fmla="*/ 131764 h 181720"/>
                <a:gd name="connsiteX449" fmla="*/ 111443 w 132384"/>
                <a:gd name="connsiteY449" fmla="*/ 133669 h 181720"/>
                <a:gd name="connsiteX450" fmla="*/ 112395 w 132384"/>
                <a:gd name="connsiteY450" fmla="*/ 132716 h 181720"/>
                <a:gd name="connsiteX451" fmla="*/ 111443 w 132384"/>
                <a:gd name="connsiteY451" fmla="*/ 131764 h 181720"/>
                <a:gd name="connsiteX452" fmla="*/ 111443 w 132384"/>
                <a:gd name="connsiteY452" fmla="*/ 111761 h 181720"/>
                <a:gd name="connsiteX453" fmla="*/ 113348 w 132384"/>
                <a:gd name="connsiteY453" fmla="*/ 114619 h 181720"/>
                <a:gd name="connsiteX454" fmla="*/ 118110 w 132384"/>
                <a:gd name="connsiteY454" fmla="*/ 116524 h 181720"/>
                <a:gd name="connsiteX455" fmla="*/ 119063 w 132384"/>
                <a:gd name="connsiteY455" fmla="*/ 114619 h 181720"/>
                <a:gd name="connsiteX456" fmla="*/ 113348 w 132384"/>
                <a:gd name="connsiteY456" fmla="*/ 110809 h 181720"/>
                <a:gd name="connsiteX457" fmla="*/ 111443 w 132384"/>
                <a:gd name="connsiteY457" fmla="*/ 109856 h 181720"/>
                <a:gd name="connsiteX458" fmla="*/ 111443 w 132384"/>
                <a:gd name="connsiteY458" fmla="*/ 111761 h 181720"/>
                <a:gd name="connsiteX459" fmla="*/ 114300 w 132384"/>
                <a:gd name="connsiteY459" fmla="*/ 126049 h 181720"/>
                <a:gd name="connsiteX460" fmla="*/ 114300 w 132384"/>
                <a:gd name="connsiteY460" fmla="*/ 126049 h 181720"/>
                <a:gd name="connsiteX461" fmla="*/ 113348 w 132384"/>
                <a:gd name="connsiteY461" fmla="*/ 122239 h 181720"/>
                <a:gd name="connsiteX462" fmla="*/ 111443 w 132384"/>
                <a:gd name="connsiteY462" fmla="*/ 124144 h 181720"/>
                <a:gd name="connsiteX463" fmla="*/ 114300 w 132384"/>
                <a:gd name="connsiteY463" fmla="*/ 126049 h 181720"/>
                <a:gd name="connsiteX464" fmla="*/ 113348 w 132384"/>
                <a:gd name="connsiteY464" fmla="*/ 114619 h 181720"/>
                <a:gd name="connsiteX465" fmla="*/ 115253 w 132384"/>
                <a:gd name="connsiteY465" fmla="*/ 112714 h 181720"/>
                <a:gd name="connsiteX466" fmla="*/ 115253 w 132384"/>
                <a:gd name="connsiteY466" fmla="*/ 113666 h 181720"/>
                <a:gd name="connsiteX467" fmla="*/ 113348 w 132384"/>
                <a:gd name="connsiteY467" fmla="*/ 114619 h 181720"/>
                <a:gd name="connsiteX468" fmla="*/ 114300 w 132384"/>
                <a:gd name="connsiteY468" fmla="*/ 32704 h 181720"/>
                <a:gd name="connsiteX469" fmla="*/ 116205 w 132384"/>
                <a:gd name="connsiteY469" fmla="*/ 32704 h 181720"/>
                <a:gd name="connsiteX470" fmla="*/ 115253 w 132384"/>
                <a:gd name="connsiteY470" fmla="*/ 31751 h 181720"/>
                <a:gd name="connsiteX471" fmla="*/ 114300 w 132384"/>
                <a:gd name="connsiteY471" fmla="*/ 32704 h 181720"/>
                <a:gd name="connsiteX472" fmla="*/ 114300 w 132384"/>
                <a:gd name="connsiteY472" fmla="*/ 32704 h 181720"/>
                <a:gd name="connsiteX473" fmla="*/ 120968 w 132384"/>
                <a:gd name="connsiteY473" fmla="*/ 133669 h 181720"/>
                <a:gd name="connsiteX474" fmla="*/ 116205 w 132384"/>
                <a:gd name="connsiteY474" fmla="*/ 129859 h 181720"/>
                <a:gd name="connsiteX475" fmla="*/ 114300 w 132384"/>
                <a:gd name="connsiteY475" fmla="*/ 131764 h 181720"/>
                <a:gd name="connsiteX476" fmla="*/ 115253 w 132384"/>
                <a:gd name="connsiteY476" fmla="*/ 133669 h 181720"/>
                <a:gd name="connsiteX477" fmla="*/ 120015 w 132384"/>
                <a:gd name="connsiteY477" fmla="*/ 135574 h 181720"/>
                <a:gd name="connsiteX478" fmla="*/ 120968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3 w 132384"/>
                <a:gd name="connsiteY482" fmla="*/ 141289 h 181720"/>
                <a:gd name="connsiteX483" fmla="*/ 115253 w 132384"/>
                <a:gd name="connsiteY483" fmla="*/ 143194 h 181720"/>
                <a:gd name="connsiteX484" fmla="*/ 117158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9384"/>
                  </a:moveTo>
                  <a:cubicBezTo>
                    <a:pt x="23813" y="138431"/>
                    <a:pt x="23813" y="138431"/>
                    <a:pt x="22860" y="138431"/>
                  </a:cubicBezTo>
                  <a:cubicBezTo>
                    <a:pt x="22860" y="138431"/>
                    <a:pt x="21908" y="138431"/>
                    <a:pt x="21908" y="139384"/>
                  </a:cubicBezTo>
                  <a:cubicBezTo>
                    <a:pt x="22860" y="139384"/>
                    <a:pt x="22860" y="139384"/>
                    <a:pt x="23813" y="139384"/>
                  </a:cubicBezTo>
                  <a:cubicBezTo>
                    <a:pt x="23813" y="139384"/>
                    <a:pt x="23813" y="139384"/>
                    <a:pt x="23813" y="139384"/>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4134"/>
                  </a:moveTo>
                  <a:cubicBezTo>
                    <a:pt x="30480" y="44134"/>
                    <a:pt x="31433" y="44134"/>
                    <a:pt x="30480" y="44134"/>
                  </a:cubicBezTo>
                  <a:cubicBezTo>
                    <a:pt x="31433" y="44134"/>
                    <a:pt x="31433" y="43181"/>
                    <a:pt x="30480" y="44134"/>
                  </a:cubicBezTo>
                  <a:cubicBezTo>
                    <a:pt x="30480" y="42229"/>
                    <a:pt x="29528" y="40324"/>
                    <a:pt x="28575" y="39371"/>
                  </a:cubicBezTo>
                  <a:lnTo>
                    <a:pt x="27623" y="38419"/>
                  </a:lnTo>
                  <a:cubicBezTo>
                    <a:pt x="27623" y="38419"/>
                    <a:pt x="27623" y="39371"/>
                    <a:pt x="27623" y="39371"/>
                  </a:cubicBezTo>
                  <a:cubicBezTo>
                    <a:pt x="27623" y="41276"/>
                    <a:pt x="28575" y="43181"/>
                    <a:pt x="30480" y="44134"/>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2706"/>
                  </a:lnTo>
                  <a:cubicBezTo>
                    <a:pt x="38100" y="52706"/>
                    <a:pt x="38100" y="52706"/>
                    <a:pt x="39053" y="53659"/>
                  </a:cubicBezTo>
                  <a:close/>
                  <a:moveTo>
                    <a:pt x="40958" y="48896"/>
                  </a:moveTo>
                  <a:cubicBezTo>
                    <a:pt x="40958" y="48896"/>
                    <a:pt x="40958" y="48896"/>
                    <a:pt x="40958" y="48896"/>
                  </a:cubicBezTo>
                  <a:cubicBezTo>
                    <a:pt x="40958" y="49849"/>
                    <a:pt x="40958" y="49849"/>
                    <a:pt x="40958" y="48896"/>
                  </a:cubicBezTo>
                  <a:cubicBezTo>
                    <a:pt x="41910" y="48896"/>
                    <a:pt x="40958" y="48896"/>
                    <a:pt x="40958" y="48896"/>
                  </a:cubicBezTo>
                  <a:cubicBezTo>
                    <a:pt x="40958" y="48896"/>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5723" y="103189"/>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3" y="90806"/>
                  </a:moveTo>
                  <a:cubicBezTo>
                    <a:pt x="92393" y="92711"/>
                    <a:pt x="90488" y="93664"/>
                    <a:pt x="90488" y="95569"/>
                  </a:cubicBezTo>
                  <a:cubicBezTo>
                    <a:pt x="88583" y="92711"/>
                    <a:pt x="90488" y="91759"/>
                    <a:pt x="92393" y="90806"/>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3669"/>
                    <a:pt x="112395" y="133669"/>
                    <a:pt x="112395" y="132716"/>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7001"/>
                    <a:pt x="116205" y="126049"/>
                    <a:pt x="114300" y="126049"/>
                  </a:cubicBezTo>
                  <a:lnTo>
                    <a:pt x="113348" y="122239"/>
                  </a:lnTo>
                  <a:cubicBezTo>
                    <a:pt x="112395" y="123191"/>
                    <a:pt x="111443" y="123191"/>
                    <a:pt x="111443" y="124144"/>
                  </a:cubicBezTo>
                  <a:cubicBezTo>
                    <a:pt x="112395" y="127001"/>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1" name="Freeform 360">
              <a:extLst>
                <a:ext uri="{FF2B5EF4-FFF2-40B4-BE49-F238E27FC236}">
                  <a16:creationId xmlns:a16="http://schemas.microsoft.com/office/drawing/2014/main" id="{DD42C0DA-EFD0-3250-4A0A-CB10EAFB8441}"/>
                </a:ext>
              </a:extLst>
            </p:cNvPr>
            <p:cNvSpPr/>
            <p:nvPr/>
          </p:nvSpPr>
          <p:spPr>
            <a:xfrm>
              <a:off x="1387511" y="89381"/>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0 w 139585"/>
                <a:gd name="connsiteY44" fmla="*/ 44300 h 182174"/>
                <a:gd name="connsiteX45" fmla="*/ 40525 w 139585"/>
                <a:gd name="connsiteY45" fmla="*/ 43348 h 182174"/>
                <a:gd name="connsiteX46" fmla="*/ 43383 w 139585"/>
                <a:gd name="connsiteY46" fmla="*/ 43348 h 182174"/>
                <a:gd name="connsiteX47" fmla="*/ 41478 w 139585"/>
                <a:gd name="connsiteY47" fmla="*/ 41443 h 182174"/>
                <a:gd name="connsiteX48" fmla="*/ 38620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5 w 139585"/>
                <a:gd name="connsiteY57" fmla="*/ 42395 h 182174"/>
                <a:gd name="connsiteX58" fmla="*/ 27190 w 139585"/>
                <a:gd name="connsiteY58" fmla="*/ 44300 h 182174"/>
                <a:gd name="connsiteX59" fmla="*/ 19570 w 139585"/>
                <a:gd name="connsiteY59" fmla="*/ 48111 h 182174"/>
                <a:gd name="connsiteX60" fmla="*/ 19570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5 h 182174"/>
                <a:gd name="connsiteX65" fmla="*/ 32905 w 139585"/>
                <a:gd name="connsiteY65" fmla="*/ 54778 h 182174"/>
                <a:gd name="connsiteX66" fmla="*/ 31953 w 139585"/>
                <a:gd name="connsiteY66" fmla="*/ 55730 h 182174"/>
                <a:gd name="connsiteX67" fmla="*/ 26238 w 139585"/>
                <a:gd name="connsiteY67" fmla="*/ 53825 h 182174"/>
                <a:gd name="connsiteX68" fmla="*/ 23380 w 139585"/>
                <a:gd name="connsiteY68" fmla="*/ 51920 h 182174"/>
                <a:gd name="connsiteX69" fmla="*/ 22428 w 139585"/>
                <a:gd name="connsiteY69" fmla="*/ 53825 h 182174"/>
                <a:gd name="connsiteX70" fmla="*/ 25285 w 139585"/>
                <a:gd name="connsiteY70" fmla="*/ 53825 h 182174"/>
                <a:gd name="connsiteX71" fmla="*/ 25285 w 139585"/>
                <a:gd name="connsiteY71" fmla="*/ 53825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5 w 139585"/>
                <a:gd name="connsiteY85" fmla="*/ 76686 h 182174"/>
                <a:gd name="connsiteX86" fmla="*/ 10045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0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0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0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0 w 139585"/>
                <a:gd name="connsiteY117" fmla="*/ 64303 h 182174"/>
                <a:gd name="connsiteX118" fmla="*/ 27190 w 139585"/>
                <a:gd name="connsiteY118" fmla="*/ 59540 h 182174"/>
                <a:gd name="connsiteX119" fmla="*/ 32905 w 139585"/>
                <a:gd name="connsiteY119" fmla="*/ 55730 h 182174"/>
                <a:gd name="connsiteX120" fmla="*/ 38620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0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0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5 w 139585"/>
                <a:gd name="connsiteY582" fmla="*/ 121453 h 182174"/>
                <a:gd name="connsiteX583" fmla="*/ 123393 w 139585"/>
                <a:gd name="connsiteY583" fmla="*/ 124311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5 h 182174"/>
                <a:gd name="connsiteX590" fmla="*/ 126250 w 139585"/>
                <a:gd name="connsiteY590" fmla="*/ 72875 h 182174"/>
                <a:gd name="connsiteX591" fmla="*/ 125298 w 139585"/>
                <a:gd name="connsiteY591" fmla="*/ 72875 h 182174"/>
                <a:gd name="connsiteX592" fmla="*/ 126250 w 139585"/>
                <a:gd name="connsiteY592" fmla="*/ 72875 h 182174"/>
                <a:gd name="connsiteX593" fmla="*/ 126250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5" y="116690"/>
                  </a:cubicBezTo>
                  <a:cubicBezTo>
                    <a:pt x="94818" y="113833"/>
                    <a:pt x="95770" y="110975"/>
                    <a:pt x="98628" y="109070"/>
                  </a:cubicBezTo>
                  <a:cubicBezTo>
                    <a:pt x="105295" y="104308"/>
                    <a:pt x="111963" y="101450"/>
                    <a:pt x="120535" y="102403"/>
                  </a:cubicBezTo>
                  <a:cubicBezTo>
                    <a:pt x="129108" y="103355"/>
                    <a:pt x="137681" y="110975"/>
                    <a:pt x="138633" y="120500"/>
                  </a:cubicBezTo>
                  <a:cubicBezTo>
                    <a:pt x="140538" y="135740"/>
                    <a:pt x="135775" y="148123"/>
                    <a:pt x="127203" y="160505"/>
                  </a:cubicBezTo>
                  <a:cubicBezTo>
                    <a:pt x="117678" y="172888"/>
                    <a:pt x="105295" y="178603"/>
                    <a:pt x="90055" y="181461"/>
                  </a:cubicBezTo>
                  <a:cubicBezTo>
                    <a:pt x="74815"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3383" y="55730"/>
                  </a:moveTo>
                  <a:cubicBezTo>
                    <a:pt x="43383" y="53825"/>
                    <a:pt x="42430" y="52873"/>
                    <a:pt x="42430" y="50968"/>
                  </a:cubicBezTo>
                  <a:cubicBezTo>
                    <a:pt x="43383" y="48111"/>
                    <a:pt x="42430" y="47158"/>
                    <a:pt x="39573" y="46205"/>
                  </a:cubicBezTo>
                  <a:cubicBezTo>
                    <a:pt x="38620" y="46205"/>
                    <a:pt x="38620" y="45253"/>
                    <a:pt x="38620" y="44300"/>
                  </a:cubicBezTo>
                  <a:cubicBezTo>
                    <a:pt x="38620" y="43348"/>
                    <a:pt x="39573" y="43348"/>
                    <a:pt x="40525" y="43348"/>
                  </a:cubicBezTo>
                  <a:cubicBezTo>
                    <a:pt x="41478" y="43348"/>
                    <a:pt x="42430" y="44300"/>
                    <a:pt x="43383" y="43348"/>
                  </a:cubicBezTo>
                  <a:cubicBezTo>
                    <a:pt x="43383" y="43348"/>
                    <a:pt x="42430" y="41443"/>
                    <a:pt x="41478" y="41443"/>
                  </a:cubicBezTo>
                  <a:cubicBezTo>
                    <a:pt x="40525" y="40490"/>
                    <a:pt x="39573" y="41443"/>
                    <a:pt x="38620" y="41443"/>
                  </a:cubicBezTo>
                  <a:cubicBezTo>
                    <a:pt x="37668" y="42395"/>
                    <a:pt x="36715" y="43348"/>
                    <a:pt x="36715" y="45253"/>
                  </a:cubicBezTo>
                  <a:cubicBezTo>
                    <a:pt x="36715" y="47158"/>
                    <a:pt x="38620"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5" y="39538"/>
                    <a:pt x="29095" y="42395"/>
                  </a:cubicBezTo>
                  <a:cubicBezTo>
                    <a:pt x="29095" y="43348"/>
                    <a:pt x="28143" y="44300"/>
                    <a:pt x="27190" y="44300"/>
                  </a:cubicBezTo>
                  <a:cubicBezTo>
                    <a:pt x="24333" y="44300"/>
                    <a:pt x="22428" y="47158"/>
                    <a:pt x="19570" y="48111"/>
                  </a:cubicBezTo>
                  <a:cubicBezTo>
                    <a:pt x="17665" y="48111"/>
                    <a:pt x="19570" y="49063"/>
                    <a:pt x="19570" y="49063"/>
                  </a:cubicBezTo>
                  <a:cubicBezTo>
                    <a:pt x="20523" y="50015"/>
                    <a:pt x="21475" y="50015"/>
                    <a:pt x="22428" y="49063"/>
                  </a:cubicBezTo>
                  <a:cubicBezTo>
                    <a:pt x="25285" y="47158"/>
                    <a:pt x="26238" y="51920"/>
                    <a:pt x="30048" y="50968"/>
                  </a:cubicBezTo>
                  <a:cubicBezTo>
                    <a:pt x="30048" y="50968"/>
                    <a:pt x="30048" y="51920"/>
                    <a:pt x="30048" y="51920"/>
                  </a:cubicBezTo>
                  <a:cubicBezTo>
                    <a:pt x="29095" y="52873"/>
                    <a:pt x="30048" y="53825"/>
                    <a:pt x="31000" y="53825"/>
                  </a:cubicBezTo>
                  <a:cubicBezTo>
                    <a:pt x="31953" y="53825"/>
                    <a:pt x="32905" y="53825"/>
                    <a:pt x="32905" y="54778"/>
                  </a:cubicBezTo>
                  <a:cubicBezTo>
                    <a:pt x="32905" y="54778"/>
                    <a:pt x="31953" y="55730"/>
                    <a:pt x="31953" y="55730"/>
                  </a:cubicBezTo>
                  <a:cubicBezTo>
                    <a:pt x="29095" y="56683"/>
                    <a:pt x="28143" y="54778"/>
                    <a:pt x="26238" y="53825"/>
                  </a:cubicBezTo>
                  <a:cubicBezTo>
                    <a:pt x="26238" y="52873"/>
                    <a:pt x="25285" y="50968"/>
                    <a:pt x="23380" y="51920"/>
                  </a:cubicBezTo>
                  <a:cubicBezTo>
                    <a:pt x="22428" y="51920"/>
                    <a:pt x="22428" y="53825"/>
                    <a:pt x="22428" y="53825"/>
                  </a:cubicBezTo>
                  <a:cubicBezTo>
                    <a:pt x="23380" y="55730"/>
                    <a:pt x="24333" y="53825"/>
                    <a:pt x="25285" y="53825"/>
                  </a:cubicBezTo>
                  <a:lnTo>
                    <a:pt x="25285" y="53825"/>
                  </a:lnTo>
                  <a:cubicBezTo>
                    <a:pt x="25285" y="56683"/>
                    <a:pt x="24333" y="58588"/>
                    <a:pt x="21475" y="59540"/>
                  </a:cubicBezTo>
                  <a:cubicBezTo>
                    <a:pt x="20523" y="60493"/>
                    <a:pt x="19570" y="61445"/>
                    <a:pt x="18618" y="62398"/>
                  </a:cubicBezTo>
                  <a:cubicBezTo>
                    <a:pt x="17665" y="63350"/>
                    <a:pt x="15760" y="61445"/>
                    <a:pt x="15760" y="62398"/>
                  </a:cubicBezTo>
                  <a:cubicBezTo>
                    <a:pt x="14808" y="63350"/>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5"/>
                    <a:pt x="16713" y="72875"/>
                    <a:pt x="16713" y="73828"/>
                  </a:cubicBezTo>
                  <a:cubicBezTo>
                    <a:pt x="14808" y="74780"/>
                    <a:pt x="14808" y="76686"/>
                    <a:pt x="15760" y="77638"/>
                  </a:cubicBezTo>
                  <a:cubicBezTo>
                    <a:pt x="14808" y="77638"/>
                    <a:pt x="13855" y="76686"/>
                    <a:pt x="11950" y="76686"/>
                  </a:cubicBezTo>
                  <a:cubicBezTo>
                    <a:pt x="11950" y="75733"/>
                    <a:pt x="10998" y="76686"/>
                    <a:pt x="10045" y="76686"/>
                  </a:cubicBezTo>
                  <a:cubicBezTo>
                    <a:pt x="10045" y="77638"/>
                    <a:pt x="10045" y="77638"/>
                    <a:pt x="10045" y="78590"/>
                  </a:cubicBezTo>
                  <a:cubicBezTo>
                    <a:pt x="12903" y="82400"/>
                    <a:pt x="15760" y="81448"/>
                    <a:pt x="17665" y="77638"/>
                  </a:cubicBezTo>
                  <a:cubicBezTo>
                    <a:pt x="18618" y="78590"/>
                    <a:pt x="25285" y="76686"/>
                    <a:pt x="25285" y="78590"/>
                  </a:cubicBezTo>
                  <a:cubicBezTo>
                    <a:pt x="26238" y="81448"/>
                    <a:pt x="25285" y="82400"/>
                    <a:pt x="27190" y="84305"/>
                  </a:cubicBezTo>
                  <a:cubicBezTo>
                    <a:pt x="24333" y="85258"/>
                    <a:pt x="27190" y="88115"/>
                    <a:pt x="25285" y="89068"/>
                  </a:cubicBezTo>
                  <a:cubicBezTo>
                    <a:pt x="24333" y="88115"/>
                    <a:pt x="20523" y="87163"/>
                    <a:pt x="20523" y="85258"/>
                  </a:cubicBezTo>
                  <a:cubicBezTo>
                    <a:pt x="20523" y="82400"/>
                    <a:pt x="22428" y="81448"/>
                    <a:pt x="20523" y="80495"/>
                  </a:cubicBezTo>
                  <a:cubicBezTo>
                    <a:pt x="18618" y="79543"/>
                    <a:pt x="19570" y="83353"/>
                    <a:pt x="17665" y="84305"/>
                  </a:cubicBezTo>
                  <a:cubicBezTo>
                    <a:pt x="17665" y="84305"/>
                    <a:pt x="15760" y="83353"/>
                    <a:pt x="15760" y="83353"/>
                  </a:cubicBezTo>
                  <a:cubicBezTo>
                    <a:pt x="12903" y="85258"/>
                    <a:pt x="13855" y="87163"/>
                    <a:pt x="16713" y="89068"/>
                  </a:cubicBezTo>
                  <a:cubicBezTo>
                    <a:pt x="17665" y="90020"/>
                    <a:pt x="18618" y="90973"/>
                    <a:pt x="19570" y="90973"/>
                  </a:cubicBezTo>
                  <a:cubicBezTo>
                    <a:pt x="22428" y="92878"/>
                    <a:pt x="24333" y="91925"/>
                    <a:pt x="25285" y="88115"/>
                  </a:cubicBezTo>
                  <a:cubicBezTo>
                    <a:pt x="26238" y="89068"/>
                    <a:pt x="29095"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0"/>
                  </a:cubicBezTo>
                  <a:cubicBezTo>
                    <a:pt x="29095" y="80495"/>
                    <a:pt x="30048" y="77638"/>
                    <a:pt x="31000" y="75733"/>
                  </a:cubicBezTo>
                  <a:cubicBezTo>
                    <a:pt x="31000" y="74780"/>
                    <a:pt x="31953" y="73828"/>
                    <a:pt x="32905" y="74780"/>
                  </a:cubicBezTo>
                  <a:cubicBezTo>
                    <a:pt x="33858" y="75733"/>
                    <a:pt x="32905" y="76686"/>
                    <a:pt x="31953" y="76686"/>
                  </a:cubicBezTo>
                  <a:cubicBezTo>
                    <a:pt x="29095" y="78590"/>
                    <a:pt x="31000" y="80495"/>
                    <a:pt x="32905" y="81448"/>
                  </a:cubicBezTo>
                  <a:cubicBezTo>
                    <a:pt x="33858" y="83353"/>
                    <a:pt x="35763" y="84305"/>
                    <a:pt x="37668" y="83353"/>
                  </a:cubicBezTo>
                  <a:cubicBezTo>
                    <a:pt x="38620" y="83353"/>
                    <a:pt x="38620" y="82400"/>
                    <a:pt x="37668" y="82400"/>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5"/>
                    <a:pt x="33858" y="69065"/>
                    <a:pt x="31000" y="69065"/>
                  </a:cubicBezTo>
                  <a:cubicBezTo>
                    <a:pt x="30048" y="66208"/>
                    <a:pt x="22428" y="66208"/>
                    <a:pt x="19570" y="64303"/>
                  </a:cubicBezTo>
                  <a:cubicBezTo>
                    <a:pt x="18618" y="63350"/>
                    <a:pt x="25285" y="59540"/>
                    <a:pt x="27190" y="59540"/>
                  </a:cubicBezTo>
                  <a:cubicBezTo>
                    <a:pt x="30048" y="59540"/>
                    <a:pt x="31953" y="58588"/>
                    <a:pt x="32905" y="55730"/>
                  </a:cubicBezTo>
                  <a:cubicBezTo>
                    <a:pt x="33858" y="53825"/>
                    <a:pt x="36715" y="53825"/>
                    <a:pt x="38620" y="51920"/>
                  </a:cubicBezTo>
                  <a:cubicBezTo>
                    <a:pt x="38620"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1950" y="84305"/>
                    <a:pt x="12903" y="83353"/>
                    <a:pt x="11950" y="83353"/>
                  </a:cubicBezTo>
                  <a:cubicBezTo>
                    <a:pt x="12903" y="82400"/>
                    <a:pt x="11950" y="81448"/>
                    <a:pt x="11950" y="81448"/>
                  </a:cubicBezTo>
                  <a:cubicBezTo>
                    <a:pt x="10998" y="81448"/>
                    <a:pt x="10998" y="81448"/>
                    <a:pt x="10998" y="82400"/>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0503"/>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1455"/>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2875"/>
                    <a:pt x="26238" y="72875"/>
                  </a:cubicBezTo>
                  <a:cubicBezTo>
                    <a:pt x="26238" y="72875"/>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9095"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9095" y="122405"/>
                    <a:pt x="28143" y="123358"/>
                    <a:pt x="29095" y="125263"/>
                  </a:cubicBezTo>
                  <a:cubicBezTo>
                    <a:pt x="28143" y="124311"/>
                    <a:pt x="29095"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0" y="29061"/>
                    <a:pt x="46240" y="29061"/>
                  </a:cubicBezTo>
                  <a:cubicBezTo>
                    <a:pt x="45288" y="29061"/>
                    <a:pt x="45288" y="29061"/>
                    <a:pt x="45288" y="30013"/>
                  </a:cubicBezTo>
                  <a:cubicBezTo>
                    <a:pt x="45288" y="30013"/>
                    <a:pt x="45288" y="30013"/>
                    <a:pt x="47193" y="30013"/>
                  </a:cubicBezTo>
                  <a:cubicBezTo>
                    <a:pt x="46240"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50050" y="53825"/>
                    <a:pt x="50050" y="53825"/>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0" y="81448"/>
                  </a:cubicBezTo>
                  <a:cubicBezTo>
                    <a:pt x="92913" y="81448"/>
                    <a:pt x="94818" y="80495"/>
                    <a:pt x="94818" y="74780"/>
                  </a:cubicBezTo>
                  <a:cubicBezTo>
                    <a:pt x="94818" y="63350"/>
                    <a:pt x="94818" y="51920"/>
                    <a:pt x="93865" y="40490"/>
                  </a:cubicBezTo>
                  <a:cubicBezTo>
                    <a:pt x="92913" y="32870"/>
                    <a:pt x="91008" y="26203"/>
                    <a:pt x="87198" y="19536"/>
                  </a:cubicBezTo>
                  <a:cubicBezTo>
                    <a:pt x="86245" y="16678"/>
                    <a:pt x="84340" y="14773"/>
                    <a:pt x="83388" y="12868"/>
                  </a:cubicBezTo>
                  <a:cubicBezTo>
                    <a:pt x="79578" y="9058"/>
                    <a:pt x="74815" y="8105"/>
                    <a:pt x="70053" y="10963"/>
                  </a:cubicBezTo>
                  <a:cubicBezTo>
                    <a:pt x="67195" y="12868"/>
                    <a:pt x="64338" y="15725"/>
                    <a:pt x="62433" y="18583"/>
                  </a:cubicBezTo>
                  <a:cubicBezTo>
                    <a:pt x="59575" y="24298"/>
                    <a:pt x="56718" y="30013"/>
                    <a:pt x="55765"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0" y="123358"/>
                    <a:pt x="102438" y="123358"/>
                  </a:cubicBezTo>
                  <a:cubicBezTo>
                    <a:pt x="101485" y="123358"/>
                    <a:pt x="102438" y="124311"/>
                    <a:pt x="102438" y="124311"/>
                  </a:cubicBezTo>
                  <a:cubicBezTo>
                    <a:pt x="102438" y="127168"/>
                    <a:pt x="109105" y="128120"/>
                    <a:pt x="106248" y="130025"/>
                  </a:cubicBezTo>
                  <a:cubicBezTo>
                    <a:pt x="107200" y="130978"/>
                    <a:pt x="107200" y="132883"/>
                    <a:pt x="108153" y="131930"/>
                  </a:cubicBezTo>
                  <a:cubicBezTo>
                    <a:pt x="110058" y="130978"/>
                    <a:pt x="110058" y="129073"/>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0" y="44300"/>
                    <a:pt x="107200" y="42395"/>
                    <a:pt x="107200" y="41443"/>
                  </a:cubicBezTo>
                  <a:cubicBezTo>
                    <a:pt x="107200" y="40490"/>
                    <a:pt x="107200"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0"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5" y="119548"/>
                    <a:pt x="116725" y="120500"/>
                    <a:pt x="115773" y="121453"/>
                  </a:cubicBezTo>
                  <a:cubicBezTo>
                    <a:pt x="114820" y="122405"/>
                    <a:pt x="114820" y="124311"/>
                    <a:pt x="115773" y="125263"/>
                  </a:cubicBezTo>
                  <a:cubicBezTo>
                    <a:pt x="114820" y="125263"/>
                    <a:pt x="113868" y="125263"/>
                    <a:pt x="113868" y="126215"/>
                  </a:cubicBezTo>
                  <a:cubicBezTo>
                    <a:pt x="112915" y="128120"/>
                    <a:pt x="114820" y="129073"/>
                    <a:pt x="115773" y="129073"/>
                  </a:cubicBezTo>
                  <a:cubicBezTo>
                    <a:pt x="116725"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0" y="53825"/>
                    <a:pt x="106248" y="54778"/>
                    <a:pt x="107200" y="56683"/>
                  </a:cubicBezTo>
                  <a:cubicBezTo>
                    <a:pt x="108153" y="58588"/>
                    <a:pt x="107200" y="59540"/>
                    <a:pt x="106248" y="60493"/>
                  </a:cubicBezTo>
                  <a:cubicBezTo>
                    <a:pt x="105295" y="62398"/>
                    <a:pt x="107200" y="65255"/>
                    <a:pt x="108153" y="65255"/>
                  </a:cubicBezTo>
                  <a:cubicBezTo>
                    <a:pt x="111010" y="62398"/>
                    <a:pt x="111010" y="66208"/>
                    <a:pt x="112915" y="66208"/>
                  </a:cubicBezTo>
                  <a:lnTo>
                    <a:pt x="112915"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0" y="67161"/>
                    <a:pt x="114820" y="66208"/>
                  </a:cubicBezTo>
                  <a:cubicBezTo>
                    <a:pt x="114820" y="64303"/>
                    <a:pt x="113868" y="64303"/>
                    <a:pt x="112915" y="64303"/>
                  </a:cubicBezTo>
                  <a:cubicBezTo>
                    <a:pt x="111963" y="64303"/>
                    <a:pt x="111010" y="63350"/>
                    <a:pt x="111963" y="62398"/>
                  </a:cubicBezTo>
                  <a:cubicBezTo>
                    <a:pt x="111963" y="61445"/>
                    <a:pt x="112915" y="62398"/>
                    <a:pt x="113868" y="62398"/>
                  </a:cubicBezTo>
                  <a:cubicBezTo>
                    <a:pt x="114820" y="62398"/>
                    <a:pt x="116725"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5" y="57636"/>
                    <a:pt x="118630" y="56683"/>
                    <a:pt x="117678" y="55730"/>
                  </a:cubicBezTo>
                  <a:cubicBezTo>
                    <a:pt x="115773"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0"/>
                    <a:pt x="110058" y="46205"/>
                    <a:pt x="108153" y="45253"/>
                  </a:cubicBezTo>
                  <a:cubicBezTo>
                    <a:pt x="108153" y="46205"/>
                    <a:pt x="106248" y="48111"/>
                    <a:pt x="107200"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5" y="43348"/>
                  </a:moveTo>
                  <a:cubicBezTo>
                    <a:pt x="113868" y="43348"/>
                    <a:pt x="114820" y="45253"/>
                    <a:pt x="115773" y="43348"/>
                  </a:cubicBezTo>
                  <a:cubicBezTo>
                    <a:pt x="116725" y="42395"/>
                    <a:pt x="114820" y="42395"/>
                    <a:pt x="113868" y="41443"/>
                  </a:cubicBezTo>
                  <a:cubicBezTo>
                    <a:pt x="111963" y="39538"/>
                    <a:pt x="113868" y="38586"/>
                    <a:pt x="113868" y="37633"/>
                  </a:cubicBezTo>
                  <a:cubicBezTo>
                    <a:pt x="113868" y="36680"/>
                    <a:pt x="115773" y="35728"/>
                    <a:pt x="113868" y="34775"/>
                  </a:cubicBezTo>
                  <a:cubicBezTo>
                    <a:pt x="112915"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2915" y="71923"/>
                    <a:pt x="112915" y="71923"/>
                    <a:pt x="113868" y="71923"/>
                  </a:cubicBezTo>
                  <a:cubicBezTo>
                    <a:pt x="112915" y="71923"/>
                    <a:pt x="112915" y="71923"/>
                    <a:pt x="113868" y="71923"/>
                  </a:cubicBezTo>
                  <a:lnTo>
                    <a:pt x="113868" y="74780"/>
                  </a:lnTo>
                  <a:cubicBezTo>
                    <a:pt x="113868" y="74780"/>
                    <a:pt x="114820" y="74780"/>
                    <a:pt x="114820" y="73828"/>
                  </a:cubicBezTo>
                  <a:cubicBezTo>
                    <a:pt x="114820" y="73828"/>
                    <a:pt x="113868" y="72875"/>
                    <a:pt x="113868" y="71923"/>
                  </a:cubicBezTo>
                  <a:close/>
                  <a:moveTo>
                    <a:pt x="112915" y="49063"/>
                  </a:moveTo>
                  <a:cubicBezTo>
                    <a:pt x="112915" y="50015"/>
                    <a:pt x="112915" y="50015"/>
                    <a:pt x="113868" y="50015"/>
                  </a:cubicBezTo>
                  <a:cubicBezTo>
                    <a:pt x="114820"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5"/>
                    <a:pt x="123393" y="130025"/>
                  </a:cubicBezTo>
                  <a:cubicBezTo>
                    <a:pt x="124345" y="130025"/>
                    <a:pt x="124345" y="130025"/>
                    <a:pt x="124345" y="129073"/>
                  </a:cubicBezTo>
                  <a:cubicBezTo>
                    <a:pt x="124345" y="129073"/>
                    <a:pt x="123393" y="129073"/>
                    <a:pt x="122440" y="129073"/>
                  </a:cubicBezTo>
                  <a:cubicBezTo>
                    <a:pt x="123393" y="128120"/>
                    <a:pt x="122440" y="129073"/>
                    <a:pt x="122440" y="129073"/>
                  </a:cubicBezTo>
                  <a:close/>
                  <a:moveTo>
                    <a:pt x="123393" y="124311"/>
                  </a:moveTo>
                  <a:cubicBezTo>
                    <a:pt x="124345" y="124311"/>
                    <a:pt x="124345" y="124311"/>
                    <a:pt x="123393" y="124311"/>
                  </a:cubicBezTo>
                  <a:cubicBezTo>
                    <a:pt x="126250" y="125263"/>
                    <a:pt x="127203" y="124311"/>
                    <a:pt x="128155" y="122405"/>
                  </a:cubicBezTo>
                  <a:cubicBezTo>
                    <a:pt x="129108" y="121453"/>
                    <a:pt x="126250" y="122405"/>
                    <a:pt x="124345" y="121453"/>
                  </a:cubicBezTo>
                  <a:cubicBezTo>
                    <a:pt x="124345" y="123358"/>
                    <a:pt x="123393" y="124311"/>
                    <a:pt x="123393" y="124311"/>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0" y="72875"/>
                  </a:moveTo>
                  <a:cubicBezTo>
                    <a:pt x="126250" y="71923"/>
                    <a:pt x="125298" y="71923"/>
                    <a:pt x="126250" y="72875"/>
                  </a:cubicBezTo>
                  <a:cubicBezTo>
                    <a:pt x="125298" y="71923"/>
                    <a:pt x="125298" y="72875"/>
                    <a:pt x="125298" y="72875"/>
                  </a:cubicBezTo>
                  <a:cubicBezTo>
                    <a:pt x="125298" y="72875"/>
                    <a:pt x="125298" y="73828"/>
                    <a:pt x="126250" y="72875"/>
                  </a:cubicBezTo>
                  <a:cubicBezTo>
                    <a:pt x="125298" y="72875"/>
                    <a:pt x="126250" y="72875"/>
                    <a:pt x="126250" y="72875"/>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2" name="Freeform 361">
              <a:extLst>
                <a:ext uri="{FF2B5EF4-FFF2-40B4-BE49-F238E27FC236}">
                  <a16:creationId xmlns:a16="http://schemas.microsoft.com/office/drawing/2014/main" id="{8E042E35-4223-2300-B58C-97BA10350323}"/>
                </a:ext>
              </a:extLst>
            </p:cNvPr>
            <p:cNvSpPr/>
            <p:nvPr/>
          </p:nvSpPr>
          <p:spPr>
            <a:xfrm>
              <a:off x="1541383" y="89548"/>
              <a:ext cx="132720" cy="181439"/>
            </a:xfrm>
            <a:custGeom>
              <a:avLst/>
              <a:gdLst>
                <a:gd name="connsiteX0" fmla="*/ 105728 w 132720"/>
                <a:gd name="connsiteY0" fmla="*/ 172721 h 181439"/>
                <a:gd name="connsiteX1" fmla="*/ 63818 w 132720"/>
                <a:gd name="connsiteY1" fmla="*/ 181294 h 181439"/>
                <a:gd name="connsiteX2" fmla="*/ 10478 w 132720"/>
                <a:gd name="connsiteY2" fmla="*/ 158434 h 181439"/>
                <a:gd name="connsiteX3" fmla="*/ 0 w 132720"/>
                <a:gd name="connsiteY3" fmla="*/ 132716 h 181439"/>
                <a:gd name="connsiteX4" fmla="*/ 20955 w 132720"/>
                <a:gd name="connsiteY4" fmla="*/ 108904 h 181439"/>
                <a:gd name="connsiteX5" fmla="*/ 39053 w 132720"/>
                <a:gd name="connsiteY5" fmla="*/ 111761 h 181439"/>
                <a:gd name="connsiteX6" fmla="*/ 40005 w 132720"/>
                <a:gd name="connsiteY6" fmla="*/ 147956 h 181439"/>
                <a:gd name="connsiteX7" fmla="*/ 35243 w 132720"/>
                <a:gd name="connsiteY7" fmla="*/ 150814 h 181439"/>
                <a:gd name="connsiteX8" fmla="*/ 34290 w 132720"/>
                <a:gd name="connsiteY8" fmla="*/ 160339 h 181439"/>
                <a:gd name="connsiteX9" fmla="*/ 43815 w 132720"/>
                <a:gd name="connsiteY9" fmla="*/ 167006 h 181439"/>
                <a:gd name="connsiteX10" fmla="*/ 53340 w 132720"/>
                <a:gd name="connsiteY10" fmla="*/ 170816 h 181439"/>
                <a:gd name="connsiteX11" fmla="*/ 88583 w 132720"/>
                <a:gd name="connsiteY11" fmla="*/ 165101 h 181439"/>
                <a:gd name="connsiteX12" fmla="*/ 94297 w 132720"/>
                <a:gd name="connsiteY12" fmla="*/ 157481 h 181439"/>
                <a:gd name="connsiteX13" fmla="*/ 96203 w 132720"/>
                <a:gd name="connsiteY13" fmla="*/ 151766 h 181439"/>
                <a:gd name="connsiteX14" fmla="*/ 89535 w 132720"/>
                <a:gd name="connsiteY14" fmla="*/ 128906 h 181439"/>
                <a:gd name="connsiteX15" fmla="*/ 66675 w 132720"/>
                <a:gd name="connsiteY15" fmla="*/ 111761 h 181439"/>
                <a:gd name="connsiteX16" fmla="*/ 29528 w 132720"/>
                <a:gd name="connsiteY16" fmla="*/ 86044 h 181439"/>
                <a:gd name="connsiteX17" fmla="*/ 8572 w 132720"/>
                <a:gd name="connsiteY17" fmla="*/ 56516 h 181439"/>
                <a:gd name="connsiteX18" fmla="*/ 18097 w 132720"/>
                <a:gd name="connsiteY18" fmla="*/ 19369 h 181439"/>
                <a:gd name="connsiteX19" fmla="*/ 68580 w 132720"/>
                <a:gd name="connsiteY19" fmla="*/ 319 h 181439"/>
                <a:gd name="connsiteX20" fmla="*/ 100965 w 132720"/>
                <a:gd name="connsiteY20" fmla="*/ 6986 h 181439"/>
                <a:gd name="connsiteX21" fmla="*/ 127635 w 132720"/>
                <a:gd name="connsiteY21" fmla="*/ 37466 h 181439"/>
                <a:gd name="connsiteX22" fmla="*/ 127635 w 132720"/>
                <a:gd name="connsiteY22" fmla="*/ 49849 h 181439"/>
                <a:gd name="connsiteX23" fmla="*/ 103822 w 132720"/>
                <a:gd name="connsiteY23" fmla="*/ 63184 h 181439"/>
                <a:gd name="connsiteX24" fmla="*/ 96203 w 132720"/>
                <a:gd name="connsiteY24" fmla="*/ 60326 h 181439"/>
                <a:gd name="connsiteX25" fmla="*/ 91440 w 132720"/>
                <a:gd name="connsiteY25" fmla="*/ 27941 h 181439"/>
                <a:gd name="connsiteX26" fmla="*/ 95250 w 132720"/>
                <a:gd name="connsiteY26" fmla="*/ 24131 h 181439"/>
                <a:gd name="connsiteX27" fmla="*/ 95250 w 132720"/>
                <a:gd name="connsiteY27" fmla="*/ 17464 h 181439"/>
                <a:gd name="connsiteX28" fmla="*/ 89535 w 132720"/>
                <a:gd name="connsiteY28" fmla="*/ 13654 h 181439"/>
                <a:gd name="connsiteX29" fmla="*/ 60008 w 132720"/>
                <a:gd name="connsiteY29" fmla="*/ 8891 h 181439"/>
                <a:gd name="connsiteX30" fmla="*/ 45720 w 132720"/>
                <a:gd name="connsiteY30" fmla="*/ 15559 h 181439"/>
                <a:gd name="connsiteX31" fmla="*/ 41910 w 132720"/>
                <a:gd name="connsiteY31" fmla="*/ 38419 h 181439"/>
                <a:gd name="connsiteX32" fmla="*/ 58103 w 132720"/>
                <a:gd name="connsiteY32" fmla="*/ 54611 h 181439"/>
                <a:gd name="connsiteX33" fmla="*/ 70485 w 132720"/>
                <a:gd name="connsiteY33" fmla="*/ 63184 h 181439"/>
                <a:gd name="connsiteX34" fmla="*/ 74295 w 132720"/>
                <a:gd name="connsiteY34" fmla="*/ 66041 h 181439"/>
                <a:gd name="connsiteX35" fmla="*/ 88583 w 132720"/>
                <a:gd name="connsiteY35" fmla="*/ 74614 h 181439"/>
                <a:gd name="connsiteX36" fmla="*/ 100013 w 132720"/>
                <a:gd name="connsiteY36" fmla="*/ 83186 h 181439"/>
                <a:gd name="connsiteX37" fmla="*/ 114300 w 132720"/>
                <a:gd name="connsiteY37" fmla="*/ 93664 h 181439"/>
                <a:gd name="connsiteX38" fmla="*/ 131445 w 132720"/>
                <a:gd name="connsiteY38" fmla="*/ 120334 h 181439"/>
                <a:gd name="connsiteX39" fmla="*/ 105728 w 132720"/>
                <a:gd name="connsiteY39" fmla="*/ 172721 h 181439"/>
                <a:gd name="connsiteX40" fmla="*/ 17145 w 132720"/>
                <a:gd name="connsiteY40" fmla="*/ 129859 h 181439"/>
                <a:gd name="connsiteX41" fmla="*/ 12383 w 132720"/>
                <a:gd name="connsiteY41" fmla="*/ 127954 h 181439"/>
                <a:gd name="connsiteX42" fmla="*/ 11430 w 132720"/>
                <a:gd name="connsiteY42" fmla="*/ 128906 h 181439"/>
                <a:gd name="connsiteX43" fmla="*/ 16193 w 132720"/>
                <a:gd name="connsiteY43" fmla="*/ 132716 h 181439"/>
                <a:gd name="connsiteX44" fmla="*/ 18097 w 132720"/>
                <a:gd name="connsiteY44" fmla="*/ 130811 h 181439"/>
                <a:gd name="connsiteX45" fmla="*/ 17145 w 132720"/>
                <a:gd name="connsiteY45" fmla="*/ 129859 h 181439"/>
                <a:gd name="connsiteX46" fmla="*/ 14288 w 132720"/>
                <a:gd name="connsiteY46" fmla="*/ 123191 h 181439"/>
                <a:gd name="connsiteX47" fmla="*/ 16193 w 132720"/>
                <a:gd name="connsiteY47" fmla="*/ 126049 h 181439"/>
                <a:gd name="connsiteX48" fmla="*/ 16193 w 132720"/>
                <a:gd name="connsiteY48" fmla="*/ 124144 h 181439"/>
                <a:gd name="connsiteX49" fmla="*/ 17145 w 132720"/>
                <a:gd name="connsiteY49" fmla="*/ 122239 h 181439"/>
                <a:gd name="connsiteX50" fmla="*/ 17145 w 132720"/>
                <a:gd name="connsiteY50" fmla="*/ 120334 h 181439"/>
                <a:gd name="connsiteX51" fmla="*/ 15240 w 132720"/>
                <a:gd name="connsiteY51" fmla="*/ 122239 h 181439"/>
                <a:gd name="connsiteX52" fmla="*/ 14288 w 132720"/>
                <a:gd name="connsiteY52" fmla="*/ 123191 h 181439"/>
                <a:gd name="connsiteX53" fmla="*/ 21908 w 132720"/>
                <a:gd name="connsiteY53" fmla="*/ 116524 h 181439"/>
                <a:gd name="connsiteX54" fmla="*/ 21908 w 132720"/>
                <a:gd name="connsiteY54" fmla="*/ 114619 h 181439"/>
                <a:gd name="connsiteX55" fmla="*/ 20003 w 132720"/>
                <a:gd name="connsiteY55" fmla="*/ 116524 h 181439"/>
                <a:gd name="connsiteX56" fmla="*/ 20003 w 132720"/>
                <a:gd name="connsiteY56" fmla="*/ 119381 h 181439"/>
                <a:gd name="connsiteX57" fmla="*/ 21908 w 132720"/>
                <a:gd name="connsiteY57" fmla="*/ 116524 h 181439"/>
                <a:gd name="connsiteX58" fmla="*/ 21908 w 132720"/>
                <a:gd name="connsiteY58" fmla="*/ 130811 h 181439"/>
                <a:gd name="connsiteX59" fmla="*/ 21908 w 132720"/>
                <a:gd name="connsiteY59" fmla="*/ 130811 h 181439"/>
                <a:gd name="connsiteX60" fmla="*/ 20955 w 132720"/>
                <a:gd name="connsiteY60" fmla="*/ 130811 h 181439"/>
                <a:gd name="connsiteX61" fmla="*/ 21908 w 132720"/>
                <a:gd name="connsiteY61" fmla="*/ 130811 h 181439"/>
                <a:gd name="connsiteX62" fmla="*/ 21908 w 132720"/>
                <a:gd name="connsiteY62" fmla="*/ 130811 h 181439"/>
                <a:gd name="connsiteX63" fmla="*/ 22860 w 132720"/>
                <a:gd name="connsiteY63" fmla="*/ 122239 h 181439"/>
                <a:gd name="connsiteX64" fmla="*/ 23813 w 132720"/>
                <a:gd name="connsiteY64" fmla="*/ 121286 h 181439"/>
                <a:gd name="connsiteX65" fmla="*/ 23813 w 132720"/>
                <a:gd name="connsiteY65" fmla="*/ 120334 h 181439"/>
                <a:gd name="connsiteX66" fmla="*/ 22860 w 132720"/>
                <a:gd name="connsiteY66" fmla="*/ 122239 h 181439"/>
                <a:gd name="connsiteX67" fmla="*/ 22860 w 132720"/>
                <a:gd name="connsiteY67" fmla="*/ 122239 h 181439"/>
                <a:gd name="connsiteX68" fmla="*/ 23813 w 132720"/>
                <a:gd name="connsiteY68" fmla="*/ 134621 h 181439"/>
                <a:gd name="connsiteX69" fmla="*/ 23813 w 132720"/>
                <a:gd name="connsiteY69" fmla="*/ 134621 h 181439"/>
                <a:gd name="connsiteX70" fmla="*/ 23813 w 132720"/>
                <a:gd name="connsiteY70" fmla="*/ 133669 h 181439"/>
                <a:gd name="connsiteX71" fmla="*/ 23813 w 132720"/>
                <a:gd name="connsiteY71" fmla="*/ 134621 h 181439"/>
                <a:gd name="connsiteX72" fmla="*/ 23813 w 132720"/>
                <a:gd name="connsiteY72" fmla="*/ 134621 h 181439"/>
                <a:gd name="connsiteX73" fmla="*/ 26670 w 132720"/>
                <a:gd name="connsiteY73" fmla="*/ 116524 h 181439"/>
                <a:gd name="connsiteX74" fmla="*/ 25718 w 132720"/>
                <a:gd name="connsiteY74" fmla="*/ 115571 h 181439"/>
                <a:gd name="connsiteX75" fmla="*/ 23813 w 132720"/>
                <a:gd name="connsiteY75" fmla="*/ 118429 h 181439"/>
                <a:gd name="connsiteX76" fmla="*/ 24765 w 132720"/>
                <a:gd name="connsiteY76" fmla="*/ 119381 h 181439"/>
                <a:gd name="connsiteX77" fmla="*/ 26670 w 132720"/>
                <a:gd name="connsiteY77" fmla="*/ 116524 h 181439"/>
                <a:gd name="connsiteX78" fmla="*/ 24765 w 132720"/>
                <a:gd name="connsiteY78" fmla="*/ 138431 h 181439"/>
                <a:gd name="connsiteX79" fmla="*/ 23813 w 132720"/>
                <a:gd name="connsiteY79" fmla="*/ 137479 h 181439"/>
                <a:gd name="connsiteX80" fmla="*/ 22860 w 132720"/>
                <a:gd name="connsiteY80" fmla="*/ 138431 h 181439"/>
                <a:gd name="connsiteX81" fmla="*/ 24765 w 132720"/>
                <a:gd name="connsiteY81" fmla="*/ 138431 h 181439"/>
                <a:gd name="connsiteX82" fmla="*/ 24765 w 132720"/>
                <a:gd name="connsiteY82" fmla="*/ 138431 h 181439"/>
                <a:gd name="connsiteX83" fmla="*/ 23813 w 132720"/>
                <a:gd name="connsiteY83" fmla="*/ 126049 h 181439"/>
                <a:gd name="connsiteX84" fmla="*/ 23813 w 132720"/>
                <a:gd name="connsiteY84" fmla="*/ 126049 h 181439"/>
                <a:gd name="connsiteX85" fmla="*/ 23813 w 132720"/>
                <a:gd name="connsiteY85" fmla="*/ 127954 h 181439"/>
                <a:gd name="connsiteX86" fmla="*/ 23813 w 132720"/>
                <a:gd name="connsiteY86" fmla="*/ 126049 h 181439"/>
                <a:gd name="connsiteX87" fmla="*/ 23813 w 132720"/>
                <a:gd name="connsiteY87" fmla="*/ 126049 h 181439"/>
                <a:gd name="connsiteX88" fmla="*/ 26670 w 132720"/>
                <a:gd name="connsiteY88" fmla="*/ 128906 h 181439"/>
                <a:gd name="connsiteX89" fmla="*/ 25718 w 132720"/>
                <a:gd name="connsiteY89" fmla="*/ 131764 h 181439"/>
                <a:gd name="connsiteX90" fmla="*/ 26670 w 132720"/>
                <a:gd name="connsiteY90" fmla="*/ 132716 h 181439"/>
                <a:gd name="connsiteX91" fmla="*/ 27622 w 132720"/>
                <a:gd name="connsiteY91" fmla="*/ 131764 h 181439"/>
                <a:gd name="connsiteX92" fmla="*/ 26670 w 132720"/>
                <a:gd name="connsiteY92" fmla="*/ 128906 h 181439"/>
                <a:gd name="connsiteX93" fmla="*/ 30480 w 132720"/>
                <a:gd name="connsiteY93" fmla="*/ 43181 h 181439"/>
                <a:gd name="connsiteX94" fmla="*/ 30480 w 132720"/>
                <a:gd name="connsiteY94" fmla="*/ 43181 h 181439"/>
                <a:gd name="connsiteX95" fmla="*/ 30480 w 132720"/>
                <a:gd name="connsiteY95" fmla="*/ 43181 h 181439"/>
                <a:gd name="connsiteX96" fmla="*/ 28575 w 132720"/>
                <a:gd name="connsiteY96" fmla="*/ 38419 h 181439"/>
                <a:gd name="connsiteX97" fmla="*/ 27622 w 132720"/>
                <a:gd name="connsiteY97" fmla="*/ 37466 h 181439"/>
                <a:gd name="connsiteX98" fmla="*/ 27622 w 132720"/>
                <a:gd name="connsiteY98" fmla="*/ 38419 h 181439"/>
                <a:gd name="connsiteX99" fmla="*/ 30480 w 132720"/>
                <a:gd name="connsiteY99" fmla="*/ 43181 h 181439"/>
                <a:gd name="connsiteX100" fmla="*/ 31433 w 132720"/>
                <a:gd name="connsiteY100" fmla="*/ 123191 h 181439"/>
                <a:gd name="connsiteX101" fmla="*/ 31433 w 132720"/>
                <a:gd name="connsiteY101" fmla="*/ 123191 h 181439"/>
                <a:gd name="connsiteX102" fmla="*/ 28575 w 132720"/>
                <a:gd name="connsiteY102" fmla="*/ 123191 h 181439"/>
                <a:gd name="connsiteX103" fmla="*/ 31433 w 132720"/>
                <a:gd name="connsiteY103" fmla="*/ 126049 h 181439"/>
                <a:gd name="connsiteX104" fmla="*/ 31433 w 132720"/>
                <a:gd name="connsiteY104" fmla="*/ 123191 h 181439"/>
                <a:gd name="connsiteX105" fmla="*/ 31433 w 132720"/>
                <a:gd name="connsiteY105" fmla="*/ 66041 h 181439"/>
                <a:gd name="connsiteX106" fmla="*/ 31433 w 132720"/>
                <a:gd name="connsiteY106" fmla="*/ 66041 h 181439"/>
                <a:gd name="connsiteX107" fmla="*/ 31433 w 132720"/>
                <a:gd name="connsiteY107" fmla="*/ 66041 h 181439"/>
                <a:gd name="connsiteX108" fmla="*/ 31433 w 132720"/>
                <a:gd name="connsiteY108" fmla="*/ 66041 h 181439"/>
                <a:gd name="connsiteX109" fmla="*/ 31433 w 132720"/>
                <a:gd name="connsiteY109" fmla="*/ 66041 h 181439"/>
                <a:gd name="connsiteX110" fmla="*/ 31433 w 132720"/>
                <a:gd name="connsiteY110" fmla="*/ 47944 h 181439"/>
                <a:gd name="connsiteX111" fmla="*/ 31433 w 132720"/>
                <a:gd name="connsiteY111" fmla="*/ 47944 h 181439"/>
                <a:gd name="connsiteX112" fmla="*/ 31433 w 132720"/>
                <a:gd name="connsiteY112" fmla="*/ 48896 h 181439"/>
                <a:gd name="connsiteX113" fmla="*/ 31433 w 132720"/>
                <a:gd name="connsiteY113" fmla="*/ 47944 h 181439"/>
                <a:gd name="connsiteX114" fmla="*/ 31433 w 132720"/>
                <a:gd name="connsiteY114" fmla="*/ 47944 h 181439"/>
                <a:gd name="connsiteX115" fmla="*/ 33338 w 132720"/>
                <a:gd name="connsiteY115" fmla="*/ 52706 h 181439"/>
                <a:gd name="connsiteX116" fmla="*/ 31433 w 132720"/>
                <a:gd name="connsiteY116" fmla="*/ 54611 h 181439"/>
                <a:gd name="connsiteX117" fmla="*/ 32385 w 132720"/>
                <a:gd name="connsiteY117" fmla="*/ 55564 h 181439"/>
                <a:gd name="connsiteX118" fmla="*/ 36195 w 132720"/>
                <a:gd name="connsiteY118" fmla="*/ 53659 h 181439"/>
                <a:gd name="connsiteX119" fmla="*/ 33338 w 132720"/>
                <a:gd name="connsiteY119" fmla="*/ 52706 h 181439"/>
                <a:gd name="connsiteX120" fmla="*/ 42863 w 132720"/>
                <a:gd name="connsiteY120" fmla="*/ 59374 h 181439"/>
                <a:gd name="connsiteX121" fmla="*/ 43815 w 132720"/>
                <a:gd name="connsiteY121" fmla="*/ 57469 h 181439"/>
                <a:gd name="connsiteX122" fmla="*/ 41910 w 132720"/>
                <a:gd name="connsiteY122" fmla="*/ 57469 h 181439"/>
                <a:gd name="connsiteX123" fmla="*/ 35243 w 132720"/>
                <a:gd name="connsiteY123" fmla="*/ 64136 h 181439"/>
                <a:gd name="connsiteX124" fmla="*/ 33338 w 132720"/>
                <a:gd name="connsiteY124" fmla="*/ 59374 h 181439"/>
                <a:gd name="connsiteX125" fmla="*/ 32385 w 132720"/>
                <a:gd name="connsiteY125" fmla="*/ 58421 h 181439"/>
                <a:gd name="connsiteX126" fmla="*/ 31433 w 132720"/>
                <a:gd name="connsiteY126" fmla="*/ 59374 h 181439"/>
                <a:gd name="connsiteX127" fmla="*/ 35243 w 132720"/>
                <a:gd name="connsiteY127" fmla="*/ 64136 h 181439"/>
                <a:gd name="connsiteX128" fmla="*/ 40005 w 132720"/>
                <a:gd name="connsiteY128" fmla="*/ 62231 h 181439"/>
                <a:gd name="connsiteX129" fmla="*/ 42863 w 132720"/>
                <a:gd name="connsiteY129" fmla="*/ 59374 h 181439"/>
                <a:gd name="connsiteX130" fmla="*/ 38100 w 132720"/>
                <a:gd name="connsiteY130" fmla="*/ 72709 h 181439"/>
                <a:gd name="connsiteX131" fmla="*/ 36195 w 132720"/>
                <a:gd name="connsiteY131" fmla="*/ 69851 h 181439"/>
                <a:gd name="connsiteX132" fmla="*/ 35243 w 132720"/>
                <a:gd name="connsiteY132" fmla="*/ 70804 h 181439"/>
                <a:gd name="connsiteX133" fmla="*/ 37147 w 132720"/>
                <a:gd name="connsiteY133" fmla="*/ 73661 h 181439"/>
                <a:gd name="connsiteX134" fmla="*/ 38100 w 132720"/>
                <a:gd name="connsiteY134" fmla="*/ 72709 h 181439"/>
                <a:gd name="connsiteX135" fmla="*/ 39053 w 132720"/>
                <a:gd name="connsiteY135" fmla="*/ 58421 h 181439"/>
                <a:gd name="connsiteX136" fmla="*/ 39053 w 132720"/>
                <a:gd name="connsiteY136" fmla="*/ 58421 h 181439"/>
                <a:gd name="connsiteX137" fmla="*/ 39053 w 132720"/>
                <a:gd name="connsiteY137" fmla="*/ 57469 h 181439"/>
                <a:gd name="connsiteX138" fmla="*/ 39053 w 132720"/>
                <a:gd name="connsiteY138" fmla="*/ 58421 h 181439"/>
                <a:gd name="connsiteX139" fmla="*/ 39053 w 132720"/>
                <a:gd name="connsiteY139" fmla="*/ 58421 h 181439"/>
                <a:gd name="connsiteX140" fmla="*/ 39053 w 132720"/>
                <a:gd name="connsiteY140" fmla="*/ 52706 h 181439"/>
                <a:gd name="connsiteX141" fmla="*/ 39053 w 132720"/>
                <a:gd name="connsiteY141" fmla="*/ 52706 h 181439"/>
                <a:gd name="connsiteX142" fmla="*/ 39053 w 132720"/>
                <a:gd name="connsiteY142" fmla="*/ 51754 h 181439"/>
                <a:gd name="connsiteX143" fmla="*/ 39053 w 132720"/>
                <a:gd name="connsiteY143" fmla="*/ 52706 h 181439"/>
                <a:gd name="connsiteX144" fmla="*/ 39053 w 132720"/>
                <a:gd name="connsiteY144" fmla="*/ 52706 h 181439"/>
                <a:gd name="connsiteX145" fmla="*/ 40958 w 132720"/>
                <a:gd name="connsiteY145" fmla="*/ 47944 h 181439"/>
                <a:gd name="connsiteX146" fmla="*/ 40958 w 132720"/>
                <a:gd name="connsiteY146" fmla="*/ 47944 h 181439"/>
                <a:gd name="connsiteX147" fmla="*/ 40958 w 132720"/>
                <a:gd name="connsiteY147" fmla="*/ 47944 h 181439"/>
                <a:gd name="connsiteX148" fmla="*/ 40958 w 132720"/>
                <a:gd name="connsiteY148" fmla="*/ 47944 h 181439"/>
                <a:gd name="connsiteX149" fmla="*/ 40958 w 132720"/>
                <a:gd name="connsiteY149" fmla="*/ 47944 h 181439"/>
                <a:gd name="connsiteX150" fmla="*/ 44768 w 132720"/>
                <a:gd name="connsiteY150" fmla="*/ 86996 h 181439"/>
                <a:gd name="connsiteX151" fmla="*/ 44768 w 132720"/>
                <a:gd name="connsiteY151" fmla="*/ 86996 h 181439"/>
                <a:gd name="connsiteX152" fmla="*/ 42863 w 132720"/>
                <a:gd name="connsiteY152" fmla="*/ 86996 h 181439"/>
                <a:gd name="connsiteX153" fmla="*/ 44768 w 132720"/>
                <a:gd name="connsiteY153" fmla="*/ 86996 h 181439"/>
                <a:gd name="connsiteX154" fmla="*/ 44768 w 132720"/>
                <a:gd name="connsiteY154" fmla="*/ 86996 h 181439"/>
                <a:gd name="connsiteX155" fmla="*/ 89535 w 132720"/>
                <a:gd name="connsiteY155" fmla="*/ 106999 h 181439"/>
                <a:gd name="connsiteX156" fmla="*/ 90488 w 132720"/>
                <a:gd name="connsiteY156" fmla="*/ 106999 h 181439"/>
                <a:gd name="connsiteX157" fmla="*/ 90488 w 132720"/>
                <a:gd name="connsiteY157" fmla="*/ 110809 h 181439"/>
                <a:gd name="connsiteX158" fmla="*/ 98108 w 132720"/>
                <a:gd name="connsiteY158" fmla="*/ 114619 h 181439"/>
                <a:gd name="connsiteX159" fmla="*/ 100013 w 132720"/>
                <a:gd name="connsiteY159" fmla="*/ 113666 h 181439"/>
                <a:gd name="connsiteX160" fmla="*/ 100965 w 132720"/>
                <a:gd name="connsiteY160" fmla="*/ 112714 h 181439"/>
                <a:gd name="connsiteX161" fmla="*/ 101918 w 132720"/>
                <a:gd name="connsiteY161" fmla="*/ 109856 h 181439"/>
                <a:gd name="connsiteX162" fmla="*/ 101918 w 132720"/>
                <a:gd name="connsiteY162" fmla="*/ 106046 h 181439"/>
                <a:gd name="connsiteX163" fmla="*/ 106680 w 132720"/>
                <a:gd name="connsiteY163" fmla="*/ 107951 h 181439"/>
                <a:gd name="connsiteX164" fmla="*/ 106680 w 132720"/>
                <a:gd name="connsiteY164" fmla="*/ 109856 h 181439"/>
                <a:gd name="connsiteX165" fmla="*/ 108585 w 132720"/>
                <a:gd name="connsiteY165" fmla="*/ 108904 h 181439"/>
                <a:gd name="connsiteX166" fmla="*/ 109538 w 132720"/>
                <a:gd name="connsiteY166" fmla="*/ 106999 h 181439"/>
                <a:gd name="connsiteX167" fmla="*/ 111443 w 132720"/>
                <a:gd name="connsiteY167" fmla="*/ 101284 h 181439"/>
                <a:gd name="connsiteX168" fmla="*/ 110490 w 132720"/>
                <a:gd name="connsiteY168" fmla="*/ 96521 h 181439"/>
                <a:gd name="connsiteX169" fmla="*/ 107633 w 132720"/>
                <a:gd name="connsiteY169" fmla="*/ 95569 h 181439"/>
                <a:gd name="connsiteX170" fmla="*/ 97155 w 132720"/>
                <a:gd name="connsiteY170" fmla="*/ 100331 h 181439"/>
                <a:gd name="connsiteX171" fmla="*/ 102870 w 132720"/>
                <a:gd name="connsiteY171" fmla="*/ 94616 h 181439"/>
                <a:gd name="connsiteX172" fmla="*/ 104775 w 132720"/>
                <a:gd name="connsiteY172" fmla="*/ 94616 h 181439"/>
                <a:gd name="connsiteX173" fmla="*/ 104775 w 132720"/>
                <a:gd name="connsiteY173" fmla="*/ 92711 h 181439"/>
                <a:gd name="connsiteX174" fmla="*/ 102870 w 132720"/>
                <a:gd name="connsiteY174" fmla="*/ 93664 h 181439"/>
                <a:gd name="connsiteX175" fmla="*/ 101918 w 132720"/>
                <a:gd name="connsiteY175" fmla="*/ 94616 h 181439"/>
                <a:gd name="connsiteX176" fmla="*/ 102870 w 132720"/>
                <a:gd name="connsiteY176" fmla="*/ 92711 h 181439"/>
                <a:gd name="connsiteX177" fmla="*/ 102870 w 132720"/>
                <a:gd name="connsiteY177" fmla="*/ 91759 h 181439"/>
                <a:gd name="connsiteX178" fmla="*/ 101918 w 132720"/>
                <a:gd name="connsiteY178" fmla="*/ 91759 h 181439"/>
                <a:gd name="connsiteX179" fmla="*/ 94297 w 132720"/>
                <a:gd name="connsiteY179" fmla="*/ 97474 h 181439"/>
                <a:gd name="connsiteX180" fmla="*/ 90488 w 132720"/>
                <a:gd name="connsiteY180" fmla="*/ 98426 h 181439"/>
                <a:gd name="connsiteX181" fmla="*/ 90488 w 132720"/>
                <a:gd name="connsiteY181" fmla="*/ 95569 h 181439"/>
                <a:gd name="connsiteX182" fmla="*/ 98108 w 132720"/>
                <a:gd name="connsiteY182" fmla="*/ 91759 h 181439"/>
                <a:gd name="connsiteX183" fmla="*/ 98108 w 132720"/>
                <a:gd name="connsiteY183" fmla="*/ 90806 h 181439"/>
                <a:gd name="connsiteX184" fmla="*/ 92393 w 132720"/>
                <a:gd name="connsiteY184" fmla="*/ 90806 h 181439"/>
                <a:gd name="connsiteX185" fmla="*/ 93345 w 132720"/>
                <a:gd name="connsiteY185" fmla="*/ 86996 h 181439"/>
                <a:gd name="connsiteX186" fmla="*/ 93345 w 132720"/>
                <a:gd name="connsiteY186" fmla="*/ 85091 h 181439"/>
                <a:gd name="connsiteX187" fmla="*/ 91440 w 132720"/>
                <a:gd name="connsiteY187" fmla="*/ 86044 h 181439"/>
                <a:gd name="connsiteX188" fmla="*/ 90488 w 132720"/>
                <a:gd name="connsiteY188" fmla="*/ 87949 h 181439"/>
                <a:gd name="connsiteX189" fmla="*/ 88583 w 132720"/>
                <a:gd name="connsiteY189" fmla="*/ 89854 h 181439"/>
                <a:gd name="connsiteX190" fmla="*/ 86678 w 132720"/>
                <a:gd name="connsiteY190" fmla="*/ 87949 h 181439"/>
                <a:gd name="connsiteX191" fmla="*/ 84772 w 132720"/>
                <a:gd name="connsiteY191" fmla="*/ 86996 h 181439"/>
                <a:gd name="connsiteX192" fmla="*/ 79058 w 132720"/>
                <a:gd name="connsiteY192" fmla="*/ 86044 h 181439"/>
                <a:gd name="connsiteX193" fmla="*/ 76200 w 132720"/>
                <a:gd name="connsiteY193" fmla="*/ 84139 h 181439"/>
                <a:gd name="connsiteX194" fmla="*/ 74295 w 132720"/>
                <a:gd name="connsiteY194" fmla="*/ 86996 h 181439"/>
                <a:gd name="connsiteX195" fmla="*/ 70485 w 132720"/>
                <a:gd name="connsiteY195" fmla="*/ 88901 h 181439"/>
                <a:gd name="connsiteX196" fmla="*/ 64770 w 132720"/>
                <a:gd name="connsiteY196" fmla="*/ 90806 h 181439"/>
                <a:gd name="connsiteX197" fmla="*/ 61913 w 132720"/>
                <a:gd name="connsiteY197" fmla="*/ 86996 h 181439"/>
                <a:gd name="connsiteX198" fmla="*/ 61913 w 132720"/>
                <a:gd name="connsiteY198" fmla="*/ 86044 h 181439"/>
                <a:gd name="connsiteX199" fmla="*/ 62865 w 132720"/>
                <a:gd name="connsiteY199" fmla="*/ 86044 h 181439"/>
                <a:gd name="connsiteX200" fmla="*/ 65722 w 132720"/>
                <a:gd name="connsiteY200" fmla="*/ 87949 h 181439"/>
                <a:gd name="connsiteX201" fmla="*/ 67628 w 132720"/>
                <a:gd name="connsiteY201" fmla="*/ 87949 h 181439"/>
                <a:gd name="connsiteX202" fmla="*/ 67628 w 132720"/>
                <a:gd name="connsiteY202" fmla="*/ 86044 h 181439"/>
                <a:gd name="connsiteX203" fmla="*/ 65722 w 132720"/>
                <a:gd name="connsiteY203" fmla="*/ 85091 h 181439"/>
                <a:gd name="connsiteX204" fmla="*/ 64770 w 132720"/>
                <a:gd name="connsiteY204" fmla="*/ 79376 h 181439"/>
                <a:gd name="connsiteX205" fmla="*/ 60008 w 132720"/>
                <a:gd name="connsiteY205" fmla="*/ 76519 h 181439"/>
                <a:gd name="connsiteX206" fmla="*/ 59055 w 132720"/>
                <a:gd name="connsiteY206" fmla="*/ 74614 h 181439"/>
                <a:gd name="connsiteX207" fmla="*/ 58103 w 132720"/>
                <a:gd name="connsiteY207" fmla="*/ 72709 h 181439"/>
                <a:gd name="connsiteX208" fmla="*/ 56197 w 132720"/>
                <a:gd name="connsiteY208" fmla="*/ 74614 h 181439"/>
                <a:gd name="connsiteX209" fmla="*/ 58103 w 132720"/>
                <a:gd name="connsiteY209" fmla="*/ 80329 h 181439"/>
                <a:gd name="connsiteX210" fmla="*/ 55245 w 132720"/>
                <a:gd name="connsiteY210" fmla="*/ 81281 h 181439"/>
                <a:gd name="connsiteX211" fmla="*/ 51435 w 132720"/>
                <a:gd name="connsiteY211" fmla="*/ 79376 h 181439"/>
                <a:gd name="connsiteX212" fmla="*/ 49530 w 132720"/>
                <a:gd name="connsiteY212" fmla="*/ 77471 h 181439"/>
                <a:gd name="connsiteX213" fmla="*/ 52388 w 132720"/>
                <a:gd name="connsiteY213" fmla="*/ 75566 h 181439"/>
                <a:gd name="connsiteX214" fmla="*/ 54293 w 132720"/>
                <a:gd name="connsiteY214" fmla="*/ 73661 h 181439"/>
                <a:gd name="connsiteX215" fmla="*/ 55245 w 132720"/>
                <a:gd name="connsiteY215" fmla="*/ 69851 h 181439"/>
                <a:gd name="connsiteX216" fmla="*/ 55245 w 132720"/>
                <a:gd name="connsiteY216" fmla="*/ 67946 h 181439"/>
                <a:gd name="connsiteX217" fmla="*/ 54293 w 132720"/>
                <a:gd name="connsiteY217" fmla="*/ 66041 h 181439"/>
                <a:gd name="connsiteX218" fmla="*/ 53340 w 132720"/>
                <a:gd name="connsiteY218" fmla="*/ 67946 h 181439"/>
                <a:gd name="connsiteX219" fmla="*/ 51435 w 132720"/>
                <a:gd name="connsiteY219" fmla="*/ 72709 h 181439"/>
                <a:gd name="connsiteX220" fmla="*/ 49530 w 132720"/>
                <a:gd name="connsiteY220" fmla="*/ 73661 h 181439"/>
                <a:gd name="connsiteX221" fmla="*/ 49530 w 132720"/>
                <a:gd name="connsiteY221" fmla="*/ 71756 h 181439"/>
                <a:gd name="connsiteX222" fmla="*/ 49530 w 132720"/>
                <a:gd name="connsiteY222" fmla="*/ 66994 h 181439"/>
                <a:gd name="connsiteX223" fmla="*/ 48578 w 132720"/>
                <a:gd name="connsiteY223" fmla="*/ 64136 h 181439"/>
                <a:gd name="connsiteX224" fmla="*/ 45720 w 132720"/>
                <a:gd name="connsiteY224" fmla="*/ 66041 h 181439"/>
                <a:gd name="connsiteX225" fmla="*/ 43815 w 132720"/>
                <a:gd name="connsiteY225" fmla="*/ 70804 h 181439"/>
                <a:gd name="connsiteX226" fmla="*/ 44768 w 132720"/>
                <a:gd name="connsiteY226" fmla="*/ 71756 h 181439"/>
                <a:gd name="connsiteX227" fmla="*/ 46672 w 132720"/>
                <a:gd name="connsiteY227" fmla="*/ 74614 h 181439"/>
                <a:gd name="connsiteX228" fmla="*/ 45720 w 132720"/>
                <a:gd name="connsiteY228" fmla="*/ 76519 h 181439"/>
                <a:gd name="connsiteX229" fmla="*/ 44768 w 132720"/>
                <a:gd name="connsiteY229" fmla="*/ 82234 h 181439"/>
                <a:gd name="connsiteX230" fmla="*/ 47625 w 132720"/>
                <a:gd name="connsiteY230" fmla="*/ 85091 h 181439"/>
                <a:gd name="connsiteX231" fmla="*/ 49530 w 132720"/>
                <a:gd name="connsiteY231" fmla="*/ 86996 h 181439"/>
                <a:gd name="connsiteX232" fmla="*/ 50483 w 132720"/>
                <a:gd name="connsiteY232" fmla="*/ 85091 h 181439"/>
                <a:gd name="connsiteX233" fmla="*/ 50483 w 132720"/>
                <a:gd name="connsiteY233" fmla="*/ 82234 h 181439"/>
                <a:gd name="connsiteX234" fmla="*/ 52388 w 132720"/>
                <a:gd name="connsiteY234" fmla="*/ 84139 h 181439"/>
                <a:gd name="connsiteX235" fmla="*/ 53340 w 132720"/>
                <a:gd name="connsiteY235" fmla="*/ 86996 h 181439"/>
                <a:gd name="connsiteX236" fmla="*/ 54293 w 132720"/>
                <a:gd name="connsiteY236" fmla="*/ 89854 h 181439"/>
                <a:gd name="connsiteX237" fmla="*/ 54293 w 132720"/>
                <a:gd name="connsiteY237" fmla="*/ 90806 h 181439"/>
                <a:gd name="connsiteX238" fmla="*/ 55245 w 132720"/>
                <a:gd name="connsiteY238" fmla="*/ 90806 h 181439"/>
                <a:gd name="connsiteX239" fmla="*/ 56197 w 132720"/>
                <a:gd name="connsiteY239" fmla="*/ 88901 h 181439"/>
                <a:gd name="connsiteX240" fmla="*/ 58103 w 132720"/>
                <a:gd name="connsiteY240" fmla="*/ 86996 h 181439"/>
                <a:gd name="connsiteX241" fmla="*/ 58103 w 132720"/>
                <a:gd name="connsiteY241" fmla="*/ 89854 h 181439"/>
                <a:gd name="connsiteX242" fmla="*/ 57150 w 132720"/>
                <a:gd name="connsiteY242" fmla="*/ 91759 h 181439"/>
                <a:gd name="connsiteX243" fmla="*/ 54293 w 132720"/>
                <a:gd name="connsiteY243" fmla="*/ 95569 h 181439"/>
                <a:gd name="connsiteX244" fmla="*/ 59055 w 132720"/>
                <a:gd name="connsiteY244" fmla="*/ 92711 h 181439"/>
                <a:gd name="connsiteX245" fmla="*/ 61913 w 132720"/>
                <a:gd name="connsiteY245" fmla="*/ 92711 h 181439"/>
                <a:gd name="connsiteX246" fmla="*/ 59055 w 132720"/>
                <a:gd name="connsiteY246" fmla="*/ 95569 h 181439"/>
                <a:gd name="connsiteX247" fmla="*/ 63818 w 132720"/>
                <a:gd name="connsiteY247" fmla="*/ 98426 h 181439"/>
                <a:gd name="connsiteX248" fmla="*/ 66675 w 132720"/>
                <a:gd name="connsiteY248" fmla="*/ 99379 h 181439"/>
                <a:gd name="connsiteX249" fmla="*/ 68580 w 132720"/>
                <a:gd name="connsiteY249" fmla="*/ 102236 h 181439"/>
                <a:gd name="connsiteX250" fmla="*/ 68580 w 132720"/>
                <a:gd name="connsiteY250" fmla="*/ 102236 h 181439"/>
                <a:gd name="connsiteX251" fmla="*/ 70485 w 132720"/>
                <a:gd name="connsiteY251" fmla="*/ 100331 h 181439"/>
                <a:gd name="connsiteX252" fmla="*/ 66675 w 132720"/>
                <a:gd name="connsiteY252" fmla="*/ 99379 h 181439"/>
                <a:gd name="connsiteX253" fmla="*/ 67628 w 132720"/>
                <a:gd name="connsiteY253" fmla="*/ 98426 h 181439"/>
                <a:gd name="connsiteX254" fmla="*/ 70485 w 132720"/>
                <a:gd name="connsiteY254" fmla="*/ 96521 h 181439"/>
                <a:gd name="connsiteX255" fmla="*/ 70485 w 132720"/>
                <a:gd name="connsiteY255" fmla="*/ 100331 h 181439"/>
                <a:gd name="connsiteX256" fmla="*/ 73343 w 132720"/>
                <a:gd name="connsiteY256" fmla="*/ 101284 h 181439"/>
                <a:gd name="connsiteX257" fmla="*/ 75247 w 132720"/>
                <a:gd name="connsiteY257" fmla="*/ 102236 h 181439"/>
                <a:gd name="connsiteX258" fmla="*/ 80010 w 132720"/>
                <a:gd name="connsiteY258" fmla="*/ 103189 h 181439"/>
                <a:gd name="connsiteX259" fmla="*/ 80963 w 132720"/>
                <a:gd name="connsiteY259" fmla="*/ 103189 h 181439"/>
                <a:gd name="connsiteX260" fmla="*/ 82868 w 132720"/>
                <a:gd name="connsiteY260" fmla="*/ 103189 h 181439"/>
                <a:gd name="connsiteX261" fmla="*/ 80963 w 132720"/>
                <a:gd name="connsiteY261" fmla="*/ 105094 h 181439"/>
                <a:gd name="connsiteX262" fmla="*/ 77153 w 132720"/>
                <a:gd name="connsiteY262" fmla="*/ 105094 h 181439"/>
                <a:gd name="connsiteX263" fmla="*/ 75247 w 132720"/>
                <a:gd name="connsiteY263" fmla="*/ 106999 h 181439"/>
                <a:gd name="connsiteX264" fmla="*/ 77153 w 132720"/>
                <a:gd name="connsiteY264" fmla="*/ 107951 h 181439"/>
                <a:gd name="connsiteX265" fmla="*/ 86678 w 132720"/>
                <a:gd name="connsiteY265" fmla="*/ 106046 h 181439"/>
                <a:gd name="connsiteX266" fmla="*/ 86678 w 132720"/>
                <a:gd name="connsiteY266" fmla="*/ 108904 h 181439"/>
                <a:gd name="connsiteX267" fmla="*/ 89535 w 132720"/>
                <a:gd name="connsiteY267" fmla="*/ 106999 h 181439"/>
                <a:gd name="connsiteX268" fmla="*/ 49530 w 132720"/>
                <a:gd name="connsiteY268" fmla="*/ 77471 h 181439"/>
                <a:gd name="connsiteX269" fmla="*/ 47625 w 132720"/>
                <a:gd name="connsiteY269" fmla="*/ 78424 h 181439"/>
                <a:gd name="connsiteX270" fmla="*/ 45720 w 132720"/>
                <a:gd name="connsiteY270" fmla="*/ 77471 h 181439"/>
                <a:gd name="connsiteX271" fmla="*/ 47625 w 132720"/>
                <a:gd name="connsiteY271" fmla="*/ 76519 h 181439"/>
                <a:gd name="connsiteX272" fmla="*/ 49530 w 132720"/>
                <a:gd name="connsiteY272" fmla="*/ 77471 h 181439"/>
                <a:gd name="connsiteX273" fmla="*/ 47625 w 132720"/>
                <a:gd name="connsiteY273" fmla="*/ 69851 h 181439"/>
                <a:gd name="connsiteX274" fmla="*/ 46672 w 132720"/>
                <a:gd name="connsiteY274" fmla="*/ 69851 h 181439"/>
                <a:gd name="connsiteX275" fmla="*/ 47625 w 132720"/>
                <a:gd name="connsiteY275" fmla="*/ 68899 h 181439"/>
                <a:gd name="connsiteX276" fmla="*/ 48578 w 132720"/>
                <a:gd name="connsiteY276" fmla="*/ 69851 h 181439"/>
                <a:gd name="connsiteX277" fmla="*/ 47625 w 132720"/>
                <a:gd name="connsiteY277" fmla="*/ 69851 h 181439"/>
                <a:gd name="connsiteX278" fmla="*/ 56197 w 132720"/>
                <a:gd name="connsiteY278" fmla="*/ 79376 h 181439"/>
                <a:gd name="connsiteX279" fmla="*/ 56197 w 132720"/>
                <a:gd name="connsiteY279" fmla="*/ 79376 h 181439"/>
                <a:gd name="connsiteX280" fmla="*/ 58103 w 132720"/>
                <a:gd name="connsiteY280" fmla="*/ 82234 h 181439"/>
                <a:gd name="connsiteX281" fmla="*/ 57150 w 132720"/>
                <a:gd name="connsiteY281" fmla="*/ 82234 h 181439"/>
                <a:gd name="connsiteX282" fmla="*/ 56197 w 132720"/>
                <a:gd name="connsiteY282" fmla="*/ 79376 h 181439"/>
                <a:gd name="connsiteX283" fmla="*/ 58103 w 132720"/>
                <a:gd name="connsiteY283" fmla="*/ 96521 h 181439"/>
                <a:gd name="connsiteX284" fmla="*/ 58103 w 132720"/>
                <a:gd name="connsiteY284" fmla="*/ 96521 h 181439"/>
                <a:gd name="connsiteX285" fmla="*/ 58103 w 132720"/>
                <a:gd name="connsiteY285" fmla="*/ 96521 h 181439"/>
                <a:gd name="connsiteX286" fmla="*/ 58103 w 132720"/>
                <a:gd name="connsiteY286" fmla="*/ 96521 h 181439"/>
                <a:gd name="connsiteX287" fmla="*/ 58103 w 132720"/>
                <a:gd name="connsiteY287" fmla="*/ 96521 h 181439"/>
                <a:gd name="connsiteX288" fmla="*/ 59055 w 132720"/>
                <a:gd name="connsiteY288" fmla="*/ 78424 h 181439"/>
                <a:gd name="connsiteX289" fmla="*/ 61913 w 132720"/>
                <a:gd name="connsiteY289" fmla="*/ 75566 h 181439"/>
                <a:gd name="connsiteX290" fmla="*/ 61913 w 132720"/>
                <a:gd name="connsiteY290" fmla="*/ 77471 h 181439"/>
                <a:gd name="connsiteX291" fmla="*/ 59055 w 132720"/>
                <a:gd name="connsiteY291" fmla="*/ 78424 h 181439"/>
                <a:gd name="connsiteX292" fmla="*/ 67628 w 132720"/>
                <a:gd name="connsiteY292" fmla="*/ 91759 h 181439"/>
                <a:gd name="connsiteX293" fmla="*/ 63818 w 132720"/>
                <a:gd name="connsiteY293" fmla="*/ 90806 h 181439"/>
                <a:gd name="connsiteX294" fmla="*/ 67628 w 132720"/>
                <a:gd name="connsiteY294" fmla="*/ 89854 h 181439"/>
                <a:gd name="connsiteX295" fmla="*/ 67628 w 132720"/>
                <a:gd name="connsiteY295" fmla="*/ 91759 h 181439"/>
                <a:gd name="connsiteX296" fmla="*/ 66675 w 132720"/>
                <a:gd name="connsiteY296" fmla="*/ 103189 h 181439"/>
                <a:gd name="connsiteX297" fmla="*/ 65722 w 132720"/>
                <a:gd name="connsiteY297" fmla="*/ 102236 h 181439"/>
                <a:gd name="connsiteX298" fmla="*/ 64770 w 132720"/>
                <a:gd name="connsiteY298" fmla="*/ 103189 h 181439"/>
                <a:gd name="connsiteX299" fmla="*/ 66675 w 132720"/>
                <a:gd name="connsiteY299" fmla="*/ 103189 h 181439"/>
                <a:gd name="connsiteX300" fmla="*/ 66675 w 132720"/>
                <a:gd name="connsiteY300" fmla="*/ 103189 h 181439"/>
                <a:gd name="connsiteX301" fmla="*/ 64770 w 132720"/>
                <a:gd name="connsiteY301" fmla="*/ 67946 h 181439"/>
                <a:gd name="connsiteX302" fmla="*/ 64770 w 132720"/>
                <a:gd name="connsiteY302" fmla="*/ 67946 h 181439"/>
                <a:gd name="connsiteX303" fmla="*/ 64770 w 132720"/>
                <a:gd name="connsiteY303" fmla="*/ 67946 h 181439"/>
                <a:gd name="connsiteX304" fmla="*/ 64770 w 132720"/>
                <a:gd name="connsiteY304" fmla="*/ 67946 h 181439"/>
                <a:gd name="connsiteX305" fmla="*/ 64770 w 132720"/>
                <a:gd name="connsiteY305" fmla="*/ 67946 h 181439"/>
                <a:gd name="connsiteX306" fmla="*/ 66675 w 132720"/>
                <a:gd name="connsiteY306" fmla="*/ 91759 h 181439"/>
                <a:gd name="connsiteX307" fmla="*/ 66675 w 132720"/>
                <a:gd name="connsiteY307" fmla="*/ 91759 h 181439"/>
                <a:gd name="connsiteX308" fmla="*/ 66675 w 132720"/>
                <a:gd name="connsiteY308" fmla="*/ 91759 h 181439"/>
                <a:gd name="connsiteX309" fmla="*/ 66675 w 132720"/>
                <a:gd name="connsiteY309" fmla="*/ 93664 h 181439"/>
                <a:gd name="connsiteX310" fmla="*/ 65722 w 132720"/>
                <a:gd name="connsiteY310" fmla="*/ 93664 h 181439"/>
                <a:gd name="connsiteX311" fmla="*/ 66675 w 132720"/>
                <a:gd name="connsiteY311" fmla="*/ 91759 h 181439"/>
                <a:gd name="connsiteX312" fmla="*/ 70485 w 132720"/>
                <a:gd name="connsiteY312" fmla="*/ 78424 h 181439"/>
                <a:gd name="connsiteX313" fmla="*/ 66675 w 132720"/>
                <a:gd name="connsiteY313" fmla="*/ 78424 h 181439"/>
                <a:gd name="connsiteX314" fmla="*/ 68580 w 132720"/>
                <a:gd name="connsiteY314" fmla="*/ 81281 h 181439"/>
                <a:gd name="connsiteX315" fmla="*/ 70485 w 132720"/>
                <a:gd name="connsiteY315" fmla="*/ 81281 h 181439"/>
                <a:gd name="connsiteX316" fmla="*/ 70485 w 132720"/>
                <a:gd name="connsiteY316" fmla="*/ 78424 h 181439"/>
                <a:gd name="connsiteX317" fmla="*/ 72390 w 132720"/>
                <a:gd name="connsiteY317" fmla="*/ 103189 h 181439"/>
                <a:gd name="connsiteX318" fmla="*/ 68580 w 132720"/>
                <a:gd name="connsiteY318" fmla="*/ 101284 h 181439"/>
                <a:gd name="connsiteX319" fmla="*/ 72390 w 132720"/>
                <a:gd name="connsiteY319" fmla="*/ 103189 h 181439"/>
                <a:gd name="connsiteX320" fmla="*/ 72390 w 132720"/>
                <a:gd name="connsiteY320" fmla="*/ 103189 h 181439"/>
                <a:gd name="connsiteX321" fmla="*/ 69533 w 132720"/>
                <a:gd name="connsiteY321" fmla="*/ 72709 h 181439"/>
                <a:gd name="connsiteX322" fmla="*/ 69533 w 132720"/>
                <a:gd name="connsiteY322" fmla="*/ 72709 h 181439"/>
                <a:gd name="connsiteX323" fmla="*/ 70485 w 132720"/>
                <a:gd name="connsiteY323" fmla="*/ 72709 h 181439"/>
                <a:gd name="connsiteX324" fmla="*/ 69533 w 132720"/>
                <a:gd name="connsiteY324" fmla="*/ 72709 h 181439"/>
                <a:gd name="connsiteX325" fmla="*/ 69533 w 132720"/>
                <a:gd name="connsiteY325" fmla="*/ 72709 h 181439"/>
                <a:gd name="connsiteX326" fmla="*/ 72390 w 132720"/>
                <a:gd name="connsiteY326" fmla="*/ 77471 h 181439"/>
                <a:gd name="connsiteX327" fmla="*/ 72390 w 132720"/>
                <a:gd name="connsiteY327" fmla="*/ 77471 h 181439"/>
                <a:gd name="connsiteX328" fmla="*/ 72390 w 132720"/>
                <a:gd name="connsiteY328" fmla="*/ 77471 h 181439"/>
                <a:gd name="connsiteX329" fmla="*/ 72390 w 132720"/>
                <a:gd name="connsiteY329" fmla="*/ 77471 h 181439"/>
                <a:gd name="connsiteX330" fmla="*/ 72390 w 132720"/>
                <a:gd name="connsiteY330" fmla="*/ 77471 h 181439"/>
                <a:gd name="connsiteX331" fmla="*/ 76200 w 132720"/>
                <a:gd name="connsiteY331" fmla="*/ 89854 h 181439"/>
                <a:gd name="connsiteX332" fmla="*/ 76200 w 132720"/>
                <a:gd name="connsiteY332" fmla="*/ 89854 h 181439"/>
                <a:gd name="connsiteX333" fmla="*/ 74295 w 132720"/>
                <a:gd name="connsiteY333" fmla="*/ 89854 h 181439"/>
                <a:gd name="connsiteX334" fmla="*/ 74295 w 132720"/>
                <a:gd name="connsiteY334" fmla="*/ 88901 h 181439"/>
                <a:gd name="connsiteX335" fmla="*/ 76200 w 132720"/>
                <a:gd name="connsiteY335" fmla="*/ 89854 h 181439"/>
                <a:gd name="connsiteX336" fmla="*/ 76200 w 132720"/>
                <a:gd name="connsiteY336" fmla="*/ 82234 h 181439"/>
                <a:gd name="connsiteX337" fmla="*/ 76200 w 132720"/>
                <a:gd name="connsiteY337" fmla="*/ 82234 h 181439"/>
                <a:gd name="connsiteX338" fmla="*/ 77153 w 132720"/>
                <a:gd name="connsiteY338" fmla="*/ 82234 h 181439"/>
                <a:gd name="connsiteX339" fmla="*/ 76200 w 132720"/>
                <a:gd name="connsiteY339" fmla="*/ 80329 h 181439"/>
                <a:gd name="connsiteX340" fmla="*/ 75247 w 132720"/>
                <a:gd name="connsiteY340" fmla="*/ 80329 h 181439"/>
                <a:gd name="connsiteX341" fmla="*/ 76200 w 132720"/>
                <a:gd name="connsiteY341" fmla="*/ 82234 h 181439"/>
                <a:gd name="connsiteX342" fmla="*/ 80963 w 132720"/>
                <a:gd name="connsiteY342" fmla="*/ 92711 h 181439"/>
                <a:gd name="connsiteX343" fmla="*/ 80010 w 132720"/>
                <a:gd name="connsiteY343" fmla="*/ 93664 h 181439"/>
                <a:gd name="connsiteX344" fmla="*/ 79058 w 132720"/>
                <a:gd name="connsiteY344" fmla="*/ 95569 h 181439"/>
                <a:gd name="connsiteX345" fmla="*/ 77153 w 132720"/>
                <a:gd name="connsiteY345" fmla="*/ 94616 h 181439"/>
                <a:gd name="connsiteX346" fmla="*/ 77153 w 132720"/>
                <a:gd name="connsiteY346" fmla="*/ 90806 h 181439"/>
                <a:gd name="connsiteX347" fmla="*/ 80963 w 132720"/>
                <a:gd name="connsiteY347" fmla="*/ 92711 h 181439"/>
                <a:gd name="connsiteX348" fmla="*/ 80963 w 132720"/>
                <a:gd name="connsiteY348" fmla="*/ 92711 h 181439"/>
                <a:gd name="connsiteX349" fmla="*/ 83820 w 132720"/>
                <a:gd name="connsiteY349" fmla="*/ 92711 h 181439"/>
                <a:gd name="connsiteX350" fmla="*/ 81915 w 132720"/>
                <a:gd name="connsiteY350" fmla="*/ 94616 h 181439"/>
                <a:gd name="connsiteX351" fmla="*/ 80963 w 132720"/>
                <a:gd name="connsiteY351" fmla="*/ 92711 h 181439"/>
                <a:gd name="connsiteX352" fmla="*/ 83820 w 132720"/>
                <a:gd name="connsiteY352" fmla="*/ 92711 h 181439"/>
                <a:gd name="connsiteX353" fmla="*/ 84772 w 132720"/>
                <a:gd name="connsiteY353" fmla="*/ 90806 h 181439"/>
                <a:gd name="connsiteX354" fmla="*/ 84772 w 132720"/>
                <a:gd name="connsiteY354" fmla="*/ 90806 h 181439"/>
                <a:gd name="connsiteX355" fmla="*/ 83820 w 132720"/>
                <a:gd name="connsiteY355" fmla="*/ 92711 h 181439"/>
                <a:gd name="connsiteX356" fmla="*/ 91440 w 132720"/>
                <a:gd name="connsiteY356" fmla="*/ 106999 h 181439"/>
                <a:gd name="connsiteX357" fmla="*/ 87630 w 132720"/>
                <a:gd name="connsiteY357" fmla="*/ 105094 h 181439"/>
                <a:gd name="connsiteX358" fmla="*/ 85725 w 132720"/>
                <a:gd name="connsiteY358" fmla="*/ 103189 h 181439"/>
                <a:gd name="connsiteX359" fmla="*/ 86678 w 132720"/>
                <a:gd name="connsiteY359" fmla="*/ 101284 h 181439"/>
                <a:gd name="connsiteX360" fmla="*/ 98108 w 132720"/>
                <a:gd name="connsiteY360" fmla="*/ 100331 h 181439"/>
                <a:gd name="connsiteX361" fmla="*/ 94297 w 132720"/>
                <a:gd name="connsiteY361" fmla="*/ 102236 h 181439"/>
                <a:gd name="connsiteX362" fmla="*/ 93345 w 132720"/>
                <a:gd name="connsiteY362" fmla="*/ 103189 h 181439"/>
                <a:gd name="connsiteX363" fmla="*/ 94297 w 132720"/>
                <a:gd name="connsiteY363" fmla="*/ 104141 h 181439"/>
                <a:gd name="connsiteX364" fmla="*/ 97155 w 132720"/>
                <a:gd name="connsiteY364" fmla="*/ 105094 h 181439"/>
                <a:gd name="connsiteX365" fmla="*/ 95250 w 132720"/>
                <a:gd name="connsiteY365" fmla="*/ 106999 h 181439"/>
                <a:gd name="connsiteX366" fmla="*/ 91440 w 132720"/>
                <a:gd name="connsiteY366" fmla="*/ 106999 h 181439"/>
                <a:gd name="connsiteX367" fmla="*/ 91440 w 132720"/>
                <a:gd name="connsiteY367" fmla="*/ 106999 h 181439"/>
                <a:gd name="connsiteX368" fmla="*/ 85725 w 132720"/>
                <a:gd name="connsiteY368" fmla="*/ 95569 h 181439"/>
                <a:gd name="connsiteX369" fmla="*/ 86678 w 132720"/>
                <a:gd name="connsiteY369" fmla="*/ 94616 h 181439"/>
                <a:gd name="connsiteX370" fmla="*/ 87630 w 132720"/>
                <a:gd name="connsiteY370" fmla="*/ 95569 h 181439"/>
                <a:gd name="connsiteX371" fmla="*/ 86678 w 132720"/>
                <a:gd name="connsiteY371" fmla="*/ 96521 h 181439"/>
                <a:gd name="connsiteX372" fmla="*/ 85725 w 132720"/>
                <a:gd name="connsiteY372" fmla="*/ 95569 h 181439"/>
                <a:gd name="connsiteX373" fmla="*/ 86678 w 132720"/>
                <a:gd name="connsiteY373" fmla="*/ 113666 h 181439"/>
                <a:gd name="connsiteX374" fmla="*/ 85725 w 132720"/>
                <a:gd name="connsiteY374" fmla="*/ 111761 h 181439"/>
                <a:gd name="connsiteX375" fmla="*/ 84772 w 132720"/>
                <a:gd name="connsiteY375" fmla="*/ 112714 h 181439"/>
                <a:gd name="connsiteX376" fmla="*/ 86678 w 132720"/>
                <a:gd name="connsiteY376" fmla="*/ 113666 h 181439"/>
                <a:gd name="connsiteX377" fmla="*/ 86678 w 132720"/>
                <a:gd name="connsiteY377" fmla="*/ 113666 h 181439"/>
                <a:gd name="connsiteX378" fmla="*/ 91440 w 132720"/>
                <a:gd name="connsiteY378" fmla="*/ 115571 h 181439"/>
                <a:gd name="connsiteX379" fmla="*/ 90488 w 132720"/>
                <a:gd name="connsiteY379" fmla="*/ 114619 h 181439"/>
                <a:gd name="connsiteX380" fmla="*/ 88583 w 132720"/>
                <a:gd name="connsiteY380" fmla="*/ 118429 h 181439"/>
                <a:gd name="connsiteX381" fmla="*/ 89535 w 132720"/>
                <a:gd name="connsiteY381" fmla="*/ 119381 h 181439"/>
                <a:gd name="connsiteX382" fmla="*/ 91440 w 132720"/>
                <a:gd name="connsiteY382" fmla="*/ 115571 h 181439"/>
                <a:gd name="connsiteX383" fmla="*/ 93345 w 132720"/>
                <a:gd name="connsiteY383" fmla="*/ 89854 h 181439"/>
                <a:gd name="connsiteX384" fmla="*/ 91440 w 132720"/>
                <a:gd name="connsiteY384" fmla="*/ 94616 h 181439"/>
                <a:gd name="connsiteX385" fmla="*/ 93345 w 132720"/>
                <a:gd name="connsiteY385" fmla="*/ 89854 h 181439"/>
                <a:gd name="connsiteX386" fmla="*/ 95250 w 132720"/>
                <a:gd name="connsiteY386" fmla="*/ 111761 h 181439"/>
                <a:gd name="connsiteX387" fmla="*/ 95250 w 132720"/>
                <a:gd name="connsiteY387" fmla="*/ 111761 h 181439"/>
                <a:gd name="connsiteX388" fmla="*/ 96203 w 132720"/>
                <a:gd name="connsiteY388" fmla="*/ 111761 h 181439"/>
                <a:gd name="connsiteX389" fmla="*/ 95250 w 132720"/>
                <a:gd name="connsiteY389" fmla="*/ 111761 h 181439"/>
                <a:gd name="connsiteX390" fmla="*/ 95250 w 132720"/>
                <a:gd name="connsiteY390" fmla="*/ 111761 h 181439"/>
                <a:gd name="connsiteX391" fmla="*/ 97155 w 132720"/>
                <a:gd name="connsiteY391" fmla="*/ 121286 h 181439"/>
                <a:gd name="connsiteX392" fmla="*/ 99060 w 132720"/>
                <a:gd name="connsiteY392" fmla="*/ 119381 h 181439"/>
                <a:gd name="connsiteX393" fmla="*/ 98108 w 132720"/>
                <a:gd name="connsiteY393" fmla="*/ 117476 h 181439"/>
                <a:gd name="connsiteX394" fmla="*/ 97155 w 132720"/>
                <a:gd name="connsiteY394" fmla="*/ 118429 h 181439"/>
                <a:gd name="connsiteX395" fmla="*/ 97155 w 132720"/>
                <a:gd name="connsiteY395" fmla="*/ 121286 h 181439"/>
                <a:gd name="connsiteX396" fmla="*/ 109538 w 132720"/>
                <a:gd name="connsiteY396" fmla="*/ 125096 h 181439"/>
                <a:gd name="connsiteX397" fmla="*/ 109538 w 132720"/>
                <a:gd name="connsiteY397" fmla="*/ 123191 h 181439"/>
                <a:gd name="connsiteX398" fmla="*/ 107633 w 132720"/>
                <a:gd name="connsiteY398" fmla="*/ 123191 h 181439"/>
                <a:gd name="connsiteX399" fmla="*/ 100965 w 132720"/>
                <a:gd name="connsiteY399" fmla="*/ 124144 h 181439"/>
                <a:gd name="connsiteX400" fmla="*/ 98108 w 132720"/>
                <a:gd name="connsiteY400" fmla="*/ 125096 h 181439"/>
                <a:gd name="connsiteX401" fmla="*/ 96203 w 132720"/>
                <a:gd name="connsiteY401" fmla="*/ 124144 h 181439"/>
                <a:gd name="connsiteX402" fmla="*/ 97155 w 132720"/>
                <a:gd name="connsiteY402" fmla="*/ 126049 h 181439"/>
                <a:gd name="connsiteX403" fmla="*/ 103822 w 132720"/>
                <a:gd name="connsiteY403" fmla="*/ 127954 h 181439"/>
                <a:gd name="connsiteX404" fmla="*/ 105728 w 132720"/>
                <a:gd name="connsiteY404" fmla="*/ 127954 h 181439"/>
                <a:gd name="connsiteX405" fmla="*/ 109538 w 132720"/>
                <a:gd name="connsiteY405" fmla="*/ 125096 h 181439"/>
                <a:gd name="connsiteX406" fmla="*/ 99060 w 132720"/>
                <a:gd name="connsiteY406" fmla="*/ 104141 h 181439"/>
                <a:gd name="connsiteX407" fmla="*/ 101918 w 132720"/>
                <a:gd name="connsiteY407" fmla="*/ 101284 h 181439"/>
                <a:gd name="connsiteX408" fmla="*/ 105728 w 132720"/>
                <a:gd name="connsiteY408" fmla="*/ 98426 h 181439"/>
                <a:gd name="connsiteX409" fmla="*/ 108585 w 132720"/>
                <a:gd name="connsiteY409" fmla="*/ 97474 h 181439"/>
                <a:gd name="connsiteX410" fmla="*/ 109538 w 132720"/>
                <a:gd name="connsiteY410" fmla="*/ 100331 h 181439"/>
                <a:gd name="connsiteX411" fmla="*/ 109538 w 132720"/>
                <a:gd name="connsiteY411" fmla="*/ 106999 h 181439"/>
                <a:gd name="connsiteX412" fmla="*/ 102870 w 132720"/>
                <a:gd name="connsiteY412" fmla="*/ 106046 h 181439"/>
                <a:gd name="connsiteX413" fmla="*/ 99060 w 132720"/>
                <a:gd name="connsiteY413" fmla="*/ 104141 h 181439"/>
                <a:gd name="connsiteX414" fmla="*/ 99060 w 132720"/>
                <a:gd name="connsiteY414" fmla="*/ 34609 h 181439"/>
                <a:gd name="connsiteX415" fmla="*/ 100013 w 132720"/>
                <a:gd name="connsiteY415" fmla="*/ 35561 h 181439"/>
                <a:gd name="connsiteX416" fmla="*/ 99060 w 132720"/>
                <a:gd name="connsiteY416" fmla="*/ 34609 h 181439"/>
                <a:gd name="connsiteX417" fmla="*/ 99060 w 132720"/>
                <a:gd name="connsiteY417" fmla="*/ 34609 h 181439"/>
                <a:gd name="connsiteX418" fmla="*/ 99060 w 132720"/>
                <a:gd name="connsiteY418" fmla="*/ 34609 h 181439"/>
                <a:gd name="connsiteX419" fmla="*/ 107633 w 132720"/>
                <a:gd name="connsiteY419" fmla="*/ 115571 h 181439"/>
                <a:gd name="connsiteX420" fmla="*/ 105728 w 132720"/>
                <a:gd name="connsiteY420" fmla="*/ 116524 h 181439"/>
                <a:gd name="connsiteX421" fmla="*/ 104775 w 132720"/>
                <a:gd name="connsiteY421" fmla="*/ 116524 h 181439"/>
                <a:gd name="connsiteX422" fmla="*/ 102870 w 132720"/>
                <a:gd name="connsiteY422" fmla="*/ 114619 h 181439"/>
                <a:gd name="connsiteX423" fmla="*/ 102870 w 132720"/>
                <a:gd name="connsiteY423" fmla="*/ 117476 h 181439"/>
                <a:gd name="connsiteX424" fmla="*/ 105728 w 132720"/>
                <a:gd name="connsiteY424" fmla="*/ 120334 h 181439"/>
                <a:gd name="connsiteX425" fmla="*/ 107633 w 132720"/>
                <a:gd name="connsiteY425" fmla="*/ 119381 h 181439"/>
                <a:gd name="connsiteX426" fmla="*/ 107633 w 132720"/>
                <a:gd name="connsiteY426" fmla="*/ 115571 h 181439"/>
                <a:gd name="connsiteX427" fmla="*/ 110490 w 132720"/>
                <a:gd name="connsiteY427" fmla="*/ 145099 h 181439"/>
                <a:gd name="connsiteX428" fmla="*/ 110490 w 132720"/>
                <a:gd name="connsiteY428" fmla="*/ 145099 h 181439"/>
                <a:gd name="connsiteX429" fmla="*/ 106680 w 132720"/>
                <a:gd name="connsiteY429" fmla="*/ 147004 h 181439"/>
                <a:gd name="connsiteX430" fmla="*/ 107633 w 132720"/>
                <a:gd name="connsiteY430" fmla="*/ 147956 h 181439"/>
                <a:gd name="connsiteX431" fmla="*/ 110490 w 132720"/>
                <a:gd name="connsiteY431" fmla="*/ 145099 h 181439"/>
                <a:gd name="connsiteX432" fmla="*/ 109538 w 132720"/>
                <a:gd name="connsiteY432" fmla="*/ 135574 h 181439"/>
                <a:gd name="connsiteX433" fmla="*/ 109538 w 132720"/>
                <a:gd name="connsiteY433" fmla="*/ 135574 h 181439"/>
                <a:gd name="connsiteX434" fmla="*/ 109538 w 132720"/>
                <a:gd name="connsiteY434" fmla="*/ 137479 h 181439"/>
                <a:gd name="connsiteX435" fmla="*/ 109538 w 132720"/>
                <a:gd name="connsiteY435" fmla="*/ 135574 h 181439"/>
                <a:gd name="connsiteX436" fmla="*/ 109538 w 132720"/>
                <a:gd name="connsiteY436" fmla="*/ 135574 h 181439"/>
                <a:gd name="connsiteX437" fmla="*/ 110490 w 132720"/>
                <a:gd name="connsiteY437" fmla="*/ 141289 h 181439"/>
                <a:gd name="connsiteX438" fmla="*/ 110490 w 132720"/>
                <a:gd name="connsiteY438" fmla="*/ 141289 h 181439"/>
                <a:gd name="connsiteX439" fmla="*/ 108585 w 132720"/>
                <a:gd name="connsiteY439" fmla="*/ 141289 h 181439"/>
                <a:gd name="connsiteX440" fmla="*/ 108585 w 132720"/>
                <a:gd name="connsiteY440" fmla="*/ 142241 h 181439"/>
                <a:gd name="connsiteX441" fmla="*/ 110490 w 132720"/>
                <a:gd name="connsiteY441" fmla="*/ 141289 h 181439"/>
                <a:gd name="connsiteX442" fmla="*/ 113347 w 132720"/>
                <a:gd name="connsiteY442" fmla="*/ 144146 h 181439"/>
                <a:gd name="connsiteX443" fmla="*/ 111443 w 132720"/>
                <a:gd name="connsiteY443" fmla="*/ 147004 h 181439"/>
                <a:gd name="connsiteX444" fmla="*/ 111443 w 132720"/>
                <a:gd name="connsiteY444" fmla="*/ 148909 h 181439"/>
                <a:gd name="connsiteX445" fmla="*/ 113347 w 132720"/>
                <a:gd name="connsiteY445" fmla="*/ 147004 h 181439"/>
                <a:gd name="connsiteX446" fmla="*/ 113347 w 132720"/>
                <a:gd name="connsiteY446" fmla="*/ 144146 h 181439"/>
                <a:gd name="connsiteX447" fmla="*/ 111443 w 132720"/>
                <a:gd name="connsiteY447" fmla="*/ 130811 h 181439"/>
                <a:gd name="connsiteX448" fmla="*/ 111443 w 132720"/>
                <a:gd name="connsiteY448" fmla="*/ 130811 h 181439"/>
                <a:gd name="connsiteX449" fmla="*/ 111443 w 132720"/>
                <a:gd name="connsiteY449" fmla="*/ 132716 h 181439"/>
                <a:gd name="connsiteX450" fmla="*/ 111443 w 132720"/>
                <a:gd name="connsiteY450" fmla="*/ 130811 h 181439"/>
                <a:gd name="connsiteX451" fmla="*/ 111443 w 132720"/>
                <a:gd name="connsiteY451" fmla="*/ 130811 h 181439"/>
                <a:gd name="connsiteX452" fmla="*/ 111443 w 132720"/>
                <a:gd name="connsiteY452" fmla="*/ 111761 h 181439"/>
                <a:gd name="connsiteX453" fmla="*/ 113347 w 132720"/>
                <a:gd name="connsiteY453" fmla="*/ 114619 h 181439"/>
                <a:gd name="connsiteX454" fmla="*/ 118110 w 132720"/>
                <a:gd name="connsiteY454" fmla="*/ 116524 h 181439"/>
                <a:gd name="connsiteX455" fmla="*/ 119063 w 132720"/>
                <a:gd name="connsiteY455" fmla="*/ 114619 h 181439"/>
                <a:gd name="connsiteX456" fmla="*/ 113347 w 132720"/>
                <a:gd name="connsiteY456" fmla="*/ 110809 h 181439"/>
                <a:gd name="connsiteX457" fmla="*/ 111443 w 132720"/>
                <a:gd name="connsiteY457" fmla="*/ 109856 h 181439"/>
                <a:gd name="connsiteX458" fmla="*/ 111443 w 132720"/>
                <a:gd name="connsiteY458" fmla="*/ 111761 h 181439"/>
                <a:gd name="connsiteX459" fmla="*/ 115253 w 132720"/>
                <a:gd name="connsiteY459" fmla="*/ 126049 h 181439"/>
                <a:gd name="connsiteX460" fmla="*/ 115253 w 132720"/>
                <a:gd name="connsiteY460" fmla="*/ 126049 h 181439"/>
                <a:gd name="connsiteX461" fmla="*/ 114300 w 132720"/>
                <a:gd name="connsiteY461" fmla="*/ 122239 h 181439"/>
                <a:gd name="connsiteX462" fmla="*/ 112395 w 132720"/>
                <a:gd name="connsiteY462" fmla="*/ 124144 h 181439"/>
                <a:gd name="connsiteX463" fmla="*/ 115253 w 132720"/>
                <a:gd name="connsiteY463" fmla="*/ 126049 h 181439"/>
                <a:gd name="connsiteX464" fmla="*/ 113347 w 132720"/>
                <a:gd name="connsiteY464" fmla="*/ 113666 h 181439"/>
                <a:gd name="connsiteX465" fmla="*/ 115253 w 132720"/>
                <a:gd name="connsiteY465" fmla="*/ 111761 h 181439"/>
                <a:gd name="connsiteX466" fmla="*/ 115253 w 132720"/>
                <a:gd name="connsiteY466" fmla="*/ 112714 h 181439"/>
                <a:gd name="connsiteX467" fmla="*/ 113347 w 132720"/>
                <a:gd name="connsiteY467" fmla="*/ 113666 h 181439"/>
                <a:gd name="connsiteX468" fmla="*/ 114300 w 132720"/>
                <a:gd name="connsiteY468" fmla="*/ 32704 h 181439"/>
                <a:gd name="connsiteX469" fmla="*/ 116205 w 132720"/>
                <a:gd name="connsiteY469" fmla="*/ 32704 h 181439"/>
                <a:gd name="connsiteX470" fmla="*/ 115253 w 132720"/>
                <a:gd name="connsiteY470" fmla="*/ 31751 h 181439"/>
                <a:gd name="connsiteX471" fmla="*/ 114300 w 132720"/>
                <a:gd name="connsiteY471" fmla="*/ 32704 h 181439"/>
                <a:gd name="connsiteX472" fmla="*/ 114300 w 132720"/>
                <a:gd name="connsiteY472" fmla="*/ 32704 h 181439"/>
                <a:gd name="connsiteX473" fmla="*/ 121920 w 132720"/>
                <a:gd name="connsiteY473" fmla="*/ 133669 h 181439"/>
                <a:gd name="connsiteX474" fmla="*/ 117158 w 132720"/>
                <a:gd name="connsiteY474" fmla="*/ 129859 h 181439"/>
                <a:gd name="connsiteX475" fmla="*/ 115253 w 132720"/>
                <a:gd name="connsiteY475" fmla="*/ 131764 h 181439"/>
                <a:gd name="connsiteX476" fmla="*/ 116205 w 132720"/>
                <a:gd name="connsiteY476" fmla="*/ 133669 h 181439"/>
                <a:gd name="connsiteX477" fmla="*/ 120968 w 132720"/>
                <a:gd name="connsiteY477" fmla="*/ 135574 h 181439"/>
                <a:gd name="connsiteX478" fmla="*/ 121920 w 132720"/>
                <a:gd name="connsiteY478" fmla="*/ 133669 h 181439"/>
                <a:gd name="connsiteX479" fmla="*/ 119063 w 132720"/>
                <a:gd name="connsiteY479" fmla="*/ 139384 h 181439"/>
                <a:gd name="connsiteX480" fmla="*/ 117158 w 132720"/>
                <a:gd name="connsiteY480" fmla="*/ 136526 h 181439"/>
                <a:gd name="connsiteX481" fmla="*/ 117158 w 132720"/>
                <a:gd name="connsiteY481" fmla="*/ 138431 h 181439"/>
                <a:gd name="connsiteX482" fmla="*/ 116205 w 132720"/>
                <a:gd name="connsiteY482" fmla="*/ 140336 h 181439"/>
                <a:gd name="connsiteX483" fmla="*/ 116205 w 132720"/>
                <a:gd name="connsiteY483" fmla="*/ 142241 h 181439"/>
                <a:gd name="connsiteX484" fmla="*/ 118110 w 132720"/>
                <a:gd name="connsiteY484" fmla="*/ 140336 h 181439"/>
                <a:gd name="connsiteX485" fmla="*/ 119063 w 132720"/>
                <a:gd name="connsiteY485" fmla="*/ 139384 h 181439"/>
                <a:gd name="connsiteX486" fmla="*/ 120015 w 132720"/>
                <a:gd name="connsiteY486" fmla="*/ 119381 h 181439"/>
                <a:gd name="connsiteX487" fmla="*/ 120015 w 132720"/>
                <a:gd name="connsiteY487" fmla="*/ 119381 h 181439"/>
                <a:gd name="connsiteX488" fmla="*/ 120015 w 132720"/>
                <a:gd name="connsiteY488" fmla="*/ 119381 h 181439"/>
                <a:gd name="connsiteX489" fmla="*/ 120015 w 132720"/>
                <a:gd name="connsiteY489" fmla="*/ 119381 h 181439"/>
                <a:gd name="connsiteX490" fmla="*/ 120015 w 132720"/>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20"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7" y="131764"/>
                    <a:pt x="18097" y="130811"/>
                  </a:cubicBezTo>
                  <a:cubicBezTo>
                    <a:pt x="19050" y="130811"/>
                    <a:pt x="18097" y="130811"/>
                    <a:pt x="17145" y="129859"/>
                  </a:cubicBezTo>
                  <a:close/>
                  <a:moveTo>
                    <a:pt x="14288" y="123191"/>
                  </a:moveTo>
                  <a:cubicBezTo>
                    <a:pt x="14288" y="125096"/>
                    <a:pt x="15240" y="126049"/>
                    <a:pt x="16193" y="126049"/>
                  </a:cubicBezTo>
                  <a:cubicBezTo>
                    <a:pt x="18097" y="126049"/>
                    <a:pt x="15240" y="125096"/>
                    <a:pt x="16193" y="124144"/>
                  </a:cubicBezTo>
                  <a:cubicBezTo>
                    <a:pt x="16193" y="123191"/>
                    <a:pt x="16193" y="123191"/>
                    <a:pt x="17145" y="122239"/>
                  </a:cubicBezTo>
                  <a:cubicBezTo>
                    <a:pt x="17145" y="121286"/>
                    <a:pt x="18097"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3669"/>
                    <a:pt x="23813" y="134621"/>
                  </a:cubicBezTo>
                  <a:cubicBezTo>
                    <a:pt x="24765" y="133669"/>
                    <a:pt x="23813" y="133669"/>
                    <a:pt x="23813" y="133669"/>
                  </a:cubicBezTo>
                  <a:cubicBezTo>
                    <a:pt x="23813" y="133669"/>
                    <a:pt x="22860" y="133669"/>
                    <a:pt x="23813" y="134621"/>
                  </a:cubicBezTo>
                  <a:cubicBezTo>
                    <a:pt x="22860" y="133669"/>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3181"/>
                    <a:pt x="30480" y="43181"/>
                  </a:cubicBezTo>
                  <a:cubicBezTo>
                    <a:pt x="32385" y="43181"/>
                    <a:pt x="31433" y="42229"/>
                    <a:pt x="30480" y="43181"/>
                  </a:cubicBezTo>
                  <a:cubicBezTo>
                    <a:pt x="30480" y="41276"/>
                    <a:pt x="29528" y="39371"/>
                    <a:pt x="28575" y="38419"/>
                  </a:cubicBezTo>
                  <a:lnTo>
                    <a:pt x="27622" y="37466"/>
                  </a:lnTo>
                  <a:cubicBezTo>
                    <a:pt x="27622" y="37466"/>
                    <a:pt x="27622" y="38419"/>
                    <a:pt x="27622" y="38419"/>
                  </a:cubicBezTo>
                  <a:cubicBezTo>
                    <a:pt x="28575" y="40324"/>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7944"/>
                  </a:moveTo>
                  <a:cubicBezTo>
                    <a:pt x="31433" y="47944"/>
                    <a:pt x="30480" y="47944"/>
                    <a:pt x="31433" y="47944"/>
                  </a:cubicBezTo>
                  <a:cubicBezTo>
                    <a:pt x="30480" y="48896"/>
                    <a:pt x="30480" y="48896"/>
                    <a:pt x="31433" y="48896"/>
                  </a:cubicBezTo>
                  <a:cubicBezTo>
                    <a:pt x="32385" y="49849"/>
                    <a:pt x="32385" y="49849"/>
                    <a:pt x="31433" y="47944"/>
                  </a:cubicBezTo>
                  <a:cubicBezTo>
                    <a:pt x="32385" y="48896"/>
                    <a:pt x="32385" y="47944"/>
                    <a:pt x="31433"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7"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7"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2" y="112714"/>
                    <a:pt x="103822" y="111761"/>
                    <a:pt x="101918" y="109856"/>
                  </a:cubicBezTo>
                  <a:cubicBezTo>
                    <a:pt x="100965" y="108904"/>
                    <a:pt x="101918" y="107951"/>
                    <a:pt x="101918" y="106046"/>
                  </a:cubicBezTo>
                  <a:cubicBezTo>
                    <a:pt x="103822"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2" y="95569"/>
                    <a:pt x="104775" y="94616"/>
                  </a:cubicBezTo>
                  <a:cubicBezTo>
                    <a:pt x="104775" y="94616"/>
                    <a:pt x="105728" y="93664"/>
                    <a:pt x="104775" y="92711"/>
                  </a:cubicBezTo>
                  <a:cubicBezTo>
                    <a:pt x="104775" y="92711"/>
                    <a:pt x="103822"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7"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7" y="88901"/>
                    <a:pt x="92393" y="90806"/>
                  </a:cubicBezTo>
                  <a:cubicBezTo>
                    <a:pt x="92393" y="89854"/>
                    <a:pt x="92393" y="87949"/>
                    <a:pt x="93345" y="86996"/>
                  </a:cubicBezTo>
                  <a:cubicBezTo>
                    <a:pt x="93345" y="86044"/>
                    <a:pt x="94297"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2"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2865" y="86044"/>
                    <a:pt x="62865" y="86044"/>
                    <a:pt x="62865" y="86044"/>
                  </a:cubicBezTo>
                  <a:cubicBezTo>
                    <a:pt x="63818" y="86996"/>
                    <a:pt x="64770" y="87949"/>
                    <a:pt x="65722" y="87949"/>
                  </a:cubicBezTo>
                  <a:cubicBezTo>
                    <a:pt x="66675" y="87949"/>
                    <a:pt x="66675" y="88901"/>
                    <a:pt x="67628" y="87949"/>
                  </a:cubicBezTo>
                  <a:cubicBezTo>
                    <a:pt x="68580" y="86996"/>
                    <a:pt x="67628" y="86044"/>
                    <a:pt x="67628" y="86044"/>
                  </a:cubicBezTo>
                  <a:cubicBezTo>
                    <a:pt x="67628" y="85091"/>
                    <a:pt x="66675" y="85091"/>
                    <a:pt x="65722"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7" y="73661"/>
                    <a:pt x="56197" y="74614"/>
                  </a:cubicBezTo>
                  <a:cubicBezTo>
                    <a:pt x="55245" y="76519"/>
                    <a:pt x="56197" y="78424"/>
                    <a:pt x="58103" y="80329"/>
                  </a:cubicBezTo>
                  <a:cubicBezTo>
                    <a:pt x="57150" y="80329"/>
                    <a:pt x="56197"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7" y="68899"/>
                    <a:pt x="56197"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2" y="74614"/>
                  </a:cubicBezTo>
                  <a:cubicBezTo>
                    <a:pt x="47625" y="75566"/>
                    <a:pt x="46672"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2388"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7" y="89854"/>
                    <a:pt x="56197" y="89854"/>
                    <a:pt x="56197" y="88901"/>
                  </a:cubicBezTo>
                  <a:cubicBezTo>
                    <a:pt x="56197"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7"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7"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7" y="106046"/>
                    <a:pt x="75247" y="106999"/>
                  </a:cubicBezTo>
                  <a:cubicBezTo>
                    <a:pt x="75247"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8578" y="76519"/>
                    <a:pt x="49530" y="77471"/>
                  </a:cubicBezTo>
                  <a:close/>
                  <a:moveTo>
                    <a:pt x="47625" y="69851"/>
                  </a:moveTo>
                  <a:cubicBezTo>
                    <a:pt x="47625" y="69851"/>
                    <a:pt x="46672" y="69851"/>
                    <a:pt x="46672" y="69851"/>
                  </a:cubicBezTo>
                  <a:cubicBezTo>
                    <a:pt x="46672" y="69851"/>
                    <a:pt x="47625" y="68899"/>
                    <a:pt x="47625" y="68899"/>
                  </a:cubicBezTo>
                  <a:cubicBezTo>
                    <a:pt x="48578" y="68899"/>
                    <a:pt x="48578" y="68899"/>
                    <a:pt x="48578" y="69851"/>
                  </a:cubicBezTo>
                  <a:cubicBezTo>
                    <a:pt x="48578" y="70804"/>
                    <a:pt x="47625" y="69851"/>
                    <a:pt x="47625" y="69851"/>
                  </a:cubicBezTo>
                  <a:close/>
                  <a:moveTo>
                    <a:pt x="56197" y="79376"/>
                  </a:moveTo>
                  <a:cubicBezTo>
                    <a:pt x="56197" y="79376"/>
                    <a:pt x="57150" y="79376"/>
                    <a:pt x="56197" y="79376"/>
                  </a:cubicBezTo>
                  <a:cubicBezTo>
                    <a:pt x="57150" y="80329"/>
                    <a:pt x="58103" y="81281"/>
                    <a:pt x="58103" y="82234"/>
                  </a:cubicBezTo>
                  <a:cubicBezTo>
                    <a:pt x="58103" y="83186"/>
                    <a:pt x="57150" y="82234"/>
                    <a:pt x="57150" y="82234"/>
                  </a:cubicBezTo>
                  <a:cubicBezTo>
                    <a:pt x="57150" y="81281"/>
                    <a:pt x="54293" y="81281"/>
                    <a:pt x="56197"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0329"/>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2" y="102236"/>
                  </a:cubicBezTo>
                  <a:cubicBezTo>
                    <a:pt x="64770" y="102236"/>
                    <a:pt x="64770" y="102236"/>
                    <a:pt x="64770" y="103189"/>
                  </a:cubicBezTo>
                  <a:cubicBezTo>
                    <a:pt x="64770" y="103189"/>
                    <a:pt x="64770" y="103189"/>
                    <a:pt x="66675" y="103189"/>
                  </a:cubicBezTo>
                  <a:cubicBezTo>
                    <a:pt x="65722" y="103189"/>
                    <a:pt x="65722" y="103189"/>
                    <a:pt x="66675" y="103189"/>
                  </a:cubicBezTo>
                  <a:close/>
                  <a:moveTo>
                    <a:pt x="64770" y="67946"/>
                  </a:moveTo>
                  <a:cubicBezTo>
                    <a:pt x="64770" y="67946"/>
                    <a:pt x="64770" y="67946"/>
                    <a:pt x="64770" y="67946"/>
                  </a:cubicBezTo>
                  <a:cubicBezTo>
                    <a:pt x="65722" y="67946"/>
                    <a:pt x="65722" y="67946"/>
                    <a:pt x="64770" y="67946"/>
                  </a:cubicBezTo>
                  <a:cubicBezTo>
                    <a:pt x="65722" y="67946"/>
                    <a:pt x="65722" y="67946"/>
                    <a:pt x="64770" y="67946"/>
                  </a:cubicBezTo>
                  <a:cubicBezTo>
                    <a:pt x="65722"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2" y="93664"/>
                  </a:lnTo>
                  <a:cubicBezTo>
                    <a:pt x="66675" y="92711"/>
                    <a:pt x="66675" y="92711"/>
                    <a:pt x="66675" y="91759"/>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1438" y="80329"/>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7" y="89854"/>
                    <a:pt x="75247" y="89854"/>
                    <a:pt x="76200" y="89854"/>
                  </a:cubicBezTo>
                  <a:cubicBezTo>
                    <a:pt x="75247" y="90806"/>
                    <a:pt x="75247" y="90806"/>
                    <a:pt x="74295" y="89854"/>
                  </a:cubicBezTo>
                  <a:lnTo>
                    <a:pt x="74295" y="88901"/>
                  </a:lnTo>
                  <a:cubicBezTo>
                    <a:pt x="75247" y="88901"/>
                    <a:pt x="75247"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6200"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89854"/>
                    <a:pt x="80010" y="91759"/>
                    <a:pt x="80963" y="92711"/>
                  </a:cubicBezTo>
                  <a:close/>
                  <a:moveTo>
                    <a:pt x="80963" y="92711"/>
                  </a:moveTo>
                  <a:lnTo>
                    <a:pt x="83820" y="92711"/>
                  </a:lnTo>
                  <a:cubicBezTo>
                    <a:pt x="82868" y="93664"/>
                    <a:pt x="82868" y="94616"/>
                    <a:pt x="81915" y="94616"/>
                  </a:cubicBezTo>
                  <a:cubicBezTo>
                    <a:pt x="81915" y="94616"/>
                    <a:pt x="80963" y="93664"/>
                    <a:pt x="80963" y="92711"/>
                  </a:cubicBezTo>
                  <a:close/>
                  <a:moveTo>
                    <a:pt x="83820" y="92711"/>
                  </a:moveTo>
                  <a:cubicBezTo>
                    <a:pt x="83820" y="91759"/>
                    <a:pt x="83820" y="90806"/>
                    <a:pt x="84772" y="90806"/>
                  </a:cubicBezTo>
                  <a:cubicBezTo>
                    <a:pt x="84772" y="90806"/>
                    <a:pt x="84772" y="90806"/>
                    <a:pt x="84772" y="90806"/>
                  </a:cubicBezTo>
                  <a:cubicBezTo>
                    <a:pt x="85725" y="91759"/>
                    <a:pt x="84772" y="92711"/>
                    <a:pt x="83820" y="92711"/>
                  </a:cubicBezTo>
                  <a:close/>
                  <a:moveTo>
                    <a:pt x="91440" y="106999"/>
                  </a:moveTo>
                  <a:lnTo>
                    <a:pt x="87630" y="105094"/>
                  </a:lnTo>
                  <a:lnTo>
                    <a:pt x="85725" y="103189"/>
                  </a:lnTo>
                  <a:cubicBezTo>
                    <a:pt x="84772" y="102236"/>
                    <a:pt x="85725" y="101284"/>
                    <a:pt x="86678" y="101284"/>
                  </a:cubicBezTo>
                  <a:cubicBezTo>
                    <a:pt x="90488" y="101284"/>
                    <a:pt x="94297" y="99379"/>
                    <a:pt x="98108" y="100331"/>
                  </a:cubicBezTo>
                  <a:cubicBezTo>
                    <a:pt x="97155" y="102236"/>
                    <a:pt x="95250" y="101284"/>
                    <a:pt x="94297" y="102236"/>
                  </a:cubicBezTo>
                  <a:cubicBezTo>
                    <a:pt x="94297" y="102236"/>
                    <a:pt x="93345" y="103189"/>
                    <a:pt x="93345" y="103189"/>
                  </a:cubicBezTo>
                  <a:cubicBezTo>
                    <a:pt x="93345" y="104141"/>
                    <a:pt x="94297" y="104141"/>
                    <a:pt x="94297"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7476"/>
                    <a:pt x="91440" y="116524"/>
                    <a:pt x="91440" y="115571"/>
                  </a:cubicBezTo>
                  <a:close/>
                  <a:moveTo>
                    <a:pt x="93345" y="89854"/>
                  </a:moveTo>
                  <a:cubicBezTo>
                    <a:pt x="93345" y="91759"/>
                    <a:pt x="91440" y="92711"/>
                    <a:pt x="91440" y="94616"/>
                  </a:cubicBezTo>
                  <a:cubicBezTo>
                    <a:pt x="88583"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2"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2"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2395" y="145099"/>
                    <a:pt x="114300" y="144146"/>
                    <a:pt x="113347"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3347" y="113666"/>
                  </a:moveTo>
                  <a:cubicBezTo>
                    <a:pt x="113347" y="112714"/>
                    <a:pt x="113347" y="111761"/>
                    <a:pt x="115253" y="111761"/>
                  </a:cubicBezTo>
                  <a:lnTo>
                    <a:pt x="115253" y="112714"/>
                  </a:lnTo>
                  <a:cubicBezTo>
                    <a:pt x="115253" y="114619"/>
                    <a:pt x="114300" y="113666"/>
                    <a:pt x="113347" y="113666"/>
                  </a:cubicBezTo>
                  <a:close/>
                  <a:moveTo>
                    <a:pt x="114300" y="32704"/>
                  </a:moveTo>
                  <a:cubicBezTo>
                    <a:pt x="113347"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4" name="Graphic 92">
            <a:extLst>
              <a:ext uri="{FF2B5EF4-FFF2-40B4-BE49-F238E27FC236}">
                <a16:creationId xmlns:a16="http://schemas.microsoft.com/office/drawing/2014/main" id="{C2D897E1-741F-D4B7-5AF6-B84CF8A23737}"/>
              </a:ext>
            </a:extLst>
          </p:cNvPr>
          <p:cNvSpPr/>
          <p:nvPr/>
        </p:nvSpPr>
        <p:spPr>
          <a:xfrm>
            <a:off x="7883854" y="3217861"/>
            <a:ext cx="423569" cy="304981"/>
          </a:xfrm>
          <a:custGeom>
            <a:avLst/>
            <a:gdLst>
              <a:gd name="connsiteX0" fmla="*/ 440055 w 440055"/>
              <a:gd name="connsiteY0" fmla="*/ 8572 h 317182"/>
              <a:gd name="connsiteX1" fmla="*/ 436245 w 440055"/>
              <a:gd name="connsiteY1" fmla="*/ 12382 h 317182"/>
              <a:gd name="connsiteX2" fmla="*/ 421005 w 440055"/>
              <a:gd name="connsiteY2" fmla="*/ 15240 h 317182"/>
              <a:gd name="connsiteX3" fmla="*/ 378143 w 440055"/>
              <a:gd name="connsiteY3" fmla="*/ 56197 h 317182"/>
              <a:gd name="connsiteX4" fmla="*/ 359093 w 440055"/>
              <a:gd name="connsiteY4" fmla="*/ 121920 h 317182"/>
              <a:gd name="connsiteX5" fmla="*/ 354330 w 440055"/>
              <a:gd name="connsiteY5" fmla="*/ 140970 h 317182"/>
              <a:gd name="connsiteX6" fmla="*/ 350520 w 440055"/>
              <a:gd name="connsiteY6" fmla="*/ 153352 h 317182"/>
              <a:gd name="connsiteX7" fmla="*/ 348615 w 440055"/>
              <a:gd name="connsiteY7" fmla="*/ 157163 h 317182"/>
              <a:gd name="connsiteX8" fmla="*/ 321945 w 440055"/>
              <a:gd name="connsiteY8" fmla="*/ 263842 h 317182"/>
              <a:gd name="connsiteX9" fmla="*/ 311468 w 440055"/>
              <a:gd name="connsiteY9" fmla="*/ 302895 h 317182"/>
              <a:gd name="connsiteX10" fmla="*/ 311468 w 440055"/>
              <a:gd name="connsiteY10" fmla="*/ 303847 h 317182"/>
              <a:gd name="connsiteX11" fmla="*/ 303847 w 440055"/>
              <a:gd name="connsiteY11" fmla="*/ 316230 h 317182"/>
              <a:gd name="connsiteX12" fmla="*/ 300038 w 440055"/>
              <a:gd name="connsiteY12" fmla="*/ 316230 h 317182"/>
              <a:gd name="connsiteX13" fmla="*/ 291465 w 440055"/>
              <a:gd name="connsiteY13" fmla="*/ 315277 h 317182"/>
              <a:gd name="connsiteX14" fmla="*/ 283845 w 440055"/>
              <a:gd name="connsiteY14" fmla="*/ 309563 h 317182"/>
              <a:gd name="connsiteX15" fmla="*/ 277178 w 440055"/>
              <a:gd name="connsiteY15" fmla="*/ 291465 h 317182"/>
              <a:gd name="connsiteX16" fmla="*/ 273368 w 440055"/>
              <a:gd name="connsiteY16" fmla="*/ 281940 h 317182"/>
              <a:gd name="connsiteX17" fmla="*/ 258128 w 440055"/>
              <a:gd name="connsiteY17" fmla="*/ 227647 h 317182"/>
              <a:gd name="connsiteX18" fmla="*/ 227647 w 440055"/>
              <a:gd name="connsiteY18" fmla="*/ 134302 h 317182"/>
              <a:gd name="connsiteX19" fmla="*/ 220028 w 440055"/>
              <a:gd name="connsiteY19" fmla="*/ 106680 h 317182"/>
              <a:gd name="connsiteX20" fmla="*/ 217170 w 440055"/>
              <a:gd name="connsiteY20" fmla="*/ 102870 h 317182"/>
              <a:gd name="connsiteX21" fmla="*/ 214313 w 440055"/>
              <a:gd name="connsiteY21" fmla="*/ 106680 h 317182"/>
              <a:gd name="connsiteX22" fmla="*/ 203835 w 440055"/>
              <a:gd name="connsiteY22" fmla="*/ 142875 h 317182"/>
              <a:gd name="connsiteX23" fmla="*/ 189547 w 440055"/>
              <a:gd name="connsiteY23" fmla="*/ 200025 h 317182"/>
              <a:gd name="connsiteX24" fmla="*/ 173355 w 440055"/>
              <a:gd name="connsiteY24" fmla="*/ 260032 h 317182"/>
              <a:gd name="connsiteX25" fmla="*/ 161925 w 440055"/>
              <a:gd name="connsiteY25" fmla="*/ 308610 h 317182"/>
              <a:gd name="connsiteX26" fmla="*/ 154305 w 440055"/>
              <a:gd name="connsiteY26" fmla="*/ 317182 h 317182"/>
              <a:gd name="connsiteX27" fmla="*/ 143828 w 440055"/>
              <a:gd name="connsiteY27" fmla="*/ 317182 h 317182"/>
              <a:gd name="connsiteX28" fmla="*/ 133350 w 440055"/>
              <a:gd name="connsiteY28" fmla="*/ 307657 h 317182"/>
              <a:gd name="connsiteX29" fmla="*/ 112395 w 440055"/>
              <a:gd name="connsiteY29" fmla="*/ 240030 h 317182"/>
              <a:gd name="connsiteX30" fmla="*/ 102870 w 440055"/>
              <a:gd name="connsiteY30" fmla="*/ 208597 h 317182"/>
              <a:gd name="connsiteX31" fmla="*/ 91440 w 440055"/>
              <a:gd name="connsiteY31" fmla="*/ 177165 h 317182"/>
              <a:gd name="connsiteX32" fmla="*/ 55245 w 440055"/>
              <a:gd name="connsiteY32" fmla="*/ 64770 h 317182"/>
              <a:gd name="connsiteX33" fmla="*/ 47625 w 440055"/>
              <a:gd name="connsiteY33" fmla="*/ 45720 h 317182"/>
              <a:gd name="connsiteX34" fmla="*/ 39053 w 440055"/>
              <a:gd name="connsiteY34" fmla="*/ 30480 h 317182"/>
              <a:gd name="connsiteX35" fmla="*/ 14288 w 440055"/>
              <a:gd name="connsiteY35" fmla="*/ 15240 h 317182"/>
              <a:gd name="connsiteX36" fmla="*/ 3810 w 440055"/>
              <a:gd name="connsiteY36" fmla="*/ 13335 h 317182"/>
              <a:gd name="connsiteX37" fmla="*/ 0 w 440055"/>
              <a:gd name="connsiteY37" fmla="*/ 9525 h 317182"/>
              <a:gd name="connsiteX38" fmla="*/ 3810 w 440055"/>
              <a:gd name="connsiteY38" fmla="*/ 4763 h 317182"/>
              <a:gd name="connsiteX39" fmla="*/ 11430 w 440055"/>
              <a:gd name="connsiteY39" fmla="*/ 3810 h 317182"/>
              <a:gd name="connsiteX40" fmla="*/ 32385 w 440055"/>
              <a:gd name="connsiteY40" fmla="*/ 3810 h 317182"/>
              <a:gd name="connsiteX41" fmla="*/ 49530 w 440055"/>
              <a:gd name="connsiteY41" fmla="*/ 3810 h 317182"/>
              <a:gd name="connsiteX42" fmla="*/ 69533 w 440055"/>
              <a:gd name="connsiteY42" fmla="*/ 4763 h 317182"/>
              <a:gd name="connsiteX43" fmla="*/ 87630 w 440055"/>
              <a:gd name="connsiteY43" fmla="*/ 3810 h 317182"/>
              <a:gd name="connsiteX44" fmla="*/ 129540 w 440055"/>
              <a:gd name="connsiteY44" fmla="*/ 3810 h 317182"/>
              <a:gd name="connsiteX45" fmla="*/ 137160 w 440055"/>
              <a:gd name="connsiteY45" fmla="*/ 5715 h 317182"/>
              <a:gd name="connsiteX46" fmla="*/ 136208 w 440055"/>
              <a:gd name="connsiteY46" fmla="*/ 13335 h 317182"/>
              <a:gd name="connsiteX47" fmla="*/ 128588 w 440055"/>
              <a:gd name="connsiteY47" fmla="*/ 15240 h 317182"/>
              <a:gd name="connsiteX48" fmla="*/ 119063 w 440055"/>
              <a:gd name="connsiteY48" fmla="*/ 26670 h 317182"/>
              <a:gd name="connsiteX49" fmla="*/ 121920 w 440055"/>
              <a:gd name="connsiteY49" fmla="*/ 45720 h 317182"/>
              <a:gd name="connsiteX50" fmla="*/ 140970 w 440055"/>
              <a:gd name="connsiteY50" fmla="*/ 104775 h 317182"/>
              <a:gd name="connsiteX51" fmla="*/ 150495 w 440055"/>
              <a:gd name="connsiteY51" fmla="*/ 129540 h 317182"/>
              <a:gd name="connsiteX52" fmla="*/ 168593 w 440055"/>
              <a:gd name="connsiteY52" fmla="*/ 186690 h 317182"/>
              <a:gd name="connsiteX53" fmla="*/ 170497 w 440055"/>
              <a:gd name="connsiteY53" fmla="*/ 193357 h 317182"/>
              <a:gd name="connsiteX54" fmla="*/ 172403 w 440055"/>
              <a:gd name="connsiteY54" fmla="*/ 195263 h 317182"/>
              <a:gd name="connsiteX55" fmla="*/ 174308 w 440055"/>
              <a:gd name="connsiteY55" fmla="*/ 193357 h 317182"/>
              <a:gd name="connsiteX56" fmla="*/ 176213 w 440055"/>
              <a:gd name="connsiteY56" fmla="*/ 186690 h 317182"/>
              <a:gd name="connsiteX57" fmla="*/ 193358 w 440055"/>
              <a:gd name="connsiteY57" fmla="*/ 123825 h 317182"/>
              <a:gd name="connsiteX58" fmla="*/ 206693 w 440055"/>
              <a:gd name="connsiteY58" fmla="*/ 76200 h 317182"/>
              <a:gd name="connsiteX59" fmla="*/ 206693 w 440055"/>
              <a:gd name="connsiteY59" fmla="*/ 65722 h 317182"/>
              <a:gd name="connsiteX60" fmla="*/ 195263 w 440055"/>
              <a:gd name="connsiteY60" fmla="*/ 34290 h 317182"/>
              <a:gd name="connsiteX61" fmla="*/ 169545 w 440055"/>
              <a:gd name="connsiteY61" fmla="*/ 14288 h 317182"/>
              <a:gd name="connsiteX62" fmla="*/ 165735 w 440055"/>
              <a:gd name="connsiteY62" fmla="*/ 12382 h 317182"/>
              <a:gd name="connsiteX63" fmla="*/ 166688 w 440055"/>
              <a:gd name="connsiteY63" fmla="*/ 4763 h 317182"/>
              <a:gd name="connsiteX64" fmla="*/ 181928 w 440055"/>
              <a:gd name="connsiteY64" fmla="*/ 2857 h 317182"/>
              <a:gd name="connsiteX65" fmla="*/ 202883 w 440055"/>
              <a:gd name="connsiteY65" fmla="*/ 4763 h 317182"/>
              <a:gd name="connsiteX66" fmla="*/ 208597 w 440055"/>
              <a:gd name="connsiteY66" fmla="*/ 4763 h 317182"/>
              <a:gd name="connsiteX67" fmla="*/ 233363 w 440055"/>
              <a:gd name="connsiteY67" fmla="*/ 4763 h 317182"/>
              <a:gd name="connsiteX68" fmla="*/ 255270 w 440055"/>
              <a:gd name="connsiteY68" fmla="*/ 3810 h 317182"/>
              <a:gd name="connsiteX69" fmla="*/ 288608 w 440055"/>
              <a:gd name="connsiteY69" fmla="*/ 3810 h 317182"/>
              <a:gd name="connsiteX70" fmla="*/ 293370 w 440055"/>
              <a:gd name="connsiteY70" fmla="*/ 3810 h 317182"/>
              <a:gd name="connsiteX71" fmla="*/ 299085 w 440055"/>
              <a:gd name="connsiteY71" fmla="*/ 7620 h 317182"/>
              <a:gd name="connsiteX72" fmla="*/ 294322 w 440055"/>
              <a:gd name="connsiteY72" fmla="*/ 14288 h 317182"/>
              <a:gd name="connsiteX73" fmla="*/ 288608 w 440055"/>
              <a:gd name="connsiteY73" fmla="*/ 14288 h 317182"/>
              <a:gd name="connsiteX74" fmla="*/ 273368 w 440055"/>
              <a:gd name="connsiteY74" fmla="*/ 27622 h 317182"/>
              <a:gd name="connsiteX75" fmla="*/ 275272 w 440055"/>
              <a:gd name="connsiteY75" fmla="*/ 42863 h 317182"/>
              <a:gd name="connsiteX76" fmla="*/ 284797 w 440055"/>
              <a:gd name="connsiteY76" fmla="*/ 75247 h 317182"/>
              <a:gd name="connsiteX77" fmla="*/ 288608 w 440055"/>
              <a:gd name="connsiteY77" fmla="*/ 87630 h 317182"/>
              <a:gd name="connsiteX78" fmla="*/ 311468 w 440055"/>
              <a:gd name="connsiteY78" fmla="*/ 162877 h 317182"/>
              <a:gd name="connsiteX79" fmla="*/ 320993 w 440055"/>
              <a:gd name="connsiteY79" fmla="*/ 189547 h 317182"/>
              <a:gd name="connsiteX80" fmla="*/ 323850 w 440055"/>
              <a:gd name="connsiteY80" fmla="*/ 192405 h 317182"/>
              <a:gd name="connsiteX81" fmla="*/ 325755 w 440055"/>
              <a:gd name="connsiteY81" fmla="*/ 189547 h 317182"/>
              <a:gd name="connsiteX82" fmla="*/ 328613 w 440055"/>
              <a:gd name="connsiteY82" fmla="*/ 181927 h 317182"/>
              <a:gd name="connsiteX83" fmla="*/ 345758 w 440055"/>
              <a:gd name="connsiteY83" fmla="*/ 117157 h 317182"/>
              <a:gd name="connsiteX84" fmla="*/ 360997 w 440055"/>
              <a:gd name="connsiteY84" fmla="*/ 55245 h 317182"/>
              <a:gd name="connsiteX85" fmla="*/ 341947 w 440055"/>
              <a:gd name="connsiteY85" fmla="*/ 15240 h 317182"/>
              <a:gd name="connsiteX86" fmla="*/ 326708 w 440055"/>
              <a:gd name="connsiteY86" fmla="*/ 12382 h 317182"/>
              <a:gd name="connsiteX87" fmla="*/ 320993 w 440055"/>
              <a:gd name="connsiteY87" fmla="*/ 8572 h 317182"/>
              <a:gd name="connsiteX88" fmla="*/ 325755 w 440055"/>
              <a:gd name="connsiteY88" fmla="*/ 2857 h 317182"/>
              <a:gd name="connsiteX89" fmla="*/ 343853 w 440055"/>
              <a:gd name="connsiteY89" fmla="*/ 1905 h 317182"/>
              <a:gd name="connsiteX90" fmla="*/ 357188 w 440055"/>
              <a:gd name="connsiteY90" fmla="*/ 2857 h 317182"/>
              <a:gd name="connsiteX91" fmla="*/ 402908 w 440055"/>
              <a:gd name="connsiteY91" fmla="*/ 1905 h 317182"/>
              <a:gd name="connsiteX92" fmla="*/ 428625 w 440055"/>
              <a:gd name="connsiteY92" fmla="*/ 0 h 317182"/>
              <a:gd name="connsiteX93" fmla="*/ 437197 w 440055"/>
              <a:gd name="connsiteY93" fmla="*/ 2857 h 317182"/>
              <a:gd name="connsiteX94" fmla="*/ 440055 w 440055"/>
              <a:gd name="connsiteY94" fmla="*/ 8572 h 317182"/>
              <a:gd name="connsiteX95" fmla="*/ 80010 w 440055"/>
              <a:gd name="connsiteY95" fmla="*/ 61913 h 317182"/>
              <a:gd name="connsiteX96" fmla="*/ 76200 w 440055"/>
              <a:gd name="connsiteY96" fmla="*/ 58102 h 317182"/>
              <a:gd name="connsiteX97" fmla="*/ 75247 w 440055"/>
              <a:gd name="connsiteY97" fmla="*/ 60960 h 317182"/>
              <a:gd name="connsiteX98" fmla="*/ 75247 w 440055"/>
              <a:gd name="connsiteY98" fmla="*/ 64770 h 317182"/>
              <a:gd name="connsiteX99" fmla="*/ 80010 w 440055"/>
              <a:gd name="connsiteY99" fmla="*/ 61913 h 317182"/>
              <a:gd name="connsiteX100" fmla="*/ 84772 w 440055"/>
              <a:gd name="connsiteY100" fmla="*/ 83820 h 317182"/>
              <a:gd name="connsiteX101" fmla="*/ 84772 w 440055"/>
              <a:gd name="connsiteY101" fmla="*/ 83820 h 317182"/>
              <a:gd name="connsiteX102" fmla="*/ 83820 w 440055"/>
              <a:gd name="connsiteY102" fmla="*/ 83820 h 317182"/>
              <a:gd name="connsiteX103" fmla="*/ 84772 w 440055"/>
              <a:gd name="connsiteY103" fmla="*/ 83820 h 317182"/>
              <a:gd name="connsiteX104" fmla="*/ 84772 w 440055"/>
              <a:gd name="connsiteY104" fmla="*/ 83820 h 317182"/>
              <a:gd name="connsiteX105" fmla="*/ 96203 w 440055"/>
              <a:gd name="connsiteY105" fmla="*/ 82867 h 317182"/>
              <a:gd name="connsiteX106" fmla="*/ 96203 w 440055"/>
              <a:gd name="connsiteY106" fmla="*/ 82867 h 317182"/>
              <a:gd name="connsiteX107" fmla="*/ 96203 w 440055"/>
              <a:gd name="connsiteY107" fmla="*/ 82867 h 317182"/>
              <a:gd name="connsiteX108" fmla="*/ 96203 w 440055"/>
              <a:gd name="connsiteY108" fmla="*/ 82867 h 317182"/>
              <a:gd name="connsiteX109" fmla="*/ 96203 w 440055"/>
              <a:gd name="connsiteY109" fmla="*/ 82867 h 317182"/>
              <a:gd name="connsiteX110" fmla="*/ 101918 w 440055"/>
              <a:gd name="connsiteY110" fmla="*/ 48577 h 317182"/>
              <a:gd name="connsiteX111" fmla="*/ 100013 w 440055"/>
              <a:gd name="connsiteY111" fmla="*/ 47625 h 317182"/>
              <a:gd name="connsiteX112" fmla="*/ 99060 w 440055"/>
              <a:gd name="connsiteY112" fmla="*/ 48577 h 317182"/>
              <a:gd name="connsiteX113" fmla="*/ 100965 w 440055"/>
              <a:gd name="connsiteY113" fmla="*/ 49530 h 317182"/>
              <a:gd name="connsiteX114" fmla="*/ 101918 w 440055"/>
              <a:gd name="connsiteY114" fmla="*/ 48577 h 317182"/>
              <a:gd name="connsiteX115" fmla="*/ 103822 w 440055"/>
              <a:gd name="connsiteY115" fmla="*/ 70485 h 317182"/>
              <a:gd name="connsiteX116" fmla="*/ 103822 w 440055"/>
              <a:gd name="connsiteY116" fmla="*/ 70485 h 317182"/>
              <a:gd name="connsiteX117" fmla="*/ 102870 w 440055"/>
              <a:gd name="connsiteY117" fmla="*/ 70485 h 317182"/>
              <a:gd name="connsiteX118" fmla="*/ 103822 w 440055"/>
              <a:gd name="connsiteY118" fmla="*/ 70485 h 317182"/>
              <a:gd name="connsiteX119" fmla="*/ 103822 w 440055"/>
              <a:gd name="connsiteY119" fmla="*/ 70485 h 317182"/>
              <a:gd name="connsiteX120" fmla="*/ 109538 w 440055"/>
              <a:gd name="connsiteY120" fmla="*/ 161925 h 317182"/>
              <a:gd name="connsiteX121" fmla="*/ 109538 w 440055"/>
              <a:gd name="connsiteY121" fmla="*/ 161925 h 317182"/>
              <a:gd name="connsiteX122" fmla="*/ 109538 w 440055"/>
              <a:gd name="connsiteY122" fmla="*/ 161925 h 317182"/>
              <a:gd name="connsiteX123" fmla="*/ 109538 w 440055"/>
              <a:gd name="connsiteY123" fmla="*/ 161925 h 317182"/>
              <a:gd name="connsiteX124" fmla="*/ 109538 w 440055"/>
              <a:gd name="connsiteY124" fmla="*/ 161925 h 317182"/>
              <a:gd name="connsiteX125" fmla="*/ 110490 w 440055"/>
              <a:gd name="connsiteY125" fmla="*/ 86677 h 317182"/>
              <a:gd name="connsiteX126" fmla="*/ 110490 w 440055"/>
              <a:gd name="connsiteY126" fmla="*/ 86677 h 317182"/>
              <a:gd name="connsiteX127" fmla="*/ 110490 w 440055"/>
              <a:gd name="connsiteY127" fmla="*/ 88582 h 317182"/>
              <a:gd name="connsiteX128" fmla="*/ 111443 w 440055"/>
              <a:gd name="connsiteY128" fmla="*/ 87630 h 317182"/>
              <a:gd name="connsiteX129" fmla="*/ 110490 w 440055"/>
              <a:gd name="connsiteY129" fmla="*/ 86677 h 317182"/>
              <a:gd name="connsiteX130" fmla="*/ 118110 w 440055"/>
              <a:gd name="connsiteY130" fmla="*/ 124777 h 317182"/>
              <a:gd name="connsiteX131" fmla="*/ 117158 w 440055"/>
              <a:gd name="connsiteY131" fmla="*/ 124777 h 317182"/>
              <a:gd name="connsiteX132" fmla="*/ 117158 w 440055"/>
              <a:gd name="connsiteY132" fmla="*/ 128588 h 317182"/>
              <a:gd name="connsiteX133" fmla="*/ 120968 w 440055"/>
              <a:gd name="connsiteY133" fmla="*/ 128588 h 317182"/>
              <a:gd name="connsiteX134" fmla="*/ 118110 w 440055"/>
              <a:gd name="connsiteY134" fmla="*/ 124777 h 317182"/>
              <a:gd name="connsiteX135" fmla="*/ 118110 w 440055"/>
              <a:gd name="connsiteY135" fmla="*/ 142875 h 317182"/>
              <a:gd name="connsiteX136" fmla="*/ 116205 w 440055"/>
              <a:gd name="connsiteY136" fmla="*/ 144780 h 317182"/>
              <a:gd name="connsiteX137" fmla="*/ 118110 w 440055"/>
              <a:gd name="connsiteY137" fmla="*/ 146685 h 317182"/>
              <a:gd name="connsiteX138" fmla="*/ 119063 w 440055"/>
              <a:gd name="connsiteY138" fmla="*/ 146685 h 317182"/>
              <a:gd name="connsiteX139" fmla="*/ 118110 w 440055"/>
              <a:gd name="connsiteY139" fmla="*/ 142875 h 317182"/>
              <a:gd name="connsiteX140" fmla="*/ 118110 w 440055"/>
              <a:gd name="connsiteY140" fmla="*/ 173355 h 317182"/>
              <a:gd name="connsiteX141" fmla="*/ 118110 w 440055"/>
              <a:gd name="connsiteY141" fmla="*/ 173355 h 317182"/>
              <a:gd name="connsiteX142" fmla="*/ 118110 w 440055"/>
              <a:gd name="connsiteY142" fmla="*/ 173355 h 317182"/>
              <a:gd name="connsiteX143" fmla="*/ 118110 w 440055"/>
              <a:gd name="connsiteY143" fmla="*/ 173355 h 317182"/>
              <a:gd name="connsiteX144" fmla="*/ 118110 w 440055"/>
              <a:gd name="connsiteY144" fmla="*/ 173355 h 317182"/>
              <a:gd name="connsiteX145" fmla="*/ 125730 w 440055"/>
              <a:gd name="connsiteY145" fmla="*/ 198120 h 317182"/>
              <a:gd name="connsiteX146" fmla="*/ 125730 w 440055"/>
              <a:gd name="connsiteY146" fmla="*/ 198120 h 317182"/>
              <a:gd name="connsiteX147" fmla="*/ 123825 w 440055"/>
              <a:gd name="connsiteY147" fmla="*/ 199072 h 317182"/>
              <a:gd name="connsiteX148" fmla="*/ 125730 w 440055"/>
              <a:gd name="connsiteY148" fmla="*/ 198120 h 317182"/>
              <a:gd name="connsiteX149" fmla="*/ 125730 w 440055"/>
              <a:gd name="connsiteY149" fmla="*/ 198120 h 317182"/>
              <a:gd name="connsiteX150" fmla="*/ 135255 w 440055"/>
              <a:gd name="connsiteY150" fmla="*/ 131445 h 317182"/>
              <a:gd name="connsiteX151" fmla="*/ 129540 w 440055"/>
              <a:gd name="connsiteY151" fmla="*/ 125730 h 317182"/>
              <a:gd name="connsiteX152" fmla="*/ 127635 w 440055"/>
              <a:gd name="connsiteY152" fmla="*/ 131445 h 317182"/>
              <a:gd name="connsiteX153" fmla="*/ 129540 w 440055"/>
              <a:gd name="connsiteY153" fmla="*/ 135255 h 317182"/>
              <a:gd name="connsiteX154" fmla="*/ 135255 w 440055"/>
              <a:gd name="connsiteY154" fmla="*/ 131445 h 317182"/>
              <a:gd name="connsiteX155" fmla="*/ 140018 w 440055"/>
              <a:gd name="connsiteY155" fmla="*/ 155257 h 317182"/>
              <a:gd name="connsiteX156" fmla="*/ 138113 w 440055"/>
              <a:gd name="connsiteY156" fmla="*/ 153352 h 317182"/>
              <a:gd name="connsiteX157" fmla="*/ 138113 w 440055"/>
              <a:gd name="connsiteY157" fmla="*/ 154305 h 317182"/>
              <a:gd name="connsiteX158" fmla="*/ 138113 w 440055"/>
              <a:gd name="connsiteY158" fmla="*/ 158115 h 317182"/>
              <a:gd name="connsiteX159" fmla="*/ 140018 w 440055"/>
              <a:gd name="connsiteY159" fmla="*/ 155257 h 317182"/>
              <a:gd name="connsiteX160" fmla="*/ 150495 w 440055"/>
              <a:gd name="connsiteY160" fmla="*/ 205740 h 317182"/>
              <a:gd name="connsiteX161" fmla="*/ 150495 w 440055"/>
              <a:gd name="connsiteY161" fmla="*/ 205740 h 317182"/>
              <a:gd name="connsiteX162" fmla="*/ 148590 w 440055"/>
              <a:gd name="connsiteY162" fmla="*/ 205740 h 317182"/>
              <a:gd name="connsiteX163" fmla="*/ 150495 w 440055"/>
              <a:gd name="connsiteY163" fmla="*/ 205740 h 317182"/>
              <a:gd name="connsiteX164" fmla="*/ 150495 w 440055"/>
              <a:gd name="connsiteY164" fmla="*/ 205740 h 317182"/>
              <a:gd name="connsiteX165" fmla="*/ 156210 w 440055"/>
              <a:gd name="connsiteY165" fmla="*/ 246697 h 317182"/>
              <a:gd name="connsiteX166" fmla="*/ 155258 w 440055"/>
              <a:gd name="connsiteY166" fmla="*/ 247650 h 317182"/>
              <a:gd name="connsiteX167" fmla="*/ 156210 w 440055"/>
              <a:gd name="connsiteY167" fmla="*/ 248602 h 317182"/>
              <a:gd name="connsiteX168" fmla="*/ 157163 w 440055"/>
              <a:gd name="connsiteY168" fmla="*/ 247650 h 317182"/>
              <a:gd name="connsiteX169" fmla="*/ 156210 w 440055"/>
              <a:gd name="connsiteY169" fmla="*/ 246697 h 317182"/>
              <a:gd name="connsiteX170" fmla="*/ 160972 w 440055"/>
              <a:gd name="connsiteY170" fmla="*/ 225742 h 317182"/>
              <a:gd name="connsiteX171" fmla="*/ 160972 w 440055"/>
              <a:gd name="connsiteY171" fmla="*/ 225742 h 317182"/>
              <a:gd name="connsiteX172" fmla="*/ 160020 w 440055"/>
              <a:gd name="connsiteY172" fmla="*/ 225742 h 317182"/>
              <a:gd name="connsiteX173" fmla="*/ 160972 w 440055"/>
              <a:gd name="connsiteY173" fmla="*/ 225742 h 317182"/>
              <a:gd name="connsiteX174" fmla="*/ 160972 w 440055"/>
              <a:gd name="connsiteY174" fmla="*/ 225742 h 317182"/>
              <a:gd name="connsiteX175" fmla="*/ 213360 w 440055"/>
              <a:gd name="connsiteY175" fmla="*/ 40005 h 317182"/>
              <a:gd name="connsiteX176" fmla="*/ 212408 w 440055"/>
              <a:gd name="connsiteY176" fmla="*/ 39052 h 317182"/>
              <a:gd name="connsiteX177" fmla="*/ 212408 w 440055"/>
              <a:gd name="connsiteY177" fmla="*/ 40005 h 317182"/>
              <a:gd name="connsiteX178" fmla="*/ 213360 w 440055"/>
              <a:gd name="connsiteY178" fmla="*/ 40005 h 317182"/>
              <a:gd name="connsiteX179" fmla="*/ 213360 w 440055"/>
              <a:gd name="connsiteY179" fmla="*/ 40005 h 317182"/>
              <a:gd name="connsiteX180" fmla="*/ 217170 w 440055"/>
              <a:gd name="connsiteY180" fmla="*/ 70485 h 317182"/>
              <a:gd name="connsiteX181" fmla="*/ 217170 w 440055"/>
              <a:gd name="connsiteY181" fmla="*/ 70485 h 317182"/>
              <a:gd name="connsiteX182" fmla="*/ 217170 w 440055"/>
              <a:gd name="connsiteY182" fmla="*/ 70485 h 317182"/>
              <a:gd name="connsiteX183" fmla="*/ 216218 w 440055"/>
              <a:gd name="connsiteY183" fmla="*/ 71438 h 317182"/>
              <a:gd name="connsiteX184" fmla="*/ 217170 w 440055"/>
              <a:gd name="connsiteY184" fmla="*/ 70485 h 317182"/>
              <a:gd name="connsiteX185" fmla="*/ 220980 w 440055"/>
              <a:gd name="connsiteY185" fmla="*/ 60007 h 317182"/>
              <a:gd name="connsiteX186" fmla="*/ 222885 w 440055"/>
              <a:gd name="connsiteY186" fmla="*/ 58102 h 317182"/>
              <a:gd name="connsiteX187" fmla="*/ 220980 w 440055"/>
              <a:gd name="connsiteY187" fmla="*/ 54292 h 317182"/>
              <a:gd name="connsiteX188" fmla="*/ 218122 w 440055"/>
              <a:gd name="connsiteY188" fmla="*/ 52388 h 317182"/>
              <a:gd name="connsiteX189" fmla="*/ 217170 w 440055"/>
              <a:gd name="connsiteY189" fmla="*/ 55245 h 317182"/>
              <a:gd name="connsiteX190" fmla="*/ 220980 w 440055"/>
              <a:gd name="connsiteY190" fmla="*/ 55245 h 317182"/>
              <a:gd name="connsiteX191" fmla="*/ 220980 w 440055"/>
              <a:gd name="connsiteY191" fmla="*/ 55245 h 317182"/>
              <a:gd name="connsiteX192" fmla="*/ 220980 w 440055"/>
              <a:gd name="connsiteY192" fmla="*/ 59055 h 317182"/>
              <a:gd name="connsiteX193" fmla="*/ 220980 w 440055"/>
              <a:gd name="connsiteY193" fmla="*/ 60007 h 317182"/>
              <a:gd name="connsiteX194" fmla="*/ 219075 w 440055"/>
              <a:gd name="connsiteY194" fmla="*/ 35242 h 317182"/>
              <a:gd name="connsiteX195" fmla="*/ 219075 w 440055"/>
              <a:gd name="connsiteY195" fmla="*/ 35242 h 317182"/>
              <a:gd name="connsiteX196" fmla="*/ 220028 w 440055"/>
              <a:gd name="connsiteY196" fmla="*/ 35242 h 317182"/>
              <a:gd name="connsiteX197" fmla="*/ 219075 w 440055"/>
              <a:gd name="connsiteY197" fmla="*/ 35242 h 317182"/>
              <a:gd name="connsiteX198" fmla="*/ 219075 w 440055"/>
              <a:gd name="connsiteY198" fmla="*/ 35242 h 317182"/>
              <a:gd name="connsiteX199" fmla="*/ 220980 w 440055"/>
              <a:gd name="connsiteY199" fmla="*/ 45720 h 317182"/>
              <a:gd name="connsiteX200" fmla="*/ 220980 w 440055"/>
              <a:gd name="connsiteY200" fmla="*/ 46672 h 317182"/>
              <a:gd name="connsiteX201" fmla="*/ 223838 w 440055"/>
              <a:gd name="connsiteY201" fmla="*/ 46672 h 317182"/>
              <a:gd name="connsiteX202" fmla="*/ 224790 w 440055"/>
              <a:gd name="connsiteY202" fmla="*/ 48577 h 317182"/>
              <a:gd name="connsiteX203" fmla="*/ 226695 w 440055"/>
              <a:gd name="connsiteY203" fmla="*/ 49530 h 317182"/>
              <a:gd name="connsiteX204" fmla="*/ 226695 w 440055"/>
              <a:gd name="connsiteY204" fmla="*/ 49530 h 317182"/>
              <a:gd name="connsiteX205" fmla="*/ 224790 w 440055"/>
              <a:gd name="connsiteY205" fmla="*/ 47625 h 317182"/>
              <a:gd name="connsiteX206" fmla="*/ 222885 w 440055"/>
              <a:gd name="connsiteY206" fmla="*/ 47625 h 317182"/>
              <a:gd name="connsiteX207" fmla="*/ 220980 w 440055"/>
              <a:gd name="connsiteY207" fmla="*/ 45720 h 317182"/>
              <a:gd name="connsiteX208" fmla="*/ 221933 w 440055"/>
              <a:gd name="connsiteY208" fmla="*/ 16192 h 317182"/>
              <a:gd name="connsiteX209" fmla="*/ 221933 w 440055"/>
              <a:gd name="connsiteY209" fmla="*/ 16192 h 317182"/>
              <a:gd name="connsiteX210" fmla="*/ 222885 w 440055"/>
              <a:gd name="connsiteY210" fmla="*/ 16192 h 317182"/>
              <a:gd name="connsiteX211" fmla="*/ 221933 w 440055"/>
              <a:gd name="connsiteY211" fmla="*/ 16192 h 317182"/>
              <a:gd name="connsiteX212" fmla="*/ 221933 w 440055"/>
              <a:gd name="connsiteY212" fmla="*/ 16192 h 317182"/>
              <a:gd name="connsiteX213" fmla="*/ 222885 w 440055"/>
              <a:gd name="connsiteY213" fmla="*/ 75247 h 317182"/>
              <a:gd name="connsiteX214" fmla="*/ 223838 w 440055"/>
              <a:gd name="connsiteY214" fmla="*/ 74295 h 317182"/>
              <a:gd name="connsiteX215" fmla="*/ 221933 w 440055"/>
              <a:gd name="connsiteY215" fmla="*/ 72390 h 317182"/>
              <a:gd name="connsiteX216" fmla="*/ 220980 w 440055"/>
              <a:gd name="connsiteY216" fmla="*/ 73342 h 317182"/>
              <a:gd name="connsiteX217" fmla="*/ 222885 w 440055"/>
              <a:gd name="connsiteY217" fmla="*/ 75247 h 317182"/>
              <a:gd name="connsiteX218" fmla="*/ 268605 w 440055"/>
              <a:gd name="connsiteY218" fmla="*/ 113347 h 317182"/>
              <a:gd name="connsiteX219" fmla="*/ 267653 w 440055"/>
              <a:gd name="connsiteY219" fmla="*/ 108585 h 317182"/>
              <a:gd name="connsiteX220" fmla="*/ 263843 w 440055"/>
              <a:gd name="connsiteY220" fmla="*/ 108585 h 317182"/>
              <a:gd name="connsiteX221" fmla="*/ 260985 w 440055"/>
              <a:gd name="connsiteY221" fmla="*/ 110490 h 317182"/>
              <a:gd name="connsiteX222" fmla="*/ 255270 w 440055"/>
              <a:gd name="connsiteY222" fmla="*/ 111442 h 317182"/>
              <a:gd name="connsiteX223" fmla="*/ 257175 w 440055"/>
              <a:gd name="connsiteY223" fmla="*/ 106680 h 317182"/>
              <a:gd name="connsiteX224" fmla="*/ 263843 w 440055"/>
              <a:gd name="connsiteY224" fmla="*/ 100965 h 317182"/>
              <a:gd name="connsiteX225" fmla="*/ 268605 w 440055"/>
              <a:gd name="connsiteY225" fmla="*/ 95250 h 317182"/>
              <a:gd name="connsiteX226" fmla="*/ 262890 w 440055"/>
              <a:gd name="connsiteY226" fmla="*/ 99060 h 317182"/>
              <a:gd name="connsiteX227" fmla="*/ 262890 w 440055"/>
              <a:gd name="connsiteY227" fmla="*/ 99060 h 317182"/>
              <a:gd name="connsiteX228" fmla="*/ 259080 w 440055"/>
              <a:gd name="connsiteY228" fmla="*/ 100013 h 317182"/>
              <a:gd name="connsiteX229" fmla="*/ 259080 w 440055"/>
              <a:gd name="connsiteY229" fmla="*/ 96202 h 317182"/>
              <a:gd name="connsiteX230" fmla="*/ 258128 w 440055"/>
              <a:gd name="connsiteY230" fmla="*/ 88582 h 317182"/>
              <a:gd name="connsiteX231" fmla="*/ 258128 w 440055"/>
              <a:gd name="connsiteY231" fmla="*/ 81915 h 317182"/>
              <a:gd name="connsiteX232" fmla="*/ 261938 w 440055"/>
              <a:gd name="connsiteY232" fmla="*/ 81915 h 317182"/>
              <a:gd name="connsiteX233" fmla="*/ 263843 w 440055"/>
              <a:gd name="connsiteY233" fmla="*/ 80010 h 317182"/>
              <a:gd name="connsiteX234" fmla="*/ 268605 w 440055"/>
              <a:gd name="connsiteY234" fmla="*/ 81915 h 317182"/>
              <a:gd name="connsiteX235" fmla="*/ 265747 w 440055"/>
              <a:gd name="connsiteY235" fmla="*/ 77152 h 317182"/>
              <a:gd name="connsiteX236" fmla="*/ 264795 w 440055"/>
              <a:gd name="connsiteY236" fmla="*/ 76200 h 317182"/>
              <a:gd name="connsiteX237" fmla="*/ 262890 w 440055"/>
              <a:gd name="connsiteY237" fmla="*/ 76200 h 317182"/>
              <a:gd name="connsiteX238" fmla="*/ 262890 w 440055"/>
              <a:gd name="connsiteY238" fmla="*/ 78105 h 317182"/>
              <a:gd name="connsiteX239" fmla="*/ 262890 w 440055"/>
              <a:gd name="connsiteY239" fmla="*/ 80010 h 317182"/>
              <a:gd name="connsiteX240" fmla="*/ 254318 w 440055"/>
              <a:gd name="connsiteY240" fmla="*/ 78105 h 317182"/>
              <a:gd name="connsiteX241" fmla="*/ 253365 w 440055"/>
              <a:gd name="connsiteY241" fmla="*/ 76200 h 317182"/>
              <a:gd name="connsiteX242" fmla="*/ 252413 w 440055"/>
              <a:gd name="connsiteY242" fmla="*/ 72390 h 317182"/>
              <a:gd name="connsiteX243" fmla="*/ 244793 w 440055"/>
              <a:gd name="connsiteY243" fmla="*/ 73342 h 317182"/>
              <a:gd name="connsiteX244" fmla="*/ 244793 w 440055"/>
              <a:gd name="connsiteY244" fmla="*/ 73342 h 317182"/>
              <a:gd name="connsiteX245" fmla="*/ 241935 w 440055"/>
              <a:gd name="connsiteY245" fmla="*/ 76200 h 317182"/>
              <a:gd name="connsiteX246" fmla="*/ 240030 w 440055"/>
              <a:gd name="connsiteY246" fmla="*/ 78105 h 317182"/>
              <a:gd name="connsiteX247" fmla="*/ 241935 w 440055"/>
              <a:gd name="connsiteY247" fmla="*/ 79057 h 317182"/>
              <a:gd name="connsiteX248" fmla="*/ 243840 w 440055"/>
              <a:gd name="connsiteY248" fmla="*/ 79057 h 317182"/>
              <a:gd name="connsiteX249" fmla="*/ 247650 w 440055"/>
              <a:gd name="connsiteY249" fmla="*/ 75247 h 317182"/>
              <a:gd name="connsiteX250" fmla="*/ 248603 w 440055"/>
              <a:gd name="connsiteY250" fmla="*/ 76200 h 317182"/>
              <a:gd name="connsiteX251" fmla="*/ 243840 w 440055"/>
              <a:gd name="connsiteY251" fmla="*/ 78105 h 317182"/>
              <a:gd name="connsiteX252" fmla="*/ 243840 w 440055"/>
              <a:gd name="connsiteY252" fmla="*/ 78105 h 317182"/>
              <a:gd name="connsiteX253" fmla="*/ 243840 w 440055"/>
              <a:gd name="connsiteY253" fmla="*/ 78105 h 317182"/>
              <a:gd name="connsiteX254" fmla="*/ 245745 w 440055"/>
              <a:gd name="connsiteY254" fmla="*/ 79057 h 317182"/>
              <a:gd name="connsiteX255" fmla="*/ 247650 w 440055"/>
              <a:gd name="connsiteY255" fmla="*/ 82867 h 317182"/>
              <a:gd name="connsiteX256" fmla="*/ 249555 w 440055"/>
              <a:gd name="connsiteY256" fmla="*/ 85725 h 317182"/>
              <a:gd name="connsiteX257" fmla="*/ 251460 w 440055"/>
              <a:gd name="connsiteY257" fmla="*/ 86677 h 317182"/>
              <a:gd name="connsiteX258" fmla="*/ 255270 w 440055"/>
              <a:gd name="connsiteY258" fmla="*/ 90488 h 317182"/>
              <a:gd name="connsiteX259" fmla="*/ 256222 w 440055"/>
              <a:gd name="connsiteY259" fmla="*/ 93345 h 317182"/>
              <a:gd name="connsiteX260" fmla="*/ 254318 w 440055"/>
              <a:gd name="connsiteY260" fmla="*/ 91440 h 317182"/>
              <a:gd name="connsiteX261" fmla="*/ 252413 w 440055"/>
              <a:gd name="connsiteY261" fmla="*/ 91440 h 317182"/>
              <a:gd name="connsiteX262" fmla="*/ 242888 w 440055"/>
              <a:gd name="connsiteY262" fmla="*/ 92392 h 317182"/>
              <a:gd name="connsiteX263" fmla="*/ 240030 w 440055"/>
              <a:gd name="connsiteY263" fmla="*/ 92392 h 317182"/>
              <a:gd name="connsiteX264" fmla="*/ 241935 w 440055"/>
              <a:gd name="connsiteY264" fmla="*/ 96202 h 317182"/>
              <a:gd name="connsiteX265" fmla="*/ 238125 w 440055"/>
              <a:gd name="connsiteY265" fmla="*/ 97155 h 317182"/>
              <a:gd name="connsiteX266" fmla="*/ 240030 w 440055"/>
              <a:gd name="connsiteY266" fmla="*/ 86677 h 317182"/>
              <a:gd name="connsiteX267" fmla="*/ 241935 w 440055"/>
              <a:gd name="connsiteY267" fmla="*/ 86677 h 317182"/>
              <a:gd name="connsiteX268" fmla="*/ 243840 w 440055"/>
              <a:gd name="connsiteY268" fmla="*/ 87630 h 317182"/>
              <a:gd name="connsiteX269" fmla="*/ 244793 w 440055"/>
              <a:gd name="connsiteY269" fmla="*/ 84772 h 317182"/>
              <a:gd name="connsiteX270" fmla="*/ 242888 w 440055"/>
              <a:gd name="connsiteY270" fmla="*/ 80963 h 317182"/>
              <a:gd name="connsiteX271" fmla="*/ 233363 w 440055"/>
              <a:gd name="connsiteY271" fmla="*/ 74295 h 317182"/>
              <a:gd name="connsiteX272" fmla="*/ 227647 w 440055"/>
              <a:gd name="connsiteY272" fmla="*/ 76200 h 317182"/>
              <a:gd name="connsiteX273" fmla="*/ 227647 w 440055"/>
              <a:gd name="connsiteY273" fmla="*/ 78105 h 317182"/>
              <a:gd name="connsiteX274" fmla="*/ 229553 w 440055"/>
              <a:gd name="connsiteY274" fmla="*/ 78105 h 317182"/>
              <a:gd name="connsiteX275" fmla="*/ 231458 w 440055"/>
              <a:gd name="connsiteY275" fmla="*/ 77152 h 317182"/>
              <a:gd name="connsiteX276" fmla="*/ 238125 w 440055"/>
              <a:gd name="connsiteY276" fmla="*/ 80010 h 317182"/>
              <a:gd name="connsiteX277" fmla="*/ 235268 w 440055"/>
              <a:gd name="connsiteY277" fmla="*/ 87630 h 317182"/>
              <a:gd name="connsiteX278" fmla="*/ 233363 w 440055"/>
              <a:gd name="connsiteY278" fmla="*/ 86677 h 317182"/>
              <a:gd name="connsiteX279" fmla="*/ 233363 w 440055"/>
              <a:gd name="connsiteY279" fmla="*/ 86677 h 317182"/>
              <a:gd name="connsiteX280" fmla="*/ 235268 w 440055"/>
              <a:gd name="connsiteY280" fmla="*/ 87630 h 317182"/>
              <a:gd name="connsiteX281" fmla="*/ 235268 w 440055"/>
              <a:gd name="connsiteY281" fmla="*/ 91440 h 317182"/>
              <a:gd name="connsiteX282" fmla="*/ 240030 w 440055"/>
              <a:gd name="connsiteY282" fmla="*/ 96202 h 317182"/>
              <a:gd name="connsiteX283" fmla="*/ 240030 w 440055"/>
              <a:gd name="connsiteY283" fmla="*/ 96202 h 317182"/>
              <a:gd name="connsiteX284" fmla="*/ 244793 w 440055"/>
              <a:gd name="connsiteY284" fmla="*/ 100965 h 317182"/>
              <a:gd name="connsiteX285" fmla="*/ 246697 w 440055"/>
              <a:gd name="connsiteY285" fmla="*/ 100013 h 317182"/>
              <a:gd name="connsiteX286" fmla="*/ 244793 w 440055"/>
              <a:gd name="connsiteY286" fmla="*/ 94297 h 317182"/>
              <a:gd name="connsiteX287" fmla="*/ 247650 w 440055"/>
              <a:gd name="connsiteY287" fmla="*/ 95250 h 317182"/>
              <a:gd name="connsiteX288" fmla="*/ 252413 w 440055"/>
              <a:gd name="connsiteY288" fmla="*/ 95250 h 317182"/>
              <a:gd name="connsiteX289" fmla="*/ 255270 w 440055"/>
              <a:gd name="connsiteY289" fmla="*/ 94297 h 317182"/>
              <a:gd name="connsiteX290" fmla="*/ 258128 w 440055"/>
              <a:gd name="connsiteY290" fmla="*/ 96202 h 317182"/>
              <a:gd name="connsiteX291" fmla="*/ 256222 w 440055"/>
              <a:gd name="connsiteY291" fmla="*/ 98107 h 317182"/>
              <a:gd name="connsiteX292" fmla="*/ 256222 w 440055"/>
              <a:gd name="connsiteY292" fmla="*/ 100013 h 317182"/>
              <a:gd name="connsiteX293" fmla="*/ 258128 w 440055"/>
              <a:gd name="connsiteY293" fmla="*/ 100965 h 317182"/>
              <a:gd name="connsiteX294" fmla="*/ 260033 w 440055"/>
              <a:gd name="connsiteY294" fmla="*/ 102870 h 317182"/>
              <a:gd name="connsiteX295" fmla="*/ 257175 w 440055"/>
              <a:gd name="connsiteY295" fmla="*/ 104775 h 317182"/>
              <a:gd name="connsiteX296" fmla="*/ 249555 w 440055"/>
              <a:gd name="connsiteY296" fmla="*/ 104775 h 317182"/>
              <a:gd name="connsiteX297" fmla="*/ 247650 w 440055"/>
              <a:gd name="connsiteY297" fmla="*/ 104775 h 317182"/>
              <a:gd name="connsiteX298" fmla="*/ 242888 w 440055"/>
              <a:gd name="connsiteY298" fmla="*/ 105727 h 317182"/>
              <a:gd name="connsiteX299" fmla="*/ 241935 w 440055"/>
              <a:gd name="connsiteY299" fmla="*/ 107632 h 317182"/>
              <a:gd name="connsiteX300" fmla="*/ 243840 w 440055"/>
              <a:gd name="connsiteY300" fmla="*/ 107632 h 317182"/>
              <a:gd name="connsiteX301" fmla="*/ 258128 w 440055"/>
              <a:gd name="connsiteY301" fmla="*/ 109538 h 317182"/>
              <a:gd name="connsiteX302" fmla="*/ 273368 w 440055"/>
              <a:gd name="connsiteY302" fmla="*/ 111442 h 317182"/>
              <a:gd name="connsiteX303" fmla="*/ 268605 w 440055"/>
              <a:gd name="connsiteY303" fmla="*/ 113347 h 317182"/>
              <a:gd name="connsiteX304" fmla="*/ 224790 w 440055"/>
              <a:gd name="connsiteY304" fmla="*/ 33338 h 317182"/>
              <a:gd name="connsiteX305" fmla="*/ 224790 w 440055"/>
              <a:gd name="connsiteY305" fmla="*/ 33338 h 317182"/>
              <a:gd name="connsiteX306" fmla="*/ 224790 w 440055"/>
              <a:gd name="connsiteY306" fmla="*/ 31432 h 317182"/>
              <a:gd name="connsiteX307" fmla="*/ 223838 w 440055"/>
              <a:gd name="connsiteY307" fmla="*/ 31432 h 317182"/>
              <a:gd name="connsiteX308" fmla="*/ 224790 w 440055"/>
              <a:gd name="connsiteY308" fmla="*/ 33338 h 317182"/>
              <a:gd name="connsiteX309" fmla="*/ 226695 w 440055"/>
              <a:gd name="connsiteY309" fmla="*/ 63817 h 317182"/>
              <a:gd name="connsiteX310" fmla="*/ 225743 w 440055"/>
              <a:gd name="connsiteY310" fmla="*/ 64770 h 317182"/>
              <a:gd name="connsiteX311" fmla="*/ 227647 w 440055"/>
              <a:gd name="connsiteY311" fmla="*/ 65722 h 317182"/>
              <a:gd name="connsiteX312" fmla="*/ 228600 w 440055"/>
              <a:gd name="connsiteY312" fmla="*/ 64770 h 317182"/>
              <a:gd name="connsiteX313" fmla="*/ 226695 w 440055"/>
              <a:gd name="connsiteY313" fmla="*/ 63817 h 317182"/>
              <a:gd name="connsiteX314" fmla="*/ 227647 w 440055"/>
              <a:gd name="connsiteY314" fmla="*/ 56197 h 317182"/>
              <a:gd name="connsiteX315" fmla="*/ 225743 w 440055"/>
              <a:gd name="connsiteY315" fmla="*/ 57150 h 317182"/>
              <a:gd name="connsiteX316" fmla="*/ 228600 w 440055"/>
              <a:gd name="connsiteY316" fmla="*/ 62865 h 317182"/>
              <a:gd name="connsiteX317" fmla="*/ 230505 w 440055"/>
              <a:gd name="connsiteY317" fmla="*/ 63817 h 317182"/>
              <a:gd name="connsiteX318" fmla="*/ 231458 w 440055"/>
              <a:gd name="connsiteY318" fmla="*/ 61913 h 317182"/>
              <a:gd name="connsiteX319" fmla="*/ 227647 w 440055"/>
              <a:gd name="connsiteY319" fmla="*/ 56197 h 317182"/>
              <a:gd name="connsiteX320" fmla="*/ 227647 w 440055"/>
              <a:gd name="connsiteY320" fmla="*/ 85725 h 317182"/>
              <a:gd name="connsiteX321" fmla="*/ 229553 w 440055"/>
              <a:gd name="connsiteY321" fmla="*/ 84772 h 317182"/>
              <a:gd name="connsiteX322" fmla="*/ 228600 w 440055"/>
              <a:gd name="connsiteY322" fmla="*/ 82867 h 317182"/>
              <a:gd name="connsiteX323" fmla="*/ 226695 w 440055"/>
              <a:gd name="connsiteY323" fmla="*/ 83820 h 317182"/>
              <a:gd name="connsiteX324" fmla="*/ 227647 w 440055"/>
              <a:gd name="connsiteY324" fmla="*/ 85725 h 317182"/>
              <a:gd name="connsiteX325" fmla="*/ 229553 w 440055"/>
              <a:gd name="connsiteY325" fmla="*/ 95250 h 317182"/>
              <a:gd name="connsiteX326" fmla="*/ 229553 w 440055"/>
              <a:gd name="connsiteY326" fmla="*/ 95250 h 317182"/>
              <a:gd name="connsiteX327" fmla="*/ 227647 w 440055"/>
              <a:gd name="connsiteY327" fmla="*/ 99060 h 317182"/>
              <a:gd name="connsiteX328" fmla="*/ 228600 w 440055"/>
              <a:gd name="connsiteY328" fmla="*/ 100013 h 317182"/>
              <a:gd name="connsiteX329" fmla="*/ 229553 w 440055"/>
              <a:gd name="connsiteY329" fmla="*/ 95250 h 317182"/>
              <a:gd name="connsiteX330" fmla="*/ 228600 w 440055"/>
              <a:gd name="connsiteY330" fmla="*/ 26670 h 317182"/>
              <a:gd name="connsiteX331" fmla="*/ 230505 w 440055"/>
              <a:gd name="connsiteY331" fmla="*/ 26670 h 317182"/>
              <a:gd name="connsiteX332" fmla="*/ 233363 w 440055"/>
              <a:gd name="connsiteY332" fmla="*/ 25717 h 317182"/>
              <a:gd name="connsiteX333" fmla="*/ 231458 w 440055"/>
              <a:gd name="connsiteY333" fmla="*/ 23813 h 317182"/>
              <a:gd name="connsiteX334" fmla="*/ 228600 w 440055"/>
              <a:gd name="connsiteY334" fmla="*/ 26670 h 317182"/>
              <a:gd name="connsiteX335" fmla="*/ 228600 w 440055"/>
              <a:gd name="connsiteY335" fmla="*/ 53340 h 317182"/>
              <a:gd name="connsiteX336" fmla="*/ 229553 w 440055"/>
              <a:gd name="connsiteY336" fmla="*/ 54292 h 317182"/>
              <a:gd name="connsiteX337" fmla="*/ 231458 w 440055"/>
              <a:gd name="connsiteY337" fmla="*/ 52388 h 317182"/>
              <a:gd name="connsiteX338" fmla="*/ 230505 w 440055"/>
              <a:gd name="connsiteY338" fmla="*/ 51435 h 317182"/>
              <a:gd name="connsiteX339" fmla="*/ 228600 w 440055"/>
              <a:gd name="connsiteY339" fmla="*/ 53340 h 317182"/>
              <a:gd name="connsiteX340" fmla="*/ 232410 w 440055"/>
              <a:gd name="connsiteY340" fmla="*/ 32385 h 317182"/>
              <a:gd name="connsiteX341" fmla="*/ 229553 w 440055"/>
              <a:gd name="connsiteY341" fmla="*/ 32385 h 317182"/>
              <a:gd name="connsiteX342" fmla="*/ 229553 w 440055"/>
              <a:gd name="connsiteY342" fmla="*/ 34290 h 317182"/>
              <a:gd name="connsiteX343" fmla="*/ 232410 w 440055"/>
              <a:gd name="connsiteY343" fmla="*/ 34290 h 317182"/>
              <a:gd name="connsiteX344" fmla="*/ 238125 w 440055"/>
              <a:gd name="connsiteY344" fmla="*/ 38100 h 317182"/>
              <a:gd name="connsiteX345" fmla="*/ 240030 w 440055"/>
              <a:gd name="connsiteY345" fmla="*/ 39052 h 317182"/>
              <a:gd name="connsiteX346" fmla="*/ 240030 w 440055"/>
              <a:gd name="connsiteY346" fmla="*/ 37147 h 317182"/>
              <a:gd name="connsiteX347" fmla="*/ 232410 w 440055"/>
              <a:gd name="connsiteY347" fmla="*/ 32385 h 317182"/>
              <a:gd name="connsiteX348" fmla="*/ 236220 w 440055"/>
              <a:gd name="connsiteY348" fmla="*/ 55245 h 317182"/>
              <a:gd name="connsiteX349" fmla="*/ 232410 w 440055"/>
              <a:gd name="connsiteY349" fmla="*/ 56197 h 317182"/>
              <a:gd name="connsiteX350" fmla="*/ 236220 w 440055"/>
              <a:gd name="connsiteY350" fmla="*/ 60007 h 317182"/>
              <a:gd name="connsiteX351" fmla="*/ 237172 w 440055"/>
              <a:gd name="connsiteY351" fmla="*/ 60960 h 317182"/>
              <a:gd name="connsiteX352" fmla="*/ 239078 w 440055"/>
              <a:gd name="connsiteY352" fmla="*/ 60960 h 317182"/>
              <a:gd name="connsiteX353" fmla="*/ 239078 w 440055"/>
              <a:gd name="connsiteY353" fmla="*/ 60007 h 317182"/>
              <a:gd name="connsiteX354" fmla="*/ 237172 w 440055"/>
              <a:gd name="connsiteY354" fmla="*/ 60007 h 317182"/>
              <a:gd name="connsiteX355" fmla="*/ 236220 w 440055"/>
              <a:gd name="connsiteY355" fmla="*/ 60007 h 317182"/>
              <a:gd name="connsiteX356" fmla="*/ 236220 w 440055"/>
              <a:gd name="connsiteY356" fmla="*/ 55245 h 317182"/>
              <a:gd name="connsiteX357" fmla="*/ 238125 w 440055"/>
              <a:gd name="connsiteY357" fmla="*/ 49530 h 317182"/>
              <a:gd name="connsiteX358" fmla="*/ 236220 w 440055"/>
              <a:gd name="connsiteY358" fmla="*/ 49530 h 317182"/>
              <a:gd name="connsiteX359" fmla="*/ 231458 w 440055"/>
              <a:gd name="connsiteY359" fmla="*/ 45720 h 317182"/>
              <a:gd name="connsiteX360" fmla="*/ 230505 w 440055"/>
              <a:gd name="connsiteY360" fmla="*/ 46672 h 317182"/>
              <a:gd name="connsiteX361" fmla="*/ 235268 w 440055"/>
              <a:gd name="connsiteY361" fmla="*/ 49530 h 317182"/>
              <a:gd name="connsiteX362" fmla="*/ 236220 w 440055"/>
              <a:gd name="connsiteY362" fmla="*/ 49530 h 317182"/>
              <a:gd name="connsiteX363" fmla="*/ 236220 w 440055"/>
              <a:gd name="connsiteY363" fmla="*/ 55245 h 317182"/>
              <a:gd name="connsiteX364" fmla="*/ 243840 w 440055"/>
              <a:gd name="connsiteY364" fmla="*/ 67627 h 317182"/>
              <a:gd name="connsiteX365" fmla="*/ 238125 w 440055"/>
              <a:gd name="connsiteY365" fmla="*/ 67627 h 317182"/>
              <a:gd name="connsiteX366" fmla="*/ 232410 w 440055"/>
              <a:gd name="connsiteY366" fmla="*/ 73342 h 317182"/>
              <a:gd name="connsiteX367" fmla="*/ 232410 w 440055"/>
              <a:gd name="connsiteY367" fmla="*/ 75247 h 317182"/>
              <a:gd name="connsiteX368" fmla="*/ 234315 w 440055"/>
              <a:gd name="connsiteY368" fmla="*/ 75247 h 317182"/>
              <a:gd name="connsiteX369" fmla="*/ 243840 w 440055"/>
              <a:gd name="connsiteY369" fmla="*/ 73342 h 317182"/>
              <a:gd name="connsiteX370" fmla="*/ 243840 w 440055"/>
              <a:gd name="connsiteY370" fmla="*/ 71438 h 317182"/>
              <a:gd name="connsiteX371" fmla="*/ 243840 w 440055"/>
              <a:gd name="connsiteY371" fmla="*/ 67627 h 317182"/>
              <a:gd name="connsiteX372" fmla="*/ 240030 w 440055"/>
              <a:gd name="connsiteY372" fmla="*/ 61913 h 317182"/>
              <a:gd name="connsiteX373" fmla="*/ 234315 w 440055"/>
              <a:gd name="connsiteY373" fmla="*/ 64770 h 317182"/>
              <a:gd name="connsiteX374" fmla="*/ 234315 w 440055"/>
              <a:gd name="connsiteY374" fmla="*/ 65722 h 317182"/>
              <a:gd name="connsiteX375" fmla="*/ 240030 w 440055"/>
              <a:gd name="connsiteY375" fmla="*/ 62865 h 317182"/>
              <a:gd name="connsiteX376" fmla="*/ 240030 w 440055"/>
              <a:gd name="connsiteY376" fmla="*/ 61913 h 317182"/>
              <a:gd name="connsiteX377" fmla="*/ 238125 w 440055"/>
              <a:gd name="connsiteY377" fmla="*/ 83820 h 317182"/>
              <a:gd name="connsiteX378" fmla="*/ 239078 w 440055"/>
              <a:gd name="connsiteY378" fmla="*/ 83820 h 317182"/>
              <a:gd name="connsiteX379" fmla="*/ 238125 w 440055"/>
              <a:gd name="connsiteY379" fmla="*/ 84772 h 317182"/>
              <a:gd name="connsiteX380" fmla="*/ 236220 w 440055"/>
              <a:gd name="connsiteY380" fmla="*/ 84772 h 317182"/>
              <a:gd name="connsiteX381" fmla="*/ 236220 w 440055"/>
              <a:gd name="connsiteY381" fmla="*/ 83820 h 317182"/>
              <a:gd name="connsiteX382" fmla="*/ 238125 w 440055"/>
              <a:gd name="connsiteY382" fmla="*/ 83820 h 317182"/>
              <a:gd name="connsiteX383" fmla="*/ 240030 w 440055"/>
              <a:gd name="connsiteY383" fmla="*/ 123825 h 317182"/>
              <a:gd name="connsiteX384" fmla="*/ 240030 w 440055"/>
              <a:gd name="connsiteY384" fmla="*/ 123825 h 317182"/>
              <a:gd name="connsiteX385" fmla="*/ 238125 w 440055"/>
              <a:gd name="connsiteY385" fmla="*/ 123825 h 317182"/>
              <a:gd name="connsiteX386" fmla="*/ 239078 w 440055"/>
              <a:gd name="connsiteY386" fmla="*/ 123825 h 317182"/>
              <a:gd name="connsiteX387" fmla="*/ 240030 w 440055"/>
              <a:gd name="connsiteY387" fmla="*/ 123825 h 317182"/>
              <a:gd name="connsiteX388" fmla="*/ 238125 w 440055"/>
              <a:gd name="connsiteY388" fmla="*/ 48577 h 317182"/>
              <a:gd name="connsiteX389" fmla="*/ 241935 w 440055"/>
              <a:gd name="connsiteY389" fmla="*/ 50482 h 317182"/>
              <a:gd name="connsiteX390" fmla="*/ 243840 w 440055"/>
              <a:gd name="connsiteY390" fmla="*/ 50482 h 317182"/>
              <a:gd name="connsiteX391" fmla="*/ 242888 w 440055"/>
              <a:gd name="connsiteY391" fmla="*/ 49530 h 317182"/>
              <a:gd name="connsiteX392" fmla="*/ 238125 w 440055"/>
              <a:gd name="connsiteY392" fmla="*/ 48577 h 317182"/>
              <a:gd name="connsiteX393" fmla="*/ 240030 w 440055"/>
              <a:gd name="connsiteY393" fmla="*/ 44767 h 317182"/>
              <a:gd name="connsiteX394" fmla="*/ 241935 w 440055"/>
              <a:gd name="connsiteY394" fmla="*/ 43815 h 317182"/>
              <a:gd name="connsiteX395" fmla="*/ 240983 w 440055"/>
              <a:gd name="connsiteY395" fmla="*/ 42863 h 317182"/>
              <a:gd name="connsiteX396" fmla="*/ 240030 w 440055"/>
              <a:gd name="connsiteY396" fmla="*/ 44767 h 317182"/>
              <a:gd name="connsiteX397" fmla="*/ 240030 w 440055"/>
              <a:gd name="connsiteY397" fmla="*/ 44767 h 317182"/>
              <a:gd name="connsiteX398" fmla="*/ 240030 w 440055"/>
              <a:gd name="connsiteY398" fmla="*/ 33338 h 317182"/>
              <a:gd name="connsiteX399" fmla="*/ 243840 w 440055"/>
              <a:gd name="connsiteY399" fmla="*/ 30480 h 317182"/>
              <a:gd name="connsiteX400" fmla="*/ 242888 w 440055"/>
              <a:gd name="connsiteY400" fmla="*/ 29527 h 317182"/>
              <a:gd name="connsiteX401" fmla="*/ 239078 w 440055"/>
              <a:gd name="connsiteY401" fmla="*/ 31432 h 317182"/>
              <a:gd name="connsiteX402" fmla="*/ 240030 w 440055"/>
              <a:gd name="connsiteY402" fmla="*/ 33338 h 317182"/>
              <a:gd name="connsiteX403" fmla="*/ 241935 w 440055"/>
              <a:gd name="connsiteY403" fmla="*/ 23813 h 317182"/>
              <a:gd name="connsiteX404" fmla="*/ 241935 w 440055"/>
              <a:gd name="connsiteY404" fmla="*/ 23813 h 317182"/>
              <a:gd name="connsiteX405" fmla="*/ 242888 w 440055"/>
              <a:gd name="connsiteY405" fmla="*/ 23813 h 317182"/>
              <a:gd name="connsiteX406" fmla="*/ 241935 w 440055"/>
              <a:gd name="connsiteY406" fmla="*/ 23813 h 317182"/>
              <a:gd name="connsiteX407" fmla="*/ 241935 w 440055"/>
              <a:gd name="connsiteY407" fmla="*/ 23813 h 317182"/>
              <a:gd name="connsiteX408" fmla="*/ 252413 w 440055"/>
              <a:gd name="connsiteY408" fmla="*/ 127635 h 317182"/>
              <a:gd name="connsiteX409" fmla="*/ 253365 w 440055"/>
              <a:gd name="connsiteY409" fmla="*/ 126682 h 317182"/>
              <a:gd name="connsiteX410" fmla="*/ 256222 w 440055"/>
              <a:gd name="connsiteY410" fmla="*/ 124777 h 317182"/>
              <a:gd name="connsiteX411" fmla="*/ 256222 w 440055"/>
              <a:gd name="connsiteY411" fmla="*/ 127635 h 317182"/>
              <a:gd name="connsiteX412" fmla="*/ 258128 w 440055"/>
              <a:gd name="connsiteY412" fmla="*/ 130492 h 317182"/>
              <a:gd name="connsiteX413" fmla="*/ 260033 w 440055"/>
              <a:gd name="connsiteY413" fmla="*/ 128588 h 317182"/>
              <a:gd name="connsiteX414" fmla="*/ 260033 w 440055"/>
              <a:gd name="connsiteY414" fmla="*/ 125730 h 317182"/>
              <a:gd name="connsiteX415" fmla="*/ 254318 w 440055"/>
              <a:gd name="connsiteY415" fmla="*/ 116205 h 317182"/>
              <a:gd name="connsiteX416" fmla="*/ 253365 w 440055"/>
              <a:gd name="connsiteY416" fmla="*/ 116205 h 317182"/>
              <a:gd name="connsiteX417" fmla="*/ 245745 w 440055"/>
              <a:gd name="connsiteY417" fmla="*/ 113347 h 317182"/>
              <a:gd name="connsiteX418" fmla="*/ 242888 w 440055"/>
              <a:gd name="connsiteY418" fmla="*/ 113347 h 317182"/>
              <a:gd name="connsiteX419" fmla="*/ 240983 w 440055"/>
              <a:gd name="connsiteY419" fmla="*/ 117157 h 317182"/>
              <a:gd name="connsiteX420" fmla="*/ 242888 w 440055"/>
              <a:gd name="connsiteY420" fmla="*/ 118110 h 317182"/>
              <a:gd name="connsiteX421" fmla="*/ 245745 w 440055"/>
              <a:gd name="connsiteY421" fmla="*/ 119063 h 317182"/>
              <a:gd name="connsiteX422" fmla="*/ 250508 w 440055"/>
              <a:gd name="connsiteY422" fmla="*/ 125730 h 317182"/>
              <a:gd name="connsiteX423" fmla="*/ 252413 w 440055"/>
              <a:gd name="connsiteY423" fmla="*/ 127635 h 317182"/>
              <a:gd name="connsiteX424" fmla="*/ 244793 w 440055"/>
              <a:gd name="connsiteY424" fmla="*/ 64770 h 317182"/>
              <a:gd name="connsiteX425" fmla="*/ 245745 w 440055"/>
              <a:gd name="connsiteY425" fmla="*/ 64770 h 317182"/>
              <a:gd name="connsiteX426" fmla="*/ 245745 w 440055"/>
              <a:gd name="connsiteY426" fmla="*/ 60960 h 317182"/>
              <a:gd name="connsiteX427" fmla="*/ 245745 w 440055"/>
              <a:gd name="connsiteY427" fmla="*/ 60960 h 317182"/>
              <a:gd name="connsiteX428" fmla="*/ 247650 w 440055"/>
              <a:gd name="connsiteY428" fmla="*/ 61913 h 317182"/>
              <a:gd name="connsiteX429" fmla="*/ 249555 w 440055"/>
              <a:gd name="connsiteY429" fmla="*/ 60960 h 317182"/>
              <a:gd name="connsiteX430" fmla="*/ 248603 w 440055"/>
              <a:gd name="connsiteY430" fmla="*/ 59055 h 317182"/>
              <a:gd name="connsiteX431" fmla="*/ 247650 w 440055"/>
              <a:gd name="connsiteY431" fmla="*/ 58102 h 317182"/>
              <a:gd name="connsiteX432" fmla="*/ 248603 w 440055"/>
              <a:gd name="connsiteY432" fmla="*/ 58102 h 317182"/>
              <a:gd name="connsiteX433" fmla="*/ 248603 w 440055"/>
              <a:gd name="connsiteY433" fmla="*/ 56197 h 317182"/>
              <a:gd name="connsiteX434" fmla="*/ 248603 w 440055"/>
              <a:gd name="connsiteY434" fmla="*/ 56197 h 317182"/>
              <a:gd name="connsiteX435" fmla="*/ 247650 w 440055"/>
              <a:gd name="connsiteY435" fmla="*/ 58102 h 317182"/>
              <a:gd name="connsiteX436" fmla="*/ 247650 w 440055"/>
              <a:gd name="connsiteY436" fmla="*/ 59055 h 317182"/>
              <a:gd name="connsiteX437" fmla="*/ 245745 w 440055"/>
              <a:gd name="connsiteY437" fmla="*/ 61913 h 317182"/>
              <a:gd name="connsiteX438" fmla="*/ 245745 w 440055"/>
              <a:gd name="connsiteY438" fmla="*/ 61913 h 317182"/>
              <a:gd name="connsiteX439" fmla="*/ 245745 w 440055"/>
              <a:gd name="connsiteY439" fmla="*/ 61913 h 317182"/>
              <a:gd name="connsiteX440" fmla="*/ 244793 w 440055"/>
              <a:gd name="connsiteY440" fmla="*/ 64770 h 317182"/>
              <a:gd name="connsiteX441" fmla="*/ 244793 w 440055"/>
              <a:gd name="connsiteY441" fmla="*/ 35242 h 317182"/>
              <a:gd name="connsiteX442" fmla="*/ 245745 w 440055"/>
              <a:gd name="connsiteY442" fmla="*/ 35242 h 317182"/>
              <a:gd name="connsiteX443" fmla="*/ 246697 w 440055"/>
              <a:gd name="connsiteY443" fmla="*/ 34290 h 317182"/>
              <a:gd name="connsiteX444" fmla="*/ 244793 w 440055"/>
              <a:gd name="connsiteY444" fmla="*/ 33338 h 317182"/>
              <a:gd name="connsiteX445" fmla="*/ 244793 w 440055"/>
              <a:gd name="connsiteY445" fmla="*/ 35242 h 317182"/>
              <a:gd name="connsiteX446" fmla="*/ 244793 w 440055"/>
              <a:gd name="connsiteY446" fmla="*/ 55245 h 317182"/>
              <a:gd name="connsiteX447" fmla="*/ 244793 w 440055"/>
              <a:gd name="connsiteY447" fmla="*/ 55245 h 317182"/>
              <a:gd name="connsiteX448" fmla="*/ 244793 w 440055"/>
              <a:gd name="connsiteY448" fmla="*/ 55245 h 317182"/>
              <a:gd name="connsiteX449" fmla="*/ 244793 w 440055"/>
              <a:gd name="connsiteY449" fmla="*/ 55245 h 317182"/>
              <a:gd name="connsiteX450" fmla="*/ 244793 w 440055"/>
              <a:gd name="connsiteY450" fmla="*/ 55245 h 317182"/>
              <a:gd name="connsiteX451" fmla="*/ 246697 w 440055"/>
              <a:gd name="connsiteY451" fmla="*/ 124777 h 317182"/>
              <a:gd name="connsiteX452" fmla="*/ 246697 w 440055"/>
              <a:gd name="connsiteY452" fmla="*/ 124777 h 317182"/>
              <a:gd name="connsiteX453" fmla="*/ 246697 w 440055"/>
              <a:gd name="connsiteY453" fmla="*/ 123825 h 317182"/>
              <a:gd name="connsiteX454" fmla="*/ 246697 w 440055"/>
              <a:gd name="connsiteY454" fmla="*/ 124777 h 317182"/>
              <a:gd name="connsiteX455" fmla="*/ 246697 w 440055"/>
              <a:gd name="connsiteY455" fmla="*/ 124777 h 317182"/>
              <a:gd name="connsiteX456" fmla="*/ 246697 w 440055"/>
              <a:gd name="connsiteY456" fmla="*/ 43815 h 317182"/>
              <a:gd name="connsiteX457" fmla="*/ 246697 w 440055"/>
              <a:gd name="connsiteY457" fmla="*/ 45720 h 317182"/>
              <a:gd name="connsiteX458" fmla="*/ 247650 w 440055"/>
              <a:gd name="connsiteY458" fmla="*/ 46672 h 317182"/>
              <a:gd name="connsiteX459" fmla="*/ 248603 w 440055"/>
              <a:gd name="connsiteY459" fmla="*/ 44767 h 317182"/>
              <a:gd name="connsiteX460" fmla="*/ 246697 w 440055"/>
              <a:gd name="connsiteY460" fmla="*/ 43815 h 317182"/>
              <a:gd name="connsiteX461" fmla="*/ 249555 w 440055"/>
              <a:gd name="connsiteY461" fmla="*/ 134302 h 317182"/>
              <a:gd name="connsiteX462" fmla="*/ 248603 w 440055"/>
              <a:gd name="connsiteY462" fmla="*/ 132397 h 317182"/>
              <a:gd name="connsiteX463" fmla="*/ 246697 w 440055"/>
              <a:gd name="connsiteY463" fmla="*/ 136207 h 317182"/>
              <a:gd name="connsiteX464" fmla="*/ 247650 w 440055"/>
              <a:gd name="connsiteY464" fmla="*/ 138113 h 317182"/>
              <a:gd name="connsiteX465" fmla="*/ 249555 w 440055"/>
              <a:gd name="connsiteY465" fmla="*/ 134302 h 317182"/>
              <a:gd name="connsiteX466" fmla="*/ 250508 w 440055"/>
              <a:gd name="connsiteY466" fmla="*/ 156210 h 317182"/>
              <a:gd name="connsiteX467" fmla="*/ 250508 w 440055"/>
              <a:gd name="connsiteY467" fmla="*/ 156210 h 317182"/>
              <a:gd name="connsiteX468" fmla="*/ 248603 w 440055"/>
              <a:gd name="connsiteY468" fmla="*/ 156210 h 317182"/>
              <a:gd name="connsiteX469" fmla="*/ 248603 w 440055"/>
              <a:gd name="connsiteY469" fmla="*/ 157163 h 317182"/>
              <a:gd name="connsiteX470" fmla="*/ 250508 w 440055"/>
              <a:gd name="connsiteY470" fmla="*/ 156210 h 317182"/>
              <a:gd name="connsiteX471" fmla="*/ 251460 w 440055"/>
              <a:gd name="connsiteY471" fmla="*/ 49530 h 317182"/>
              <a:gd name="connsiteX472" fmla="*/ 256222 w 440055"/>
              <a:gd name="connsiteY472" fmla="*/ 49530 h 317182"/>
              <a:gd name="connsiteX473" fmla="*/ 258128 w 440055"/>
              <a:gd name="connsiteY473" fmla="*/ 49530 h 317182"/>
              <a:gd name="connsiteX474" fmla="*/ 259080 w 440055"/>
              <a:gd name="connsiteY474" fmla="*/ 49530 h 317182"/>
              <a:gd name="connsiteX475" fmla="*/ 258128 w 440055"/>
              <a:gd name="connsiteY475" fmla="*/ 47625 h 317182"/>
              <a:gd name="connsiteX476" fmla="*/ 256222 w 440055"/>
              <a:gd name="connsiteY476" fmla="*/ 47625 h 317182"/>
              <a:gd name="connsiteX477" fmla="*/ 251460 w 440055"/>
              <a:gd name="connsiteY477" fmla="*/ 49530 h 317182"/>
              <a:gd name="connsiteX478" fmla="*/ 267653 w 440055"/>
              <a:gd name="connsiteY478" fmla="*/ 137160 h 317182"/>
              <a:gd name="connsiteX479" fmla="*/ 265747 w 440055"/>
              <a:gd name="connsiteY479" fmla="*/ 136207 h 317182"/>
              <a:gd name="connsiteX480" fmla="*/ 264795 w 440055"/>
              <a:gd name="connsiteY480" fmla="*/ 136207 h 317182"/>
              <a:gd name="connsiteX481" fmla="*/ 262890 w 440055"/>
              <a:gd name="connsiteY481" fmla="*/ 134302 h 317182"/>
              <a:gd name="connsiteX482" fmla="*/ 255270 w 440055"/>
              <a:gd name="connsiteY482" fmla="*/ 133350 h 317182"/>
              <a:gd name="connsiteX483" fmla="*/ 255270 w 440055"/>
              <a:gd name="connsiteY483" fmla="*/ 134302 h 317182"/>
              <a:gd name="connsiteX484" fmla="*/ 253365 w 440055"/>
              <a:gd name="connsiteY484" fmla="*/ 140970 h 317182"/>
              <a:gd name="connsiteX485" fmla="*/ 254318 w 440055"/>
              <a:gd name="connsiteY485" fmla="*/ 142875 h 317182"/>
              <a:gd name="connsiteX486" fmla="*/ 257175 w 440055"/>
              <a:gd name="connsiteY486" fmla="*/ 140970 h 317182"/>
              <a:gd name="connsiteX487" fmla="*/ 264795 w 440055"/>
              <a:gd name="connsiteY487" fmla="*/ 136207 h 317182"/>
              <a:gd name="connsiteX488" fmla="*/ 265747 w 440055"/>
              <a:gd name="connsiteY488" fmla="*/ 137160 h 317182"/>
              <a:gd name="connsiteX489" fmla="*/ 267653 w 440055"/>
              <a:gd name="connsiteY489" fmla="*/ 137160 h 317182"/>
              <a:gd name="connsiteX490" fmla="*/ 267653 w 440055"/>
              <a:gd name="connsiteY490" fmla="*/ 137160 h 317182"/>
              <a:gd name="connsiteX491" fmla="*/ 253365 w 440055"/>
              <a:gd name="connsiteY491" fmla="*/ 67627 h 317182"/>
              <a:gd name="connsiteX492" fmla="*/ 253365 w 440055"/>
              <a:gd name="connsiteY492" fmla="*/ 68580 h 317182"/>
              <a:gd name="connsiteX493" fmla="*/ 255270 w 440055"/>
              <a:gd name="connsiteY493" fmla="*/ 70485 h 317182"/>
              <a:gd name="connsiteX494" fmla="*/ 256222 w 440055"/>
              <a:gd name="connsiteY494" fmla="*/ 69532 h 317182"/>
              <a:gd name="connsiteX495" fmla="*/ 253365 w 440055"/>
              <a:gd name="connsiteY495" fmla="*/ 67627 h 317182"/>
              <a:gd name="connsiteX496" fmla="*/ 254318 w 440055"/>
              <a:gd name="connsiteY496" fmla="*/ 60007 h 317182"/>
              <a:gd name="connsiteX497" fmla="*/ 254318 w 440055"/>
              <a:gd name="connsiteY497" fmla="*/ 60007 h 317182"/>
              <a:gd name="connsiteX498" fmla="*/ 254318 w 440055"/>
              <a:gd name="connsiteY498" fmla="*/ 59055 h 317182"/>
              <a:gd name="connsiteX499" fmla="*/ 254318 w 440055"/>
              <a:gd name="connsiteY499" fmla="*/ 60007 h 317182"/>
              <a:gd name="connsiteX500" fmla="*/ 254318 w 440055"/>
              <a:gd name="connsiteY500" fmla="*/ 60007 h 317182"/>
              <a:gd name="connsiteX501" fmla="*/ 257175 w 440055"/>
              <a:gd name="connsiteY501" fmla="*/ 152400 h 317182"/>
              <a:gd name="connsiteX502" fmla="*/ 257175 w 440055"/>
              <a:gd name="connsiteY502" fmla="*/ 151447 h 317182"/>
              <a:gd name="connsiteX503" fmla="*/ 255270 w 440055"/>
              <a:gd name="connsiteY503" fmla="*/ 153352 h 317182"/>
              <a:gd name="connsiteX504" fmla="*/ 255270 w 440055"/>
              <a:gd name="connsiteY504" fmla="*/ 155257 h 317182"/>
              <a:gd name="connsiteX505" fmla="*/ 257175 w 440055"/>
              <a:gd name="connsiteY505" fmla="*/ 152400 h 317182"/>
              <a:gd name="connsiteX506" fmla="*/ 257175 w 440055"/>
              <a:gd name="connsiteY506" fmla="*/ 105727 h 317182"/>
              <a:gd name="connsiteX507" fmla="*/ 257175 w 440055"/>
              <a:gd name="connsiteY507" fmla="*/ 105727 h 317182"/>
              <a:gd name="connsiteX508" fmla="*/ 257175 w 440055"/>
              <a:gd name="connsiteY508" fmla="*/ 105727 h 317182"/>
              <a:gd name="connsiteX509" fmla="*/ 256222 w 440055"/>
              <a:gd name="connsiteY509" fmla="*/ 104775 h 317182"/>
              <a:gd name="connsiteX510" fmla="*/ 257175 w 440055"/>
              <a:gd name="connsiteY510" fmla="*/ 105727 h 317182"/>
              <a:gd name="connsiteX511" fmla="*/ 262890 w 440055"/>
              <a:gd name="connsiteY511" fmla="*/ 159067 h 317182"/>
              <a:gd name="connsiteX512" fmla="*/ 260985 w 440055"/>
              <a:gd name="connsiteY512" fmla="*/ 158115 h 317182"/>
              <a:gd name="connsiteX513" fmla="*/ 258128 w 440055"/>
              <a:gd name="connsiteY513" fmla="*/ 160020 h 317182"/>
              <a:gd name="connsiteX514" fmla="*/ 256222 w 440055"/>
              <a:gd name="connsiteY514" fmla="*/ 160972 h 317182"/>
              <a:gd name="connsiteX515" fmla="*/ 258128 w 440055"/>
              <a:gd name="connsiteY515" fmla="*/ 161925 h 317182"/>
              <a:gd name="connsiteX516" fmla="*/ 260033 w 440055"/>
              <a:gd name="connsiteY516" fmla="*/ 161925 h 317182"/>
              <a:gd name="connsiteX517" fmla="*/ 262890 w 440055"/>
              <a:gd name="connsiteY517" fmla="*/ 159067 h 317182"/>
              <a:gd name="connsiteX518" fmla="*/ 257175 w 440055"/>
              <a:gd name="connsiteY518" fmla="*/ 60007 h 317182"/>
              <a:gd name="connsiteX519" fmla="*/ 257175 w 440055"/>
              <a:gd name="connsiteY519" fmla="*/ 60007 h 317182"/>
              <a:gd name="connsiteX520" fmla="*/ 257175 w 440055"/>
              <a:gd name="connsiteY520" fmla="*/ 60007 h 317182"/>
              <a:gd name="connsiteX521" fmla="*/ 257175 w 440055"/>
              <a:gd name="connsiteY521" fmla="*/ 60007 h 317182"/>
              <a:gd name="connsiteX522" fmla="*/ 257175 w 440055"/>
              <a:gd name="connsiteY522" fmla="*/ 60007 h 317182"/>
              <a:gd name="connsiteX523" fmla="*/ 260033 w 440055"/>
              <a:gd name="connsiteY523" fmla="*/ 140017 h 317182"/>
              <a:gd name="connsiteX524" fmla="*/ 259080 w 440055"/>
              <a:gd name="connsiteY524" fmla="*/ 141922 h 317182"/>
              <a:gd name="connsiteX525" fmla="*/ 260033 w 440055"/>
              <a:gd name="connsiteY525" fmla="*/ 143827 h 317182"/>
              <a:gd name="connsiteX526" fmla="*/ 260985 w 440055"/>
              <a:gd name="connsiteY526" fmla="*/ 141922 h 317182"/>
              <a:gd name="connsiteX527" fmla="*/ 260033 w 440055"/>
              <a:gd name="connsiteY527" fmla="*/ 140017 h 317182"/>
              <a:gd name="connsiteX528" fmla="*/ 259080 w 440055"/>
              <a:gd name="connsiteY528" fmla="*/ 119063 h 317182"/>
              <a:gd name="connsiteX529" fmla="*/ 261938 w 440055"/>
              <a:gd name="connsiteY529" fmla="*/ 120015 h 317182"/>
              <a:gd name="connsiteX530" fmla="*/ 262890 w 440055"/>
              <a:gd name="connsiteY530" fmla="*/ 119063 h 317182"/>
              <a:gd name="connsiteX531" fmla="*/ 259080 w 440055"/>
              <a:gd name="connsiteY531" fmla="*/ 119063 h 317182"/>
              <a:gd name="connsiteX532" fmla="*/ 259080 w 440055"/>
              <a:gd name="connsiteY532" fmla="*/ 119063 h 317182"/>
              <a:gd name="connsiteX533" fmla="*/ 261938 w 440055"/>
              <a:gd name="connsiteY533" fmla="*/ 167640 h 317182"/>
              <a:gd name="connsiteX534" fmla="*/ 261938 w 440055"/>
              <a:gd name="connsiteY534" fmla="*/ 167640 h 317182"/>
              <a:gd name="connsiteX535" fmla="*/ 260033 w 440055"/>
              <a:gd name="connsiteY535" fmla="*/ 167640 h 317182"/>
              <a:gd name="connsiteX536" fmla="*/ 261938 w 440055"/>
              <a:gd name="connsiteY536" fmla="*/ 167640 h 317182"/>
              <a:gd name="connsiteX537" fmla="*/ 261938 w 440055"/>
              <a:gd name="connsiteY537" fmla="*/ 167640 h 317182"/>
              <a:gd name="connsiteX538" fmla="*/ 263843 w 440055"/>
              <a:gd name="connsiteY538" fmla="*/ 92392 h 317182"/>
              <a:gd name="connsiteX539" fmla="*/ 261938 w 440055"/>
              <a:gd name="connsiteY539" fmla="*/ 94297 h 317182"/>
              <a:gd name="connsiteX540" fmla="*/ 262890 w 440055"/>
              <a:gd name="connsiteY540" fmla="*/ 94297 h 317182"/>
              <a:gd name="connsiteX541" fmla="*/ 264795 w 440055"/>
              <a:gd name="connsiteY541" fmla="*/ 93345 h 317182"/>
              <a:gd name="connsiteX542" fmla="*/ 263843 w 440055"/>
              <a:gd name="connsiteY542" fmla="*/ 92392 h 317182"/>
              <a:gd name="connsiteX543" fmla="*/ 263843 w 440055"/>
              <a:gd name="connsiteY543" fmla="*/ 69532 h 317182"/>
              <a:gd name="connsiteX544" fmla="*/ 264795 w 440055"/>
              <a:gd name="connsiteY544" fmla="*/ 70485 h 317182"/>
              <a:gd name="connsiteX545" fmla="*/ 265747 w 440055"/>
              <a:gd name="connsiteY545" fmla="*/ 69532 h 317182"/>
              <a:gd name="connsiteX546" fmla="*/ 264795 w 440055"/>
              <a:gd name="connsiteY546" fmla="*/ 68580 h 317182"/>
              <a:gd name="connsiteX547" fmla="*/ 263843 w 440055"/>
              <a:gd name="connsiteY547" fmla="*/ 69532 h 317182"/>
              <a:gd name="connsiteX548" fmla="*/ 265747 w 440055"/>
              <a:gd name="connsiteY548" fmla="*/ 86677 h 317182"/>
              <a:gd name="connsiteX549" fmla="*/ 265747 w 440055"/>
              <a:gd name="connsiteY549" fmla="*/ 86677 h 317182"/>
              <a:gd name="connsiteX550" fmla="*/ 264795 w 440055"/>
              <a:gd name="connsiteY550" fmla="*/ 86677 h 317182"/>
              <a:gd name="connsiteX551" fmla="*/ 265747 w 440055"/>
              <a:gd name="connsiteY551" fmla="*/ 86677 h 317182"/>
              <a:gd name="connsiteX552" fmla="*/ 265747 w 440055"/>
              <a:gd name="connsiteY552" fmla="*/ 86677 h 317182"/>
              <a:gd name="connsiteX553" fmla="*/ 264795 w 440055"/>
              <a:gd name="connsiteY553" fmla="*/ 128588 h 317182"/>
              <a:gd name="connsiteX554" fmla="*/ 265747 w 440055"/>
              <a:gd name="connsiteY554" fmla="*/ 126682 h 317182"/>
              <a:gd name="connsiteX555" fmla="*/ 264795 w 440055"/>
              <a:gd name="connsiteY555" fmla="*/ 125730 h 317182"/>
              <a:gd name="connsiteX556" fmla="*/ 263843 w 440055"/>
              <a:gd name="connsiteY556" fmla="*/ 126682 h 317182"/>
              <a:gd name="connsiteX557" fmla="*/ 264795 w 440055"/>
              <a:gd name="connsiteY557" fmla="*/ 128588 h 317182"/>
              <a:gd name="connsiteX558" fmla="*/ 266700 w 440055"/>
              <a:gd name="connsiteY558" fmla="*/ 170497 h 317182"/>
              <a:gd name="connsiteX559" fmla="*/ 266700 w 440055"/>
              <a:gd name="connsiteY559" fmla="*/ 170497 h 317182"/>
              <a:gd name="connsiteX560" fmla="*/ 264795 w 440055"/>
              <a:gd name="connsiteY560" fmla="*/ 170497 h 317182"/>
              <a:gd name="connsiteX561" fmla="*/ 266700 w 440055"/>
              <a:gd name="connsiteY561" fmla="*/ 170497 h 317182"/>
              <a:gd name="connsiteX562" fmla="*/ 266700 w 440055"/>
              <a:gd name="connsiteY562" fmla="*/ 170497 h 317182"/>
              <a:gd name="connsiteX563" fmla="*/ 264795 w 440055"/>
              <a:gd name="connsiteY563" fmla="*/ 63817 h 317182"/>
              <a:gd name="connsiteX564" fmla="*/ 264795 w 440055"/>
              <a:gd name="connsiteY564" fmla="*/ 63817 h 317182"/>
              <a:gd name="connsiteX565" fmla="*/ 265747 w 440055"/>
              <a:gd name="connsiteY565" fmla="*/ 63817 h 317182"/>
              <a:gd name="connsiteX566" fmla="*/ 264795 w 440055"/>
              <a:gd name="connsiteY566" fmla="*/ 63817 h 317182"/>
              <a:gd name="connsiteX567" fmla="*/ 264795 w 440055"/>
              <a:gd name="connsiteY567" fmla="*/ 63817 h 317182"/>
              <a:gd name="connsiteX568" fmla="*/ 267653 w 440055"/>
              <a:gd name="connsiteY568" fmla="*/ 201930 h 317182"/>
              <a:gd name="connsiteX569" fmla="*/ 267653 w 440055"/>
              <a:gd name="connsiteY569" fmla="*/ 201930 h 317182"/>
              <a:gd name="connsiteX570" fmla="*/ 266700 w 440055"/>
              <a:gd name="connsiteY570" fmla="*/ 201930 h 317182"/>
              <a:gd name="connsiteX571" fmla="*/ 267653 w 440055"/>
              <a:gd name="connsiteY571" fmla="*/ 201930 h 317182"/>
              <a:gd name="connsiteX572" fmla="*/ 267653 w 440055"/>
              <a:gd name="connsiteY572" fmla="*/ 201930 h 317182"/>
              <a:gd name="connsiteX573" fmla="*/ 271463 w 440055"/>
              <a:gd name="connsiteY573" fmla="*/ 120967 h 317182"/>
              <a:gd name="connsiteX574" fmla="*/ 268605 w 440055"/>
              <a:gd name="connsiteY574" fmla="*/ 119063 h 317182"/>
              <a:gd name="connsiteX575" fmla="*/ 268605 w 440055"/>
              <a:gd name="connsiteY575" fmla="*/ 120015 h 317182"/>
              <a:gd name="connsiteX576" fmla="*/ 270510 w 440055"/>
              <a:gd name="connsiteY576" fmla="*/ 121920 h 317182"/>
              <a:gd name="connsiteX577" fmla="*/ 271463 w 440055"/>
              <a:gd name="connsiteY577" fmla="*/ 120967 h 317182"/>
              <a:gd name="connsiteX578" fmla="*/ 270510 w 440055"/>
              <a:gd name="connsiteY578" fmla="*/ 206692 h 317182"/>
              <a:gd name="connsiteX579" fmla="*/ 270510 w 440055"/>
              <a:gd name="connsiteY579" fmla="*/ 206692 h 317182"/>
              <a:gd name="connsiteX580" fmla="*/ 269558 w 440055"/>
              <a:gd name="connsiteY580" fmla="*/ 206692 h 317182"/>
              <a:gd name="connsiteX581" fmla="*/ 270510 w 440055"/>
              <a:gd name="connsiteY581" fmla="*/ 206692 h 317182"/>
              <a:gd name="connsiteX582" fmla="*/ 270510 w 440055"/>
              <a:gd name="connsiteY582" fmla="*/ 206692 h 317182"/>
              <a:gd name="connsiteX583" fmla="*/ 271463 w 440055"/>
              <a:gd name="connsiteY583" fmla="*/ 146685 h 317182"/>
              <a:gd name="connsiteX584" fmla="*/ 270510 w 440055"/>
              <a:gd name="connsiteY584" fmla="*/ 145732 h 317182"/>
              <a:gd name="connsiteX585" fmla="*/ 269558 w 440055"/>
              <a:gd name="connsiteY585" fmla="*/ 145732 h 317182"/>
              <a:gd name="connsiteX586" fmla="*/ 269558 w 440055"/>
              <a:gd name="connsiteY586" fmla="*/ 146685 h 317182"/>
              <a:gd name="connsiteX587" fmla="*/ 271463 w 440055"/>
              <a:gd name="connsiteY587" fmla="*/ 146685 h 317182"/>
              <a:gd name="connsiteX588" fmla="*/ 269558 w 440055"/>
              <a:gd name="connsiteY588" fmla="*/ 76200 h 317182"/>
              <a:gd name="connsiteX589" fmla="*/ 270510 w 440055"/>
              <a:gd name="connsiteY589" fmla="*/ 77152 h 317182"/>
              <a:gd name="connsiteX590" fmla="*/ 271463 w 440055"/>
              <a:gd name="connsiteY590" fmla="*/ 77152 h 317182"/>
              <a:gd name="connsiteX591" fmla="*/ 269558 w 440055"/>
              <a:gd name="connsiteY591" fmla="*/ 76200 h 317182"/>
              <a:gd name="connsiteX592" fmla="*/ 269558 w 440055"/>
              <a:gd name="connsiteY592" fmla="*/ 76200 h 317182"/>
              <a:gd name="connsiteX593" fmla="*/ 270510 w 440055"/>
              <a:gd name="connsiteY593" fmla="*/ 132397 h 317182"/>
              <a:gd name="connsiteX594" fmla="*/ 270510 w 440055"/>
              <a:gd name="connsiteY594" fmla="*/ 132397 h 317182"/>
              <a:gd name="connsiteX595" fmla="*/ 270510 w 440055"/>
              <a:gd name="connsiteY595" fmla="*/ 131445 h 317182"/>
              <a:gd name="connsiteX596" fmla="*/ 270510 w 440055"/>
              <a:gd name="connsiteY596" fmla="*/ 132397 h 317182"/>
              <a:gd name="connsiteX597" fmla="*/ 270510 w 440055"/>
              <a:gd name="connsiteY597" fmla="*/ 132397 h 317182"/>
              <a:gd name="connsiteX598" fmla="*/ 270510 w 440055"/>
              <a:gd name="connsiteY598" fmla="*/ 165735 h 317182"/>
              <a:gd name="connsiteX599" fmla="*/ 270510 w 440055"/>
              <a:gd name="connsiteY599" fmla="*/ 165735 h 317182"/>
              <a:gd name="connsiteX600" fmla="*/ 270510 w 440055"/>
              <a:gd name="connsiteY600" fmla="*/ 166688 h 317182"/>
              <a:gd name="connsiteX601" fmla="*/ 270510 w 440055"/>
              <a:gd name="connsiteY601" fmla="*/ 165735 h 317182"/>
              <a:gd name="connsiteX602" fmla="*/ 270510 w 440055"/>
              <a:gd name="connsiteY602" fmla="*/ 165735 h 317182"/>
              <a:gd name="connsiteX603" fmla="*/ 271463 w 440055"/>
              <a:gd name="connsiteY603" fmla="*/ 101917 h 317182"/>
              <a:gd name="connsiteX604" fmla="*/ 271463 w 440055"/>
              <a:gd name="connsiteY604" fmla="*/ 103822 h 317182"/>
              <a:gd name="connsiteX605" fmla="*/ 274320 w 440055"/>
              <a:gd name="connsiteY605" fmla="*/ 102870 h 317182"/>
              <a:gd name="connsiteX606" fmla="*/ 274320 w 440055"/>
              <a:gd name="connsiteY606" fmla="*/ 99060 h 317182"/>
              <a:gd name="connsiteX607" fmla="*/ 273368 w 440055"/>
              <a:gd name="connsiteY607" fmla="*/ 98107 h 317182"/>
              <a:gd name="connsiteX608" fmla="*/ 271463 w 440055"/>
              <a:gd name="connsiteY608" fmla="*/ 101917 h 317182"/>
              <a:gd name="connsiteX609" fmla="*/ 271463 w 440055"/>
              <a:gd name="connsiteY609" fmla="*/ 92392 h 317182"/>
              <a:gd name="connsiteX610" fmla="*/ 274320 w 440055"/>
              <a:gd name="connsiteY610" fmla="*/ 95250 h 317182"/>
              <a:gd name="connsiteX611" fmla="*/ 275272 w 440055"/>
              <a:gd name="connsiteY611" fmla="*/ 95250 h 317182"/>
              <a:gd name="connsiteX612" fmla="*/ 271463 w 440055"/>
              <a:gd name="connsiteY612" fmla="*/ 92392 h 317182"/>
              <a:gd name="connsiteX613" fmla="*/ 271463 w 440055"/>
              <a:gd name="connsiteY613" fmla="*/ 92392 h 317182"/>
              <a:gd name="connsiteX614" fmla="*/ 272415 w 440055"/>
              <a:gd name="connsiteY614" fmla="*/ 140017 h 317182"/>
              <a:gd name="connsiteX615" fmla="*/ 272415 w 440055"/>
              <a:gd name="connsiteY615" fmla="*/ 140017 h 317182"/>
              <a:gd name="connsiteX616" fmla="*/ 272415 w 440055"/>
              <a:gd name="connsiteY616" fmla="*/ 140017 h 317182"/>
              <a:gd name="connsiteX617" fmla="*/ 272415 w 440055"/>
              <a:gd name="connsiteY617" fmla="*/ 140017 h 317182"/>
              <a:gd name="connsiteX618" fmla="*/ 272415 w 440055"/>
              <a:gd name="connsiteY618" fmla="*/ 140017 h 317182"/>
              <a:gd name="connsiteX619" fmla="*/ 272415 w 440055"/>
              <a:gd name="connsiteY619" fmla="*/ 125730 h 317182"/>
              <a:gd name="connsiteX620" fmla="*/ 272415 w 440055"/>
              <a:gd name="connsiteY620" fmla="*/ 125730 h 317182"/>
              <a:gd name="connsiteX621" fmla="*/ 272415 w 440055"/>
              <a:gd name="connsiteY621" fmla="*/ 126682 h 317182"/>
              <a:gd name="connsiteX622" fmla="*/ 272415 w 440055"/>
              <a:gd name="connsiteY622" fmla="*/ 125730 h 317182"/>
              <a:gd name="connsiteX623" fmla="*/ 272415 w 440055"/>
              <a:gd name="connsiteY623" fmla="*/ 125730 h 317182"/>
              <a:gd name="connsiteX624" fmla="*/ 274320 w 440055"/>
              <a:gd name="connsiteY624" fmla="*/ 214313 h 317182"/>
              <a:gd name="connsiteX625" fmla="*/ 274320 w 440055"/>
              <a:gd name="connsiteY625" fmla="*/ 214313 h 317182"/>
              <a:gd name="connsiteX626" fmla="*/ 272415 w 440055"/>
              <a:gd name="connsiteY626" fmla="*/ 214313 h 317182"/>
              <a:gd name="connsiteX627" fmla="*/ 273368 w 440055"/>
              <a:gd name="connsiteY627" fmla="*/ 215265 h 317182"/>
              <a:gd name="connsiteX628" fmla="*/ 274320 w 440055"/>
              <a:gd name="connsiteY628" fmla="*/ 214313 h 317182"/>
              <a:gd name="connsiteX629" fmla="*/ 273368 w 440055"/>
              <a:gd name="connsiteY629" fmla="*/ 155257 h 317182"/>
              <a:gd name="connsiteX630" fmla="*/ 274320 w 440055"/>
              <a:gd name="connsiteY630" fmla="*/ 157163 h 317182"/>
              <a:gd name="connsiteX631" fmla="*/ 276225 w 440055"/>
              <a:gd name="connsiteY631" fmla="*/ 157163 h 317182"/>
              <a:gd name="connsiteX632" fmla="*/ 275272 w 440055"/>
              <a:gd name="connsiteY632" fmla="*/ 155257 h 317182"/>
              <a:gd name="connsiteX633" fmla="*/ 273368 w 440055"/>
              <a:gd name="connsiteY633" fmla="*/ 155257 h 317182"/>
              <a:gd name="connsiteX634" fmla="*/ 275272 w 440055"/>
              <a:gd name="connsiteY634" fmla="*/ 110490 h 317182"/>
              <a:gd name="connsiteX635" fmla="*/ 276225 w 440055"/>
              <a:gd name="connsiteY635" fmla="*/ 109538 h 317182"/>
              <a:gd name="connsiteX636" fmla="*/ 273368 w 440055"/>
              <a:gd name="connsiteY636" fmla="*/ 111442 h 317182"/>
              <a:gd name="connsiteX637" fmla="*/ 275272 w 440055"/>
              <a:gd name="connsiteY637" fmla="*/ 113347 h 317182"/>
              <a:gd name="connsiteX638" fmla="*/ 275272 w 440055"/>
              <a:gd name="connsiteY638" fmla="*/ 110490 h 317182"/>
              <a:gd name="connsiteX639" fmla="*/ 275272 w 440055"/>
              <a:gd name="connsiteY639" fmla="*/ 182880 h 317182"/>
              <a:gd name="connsiteX640" fmla="*/ 277178 w 440055"/>
              <a:gd name="connsiteY640" fmla="*/ 182880 h 317182"/>
              <a:gd name="connsiteX641" fmla="*/ 275272 w 440055"/>
              <a:gd name="connsiteY641" fmla="*/ 181927 h 317182"/>
              <a:gd name="connsiteX642" fmla="*/ 273368 w 440055"/>
              <a:gd name="connsiteY642" fmla="*/ 181927 h 317182"/>
              <a:gd name="connsiteX643" fmla="*/ 275272 w 440055"/>
              <a:gd name="connsiteY643" fmla="*/ 182880 h 317182"/>
              <a:gd name="connsiteX644" fmla="*/ 276225 w 440055"/>
              <a:gd name="connsiteY644" fmla="*/ 134302 h 317182"/>
              <a:gd name="connsiteX645" fmla="*/ 276225 w 440055"/>
              <a:gd name="connsiteY645" fmla="*/ 134302 h 317182"/>
              <a:gd name="connsiteX646" fmla="*/ 274320 w 440055"/>
              <a:gd name="connsiteY646" fmla="*/ 134302 h 317182"/>
              <a:gd name="connsiteX647" fmla="*/ 275272 w 440055"/>
              <a:gd name="connsiteY647" fmla="*/ 135255 h 317182"/>
              <a:gd name="connsiteX648" fmla="*/ 276225 w 440055"/>
              <a:gd name="connsiteY648" fmla="*/ 134302 h 317182"/>
              <a:gd name="connsiteX649" fmla="*/ 277178 w 440055"/>
              <a:gd name="connsiteY649" fmla="*/ 190500 h 317182"/>
              <a:gd name="connsiteX650" fmla="*/ 275272 w 440055"/>
              <a:gd name="connsiteY650" fmla="*/ 186690 h 317182"/>
              <a:gd name="connsiteX651" fmla="*/ 275272 w 440055"/>
              <a:gd name="connsiteY651" fmla="*/ 187642 h 317182"/>
              <a:gd name="connsiteX652" fmla="*/ 277178 w 440055"/>
              <a:gd name="connsiteY652" fmla="*/ 190500 h 317182"/>
              <a:gd name="connsiteX653" fmla="*/ 277178 w 440055"/>
              <a:gd name="connsiteY653" fmla="*/ 190500 h 317182"/>
              <a:gd name="connsiteX654" fmla="*/ 276225 w 440055"/>
              <a:gd name="connsiteY654" fmla="*/ 106680 h 317182"/>
              <a:gd name="connsiteX655" fmla="*/ 276225 w 440055"/>
              <a:gd name="connsiteY655" fmla="*/ 106680 h 317182"/>
              <a:gd name="connsiteX656" fmla="*/ 276225 w 440055"/>
              <a:gd name="connsiteY656" fmla="*/ 108585 h 317182"/>
              <a:gd name="connsiteX657" fmla="*/ 276225 w 440055"/>
              <a:gd name="connsiteY657" fmla="*/ 106680 h 317182"/>
              <a:gd name="connsiteX658" fmla="*/ 279083 w 440055"/>
              <a:gd name="connsiteY658" fmla="*/ 128588 h 317182"/>
              <a:gd name="connsiteX659" fmla="*/ 277178 w 440055"/>
              <a:gd name="connsiteY659" fmla="*/ 126682 h 317182"/>
              <a:gd name="connsiteX660" fmla="*/ 276225 w 440055"/>
              <a:gd name="connsiteY660" fmla="*/ 127635 h 317182"/>
              <a:gd name="connsiteX661" fmla="*/ 277178 w 440055"/>
              <a:gd name="connsiteY661" fmla="*/ 128588 h 317182"/>
              <a:gd name="connsiteX662" fmla="*/ 279083 w 440055"/>
              <a:gd name="connsiteY662" fmla="*/ 128588 h 317182"/>
              <a:gd name="connsiteX663" fmla="*/ 277178 w 440055"/>
              <a:gd name="connsiteY663" fmla="*/ 119063 h 317182"/>
              <a:gd name="connsiteX664" fmla="*/ 277178 w 440055"/>
              <a:gd name="connsiteY664" fmla="*/ 119063 h 317182"/>
              <a:gd name="connsiteX665" fmla="*/ 277178 w 440055"/>
              <a:gd name="connsiteY665" fmla="*/ 118110 h 317182"/>
              <a:gd name="connsiteX666" fmla="*/ 277178 w 440055"/>
              <a:gd name="connsiteY666" fmla="*/ 119063 h 317182"/>
              <a:gd name="connsiteX667" fmla="*/ 277178 w 440055"/>
              <a:gd name="connsiteY667" fmla="*/ 119063 h 317182"/>
              <a:gd name="connsiteX668" fmla="*/ 279083 w 440055"/>
              <a:gd name="connsiteY668" fmla="*/ 196215 h 317182"/>
              <a:gd name="connsiteX669" fmla="*/ 280035 w 440055"/>
              <a:gd name="connsiteY669" fmla="*/ 196215 h 317182"/>
              <a:gd name="connsiteX670" fmla="*/ 279083 w 440055"/>
              <a:gd name="connsiteY670" fmla="*/ 196215 h 317182"/>
              <a:gd name="connsiteX671" fmla="*/ 279083 w 440055"/>
              <a:gd name="connsiteY671" fmla="*/ 196215 h 317182"/>
              <a:gd name="connsiteX672" fmla="*/ 279083 w 440055"/>
              <a:gd name="connsiteY672" fmla="*/ 196215 h 317182"/>
              <a:gd name="connsiteX673" fmla="*/ 280035 w 440055"/>
              <a:gd name="connsiteY673" fmla="*/ 165735 h 317182"/>
              <a:gd name="connsiteX674" fmla="*/ 280035 w 440055"/>
              <a:gd name="connsiteY674" fmla="*/ 165735 h 317182"/>
              <a:gd name="connsiteX675" fmla="*/ 280035 w 440055"/>
              <a:gd name="connsiteY675" fmla="*/ 164782 h 317182"/>
              <a:gd name="connsiteX676" fmla="*/ 280035 w 440055"/>
              <a:gd name="connsiteY676" fmla="*/ 165735 h 317182"/>
              <a:gd name="connsiteX677" fmla="*/ 280035 w 440055"/>
              <a:gd name="connsiteY677" fmla="*/ 165735 h 317182"/>
              <a:gd name="connsiteX678" fmla="*/ 281940 w 440055"/>
              <a:gd name="connsiteY678" fmla="*/ 228600 h 317182"/>
              <a:gd name="connsiteX679" fmla="*/ 281940 w 440055"/>
              <a:gd name="connsiteY679" fmla="*/ 228600 h 317182"/>
              <a:gd name="connsiteX680" fmla="*/ 280988 w 440055"/>
              <a:gd name="connsiteY680" fmla="*/ 228600 h 317182"/>
              <a:gd name="connsiteX681" fmla="*/ 281940 w 440055"/>
              <a:gd name="connsiteY681" fmla="*/ 228600 h 317182"/>
              <a:gd name="connsiteX682" fmla="*/ 281940 w 440055"/>
              <a:gd name="connsiteY682" fmla="*/ 228600 h 317182"/>
              <a:gd name="connsiteX683" fmla="*/ 284797 w 440055"/>
              <a:gd name="connsiteY683" fmla="*/ 190500 h 317182"/>
              <a:gd name="connsiteX684" fmla="*/ 284797 w 440055"/>
              <a:gd name="connsiteY684" fmla="*/ 190500 h 317182"/>
              <a:gd name="connsiteX685" fmla="*/ 283845 w 440055"/>
              <a:gd name="connsiteY685" fmla="*/ 190500 h 317182"/>
              <a:gd name="connsiteX686" fmla="*/ 284797 w 440055"/>
              <a:gd name="connsiteY686" fmla="*/ 190500 h 317182"/>
              <a:gd name="connsiteX687" fmla="*/ 284797 w 440055"/>
              <a:gd name="connsiteY687" fmla="*/ 190500 h 317182"/>
              <a:gd name="connsiteX688" fmla="*/ 284797 w 440055"/>
              <a:gd name="connsiteY688" fmla="*/ 151447 h 317182"/>
              <a:gd name="connsiteX689" fmla="*/ 288608 w 440055"/>
              <a:gd name="connsiteY689" fmla="*/ 153352 h 317182"/>
              <a:gd name="connsiteX690" fmla="*/ 289560 w 440055"/>
              <a:gd name="connsiteY690" fmla="*/ 152400 h 317182"/>
              <a:gd name="connsiteX691" fmla="*/ 285750 w 440055"/>
              <a:gd name="connsiteY691" fmla="*/ 150495 h 317182"/>
              <a:gd name="connsiteX692" fmla="*/ 284797 w 440055"/>
              <a:gd name="connsiteY692" fmla="*/ 151447 h 317182"/>
              <a:gd name="connsiteX693" fmla="*/ 288608 w 440055"/>
              <a:gd name="connsiteY693" fmla="*/ 201930 h 317182"/>
              <a:gd name="connsiteX694" fmla="*/ 286703 w 440055"/>
              <a:gd name="connsiteY694" fmla="*/ 200025 h 317182"/>
              <a:gd name="connsiteX695" fmla="*/ 284797 w 440055"/>
              <a:gd name="connsiteY695" fmla="*/ 203835 h 317182"/>
              <a:gd name="connsiteX696" fmla="*/ 287655 w 440055"/>
              <a:gd name="connsiteY696" fmla="*/ 205740 h 317182"/>
              <a:gd name="connsiteX697" fmla="*/ 288608 w 440055"/>
              <a:gd name="connsiteY697" fmla="*/ 201930 h 317182"/>
              <a:gd name="connsiteX698" fmla="*/ 285750 w 440055"/>
              <a:gd name="connsiteY698" fmla="*/ 165735 h 317182"/>
              <a:gd name="connsiteX699" fmla="*/ 285750 w 440055"/>
              <a:gd name="connsiteY699" fmla="*/ 165735 h 317182"/>
              <a:gd name="connsiteX700" fmla="*/ 285750 w 440055"/>
              <a:gd name="connsiteY700" fmla="*/ 167640 h 317182"/>
              <a:gd name="connsiteX701" fmla="*/ 286703 w 440055"/>
              <a:gd name="connsiteY701" fmla="*/ 167640 h 317182"/>
              <a:gd name="connsiteX702" fmla="*/ 285750 w 440055"/>
              <a:gd name="connsiteY702" fmla="*/ 165735 h 317182"/>
              <a:gd name="connsiteX703" fmla="*/ 294322 w 440055"/>
              <a:gd name="connsiteY703" fmla="*/ 252413 h 317182"/>
              <a:gd name="connsiteX704" fmla="*/ 291465 w 440055"/>
              <a:gd name="connsiteY704" fmla="*/ 248602 h 317182"/>
              <a:gd name="connsiteX705" fmla="*/ 288608 w 440055"/>
              <a:gd name="connsiteY705" fmla="*/ 252413 h 317182"/>
              <a:gd name="connsiteX706" fmla="*/ 290513 w 440055"/>
              <a:gd name="connsiteY706" fmla="*/ 255270 h 317182"/>
              <a:gd name="connsiteX707" fmla="*/ 294322 w 440055"/>
              <a:gd name="connsiteY707" fmla="*/ 252413 h 317182"/>
              <a:gd name="connsiteX708" fmla="*/ 290513 w 440055"/>
              <a:gd name="connsiteY708" fmla="*/ 215265 h 317182"/>
              <a:gd name="connsiteX709" fmla="*/ 290513 w 440055"/>
              <a:gd name="connsiteY709" fmla="*/ 215265 h 317182"/>
              <a:gd name="connsiteX710" fmla="*/ 289560 w 440055"/>
              <a:gd name="connsiteY710" fmla="*/ 215265 h 317182"/>
              <a:gd name="connsiteX711" fmla="*/ 290513 w 440055"/>
              <a:gd name="connsiteY711" fmla="*/ 215265 h 317182"/>
              <a:gd name="connsiteX712" fmla="*/ 290513 w 440055"/>
              <a:gd name="connsiteY712" fmla="*/ 215265 h 317182"/>
              <a:gd name="connsiteX713" fmla="*/ 290513 w 440055"/>
              <a:gd name="connsiteY713" fmla="*/ 220980 h 317182"/>
              <a:gd name="connsiteX714" fmla="*/ 290513 w 440055"/>
              <a:gd name="connsiteY714" fmla="*/ 220027 h 317182"/>
              <a:gd name="connsiteX715" fmla="*/ 290513 w 440055"/>
              <a:gd name="connsiteY715" fmla="*/ 220980 h 317182"/>
              <a:gd name="connsiteX716" fmla="*/ 290513 w 440055"/>
              <a:gd name="connsiteY716" fmla="*/ 220980 h 317182"/>
              <a:gd name="connsiteX717" fmla="*/ 290513 w 440055"/>
              <a:gd name="connsiteY717" fmla="*/ 220980 h 317182"/>
              <a:gd name="connsiteX718" fmla="*/ 290513 w 440055"/>
              <a:gd name="connsiteY718" fmla="*/ 226695 h 317182"/>
              <a:gd name="connsiteX719" fmla="*/ 290513 w 440055"/>
              <a:gd name="connsiteY719" fmla="*/ 226695 h 317182"/>
              <a:gd name="connsiteX720" fmla="*/ 290513 w 440055"/>
              <a:gd name="connsiteY720" fmla="*/ 225742 h 317182"/>
              <a:gd name="connsiteX721" fmla="*/ 290513 w 440055"/>
              <a:gd name="connsiteY721" fmla="*/ 226695 h 317182"/>
              <a:gd name="connsiteX722" fmla="*/ 290513 w 440055"/>
              <a:gd name="connsiteY722" fmla="*/ 226695 h 317182"/>
              <a:gd name="connsiteX723" fmla="*/ 290513 w 440055"/>
              <a:gd name="connsiteY723" fmla="*/ 188595 h 317182"/>
              <a:gd name="connsiteX724" fmla="*/ 291465 w 440055"/>
              <a:gd name="connsiteY724" fmla="*/ 190500 h 317182"/>
              <a:gd name="connsiteX725" fmla="*/ 293370 w 440055"/>
              <a:gd name="connsiteY725" fmla="*/ 189547 h 317182"/>
              <a:gd name="connsiteX726" fmla="*/ 291465 w 440055"/>
              <a:gd name="connsiteY726" fmla="*/ 187642 h 317182"/>
              <a:gd name="connsiteX727" fmla="*/ 290513 w 440055"/>
              <a:gd name="connsiteY727" fmla="*/ 188595 h 317182"/>
              <a:gd name="connsiteX728" fmla="*/ 293370 w 440055"/>
              <a:gd name="connsiteY728" fmla="*/ 230505 h 317182"/>
              <a:gd name="connsiteX729" fmla="*/ 291465 w 440055"/>
              <a:gd name="connsiteY729" fmla="*/ 233363 h 317182"/>
              <a:gd name="connsiteX730" fmla="*/ 292418 w 440055"/>
              <a:gd name="connsiteY730" fmla="*/ 234315 h 317182"/>
              <a:gd name="connsiteX731" fmla="*/ 294322 w 440055"/>
              <a:gd name="connsiteY731" fmla="*/ 232410 h 317182"/>
              <a:gd name="connsiteX732" fmla="*/ 293370 w 440055"/>
              <a:gd name="connsiteY732" fmla="*/ 230505 h 317182"/>
              <a:gd name="connsiteX733" fmla="*/ 293370 w 440055"/>
              <a:gd name="connsiteY733" fmla="*/ 240030 h 317182"/>
              <a:gd name="connsiteX734" fmla="*/ 293370 w 440055"/>
              <a:gd name="connsiteY734" fmla="*/ 240030 h 317182"/>
              <a:gd name="connsiteX735" fmla="*/ 297180 w 440055"/>
              <a:gd name="connsiteY735" fmla="*/ 243840 h 317182"/>
              <a:gd name="connsiteX736" fmla="*/ 298133 w 440055"/>
              <a:gd name="connsiteY736" fmla="*/ 242888 h 317182"/>
              <a:gd name="connsiteX737" fmla="*/ 293370 w 440055"/>
              <a:gd name="connsiteY737" fmla="*/ 240030 h 317182"/>
              <a:gd name="connsiteX738" fmla="*/ 295275 w 440055"/>
              <a:gd name="connsiteY738" fmla="*/ 174307 h 317182"/>
              <a:gd name="connsiteX739" fmla="*/ 295275 w 440055"/>
              <a:gd name="connsiteY739" fmla="*/ 174307 h 317182"/>
              <a:gd name="connsiteX740" fmla="*/ 297180 w 440055"/>
              <a:gd name="connsiteY740" fmla="*/ 174307 h 317182"/>
              <a:gd name="connsiteX741" fmla="*/ 296228 w 440055"/>
              <a:gd name="connsiteY741" fmla="*/ 173355 h 317182"/>
              <a:gd name="connsiteX742" fmla="*/ 295275 w 440055"/>
              <a:gd name="connsiteY742" fmla="*/ 174307 h 317182"/>
              <a:gd name="connsiteX743" fmla="*/ 299085 w 440055"/>
              <a:gd name="connsiteY743" fmla="*/ 263842 h 317182"/>
              <a:gd name="connsiteX744" fmla="*/ 298133 w 440055"/>
              <a:gd name="connsiteY744" fmla="*/ 263842 h 317182"/>
              <a:gd name="connsiteX745" fmla="*/ 297180 w 440055"/>
              <a:gd name="connsiteY745" fmla="*/ 264795 h 317182"/>
              <a:gd name="connsiteX746" fmla="*/ 298133 w 440055"/>
              <a:gd name="connsiteY746" fmla="*/ 264795 h 317182"/>
              <a:gd name="connsiteX747" fmla="*/ 299085 w 440055"/>
              <a:gd name="connsiteY747" fmla="*/ 263842 h 317182"/>
              <a:gd name="connsiteX748" fmla="*/ 299085 w 440055"/>
              <a:gd name="connsiteY748" fmla="*/ 211455 h 317182"/>
              <a:gd name="connsiteX749" fmla="*/ 298133 w 440055"/>
              <a:gd name="connsiteY749" fmla="*/ 207645 h 317182"/>
              <a:gd name="connsiteX750" fmla="*/ 297180 w 440055"/>
              <a:gd name="connsiteY750" fmla="*/ 209550 h 317182"/>
              <a:gd name="connsiteX751" fmla="*/ 299085 w 440055"/>
              <a:gd name="connsiteY751" fmla="*/ 213360 h 317182"/>
              <a:gd name="connsiteX752" fmla="*/ 299085 w 440055"/>
              <a:gd name="connsiteY752" fmla="*/ 211455 h 317182"/>
              <a:gd name="connsiteX753" fmla="*/ 308610 w 440055"/>
              <a:gd name="connsiteY753" fmla="*/ 205740 h 317182"/>
              <a:gd name="connsiteX754" fmla="*/ 308610 w 440055"/>
              <a:gd name="connsiteY754" fmla="*/ 203835 h 317182"/>
              <a:gd name="connsiteX755" fmla="*/ 304800 w 440055"/>
              <a:gd name="connsiteY755" fmla="*/ 201930 h 317182"/>
              <a:gd name="connsiteX756" fmla="*/ 300990 w 440055"/>
              <a:gd name="connsiteY756" fmla="*/ 203835 h 317182"/>
              <a:gd name="connsiteX757" fmla="*/ 304800 w 440055"/>
              <a:gd name="connsiteY757" fmla="*/ 205740 h 317182"/>
              <a:gd name="connsiteX758" fmla="*/ 306705 w 440055"/>
              <a:gd name="connsiteY758" fmla="*/ 205740 h 317182"/>
              <a:gd name="connsiteX759" fmla="*/ 308610 w 440055"/>
              <a:gd name="connsiteY759" fmla="*/ 205740 h 317182"/>
              <a:gd name="connsiteX760" fmla="*/ 307658 w 440055"/>
              <a:gd name="connsiteY760" fmla="*/ 219075 h 317182"/>
              <a:gd name="connsiteX761" fmla="*/ 306705 w 440055"/>
              <a:gd name="connsiteY761" fmla="*/ 217170 h 317182"/>
              <a:gd name="connsiteX762" fmla="*/ 306705 w 440055"/>
              <a:gd name="connsiteY762" fmla="*/ 219075 h 317182"/>
              <a:gd name="connsiteX763" fmla="*/ 306705 w 440055"/>
              <a:gd name="connsiteY763" fmla="*/ 220027 h 317182"/>
              <a:gd name="connsiteX764" fmla="*/ 306705 w 440055"/>
              <a:gd name="connsiteY764" fmla="*/ 220027 h 317182"/>
              <a:gd name="connsiteX765" fmla="*/ 301943 w 440055"/>
              <a:gd name="connsiteY765" fmla="*/ 222885 h 317182"/>
              <a:gd name="connsiteX766" fmla="*/ 302895 w 440055"/>
              <a:gd name="connsiteY766" fmla="*/ 223838 h 317182"/>
              <a:gd name="connsiteX767" fmla="*/ 307658 w 440055"/>
              <a:gd name="connsiteY767" fmla="*/ 220027 h 317182"/>
              <a:gd name="connsiteX768" fmla="*/ 307658 w 440055"/>
              <a:gd name="connsiteY768" fmla="*/ 219075 h 317182"/>
              <a:gd name="connsiteX769" fmla="*/ 302895 w 440055"/>
              <a:gd name="connsiteY769" fmla="*/ 253365 h 317182"/>
              <a:gd name="connsiteX770" fmla="*/ 302895 w 440055"/>
              <a:gd name="connsiteY770" fmla="*/ 253365 h 317182"/>
              <a:gd name="connsiteX771" fmla="*/ 300990 w 440055"/>
              <a:gd name="connsiteY771" fmla="*/ 253365 h 317182"/>
              <a:gd name="connsiteX772" fmla="*/ 302895 w 440055"/>
              <a:gd name="connsiteY772" fmla="*/ 253365 h 317182"/>
              <a:gd name="connsiteX773" fmla="*/ 302895 w 440055"/>
              <a:gd name="connsiteY773" fmla="*/ 253365 h 317182"/>
              <a:gd name="connsiteX774" fmla="*/ 303847 w 440055"/>
              <a:gd name="connsiteY774" fmla="*/ 238125 h 317182"/>
              <a:gd name="connsiteX775" fmla="*/ 303847 w 440055"/>
              <a:gd name="connsiteY775" fmla="*/ 238125 h 317182"/>
              <a:gd name="connsiteX776" fmla="*/ 303847 w 440055"/>
              <a:gd name="connsiteY776" fmla="*/ 238125 h 317182"/>
              <a:gd name="connsiteX777" fmla="*/ 303847 w 440055"/>
              <a:gd name="connsiteY777" fmla="*/ 238125 h 317182"/>
              <a:gd name="connsiteX778" fmla="*/ 303847 w 440055"/>
              <a:gd name="connsiteY778" fmla="*/ 238125 h 317182"/>
              <a:gd name="connsiteX779" fmla="*/ 307658 w 440055"/>
              <a:gd name="connsiteY779" fmla="*/ 227647 h 317182"/>
              <a:gd name="connsiteX780" fmla="*/ 307658 w 440055"/>
              <a:gd name="connsiteY780" fmla="*/ 226695 h 317182"/>
              <a:gd name="connsiteX781" fmla="*/ 305753 w 440055"/>
              <a:gd name="connsiteY781" fmla="*/ 226695 h 317182"/>
              <a:gd name="connsiteX782" fmla="*/ 306705 w 440055"/>
              <a:gd name="connsiteY782" fmla="*/ 227647 h 317182"/>
              <a:gd name="connsiteX783" fmla="*/ 307658 w 440055"/>
              <a:gd name="connsiteY783" fmla="*/ 227647 h 317182"/>
              <a:gd name="connsiteX784" fmla="*/ 312420 w 440055"/>
              <a:gd name="connsiteY784" fmla="*/ 228600 h 317182"/>
              <a:gd name="connsiteX785" fmla="*/ 311468 w 440055"/>
              <a:gd name="connsiteY785" fmla="*/ 228600 h 317182"/>
              <a:gd name="connsiteX786" fmla="*/ 311468 w 440055"/>
              <a:gd name="connsiteY786" fmla="*/ 228600 h 317182"/>
              <a:gd name="connsiteX787" fmla="*/ 312420 w 440055"/>
              <a:gd name="connsiteY787" fmla="*/ 228600 h 317182"/>
              <a:gd name="connsiteX788" fmla="*/ 312420 w 440055"/>
              <a:gd name="connsiteY788" fmla="*/ 228600 h 317182"/>
              <a:gd name="connsiteX789" fmla="*/ 318135 w 440055"/>
              <a:gd name="connsiteY789" fmla="*/ 224790 h 317182"/>
              <a:gd name="connsiteX790" fmla="*/ 316230 w 440055"/>
              <a:gd name="connsiteY790" fmla="*/ 222885 h 317182"/>
              <a:gd name="connsiteX791" fmla="*/ 316230 w 440055"/>
              <a:gd name="connsiteY791" fmla="*/ 223838 h 317182"/>
              <a:gd name="connsiteX792" fmla="*/ 318135 w 440055"/>
              <a:gd name="connsiteY792" fmla="*/ 224790 h 317182"/>
              <a:gd name="connsiteX793" fmla="*/ 318135 w 440055"/>
              <a:gd name="connsiteY793" fmla="*/ 224790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Lst>
            <a:rect l="l" t="t" r="r" b="b"/>
            <a:pathLst>
              <a:path w="440055" h="317182">
                <a:moveTo>
                  <a:pt x="440055" y="8572"/>
                </a:moveTo>
                <a:cubicBezTo>
                  <a:pt x="440055" y="10477"/>
                  <a:pt x="438150" y="12382"/>
                  <a:pt x="436245" y="12382"/>
                </a:cubicBezTo>
                <a:cubicBezTo>
                  <a:pt x="431483" y="12382"/>
                  <a:pt x="426720" y="14288"/>
                  <a:pt x="421005" y="15240"/>
                </a:cubicBezTo>
                <a:cubicBezTo>
                  <a:pt x="398145" y="20955"/>
                  <a:pt x="383858" y="34290"/>
                  <a:pt x="378143" y="56197"/>
                </a:cubicBezTo>
                <a:cubicBezTo>
                  <a:pt x="372428" y="78105"/>
                  <a:pt x="364808" y="100013"/>
                  <a:pt x="359093" y="121920"/>
                </a:cubicBezTo>
                <a:lnTo>
                  <a:pt x="354330" y="140970"/>
                </a:lnTo>
                <a:cubicBezTo>
                  <a:pt x="353378" y="144780"/>
                  <a:pt x="352425" y="149542"/>
                  <a:pt x="350520" y="153352"/>
                </a:cubicBezTo>
                <a:cubicBezTo>
                  <a:pt x="349568" y="154305"/>
                  <a:pt x="349568" y="156210"/>
                  <a:pt x="348615" y="157163"/>
                </a:cubicBezTo>
                <a:cubicBezTo>
                  <a:pt x="339090" y="192405"/>
                  <a:pt x="330518" y="227647"/>
                  <a:pt x="321945" y="263842"/>
                </a:cubicBezTo>
                <a:cubicBezTo>
                  <a:pt x="319088" y="277177"/>
                  <a:pt x="314325" y="290513"/>
                  <a:pt x="311468" y="302895"/>
                </a:cubicBezTo>
                <a:cubicBezTo>
                  <a:pt x="311468" y="302895"/>
                  <a:pt x="311468" y="303847"/>
                  <a:pt x="311468" y="303847"/>
                </a:cubicBezTo>
                <a:cubicBezTo>
                  <a:pt x="311468" y="309563"/>
                  <a:pt x="308610" y="313372"/>
                  <a:pt x="303847" y="316230"/>
                </a:cubicBezTo>
                <a:lnTo>
                  <a:pt x="300038" y="316230"/>
                </a:lnTo>
                <a:cubicBezTo>
                  <a:pt x="297180" y="315277"/>
                  <a:pt x="294322" y="315277"/>
                  <a:pt x="291465" y="315277"/>
                </a:cubicBezTo>
                <a:cubicBezTo>
                  <a:pt x="285750" y="315277"/>
                  <a:pt x="284797" y="314325"/>
                  <a:pt x="283845" y="309563"/>
                </a:cubicBezTo>
                <a:cubicBezTo>
                  <a:pt x="281940" y="302895"/>
                  <a:pt x="280035" y="297180"/>
                  <a:pt x="277178" y="291465"/>
                </a:cubicBezTo>
                <a:cubicBezTo>
                  <a:pt x="276225" y="288607"/>
                  <a:pt x="274320" y="285750"/>
                  <a:pt x="273368" y="281940"/>
                </a:cubicBezTo>
                <a:cubicBezTo>
                  <a:pt x="269558" y="262890"/>
                  <a:pt x="264795" y="244792"/>
                  <a:pt x="258128" y="227647"/>
                </a:cubicBezTo>
                <a:cubicBezTo>
                  <a:pt x="246697" y="197167"/>
                  <a:pt x="238125" y="164782"/>
                  <a:pt x="227647" y="134302"/>
                </a:cubicBezTo>
                <a:cubicBezTo>
                  <a:pt x="224790" y="124777"/>
                  <a:pt x="221933" y="115252"/>
                  <a:pt x="220028" y="106680"/>
                </a:cubicBezTo>
                <a:cubicBezTo>
                  <a:pt x="219075" y="104775"/>
                  <a:pt x="219075" y="102870"/>
                  <a:pt x="217170" y="102870"/>
                </a:cubicBezTo>
                <a:cubicBezTo>
                  <a:pt x="215265" y="102870"/>
                  <a:pt x="214313" y="104775"/>
                  <a:pt x="214313" y="106680"/>
                </a:cubicBezTo>
                <a:cubicBezTo>
                  <a:pt x="211455" y="119063"/>
                  <a:pt x="206693" y="130492"/>
                  <a:pt x="203835" y="142875"/>
                </a:cubicBezTo>
                <a:cubicBezTo>
                  <a:pt x="200025" y="161925"/>
                  <a:pt x="193358" y="180975"/>
                  <a:pt x="189547" y="200025"/>
                </a:cubicBezTo>
                <a:cubicBezTo>
                  <a:pt x="185738" y="220980"/>
                  <a:pt x="179070" y="240030"/>
                  <a:pt x="173355" y="260032"/>
                </a:cubicBezTo>
                <a:cubicBezTo>
                  <a:pt x="168593" y="276225"/>
                  <a:pt x="166688" y="292417"/>
                  <a:pt x="161925" y="308610"/>
                </a:cubicBezTo>
                <a:cubicBezTo>
                  <a:pt x="160972" y="312420"/>
                  <a:pt x="159068" y="316230"/>
                  <a:pt x="154305" y="317182"/>
                </a:cubicBezTo>
                <a:lnTo>
                  <a:pt x="143828" y="317182"/>
                </a:lnTo>
                <a:cubicBezTo>
                  <a:pt x="138113" y="317182"/>
                  <a:pt x="136208" y="313372"/>
                  <a:pt x="133350" y="307657"/>
                </a:cubicBezTo>
                <a:cubicBezTo>
                  <a:pt x="124778" y="285750"/>
                  <a:pt x="120015" y="261938"/>
                  <a:pt x="112395" y="240030"/>
                </a:cubicBezTo>
                <a:cubicBezTo>
                  <a:pt x="108585" y="229552"/>
                  <a:pt x="104775" y="219075"/>
                  <a:pt x="102870" y="208597"/>
                </a:cubicBezTo>
                <a:cubicBezTo>
                  <a:pt x="100013" y="198120"/>
                  <a:pt x="95250" y="187642"/>
                  <a:pt x="91440" y="177165"/>
                </a:cubicBezTo>
                <a:cubicBezTo>
                  <a:pt x="78105" y="140017"/>
                  <a:pt x="68580" y="101917"/>
                  <a:pt x="55245" y="64770"/>
                </a:cubicBezTo>
                <a:cubicBezTo>
                  <a:pt x="53340" y="58102"/>
                  <a:pt x="50483" y="51435"/>
                  <a:pt x="47625" y="45720"/>
                </a:cubicBezTo>
                <a:cubicBezTo>
                  <a:pt x="45720" y="40005"/>
                  <a:pt x="42863" y="35242"/>
                  <a:pt x="39053" y="30480"/>
                </a:cubicBezTo>
                <a:cubicBezTo>
                  <a:pt x="32385" y="21907"/>
                  <a:pt x="24765" y="17145"/>
                  <a:pt x="14288" y="15240"/>
                </a:cubicBezTo>
                <a:cubicBezTo>
                  <a:pt x="10478" y="15240"/>
                  <a:pt x="7620" y="14288"/>
                  <a:pt x="3810" y="13335"/>
                </a:cubicBezTo>
                <a:cubicBezTo>
                  <a:pt x="1905" y="12382"/>
                  <a:pt x="0" y="11430"/>
                  <a:pt x="0" y="9525"/>
                </a:cubicBezTo>
                <a:cubicBezTo>
                  <a:pt x="0" y="6667"/>
                  <a:pt x="1905" y="5715"/>
                  <a:pt x="3810" y="4763"/>
                </a:cubicBezTo>
                <a:cubicBezTo>
                  <a:pt x="6668" y="3810"/>
                  <a:pt x="9525" y="2857"/>
                  <a:pt x="11430" y="3810"/>
                </a:cubicBezTo>
                <a:cubicBezTo>
                  <a:pt x="18097" y="5715"/>
                  <a:pt x="24765" y="5715"/>
                  <a:pt x="32385" y="3810"/>
                </a:cubicBezTo>
                <a:cubicBezTo>
                  <a:pt x="38100" y="2857"/>
                  <a:pt x="43815" y="3810"/>
                  <a:pt x="49530" y="3810"/>
                </a:cubicBezTo>
                <a:cubicBezTo>
                  <a:pt x="56197" y="3810"/>
                  <a:pt x="62865" y="3810"/>
                  <a:pt x="69533" y="4763"/>
                </a:cubicBezTo>
                <a:cubicBezTo>
                  <a:pt x="75247" y="5715"/>
                  <a:pt x="80963" y="3810"/>
                  <a:pt x="87630" y="3810"/>
                </a:cubicBezTo>
                <a:cubicBezTo>
                  <a:pt x="100965" y="3810"/>
                  <a:pt x="115253" y="3810"/>
                  <a:pt x="129540" y="3810"/>
                </a:cubicBezTo>
                <a:cubicBezTo>
                  <a:pt x="132397" y="3810"/>
                  <a:pt x="135255" y="3810"/>
                  <a:pt x="137160" y="5715"/>
                </a:cubicBezTo>
                <a:cubicBezTo>
                  <a:pt x="140970" y="7620"/>
                  <a:pt x="140018" y="11430"/>
                  <a:pt x="136208" y="13335"/>
                </a:cubicBezTo>
                <a:lnTo>
                  <a:pt x="128588" y="15240"/>
                </a:lnTo>
                <a:cubicBezTo>
                  <a:pt x="122872" y="17145"/>
                  <a:pt x="120015" y="20002"/>
                  <a:pt x="119063" y="26670"/>
                </a:cubicBezTo>
                <a:cubicBezTo>
                  <a:pt x="119063" y="32385"/>
                  <a:pt x="120015" y="39052"/>
                  <a:pt x="121920" y="45720"/>
                </a:cubicBezTo>
                <a:cubicBezTo>
                  <a:pt x="127635" y="65722"/>
                  <a:pt x="135255" y="85725"/>
                  <a:pt x="140970" y="104775"/>
                </a:cubicBezTo>
                <a:cubicBezTo>
                  <a:pt x="143828" y="113347"/>
                  <a:pt x="148590" y="120967"/>
                  <a:pt x="150495" y="129540"/>
                </a:cubicBezTo>
                <a:cubicBezTo>
                  <a:pt x="156210" y="148590"/>
                  <a:pt x="162878" y="167640"/>
                  <a:pt x="168593" y="186690"/>
                </a:cubicBezTo>
                <a:cubicBezTo>
                  <a:pt x="169545" y="188595"/>
                  <a:pt x="169545" y="191452"/>
                  <a:pt x="170497" y="193357"/>
                </a:cubicBezTo>
                <a:cubicBezTo>
                  <a:pt x="170497" y="194310"/>
                  <a:pt x="171450" y="195263"/>
                  <a:pt x="172403" y="195263"/>
                </a:cubicBezTo>
                <a:cubicBezTo>
                  <a:pt x="173355" y="195263"/>
                  <a:pt x="173355" y="194310"/>
                  <a:pt x="174308" y="193357"/>
                </a:cubicBezTo>
                <a:cubicBezTo>
                  <a:pt x="175260" y="191452"/>
                  <a:pt x="176213" y="188595"/>
                  <a:pt x="176213" y="186690"/>
                </a:cubicBezTo>
                <a:cubicBezTo>
                  <a:pt x="181928" y="165735"/>
                  <a:pt x="188595" y="145732"/>
                  <a:pt x="193358" y="123825"/>
                </a:cubicBezTo>
                <a:cubicBezTo>
                  <a:pt x="197168" y="107632"/>
                  <a:pt x="202883" y="92392"/>
                  <a:pt x="206693" y="76200"/>
                </a:cubicBezTo>
                <a:cubicBezTo>
                  <a:pt x="207645" y="72390"/>
                  <a:pt x="207645" y="69532"/>
                  <a:pt x="206693" y="65722"/>
                </a:cubicBezTo>
                <a:cubicBezTo>
                  <a:pt x="203835" y="55245"/>
                  <a:pt x="200025" y="44767"/>
                  <a:pt x="195263" y="34290"/>
                </a:cubicBezTo>
                <a:cubicBezTo>
                  <a:pt x="190500" y="22860"/>
                  <a:pt x="181928" y="15240"/>
                  <a:pt x="169545" y="14288"/>
                </a:cubicBezTo>
                <a:cubicBezTo>
                  <a:pt x="167640" y="14288"/>
                  <a:pt x="166688" y="13335"/>
                  <a:pt x="165735" y="12382"/>
                </a:cubicBezTo>
                <a:cubicBezTo>
                  <a:pt x="162878" y="9525"/>
                  <a:pt x="163830" y="6667"/>
                  <a:pt x="166688" y="4763"/>
                </a:cubicBezTo>
                <a:cubicBezTo>
                  <a:pt x="171450" y="2857"/>
                  <a:pt x="176213" y="952"/>
                  <a:pt x="181928" y="2857"/>
                </a:cubicBezTo>
                <a:cubicBezTo>
                  <a:pt x="188595" y="4763"/>
                  <a:pt x="196215" y="5715"/>
                  <a:pt x="202883" y="4763"/>
                </a:cubicBezTo>
                <a:cubicBezTo>
                  <a:pt x="204788" y="4763"/>
                  <a:pt x="206693" y="4763"/>
                  <a:pt x="208597" y="4763"/>
                </a:cubicBezTo>
                <a:cubicBezTo>
                  <a:pt x="217170" y="4763"/>
                  <a:pt x="225743" y="5715"/>
                  <a:pt x="233363" y="4763"/>
                </a:cubicBezTo>
                <a:cubicBezTo>
                  <a:pt x="240983" y="3810"/>
                  <a:pt x="248603" y="3810"/>
                  <a:pt x="255270" y="3810"/>
                </a:cubicBezTo>
                <a:cubicBezTo>
                  <a:pt x="266700" y="3810"/>
                  <a:pt x="278130" y="3810"/>
                  <a:pt x="288608" y="3810"/>
                </a:cubicBezTo>
                <a:cubicBezTo>
                  <a:pt x="290513" y="3810"/>
                  <a:pt x="292418" y="3810"/>
                  <a:pt x="293370" y="3810"/>
                </a:cubicBezTo>
                <a:cubicBezTo>
                  <a:pt x="296228" y="3810"/>
                  <a:pt x="299085" y="3810"/>
                  <a:pt x="299085" y="7620"/>
                </a:cubicBezTo>
                <a:cubicBezTo>
                  <a:pt x="299085" y="11430"/>
                  <a:pt x="297180" y="14288"/>
                  <a:pt x="294322" y="14288"/>
                </a:cubicBezTo>
                <a:cubicBezTo>
                  <a:pt x="292418" y="14288"/>
                  <a:pt x="290513" y="14288"/>
                  <a:pt x="288608" y="14288"/>
                </a:cubicBezTo>
                <a:cubicBezTo>
                  <a:pt x="279083" y="14288"/>
                  <a:pt x="274320" y="19050"/>
                  <a:pt x="273368" y="27622"/>
                </a:cubicBezTo>
                <a:cubicBezTo>
                  <a:pt x="272415" y="33338"/>
                  <a:pt x="273368" y="37147"/>
                  <a:pt x="275272" y="42863"/>
                </a:cubicBezTo>
                <a:cubicBezTo>
                  <a:pt x="279083" y="53340"/>
                  <a:pt x="282893" y="63817"/>
                  <a:pt x="284797" y="75247"/>
                </a:cubicBezTo>
                <a:cubicBezTo>
                  <a:pt x="285750" y="80010"/>
                  <a:pt x="287655" y="83820"/>
                  <a:pt x="288608" y="87630"/>
                </a:cubicBezTo>
                <a:cubicBezTo>
                  <a:pt x="297180" y="112395"/>
                  <a:pt x="304800" y="137160"/>
                  <a:pt x="311468" y="162877"/>
                </a:cubicBezTo>
                <a:cubicBezTo>
                  <a:pt x="314325" y="172402"/>
                  <a:pt x="317183" y="180022"/>
                  <a:pt x="320993" y="189547"/>
                </a:cubicBezTo>
                <a:cubicBezTo>
                  <a:pt x="320993" y="190500"/>
                  <a:pt x="321945" y="192405"/>
                  <a:pt x="323850" y="192405"/>
                </a:cubicBezTo>
                <a:cubicBezTo>
                  <a:pt x="325755" y="192405"/>
                  <a:pt x="325755" y="190500"/>
                  <a:pt x="325755" y="189547"/>
                </a:cubicBezTo>
                <a:cubicBezTo>
                  <a:pt x="326708" y="187642"/>
                  <a:pt x="327660" y="184785"/>
                  <a:pt x="328613" y="181927"/>
                </a:cubicBezTo>
                <a:cubicBezTo>
                  <a:pt x="333375" y="160020"/>
                  <a:pt x="340043" y="138113"/>
                  <a:pt x="345758" y="117157"/>
                </a:cubicBezTo>
                <a:cubicBezTo>
                  <a:pt x="351472" y="96202"/>
                  <a:pt x="357188" y="76200"/>
                  <a:pt x="360997" y="55245"/>
                </a:cubicBezTo>
                <a:cubicBezTo>
                  <a:pt x="364808" y="38100"/>
                  <a:pt x="361950" y="23813"/>
                  <a:pt x="341947" y="15240"/>
                </a:cubicBezTo>
                <a:cubicBezTo>
                  <a:pt x="337185" y="13335"/>
                  <a:pt x="332422" y="10477"/>
                  <a:pt x="326708" y="12382"/>
                </a:cubicBezTo>
                <a:cubicBezTo>
                  <a:pt x="323850" y="13335"/>
                  <a:pt x="320993" y="10477"/>
                  <a:pt x="320993" y="8572"/>
                </a:cubicBezTo>
                <a:cubicBezTo>
                  <a:pt x="320993" y="5715"/>
                  <a:pt x="322897" y="2857"/>
                  <a:pt x="325755" y="2857"/>
                </a:cubicBezTo>
                <a:cubicBezTo>
                  <a:pt x="331470" y="2857"/>
                  <a:pt x="338138" y="952"/>
                  <a:pt x="343853" y="1905"/>
                </a:cubicBezTo>
                <a:cubicBezTo>
                  <a:pt x="347663" y="2857"/>
                  <a:pt x="352425" y="2857"/>
                  <a:pt x="357188" y="2857"/>
                </a:cubicBezTo>
                <a:cubicBezTo>
                  <a:pt x="372428" y="1905"/>
                  <a:pt x="387668" y="2857"/>
                  <a:pt x="402908" y="1905"/>
                </a:cubicBezTo>
                <a:cubicBezTo>
                  <a:pt x="411480" y="952"/>
                  <a:pt x="420053" y="0"/>
                  <a:pt x="428625" y="0"/>
                </a:cubicBezTo>
                <a:cubicBezTo>
                  <a:pt x="432435" y="0"/>
                  <a:pt x="435293" y="0"/>
                  <a:pt x="437197" y="2857"/>
                </a:cubicBezTo>
                <a:cubicBezTo>
                  <a:pt x="439103" y="4763"/>
                  <a:pt x="440055" y="6667"/>
                  <a:pt x="440055" y="8572"/>
                </a:cubicBezTo>
                <a:close/>
                <a:moveTo>
                  <a:pt x="80010" y="61913"/>
                </a:moveTo>
                <a:cubicBezTo>
                  <a:pt x="80010" y="60007"/>
                  <a:pt x="77153" y="58102"/>
                  <a:pt x="76200" y="58102"/>
                </a:cubicBezTo>
                <a:cubicBezTo>
                  <a:pt x="74295" y="58102"/>
                  <a:pt x="76200" y="60007"/>
                  <a:pt x="75247" y="60960"/>
                </a:cubicBezTo>
                <a:cubicBezTo>
                  <a:pt x="77153" y="61913"/>
                  <a:pt x="73343" y="63817"/>
                  <a:pt x="75247" y="64770"/>
                </a:cubicBezTo>
                <a:cubicBezTo>
                  <a:pt x="77153" y="63817"/>
                  <a:pt x="80010" y="61913"/>
                  <a:pt x="80010" y="61913"/>
                </a:cubicBezTo>
                <a:close/>
                <a:moveTo>
                  <a:pt x="84772" y="83820"/>
                </a:moveTo>
                <a:cubicBezTo>
                  <a:pt x="84772" y="82867"/>
                  <a:pt x="84772" y="82867"/>
                  <a:pt x="84772" y="83820"/>
                </a:cubicBezTo>
                <a:cubicBezTo>
                  <a:pt x="83820" y="82867"/>
                  <a:pt x="83820" y="82867"/>
                  <a:pt x="83820" y="83820"/>
                </a:cubicBezTo>
                <a:cubicBezTo>
                  <a:pt x="83820" y="83820"/>
                  <a:pt x="83820" y="83820"/>
                  <a:pt x="84772" y="83820"/>
                </a:cubicBezTo>
                <a:cubicBezTo>
                  <a:pt x="83820" y="84772"/>
                  <a:pt x="84772" y="83820"/>
                  <a:pt x="84772" y="83820"/>
                </a:cubicBezTo>
                <a:close/>
                <a:moveTo>
                  <a:pt x="96203" y="82867"/>
                </a:moveTo>
                <a:cubicBezTo>
                  <a:pt x="96203" y="82867"/>
                  <a:pt x="95250" y="82867"/>
                  <a:pt x="96203" y="82867"/>
                </a:cubicBezTo>
                <a:cubicBezTo>
                  <a:pt x="95250" y="82867"/>
                  <a:pt x="95250" y="82867"/>
                  <a:pt x="96203" y="82867"/>
                </a:cubicBezTo>
                <a:cubicBezTo>
                  <a:pt x="95250" y="82867"/>
                  <a:pt x="95250" y="82867"/>
                  <a:pt x="96203" y="82867"/>
                </a:cubicBezTo>
                <a:cubicBezTo>
                  <a:pt x="95250" y="82867"/>
                  <a:pt x="96203" y="82867"/>
                  <a:pt x="96203" y="82867"/>
                </a:cubicBezTo>
                <a:close/>
                <a:moveTo>
                  <a:pt x="101918" y="48577"/>
                </a:moveTo>
                <a:cubicBezTo>
                  <a:pt x="101918" y="47625"/>
                  <a:pt x="100013" y="48577"/>
                  <a:pt x="100013" y="47625"/>
                </a:cubicBezTo>
                <a:cubicBezTo>
                  <a:pt x="99060" y="47625"/>
                  <a:pt x="99060" y="47625"/>
                  <a:pt x="99060" y="48577"/>
                </a:cubicBezTo>
                <a:cubicBezTo>
                  <a:pt x="99060" y="49530"/>
                  <a:pt x="100013" y="49530"/>
                  <a:pt x="100965" y="49530"/>
                </a:cubicBezTo>
                <a:cubicBezTo>
                  <a:pt x="100965" y="49530"/>
                  <a:pt x="101918" y="49530"/>
                  <a:pt x="101918" y="48577"/>
                </a:cubicBezTo>
                <a:close/>
                <a:moveTo>
                  <a:pt x="103822" y="70485"/>
                </a:moveTo>
                <a:cubicBezTo>
                  <a:pt x="103822" y="69532"/>
                  <a:pt x="102870" y="69532"/>
                  <a:pt x="103822" y="70485"/>
                </a:cubicBezTo>
                <a:cubicBezTo>
                  <a:pt x="102870" y="69532"/>
                  <a:pt x="102870" y="69532"/>
                  <a:pt x="102870" y="70485"/>
                </a:cubicBezTo>
                <a:cubicBezTo>
                  <a:pt x="102870" y="71438"/>
                  <a:pt x="102870" y="70485"/>
                  <a:pt x="103822" y="70485"/>
                </a:cubicBezTo>
                <a:cubicBezTo>
                  <a:pt x="102870" y="71438"/>
                  <a:pt x="103822" y="70485"/>
                  <a:pt x="103822" y="70485"/>
                </a:cubicBezTo>
                <a:close/>
                <a:moveTo>
                  <a:pt x="109538" y="161925"/>
                </a:moveTo>
                <a:lnTo>
                  <a:pt x="109538" y="161925"/>
                </a:lnTo>
                <a:cubicBezTo>
                  <a:pt x="109538" y="161925"/>
                  <a:pt x="108585" y="161925"/>
                  <a:pt x="109538" y="161925"/>
                </a:cubicBezTo>
                <a:lnTo>
                  <a:pt x="109538" y="161925"/>
                </a:lnTo>
                <a:cubicBezTo>
                  <a:pt x="109538" y="161925"/>
                  <a:pt x="110490" y="161925"/>
                  <a:pt x="109538" y="161925"/>
                </a:cubicBezTo>
                <a:close/>
                <a:moveTo>
                  <a:pt x="110490" y="86677"/>
                </a:moveTo>
                <a:lnTo>
                  <a:pt x="110490" y="86677"/>
                </a:lnTo>
                <a:cubicBezTo>
                  <a:pt x="109538" y="87630"/>
                  <a:pt x="109538" y="88582"/>
                  <a:pt x="110490" y="88582"/>
                </a:cubicBezTo>
                <a:cubicBezTo>
                  <a:pt x="111443" y="88582"/>
                  <a:pt x="111443" y="88582"/>
                  <a:pt x="111443" y="87630"/>
                </a:cubicBezTo>
                <a:cubicBezTo>
                  <a:pt x="110490" y="86677"/>
                  <a:pt x="111443" y="86677"/>
                  <a:pt x="110490" y="86677"/>
                </a:cubicBezTo>
                <a:close/>
                <a:moveTo>
                  <a:pt x="118110" y="124777"/>
                </a:moveTo>
                <a:cubicBezTo>
                  <a:pt x="118110" y="124777"/>
                  <a:pt x="117158" y="123825"/>
                  <a:pt x="117158" y="124777"/>
                </a:cubicBezTo>
                <a:lnTo>
                  <a:pt x="117158" y="128588"/>
                </a:lnTo>
                <a:lnTo>
                  <a:pt x="120968" y="128588"/>
                </a:lnTo>
                <a:cubicBezTo>
                  <a:pt x="123825" y="127635"/>
                  <a:pt x="118110" y="124777"/>
                  <a:pt x="118110" y="124777"/>
                </a:cubicBezTo>
                <a:close/>
                <a:moveTo>
                  <a:pt x="118110" y="142875"/>
                </a:moveTo>
                <a:cubicBezTo>
                  <a:pt x="118110" y="142875"/>
                  <a:pt x="116205" y="143827"/>
                  <a:pt x="116205" y="144780"/>
                </a:cubicBezTo>
                <a:cubicBezTo>
                  <a:pt x="116205" y="145732"/>
                  <a:pt x="117158" y="145732"/>
                  <a:pt x="118110" y="146685"/>
                </a:cubicBezTo>
                <a:lnTo>
                  <a:pt x="119063" y="146685"/>
                </a:lnTo>
                <a:cubicBezTo>
                  <a:pt x="120968" y="146685"/>
                  <a:pt x="120015" y="143827"/>
                  <a:pt x="118110" y="142875"/>
                </a:cubicBezTo>
                <a:close/>
                <a:moveTo>
                  <a:pt x="118110" y="173355"/>
                </a:moveTo>
                <a:cubicBezTo>
                  <a:pt x="118110" y="172402"/>
                  <a:pt x="118110" y="172402"/>
                  <a:pt x="118110" y="173355"/>
                </a:cubicBezTo>
                <a:lnTo>
                  <a:pt x="118110" y="173355"/>
                </a:lnTo>
                <a:lnTo>
                  <a:pt x="118110" y="173355"/>
                </a:lnTo>
                <a:cubicBezTo>
                  <a:pt x="118110" y="173355"/>
                  <a:pt x="118110" y="173355"/>
                  <a:pt x="118110" y="173355"/>
                </a:cubicBezTo>
                <a:close/>
                <a:moveTo>
                  <a:pt x="125730" y="198120"/>
                </a:moveTo>
                <a:lnTo>
                  <a:pt x="125730" y="198120"/>
                </a:lnTo>
                <a:cubicBezTo>
                  <a:pt x="124778" y="198120"/>
                  <a:pt x="123825" y="198120"/>
                  <a:pt x="123825" y="199072"/>
                </a:cubicBezTo>
                <a:cubicBezTo>
                  <a:pt x="123825" y="199072"/>
                  <a:pt x="124778" y="199072"/>
                  <a:pt x="125730" y="198120"/>
                </a:cubicBezTo>
                <a:cubicBezTo>
                  <a:pt x="125730" y="199072"/>
                  <a:pt x="125730" y="198120"/>
                  <a:pt x="125730" y="198120"/>
                </a:cubicBezTo>
                <a:close/>
                <a:moveTo>
                  <a:pt x="135255" y="131445"/>
                </a:moveTo>
                <a:cubicBezTo>
                  <a:pt x="135255" y="130492"/>
                  <a:pt x="130493" y="125730"/>
                  <a:pt x="129540" y="125730"/>
                </a:cubicBezTo>
                <a:cubicBezTo>
                  <a:pt x="128588" y="125730"/>
                  <a:pt x="127635" y="130492"/>
                  <a:pt x="127635" y="131445"/>
                </a:cubicBezTo>
                <a:cubicBezTo>
                  <a:pt x="127635" y="131445"/>
                  <a:pt x="129540" y="135255"/>
                  <a:pt x="129540" y="135255"/>
                </a:cubicBezTo>
                <a:cubicBezTo>
                  <a:pt x="131445" y="135255"/>
                  <a:pt x="135255" y="132397"/>
                  <a:pt x="135255" y="131445"/>
                </a:cubicBezTo>
                <a:close/>
                <a:moveTo>
                  <a:pt x="140018" y="155257"/>
                </a:moveTo>
                <a:cubicBezTo>
                  <a:pt x="140018" y="154305"/>
                  <a:pt x="140018" y="153352"/>
                  <a:pt x="138113" y="153352"/>
                </a:cubicBezTo>
                <a:cubicBezTo>
                  <a:pt x="138113" y="153352"/>
                  <a:pt x="137160" y="153352"/>
                  <a:pt x="138113" y="154305"/>
                </a:cubicBezTo>
                <a:cubicBezTo>
                  <a:pt x="137160" y="155257"/>
                  <a:pt x="138113" y="157163"/>
                  <a:pt x="138113" y="158115"/>
                </a:cubicBezTo>
                <a:cubicBezTo>
                  <a:pt x="139065" y="158115"/>
                  <a:pt x="139065" y="155257"/>
                  <a:pt x="140018" y="155257"/>
                </a:cubicBezTo>
                <a:close/>
                <a:moveTo>
                  <a:pt x="150495" y="205740"/>
                </a:moveTo>
                <a:cubicBezTo>
                  <a:pt x="149543" y="205740"/>
                  <a:pt x="149543" y="204788"/>
                  <a:pt x="150495" y="205740"/>
                </a:cubicBezTo>
                <a:cubicBezTo>
                  <a:pt x="148590" y="203835"/>
                  <a:pt x="148590" y="204788"/>
                  <a:pt x="148590" y="205740"/>
                </a:cubicBezTo>
                <a:lnTo>
                  <a:pt x="150495" y="205740"/>
                </a:lnTo>
                <a:cubicBezTo>
                  <a:pt x="149543" y="205740"/>
                  <a:pt x="149543" y="205740"/>
                  <a:pt x="150495" y="205740"/>
                </a:cubicBezTo>
                <a:close/>
                <a:moveTo>
                  <a:pt x="156210" y="246697"/>
                </a:moveTo>
                <a:cubicBezTo>
                  <a:pt x="156210" y="246697"/>
                  <a:pt x="155258" y="247650"/>
                  <a:pt x="155258" y="247650"/>
                </a:cubicBezTo>
                <a:cubicBezTo>
                  <a:pt x="155258" y="247650"/>
                  <a:pt x="155258" y="248602"/>
                  <a:pt x="156210" y="248602"/>
                </a:cubicBezTo>
                <a:cubicBezTo>
                  <a:pt x="156210" y="248602"/>
                  <a:pt x="157163" y="248602"/>
                  <a:pt x="157163" y="247650"/>
                </a:cubicBezTo>
                <a:cubicBezTo>
                  <a:pt x="157163" y="247650"/>
                  <a:pt x="156210" y="246697"/>
                  <a:pt x="156210" y="246697"/>
                </a:cubicBezTo>
                <a:close/>
                <a:moveTo>
                  <a:pt x="160972" y="225742"/>
                </a:moveTo>
                <a:cubicBezTo>
                  <a:pt x="160020" y="225742"/>
                  <a:pt x="160020" y="225742"/>
                  <a:pt x="160972" y="225742"/>
                </a:cubicBezTo>
                <a:cubicBezTo>
                  <a:pt x="160020" y="225742"/>
                  <a:pt x="160020" y="225742"/>
                  <a:pt x="160020" y="225742"/>
                </a:cubicBezTo>
                <a:cubicBezTo>
                  <a:pt x="160020" y="226695"/>
                  <a:pt x="160020" y="226695"/>
                  <a:pt x="160972" y="225742"/>
                </a:cubicBezTo>
                <a:cubicBezTo>
                  <a:pt x="160020" y="226695"/>
                  <a:pt x="160972" y="226695"/>
                  <a:pt x="160972" y="225742"/>
                </a:cubicBezTo>
                <a:close/>
                <a:moveTo>
                  <a:pt x="213360" y="40005"/>
                </a:moveTo>
                <a:cubicBezTo>
                  <a:pt x="213360" y="39052"/>
                  <a:pt x="213360" y="39052"/>
                  <a:pt x="212408" y="39052"/>
                </a:cubicBezTo>
                <a:lnTo>
                  <a:pt x="212408" y="40005"/>
                </a:lnTo>
                <a:cubicBezTo>
                  <a:pt x="211455" y="40957"/>
                  <a:pt x="211455" y="40957"/>
                  <a:pt x="213360" y="40005"/>
                </a:cubicBezTo>
                <a:cubicBezTo>
                  <a:pt x="213360" y="40957"/>
                  <a:pt x="213360" y="40957"/>
                  <a:pt x="213360" y="40005"/>
                </a:cubicBezTo>
                <a:close/>
                <a:moveTo>
                  <a:pt x="217170" y="70485"/>
                </a:moveTo>
                <a:cubicBezTo>
                  <a:pt x="217170" y="69532"/>
                  <a:pt x="217170" y="69532"/>
                  <a:pt x="217170" y="70485"/>
                </a:cubicBezTo>
                <a:cubicBezTo>
                  <a:pt x="216218" y="69532"/>
                  <a:pt x="216218" y="69532"/>
                  <a:pt x="217170" y="70485"/>
                </a:cubicBezTo>
                <a:lnTo>
                  <a:pt x="216218" y="71438"/>
                </a:lnTo>
                <a:cubicBezTo>
                  <a:pt x="217170" y="71438"/>
                  <a:pt x="217170" y="70485"/>
                  <a:pt x="217170" y="70485"/>
                </a:cubicBezTo>
                <a:close/>
                <a:moveTo>
                  <a:pt x="220980" y="60007"/>
                </a:moveTo>
                <a:cubicBezTo>
                  <a:pt x="221933" y="60007"/>
                  <a:pt x="222885" y="59055"/>
                  <a:pt x="222885" y="58102"/>
                </a:cubicBezTo>
                <a:cubicBezTo>
                  <a:pt x="222885" y="56197"/>
                  <a:pt x="222885" y="55245"/>
                  <a:pt x="220980" y="54292"/>
                </a:cubicBezTo>
                <a:cubicBezTo>
                  <a:pt x="220980" y="52388"/>
                  <a:pt x="220028" y="51435"/>
                  <a:pt x="218122" y="52388"/>
                </a:cubicBezTo>
                <a:cubicBezTo>
                  <a:pt x="217170" y="53340"/>
                  <a:pt x="216218" y="54292"/>
                  <a:pt x="217170" y="55245"/>
                </a:cubicBezTo>
                <a:cubicBezTo>
                  <a:pt x="218122" y="57150"/>
                  <a:pt x="219075" y="55245"/>
                  <a:pt x="220980" y="55245"/>
                </a:cubicBezTo>
                <a:cubicBezTo>
                  <a:pt x="220980" y="55245"/>
                  <a:pt x="220980" y="55245"/>
                  <a:pt x="220980" y="55245"/>
                </a:cubicBezTo>
                <a:cubicBezTo>
                  <a:pt x="220980" y="56197"/>
                  <a:pt x="221933" y="58102"/>
                  <a:pt x="220980" y="59055"/>
                </a:cubicBezTo>
                <a:cubicBezTo>
                  <a:pt x="220980" y="59055"/>
                  <a:pt x="220028" y="60007"/>
                  <a:pt x="220980" y="60007"/>
                </a:cubicBezTo>
                <a:close/>
                <a:moveTo>
                  <a:pt x="219075" y="35242"/>
                </a:moveTo>
                <a:lnTo>
                  <a:pt x="219075" y="35242"/>
                </a:lnTo>
                <a:lnTo>
                  <a:pt x="220028" y="35242"/>
                </a:lnTo>
                <a:cubicBezTo>
                  <a:pt x="220028" y="35242"/>
                  <a:pt x="220028" y="34290"/>
                  <a:pt x="219075" y="35242"/>
                </a:cubicBezTo>
                <a:cubicBezTo>
                  <a:pt x="219075" y="35242"/>
                  <a:pt x="219075" y="35242"/>
                  <a:pt x="219075" y="35242"/>
                </a:cubicBezTo>
                <a:close/>
                <a:moveTo>
                  <a:pt x="220980" y="45720"/>
                </a:moveTo>
                <a:cubicBezTo>
                  <a:pt x="220028" y="45720"/>
                  <a:pt x="220028" y="46672"/>
                  <a:pt x="220980" y="46672"/>
                </a:cubicBezTo>
                <a:cubicBezTo>
                  <a:pt x="221933" y="47625"/>
                  <a:pt x="222885" y="46672"/>
                  <a:pt x="223838" y="46672"/>
                </a:cubicBezTo>
                <a:lnTo>
                  <a:pt x="224790" y="48577"/>
                </a:lnTo>
                <a:cubicBezTo>
                  <a:pt x="224790" y="49530"/>
                  <a:pt x="225743" y="50482"/>
                  <a:pt x="226695" y="49530"/>
                </a:cubicBezTo>
                <a:cubicBezTo>
                  <a:pt x="226695" y="49530"/>
                  <a:pt x="226695" y="49530"/>
                  <a:pt x="226695" y="49530"/>
                </a:cubicBezTo>
                <a:cubicBezTo>
                  <a:pt x="226695" y="47625"/>
                  <a:pt x="225743" y="47625"/>
                  <a:pt x="224790" y="47625"/>
                </a:cubicBezTo>
                <a:cubicBezTo>
                  <a:pt x="224790" y="47625"/>
                  <a:pt x="223838" y="47625"/>
                  <a:pt x="222885" y="47625"/>
                </a:cubicBezTo>
                <a:cubicBezTo>
                  <a:pt x="222885" y="44767"/>
                  <a:pt x="221933" y="44767"/>
                  <a:pt x="220980" y="45720"/>
                </a:cubicBezTo>
                <a:close/>
                <a:moveTo>
                  <a:pt x="221933" y="16192"/>
                </a:moveTo>
                <a:lnTo>
                  <a:pt x="221933" y="16192"/>
                </a:lnTo>
                <a:cubicBezTo>
                  <a:pt x="222885" y="17145"/>
                  <a:pt x="222885" y="16192"/>
                  <a:pt x="222885" y="16192"/>
                </a:cubicBezTo>
                <a:cubicBezTo>
                  <a:pt x="222885" y="16192"/>
                  <a:pt x="222885" y="15240"/>
                  <a:pt x="221933" y="16192"/>
                </a:cubicBezTo>
                <a:cubicBezTo>
                  <a:pt x="222885" y="15240"/>
                  <a:pt x="221933" y="16192"/>
                  <a:pt x="221933" y="16192"/>
                </a:cubicBezTo>
                <a:close/>
                <a:moveTo>
                  <a:pt x="222885" y="75247"/>
                </a:moveTo>
                <a:cubicBezTo>
                  <a:pt x="223838" y="75247"/>
                  <a:pt x="223838" y="75247"/>
                  <a:pt x="223838" y="74295"/>
                </a:cubicBezTo>
                <a:cubicBezTo>
                  <a:pt x="223838" y="73342"/>
                  <a:pt x="222885" y="72390"/>
                  <a:pt x="221933" y="72390"/>
                </a:cubicBezTo>
                <a:cubicBezTo>
                  <a:pt x="220980" y="72390"/>
                  <a:pt x="220980" y="73342"/>
                  <a:pt x="220980" y="73342"/>
                </a:cubicBezTo>
                <a:cubicBezTo>
                  <a:pt x="221933" y="75247"/>
                  <a:pt x="222885" y="75247"/>
                  <a:pt x="222885" y="75247"/>
                </a:cubicBezTo>
                <a:close/>
                <a:moveTo>
                  <a:pt x="268605" y="113347"/>
                </a:moveTo>
                <a:cubicBezTo>
                  <a:pt x="268605" y="111442"/>
                  <a:pt x="268605" y="109538"/>
                  <a:pt x="267653" y="108585"/>
                </a:cubicBezTo>
                <a:cubicBezTo>
                  <a:pt x="265747" y="106680"/>
                  <a:pt x="264795" y="108585"/>
                  <a:pt x="263843" y="108585"/>
                </a:cubicBezTo>
                <a:cubicBezTo>
                  <a:pt x="262890" y="109538"/>
                  <a:pt x="261938" y="109538"/>
                  <a:pt x="260985" y="110490"/>
                </a:cubicBezTo>
                <a:cubicBezTo>
                  <a:pt x="259080" y="111442"/>
                  <a:pt x="257175" y="113347"/>
                  <a:pt x="255270" y="111442"/>
                </a:cubicBezTo>
                <a:cubicBezTo>
                  <a:pt x="254318" y="109538"/>
                  <a:pt x="257175" y="108585"/>
                  <a:pt x="257175" y="106680"/>
                </a:cubicBezTo>
                <a:cubicBezTo>
                  <a:pt x="260033" y="105727"/>
                  <a:pt x="261938" y="102870"/>
                  <a:pt x="263843" y="100965"/>
                </a:cubicBezTo>
                <a:cubicBezTo>
                  <a:pt x="265747" y="99060"/>
                  <a:pt x="267653" y="98107"/>
                  <a:pt x="268605" y="95250"/>
                </a:cubicBezTo>
                <a:cubicBezTo>
                  <a:pt x="264795" y="94297"/>
                  <a:pt x="264795" y="98107"/>
                  <a:pt x="262890" y="99060"/>
                </a:cubicBezTo>
                <a:lnTo>
                  <a:pt x="262890" y="99060"/>
                </a:lnTo>
                <a:cubicBezTo>
                  <a:pt x="261938" y="100013"/>
                  <a:pt x="260033" y="100965"/>
                  <a:pt x="259080" y="100013"/>
                </a:cubicBezTo>
                <a:cubicBezTo>
                  <a:pt x="258128" y="99060"/>
                  <a:pt x="257175" y="97155"/>
                  <a:pt x="259080" y="96202"/>
                </a:cubicBezTo>
                <a:cubicBezTo>
                  <a:pt x="260985" y="93345"/>
                  <a:pt x="260033" y="90488"/>
                  <a:pt x="258128" y="88582"/>
                </a:cubicBezTo>
                <a:cubicBezTo>
                  <a:pt x="255270" y="85725"/>
                  <a:pt x="258128" y="83820"/>
                  <a:pt x="258128" y="81915"/>
                </a:cubicBezTo>
                <a:cubicBezTo>
                  <a:pt x="258128" y="80010"/>
                  <a:pt x="260033" y="81915"/>
                  <a:pt x="261938" y="81915"/>
                </a:cubicBezTo>
                <a:cubicBezTo>
                  <a:pt x="262890" y="81915"/>
                  <a:pt x="262890" y="80963"/>
                  <a:pt x="263843" y="80010"/>
                </a:cubicBezTo>
                <a:cubicBezTo>
                  <a:pt x="265747" y="80963"/>
                  <a:pt x="268605" y="82867"/>
                  <a:pt x="268605" y="81915"/>
                </a:cubicBezTo>
                <a:cubicBezTo>
                  <a:pt x="269558" y="80010"/>
                  <a:pt x="266700" y="79057"/>
                  <a:pt x="265747" y="77152"/>
                </a:cubicBezTo>
                <a:cubicBezTo>
                  <a:pt x="265747" y="77152"/>
                  <a:pt x="264795" y="77152"/>
                  <a:pt x="264795" y="76200"/>
                </a:cubicBezTo>
                <a:cubicBezTo>
                  <a:pt x="263843" y="76200"/>
                  <a:pt x="262890" y="75247"/>
                  <a:pt x="262890" y="76200"/>
                </a:cubicBezTo>
                <a:cubicBezTo>
                  <a:pt x="261938" y="76200"/>
                  <a:pt x="262890" y="77152"/>
                  <a:pt x="262890" y="78105"/>
                </a:cubicBezTo>
                <a:cubicBezTo>
                  <a:pt x="262890" y="79057"/>
                  <a:pt x="262890" y="80010"/>
                  <a:pt x="262890" y="80010"/>
                </a:cubicBezTo>
                <a:cubicBezTo>
                  <a:pt x="260033" y="80010"/>
                  <a:pt x="258128" y="77152"/>
                  <a:pt x="254318" y="78105"/>
                </a:cubicBezTo>
                <a:cubicBezTo>
                  <a:pt x="253365" y="78105"/>
                  <a:pt x="252413" y="77152"/>
                  <a:pt x="253365" y="76200"/>
                </a:cubicBezTo>
                <a:cubicBezTo>
                  <a:pt x="255270" y="74295"/>
                  <a:pt x="254318" y="74295"/>
                  <a:pt x="252413" y="72390"/>
                </a:cubicBezTo>
                <a:cubicBezTo>
                  <a:pt x="248603" y="70485"/>
                  <a:pt x="247650" y="72390"/>
                  <a:pt x="244793" y="73342"/>
                </a:cubicBezTo>
                <a:lnTo>
                  <a:pt x="244793" y="73342"/>
                </a:lnTo>
                <a:cubicBezTo>
                  <a:pt x="243840" y="74295"/>
                  <a:pt x="242888" y="75247"/>
                  <a:pt x="241935" y="76200"/>
                </a:cubicBezTo>
                <a:cubicBezTo>
                  <a:pt x="240983" y="76200"/>
                  <a:pt x="240030" y="77152"/>
                  <a:pt x="240030" y="78105"/>
                </a:cubicBezTo>
                <a:cubicBezTo>
                  <a:pt x="240030" y="79057"/>
                  <a:pt x="241935" y="79057"/>
                  <a:pt x="241935" y="79057"/>
                </a:cubicBezTo>
                <a:cubicBezTo>
                  <a:pt x="241935" y="79057"/>
                  <a:pt x="242888" y="79057"/>
                  <a:pt x="243840" y="79057"/>
                </a:cubicBezTo>
                <a:cubicBezTo>
                  <a:pt x="244793" y="77152"/>
                  <a:pt x="245745" y="76200"/>
                  <a:pt x="247650" y="75247"/>
                </a:cubicBezTo>
                <a:cubicBezTo>
                  <a:pt x="248603" y="75247"/>
                  <a:pt x="248603" y="76200"/>
                  <a:pt x="248603" y="76200"/>
                </a:cubicBezTo>
                <a:cubicBezTo>
                  <a:pt x="247650" y="78105"/>
                  <a:pt x="245745" y="78105"/>
                  <a:pt x="243840" y="78105"/>
                </a:cubicBezTo>
                <a:lnTo>
                  <a:pt x="243840" y="78105"/>
                </a:lnTo>
                <a:lnTo>
                  <a:pt x="243840" y="78105"/>
                </a:lnTo>
                <a:cubicBezTo>
                  <a:pt x="243840" y="78105"/>
                  <a:pt x="244793" y="79057"/>
                  <a:pt x="245745" y="79057"/>
                </a:cubicBezTo>
                <a:cubicBezTo>
                  <a:pt x="248603" y="79057"/>
                  <a:pt x="251460" y="79057"/>
                  <a:pt x="247650" y="82867"/>
                </a:cubicBezTo>
                <a:cubicBezTo>
                  <a:pt x="245745" y="84772"/>
                  <a:pt x="246697" y="85725"/>
                  <a:pt x="249555" y="85725"/>
                </a:cubicBezTo>
                <a:cubicBezTo>
                  <a:pt x="250508" y="85725"/>
                  <a:pt x="250508" y="85725"/>
                  <a:pt x="251460" y="86677"/>
                </a:cubicBezTo>
                <a:cubicBezTo>
                  <a:pt x="252413" y="88582"/>
                  <a:pt x="253365" y="89535"/>
                  <a:pt x="255270" y="90488"/>
                </a:cubicBezTo>
                <a:cubicBezTo>
                  <a:pt x="256222" y="91440"/>
                  <a:pt x="257175" y="92392"/>
                  <a:pt x="256222" y="93345"/>
                </a:cubicBezTo>
                <a:cubicBezTo>
                  <a:pt x="254318" y="95250"/>
                  <a:pt x="254318" y="92392"/>
                  <a:pt x="254318" y="91440"/>
                </a:cubicBezTo>
                <a:cubicBezTo>
                  <a:pt x="253365" y="91440"/>
                  <a:pt x="252413" y="90488"/>
                  <a:pt x="252413" y="91440"/>
                </a:cubicBezTo>
                <a:cubicBezTo>
                  <a:pt x="249555" y="95250"/>
                  <a:pt x="245745" y="92392"/>
                  <a:pt x="242888" y="92392"/>
                </a:cubicBezTo>
                <a:cubicBezTo>
                  <a:pt x="241935" y="92392"/>
                  <a:pt x="240983" y="90488"/>
                  <a:pt x="240030" y="92392"/>
                </a:cubicBezTo>
                <a:cubicBezTo>
                  <a:pt x="239078" y="94297"/>
                  <a:pt x="240983" y="94297"/>
                  <a:pt x="241935" y="96202"/>
                </a:cubicBezTo>
                <a:cubicBezTo>
                  <a:pt x="240983" y="97155"/>
                  <a:pt x="239078" y="98107"/>
                  <a:pt x="238125" y="97155"/>
                </a:cubicBezTo>
                <a:cubicBezTo>
                  <a:pt x="236220" y="93345"/>
                  <a:pt x="240030" y="90488"/>
                  <a:pt x="240030" y="86677"/>
                </a:cubicBezTo>
                <a:cubicBezTo>
                  <a:pt x="240030" y="85725"/>
                  <a:pt x="240983" y="86677"/>
                  <a:pt x="241935" y="86677"/>
                </a:cubicBezTo>
                <a:cubicBezTo>
                  <a:pt x="241935" y="87630"/>
                  <a:pt x="242888" y="88582"/>
                  <a:pt x="243840" y="87630"/>
                </a:cubicBezTo>
                <a:cubicBezTo>
                  <a:pt x="244793" y="86677"/>
                  <a:pt x="244793" y="85725"/>
                  <a:pt x="244793" y="84772"/>
                </a:cubicBezTo>
                <a:cubicBezTo>
                  <a:pt x="244793" y="83820"/>
                  <a:pt x="243840" y="82867"/>
                  <a:pt x="242888" y="80963"/>
                </a:cubicBezTo>
                <a:cubicBezTo>
                  <a:pt x="240983" y="77152"/>
                  <a:pt x="237172" y="76200"/>
                  <a:pt x="233363" y="74295"/>
                </a:cubicBezTo>
                <a:cubicBezTo>
                  <a:pt x="231458" y="73342"/>
                  <a:pt x="228600" y="74295"/>
                  <a:pt x="227647" y="76200"/>
                </a:cubicBezTo>
                <a:cubicBezTo>
                  <a:pt x="227647" y="76200"/>
                  <a:pt x="226695" y="77152"/>
                  <a:pt x="227647" y="78105"/>
                </a:cubicBezTo>
                <a:cubicBezTo>
                  <a:pt x="227647" y="78105"/>
                  <a:pt x="228600" y="78105"/>
                  <a:pt x="229553" y="78105"/>
                </a:cubicBezTo>
                <a:lnTo>
                  <a:pt x="231458" y="77152"/>
                </a:lnTo>
                <a:cubicBezTo>
                  <a:pt x="235268" y="76200"/>
                  <a:pt x="236220" y="77152"/>
                  <a:pt x="238125" y="80010"/>
                </a:cubicBezTo>
                <a:cubicBezTo>
                  <a:pt x="240030" y="82867"/>
                  <a:pt x="238125" y="85725"/>
                  <a:pt x="235268" y="87630"/>
                </a:cubicBezTo>
                <a:cubicBezTo>
                  <a:pt x="234315" y="86677"/>
                  <a:pt x="234315" y="86677"/>
                  <a:pt x="233363" y="86677"/>
                </a:cubicBezTo>
                <a:cubicBezTo>
                  <a:pt x="233363" y="86677"/>
                  <a:pt x="233363" y="86677"/>
                  <a:pt x="233363" y="86677"/>
                </a:cubicBezTo>
                <a:cubicBezTo>
                  <a:pt x="234315" y="86677"/>
                  <a:pt x="235268" y="86677"/>
                  <a:pt x="235268" y="87630"/>
                </a:cubicBezTo>
                <a:cubicBezTo>
                  <a:pt x="235268" y="89535"/>
                  <a:pt x="235268" y="90488"/>
                  <a:pt x="235268" y="91440"/>
                </a:cubicBezTo>
                <a:cubicBezTo>
                  <a:pt x="237172" y="93345"/>
                  <a:pt x="237172" y="95250"/>
                  <a:pt x="240030" y="96202"/>
                </a:cubicBezTo>
                <a:lnTo>
                  <a:pt x="240030" y="96202"/>
                </a:lnTo>
                <a:cubicBezTo>
                  <a:pt x="240030" y="99060"/>
                  <a:pt x="242888" y="100013"/>
                  <a:pt x="244793" y="100965"/>
                </a:cubicBezTo>
                <a:cubicBezTo>
                  <a:pt x="245745" y="100965"/>
                  <a:pt x="245745" y="100965"/>
                  <a:pt x="246697" y="100013"/>
                </a:cubicBezTo>
                <a:cubicBezTo>
                  <a:pt x="247650" y="98107"/>
                  <a:pt x="245745" y="96202"/>
                  <a:pt x="244793" y="94297"/>
                </a:cubicBezTo>
                <a:cubicBezTo>
                  <a:pt x="245745" y="94297"/>
                  <a:pt x="246697" y="94297"/>
                  <a:pt x="247650" y="95250"/>
                </a:cubicBezTo>
                <a:cubicBezTo>
                  <a:pt x="249555" y="98107"/>
                  <a:pt x="251460" y="100013"/>
                  <a:pt x="252413" y="95250"/>
                </a:cubicBezTo>
                <a:cubicBezTo>
                  <a:pt x="252413" y="94297"/>
                  <a:pt x="254318" y="94297"/>
                  <a:pt x="255270" y="94297"/>
                </a:cubicBezTo>
                <a:cubicBezTo>
                  <a:pt x="257175" y="94297"/>
                  <a:pt x="258128" y="95250"/>
                  <a:pt x="258128" y="96202"/>
                </a:cubicBezTo>
                <a:cubicBezTo>
                  <a:pt x="258128" y="97155"/>
                  <a:pt x="257175" y="98107"/>
                  <a:pt x="256222" y="98107"/>
                </a:cubicBezTo>
                <a:cubicBezTo>
                  <a:pt x="254318" y="98107"/>
                  <a:pt x="255270" y="99060"/>
                  <a:pt x="256222" y="100013"/>
                </a:cubicBezTo>
                <a:cubicBezTo>
                  <a:pt x="257175" y="100013"/>
                  <a:pt x="258128" y="100965"/>
                  <a:pt x="258128" y="100965"/>
                </a:cubicBezTo>
                <a:cubicBezTo>
                  <a:pt x="260033" y="100965"/>
                  <a:pt x="260033" y="101917"/>
                  <a:pt x="260033" y="102870"/>
                </a:cubicBezTo>
                <a:cubicBezTo>
                  <a:pt x="259080" y="103822"/>
                  <a:pt x="258128" y="104775"/>
                  <a:pt x="257175" y="104775"/>
                </a:cubicBezTo>
                <a:cubicBezTo>
                  <a:pt x="254318" y="100013"/>
                  <a:pt x="252413" y="101917"/>
                  <a:pt x="249555" y="104775"/>
                </a:cubicBezTo>
                <a:cubicBezTo>
                  <a:pt x="249555" y="104775"/>
                  <a:pt x="247650" y="104775"/>
                  <a:pt x="247650" y="104775"/>
                </a:cubicBezTo>
                <a:cubicBezTo>
                  <a:pt x="245745" y="104775"/>
                  <a:pt x="243840" y="105727"/>
                  <a:pt x="242888" y="105727"/>
                </a:cubicBezTo>
                <a:cubicBezTo>
                  <a:pt x="241935" y="105727"/>
                  <a:pt x="240983" y="106680"/>
                  <a:pt x="241935" y="107632"/>
                </a:cubicBezTo>
                <a:cubicBezTo>
                  <a:pt x="241935" y="108585"/>
                  <a:pt x="242888" y="108585"/>
                  <a:pt x="243840" y="107632"/>
                </a:cubicBezTo>
                <a:cubicBezTo>
                  <a:pt x="248603" y="106680"/>
                  <a:pt x="253365" y="107632"/>
                  <a:pt x="258128" y="109538"/>
                </a:cubicBezTo>
                <a:cubicBezTo>
                  <a:pt x="262890" y="112395"/>
                  <a:pt x="267653" y="113347"/>
                  <a:pt x="273368" y="111442"/>
                </a:cubicBezTo>
                <a:cubicBezTo>
                  <a:pt x="266700" y="115252"/>
                  <a:pt x="268605" y="115252"/>
                  <a:pt x="268605" y="113347"/>
                </a:cubicBezTo>
                <a:close/>
                <a:moveTo>
                  <a:pt x="224790" y="33338"/>
                </a:moveTo>
                <a:cubicBezTo>
                  <a:pt x="224790" y="33338"/>
                  <a:pt x="225743" y="33338"/>
                  <a:pt x="224790" y="33338"/>
                </a:cubicBezTo>
                <a:cubicBezTo>
                  <a:pt x="225743" y="32385"/>
                  <a:pt x="225743" y="31432"/>
                  <a:pt x="224790" y="31432"/>
                </a:cubicBezTo>
                <a:cubicBezTo>
                  <a:pt x="224790" y="31432"/>
                  <a:pt x="223838" y="31432"/>
                  <a:pt x="223838" y="31432"/>
                </a:cubicBezTo>
                <a:cubicBezTo>
                  <a:pt x="224790" y="32385"/>
                  <a:pt x="224790" y="33338"/>
                  <a:pt x="224790" y="33338"/>
                </a:cubicBezTo>
                <a:close/>
                <a:moveTo>
                  <a:pt x="226695" y="63817"/>
                </a:moveTo>
                <a:cubicBezTo>
                  <a:pt x="226695" y="63817"/>
                  <a:pt x="225743" y="63817"/>
                  <a:pt x="225743" y="64770"/>
                </a:cubicBezTo>
                <a:cubicBezTo>
                  <a:pt x="225743" y="65722"/>
                  <a:pt x="226695" y="65722"/>
                  <a:pt x="227647" y="65722"/>
                </a:cubicBezTo>
                <a:cubicBezTo>
                  <a:pt x="228600" y="65722"/>
                  <a:pt x="228600" y="65722"/>
                  <a:pt x="228600" y="64770"/>
                </a:cubicBezTo>
                <a:cubicBezTo>
                  <a:pt x="228600" y="64770"/>
                  <a:pt x="227647" y="63817"/>
                  <a:pt x="226695" y="63817"/>
                </a:cubicBezTo>
                <a:close/>
                <a:moveTo>
                  <a:pt x="227647" y="56197"/>
                </a:moveTo>
                <a:cubicBezTo>
                  <a:pt x="226695" y="56197"/>
                  <a:pt x="225743" y="56197"/>
                  <a:pt x="225743" y="57150"/>
                </a:cubicBezTo>
                <a:cubicBezTo>
                  <a:pt x="227647" y="59055"/>
                  <a:pt x="226695" y="60960"/>
                  <a:pt x="228600" y="62865"/>
                </a:cubicBezTo>
                <a:cubicBezTo>
                  <a:pt x="228600" y="62865"/>
                  <a:pt x="229553" y="63817"/>
                  <a:pt x="230505" y="63817"/>
                </a:cubicBezTo>
                <a:cubicBezTo>
                  <a:pt x="231458" y="63817"/>
                  <a:pt x="231458" y="62865"/>
                  <a:pt x="231458" y="61913"/>
                </a:cubicBezTo>
                <a:cubicBezTo>
                  <a:pt x="231458" y="60007"/>
                  <a:pt x="229553" y="56197"/>
                  <a:pt x="227647" y="56197"/>
                </a:cubicBezTo>
                <a:close/>
                <a:moveTo>
                  <a:pt x="227647" y="85725"/>
                </a:moveTo>
                <a:cubicBezTo>
                  <a:pt x="228600" y="85725"/>
                  <a:pt x="229553" y="85725"/>
                  <a:pt x="229553" y="84772"/>
                </a:cubicBezTo>
                <a:cubicBezTo>
                  <a:pt x="229553" y="83820"/>
                  <a:pt x="229553" y="83820"/>
                  <a:pt x="228600" y="82867"/>
                </a:cubicBezTo>
                <a:cubicBezTo>
                  <a:pt x="227647" y="82867"/>
                  <a:pt x="226695" y="82867"/>
                  <a:pt x="226695" y="83820"/>
                </a:cubicBezTo>
                <a:cubicBezTo>
                  <a:pt x="225743" y="84772"/>
                  <a:pt x="226695" y="85725"/>
                  <a:pt x="227647" y="85725"/>
                </a:cubicBezTo>
                <a:close/>
                <a:moveTo>
                  <a:pt x="229553" y="95250"/>
                </a:moveTo>
                <a:lnTo>
                  <a:pt x="229553" y="95250"/>
                </a:lnTo>
                <a:cubicBezTo>
                  <a:pt x="228600" y="96202"/>
                  <a:pt x="226695" y="96202"/>
                  <a:pt x="227647" y="99060"/>
                </a:cubicBezTo>
                <a:cubicBezTo>
                  <a:pt x="227647" y="99060"/>
                  <a:pt x="227647" y="100013"/>
                  <a:pt x="228600" y="100013"/>
                </a:cubicBezTo>
                <a:cubicBezTo>
                  <a:pt x="230505" y="98107"/>
                  <a:pt x="229553" y="97155"/>
                  <a:pt x="229553" y="95250"/>
                </a:cubicBezTo>
                <a:close/>
                <a:moveTo>
                  <a:pt x="228600" y="26670"/>
                </a:moveTo>
                <a:cubicBezTo>
                  <a:pt x="228600" y="27622"/>
                  <a:pt x="230505" y="26670"/>
                  <a:pt x="230505" y="26670"/>
                </a:cubicBezTo>
                <a:cubicBezTo>
                  <a:pt x="231458" y="26670"/>
                  <a:pt x="232410" y="28575"/>
                  <a:pt x="233363" y="25717"/>
                </a:cubicBezTo>
                <a:cubicBezTo>
                  <a:pt x="233363" y="24765"/>
                  <a:pt x="232410" y="23813"/>
                  <a:pt x="231458" y="23813"/>
                </a:cubicBezTo>
                <a:cubicBezTo>
                  <a:pt x="230505" y="24765"/>
                  <a:pt x="228600" y="24765"/>
                  <a:pt x="228600" y="26670"/>
                </a:cubicBezTo>
                <a:close/>
                <a:moveTo>
                  <a:pt x="228600" y="53340"/>
                </a:moveTo>
                <a:cubicBezTo>
                  <a:pt x="228600" y="54292"/>
                  <a:pt x="228600" y="54292"/>
                  <a:pt x="229553" y="54292"/>
                </a:cubicBezTo>
                <a:cubicBezTo>
                  <a:pt x="230505" y="54292"/>
                  <a:pt x="231458" y="53340"/>
                  <a:pt x="231458" y="52388"/>
                </a:cubicBezTo>
                <a:cubicBezTo>
                  <a:pt x="231458" y="51435"/>
                  <a:pt x="231458" y="51435"/>
                  <a:pt x="230505" y="51435"/>
                </a:cubicBezTo>
                <a:cubicBezTo>
                  <a:pt x="228600" y="51435"/>
                  <a:pt x="228600" y="52388"/>
                  <a:pt x="228600" y="53340"/>
                </a:cubicBezTo>
                <a:close/>
                <a:moveTo>
                  <a:pt x="232410" y="32385"/>
                </a:moveTo>
                <a:cubicBezTo>
                  <a:pt x="231458" y="32385"/>
                  <a:pt x="230505" y="30480"/>
                  <a:pt x="229553" y="32385"/>
                </a:cubicBezTo>
                <a:cubicBezTo>
                  <a:pt x="229553" y="32385"/>
                  <a:pt x="229553" y="34290"/>
                  <a:pt x="229553" y="34290"/>
                </a:cubicBezTo>
                <a:cubicBezTo>
                  <a:pt x="230505" y="36195"/>
                  <a:pt x="231458" y="35242"/>
                  <a:pt x="232410" y="34290"/>
                </a:cubicBezTo>
                <a:cubicBezTo>
                  <a:pt x="236220" y="33338"/>
                  <a:pt x="236220" y="36195"/>
                  <a:pt x="238125" y="38100"/>
                </a:cubicBezTo>
                <a:cubicBezTo>
                  <a:pt x="238125" y="38100"/>
                  <a:pt x="239078" y="40005"/>
                  <a:pt x="240030" y="39052"/>
                </a:cubicBezTo>
                <a:cubicBezTo>
                  <a:pt x="240983" y="39052"/>
                  <a:pt x="240030" y="38100"/>
                  <a:pt x="240030" y="37147"/>
                </a:cubicBezTo>
                <a:cubicBezTo>
                  <a:pt x="238125" y="33338"/>
                  <a:pt x="235268" y="33338"/>
                  <a:pt x="232410" y="32385"/>
                </a:cubicBezTo>
                <a:close/>
                <a:moveTo>
                  <a:pt x="236220" y="55245"/>
                </a:moveTo>
                <a:cubicBezTo>
                  <a:pt x="234315" y="55245"/>
                  <a:pt x="232410" y="54292"/>
                  <a:pt x="232410" y="56197"/>
                </a:cubicBezTo>
                <a:cubicBezTo>
                  <a:pt x="232410" y="59055"/>
                  <a:pt x="234315" y="59055"/>
                  <a:pt x="236220" y="60007"/>
                </a:cubicBezTo>
                <a:cubicBezTo>
                  <a:pt x="236220" y="60007"/>
                  <a:pt x="237172" y="60007"/>
                  <a:pt x="237172" y="60960"/>
                </a:cubicBezTo>
                <a:cubicBezTo>
                  <a:pt x="238125" y="60960"/>
                  <a:pt x="238125" y="60960"/>
                  <a:pt x="239078" y="60960"/>
                </a:cubicBezTo>
                <a:cubicBezTo>
                  <a:pt x="239078" y="60960"/>
                  <a:pt x="239078" y="60007"/>
                  <a:pt x="239078" y="60007"/>
                </a:cubicBezTo>
                <a:cubicBezTo>
                  <a:pt x="239078" y="60007"/>
                  <a:pt x="238125" y="60007"/>
                  <a:pt x="237172" y="60007"/>
                </a:cubicBezTo>
                <a:cubicBezTo>
                  <a:pt x="237172" y="60007"/>
                  <a:pt x="236220" y="60007"/>
                  <a:pt x="236220" y="60007"/>
                </a:cubicBezTo>
                <a:cubicBezTo>
                  <a:pt x="236220" y="58102"/>
                  <a:pt x="237172" y="56197"/>
                  <a:pt x="236220" y="55245"/>
                </a:cubicBezTo>
                <a:cubicBezTo>
                  <a:pt x="238125" y="53340"/>
                  <a:pt x="238125" y="51435"/>
                  <a:pt x="238125" y="49530"/>
                </a:cubicBezTo>
                <a:lnTo>
                  <a:pt x="236220" y="49530"/>
                </a:lnTo>
                <a:cubicBezTo>
                  <a:pt x="235268" y="46672"/>
                  <a:pt x="233363" y="45720"/>
                  <a:pt x="231458" y="45720"/>
                </a:cubicBezTo>
                <a:cubicBezTo>
                  <a:pt x="230505" y="45720"/>
                  <a:pt x="230505" y="45720"/>
                  <a:pt x="230505" y="46672"/>
                </a:cubicBezTo>
                <a:cubicBezTo>
                  <a:pt x="231458" y="48577"/>
                  <a:pt x="234315" y="48577"/>
                  <a:pt x="235268" y="49530"/>
                </a:cubicBezTo>
                <a:lnTo>
                  <a:pt x="236220" y="49530"/>
                </a:lnTo>
                <a:cubicBezTo>
                  <a:pt x="234315" y="50482"/>
                  <a:pt x="236220" y="52388"/>
                  <a:pt x="236220" y="55245"/>
                </a:cubicBezTo>
                <a:close/>
                <a:moveTo>
                  <a:pt x="243840" y="67627"/>
                </a:moveTo>
                <a:cubicBezTo>
                  <a:pt x="241935" y="66675"/>
                  <a:pt x="240030" y="66675"/>
                  <a:pt x="238125" y="67627"/>
                </a:cubicBezTo>
                <a:cubicBezTo>
                  <a:pt x="235268" y="69532"/>
                  <a:pt x="234315" y="71438"/>
                  <a:pt x="232410" y="73342"/>
                </a:cubicBezTo>
                <a:cubicBezTo>
                  <a:pt x="231458" y="73342"/>
                  <a:pt x="231458" y="74295"/>
                  <a:pt x="232410" y="75247"/>
                </a:cubicBezTo>
                <a:cubicBezTo>
                  <a:pt x="233363" y="76200"/>
                  <a:pt x="234315" y="76200"/>
                  <a:pt x="234315" y="75247"/>
                </a:cubicBezTo>
                <a:cubicBezTo>
                  <a:pt x="237172" y="73342"/>
                  <a:pt x="240030" y="73342"/>
                  <a:pt x="243840" y="73342"/>
                </a:cubicBezTo>
                <a:cubicBezTo>
                  <a:pt x="243840" y="72390"/>
                  <a:pt x="242888" y="71438"/>
                  <a:pt x="243840" y="71438"/>
                </a:cubicBezTo>
                <a:cubicBezTo>
                  <a:pt x="244793" y="70485"/>
                  <a:pt x="245745" y="68580"/>
                  <a:pt x="243840" y="67627"/>
                </a:cubicBezTo>
                <a:close/>
                <a:moveTo>
                  <a:pt x="240030" y="61913"/>
                </a:moveTo>
                <a:cubicBezTo>
                  <a:pt x="239078" y="60960"/>
                  <a:pt x="234315" y="62865"/>
                  <a:pt x="234315" y="64770"/>
                </a:cubicBezTo>
                <a:cubicBezTo>
                  <a:pt x="234315" y="64770"/>
                  <a:pt x="234315" y="65722"/>
                  <a:pt x="234315" y="65722"/>
                </a:cubicBezTo>
                <a:cubicBezTo>
                  <a:pt x="235268" y="66675"/>
                  <a:pt x="240030" y="63817"/>
                  <a:pt x="240030" y="62865"/>
                </a:cubicBezTo>
                <a:cubicBezTo>
                  <a:pt x="240030" y="62865"/>
                  <a:pt x="240030" y="62865"/>
                  <a:pt x="240030" y="61913"/>
                </a:cubicBezTo>
                <a:close/>
                <a:moveTo>
                  <a:pt x="238125" y="83820"/>
                </a:moveTo>
                <a:cubicBezTo>
                  <a:pt x="238125" y="83820"/>
                  <a:pt x="239078" y="83820"/>
                  <a:pt x="239078" y="83820"/>
                </a:cubicBezTo>
                <a:cubicBezTo>
                  <a:pt x="239078" y="83820"/>
                  <a:pt x="238125" y="83820"/>
                  <a:pt x="238125" y="84772"/>
                </a:cubicBezTo>
                <a:cubicBezTo>
                  <a:pt x="237172" y="84772"/>
                  <a:pt x="236220" y="84772"/>
                  <a:pt x="236220" y="84772"/>
                </a:cubicBezTo>
                <a:lnTo>
                  <a:pt x="236220" y="83820"/>
                </a:lnTo>
                <a:cubicBezTo>
                  <a:pt x="236220" y="82867"/>
                  <a:pt x="237172" y="83820"/>
                  <a:pt x="238125" y="83820"/>
                </a:cubicBezTo>
                <a:close/>
                <a:moveTo>
                  <a:pt x="240030" y="123825"/>
                </a:moveTo>
                <a:cubicBezTo>
                  <a:pt x="240030" y="122872"/>
                  <a:pt x="239078" y="122872"/>
                  <a:pt x="240030" y="123825"/>
                </a:cubicBezTo>
                <a:cubicBezTo>
                  <a:pt x="238125" y="123825"/>
                  <a:pt x="238125" y="123825"/>
                  <a:pt x="238125" y="123825"/>
                </a:cubicBezTo>
                <a:cubicBezTo>
                  <a:pt x="238125" y="123825"/>
                  <a:pt x="239078" y="123825"/>
                  <a:pt x="239078" y="123825"/>
                </a:cubicBezTo>
                <a:cubicBezTo>
                  <a:pt x="239078" y="124777"/>
                  <a:pt x="240030" y="124777"/>
                  <a:pt x="240030" y="123825"/>
                </a:cubicBezTo>
                <a:close/>
                <a:moveTo>
                  <a:pt x="238125" y="48577"/>
                </a:moveTo>
                <a:lnTo>
                  <a:pt x="241935" y="50482"/>
                </a:lnTo>
                <a:cubicBezTo>
                  <a:pt x="242888" y="50482"/>
                  <a:pt x="242888" y="51435"/>
                  <a:pt x="243840" y="50482"/>
                </a:cubicBezTo>
                <a:lnTo>
                  <a:pt x="242888" y="49530"/>
                </a:lnTo>
                <a:cubicBezTo>
                  <a:pt x="240983" y="48577"/>
                  <a:pt x="240030" y="47625"/>
                  <a:pt x="238125" y="48577"/>
                </a:cubicBezTo>
                <a:close/>
                <a:moveTo>
                  <a:pt x="240030" y="44767"/>
                </a:moveTo>
                <a:cubicBezTo>
                  <a:pt x="240983" y="44767"/>
                  <a:pt x="241935" y="44767"/>
                  <a:pt x="241935" y="43815"/>
                </a:cubicBezTo>
                <a:cubicBezTo>
                  <a:pt x="242888" y="43815"/>
                  <a:pt x="241935" y="42863"/>
                  <a:pt x="240983" y="42863"/>
                </a:cubicBezTo>
                <a:cubicBezTo>
                  <a:pt x="240030" y="42863"/>
                  <a:pt x="239078" y="42863"/>
                  <a:pt x="240030" y="44767"/>
                </a:cubicBezTo>
                <a:cubicBezTo>
                  <a:pt x="238125" y="44767"/>
                  <a:pt x="239078" y="44767"/>
                  <a:pt x="240030" y="44767"/>
                </a:cubicBezTo>
                <a:close/>
                <a:moveTo>
                  <a:pt x="240030" y="33338"/>
                </a:moveTo>
                <a:cubicBezTo>
                  <a:pt x="241935" y="33338"/>
                  <a:pt x="242888" y="31432"/>
                  <a:pt x="243840" y="30480"/>
                </a:cubicBezTo>
                <a:cubicBezTo>
                  <a:pt x="243840" y="29527"/>
                  <a:pt x="243840" y="29527"/>
                  <a:pt x="242888" y="29527"/>
                </a:cubicBezTo>
                <a:cubicBezTo>
                  <a:pt x="241935" y="31432"/>
                  <a:pt x="239078" y="29527"/>
                  <a:pt x="239078" y="31432"/>
                </a:cubicBezTo>
                <a:cubicBezTo>
                  <a:pt x="238125" y="33338"/>
                  <a:pt x="239078" y="33338"/>
                  <a:pt x="240030" y="33338"/>
                </a:cubicBezTo>
                <a:close/>
                <a:moveTo>
                  <a:pt x="241935" y="23813"/>
                </a:moveTo>
                <a:cubicBezTo>
                  <a:pt x="241935" y="24765"/>
                  <a:pt x="241935" y="24765"/>
                  <a:pt x="241935" y="23813"/>
                </a:cubicBezTo>
                <a:cubicBezTo>
                  <a:pt x="242888" y="23813"/>
                  <a:pt x="242888" y="23813"/>
                  <a:pt x="242888" y="23813"/>
                </a:cubicBezTo>
                <a:cubicBezTo>
                  <a:pt x="242888" y="23813"/>
                  <a:pt x="242888" y="23813"/>
                  <a:pt x="241935" y="23813"/>
                </a:cubicBezTo>
                <a:cubicBezTo>
                  <a:pt x="241935" y="23813"/>
                  <a:pt x="241935" y="23813"/>
                  <a:pt x="241935" y="23813"/>
                </a:cubicBezTo>
                <a:close/>
                <a:moveTo>
                  <a:pt x="252413" y="127635"/>
                </a:moveTo>
                <a:cubicBezTo>
                  <a:pt x="252413" y="127635"/>
                  <a:pt x="253365" y="127635"/>
                  <a:pt x="253365" y="126682"/>
                </a:cubicBezTo>
                <a:cubicBezTo>
                  <a:pt x="254318" y="125730"/>
                  <a:pt x="255270" y="124777"/>
                  <a:pt x="256222" y="124777"/>
                </a:cubicBezTo>
                <a:cubicBezTo>
                  <a:pt x="258128" y="125730"/>
                  <a:pt x="256222" y="126682"/>
                  <a:pt x="256222" y="127635"/>
                </a:cubicBezTo>
                <a:cubicBezTo>
                  <a:pt x="255270" y="129540"/>
                  <a:pt x="256222" y="130492"/>
                  <a:pt x="258128" y="130492"/>
                </a:cubicBezTo>
                <a:cubicBezTo>
                  <a:pt x="259080" y="130492"/>
                  <a:pt x="260033" y="129540"/>
                  <a:pt x="260033" y="128588"/>
                </a:cubicBezTo>
                <a:lnTo>
                  <a:pt x="260033" y="125730"/>
                </a:lnTo>
                <a:cubicBezTo>
                  <a:pt x="260033" y="120967"/>
                  <a:pt x="256222" y="119063"/>
                  <a:pt x="254318" y="116205"/>
                </a:cubicBezTo>
                <a:cubicBezTo>
                  <a:pt x="254318" y="116205"/>
                  <a:pt x="253365" y="116205"/>
                  <a:pt x="253365" y="116205"/>
                </a:cubicBezTo>
                <a:cubicBezTo>
                  <a:pt x="250508" y="116205"/>
                  <a:pt x="247650" y="114300"/>
                  <a:pt x="245745" y="113347"/>
                </a:cubicBezTo>
                <a:cubicBezTo>
                  <a:pt x="244793" y="113347"/>
                  <a:pt x="243840" y="112395"/>
                  <a:pt x="242888" y="113347"/>
                </a:cubicBezTo>
                <a:cubicBezTo>
                  <a:pt x="241935" y="114300"/>
                  <a:pt x="240983" y="115252"/>
                  <a:pt x="240983" y="117157"/>
                </a:cubicBezTo>
                <a:cubicBezTo>
                  <a:pt x="240983" y="119063"/>
                  <a:pt x="242888" y="118110"/>
                  <a:pt x="242888" y="118110"/>
                </a:cubicBezTo>
                <a:cubicBezTo>
                  <a:pt x="243840" y="118110"/>
                  <a:pt x="244793" y="119063"/>
                  <a:pt x="245745" y="119063"/>
                </a:cubicBezTo>
                <a:cubicBezTo>
                  <a:pt x="249555" y="119063"/>
                  <a:pt x="251460" y="121920"/>
                  <a:pt x="250508" y="125730"/>
                </a:cubicBezTo>
                <a:cubicBezTo>
                  <a:pt x="251460" y="126682"/>
                  <a:pt x="251460" y="127635"/>
                  <a:pt x="252413" y="127635"/>
                </a:cubicBezTo>
                <a:close/>
                <a:moveTo>
                  <a:pt x="244793" y="64770"/>
                </a:moveTo>
                <a:cubicBezTo>
                  <a:pt x="244793" y="64770"/>
                  <a:pt x="245745" y="65722"/>
                  <a:pt x="245745" y="64770"/>
                </a:cubicBezTo>
                <a:cubicBezTo>
                  <a:pt x="246697" y="63817"/>
                  <a:pt x="245745" y="62865"/>
                  <a:pt x="245745" y="60960"/>
                </a:cubicBezTo>
                <a:lnTo>
                  <a:pt x="245745" y="60960"/>
                </a:lnTo>
                <a:cubicBezTo>
                  <a:pt x="246697" y="60960"/>
                  <a:pt x="246697" y="60960"/>
                  <a:pt x="247650" y="61913"/>
                </a:cubicBezTo>
                <a:cubicBezTo>
                  <a:pt x="248603" y="61913"/>
                  <a:pt x="249555" y="61913"/>
                  <a:pt x="249555" y="60960"/>
                </a:cubicBezTo>
                <a:cubicBezTo>
                  <a:pt x="249555" y="60007"/>
                  <a:pt x="249555" y="59055"/>
                  <a:pt x="248603" y="59055"/>
                </a:cubicBezTo>
                <a:lnTo>
                  <a:pt x="247650" y="58102"/>
                </a:lnTo>
                <a:cubicBezTo>
                  <a:pt x="247650" y="58102"/>
                  <a:pt x="247650" y="58102"/>
                  <a:pt x="248603" y="58102"/>
                </a:cubicBezTo>
                <a:cubicBezTo>
                  <a:pt x="248603" y="57150"/>
                  <a:pt x="249555" y="57150"/>
                  <a:pt x="248603" y="56197"/>
                </a:cubicBezTo>
                <a:cubicBezTo>
                  <a:pt x="248603" y="56197"/>
                  <a:pt x="248603" y="56197"/>
                  <a:pt x="248603" y="56197"/>
                </a:cubicBezTo>
                <a:cubicBezTo>
                  <a:pt x="247650" y="56197"/>
                  <a:pt x="248603" y="57150"/>
                  <a:pt x="247650" y="58102"/>
                </a:cubicBezTo>
                <a:lnTo>
                  <a:pt x="247650" y="59055"/>
                </a:lnTo>
                <a:cubicBezTo>
                  <a:pt x="245745" y="59055"/>
                  <a:pt x="244793" y="60960"/>
                  <a:pt x="245745" y="61913"/>
                </a:cubicBezTo>
                <a:lnTo>
                  <a:pt x="245745" y="61913"/>
                </a:lnTo>
                <a:lnTo>
                  <a:pt x="245745" y="61913"/>
                </a:lnTo>
                <a:cubicBezTo>
                  <a:pt x="244793" y="61913"/>
                  <a:pt x="243840" y="62865"/>
                  <a:pt x="244793" y="64770"/>
                </a:cubicBezTo>
                <a:close/>
                <a:moveTo>
                  <a:pt x="244793" y="35242"/>
                </a:moveTo>
                <a:cubicBezTo>
                  <a:pt x="244793" y="35242"/>
                  <a:pt x="245745" y="35242"/>
                  <a:pt x="245745" y="35242"/>
                </a:cubicBezTo>
                <a:cubicBezTo>
                  <a:pt x="245745" y="35242"/>
                  <a:pt x="246697" y="35242"/>
                  <a:pt x="246697" y="34290"/>
                </a:cubicBezTo>
                <a:cubicBezTo>
                  <a:pt x="246697" y="33338"/>
                  <a:pt x="245745" y="33338"/>
                  <a:pt x="244793" y="33338"/>
                </a:cubicBezTo>
                <a:cubicBezTo>
                  <a:pt x="245745" y="34290"/>
                  <a:pt x="244793" y="35242"/>
                  <a:pt x="244793" y="35242"/>
                </a:cubicBezTo>
                <a:close/>
                <a:moveTo>
                  <a:pt x="244793" y="55245"/>
                </a:moveTo>
                <a:cubicBezTo>
                  <a:pt x="244793" y="55245"/>
                  <a:pt x="244793" y="56197"/>
                  <a:pt x="244793" y="55245"/>
                </a:cubicBezTo>
                <a:lnTo>
                  <a:pt x="244793" y="55245"/>
                </a:lnTo>
                <a:cubicBezTo>
                  <a:pt x="245745" y="55245"/>
                  <a:pt x="245745" y="54292"/>
                  <a:pt x="244793" y="55245"/>
                </a:cubicBezTo>
                <a:lnTo>
                  <a:pt x="244793" y="55245"/>
                </a:lnTo>
                <a:close/>
                <a:moveTo>
                  <a:pt x="246697" y="124777"/>
                </a:moveTo>
                <a:cubicBezTo>
                  <a:pt x="247650" y="124777"/>
                  <a:pt x="247650" y="124777"/>
                  <a:pt x="246697" y="124777"/>
                </a:cubicBezTo>
                <a:cubicBezTo>
                  <a:pt x="247650" y="123825"/>
                  <a:pt x="246697" y="123825"/>
                  <a:pt x="246697" y="123825"/>
                </a:cubicBezTo>
                <a:cubicBezTo>
                  <a:pt x="246697" y="122872"/>
                  <a:pt x="245745" y="122872"/>
                  <a:pt x="246697" y="124777"/>
                </a:cubicBezTo>
                <a:cubicBezTo>
                  <a:pt x="245745" y="124777"/>
                  <a:pt x="246697" y="124777"/>
                  <a:pt x="246697" y="124777"/>
                </a:cubicBezTo>
                <a:close/>
                <a:moveTo>
                  <a:pt x="246697" y="43815"/>
                </a:moveTo>
                <a:cubicBezTo>
                  <a:pt x="245745" y="43815"/>
                  <a:pt x="245745" y="44767"/>
                  <a:pt x="246697" y="45720"/>
                </a:cubicBezTo>
                <a:cubicBezTo>
                  <a:pt x="246697" y="45720"/>
                  <a:pt x="246697" y="46672"/>
                  <a:pt x="247650" y="46672"/>
                </a:cubicBezTo>
                <a:cubicBezTo>
                  <a:pt x="248603" y="46672"/>
                  <a:pt x="248603" y="45720"/>
                  <a:pt x="248603" y="44767"/>
                </a:cubicBezTo>
                <a:cubicBezTo>
                  <a:pt x="248603" y="44767"/>
                  <a:pt x="247650" y="43815"/>
                  <a:pt x="246697" y="43815"/>
                </a:cubicBezTo>
                <a:close/>
                <a:moveTo>
                  <a:pt x="249555" y="134302"/>
                </a:moveTo>
                <a:cubicBezTo>
                  <a:pt x="249555" y="133350"/>
                  <a:pt x="249555" y="132397"/>
                  <a:pt x="248603" y="132397"/>
                </a:cubicBezTo>
                <a:cubicBezTo>
                  <a:pt x="246697" y="132397"/>
                  <a:pt x="246697" y="135255"/>
                  <a:pt x="246697" y="136207"/>
                </a:cubicBezTo>
                <a:cubicBezTo>
                  <a:pt x="246697" y="137160"/>
                  <a:pt x="246697" y="138113"/>
                  <a:pt x="247650" y="138113"/>
                </a:cubicBezTo>
                <a:cubicBezTo>
                  <a:pt x="249555" y="138113"/>
                  <a:pt x="249555" y="136207"/>
                  <a:pt x="249555" y="134302"/>
                </a:cubicBezTo>
                <a:close/>
                <a:moveTo>
                  <a:pt x="250508" y="156210"/>
                </a:moveTo>
                <a:cubicBezTo>
                  <a:pt x="249555" y="156210"/>
                  <a:pt x="249555" y="155257"/>
                  <a:pt x="250508" y="156210"/>
                </a:cubicBezTo>
                <a:cubicBezTo>
                  <a:pt x="249555" y="155257"/>
                  <a:pt x="248603" y="155257"/>
                  <a:pt x="248603" y="156210"/>
                </a:cubicBezTo>
                <a:cubicBezTo>
                  <a:pt x="248603" y="156210"/>
                  <a:pt x="248603" y="156210"/>
                  <a:pt x="248603" y="157163"/>
                </a:cubicBezTo>
                <a:cubicBezTo>
                  <a:pt x="249555" y="156210"/>
                  <a:pt x="249555" y="156210"/>
                  <a:pt x="250508" y="156210"/>
                </a:cubicBezTo>
                <a:close/>
                <a:moveTo>
                  <a:pt x="251460" y="49530"/>
                </a:moveTo>
                <a:cubicBezTo>
                  <a:pt x="251460" y="51435"/>
                  <a:pt x="254318" y="49530"/>
                  <a:pt x="256222" y="49530"/>
                </a:cubicBezTo>
                <a:cubicBezTo>
                  <a:pt x="257175" y="49530"/>
                  <a:pt x="257175" y="49530"/>
                  <a:pt x="258128" y="49530"/>
                </a:cubicBezTo>
                <a:cubicBezTo>
                  <a:pt x="258128" y="49530"/>
                  <a:pt x="259080" y="49530"/>
                  <a:pt x="259080" y="49530"/>
                </a:cubicBezTo>
                <a:cubicBezTo>
                  <a:pt x="259080" y="48577"/>
                  <a:pt x="259080" y="47625"/>
                  <a:pt x="258128" y="47625"/>
                </a:cubicBezTo>
                <a:cubicBezTo>
                  <a:pt x="257175" y="47625"/>
                  <a:pt x="257175" y="47625"/>
                  <a:pt x="256222" y="47625"/>
                </a:cubicBezTo>
                <a:cubicBezTo>
                  <a:pt x="255270" y="50482"/>
                  <a:pt x="251460" y="47625"/>
                  <a:pt x="251460" y="49530"/>
                </a:cubicBezTo>
                <a:close/>
                <a:moveTo>
                  <a:pt x="267653" y="137160"/>
                </a:moveTo>
                <a:cubicBezTo>
                  <a:pt x="267653" y="136207"/>
                  <a:pt x="265747" y="136207"/>
                  <a:pt x="265747" y="136207"/>
                </a:cubicBezTo>
                <a:cubicBezTo>
                  <a:pt x="265747" y="136207"/>
                  <a:pt x="264795" y="136207"/>
                  <a:pt x="264795" y="136207"/>
                </a:cubicBezTo>
                <a:cubicBezTo>
                  <a:pt x="264795" y="135255"/>
                  <a:pt x="263843" y="134302"/>
                  <a:pt x="262890" y="134302"/>
                </a:cubicBezTo>
                <a:cubicBezTo>
                  <a:pt x="260985" y="134302"/>
                  <a:pt x="258128" y="134302"/>
                  <a:pt x="255270" y="133350"/>
                </a:cubicBezTo>
                <a:cubicBezTo>
                  <a:pt x="255270" y="132397"/>
                  <a:pt x="254318" y="133350"/>
                  <a:pt x="255270" y="134302"/>
                </a:cubicBezTo>
                <a:cubicBezTo>
                  <a:pt x="256222" y="137160"/>
                  <a:pt x="254318" y="139065"/>
                  <a:pt x="253365" y="140970"/>
                </a:cubicBezTo>
                <a:cubicBezTo>
                  <a:pt x="252413" y="142875"/>
                  <a:pt x="253365" y="142875"/>
                  <a:pt x="254318" y="142875"/>
                </a:cubicBezTo>
                <a:cubicBezTo>
                  <a:pt x="256222" y="142875"/>
                  <a:pt x="257175" y="142875"/>
                  <a:pt x="257175" y="140970"/>
                </a:cubicBezTo>
                <a:cubicBezTo>
                  <a:pt x="258128" y="137160"/>
                  <a:pt x="260985" y="136207"/>
                  <a:pt x="264795" y="136207"/>
                </a:cubicBezTo>
                <a:lnTo>
                  <a:pt x="265747" y="137160"/>
                </a:lnTo>
                <a:cubicBezTo>
                  <a:pt x="265747" y="138113"/>
                  <a:pt x="266700" y="139065"/>
                  <a:pt x="267653" y="137160"/>
                </a:cubicBezTo>
                <a:cubicBezTo>
                  <a:pt x="267653" y="138113"/>
                  <a:pt x="267653" y="138113"/>
                  <a:pt x="267653" y="137160"/>
                </a:cubicBezTo>
                <a:close/>
                <a:moveTo>
                  <a:pt x="253365" y="67627"/>
                </a:moveTo>
                <a:cubicBezTo>
                  <a:pt x="252413" y="67627"/>
                  <a:pt x="252413" y="67627"/>
                  <a:pt x="253365" y="68580"/>
                </a:cubicBezTo>
                <a:cubicBezTo>
                  <a:pt x="254318" y="69532"/>
                  <a:pt x="255270" y="70485"/>
                  <a:pt x="255270" y="70485"/>
                </a:cubicBezTo>
                <a:cubicBezTo>
                  <a:pt x="255270" y="70485"/>
                  <a:pt x="256222" y="70485"/>
                  <a:pt x="256222" y="69532"/>
                </a:cubicBezTo>
                <a:cubicBezTo>
                  <a:pt x="255270" y="67627"/>
                  <a:pt x="254318" y="67627"/>
                  <a:pt x="253365" y="67627"/>
                </a:cubicBezTo>
                <a:close/>
                <a:moveTo>
                  <a:pt x="254318" y="60007"/>
                </a:moveTo>
                <a:cubicBezTo>
                  <a:pt x="254318" y="60960"/>
                  <a:pt x="255270" y="60007"/>
                  <a:pt x="254318" y="60007"/>
                </a:cubicBezTo>
                <a:cubicBezTo>
                  <a:pt x="255270" y="59055"/>
                  <a:pt x="254318" y="59055"/>
                  <a:pt x="254318" y="59055"/>
                </a:cubicBezTo>
                <a:lnTo>
                  <a:pt x="254318" y="60007"/>
                </a:lnTo>
                <a:cubicBezTo>
                  <a:pt x="253365" y="60007"/>
                  <a:pt x="253365" y="60007"/>
                  <a:pt x="254318" y="60007"/>
                </a:cubicBezTo>
                <a:close/>
                <a:moveTo>
                  <a:pt x="257175" y="152400"/>
                </a:moveTo>
                <a:cubicBezTo>
                  <a:pt x="257175" y="152400"/>
                  <a:pt x="258128" y="151447"/>
                  <a:pt x="257175" y="151447"/>
                </a:cubicBezTo>
                <a:cubicBezTo>
                  <a:pt x="256222" y="151447"/>
                  <a:pt x="255270" y="151447"/>
                  <a:pt x="255270" y="153352"/>
                </a:cubicBezTo>
                <a:cubicBezTo>
                  <a:pt x="255270" y="153352"/>
                  <a:pt x="255270" y="154305"/>
                  <a:pt x="255270" y="155257"/>
                </a:cubicBezTo>
                <a:cubicBezTo>
                  <a:pt x="256222" y="154305"/>
                  <a:pt x="256222" y="152400"/>
                  <a:pt x="257175" y="152400"/>
                </a:cubicBezTo>
                <a:close/>
                <a:moveTo>
                  <a:pt x="257175" y="105727"/>
                </a:moveTo>
                <a:cubicBezTo>
                  <a:pt x="257175" y="105727"/>
                  <a:pt x="257175" y="105727"/>
                  <a:pt x="257175" y="105727"/>
                </a:cubicBezTo>
                <a:cubicBezTo>
                  <a:pt x="257175" y="105727"/>
                  <a:pt x="257175" y="105727"/>
                  <a:pt x="257175" y="105727"/>
                </a:cubicBezTo>
                <a:lnTo>
                  <a:pt x="256222" y="104775"/>
                </a:lnTo>
                <a:cubicBezTo>
                  <a:pt x="257175" y="104775"/>
                  <a:pt x="257175" y="105727"/>
                  <a:pt x="257175" y="105727"/>
                </a:cubicBezTo>
                <a:close/>
                <a:moveTo>
                  <a:pt x="262890" y="159067"/>
                </a:moveTo>
                <a:cubicBezTo>
                  <a:pt x="261938" y="157163"/>
                  <a:pt x="261938" y="157163"/>
                  <a:pt x="260985" y="158115"/>
                </a:cubicBezTo>
                <a:cubicBezTo>
                  <a:pt x="260033" y="159067"/>
                  <a:pt x="259080" y="160020"/>
                  <a:pt x="258128" y="160020"/>
                </a:cubicBezTo>
                <a:cubicBezTo>
                  <a:pt x="257175" y="160020"/>
                  <a:pt x="256222" y="160020"/>
                  <a:pt x="256222" y="160972"/>
                </a:cubicBezTo>
                <a:cubicBezTo>
                  <a:pt x="256222" y="161925"/>
                  <a:pt x="257175" y="161925"/>
                  <a:pt x="258128" y="161925"/>
                </a:cubicBezTo>
                <a:cubicBezTo>
                  <a:pt x="259080" y="161925"/>
                  <a:pt x="260033" y="161925"/>
                  <a:pt x="260033" y="161925"/>
                </a:cubicBezTo>
                <a:cubicBezTo>
                  <a:pt x="263843" y="161925"/>
                  <a:pt x="263843" y="161925"/>
                  <a:pt x="262890" y="159067"/>
                </a:cubicBezTo>
                <a:close/>
                <a:moveTo>
                  <a:pt x="257175" y="60007"/>
                </a:moveTo>
                <a:lnTo>
                  <a:pt x="257175" y="60007"/>
                </a:lnTo>
                <a:cubicBezTo>
                  <a:pt x="258128" y="60960"/>
                  <a:pt x="258128" y="60960"/>
                  <a:pt x="257175" y="60007"/>
                </a:cubicBezTo>
                <a:lnTo>
                  <a:pt x="257175" y="60007"/>
                </a:lnTo>
                <a:cubicBezTo>
                  <a:pt x="257175" y="60007"/>
                  <a:pt x="257175" y="60007"/>
                  <a:pt x="257175" y="60007"/>
                </a:cubicBezTo>
                <a:close/>
                <a:moveTo>
                  <a:pt x="260033" y="140017"/>
                </a:moveTo>
                <a:cubicBezTo>
                  <a:pt x="259080" y="140017"/>
                  <a:pt x="259080" y="141922"/>
                  <a:pt x="259080" y="141922"/>
                </a:cubicBezTo>
                <a:cubicBezTo>
                  <a:pt x="259080" y="142875"/>
                  <a:pt x="259080" y="143827"/>
                  <a:pt x="260033" y="143827"/>
                </a:cubicBezTo>
                <a:cubicBezTo>
                  <a:pt x="261938" y="143827"/>
                  <a:pt x="260985" y="142875"/>
                  <a:pt x="260985" y="141922"/>
                </a:cubicBezTo>
                <a:cubicBezTo>
                  <a:pt x="260033" y="141922"/>
                  <a:pt x="261938" y="140017"/>
                  <a:pt x="260033" y="140017"/>
                </a:cubicBezTo>
                <a:close/>
                <a:moveTo>
                  <a:pt x="259080" y="119063"/>
                </a:moveTo>
                <a:cubicBezTo>
                  <a:pt x="260033" y="120015"/>
                  <a:pt x="260985" y="120015"/>
                  <a:pt x="261938" y="120015"/>
                </a:cubicBezTo>
                <a:cubicBezTo>
                  <a:pt x="261938" y="120015"/>
                  <a:pt x="261938" y="119063"/>
                  <a:pt x="262890" y="119063"/>
                </a:cubicBezTo>
                <a:cubicBezTo>
                  <a:pt x="262890" y="119063"/>
                  <a:pt x="260985" y="118110"/>
                  <a:pt x="259080" y="119063"/>
                </a:cubicBezTo>
                <a:cubicBezTo>
                  <a:pt x="259080" y="119063"/>
                  <a:pt x="259080" y="119063"/>
                  <a:pt x="259080" y="119063"/>
                </a:cubicBezTo>
                <a:close/>
                <a:moveTo>
                  <a:pt x="261938" y="167640"/>
                </a:moveTo>
                <a:cubicBezTo>
                  <a:pt x="261938" y="167640"/>
                  <a:pt x="260985" y="166688"/>
                  <a:pt x="261938" y="167640"/>
                </a:cubicBezTo>
                <a:cubicBezTo>
                  <a:pt x="260985" y="166688"/>
                  <a:pt x="260033" y="167640"/>
                  <a:pt x="260033" y="167640"/>
                </a:cubicBezTo>
                <a:cubicBezTo>
                  <a:pt x="260033" y="168592"/>
                  <a:pt x="260985" y="168592"/>
                  <a:pt x="261938" y="167640"/>
                </a:cubicBezTo>
                <a:cubicBezTo>
                  <a:pt x="260985" y="168592"/>
                  <a:pt x="261938" y="168592"/>
                  <a:pt x="261938" y="167640"/>
                </a:cubicBezTo>
                <a:close/>
                <a:moveTo>
                  <a:pt x="263843" y="92392"/>
                </a:moveTo>
                <a:cubicBezTo>
                  <a:pt x="262890" y="92392"/>
                  <a:pt x="261938" y="92392"/>
                  <a:pt x="261938" y="94297"/>
                </a:cubicBezTo>
                <a:cubicBezTo>
                  <a:pt x="261938" y="94297"/>
                  <a:pt x="261938" y="94297"/>
                  <a:pt x="262890" y="94297"/>
                </a:cubicBezTo>
                <a:cubicBezTo>
                  <a:pt x="263843" y="94297"/>
                  <a:pt x="264795" y="94297"/>
                  <a:pt x="264795" y="93345"/>
                </a:cubicBezTo>
                <a:cubicBezTo>
                  <a:pt x="264795" y="92392"/>
                  <a:pt x="264795" y="92392"/>
                  <a:pt x="263843" y="92392"/>
                </a:cubicBezTo>
                <a:close/>
                <a:moveTo>
                  <a:pt x="263843" y="69532"/>
                </a:moveTo>
                <a:cubicBezTo>
                  <a:pt x="263843" y="69532"/>
                  <a:pt x="264795" y="70485"/>
                  <a:pt x="264795" y="70485"/>
                </a:cubicBezTo>
                <a:cubicBezTo>
                  <a:pt x="264795" y="70485"/>
                  <a:pt x="265747" y="70485"/>
                  <a:pt x="265747" y="69532"/>
                </a:cubicBezTo>
                <a:cubicBezTo>
                  <a:pt x="265747" y="68580"/>
                  <a:pt x="265747" y="68580"/>
                  <a:pt x="264795" y="68580"/>
                </a:cubicBezTo>
                <a:cubicBezTo>
                  <a:pt x="263843" y="68580"/>
                  <a:pt x="264795" y="68580"/>
                  <a:pt x="263843" y="69532"/>
                </a:cubicBezTo>
                <a:close/>
                <a:moveTo>
                  <a:pt x="265747" y="86677"/>
                </a:moveTo>
                <a:cubicBezTo>
                  <a:pt x="264795" y="86677"/>
                  <a:pt x="264795" y="86677"/>
                  <a:pt x="265747" y="86677"/>
                </a:cubicBezTo>
                <a:cubicBezTo>
                  <a:pt x="264795" y="86677"/>
                  <a:pt x="264795" y="86677"/>
                  <a:pt x="264795" y="86677"/>
                </a:cubicBezTo>
                <a:cubicBezTo>
                  <a:pt x="264795" y="86677"/>
                  <a:pt x="264795" y="87630"/>
                  <a:pt x="265747" y="86677"/>
                </a:cubicBezTo>
                <a:cubicBezTo>
                  <a:pt x="264795" y="87630"/>
                  <a:pt x="265747" y="86677"/>
                  <a:pt x="265747" y="86677"/>
                </a:cubicBezTo>
                <a:close/>
                <a:moveTo>
                  <a:pt x="264795" y="128588"/>
                </a:moveTo>
                <a:cubicBezTo>
                  <a:pt x="265747" y="128588"/>
                  <a:pt x="265747" y="127635"/>
                  <a:pt x="265747" y="126682"/>
                </a:cubicBezTo>
                <a:cubicBezTo>
                  <a:pt x="265747" y="125730"/>
                  <a:pt x="265747" y="125730"/>
                  <a:pt x="264795" y="125730"/>
                </a:cubicBezTo>
                <a:cubicBezTo>
                  <a:pt x="264795" y="125730"/>
                  <a:pt x="263843" y="126682"/>
                  <a:pt x="263843" y="126682"/>
                </a:cubicBezTo>
                <a:cubicBezTo>
                  <a:pt x="264795" y="128588"/>
                  <a:pt x="264795" y="128588"/>
                  <a:pt x="264795" y="128588"/>
                </a:cubicBezTo>
                <a:close/>
                <a:moveTo>
                  <a:pt x="266700" y="170497"/>
                </a:moveTo>
                <a:lnTo>
                  <a:pt x="266700" y="170497"/>
                </a:lnTo>
                <a:cubicBezTo>
                  <a:pt x="265747" y="169545"/>
                  <a:pt x="264795" y="169545"/>
                  <a:pt x="264795" y="170497"/>
                </a:cubicBezTo>
                <a:cubicBezTo>
                  <a:pt x="264795" y="171450"/>
                  <a:pt x="264795" y="171450"/>
                  <a:pt x="266700" y="170497"/>
                </a:cubicBezTo>
                <a:cubicBezTo>
                  <a:pt x="265747" y="171450"/>
                  <a:pt x="266700" y="171450"/>
                  <a:pt x="266700" y="170497"/>
                </a:cubicBezTo>
                <a:close/>
                <a:moveTo>
                  <a:pt x="264795" y="63817"/>
                </a:moveTo>
                <a:cubicBezTo>
                  <a:pt x="264795" y="64770"/>
                  <a:pt x="265747" y="64770"/>
                  <a:pt x="264795" y="63817"/>
                </a:cubicBezTo>
                <a:cubicBezTo>
                  <a:pt x="265747" y="64770"/>
                  <a:pt x="265747" y="63817"/>
                  <a:pt x="265747" y="63817"/>
                </a:cubicBezTo>
                <a:cubicBezTo>
                  <a:pt x="266700" y="63817"/>
                  <a:pt x="265747" y="63817"/>
                  <a:pt x="264795" y="63817"/>
                </a:cubicBezTo>
                <a:cubicBezTo>
                  <a:pt x="265747" y="63817"/>
                  <a:pt x="265747" y="63817"/>
                  <a:pt x="264795" y="63817"/>
                </a:cubicBezTo>
                <a:close/>
                <a:moveTo>
                  <a:pt x="267653" y="201930"/>
                </a:moveTo>
                <a:cubicBezTo>
                  <a:pt x="267653" y="201930"/>
                  <a:pt x="267653" y="200977"/>
                  <a:pt x="267653" y="201930"/>
                </a:cubicBezTo>
                <a:cubicBezTo>
                  <a:pt x="267653" y="200977"/>
                  <a:pt x="266700" y="200977"/>
                  <a:pt x="266700" y="201930"/>
                </a:cubicBezTo>
                <a:cubicBezTo>
                  <a:pt x="265747" y="201930"/>
                  <a:pt x="266700" y="202882"/>
                  <a:pt x="267653" y="201930"/>
                </a:cubicBezTo>
                <a:cubicBezTo>
                  <a:pt x="266700" y="202882"/>
                  <a:pt x="267653" y="201930"/>
                  <a:pt x="267653" y="201930"/>
                </a:cubicBezTo>
                <a:close/>
                <a:moveTo>
                  <a:pt x="271463" y="120967"/>
                </a:moveTo>
                <a:cubicBezTo>
                  <a:pt x="270510" y="120015"/>
                  <a:pt x="269558" y="119063"/>
                  <a:pt x="268605" y="119063"/>
                </a:cubicBezTo>
                <a:cubicBezTo>
                  <a:pt x="267653" y="119063"/>
                  <a:pt x="267653" y="120015"/>
                  <a:pt x="268605" y="120015"/>
                </a:cubicBezTo>
                <a:cubicBezTo>
                  <a:pt x="269558" y="120967"/>
                  <a:pt x="269558" y="121920"/>
                  <a:pt x="270510" y="121920"/>
                </a:cubicBezTo>
                <a:cubicBezTo>
                  <a:pt x="271463" y="121920"/>
                  <a:pt x="271463" y="120967"/>
                  <a:pt x="271463" y="120967"/>
                </a:cubicBezTo>
                <a:close/>
                <a:moveTo>
                  <a:pt x="270510" y="206692"/>
                </a:moveTo>
                <a:cubicBezTo>
                  <a:pt x="270510" y="205740"/>
                  <a:pt x="270510" y="205740"/>
                  <a:pt x="270510" y="206692"/>
                </a:cubicBezTo>
                <a:cubicBezTo>
                  <a:pt x="269558" y="205740"/>
                  <a:pt x="269558" y="205740"/>
                  <a:pt x="269558" y="206692"/>
                </a:cubicBezTo>
                <a:cubicBezTo>
                  <a:pt x="269558" y="206692"/>
                  <a:pt x="269558" y="206692"/>
                  <a:pt x="270510" y="206692"/>
                </a:cubicBezTo>
                <a:lnTo>
                  <a:pt x="270510" y="206692"/>
                </a:lnTo>
                <a:close/>
                <a:moveTo>
                  <a:pt x="271463" y="146685"/>
                </a:moveTo>
                <a:cubicBezTo>
                  <a:pt x="271463" y="145732"/>
                  <a:pt x="271463" y="145732"/>
                  <a:pt x="270510" y="145732"/>
                </a:cubicBezTo>
                <a:cubicBezTo>
                  <a:pt x="270510" y="145732"/>
                  <a:pt x="269558" y="145732"/>
                  <a:pt x="269558" y="145732"/>
                </a:cubicBezTo>
                <a:cubicBezTo>
                  <a:pt x="269558" y="146685"/>
                  <a:pt x="269558" y="146685"/>
                  <a:pt x="269558" y="146685"/>
                </a:cubicBezTo>
                <a:cubicBezTo>
                  <a:pt x="270510" y="147638"/>
                  <a:pt x="270510" y="146685"/>
                  <a:pt x="271463" y="146685"/>
                </a:cubicBezTo>
                <a:close/>
                <a:moveTo>
                  <a:pt x="269558" y="76200"/>
                </a:moveTo>
                <a:cubicBezTo>
                  <a:pt x="269558" y="76200"/>
                  <a:pt x="270510" y="77152"/>
                  <a:pt x="270510" y="77152"/>
                </a:cubicBezTo>
                <a:cubicBezTo>
                  <a:pt x="270510" y="77152"/>
                  <a:pt x="271463" y="77152"/>
                  <a:pt x="271463" y="77152"/>
                </a:cubicBezTo>
                <a:cubicBezTo>
                  <a:pt x="271463" y="76200"/>
                  <a:pt x="270510" y="75247"/>
                  <a:pt x="269558" y="76200"/>
                </a:cubicBezTo>
                <a:cubicBezTo>
                  <a:pt x="269558" y="75247"/>
                  <a:pt x="268605" y="75247"/>
                  <a:pt x="269558" y="76200"/>
                </a:cubicBezTo>
                <a:close/>
                <a:moveTo>
                  <a:pt x="270510" y="132397"/>
                </a:moveTo>
                <a:cubicBezTo>
                  <a:pt x="270510" y="132397"/>
                  <a:pt x="270510" y="132397"/>
                  <a:pt x="270510" y="132397"/>
                </a:cubicBezTo>
                <a:cubicBezTo>
                  <a:pt x="270510" y="131445"/>
                  <a:pt x="270510" y="131445"/>
                  <a:pt x="270510" y="131445"/>
                </a:cubicBezTo>
                <a:cubicBezTo>
                  <a:pt x="269558" y="131445"/>
                  <a:pt x="269558" y="131445"/>
                  <a:pt x="270510" y="132397"/>
                </a:cubicBezTo>
                <a:cubicBezTo>
                  <a:pt x="269558" y="132397"/>
                  <a:pt x="270510" y="132397"/>
                  <a:pt x="270510" y="132397"/>
                </a:cubicBezTo>
                <a:close/>
                <a:moveTo>
                  <a:pt x="270510" y="165735"/>
                </a:moveTo>
                <a:lnTo>
                  <a:pt x="270510" y="165735"/>
                </a:lnTo>
                <a:lnTo>
                  <a:pt x="270510" y="166688"/>
                </a:lnTo>
                <a:cubicBezTo>
                  <a:pt x="270510" y="165735"/>
                  <a:pt x="270510" y="165735"/>
                  <a:pt x="270510" y="165735"/>
                </a:cubicBezTo>
                <a:lnTo>
                  <a:pt x="270510" y="165735"/>
                </a:lnTo>
                <a:close/>
                <a:moveTo>
                  <a:pt x="271463" y="101917"/>
                </a:moveTo>
                <a:cubicBezTo>
                  <a:pt x="271463" y="102870"/>
                  <a:pt x="270510" y="103822"/>
                  <a:pt x="271463" y="103822"/>
                </a:cubicBezTo>
                <a:cubicBezTo>
                  <a:pt x="272415" y="103822"/>
                  <a:pt x="273368" y="103822"/>
                  <a:pt x="274320" y="102870"/>
                </a:cubicBezTo>
                <a:cubicBezTo>
                  <a:pt x="275272" y="101917"/>
                  <a:pt x="274320" y="100013"/>
                  <a:pt x="274320" y="99060"/>
                </a:cubicBezTo>
                <a:cubicBezTo>
                  <a:pt x="274320" y="99060"/>
                  <a:pt x="273368" y="99060"/>
                  <a:pt x="273368" y="98107"/>
                </a:cubicBezTo>
                <a:cubicBezTo>
                  <a:pt x="272415" y="100013"/>
                  <a:pt x="272415" y="100965"/>
                  <a:pt x="271463" y="101917"/>
                </a:cubicBezTo>
                <a:close/>
                <a:moveTo>
                  <a:pt x="271463" y="92392"/>
                </a:moveTo>
                <a:cubicBezTo>
                  <a:pt x="271463" y="94297"/>
                  <a:pt x="273368" y="94297"/>
                  <a:pt x="274320" y="95250"/>
                </a:cubicBezTo>
                <a:cubicBezTo>
                  <a:pt x="274320" y="95250"/>
                  <a:pt x="274320" y="95250"/>
                  <a:pt x="275272" y="95250"/>
                </a:cubicBezTo>
                <a:lnTo>
                  <a:pt x="271463" y="92392"/>
                </a:lnTo>
                <a:cubicBezTo>
                  <a:pt x="272415" y="91440"/>
                  <a:pt x="271463" y="91440"/>
                  <a:pt x="271463" y="92392"/>
                </a:cubicBezTo>
                <a:close/>
                <a:moveTo>
                  <a:pt x="272415" y="140017"/>
                </a:moveTo>
                <a:cubicBezTo>
                  <a:pt x="272415" y="140017"/>
                  <a:pt x="273368" y="140017"/>
                  <a:pt x="272415" y="140017"/>
                </a:cubicBezTo>
                <a:cubicBezTo>
                  <a:pt x="272415" y="138113"/>
                  <a:pt x="272415" y="138113"/>
                  <a:pt x="272415" y="140017"/>
                </a:cubicBezTo>
                <a:cubicBezTo>
                  <a:pt x="272415" y="139065"/>
                  <a:pt x="271463" y="139065"/>
                  <a:pt x="272415" y="140017"/>
                </a:cubicBezTo>
                <a:cubicBezTo>
                  <a:pt x="271463" y="140017"/>
                  <a:pt x="272415" y="140017"/>
                  <a:pt x="272415" y="140017"/>
                </a:cubicBezTo>
                <a:close/>
                <a:moveTo>
                  <a:pt x="272415" y="125730"/>
                </a:moveTo>
                <a:cubicBezTo>
                  <a:pt x="272415" y="125730"/>
                  <a:pt x="272415" y="125730"/>
                  <a:pt x="272415" y="125730"/>
                </a:cubicBezTo>
                <a:cubicBezTo>
                  <a:pt x="271463" y="126682"/>
                  <a:pt x="271463" y="126682"/>
                  <a:pt x="272415" y="126682"/>
                </a:cubicBezTo>
                <a:cubicBezTo>
                  <a:pt x="273368" y="126682"/>
                  <a:pt x="273368" y="126682"/>
                  <a:pt x="272415" y="125730"/>
                </a:cubicBezTo>
                <a:cubicBezTo>
                  <a:pt x="273368" y="125730"/>
                  <a:pt x="273368" y="125730"/>
                  <a:pt x="272415" y="125730"/>
                </a:cubicBezTo>
                <a:close/>
                <a:moveTo>
                  <a:pt x="274320" y="214313"/>
                </a:moveTo>
                <a:cubicBezTo>
                  <a:pt x="274320" y="213360"/>
                  <a:pt x="274320" y="213360"/>
                  <a:pt x="274320" y="214313"/>
                </a:cubicBezTo>
                <a:cubicBezTo>
                  <a:pt x="273368" y="213360"/>
                  <a:pt x="272415" y="214313"/>
                  <a:pt x="272415" y="214313"/>
                </a:cubicBezTo>
                <a:cubicBezTo>
                  <a:pt x="272415" y="214313"/>
                  <a:pt x="272415" y="214313"/>
                  <a:pt x="273368" y="215265"/>
                </a:cubicBezTo>
                <a:cubicBezTo>
                  <a:pt x="273368" y="215265"/>
                  <a:pt x="274320" y="214313"/>
                  <a:pt x="274320" y="214313"/>
                </a:cubicBezTo>
                <a:close/>
                <a:moveTo>
                  <a:pt x="273368" y="155257"/>
                </a:moveTo>
                <a:cubicBezTo>
                  <a:pt x="272415" y="156210"/>
                  <a:pt x="274320" y="156210"/>
                  <a:pt x="274320" y="157163"/>
                </a:cubicBezTo>
                <a:cubicBezTo>
                  <a:pt x="274320" y="157163"/>
                  <a:pt x="275272" y="158115"/>
                  <a:pt x="276225" y="157163"/>
                </a:cubicBezTo>
                <a:cubicBezTo>
                  <a:pt x="276225" y="156210"/>
                  <a:pt x="276225" y="156210"/>
                  <a:pt x="275272" y="155257"/>
                </a:cubicBezTo>
                <a:cubicBezTo>
                  <a:pt x="274320" y="154305"/>
                  <a:pt x="273368" y="154305"/>
                  <a:pt x="273368" y="155257"/>
                </a:cubicBezTo>
                <a:close/>
                <a:moveTo>
                  <a:pt x="275272" y="110490"/>
                </a:moveTo>
                <a:cubicBezTo>
                  <a:pt x="275272" y="110490"/>
                  <a:pt x="275272" y="109538"/>
                  <a:pt x="276225" y="109538"/>
                </a:cubicBezTo>
                <a:cubicBezTo>
                  <a:pt x="274320" y="108585"/>
                  <a:pt x="272415" y="109538"/>
                  <a:pt x="273368" y="111442"/>
                </a:cubicBezTo>
                <a:cubicBezTo>
                  <a:pt x="273368" y="112395"/>
                  <a:pt x="273368" y="114300"/>
                  <a:pt x="275272" y="113347"/>
                </a:cubicBezTo>
                <a:cubicBezTo>
                  <a:pt x="277178" y="112395"/>
                  <a:pt x="274320" y="111442"/>
                  <a:pt x="275272" y="110490"/>
                </a:cubicBezTo>
                <a:close/>
                <a:moveTo>
                  <a:pt x="275272" y="182880"/>
                </a:moveTo>
                <a:cubicBezTo>
                  <a:pt x="275272" y="182880"/>
                  <a:pt x="276225" y="182880"/>
                  <a:pt x="277178" y="182880"/>
                </a:cubicBezTo>
                <a:cubicBezTo>
                  <a:pt x="277178" y="180975"/>
                  <a:pt x="276225" y="181927"/>
                  <a:pt x="275272" y="181927"/>
                </a:cubicBezTo>
                <a:cubicBezTo>
                  <a:pt x="275272" y="181927"/>
                  <a:pt x="274320" y="180022"/>
                  <a:pt x="273368" y="181927"/>
                </a:cubicBezTo>
                <a:cubicBezTo>
                  <a:pt x="273368" y="182880"/>
                  <a:pt x="274320" y="182880"/>
                  <a:pt x="275272" y="182880"/>
                </a:cubicBezTo>
                <a:close/>
                <a:moveTo>
                  <a:pt x="276225" y="134302"/>
                </a:moveTo>
                <a:cubicBezTo>
                  <a:pt x="276225" y="134302"/>
                  <a:pt x="276225" y="133350"/>
                  <a:pt x="276225" y="134302"/>
                </a:cubicBezTo>
                <a:cubicBezTo>
                  <a:pt x="275272" y="133350"/>
                  <a:pt x="274320" y="133350"/>
                  <a:pt x="274320" y="134302"/>
                </a:cubicBezTo>
                <a:cubicBezTo>
                  <a:pt x="274320" y="134302"/>
                  <a:pt x="274320" y="135255"/>
                  <a:pt x="275272" y="135255"/>
                </a:cubicBezTo>
                <a:cubicBezTo>
                  <a:pt x="276225" y="135255"/>
                  <a:pt x="276225" y="134302"/>
                  <a:pt x="276225" y="134302"/>
                </a:cubicBezTo>
                <a:close/>
                <a:moveTo>
                  <a:pt x="277178" y="190500"/>
                </a:moveTo>
                <a:cubicBezTo>
                  <a:pt x="277178" y="189547"/>
                  <a:pt x="277178" y="187642"/>
                  <a:pt x="275272" y="186690"/>
                </a:cubicBezTo>
                <a:cubicBezTo>
                  <a:pt x="274320" y="186690"/>
                  <a:pt x="275272" y="187642"/>
                  <a:pt x="275272" y="187642"/>
                </a:cubicBezTo>
                <a:lnTo>
                  <a:pt x="277178" y="190500"/>
                </a:lnTo>
                <a:cubicBezTo>
                  <a:pt x="276225" y="192405"/>
                  <a:pt x="277178" y="191452"/>
                  <a:pt x="277178" y="190500"/>
                </a:cubicBezTo>
                <a:close/>
                <a:moveTo>
                  <a:pt x="276225" y="106680"/>
                </a:moveTo>
                <a:lnTo>
                  <a:pt x="276225" y="106680"/>
                </a:lnTo>
                <a:cubicBezTo>
                  <a:pt x="275272" y="107632"/>
                  <a:pt x="276225" y="108585"/>
                  <a:pt x="276225" y="108585"/>
                </a:cubicBezTo>
                <a:cubicBezTo>
                  <a:pt x="276225" y="108585"/>
                  <a:pt x="276225" y="107632"/>
                  <a:pt x="276225" y="106680"/>
                </a:cubicBezTo>
                <a:close/>
                <a:moveTo>
                  <a:pt x="279083" y="128588"/>
                </a:moveTo>
                <a:cubicBezTo>
                  <a:pt x="279083" y="127635"/>
                  <a:pt x="278130" y="126682"/>
                  <a:pt x="277178" y="126682"/>
                </a:cubicBezTo>
                <a:cubicBezTo>
                  <a:pt x="276225" y="126682"/>
                  <a:pt x="276225" y="127635"/>
                  <a:pt x="276225" y="127635"/>
                </a:cubicBezTo>
                <a:cubicBezTo>
                  <a:pt x="276225" y="128588"/>
                  <a:pt x="276225" y="128588"/>
                  <a:pt x="277178" y="128588"/>
                </a:cubicBezTo>
                <a:cubicBezTo>
                  <a:pt x="278130" y="129540"/>
                  <a:pt x="279083" y="129540"/>
                  <a:pt x="279083" y="128588"/>
                </a:cubicBezTo>
                <a:close/>
                <a:moveTo>
                  <a:pt x="277178" y="119063"/>
                </a:moveTo>
                <a:cubicBezTo>
                  <a:pt x="278130" y="119063"/>
                  <a:pt x="278130" y="119063"/>
                  <a:pt x="277178" y="119063"/>
                </a:cubicBezTo>
                <a:cubicBezTo>
                  <a:pt x="278130" y="118110"/>
                  <a:pt x="277178" y="118110"/>
                  <a:pt x="277178" y="118110"/>
                </a:cubicBezTo>
                <a:cubicBezTo>
                  <a:pt x="277178" y="118110"/>
                  <a:pt x="277178" y="119063"/>
                  <a:pt x="277178" y="119063"/>
                </a:cubicBezTo>
                <a:cubicBezTo>
                  <a:pt x="276225" y="119063"/>
                  <a:pt x="277178" y="119063"/>
                  <a:pt x="277178" y="119063"/>
                </a:cubicBezTo>
                <a:close/>
                <a:moveTo>
                  <a:pt x="279083" y="196215"/>
                </a:moveTo>
                <a:cubicBezTo>
                  <a:pt x="279083" y="196215"/>
                  <a:pt x="280035" y="196215"/>
                  <a:pt x="280035" y="196215"/>
                </a:cubicBezTo>
                <a:cubicBezTo>
                  <a:pt x="280035" y="196215"/>
                  <a:pt x="280035" y="195263"/>
                  <a:pt x="279083" y="196215"/>
                </a:cubicBezTo>
                <a:cubicBezTo>
                  <a:pt x="280035" y="195263"/>
                  <a:pt x="279083" y="195263"/>
                  <a:pt x="279083" y="196215"/>
                </a:cubicBezTo>
                <a:lnTo>
                  <a:pt x="279083" y="196215"/>
                </a:lnTo>
                <a:close/>
                <a:moveTo>
                  <a:pt x="280035" y="165735"/>
                </a:moveTo>
                <a:cubicBezTo>
                  <a:pt x="280035" y="165735"/>
                  <a:pt x="280988" y="165735"/>
                  <a:pt x="280035" y="165735"/>
                </a:cubicBezTo>
                <a:cubicBezTo>
                  <a:pt x="280988" y="164782"/>
                  <a:pt x="280988" y="164782"/>
                  <a:pt x="280035" y="164782"/>
                </a:cubicBezTo>
                <a:lnTo>
                  <a:pt x="280035" y="165735"/>
                </a:lnTo>
                <a:cubicBezTo>
                  <a:pt x="280035" y="165735"/>
                  <a:pt x="280035" y="165735"/>
                  <a:pt x="280035" y="165735"/>
                </a:cubicBezTo>
                <a:close/>
                <a:moveTo>
                  <a:pt x="281940" y="228600"/>
                </a:moveTo>
                <a:cubicBezTo>
                  <a:pt x="281940" y="228600"/>
                  <a:pt x="280988" y="228600"/>
                  <a:pt x="281940" y="228600"/>
                </a:cubicBezTo>
                <a:cubicBezTo>
                  <a:pt x="280988" y="227647"/>
                  <a:pt x="280988" y="228600"/>
                  <a:pt x="280988" y="228600"/>
                </a:cubicBezTo>
                <a:cubicBezTo>
                  <a:pt x="280035" y="228600"/>
                  <a:pt x="280988" y="229552"/>
                  <a:pt x="281940" y="228600"/>
                </a:cubicBezTo>
                <a:cubicBezTo>
                  <a:pt x="280988" y="229552"/>
                  <a:pt x="281940" y="229552"/>
                  <a:pt x="281940" y="228600"/>
                </a:cubicBezTo>
                <a:close/>
                <a:moveTo>
                  <a:pt x="284797" y="190500"/>
                </a:moveTo>
                <a:cubicBezTo>
                  <a:pt x="283845" y="190500"/>
                  <a:pt x="283845" y="190500"/>
                  <a:pt x="284797" y="190500"/>
                </a:cubicBezTo>
                <a:lnTo>
                  <a:pt x="283845" y="190500"/>
                </a:lnTo>
                <a:cubicBezTo>
                  <a:pt x="283845" y="190500"/>
                  <a:pt x="283845" y="190500"/>
                  <a:pt x="284797" y="190500"/>
                </a:cubicBezTo>
                <a:cubicBezTo>
                  <a:pt x="283845" y="190500"/>
                  <a:pt x="283845" y="190500"/>
                  <a:pt x="284797" y="190500"/>
                </a:cubicBezTo>
                <a:close/>
                <a:moveTo>
                  <a:pt x="284797" y="151447"/>
                </a:moveTo>
                <a:cubicBezTo>
                  <a:pt x="284797" y="153352"/>
                  <a:pt x="286703" y="153352"/>
                  <a:pt x="288608" y="153352"/>
                </a:cubicBezTo>
                <a:cubicBezTo>
                  <a:pt x="288608" y="153352"/>
                  <a:pt x="290513" y="153352"/>
                  <a:pt x="289560" y="152400"/>
                </a:cubicBezTo>
                <a:cubicBezTo>
                  <a:pt x="288608" y="151447"/>
                  <a:pt x="286703" y="150495"/>
                  <a:pt x="285750" y="150495"/>
                </a:cubicBezTo>
                <a:cubicBezTo>
                  <a:pt x="284797" y="150495"/>
                  <a:pt x="284797" y="151447"/>
                  <a:pt x="284797" y="151447"/>
                </a:cubicBezTo>
                <a:close/>
                <a:moveTo>
                  <a:pt x="288608" y="201930"/>
                </a:moveTo>
                <a:cubicBezTo>
                  <a:pt x="288608" y="200977"/>
                  <a:pt x="288608" y="200025"/>
                  <a:pt x="286703" y="200025"/>
                </a:cubicBezTo>
                <a:cubicBezTo>
                  <a:pt x="284797" y="200977"/>
                  <a:pt x="284797" y="201930"/>
                  <a:pt x="284797" y="203835"/>
                </a:cubicBezTo>
                <a:cubicBezTo>
                  <a:pt x="284797" y="204788"/>
                  <a:pt x="286703" y="205740"/>
                  <a:pt x="287655" y="205740"/>
                </a:cubicBezTo>
                <a:cubicBezTo>
                  <a:pt x="289560" y="204788"/>
                  <a:pt x="289560" y="202882"/>
                  <a:pt x="288608" y="201930"/>
                </a:cubicBezTo>
                <a:close/>
                <a:moveTo>
                  <a:pt x="285750" y="165735"/>
                </a:moveTo>
                <a:cubicBezTo>
                  <a:pt x="285750" y="165735"/>
                  <a:pt x="285750" y="166688"/>
                  <a:pt x="285750" y="165735"/>
                </a:cubicBezTo>
                <a:cubicBezTo>
                  <a:pt x="285750" y="166688"/>
                  <a:pt x="285750" y="167640"/>
                  <a:pt x="285750" y="167640"/>
                </a:cubicBezTo>
                <a:cubicBezTo>
                  <a:pt x="285750" y="167640"/>
                  <a:pt x="286703" y="167640"/>
                  <a:pt x="286703" y="167640"/>
                </a:cubicBezTo>
                <a:cubicBezTo>
                  <a:pt x="287655" y="165735"/>
                  <a:pt x="286703" y="165735"/>
                  <a:pt x="285750" y="165735"/>
                </a:cubicBezTo>
                <a:close/>
                <a:moveTo>
                  <a:pt x="294322" y="252413"/>
                </a:moveTo>
                <a:cubicBezTo>
                  <a:pt x="291465" y="252413"/>
                  <a:pt x="294322" y="248602"/>
                  <a:pt x="291465" y="248602"/>
                </a:cubicBezTo>
                <a:cubicBezTo>
                  <a:pt x="289560" y="248602"/>
                  <a:pt x="288608" y="250507"/>
                  <a:pt x="288608" y="252413"/>
                </a:cubicBezTo>
                <a:cubicBezTo>
                  <a:pt x="288608" y="253365"/>
                  <a:pt x="287655" y="255270"/>
                  <a:pt x="290513" y="255270"/>
                </a:cubicBezTo>
                <a:cubicBezTo>
                  <a:pt x="292418" y="254317"/>
                  <a:pt x="294322" y="254317"/>
                  <a:pt x="294322" y="252413"/>
                </a:cubicBezTo>
                <a:close/>
                <a:moveTo>
                  <a:pt x="290513" y="215265"/>
                </a:moveTo>
                <a:cubicBezTo>
                  <a:pt x="289560" y="215265"/>
                  <a:pt x="289560" y="215265"/>
                  <a:pt x="290513" y="215265"/>
                </a:cubicBezTo>
                <a:lnTo>
                  <a:pt x="289560" y="215265"/>
                </a:lnTo>
                <a:cubicBezTo>
                  <a:pt x="289560" y="216217"/>
                  <a:pt x="289560" y="216217"/>
                  <a:pt x="290513" y="215265"/>
                </a:cubicBezTo>
                <a:lnTo>
                  <a:pt x="290513" y="215265"/>
                </a:lnTo>
                <a:close/>
                <a:moveTo>
                  <a:pt x="290513" y="220980"/>
                </a:moveTo>
                <a:cubicBezTo>
                  <a:pt x="290513" y="220980"/>
                  <a:pt x="290513" y="220027"/>
                  <a:pt x="290513" y="220027"/>
                </a:cubicBezTo>
                <a:lnTo>
                  <a:pt x="290513" y="220980"/>
                </a:lnTo>
                <a:cubicBezTo>
                  <a:pt x="289560" y="220027"/>
                  <a:pt x="289560" y="220980"/>
                  <a:pt x="290513" y="220980"/>
                </a:cubicBezTo>
                <a:lnTo>
                  <a:pt x="290513" y="220980"/>
                </a:lnTo>
                <a:close/>
                <a:moveTo>
                  <a:pt x="290513" y="226695"/>
                </a:moveTo>
                <a:cubicBezTo>
                  <a:pt x="291465" y="226695"/>
                  <a:pt x="291465" y="226695"/>
                  <a:pt x="290513" y="226695"/>
                </a:cubicBezTo>
                <a:cubicBezTo>
                  <a:pt x="291465" y="225742"/>
                  <a:pt x="290513" y="225742"/>
                  <a:pt x="290513" y="225742"/>
                </a:cubicBezTo>
                <a:cubicBezTo>
                  <a:pt x="290513" y="225742"/>
                  <a:pt x="290513" y="225742"/>
                  <a:pt x="290513" y="226695"/>
                </a:cubicBezTo>
                <a:cubicBezTo>
                  <a:pt x="289560" y="226695"/>
                  <a:pt x="290513" y="226695"/>
                  <a:pt x="290513" y="226695"/>
                </a:cubicBezTo>
                <a:close/>
                <a:moveTo>
                  <a:pt x="290513" y="188595"/>
                </a:moveTo>
                <a:cubicBezTo>
                  <a:pt x="290513" y="189547"/>
                  <a:pt x="290513" y="190500"/>
                  <a:pt x="291465" y="190500"/>
                </a:cubicBezTo>
                <a:cubicBezTo>
                  <a:pt x="292418" y="190500"/>
                  <a:pt x="293370" y="189547"/>
                  <a:pt x="293370" y="189547"/>
                </a:cubicBezTo>
                <a:cubicBezTo>
                  <a:pt x="293370" y="188595"/>
                  <a:pt x="292418" y="187642"/>
                  <a:pt x="291465" y="187642"/>
                </a:cubicBezTo>
                <a:cubicBezTo>
                  <a:pt x="290513" y="187642"/>
                  <a:pt x="290513" y="188595"/>
                  <a:pt x="290513" y="188595"/>
                </a:cubicBezTo>
                <a:close/>
                <a:moveTo>
                  <a:pt x="293370" y="230505"/>
                </a:moveTo>
                <a:cubicBezTo>
                  <a:pt x="292418" y="230505"/>
                  <a:pt x="291465" y="231457"/>
                  <a:pt x="291465" y="233363"/>
                </a:cubicBezTo>
                <a:cubicBezTo>
                  <a:pt x="291465" y="233363"/>
                  <a:pt x="292418" y="234315"/>
                  <a:pt x="292418" y="234315"/>
                </a:cubicBezTo>
                <a:cubicBezTo>
                  <a:pt x="293370" y="234315"/>
                  <a:pt x="294322" y="233363"/>
                  <a:pt x="294322" y="232410"/>
                </a:cubicBezTo>
                <a:cubicBezTo>
                  <a:pt x="295275" y="231457"/>
                  <a:pt x="294322" y="230505"/>
                  <a:pt x="293370" y="230505"/>
                </a:cubicBezTo>
                <a:close/>
                <a:moveTo>
                  <a:pt x="293370" y="240030"/>
                </a:moveTo>
                <a:cubicBezTo>
                  <a:pt x="293370" y="240030"/>
                  <a:pt x="293370" y="240030"/>
                  <a:pt x="293370" y="240030"/>
                </a:cubicBezTo>
                <a:cubicBezTo>
                  <a:pt x="293370" y="242888"/>
                  <a:pt x="295275" y="241935"/>
                  <a:pt x="297180" y="243840"/>
                </a:cubicBezTo>
                <a:cubicBezTo>
                  <a:pt x="297180" y="243840"/>
                  <a:pt x="298133" y="243840"/>
                  <a:pt x="298133" y="242888"/>
                </a:cubicBezTo>
                <a:cubicBezTo>
                  <a:pt x="297180" y="240982"/>
                  <a:pt x="295275" y="240030"/>
                  <a:pt x="293370" y="240030"/>
                </a:cubicBezTo>
                <a:close/>
                <a:moveTo>
                  <a:pt x="295275" y="174307"/>
                </a:moveTo>
                <a:cubicBezTo>
                  <a:pt x="295275" y="174307"/>
                  <a:pt x="296228" y="174307"/>
                  <a:pt x="295275" y="174307"/>
                </a:cubicBezTo>
                <a:cubicBezTo>
                  <a:pt x="297180" y="174307"/>
                  <a:pt x="297180" y="174307"/>
                  <a:pt x="297180" y="174307"/>
                </a:cubicBezTo>
                <a:cubicBezTo>
                  <a:pt x="297180" y="173355"/>
                  <a:pt x="297180" y="173355"/>
                  <a:pt x="296228" y="173355"/>
                </a:cubicBezTo>
                <a:cubicBezTo>
                  <a:pt x="295275" y="173355"/>
                  <a:pt x="295275" y="173355"/>
                  <a:pt x="295275" y="174307"/>
                </a:cubicBezTo>
                <a:close/>
                <a:moveTo>
                  <a:pt x="299085" y="263842"/>
                </a:moveTo>
                <a:lnTo>
                  <a:pt x="298133" y="263842"/>
                </a:lnTo>
                <a:cubicBezTo>
                  <a:pt x="298133" y="263842"/>
                  <a:pt x="297180" y="263842"/>
                  <a:pt x="297180" y="264795"/>
                </a:cubicBezTo>
                <a:cubicBezTo>
                  <a:pt x="297180" y="265747"/>
                  <a:pt x="298133" y="264795"/>
                  <a:pt x="298133" y="264795"/>
                </a:cubicBezTo>
                <a:cubicBezTo>
                  <a:pt x="298133" y="264795"/>
                  <a:pt x="299085" y="264795"/>
                  <a:pt x="299085" y="263842"/>
                </a:cubicBezTo>
                <a:close/>
                <a:moveTo>
                  <a:pt x="299085" y="211455"/>
                </a:moveTo>
                <a:cubicBezTo>
                  <a:pt x="298133" y="210502"/>
                  <a:pt x="300038" y="208597"/>
                  <a:pt x="298133" y="207645"/>
                </a:cubicBezTo>
                <a:cubicBezTo>
                  <a:pt x="297180" y="207645"/>
                  <a:pt x="296228" y="209550"/>
                  <a:pt x="297180" y="209550"/>
                </a:cubicBezTo>
                <a:cubicBezTo>
                  <a:pt x="298133" y="211455"/>
                  <a:pt x="297180" y="213360"/>
                  <a:pt x="299085" y="213360"/>
                </a:cubicBezTo>
                <a:cubicBezTo>
                  <a:pt x="299085" y="215265"/>
                  <a:pt x="299085" y="212407"/>
                  <a:pt x="299085" y="211455"/>
                </a:cubicBezTo>
                <a:close/>
                <a:moveTo>
                  <a:pt x="308610" y="205740"/>
                </a:moveTo>
                <a:cubicBezTo>
                  <a:pt x="308610" y="205740"/>
                  <a:pt x="308610" y="204788"/>
                  <a:pt x="308610" y="203835"/>
                </a:cubicBezTo>
                <a:cubicBezTo>
                  <a:pt x="308610" y="201930"/>
                  <a:pt x="306705" y="201930"/>
                  <a:pt x="304800" y="201930"/>
                </a:cubicBezTo>
                <a:cubicBezTo>
                  <a:pt x="303847" y="203835"/>
                  <a:pt x="300990" y="200977"/>
                  <a:pt x="300990" y="203835"/>
                </a:cubicBezTo>
                <a:cubicBezTo>
                  <a:pt x="300990" y="205740"/>
                  <a:pt x="302895" y="205740"/>
                  <a:pt x="304800" y="205740"/>
                </a:cubicBezTo>
                <a:lnTo>
                  <a:pt x="306705" y="205740"/>
                </a:lnTo>
                <a:cubicBezTo>
                  <a:pt x="306705" y="205740"/>
                  <a:pt x="307658" y="206692"/>
                  <a:pt x="308610" y="205740"/>
                </a:cubicBezTo>
                <a:close/>
                <a:moveTo>
                  <a:pt x="307658" y="219075"/>
                </a:moveTo>
                <a:cubicBezTo>
                  <a:pt x="307658" y="218122"/>
                  <a:pt x="306705" y="217170"/>
                  <a:pt x="306705" y="217170"/>
                </a:cubicBezTo>
                <a:cubicBezTo>
                  <a:pt x="304800" y="218122"/>
                  <a:pt x="306705" y="219075"/>
                  <a:pt x="306705" y="219075"/>
                </a:cubicBezTo>
                <a:cubicBezTo>
                  <a:pt x="306705" y="219075"/>
                  <a:pt x="306705" y="219075"/>
                  <a:pt x="306705" y="220027"/>
                </a:cubicBezTo>
                <a:lnTo>
                  <a:pt x="306705" y="220027"/>
                </a:lnTo>
                <a:cubicBezTo>
                  <a:pt x="304800" y="220980"/>
                  <a:pt x="302895" y="220027"/>
                  <a:pt x="301943" y="222885"/>
                </a:cubicBezTo>
                <a:cubicBezTo>
                  <a:pt x="301943" y="222885"/>
                  <a:pt x="301943" y="223838"/>
                  <a:pt x="302895" y="223838"/>
                </a:cubicBezTo>
                <a:cubicBezTo>
                  <a:pt x="304800" y="223838"/>
                  <a:pt x="306705" y="221932"/>
                  <a:pt x="307658" y="220027"/>
                </a:cubicBezTo>
                <a:cubicBezTo>
                  <a:pt x="307658" y="220027"/>
                  <a:pt x="307658" y="219075"/>
                  <a:pt x="307658" y="219075"/>
                </a:cubicBezTo>
                <a:close/>
                <a:moveTo>
                  <a:pt x="302895" y="253365"/>
                </a:moveTo>
                <a:cubicBezTo>
                  <a:pt x="302895" y="253365"/>
                  <a:pt x="302895" y="253365"/>
                  <a:pt x="302895" y="253365"/>
                </a:cubicBezTo>
                <a:cubicBezTo>
                  <a:pt x="301943" y="253365"/>
                  <a:pt x="300990" y="253365"/>
                  <a:pt x="300990" y="253365"/>
                </a:cubicBezTo>
                <a:cubicBezTo>
                  <a:pt x="301943" y="254317"/>
                  <a:pt x="301943" y="255270"/>
                  <a:pt x="302895" y="253365"/>
                </a:cubicBezTo>
                <a:cubicBezTo>
                  <a:pt x="302895" y="254317"/>
                  <a:pt x="302895" y="254317"/>
                  <a:pt x="302895" y="253365"/>
                </a:cubicBezTo>
                <a:close/>
                <a:moveTo>
                  <a:pt x="303847" y="238125"/>
                </a:moveTo>
                <a:cubicBezTo>
                  <a:pt x="303847" y="238125"/>
                  <a:pt x="303847" y="237172"/>
                  <a:pt x="303847" y="238125"/>
                </a:cubicBezTo>
                <a:cubicBezTo>
                  <a:pt x="302895" y="237172"/>
                  <a:pt x="302895" y="238125"/>
                  <a:pt x="303847" y="238125"/>
                </a:cubicBezTo>
                <a:cubicBezTo>
                  <a:pt x="302895" y="238125"/>
                  <a:pt x="302895" y="238125"/>
                  <a:pt x="303847" y="238125"/>
                </a:cubicBezTo>
                <a:cubicBezTo>
                  <a:pt x="303847" y="238125"/>
                  <a:pt x="303847" y="238125"/>
                  <a:pt x="303847" y="238125"/>
                </a:cubicBezTo>
                <a:close/>
                <a:moveTo>
                  <a:pt x="307658" y="227647"/>
                </a:moveTo>
                <a:cubicBezTo>
                  <a:pt x="307658" y="226695"/>
                  <a:pt x="307658" y="226695"/>
                  <a:pt x="307658" y="226695"/>
                </a:cubicBezTo>
                <a:cubicBezTo>
                  <a:pt x="306705" y="226695"/>
                  <a:pt x="306705" y="226695"/>
                  <a:pt x="305753" y="226695"/>
                </a:cubicBezTo>
                <a:cubicBezTo>
                  <a:pt x="305753" y="227647"/>
                  <a:pt x="305753" y="228600"/>
                  <a:pt x="306705" y="227647"/>
                </a:cubicBezTo>
                <a:cubicBezTo>
                  <a:pt x="306705" y="227647"/>
                  <a:pt x="306705" y="227647"/>
                  <a:pt x="307658" y="227647"/>
                </a:cubicBezTo>
                <a:close/>
                <a:moveTo>
                  <a:pt x="312420" y="228600"/>
                </a:moveTo>
                <a:cubicBezTo>
                  <a:pt x="312420" y="228600"/>
                  <a:pt x="311468" y="228600"/>
                  <a:pt x="311468" y="228600"/>
                </a:cubicBezTo>
                <a:lnTo>
                  <a:pt x="311468" y="228600"/>
                </a:lnTo>
                <a:cubicBezTo>
                  <a:pt x="311468" y="228600"/>
                  <a:pt x="311468" y="229552"/>
                  <a:pt x="312420" y="228600"/>
                </a:cubicBezTo>
                <a:cubicBezTo>
                  <a:pt x="312420" y="228600"/>
                  <a:pt x="312420" y="228600"/>
                  <a:pt x="312420" y="228600"/>
                </a:cubicBezTo>
                <a:close/>
                <a:moveTo>
                  <a:pt x="318135" y="224790"/>
                </a:moveTo>
                <a:cubicBezTo>
                  <a:pt x="318135" y="223838"/>
                  <a:pt x="317183" y="222885"/>
                  <a:pt x="316230" y="222885"/>
                </a:cubicBezTo>
                <a:cubicBezTo>
                  <a:pt x="316230" y="222885"/>
                  <a:pt x="316230" y="222885"/>
                  <a:pt x="316230" y="223838"/>
                </a:cubicBezTo>
                <a:cubicBezTo>
                  <a:pt x="316230" y="224790"/>
                  <a:pt x="316230" y="225742"/>
                  <a:pt x="318135" y="224790"/>
                </a:cubicBezTo>
                <a:cubicBezTo>
                  <a:pt x="318135" y="225742"/>
                  <a:pt x="318135" y="225742"/>
                  <a:pt x="318135" y="22479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5" name="Graphic 107">
            <a:extLst>
              <a:ext uri="{FF2B5EF4-FFF2-40B4-BE49-F238E27FC236}">
                <a16:creationId xmlns:a16="http://schemas.microsoft.com/office/drawing/2014/main" id="{7D57A083-5527-1139-13BA-BCC90FA2AD81}"/>
              </a:ext>
            </a:extLst>
          </p:cNvPr>
          <p:cNvGrpSpPr/>
          <p:nvPr/>
        </p:nvGrpSpPr>
        <p:grpSpPr>
          <a:xfrm>
            <a:off x="3851692" y="6184571"/>
            <a:ext cx="1845244" cy="317817"/>
            <a:chOff x="0" y="0"/>
            <a:chExt cx="1917226" cy="330595"/>
          </a:xfrm>
          <a:solidFill>
            <a:schemeClr val="tx1">
              <a:lumMod val="65000"/>
              <a:lumOff val="35000"/>
            </a:schemeClr>
          </a:solidFill>
        </p:grpSpPr>
        <p:sp>
          <p:nvSpPr>
            <p:cNvPr id="340" name="Freeform 339">
              <a:extLst>
                <a:ext uri="{FF2B5EF4-FFF2-40B4-BE49-F238E27FC236}">
                  <a16:creationId xmlns:a16="http://schemas.microsoft.com/office/drawing/2014/main" id="{6D252219-7BF0-5C6A-9235-5C0FF51277C9}"/>
                </a:ext>
              </a:extLst>
            </p:cNvPr>
            <p:cNvSpPr/>
            <p:nvPr/>
          </p:nvSpPr>
          <p:spPr>
            <a:xfrm>
              <a:off x="0" y="72111"/>
              <a:ext cx="153262" cy="182879"/>
            </a:xfrm>
            <a:custGeom>
              <a:avLst/>
              <a:gdLst>
                <a:gd name="connsiteX0" fmla="*/ 152795 w 153262"/>
                <a:gd name="connsiteY0" fmla="*/ 98107 h 182879"/>
                <a:gd name="connsiteX1" fmla="*/ 148985 w 153262"/>
                <a:gd name="connsiteY1" fmla="*/ 125730 h 182879"/>
                <a:gd name="connsiteX2" fmla="*/ 141365 w 153262"/>
                <a:gd name="connsiteY2" fmla="*/ 145732 h 182879"/>
                <a:gd name="connsiteX3" fmla="*/ 107075 w 153262"/>
                <a:gd name="connsiteY3" fmla="*/ 177165 h 182879"/>
                <a:gd name="connsiteX4" fmla="*/ 82310 w 153262"/>
                <a:gd name="connsiteY4" fmla="*/ 182880 h 182879"/>
                <a:gd name="connsiteX5" fmla="*/ 67070 w 153262"/>
                <a:gd name="connsiteY5" fmla="*/ 180975 h 182879"/>
                <a:gd name="connsiteX6" fmla="*/ 63260 w 153262"/>
                <a:gd name="connsiteY6" fmla="*/ 180022 h 182879"/>
                <a:gd name="connsiteX7" fmla="*/ 32780 w 153262"/>
                <a:gd name="connsiteY7" fmla="*/ 167640 h 182879"/>
                <a:gd name="connsiteX8" fmla="*/ 6110 w 153262"/>
                <a:gd name="connsiteY8" fmla="*/ 131445 h 182879"/>
                <a:gd name="connsiteX9" fmla="*/ 394 w 153262"/>
                <a:gd name="connsiteY9" fmla="*/ 102870 h 182879"/>
                <a:gd name="connsiteX10" fmla="*/ 1347 w 153262"/>
                <a:gd name="connsiteY10" fmla="*/ 87630 h 182879"/>
                <a:gd name="connsiteX11" fmla="*/ 12777 w 153262"/>
                <a:gd name="connsiteY11" fmla="*/ 43815 h 182879"/>
                <a:gd name="connsiteX12" fmla="*/ 41352 w 153262"/>
                <a:gd name="connsiteY12" fmla="*/ 10478 h 182879"/>
                <a:gd name="connsiteX13" fmla="*/ 71832 w 153262"/>
                <a:gd name="connsiteY13" fmla="*/ 953 h 182879"/>
                <a:gd name="connsiteX14" fmla="*/ 81357 w 153262"/>
                <a:gd name="connsiteY14" fmla="*/ 0 h 182879"/>
                <a:gd name="connsiteX15" fmla="*/ 139460 w 153262"/>
                <a:gd name="connsiteY15" fmla="*/ 36195 h 182879"/>
                <a:gd name="connsiteX16" fmla="*/ 152795 w 153262"/>
                <a:gd name="connsiteY16" fmla="*/ 98107 h 182879"/>
                <a:gd name="connsiteX17" fmla="*/ 8967 w 153262"/>
                <a:gd name="connsiteY17" fmla="*/ 78105 h 182879"/>
                <a:gd name="connsiteX18" fmla="*/ 8967 w 153262"/>
                <a:gd name="connsiteY18" fmla="*/ 78105 h 182879"/>
                <a:gd name="connsiteX19" fmla="*/ 14682 w 153262"/>
                <a:gd name="connsiteY19" fmla="*/ 77153 h 182879"/>
                <a:gd name="connsiteX20" fmla="*/ 15635 w 153262"/>
                <a:gd name="connsiteY20" fmla="*/ 76200 h 182879"/>
                <a:gd name="connsiteX21" fmla="*/ 12777 w 153262"/>
                <a:gd name="connsiteY21" fmla="*/ 74295 h 182879"/>
                <a:gd name="connsiteX22" fmla="*/ 8967 w 153262"/>
                <a:gd name="connsiteY22" fmla="*/ 78105 h 182879"/>
                <a:gd name="connsiteX23" fmla="*/ 8967 w 153262"/>
                <a:gd name="connsiteY23" fmla="*/ 78105 h 182879"/>
                <a:gd name="connsiteX24" fmla="*/ 11825 w 153262"/>
                <a:gd name="connsiteY24" fmla="*/ 97155 h 182879"/>
                <a:gd name="connsiteX25" fmla="*/ 11825 w 153262"/>
                <a:gd name="connsiteY25" fmla="*/ 97155 h 182879"/>
                <a:gd name="connsiteX26" fmla="*/ 8967 w 153262"/>
                <a:gd name="connsiteY26" fmla="*/ 98107 h 182879"/>
                <a:gd name="connsiteX27" fmla="*/ 9919 w 153262"/>
                <a:gd name="connsiteY27" fmla="*/ 99060 h 182879"/>
                <a:gd name="connsiteX28" fmla="*/ 11825 w 153262"/>
                <a:gd name="connsiteY28" fmla="*/ 97155 h 182879"/>
                <a:gd name="connsiteX29" fmla="*/ 46115 w 153262"/>
                <a:gd name="connsiteY29" fmla="*/ 59055 h 182879"/>
                <a:gd name="connsiteX30" fmla="*/ 46115 w 153262"/>
                <a:gd name="connsiteY30" fmla="*/ 59055 h 182879"/>
                <a:gd name="connsiteX31" fmla="*/ 45162 w 153262"/>
                <a:gd name="connsiteY31" fmla="*/ 56197 h 182879"/>
                <a:gd name="connsiteX32" fmla="*/ 40400 w 153262"/>
                <a:gd name="connsiteY32" fmla="*/ 52388 h 182879"/>
                <a:gd name="connsiteX33" fmla="*/ 36590 w 153262"/>
                <a:gd name="connsiteY33" fmla="*/ 49530 h 182879"/>
                <a:gd name="connsiteX34" fmla="*/ 37542 w 153262"/>
                <a:gd name="connsiteY34" fmla="*/ 48578 h 182879"/>
                <a:gd name="connsiteX35" fmla="*/ 39447 w 153262"/>
                <a:gd name="connsiteY35" fmla="*/ 48578 h 182879"/>
                <a:gd name="connsiteX36" fmla="*/ 43257 w 153262"/>
                <a:gd name="connsiteY36" fmla="*/ 51435 h 182879"/>
                <a:gd name="connsiteX37" fmla="*/ 44210 w 153262"/>
                <a:gd name="connsiteY37" fmla="*/ 51435 h 182879"/>
                <a:gd name="connsiteX38" fmla="*/ 44210 w 153262"/>
                <a:gd name="connsiteY38" fmla="*/ 50482 h 182879"/>
                <a:gd name="connsiteX39" fmla="*/ 40400 w 153262"/>
                <a:gd name="connsiteY39" fmla="*/ 45720 h 182879"/>
                <a:gd name="connsiteX40" fmla="*/ 35637 w 153262"/>
                <a:gd name="connsiteY40" fmla="*/ 41910 h 182879"/>
                <a:gd name="connsiteX41" fmla="*/ 38495 w 153262"/>
                <a:gd name="connsiteY41" fmla="*/ 41910 h 182879"/>
                <a:gd name="connsiteX42" fmla="*/ 41352 w 153262"/>
                <a:gd name="connsiteY42" fmla="*/ 40957 h 182879"/>
                <a:gd name="connsiteX43" fmla="*/ 42305 w 153262"/>
                <a:gd name="connsiteY43" fmla="*/ 39053 h 182879"/>
                <a:gd name="connsiteX44" fmla="*/ 42305 w 153262"/>
                <a:gd name="connsiteY44" fmla="*/ 40005 h 182879"/>
                <a:gd name="connsiteX45" fmla="*/ 43257 w 153262"/>
                <a:gd name="connsiteY45" fmla="*/ 40957 h 182879"/>
                <a:gd name="connsiteX46" fmla="*/ 44210 w 153262"/>
                <a:gd name="connsiteY46" fmla="*/ 40005 h 182879"/>
                <a:gd name="connsiteX47" fmla="*/ 43257 w 153262"/>
                <a:gd name="connsiteY47" fmla="*/ 39053 h 182879"/>
                <a:gd name="connsiteX48" fmla="*/ 42305 w 153262"/>
                <a:gd name="connsiteY48" fmla="*/ 39053 h 182879"/>
                <a:gd name="connsiteX49" fmla="*/ 44210 w 153262"/>
                <a:gd name="connsiteY49" fmla="*/ 36195 h 182879"/>
                <a:gd name="connsiteX50" fmla="*/ 48020 w 153262"/>
                <a:gd name="connsiteY50" fmla="*/ 27622 h 182879"/>
                <a:gd name="connsiteX51" fmla="*/ 42305 w 153262"/>
                <a:gd name="connsiteY51" fmla="*/ 32385 h 182879"/>
                <a:gd name="connsiteX52" fmla="*/ 40400 w 153262"/>
                <a:gd name="connsiteY52" fmla="*/ 31432 h 182879"/>
                <a:gd name="connsiteX53" fmla="*/ 42305 w 153262"/>
                <a:gd name="connsiteY53" fmla="*/ 30480 h 182879"/>
                <a:gd name="connsiteX54" fmla="*/ 46115 w 153262"/>
                <a:gd name="connsiteY54" fmla="*/ 28575 h 182879"/>
                <a:gd name="connsiteX55" fmla="*/ 43257 w 153262"/>
                <a:gd name="connsiteY55" fmla="*/ 24765 h 182879"/>
                <a:gd name="connsiteX56" fmla="*/ 42305 w 153262"/>
                <a:gd name="connsiteY56" fmla="*/ 23813 h 182879"/>
                <a:gd name="connsiteX57" fmla="*/ 34685 w 153262"/>
                <a:gd name="connsiteY57" fmla="*/ 27622 h 182879"/>
                <a:gd name="connsiteX58" fmla="*/ 32780 w 153262"/>
                <a:gd name="connsiteY58" fmla="*/ 31432 h 182879"/>
                <a:gd name="connsiteX59" fmla="*/ 35637 w 153262"/>
                <a:gd name="connsiteY59" fmla="*/ 32385 h 182879"/>
                <a:gd name="connsiteX60" fmla="*/ 32780 w 153262"/>
                <a:gd name="connsiteY60" fmla="*/ 38100 h 182879"/>
                <a:gd name="connsiteX61" fmla="*/ 32780 w 153262"/>
                <a:gd name="connsiteY61" fmla="*/ 40005 h 182879"/>
                <a:gd name="connsiteX62" fmla="*/ 35637 w 153262"/>
                <a:gd name="connsiteY62" fmla="*/ 41910 h 182879"/>
                <a:gd name="connsiteX63" fmla="*/ 34685 w 153262"/>
                <a:gd name="connsiteY63" fmla="*/ 45720 h 182879"/>
                <a:gd name="connsiteX64" fmla="*/ 28017 w 153262"/>
                <a:gd name="connsiteY64" fmla="*/ 44767 h 182879"/>
                <a:gd name="connsiteX65" fmla="*/ 26112 w 153262"/>
                <a:gd name="connsiteY65" fmla="*/ 44767 h 182879"/>
                <a:gd name="connsiteX66" fmla="*/ 26112 w 153262"/>
                <a:gd name="connsiteY66" fmla="*/ 45720 h 182879"/>
                <a:gd name="connsiteX67" fmla="*/ 28017 w 153262"/>
                <a:gd name="connsiteY67" fmla="*/ 44767 h 182879"/>
                <a:gd name="connsiteX68" fmla="*/ 29922 w 153262"/>
                <a:gd name="connsiteY68" fmla="*/ 50482 h 182879"/>
                <a:gd name="connsiteX69" fmla="*/ 25160 w 153262"/>
                <a:gd name="connsiteY69" fmla="*/ 51435 h 182879"/>
                <a:gd name="connsiteX70" fmla="*/ 24207 w 153262"/>
                <a:gd name="connsiteY70" fmla="*/ 54292 h 182879"/>
                <a:gd name="connsiteX71" fmla="*/ 27065 w 153262"/>
                <a:gd name="connsiteY71" fmla="*/ 57150 h 182879"/>
                <a:gd name="connsiteX72" fmla="*/ 27065 w 153262"/>
                <a:gd name="connsiteY72" fmla="*/ 59055 h 182879"/>
                <a:gd name="connsiteX73" fmla="*/ 26112 w 153262"/>
                <a:gd name="connsiteY73" fmla="*/ 59055 h 182879"/>
                <a:gd name="connsiteX74" fmla="*/ 23255 w 153262"/>
                <a:gd name="connsiteY74" fmla="*/ 57150 h 182879"/>
                <a:gd name="connsiteX75" fmla="*/ 18492 w 153262"/>
                <a:gd name="connsiteY75" fmla="*/ 60007 h 182879"/>
                <a:gd name="connsiteX76" fmla="*/ 17540 w 153262"/>
                <a:gd name="connsiteY76" fmla="*/ 60960 h 182879"/>
                <a:gd name="connsiteX77" fmla="*/ 17540 w 153262"/>
                <a:gd name="connsiteY77" fmla="*/ 66675 h 182879"/>
                <a:gd name="connsiteX78" fmla="*/ 19444 w 153262"/>
                <a:gd name="connsiteY78" fmla="*/ 69532 h 182879"/>
                <a:gd name="connsiteX79" fmla="*/ 21350 w 153262"/>
                <a:gd name="connsiteY79" fmla="*/ 68580 h 182879"/>
                <a:gd name="connsiteX80" fmla="*/ 21350 w 153262"/>
                <a:gd name="connsiteY80" fmla="*/ 64770 h 182879"/>
                <a:gd name="connsiteX81" fmla="*/ 20397 w 153262"/>
                <a:gd name="connsiteY81" fmla="*/ 63817 h 182879"/>
                <a:gd name="connsiteX82" fmla="*/ 21350 w 153262"/>
                <a:gd name="connsiteY82" fmla="*/ 61913 h 182879"/>
                <a:gd name="connsiteX83" fmla="*/ 24207 w 153262"/>
                <a:gd name="connsiteY83" fmla="*/ 60960 h 182879"/>
                <a:gd name="connsiteX84" fmla="*/ 24207 w 153262"/>
                <a:gd name="connsiteY84" fmla="*/ 67628 h 182879"/>
                <a:gd name="connsiteX85" fmla="*/ 24207 w 153262"/>
                <a:gd name="connsiteY85" fmla="*/ 71438 h 182879"/>
                <a:gd name="connsiteX86" fmla="*/ 26112 w 153262"/>
                <a:gd name="connsiteY86" fmla="*/ 77153 h 182879"/>
                <a:gd name="connsiteX87" fmla="*/ 23255 w 153262"/>
                <a:gd name="connsiteY87" fmla="*/ 74295 h 182879"/>
                <a:gd name="connsiteX88" fmla="*/ 20397 w 153262"/>
                <a:gd name="connsiteY88" fmla="*/ 73342 h 182879"/>
                <a:gd name="connsiteX89" fmla="*/ 20397 w 153262"/>
                <a:gd name="connsiteY89" fmla="*/ 76200 h 182879"/>
                <a:gd name="connsiteX90" fmla="*/ 20397 w 153262"/>
                <a:gd name="connsiteY90" fmla="*/ 80010 h 182879"/>
                <a:gd name="connsiteX91" fmla="*/ 15635 w 153262"/>
                <a:gd name="connsiteY91" fmla="*/ 86678 h 182879"/>
                <a:gd name="connsiteX92" fmla="*/ 12777 w 153262"/>
                <a:gd name="connsiteY92" fmla="*/ 87630 h 182879"/>
                <a:gd name="connsiteX93" fmla="*/ 12777 w 153262"/>
                <a:gd name="connsiteY93" fmla="*/ 89535 h 182879"/>
                <a:gd name="connsiteX94" fmla="*/ 17540 w 153262"/>
                <a:gd name="connsiteY94" fmla="*/ 90488 h 182879"/>
                <a:gd name="connsiteX95" fmla="*/ 16587 w 153262"/>
                <a:gd name="connsiteY95" fmla="*/ 87630 h 182879"/>
                <a:gd name="connsiteX96" fmla="*/ 16587 w 153262"/>
                <a:gd name="connsiteY96" fmla="*/ 86678 h 182879"/>
                <a:gd name="connsiteX97" fmla="*/ 22302 w 153262"/>
                <a:gd name="connsiteY97" fmla="*/ 86678 h 182879"/>
                <a:gd name="connsiteX98" fmla="*/ 28969 w 153262"/>
                <a:gd name="connsiteY98" fmla="*/ 88582 h 182879"/>
                <a:gd name="connsiteX99" fmla="*/ 31827 w 153262"/>
                <a:gd name="connsiteY99" fmla="*/ 89535 h 182879"/>
                <a:gd name="connsiteX100" fmla="*/ 35637 w 153262"/>
                <a:gd name="connsiteY100" fmla="*/ 90488 h 182879"/>
                <a:gd name="connsiteX101" fmla="*/ 41352 w 153262"/>
                <a:gd name="connsiteY101" fmla="*/ 89535 h 182879"/>
                <a:gd name="connsiteX102" fmla="*/ 40400 w 153262"/>
                <a:gd name="connsiteY102" fmla="*/ 86678 h 182879"/>
                <a:gd name="connsiteX103" fmla="*/ 41352 w 153262"/>
                <a:gd name="connsiteY103" fmla="*/ 84772 h 182879"/>
                <a:gd name="connsiteX104" fmla="*/ 43257 w 153262"/>
                <a:gd name="connsiteY104" fmla="*/ 82867 h 182879"/>
                <a:gd name="connsiteX105" fmla="*/ 44210 w 153262"/>
                <a:gd name="connsiteY105" fmla="*/ 84772 h 182879"/>
                <a:gd name="connsiteX106" fmla="*/ 44210 w 153262"/>
                <a:gd name="connsiteY106" fmla="*/ 84772 h 182879"/>
                <a:gd name="connsiteX107" fmla="*/ 43257 w 153262"/>
                <a:gd name="connsiteY107" fmla="*/ 82867 h 182879"/>
                <a:gd name="connsiteX108" fmla="*/ 45162 w 153262"/>
                <a:gd name="connsiteY108" fmla="*/ 80963 h 182879"/>
                <a:gd name="connsiteX109" fmla="*/ 47067 w 153262"/>
                <a:gd name="connsiteY109" fmla="*/ 79057 h 182879"/>
                <a:gd name="connsiteX110" fmla="*/ 44210 w 153262"/>
                <a:gd name="connsiteY110" fmla="*/ 79057 h 182879"/>
                <a:gd name="connsiteX111" fmla="*/ 39447 w 153262"/>
                <a:gd name="connsiteY111" fmla="*/ 84772 h 182879"/>
                <a:gd name="connsiteX112" fmla="*/ 35637 w 153262"/>
                <a:gd name="connsiteY112" fmla="*/ 85725 h 182879"/>
                <a:gd name="connsiteX113" fmla="*/ 28017 w 153262"/>
                <a:gd name="connsiteY113" fmla="*/ 80010 h 182879"/>
                <a:gd name="connsiteX114" fmla="*/ 28969 w 153262"/>
                <a:gd name="connsiteY114" fmla="*/ 77153 h 182879"/>
                <a:gd name="connsiteX115" fmla="*/ 32780 w 153262"/>
                <a:gd name="connsiteY115" fmla="*/ 75247 h 182879"/>
                <a:gd name="connsiteX116" fmla="*/ 32780 w 153262"/>
                <a:gd name="connsiteY116" fmla="*/ 74295 h 182879"/>
                <a:gd name="connsiteX117" fmla="*/ 36590 w 153262"/>
                <a:gd name="connsiteY117" fmla="*/ 71438 h 182879"/>
                <a:gd name="connsiteX118" fmla="*/ 36590 w 153262"/>
                <a:gd name="connsiteY118" fmla="*/ 74295 h 182879"/>
                <a:gd name="connsiteX119" fmla="*/ 37542 w 153262"/>
                <a:gd name="connsiteY119" fmla="*/ 76200 h 182879"/>
                <a:gd name="connsiteX120" fmla="*/ 39447 w 153262"/>
                <a:gd name="connsiteY120" fmla="*/ 75247 h 182879"/>
                <a:gd name="connsiteX121" fmla="*/ 40400 w 153262"/>
                <a:gd name="connsiteY121" fmla="*/ 73342 h 182879"/>
                <a:gd name="connsiteX122" fmla="*/ 41352 w 153262"/>
                <a:gd name="connsiteY122" fmla="*/ 72390 h 182879"/>
                <a:gd name="connsiteX123" fmla="*/ 41352 w 153262"/>
                <a:gd name="connsiteY123" fmla="*/ 73342 h 182879"/>
                <a:gd name="connsiteX124" fmla="*/ 39447 w 153262"/>
                <a:gd name="connsiteY124" fmla="*/ 80010 h 182879"/>
                <a:gd name="connsiteX125" fmla="*/ 39447 w 153262"/>
                <a:gd name="connsiteY125" fmla="*/ 80963 h 182879"/>
                <a:gd name="connsiteX126" fmla="*/ 43257 w 153262"/>
                <a:gd name="connsiteY126" fmla="*/ 73342 h 182879"/>
                <a:gd name="connsiteX127" fmla="*/ 44210 w 153262"/>
                <a:gd name="connsiteY127" fmla="*/ 71438 h 182879"/>
                <a:gd name="connsiteX128" fmla="*/ 46115 w 153262"/>
                <a:gd name="connsiteY128" fmla="*/ 70485 h 182879"/>
                <a:gd name="connsiteX129" fmla="*/ 48020 w 153262"/>
                <a:gd name="connsiteY129" fmla="*/ 63817 h 182879"/>
                <a:gd name="connsiteX130" fmla="*/ 47067 w 153262"/>
                <a:gd name="connsiteY130" fmla="*/ 60007 h 182879"/>
                <a:gd name="connsiteX131" fmla="*/ 46115 w 153262"/>
                <a:gd name="connsiteY131" fmla="*/ 59055 h 182879"/>
                <a:gd name="connsiteX132" fmla="*/ 9919 w 153262"/>
                <a:gd name="connsiteY132" fmla="*/ 68580 h 182879"/>
                <a:gd name="connsiteX133" fmla="*/ 9919 w 153262"/>
                <a:gd name="connsiteY133" fmla="*/ 68580 h 182879"/>
                <a:gd name="connsiteX134" fmla="*/ 11825 w 153262"/>
                <a:gd name="connsiteY134" fmla="*/ 67628 h 182879"/>
                <a:gd name="connsiteX135" fmla="*/ 10872 w 153262"/>
                <a:gd name="connsiteY135" fmla="*/ 66675 h 182879"/>
                <a:gd name="connsiteX136" fmla="*/ 9919 w 153262"/>
                <a:gd name="connsiteY136" fmla="*/ 68580 h 182879"/>
                <a:gd name="connsiteX137" fmla="*/ 20397 w 153262"/>
                <a:gd name="connsiteY137" fmla="*/ 102870 h 182879"/>
                <a:gd name="connsiteX138" fmla="*/ 19444 w 153262"/>
                <a:gd name="connsiteY138" fmla="*/ 100965 h 182879"/>
                <a:gd name="connsiteX139" fmla="*/ 12777 w 153262"/>
                <a:gd name="connsiteY139" fmla="*/ 99060 h 182879"/>
                <a:gd name="connsiteX140" fmla="*/ 11825 w 153262"/>
                <a:gd name="connsiteY140" fmla="*/ 100013 h 182879"/>
                <a:gd name="connsiteX141" fmla="*/ 11825 w 153262"/>
                <a:gd name="connsiteY141" fmla="*/ 100965 h 182879"/>
                <a:gd name="connsiteX142" fmla="*/ 15635 w 153262"/>
                <a:gd name="connsiteY142" fmla="*/ 103822 h 182879"/>
                <a:gd name="connsiteX143" fmla="*/ 20397 w 153262"/>
                <a:gd name="connsiteY143" fmla="*/ 102870 h 182879"/>
                <a:gd name="connsiteX144" fmla="*/ 13730 w 153262"/>
                <a:gd name="connsiteY144" fmla="*/ 93345 h 182879"/>
                <a:gd name="connsiteX145" fmla="*/ 14682 w 153262"/>
                <a:gd name="connsiteY145" fmla="*/ 93345 h 182879"/>
                <a:gd name="connsiteX146" fmla="*/ 15635 w 153262"/>
                <a:gd name="connsiteY146" fmla="*/ 92392 h 182879"/>
                <a:gd name="connsiteX147" fmla="*/ 13730 w 153262"/>
                <a:gd name="connsiteY147" fmla="*/ 93345 h 182879"/>
                <a:gd name="connsiteX148" fmla="*/ 13730 w 153262"/>
                <a:gd name="connsiteY148" fmla="*/ 93345 h 182879"/>
                <a:gd name="connsiteX149" fmla="*/ 18492 w 153262"/>
                <a:gd name="connsiteY149" fmla="*/ 99060 h 182879"/>
                <a:gd name="connsiteX150" fmla="*/ 18492 w 153262"/>
                <a:gd name="connsiteY150" fmla="*/ 99060 h 182879"/>
                <a:gd name="connsiteX151" fmla="*/ 18492 w 153262"/>
                <a:gd name="connsiteY151" fmla="*/ 97155 h 182879"/>
                <a:gd name="connsiteX152" fmla="*/ 18492 w 153262"/>
                <a:gd name="connsiteY152" fmla="*/ 99060 h 182879"/>
                <a:gd name="connsiteX153" fmla="*/ 18492 w 153262"/>
                <a:gd name="connsiteY153" fmla="*/ 99060 h 182879"/>
                <a:gd name="connsiteX154" fmla="*/ 27065 w 153262"/>
                <a:gd name="connsiteY154" fmla="*/ 93345 h 182879"/>
                <a:gd name="connsiteX155" fmla="*/ 27065 w 153262"/>
                <a:gd name="connsiteY155" fmla="*/ 91440 h 182879"/>
                <a:gd name="connsiteX156" fmla="*/ 25160 w 153262"/>
                <a:gd name="connsiteY156" fmla="*/ 91440 h 182879"/>
                <a:gd name="connsiteX157" fmla="*/ 20397 w 153262"/>
                <a:gd name="connsiteY157" fmla="*/ 90488 h 182879"/>
                <a:gd name="connsiteX158" fmla="*/ 19444 w 153262"/>
                <a:gd name="connsiteY158" fmla="*/ 90488 h 182879"/>
                <a:gd name="connsiteX159" fmla="*/ 19444 w 153262"/>
                <a:gd name="connsiteY159" fmla="*/ 92392 h 182879"/>
                <a:gd name="connsiteX160" fmla="*/ 24207 w 153262"/>
                <a:gd name="connsiteY160" fmla="*/ 100965 h 182879"/>
                <a:gd name="connsiteX161" fmla="*/ 25160 w 153262"/>
                <a:gd name="connsiteY161" fmla="*/ 101917 h 182879"/>
                <a:gd name="connsiteX162" fmla="*/ 28017 w 153262"/>
                <a:gd name="connsiteY162" fmla="*/ 98107 h 182879"/>
                <a:gd name="connsiteX163" fmla="*/ 29922 w 153262"/>
                <a:gd name="connsiteY163" fmla="*/ 96203 h 182879"/>
                <a:gd name="connsiteX164" fmla="*/ 27065 w 153262"/>
                <a:gd name="connsiteY164" fmla="*/ 95250 h 182879"/>
                <a:gd name="connsiteX165" fmla="*/ 27065 w 153262"/>
                <a:gd name="connsiteY165" fmla="*/ 93345 h 182879"/>
                <a:gd name="connsiteX166" fmla="*/ 20397 w 153262"/>
                <a:gd name="connsiteY166" fmla="*/ 106680 h 182879"/>
                <a:gd name="connsiteX167" fmla="*/ 23255 w 153262"/>
                <a:gd name="connsiteY167" fmla="*/ 108585 h 182879"/>
                <a:gd name="connsiteX168" fmla="*/ 22302 w 153262"/>
                <a:gd name="connsiteY168" fmla="*/ 105728 h 182879"/>
                <a:gd name="connsiteX169" fmla="*/ 20397 w 153262"/>
                <a:gd name="connsiteY169" fmla="*/ 104775 h 182879"/>
                <a:gd name="connsiteX170" fmla="*/ 20397 w 153262"/>
                <a:gd name="connsiteY170" fmla="*/ 106680 h 182879"/>
                <a:gd name="connsiteX171" fmla="*/ 23255 w 153262"/>
                <a:gd name="connsiteY171" fmla="*/ 116205 h 182879"/>
                <a:gd name="connsiteX172" fmla="*/ 23255 w 153262"/>
                <a:gd name="connsiteY172" fmla="*/ 116205 h 182879"/>
                <a:gd name="connsiteX173" fmla="*/ 21350 w 153262"/>
                <a:gd name="connsiteY173" fmla="*/ 113347 h 182879"/>
                <a:gd name="connsiteX174" fmla="*/ 20397 w 153262"/>
                <a:gd name="connsiteY174" fmla="*/ 114300 h 182879"/>
                <a:gd name="connsiteX175" fmla="*/ 23255 w 153262"/>
                <a:gd name="connsiteY175" fmla="*/ 116205 h 182879"/>
                <a:gd name="connsiteX176" fmla="*/ 20397 w 153262"/>
                <a:gd name="connsiteY176" fmla="*/ 40957 h 182879"/>
                <a:gd name="connsiteX177" fmla="*/ 20397 w 153262"/>
                <a:gd name="connsiteY177" fmla="*/ 40957 h 182879"/>
                <a:gd name="connsiteX178" fmla="*/ 20397 w 153262"/>
                <a:gd name="connsiteY178" fmla="*/ 40957 h 182879"/>
                <a:gd name="connsiteX179" fmla="*/ 20397 w 153262"/>
                <a:gd name="connsiteY179" fmla="*/ 40957 h 182879"/>
                <a:gd name="connsiteX180" fmla="*/ 20397 w 153262"/>
                <a:gd name="connsiteY180" fmla="*/ 40957 h 182879"/>
                <a:gd name="connsiteX181" fmla="*/ 21350 w 153262"/>
                <a:gd name="connsiteY181" fmla="*/ 131445 h 182879"/>
                <a:gd name="connsiteX182" fmla="*/ 22302 w 153262"/>
                <a:gd name="connsiteY182" fmla="*/ 131445 h 182879"/>
                <a:gd name="connsiteX183" fmla="*/ 22302 w 153262"/>
                <a:gd name="connsiteY183" fmla="*/ 130492 h 182879"/>
                <a:gd name="connsiteX184" fmla="*/ 21350 w 153262"/>
                <a:gd name="connsiteY184" fmla="*/ 129540 h 182879"/>
                <a:gd name="connsiteX185" fmla="*/ 20397 w 153262"/>
                <a:gd name="connsiteY185" fmla="*/ 129540 h 182879"/>
                <a:gd name="connsiteX186" fmla="*/ 21350 w 153262"/>
                <a:gd name="connsiteY186" fmla="*/ 131445 h 182879"/>
                <a:gd name="connsiteX187" fmla="*/ 21350 w 153262"/>
                <a:gd name="connsiteY187" fmla="*/ 54292 h 182879"/>
                <a:gd name="connsiteX188" fmla="*/ 21350 w 153262"/>
                <a:gd name="connsiteY188" fmla="*/ 54292 h 182879"/>
                <a:gd name="connsiteX189" fmla="*/ 21350 w 153262"/>
                <a:gd name="connsiteY189" fmla="*/ 54292 h 182879"/>
                <a:gd name="connsiteX190" fmla="*/ 21350 w 153262"/>
                <a:gd name="connsiteY190" fmla="*/ 54292 h 182879"/>
                <a:gd name="connsiteX191" fmla="*/ 21350 w 153262"/>
                <a:gd name="connsiteY191" fmla="*/ 120967 h 182879"/>
                <a:gd name="connsiteX192" fmla="*/ 21350 w 153262"/>
                <a:gd name="connsiteY192" fmla="*/ 120967 h 182879"/>
                <a:gd name="connsiteX193" fmla="*/ 21350 w 153262"/>
                <a:gd name="connsiteY193" fmla="*/ 120967 h 182879"/>
                <a:gd name="connsiteX194" fmla="*/ 21350 w 153262"/>
                <a:gd name="connsiteY194" fmla="*/ 120967 h 182879"/>
                <a:gd name="connsiteX195" fmla="*/ 21350 w 153262"/>
                <a:gd name="connsiteY195" fmla="*/ 120967 h 182879"/>
                <a:gd name="connsiteX196" fmla="*/ 22302 w 153262"/>
                <a:gd name="connsiteY196" fmla="*/ 111442 h 182879"/>
                <a:gd name="connsiteX197" fmla="*/ 23255 w 153262"/>
                <a:gd name="connsiteY197" fmla="*/ 111442 h 182879"/>
                <a:gd name="connsiteX198" fmla="*/ 22302 w 153262"/>
                <a:gd name="connsiteY198" fmla="*/ 109538 h 182879"/>
                <a:gd name="connsiteX199" fmla="*/ 22302 w 153262"/>
                <a:gd name="connsiteY199" fmla="*/ 111442 h 182879"/>
                <a:gd name="connsiteX200" fmla="*/ 25160 w 153262"/>
                <a:gd name="connsiteY200" fmla="*/ 133350 h 182879"/>
                <a:gd name="connsiteX201" fmla="*/ 22302 w 153262"/>
                <a:gd name="connsiteY201" fmla="*/ 132397 h 182879"/>
                <a:gd name="connsiteX202" fmla="*/ 22302 w 153262"/>
                <a:gd name="connsiteY202" fmla="*/ 134303 h 182879"/>
                <a:gd name="connsiteX203" fmla="*/ 23255 w 153262"/>
                <a:gd name="connsiteY203" fmla="*/ 136207 h 182879"/>
                <a:gd name="connsiteX204" fmla="*/ 25160 w 153262"/>
                <a:gd name="connsiteY204" fmla="*/ 133350 h 182879"/>
                <a:gd name="connsiteX205" fmla="*/ 25160 w 153262"/>
                <a:gd name="connsiteY205" fmla="*/ 101917 h 182879"/>
                <a:gd name="connsiteX206" fmla="*/ 23255 w 153262"/>
                <a:gd name="connsiteY206" fmla="*/ 103822 h 182879"/>
                <a:gd name="connsiteX207" fmla="*/ 24207 w 153262"/>
                <a:gd name="connsiteY207" fmla="*/ 103822 h 182879"/>
                <a:gd name="connsiteX208" fmla="*/ 25160 w 153262"/>
                <a:gd name="connsiteY208" fmla="*/ 101917 h 182879"/>
                <a:gd name="connsiteX209" fmla="*/ 26112 w 153262"/>
                <a:gd name="connsiteY209" fmla="*/ 60007 h 182879"/>
                <a:gd name="connsiteX210" fmla="*/ 27065 w 153262"/>
                <a:gd name="connsiteY210" fmla="*/ 60007 h 182879"/>
                <a:gd name="connsiteX211" fmla="*/ 26112 w 153262"/>
                <a:gd name="connsiteY211" fmla="*/ 60960 h 182879"/>
                <a:gd name="connsiteX212" fmla="*/ 26112 w 153262"/>
                <a:gd name="connsiteY212" fmla="*/ 60007 h 182879"/>
                <a:gd name="connsiteX213" fmla="*/ 26112 w 153262"/>
                <a:gd name="connsiteY213" fmla="*/ 60007 h 182879"/>
                <a:gd name="connsiteX214" fmla="*/ 27065 w 153262"/>
                <a:gd name="connsiteY214" fmla="*/ 65722 h 182879"/>
                <a:gd name="connsiteX215" fmla="*/ 27065 w 153262"/>
                <a:gd name="connsiteY215" fmla="*/ 65722 h 182879"/>
                <a:gd name="connsiteX216" fmla="*/ 26112 w 153262"/>
                <a:gd name="connsiteY216" fmla="*/ 66675 h 182879"/>
                <a:gd name="connsiteX217" fmla="*/ 26112 w 153262"/>
                <a:gd name="connsiteY217" fmla="*/ 65722 h 182879"/>
                <a:gd name="connsiteX218" fmla="*/ 27065 w 153262"/>
                <a:gd name="connsiteY218" fmla="*/ 65722 h 182879"/>
                <a:gd name="connsiteX219" fmla="*/ 28017 w 153262"/>
                <a:gd name="connsiteY219" fmla="*/ 101917 h 182879"/>
                <a:gd name="connsiteX220" fmla="*/ 26112 w 153262"/>
                <a:gd name="connsiteY220" fmla="*/ 101917 h 182879"/>
                <a:gd name="connsiteX221" fmla="*/ 25160 w 153262"/>
                <a:gd name="connsiteY221" fmla="*/ 101917 h 182879"/>
                <a:gd name="connsiteX222" fmla="*/ 25160 w 153262"/>
                <a:gd name="connsiteY222" fmla="*/ 102870 h 182879"/>
                <a:gd name="connsiteX223" fmla="*/ 26112 w 153262"/>
                <a:gd name="connsiteY223" fmla="*/ 102870 h 182879"/>
                <a:gd name="connsiteX224" fmla="*/ 28017 w 153262"/>
                <a:gd name="connsiteY224" fmla="*/ 101917 h 182879"/>
                <a:gd name="connsiteX225" fmla="*/ 27065 w 153262"/>
                <a:gd name="connsiteY225" fmla="*/ 139065 h 182879"/>
                <a:gd name="connsiteX226" fmla="*/ 27065 w 153262"/>
                <a:gd name="connsiteY226" fmla="*/ 139065 h 182879"/>
                <a:gd name="connsiteX227" fmla="*/ 27065 w 153262"/>
                <a:gd name="connsiteY227" fmla="*/ 139065 h 182879"/>
                <a:gd name="connsiteX228" fmla="*/ 27065 w 153262"/>
                <a:gd name="connsiteY228" fmla="*/ 139065 h 182879"/>
                <a:gd name="connsiteX229" fmla="*/ 27065 w 153262"/>
                <a:gd name="connsiteY229" fmla="*/ 139065 h 182879"/>
                <a:gd name="connsiteX230" fmla="*/ 26112 w 153262"/>
                <a:gd name="connsiteY230" fmla="*/ 27622 h 182879"/>
                <a:gd name="connsiteX231" fmla="*/ 27065 w 153262"/>
                <a:gd name="connsiteY231" fmla="*/ 28575 h 182879"/>
                <a:gd name="connsiteX232" fmla="*/ 28017 w 153262"/>
                <a:gd name="connsiteY232" fmla="*/ 27622 h 182879"/>
                <a:gd name="connsiteX233" fmla="*/ 28017 w 153262"/>
                <a:gd name="connsiteY233" fmla="*/ 26670 h 182879"/>
                <a:gd name="connsiteX234" fmla="*/ 26112 w 153262"/>
                <a:gd name="connsiteY234" fmla="*/ 27622 h 182879"/>
                <a:gd name="connsiteX235" fmla="*/ 27065 w 153262"/>
                <a:gd name="connsiteY235" fmla="*/ 37147 h 182879"/>
                <a:gd name="connsiteX236" fmla="*/ 27065 w 153262"/>
                <a:gd name="connsiteY236" fmla="*/ 37147 h 182879"/>
                <a:gd name="connsiteX237" fmla="*/ 27065 w 153262"/>
                <a:gd name="connsiteY237" fmla="*/ 37147 h 182879"/>
                <a:gd name="connsiteX238" fmla="*/ 27065 w 153262"/>
                <a:gd name="connsiteY238" fmla="*/ 37147 h 182879"/>
                <a:gd name="connsiteX239" fmla="*/ 27065 w 153262"/>
                <a:gd name="connsiteY239" fmla="*/ 37147 h 182879"/>
                <a:gd name="connsiteX240" fmla="*/ 28017 w 153262"/>
                <a:gd name="connsiteY240" fmla="*/ 120967 h 182879"/>
                <a:gd name="connsiteX241" fmla="*/ 28017 w 153262"/>
                <a:gd name="connsiteY241" fmla="*/ 120967 h 182879"/>
                <a:gd name="connsiteX242" fmla="*/ 28017 w 153262"/>
                <a:gd name="connsiteY242" fmla="*/ 120967 h 182879"/>
                <a:gd name="connsiteX243" fmla="*/ 28017 w 153262"/>
                <a:gd name="connsiteY243" fmla="*/ 120967 h 182879"/>
                <a:gd name="connsiteX244" fmla="*/ 28017 w 153262"/>
                <a:gd name="connsiteY244" fmla="*/ 120967 h 182879"/>
                <a:gd name="connsiteX245" fmla="*/ 28017 w 153262"/>
                <a:gd name="connsiteY245" fmla="*/ 112395 h 182879"/>
                <a:gd name="connsiteX246" fmla="*/ 28017 w 153262"/>
                <a:gd name="connsiteY246" fmla="*/ 112395 h 182879"/>
                <a:gd name="connsiteX247" fmla="*/ 28017 w 153262"/>
                <a:gd name="connsiteY247" fmla="*/ 115253 h 182879"/>
                <a:gd name="connsiteX248" fmla="*/ 28969 w 153262"/>
                <a:gd name="connsiteY248" fmla="*/ 114300 h 182879"/>
                <a:gd name="connsiteX249" fmla="*/ 28017 w 153262"/>
                <a:gd name="connsiteY249" fmla="*/ 112395 h 182879"/>
                <a:gd name="connsiteX250" fmla="*/ 28969 w 153262"/>
                <a:gd name="connsiteY250" fmla="*/ 123825 h 182879"/>
                <a:gd name="connsiteX251" fmla="*/ 28969 w 153262"/>
                <a:gd name="connsiteY251" fmla="*/ 123825 h 182879"/>
                <a:gd name="connsiteX252" fmla="*/ 28017 w 153262"/>
                <a:gd name="connsiteY252" fmla="*/ 123825 h 182879"/>
                <a:gd name="connsiteX253" fmla="*/ 28969 w 153262"/>
                <a:gd name="connsiteY253" fmla="*/ 123825 h 182879"/>
                <a:gd name="connsiteX254" fmla="*/ 28969 w 153262"/>
                <a:gd name="connsiteY254" fmla="*/ 123825 h 182879"/>
                <a:gd name="connsiteX255" fmla="*/ 31827 w 153262"/>
                <a:gd name="connsiteY255" fmla="*/ 55245 h 182879"/>
                <a:gd name="connsiteX256" fmla="*/ 28017 w 153262"/>
                <a:gd name="connsiteY256" fmla="*/ 53340 h 182879"/>
                <a:gd name="connsiteX257" fmla="*/ 28969 w 153262"/>
                <a:gd name="connsiteY257" fmla="*/ 52388 h 182879"/>
                <a:gd name="connsiteX258" fmla="*/ 31827 w 153262"/>
                <a:gd name="connsiteY258" fmla="*/ 55245 h 182879"/>
                <a:gd name="connsiteX259" fmla="*/ 31827 w 153262"/>
                <a:gd name="connsiteY259" fmla="*/ 55245 h 182879"/>
                <a:gd name="connsiteX260" fmla="*/ 32780 w 153262"/>
                <a:gd name="connsiteY260" fmla="*/ 106680 h 182879"/>
                <a:gd name="connsiteX261" fmla="*/ 33732 w 153262"/>
                <a:gd name="connsiteY261" fmla="*/ 105728 h 182879"/>
                <a:gd name="connsiteX262" fmla="*/ 31827 w 153262"/>
                <a:gd name="connsiteY262" fmla="*/ 103822 h 182879"/>
                <a:gd name="connsiteX263" fmla="*/ 28017 w 153262"/>
                <a:gd name="connsiteY263" fmla="*/ 104775 h 182879"/>
                <a:gd name="connsiteX264" fmla="*/ 28017 w 153262"/>
                <a:gd name="connsiteY264" fmla="*/ 105728 h 182879"/>
                <a:gd name="connsiteX265" fmla="*/ 29922 w 153262"/>
                <a:gd name="connsiteY265" fmla="*/ 104775 h 182879"/>
                <a:gd name="connsiteX266" fmla="*/ 32780 w 153262"/>
                <a:gd name="connsiteY266" fmla="*/ 106680 h 182879"/>
                <a:gd name="connsiteX267" fmla="*/ 30875 w 153262"/>
                <a:gd name="connsiteY267" fmla="*/ 78105 h 182879"/>
                <a:gd name="connsiteX268" fmla="*/ 28969 w 153262"/>
                <a:gd name="connsiteY268" fmla="*/ 79057 h 182879"/>
                <a:gd name="connsiteX269" fmla="*/ 29922 w 153262"/>
                <a:gd name="connsiteY269" fmla="*/ 80010 h 182879"/>
                <a:gd name="connsiteX270" fmla="*/ 30875 w 153262"/>
                <a:gd name="connsiteY270" fmla="*/ 78105 h 182879"/>
                <a:gd name="connsiteX271" fmla="*/ 30875 w 153262"/>
                <a:gd name="connsiteY271" fmla="*/ 78105 h 182879"/>
                <a:gd name="connsiteX272" fmla="*/ 30875 w 153262"/>
                <a:gd name="connsiteY272" fmla="*/ 140970 h 182879"/>
                <a:gd name="connsiteX273" fmla="*/ 32780 w 153262"/>
                <a:gd name="connsiteY273" fmla="*/ 140970 h 182879"/>
                <a:gd name="connsiteX274" fmla="*/ 33732 w 153262"/>
                <a:gd name="connsiteY274" fmla="*/ 142875 h 182879"/>
                <a:gd name="connsiteX275" fmla="*/ 32780 w 153262"/>
                <a:gd name="connsiteY275" fmla="*/ 140017 h 182879"/>
                <a:gd name="connsiteX276" fmla="*/ 29922 w 153262"/>
                <a:gd name="connsiteY276" fmla="*/ 139065 h 182879"/>
                <a:gd name="connsiteX277" fmla="*/ 28017 w 153262"/>
                <a:gd name="connsiteY277" fmla="*/ 140970 h 182879"/>
                <a:gd name="connsiteX278" fmla="*/ 29922 w 153262"/>
                <a:gd name="connsiteY278" fmla="*/ 143828 h 182879"/>
                <a:gd name="connsiteX279" fmla="*/ 33732 w 153262"/>
                <a:gd name="connsiteY279" fmla="*/ 142875 h 182879"/>
                <a:gd name="connsiteX280" fmla="*/ 31827 w 153262"/>
                <a:gd name="connsiteY280" fmla="*/ 142875 h 182879"/>
                <a:gd name="connsiteX281" fmla="*/ 30875 w 153262"/>
                <a:gd name="connsiteY281" fmla="*/ 140970 h 182879"/>
                <a:gd name="connsiteX282" fmla="*/ 28969 w 153262"/>
                <a:gd name="connsiteY282" fmla="*/ 49530 h 182879"/>
                <a:gd name="connsiteX283" fmla="*/ 32780 w 153262"/>
                <a:gd name="connsiteY283" fmla="*/ 47625 h 182879"/>
                <a:gd name="connsiteX284" fmla="*/ 28969 w 153262"/>
                <a:gd name="connsiteY284" fmla="*/ 49530 h 182879"/>
                <a:gd name="connsiteX285" fmla="*/ 31827 w 153262"/>
                <a:gd name="connsiteY285" fmla="*/ 126682 h 182879"/>
                <a:gd name="connsiteX286" fmla="*/ 31827 w 153262"/>
                <a:gd name="connsiteY286" fmla="*/ 126682 h 182879"/>
                <a:gd name="connsiteX287" fmla="*/ 29922 w 153262"/>
                <a:gd name="connsiteY287" fmla="*/ 128588 h 182879"/>
                <a:gd name="connsiteX288" fmla="*/ 30875 w 153262"/>
                <a:gd name="connsiteY288" fmla="*/ 128588 h 182879"/>
                <a:gd name="connsiteX289" fmla="*/ 31827 w 153262"/>
                <a:gd name="connsiteY289" fmla="*/ 126682 h 182879"/>
                <a:gd name="connsiteX290" fmla="*/ 40400 w 153262"/>
                <a:gd name="connsiteY290" fmla="*/ 63817 h 182879"/>
                <a:gd name="connsiteX291" fmla="*/ 39447 w 153262"/>
                <a:gd name="connsiteY291" fmla="*/ 62865 h 182879"/>
                <a:gd name="connsiteX292" fmla="*/ 33732 w 153262"/>
                <a:gd name="connsiteY292" fmla="*/ 62865 h 182879"/>
                <a:gd name="connsiteX293" fmla="*/ 33732 w 153262"/>
                <a:gd name="connsiteY293" fmla="*/ 64770 h 182879"/>
                <a:gd name="connsiteX294" fmla="*/ 34685 w 153262"/>
                <a:gd name="connsiteY294" fmla="*/ 66675 h 182879"/>
                <a:gd name="connsiteX295" fmla="*/ 31827 w 153262"/>
                <a:gd name="connsiteY295" fmla="*/ 66675 h 182879"/>
                <a:gd name="connsiteX296" fmla="*/ 30875 w 153262"/>
                <a:gd name="connsiteY296" fmla="*/ 64770 h 182879"/>
                <a:gd name="connsiteX297" fmla="*/ 30875 w 153262"/>
                <a:gd name="connsiteY297" fmla="*/ 59055 h 182879"/>
                <a:gd name="connsiteX298" fmla="*/ 32780 w 153262"/>
                <a:gd name="connsiteY298" fmla="*/ 58103 h 182879"/>
                <a:gd name="connsiteX299" fmla="*/ 37542 w 153262"/>
                <a:gd name="connsiteY299" fmla="*/ 58103 h 182879"/>
                <a:gd name="connsiteX300" fmla="*/ 39447 w 153262"/>
                <a:gd name="connsiteY300" fmla="*/ 59055 h 182879"/>
                <a:gd name="connsiteX301" fmla="*/ 42305 w 153262"/>
                <a:gd name="connsiteY301" fmla="*/ 62865 h 182879"/>
                <a:gd name="connsiteX302" fmla="*/ 40400 w 153262"/>
                <a:gd name="connsiteY302" fmla="*/ 63817 h 182879"/>
                <a:gd name="connsiteX303" fmla="*/ 29922 w 153262"/>
                <a:gd name="connsiteY303" fmla="*/ 34290 h 182879"/>
                <a:gd name="connsiteX304" fmla="*/ 29922 w 153262"/>
                <a:gd name="connsiteY304" fmla="*/ 34290 h 182879"/>
                <a:gd name="connsiteX305" fmla="*/ 29922 w 153262"/>
                <a:gd name="connsiteY305" fmla="*/ 34290 h 182879"/>
                <a:gd name="connsiteX306" fmla="*/ 29922 w 153262"/>
                <a:gd name="connsiteY306" fmla="*/ 34290 h 182879"/>
                <a:gd name="connsiteX307" fmla="*/ 29922 w 153262"/>
                <a:gd name="connsiteY307" fmla="*/ 34290 h 182879"/>
                <a:gd name="connsiteX308" fmla="*/ 39447 w 153262"/>
                <a:gd name="connsiteY308" fmla="*/ 96203 h 182879"/>
                <a:gd name="connsiteX309" fmla="*/ 36590 w 153262"/>
                <a:gd name="connsiteY309" fmla="*/ 97155 h 182879"/>
                <a:gd name="connsiteX310" fmla="*/ 36590 w 153262"/>
                <a:gd name="connsiteY310" fmla="*/ 99060 h 182879"/>
                <a:gd name="connsiteX311" fmla="*/ 34685 w 153262"/>
                <a:gd name="connsiteY311" fmla="*/ 100965 h 182879"/>
                <a:gd name="connsiteX312" fmla="*/ 33732 w 153262"/>
                <a:gd name="connsiteY312" fmla="*/ 99060 h 182879"/>
                <a:gd name="connsiteX313" fmla="*/ 33732 w 153262"/>
                <a:gd name="connsiteY313" fmla="*/ 95250 h 182879"/>
                <a:gd name="connsiteX314" fmla="*/ 32780 w 153262"/>
                <a:gd name="connsiteY314" fmla="*/ 93345 h 182879"/>
                <a:gd name="connsiteX315" fmla="*/ 31827 w 153262"/>
                <a:gd name="connsiteY315" fmla="*/ 95250 h 182879"/>
                <a:gd name="connsiteX316" fmla="*/ 31827 w 153262"/>
                <a:gd name="connsiteY316" fmla="*/ 98107 h 182879"/>
                <a:gd name="connsiteX317" fmla="*/ 32780 w 153262"/>
                <a:gd name="connsiteY317" fmla="*/ 101917 h 182879"/>
                <a:gd name="connsiteX318" fmla="*/ 37542 w 153262"/>
                <a:gd name="connsiteY318" fmla="*/ 100965 h 182879"/>
                <a:gd name="connsiteX319" fmla="*/ 38495 w 153262"/>
                <a:gd name="connsiteY319" fmla="*/ 99060 h 182879"/>
                <a:gd name="connsiteX320" fmla="*/ 39447 w 153262"/>
                <a:gd name="connsiteY320" fmla="*/ 96203 h 182879"/>
                <a:gd name="connsiteX321" fmla="*/ 33732 w 153262"/>
                <a:gd name="connsiteY321" fmla="*/ 28575 h 182879"/>
                <a:gd name="connsiteX322" fmla="*/ 34685 w 153262"/>
                <a:gd name="connsiteY322" fmla="*/ 32385 h 182879"/>
                <a:gd name="connsiteX323" fmla="*/ 33732 w 153262"/>
                <a:gd name="connsiteY323" fmla="*/ 28575 h 182879"/>
                <a:gd name="connsiteX324" fmla="*/ 35637 w 153262"/>
                <a:gd name="connsiteY324" fmla="*/ 112395 h 182879"/>
                <a:gd name="connsiteX325" fmla="*/ 35637 w 153262"/>
                <a:gd name="connsiteY325" fmla="*/ 112395 h 182879"/>
                <a:gd name="connsiteX326" fmla="*/ 35637 w 153262"/>
                <a:gd name="connsiteY326" fmla="*/ 111442 h 182879"/>
                <a:gd name="connsiteX327" fmla="*/ 35637 w 153262"/>
                <a:gd name="connsiteY327" fmla="*/ 112395 h 182879"/>
                <a:gd name="connsiteX328" fmla="*/ 35637 w 153262"/>
                <a:gd name="connsiteY328" fmla="*/ 112395 h 182879"/>
                <a:gd name="connsiteX329" fmla="*/ 37542 w 153262"/>
                <a:gd name="connsiteY329" fmla="*/ 141922 h 182879"/>
                <a:gd name="connsiteX330" fmla="*/ 37542 w 153262"/>
                <a:gd name="connsiteY330" fmla="*/ 140017 h 182879"/>
                <a:gd name="connsiteX331" fmla="*/ 36590 w 153262"/>
                <a:gd name="connsiteY331" fmla="*/ 139065 h 182879"/>
                <a:gd name="connsiteX332" fmla="*/ 37542 w 153262"/>
                <a:gd name="connsiteY332" fmla="*/ 141922 h 182879"/>
                <a:gd name="connsiteX333" fmla="*/ 37542 w 153262"/>
                <a:gd name="connsiteY333" fmla="*/ 141922 h 182879"/>
                <a:gd name="connsiteX334" fmla="*/ 38495 w 153262"/>
                <a:gd name="connsiteY334" fmla="*/ 154305 h 182879"/>
                <a:gd name="connsiteX335" fmla="*/ 38495 w 153262"/>
                <a:gd name="connsiteY335" fmla="*/ 154305 h 182879"/>
                <a:gd name="connsiteX336" fmla="*/ 37542 w 153262"/>
                <a:gd name="connsiteY336" fmla="*/ 153353 h 182879"/>
                <a:gd name="connsiteX337" fmla="*/ 38495 w 153262"/>
                <a:gd name="connsiteY337" fmla="*/ 154305 h 182879"/>
                <a:gd name="connsiteX338" fmla="*/ 38495 w 153262"/>
                <a:gd name="connsiteY338" fmla="*/ 154305 h 182879"/>
                <a:gd name="connsiteX339" fmla="*/ 37542 w 153262"/>
                <a:gd name="connsiteY339" fmla="*/ 36195 h 182879"/>
                <a:gd name="connsiteX340" fmla="*/ 38495 w 153262"/>
                <a:gd name="connsiteY340" fmla="*/ 35242 h 182879"/>
                <a:gd name="connsiteX341" fmla="*/ 39447 w 153262"/>
                <a:gd name="connsiteY341" fmla="*/ 37147 h 182879"/>
                <a:gd name="connsiteX342" fmla="*/ 37542 w 153262"/>
                <a:gd name="connsiteY342" fmla="*/ 38100 h 182879"/>
                <a:gd name="connsiteX343" fmla="*/ 37542 w 153262"/>
                <a:gd name="connsiteY343" fmla="*/ 36195 h 182879"/>
                <a:gd name="connsiteX344" fmla="*/ 40400 w 153262"/>
                <a:gd name="connsiteY344" fmla="*/ 87630 h 182879"/>
                <a:gd name="connsiteX345" fmla="*/ 39447 w 153262"/>
                <a:gd name="connsiteY345" fmla="*/ 87630 h 182879"/>
                <a:gd name="connsiteX346" fmla="*/ 38495 w 153262"/>
                <a:gd name="connsiteY346" fmla="*/ 88582 h 182879"/>
                <a:gd name="connsiteX347" fmla="*/ 40400 w 153262"/>
                <a:gd name="connsiteY347" fmla="*/ 87630 h 182879"/>
                <a:gd name="connsiteX348" fmla="*/ 40400 w 153262"/>
                <a:gd name="connsiteY348" fmla="*/ 87630 h 182879"/>
                <a:gd name="connsiteX349" fmla="*/ 44210 w 153262"/>
                <a:gd name="connsiteY349" fmla="*/ 142875 h 182879"/>
                <a:gd name="connsiteX350" fmla="*/ 44210 w 153262"/>
                <a:gd name="connsiteY350" fmla="*/ 142875 h 182879"/>
                <a:gd name="connsiteX351" fmla="*/ 44210 w 153262"/>
                <a:gd name="connsiteY351" fmla="*/ 142875 h 182879"/>
                <a:gd name="connsiteX352" fmla="*/ 44210 w 153262"/>
                <a:gd name="connsiteY352" fmla="*/ 142875 h 182879"/>
                <a:gd name="connsiteX353" fmla="*/ 44210 w 153262"/>
                <a:gd name="connsiteY353" fmla="*/ 142875 h 182879"/>
                <a:gd name="connsiteX354" fmla="*/ 46115 w 153262"/>
                <a:gd name="connsiteY354" fmla="*/ 22860 h 182879"/>
                <a:gd name="connsiteX355" fmla="*/ 46115 w 153262"/>
                <a:gd name="connsiteY355" fmla="*/ 22860 h 182879"/>
                <a:gd name="connsiteX356" fmla="*/ 48020 w 153262"/>
                <a:gd name="connsiteY356" fmla="*/ 22860 h 182879"/>
                <a:gd name="connsiteX357" fmla="*/ 46115 w 153262"/>
                <a:gd name="connsiteY357" fmla="*/ 22860 h 182879"/>
                <a:gd name="connsiteX358" fmla="*/ 46115 w 153262"/>
                <a:gd name="connsiteY358" fmla="*/ 22860 h 182879"/>
                <a:gd name="connsiteX359" fmla="*/ 49925 w 153262"/>
                <a:gd name="connsiteY359" fmla="*/ 60007 h 182879"/>
                <a:gd name="connsiteX360" fmla="*/ 48972 w 153262"/>
                <a:gd name="connsiteY360" fmla="*/ 59055 h 182879"/>
                <a:gd name="connsiteX361" fmla="*/ 48020 w 153262"/>
                <a:gd name="connsiteY361" fmla="*/ 59055 h 182879"/>
                <a:gd name="connsiteX362" fmla="*/ 48972 w 153262"/>
                <a:gd name="connsiteY362" fmla="*/ 59055 h 182879"/>
                <a:gd name="connsiteX363" fmla="*/ 49925 w 153262"/>
                <a:gd name="connsiteY363" fmla="*/ 60007 h 182879"/>
                <a:gd name="connsiteX364" fmla="*/ 49925 w 153262"/>
                <a:gd name="connsiteY364" fmla="*/ 38100 h 182879"/>
                <a:gd name="connsiteX365" fmla="*/ 48972 w 153262"/>
                <a:gd name="connsiteY365" fmla="*/ 35242 h 182879"/>
                <a:gd name="connsiteX366" fmla="*/ 48020 w 153262"/>
                <a:gd name="connsiteY366" fmla="*/ 37147 h 182879"/>
                <a:gd name="connsiteX367" fmla="*/ 49925 w 153262"/>
                <a:gd name="connsiteY367" fmla="*/ 38100 h 182879"/>
                <a:gd name="connsiteX368" fmla="*/ 49925 w 153262"/>
                <a:gd name="connsiteY368" fmla="*/ 38100 h 182879"/>
                <a:gd name="connsiteX369" fmla="*/ 48972 w 153262"/>
                <a:gd name="connsiteY369" fmla="*/ 25717 h 182879"/>
                <a:gd name="connsiteX370" fmla="*/ 48972 w 153262"/>
                <a:gd name="connsiteY370" fmla="*/ 25717 h 182879"/>
                <a:gd name="connsiteX371" fmla="*/ 48972 w 153262"/>
                <a:gd name="connsiteY371" fmla="*/ 25717 h 182879"/>
                <a:gd name="connsiteX372" fmla="*/ 48972 w 153262"/>
                <a:gd name="connsiteY372" fmla="*/ 25717 h 182879"/>
                <a:gd name="connsiteX373" fmla="*/ 48972 w 153262"/>
                <a:gd name="connsiteY373" fmla="*/ 25717 h 182879"/>
                <a:gd name="connsiteX374" fmla="*/ 102312 w 153262"/>
                <a:gd name="connsiteY374" fmla="*/ 91440 h 182879"/>
                <a:gd name="connsiteX375" fmla="*/ 103265 w 153262"/>
                <a:gd name="connsiteY375" fmla="*/ 82867 h 182879"/>
                <a:gd name="connsiteX376" fmla="*/ 101360 w 153262"/>
                <a:gd name="connsiteY376" fmla="*/ 66675 h 182879"/>
                <a:gd name="connsiteX377" fmla="*/ 96597 w 153262"/>
                <a:gd name="connsiteY377" fmla="*/ 32385 h 182879"/>
                <a:gd name="connsiteX378" fmla="*/ 88977 w 153262"/>
                <a:gd name="connsiteY378" fmla="*/ 15240 h 182879"/>
                <a:gd name="connsiteX379" fmla="*/ 68975 w 153262"/>
                <a:gd name="connsiteY379" fmla="*/ 14288 h 182879"/>
                <a:gd name="connsiteX380" fmla="*/ 59450 w 153262"/>
                <a:gd name="connsiteY380" fmla="*/ 29528 h 182879"/>
                <a:gd name="connsiteX381" fmla="*/ 50877 w 153262"/>
                <a:gd name="connsiteY381" fmla="*/ 80963 h 182879"/>
                <a:gd name="connsiteX382" fmla="*/ 54687 w 153262"/>
                <a:gd name="connsiteY382" fmla="*/ 138113 h 182879"/>
                <a:gd name="connsiteX383" fmla="*/ 67070 w 153262"/>
                <a:gd name="connsiteY383" fmla="*/ 164782 h 182879"/>
                <a:gd name="connsiteX384" fmla="*/ 88025 w 153262"/>
                <a:gd name="connsiteY384" fmla="*/ 164782 h 182879"/>
                <a:gd name="connsiteX385" fmla="*/ 93740 w 153262"/>
                <a:gd name="connsiteY385" fmla="*/ 154305 h 182879"/>
                <a:gd name="connsiteX386" fmla="*/ 101360 w 153262"/>
                <a:gd name="connsiteY386" fmla="*/ 109538 h 182879"/>
                <a:gd name="connsiteX387" fmla="*/ 101360 w 153262"/>
                <a:gd name="connsiteY387" fmla="*/ 93345 h 182879"/>
                <a:gd name="connsiteX388" fmla="*/ 102312 w 153262"/>
                <a:gd name="connsiteY388" fmla="*/ 91440 h 182879"/>
                <a:gd name="connsiteX389" fmla="*/ 111837 w 153262"/>
                <a:gd name="connsiteY389" fmla="*/ 141922 h 182879"/>
                <a:gd name="connsiteX390" fmla="*/ 109932 w 153262"/>
                <a:gd name="connsiteY390" fmla="*/ 142875 h 182879"/>
                <a:gd name="connsiteX391" fmla="*/ 109932 w 153262"/>
                <a:gd name="connsiteY391" fmla="*/ 143828 h 182879"/>
                <a:gd name="connsiteX392" fmla="*/ 107075 w 153262"/>
                <a:gd name="connsiteY392" fmla="*/ 146685 h 182879"/>
                <a:gd name="connsiteX393" fmla="*/ 108027 w 153262"/>
                <a:gd name="connsiteY393" fmla="*/ 147638 h 182879"/>
                <a:gd name="connsiteX394" fmla="*/ 109932 w 153262"/>
                <a:gd name="connsiteY394" fmla="*/ 143828 h 182879"/>
                <a:gd name="connsiteX395" fmla="*/ 109932 w 153262"/>
                <a:gd name="connsiteY395" fmla="*/ 143828 h 182879"/>
                <a:gd name="connsiteX396" fmla="*/ 110885 w 153262"/>
                <a:gd name="connsiteY396" fmla="*/ 143828 h 182879"/>
                <a:gd name="connsiteX397" fmla="*/ 111837 w 153262"/>
                <a:gd name="connsiteY397" fmla="*/ 141922 h 182879"/>
                <a:gd name="connsiteX398" fmla="*/ 111837 w 153262"/>
                <a:gd name="connsiteY398" fmla="*/ 141922 h 182879"/>
                <a:gd name="connsiteX399" fmla="*/ 109932 w 153262"/>
                <a:gd name="connsiteY399" fmla="*/ 151447 h 182879"/>
                <a:gd name="connsiteX400" fmla="*/ 109932 w 153262"/>
                <a:gd name="connsiteY400" fmla="*/ 151447 h 182879"/>
                <a:gd name="connsiteX401" fmla="*/ 109932 w 153262"/>
                <a:gd name="connsiteY401" fmla="*/ 151447 h 182879"/>
                <a:gd name="connsiteX402" fmla="*/ 109932 w 153262"/>
                <a:gd name="connsiteY402" fmla="*/ 151447 h 182879"/>
                <a:gd name="connsiteX403" fmla="*/ 109932 w 153262"/>
                <a:gd name="connsiteY403" fmla="*/ 151447 h 182879"/>
                <a:gd name="connsiteX404" fmla="*/ 109932 w 153262"/>
                <a:gd name="connsiteY404" fmla="*/ 54292 h 182879"/>
                <a:gd name="connsiteX405" fmla="*/ 110885 w 153262"/>
                <a:gd name="connsiteY405" fmla="*/ 54292 h 182879"/>
                <a:gd name="connsiteX406" fmla="*/ 112790 w 153262"/>
                <a:gd name="connsiteY406" fmla="*/ 53340 h 182879"/>
                <a:gd name="connsiteX407" fmla="*/ 111837 w 153262"/>
                <a:gd name="connsiteY407" fmla="*/ 52388 h 182879"/>
                <a:gd name="connsiteX408" fmla="*/ 109932 w 153262"/>
                <a:gd name="connsiteY408" fmla="*/ 54292 h 182879"/>
                <a:gd name="connsiteX409" fmla="*/ 109932 w 153262"/>
                <a:gd name="connsiteY409" fmla="*/ 39053 h 182879"/>
                <a:gd name="connsiteX410" fmla="*/ 110885 w 153262"/>
                <a:gd name="connsiteY410" fmla="*/ 40957 h 182879"/>
                <a:gd name="connsiteX411" fmla="*/ 111837 w 153262"/>
                <a:gd name="connsiteY411" fmla="*/ 40005 h 182879"/>
                <a:gd name="connsiteX412" fmla="*/ 109932 w 153262"/>
                <a:gd name="connsiteY412" fmla="*/ 39053 h 182879"/>
                <a:gd name="connsiteX413" fmla="*/ 109932 w 153262"/>
                <a:gd name="connsiteY413" fmla="*/ 39053 h 182879"/>
                <a:gd name="connsiteX414" fmla="*/ 112790 w 153262"/>
                <a:gd name="connsiteY414" fmla="*/ 130492 h 182879"/>
                <a:gd name="connsiteX415" fmla="*/ 110885 w 153262"/>
                <a:gd name="connsiteY415" fmla="*/ 129540 h 182879"/>
                <a:gd name="connsiteX416" fmla="*/ 109932 w 153262"/>
                <a:gd name="connsiteY416" fmla="*/ 130492 h 182879"/>
                <a:gd name="connsiteX417" fmla="*/ 111837 w 153262"/>
                <a:gd name="connsiteY417" fmla="*/ 131445 h 182879"/>
                <a:gd name="connsiteX418" fmla="*/ 112790 w 153262"/>
                <a:gd name="connsiteY418" fmla="*/ 130492 h 182879"/>
                <a:gd name="connsiteX419" fmla="*/ 122315 w 153262"/>
                <a:gd name="connsiteY419" fmla="*/ 52388 h 182879"/>
                <a:gd name="connsiteX420" fmla="*/ 120410 w 153262"/>
                <a:gd name="connsiteY420" fmla="*/ 56197 h 182879"/>
                <a:gd name="connsiteX421" fmla="*/ 117552 w 153262"/>
                <a:gd name="connsiteY421" fmla="*/ 60007 h 182879"/>
                <a:gd name="connsiteX422" fmla="*/ 115647 w 153262"/>
                <a:gd name="connsiteY422" fmla="*/ 61913 h 182879"/>
                <a:gd name="connsiteX423" fmla="*/ 114695 w 153262"/>
                <a:gd name="connsiteY423" fmla="*/ 64770 h 182879"/>
                <a:gd name="connsiteX424" fmla="*/ 115647 w 153262"/>
                <a:gd name="connsiteY424" fmla="*/ 67628 h 182879"/>
                <a:gd name="connsiteX425" fmla="*/ 118505 w 153262"/>
                <a:gd name="connsiteY425" fmla="*/ 66675 h 182879"/>
                <a:gd name="connsiteX426" fmla="*/ 121362 w 153262"/>
                <a:gd name="connsiteY426" fmla="*/ 68580 h 182879"/>
                <a:gd name="connsiteX427" fmla="*/ 122315 w 153262"/>
                <a:gd name="connsiteY427" fmla="*/ 71438 h 182879"/>
                <a:gd name="connsiteX428" fmla="*/ 115647 w 153262"/>
                <a:gd name="connsiteY428" fmla="*/ 67628 h 182879"/>
                <a:gd name="connsiteX429" fmla="*/ 109932 w 153262"/>
                <a:gd name="connsiteY429" fmla="*/ 70485 h 182879"/>
                <a:gd name="connsiteX430" fmla="*/ 108980 w 153262"/>
                <a:gd name="connsiteY430" fmla="*/ 71438 h 182879"/>
                <a:gd name="connsiteX431" fmla="*/ 116600 w 153262"/>
                <a:gd name="connsiteY431" fmla="*/ 76200 h 182879"/>
                <a:gd name="connsiteX432" fmla="*/ 118505 w 153262"/>
                <a:gd name="connsiteY432" fmla="*/ 78105 h 182879"/>
                <a:gd name="connsiteX433" fmla="*/ 118505 w 153262"/>
                <a:gd name="connsiteY433" fmla="*/ 82867 h 182879"/>
                <a:gd name="connsiteX434" fmla="*/ 123267 w 153262"/>
                <a:gd name="connsiteY434" fmla="*/ 83820 h 182879"/>
                <a:gd name="connsiteX435" fmla="*/ 124220 w 153262"/>
                <a:gd name="connsiteY435" fmla="*/ 81915 h 182879"/>
                <a:gd name="connsiteX436" fmla="*/ 126125 w 153262"/>
                <a:gd name="connsiteY436" fmla="*/ 77153 h 182879"/>
                <a:gd name="connsiteX437" fmla="*/ 128030 w 153262"/>
                <a:gd name="connsiteY437" fmla="*/ 75247 h 182879"/>
                <a:gd name="connsiteX438" fmla="*/ 129935 w 153262"/>
                <a:gd name="connsiteY438" fmla="*/ 80010 h 182879"/>
                <a:gd name="connsiteX439" fmla="*/ 124220 w 153262"/>
                <a:gd name="connsiteY439" fmla="*/ 87630 h 182879"/>
                <a:gd name="connsiteX440" fmla="*/ 120410 w 153262"/>
                <a:gd name="connsiteY440" fmla="*/ 89535 h 182879"/>
                <a:gd name="connsiteX441" fmla="*/ 119457 w 153262"/>
                <a:gd name="connsiteY441" fmla="*/ 88582 h 182879"/>
                <a:gd name="connsiteX442" fmla="*/ 118505 w 153262"/>
                <a:gd name="connsiteY442" fmla="*/ 87630 h 182879"/>
                <a:gd name="connsiteX443" fmla="*/ 113742 w 153262"/>
                <a:gd name="connsiteY443" fmla="*/ 87630 h 182879"/>
                <a:gd name="connsiteX444" fmla="*/ 113742 w 153262"/>
                <a:gd name="connsiteY444" fmla="*/ 88582 h 182879"/>
                <a:gd name="connsiteX445" fmla="*/ 116600 w 153262"/>
                <a:gd name="connsiteY445" fmla="*/ 92392 h 182879"/>
                <a:gd name="connsiteX446" fmla="*/ 121362 w 153262"/>
                <a:gd name="connsiteY446" fmla="*/ 92392 h 182879"/>
                <a:gd name="connsiteX447" fmla="*/ 125172 w 153262"/>
                <a:gd name="connsiteY447" fmla="*/ 92392 h 182879"/>
                <a:gd name="connsiteX448" fmla="*/ 134697 w 153262"/>
                <a:gd name="connsiteY448" fmla="*/ 83820 h 182879"/>
                <a:gd name="connsiteX449" fmla="*/ 139460 w 153262"/>
                <a:gd name="connsiteY449" fmla="*/ 80010 h 182879"/>
                <a:gd name="connsiteX450" fmla="*/ 140412 w 153262"/>
                <a:gd name="connsiteY450" fmla="*/ 79057 h 182879"/>
                <a:gd name="connsiteX451" fmla="*/ 138507 w 153262"/>
                <a:gd name="connsiteY451" fmla="*/ 78105 h 182879"/>
                <a:gd name="connsiteX452" fmla="*/ 134697 w 153262"/>
                <a:gd name="connsiteY452" fmla="*/ 80010 h 182879"/>
                <a:gd name="connsiteX453" fmla="*/ 131840 w 153262"/>
                <a:gd name="connsiteY453" fmla="*/ 80010 h 182879"/>
                <a:gd name="connsiteX454" fmla="*/ 133745 w 153262"/>
                <a:gd name="connsiteY454" fmla="*/ 78105 h 182879"/>
                <a:gd name="connsiteX455" fmla="*/ 136602 w 153262"/>
                <a:gd name="connsiteY455" fmla="*/ 76200 h 182879"/>
                <a:gd name="connsiteX456" fmla="*/ 136602 w 153262"/>
                <a:gd name="connsiteY456" fmla="*/ 75247 h 182879"/>
                <a:gd name="connsiteX457" fmla="*/ 135650 w 153262"/>
                <a:gd name="connsiteY457" fmla="*/ 75247 h 182879"/>
                <a:gd name="connsiteX458" fmla="*/ 133745 w 153262"/>
                <a:gd name="connsiteY458" fmla="*/ 76200 h 182879"/>
                <a:gd name="connsiteX459" fmla="*/ 136602 w 153262"/>
                <a:gd name="connsiteY459" fmla="*/ 71438 h 182879"/>
                <a:gd name="connsiteX460" fmla="*/ 134697 w 153262"/>
                <a:gd name="connsiteY460" fmla="*/ 68580 h 182879"/>
                <a:gd name="connsiteX461" fmla="*/ 132792 w 153262"/>
                <a:gd name="connsiteY461" fmla="*/ 67628 h 182879"/>
                <a:gd name="connsiteX462" fmla="*/ 132792 w 153262"/>
                <a:gd name="connsiteY462" fmla="*/ 64770 h 182879"/>
                <a:gd name="connsiteX463" fmla="*/ 124220 w 153262"/>
                <a:gd name="connsiteY463" fmla="*/ 60007 h 182879"/>
                <a:gd name="connsiteX464" fmla="*/ 121362 w 153262"/>
                <a:gd name="connsiteY464" fmla="*/ 56197 h 182879"/>
                <a:gd name="connsiteX465" fmla="*/ 124220 w 153262"/>
                <a:gd name="connsiteY465" fmla="*/ 52388 h 182879"/>
                <a:gd name="connsiteX466" fmla="*/ 127077 w 153262"/>
                <a:gd name="connsiteY466" fmla="*/ 50482 h 182879"/>
                <a:gd name="connsiteX467" fmla="*/ 127077 w 153262"/>
                <a:gd name="connsiteY467" fmla="*/ 50482 h 182879"/>
                <a:gd name="connsiteX468" fmla="*/ 128982 w 153262"/>
                <a:gd name="connsiteY468" fmla="*/ 50482 h 182879"/>
                <a:gd name="connsiteX469" fmla="*/ 128030 w 153262"/>
                <a:gd name="connsiteY469" fmla="*/ 48578 h 182879"/>
                <a:gd name="connsiteX470" fmla="*/ 125172 w 153262"/>
                <a:gd name="connsiteY470" fmla="*/ 46672 h 182879"/>
                <a:gd name="connsiteX471" fmla="*/ 123267 w 153262"/>
                <a:gd name="connsiteY471" fmla="*/ 50482 h 182879"/>
                <a:gd name="connsiteX472" fmla="*/ 122315 w 153262"/>
                <a:gd name="connsiteY472" fmla="*/ 52388 h 182879"/>
                <a:gd name="connsiteX473" fmla="*/ 111837 w 153262"/>
                <a:gd name="connsiteY473" fmla="*/ 109538 h 182879"/>
                <a:gd name="connsiteX474" fmla="*/ 111837 w 153262"/>
                <a:gd name="connsiteY474" fmla="*/ 109538 h 182879"/>
                <a:gd name="connsiteX475" fmla="*/ 112790 w 153262"/>
                <a:gd name="connsiteY475" fmla="*/ 109538 h 182879"/>
                <a:gd name="connsiteX476" fmla="*/ 111837 w 153262"/>
                <a:gd name="connsiteY476" fmla="*/ 109538 h 182879"/>
                <a:gd name="connsiteX477" fmla="*/ 111837 w 153262"/>
                <a:gd name="connsiteY477" fmla="*/ 109538 h 182879"/>
                <a:gd name="connsiteX478" fmla="*/ 112790 w 153262"/>
                <a:gd name="connsiteY478" fmla="*/ 83820 h 182879"/>
                <a:gd name="connsiteX479" fmla="*/ 112790 w 153262"/>
                <a:gd name="connsiteY479" fmla="*/ 83820 h 182879"/>
                <a:gd name="connsiteX480" fmla="*/ 111837 w 153262"/>
                <a:gd name="connsiteY480" fmla="*/ 84772 h 182879"/>
                <a:gd name="connsiteX481" fmla="*/ 112790 w 153262"/>
                <a:gd name="connsiteY481" fmla="*/ 84772 h 182879"/>
                <a:gd name="connsiteX482" fmla="*/ 112790 w 153262"/>
                <a:gd name="connsiteY482" fmla="*/ 83820 h 182879"/>
                <a:gd name="connsiteX483" fmla="*/ 112790 w 153262"/>
                <a:gd name="connsiteY483" fmla="*/ 50482 h 182879"/>
                <a:gd name="connsiteX484" fmla="*/ 114695 w 153262"/>
                <a:gd name="connsiteY484" fmla="*/ 51435 h 182879"/>
                <a:gd name="connsiteX485" fmla="*/ 121362 w 153262"/>
                <a:gd name="connsiteY485" fmla="*/ 44767 h 182879"/>
                <a:gd name="connsiteX486" fmla="*/ 122315 w 153262"/>
                <a:gd name="connsiteY486" fmla="*/ 47625 h 182879"/>
                <a:gd name="connsiteX487" fmla="*/ 123267 w 153262"/>
                <a:gd name="connsiteY487" fmla="*/ 47625 h 182879"/>
                <a:gd name="connsiteX488" fmla="*/ 124220 w 153262"/>
                <a:gd name="connsiteY488" fmla="*/ 43815 h 182879"/>
                <a:gd name="connsiteX489" fmla="*/ 121362 w 153262"/>
                <a:gd name="connsiteY489" fmla="*/ 43815 h 182879"/>
                <a:gd name="connsiteX490" fmla="*/ 117552 w 153262"/>
                <a:gd name="connsiteY490" fmla="*/ 46672 h 182879"/>
                <a:gd name="connsiteX491" fmla="*/ 116600 w 153262"/>
                <a:gd name="connsiteY491" fmla="*/ 47625 h 182879"/>
                <a:gd name="connsiteX492" fmla="*/ 114695 w 153262"/>
                <a:gd name="connsiteY492" fmla="*/ 48578 h 182879"/>
                <a:gd name="connsiteX493" fmla="*/ 112790 w 153262"/>
                <a:gd name="connsiteY493" fmla="*/ 50482 h 182879"/>
                <a:gd name="connsiteX494" fmla="*/ 112790 w 153262"/>
                <a:gd name="connsiteY494" fmla="*/ 159067 h 182879"/>
                <a:gd name="connsiteX495" fmla="*/ 112790 w 153262"/>
                <a:gd name="connsiteY495" fmla="*/ 159067 h 182879"/>
                <a:gd name="connsiteX496" fmla="*/ 112790 w 153262"/>
                <a:gd name="connsiteY496" fmla="*/ 158115 h 182879"/>
                <a:gd name="connsiteX497" fmla="*/ 112790 w 153262"/>
                <a:gd name="connsiteY497" fmla="*/ 159067 h 182879"/>
                <a:gd name="connsiteX498" fmla="*/ 112790 w 153262"/>
                <a:gd name="connsiteY498" fmla="*/ 159067 h 182879"/>
                <a:gd name="connsiteX499" fmla="*/ 114695 w 153262"/>
                <a:gd name="connsiteY499" fmla="*/ 125730 h 182879"/>
                <a:gd name="connsiteX500" fmla="*/ 114695 w 153262"/>
                <a:gd name="connsiteY500" fmla="*/ 125730 h 182879"/>
                <a:gd name="connsiteX501" fmla="*/ 116600 w 153262"/>
                <a:gd name="connsiteY501" fmla="*/ 128588 h 182879"/>
                <a:gd name="connsiteX502" fmla="*/ 117552 w 153262"/>
                <a:gd name="connsiteY502" fmla="*/ 128588 h 182879"/>
                <a:gd name="connsiteX503" fmla="*/ 115647 w 153262"/>
                <a:gd name="connsiteY503" fmla="*/ 125730 h 182879"/>
                <a:gd name="connsiteX504" fmla="*/ 114695 w 153262"/>
                <a:gd name="connsiteY504" fmla="*/ 125730 h 182879"/>
                <a:gd name="connsiteX505" fmla="*/ 114695 w 153262"/>
                <a:gd name="connsiteY505" fmla="*/ 125730 h 182879"/>
                <a:gd name="connsiteX506" fmla="*/ 113742 w 153262"/>
                <a:gd name="connsiteY506" fmla="*/ 122872 h 182879"/>
                <a:gd name="connsiteX507" fmla="*/ 112790 w 153262"/>
                <a:gd name="connsiteY507" fmla="*/ 124778 h 182879"/>
                <a:gd name="connsiteX508" fmla="*/ 114695 w 153262"/>
                <a:gd name="connsiteY508" fmla="*/ 125730 h 182879"/>
                <a:gd name="connsiteX509" fmla="*/ 112790 w 153262"/>
                <a:gd name="connsiteY509" fmla="*/ 97155 h 182879"/>
                <a:gd name="connsiteX510" fmla="*/ 112790 w 153262"/>
                <a:gd name="connsiteY510" fmla="*/ 97155 h 182879"/>
                <a:gd name="connsiteX511" fmla="*/ 114695 w 153262"/>
                <a:gd name="connsiteY511" fmla="*/ 97155 h 182879"/>
                <a:gd name="connsiteX512" fmla="*/ 112790 w 153262"/>
                <a:gd name="connsiteY512" fmla="*/ 97155 h 182879"/>
                <a:gd name="connsiteX513" fmla="*/ 112790 w 153262"/>
                <a:gd name="connsiteY513" fmla="*/ 97155 h 182879"/>
                <a:gd name="connsiteX514" fmla="*/ 116600 w 153262"/>
                <a:gd name="connsiteY514" fmla="*/ 80963 h 182879"/>
                <a:gd name="connsiteX515" fmla="*/ 117552 w 153262"/>
                <a:gd name="connsiteY515" fmla="*/ 80010 h 182879"/>
                <a:gd name="connsiteX516" fmla="*/ 114695 w 153262"/>
                <a:gd name="connsiteY516" fmla="*/ 78105 h 182879"/>
                <a:gd name="connsiteX517" fmla="*/ 112790 w 153262"/>
                <a:gd name="connsiteY517" fmla="*/ 78105 h 182879"/>
                <a:gd name="connsiteX518" fmla="*/ 116600 w 153262"/>
                <a:gd name="connsiteY518" fmla="*/ 80963 h 182879"/>
                <a:gd name="connsiteX519" fmla="*/ 114695 w 153262"/>
                <a:gd name="connsiteY519" fmla="*/ 160972 h 182879"/>
                <a:gd name="connsiteX520" fmla="*/ 114695 w 153262"/>
                <a:gd name="connsiteY520" fmla="*/ 160972 h 182879"/>
                <a:gd name="connsiteX521" fmla="*/ 114695 w 153262"/>
                <a:gd name="connsiteY521" fmla="*/ 160972 h 182879"/>
                <a:gd name="connsiteX522" fmla="*/ 114695 w 153262"/>
                <a:gd name="connsiteY522" fmla="*/ 160972 h 182879"/>
                <a:gd name="connsiteX523" fmla="*/ 114695 w 153262"/>
                <a:gd name="connsiteY523" fmla="*/ 160972 h 182879"/>
                <a:gd name="connsiteX524" fmla="*/ 114695 w 153262"/>
                <a:gd name="connsiteY524" fmla="*/ 42863 h 182879"/>
                <a:gd name="connsiteX525" fmla="*/ 114695 w 153262"/>
                <a:gd name="connsiteY525" fmla="*/ 42863 h 182879"/>
                <a:gd name="connsiteX526" fmla="*/ 114695 w 153262"/>
                <a:gd name="connsiteY526" fmla="*/ 40957 h 182879"/>
                <a:gd name="connsiteX527" fmla="*/ 113742 w 153262"/>
                <a:gd name="connsiteY527" fmla="*/ 41910 h 182879"/>
                <a:gd name="connsiteX528" fmla="*/ 114695 w 153262"/>
                <a:gd name="connsiteY528" fmla="*/ 42863 h 182879"/>
                <a:gd name="connsiteX529" fmla="*/ 118505 w 153262"/>
                <a:gd name="connsiteY529" fmla="*/ 142875 h 182879"/>
                <a:gd name="connsiteX530" fmla="*/ 115647 w 153262"/>
                <a:gd name="connsiteY530" fmla="*/ 140970 h 182879"/>
                <a:gd name="connsiteX531" fmla="*/ 113742 w 153262"/>
                <a:gd name="connsiteY531" fmla="*/ 142875 h 182879"/>
                <a:gd name="connsiteX532" fmla="*/ 115647 w 153262"/>
                <a:gd name="connsiteY532" fmla="*/ 143828 h 182879"/>
                <a:gd name="connsiteX533" fmla="*/ 118505 w 153262"/>
                <a:gd name="connsiteY533" fmla="*/ 142875 h 182879"/>
                <a:gd name="connsiteX534" fmla="*/ 122315 w 153262"/>
                <a:gd name="connsiteY534" fmla="*/ 113347 h 182879"/>
                <a:gd name="connsiteX535" fmla="*/ 120410 w 153262"/>
                <a:gd name="connsiteY535" fmla="*/ 111442 h 182879"/>
                <a:gd name="connsiteX536" fmla="*/ 116600 w 153262"/>
                <a:gd name="connsiteY536" fmla="*/ 112395 h 182879"/>
                <a:gd name="connsiteX537" fmla="*/ 115647 w 153262"/>
                <a:gd name="connsiteY537" fmla="*/ 113347 h 182879"/>
                <a:gd name="connsiteX538" fmla="*/ 116600 w 153262"/>
                <a:gd name="connsiteY538" fmla="*/ 114300 h 182879"/>
                <a:gd name="connsiteX539" fmla="*/ 117552 w 153262"/>
                <a:gd name="connsiteY539" fmla="*/ 116205 h 182879"/>
                <a:gd name="connsiteX540" fmla="*/ 118505 w 153262"/>
                <a:gd name="connsiteY540" fmla="*/ 123825 h 182879"/>
                <a:gd name="connsiteX541" fmla="*/ 120410 w 153262"/>
                <a:gd name="connsiteY541" fmla="*/ 123825 h 182879"/>
                <a:gd name="connsiteX542" fmla="*/ 123267 w 153262"/>
                <a:gd name="connsiteY542" fmla="*/ 121920 h 182879"/>
                <a:gd name="connsiteX543" fmla="*/ 124220 w 153262"/>
                <a:gd name="connsiteY543" fmla="*/ 116205 h 182879"/>
                <a:gd name="connsiteX544" fmla="*/ 122315 w 153262"/>
                <a:gd name="connsiteY544" fmla="*/ 113347 h 182879"/>
                <a:gd name="connsiteX545" fmla="*/ 143270 w 153262"/>
                <a:gd name="connsiteY545" fmla="*/ 118110 h 182879"/>
                <a:gd name="connsiteX546" fmla="*/ 138507 w 153262"/>
                <a:gd name="connsiteY546" fmla="*/ 116205 h 182879"/>
                <a:gd name="connsiteX547" fmla="*/ 138507 w 153262"/>
                <a:gd name="connsiteY547" fmla="*/ 115253 h 182879"/>
                <a:gd name="connsiteX548" fmla="*/ 140412 w 153262"/>
                <a:gd name="connsiteY548" fmla="*/ 113347 h 182879"/>
                <a:gd name="connsiteX549" fmla="*/ 138507 w 153262"/>
                <a:gd name="connsiteY549" fmla="*/ 113347 h 182879"/>
                <a:gd name="connsiteX550" fmla="*/ 138507 w 153262"/>
                <a:gd name="connsiteY550" fmla="*/ 113347 h 182879"/>
                <a:gd name="connsiteX551" fmla="*/ 138507 w 153262"/>
                <a:gd name="connsiteY551" fmla="*/ 107632 h 182879"/>
                <a:gd name="connsiteX552" fmla="*/ 138507 w 153262"/>
                <a:gd name="connsiteY552" fmla="*/ 106680 h 182879"/>
                <a:gd name="connsiteX553" fmla="*/ 139460 w 153262"/>
                <a:gd name="connsiteY553" fmla="*/ 101917 h 182879"/>
                <a:gd name="connsiteX554" fmla="*/ 138507 w 153262"/>
                <a:gd name="connsiteY554" fmla="*/ 97155 h 182879"/>
                <a:gd name="connsiteX555" fmla="*/ 139460 w 153262"/>
                <a:gd name="connsiteY555" fmla="*/ 96203 h 182879"/>
                <a:gd name="connsiteX556" fmla="*/ 139460 w 153262"/>
                <a:gd name="connsiteY556" fmla="*/ 96203 h 182879"/>
                <a:gd name="connsiteX557" fmla="*/ 138507 w 153262"/>
                <a:gd name="connsiteY557" fmla="*/ 98107 h 182879"/>
                <a:gd name="connsiteX558" fmla="*/ 135650 w 153262"/>
                <a:gd name="connsiteY558" fmla="*/ 99060 h 182879"/>
                <a:gd name="connsiteX559" fmla="*/ 133745 w 153262"/>
                <a:gd name="connsiteY559" fmla="*/ 99060 h 182879"/>
                <a:gd name="connsiteX560" fmla="*/ 132792 w 153262"/>
                <a:gd name="connsiteY560" fmla="*/ 96203 h 182879"/>
                <a:gd name="connsiteX561" fmla="*/ 133745 w 153262"/>
                <a:gd name="connsiteY561" fmla="*/ 94297 h 182879"/>
                <a:gd name="connsiteX562" fmla="*/ 133745 w 153262"/>
                <a:gd name="connsiteY562" fmla="*/ 92392 h 182879"/>
                <a:gd name="connsiteX563" fmla="*/ 131840 w 153262"/>
                <a:gd name="connsiteY563" fmla="*/ 93345 h 182879"/>
                <a:gd name="connsiteX564" fmla="*/ 127077 w 153262"/>
                <a:gd name="connsiteY564" fmla="*/ 96203 h 182879"/>
                <a:gd name="connsiteX565" fmla="*/ 126125 w 153262"/>
                <a:gd name="connsiteY565" fmla="*/ 100965 h 182879"/>
                <a:gd name="connsiteX566" fmla="*/ 125172 w 153262"/>
                <a:gd name="connsiteY566" fmla="*/ 101917 h 182879"/>
                <a:gd name="connsiteX567" fmla="*/ 122315 w 153262"/>
                <a:gd name="connsiteY567" fmla="*/ 104775 h 182879"/>
                <a:gd name="connsiteX568" fmla="*/ 125172 w 153262"/>
                <a:gd name="connsiteY568" fmla="*/ 112395 h 182879"/>
                <a:gd name="connsiteX569" fmla="*/ 127077 w 153262"/>
                <a:gd name="connsiteY569" fmla="*/ 113347 h 182879"/>
                <a:gd name="connsiteX570" fmla="*/ 127077 w 153262"/>
                <a:gd name="connsiteY570" fmla="*/ 111442 h 182879"/>
                <a:gd name="connsiteX571" fmla="*/ 129935 w 153262"/>
                <a:gd name="connsiteY571" fmla="*/ 114300 h 182879"/>
                <a:gd name="connsiteX572" fmla="*/ 129935 w 153262"/>
                <a:gd name="connsiteY572" fmla="*/ 115253 h 182879"/>
                <a:gd name="connsiteX573" fmla="*/ 127077 w 153262"/>
                <a:gd name="connsiteY573" fmla="*/ 118110 h 182879"/>
                <a:gd name="connsiteX574" fmla="*/ 126125 w 153262"/>
                <a:gd name="connsiteY574" fmla="*/ 120015 h 182879"/>
                <a:gd name="connsiteX575" fmla="*/ 128030 w 153262"/>
                <a:gd name="connsiteY575" fmla="*/ 120967 h 182879"/>
                <a:gd name="connsiteX576" fmla="*/ 128030 w 153262"/>
                <a:gd name="connsiteY576" fmla="*/ 127635 h 182879"/>
                <a:gd name="connsiteX577" fmla="*/ 127077 w 153262"/>
                <a:gd name="connsiteY577" fmla="*/ 128588 h 182879"/>
                <a:gd name="connsiteX578" fmla="*/ 125172 w 153262"/>
                <a:gd name="connsiteY578" fmla="*/ 128588 h 182879"/>
                <a:gd name="connsiteX579" fmla="*/ 120410 w 153262"/>
                <a:gd name="connsiteY579" fmla="*/ 123825 h 182879"/>
                <a:gd name="connsiteX580" fmla="*/ 121362 w 153262"/>
                <a:gd name="connsiteY580" fmla="*/ 128588 h 182879"/>
                <a:gd name="connsiteX581" fmla="*/ 120410 w 153262"/>
                <a:gd name="connsiteY581" fmla="*/ 130492 h 182879"/>
                <a:gd name="connsiteX582" fmla="*/ 118505 w 153262"/>
                <a:gd name="connsiteY582" fmla="*/ 132397 h 182879"/>
                <a:gd name="connsiteX583" fmla="*/ 117552 w 153262"/>
                <a:gd name="connsiteY583" fmla="*/ 137160 h 182879"/>
                <a:gd name="connsiteX584" fmla="*/ 114695 w 153262"/>
                <a:gd name="connsiteY584" fmla="*/ 138113 h 182879"/>
                <a:gd name="connsiteX585" fmla="*/ 112790 w 153262"/>
                <a:gd name="connsiteY585" fmla="*/ 140970 h 182879"/>
                <a:gd name="connsiteX586" fmla="*/ 115647 w 153262"/>
                <a:gd name="connsiteY586" fmla="*/ 141922 h 182879"/>
                <a:gd name="connsiteX587" fmla="*/ 118505 w 153262"/>
                <a:gd name="connsiteY587" fmla="*/ 140970 h 182879"/>
                <a:gd name="connsiteX588" fmla="*/ 117552 w 153262"/>
                <a:gd name="connsiteY588" fmla="*/ 142875 h 182879"/>
                <a:gd name="connsiteX589" fmla="*/ 120410 w 153262"/>
                <a:gd name="connsiteY589" fmla="*/ 146685 h 182879"/>
                <a:gd name="connsiteX590" fmla="*/ 121362 w 153262"/>
                <a:gd name="connsiteY590" fmla="*/ 145732 h 182879"/>
                <a:gd name="connsiteX591" fmla="*/ 121362 w 153262"/>
                <a:gd name="connsiteY591" fmla="*/ 145732 h 182879"/>
                <a:gd name="connsiteX592" fmla="*/ 118505 w 153262"/>
                <a:gd name="connsiteY592" fmla="*/ 140970 h 182879"/>
                <a:gd name="connsiteX593" fmla="*/ 117552 w 153262"/>
                <a:gd name="connsiteY593" fmla="*/ 138113 h 182879"/>
                <a:gd name="connsiteX594" fmla="*/ 122315 w 153262"/>
                <a:gd name="connsiteY594" fmla="*/ 137160 h 182879"/>
                <a:gd name="connsiteX595" fmla="*/ 126125 w 153262"/>
                <a:gd name="connsiteY595" fmla="*/ 139065 h 182879"/>
                <a:gd name="connsiteX596" fmla="*/ 128030 w 153262"/>
                <a:gd name="connsiteY596" fmla="*/ 139065 h 182879"/>
                <a:gd name="connsiteX597" fmla="*/ 128030 w 153262"/>
                <a:gd name="connsiteY597" fmla="*/ 137160 h 182879"/>
                <a:gd name="connsiteX598" fmla="*/ 128982 w 153262"/>
                <a:gd name="connsiteY598" fmla="*/ 130492 h 182879"/>
                <a:gd name="connsiteX599" fmla="*/ 129935 w 153262"/>
                <a:gd name="connsiteY599" fmla="*/ 128588 h 182879"/>
                <a:gd name="connsiteX600" fmla="*/ 130887 w 153262"/>
                <a:gd name="connsiteY600" fmla="*/ 129540 h 182879"/>
                <a:gd name="connsiteX601" fmla="*/ 133745 w 153262"/>
                <a:gd name="connsiteY601" fmla="*/ 131445 h 182879"/>
                <a:gd name="connsiteX602" fmla="*/ 134697 w 153262"/>
                <a:gd name="connsiteY602" fmla="*/ 132397 h 182879"/>
                <a:gd name="connsiteX603" fmla="*/ 134697 w 153262"/>
                <a:gd name="connsiteY603" fmla="*/ 135255 h 182879"/>
                <a:gd name="connsiteX604" fmla="*/ 134697 w 153262"/>
                <a:gd name="connsiteY604" fmla="*/ 129540 h 182879"/>
                <a:gd name="connsiteX605" fmla="*/ 133745 w 153262"/>
                <a:gd name="connsiteY605" fmla="*/ 125730 h 182879"/>
                <a:gd name="connsiteX606" fmla="*/ 134697 w 153262"/>
                <a:gd name="connsiteY606" fmla="*/ 121920 h 182879"/>
                <a:gd name="connsiteX607" fmla="*/ 136602 w 153262"/>
                <a:gd name="connsiteY607" fmla="*/ 118110 h 182879"/>
                <a:gd name="connsiteX608" fmla="*/ 140412 w 153262"/>
                <a:gd name="connsiteY608" fmla="*/ 120967 h 182879"/>
                <a:gd name="connsiteX609" fmla="*/ 142317 w 153262"/>
                <a:gd name="connsiteY609" fmla="*/ 121920 h 182879"/>
                <a:gd name="connsiteX610" fmla="*/ 143270 w 153262"/>
                <a:gd name="connsiteY610" fmla="*/ 118110 h 182879"/>
                <a:gd name="connsiteX611" fmla="*/ 118505 w 153262"/>
                <a:gd name="connsiteY611" fmla="*/ 72390 h 182879"/>
                <a:gd name="connsiteX612" fmla="*/ 116600 w 153262"/>
                <a:gd name="connsiteY612" fmla="*/ 74295 h 182879"/>
                <a:gd name="connsiteX613" fmla="*/ 115647 w 153262"/>
                <a:gd name="connsiteY613" fmla="*/ 72390 h 182879"/>
                <a:gd name="connsiteX614" fmla="*/ 117552 w 153262"/>
                <a:gd name="connsiteY614" fmla="*/ 70485 h 182879"/>
                <a:gd name="connsiteX615" fmla="*/ 118505 w 153262"/>
                <a:gd name="connsiteY615" fmla="*/ 72390 h 182879"/>
                <a:gd name="connsiteX616" fmla="*/ 115647 w 153262"/>
                <a:gd name="connsiteY616" fmla="*/ 33338 h 182879"/>
                <a:gd name="connsiteX617" fmla="*/ 116600 w 153262"/>
                <a:gd name="connsiteY617" fmla="*/ 34290 h 182879"/>
                <a:gd name="connsiteX618" fmla="*/ 117552 w 153262"/>
                <a:gd name="connsiteY618" fmla="*/ 33338 h 182879"/>
                <a:gd name="connsiteX619" fmla="*/ 116600 w 153262"/>
                <a:gd name="connsiteY619" fmla="*/ 32385 h 182879"/>
                <a:gd name="connsiteX620" fmla="*/ 115647 w 153262"/>
                <a:gd name="connsiteY620" fmla="*/ 33338 h 182879"/>
                <a:gd name="connsiteX621" fmla="*/ 119457 w 153262"/>
                <a:gd name="connsiteY621" fmla="*/ 101917 h 182879"/>
                <a:gd name="connsiteX622" fmla="*/ 117552 w 153262"/>
                <a:gd name="connsiteY622" fmla="*/ 98107 h 182879"/>
                <a:gd name="connsiteX623" fmla="*/ 116600 w 153262"/>
                <a:gd name="connsiteY623" fmla="*/ 100013 h 182879"/>
                <a:gd name="connsiteX624" fmla="*/ 119457 w 153262"/>
                <a:gd name="connsiteY624" fmla="*/ 101917 h 182879"/>
                <a:gd name="connsiteX625" fmla="*/ 119457 w 153262"/>
                <a:gd name="connsiteY625" fmla="*/ 101917 h 182879"/>
                <a:gd name="connsiteX626" fmla="*/ 117552 w 153262"/>
                <a:gd name="connsiteY626" fmla="*/ 54292 h 182879"/>
                <a:gd name="connsiteX627" fmla="*/ 118505 w 153262"/>
                <a:gd name="connsiteY627" fmla="*/ 53340 h 182879"/>
                <a:gd name="connsiteX628" fmla="*/ 117552 w 153262"/>
                <a:gd name="connsiteY628" fmla="*/ 52388 h 182879"/>
                <a:gd name="connsiteX629" fmla="*/ 117552 w 153262"/>
                <a:gd name="connsiteY629" fmla="*/ 54292 h 182879"/>
                <a:gd name="connsiteX630" fmla="*/ 117552 w 153262"/>
                <a:gd name="connsiteY630" fmla="*/ 54292 h 182879"/>
                <a:gd name="connsiteX631" fmla="*/ 117552 w 153262"/>
                <a:gd name="connsiteY631" fmla="*/ 40005 h 182879"/>
                <a:gd name="connsiteX632" fmla="*/ 117552 w 153262"/>
                <a:gd name="connsiteY632" fmla="*/ 40005 h 182879"/>
                <a:gd name="connsiteX633" fmla="*/ 118505 w 153262"/>
                <a:gd name="connsiteY633" fmla="*/ 41910 h 182879"/>
                <a:gd name="connsiteX634" fmla="*/ 118505 w 153262"/>
                <a:gd name="connsiteY634" fmla="*/ 40957 h 182879"/>
                <a:gd name="connsiteX635" fmla="*/ 117552 w 153262"/>
                <a:gd name="connsiteY635" fmla="*/ 40005 h 182879"/>
                <a:gd name="connsiteX636" fmla="*/ 118505 w 153262"/>
                <a:gd name="connsiteY636" fmla="*/ 107632 h 182879"/>
                <a:gd name="connsiteX637" fmla="*/ 117552 w 153262"/>
                <a:gd name="connsiteY637" fmla="*/ 108585 h 182879"/>
                <a:gd name="connsiteX638" fmla="*/ 118505 w 153262"/>
                <a:gd name="connsiteY638" fmla="*/ 109538 h 182879"/>
                <a:gd name="connsiteX639" fmla="*/ 119457 w 153262"/>
                <a:gd name="connsiteY639" fmla="*/ 108585 h 182879"/>
                <a:gd name="connsiteX640" fmla="*/ 118505 w 153262"/>
                <a:gd name="connsiteY640" fmla="*/ 107632 h 182879"/>
                <a:gd name="connsiteX641" fmla="*/ 119457 w 153262"/>
                <a:gd name="connsiteY641" fmla="*/ 148590 h 182879"/>
                <a:gd name="connsiteX642" fmla="*/ 119457 w 153262"/>
                <a:gd name="connsiteY642" fmla="*/ 148590 h 182879"/>
                <a:gd name="connsiteX643" fmla="*/ 118505 w 153262"/>
                <a:gd name="connsiteY643" fmla="*/ 148590 h 182879"/>
                <a:gd name="connsiteX644" fmla="*/ 119457 w 153262"/>
                <a:gd name="connsiteY644" fmla="*/ 148590 h 182879"/>
                <a:gd name="connsiteX645" fmla="*/ 119457 w 153262"/>
                <a:gd name="connsiteY645" fmla="*/ 148590 h 182879"/>
                <a:gd name="connsiteX646" fmla="*/ 120410 w 153262"/>
                <a:gd name="connsiteY646" fmla="*/ 117157 h 182879"/>
                <a:gd name="connsiteX647" fmla="*/ 120410 w 153262"/>
                <a:gd name="connsiteY647" fmla="*/ 117157 h 182879"/>
                <a:gd name="connsiteX648" fmla="*/ 118505 w 153262"/>
                <a:gd name="connsiteY648" fmla="*/ 117157 h 182879"/>
                <a:gd name="connsiteX649" fmla="*/ 120410 w 153262"/>
                <a:gd name="connsiteY649" fmla="*/ 117157 h 182879"/>
                <a:gd name="connsiteX650" fmla="*/ 120410 w 153262"/>
                <a:gd name="connsiteY650" fmla="*/ 117157 h 182879"/>
                <a:gd name="connsiteX651" fmla="*/ 121362 w 153262"/>
                <a:gd name="connsiteY651" fmla="*/ 61913 h 182879"/>
                <a:gd name="connsiteX652" fmla="*/ 123267 w 153262"/>
                <a:gd name="connsiteY652" fmla="*/ 62865 h 182879"/>
                <a:gd name="connsiteX653" fmla="*/ 121362 w 153262"/>
                <a:gd name="connsiteY653" fmla="*/ 64770 h 182879"/>
                <a:gd name="connsiteX654" fmla="*/ 119457 w 153262"/>
                <a:gd name="connsiteY654" fmla="*/ 63817 h 182879"/>
                <a:gd name="connsiteX655" fmla="*/ 121362 w 153262"/>
                <a:gd name="connsiteY655" fmla="*/ 61913 h 182879"/>
                <a:gd name="connsiteX656" fmla="*/ 124220 w 153262"/>
                <a:gd name="connsiteY656" fmla="*/ 71438 h 182879"/>
                <a:gd name="connsiteX657" fmla="*/ 129935 w 153262"/>
                <a:gd name="connsiteY657" fmla="*/ 69532 h 182879"/>
                <a:gd name="connsiteX658" fmla="*/ 133745 w 153262"/>
                <a:gd name="connsiteY658" fmla="*/ 70485 h 182879"/>
                <a:gd name="connsiteX659" fmla="*/ 134697 w 153262"/>
                <a:gd name="connsiteY659" fmla="*/ 73342 h 182879"/>
                <a:gd name="connsiteX660" fmla="*/ 133745 w 153262"/>
                <a:gd name="connsiteY660" fmla="*/ 74295 h 182879"/>
                <a:gd name="connsiteX661" fmla="*/ 128030 w 153262"/>
                <a:gd name="connsiteY661" fmla="*/ 73342 h 182879"/>
                <a:gd name="connsiteX662" fmla="*/ 124220 w 153262"/>
                <a:gd name="connsiteY662" fmla="*/ 73342 h 182879"/>
                <a:gd name="connsiteX663" fmla="*/ 124220 w 153262"/>
                <a:gd name="connsiteY663" fmla="*/ 71438 h 182879"/>
                <a:gd name="connsiteX664" fmla="*/ 125172 w 153262"/>
                <a:gd name="connsiteY664" fmla="*/ 147638 h 182879"/>
                <a:gd name="connsiteX665" fmla="*/ 125172 w 153262"/>
                <a:gd name="connsiteY665" fmla="*/ 147638 h 182879"/>
                <a:gd name="connsiteX666" fmla="*/ 123267 w 153262"/>
                <a:gd name="connsiteY666" fmla="*/ 147638 h 182879"/>
                <a:gd name="connsiteX667" fmla="*/ 124220 w 153262"/>
                <a:gd name="connsiteY667" fmla="*/ 148590 h 182879"/>
                <a:gd name="connsiteX668" fmla="*/ 125172 w 153262"/>
                <a:gd name="connsiteY668" fmla="*/ 147638 h 182879"/>
                <a:gd name="connsiteX669" fmla="*/ 125172 w 153262"/>
                <a:gd name="connsiteY669" fmla="*/ 131445 h 182879"/>
                <a:gd name="connsiteX670" fmla="*/ 124220 w 153262"/>
                <a:gd name="connsiteY670" fmla="*/ 132397 h 182879"/>
                <a:gd name="connsiteX671" fmla="*/ 123267 w 153262"/>
                <a:gd name="connsiteY671" fmla="*/ 131445 h 182879"/>
                <a:gd name="connsiteX672" fmla="*/ 125172 w 153262"/>
                <a:gd name="connsiteY672" fmla="*/ 131445 h 182879"/>
                <a:gd name="connsiteX673" fmla="*/ 125172 w 153262"/>
                <a:gd name="connsiteY673" fmla="*/ 131445 h 182879"/>
                <a:gd name="connsiteX674" fmla="*/ 125172 w 153262"/>
                <a:gd name="connsiteY674" fmla="*/ 137160 h 182879"/>
                <a:gd name="connsiteX675" fmla="*/ 126125 w 153262"/>
                <a:gd name="connsiteY675" fmla="*/ 136207 h 182879"/>
                <a:gd name="connsiteX676" fmla="*/ 125172 w 153262"/>
                <a:gd name="connsiteY676" fmla="*/ 135255 h 182879"/>
                <a:gd name="connsiteX677" fmla="*/ 124220 w 153262"/>
                <a:gd name="connsiteY677" fmla="*/ 136207 h 182879"/>
                <a:gd name="connsiteX678" fmla="*/ 125172 w 153262"/>
                <a:gd name="connsiteY678" fmla="*/ 137160 h 182879"/>
                <a:gd name="connsiteX679" fmla="*/ 129935 w 153262"/>
                <a:gd name="connsiteY679" fmla="*/ 140017 h 182879"/>
                <a:gd name="connsiteX680" fmla="*/ 125172 w 153262"/>
                <a:gd name="connsiteY680" fmla="*/ 140017 h 182879"/>
                <a:gd name="connsiteX681" fmla="*/ 124220 w 153262"/>
                <a:gd name="connsiteY681" fmla="*/ 140970 h 182879"/>
                <a:gd name="connsiteX682" fmla="*/ 125172 w 153262"/>
                <a:gd name="connsiteY682" fmla="*/ 140970 h 182879"/>
                <a:gd name="connsiteX683" fmla="*/ 129935 w 153262"/>
                <a:gd name="connsiteY683" fmla="*/ 140017 h 182879"/>
                <a:gd name="connsiteX684" fmla="*/ 129935 w 153262"/>
                <a:gd name="connsiteY684" fmla="*/ 140017 h 182879"/>
                <a:gd name="connsiteX685" fmla="*/ 125172 w 153262"/>
                <a:gd name="connsiteY685" fmla="*/ 39053 h 182879"/>
                <a:gd name="connsiteX686" fmla="*/ 125172 w 153262"/>
                <a:gd name="connsiteY686" fmla="*/ 39053 h 182879"/>
                <a:gd name="connsiteX687" fmla="*/ 126125 w 153262"/>
                <a:gd name="connsiteY687" fmla="*/ 39053 h 182879"/>
                <a:gd name="connsiteX688" fmla="*/ 125172 w 153262"/>
                <a:gd name="connsiteY688" fmla="*/ 39053 h 182879"/>
                <a:gd name="connsiteX689" fmla="*/ 125172 w 153262"/>
                <a:gd name="connsiteY689" fmla="*/ 39053 h 182879"/>
                <a:gd name="connsiteX690" fmla="*/ 126125 w 153262"/>
                <a:gd name="connsiteY690" fmla="*/ 99060 h 182879"/>
                <a:gd name="connsiteX691" fmla="*/ 129935 w 153262"/>
                <a:gd name="connsiteY691" fmla="*/ 98107 h 182879"/>
                <a:gd name="connsiteX692" fmla="*/ 130887 w 153262"/>
                <a:gd name="connsiteY692" fmla="*/ 103822 h 182879"/>
                <a:gd name="connsiteX693" fmla="*/ 128982 w 153262"/>
                <a:gd name="connsiteY693" fmla="*/ 102870 h 182879"/>
                <a:gd name="connsiteX694" fmla="*/ 126125 w 153262"/>
                <a:gd name="connsiteY694" fmla="*/ 99060 h 182879"/>
                <a:gd name="connsiteX695" fmla="*/ 128030 w 153262"/>
                <a:gd name="connsiteY695" fmla="*/ 108585 h 182879"/>
                <a:gd name="connsiteX696" fmla="*/ 128030 w 153262"/>
                <a:gd name="connsiteY696" fmla="*/ 108585 h 182879"/>
                <a:gd name="connsiteX697" fmla="*/ 126125 w 153262"/>
                <a:gd name="connsiteY697" fmla="*/ 106680 h 182879"/>
                <a:gd name="connsiteX698" fmla="*/ 128030 w 153262"/>
                <a:gd name="connsiteY698" fmla="*/ 108585 h 182879"/>
                <a:gd name="connsiteX699" fmla="*/ 128030 w 153262"/>
                <a:gd name="connsiteY699" fmla="*/ 108585 h 182879"/>
                <a:gd name="connsiteX700" fmla="*/ 128030 w 153262"/>
                <a:gd name="connsiteY700" fmla="*/ 54292 h 182879"/>
                <a:gd name="connsiteX701" fmla="*/ 128030 w 153262"/>
                <a:gd name="connsiteY701" fmla="*/ 54292 h 182879"/>
                <a:gd name="connsiteX702" fmla="*/ 128030 w 153262"/>
                <a:gd name="connsiteY702" fmla="*/ 56197 h 182879"/>
                <a:gd name="connsiteX703" fmla="*/ 128030 w 153262"/>
                <a:gd name="connsiteY703" fmla="*/ 54292 h 182879"/>
                <a:gd name="connsiteX704" fmla="*/ 128030 w 153262"/>
                <a:gd name="connsiteY704" fmla="*/ 54292 h 182879"/>
                <a:gd name="connsiteX705" fmla="*/ 135650 w 153262"/>
                <a:gd name="connsiteY705" fmla="*/ 66675 h 182879"/>
                <a:gd name="connsiteX706" fmla="*/ 129935 w 153262"/>
                <a:gd name="connsiteY706" fmla="*/ 69532 h 182879"/>
                <a:gd name="connsiteX707" fmla="*/ 128030 w 153262"/>
                <a:gd name="connsiteY707" fmla="*/ 66675 h 182879"/>
                <a:gd name="connsiteX708" fmla="*/ 127077 w 153262"/>
                <a:gd name="connsiteY708" fmla="*/ 64770 h 182879"/>
                <a:gd name="connsiteX709" fmla="*/ 130887 w 153262"/>
                <a:gd name="connsiteY709" fmla="*/ 62865 h 182879"/>
                <a:gd name="connsiteX710" fmla="*/ 132792 w 153262"/>
                <a:gd name="connsiteY710" fmla="*/ 64770 h 182879"/>
                <a:gd name="connsiteX711" fmla="*/ 135650 w 153262"/>
                <a:gd name="connsiteY711" fmla="*/ 66675 h 182879"/>
                <a:gd name="connsiteX712" fmla="*/ 129935 w 153262"/>
                <a:gd name="connsiteY712" fmla="*/ 49530 h 182879"/>
                <a:gd name="connsiteX713" fmla="*/ 129935 w 153262"/>
                <a:gd name="connsiteY713" fmla="*/ 49530 h 182879"/>
                <a:gd name="connsiteX714" fmla="*/ 128030 w 153262"/>
                <a:gd name="connsiteY714" fmla="*/ 49530 h 182879"/>
                <a:gd name="connsiteX715" fmla="*/ 128030 w 153262"/>
                <a:gd name="connsiteY715" fmla="*/ 48578 h 182879"/>
                <a:gd name="connsiteX716" fmla="*/ 129935 w 153262"/>
                <a:gd name="connsiteY716" fmla="*/ 49530 h 182879"/>
                <a:gd name="connsiteX717" fmla="*/ 129935 w 153262"/>
                <a:gd name="connsiteY717" fmla="*/ 49530 h 182879"/>
                <a:gd name="connsiteX718" fmla="*/ 129935 w 153262"/>
                <a:gd name="connsiteY718" fmla="*/ 40957 h 182879"/>
                <a:gd name="connsiteX719" fmla="*/ 129935 w 153262"/>
                <a:gd name="connsiteY719" fmla="*/ 40957 h 182879"/>
                <a:gd name="connsiteX720" fmla="*/ 129935 w 153262"/>
                <a:gd name="connsiteY720" fmla="*/ 40957 h 182879"/>
                <a:gd name="connsiteX721" fmla="*/ 129935 w 153262"/>
                <a:gd name="connsiteY721" fmla="*/ 40957 h 182879"/>
                <a:gd name="connsiteX722" fmla="*/ 129935 w 153262"/>
                <a:gd name="connsiteY722" fmla="*/ 40957 h 182879"/>
                <a:gd name="connsiteX723" fmla="*/ 132792 w 153262"/>
                <a:gd name="connsiteY723" fmla="*/ 56197 h 182879"/>
                <a:gd name="connsiteX724" fmla="*/ 131840 w 153262"/>
                <a:gd name="connsiteY724" fmla="*/ 57150 h 182879"/>
                <a:gd name="connsiteX725" fmla="*/ 131840 w 153262"/>
                <a:gd name="connsiteY725" fmla="*/ 58103 h 182879"/>
                <a:gd name="connsiteX726" fmla="*/ 135650 w 153262"/>
                <a:gd name="connsiteY726" fmla="*/ 60007 h 182879"/>
                <a:gd name="connsiteX727" fmla="*/ 142317 w 153262"/>
                <a:gd name="connsiteY727" fmla="*/ 64770 h 182879"/>
                <a:gd name="connsiteX728" fmla="*/ 143270 w 153262"/>
                <a:gd name="connsiteY728" fmla="*/ 64770 h 182879"/>
                <a:gd name="connsiteX729" fmla="*/ 143270 w 153262"/>
                <a:gd name="connsiteY729" fmla="*/ 63817 h 182879"/>
                <a:gd name="connsiteX730" fmla="*/ 132792 w 153262"/>
                <a:gd name="connsiteY730" fmla="*/ 56197 h 182879"/>
                <a:gd name="connsiteX731" fmla="*/ 132792 w 153262"/>
                <a:gd name="connsiteY731" fmla="*/ 139065 h 182879"/>
                <a:gd name="connsiteX732" fmla="*/ 132792 w 153262"/>
                <a:gd name="connsiteY732" fmla="*/ 139065 h 182879"/>
                <a:gd name="connsiteX733" fmla="*/ 132792 w 153262"/>
                <a:gd name="connsiteY733" fmla="*/ 139065 h 182879"/>
                <a:gd name="connsiteX734" fmla="*/ 132792 w 153262"/>
                <a:gd name="connsiteY734" fmla="*/ 139065 h 182879"/>
                <a:gd name="connsiteX735" fmla="*/ 132792 w 153262"/>
                <a:gd name="connsiteY735" fmla="*/ 139065 h 182879"/>
                <a:gd name="connsiteX736" fmla="*/ 132792 w 153262"/>
                <a:gd name="connsiteY736" fmla="*/ 52388 h 182879"/>
                <a:gd name="connsiteX737" fmla="*/ 137555 w 153262"/>
                <a:gd name="connsiteY737" fmla="*/ 55245 h 182879"/>
                <a:gd name="connsiteX738" fmla="*/ 137555 w 153262"/>
                <a:gd name="connsiteY738" fmla="*/ 54292 h 182879"/>
                <a:gd name="connsiteX739" fmla="*/ 132792 w 153262"/>
                <a:gd name="connsiteY739" fmla="*/ 52388 h 182879"/>
                <a:gd name="connsiteX740" fmla="*/ 132792 w 153262"/>
                <a:gd name="connsiteY740" fmla="*/ 52388 h 182879"/>
                <a:gd name="connsiteX741" fmla="*/ 135650 w 153262"/>
                <a:gd name="connsiteY741" fmla="*/ 122872 h 182879"/>
                <a:gd name="connsiteX742" fmla="*/ 135650 w 153262"/>
                <a:gd name="connsiteY742" fmla="*/ 122872 h 182879"/>
                <a:gd name="connsiteX743" fmla="*/ 135650 w 153262"/>
                <a:gd name="connsiteY743" fmla="*/ 122872 h 182879"/>
                <a:gd name="connsiteX744" fmla="*/ 133745 w 153262"/>
                <a:gd name="connsiteY744" fmla="*/ 121920 h 182879"/>
                <a:gd name="connsiteX745" fmla="*/ 134697 w 153262"/>
                <a:gd name="connsiteY745" fmla="*/ 120967 h 182879"/>
                <a:gd name="connsiteX746" fmla="*/ 135650 w 153262"/>
                <a:gd name="connsiteY746" fmla="*/ 122872 h 182879"/>
                <a:gd name="connsiteX747" fmla="*/ 134697 w 153262"/>
                <a:gd name="connsiteY747" fmla="*/ 112395 h 182879"/>
                <a:gd name="connsiteX748" fmla="*/ 134697 w 153262"/>
                <a:gd name="connsiteY748" fmla="*/ 112395 h 182879"/>
                <a:gd name="connsiteX749" fmla="*/ 133745 w 153262"/>
                <a:gd name="connsiteY749" fmla="*/ 112395 h 182879"/>
                <a:gd name="connsiteX750" fmla="*/ 134697 w 153262"/>
                <a:gd name="connsiteY750" fmla="*/ 112395 h 182879"/>
                <a:gd name="connsiteX751" fmla="*/ 134697 w 153262"/>
                <a:gd name="connsiteY751" fmla="*/ 112395 h 182879"/>
                <a:gd name="connsiteX752" fmla="*/ 134697 w 153262"/>
                <a:gd name="connsiteY752" fmla="*/ 101917 h 182879"/>
                <a:gd name="connsiteX753" fmla="*/ 134697 w 153262"/>
                <a:gd name="connsiteY753" fmla="*/ 101917 h 182879"/>
                <a:gd name="connsiteX754" fmla="*/ 133745 w 153262"/>
                <a:gd name="connsiteY754" fmla="*/ 102870 h 182879"/>
                <a:gd name="connsiteX755" fmla="*/ 134697 w 153262"/>
                <a:gd name="connsiteY755" fmla="*/ 101917 h 182879"/>
                <a:gd name="connsiteX756" fmla="*/ 134697 w 153262"/>
                <a:gd name="connsiteY756" fmla="*/ 101917 h 182879"/>
                <a:gd name="connsiteX757" fmla="*/ 133745 w 153262"/>
                <a:gd name="connsiteY757" fmla="*/ 74295 h 182879"/>
                <a:gd name="connsiteX758" fmla="*/ 136602 w 153262"/>
                <a:gd name="connsiteY758" fmla="*/ 74295 h 182879"/>
                <a:gd name="connsiteX759" fmla="*/ 133745 w 153262"/>
                <a:gd name="connsiteY759" fmla="*/ 74295 h 182879"/>
                <a:gd name="connsiteX760" fmla="*/ 136602 w 153262"/>
                <a:gd name="connsiteY760" fmla="*/ 132397 h 182879"/>
                <a:gd name="connsiteX761" fmla="*/ 134697 w 153262"/>
                <a:gd name="connsiteY761" fmla="*/ 133350 h 182879"/>
                <a:gd name="connsiteX762" fmla="*/ 134697 w 153262"/>
                <a:gd name="connsiteY762" fmla="*/ 133350 h 182879"/>
                <a:gd name="connsiteX763" fmla="*/ 136602 w 153262"/>
                <a:gd name="connsiteY763" fmla="*/ 132397 h 182879"/>
                <a:gd name="connsiteX764" fmla="*/ 138507 w 153262"/>
                <a:gd name="connsiteY764" fmla="*/ 112395 h 182879"/>
                <a:gd name="connsiteX765" fmla="*/ 138507 w 153262"/>
                <a:gd name="connsiteY765" fmla="*/ 112395 h 182879"/>
                <a:gd name="connsiteX766" fmla="*/ 138507 w 153262"/>
                <a:gd name="connsiteY766" fmla="*/ 114300 h 182879"/>
                <a:gd name="connsiteX767" fmla="*/ 137555 w 153262"/>
                <a:gd name="connsiteY767" fmla="*/ 113347 h 182879"/>
                <a:gd name="connsiteX768" fmla="*/ 138507 w 153262"/>
                <a:gd name="connsiteY768" fmla="*/ 112395 h 182879"/>
                <a:gd name="connsiteX769" fmla="*/ 139460 w 153262"/>
                <a:gd name="connsiteY769" fmla="*/ 91440 h 182879"/>
                <a:gd name="connsiteX770" fmla="*/ 139460 w 153262"/>
                <a:gd name="connsiteY770" fmla="*/ 91440 h 182879"/>
                <a:gd name="connsiteX771" fmla="*/ 140412 w 153262"/>
                <a:gd name="connsiteY771" fmla="*/ 93345 h 182879"/>
                <a:gd name="connsiteX772" fmla="*/ 141365 w 153262"/>
                <a:gd name="connsiteY772" fmla="*/ 92392 h 182879"/>
                <a:gd name="connsiteX773" fmla="*/ 139460 w 153262"/>
                <a:gd name="connsiteY773" fmla="*/ 91440 h 182879"/>
                <a:gd name="connsiteX774" fmla="*/ 145175 w 153262"/>
                <a:gd name="connsiteY774" fmla="*/ 84772 h 182879"/>
                <a:gd name="connsiteX775" fmla="*/ 145175 w 153262"/>
                <a:gd name="connsiteY775" fmla="*/ 84772 h 182879"/>
                <a:gd name="connsiteX776" fmla="*/ 145175 w 153262"/>
                <a:gd name="connsiteY776" fmla="*/ 84772 h 182879"/>
                <a:gd name="connsiteX777" fmla="*/ 145175 w 153262"/>
                <a:gd name="connsiteY777" fmla="*/ 84772 h 182879"/>
                <a:gd name="connsiteX778" fmla="*/ 145175 w 153262"/>
                <a:gd name="connsiteY778" fmla="*/ 84772 h 182879"/>
                <a:gd name="connsiteX779" fmla="*/ 147080 w 153262"/>
                <a:gd name="connsiteY779" fmla="*/ 93345 h 182879"/>
                <a:gd name="connsiteX780" fmla="*/ 147080 w 153262"/>
                <a:gd name="connsiteY780" fmla="*/ 93345 h 182879"/>
                <a:gd name="connsiteX781" fmla="*/ 145175 w 153262"/>
                <a:gd name="connsiteY781" fmla="*/ 94297 h 182879"/>
                <a:gd name="connsiteX782" fmla="*/ 146127 w 153262"/>
                <a:gd name="connsiteY782" fmla="*/ 95250 h 182879"/>
                <a:gd name="connsiteX783" fmla="*/ 147080 w 153262"/>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62" h="182879">
                  <a:moveTo>
                    <a:pt x="152795" y="98107"/>
                  </a:moveTo>
                  <a:cubicBezTo>
                    <a:pt x="152795" y="105728"/>
                    <a:pt x="152795" y="115253"/>
                    <a:pt x="148985" y="125730"/>
                  </a:cubicBezTo>
                  <a:cubicBezTo>
                    <a:pt x="147080" y="132397"/>
                    <a:pt x="145175" y="140017"/>
                    <a:pt x="141365" y="145732"/>
                  </a:cubicBezTo>
                  <a:cubicBezTo>
                    <a:pt x="133745" y="160020"/>
                    <a:pt x="122315" y="170497"/>
                    <a:pt x="107075" y="177165"/>
                  </a:cubicBezTo>
                  <a:cubicBezTo>
                    <a:pt x="99455" y="180022"/>
                    <a:pt x="90882" y="181928"/>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4" y="159067"/>
                    <a:pt x="10872" y="146685"/>
                    <a:pt x="6110" y="131445"/>
                  </a:cubicBezTo>
                  <a:cubicBezTo>
                    <a:pt x="3252" y="121920"/>
                    <a:pt x="2300" y="112395"/>
                    <a:pt x="394" y="102870"/>
                  </a:cubicBezTo>
                  <a:cubicBezTo>
                    <a:pt x="-558" y="98107"/>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50890" y="54292"/>
                    <a:pt x="154700" y="74295"/>
                    <a:pt x="152795" y="98107"/>
                  </a:cubicBezTo>
                  <a:close/>
                  <a:moveTo>
                    <a:pt x="8967" y="78105"/>
                  </a:moveTo>
                  <a:cubicBezTo>
                    <a:pt x="8967" y="78105"/>
                    <a:pt x="8967" y="79057"/>
                    <a:pt x="8967" y="78105"/>
                  </a:cubicBezTo>
                  <a:lnTo>
                    <a:pt x="14682" y="77153"/>
                  </a:lnTo>
                  <a:cubicBezTo>
                    <a:pt x="14682" y="77153"/>
                    <a:pt x="14682" y="77153"/>
                    <a:pt x="15635" y="76200"/>
                  </a:cubicBezTo>
                  <a:cubicBezTo>
                    <a:pt x="14682" y="75247"/>
                    <a:pt x="13730" y="74295"/>
                    <a:pt x="12777" y="74295"/>
                  </a:cubicBezTo>
                  <a:cubicBezTo>
                    <a:pt x="11825" y="76200"/>
                    <a:pt x="10872" y="77153"/>
                    <a:pt x="8967" y="78105"/>
                  </a:cubicBezTo>
                  <a:cubicBezTo>
                    <a:pt x="8967" y="77153"/>
                    <a:pt x="8967" y="78105"/>
                    <a:pt x="8967" y="78105"/>
                  </a:cubicBezTo>
                  <a:close/>
                  <a:moveTo>
                    <a:pt x="11825" y="97155"/>
                  </a:moveTo>
                  <a:cubicBezTo>
                    <a:pt x="11825" y="97155"/>
                    <a:pt x="10872" y="97155"/>
                    <a:pt x="11825" y="97155"/>
                  </a:cubicBezTo>
                  <a:cubicBezTo>
                    <a:pt x="9919" y="97155"/>
                    <a:pt x="9919" y="97155"/>
                    <a:pt x="8967" y="98107"/>
                  </a:cubicBezTo>
                  <a:cubicBezTo>
                    <a:pt x="8967" y="99060"/>
                    <a:pt x="8967" y="99060"/>
                    <a:pt x="9919" y="99060"/>
                  </a:cubicBezTo>
                  <a:cubicBezTo>
                    <a:pt x="10872" y="99060"/>
                    <a:pt x="11825" y="98107"/>
                    <a:pt x="11825" y="97155"/>
                  </a:cubicBezTo>
                  <a:close/>
                  <a:moveTo>
                    <a:pt x="46115" y="59055"/>
                  </a:moveTo>
                  <a:lnTo>
                    <a:pt x="46115" y="59055"/>
                  </a:lnTo>
                  <a:cubicBezTo>
                    <a:pt x="46115" y="58103"/>
                    <a:pt x="45162" y="58103"/>
                    <a:pt x="45162" y="56197"/>
                  </a:cubicBezTo>
                  <a:cubicBezTo>
                    <a:pt x="45162" y="53340"/>
                    <a:pt x="41352" y="51435"/>
                    <a:pt x="40400" y="52388"/>
                  </a:cubicBezTo>
                  <a:cubicBezTo>
                    <a:pt x="35637" y="53340"/>
                    <a:pt x="38495" y="49530"/>
                    <a:pt x="36590" y="49530"/>
                  </a:cubicBezTo>
                  <a:cubicBezTo>
                    <a:pt x="36590" y="49530"/>
                    <a:pt x="36590" y="48578"/>
                    <a:pt x="37542" y="48578"/>
                  </a:cubicBezTo>
                  <a:cubicBezTo>
                    <a:pt x="38495" y="47625"/>
                    <a:pt x="38495" y="47625"/>
                    <a:pt x="39447" y="48578"/>
                  </a:cubicBezTo>
                  <a:cubicBezTo>
                    <a:pt x="40400" y="50482"/>
                    <a:pt x="42305" y="50482"/>
                    <a:pt x="43257" y="51435"/>
                  </a:cubicBezTo>
                  <a:cubicBezTo>
                    <a:pt x="43257" y="51435"/>
                    <a:pt x="44210" y="51435"/>
                    <a:pt x="44210" y="51435"/>
                  </a:cubicBezTo>
                  <a:cubicBezTo>
                    <a:pt x="44210" y="51435"/>
                    <a:pt x="44210" y="50482"/>
                    <a:pt x="44210" y="50482"/>
                  </a:cubicBezTo>
                  <a:cubicBezTo>
                    <a:pt x="43257" y="48578"/>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3"/>
                  </a:cubicBezTo>
                  <a:cubicBezTo>
                    <a:pt x="42305" y="39053"/>
                    <a:pt x="42305" y="40005"/>
                    <a:pt x="42305" y="40005"/>
                  </a:cubicBezTo>
                  <a:cubicBezTo>
                    <a:pt x="42305" y="40957"/>
                    <a:pt x="42305" y="40957"/>
                    <a:pt x="43257" y="40957"/>
                  </a:cubicBezTo>
                  <a:cubicBezTo>
                    <a:pt x="43257" y="40957"/>
                    <a:pt x="44210" y="40957"/>
                    <a:pt x="44210" y="40005"/>
                  </a:cubicBezTo>
                  <a:cubicBezTo>
                    <a:pt x="44210" y="39053"/>
                    <a:pt x="43257" y="39053"/>
                    <a:pt x="43257" y="39053"/>
                  </a:cubicBezTo>
                  <a:cubicBezTo>
                    <a:pt x="43257" y="39053"/>
                    <a:pt x="42305" y="39053"/>
                    <a:pt x="42305" y="39053"/>
                  </a:cubicBezTo>
                  <a:cubicBezTo>
                    <a:pt x="42305" y="38100"/>
                    <a:pt x="43257" y="37147"/>
                    <a:pt x="44210" y="36195"/>
                  </a:cubicBezTo>
                  <a:cubicBezTo>
                    <a:pt x="47067" y="34290"/>
                    <a:pt x="48020" y="30480"/>
                    <a:pt x="48020" y="27622"/>
                  </a:cubicBezTo>
                  <a:cubicBezTo>
                    <a:pt x="47067" y="29528"/>
                    <a:pt x="45162" y="31432"/>
                    <a:pt x="42305" y="32385"/>
                  </a:cubicBezTo>
                  <a:cubicBezTo>
                    <a:pt x="41352" y="32385"/>
                    <a:pt x="40400" y="32385"/>
                    <a:pt x="40400" y="31432"/>
                  </a:cubicBezTo>
                  <a:cubicBezTo>
                    <a:pt x="40400" y="30480"/>
                    <a:pt x="41352" y="30480"/>
                    <a:pt x="42305" y="30480"/>
                  </a:cubicBezTo>
                  <a:cubicBezTo>
                    <a:pt x="44210" y="29528"/>
                    <a:pt x="45162" y="29528"/>
                    <a:pt x="46115"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8"/>
                    <a:pt x="32780" y="31432"/>
                  </a:cubicBezTo>
                  <a:cubicBezTo>
                    <a:pt x="33732" y="32385"/>
                    <a:pt x="34685" y="32385"/>
                    <a:pt x="35637" y="32385"/>
                  </a:cubicBezTo>
                  <a:cubicBezTo>
                    <a:pt x="34685" y="34290"/>
                    <a:pt x="37542" y="38100"/>
                    <a:pt x="32780" y="38100"/>
                  </a:cubicBezTo>
                  <a:cubicBezTo>
                    <a:pt x="31827" y="38100"/>
                    <a:pt x="31827" y="39053"/>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69" y="46672"/>
                    <a:pt x="28969" y="48578"/>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50" y="58103"/>
                    <a:pt x="20397" y="60960"/>
                    <a:pt x="18492" y="60007"/>
                  </a:cubicBezTo>
                  <a:cubicBezTo>
                    <a:pt x="17540" y="60007"/>
                    <a:pt x="17540" y="60007"/>
                    <a:pt x="17540" y="60960"/>
                  </a:cubicBezTo>
                  <a:cubicBezTo>
                    <a:pt x="17540" y="62865"/>
                    <a:pt x="16587" y="64770"/>
                    <a:pt x="17540" y="66675"/>
                  </a:cubicBezTo>
                  <a:cubicBezTo>
                    <a:pt x="17540" y="67628"/>
                    <a:pt x="18492" y="68580"/>
                    <a:pt x="19444" y="69532"/>
                  </a:cubicBezTo>
                  <a:cubicBezTo>
                    <a:pt x="20397" y="69532"/>
                    <a:pt x="20397" y="69532"/>
                    <a:pt x="21350" y="68580"/>
                  </a:cubicBezTo>
                  <a:cubicBezTo>
                    <a:pt x="21350" y="67628"/>
                    <a:pt x="23255" y="66675"/>
                    <a:pt x="21350" y="64770"/>
                  </a:cubicBezTo>
                  <a:cubicBezTo>
                    <a:pt x="21350" y="64770"/>
                    <a:pt x="20397" y="63817"/>
                    <a:pt x="20397" y="63817"/>
                  </a:cubicBezTo>
                  <a:cubicBezTo>
                    <a:pt x="19444" y="62865"/>
                    <a:pt x="20397" y="61913"/>
                    <a:pt x="21350" y="61913"/>
                  </a:cubicBezTo>
                  <a:cubicBezTo>
                    <a:pt x="22302" y="61913"/>
                    <a:pt x="23255" y="60007"/>
                    <a:pt x="24207" y="60960"/>
                  </a:cubicBezTo>
                  <a:cubicBezTo>
                    <a:pt x="25160" y="60960"/>
                    <a:pt x="25160" y="66675"/>
                    <a:pt x="24207" y="67628"/>
                  </a:cubicBezTo>
                  <a:cubicBezTo>
                    <a:pt x="21350" y="68580"/>
                    <a:pt x="22302" y="70485"/>
                    <a:pt x="24207" y="71438"/>
                  </a:cubicBezTo>
                  <a:cubicBezTo>
                    <a:pt x="25160" y="73342"/>
                    <a:pt x="27065" y="74295"/>
                    <a:pt x="26112" y="77153"/>
                  </a:cubicBezTo>
                  <a:cubicBezTo>
                    <a:pt x="26112" y="76200"/>
                    <a:pt x="25160" y="75247"/>
                    <a:pt x="23255" y="74295"/>
                  </a:cubicBezTo>
                  <a:cubicBezTo>
                    <a:pt x="22302" y="74295"/>
                    <a:pt x="21350" y="73342"/>
                    <a:pt x="20397" y="73342"/>
                  </a:cubicBezTo>
                  <a:cubicBezTo>
                    <a:pt x="19444" y="74295"/>
                    <a:pt x="20397" y="75247"/>
                    <a:pt x="20397" y="76200"/>
                  </a:cubicBezTo>
                  <a:cubicBezTo>
                    <a:pt x="21350" y="77153"/>
                    <a:pt x="21350" y="79057"/>
                    <a:pt x="20397" y="80010"/>
                  </a:cubicBezTo>
                  <a:cubicBezTo>
                    <a:pt x="18492" y="81915"/>
                    <a:pt x="18492" y="85725"/>
                    <a:pt x="15635" y="86678"/>
                  </a:cubicBezTo>
                  <a:cubicBezTo>
                    <a:pt x="14682" y="86678"/>
                    <a:pt x="13730" y="86678"/>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8"/>
                    <a:pt x="16587" y="86678"/>
                  </a:cubicBezTo>
                  <a:cubicBezTo>
                    <a:pt x="18492" y="86678"/>
                    <a:pt x="20397" y="87630"/>
                    <a:pt x="22302" y="86678"/>
                  </a:cubicBezTo>
                  <a:cubicBezTo>
                    <a:pt x="24207" y="86678"/>
                    <a:pt x="28017" y="85725"/>
                    <a:pt x="28969"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8"/>
                  </a:cubicBezTo>
                  <a:cubicBezTo>
                    <a:pt x="41352" y="86678"/>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5" y="80963"/>
                    <a:pt x="48020" y="80010"/>
                    <a:pt x="47067" y="79057"/>
                  </a:cubicBezTo>
                  <a:cubicBezTo>
                    <a:pt x="46115"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3"/>
                    <a:pt x="28969" y="77153"/>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5" y="71438"/>
                    <a:pt x="46115" y="70485"/>
                  </a:cubicBezTo>
                  <a:cubicBezTo>
                    <a:pt x="46115" y="68580"/>
                    <a:pt x="48020" y="65722"/>
                    <a:pt x="48020" y="63817"/>
                  </a:cubicBezTo>
                  <a:cubicBezTo>
                    <a:pt x="48020" y="62865"/>
                    <a:pt x="46115" y="60960"/>
                    <a:pt x="47067" y="60007"/>
                  </a:cubicBezTo>
                  <a:cubicBezTo>
                    <a:pt x="43257" y="57150"/>
                    <a:pt x="45162" y="59055"/>
                    <a:pt x="46115" y="59055"/>
                  </a:cubicBezTo>
                  <a:close/>
                  <a:moveTo>
                    <a:pt x="9919" y="68580"/>
                  </a:moveTo>
                  <a:cubicBezTo>
                    <a:pt x="9919" y="69532"/>
                    <a:pt x="10872" y="69532"/>
                    <a:pt x="9919" y="68580"/>
                  </a:cubicBezTo>
                  <a:cubicBezTo>
                    <a:pt x="11825" y="68580"/>
                    <a:pt x="11825" y="68580"/>
                    <a:pt x="11825" y="67628"/>
                  </a:cubicBezTo>
                  <a:cubicBezTo>
                    <a:pt x="11825" y="66675"/>
                    <a:pt x="10872" y="66675"/>
                    <a:pt x="10872" y="66675"/>
                  </a:cubicBezTo>
                  <a:cubicBezTo>
                    <a:pt x="9919" y="67628"/>
                    <a:pt x="9919" y="68580"/>
                    <a:pt x="9919" y="68580"/>
                  </a:cubicBezTo>
                  <a:close/>
                  <a:moveTo>
                    <a:pt x="20397" y="102870"/>
                  </a:moveTo>
                  <a:cubicBezTo>
                    <a:pt x="21350" y="102870"/>
                    <a:pt x="20397" y="100965"/>
                    <a:pt x="19444"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4"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3730" y="93345"/>
                    <a:pt x="13730" y="93345"/>
                  </a:cubicBezTo>
                  <a:close/>
                  <a:moveTo>
                    <a:pt x="18492" y="99060"/>
                  </a:moveTo>
                  <a:cubicBezTo>
                    <a:pt x="18492" y="99060"/>
                    <a:pt x="18492" y="98107"/>
                    <a:pt x="18492" y="99060"/>
                  </a:cubicBezTo>
                  <a:cubicBezTo>
                    <a:pt x="19444" y="98107"/>
                    <a:pt x="18492" y="97155"/>
                    <a:pt x="18492" y="97155"/>
                  </a:cubicBezTo>
                  <a:cubicBezTo>
                    <a:pt x="17540" y="97155"/>
                    <a:pt x="17540" y="97155"/>
                    <a:pt x="18492" y="99060"/>
                  </a:cubicBezTo>
                  <a:cubicBezTo>
                    <a:pt x="17540" y="98107"/>
                    <a:pt x="17540" y="99060"/>
                    <a:pt x="18492" y="99060"/>
                  </a:cubicBezTo>
                  <a:close/>
                  <a:moveTo>
                    <a:pt x="27065" y="93345"/>
                  </a:moveTo>
                  <a:cubicBezTo>
                    <a:pt x="27065" y="92392"/>
                    <a:pt x="28017" y="92392"/>
                    <a:pt x="27065" y="91440"/>
                  </a:cubicBezTo>
                  <a:cubicBezTo>
                    <a:pt x="27065" y="91440"/>
                    <a:pt x="26112" y="91440"/>
                    <a:pt x="25160" y="91440"/>
                  </a:cubicBezTo>
                  <a:cubicBezTo>
                    <a:pt x="23255" y="93345"/>
                    <a:pt x="21350" y="91440"/>
                    <a:pt x="20397" y="90488"/>
                  </a:cubicBezTo>
                  <a:cubicBezTo>
                    <a:pt x="20397" y="90488"/>
                    <a:pt x="19444" y="89535"/>
                    <a:pt x="19444" y="90488"/>
                  </a:cubicBezTo>
                  <a:cubicBezTo>
                    <a:pt x="18492" y="91440"/>
                    <a:pt x="19444" y="91440"/>
                    <a:pt x="19444" y="92392"/>
                  </a:cubicBezTo>
                  <a:cubicBezTo>
                    <a:pt x="21350" y="95250"/>
                    <a:pt x="25160" y="97155"/>
                    <a:pt x="24207" y="100965"/>
                  </a:cubicBezTo>
                  <a:lnTo>
                    <a:pt x="25160" y="101917"/>
                  </a:lnTo>
                  <a:cubicBezTo>
                    <a:pt x="25160" y="100013"/>
                    <a:pt x="26112" y="99060"/>
                    <a:pt x="28017" y="98107"/>
                  </a:cubicBezTo>
                  <a:cubicBezTo>
                    <a:pt x="28969" y="98107"/>
                    <a:pt x="29922" y="97155"/>
                    <a:pt x="29922" y="96203"/>
                  </a:cubicBezTo>
                  <a:cubicBezTo>
                    <a:pt x="29922" y="95250"/>
                    <a:pt x="28017" y="95250"/>
                    <a:pt x="27065" y="95250"/>
                  </a:cubicBezTo>
                  <a:cubicBezTo>
                    <a:pt x="26112" y="95250"/>
                    <a:pt x="25160" y="94297"/>
                    <a:pt x="27065" y="93345"/>
                  </a:cubicBezTo>
                  <a:close/>
                  <a:moveTo>
                    <a:pt x="20397" y="106680"/>
                  </a:moveTo>
                  <a:cubicBezTo>
                    <a:pt x="21350" y="107632"/>
                    <a:pt x="21350" y="107632"/>
                    <a:pt x="23255" y="108585"/>
                  </a:cubicBezTo>
                  <a:cubicBezTo>
                    <a:pt x="23255" y="107632"/>
                    <a:pt x="23255" y="106680"/>
                    <a:pt x="22302" y="105728"/>
                  </a:cubicBezTo>
                  <a:cubicBezTo>
                    <a:pt x="22302" y="104775"/>
                    <a:pt x="21350" y="104775"/>
                    <a:pt x="20397" y="104775"/>
                  </a:cubicBezTo>
                  <a:cubicBezTo>
                    <a:pt x="18492" y="105728"/>
                    <a:pt x="19444" y="106680"/>
                    <a:pt x="20397" y="106680"/>
                  </a:cubicBezTo>
                  <a:close/>
                  <a:moveTo>
                    <a:pt x="23255" y="116205"/>
                  </a:moveTo>
                  <a:cubicBezTo>
                    <a:pt x="23255" y="117157"/>
                    <a:pt x="23255" y="116205"/>
                    <a:pt x="23255" y="116205"/>
                  </a:cubicBezTo>
                  <a:cubicBezTo>
                    <a:pt x="24207" y="113347"/>
                    <a:pt x="22302" y="113347"/>
                    <a:pt x="21350" y="113347"/>
                  </a:cubicBezTo>
                  <a:cubicBezTo>
                    <a:pt x="20397" y="113347"/>
                    <a:pt x="20397" y="113347"/>
                    <a:pt x="20397" y="114300"/>
                  </a:cubicBezTo>
                  <a:cubicBezTo>
                    <a:pt x="20397" y="115253"/>
                    <a:pt x="22302" y="116205"/>
                    <a:pt x="23255" y="116205"/>
                  </a:cubicBezTo>
                  <a:close/>
                  <a:moveTo>
                    <a:pt x="20397" y="40957"/>
                  </a:moveTo>
                  <a:cubicBezTo>
                    <a:pt x="20397" y="40957"/>
                    <a:pt x="21350" y="40957"/>
                    <a:pt x="20397" y="40957"/>
                  </a:cubicBezTo>
                  <a:lnTo>
                    <a:pt x="20397" y="40957"/>
                  </a:lnTo>
                  <a:cubicBezTo>
                    <a:pt x="20397" y="40005"/>
                    <a:pt x="20397" y="40005"/>
                    <a:pt x="20397" y="40957"/>
                  </a:cubicBezTo>
                  <a:cubicBezTo>
                    <a:pt x="20397"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20397" y="130492"/>
                    <a:pt x="20397" y="131445"/>
                    <a:pt x="21350" y="131445"/>
                  </a:cubicBezTo>
                  <a:close/>
                  <a:moveTo>
                    <a:pt x="21350" y="54292"/>
                  </a:moveTo>
                  <a:cubicBezTo>
                    <a:pt x="21350" y="54292"/>
                    <a:pt x="21350" y="55245"/>
                    <a:pt x="21350" y="54292"/>
                  </a:cubicBezTo>
                  <a:cubicBezTo>
                    <a:pt x="22302" y="54292"/>
                    <a:pt x="21350" y="54292"/>
                    <a:pt x="21350" y="54292"/>
                  </a:cubicBezTo>
                  <a:cubicBezTo>
                    <a:pt x="21350" y="53340"/>
                    <a:pt x="20397" y="54292"/>
                    <a:pt x="21350" y="54292"/>
                  </a:cubicBezTo>
                  <a:close/>
                  <a:moveTo>
                    <a:pt x="21350" y="120967"/>
                  </a:moveTo>
                  <a:cubicBezTo>
                    <a:pt x="21350" y="120967"/>
                    <a:pt x="21350" y="120967"/>
                    <a:pt x="21350" y="120967"/>
                  </a:cubicBezTo>
                  <a:cubicBezTo>
                    <a:pt x="21350" y="120967"/>
                    <a:pt x="21350" y="120967"/>
                    <a:pt x="21350" y="120967"/>
                  </a:cubicBezTo>
                  <a:lnTo>
                    <a:pt x="21350" y="120967"/>
                  </a:lnTo>
                  <a:cubicBezTo>
                    <a:pt x="22302" y="120967"/>
                    <a:pt x="22302"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2302" y="110490"/>
                    <a:pt x="22302" y="111442"/>
                  </a:cubicBezTo>
                  <a:close/>
                  <a:moveTo>
                    <a:pt x="25160" y="133350"/>
                  </a:moveTo>
                  <a:cubicBezTo>
                    <a:pt x="25160" y="132397"/>
                    <a:pt x="23255" y="132397"/>
                    <a:pt x="22302" y="132397"/>
                  </a:cubicBezTo>
                  <a:lnTo>
                    <a:pt x="22302" y="134303"/>
                  </a:lnTo>
                  <a:cubicBezTo>
                    <a:pt x="22302" y="135255"/>
                    <a:pt x="22302" y="136207"/>
                    <a:pt x="23255" y="136207"/>
                  </a:cubicBezTo>
                  <a:cubicBezTo>
                    <a:pt x="25160" y="135255"/>
                    <a:pt x="26112" y="133350"/>
                    <a:pt x="25160" y="133350"/>
                  </a:cubicBezTo>
                  <a:close/>
                  <a:moveTo>
                    <a:pt x="25160" y="101917"/>
                  </a:moveTo>
                  <a:cubicBezTo>
                    <a:pt x="24207" y="101917"/>
                    <a:pt x="23255" y="101917"/>
                    <a:pt x="23255" y="103822"/>
                  </a:cubicBezTo>
                  <a:cubicBezTo>
                    <a:pt x="23255" y="103822"/>
                    <a:pt x="23255" y="103822"/>
                    <a:pt x="24207" y="103822"/>
                  </a:cubicBezTo>
                  <a:cubicBezTo>
                    <a:pt x="26112" y="103822"/>
                    <a:pt x="25160" y="102870"/>
                    <a:pt x="25160" y="101917"/>
                  </a:cubicBezTo>
                  <a:close/>
                  <a:moveTo>
                    <a:pt x="26112" y="60007"/>
                  </a:moveTo>
                  <a:cubicBezTo>
                    <a:pt x="26112" y="60007"/>
                    <a:pt x="27065" y="60007"/>
                    <a:pt x="27065" y="60007"/>
                  </a:cubicBezTo>
                  <a:cubicBezTo>
                    <a:pt x="27065" y="60007"/>
                    <a:pt x="27065" y="60960"/>
                    <a:pt x="26112" y="60960"/>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7065" y="28575"/>
                  </a:cubicBezTo>
                  <a:cubicBezTo>
                    <a:pt x="28017" y="28575"/>
                    <a:pt x="28017" y="28575"/>
                    <a:pt x="28017" y="27622"/>
                  </a:cubicBezTo>
                  <a:cubicBezTo>
                    <a:pt x="28017" y="27622"/>
                    <a:pt x="28017" y="26670"/>
                    <a:pt x="28017" y="26670"/>
                  </a:cubicBezTo>
                  <a:cubicBezTo>
                    <a:pt x="27065" y="26670"/>
                    <a:pt x="27065"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8017" y="120967"/>
                    <a:pt x="28017" y="120967"/>
                  </a:cubicBezTo>
                  <a:close/>
                  <a:moveTo>
                    <a:pt x="28017" y="112395"/>
                  </a:moveTo>
                  <a:cubicBezTo>
                    <a:pt x="28017" y="112395"/>
                    <a:pt x="27065" y="112395"/>
                    <a:pt x="28017" y="112395"/>
                  </a:cubicBezTo>
                  <a:cubicBezTo>
                    <a:pt x="27065" y="113347"/>
                    <a:pt x="27065" y="114300"/>
                    <a:pt x="28017" y="115253"/>
                  </a:cubicBezTo>
                  <a:cubicBezTo>
                    <a:pt x="28017" y="115253"/>
                    <a:pt x="28969" y="115253"/>
                    <a:pt x="28969" y="114300"/>
                  </a:cubicBezTo>
                  <a:cubicBezTo>
                    <a:pt x="28969" y="113347"/>
                    <a:pt x="28969" y="113347"/>
                    <a:pt x="28017" y="112395"/>
                  </a:cubicBezTo>
                  <a:close/>
                  <a:moveTo>
                    <a:pt x="28969" y="123825"/>
                  </a:moveTo>
                  <a:cubicBezTo>
                    <a:pt x="28969" y="123825"/>
                    <a:pt x="28017" y="123825"/>
                    <a:pt x="28969" y="123825"/>
                  </a:cubicBezTo>
                  <a:cubicBezTo>
                    <a:pt x="28017" y="123825"/>
                    <a:pt x="28017" y="123825"/>
                    <a:pt x="28017" y="123825"/>
                  </a:cubicBezTo>
                  <a:cubicBezTo>
                    <a:pt x="28017" y="123825"/>
                    <a:pt x="28017" y="123825"/>
                    <a:pt x="28969" y="123825"/>
                  </a:cubicBezTo>
                  <a:cubicBezTo>
                    <a:pt x="28969" y="123825"/>
                    <a:pt x="28969" y="123825"/>
                    <a:pt x="28969" y="123825"/>
                  </a:cubicBezTo>
                  <a:close/>
                  <a:moveTo>
                    <a:pt x="31827" y="55245"/>
                  </a:moveTo>
                  <a:cubicBezTo>
                    <a:pt x="30875" y="55245"/>
                    <a:pt x="28969" y="55245"/>
                    <a:pt x="28017" y="53340"/>
                  </a:cubicBezTo>
                  <a:cubicBezTo>
                    <a:pt x="28017" y="53340"/>
                    <a:pt x="28017" y="52388"/>
                    <a:pt x="28969" y="52388"/>
                  </a:cubicBezTo>
                  <a:cubicBezTo>
                    <a:pt x="29922" y="52388"/>
                    <a:pt x="31827" y="53340"/>
                    <a:pt x="31827" y="55245"/>
                  </a:cubicBezTo>
                  <a:cubicBezTo>
                    <a:pt x="32780" y="55245"/>
                    <a:pt x="31827" y="55245"/>
                    <a:pt x="31827" y="55245"/>
                  </a:cubicBezTo>
                  <a:close/>
                  <a:moveTo>
                    <a:pt x="32780" y="106680"/>
                  </a:moveTo>
                  <a:cubicBezTo>
                    <a:pt x="33732" y="106680"/>
                    <a:pt x="33732" y="106680"/>
                    <a:pt x="33732" y="105728"/>
                  </a:cubicBezTo>
                  <a:cubicBezTo>
                    <a:pt x="33732" y="104775"/>
                    <a:pt x="32780" y="103822"/>
                    <a:pt x="31827" y="103822"/>
                  </a:cubicBezTo>
                  <a:cubicBezTo>
                    <a:pt x="29922" y="102870"/>
                    <a:pt x="28969" y="103822"/>
                    <a:pt x="28017" y="104775"/>
                  </a:cubicBezTo>
                  <a:cubicBezTo>
                    <a:pt x="28017" y="105728"/>
                    <a:pt x="28017" y="105728"/>
                    <a:pt x="28017" y="105728"/>
                  </a:cubicBezTo>
                  <a:cubicBezTo>
                    <a:pt x="28969" y="106680"/>
                    <a:pt x="28969" y="104775"/>
                    <a:pt x="29922" y="104775"/>
                  </a:cubicBezTo>
                  <a:cubicBezTo>
                    <a:pt x="31827" y="106680"/>
                    <a:pt x="31827" y="106680"/>
                    <a:pt x="32780" y="106680"/>
                  </a:cubicBezTo>
                  <a:close/>
                  <a:moveTo>
                    <a:pt x="30875" y="78105"/>
                  </a:moveTo>
                  <a:cubicBezTo>
                    <a:pt x="29922" y="78105"/>
                    <a:pt x="28969" y="78105"/>
                    <a:pt x="28969" y="79057"/>
                  </a:cubicBezTo>
                  <a:cubicBezTo>
                    <a:pt x="28969" y="79057"/>
                    <a:pt x="28969" y="80010"/>
                    <a:pt x="29922" y="80010"/>
                  </a:cubicBezTo>
                  <a:cubicBezTo>
                    <a:pt x="30875" y="80010"/>
                    <a:pt x="30875" y="80010"/>
                    <a:pt x="30875" y="78105"/>
                  </a:cubicBezTo>
                  <a:cubicBezTo>
                    <a:pt x="31827" y="79057"/>
                    <a:pt x="30875" y="78105"/>
                    <a:pt x="30875" y="78105"/>
                  </a:cubicBezTo>
                  <a:close/>
                  <a:moveTo>
                    <a:pt x="30875" y="140970"/>
                  </a:moveTo>
                  <a:cubicBezTo>
                    <a:pt x="31827" y="140017"/>
                    <a:pt x="32780" y="140970"/>
                    <a:pt x="32780" y="140970"/>
                  </a:cubicBezTo>
                  <a:cubicBezTo>
                    <a:pt x="32780" y="141922"/>
                    <a:pt x="33732" y="141922"/>
                    <a:pt x="33732" y="142875"/>
                  </a:cubicBezTo>
                  <a:cubicBezTo>
                    <a:pt x="33732" y="141922"/>
                    <a:pt x="33732" y="140970"/>
                    <a:pt x="32780" y="140017"/>
                  </a:cubicBezTo>
                  <a:cubicBezTo>
                    <a:pt x="31827" y="139065"/>
                    <a:pt x="30875" y="139065"/>
                    <a:pt x="29922" y="139065"/>
                  </a:cubicBezTo>
                  <a:cubicBezTo>
                    <a:pt x="28969" y="139065"/>
                    <a:pt x="28017" y="140017"/>
                    <a:pt x="28017" y="140970"/>
                  </a:cubicBezTo>
                  <a:cubicBezTo>
                    <a:pt x="28017" y="141922"/>
                    <a:pt x="28017" y="143828"/>
                    <a:pt x="29922" y="143828"/>
                  </a:cubicBezTo>
                  <a:cubicBezTo>
                    <a:pt x="31827" y="144780"/>
                    <a:pt x="32780" y="143828"/>
                    <a:pt x="33732" y="142875"/>
                  </a:cubicBezTo>
                  <a:cubicBezTo>
                    <a:pt x="32780" y="142875"/>
                    <a:pt x="31827" y="142875"/>
                    <a:pt x="31827" y="142875"/>
                  </a:cubicBezTo>
                  <a:cubicBezTo>
                    <a:pt x="31827" y="142875"/>
                    <a:pt x="30875" y="141922"/>
                    <a:pt x="30875" y="140970"/>
                  </a:cubicBezTo>
                  <a:close/>
                  <a:moveTo>
                    <a:pt x="28969" y="49530"/>
                  </a:moveTo>
                  <a:cubicBezTo>
                    <a:pt x="29922" y="48578"/>
                    <a:pt x="31827" y="47625"/>
                    <a:pt x="32780" y="47625"/>
                  </a:cubicBezTo>
                  <a:cubicBezTo>
                    <a:pt x="33732" y="50482"/>
                    <a:pt x="30875" y="49530"/>
                    <a:pt x="28969" y="49530"/>
                  </a:cubicBezTo>
                  <a:close/>
                  <a:moveTo>
                    <a:pt x="31827" y="126682"/>
                  </a:moveTo>
                  <a:cubicBezTo>
                    <a:pt x="31827" y="126682"/>
                    <a:pt x="31827"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40400" y="63817"/>
                  </a:moveTo>
                  <a:cubicBezTo>
                    <a:pt x="38495" y="64770"/>
                    <a:pt x="39447" y="62865"/>
                    <a:pt x="39447" y="62865"/>
                  </a:cubicBezTo>
                  <a:cubicBezTo>
                    <a:pt x="38495" y="61913"/>
                    <a:pt x="34685" y="61913"/>
                    <a:pt x="33732" y="62865"/>
                  </a:cubicBezTo>
                  <a:cubicBezTo>
                    <a:pt x="32780" y="62865"/>
                    <a:pt x="33732" y="63817"/>
                    <a:pt x="33732" y="64770"/>
                  </a:cubicBezTo>
                  <a:cubicBezTo>
                    <a:pt x="33732" y="65722"/>
                    <a:pt x="36590" y="65722"/>
                    <a:pt x="34685" y="66675"/>
                  </a:cubicBezTo>
                  <a:cubicBezTo>
                    <a:pt x="33732" y="67628"/>
                    <a:pt x="32780" y="67628"/>
                    <a:pt x="31827" y="66675"/>
                  </a:cubicBezTo>
                  <a:cubicBezTo>
                    <a:pt x="30875" y="65722"/>
                    <a:pt x="30875" y="65722"/>
                    <a:pt x="30875" y="64770"/>
                  </a:cubicBezTo>
                  <a:lnTo>
                    <a:pt x="30875" y="59055"/>
                  </a:lnTo>
                  <a:cubicBezTo>
                    <a:pt x="30875" y="58103"/>
                    <a:pt x="30875" y="58103"/>
                    <a:pt x="32780" y="58103"/>
                  </a:cubicBezTo>
                  <a:cubicBezTo>
                    <a:pt x="33732" y="60960"/>
                    <a:pt x="35637" y="60007"/>
                    <a:pt x="37542" y="58103"/>
                  </a:cubicBezTo>
                  <a:cubicBezTo>
                    <a:pt x="38495" y="57150"/>
                    <a:pt x="39447" y="58103"/>
                    <a:pt x="39447" y="59055"/>
                  </a:cubicBezTo>
                  <a:cubicBezTo>
                    <a:pt x="40400" y="60007"/>
                    <a:pt x="40400" y="61913"/>
                    <a:pt x="42305" y="62865"/>
                  </a:cubicBezTo>
                  <a:cubicBezTo>
                    <a:pt x="42305" y="62865"/>
                    <a:pt x="41352" y="63817"/>
                    <a:pt x="40400"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3"/>
                  </a:moveTo>
                  <a:cubicBezTo>
                    <a:pt x="39447" y="96203"/>
                    <a:pt x="37542" y="96203"/>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3"/>
                    <a:pt x="33732" y="95250"/>
                  </a:cubicBezTo>
                  <a:cubicBezTo>
                    <a:pt x="33732" y="94297"/>
                    <a:pt x="33732" y="93345"/>
                    <a:pt x="32780" y="93345"/>
                  </a:cubicBezTo>
                  <a:cubicBezTo>
                    <a:pt x="31827" y="93345"/>
                    <a:pt x="31827" y="94297"/>
                    <a:pt x="31827" y="95250"/>
                  </a:cubicBezTo>
                  <a:cubicBezTo>
                    <a:pt x="32780" y="96203"/>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3"/>
                  </a:cubicBezTo>
                  <a:close/>
                  <a:moveTo>
                    <a:pt x="33732" y="28575"/>
                  </a:moveTo>
                  <a:lnTo>
                    <a:pt x="34685" y="32385"/>
                  </a:lnTo>
                  <a:cubicBezTo>
                    <a:pt x="32780" y="31432"/>
                    <a:pt x="31827" y="30480"/>
                    <a:pt x="33732" y="28575"/>
                  </a:cubicBezTo>
                  <a:close/>
                  <a:moveTo>
                    <a:pt x="35637" y="112395"/>
                  </a:moveTo>
                  <a:cubicBezTo>
                    <a:pt x="36590" y="112395"/>
                    <a:pt x="36590" y="112395"/>
                    <a:pt x="35637" y="112395"/>
                  </a:cubicBezTo>
                  <a:cubicBezTo>
                    <a:pt x="36590" y="111442"/>
                    <a:pt x="35637" y="111442"/>
                    <a:pt x="35637" y="111442"/>
                  </a:cubicBezTo>
                  <a:cubicBezTo>
                    <a:pt x="35637" y="111442"/>
                    <a:pt x="35637" y="111442"/>
                    <a:pt x="35637" y="112395"/>
                  </a:cubicBezTo>
                  <a:lnTo>
                    <a:pt x="35637" y="112395"/>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3"/>
                  </a:lnTo>
                  <a:cubicBezTo>
                    <a:pt x="36590" y="154305"/>
                    <a:pt x="36590" y="154305"/>
                    <a:pt x="38495" y="154305"/>
                  </a:cubicBezTo>
                  <a:cubicBezTo>
                    <a:pt x="37542" y="154305"/>
                    <a:pt x="38495" y="154305"/>
                    <a:pt x="38495" y="154305"/>
                  </a:cubicBezTo>
                  <a:close/>
                  <a:moveTo>
                    <a:pt x="37542" y="36195"/>
                  </a:moveTo>
                  <a:cubicBezTo>
                    <a:pt x="37542" y="35242"/>
                    <a:pt x="38495" y="35242"/>
                    <a:pt x="38495" y="35242"/>
                  </a:cubicBezTo>
                  <a:cubicBezTo>
                    <a:pt x="39447" y="35242"/>
                    <a:pt x="39447" y="36195"/>
                    <a:pt x="39447" y="37147"/>
                  </a:cubicBezTo>
                  <a:cubicBezTo>
                    <a:pt x="39447" y="38100"/>
                    <a:pt x="38495" y="38100"/>
                    <a:pt x="37542" y="38100"/>
                  </a:cubicBezTo>
                  <a:cubicBezTo>
                    <a:pt x="37542" y="38100"/>
                    <a:pt x="36590" y="37147"/>
                    <a:pt x="37542" y="36195"/>
                  </a:cubicBezTo>
                  <a:close/>
                  <a:moveTo>
                    <a:pt x="40400" y="87630"/>
                  </a:moveTo>
                  <a:cubicBezTo>
                    <a:pt x="40400" y="86678"/>
                    <a:pt x="39447" y="87630"/>
                    <a:pt x="39447" y="87630"/>
                  </a:cubicBezTo>
                  <a:cubicBezTo>
                    <a:pt x="39447" y="87630"/>
                    <a:pt x="38495" y="88582"/>
                    <a:pt x="38495" y="88582"/>
                  </a:cubicBezTo>
                  <a:cubicBezTo>
                    <a:pt x="38495" y="88582"/>
                    <a:pt x="39447" y="88582"/>
                    <a:pt x="40400" y="87630"/>
                  </a:cubicBezTo>
                  <a:cubicBezTo>
                    <a:pt x="40400" y="88582"/>
                    <a:pt x="41352"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6115" y="22860"/>
                  </a:moveTo>
                  <a:cubicBezTo>
                    <a:pt x="46115" y="22860"/>
                    <a:pt x="46115" y="23813"/>
                    <a:pt x="46115" y="22860"/>
                  </a:cubicBezTo>
                  <a:cubicBezTo>
                    <a:pt x="47067" y="23813"/>
                    <a:pt x="48020" y="22860"/>
                    <a:pt x="48020" y="22860"/>
                  </a:cubicBezTo>
                  <a:cubicBezTo>
                    <a:pt x="47067" y="21907"/>
                    <a:pt x="47067" y="21907"/>
                    <a:pt x="46115" y="22860"/>
                  </a:cubicBezTo>
                  <a:cubicBezTo>
                    <a:pt x="46115" y="21907"/>
                    <a:pt x="46115" y="21907"/>
                    <a:pt x="46115"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9925" y="60007"/>
                    <a:pt x="49925" y="60007"/>
                  </a:cubicBezTo>
                  <a:close/>
                  <a:moveTo>
                    <a:pt x="49925" y="38100"/>
                  </a:moveTo>
                  <a:cubicBezTo>
                    <a:pt x="49925" y="37147"/>
                    <a:pt x="49925" y="36195"/>
                    <a:pt x="48972" y="35242"/>
                  </a:cubicBezTo>
                  <a:cubicBezTo>
                    <a:pt x="48020" y="36195"/>
                    <a:pt x="48020" y="36195"/>
                    <a:pt x="48020" y="37147"/>
                  </a:cubicBezTo>
                  <a:cubicBezTo>
                    <a:pt x="48972" y="37147"/>
                    <a:pt x="48972" y="38100"/>
                    <a:pt x="49925" y="38100"/>
                  </a:cubicBezTo>
                  <a:cubicBezTo>
                    <a:pt x="49925" y="39053"/>
                    <a:pt x="49925" y="39053"/>
                    <a:pt x="49925" y="38100"/>
                  </a:cubicBezTo>
                  <a:close/>
                  <a:moveTo>
                    <a:pt x="48972" y="25717"/>
                  </a:moveTo>
                  <a:cubicBezTo>
                    <a:pt x="48972" y="26670"/>
                    <a:pt x="48972" y="26670"/>
                    <a:pt x="48972" y="25717"/>
                  </a:cubicBezTo>
                  <a:cubicBezTo>
                    <a:pt x="48972" y="26670"/>
                    <a:pt x="49925" y="26670"/>
                    <a:pt x="48972" y="25717"/>
                  </a:cubicBezTo>
                  <a:cubicBezTo>
                    <a:pt x="49925" y="26670"/>
                    <a:pt x="49925" y="25717"/>
                    <a:pt x="48972" y="25717"/>
                  </a:cubicBezTo>
                  <a:cubicBezTo>
                    <a:pt x="49925" y="25717"/>
                    <a:pt x="48972" y="25717"/>
                    <a:pt x="48972" y="25717"/>
                  </a:cubicBezTo>
                  <a:close/>
                  <a:moveTo>
                    <a:pt x="102312" y="91440"/>
                  </a:moveTo>
                  <a:cubicBezTo>
                    <a:pt x="103265" y="88582"/>
                    <a:pt x="103265" y="86678"/>
                    <a:pt x="103265" y="82867"/>
                  </a:cubicBezTo>
                  <a:cubicBezTo>
                    <a:pt x="102312" y="78105"/>
                    <a:pt x="101360" y="72390"/>
                    <a:pt x="101360" y="66675"/>
                  </a:cubicBezTo>
                  <a:cubicBezTo>
                    <a:pt x="101360" y="55245"/>
                    <a:pt x="99455" y="43815"/>
                    <a:pt x="96597" y="32385"/>
                  </a:cubicBezTo>
                  <a:cubicBezTo>
                    <a:pt x="94692" y="26670"/>
                    <a:pt x="92787" y="20003"/>
                    <a:pt x="88977" y="15240"/>
                  </a:cubicBezTo>
                  <a:cubicBezTo>
                    <a:pt x="83262" y="8572"/>
                    <a:pt x="75642" y="7620"/>
                    <a:pt x="68975" y="14288"/>
                  </a:cubicBezTo>
                  <a:cubicBezTo>
                    <a:pt x="64212" y="19050"/>
                    <a:pt x="61355" y="23813"/>
                    <a:pt x="59450" y="29528"/>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40" y="154305"/>
                  </a:cubicBezTo>
                  <a:cubicBezTo>
                    <a:pt x="99455" y="140017"/>
                    <a:pt x="100407" y="124778"/>
                    <a:pt x="101360" y="109538"/>
                  </a:cubicBezTo>
                  <a:cubicBezTo>
                    <a:pt x="101360" y="103822"/>
                    <a:pt x="103265" y="98107"/>
                    <a:pt x="101360" y="93345"/>
                  </a:cubicBezTo>
                  <a:cubicBezTo>
                    <a:pt x="102312" y="94297"/>
                    <a:pt x="102312" y="92392"/>
                    <a:pt x="102312" y="91440"/>
                  </a:cubicBezTo>
                  <a:close/>
                  <a:moveTo>
                    <a:pt x="111837" y="141922"/>
                  </a:moveTo>
                  <a:cubicBezTo>
                    <a:pt x="110885" y="141922"/>
                    <a:pt x="110885" y="142875"/>
                    <a:pt x="109932" y="142875"/>
                  </a:cubicBezTo>
                  <a:cubicBezTo>
                    <a:pt x="109932" y="142875"/>
                    <a:pt x="109932" y="143828"/>
                    <a:pt x="109932" y="143828"/>
                  </a:cubicBezTo>
                  <a:cubicBezTo>
                    <a:pt x="108027" y="143828"/>
                    <a:pt x="107075" y="144780"/>
                    <a:pt x="107075" y="146685"/>
                  </a:cubicBezTo>
                  <a:cubicBezTo>
                    <a:pt x="107075" y="147638"/>
                    <a:pt x="108027" y="147638"/>
                    <a:pt x="108027" y="147638"/>
                  </a:cubicBezTo>
                  <a:cubicBezTo>
                    <a:pt x="108980" y="146685"/>
                    <a:pt x="109932" y="145732"/>
                    <a:pt x="109932" y="143828"/>
                  </a:cubicBezTo>
                  <a:lnTo>
                    <a:pt x="109932" y="143828"/>
                  </a:lnTo>
                  <a:cubicBezTo>
                    <a:pt x="109932" y="143828"/>
                    <a:pt x="110885" y="143828"/>
                    <a:pt x="110885" y="143828"/>
                  </a:cubicBezTo>
                  <a:cubicBezTo>
                    <a:pt x="110885" y="142875"/>
                    <a:pt x="111837" y="142875"/>
                    <a:pt x="111837" y="141922"/>
                  </a:cubicBezTo>
                  <a:cubicBezTo>
                    <a:pt x="111837" y="141922"/>
                    <a:pt x="111837" y="141922"/>
                    <a:pt x="111837" y="141922"/>
                  </a:cubicBezTo>
                  <a:close/>
                  <a:moveTo>
                    <a:pt x="109932" y="151447"/>
                  </a:moveTo>
                  <a:cubicBezTo>
                    <a:pt x="109932" y="151447"/>
                    <a:pt x="109932" y="151447"/>
                    <a:pt x="109932" y="151447"/>
                  </a:cubicBezTo>
                  <a:cubicBezTo>
                    <a:pt x="109932" y="151447"/>
                    <a:pt x="108980" y="151447"/>
                    <a:pt x="109932" y="151447"/>
                  </a:cubicBezTo>
                  <a:cubicBezTo>
                    <a:pt x="108980" y="152400"/>
                    <a:pt x="108980" y="152400"/>
                    <a:pt x="109932" y="151447"/>
                  </a:cubicBezTo>
                  <a:cubicBezTo>
                    <a:pt x="109932" y="152400"/>
                    <a:pt x="109932" y="151447"/>
                    <a:pt x="109932" y="151447"/>
                  </a:cubicBezTo>
                  <a:close/>
                  <a:moveTo>
                    <a:pt x="109932" y="54292"/>
                  </a:moveTo>
                  <a:cubicBezTo>
                    <a:pt x="109932" y="55245"/>
                    <a:pt x="110885" y="54292"/>
                    <a:pt x="110885" y="54292"/>
                  </a:cubicBezTo>
                  <a:cubicBezTo>
                    <a:pt x="110885" y="54292"/>
                    <a:pt x="112790" y="55245"/>
                    <a:pt x="112790" y="53340"/>
                  </a:cubicBezTo>
                  <a:cubicBezTo>
                    <a:pt x="112790" y="53340"/>
                    <a:pt x="111837" y="52388"/>
                    <a:pt x="111837" y="52388"/>
                  </a:cubicBezTo>
                  <a:cubicBezTo>
                    <a:pt x="110885" y="53340"/>
                    <a:pt x="109932" y="53340"/>
                    <a:pt x="109932" y="54292"/>
                  </a:cubicBezTo>
                  <a:close/>
                  <a:moveTo>
                    <a:pt x="109932" y="39053"/>
                  </a:moveTo>
                  <a:cubicBezTo>
                    <a:pt x="109932" y="40005"/>
                    <a:pt x="109932" y="40957"/>
                    <a:pt x="110885" y="40957"/>
                  </a:cubicBezTo>
                  <a:cubicBezTo>
                    <a:pt x="111837" y="40957"/>
                    <a:pt x="111837" y="40957"/>
                    <a:pt x="111837" y="40005"/>
                  </a:cubicBezTo>
                  <a:cubicBezTo>
                    <a:pt x="111837" y="39053"/>
                    <a:pt x="110885" y="39053"/>
                    <a:pt x="109932" y="39053"/>
                  </a:cubicBezTo>
                  <a:cubicBezTo>
                    <a:pt x="109932" y="38100"/>
                    <a:pt x="109932" y="39053"/>
                    <a:pt x="109932" y="39053"/>
                  </a:cubicBezTo>
                  <a:close/>
                  <a:moveTo>
                    <a:pt x="112790" y="130492"/>
                  </a:moveTo>
                  <a:cubicBezTo>
                    <a:pt x="112790" y="129540"/>
                    <a:pt x="111837" y="129540"/>
                    <a:pt x="110885" y="129540"/>
                  </a:cubicBezTo>
                  <a:cubicBezTo>
                    <a:pt x="109932" y="129540"/>
                    <a:pt x="109932" y="130492"/>
                    <a:pt x="109932" y="130492"/>
                  </a:cubicBezTo>
                  <a:cubicBezTo>
                    <a:pt x="109932" y="130492"/>
                    <a:pt x="110885" y="131445"/>
                    <a:pt x="111837" y="131445"/>
                  </a:cubicBezTo>
                  <a:cubicBezTo>
                    <a:pt x="112790" y="131445"/>
                    <a:pt x="112790" y="131445"/>
                    <a:pt x="112790" y="130492"/>
                  </a:cubicBezTo>
                  <a:close/>
                  <a:moveTo>
                    <a:pt x="122315" y="52388"/>
                  </a:moveTo>
                  <a:cubicBezTo>
                    <a:pt x="120410" y="53340"/>
                    <a:pt x="119457" y="54292"/>
                    <a:pt x="120410" y="56197"/>
                  </a:cubicBezTo>
                  <a:cubicBezTo>
                    <a:pt x="121362" y="58103"/>
                    <a:pt x="121362" y="60007"/>
                    <a:pt x="117552" y="60007"/>
                  </a:cubicBezTo>
                  <a:cubicBezTo>
                    <a:pt x="116600" y="60007"/>
                    <a:pt x="115647" y="60960"/>
                    <a:pt x="115647" y="61913"/>
                  </a:cubicBezTo>
                  <a:cubicBezTo>
                    <a:pt x="115647" y="62865"/>
                    <a:pt x="115647" y="63817"/>
                    <a:pt x="114695" y="64770"/>
                  </a:cubicBezTo>
                  <a:cubicBezTo>
                    <a:pt x="112790" y="66675"/>
                    <a:pt x="114695" y="67628"/>
                    <a:pt x="115647" y="67628"/>
                  </a:cubicBezTo>
                  <a:cubicBezTo>
                    <a:pt x="116600" y="65722"/>
                    <a:pt x="116600" y="64770"/>
                    <a:pt x="118505" y="66675"/>
                  </a:cubicBezTo>
                  <a:cubicBezTo>
                    <a:pt x="119457" y="67628"/>
                    <a:pt x="120410" y="67628"/>
                    <a:pt x="121362" y="68580"/>
                  </a:cubicBezTo>
                  <a:cubicBezTo>
                    <a:pt x="122315" y="69532"/>
                    <a:pt x="123267" y="70485"/>
                    <a:pt x="122315" y="71438"/>
                  </a:cubicBezTo>
                  <a:lnTo>
                    <a:pt x="115647" y="67628"/>
                  </a:lnTo>
                  <a:cubicBezTo>
                    <a:pt x="113742" y="69532"/>
                    <a:pt x="112790"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3"/>
                    <a:pt x="126125" y="77153"/>
                  </a:cubicBezTo>
                  <a:cubicBezTo>
                    <a:pt x="127077" y="77153"/>
                    <a:pt x="126125" y="74295"/>
                    <a:pt x="128030" y="75247"/>
                  </a:cubicBezTo>
                  <a:cubicBezTo>
                    <a:pt x="129935" y="76200"/>
                    <a:pt x="129935" y="78105"/>
                    <a:pt x="129935" y="80010"/>
                  </a:cubicBezTo>
                  <a:cubicBezTo>
                    <a:pt x="128982" y="82867"/>
                    <a:pt x="127077" y="85725"/>
                    <a:pt x="124220" y="87630"/>
                  </a:cubicBezTo>
                  <a:cubicBezTo>
                    <a:pt x="122315" y="88582"/>
                    <a:pt x="121362" y="88582"/>
                    <a:pt x="120410" y="89535"/>
                  </a:cubicBezTo>
                  <a:cubicBezTo>
                    <a:pt x="119457" y="90488"/>
                    <a:pt x="118505" y="89535"/>
                    <a:pt x="119457" y="88582"/>
                  </a:cubicBezTo>
                  <a:cubicBezTo>
                    <a:pt x="119457" y="87630"/>
                    <a:pt x="119457" y="86678"/>
                    <a:pt x="118505" y="87630"/>
                  </a:cubicBezTo>
                  <a:cubicBezTo>
                    <a:pt x="116600" y="87630"/>
                    <a:pt x="115647" y="88582"/>
                    <a:pt x="113742" y="87630"/>
                  </a:cubicBezTo>
                  <a:cubicBezTo>
                    <a:pt x="112790"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40" y="80010"/>
                  </a:cubicBezTo>
                  <a:cubicBezTo>
                    <a:pt x="130887" y="78105"/>
                    <a:pt x="132792" y="78105"/>
                    <a:pt x="133745" y="78105"/>
                  </a:cubicBezTo>
                  <a:cubicBezTo>
                    <a:pt x="134697" y="78105"/>
                    <a:pt x="135650" y="77153"/>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8"/>
                    <a:pt x="132792" y="67628"/>
                  </a:cubicBezTo>
                  <a:cubicBezTo>
                    <a:pt x="132792" y="66675"/>
                    <a:pt x="133745" y="65722"/>
                    <a:pt x="132792" y="64770"/>
                  </a:cubicBezTo>
                  <a:cubicBezTo>
                    <a:pt x="130887" y="61913"/>
                    <a:pt x="127077" y="60960"/>
                    <a:pt x="124220" y="60007"/>
                  </a:cubicBezTo>
                  <a:cubicBezTo>
                    <a:pt x="122315" y="59055"/>
                    <a:pt x="121362" y="58103"/>
                    <a:pt x="121362" y="56197"/>
                  </a:cubicBezTo>
                  <a:cubicBezTo>
                    <a:pt x="121362" y="54292"/>
                    <a:pt x="122315"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8"/>
                  </a:cubicBezTo>
                  <a:cubicBezTo>
                    <a:pt x="127077" y="48578"/>
                    <a:pt x="126125" y="46672"/>
                    <a:pt x="125172" y="46672"/>
                  </a:cubicBezTo>
                  <a:cubicBezTo>
                    <a:pt x="123267" y="46672"/>
                    <a:pt x="123267" y="48578"/>
                    <a:pt x="123267" y="50482"/>
                  </a:cubicBezTo>
                  <a:cubicBezTo>
                    <a:pt x="125172" y="50482"/>
                    <a:pt x="124220" y="51435"/>
                    <a:pt x="122315" y="52388"/>
                  </a:cubicBezTo>
                  <a:close/>
                  <a:moveTo>
                    <a:pt x="111837" y="109538"/>
                  </a:moveTo>
                  <a:cubicBezTo>
                    <a:pt x="110885" y="110490"/>
                    <a:pt x="111837" y="110490"/>
                    <a:pt x="111837" y="109538"/>
                  </a:cubicBezTo>
                  <a:cubicBezTo>
                    <a:pt x="112790" y="110490"/>
                    <a:pt x="112790" y="110490"/>
                    <a:pt x="112790" y="109538"/>
                  </a:cubicBezTo>
                  <a:cubicBezTo>
                    <a:pt x="112790" y="109538"/>
                    <a:pt x="112790" y="109538"/>
                    <a:pt x="111837" y="109538"/>
                  </a:cubicBezTo>
                  <a:cubicBezTo>
                    <a:pt x="111837" y="109538"/>
                    <a:pt x="111837" y="109538"/>
                    <a:pt x="111837" y="109538"/>
                  </a:cubicBezTo>
                  <a:close/>
                  <a:moveTo>
                    <a:pt x="112790" y="83820"/>
                  </a:moveTo>
                  <a:cubicBezTo>
                    <a:pt x="112790" y="83820"/>
                    <a:pt x="112790" y="83820"/>
                    <a:pt x="112790" y="83820"/>
                  </a:cubicBezTo>
                  <a:lnTo>
                    <a:pt x="111837" y="84772"/>
                  </a:lnTo>
                  <a:cubicBezTo>
                    <a:pt x="111837" y="84772"/>
                    <a:pt x="111837" y="85725"/>
                    <a:pt x="112790" y="84772"/>
                  </a:cubicBezTo>
                  <a:cubicBezTo>
                    <a:pt x="112790" y="84772"/>
                    <a:pt x="112790" y="84772"/>
                    <a:pt x="112790" y="83820"/>
                  </a:cubicBezTo>
                  <a:close/>
                  <a:moveTo>
                    <a:pt x="112790" y="50482"/>
                  </a:moveTo>
                  <a:cubicBezTo>
                    <a:pt x="112790" y="51435"/>
                    <a:pt x="113742" y="51435"/>
                    <a:pt x="114695" y="51435"/>
                  </a:cubicBezTo>
                  <a:cubicBezTo>
                    <a:pt x="119457" y="51435"/>
                    <a:pt x="119457" y="50482"/>
                    <a:pt x="121362" y="44767"/>
                  </a:cubicBezTo>
                  <a:cubicBezTo>
                    <a:pt x="122315" y="45720"/>
                    <a:pt x="122315" y="46672"/>
                    <a:pt x="122315" y="47625"/>
                  </a:cubicBezTo>
                  <a:cubicBezTo>
                    <a:pt x="122315" y="47625"/>
                    <a:pt x="123267" y="48578"/>
                    <a:pt x="123267" y="47625"/>
                  </a:cubicBezTo>
                  <a:cubicBezTo>
                    <a:pt x="123267" y="46672"/>
                    <a:pt x="125172" y="45720"/>
                    <a:pt x="124220" y="43815"/>
                  </a:cubicBezTo>
                  <a:cubicBezTo>
                    <a:pt x="123267" y="42863"/>
                    <a:pt x="122315" y="43815"/>
                    <a:pt x="121362" y="43815"/>
                  </a:cubicBezTo>
                  <a:cubicBezTo>
                    <a:pt x="119457" y="43815"/>
                    <a:pt x="119457" y="44767"/>
                    <a:pt x="117552" y="46672"/>
                  </a:cubicBezTo>
                  <a:cubicBezTo>
                    <a:pt x="117552" y="47625"/>
                    <a:pt x="116600" y="47625"/>
                    <a:pt x="116600" y="47625"/>
                  </a:cubicBezTo>
                  <a:lnTo>
                    <a:pt x="114695" y="48578"/>
                  </a:lnTo>
                  <a:cubicBezTo>
                    <a:pt x="112790" y="49530"/>
                    <a:pt x="112790" y="49530"/>
                    <a:pt x="112790" y="50482"/>
                  </a:cubicBezTo>
                  <a:close/>
                  <a:moveTo>
                    <a:pt x="112790" y="159067"/>
                  </a:moveTo>
                  <a:cubicBezTo>
                    <a:pt x="113742" y="159067"/>
                    <a:pt x="113742" y="158115"/>
                    <a:pt x="112790" y="159067"/>
                  </a:cubicBezTo>
                  <a:cubicBezTo>
                    <a:pt x="113742" y="158115"/>
                    <a:pt x="112790" y="158115"/>
                    <a:pt x="112790" y="158115"/>
                  </a:cubicBezTo>
                  <a:cubicBezTo>
                    <a:pt x="112790" y="158115"/>
                    <a:pt x="112790" y="158115"/>
                    <a:pt x="112790" y="159067"/>
                  </a:cubicBezTo>
                  <a:cubicBezTo>
                    <a:pt x="112790" y="159067"/>
                    <a:pt x="112790" y="159067"/>
                    <a:pt x="112790" y="159067"/>
                  </a:cubicBezTo>
                  <a:close/>
                  <a:moveTo>
                    <a:pt x="114695" y="125730"/>
                  </a:moveTo>
                  <a:lnTo>
                    <a:pt x="114695" y="125730"/>
                  </a:lnTo>
                  <a:cubicBezTo>
                    <a:pt x="114695" y="128588"/>
                    <a:pt x="115647" y="128588"/>
                    <a:pt x="116600" y="128588"/>
                  </a:cubicBezTo>
                  <a:cubicBezTo>
                    <a:pt x="116600" y="128588"/>
                    <a:pt x="117552" y="128588"/>
                    <a:pt x="117552" y="128588"/>
                  </a:cubicBezTo>
                  <a:cubicBezTo>
                    <a:pt x="118505" y="127635"/>
                    <a:pt x="116600" y="126682"/>
                    <a:pt x="115647" y="125730"/>
                  </a:cubicBezTo>
                  <a:cubicBezTo>
                    <a:pt x="115647" y="125730"/>
                    <a:pt x="114695" y="125730"/>
                    <a:pt x="114695" y="125730"/>
                  </a:cubicBezTo>
                  <a:cubicBezTo>
                    <a:pt x="114695" y="124778"/>
                    <a:pt x="114695" y="124778"/>
                    <a:pt x="114695" y="125730"/>
                  </a:cubicBezTo>
                  <a:cubicBezTo>
                    <a:pt x="114695" y="123825"/>
                    <a:pt x="115647" y="122872"/>
                    <a:pt x="113742" y="122872"/>
                  </a:cubicBezTo>
                  <a:cubicBezTo>
                    <a:pt x="112790" y="122872"/>
                    <a:pt x="112790" y="123825"/>
                    <a:pt x="112790" y="124778"/>
                  </a:cubicBezTo>
                  <a:cubicBezTo>
                    <a:pt x="111837" y="125730"/>
                    <a:pt x="112790" y="125730"/>
                    <a:pt x="114695" y="125730"/>
                  </a:cubicBezTo>
                  <a:close/>
                  <a:moveTo>
                    <a:pt x="112790" y="97155"/>
                  </a:moveTo>
                  <a:cubicBezTo>
                    <a:pt x="112790" y="97155"/>
                    <a:pt x="113742" y="97155"/>
                    <a:pt x="112790" y="97155"/>
                  </a:cubicBezTo>
                  <a:cubicBezTo>
                    <a:pt x="113742" y="98107"/>
                    <a:pt x="113742" y="97155"/>
                    <a:pt x="114695" y="97155"/>
                  </a:cubicBezTo>
                  <a:cubicBezTo>
                    <a:pt x="114695" y="96203"/>
                    <a:pt x="114695" y="96203"/>
                    <a:pt x="112790" y="97155"/>
                  </a:cubicBezTo>
                  <a:cubicBezTo>
                    <a:pt x="113742" y="96203"/>
                    <a:pt x="112790" y="96203"/>
                    <a:pt x="112790" y="97155"/>
                  </a:cubicBezTo>
                  <a:close/>
                  <a:moveTo>
                    <a:pt x="116600" y="80963"/>
                  </a:moveTo>
                  <a:cubicBezTo>
                    <a:pt x="117552" y="80963"/>
                    <a:pt x="117552" y="80963"/>
                    <a:pt x="117552" y="80010"/>
                  </a:cubicBezTo>
                  <a:cubicBezTo>
                    <a:pt x="117552" y="78105"/>
                    <a:pt x="116600" y="78105"/>
                    <a:pt x="114695" y="78105"/>
                  </a:cubicBezTo>
                  <a:cubicBezTo>
                    <a:pt x="113742" y="78105"/>
                    <a:pt x="112790" y="77153"/>
                    <a:pt x="112790" y="78105"/>
                  </a:cubicBezTo>
                  <a:cubicBezTo>
                    <a:pt x="113742" y="80963"/>
                    <a:pt x="115647" y="80010"/>
                    <a:pt x="116600" y="80963"/>
                  </a:cubicBezTo>
                  <a:close/>
                  <a:moveTo>
                    <a:pt x="114695" y="160972"/>
                  </a:moveTo>
                  <a:lnTo>
                    <a:pt x="114695" y="160972"/>
                  </a:lnTo>
                  <a:cubicBezTo>
                    <a:pt x="113742" y="160972"/>
                    <a:pt x="113742" y="160972"/>
                    <a:pt x="114695" y="160972"/>
                  </a:cubicBezTo>
                  <a:cubicBezTo>
                    <a:pt x="112790" y="161925"/>
                    <a:pt x="113742" y="161925"/>
                    <a:pt x="114695" y="160972"/>
                  </a:cubicBezTo>
                  <a:cubicBezTo>
                    <a:pt x="113742" y="161925"/>
                    <a:pt x="114695" y="161925"/>
                    <a:pt x="114695" y="160972"/>
                  </a:cubicBezTo>
                  <a:close/>
                  <a:moveTo>
                    <a:pt x="114695" y="42863"/>
                  </a:moveTo>
                  <a:cubicBezTo>
                    <a:pt x="114695" y="42863"/>
                    <a:pt x="115647" y="41910"/>
                    <a:pt x="114695" y="42863"/>
                  </a:cubicBezTo>
                  <a:cubicBezTo>
                    <a:pt x="114695" y="41910"/>
                    <a:pt x="114695" y="41910"/>
                    <a:pt x="114695" y="40957"/>
                  </a:cubicBezTo>
                  <a:cubicBezTo>
                    <a:pt x="114695" y="40957"/>
                    <a:pt x="113742" y="40957"/>
                    <a:pt x="113742" y="41910"/>
                  </a:cubicBezTo>
                  <a:cubicBezTo>
                    <a:pt x="113742" y="42863"/>
                    <a:pt x="114695"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8"/>
                    <a:pt x="114695" y="143828"/>
                    <a:pt x="115647" y="143828"/>
                  </a:cubicBezTo>
                  <a:cubicBezTo>
                    <a:pt x="116600" y="143828"/>
                    <a:pt x="118505" y="144780"/>
                    <a:pt x="118505" y="142875"/>
                  </a:cubicBezTo>
                  <a:close/>
                  <a:moveTo>
                    <a:pt x="122315" y="113347"/>
                  </a:moveTo>
                  <a:cubicBezTo>
                    <a:pt x="125172" y="109538"/>
                    <a:pt x="122315" y="110490"/>
                    <a:pt x="120410" y="111442"/>
                  </a:cubicBezTo>
                  <a:cubicBezTo>
                    <a:pt x="119457" y="111442"/>
                    <a:pt x="117552" y="112395"/>
                    <a:pt x="116600" y="112395"/>
                  </a:cubicBezTo>
                  <a:cubicBezTo>
                    <a:pt x="115647" y="112395"/>
                    <a:pt x="115647" y="112395"/>
                    <a:pt x="115647" y="113347"/>
                  </a:cubicBezTo>
                  <a:cubicBezTo>
                    <a:pt x="115647" y="114300"/>
                    <a:pt x="115647" y="114300"/>
                    <a:pt x="116600" y="114300"/>
                  </a:cubicBezTo>
                  <a:cubicBezTo>
                    <a:pt x="118505" y="114300"/>
                    <a:pt x="118505" y="115253"/>
                    <a:pt x="117552" y="116205"/>
                  </a:cubicBezTo>
                  <a:cubicBezTo>
                    <a:pt x="115647" y="119063"/>
                    <a:pt x="117552" y="120967"/>
                    <a:pt x="118505" y="123825"/>
                  </a:cubicBezTo>
                  <a:cubicBezTo>
                    <a:pt x="119457" y="125730"/>
                    <a:pt x="120410" y="125730"/>
                    <a:pt x="120410" y="123825"/>
                  </a:cubicBezTo>
                  <a:cubicBezTo>
                    <a:pt x="120410" y="121920"/>
                    <a:pt x="121362" y="121920"/>
                    <a:pt x="123267" y="121920"/>
                  </a:cubicBezTo>
                  <a:cubicBezTo>
                    <a:pt x="125172" y="120015"/>
                    <a:pt x="127077" y="118110"/>
                    <a:pt x="124220" y="116205"/>
                  </a:cubicBezTo>
                  <a:cubicBezTo>
                    <a:pt x="122315" y="114300"/>
                    <a:pt x="121362" y="114300"/>
                    <a:pt x="122315" y="113347"/>
                  </a:cubicBezTo>
                  <a:close/>
                  <a:moveTo>
                    <a:pt x="143270" y="118110"/>
                  </a:moveTo>
                  <a:cubicBezTo>
                    <a:pt x="142317" y="115253"/>
                    <a:pt x="140412" y="116205"/>
                    <a:pt x="138507" y="116205"/>
                  </a:cubicBezTo>
                  <a:lnTo>
                    <a:pt x="138507" y="115253"/>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5" y="100013"/>
                    <a:pt x="140412" y="98107"/>
                    <a:pt x="138507" y="97155"/>
                  </a:cubicBezTo>
                  <a:cubicBezTo>
                    <a:pt x="139460" y="97155"/>
                    <a:pt x="139460" y="97155"/>
                    <a:pt x="139460" y="96203"/>
                  </a:cubicBezTo>
                  <a:lnTo>
                    <a:pt x="139460" y="96203"/>
                  </a:lnTo>
                  <a:cubicBezTo>
                    <a:pt x="138507" y="96203"/>
                    <a:pt x="138507" y="97155"/>
                    <a:pt x="138507" y="98107"/>
                  </a:cubicBezTo>
                  <a:cubicBezTo>
                    <a:pt x="137555" y="98107"/>
                    <a:pt x="136602" y="98107"/>
                    <a:pt x="135650" y="99060"/>
                  </a:cubicBezTo>
                  <a:cubicBezTo>
                    <a:pt x="134697" y="100013"/>
                    <a:pt x="134697" y="100013"/>
                    <a:pt x="133745" y="99060"/>
                  </a:cubicBezTo>
                  <a:cubicBezTo>
                    <a:pt x="132792" y="98107"/>
                    <a:pt x="131840" y="97155"/>
                    <a:pt x="132792" y="96203"/>
                  </a:cubicBezTo>
                  <a:cubicBezTo>
                    <a:pt x="132792" y="96203"/>
                    <a:pt x="133745" y="95250"/>
                    <a:pt x="133745" y="94297"/>
                  </a:cubicBezTo>
                  <a:cubicBezTo>
                    <a:pt x="133745" y="93345"/>
                    <a:pt x="134697" y="93345"/>
                    <a:pt x="133745" y="92392"/>
                  </a:cubicBezTo>
                  <a:cubicBezTo>
                    <a:pt x="132792" y="91440"/>
                    <a:pt x="131840" y="92392"/>
                    <a:pt x="131840" y="93345"/>
                  </a:cubicBezTo>
                  <a:cubicBezTo>
                    <a:pt x="130887" y="95250"/>
                    <a:pt x="128982" y="96203"/>
                    <a:pt x="127077" y="96203"/>
                  </a:cubicBezTo>
                  <a:cubicBezTo>
                    <a:pt x="123267" y="97155"/>
                    <a:pt x="124220" y="99060"/>
                    <a:pt x="126125" y="100965"/>
                  </a:cubicBezTo>
                  <a:cubicBezTo>
                    <a:pt x="126125" y="100965"/>
                    <a:pt x="126125" y="101917"/>
                    <a:pt x="125172" y="101917"/>
                  </a:cubicBezTo>
                  <a:cubicBezTo>
                    <a:pt x="124220" y="101917"/>
                    <a:pt x="123267" y="103822"/>
                    <a:pt x="122315"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3"/>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8"/>
                    <a:pt x="128030" y="127635"/>
                  </a:cubicBezTo>
                  <a:cubicBezTo>
                    <a:pt x="128030" y="128588"/>
                    <a:pt x="128030" y="128588"/>
                    <a:pt x="127077" y="128588"/>
                  </a:cubicBezTo>
                  <a:cubicBezTo>
                    <a:pt x="126125" y="129540"/>
                    <a:pt x="126125" y="128588"/>
                    <a:pt x="125172" y="128588"/>
                  </a:cubicBezTo>
                  <a:cubicBezTo>
                    <a:pt x="123267" y="127635"/>
                    <a:pt x="123267" y="124778"/>
                    <a:pt x="120410" y="123825"/>
                  </a:cubicBezTo>
                  <a:cubicBezTo>
                    <a:pt x="120410" y="125730"/>
                    <a:pt x="118505" y="127635"/>
                    <a:pt x="121362" y="128588"/>
                  </a:cubicBezTo>
                  <a:cubicBezTo>
                    <a:pt x="122315" y="128588"/>
                    <a:pt x="122315" y="130492"/>
                    <a:pt x="120410" y="130492"/>
                  </a:cubicBezTo>
                  <a:cubicBezTo>
                    <a:pt x="118505" y="130492"/>
                    <a:pt x="118505" y="131445"/>
                    <a:pt x="118505" y="132397"/>
                  </a:cubicBezTo>
                  <a:cubicBezTo>
                    <a:pt x="118505" y="134303"/>
                    <a:pt x="118505" y="135255"/>
                    <a:pt x="117552" y="137160"/>
                  </a:cubicBezTo>
                  <a:cubicBezTo>
                    <a:pt x="116600" y="138113"/>
                    <a:pt x="115647" y="138113"/>
                    <a:pt x="114695" y="138113"/>
                  </a:cubicBezTo>
                  <a:cubicBezTo>
                    <a:pt x="112790" y="138113"/>
                    <a:pt x="112790" y="139065"/>
                    <a:pt x="112790" y="140970"/>
                  </a:cubicBezTo>
                  <a:cubicBezTo>
                    <a:pt x="112790"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5"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3"/>
                    <a:pt x="127077" y="132397"/>
                    <a:pt x="128982" y="130492"/>
                  </a:cubicBezTo>
                  <a:cubicBezTo>
                    <a:pt x="128982" y="129540"/>
                    <a:pt x="128982" y="128588"/>
                    <a:pt x="129935" y="128588"/>
                  </a:cubicBezTo>
                  <a:cubicBezTo>
                    <a:pt x="130887" y="128588"/>
                    <a:pt x="130887" y="129540"/>
                    <a:pt x="130887" y="129540"/>
                  </a:cubicBezTo>
                  <a:cubicBezTo>
                    <a:pt x="131840" y="130492"/>
                    <a:pt x="128982" y="135255"/>
                    <a:pt x="133745" y="131445"/>
                  </a:cubicBezTo>
                  <a:cubicBezTo>
                    <a:pt x="133745" y="131445"/>
                    <a:pt x="134697" y="132397"/>
                    <a:pt x="134697" y="132397"/>
                  </a:cubicBezTo>
                  <a:cubicBezTo>
                    <a:pt x="134697" y="133350"/>
                    <a:pt x="134697" y="134303"/>
                    <a:pt x="134697" y="135255"/>
                  </a:cubicBezTo>
                  <a:cubicBezTo>
                    <a:pt x="136602" y="132397"/>
                    <a:pt x="136602" y="131445"/>
                    <a:pt x="134697" y="129540"/>
                  </a:cubicBezTo>
                  <a:cubicBezTo>
                    <a:pt x="132792" y="128588"/>
                    <a:pt x="132792" y="127635"/>
                    <a:pt x="133745" y="125730"/>
                  </a:cubicBezTo>
                  <a:cubicBezTo>
                    <a:pt x="135650" y="124778"/>
                    <a:pt x="136602" y="123825"/>
                    <a:pt x="134697" y="121920"/>
                  </a:cubicBezTo>
                  <a:cubicBezTo>
                    <a:pt x="131840" y="119063"/>
                    <a:pt x="133745" y="118110"/>
                    <a:pt x="136602" y="118110"/>
                  </a:cubicBezTo>
                  <a:cubicBezTo>
                    <a:pt x="138507" y="119063"/>
                    <a:pt x="139460" y="120015"/>
                    <a:pt x="140412" y="120967"/>
                  </a:cubicBezTo>
                  <a:cubicBezTo>
                    <a:pt x="140412" y="120967"/>
                    <a:pt x="141365"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5647" y="32385"/>
                    <a:pt x="115647" y="32385"/>
                    <a:pt x="115647" y="33338"/>
                  </a:cubicBezTo>
                  <a:close/>
                  <a:moveTo>
                    <a:pt x="119457" y="101917"/>
                  </a:moveTo>
                  <a:cubicBezTo>
                    <a:pt x="118505" y="100965"/>
                    <a:pt x="119457" y="99060"/>
                    <a:pt x="117552" y="98107"/>
                  </a:cubicBezTo>
                  <a:cubicBezTo>
                    <a:pt x="116600" y="98107"/>
                    <a:pt x="116600" y="99060"/>
                    <a:pt x="116600" y="100013"/>
                  </a:cubicBezTo>
                  <a:cubicBezTo>
                    <a:pt x="116600" y="100965"/>
                    <a:pt x="116600" y="102870"/>
                    <a:pt x="119457" y="101917"/>
                  </a:cubicBezTo>
                  <a:cubicBezTo>
                    <a:pt x="119457" y="102870"/>
                    <a:pt x="119457" y="101917"/>
                    <a:pt x="119457"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7552" y="54292"/>
                    <a:pt x="117552" y="54292"/>
                  </a:cubicBezTo>
                  <a:close/>
                  <a:moveTo>
                    <a:pt x="117552" y="40005"/>
                  </a:moveTo>
                  <a:cubicBezTo>
                    <a:pt x="117552" y="40005"/>
                    <a:pt x="117552"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20410" y="107632"/>
                    <a:pt x="119457" y="106680"/>
                    <a:pt x="118505" y="107632"/>
                  </a:cubicBezTo>
                  <a:close/>
                  <a:moveTo>
                    <a:pt x="119457" y="148590"/>
                  </a:moveTo>
                  <a:cubicBezTo>
                    <a:pt x="119457" y="148590"/>
                    <a:pt x="118505" y="147638"/>
                    <a:pt x="119457" y="148590"/>
                  </a:cubicBezTo>
                  <a:lnTo>
                    <a:pt x="118505" y="148590"/>
                  </a:lnTo>
                  <a:cubicBezTo>
                    <a:pt x="118505" y="148590"/>
                    <a:pt x="118505" y="148590"/>
                    <a:pt x="119457" y="148590"/>
                  </a:cubicBezTo>
                  <a:cubicBezTo>
                    <a:pt x="118505" y="148590"/>
                    <a:pt x="119457" y="148590"/>
                    <a:pt x="119457" y="148590"/>
                  </a:cubicBezTo>
                  <a:close/>
                  <a:moveTo>
                    <a:pt x="120410" y="117157"/>
                  </a:moveTo>
                  <a:cubicBezTo>
                    <a:pt x="120410" y="117157"/>
                    <a:pt x="120410" y="118110"/>
                    <a:pt x="120410" y="117157"/>
                  </a:cubicBezTo>
                  <a:cubicBezTo>
                    <a:pt x="119457" y="118110"/>
                    <a:pt x="118505" y="117157"/>
                    <a:pt x="118505" y="117157"/>
                  </a:cubicBezTo>
                  <a:cubicBezTo>
                    <a:pt x="119457" y="116205"/>
                    <a:pt x="119457" y="116205"/>
                    <a:pt x="120410" y="117157"/>
                  </a:cubicBezTo>
                  <a:cubicBezTo>
                    <a:pt x="120410" y="116205"/>
                    <a:pt x="120410" y="116205"/>
                    <a:pt x="120410" y="117157"/>
                  </a:cubicBezTo>
                  <a:close/>
                  <a:moveTo>
                    <a:pt x="121362" y="61913"/>
                  </a:moveTo>
                  <a:cubicBezTo>
                    <a:pt x="122315" y="61913"/>
                    <a:pt x="123267" y="61913"/>
                    <a:pt x="123267" y="62865"/>
                  </a:cubicBezTo>
                  <a:cubicBezTo>
                    <a:pt x="123267" y="63817"/>
                    <a:pt x="122315"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40" y="70485"/>
                    <a:pt x="133745" y="70485"/>
                  </a:cubicBezTo>
                  <a:cubicBezTo>
                    <a:pt x="135650" y="70485"/>
                    <a:pt x="136602" y="71438"/>
                    <a:pt x="134697" y="73342"/>
                  </a:cubicBezTo>
                  <a:cubicBezTo>
                    <a:pt x="134697" y="73342"/>
                    <a:pt x="134697" y="74295"/>
                    <a:pt x="133745" y="74295"/>
                  </a:cubicBezTo>
                  <a:cubicBezTo>
                    <a:pt x="131840" y="73342"/>
                    <a:pt x="129935" y="72390"/>
                    <a:pt x="128030" y="73342"/>
                  </a:cubicBezTo>
                  <a:cubicBezTo>
                    <a:pt x="127077" y="74295"/>
                    <a:pt x="126125" y="74295"/>
                    <a:pt x="124220" y="73342"/>
                  </a:cubicBezTo>
                  <a:cubicBezTo>
                    <a:pt x="122315" y="73342"/>
                    <a:pt x="122315" y="72390"/>
                    <a:pt x="124220" y="71438"/>
                  </a:cubicBezTo>
                  <a:close/>
                  <a:moveTo>
                    <a:pt x="125172" y="147638"/>
                  </a:moveTo>
                  <a:cubicBezTo>
                    <a:pt x="125172" y="146685"/>
                    <a:pt x="125172"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2315" y="131445"/>
                    <a:pt x="124220" y="130492"/>
                    <a:pt x="125172" y="131445"/>
                  </a:cubicBezTo>
                  <a:cubicBezTo>
                    <a:pt x="125172" y="130492"/>
                    <a:pt x="125172" y="131445"/>
                    <a:pt x="125172" y="131445"/>
                  </a:cubicBezTo>
                  <a:close/>
                  <a:moveTo>
                    <a:pt x="125172" y="137160"/>
                  </a:moveTo>
                  <a:cubicBezTo>
                    <a:pt x="126125" y="137160"/>
                    <a:pt x="126125" y="136207"/>
                    <a:pt x="126125" y="136207"/>
                  </a:cubicBezTo>
                  <a:cubicBezTo>
                    <a:pt x="126125" y="135255"/>
                    <a:pt x="126125" y="135255"/>
                    <a:pt x="125172" y="135255"/>
                  </a:cubicBezTo>
                  <a:cubicBezTo>
                    <a:pt x="124220" y="135255"/>
                    <a:pt x="124220" y="135255"/>
                    <a:pt x="124220" y="136207"/>
                  </a:cubicBezTo>
                  <a:cubicBezTo>
                    <a:pt x="124220" y="137160"/>
                    <a:pt x="124220" y="137160"/>
                    <a:pt x="125172"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982" y="141922"/>
                    <a:pt x="129935" y="140017"/>
                  </a:cubicBezTo>
                  <a:cubicBezTo>
                    <a:pt x="129935" y="140970"/>
                    <a:pt x="129935" y="140017"/>
                    <a:pt x="129935" y="140017"/>
                  </a:cubicBezTo>
                  <a:close/>
                  <a:moveTo>
                    <a:pt x="125172" y="39053"/>
                  </a:moveTo>
                  <a:cubicBezTo>
                    <a:pt x="125172" y="39053"/>
                    <a:pt x="125172" y="39053"/>
                    <a:pt x="125172" y="39053"/>
                  </a:cubicBezTo>
                  <a:cubicBezTo>
                    <a:pt x="126125" y="39053"/>
                    <a:pt x="126125" y="39053"/>
                    <a:pt x="126125" y="39053"/>
                  </a:cubicBezTo>
                  <a:cubicBezTo>
                    <a:pt x="126125" y="38100"/>
                    <a:pt x="126125" y="38100"/>
                    <a:pt x="125172" y="39053"/>
                  </a:cubicBezTo>
                  <a:cubicBezTo>
                    <a:pt x="125172" y="38100"/>
                    <a:pt x="125172" y="38100"/>
                    <a:pt x="125172" y="39053"/>
                  </a:cubicBezTo>
                  <a:close/>
                  <a:moveTo>
                    <a:pt x="126125" y="99060"/>
                  </a:moveTo>
                  <a:cubicBezTo>
                    <a:pt x="127077" y="97155"/>
                    <a:pt x="128030" y="97155"/>
                    <a:pt x="129935" y="98107"/>
                  </a:cubicBezTo>
                  <a:cubicBezTo>
                    <a:pt x="131840" y="99060"/>
                    <a:pt x="131840" y="101917"/>
                    <a:pt x="130887" y="103822"/>
                  </a:cubicBezTo>
                  <a:cubicBezTo>
                    <a:pt x="129935" y="104775"/>
                    <a:pt x="128982" y="104775"/>
                    <a:pt x="128982" y="102870"/>
                  </a:cubicBezTo>
                  <a:cubicBezTo>
                    <a:pt x="128030" y="101917"/>
                    <a:pt x="127077" y="100013"/>
                    <a:pt x="126125" y="99060"/>
                  </a:cubicBezTo>
                  <a:close/>
                  <a:moveTo>
                    <a:pt x="128030" y="108585"/>
                  </a:moveTo>
                  <a:cubicBezTo>
                    <a:pt x="128030" y="108585"/>
                    <a:pt x="127077" y="108585"/>
                    <a:pt x="128030" y="108585"/>
                  </a:cubicBezTo>
                  <a:cubicBezTo>
                    <a:pt x="127077" y="107632"/>
                    <a:pt x="126125" y="107632"/>
                    <a:pt x="126125" y="106680"/>
                  </a:cubicBezTo>
                  <a:cubicBezTo>
                    <a:pt x="127077" y="106680"/>
                    <a:pt x="127077" y="107632"/>
                    <a:pt x="128030" y="108585"/>
                  </a:cubicBezTo>
                  <a:cubicBezTo>
                    <a:pt x="128030" y="108585"/>
                    <a:pt x="128030" y="108585"/>
                    <a:pt x="128030" y="108585"/>
                  </a:cubicBezTo>
                  <a:close/>
                  <a:moveTo>
                    <a:pt x="128030" y="54292"/>
                  </a:moveTo>
                  <a:cubicBezTo>
                    <a:pt x="127077" y="54292"/>
                    <a:pt x="127077" y="54292"/>
                    <a:pt x="128030" y="54292"/>
                  </a:cubicBezTo>
                  <a:cubicBezTo>
                    <a:pt x="127077" y="55245"/>
                    <a:pt x="127077" y="55245"/>
                    <a:pt x="128030" y="56197"/>
                  </a:cubicBezTo>
                  <a:cubicBezTo>
                    <a:pt x="128030" y="56197"/>
                    <a:pt x="128030" y="55245"/>
                    <a:pt x="128030" y="54292"/>
                  </a:cubicBezTo>
                  <a:cubicBezTo>
                    <a:pt x="128030" y="54292"/>
                    <a:pt x="128030" y="54292"/>
                    <a:pt x="128030" y="54292"/>
                  </a:cubicBezTo>
                  <a:close/>
                  <a:moveTo>
                    <a:pt x="135650" y="66675"/>
                  </a:moveTo>
                  <a:cubicBezTo>
                    <a:pt x="133745" y="67628"/>
                    <a:pt x="131840" y="68580"/>
                    <a:pt x="129935" y="69532"/>
                  </a:cubicBezTo>
                  <a:cubicBezTo>
                    <a:pt x="128982" y="68580"/>
                    <a:pt x="131840" y="65722"/>
                    <a:pt x="128030" y="66675"/>
                  </a:cubicBezTo>
                  <a:cubicBezTo>
                    <a:pt x="127077" y="66675"/>
                    <a:pt x="127077" y="65722"/>
                    <a:pt x="127077" y="64770"/>
                  </a:cubicBezTo>
                  <a:cubicBezTo>
                    <a:pt x="128030" y="62865"/>
                    <a:pt x="128982" y="62865"/>
                    <a:pt x="130887" y="62865"/>
                  </a:cubicBezTo>
                  <a:cubicBezTo>
                    <a:pt x="132792" y="62865"/>
                    <a:pt x="131840" y="63817"/>
                    <a:pt x="132792" y="64770"/>
                  </a:cubicBezTo>
                  <a:cubicBezTo>
                    <a:pt x="132792" y="66675"/>
                    <a:pt x="133745" y="66675"/>
                    <a:pt x="135650" y="66675"/>
                  </a:cubicBezTo>
                  <a:close/>
                  <a:moveTo>
                    <a:pt x="129935" y="49530"/>
                  </a:moveTo>
                  <a:lnTo>
                    <a:pt x="129935" y="49530"/>
                  </a:lnTo>
                  <a:cubicBezTo>
                    <a:pt x="128982" y="49530"/>
                    <a:pt x="128030" y="49530"/>
                    <a:pt x="128030" y="49530"/>
                  </a:cubicBezTo>
                  <a:lnTo>
                    <a:pt x="128030" y="48578"/>
                  </a:lnTo>
                  <a:cubicBezTo>
                    <a:pt x="128982" y="48578"/>
                    <a:pt x="128982" y="48578"/>
                    <a:pt x="129935" y="49530"/>
                  </a:cubicBezTo>
                  <a:cubicBezTo>
                    <a:pt x="129935" y="49530"/>
                    <a:pt x="129935" y="49530"/>
                    <a:pt x="129935" y="49530"/>
                  </a:cubicBezTo>
                  <a:close/>
                  <a:moveTo>
                    <a:pt x="129935" y="40957"/>
                  </a:moveTo>
                  <a:cubicBezTo>
                    <a:pt x="129935" y="40957"/>
                    <a:pt x="129935" y="40957"/>
                    <a:pt x="129935" y="40957"/>
                  </a:cubicBezTo>
                  <a:cubicBezTo>
                    <a:pt x="129935" y="41910"/>
                    <a:pt x="130887" y="40957"/>
                    <a:pt x="129935" y="40957"/>
                  </a:cubicBezTo>
                  <a:cubicBezTo>
                    <a:pt x="130887" y="40957"/>
                    <a:pt x="129935" y="40957"/>
                    <a:pt x="129935" y="40957"/>
                  </a:cubicBezTo>
                  <a:cubicBezTo>
                    <a:pt x="129935" y="40005"/>
                    <a:pt x="129935" y="40957"/>
                    <a:pt x="129935" y="40957"/>
                  </a:cubicBezTo>
                  <a:close/>
                  <a:moveTo>
                    <a:pt x="132792" y="56197"/>
                  </a:moveTo>
                  <a:cubicBezTo>
                    <a:pt x="131840" y="56197"/>
                    <a:pt x="131840" y="56197"/>
                    <a:pt x="131840" y="57150"/>
                  </a:cubicBezTo>
                  <a:lnTo>
                    <a:pt x="131840" y="58103"/>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6602" y="57150"/>
                    <a:pt x="132792" y="56197"/>
                  </a:cubicBezTo>
                  <a:close/>
                  <a:moveTo>
                    <a:pt x="132792" y="139065"/>
                  </a:moveTo>
                  <a:cubicBezTo>
                    <a:pt x="132792" y="139065"/>
                    <a:pt x="132792" y="138113"/>
                    <a:pt x="132792" y="139065"/>
                  </a:cubicBezTo>
                  <a:lnTo>
                    <a:pt x="132792" y="139065"/>
                  </a:lnTo>
                  <a:cubicBezTo>
                    <a:pt x="131840" y="139065"/>
                    <a:pt x="132792"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5650" y="123825"/>
                    <a:pt x="134697" y="122872"/>
                    <a:pt x="135650" y="122872"/>
                  </a:cubicBezTo>
                  <a:cubicBezTo>
                    <a:pt x="133745" y="122872"/>
                    <a:pt x="133745" y="122872"/>
                    <a:pt x="133745" y="121920"/>
                  </a:cubicBezTo>
                  <a:cubicBezTo>
                    <a:pt x="133745" y="121920"/>
                    <a:pt x="133745" y="120967"/>
                    <a:pt x="134697" y="120967"/>
                  </a:cubicBezTo>
                  <a:cubicBezTo>
                    <a:pt x="135650" y="120967"/>
                    <a:pt x="135650" y="121920"/>
                    <a:pt x="135650" y="122872"/>
                  </a:cubicBezTo>
                  <a:close/>
                  <a:moveTo>
                    <a:pt x="134697" y="112395"/>
                  </a:moveTo>
                  <a:cubicBezTo>
                    <a:pt x="134697" y="113347"/>
                    <a:pt x="134697" y="113347"/>
                    <a:pt x="134697" y="112395"/>
                  </a:cubicBezTo>
                  <a:cubicBezTo>
                    <a:pt x="133745" y="113347"/>
                    <a:pt x="133745" y="113347"/>
                    <a:pt x="133745" y="112395"/>
                  </a:cubicBezTo>
                  <a:cubicBezTo>
                    <a:pt x="133745" y="112395"/>
                    <a:pt x="133745" y="112395"/>
                    <a:pt x="134697" y="112395"/>
                  </a:cubicBezTo>
                  <a:cubicBezTo>
                    <a:pt x="134697" y="112395"/>
                    <a:pt x="134697" y="112395"/>
                    <a:pt x="134697" y="112395"/>
                  </a:cubicBezTo>
                  <a:close/>
                  <a:moveTo>
                    <a:pt x="134697" y="101917"/>
                  </a:moveTo>
                  <a:cubicBezTo>
                    <a:pt x="135650" y="102870"/>
                    <a:pt x="134697" y="102870"/>
                    <a:pt x="134697" y="101917"/>
                  </a:cubicBezTo>
                  <a:cubicBezTo>
                    <a:pt x="133745" y="102870"/>
                    <a:pt x="133745" y="102870"/>
                    <a:pt x="133745" y="102870"/>
                  </a:cubicBezTo>
                  <a:cubicBezTo>
                    <a:pt x="133745" y="101917"/>
                    <a:pt x="133745"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2397"/>
                  </a:moveTo>
                  <a:cubicBezTo>
                    <a:pt x="135650" y="132397"/>
                    <a:pt x="135650" y="132397"/>
                    <a:pt x="134697" y="133350"/>
                  </a:cubicBezTo>
                  <a:lnTo>
                    <a:pt x="134697" y="133350"/>
                  </a:lnTo>
                  <a:cubicBezTo>
                    <a:pt x="135650" y="134303"/>
                    <a:pt x="135650" y="133350"/>
                    <a:pt x="136602" y="132397"/>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5" y="93345"/>
                    <a:pt x="141365" y="92392"/>
                  </a:cubicBezTo>
                  <a:cubicBezTo>
                    <a:pt x="141365"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5175"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1" name="Freeform 340">
              <a:extLst>
                <a:ext uri="{FF2B5EF4-FFF2-40B4-BE49-F238E27FC236}">
                  <a16:creationId xmlns:a16="http://schemas.microsoft.com/office/drawing/2014/main" id="{0B299606-60DC-D65F-0B22-1EB194CDF883}"/>
                </a:ext>
              </a:extLst>
            </p:cNvPr>
            <p:cNvSpPr/>
            <p:nvPr/>
          </p:nvSpPr>
          <p:spPr>
            <a:xfrm>
              <a:off x="15827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6450 h 260167"/>
                <a:gd name="connsiteX90" fmla="*/ 37386 w 171343"/>
                <a:gd name="connsiteY90" fmla="*/ 46450 h 260167"/>
                <a:gd name="connsiteX91" fmla="*/ 39291 w 171343"/>
                <a:gd name="connsiteY91" fmla="*/ 44545 h 260167"/>
                <a:gd name="connsiteX92" fmla="*/ 38338 w 171343"/>
                <a:gd name="connsiteY92" fmla="*/ 48355 h 260167"/>
                <a:gd name="connsiteX93" fmla="*/ 37386 w 171343"/>
                <a:gd name="connsiteY93" fmla="*/ 50260 h 260167"/>
                <a:gd name="connsiteX94" fmla="*/ 39291 w 171343"/>
                <a:gd name="connsiteY94" fmla="*/ 50260 h 260167"/>
                <a:gd name="connsiteX95" fmla="*/ 41196 w 171343"/>
                <a:gd name="connsiteY95" fmla="*/ 50260 h 260167"/>
                <a:gd name="connsiteX96" fmla="*/ 45958 w 171343"/>
                <a:gd name="connsiteY96" fmla="*/ 52165 h 260167"/>
                <a:gd name="connsiteX97" fmla="*/ 47863 w 171343"/>
                <a:gd name="connsiteY97" fmla="*/ 54070 h 260167"/>
                <a:gd name="connsiteX98" fmla="*/ 47863 w 171343"/>
                <a:gd name="connsiteY98" fmla="*/ 56927 h 260167"/>
                <a:gd name="connsiteX99" fmla="*/ 45006 w 171343"/>
                <a:gd name="connsiteY99" fmla="*/ 56927 h 260167"/>
                <a:gd name="connsiteX100" fmla="*/ 45006 w 171343"/>
                <a:gd name="connsiteY100" fmla="*/ 56927 h 260167"/>
                <a:gd name="connsiteX101" fmla="*/ 45006 w 171343"/>
                <a:gd name="connsiteY101" fmla="*/ 56927 h 260167"/>
                <a:gd name="connsiteX102" fmla="*/ 40243 w 171343"/>
                <a:gd name="connsiteY102" fmla="*/ 56927 h 260167"/>
                <a:gd name="connsiteX103" fmla="*/ 36433 w 171343"/>
                <a:gd name="connsiteY103" fmla="*/ 58833 h 260167"/>
                <a:gd name="connsiteX104" fmla="*/ 35481 w 171343"/>
                <a:gd name="connsiteY104" fmla="*/ 60737 h 260167"/>
                <a:gd name="connsiteX105" fmla="*/ 37386 w 171343"/>
                <a:gd name="connsiteY105" fmla="*/ 59785 h 260167"/>
                <a:gd name="connsiteX106" fmla="*/ 40243 w 171343"/>
                <a:gd name="connsiteY106" fmla="*/ 59785 h 260167"/>
                <a:gd name="connsiteX107" fmla="*/ 44053 w 171343"/>
                <a:gd name="connsiteY107" fmla="*/ 61690 h 260167"/>
                <a:gd name="connsiteX108" fmla="*/ 44053 w 171343"/>
                <a:gd name="connsiteY108" fmla="*/ 63595 h 260167"/>
                <a:gd name="connsiteX109" fmla="*/ 41196 w 171343"/>
                <a:gd name="connsiteY109" fmla="*/ 65500 h 260167"/>
                <a:gd name="connsiteX110" fmla="*/ 38338 w 171343"/>
                <a:gd name="connsiteY110" fmla="*/ 66452 h 260167"/>
                <a:gd name="connsiteX111" fmla="*/ 35481 w 171343"/>
                <a:gd name="connsiteY111" fmla="*/ 70262 h 260167"/>
                <a:gd name="connsiteX112" fmla="*/ 34528 w 171343"/>
                <a:gd name="connsiteY112" fmla="*/ 71215 h 260167"/>
                <a:gd name="connsiteX113" fmla="*/ 36433 w 171343"/>
                <a:gd name="connsiteY113" fmla="*/ 72168 h 260167"/>
                <a:gd name="connsiteX114" fmla="*/ 39291 w 171343"/>
                <a:gd name="connsiteY114" fmla="*/ 70262 h 260167"/>
                <a:gd name="connsiteX115" fmla="*/ 41196 w 171343"/>
                <a:gd name="connsiteY115" fmla="*/ 65500 h 260167"/>
                <a:gd name="connsiteX116" fmla="*/ 42148 w 171343"/>
                <a:gd name="connsiteY116" fmla="*/ 68358 h 260167"/>
                <a:gd name="connsiteX117" fmla="*/ 45006 w 171343"/>
                <a:gd name="connsiteY117" fmla="*/ 75025 h 260167"/>
                <a:gd name="connsiteX118" fmla="*/ 47863 w 171343"/>
                <a:gd name="connsiteY118" fmla="*/ 75977 h 260167"/>
                <a:gd name="connsiteX119" fmla="*/ 51673 w 171343"/>
                <a:gd name="connsiteY119" fmla="*/ 72168 h 260167"/>
                <a:gd name="connsiteX120" fmla="*/ 52626 w 171343"/>
                <a:gd name="connsiteY120" fmla="*/ 69310 h 260167"/>
                <a:gd name="connsiteX121" fmla="*/ 48816 w 171343"/>
                <a:gd name="connsiteY121" fmla="*/ 61690 h 260167"/>
                <a:gd name="connsiteX122" fmla="*/ 48816 w 171343"/>
                <a:gd name="connsiteY122" fmla="*/ 61690 h 260167"/>
                <a:gd name="connsiteX123" fmla="*/ 48816 w 171343"/>
                <a:gd name="connsiteY123" fmla="*/ 57880 h 260167"/>
                <a:gd name="connsiteX124" fmla="*/ 48816 w 171343"/>
                <a:gd name="connsiteY124" fmla="*/ 57880 h 260167"/>
                <a:gd name="connsiteX125" fmla="*/ 50721 w 171343"/>
                <a:gd name="connsiteY125" fmla="*/ 59785 h 260167"/>
                <a:gd name="connsiteX126" fmla="*/ 55483 w 171343"/>
                <a:gd name="connsiteY126" fmla="*/ 61690 h 260167"/>
                <a:gd name="connsiteX127" fmla="*/ 57388 w 171343"/>
                <a:gd name="connsiteY127" fmla="*/ 58833 h 260167"/>
                <a:gd name="connsiteX128" fmla="*/ 52626 w 171343"/>
                <a:gd name="connsiteY128" fmla="*/ 57880 h 260167"/>
                <a:gd name="connsiteX129" fmla="*/ 49768 w 171343"/>
                <a:gd name="connsiteY129" fmla="*/ 58833 h 260167"/>
                <a:gd name="connsiteX130" fmla="*/ 50721 w 171343"/>
                <a:gd name="connsiteY130" fmla="*/ 53118 h 260167"/>
                <a:gd name="connsiteX131" fmla="*/ 51673 w 171343"/>
                <a:gd name="connsiteY131" fmla="*/ 51212 h 260167"/>
                <a:gd name="connsiteX132" fmla="*/ 52626 w 171343"/>
                <a:gd name="connsiteY132" fmla="*/ 50260 h 260167"/>
                <a:gd name="connsiteX133" fmla="*/ 51673 w 171343"/>
                <a:gd name="connsiteY133" fmla="*/ 47402 h 260167"/>
                <a:gd name="connsiteX134" fmla="*/ 50721 w 171343"/>
                <a:gd name="connsiteY134" fmla="*/ 45498 h 260167"/>
                <a:gd name="connsiteX135" fmla="*/ 50721 w 171343"/>
                <a:gd name="connsiteY135" fmla="*/ 44545 h 260167"/>
                <a:gd name="connsiteX136" fmla="*/ 56436 w 171343"/>
                <a:gd name="connsiteY136" fmla="*/ 42640 h 260167"/>
                <a:gd name="connsiteX137" fmla="*/ 57388 w 171343"/>
                <a:gd name="connsiteY137" fmla="*/ 42640 h 260167"/>
                <a:gd name="connsiteX138" fmla="*/ 56436 w 171343"/>
                <a:gd name="connsiteY138" fmla="*/ 41687 h 260167"/>
                <a:gd name="connsiteX139" fmla="*/ 56436 w 171343"/>
                <a:gd name="connsiteY139" fmla="*/ 33115 h 260167"/>
                <a:gd name="connsiteX140" fmla="*/ 56436 w 171343"/>
                <a:gd name="connsiteY140" fmla="*/ 29305 h 260167"/>
                <a:gd name="connsiteX141" fmla="*/ 49768 w 171343"/>
                <a:gd name="connsiteY141" fmla="*/ 26448 h 260167"/>
                <a:gd name="connsiteX142" fmla="*/ 45958 w 171343"/>
                <a:gd name="connsiteY142" fmla="*/ 28352 h 260167"/>
                <a:gd name="connsiteX143" fmla="*/ 43101 w 171343"/>
                <a:gd name="connsiteY143" fmla="*/ 24543 h 260167"/>
                <a:gd name="connsiteX144" fmla="*/ 42148 w 171343"/>
                <a:gd name="connsiteY144" fmla="*/ 24543 h 260167"/>
                <a:gd name="connsiteX145" fmla="*/ 42148 w 171343"/>
                <a:gd name="connsiteY145" fmla="*/ 25495 h 260167"/>
                <a:gd name="connsiteX146" fmla="*/ 43101 w 171343"/>
                <a:gd name="connsiteY146" fmla="*/ 27400 h 260167"/>
                <a:gd name="connsiteX147" fmla="*/ 43101 w 171343"/>
                <a:gd name="connsiteY147" fmla="*/ 29305 h 260167"/>
                <a:gd name="connsiteX148" fmla="*/ 41196 w 171343"/>
                <a:gd name="connsiteY148" fmla="*/ 28352 h 260167"/>
                <a:gd name="connsiteX149" fmla="*/ 39291 w 171343"/>
                <a:gd name="connsiteY149" fmla="*/ 28352 h 260167"/>
                <a:gd name="connsiteX150" fmla="*/ 39291 w 171343"/>
                <a:gd name="connsiteY150" fmla="*/ 29305 h 260167"/>
                <a:gd name="connsiteX151" fmla="*/ 40243 w 171343"/>
                <a:gd name="connsiteY151" fmla="*/ 35020 h 260167"/>
                <a:gd name="connsiteX152" fmla="*/ 40243 w 171343"/>
                <a:gd name="connsiteY152" fmla="*/ 42640 h 260167"/>
                <a:gd name="connsiteX153" fmla="*/ 38338 w 171343"/>
                <a:gd name="connsiteY153" fmla="*/ 46450 h 260167"/>
                <a:gd name="connsiteX154" fmla="*/ 35481 w 171343"/>
                <a:gd name="connsiteY154" fmla="*/ 46450 h 260167"/>
                <a:gd name="connsiteX155" fmla="*/ 35481 w 171343"/>
                <a:gd name="connsiteY155" fmla="*/ 46450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1712 h 260167"/>
                <a:gd name="connsiteX169" fmla="*/ 36433 w 171343"/>
                <a:gd name="connsiteY169" fmla="*/ 241712 h 260167"/>
                <a:gd name="connsiteX170" fmla="*/ 36433 w 171343"/>
                <a:gd name="connsiteY170" fmla="*/ 241712 h 260167"/>
                <a:gd name="connsiteX171" fmla="*/ 36433 w 171343"/>
                <a:gd name="connsiteY171" fmla="*/ 241712 h 260167"/>
                <a:gd name="connsiteX172" fmla="*/ 36433 w 171343"/>
                <a:gd name="connsiteY172" fmla="*/ 241712 h 260167"/>
                <a:gd name="connsiteX173" fmla="*/ 35481 w 171343"/>
                <a:gd name="connsiteY173" fmla="*/ 219805 h 260167"/>
                <a:gd name="connsiteX174" fmla="*/ 35481 w 171343"/>
                <a:gd name="connsiteY174" fmla="*/ 219805 h 260167"/>
                <a:gd name="connsiteX175" fmla="*/ 37386 w 171343"/>
                <a:gd name="connsiteY175" fmla="*/ 219805 h 260167"/>
                <a:gd name="connsiteX176" fmla="*/ 35481 w 171343"/>
                <a:gd name="connsiteY176" fmla="*/ 219805 h 260167"/>
                <a:gd name="connsiteX177" fmla="*/ 35481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3137 h 260167"/>
                <a:gd name="connsiteX210" fmla="*/ 40243 w 171343"/>
                <a:gd name="connsiteY210" fmla="*/ 212185 h 260167"/>
                <a:gd name="connsiteX211" fmla="*/ 41196 w 171343"/>
                <a:gd name="connsiteY211" fmla="*/ 211233 h 260167"/>
                <a:gd name="connsiteX212" fmla="*/ 39291 w 171343"/>
                <a:gd name="connsiteY212" fmla="*/ 211233 h 260167"/>
                <a:gd name="connsiteX213" fmla="*/ 39291 w 171343"/>
                <a:gd name="connsiteY213" fmla="*/ 213137 h 260167"/>
                <a:gd name="connsiteX214" fmla="*/ 39291 w 171343"/>
                <a:gd name="connsiteY214" fmla="*/ 213137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3101 w 171343"/>
                <a:gd name="connsiteY269" fmla="*/ 191230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8837 h 260167"/>
                <a:gd name="connsiteX287" fmla="*/ 44053 w 171343"/>
                <a:gd name="connsiteY287" fmla="*/ 96933 h 260167"/>
                <a:gd name="connsiteX288" fmla="*/ 43101 w 171343"/>
                <a:gd name="connsiteY288" fmla="*/ 97885 h 260167"/>
                <a:gd name="connsiteX289" fmla="*/ 45958 w 171343"/>
                <a:gd name="connsiteY289" fmla="*/ 102648 h 260167"/>
                <a:gd name="connsiteX290" fmla="*/ 46911 w 171343"/>
                <a:gd name="connsiteY290" fmla="*/ 102648 h 260167"/>
                <a:gd name="connsiteX291" fmla="*/ 45958 w 171343"/>
                <a:gd name="connsiteY291" fmla="*/ 101695 h 260167"/>
                <a:gd name="connsiteX292" fmla="*/ 45006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4053 w 171343"/>
                <a:gd name="connsiteY298" fmla="*/ 134080 h 260167"/>
                <a:gd name="connsiteX299" fmla="*/ 44053 w 171343"/>
                <a:gd name="connsiteY299" fmla="*/ 134080 h 260167"/>
                <a:gd name="connsiteX300" fmla="*/ 43101 w 171343"/>
                <a:gd name="connsiteY300" fmla="*/ 134080 h 260167"/>
                <a:gd name="connsiteX301" fmla="*/ 44053 w 171343"/>
                <a:gd name="connsiteY301" fmla="*/ 134080 h 260167"/>
                <a:gd name="connsiteX302" fmla="*/ 44053 w 171343"/>
                <a:gd name="connsiteY302" fmla="*/ 134080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5958 w 171343"/>
                <a:gd name="connsiteY313" fmla="*/ 49308 h 260167"/>
                <a:gd name="connsiteX314" fmla="*/ 45006 w 171343"/>
                <a:gd name="connsiteY314" fmla="*/ 50260 h 260167"/>
                <a:gd name="connsiteX315" fmla="*/ 43101 w 171343"/>
                <a:gd name="connsiteY315" fmla="*/ 48355 h 260167"/>
                <a:gd name="connsiteX316" fmla="*/ 44053 w 171343"/>
                <a:gd name="connsiteY316" fmla="*/ 47402 h 260167"/>
                <a:gd name="connsiteX317" fmla="*/ 45958 w 171343"/>
                <a:gd name="connsiteY317" fmla="*/ 49308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4053 w 171343"/>
                <a:gd name="connsiteY328" fmla="*/ 229330 h 260167"/>
                <a:gd name="connsiteX329" fmla="*/ 44053 w 171343"/>
                <a:gd name="connsiteY329" fmla="*/ 229330 h 260167"/>
                <a:gd name="connsiteX330" fmla="*/ 44053 w 171343"/>
                <a:gd name="connsiteY330" fmla="*/ 229330 h 260167"/>
                <a:gd name="connsiteX331" fmla="*/ 44053 w 171343"/>
                <a:gd name="connsiteY331" fmla="*/ 229330 h 260167"/>
                <a:gd name="connsiteX332" fmla="*/ 44053 w 171343"/>
                <a:gd name="connsiteY332" fmla="*/ 229330 h 260167"/>
                <a:gd name="connsiteX333" fmla="*/ 45006 w 171343"/>
                <a:gd name="connsiteY333" fmla="*/ 68358 h 260167"/>
                <a:gd name="connsiteX334" fmla="*/ 45006 w 171343"/>
                <a:gd name="connsiteY334" fmla="*/ 62643 h 260167"/>
                <a:gd name="connsiteX335" fmla="*/ 45958 w 171343"/>
                <a:gd name="connsiteY335" fmla="*/ 62643 h 260167"/>
                <a:gd name="connsiteX336" fmla="*/ 48816 w 171343"/>
                <a:gd name="connsiteY336" fmla="*/ 68358 h 260167"/>
                <a:gd name="connsiteX337" fmla="*/ 50721 w 171343"/>
                <a:gd name="connsiteY337" fmla="*/ 71215 h 260167"/>
                <a:gd name="connsiteX338" fmla="*/ 51673 w 171343"/>
                <a:gd name="connsiteY338" fmla="*/ 72168 h 260167"/>
                <a:gd name="connsiteX339" fmla="*/ 50721 w 171343"/>
                <a:gd name="connsiteY339" fmla="*/ 72168 h 260167"/>
                <a:gd name="connsiteX340" fmla="*/ 45006 w 171343"/>
                <a:gd name="connsiteY340" fmla="*/ 68358 h 260167"/>
                <a:gd name="connsiteX341" fmla="*/ 48816 w 171343"/>
                <a:gd name="connsiteY341" fmla="*/ 60737 h 260167"/>
                <a:gd name="connsiteX342" fmla="*/ 48816 w 171343"/>
                <a:gd name="connsiteY342" fmla="*/ 60737 h 260167"/>
                <a:gd name="connsiteX343" fmla="*/ 44053 w 171343"/>
                <a:gd name="connsiteY343" fmla="*/ 60737 h 260167"/>
                <a:gd name="connsiteX344" fmla="*/ 45006 w 171343"/>
                <a:gd name="connsiteY344" fmla="*/ 56927 h 260167"/>
                <a:gd name="connsiteX345" fmla="*/ 45006 w 171343"/>
                <a:gd name="connsiteY345" fmla="*/ 56927 h 260167"/>
                <a:gd name="connsiteX346" fmla="*/ 48816 w 171343"/>
                <a:gd name="connsiteY346" fmla="*/ 60737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30270 h 260167"/>
                <a:gd name="connsiteX363" fmla="*/ 45958 w 171343"/>
                <a:gd name="connsiteY363" fmla="*/ 127412 h 260167"/>
                <a:gd name="connsiteX364" fmla="*/ 45006 w 171343"/>
                <a:gd name="connsiteY364" fmla="*/ 128365 h 260167"/>
                <a:gd name="connsiteX365" fmla="*/ 48816 w 171343"/>
                <a:gd name="connsiteY365" fmla="*/ 130270 h 260167"/>
                <a:gd name="connsiteX366" fmla="*/ 48816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7863 w 171343"/>
                <a:gd name="connsiteY403" fmla="*/ 224568 h 260167"/>
                <a:gd name="connsiteX404" fmla="*/ 47863 w 171343"/>
                <a:gd name="connsiteY404" fmla="*/ 224568 h 260167"/>
                <a:gd name="connsiteX405" fmla="*/ 47863 w 171343"/>
                <a:gd name="connsiteY405" fmla="*/ 225520 h 260167"/>
                <a:gd name="connsiteX406" fmla="*/ 47863 w 171343"/>
                <a:gd name="connsiteY406" fmla="*/ 224568 h 260167"/>
                <a:gd name="connsiteX407" fmla="*/ 47863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8816 w 171343"/>
                <a:gd name="connsiteY417" fmla="*/ 199803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9800 h 260167"/>
                <a:gd name="connsiteX443" fmla="*/ 50721 w 171343"/>
                <a:gd name="connsiteY443" fmla="*/ 179800 h 260167"/>
                <a:gd name="connsiteX444" fmla="*/ 50721 w 171343"/>
                <a:gd name="connsiteY444" fmla="*/ 179800 h 260167"/>
                <a:gd name="connsiteX445" fmla="*/ 50721 w 171343"/>
                <a:gd name="connsiteY445" fmla="*/ 179800 h 260167"/>
                <a:gd name="connsiteX446" fmla="*/ 50721 w 171343"/>
                <a:gd name="connsiteY446" fmla="*/ 179800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1673 w 171343"/>
                <a:gd name="connsiteY470" fmla="*/ 97885 h 260167"/>
                <a:gd name="connsiteX471" fmla="*/ 52626 w 171343"/>
                <a:gd name="connsiteY471" fmla="*/ 98837 h 260167"/>
                <a:gd name="connsiteX472" fmla="*/ 54531 w 171343"/>
                <a:gd name="connsiteY472" fmla="*/ 95980 h 260167"/>
                <a:gd name="connsiteX473" fmla="*/ 53578 w 171343"/>
                <a:gd name="connsiteY473" fmla="*/ 94075 h 260167"/>
                <a:gd name="connsiteX474" fmla="*/ 51673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4531 w 171343"/>
                <a:gd name="connsiteY490" fmla="*/ 69310 h 260167"/>
                <a:gd name="connsiteX491" fmla="*/ 52626 w 171343"/>
                <a:gd name="connsiteY491" fmla="*/ 69310 h 260167"/>
                <a:gd name="connsiteX492" fmla="*/ 54531 w 171343"/>
                <a:gd name="connsiteY492" fmla="*/ 69310 h 260167"/>
                <a:gd name="connsiteX493" fmla="*/ 54531 w 171343"/>
                <a:gd name="connsiteY493" fmla="*/ 69310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5483 w 171343"/>
                <a:gd name="connsiteY504" fmla="*/ 213137 h 260167"/>
                <a:gd name="connsiteX505" fmla="*/ 54531 w 171343"/>
                <a:gd name="connsiteY505" fmla="*/ 212185 h 260167"/>
                <a:gd name="connsiteX506" fmla="*/ 53578 w 171343"/>
                <a:gd name="connsiteY506" fmla="*/ 213137 h 260167"/>
                <a:gd name="connsiteX507" fmla="*/ 55483 w 171343"/>
                <a:gd name="connsiteY507" fmla="*/ 213137 h 260167"/>
                <a:gd name="connsiteX508" fmla="*/ 55483 w 171343"/>
                <a:gd name="connsiteY508" fmla="*/ 213137 h 260167"/>
                <a:gd name="connsiteX509" fmla="*/ 54531 w 171343"/>
                <a:gd name="connsiteY509" fmla="*/ 230283 h 260167"/>
                <a:gd name="connsiteX510" fmla="*/ 54531 w 171343"/>
                <a:gd name="connsiteY510" fmla="*/ 230283 h 260167"/>
                <a:gd name="connsiteX511" fmla="*/ 54531 w 171343"/>
                <a:gd name="connsiteY511" fmla="*/ 230283 h 260167"/>
                <a:gd name="connsiteX512" fmla="*/ 54531 w 171343"/>
                <a:gd name="connsiteY512" fmla="*/ 230283 h 260167"/>
                <a:gd name="connsiteX513" fmla="*/ 54531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9312 h 260167"/>
                <a:gd name="connsiteX530" fmla="*/ 55483 w 171343"/>
                <a:gd name="connsiteY530" fmla="*/ 89312 h 260167"/>
                <a:gd name="connsiteX531" fmla="*/ 55483 w 171343"/>
                <a:gd name="connsiteY531" fmla="*/ 89312 h 260167"/>
                <a:gd name="connsiteX532" fmla="*/ 55483 w 171343"/>
                <a:gd name="connsiteY532" fmla="*/ 89312 h 260167"/>
                <a:gd name="connsiteX533" fmla="*/ 55483 w 171343"/>
                <a:gd name="connsiteY533" fmla="*/ 89312 h 260167"/>
                <a:gd name="connsiteX534" fmla="*/ 56436 w 171343"/>
                <a:gd name="connsiteY534" fmla="*/ 44545 h 260167"/>
                <a:gd name="connsiteX535" fmla="*/ 56436 w 171343"/>
                <a:gd name="connsiteY535" fmla="*/ 44545 h 260167"/>
                <a:gd name="connsiteX536" fmla="*/ 55483 w 171343"/>
                <a:gd name="connsiteY536" fmla="*/ 44545 h 260167"/>
                <a:gd name="connsiteX537" fmla="*/ 56436 w 171343"/>
                <a:gd name="connsiteY537" fmla="*/ 44545 h 260167"/>
                <a:gd name="connsiteX538" fmla="*/ 56436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6436 w 171343"/>
                <a:gd name="connsiteY549" fmla="*/ 47402 h 260167"/>
                <a:gd name="connsiteX550" fmla="*/ 58341 w 171343"/>
                <a:gd name="connsiteY550" fmla="*/ 48355 h 260167"/>
                <a:gd name="connsiteX551" fmla="*/ 59293 w 171343"/>
                <a:gd name="connsiteY551" fmla="*/ 47402 h 260167"/>
                <a:gd name="connsiteX552" fmla="*/ 57388 w 171343"/>
                <a:gd name="connsiteY552" fmla="*/ 46450 h 260167"/>
                <a:gd name="connsiteX553" fmla="*/ 56436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7877 h 260167"/>
                <a:gd name="connsiteX560" fmla="*/ 57388 w 171343"/>
                <a:gd name="connsiteY560" fmla="*/ 36925 h 260167"/>
                <a:gd name="connsiteX561" fmla="*/ 57388 w 171343"/>
                <a:gd name="connsiteY561" fmla="*/ 37877 h 260167"/>
                <a:gd name="connsiteX562" fmla="*/ 60246 w 171343"/>
                <a:gd name="connsiteY562" fmla="*/ 42640 h 260167"/>
                <a:gd name="connsiteX563" fmla="*/ 61198 w 171343"/>
                <a:gd name="connsiteY563" fmla="*/ 41687 h 260167"/>
                <a:gd name="connsiteX564" fmla="*/ 61198 w 171343"/>
                <a:gd name="connsiteY564" fmla="*/ 37877 h 260167"/>
                <a:gd name="connsiteX565" fmla="*/ 62151 w 171343"/>
                <a:gd name="connsiteY565" fmla="*/ 177895 h 260167"/>
                <a:gd name="connsiteX566" fmla="*/ 60246 w 171343"/>
                <a:gd name="connsiteY566" fmla="*/ 178848 h 260167"/>
                <a:gd name="connsiteX567" fmla="*/ 60246 w 171343"/>
                <a:gd name="connsiteY567" fmla="*/ 179800 h 260167"/>
                <a:gd name="connsiteX568" fmla="*/ 57388 w 171343"/>
                <a:gd name="connsiteY568" fmla="*/ 177895 h 260167"/>
                <a:gd name="connsiteX569" fmla="*/ 57388 w 171343"/>
                <a:gd name="connsiteY569" fmla="*/ 180753 h 260167"/>
                <a:gd name="connsiteX570" fmla="*/ 60246 w 171343"/>
                <a:gd name="connsiteY570" fmla="*/ 179800 h 260167"/>
                <a:gd name="connsiteX571" fmla="*/ 61198 w 171343"/>
                <a:gd name="connsiteY571" fmla="*/ 178848 h 260167"/>
                <a:gd name="connsiteX572" fmla="*/ 62151 w 171343"/>
                <a:gd name="connsiteY572" fmla="*/ 177895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1233 h 260167"/>
                <a:gd name="connsiteX579" fmla="*/ 58341 w 171343"/>
                <a:gd name="connsiteY579" fmla="*/ 211233 h 260167"/>
                <a:gd name="connsiteX580" fmla="*/ 58341 w 171343"/>
                <a:gd name="connsiteY580" fmla="*/ 211233 h 260167"/>
                <a:gd name="connsiteX581" fmla="*/ 58341 w 171343"/>
                <a:gd name="connsiteY581" fmla="*/ 211233 h 260167"/>
                <a:gd name="connsiteX582" fmla="*/ 58341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2151 w 171343"/>
                <a:gd name="connsiteY588" fmla="*/ 52165 h 260167"/>
                <a:gd name="connsiteX589" fmla="*/ 62151 w 171343"/>
                <a:gd name="connsiteY589" fmla="*/ 52165 h 260167"/>
                <a:gd name="connsiteX590" fmla="*/ 59293 w 171343"/>
                <a:gd name="connsiteY590" fmla="*/ 54070 h 260167"/>
                <a:gd name="connsiteX591" fmla="*/ 59293 w 171343"/>
                <a:gd name="connsiteY591" fmla="*/ 55023 h 260167"/>
                <a:gd name="connsiteX592" fmla="*/ 62151 w 171343"/>
                <a:gd name="connsiteY592" fmla="*/ 52165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1198 w 171343"/>
                <a:gd name="connsiteY605" fmla="*/ 198850 h 260167"/>
                <a:gd name="connsiteX606" fmla="*/ 61198 w 171343"/>
                <a:gd name="connsiteY606" fmla="*/ 198850 h 260167"/>
                <a:gd name="connsiteX607" fmla="*/ 61198 w 171343"/>
                <a:gd name="connsiteY607" fmla="*/ 198850 h 260167"/>
                <a:gd name="connsiteX608" fmla="*/ 61198 w 171343"/>
                <a:gd name="connsiteY608" fmla="*/ 198850 h 260167"/>
                <a:gd name="connsiteX609" fmla="*/ 61198 w 171343"/>
                <a:gd name="connsiteY609" fmla="*/ 198850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013 w 171343"/>
                <a:gd name="connsiteY626" fmla="*/ 165512 h 260167"/>
                <a:gd name="connsiteX627" fmla="*/ 108823 w 171343"/>
                <a:gd name="connsiteY627" fmla="*/ 159798 h 260167"/>
                <a:gd name="connsiteX628" fmla="*/ 118348 w 171343"/>
                <a:gd name="connsiteY628" fmla="*/ 128365 h 260167"/>
                <a:gd name="connsiteX629" fmla="*/ 120253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29778 w 171343"/>
                <a:gd name="connsiteY636" fmla="*/ 54070 h 260167"/>
                <a:gd name="connsiteX637" fmla="*/ 129778 w 171343"/>
                <a:gd name="connsiteY637" fmla="*/ 54070 h 260167"/>
                <a:gd name="connsiteX638" fmla="*/ 129778 w 171343"/>
                <a:gd name="connsiteY638" fmla="*/ 54070 h 260167"/>
                <a:gd name="connsiteX639" fmla="*/ 129778 w 171343"/>
                <a:gd name="connsiteY639" fmla="*/ 54070 h 260167"/>
                <a:gd name="connsiteX640" fmla="*/ 129778 w 171343"/>
                <a:gd name="connsiteY640" fmla="*/ 54070 h 260167"/>
                <a:gd name="connsiteX641" fmla="*/ 132636 w 171343"/>
                <a:gd name="connsiteY641" fmla="*/ 75025 h 260167"/>
                <a:gd name="connsiteX642" fmla="*/ 132636 w 171343"/>
                <a:gd name="connsiteY642" fmla="*/ 75025 h 260167"/>
                <a:gd name="connsiteX643" fmla="*/ 131683 w 171343"/>
                <a:gd name="connsiteY643" fmla="*/ 75025 h 260167"/>
                <a:gd name="connsiteX644" fmla="*/ 132636 w 171343"/>
                <a:gd name="connsiteY644" fmla="*/ 75025 h 260167"/>
                <a:gd name="connsiteX645" fmla="*/ 132636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3588 w 171343"/>
                <a:gd name="connsiteY651" fmla="*/ 60737 h 260167"/>
                <a:gd name="connsiteX652" fmla="*/ 133588 w 171343"/>
                <a:gd name="connsiteY652" fmla="*/ 60737 h 260167"/>
                <a:gd name="connsiteX653" fmla="*/ 133588 w 171343"/>
                <a:gd name="connsiteY653" fmla="*/ 60737 h 260167"/>
                <a:gd name="connsiteX654" fmla="*/ 133588 w 171343"/>
                <a:gd name="connsiteY654" fmla="*/ 60737 h 260167"/>
                <a:gd name="connsiteX655" fmla="*/ 133588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6927 h 260167"/>
                <a:gd name="connsiteX672" fmla="*/ 139303 w 171343"/>
                <a:gd name="connsiteY672" fmla="*/ 57880 h 260167"/>
                <a:gd name="connsiteX673" fmla="*/ 139303 w 171343"/>
                <a:gd name="connsiteY673" fmla="*/ 57880 h 260167"/>
                <a:gd name="connsiteX674" fmla="*/ 137398 w 171343"/>
                <a:gd name="connsiteY674" fmla="*/ 56927 h 260167"/>
                <a:gd name="connsiteX675" fmla="*/ 137398 w 171343"/>
                <a:gd name="connsiteY675" fmla="*/ 55023 h 260167"/>
                <a:gd name="connsiteX676" fmla="*/ 137398 w 171343"/>
                <a:gd name="connsiteY676" fmla="*/ 54070 h 260167"/>
                <a:gd name="connsiteX677" fmla="*/ 137398 w 171343"/>
                <a:gd name="connsiteY677" fmla="*/ 55023 h 260167"/>
                <a:gd name="connsiteX678" fmla="*/ 137398 w 171343"/>
                <a:gd name="connsiteY678" fmla="*/ 56927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4548 h 260167"/>
                <a:gd name="connsiteX687" fmla="*/ 140256 w 171343"/>
                <a:gd name="connsiteY687" fmla="*/ 62643 h 260167"/>
                <a:gd name="connsiteX688" fmla="*/ 139303 w 171343"/>
                <a:gd name="connsiteY688" fmla="*/ 61690 h 260167"/>
                <a:gd name="connsiteX689" fmla="*/ 138351 w 171343"/>
                <a:gd name="connsiteY689" fmla="*/ 64548 h 260167"/>
                <a:gd name="connsiteX690" fmla="*/ 141208 w 171343"/>
                <a:gd name="connsiteY690" fmla="*/ 64548 h 260167"/>
                <a:gd name="connsiteX691" fmla="*/ 141208 w 171343"/>
                <a:gd name="connsiteY691" fmla="*/ 64548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4550"/>
                    <a:pt x="32623" y="83598"/>
                    <a:pt x="32623" y="84550"/>
                  </a:cubicBezTo>
                  <a:lnTo>
                    <a:pt x="32623" y="84550"/>
                  </a:lnTo>
                  <a:cubicBezTo>
                    <a:pt x="31671" y="84550"/>
                    <a:pt x="31671" y="84550"/>
                    <a:pt x="32623" y="84550"/>
                  </a:cubicBezTo>
                  <a:cubicBezTo>
                    <a:pt x="31671" y="84550"/>
                    <a:pt x="32623" y="84550"/>
                    <a:pt x="32623" y="84550"/>
                  </a:cubicBezTo>
                  <a:close/>
                  <a:moveTo>
                    <a:pt x="33576" y="33115"/>
                  </a:moveTo>
                  <a:cubicBezTo>
                    <a:pt x="32623" y="33115"/>
                    <a:pt x="32623" y="33115"/>
                    <a:pt x="33576" y="33115"/>
                  </a:cubicBezTo>
                  <a:cubicBezTo>
                    <a:pt x="32623" y="32162"/>
                    <a:pt x="32623" y="33115"/>
                    <a:pt x="33576" y="33115"/>
                  </a:cubicBezTo>
                  <a:lnTo>
                    <a:pt x="33576" y="33115"/>
                  </a:lnTo>
                  <a:cubicBezTo>
                    <a:pt x="32623" y="34068"/>
                    <a:pt x="32623" y="34068"/>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977"/>
                    <a:pt x="36433" y="75025"/>
                  </a:cubicBezTo>
                  <a:close/>
                  <a:moveTo>
                    <a:pt x="34528" y="65500"/>
                  </a:moveTo>
                  <a:cubicBezTo>
                    <a:pt x="34528" y="66452"/>
                    <a:pt x="34528" y="66452"/>
                    <a:pt x="34528" y="65500"/>
                  </a:cubicBezTo>
                  <a:cubicBezTo>
                    <a:pt x="35481" y="65500"/>
                    <a:pt x="36433" y="65500"/>
                    <a:pt x="36433" y="65500"/>
                  </a:cubicBezTo>
                  <a:cubicBezTo>
                    <a:pt x="36433" y="64548"/>
                    <a:pt x="36433" y="64548"/>
                    <a:pt x="35481" y="64548"/>
                  </a:cubicBezTo>
                  <a:cubicBezTo>
                    <a:pt x="34528" y="64548"/>
                    <a:pt x="34528" y="65500"/>
                    <a:pt x="34528" y="65500"/>
                  </a:cubicBezTo>
                  <a:close/>
                  <a:moveTo>
                    <a:pt x="35481" y="46450"/>
                  </a:moveTo>
                  <a:cubicBezTo>
                    <a:pt x="35481" y="46450"/>
                    <a:pt x="36433" y="46450"/>
                    <a:pt x="37386" y="46450"/>
                  </a:cubicBezTo>
                  <a:cubicBezTo>
                    <a:pt x="38338" y="46450"/>
                    <a:pt x="38338" y="45498"/>
                    <a:pt x="39291" y="44545"/>
                  </a:cubicBezTo>
                  <a:cubicBezTo>
                    <a:pt x="40243" y="46450"/>
                    <a:pt x="39291" y="47402"/>
                    <a:pt x="38338" y="48355"/>
                  </a:cubicBezTo>
                  <a:cubicBezTo>
                    <a:pt x="37386" y="49308"/>
                    <a:pt x="36433" y="49308"/>
                    <a:pt x="37386" y="50260"/>
                  </a:cubicBezTo>
                  <a:cubicBezTo>
                    <a:pt x="38338" y="51212"/>
                    <a:pt x="39291" y="50260"/>
                    <a:pt x="39291" y="50260"/>
                  </a:cubicBezTo>
                  <a:cubicBezTo>
                    <a:pt x="39291" y="49308"/>
                    <a:pt x="40243" y="49308"/>
                    <a:pt x="41196" y="50260"/>
                  </a:cubicBezTo>
                  <a:cubicBezTo>
                    <a:pt x="42148" y="53118"/>
                    <a:pt x="44053" y="52165"/>
                    <a:pt x="45958" y="52165"/>
                  </a:cubicBezTo>
                  <a:cubicBezTo>
                    <a:pt x="47863" y="52165"/>
                    <a:pt x="48816" y="52165"/>
                    <a:pt x="47863" y="54070"/>
                  </a:cubicBezTo>
                  <a:lnTo>
                    <a:pt x="47863" y="56927"/>
                  </a:lnTo>
                  <a:cubicBezTo>
                    <a:pt x="46911" y="56927"/>
                    <a:pt x="45958" y="55975"/>
                    <a:pt x="45006" y="56927"/>
                  </a:cubicBezTo>
                  <a:lnTo>
                    <a:pt x="45006" y="56927"/>
                  </a:lnTo>
                  <a:lnTo>
                    <a:pt x="45006" y="56927"/>
                  </a:lnTo>
                  <a:cubicBezTo>
                    <a:pt x="44053" y="56927"/>
                    <a:pt x="42148" y="56927"/>
                    <a:pt x="40243" y="56927"/>
                  </a:cubicBezTo>
                  <a:cubicBezTo>
                    <a:pt x="38338" y="55975"/>
                    <a:pt x="36433" y="56927"/>
                    <a:pt x="36433" y="58833"/>
                  </a:cubicBezTo>
                  <a:cubicBezTo>
                    <a:pt x="36433" y="59785"/>
                    <a:pt x="34528" y="60737"/>
                    <a:pt x="35481" y="60737"/>
                  </a:cubicBezTo>
                  <a:cubicBezTo>
                    <a:pt x="36433" y="61690"/>
                    <a:pt x="36433" y="59785"/>
                    <a:pt x="37386" y="59785"/>
                  </a:cubicBezTo>
                  <a:cubicBezTo>
                    <a:pt x="38338" y="58833"/>
                    <a:pt x="39291" y="58833"/>
                    <a:pt x="40243" y="59785"/>
                  </a:cubicBezTo>
                  <a:cubicBezTo>
                    <a:pt x="41196" y="59785"/>
                    <a:pt x="43101" y="60737"/>
                    <a:pt x="44053" y="61690"/>
                  </a:cubicBezTo>
                  <a:lnTo>
                    <a:pt x="44053" y="63595"/>
                  </a:lnTo>
                  <a:cubicBezTo>
                    <a:pt x="43101" y="63595"/>
                    <a:pt x="42148" y="64548"/>
                    <a:pt x="41196" y="65500"/>
                  </a:cubicBezTo>
                  <a:cubicBezTo>
                    <a:pt x="39291" y="64548"/>
                    <a:pt x="37386" y="63595"/>
                    <a:pt x="38338" y="66452"/>
                  </a:cubicBezTo>
                  <a:cubicBezTo>
                    <a:pt x="38338" y="68358"/>
                    <a:pt x="37386" y="69310"/>
                    <a:pt x="35481" y="70262"/>
                  </a:cubicBezTo>
                  <a:cubicBezTo>
                    <a:pt x="34528" y="70262"/>
                    <a:pt x="34528" y="71215"/>
                    <a:pt x="34528" y="71215"/>
                  </a:cubicBezTo>
                  <a:cubicBezTo>
                    <a:pt x="34528" y="72168"/>
                    <a:pt x="35481" y="72168"/>
                    <a:pt x="36433" y="72168"/>
                  </a:cubicBezTo>
                  <a:cubicBezTo>
                    <a:pt x="38338" y="72168"/>
                    <a:pt x="39291" y="72168"/>
                    <a:pt x="39291" y="70262"/>
                  </a:cubicBezTo>
                  <a:cubicBezTo>
                    <a:pt x="39291" y="68358"/>
                    <a:pt x="40243" y="66452"/>
                    <a:pt x="41196" y="65500"/>
                  </a:cubicBezTo>
                  <a:cubicBezTo>
                    <a:pt x="42148" y="66452"/>
                    <a:pt x="42148" y="67405"/>
                    <a:pt x="42148" y="68358"/>
                  </a:cubicBezTo>
                  <a:cubicBezTo>
                    <a:pt x="40243" y="72168"/>
                    <a:pt x="43101" y="73120"/>
                    <a:pt x="45006" y="75025"/>
                  </a:cubicBezTo>
                  <a:cubicBezTo>
                    <a:pt x="45958" y="75025"/>
                    <a:pt x="46911" y="75025"/>
                    <a:pt x="47863" y="75977"/>
                  </a:cubicBezTo>
                  <a:cubicBezTo>
                    <a:pt x="52626" y="76930"/>
                    <a:pt x="52626" y="76930"/>
                    <a:pt x="51673" y="72168"/>
                  </a:cubicBezTo>
                  <a:cubicBezTo>
                    <a:pt x="51673" y="70262"/>
                    <a:pt x="50721" y="69310"/>
                    <a:pt x="52626" y="69310"/>
                  </a:cubicBezTo>
                  <a:cubicBezTo>
                    <a:pt x="52626" y="66452"/>
                    <a:pt x="51673" y="63595"/>
                    <a:pt x="48816" y="61690"/>
                  </a:cubicBezTo>
                  <a:lnTo>
                    <a:pt x="48816" y="61690"/>
                  </a:lnTo>
                  <a:cubicBezTo>
                    <a:pt x="48816" y="60737"/>
                    <a:pt x="48816" y="58833"/>
                    <a:pt x="48816" y="57880"/>
                  </a:cubicBezTo>
                  <a:lnTo>
                    <a:pt x="48816" y="57880"/>
                  </a:lnTo>
                  <a:cubicBezTo>
                    <a:pt x="49768" y="58833"/>
                    <a:pt x="50721" y="58833"/>
                    <a:pt x="50721" y="59785"/>
                  </a:cubicBezTo>
                  <a:cubicBezTo>
                    <a:pt x="51673" y="62643"/>
                    <a:pt x="53578" y="61690"/>
                    <a:pt x="55483" y="61690"/>
                  </a:cubicBezTo>
                  <a:cubicBezTo>
                    <a:pt x="56436" y="60737"/>
                    <a:pt x="58341" y="59785"/>
                    <a:pt x="57388" y="58833"/>
                  </a:cubicBezTo>
                  <a:cubicBezTo>
                    <a:pt x="56436" y="57880"/>
                    <a:pt x="54531" y="55975"/>
                    <a:pt x="52626" y="57880"/>
                  </a:cubicBezTo>
                  <a:lnTo>
                    <a:pt x="49768" y="58833"/>
                  </a:lnTo>
                  <a:cubicBezTo>
                    <a:pt x="50721" y="56927"/>
                    <a:pt x="51673" y="55975"/>
                    <a:pt x="50721" y="53118"/>
                  </a:cubicBezTo>
                  <a:cubicBezTo>
                    <a:pt x="49768" y="51212"/>
                    <a:pt x="48816" y="50260"/>
                    <a:pt x="51673" y="51212"/>
                  </a:cubicBezTo>
                  <a:cubicBezTo>
                    <a:pt x="52626" y="51212"/>
                    <a:pt x="52626" y="51212"/>
                    <a:pt x="52626" y="50260"/>
                  </a:cubicBezTo>
                  <a:cubicBezTo>
                    <a:pt x="52626" y="49308"/>
                    <a:pt x="50721" y="48355"/>
                    <a:pt x="51673" y="47402"/>
                  </a:cubicBezTo>
                  <a:cubicBezTo>
                    <a:pt x="53578" y="45498"/>
                    <a:pt x="54531" y="44545"/>
                    <a:pt x="50721" y="45498"/>
                  </a:cubicBezTo>
                  <a:cubicBezTo>
                    <a:pt x="49768" y="45498"/>
                    <a:pt x="50721" y="44545"/>
                    <a:pt x="50721" y="44545"/>
                  </a:cubicBezTo>
                  <a:cubicBezTo>
                    <a:pt x="52626" y="42640"/>
                    <a:pt x="54531" y="42640"/>
                    <a:pt x="56436" y="42640"/>
                  </a:cubicBezTo>
                  <a:cubicBezTo>
                    <a:pt x="56436" y="42640"/>
                    <a:pt x="57388" y="42640"/>
                    <a:pt x="57388" y="42640"/>
                  </a:cubicBezTo>
                  <a:cubicBezTo>
                    <a:pt x="57388" y="41687"/>
                    <a:pt x="57388" y="41687"/>
                    <a:pt x="56436" y="41687"/>
                  </a:cubicBezTo>
                  <a:cubicBezTo>
                    <a:pt x="52626" y="37877"/>
                    <a:pt x="52626" y="36925"/>
                    <a:pt x="56436" y="33115"/>
                  </a:cubicBezTo>
                  <a:cubicBezTo>
                    <a:pt x="58341" y="31210"/>
                    <a:pt x="57388" y="29305"/>
                    <a:pt x="56436" y="29305"/>
                  </a:cubicBezTo>
                  <a:cubicBezTo>
                    <a:pt x="53578" y="29305"/>
                    <a:pt x="52626" y="26448"/>
                    <a:pt x="49768" y="26448"/>
                  </a:cubicBezTo>
                  <a:cubicBezTo>
                    <a:pt x="47863" y="26448"/>
                    <a:pt x="46911" y="27400"/>
                    <a:pt x="45958" y="28352"/>
                  </a:cubicBezTo>
                  <a:cubicBezTo>
                    <a:pt x="44053" y="27400"/>
                    <a:pt x="45006" y="25495"/>
                    <a:pt x="43101" y="24543"/>
                  </a:cubicBezTo>
                  <a:cubicBezTo>
                    <a:pt x="43101" y="24543"/>
                    <a:pt x="42148" y="24543"/>
                    <a:pt x="42148" y="24543"/>
                  </a:cubicBezTo>
                  <a:cubicBezTo>
                    <a:pt x="41196" y="24543"/>
                    <a:pt x="42148" y="25495"/>
                    <a:pt x="42148" y="25495"/>
                  </a:cubicBezTo>
                  <a:cubicBezTo>
                    <a:pt x="42148" y="26448"/>
                    <a:pt x="43101" y="27400"/>
                    <a:pt x="43101" y="27400"/>
                  </a:cubicBezTo>
                  <a:cubicBezTo>
                    <a:pt x="43101" y="28352"/>
                    <a:pt x="43101" y="28352"/>
                    <a:pt x="43101" y="29305"/>
                  </a:cubicBezTo>
                  <a:cubicBezTo>
                    <a:pt x="42148" y="30258"/>
                    <a:pt x="42148" y="29305"/>
                    <a:pt x="41196" y="28352"/>
                  </a:cubicBezTo>
                  <a:cubicBezTo>
                    <a:pt x="41196" y="28352"/>
                    <a:pt x="40243" y="27400"/>
                    <a:pt x="39291" y="28352"/>
                  </a:cubicBezTo>
                  <a:cubicBezTo>
                    <a:pt x="39291" y="28352"/>
                    <a:pt x="39291" y="29305"/>
                    <a:pt x="39291" y="29305"/>
                  </a:cubicBezTo>
                  <a:cubicBezTo>
                    <a:pt x="39291" y="31210"/>
                    <a:pt x="41196" y="33115"/>
                    <a:pt x="40243" y="35020"/>
                  </a:cubicBezTo>
                  <a:cubicBezTo>
                    <a:pt x="37386" y="37877"/>
                    <a:pt x="38338" y="39783"/>
                    <a:pt x="40243" y="42640"/>
                  </a:cubicBezTo>
                  <a:cubicBezTo>
                    <a:pt x="42148" y="44545"/>
                    <a:pt x="40243" y="45498"/>
                    <a:pt x="38338" y="46450"/>
                  </a:cubicBezTo>
                  <a:cubicBezTo>
                    <a:pt x="37386" y="43593"/>
                    <a:pt x="36433" y="45498"/>
                    <a:pt x="35481" y="46450"/>
                  </a:cubicBezTo>
                  <a:cubicBezTo>
                    <a:pt x="36433" y="44545"/>
                    <a:pt x="34528" y="45498"/>
                    <a:pt x="35481" y="46450"/>
                  </a:cubicBezTo>
                  <a:close/>
                  <a:moveTo>
                    <a:pt x="36433" y="120745"/>
                  </a:moveTo>
                  <a:lnTo>
                    <a:pt x="37386" y="119793"/>
                  </a:lnTo>
                  <a:cubicBezTo>
                    <a:pt x="37386" y="119793"/>
                    <a:pt x="37386" y="118840"/>
                    <a:pt x="36433" y="119793"/>
                  </a:cubicBezTo>
                  <a:cubicBezTo>
                    <a:pt x="37386" y="119793"/>
                    <a:pt x="37386" y="120745"/>
                    <a:pt x="36433" y="120745"/>
                  </a:cubicBezTo>
                  <a:cubicBezTo>
                    <a:pt x="36433" y="120745"/>
                    <a:pt x="35481" y="120745"/>
                    <a:pt x="34528" y="120745"/>
                  </a:cubicBezTo>
                  <a:lnTo>
                    <a:pt x="34528" y="120745"/>
                  </a:lnTo>
                  <a:cubicBezTo>
                    <a:pt x="35481" y="121698"/>
                    <a:pt x="36433" y="121698"/>
                    <a:pt x="36433" y="120745"/>
                  </a:cubicBezTo>
                  <a:close/>
                  <a:moveTo>
                    <a:pt x="35481" y="128365"/>
                  </a:moveTo>
                  <a:cubicBezTo>
                    <a:pt x="36433" y="129318"/>
                    <a:pt x="36433" y="129318"/>
                    <a:pt x="35481" y="128365"/>
                  </a:cubicBezTo>
                  <a:cubicBezTo>
                    <a:pt x="36433" y="128365"/>
                    <a:pt x="36433" y="128365"/>
                    <a:pt x="35481" y="128365"/>
                  </a:cubicBezTo>
                  <a:lnTo>
                    <a:pt x="35481" y="128365"/>
                  </a:lnTo>
                  <a:cubicBezTo>
                    <a:pt x="35481" y="128365"/>
                    <a:pt x="35481" y="128365"/>
                    <a:pt x="35481" y="128365"/>
                  </a:cubicBezTo>
                  <a:close/>
                  <a:moveTo>
                    <a:pt x="36433" y="241712"/>
                  </a:moveTo>
                  <a:cubicBezTo>
                    <a:pt x="36433" y="241712"/>
                    <a:pt x="36433" y="241712"/>
                    <a:pt x="36433" y="241712"/>
                  </a:cubicBezTo>
                  <a:cubicBezTo>
                    <a:pt x="36433" y="240760"/>
                    <a:pt x="35481" y="241712"/>
                    <a:pt x="36433" y="241712"/>
                  </a:cubicBezTo>
                  <a:lnTo>
                    <a:pt x="36433" y="241712"/>
                  </a:lnTo>
                  <a:cubicBezTo>
                    <a:pt x="36433" y="241712"/>
                    <a:pt x="36433" y="241712"/>
                    <a:pt x="36433" y="241712"/>
                  </a:cubicBezTo>
                  <a:close/>
                  <a:moveTo>
                    <a:pt x="35481" y="219805"/>
                  </a:moveTo>
                  <a:lnTo>
                    <a:pt x="35481" y="219805"/>
                  </a:lnTo>
                  <a:cubicBezTo>
                    <a:pt x="37386" y="220758"/>
                    <a:pt x="37386" y="220758"/>
                    <a:pt x="37386" y="219805"/>
                  </a:cubicBezTo>
                  <a:cubicBezTo>
                    <a:pt x="37386" y="219805"/>
                    <a:pt x="37386" y="218853"/>
                    <a:pt x="35481" y="219805"/>
                  </a:cubicBezTo>
                  <a:cubicBezTo>
                    <a:pt x="36433" y="218853"/>
                    <a:pt x="35481" y="219805"/>
                    <a:pt x="35481"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6465"/>
                    <a:pt x="46911" y="164560"/>
                  </a:cubicBezTo>
                  <a:close/>
                  <a:moveTo>
                    <a:pt x="38338" y="232187"/>
                  </a:moveTo>
                  <a:cubicBezTo>
                    <a:pt x="37386" y="232187"/>
                    <a:pt x="37386" y="232187"/>
                    <a:pt x="36433" y="233140"/>
                  </a:cubicBezTo>
                  <a:cubicBezTo>
                    <a:pt x="36433" y="234093"/>
                    <a:pt x="36433" y="234093"/>
                    <a:pt x="37386" y="234093"/>
                  </a:cubicBezTo>
                  <a:cubicBezTo>
                    <a:pt x="38338" y="234093"/>
                    <a:pt x="38338" y="233140"/>
                    <a:pt x="38338" y="232187"/>
                  </a:cubicBezTo>
                  <a:cubicBezTo>
                    <a:pt x="38338" y="232187"/>
                    <a:pt x="38338" y="232187"/>
                    <a:pt x="38338" y="232187"/>
                  </a:cubicBezTo>
                  <a:close/>
                  <a:moveTo>
                    <a:pt x="38338" y="208375"/>
                  </a:moveTo>
                  <a:cubicBezTo>
                    <a:pt x="38338" y="208375"/>
                    <a:pt x="38338" y="208375"/>
                    <a:pt x="38338" y="208375"/>
                  </a:cubicBezTo>
                  <a:cubicBezTo>
                    <a:pt x="37386" y="208375"/>
                    <a:pt x="37386" y="208375"/>
                    <a:pt x="37386" y="208375"/>
                  </a:cubicBezTo>
                  <a:cubicBezTo>
                    <a:pt x="37386" y="209328"/>
                    <a:pt x="37386" y="209328"/>
                    <a:pt x="38338" y="208375"/>
                  </a:cubicBezTo>
                  <a:cubicBezTo>
                    <a:pt x="38338" y="209328"/>
                    <a:pt x="38338" y="209328"/>
                    <a:pt x="38338" y="208375"/>
                  </a:cubicBezTo>
                  <a:close/>
                  <a:moveTo>
                    <a:pt x="38338" y="133128"/>
                  </a:moveTo>
                  <a:cubicBezTo>
                    <a:pt x="38338" y="133128"/>
                    <a:pt x="38338" y="133128"/>
                    <a:pt x="38338" y="133128"/>
                  </a:cubicBezTo>
                  <a:cubicBezTo>
                    <a:pt x="38338" y="133128"/>
                    <a:pt x="38338" y="132175"/>
                    <a:pt x="38338" y="133128"/>
                  </a:cubicBezTo>
                  <a:lnTo>
                    <a:pt x="38338" y="133128"/>
                  </a:lnTo>
                  <a:cubicBezTo>
                    <a:pt x="38338" y="133128"/>
                    <a:pt x="38338" y="133128"/>
                    <a:pt x="38338" y="133128"/>
                  </a:cubicBezTo>
                  <a:close/>
                  <a:moveTo>
                    <a:pt x="39291" y="213137"/>
                  </a:moveTo>
                  <a:cubicBezTo>
                    <a:pt x="40243" y="213137"/>
                    <a:pt x="40243" y="213137"/>
                    <a:pt x="40243" y="212185"/>
                  </a:cubicBezTo>
                  <a:lnTo>
                    <a:pt x="41196" y="211233"/>
                  </a:lnTo>
                  <a:lnTo>
                    <a:pt x="39291" y="211233"/>
                  </a:lnTo>
                  <a:cubicBezTo>
                    <a:pt x="39291" y="211233"/>
                    <a:pt x="39291" y="211233"/>
                    <a:pt x="39291" y="213137"/>
                  </a:cubicBezTo>
                  <a:cubicBezTo>
                    <a:pt x="39291" y="212185"/>
                    <a:pt x="39291" y="213137"/>
                    <a:pt x="39291" y="213137"/>
                  </a:cubicBezTo>
                  <a:close/>
                  <a:moveTo>
                    <a:pt x="42148" y="173133"/>
                  </a:moveTo>
                  <a:cubicBezTo>
                    <a:pt x="42148" y="172180"/>
                    <a:pt x="41196" y="171228"/>
                    <a:pt x="40243" y="171228"/>
                  </a:cubicBezTo>
                  <a:cubicBezTo>
                    <a:pt x="39291" y="171228"/>
                    <a:pt x="39291" y="171228"/>
                    <a:pt x="39291" y="172180"/>
                  </a:cubicBezTo>
                  <a:cubicBezTo>
                    <a:pt x="39291" y="173133"/>
                    <a:pt x="40243" y="174085"/>
                    <a:pt x="41196" y="174085"/>
                  </a:cubicBezTo>
                  <a:cubicBezTo>
                    <a:pt x="41196" y="174085"/>
                    <a:pt x="41196" y="174085"/>
                    <a:pt x="42148" y="173133"/>
                  </a:cubicBezTo>
                  <a:close/>
                  <a:moveTo>
                    <a:pt x="40243" y="228378"/>
                  </a:moveTo>
                  <a:cubicBezTo>
                    <a:pt x="40243" y="228378"/>
                    <a:pt x="39291" y="228378"/>
                    <a:pt x="40243" y="228378"/>
                  </a:cubicBezTo>
                  <a:cubicBezTo>
                    <a:pt x="40243" y="229330"/>
                    <a:pt x="40243" y="228378"/>
                    <a:pt x="40243" y="228378"/>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9795"/>
                  </a:moveTo>
                  <a:lnTo>
                    <a:pt x="41196" y="139795"/>
                  </a:lnTo>
                  <a:cubicBezTo>
                    <a:pt x="40243" y="139795"/>
                    <a:pt x="40243" y="139795"/>
                    <a:pt x="41196" y="139795"/>
                  </a:cubicBezTo>
                  <a:lnTo>
                    <a:pt x="41196" y="139795"/>
                  </a:lnTo>
                  <a:cubicBezTo>
                    <a:pt x="41196" y="139795"/>
                    <a:pt x="41196" y="139795"/>
                    <a:pt x="41196" y="139795"/>
                  </a:cubicBezTo>
                  <a:close/>
                  <a:moveTo>
                    <a:pt x="40243" y="196945"/>
                  </a:moveTo>
                  <a:cubicBezTo>
                    <a:pt x="40243" y="197898"/>
                    <a:pt x="41196" y="197898"/>
                    <a:pt x="40243" y="196945"/>
                  </a:cubicBezTo>
                  <a:cubicBezTo>
                    <a:pt x="41196" y="197898"/>
                    <a:pt x="42148" y="196945"/>
                    <a:pt x="42148" y="196945"/>
                  </a:cubicBezTo>
                  <a:cubicBezTo>
                    <a:pt x="42148" y="196945"/>
                    <a:pt x="42148" y="195993"/>
                    <a:pt x="42148" y="195993"/>
                  </a:cubicBezTo>
                  <a:cubicBezTo>
                    <a:pt x="41196" y="195993"/>
                    <a:pt x="41196" y="196945"/>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1196" y="120745"/>
                    <a:pt x="41196" y="122650"/>
                  </a:cubicBezTo>
                  <a:close/>
                  <a:moveTo>
                    <a:pt x="42148" y="209328"/>
                  </a:moveTo>
                  <a:lnTo>
                    <a:pt x="42148" y="209328"/>
                  </a:lnTo>
                  <a:cubicBezTo>
                    <a:pt x="41196" y="209328"/>
                    <a:pt x="41196" y="210280"/>
                    <a:pt x="42148" y="209328"/>
                  </a:cubicBezTo>
                  <a:cubicBezTo>
                    <a:pt x="41196" y="210280"/>
                    <a:pt x="42148" y="210280"/>
                    <a:pt x="42148" y="209328"/>
                  </a:cubicBezTo>
                  <a:close/>
                  <a:moveTo>
                    <a:pt x="43101" y="231235"/>
                  </a:moveTo>
                  <a:cubicBezTo>
                    <a:pt x="42148" y="231235"/>
                    <a:pt x="42148" y="231235"/>
                    <a:pt x="43101" y="231235"/>
                  </a:cubicBezTo>
                  <a:cubicBezTo>
                    <a:pt x="42148" y="231235"/>
                    <a:pt x="42148" y="231235"/>
                    <a:pt x="42148" y="231235"/>
                  </a:cubicBezTo>
                  <a:cubicBezTo>
                    <a:pt x="42148" y="231235"/>
                    <a:pt x="42148" y="232187"/>
                    <a:pt x="43101" y="231235"/>
                  </a:cubicBezTo>
                  <a:cubicBezTo>
                    <a:pt x="43101" y="232187"/>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2183"/>
                    <a:pt x="43101" y="191230"/>
                  </a:cubicBezTo>
                  <a:cubicBezTo>
                    <a:pt x="42148" y="193135"/>
                    <a:pt x="43101" y="193135"/>
                    <a:pt x="44053" y="193135"/>
                  </a:cubicBezTo>
                  <a:cubicBezTo>
                    <a:pt x="45006" y="193135"/>
                    <a:pt x="45006" y="193135"/>
                    <a:pt x="45006" y="192183"/>
                  </a:cubicBezTo>
                  <a:cubicBezTo>
                    <a:pt x="44053" y="192183"/>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2640"/>
                    <a:pt x="46911" y="44545"/>
                    <a:pt x="44053" y="41687"/>
                  </a:cubicBezTo>
                  <a:close/>
                  <a:moveTo>
                    <a:pt x="45006" y="98837"/>
                  </a:moveTo>
                  <a:cubicBezTo>
                    <a:pt x="45958" y="97885"/>
                    <a:pt x="45006" y="97885"/>
                    <a:pt x="44053" y="96933"/>
                  </a:cubicBezTo>
                  <a:cubicBezTo>
                    <a:pt x="43101" y="96933"/>
                    <a:pt x="43101" y="96933"/>
                    <a:pt x="43101" y="97885"/>
                  </a:cubicBezTo>
                  <a:cubicBezTo>
                    <a:pt x="42148" y="99790"/>
                    <a:pt x="44053" y="102648"/>
                    <a:pt x="45958" y="102648"/>
                  </a:cubicBezTo>
                  <a:cubicBezTo>
                    <a:pt x="46911" y="102648"/>
                    <a:pt x="46911" y="102648"/>
                    <a:pt x="46911" y="102648"/>
                  </a:cubicBezTo>
                  <a:cubicBezTo>
                    <a:pt x="47863" y="101695"/>
                    <a:pt x="46911" y="101695"/>
                    <a:pt x="45958" y="101695"/>
                  </a:cubicBezTo>
                  <a:cubicBezTo>
                    <a:pt x="44053" y="100743"/>
                    <a:pt x="44053" y="99790"/>
                    <a:pt x="45006"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3101" y="110268"/>
                    <a:pt x="43101" y="111220"/>
                    <a:pt x="44053" y="111220"/>
                  </a:cubicBezTo>
                  <a:close/>
                  <a:moveTo>
                    <a:pt x="44053" y="134080"/>
                  </a:moveTo>
                  <a:cubicBezTo>
                    <a:pt x="44053" y="134080"/>
                    <a:pt x="44053" y="133128"/>
                    <a:pt x="44053" y="134080"/>
                  </a:cubicBezTo>
                  <a:lnTo>
                    <a:pt x="43101" y="134080"/>
                  </a:lnTo>
                  <a:cubicBezTo>
                    <a:pt x="43101" y="134080"/>
                    <a:pt x="43101" y="134080"/>
                    <a:pt x="44053" y="134080"/>
                  </a:cubicBezTo>
                  <a:cubicBezTo>
                    <a:pt x="44053" y="134080"/>
                    <a:pt x="45006" y="134080"/>
                    <a:pt x="44053" y="134080"/>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4085"/>
                  </a:moveTo>
                  <a:cubicBezTo>
                    <a:pt x="44053" y="174085"/>
                    <a:pt x="45006" y="174085"/>
                    <a:pt x="44053" y="174085"/>
                  </a:cubicBezTo>
                  <a:cubicBezTo>
                    <a:pt x="44053" y="173133"/>
                    <a:pt x="44053" y="173133"/>
                    <a:pt x="44053" y="173133"/>
                  </a:cubicBezTo>
                  <a:cubicBezTo>
                    <a:pt x="43101" y="173133"/>
                    <a:pt x="43101" y="173133"/>
                    <a:pt x="44053" y="174085"/>
                  </a:cubicBezTo>
                  <a:cubicBezTo>
                    <a:pt x="43101" y="174085"/>
                    <a:pt x="44053" y="174085"/>
                    <a:pt x="44053" y="174085"/>
                  </a:cubicBezTo>
                  <a:close/>
                  <a:moveTo>
                    <a:pt x="45958" y="49308"/>
                  </a:moveTo>
                  <a:cubicBezTo>
                    <a:pt x="45958" y="50260"/>
                    <a:pt x="45958" y="50260"/>
                    <a:pt x="45006" y="50260"/>
                  </a:cubicBezTo>
                  <a:cubicBezTo>
                    <a:pt x="43101" y="50260"/>
                    <a:pt x="43101" y="49308"/>
                    <a:pt x="43101" y="48355"/>
                  </a:cubicBezTo>
                  <a:cubicBezTo>
                    <a:pt x="43101" y="48355"/>
                    <a:pt x="43101" y="47402"/>
                    <a:pt x="44053" y="47402"/>
                  </a:cubicBezTo>
                  <a:cubicBezTo>
                    <a:pt x="45006" y="47402"/>
                    <a:pt x="45958" y="48355"/>
                    <a:pt x="45958" y="49308"/>
                  </a:cubicBezTo>
                  <a:close/>
                  <a:moveTo>
                    <a:pt x="45958" y="234093"/>
                  </a:moveTo>
                  <a:cubicBezTo>
                    <a:pt x="45958" y="234093"/>
                    <a:pt x="45006" y="233140"/>
                    <a:pt x="45958" y="234093"/>
                  </a:cubicBezTo>
                  <a:cubicBezTo>
                    <a:pt x="45006" y="233140"/>
                    <a:pt x="44053" y="233140"/>
                    <a:pt x="44053" y="234093"/>
                  </a:cubicBezTo>
                  <a:cubicBezTo>
                    <a:pt x="44053" y="235045"/>
                    <a:pt x="44053" y="235045"/>
                    <a:pt x="45958" y="234093"/>
                  </a:cubicBezTo>
                  <a:cubicBezTo>
                    <a:pt x="45006" y="235045"/>
                    <a:pt x="45958" y="235045"/>
                    <a:pt x="45958" y="234093"/>
                  </a:cubicBezTo>
                  <a:close/>
                  <a:moveTo>
                    <a:pt x="44053" y="115983"/>
                  </a:moveTo>
                  <a:cubicBezTo>
                    <a:pt x="44053" y="116935"/>
                    <a:pt x="44053" y="116935"/>
                    <a:pt x="44053" y="115983"/>
                  </a:cubicBezTo>
                  <a:cubicBezTo>
                    <a:pt x="45006" y="116935"/>
                    <a:pt x="45006" y="116935"/>
                    <a:pt x="45958" y="116935"/>
                  </a:cubicBezTo>
                  <a:cubicBezTo>
                    <a:pt x="45006" y="115983"/>
                    <a:pt x="45006" y="115983"/>
                    <a:pt x="44053" y="115983"/>
                  </a:cubicBezTo>
                  <a:cubicBezTo>
                    <a:pt x="44053" y="115983"/>
                    <a:pt x="44053" y="115983"/>
                    <a:pt x="44053" y="115983"/>
                  </a:cubicBezTo>
                  <a:close/>
                  <a:moveTo>
                    <a:pt x="44053" y="229330"/>
                  </a:moveTo>
                  <a:lnTo>
                    <a:pt x="44053" y="229330"/>
                  </a:lnTo>
                  <a:cubicBezTo>
                    <a:pt x="45006" y="230283"/>
                    <a:pt x="45006" y="230283"/>
                    <a:pt x="44053" y="229330"/>
                  </a:cubicBezTo>
                  <a:lnTo>
                    <a:pt x="44053" y="229330"/>
                  </a:lnTo>
                  <a:cubicBezTo>
                    <a:pt x="45006" y="229330"/>
                    <a:pt x="45006" y="229330"/>
                    <a:pt x="44053" y="229330"/>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3120"/>
                    <a:pt x="45006" y="72168"/>
                    <a:pt x="45006" y="68358"/>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8816" y="130270"/>
                  </a:moveTo>
                  <a:cubicBezTo>
                    <a:pt x="48816" y="128365"/>
                    <a:pt x="47863" y="127412"/>
                    <a:pt x="45958" y="127412"/>
                  </a:cubicBezTo>
                  <a:cubicBezTo>
                    <a:pt x="45006" y="127412"/>
                    <a:pt x="45006" y="127412"/>
                    <a:pt x="45006" y="128365"/>
                  </a:cubicBezTo>
                  <a:lnTo>
                    <a:pt x="48816" y="130270"/>
                  </a:lnTo>
                  <a:cubicBezTo>
                    <a:pt x="48816" y="131223"/>
                    <a:pt x="48816" y="130270"/>
                    <a:pt x="48816"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1693"/>
                    <a:pt x="45006" y="80740"/>
                    <a:pt x="45958" y="80740"/>
                  </a:cubicBezTo>
                  <a:close/>
                  <a:moveTo>
                    <a:pt x="47863" y="238855"/>
                  </a:moveTo>
                  <a:cubicBezTo>
                    <a:pt x="47863" y="238855"/>
                    <a:pt x="46911" y="237903"/>
                    <a:pt x="47863" y="238855"/>
                  </a:cubicBezTo>
                  <a:cubicBezTo>
                    <a:pt x="45958" y="237903"/>
                    <a:pt x="45958" y="237903"/>
                    <a:pt x="45958" y="238855"/>
                  </a:cubicBezTo>
                  <a:cubicBezTo>
                    <a:pt x="45958" y="238855"/>
                    <a:pt x="45958" y="239808"/>
                    <a:pt x="47863" y="238855"/>
                  </a:cubicBezTo>
                  <a:cubicBezTo>
                    <a:pt x="46911" y="239808"/>
                    <a:pt x="47863" y="239808"/>
                    <a:pt x="47863" y="238855"/>
                  </a:cubicBezTo>
                  <a:close/>
                  <a:moveTo>
                    <a:pt x="46911" y="188373"/>
                  </a:moveTo>
                  <a:lnTo>
                    <a:pt x="46911" y="188373"/>
                  </a:lnTo>
                  <a:lnTo>
                    <a:pt x="46911" y="188373"/>
                  </a:lnTo>
                  <a:cubicBezTo>
                    <a:pt x="45958" y="189325"/>
                    <a:pt x="46911" y="189325"/>
                    <a:pt x="46911" y="188373"/>
                  </a:cubicBezTo>
                  <a:cubicBezTo>
                    <a:pt x="46911" y="188373"/>
                    <a:pt x="46911" y="188373"/>
                    <a:pt x="46911" y="188373"/>
                  </a:cubicBezTo>
                  <a:close/>
                  <a:moveTo>
                    <a:pt x="46911" y="193135"/>
                  </a:moveTo>
                  <a:cubicBezTo>
                    <a:pt x="46911" y="194087"/>
                    <a:pt x="46911" y="194087"/>
                    <a:pt x="46911" y="193135"/>
                  </a:cubicBezTo>
                  <a:cubicBezTo>
                    <a:pt x="47863" y="194087"/>
                    <a:pt x="47863" y="193135"/>
                    <a:pt x="47863" y="193135"/>
                  </a:cubicBezTo>
                  <a:cubicBezTo>
                    <a:pt x="47863" y="193135"/>
                    <a:pt x="47863" y="193135"/>
                    <a:pt x="46911" y="193135"/>
                  </a:cubicBezTo>
                  <a:cubicBezTo>
                    <a:pt x="46911" y="193135"/>
                    <a:pt x="46911" y="193135"/>
                    <a:pt x="46911" y="193135"/>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4085"/>
                    <a:pt x="46911" y="175037"/>
                    <a:pt x="46911" y="175990"/>
                  </a:cubicBezTo>
                  <a:close/>
                  <a:moveTo>
                    <a:pt x="47863" y="147415"/>
                  </a:moveTo>
                  <a:cubicBezTo>
                    <a:pt x="46911" y="147415"/>
                    <a:pt x="46911" y="147415"/>
                    <a:pt x="47863" y="147415"/>
                  </a:cubicBezTo>
                  <a:cubicBezTo>
                    <a:pt x="46911" y="148368"/>
                    <a:pt x="46911" y="149320"/>
                    <a:pt x="47863" y="149320"/>
                  </a:cubicBezTo>
                  <a:cubicBezTo>
                    <a:pt x="47863" y="149320"/>
                    <a:pt x="47863" y="148368"/>
                    <a:pt x="47863" y="147415"/>
                  </a:cubicBezTo>
                  <a:cubicBezTo>
                    <a:pt x="48816" y="147415"/>
                    <a:pt x="48816" y="147415"/>
                    <a:pt x="47863" y="147415"/>
                  </a:cubicBezTo>
                  <a:close/>
                  <a:moveTo>
                    <a:pt x="46911" y="207423"/>
                  </a:moveTo>
                  <a:cubicBezTo>
                    <a:pt x="46911" y="207423"/>
                    <a:pt x="47863" y="208375"/>
                    <a:pt x="46911" y="207423"/>
                  </a:cubicBezTo>
                  <a:lnTo>
                    <a:pt x="48816" y="207423"/>
                  </a:lnTo>
                  <a:cubicBezTo>
                    <a:pt x="48816" y="207423"/>
                    <a:pt x="47863" y="207423"/>
                    <a:pt x="46911" y="207423"/>
                  </a:cubicBezTo>
                  <a:cubicBezTo>
                    <a:pt x="47863" y="206470"/>
                    <a:pt x="46911" y="207423"/>
                    <a:pt x="46911" y="207423"/>
                  </a:cubicBezTo>
                  <a:close/>
                  <a:moveTo>
                    <a:pt x="47863" y="224568"/>
                  </a:moveTo>
                  <a:cubicBezTo>
                    <a:pt x="47863" y="224568"/>
                    <a:pt x="47863" y="224568"/>
                    <a:pt x="47863" y="224568"/>
                  </a:cubicBezTo>
                  <a:cubicBezTo>
                    <a:pt x="46911" y="225520"/>
                    <a:pt x="47863" y="225520"/>
                    <a:pt x="47863" y="225520"/>
                  </a:cubicBezTo>
                  <a:cubicBezTo>
                    <a:pt x="48816" y="225520"/>
                    <a:pt x="48816" y="225520"/>
                    <a:pt x="47863" y="224568"/>
                  </a:cubicBezTo>
                  <a:cubicBezTo>
                    <a:pt x="48816" y="224568"/>
                    <a:pt x="48816" y="224568"/>
                    <a:pt x="47863"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9768" y="200755"/>
                  </a:moveTo>
                  <a:cubicBezTo>
                    <a:pt x="49768" y="200755"/>
                    <a:pt x="49768" y="200755"/>
                    <a:pt x="49768" y="200755"/>
                  </a:cubicBezTo>
                  <a:cubicBezTo>
                    <a:pt x="50721" y="199803"/>
                    <a:pt x="50721" y="199803"/>
                    <a:pt x="49768" y="199803"/>
                  </a:cubicBezTo>
                  <a:cubicBezTo>
                    <a:pt x="49768" y="199803"/>
                    <a:pt x="48816" y="199803"/>
                    <a:pt x="48816" y="199803"/>
                  </a:cubicBezTo>
                  <a:cubicBezTo>
                    <a:pt x="48816" y="200755"/>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4531" y="236950"/>
                    <a:pt x="56436" y="236950"/>
                    <a:pt x="56436" y="235998"/>
                  </a:cubicBezTo>
                  <a:close/>
                  <a:moveTo>
                    <a:pt x="50721" y="191230"/>
                  </a:moveTo>
                  <a:cubicBezTo>
                    <a:pt x="50721" y="191230"/>
                    <a:pt x="50721" y="191230"/>
                    <a:pt x="50721" y="191230"/>
                  </a:cubicBezTo>
                  <a:lnTo>
                    <a:pt x="50721" y="191230"/>
                  </a:lnTo>
                  <a:lnTo>
                    <a:pt x="50721" y="191230"/>
                  </a:lnTo>
                  <a:cubicBezTo>
                    <a:pt x="50721" y="191230"/>
                    <a:pt x="50721" y="191230"/>
                    <a:pt x="50721" y="191230"/>
                  </a:cubicBezTo>
                  <a:close/>
                  <a:moveTo>
                    <a:pt x="50721" y="102648"/>
                  </a:moveTo>
                  <a:cubicBezTo>
                    <a:pt x="50721" y="103600"/>
                    <a:pt x="50721" y="103600"/>
                    <a:pt x="50721" y="102648"/>
                  </a:cubicBezTo>
                  <a:cubicBezTo>
                    <a:pt x="52626" y="102648"/>
                    <a:pt x="52626" y="101695"/>
                    <a:pt x="52626" y="100743"/>
                  </a:cubicBezTo>
                  <a:cubicBezTo>
                    <a:pt x="52626" y="100743"/>
                    <a:pt x="52626" y="100743"/>
                    <a:pt x="51673" y="99790"/>
                  </a:cubicBezTo>
                  <a:cubicBezTo>
                    <a:pt x="51673" y="101695"/>
                    <a:pt x="50721" y="101695"/>
                    <a:pt x="50721" y="102648"/>
                  </a:cubicBezTo>
                  <a:close/>
                  <a:moveTo>
                    <a:pt x="50721" y="214090"/>
                  </a:moveTo>
                  <a:cubicBezTo>
                    <a:pt x="50721" y="215043"/>
                    <a:pt x="51673" y="215043"/>
                    <a:pt x="52626" y="215995"/>
                  </a:cubicBezTo>
                  <a:cubicBezTo>
                    <a:pt x="53578" y="215995"/>
                    <a:pt x="52626" y="215995"/>
                    <a:pt x="52626" y="215043"/>
                  </a:cubicBezTo>
                  <a:cubicBezTo>
                    <a:pt x="52626" y="215043"/>
                    <a:pt x="52626" y="214090"/>
                    <a:pt x="50721" y="214090"/>
                  </a:cubicBezTo>
                  <a:cubicBezTo>
                    <a:pt x="50721" y="213137"/>
                    <a:pt x="50721" y="214090"/>
                    <a:pt x="50721" y="214090"/>
                  </a:cubicBezTo>
                  <a:close/>
                  <a:moveTo>
                    <a:pt x="50721" y="179800"/>
                  </a:moveTo>
                  <a:cubicBezTo>
                    <a:pt x="51673" y="179800"/>
                    <a:pt x="51673" y="179800"/>
                    <a:pt x="50721" y="179800"/>
                  </a:cubicBezTo>
                  <a:cubicBezTo>
                    <a:pt x="51673" y="179800"/>
                    <a:pt x="51673" y="179800"/>
                    <a:pt x="50721" y="179800"/>
                  </a:cubicBezTo>
                  <a:lnTo>
                    <a:pt x="50721" y="179800"/>
                  </a:lnTo>
                  <a:lnTo>
                    <a:pt x="50721" y="179800"/>
                  </a:lnTo>
                  <a:close/>
                  <a:moveTo>
                    <a:pt x="51673" y="169323"/>
                  </a:moveTo>
                  <a:cubicBezTo>
                    <a:pt x="51673" y="169323"/>
                    <a:pt x="51673" y="169323"/>
                    <a:pt x="51673" y="169323"/>
                  </a:cubicBezTo>
                  <a:lnTo>
                    <a:pt x="51673" y="169323"/>
                  </a:lnTo>
                  <a:cubicBezTo>
                    <a:pt x="51673" y="169323"/>
                    <a:pt x="51673" y="169323"/>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2626" y="222662"/>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69323"/>
                    <a:pt x="53578" y="171228"/>
                    <a:pt x="52626" y="172180"/>
                  </a:cubicBezTo>
                  <a:cubicBezTo>
                    <a:pt x="51673" y="172180"/>
                    <a:pt x="52626" y="173133"/>
                    <a:pt x="52626" y="173133"/>
                  </a:cubicBezTo>
                  <a:cubicBezTo>
                    <a:pt x="53578" y="174085"/>
                    <a:pt x="54531" y="175037"/>
                    <a:pt x="56436" y="175037"/>
                  </a:cubicBezTo>
                  <a:close/>
                  <a:moveTo>
                    <a:pt x="51673" y="97885"/>
                  </a:moveTo>
                  <a:cubicBezTo>
                    <a:pt x="51673" y="97885"/>
                    <a:pt x="52626" y="98837"/>
                    <a:pt x="52626" y="98837"/>
                  </a:cubicBezTo>
                  <a:cubicBezTo>
                    <a:pt x="54531" y="98837"/>
                    <a:pt x="54531" y="96933"/>
                    <a:pt x="54531" y="95980"/>
                  </a:cubicBezTo>
                  <a:cubicBezTo>
                    <a:pt x="54531" y="95027"/>
                    <a:pt x="54531" y="93123"/>
                    <a:pt x="53578" y="94075"/>
                  </a:cubicBezTo>
                  <a:cubicBezTo>
                    <a:pt x="52626" y="94075"/>
                    <a:pt x="53578" y="96933"/>
                    <a:pt x="51673" y="97885"/>
                  </a:cubicBezTo>
                  <a:close/>
                  <a:moveTo>
                    <a:pt x="52626" y="126460"/>
                  </a:moveTo>
                  <a:lnTo>
                    <a:pt x="54531" y="124555"/>
                  </a:lnTo>
                  <a:lnTo>
                    <a:pt x="54531" y="123602"/>
                  </a:lnTo>
                  <a:cubicBezTo>
                    <a:pt x="53578" y="123602"/>
                    <a:pt x="52626" y="124555"/>
                    <a:pt x="52626" y="126460"/>
                  </a:cubicBezTo>
                  <a:cubicBezTo>
                    <a:pt x="51673" y="125508"/>
                    <a:pt x="52626" y="126460"/>
                    <a:pt x="52626" y="126460"/>
                  </a:cubicBezTo>
                  <a:close/>
                  <a:moveTo>
                    <a:pt x="52626" y="120745"/>
                  </a:moveTo>
                  <a:cubicBezTo>
                    <a:pt x="52626" y="121698"/>
                    <a:pt x="52626" y="121698"/>
                    <a:pt x="52626" y="120745"/>
                  </a:cubicBezTo>
                  <a:cubicBezTo>
                    <a:pt x="54531" y="120745"/>
                    <a:pt x="54531" y="119793"/>
                    <a:pt x="54531" y="119793"/>
                  </a:cubicBezTo>
                  <a:cubicBezTo>
                    <a:pt x="54531" y="118840"/>
                    <a:pt x="54531" y="118840"/>
                    <a:pt x="53578" y="118840"/>
                  </a:cubicBezTo>
                  <a:cubicBezTo>
                    <a:pt x="52626" y="118840"/>
                    <a:pt x="51673" y="119793"/>
                    <a:pt x="52626" y="120745"/>
                  </a:cubicBezTo>
                  <a:close/>
                  <a:moveTo>
                    <a:pt x="54531" y="196945"/>
                  </a:moveTo>
                  <a:cubicBezTo>
                    <a:pt x="54531" y="195993"/>
                    <a:pt x="53578" y="195993"/>
                    <a:pt x="53578" y="196945"/>
                  </a:cubicBezTo>
                  <a:cubicBezTo>
                    <a:pt x="52626" y="196945"/>
                    <a:pt x="52626" y="196945"/>
                    <a:pt x="52626" y="197898"/>
                  </a:cubicBezTo>
                  <a:cubicBezTo>
                    <a:pt x="52626" y="197898"/>
                    <a:pt x="53578" y="197898"/>
                    <a:pt x="54531" y="196945"/>
                  </a:cubicBezTo>
                  <a:cubicBezTo>
                    <a:pt x="53578" y="197898"/>
                    <a:pt x="54531" y="197898"/>
                    <a:pt x="54531" y="196945"/>
                  </a:cubicBezTo>
                  <a:close/>
                  <a:moveTo>
                    <a:pt x="54531" y="69310"/>
                  </a:moveTo>
                  <a:cubicBezTo>
                    <a:pt x="53578" y="68358"/>
                    <a:pt x="53578" y="68358"/>
                    <a:pt x="52626" y="69310"/>
                  </a:cubicBezTo>
                  <a:cubicBezTo>
                    <a:pt x="53578" y="69310"/>
                    <a:pt x="53578" y="70262"/>
                    <a:pt x="54531" y="69310"/>
                  </a:cubicBezTo>
                  <a:cubicBezTo>
                    <a:pt x="54531" y="69310"/>
                    <a:pt x="55483" y="69310"/>
                    <a:pt x="54531" y="69310"/>
                  </a:cubicBezTo>
                  <a:close/>
                  <a:moveTo>
                    <a:pt x="54531" y="47402"/>
                  </a:moveTo>
                  <a:cubicBezTo>
                    <a:pt x="53578" y="47402"/>
                    <a:pt x="53578" y="48355"/>
                    <a:pt x="54531" y="47402"/>
                  </a:cubicBezTo>
                  <a:cubicBezTo>
                    <a:pt x="53578" y="48355"/>
                    <a:pt x="54531" y="49308"/>
                    <a:pt x="54531" y="49308"/>
                  </a:cubicBezTo>
                  <a:cubicBezTo>
                    <a:pt x="54531" y="49308"/>
                    <a:pt x="55483" y="49308"/>
                    <a:pt x="55483" y="49308"/>
                  </a:cubicBezTo>
                  <a:cubicBezTo>
                    <a:pt x="54531" y="48355"/>
                    <a:pt x="54531" y="48355"/>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8341" y="75025"/>
                    <a:pt x="58341" y="74073"/>
                    <a:pt x="57388" y="74073"/>
                  </a:cubicBezTo>
                  <a:close/>
                  <a:moveTo>
                    <a:pt x="55483" y="213137"/>
                  </a:moveTo>
                  <a:cubicBezTo>
                    <a:pt x="55483" y="212185"/>
                    <a:pt x="55483" y="212185"/>
                    <a:pt x="54531" y="212185"/>
                  </a:cubicBezTo>
                  <a:cubicBezTo>
                    <a:pt x="53578" y="212185"/>
                    <a:pt x="53578" y="212185"/>
                    <a:pt x="53578" y="213137"/>
                  </a:cubicBezTo>
                  <a:cubicBezTo>
                    <a:pt x="54531" y="213137"/>
                    <a:pt x="54531" y="213137"/>
                    <a:pt x="55483" y="213137"/>
                  </a:cubicBezTo>
                  <a:cubicBezTo>
                    <a:pt x="55483" y="214090"/>
                    <a:pt x="55483" y="213137"/>
                    <a:pt x="55483" y="213137"/>
                  </a:cubicBezTo>
                  <a:close/>
                  <a:moveTo>
                    <a:pt x="54531" y="230283"/>
                  </a:moveTo>
                  <a:cubicBezTo>
                    <a:pt x="54531" y="230283"/>
                    <a:pt x="54531" y="230283"/>
                    <a:pt x="54531" y="230283"/>
                  </a:cubicBezTo>
                  <a:lnTo>
                    <a:pt x="54531" y="230283"/>
                  </a:lnTo>
                  <a:cubicBezTo>
                    <a:pt x="55483" y="231235"/>
                    <a:pt x="55483" y="231235"/>
                    <a:pt x="54531" y="230283"/>
                  </a:cubicBezTo>
                  <a:cubicBezTo>
                    <a:pt x="55483" y="230283"/>
                    <a:pt x="54531" y="230283"/>
                    <a:pt x="54531"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9795"/>
                    <a:pt x="56436" y="139795"/>
                    <a:pt x="56436" y="139795"/>
                  </a:cubicBezTo>
                  <a:cubicBezTo>
                    <a:pt x="55483" y="139795"/>
                    <a:pt x="55483" y="139795"/>
                    <a:pt x="56436" y="139795"/>
                  </a:cubicBezTo>
                  <a:cubicBezTo>
                    <a:pt x="55483" y="140748"/>
                    <a:pt x="55483" y="140748"/>
                    <a:pt x="56436" y="139795"/>
                  </a:cubicBezTo>
                  <a:cubicBezTo>
                    <a:pt x="56436" y="140748"/>
                    <a:pt x="56436" y="139795"/>
                    <a:pt x="56436" y="139795"/>
                  </a:cubicBezTo>
                  <a:close/>
                  <a:moveTo>
                    <a:pt x="56436" y="164560"/>
                  </a:moveTo>
                  <a:cubicBezTo>
                    <a:pt x="56436" y="164560"/>
                    <a:pt x="57388" y="164560"/>
                    <a:pt x="56436" y="164560"/>
                  </a:cubicBezTo>
                  <a:cubicBezTo>
                    <a:pt x="57388" y="163608"/>
                    <a:pt x="57388" y="162655"/>
                    <a:pt x="56436" y="162655"/>
                  </a:cubicBezTo>
                  <a:cubicBezTo>
                    <a:pt x="55483" y="162655"/>
                    <a:pt x="55483" y="162655"/>
                    <a:pt x="55483" y="162655"/>
                  </a:cubicBezTo>
                  <a:cubicBezTo>
                    <a:pt x="55483" y="163608"/>
                    <a:pt x="55483" y="164560"/>
                    <a:pt x="56436" y="164560"/>
                  </a:cubicBezTo>
                  <a:close/>
                  <a:moveTo>
                    <a:pt x="55483" y="89312"/>
                  </a:moveTo>
                  <a:lnTo>
                    <a:pt x="55483" y="89312"/>
                  </a:lnTo>
                  <a:cubicBezTo>
                    <a:pt x="56436" y="89312"/>
                    <a:pt x="56436" y="88360"/>
                    <a:pt x="55483" y="89312"/>
                  </a:cubicBezTo>
                  <a:cubicBezTo>
                    <a:pt x="55483" y="88360"/>
                    <a:pt x="55483" y="88360"/>
                    <a:pt x="55483" y="89312"/>
                  </a:cubicBezTo>
                  <a:cubicBezTo>
                    <a:pt x="55483" y="88360"/>
                    <a:pt x="55483" y="88360"/>
                    <a:pt x="55483" y="89312"/>
                  </a:cubicBezTo>
                  <a:close/>
                  <a:moveTo>
                    <a:pt x="56436" y="44545"/>
                  </a:moveTo>
                  <a:cubicBezTo>
                    <a:pt x="56436" y="44545"/>
                    <a:pt x="56436" y="43593"/>
                    <a:pt x="56436" y="44545"/>
                  </a:cubicBezTo>
                  <a:cubicBezTo>
                    <a:pt x="55483" y="43593"/>
                    <a:pt x="55483" y="44545"/>
                    <a:pt x="55483" y="44545"/>
                  </a:cubicBezTo>
                  <a:cubicBezTo>
                    <a:pt x="55483" y="44545"/>
                    <a:pt x="55483" y="44545"/>
                    <a:pt x="56436" y="44545"/>
                  </a:cubicBezTo>
                  <a:cubicBezTo>
                    <a:pt x="56436" y="44545"/>
                    <a:pt x="56436" y="44545"/>
                    <a:pt x="56436" y="44545"/>
                  </a:cubicBezTo>
                  <a:close/>
                  <a:moveTo>
                    <a:pt x="56436" y="23590"/>
                  </a:moveTo>
                  <a:lnTo>
                    <a:pt x="56436" y="23590"/>
                  </a:lnTo>
                  <a:cubicBezTo>
                    <a:pt x="56436" y="23590"/>
                    <a:pt x="56436" y="23590"/>
                    <a:pt x="56436" y="23590"/>
                  </a:cubicBezTo>
                  <a:lnTo>
                    <a:pt x="56436" y="23590"/>
                  </a:lnTo>
                  <a:cubicBezTo>
                    <a:pt x="56436" y="22637"/>
                    <a:pt x="56436" y="23590"/>
                    <a:pt x="56436" y="23590"/>
                  </a:cubicBezTo>
                  <a:close/>
                  <a:moveTo>
                    <a:pt x="57388" y="243618"/>
                  </a:moveTo>
                  <a:lnTo>
                    <a:pt x="57388" y="243618"/>
                  </a:lnTo>
                  <a:cubicBezTo>
                    <a:pt x="56436" y="243618"/>
                    <a:pt x="56436" y="243618"/>
                    <a:pt x="57388" y="243618"/>
                  </a:cubicBezTo>
                  <a:lnTo>
                    <a:pt x="57388" y="243618"/>
                  </a:lnTo>
                  <a:cubicBezTo>
                    <a:pt x="57388" y="244570"/>
                    <a:pt x="57388" y="243618"/>
                    <a:pt x="57388" y="243618"/>
                  </a:cubicBezTo>
                  <a:close/>
                  <a:moveTo>
                    <a:pt x="56436" y="47402"/>
                  </a:moveTo>
                  <a:cubicBezTo>
                    <a:pt x="56436" y="48355"/>
                    <a:pt x="57388" y="48355"/>
                    <a:pt x="58341" y="48355"/>
                  </a:cubicBezTo>
                  <a:cubicBezTo>
                    <a:pt x="59293" y="48355"/>
                    <a:pt x="60246" y="48355"/>
                    <a:pt x="59293" y="47402"/>
                  </a:cubicBezTo>
                  <a:cubicBezTo>
                    <a:pt x="59293" y="46450"/>
                    <a:pt x="58341" y="46450"/>
                    <a:pt x="57388" y="46450"/>
                  </a:cubicBezTo>
                  <a:cubicBezTo>
                    <a:pt x="56436" y="46450"/>
                    <a:pt x="56436" y="46450"/>
                    <a:pt x="56436" y="47402"/>
                  </a:cubicBezTo>
                  <a:close/>
                  <a:moveTo>
                    <a:pt x="57388" y="204565"/>
                  </a:moveTo>
                  <a:lnTo>
                    <a:pt x="57388" y="204565"/>
                  </a:lnTo>
                  <a:cubicBezTo>
                    <a:pt x="57388" y="204565"/>
                    <a:pt x="58341" y="204565"/>
                    <a:pt x="57388" y="204565"/>
                  </a:cubicBezTo>
                  <a:cubicBezTo>
                    <a:pt x="57388" y="203612"/>
                    <a:pt x="57388" y="203612"/>
                    <a:pt x="57388" y="204565"/>
                  </a:cubicBezTo>
                  <a:cubicBezTo>
                    <a:pt x="57388" y="204565"/>
                    <a:pt x="56436" y="204565"/>
                    <a:pt x="57388" y="204565"/>
                  </a:cubicBezTo>
                  <a:close/>
                  <a:moveTo>
                    <a:pt x="61198" y="37877"/>
                  </a:moveTo>
                  <a:cubicBezTo>
                    <a:pt x="60246" y="36925"/>
                    <a:pt x="59293" y="35973"/>
                    <a:pt x="57388" y="36925"/>
                  </a:cubicBezTo>
                  <a:lnTo>
                    <a:pt x="57388" y="37877"/>
                  </a:lnTo>
                  <a:cubicBezTo>
                    <a:pt x="58341" y="39783"/>
                    <a:pt x="61198" y="39783"/>
                    <a:pt x="60246" y="42640"/>
                  </a:cubicBezTo>
                  <a:cubicBezTo>
                    <a:pt x="61198" y="42640"/>
                    <a:pt x="61198" y="42640"/>
                    <a:pt x="61198" y="41687"/>
                  </a:cubicBezTo>
                  <a:cubicBezTo>
                    <a:pt x="62151" y="39783"/>
                    <a:pt x="62151" y="38830"/>
                    <a:pt x="61198" y="37877"/>
                  </a:cubicBezTo>
                  <a:close/>
                  <a:moveTo>
                    <a:pt x="62151" y="177895"/>
                  </a:moveTo>
                  <a:cubicBezTo>
                    <a:pt x="61198" y="176943"/>
                    <a:pt x="61198" y="177895"/>
                    <a:pt x="60246" y="178848"/>
                  </a:cubicBezTo>
                  <a:lnTo>
                    <a:pt x="60246" y="179800"/>
                  </a:lnTo>
                  <a:cubicBezTo>
                    <a:pt x="59293" y="178848"/>
                    <a:pt x="59293" y="176943"/>
                    <a:pt x="57388" y="177895"/>
                  </a:cubicBezTo>
                  <a:cubicBezTo>
                    <a:pt x="56436" y="178848"/>
                    <a:pt x="57388" y="179800"/>
                    <a:pt x="57388" y="180753"/>
                  </a:cubicBezTo>
                  <a:cubicBezTo>
                    <a:pt x="58341" y="181705"/>
                    <a:pt x="59293" y="180753"/>
                    <a:pt x="60246" y="179800"/>
                  </a:cubicBezTo>
                  <a:cubicBezTo>
                    <a:pt x="60246" y="179800"/>
                    <a:pt x="61198" y="179800"/>
                    <a:pt x="61198" y="178848"/>
                  </a:cubicBezTo>
                  <a:cubicBezTo>
                    <a:pt x="62151" y="178848"/>
                    <a:pt x="63103" y="177895"/>
                    <a:pt x="62151" y="177895"/>
                  </a:cubicBezTo>
                  <a:close/>
                  <a:moveTo>
                    <a:pt x="57388" y="69310"/>
                  </a:moveTo>
                  <a:cubicBezTo>
                    <a:pt x="57388" y="70262"/>
                    <a:pt x="57388" y="70262"/>
                    <a:pt x="57388" y="69310"/>
                  </a:cubicBezTo>
                  <a:cubicBezTo>
                    <a:pt x="58341" y="70262"/>
                    <a:pt x="59293" y="69310"/>
                    <a:pt x="59293" y="69310"/>
                  </a:cubicBezTo>
                  <a:cubicBezTo>
                    <a:pt x="59293" y="68358"/>
                    <a:pt x="59293" y="68358"/>
                    <a:pt x="58341" y="68358"/>
                  </a:cubicBezTo>
                  <a:cubicBezTo>
                    <a:pt x="57388" y="68358"/>
                    <a:pt x="57388" y="69310"/>
                    <a:pt x="57388" y="69310"/>
                  </a:cubicBezTo>
                  <a:close/>
                  <a:moveTo>
                    <a:pt x="58341" y="211233"/>
                  </a:moveTo>
                  <a:lnTo>
                    <a:pt x="58341" y="211233"/>
                  </a:lnTo>
                  <a:lnTo>
                    <a:pt x="58341" y="211233"/>
                  </a:lnTo>
                  <a:cubicBezTo>
                    <a:pt x="57388" y="211233"/>
                    <a:pt x="57388" y="211233"/>
                    <a:pt x="58341" y="211233"/>
                  </a:cubicBezTo>
                  <a:cubicBezTo>
                    <a:pt x="58341" y="211233"/>
                    <a:pt x="58341" y="211233"/>
                    <a:pt x="58341" y="211233"/>
                  </a:cubicBezTo>
                  <a:close/>
                  <a:moveTo>
                    <a:pt x="58341" y="167418"/>
                  </a:moveTo>
                  <a:cubicBezTo>
                    <a:pt x="58341" y="167418"/>
                    <a:pt x="58341" y="168370"/>
                    <a:pt x="58341" y="167418"/>
                  </a:cubicBezTo>
                  <a:cubicBezTo>
                    <a:pt x="60246" y="168370"/>
                    <a:pt x="60246" y="167418"/>
                    <a:pt x="60246" y="167418"/>
                  </a:cubicBezTo>
                  <a:cubicBezTo>
                    <a:pt x="60246" y="166465"/>
                    <a:pt x="60246" y="166465"/>
                    <a:pt x="59293" y="166465"/>
                  </a:cubicBezTo>
                  <a:cubicBezTo>
                    <a:pt x="59293" y="166465"/>
                    <a:pt x="58341" y="166465"/>
                    <a:pt x="58341" y="167418"/>
                  </a:cubicBezTo>
                  <a:close/>
                  <a:moveTo>
                    <a:pt x="62151" y="52165"/>
                  </a:moveTo>
                  <a:cubicBezTo>
                    <a:pt x="62151" y="51212"/>
                    <a:pt x="62151" y="51212"/>
                    <a:pt x="62151" y="52165"/>
                  </a:cubicBezTo>
                  <a:cubicBezTo>
                    <a:pt x="61198" y="52165"/>
                    <a:pt x="60246" y="52165"/>
                    <a:pt x="59293" y="54070"/>
                  </a:cubicBezTo>
                  <a:cubicBezTo>
                    <a:pt x="59293" y="54070"/>
                    <a:pt x="59293" y="55023"/>
                    <a:pt x="59293" y="55023"/>
                  </a:cubicBezTo>
                  <a:cubicBezTo>
                    <a:pt x="61198" y="54070"/>
                    <a:pt x="62151" y="53118"/>
                    <a:pt x="62151" y="52165"/>
                  </a:cubicBezTo>
                  <a:close/>
                  <a:moveTo>
                    <a:pt x="65008" y="30258"/>
                  </a:moveTo>
                  <a:cubicBezTo>
                    <a:pt x="65008" y="30258"/>
                    <a:pt x="65008" y="30258"/>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2162"/>
                    <a:pt x="65008" y="31210"/>
                    <a:pt x="65008" y="30258"/>
                  </a:cubicBezTo>
                  <a:close/>
                  <a:moveTo>
                    <a:pt x="61198" y="198850"/>
                  </a:moveTo>
                  <a:cubicBezTo>
                    <a:pt x="61198" y="198850"/>
                    <a:pt x="61198" y="198850"/>
                    <a:pt x="61198" y="198850"/>
                  </a:cubicBezTo>
                  <a:cubicBezTo>
                    <a:pt x="60246" y="198850"/>
                    <a:pt x="60246" y="198850"/>
                    <a:pt x="61198" y="198850"/>
                  </a:cubicBezTo>
                  <a:cubicBezTo>
                    <a:pt x="60246" y="199803"/>
                    <a:pt x="60246" y="199803"/>
                    <a:pt x="61198" y="198850"/>
                  </a:cubicBezTo>
                  <a:cubicBezTo>
                    <a:pt x="61198" y="199803"/>
                    <a:pt x="61198" y="199803"/>
                    <a:pt x="61198" y="198850"/>
                  </a:cubicBezTo>
                  <a:close/>
                  <a:moveTo>
                    <a:pt x="62151" y="140748"/>
                  </a:moveTo>
                  <a:cubicBezTo>
                    <a:pt x="62151" y="140748"/>
                    <a:pt x="61198" y="140748"/>
                    <a:pt x="62151" y="140748"/>
                  </a:cubicBezTo>
                  <a:cubicBezTo>
                    <a:pt x="62151" y="140748"/>
                    <a:pt x="62151" y="140748"/>
                    <a:pt x="62151" y="140748"/>
                  </a:cubicBezTo>
                  <a:cubicBezTo>
                    <a:pt x="62151" y="140748"/>
                    <a:pt x="63103" y="140748"/>
                    <a:pt x="62151" y="140748"/>
                  </a:cubicBezTo>
                  <a:cubicBezTo>
                    <a:pt x="62151" y="140748"/>
                    <a:pt x="62151" y="140748"/>
                    <a:pt x="62151" y="140748"/>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013" y="165512"/>
                  </a:cubicBezTo>
                  <a:cubicBezTo>
                    <a:pt x="106918" y="163608"/>
                    <a:pt x="107871" y="161703"/>
                    <a:pt x="108823" y="159798"/>
                  </a:cubicBezTo>
                  <a:cubicBezTo>
                    <a:pt x="114538" y="150273"/>
                    <a:pt x="117396" y="139795"/>
                    <a:pt x="118348" y="128365"/>
                  </a:cubicBezTo>
                  <a:cubicBezTo>
                    <a:pt x="119301" y="118840"/>
                    <a:pt x="118348" y="110268"/>
                    <a:pt x="120253" y="100743"/>
                  </a:cubicBezTo>
                  <a:cubicBezTo>
                    <a:pt x="122158" y="96933"/>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29778" y="54070"/>
                  </a:moveTo>
                  <a:cubicBezTo>
                    <a:pt x="129778" y="54070"/>
                    <a:pt x="130731" y="55023"/>
                    <a:pt x="129778" y="54070"/>
                  </a:cubicBezTo>
                  <a:lnTo>
                    <a:pt x="129778" y="54070"/>
                  </a:lnTo>
                  <a:cubicBezTo>
                    <a:pt x="130731" y="54070"/>
                    <a:pt x="130731" y="54070"/>
                    <a:pt x="129778" y="54070"/>
                  </a:cubicBezTo>
                  <a:cubicBezTo>
                    <a:pt x="130731" y="54070"/>
                    <a:pt x="130731" y="54070"/>
                    <a:pt x="129778" y="54070"/>
                  </a:cubicBezTo>
                  <a:close/>
                  <a:moveTo>
                    <a:pt x="132636" y="75025"/>
                  </a:moveTo>
                  <a:lnTo>
                    <a:pt x="132636" y="75025"/>
                  </a:lnTo>
                  <a:cubicBezTo>
                    <a:pt x="131683" y="74073"/>
                    <a:pt x="130731" y="75025"/>
                    <a:pt x="131683" y="75025"/>
                  </a:cubicBezTo>
                  <a:cubicBezTo>
                    <a:pt x="131683" y="75025"/>
                    <a:pt x="131683" y="75025"/>
                    <a:pt x="132636" y="75025"/>
                  </a:cubicBezTo>
                  <a:cubicBezTo>
                    <a:pt x="132636" y="75977"/>
                    <a:pt x="132636" y="75025"/>
                    <a:pt x="132636" y="75025"/>
                  </a:cubicBezTo>
                  <a:close/>
                  <a:moveTo>
                    <a:pt x="133588" y="38830"/>
                  </a:moveTo>
                  <a:cubicBezTo>
                    <a:pt x="133588" y="37877"/>
                    <a:pt x="133588" y="37877"/>
                    <a:pt x="133588" y="38830"/>
                  </a:cubicBezTo>
                  <a:cubicBezTo>
                    <a:pt x="134541" y="37877"/>
                    <a:pt x="134541" y="37877"/>
                    <a:pt x="133588" y="37877"/>
                  </a:cubicBezTo>
                  <a:cubicBezTo>
                    <a:pt x="133588" y="36925"/>
                    <a:pt x="132636" y="37877"/>
                    <a:pt x="133588" y="38830"/>
                  </a:cubicBezTo>
                  <a:cubicBezTo>
                    <a:pt x="132636" y="37877"/>
                    <a:pt x="132636" y="37877"/>
                    <a:pt x="133588" y="38830"/>
                  </a:cubicBezTo>
                  <a:close/>
                  <a:moveTo>
                    <a:pt x="133588" y="60737"/>
                  </a:moveTo>
                  <a:cubicBezTo>
                    <a:pt x="134541" y="60737"/>
                    <a:pt x="134541" y="59785"/>
                    <a:pt x="133588" y="60737"/>
                  </a:cubicBezTo>
                  <a:cubicBezTo>
                    <a:pt x="134541" y="59785"/>
                    <a:pt x="134541" y="59785"/>
                    <a:pt x="133588" y="60737"/>
                  </a:cubicBezTo>
                  <a:lnTo>
                    <a:pt x="133588" y="60737"/>
                  </a:lnTo>
                  <a:cubicBezTo>
                    <a:pt x="133588" y="60737"/>
                    <a:pt x="133588" y="60737"/>
                    <a:pt x="133588" y="60737"/>
                  </a:cubicBezTo>
                  <a:close/>
                  <a:moveTo>
                    <a:pt x="135493" y="69310"/>
                  </a:moveTo>
                  <a:cubicBezTo>
                    <a:pt x="134541" y="69310"/>
                    <a:pt x="134541" y="69310"/>
                    <a:pt x="135493" y="69310"/>
                  </a:cubicBezTo>
                  <a:cubicBezTo>
                    <a:pt x="134541" y="69310"/>
                    <a:pt x="133588" y="69310"/>
                    <a:pt x="135493" y="69310"/>
                  </a:cubicBezTo>
                  <a:lnTo>
                    <a:pt x="135493" y="69310"/>
                  </a:lnTo>
                  <a:cubicBezTo>
                    <a:pt x="134541" y="69310"/>
                    <a:pt x="134541" y="69310"/>
                    <a:pt x="135493" y="69310"/>
                  </a:cubicBezTo>
                  <a:close/>
                  <a:moveTo>
                    <a:pt x="135493" y="43593"/>
                  </a:moveTo>
                  <a:cubicBezTo>
                    <a:pt x="134541" y="43593"/>
                    <a:pt x="134541" y="43593"/>
                    <a:pt x="135493" y="43593"/>
                  </a:cubicBezTo>
                  <a:cubicBezTo>
                    <a:pt x="134541" y="43593"/>
                    <a:pt x="134541" y="43593"/>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5027"/>
                    <a:pt x="136446" y="95027"/>
                    <a:pt x="136446" y="94075"/>
                  </a:cubicBezTo>
                  <a:cubicBezTo>
                    <a:pt x="136446" y="95027"/>
                    <a:pt x="136446" y="95027"/>
                    <a:pt x="136446" y="94075"/>
                  </a:cubicBezTo>
                  <a:close/>
                  <a:moveTo>
                    <a:pt x="137398" y="56927"/>
                  </a:moveTo>
                  <a:cubicBezTo>
                    <a:pt x="138351" y="56927"/>
                    <a:pt x="138351" y="57880"/>
                    <a:pt x="139303" y="57880"/>
                  </a:cubicBezTo>
                  <a:cubicBezTo>
                    <a:pt x="139303" y="57880"/>
                    <a:pt x="140256" y="57880"/>
                    <a:pt x="139303" y="57880"/>
                  </a:cubicBezTo>
                  <a:cubicBezTo>
                    <a:pt x="139303" y="56927"/>
                    <a:pt x="138351" y="56927"/>
                    <a:pt x="137398" y="56927"/>
                  </a:cubicBezTo>
                  <a:lnTo>
                    <a:pt x="137398" y="55023"/>
                  </a:lnTo>
                  <a:cubicBezTo>
                    <a:pt x="137398" y="55023"/>
                    <a:pt x="137398" y="54070"/>
                    <a:pt x="137398" y="54070"/>
                  </a:cubicBezTo>
                  <a:cubicBezTo>
                    <a:pt x="137398" y="54070"/>
                    <a:pt x="137398" y="55023"/>
                    <a:pt x="137398" y="55023"/>
                  </a:cubicBezTo>
                  <a:cubicBezTo>
                    <a:pt x="137398" y="55975"/>
                    <a:pt x="137398" y="55975"/>
                    <a:pt x="137398" y="56927"/>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4548"/>
                  </a:moveTo>
                  <a:cubicBezTo>
                    <a:pt x="141208" y="63595"/>
                    <a:pt x="141208" y="62643"/>
                    <a:pt x="140256" y="62643"/>
                  </a:cubicBezTo>
                  <a:cubicBezTo>
                    <a:pt x="140256" y="61690"/>
                    <a:pt x="140256" y="60737"/>
                    <a:pt x="139303" y="61690"/>
                  </a:cubicBezTo>
                  <a:cubicBezTo>
                    <a:pt x="138351" y="62643"/>
                    <a:pt x="138351" y="63595"/>
                    <a:pt x="138351" y="64548"/>
                  </a:cubicBezTo>
                  <a:cubicBezTo>
                    <a:pt x="139303" y="63595"/>
                    <a:pt x="140256" y="64548"/>
                    <a:pt x="141208" y="64548"/>
                  </a:cubicBezTo>
                  <a:cubicBezTo>
                    <a:pt x="141208" y="65500"/>
                    <a:pt x="141208" y="64548"/>
                    <a:pt x="141208" y="64548"/>
                  </a:cubicBezTo>
                  <a:close/>
                  <a:moveTo>
                    <a:pt x="141208" y="39783"/>
                  </a:moveTo>
                  <a:cubicBezTo>
                    <a:pt x="141208" y="40735"/>
                    <a:pt x="141208" y="40735"/>
                    <a:pt x="141208" y="39783"/>
                  </a:cubicBezTo>
                  <a:cubicBezTo>
                    <a:pt x="143113" y="40735"/>
                    <a:pt x="143113" y="39783"/>
                    <a:pt x="143113" y="39783"/>
                  </a:cubicBezTo>
                  <a:cubicBezTo>
                    <a:pt x="142161" y="38830"/>
                    <a:pt x="142161" y="38830"/>
                    <a:pt x="141208" y="39783"/>
                  </a:cubicBezTo>
                  <a:cubicBezTo>
                    <a:pt x="141208" y="38830"/>
                    <a:pt x="140256" y="39783"/>
                    <a:pt x="141208" y="39783"/>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8828" y="65500"/>
                    <a:pt x="149781" y="65500"/>
                  </a:cubicBezTo>
                  <a:close/>
                  <a:moveTo>
                    <a:pt x="144066" y="77883"/>
                  </a:moveTo>
                  <a:cubicBezTo>
                    <a:pt x="144066" y="77883"/>
                    <a:pt x="144066" y="77883"/>
                    <a:pt x="144066" y="77883"/>
                  </a:cubicBezTo>
                  <a:cubicBezTo>
                    <a:pt x="144066" y="76930"/>
                    <a:pt x="143113" y="76930"/>
                    <a:pt x="143113" y="76930"/>
                  </a:cubicBezTo>
                  <a:cubicBezTo>
                    <a:pt x="143113" y="77883"/>
                    <a:pt x="143113" y="77883"/>
                    <a:pt x="144066" y="77883"/>
                  </a:cubicBezTo>
                  <a:cubicBezTo>
                    <a:pt x="144066" y="78835"/>
                    <a:pt x="144066" y="78835"/>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5498"/>
                    <a:pt x="147876" y="44545"/>
                    <a:pt x="146923" y="45498"/>
                  </a:cubicBezTo>
                  <a:cubicBezTo>
                    <a:pt x="146923" y="45498"/>
                    <a:pt x="146923" y="45498"/>
                    <a:pt x="146923" y="45498"/>
                  </a:cubicBezTo>
                  <a:close/>
                  <a:moveTo>
                    <a:pt x="147876" y="83598"/>
                  </a:moveTo>
                  <a:cubicBezTo>
                    <a:pt x="146923" y="83598"/>
                    <a:pt x="146923" y="83598"/>
                    <a:pt x="147876" y="83598"/>
                  </a:cubicBezTo>
                  <a:lnTo>
                    <a:pt x="147876" y="83598"/>
                  </a:lnTo>
                  <a:cubicBezTo>
                    <a:pt x="146923" y="84550"/>
                    <a:pt x="147876" y="84550"/>
                    <a:pt x="147876" y="83598"/>
                  </a:cubicBezTo>
                  <a:lnTo>
                    <a:pt x="147876" y="83598"/>
                  </a:lnTo>
                  <a:close/>
                  <a:moveTo>
                    <a:pt x="147876" y="50260"/>
                  </a:moveTo>
                  <a:cubicBezTo>
                    <a:pt x="147876" y="50260"/>
                    <a:pt x="147876" y="51212"/>
                    <a:pt x="147876" y="50260"/>
                  </a:cubicBezTo>
                  <a:cubicBezTo>
                    <a:pt x="148828" y="51212"/>
                    <a:pt x="148828" y="51212"/>
                    <a:pt x="147876" y="50260"/>
                  </a:cubicBezTo>
                  <a:cubicBezTo>
                    <a:pt x="148828" y="50260"/>
                    <a:pt x="148828" y="50260"/>
                    <a:pt x="147876" y="50260"/>
                  </a:cubicBezTo>
                  <a:cubicBezTo>
                    <a:pt x="148828" y="50260"/>
                    <a:pt x="148828" y="50260"/>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975"/>
                    <a:pt x="150733" y="55023"/>
                    <a:pt x="151686" y="55975"/>
                  </a:cubicBezTo>
                  <a:cubicBezTo>
                    <a:pt x="150733" y="55023"/>
                    <a:pt x="149781" y="55023"/>
                    <a:pt x="149781" y="55975"/>
                  </a:cubicBezTo>
                  <a:lnTo>
                    <a:pt x="151686" y="55975"/>
                  </a:lnTo>
                  <a:cubicBezTo>
                    <a:pt x="150733" y="56927"/>
                    <a:pt x="150733" y="56927"/>
                    <a:pt x="151686" y="55975"/>
                  </a:cubicBezTo>
                  <a:close/>
                  <a:moveTo>
                    <a:pt x="153591" y="74073"/>
                  </a:moveTo>
                  <a:cubicBezTo>
                    <a:pt x="152638" y="74073"/>
                    <a:pt x="152638" y="75025"/>
                    <a:pt x="151686" y="75025"/>
                  </a:cubicBezTo>
                  <a:cubicBezTo>
                    <a:pt x="151686" y="75025"/>
                    <a:pt x="151686" y="75977"/>
                    <a:pt x="151686" y="75977"/>
                  </a:cubicBezTo>
                  <a:cubicBezTo>
                    <a:pt x="152638" y="75977"/>
                    <a:pt x="153591" y="75025"/>
                    <a:pt x="153591" y="74073"/>
                  </a:cubicBezTo>
                  <a:cubicBezTo>
                    <a:pt x="154543" y="74073"/>
                    <a:pt x="153591" y="74073"/>
                    <a:pt x="153591"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2" name="Freeform 341">
              <a:extLst>
                <a:ext uri="{FF2B5EF4-FFF2-40B4-BE49-F238E27FC236}">
                  <a16:creationId xmlns:a16="http://schemas.microsoft.com/office/drawing/2014/main" id="{00B2C913-4B7C-FFA0-E0FA-FBB757B209D1}"/>
                </a:ext>
              </a:extLst>
            </p:cNvPr>
            <p:cNvSpPr/>
            <p:nvPr/>
          </p:nvSpPr>
          <p:spPr>
            <a:xfrm>
              <a:off x="33353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4068 h 260167"/>
                <a:gd name="connsiteX61" fmla="*/ 33576 w 171343"/>
                <a:gd name="connsiteY61" fmla="*/ 34068 h 260167"/>
                <a:gd name="connsiteX62" fmla="*/ 33576 w 171343"/>
                <a:gd name="connsiteY62" fmla="*/ 34068 h 260167"/>
                <a:gd name="connsiteX63" fmla="*/ 33576 w 171343"/>
                <a:gd name="connsiteY63" fmla="*/ 34068 h 260167"/>
                <a:gd name="connsiteX64" fmla="*/ 33576 w 171343"/>
                <a:gd name="connsiteY64" fmla="*/ 34068 h 260167"/>
                <a:gd name="connsiteX65" fmla="*/ 37386 w 171343"/>
                <a:gd name="connsiteY65" fmla="*/ 75977 h 260167"/>
                <a:gd name="connsiteX66" fmla="*/ 38338 w 171343"/>
                <a:gd name="connsiteY66" fmla="*/ 81693 h 260167"/>
                <a:gd name="connsiteX67" fmla="*/ 39291 w 171343"/>
                <a:gd name="connsiteY67" fmla="*/ 86455 h 260167"/>
                <a:gd name="connsiteX68" fmla="*/ 42148 w 171343"/>
                <a:gd name="connsiteY68" fmla="*/ 80740 h 260167"/>
                <a:gd name="connsiteX69" fmla="*/ 44053 w 171343"/>
                <a:gd name="connsiteY69" fmla="*/ 80740 h 260167"/>
                <a:gd name="connsiteX70" fmla="*/ 44053 w 171343"/>
                <a:gd name="connsiteY70" fmla="*/ 82645 h 260167"/>
                <a:gd name="connsiteX71" fmla="*/ 40243 w 171343"/>
                <a:gd name="connsiteY71" fmla="*/ 85502 h 260167"/>
                <a:gd name="connsiteX72" fmla="*/ 40243 w 171343"/>
                <a:gd name="connsiteY72" fmla="*/ 85502 h 260167"/>
                <a:gd name="connsiteX73" fmla="*/ 39291 w 171343"/>
                <a:gd name="connsiteY73" fmla="*/ 86455 h 260167"/>
                <a:gd name="connsiteX74" fmla="*/ 40243 w 171343"/>
                <a:gd name="connsiteY74" fmla="*/ 90265 h 260167"/>
                <a:gd name="connsiteX75" fmla="*/ 42148 w 171343"/>
                <a:gd name="connsiteY75" fmla="*/ 88360 h 260167"/>
                <a:gd name="connsiteX76" fmla="*/ 48816 w 171343"/>
                <a:gd name="connsiteY76" fmla="*/ 84550 h 260167"/>
                <a:gd name="connsiteX77" fmla="*/ 54531 w 171343"/>
                <a:gd name="connsiteY77" fmla="*/ 82645 h 260167"/>
                <a:gd name="connsiteX78" fmla="*/ 50721 w 171343"/>
                <a:gd name="connsiteY78" fmla="*/ 78835 h 260167"/>
                <a:gd name="connsiteX79" fmla="*/ 47863 w 171343"/>
                <a:gd name="connsiteY79" fmla="*/ 76930 h 260167"/>
                <a:gd name="connsiteX80" fmla="*/ 37386 w 171343"/>
                <a:gd name="connsiteY80" fmla="*/ 75977 h 260167"/>
                <a:gd name="connsiteX81" fmla="*/ 35481 w 171343"/>
                <a:gd name="connsiteY81" fmla="*/ 75025 h 260167"/>
                <a:gd name="connsiteX82" fmla="*/ 35481 w 171343"/>
                <a:gd name="connsiteY82" fmla="*/ 75977 h 260167"/>
                <a:gd name="connsiteX83" fmla="*/ 37386 w 171343"/>
                <a:gd name="connsiteY83" fmla="*/ 75977 h 260167"/>
                <a:gd name="connsiteX84" fmla="*/ 34528 w 171343"/>
                <a:gd name="connsiteY84" fmla="*/ 66452 h 260167"/>
                <a:gd name="connsiteX85" fmla="*/ 34528 w 171343"/>
                <a:gd name="connsiteY85" fmla="*/ 66452 h 260167"/>
                <a:gd name="connsiteX86" fmla="*/ 36433 w 171343"/>
                <a:gd name="connsiteY86" fmla="*/ 66452 h 260167"/>
                <a:gd name="connsiteX87" fmla="*/ 35481 w 171343"/>
                <a:gd name="connsiteY87" fmla="*/ 65500 h 260167"/>
                <a:gd name="connsiteX88" fmla="*/ 34528 w 171343"/>
                <a:gd name="connsiteY88" fmla="*/ 66452 h 260167"/>
                <a:gd name="connsiteX89" fmla="*/ 36433 w 171343"/>
                <a:gd name="connsiteY89" fmla="*/ 46450 h 260167"/>
                <a:gd name="connsiteX90" fmla="*/ 38338 w 171343"/>
                <a:gd name="connsiteY90" fmla="*/ 46450 h 260167"/>
                <a:gd name="connsiteX91" fmla="*/ 40243 w 171343"/>
                <a:gd name="connsiteY91" fmla="*/ 44545 h 260167"/>
                <a:gd name="connsiteX92" fmla="*/ 39291 w 171343"/>
                <a:gd name="connsiteY92" fmla="*/ 48355 h 260167"/>
                <a:gd name="connsiteX93" fmla="*/ 38338 w 171343"/>
                <a:gd name="connsiteY93" fmla="*/ 50260 h 260167"/>
                <a:gd name="connsiteX94" fmla="*/ 40243 w 171343"/>
                <a:gd name="connsiteY94" fmla="*/ 50260 h 260167"/>
                <a:gd name="connsiteX95" fmla="*/ 42148 w 171343"/>
                <a:gd name="connsiteY95" fmla="*/ 50260 h 260167"/>
                <a:gd name="connsiteX96" fmla="*/ 46911 w 171343"/>
                <a:gd name="connsiteY96" fmla="*/ 52165 h 260167"/>
                <a:gd name="connsiteX97" fmla="*/ 48816 w 171343"/>
                <a:gd name="connsiteY97" fmla="*/ 54070 h 260167"/>
                <a:gd name="connsiteX98" fmla="*/ 48816 w 171343"/>
                <a:gd name="connsiteY98" fmla="*/ 56927 h 260167"/>
                <a:gd name="connsiteX99" fmla="*/ 45958 w 171343"/>
                <a:gd name="connsiteY99" fmla="*/ 56927 h 260167"/>
                <a:gd name="connsiteX100" fmla="*/ 45958 w 171343"/>
                <a:gd name="connsiteY100" fmla="*/ 56927 h 260167"/>
                <a:gd name="connsiteX101" fmla="*/ 45958 w 171343"/>
                <a:gd name="connsiteY101" fmla="*/ 56927 h 260167"/>
                <a:gd name="connsiteX102" fmla="*/ 41196 w 171343"/>
                <a:gd name="connsiteY102" fmla="*/ 56927 h 260167"/>
                <a:gd name="connsiteX103" fmla="*/ 37386 w 171343"/>
                <a:gd name="connsiteY103" fmla="*/ 58833 h 260167"/>
                <a:gd name="connsiteX104" fmla="*/ 36433 w 171343"/>
                <a:gd name="connsiteY104" fmla="*/ 60737 h 260167"/>
                <a:gd name="connsiteX105" fmla="*/ 38338 w 171343"/>
                <a:gd name="connsiteY105" fmla="*/ 59785 h 260167"/>
                <a:gd name="connsiteX106" fmla="*/ 41196 w 171343"/>
                <a:gd name="connsiteY106" fmla="*/ 59785 h 260167"/>
                <a:gd name="connsiteX107" fmla="*/ 45006 w 171343"/>
                <a:gd name="connsiteY107" fmla="*/ 61690 h 260167"/>
                <a:gd name="connsiteX108" fmla="*/ 45006 w 171343"/>
                <a:gd name="connsiteY108" fmla="*/ 63595 h 260167"/>
                <a:gd name="connsiteX109" fmla="*/ 42148 w 171343"/>
                <a:gd name="connsiteY109" fmla="*/ 65500 h 260167"/>
                <a:gd name="connsiteX110" fmla="*/ 39291 w 171343"/>
                <a:gd name="connsiteY110" fmla="*/ 66452 h 260167"/>
                <a:gd name="connsiteX111" fmla="*/ 36433 w 171343"/>
                <a:gd name="connsiteY111" fmla="*/ 70262 h 260167"/>
                <a:gd name="connsiteX112" fmla="*/ 35481 w 171343"/>
                <a:gd name="connsiteY112" fmla="*/ 71215 h 260167"/>
                <a:gd name="connsiteX113" fmla="*/ 37386 w 171343"/>
                <a:gd name="connsiteY113" fmla="*/ 72168 h 260167"/>
                <a:gd name="connsiteX114" fmla="*/ 40243 w 171343"/>
                <a:gd name="connsiteY114" fmla="*/ 70262 h 260167"/>
                <a:gd name="connsiteX115" fmla="*/ 42148 w 171343"/>
                <a:gd name="connsiteY115" fmla="*/ 65500 h 260167"/>
                <a:gd name="connsiteX116" fmla="*/ 43101 w 171343"/>
                <a:gd name="connsiteY116" fmla="*/ 68358 h 260167"/>
                <a:gd name="connsiteX117" fmla="*/ 45958 w 171343"/>
                <a:gd name="connsiteY117" fmla="*/ 75025 h 260167"/>
                <a:gd name="connsiteX118" fmla="*/ 48816 w 171343"/>
                <a:gd name="connsiteY118" fmla="*/ 75977 h 260167"/>
                <a:gd name="connsiteX119" fmla="*/ 52626 w 171343"/>
                <a:gd name="connsiteY119" fmla="*/ 72168 h 260167"/>
                <a:gd name="connsiteX120" fmla="*/ 53578 w 171343"/>
                <a:gd name="connsiteY120" fmla="*/ 69310 h 260167"/>
                <a:gd name="connsiteX121" fmla="*/ 49768 w 171343"/>
                <a:gd name="connsiteY121" fmla="*/ 61690 h 260167"/>
                <a:gd name="connsiteX122" fmla="*/ 49768 w 171343"/>
                <a:gd name="connsiteY122" fmla="*/ 61690 h 260167"/>
                <a:gd name="connsiteX123" fmla="*/ 49768 w 171343"/>
                <a:gd name="connsiteY123" fmla="*/ 57880 h 260167"/>
                <a:gd name="connsiteX124" fmla="*/ 49768 w 171343"/>
                <a:gd name="connsiteY124" fmla="*/ 57880 h 260167"/>
                <a:gd name="connsiteX125" fmla="*/ 51673 w 171343"/>
                <a:gd name="connsiteY125" fmla="*/ 59785 h 260167"/>
                <a:gd name="connsiteX126" fmla="*/ 56436 w 171343"/>
                <a:gd name="connsiteY126" fmla="*/ 61690 h 260167"/>
                <a:gd name="connsiteX127" fmla="*/ 58341 w 171343"/>
                <a:gd name="connsiteY127" fmla="*/ 58833 h 260167"/>
                <a:gd name="connsiteX128" fmla="*/ 53578 w 171343"/>
                <a:gd name="connsiteY128" fmla="*/ 57880 h 260167"/>
                <a:gd name="connsiteX129" fmla="*/ 50721 w 171343"/>
                <a:gd name="connsiteY129" fmla="*/ 58833 h 260167"/>
                <a:gd name="connsiteX130" fmla="*/ 51673 w 171343"/>
                <a:gd name="connsiteY130" fmla="*/ 53118 h 260167"/>
                <a:gd name="connsiteX131" fmla="*/ 52626 w 171343"/>
                <a:gd name="connsiteY131" fmla="*/ 51212 h 260167"/>
                <a:gd name="connsiteX132" fmla="*/ 53578 w 171343"/>
                <a:gd name="connsiteY132" fmla="*/ 50260 h 260167"/>
                <a:gd name="connsiteX133" fmla="*/ 52626 w 171343"/>
                <a:gd name="connsiteY133" fmla="*/ 47402 h 260167"/>
                <a:gd name="connsiteX134" fmla="*/ 51673 w 171343"/>
                <a:gd name="connsiteY134" fmla="*/ 45498 h 260167"/>
                <a:gd name="connsiteX135" fmla="*/ 51673 w 171343"/>
                <a:gd name="connsiteY135" fmla="*/ 44545 h 260167"/>
                <a:gd name="connsiteX136" fmla="*/ 57388 w 171343"/>
                <a:gd name="connsiteY136" fmla="*/ 42640 h 260167"/>
                <a:gd name="connsiteX137" fmla="*/ 58341 w 171343"/>
                <a:gd name="connsiteY137" fmla="*/ 42640 h 260167"/>
                <a:gd name="connsiteX138" fmla="*/ 57388 w 171343"/>
                <a:gd name="connsiteY138" fmla="*/ 41687 h 260167"/>
                <a:gd name="connsiteX139" fmla="*/ 57388 w 171343"/>
                <a:gd name="connsiteY139" fmla="*/ 33115 h 260167"/>
                <a:gd name="connsiteX140" fmla="*/ 57388 w 171343"/>
                <a:gd name="connsiteY140" fmla="*/ 29305 h 260167"/>
                <a:gd name="connsiteX141" fmla="*/ 50721 w 171343"/>
                <a:gd name="connsiteY141" fmla="*/ 26448 h 260167"/>
                <a:gd name="connsiteX142" fmla="*/ 46911 w 171343"/>
                <a:gd name="connsiteY142" fmla="*/ 28352 h 260167"/>
                <a:gd name="connsiteX143" fmla="*/ 44053 w 171343"/>
                <a:gd name="connsiteY143" fmla="*/ 24543 h 260167"/>
                <a:gd name="connsiteX144" fmla="*/ 43101 w 171343"/>
                <a:gd name="connsiteY144" fmla="*/ 24543 h 260167"/>
                <a:gd name="connsiteX145" fmla="*/ 43101 w 171343"/>
                <a:gd name="connsiteY145" fmla="*/ 25495 h 260167"/>
                <a:gd name="connsiteX146" fmla="*/ 44053 w 171343"/>
                <a:gd name="connsiteY146" fmla="*/ 27400 h 260167"/>
                <a:gd name="connsiteX147" fmla="*/ 44053 w 171343"/>
                <a:gd name="connsiteY147" fmla="*/ 29305 h 260167"/>
                <a:gd name="connsiteX148" fmla="*/ 42148 w 171343"/>
                <a:gd name="connsiteY148" fmla="*/ 28352 h 260167"/>
                <a:gd name="connsiteX149" fmla="*/ 40243 w 171343"/>
                <a:gd name="connsiteY149" fmla="*/ 28352 h 260167"/>
                <a:gd name="connsiteX150" fmla="*/ 40243 w 171343"/>
                <a:gd name="connsiteY150" fmla="*/ 29305 h 260167"/>
                <a:gd name="connsiteX151" fmla="*/ 41196 w 171343"/>
                <a:gd name="connsiteY151" fmla="*/ 35020 h 260167"/>
                <a:gd name="connsiteX152" fmla="*/ 41196 w 171343"/>
                <a:gd name="connsiteY152" fmla="*/ 42640 h 260167"/>
                <a:gd name="connsiteX153" fmla="*/ 39291 w 171343"/>
                <a:gd name="connsiteY153" fmla="*/ 46450 h 260167"/>
                <a:gd name="connsiteX154" fmla="*/ 36433 w 171343"/>
                <a:gd name="connsiteY154" fmla="*/ 46450 h 260167"/>
                <a:gd name="connsiteX155" fmla="*/ 36433 w 171343"/>
                <a:gd name="connsiteY155" fmla="*/ 46450 h 260167"/>
                <a:gd name="connsiteX156" fmla="*/ 37386 w 171343"/>
                <a:gd name="connsiteY156" fmla="*/ 121698 h 260167"/>
                <a:gd name="connsiteX157" fmla="*/ 38338 w 171343"/>
                <a:gd name="connsiteY157" fmla="*/ 120745 h 260167"/>
                <a:gd name="connsiteX158" fmla="*/ 37386 w 171343"/>
                <a:gd name="connsiteY158" fmla="*/ 120745 h 260167"/>
                <a:gd name="connsiteX159" fmla="*/ 37386 w 171343"/>
                <a:gd name="connsiteY159" fmla="*/ 121698 h 260167"/>
                <a:gd name="connsiteX160" fmla="*/ 35481 w 171343"/>
                <a:gd name="connsiteY160" fmla="*/ 121698 h 260167"/>
                <a:gd name="connsiteX161" fmla="*/ 35481 w 171343"/>
                <a:gd name="connsiteY161" fmla="*/ 121698 h 260167"/>
                <a:gd name="connsiteX162" fmla="*/ 37386 w 171343"/>
                <a:gd name="connsiteY162" fmla="*/ 121698 h 260167"/>
                <a:gd name="connsiteX163" fmla="*/ 36433 w 171343"/>
                <a:gd name="connsiteY163" fmla="*/ 129318 h 260167"/>
                <a:gd name="connsiteX164" fmla="*/ 36433 w 171343"/>
                <a:gd name="connsiteY164" fmla="*/ 129318 h 260167"/>
                <a:gd name="connsiteX165" fmla="*/ 36433 w 171343"/>
                <a:gd name="connsiteY165" fmla="*/ 129318 h 260167"/>
                <a:gd name="connsiteX166" fmla="*/ 36433 w 171343"/>
                <a:gd name="connsiteY166" fmla="*/ 129318 h 260167"/>
                <a:gd name="connsiteX167" fmla="*/ 36433 w 171343"/>
                <a:gd name="connsiteY167" fmla="*/ 129318 h 260167"/>
                <a:gd name="connsiteX168" fmla="*/ 37386 w 171343"/>
                <a:gd name="connsiteY168" fmla="*/ 241712 h 260167"/>
                <a:gd name="connsiteX169" fmla="*/ 37386 w 171343"/>
                <a:gd name="connsiteY169" fmla="*/ 241712 h 260167"/>
                <a:gd name="connsiteX170" fmla="*/ 37386 w 171343"/>
                <a:gd name="connsiteY170" fmla="*/ 241712 h 260167"/>
                <a:gd name="connsiteX171" fmla="*/ 37386 w 171343"/>
                <a:gd name="connsiteY171" fmla="*/ 241712 h 260167"/>
                <a:gd name="connsiteX172" fmla="*/ 37386 w 171343"/>
                <a:gd name="connsiteY172" fmla="*/ 241712 h 260167"/>
                <a:gd name="connsiteX173" fmla="*/ 36433 w 171343"/>
                <a:gd name="connsiteY173" fmla="*/ 220758 h 260167"/>
                <a:gd name="connsiteX174" fmla="*/ 36433 w 171343"/>
                <a:gd name="connsiteY174" fmla="*/ 220758 h 260167"/>
                <a:gd name="connsiteX175" fmla="*/ 38338 w 171343"/>
                <a:gd name="connsiteY175" fmla="*/ 220758 h 260167"/>
                <a:gd name="connsiteX176" fmla="*/ 36433 w 171343"/>
                <a:gd name="connsiteY176" fmla="*/ 220758 h 260167"/>
                <a:gd name="connsiteX177" fmla="*/ 36433 w 171343"/>
                <a:gd name="connsiteY177" fmla="*/ 220758 h 260167"/>
                <a:gd name="connsiteX178" fmla="*/ 47863 w 171343"/>
                <a:gd name="connsiteY178" fmla="*/ 165512 h 260167"/>
                <a:gd name="connsiteX179" fmla="*/ 48816 w 171343"/>
                <a:gd name="connsiteY179" fmla="*/ 162655 h 260167"/>
                <a:gd name="connsiteX180" fmla="*/ 45958 w 171343"/>
                <a:gd name="connsiteY180" fmla="*/ 162655 h 260167"/>
                <a:gd name="connsiteX181" fmla="*/ 43101 w 171343"/>
                <a:gd name="connsiteY181" fmla="*/ 159798 h 260167"/>
                <a:gd name="connsiteX182" fmla="*/ 43101 w 171343"/>
                <a:gd name="connsiteY182" fmla="*/ 157893 h 260167"/>
                <a:gd name="connsiteX183" fmla="*/ 43101 w 171343"/>
                <a:gd name="connsiteY183" fmla="*/ 157893 h 260167"/>
                <a:gd name="connsiteX184" fmla="*/ 43101 w 171343"/>
                <a:gd name="connsiteY184" fmla="*/ 156940 h 260167"/>
                <a:gd name="connsiteX185" fmla="*/ 42148 w 171343"/>
                <a:gd name="connsiteY185" fmla="*/ 153130 h 260167"/>
                <a:gd name="connsiteX186" fmla="*/ 40243 w 171343"/>
                <a:gd name="connsiteY186" fmla="*/ 156940 h 260167"/>
                <a:gd name="connsiteX187" fmla="*/ 40243 w 171343"/>
                <a:gd name="connsiteY187" fmla="*/ 158845 h 260167"/>
                <a:gd name="connsiteX188" fmla="*/ 39291 w 171343"/>
                <a:gd name="connsiteY188" fmla="*/ 159798 h 260167"/>
                <a:gd name="connsiteX189" fmla="*/ 39291 w 171343"/>
                <a:gd name="connsiteY189" fmla="*/ 162655 h 260167"/>
                <a:gd name="connsiteX190" fmla="*/ 41196 w 171343"/>
                <a:gd name="connsiteY190" fmla="*/ 164560 h 260167"/>
                <a:gd name="connsiteX191" fmla="*/ 44053 w 171343"/>
                <a:gd name="connsiteY191" fmla="*/ 165512 h 260167"/>
                <a:gd name="connsiteX192" fmla="*/ 45958 w 171343"/>
                <a:gd name="connsiteY192" fmla="*/ 165512 h 260167"/>
                <a:gd name="connsiteX193" fmla="*/ 47863 w 171343"/>
                <a:gd name="connsiteY193" fmla="*/ 165512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9291 w 171343"/>
                <a:gd name="connsiteY199" fmla="*/ 209328 h 260167"/>
                <a:gd name="connsiteX200" fmla="*/ 39291 w 171343"/>
                <a:gd name="connsiteY200" fmla="*/ 209328 h 260167"/>
                <a:gd name="connsiteX201" fmla="*/ 38338 w 171343"/>
                <a:gd name="connsiteY201" fmla="*/ 209328 h 260167"/>
                <a:gd name="connsiteX202" fmla="*/ 39291 w 171343"/>
                <a:gd name="connsiteY202" fmla="*/ 209328 h 260167"/>
                <a:gd name="connsiteX203" fmla="*/ 39291 w 171343"/>
                <a:gd name="connsiteY203" fmla="*/ 209328 h 260167"/>
                <a:gd name="connsiteX204" fmla="*/ 38338 w 171343"/>
                <a:gd name="connsiteY204" fmla="*/ 134080 h 260167"/>
                <a:gd name="connsiteX205" fmla="*/ 38338 w 171343"/>
                <a:gd name="connsiteY205" fmla="*/ 134080 h 260167"/>
                <a:gd name="connsiteX206" fmla="*/ 38338 w 171343"/>
                <a:gd name="connsiteY206" fmla="*/ 134080 h 260167"/>
                <a:gd name="connsiteX207" fmla="*/ 38338 w 171343"/>
                <a:gd name="connsiteY207" fmla="*/ 134080 h 260167"/>
                <a:gd name="connsiteX208" fmla="*/ 38338 w 171343"/>
                <a:gd name="connsiteY208" fmla="*/ 134080 h 260167"/>
                <a:gd name="connsiteX209" fmla="*/ 40243 w 171343"/>
                <a:gd name="connsiteY209" fmla="*/ 213137 h 260167"/>
                <a:gd name="connsiteX210" fmla="*/ 41196 w 171343"/>
                <a:gd name="connsiteY210" fmla="*/ 212185 h 260167"/>
                <a:gd name="connsiteX211" fmla="*/ 42148 w 171343"/>
                <a:gd name="connsiteY211" fmla="*/ 211233 h 260167"/>
                <a:gd name="connsiteX212" fmla="*/ 40243 w 171343"/>
                <a:gd name="connsiteY212" fmla="*/ 211233 h 260167"/>
                <a:gd name="connsiteX213" fmla="*/ 40243 w 171343"/>
                <a:gd name="connsiteY213" fmla="*/ 213137 h 260167"/>
                <a:gd name="connsiteX214" fmla="*/ 40243 w 171343"/>
                <a:gd name="connsiteY214" fmla="*/ 213137 h 260167"/>
                <a:gd name="connsiteX215" fmla="*/ 42148 w 171343"/>
                <a:gd name="connsiteY215" fmla="*/ 174085 h 260167"/>
                <a:gd name="connsiteX216" fmla="*/ 40243 w 171343"/>
                <a:gd name="connsiteY216" fmla="*/ 172180 h 260167"/>
                <a:gd name="connsiteX217" fmla="*/ 39291 w 171343"/>
                <a:gd name="connsiteY217" fmla="*/ 173133 h 260167"/>
                <a:gd name="connsiteX218" fmla="*/ 41196 w 171343"/>
                <a:gd name="connsiteY218" fmla="*/ 175037 h 260167"/>
                <a:gd name="connsiteX219" fmla="*/ 42148 w 171343"/>
                <a:gd name="connsiteY219" fmla="*/ 174085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4053 w 171343"/>
                <a:gd name="connsiteY223" fmla="*/ 222662 h 260167"/>
                <a:gd name="connsiteX224" fmla="*/ 42148 w 171343"/>
                <a:gd name="connsiteY224" fmla="*/ 220758 h 260167"/>
                <a:gd name="connsiteX225" fmla="*/ 42148 w 171343"/>
                <a:gd name="connsiteY225" fmla="*/ 222662 h 260167"/>
                <a:gd name="connsiteX226" fmla="*/ 42148 w 171343"/>
                <a:gd name="connsiteY226" fmla="*/ 223615 h 260167"/>
                <a:gd name="connsiteX227" fmla="*/ 41196 w 171343"/>
                <a:gd name="connsiteY227" fmla="*/ 227425 h 260167"/>
                <a:gd name="connsiteX228" fmla="*/ 42148 w 171343"/>
                <a:gd name="connsiteY228" fmla="*/ 223615 h 260167"/>
                <a:gd name="connsiteX229" fmla="*/ 44053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1196 w 171343"/>
                <a:gd name="connsiteY235" fmla="*/ 196945 h 260167"/>
                <a:gd name="connsiteX236" fmla="*/ 41196 w 171343"/>
                <a:gd name="connsiteY236" fmla="*/ 196945 h 260167"/>
                <a:gd name="connsiteX237" fmla="*/ 43101 w 171343"/>
                <a:gd name="connsiteY237" fmla="*/ 196945 h 260167"/>
                <a:gd name="connsiteX238" fmla="*/ 43101 w 171343"/>
                <a:gd name="connsiteY238" fmla="*/ 195993 h 260167"/>
                <a:gd name="connsiteX239" fmla="*/ 41196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2148 w 171343"/>
                <a:gd name="connsiteY245" fmla="*/ 122650 h 260167"/>
                <a:gd name="connsiteX246" fmla="*/ 42148 w 171343"/>
                <a:gd name="connsiteY246" fmla="*/ 124555 h 260167"/>
                <a:gd name="connsiteX247" fmla="*/ 44053 w 171343"/>
                <a:gd name="connsiteY247" fmla="*/ 123602 h 260167"/>
                <a:gd name="connsiteX248" fmla="*/ 45958 w 171343"/>
                <a:gd name="connsiteY248" fmla="*/ 122650 h 260167"/>
                <a:gd name="connsiteX249" fmla="*/ 48816 w 171343"/>
                <a:gd name="connsiteY249" fmla="*/ 120745 h 260167"/>
                <a:gd name="connsiteX250" fmla="*/ 47863 w 171343"/>
                <a:gd name="connsiteY250" fmla="*/ 119793 h 260167"/>
                <a:gd name="connsiteX251" fmla="*/ 45006 w 171343"/>
                <a:gd name="connsiteY251" fmla="*/ 122650 h 260167"/>
                <a:gd name="connsiteX252" fmla="*/ 43101 w 171343"/>
                <a:gd name="connsiteY252" fmla="*/ 121698 h 260167"/>
                <a:gd name="connsiteX253" fmla="*/ 42148 w 171343"/>
                <a:gd name="connsiteY253" fmla="*/ 122650 h 260167"/>
                <a:gd name="connsiteX254" fmla="*/ 42148 w 171343"/>
                <a:gd name="connsiteY254" fmla="*/ 210280 h 260167"/>
                <a:gd name="connsiteX255" fmla="*/ 42148 w 171343"/>
                <a:gd name="connsiteY255" fmla="*/ 210280 h 260167"/>
                <a:gd name="connsiteX256" fmla="*/ 42148 w 171343"/>
                <a:gd name="connsiteY256" fmla="*/ 210280 h 260167"/>
                <a:gd name="connsiteX257" fmla="*/ 42148 w 171343"/>
                <a:gd name="connsiteY257" fmla="*/ 210280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3612 h 260167"/>
                <a:gd name="connsiteX264" fmla="*/ 45006 w 171343"/>
                <a:gd name="connsiteY264" fmla="*/ 201708 h 260167"/>
                <a:gd name="connsiteX265" fmla="*/ 43101 w 171343"/>
                <a:gd name="connsiteY265" fmla="*/ 199803 h 260167"/>
                <a:gd name="connsiteX266" fmla="*/ 42148 w 171343"/>
                <a:gd name="connsiteY266" fmla="*/ 201708 h 260167"/>
                <a:gd name="connsiteX267" fmla="*/ 43101 w 171343"/>
                <a:gd name="connsiteY267" fmla="*/ 203612 h 260167"/>
                <a:gd name="connsiteX268" fmla="*/ 43101 w 171343"/>
                <a:gd name="connsiteY268" fmla="*/ 192183 h 260167"/>
                <a:gd name="connsiteX269" fmla="*/ 43101 w 171343"/>
                <a:gd name="connsiteY269" fmla="*/ 192183 h 260167"/>
                <a:gd name="connsiteX270" fmla="*/ 44053 w 171343"/>
                <a:gd name="connsiteY270" fmla="*/ 194087 h 260167"/>
                <a:gd name="connsiteX271" fmla="*/ 45006 w 171343"/>
                <a:gd name="connsiteY271" fmla="*/ 193135 h 260167"/>
                <a:gd name="connsiteX272" fmla="*/ 43101 w 171343"/>
                <a:gd name="connsiteY272" fmla="*/ 192183 h 260167"/>
                <a:gd name="connsiteX273" fmla="*/ 45006 w 171343"/>
                <a:gd name="connsiteY273" fmla="*/ 41687 h 260167"/>
                <a:gd name="connsiteX274" fmla="*/ 44053 w 171343"/>
                <a:gd name="connsiteY274" fmla="*/ 34068 h 260167"/>
                <a:gd name="connsiteX275" fmla="*/ 47863 w 171343"/>
                <a:gd name="connsiteY275" fmla="*/ 26448 h 260167"/>
                <a:gd name="connsiteX276" fmla="*/ 50721 w 171343"/>
                <a:gd name="connsiteY276" fmla="*/ 27400 h 260167"/>
                <a:gd name="connsiteX277" fmla="*/ 53578 w 171343"/>
                <a:gd name="connsiteY277" fmla="*/ 30258 h 260167"/>
                <a:gd name="connsiteX278" fmla="*/ 51673 w 171343"/>
                <a:gd name="connsiteY278" fmla="*/ 34068 h 260167"/>
                <a:gd name="connsiteX279" fmla="*/ 49768 w 171343"/>
                <a:gd name="connsiteY279" fmla="*/ 35020 h 260167"/>
                <a:gd name="connsiteX280" fmla="*/ 45958 w 171343"/>
                <a:gd name="connsiteY280" fmla="*/ 37877 h 260167"/>
                <a:gd name="connsiteX281" fmla="*/ 49768 w 171343"/>
                <a:gd name="connsiteY281" fmla="*/ 38830 h 260167"/>
                <a:gd name="connsiteX282" fmla="*/ 50721 w 171343"/>
                <a:gd name="connsiteY282" fmla="*/ 39783 h 260167"/>
                <a:gd name="connsiteX283" fmla="*/ 49768 w 171343"/>
                <a:gd name="connsiteY283" fmla="*/ 40735 h 260167"/>
                <a:gd name="connsiteX284" fmla="*/ 47863 w 171343"/>
                <a:gd name="connsiteY284" fmla="*/ 41687 h 260167"/>
                <a:gd name="connsiteX285" fmla="*/ 45006 w 171343"/>
                <a:gd name="connsiteY285" fmla="*/ 41687 h 260167"/>
                <a:gd name="connsiteX286" fmla="*/ 45958 w 171343"/>
                <a:gd name="connsiteY286" fmla="*/ 98837 h 260167"/>
                <a:gd name="connsiteX287" fmla="*/ 45006 w 171343"/>
                <a:gd name="connsiteY287" fmla="*/ 96933 h 260167"/>
                <a:gd name="connsiteX288" fmla="*/ 44053 w 171343"/>
                <a:gd name="connsiteY288" fmla="*/ 97885 h 260167"/>
                <a:gd name="connsiteX289" fmla="*/ 46911 w 171343"/>
                <a:gd name="connsiteY289" fmla="*/ 102648 h 260167"/>
                <a:gd name="connsiteX290" fmla="*/ 47863 w 171343"/>
                <a:gd name="connsiteY290" fmla="*/ 102648 h 260167"/>
                <a:gd name="connsiteX291" fmla="*/ 46911 w 171343"/>
                <a:gd name="connsiteY291" fmla="*/ 101695 h 260167"/>
                <a:gd name="connsiteX292" fmla="*/ 45958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5006 w 171343"/>
                <a:gd name="connsiteY298" fmla="*/ 134080 h 260167"/>
                <a:gd name="connsiteX299" fmla="*/ 45006 w 171343"/>
                <a:gd name="connsiteY299" fmla="*/ 134080 h 260167"/>
                <a:gd name="connsiteX300" fmla="*/ 44053 w 171343"/>
                <a:gd name="connsiteY300" fmla="*/ 134080 h 260167"/>
                <a:gd name="connsiteX301" fmla="*/ 45006 w 171343"/>
                <a:gd name="connsiteY301" fmla="*/ 134080 h 260167"/>
                <a:gd name="connsiteX302" fmla="*/ 45006 w 171343"/>
                <a:gd name="connsiteY302" fmla="*/ 134080 h 260167"/>
                <a:gd name="connsiteX303" fmla="*/ 45958 w 171343"/>
                <a:gd name="connsiteY303" fmla="*/ 213137 h 260167"/>
                <a:gd name="connsiteX304" fmla="*/ 45006 w 171343"/>
                <a:gd name="connsiteY304" fmla="*/ 212185 h 260167"/>
                <a:gd name="connsiteX305" fmla="*/ 44053 w 171343"/>
                <a:gd name="connsiteY305" fmla="*/ 214090 h 260167"/>
                <a:gd name="connsiteX306" fmla="*/ 45006 w 171343"/>
                <a:gd name="connsiteY306" fmla="*/ 215043 h 260167"/>
                <a:gd name="connsiteX307" fmla="*/ 45958 w 171343"/>
                <a:gd name="connsiteY307" fmla="*/ 213137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6911 w 171343"/>
                <a:gd name="connsiteY313" fmla="*/ 49308 h 260167"/>
                <a:gd name="connsiteX314" fmla="*/ 45958 w 171343"/>
                <a:gd name="connsiteY314" fmla="*/ 50260 h 260167"/>
                <a:gd name="connsiteX315" fmla="*/ 44053 w 171343"/>
                <a:gd name="connsiteY315" fmla="*/ 48355 h 260167"/>
                <a:gd name="connsiteX316" fmla="*/ 45006 w 171343"/>
                <a:gd name="connsiteY316" fmla="*/ 47402 h 260167"/>
                <a:gd name="connsiteX317" fmla="*/ 46911 w 171343"/>
                <a:gd name="connsiteY317" fmla="*/ 49308 h 260167"/>
                <a:gd name="connsiteX318" fmla="*/ 45958 w 171343"/>
                <a:gd name="connsiteY318" fmla="*/ 235045 h 260167"/>
                <a:gd name="connsiteX319" fmla="*/ 45958 w 171343"/>
                <a:gd name="connsiteY319" fmla="*/ 235045 h 260167"/>
                <a:gd name="connsiteX320" fmla="*/ 44053 w 171343"/>
                <a:gd name="connsiteY320" fmla="*/ 235045 h 260167"/>
                <a:gd name="connsiteX321" fmla="*/ 45958 w 171343"/>
                <a:gd name="connsiteY321" fmla="*/ 235045 h 260167"/>
                <a:gd name="connsiteX322" fmla="*/ 45958 w 171343"/>
                <a:gd name="connsiteY322" fmla="*/ 235045 h 260167"/>
                <a:gd name="connsiteX323" fmla="*/ 44053 w 171343"/>
                <a:gd name="connsiteY323" fmla="*/ 116935 h 260167"/>
                <a:gd name="connsiteX324" fmla="*/ 44053 w 171343"/>
                <a:gd name="connsiteY324" fmla="*/ 116935 h 260167"/>
                <a:gd name="connsiteX325" fmla="*/ 45958 w 171343"/>
                <a:gd name="connsiteY325" fmla="*/ 117887 h 260167"/>
                <a:gd name="connsiteX326" fmla="*/ 44053 w 171343"/>
                <a:gd name="connsiteY326" fmla="*/ 116935 h 260167"/>
                <a:gd name="connsiteX327" fmla="*/ 44053 w 171343"/>
                <a:gd name="connsiteY327" fmla="*/ 116935 h 260167"/>
                <a:gd name="connsiteX328" fmla="*/ 45006 w 171343"/>
                <a:gd name="connsiteY328" fmla="*/ 229330 h 260167"/>
                <a:gd name="connsiteX329" fmla="*/ 45006 w 171343"/>
                <a:gd name="connsiteY329" fmla="*/ 229330 h 260167"/>
                <a:gd name="connsiteX330" fmla="*/ 45006 w 171343"/>
                <a:gd name="connsiteY330" fmla="*/ 229330 h 260167"/>
                <a:gd name="connsiteX331" fmla="*/ 45006 w 171343"/>
                <a:gd name="connsiteY331" fmla="*/ 229330 h 260167"/>
                <a:gd name="connsiteX332" fmla="*/ 45006 w 171343"/>
                <a:gd name="connsiteY332" fmla="*/ 229330 h 260167"/>
                <a:gd name="connsiteX333" fmla="*/ 45006 w 171343"/>
                <a:gd name="connsiteY333" fmla="*/ 69310 h 260167"/>
                <a:gd name="connsiteX334" fmla="*/ 45006 w 171343"/>
                <a:gd name="connsiteY334" fmla="*/ 63595 h 260167"/>
                <a:gd name="connsiteX335" fmla="*/ 45958 w 171343"/>
                <a:gd name="connsiteY335" fmla="*/ 63595 h 260167"/>
                <a:gd name="connsiteX336" fmla="*/ 48816 w 171343"/>
                <a:gd name="connsiteY336" fmla="*/ 69310 h 260167"/>
                <a:gd name="connsiteX337" fmla="*/ 50721 w 171343"/>
                <a:gd name="connsiteY337" fmla="*/ 72168 h 260167"/>
                <a:gd name="connsiteX338" fmla="*/ 51673 w 171343"/>
                <a:gd name="connsiteY338" fmla="*/ 73120 h 260167"/>
                <a:gd name="connsiteX339" fmla="*/ 50721 w 171343"/>
                <a:gd name="connsiteY339" fmla="*/ 73120 h 260167"/>
                <a:gd name="connsiteX340" fmla="*/ 45006 w 171343"/>
                <a:gd name="connsiteY340" fmla="*/ 69310 h 260167"/>
                <a:gd name="connsiteX341" fmla="*/ 49768 w 171343"/>
                <a:gd name="connsiteY341" fmla="*/ 61690 h 260167"/>
                <a:gd name="connsiteX342" fmla="*/ 49768 w 171343"/>
                <a:gd name="connsiteY342" fmla="*/ 61690 h 260167"/>
                <a:gd name="connsiteX343" fmla="*/ 45006 w 171343"/>
                <a:gd name="connsiteY343" fmla="*/ 61690 h 260167"/>
                <a:gd name="connsiteX344" fmla="*/ 45958 w 171343"/>
                <a:gd name="connsiteY344" fmla="*/ 57880 h 260167"/>
                <a:gd name="connsiteX345" fmla="*/ 45958 w 171343"/>
                <a:gd name="connsiteY345" fmla="*/ 57880 h 260167"/>
                <a:gd name="connsiteX346" fmla="*/ 49768 w 171343"/>
                <a:gd name="connsiteY346" fmla="*/ 6169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9768 w 171343"/>
                <a:gd name="connsiteY362" fmla="*/ 130270 h 260167"/>
                <a:gd name="connsiteX363" fmla="*/ 46911 w 171343"/>
                <a:gd name="connsiteY363" fmla="*/ 127412 h 260167"/>
                <a:gd name="connsiteX364" fmla="*/ 45958 w 171343"/>
                <a:gd name="connsiteY364" fmla="*/ 128365 h 260167"/>
                <a:gd name="connsiteX365" fmla="*/ 49768 w 171343"/>
                <a:gd name="connsiteY365" fmla="*/ 130270 h 260167"/>
                <a:gd name="connsiteX366" fmla="*/ 49768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4087 h 260167"/>
                <a:gd name="connsiteX384" fmla="*/ 46911 w 171343"/>
                <a:gd name="connsiteY384" fmla="*/ 194087 h 260167"/>
                <a:gd name="connsiteX385" fmla="*/ 47863 w 171343"/>
                <a:gd name="connsiteY385" fmla="*/ 194087 h 260167"/>
                <a:gd name="connsiteX386" fmla="*/ 46911 w 171343"/>
                <a:gd name="connsiteY386" fmla="*/ 194087 h 260167"/>
                <a:gd name="connsiteX387" fmla="*/ 46911 w 171343"/>
                <a:gd name="connsiteY387" fmla="*/ 194087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8816 w 171343"/>
                <a:gd name="connsiteY393" fmla="*/ 147415 h 260167"/>
                <a:gd name="connsiteX394" fmla="*/ 48816 w 171343"/>
                <a:gd name="connsiteY394" fmla="*/ 147415 h 260167"/>
                <a:gd name="connsiteX395" fmla="*/ 48816 w 171343"/>
                <a:gd name="connsiteY395" fmla="*/ 149320 h 260167"/>
                <a:gd name="connsiteX396" fmla="*/ 48816 w 171343"/>
                <a:gd name="connsiteY396" fmla="*/ 147415 h 260167"/>
                <a:gd name="connsiteX397" fmla="*/ 48816 w 171343"/>
                <a:gd name="connsiteY397" fmla="*/ 147415 h 260167"/>
                <a:gd name="connsiteX398" fmla="*/ 47863 w 171343"/>
                <a:gd name="connsiteY398" fmla="*/ 208375 h 260167"/>
                <a:gd name="connsiteX399" fmla="*/ 47863 w 171343"/>
                <a:gd name="connsiteY399" fmla="*/ 208375 h 260167"/>
                <a:gd name="connsiteX400" fmla="*/ 49768 w 171343"/>
                <a:gd name="connsiteY400" fmla="*/ 208375 h 260167"/>
                <a:gd name="connsiteX401" fmla="*/ 47863 w 171343"/>
                <a:gd name="connsiteY401" fmla="*/ 208375 h 260167"/>
                <a:gd name="connsiteX402" fmla="*/ 47863 w 171343"/>
                <a:gd name="connsiteY402" fmla="*/ 208375 h 260167"/>
                <a:gd name="connsiteX403" fmla="*/ 48816 w 171343"/>
                <a:gd name="connsiteY403" fmla="*/ 224568 h 260167"/>
                <a:gd name="connsiteX404" fmla="*/ 48816 w 171343"/>
                <a:gd name="connsiteY404" fmla="*/ 224568 h 260167"/>
                <a:gd name="connsiteX405" fmla="*/ 48816 w 171343"/>
                <a:gd name="connsiteY405" fmla="*/ 225520 h 260167"/>
                <a:gd name="connsiteX406" fmla="*/ 48816 w 171343"/>
                <a:gd name="connsiteY406" fmla="*/ 224568 h 260167"/>
                <a:gd name="connsiteX407" fmla="*/ 48816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1708 h 260167"/>
                <a:gd name="connsiteX415" fmla="*/ 49768 w 171343"/>
                <a:gd name="connsiteY415" fmla="*/ 201708 h 260167"/>
                <a:gd name="connsiteX416" fmla="*/ 49768 w 171343"/>
                <a:gd name="connsiteY416" fmla="*/ 200755 h 260167"/>
                <a:gd name="connsiteX417" fmla="*/ 49768 w 171343"/>
                <a:gd name="connsiteY417" fmla="*/ 201708 h 260167"/>
                <a:gd name="connsiteX418" fmla="*/ 49768 w 171343"/>
                <a:gd name="connsiteY418" fmla="*/ 201708 h 260167"/>
                <a:gd name="connsiteX419" fmla="*/ 57388 w 171343"/>
                <a:gd name="connsiteY419" fmla="*/ 235998 h 260167"/>
                <a:gd name="connsiteX420" fmla="*/ 56436 w 171343"/>
                <a:gd name="connsiteY420" fmla="*/ 234093 h 260167"/>
                <a:gd name="connsiteX421" fmla="*/ 55483 w 171343"/>
                <a:gd name="connsiteY421" fmla="*/ 234093 h 260167"/>
                <a:gd name="connsiteX422" fmla="*/ 50721 w 171343"/>
                <a:gd name="connsiteY422" fmla="*/ 235998 h 260167"/>
                <a:gd name="connsiteX423" fmla="*/ 49768 w 171343"/>
                <a:gd name="connsiteY423" fmla="*/ 235998 h 260167"/>
                <a:gd name="connsiteX424" fmla="*/ 49768 w 171343"/>
                <a:gd name="connsiteY424" fmla="*/ 236950 h 260167"/>
                <a:gd name="connsiteX425" fmla="*/ 52626 w 171343"/>
                <a:gd name="connsiteY425" fmla="*/ 237903 h 260167"/>
                <a:gd name="connsiteX426" fmla="*/ 57388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3600 h 260167"/>
                <a:gd name="connsiteX433" fmla="*/ 50721 w 171343"/>
                <a:gd name="connsiteY433" fmla="*/ 103600 h 260167"/>
                <a:gd name="connsiteX434" fmla="*/ 52626 w 171343"/>
                <a:gd name="connsiteY434" fmla="*/ 101695 h 260167"/>
                <a:gd name="connsiteX435" fmla="*/ 51673 w 171343"/>
                <a:gd name="connsiteY435" fmla="*/ 100743 h 260167"/>
                <a:gd name="connsiteX436" fmla="*/ 50721 w 171343"/>
                <a:gd name="connsiteY436" fmla="*/ 103600 h 260167"/>
                <a:gd name="connsiteX437" fmla="*/ 51673 w 171343"/>
                <a:gd name="connsiteY437" fmla="*/ 215043 h 260167"/>
                <a:gd name="connsiteX438" fmla="*/ 53578 w 171343"/>
                <a:gd name="connsiteY438" fmla="*/ 216948 h 260167"/>
                <a:gd name="connsiteX439" fmla="*/ 53578 w 171343"/>
                <a:gd name="connsiteY439" fmla="*/ 215995 h 260167"/>
                <a:gd name="connsiteX440" fmla="*/ 51673 w 171343"/>
                <a:gd name="connsiteY440" fmla="*/ 215043 h 260167"/>
                <a:gd name="connsiteX441" fmla="*/ 51673 w 171343"/>
                <a:gd name="connsiteY441" fmla="*/ 215043 h 260167"/>
                <a:gd name="connsiteX442" fmla="*/ 51673 w 171343"/>
                <a:gd name="connsiteY442" fmla="*/ 179800 h 260167"/>
                <a:gd name="connsiteX443" fmla="*/ 51673 w 171343"/>
                <a:gd name="connsiteY443" fmla="*/ 179800 h 260167"/>
                <a:gd name="connsiteX444" fmla="*/ 51673 w 171343"/>
                <a:gd name="connsiteY444" fmla="*/ 179800 h 260167"/>
                <a:gd name="connsiteX445" fmla="*/ 51673 w 171343"/>
                <a:gd name="connsiteY445" fmla="*/ 179800 h 260167"/>
                <a:gd name="connsiteX446" fmla="*/ 51673 w 171343"/>
                <a:gd name="connsiteY446" fmla="*/ 179800 h 260167"/>
                <a:gd name="connsiteX447" fmla="*/ 51673 w 171343"/>
                <a:gd name="connsiteY447" fmla="*/ 170275 h 260167"/>
                <a:gd name="connsiteX448" fmla="*/ 51673 w 171343"/>
                <a:gd name="connsiteY448" fmla="*/ 170275 h 260167"/>
                <a:gd name="connsiteX449" fmla="*/ 51673 w 171343"/>
                <a:gd name="connsiteY449" fmla="*/ 170275 h 260167"/>
                <a:gd name="connsiteX450" fmla="*/ 51673 w 171343"/>
                <a:gd name="connsiteY450" fmla="*/ 170275 h 260167"/>
                <a:gd name="connsiteX451" fmla="*/ 51673 w 171343"/>
                <a:gd name="connsiteY451" fmla="*/ 170275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1698 h 260167"/>
                <a:gd name="connsiteX481" fmla="*/ 52626 w 171343"/>
                <a:gd name="connsiteY481" fmla="*/ 121698 h 260167"/>
                <a:gd name="connsiteX482" fmla="*/ 54531 w 171343"/>
                <a:gd name="connsiteY482" fmla="*/ 120745 h 260167"/>
                <a:gd name="connsiteX483" fmla="*/ 53578 w 171343"/>
                <a:gd name="connsiteY483" fmla="*/ 119793 h 260167"/>
                <a:gd name="connsiteX484" fmla="*/ 52626 w 171343"/>
                <a:gd name="connsiteY484" fmla="*/ 121698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9310 h 260167"/>
                <a:gd name="connsiteX491" fmla="*/ 53578 w 171343"/>
                <a:gd name="connsiteY491" fmla="*/ 69310 h 260167"/>
                <a:gd name="connsiteX492" fmla="*/ 55483 w 171343"/>
                <a:gd name="connsiteY492" fmla="*/ 69310 h 260167"/>
                <a:gd name="connsiteX493" fmla="*/ 55483 w 171343"/>
                <a:gd name="connsiteY493" fmla="*/ 69310 h 260167"/>
                <a:gd name="connsiteX494" fmla="*/ 54531 w 171343"/>
                <a:gd name="connsiteY494" fmla="*/ 48355 h 260167"/>
                <a:gd name="connsiteX495" fmla="*/ 54531 w 171343"/>
                <a:gd name="connsiteY495" fmla="*/ 48355 h 260167"/>
                <a:gd name="connsiteX496" fmla="*/ 54531 w 171343"/>
                <a:gd name="connsiteY496" fmla="*/ 50260 h 260167"/>
                <a:gd name="connsiteX497" fmla="*/ 55483 w 171343"/>
                <a:gd name="connsiteY497" fmla="*/ 50260 h 260167"/>
                <a:gd name="connsiteX498" fmla="*/ 54531 w 171343"/>
                <a:gd name="connsiteY498" fmla="*/ 48355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20733 h 260167"/>
                <a:gd name="connsiteX515" fmla="*/ 57388 w 171343"/>
                <a:gd name="connsiteY515" fmla="*/ 20733 h 260167"/>
                <a:gd name="connsiteX516" fmla="*/ 58341 w 171343"/>
                <a:gd name="connsiteY516" fmla="*/ 19780 h 260167"/>
                <a:gd name="connsiteX517" fmla="*/ 56436 w 171343"/>
                <a:gd name="connsiteY517" fmla="*/ 19780 h 260167"/>
                <a:gd name="connsiteX518" fmla="*/ 55483 w 171343"/>
                <a:gd name="connsiteY518" fmla="*/ 20733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6436 w 171343"/>
                <a:gd name="connsiteY529" fmla="*/ 89312 h 260167"/>
                <a:gd name="connsiteX530" fmla="*/ 56436 w 171343"/>
                <a:gd name="connsiteY530" fmla="*/ 89312 h 260167"/>
                <a:gd name="connsiteX531" fmla="*/ 56436 w 171343"/>
                <a:gd name="connsiteY531" fmla="*/ 89312 h 260167"/>
                <a:gd name="connsiteX532" fmla="*/ 56436 w 171343"/>
                <a:gd name="connsiteY532" fmla="*/ 89312 h 260167"/>
                <a:gd name="connsiteX533" fmla="*/ 56436 w 171343"/>
                <a:gd name="connsiteY533" fmla="*/ 89312 h 260167"/>
                <a:gd name="connsiteX534" fmla="*/ 57388 w 171343"/>
                <a:gd name="connsiteY534" fmla="*/ 44545 h 260167"/>
                <a:gd name="connsiteX535" fmla="*/ 57388 w 171343"/>
                <a:gd name="connsiteY535" fmla="*/ 44545 h 260167"/>
                <a:gd name="connsiteX536" fmla="*/ 56436 w 171343"/>
                <a:gd name="connsiteY536" fmla="*/ 44545 h 260167"/>
                <a:gd name="connsiteX537" fmla="*/ 57388 w 171343"/>
                <a:gd name="connsiteY537" fmla="*/ 44545 h 260167"/>
                <a:gd name="connsiteX538" fmla="*/ 57388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7402 h 260167"/>
                <a:gd name="connsiteX550" fmla="*/ 59293 w 171343"/>
                <a:gd name="connsiteY550" fmla="*/ 48355 h 260167"/>
                <a:gd name="connsiteX551" fmla="*/ 60246 w 171343"/>
                <a:gd name="connsiteY551" fmla="*/ 47402 h 260167"/>
                <a:gd name="connsiteX552" fmla="*/ 58341 w 171343"/>
                <a:gd name="connsiteY552" fmla="*/ 46450 h 260167"/>
                <a:gd name="connsiteX553" fmla="*/ 57388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2151 w 171343"/>
                <a:gd name="connsiteY559" fmla="*/ 37877 h 260167"/>
                <a:gd name="connsiteX560" fmla="*/ 58341 w 171343"/>
                <a:gd name="connsiteY560" fmla="*/ 36925 h 260167"/>
                <a:gd name="connsiteX561" fmla="*/ 58341 w 171343"/>
                <a:gd name="connsiteY561" fmla="*/ 37877 h 260167"/>
                <a:gd name="connsiteX562" fmla="*/ 61198 w 171343"/>
                <a:gd name="connsiteY562" fmla="*/ 42640 h 260167"/>
                <a:gd name="connsiteX563" fmla="*/ 62151 w 171343"/>
                <a:gd name="connsiteY563" fmla="*/ 41687 h 260167"/>
                <a:gd name="connsiteX564" fmla="*/ 62151 w 171343"/>
                <a:gd name="connsiteY564" fmla="*/ 37877 h 260167"/>
                <a:gd name="connsiteX565" fmla="*/ 63103 w 171343"/>
                <a:gd name="connsiteY565" fmla="*/ 177895 h 260167"/>
                <a:gd name="connsiteX566" fmla="*/ 61198 w 171343"/>
                <a:gd name="connsiteY566" fmla="*/ 178848 h 260167"/>
                <a:gd name="connsiteX567" fmla="*/ 61198 w 171343"/>
                <a:gd name="connsiteY567" fmla="*/ 179800 h 260167"/>
                <a:gd name="connsiteX568" fmla="*/ 58341 w 171343"/>
                <a:gd name="connsiteY568" fmla="*/ 177895 h 260167"/>
                <a:gd name="connsiteX569" fmla="*/ 58341 w 171343"/>
                <a:gd name="connsiteY569" fmla="*/ 180753 h 260167"/>
                <a:gd name="connsiteX570" fmla="*/ 61198 w 171343"/>
                <a:gd name="connsiteY570" fmla="*/ 179800 h 260167"/>
                <a:gd name="connsiteX571" fmla="*/ 62151 w 171343"/>
                <a:gd name="connsiteY571" fmla="*/ 178848 h 260167"/>
                <a:gd name="connsiteX572" fmla="*/ 63103 w 171343"/>
                <a:gd name="connsiteY572" fmla="*/ 177895 h 260167"/>
                <a:gd name="connsiteX573" fmla="*/ 58341 w 171343"/>
                <a:gd name="connsiteY573" fmla="*/ 70262 h 260167"/>
                <a:gd name="connsiteX574" fmla="*/ 58341 w 171343"/>
                <a:gd name="connsiteY574" fmla="*/ 70262 h 260167"/>
                <a:gd name="connsiteX575" fmla="*/ 60246 w 171343"/>
                <a:gd name="connsiteY575" fmla="*/ 70262 h 260167"/>
                <a:gd name="connsiteX576" fmla="*/ 59293 w 171343"/>
                <a:gd name="connsiteY576" fmla="*/ 69310 h 260167"/>
                <a:gd name="connsiteX577" fmla="*/ 58341 w 171343"/>
                <a:gd name="connsiteY577" fmla="*/ 70262 h 260167"/>
                <a:gd name="connsiteX578" fmla="*/ 59293 w 171343"/>
                <a:gd name="connsiteY578" fmla="*/ 211233 h 260167"/>
                <a:gd name="connsiteX579" fmla="*/ 59293 w 171343"/>
                <a:gd name="connsiteY579" fmla="*/ 211233 h 260167"/>
                <a:gd name="connsiteX580" fmla="*/ 59293 w 171343"/>
                <a:gd name="connsiteY580" fmla="*/ 211233 h 260167"/>
                <a:gd name="connsiteX581" fmla="*/ 59293 w 171343"/>
                <a:gd name="connsiteY581" fmla="*/ 211233 h 260167"/>
                <a:gd name="connsiteX582" fmla="*/ 59293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3103 w 171343"/>
                <a:gd name="connsiteY588" fmla="*/ 52165 h 260167"/>
                <a:gd name="connsiteX589" fmla="*/ 63103 w 171343"/>
                <a:gd name="connsiteY589" fmla="*/ 52165 h 260167"/>
                <a:gd name="connsiteX590" fmla="*/ 60246 w 171343"/>
                <a:gd name="connsiteY590" fmla="*/ 54070 h 260167"/>
                <a:gd name="connsiteX591" fmla="*/ 60246 w 171343"/>
                <a:gd name="connsiteY591" fmla="*/ 55023 h 260167"/>
                <a:gd name="connsiteX592" fmla="*/ 63103 w 171343"/>
                <a:gd name="connsiteY592" fmla="*/ 52165 h 260167"/>
                <a:gd name="connsiteX593" fmla="*/ 65961 w 171343"/>
                <a:gd name="connsiteY593" fmla="*/ 31210 h 260167"/>
                <a:gd name="connsiteX594" fmla="*/ 65961 w 171343"/>
                <a:gd name="connsiteY594" fmla="*/ 31210 h 260167"/>
                <a:gd name="connsiteX595" fmla="*/ 64056 w 171343"/>
                <a:gd name="connsiteY595" fmla="*/ 32162 h 260167"/>
                <a:gd name="connsiteX596" fmla="*/ 64056 w 171343"/>
                <a:gd name="connsiteY596" fmla="*/ 34068 h 260167"/>
                <a:gd name="connsiteX597" fmla="*/ 61198 w 171343"/>
                <a:gd name="connsiteY597" fmla="*/ 34068 h 260167"/>
                <a:gd name="connsiteX598" fmla="*/ 62151 w 171343"/>
                <a:gd name="connsiteY598" fmla="*/ 35973 h 260167"/>
                <a:gd name="connsiteX599" fmla="*/ 65008 w 171343"/>
                <a:gd name="connsiteY599" fmla="*/ 40735 h 260167"/>
                <a:gd name="connsiteX600" fmla="*/ 65961 w 171343"/>
                <a:gd name="connsiteY600" fmla="*/ 41687 h 260167"/>
                <a:gd name="connsiteX601" fmla="*/ 65961 w 171343"/>
                <a:gd name="connsiteY601" fmla="*/ 40735 h 260167"/>
                <a:gd name="connsiteX602" fmla="*/ 64056 w 171343"/>
                <a:gd name="connsiteY602" fmla="*/ 34068 h 260167"/>
                <a:gd name="connsiteX603" fmla="*/ 65961 w 171343"/>
                <a:gd name="connsiteY603" fmla="*/ 33115 h 260167"/>
                <a:gd name="connsiteX604" fmla="*/ 65961 w 171343"/>
                <a:gd name="connsiteY604" fmla="*/ 31210 h 260167"/>
                <a:gd name="connsiteX605" fmla="*/ 62151 w 171343"/>
                <a:gd name="connsiteY605" fmla="*/ 199803 h 260167"/>
                <a:gd name="connsiteX606" fmla="*/ 62151 w 171343"/>
                <a:gd name="connsiteY606" fmla="*/ 199803 h 260167"/>
                <a:gd name="connsiteX607" fmla="*/ 62151 w 171343"/>
                <a:gd name="connsiteY607" fmla="*/ 199803 h 260167"/>
                <a:gd name="connsiteX608" fmla="*/ 62151 w 171343"/>
                <a:gd name="connsiteY608" fmla="*/ 199803 h 260167"/>
                <a:gd name="connsiteX609" fmla="*/ 62151 w 171343"/>
                <a:gd name="connsiteY609" fmla="*/ 199803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2158 w 171343"/>
                <a:gd name="connsiteY615" fmla="*/ 86455 h 260167"/>
                <a:gd name="connsiteX616" fmla="*/ 121206 w 171343"/>
                <a:gd name="connsiteY616" fmla="*/ 60737 h 260167"/>
                <a:gd name="connsiteX617" fmla="*/ 110728 w 171343"/>
                <a:gd name="connsiteY617" fmla="*/ 23590 h 260167"/>
                <a:gd name="connsiteX618" fmla="*/ 96441 w 171343"/>
                <a:gd name="connsiteY618" fmla="*/ 17875 h 260167"/>
                <a:gd name="connsiteX619" fmla="*/ 78343 w 171343"/>
                <a:gd name="connsiteY619" fmla="*/ 34068 h 260167"/>
                <a:gd name="connsiteX620" fmla="*/ 72628 w 171343"/>
                <a:gd name="connsiteY620" fmla="*/ 55975 h 260167"/>
                <a:gd name="connsiteX621" fmla="*/ 71676 w 171343"/>
                <a:gd name="connsiteY621" fmla="*/ 84550 h 260167"/>
                <a:gd name="connsiteX622" fmla="*/ 71676 w 171343"/>
                <a:gd name="connsiteY622" fmla="*/ 110268 h 260167"/>
                <a:gd name="connsiteX623" fmla="*/ 71676 w 171343"/>
                <a:gd name="connsiteY623" fmla="*/ 121698 h 260167"/>
                <a:gd name="connsiteX624" fmla="*/ 81201 w 171343"/>
                <a:gd name="connsiteY624" fmla="*/ 154083 h 260167"/>
                <a:gd name="connsiteX625" fmla="*/ 89773 w 171343"/>
                <a:gd name="connsiteY625" fmla="*/ 166465 h 260167"/>
                <a:gd name="connsiteX626" fmla="*/ 105966 w 171343"/>
                <a:gd name="connsiteY626" fmla="*/ 166465 h 260167"/>
                <a:gd name="connsiteX627" fmla="*/ 109776 w 171343"/>
                <a:gd name="connsiteY627" fmla="*/ 160750 h 260167"/>
                <a:gd name="connsiteX628" fmla="*/ 119301 w 171343"/>
                <a:gd name="connsiteY628" fmla="*/ 129318 h 260167"/>
                <a:gd name="connsiteX629" fmla="*/ 121206 w 171343"/>
                <a:gd name="connsiteY629" fmla="*/ 101695 h 260167"/>
                <a:gd name="connsiteX630" fmla="*/ 122158 w 171343"/>
                <a:gd name="connsiteY630" fmla="*/ 86455 h 260167"/>
                <a:gd name="connsiteX631" fmla="*/ 131683 w 171343"/>
                <a:gd name="connsiteY631" fmla="*/ 67405 h 260167"/>
                <a:gd name="connsiteX632" fmla="*/ 131683 w 171343"/>
                <a:gd name="connsiteY632" fmla="*/ 67405 h 260167"/>
                <a:gd name="connsiteX633" fmla="*/ 130731 w 171343"/>
                <a:gd name="connsiteY633" fmla="*/ 66452 h 260167"/>
                <a:gd name="connsiteX634" fmla="*/ 131683 w 171343"/>
                <a:gd name="connsiteY634" fmla="*/ 67405 h 260167"/>
                <a:gd name="connsiteX635" fmla="*/ 131683 w 171343"/>
                <a:gd name="connsiteY635" fmla="*/ 67405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3588 w 171343"/>
                <a:gd name="connsiteY641" fmla="*/ 75025 h 260167"/>
                <a:gd name="connsiteX642" fmla="*/ 133588 w 171343"/>
                <a:gd name="connsiteY642" fmla="*/ 75025 h 260167"/>
                <a:gd name="connsiteX643" fmla="*/ 132636 w 171343"/>
                <a:gd name="connsiteY643" fmla="*/ 75025 h 260167"/>
                <a:gd name="connsiteX644" fmla="*/ 133588 w 171343"/>
                <a:gd name="connsiteY644" fmla="*/ 75025 h 260167"/>
                <a:gd name="connsiteX645" fmla="*/ 133588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4541 w 171343"/>
                <a:gd name="connsiteY651" fmla="*/ 60737 h 260167"/>
                <a:gd name="connsiteX652" fmla="*/ 134541 w 171343"/>
                <a:gd name="connsiteY652" fmla="*/ 60737 h 260167"/>
                <a:gd name="connsiteX653" fmla="*/ 134541 w 171343"/>
                <a:gd name="connsiteY653" fmla="*/ 60737 h 260167"/>
                <a:gd name="connsiteX654" fmla="*/ 134541 w 171343"/>
                <a:gd name="connsiteY654" fmla="*/ 60737 h 260167"/>
                <a:gd name="connsiteX655" fmla="*/ 134541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4545 h 260167"/>
                <a:gd name="connsiteX662" fmla="*/ 135493 w 171343"/>
                <a:gd name="connsiteY662" fmla="*/ 44545 h 260167"/>
                <a:gd name="connsiteX663" fmla="*/ 135493 w 171343"/>
                <a:gd name="connsiteY663" fmla="*/ 44545 h 260167"/>
                <a:gd name="connsiteX664" fmla="*/ 135493 w 171343"/>
                <a:gd name="connsiteY664" fmla="*/ 44545 h 260167"/>
                <a:gd name="connsiteX665" fmla="*/ 135493 w 171343"/>
                <a:gd name="connsiteY665" fmla="*/ 44545 h 260167"/>
                <a:gd name="connsiteX666" fmla="*/ 137398 w 171343"/>
                <a:gd name="connsiteY666" fmla="*/ 95027 h 260167"/>
                <a:gd name="connsiteX667" fmla="*/ 137398 w 171343"/>
                <a:gd name="connsiteY667" fmla="*/ 95027 h 260167"/>
                <a:gd name="connsiteX668" fmla="*/ 136446 w 171343"/>
                <a:gd name="connsiteY668" fmla="*/ 95980 h 260167"/>
                <a:gd name="connsiteX669" fmla="*/ 137398 w 171343"/>
                <a:gd name="connsiteY669" fmla="*/ 95027 h 260167"/>
                <a:gd name="connsiteX670" fmla="*/ 137398 w 171343"/>
                <a:gd name="connsiteY670" fmla="*/ 95027 h 260167"/>
                <a:gd name="connsiteX671" fmla="*/ 138351 w 171343"/>
                <a:gd name="connsiteY671" fmla="*/ 56927 h 260167"/>
                <a:gd name="connsiteX672" fmla="*/ 140256 w 171343"/>
                <a:gd name="connsiteY672" fmla="*/ 57880 h 260167"/>
                <a:gd name="connsiteX673" fmla="*/ 140256 w 171343"/>
                <a:gd name="connsiteY673" fmla="*/ 57880 h 260167"/>
                <a:gd name="connsiteX674" fmla="*/ 138351 w 171343"/>
                <a:gd name="connsiteY674" fmla="*/ 56927 h 260167"/>
                <a:gd name="connsiteX675" fmla="*/ 138351 w 171343"/>
                <a:gd name="connsiteY675" fmla="*/ 55023 h 260167"/>
                <a:gd name="connsiteX676" fmla="*/ 138351 w 171343"/>
                <a:gd name="connsiteY676" fmla="*/ 54070 h 260167"/>
                <a:gd name="connsiteX677" fmla="*/ 138351 w 171343"/>
                <a:gd name="connsiteY677" fmla="*/ 55023 h 260167"/>
                <a:gd name="connsiteX678" fmla="*/ 138351 w 171343"/>
                <a:gd name="connsiteY678" fmla="*/ 56927 h 260167"/>
                <a:gd name="connsiteX679" fmla="*/ 143113 w 171343"/>
                <a:gd name="connsiteY679" fmla="*/ 55023 h 260167"/>
                <a:gd name="connsiteX680" fmla="*/ 142161 w 171343"/>
                <a:gd name="connsiteY680" fmla="*/ 52165 h 260167"/>
                <a:gd name="connsiteX681" fmla="*/ 140256 w 171343"/>
                <a:gd name="connsiteY681" fmla="*/ 49308 h 260167"/>
                <a:gd name="connsiteX682" fmla="*/ 139303 w 171343"/>
                <a:gd name="connsiteY682" fmla="*/ 48355 h 260167"/>
                <a:gd name="connsiteX683" fmla="*/ 139303 w 171343"/>
                <a:gd name="connsiteY683" fmla="*/ 48355 h 260167"/>
                <a:gd name="connsiteX684" fmla="*/ 140256 w 171343"/>
                <a:gd name="connsiteY684" fmla="*/ 52165 h 260167"/>
                <a:gd name="connsiteX685" fmla="*/ 143113 w 171343"/>
                <a:gd name="connsiteY685" fmla="*/ 55023 h 260167"/>
                <a:gd name="connsiteX686" fmla="*/ 142161 w 171343"/>
                <a:gd name="connsiteY686" fmla="*/ 64548 h 260167"/>
                <a:gd name="connsiteX687" fmla="*/ 141208 w 171343"/>
                <a:gd name="connsiteY687" fmla="*/ 62643 h 260167"/>
                <a:gd name="connsiteX688" fmla="*/ 140256 w 171343"/>
                <a:gd name="connsiteY688" fmla="*/ 61690 h 260167"/>
                <a:gd name="connsiteX689" fmla="*/ 139303 w 171343"/>
                <a:gd name="connsiteY689" fmla="*/ 64548 h 260167"/>
                <a:gd name="connsiteX690" fmla="*/ 142161 w 171343"/>
                <a:gd name="connsiteY690" fmla="*/ 64548 h 260167"/>
                <a:gd name="connsiteX691" fmla="*/ 142161 w 171343"/>
                <a:gd name="connsiteY691" fmla="*/ 64548 h 260167"/>
                <a:gd name="connsiteX692" fmla="*/ 141208 w 171343"/>
                <a:gd name="connsiteY692" fmla="*/ 40735 h 260167"/>
                <a:gd name="connsiteX693" fmla="*/ 141208 w 171343"/>
                <a:gd name="connsiteY693" fmla="*/ 40735 h 260167"/>
                <a:gd name="connsiteX694" fmla="*/ 143113 w 171343"/>
                <a:gd name="connsiteY694" fmla="*/ 40735 h 260167"/>
                <a:gd name="connsiteX695" fmla="*/ 141208 w 171343"/>
                <a:gd name="connsiteY695" fmla="*/ 40735 h 260167"/>
                <a:gd name="connsiteX696" fmla="*/ 141208 w 171343"/>
                <a:gd name="connsiteY696" fmla="*/ 40735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5018 w 171343"/>
                <a:gd name="connsiteY707" fmla="*/ 78835 h 260167"/>
                <a:gd name="connsiteX708" fmla="*/ 145018 w 171343"/>
                <a:gd name="connsiteY708" fmla="*/ 78835 h 260167"/>
                <a:gd name="connsiteX709" fmla="*/ 144066 w 171343"/>
                <a:gd name="connsiteY709" fmla="*/ 77883 h 260167"/>
                <a:gd name="connsiteX710" fmla="*/ 145018 w 171343"/>
                <a:gd name="connsiteY710" fmla="*/ 78835 h 260167"/>
                <a:gd name="connsiteX711" fmla="*/ 145018 w 171343"/>
                <a:gd name="connsiteY711" fmla="*/ 78835 h 260167"/>
                <a:gd name="connsiteX712" fmla="*/ 145018 w 171343"/>
                <a:gd name="connsiteY712" fmla="*/ 70262 h 260167"/>
                <a:gd name="connsiteX713" fmla="*/ 144066 w 171343"/>
                <a:gd name="connsiteY713" fmla="*/ 70262 h 260167"/>
                <a:gd name="connsiteX714" fmla="*/ 144066 w 171343"/>
                <a:gd name="connsiteY714" fmla="*/ 71215 h 260167"/>
                <a:gd name="connsiteX715" fmla="*/ 145018 w 171343"/>
                <a:gd name="connsiteY715" fmla="*/ 70262 h 260167"/>
                <a:gd name="connsiteX716" fmla="*/ 145018 w 171343"/>
                <a:gd name="connsiteY716" fmla="*/ 70262 h 260167"/>
                <a:gd name="connsiteX717" fmla="*/ 145018 w 171343"/>
                <a:gd name="connsiteY717" fmla="*/ 108362 h 260167"/>
                <a:gd name="connsiteX718" fmla="*/ 145018 w 171343"/>
                <a:gd name="connsiteY718" fmla="*/ 108362 h 260167"/>
                <a:gd name="connsiteX719" fmla="*/ 145018 w 171343"/>
                <a:gd name="connsiteY719" fmla="*/ 108362 h 260167"/>
                <a:gd name="connsiteX720" fmla="*/ 145018 w 171343"/>
                <a:gd name="connsiteY720" fmla="*/ 108362 h 260167"/>
                <a:gd name="connsiteX721" fmla="*/ 145018 w 171343"/>
                <a:gd name="connsiteY721" fmla="*/ 108362 h 260167"/>
                <a:gd name="connsiteX722" fmla="*/ 146923 w 171343"/>
                <a:gd name="connsiteY722" fmla="*/ 46450 h 260167"/>
                <a:gd name="connsiteX723" fmla="*/ 147876 w 171343"/>
                <a:gd name="connsiteY723" fmla="*/ 47402 h 260167"/>
                <a:gd name="connsiteX724" fmla="*/ 148828 w 171343"/>
                <a:gd name="connsiteY724" fmla="*/ 46450 h 260167"/>
                <a:gd name="connsiteX725" fmla="*/ 146923 w 171343"/>
                <a:gd name="connsiteY725" fmla="*/ 46450 h 260167"/>
                <a:gd name="connsiteX726" fmla="*/ 146923 w 171343"/>
                <a:gd name="connsiteY726" fmla="*/ 46450 h 260167"/>
                <a:gd name="connsiteX727" fmla="*/ 147876 w 171343"/>
                <a:gd name="connsiteY727" fmla="*/ 84550 h 260167"/>
                <a:gd name="connsiteX728" fmla="*/ 147876 w 171343"/>
                <a:gd name="connsiteY728" fmla="*/ 84550 h 260167"/>
                <a:gd name="connsiteX729" fmla="*/ 147876 w 171343"/>
                <a:gd name="connsiteY729" fmla="*/ 84550 h 260167"/>
                <a:gd name="connsiteX730" fmla="*/ 147876 w 171343"/>
                <a:gd name="connsiteY730" fmla="*/ 84550 h 260167"/>
                <a:gd name="connsiteX731" fmla="*/ 147876 w 171343"/>
                <a:gd name="connsiteY731" fmla="*/ 84550 h 260167"/>
                <a:gd name="connsiteX732" fmla="*/ 148828 w 171343"/>
                <a:gd name="connsiteY732" fmla="*/ 50260 h 260167"/>
                <a:gd name="connsiteX733" fmla="*/ 148828 w 171343"/>
                <a:gd name="connsiteY733" fmla="*/ 51212 h 260167"/>
                <a:gd name="connsiteX734" fmla="*/ 148828 w 171343"/>
                <a:gd name="connsiteY734" fmla="*/ 50260 h 260167"/>
                <a:gd name="connsiteX735" fmla="*/ 148828 w 171343"/>
                <a:gd name="connsiteY735" fmla="*/ 50260 h 260167"/>
                <a:gd name="connsiteX736" fmla="*/ 148828 w 171343"/>
                <a:gd name="connsiteY736" fmla="*/ 50260 h 260167"/>
                <a:gd name="connsiteX737" fmla="*/ 151686 w 171343"/>
                <a:gd name="connsiteY737" fmla="*/ 109315 h 260167"/>
                <a:gd name="connsiteX738" fmla="*/ 151686 w 171343"/>
                <a:gd name="connsiteY738" fmla="*/ 109315 h 260167"/>
                <a:gd name="connsiteX739" fmla="*/ 149781 w 171343"/>
                <a:gd name="connsiteY739" fmla="*/ 108362 h 260167"/>
                <a:gd name="connsiteX740" fmla="*/ 149781 w 171343"/>
                <a:gd name="connsiteY740" fmla="*/ 109315 h 260167"/>
                <a:gd name="connsiteX741" fmla="*/ 151686 w 171343"/>
                <a:gd name="connsiteY741" fmla="*/ 109315 h 260167"/>
                <a:gd name="connsiteX742" fmla="*/ 151686 w 171343"/>
                <a:gd name="connsiteY742" fmla="*/ 56927 h 260167"/>
                <a:gd name="connsiteX743" fmla="*/ 151686 w 171343"/>
                <a:gd name="connsiteY743" fmla="*/ 56927 h 260167"/>
                <a:gd name="connsiteX744" fmla="*/ 149781 w 171343"/>
                <a:gd name="connsiteY744" fmla="*/ 56927 h 260167"/>
                <a:gd name="connsiteX745" fmla="*/ 151686 w 171343"/>
                <a:gd name="connsiteY745" fmla="*/ 56927 h 260167"/>
                <a:gd name="connsiteX746" fmla="*/ 151686 w 171343"/>
                <a:gd name="connsiteY746" fmla="*/ 56927 h 260167"/>
                <a:gd name="connsiteX747" fmla="*/ 154543 w 171343"/>
                <a:gd name="connsiteY747" fmla="*/ 74073 h 260167"/>
                <a:gd name="connsiteX748" fmla="*/ 152638 w 171343"/>
                <a:gd name="connsiteY748" fmla="*/ 75025 h 260167"/>
                <a:gd name="connsiteX749" fmla="*/ 152638 w 171343"/>
                <a:gd name="connsiteY749" fmla="*/ 75977 h 260167"/>
                <a:gd name="connsiteX750" fmla="*/ 154543 w 171343"/>
                <a:gd name="connsiteY750" fmla="*/ 74073 h 260167"/>
                <a:gd name="connsiteX751" fmla="*/ 154543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9310"/>
                    <a:pt x="172641" y="87408"/>
                    <a:pt x="169783" y="106458"/>
                  </a:cubicBezTo>
                  <a:close/>
                  <a:moveTo>
                    <a:pt x="32623" y="84550"/>
                  </a:moveTo>
                  <a:cubicBezTo>
                    <a:pt x="32623" y="84550"/>
                    <a:pt x="32623" y="84550"/>
                    <a:pt x="32623" y="84550"/>
                  </a:cubicBezTo>
                  <a:lnTo>
                    <a:pt x="32623" y="84550"/>
                  </a:lnTo>
                  <a:cubicBezTo>
                    <a:pt x="31671" y="84550"/>
                    <a:pt x="31671" y="84550"/>
                    <a:pt x="32623" y="84550"/>
                  </a:cubicBezTo>
                  <a:cubicBezTo>
                    <a:pt x="32623" y="85502"/>
                    <a:pt x="32623" y="85502"/>
                    <a:pt x="32623" y="84550"/>
                  </a:cubicBezTo>
                  <a:close/>
                  <a:moveTo>
                    <a:pt x="33576" y="34068"/>
                  </a:moveTo>
                  <a:cubicBezTo>
                    <a:pt x="33576" y="33115"/>
                    <a:pt x="33576" y="33115"/>
                    <a:pt x="33576" y="34068"/>
                  </a:cubicBezTo>
                  <a:cubicBezTo>
                    <a:pt x="32623" y="33115"/>
                    <a:pt x="32623" y="33115"/>
                    <a:pt x="33576" y="34068"/>
                  </a:cubicBezTo>
                  <a:lnTo>
                    <a:pt x="33576" y="34068"/>
                  </a:lnTo>
                  <a:cubicBezTo>
                    <a:pt x="33576" y="34068"/>
                    <a:pt x="33576" y="34068"/>
                    <a:pt x="33576" y="34068"/>
                  </a:cubicBezTo>
                  <a:close/>
                  <a:moveTo>
                    <a:pt x="37386" y="75977"/>
                  </a:moveTo>
                  <a:cubicBezTo>
                    <a:pt x="39291" y="77883"/>
                    <a:pt x="40243" y="79787"/>
                    <a:pt x="38338" y="81693"/>
                  </a:cubicBezTo>
                  <a:cubicBezTo>
                    <a:pt x="36433" y="84550"/>
                    <a:pt x="36433" y="85502"/>
                    <a:pt x="39291" y="86455"/>
                  </a:cubicBezTo>
                  <a:cubicBezTo>
                    <a:pt x="38338" y="83598"/>
                    <a:pt x="40243" y="82645"/>
                    <a:pt x="42148" y="80740"/>
                  </a:cubicBezTo>
                  <a:cubicBezTo>
                    <a:pt x="42148" y="79787"/>
                    <a:pt x="43101" y="80740"/>
                    <a:pt x="44053" y="80740"/>
                  </a:cubicBezTo>
                  <a:cubicBezTo>
                    <a:pt x="45006" y="81693"/>
                    <a:pt x="45006" y="82645"/>
                    <a:pt x="44053" y="82645"/>
                  </a:cubicBezTo>
                  <a:cubicBezTo>
                    <a:pt x="43101" y="83598"/>
                    <a:pt x="42148" y="85502"/>
                    <a:pt x="40243" y="85502"/>
                  </a:cubicBezTo>
                  <a:lnTo>
                    <a:pt x="40243" y="85502"/>
                  </a:lnTo>
                  <a:cubicBezTo>
                    <a:pt x="40243" y="85502"/>
                    <a:pt x="39291" y="86455"/>
                    <a:pt x="39291" y="86455"/>
                  </a:cubicBezTo>
                  <a:cubicBezTo>
                    <a:pt x="38338" y="88360"/>
                    <a:pt x="39291" y="89312"/>
                    <a:pt x="40243" y="90265"/>
                  </a:cubicBezTo>
                  <a:cubicBezTo>
                    <a:pt x="41196" y="91218"/>
                    <a:pt x="42148" y="89312"/>
                    <a:pt x="42148" y="88360"/>
                  </a:cubicBezTo>
                  <a:lnTo>
                    <a:pt x="48816" y="84550"/>
                  </a:lnTo>
                  <a:lnTo>
                    <a:pt x="54531" y="82645"/>
                  </a:lnTo>
                  <a:cubicBezTo>
                    <a:pt x="53578" y="81693"/>
                    <a:pt x="51673" y="79787"/>
                    <a:pt x="50721" y="78835"/>
                  </a:cubicBezTo>
                  <a:cubicBezTo>
                    <a:pt x="49768" y="77883"/>
                    <a:pt x="48816" y="77883"/>
                    <a:pt x="47863" y="76930"/>
                  </a:cubicBezTo>
                  <a:cubicBezTo>
                    <a:pt x="42148" y="74073"/>
                    <a:pt x="42148" y="74073"/>
                    <a:pt x="37386" y="75977"/>
                  </a:cubicBezTo>
                  <a:cubicBezTo>
                    <a:pt x="37386" y="75025"/>
                    <a:pt x="36433" y="74073"/>
                    <a:pt x="35481" y="75025"/>
                  </a:cubicBezTo>
                  <a:cubicBezTo>
                    <a:pt x="35481" y="75025"/>
                    <a:pt x="34528" y="75977"/>
                    <a:pt x="35481" y="75977"/>
                  </a:cubicBezTo>
                  <a:cubicBezTo>
                    <a:pt x="35481" y="75977"/>
                    <a:pt x="36433" y="75977"/>
                    <a:pt x="37386" y="75977"/>
                  </a:cubicBezTo>
                  <a:close/>
                  <a:moveTo>
                    <a:pt x="34528" y="66452"/>
                  </a:moveTo>
                  <a:cubicBezTo>
                    <a:pt x="34528" y="66452"/>
                    <a:pt x="35481" y="67405"/>
                    <a:pt x="34528" y="66452"/>
                  </a:cubicBezTo>
                  <a:cubicBezTo>
                    <a:pt x="35481" y="66452"/>
                    <a:pt x="36433" y="66452"/>
                    <a:pt x="36433" y="66452"/>
                  </a:cubicBezTo>
                  <a:cubicBezTo>
                    <a:pt x="36433" y="65500"/>
                    <a:pt x="36433" y="65500"/>
                    <a:pt x="35481" y="65500"/>
                  </a:cubicBezTo>
                  <a:cubicBezTo>
                    <a:pt x="35481" y="64548"/>
                    <a:pt x="35481" y="65500"/>
                    <a:pt x="34528" y="66452"/>
                  </a:cubicBezTo>
                  <a:close/>
                  <a:moveTo>
                    <a:pt x="36433" y="46450"/>
                  </a:moveTo>
                  <a:cubicBezTo>
                    <a:pt x="36433" y="46450"/>
                    <a:pt x="37386" y="46450"/>
                    <a:pt x="38338" y="46450"/>
                  </a:cubicBezTo>
                  <a:cubicBezTo>
                    <a:pt x="39291" y="46450"/>
                    <a:pt x="39291" y="45498"/>
                    <a:pt x="40243" y="44545"/>
                  </a:cubicBezTo>
                  <a:cubicBezTo>
                    <a:pt x="41196" y="46450"/>
                    <a:pt x="40243" y="47402"/>
                    <a:pt x="39291" y="48355"/>
                  </a:cubicBezTo>
                  <a:cubicBezTo>
                    <a:pt x="38338" y="49308"/>
                    <a:pt x="37386" y="49308"/>
                    <a:pt x="38338" y="50260"/>
                  </a:cubicBezTo>
                  <a:cubicBezTo>
                    <a:pt x="39291" y="51212"/>
                    <a:pt x="40243" y="50260"/>
                    <a:pt x="40243" y="50260"/>
                  </a:cubicBezTo>
                  <a:cubicBezTo>
                    <a:pt x="40243" y="49308"/>
                    <a:pt x="41196" y="49308"/>
                    <a:pt x="42148" y="50260"/>
                  </a:cubicBezTo>
                  <a:cubicBezTo>
                    <a:pt x="43101" y="53118"/>
                    <a:pt x="45006" y="52165"/>
                    <a:pt x="46911" y="52165"/>
                  </a:cubicBezTo>
                  <a:cubicBezTo>
                    <a:pt x="48816" y="52165"/>
                    <a:pt x="49768" y="52165"/>
                    <a:pt x="48816" y="54070"/>
                  </a:cubicBezTo>
                  <a:lnTo>
                    <a:pt x="48816" y="56927"/>
                  </a:lnTo>
                  <a:cubicBezTo>
                    <a:pt x="47863" y="56927"/>
                    <a:pt x="46911" y="55975"/>
                    <a:pt x="45958" y="56927"/>
                  </a:cubicBezTo>
                  <a:lnTo>
                    <a:pt x="45958" y="56927"/>
                  </a:lnTo>
                  <a:lnTo>
                    <a:pt x="45958" y="56927"/>
                  </a:lnTo>
                  <a:cubicBezTo>
                    <a:pt x="45006" y="56927"/>
                    <a:pt x="43101" y="56927"/>
                    <a:pt x="41196" y="56927"/>
                  </a:cubicBezTo>
                  <a:cubicBezTo>
                    <a:pt x="39291" y="55975"/>
                    <a:pt x="37386" y="56927"/>
                    <a:pt x="37386" y="58833"/>
                  </a:cubicBezTo>
                  <a:cubicBezTo>
                    <a:pt x="37386" y="59785"/>
                    <a:pt x="35481" y="60737"/>
                    <a:pt x="36433" y="60737"/>
                  </a:cubicBezTo>
                  <a:cubicBezTo>
                    <a:pt x="37386" y="61690"/>
                    <a:pt x="37386" y="59785"/>
                    <a:pt x="38338" y="59785"/>
                  </a:cubicBezTo>
                  <a:cubicBezTo>
                    <a:pt x="39291" y="58833"/>
                    <a:pt x="40243" y="58833"/>
                    <a:pt x="41196" y="59785"/>
                  </a:cubicBezTo>
                  <a:cubicBezTo>
                    <a:pt x="42148" y="59785"/>
                    <a:pt x="44053" y="60737"/>
                    <a:pt x="45006" y="61690"/>
                  </a:cubicBezTo>
                  <a:lnTo>
                    <a:pt x="45006" y="63595"/>
                  </a:lnTo>
                  <a:cubicBezTo>
                    <a:pt x="44053" y="63595"/>
                    <a:pt x="43101" y="64548"/>
                    <a:pt x="42148" y="65500"/>
                  </a:cubicBezTo>
                  <a:cubicBezTo>
                    <a:pt x="40243" y="64548"/>
                    <a:pt x="38338" y="63595"/>
                    <a:pt x="39291" y="66452"/>
                  </a:cubicBezTo>
                  <a:cubicBezTo>
                    <a:pt x="39291" y="68358"/>
                    <a:pt x="38338" y="69310"/>
                    <a:pt x="36433" y="70262"/>
                  </a:cubicBezTo>
                  <a:cubicBezTo>
                    <a:pt x="35481" y="70262"/>
                    <a:pt x="35481" y="71215"/>
                    <a:pt x="35481" y="71215"/>
                  </a:cubicBezTo>
                  <a:cubicBezTo>
                    <a:pt x="35481" y="72168"/>
                    <a:pt x="36433" y="72168"/>
                    <a:pt x="37386" y="72168"/>
                  </a:cubicBezTo>
                  <a:cubicBezTo>
                    <a:pt x="39291" y="72168"/>
                    <a:pt x="40243" y="72168"/>
                    <a:pt x="40243" y="70262"/>
                  </a:cubicBezTo>
                  <a:cubicBezTo>
                    <a:pt x="40243" y="68358"/>
                    <a:pt x="41196" y="66452"/>
                    <a:pt x="42148" y="65500"/>
                  </a:cubicBezTo>
                  <a:cubicBezTo>
                    <a:pt x="43101" y="66452"/>
                    <a:pt x="43101" y="67405"/>
                    <a:pt x="43101" y="68358"/>
                  </a:cubicBezTo>
                  <a:cubicBezTo>
                    <a:pt x="41196" y="72168"/>
                    <a:pt x="44053" y="73120"/>
                    <a:pt x="45958" y="75025"/>
                  </a:cubicBezTo>
                  <a:cubicBezTo>
                    <a:pt x="46911" y="75025"/>
                    <a:pt x="47863" y="75025"/>
                    <a:pt x="48816" y="75977"/>
                  </a:cubicBezTo>
                  <a:cubicBezTo>
                    <a:pt x="53578" y="76930"/>
                    <a:pt x="53578" y="76930"/>
                    <a:pt x="52626" y="72168"/>
                  </a:cubicBezTo>
                  <a:cubicBezTo>
                    <a:pt x="52626" y="70262"/>
                    <a:pt x="51673" y="69310"/>
                    <a:pt x="53578" y="69310"/>
                  </a:cubicBezTo>
                  <a:cubicBezTo>
                    <a:pt x="53578" y="66452"/>
                    <a:pt x="52626" y="63595"/>
                    <a:pt x="49768" y="61690"/>
                  </a:cubicBezTo>
                  <a:lnTo>
                    <a:pt x="49768" y="61690"/>
                  </a:lnTo>
                  <a:cubicBezTo>
                    <a:pt x="49768" y="60737"/>
                    <a:pt x="49768" y="58833"/>
                    <a:pt x="49768" y="57880"/>
                  </a:cubicBezTo>
                  <a:lnTo>
                    <a:pt x="49768" y="57880"/>
                  </a:lnTo>
                  <a:cubicBezTo>
                    <a:pt x="50721" y="58833"/>
                    <a:pt x="51673" y="58833"/>
                    <a:pt x="51673" y="59785"/>
                  </a:cubicBezTo>
                  <a:cubicBezTo>
                    <a:pt x="52626" y="62643"/>
                    <a:pt x="54531" y="61690"/>
                    <a:pt x="56436" y="61690"/>
                  </a:cubicBezTo>
                  <a:cubicBezTo>
                    <a:pt x="57388" y="60737"/>
                    <a:pt x="59293" y="59785"/>
                    <a:pt x="58341" y="58833"/>
                  </a:cubicBezTo>
                  <a:cubicBezTo>
                    <a:pt x="57388" y="57880"/>
                    <a:pt x="55483" y="55975"/>
                    <a:pt x="53578" y="57880"/>
                  </a:cubicBezTo>
                  <a:lnTo>
                    <a:pt x="50721" y="58833"/>
                  </a:lnTo>
                  <a:cubicBezTo>
                    <a:pt x="51673" y="56927"/>
                    <a:pt x="52626" y="55975"/>
                    <a:pt x="51673" y="53118"/>
                  </a:cubicBezTo>
                  <a:cubicBezTo>
                    <a:pt x="50721" y="51212"/>
                    <a:pt x="49768" y="50260"/>
                    <a:pt x="52626" y="51212"/>
                  </a:cubicBezTo>
                  <a:cubicBezTo>
                    <a:pt x="53578" y="51212"/>
                    <a:pt x="53578" y="51212"/>
                    <a:pt x="53578" y="50260"/>
                  </a:cubicBezTo>
                  <a:cubicBezTo>
                    <a:pt x="53578" y="49308"/>
                    <a:pt x="51673" y="48355"/>
                    <a:pt x="52626" y="47402"/>
                  </a:cubicBezTo>
                  <a:cubicBezTo>
                    <a:pt x="54531" y="45498"/>
                    <a:pt x="55483" y="44545"/>
                    <a:pt x="51673" y="45498"/>
                  </a:cubicBezTo>
                  <a:cubicBezTo>
                    <a:pt x="50721" y="45498"/>
                    <a:pt x="51673" y="44545"/>
                    <a:pt x="51673" y="44545"/>
                  </a:cubicBezTo>
                  <a:cubicBezTo>
                    <a:pt x="53578" y="42640"/>
                    <a:pt x="55483" y="42640"/>
                    <a:pt x="57388" y="42640"/>
                  </a:cubicBezTo>
                  <a:cubicBezTo>
                    <a:pt x="57388" y="42640"/>
                    <a:pt x="58341" y="42640"/>
                    <a:pt x="58341" y="42640"/>
                  </a:cubicBezTo>
                  <a:cubicBezTo>
                    <a:pt x="58341" y="41687"/>
                    <a:pt x="58341" y="41687"/>
                    <a:pt x="57388" y="41687"/>
                  </a:cubicBezTo>
                  <a:cubicBezTo>
                    <a:pt x="53578" y="37877"/>
                    <a:pt x="53578" y="36925"/>
                    <a:pt x="57388" y="33115"/>
                  </a:cubicBezTo>
                  <a:cubicBezTo>
                    <a:pt x="59293" y="31210"/>
                    <a:pt x="58341" y="29305"/>
                    <a:pt x="57388" y="29305"/>
                  </a:cubicBezTo>
                  <a:cubicBezTo>
                    <a:pt x="54531" y="29305"/>
                    <a:pt x="53578" y="26448"/>
                    <a:pt x="50721" y="26448"/>
                  </a:cubicBezTo>
                  <a:cubicBezTo>
                    <a:pt x="48816" y="26448"/>
                    <a:pt x="47863" y="27400"/>
                    <a:pt x="46911" y="28352"/>
                  </a:cubicBezTo>
                  <a:cubicBezTo>
                    <a:pt x="45006" y="27400"/>
                    <a:pt x="45958" y="25495"/>
                    <a:pt x="44053" y="24543"/>
                  </a:cubicBezTo>
                  <a:cubicBezTo>
                    <a:pt x="44053" y="24543"/>
                    <a:pt x="43101" y="24543"/>
                    <a:pt x="43101" y="24543"/>
                  </a:cubicBezTo>
                  <a:cubicBezTo>
                    <a:pt x="42148" y="24543"/>
                    <a:pt x="43101" y="25495"/>
                    <a:pt x="43101" y="25495"/>
                  </a:cubicBezTo>
                  <a:cubicBezTo>
                    <a:pt x="43101" y="26448"/>
                    <a:pt x="44053" y="27400"/>
                    <a:pt x="44053" y="27400"/>
                  </a:cubicBezTo>
                  <a:cubicBezTo>
                    <a:pt x="44053" y="28352"/>
                    <a:pt x="44053" y="28352"/>
                    <a:pt x="44053" y="29305"/>
                  </a:cubicBezTo>
                  <a:cubicBezTo>
                    <a:pt x="43101" y="30258"/>
                    <a:pt x="43101" y="29305"/>
                    <a:pt x="42148" y="28352"/>
                  </a:cubicBezTo>
                  <a:cubicBezTo>
                    <a:pt x="42148" y="28352"/>
                    <a:pt x="41196" y="27400"/>
                    <a:pt x="40243" y="28352"/>
                  </a:cubicBezTo>
                  <a:cubicBezTo>
                    <a:pt x="40243" y="28352"/>
                    <a:pt x="40243" y="29305"/>
                    <a:pt x="40243" y="29305"/>
                  </a:cubicBezTo>
                  <a:cubicBezTo>
                    <a:pt x="40243" y="31210"/>
                    <a:pt x="42148" y="33115"/>
                    <a:pt x="41196" y="35020"/>
                  </a:cubicBezTo>
                  <a:cubicBezTo>
                    <a:pt x="38338" y="37877"/>
                    <a:pt x="39291" y="39783"/>
                    <a:pt x="41196" y="42640"/>
                  </a:cubicBezTo>
                  <a:cubicBezTo>
                    <a:pt x="43101" y="44545"/>
                    <a:pt x="41196" y="45498"/>
                    <a:pt x="39291" y="46450"/>
                  </a:cubicBezTo>
                  <a:cubicBezTo>
                    <a:pt x="38338" y="43593"/>
                    <a:pt x="37386" y="45498"/>
                    <a:pt x="36433" y="46450"/>
                  </a:cubicBezTo>
                  <a:cubicBezTo>
                    <a:pt x="36433" y="45498"/>
                    <a:pt x="35481" y="45498"/>
                    <a:pt x="36433" y="46450"/>
                  </a:cubicBezTo>
                  <a:close/>
                  <a:moveTo>
                    <a:pt x="37386" y="121698"/>
                  </a:moveTo>
                  <a:lnTo>
                    <a:pt x="38338" y="120745"/>
                  </a:lnTo>
                  <a:cubicBezTo>
                    <a:pt x="38338" y="120745"/>
                    <a:pt x="38338" y="119793"/>
                    <a:pt x="37386" y="120745"/>
                  </a:cubicBezTo>
                  <a:cubicBezTo>
                    <a:pt x="37386" y="119793"/>
                    <a:pt x="37386" y="120745"/>
                    <a:pt x="37386" y="121698"/>
                  </a:cubicBezTo>
                  <a:cubicBezTo>
                    <a:pt x="37386" y="121698"/>
                    <a:pt x="36433" y="121698"/>
                    <a:pt x="35481" y="121698"/>
                  </a:cubicBezTo>
                  <a:lnTo>
                    <a:pt x="35481" y="121698"/>
                  </a:lnTo>
                  <a:cubicBezTo>
                    <a:pt x="36433" y="121698"/>
                    <a:pt x="36433" y="121698"/>
                    <a:pt x="37386" y="121698"/>
                  </a:cubicBezTo>
                  <a:close/>
                  <a:moveTo>
                    <a:pt x="36433" y="129318"/>
                  </a:moveTo>
                  <a:cubicBezTo>
                    <a:pt x="36433" y="129318"/>
                    <a:pt x="36433" y="129318"/>
                    <a:pt x="36433" y="129318"/>
                  </a:cubicBezTo>
                  <a:cubicBezTo>
                    <a:pt x="37386" y="128365"/>
                    <a:pt x="37386" y="128365"/>
                    <a:pt x="36433" y="129318"/>
                  </a:cubicBezTo>
                  <a:lnTo>
                    <a:pt x="36433" y="129318"/>
                  </a:lnTo>
                  <a:cubicBezTo>
                    <a:pt x="36433" y="128365"/>
                    <a:pt x="36433" y="128365"/>
                    <a:pt x="36433" y="129318"/>
                  </a:cubicBezTo>
                  <a:close/>
                  <a:moveTo>
                    <a:pt x="37386" y="241712"/>
                  </a:moveTo>
                  <a:cubicBezTo>
                    <a:pt x="37386" y="241712"/>
                    <a:pt x="36433" y="241712"/>
                    <a:pt x="37386" y="241712"/>
                  </a:cubicBezTo>
                  <a:cubicBezTo>
                    <a:pt x="36433" y="241712"/>
                    <a:pt x="36433" y="241712"/>
                    <a:pt x="37386" y="241712"/>
                  </a:cubicBezTo>
                  <a:lnTo>
                    <a:pt x="37386" y="241712"/>
                  </a:lnTo>
                  <a:cubicBezTo>
                    <a:pt x="37386" y="242665"/>
                    <a:pt x="37386" y="241712"/>
                    <a:pt x="37386" y="241712"/>
                  </a:cubicBezTo>
                  <a:close/>
                  <a:moveTo>
                    <a:pt x="36433" y="220758"/>
                  </a:moveTo>
                  <a:lnTo>
                    <a:pt x="36433" y="220758"/>
                  </a:lnTo>
                  <a:cubicBezTo>
                    <a:pt x="38338" y="221710"/>
                    <a:pt x="38338" y="221710"/>
                    <a:pt x="38338" y="220758"/>
                  </a:cubicBezTo>
                  <a:cubicBezTo>
                    <a:pt x="38338" y="219805"/>
                    <a:pt x="37386" y="219805"/>
                    <a:pt x="36433" y="220758"/>
                  </a:cubicBezTo>
                  <a:cubicBezTo>
                    <a:pt x="36433" y="219805"/>
                    <a:pt x="36433" y="219805"/>
                    <a:pt x="36433" y="220758"/>
                  </a:cubicBezTo>
                  <a:close/>
                  <a:moveTo>
                    <a:pt x="47863" y="165512"/>
                  </a:moveTo>
                  <a:cubicBezTo>
                    <a:pt x="47863" y="164560"/>
                    <a:pt x="49768" y="163608"/>
                    <a:pt x="48816" y="162655"/>
                  </a:cubicBezTo>
                  <a:cubicBezTo>
                    <a:pt x="47863" y="161703"/>
                    <a:pt x="46911" y="161703"/>
                    <a:pt x="45958" y="162655"/>
                  </a:cubicBezTo>
                  <a:cubicBezTo>
                    <a:pt x="43101" y="164560"/>
                    <a:pt x="42148" y="162655"/>
                    <a:pt x="43101" y="159798"/>
                  </a:cubicBezTo>
                  <a:lnTo>
                    <a:pt x="43101" y="157893"/>
                  </a:lnTo>
                  <a:lnTo>
                    <a:pt x="43101" y="157893"/>
                  </a:lnTo>
                  <a:lnTo>
                    <a:pt x="43101" y="156940"/>
                  </a:lnTo>
                  <a:cubicBezTo>
                    <a:pt x="44053" y="155035"/>
                    <a:pt x="43101" y="153130"/>
                    <a:pt x="42148" y="153130"/>
                  </a:cubicBezTo>
                  <a:cubicBezTo>
                    <a:pt x="40243" y="153130"/>
                    <a:pt x="40243" y="155987"/>
                    <a:pt x="40243" y="156940"/>
                  </a:cubicBezTo>
                  <a:cubicBezTo>
                    <a:pt x="40243" y="157893"/>
                    <a:pt x="40243" y="157893"/>
                    <a:pt x="40243" y="158845"/>
                  </a:cubicBezTo>
                  <a:cubicBezTo>
                    <a:pt x="40243" y="158845"/>
                    <a:pt x="40243" y="159798"/>
                    <a:pt x="39291" y="159798"/>
                  </a:cubicBezTo>
                  <a:cubicBezTo>
                    <a:pt x="35481" y="159798"/>
                    <a:pt x="36433" y="161703"/>
                    <a:pt x="39291" y="162655"/>
                  </a:cubicBezTo>
                  <a:cubicBezTo>
                    <a:pt x="40243" y="162655"/>
                    <a:pt x="41196" y="163608"/>
                    <a:pt x="41196" y="164560"/>
                  </a:cubicBezTo>
                  <a:cubicBezTo>
                    <a:pt x="41196" y="166465"/>
                    <a:pt x="42148" y="167418"/>
                    <a:pt x="44053" y="165512"/>
                  </a:cubicBezTo>
                  <a:cubicBezTo>
                    <a:pt x="45006" y="164560"/>
                    <a:pt x="45006" y="164560"/>
                    <a:pt x="45958" y="165512"/>
                  </a:cubicBezTo>
                  <a:cubicBezTo>
                    <a:pt x="46911" y="166465"/>
                    <a:pt x="46911" y="166465"/>
                    <a:pt x="47863" y="165512"/>
                  </a:cubicBezTo>
                  <a:close/>
                  <a:moveTo>
                    <a:pt x="38338" y="232187"/>
                  </a:moveTo>
                  <a:cubicBezTo>
                    <a:pt x="37386" y="232187"/>
                    <a:pt x="37386" y="232187"/>
                    <a:pt x="36433" y="233140"/>
                  </a:cubicBezTo>
                  <a:cubicBezTo>
                    <a:pt x="36433" y="234093"/>
                    <a:pt x="36433" y="234093"/>
                    <a:pt x="37386" y="234093"/>
                  </a:cubicBezTo>
                  <a:cubicBezTo>
                    <a:pt x="38338" y="234093"/>
                    <a:pt x="38338" y="234093"/>
                    <a:pt x="38338" y="232187"/>
                  </a:cubicBezTo>
                  <a:cubicBezTo>
                    <a:pt x="39291" y="232187"/>
                    <a:pt x="38338" y="232187"/>
                    <a:pt x="38338" y="232187"/>
                  </a:cubicBezTo>
                  <a:close/>
                  <a:moveTo>
                    <a:pt x="39291" y="209328"/>
                  </a:moveTo>
                  <a:cubicBezTo>
                    <a:pt x="38338" y="208375"/>
                    <a:pt x="38338" y="208375"/>
                    <a:pt x="39291" y="209328"/>
                  </a:cubicBezTo>
                  <a:cubicBezTo>
                    <a:pt x="38338" y="209328"/>
                    <a:pt x="38338" y="209328"/>
                    <a:pt x="38338" y="209328"/>
                  </a:cubicBezTo>
                  <a:cubicBezTo>
                    <a:pt x="37386" y="209328"/>
                    <a:pt x="38338" y="209328"/>
                    <a:pt x="39291" y="209328"/>
                  </a:cubicBezTo>
                  <a:cubicBezTo>
                    <a:pt x="38338" y="209328"/>
                    <a:pt x="38338" y="209328"/>
                    <a:pt x="39291" y="209328"/>
                  </a:cubicBezTo>
                  <a:close/>
                  <a:moveTo>
                    <a:pt x="38338" y="134080"/>
                  </a:moveTo>
                  <a:cubicBezTo>
                    <a:pt x="39291" y="134080"/>
                    <a:pt x="39291" y="134080"/>
                    <a:pt x="38338" y="134080"/>
                  </a:cubicBezTo>
                  <a:cubicBezTo>
                    <a:pt x="39291" y="133128"/>
                    <a:pt x="39291" y="133128"/>
                    <a:pt x="38338" y="134080"/>
                  </a:cubicBezTo>
                  <a:lnTo>
                    <a:pt x="38338" y="134080"/>
                  </a:lnTo>
                  <a:cubicBezTo>
                    <a:pt x="38338" y="133128"/>
                    <a:pt x="38338" y="133128"/>
                    <a:pt x="38338" y="134080"/>
                  </a:cubicBezTo>
                  <a:close/>
                  <a:moveTo>
                    <a:pt x="40243" y="213137"/>
                  </a:moveTo>
                  <a:cubicBezTo>
                    <a:pt x="41196" y="213137"/>
                    <a:pt x="41196" y="213137"/>
                    <a:pt x="41196" y="212185"/>
                  </a:cubicBezTo>
                  <a:lnTo>
                    <a:pt x="42148" y="211233"/>
                  </a:lnTo>
                  <a:lnTo>
                    <a:pt x="40243" y="211233"/>
                  </a:lnTo>
                  <a:cubicBezTo>
                    <a:pt x="39291" y="211233"/>
                    <a:pt x="39291" y="212185"/>
                    <a:pt x="40243" y="213137"/>
                  </a:cubicBezTo>
                  <a:cubicBezTo>
                    <a:pt x="39291" y="213137"/>
                    <a:pt x="39291" y="213137"/>
                    <a:pt x="40243" y="213137"/>
                  </a:cubicBezTo>
                  <a:close/>
                  <a:moveTo>
                    <a:pt x="42148" y="174085"/>
                  </a:moveTo>
                  <a:cubicBezTo>
                    <a:pt x="42148" y="173133"/>
                    <a:pt x="41196" y="172180"/>
                    <a:pt x="40243" y="172180"/>
                  </a:cubicBezTo>
                  <a:cubicBezTo>
                    <a:pt x="39291" y="171228"/>
                    <a:pt x="39291" y="172180"/>
                    <a:pt x="39291" y="173133"/>
                  </a:cubicBezTo>
                  <a:cubicBezTo>
                    <a:pt x="39291" y="174085"/>
                    <a:pt x="40243" y="175037"/>
                    <a:pt x="41196" y="175037"/>
                  </a:cubicBezTo>
                  <a:cubicBezTo>
                    <a:pt x="42148" y="174085"/>
                    <a:pt x="42148" y="174085"/>
                    <a:pt x="42148" y="174085"/>
                  </a:cubicBezTo>
                  <a:close/>
                  <a:moveTo>
                    <a:pt x="40243" y="228378"/>
                  </a:moveTo>
                  <a:cubicBezTo>
                    <a:pt x="40243" y="228378"/>
                    <a:pt x="39291" y="228378"/>
                    <a:pt x="40243" y="228378"/>
                  </a:cubicBezTo>
                  <a:cubicBezTo>
                    <a:pt x="40243" y="229330"/>
                    <a:pt x="40243" y="229330"/>
                    <a:pt x="40243" y="228378"/>
                  </a:cubicBezTo>
                  <a:close/>
                  <a:moveTo>
                    <a:pt x="44053" y="222662"/>
                  </a:moveTo>
                  <a:cubicBezTo>
                    <a:pt x="44053" y="221710"/>
                    <a:pt x="43101" y="220758"/>
                    <a:pt x="42148" y="220758"/>
                  </a:cubicBezTo>
                  <a:cubicBezTo>
                    <a:pt x="41196" y="220758"/>
                    <a:pt x="42148" y="222662"/>
                    <a:pt x="42148" y="222662"/>
                  </a:cubicBezTo>
                  <a:lnTo>
                    <a:pt x="42148" y="223615"/>
                  </a:lnTo>
                  <a:cubicBezTo>
                    <a:pt x="41196" y="224568"/>
                    <a:pt x="41196" y="226473"/>
                    <a:pt x="41196" y="227425"/>
                  </a:cubicBezTo>
                  <a:cubicBezTo>
                    <a:pt x="45006" y="227425"/>
                    <a:pt x="42148" y="224568"/>
                    <a:pt x="42148" y="223615"/>
                  </a:cubicBezTo>
                  <a:cubicBezTo>
                    <a:pt x="42148" y="224568"/>
                    <a:pt x="44053" y="225520"/>
                    <a:pt x="44053" y="222662"/>
                  </a:cubicBezTo>
                  <a:close/>
                  <a:moveTo>
                    <a:pt x="41196" y="139795"/>
                  </a:moveTo>
                  <a:lnTo>
                    <a:pt x="41196" y="139795"/>
                  </a:lnTo>
                  <a:cubicBezTo>
                    <a:pt x="41196" y="139795"/>
                    <a:pt x="41196" y="139795"/>
                    <a:pt x="41196" y="139795"/>
                  </a:cubicBezTo>
                  <a:lnTo>
                    <a:pt x="41196" y="139795"/>
                  </a:lnTo>
                  <a:cubicBezTo>
                    <a:pt x="42148" y="140748"/>
                    <a:pt x="42148" y="139795"/>
                    <a:pt x="41196" y="139795"/>
                  </a:cubicBezTo>
                  <a:close/>
                  <a:moveTo>
                    <a:pt x="41196" y="196945"/>
                  </a:moveTo>
                  <a:cubicBezTo>
                    <a:pt x="41196" y="197898"/>
                    <a:pt x="41196" y="197898"/>
                    <a:pt x="41196" y="196945"/>
                  </a:cubicBezTo>
                  <a:cubicBezTo>
                    <a:pt x="42148" y="197898"/>
                    <a:pt x="43101" y="196945"/>
                    <a:pt x="43101" y="196945"/>
                  </a:cubicBezTo>
                  <a:cubicBezTo>
                    <a:pt x="43101" y="196945"/>
                    <a:pt x="43101" y="195993"/>
                    <a:pt x="43101" y="195993"/>
                  </a:cubicBezTo>
                  <a:cubicBezTo>
                    <a:pt x="41196" y="196945"/>
                    <a:pt x="41196" y="196945"/>
                    <a:pt x="41196" y="196945"/>
                  </a:cubicBezTo>
                  <a:close/>
                  <a:moveTo>
                    <a:pt x="42148" y="92170"/>
                  </a:moveTo>
                  <a:cubicBezTo>
                    <a:pt x="42148" y="93123"/>
                    <a:pt x="41196" y="93123"/>
                    <a:pt x="42148" y="92170"/>
                  </a:cubicBezTo>
                  <a:cubicBezTo>
                    <a:pt x="41196" y="94075"/>
                    <a:pt x="41196" y="94075"/>
                    <a:pt x="42148" y="94075"/>
                  </a:cubicBezTo>
                  <a:cubicBezTo>
                    <a:pt x="43101" y="94075"/>
                    <a:pt x="43101" y="94075"/>
                    <a:pt x="42148" y="92170"/>
                  </a:cubicBezTo>
                  <a:cubicBezTo>
                    <a:pt x="43101" y="93123"/>
                    <a:pt x="43101" y="92170"/>
                    <a:pt x="42148" y="92170"/>
                  </a:cubicBezTo>
                  <a:close/>
                  <a:moveTo>
                    <a:pt x="42148" y="122650"/>
                  </a:moveTo>
                  <a:cubicBezTo>
                    <a:pt x="42148" y="123602"/>
                    <a:pt x="42148" y="124555"/>
                    <a:pt x="42148" y="124555"/>
                  </a:cubicBezTo>
                  <a:cubicBezTo>
                    <a:pt x="43101" y="125508"/>
                    <a:pt x="44053" y="124555"/>
                    <a:pt x="44053" y="123602"/>
                  </a:cubicBezTo>
                  <a:cubicBezTo>
                    <a:pt x="45006" y="123602"/>
                    <a:pt x="45006" y="122650"/>
                    <a:pt x="45958" y="122650"/>
                  </a:cubicBezTo>
                  <a:cubicBezTo>
                    <a:pt x="46911" y="121698"/>
                    <a:pt x="48816" y="122650"/>
                    <a:pt x="48816" y="120745"/>
                  </a:cubicBezTo>
                  <a:cubicBezTo>
                    <a:pt x="48816" y="120745"/>
                    <a:pt x="48816" y="119793"/>
                    <a:pt x="47863" y="119793"/>
                  </a:cubicBezTo>
                  <a:cubicBezTo>
                    <a:pt x="45958" y="119793"/>
                    <a:pt x="45958" y="121698"/>
                    <a:pt x="45006" y="122650"/>
                  </a:cubicBezTo>
                  <a:cubicBezTo>
                    <a:pt x="44053" y="122650"/>
                    <a:pt x="43101" y="122650"/>
                    <a:pt x="43101" y="121698"/>
                  </a:cubicBezTo>
                  <a:cubicBezTo>
                    <a:pt x="42148" y="120745"/>
                    <a:pt x="42148" y="121698"/>
                    <a:pt x="42148" y="122650"/>
                  </a:cubicBezTo>
                  <a:close/>
                  <a:moveTo>
                    <a:pt x="42148" y="210280"/>
                  </a:moveTo>
                  <a:lnTo>
                    <a:pt x="42148" y="210280"/>
                  </a:lnTo>
                  <a:cubicBezTo>
                    <a:pt x="41196" y="210280"/>
                    <a:pt x="42148" y="210280"/>
                    <a:pt x="42148" y="210280"/>
                  </a:cubicBezTo>
                  <a:cubicBezTo>
                    <a:pt x="42148" y="210280"/>
                    <a:pt x="42148" y="210280"/>
                    <a:pt x="42148" y="210280"/>
                  </a:cubicBezTo>
                  <a:close/>
                  <a:moveTo>
                    <a:pt x="43101" y="231235"/>
                  </a:moveTo>
                  <a:cubicBezTo>
                    <a:pt x="43101" y="231235"/>
                    <a:pt x="43101" y="231235"/>
                    <a:pt x="43101" y="231235"/>
                  </a:cubicBezTo>
                  <a:cubicBezTo>
                    <a:pt x="42148" y="231235"/>
                    <a:pt x="42148" y="231235"/>
                    <a:pt x="42148" y="231235"/>
                  </a:cubicBezTo>
                  <a:cubicBezTo>
                    <a:pt x="42148" y="232187"/>
                    <a:pt x="42148" y="232187"/>
                    <a:pt x="43101" y="231235"/>
                  </a:cubicBezTo>
                  <a:cubicBezTo>
                    <a:pt x="43101" y="232187"/>
                    <a:pt x="43101" y="232187"/>
                    <a:pt x="43101" y="231235"/>
                  </a:cubicBezTo>
                  <a:close/>
                  <a:moveTo>
                    <a:pt x="43101" y="203612"/>
                  </a:moveTo>
                  <a:cubicBezTo>
                    <a:pt x="44053" y="203612"/>
                    <a:pt x="44053" y="202660"/>
                    <a:pt x="45006" y="201708"/>
                  </a:cubicBezTo>
                  <a:cubicBezTo>
                    <a:pt x="45006" y="200755"/>
                    <a:pt x="45006" y="199803"/>
                    <a:pt x="43101" y="199803"/>
                  </a:cubicBezTo>
                  <a:cubicBezTo>
                    <a:pt x="42148" y="199803"/>
                    <a:pt x="42148" y="200755"/>
                    <a:pt x="42148" y="201708"/>
                  </a:cubicBezTo>
                  <a:cubicBezTo>
                    <a:pt x="42148" y="202660"/>
                    <a:pt x="42148" y="202660"/>
                    <a:pt x="43101" y="203612"/>
                  </a:cubicBezTo>
                  <a:close/>
                  <a:moveTo>
                    <a:pt x="43101" y="192183"/>
                  </a:moveTo>
                  <a:cubicBezTo>
                    <a:pt x="42148" y="192183"/>
                    <a:pt x="42148" y="192183"/>
                    <a:pt x="43101" y="192183"/>
                  </a:cubicBezTo>
                  <a:cubicBezTo>
                    <a:pt x="42148" y="194087"/>
                    <a:pt x="43101" y="194087"/>
                    <a:pt x="44053" y="194087"/>
                  </a:cubicBezTo>
                  <a:cubicBezTo>
                    <a:pt x="45006" y="194087"/>
                    <a:pt x="45006" y="194087"/>
                    <a:pt x="45006" y="193135"/>
                  </a:cubicBezTo>
                  <a:cubicBezTo>
                    <a:pt x="44053" y="192183"/>
                    <a:pt x="44053" y="192183"/>
                    <a:pt x="43101" y="192183"/>
                  </a:cubicBezTo>
                  <a:close/>
                  <a:moveTo>
                    <a:pt x="45006" y="41687"/>
                  </a:moveTo>
                  <a:cubicBezTo>
                    <a:pt x="43101" y="39783"/>
                    <a:pt x="42148" y="35020"/>
                    <a:pt x="44053" y="34068"/>
                  </a:cubicBezTo>
                  <a:cubicBezTo>
                    <a:pt x="46911" y="32162"/>
                    <a:pt x="48816" y="30258"/>
                    <a:pt x="47863" y="26448"/>
                  </a:cubicBezTo>
                  <a:cubicBezTo>
                    <a:pt x="48816" y="26448"/>
                    <a:pt x="49768" y="26448"/>
                    <a:pt x="50721" y="27400"/>
                  </a:cubicBezTo>
                  <a:cubicBezTo>
                    <a:pt x="51673" y="28352"/>
                    <a:pt x="53578" y="28352"/>
                    <a:pt x="53578" y="30258"/>
                  </a:cubicBezTo>
                  <a:cubicBezTo>
                    <a:pt x="53578" y="32162"/>
                    <a:pt x="53578" y="33115"/>
                    <a:pt x="51673" y="34068"/>
                  </a:cubicBezTo>
                  <a:cubicBezTo>
                    <a:pt x="50721" y="34068"/>
                    <a:pt x="50721" y="35020"/>
                    <a:pt x="49768" y="35020"/>
                  </a:cubicBezTo>
                  <a:cubicBezTo>
                    <a:pt x="48816" y="35973"/>
                    <a:pt x="45958" y="35020"/>
                    <a:pt x="45958" y="37877"/>
                  </a:cubicBezTo>
                  <a:cubicBezTo>
                    <a:pt x="45958" y="38830"/>
                    <a:pt x="48816" y="37877"/>
                    <a:pt x="49768" y="38830"/>
                  </a:cubicBezTo>
                  <a:cubicBezTo>
                    <a:pt x="50721" y="38830"/>
                    <a:pt x="50721" y="38830"/>
                    <a:pt x="50721" y="39783"/>
                  </a:cubicBezTo>
                  <a:cubicBezTo>
                    <a:pt x="50721" y="39783"/>
                    <a:pt x="49768" y="40735"/>
                    <a:pt x="49768" y="40735"/>
                  </a:cubicBezTo>
                  <a:cubicBezTo>
                    <a:pt x="48816" y="40735"/>
                    <a:pt x="48816" y="41687"/>
                    <a:pt x="47863" y="41687"/>
                  </a:cubicBezTo>
                  <a:cubicBezTo>
                    <a:pt x="47863" y="42640"/>
                    <a:pt x="46911" y="44545"/>
                    <a:pt x="45006" y="41687"/>
                  </a:cubicBezTo>
                  <a:close/>
                  <a:moveTo>
                    <a:pt x="45958" y="98837"/>
                  </a:moveTo>
                  <a:cubicBezTo>
                    <a:pt x="46911" y="97885"/>
                    <a:pt x="45958" y="97885"/>
                    <a:pt x="45006" y="96933"/>
                  </a:cubicBezTo>
                  <a:cubicBezTo>
                    <a:pt x="44053" y="96933"/>
                    <a:pt x="44053" y="96933"/>
                    <a:pt x="44053" y="97885"/>
                  </a:cubicBezTo>
                  <a:cubicBezTo>
                    <a:pt x="43101" y="99790"/>
                    <a:pt x="45006" y="102648"/>
                    <a:pt x="46911" y="102648"/>
                  </a:cubicBezTo>
                  <a:cubicBezTo>
                    <a:pt x="47863" y="102648"/>
                    <a:pt x="47863" y="102648"/>
                    <a:pt x="47863" y="102648"/>
                  </a:cubicBezTo>
                  <a:cubicBezTo>
                    <a:pt x="48816" y="101695"/>
                    <a:pt x="47863" y="101695"/>
                    <a:pt x="46911" y="101695"/>
                  </a:cubicBezTo>
                  <a:cubicBezTo>
                    <a:pt x="44053" y="101695"/>
                    <a:pt x="45006" y="99790"/>
                    <a:pt x="45958"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4053" y="110268"/>
                    <a:pt x="44053" y="111220"/>
                    <a:pt x="44053" y="111220"/>
                  </a:cubicBezTo>
                  <a:close/>
                  <a:moveTo>
                    <a:pt x="45006" y="134080"/>
                  </a:moveTo>
                  <a:cubicBezTo>
                    <a:pt x="45006" y="134080"/>
                    <a:pt x="45006" y="134080"/>
                    <a:pt x="45006" y="134080"/>
                  </a:cubicBezTo>
                  <a:lnTo>
                    <a:pt x="44053" y="134080"/>
                  </a:lnTo>
                  <a:cubicBezTo>
                    <a:pt x="44053" y="134080"/>
                    <a:pt x="44053" y="135033"/>
                    <a:pt x="45006" y="134080"/>
                  </a:cubicBezTo>
                  <a:cubicBezTo>
                    <a:pt x="45006" y="135033"/>
                    <a:pt x="45006" y="135033"/>
                    <a:pt x="45006" y="134080"/>
                  </a:cubicBezTo>
                  <a:close/>
                  <a:moveTo>
                    <a:pt x="45958" y="213137"/>
                  </a:moveTo>
                  <a:cubicBezTo>
                    <a:pt x="45958" y="212185"/>
                    <a:pt x="45006" y="212185"/>
                    <a:pt x="45006" y="212185"/>
                  </a:cubicBezTo>
                  <a:cubicBezTo>
                    <a:pt x="44053" y="212185"/>
                    <a:pt x="44053" y="213137"/>
                    <a:pt x="44053" y="214090"/>
                  </a:cubicBezTo>
                  <a:cubicBezTo>
                    <a:pt x="44053" y="215043"/>
                    <a:pt x="45006" y="215043"/>
                    <a:pt x="45006" y="215043"/>
                  </a:cubicBezTo>
                  <a:cubicBezTo>
                    <a:pt x="45958" y="215043"/>
                    <a:pt x="45958" y="214090"/>
                    <a:pt x="45958" y="213137"/>
                  </a:cubicBezTo>
                  <a:close/>
                  <a:moveTo>
                    <a:pt x="44053" y="174085"/>
                  </a:moveTo>
                  <a:cubicBezTo>
                    <a:pt x="45006" y="174085"/>
                    <a:pt x="45006" y="174085"/>
                    <a:pt x="44053" y="174085"/>
                  </a:cubicBezTo>
                  <a:cubicBezTo>
                    <a:pt x="44053" y="173133"/>
                    <a:pt x="44053" y="173133"/>
                    <a:pt x="44053" y="173133"/>
                  </a:cubicBezTo>
                  <a:cubicBezTo>
                    <a:pt x="44053" y="173133"/>
                    <a:pt x="44053" y="173133"/>
                    <a:pt x="44053" y="174085"/>
                  </a:cubicBezTo>
                  <a:cubicBezTo>
                    <a:pt x="44053" y="174085"/>
                    <a:pt x="44053" y="174085"/>
                    <a:pt x="44053" y="174085"/>
                  </a:cubicBezTo>
                  <a:close/>
                  <a:moveTo>
                    <a:pt x="46911" y="49308"/>
                  </a:moveTo>
                  <a:cubicBezTo>
                    <a:pt x="46911" y="50260"/>
                    <a:pt x="46911" y="50260"/>
                    <a:pt x="45958" y="50260"/>
                  </a:cubicBezTo>
                  <a:cubicBezTo>
                    <a:pt x="44053" y="50260"/>
                    <a:pt x="44053" y="49308"/>
                    <a:pt x="44053" y="48355"/>
                  </a:cubicBezTo>
                  <a:cubicBezTo>
                    <a:pt x="44053" y="48355"/>
                    <a:pt x="44053" y="47402"/>
                    <a:pt x="45006" y="47402"/>
                  </a:cubicBezTo>
                  <a:cubicBezTo>
                    <a:pt x="45958" y="48355"/>
                    <a:pt x="46911" y="48355"/>
                    <a:pt x="46911" y="49308"/>
                  </a:cubicBezTo>
                  <a:close/>
                  <a:moveTo>
                    <a:pt x="45958" y="235045"/>
                  </a:moveTo>
                  <a:cubicBezTo>
                    <a:pt x="45958" y="234093"/>
                    <a:pt x="45958" y="234093"/>
                    <a:pt x="45958" y="235045"/>
                  </a:cubicBezTo>
                  <a:cubicBezTo>
                    <a:pt x="45006" y="234093"/>
                    <a:pt x="44053" y="234093"/>
                    <a:pt x="44053" y="235045"/>
                  </a:cubicBezTo>
                  <a:cubicBezTo>
                    <a:pt x="44053" y="235045"/>
                    <a:pt x="44053" y="235045"/>
                    <a:pt x="45958" y="235045"/>
                  </a:cubicBezTo>
                  <a:cubicBezTo>
                    <a:pt x="45958" y="235045"/>
                    <a:pt x="45958" y="235045"/>
                    <a:pt x="45958" y="235045"/>
                  </a:cubicBezTo>
                  <a:close/>
                  <a:moveTo>
                    <a:pt x="44053" y="116935"/>
                  </a:moveTo>
                  <a:cubicBezTo>
                    <a:pt x="44053" y="116935"/>
                    <a:pt x="45006" y="117887"/>
                    <a:pt x="44053" y="116935"/>
                  </a:cubicBezTo>
                  <a:cubicBezTo>
                    <a:pt x="45006" y="117887"/>
                    <a:pt x="45006" y="117887"/>
                    <a:pt x="45958" y="117887"/>
                  </a:cubicBezTo>
                  <a:cubicBezTo>
                    <a:pt x="45958" y="116935"/>
                    <a:pt x="45958" y="115983"/>
                    <a:pt x="44053" y="116935"/>
                  </a:cubicBezTo>
                  <a:cubicBezTo>
                    <a:pt x="45006" y="115983"/>
                    <a:pt x="44053" y="115983"/>
                    <a:pt x="44053" y="116935"/>
                  </a:cubicBezTo>
                  <a:close/>
                  <a:moveTo>
                    <a:pt x="45006" y="229330"/>
                  </a:moveTo>
                  <a:lnTo>
                    <a:pt x="45006" y="229330"/>
                  </a:lnTo>
                  <a:cubicBezTo>
                    <a:pt x="45006" y="230283"/>
                    <a:pt x="45006" y="230283"/>
                    <a:pt x="45006" y="229330"/>
                  </a:cubicBezTo>
                  <a:lnTo>
                    <a:pt x="45006" y="229330"/>
                  </a:lnTo>
                  <a:cubicBezTo>
                    <a:pt x="45006" y="229330"/>
                    <a:pt x="45006" y="229330"/>
                    <a:pt x="45006" y="229330"/>
                  </a:cubicBezTo>
                  <a:close/>
                  <a:moveTo>
                    <a:pt x="45006" y="69310"/>
                  </a:moveTo>
                  <a:cubicBezTo>
                    <a:pt x="45006" y="67405"/>
                    <a:pt x="45006" y="65500"/>
                    <a:pt x="45006" y="63595"/>
                  </a:cubicBezTo>
                  <a:lnTo>
                    <a:pt x="45958" y="63595"/>
                  </a:lnTo>
                  <a:cubicBezTo>
                    <a:pt x="49768" y="65500"/>
                    <a:pt x="50721" y="65500"/>
                    <a:pt x="48816" y="69310"/>
                  </a:cubicBezTo>
                  <a:cubicBezTo>
                    <a:pt x="47863" y="71215"/>
                    <a:pt x="49768" y="71215"/>
                    <a:pt x="50721" y="72168"/>
                  </a:cubicBezTo>
                  <a:cubicBezTo>
                    <a:pt x="51673" y="72168"/>
                    <a:pt x="51673" y="73120"/>
                    <a:pt x="51673" y="73120"/>
                  </a:cubicBezTo>
                  <a:cubicBezTo>
                    <a:pt x="51673" y="73120"/>
                    <a:pt x="50721" y="73120"/>
                    <a:pt x="50721" y="73120"/>
                  </a:cubicBezTo>
                  <a:cubicBezTo>
                    <a:pt x="45958" y="73120"/>
                    <a:pt x="45006" y="72168"/>
                    <a:pt x="45006" y="69310"/>
                  </a:cubicBezTo>
                  <a:close/>
                  <a:moveTo>
                    <a:pt x="49768" y="61690"/>
                  </a:moveTo>
                  <a:cubicBezTo>
                    <a:pt x="49768" y="61690"/>
                    <a:pt x="49768" y="61690"/>
                    <a:pt x="49768" y="61690"/>
                  </a:cubicBezTo>
                  <a:cubicBezTo>
                    <a:pt x="48816" y="62643"/>
                    <a:pt x="46911" y="62643"/>
                    <a:pt x="45006" y="61690"/>
                  </a:cubicBezTo>
                  <a:lnTo>
                    <a:pt x="45958" y="57880"/>
                  </a:lnTo>
                  <a:cubicBezTo>
                    <a:pt x="45958" y="57880"/>
                    <a:pt x="45958" y="57880"/>
                    <a:pt x="45958" y="57880"/>
                  </a:cubicBezTo>
                  <a:cubicBezTo>
                    <a:pt x="47863" y="57880"/>
                    <a:pt x="47863" y="60737"/>
                    <a:pt x="49768" y="6169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9768" y="130270"/>
                  </a:moveTo>
                  <a:cubicBezTo>
                    <a:pt x="49768" y="128365"/>
                    <a:pt x="48816" y="127412"/>
                    <a:pt x="46911" y="127412"/>
                  </a:cubicBezTo>
                  <a:cubicBezTo>
                    <a:pt x="45958" y="127412"/>
                    <a:pt x="45958" y="127412"/>
                    <a:pt x="45958" y="128365"/>
                  </a:cubicBezTo>
                  <a:lnTo>
                    <a:pt x="49768" y="130270"/>
                  </a:lnTo>
                  <a:cubicBezTo>
                    <a:pt x="48816" y="131223"/>
                    <a:pt x="49768" y="130270"/>
                    <a:pt x="49768"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2645"/>
                    <a:pt x="45958" y="81693"/>
                    <a:pt x="45958" y="80740"/>
                  </a:cubicBezTo>
                  <a:close/>
                  <a:moveTo>
                    <a:pt x="47863" y="238855"/>
                  </a:moveTo>
                  <a:cubicBezTo>
                    <a:pt x="47863" y="238855"/>
                    <a:pt x="47863" y="237903"/>
                    <a:pt x="47863" y="238855"/>
                  </a:cubicBezTo>
                  <a:cubicBezTo>
                    <a:pt x="45958" y="237903"/>
                    <a:pt x="45958" y="237903"/>
                    <a:pt x="45958" y="238855"/>
                  </a:cubicBezTo>
                  <a:cubicBezTo>
                    <a:pt x="45958" y="239808"/>
                    <a:pt x="46911" y="239808"/>
                    <a:pt x="47863" y="238855"/>
                  </a:cubicBezTo>
                  <a:cubicBezTo>
                    <a:pt x="47863" y="239808"/>
                    <a:pt x="47863" y="239808"/>
                    <a:pt x="47863" y="238855"/>
                  </a:cubicBezTo>
                  <a:close/>
                  <a:moveTo>
                    <a:pt x="46911" y="188373"/>
                  </a:moveTo>
                  <a:lnTo>
                    <a:pt x="46911" y="188373"/>
                  </a:lnTo>
                  <a:lnTo>
                    <a:pt x="46911" y="188373"/>
                  </a:lnTo>
                  <a:cubicBezTo>
                    <a:pt x="46911" y="189325"/>
                    <a:pt x="46911" y="189325"/>
                    <a:pt x="46911" y="188373"/>
                  </a:cubicBezTo>
                  <a:cubicBezTo>
                    <a:pt x="46911" y="189325"/>
                    <a:pt x="46911" y="188373"/>
                    <a:pt x="46911" y="188373"/>
                  </a:cubicBezTo>
                  <a:close/>
                  <a:moveTo>
                    <a:pt x="46911" y="194087"/>
                  </a:moveTo>
                  <a:cubicBezTo>
                    <a:pt x="46911" y="194087"/>
                    <a:pt x="47863" y="194087"/>
                    <a:pt x="46911" y="194087"/>
                  </a:cubicBezTo>
                  <a:cubicBezTo>
                    <a:pt x="47863" y="195040"/>
                    <a:pt x="47863" y="194087"/>
                    <a:pt x="47863" y="194087"/>
                  </a:cubicBezTo>
                  <a:cubicBezTo>
                    <a:pt x="47863" y="193135"/>
                    <a:pt x="47863" y="193135"/>
                    <a:pt x="46911" y="194087"/>
                  </a:cubicBezTo>
                  <a:cubicBezTo>
                    <a:pt x="46911" y="193135"/>
                    <a:pt x="46911" y="193135"/>
                    <a:pt x="46911" y="194087"/>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5037"/>
                    <a:pt x="47863" y="175037"/>
                    <a:pt x="46911" y="175990"/>
                  </a:cubicBezTo>
                  <a:close/>
                  <a:moveTo>
                    <a:pt x="48816" y="147415"/>
                  </a:moveTo>
                  <a:cubicBezTo>
                    <a:pt x="47863" y="147415"/>
                    <a:pt x="47863" y="148368"/>
                    <a:pt x="48816" y="147415"/>
                  </a:cubicBezTo>
                  <a:cubicBezTo>
                    <a:pt x="47863" y="148368"/>
                    <a:pt x="47863" y="149320"/>
                    <a:pt x="48816" y="149320"/>
                  </a:cubicBezTo>
                  <a:cubicBezTo>
                    <a:pt x="48816" y="149320"/>
                    <a:pt x="48816" y="149320"/>
                    <a:pt x="48816" y="147415"/>
                  </a:cubicBezTo>
                  <a:cubicBezTo>
                    <a:pt x="48816" y="148368"/>
                    <a:pt x="48816" y="147415"/>
                    <a:pt x="48816" y="147415"/>
                  </a:cubicBezTo>
                  <a:close/>
                  <a:moveTo>
                    <a:pt x="47863" y="208375"/>
                  </a:moveTo>
                  <a:cubicBezTo>
                    <a:pt x="47863" y="208375"/>
                    <a:pt x="47863" y="208375"/>
                    <a:pt x="47863" y="208375"/>
                  </a:cubicBezTo>
                  <a:lnTo>
                    <a:pt x="49768" y="208375"/>
                  </a:lnTo>
                  <a:cubicBezTo>
                    <a:pt x="48816" y="207423"/>
                    <a:pt x="48816" y="207423"/>
                    <a:pt x="47863" y="208375"/>
                  </a:cubicBezTo>
                  <a:cubicBezTo>
                    <a:pt x="47863" y="207423"/>
                    <a:pt x="46911" y="207423"/>
                    <a:pt x="47863" y="208375"/>
                  </a:cubicBezTo>
                  <a:close/>
                  <a:moveTo>
                    <a:pt x="48816" y="224568"/>
                  </a:moveTo>
                  <a:cubicBezTo>
                    <a:pt x="48816" y="224568"/>
                    <a:pt x="47863" y="224568"/>
                    <a:pt x="48816" y="224568"/>
                  </a:cubicBezTo>
                  <a:cubicBezTo>
                    <a:pt x="47863" y="225520"/>
                    <a:pt x="48816" y="225520"/>
                    <a:pt x="48816" y="225520"/>
                  </a:cubicBezTo>
                  <a:cubicBezTo>
                    <a:pt x="48816" y="225520"/>
                    <a:pt x="48816" y="225520"/>
                    <a:pt x="48816" y="224568"/>
                  </a:cubicBezTo>
                  <a:cubicBezTo>
                    <a:pt x="49768" y="224568"/>
                    <a:pt x="48816" y="224568"/>
                    <a:pt x="48816"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7863" y="181705"/>
                    <a:pt x="47863" y="183610"/>
                    <a:pt x="48816" y="183610"/>
                  </a:cubicBezTo>
                  <a:close/>
                  <a:moveTo>
                    <a:pt x="49768" y="201708"/>
                  </a:moveTo>
                  <a:cubicBezTo>
                    <a:pt x="49768" y="201708"/>
                    <a:pt x="49768" y="200755"/>
                    <a:pt x="49768" y="201708"/>
                  </a:cubicBezTo>
                  <a:cubicBezTo>
                    <a:pt x="50721" y="200755"/>
                    <a:pt x="50721" y="200755"/>
                    <a:pt x="49768" y="200755"/>
                  </a:cubicBezTo>
                  <a:cubicBezTo>
                    <a:pt x="49768" y="199803"/>
                    <a:pt x="49768" y="199803"/>
                    <a:pt x="49768" y="201708"/>
                  </a:cubicBezTo>
                  <a:cubicBezTo>
                    <a:pt x="48816" y="200755"/>
                    <a:pt x="48816" y="200755"/>
                    <a:pt x="49768" y="201708"/>
                  </a:cubicBezTo>
                  <a:close/>
                  <a:moveTo>
                    <a:pt x="57388" y="235998"/>
                  </a:moveTo>
                  <a:cubicBezTo>
                    <a:pt x="57388" y="234093"/>
                    <a:pt x="57388" y="234093"/>
                    <a:pt x="56436" y="234093"/>
                  </a:cubicBezTo>
                  <a:cubicBezTo>
                    <a:pt x="56436" y="234093"/>
                    <a:pt x="55483" y="234093"/>
                    <a:pt x="55483" y="234093"/>
                  </a:cubicBezTo>
                  <a:cubicBezTo>
                    <a:pt x="54531" y="236950"/>
                    <a:pt x="52626" y="236950"/>
                    <a:pt x="50721" y="235998"/>
                  </a:cubicBezTo>
                  <a:cubicBezTo>
                    <a:pt x="50721" y="235998"/>
                    <a:pt x="49768" y="235998"/>
                    <a:pt x="49768" y="235998"/>
                  </a:cubicBezTo>
                  <a:cubicBezTo>
                    <a:pt x="49768" y="235998"/>
                    <a:pt x="49768" y="236950"/>
                    <a:pt x="49768" y="236950"/>
                  </a:cubicBezTo>
                  <a:cubicBezTo>
                    <a:pt x="50721" y="237903"/>
                    <a:pt x="50721" y="238855"/>
                    <a:pt x="52626" y="237903"/>
                  </a:cubicBezTo>
                  <a:cubicBezTo>
                    <a:pt x="54531" y="237903"/>
                    <a:pt x="57388" y="237903"/>
                    <a:pt x="57388" y="235998"/>
                  </a:cubicBezTo>
                  <a:close/>
                  <a:moveTo>
                    <a:pt x="50721" y="191230"/>
                  </a:moveTo>
                  <a:cubicBezTo>
                    <a:pt x="50721" y="192183"/>
                    <a:pt x="50721" y="192183"/>
                    <a:pt x="50721" y="191230"/>
                  </a:cubicBezTo>
                  <a:lnTo>
                    <a:pt x="50721" y="191230"/>
                  </a:lnTo>
                  <a:lnTo>
                    <a:pt x="50721" y="191230"/>
                  </a:lnTo>
                  <a:cubicBezTo>
                    <a:pt x="50721" y="191230"/>
                    <a:pt x="50721" y="191230"/>
                    <a:pt x="50721" y="191230"/>
                  </a:cubicBezTo>
                  <a:close/>
                  <a:moveTo>
                    <a:pt x="50721" y="103600"/>
                  </a:moveTo>
                  <a:cubicBezTo>
                    <a:pt x="50721" y="103600"/>
                    <a:pt x="51673" y="103600"/>
                    <a:pt x="50721" y="103600"/>
                  </a:cubicBezTo>
                  <a:cubicBezTo>
                    <a:pt x="52626" y="103600"/>
                    <a:pt x="52626" y="102648"/>
                    <a:pt x="52626" y="101695"/>
                  </a:cubicBezTo>
                  <a:cubicBezTo>
                    <a:pt x="52626" y="101695"/>
                    <a:pt x="52626" y="101695"/>
                    <a:pt x="51673" y="100743"/>
                  </a:cubicBezTo>
                  <a:cubicBezTo>
                    <a:pt x="51673" y="101695"/>
                    <a:pt x="50721" y="101695"/>
                    <a:pt x="50721" y="103600"/>
                  </a:cubicBezTo>
                  <a:close/>
                  <a:moveTo>
                    <a:pt x="51673" y="215043"/>
                  </a:moveTo>
                  <a:cubicBezTo>
                    <a:pt x="51673" y="215995"/>
                    <a:pt x="52626" y="215995"/>
                    <a:pt x="53578" y="216948"/>
                  </a:cubicBezTo>
                  <a:cubicBezTo>
                    <a:pt x="54531" y="216948"/>
                    <a:pt x="53578" y="216948"/>
                    <a:pt x="53578" y="215995"/>
                  </a:cubicBezTo>
                  <a:cubicBezTo>
                    <a:pt x="52626" y="215043"/>
                    <a:pt x="52626" y="214090"/>
                    <a:pt x="51673" y="215043"/>
                  </a:cubicBezTo>
                  <a:cubicBezTo>
                    <a:pt x="51673" y="213137"/>
                    <a:pt x="50721" y="214090"/>
                    <a:pt x="51673" y="215043"/>
                  </a:cubicBezTo>
                  <a:close/>
                  <a:moveTo>
                    <a:pt x="51673" y="179800"/>
                  </a:moveTo>
                  <a:cubicBezTo>
                    <a:pt x="51673" y="179800"/>
                    <a:pt x="51673" y="179800"/>
                    <a:pt x="51673" y="179800"/>
                  </a:cubicBezTo>
                  <a:cubicBezTo>
                    <a:pt x="52626" y="179800"/>
                    <a:pt x="52626" y="179800"/>
                    <a:pt x="51673" y="179800"/>
                  </a:cubicBezTo>
                  <a:lnTo>
                    <a:pt x="51673" y="179800"/>
                  </a:lnTo>
                  <a:lnTo>
                    <a:pt x="51673" y="179800"/>
                  </a:lnTo>
                  <a:close/>
                  <a:moveTo>
                    <a:pt x="51673" y="170275"/>
                  </a:moveTo>
                  <a:cubicBezTo>
                    <a:pt x="52626" y="169323"/>
                    <a:pt x="52626" y="169323"/>
                    <a:pt x="51673" y="170275"/>
                  </a:cubicBezTo>
                  <a:lnTo>
                    <a:pt x="51673" y="170275"/>
                  </a:lnTo>
                  <a:cubicBezTo>
                    <a:pt x="52626" y="169323"/>
                    <a:pt x="51673" y="169323"/>
                    <a:pt x="51673" y="170275"/>
                  </a:cubicBezTo>
                  <a:lnTo>
                    <a:pt x="51673" y="170275"/>
                  </a:lnTo>
                  <a:close/>
                  <a:moveTo>
                    <a:pt x="51673" y="222662"/>
                  </a:moveTo>
                  <a:cubicBezTo>
                    <a:pt x="51673" y="223615"/>
                    <a:pt x="52626" y="224568"/>
                    <a:pt x="53578" y="224568"/>
                  </a:cubicBezTo>
                  <a:cubicBezTo>
                    <a:pt x="53578" y="224568"/>
                    <a:pt x="54531" y="224568"/>
                    <a:pt x="54531" y="223615"/>
                  </a:cubicBezTo>
                  <a:cubicBezTo>
                    <a:pt x="54531" y="222662"/>
                    <a:pt x="53578" y="222662"/>
                    <a:pt x="51673" y="222662"/>
                  </a:cubicBezTo>
                  <a:cubicBezTo>
                    <a:pt x="51673" y="221710"/>
                    <a:pt x="51673" y="222662"/>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3125"/>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5037"/>
                    <a:pt x="55483" y="175037"/>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4531" y="96933"/>
                    <a:pt x="52626" y="97885"/>
                  </a:cubicBezTo>
                  <a:close/>
                  <a:moveTo>
                    <a:pt x="52626" y="126460"/>
                  </a:moveTo>
                  <a:lnTo>
                    <a:pt x="54531" y="124555"/>
                  </a:lnTo>
                  <a:lnTo>
                    <a:pt x="54531" y="123602"/>
                  </a:lnTo>
                  <a:cubicBezTo>
                    <a:pt x="53578" y="124555"/>
                    <a:pt x="53578" y="125508"/>
                    <a:pt x="52626" y="126460"/>
                  </a:cubicBezTo>
                  <a:cubicBezTo>
                    <a:pt x="52626" y="126460"/>
                    <a:pt x="52626" y="126460"/>
                    <a:pt x="52626" y="126460"/>
                  </a:cubicBezTo>
                  <a:close/>
                  <a:moveTo>
                    <a:pt x="52626" y="121698"/>
                  </a:moveTo>
                  <a:cubicBezTo>
                    <a:pt x="52626" y="121698"/>
                    <a:pt x="53578" y="121698"/>
                    <a:pt x="52626" y="121698"/>
                  </a:cubicBezTo>
                  <a:cubicBezTo>
                    <a:pt x="54531" y="121698"/>
                    <a:pt x="54531" y="120745"/>
                    <a:pt x="54531" y="120745"/>
                  </a:cubicBezTo>
                  <a:cubicBezTo>
                    <a:pt x="54531" y="119793"/>
                    <a:pt x="54531" y="119793"/>
                    <a:pt x="53578" y="119793"/>
                  </a:cubicBezTo>
                  <a:cubicBezTo>
                    <a:pt x="53578" y="119793"/>
                    <a:pt x="52626" y="119793"/>
                    <a:pt x="52626" y="121698"/>
                  </a:cubicBezTo>
                  <a:close/>
                  <a:moveTo>
                    <a:pt x="54531" y="196945"/>
                  </a:moveTo>
                  <a:cubicBezTo>
                    <a:pt x="54531" y="195993"/>
                    <a:pt x="53578" y="195993"/>
                    <a:pt x="53578" y="196945"/>
                  </a:cubicBezTo>
                  <a:cubicBezTo>
                    <a:pt x="52626" y="196945"/>
                    <a:pt x="52626" y="196945"/>
                    <a:pt x="52626" y="197898"/>
                  </a:cubicBezTo>
                  <a:cubicBezTo>
                    <a:pt x="53578" y="197898"/>
                    <a:pt x="53578" y="197898"/>
                    <a:pt x="54531" y="196945"/>
                  </a:cubicBezTo>
                  <a:cubicBezTo>
                    <a:pt x="54531" y="197898"/>
                    <a:pt x="54531" y="197898"/>
                    <a:pt x="54531" y="196945"/>
                  </a:cubicBezTo>
                  <a:close/>
                  <a:moveTo>
                    <a:pt x="55483" y="69310"/>
                  </a:moveTo>
                  <a:cubicBezTo>
                    <a:pt x="54531" y="68358"/>
                    <a:pt x="54531" y="68358"/>
                    <a:pt x="53578" y="69310"/>
                  </a:cubicBezTo>
                  <a:cubicBezTo>
                    <a:pt x="53578" y="69310"/>
                    <a:pt x="54531" y="71215"/>
                    <a:pt x="55483" y="69310"/>
                  </a:cubicBezTo>
                  <a:cubicBezTo>
                    <a:pt x="55483" y="70262"/>
                    <a:pt x="55483" y="69310"/>
                    <a:pt x="55483" y="69310"/>
                  </a:cubicBezTo>
                  <a:close/>
                  <a:moveTo>
                    <a:pt x="54531" y="48355"/>
                  </a:moveTo>
                  <a:cubicBezTo>
                    <a:pt x="54531" y="48355"/>
                    <a:pt x="53578" y="48355"/>
                    <a:pt x="54531" y="48355"/>
                  </a:cubicBezTo>
                  <a:cubicBezTo>
                    <a:pt x="53578" y="49308"/>
                    <a:pt x="54531" y="50260"/>
                    <a:pt x="54531" y="50260"/>
                  </a:cubicBezTo>
                  <a:cubicBezTo>
                    <a:pt x="54531" y="50260"/>
                    <a:pt x="55483" y="50260"/>
                    <a:pt x="55483" y="50260"/>
                  </a:cubicBezTo>
                  <a:cubicBezTo>
                    <a:pt x="55483" y="48355"/>
                    <a:pt x="55483" y="48355"/>
                    <a:pt x="54531" y="48355"/>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5025"/>
                    <a:pt x="58341" y="74073"/>
                    <a:pt x="57388" y="74073"/>
                  </a:cubicBezTo>
                  <a:close/>
                  <a:moveTo>
                    <a:pt x="56436" y="213137"/>
                  </a:moveTo>
                  <a:cubicBezTo>
                    <a:pt x="56436" y="212185"/>
                    <a:pt x="56436" y="212185"/>
                    <a:pt x="55483" y="212185"/>
                  </a:cubicBezTo>
                  <a:cubicBezTo>
                    <a:pt x="54531" y="212185"/>
                    <a:pt x="54531" y="212185"/>
                    <a:pt x="54531" y="213137"/>
                  </a:cubicBezTo>
                  <a:cubicBezTo>
                    <a:pt x="54531" y="213137"/>
                    <a:pt x="55483" y="214090"/>
                    <a:pt x="56436" y="213137"/>
                  </a:cubicBezTo>
                  <a:cubicBezTo>
                    <a:pt x="56436" y="214090"/>
                    <a:pt x="56436" y="214090"/>
                    <a:pt x="56436" y="213137"/>
                  </a:cubicBezTo>
                  <a:close/>
                  <a:moveTo>
                    <a:pt x="55483" y="230283"/>
                  </a:moveTo>
                  <a:cubicBezTo>
                    <a:pt x="55483" y="231235"/>
                    <a:pt x="55483" y="231235"/>
                    <a:pt x="55483" y="230283"/>
                  </a:cubicBezTo>
                  <a:lnTo>
                    <a:pt x="55483" y="230283"/>
                  </a:lnTo>
                  <a:cubicBezTo>
                    <a:pt x="55483" y="231235"/>
                    <a:pt x="55483" y="231235"/>
                    <a:pt x="55483" y="230283"/>
                  </a:cubicBezTo>
                  <a:cubicBezTo>
                    <a:pt x="55483" y="231235"/>
                    <a:pt x="55483" y="231235"/>
                    <a:pt x="55483" y="230283"/>
                  </a:cubicBezTo>
                  <a:close/>
                  <a:moveTo>
                    <a:pt x="55483" y="20733"/>
                  </a:moveTo>
                  <a:cubicBezTo>
                    <a:pt x="55483" y="21685"/>
                    <a:pt x="56436" y="21685"/>
                    <a:pt x="57388" y="20733"/>
                  </a:cubicBezTo>
                  <a:cubicBezTo>
                    <a:pt x="57388" y="20733"/>
                    <a:pt x="58341" y="20733"/>
                    <a:pt x="58341" y="19780"/>
                  </a:cubicBezTo>
                  <a:cubicBezTo>
                    <a:pt x="58341" y="18827"/>
                    <a:pt x="57388" y="18827"/>
                    <a:pt x="56436" y="19780"/>
                  </a:cubicBezTo>
                  <a:cubicBezTo>
                    <a:pt x="56436" y="19780"/>
                    <a:pt x="55483" y="19780"/>
                    <a:pt x="55483" y="20733"/>
                  </a:cubicBezTo>
                  <a:close/>
                  <a:moveTo>
                    <a:pt x="56436" y="139795"/>
                  </a:moveTo>
                  <a:cubicBezTo>
                    <a:pt x="56436" y="139795"/>
                    <a:pt x="56436" y="139795"/>
                    <a:pt x="56436" y="139795"/>
                  </a:cubicBezTo>
                  <a:cubicBezTo>
                    <a:pt x="55483" y="139795"/>
                    <a:pt x="55483" y="139795"/>
                    <a:pt x="56436" y="139795"/>
                  </a:cubicBezTo>
                  <a:cubicBezTo>
                    <a:pt x="55483" y="140748"/>
                    <a:pt x="56436" y="140748"/>
                    <a:pt x="56436" y="139795"/>
                  </a:cubicBezTo>
                  <a:cubicBezTo>
                    <a:pt x="57388" y="140748"/>
                    <a:pt x="57388" y="140748"/>
                    <a:pt x="56436" y="139795"/>
                  </a:cubicBezTo>
                  <a:close/>
                  <a:moveTo>
                    <a:pt x="56436" y="164560"/>
                  </a:moveTo>
                  <a:cubicBezTo>
                    <a:pt x="57388" y="164560"/>
                    <a:pt x="57388" y="164560"/>
                    <a:pt x="56436" y="164560"/>
                  </a:cubicBezTo>
                  <a:cubicBezTo>
                    <a:pt x="57388" y="163608"/>
                    <a:pt x="57388" y="162655"/>
                    <a:pt x="56436" y="162655"/>
                  </a:cubicBezTo>
                  <a:cubicBezTo>
                    <a:pt x="55483" y="162655"/>
                    <a:pt x="55483" y="162655"/>
                    <a:pt x="55483" y="162655"/>
                  </a:cubicBezTo>
                  <a:cubicBezTo>
                    <a:pt x="55483" y="164560"/>
                    <a:pt x="55483" y="164560"/>
                    <a:pt x="56436" y="164560"/>
                  </a:cubicBezTo>
                  <a:close/>
                  <a:moveTo>
                    <a:pt x="56436" y="89312"/>
                  </a:moveTo>
                  <a:lnTo>
                    <a:pt x="56436" y="89312"/>
                  </a:lnTo>
                  <a:cubicBezTo>
                    <a:pt x="56436" y="89312"/>
                    <a:pt x="56436" y="89312"/>
                    <a:pt x="56436" y="89312"/>
                  </a:cubicBezTo>
                  <a:cubicBezTo>
                    <a:pt x="56436" y="89312"/>
                    <a:pt x="56436" y="88360"/>
                    <a:pt x="56436" y="89312"/>
                  </a:cubicBezTo>
                  <a:cubicBezTo>
                    <a:pt x="56436" y="88360"/>
                    <a:pt x="55483" y="89312"/>
                    <a:pt x="56436" y="89312"/>
                  </a:cubicBezTo>
                  <a:close/>
                  <a:moveTo>
                    <a:pt x="57388" y="44545"/>
                  </a:moveTo>
                  <a:cubicBezTo>
                    <a:pt x="57388" y="44545"/>
                    <a:pt x="57388" y="44545"/>
                    <a:pt x="57388" y="44545"/>
                  </a:cubicBezTo>
                  <a:cubicBezTo>
                    <a:pt x="56436" y="43593"/>
                    <a:pt x="56436" y="44545"/>
                    <a:pt x="56436" y="44545"/>
                  </a:cubicBezTo>
                  <a:cubicBezTo>
                    <a:pt x="56436" y="44545"/>
                    <a:pt x="56436" y="44545"/>
                    <a:pt x="57388" y="44545"/>
                  </a:cubicBezTo>
                  <a:cubicBezTo>
                    <a:pt x="56436" y="44545"/>
                    <a:pt x="57388" y="44545"/>
                    <a:pt x="57388" y="44545"/>
                  </a:cubicBezTo>
                  <a:close/>
                  <a:moveTo>
                    <a:pt x="56436" y="23590"/>
                  </a:moveTo>
                  <a:lnTo>
                    <a:pt x="56436" y="23590"/>
                  </a:lnTo>
                  <a:cubicBezTo>
                    <a:pt x="57388" y="24543"/>
                    <a:pt x="57388" y="23590"/>
                    <a:pt x="56436" y="23590"/>
                  </a:cubicBezTo>
                  <a:lnTo>
                    <a:pt x="56436" y="23590"/>
                  </a:lnTo>
                  <a:cubicBezTo>
                    <a:pt x="56436" y="23590"/>
                    <a:pt x="56436" y="23590"/>
                    <a:pt x="56436" y="23590"/>
                  </a:cubicBezTo>
                  <a:close/>
                  <a:moveTo>
                    <a:pt x="57388" y="243618"/>
                  </a:moveTo>
                  <a:lnTo>
                    <a:pt x="57388" y="243618"/>
                  </a:lnTo>
                  <a:cubicBezTo>
                    <a:pt x="57388" y="243618"/>
                    <a:pt x="57388" y="244570"/>
                    <a:pt x="57388" y="243618"/>
                  </a:cubicBezTo>
                  <a:lnTo>
                    <a:pt x="57388" y="243618"/>
                  </a:lnTo>
                  <a:cubicBezTo>
                    <a:pt x="58341" y="244570"/>
                    <a:pt x="58341" y="244570"/>
                    <a:pt x="57388" y="243618"/>
                  </a:cubicBezTo>
                  <a:close/>
                  <a:moveTo>
                    <a:pt x="57388" y="47402"/>
                  </a:moveTo>
                  <a:cubicBezTo>
                    <a:pt x="57388" y="48355"/>
                    <a:pt x="58341" y="48355"/>
                    <a:pt x="59293" y="48355"/>
                  </a:cubicBezTo>
                  <a:cubicBezTo>
                    <a:pt x="60246" y="48355"/>
                    <a:pt x="61198" y="48355"/>
                    <a:pt x="60246" y="47402"/>
                  </a:cubicBezTo>
                  <a:cubicBezTo>
                    <a:pt x="60246" y="46450"/>
                    <a:pt x="59293" y="46450"/>
                    <a:pt x="58341" y="46450"/>
                  </a:cubicBezTo>
                  <a:cubicBezTo>
                    <a:pt x="57388" y="46450"/>
                    <a:pt x="57388" y="46450"/>
                    <a:pt x="57388" y="47402"/>
                  </a:cubicBezTo>
                  <a:close/>
                  <a:moveTo>
                    <a:pt x="57388" y="204565"/>
                  </a:moveTo>
                  <a:lnTo>
                    <a:pt x="57388" y="204565"/>
                  </a:lnTo>
                  <a:cubicBezTo>
                    <a:pt x="58341" y="205518"/>
                    <a:pt x="58341" y="204565"/>
                    <a:pt x="57388" y="204565"/>
                  </a:cubicBezTo>
                  <a:cubicBezTo>
                    <a:pt x="58341" y="204565"/>
                    <a:pt x="58341" y="204565"/>
                    <a:pt x="57388" y="204565"/>
                  </a:cubicBezTo>
                  <a:cubicBezTo>
                    <a:pt x="57388" y="204565"/>
                    <a:pt x="57388" y="204565"/>
                    <a:pt x="57388" y="204565"/>
                  </a:cubicBezTo>
                  <a:close/>
                  <a:moveTo>
                    <a:pt x="62151" y="37877"/>
                  </a:moveTo>
                  <a:cubicBezTo>
                    <a:pt x="61198" y="36925"/>
                    <a:pt x="60246" y="35973"/>
                    <a:pt x="58341" y="36925"/>
                  </a:cubicBezTo>
                  <a:lnTo>
                    <a:pt x="58341" y="37877"/>
                  </a:lnTo>
                  <a:cubicBezTo>
                    <a:pt x="59293" y="39783"/>
                    <a:pt x="62151" y="39783"/>
                    <a:pt x="61198" y="42640"/>
                  </a:cubicBezTo>
                  <a:cubicBezTo>
                    <a:pt x="62151" y="42640"/>
                    <a:pt x="62151" y="42640"/>
                    <a:pt x="62151" y="41687"/>
                  </a:cubicBezTo>
                  <a:cubicBezTo>
                    <a:pt x="63103" y="39783"/>
                    <a:pt x="63103" y="38830"/>
                    <a:pt x="62151" y="37877"/>
                  </a:cubicBezTo>
                  <a:close/>
                  <a:moveTo>
                    <a:pt x="63103" y="177895"/>
                  </a:moveTo>
                  <a:cubicBezTo>
                    <a:pt x="62151" y="176943"/>
                    <a:pt x="62151" y="177895"/>
                    <a:pt x="61198" y="178848"/>
                  </a:cubicBezTo>
                  <a:lnTo>
                    <a:pt x="61198" y="179800"/>
                  </a:lnTo>
                  <a:cubicBezTo>
                    <a:pt x="60246" y="178848"/>
                    <a:pt x="60246" y="176943"/>
                    <a:pt x="58341" y="177895"/>
                  </a:cubicBezTo>
                  <a:cubicBezTo>
                    <a:pt x="57388" y="178848"/>
                    <a:pt x="58341" y="179800"/>
                    <a:pt x="58341" y="180753"/>
                  </a:cubicBezTo>
                  <a:cubicBezTo>
                    <a:pt x="59293" y="181705"/>
                    <a:pt x="60246" y="180753"/>
                    <a:pt x="61198" y="179800"/>
                  </a:cubicBezTo>
                  <a:cubicBezTo>
                    <a:pt x="61198" y="179800"/>
                    <a:pt x="62151" y="179800"/>
                    <a:pt x="62151" y="178848"/>
                  </a:cubicBezTo>
                  <a:cubicBezTo>
                    <a:pt x="63103" y="178848"/>
                    <a:pt x="63103" y="178848"/>
                    <a:pt x="63103" y="177895"/>
                  </a:cubicBezTo>
                  <a:close/>
                  <a:moveTo>
                    <a:pt x="58341" y="70262"/>
                  </a:moveTo>
                  <a:cubicBezTo>
                    <a:pt x="58341" y="70262"/>
                    <a:pt x="58341" y="71215"/>
                    <a:pt x="58341" y="70262"/>
                  </a:cubicBezTo>
                  <a:cubicBezTo>
                    <a:pt x="59293" y="71215"/>
                    <a:pt x="60246" y="70262"/>
                    <a:pt x="60246" y="70262"/>
                  </a:cubicBezTo>
                  <a:cubicBezTo>
                    <a:pt x="60246" y="69310"/>
                    <a:pt x="60246" y="69310"/>
                    <a:pt x="59293" y="69310"/>
                  </a:cubicBezTo>
                  <a:cubicBezTo>
                    <a:pt x="58341" y="68358"/>
                    <a:pt x="58341" y="69310"/>
                    <a:pt x="58341" y="70262"/>
                  </a:cubicBezTo>
                  <a:close/>
                  <a:moveTo>
                    <a:pt x="59293" y="211233"/>
                  </a:moveTo>
                  <a:lnTo>
                    <a:pt x="59293" y="211233"/>
                  </a:lnTo>
                  <a:lnTo>
                    <a:pt x="59293" y="211233"/>
                  </a:lnTo>
                  <a:cubicBezTo>
                    <a:pt x="58341" y="211233"/>
                    <a:pt x="58341" y="211233"/>
                    <a:pt x="59293" y="211233"/>
                  </a:cubicBezTo>
                  <a:cubicBezTo>
                    <a:pt x="58341" y="212185"/>
                    <a:pt x="59293" y="212185"/>
                    <a:pt x="59293" y="211233"/>
                  </a:cubicBezTo>
                  <a:close/>
                  <a:moveTo>
                    <a:pt x="58341" y="167418"/>
                  </a:moveTo>
                  <a:cubicBezTo>
                    <a:pt x="58341" y="168370"/>
                    <a:pt x="59293" y="168370"/>
                    <a:pt x="58341" y="167418"/>
                  </a:cubicBezTo>
                  <a:cubicBezTo>
                    <a:pt x="60246" y="168370"/>
                    <a:pt x="60246" y="167418"/>
                    <a:pt x="60246" y="167418"/>
                  </a:cubicBezTo>
                  <a:cubicBezTo>
                    <a:pt x="60246" y="166465"/>
                    <a:pt x="60246" y="166465"/>
                    <a:pt x="59293" y="166465"/>
                  </a:cubicBezTo>
                  <a:cubicBezTo>
                    <a:pt x="59293" y="166465"/>
                    <a:pt x="59293" y="166465"/>
                    <a:pt x="58341" y="167418"/>
                  </a:cubicBezTo>
                  <a:close/>
                  <a:moveTo>
                    <a:pt x="63103" y="52165"/>
                  </a:moveTo>
                  <a:cubicBezTo>
                    <a:pt x="63103" y="52165"/>
                    <a:pt x="62151" y="52165"/>
                    <a:pt x="63103" y="52165"/>
                  </a:cubicBezTo>
                  <a:cubicBezTo>
                    <a:pt x="62151" y="52165"/>
                    <a:pt x="61198" y="52165"/>
                    <a:pt x="60246" y="54070"/>
                  </a:cubicBezTo>
                  <a:cubicBezTo>
                    <a:pt x="60246" y="54070"/>
                    <a:pt x="60246" y="55023"/>
                    <a:pt x="60246" y="55023"/>
                  </a:cubicBezTo>
                  <a:cubicBezTo>
                    <a:pt x="62151" y="54070"/>
                    <a:pt x="62151" y="53118"/>
                    <a:pt x="63103" y="52165"/>
                  </a:cubicBezTo>
                  <a:close/>
                  <a:moveTo>
                    <a:pt x="65961" y="31210"/>
                  </a:moveTo>
                  <a:cubicBezTo>
                    <a:pt x="65961" y="30258"/>
                    <a:pt x="65008" y="30258"/>
                    <a:pt x="65961" y="31210"/>
                  </a:cubicBezTo>
                  <a:cubicBezTo>
                    <a:pt x="64056" y="30258"/>
                    <a:pt x="64056" y="31210"/>
                    <a:pt x="64056" y="32162"/>
                  </a:cubicBezTo>
                  <a:cubicBezTo>
                    <a:pt x="64056" y="33115"/>
                    <a:pt x="64056" y="33115"/>
                    <a:pt x="64056" y="34068"/>
                  </a:cubicBezTo>
                  <a:cubicBezTo>
                    <a:pt x="63103" y="34068"/>
                    <a:pt x="62151" y="33115"/>
                    <a:pt x="61198" y="34068"/>
                  </a:cubicBezTo>
                  <a:cubicBezTo>
                    <a:pt x="60246" y="35020"/>
                    <a:pt x="61198" y="35973"/>
                    <a:pt x="62151" y="35973"/>
                  </a:cubicBezTo>
                  <a:cubicBezTo>
                    <a:pt x="64056" y="36925"/>
                    <a:pt x="65008" y="38830"/>
                    <a:pt x="65008" y="40735"/>
                  </a:cubicBezTo>
                  <a:cubicBezTo>
                    <a:pt x="65008" y="40735"/>
                    <a:pt x="65008" y="41687"/>
                    <a:pt x="65961" y="41687"/>
                  </a:cubicBezTo>
                  <a:cubicBezTo>
                    <a:pt x="65961" y="41687"/>
                    <a:pt x="65961" y="40735"/>
                    <a:pt x="65961" y="40735"/>
                  </a:cubicBezTo>
                  <a:cubicBezTo>
                    <a:pt x="65961" y="37877"/>
                    <a:pt x="65008" y="35973"/>
                    <a:pt x="64056" y="34068"/>
                  </a:cubicBezTo>
                  <a:lnTo>
                    <a:pt x="65961" y="33115"/>
                  </a:lnTo>
                  <a:cubicBezTo>
                    <a:pt x="65008" y="32162"/>
                    <a:pt x="65961" y="32162"/>
                    <a:pt x="65961" y="31210"/>
                  </a:cubicBezTo>
                  <a:close/>
                  <a:moveTo>
                    <a:pt x="62151" y="199803"/>
                  </a:moveTo>
                  <a:cubicBezTo>
                    <a:pt x="62151" y="198850"/>
                    <a:pt x="61198" y="198850"/>
                    <a:pt x="62151" y="199803"/>
                  </a:cubicBezTo>
                  <a:cubicBezTo>
                    <a:pt x="61198" y="198850"/>
                    <a:pt x="61198" y="198850"/>
                    <a:pt x="62151" y="199803"/>
                  </a:cubicBezTo>
                  <a:cubicBezTo>
                    <a:pt x="61198" y="199803"/>
                    <a:pt x="61198" y="199803"/>
                    <a:pt x="62151" y="199803"/>
                  </a:cubicBezTo>
                  <a:cubicBezTo>
                    <a:pt x="62151" y="199803"/>
                    <a:pt x="62151" y="199803"/>
                    <a:pt x="62151" y="199803"/>
                  </a:cubicBezTo>
                  <a:close/>
                  <a:moveTo>
                    <a:pt x="62151" y="140748"/>
                  </a:moveTo>
                  <a:cubicBezTo>
                    <a:pt x="62151" y="140748"/>
                    <a:pt x="62151" y="140748"/>
                    <a:pt x="62151" y="140748"/>
                  </a:cubicBezTo>
                  <a:cubicBezTo>
                    <a:pt x="62151" y="141700"/>
                    <a:pt x="62151" y="141700"/>
                    <a:pt x="62151" y="140748"/>
                  </a:cubicBezTo>
                  <a:cubicBezTo>
                    <a:pt x="63103" y="141700"/>
                    <a:pt x="63103" y="141700"/>
                    <a:pt x="62151" y="140748"/>
                  </a:cubicBezTo>
                  <a:cubicBezTo>
                    <a:pt x="63103" y="140748"/>
                    <a:pt x="63103" y="140748"/>
                    <a:pt x="62151" y="140748"/>
                  </a:cubicBezTo>
                  <a:close/>
                  <a:moveTo>
                    <a:pt x="122158" y="86455"/>
                  </a:moveTo>
                  <a:cubicBezTo>
                    <a:pt x="121206" y="77883"/>
                    <a:pt x="121206" y="69310"/>
                    <a:pt x="121206" y="60737"/>
                  </a:cubicBezTo>
                  <a:cubicBezTo>
                    <a:pt x="121206" y="47402"/>
                    <a:pt x="117396" y="35020"/>
                    <a:pt x="110728" y="23590"/>
                  </a:cubicBezTo>
                  <a:cubicBezTo>
                    <a:pt x="107871" y="17875"/>
                    <a:pt x="101203" y="15970"/>
                    <a:pt x="96441" y="17875"/>
                  </a:cubicBezTo>
                  <a:cubicBezTo>
                    <a:pt x="88821" y="20733"/>
                    <a:pt x="82153" y="26448"/>
                    <a:pt x="78343" y="34068"/>
                  </a:cubicBezTo>
                  <a:cubicBezTo>
                    <a:pt x="74533" y="40735"/>
                    <a:pt x="73581" y="48355"/>
                    <a:pt x="72628" y="55975"/>
                  </a:cubicBezTo>
                  <a:cubicBezTo>
                    <a:pt x="71676" y="64548"/>
                    <a:pt x="72628" y="72168"/>
                    <a:pt x="71676" y="84550"/>
                  </a:cubicBezTo>
                  <a:cubicBezTo>
                    <a:pt x="71676" y="91218"/>
                    <a:pt x="71676" y="100743"/>
                    <a:pt x="71676" y="110268"/>
                  </a:cubicBezTo>
                  <a:cubicBezTo>
                    <a:pt x="71676" y="114077"/>
                    <a:pt x="70723" y="117887"/>
                    <a:pt x="71676" y="121698"/>
                  </a:cubicBezTo>
                  <a:cubicBezTo>
                    <a:pt x="73581" y="133128"/>
                    <a:pt x="76438" y="143605"/>
                    <a:pt x="81201" y="154083"/>
                  </a:cubicBezTo>
                  <a:cubicBezTo>
                    <a:pt x="83106" y="158845"/>
                    <a:pt x="85963" y="162655"/>
                    <a:pt x="89773" y="166465"/>
                  </a:cubicBezTo>
                  <a:cubicBezTo>
                    <a:pt x="94536" y="172180"/>
                    <a:pt x="101203" y="172180"/>
                    <a:pt x="105966" y="166465"/>
                  </a:cubicBezTo>
                  <a:cubicBezTo>
                    <a:pt x="107871" y="164560"/>
                    <a:pt x="108823" y="162655"/>
                    <a:pt x="109776" y="160750"/>
                  </a:cubicBezTo>
                  <a:cubicBezTo>
                    <a:pt x="115491" y="151225"/>
                    <a:pt x="118348" y="140748"/>
                    <a:pt x="119301" y="129318"/>
                  </a:cubicBezTo>
                  <a:cubicBezTo>
                    <a:pt x="120253" y="119793"/>
                    <a:pt x="119301" y="111220"/>
                    <a:pt x="121206" y="101695"/>
                  </a:cubicBezTo>
                  <a:cubicBezTo>
                    <a:pt x="122158" y="96933"/>
                    <a:pt x="123111" y="91218"/>
                    <a:pt x="122158" y="86455"/>
                  </a:cubicBezTo>
                  <a:close/>
                  <a:moveTo>
                    <a:pt x="131683" y="67405"/>
                  </a:moveTo>
                  <a:cubicBezTo>
                    <a:pt x="131683" y="66452"/>
                    <a:pt x="131683" y="66452"/>
                    <a:pt x="131683" y="67405"/>
                  </a:cubicBezTo>
                  <a:cubicBezTo>
                    <a:pt x="130731" y="66452"/>
                    <a:pt x="130731" y="66452"/>
                    <a:pt x="130731" y="66452"/>
                  </a:cubicBezTo>
                  <a:cubicBezTo>
                    <a:pt x="129778" y="67405"/>
                    <a:pt x="130731" y="67405"/>
                    <a:pt x="131683" y="67405"/>
                  </a:cubicBezTo>
                  <a:cubicBezTo>
                    <a:pt x="130731" y="67405"/>
                    <a:pt x="131683" y="67405"/>
                    <a:pt x="131683" y="67405"/>
                  </a:cubicBezTo>
                  <a:close/>
                  <a:moveTo>
                    <a:pt x="130731" y="54070"/>
                  </a:moveTo>
                  <a:cubicBezTo>
                    <a:pt x="130731" y="55023"/>
                    <a:pt x="130731" y="55023"/>
                    <a:pt x="130731" y="54070"/>
                  </a:cubicBezTo>
                  <a:lnTo>
                    <a:pt x="130731" y="54070"/>
                  </a:lnTo>
                  <a:cubicBezTo>
                    <a:pt x="131683" y="54070"/>
                    <a:pt x="130731" y="54070"/>
                    <a:pt x="130731" y="54070"/>
                  </a:cubicBezTo>
                  <a:cubicBezTo>
                    <a:pt x="130731" y="54070"/>
                    <a:pt x="130731" y="54070"/>
                    <a:pt x="130731" y="54070"/>
                  </a:cubicBezTo>
                  <a:close/>
                  <a:moveTo>
                    <a:pt x="133588" y="75025"/>
                  </a:moveTo>
                  <a:lnTo>
                    <a:pt x="133588" y="75025"/>
                  </a:lnTo>
                  <a:cubicBezTo>
                    <a:pt x="132636" y="74073"/>
                    <a:pt x="131683" y="75025"/>
                    <a:pt x="132636" y="75025"/>
                  </a:cubicBezTo>
                  <a:cubicBezTo>
                    <a:pt x="131683" y="75025"/>
                    <a:pt x="132636" y="75977"/>
                    <a:pt x="133588" y="75025"/>
                  </a:cubicBezTo>
                  <a:cubicBezTo>
                    <a:pt x="133588" y="75977"/>
                    <a:pt x="133588" y="75977"/>
                    <a:pt x="133588" y="75025"/>
                  </a:cubicBezTo>
                  <a:close/>
                  <a:moveTo>
                    <a:pt x="133588" y="38830"/>
                  </a:moveTo>
                  <a:cubicBezTo>
                    <a:pt x="133588" y="38830"/>
                    <a:pt x="134541" y="38830"/>
                    <a:pt x="133588" y="38830"/>
                  </a:cubicBezTo>
                  <a:cubicBezTo>
                    <a:pt x="134541" y="37877"/>
                    <a:pt x="134541" y="37877"/>
                    <a:pt x="133588" y="37877"/>
                  </a:cubicBezTo>
                  <a:cubicBezTo>
                    <a:pt x="133588" y="37877"/>
                    <a:pt x="133588" y="37877"/>
                    <a:pt x="133588" y="38830"/>
                  </a:cubicBezTo>
                  <a:cubicBezTo>
                    <a:pt x="133588" y="37877"/>
                    <a:pt x="133588" y="38830"/>
                    <a:pt x="133588" y="38830"/>
                  </a:cubicBezTo>
                  <a:close/>
                  <a:moveTo>
                    <a:pt x="134541" y="60737"/>
                  </a:moveTo>
                  <a:cubicBezTo>
                    <a:pt x="134541" y="60737"/>
                    <a:pt x="134541" y="60737"/>
                    <a:pt x="134541" y="60737"/>
                  </a:cubicBezTo>
                  <a:cubicBezTo>
                    <a:pt x="134541" y="59785"/>
                    <a:pt x="134541" y="59785"/>
                    <a:pt x="134541" y="60737"/>
                  </a:cubicBezTo>
                  <a:lnTo>
                    <a:pt x="134541" y="60737"/>
                  </a:lnTo>
                  <a:cubicBezTo>
                    <a:pt x="133588" y="60737"/>
                    <a:pt x="133588" y="60737"/>
                    <a:pt x="134541" y="60737"/>
                  </a:cubicBezTo>
                  <a:close/>
                  <a:moveTo>
                    <a:pt x="135493" y="69310"/>
                  </a:moveTo>
                  <a:cubicBezTo>
                    <a:pt x="135493" y="69310"/>
                    <a:pt x="134541" y="69310"/>
                    <a:pt x="135493" y="69310"/>
                  </a:cubicBezTo>
                  <a:cubicBezTo>
                    <a:pt x="134541" y="69310"/>
                    <a:pt x="134541" y="69310"/>
                    <a:pt x="135493" y="69310"/>
                  </a:cubicBezTo>
                  <a:lnTo>
                    <a:pt x="135493" y="69310"/>
                  </a:lnTo>
                  <a:cubicBezTo>
                    <a:pt x="135493" y="70262"/>
                    <a:pt x="135493" y="69310"/>
                    <a:pt x="135493" y="69310"/>
                  </a:cubicBezTo>
                  <a:close/>
                  <a:moveTo>
                    <a:pt x="135493" y="44545"/>
                  </a:moveTo>
                  <a:cubicBezTo>
                    <a:pt x="135493" y="43593"/>
                    <a:pt x="135493" y="43593"/>
                    <a:pt x="135493" y="44545"/>
                  </a:cubicBezTo>
                  <a:cubicBezTo>
                    <a:pt x="134541" y="43593"/>
                    <a:pt x="134541" y="43593"/>
                    <a:pt x="135493" y="44545"/>
                  </a:cubicBezTo>
                  <a:cubicBezTo>
                    <a:pt x="134541" y="44545"/>
                    <a:pt x="134541" y="44545"/>
                    <a:pt x="135493" y="44545"/>
                  </a:cubicBezTo>
                  <a:lnTo>
                    <a:pt x="135493" y="44545"/>
                  </a:lnTo>
                  <a:close/>
                  <a:moveTo>
                    <a:pt x="137398" y="95027"/>
                  </a:moveTo>
                  <a:cubicBezTo>
                    <a:pt x="137398" y="94075"/>
                    <a:pt x="136446" y="94075"/>
                    <a:pt x="137398" y="95027"/>
                  </a:cubicBezTo>
                  <a:lnTo>
                    <a:pt x="136446" y="95980"/>
                  </a:lnTo>
                  <a:cubicBezTo>
                    <a:pt x="136446" y="95027"/>
                    <a:pt x="136446" y="95980"/>
                    <a:pt x="137398" y="95027"/>
                  </a:cubicBezTo>
                  <a:cubicBezTo>
                    <a:pt x="136446" y="95027"/>
                    <a:pt x="137398" y="95027"/>
                    <a:pt x="137398" y="95027"/>
                  </a:cubicBezTo>
                  <a:close/>
                  <a:moveTo>
                    <a:pt x="138351" y="56927"/>
                  </a:moveTo>
                  <a:cubicBezTo>
                    <a:pt x="139303" y="56927"/>
                    <a:pt x="139303" y="57880"/>
                    <a:pt x="140256" y="57880"/>
                  </a:cubicBezTo>
                  <a:cubicBezTo>
                    <a:pt x="140256" y="57880"/>
                    <a:pt x="141208" y="57880"/>
                    <a:pt x="140256" y="57880"/>
                  </a:cubicBezTo>
                  <a:cubicBezTo>
                    <a:pt x="139303" y="56927"/>
                    <a:pt x="138351" y="56927"/>
                    <a:pt x="138351" y="56927"/>
                  </a:cubicBezTo>
                  <a:lnTo>
                    <a:pt x="138351" y="55023"/>
                  </a:lnTo>
                  <a:cubicBezTo>
                    <a:pt x="138351" y="55023"/>
                    <a:pt x="138351" y="54070"/>
                    <a:pt x="138351" y="54070"/>
                  </a:cubicBezTo>
                  <a:cubicBezTo>
                    <a:pt x="138351" y="54070"/>
                    <a:pt x="138351" y="55023"/>
                    <a:pt x="138351" y="55023"/>
                  </a:cubicBezTo>
                  <a:cubicBezTo>
                    <a:pt x="137398" y="55975"/>
                    <a:pt x="138351" y="55975"/>
                    <a:pt x="138351" y="56927"/>
                  </a:cubicBezTo>
                  <a:close/>
                  <a:moveTo>
                    <a:pt x="143113" y="55023"/>
                  </a:moveTo>
                  <a:cubicBezTo>
                    <a:pt x="145018" y="54070"/>
                    <a:pt x="142161" y="53118"/>
                    <a:pt x="142161" y="52165"/>
                  </a:cubicBezTo>
                  <a:cubicBezTo>
                    <a:pt x="141208" y="51212"/>
                    <a:pt x="141208" y="50260"/>
                    <a:pt x="140256" y="49308"/>
                  </a:cubicBezTo>
                  <a:cubicBezTo>
                    <a:pt x="140256" y="49308"/>
                    <a:pt x="139303" y="48355"/>
                    <a:pt x="139303" y="48355"/>
                  </a:cubicBezTo>
                  <a:lnTo>
                    <a:pt x="139303" y="48355"/>
                  </a:lnTo>
                  <a:cubicBezTo>
                    <a:pt x="138351" y="49308"/>
                    <a:pt x="138351" y="51212"/>
                    <a:pt x="140256" y="52165"/>
                  </a:cubicBezTo>
                  <a:cubicBezTo>
                    <a:pt x="141208" y="53118"/>
                    <a:pt x="142161" y="55975"/>
                    <a:pt x="143113" y="55023"/>
                  </a:cubicBezTo>
                  <a:close/>
                  <a:moveTo>
                    <a:pt x="142161" y="64548"/>
                  </a:moveTo>
                  <a:cubicBezTo>
                    <a:pt x="142161" y="63595"/>
                    <a:pt x="142161" y="62643"/>
                    <a:pt x="141208" y="62643"/>
                  </a:cubicBezTo>
                  <a:cubicBezTo>
                    <a:pt x="141208" y="61690"/>
                    <a:pt x="141208" y="60737"/>
                    <a:pt x="140256" y="61690"/>
                  </a:cubicBezTo>
                  <a:cubicBezTo>
                    <a:pt x="139303" y="62643"/>
                    <a:pt x="139303" y="63595"/>
                    <a:pt x="139303" y="64548"/>
                  </a:cubicBezTo>
                  <a:cubicBezTo>
                    <a:pt x="139303" y="64548"/>
                    <a:pt x="140256" y="64548"/>
                    <a:pt x="142161" y="64548"/>
                  </a:cubicBezTo>
                  <a:cubicBezTo>
                    <a:pt x="142161" y="65500"/>
                    <a:pt x="142161" y="65500"/>
                    <a:pt x="142161" y="64548"/>
                  </a:cubicBezTo>
                  <a:close/>
                  <a:moveTo>
                    <a:pt x="141208" y="40735"/>
                  </a:moveTo>
                  <a:cubicBezTo>
                    <a:pt x="141208" y="40735"/>
                    <a:pt x="142161" y="40735"/>
                    <a:pt x="141208" y="40735"/>
                  </a:cubicBezTo>
                  <a:cubicBezTo>
                    <a:pt x="143113" y="41687"/>
                    <a:pt x="143113" y="40735"/>
                    <a:pt x="143113" y="40735"/>
                  </a:cubicBezTo>
                  <a:cubicBezTo>
                    <a:pt x="143113" y="39783"/>
                    <a:pt x="142161" y="39783"/>
                    <a:pt x="141208" y="40735"/>
                  </a:cubicBezTo>
                  <a:cubicBezTo>
                    <a:pt x="141208" y="39783"/>
                    <a:pt x="141208" y="39783"/>
                    <a:pt x="141208" y="40735"/>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9781" y="66452"/>
                    <a:pt x="149781" y="65500"/>
                  </a:cubicBezTo>
                  <a:close/>
                  <a:moveTo>
                    <a:pt x="145018" y="78835"/>
                  </a:moveTo>
                  <a:cubicBezTo>
                    <a:pt x="145018" y="78835"/>
                    <a:pt x="145018" y="77883"/>
                    <a:pt x="145018" y="78835"/>
                  </a:cubicBezTo>
                  <a:cubicBezTo>
                    <a:pt x="145018" y="77883"/>
                    <a:pt x="144066" y="77883"/>
                    <a:pt x="144066" y="77883"/>
                  </a:cubicBezTo>
                  <a:cubicBezTo>
                    <a:pt x="143113" y="77883"/>
                    <a:pt x="143113" y="77883"/>
                    <a:pt x="145018" y="78835"/>
                  </a:cubicBezTo>
                  <a:cubicBezTo>
                    <a:pt x="144066" y="78835"/>
                    <a:pt x="144066" y="78835"/>
                    <a:pt x="145018" y="78835"/>
                  </a:cubicBezTo>
                  <a:close/>
                  <a:moveTo>
                    <a:pt x="145018" y="70262"/>
                  </a:moveTo>
                  <a:lnTo>
                    <a:pt x="144066" y="70262"/>
                  </a:lnTo>
                  <a:cubicBezTo>
                    <a:pt x="144066" y="70262"/>
                    <a:pt x="144066" y="71215"/>
                    <a:pt x="144066" y="71215"/>
                  </a:cubicBezTo>
                  <a:cubicBezTo>
                    <a:pt x="145018" y="70262"/>
                    <a:pt x="145018" y="70262"/>
                    <a:pt x="145018" y="70262"/>
                  </a:cubicBezTo>
                  <a:cubicBezTo>
                    <a:pt x="145971" y="70262"/>
                    <a:pt x="145971" y="70262"/>
                    <a:pt x="145018" y="70262"/>
                  </a:cubicBezTo>
                  <a:close/>
                  <a:moveTo>
                    <a:pt x="145018" y="108362"/>
                  </a:moveTo>
                  <a:lnTo>
                    <a:pt x="145018" y="108362"/>
                  </a:lnTo>
                  <a:cubicBezTo>
                    <a:pt x="144066" y="107410"/>
                    <a:pt x="144066" y="108362"/>
                    <a:pt x="145018" y="108362"/>
                  </a:cubicBezTo>
                  <a:lnTo>
                    <a:pt x="145018" y="108362"/>
                  </a:lnTo>
                  <a:lnTo>
                    <a:pt x="145018" y="108362"/>
                  </a:lnTo>
                  <a:close/>
                  <a:moveTo>
                    <a:pt x="146923" y="46450"/>
                  </a:moveTo>
                  <a:cubicBezTo>
                    <a:pt x="146923" y="47402"/>
                    <a:pt x="147876" y="47402"/>
                    <a:pt x="147876" y="47402"/>
                  </a:cubicBezTo>
                  <a:cubicBezTo>
                    <a:pt x="147876" y="47402"/>
                    <a:pt x="148828" y="46450"/>
                    <a:pt x="148828" y="46450"/>
                  </a:cubicBezTo>
                  <a:cubicBezTo>
                    <a:pt x="148828" y="45498"/>
                    <a:pt x="147876" y="45498"/>
                    <a:pt x="146923" y="46450"/>
                  </a:cubicBezTo>
                  <a:cubicBezTo>
                    <a:pt x="146923" y="45498"/>
                    <a:pt x="146923" y="45498"/>
                    <a:pt x="146923" y="46450"/>
                  </a:cubicBezTo>
                  <a:close/>
                  <a:moveTo>
                    <a:pt x="147876" y="84550"/>
                  </a:moveTo>
                  <a:cubicBezTo>
                    <a:pt x="147876" y="83598"/>
                    <a:pt x="147876" y="83598"/>
                    <a:pt x="147876" y="84550"/>
                  </a:cubicBezTo>
                  <a:lnTo>
                    <a:pt x="147876" y="84550"/>
                  </a:lnTo>
                  <a:cubicBezTo>
                    <a:pt x="147876" y="84550"/>
                    <a:pt x="147876" y="84550"/>
                    <a:pt x="147876" y="84550"/>
                  </a:cubicBezTo>
                  <a:lnTo>
                    <a:pt x="147876" y="84550"/>
                  </a:lnTo>
                  <a:close/>
                  <a:moveTo>
                    <a:pt x="148828" y="50260"/>
                  </a:moveTo>
                  <a:cubicBezTo>
                    <a:pt x="148828" y="50260"/>
                    <a:pt x="148828" y="51212"/>
                    <a:pt x="148828" y="51212"/>
                  </a:cubicBezTo>
                  <a:cubicBezTo>
                    <a:pt x="148828" y="51212"/>
                    <a:pt x="148828" y="51212"/>
                    <a:pt x="148828" y="50260"/>
                  </a:cubicBezTo>
                  <a:cubicBezTo>
                    <a:pt x="149781" y="50260"/>
                    <a:pt x="149781" y="50260"/>
                    <a:pt x="148828" y="50260"/>
                  </a:cubicBezTo>
                  <a:cubicBezTo>
                    <a:pt x="148828" y="50260"/>
                    <a:pt x="148828" y="50260"/>
                    <a:pt x="148828" y="50260"/>
                  </a:cubicBezTo>
                  <a:close/>
                  <a:moveTo>
                    <a:pt x="151686" y="109315"/>
                  </a:moveTo>
                  <a:cubicBezTo>
                    <a:pt x="151686" y="108362"/>
                    <a:pt x="151686" y="108362"/>
                    <a:pt x="151686" y="109315"/>
                  </a:cubicBezTo>
                  <a:lnTo>
                    <a:pt x="149781" y="108362"/>
                  </a:lnTo>
                  <a:cubicBezTo>
                    <a:pt x="149781" y="109315"/>
                    <a:pt x="149781" y="109315"/>
                    <a:pt x="149781" y="109315"/>
                  </a:cubicBezTo>
                  <a:lnTo>
                    <a:pt x="151686" y="109315"/>
                  </a:lnTo>
                  <a:close/>
                  <a:moveTo>
                    <a:pt x="151686" y="56927"/>
                  </a:moveTo>
                  <a:cubicBezTo>
                    <a:pt x="151686" y="55975"/>
                    <a:pt x="151686" y="55975"/>
                    <a:pt x="151686" y="56927"/>
                  </a:cubicBezTo>
                  <a:cubicBezTo>
                    <a:pt x="150733" y="55975"/>
                    <a:pt x="149781" y="55975"/>
                    <a:pt x="149781" y="56927"/>
                  </a:cubicBezTo>
                  <a:lnTo>
                    <a:pt x="151686" y="56927"/>
                  </a:lnTo>
                  <a:cubicBezTo>
                    <a:pt x="151686" y="57880"/>
                    <a:pt x="151686" y="56927"/>
                    <a:pt x="151686" y="56927"/>
                  </a:cubicBezTo>
                  <a:close/>
                  <a:moveTo>
                    <a:pt x="154543" y="74073"/>
                  </a:moveTo>
                  <a:cubicBezTo>
                    <a:pt x="153591" y="74073"/>
                    <a:pt x="153591" y="75025"/>
                    <a:pt x="152638" y="75025"/>
                  </a:cubicBezTo>
                  <a:cubicBezTo>
                    <a:pt x="152638" y="75025"/>
                    <a:pt x="152638" y="75977"/>
                    <a:pt x="152638" y="75977"/>
                  </a:cubicBezTo>
                  <a:cubicBezTo>
                    <a:pt x="153591" y="75977"/>
                    <a:pt x="154543" y="75977"/>
                    <a:pt x="154543" y="74073"/>
                  </a:cubicBezTo>
                  <a:cubicBezTo>
                    <a:pt x="154543" y="74073"/>
                    <a:pt x="154543" y="74073"/>
                    <a:pt x="154543"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3" name="Freeform 342">
              <a:extLst>
                <a:ext uri="{FF2B5EF4-FFF2-40B4-BE49-F238E27FC236}">
                  <a16:creationId xmlns:a16="http://schemas.microsoft.com/office/drawing/2014/main" id="{58C97225-341A-7A5F-24FC-BA924CC3B4C3}"/>
                </a:ext>
              </a:extLst>
            </p:cNvPr>
            <p:cNvSpPr/>
            <p:nvPr/>
          </p:nvSpPr>
          <p:spPr>
            <a:xfrm>
              <a:off x="524827" y="73063"/>
              <a:ext cx="153205" cy="182879"/>
            </a:xfrm>
            <a:custGeom>
              <a:avLst/>
              <a:gdLst>
                <a:gd name="connsiteX0" fmla="*/ 152795 w 153205"/>
                <a:gd name="connsiteY0" fmla="*/ 98107 h 182879"/>
                <a:gd name="connsiteX1" fmla="*/ 148985 w 153205"/>
                <a:gd name="connsiteY1" fmla="*/ 125730 h 182879"/>
                <a:gd name="connsiteX2" fmla="*/ 141364 w 153205"/>
                <a:gd name="connsiteY2" fmla="*/ 145732 h 182879"/>
                <a:gd name="connsiteX3" fmla="*/ 107075 w 153205"/>
                <a:gd name="connsiteY3" fmla="*/ 177165 h 182879"/>
                <a:gd name="connsiteX4" fmla="*/ 82310 w 153205"/>
                <a:gd name="connsiteY4" fmla="*/ 182880 h 182879"/>
                <a:gd name="connsiteX5" fmla="*/ 67070 w 153205"/>
                <a:gd name="connsiteY5" fmla="*/ 180975 h 182879"/>
                <a:gd name="connsiteX6" fmla="*/ 63260 w 153205"/>
                <a:gd name="connsiteY6" fmla="*/ 180022 h 182879"/>
                <a:gd name="connsiteX7" fmla="*/ 32780 w 153205"/>
                <a:gd name="connsiteY7" fmla="*/ 167640 h 182879"/>
                <a:gd name="connsiteX8" fmla="*/ 6110 w 153205"/>
                <a:gd name="connsiteY8" fmla="*/ 131445 h 182879"/>
                <a:gd name="connsiteX9" fmla="*/ 395 w 153205"/>
                <a:gd name="connsiteY9" fmla="*/ 102870 h 182879"/>
                <a:gd name="connsiteX10" fmla="*/ 1347 w 153205"/>
                <a:gd name="connsiteY10" fmla="*/ 87630 h 182879"/>
                <a:gd name="connsiteX11" fmla="*/ 12777 w 153205"/>
                <a:gd name="connsiteY11" fmla="*/ 43815 h 182879"/>
                <a:gd name="connsiteX12" fmla="*/ 41352 w 153205"/>
                <a:gd name="connsiteY12" fmla="*/ 10477 h 182879"/>
                <a:gd name="connsiteX13" fmla="*/ 71832 w 153205"/>
                <a:gd name="connsiteY13" fmla="*/ 952 h 182879"/>
                <a:gd name="connsiteX14" fmla="*/ 81357 w 153205"/>
                <a:gd name="connsiteY14" fmla="*/ 0 h 182879"/>
                <a:gd name="connsiteX15" fmla="*/ 139460 w 153205"/>
                <a:gd name="connsiteY15" fmla="*/ 36195 h 182879"/>
                <a:gd name="connsiteX16" fmla="*/ 152795 w 153205"/>
                <a:gd name="connsiteY16" fmla="*/ 98107 h 182879"/>
                <a:gd name="connsiteX17" fmla="*/ 8967 w 153205"/>
                <a:gd name="connsiteY17" fmla="*/ 78105 h 182879"/>
                <a:gd name="connsiteX18" fmla="*/ 8967 w 153205"/>
                <a:gd name="connsiteY18" fmla="*/ 78105 h 182879"/>
                <a:gd name="connsiteX19" fmla="*/ 14682 w 153205"/>
                <a:gd name="connsiteY19" fmla="*/ 77152 h 182879"/>
                <a:gd name="connsiteX20" fmla="*/ 15635 w 153205"/>
                <a:gd name="connsiteY20" fmla="*/ 76200 h 182879"/>
                <a:gd name="connsiteX21" fmla="*/ 12777 w 153205"/>
                <a:gd name="connsiteY21" fmla="*/ 74295 h 182879"/>
                <a:gd name="connsiteX22" fmla="*/ 8967 w 153205"/>
                <a:gd name="connsiteY22" fmla="*/ 78105 h 182879"/>
                <a:gd name="connsiteX23" fmla="*/ 8967 w 153205"/>
                <a:gd name="connsiteY23" fmla="*/ 78105 h 182879"/>
                <a:gd name="connsiteX24" fmla="*/ 10872 w 153205"/>
                <a:gd name="connsiteY24" fmla="*/ 97155 h 182879"/>
                <a:gd name="connsiteX25" fmla="*/ 10872 w 153205"/>
                <a:gd name="connsiteY25" fmla="*/ 97155 h 182879"/>
                <a:gd name="connsiteX26" fmla="*/ 8015 w 153205"/>
                <a:gd name="connsiteY26" fmla="*/ 98107 h 182879"/>
                <a:gd name="connsiteX27" fmla="*/ 8967 w 153205"/>
                <a:gd name="connsiteY27" fmla="*/ 99060 h 182879"/>
                <a:gd name="connsiteX28" fmla="*/ 10872 w 153205"/>
                <a:gd name="connsiteY28" fmla="*/ 97155 h 182879"/>
                <a:gd name="connsiteX29" fmla="*/ 46114 w 153205"/>
                <a:gd name="connsiteY29" fmla="*/ 59055 h 182879"/>
                <a:gd name="connsiteX30" fmla="*/ 46114 w 153205"/>
                <a:gd name="connsiteY30" fmla="*/ 59055 h 182879"/>
                <a:gd name="connsiteX31" fmla="*/ 45162 w 153205"/>
                <a:gd name="connsiteY31" fmla="*/ 56197 h 182879"/>
                <a:gd name="connsiteX32" fmla="*/ 40400 w 153205"/>
                <a:gd name="connsiteY32" fmla="*/ 52388 h 182879"/>
                <a:gd name="connsiteX33" fmla="*/ 36590 w 153205"/>
                <a:gd name="connsiteY33" fmla="*/ 49530 h 182879"/>
                <a:gd name="connsiteX34" fmla="*/ 37542 w 153205"/>
                <a:gd name="connsiteY34" fmla="*/ 48577 h 182879"/>
                <a:gd name="connsiteX35" fmla="*/ 39447 w 153205"/>
                <a:gd name="connsiteY35" fmla="*/ 48577 h 182879"/>
                <a:gd name="connsiteX36" fmla="*/ 43257 w 153205"/>
                <a:gd name="connsiteY36" fmla="*/ 51435 h 182879"/>
                <a:gd name="connsiteX37" fmla="*/ 44210 w 153205"/>
                <a:gd name="connsiteY37" fmla="*/ 51435 h 182879"/>
                <a:gd name="connsiteX38" fmla="*/ 44210 w 153205"/>
                <a:gd name="connsiteY38" fmla="*/ 50482 h 182879"/>
                <a:gd name="connsiteX39" fmla="*/ 40400 w 153205"/>
                <a:gd name="connsiteY39" fmla="*/ 45720 h 182879"/>
                <a:gd name="connsiteX40" fmla="*/ 35637 w 153205"/>
                <a:gd name="connsiteY40" fmla="*/ 41910 h 182879"/>
                <a:gd name="connsiteX41" fmla="*/ 38495 w 153205"/>
                <a:gd name="connsiteY41" fmla="*/ 41910 h 182879"/>
                <a:gd name="connsiteX42" fmla="*/ 41352 w 153205"/>
                <a:gd name="connsiteY42" fmla="*/ 40957 h 182879"/>
                <a:gd name="connsiteX43" fmla="*/ 42305 w 153205"/>
                <a:gd name="connsiteY43" fmla="*/ 39052 h 182879"/>
                <a:gd name="connsiteX44" fmla="*/ 42305 w 153205"/>
                <a:gd name="connsiteY44" fmla="*/ 40005 h 182879"/>
                <a:gd name="connsiteX45" fmla="*/ 43257 w 153205"/>
                <a:gd name="connsiteY45" fmla="*/ 40957 h 182879"/>
                <a:gd name="connsiteX46" fmla="*/ 44210 w 153205"/>
                <a:gd name="connsiteY46" fmla="*/ 40005 h 182879"/>
                <a:gd name="connsiteX47" fmla="*/ 43257 w 153205"/>
                <a:gd name="connsiteY47" fmla="*/ 39052 h 182879"/>
                <a:gd name="connsiteX48" fmla="*/ 42305 w 153205"/>
                <a:gd name="connsiteY48" fmla="*/ 39052 h 182879"/>
                <a:gd name="connsiteX49" fmla="*/ 44210 w 153205"/>
                <a:gd name="connsiteY49" fmla="*/ 36195 h 182879"/>
                <a:gd name="connsiteX50" fmla="*/ 48020 w 153205"/>
                <a:gd name="connsiteY50" fmla="*/ 27622 h 182879"/>
                <a:gd name="connsiteX51" fmla="*/ 42305 w 153205"/>
                <a:gd name="connsiteY51" fmla="*/ 32385 h 182879"/>
                <a:gd name="connsiteX52" fmla="*/ 40400 w 153205"/>
                <a:gd name="connsiteY52" fmla="*/ 31432 h 182879"/>
                <a:gd name="connsiteX53" fmla="*/ 42305 w 153205"/>
                <a:gd name="connsiteY53" fmla="*/ 30480 h 182879"/>
                <a:gd name="connsiteX54" fmla="*/ 46114 w 153205"/>
                <a:gd name="connsiteY54" fmla="*/ 28575 h 182879"/>
                <a:gd name="connsiteX55" fmla="*/ 43257 w 153205"/>
                <a:gd name="connsiteY55" fmla="*/ 24765 h 182879"/>
                <a:gd name="connsiteX56" fmla="*/ 42305 w 153205"/>
                <a:gd name="connsiteY56" fmla="*/ 23813 h 182879"/>
                <a:gd name="connsiteX57" fmla="*/ 34685 w 153205"/>
                <a:gd name="connsiteY57" fmla="*/ 27622 h 182879"/>
                <a:gd name="connsiteX58" fmla="*/ 32780 w 153205"/>
                <a:gd name="connsiteY58" fmla="*/ 31432 h 182879"/>
                <a:gd name="connsiteX59" fmla="*/ 35637 w 153205"/>
                <a:gd name="connsiteY59" fmla="*/ 32385 h 182879"/>
                <a:gd name="connsiteX60" fmla="*/ 32780 w 153205"/>
                <a:gd name="connsiteY60" fmla="*/ 38100 h 182879"/>
                <a:gd name="connsiteX61" fmla="*/ 32780 w 153205"/>
                <a:gd name="connsiteY61" fmla="*/ 40005 h 182879"/>
                <a:gd name="connsiteX62" fmla="*/ 35637 w 153205"/>
                <a:gd name="connsiteY62" fmla="*/ 41910 h 182879"/>
                <a:gd name="connsiteX63" fmla="*/ 34685 w 153205"/>
                <a:gd name="connsiteY63" fmla="*/ 45720 h 182879"/>
                <a:gd name="connsiteX64" fmla="*/ 28017 w 153205"/>
                <a:gd name="connsiteY64" fmla="*/ 44767 h 182879"/>
                <a:gd name="connsiteX65" fmla="*/ 26112 w 153205"/>
                <a:gd name="connsiteY65" fmla="*/ 44767 h 182879"/>
                <a:gd name="connsiteX66" fmla="*/ 26112 w 153205"/>
                <a:gd name="connsiteY66" fmla="*/ 45720 h 182879"/>
                <a:gd name="connsiteX67" fmla="*/ 28017 w 153205"/>
                <a:gd name="connsiteY67" fmla="*/ 44767 h 182879"/>
                <a:gd name="connsiteX68" fmla="*/ 29922 w 153205"/>
                <a:gd name="connsiteY68" fmla="*/ 50482 h 182879"/>
                <a:gd name="connsiteX69" fmla="*/ 25160 w 153205"/>
                <a:gd name="connsiteY69" fmla="*/ 51435 h 182879"/>
                <a:gd name="connsiteX70" fmla="*/ 24207 w 153205"/>
                <a:gd name="connsiteY70" fmla="*/ 54292 h 182879"/>
                <a:gd name="connsiteX71" fmla="*/ 27065 w 153205"/>
                <a:gd name="connsiteY71" fmla="*/ 57150 h 182879"/>
                <a:gd name="connsiteX72" fmla="*/ 27065 w 153205"/>
                <a:gd name="connsiteY72" fmla="*/ 59055 h 182879"/>
                <a:gd name="connsiteX73" fmla="*/ 26112 w 153205"/>
                <a:gd name="connsiteY73" fmla="*/ 59055 h 182879"/>
                <a:gd name="connsiteX74" fmla="*/ 23255 w 153205"/>
                <a:gd name="connsiteY74" fmla="*/ 57150 h 182879"/>
                <a:gd name="connsiteX75" fmla="*/ 18492 w 153205"/>
                <a:gd name="connsiteY75" fmla="*/ 60007 h 182879"/>
                <a:gd name="connsiteX76" fmla="*/ 17540 w 153205"/>
                <a:gd name="connsiteY76" fmla="*/ 60960 h 182879"/>
                <a:gd name="connsiteX77" fmla="*/ 17540 w 153205"/>
                <a:gd name="connsiteY77" fmla="*/ 66675 h 182879"/>
                <a:gd name="connsiteX78" fmla="*/ 19445 w 153205"/>
                <a:gd name="connsiteY78" fmla="*/ 69532 h 182879"/>
                <a:gd name="connsiteX79" fmla="*/ 21350 w 153205"/>
                <a:gd name="connsiteY79" fmla="*/ 68580 h 182879"/>
                <a:gd name="connsiteX80" fmla="*/ 21350 w 153205"/>
                <a:gd name="connsiteY80" fmla="*/ 64770 h 182879"/>
                <a:gd name="connsiteX81" fmla="*/ 20397 w 153205"/>
                <a:gd name="connsiteY81" fmla="*/ 63817 h 182879"/>
                <a:gd name="connsiteX82" fmla="*/ 21350 w 153205"/>
                <a:gd name="connsiteY82" fmla="*/ 61913 h 182879"/>
                <a:gd name="connsiteX83" fmla="*/ 24207 w 153205"/>
                <a:gd name="connsiteY83" fmla="*/ 60960 h 182879"/>
                <a:gd name="connsiteX84" fmla="*/ 24207 w 153205"/>
                <a:gd name="connsiteY84" fmla="*/ 67627 h 182879"/>
                <a:gd name="connsiteX85" fmla="*/ 24207 w 153205"/>
                <a:gd name="connsiteY85" fmla="*/ 71438 h 182879"/>
                <a:gd name="connsiteX86" fmla="*/ 26112 w 153205"/>
                <a:gd name="connsiteY86" fmla="*/ 77152 h 182879"/>
                <a:gd name="connsiteX87" fmla="*/ 23255 w 153205"/>
                <a:gd name="connsiteY87" fmla="*/ 74295 h 182879"/>
                <a:gd name="connsiteX88" fmla="*/ 20397 w 153205"/>
                <a:gd name="connsiteY88" fmla="*/ 73342 h 182879"/>
                <a:gd name="connsiteX89" fmla="*/ 20397 w 153205"/>
                <a:gd name="connsiteY89" fmla="*/ 76200 h 182879"/>
                <a:gd name="connsiteX90" fmla="*/ 20397 w 153205"/>
                <a:gd name="connsiteY90" fmla="*/ 80010 h 182879"/>
                <a:gd name="connsiteX91" fmla="*/ 15635 w 153205"/>
                <a:gd name="connsiteY91" fmla="*/ 86677 h 182879"/>
                <a:gd name="connsiteX92" fmla="*/ 12777 w 153205"/>
                <a:gd name="connsiteY92" fmla="*/ 87630 h 182879"/>
                <a:gd name="connsiteX93" fmla="*/ 12777 w 153205"/>
                <a:gd name="connsiteY93" fmla="*/ 89535 h 182879"/>
                <a:gd name="connsiteX94" fmla="*/ 17540 w 153205"/>
                <a:gd name="connsiteY94" fmla="*/ 90488 h 182879"/>
                <a:gd name="connsiteX95" fmla="*/ 16587 w 153205"/>
                <a:gd name="connsiteY95" fmla="*/ 87630 h 182879"/>
                <a:gd name="connsiteX96" fmla="*/ 16587 w 153205"/>
                <a:gd name="connsiteY96" fmla="*/ 86677 h 182879"/>
                <a:gd name="connsiteX97" fmla="*/ 22302 w 153205"/>
                <a:gd name="connsiteY97" fmla="*/ 86677 h 182879"/>
                <a:gd name="connsiteX98" fmla="*/ 28970 w 153205"/>
                <a:gd name="connsiteY98" fmla="*/ 88582 h 182879"/>
                <a:gd name="connsiteX99" fmla="*/ 31827 w 153205"/>
                <a:gd name="connsiteY99" fmla="*/ 89535 h 182879"/>
                <a:gd name="connsiteX100" fmla="*/ 35637 w 153205"/>
                <a:gd name="connsiteY100" fmla="*/ 90488 h 182879"/>
                <a:gd name="connsiteX101" fmla="*/ 41352 w 153205"/>
                <a:gd name="connsiteY101" fmla="*/ 89535 h 182879"/>
                <a:gd name="connsiteX102" fmla="*/ 40400 w 153205"/>
                <a:gd name="connsiteY102" fmla="*/ 86677 h 182879"/>
                <a:gd name="connsiteX103" fmla="*/ 41352 w 153205"/>
                <a:gd name="connsiteY103" fmla="*/ 84772 h 182879"/>
                <a:gd name="connsiteX104" fmla="*/ 43257 w 153205"/>
                <a:gd name="connsiteY104" fmla="*/ 82867 h 182879"/>
                <a:gd name="connsiteX105" fmla="*/ 44210 w 153205"/>
                <a:gd name="connsiteY105" fmla="*/ 84772 h 182879"/>
                <a:gd name="connsiteX106" fmla="*/ 44210 w 153205"/>
                <a:gd name="connsiteY106" fmla="*/ 84772 h 182879"/>
                <a:gd name="connsiteX107" fmla="*/ 43257 w 153205"/>
                <a:gd name="connsiteY107" fmla="*/ 82867 h 182879"/>
                <a:gd name="connsiteX108" fmla="*/ 45162 w 153205"/>
                <a:gd name="connsiteY108" fmla="*/ 80963 h 182879"/>
                <a:gd name="connsiteX109" fmla="*/ 47067 w 153205"/>
                <a:gd name="connsiteY109" fmla="*/ 79057 h 182879"/>
                <a:gd name="connsiteX110" fmla="*/ 44210 w 153205"/>
                <a:gd name="connsiteY110" fmla="*/ 79057 h 182879"/>
                <a:gd name="connsiteX111" fmla="*/ 39447 w 153205"/>
                <a:gd name="connsiteY111" fmla="*/ 84772 h 182879"/>
                <a:gd name="connsiteX112" fmla="*/ 35637 w 153205"/>
                <a:gd name="connsiteY112" fmla="*/ 85725 h 182879"/>
                <a:gd name="connsiteX113" fmla="*/ 28017 w 153205"/>
                <a:gd name="connsiteY113" fmla="*/ 80010 h 182879"/>
                <a:gd name="connsiteX114" fmla="*/ 28970 w 153205"/>
                <a:gd name="connsiteY114" fmla="*/ 77152 h 182879"/>
                <a:gd name="connsiteX115" fmla="*/ 32780 w 153205"/>
                <a:gd name="connsiteY115" fmla="*/ 75247 h 182879"/>
                <a:gd name="connsiteX116" fmla="*/ 32780 w 153205"/>
                <a:gd name="connsiteY116" fmla="*/ 74295 h 182879"/>
                <a:gd name="connsiteX117" fmla="*/ 36590 w 153205"/>
                <a:gd name="connsiteY117" fmla="*/ 71438 h 182879"/>
                <a:gd name="connsiteX118" fmla="*/ 36590 w 153205"/>
                <a:gd name="connsiteY118" fmla="*/ 74295 h 182879"/>
                <a:gd name="connsiteX119" fmla="*/ 37542 w 153205"/>
                <a:gd name="connsiteY119" fmla="*/ 76200 h 182879"/>
                <a:gd name="connsiteX120" fmla="*/ 39447 w 153205"/>
                <a:gd name="connsiteY120" fmla="*/ 75247 h 182879"/>
                <a:gd name="connsiteX121" fmla="*/ 40400 w 153205"/>
                <a:gd name="connsiteY121" fmla="*/ 73342 h 182879"/>
                <a:gd name="connsiteX122" fmla="*/ 41352 w 153205"/>
                <a:gd name="connsiteY122" fmla="*/ 72390 h 182879"/>
                <a:gd name="connsiteX123" fmla="*/ 41352 w 153205"/>
                <a:gd name="connsiteY123" fmla="*/ 73342 h 182879"/>
                <a:gd name="connsiteX124" fmla="*/ 39447 w 153205"/>
                <a:gd name="connsiteY124" fmla="*/ 80010 h 182879"/>
                <a:gd name="connsiteX125" fmla="*/ 39447 w 153205"/>
                <a:gd name="connsiteY125" fmla="*/ 80963 h 182879"/>
                <a:gd name="connsiteX126" fmla="*/ 43257 w 153205"/>
                <a:gd name="connsiteY126" fmla="*/ 73342 h 182879"/>
                <a:gd name="connsiteX127" fmla="*/ 44210 w 153205"/>
                <a:gd name="connsiteY127" fmla="*/ 71438 h 182879"/>
                <a:gd name="connsiteX128" fmla="*/ 46114 w 153205"/>
                <a:gd name="connsiteY128" fmla="*/ 70485 h 182879"/>
                <a:gd name="connsiteX129" fmla="*/ 48020 w 153205"/>
                <a:gd name="connsiteY129" fmla="*/ 63817 h 182879"/>
                <a:gd name="connsiteX130" fmla="*/ 47067 w 153205"/>
                <a:gd name="connsiteY130" fmla="*/ 60007 h 182879"/>
                <a:gd name="connsiteX131" fmla="*/ 46114 w 153205"/>
                <a:gd name="connsiteY131" fmla="*/ 59055 h 182879"/>
                <a:gd name="connsiteX132" fmla="*/ 9920 w 153205"/>
                <a:gd name="connsiteY132" fmla="*/ 68580 h 182879"/>
                <a:gd name="connsiteX133" fmla="*/ 9920 w 153205"/>
                <a:gd name="connsiteY133" fmla="*/ 68580 h 182879"/>
                <a:gd name="connsiteX134" fmla="*/ 11825 w 153205"/>
                <a:gd name="connsiteY134" fmla="*/ 67627 h 182879"/>
                <a:gd name="connsiteX135" fmla="*/ 10872 w 153205"/>
                <a:gd name="connsiteY135" fmla="*/ 66675 h 182879"/>
                <a:gd name="connsiteX136" fmla="*/ 9920 w 153205"/>
                <a:gd name="connsiteY136" fmla="*/ 68580 h 182879"/>
                <a:gd name="connsiteX137" fmla="*/ 20397 w 153205"/>
                <a:gd name="connsiteY137" fmla="*/ 102870 h 182879"/>
                <a:gd name="connsiteX138" fmla="*/ 19445 w 153205"/>
                <a:gd name="connsiteY138" fmla="*/ 100965 h 182879"/>
                <a:gd name="connsiteX139" fmla="*/ 12777 w 153205"/>
                <a:gd name="connsiteY139" fmla="*/ 99060 h 182879"/>
                <a:gd name="connsiteX140" fmla="*/ 11825 w 153205"/>
                <a:gd name="connsiteY140" fmla="*/ 100013 h 182879"/>
                <a:gd name="connsiteX141" fmla="*/ 11825 w 153205"/>
                <a:gd name="connsiteY141" fmla="*/ 100965 h 182879"/>
                <a:gd name="connsiteX142" fmla="*/ 15635 w 153205"/>
                <a:gd name="connsiteY142" fmla="*/ 103822 h 182879"/>
                <a:gd name="connsiteX143" fmla="*/ 20397 w 153205"/>
                <a:gd name="connsiteY143" fmla="*/ 102870 h 182879"/>
                <a:gd name="connsiteX144" fmla="*/ 13730 w 153205"/>
                <a:gd name="connsiteY144" fmla="*/ 93345 h 182879"/>
                <a:gd name="connsiteX145" fmla="*/ 14682 w 153205"/>
                <a:gd name="connsiteY145" fmla="*/ 93345 h 182879"/>
                <a:gd name="connsiteX146" fmla="*/ 15635 w 153205"/>
                <a:gd name="connsiteY146" fmla="*/ 92392 h 182879"/>
                <a:gd name="connsiteX147" fmla="*/ 13730 w 153205"/>
                <a:gd name="connsiteY147" fmla="*/ 93345 h 182879"/>
                <a:gd name="connsiteX148" fmla="*/ 13730 w 153205"/>
                <a:gd name="connsiteY148" fmla="*/ 93345 h 182879"/>
                <a:gd name="connsiteX149" fmla="*/ 18492 w 153205"/>
                <a:gd name="connsiteY149" fmla="*/ 99060 h 182879"/>
                <a:gd name="connsiteX150" fmla="*/ 18492 w 153205"/>
                <a:gd name="connsiteY150" fmla="*/ 99060 h 182879"/>
                <a:gd name="connsiteX151" fmla="*/ 18492 w 153205"/>
                <a:gd name="connsiteY151" fmla="*/ 97155 h 182879"/>
                <a:gd name="connsiteX152" fmla="*/ 18492 w 153205"/>
                <a:gd name="connsiteY152" fmla="*/ 99060 h 182879"/>
                <a:gd name="connsiteX153" fmla="*/ 18492 w 153205"/>
                <a:gd name="connsiteY153" fmla="*/ 99060 h 182879"/>
                <a:gd name="connsiteX154" fmla="*/ 26112 w 153205"/>
                <a:gd name="connsiteY154" fmla="*/ 93345 h 182879"/>
                <a:gd name="connsiteX155" fmla="*/ 26112 w 153205"/>
                <a:gd name="connsiteY155" fmla="*/ 91440 h 182879"/>
                <a:gd name="connsiteX156" fmla="*/ 24207 w 153205"/>
                <a:gd name="connsiteY156" fmla="*/ 91440 h 182879"/>
                <a:gd name="connsiteX157" fmla="*/ 19445 w 153205"/>
                <a:gd name="connsiteY157" fmla="*/ 90488 h 182879"/>
                <a:gd name="connsiteX158" fmla="*/ 18492 w 153205"/>
                <a:gd name="connsiteY158" fmla="*/ 90488 h 182879"/>
                <a:gd name="connsiteX159" fmla="*/ 18492 w 153205"/>
                <a:gd name="connsiteY159" fmla="*/ 92392 h 182879"/>
                <a:gd name="connsiteX160" fmla="*/ 23255 w 153205"/>
                <a:gd name="connsiteY160" fmla="*/ 100965 h 182879"/>
                <a:gd name="connsiteX161" fmla="*/ 24207 w 153205"/>
                <a:gd name="connsiteY161" fmla="*/ 101917 h 182879"/>
                <a:gd name="connsiteX162" fmla="*/ 27065 w 153205"/>
                <a:gd name="connsiteY162" fmla="*/ 98107 h 182879"/>
                <a:gd name="connsiteX163" fmla="*/ 28970 w 153205"/>
                <a:gd name="connsiteY163" fmla="*/ 96202 h 182879"/>
                <a:gd name="connsiteX164" fmla="*/ 26112 w 153205"/>
                <a:gd name="connsiteY164" fmla="*/ 95250 h 182879"/>
                <a:gd name="connsiteX165" fmla="*/ 26112 w 153205"/>
                <a:gd name="connsiteY165" fmla="*/ 93345 h 182879"/>
                <a:gd name="connsiteX166" fmla="*/ 20397 w 153205"/>
                <a:gd name="connsiteY166" fmla="*/ 107632 h 182879"/>
                <a:gd name="connsiteX167" fmla="*/ 23255 w 153205"/>
                <a:gd name="connsiteY167" fmla="*/ 109538 h 182879"/>
                <a:gd name="connsiteX168" fmla="*/ 22302 w 153205"/>
                <a:gd name="connsiteY168" fmla="*/ 106680 h 182879"/>
                <a:gd name="connsiteX169" fmla="*/ 20397 w 153205"/>
                <a:gd name="connsiteY169" fmla="*/ 105727 h 182879"/>
                <a:gd name="connsiteX170" fmla="*/ 20397 w 153205"/>
                <a:gd name="connsiteY170" fmla="*/ 107632 h 182879"/>
                <a:gd name="connsiteX171" fmla="*/ 22302 w 153205"/>
                <a:gd name="connsiteY171" fmla="*/ 116205 h 182879"/>
                <a:gd name="connsiteX172" fmla="*/ 22302 w 153205"/>
                <a:gd name="connsiteY172" fmla="*/ 116205 h 182879"/>
                <a:gd name="connsiteX173" fmla="*/ 20397 w 153205"/>
                <a:gd name="connsiteY173" fmla="*/ 113347 h 182879"/>
                <a:gd name="connsiteX174" fmla="*/ 19445 w 153205"/>
                <a:gd name="connsiteY174" fmla="*/ 114300 h 182879"/>
                <a:gd name="connsiteX175" fmla="*/ 22302 w 153205"/>
                <a:gd name="connsiteY175" fmla="*/ 116205 h 182879"/>
                <a:gd name="connsiteX176" fmla="*/ 20397 w 153205"/>
                <a:gd name="connsiteY176" fmla="*/ 40957 h 182879"/>
                <a:gd name="connsiteX177" fmla="*/ 20397 w 153205"/>
                <a:gd name="connsiteY177" fmla="*/ 40957 h 182879"/>
                <a:gd name="connsiteX178" fmla="*/ 20397 w 153205"/>
                <a:gd name="connsiteY178" fmla="*/ 40957 h 182879"/>
                <a:gd name="connsiteX179" fmla="*/ 20397 w 153205"/>
                <a:gd name="connsiteY179" fmla="*/ 40957 h 182879"/>
                <a:gd name="connsiteX180" fmla="*/ 20397 w 153205"/>
                <a:gd name="connsiteY180" fmla="*/ 40957 h 182879"/>
                <a:gd name="connsiteX181" fmla="*/ 21350 w 153205"/>
                <a:gd name="connsiteY181" fmla="*/ 131445 h 182879"/>
                <a:gd name="connsiteX182" fmla="*/ 22302 w 153205"/>
                <a:gd name="connsiteY182" fmla="*/ 131445 h 182879"/>
                <a:gd name="connsiteX183" fmla="*/ 22302 w 153205"/>
                <a:gd name="connsiteY183" fmla="*/ 130492 h 182879"/>
                <a:gd name="connsiteX184" fmla="*/ 21350 w 153205"/>
                <a:gd name="connsiteY184" fmla="*/ 129540 h 182879"/>
                <a:gd name="connsiteX185" fmla="*/ 20397 w 153205"/>
                <a:gd name="connsiteY185" fmla="*/ 129540 h 182879"/>
                <a:gd name="connsiteX186" fmla="*/ 21350 w 153205"/>
                <a:gd name="connsiteY186" fmla="*/ 131445 h 182879"/>
                <a:gd name="connsiteX187" fmla="*/ 20397 w 153205"/>
                <a:gd name="connsiteY187" fmla="*/ 54292 h 182879"/>
                <a:gd name="connsiteX188" fmla="*/ 20397 w 153205"/>
                <a:gd name="connsiteY188" fmla="*/ 54292 h 182879"/>
                <a:gd name="connsiteX189" fmla="*/ 20397 w 153205"/>
                <a:gd name="connsiteY189" fmla="*/ 54292 h 182879"/>
                <a:gd name="connsiteX190" fmla="*/ 20397 w 153205"/>
                <a:gd name="connsiteY190" fmla="*/ 54292 h 182879"/>
                <a:gd name="connsiteX191" fmla="*/ 21350 w 153205"/>
                <a:gd name="connsiteY191" fmla="*/ 120967 h 182879"/>
                <a:gd name="connsiteX192" fmla="*/ 21350 w 153205"/>
                <a:gd name="connsiteY192" fmla="*/ 120967 h 182879"/>
                <a:gd name="connsiteX193" fmla="*/ 21350 w 153205"/>
                <a:gd name="connsiteY193" fmla="*/ 120967 h 182879"/>
                <a:gd name="connsiteX194" fmla="*/ 21350 w 153205"/>
                <a:gd name="connsiteY194" fmla="*/ 120967 h 182879"/>
                <a:gd name="connsiteX195" fmla="*/ 21350 w 153205"/>
                <a:gd name="connsiteY195" fmla="*/ 120967 h 182879"/>
                <a:gd name="connsiteX196" fmla="*/ 22302 w 153205"/>
                <a:gd name="connsiteY196" fmla="*/ 111442 h 182879"/>
                <a:gd name="connsiteX197" fmla="*/ 23255 w 153205"/>
                <a:gd name="connsiteY197" fmla="*/ 111442 h 182879"/>
                <a:gd name="connsiteX198" fmla="*/ 22302 w 153205"/>
                <a:gd name="connsiteY198" fmla="*/ 109538 h 182879"/>
                <a:gd name="connsiteX199" fmla="*/ 22302 w 153205"/>
                <a:gd name="connsiteY199" fmla="*/ 111442 h 182879"/>
                <a:gd name="connsiteX200" fmla="*/ 25160 w 153205"/>
                <a:gd name="connsiteY200" fmla="*/ 133350 h 182879"/>
                <a:gd name="connsiteX201" fmla="*/ 22302 w 153205"/>
                <a:gd name="connsiteY201" fmla="*/ 132397 h 182879"/>
                <a:gd name="connsiteX202" fmla="*/ 22302 w 153205"/>
                <a:gd name="connsiteY202" fmla="*/ 134302 h 182879"/>
                <a:gd name="connsiteX203" fmla="*/ 23255 w 153205"/>
                <a:gd name="connsiteY203" fmla="*/ 136207 h 182879"/>
                <a:gd name="connsiteX204" fmla="*/ 25160 w 153205"/>
                <a:gd name="connsiteY204" fmla="*/ 133350 h 182879"/>
                <a:gd name="connsiteX205" fmla="*/ 25160 w 153205"/>
                <a:gd name="connsiteY205" fmla="*/ 101917 h 182879"/>
                <a:gd name="connsiteX206" fmla="*/ 23255 w 153205"/>
                <a:gd name="connsiteY206" fmla="*/ 103822 h 182879"/>
                <a:gd name="connsiteX207" fmla="*/ 24207 w 153205"/>
                <a:gd name="connsiteY207" fmla="*/ 103822 h 182879"/>
                <a:gd name="connsiteX208" fmla="*/ 25160 w 153205"/>
                <a:gd name="connsiteY208" fmla="*/ 101917 h 182879"/>
                <a:gd name="connsiteX209" fmla="*/ 26112 w 153205"/>
                <a:gd name="connsiteY209" fmla="*/ 60007 h 182879"/>
                <a:gd name="connsiteX210" fmla="*/ 27065 w 153205"/>
                <a:gd name="connsiteY210" fmla="*/ 60007 h 182879"/>
                <a:gd name="connsiteX211" fmla="*/ 26112 w 153205"/>
                <a:gd name="connsiteY211" fmla="*/ 60007 h 182879"/>
                <a:gd name="connsiteX212" fmla="*/ 26112 w 153205"/>
                <a:gd name="connsiteY212" fmla="*/ 60007 h 182879"/>
                <a:gd name="connsiteX213" fmla="*/ 26112 w 153205"/>
                <a:gd name="connsiteY213" fmla="*/ 60007 h 182879"/>
                <a:gd name="connsiteX214" fmla="*/ 27065 w 153205"/>
                <a:gd name="connsiteY214" fmla="*/ 65722 h 182879"/>
                <a:gd name="connsiteX215" fmla="*/ 27065 w 153205"/>
                <a:gd name="connsiteY215" fmla="*/ 65722 h 182879"/>
                <a:gd name="connsiteX216" fmla="*/ 26112 w 153205"/>
                <a:gd name="connsiteY216" fmla="*/ 66675 h 182879"/>
                <a:gd name="connsiteX217" fmla="*/ 26112 w 153205"/>
                <a:gd name="connsiteY217" fmla="*/ 65722 h 182879"/>
                <a:gd name="connsiteX218" fmla="*/ 27065 w 153205"/>
                <a:gd name="connsiteY218" fmla="*/ 65722 h 182879"/>
                <a:gd name="connsiteX219" fmla="*/ 28017 w 153205"/>
                <a:gd name="connsiteY219" fmla="*/ 101917 h 182879"/>
                <a:gd name="connsiteX220" fmla="*/ 26112 w 153205"/>
                <a:gd name="connsiteY220" fmla="*/ 101917 h 182879"/>
                <a:gd name="connsiteX221" fmla="*/ 25160 w 153205"/>
                <a:gd name="connsiteY221" fmla="*/ 101917 h 182879"/>
                <a:gd name="connsiteX222" fmla="*/ 25160 w 153205"/>
                <a:gd name="connsiteY222" fmla="*/ 102870 h 182879"/>
                <a:gd name="connsiteX223" fmla="*/ 26112 w 153205"/>
                <a:gd name="connsiteY223" fmla="*/ 102870 h 182879"/>
                <a:gd name="connsiteX224" fmla="*/ 28017 w 153205"/>
                <a:gd name="connsiteY224" fmla="*/ 101917 h 182879"/>
                <a:gd name="connsiteX225" fmla="*/ 27065 w 153205"/>
                <a:gd name="connsiteY225" fmla="*/ 139065 h 182879"/>
                <a:gd name="connsiteX226" fmla="*/ 27065 w 153205"/>
                <a:gd name="connsiteY226" fmla="*/ 139065 h 182879"/>
                <a:gd name="connsiteX227" fmla="*/ 27065 w 153205"/>
                <a:gd name="connsiteY227" fmla="*/ 139065 h 182879"/>
                <a:gd name="connsiteX228" fmla="*/ 27065 w 153205"/>
                <a:gd name="connsiteY228" fmla="*/ 139065 h 182879"/>
                <a:gd name="connsiteX229" fmla="*/ 27065 w 153205"/>
                <a:gd name="connsiteY229" fmla="*/ 139065 h 182879"/>
                <a:gd name="connsiteX230" fmla="*/ 26112 w 153205"/>
                <a:gd name="connsiteY230" fmla="*/ 27622 h 182879"/>
                <a:gd name="connsiteX231" fmla="*/ 26112 w 153205"/>
                <a:gd name="connsiteY231" fmla="*/ 27622 h 182879"/>
                <a:gd name="connsiteX232" fmla="*/ 28017 w 153205"/>
                <a:gd name="connsiteY232" fmla="*/ 27622 h 182879"/>
                <a:gd name="connsiteX233" fmla="*/ 28017 w 153205"/>
                <a:gd name="connsiteY233" fmla="*/ 26670 h 182879"/>
                <a:gd name="connsiteX234" fmla="*/ 26112 w 153205"/>
                <a:gd name="connsiteY234" fmla="*/ 27622 h 182879"/>
                <a:gd name="connsiteX235" fmla="*/ 27065 w 153205"/>
                <a:gd name="connsiteY235" fmla="*/ 37147 h 182879"/>
                <a:gd name="connsiteX236" fmla="*/ 27065 w 153205"/>
                <a:gd name="connsiteY236" fmla="*/ 37147 h 182879"/>
                <a:gd name="connsiteX237" fmla="*/ 27065 w 153205"/>
                <a:gd name="connsiteY237" fmla="*/ 37147 h 182879"/>
                <a:gd name="connsiteX238" fmla="*/ 27065 w 153205"/>
                <a:gd name="connsiteY238" fmla="*/ 37147 h 182879"/>
                <a:gd name="connsiteX239" fmla="*/ 27065 w 153205"/>
                <a:gd name="connsiteY239" fmla="*/ 37147 h 182879"/>
                <a:gd name="connsiteX240" fmla="*/ 28017 w 153205"/>
                <a:gd name="connsiteY240" fmla="*/ 120967 h 182879"/>
                <a:gd name="connsiteX241" fmla="*/ 28017 w 153205"/>
                <a:gd name="connsiteY241" fmla="*/ 120967 h 182879"/>
                <a:gd name="connsiteX242" fmla="*/ 28017 w 153205"/>
                <a:gd name="connsiteY242" fmla="*/ 120967 h 182879"/>
                <a:gd name="connsiteX243" fmla="*/ 28017 w 153205"/>
                <a:gd name="connsiteY243" fmla="*/ 120967 h 182879"/>
                <a:gd name="connsiteX244" fmla="*/ 28017 w 153205"/>
                <a:gd name="connsiteY244" fmla="*/ 120967 h 182879"/>
                <a:gd name="connsiteX245" fmla="*/ 28017 w 153205"/>
                <a:gd name="connsiteY245" fmla="*/ 112395 h 182879"/>
                <a:gd name="connsiteX246" fmla="*/ 28017 w 153205"/>
                <a:gd name="connsiteY246" fmla="*/ 112395 h 182879"/>
                <a:gd name="connsiteX247" fmla="*/ 28017 w 153205"/>
                <a:gd name="connsiteY247" fmla="*/ 115252 h 182879"/>
                <a:gd name="connsiteX248" fmla="*/ 28970 w 153205"/>
                <a:gd name="connsiteY248" fmla="*/ 114300 h 182879"/>
                <a:gd name="connsiteX249" fmla="*/ 28017 w 153205"/>
                <a:gd name="connsiteY249" fmla="*/ 112395 h 182879"/>
                <a:gd name="connsiteX250" fmla="*/ 28970 w 153205"/>
                <a:gd name="connsiteY250" fmla="*/ 123825 h 182879"/>
                <a:gd name="connsiteX251" fmla="*/ 28970 w 153205"/>
                <a:gd name="connsiteY251" fmla="*/ 123825 h 182879"/>
                <a:gd name="connsiteX252" fmla="*/ 28017 w 153205"/>
                <a:gd name="connsiteY252" fmla="*/ 123825 h 182879"/>
                <a:gd name="connsiteX253" fmla="*/ 28970 w 153205"/>
                <a:gd name="connsiteY253" fmla="*/ 123825 h 182879"/>
                <a:gd name="connsiteX254" fmla="*/ 28970 w 153205"/>
                <a:gd name="connsiteY254" fmla="*/ 123825 h 182879"/>
                <a:gd name="connsiteX255" fmla="*/ 31827 w 153205"/>
                <a:gd name="connsiteY255" fmla="*/ 55245 h 182879"/>
                <a:gd name="connsiteX256" fmla="*/ 28017 w 153205"/>
                <a:gd name="connsiteY256" fmla="*/ 53340 h 182879"/>
                <a:gd name="connsiteX257" fmla="*/ 28970 w 153205"/>
                <a:gd name="connsiteY257" fmla="*/ 52388 h 182879"/>
                <a:gd name="connsiteX258" fmla="*/ 31827 w 153205"/>
                <a:gd name="connsiteY258" fmla="*/ 55245 h 182879"/>
                <a:gd name="connsiteX259" fmla="*/ 31827 w 153205"/>
                <a:gd name="connsiteY259" fmla="*/ 55245 h 182879"/>
                <a:gd name="connsiteX260" fmla="*/ 31827 w 153205"/>
                <a:gd name="connsiteY260" fmla="*/ 106680 h 182879"/>
                <a:gd name="connsiteX261" fmla="*/ 32780 w 153205"/>
                <a:gd name="connsiteY261" fmla="*/ 105727 h 182879"/>
                <a:gd name="connsiteX262" fmla="*/ 30875 w 153205"/>
                <a:gd name="connsiteY262" fmla="*/ 103822 h 182879"/>
                <a:gd name="connsiteX263" fmla="*/ 27065 w 153205"/>
                <a:gd name="connsiteY263" fmla="*/ 104775 h 182879"/>
                <a:gd name="connsiteX264" fmla="*/ 27065 w 153205"/>
                <a:gd name="connsiteY264" fmla="*/ 105727 h 182879"/>
                <a:gd name="connsiteX265" fmla="*/ 28970 w 153205"/>
                <a:gd name="connsiteY265" fmla="*/ 104775 h 182879"/>
                <a:gd name="connsiteX266" fmla="*/ 31827 w 153205"/>
                <a:gd name="connsiteY266" fmla="*/ 106680 h 182879"/>
                <a:gd name="connsiteX267" fmla="*/ 29922 w 153205"/>
                <a:gd name="connsiteY267" fmla="*/ 79057 h 182879"/>
                <a:gd name="connsiteX268" fmla="*/ 28017 w 153205"/>
                <a:gd name="connsiteY268" fmla="*/ 80010 h 182879"/>
                <a:gd name="connsiteX269" fmla="*/ 28970 w 153205"/>
                <a:gd name="connsiteY269" fmla="*/ 80963 h 182879"/>
                <a:gd name="connsiteX270" fmla="*/ 29922 w 153205"/>
                <a:gd name="connsiteY270" fmla="*/ 79057 h 182879"/>
                <a:gd name="connsiteX271" fmla="*/ 29922 w 153205"/>
                <a:gd name="connsiteY271" fmla="*/ 79057 h 182879"/>
                <a:gd name="connsiteX272" fmla="*/ 30875 w 153205"/>
                <a:gd name="connsiteY272" fmla="*/ 141922 h 182879"/>
                <a:gd name="connsiteX273" fmla="*/ 32780 w 153205"/>
                <a:gd name="connsiteY273" fmla="*/ 141922 h 182879"/>
                <a:gd name="connsiteX274" fmla="*/ 33732 w 153205"/>
                <a:gd name="connsiteY274" fmla="*/ 143827 h 182879"/>
                <a:gd name="connsiteX275" fmla="*/ 32780 w 153205"/>
                <a:gd name="connsiteY275" fmla="*/ 140970 h 182879"/>
                <a:gd name="connsiteX276" fmla="*/ 29922 w 153205"/>
                <a:gd name="connsiteY276" fmla="*/ 140017 h 182879"/>
                <a:gd name="connsiteX277" fmla="*/ 28017 w 153205"/>
                <a:gd name="connsiteY277" fmla="*/ 141922 h 182879"/>
                <a:gd name="connsiteX278" fmla="*/ 29922 w 153205"/>
                <a:gd name="connsiteY278" fmla="*/ 144780 h 182879"/>
                <a:gd name="connsiteX279" fmla="*/ 33732 w 153205"/>
                <a:gd name="connsiteY279" fmla="*/ 143827 h 182879"/>
                <a:gd name="connsiteX280" fmla="*/ 31827 w 153205"/>
                <a:gd name="connsiteY280" fmla="*/ 143827 h 182879"/>
                <a:gd name="connsiteX281" fmla="*/ 30875 w 153205"/>
                <a:gd name="connsiteY281" fmla="*/ 141922 h 182879"/>
                <a:gd name="connsiteX282" fmla="*/ 28970 w 153205"/>
                <a:gd name="connsiteY282" fmla="*/ 49530 h 182879"/>
                <a:gd name="connsiteX283" fmla="*/ 32780 w 153205"/>
                <a:gd name="connsiteY283" fmla="*/ 47625 h 182879"/>
                <a:gd name="connsiteX284" fmla="*/ 28970 w 153205"/>
                <a:gd name="connsiteY284" fmla="*/ 49530 h 182879"/>
                <a:gd name="connsiteX285" fmla="*/ 31827 w 153205"/>
                <a:gd name="connsiteY285" fmla="*/ 126682 h 182879"/>
                <a:gd name="connsiteX286" fmla="*/ 31827 w 153205"/>
                <a:gd name="connsiteY286" fmla="*/ 126682 h 182879"/>
                <a:gd name="connsiteX287" fmla="*/ 29922 w 153205"/>
                <a:gd name="connsiteY287" fmla="*/ 128588 h 182879"/>
                <a:gd name="connsiteX288" fmla="*/ 30875 w 153205"/>
                <a:gd name="connsiteY288" fmla="*/ 128588 h 182879"/>
                <a:gd name="connsiteX289" fmla="*/ 31827 w 153205"/>
                <a:gd name="connsiteY289" fmla="*/ 126682 h 182879"/>
                <a:gd name="connsiteX290" fmla="*/ 39447 w 153205"/>
                <a:gd name="connsiteY290" fmla="*/ 63817 h 182879"/>
                <a:gd name="connsiteX291" fmla="*/ 38495 w 153205"/>
                <a:gd name="connsiteY291" fmla="*/ 62865 h 182879"/>
                <a:gd name="connsiteX292" fmla="*/ 32780 w 153205"/>
                <a:gd name="connsiteY292" fmla="*/ 62865 h 182879"/>
                <a:gd name="connsiteX293" fmla="*/ 32780 w 153205"/>
                <a:gd name="connsiteY293" fmla="*/ 64770 h 182879"/>
                <a:gd name="connsiteX294" fmla="*/ 33732 w 153205"/>
                <a:gd name="connsiteY294" fmla="*/ 66675 h 182879"/>
                <a:gd name="connsiteX295" fmla="*/ 30875 w 153205"/>
                <a:gd name="connsiteY295" fmla="*/ 66675 h 182879"/>
                <a:gd name="connsiteX296" fmla="*/ 29922 w 153205"/>
                <a:gd name="connsiteY296" fmla="*/ 64770 h 182879"/>
                <a:gd name="connsiteX297" fmla="*/ 29922 w 153205"/>
                <a:gd name="connsiteY297" fmla="*/ 59055 h 182879"/>
                <a:gd name="connsiteX298" fmla="*/ 31827 w 153205"/>
                <a:gd name="connsiteY298" fmla="*/ 58102 h 182879"/>
                <a:gd name="connsiteX299" fmla="*/ 36590 w 153205"/>
                <a:gd name="connsiteY299" fmla="*/ 58102 h 182879"/>
                <a:gd name="connsiteX300" fmla="*/ 38495 w 153205"/>
                <a:gd name="connsiteY300" fmla="*/ 59055 h 182879"/>
                <a:gd name="connsiteX301" fmla="*/ 41352 w 153205"/>
                <a:gd name="connsiteY301" fmla="*/ 62865 h 182879"/>
                <a:gd name="connsiteX302" fmla="*/ 39447 w 153205"/>
                <a:gd name="connsiteY302" fmla="*/ 63817 h 182879"/>
                <a:gd name="connsiteX303" fmla="*/ 29922 w 153205"/>
                <a:gd name="connsiteY303" fmla="*/ 34290 h 182879"/>
                <a:gd name="connsiteX304" fmla="*/ 29922 w 153205"/>
                <a:gd name="connsiteY304" fmla="*/ 34290 h 182879"/>
                <a:gd name="connsiteX305" fmla="*/ 29922 w 153205"/>
                <a:gd name="connsiteY305" fmla="*/ 34290 h 182879"/>
                <a:gd name="connsiteX306" fmla="*/ 29922 w 153205"/>
                <a:gd name="connsiteY306" fmla="*/ 34290 h 182879"/>
                <a:gd name="connsiteX307" fmla="*/ 29922 w 153205"/>
                <a:gd name="connsiteY307" fmla="*/ 34290 h 182879"/>
                <a:gd name="connsiteX308" fmla="*/ 39447 w 153205"/>
                <a:gd name="connsiteY308" fmla="*/ 96202 h 182879"/>
                <a:gd name="connsiteX309" fmla="*/ 36590 w 153205"/>
                <a:gd name="connsiteY309" fmla="*/ 97155 h 182879"/>
                <a:gd name="connsiteX310" fmla="*/ 36590 w 153205"/>
                <a:gd name="connsiteY310" fmla="*/ 99060 h 182879"/>
                <a:gd name="connsiteX311" fmla="*/ 34685 w 153205"/>
                <a:gd name="connsiteY311" fmla="*/ 100965 h 182879"/>
                <a:gd name="connsiteX312" fmla="*/ 33732 w 153205"/>
                <a:gd name="connsiteY312" fmla="*/ 99060 h 182879"/>
                <a:gd name="connsiteX313" fmla="*/ 33732 w 153205"/>
                <a:gd name="connsiteY313" fmla="*/ 95250 h 182879"/>
                <a:gd name="connsiteX314" fmla="*/ 32780 w 153205"/>
                <a:gd name="connsiteY314" fmla="*/ 93345 h 182879"/>
                <a:gd name="connsiteX315" fmla="*/ 31827 w 153205"/>
                <a:gd name="connsiteY315" fmla="*/ 95250 h 182879"/>
                <a:gd name="connsiteX316" fmla="*/ 31827 w 153205"/>
                <a:gd name="connsiteY316" fmla="*/ 98107 h 182879"/>
                <a:gd name="connsiteX317" fmla="*/ 32780 w 153205"/>
                <a:gd name="connsiteY317" fmla="*/ 101917 h 182879"/>
                <a:gd name="connsiteX318" fmla="*/ 37542 w 153205"/>
                <a:gd name="connsiteY318" fmla="*/ 100965 h 182879"/>
                <a:gd name="connsiteX319" fmla="*/ 38495 w 153205"/>
                <a:gd name="connsiteY319" fmla="*/ 99060 h 182879"/>
                <a:gd name="connsiteX320" fmla="*/ 39447 w 153205"/>
                <a:gd name="connsiteY320" fmla="*/ 96202 h 182879"/>
                <a:gd name="connsiteX321" fmla="*/ 33732 w 153205"/>
                <a:gd name="connsiteY321" fmla="*/ 28575 h 182879"/>
                <a:gd name="connsiteX322" fmla="*/ 34685 w 153205"/>
                <a:gd name="connsiteY322" fmla="*/ 32385 h 182879"/>
                <a:gd name="connsiteX323" fmla="*/ 33732 w 153205"/>
                <a:gd name="connsiteY323" fmla="*/ 28575 h 182879"/>
                <a:gd name="connsiteX324" fmla="*/ 35637 w 153205"/>
                <a:gd name="connsiteY324" fmla="*/ 113347 h 182879"/>
                <a:gd name="connsiteX325" fmla="*/ 35637 w 153205"/>
                <a:gd name="connsiteY325" fmla="*/ 113347 h 182879"/>
                <a:gd name="connsiteX326" fmla="*/ 35637 w 153205"/>
                <a:gd name="connsiteY326" fmla="*/ 112395 h 182879"/>
                <a:gd name="connsiteX327" fmla="*/ 35637 w 153205"/>
                <a:gd name="connsiteY327" fmla="*/ 113347 h 182879"/>
                <a:gd name="connsiteX328" fmla="*/ 35637 w 153205"/>
                <a:gd name="connsiteY328" fmla="*/ 113347 h 182879"/>
                <a:gd name="connsiteX329" fmla="*/ 37542 w 153205"/>
                <a:gd name="connsiteY329" fmla="*/ 141922 h 182879"/>
                <a:gd name="connsiteX330" fmla="*/ 37542 w 153205"/>
                <a:gd name="connsiteY330" fmla="*/ 140017 h 182879"/>
                <a:gd name="connsiteX331" fmla="*/ 36590 w 153205"/>
                <a:gd name="connsiteY331" fmla="*/ 139065 h 182879"/>
                <a:gd name="connsiteX332" fmla="*/ 37542 w 153205"/>
                <a:gd name="connsiteY332" fmla="*/ 141922 h 182879"/>
                <a:gd name="connsiteX333" fmla="*/ 37542 w 153205"/>
                <a:gd name="connsiteY333" fmla="*/ 141922 h 182879"/>
                <a:gd name="connsiteX334" fmla="*/ 38495 w 153205"/>
                <a:gd name="connsiteY334" fmla="*/ 154305 h 182879"/>
                <a:gd name="connsiteX335" fmla="*/ 38495 w 153205"/>
                <a:gd name="connsiteY335" fmla="*/ 154305 h 182879"/>
                <a:gd name="connsiteX336" fmla="*/ 37542 w 153205"/>
                <a:gd name="connsiteY336" fmla="*/ 153352 h 182879"/>
                <a:gd name="connsiteX337" fmla="*/ 38495 w 153205"/>
                <a:gd name="connsiteY337" fmla="*/ 154305 h 182879"/>
                <a:gd name="connsiteX338" fmla="*/ 38495 w 153205"/>
                <a:gd name="connsiteY338" fmla="*/ 154305 h 182879"/>
                <a:gd name="connsiteX339" fmla="*/ 36590 w 153205"/>
                <a:gd name="connsiteY339" fmla="*/ 36195 h 182879"/>
                <a:gd name="connsiteX340" fmla="*/ 37542 w 153205"/>
                <a:gd name="connsiteY340" fmla="*/ 35242 h 182879"/>
                <a:gd name="connsiteX341" fmla="*/ 38495 w 153205"/>
                <a:gd name="connsiteY341" fmla="*/ 37147 h 182879"/>
                <a:gd name="connsiteX342" fmla="*/ 36590 w 153205"/>
                <a:gd name="connsiteY342" fmla="*/ 38100 h 182879"/>
                <a:gd name="connsiteX343" fmla="*/ 36590 w 153205"/>
                <a:gd name="connsiteY343" fmla="*/ 36195 h 182879"/>
                <a:gd name="connsiteX344" fmla="*/ 40400 w 153205"/>
                <a:gd name="connsiteY344" fmla="*/ 87630 h 182879"/>
                <a:gd name="connsiteX345" fmla="*/ 39447 w 153205"/>
                <a:gd name="connsiteY345" fmla="*/ 87630 h 182879"/>
                <a:gd name="connsiteX346" fmla="*/ 38495 w 153205"/>
                <a:gd name="connsiteY346" fmla="*/ 88582 h 182879"/>
                <a:gd name="connsiteX347" fmla="*/ 40400 w 153205"/>
                <a:gd name="connsiteY347" fmla="*/ 87630 h 182879"/>
                <a:gd name="connsiteX348" fmla="*/ 40400 w 153205"/>
                <a:gd name="connsiteY348" fmla="*/ 87630 h 182879"/>
                <a:gd name="connsiteX349" fmla="*/ 44210 w 153205"/>
                <a:gd name="connsiteY349" fmla="*/ 142875 h 182879"/>
                <a:gd name="connsiteX350" fmla="*/ 44210 w 153205"/>
                <a:gd name="connsiteY350" fmla="*/ 142875 h 182879"/>
                <a:gd name="connsiteX351" fmla="*/ 44210 w 153205"/>
                <a:gd name="connsiteY351" fmla="*/ 142875 h 182879"/>
                <a:gd name="connsiteX352" fmla="*/ 44210 w 153205"/>
                <a:gd name="connsiteY352" fmla="*/ 142875 h 182879"/>
                <a:gd name="connsiteX353" fmla="*/ 44210 w 153205"/>
                <a:gd name="connsiteY353" fmla="*/ 142875 h 182879"/>
                <a:gd name="connsiteX354" fmla="*/ 45162 w 153205"/>
                <a:gd name="connsiteY354" fmla="*/ 22860 h 182879"/>
                <a:gd name="connsiteX355" fmla="*/ 45162 w 153205"/>
                <a:gd name="connsiteY355" fmla="*/ 22860 h 182879"/>
                <a:gd name="connsiteX356" fmla="*/ 47067 w 153205"/>
                <a:gd name="connsiteY356" fmla="*/ 22860 h 182879"/>
                <a:gd name="connsiteX357" fmla="*/ 45162 w 153205"/>
                <a:gd name="connsiteY357" fmla="*/ 22860 h 182879"/>
                <a:gd name="connsiteX358" fmla="*/ 45162 w 153205"/>
                <a:gd name="connsiteY358" fmla="*/ 22860 h 182879"/>
                <a:gd name="connsiteX359" fmla="*/ 49925 w 153205"/>
                <a:gd name="connsiteY359" fmla="*/ 60007 h 182879"/>
                <a:gd name="connsiteX360" fmla="*/ 48972 w 153205"/>
                <a:gd name="connsiteY360" fmla="*/ 59055 h 182879"/>
                <a:gd name="connsiteX361" fmla="*/ 48020 w 153205"/>
                <a:gd name="connsiteY361" fmla="*/ 59055 h 182879"/>
                <a:gd name="connsiteX362" fmla="*/ 48972 w 153205"/>
                <a:gd name="connsiteY362" fmla="*/ 59055 h 182879"/>
                <a:gd name="connsiteX363" fmla="*/ 49925 w 153205"/>
                <a:gd name="connsiteY363" fmla="*/ 60007 h 182879"/>
                <a:gd name="connsiteX364" fmla="*/ 49925 w 153205"/>
                <a:gd name="connsiteY364" fmla="*/ 38100 h 182879"/>
                <a:gd name="connsiteX365" fmla="*/ 48972 w 153205"/>
                <a:gd name="connsiteY365" fmla="*/ 35242 h 182879"/>
                <a:gd name="connsiteX366" fmla="*/ 48020 w 153205"/>
                <a:gd name="connsiteY366" fmla="*/ 37147 h 182879"/>
                <a:gd name="connsiteX367" fmla="*/ 49925 w 153205"/>
                <a:gd name="connsiteY367" fmla="*/ 38100 h 182879"/>
                <a:gd name="connsiteX368" fmla="*/ 49925 w 153205"/>
                <a:gd name="connsiteY368" fmla="*/ 38100 h 182879"/>
                <a:gd name="connsiteX369" fmla="*/ 48972 w 153205"/>
                <a:gd name="connsiteY369" fmla="*/ 25717 h 182879"/>
                <a:gd name="connsiteX370" fmla="*/ 48972 w 153205"/>
                <a:gd name="connsiteY370" fmla="*/ 25717 h 182879"/>
                <a:gd name="connsiteX371" fmla="*/ 48972 w 153205"/>
                <a:gd name="connsiteY371" fmla="*/ 25717 h 182879"/>
                <a:gd name="connsiteX372" fmla="*/ 48972 w 153205"/>
                <a:gd name="connsiteY372" fmla="*/ 25717 h 182879"/>
                <a:gd name="connsiteX373" fmla="*/ 48972 w 153205"/>
                <a:gd name="connsiteY373" fmla="*/ 25717 h 182879"/>
                <a:gd name="connsiteX374" fmla="*/ 102312 w 153205"/>
                <a:gd name="connsiteY374" fmla="*/ 91440 h 182879"/>
                <a:gd name="connsiteX375" fmla="*/ 103264 w 153205"/>
                <a:gd name="connsiteY375" fmla="*/ 82867 h 182879"/>
                <a:gd name="connsiteX376" fmla="*/ 101360 w 153205"/>
                <a:gd name="connsiteY376" fmla="*/ 66675 h 182879"/>
                <a:gd name="connsiteX377" fmla="*/ 96597 w 153205"/>
                <a:gd name="connsiteY377" fmla="*/ 32385 h 182879"/>
                <a:gd name="connsiteX378" fmla="*/ 88977 w 153205"/>
                <a:gd name="connsiteY378" fmla="*/ 15240 h 182879"/>
                <a:gd name="connsiteX379" fmla="*/ 68975 w 153205"/>
                <a:gd name="connsiteY379" fmla="*/ 14288 h 182879"/>
                <a:gd name="connsiteX380" fmla="*/ 59450 w 153205"/>
                <a:gd name="connsiteY380" fmla="*/ 29527 h 182879"/>
                <a:gd name="connsiteX381" fmla="*/ 50877 w 153205"/>
                <a:gd name="connsiteY381" fmla="*/ 80963 h 182879"/>
                <a:gd name="connsiteX382" fmla="*/ 54687 w 153205"/>
                <a:gd name="connsiteY382" fmla="*/ 138113 h 182879"/>
                <a:gd name="connsiteX383" fmla="*/ 67070 w 153205"/>
                <a:gd name="connsiteY383" fmla="*/ 164782 h 182879"/>
                <a:gd name="connsiteX384" fmla="*/ 88025 w 153205"/>
                <a:gd name="connsiteY384" fmla="*/ 164782 h 182879"/>
                <a:gd name="connsiteX385" fmla="*/ 93739 w 153205"/>
                <a:gd name="connsiteY385" fmla="*/ 154305 h 182879"/>
                <a:gd name="connsiteX386" fmla="*/ 101360 w 153205"/>
                <a:gd name="connsiteY386" fmla="*/ 109538 h 182879"/>
                <a:gd name="connsiteX387" fmla="*/ 101360 w 153205"/>
                <a:gd name="connsiteY387" fmla="*/ 93345 h 182879"/>
                <a:gd name="connsiteX388" fmla="*/ 102312 w 153205"/>
                <a:gd name="connsiteY388" fmla="*/ 91440 h 182879"/>
                <a:gd name="connsiteX389" fmla="*/ 110885 w 153205"/>
                <a:gd name="connsiteY389" fmla="*/ 141922 h 182879"/>
                <a:gd name="connsiteX390" fmla="*/ 108980 w 153205"/>
                <a:gd name="connsiteY390" fmla="*/ 142875 h 182879"/>
                <a:gd name="connsiteX391" fmla="*/ 108980 w 153205"/>
                <a:gd name="connsiteY391" fmla="*/ 143827 h 182879"/>
                <a:gd name="connsiteX392" fmla="*/ 106122 w 153205"/>
                <a:gd name="connsiteY392" fmla="*/ 146685 h 182879"/>
                <a:gd name="connsiteX393" fmla="*/ 107075 w 153205"/>
                <a:gd name="connsiteY393" fmla="*/ 147638 h 182879"/>
                <a:gd name="connsiteX394" fmla="*/ 108980 w 153205"/>
                <a:gd name="connsiteY394" fmla="*/ 143827 h 182879"/>
                <a:gd name="connsiteX395" fmla="*/ 108980 w 153205"/>
                <a:gd name="connsiteY395" fmla="*/ 143827 h 182879"/>
                <a:gd name="connsiteX396" fmla="*/ 109932 w 153205"/>
                <a:gd name="connsiteY396" fmla="*/ 143827 h 182879"/>
                <a:gd name="connsiteX397" fmla="*/ 110885 w 153205"/>
                <a:gd name="connsiteY397" fmla="*/ 141922 h 182879"/>
                <a:gd name="connsiteX398" fmla="*/ 110885 w 153205"/>
                <a:gd name="connsiteY398" fmla="*/ 141922 h 182879"/>
                <a:gd name="connsiteX399" fmla="*/ 109932 w 153205"/>
                <a:gd name="connsiteY399" fmla="*/ 151447 h 182879"/>
                <a:gd name="connsiteX400" fmla="*/ 109932 w 153205"/>
                <a:gd name="connsiteY400" fmla="*/ 151447 h 182879"/>
                <a:gd name="connsiteX401" fmla="*/ 109932 w 153205"/>
                <a:gd name="connsiteY401" fmla="*/ 151447 h 182879"/>
                <a:gd name="connsiteX402" fmla="*/ 109932 w 153205"/>
                <a:gd name="connsiteY402" fmla="*/ 151447 h 182879"/>
                <a:gd name="connsiteX403" fmla="*/ 109932 w 153205"/>
                <a:gd name="connsiteY403" fmla="*/ 151447 h 182879"/>
                <a:gd name="connsiteX404" fmla="*/ 108980 w 153205"/>
                <a:gd name="connsiteY404" fmla="*/ 54292 h 182879"/>
                <a:gd name="connsiteX405" fmla="*/ 109932 w 153205"/>
                <a:gd name="connsiteY405" fmla="*/ 54292 h 182879"/>
                <a:gd name="connsiteX406" fmla="*/ 111837 w 153205"/>
                <a:gd name="connsiteY406" fmla="*/ 53340 h 182879"/>
                <a:gd name="connsiteX407" fmla="*/ 110885 w 153205"/>
                <a:gd name="connsiteY407" fmla="*/ 52388 h 182879"/>
                <a:gd name="connsiteX408" fmla="*/ 108980 w 153205"/>
                <a:gd name="connsiteY408" fmla="*/ 54292 h 182879"/>
                <a:gd name="connsiteX409" fmla="*/ 109932 w 153205"/>
                <a:gd name="connsiteY409" fmla="*/ 39052 h 182879"/>
                <a:gd name="connsiteX410" fmla="*/ 110885 w 153205"/>
                <a:gd name="connsiteY410" fmla="*/ 40957 h 182879"/>
                <a:gd name="connsiteX411" fmla="*/ 111837 w 153205"/>
                <a:gd name="connsiteY411" fmla="*/ 40005 h 182879"/>
                <a:gd name="connsiteX412" fmla="*/ 109932 w 153205"/>
                <a:gd name="connsiteY412" fmla="*/ 39052 h 182879"/>
                <a:gd name="connsiteX413" fmla="*/ 109932 w 153205"/>
                <a:gd name="connsiteY413" fmla="*/ 39052 h 182879"/>
                <a:gd name="connsiteX414" fmla="*/ 112789 w 153205"/>
                <a:gd name="connsiteY414" fmla="*/ 130492 h 182879"/>
                <a:gd name="connsiteX415" fmla="*/ 110885 w 153205"/>
                <a:gd name="connsiteY415" fmla="*/ 129540 h 182879"/>
                <a:gd name="connsiteX416" fmla="*/ 109932 w 153205"/>
                <a:gd name="connsiteY416" fmla="*/ 130492 h 182879"/>
                <a:gd name="connsiteX417" fmla="*/ 111837 w 153205"/>
                <a:gd name="connsiteY417" fmla="*/ 131445 h 182879"/>
                <a:gd name="connsiteX418" fmla="*/ 112789 w 153205"/>
                <a:gd name="connsiteY418" fmla="*/ 130492 h 182879"/>
                <a:gd name="connsiteX419" fmla="*/ 122314 w 153205"/>
                <a:gd name="connsiteY419" fmla="*/ 52388 h 182879"/>
                <a:gd name="connsiteX420" fmla="*/ 120410 w 153205"/>
                <a:gd name="connsiteY420" fmla="*/ 56197 h 182879"/>
                <a:gd name="connsiteX421" fmla="*/ 117552 w 153205"/>
                <a:gd name="connsiteY421" fmla="*/ 60007 h 182879"/>
                <a:gd name="connsiteX422" fmla="*/ 115647 w 153205"/>
                <a:gd name="connsiteY422" fmla="*/ 61913 h 182879"/>
                <a:gd name="connsiteX423" fmla="*/ 114695 w 153205"/>
                <a:gd name="connsiteY423" fmla="*/ 64770 h 182879"/>
                <a:gd name="connsiteX424" fmla="*/ 115647 w 153205"/>
                <a:gd name="connsiteY424" fmla="*/ 67627 h 182879"/>
                <a:gd name="connsiteX425" fmla="*/ 118505 w 153205"/>
                <a:gd name="connsiteY425" fmla="*/ 66675 h 182879"/>
                <a:gd name="connsiteX426" fmla="*/ 121362 w 153205"/>
                <a:gd name="connsiteY426" fmla="*/ 68580 h 182879"/>
                <a:gd name="connsiteX427" fmla="*/ 122314 w 153205"/>
                <a:gd name="connsiteY427" fmla="*/ 71438 h 182879"/>
                <a:gd name="connsiteX428" fmla="*/ 115647 w 153205"/>
                <a:gd name="connsiteY428" fmla="*/ 67627 h 182879"/>
                <a:gd name="connsiteX429" fmla="*/ 109932 w 153205"/>
                <a:gd name="connsiteY429" fmla="*/ 70485 h 182879"/>
                <a:gd name="connsiteX430" fmla="*/ 108980 w 153205"/>
                <a:gd name="connsiteY430" fmla="*/ 71438 h 182879"/>
                <a:gd name="connsiteX431" fmla="*/ 116600 w 153205"/>
                <a:gd name="connsiteY431" fmla="*/ 76200 h 182879"/>
                <a:gd name="connsiteX432" fmla="*/ 118505 w 153205"/>
                <a:gd name="connsiteY432" fmla="*/ 78105 h 182879"/>
                <a:gd name="connsiteX433" fmla="*/ 118505 w 153205"/>
                <a:gd name="connsiteY433" fmla="*/ 82867 h 182879"/>
                <a:gd name="connsiteX434" fmla="*/ 123267 w 153205"/>
                <a:gd name="connsiteY434" fmla="*/ 83820 h 182879"/>
                <a:gd name="connsiteX435" fmla="*/ 124220 w 153205"/>
                <a:gd name="connsiteY435" fmla="*/ 81915 h 182879"/>
                <a:gd name="connsiteX436" fmla="*/ 126125 w 153205"/>
                <a:gd name="connsiteY436" fmla="*/ 77152 h 182879"/>
                <a:gd name="connsiteX437" fmla="*/ 128030 w 153205"/>
                <a:gd name="connsiteY437" fmla="*/ 75247 h 182879"/>
                <a:gd name="connsiteX438" fmla="*/ 129935 w 153205"/>
                <a:gd name="connsiteY438" fmla="*/ 80010 h 182879"/>
                <a:gd name="connsiteX439" fmla="*/ 124220 w 153205"/>
                <a:gd name="connsiteY439" fmla="*/ 87630 h 182879"/>
                <a:gd name="connsiteX440" fmla="*/ 120410 w 153205"/>
                <a:gd name="connsiteY440" fmla="*/ 89535 h 182879"/>
                <a:gd name="connsiteX441" fmla="*/ 119457 w 153205"/>
                <a:gd name="connsiteY441" fmla="*/ 88582 h 182879"/>
                <a:gd name="connsiteX442" fmla="*/ 118505 w 153205"/>
                <a:gd name="connsiteY442" fmla="*/ 87630 h 182879"/>
                <a:gd name="connsiteX443" fmla="*/ 113742 w 153205"/>
                <a:gd name="connsiteY443" fmla="*/ 87630 h 182879"/>
                <a:gd name="connsiteX444" fmla="*/ 113742 w 153205"/>
                <a:gd name="connsiteY444" fmla="*/ 88582 h 182879"/>
                <a:gd name="connsiteX445" fmla="*/ 116600 w 153205"/>
                <a:gd name="connsiteY445" fmla="*/ 92392 h 182879"/>
                <a:gd name="connsiteX446" fmla="*/ 121362 w 153205"/>
                <a:gd name="connsiteY446" fmla="*/ 92392 h 182879"/>
                <a:gd name="connsiteX447" fmla="*/ 125172 w 153205"/>
                <a:gd name="connsiteY447" fmla="*/ 92392 h 182879"/>
                <a:gd name="connsiteX448" fmla="*/ 134697 w 153205"/>
                <a:gd name="connsiteY448" fmla="*/ 83820 h 182879"/>
                <a:gd name="connsiteX449" fmla="*/ 139460 w 153205"/>
                <a:gd name="connsiteY449" fmla="*/ 80010 h 182879"/>
                <a:gd name="connsiteX450" fmla="*/ 140412 w 153205"/>
                <a:gd name="connsiteY450" fmla="*/ 79057 h 182879"/>
                <a:gd name="connsiteX451" fmla="*/ 138507 w 153205"/>
                <a:gd name="connsiteY451" fmla="*/ 78105 h 182879"/>
                <a:gd name="connsiteX452" fmla="*/ 134697 w 153205"/>
                <a:gd name="connsiteY452" fmla="*/ 80010 h 182879"/>
                <a:gd name="connsiteX453" fmla="*/ 131839 w 153205"/>
                <a:gd name="connsiteY453" fmla="*/ 80010 h 182879"/>
                <a:gd name="connsiteX454" fmla="*/ 133745 w 153205"/>
                <a:gd name="connsiteY454" fmla="*/ 78105 h 182879"/>
                <a:gd name="connsiteX455" fmla="*/ 136602 w 153205"/>
                <a:gd name="connsiteY455" fmla="*/ 76200 h 182879"/>
                <a:gd name="connsiteX456" fmla="*/ 136602 w 153205"/>
                <a:gd name="connsiteY456" fmla="*/ 75247 h 182879"/>
                <a:gd name="connsiteX457" fmla="*/ 135650 w 153205"/>
                <a:gd name="connsiteY457" fmla="*/ 75247 h 182879"/>
                <a:gd name="connsiteX458" fmla="*/ 133745 w 153205"/>
                <a:gd name="connsiteY458" fmla="*/ 76200 h 182879"/>
                <a:gd name="connsiteX459" fmla="*/ 136602 w 153205"/>
                <a:gd name="connsiteY459" fmla="*/ 71438 h 182879"/>
                <a:gd name="connsiteX460" fmla="*/ 134697 w 153205"/>
                <a:gd name="connsiteY460" fmla="*/ 68580 h 182879"/>
                <a:gd name="connsiteX461" fmla="*/ 132792 w 153205"/>
                <a:gd name="connsiteY461" fmla="*/ 67627 h 182879"/>
                <a:gd name="connsiteX462" fmla="*/ 132792 w 153205"/>
                <a:gd name="connsiteY462" fmla="*/ 64770 h 182879"/>
                <a:gd name="connsiteX463" fmla="*/ 124220 w 153205"/>
                <a:gd name="connsiteY463" fmla="*/ 60007 h 182879"/>
                <a:gd name="connsiteX464" fmla="*/ 121362 w 153205"/>
                <a:gd name="connsiteY464" fmla="*/ 56197 h 182879"/>
                <a:gd name="connsiteX465" fmla="*/ 124220 w 153205"/>
                <a:gd name="connsiteY465" fmla="*/ 52388 h 182879"/>
                <a:gd name="connsiteX466" fmla="*/ 127077 w 153205"/>
                <a:gd name="connsiteY466" fmla="*/ 50482 h 182879"/>
                <a:gd name="connsiteX467" fmla="*/ 127077 w 153205"/>
                <a:gd name="connsiteY467" fmla="*/ 50482 h 182879"/>
                <a:gd name="connsiteX468" fmla="*/ 128982 w 153205"/>
                <a:gd name="connsiteY468" fmla="*/ 50482 h 182879"/>
                <a:gd name="connsiteX469" fmla="*/ 128030 w 153205"/>
                <a:gd name="connsiteY469" fmla="*/ 48577 h 182879"/>
                <a:gd name="connsiteX470" fmla="*/ 125172 w 153205"/>
                <a:gd name="connsiteY470" fmla="*/ 46672 h 182879"/>
                <a:gd name="connsiteX471" fmla="*/ 123267 w 153205"/>
                <a:gd name="connsiteY471" fmla="*/ 50482 h 182879"/>
                <a:gd name="connsiteX472" fmla="*/ 122314 w 153205"/>
                <a:gd name="connsiteY472" fmla="*/ 52388 h 182879"/>
                <a:gd name="connsiteX473" fmla="*/ 111837 w 153205"/>
                <a:gd name="connsiteY473" fmla="*/ 109538 h 182879"/>
                <a:gd name="connsiteX474" fmla="*/ 111837 w 153205"/>
                <a:gd name="connsiteY474" fmla="*/ 109538 h 182879"/>
                <a:gd name="connsiteX475" fmla="*/ 112789 w 153205"/>
                <a:gd name="connsiteY475" fmla="*/ 109538 h 182879"/>
                <a:gd name="connsiteX476" fmla="*/ 111837 w 153205"/>
                <a:gd name="connsiteY476" fmla="*/ 109538 h 182879"/>
                <a:gd name="connsiteX477" fmla="*/ 111837 w 153205"/>
                <a:gd name="connsiteY477" fmla="*/ 109538 h 182879"/>
                <a:gd name="connsiteX478" fmla="*/ 112789 w 153205"/>
                <a:gd name="connsiteY478" fmla="*/ 83820 h 182879"/>
                <a:gd name="connsiteX479" fmla="*/ 112789 w 153205"/>
                <a:gd name="connsiteY479" fmla="*/ 83820 h 182879"/>
                <a:gd name="connsiteX480" fmla="*/ 111837 w 153205"/>
                <a:gd name="connsiteY480" fmla="*/ 84772 h 182879"/>
                <a:gd name="connsiteX481" fmla="*/ 112789 w 153205"/>
                <a:gd name="connsiteY481" fmla="*/ 84772 h 182879"/>
                <a:gd name="connsiteX482" fmla="*/ 112789 w 153205"/>
                <a:gd name="connsiteY482" fmla="*/ 83820 h 182879"/>
                <a:gd name="connsiteX483" fmla="*/ 111837 w 153205"/>
                <a:gd name="connsiteY483" fmla="*/ 50482 h 182879"/>
                <a:gd name="connsiteX484" fmla="*/ 113742 w 153205"/>
                <a:gd name="connsiteY484" fmla="*/ 51435 h 182879"/>
                <a:gd name="connsiteX485" fmla="*/ 120410 w 153205"/>
                <a:gd name="connsiteY485" fmla="*/ 44767 h 182879"/>
                <a:gd name="connsiteX486" fmla="*/ 121362 w 153205"/>
                <a:gd name="connsiteY486" fmla="*/ 47625 h 182879"/>
                <a:gd name="connsiteX487" fmla="*/ 122314 w 153205"/>
                <a:gd name="connsiteY487" fmla="*/ 47625 h 182879"/>
                <a:gd name="connsiteX488" fmla="*/ 123267 w 153205"/>
                <a:gd name="connsiteY488" fmla="*/ 43815 h 182879"/>
                <a:gd name="connsiteX489" fmla="*/ 120410 w 153205"/>
                <a:gd name="connsiteY489" fmla="*/ 43815 h 182879"/>
                <a:gd name="connsiteX490" fmla="*/ 116600 w 153205"/>
                <a:gd name="connsiteY490" fmla="*/ 46672 h 182879"/>
                <a:gd name="connsiteX491" fmla="*/ 115647 w 153205"/>
                <a:gd name="connsiteY491" fmla="*/ 47625 h 182879"/>
                <a:gd name="connsiteX492" fmla="*/ 113742 w 153205"/>
                <a:gd name="connsiteY492" fmla="*/ 48577 h 182879"/>
                <a:gd name="connsiteX493" fmla="*/ 111837 w 153205"/>
                <a:gd name="connsiteY493" fmla="*/ 50482 h 182879"/>
                <a:gd name="connsiteX494" fmla="*/ 112789 w 153205"/>
                <a:gd name="connsiteY494" fmla="*/ 159067 h 182879"/>
                <a:gd name="connsiteX495" fmla="*/ 112789 w 153205"/>
                <a:gd name="connsiteY495" fmla="*/ 159067 h 182879"/>
                <a:gd name="connsiteX496" fmla="*/ 112789 w 153205"/>
                <a:gd name="connsiteY496" fmla="*/ 158115 h 182879"/>
                <a:gd name="connsiteX497" fmla="*/ 112789 w 153205"/>
                <a:gd name="connsiteY497" fmla="*/ 159067 h 182879"/>
                <a:gd name="connsiteX498" fmla="*/ 112789 w 153205"/>
                <a:gd name="connsiteY498" fmla="*/ 159067 h 182879"/>
                <a:gd name="connsiteX499" fmla="*/ 113742 w 153205"/>
                <a:gd name="connsiteY499" fmla="*/ 125730 h 182879"/>
                <a:gd name="connsiteX500" fmla="*/ 113742 w 153205"/>
                <a:gd name="connsiteY500" fmla="*/ 125730 h 182879"/>
                <a:gd name="connsiteX501" fmla="*/ 115647 w 153205"/>
                <a:gd name="connsiteY501" fmla="*/ 128588 h 182879"/>
                <a:gd name="connsiteX502" fmla="*/ 116600 w 153205"/>
                <a:gd name="connsiteY502" fmla="*/ 128588 h 182879"/>
                <a:gd name="connsiteX503" fmla="*/ 114695 w 153205"/>
                <a:gd name="connsiteY503" fmla="*/ 125730 h 182879"/>
                <a:gd name="connsiteX504" fmla="*/ 113742 w 153205"/>
                <a:gd name="connsiteY504" fmla="*/ 125730 h 182879"/>
                <a:gd name="connsiteX505" fmla="*/ 113742 w 153205"/>
                <a:gd name="connsiteY505" fmla="*/ 125730 h 182879"/>
                <a:gd name="connsiteX506" fmla="*/ 112789 w 153205"/>
                <a:gd name="connsiteY506" fmla="*/ 122872 h 182879"/>
                <a:gd name="connsiteX507" fmla="*/ 111837 w 153205"/>
                <a:gd name="connsiteY507" fmla="*/ 124777 h 182879"/>
                <a:gd name="connsiteX508" fmla="*/ 113742 w 153205"/>
                <a:gd name="connsiteY508" fmla="*/ 125730 h 182879"/>
                <a:gd name="connsiteX509" fmla="*/ 112789 w 153205"/>
                <a:gd name="connsiteY509" fmla="*/ 97155 h 182879"/>
                <a:gd name="connsiteX510" fmla="*/ 112789 w 153205"/>
                <a:gd name="connsiteY510" fmla="*/ 97155 h 182879"/>
                <a:gd name="connsiteX511" fmla="*/ 114695 w 153205"/>
                <a:gd name="connsiteY511" fmla="*/ 97155 h 182879"/>
                <a:gd name="connsiteX512" fmla="*/ 112789 w 153205"/>
                <a:gd name="connsiteY512" fmla="*/ 97155 h 182879"/>
                <a:gd name="connsiteX513" fmla="*/ 112789 w 153205"/>
                <a:gd name="connsiteY513" fmla="*/ 97155 h 182879"/>
                <a:gd name="connsiteX514" fmla="*/ 116600 w 153205"/>
                <a:gd name="connsiteY514" fmla="*/ 80963 h 182879"/>
                <a:gd name="connsiteX515" fmla="*/ 117552 w 153205"/>
                <a:gd name="connsiteY515" fmla="*/ 80010 h 182879"/>
                <a:gd name="connsiteX516" fmla="*/ 114695 w 153205"/>
                <a:gd name="connsiteY516" fmla="*/ 78105 h 182879"/>
                <a:gd name="connsiteX517" fmla="*/ 112789 w 153205"/>
                <a:gd name="connsiteY517" fmla="*/ 78105 h 182879"/>
                <a:gd name="connsiteX518" fmla="*/ 116600 w 153205"/>
                <a:gd name="connsiteY518" fmla="*/ 80963 h 182879"/>
                <a:gd name="connsiteX519" fmla="*/ 113742 w 153205"/>
                <a:gd name="connsiteY519" fmla="*/ 161925 h 182879"/>
                <a:gd name="connsiteX520" fmla="*/ 113742 w 153205"/>
                <a:gd name="connsiteY520" fmla="*/ 161925 h 182879"/>
                <a:gd name="connsiteX521" fmla="*/ 113742 w 153205"/>
                <a:gd name="connsiteY521" fmla="*/ 161925 h 182879"/>
                <a:gd name="connsiteX522" fmla="*/ 113742 w 153205"/>
                <a:gd name="connsiteY522" fmla="*/ 161925 h 182879"/>
                <a:gd name="connsiteX523" fmla="*/ 113742 w 153205"/>
                <a:gd name="connsiteY523" fmla="*/ 161925 h 182879"/>
                <a:gd name="connsiteX524" fmla="*/ 114695 w 153205"/>
                <a:gd name="connsiteY524" fmla="*/ 42863 h 182879"/>
                <a:gd name="connsiteX525" fmla="*/ 114695 w 153205"/>
                <a:gd name="connsiteY525" fmla="*/ 42863 h 182879"/>
                <a:gd name="connsiteX526" fmla="*/ 114695 w 153205"/>
                <a:gd name="connsiteY526" fmla="*/ 40957 h 182879"/>
                <a:gd name="connsiteX527" fmla="*/ 114695 w 153205"/>
                <a:gd name="connsiteY527" fmla="*/ 42863 h 182879"/>
                <a:gd name="connsiteX528" fmla="*/ 114695 w 153205"/>
                <a:gd name="connsiteY528" fmla="*/ 42863 h 182879"/>
                <a:gd name="connsiteX529" fmla="*/ 118505 w 153205"/>
                <a:gd name="connsiteY529" fmla="*/ 142875 h 182879"/>
                <a:gd name="connsiteX530" fmla="*/ 115647 w 153205"/>
                <a:gd name="connsiteY530" fmla="*/ 140970 h 182879"/>
                <a:gd name="connsiteX531" fmla="*/ 113742 w 153205"/>
                <a:gd name="connsiteY531" fmla="*/ 142875 h 182879"/>
                <a:gd name="connsiteX532" fmla="*/ 115647 w 153205"/>
                <a:gd name="connsiteY532" fmla="*/ 143827 h 182879"/>
                <a:gd name="connsiteX533" fmla="*/ 118505 w 153205"/>
                <a:gd name="connsiteY533" fmla="*/ 142875 h 182879"/>
                <a:gd name="connsiteX534" fmla="*/ 121362 w 153205"/>
                <a:gd name="connsiteY534" fmla="*/ 113347 h 182879"/>
                <a:gd name="connsiteX535" fmla="*/ 119457 w 153205"/>
                <a:gd name="connsiteY535" fmla="*/ 111442 h 182879"/>
                <a:gd name="connsiteX536" fmla="*/ 115647 w 153205"/>
                <a:gd name="connsiteY536" fmla="*/ 112395 h 182879"/>
                <a:gd name="connsiteX537" fmla="*/ 114695 w 153205"/>
                <a:gd name="connsiteY537" fmla="*/ 113347 h 182879"/>
                <a:gd name="connsiteX538" fmla="*/ 115647 w 153205"/>
                <a:gd name="connsiteY538" fmla="*/ 114300 h 182879"/>
                <a:gd name="connsiteX539" fmla="*/ 116600 w 153205"/>
                <a:gd name="connsiteY539" fmla="*/ 116205 h 182879"/>
                <a:gd name="connsiteX540" fmla="*/ 117552 w 153205"/>
                <a:gd name="connsiteY540" fmla="*/ 123825 h 182879"/>
                <a:gd name="connsiteX541" fmla="*/ 119457 w 153205"/>
                <a:gd name="connsiteY541" fmla="*/ 123825 h 182879"/>
                <a:gd name="connsiteX542" fmla="*/ 122314 w 153205"/>
                <a:gd name="connsiteY542" fmla="*/ 121920 h 182879"/>
                <a:gd name="connsiteX543" fmla="*/ 123267 w 153205"/>
                <a:gd name="connsiteY543" fmla="*/ 116205 h 182879"/>
                <a:gd name="connsiteX544" fmla="*/ 121362 w 153205"/>
                <a:gd name="connsiteY544" fmla="*/ 113347 h 182879"/>
                <a:gd name="connsiteX545" fmla="*/ 143270 w 153205"/>
                <a:gd name="connsiteY545" fmla="*/ 118110 h 182879"/>
                <a:gd name="connsiteX546" fmla="*/ 138507 w 153205"/>
                <a:gd name="connsiteY546" fmla="*/ 116205 h 182879"/>
                <a:gd name="connsiteX547" fmla="*/ 138507 w 153205"/>
                <a:gd name="connsiteY547" fmla="*/ 115252 h 182879"/>
                <a:gd name="connsiteX548" fmla="*/ 140412 w 153205"/>
                <a:gd name="connsiteY548" fmla="*/ 113347 h 182879"/>
                <a:gd name="connsiteX549" fmla="*/ 138507 w 153205"/>
                <a:gd name="connsiteY549" fmla="*/ 113347 h 182879"/>
                <a:gd name="connsiteX550" fmla="*/ 138507 w 153205"/>
                <a:gd name="connsiteY550" fmla="*/ 113347 h 182879"/>
                <a:gd name="connsiteX551" fmla="*/ 138507 w 153205"/>
                <a:gd name="connsiteY551" fmla="*/ 107632 h 182879"/>
                <a:gd name="connsiteX552" fmla="*/ 138507 w 153205"/>
                <a:gd name="connsiteY552" fmla="*/ 106680 h 182879"/>
                <a:gd name="connsiteX553" fmla="*/ 139460 w 153205"/>
                <a:gd name="connsiteY553" fmla="*/ 101917 h 182879"/>
                <a:gd name="connsiteX554" fmla="*/ 138507 w 153205"/>
                <a:gd name="connsiteY554" fmla="*/ 97155 h 182879"/>
                <a:gd name="connsiteX555" fmla="*/ 139460 w 153205"/>
                <a:gd name="connsiteY555" fmla="*/ 96202 h 182879"/>
                <a:gd name="connsiteX556" fmla="*/ 139460 w 153205"/>
                <a:gd name="connsiteY556" fmla="*/ 96202 h 182879"/>
                <a:gd name="connsiteX557" fmla="*/ 138507 w 153205"/>
                <a:gd name="connsiteY557" fmla="*/ 98107 h 182879"/>
                <a:gd name="connsiteX558" fmla="*/ 135650 w 153205"/>
                <a:gd name="connsiteY558" fmla="*/ 99060 h 182879"/>
                <a:gd name="connsiteX559" fmla="*/ 133745 w 153205"/>
                <a:gd name="connsiteY559" fmla="*/ 99060 h 182879"/>
                <a:gd name="connsiteX560" fmla="*/ 132792 w 153205"/>
                <a:gd name="connsiteY560" fmla="*/ 96202 h 182879"/>
                <a:gd name="connsiteX561" fmla="*/ 133745 w 153205"/>
                <a:gd name="connsiteY561" fmla="*/ 94297 h 182879"/>
                <a:gd name="connsiteX562" fmla="*/ 133745 w 153205"/>
                <a:gd name="connsiteY562" fmla="*/ 92392 h 182879"/>
                <a:gd name="connsiteX563" fmla="*/ 131839 w 153205"/>
                <a:gd name="connsiteY563" fmla="*/ 93345 h 182879"/>
                <a:gd name="connsiteX564" fmla="*/ 127077 w 153205"/>
                <a:gd name="connsiteY564" fmla="*/ 96202 h 182879"/>
                <a:gd name="connsiteX565" fmla="*/ 126125 w 153205"/>
                <a:gd name="connsiteY565" fmla="*/ 100965 h 182879"/>
                <a:gd name="connsiteX566" fmla="*/ 125172 w 153205"/>
                <a:gd name="connsiteY566" fmla="*/ 101917 h 182879"/>
                <a:gd name="connsiteX567" fmla="*/ 122314 w 153205"/>
                <a:gd name="connsiteY567" fmla="*/ 104775 h 182879"/>
                <a:gd name="connsiteX568" fmla="*/ 125172 w 153205"/>
                <a:gd name="connsiteY568" fmla="*/ 112395 h 182879"/>
                <a:gd name="connsiteX569" fmla="*/ 127077 w 153205"/>
                <a:gd name="connsiteY569" fmla="*/ 113347 h 182879"/>
                <a:gd name="connsiteX570" fmla="*/ 127077 w 153205"/>
                <a:gd name="connsiteY570" fmla="*/ 111442 h 182879"/>
                <a:gd name="connsiteX571" fmla="*/ 129935 w 153205"/>
                <a:gd name="connsiteY571" fmla="*/ 114300 h 182879"/>
                <a:gd name="connsiteX572" fmla="*/ 129935 w 153205"/>
                <a:gd name="connsiteY572" fmla="*/ 115252 h 182879"/>
                <a:gd name="connsiteX573" fmla="*/ 127077 w 153205"/>
                <a:gd name="connsiteY573" fmla="*/ 118110 h 182879"/>
                <a:gd name="connsiteX574" fmla="*/ 126125 w 153205"/>
                <a:gd name="connsiteY574" fmla="*/ 120015 h 182879"/>
                <a:gd name="connsiteX575" fmla="*/ 128030 w 153205"/>
                <a:gd name="connsiteY575" fmla="*/ 120967 h 182879"/>
                <a:gd name="connsiteX576" fmla="*/ 128030 w 153205"/>
                <a:gd name="connsiteY576" fmla="*/ 127635 h 182879"/>
                <a:gd name="connsiteX577" fmla="*/ 127077 w 153205"/>
                <a:gd name="connsiteY577" fmla="*/ 128588 h 182879"/>
                <a:gd name="connsiteX578" fmla="*/ 125172 w 153205"/>
                <a:gd name="connsiteY578" fmla="*/ 128588 h 182879"/>
                <a:gd name="connsiteX579" fmla="*/ 120410 w 153205"/>
                <a:gd name="connsiteY579" fmla="*/ 123825 h 182879"/>
                <a:gd name="connsiteX580" fmla="*/ 121362 w 153205"/>
                <a:gd name="connsiteY580" fmla="*/ 128588 h 182879"/>
                <a:gd name="connsiteX581" fmla="*/ 120410 w 153205"/>
                <a:gd name="connsiteY581" fmla="*/ 130492 h 182879"/>
                <a:gd name="connsiteX582" fmla="*/ 118505 w 153205"/>
                <a:gd name="connsiteY582" fmla="*/ 132397 h 182879"/>
                <a:gd name="connsiteX583" fmla="*/ 117552 w 153205"/>
                <a:gd name="connsiteY583" fmla="*/ 137160 h 182879"/>
                <a:gd name="connsiteX584" fmla="*/ 114695 w 153205"/>
                <a:gd name="connsiteY584" fmla="*/ 138113 h 182879"/>
                <a:gd name="connsiteX585" fmla="*/ 112789 w 153205"/>
                <a:gd name="connsiteY585" fmla="*/ 140970 h 182879"/>
                <a:gd name="connsiteX586" fmla="*/ 115647 w 153205"/>
                <a:gd name="connsiteY586" fmla="*/ 141922 h 182879"/>
                <a:gd name="connsiteX587" fmla="*/ 118505 w 153205"/>
                <a:gd name="connsiteY587" fmla="*/ 140970 h 182879"/>
                <a:gd name="connsiteX588" fmla="*/ 117552 w 153205"/>
                <a:gd name="connsiteY588" fmla="*/ 142875 h 182879"/>
                <a:gd name="connsiteX589" fmla="*/ 120410 w 153205"/>
                <a:gd name="connsiteY589" fmla="*/ 146685 h 182879"/>
                <a:gd name="connsiteX590" fmla="*/ 121362 w 153205"/>
                <a:gd name="connsiteY590" fmla="*/ 145732 h 182879"/>
                <a:gd name="connsiteX591" fmla="*/ 121362 w 153205"/>
                <a:gd name="connsiteY591" fmla="*/ 145732 h 182879"/>
                <a:gd name="connsiteX592" fmla="*/ 118505 w 153205"/>
                <a:gd name="connsiteY592" fmla="*/ 140970 h 182879"/>
                <a:gd name="connsiteX593" fmla="*/ 117552 w 153205"/>
                <a:gd name="connsiteY593" fmla="*/ 138113 h 182879"/>
                <a:gd name="connsiteX594" fmla="*/ 122314 w 153205"/>
                <a:gd name="connsiteY594" fmla="*/ 137160 h 182879"/>
                <a:gd name="connsiteX595" fmla="*/ 126125 w 153205"/>
                <a:gd name="connsiteY595" fmla="*/ 139065 h 182879"/>
                <a:gd name="connsiteX596" fmla="*/ 128030 w 153205"/>
                <a:gd name="connsiteY596" fmla="*/ 139065 h 182879"/>
                <a:gd name="connsiteX597" fmla="*/ 128030 w 153205"/>
                <a:gd name="connsiteY597" fmla="*/ 137160 h 182879"/>
                <a:gd name="connsiteX598" fmla="*/ 128982 w 153205"/>
                <a:gd name="connsiteY598" fmla="*/ 130492 h 182879"/>
                <a:gd name="connsiteX599" fmla="*/ 129935 w 153205"/>
                <a:gd name="connsiteY599" fmla="*/ 128588 h 182879"/>
                <a:gd name="connsiteX600" fmla="*/ 130887 w 153205"/>
                <a:gd name="connsiteY600" fmla="*/ 129540 h 182879"/>
                <a:gd name="connsiteX601" fmla="*/ 133745 w 153205"/>
                <a:gd name="connsiteY601" fmla="*/ 131445 h 182879"/>
                <a:gd name="connsiteX602" fmla="*/ 134697 w 153205"/>
                <a:gd name="connsiteY602" fmla="*/ 132397 h 182879"/>
                <a:gd name="connsiteX603" fmla="*/ 134697 w 153205"/>
                <a:gd name="connsiteY603" fmla="*/ 135255 h 182879"/>
                <a:gd name="connsiteX604" fmla="*/ 134697 w 153205"/>
                <a:gd name="connsiteY604" fmla="*/ 129540 h 182879"/>
                <a:gd name="connsiteX605" fmla="*/ 133745 w 153205"/>
                <a:gd name="connsiteY605" fmla="*/ 125730 h 182879"/>
                <a:gd name="connsiteX606" fmla="*/ 134697 w 153205"/>
                <a:gd name="connsiteY606" fmla="*/ 121920 h 182879"/>
                <a:gd name="connsiteX607" fmla="*/ 136602 w 153205"/>
                <a:gd name="connsiteY607" fmla="*/ 118110 h 182879"/>
                <a:gd name="connsiteX608" fmla="*/ 140412 w 153205"/>
                <a:gd name="connsiteY608" fmla="*/ 120967 h 182879"/>
                <a:gd name="connsiteX609" fmla="*/ 142317 w 153205"/>
                <a:gd name="connsiteY609" fmla="*/ 121920 h 182879"/>
                <a:gd name="connsiteX610" fmla="*/ 143270 w 153205"/>
                <a:gd name="connsiteY610" fmla="*/ 118110 h 182879"/>
                <a:gd name="connsiteX611" fmla="*/ 118505 w 153205"/>
                <a:gd name="connsiteY611" fmla="*/ 72390 h 182879"/>
                <a:gd name="connsiteX612" fmla="*/ 116600 w 153205"/>
                <a:gd name="connsiteY612" fmla="*/ 74295 h 182879"/>
                <a:gd name="connsiteX613" fmla="*/ 115647 w 153205"/>
                <a:gd name="connsiteY613" fmla="*/ 72390 h 182879"/>
                <a:gd name="connsiteX614" fmla="*/ 117552 w 153205"/>
                <a:gd name="connsiteY614" fmla="*/ 70485 h 182879"/>
                <a:gd name="connsiteX615" fmla="*/ 118505 w 153205"/>
                <a:gd name="connsiteY615" fmla="*/ 72390 h 182879"/>
                <a:gd name="connsiteX616" fmla="*/ 115647 w 153205"/>
                <a:gd name="connsiteY616" fmla="*/ 33338 h 182879"/>
                <a:gd name="connsiteX617" fmla="*/ 116600 w 153205"/>
                <a:gd name="connsiteY617" fmla="*/ 34290 h 182879"/>
                <a:gd name="connsiteX618" fmla="*/ 117552 w 153205"/>
                <a:gd name="connsiteY618" fmla="*/ 33338 h 182879"/>
                <a:gd name="connsiteX619" fmla="*/ 116600 w 153205"/>
                <a:gd name="connsiteY619" fmla="*/ 32385 h 182879"/>
                <a:gd name="connsiteX620" fmla="*/ 115647 w 153205"/>
                <a:gd name="connsiteY620" fmla="*/ 33338 h 182879"/>
                <a:gd name="connsiteX621" fmla="*/ 118505 w 153205"/>
                <a:gd name="connsiteY621" fmla="*/ 101917 h 182879"/>
                <a:gd name="connsiteX622" fmla="*/ 116600 w 153205"/>
                <a:gd name="connsiteY622" fmla="*/ 98107 h 182879"/>
                <a:gd name="connsiteX623" fmla="*/ 115647 w 153205"/>
                <a:gd name="connsiteY623" fmla="*/ 100013 h 182879"/>
                <a:gd name="connsiteX624" fmla="*/ 118505 w 153205"/>
                <a:gd name="connsiteY624" fmla="*/ 101917 h 182879"/>
                <a:gd name="connsiteX625" fmla="*/ 118505 w 153205"/>
                <a:gd name="connsiteY625" fmla="*/ 101917 h 182879"/>
                <a:gd name="connsiteX626" fmla="*/ 117552 w 153205"/>
                <a:gd name="connsiteY626" fmla="*/ 54292 h 182879"/>
                <a:gd name="connsiteX627" fmla="*/ 118505 w 153205"/>
                <a:gd name="connsiteY627" fmla="*/ 53340 h 182879"/>
                <a:gd name="connsiteX628" fmla="*/ 117552 w 153205"/>
                <a:gd name="connsiteY628" fmla="*/ 52388 h 182879"/>
                <a:gd name="connsiteX629" fmla="*/ 117552 w 153205"/>
                <a:gd name="connsiteY629" fmla="*/ 54292 h 182879"/>
                <a:gd name="connsiteX630" fmla="*/ 117552 w 153205"/>
                <a:gd name="connsiteY630" fmla="*/ 54292 h 182879"/>
                <a:gd name="connsiteX631" fmla="*/ 117552 w 153205"/>
                <a:gd name="connsiteY631" fmla="*/ 40005 h 182879"/>
                <a:gd name="connsiteX632" fmla="*/ 117552 w 153205"/>
                <a:gd name="connsiteY632" fmla="*/ 40005 h 182879"/>
                <a:gd name="connsiteX633" fmla="*/ 118505 w 153205"/>
                <a:gd name="connsiteY633" fmla="*/ 41910 h 182879"/>
                <a:gd name="connsiteX634" fmla="*/ 118505 w 153205"/>
                <a:gd name="connsiteY634" fmla="*/ 40957 h 182879"/>
                <a:gd name="connsiteX635" fmla="*/ 117552 w 153205"/>
                <a:gd name="connsiteY635" fmla="*/ 40005 h 182879"/>
                <a:gd name="connsiteX636" fmla="*/ 118505 w 153205"/>
                <a:gd name="connsiteY636" fmla="*/ 107632 h 182879"/>
                <a:gd name="connsiteX637" fmla="*/ 117552 w 153205"/>
                <a:gd name="connsiteY637" fmla="*/ 108585 h 182879"/>
                <a:gd name="connsiteX638" fmla="*/ 118505 w 153205"/>
                <a:gd name="connsiteY638" fmla="*/ 109538 h 182879"/>
                <a:gd name="connsiteX639" fmla="*/ 119457 w 153205"/>
                <a:gd name="connsiteY639" fmla="*/ 108585 h 182879"/>
                <a:gd name="connsiteX640" fmla="*/ 118505 w 153205"/>
                <a:gd name="connsiteY640" fmla="*/ 107632 h 182879"/>
                <a:gd name="connsiteX641" fmla="*/ 118505 w 153205"/>
                <a:gd name="connsiteY641" fmla="*/ 148590 h 182879"/>
                <a:gd name="connsiteX642" fmla="*/ 118505 w 153205"/>
                <a:gd name="connsiteY642" fmla="*/ 148590 h 182879"/>
                <a:gd name="connsiteX643" fmla="*/ 117552 w 153205"/>
                <a:gd name="connsiteY643" fmla="*/ 148590 h 182879"/>
                <a:gd name="connsiteX644" fmla="*/ 118505 w 153205"/>
                <a:gd name="connsiteY644" fmla="*/ 148590 h 182879"/>
                <a:gd name="connsiteX645" fmla="*/ 118505 w 153205"/>
                <a:gd name="connsiteY645" fmla="*/ 148590 h 182879"/>
                <a:gd name="connsiteX646" fmla="*/ 120410 w 153205"/>
                <a:gd name="connsiteY646" fmla="*/ 117157 h 182879"/>
                <a:gd name="connsiteX647" fmla="*/ 120410 w 153205"/>
                <a:gd name="connsiteY647" fmla="*/ 117157 h 182879"/>
                <a:gd name="connsiteX648" fmla="*/ 118505 w 153205"/>
                <a:gd name="connsiteY648" fmla="*/ 117157 h 182879"/>
                <a:gd name="connsiteX649" fmla="*/ 120410 w 153205"/>
                <a:gd name="connsiteY649" fmla="*/ 117157 h 182879"/>
                <a:gd name="connsiteX650" fmla="*/ 120410 w 153205"/>
                <a:gd name="connsiteY650" fmla="*/ 117157 h 182879"/>
                <a:gd name="connsiteX651" fmla="*/ 121362 w 153205"/>
                <a:gd name="connsiteY651" fmla="*/ 61913 h 182879"/>
                <a:gd name="connsiteX652" fmla="*/ 123267 w 153205"/>
                <a:gd name="connsiteY652" fmla="*/ 62865 h 182879"/>
                <a:gd name="connsiteX653" fmla="*/ 121362 w 153205"/>
                <a:gd name="connsiteY653" fmla="*/ 64770 h 182879"/>
                <a:gd name="connsiteX654" fmla="*/ 119457 w 153205"/>
                <a:gd name="connsiteY654" fmla="*/ 63817 h 182879"/>
                <a:gd name="connsiteX655" fmla="*/ 121362 w 153205"/>
                <a:gd name="connsiteY655" fmla="*/ 61913 h 182879"/>
                <a:gd name="connsiteX656" fmla="*/ 124220 w 153205"/>
                <a:gd name="connsiteY656" fmla="*/ 71438 h 182879"/>
                <a:gd name="connsiteX657" fmla="*/ 129935 w 153205"/>
                <a:gd name="connsiteY657" fmla="*/ 69532 h 182879"/>
                <a:gd name="connsiteX658" fmla="*/ 133745 w 153205"/>
                <a:gd name="connsiteY658" fmla="*/ 70485 h 182879"/>
                <a:gd name="connsiteX659" fmla="*/ 134697 w 153205"/>
                <a:gd name="connsiteY659" fmla="*/ 73342 h 182879"/>
                <a:gd name="connsiteX660" fmla="*/ 133745 w 153205"/>
                <a:gd name="connsiteY660" fmla="*/ 74295 h 182879"/>
                <a:gd name="connsiteX661" fmla="*/ 128030 w 153205"/>
                <a:gd name="connsiteY661" fmla="*/ 73342 h 182879"/>
                <a:gd name="connsiteX662" fmla="*/ 124220 w 153205"/>
                <a:gd name="connsiteY662" fmla="*/ 73342 h 182879"/>
                <a:gd name="connsiteX663" fmla="*/ 124220 w 153205"/>
                <a:gd name="connsiteY663" fmla="*/ 71438 h 182879"/>
                <a:gd name="connsiteX664" fmla="*/ 125172 w 153205"/>
                <a:gd name="connsiteY664" fmla="*/ 147638 h 182879"/>
                <a:gd name="connsiteX665" fmla="*/ 125172 w 153205"/>
                <a:gd name="connsiteY665" fmla="*/ 147638 h 182879"/>
                <a:gd name="connsiteX666" fmla="*/ 123267 w 153205"/>
                <a:gd name="connsiteY666" fmla="*/ 147638 h 182879"/>
                <a:gd name="connsiteX667" fmla="*/ 124220 w 153205"/>
                <a:gd name="connsiteY667" fmla="*/ 148590 h 182879"/>
                <a:gd name="connsiteX668" fmla="*/ 125172 w 153205"/>
                <a:gd name="connsiteY668" fmla="*/ 147638 h 182879"/>
                <a:gd name="connsiteX669" fmla="*/ 125172 w 153205"/>
                <a:gd name="connsiteY669" fmla="*/ 131445 h 182879"/>
                <a:gd name="connsiteX670" fmla="*/ 124220 w 153205"/>
                <a:gd name="connsiteY670" fmla="*/ 132397 h 182879"/>
                <a:gd name="connsiteX671" fmla="*/ 123267 w 153205"/>
                <a:gd name="connsiteY671" fmla="*/ 131445 h 182879"/>
                <a:gd name="connsiteX672" fmla="*/ 125172 w 153205"/>
                <a:gd name="connsiteY672" fmla="*/ 131445 h 182879"/>
                <a:gd name="connsiteX673" fmla="*/ 125172 w 153205"/>
                <a:gd name="connsiteY673" fmla="*/ 131445 h 182879"/>
                <a:gd name="connsiteX674" fmla="*/ 124220 w 153205"/>
                <a:gd name="connsiteY674" fmla="*/ 137160 h 182879"/>
                <a:gd name="connsiteX675" fmla="*/ 125172 w 153205"/>
                <a:gd name="connsiteY675" fmla="*/ 136207 h 182879"/>
                <a:gd name="connsiteX676" fmla="*/ 124220 w 153205"/>
                <a:gd name="connsiteY676" fmla="*/ 135255 h 182879"/>
                <a:gd name="connsiteX677" fmla="*/ 123267 w 153205"/>
                <a:gd name="connsiteY677" fmla="*/ 136207 h 182879"/>
                <a:gd name="connsiteX678" fmla="*/ 124220 w 153205"/>
                <a:gd name="connsiteY678" fmla="*/ 137160 h 182879"/>
                <a:gd name="connsiteX679" fmla="*/ 129935 w 153205"/>
                <a:gd name="connsiteY679" fmla="*/ 140017 h 182879"/>
                <a:gd name="connsiteX680" fmla="*/ 125172 w 153205"/>
                <a:gd name="connsiteY680" fmla="*/ 140017 h 182879"/>
                <a:gd name="connsiteX681" fmla="*/ 124220 w 153205"/>
                <a:gd name="connsiteY681" fmla="*/ 140970 h 182879"/>
                <a:gd name="connsiteX682" fmla="*/ 125172 w 153205"/>
                <a:gd name="connsiteY682" fmla="*/ 140970 h 182879"/>
                <a:gd name="connsiteX683" fmla="*/ 129935 w 153205"/>
                <a:gd name="connsiteY683" fmla="*/ 140017 h 182879"/>
                <a:gd name="connsiteX684" fmla="*/ 129935 w 153205"/>
                <a:gd name="connsiteY684" fmla="*/ 140017 h 182879"/>
                <a:gd name="connsiteX685" fmla="*/ 125172 w 153205"/>
                <a:gd name="connsiteY685" fmla="*/ 39052 h 182879"/>
                <a:gd name="connsiteX686" fmla="*/ 125172 w 153205"/>
                <a:gd name="connsiteY686" fmla="*/ 39052 h 182879"/>
                <a:gd name="connsiteX687" fmla="*/ 126125 w 153205"/>
                <a:gd name="connsiteY687" fmla="*/ 39052 h 182879"/>
                <a:gd name="connsiteX688" fmla="*/ 125172 w 153205"/>
                <a:gd name="connsiteY688" fmla="*/ 39052 h 182879"/>
                <a:gd name="connsiteX689" fmla="*/ 125172 w 153205"/>
                <a:gd name="connsiteY689" fmla="*/ 39052 h 182879"/>
                <a:gd name="connsiteX690" fmla="*/ 126125 w 153205"/>
                <a:gd name="connsiteY690" fmla="*/ 100013 h 182879"/>
                <a:gd name="connsiteX691" fmla="*/ 129935 w 153205"/>
                <a:gd name="connsiteY691" fmla="*/ 99060 h 182879"/>
                <a:gd name="connsiteX692" fmla="*/ 130887 w 153205"/>
                <a:gd name="connsiteY692" fmla="*/ 104775 h 182879"/>
                <a:gd name="connsiteX693" fmla="*/ 128982 w 153205"/>
                <a:gd name="connsiteY693" fmla="*/ 103822 h 182879"/>
                <a:gd name="connsiteX694" fmla="*/ 126125 w 153205"/>
                <a:gd name="connsiteY694" fmla="*/ 100013 h 182879"/>
                <a:gd name="connsiteX695" fmla="*/ 128030 w 153205"/>
                <a:gd name="connsiteY695" fmla="*/ 108585 h 182879"/>
                <a:gd name="connsiteX696" fmla="*/ 128030 w 153205"/>
                <a:gd name="connsiteY696" fmla="*/ 108585 h 182879"/>
                <a:gd name="connsiteX697" fmla="*/ 126125 w 153205"/>
                <a:gd name="connsiteY697" fmla="*/ 106680 h 182879"/>
                <a:gd name="connsiteX698" fmla="*/ 128030 w 153205"/>
                <a:gd name="connsiteY698" fmla="*/ 108585 h 182879"/>
                <a:gd name="connsiteX699" fmla="*/ 128030 w 153205"/>
                <a:gd name="connsiteY699" fmla="*/ 108585 h 182879"/>
                <a:gd name="connsiteX700" fmla="*/ 127077 w 153205"/>
                <a:gd name="connsiteY700" fmla="*/ 54292 h 182879"/>
                <a:gd name="connsiteX701" fmla="*/ 127077 w 153205"/>
                <a:gd name="connsiteY701" fmla="*/ 54292 h 182879"/>
                <a:gd name="connsiteX702" fmla="*/ 127077 w 153205"/>
                <a:gd name="connsiteY702" fmla="*/ 56197 h 182879"/>
                <a:gd name="connsiteX703" fmla="*/ 127077 w 153205"/>
                <a:gd name="connsiteY703" fmla="*/ 54292 h 182879"/>
                <a:gd name="connsiteX704" fmla="*/ 127077 w 153205"/>
                <a:gd name="connsiteY704" fmla="*/ 54292 h 182879"/>
                <a:gd name="connsiteX705" fmla="*/ 134697 w 153205"/>
                <a:gd name="connsiteY705" fmla="*/ 67627 h 182879"/>
                <a:gd name="connsiteX706" fmla="*/ 128982 w 153205"/>
                <a:gd name="connsiteY706" fmla="*/ 70485 h 182879"/>
                <a:gd name="connsiteX707" fmla="*/ 127077 w 153205"/>
                <a:gd name="connsiteY707" fmla="*/ 67627 h 182879"/>
                <a:gd name="connsiteX708" fmla="*/ 126125 w 153205"/>
                <a:gd name="connsiteY708" fmla="*/ 65722 h 182879"/>
                <a:gd name="connsiteX709" fmla="*/ 129935 w 153205"/>
                <a:gd name="connsiteY709" fmla="*/ 63817 h 182879"/>
                <a:gd name="connsiteX710" fmla="*/ 131839 w 153205"/>
                <a:gd name="connsiteY710" fmla="*/ 65722 h 182879"/>
                <a:gd name="connsiteX711" fmla="*/ 134697 w 153205"/>
                <a:gd name="connsiteY711" fmla="*/ 67627 h 182879"/>
                <a:gd name="connsiteX712" fmla="*/ 129935 w 153205"/>
                <a:gd name="connsiteY712" fmla="*/ 49530 h 182879"/>
                <a:gd name="connsiteX713" fmla="*/ 129935 w 153205"/>
                <a:gd name="connsiteY713" fmla="*/ 49530 h 182879"/>
                <a:gd name="connsiteX714" fmla="*/ 128030 w 153205"/>
                <a:gd name="connsiteY714" fmla="*/ 49530 h 182879"/>
                <a:gd name="connsiteX715" fmla="*/ 128030 w 153205"/>
                <a:gd name="connsiteY715" fmla="*/ 48577 h 182879"/>
                <a:gd name="connsiteX716" fmla="*/ 129935 w 153205"/>
                <a:gd name="connsiteY716" fmla="*/ 49530 h 182879"/>
                <a:gd name="connsiteX717" fmla="*/ 129935 w 153205"/>
                <a:gd name="connsiteY717" fmla="*/ 49530 h 182879"/>
                <a:gd name="connsiteX718" fmla="*/ 129935 w 153205"/>
                <a:gd name="connsiteY718" fmla="*/ 40957 h 182879"/>
                <a:gd name="connsiteX719" fmla="*/ 129935 w 153205"/>
                <a:gd name="connsiteY719" fmla="*/ 40957 h 182879"/>
                <a:gd name="connsiteX720" fmla="*/ 129935 w 153205"/>
                <a:gd name="connsiteY720" fmla="*/ 40957 h 182879"/>
                <a:gd name="connsiteX721" fmla="*/ 129935 w 153205"/>
                <a:gd name="connsiteY721" fmla="*/ 40957 h 182879"/>
                <a:gd name="connsiteX722" fmla="*/ 129935 w 153205"/>
                <a:gd name="connsiteY722" fmla="*/ 40957 h 182879"/>
                <a:gd name="connsiteX723" fmla="*/ 132792 w 153205"/>
                <a:gd name="connsiteY723" fmla="*/ 56197 h 182879"/>
                <a:gd name="connsiteX724" fmla="*/ 131839 w 153205"/>
                <a:gd name="connsiteY724" fmla="*/ 57150 h 182879"/>
                <a:gd name="connsiteX725" fmla="*/ 131839 w 153205"/>
                <a:gd name="connsiteY725" fmla="*/ 58102 h 182879"/>
                <a:gd name="connsiteX726" fmla="*/ 135650 w 153205"/>
                <a:gd name="connsiteY726" fmla="*/ 60007 h 182879"/>
                <a:gd name="connsiteX727" fmla="*/ 142317 w 153205"/>
                <a:gd name="connsiteY727" fmla="*/ 64770 h 182879"/>
                <a:gd name="connsiteX728" fmla="*/ 143270 w 153205"/>
                <a:gd name="connsiteY728" fmla="*/ 64770 h 182879"/>
                <a:gd name="connsiteX729" fmla="*/ 143270 w 153205"/>
                <a:gd name="connsiteY729" fmla="*/ 63817 h 182879"/>
                <a:gd name="connsiteX730" fmla="*/ 132792 w 153205"/>
                <a:gd name="connsiteY730" fmla="*/ 56197 h 182879"/>
                <a:gd name="connsiteX731" fmla="*/ 132792 w 153205"/>
                <a:gd name="connsiteY731" fmla="*/ 139065 h 182879"/>
                <a:gd name="connsiteX732" fmla="*/ 132792 w 153205"/>
                <a:gd name="connsiteY732" fmla="*/ 139065 h 182879"/>
                <a:gd name="connsiteX733" fmla="*/ 132792 w 153205"/>
                <a:gd name="connsiteY733" fmla="*/ 139065 h 182879"/>
                <a:gd name="connsiteX734" fmla="*/ 132792 w 153205"/>
                <a:gd name="connsiteY734" fmla="*/ 139065 h 182879"/>
                <a:gd name="connsiteX735" fmla="*/ 132792 w 153205"/>
                <a:gd name="connsiteY735" fmla="*/ 139065 h 182879"/>
                <a:gd name="connsiteX736" fmla="*/ 132792 w 153205"/>
                <a:gd name="connsiteY736" fmla="*/ 52388 h 182879"/>
                <a:gd name="connsiteX737" fmla="*/ 137555 w 153205"/>
                <a:gd name="connsiteY737" fmla="*/ 55245 h 182879"/>
                <a:gd name="connsiteX738" fmla="*/ 137555 w 153205"/>
                <a:gd name="connsiteY738" fmla="*/ 54292 h 182879"/>
                <a:gd name="connsiteX739" fmla="*/ 132792 w 153205"/>
                <a:gd name="connsiteY739" fmla="*/ 52388 h 182879"/>
                <a:gd name="connsiteX740" fmla="*/ 132792 w 153205"/>
                <a:gd name="connsiteY740" fmla="*/ 52388 h 182879"/>
                <a:gd name="connsiteX741" fmla="*/ 135650 w 153205"/>
                <a:gd name="connsiteY741" fmla="*/ 122872 h 182879"/>
                <a:gd name="connsiteX742" fmla="*/ 135650 w 153205"/>
                <a:gd name="connsiteY742" fmla="*/ 122872 h 182879"/>
                <a:gd name="connsiteX743" fmla="*/ 135650 w 153205"/>
                <a:gd name="connsiteY743" fmla="*/ 122872 h 182879"/>
                <a:gd name="connsiteX744" fmla="*/ 133745 w 153205"/>
                <a:gd name="connsiteY744" fmla="*/ 121920 h 182879"/>
                <a:gd name="connsiteX745" fmla="*/ 134697 w 153205"/>
                <a:gd name="connsiteY745" fmla="*/ 120967 h 182879"/>
                <a:gd name="connsiteX746" fmla="*/ 135650 w 153205"/>
                <a:gd name="connsiteY746" fmla="*/ 122872 h 182879"/>
                <a:gd name="connsiteX747" fmla="*/ 134697 w 153205"/>
                <a:gd name="connsiteY747" fmla="*/ 112395 h 182879"/>
                <a:gd name="connsiteX748" fmla="*/ 134697 w 153205"/>
                <a:gd name="connsiteY748" fmla="*/ 112395 h 182879"/>
                <a:gd name="connsiteX749" fmla="*/ 133745 w 153205"/>
                <a:gd name="connsiteY749" fmla="*/ 112395 h 182879"/>
                <a:gd name="connsiteX750" fmla="*/ 134697 w 153205"/>
                <a:gd name="connsiteY750" fmla="*/ 112395 h 182879"/>
                <a:gd name="connsiteX751" fmla="*/ 134697 w 153205"/>
                <a:gd name="connsiteY751" fmla="*/ 112395 h 182879"/>
                <a:gd name="connsiteX752" fmla="*/ 134697 w 153205"/>
                <a:gd name="connsiteY752" fmla="*/ 101917 h 182879"/>
                <a:gd name="connsiteX753" fmla="*/ 134697 w 153205"/>
                <a:gd name="connsiteY753" fmla="*/ 101917 h 182879"/>
                <a:gd name="connsiteX754" fmla="*/ 133745 w 153205"/>
                <a:gd name="connsiteY754" fmla="*/ 102870 h 182879"/>
                <a:gd name="connsiteX755" fmla="*/ 134697 w 153205"/>
                <a:gd name="connsiteY755" fmla="*/ 101917 h 182879"/>
                <a:gd name="connsiteX756" fmla="*/ 134697 w 153205"/>
                <a:gd name="connsiteY756" fmla="*/ 101917 h 182879"/>
                <a:gd name="connsiteX757" fmla="*/ 133745 w 153205"/>
                <a:gd name="connsiteY757" fmla="*/ 74295 h 182879"/>
                <a:gd name="connsiteX758" fmla="*/ 136602 w 153205"/>
                <a:gd name="connsiteY758" fmla="*/ 74295 h 182879"/>
                <a:gd name="connsiteX759" fmla="*/ 133745 w 153205"/>
                <a:gd name="connsiteY759" fmla="*/ 74295 h 182879"/>
                <a:gd name="connsiteX760" fmla="*/ 136602 w 153205"/>
                <a:gd name="connsiteY760" fmla="*/ 133350 h 182879"/>
                <a:gd name="connsiteX761" fmla="*/ 134697 w 153205"/>
                <a:gd name="connsiteY761" fmla="*/ 134302 h 182879"/>
                <a:gd name="connsiteX762" fmla="*/ 134697 w 153205"/>
                <a:gd name="connsiteY762" fmla="*/ 134302 h 182879"/>
                <a:gd name="connsiteX763" fmla="*/ 136602 w 153205"/>
                <a:gd name="connsiteY763" fmla="*/ 133350 h 182879"/>
                <a:gd name="connsiteX764" fmla="*/ 138507 w 153205"/>
                <a:gd name="connsiteY764" fmla="*/ 112395 h 182879"/>
                <a:gd name="connsiteX765" fmla="*/ 138507 w 153205"/>
                <a:gd name="connsiteY765" fmla="*/ 112395 h 182879"/>
                <a:gd name="connsiteX766" fmla="*/ 138507 w 153205"/>
                <a:gd name="connsiteY766" fmla="*/ 114300 h 182879"/>
                <a:gd name="connsiteX767" fmla="*/ 137555 w 153205"/>
                <a:gd name="connsiteY767" fmla="*/ 113347 h 182879"/>
                <a:gd name="connsiteX768" fmla="*/ 138507 w 153205"/>
                <a:gd name="connsiteY768" fmla="*/ 112395 h 182879"/>
                <a:gd name="connsiteX769" fmla="*/ 139460 w 153205"/>
                <a:gd name="connsiteY769" fmla="*/ 91440 h 182879"/>
                <a:gd name="connsiteX770" fmla="*/ 139460 w 153205"/>
                <a:gd name="connsiteY770" fmla="*/ 91440 h 182879"/>
                <a:gd name="connsiteX771" fmla="*/ 140412 w 153205"/>
                <a:gd name="connsiteY771" fmla="*/ 93345 h 182879"/>
                <a:gd name="connsiteX772" fmla="*/ 141364 w 153205"/>
                <a:gd name="connsiteY772" fmla="*/ 92392 h 182879"/>
                <a:gd name="connsiteX773" fmla="*/ 139460 w 153205"/>
                <a:gd name="connsiteY773" fmla="*/ 91440 h 182879"/>
                <a:gd name="connsiteX774" fmla="*/ 145175 w 153205"/>
                <a:gd name="connsiteY774" fmla="*/ 84772 h 182879"/>
                <a:gd name="connsiteX775" fmla="*/ 145175 w 153205"/>
                <a:gd name="connsiteY775" fmla="*/ 84772 h 182879"/>
                <a:gd name="connsiteX776" fmla="*/ 145175 w 153205"/>
                <a:gd name="connsiteY776" fmla="*/ 84772 h 182879"/>
                <a:gd name="connsiteX777" fmla="*/ 145175 w 153205"/>
                <a:gd name="connsiteY777" fmla="*/ 84772 h 182879"/>
                <a:gd name="connsiteX778" fmla="*/ 145175 w 153205"/>
                <a:gd name="connsiteY778" fmla="*/ 84772 h 182879"/>
                <a:gd name="connsiteX779" fmla="*/ 147080 w 153205"/>
                <a:gd name="connsiteY779" fmla="*/ 93345 h 182879"/>
                <a:gd name="connsiteX780" fmla="*/ 147080 w 153205"/>
                <a:gd name="connsiteY780" fmla="*/ 93345 h 182879"/>
                <a:gd name="connsiteX781" fmla="*/ 145175 w 153205"/>
                <a:gd name="connsiteY781" fmla="*/ 94297 h 182879"/>
                <a:gd name="connsiteX782" fmla="*/ 146127 w 153205"/>
                <a:gd name="connsiteY782" fmla="*/ 95250 h 182879"/>
                <a:gd name="connsiteX783" fmla="*/ 147080 w 153205"/>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79">
                  <a:moveTo>
                    <a:pt x="152795" y="98107"/>
                  </a:moveTo>
                  <a:cubicBezTo>
                    <a:pt x="152795" y="105727"/>
                    <a:pt x="152795" y="115252"/>
                    <a:pt x="148985" y="125730"/>
                  </a:cubicBezTo>
                  <a:cubicBezTo>
                    <a:pt x="147080" y="132397"/>
                    <a:pt x="145175" y="140017"/>
                    <a:pt x="141364" y="145732"/>
                  </a:cubicBezTo>
                  <a:cubicBezTo>
                    <a:pt x="133745" y="160020"/>
                    <a:pt x="122314" y="170497"/>
                    <a:pt x="107075" y="177165"/>
                  </a:cubicBezTo>
                  <a:cubicBezTo>
                    <a:pt x="99455" y="180022"/>
                    <a:pt x="90882" y="181927"/>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5" y="159067"/>
                    <a:pt x="10872" y="146685"/>
                    <a:pt x="6110" y="131445"/>
                  </a:cubicBezTo>
                  <a:cubicBezTo>
                    <a:pt x="3252" y="121920"/>
                    <a:pt x="2300" y="112395"/>
                    <a:pt x="395" y="102870"/>
                  </a:cubicBezTo>
                  <a:cubicBezTo>
                    <a:pt x="-558" y="98107"/>
                    <a:pt x="395" y="93345"/>
                    <a:pt x="1347" y="87630"/>
                  </a:cubicBezTo>
                  <a:cubicBezTo>
                    <a:pt x="3252" y="72390"/>
                    <a:pt x="6110" y="58102"/>
                    <a:pt x="12777" y="43815"/>
                  </a:cubicBezTo>
                  <a:cubicBezTo>
                    <a:pt x="19445" y="30480"/>
                    <a:pt x="28970" y="19050"/>
                    <a:pt x="41352" y="10477"/>
                  </a:cubicBezTo>
                  <a:cubicBezTo>
                    <a:pt x="50877" y="4763"/>
                    <a:pt x="60402" y="0"/>
                    <a:pt x="71832" y="952"/>
                  </a:cubicBezTo>
                  <a:cubicBezTo>
                    <a:pt x="74689" y="952"/>
                    <a:pt x="78500" y="0"/>
                    <a:pt x="81357" y="0"/>
                  </a:cubicBezTo>
                  <a:cubicBezTo>
                    <a:pt x="107075" y="952"/>
                    <a:pt x="127077" y="13335"/>
                    <a:pt x="139460" y="36195"/>
                  </a:cubicBezTo>
                  <a:cubicBezTo>
                    <a:pt x="149937" y="54292"/>
                    <a:pt x="154700" y="74295"/>
                    <a:pt x="152795" y="98107"/>
                  </a:cubicBezTo>
                  <a:close/>
                  <a:moveTo>
                    <a:pt x="8967" y="78105"/>
                  </a:moveTo>
                  <a:cubicBezTo>
                    <a:pt x="8967" y="78105"/>
                    <a:pt x="8967" y="79057"/>
                    <a:pt x="8967" y="78105"/>
                  </a:cubicBezTo>
                  <a:lnTo>
                    <a:pt x="14682" y="77152"/>
                  </a:lnTo>
                  <a:cubicBezTo>
                    <a:pt x="14682" y="77152"/>
                    <a:pt x="14682" y="77152"/>
                    <a:pt x="15635" y="76200"/>
                  </a:cubicBezTo>
                  <a:cubicBezTo>
                    <a:pt x="14682" y="75247"/>
                    <a:pt x="13730" y="74295"/>
                    <a:pt x="12777" y="74295"/>
                  </a:cubicBezTo>
                  <a:cubicBezTo>
                    <a:pt x="11825" y="76200"/>
                    <a:pt x="9920" y="77152"/>
                    <a:pt x="8967" y="78105"/>
                  </a:cubicBezTo>
                  <a:cubicBezTo>
                    <a:pt x="8967" y="77152"/>
                    <a:pt x="8015" y="78105"/>
                    <a:pt x="8967" y="78105"/>
                  </a:cubicBezTo>
                  <a:close/>
                  <a:moveTo>
                    <a:pt x="10872" y="97155"/>
                  </a:moveTo>
                  <a:cubicBezTo>
                    <a:pt x="10872" y="97155"/>
                    <a:pt x="10872" y="97155"/>
                    <a:pt x="10872" y="97155"/>
                  </a:cubicBezTo>
                  <a:cubicBezTo>
                    <a:pt x="8967" y="97155"/>
                    <a:pt x="8967" y="97155"/>
                    <a:pt x="8015" y="98107"/>
                  </a:cubicBezTo>
                  <a:cubicBezTo>
                    <a:pt x="8015" y="99060"/>
                    <a:pt x="8015" y="99060"/>
                    <a:pt x="8967" y="99060"/>
                  </a:cubicBezTo>
                  <a:cubicBezTo>
                    <a:pt x="9920" y="99060"/>
                    <a:pt x="10872" y="98107"/>
                    <a:pt x="10872" y="97155"/>
                  </a:cubicBezTo>
                  <a:close/>
                  <a:moveTo>
                    <a:pt x="46114" y="59055"/>
                  </a:moveTo>
                  <a:lnTo>
                    <a:pt x="46114" y="59055"/>
                  </a:lnTo>
                  <a:cubicBezTo>
                    <a:pt x="46114" y="58102"/>
                    <a:pt x="45162" y="58102"/>
                    <a:pt x="45162" y="56197"/>
                  </a:cubicBezTo>
                  <a:cubicBezTo>
                    <a:pt x="45162" y="53340"/>
                    <a:pt x="41352" y="51435"/>
                    <a:pt x="40400" y="52388"/>
                  </a:cubicBezTo>
                  <a:cubicBezTo>
                    <a:pt x="35637" y="53340"/>
                    <a:pt x="38495" y="49530"/>
                    <a:pt x="36590" y="49530"/>
                  </a:cubicBezTo>
                  <a:cubicBezTo>
                    <a:pt x="36590" y="49530"/>
                    <a:pt x="36590" y="48577"/>
                    <a:pt x="37542" y="48577"/>
                  </a:cubicBezTo>
                  <a:cubicBezTo>
                    <a:pt x="38495" y="47625"/>
                    <a:pt x="38495" y="47625"/>
                    <a:pt x="39447" y="48577"/>
                  </a:cubicBezTo>
                  <a:cubicBezTo>
                    <a:pt x="40400" y="50482"/>
                    <a:pt x="42305" y="50482"/>
                    <a:pt x="43257" y="51435"/>
                  </a:cubicBezTo>
                  <a:cubicBezTo>
                    <a:pt x="43257" y="51435"/>
                    <a:pt x="44210" y="51435"/>
                    <a:pt x="44210" y="51435"/>
                  </a:cubicBezTo>
                  <a:cubicBezTo>
                    <a:pt x="44210" y="51435"/>
                    <a:pt x="44210" y="50482"/>
                    <a:pt x="44210" y="50482"/>
                  </a:cubicBezTo>
                  <a:cubicBezTo>
                    <a:pt x="43257" y="48577"/>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2"/>
                  </a:cubicBezTo>
                  <a:cubicBezTo>
                    <a:pt x="42305" y="39052"/>
                    <a:pt x="42305" y="40005"/>
                    <a:pt x="42305" y="40005"/>
                  </a:cubicBezTo>
                  <a:cubicBezTo>
                    <a:pt x="42305" y="40957"/>
                    <a:pt x="42305" y="40957"/>
                    <a:pt x="43257" y="40957"/>
                  </a:cubicBezTo>
                  <a:cubicBezTo>
                    <a:pt x="43257" y="40957"/>
                    <a:pt x="44210" y="40957"/>
                    <a:pt x="44210" y="40005"/>
                  </a:cubicBezTo>
                  <a:cubicBezTo>
                    <a:pt x="44210" y="39052"/>
                    <a:pt x="43257" y="39052"/>
                    <a:pt x="43257" y="39052"/>
                  </a:cubicBezTo>
                  <a:cubicBezTo>
                    <a:pt x="43257" y="39052"/>
                    <a:pt x="42305" y="39052"/>
                    <a:pt x="42305" y="39052"/>
                  </a:cubicBezTo>
                  <a:cubicBezTo>
                    <a:pt x="42305" y="38100"/>
                    <a:pt x="43257" y="37147"/>
                    <a:pt x="44210" y="36195"/>
                  </a:cubicBezTo>
                  <a:cubicBezTo>
                    <a:pt x="47067" y="34290"/>
                    <a:pt x="48020" y="30480"/>
                    <a:pt x="48020" y="27622"/>
                  </a:cubicBezTo>
                  <a:cubicBezTo>
                    <a:pt x="47067" y="29527"/>
                    <a:pt x="45162" y="31432"/>
                    <a:pt x="42305" y="32385"/>
                  </a:cubicBezTo>
                  <a:cubicBezTo>
                    <a:pt x="41352" y="32385"/>
                    <a:pt x="40400" y="32385"/>
                    <a:pt x="40400" y="31432"/>
                  </a:cubicBezTo>
                  <a:cubicBezTo>
                    <a:pt x="40400" y="30480"/>
                    <a:pt x="41352" y="30480"/>
                    <a:pt x="42305" y="30480"/>
                  </a:cubicBezTo>
                  <a:cubicBezTo>
                    <a:pt x="44210" y="29527"/>
                    <a:pt x="45162" y="29527"/>
                    <a:pt x="46114"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7"/>
                    <a:pt x="32780" y="31432"/>
                  </a:cubicBezTo>
                  <a:cubicBezTo>
                    <a:pt x="33732" y="32385"/>
                    <a:pt x="34685" y="32385"/>
                    <a:pt x="35637" y="32385"/>
                  </a:cubicBezTo>
                  <a:cubicBezTo>
                    <a:pt x="34685" y="34290"/>
                    <a:pt x="37542" y="38100"/>
                    <a:pt x="32780" y="38100"/>
                  </a:cubicBezTo>
                  <a:cubicBezTo>
                    <a:pt x="31827" y="38100"/>
                    <a:pt x="31827" y="39052"/>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70" y="46672"/>
                    <a:pt x="28970" y="48577"/>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2"/>
                    <a:pt x="27065" y="58102"/>
                    <a:pt x="27065" y="59055"/>
                  </a:cubicBezTo>
                  <a:cubicBezTo>
                    <a:pt x="27065" y="59055"/>
                    <a:pt x="26112" y="59055"/>
                    <a:pt x="26112" y="59055"/>
                  </a:cubicBezTo>
                  <a:cubicBezTo>
                    <a:pt x="25160" y="57150"/>
                    <a:pt x="24207" y="57150"/>
                    <a:pt x="23255" y="57150"/>
                  </a:cubicBezTo>
                  <a:cubicBezTo>
                    <a:pt x="21350" y="58102"/>
                    <a:pt x="20397" y="60960"/>
                    <a:pt x="18492" y="60007"/>
                  </a:cubicBezTo>
                  <a:cubicBezTo>
                    <a:pt x="17540" y="60007"/>
                    <a:pt x="17540" y="60007"/>
                    <a:pt x="17540" y="60960"/>
                  </a:cubicBezTo>
                  <a:cubicBezTo>
                    <a:pt x="17540" y="62865"/>
                    <a:pt x="16587" y="64770"/>
                    <a:pt x="17540" y="66675"/>
                  </a:cubicBezTo>
                  <a:cubicBezTo>
                    <a:pt x="17540" y="67627"/>
                    <a:pt x="18492" y="68580"/>
                    <a:pt x="19445" y="69532"/>
                  </a:cubicBezTo>
                  <a:cubicBezTo>
                    <a:pt x="20397" y="69532"/>
                    <a:pt x="20397" y="69532"/>
                    <a:pt x="21350" y="68580"/>
                  </a:cubicBezTo>
                  <a:cubicBezTo>
                    <a:pt x="21350" y="67627"/>
                    <a:pt x="23255" y="66675"/>
                    <a:pt x="21350" y="64770"/>
                  </a:cubicBezTo>
                  <a:cubicBezTo>
                    <a:pt x="21350" y="64770"/>
                    <a:pt x="20397" y="63817"/>
                    <a:pt x="20397" y="63817"/>
                  </a:cubicBezTo>
                  <a:cubicBezTo>
                    <a:pt x="19445" y="62865"/>
                    <a:pt x="20397" y="61913"/>
                    <a:pt x="21350" y="61913"/>
                  </a:cubicBezTo>
                  <a:cubicBezTo>
                    <a:pt x="22302" y="61913"/>
                    <a:pt x="23255" y="60007"/>
                    <a:pt x="24207" y="60960"/>
                  </a:cubicBezTo>
                  <a:cubicBezTo>
                    <a:pt x="25160" y="60960"/>
                    <a:pt x="25160" y="66675"/>
                    <a:pt x="24207" y="67627"/>
                  </a:cubicBezTo>
                  <a:cubicBezTo>
                    <a:pt x="21350" y="68580"/>
                    <a:pt x="22302" y="70485"/>
                    <a:pt x="24207" y="71438"/>
                  </a:cubicBezTo>
                  <a:cubicBezTo>
                    <a:pt x="25160" y="73342"/>
                    <a:pt x="27065" y="74295"/>
                    <a:pt x="26112" y="77152"/>
                  </a:cubicBezTo>
                  <a:cubicBezTo>
                    <a:pt x="26112" y="76200"/>
                    <a:pt x="25160" y="75247"/>
                    <a:pt x="23255" y="74295"/>
                  </a:cubicBezTo>
                  <a:cubicBezTo>
                    <a:pt x="22302" y="74295"/>
                    <a:pt x="21350" y="73342"/>
                    <a:pt x="20397" y="73342"/>
                  </a:cubicBezTo>
                  <a:cubicBezTo>
                    <a:pt x="19445" y="74295"/>
                    <a:pt x="20397" y="75247"/>
                    <a:pt x="20397" y="76200"/>
                  </a:cubicBezTo>
                  <a:cubicBezTo>
                    <a:pt x="21350" y="77152"/>
                    <a:pt x="21350" y="79057"/>
                    <a:pt x="20397" y="80010"/>
                  </a:cubicBezTo>
                  <a:cubicBezTo>
                    <a:pt x="18492" y="81915"/>
                    <a:pt x="18492" y="85725"/>
                    <a:pt x="15635" y="86677"/>
                  </a:cubicBezTo>
                  <a:cubicBezTo>
                    <a:pt x="14682" y="86677"/>
                    <a:pt x="13730" y="86677"/>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7"/>
                    <a:pt x="16587" y="86677"/>
                  </a:cubicBezTo>
                  <a:cubicBezTo>
                    <a:pt x="18492" y="86677"/>
                    <a:pt x="20397" y="87630"/>
                    <a:pt x="22302" y="86677"/>
                  </a:cubicBezTo>
                  <a:cubicBezTo>
                    <a:pt x="24207" y="86677"/>
                    <a:pt x="28017" y="85725"/>
                    <a:pt x="28970"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7"/>
                  </a:cubicBezTo>
                  <a:cubicBezTo>
                    <a:pt x="41352" y="86677"/>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4" y="80963"/>
                    <a:pt x="48020" y="80010"/>
                    <a:pt x="47067" y="79057"/>
                  </a:cubicBezTo>
                  <a:cubicBezTo>
                    <a:pt x="46114"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2"/>
                    <a:pt x="28970" y="77152"/>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4" y="71438"/>
                    <a:pt x="46114" y="70485"/>
                  </a:cubicBezTo>
                  <a:cubicBezTo>
                    <a:pt x="46114" y="68580"/>
                    <a:pt x="48020" y="65722"/>
                    <a:pt x="48020" y="63817"/>
                  </a:cubicBezTo>
                  <a:cubicBezTo>
                    <a:pt x="48020" y="62865"/>
                    <a:pt x="46114" y="60960"/>
                    <a:pt x="47067" y="60007"/>
                  </a:cubicBezTo>
                  <a:cubicBezTo>
                    <a:pt x="48020" y="59055"/>
                    <a:pt x="44210" y="59055"/>
                    <a:pt x="46114" y="59055"/>
                  </a:cubicBezTo>
                  <a:close/>
                  <a:moveTo>
                    <a:pt x="9920" y="68580"/>
                  </a:moveTo>
                  <a:cubicBezTo>
                    <a:pt x="9920" y="69532"/>
                    <a:pt x="9920" y="69532"/>
                    <a:pt x="9920" y="68580"/>
                  </a:cubicBezTo>
                  <a:cubicBezTo>
                    <a:pt x="11825" y="68580"/>
                    <a:pt x="11825" y="68580"/>
                    <a:pt x="11825" y="67627"/>
                  </a:cubicBezTo>
                  <a:cubicBezTo>
                    <a:pt x="11825" y="66675"/>
                    <a:pt x="10872" y="66675"/>
                    <a:pt x="10872" y="66675"/>
                  </a:cubicBezTo>
                  <a:cubicBezTo>
                    <a:pt x="9920" y="67627"/>
                    <a:pt x="8967" y="68580"/>
                    <a:pt x="9920" y="68580"/>
                  </a:cubicBezTo>
                  <a:close/>
                  <a:moveTo>
                    <a:pt x="20397" y="102870"/>
                  </a:moveTo>
                  <a:cubicBezTo>
                    <a:pt x="21350" y="102870"/>
                    <a:pt x="20397" y="100965"/>
                    <a:pt x="19445"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5"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2777" y="93345"/>
                    <a:pt x="13730" y="93345"/>
                  </a:cubicBezTo>
                  <a:close/>
                  <a:moveTo>
                    <a:pt x="18492" y="99060"/>
                  </a:moveTo>
                  <a:cubicBezTo>
                    <a:pt x="18492" y="99060"/>
                    <a:pt x="18492" y="98107"/>
                    <a:pt x="18492" y="99060"/>
                  </a:cubicBezTo>
                  <a:cubicBezTo>
                    <a:pt x="19445" y="98107"/>
                    <a:pt x="18492" y="97155"/>
                    <a:pt x="18492" y="97155"/>
                  </a:cubicBezTo>
                  <a:cubicBezTo>
                    <a:pt x="17540" y="97155"/>
                    <a:pt x="17540" y="97155"/>
                    <a:pt x="18492" y="99060"/>
                  </a:cubicBezTo>
                  <a:cubicBezTo>
                    <a:pt x="17540" y="98107"/>
                    <a:pt x="17540" y="99060"/>
                    <a:pt x="18492" y="99060"/>
                  </a:cubicBezTo>
                  <a:close/>
                  <a:moveTo>
                    <a:pt x="26112" y="93345"/>
                  </a:moveTo>
                  <a:cubicBezTo>
                    <a:pt x="26112" y="92392"/>
                    <a:pt x="27065" y="92392"/>
                    <a:pt x="26112" y="91440"/>
                  </a:cubicBezTo>
                  <a:cubicBezTo>
                    <a:pt x="26112" y="91440"/>
                    <a:pt x="25160" y="91440"/>
                    <a:pt x="24207" y="91440"/>
                  </a:cubicBezTo>
                  <a:cubicBezTo>
                    <a:pt x="22302" y="93345"/>
                    <a:pt x="20397" y="91440"/>
                    <a:pt x="19445" y="90488"/>
                  </a:cubicBezTo>
                  <a:cubicBezTo>
                    <a:pt x="19445" y="90488"/>
                    <a:pt x="18492" y="89535"/>
                    <a:pt x="18492" y="90488"/>
                  </a:cubicBezTo>
                  <a:cubicBezTo>
                    <a:pt x="17540" y="91440"/>
                    <a:pt x="18492" y="91440"/>
                    <a:pt x="18492" y="92392"/>
                  </a:cubicBezTo>
                  <a:cubicBezTo>
                    <a:pt x="20397" y="95250"/>
                    <a:pt x="24207" y="97155"/>
                    <a:pt x="23255" y="100965"/>
                  </a:cubicBezTo>
                  <a:lnTo>
                    <a:pt x="24207" y="101917"/>
                  </a:lnTo>
                  <a:cubicBezTo>
                    <a:pt x="24207" y="100013"/>
                    <a:pt x="25160" y="99060"/>
                    <a:pt x="27065" y="98107"/>
                  </a:cubicBezTo>
                  <a:cubicBezTo>
                    <a:pt x="28017" y="98107"/>
                    <a:pt x="28970" y="97155"/>
                    <a:pt x="28970" y="96202"/>
                  </a:cubicBezTo>
                  <a:cubicBezTo>
                    <a:pt x="28970" y="95250"/>
                    <a:pt x="27065" y="95250"/>
                    <a:pt x="26112" y="95250"/>
                  </a:cubicBezTo>
                  <a:cubicBezTo>
                    <a:pt x="25160" y="95250"/>
                    <a:pt x="25160" y="94297"/>
                    <a:pt x="26112" y="93345"/>
                  </a:cubicBezTo>
                  <a:close/>
                  <a:moveTo>
                    <a:pt x="20397" y="107632"/>
                  </a:moveTo>
                  <a:cubicBezTo>
                    <a:pt x="21350" y="108585"/>
                    <a:pt x="21350" y="108585"/>
                    <a:pt x="23255" y="109538"/>
                  </a:cubicBezTo>
                  <a:cubicBezTo>
                    <a:pt x="23255" y="108585"/>
                    <a:pt x="23255" y="107632"/>
                    <a:pt x="22302" y="106680"/>
                  </a:cubicBezTo>
                  <a:cubicBezTo>
                    <a:pt x="22302" y="105727"/>
                    <a:pt x="21350" y="105727"/>
                    <a:pt x="20397" y="105727"/>
                  </a:cubicBezTo>
                  <a:cubicBezTo>
                    <a:pt x="18492" y="105727"/>
                    <a:pt x="19445" y="106680"/>
                    <a:pt x="20397" y="107632"/>
                  </a:cubicBezTo>
                  <a:close/>
                  <a:moveTo>
                    <a:pt x="22302" y="116205"/>
                  </a:moveTo>
                  <a:cubicBezTo>
                    <a:pt x="23255" y="117157"/>
                    <a:pt x="23255" y="116205"/>
                    <a:pt x="22302" y="116205"/>
                  </a:cubicBezTo>
                  <a:cubicBezTo>
                    <a:pt x="23255" y="113347"/>
                    <a:pt x="21350" y="113347"/>
                    <a:pt x="20397" y="113347"/>
                  </a:cubicBezTo>
                  <a:cubicBezTo>
                    <a:pt x="19445" y="113347"/>
                    <a:pt x="19445" y="113347"/>
                    <a:pt x="19445" y="114300"/>
                  </a:cubicBezTo>
                  <a:cubicBezTo>
                    <a:pt x="20397" y="115252"/>
                    <a:pt x="21350" y="116205"/>
                    <a:pt x="22302" y="116205"/>
                  </a:cubicBezTo>
                  <a:close/>
                  <a:moveTo>
                    <a:pt x="20397" y="40957"/>
                  </a:moveTo>
                  <a:cubicBezTo>
                    <a:pt x="20397" y="40957"/>
                    <a:pt x="20397" y="40957"/>
                    <a:pt x="20397" y="40957"/>
                  </a:cubicBezTo>
                  <a:lnTo>
                    <a:pt x="20397" y="40957"/>
                  </a:lnTo>
                  <a:cubicBezTo>
                    <a:pt x="20397" y="40005"/>
                    <a:pt x="20397" y="40005"/>
                    <a:pt x="20397" y="40957"/>
                  </a:cubicBezTo>
                  <a:cubicBezTo>
                    <a:pt x="19445"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19445" y="130492"/>
                    <a:pt x="20397" y="131445"/>
                    <a:pt x="21350" y="131445"/>
                  </a:cubicBezTo>
                  <a:close/>
                  <a:moveTo>
                    <a:pt x="20397" y="54292"/>
                  </a:moveTo>
                  <a:cubicBezTo>
                    <a:pt x="21350" y="54292"/>
                    <a:pt x="21350" y="55245"/>
                    <a:pt x="20397" y="54292"/>
                  </a:cubicBezTo>
                  <a:cubicBezTo>
                    <a:pt x="21350" y="54292"/>
                    <a:pt x="21350" y="54292"/>
                    <a:pt x="20397" y="54292"/>
                  </a:cubicBezTo>
                  <a:cubicBezTo>
                    <a:pt x="20397" y="53340"/>
                    <a:pt x="20397" y="54292"/>
                    <a:pt x="20397" y="54292"/>
                  </a:cubicBezTo>
                  <a:close/>
                  <a:moveTo>
                    <a:pt x="21350" y="120967"/>
                  </a:moveTo>
                  <a:cubicBezTo>
                    <a:pt x="21350" y="120967"/>
                    <a:pt x="21350" y="120967"/>
                    <a:pt x="21350" y="120967"/>
                  </a:cubicBezTo>
                  <a:cubicBezTo>
                    <a:pt x="20397" y="120967"/>
                    <a:pt x="20397" y="120967"/>
                    <a:pt x="21350" y="120967"/>
                  </a:cubicBezTo>
                  <a:lnTo>
                    <a:pt x="21350" y="120967"/>
                  </a:lnTo>
                  <a:cubicBezTo>
                    <a:pt x="21350" y="120967"/>
                    <a:pt x="21350"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1350" y="110490"/>
                    <a:pt x="22302" y="111442"/>
                  </a:cubicBezTo>
                  <a:close/>
                  <a:moveTo>
                    <a:pt x="25160" y="133350"/>
                  </a:moveTo>
                  <a:cubicBezTo>
                    <a:pt x="25160" y="132397"/>
                    <a:pt x="23255" y="132397"/>
                    <a:pt x="22302" y="132397"/>
                  </a:cubicBezTo>
                  <a:lnTo>
                    <a:pt x="22302" y="134302"/>
                  </a:lnTo>
                  <a:cubicBezTo>
                    <a:pt x="22302" y="135255"/>
                    <a:pt x="22302" y="136207"/>
                    <a:pt x="23255" y="136207"/>
                  </a:cubicBezTo>
                  <a:cubicBezTo>
                    <a:pt x="24207" y="135255"/>
                    <a:pt x="25160" y="133350"/>
                    <a:pt x="25160" y="133350"/>
                  </a:cubicBezTo>
                  <a:close/>
                  <a:moveTo>
                    <a:pt x="25160" y="101917"/>
                  </a:moveTo>
                  <a:cubicBezTo>
                    <a:pt x="24207" y="101917"/>
                    <a:pt x="23255" y="101917"/>
                    <a:pt x="23255" y="103822"/>
                  </a:cubicBezTo>
                  <a:cubicBezTo>
                    <a:pt x="23255" y="103822"/>
                    <a:pt x="23255" y="103822"/>
                    <a:pt x="24207" y="103822"/>
                  </a:cubicBezTo>
                  <a:cubicBezTo>
                    <a:pt x="25160" y="103822"/>
                    <a:pt x="25160" y="102870"/>
                    <a:pt x="25160" y="101917"/>
                  </a:cubicBezTo>
                  <a:close/>
                  <a:moveTo>
                    <a:pt x="26112" y="60007"/>
                  </a:moveTo>
                  <a:cubicBezTo>
                    <a:pt x="26112" y="60007"/>
                    <a:pt x="27065" y="60007"/>
                    <a:pt x="27065" y="60007"/>
                  </a:cubicBezTo>
                  <a:cubicBezTo>
                    <a:pt x="27065" y="60960"/>
                    <a:pt x="27065" y="60960"/>
                    <a:pt x="26112" y="60007"/>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6112" y="27622"/>
                  </a:cubicBezTo>
                  <a:cubicBezTo>
                    <a:pt x="28017" y="28575"/>
                    <a:pt x="28017" y="28575"/>
                    <a:pt x="28017" y="27622"/>
                  </a:cubicBezTo>
                  <a:cubicBezTo>
                    <a:pt x="28017" y="27622"/>
                    <a:pt x="28017" y="26670"/>
                    <a:pt x="28017" y="26670"/>
                  </a:cubicBezTo>
                  <a:cubicBezTo>
                    <a:pt x="27065" y="26670"/>
                    <a:pt x="26112"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7065" y="120967"/>
                    <a:pt x="28017" y="120967"/>
                  </a:cubicBezTo>
                  <a:close/>
                  <a:moveTo>
                    <a:pt x="28017" y="112395"/>
                  </a:moveTo>
                  <a:cubicBezTo>
                    <a:pt x="27065" y="112395"/>
                    <a:pt x="27065" y="112395"/>
                    <a:pt x="28017" y="112395"/>
                  </a:cubicBezTo>
                  <a:cubicBezTo>
                    <a:pt x="27065" y="113347"/>
                    <a:pt x="27065" y="114300"/>
                    <a:pt x="28017" y="115252"/>
                  </a:cubicBezTo>
                  <a:cubicBezTo>
                    <a:pt x="28017" y="115252"/>
                    <a:pt x="28970" y="115252"/>
                    <a:pt x="28970" y="114300"/>
                  </a:cubicBezTo>
                  <a:cubicBezTo>
                    <a:pt x="28970" y="113347"/>
                    <a:pt x="28970" y="113347"/>
                    <a:pt x="28017" y="112395"/>
                  </a:cubicBezTo>
                  <a:close/>
                  <a:moveTo>
                    <a:pt x="28970" y="123825"/>
                  </a:moveTo>
                  <a:cubicBezTo>
                    <a:pt x="28017" y="123825"/>
                    <a:pt x="28017" y="123825"/>
                    <a:pt x="28970" y="123825"/>
                  </a:cubicBezTo>
                  <a:cubicBezTo>
                    <a:pt x="28017" y="123825"/>
                    <a:pt x="28017" y="123825"/>
                    <a:pt x="28017" y="123825"/>
                  </a:cubicBezTo>
                  <a:cubicBezTo>
                    <a:pt x="27065" y="123825"/>
                    <a:pt x="28017" y="123825"/>
                    <a:pt x="28970" y="123825"/>
                  </a:cubicBezTo>
                  <a:cubicBezTo>
                    <a:pt x="28017" y="123825"/>
                    <a:pt x="28017" y="123825"/>
                    <a:pt x="28970" y="123825"/>
                  </a:cubicBezTo>
                  <a:close/>
                  <a:moveTo>
                    <a:pt x="31827" y="55245"/>
                  </a:moveTo>
                  <a:cubicBezTo>
                    <a:pt x="30875" y="55245"/>
                    <a:pt x="28970" y="55245"/>
                    <a:pt x="28017" y="53340"/>
                  </a:cubicBezTo>
                  <a:cubicBezTo>
                    <a:pt x="28017" y="53340"/>
                    <a:pt x="28017" y="52388"/>
                    <a:pt x="28970" y="52388"/>
                  </a:cubicBezTo>
                  <a:cubicBezTo>
                    <a:pt x="29922" y="52388"/>
                    <a:pt x="31827" y="53340"/>
                    <a:pt x="31827" y="55245"/>
                  </a:cubicBezTo>
                  <a:cubicBezTo>
                    <a:pt x="32780" y="55245"/>
                    <a:pt x="31827" y="55245"/>
                    <a:pt x="31827" y="55245"/>
                  </a:cubicBezTo>
                  <a:close/>
                  <a:moveTo>
                    <a:pt x="31827" y="106680"/>
                  </a:moveTo>
                  <a:cubicBezTo>
                    <a:pt x="32780" y="106680"/>
                    <a:pt x="32780" y="106680"/>
                    <a:pt x="32780" y="105727"/>
                  </a:cubicBezTo>
                  <a:cubicBezTo>
                    <a:pt x="32780" y="104775"/>
                    <a:pt x="31827" y="103822"/>
                    <a:pt x="30875" y="103822"/>
                  </a:cubicBezTo>
                  <a:cubicBezTo>
                    <a:pt x="28970" y="102870"/>
                    <a:pt x="28017" y="103822"/>
                    <a:pt x="27065" y="104775"/>
                  </a:cubicBezTo>
                  <a:cubicBezTo>
                    <a:pt x="27065" y="105727"/>
                    <a:pt x="27065" y="105727"/>
                    <a:pt x="27065" y="105727"/>
                  </a:cubicBezTo>
                  <a:cubicBezTo>
                    <a:pt x="28017" y="106680"/>
                    <a:pt x="28017" y="104775"/>
                    <a:pt x="28970" y="104775"/>
                  </a:cubicBezTo>
                  <a:cubicBezTo>
                    <a:pt x="30875" y="106680"/>
                    <a:pt x="31827" y="106680"/>
                    <a:pt x="31827" y="106680"/>
                  </a:cubicBezTo>
                  <a:close/>
                  <a:moveTo>
                    <a:pt x="29922" y="79057"/>
                  </a:moveTo>
                  <a:cubicBezTo>
                    <a:pt x="28970" y="79057"/>
                    <a:pt x="28017" y="79057"/>
                    <a:pt x="28017" y="80010"/>
                  </a:cubicBezTo>
                  <a:cubicBezTo>
                    <a:pt x="28017" y="80010"/>
                    <a:pt x="28017" y="80963"/>
                    <a:pt x="28970" y="80963"/>
                  </a:cubicBezTo>
                  <a:cubicBezTo>
                    <a:pt x="29922" y="80963"/>
                    <a:pt x="30875" y="80010"/>
                    <a:pt x="29922" y="79057"/>
                  </a:cubicBezTo>
                  <a:cubicBezTo>
                    <a:pt x="30875" y="79057"/>
                    <a:pt x="30875" y="79057"/>
                    <a:pt x="29922" y="79057"/>
                  </a:cubicBezTo>
                  <a:close/>
                  <a:moveTo>
                    <a:pt x="30875" y="141922"/>
                  </a:moveTo>
                  <a:cubicBezTo>
                    <a:pt x="31827" y="140970"/>
                    <a:pt x="32780" y="141922"/>
                    <a:pt x="32780" y="141922"/>
                  </a:cubicBezTo>
                  <a:cubicBezTo>
                    <a:pt x="32780" y="142875"/>
                    <a:pt x="33732" y="142875"/>
                    <a:pt x="33732" y="143827"/>
                  </a:cubicBezTo>
                  <a:cubicBezTo>
                    <a:pt x="33732" y="142875"/>
                    <a:pt x="33732" y="141922"/>
                    <a:pt x="32780" y="140970"/>
                  </a:cubicBezTo>
                  <a:cubicBezTo>
                    <a:pt x="31827" y="140017"/>
                    <a:pt x="30875" y="140017"/>
                    <a:pt x="29922" y="140017"/>
                  </a:cubicBezTo>
                  <a:cubicBezTo>
                    <a:pt x="28970" y="140017"/>
                    <a:pt x="28017" y="140970"/>
                    <a:pt x="28017" y="141922"/>
                  </a:cubicBezTo>
                  <a:cubicBezTo>
                    <a:pt x="28017" y="142875"/>
                    <a:pt x="28017" y="144780"/>
                    <a:pt x="29922" y="144780"/>
                  </a:cubicBezTo>
                  <a:cubicBezTo>
                    <a:pt x="31827" y="145732"/>
                    <a:pt x="32780" y="144780"/>
                    <a:pt x="33732" y="143827"/>
                  </a:cubicBezTo>
                  <a:cubicBezTo>
                    <a:pt x="32780" y="143827"/>
                    <a:pt x="31827" y="143827"/>
                    <a:pt x="31827" y="143827"/>
                  </a:cubicBezTo>
                  <a:cubicBezTo>
                    <a:pt x="30875" y="142875"/>
                    <a:pt x="29922" y="142875"/>
                    <a:pt x="30875" y="141922"/>
                  </a:cubicBezTo>
                  <a:close/>
                  <a:moveTo>
                    <a:pt x="28970" y="49530"/>
                  </a:moveTo>
                  <a:cubicBezTo>
                    <a:pt x="29922" y="48577"/>
                    <a:pt x="31827" y="47625"/>
                    <a:pt x="32780" y="47625"/>
                  </a:cubicBezTo>
                  <a:cubicBezTo>
                    <a:pt x="32780" y="50482"/>
                    <a:pt x="30875" y="49530"/>
                    <a:pt x="28970" y="49530"/>
                  </a:cubicBezTo>
                  <a:close/>
                  <a:moveTo>
                    <a:pt x="31827" y="126682"/>
                  </a:moveTo>
                  <a:cubicBezTo>
                    <a:pt x="31827" y="126682"/>
                    <a:pt x="30875"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39447" y="63817"/>
                  </a:moveTo>
                  <a:cubicBezTo>
                    <a:pt x="37542" y="64770"/>
                    <a:pt x="38495" y="62865"/>
                    <a:pt x="38495" y="62865"/>
                  </a:cubicBezTo>
                  <a:cubicBezTo>
                    <a:pt x="37542" y="61913"/>
                    <a:pt x="33732" y="61913"/>
                    <a:pt x="32780" y="62865"/>
                  </a:cubicBezTo>
                  <a:cubicBezTo>
                    <a:pt x="31827" y="62865"/>
                    <a:pt x="32780" y="63817"/>
                    <a:pt x="32780" y="64770"/>
                  </a:cubicBezTo>
                  <a:cubicBezTo>
                    <a:pt x="32780" y="65722"/>
                    <a:pt x="35637" y="65722"/>
                    <a:pt x="33732" y="66675"/>
                  </a:cubicBezTo>
                  <a:cubicBezTo>
                    <a:pt x="32780" y="67627"/>
                    <a:pt x="31827" y="67627"/>
                    <a:pt x="30875" y="66675"/>
                  </a:cubicBezTo>
                  <a:cubicBezTo>
                    <a:pt x="29922" y="65722"/>
                    <a:pt x="29922" y="65722"/>
                    <a:pt x="29922" y="64770"/>
                  </a:cubicBezTo>
                  <a:lnTo>
                    <a:pt x="29922" y="59055"/>
                  </a:lnTo>
                  <a:cubicBezTo>
                    <a:pt x="29922" y="58102"/>
                    <a:pt x="29922" y="58102"/>
                    <a:pt x="31827" y="58102"/>
                  </a:cubicBezTo>
                  <a:cubicBezTo>
                    <a:pt x="32780" y="60960"/>
                    <a:pt x="34685" y="60007"/>
                    <a:pt x="36590" y="58102"/>
                  </a:cubicBezTo>
                  <a:cubicBezTo>
                    <a:pt x="37542" y="57150"/>
                    <a:pt x="38495" y="58102"/>
                    <a:pt x="38495" y="59055"/>
                  </a:cubicBezTo>
                  <a:cubicBezTo>
                    <a:pt x="39447" y="60007"/>
                    <a:pt x="39447" y="61913"/>
                    <a:pt x="41352" y="62865"/>
                  </a:cubicBezTo>
                  <a:cubicBezTo>
                    <a:pt x="41352" y="62865"/>
                    <a:pt x="40400" y="63817"/>
                    <a:pt x="39447"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2"/>
                  </a:moveTo>
                  <a:cubicBezTo>
                    <a:pt x="39447" y="96202"/>
                    <a:pt x="37542" y="96202"/>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2"/>
                    <a:pt x="33732" y="95250"/>
                  </a:cubicBezTo>
                  <a:cubicBezTo>
                    <a:pt x="33732" y="94297"/>
                    <a:pt x="33732" y="93345"/>
                    <a:pt x="32780" y="93345"/>
                  </a:cubicBezTo>
                  <a:cubicBezTo>
                    <a:pt x="31827" y="93345"/>
                    <a:pt x="31827" y="94297"/>
                    <a:pt x="31827" y="95250"/>
                  </a:cubicBezTo>
                  <a:cubicBezTo>
                    <a:pt x="32780" y="96202"/>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2"/>
                  </a:cubicBezTo>
                  <a:close/>
                  <a:moveTo>
                    <a:pt x="33732" y="28575"/>
                  </a:moveTo>
                  <a:lnTo>
                    <a:pt x="34685" y="32385"/>
                  </a:lnTo>
                  <a:cubicBezTo>
                    <a:pt x="32780" y="31432"/>
                    <a:pt x="31827" y="30480"/>
                    <a:pt x="33732" y="28575"/>
                  </a:cubicBezTo>
                  <a:close/>
                  <a:moveTo>
                    <a:pt x="35637" y="113347"/>
                  </a:moveTo>
                  <a:cubicBezTo>
                    <a:pt x="35637" y="113347"/>
                    <a:pt x="36590" y="112395"/>
                    <a:pt x="35637" y="113347"/>
                  </a:cubicBezTo>
                  <a:cubicBezTo>
                    <a:pt x="36590" y="112395"/>
                    <a:pt x="35637" y="112395"/>
                    <a:pt x="35637" y="112395"/>
                  </a:cubicBezTo>
                  <a:cubicBezTo>
                    <a:pt x="34685" y="111442"/>
                    <a:pt x="34685" y="112395"/>
                    <a:pt x="35637" y="113347"/>
                  </a:cubicBezTo>
                  <a:lnTo>
                    <a:pt x="35637" y="113347"/>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2"/>
                  </a:lnTo>
                  <a:cubicBezTo>
                    <a:pt x="36590" y="154305"/>
                    <a:pt x="36590" y="154305"/>
                    <a:pt x="38495" y="154305"/>
                  </a:cubicBezTo>
                  <a:cubicBezTo>
                    <a:pt x="37542" y="154305"/>
                    <a:pt x="38495" y="154305"/>
                    <a:pt x="38495" y="154305"/>
                  </a:cubicBezTo>
                  <a:close/>
                  <a:moveTo>
                    <a:pt x="36590" y="36195"/>
                  </a:moveTo>
                  <a:cubicBezTo>
                    <a:pt x="36590" y="35242"/>
                    <a:pt x="37542" y="35242"/>
                    <a:pt x="37542" y="35242"/>
                  </a:cubicBezTo>
                  <a:cubicBezTo>
                    <a:pt x="38495" y="35242"/>
                    <a:pt x="38495" y="36195"/>
                    <a:pt x="38495" y="37147"/>
                  </a:cubicBezTo>
                  <a:cubicBezTo>
                    <a:pt x="38495" y="38100"/>
                    <a:pt x="37542" y="38100"/>
                    <a:pt x="36590" y="38100"/>
                  </a:cubicBezTo>
                  <a:cubicBezTo>
                    <a:pt x="36590" y="38100"/>
                    <a:pt x="36590" y="37147"/>
                    <a:pt x="36590" y="36195"/>
                  </a:cubicBezTo>
                  <a:close/>
                  <a:moveTo>
                    <a:pt x="40400" y="87630"/>
                  </a:moveTo>
                  <a:cubicBezTo>
                    <a:pt x="40400" y="86677"/>
                    <a:pt x="39447" y="87630"/>
                    <a:pt x="39447" y="87630"/>
                  </a:cubicBezTo>
                  <a:cubicBezTo>
                    <a:pt x="39447" y="87630"/>
                    <a:pt x="38495" y="88582"/>
                    <a:pt x="38495" y="88582"/>
                  </a:cubicBezTo>
                  <a:cubicBezTo>
                    <a:pt x="38495" y="88582"/>
                    <a:pt x="38495" y="88582"/>
                    <a:pt x="40400" y="87630"/>
                  </a:cubicBezTo>
                  <a:cubicBezTo>
                    <a:pt x="39447" y="88582"/>
                    <a:pt x="40400"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5162" y="22860"/>
                  </a:moveTo>
                  <a:cubicBezTo>
                    <a:pt x="45162" y="22860"/>
                    <a:pt x="46114" y="23813"/>
                    <a:pt x="45162" y="22860"/>
                  </a:cubicBezTo>
                  <a:cubicBezTo>
                    <a:pt x="46114" y="23813"/>
                    <a:pt x="47067" y="22860"/>
                    <a:pt x="47067" y="22860"/>
                  </a:cubicBezTo>
                  <a:cubicBezTo>
                    <a:pt x="47067" y="21907"/>
                    <a:pt x="47067" y="21907"/>
                    <a:pt x="45162" y="22860"/>
                  </a:cubicBezTo>
                  <a:cubicBezTo>
                    <a:pt x="46114" y="21907"/>
                    <a:pt x="45162" y="21907"/>
                    <a:pt x="45162"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8972" y="60007"/>
                    <a:pt x="49925" y="60007"/>
                  </a:cubicBezTo>
                  <a:close/>
                  <a:moveTo>
                    <a:pt x="49925" y="38100"/>
                  </a:moveTo>
                  <a:cubicBezTo>
                    <a:pt x="49925" y="37147"/>
                    <a:pt x="49925" y="36195"/>
                    <a:pt x="48972" y="35242"/>
                  </a:cubicBezTo>
                  <a:cubicBezTo>
                    <a:pt x="48020" y="36195"/>
                    <a:pt x="48020" y="36195"/>
                    <a:pt x="48020" y="37147"/>
                  </a:cubicBezTo>
                  <a:cubicBezTo>
                    <a:pt x="48020" y="37147"/>
                    <a:pt x="48020" y="38100"/>
                    <a:pt x="49925" y="38100"/>
                  </a:cubicBezTo>
                  <a:cubicBezTo>
                    <a:pt x="49925" y="39052"/>
                    <a:pt x="49925" y="39052"/>
                    <a:pt x="49925" y="38100"/>
                  </a:cubicBezTo>
                  <a:close/>
                  <a:moveTo>
                    <a:pt x="48972" y="25717"/>
                  </a:moveTo>
                  <a:cubicBezTo>
                    <a:pt x="48972" y="26670"/>
                    <a:pt x="48972" y="26670"/>
                    <a:pt x="48972" y="25717"/>
                  </a:cubicBezTo>
                  <a:cubicBezTo>
                    <a:pt x="48972" y="26670"/>
                    <a:pt x="48972" y="26670"/>
                    <a:pt x="48972" y="25717"/>
                  </a:cubicBezTo>
                  <a:cubicBezTo>
                    <a:pt x="49925" y="26670"/>
                    <a:pt x="49925" y="25717"/>
                    <a:pt x="48972" y="25717"/>
                  </a:cubicBezTo>
                  <a:cubicBezTo>
                    <a:pt x="48972" y="25717"/>
                    <a:pt x="48972" y="25717"/>
                    <a:pt x="48972" y="25717"/>
                  </a:cubicBezTo>
                  <a:close/>
                  <a:moveTo>
                    <a:pt x="102312" y="91440"/>
                  </a:moveTo>
                  <a:cubicBezTo>
                    <a:pt x="103264" y="88582"/>
                    <a:pt x="103264" y="86677"/>
                    <a:pt x="103264" y="82867"/>
                  </a:cubicBezTo>
                  <a:cubicBezTo>
                    <a:pt x="102312" y="78105"/>
                    <a:pt x="101360" y="72390"/>
                    <a:pt x="101360" y="66675"/>
                  </a:cubicBezTo>
                  <a:cubicBezTo>
                    <a:pt x="101360" y="55245"/>
                    <a:pt x="99455" y="43815"/>
                    <a:pt x="96597" y="32385"/>
                  </a:cubicBezTo>
                  <a:cubicBezTo>
                    <a:pt x="94692" y="26670"/>
                    <a:pt x="92787" y="20002"/>
                    <a:pt x="88977" y="15240"/>
                  </a:cubicBezTo>
                  <a:cubicBezTo>
                    <a:pt x="83262" y="8572"/>
                    <a:pt x="75642" y="7620"/>
                    <a:pt x="68975" y="14288"/>
                  </a:cubicBezTo>
                  <a:cubicBezTo>
                    <a:pt x="64212" y="19050"/>
                    <a:pt x="61355" y="23813"/>
                    <a:pt x="59450" y="29527"/>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39" y="154305"/>
                  </a:cubicBezTo>
                  <a:cubicBezTo>
                    <a:pt x="99455" y="140017"/>
                    <a:pt x="100407" y="124777"/>
                    <a:pt x="101360" y="109538"/>
                  </a:cubicBezTo>
                  <a:cubicBezTo>
                    <a:pt x="101360" y="103822"/>
                    <a:pt x="103264" y="98107"/>
                    <a:pt x="101360" y="93345"/>
                  </a:cubicBezTo>
                  <a:cubicBezTo>
                    <a:pt x="101360" y="94297"/>
                    <a:pt x="102312" y="93345"/>
                    <a:pt x="102312" y="91440"/>
                  </a:cubicBezTo>
                  <a:close/>
                  <a:moveTo>
                    <a:pt x="110885" y="141922"/>
                  </a:moveTo>
                  <a:cubicBezTo>
                    <a:pt x="109932" y="141922"/>
                    <a:pt x="109932" y="142875"/>
                    <a:pt x="108980" y="142875"/>
                  </a:cubicBezTo>
                  <a:cubicBezTo>
                    <a:pt x="108980" y="142875"/>
                    <a:pt x="108980" y="143827"/>
                    <a:pt x="108980" y="143827"/>
                  </a:cubicBezTo>
                  <a:cubicBezTo>
                    <a:pt x="107075" y="143827"/>
                    <a:pt x="106122" y="144780"/>
                    <a:pt x="106122" y="146685"/>
                  </a:cubicBezTo>
                  <a:cubicBezTo>
                    <a:pt x="106122" y="147638"/>
                    <a:pt x="107075" y="147638"/>
                    <a:pt x="107075" y="147638"/>
                  </a:cubicBezTo>
                  <a:cubicBezTo>
                    <a:pt x="108027" y="146685"/>
                    <a:pt x="108980" y="145732"/>
                    <a:pt x="108980" y="143827"/>
                  </a:cubicBezTo>
                  <a:lnTo>
                    <a:pt x="108980" y="143827"/>
                  </a:lnTo>
                  <a:cubicBezTo>
                    <a:pt x="108980" y="143827"/>
                    <a:pt x="109932" y="143827"/>
                    <a:pt x="109932" y="143827"/>
                  </a:cubicBezTo>
                  <a:cubicBezTo>
                    <a:pt x="110885" y="142875"/>
                    <a:pt x="110885" y="142875"/>
                    <a:pt x="110885" y="141922"/>
                  </a:cubicBezTo>
                  <a:cubicBezTo>
                    <a:pt x="111837" y="141922"/>
                    <a:pt x="110885" y="141922"/>
                    <a:pt x="110885" y="141922"/>
                  </a:cubicBezTo>
                  <a:close/>
                  <a:moveTo>
                    <a:pt x="109932" y="151447"/>
                  </a:moveTo>
                  <a:cubicBezTo>
                    <a:pt x="109932" y="151447"/>
                    <a:pt x="109932" y="151447"/>
                    <a:pt x="109932" y="151447"/>
                  </a:cubicBezTo>
                  <a:cubicBezTo>
                    <a:pt x="108980" y="151447"/>
                    <a:pt x="108980" y="151447"/>
                    <a:pt x="109932" y="151447"/>
                  </a:cubicBezTo>
                  <a:cubicBezTo>
                    <a:pt x="108980" y="152400"/>
                    <a:pt x="108980" y="152400"/>
                    <a:pt x="109932" y="151447"/>
                  </a:cubicBezTo>
                  <a:cubicBezTo>
                    <a:pt x="109932" y="152400"/>
                    <a:pt x="109932" y="151447"/>
                    <a:pt x="109932" y="151447"/>
                  </a:cubicBezTo>
                  <a:close/>
                  <a:moveTo>
                    <a:pt x="108980" y="54292"/>
                  </a:moveTo>
                  <a:cubicBezTo>
                    <a:pt x="108980" y="55245"/>
                    <a:pt x="109932" y="54292"/>
                    <a:pt x="109932" y="54292"/>
                  </a:cubicBezTo>
                  <a:cubicBezTo>
                    <a:pt x="109932" y="54292"/>
                    <a:pt x="111837" y="55245"/>
                    <a:pt x="111837" y="53340"/>
                  </a:cubicBezTo>
                  <a:cubicBezTo>
                    <a:pt x="111837" y="53340"/>
                    <a:pt x="110885" y="52388"/>
                    <a:pt x="110885" y="52388"/>
                  </a:cubicBezTo>
                  <a:cubicBezTo>
                    <a:pt x="109932" y="53340"/>
                    <a:pt x="108980" y="53340"/>
                    <a:pt x="108980" y="54292"/>
                  </a:cubicBezTo>
                  <a:close/>
                  <a:moveTo>
                    <a:pt x="109932" y="39052"/>
                  </a:moveTo>
                  <a:cubicBezTo>
                    <a:pt x="109932" y="40005"/>
                    <a:pt x="109932" y="40957"/>
                    <a:pt x="110885" y="40957"/>
                  </a:cubicBezTo>
                  <a:cubicBezTo>
                    <a:pt x="111837" y="40957"/>
                    <a:pt x="111837" y="40957"/>
                    <a:pt x="111837" y="40005"/>
                  </a:cubicBezTo>
                  <a:cubicBezTo>
                    <a:pt x="111837" y="39052"/>
                    <a:pt x="110885" y="39052"/>
                    <a:pt x="109932" y="39052"/>
                  </a:cubicBezTo>
                  <a:cubicBezTo>
                    <a:pt x="109932" y="38100"/>
                    <a:pt x="108980" y="39052"/>
                    <a:pt x="109932" y="39052"/>
                  </a:cubicBezTo>
                  <a:close/>
                  <a:moveTo>
                    <a:pt x="112789" y="130492"/>
                  </a:moveTo>
                  <a:cubicBezTo>
                    <a:pt x="112789" y="129540"/>
                    <a:pt x="111837" y="129540"/>
                    <a:pt x="110885" y="129540"/>
                  </a:cubicBezTo>
                  <a:cubicBezTo>
                    <a:pt x="109932" y="129540"/>
                    <a:pt x="109932" y="130492"/>
                    <a:pt x="109932" y="130492"/>
                  </a:cubicBezTo>
                  <a:cubicBezTo>
                    <a:pt x="109932" y="130492"/>
                    <a:pt x="110885" y="131445"/>
                    <a:pt x="111837" y="131445"/>
                  </a:cubicBezTo>
                  <a:cubicBezTo>
                    <a:pt x="111837" y="131445"/>
                    <a:pt x="112789" y="131445"/>
                    <a:pt x="112789" y="130492"/>
                  </a:cubicBezTo>
                  <a:close/>
                  <a:moveTo>
                    <a:pt x="122314" y="52388"/>
                  </a:moveTo>
                  <a:cubicBezTo>
                    <a:pt x="120410" y="53340"/>
                    <a:pt x="119457" y="54292"/>
                    <a:pt x="120410" y="56197"/>
                  </a:cubicBezTo>
                  <a:cubicBezTo>
                    <a:pt x="121362" y="58102"/>
                    <a:pt x="121362" y="60007"/>
                    <a:pt x="117552" y="60007"/>
                  </a:cubicBezTo>
                  <a:cubicBezTo>
                    <a:pt x="116600" y="60007"/>
                    <a:pt x="115647" y="60960"/>
                    <a:pt x="115647" y="61913"/>
                  </a:cubicBezTo>
                  <a:cubicBezTo>
                    <a:pt x="115647" y="62865"/>
                    <a:pt x="115647" y="63817"/>
                    <a:pt x="114695" y="64770"/>
                  </a:cubicBezTo>
                  <a:cubicBezTo>
                    <a:pt x="112789" y="66675"/>
                    <a:pt x="114695" y="67627"/>
                    <a:pt x="115647" y="67627"/>
                  </a:cubicBezTo>
                  <a:cubicBezTo>
                    <a:pt x="116600" y="65722"/>
                    <a:pt x="116600" y="64770"/>
                    <a:pt x="118505" y="66675"/>
                  </a:cubicBezTo>
                  <a:cubicBezTo>
                    <a:pt x="119457" y="67627"/>
                    <a:pt x="120410" y="67627"/>
                    <a:pt x="121362" y="68580"/>
                  </a:cubicBezTo>
                  <a:cubicBezTo>
                    <a:pt x="122314" y="69532"/>
                    <a:pt x="123267" y="70485"/>
                    <a:pt x="122314" y="71438"/>
                  </a:cubicBezTo>
                  <a:lnTo>
                    <a:pt x="115647" y="67627"/>
                  </a:lnTo>
                  <a:cubicBezTo>
                    <a:pt x="113742" y="69532"/>
                    <a:pt x="112789"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2"/>
                    <a:pt x="126125" y="77152"/>
                  </a:cubicBezTo>
                  <a:cubicBezTo>
                    <a:pt x="127077" y="77152"/>
                    <a:pt x="126125" y="74295"/>
                    <a:pt x="128030" y="75247"/>
                  </a:cubicBezTo>
                  <a:cubicBezTo>
                    <a:pt x="129935" y="76200"/>
                    <a:pt x="129935" y="78105"/>
                    <a:pt x="129935" y="80010"/>
                  </a:cubicBezTo>
                  <a:cubicBezTo>
                    <a:pt x="128982" y="82867"/>
                    <a:pt x="127077" y="85725"/>
                    <a:pt x="124220" y="87630"/>
                  </a:cubicBezTo>
                  <a:cubicBezTo>
                    <a:pt x="122314" y="88582"/>
                    <a:pt x="121362" y="88582"/>
                    <a:pt x="120410" y="89535"/>
                  </a:cubicBezTo>
                  <a:cubicBezTo>
                    <a:pt x="119457" y="90488"/>
                    <a:pt x="118505" y="89535"/>
                    <a:pt x="119457" y="88582"/>
                  </a:cubicBezTo>
                  <a:cubicBezTo>
                    <a:pt x="119457" y="87630"/>
                    <a:pt x="119457" y="86677"/>
                    <a:pt x="118505" y="87630"/>
                  </a:cubicBezTo>
                  <a:cubicBezTo>
                    <a:pt x="116600" y="87630"/>
                    <a:pt x="115647" y="88582"/>
                    <a:pt x="113742" y="87630"/>
                  </a:cubicBezTo>
                  <a:cubicBezTo>
                    <a:pt x="112789"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39" y="80010"/>
                  </a:cubicBezTo>
                  <a:cubicBezTo>
                    <a:pt x="130887" y="78105"/>
                    <a:pt x="132792" y="78105"/>
                    <a:pt x="133745" y="78105"/>
                  </a:cubicBezTo>
                  <a:cubicBezTo>
                    <a:pt x="134697" y="78105"/>
                    <a:pt x="135650" y="77152"/>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7"/>
                    <a:pt x="132792" y="67627"/>
                  </a:cubicBezTo>
                  <a:cubicBezTo>
                    <a:pt x="132792" y="66675"/>
                    <a:pt x="133745" y="65722"/>
                    <a:pt x="132792" y="64770"/>
                  </a:cubicBezTo>
                  <a:cubicBezTo>
                    <a:pt x="130887" y="61913"/>
                    <a:pt x="127077" y="60960"/>
                    <a:pt x="124220" y="60007"/>
                  </a:cubicBezTo>
                  <a:cubicBezTo>
                    <a:pt x="122314" y="59055"/>
                    <a:pt x="121362" y="58102"/>
                    <a:pt x="121362" y="56197"/>
                  </a:cubicBezTo>
                  <a:cubicBezTo>
                    <a:pt x="121362" y="54292"/>
                    <a:pt x="122314"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7"/>
                  </a:cubicBezTo>
                  <a:cubicBezTo>
                    <a:pt x="127077" y="48577"/>
                    <a:pt x="126125" y="46672"/>
                    <a:pt x="125172" y="46672"/>
                  </a:cubicBezTo>
                  <a:cubicBezTo>
                    <a:pt x="123267" y="46672"/>
                    <a:pt x="123267" y="48577"/>
                    <a:pt x="123267" y="50482"/>
                  </a:cubicBezTo>
                  <a:cubicBezTo>
                    <a:pt x="125172" y="50482"/>
                    <a:pt x="124220" y="51435"/>
                    <a:pt x="122314" y="52388"/>
                  </a:cubicBezTo>
                  <a:close/>
                  <a:moveTo>
                    <a:pt x="111837" y="109538"/>
                  </a:moveTo>
                  <a:cubicBezTo>
                    <a:pt x="110885" y="110490"/>
                    <a:pt x="111837" y="110490"/>
                    <a:pt x="111837" y="109538"/>
                  </a:cubicBezTo>
                  <a:cubicBezTo>
                    <a:pt x="112789" y="110490"/>
                    <a:pt x="112789" y="110490"/>
                    <a:pt x="112789" y="109538"/>
                  </a:cubicBezTo>
                  <a:cubicBezTo>
                    <a:pt x="112789" y="109538"/>
                    <a:pt x="112789" y="109538"/>
                    <a:pt x="111837" y="109538"/>
                  </a:cubicBezTo>
                  <a:cubicBezTo>
                    <a:pt x="111837" y="109538"/>
                    <a:pt x="111837" y="109538"/>
                    <a:pt x="111837" y="109538"/>
                  </a:cubicBezTo>
                  <a:close/>
                  <a:moveTo>
                    <a:pt x="112789" y="83820"/>
                  </a:moveTo>
                  <a:cubicBezTo>
                    <a:pt x="112789" y="83820"/>
                    <a:pt x="112789" y="83820"/>
                    <a:pt x="112789" y="83820"/>
                  </a:cubicBezTo>
                  <a:lnTo>
                    <a:pt x="111837" y="84772"/>
                  </a:lnTo>
                  <a:cubicBezTo>
                    <a:pt x="111837" y="84772"/>
                    <a:pt x="111837" y="85725"/>
                    <a:pt x="112789" y="84772"/>
                  </a:cubicBezTo>
                  <a:cubicBezTo>
                    <a:pt x="112789" y="84772"/>
                    <a:pt x="112789" y="84772"/>
                    <a:pt x="112789" y="83820"/>
                  </a:cubicBezTo>
                  <a:close/>
                  <a:moveTo>
                    <a:pt x="111837" y="50482"/>
                  </a:moveTo>
                  <a:cubicBezTo>
                    <a:pt x="111837" y="51435"/>
                    <a:pt x="112789" y="51435"/>
                    <a:pt x="113742" y="51435"/>
                  </a:cubicBezTo>
                  <a:cubicBezTo>
                    <a:pt x="118505" y="51435"/>
                    <a:pt x="118505" y="50482"/>
                    <a:pt x="120410" y="44767"/>
                  </a:cubicBezTo>
                  <a:cubicBezTo>
                    <a:pt x="121362" y="45720"/>
                    <a:pt x="121362" y="46672"/>
                    <a:pt x="121362" y="47625"/>
                  </a:cubicBezTo>
                  <a:cubicBezTo>
                    <a:pt x="121362" y="47625"/>
                    <a:pt x="122314" y="48577"/>
                    <a:pt x="122314" y="47625"/>
                  </a:cubicBezTo>
                  <a:cubicBezTo>
                    <a:pt x="122314" y="46672"/>
                    <a:pt x="124220" y="45720"/>
                    <a:pt x="123267" y="43815"/>
                  </a:cubicBezTo>
                  <a:cubicBezTo>
                    <a:pt x="122314" y="42863"/>
                    <a:pt x="121362" y="43815"/>
                    <a:pt x="120410" y="43815"/>
                  </a:cubicBezTo>
                  <a:cubicBezTo>
                    <a:pt x="118505" y="43815"/>
                    <a:pt x="118505" y="44767"/>
                    <a:pt x="116600" y="46672"/>
                  </a:cubicBezTo>
                  <a:cubicBezTo>
                    <a:pt x="116600" y="47625"/>
                    <a:pt x="115647" y="47625"/>
                    <a:pt x="115647" y="47625"/>
                  </a:cubicBezTo>
                  <a:lnTo>
                    <a:pt x="113742" y="48577"/>
                  </a:lnTo>
                  <a:cubicBezTo>
                    <a:pt x="112789" y="49530"/>
                    <a:pt x="111837" y="49530"/>
                    <a:pt x="111837" y="50482"/>
                  </a:cubicBezTo>
                  <a:close/>
                  <a:moveTo>
                    <a:pt x="112789" y="159067"/>
                  </a:moveTo>
                  <a:cubicBezTo>
                    <a:pt x="112789" y="159067"/>
                    <a:pt x="113742" y="159067"/>
                    <a:pt x="112789" y="159067"/>
                  </a:cubicBezTo>
                  <a:cubicBezTo>
                    <a:pt x="113742" y="158115"/>
                    <a:pt x="112789" y="158115"/>
                    <a:pt x="112789" y="158115"/>
                  </a:cubicBezTo>
                  <a:cubicBezTo>
                    <a:pt x="112789" y="158115"/>
                    <a:pt x="111837" y="158115"/>
                    <a:pt x="112789" y="159067"/>
                  </a:cubicBezTo>
                  <a:cubicBezTo>
                    <a:pt x="111837" y="159067"/>
                    <a:pt x="111837" y="159067"/>
                    <a:pt x="112789" y="159067"/>
                  </a:cubicBezTo>
                  <a:close/>
                  <a:moveTo>
                    <a:pt x="113742" y="125730"/>
                  </a:moveTo>
                  <a:lnTo>
                    <a:pt x="113742" y="125730"/>
                  </a:lnTo>
                  <a:cubicBezTo>
                    <a:pt x="113742" y="128588"/>
                    <a:pt x="114695" y="128588"/>
                    <a:pt x="115647" y="128588"/>
                  </a:cubicBezTo>
                  <a:cubicBezTo>
                    <a:pt x="115647" y="128588"/>
                    <a:pt x="116600" y="128588"/>
                    <a:pt x="116600" y="128588"/>
                  </a:cubicBezTo>
                  <a:cubicBezTo>
                    <a:pt x="117552" y="127635"/>
                    <a:pt x="115647" y="126682"/>
                    <a:pt x="114695" y="125730"/>
                  </a:cubicBezTo>
                  <a:cubicBezTo>
                    <a:pt x="114695" y="125730"/>
                    <a:pt x="114695" y="125730"/>
                    <a:pt x="113742" y="125730"/>
                  </a:cubicBezTo>
                  <a:cubicBezTo>
                    <a:pt x="113742" y="124777"/>
                    <a:pt x="114695" y="124777"/>
                    <a:pt x="113742" y="125730"/>
                  </a:cubicBezTo>
                  <a:cubicBezTo>
                    <a:pt x="113742" y="123825"/>
                    <a:pt x="114695" y="122872"/>
                    <a:pt x="112789" y="122872"/>
                  </a:cubicBezTo>
                  <a:cubicBezTo>
                    <a:pt x="111837" y="122872"/>
                    <a:pt x="111837" y="123825"/>
                    <a:pt x="111837" y="124777"/>
                  </a:cubicBezTo>
                  <a:cubicBezTo>
                    <a:pt x="111837" y="125730"/>
                    <a:pt x="112789" y="125730"/>
                    <a:pt x="113742" y="125730"/>
                  </a:cubicBezTo>
                  <a:close/>
                  <a:moveTo>
                    <a:pt x="112789" y="97155"/>
                  </a:moveTo>
                  <a:cubicBezTo>
                    <a:pt x="112789" y="97155"/>
                    <a:pt x="113742" y="97155"/>
                    <a:pt x="112789" y="97155"/>
                  </a:cubicBezTo>
                  <a:cubicBezTo>
                    <a:pt x="113742" y="98107"/>
                    <a:pt x="113742" y="97155"/>
                    <a:pt x="114695" y="97155"/>
                  </a:cubicBezTo>
                  <a:cubicBezTo>
                    <a:pt x="114695" y="97155"/>
                    <a:pt x="114695" y="96202"/>
                    <a:pt x="112789" y="97155"/>
                  </a:cubicBezTo>
                  <a:cubicBezTo>
                    <a:pt x="113742" y="96202"/>
                    <a:pt x="112789" y="97155"/>
                    <a:pt x="112789" y="97155"/>
                  </a:cubicBezTo>
                  <a:close/>
                  <a:moveTo>
                    <a:pt x="116600" y="80963"/>
                  </a:moveTo>
                  <a:cubicBezTo>
                    <a:pt x="117552" y="80963"/>
                    <a:pt x="117552" y="80963"/>
                    <a:pt x="117552" y="80010"/>
                  </a:cubicBezTo>
                  <a:cubicBezTo>
                    <a:pt x="117552" y="78105"/>
                    <a:pt x="116600" y="78105"/>
                    <a:pt x="114695" y="78105"/>
                  </a:cubicBezTo>
                  <a:cubicBezTo>
                    <a:pt x="113742" y="78105"/>
                    <a:pt x="112789" y="77152"/>
                    <a:pt x="112789" y="78105"/>
                  </a:cubicBezTo>
                  <a:cubicBezTo>
                    <a:pt x="112789" y="80963"/>
                    <a:pt x="115647" y="80010"/>
                    <a:pt x="116600" y="80963"/>
                  </a:cubicBezTo>
                  <a:close/>
                  <a:moveTo>
                    <a:pt x="113742" y="161925"/>
                  </a:moveTo>
                  <a:lnTo>
                    <a:pt x="113742" y="161925"/>
                  </a:lnTo>
                  <a:cubicBezTo>
                    <a:pt x="113742" y="160972"/>
                    <a:pt x="112789" y="160972"/>
                    <a:pt x="113742" y="161925"/>
                  </a:cubicBezTo>
                  <a:cubicBezTo>
                    <a:pt x="112789" y="161925"/>
                    <a:pt x="112789" y="161925"/>
                    <a:pt x="113742" y="161925"/>
                  </a:cubicBezTo>
                  <a:cubicBezTo>
                    <a:pt x="113742" y="161925"/>
                    <a:pt x="113742" y="161925"/>
                    <a:pt x="113742" y="161925"/>
                  </a:cubicBezTo>
                  <a:close/>
                  <a:moveTo>
                    <a:pt x="114695" y="42863"/>
                  </a:moveTo>
                  <a:cubicBezTo>
                    <a:pt x="114695" y="42863"/>
                    <a:pt x="114695" y="41910"/>
                    <a:pt x="114695" y="42863"/>
                  </a:cubicBezTo>
                  <a:cubicBezTo>
                    <a:pt x="114695" y="41910"/>
                    <a:pt x="114695" y="41910"/>
                    <a:pt x="114695" y="40957"/>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7"/>
                    <a:pt x="114695" y="143827"/>
                    <a:pt x="115647" y="143827"/>
                  </a:cubicBezTo>
                  <a:cubicBezTo>
                    <a:pt x="116600" y="143827"/>
                    <a:pt x="118505" y="144780"/>
                    <a:pt x="118505" y="142875"/>
                  </a:cubicBezTo>
                  <a:close/>
                  <a:moveTo>
                    <a:pt x="121362" y="113347"/>
                  </a:moveTo>
                  <a:cubicBezTo>
                    <a:pt x="124220" y="109538"/>
                    <a:pt x="121362" y="110490"/>
                    <a:pt x="119457" y="111442"/>
                  </a:cubicBezTo>
                  <a:cubicBezTo>
                    <a:pt x="118505" y="111442"/>
                    <a:pt x="116600" y="112395"/>
                    <a:pt x="115647" y="112395"/>
                  </a:cubicBezTo>
                  <a:cubicBezTo>
                    <a:pt x="114695" y="112395"/>
                    <a:pt x="114695" y="112395"/>
                    <a:pt x="114695" y="113347"/>
                  </a:cubicBezTo>
                  <a:cubicBezTo>
                    <a:pt x="114695" y="114300"/>
                    <a:pt x="114695" y="114300"/>
                    <a:pt x="115647" y="114300"/>
                  </a:cubicBezTo>
                  <a:cubicBezTo>
                    <a:pt x="117552" y="114300"/>
                    <a:pt x="117552" y="115252"/>
                    <a:pt x="116600" y="116205"/>
                  </a:cubicBezTo>
                  <a:cubicBezTo>
                    <a:pt x="114695" y="119063"/>
                    <a:pt x="116600" y="120967"/>
                    <a:pt x="117552" y="123825"/>
                  </a:cubicBezTo>
                  <a:cubicBezTo>
                    <a:pt x="118505" y="125730"/>
                    <a:pt x="119457" y="125730"/>
                    <a:pt x="119457" y="123825"/>
                  </a:cubicBezTo>
                  <a:cubicBezTo>
                    <a:pt x="119457" y="121920"/>
                    <a:pt x="120410" y="121920"/>
                    <a:pt x="122314" y="121920"/>
                  </a:cubicBezTo>
                  <a:cubicBezTo>
                    <a:pt x="124220" y="120015"/>
                    <a:pt x="126125" y="118110"/>
                    <a:pt x="123267" y="116205"/>
                  </a:cubicBezTo>
                  <a:cubicBezTo>
                    <a:pt x="121362" y="114300"/>
                    <a:pt x="121362" y="114300"/>
                    <a:pt x="121362" y="113347"/>
                  </a:cubicBezTo>
                  <a:close/>
                  <a:moveTo>
                    <a:pt x="143270" y="118110"/>
                  </a:moveTo>
                  <a:cubicBezTo>
                    <a:pt x="142317" y="115252"/>
                    <a:pt x="140412" y="116205"/>
                    <a:pt x="138507" y="116205"/>
                  </a:cubicBezTo>
                  <a:lnTo>
                    <a:pt x="138507" y="115252"/>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4" y="100013"/>
                    <a:pt x="140412" y="98107"/>
                    <a:pt x="138507" y="97155"/>
                  </a:cubicBezTo>
                  <a:cubicBezTo>
                    <a:pt x="139460" y="97155"/>
                    <a:pt x="139460" y="97155"/>
                    <a:pt x="139460" y="96202"/>
                  </a:cubicBezTo>
                  <a:lnTo>
                    <a:pt x="139460" y="96202"/>
                  </a:lnTo>
                  <a:cubicBezTo>
                    <a:pt x="138507" y="96202"/>
                    <a:pt x="138507" y="97155"/>
                    <a:pt x="138507" y="98107"/>
                  </a:cubicBezTo>
                  <a:cubicBezTo>
                    <a:pt x="137555" y="98107"/>
                    <a:pt x="136602" y="98107"/>
                    <a:pt x="135650" y="99060"/>
                  </a:cubicBezTo>
                  <a:cubicBezTo>
                    <a:pt x="134697" y="100013"/>
                    <a:pt x="134697" y="100013"/>
                    <a:pt x="133745" y="99060"/>
                  </a:cubicBezTo>
                  <a:cubicBezTo>
                    <a:pt x="132792" y="98107"/>
                    <a:pt x="131839" y="97155"/>
                    <a:pt x="132792" y="96202"/>
                  </a:cubicBezTo>
                  <a:cubicBezTo>
                    <a:pt x="132792" y="96202"/>
                    <a:pt x="133745" y="95250"/>
                    <a:pt x="133745" y="94297"/>
                  </a:cubicBezTo>
                  <a:cubicBezTo>
                    <a:pt x="133745" y="93345"/>
                    <a:pt x="134697" y="93345"/>
                    <a:pt x="133745" y="92392"/>
                  </a:cubicBezTo>
                  <a:cubicBezTo>
                    <a:pt x="132792" y="91440"/>
                    <a:pt x="131839" y="92392"/>
                    <a:pt x="131839" y="93345"/>
                  </a:cubicBezTo>
                  <a:cubicBezTo>
                    <a:pt x="130887" y="95250"/>
                    <a:pt x="128982" y="96202"/>
                    <a:pt x="127077" y="96202"/>
                  </a:cubicBezTo>
                  <a:cubicBezTo>
                    <a:pt x="123267" y="97155"/>
                    <a:pt x="124220" y="99060"/>
                    <a:pt x="126125" y="100965"/>
                  </a:cubicBezTo>
                  <a:cubicBezTo>
                    <a:pt x="126125" y="100965"/>
                    <a:pt x="126125" y="101917"/>
                    <a:pt x="125172" y="101917"/>
                  </a:cubicBezTo>
                  <a:cubicBezTo>
                    <a:pt x="124220" y="101917"/>
                    <a:pt x="123267" y="103822"/>
                    <a:pt x="122314"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2"/>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7"/>
                    <a:pt x="128030" y="127635"/>
                  </a:cubicBezTo>
                  <a:cubicBezTo>
                    <a:pt x="128030" y="128588"/>
                    <a:pt x="128030" y="128588"/>
                    <a:pt x="127077" y="128588"/>
                  </a:cubicBezTo>
                  <a:cubicBezTo>
                    <a:pt x="126125" y="129540"/>
                    <a:pt x="126125" y="128588"/>
                    <a:pt x="125172" y="128588"/>
                  </a:cubicBezTo>
                  <a:cubicBezTo>
                    <a:pt x="123267" y="127635"/>
                    <a:pt x="123267" y="124777"/>
                    <a:pt x="120410" y="123825"/>
                  </a:cubicBezTo>
                  <a:cubicBezTo>
                    <a:pt x="120410" y="125730"/>
                    <a:pt x="118505" y="127635"/>
                    <a:pt x="121362" y="128588"/>
                  </a:cubicBezTo>
                  <a:cubicBezTo>
                    <a:pt x="122314" y="128588"/>
                    <a:pt x="122314" y="130492"/>
                    <a:pt x="120410" y="130492"/>
                  </a:cubicBezTo>
                  <a:cubicBezTo>
                    <a:pt x="118505" y="130492"/>
                    <a:pt x="118505" y="131445"/>
                    <a:pt x="118505" y="132397"/>
                  </a:cubicBezTo>
                  <a:cubicBezTo>
                    <a:pt x="118505" y="134302"/>
                    <a:pt x="118505" y="135255"/>
                    <a:pt x="117552" y="137160"/>
                  </a:cubicBezTo>
                  <a:cubicBezTo>
                    <a:pt x="116600" y="138113"/>
                    <a:pt x="115647" y="138113"/>
                    <a:pt x="114695" y="138113"/>
                  </a:cubicBezTo>
                  <a:cubicBezTo>
                    <a:pt x="112789" y="138113"/>
                    <a:pt x="112789" y="139065"/>
                    <a:pt x="112789" y="140970"/>
                  </a:cubicBezTo>
                  <a:cubicBezTo>
                    <a:pt x="112789"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4"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2"/>
                    <a:pt x="127077" y="132397"/>
                    <a:pt x="128982" y="130492"/>
                  </a:cubicBezTo>
                  <a:cubicBezTo>
                    <a:pt x="128982" y="129540"/>
                    <a:pt x="128982" y="128588"/>
                    <a:pt x="129935" y="128588"/>
                  </a:cubicBezTo>
                  <a:cubicBezTo>
                    <a:pt x="130887" y="128588"/>
                    <a:pt x="130887" y="129540"/>
                    <a:pt x="130887" y="129540"/>
                  </a:cubicBezTo>
                  <a:cubicBezTo>
                    <a:pt x="131839" y="130492"/>
                    <a:pt x="128982" y="135255"/>
                    <a:pt x="133745" y="131445"/>
                  </a:cubicBezTo>
                  <a:cubicBezTo>
                    <a:pt x="133745" y="131445"/>
                    <a:pt x="134697" y="132397"/>
                    <a:pt x="134697" y="132397"/>
                  </a:cubicBezTo>
                  <a:cubicBezTo>
                    <a:pt x="134697" y="133350"/>
                    <a:pt x="134697" y="134302"/>
                    <a:pt x="134697" y="135255"/>
                  </a:cubicBezTo>
                  <a:cubicBezTo>
                    <a:pt x="136602" y="132397"/>
                    <a:pt x="136602" y="131445"/>
                    <a:pt x="134697" y="129540"/>
                  </a:cubicBezTo>
                  <a:cubicBezTo>
                    <a:pt x="132792" y="128588"/>
                    <a:pt x="132792" y="127635"/>
                    <a:pt x="133745" y="125730"/>
                  </a:cubicBezTo>
                  <a:cubicBezTo>
                    <a:pt x="135650" y="124777"/>
                    <a:pt x="136602" y="123825"/>
                    <a:pt x="134697" y="121920"/>
                  </a:cubicBezTo>
                  <a:cubicBezTo>
                    <a:pt x="131839" y="119063"/>
                    <a:pt x="133745" y="118110"/>
                    <a:pt x="136602" y="118110"/>
                  </a:cubicBezTo>
                  <a:cubicBezTo>
                    <a:pt x="138507" y="119063"/>
                    <a:pt x="139460" y="120015"/>
                    <a:pt x="140412" y="120967"/>
                  </a:cubicBezTo>
                  <a:cubicBezTo>
                    <a:pt x="140412" y="120967"/>
                    <a:pt x="141364"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6600" y="32385"/>
                    <a:pt x="115647" y="33338"/>
                    <a:pt x="115647" y="33338"/>
                  </a:cubicBezTo>
                  <a:close/>
                  <a:moveTo>
                    <a:pt x="118505" y="101917"/>
                  </a:moveTo>
                  <a:cubicBezTo>
                    <a:pt x="117552" y="100965"/>
                    <a:pt x="118505" y="99060"/>
                    <a:pt x="116600" y="98107"/>
                  </a:cubicBezTo>
                  <a:cubicBezTo>
                    <a:pt x="115647" y="98107"/>
                    <a:pt x="115647" y="99060"/>
                    <a:pt x="115647" y="100013"/>
                  </a:cubicBezTo>
                  <a:cubicBezTo>
                    <a:pt x="116600" y="100965"/>
                    <a:pt x="116600" y="102870"/>
                    <a:pt x="118505" y="101917"/>
                  </a:cubicBezTo>
                  <a:cubicBezTo>
                    <a:pt x="118505" y="102870"/>
                    <a:pt x="119457" y="101917"/>
                    <a:pt x="118505"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6600" y="54292"/>
                    <a:pt x="117552" y="54292"/>
                  </a:cubicBezTo>
                  <a:close/>
                  <a:moveTo>
                    <a:pt x="117552" y="40005"/>
                  </a:moveTo>
                  <a:cubicBezTo>
                    <a:pt x="116600" y="40005"/>
                    <a:pt x="116600"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19457" y="107632"/>
                    <a:pt x="119457" y="106680"/>
                    <a:pt x="118505" y="107632"/>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10" y="117157"/>
                  </a:moveTo>
                  <a:cubicBezTo>
                    <a:pt x="120410" y="117157"/>
                    <a:pt x="120410" y="118110"/>
                    <a:pt x="120410" y="117157"/>
                  </a:cubicBezTo>
                  <a:cubicBezTo>
                    <a:pt x="119457" y="118110"/>
                    <a:pt x="118505" y="117157"/>
                    <a:pt x="118505" y="117157"/>
                  </a:cubicBezTo>
                  <a:cubicBezTo>
                    <a:pt x="118505" y="116205"/>
                    <a:pt x="119457" y="116205"/>
                    <a:pt x="120410" y="117157"/>
                  </a:cubicBezTo>
                  <a:cubicBezTo>
                    <a:pt x="120410" y="116205"/>
                    <a:pt x="120410" y="116205"/>
                    <a:pt x="120410" y="117157"/>
                  </a:cubicBezTo>
                  <a:close/>
                  <a:moveTo>
                    <a:pt x="121362" y="61913"/>
                  </a:moveTo>
                  <a:cubicBezTo>
                    <a:pt x="122314" y="61913"/>
                    <a:pt x="123267" y="61913"/>
                    <a:pt x="123267" y="62865"/>
                  </a:cubicBezTo>
                  <a:cubicBezTo>
                    <a:pt x="123267" y="63817"/>
                    <a:pt x="122314"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39" y="70485"/>
                    <a:pt x="133745" y="70485"/>
                  </a:cubicBezTo>
                  <a:cubicBezTo>
                    <a:pt x="135650" y="70485"/>
                    <a:pt x="136602" y="71438"/>
                    <a:pt x="134697" y="73342"/>
                  </a:cubicBezTo>
                  <a:cubicBezTo>
                    <a:pt x="134697" y="73342"/>
                    <a:pt x="134697" y="74295"/>
                    <a:pt x="133745" y="74295"/>
                  </a:cubicBezTo>
                  <a:cubicBezTo>
                    <a:pt x="131839" y="73342"/>
                    <a:pt x="129935" y="72390"/>
                    <a:pt x="128030" y="73342"/>
                  </a:cubicBezTo>
                  <a:cubicBezTo>
                    <a:pt x="127077" y="74295"/>
                    <a:pt x="126125" y="74295"/>
                    <a:pt x="124220" y="73342"/>
                  </a:cubicBezTo>
                  <a:cubicBezTo>
                    <a:pt x="122314" y="73342"/>
                    <a:pt x="122314"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3267" y="131445"/>
                    <a:pt x="123267" y="131445"/>
                    <a:pt x="125172" y="131445"/>
                  </a:cubicBezTo>
                  <a:cubicBezTo>
                    <a:pt x="125172" y="130492"/>
                    <a:pt x="125172" y="131445"/>
                    <a:pt x="125172" y="131445"/>
                  </a:cubicBezTo>
                  <a:close/>
                  <a:moveTo>
                    <a:pt x="124220" y="137160"/>
                  </a:moveTo>
                  <a:cubicBezTo>
                    <a:pt x="125172" y="137160"/>
                    <a:pt x="125172" y="136207"/>
                    <a:pt x="125172" y="136207"/>
                  </a:cubicBezTo>
                  <a:cubicBezTo>
                    <a:pt x="125172" y="135255"/>
                    <a:pt x="125172" y="135255"/>
                    <a:pt x="124220" y="135255"/>
                  </a:cubicBezTo>
                  <a:cubicBezTo>
                    <a:pt x="123267" y="135255"/>
                    <a:pt x="123267" y="135255"/>
                    <a:pt x="123267" y="136207"/>
                  </a:cubicBezTo>
                  <a:cubicBezTo>
                    <a:pt x="123267" y="137160"/>
                    <a:pt x="124220" y="137160"/>
                    <a:pt x="124220"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030" y="141922"/>
                    <a:pt x="129935" y="140017"/>
                  </a:cubicBezTo>
                  <a:cubicBezTo>
                    <a:pt x="129935" y="140970"/>
                    <a:pt x="129935" y="140017"/>
                    <a:pt x="129935" y="140017"/>
                  </a:cubicBezTo>
                  <a:close/>
                  <a:moveTo>
                    <a:pt x="125172" y="39052"/>
                  </a:moveTo>
                  <a:cubicBezTo>
                    <a:pt x="125172" y="39052"/>
                    <a:pt x="125172" y="39052"/>
                    <a:pt x="125172" y="39052"/>
                  </a:cubicBezTo>
                  <a:cubicBezTo>
                    <a:pt x="126125" y="39052"/>
                    <a:pt x="126125" y="39052"/>
                    <a:pt x="126125" y="39052"/>
                  </a:cubicBezTo>
                  <a:cubicBezTo>
                    <a:pt x="126125" y="38100"/>
                    <a:pt x="126125" y="38100"/>
                    <a:pt x="125172" y="39052"/>
                  </a:cubicBezTo>
                  <a:cubicBezTo>
                    <a:pt x="125172" y="38100"/>
                    <a:pt x="125172" y="38100"/>
                    <a:pt x="125172" y="39052"/>
                  </a:cubicBezTo>
                  <a:close/>
                  <a:moveTo>
                    <a:pt x="126125" y="100013"/>
                  </a:moveTo>
                  <a:cubicBezTo>
                    <a:pt x="127077" y="98107"/>
                    <a:pt x="128030" y="98107"/>
                    <a:pt x="129935" y="99060"/>
                  </a:cubicBezTo>
                  <a:cubicBezTo>
                    <a:pt x="131839" y="100013"/>
                    <a:pt x="131839" y="102870"/>
                    <a:pt x="130887" y="104775"/>
                  </a:cubicBezTo>
                  <a:cubicBezTo>
                    <a:pt x="129935" y="105727"/>
                    <a:pt x="128982" y="105727"/>
                    <a:pt x="128982" y="103822"/>
                  </a:cubicBezTo>
                  <a:cubicBezTo>
                    <a:pt x="128030" y="101917"/>
                    <a:pt x="127077" y="100013"/>
                    <a:pt x="126125" y="100013"/>
                  </a:cubicBezTo>
                  <a:close/>
                  <a:moveTo>
                    <a:pt x="128030" y="108585"/>
                  </a:moveTo>
                  <a:cubicBezTo>
                    <a:pt x="127077" y="108585"/>
                    <a:pt x="127077" y="108585"/>
                    <a:pt x="128030" y="108585"/>
                  </a:cubicBezTo>
                  <a:cubicBezTo>
                    <a:pt x="127077" y="107632"/>
                    <a:pt x="126125" y="107632"/>
                    <a:pt x="126125" y="106680"/>
                  </a:cubicBezTo>
                  <a:cubicBezTo>
                    <a:pt x="126125" y="106680"/>
                    <a:pt x="127077" y="107632"/>
                    <a:pt x="128030" y="108585"/>
                  </a:cubicBezTo>
                  <a:cubicBezTo>
                    <a:pt x="128030" y="108585"/>
                    <a:pt x="128030" y="108585"/>
                    <a:pt x="128030" y="108585"/>
                  </a:cubicBezTo>
                  <a:close/>
                  <a:moveTo>
                    <a:pt x="127077" y="54292"/>
                  </a:moveTo>
                  <a:cubicBezTo>
                    <a:pt x="127077" y="54292"/>
                    <a:pt x="127077" y="54292"/>
                    <a:pt x="127077" y="54292"/>
                  </a:cubicBezTo>
                  <a:cubicBezTo>
                    <a:pt x="126125" y="55245"/>
                    <a:pt x="126125" y="55245"/>
                    <a:pt x="127077" y="56197"/>
                  </a:cubicBezTo>
                  <a:cubicBezTo>
                    <a:pt x="127077" y="56197"/>
                    <a:pt x="128030" y="55245"/>
                    <a:pt x="127077" y="54292"/>
                  </a:cubicBezTo>
                  <a:cubicBezTo>
                    <a:pt x="128030" y="54292"/>
                    <a:pt x="128030" y="54292"/>
                    <a:pt x="127077" y="54292"/>
                  </a:cubicBezTo>
                  <a:close/>
                  <a:moveTo>
                    <a:pt x="134697" y="67627"/>
                  </a:moveTo>
                  <a:cubicBezTo>
                    <a:pt x="132792" y="68580"/>
                    <a:pt x="130887" y="69532"/>
                    <a:pt x="128982" y="70485"/>
                  </a:cubicBezTo>
                  <a:cubicBezTo>
                    <a:pt x="128030" y="69532"/>
                    <a:pt x="130887" y="66675"/>
                    <a:pt x="127077" y="67627"/>
                  </a:cubicBezTo>
                  <a:cubicBezTo>
                    <a:pt x="126125" y="67627"/>
                    <a:pt x="126125" y="66675"/>
                    <a:pt x="126125" y="65722"/>
                  </a:cubicBezTo>
                  <a:cubicBezTo>
                    <a:pt x="127077" y="63817"/>
                    <a:pt x="128030" y="63817"/>
                    <a:pt x="129935" y="63817"/>
                  </a:cubicBezTo>
                  <a:cubicBezTo>
                    <a:pt x="131839" y="63817"/>
                    <a:pt x="130887" y="64770"/>
                    <a:pt x="131839" y="65722"/>
                  </a:cubicBezTo>
                  <a:cubicBezTo>
                    <a:pt x="131839" y="66675"/>
                    <a:pt x="133745" y="66675"/>
                    <a:pt x="134697" y="67627"/>
                  </a:cubicBezTo>
                  <a:close/>
                  <a:moveTo>
                    <a:pt x="129935" y="49530"/>
                  </a:moveTo>
                  <a:lnTo>
                    <a:pt x="129935" y="49530"/>
                  </a:lnTo>
                  <a:cubicBezTo>
                    <a:pt x="128982" y="49530"/>
                    <a:pt x="128030" y="49530"/>
                    <a:pt x="128030" y="49530"/>
                  </a:cubicBezTo>
                  <a:lnTo>
                    <a:pt x="128030" y="48577"/>
                  </a:lnTo>
                  <a:cubicBezTo>
                    <a:pt x="128982" y="48577"/>
                    <a:pt x="128982" y="48577"/>
                    <a:pt x="129935" y="49530"/>
                  </a:cubicBezTo>
                  <a:cubicBezTo>
                    <a:pt x="128982" y="49530"/>
                    <a:pt x="129935" y="49530"/>
                    <a:pt x="129935" y="49530"/>
                  </a:cubicBezTo>
                  <a:close/>
                  <a:moveTo>
                    <a:pt x="129935" y="40957"/>
                  </a:moveTo>
                  <a:cubicBezTo>
                    <a:pt x="129935" y="40957"/>
                    <a:pt x="129935" y="40957"/>
                    <a:pt x="129935" y="40957"/>
                  </a:cubicBezTo>
                  <a:cubicBezTo>
                    <a:pt x="129935" y="41910"/>
                    <a:pt x="129935" y="40957"/>
                    <a:pt x="129935" y="40957"/>
                  </a:cubicBezTo>
                  <a:cubicBezTo>
                    <a:pt x="129935" y="40957"/>
                    <a:pt x="129935" y="40957"/>
                    <a:pt x="129935" y="40957"/>
                  </a:cubicBezTo>
                  <a:cubicBezTo>
                    <a:pt x="129935" y="40005"/>
                    <a:pt x="129935" y="40957"/>
                    <a:pt x="129935" y="40957"/>
                  </a:cubicBezTo>
                  <a:close/>
                  <a:moveTo>
                    <a:pt x="132792" y="56197"/>
                  </a:moveTo>
                  <a:cubicBezTo>
                    <a:pt x="131839" y="56197"/>
                    <a:pt x="131839" y="56197"/>
                    <a:pt x="131839" y="57150"/>
                  </a:cubicBezTo>
                  <a:lnTo>
                    <a:pt x="131839" y="58102"/>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5650" y="57150"/>
                    <a:pt x="132792" y="56197"/>
                  </a:cubicBezTo>
                  <a:close/>
                  <a:moveTo>
                    <a:pt x="132792" y="139065"/>
                  </a:moveTo>
                  <a:cubicBezTo>
                    <a:pt x="132792" y="139065"/>
                    <a:pt x="132792" y="138113"/>
                    <a:pt x="132792" y="139065"/>
                  </a:cubicBezTo>
                  <a:lnTo>
                    <a:pt x="132792" y="139065"/>
                  </a:lnTo>
                  <a:cubicBezTo>
                    <a:pt x="131839" y="139065"/>
                    <a:pt x="131839"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4697" y="123825"/>
                    <a:pt x="134697" y="122872"/>
                    <a:pt x="135650" y="122872"/>
                  </a:cubicBezTo>
                  <a:cubicBezTo>
                    <a:pt x="133745" y="122872"/>
                    <a:pt x="133745" y="122872"/>
                    <a:pt x="133745" y="121920"/>
                  </a:cubicBezTo>
                  <a:cubicBezTo>
                    <a:pt x="133745" y="121920"/>
                    <a:pt x="133745" y="120967"/>
                    <a:pt x="134697" y="120967"/>
                  </a:cubicBezTo>
                  <a:cubicBezTo>
                    <a:pt x="134697" y="120967"/>
                    <a:pt x="135650" y="121920"/>
                    <a:pt x="135650" y="122872"/>
                  </a:cubicBezTo>
                  <a:close/>
                  <a:moveTo>
                    <a:pt x="134697" y="112395"/>
                  </a:moveTo>
                  <a:cubicBezTo>
                    <a:pt x="134697" y="113347"/>
                    <a:pt x="133745" y="113347"/>
                    <a:pt x="134697" y="112395"/>
                  </a:cubicBezTo>
                  <a:cubicBezTo>
                    <a:pt x="133745" y="113347"/>
                    <a:pt x="133745" y="113347"/>
                    <a:pt x="133745" y="112395"/>
                  </a:cubicBezTo>
                  <a:cubicBezTo>
                    <a:pt x="132792" y="112395"/>
                    <a:pt x="133745" y="112395"/>
                    <a:pt x="134697" y="112395"/>
                  </a:cubicBezTo>
                  <a:cubicBezTo>
                    <a:pt x="133745" y="112395"/>
                    <a:pt x="134697" y="112395"/>
                    <a:pt x="134697" y="112395"/>
                  </a:cubicBezTo>
                  <a:close/>
                  <a:moveTo>
                    <a:pt x="134697" y="101917"/>
                  </a:moveTo>
                  <a:cubicBezTo>
                    <a:pt x="134697" y="102870"/>
                    <a:pt x="134697" y="102870"/>
                    <a:pt x="134697" y="101917"/>
                  </a:cubicBezTo>
                  <a:cubicBezTo>
                    <a:pt x="133745" y="102870"/>
                    <a:pt x="133745" y="102870"/>
                    <a:pt x="133745" y="102870"/>
                  </a:cubicBezTo>
                  <a:cubicBezTo>
                    <a:pt x="132792" y="101917"/>
                    <a:pt x="132792"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3350"/>
                  </a:moveTo>
                  <a:cubicBezTo>
                    <a:pt x="135650" y="133350"/>
                    <a:pt x="135650" y="133350"/>
                    <a:pt x="134697" y="134302"/>
                  </a:cubicBezTo>
                  <a:lnTo>
                    <a:pt x="134697" y="134302"/>
                  </a:lnTo>
                  <a:cubicBezTo>
                    <a:pt x="135650" y="134302"/>
                    <a:pt x="135650" y="133350"/>
                    <a:pt x="136602" y="133350"/>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4" y="93345"/>
                    <a:pt x="141364" y="92392"/>
                  </a:cubicBezTo>
                  <a:cubicBezTo>
                    <a:pt x="141364"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4222"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4" name="Freeform 343">
              <a:extLst>
                <a:ext uri="{FF2B5EF4-FFF2-40B4-BE49-F238E27FC236}">
                  <a16:creationId xmlns:a16="http://schemas.microsoft.com/office/drawing/2014/main" id="{0BB2D790-AF2B-004B-D13E-D91BB6143F2C}"/>
                </a:ext>
              </a:extLst>
            </p:cNvPr>
            <p:cNvSpPr/>
            <p:nvPr/>
          </p:nvSpPr>
          <p:spPr>
            <a:xfrm>
              <a:off x="693815" y="71162"/>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3821 h 179066"/>
                <a:gd name="connsiteX73" fmla="*/ 31432 w 140017"/>
                <a:gd name="connsiteY73" fmla="*/ 123821 h 179066"/>
                <a:gd name="connsiteX74" fmla="*/ 29527 w 140017"/>
                <a:gd name="connsiteY74" fmla="*/ 123821 h 179066"/>
                <a:gd name="connsiteX75" fmla="*/ 31432 w 140017"/>
                <a:gd name="connsiteY75" fmla="*/ 123821 h 179066"/>
                <a:gd name="connsiteX76" fmla="*/ 31432 w 140017"/>
                <a:gd name="connsiteY76" fmla="*/ 123821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49539 h 179066"/>
                <a:gd name="connsiteX182" fmla="*/ 36195 w 140017"/>
                <a:gd name="connsiteY182" fmla="*/ 149539 h 179066"/>
                <a:gd name="connsiteX183" fmla="*/ 34290 w 140017"/>
                <a:gd name="connsiteY183" fmla="*/ 149539 h 179066"/>
                <a:gd name="connsiteX184" fmla="*/ 36195 w 140017"/>
                <a:gd name="connsiteY184" fmla="*/ 149539 h 179066"/>
                <a:gd name="connsiteX185" fmla="*/ 36195 w 140017"/>
                <a:gd name="connsiteY185" fmla="*/ 149539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7147 w 140017"/>
                <a:gd name="connsiteY206" fmla="*/ 128584 h 179066"/>
                <a:gd name="connsiteX207" fmla="*/ 36195 w 140017"/>
                <a:gd name="connsiteY207" fmla="*/ 130489 h 179066"/>
                <a:gd name="connsiteX208" fmla="*/ 37147 w 140017"/>
                <a:gd name="connsiteY208" fmla="*/ 131441 h 179066"/>
                <a:gd name="connsiteX209" fmla="*/ 37147 w 140017"/>
                <a:gd name="connsiteY209" fmla="*/ 128584 h 179066"/>
                <a:gd name="connsiteX210" fmla="*/ 37147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7151 h 179066"/>
                <a:gd name="connsiteX217" fmla="*/ 40005 w 140017"/>
                <a:gd name="connsiteY217" fmla="*/ 97151 h 179066"/>
                <a:gd name="connsiteX218" fmla="*/ 40957 w 140017"/>
                <a:gd name="connsiteY218" fmla="*/ 94294 h 179066"/>
                <a:gd name="connsiteX219" fmla="*/ 40005 w 140017"/>
                <a:gd name="connsiteY219" fmla="*/ 93341 h 179066"/>
                <a:gd name="connsiteX220" fmla="*/ 39052 w 140017"/>
                <a:gd name="connsiteY220" fmla="*/ 95246 h 179066"/>
                <a:gd name="connsiteX221" fmla="*/ 37147 w 140017"/>
                <a:gd name="connsiteY221" fmla="*/ 96199 h 179066"/>
                <a:gd name="connsiteX222" fmla="*/ 36195 w 140017"/>
                <a:gd name="connsiteY222" fmla="*/ 97151 h 179066"/>
                <a:gd name="connsiteX223" fmla="*/ 37147 w 140017"/>
                <a:gd name="connsiteY223" fmla="*/ 97151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5714 h 179066"/>
                <a:gd name="connsiteX244" fmla="*/ 40957 w 140017"/>
                <a:gd name="connsiteY244" fmla="*/ 27619 h 179066"/>
                <a:gd name="connsiteX245" fmla="*/ 41910 w 140017"/>
                <a:gd name="connsiteY245" fmla="*/ 26666 h 179066"/>
                <a:gd name="connsiteX246" fmla="*/ 40957 w 140017"/>
                <a:gd name="connsiteY246" fmla="*/ 24761 h 179066"/>
                <a:gd name="connsiteX247" fmla="*/ 39052 w 140017"/>
                <a:gd name="connsiteY247" fmla="*/ 25714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40005 w 140017"/>
                <a:gd name="connsiteY251" fmla="*/ 135251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1436 h 179066"/>
                <a:gd name="connsiteX308" fmla="*/ 47625 w 140017"/>
                <a:gd name="connsiteY308" fmla="*/ 90484 h 179066"/>
                <a:gd name="connsiteX309" fmla="*/ 44767 w 140017"/>
                <a:gd name="connsiteY309" fmla="*/ 89531 h 179066"/>
                <a:gd name="connsiteX310" fmla="*/ 42863 w 140017"/>
                <a:gd name="connsiteY310" fmla="*/ 89531 h 179066"/>
                <a:gd name="connsiteX311" fmla="*/ 43815 w 140017"/>
                <a:gd name="connsiteY311" fmla="*/ 90484 h 179066"/>
                <a:gd name="connsiteX312" fmla="*/ 46672 w 140017"/>
                <a:gd name="connsiteY312" fmla="*/ 91436 h 179066"/>
                <a:gd name="connsiteX313" fmla="*/ 49530 w 140017"/>
                <a:gd name="connsiteY313" fmla="*/ 91436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0489 h 179066"/>
                <a:gd name="connsiteX392" fmla="*/ 48577 w 140017"/>
                <a:gd name="connsiteY392" fmla="*/ 130489 h 179066"/>
                <a:gd name="connsiteX393" fmla="*/ 48577 w 140017"/>
                <a:gd name="connsiteY393" fmla="*/ 130489 h 179066"/>
                <a:gd name="connsiteX394" fmla="*/ 50482 w 140017"/>
                <a:gd name="connsiteY394" fmla="*/ 128584 h 179066"/>
                <a:gd name="connsiteX395" fmla="*/ 50482 w 140017"/>
                <a:gd name="connsiteY395" fmla="*/ 130489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3811"/>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3821"/>
                  </a:moveTo>
                  <a:cubicBezTo>
                    <a:pt x="30480" y="123821"/>
                    <a:pt x="30480" y="123821"/>
                    <a:pt x="31432" y="123821"/>
                  </a:cubicBezTo>
                  <a:cubicBezTo>
                    <a:pt x="30480" y="122869"/>
                    <a:pt x="29527" y="122869"/>
                    <a:pt x="29527" y="123821"/>
                  </a:cubicBezTo>
                  <a:lnTo>
                    <a:pt x="31432" y="123821"/>
                  </a:lnTo>
                  <a:cubicBezTo>
                    <a:pt x="30480" y="124774"/>
                    <a:pt x="30480" y="123821"/>
                    <a:pt x="31432" y="123821"/>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3338" y="136204"/>
                    <a:pt x="33338" y="137156"/>
                  </a:cubicBezTo>
                  <a:cubicBezTo>
                    <a:pt x="31432" y="137156"/>
                    <a:pt x="31432" y="137156"/>
                    <a:pt x="31432" y="137156"/>
                  </a:cubicBezTo>
                  <a:cubicBezTo>
                    <a:pt x="31432" y="137156"/>
                    <a:pt x="32385" y="137156"/>
                    <a:pt x="33338" y="137156"/>
                  </a:cubicBezTo>
                  <a:cubicBezTo>
                    <a:pt x="33338" y="137156"/>
                    <a:pt x="34290"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49539"/>
                  </a:moveTo>
                  <a:cubicBezTo>
                    <a:pt x="36195" y="149539"/>
                    <a:pt x="36195" y="149539"/>
                    <a:pt x="36195" y="149539"/>
                  </a:cubicBezTo>
                  <a:cubicBezTo>
                    <a:pt x="35242" y="148586"/>
                    <a:pt x="34290" y="149539"/>
                    <a:pt x="34290" y="149539"/>
                  </a:cubicBezTo>
                  <a:cubicBezTo>
                    <a:pt x="34290" y="150491"/>
                    <a:pt x="35242" y="150491"/>
                    <a:pt x="36195" y="149539"/>
                  </a:cubicBezTo>
                  <a:cubicBezTo>
                    <a:pt x="36195" y="150491"/>
                    <a:pt x="36195" y="150491"/>
                    <a:pt x="36195" y="149539"/>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8577" y="65719"/>
                    <a:pt x="50482" y="65719"/>
                    <a:pt x="52388" y="65719"/>
                  </a:cubicBezTo>
                  <a:close/>
                  <a:moveTo>
                    <a:pt x="37147" y="128584"/>
                  </a:moveTo>
                  <a:cubicBezTo>
                    <a:pt x="36195" y="128584"/>
                    <a:pt x="36195" y="129536"/>
                    <a:pt x="36195" y="130489"/>
                  </a:cubicBezTo>
                  <a:cubicBezTo>
                    <a:pt x="36195" y="131441"/>
                    <a:pt x="37147" y="131441"/>
                    <a:pt x="37147" y="131441"/>
                  </a:cubicBezTo>
                  <a:cubicBezTo>
                    <a:pt x="37147" y="130489"/>
                    <a:pt x="37147" y="129536"/>
                    <a:pt x="37147" y="128584"/>
                  </a:cubicBezTo>
                  <a:cubicBezTo>
                    <a:pt x="37147" y="128584"/>
                    <a:pt x="37147" y="128584"/>
                    <a:pt x="37147"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7151"/>
                  </a:moveTo>
                  <a:cubicBezTo>
                    <a:pt x="38100" y="97151"/>
                    <a:pt x="39052" y="97151"/>
                    <a:pt x="40005" y="97151"/>
                  </a:cubicBezTo>
                  <a:cubicBezTo>
                    <a:pt x="40957" y="96199"/>
                    <a:pt x="41910" y="95246"/>
                    <a:pt x="40957" y="94294"/>
                  </a:cubicBezTo>
                  <a:cubicBezTo>
                    <a:pt x="40957" y="94294"/>
                    <a:pt x="40005" y="93341"/>
                    <a:pt x="40005" y="93341"/>
                  </a:cubicBezTo>
                  <a:cubicBezTo>
                    <a:pt x="39052" y="93341"/>
                    <a:pt x="39052" y="94294"/>
                    <a:pt x="39052" y="95246"/>
                  </a:cubicBezTo>
                  <a:cubicBezTo>
                    <a:pt x="38100" y="95246"/>
                    <a:pt x="38100" y="96199"/>
                    <a:pt x="37147" y="96199"/>
                  </a:cubicBezTo>
                  <a:cubicBezTo>
                    <a:pt x="36195" y="96199"/>
                    <a:pt x="35242" y="96199"/>
                    <a:pt x="36195" y="97151"/>
                  </a:cubicBezTo>
                  <a:cubicBezTo>
                    <a:pt x="36195" y="97151"/>
                    <a:pt x="37147" y="97151"/>
                    <a:pt x="37147" y="97151"/>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3349"/>
                    <a:pt x="38100" y="154301"/>
                  </a:cubicBezTo>
                  <a:cubicBezTo>
                    <a:pt x="37147" y="153349"/>
                    <a:pt x="36195" y="153349"/>
                    <a:pt x="36195" y="154301"/>
                  </a:cubicBezTo>
                  <a:cubicBezTo>
                    <a:pt x="36195" y="154301"/>
                    <a:pt x="36195" y="155254"/>
                    <a:pt x="38100" y="154301"/>
                  </a:cubicBezTo>
                  <a:cubicBezTo>
                    <a:pt x="37147" y="155254"/>
                    <a:pt x="38100" y="154301"/>
                    <a:pt x="38100" y="154301"/>
                  </a:cubicBezTo>
                  <a:close/>
                  <a:moveTo>
                    <a:pt x="39052" y="123821"/>
                  </a:moveTo>
                  <a:cubicBezTo>
                    <a:pt x="39052" y="123821"/>
                    <a:pt x="39052" y="123821"/>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5714"/>
                  </a:moveTo>
                  <a:cubicBezTo>
                    <a:pt x="39052" y="26666"/>
                    <a:pt x="40005" y="27619"/>
                    <a:pt x="40957" y="27619"/>
                  </a:cubicBezTo>
                  <a:cubicBezTo>
                    <a:pt x="41910" y="27619"/>
                    <a:pt x="41910" y="27619"/>
                    <a:pt x="41910" y="26666"/>
                  </a:cubicBezTo>
                  <a:cubicBezTo>
                    <a:pt x="41910" y="25714"/>
                    <a:pt x="40957" y="24761"/>
                    <a:pt x="40957" y="24761"/>
                  </a:cubicBezTo>
                  <a:cubicBezTo>
                    <a:pt x="40005" y="24761"/>
                    <a:pt x="39052" y="25714"/>
                    <a:pt x="39052" y="25714"/>
                  </a:cubicBezTo>
                  <a:close/>
                  <a:moveTo>
                    <a:pt x="40005" y="135251"/>
                  </a:moveTo>
                  <a:lnTo>
                    <a:pt x="40005" y="135251"/>
                  </a:lnTo>
                  <a:cubicBezTo>
                    <a:pt x="40957" y="133346"/>
                    <a:pt x="40957" y="133346"/>
                    <a:pt x="40005" y="133346"/>
                  </a:cubicBezTo>
                  <a:cubicBezTo>
                    <a:pt x="40005" y="132394"/>
                    <a:pt x="40005" y="133346"/>
                    <a:pt x="40005" y="135251"/>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0969"/>
                    <a:pt x="43815" y="160016"/>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3815" y="85721"/>
                    <a:pt x="42863" y="85721"/>
                    <a:pt x="43815" y="85721"/>
                  </a:cubicBezTo>
                  <a:cubicBezTo>
                    <a:pt x="42863" y="86674"/>
                    <a:pt x="45720" y="89531"/>
                    <a:pt x="46672" y="88579"/>
                  </a:cubicBezTo>
                  <a:cubicBezTo>
                    <a:pt x="47625" y="88579"/>
                    <a:pt x="47625" y="87626"/>
                    <a:pt x="47625" y="87626"/>
                  </a:cubicBezTo>
                  <a:cubicBezTo>
                    <a:pt x="46672" y="85721"/>
                    <a:pt x="45720" y="85721"/>
                    <a:pt x="43815" y="85721"/>
                  </a:cubicBezTo>
                  <a:close/>
                  <a:moveTo>
                    <a:pt x="49530" y="91436"/>
                  </a:moveTo>
                  <a:cubicBezTo>
                    <a:pt x="49530" y="89531"/>
                    <a:pt x="48577" y="90484"/>
                    <a:pt x="47625" y="90484"/>
                  </a:cubicBezTo>
                  <a:cubicBezTo>
                    <a:pt x="46672" y="90484"/>
                    <a:pt x="45720" y="90484"/>
                    <a:pt x="44767" y="89531"/>
                  </a:cubicBezTo>
                  <a:cubicBezTo>
                    <a:pt x="44767" y="89531"/>
                    <a:pt x="43815" y="89531"/>
                    <a:pt x="42863" y="89531"/>
                  </a:cubicBezTo>
                  <a:cubicBezTo>
                    <a:pt x="42863" y="90484"/>
                    <a:pt x="43815" y="90484"/>
                    <a:pt x="43815" y="90484"/>
                  </a:cubicBezTo>
                  <a:cubicBezTo>
                    <a:pt x="44767" y="91436"/>
                    <a:pt x="45720" y="91436"/>
                    <a:pt x="46672" y="91436"/>
                  </a:cubicBezTo>
                  <a:cubicBezTo>
                    <a:pt x="48577" y="93341"/>
                    <a:pt x="49530" y="92389"/>
                    <a:pt x="49530" y="91436"/>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3809"/>
                    <a:pt x="42863" y="24761"/>
                    <a:pt x="43815" y="25714"/>
                  </a:cubicBezTo>
                  <a:close/>
                  <a:moveTo>
                    <a:pt x="44767" y="129536"/>
                  </a:moveTo>
                  <a:cubicBezTo>
                    <a:pt x="44767" y="129536"/>
                    <a:pt x="43815" y="129536"/>
                    <a:pt x="44767" y="129536"/>
                  </a:cubicBezTo>
                  <a:lnTo>
                    <a:pt x="44767" y="129536"/>
                  </a:lnTo>
                  <a:cubicBezTo>
                    <a:pt x="43815" y="129536"/>
                    <a:pt x="43815" y="130489"/>
                    <a:pt x="44767" y="129536"/>
                  </a:cubicBezTo>
                  <a:lnTo>
                    <a:pt x="44767" y="129536"/>
                  </a:lnTo>
                  <a:close/>
                  <a:moveTo>
                    <a:pt x="43815" y="126679"/>
                  </a:moveTo>
                  <a:cubicBezTo>
                    <a:pt x="43815" y="126679"/>
                    <a:pt x="43815" y="126679"/>
                    <a:pt x="43815" y="126679"/>
                  </a:cubicBezTo>
                  <a:cubicBezTo>
                    <a:pt x="43815" y="126679"/>
                    <a:pt x="43815" y="125726"/>
                    <a:pt x="43815" y="126679"/>
                  </a:cubicBezTo>
                  <a:lnTo>
                    <a:pt x="43815" y="126679"/>
                  </a:lnTo>
                  <a:cubicBezTo>
                    <a:pt x="43815" y="125726"/>
                    <a:pt x="43815" y="126679"/>
                    <a:pt x="43815" y="126679"/>
                  </a:cubicBezTo>
                  <a:close/>
                  <a:moveTo>
                    <a:pt x="44767" y="79054"/>
                  </a:moveTo>
                  <a:cubicBezTo>
                    <a:pt x="45720" y="79054"/>
                    <a:pt x="45720" y="79054"/>
                    <a:pt x="44767" y="79054"/>
                  </a:cubicBezTo>
                  <a:cubicBezTo>
                    <a:pt x="45720" y="78101"/>
                    <a:pt x="45720"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0489"/>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99056"/>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6199"/>
                    <a:pt x="47625" y="97151"/>
                  </a:cubicBezTo>
                  <a:cubicBezTo>
                    <a:pt x="48577" y="96199"/>
                    <a:pt x="48577" y="96199"/>
                    <a:pt x="47625" y="96199"/>
                  </a:cubicBezTo>
                  <a:cubicBezTo>
                    <a:pt x="47625" y="96199"/>
                    <a:pt x="47625" y="96199"/>
                    <a:pt x="47625" y="97151"/>
                  </a:cubicBezTo>
                  <a:cubicBezTo>
                    <a:pt x="47625" y="96199"/>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0489"/>
                  </a:moveTo>
                  <a:lnTo>
                    <a:pt x="48577" y="130489"/>
                  </a:lnTo>
                  <a:lnTo>
                    <a:pt x="48577" y="130489"/>
                  </a:lnTo>
                  <a:cubicBezTo>
                    <a:pt x="49530" y="129536"/>
                    <a:pt x="49530" y="128584"/>
                    <a:pt x="50482" y="128584"/>
                  </a:cubicBezTo>
                  <a:lnTo>
                    <a:pt x="50482" y="130489"/>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1435" y="57146"/>
                    <a:pt x="50482" y="58099"/>
                  </a:cubicBezTo>
                  <a:cubicBezTo>
                    <a:pt x="51435" y="57146"/>
                    <a:pt x="51435" y="57146"/>
                    <a:pt x="50482" y="58099"/>
                  </a:cubicBezTo>
                  <a:cubicBezTo>
                    <a:pt x="50482" y="56194"/>
                    <a:pt x="49530" y="56194"/>
                    <a:pt x="50482" y="58099"/>
                  </a:cubicBezTo>
                  <a:cubicBezTo>
                    <a:pt x="49530" y="57146"/>
                    <a:pt x="50482"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1906"/>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1442"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6205" y="35239"/>
                    <a:pt x="115252" y="34286"/>
                  </a:cubicBezTo>
                  <a:cubicBezTo>
                    <a:pt x="117157"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5" name="Freeform 344">
              <a:extLst>
                <a:ext uri="{FF2B5EF4-FFF2-40B4-BE49-F238E27FC236}">
                  <a16:creationId xmlns:a16="http://schemas.microsoft.com/office/drawing/2014/main" id="{FD07E859-5754-E8FA-CB15-D4BA926B4F05}"/>
                </a:ext>
              </a:extLst>
            </p:cNvPr>
            <p:cNvSpPr/>
            <p:nvPr/>
          </p:nvSpPr>
          <p:spPr>
            <a:xfrm>
              <a:off x="838221" y="254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7996 w 114673"/>
                <a:gd name="connsiteY42" fmla="*/ 161925 h 232409"/>
                <a:gd name="connsiteX43" fmla="*/ 27996 w 114673"/>
                <a:gd name="connsiteY43" fmla="*/ 161925 h 232409"/>
                <a:gd name="connsiteX44" fmla="*/ 27996 w 114673"/>
                <a:gd name="connsiteY44" fmla="*/ 161925 h 232409"/>
                <a:gd name="connsiteX45" fmla="*/ 27996 w 114673"/>
                <a:gd name="connsiteY45" fmla="*/ 161925 h 232409"/>
                <a:gd name="connsiteX46" fmla="*/ 27996 w 114673"/>
                <a:gd name="connsiteY46" fmla="*/ 161925 h 232409"/>
                <a:gd name="connsiteX47" fmla="*/ 29901 w 114673"/>
                <a:gd name="connsiteY47" fmla="*/ 174307 h 232409"/>
                <a:gd name="connsiteX48" fmla="*/ 29901 w 114673"/>
                <a:gd name="connsiteY48" fmla="*/ 174307 h 232409"/>
                <a:gd name="connsiteX49" fmla="*/ 29901 w 114673"/>
                <a:gd name="connsiteY49" fmla="*/ 174307 h 232409"/>
                <a:gd name="connsiteX50" fmla="*/ 29901 w 114673"/>
                <a:gd name="connsiteY50" fmla="*/ 174307 h 232409"/>
                <a:gd name="connsiteX51" fmla="*/ 29901 w 114673"/>
                <a:gd name="connsiteY51" fmla="*/ 174307 h 232409"/>
                <a:gd name="connsiteX52" fmla="*/ 30854 w 114673"/>
                <a:gd name="connsiteY52" fmla="*/ 180022 h 232409"/>
                <a:gd name="connsiteX53" fmla="*/ 30854 w 114673"/>
                <a:gd name="connsiteY53" fmla="*/ 180022 h 232409"/>
                <a:gd name="connsiteX54" fmla="*/ 30854 w 114673"/>
                <a:gd name="connsiteY54" fmla="*/ 178117 h 232409"/>
                <a:gd name="connsiteX55" fmla="*/ 30854 w 114673"/>
                <a:gd name="connsiteY55" fmla="*/ 180022 h 232409"/>
                <a:gd name="connsiteX56" fmla="*/ 30854 w 114673"/>
                <a:gd name="connsiteY56" fmla="*/ 180022 h 232409"/>
                <a:gd name="connsiteX57" fmla="*/ 29901 w 114673"/>
                <a:gd name="connsiteY57" fmla="*/ 156210 h 232409"/>
                <a:gd name="connsiteX58" fmla="*/ 30854 w 114673"/>
                <a:gd name="connsiteY58" fmla="*/ 157163 h 232409"/>
                <a:gd name="connsiteX59" fmla="*/ 33711 w 114673"/>
                <a:gd name="connsiteY59" fmla="*/ 156210 h 232409"/>
                <a:gd name="connsiteX60" fmla="*/ 32759 w 114673"/>
                <a:gd name="connsiteY60" fmla="*/ 155257 h 232409"/>
                <a:gd name="connsiteX61" fmla="*/ 29901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1806 w 114673"/>
                <a:gd name="connsiteY67" fmla="*/ 82867 h 232409"/>
                <a:gd name="connsiteX68" fmla="*/ 33711 w 114673"/>
                <a:gd name="connsiteY68" fmla="*/ 81915 h 232409"/>
                <a:gd name="connsiteX69" fmla="*/ 32759 w 114673"/>
                <a:gd name="connsiteY69" fmla="*/ 80963 h 232409"/>
                <a:gd name="connsiteX70" fmla="*/ 31806 w 114673"/>
                <a:gd name="connsiteY70" fmla="*/ 82867 h 232409"/>
                <a:gd name="connsiteX71" fmla="*/ 31806 w 114673"/>
                <a:gd name="connsiteY71" fmla="*/ 82867 h 232409"/>
                <a:gd name="connsiteX72" fmla="*/ 33711 w 114673"/>
                <a:gd name="connsiteY72" fmla="*/ 194310 h 232409"/>
                <a:gd name="connsiteX73" fmla="*/ 32759 w 114673"/>
                <a:gd name="connsiteY73" fmla="*/ 193357 h 232409"/>
                <a:gd name="connsiteX74" fmla="*/ 31806 w 114673"/>
                <a:gd name="connsiteY74" fmla="*/ 194310 h 232409"/>
                <a:gd name="connsiteX75" fmla="*/ 33711 w 114673"/>
                <a:gd name="connsiteY75" fmla="*/ 194310 h 232409"/>
                <a:gd name="connsiteX76" fmla="*/ 33711 w 114673"/>
                <a:gd name="connsiteY76" fmla="*/ 194310 h 232409"/>
                <a:gd name="connsiteX77" fmla="*/ 34664 w 114673"/>
                <a:gd name="connsiteY77" fmla="*/ 165735 h 232409"/>
                <a:gd name="connsiteX78" fmla="*/ 32759 w 114673"/>
                <a:gd name="connsiteY78" fmla="*/ 163830 h 232409"/>
                <a:gd name="connsiteX79" fmla="*/ 31806 w 114673"/>
                <a:gd name="connsiteY79" fmla="*/ 166688 h 232409"/>
                <a:gd name="connsiteX80" fmla="*/ 32759 w 114673"/>
                <a:gd name="connsiteY80" fmla="*/ 167640 h 232409"/>
                <a:gd name="connsiteX81" fmla="*/ 34664 w 114673"/>
                <a:gd name="connsiteY81" fmla="*/ 165735 h 232409"/>
                <a:gd name="connsiteX82" fmla="*/ 32759 w 114673"/>
                <a:gd name="connsiteY82" fmla="*/ 131445 h 232409"/>
                <a:gd name="connsiteX83" fmla="*/ 31806 w 114673"/>
                <a:gd name="connsiteY83" fmla="*/ 133350 h 232409"/>
                <a:gd name="connsiteX84" fmla="*/ 32759 w 114673"/>
                <a:gd name="connsiteY84" fmla="*/ 135255 h 232409"/>
                <a:gd name="connsiteX85" fmla="*/ 33711 w 114673"/>
                <a:gd name="connsiteY85" fmla="*/ 132397 h 232409"/>
                <a:gd name="connsiteX86" fmla="*/ 32759 w 114673"/>
                <a:gd name="connsiteY86" fmla="*/ 131445 h 232409"/>
                <a:gd name="connsiteX87" fmla="*/ 32759 w 114673"/>
                <a:gd name="connsiteY87" fmla="*/ 76200 h 232409"/>
                <a:gd name="connsiteX88" fmla="*/ 34664 w 114673"/>
                <a:gd name="connsiteY88" fmla="*/ 77152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7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2 h 232409"/>
                <a:gd name="connsiteX115" fmla="*/ 35616 w 114673"/>
                <a:gd name="connsiteY115" fmla="*/ 77152 h 232409"/>
                <a:gd name="connsiteX116" fmla="*/ 32759 w 114673"/>
                <a:gd name="connsiteY116" fmla="*/ 76200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8951 w 114673"/>
                <a:gd name="connsiteY128" fmla="*/ 182880 h 232409"/>
                <a:gd name="connsiteX129" fmla="*/ 49904 w 114673"/>
                <a:gd name="connsiteY129" fmla="*/ 177165 h 232409"/>
                <a:gd name="connsiteX130" fmla="*/ 47046 w 114673"/>
                <a:gd name="connsiteY130" fmla="*/ 177165 h 232409"/>
                <a:gd name="connsiteX131" fmla="*/ 45141 w 114673"/>
                <a:gd name="connsiteY131" fmla="*/ 175260 h 232409"/>
                <a:gd name="connsiteX132" fmla="*/ 47999 w 114673"/>
                <a:gd name="connsiteY132" fmla="*/ 171450 h 232409"/>
                <a:gd name="connsiteX133" fmla="*/ 47999 w 114673"/>
                <a:gd name="connsiteY133" fmla="*/ 169545 h 232409"/>
                <a:gd name="connsiteX134" fmla="*/ 41331 w 114673"/>
                <a:gd name="connsiteY134" fmla="*/ 163830 h 232409"/>
                <a:gd name="connsiteX135" fmla="*/ 47046 w 114673"/>
                <a:gd name="connsiteY135" fmla="*/ 159067 h 232409"/>
                <a:gd name="connsiteX136" fmla="*/ 50856 w 114673"/>
                <a:gd name="connsiteY136" fmla="*/ 155257 h 232409"/>
                <a:gd name="connsiteX137" fmla="*/ 49904 w 114673"/>
                <a:gd name="connsiteY137" fmla="*/ 153352 h 232409"/>
                <a:gd name="connsiteX138" fmla="*/ 48951 w 114673"/>
                <a:gd name="connsiteY138" fmla="*/ 155257 h 232409"/>
                <a:gd name="connsiteX139" fmla="*/ 47999 w 114673"/>
                <a:gd name="connsiteY139" fmla="*/ 157163 h 232409"/>
                <a:gd name="connsiteX140" fmla="*/ 38474 w 114673"/>
                <a:gd name="connsiteY140" fmla="*/ 159067 h 232409"/>
                <a:gd name="connsiteX141" fmla="*/ 32759 w 114673"/>
                <a:gd name="connsiteY141" fmla="*/ 158115 h 232409"/>
                <a:gd name="connsiteX142" fmla="*/ 31806 w 114673"/>
                <a:gd name="connsiteY142" fmla="*/ 159067 h 232409"/>
                <a:gd name="connsiteX143" fmla="*/ 32759 w 114673"/>
                <a:gd name="connsiteY143" fmla="*/ 160020 h 232409"/>
                <a:gd name="connsiteX144" fmla="*/ 37521 w 114673"/>
                <a:gd name="connsiteY144" fmla="*/ 159067 h 232409"/>
                <a:gd name="connsiteX145" fmla="*/ 36569 w 114673"/>
                <a:gd name="connsiteY145" fmla="*/ 163830 h 232409"/>
                <a:gd name="connsiteX146" fmla="*/ 36569 w 114673"/>
                <a:gd name="connsiteY146" fmla="*/ 170497 h 232409"/>
                <a:gd name="connsiteX147" fmla="*/ 37521 w 114673"/>
                <a:gd name="connsiteY147" fmla="*/ 175260 h 232409"/>
                <a:gd name="connsiteX148" fmla="*/ 43236 w 114673"/>
                <a:gd name="connsiteY148" fmla="*/ 175260 h 232409"/>
                <a:gd name="connsiteX149" fmla="*/ 39426 w 114673"/>
                <a:gd name="connsiteY149" fmla="*/ 177165 h 232409"/>
                <a:gd name="connsiteX150" fmla="*/ 42284 w 114673"/>
                <a:gd name="connsiteY150" fmla="*/ 180022 h 232409"/>
                <a:gd name="connsiteX151" fmla="*/ 42284 w 114673"/>
                <a:gd name="connsiteY151" fmla="*/ 181927 h 232409"/>
                <a:gd name="connsiteX152" fmla="*/ 43236 w 114673"/>
                <a:gd name="connsiteY152" fmla="*/ 183832 h 232409"/>
                <a:gd name="connsiteX153" fmla="*/ 48951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4664 w 114673"/>
                <a:gd name="connsiteY159" fmla="*/ 126682 h 232409"/>
                <a:gd name="connsiteX160" fmla="*/ 34664 w 114673"/>
                <a:gd name="connsiteY160" fmla="*/ 126682 h 232409"/>
                <a:gd name="connsiteX161" fmla="*/ 36569 w 114673"/>
                <a:gd name="connsiteY161" fmla="*/ 126682 h 232409"/>
                <a:gd name="connsiteX162" fmla="*/ 34664 w 114673"/>
                <a:gd name="connsiteY162" fmla="*/ 126682 h 232409"/>
                <a:gd name="connsiteX163" fmla="*/ 34664 w 114673"/>
                <a:gd name="connsiteY163" fmla="*/ 126682 h 232409"/>
                <a:gd name="connsiteX164" fmla="*/ 35616 w 114673"/>
                <a:gd name="connsiteY164" fmla="*/ 121920 h 232409"/>
                <a:gd name="connsiteX165" fmla="*/ 35616 w 114673"/>
                <a:gd name="connsiteY165" fmla="*/ 121920 h 232409"/>
                <a:gd name="connsiteX166" fmla="*/ 40379 w 114673"/>
                <a:gd name="connsiteY166" fmla="*/ 121920 h 232409"/>
                <a:gd name="connsiteX167" fmla="*/ 43236 w 114673"/>
                <a:gd name="connsiteY167" fmla="*/ 120015 h 232409"/>
                <a:gd name="connsiteX168" fmla="*/ 43236 w 114673"/>
                <a:gd name="connsiteY168" fmla="*/ 119063 h 232409"/>
                <a:gd name="connsiteX169" fmla="*/ 42284 w 114673"/>
                <a:gd name="connsiteY169" fmla="*/ 117157 h 232409"/>
                <a:gd name="connsiteX170" fmla="*/ 40379 w 114673"/>
                <a:gd name="connsiteY170" fmla="*/ 115252 h 232409"/>
                <a:gd name="connsiteX171" fmla="*/ 39426 w 114673"/>
                <a:gd name="connsiteY171" fmla="*/ 118110 h 232409"/>
                <a:gd name="connsiteX172" fmla="*/ 37521 w 114673"/>
                <a:gd name="connsiteY172" fmla="*/ 121920 h 232409"/>
                <a:gd name="connsiteX173" fmla="*/ 35616 w 114673"/>
                <a:gd name="connsiteY173" fmla="*/ 121920 h 232409"/>
                <a:gd name="connsiteX174" fmla="*/ 36569 w 114673"/>
                <a:gd name="connsiteY174" fmla="*/ 102870 h 232409"/>
                <a:gd name="connsiteX175" fmla="*/ 36569 w 114673"/>
                <a:gd name="connsiteY175" fmla="*/ 107632 h 232409"/>
                <a:gd name="connsiteX176" fmla="*/ 37521 w 114673"/>
                <a:gd name="connsiteY176" fmla="*/ 108585 h 232409"/>
                <a:gd name="connsiteX177" fmla="*/ 38474 w 114673"/>
                <a:gd name="connsiteY177" fmla="*/ 109538 h 232409"/>
                <a:gd name="connsiteX178" fmla="*/ 42284 w 114673"/>
                <a:gd name="connsiteY178" fmla="*/ 106680 h 232409"/>
                <a:gd name="connsiteX179" fmla="*/ 41331 w 114673"/>
                <a:gd name="connsiteY179" fmla="*/ 101917 h 232409"/>
                <a:gd name="connsiteX180" fmla="*/ 36569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2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6569 w 114673"/>
                <a:gd name="connsiteY192" fmla="*/ 114300 h 232409"/>
                <a:gd name="connsiteX193" fmla="*/ 36569 w 114673"/>
                <a:gd name="connsiteY193" fmla="*/ 114300 h 232409"/>
                <a:gd name="connsiteX194" fmla="*/ 36569 w 114673"/>
                <a:gd name="connsiteY194" fmla="*/ 115252 h 232409"/>
                <a:gd name="connsiteX195" fmla="*/ 36569 w 114673"/>
                <a:gd name="connsiteY195" fmla="*/ 114300 h 232409"/>
                <a:gd name="connsiteX196" fmla="*/ 36569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39426 w 114673"/>
                <a:gd name="connsiteY210" fmla="*/ 130492 h 232409"/>
                <a:gd name="connsiteX211" fmla="*/ 40379 w 114673"/>
                <a:gd name="connsiteY211" fmla="*/ 128588 h 232409"/>
                <a:gd name="connsiteX212" fmla="*/ 38474 w 114673"/>
                <a:gd name="connsiteY212" fmla="*/ 125730 h 232409"/>
                <a:gd name="connsiteX213" fmla="*/ 37521 w 114673"/>
                <a:gd name="connsiteY213" fmla="*/ 129540 h 232409"/>
                <a:gd name="connsiteX214" fmla="*/ 39426 w 114673"/>
                <a:gd name="connsiteY214" fmla="*/ 130492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4782 h 232409"/>
                <a:gd name="connsiteX226" fmla="*/ 41331 w 114673"/>
                <a:gd name="connsiteY226" fmla="*/ 164782 h 232409"/>
                <a:gd name="connsiteX227" fmla="*/ 43236 w 114673"/>
                <a:gd name="connsiteY227" fmla="*/ 168592 h 232409"/>
                <a:gd name="connsiteX228" fmla="*/ 43236 w 114673"/>
                <a:gd name="connsiteY228" fmla="*/ 170497 h 232409"/>
                <a:gd name="connsiteX229" fmla="*/ 41331 w 114673"/>
                <a:gd name="connsiteY229" fmla="*/ 171450 h 232409"/>
                <a:gd name="connsiteX230" fmla="*/ 38474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7 h 232409"/>
                <a:gd name="connsiteX234" fmla="*/ 40379 w 114673"/>
                <a:gd name="connsiteY234" fmla="*/ 142875 h 232409"/>
                <a:gd name="connsiteX235" fmla="*/ 39426 w 114673"/>
                <a:gd name="connsiteY235" fmla="*/ 144780 h 232409"/>
                <a:gd name="connsiteX236" fmla="*/ 54666 w 114673"/>
                <a:gd name="connsiteY236" fmla="*/ 147638 h 232409"/>
                <a:gd name="connsiteX237" fmla="*/ 55619 w 114673"/>
                <a:gd name="connsiteY237" fmla="*/ 147638 h 232409"/>
                <a:gd name="connsiteX238" fmla="*/ 55619 w 114673"/>
                <a:gd name="connsiteY238" fmla="*/ 145732 h 232409"/>
                <a:gd name="connsiteX239" fmla="*/ 48951 w 114673"/>
                <a:gd name="connsiteY239" fmla="*/ 146685 h 232409"/>
                <a:gd name="connsiteX240" fmla="*/ 44189 w 114673"/>
                <a:gd name="connsiteY240" fmla="*/ 151447 h 232409"/>
                <a:gd name="connsiteX241" fmla="*/ 42284 w 114673"/>
                <a:gd name="connsiteY241" fmla="*/ 152400 h 232409"/>
                <a:gd name="connsiteX242" fmla="*/ 39426 w 114673"/>
                <a:gd name="connsiteY242" fmla="*/ 151447 h 232409"/>
                <a:gd name="connsiteX243" fmla="*/ 41331 w 114673"/>
                <a:gd name="connsiteY243" fmla="*/ 153352 h 232409"/>
                <a:gd name="connsiteX244" fmla="*/ 43236 w 114673"/>
                <a:gd name="connsiteY244" fmla="*/ 153352 h 232409"/>
                <a:gd name="connsiteX245" fmla="*/ 44189 w 114673"/>
                <a:gd name="connsiteY245" fmla="*/ 154305 h 232409"/>
                <a:gd name="connsiteX246" fmla="*/ 46094 w 114673"/>
                <a:gd name="connsiteY246" fmla="*/ 155257 h 232409"/>
                <a:gd name="connsiteX247" fmla="*/ 46094 w 114673"/>
                <a:gd name="connsiteY247" fmla="*/ 152400 h 232409"/>
                <a:gd name="connsiteX248" fmla="*/ 44189 w 114673"/>
                <a:gd name="connsiteY248" fmla="*/ 149542 h 232409"/>
                <a:gd name="connsiteX249" fmla="*/ 49904 w 114673"/>
                <a:gd name="connsiteY249" fmla="*/ 148590 h 232409"/>
                <a:gd name="connsiteX250" fmla="*/ 54666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5245 h 232409"/>
                <a:gd name="connsiteX283" fmla="*/ 43236 w 114673"/>
                <a:gd name="connsiteY283" fmla="*/ 55245 h 232409"/>
                <a:gd name="connsiteX284" fmla="*/ 45141 w 114673"/>
                <a:gd name="connsiteY284" fmla="*/ 52388 h 232409"/>
                <a:gd name="connsiteX285" fmla="*/ 45141 w 114673"/>
                <a:gd name="connsiteY285" fmla="*/ 50482 h 232409"/>
                <a:gd name="connsiteX286" fmla="*/ 42284 w 114673"/>
                <a:gd name="connsiteY286" fmla="*/ 49530 h 232409"/>
                <a:gd name="connsiteX287" fmla="*/ 41331 w 114673"/>
                <a:gd name="connsiteY287" fmla="*/ 51435 h 232409"/>
                <a:gd name="connsiteX288" fmla="*/ 43236 w 114673"/>
                <a:gd name="connsiteY288" fmla="*/ 55245 h 232409"/>
                <a:gd name="connsiteX289" fmla="*/ 53714 w 114673"/>
                <a:gd name="connsiteY289" fmla="*/ 196215 h 232409"/>
                <a:gd name="connsiteX290" fmla="*/ 49904 w 114673"/>
                <a:gd name="connsiteY290" fmla="*/ 194310 h 232409"/>
                <a:gd name="connsiteX291" fmla="*/ 47999 w 114673"/>
                <a:gd name="connsiteY291" fmla="*/ 194310 h 232409"/>
                <a:gd name="connsiteX292" fmla="*/ 47999 w 114673"/>
                <a:gd name="connsiteY292" fmla="*/ 196215 h 232409"/>
                <a:gd name="connsiteX293" fmla="*/ 47999 w 114673"/>
                <a:gd name="connsiteY293" fmla="*/ 199072 h 232409"/>
                <a:gd name="connsiteX294" fmla="*/ 45141 w 114673"/>
                <a:gd name="connsiteY294" fmla="*/ 198120 h 232409"/>
                <a:gd name="connsiteX295" fmla="*/ 44189 w 114673"/>
                <a:gd name="connsiteY295" fmla="*/ 196215 h 232409"/>
                <a:gd name="connsiteX296" fmla="*/ 43236 w 114673"/>
                <a:gd name="connsiteY296" fmla="*/ 195263 h 232409"/>
                <a:gd name="connsiteX297" fmla="*/ 42284 w 114673"/>
                <a:gd name="connsiteY297" fmla="*/ 197167 h 232409"/>
                <a:gd name="connsiteX298" fmla="*/ 43236 w 114673"/>
                <a:gd name="connsiteY298" fmla="*/ 201930 h 232409"/>
                <a:gd name="connsiteX299" fmla="*/ 47046 w 114673"/>
                <a:gd name="connsiteY299" fmla="*/ 200977 h 232409"/>
                <a:gd name="connsiteX300" fmla="*/ 53714 w 114673"/>
                <a:gd name="connsiteY300" fmla="*/ 199072 h 232409"/>
                <a:gd name="connsiteX301" fmla="*/ 55619 w 114673"/>
                <a:gd name="connsiteY301" fmla="*/ 197167 h 232409"/>
                <a:gd name="connsiteX302" fmla="*/ 53714 w 114673"/>
                <a:gd name="connsiteY302" fmla="*/ 196215 h 232409"/>
                <a:gd name="connsiteX303" fmla="*/ 43236 w 114673"/>
                <a:gd name="connsiteY303" fmla="*/ 127635 h 232409"/>
                <a:gd name="connsiteX304" fmla="*/ 45141 w 114673"/>
                <a:gd name="connsiteY304" fmla="*/ 124777 h 232409"/>
                <a:gd name="connsiteX305" fmla="*/ 43236 w 114673"/>
                <a:gd name="connsiteY305" fmla="*/ 122872 h 232409"/>
                <a:gd name="connsiteX306" fmla="*/ 42284 w 114673"/>
                <a:gd name="connsiteY306" fmla="*/ 124777 h 232409"/>
                <a:gd name="connsiteX307" fmla="*/ 43236 w 114673"/>
                <a:gd name="connsiteY307" fmla="*/ 127635 h 232409"/>
                <a:gd name="connsiteX308" fmla="*/ 43236 w 114673"/>
                <a:gd name="connsiteY308" fmla="*/ 189547 h 232409"/>
                <a:gd name="connsiteX309" fmla="*/ 44189 w 114673"/>
                <a:gd name="connsiteY309" fmla="*/ 192405 h 232409"/>
                <a:gd name="connsiteX310" fmla="*/ 47046 w 114673"/>
                <a:gd name="connsiteY310" fmla="*/ 191452 h 232409"/>
                <a:gd name="connsiteX311" fmla="*/ 43236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3236 w 114673"/>
                <a:gd name="connsiteY315" fmla="*/ 56197 h 232409"/>
                <a:gd name="connsiteX316" fmla="*/ 46094 w 114673"/>
                <a:gd name="connsiteY316" fmla="*/ 59055 h 232409"/>
                <a:gd name="connsiteX317" fmla="*/ 48951 w 114673"/>
                <a:gd name="connsiteY317" fmla="*/ 61913 h 232409"/>
                <a:gd name="connsiteX318" fmla="*/ 48951 w 114673"/>
                <a:gd name="connsiteY318" fmla="*/ 63817 h 232409"/>
                <a:gd name="connsiteX319" fmla="*/ 47999 w 114673"/>
                <a:gd name="connsiteY319" fmla="*/ 65722 h 232409"/>
                <a:gd name="connsiteX320" fmla="*/ 49904 w 114673"/>
                <a:gd name="connsiteY320" fmla="*/ 65722 h 232409"/>
                <a:gd name="connsiteX321" fmla="*/ 50856 w 114673"/>
                <a:gd name="connsiteY321" fmla="*/ 60960 h 232409"/>
                <a:gd name="connsiteX322" fmla="*/ 46094 w 114673"/>
                <a:gd name="connsiteY322" fmla="*/ 59055 h 232409"/>
                <a:gd name="connsiteX323" fmla="*/ 43236 w 114673"/>
                <a:gd name="connsiteY323" fmla="*/ 56197 h 232409"/>
                <a:gd name="connsiteX324" fmla="*/ 44189 w 114673"/>
                <a:gd name="connsiteY324" fmla="*/ 112395 h 232409"/>
                <a:gd name="connsiteX325" fmla="*/ 44189 w 114673"/>
                <a:gd name="connsiteY325" fmla="*/ 112395 h 232409"/>
                <a:gd name="connsiteX326" fmla="*/ 47999 w 114673"/>
                <a:gd name="connsiteY326" fmla="*/ 109538 h 232409"/>
                <a:gd name="connsiteX327" fmla="*/ 47046 w 114673"/>
                <a:gd name="connsiteY327" fmla="*/ 108585 h 232409"/>
                <a:gd name="connsiteX328" fmla="*/ 44189 w 114673"/>
                <a:gd name="connsiteY328" fmla="*/ 112395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4302 h 232409"/>
                <a:gd name="connsiteX335" fmla="*/ 49904 w 114673"/>
                <a:gd name="connsiteY335" fmla="*/ 132397 h 232409"/>
                <a:gd name="connsiteX336" fmla="*/ 47999 w 114673"/>
                <a:gd name="connsiteY336" fmla="*/ 133350 h 232409"/>
                <a:gd name="connsiteX337" fmla="*/ 47046 w 114673"/>
                <a:gd name="connsiteY337" fmla="*/ 137160 h 232409"/>
                <a:gd name="connsiteX338" fmla="*/ 50856 w 114673"/>
                <a:gd name="connsiteY338" fmla="*/ 134302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7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7 h 232409"/>
                <a:gd name="connsiteX366" fmla="*/ 49904 w 114673"/>
                <a:gd name="connsiteY366" fmla="*/ 206692 h 232409"/>
                <a:gd name="connsiteX367" fmla="*/ 49904 w 114673"/>
                <a:gd name="connsiteY367" fmla="*/ 206692 h 232409"/>
                <a:gd name="connsiteX368" fmla="*/ 49904 w 114673"/>
                <a:gd name="connsiteY368" fmla="*/ 206692 h 232409"/>
                <a:gd name="connsiteX369" fmla="*/ 49904 w 114673"/>
                <a:gd name="connsiteY369" fmla="*/ 206692 h 232409"/>
                <a:gd name="connsiteX370" fmla="*/ 49904 w 114673"/>
                <a:gd name="connsiteY370" fmla="*/ 206692 h 232409"/>
                <a:gd name="connsiteX371" fmla="*/ 51809 w 114673"/>
                <a:gd name="connsiteY371" fmla="*/ 102870 h 232409"/>
                <a:gd name="connsiteX372" fmla="*/ 49904 w 114673"/>
                <a:gd name="connsiteY372" fmla="*/ 102870 h 232409"/>
                <a:gd name="connsiteX373" fmla="*/ 49904 w 114673"/>
                <a:gd name="connsiteY373" fmla="*/ 103822 h 232409"/>
                <a:gd name="connsiteX374" fmla="*/ 51809 w 114673"/>
                <a:gd name="connsiteY374" fmla="*/ 102870 h 232409"/>
                <a:gd name="connsiteX375" fmla="*/ 54666 w 114673"/>
                <a:gd name="connsiteY375" fmla="*/ 102870 h 232409"/>
                <a:gd name="connsiteX376" fmla="*/ 53714 w 114673"/>
                <a:gd name="connsiteY376" fmla="*/ 105727 h 232409"/>
                <a:gd name="connsiteX377" fmla="*/ 55619 w 114673"/>
                <a:gd name="connsiteY377" fmla="*/ 103822 h 232409"/>
                <a:gd name="connsiteX378" fmla="*/ 54666 w 114673"/>
                <a:gd name="connsiteY378" fmla="*/ 102870 h 232409"/>
                <a:gd name="connsiteX379" fmla="*/ 52761 w 114673"/>
                <a:gd name="connsiteY379" fmla="*/ 98107 h 232409"/>
                <a:gd name="connsiteX380" fmla="*/ 51809 w 114673"/>
                <a:gd name="connsiteY380" fmla="*/ 102870 h 232409"/>
                <a:gd name="connsiteX381" fmla="*/ 51809 w 114673"/>
                <a:gd name="connsiteY381" fmla="*/ 215265 h 232409"/>
                <a:gd name="connsiteX382" fmla="*/ 51809 w 114673"/>
                <a:gd name="connsiteY382" fmla="*/ 215265 h 232409"/>
                <a:gd name="connsiteX383" fmla="*/ 50856 w 114673"/>
                <a:gd name="connsiteY383" fmla="*/ 215265 h 232409"/>
                <a:gd name="connsiteX384" fmla="*/ 51809 w 114673"/>
                <a:gd name="connsiteY384" fmla="*/ 215265 h 232409"/>
                <a:gd name="connsiteX385" fmla="*/ 51809 w 114673"/>
                <a:gd name="connsiteY385" fmla="*/ 215265 h 232409"/>
                <a:gd name="connsiteX386" fmla="*/ 52761 w 114673"/>
                <a:gd name="connsiteY386" fmla="*/ 66675 h 232409"/>
                <a:gd name="connsiteX387" fmla="*/ 50856 w 114673"/>
                <a:gd name="connsiteY387" fmla="*/ 68580 h 232409"/>
                <a:gd name="connsiteX388" fmla="*/ 53714 w 114673"/>
                <a:gd name="connsiteY388" fmla="*/ 70485 h 232409"/>
                <a:gd name="connsiteX389" fmla="*/ 56571 w 114673"/>
                <a:gd name="connsiteY389" fmla="*/ 68580 h 232409"/>
                <a:gd name="connsiteX390" fmla="*/ 52761 w 114673"/>
                <a:gd name="connsiteY390" fmla="*/ 66675 h 232409"/>
                <a:gd name="connsiteX391" fmla="*/ 50856 w 114673"/>
                <a:gd name="connsiteY391" fmla="*/ 165735 h 232409"/>
                <a:gd name="connsiteX392" fmla="*/ 51809 w 114673"/>
                <a:gd name="connsiteY392" fmla="*/ 166688 h 232409"/>
                <a:gd name="connsiteX393" fmla="*/ 52761 w 114673"/>
                <a:gd name="connsiteY393" fmla="*/ 165735 h 232409"/>
                <a:gd name="connsiteX394" fmla="*/ 50856 w 114673"/>
                <a:gd name="connsiteY394" fmla="*/ 165735 h 232409"/>
                <a:gd name="connsiteX395" fmla="*/ 50856 w 114673"/>
                <a:gd name="connsiteY395" fmla="*/ 165735 h 232409"/>
                <a:gd name="connsiteX396" fmla="*/ 50856 w 114673"/>
                <a:gd name="connsiteY396" fmla="*/ 211455 h 232409"/>
                <a:gd name="connsiteX397" fmla="*/ 50856 w 114673"/>
                <a:gd name="connsiteY397" fmla="*/ 211455 h 232409"/>
                <a:gd name="connsiteX398" fmla="*/ 50856 w 114673"/>
                <a:gd name="connsiteY398" fmla="*/ 211455 h 232409"/>
                <a:gd name="connsiteX399" fmla="*/ 50856 w 114673"/>
                <a:gd name="connsiteY399" fmla="*/ 211455 h 232409"/>
                <a:gd name="connsiteX400" fmla="*/ 50856 w 114673"/>
                <a:gd name="connsiteY400" fmla="*/ 211455 h 232409"/>
                <a:gd name="connsiteX401" fmla="*/ 50856 w 114673"/>
                <a:gd name="connsiteY401" fmla="*/ 51435 h 232409"/>
                <a:gd name="connsiteX402" fmla="*/ 50856 w 114673"/>
                <a:gd name="connsiteY402" fmla="*/ 51435 h 232409"/>
                <a:gd name="connsiteX403" fmla="*/ 52761 w 114673"/>
                <a:gd name="connsiteY403" fmla="*/ 51435 h 232409"/>
                <a:gd name="connsiteX404" fmla="*/ 52761 w 114673"/>
                <a:gd name="connsiteY404" fmla="*/ 50482 h 232409"/>
                <a:gd name="connsiteX405" fmla="*/ 50856 w 114673"/>
                <a:gd name="connsiteY405" fmla="*/ 51435 h 232409"/>
                <a:gd name="connsiteX406" fmla="*/ 51809 w 114673"/>
                <a:gd name="connsiteY406" fmla="*/ 130492 h 232409"/>
                <a:gd name="connsiteX407" fmla="*/ 51809 w 114673"/>
                <a:gd name="connsiteY407" fmla="*/ 130492 h 232409"/>
                <a:gd name="connsiteX408" fmla="*/ 50856 w 114673"/>
                <a:gd name="connsiteY408" fmla="*/ 128588 h 232409"/>
                <a:gd name="connsiteX409" fmla="*/ 49904 w 114673"/>
                <a:gd name="connsiteY409" fmla="*/ 129540 h 232409"/>
                <a:gd name="connsiteX410" fmla="*/ 51809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2402 h 232409"/>
                <a:gd name="connsiteX426" fmla="*/ 57524 w 114673"/>
                <a:gd name="connsiteY426" fmla="*/ 172402 h 232409"/>
                <a:gd name="connsiteX427" fmla="*/ 56571 w 114673"/>
                <a:gd name="connsiteY427" fmla="*/ 171450 h 232409"/>
                <a:gd name="connsiteX428" fmla="*/ 53714 w 114673"/>
                <a:gd name="connsiteY428" fmla="*/ 172402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2 h 232409"/>
                <a:gd name="connsiteX434" fmla="*/ 52761 w 114673"/>
                <a:gd name="connsiteY434" fmla="*/ 106680 h 232409"/>
                <a:gd name="connsiteX435" fmla="*/ 53714 w 114673"/>
                <a:gd name="connsiteY435" fmla="*/ 105727 h 232409"/>
                <a:gd name="connsiteX436" fmla="*/ 52761 w 114673"/>
                <a:gd name="connsiteY436" fmla="*/ 106680 h 232409"/>
                <a:gd name="connsiteX437" fmla="*/ 52761 w 114673"/>
                <a:gd name="connsiteY437" fmla="*/ 106680 h 232409"/>
                <a:gd name="connsiteX438" fmla="*/ 55619 w 114673"/>
                <a:gd name="connsiteY438" fmla="*/ 133350 h 232409"/>
                <a:gd name="connsiteX439" fmla="*/ 55619 w 114673"/>
                <a:gd name="connsiteY439" fmla="*/ 131445 h 232409"/>
                <a:gd name="connsiteX440" fmla="*/ 53714 w 114673"/>
                <a:gd name="connsiteY440" fmla="*/ 132397 h 232409"/>
                <a:gd name="connsiteX441" fmla="*/ 52761 w 114673"/>
                <a:gd name="connsiteY441" fmla="*/ 134302 h 232409"/>
                <a:gd name="connsiteX442" fmla="*/ 53714 w 114673"/>
                <a:gd name="connsiteY442" fmla="*/ 137160 h 232409"/>
                <a:gd name="connsiteX443" fmla="*/ 54666 w 114673"/>
                <a:gd name="connsiteY443" fmla="*/ 134302 h 232409"/>
                <a:gd name="connsiteX444" fmla="*/ 55619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4666 w 114673"/>
                <a:gd name="connsiteY450" fmla="*/ 140970 h 232409"/>
                <a:gd name="connsiteX451" fmla="*/ 54666 w 114673"/>
                <a:gd name="connsiteY451" fmla="*/ 140970 h 232409"/>
                <a:gd name="connsiteX452" fmla="*/ 54666 w 114673"/>
                <a:gd name="connsiteY452" fmla="*/ 142875 h 232409"/>
                <a:gd name="connsiteX453" fmla="*/ 55619 w 114673"/>
                <a:gd name="connsiteY453" fmla="*/ 141922 h 232409"/>
                <a:gd name="connsiteX454" fmla="*/ 54666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6571 w 114673"/>
                <a:gd name="connsiteY463" fmla="*/ 120015 h 232409"/>
                <a:gd name="connsiteX464" fmla="*/ 56571 w 114673"/>
                <a:gd name="connsiteY464" fmla="*/ 120015 h 232409"/>
                <a:gd name="connsiteX465" fmla="*/ 56571 w 114673"/>
                <a:gd name="connsiteY465" fmla="*/ 118110 h 232409"/>
                <a:gd name="connsiteX466" fmla="*/ 55619 w 114673"/>
                <a:gd name="connsiteY466" fmla="*/ 119063 h 232409"/>
                <a:gd name="connsiteX467" fmla="*/ 56571 w 114673"/>
                <a:gd name="connsiteY467" fmla="*/ 120015 h 232409"/>
                <a:gd name="connsiteX468" fmla="*/ 56571 w 114673"/>
                <a:gd name="connsiteY468" fmla="*/ 161925 h 232409"/>
                <a:gd name="connsiteX469" fmla="*/ 57524 w 114673"/>
                <a:gd name="connsiteY469" fmla="*/ 160972 h 232409"/>
                <a:gd name="connsiteX470" fmla="*/ 56571 w 114673"/>
                <a:gd name="connsiteY470" fmla="*/ 159067 h 232409"/>
                <a:gd name="connsiteX471" fmla="*/ 55619 w 114673"/>
                <a:gd name="connsiteY471" fmla="*/ 160020 h 232409"/>
                <a:gd name="connsiteX472" fmla="*/ 56571 w 114673"/>
                <a:gd name="connsiteY472" fmla="*/ 161925 h 232409"/>
                <a:gd name="connsiteX473" fmla="*/ 56571 w 114673"/>
                <a:gd name="connsiteY473" fmla="*/ 49530 h 232409"/>
                <a:gd name="connsiteX474" fmla="*/ 56571 w 114673"/>
                <a:gd name="connsiteY474" fmla="*/ 49530 h 232409"/>
                <a:gd name="connsiteX475" fmla="*/ 57524 w 114673"/>
                <a:gd name="connsiteY475" fmla="*/ 48577 h 232409"/>
                <a:gd name="connsiteX476" fmla="*/ 56571 w 114673"/>
                <a:gd name="connsiteY476" fmla="*/ 47625 h 232409"/>
                <a:gd name="connsiteX477" fmla="*/ 56571 w 114673"/>
                <a:gd name="connsiteY477" fmla="*/ 49530 h 232409"/>
                <a:gd name="connsiteX478" fmla="*/ 56571 w 114673"/>
                <a:gd name="connsiteY478" fmla="*/ 41910 h 232409"/>
                <a:gd name="connsiteX479" fmla="*/ 60381 w 114673"/>
                <a:gd name="connsiteY479" fmla="*/ 44767 h 232409"/>
                <a:gd name="connsiteX480" fmla="*/ 60381 w 114673"/>
                <a:gd name="connsiteY480" fmla="*/ 43815 h 232409"/>
                <a:gd name="connsiteX481" fmla="*/ 56571 w 114673"/>
                <a:gd name="connsiteY481" fmla="*/ 41910 h 232409"/>
                <a:gd name="connsiteX482" fmla="*/ 56571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7152 h 232409"/>
                <a:gd name="connsiteX499" fmla="*/ 60381 w 114673"/>
                <a:gd name="connsiteY499" fmla="*/ 76200 h 232409"/>
                <a:gd name="connsiteX500" fmla="*/ 59429 w 114673"/>
                <a:gd name="connsiteY500" fmla="*/ 74295 h 232409"/>
                <a:gd name="connsiteX501" fmla="*/ 59429 w 114673"/>
                <a:gd name="connsiteY501" fmla="*/ 77152 h 232409"/>
                <a:gd name="connsiteX502" fmla="*/ 59429 w 114673"/>
                <a:gd name="connsiteY502" fmla="*/ 77152 h 232409"/>
                <a:gd name="connsiteX503" fmla="*/ 61334 w 114673"/>
                <a:gd name="connsiteY503" fmla="*/ 205740 h 232409"/>
                <a:gd name="connsiteX504" fmla="*/ 61334 w 114673"/>
                <a:gd name="connsiteY504" fmla="*/ 205740 h 232409"/>
                <a:gd name="connsiteX505" fmla="*/ 59429 w 114673"/>
                <a:gd name="connsiteY505" fmla="*/ 205740 h 232409"/>
                <a:gd name="connsiteX506" fmla="*/ 61334 w 114673"/>
                <a:gd name="connsiteY506" fmla="*/ 205740 h 232409"/>
                <a:gd name="connsiteX507" fmla="*/ 61334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3239 w 114673"/>
                <a:gd name="connsiteY513" fmla="*/ 61913 h 232409"/>
                <a:gd name="connsiteX514" fmla="*/ 63239 w 114673"/>
                <a:gd name="connsiteY514" fmla="*/ 61913 h 232409"/>
                <a:gd name="connsiteX515" fmla="*/ 62286 w 114673"/>
                <a:gd name="connsiteY515" fmla="*/ 60007 h 232409"/>
                <a:gd name="connsiteX516" fmla="*/ 63239 w 114673"/>
                <a:gd name="connsiteY516" fmla="*/ 61913 h 232409"/>
                <a:gd name="connsiteX517" fmla="*/ 63239 w 114673"/>
                <a:gd name="connsiteY517" fmla="*/ 61913 h 232409"/>
                <a:gd name="connsiteX518" fmla="*/ 66096 w 114673"/>
                <a:gd name="connsiteY518" fmla="*/ 220027 h 232409"/>
                <a:gd name="connsiteX519" fmla="*/ 63239 w 114673"/>
                <a:gd name="connsiteY519" fmla="*/ 217170 h 232409"/>
                <a:gd name="connsiteX520" fmla="*/ 62286 w 114673"/>
                <a:gd name="connsiteY520" fmla="*/ 218122 h 232409"/>
                <a:gd name="connsiteX521" fmla="*/ 66096 w 114673"/>
                <a:gd name="connsiteY521" fmla="*/ 220027 h 232409"/>
                <a:gd name="connsiteX522" fmla="*/ 66096 w 114673"/>
                <a:gd name="connsiteY522" fmla="*/ 220027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3355"/>
                    <a:pt x="107054" y="187642"/>
                    <a:pt x="103244" y="202882"/>
                  </a:cubicBezTo>
                  <a:close/>
                  <a:moveTo>
                    <a:pt x="27996" y="161925"/>
                  </a:moveTo>
                  <a:cubicBezTo>
                    <a:pt x="27996" y="160972"/>
                    <a:pt x="27996" y="160972"/>
                    <a:pt x="27996" y="161925"/>
                  </a:cubicBezTo>
                  <a:lnTo>
                    <a:pt x="27996" y="161925"/>
                  </a:lnTo>
                  <a:cubicBezTo>
                    <a:pt x="27996" y="161925"/>
                    <a:pt x="27996" y="161925"/>
                    <a:pt x="27996" y="161925"/>
                  </a:cubicBezTo>
                  <a:lnTo>
                    <a:pt x="27996" y="161925"/>
                  </a:lnTo>
                  <a:close/>
                  <a:moveTo>
                    <a:pt x="29901" y="174307"/>
                  </a:moveTo>
                  <a:cubicBezTo>
                    <a:pt x="29901" y="174307"/>
                    <a:pt x="29901" y="174307"/>
                    <a:pt x="29901" y="174307"/>
                  </a:cubicBezTo>
                  <a:cubicBezTo>
                    <a:pt x="29901" y="173355"/>
                    <a:pt x="28949" y="174307"/>
                    <a:pt x="29901" y="174307"/>
                  </a:cubicBezTo>
                  <a:cubicBezTo>
                    <a:pt x="28949" y="174307"/>
                    <a:pt x="28949" y="174307"/>
                    <a:pt x="29901" y="174307"/>
                  </a:cubicBezTo>
                  <a:cubicBezTo>
                    <a:pt x="29901" y="175260"/>
                    <a:pt x="29901" y="174307"/>
                    <a:pt x="29901" y="174307"/>
                  </a:cubicBezTo>
                  <a:close/>
                  <a:moveTo>
                    <a:pt x="30854" y="180022"/>
                  </a:moveTo>
                  <a:cubicBezTo>
                    <a:pt x="31806" y="180022"/>
                    <a:pt x="31806" y="180022"/>
                    <a:pt x="30854" y="180022"/>
                  </a:cubicBezTo>
                  <a:lnTo>
                    <a:pt x="30854" y="178117"/>
                  </a:lnTo>
                  <a:lnTo>
                    <a:pt x="30854" y="180022"/>
                  </a:lnTo>
                  <a:cubicBezTo>
                    <a:pt x="29901" y="180022"/>
                    <a:pt x="29901" y="180022"/>
                    <a:pt x="30854" y="180022"/>
                  </a:cubicBezTo>
                  <a:close/>
                  <a:moveTo>
                    <a:pt x="29901" y="156210"/>
                  </a:moveTo>
                  <a:cubicBezTo>
                    <a:pt x="29901" y="157163"/>
                    <a:pt x="30854" y="157163"/>
                    <a:pt x="30854" y="157163"/>
                  </a:cubicBezTo>
                  <a:cubicBezTo>
                    <a:pt x="31806" y="156210"/>
                    <a:pt x="33711" y="157163"/>
                    <a:pt x="33711" y="156210"/>
                  </a:cubicBezTo>
                  <a:cubicBezTo>
                    <a:pt x="33711" y="155257"/>
                    <a:pt x="32759" y="155257"/>
                    <a:pt x="32759" y="155257"/>
                  </a:cubicBezTo>
                  <a:cubicBezTo>
                    <a:pt x="31806" y="154305"/>
                    <a:pt x="30854" y="155257"/>
                    <a:pt x="29901" y="156210"/>
                  </a:cubicBezTo>
                  <a:close/>
                  <a:moveTo>
                    <a:pt x="31806" y="187642"/>
                  </a:moveTo>
                  <a:cubicBezTo>
                    <a:pt x="32759" y="187642"/>
                    <a:pt x="33711" y="186690"/>
                    <a:pt x="33711" y="186690"/>
                  </a:cubicBezTo>
                  <a:cubicBezTo>
                    <a:pt x="33711" y="186690"/>
                    <a:pt x="33711" y="185738"/>
                    <a:pt x="32759" y="185738"/>
                  </a:cubicBezTo>
                  <a:cubicBezTo>
                    <a:pt x="31806" y="184785"/>
                    <a:pt x="30854" y="185738"/>
                    <a:pt x="31806" y="187642"/>
                  </a:cubicBezTo>
                  <a:lnTo>
                    <a:pt x="31806" y="187642"/>
                  </a:lnTo>
                  <a:close/>
                  <a:moveTo>
                    <a:pt x="31806" y="82867"/>
                  </a:moveTo>
                  <a:cubicBezTo>
                    <a:pt x="32759" y="82867"/>
                    <a:pt x="33711" y="82867"/>
                    <a:pt x="33711" y="81915"/>
                  </a:cubicBezTo>
                  <a:cubicBezTo>
                    <a:pt x="33711" y="80963"/>
                    <a:pt x="33711" y="80963"/>
                    <a:pt x="32759" y="80963"/>
                  </a:cubicBezTo>
                  <a:cubicBezTo>
                    <a:pt x="32759" y="80963"/>
                    <a:pt x="31806" y="81915"/>
                    <a:pt x="31806" y="82867"/>
                  </a:cubicBezTo>
                  <a:cubicBezTo>
                    <a:pt x="31806" y="82867"/>
                    <a:pt x="31806" y="82867"/>
                    <a:pt x="31806" y="82867"/>
                  </a:cubicBezTo>
                  <a:close/>
                  <a:moveTo>
                    <a:pt x="33711" y="194310"/>
                  </a:moveTo>
                  <a:cubicBezTo>
                    <a:pt x="33711" y="193357"/>
                    <a:pt x="32759" y="193357"/>
                    <a:pt x="32759" y="193357"/>
                  </a:cubicBezTo>
                  <a:cubicBezTo>
                    <a:pt x="32759" y="193357"/>
                    <a:pt x="31806" y="193357"/>
                    <a:pt x="31806" y="194310"/>
                  </a:cubicBezTo>
                  <a:cubicBezTo>
                    <a:pt x="31806" y="194310"/>
                    <a:pt x="32759" y="195263"/>
                    <a:pt x="33711" y="194310"/>
                  </a:cubicBezTo>
                  <a:cubicBezTo>
                    <a:pt x="33711" y="195263"/>
                    <a:pt x="33711" y="194310"/>
                    <a:pt x="33711" y="194310"/>
                  </a:cubicBezTo>
                  <a:close/>
                  <a:moveTo>
                    <a:pt x="34664" y="165735"/>
                  </a:moveTo>
                  <a:cubicBezTo>
                    <a:pt x="34664" y="164782"/>
                    <a:pt x="33711" y="163830"/>
                    <a:pt x="32759" y="163830"/>
                  </a:cubicBezTo>
                  <a:cubicBezTo>
                    <a:pt x="31806" y="163830"/>
                    <a:pt x="31806" y="165735"/>
                    <a:pt x="31806" y="166688"/>
                  </a:cubicBezTo>
                  <a:cubicBezTo>
                    <a:pt x="31806" y="167640"/>
                    <a:pt x="31806" y="167640"/>
                    <a:pt x="32759" y="167640"/>
                  </a:cubicBezTo>
                  <a:cubicBezTo>
                    <a:pt x="34664" y="167640"/>
                    <a:pt x="35616" y="167640"/>
                    <a:pt x="34664" y="165735"/>
                  </a:cubicBezTo>
                  <a:close/>
                  <a:moveTo>
                    <a:pt x="32759" y="131445"/>
                  </a:moveTo>
                  <a:cubicBezTo>
                    <a:pt x="31806" y="131445"/>
                    <a:pt x="31806" y="132397"/>
                    <a:pt x="31806" y="133350"/>
                  </a:cubicBezTo>
                  <a:cubicBezTo>
                    <a:pt x="31806" y="134302"/>
                    <a:pt x="31806" y="135255"/>
                    <a:pt x="32759" y="135255"/>
                  </a:cubicBezTo>
                  <a:lnTo>
                    <a:pt x="33711" y="132397"/>
                  </a:lnTo>
                  <a:cubicBezTo>
                    <a:pt x="34664" y="132397"/>
                    <a:pt x="33711" y="131445"/>
                    <a:pt x="32759" y="131445"/>
                  </a:cubicBezTo>
                  <a:close/>
                  <a:moveTo>
                    <a:pt x="32759" y="76200"/>
                  </a:moveTo>
                  <a:cubicBezTo>
                    <a:pt x="32759" y="77152"/>
                    <a:pt x="33711" y="78105"/>
                    <a:pt x="34664" y="77152"/>
                  </a:cubicBezTo>
                  <a:cubicBezTo>
                    <a:pt x="35616" y="77152"/>
                    <a:pt x="35616" y="78105"/>
                    <a:pt x="36569" y="79057"/>
                  </a:cubicBezTo>
                  <a:cubicBezTo>
                    <a:pt x="36569" y="80010"/>
                    <a:pt x="37521" y="80010"/>
                    <a:pt x="37521" y="79057"/>
                  </a:cubicBezTo>
                  <a:cubicBezTo>
                    <a:pt x="38474" y="77152"/>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7"/>
                    <a:pt x="43236" y="86677"/>
                  </a:cubicBezTo>
                  <a:cubicBezTo>
                    <a:pt x="46094" y="85725"/>
                    <a:pt x="47999" y="86677"/>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2"/>
                  </a:cubicBezTo>
                  <a:cubicBezTo>
                    <a:pt x="38474" y="78105"/>
                    <a:pt x="36569" y="77152"/>
                    <a:pt x="35616" y="77152"/>
                  </a:cubicBezTo>
                  <a:cubicBezTo>
                    <a:pt x="33711" y="75247"/>
                    <a:pt x="32759" y="75247"/>
                    <a:pt x="32759" y="76200"/>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2405"/>
                    <a:pt x="41331" y="192405"/>
                    <a:pt x="40379" y="191452"/>
                  </a:cubicBezTo>
                  <a:close/>
                  <a:moveTo>
                    <a:pt x="48951" y="182880"/>
                  </a:moveTo>
                  <a:cubicBezTo>
                    <a:pt x="50856" y="180975"/>
                    <a:pt x="49904" y="179070"/>
                    <a:pt x="49904" y="177165"/>
                  </a:cubicBezTo>
                  <a:cubicBezTo>
                    <a:pt x="48951" y="175260"/>
                    <a:pt x="47999" y="177165"/>
                    <a:pt x="47046" y="177165"/>
                  </a:cubicBezTo>
                  <a:cubicBezTo>
                    <a:pt x="45141" y="178117"/>
                    <a:pt x="45141" y="176213"/>
                    <a:pt x="45141" y="175260"/>
                  </a:cubicBezTo>
                  <a:cubicBezTo>
                    <a:pt x="47046" y="174307"/>
                    <a:pt x="45141" y="171450"/>
                    <a:pt x="47999" y="171450"/>
                  </a:cubicBezTo>
                  <a:cubicBezTo>
                    <a:pt x="48951" y="171450"/>
                    <a:pt x="47999" y="170497"/>
                    <a:pt x="47999" y="169545"/>
                  </a:cubicBezTo>
                  <a:cubicBezTo>
                    <a:pt x="46094" y="167640"/>
                    <a:pt x="45141" y="163830"/>
                    <a:pt x="41331" y="163830"/>
                  </a:cubicBezTo>
                  <a:cubicBezTo>
                    <a:pt x="42284" y="160972"/>
                    <a:pt x="44189" y="159067"/>
                    <a:pt x="47046" y="159067"/>
                  </a:cubicBezTo>
                  <a:cubicBezTo>
                    <a:pt x="48951" y="159067"/>
                    <a:pt x="50856" y="157163"/>
                    <a:pt x="50856" y="155257"/>
                  </a:cubicBezTo>
                  <a:cubicBezTo>
                    <a:pt x="50856" y="154305"/>
                    <a:pt x="50856" y="153352"/>
                    <a:pt x="49904" y="153352"/>
                  </a:cubicBezTo>
                  <a:cubicBezTo>
                    <a:pt x="48951" y="153352"/>
                    <a:pt x="48951" y="154305"/>
                    <a:pt x="48951" y="155257"/>
                  </a:cubicBezTo>
                  <a:cubicBezTo>
                    <a:pt x="48951" y="156210"/>
                    <a:pt x="48951" y="157163"/>
                    <a:pt x="47999" y="157163"/>
                  </a:cubicBezTo>
                  <a:cubicBezTo>
                    <a:pt x="45141" y="158115"/>
                    <a:pt x="42284" y="160020"/>
                    <a:pt x="38474" y="159067"/>
                  </a:cubicBezTo>
                  <a:cubicBezTo>
                    <a:pt x="37521" y="155257"/>
                    <a:pt x="36569" y="155257"/>
                    <a:pt x="32759" y="158115"/>
                  </a:cubicBezTo>
                  <a:cubicBezTo>
                    <a:pt x="32759" y="158115"/>
                    <a:pt x="31806" y="159067"/>
                    <a:pt x="31806" y="159067"/>
                  </a:cubicBezTo>
                  <a:cubicBezTo>
                    <a:pt x="31806" y="160020"/>
                    <a:pt x="32759" y="160020"/>
                    <a:pt x="32759" y="160020"/>
                  </a:cubicBezTo>
                  <a:cubicBezTo>
                    <a:pt x="34664" y="161925"/>
                    <a:pt x="35616" y="158115"/>
                    <a:pt x="37521" y="159067"/>
                  </a:cubicBezTo>
                  <a:cubicBezTo>
                    <a:pt x="38474" y="160972"/>
                    <a:pt x="37521" y="161925"/>
                    <a:pt x="36569" y="163830"/>
                  </a:cubicBezTo>
                  <a:cubicBezTo>
                    <a:pt x="34664" y="165735"/>
                    <a:pt x="33711" y="168592"/>
                    <a:pt x="36569" y="170497"/>
                  </a:cubicBezTo>
                  <a:cubicBezTo>
                    <a:pt x="38474" y="172402"/>
                    <a:pt x="38474" y="173355"/>
                    <a:pt x="37521" y="175260"/>
                  </a:cubicBezTo>
                  <a:cubicBezTo>
                    <a:pt x="39426" y="174307"/>
                    <a:pt x="41331" y="172402"/>
                    <a:pt x="43236" y="175260"/>
                  </a:cubicBezTo>
                  <a:cubicBezTo>
                    <a:pt x="42284" y="176213"/>
                    <a:pt x="39426" y="175260"/>
                    <a:pt x="39426" y="177165"/>
                  </a:cubicBezTo>
                  <a:cubicBezTo>
                    <a:pt x="39426" y="178117"/>
                    <a:pt x="40379" y="179070"/>
                    <a:pt x="42284" y="180022"/>
                  </a:cubicBezTo>
                  <a:cubicBezTo>
                    <a:pt x="43236" y="180022"/>
                    <a:pt x="42284" y="180975"/>
                    <a:pt x="42284" y="181927"/>
                  </a:cubicBezTo>
                  <a:cubicBezTo>
                    <a:pt x="42284" y="182880"/>
                    <a:pt x="42284" y="183832"/>
                    <a:pt x="43236" y="183832"/>
                  </a:cubicBezTo>
                  <a:cubicBezTo>
                    <a:pt x="46094" y="183832"/>
                    <a:pt x="47999" y="184785"/>
                    <a:pt x="48951"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49542"/>
                    <a:pt x="34664" y="151447"/>
                  </a:cubicBezTo>
                  <a:close/>
                  <a:moveTo>
                    <a:pt x="34664" y="126682"/>
                  </a:moveTo>
                  <a:cubicBezTo>
                    <a:pt x="34664" y="127635"/>
                    <a:pt x="35616" y="127635"/>
                    <a:pt x="34664" y="126682"/>
                  </a:cubicBezTo>
                  <a:lnTo>
                    <a:pt x="36569" y="126682"/>
                  </a:lnTo>
                  <a:cubicBezTo>
                    <a:pt x="36569" y="126682"/>
                    <a:pt x="35616" y="126682"/>
                    <a:pt x="34664" y="126682"/>
                  </a:cubicBezTo>
                  <a:lnTo>
                    <a:pt x="34664" y="126682"/>
                  </a:lnTo>
                  <a:close/>
                  <a:moveTo>
                    <a:pt x="35616" y="121920"/>
                  </a:moveTo>
                  <a:cubicBezTo>
                    <a:pt x="35616" y="121920"/>
                    <a:pt x="36569" y="122872"/>
                    <a:pt x="35616" y="121920"/>
                  </a:cubicBezTo>
                  <a:cubicBezTo>
                    <a:pt x="38474" y="122872"/>
                    <a:pt x="39426" y="123825"/>
                    <a:pt x="40379" y="121920"/>
                  </a:cubicBezTo>
                  <a:cubicBezTo>
                    <a:pt x="41331" y="120967"/>
                    <a:pt x="40379" y="118110"/>
                    <a:pt x="43236" y="120015"/>
                  </a:cubicBezTo>
                  <a:cubicBezTo>
                    <a:pt x="43236" y="120015"/>
                    <a:pt x="44189" y="120015"/>
                    <a:pt x="43236" y="119063"/>
                  </a:cubicBezTo>
                  <a:cubicBezTo>
                    <a:pt x="43236" y="118110"/>
                    <a:pt x="42284" y="118110"/>
                    <a:pt x="42284" y="117157"/>
                  </a:cubicBezTo>
                  <a:cubicBezTo>
                    <a:pt x="41331" y="116205"/>
                    <a:pt x="41331" y="114300"/>
                    <a:pt x="40379" y="115252"/>
                  </a:cubicBezTo>
                  <a:cubicBezTo>
                    <a:pt x="38474" y="115252"/>
                    <a:pt x="39426" y="117157"/>
                    <a:pt x="39426" y="118110"/>
                  </a:cubicBezTo>
                  <a:cubicBezTo>
                    <a:pt x="37521" y="119063"/>
                    <a:pt x="39426" y="121920"/>
                    <a:pt x="37521" y="121920"/>
                  </a:cubicBezTo>
                  <a:cubicBezTo>
                    <a:pt x="36569" y="120967"/>
                    <a:pt x="35616" y="120967"/>
                    <a:pt x="35616" y="121920"/>
                  </a:cubicBezTo>
                  <a:close/>
                  <a:moveTo>
                    <a:pt x="36569" y="102870"/>
                  </a:moveTo>
                  <a:cubicBezTo>
                    <a:pt x="35616" y="103822"/>
                    <a:pt x="34664" y="105727"/>
                    <a:pt x="36569" y="107632"/>
                  </a:cubicBezTo>
                  <a:cubicBezTo>
                    <a:pt x="36569" y="107632"/>
                    <a:pt x="37521" y="108585"/>
                    <a:pt x="37521" y="108585"/>
                  </a:cubicBezTo>
                  <a:cubicBezTo>
                    <a:pt x="37521" y="109538"/>
                    <a:pt x="37521" y="109538"/>
                    <a:pt x="38474" y="109538"/>
                  </a:cubicBezTo>
                  <a:cubicBezTo>
                    <a:pt x="40379" y="109538"/>
                    <a:pt x="41331" y="107632"/>
                    <a:pt x="42284" y="106680"/>
                  </a:cubicBezTo>
                  <a:cubicBezTo>
                    <a:pt x="42284" y="104775"/>
                    <a:pt x="42284" y="102870"/>
                    <a:pt x="41331" y="101917"/>
                  </a:cubicBezTo>
                  <a:cubicBezTo>
                    <a:pt x="39426" y="100965"/>
                    <a:pt x="38474" y="101917"/>
                    <a:pt x="36569"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2"/>
                  </a:cubicBezTo>
                  <a:cubicBezTo>
                    <a:pt x="41331" y="57150"/>
                    <a:pt x="40379" y="58102"/>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5616" y="50482"/>
                    <a:pt x="35616" y="51435"/>
                    <a:pt x="36569" y="52388"/>
                  </a:cubicBezTo>
                  <a:close/>
                  <a:moveTo>
                    <a:pt x="36569" y="114300"/>
                  </a:moveTo>
                  <a:cubicBezTo>
                    <a:pt x="36569" y="114300"/>
                    <a:pt x="36569" y="114300"/>
                    <a:pt x="36569" y="114300"/>
                  </a:cubicBezTo>
                  <a:cubicBezTo>
                    <a:pt x="36569" y="115252"/>
                    <a:pt x="36569" y="115252"/>
                    <a:pt x="36569" y="115252"/>
                  </a:cubicBezTo>
                  <a:cubicBezTo>
                    <a:pt x="37521" y="115252"/>
                    <a:pt x="37521" y="114300"/>
                    <a:pt x="36569" y="114300"/>
                  </a:cubicBezTo>
                  <a:cubicBezTo>
                    <a:pt x="37521" y="114300"/>
                    <a:pt x="37521" y="114300"/>
                    <a:pt x="36569"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4297"/>
                    <a:pt x="41331" y="94297"/>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6680"/>
                    <a:pt x="38474" y="107632"/>
                    <a:pt x="37521" y="108585"/>
                  </a:cubicBezTo>
                  <a:close/>
                  <a:moveTo>
                    <a:pt x="39426" y="130492"/>
                  </a:moveTo>
                  <a:cubicBezTo>
                    <a:pt x="40379" y="130492"/>
                    <a:pt x="40379" y="129540"/>
                    <a:pt x="40379" y="128588"/>
                  </a:cubicBezTo>
                  <a:cubicBezTo>
                    <a:pt x="40379" y="127635"/>
                    <a:pt x="39426" y="125730"/>
                    <a:pt x="38474" y="125730"/>
                  </a:cubicBezTo>
                  <a:cubicBezTo>
                    <a:pt x="37521" y="126682"/>
                    <a:pt x="37521" y="128588"/>
                    <a:pt x="37521" y="129540"/>
                  </a:cubicBezTo>
                  <a:cubicBezTo>
                    <a:pt x="38474" y="129540"/>
                    <a:pt x="38474" y="131445"/>
                    <a:pt x="39426" y="130492"/>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8120"/>
                    <a:pt x="41331" y="198120"/>
                  </a:cubicBezTo>
                  <a:close/>
                  <a:moveTo>
                    <a:pt x="38474" y="140970"/>
                  </a:moveTo>
                  <a:cubicBezTo>
                    <a:pt x="38474" y="140970"/>
                    <a:pt x="38474" y="140970"/>
                    <a:pt x="38474" y="140970"/>
                  </a:cubicBezTo>
                  <a:cubicBezTo>
                    <a:pt x="39426" y="141922"/>
                    <a:pt x="40379" y="141922"/>
                    <a:pt x="40379" y="140970"/>
                  </a:cubicBezTo>
                  <a:cubicBezTo>
                    <a:pt x="40379" y="140017"/>
                    <a:pt x="39426" y="140017"/>
                    <a:pt x="38474" y="140970"/>
                  </a:cubicBezTo>
                  <a:cubicBezTo>
                    <a:pt x="38474" y="140017"/>
                    <a:pt x="38474" y="140017"/>
                    <a:pt x="38474" y="140970"/>
                  </a:cubicBezTo>
                  <a:close/>
                  <a:moveTo>
                    <a:pt x="38474" y="164782"/>
                  </a:moveTo>
                  <a:lnTo>
                    <a:pt x="41331" y="164782"/>
                  </a:lnTo>
                  <a:cubicBezTo>
                    <a:pt x="41331" y="166688"/>
                    <a:pt x="41331" y="167640"/>
                    <a:pt x="43236" y="168592"/>
                  </a:cubicBezTo>
                  <a:cubicBezTo>
                    <a:pt x="44189" y="168592"/>
                    <a:pt x="44189" y="169545"/>
                    <a:pt x="43236" y="170497"/>
                  </a:cubicBezTo>
                  <a:cubicBezTo>
                    <a:pt x="43236" y="171450"/>
                    <a:pt x="42284" y="171450"/>
                    <a:pt x="41331" y="171450"/>
                  </a:cubicBezTo>
                  <a:cubicBezTo>
                    <a:pt x="39426" y="169545"/>
                    <a:pt x="38474" y="167640"/>
                    <a:pt x="38474" y="164782"/>
                  </a:cubicBezTo>
                  <a:close/>
                  <a:moveTo>
                    <a:pt x="39426" y="144780"/>
                  </a:moveTo>
                  <a:cubicBezTo>
                    <a:pt x="39426" y="144780"/>
                    <a:pt x="40379" y="144780"/>
                    <a:pt x="40379" y="144780"/>
                  </a:cubicBezTo>
                  <a:cubicBezTo>
                    <a:pt x="40379" y="144780"/>
                    <a:pt x="41331" y="144780"/>
                    <a:pt x="41331" y="143827"/>
                  </a:cubicBezTo>
                  <a:cubicBezTo>
                    <a:pt x="41331" y="142875"/>
                    <a:pt x="41331" y="142875"/>
                    <a:pt x="40379" y="142875"/>
                  </a:cubicBezTo>
                  <a:cubicBezTo>
                    <a:pt x="39426" y="143827"/>
                    <a:pt x="39426" y="143827"/>
                    <a:pt x="39426" y="144780"/>
                  </a:cubicBezTo>
                  <a:close/>
                  <a:moveTo>
                    <a:pt x="54666" y="147638"/>
                  </a:moveTo>
                  <a:cubicBezTo>
                    <a:pt x="55619" y="147638"/>
                    <a:pt x="55619" y="147638"/>
                    <a:pt x="55619" y="147638"/>
                  </a:cubicBezTo>
                  <a:cubicBezTo>
                    <a:pt x="55619" y="146685"/>
                    <a:pt x="55619" y="146685"/>
                    <a:pt x="55619" y="145732"/>
                  </a:cubicBezTo>
                  <a:cubicBezTo>
                    <a:pt x="53714" y="143827"/>
                    <a:pt x="49904" y="143827"/>
                    <a:pt x="48951" y="146685"/>
                  </a:cubicBezTo>
                  <a:cubicBezTo>
                    <a:pt x="47999" y="148590"/>
                    <a:pt x="46094" y="150495"/>
                    <a:pt x="44189" y="151447"/>
                  </a:cubicBezTo>
                  <a:lnTo>
                    <a:pt x="42284" y="152400"/>
                  </a:lnTo>
                  <a:cubicBezTo>
                    <a:pt x="41331" y="152400"/>
                    <a:pt x="40379" y="150495"/>
                    <a:pt x="39426" y="151447"/>
                  </a:cubicBezTo>
                  <a:cubicBezTo>
                    <a:pt x="38474" y="152400"/>
                    <a:pt x="40379" y="153352"/>
                    <a:pt x="41331" y="153352"/>
                  </a:cubicBezTo>
                  <a:cubicBezTo>
                    <a:pt x="41331" y="153352"/>
                    <a:pt x="42284" y="153352"/>
                    <a:pt x="43236" y="153352"/>
                  </a:cubicBezTo>
                  <a:cubicBezTo>
                    <a:pt x="43236" y="153352"/>
                    <a:pt x="43236" y="154305"/>
                    <a:pt x="44189" y="154305"/>
                  </a:cubicBezTo>
                  <a:cubicBezTo>
                    <a:pt x="44189" y="155257"/>
                    <a:pt x="45141" y="156210"/>
                    <a:pt x="46094" y="155257"/>
                  </a:cubicBezTo>
                  <a:cubicBezTo>
                    <a:pt x="47046" y="154305"/>
                    <a:pt x="47046" y="153352"/>
                    <a:pt x="46094" y="152400"/>
                  </a:cubicBezTo>
                  <a:cubicBezTo>
                    <a:pt x="45141" y="151447"/>
                    <a:pt x="45141" y="150495"/>
                    <a:pt x="44189" y="149542"/>
                  </a:cubicBezTo>
                  <a:cubicBezTo>
                    <a:pt x="46094" y="150495"/>
                    <a:pt x="48951" y="149542"/>
                    <a:pt x="49904" y="148590"/>
                  </a:cubicBezTo>
                  <a:cubicBezTo>
                    <a:pt x="50856" y="147638"/>
                    <a:pt x="51809" y="146685"/>
                    <a:pt x="54666" y="147638"/>
                  </a:cubicBezTo>
                  <a:close/>
                  <a:moveTo>
                    <a:pt x="41331" y="92392"/>
                  </a:moveTo>
                  <a:cubicBezTo>
                    <a:pt x="41331" y="92392"/>
                    <a:pt x="41331"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0379" y="91440"/>
                    <a:pt x="41331" y="92392"/>
                  </a:cubicBezTo>
                  <a:close/>
                  <a:moveTo>
                    <a:pt x="43236" y="64770"/>
                  </a:moveTo>
                  <a:cubicBezTo>
                    <a:pt x="43236" y="63817"/>
                    <a:pt x="43236" y="63817"/>
                    <a:pt x="43236" y="64770"/>
                  </a:cubicBezTo>
                  <a:cubicBezTo>
                    <a:pt x="44189" y="62865"/>
                    <a:pt x="43236" y="61913"/>
                    <a:pt x="42284" y="61913"/>
                  </a:cubicBezTo>
                  <a:cubicBezTo>
                    <a:pt x="42284" y="61913"/>
                    <a:pt x="41331" y="61913"/>
                    <a:pt x="41331" y="61913"/>
                  </a:cubicBezTo>
                  <a:cubicBezTo>
                    <a:pt x="41331" y="62865"/>
                    <a:pt x="41331" y="63817"/>
                    <a:pt x="43236" y="64770"/>
                  </a:cubicBezTo>
                  <a:cubicBezTo>
                    <a:pt x="42284" y="63817"/>
                    <a:pt x="43236" y="63817"/>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7627"/>
                    <a:pt x="46094" y="65722"/>
                    <a:pt x="43236" y="64770"/>
                  </a:cubicBezTo>
                  <a:close/>
                  <a:moveTo>
                    <a:pt x="41331" y="147638"/>
                  </a:moveTo>
                  <a:cubicBezTo>
                    <a:pt x="41331" y="147638"/>
                    <a:pt x="41331" y="148590"/>
                    <a:pt x="41331" y="147638"/>
                  </a:cubicBezTo>
                  <a:cubicBezTo>
                    <a:pt x="41331" y="148590"/>
                    <a:pt x="41331" y="148590"/>
                    <a:pt x="41331" y="147638"/>
                  </a:cubicBezTo>
                  <a:cubicBezTo>
                    <a:pt x="42284" y="147638"/>
                    <a:pt x="41331" y="147638"/>
                    <a:pt x="41331" y="147638"/>
                  </a:cubicBezTo>
                  <a:lnTo>
                    <a:pt x="41331" y="147638"/>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0379" y="134302"/>
                    <a:pt x="41331" y="136207"/>
                    <a:pt x="42284" y="137160"/>
                  </a:cubicBezTo>
                  <a:close/>
                  <a:moveTo>
                    <a:pt x="43236" y="55245"/>
                  </a:moveTo>
                  <a:lnTo>
                    <a:pt x="43236" y="55245"/>
                  </a:lnTo>
                  <a:lnTo>
                    <a:pt x="45141" y="52388"/>
                  </a:lnTo>
                  <a:cubicBezTo>
                    <a:pt x="45141" y="51435"/>
                    <a:pt x="45141" y="50482"/>
                    <a:pt x="45141" y="50482"/>
                  </a:cubicBezTo>
                  <a:cubicBezTo>
                    <a:pt x="44189" y="49530"/>
                    <a:pt x="43236" y="49530"/>
                    <a:pt x="42284" y="49530"/>
                  </a:cubicBezTo>
                  <a:cubicBezTo>
                    <a:pt x="41331" y="49530"/>
                    <a:pt x="41331" y="50482"/>
                    <a:pt x="41331" y="51435"/>
                  </a:cubicBezTo>
                  <a:cubicBezTo>
                    <a:pt x="41331" y="54292"/>
                    <a:pt x="42284" y="55245"/>
                    <a:pt x="43236" y="55245"/>
                  </a:cubicBezTo>
                  <a:close/>
                  <a:moveTo>
                    <a:pt x="53714" y="196215"/>
                  </a:moveTo>
                  <a:cubicBezTo>
                    <a:pt x="52761" y="195263"/>
                    <a:pt x="50856" y="195263"/>
                    <a:pt x="49904" y="194310"/>
                  </a:cubicBezTo>
                  <a:cubicBezTo>
                    <a:pt x="48951" y="194310"/>
                    <a:pt x="47999" y="193357"/>
                    <a:pt x="47999" y="194310"/>
                  </a:cubicBezTo>
                  <a:cubicBezTo>
                    <a:pt x="47046" y="195263"/>
                    <a:pt x="47999" y="196215"/>
                    <a:pt x="47999" y="196215"/>
                  </a:cubicBezTo>
                  <a:cubicBezTo>
                    <a:pt x="48951" y="197167"/>
                    <a:pt x="49904" y="198120"/>
                    <a:pt x="47999" y="199072"/>
                  </a:cubicBezTo>
                  <a:cubicBezTo>
                    <a:pt x="47046" y="200025"/>
                    <a:pt x="46094" y="199072"/>
                    <a:pt x="45141" y="198120"/>
                  </a:cubicBezTo>
                  <a:lnTo>
                    <a:pt x="44189" y="196215"/>
                  </a:lnTo>
                  <a:cubicBezTo>
                    <a:pt x="44189" y="196215"/>
                    <a:pt x="43236" y="195263"/>
                    <a:pt x="43236" y="195263"/>
                  </a:cubicBezTo>
                  <a:cubicBezTo>
                    <a:pt x="42284" y="195263"/>
                    <a:pt x="42284" y="196215"/>
                    <a:pt x="42284" y="197167"/>
                  </a:cubicBezTo>
                  <a:cubicBezTo>
                    <a:pt x="42284" y="198120"/>
                    <a:pt x="42284" y="200025"/>
                    <a:pt x="43236" y="201930"/>
                  </a:cubicBezTo>
                  <a:cubicBezTo>
                    <a:pt x="44189" y="202882"/>
                    <a:pt x="45141" y="200977"/>
                    <a:pt x="47046" y="200977"/>
                  </a:cubicBezTo>
                  <a:cubicBezTo>
                    <a:pt x="49904" y="201930"/>
                    <a:pt x="50856" y="199072"/>
                    <a:pt x="53714" y="199072"/>
                  </a:cubicBezTo>
                  <a:cubicBezTo>
                    <a:pt x="54666" y="199072"/>
                    <a:pt x="55619" y="198120"/>
                    <a:pt x="55619" y="197167"/>
                  </a:cubicBezTo>
                  <a:cubicBezTo>
                    <a:pt x="55619" y="198120"/>
                    <a:pt x="54666" y="197167"/>
                    <a:pt x="53714" y="196215"/>
                  </a:cubicBezTo>
                  <a:close/>
                  <a:moveTo>
                    <a:pt x="43236" y="127635"/>
                  </a:moveTo>
                  <a:cubicBezTo>
                    <a:pt x="44189" y="127635"/>
                    <a:pt x="45141" y="125730"/>
                    <a:pt x="45141" y="124777"/>
                  </a:cubicBezTo>
                  <a:cubicBezTo>
                    <a:pt x="45141" y="123825"/>
                    <a:pt x="44189" y="122872"/>
                    <a:pt x="43236" y="122872"/>
                  </a:cubicBezTo>
                  <a:cubicBezTo>
                    <a:pt x="42284" y="122872"/>
                    <a:pt x="42284" y="123825"/>
                    <a:pt x="42284" y="124777"/>
                  </a:cubicBezTo>
                  <a:cubicBezTo>
                    <a:pt x="42284" y="126682"/>
                    <a:pt x="42284" y="127635"/>
                    <a:pt x="43236" y="127635"/>
                  </a:cubicBezTo>
                  <a:close/>
                  <a:moveTo>
                    <a:pt x="43236" y="189547"/>
                  </a:moveTo>
                  <a:cubicBezTo>
                    <a:pt x="43236" y="190500"/>
                    <a:pt x="42284" y="191452"/>
                    <a:pt x="44189" y="192405"/>
                  </a:cubicBezTo>
                  <a:cubicBezTo>
                    <a:pt x="45141" y="192405"/>
                    <a:pt x="47046" y="193357"/>
                    <a:pt x="47046" y="191452"/>
                  </a:cubicBezTo>
                  <a:cubicBezTo>
                    <a:pt x="45141" y="191452"/>
                    <a:pt x="44189" y="190500"/>
                    <a:pt x="43236" y="189547"/>
                  </a:cubicBezTo>
                  <a:close/>
                  <a:moveTo>
                    <a:pt x="47046" y="189547"/>
                  </a:moveTo>
                  <a:cubicBezTo>
                    <a:pt x="46094" y="185738"/>
                    <a:pt x="46094" y="185738"/>
                    <a:pt x="43236" y="187642"/>
                  </a:cubicBezTo>
                  <a:cubicBezTo>
                    <a:pt x="44189" y="188595"/>
                    <a:pt x="46094" y="188595"/>
                    <a:pt x="47046" y="189547"/>
                  </a:cubicBezTo>
                  <a:close/>
                  <a:moveTo>
                    <a:pt x="43236" y="56197"/>
                  </a:moveTo>
                  <a:cubicBezTo>
                    <a:pt x="44189" y="57150"/>
                    <a:pt x="44189" y="58102"/>
                    <a:pt x="46094" y="59055"/>
                  </a:cubicBezTo>
                  <a:cubicBezTo>
                    <a:pt x="47046" y="60007"/>
                    <a:pt x="47999" y="60960"/>
                    <a:pt x="48951" y="61913"/>
                  </a:cubicBezTo>
                  <a:cubicBezTo>
                    <a:pt x="49904" y="62865"/>
                    <a:pt x="49904" y="63817"/>
                    <a:pt x="48951" y="63817"/>
                  </a:cubicBezTo>
                  <a:cubicBezTo>
                    <a:pt x="47999" y="63817"/>
                    <a:pt x="47046" y="64770"/>
                    <a:pt x="47999" y="65722"/>
                  </a:cubicBezTo>
                  <a:cubicBezTo>
                    <a:pt x="47999" y="66675"/>
                    <a:pt x="48951" y="66675"/>
                    <a:pt x="49904" y="65722"/>
                  </a:cubicBezTo>
                  <a:cubicBezTo>
                    <a:pt x="53714" y="64770"/>
                    <a:pt x="53714" y="63817"/>
                    <a:pt x="50856" y="60960"/>
                  </a:cubicBezTo>
                  <a:cubicBezTo>
                    <a:pt x="49904" y="60007"/>
                    <a:pt x="47999" y="58102"/>
                    <a:pt x="46094" y="59055"/>
                  </a:cubicBezTo>
                  <a:cubicBezTo>
                    <a:pt x="46094" y="56197"/>
                    <a:pt x="45141" y="56197"/>
                    <a:pt x="43236" y="56197"/>
                  </a:cubicBezTo>
                  <a:close/>
                  <a:moveTo>
                    <a:pt x="44189" y="112395"/>
                  </a:moveTo>
                  <a:cubicBezTo>
                    <a:pt x="44189" y="113347"/>
                    <a:pt x="44189" y="113347"/>
                    <a:pt x="44189" y="112395"/>
                  </a:cubicBezTo>
                  <a:cubicBezTo>
                    <a:pt x="47046" y="113347"/>
                    <a:pt x="46094" y="110490"/>
                    <a:pt x="47999" y="109538"/>
                  </a:cubicBezTo>
                  <a:cubicBezTo>
                    <a:pt x="47999" y="109538"/>
                    <a:pt x="47999" y="108585"/>
                    <a:pt x="47046" y="108585"/>
                  </a:cubicBezTo>
                  <a:cubicBezTo>
                    <a:pt x="46094" y="109538"/>
                    <a:pt x="45141" y="110490"/>
                    <a:pt x="44189" y="112395"/>
                  </a:cubicBezTo>
                  <a:close/>
                  <a:moveTo>
                    <a:pt x="47999" y="204788"/>
                  </a:moveTo>
                  <a:lnTo>
                    <a:pt x="47999" y="204788"/>
                  </a:lnTo>
                  <a:cubicBezTo>
                    <a:pt x="47046" y="203835"/>
                    <a:pt x="47046" y="204788"/>
                    <a:pt x="46094" y="204788"/>
                  </a:cubicBezTo>
                  <a:cubicBezTo>
                    <a:pt x="46094" y="204788"/>
                    <a:pt x="46094" y="205740"/>
                    <a:pt x="47999" y="204788"/>
                  </a:cubicBezTo>
                  <a:cubicBezTo>
                    <a:pt x="47046" y="205740"/>
                    <a:pt x="47046" y="204788"/>
                    <a:pt x="47999" y="204788"/>
                  </a:cubicBezTo>
                  <a:close/>
                  <a:moveTo>
                    <a:pt x="50856" y="134302"/>
                  </a:moveTo>
                  <a:cubicBezTo>
                    <a:pt x="50856" y="133350"/>
                    <a:pt x="50856" y="132397"/>
                    <a:pt x="49904" y="132397"/>
                  </a:cubicBezTo>
                  <a:cubicBezTo>
                    <a:pt x="48951" y="132397"/>
                    <a:pt x="47999" y="132397"/>
                    <a:pt x="47999" y="133350"/>
                  </a:cubicBezTo>
                  <a:cubicBezTo>
                    <a:pt x="47999" y="135255"/>
                    <a:pt x="47999" y="136207"/>
                    <a:pt x="47046" y="137160"/>
                  </a:cubicBezTo>
                  <a:cubicBezTo>
                    <a:pt x="48951" y="138113"/>
                    <a:pt x="49904" y="136207"/>
                    <a:pt x="50856" y="134302"/>
                  </a:cubicBezTo>
                  <a:close/>
                  <a:moveTo>
                    <a:pt x="51809" y="95250"/>
                  </a:moveTo>
                  <a:cubicBezTo>
                    <a:pt x="50856" y="94297"/>
                    <a:pt x="49904" y="92392"/>
                    <a:pt x="48951" y="92392"/>
                  </a:cubicBezTo>
                  <a:cubicBezTo>
                    <a:pt x="48951" y="92392"/>
                    <a:pt x="47999" y="93345"/>
                    <a:pt x="47046" y="93345"/>
                  </a:cubicBezTo>
                  <a:lnTo>
                    <a:pt x="51809" y="95250"/>
                  </a:lnTo>
                  <a:cubicBezTo>
                    <a:pt x="50856" y="96202"/>
                    <a:pt x="50856" y="95250"/>
                    <a:pt x="51809" y="95250"/>
                  </a:cubicBezTo>
                  <a:lnTo>
                    <a:pt x="51809" y="95250"/>
                  </a:lnTo>
                  <a:close/>
                  <a:moveTo>
                    <a:pt x="48951" y="106680"/>
                  </a:moveTo>
                  <a:cubicBezTo>
                    <a:pt x="48951" y="105727"/>
                    <a:pt x="47999" y="105727"/>
                    <a:pt x="48951" y="106680"/>
                  </a:cubicBezTo>
                  <a:cubicBezTo>
                    <a:pt x="47999" y="105727"/>
                    <a:pt x="47046" y="105727"/>
                    <a:pt x="47046" y="106680"/>
                  </a:cubicBezTo>
                  <a:cubicBezTo>
                    <a:pt x="47046" y="106680"/>
                    <a:pt x="47046" y="106680"/>
                    <a:pt x="48951" y="106680"/>
                  </a:cubicBezTo>
                  <a:cubicBezTo>
                    <a:pt x="47999" y="106680"/>
                    <a:pt x="48951" y="106680"/>
                    <a:pt x="48951" y="106680"/>
                  </a:cubicBezTo>
                  <a:close/>
                  <a:moveTo>
                    <a:pt x="47999" y="117157"/>
                  </a:moveTo>
                  <a:cubicBezTo>
                    <a:pt x="47999" y="117157"/>
                    <a:pt x="47999" y="117157"/>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5720"/>
                    <a:pt x="48951" y="45720"/>
                    <a:pt x="48951" y="47625"/>
                  </a:cubicBezTo>
                  <a:close/>
                  <a:moveTo>
                    <a:pt x="55619" y="124777"/>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7"/>
                    <a:pt x="53714" y="126682"/>
                    <a:pt x="55619" y="124777"/>
                  </a:cubicBezTo>
                  <a:close/>
                  <a:moveTo>
                    <a:pt x="49904" y="206692"/>
                  </a:moveTo>
                  <a:cubicBezTo>
                    <a:pt x="49904" y="206692"/>
                    <a:pt x="49904" y="206692"/>
                    <a:pt x="49904" y="206692"/>
                  </a:cubicBezTo>
                  <a:lnTo>
                    <a:pt x="49904" y="206692"/>
                  </a:lnTo>
                  <a:cubicBezTo>
                    <a:pt x="48951" y="206692"/>
                    <a:pt x="48951" y="207645"/>
                    <a:pt x="49904" y="206692"/>
                  </a:cubicBezTo>
                  <a:cubicBezTo>
                    <a:pt x="49904" y="207645"/>
                    <a:pt x="49904" y="206692"/>
                    <a:pt x="49904" y="206692"/>
                  </a:cubicBezTo>
                  <a:close/>
                  <a:moveTo>
                    <a:pt x="51809" y="102870"/>
                  </a:moveTo>
                  <a:cubicBezTo>
                    <a:pt x="50856" y="102870"/>
                    <a:pt x="50856" y="101917"/>
                    <a:pt x="49904" y="102870"/>
                  </a:cubicBezTo>
                  <a:cubicBezTo>
                    <a:pt x="49904" y="102870"/>
                    <a:pt x="49904" y="103822"/>
                    <a:pt x="49904" y="103822"/>
                  </a:cubicBezTo>
                  <a:cubicBezTo>
                    <a:pt x="50856" y="103822"/>
                    <a:pt x="51809" y="102870"/>
                    <a:pt x="51809" y="102870"/>
                  </a:cubicBezTo>
                  <a:cubicBezTo>
                    <a:pt x="52761" y="101917"/>
                    <a:pt x="53714" y="101917"/>
                    <a:pt x="54666" y="102870"/>
                  </a:cubicBezTo>
                  <a:lnTo>
                    <a:pt x="53714" y="105727"/>
                  </a:lnTo>
                  <a:cubicBezTo>
                    <a:pt x="54666" y="105727"/>
                    <a:pt x="55619" y="104775"/>
                    <a:pt x="55619" y="103822"/>
                  </a:cubicBezTo>
                  <a:cubicBezTo>
                    <a:pt x="55619" y="102870"/>
                    <a:pt x="54666" y="102870"/>
                    <a:pt x="54666" y="102870"/>
                  </a:cubicBezTo>
                  <a:cubicBezTo>
                    <a:pt x="54666" y="100965"/>
                    <a:pt x="55619" y="98107"/>
                    <a:pt x="52761" y="98107"/>
                  </a:cubicBezTo>
                  <a:cubicBezTo>
                    <a:pt x="50856" y="98107"/>
                    <a:pt x="51809" y="100965"/>
                    <a:pt x="51809" y="102870"/>
                  </a:cubicBezTo>
                  <a:close/>
                  <a:moveTo>
                    <a:pt x="51809" y="215265"/>
                  </a:moveTo>
                  <a:cubicBezTo>
                    <a:pt x="51809" y="215265"/>
                    <a:pt x="51809" y="215265"/>
                    <a:pt x="51809" y="215265"/>
                  </a:cubicBezTo>
                  <a:cubicBezTo>
                    <a:pt x="50856" y="214313"/>
                    <a:pt x="49904" y="215265"/>
                    <a:pt x="50856" y="215265"/>
                  </a:cubicBezTo>
                  <a:cubicBezTo>
                    <a:pt x="50856" y="216217"/>
                    <a:pt x="50856" y="216217"/>
                    <a:pt x="51809" y="215265"/>
                  </a:cubicBezTo>
                  <a:cubicBezTo>
                    <a:pt x="51809" y="216217"/>
                    <a:pt x="51809" y="215265"/>
                    <a:pt x="51809" y="215265"/>
                  </a:cubicBezTo>
                  <a:close/>
                  <a:moveTo>
                    <a:pt x="52761" y="66675"/>
                  </a:moveTo>
                  <a:cubicBezTo>
                    <a:pt x="51809" y="66675"/>
                    <a:pt x="50856" y="66675"/>
                    <a:pt x="50856" y="68580"/>
                  </a:cubicBezTo>
                  <a:cubicBezTo>
                    <a:pt x="50856" y="69532"/>
                    <a:pt x="51809" y="70485"/>
                    <a:pt x="53714" y="70485"/>
                  </a:cubicBezTo>
                  <a:cubicBezTo>
                    <a:pt x="54666" y="70485"/>
                    <a:pt x="56571" y="69532"/>
                    <a:pt x="56571" y="68580"/>
                  </a:cubicBezTo>
                  <a:cubicBezTo>
                    <a:pt x="55619" y="67627"/>
                    <a:pt x="53714" y="66675"/>
                    <a:pt x="52761" y="66675"/>
                  </a:cubicBezTo>
                  <a:close/>
                  <a:moveTo>
                    <a:pt x="50856" y="165735"/>
                  </a:moveTo>
                  <a:cubicBezTo>
                    <a:pt x="50856" y="166688"/>
                    <a:pt x="50856" y="166688"/>
                    <a:pt x="51809" y="166688"/>
                  </a:cubicBezTo>
                  <a:cubicBezTo>
                    <a:pt x="51809" y="166688"/>
                    <a:pt x="52761" y="166688"/>
                    <a:pt x="52761" y="165735"/>
                  </a:cubicBezTo>
                  <a:cubicBezTo>
                    <a:pt x="51809" y="165735"/>
                    <a:pt x="51809" y="164782"/>
                    <a:pt x="50856" y="165735"/>
                  </a:cubicBezTo>
                  <a:cubicBezTo>
                    <a:pt x="50856" y="164782"/>
                    <a:pt x="50856" y="164782"/>
                    <a:pt x="50856" y="165735"/>
                  </a:cubicBezTo>
                  <a:close/>
                  <a:moveTo>
                    <a:pt x="50856" y="211455"/>
                  </a:moveTo>
                  <a:lnTo>
                    <a:pt x="50856" y="211455"/>
                  </a:lnTo>
                  <a:cubicBezTo>
                    <a:pt x="51809" y="211455"/>
                    <a:pt x="50856" y="210502"/>
                    <a:pt x="50856" y="211455"/>
                  </a:cubicBezTo>
                  <a:cubicBezTo>
                    <a:pt x="50856" y="210502"/>
                    <a:pt x="50856" y="211455"/>
                    <a:pt x="50856" y="211455"/>
                  </a:cubicBezTo>
                  <a:cubicBezTo>
                    <a:pt x="50856" y="211455"/>
                    <a:pt x="50856" y="211455"/>
                    <a:pt x="50856" y="211455"/>
                  </a:cubicBezTo>
                  <a:close/>
                  <a:moveTo>
                    <a:pt x="50856" y="51435"/>
                  </a:moveTo>
                  <a:cubicBezTo>
                    <a:pt x="50856" y="52388"/>
                    <a:pt x="50856" y="52388"/>
                    <a:pt x="50856" y="51435"/>
                  </a:cubicBezTo>
                  <a:cubicBezTo>
                    <a:pt x="51809" y="52388"/>
                    <a:pt x="52761" y="51435"/>
                    <a:pt x="52761" y="51435"/>
                  </a:cubicBezTo>
                  <a:lnTo>
                    <a:pt x="52761" y="50482"/>
                  </a:lnTo>
                  <a:cubicBezTo>
                    <a:pt x="51809" y="50482"/>
                    <a:pt x="50856" y="50482"/>
                    <a:pt x="50856" y="51435"/>
                  </a:cubicBezTo>
                  <a:close/>
                  <a:moveTo>
                    <a:pt x="51809" y="130492"/>
                  </a:moveTo>
                  <a:cubicBezTo>
                    <a:pt x="52761" y="130492"/>
                    <a:pt x="52761" y="129540"/>
                    <a:pt x="51809" y="130492"/>
                  </a:cubicBezTo>
                  <a:cubicBezTo>
                    <a:pt x="52761" y="128588"/>
                    <a:pt x="51809" y="128588"/>
                    <a:pt x="50856" y="128588"/>
                  </a:cubicBezTo>
                  <a:cubicBezTo>
                    <a:pt x="50856" y="128588"/>
                    <a:pt x="49904" y="128588"/>
                    <a:pt x="49904" y="129540"/>
                  </a:cubicBezTo>
                  <a:cubicBezTo>
                    <a:pt x="50856" y="129540"/>
                    <a:pt x="50856" y="130492"/>
                    <a:pt x="51809"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59429" y="60007"/>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1927"/>
                    <a:pt x="56571" y="182880"/>
                    <a:pt x="56571" y="181927"/>
                  </a:cubicBezTo>
                  <a:close/>
                  <a:moveTo>
                    <a:pt x="59429" y="172402"/>
                  </a:moveTo>
                  <a:cubicBezTo>
                    <a:pt x="58476" y="172402"/>
                    <a:pt x="58476" y="172402"/>
                    <a:pt x="57524" y="172402"/>
                  </a:cubicBezTo>
                  <a:cubicBezTo>
                    <a:pt x="57524" y="172402"/>
                    <a:pt x="56571" y="172402"/>
                    <a:pt x="56571" y="171450"/>
                  </a:cubicBezTo>
                  <a:cubicBezTo>
                    <a:pt x="55619" y="170497"/>
                    <a:pt x="54666" y="172402"/>
                    <a:pt x="53714" y="172402"/>
                  </a:cubicBezTo>
                  <a:cubicBezTo>
                    <a:pt x="52761" y="172402"/>
                    <a:pt x="52761" y="172402"/>
                    <a:pt x="53714" y="173355"/>
                  </a:cubicBezTo>
                  <a:cubicBezTo>
                    <a:pt x="54666" y="174307"/>
                    <a:pt x="55619" y="173355"/>
                    <a:pt x="56571" y="174307"/>
                  </a:cubicBezTo>
                  <a:lnTo>
                    <a:pt x="57524" y="174307"/>
                  </a:lnTo>
                  <a:cubicBezTo>
                    <a:pt x="57524" y="174307"/>
                    <a:pt x="58476" y="174307"/>
                    <a:pt x="59429" y="174307"/>
                  </a:cubicBezTo>
                  <a:cubicBezTo>
                    <a:pt x="57524" y="173355"/>
                    <a:pt x="58476" y="173355"/>
                    <a:pt x="59429" y="172402"/>
                  </a:cubicBezTo>
                  <a:close/>
                  <a:moveTo>
                    <a:pt x="52761" y="106680"/>
                  </a:moveTo>
                  <a:cubicBezTo>
                    <a:pt x="53714" y="106680"/>
                    <a:pt x="53714" y="105727"/>
                    <a:pt x="53714" y="105727"/>
                  </a:cubicBezTo>
                  <a:cubicBezTo>
                    <a:pt x="52761" y="105727"/>
                    <a:pt x="52761" y="105727"/>
                    <a:pt x="52761" y="106680"/>
                  </a:cubicBezTo>
                  <a:cubicBezTo>
                    <a:pt x="52761" y="106680"/>
                    <a:pt x="52761" y="106680"/>
                    <a:pt x="52761" y="106680"/>
                  </a:cubicBezTo>
                  <a:close/>
                  <a:moveTo>
                    <a:pt x="55619" y="133350"/>
                  </a:moveTo>
                  <a:cubicBezTo>
                    <a:pt x="55619" y="132397"/>
                    <a:pt x="55619" y="131445"/>
                    <a:pt x="55619" y="131445"/>
                  </a:cubicBezTo>
                  <a:cubicBezTo>
                    <a:pt x="54666" y="130492"/>
                    <a:pt x="54666" y="131445"/>
                    <a:pt x="53714" y="132397"/>
                  </a:cubicBezTo>
                  <a:cubicBezTo>
                    <a:pt x="53714" y="133350"/>
                    <a:pt x="52761" y="133350"/>
                    <a:pt x="52761" y="134302"/>
                  </a:cubicBezTo>
                  <a:cubicBezTo>
                    <a:pt x="52761" y="135255"/>
                    <a:pt x="52761" y="137160"/>
                    <a:pt x="53714" y="137160"/>
                  </a:cubicBezTo>
                  <a:cubicBezTo>
                    <a:pt x="54666" y="137160"/>
                    <a:pt x="54666" y="135255"/>
                    <a:pt x="54666" y="134302"/>
                  </a:cubicBezTo>
                  <a:cubicBezTo>
                    <a:pt x="55619" y="134302"/>
                    <a:pt x="55619" y="133350"/>
                    <a:pt x="55619" y="133350"/>
                  </a:cubicBezTo>
                  <a:close/>
                  <a:moveTo>
                    <a:pt x="55619" y="193357"/>
                  </a:moveTo>
                  <a:cubicBezTo>
                    <a:pt x="55619" y="193357"/>
                    <a:pt x="55619" y="192405"/>
                    <a:pt x="54666" y="192405"/>
                  </a:cubicBezTo>
                  <a:cubicBezTo>
                    <a:pt x="53714" y="192405"/>
                    <a:pt x="53714" y="192405"/>
                    <a:pt x="53714" y="193357"/>
                  </a:cubicBezTo>
                  <a:cubicBezTo>
                    <a:pt x="53714" y="193357"/>
                    <a:pt x="53714" y="193357"/>
                    <a:pt x="55619" y="193357"/>
                  </a:cubicBezTo>
                  <a:cubicBezTo>
                    <a:pt x="54666" y="193357"/>
                    <a:pt x="55619" y="194310"/>
                    <a:pt x="55619" y="193357"/>
                  </a:cubicBezTo>
                  <a:close/>
                  <a:moveTo>
                    <a:pt x="54666" y="140970"/>
                  </a:moveTo>
                  <a:cubicBezTo>
                    <a:pt x="53714" y="140970"/>
                    <a:pt x="53714" y="140970"/>
                    <a:pt x="54666" y="140970"/>
                  </a:cubicBezTo>
                  <a:cubicBezTo>
                    <a:pt x="53714" y="141922"/>
                    <a:pt x="53714" y="142875"/>
                    <a:pt x="54666" y="142875"/>
                  </a:cubicBezTo>
                  <a:cubicBezTo>
                    <a:pt x="55619" y="142875"/>
                    <a:pt x="55619" y="142875"/>
                    <a:pt x="55619" y="141922"/>
                  </a:cubicBezTo>
                  <a:lnTo>
                    <a:pt x="54666" y="140970"/>
                  </a:lnTo>
                  <a:close/>
                  <a:moveTo>
                    <a:pt x="58476" y="87630"/>
                  </a:moveTo>
                  <a:cubicBezTo>
                    <a:pt x="57524" y="87630"/>
                    <a:pt x="57524" y="87630"/>
                    <a:pt x="58476" y="87630"/>
                  </a:cubicBezTo>
                  <a:cubicBezTo>
                    <a:pt x="55619" y="86677"/>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4666" y="90488"/>
                    <a:pt x="55619" y="89535"/>
                    <a:pt x="58476" y="87630"/>
                  </a:cubicBezTo>
                  <a:lnTo>
                    <a:pt x="58476" y="87630"/>
                  </a:lnTo>
                  <a:close/>
                  <a:moveTo>
                    <a:pt x="56571" y="120015"/>
                  </a:moveTo>
                  <a:cubicBezTo>
                    <a:pt x="56571"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6571" y="161925"/>
                  </a:moveTo>
                  <a:cubicBezTo>
                    <a:pt x="57524" y="161925"/>
                    <a:pt x="57524" y="161925"/>
                    <a:pt x="57524" y="160972"/>
                  </a:cubicBezTo>
                  <a:cubicBezTo>
                    <a:pt x="57524" y="160020"/>
                    <a:pt x="57524" y="160020"/>
                    <a:pt x="56571" y="159067"/>
                  </a:cubicBezTo>
                  <a:cubicBezTo>
                    <a:pt x="55619" y="159067"/>
                    <a:pt x="55619" y="159067"/>
                    <a:pt x="55619" y="160020"/>
                  </a:cubicBezTo>
                  <a:cubicBezTo>
                    <a:pt x="55619" y="160972"/>
                    <a:pt x="56571" y="160972"/>
                    <a:pt x="56571" y="161925"/>
                  </a:cubicBezTo>
                  <a:close/>
                  <a:moveTo>
                    <a:pt x="56571" y="49530"/>
                  </a:moveTo>
                  <a:cubicBezTo>
                    <a:pt x="56571" y="49530"/>
                    <a:pt x="56571" y="50482"/>
                    <a:pt x="56571" y="49530"/>
                  </a:cubicBezTo>
                  <a:cubicBezTo>
                    <a:pt x="57524" y="49530"/>
                    <a:pt x="57524" y="49530"/>
                    <a:pt x="57524" y="48577"/>
                  </a:cubicBezTo>
                  <a:cubicBezTo>
                    <a:pt x="57524" y="47625"/>
                    <a:pt x="57524" y="47625"/>
                    <a:pt x="56571" y="47625"/>
                  </a:cubicBezTo>
                  <a:cubicBezTo>
                    <a:pt x="56571" y="48577"/>
                    <a:pt x="56571" y="49530"/>
                    <a:pt x="56571" y="49530"/>
                  </a:cubicBezTo>
                  <a:close/>
                  <a:moveTo>
                    <a:pt x="56571" y="41910"/>
                  </a:moveTo>
                  <a:cubicBezTo>
                    <a:pt x="57524" y="43815"/>
                    <a:pt x="58476" y="43815"/>
                    <a:pt x="60381" y="44767"/>
                  </a:cubicBezTo>
                  <a:cubicBezTo>
                    <a:pt x="60381" y="44767"/>
                    <a:pt x="60381" y="43815"/>
                    <a:pt x="60381" y="43815"/>
                  </a:cubicBezTo>
                  <a:cubicBezTo>
                    <a:pt x="59429" y="42863"/>
                    <a:pt x="58476" y="41910"/>
                    <a:pt x="56571" y="41910"/>
                  </a:cubicBezTo>
                  <a:cubicBezTo>
                    <a:pt x="56571" y="41910"/>
                    <a:pt x="56571" y="41910"/>
                    <a:pt x="56571" y="41910"/>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8476" y="127635"/>
                    <a:pt x="58476" y="127635"/>
                  </a:cubicBezTo>
                  <a:close/>
                  <a:moveTo>
                    <a:pt x="58476" y="80963"/>
                  </a:moveTo>
                  <a:cubicBezTo>
                    <a:pt x="58476" y="80963"/>
                    <a:pt x="58476" y="80963"/>
                    <a:pt x="58476" y="80963"/>
                  </a:cubicBezTo>
                  <a:cubicBezTo>
                    <a:pt x="58476" y="80963"/>
                    <a:pt x="58476" y="81915"/>
                    <a:pt x="58476" y="80963"/>
                  </a:cubicBezTo>
                  <a:lnTo>
                    <a:pt x="58476" y="80963"/>
                  </a:lnTo>
                  <a:cubicBezTo>
                    <a:pt x="58476" y="80963"/>
                    <a:pt x="58476" y="80963"/>
                    <a:pt x="58476" y="80963"/>
                  </a:cubicBezTo>
                  <a:close/>
                  <a:moveTo>
                    <a:pt x="59429" y="67627"/>
                  </a:moveTo>
                  <a:cubicBezTo>
                    <a:pt x="60381" y="67627"/>
                    <a:pt x="60381" y="67627"/>
                    <a:pt x="59429" y="67627"/>
                  </a:cubicBezTo>
                  <a:cubicBezTo>
                    <a:pt x="60381" y="66675"/>
                    <a:pt x="60381" y="66675"/>
                    <a:pt x="59429" y="65722"/>
                  </a:cubicBezTo>
                  <a:cubicBezTo>
                    <a:pt x="59429" y="65722"/>
                    <a:pt x="58476" y="65722"/>
                    <a:pt x="59429" y="67627"/>
                  </a:cubicBezTo>
                  <a:cubicBezTo>
                    <a:pt x="58476" y="66675"/>
                    <a:pt x="59429" y="67627"/>
                    <a:pt x="59429" y="67627"/>
                  </a:cubicBezTo>
                  <a:close/>
                  <a:moveTo>
                    <a:pt x="59429" y="77152"/>
                  </a:moveTo>
                  <a:cubicBezTo>
                    <a:pt x="60381" y="77152"/>
                    <a:pt x="60381" y="76200"/>
                    <a:pt x="60381" y="76200"/>
                  </a:cubicBezTo>
                  <a:cubicBezTo>
                    <a:pt x="60381" y="75247"/>
                    <a:pt x="60381" y="74295"/>
                    <a:pt x="59429" y="74295"/>
                  </a:cubicBezTo>
                  <a:cubicBezTo>
                    <a:pt x="58476" y="75247"/>
                    <a:pt x="58476" y="75247"/>
                    <a:pt x="59429" y="77152"/>
                  </a:cubicBezTo>
                  <a:cubicBezTo>
                    <a:pt x="58476" y="77152"/>
                    <a:pt x="58476" y="77152"/>
                    <a:pt x="59429" y="77152"/>
                  </a:cubicBezTo>
                  <a:close/>
                  <a:moveTo>
                    <a:pt x="61334" y="205740"/>
                  </a:moveTo>
                  <a:cubicBezTo>
                    <a:pt x="61334" y="205740"/>
                    <a:pt x="61334" y="205740"/>
                    <a:pt x="61334" y="205740"/>
                  </a:cubicBezTo>
                  <a:cubicBezTo>
                    <a:pt x="60381" y="204788"/>
                    <a:pt x="59429" y="204788"/>
                    <a:pt x="59429" y="205740"/>
                  </a:cubicBezTo>
                  <a:cubicBezTo>
                    <a:pt x="60381" y="206692"/>
                    <a:pt x="60381" y="206692"/>
                    <a:pt x="61334" y="205740"/>
                  </a:cubicBezTo>
                  <a:cubicBezTo>
                    <a:pt x="61334" y="206692"/>
                    <a:pt x="61334" y="206692"/>
                    <a:pt x="61334" y="205740"/>
                  </a:cubicBezTo>
                  <a:close/>
                  <a:moveTo>
                    <a:pt x="62286" y="95250"/>
                  </a:moveTo>
                  <a:cubicBezTo>
                    <a:pt x="61334" y="95250"/>
                    <a:pt x="61334" y="95250"/>
                    <a:pt x="62286" y="95250"/>
                  </a:cubicBezTo>
                  <a:cubicBezTo>
                    <a:pt x="61334" y="94297"/>
                    <a:pt x="61334" y="94297"/>
                    <a:pt x="61334" y="94297"/>
                  </a:cubicBezTo>
                  <a:cubicBezTo>
                    <a:pt x="60381" y="95250"/>
                    <a:pt x="61334" y="95250"/>
                    <a:pt x="62286" y="95250"/>
                  </a:cubicBezTo>
                  <a:cubicBezTo>
                    <a:pt x="61334" y="96202"/>
                    <a:pt x="61334" y="96202"/>
                    <a:pt x="62286" y="95250"/>
                  </a:cubicBezTo>
                  <a:close/>
                  <a:moveTo>
                    <a:pt x="63239" y="61913"/>
                  </a:moveTo>
                  <a:cubicBezTo>
                    <a:pt x="63239" y="61913"/>
                    <a:pt x="63239" y="61913"/>
                    <a:pt x="63239" y="61913"/>
                  </a:cubicBezTo>
                  <a:cubicBezTo>
                    <a:pt x="63239" y="60960"/>
                    <a:pt x="63239" y="60007"/>
                    <a:pt x="62286" y="60007"/>
                  </a:cubicBezTo>
                  <a:cubicBezTo>
                    <a:pt x="62286" y="60960"/>
                    <a:pt x="62286" y="60960"/>
                    <a:pt x="63239" y="61913"/>
                  </a:cubicBezTo>
                  <a:cubicBezTo>
                    <a:pt x="62286" y="61913"/>
                    <a:pt x="63239" y="62865"/>
                    <a:pt x="63239" y="61913"/>
                  </a:cubicBezTo>
                  <a:close/>
                  <a:moveTo>
                    <a:pt x="66096" y="220027"/>
                  </a:moveTo>
                  <a:cubicBezTo>
                    <a:pt x="66096" y="219075"/>
                    <a:pt x="64191" y="218122"/>
                    <a:pt x="63239" y="217170"/>
                  </a:cubicBezTo>
                  <a:cubicBezTo>
                    <a:pt x="62286" y="217170"/>
                    <a:pt x="62286" y="217170"/>
                    <a:pt x="62286" y="218122"/>
                  </a:cubicBezTo>
                  <a:cubicBezTo>
                    <a:pt x="63239" y="219075"/>
                    <a:pt x="63239" y="220980"/>
                    <a:pt x="66096" y="220027"/>
                  </a:cubicBezTo>
                  <a:lnTo>
                    <a:pt x="66096" y="220027"/>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6" name="Freeform 345">
              <a:extLst>
                <a:ext uri="{FF2B5EF4-FFF2-40B4-BE49-F238E27FC236}">
                  <a16:creationId xmlns:a16="http://schemas.microsoft.com/office/drawing/2014/main" id="{9C33361D-086B-DE71-9763-4CA6858105C2}"/>
                </a:ext>
              </a:extLst>
            </p:cNvPr>
            <p:cNvSpPr/>
            <p:nvPr/>
          </p:nvSpPr>
          <p:spPr>
            <a:xfrm>
              <a:off x="952519" y="74968"/>
              <a:ext cx="182677" cy="181318"/>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1808 w 182677"/>
                <a:gd name="connsiteY66" fmla="*/ 82868 h 181318"/>
                <a:gd name="connsiteX67" fmla="*/ 31808 w 182677"/>
                <a:gd name="connsiteY67" fmla="*/ 82868 h 181318"/>
                <a:gd name="connsiteX68" fmla="*/ 31808 w 182677"/>
                <a:gd name="connsiteY68" fmla="*/ 82868 h 181318"/>
                <a:gd name="connsiteX69" fmla="*/ 31808 w 182677"/>
                <a:gd name="connsiteY69" fmla="*/ 82868 h 181318"/>
                <a:gd name="connsiteX70" fmla="*/ 35618 w 182677"/>
                <a:gd name="connsiteY70" fmla="*/ 131445 h 181318"/>
                <a:gd name="connsiteX71" fmla="*/ 33713 w 182677"/>
                <a:gd name="connsiteY71" fmla="*/ 133350 h 181318"/>
                <a:gd name="connsiteX72" fmla="*/ 31808 w 182677"/>
                <a:gd name="connsiteY72" fmla="*/ 138113 h 181318"/>
                <a:gd name="connsiteX73" fmla="*/ 35618 w 182677"/>
                <a:gd name="connsiteY73" fmla="*/ 135255 h 181318"/>
                <a:gd name="connsiteX74" fmla="*/ 40380 w 182677"/>
                <a:gd name="connsiteY74" fmla="*/ 128588 h 181318"/>
                <a:gd name="connsiteX75" fmla="*/ 41333 w 182677"/>
                <a:gd name="connsiteY75" fmla="*/ 127635 h 181318"/>
                <a:gd name="connsiteX76" fmla="*/ 39428 w 182677"/>
                <a:gd name="connsiteY76" fmla="*/ 126683 h 181318"/>
                <a:gd name="connsiteX77" fmla="*/ 36570 w 182677"/>
                <a:gd name="connsiteY77" fmla="*/ 124778 h 181318"/>
                <a:gd name="connsiteX78" fmla="*/ 32760 w 182677"/>
                <a:gd name="connsiteY78" fmla="*/ 120968 h 181318"/>
                <a:gd name="connsiteX79" fmla="*/ 30855 w 182677"/>
                <a:gd name="connsiteY79" fmla="*/ 121920 h 181318"/>
                <a:gd name="connsiteX80" fmla="*/ 33713 w 182677"/>
                <a:gd name="connsiteY80" fmla="*/ 130493 h 181318"/>
                <a:gd name="connsiteX81" fmla="*/ 35618 w 182677"/>
                <a:gd name="connsiteY81" fmla="*/ 131445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5250 h 181318"/>
                <a:gd name="connsiteX175" fmla="*/ 36570 w 182677"/>
                <a:gd name="connsiteY175" fmla="*/ 100013 h 181318"/>
                <a:gd name="connsiteX176" fmla="*/ 44190 w 182677"/>
                <a:gd name="connsiteY176" fmla="*/ 97155 h 181318"/>
                <a:gd name="connsiteX177" fmla="*/ 44190 w 182677"/>
                <a:gd name="connsiteY177" fmla="*/ 96203 h 181318"/>
                <a:gd name="connsiteX178" fmla="*/ 43238 w 182677"/>
                <a:gd name="connsiteY178" fmla="*/ 95250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9428 w 182677"/>
                <a:gd name="connsiteY189" fmla="*/ 71438 h 181318"/>
                <a:gd name="connsiteX190" fmla="*/ 40380 w 182677"/>
                <a:gd name="connsiteY190" fmla="*/ 72390 h 181318"/>
                <a:gd name="connsiteX191" fmla="*/ 41333 w 182677"/>
                <a:gd name="connsiteY191" fmla="*/ 71438 h 181318"/>
                <a:gd name="connsiteX192" fmla="*/ 40380 w 182677"/>
                <a:gd name="connsiteY192" fmla="*/ 70485 h 181318"/>
                <a:gd name="connsiteX193" fmla="*/ 39428 w 182677"/>
                <a:gd name="connsiteY193" fmla="*/ 71438 h 181318"/>
                <a:gd name="connsiteX194" fmla="*/ 42285 w 182677"/>
                <a:gd name="connsiteY194" fmla="*/ 161925 h 181318"/>
                <a:gd name="connsiteX195" fmla="*/ 42285 w 182677"/>
                <a:gd name="connsiteY195" fmla="*/ 161925 h 181318"/>
                <a:gd name="connsiteX196" fmla="*/ 40380 w 182677"/>
                <a:gd name="connsiteY196" fmla="*/ 160972 h 181318"/>
                <a:gd name="connsiteX197" fmla="*/ 40380 w 182677"/>
                <a:gd name="connsiteY197" fmla="*/ 161925 h 181318"/>
                <a:gd name="connsiteX198" fmla="*/ 42285 w 182677"/>
                <a:gd name="connsiteY198" fmla="*/ 161925 h 181318"/>
                <a:gd name="connsiteX199" fmla="*/ 42285 w 182677"/>
                <a:gd name="connsiteY199" fmla="*/ 161925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953 w 182677"/>
                <a:gd name="connsiteY225" fmla="*/ 150495 h 181318"/>
                <a:gd name="connsiteX226" fmla="*/ 48000 w 182677"/>
                <a:gd name="connsiteY226" fmla="*/ 152400 h 181318"/>
                <a:gd name="connsiteX227" fmla="*/ 47048 w 182677"/>
                <a:gd name="connsiteY227" fmla="*/ 151447 h 181318"/>
                <a:gd name="connsiteX228" fmla="*/ 48000 w 182677"/>
                <a:gd name="connsiteY228" fmla="*/ 149543 h 181318"/>
                <a:gd name="connsiteX229" fmla="*/ 48953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3830 h 181318"/>
                <a:gd name="connsiteX242" fmla="*/ 49905 w 182677"/>
                <a:gd name="connsiteY242" fmla="*/ 161925 h 181318"/>
                <a:gd name="connsiteX243" fmla="*/ 48953 w 182677"/>
                <a:gd name="connsiteY243" fmla="*/ 163830 h 181318"/>
                <a:gd name="connsiteX244" fmla="*/ 48953 w 182677"/>
                <a:gd name="connsiteY244" fmla="*/ 163830 h 181318"/>
                <a:gd name="connsiteX245" fmla="*/ 52763 w 182677"/>
                <a:gd name="connsiteY245" fmla="*/ 170497 h 181318"/>
                <a:gd name="connsiteX246" fmla="*/ 50858 w 182677"/>
                <a:gd name="connsiteY246" fmla="*/ 167640 h 181318"/>
                <a:gd name="connsiteX247" fmla="*/ 49905 w 182677"/>
                <a:gd name="connsiteY247" fmla="*/ 168593 h 181318"/>
                <a:gd name="connsiteX248" fmla="*/ 50858 w 182677"/>
                <a:gd name="connsiteY248" fmla="*/ 170497 h 181318"/>
                <a:gd name="connsiteX249" fmla="*/ 52763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2763 w 182677"/>
                <a:gd name="connsiteY259" fmla="*/ 111443 h 181318"/>
                <a:gd name="connsiteX260" fmla="*/ 52763 w 182677"/>
                <a:gd name="connsiteY260" fmla="*/ 111443 h 181318"/>
                <a:gd name="connsiteX261" fmla="*/ 52763 w 182677"/>
                <a:gd name="connsiteY261" fmla="*/ 111443 h 181318"/>
                <a:gd name="connsiteX262" fmla="*/ 55620 w 182677"/>
                <a:gd name="connsiteY262" fmla="*/ 111443 h 181318"/>
                <a:gd name="connsiteX263" fmla="*/ 53715 w 182677"/>
                <a:gd name="connsiteY263" fmla="*/ 108585 h 181318"/>
                <a:gd name="connsiteX264" fmla="*/ 52763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2865 h 181318"/>
                <a:gd name="connsiteX271" fmla="*/ 53715 w 182677"/>
                <a:gd name="connsiteY271" fmla="*/ 62865 h 181318"/>
                <a:gd name="connsiteX272" fmla="*/ 55620 w 182677"/>
                <a:gd name="connsiteY272" fmla="*/ 62865 h 181318"/>
                <a:gd name="connsiteX273" fmla="*/ 53715 w 182677"/>
                <a:gd name="connsiteY273" fmla="*/ 62865 h 181318"/>
                <a:gd name="connsiteX274" fmla="*/ 53715 w 182677"/>
                <a:gd name="connsiteY274" fmla="*/ 62865 h 181318"/>
                <a:gd name="connsiteX275" fmla="*/ 54668 w 182677"/>
                <a:gd name="connsiteY275" fmla="*/ 69533 h 181318"/>
                <a:gd name="connsiteX276" fmla="*/ 54668 w 182677"/>
                <a:gd name="connsiteY276" fmla="*/ 69533 h 181318"/>
                <a:gd name="connsiteX277" fmla="*/ 53715 w 182677"/>
                <a:gd name="connsiteY277" fmla="*/ 69533 h 181318"/>
                <a:gd name="connsiteX278" fmla="*/ 54668 w 182677"/>
                <a:gd name="connsiteY278" fmla="*/ 69533 h 181318"/>
                <a:gd name="connsiteX279" fmla="*/ 54668 w 182677"/>
                <a:gd name="connsiteY279" fmla="*/ 69533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5620 w 182677"/>
                <a:gd name="connsiteY290" fmla="*/ 92393 h 181318"/>
                <a:gd name="connsiteX291" fmla="*/ 57525 w 182677"/>
                <a:gd name="connsiteY291" fmla="*/ 93345 h 181318"/>
                <a:gd name="connsiteX292" fmla="*/ 58478 w 182677"/>
                <a:gd name="connsiteY292" fmla="*/ 92393 h 181318"/>
                <a:gd name="connsiteX293" fmla="*/ 55620 w 182677"/>
                <a:gd name="connsiteY293" fmla="*/ 92393 h 181318"/>
                <a:gd name="connsiteX294" fmla="*/ 55620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6573 w 182677"/>
                <a:gd name="connsiteY300" fmla="*/ 84772 h 181318"/>
                <a:gd name="connsiteX301" fmla="*/ 56573 w 182677"/>
                <a:gd name="connsiteY301" fmla="*/ 84772 h 181318"/>
                <a:gd name="connsiteX302" fmla="*/ 58478 w 182677"/>
                <a:gd name="connsiteY302" fmla="*/ 85725 h 181318"/>
                <a:gd name="connsiteX303" fmla="*/ 58478 w 182677"/>
                <a:gd name="connsiteY303" fmla="*/ 84772 h 181318"/>
                <a:gd name="connsiteX304" fmla="*/ 56573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9430 w 182677"/>
                <a:gd name="connsiteY310" fmla="*/ 128588 h 181318"/>
                <a:gd name="connsiteX311" fmla="*/ 57525 w 182677"/>
                <a:gd name="connsiteY311" fmla="*/ 132397 h 181318"/>
                <a:gd name="connsiteX312" fmla="*/ 58478 w 182677"/>
                <a:gd name="connsiteY312" fmla="*/ 133350 h 181318"/>
                <a:gd name="connsiteX313" fmla="*/ 59430 w 182677"/>
                <a:gd name="connsiteY313" fmla="*/ 128588 h 181318"/>
                <a:gd name="connsiteX314" fmla="*/ 59430 w 182677"/>
                <a:gd name="connsiteY314" fmla="*/ 128588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8478 w 182677"/>
                <a:gd name="connsiteY320" fmla="*/ 80963 h 181318"/>
                <a:gd name="connsiteX321" fmla="*/ 58478 w 182677"/>
                <a:gd name="connsiteY321" fmla="*/ 80963 h 181318"/>
                <a:gd name="connsiteX322" fmla="*/ 58478 w 182677"/>
                <a:gd name="connsiteY322" fmla="*/ 79058 h 181318"/>
                <a:gd name="connsiteX323" fmla="*/ 57525 w 182677"/>
                <a:gd name="connsiteY323" fmla="*/ 79058 h 181318"/>
                <a:gd name="connsiteX324" fmla="*/ 58478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1335 w 182677"/>
                <a:gd name="connsiteY335" fmla="*/ 125730 h 181318"/>
                <a:gd name="connsiteX336" fmla="*/ 61335 w 182677"/>
                <a:gd name="connsiteY336" fmla="*/ 125730 h 181318"/>
                <a:gd name="connsiteX337" fmla="*/ 61335 w 182677"/>
                <a:gd name="connsiteY337" fmla="*/ 124778 h 181318"/>
                <a:gd name="connsiteX338" fmla="*/ 61335 w 182677"/>
                <a:gd name="connsiteY338" fmla="*/ 125730 h 181318"/>
                <a:gd name="connsiteX339" fmla="*/ 61335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6688 h 181318"/>
                <a:gd name="connsiteX346" fmla="*/ 65145 w 182677"/>
                <a:gd name="connsiteY346" fmla="*/ 166688 h 181318"/>
                <a:gd name="connsiteX347" fmla="*/ 64193 w 182677"/>
                <a:gd name="connsiteY347" fmla="*/ 166688 h 181318"/>
                <a:gd name="connsiteX348" fmla="*/ 65145 w 182677"/>
                <a:gd name="connsiteY348" fmla="*/ 166688 h 181318"/>
                <a:gd name="connsiteX349" fmla="*/ 65145 w 182677"/>
                <a:gd name="connsiteY349" fmla="*/ 166688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7058 w 182677"/>
                <a:gd name="connsiteY365" fmla="*/ 59055 h 181318"/>
                <a:gd name="connsiteX366" fmla="*/ 126105 w 182677"/>
                <a:gd name="connsiteY366" fmla="*/ 60008 h 181318"/>
                <a:gd name="connsiteX367" fmla="*/ 127058 w 182677"/>
                <a:gd name="connsiteY367" fmla="*/ 60008 h 181318"/>
                <a:gd name="connsiteX368" fmla="*/ 127058 w 182677"/>
                <a:gd name="connsiteY368" fmla="*/ 59055 h 181318"/>
                <a:gd name="connsiteX369" fmla="*/ 127058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6583 w 182677"/>
                <a:gd name="connsiteY532" fmla="*/ 44768 h 181318"/>
                <a:gd name="connsiteX533" fmla="*/ 136583 w 182677"/>
                <a:gd name="connsiteY533" fmla="*/ 44768 h 181318"/>
                <a:gd name="connsiteX534" fmla="*/ 136583 w 182677"/>
                <a:gd name="connsiteY534" fmla="*/ 44768 h 181318"/>
                <a:gd name="connsiteX535" fmla="*/ 136583 w 182677"/>
                <a:gd name="connsiteY535" fmla="*/ 44768 h 181318"/>
                <a:gd name="connsiteX536" fmla="*/ 136583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1345 w 182677"/>
                <a:gd name="connsiteY602" fmla="*/ 24765 h 181318"/>
                <a:gd name="connsiteX603" fmla="*/ 141345 w 182677"/>
                <a:gd name="connsiteY603" fmla="*/ 24765 h 181318"/>
                <a:gd name="connsiteX604" fmla="*/ 142298 w 182677"/>
                <a:gd name="connsiteY604" fmla="*/ 24765 h 181318"/>
                <a:gd name="connsiteX605" fmla="*/ 141345 w 182677"/>
                <a:gd name="connsiteY605" fmla="*/ 24765 h 181318"/>
                <a:gd name="connsiteX606" fmla="*/ 141345 w 182677"/>
                <a:gd name="connsiteY606" fmla="*/ 24765 h 181318"/>
                <a:gd name="connsiteX607" fmla="*/ 144203 w 182677"/>
                <a:gd name="connsiteY607" fmla="*/ 81915 h 181318"/>
                <a:gd name="connsiteX608" fmla="*/ 142298 w 182677"/>
                <a:gd name="connsiteY608" fmla="*/ 80963 h 181318"/>
                <a:gd name="connsiteX609" fmla="*/ 141345 w 182677"/>
                <a:gd name="connsiteY609" fmla="*/ 82868 h 181318"/>
                <a:gd name="connsiteX610" fmla="*/ 144203 w 182677"/>
                <a:gd name="connsiteY610" fmla="*/ 8191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9918 w 182677"/>
                <a:gd name="connsiteY633" fmla="*/ 137160 h 181318"/>
                <a:gd name="connsiteX634" fmla="*/ 148965 w 182677"/>
                <a:gd name="connsiteY634" fmla="*/ 135255 h 181318"/>
                <a:gd name="connsiteX635" fmla="*/ 148013 w 182677"/>
                <a:gd name="connsiteY635" fmla="*/ 136208 h 181318"/>
                <a:gd name="connsiteX636" fmla="*/ 148965 w 182677"/>
                <a:gd name="connsiteY636" fmla="*/ 137160 h 181318"/>
                <a:gd name="connsiteX637" fmla="*/ 149918 w 182677"/>
                <a:gd name="connsiteY637" fmla="*/ 137160 h 181318"/>
                <a:gd name="connsiteX638" fmla="*/ 148013 w 182677"/>
                <a:gd name="connsiteY638" fmla="*/ 52388 h 181318"/>
                <a:gd name="connsiteX639" fmla="*/ 148013 w 182677"/>
                <a:gd name="connsiteY639" fmla="*/ 52388 h 181318"/>
                <a:gd name="connsiteX640" fmla="*/ 148013 w 182677"/>
                <a:gd name="connsiteY640" fmla="*/ 53340 h 181318"/>
                <a:gd name="connsiteX641" fmla="*/ 148013 w 182677"/>
                <a:gd name="connsiteY641" fmla="*/ 52388 h 181318"/>
                <a:gd name="connsiteX642" fmla="*/ 148013 w 182677"/>
                <a:gd name="connsiteY642" fmla="*/ 52388 h 181318"/>
                <a:gd name="connsiteX643" fmla="*/ 149918 w 182677"/>
                <a:gd name="connsiteY643" fmla="*/ 126683 h 181318"/>
                <a:gd name="connsiteX644" fmla="*/ 149918 w 182677"/>
                <a:gd name="connsiteY644" fmla="*/ 126683 h 181318"/>
                <a:gd name="connsiteX645" fmla="*/ 148013 w 182677"/>
                <a:gd name="connsiteY645" fmla="*/ 126683 h 181318"/>
                <a:gd name="connsiteX646" fmla="*/ 149918 w 182677"/>
                <a:gd name="connsiteY646" fmla="*/ 126683 h 181318"/>
                <a:gd name="connsiteX647" fmla="*/ 149918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50870 w 182677"/>
                <a:gd name="connsiteY653" fmla="*/ 88583 h 181318"/>
                <a:gd name="connsiteX654" fmla="*/ 150870 w 182677"/>
                <a:gd name="connsiteY654" fmla="*/ 88583 h 181318"/>
                <a:gd name="connsiteX655" fmla="*/ 148965 w 182677"/>
                <a:gd name="connsiteY655" fmla="*/ 88583 h 181318"/>
                <a:gd name="connsiteX656" fmla="*/ 150870 w 182677"/>
                <a:gd name="connsiteY656" fmla="*/ 88583 h 181318"/>
                <a:gd name="connsiteX657" fmla="*/ 150870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3728 w 182677"/>
                <a:gd name="connsiteY673" fmla="*/ 79058 h 181318"/>
                <a:gd name="connsiteX674" fmla="*/ 153728 w 182677"/>
                <a:gd name="connsiteY674" fmla="*/ 79058 h 181318"/>
                <a:gd name="connsiteX675" fmla="*/ 153728 w 182677"/>
                <a:gd name="connsiteY675" fmla="*/ 79058 h 181318"/>
                <a:gd name="connsiteX676" fmla="*/ 153728 w 182677"/>
                <a:gd name="connsiteY676" fmla="*/ 79058 h 181318"/>
                <a:gd name="connsiteX677" fmla="*/ 153728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1808" y="103822"/>
                    <a:pt x="31808" y="104775"/>
                    <a:pt x="32760" y="103822"/>
                  </a:cubicBezTo>
                  <a:cubicBezTo>
                    <a:pt x="32760" y="104775"/>
                    <a:pt x="32760" y="103822"/>
                    <a:pt x="32760" y="103822"/>
                  </a:cubicBezTo>
                  <a:close/>
                  <a:moveTo>
                    <a:pt x="31808" y="82868"/>
                  </a:moveTo>
                  <a:lnTo>
                    <a:pt x="31808" y="82868"/>
                  </a:lnTo>
                  <a:cubicBezTo>
                    <a:pt x="32760" y="81915"/>
                    <a:pt x="31808" y="81915"/>
                    <a:pt x="31808" y="82868"/>
                  </a:cubicBezTo>
                  <a:lnTo>
                    <a:pt x="31808" y="82868"/>
                  </a:lnTo>
                  <a:close/>
                  <a:moveTo>
                    <a:pt x="35618" y="131445"/>
                  </a:moveTo>
                  <a:cubicBezTo>
                    <a:pt x="34665" y="132397"/>
                    <a:pt x="34665" y="132397"/>
                    <a:pt x="33713" y="133350"/>
                  </a:cubicBezTo>
                  <a:cubicBezTo>
                    <a:pt x="32760" y="134303"/>
                    <a:pt x="31808" y="136208"/>
                    <a:pt x="31808" y="138113"/>
                  </a:cubicBezTo>
                  <a:cubicBezTo>
                    <a:pt x="33713" y="138113"/>
                    <a:pt x="34665" y="137160"/>
                    <a:pt x="35618" y="135255"/>
                  </a:cubicBezTo>
                  <a:cubicBezTo>
                    <a:pt x="34665" y="132397"/>
                    <a:pt x="35618" y="130493"/>
                    <a:pt x="40380" y="128588"/>
                  </a:cubicBezTo>
                  <a:cubicBezTo>
                    <a:pt x="41333" y="128588"/>
                    <a:pt x="41333" y="127635"/>
                    <a:pt x="41333" y="127635"/>
                  </a:cubicBezTo>
                  <a:cubicBezTo>
                    <a:pt x="41333" y="126683"/>
                    <a:pt x="40380" y="126683"/>
                    <a:pt x="39428" y="126683"/>
                  </a:cubicBezTo>
                  <a:cubicBezTo>
                    <a:pt x="37523" y="126683"/>
                    <a:pt x="36570" y="127635"/>
                    <a:pt x="36570" y="124778"/>
                  </a:cubicBezTo>
                  <a:cubicBezTo>
                    <a:pt x="36570" y="123825"/>
                    <a:pt x="34665" y="121920"/>
                    <a:pt x="32760" y="120968"/>
                  </a:cubicBezTo>
                  <a:cubicBezTo>
                    <a:pt x="31808" y="120015"/>
                    <a:pt x="30855" y="120015"/>
                    <a:pt x="30855" y="121920"/>
                  </a:cubicBezTo>
                  <a:cubicBezTo>
                    <a:pt x="30855" y="124778"/>
                    <a:pt x="31808" y="127635"/>
                    <a:pt x="33713" y="130493"/>
                  </a:cubicBezTo>
                  <a:cubicBezTo>
                    <a:pt x="36570" y="130493"/>
                    <a:pt x="36570" y="130493"/>
                    <a:pt x="35618" y="131445"/>
                  </a:cubicBezTo>
                  <a:close/>
                  <a:moveTo>
                    <a:pt x="33713" y="55245"/>
                  </a:moveTo>
                  <a:cubicBezTo>
                    <a:pt x="33713" y="56197"/>
                    <a:pt x="34665" y="56197"/>
                    <a:pt x="33713" y="55245"/>
                  </a:cubicBezTo>
                  <a:cubicBezTo>
                    <a:pt x="34665" y="56197"/>
                    <a:pt x="35618" y="56197"/>
                    <a:pt x="35618" y="55245"/>
                  </a:cubicBezTo>
                  <a:cubicBezTo>
                    <a:pt x="35618" y="55245"/>
                    <a:pt x="35618" y="55245"/>
                    <a:pt x="33713" y="55245"/>
                  </a:cubicBezTo>
                  <a:cubicBezTo>
                    <a:pt x="34665" y="55245"/>
                    <a:pt x="34665"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5250"/>
                  </a:moveTo>
                  <a:cubicBezTo>
                    <a:pt x="41333" y="97155"/>
                    <a:pt x="38475" y="97155"/>
                    <a:pt x="36570" y="100013"/>
                  </a:cubicBezTo>
                  <a:cubicBezTo>
                    <a:pt x="40380" y="100965"/>
                    <a:pt x="41333" y="98108"/>
                    <a:pt x="44190" y="97155"/>
                  </a:cubicBezTo>
                  <a:cubicBezTo>
                    <a:pt x="44190" y="97155"/>
                    <a:pt x="44190" y="96203"/>
                    <a:pt x="44190" y="96203"/>
                  </a:cubicBezTo>
                  <a:cubicBezTo>
                    <a:pt x="44190" y="94297"/>
                    <a:pt x="43238" y="94297"/>
                    <a:pt x="43238" y="95250"/>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1913"/>
                    <a:pt x="38475" y="61913"/>
                    <a:pt x="37523" y="61913"/>
                  </a:cubicBezTo>
                  <a:lnTo>
                    <a:pt x="37523" y="61913"/>
                  </a:lnTo>
                  <a:cubicBezTo>
                    <a:pt x="38475" y="60960"/>
                    <a:pt x="38475" y="61913"/>
                    <a:pt x="37523" y="61913"/>
                  </a:cubicBezTo>
                  <a:close/>
                  <a:moveTo>
                    <a:pt x="39428" y="71438"/>
                  </a:moveTo>
                  <a:cubicBezTo>
                    <a:pt x="39428" y="72390"/>
                    <a:pt x="40380" y="72390"/>
                    <a:pt x="40380" y="72390"/>
                  </a:cubicBezTo>
                  <a:cubicBezTo>
                    <a:pt x="40380" y="72390"/>
                    <a:pt x="41333" y="72390"/>
                    <a:pt x="41333" y="71438"/>
                  </a:cubicBezTo>
                  <a:cubicBezTo>
                    <a:pt x="41333" y="70485"/>
                    <a:pt x="40380" y="70485"/>
                    <a:pt x="40380" y="70485"/>
                  </a:cubicBezTo>
                  <a:cubicBezTo>
                    <a:pt x="40380" y="71438"/>
                    <a:pt x="39428" y="71438"/>
                    <a:pt x="39428" y="71438"/>
                  </a:cubicBezTo>
                  <a:close/>
                  <a:moveTo>
                    <a:pt x="42285" y="161925"/>
                  </a:moveTo>
                  <a:lnTo>
                    <a:pt x="42285" y="161925"/>
                  </a:lnTo>
                  <a:cubicBezTo>
                    <a:pt x="41333" y="160972"/>
                    <a:pt x="41333" y="160020"/>
                    <a:pt x="40380" y="160972"/>
                  </a:cubicBezTo>
                  <a:cubicBezTo>
                    <a:pt x="40380" y="160972"/>
                    <a:pt x="39428" y="161925"/>
                    <a:pt x="40380" y="161925"/>
                  </a:cubicBezTo>
                  <a:cubicBezTo>
                    <a:pt x="40380" y="161925"/>
                    <a:pt x="41333" y="161925"/>
                    <a:pt x="42285" y="161925"/>
                  </a:cubicBezTo>
                  <a:lnTo>
                    <a:pt x="42285" y="161925"/>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5143" y="161925"/>
                    <a:pt x="45143" y="160972"/>
                    <a:pt x="44190" y="161925"/>
                  </a:cubicBezTo>
                  <a:cubicBezTo>
                    <a:pt x="43238" y="160972"/>
                    <a:pt x="43238" y="160972"/>
                    <a:pt x="42285" y="161925"/>
                  </a:cubicBezTo>
                  <a:cubicBezTo>
                    <a:pt x="43238" y="161925"/>
                    <a:pt x="44190"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953" y="150495"/>
                  </a:moveTo>
                  <a:cubicBezTo>
                    <a:pt x="48953" y="151447"/>
                    <a:pt x="48953" y="152400"/>
                    <a:pt x="48000" y="152400"/>
                  </a:cubicBezTo>
                  <a:cubicBezTo>
                    <a:pt x="47048" y="152400"/>
                    <a:pt x="47048" y="151447"/>
                    <a:pt x="47048" y="151447"/>
                  </a:cubicBezTo>
                  <a:cubicBezTo>
                    <a:pt x="47048" y="150495"/>
                    <a:pt x="47048" y="149543"/>
                    <a:pt x="48000" y="149543"/>
                  </a:cubicBezTo>
                  <a:cubicBezTo>
                    <a:pt x="48000" y="148590"/>
                    <a:pt x="48953" y="149543"/>
                    <a:pt x="48953"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9905" y="111443"/>
                    <a:pt x="48953" y="111443"/>
                    <a:pt x="48953" y="111443"/>
                  </a:cubicBezTo>
                  <a:close/>
                  <a:moveTo>
                    <a:pt x="48953" y="163830"/>
                  </a:moveTo>
                  <a:cubicBezTo>
                    <a:pt x="50858" y="163830"/>
                    <a:pt x="50858" y="162878"/>
                    <a:pt x="49905" y="161925"/>
                  </a:cubicBezTo>
                  <a:cubicBezTo>
                    <a:pt x="48953" y="161925"/>
                    <a:pt x="48953" y="161925"/>
                    <a:pt x="48953" y="163830"/>
                  </a:cubicBezTo>
                  <a:cubicBezTo>
                    <a:pt x="48000" y="162878"/>
                    <a:pt x="48953" y="163830"/>
                    <a:pt x="48953" y="163830"/>
                  </a:cubicBezTo>
                  <a:close/>
                  <a:moveTo>
                    <a:pt x="52763" y="170497"/>
                  </a:moveTo>
                  <a:lnTo>
                    <a:pt x="50858" y="167640"/>
                  </a:lnTo>
                  <a:cubicBezTo>
                    <a:pt x="50858" y="167640"/>
                    <a:pt x="49905" y="167640"/>
                    <a:pt x="49905" y="168593"/>
                  </a:cubicBezTo>
                  <a:cubicBezTo>
                    <a:pt x="49905" y="169545"/>
                    <a:pt x="49905" y="170497"/>
                    <a:pt x="50858" y="170497"/>
                  </a:cubicBezTo>
                  <a:cubicBezTo>
                    <a:pt x="51810" y="170497"/>
                    <a:pt x="51810" y="170497"/>
                    <a:pt x="52763" y="170497"/>
                  </a:cubicBezTo>
                  <a:close/>
                  <a:moveTo>
                    <a:pt x="51810" y="156210"/>
                  </a:moveTo>
                  <a:cubicBezTo>
                    <a:pt x="50858" y="156210"/>
                    <a:pt x="50858" y="156210"/>
                    <a:pt x="50858" y="155258"/>
                  </a:cubicBezTo>
                  <a:cubicBezTo>
                    <a:pt x="50858" y="155258"/>
                    <a:pt x="50858" y="155258"/>
                    <a:pt x="51810" y="155258"/>
                  </a:cubicBezTo>
                  <a:cubicBezTo>
                    <a:pt x="52763" y="154305"/>
                    <a:pt x="52763" y="155258"/>
                    <a:pt x="51810" y="156210"/>
                  </a:cubicBezTo>
                  <a:close/>
                  <a:moveTo>
                    <a:pt x="52763" y="105728"/>
                  </a:moveTo>
                  <a:cubicBezTo>
                    <a:pt x="53715" y="105728"/>
                    <a:pt x="53715" y="105728"/>
                    <a:pt x="53715" y="104775"/>
                  </a:cubicBezTo>
                  <a:cubicBezTo>
                    <a:pt x="53715" y="103822"/>
                    <a:pt x="53715" y="102870"/>
                    <a:pt x="52763" y="102870"/>
                  </a:cubicBezTo>
                  <a:cubicBezTo>
                    <a:pt x="52763" y="102870"/>
                    <a:pt x="51810" y="103822"/>
                    <a:pt x="52763" y="105728"/>
                  </a:cubicBezTo>
                  <a:cubicBezTo>
                    <a:pt x="51810" y="104775"/>
                    <a:pt x="51810" y="105728"/>
                    <a:pt x="52763" y="105728"/>
                  </a:cubicBezTo>
                  <a:close/>
                  <a:moveTo>
                    <a:pt x="52763" y="111443"/>
                  </a:moveTo>
                  <a:lnTo>
                    <a:pt x="52763" y="111443"/>
                  </a:lnTo>
                  <a:lnTo>
                    <a:pt x="52763" y="111443"/>
                  </a:lnTo>
                  <a:cubicBezTo>
                    <a:pt x="53715" y="112395"/>
                    <a:pt x="55620" y="113347"/>
                    <a:pt x="55620" y="111443"/>
                  </a:cubicBezTo>
                  <a:cubicBezTo>
                    <a:pt x="55620" y="110490"/>
                    <a:pt x="54668" y="108585"/>
                    <a:pt x="53715" y="108585"/>
                  </a:cubicBezTo>
                  <a:cubicBezTo>
                    <a:pt x="51810" y="109538"/>
                    <a:pt x="52763" y="111443"/>
                    <a:pt x="52763"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2865"/>
                  </a:moveTo>
                  <a:cubicBezTo>
                    <a:pt x="53715" y="62865"/>
                    <a:pt x="53715" y="62865"/>
                    <a:pt x="53715" y="62865"/>
                  </a:cubicBezTo>
                  <a:cubicBezTo>
                    <a:pt x="54668" y="63818"/>
                    <a:pt x="55620" y="63818"/>
                    <a:pt x="55620" y="62865"/>
                  </a:cubicBezTo>
                  <a:cubicBezTo>
                    <a:pt x="54668" y="61913"/>
                    <a:pt x="54668" y="61913"/>
                    <a:pt x="53715" y="62865"/>
                  </a:cubicBezTo>
                  <a:cubicBezTo>
                    <a:pt x="53715" y="61913"/>
                    <a:pt x="53715" y="61913"/>
                    <a:pt x="53715" y="62865"/>
                  </a:cubicBezTo>
                  <a:close/>
                  <a:moveTo>
                    <a:pt x="54668" y="69533"/>
                  </a:moveTo>
                  <a:lnTo>
                    <a:pt x="54668" y="69533"/>
                  </a:lnTo>
                  <a:cubicBezTo>
                    <a:pt x="53715" y="69533"/>
                    <a:pt x="53715" y="69533"/>
                    <a:pt x="53715" y="69533"/>
                  </a:cubicBezTo>
                  <a:cubicBezTo>
                    <a:pt x="53715" y="70485"/>
                    <a:pt x="53715" y="70485"/>
                    <a:pt x="54668" y="69533"/>
                  </a:cubicBezTo>
                  <a:cubicBezTo>
                    <a:pt x="54668" y="69533"/>
                    <a:pt x="54668" y="69533"/>
                    <a:pt x="54668" y="69533"/>
                  </a:cubicBezTo>
                  <a:close/>
                  <a:moveTo>
                    <a:pt x="61335" y="139065"/>
                  </a:moveTo>
                  <a:cubicBezTo>
                    <a:pt x="61335" y="137160"/>
                    <a:pt x="59430" y="136208"/>
                    <a:pt x="57525" y="136208"/>
                  </a:cubicBezTo>
                  <a:cubicBezTo>
                    <a:pt x="55620" y="136208"/>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5620" y="92393"/>
                  </a:moveTo>
                  <a:cubicBezTo>
                    <a:pt x="55620" y="93345"/>
                    <a:pt x="56573" y="93345"/>
                    <a:pt x="57525" y="93345"/>
                  </a:cubicBezTo>
                  <a:cubicBezTo>
                    <a:pt x="57525" y="93345"/>
                    <a:pt x="58478" y="93345"/>
                    <a:pt x="58478" y="92393"/>
                  </a:cubicBezTo>
                  <a:cubicBezTo>
                    <a:pt x="57525" y="91440"/>
                    <a:pt x="56573" y="91440"/>
                    <a:pt x="55620" y="92393"/>
                  </a:cubicBezTo>
                  <a:cubicBezTo>
                    <a:pt x="55620" y="91440"/>
                    <a:pt x="55620" y="91440"/>
                    <a:pt x="55620" y="92393"/>
                  </a:cubicBezTo>
                  <a:close/>
                  <a:moveTo>
                    <a:pt x="56573" y="122872"/>
                  </a:moveTo>
                  <a:cubicBezTo>
                    <a:pt x="56573" y="122872"/>
                    <a:pt x="57525" y="122872"/>
                    <a:pt x="56573" y="122872"/>
                  </a:cubicBezTo>
                  <a:lnTo>
                    <a:pt x="56573" y="121920"/>
                  </a:lnTo>
                  <a:cubicBezTo>
                    <a:pt x="56573" y="121920"/>
                    <a:pt x="55620" y="121920"/>
                    <a:pt x="56573" y="122872"/>
                  </a:cubicBezTo>
                  <a:lnTo>
                    <a:pt x="56573" y="122872"/>
                  </a:lnTo>
                  <a:close/>
                  <a:moveTo>
                    <a:pt x="56573" y="84772"/>
                  </a:moveTo>
                  <a:cubicBezTo>
                    <a:pt x="56573" y="84772"/>
                    <a:pt x="56573" y="85725"/>
                    <a:pt x="56573" y="84772"/>
                  </a:cubicBezTo>
                  <a:cubicBezTo>
                    <a:pt x="57525" y="85725"/>
                    <a:pt x="57525" y="85725"/>
                    <a:pt x="58478" y="85725"/>
                  </a:cubicBezTo>
                  <a:cubicBezTo>
                    <a:pt x="58478" y="85725"/>
                    <a:pt x="58478" y="84772"/>
                    <a:pt x="58478" y="84772"/>
                  </a:cubicBezTo>
                  <a:cubicBezTo>
                    <a:pt x="57525" y="84772"/>
                    <a:pt x="56573" y="84772"/>
                    <a:pt x="56573"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9430" y="128588"/>
                  </a:moveTo>
                  <a:cubicBezTo>
                    <a:pt x="57525" y="129540"/>
                    <a:pt x="57525" y="130493"/>
                    <a:pt x="57525" y="132397"/>
                  </a:cubicBezTo>
                  <a:cubicBezTo>
                    <a:pt x="57525" y="132397"/>
                    <a:pt x="57525" y="133350"/>
                    <a:pt x="58478" y="133350"/>
                  </a:cubicBezTo>
                  <a:cubicBezTo>
                    <a:pt x="59430" y="132397"/>
                    <a:pt x="59430" y="130493"/>
                    <a:pt x="59430" y="128588"/>
                  </a:cubicBezTo>
                  <a:cubicBezTo>
                    <a:pt x="60383" y="128588"/>
                    <a:pt x="59430" y="128588"/>
                    <a:pt x="59430" y="128588"/>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8478" y="80963"/>
                  </a:moveTo>
                  <a:cubicBezTo>
                    <a:pt x="58478" y="80963"/>
                    <a:pt x="59430" y="80963"/>
                    <a:pt x="58478" y="80963"/>
                  </a:cubicBezTo>
                  <a:cubicBezTo>
                    <a:pt x="59430" y="80010"/>
                    <a:pt x="59430" y="79058"/>
                    <a:pt x="58478" y="79058"/>
                  </a:cubicBezTo>
                  <a:cubicBezTo>
                    <a:pt x="58478" y="79058"/>
                    <a:pt x="57525" y="79058"/>
                    <a:pt x="57525" y="79058"/>
                  </a:cubicBezTo>
                  <a:cubicBezTo>
                    <a:pt x="57525" y="80010"/>
                    <a:pt x="57525" y="80963"/>
                    <a:pt x="58478"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1335" y="125730"/>
                  </a:moveTo>
                  <a:lnTo>
                    <a:pt x="61335" y="125730"/>
                  </a:lnTo>
                  <a:cubicBezTo>
                    <a:pt x="61335" y="124778"/>
                    <a:pt x="61335" y="124778"/>
                    <a:pt x="61335" y="124778"/>
                  </a:cubicBezTo>
                  <a:cubicBezTo>
                    <a:pt x="60383" y="124778"/>
                    <a:pt x="60383" y="124778"/>
                    <a:pt x="61335" y="125730"/>
                  </a:cubicBezTo>
                  <a:cubicBezTo>
                    <a:pt x="60383" y="124778"/>
                    <a:pt x="60383" y="125730"/>
                    <a:pt x="61335"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6688"/>
                  </a:moveTo>
                  <a:cubicBezTo>
                    <a:pt x="64193" y="166688"/>
                    <a:pt x="64193" y="165735"/>
                    <a:pt x="65145" y="166688"/>
                  </a:cubicBezTo>
                  <a:lnTo>
                    <a:pt x="64193" y="166688"/>
                  </a:lnTo>
                  <a:cubicBezTo>
                    <a:pt x="64193" y="166688"/>
                    <a:pt x="64193" y="167640"/>
                    <a:pt x="65145" y="166688"/>
                  </a:cubicBezTo>
                  <a:cubicBezTo>
                    <a:pt x="64193" y="166688"/>
                    <a:pt x="65145" y="166688"/>
                    <a:pt x="65145" y="166688"/>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7058" y="116205"/>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7058" y="42863"/>
                    <a:pt x="126105" y="42863"/>
                  </a:cubicBezTo>
                  <a:cubicBezTo>
                    <a:pt x="126105" y="42863"/>
                    <a:pt x="126105" y="42863"/>
                    <a:pt x="126105" y="42863"/>
                  </a:cubicBezTo>
                  <a:close/>
                  <a:moveTo>
                    <a:pt x="127058" y="59055"/>
                  </a:moveTo>
                  <a:cubicBezTo>
                    <a:pt x="126105" y="59055"/>
                    <a:pt x="126105" y="60008"/>
                    <a:pt x="126105" y="60008"/>
                  </a:cubicBezTo>
                  <a:cubicBezTo>
                    <a:pt x="126105" y="60008"/>
                    <a:pt x="126105" y="60008"/>
                    <a:pt x="127058" y="60008"/>
                  </a:cubicBezTo>
                  <a:cubicBezTo>
                    <a:pt x="127058" y="60960"/>
                    <a:pt x="128010" y="60960"/>
                    <a:pt x="127058" y="59055"/>
                  </a:cubicBezTo>
                  <a:cubicBezTo>
                    <a:pt x="128010" y="59055"/>
                    <a:pt x="127058" y="59055"/>
                    <a:pt x="127058"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8575"/>
                    <a:pt x="138488" y="28575"/>
                    <a:pt x="137535" y="28575"/>
                  </a:cubicBezTo>
                  <a:cubicBezTo>
                    <a:pt x="134678" y="31433"/>
                    <a:pt x="134678"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30868"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30868" y="53340"/>
                    <a:pt x="129915" y="53340"/>
                  </a:cubicBezTo>
                  <a:cubicBezTo>
                    <a:pt x="130868" y="52388"/>
                    <a:pt x="129915" y="52388"/>
                    <a:pt x="129915" y="53340"/>
                  </a:cubicBezTo>
                  <a:cubicBezTo>
                    <a:pt x="129915" y="52388"/>
                    <a:pt x="128963" y="52388"/>
                    <a:pt x="129915" y="53340"/>
                  </a:cubicBezTo>
                  <a:cubicBezTo>
                    <a:pt x="128963" y="53340"/>
                    <a:pt x="129915"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30868" y="82868"/>
                    <a:pt x="130868" y="82868"/>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29915"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8488"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5630"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4780"/>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2773"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2868"/>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5253"/>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6583" y="44768"/>
                  </a:moveTo>
                  <a:lnTo>
                    <a:pt x="136583" y="44768"/>
                  </a:lnTo>
                  <a:cubicBezTo>
                    <a:pt x="136583" y="43815"/>
                    <a:pt x="136583" y="42863"/>
                    <a:pt x="136583" y="44768"/>
                  </a:cubicBezTo>
                  <a:cubicBezTo>
                    <a:pt x="135630" y="43815"/>
                    <a:pt x="135630" y="43815"/>
                    <a:pt x="136583" y="44768"/>
                  </a:cubicBezTo>
                  <a:cubicBezTo>
                    <a:pt x="135630" y="43815"/>
                    <a:pt x="135630" y="44768"/>
                    <a:pt x="136583"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9543"/>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9050"/>
                    <a:pt x="140393" y="18097"/>
                  </a:cubicBezTo>
                  <a:lnTo>
                    <a:pt x="140393" y="18097"/>
                  </a:lnTo>
                  <a:cubicBezTo>
                    <a:pt x="141345" y="18097"/>
                    <a:pt x="141345" y="18097"/>
                    <a:pt x="140393" y="18097"/>
                  </a:cubicBezTo>
                  <a:cubicBezTo>
                    <a:pt x="140393" y="17145"/>
                    <a:pt x="140393" y="18097"/>
                    <a:pt x="140393" y="18097"/>
                  </a:cubicBezTo>
                  <a:close/>
                  <a:moveTo>
                    <a:pt x="142298" y="154305"/>
                  </a:moveTo>
                  <a:cubicBezTo>
                    <a:pt x="142298" y="154305"/>
                    <a:pt x="142298" y="153353"/>
                    <a:pt x="142298" y="154305"/>
                  </a:cubicBezTo>
                  <a:cubicBezTo>
                    <a:pt x="141345" y="153353"/>
                    <a:pt x="140393" y="154305"/>
                    <a:pt x="140393" y="154305"/>
                  </a:cubicBezTo>
                  <a:cubicBezTo>
                    <a:pt x="140393" y="155258"/>
                    <a:pt x="141345" y="155258"/>
                    <a:pt x="142298" y="154305"/>
                  </a:cubicBezTo>
                  <a:cubicBezTo>
                    <a:pt x="142298"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1345" y="24765"/>
                  </a:moveTo>
                  <a:cubicBezTo>
                    <a:pt x="141345" y="24765"/>
                    <a:pt x="141345" y="24765"/>
                    <a:pt x="141345" y="24765"/>
                  </a:cubicBezTo>
                  <a:lnTo>
                    <a:pt x="142298" y="24765"/>
                  </a:lnTo>
                  <a:cubicBezTo>
                    <a:pt x="142298" y="24765"/>
                    <a:pt x="142298" y="24765"/>
                    <a:pt x="141345" y="24765"/>
                  </a:cubicBezTo>
                  <a:cubicBezTo>
                    <a:pt x="141345" y="23813"/>
                    <a:pt x="141345" y="24765"/>
                    <a:pt x="141345" y="24765"/>
                  </a:cubicBezTo>
                  <a:close/>
                  <a:moveTo>
                    <a:pt x="144203" y="81915"/>
                  </a:moveTo>
                  <a:cubicBezTo>
                    <a:pt x="143250" y="80963"/>
                    <a:pt x="144203" y="80010"/>
                    <a:pt x="142298" y="80963"/>
                  </a:cubicBezTo>
                  <a:cubicBezTo>
                    <a:pt x="141345" y="80963"/>
                    <a:pt x="140393" y="81915"/>
                    <a:pt x="141345" y="82868"/>
                  </a:cubicBezTo>
                  <a:cubicBezTo>
                    <a:pt x="142298" y="83820"/>
                    <a:pt x="143250" y="81915"/>
                    <a:pt x="144203" y="81915"/>
                  </a:cubicBezTo>
                  <a:close/>
                  <a:moveTo>
                    <a:pt x="145155" y="82868"/>
                  </a:moveTo>
                  <a:cubicBezTo>
                    <a:pt x="145155" y="82868"/>
                    <a:pt x="145155" y="81915"/>
                    <a:pt x="144203" y="81915"/>
                  </a:cubicBezTo>
                  <a:cubicBezTo>
                    <a:pt x="144203" y="81915"/>
                    <a:pt x="144203" y="82868"/>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9530"/>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2395"/>
                    <a:pt x="148013" y="112395"/>
                    <a:pt x="147060" y="111443"/>
                  </a:cubicBezTo>
                  <a:cubicBezTo>
                    <a:pt x="148013" y="112395"/>
                    <a:pt x="148013" y="112395"/>
                    <a:pt x="148965" y="111443"/>
                  </a:cubicBezTo>
                  <a:cubicBezTo>
                    <a:pt x="148965" y="111443"/>
                    <a:pt x="148013" y="110490"/>
                    <a:pt x="147060" y="111443"/>
                  </a:cubicBezTo>
                  <a:cubicBezTo>
                    <a:pt x="147060" y="110490"/>
                    <a:pt x="147060" y="111443"/>
                    <a:pt x="147060" y="111443"/>
                  </a:cubicBezTo>
                  <a:close/>
                  <a:moveTo>
                    <a:pt x="149918" y="137160"/>
                  </a:moveTo>
                  <a:cubicBezTo>
                    <a:pt x="148965" y="136208"/>
                    <a:pt x="148965" y="136208"/>
                    <a:pt x="148965" y="135255"/>
                  </a:cubicBezTo>
                  <a:cubicBezTo>
                    <a:pt x="148965" y="135255"/>
                    <a:pt x="148013" y="135255"/>
                    <a:pt x="148013" y="136208"/>
                  </a:cubicBezTo>
                  <a:cubicBezTo>
                    <a:pt x="148013" y="136208"/>
                    <a:pt x="148013" y="137160"/>
                    <a:pt x="148965" y="137160"/>
                  </a:cubicBezTo>
                  <a:cubicBezTo>
                    <a:pt x="148965" y="138113"/>
                    <a:pt x="148965" y="137160"/>
                    <a:pt x="149918" y="137160"/>
                  </a:cubicBezTo>
                  <a:close/>
                  <a:moveTo>
                    <a:pt x="148013" y="52388"/>
                  </a:moveTo>
                  <a:cubicBezTo>
                    <a:pt x="148013" y="52388"/>
                    <a:pt x="147060" y="52388"/>
                    <a:pt x="148013" y="52388"/>
                  </a:cubicBezTo>
                  <a:cubicBezTo>
                    <a:pt x="148013" y="53340"/>
                    <a:pt x="148013" y="53340"/>
                    <a:pt x="148013" y="53340"/>
                  </a:cubicBezTo>
                  <a:cubicBezTo>
                    <a:pt x="148965" y="53340"/>
                    <a:pt x="148965" y="53340"/>
                    <a:pt x="148013" y="52388"/>
                  </a:cubicBezTo>
                  <a:cubicBezTo>
                    <a:pt x="148965" y="52388"/>
                    <a:pt x="148965" y="52388"/>
                    <a:pt x="148013" y="52388"/>
                  </a:cubicBezTo>
                  <a:close/>
                  <a:moveTo>
                    <a:pt x="149918" y="126683"/>
                  </a:moveTo>
                  <a:cubicBezTo>
                    <a:pt x="149918" y="126683"/>
                    <a:pt x="148965" y="125730"/>
                    <a:pt x="149918" y="126683"/>
                  </a:cubicBezTo>
                  <a:cubicBezTo>
                    <a:pt x="148965" y="125730"/>
                    <a:pt x="148013" y="126683"/>
                    <a:pt x="148013" y="126683"/>
                  </a:cubicBezTo>
                  <a:cubicBezTo>
                    <a:pt x="148013" y="127635"/>
                    <a:pt x="148965" y="127635"/>
                    <a:pt x="149918" y="126683"/>
                  </a:cubicBezTo>
                  <a:cubicBezTo>
                    <a:pt x="149918" y="127635"/>
                    <a:pt x="149918" y="127635"/>
                    <a:pt x="149918"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50870" y="88583"/>
                  </a:moveTo>
                  <a:cubicBezTo>
                    <a:pt x="150870" y="88583"/>
                    <a:pt x="149918" y="88583"/>
                    <a:pt x="150870" y="88583"/>
                  </a:cubicBezTo>
                  <a:cubicBezTo>
                    <a:pt x="149918" y="87630"/>
                    <a:pt x="148965" y="88583"/>
                    <a:pt x="148965" y="88583"/>
                  </a:cubicBezTo>
                  <a:cubicBezTo>
                    <a:pt x="148965" y="89535"/>
                    <a:pt x="148965" y="89535"/>
                    <a:pt x="150870" y="88583"/>
                  </a:cubicBezTo>
                  <a:cubicBezTo>
                    <a:pt x="150870" y="89535"/>
                    <a:pt x="150870" y="89535"/>
                    <a:pt x="150870" y="88583"/>
                  </a:cubicBezTo>
                  <a:close/>
                  <a:moveTo>
                    <a:pt x="150870" y="83820"/>
                  </a:moveTo>
                  <a:cubicBezTo>
                    <a:pt x="150870" y="83820"/>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8103"/>
                    <a:pt x="151823" y="57150"/>
                  </a:cubicBezTo>
                  <a:cubicBezTo>
                    <a:pt x="152775" y="58103"/>
                    <a:pt x="152775" y="58103"/>
                    <a:pt x="151823" y="57150"/>
                  </a:cubicBezTo>
                  <a:cubicBezTo>
                    <a:pt x="153728" y="57150"/>
                    <a:pt x="152775" y="57150"/>
                    <a:pt x="151823" y="57150"/>
                  </a:cubicBezTo>
                  <a:cubicBezTo>
                    <a:pt x="152775" y="57150"/>
                    <a:pt x="152775" y="57150"/>
                    <a:pt x="151823" y="57150"/>
                  </a:cubicBezTo>
                  <a:close/>
                  <a:moveTo>
                    <a:pt x="153728" y="79058"/>
                  </a:moveTo>
                  <a:cubicBezTo>
                    <a:pt x="153728" y="78105"/>
                    <a:pt x="152775" y="78105"/>
                    <a:pt x="153728" y="79058"/>
                  </a:cubicBezTo>
                  <a:cubicBezTo>
                    <a:pt x="152775" y="79058"/>
                    <a:pt x="152775" y="79058"/>
                    <a:pt x="153728" y="79058"/>
                  </a:cubicBezTo>
                  <a:cubicBezTo>
                    <a:pt x="152775" y="79058"/>
                    <a:pt x="152775" y="79058"/>
                    <a:pt x="153728" y="79058"/>
                  </a:cubicBezTo>
                  <a:cubicBezTo>
                    <a:pt x="152775" y="79058"/>
                    <a:pt x="153728" y="79058"/>
                    <a:pt x="153728" y="7905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7" name="Freeform 346">
              <a:extLst>
                <a:ext uri="{FF2B5EF4-FFF2-40B4-BE49-F238E27FC236}">
                  <a16:creationId xmlns:a16="http://schemas.microsoft.com/office/drawing/2014/main" id="{63B40FF1-0E2E-E5B3-C5E7-AE4D7C44184D}"/>
                </a:ext>
              </a:extLst>
            </p:cNvPr>
            <p:cNvSpPr/>
            <p:nvPr/>
          </p:nvSpPr>
          <p:spPr>
            <a:xfrm>
              <a:off x="1146014" y="73063"/>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0 w 175764"/>
                <a:gd name="connsiteY27" fmla="*/ 171450 h 181398"/>
                <a:gd name="connsiteX28" fmla="*/ 80248 w 175764"/>
                <a:gd name="connsiteY28" fmla="*/ 175260 h 181398"/>
                <a:gd name="connsiteX29" fmla="*/ 77390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0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5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4765 h 181398"/>
                <a:gd name="connsiteX77" fmla="*/ 25003 w 175764"/>
                <a:gd name="connsiteY77" fmla="*/ 22860 h 181398"/>
                <a:gd name="connsiteX78" fmla="*/ 24051 w 175764"/>
                <a:gd name="connsiteY78" fmla="*/ 22860 h 181398"/>
                <a:gd name="connsiteX79" fmla="*/ 23098 w 175764"/>
                <a:gd name="connsiteY79" fmla="*/ 24765 h 181398"/>
                <a:gd name="connsiteX80" fmla="*/ 23098 w 175764"/>
                <a:gd name="connsiteY80" fmla="*/ 24765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3098 w 175764"/>
                <a:gd name="connsiteY86" fmla="*/ 33338 h 181398"/>
                <a:gd name="connsiteX87" fmla="*/ 24051 w 175764"/>
                <a:gd name="connsiteY87" fmla="*/ 34290 h 181398"/>
                <a:gd name="connsiteX88" fmla="*/ 28813 w 175764"/>
                <a:gd name="connsiteY88" fmla="*/ 31432 h 181398"/>
                <a:gd name="connsiteX89" fmla="*/ 26908 w 175764"/>
                <a:gd name="connsiteY89" fmla="*/ 29527 h 181398"/>
                <a:gd name="connsiteX90" fmla="*/ 23098 w 175764"/>
                <a:gd name="connsiteY90" fmla="*/ 33338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70485 h 181398"/>
                <a:gd name="connsiteX106" fmla="*/ 30718 w 175764"/>
                <a:gd name="connsiteY106" fmla="*/ 68580 h 181398"/>
                <a:gd name="connsiteX107" fmla="*/ 27861 w 175764"/>
                <a:gd name="connsiteY107" fmla="*/ 67627 h 181398"/>
                <a:gd name="connsiteX108" fmla="*/ 25003 w 175764"/>
                <a:gd name="connsiteY108" fmla="*/ 68580 h 181398"/>
                <a:gd name="connsiteX109" fmla="*/ 27861 w 175764"/>
                <a:gd name="connsiteY109" fmla="*/ 70485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8590 h 181398"/>
                <a:gd name="connsiteX116" fmla="*/ 25956 w 175764"/>
                <a:gd name="connsiteY116" fmla="*/ 148590 h 181398"/>
                <a:gd name="connsiteX117" fmla="*/ 25956 w 175764"/>
                <a:gd name="connsiteY117" fmla="*/ 148590 h 181398"/>
                <a:gd name="connsiteX118" fmla="*/ 25956 w 175764"/>
                <a:gd name="connsiteY118" fmla="*/ 148590 h 181398"/>
                <a:gd name="connsiteX119" fmla="*/ 25956 w 175764"/>
                <a:gd name="connsiteY119" fmla="*/ 148590 h 181398"/>
                <a:gd name="connsiteX120" fmla="*/ 26908 w 175764"/>
                <a:gd name="connsiteY120" fmla="*/ 158115 h 181398"/>
                <a:gd name="connsiteX121" fmla="*/ 25956 w 175764"/>
                <a:gd name="connsiteY121" fmla="*/ 158115 h 181398"/>
                <a:gd name="connsiteX122" fmla="*/ 26908 w 175764"/>
                <a:gd name="connsiteY122" fmla="*/ 159067 h 181398"/>
                <a:gd name="connsiteX123" fmla="*/ 27861 w 175764"/>
                <a:gd name="connsiteY123" fmla="*/ 159067 h 181398"/>
                <a:gd name="connsiteX124" fmla="*/ 26908 w 175764"/>
                <a:gd name="connsiteY124" fmla="*/ 158115 h 181398"/>
                <a:gd name="connsiteX125" fmla="*/ 28813 w 175764"/>
                <a:gd name="connsiteY125" fmla="*/ 140970 h 181398"/>
                <a:gd name="connsiteX126" fmla="*/ 26908 w 175764"/>
                <a:gd name="connsiteY126" fmla="*/ 139065 h 181398"/>
                <a:gd name="connsiteX127" fmla="*/ 25956 w 175764"/>
                <a:gd name="connsiteY127" fmla="*/ 139065 h 181398"/>
                <a:gd name="connsiteX128" fmla="*/ 28813 w 175764"/>
                <a:gd name="connsiteY128" fmla="*/ 140970 h 181398"/>
                <a:gd name="connsiteX129" fmla="*/ 28813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0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7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5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2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2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2390 h 181398"/>
                <a:gd name="connsiteX175" fmla="*/ 26908 w 175764"/>
                <a:gd name="connsiteY175" fmla="*/ 72390 h 181398"/>
                <a:gd name="connsiteX176" fmla="*/ 26908 w 175764"/>
                <a:gd name="connsiteY176" fmla="*/ 72390 h 181398"/>
                <a:gd name="connsiteX177" fmla="*/ 26908 w 175764"/>
                <a:gd name="connsiteY177" fmla="*/ 72390 h 181398"/>
                <a:gd name="connsiteX178" fmla="*/ 26908 w 175764"/>
                <a:gd name="connsiteY178" fmla="*/ 72390 h 181398"/>
                <a:gd name="connsiteX179" fmla="*/ 26908 w 175764"/>
                <a:gd name="connsiteY179" fmla="*/ 19050 h 181398"/>
                <a:gd name="connsiteX180" fmla="*/ 27861 w 175764"/>
                <a:gd name="connsiteY180" fmla="*/ 20002 h 181398"/>
                <a:gd name="connsiteX181" fmla="*/ 28813 w 175764"/>
                <a:gd name="connsiteY181" fmla="*/ 19050 h 181398"/>
                <a:gd name="connsiteX182" fmla="*/ 26908 w 175764"/>
                <a:gd name="connsiteY182" fmla="*/ 19050 h 181398"/>
                <a:gd name="connsiteX183" fmla="*/ 26908 w 175764"/>
                <a:gd name="connsiteY183" fmla="*/ 19050 h 181398"/>
                <a:gd name="connsiteX184" fmla="*/ 27861 w 175764"/>
                <a:gd name="connsiteY184" fmla="*/ 51435 h 181398"/>
                <a:gd name="connsiteX185" fmla="*/ 27861 w 175764"/>
                <a:gd name="connsiteY185" fmla="*/ 51435 h 181398"/>
                <a:gd name="connsiteX186" fmla="*/ 27861 w 175764"/>
                <a:gd name="connsiteY186" fmla="*/ 51435 h 181398"/>
                <a:gd name="connsiteX187" fmla="*/ 27861 w 175764"/>
                <a:gd name="connsiteY187" fmla="*/ 51435 h 181398"/>
                <a:gd name="connsiteX188" fmla="*/ 27861 w 175764"/>
                <a:gd name="connsiteY188" fmla="*/ 51435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6195 h 181398"/>
                <a:gd name="connsiteX201" fmla="*/ 30718 w 175764"/>
                <a:gd name="connsiteY201" fmla="*/ 35242 h 181398"/>
                <a:gd name="connsiteX202" fmla="*/ 27861 w 175764"/>
                <a:gd name="connsiteY202" fmla="*/ 39052 h 181398"/>
                <a:gd name="connsiteX203" fmla="*/ 28813 w 175764"/>
                <a:gd name="connsiteY203" fmla="*/ 40005 h 181398"/>
                <a:gd name="connsiteX204" fmla="*/ 31671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6192 h 181398"/>
                <a:gd name="connsiteX209" fmla="*/ 27861 w 175764"/>
                <a:gd name="connsiteY209" fmla="*/ 16192 h 181398"/>
                <a:gd name="connsiteX210" fmla="*/ 29765 w 175764"/>
                <a:gd name="connsiteY210" fmla="*/ 16192 h 181398"/>
                <a:gd name="connsiteX211" fmla="*/ 27861 w 175764"/>
                <a:gd name="connsiteY211" fmla="*/ 16192 h 181398"/>
                <a:gd name="connsiteX212" fmla="*/ 27861 w 175764"/>
                <a:gd name="connsiteY212" fmla="*/ 16192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5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8813 w 175764"/>
                <a:gd name="connsiteY228" fmla="*/ 120015 h 181398"/>
                <a:gd name="connsiteX229" fmla="*/ 28813 w 175764"/>
                <a:gd name="connsiteY229" fmla="*/ 120015 h 181398"/>
                <a:gd name="connsiteX230" fmla="*/ 28813 w 175764"/>
                <a:gd name="connsiteY230" fmla="*/ 120015 h 181398"/>
                <a:gd name="connsiteX231" fmla="*/ 28813 w 175764"/>
                <a:gd name="connsiteY231" fmla="*/ 120015 h 181398"/>
                <a:gd name="connsiteX232" fmla="*/ 28813 w 175764"/>
                <a:gd name="connsiteY232" fmla="*/ 120015 h 181398"/>
                <a:gd name="connsiteX233" fmla="*/ 28813 w 175764"/>
                <a:gd name="connsiteY233" fmla="*/ 55245 h 181398"/>
                <a:gd name="connsiteX234" fmla="*/ 28813 w 175764"/>
                <a:gd name="connsiteY234" fmla="*/ 55245 h 181398"/>
                <a:gd name="connsiteX235" fmla="*/ 29765 w 175764"/>
                <a:gd name="connsiteY235" fmla="*/ 55245 h 181398"/>
                <a:gd name="connsiteX236" fmla="*/ 28813 w 175764"/>
                <a:gd name="connsiteY236" fmla="*/ 55245 h 181398"/>
                <a:gd name="connsiteX237" fmla="*/ 28813 w 175764"/>
                <a:gd name="connsiteY237" fmla="*/ 55245 h 181398"/>
                <a:gd name="connsiteX238" fmla="*/ 28813 w 175764"/>
                <a:gd name="connsiteY238" fmla="*/ 48577 h 181398"/>
                <a:gd name="connsiteX239" fmla="*/ 28813 w 175764"/>
                <a:gd name="connsiteY239" fmla="*/ 48577 h 181398"/>
                <a:gd name="connsiteX240" fmla="*/ 28813 w 175764"/>
                <a:gd name="connsiteY240" fmla="*/ 47625 h 181398"/>
                <a:gd name="connsiteX241" fmla="*/ 28813 w 175764"/>
                <a:gd name="connsiteY241" fmla="*/ 48577 h 181398"/>
                <a:gd name="connsiteX242" fmla="*/ 28813 w 175764"/>
                <a:gd name="connsiteY242" fmla="*/ 48577 h 181398"/>
                <a:gd name="connsiteX243" fmla="*/ 33576 w 175764"/>
                <a:gd name="connsiteY243" fmla="*/ 56197 h 181398"/>
                <a:gd name="connsiteX244" fmla="*/ 29765 w 175764"/>
                <a:gd name="connsiteY244" fmla="*/ 58102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0 w 175764"/>
                <a:gd name="connsiteY253" fmla="*/ 64770 h 181398"/>
                <a:gd name="connsiteX254" fmla="*/ 42148 w 175764"/>
                <a:gd name="connsiteY254" fmla="*/ 62865 h 181398"/>
                <a:gd name="connsiteX255" fmla="*/ 48815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8813 w 175764"/>
                <a:gd name="connsiteY267" fmla="*/ 24765 h 181398"/>
                <a:gd name="connsiteX268" fmla="*/ 31671 w 175764"/>
                <a:gd name="connsiteY268" fmla="*/ 26670 h 181398"/>
                <a:gd name="connsiteX269" fmla="*/ 32623 w 175764"/>
                <a:gd name="connsiteY269" fmla="*/ 27622 h 181398"/>
                <a:gd name="connsiteX270" fmla="*/ 33576 w 175764"/>
                <a:gd name="connsiteY270" fmla="*/ 26670 h 181398"/>
                <a:gd name="connsiteX271" fmla="*/ 28813 w 175764"/>
                <a:gd name="connsiteY271" fmla="*/ 23813 h 181398"/>
                <a:gd name="connsiteX272" fmla="*/ 28813 w 175764"/>
                <a:gd name="connsiteY272" fmla="*/ 24765 h 181398"/>
                <a:gd name="connsiteX273" fmla="*/ 28813 w 175764"/>
                <a:gd name="connsiteY273" fmla="*/ 128588 h 181398"/>
                <a:gd name="connsiteX274" fmla="*/ 28813 w 175764"/>
                <a:gd name="connsiteY274" fmla="*/ 127635 h 181398"/>
                <a:gd name="connsiteX275" fmla="*/ 30718 w 175764"/>
                <a:gd name="connsiteY275" fmla="*/ 128588 h 181398"/>
                <a:gd name="connsiteX276" fmla="*/ 33576 w 175764"/>
                <a:gd name="connsiteY276" fmla="*/ 130492 h 181398"/>
                <a:gd name="connsiteX277" fmla="*/ 30718 w 175764"/>
                <a:gd name="connsiteY277" fmla="*/ 131445 h 181398"/>
                <a:gd name="connsiteX278" fmla="*/ 28813 w 175764"/>
                <a:gd name="connsiteY278" fmla="*/ 128588 h 181398"/>
                <a:gd name="connsiteX279" fmla="*/ 29765 w 175764"/>
                <a:gd name="connsiteY279" fmla="*/ 74295 h 181398"/>
                <a:gd name="connsiteX280" fmla="*/ 31671 w 175764"/>
                <a:gd name="connsiteY280" fmla="*/ 77152 h 181398"/>
                <a:gd name="connsiteX281" fmla="*/ 32623 w 175764"/>
                <a:gd name="connsiteY281" fmla="*/ 75247 h 181398"/>
                <a:gd name="connsiteX282" fmla="*/ 30718 w 175764"/>
                <a:gd name="connsiteY282" fmla="*/ 72390 h 181398"/>
                <a:gd name="connsiteX283" fmla="*/ 29765 w 175764"/>
                <a:gd name="connsiteY283" fmla="*/ 74295 h 181398"/>
                <a:gd name="connsiteX284" fmla="*/ 33576 w 175764"/>
                <a:gd name="connsiteY284" fmla="*/ 151447 h 181398"/>
                <a:gd name="connsiteX285" fmla="*/ 30718 w 175764"/>
                <a:gd name="connsiteY285" fmla="*/ 151447 h 181398"/>
                <a:gd name="connsiteX286" fmla="*/ 30718 w 175764"/>
                <a:gd name="connsiteY286" fmla="*/ 152400 h 181398"/>
                <a:gd name="connsiteX287" fmla="*/ 34528 w 175764"/>
                <a:gd name="connsiteY287" fmla="*/ 152400 h 181398"/>
                <a:gd name="connsiteX288" fmla="*/ 33576 w 175764"/>
                <a:gd name="connsiteY288" fmla="*/ 151447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0 w 175764"/>
                <a:gd name="connsiteY292" fmla="*/ 49530 h 181398"/>
                <a:gd name="connsiteX293" fmla="*/ 54531 w 175764"/>
                <a:gd name="connsiteY293" fmla="*/ 46672 h 181398"/>
                <a:gd name="connsiteX294" fmla="*/ 58340 w 175764"/>
                <a:gd name="connsiteY294" fmla="*/ 45720 h 181398"/>
                <a:gd name="connsiteX295" fmla="*/ 58340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0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5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0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5 w 175764"/>
                <a:gd name="connsiteY351" fmla="*/ 45720 h 181398"/>
                <a:gd name="connsiteX352" fmla="*/ 48815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100013 h 181398"/>
                <a:gd name="connsiteX370" fmla="*/ 30718 w 175764"/>
                <a:gd name="connsiteY370" fmla="*/ 100965 h 181398"/>
                <a:gd name="connsiteX371" fmla="*/ 32623 w 175764"/>
                <a:gd name="connsiteY371" fmla="*/ 101917 h 181398"/>
                <a:gd name="connsiteX372" fmla="*/ 33576 w 175764"/>
                <a:gd name="connsiteY372" fmla="*/ 100013 h 181398"/>
                <a:gd name="connsiteX373" fmla="*/ 31671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9532 h 181398"/>
                <a:gd name="connsiteX386" fmla="*/ 42148 w 175764"/>
                <a:gd name="connsiteY386" fmla="*/ 67627 h 181398"/>
                <a:gd name="connsiteX387" fmla="*/ 41196 w 175764"/>
                <a:gd name="connsiteY387" fmla="*/ 66675 h 181398"/>
                <a:gd name="connsiteX388" fmla="*/ 40243 w 175764"/>
                <a:gd name="connsiteY388" fmla="*/ 69532 h 181398"/>
                <a:gd name="connsiteX389" fmla="*/ 40243 w 175764"/>
                <a:gd name="connsiteY389" fmla="*/ 69532 h 181398"/>
                <a:gd name="connsiteX390" fmla="*/ 35481 w 175764"/>
                <a:gd name="connsiteY390" fmla="*/ 67627 h 181398"/>
                <a:gd name="connsiteX391" fmla="*/ 33576 w 175764"/>
                <a:gd name="connsiteY391" fmla="*/ 67627 h 181398"/>
                <a:gd name="connsiteX392" fmla="*/ 35481 w 175764"/>
                <a:gd name="connsiteY392" fmla="*/ 76200 h 181398"/>
                <a:gd name="connsiteX393" fmla="*/ 38338 w 175764"/>
                <a:gd name="connsiteY393" fmla="*/ 75247 h 181398"/>
                <a:gd name="connsiteX394" fmla="*/ 42148 w 175764"/>
                <a:gd name="connsiteY394" fmla="*/ 73342 h 181398"/>
                <a:gd name="connsiteX395" fmla="*/ 44053 w 175764"/>
                <a:gd name="connsiteY395" fmla="*/ 72390 h 181398"/>
                <a:gd name="connsiteX396" fmla="*/ 42148 w 175764"/>
                <a:gd name="connsiteY396" fmla="*/ 70485 h 181398"/>
                <a:gd name="connsiteX397" fmla="*/ 39290 w 175764"/>
                <a:gd name="connsiteY397" fmla="*/ 71438 h 181398"/>
                <a:gd name="connsiteX398" fmla="*/ 37386 w 175764"/>
                <a:gd name="connsiteY398" fmla="*/ 71438 h 181398"/>
                <a:gd name="connsiteX399" fmla="*/ 40243 w 175764"/>
                <a:gd name="connsiteY399" fmla="*/ 69532 h 181398"/>
                <a:gd name="connsiteX400" fmla="*/ 45006 w 175764"/>
                <a:gd name="connsiteY400" fmla="*/ 61913 h 181398"/>
                <a:gd name="connsiteX401" fmla="*/ 42148 w 175764"/>
                <a:gd name="connsiteY401" fmla="*/ 63817 h 181398"/>
                <a:gd name="connsiteX402" fmla="*/ 41196 w 175764"/>
                <a:gd name="connsiteY402" fmla="*/ 61913 h 181398"/>
                <a:gd name="connsiteX403" fmla="*/ 34528 w 175764"/>
                <a:gd name="connsiteY403" fmla="*/ 61913 h 181398"/>
                <a:gd name="connsiteX404" fmla="*/ 34528 w 175764"/>
                <a:gd name="connsiteY404" fmla="*/ 61913 h 181398"/>
                <a:gd name="connsiteX405" fmla="*/ 39290 w 175764"/>
                <a:gd name="connsiteY405" fmla="*/ 58102 h 181398"/>
                <a:gd name="connsiteX406" fmla="*/ 41196 w 175764"/>
                <a:gd name="connsiteY406" fmla="*/ 58102 h 181398"/>
                <a:gd name="connsiteX407" fmla="*/ 45006 w 175764"/>
                <a:gd name="connsiteY407" fmla="*/ 61913 h 181398"/>
                <a:gd name="connsiteX408" fmla="*/ 34528 w 175764"/>
                <a:gd name="connsiteY408" fmla="*/ 20955 h 181398"/>
                <a:gd name="connsiteX409" fmla="*/ 34528 w 175764"/>
                <a:gd name="connsiteY409" fmla="*/ 20955 h 181398"/>
                <a:gd name="connsiteX410" fmla="*/ 37386 w 175764"/>
                <a:gd name="connsiteY410" fmla="*/ 19050 h 181398"/>
                <a:gd name="connsiteX411" fmla="*/ 38338 w 175764"/>
                <a:gd name="connsiteY411" fmla="*/ 19050 h 181398"/>
                <a:gd name="connsiteX412" fmla="*/ 39290 w 175764"/>
                <a:gd name="connsiteY412" fmla="*/ 19050 h 181398"/>
                <a:gd name="connsiteX413" fmla="*/ 38338 w 175764"/>
                <a:gd name="connsiteY413" fmla="*/ 18097 h 181398"/>
                <a:gd name="connsiteX414" fmla="*/ 36433 w 175764"/>
                <a:gd name="connsiteY414" fmla="*/ 18097 h 181398"/>
                <a:gd name="connsiteX415" fmla="*/ 34528 w 175764"/>
                <a:gd name="connsiteY415" fmla="*/ 20955 h 181398"/>
                <a:gd name="connsiteX416" fmla="*/ 36433 w 175764"/>
                <a:gd name="connsiteY416" fmla="*/ 138113 h 181398"/>
                <a:gd name="connsiteX417" fmla="*/ 35481 w 175764"/>
                <a:gd name="connsiteY417" fmla="*/ 140017 h 181398"/>
                <a:gd name="connsiteX418" fmla="*/ 35481 w 175764"/>
                <a:gd name="connsiteY418" fmla="*/ 140017 h 181398"/>
                <a:gd name="connsiteX419" fmla="*/ 36433 w 175764"/>
                <a:gd name="connsiteY419" fmla="*/ 138113 h 181398"/>
                <a:gd name="connsiteX420" fmla="*/ 41196 w 175764"/>
                <a:gd name="connsiteY420" fmla="*/ 161925 h 181398"/>
                <a:gd name="connsiteX421" fmla="*/ 38338 w 175764"/>
                <a:gd name="connsiteY421" fmla="*/ 159067 h 181398"/>
                <a:gd name="connsiteX422" fmla="*/ 36433 w 175764"/>
                <a:gd name="connsiteY422" fmla="*/ 161925 h 181398"/>
                <a:gd name="connsiteX423" fmla="*/ 36433 w 175764"/>
                <a:gd name="connsiteY423" fmla="*/ 164782 h 181398"/>
                <a:gd name="connsiteX424" fmla="*/ 36433 w 175764"/>
                <a:gd name="connsiteY424" fmla="*/ 166688 h 181398"/>
                <a:gd name="connsiteX425" fmla="*/ 37386 w 175764"/>
                <a:gd name="connsiteY425" fmla="*/ 165735 h 181398"/>
                <a:gd name="connsiteX426" fmla="*/ 40243 w 175764"/>
                <a:gd name="connsiteY426" fmla="*/ 163830 h 181398"/>
                <a:gd name="connsiteX427" fmla="*/ 41196 w 175764"/>
                <a:gd name="connsiteY427" fmla="*/ 161925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8338 w 175764"/>
                <a:gd name="connsiteY438" fmla="*/ 98107 h 181398"/>
                <a:gd name="connsiteX439" fmla="*/ 42148 w 175764"/>
                <a:gd name="connsiteY439" fmla="*/ 95250 h 181398"/>
                <a:gd name="connsiteX440" fmla="*/ 38338 w 175764"/>
                <a:gd name="connsiteY440" fmla="*/ 92392 h 181398"/>
                <a:gd name="connsiteX441" fmla="*/ 35481 w 175764"/>
                <a:gd name="connsiteY441" fmla="*/ 92392 h 181398"/>
                <a:gd name="connsiteX442" fmla="*/ 35481 w 175764"/>
                <a:gd name="connsiteY442" fmla="*/ 98107 h 181398"/>
                <a:gd name="connsiteX443" fmla="*/ 38338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0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0 w 175764"/>
                <a:gd name="connsiteY464" fmla="*/ 152400 h 181398"/>
                <a:gd name="connsiteX465" fmla="*/ 41196 w 175764"/>
                <a:gd name="connsiteY465" fmla="*/ 154305 h 181398"/>
                <a:gd name="connsiteX466" fmla="*/ 43101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3101 w 175764"/>
                <a:gd name="connsiteY500" fmla="*/ 106680 h 181398"/>
                <a:gd name="connsiteX501" fmla="*/ 45006 w 175764"/>
                <a:gd name="connsiteY501" fmla="*/ 105727 h 181398"/>
                <a:gd name="connsiteX502" fmla="*/ 44053 w 175764"/>
                <a:gd name="connsiteY502" fmla="*/ 102870 h 181398"/>
                <a:gd name="connsiteX503" fmla="*/ 43101 w 175764"/>
                <a:gd name="connsiteY503" fmla="*/ 101917 h 181398"/>
                <a:gd name="connsiteX504" fmla="*/ 43101 w 175764"/>
                <a:gd name="connsiteY504" fmla="*/ 101917 h 181398"/>
                <a:gd name="connsiteX505" fmla="*/ 44053 w 175764"/>
                <a:gd name="connsiteY505" fmla="*/ 102870 h 181398"/>
                <a:gd name="connsiteX506" fmla="*/ 43101 w 175764"/>
                <a:gd name="connsiteY506" fmla="*/ 104775 h 181398"/>
                <a:gd name="connsiteX507" fmla="*/ 43101 w 175764"/>
                <a:gd name="connsiteY507" fmla="*/ 106680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5 w 175764"/>
                <a:gd name="connsiteY524" fmla="*/ 160972 h 181398"/>
                <a:gd name="connsiteX525" fmla="*/ 45006 w 175764"/>
                <a:gd name="connsiteY525" fmla="*/ 158115 h 181398"/>
                <a:gd name="connsiteX526" fmla="*/ 44053 w 175764"/>
                <a:gd name="connsiteY526" fmla="*/ 159067 h 181398"/>
                <a:gd name="connsiteX527" fmla="*/ 46911 w 175764"/>
                <a:gd name="connsiteY527" fmla="*/ 162877 h 181398"/>
                <a:gd name="connsiteX528" fmla="*/ 48815 w 175764"/>
                <a:gd name="connsiteY528" fmla="*/ 160972 h 181398"/>
                <a:gd name="connsiteX529" fmla="*/ 46911 w 175764"/>
                <a:gd name="connsiteY529" fmla="*/ 124777 h 181398"/>
                <a:gd name="connsiteX530" fmla="*/ 45958 w 175764"/>
                <a:gd name="connsiteY530" fmla="*/ 126682 h 181398"/>
                <a:gd name="connsiteX531" fmla="*/ 45958 w 175764"/>
                <a:gd name="connsiteY531" fmla="*/ 126682 h 181398"/>
                <a:gd name="connsiteX532" fmla="*/ 46911 w 175764"/>
                <a:gd name="connsiteY532" fmla="*/ 124777 h 181398"/>
                <a:gd name="connsiteX533" fmla="*/ 48815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5 w 175764"/>
                <a:gd name="connsiteY538" fmla="*/ 154305 h 181398"/>
                <a:gd name="connsiteX539" fmla="*/ 48815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5 w 175764"/>
                <a:gd name="connsiteY548" fmla="*/ 79057 h 181398"/>
                <a:gd name="connsiteX549" fmla="*/ 49768 w 175764"/>
                <a:gd name="connsiteY549" fmla="*/ 77152 h 181398"/>
                <a:gd name="connsiteX550" fmla="*/ 51673 w 175764"/>
                <a:gd name="connsiteY550" fmla="*/ 77152 h 181398"/>
                <a:gd name="connsiteX551" fmla="*/ 54531 w 175764"/>
                <a:gd name="connsiteY551" fmla="*/ 78105 h 181398"/>
                <a:gd name="connsiteX552" fmla="*/ 52626 w 175764"/>
                <a:gd name="connsiteY552" fmla="*/ 75247 h 181398"/>
                <a:gd name="connsiteX553" fmla="*/ 47863 w 175764"/>
                <a:gd name="connsiteY553" fmla="*/ 28575 h 181398"/>
                <a:gd name="connsiteX554" fmla="*/ 45958 w 175764"/>
                <a:gd name="connsiteY554" fmla="*/ 29527 h 181398"/>
                <a:gd name="connsiteX555" fmla="*/ 46911 w 175764"/>
                <a:gd name="connsiteY555" fmla="*/ 30480 h 181398"/>
                <a:gd name="connsiteX556" fmla="*/ 47863 w 175764"/>
                <a:gd name="connsiteY556" fmla="*/ 28575 h 181398"/>
                <a:gd name="connsiteX557" fmla="*/ 47863 w 175764"/>
                <a:gd name="connsiteY557" fmla="*/ 28575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5 w 175764"/>
                <a:gd name="connsiteY561" fmla="*/ 166688 h 181398"/>
                <a:gd name="connsiteX562" fmla="*/ 49768 w 175764"/>
                <a:gd name="connsiteY562" fmla="*/ 165735 h 181398"/>
                <a:gd name="connsiteX563" fmla="*/ 50721 w 175764"/>
                <a:gd name="connsiteY563" fmla="*/ 83820 h 181398"/>
                <a:gd name="connsiteX564" fmla="*/ 48815 w 175764"/>
                <a:gd name="connsiteY564" fmla="*/ 83820 h 181398"/>
                <a:gd name="connsiteX565" fmla="*/ 49768 w 175764"/>
                <a:gd name="connsiteY565" fmla="*/ 85725 h 181398"/>
                <a:gd name="connsiteX566" fmla="*/ 50721 w 175764"/>
                <a:gd name="connsiteY566" fmla="*/ 83820 h 181398"/>
                <a:gd name="connsiteX567" fmla="*/ 51673 w 175764"/>
                <a:gd name="connsiteY567" fmla="*/ 53340 h 181398"/>
                <a:gd name="connsiteX568" fmla="*/ 51673 w 175764"/>
                <a:gd name="connsiteY568" fmla="*/ 53340 h 181398"/>
                <a:gd name="connsiteX569" fmla="*/ 48815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20015 h 181398"/>
                <a:gd name="connsiteX573" fmla="*/ 49768 w 175764"/>
                <a:gd name="connsiteY573" fmla="*/ 120015 h 181398"/>
                <a:gd name="connsiteX574" fmla="*/ 49768 w 175764"/>
                <a:gd name="connsiteY574" fmla="*/ 120015 h 181398"/>
                <a:gd name="connsiteX575" fmla="*/ 49768 w 175764"/>
                <a:gd name="connsiteY575" fmla="*/ 120015 h 181398"/>
                <a:gd name="connsiteX576" fmla="*/ 49768 w 175764"/>
                <a:gd name="connsiteY576" fmla="*/ 120015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30492 h 181398"/>
                <a:gd name="connsiteX588" fmla="*/ 52626 w 175764"/>
                <a:gd name="connsiteY588" fmla="*/ 130492 h 181398"/>
                <a:gd name="connsiteX589" fmla="*/ 51673 w 175764"/>
                <a:gd name="connsiteY589" fmla="*/ 126682 h 181398"/>
                <a:gd name="connsiteX590" fmla="*/ 50721 w 175764"/>
                <a:gd name="connsiteY590" fmla="*/ 127635 h 181398"/>
                <a:gd name="connsiteX591" fmla="*/ 52626 w 175764"/>
                <a:gd name="connsiteY591" fmla="*/ 130492 h 181398"/>
                <a:gd name="connsiteX592" fmla="*/ 54531 w 175764"/>
                <a:gd name="connsiteY592" fmla="*/ 118110 h 181398"/>
                <a:gd name="connsiteX593" fmla="*/ 53578 w 175764"/>
                <a:gd name="connsiteY593" fmla="*/ 119063 h 181398"/>
                <a:gd name="connsiteX594" fmla="*/ 52626 w 175764"/>
                <a:gd name="connsiteY594" fmla="*/ 120967 h 181398"/>
                <a:gd name="connsiteX595" fmla="*/ 54531 w 175764"/>
                <a:gd name="connsiteY595" fmla="*/ 121920 h 181398"/>
                <a:gd name="connsiteX596" fmla="*/ 55483 w 175764"/>
                <a:gd name="connsiteY596" fmla="*/ 120015 h 181398"/>
                <a:gd name="connsiteX597" fmla="*/ 54531 w 175764"/>
                <a:gd name="connsiteY597" fmla="*/ 118110 h 181398"/>
                <a:gd name="connsiteX598" fmla="*/ 54531 w 175764"/>
                <a:gd name="connsiteY598" fmla="*/ 100013 h 181398"/>
                <a:gd name="connsiteX599" fmla="*/ 54531 w 175764"/>
                <a:gd name="connsiteY599" fmla="*/ 98107 h 181398"/>
                <a:gd name="connsiteX600" fmla="*/ 53578 w 175764"/>
                <a:gd name="connsiteY600" fmla="*/ 96202 h 181398"/>
                <a:gd name="connsiteX601" fmla="*/ 51673 w 175764"/>
                <a:gd name="connsiteY601" fmla="*/ 97155 h 181398"/>
                <a:gd name="connsiteX602" fmla="*/ 54531 w 175764"/>
                <a:gd name="connsiteY602" fmla="*/ 100013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5483 w 175764"/>
                <a:gd name="connsiteY613" fmla="*/ 87630 h 181398"/>
                <a:gd name="connsiteX614" fmla="*/ 55483 w 175764"/>
                <a:gd name="connsiteY614" fmla="*/ 87630 h 181398"/>
                <a:gd name="connsiteX615" fmla="*/ 55483 w 175764"/>
                <a:gd name="connsiteY615" fmla="*/ 86677 h 181398"/>
                <a:gd name="connsiteX616" fmla="*/ 55483 w 175764"/>
                <a:gd name="connsiteY616" fmla="*/ 87630 h 181398"/>
                <a:gd name="connsiteX617" fmla="*/ 55483 w 175764"/>
                <a:gd name="connsiteY617" fmla="*/ 87630 h 181398"/>
                <a:gd name="connsiteX618" fmla="*/ 56436 w 175764"/>
                <a:gd name="connsiteY618" fmla="*/ 104775 h 181398"/>
                <a:gd name="connsiteX619" fmla="*/ 55483 w 175764"/>
                <a:gd name="connsiteY619" fmla="*/ 103822 h 181398"/>
                <a:gd name="connsiteX620" fmla="*/ 54531 w 175764"/>
                <a:gd name="connsiteY620" fmla="*/ 104775 h 181398"/>
                <a:gd name="connsiteX621" fmla="*/ 54531 w 175764"/>
                <a:gd name="connsiteY621" fmla="*/ 105727 h 181398"/>
                <a:gd name="connsiteX622" fmla="*/ 56436 w 175764"/>
                <a:gd name="connsiteY622" fmla="*/ 104775 h 181398"/>
                <a:gd name="connsiteX623" fmla="*/ 59293 w 175764"/>
                <a:gd name="connsiteY623" fmla="*/ 160972 h 181398"/>
                <a:gd name="connsiteX624" fmla="*/ 59293 w 175764"/>
                <a:gd name="connsiteY624" fmla="*/ 160972 h 181398"/>
                <a:gd name="connsiteX625" fmla="*/ 59293 w 175764"/>
                <a:gd name="connsiteY625" fmla="*/ 160972 h 181398"/>
                <a:gd name="connsiteX626" fmla="*/ 59293 w 175764"/>
                <a:gd name="connsiteY626" fmla="*/ 160972 h 181398"/>
                <a:gd name="connsiteX627" fmla="*/ 59293 w 175764"/>
                <a:gd name="connsiteY627" fmla="*/ 160972 h 181398"/>
                <a:gd name="connsiteX628" fmla="*/ 59293 w 175764"/>
                <a:gd name="connsiteY628" fmla="*/ 66675 h 181398"/>
                <a:gd name="connsiteX629" fmla="*/ 59293 w 175764"/>
                <a:gd name="connsiteY629" fmla="*/ 66675 h 181398"/>
                <a:gd name="connsiteX630" fmla="*/ 59293 w 175764"/>
                <a:gd name="connsiteY630" fmla="*/ 66675 h 181398"/>
                <a:gd name="connsiteX631" fmla="*/ 59293 w 175764"/>
                <a:gd name="connsiteY631" fmla="*/ 66675 h 181398"/>
                <a:gd name="connsiteX632" fmla="*/ 59293 w 175764"/>
                <a:gd name="connsiteY632" fmla="*/ 66675 h 181398"/>
                <a:gd name="connsiteX633" fmla="*/ 61198 w 175764"/>
                <a:gd name="connsiteY633" fmla="*/ 60960 h 181398"/>
                <a:gd name="connsiteX634" fmla="*/ 61198 w 175764"/>
                <a:gd name="connsiteY634" fmla="*/ 60960 h 181398"/>
                <a:gd name="connsiteX635" fmla="*/ 61198 w 175764"/>
                <a:gd name="connsiteY635" fmla="*/ 60960 h 181398"/>
                <a:gd name="connsiteX636" fmla="*/ 61198 w 175764"/>
                <a:gd name="connsiteY636" fmla="*/ 60960 h 181398"/>
                <a:gd name="connsiteX637" fmla="*/ 61198 w 175764"/>
                <a:gd name="connsiteY637" fmla="*/ 60960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3815 h 181398"/>
                <a:gd name="connsiteX644" fmla="*/ 65961 w 175764"/>
                <a:gd name="connsiteY644" fmla="*/ 43815 h 181398"/>
                <a:gd name="connsiteX645" fmla="*/ 65008 w 175764"/>
                <a:gd name="connsiteY645" fmla="*/ 43815 h 181398"/>
                <a:gd name="connsiteX646" fmla="*/ 65008 w 175764"/>
                <a:gd name="connsiteY646" fmla="*/ 44767 h 181398"/>
                <a:gd name="connsiteX647" fmla="*/ 65961 w 175764"/>
                <a:gd name="connsiteY647" fmla="*/ 43815 h 181398"/>
                <a:gd name="connsiteX648" fmla="*/ 119301 w 175764"/>
                <a:gd name="connsiteY648" fmla="*/ 20002 h 181398"/>
                <a:gd name="connsiteX649" fmla="*/ 119301 w 175764"/>
                <a:gd name="connsiteY649" fmla="*/ 20002 h 181398"/>
                <a:gd name="connsiteX650" fmla="*/ 119301 w 175764"/>
                <a:gd name="connsiteY650" fmla="*/ 20002 h 181398"/>
                <a:gd name="connsiteX651" fmla="*/ 119301 w 175764"/>
                <a:gd name="connsiteY651" fmla="*/ 20002 h 181398"/>
                <a:gd name="connsiteX652" fmla="*/ 119301 w 175764"/>
                <a:gd name="connsiteY652" fmla="*/ 20002 h 181398"/>
                <a:gd name="connsiteX653" fmla="*/ 121206 w 175764"/>
                <a:gd name="connsiteY653" fmla="*/ 120015 h 181398"/>
                <a:gd name="connsiteX654" fmla="*/ 121206 w 175764"/>
                <a:gd name="connsiteY654" fmla="*/ 120015 h 181398"/>
                <a:gd name="connsiteX655" fmla="*/ 121206 w 175764"/>
                <a:gd name="connsiteY655" fmla="*/ 120015 h 181398"/>
                <a:gd name="connsiteX656" fmla="*/ 121206 w 175764"/>
                <a:gd name="connsiteY656" fmla="*/ 120015 h 181398"/>
                <a:gd name="connsiteX657" fmla="*/ 121206 w 175764"/>
                <a:gd name="connsiteY657" fmla="*/ 120015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2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6672 h 181398"/>
                <a:gd name="connsiteX681" fmla="*/ 124063 w 175764"/>
                <a:gd name="connsiteY681" fmla="*/ 47625 h 181398"/>
                <a:gd name="connsiteX682" fmla="*/ 122158 w 175764"/>
                <a:gd name="connsiteY682" fmla="*/ 51435 h 181398"/>
                <a:gd name="connsiteX683" fmla="*/ 123111 w 175764"/>
                <a:gd name="connsiteY683" fmla="*/ 53340 h 181398"/>
                <a:gd name="connsiteX684" fmla="*/ 124063 w 175764"/>
                <a:gd name="connsiteY684" fmla="*/ 52388 h 181398"/>
                <a:gd name="connsiteX685" fmla="*/ 127873 w 175764"/>
                <a:gd name="connsiteY685" fmla="*/ 49530 h 181398"/>
                <a:gd name="connsiteX686" fmla="*/ 133588 w 175764"/>
                <a:gd name="connsiteY686" fmla="*/ 50482 h 181398"/>
                <a:gd name="connsiteX687" fmla="*/ 134540 w 175764"/>
                <a:gd name="connsiteY687" fmla="*/ 49530 h 181398"/>
                <a:gd name="connsiteX688" fmla="*/ 135493 w 175764"/>
                <a:gd name="connsiteY688" fmla="*/ 48577 h 181398"/>
                <a:gd name="connsiteX689" fmla="*/ 135493 w 175764"/>
                <a:gd name="connsiteY689" fmla="*/ 50482 h 181398"/>
                <a:gd name="connsiteX690" fmla="*/ 136446 w 175764"/>
                <a:gd name="connsiteY690" fmla="*/ 55245 h 181398"/>
                <a:gd name="connsiteX691" fmla="*/ 139303 w 175764"/>
                <a:gd name="connsiteY691" fmla="*/ 56197 h 181398"/>
                <a:gd name="connsiteX692" fmla="*/ 141208 w 175764"/>
                <a:gd name="connsiteY692" fmla="*/ 51435 h 181398"/>
                <a:gd name="connsiteX693" fmla="*/ 139303 w 175764"/>
                <a:gd name="connsiteY693" fmla="*/ 51435 h 181398"/>
                <a:gd name="connsiteX694" fmla="*/ 137398 w 175764"/>
                <a:gd name="connsiteY694" fmla="*/ 52388 h 181398"/>
                <a:gd name="connsiteX695" fmla="*/ 136446 w 175764"/>
                <a:gd name="connsiteY695" fmla="*/ 53340 h 181398"/>
                <a:gd name="connsiteX696" fmla="*/ 136446 w 175764"/>
                <a:gd name="connsiteY696" fmla="*/ 51435 h 181398"/>
                <a:gd name="connsiteX697" fmla="*/ 137398 w 175764"/>
                <a:gd name="connsiteY697" fmla="*/ 50482 h 181398"/>
                <a:gd name="connsiteX698" fmla="*/ 135493 w 175764"/>
                <a:gd name="connsiteY698" fmla="*/ 44767 h 181398"/>
                <a:gd name="connsiteX699" fmla="*/ 134540 w 175764"/>
                <a:gd name="connsiteY699" fmla="*/ 42863 h 181398"/>
                <a:gd name="connsiteX700" fmla="*/ 136446 w 175764"/>
                <a:gd name="connsiteY700" fmla="*/ 41910 h 181398"/>
                <a:gd name="connsiteX701" fmla="*/ 138351 w 175764"/>
                <a:gd name="connsiteY701" fmla="*/ 42863 h 181398"/>
                <a:gd name="connsiteX702" fmla="*/ 144065 w 175764"/>
                <a:gd name="connsiteY702" fmla="*/ 42863 h 181398"/>
                <a:gd name="connsiteX703" fmla="*/ 142161 w 175764"/>
                <a:gd name="connsiteY703" fmla="*/ 47625 h 181398"/>
                <a:gd name="connsiteX704" fmla="*/ 146923 w 175764"/>
                <a:gd name="connsiteY704" fmla="*/ 48577 h 181398"/>
                <a:gd name="connsiteX705" fmla="*/ 147876 w 175764"/>
                <a:gd name="connsiteY705" fmla="*/ 49530 h 181398"/>
                <a:gd name="connsiteX706" fmla="*/ 150733 w 175764"/>
                <a:gd name="connsiteY706" fmla="*/ 50482 h 181398"/>
                <a:gd name="connsiteX707" fmla="*/ 150733 w 175764"/>
                <a:gd name="connsiteY707" fmla="*/ 49530 h 181398"/>
                <a:gd name="connsiteX708" fmla="*/ 147876 w 175764"/>
                <a:gd name="connsiteY708" fmla="*/ 47625 h 181398"/>
                <a:gd name="connsiteX709" fmla="*/ 146923 w 175764"/>
                <a:gd name="connsiteY709" fmla="*/ 47625 h 181398"/>
                <a:gd name="connsiteX710" fmla="*/ 143113 w 175764"/>
                <a:gd name="connsiteY710" fmla="*/ 41910 h 181398"/>
                <a:gd name="connsiteX711" fmla="*/ 133588 w 175764"/>
                <a:gd name="connsiteY711" fmla="*/ 38100 h 181398"/>
                <a:gd name="connsiteX712" fmla="*/ 130731 w 175764"/>
                <a:gd name="connsiteY712" fmla="*/ 37147 h 181398"/>
                <a:gd name="connsiteX713" fmla="*/ 129778 w 175764"/>
                <a:gd name="connsiteY713" fmla="*/ 36195 h 181398"/>
                <a:gd name="connsiteX714" fmla="*/ 129778 w 175764"/>
                <a:gd name="connsiteY714" fmla="*/ 37147 h 181398"/>
                <a:gd name="connsiteX715" fmla="*/ 131683 w 175764"/>
                <a:gd name="connsiteY715" fmla="*/ 38100 h 181398"/>
                <a:gd name="connsiteX716" fmla="*/ 131683 w 175764"/>
                <a:gd name="connsiteY716" fmla="*/ 43815 h 181398"/>
                <a:gd name="connsiteX717" fmla="*/ 128826 w 175764"/>
                <a:gd name="connsiteY717" fmla="*/ 46672 h 181398"/>
                <a:gd name="connsiteX718" fmla="*/ 125968 w 175764"/>
                <a:gd name="connsiteY718" fmla="*/ 45720 h 181398"/>
                <a:gd name="connsiteX719" fmla="*/ 122158 w 175764"/>
                <a:gd name="connsiteY719" fmla="*/ 45720 h 181398"/>
                <a:gd name="connsiteX720" fmla="*/ 121206 w 175764"/>
                <a:gd name="connsiteY720" fmla="*/ 46672 h 181398"/>
                <a:gd name="connsiteX721" fmla="*/ 121206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7 h 181398"/>
                <a:gd name="connsiteX732" fmla="*/ 122158 w 175764"/>
                <a:gd name="connsiteY732" fmla="*/ 29527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4063 w 175764"/>
                <a:gd name="connsiteY760" fmla="*/ 105727 h 181398"/>
                <a:gd name="connsiteX761" fmla="*/ 124063 w 175764"/>
                <a:gd name="connsiteY761" fmla="*/ 105727 h 181398"/>
                <a:gd name="connsiteX762" fmla="*/ 124063 w 175764"/>
                <a:gd name="connsiteY762" fmla="*/ 103822 h 181398"/>
                <a:gd name="connsiteX763" fmla="*/ 124063 w 175764"/>
                <a:gd name="connsiteY763" fmla="*/ 105727 h 181398"/>
                <a:gd name="connsiteX764" fmla="*/ 124063 w 175764"/>
                <a:gd name="connsiteY764" fmla="*/ 105727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5 w 175764"/>
                <a:gd name="connsiteY774" fmla="*/ 115252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5 w 175764"/>
                <a:gd name="connsiteY782" fmla="*/ 144780 h 181398"/>
                <a:gd name="connsiteX783" fmla="*/ 125015 w 175764"/>
                <a:gd name="connsiteY783" fmla="*/ 144780 h 181398"/>
                <a:gd name="connsiteX784" fmla="*/ 126921 w 175764"/>
                <a:gd name="connsiteY784" fmla="*/ 144780 h 181398"/>
                <a:gd name="connsiteX785" fmla="*/ 125015 w 175764"/>
                <a:gd name="connsiteY785" fmla="*/ 144780 h 181398"/>
                <a:gd name="connsiteX786" fmla="*/ 125015 w 175764"/>
                <a:gd name="connsiteY786" fmla="*/ 144780 h 181398"/>
                <a:gd name="connsiteX787" fmla="*/ 125968 w 175764"/>
                <a:gd name="connsiteY787" fmla="*/ 76200 h 181398"/>
                <a:gd name="connsiteX788" fmla="*/ 127873 w 175764"/>
                <a:gd name="connsiteY788" fmla="*/ 77152 h 181398"/>
                <a:gd name="connsiteX789" fmla="*/ 129778 w 175764"/>
                <a:gd name="connsiteY789" fmla="*/ 76200 h 181398"/>
                <a:gd name="connsiteX790" fmla="*/ 128826 w 175764"/>
                <a:gd name="connsiteY790" fmla="*/ 75247 h 181398"/>
                <a:gd name="connsiteX791" fmla="*/ 125968 w 175764"/>
                <a:gd name="connsiteY791" fmla="*/ 76200 h 181398"/>
                <a:gd name="connsiteX792" fmla="*/ 126921 w 175764"/>
                <a:gd name="connsiteY792" fmla="*/ 41910 h 181398"/>
                <a:gd name="connsiteX793" fmla="*/ 125968 w 175764"/>
                <a:gd name="connsiteY793" fmla="*/ 42863 h 181398"/>
                <a:gd name="connsiteX794" fmla="*/ 125968 w 175764"/>
                <a:gd name="connsiteY794" fmla="*/ 43815 h 181398"/>
                <a:gd name="connsiteX795" fmla="*/ 126921 w 175764"/>
                <a:gd name="connsiteY795" fmla="*/ 41910 h 181398"/>
                <a:gd name="connsiteX796" fmla="*/ 126921 w 175764"/>
                <a:gd name="connsiteY796" fmla="*/ 41910 h 181398"/>
                <a:gd name="connsiteX797" fmla="*/ 126921 w 175764"/>
                <a:gd name="connsiteY797" fmla="*/ 41910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3350 h 181398"/>
                <a:gd name="connsiteX807" fmla="*/ 127873 w 175764"/>
                <a:gd name="connsiteY807" fmla="*/ 133350 h 181398"/>
                <a:gd name="connsiteX808" fmla="*/ 126921 w 175764"/>
                <a:gd name="connsiteY808" fmla="*/ 130492 h 181398"/>
                <a:gd name="connsiteX809" fmla="*/ 125968 w 175764"/>
                <a:gd name="connsiteY809" fmla="*/ 131445 h 181398"/>
                <a:gd name="connsiteX810" fmla="*/ 127873 w 175764"/>
                <a:gd name="connsiteY810" fmla="*/ 133350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5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3822 h 181398"/>
                <a:gd name="connsiteX842" fmla="*/ 131683 w 175764"/>
                <a:gd name="connsiteY842" fmla="*/ 106680 h 181398"/>
                <a:gd name="connsiteX843" fmla="*/ 130731 w 175764"/>
                <a:gd name="connsiteY843" fmla="*/ 103822 h 181398"/>
                <a:gd name="connsiteX844" fmla="*/ 130731 w 175764"/>
                <a:gd name="connsiteY844" fmla="*/ 101917 h 181398"/>
                <a:gd name="connsiteX845" fmla="*/ 128826 w 175764"/>
                <a:gd name="connsiteY845" fmla="*/ 98107 h 181398"/>
                <a:gd name="connsiteX846" fmla="*/ 128826 w 175764"/>
                <a:gd name="connsiteY846" fmla="*/ 103822 h 181398"/>
                <a:gd name="connsiteX847" fmla="*/ 135493 w 175764"/>
                <a:gd name="connsiteY847" fmla="*/ 111442 h 181398"/>
                <a:gd name="connsiteX848" fmla="*/ 136446 w 175764"/>
                <a:gd name="connsiteY848" fmla="*/ 113347 h 181398"/>
                <a:gd name="connsiteX849" fmla="*/ 138351 w 175764"/>
                <a:gd name="connsiteY849" fmla="*/ 112395 h 181398"/>
                <a:gd name="connsiteX850" fmla="*/ 138351 w 175764"/>
                <a:gd name="connsiteY850" fmla="*/ 112395 h 181398"/>
                <a:gd name="connsiteX851" fmla="*/ 135493 w 175764"/>
                <a:gd name="connsiteY851" fmla="*/ 111442 h 181398"/>
                <a:gd name="connsiteX852" fmla="*/ 137398 w 175764"/>
                <a:gd name="connsiteY852" fmla="*/ 107632 h 181398"/>
                <a:gd name="connsiteX853" fmla="*/ 136446 w 175764"/>
                <a:gd name="connsiteY853" fmla="*/ 105727 h 181398"/>
                <a:gd name="connsiteX854" fmla="*/ 135493 w 175764"/>
                <a:gd name="connsiteY854" fmla="*/ 105727 h 181398"/>
                <a:gd name="connsiteX855" fmla="*/ 129778 w 175764"/>
                <a:gd name="connsiteY855" fmla="*/ 108585 h 181398"/>
                <a:gd name="connsiteX856" fmla="*/ 127873 w 175764"/>
                <a:gd name="connsiteY856" fmla="*/ 109538 h 181398"/>
                <a:gd name="connsiteX857" fmla="*/ 128826 w 175764"/>
                <a:gd name="connsiteY857" fmla="*/ 110490 h 181398"/>
                <a:gd name="connsiteX858" fmla="*/ 135493 w 175764"/>
                <a:gd name="connsiteY858" fmla="*/ 111442 h 181398"/>
                <a:gd name="connsiteX859" fmla="*/ 127873 w 175764"/>
                <a:gd name="connsiteY859" fmla="*/ 50482 h 181398"/>
                <a:gd name="connsiteX860" fmla="*/ 130731 w 175764"/>
                <a:gd name="connsiteY860" fmla="*/ 48577 h 181398"/>
                <a:gd name="connsiteX861" fmla="*/ 127873 w 175764"/>
                <a:gd name="connsiteY861" fmla="*/ 50482 h 181398"/>
                <a:gd name="connsiteX862" fmla="*/ 127873 w 175764"/>
                <a:gd name="connsiteY862" fmla="*/ 141922 h 181398"/>
                <a:gd name="connsiteX863" fmla="*/ 127873 w 175764"/>
                <a:gd name="connsiteY863" fmla="*/ 141922 h 181398"/>
                <a:gd name="connsiteX864" fmla="*/ 127873 w 175764"/>
                <a:gd name="connsiteY864" fmla="*/ 140017 h 181398"/>
                <a:gd name="connsiteX865" fmla="*/ 127873 w 175764"/>
                <a:gd name="connsiteY865" fmla="*/ 141922 h 181398"/>
                <a:gd name="connsiteX866" fmla="*/ 128826 w 175764"/>
                <a:gd name="connsiteY866" fmla="*/ 136207 h 181398"/>
                <a:gd name="connsiteX867" fmla="*/ 128826 w 175764"/>
                <a:gd name="connsiteY867" fmla="*/ 136207 h 181398"/>
                <a:gd name="connsiteX868" fmla="*/ 128826 w 175764"/>
                <a:gd name="connsiteY868" fmla="*/ 139065 h 181398"/>
                <a:gd name="connsiteX869" fmla="*/ 128826 w 175764"/>
                <a:gd name="connsiteY869" fmla="*/ 136207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5730 h 181398"/>
                <a:gd name="connsiteX876" fmla="*/ 131683 w 175764"/>
                <a:gd name="connsiteY876" fmla="*/ 125730 h 181398"/>
                <a:gd name="connsiteX877" fmla="*/ 131683 w 175764"/>
                <a:gd name="connsiteY877" fmla="*/ 126682 h 181398"/>
                <a:gd name="connsiteX878" fmla="*/ 131683 w 175764"/>
                <a:gd name="connsiteY878" fmla="*/ 127635 h 181398"/>
                <a:gd name="connsiteX879" fmla="*/ 132636 w 175764"/>
                <a:gd name="connsiteY879" fmla="*/ 126682 h 181398"/>
                <a:gd name="connsiteX880" fmla="*/ 132636 w 175764"/>
                <a:gd name="connsiteY880" fmla="*/ 124777 h 181398"/>
                <a:gd name="connsiteX881" fmla="*/ 133588 w 175764"/>
                <a:gd name="connsiteY881" fmla="*/ 122872 h 181398"/>
                <a:gd name="connsiteX882" fmla="*/ 132636 w 175764"/>
                <a:gd name="connsiteY882" fmla="*/ 122872 h 181398"/>
                <a:gd name="connsiteX883" fmla="*/ 132636 w 175764"/>
                <a:gd name="connsiteY883" fmla="*/ 124777 h 181398"/>
                <a:gd name="connsiteX884" fmla="*/ 131683 w 175764"/>
                <a:gd name="connsiteY884" fmla="*/ 124777 h 181398"/>
                <a:gd name="connsiteX885" fmla="*/ 128826 w 175764"/>
                <a:gd name="connsiteY885" fmla="*/ 123825 h 181398"/>
                <a:gd name="connsiteX886" fmla="*/ 128826 w 175764"/>
                <a:gd name="connsiteY886" fmla="*/ 124777 h 181398"/>
                <a:gd name="connsiteX887" fmla="*/ 131683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7398 w 175764"/>
                <a:gd name="connsiteY893" fmla="*/ 148590 h 181398"/>
                <a:gd name="connsiteX894" fmla="*/ 138351 w 175764"/>
                <a:gd name="connsiteY894" fmla="*/ 147638 h 181398"/>
                <a:gd name="connsiteX895" fmla="*/ 139303 w 175764"/>
                <a:gd name="connsiteY895" fmla="*/ 148590 h 181398"/>
                <a:gd name="connsiteX896" fmla="*/ 140256 w 175764"/>
                <a:gd name="connsiteY896" fmla="*/ 147638 h 181398"/>
                <a:gd name="connsiteX897" fmla="*/ 138351 w 175764"/>
                <a:gd name="connsiteY897" fmla="*/ 147638 h 181398"/>
                <a:gd name="connsiteX898" fmla="*/ 135493 w 175764"/>
                <a:gd name="connsiteY898" fmla="*/ 144780 h 181398"/>
                <a:gd name="connsiteX899" fmla="*/ 132636 w 175764"/>
                <a:gd name="connsiteY899" fmla="*/ 141922 h 181398"/>
                <a:gd name="connsiteX900" fmla="*/ 129778 w 175764"/>
                <a:gd name="connsiteY900" fmla="*/ 144780 h 181398"/>
                <a:gd name="connsiteX901" fmla="*/ 128826 w 175764"/>
                <a:gd name="connsiteY901" fmla="*/ 147638 h 181398"/>
                <a:gd name="connsiteX902" fmla="*/ 130731 w 175764"/>
                <a:gd name="connsiteY902" fmla="*/ 148590 h 181398"/>
                <a:gd name="connsiteX903" fmla="*/ 135493 w 175764"/>
                <a:gd name="connsiteY903" fmla="*/ 149542 h 181398"/>
                <a:gd name="connsiteX904" fmla="*/ 137398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1440 h 181398"/>
                <a:gd name="connsiteX911" fmla="*/ 132636 w 175764"/>
                <a:gd name="connsiteY911" fmla="*/ 90488 h 181398"/>
                <a:gd name="connsiteX912" fmla="*/ 137398 w 175764"/>
                <a:gd name="connsiteY912" fmla="*/ 92392 h 181398"/>
                <a:gd name="connsiteX913" fmla="*/ 134540 w 175764"/>
                <a:gd name="connsiteY913" fmla="*/ 94297 h 181398"/>
                <a:gd name="connsiteX914" fmla="*/ 133588 w 175764"/>
                <a:gd name="connsiteY914" fmla="*/ 97155 h 181398"/>
                <a:gd name="connsiteX915" fmla="*/ 136446 w 175764"/>
                <a:gd name="connsiteY915" fmla="*/ 95250 h 181398"/>
                <a:gd name="connsiteX916" fmla="*/ 138351 w 175764"/>
                <a:gd name="connsiteY916" fmla="*/ 92392 h 181398"/>
                <a:gd name="connsiteX917" fmla="*/ 142161 w 175764"/>
                <a:gd name="connsiteY917" fmla="*/ 91440 h 181398"/>
                <a:gd name="connsiteX918" fmla="*/ 144065 w 175764"/>
                <a:gd name="connsiteY918" fmla="*/ 89535 h 181398"/>
                <a:gd name="connsiteX919" fmla="*/ 140256 w 175764"/>
                <a:gd name="connsiteY919" fmla="*/ 88582 h 181398"/>
                <a:gd name="connsiteX920" fmla="*/ 136446 w 175764"/>
                <a:gd name="connsiteY920" fmla="*/ 88582 h 181398"/>
                <a:gd name="connsiteX921" fmla="*/ 133588 w 175764"/>
                <a:gd name="connsiteY921" fmla="*/ 89535 h 181398"/>
                <a:gd name="connsiteX922" fmla="*/ 130731 w 175764"/>
                <a:gd name="connsiteY922" fmla="*/ 91440 h 181398"/>
                <a:gd name="connsiteX923" fmla="*/ 130731 w 175764"/>
                <a:gd name="connsiteY923" fmla="*/ 91440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8351 w 175764"/>
                <a:gd name="connsiteY934" fmla="*/ 132397 h 181398"/>
                <a:gd name="connsiteX935" fmla="*/ 136446 w 175764"/>
                <a:gd name="connsiteY935" fmla="*/ 130492 h 181398"/>
                <a:gd name="connsiteX936" fmla="*/ 131683 w 175764"/>
                <a:gd name="connsiteY936" fmla="*/ 133350 h 181398"/>
                <a:gd name="connsiteX937" fmla="*/ 134540 w 175764"/>
                <a:gd name="connsiteY937" fmla="*/ 136207 h 181398"/>
                <a:gd name="connsiteX938" fmla="*/ 138351 w 175764"/>
                <a:gd name="connsiteY938" fmla="*/ 132397 h 181398"/>
                <a:gd name="connsiteX939" fmla="*/ 132636 w 175764"/>
                <a:gd name="connsiteY939" fmla="*/ 22860 h 181398"/>
                <a:gd name="connsiteX940" fmla="*/ 132636 w 175764"/>
                <a:gd name="connsiteY940" fmla="*/ 22860 h 181398"/>
                <a:gd name="connsiteX941" fmla="*/ 133588 w 175764"/>
                <a:gd name="connsiteY941" fmla="*/ 24765 h 181398"/>
                <a:gd name="connsiteX942" fmla="*/ 134540 w 175764"/>
                <a:gd name="connsiteY942" fmla="*/ 23813 h 181398"/>
                <a:gd name="connsiteX943" fmla="*/ 132636 w 175764"/>
                <a:gd name="connsiteY943" fmla="*/ 22860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0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0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4540 w 175764"/>
                <a:gd name="connsiteY962" fmla="*/ 80010 h 181398"/>
                <a:gd name="connsiteX963" fmla="*/ 140256 w 175764"/>
                <a:gd name="connsiteY963" fmla="*/ 85725 h 181398"/>
                <a:gd name="connsiteX964" fmla="*/ 142161 w 175764"/>
                <a:gd name="connsiteY964" fmla="*/ 83820 h 181398"/>
                <a:gd name="connsiteX965" fmla="*/ 138351 w 175764"/>
                <a:gd name="connsiteY965" fmla="*/ 78105 h 181398"/>
                <a:gd name="connsiteX966" fmla="*/ 135493 w 175764"/>
                <a:gd name="connsiteY966" fmla="*/ 78105 h 181398"/>
                <a:gd name="connsiteX967" fmla="*/ 134540 w 175764"/>
                <a:gd name="connsiteY967" fmla="*/ 80010 h 181398"/>
                <a:gd name="connsiteX968" fmla="*/ 136446 w 175764"/>
                <a:gd name="connsiteY968" fmla="*/ 73342 h 181398"/>
                <a:gd name="connsiteX969" fmla="*/ 134540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40256 w 175764"/>
                <a:gd name="connsiteY981" fmla="*/ 124777 h 181398"/>
                <a:gd name="connsiteX982" fmla="*/ 139303 w 175764"/>
                <a:gd name="connsiteY982" fmla="*/ 123825 h 181398"/>
                <a:gd name="connsiteX983" fmla="*/ 137398 w 175764"/>
                <a:gd name="connsiteY983" fmla="*/ 124777 h 181398"/>
                <a:gd name="connsiteX984" fmla="*/ 138351 w 175764"/>
                <a:gd name="connsiteY984" fmla="*/ 125730 h 181398"/>
                <a:gd name="connsiteX985" fmla="*/ 140256 w 175764"/>
                <a:gd name="connsiteY985" fmla="*/ 124777 h 181398"/>
                <a:gd name="connsiteX986" fmla="*/ 143113 w 175764"/>
                <a:gd name="connsiteY986" fmla="*/ 156210 h 181398"/>
                <a:gd name="connsiteX987" fmla="*/ 140256 w 175764"/>
                <a:gd name="connsiteY987" fmla="*/ 157163 h 181398"/>
                <a:gd name="connsiteX988" fmla="*/ 139303 w 175764"/>
                <a:gd name="connsiteY988" fmla="*/ 153352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2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3113 w 175764"/>
                <a:gd name="connsiteY1018" fmla="*/ 144780 h 181398"/>
                <a:gd name="connsiteX1019" fmla="*/ 144065 w 175764"/>
                <a:gd name="connsiteY1019" fmla="*/ 143827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7 h 181398"/>
                <a:gd name="connsiteX1028" fmla="*/ 139303 w 175764"/>
                <a:gd name="connsiteY1028" fmla="*/ 145732 h 181398"/>
                <a:gd name="connsiteX1029" fmla="*/ 143113 w 175764"/>
                <a:gd name="connsiteY1029" fmla="*/ 144780 h 181398"/>
                <a:gd name="connsiteX1030" fmla="*/ 139303 w 175764"/>
                <a:gd name="connsiteY1030" fmla="*/ 104775 h 181398"/>
                <a:gd name="connsiteX1031" fmla="*/ 140256 w 175764"/>
                <a:gd name="connsiteY1031" fmla="*/ 102870 h 181398"/>
                <a:gd name="connsiteX1032" fmla="*/ 139303 w 175764"/>
                <a:gd name="connsiteY1032" fmla="*/ 102870 h 181398"/>
                <a:gd name="connsiteX1033" fmla="*/ 139303 w 175764"/>
                <a:gd name="connsiteY1033" fmla="*/ 104775 h 181398"/>
                <a:gd name="connsiteX1034" fmla="*/ 139303 w 175764"/>
                <a:gd name="connsiteY1034" fmla="*/ 106680 h 181398"/>
                <a:gd name="connsiteX1035" fmla="*/ 140256 w 175764"/>
                <a:gd name="connsiteY1035" fmla="*/ 106680 h 181398"/>
                <a:gd name="connsiteX1036" fmla="*/ 139303 w 175764"/>
                <a:gd name="connsiteY1036" fmla="*/ 104775 h 181398"/>
                <a:gd name="connsiteX1037" fmla="*/ 139303 w 175764"/>
                <a:gd name="connsiteY1037" fmla="*/ 27622 h 181398"/>
                <a:gd name="connsiteX1038" fmla="*/ 139303 w 175764"/>
                <a:gd name="connsiteY1038" fmla="*/ 27622 h 181398"/>
                <a:gd name="connsiteX1039" fmla="*/ 139303 w 175764"/>
                <a:gd name="connsiteY1039" fmla="*/ 26670 h 181398"/>
                <a:gd name="connsiteX1040" fmla="*/ 139303 w 175764"/>
                <a:gd name="connsiteY1040" fmla="*/ 27622 h 181398"/>
                <a:gd name="connsiteX1041" fmla="*/ 139303 w 175764"/>
                <a:gd name="connsiteY1041" fmla="*/ 135255 h 181398"/>
                <a:gd name="connsiteX1042" fmla="*/ 140256 w 175764"/>
                <a:gd name="connsiteY1042" fmla="*/ 136207 h 181398"/>
                <a:gd name="connsiteX1043" fmla="*/ 141208 w 175764"/>
                <a:gd name="connsiteY1043" fmla="*/ 135255 h 181398"/>
                <a:gd name="connsiteX1044" fmla="*/ 140256 w 175764"/>
                <a:gd name="connsiteY1044" fmla="*/ 134302 h 181398"/>
                <a:gd name="connsiteX1045" fmla="*/ 139303 w 175764"/>
                <a:gd name="connsiteY1045" fmla="*/ 135255 h 181398"/>
                <a:gd name="connsiteX1046" fmla="*/ 151686 w 175764"/>
                <a:gd name="connsiteY1046" fmla="*/ 83820 h 181398"/>
                <a:gd name="connsiteX1047" fmla="*/ 150733 w 175764"/>
                <a:gd name="connsiteY1047" fmla="*/ 80963 h 181398"/>
                <a:gd name="connsiteX1048" fmla="*/ 147876 w 175764"/>
                <a:gd name="connsiteY1048" fmla="*/ 81915 h 181398"/>
                <a:gd name="connsiteX1049" fmla="*/ 143113 w 175764"/>
                <a:gd name="connsiteY1049" fmla="*/ 78105 h 181398"/>
                <a:gd name="connsiteX1050" fmla="*/ 143113 w 175764"/>
                <a:gd name="connsiteY1050" fmla="*/ 77152 h 181398"/>
                <a:gd name="connsiteX1051" fmla="*/ 141208 w 175764"/>
                <a:gd name="connsiteY1051" fmla="*/ 75247 h 181398"/>
                <a:gd name="connsiteX1052" fmla="*/ 140256 w 175764"/>
                <a:gd name="connsiteY1052" fmla="*/ 76200 h 181398"/>
                <a:gd name="connsiteX1053" fmla="*/ 142161 w 175764"/>
                <a:gd name="connsiteY1053" fmla="*/ 78105 h 181398"/>
                <a:gd name="connsiteX1054" fmla="*/ 143113 w 175764"/>
                <a:gd name="connsiteY1054" fmla="*/ 78105 h 181398"/>
                <a:gd name="connsiteX1055" fmla="*/ 145971 w 175764"/>
                <a:gd name="connsiteY1055" fmla="*/ 81915 h 181398"/>
                <a:gd name="connsiteX1056" fmla="*/ 147876 w 175764"/>
                <a:gd name="connsiteY1056" fmla="*/ 81915 h 181398"/>
                <a:gd name="connsiteX1057" fmla="*/ 151686 w 175764"/>
                <a:gd name="connsiteY1057" fmla="*/ 83820 h 181398"/>
                <a:gd name="connsiteX1058" fmla="*/ 144065 w 175764"/>
                <a:gd name="connsiteY1058" fmla="*/ 98107 h 181398"/>
                <a:gd name="connsiteX1059" fmla="*/ 142161 w 175764"/>
                <a:gd name="connsiteY1059" fmla="*/ 97155 h 181398"/>
                <a:gd name="connsiteX1060" fmla="*/ 141208 w 175764"/>
                <a:gd name="connsiteY1060" fmla="*/ 98107 h 181398"/>
                <a:gd name="connsiteX1061" fmla="*/ 144065 w 175764"/>
                <a:gd name="connsiteY1061" fmla="*/ 98107 h 181398"/>
                <a:gd name="connsiteX1062" fmla="*/ 144065 w 175764"/>
                <a:gd name="connsiteY1062" fmla="*/ 98107 h 181398"/>
                <a:gd name="connsiteX1063" fmla="*/ 145018 w 175764"/>
                <a:gd name="connsiteY1063" fmla="*/ 111442 h 181398"/>
                <a:gd name="connsiteX1064" fmla="*/ 145018 w 175764"/>
                <a:gd name="connsiteY1064" fmla="*/ 109538 h 181398"/>
                <a:gd name="connsiteX1065" fmla="*/ 142161 w 175764"/>
                <a:gd name="connsiteY1065" fmla="*/ 108585 h 181398"/>
                <a:gd name="connsiteX1066" fmla="*/ 141208 w 175764"/>
                <a:gd name="connsiteY1066" fmla="*/ 109538 h 181398"/>
                <a:gd name="connsiteX1067" fmla="*/ 143113 w 175764"/>
                <a:gd name="connsiteY1067" fmla="*/ 113347 h 181398"/>
                <a:gd name="connsiteX1068" fmla="*/ 145018 w 175764"/>
                <a:gd name="connsiteY1068" fmla="*/ 111442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5 w 175764"/>
                <a:gd name="connsiteY1079" fmla="*/ 131445 h 181398"/>
                <a:gd name="connsiteX1080" fmla="*/ 145018 w 175764"/>
                <a:gd name="connsiteY1080" fmla="*/ 131445 h 181398"/>
                <a:gd name="connsiteX1081" fmla="*/ 143113 w 175764"/>
                <a:gd name="connsiteY1081" fmla="*/ 129540 h 181398"/>
                <a:gd name="connsiteX1082" fmla="*/ 142161 w 175764"/>
                <a:gd name="connsiteY1082" fmla="*/ 129540 h 181398"/>
                <a:gd name="connsiteX1083" fmla="*/ 144065 w 175764"/>
                <a:gd name="connsiteY1083" fmla="*/ 131445 h 181398"/>
                <a:gd name="connsiteX1084" fmla="*/ 144065 w 175764"/>
                <a:gd name="connsiteY1084" fmla="*/ 154305 h 181398"/>
                <a:gd name="connsiteX1085" fmla="*/ 144065 w 175764"/>
                <a:gd name="connsiteY1085" fmla="*/ 154305 h 181398"/>
                <a:gd name="connsiteX1086" fmla="*/ 143113 w 175764"/>
                <a:gd name="connsiteY1086" fmla="*/ 156210 h 181398"/>
                <a:gd name="connsiteX1087" fmla="*/ 144065 w 175764"/>
                <a:gd name="connsiteY1087" fmla="*/ 154305 h 181398"/>
                <a:gd name="connsiteX1088" fmla="*/ 143113 w 175764"/>
                <a:gd name="connsiteY1088" fmla="*/ 29527 h 181398"/>
                <a:gd name="connsiteX1089" fmla="*/ 143113 w 175764"/>
                <a:gd name="connsiteY1089" fmla="*/ 29527 h 181398"/>
                <a:gd name="connsiteX1090" fmla="*/ 143113 w 175764"/>
                <a:gd name="connsiteY1090" fmla="*/ 29527 h 181398"/>
                <a:gd name="connsiteX1091" fmla="*/ 143113 w 175764"/>
                <a:gd name="connsiteY1091" fmla="*/ 29527 h 181398"/>
                <a:gd name="connsiteX1092" fmla="*/ 143113 w 175764"/>
                <a:gd name="connsiteY1092" fmla="*/ 29527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5 w 175764"/>
                <a:gd name="connsiteY1097" fmla="*/ 134302 h 181398"/>
                <a:gd name="connsiteX1098" fmla="*/ 143113 w 175764"/>
                <a:gd name="connsiteY1098" fmla="*/ 134302 h 181398"/>
                <a:gd name="connsiteX1099" fmla="*/ 142161 w 175764"/>
                <a:gd name="connsiteY1099" fmla="*/ 135255 h 181398"/>
                <a:gd name="connsiteX1100" fmla="*/ 144065 w 175764"/>
                <a:gd name="connsiteY1100" fmla="*/ 139065 h 181398"/>
                <a:gd name="connsiteX1101" fmla="*/ 146923 w 175764"/>
                <a:gd name="connsiteY1101" fmla="*/ 141922 h 181398"/>
                <a:gd name="connsiteX1102" fmla="*/ 148828 w 175764"/>
                <a:gd name="connsiteY1102" fmla="*/ 141922 h 181398"/>
                <a:gd name="connsiteX1103" fmla="*/ 147876 w 175764"/>
                <a:gd name="connsiteY1103" fmla="*/ 148590 h 181398"/>
                <a:gd name="connsiteX1104" fmla="*/ 145018 w 175764"/>
                <a:gd name="connsiteY1104" fmla="*/ 147638 h 181398"/>
                <a:gd name="connsiteX1105" fmla="*/ 144065 w 175764"/>
                <a:gd name="connsiteY1105" fmla="*/ 148590 h 181398"/>
                <a:gd name="connsiteX1106" fmla="*/ 146923 w 175764"/>
                <a:gd name="connsiteY1106" fmla="*/ 150495 h 181398"/>
                <a:gd name="connsiteX1107" fmla="*/ 147876 w 175764"/>
                <a:gd name="connsiteY1107" fmla="*/ 148590 h 181398"/>
                <a:gd name="connsiteX1108" fmla="*/ 144065 w 175764"/>
                <a:gd name="connsiteY1108" fmla="*/ 39052 h 181398"/>
                <a:gd name="connsiteX1109" fmla="*/ 145018 w 175764"/>
                <a:gd name="connsiteY1109" fmla="*/ 40005 h 181398"/>
                <a:gd name="connsiteX1110" fmla="*/ 146923 w 175764"/>
                <a:gd name="connsiteY1110" fmla="*/ 37147 h 181398"/>
                <a:gd name="connsiteX1111" fmla="*/ 145971 w 175764"/>
                <a:gd name="connsiteY1111" fmla="*/ 36195 h 181398"/>
                <a:gd name="connsiteX1112" fmla="*/ 144065 w 175764"/>
                <a:gd name="connsiteY1112" fmla="*/ 39052 h 181398"/>
                <a:gd name="connsiteX1113" fmla="*/ 144065 w 175764"/>
                <a:gd name="connsiteY1113" fmla="*/ 102870 h 181398"/>
                <a:gd name="connsiteX1114" fmla="*/ 144065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5 w 175764"/>
                <a:gd name="connsiteY1118" fmla="*/ 102870 h 181398"/>
                <a:gd name="connsiteX1119" fmla="*/ 148828 w 175764"/>
                <a:gd name="connsiteY1119" fmla="*/ 120015 h 181398"/>
                <a:gd name="connsiteX1120" fmla="*/ 148828 w 175764"/>
                <a:gd name="connsiteY1120" fmla="*/ 120015 h 181398"/>
                <a:gd name="connsiteX1121" fmla="*/ 146923 w 175764"/>
                <a:gd name="connsiteY1121" fmla="*/ 114300 h 181398"/>
                <a:gd name="connsiteX1122" fmla="*/ 144065 w 175764"/>
                <a:gd name="connsiteY1122" fmla="*/ 114300 h 181398"/>
                <a:gd name="connsiteX1123" fmla="*/ 147876 w 175764"/>
                <a:gd name="connsiteY1123" fmla="*/ 120015 h 181398"/>
                <a:gd name="connsiteX1124" fmla="*/ 148828 w 175764"/>
                <a:gd name="connsiteY1124" fmla="*/ 120015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5 w 175764"/>
                <a:gd name="connsiteY1128" fmla="*/ 57150 h 181398"/>
                <a:gd name="connsiteX1129" fmla="*/ 144065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9532 h 181398"/>
                <a:gd name="connsiteX1134" fmla="*/ 145971 w 175764"/>
                <a:gd name="connsiteY1134" fmla="*/ 68580 h 181398"/>
                <a:gd name="connsiteX1135" fmla="*/ 145018 w 175764"/>
                <a:gd name="connsiteY1135" fmla="*/ 67627 h 181398"/>
                <a:gd name="connsiteX1136" fmla="*/ 145018 w 175764"/>
                <a:gd name="connsiteY1136" fmla="*/ 69532 h 181398"/>
                <a:gd name="connsiteX1137" fmla="*/ 145018 w 175764"/>
                <a:gd name="connsiteY1137" fmla="*/ 69532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90488 h 181398"/>
                <a:gd name="connsiteX1143" fmla="*/ 147876 w 175764"/>
                <a:gd name="connsiteY1143" fmla="*/ 89535 h 181398"/>
                <a:gd name="connsiteX1144" fmla="*/ 145018 w 175764"/>
                <a:gd name="connsiteY1144" fmla="*/ 91440 h 181398"/>
                <a:gd name="connsiteX1145" fmla="*/ 145018 w 175764"/>
                <a:gd name="connsiteY1145" fmla="*/ 92392 h 181398"/>
                <a:gd name="connsiteX1146" fmla="*/ 145971 w 175764"/>
                <a:gd name="connsiteY1146" fmla="*/ 93345 h 181398"/>
                <a:gd name="connsiteX1147" fmla="*/ 148828 w 175764"/>
                <a:gd name="connsiteY1147" fmla="*/ 92392 h 181398"/>
                <a:gd name="connsiteX1148" fmla="*/ 149781 w 175764"/>
                <a:gd name="connsiteY1148" fmla="*/ 90488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6682 h 181398"/>
                <a:gd name="connsiteX1155" fmla="*/ 147876 w 175764"/>
                <a:gd name="connsiteY1155" fmla="*/ 126682 h 181398"/>
                <a:gd name="connsiteX1156" fmla="*/ 147876 w 175764"/>
                <a:gd name="connsiteY1156" fmla="*/ 126682 h 181398"/>
                <a:gd name="connsiteX1157" fmla="*/ 147876 w 175764"/>
                <a:gd name="connsiteY1157" fmla="*/ 126682 h 181398"/>
                <a:gd name="connsiteX1158" fmla="*/ 147876 w 175764"/>
                <a:gd name="connsiteY1158" fmla="*/ 126682 h 181398"/>
                <a:gd name="connsiteX1159" fmla="*/ 147876 w 175764"/>
                <a:gd name="connsiteY1159" fmla="*/ 100965 h 181398"/>
                <a:gd name="connsiteX1160" fmla="*/ 147876 w 175764"/>
                <a:gd name="connsiteY1160" fmla="*/ 100965 h 181398"/>
                <a:gd name="connsiteX1161" fmla="*/ 147876 w 175764"/>
                <a:gd name="connsiteY1161" fmla="*/ 100013 h 181398"/>
                <a:gd name="connsiteX1162" fmla="*/ 147876 w 175764"/>
                <a:gd name="connsiteY1162" fmla="*/ 100965 h 181398"/>
                <a:gd name="connsiteX1163" fmla="*/ 147876 w 175764"/>
                <a:gd name="connsiteY1163" fmla="*/ 100965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60020 h 181398"/>
                <a:gd name="connsiteX1175" fmla="*/ 151686 w 175764"/>
                <a:gd name="connsiteY1175" fmla="*/ 160020 h 181398"/>
                <a:gd name="connsiteX1176" fmla="*/ 148828 w 175764"/>
                <a:gd name="connsiteY1176" fmla="*/ 160972 h 181398"/>
                <a:gd name="connsiteX1177" fmla="*/ 149781 w 175764"/>
                <a:gd name="connsiteY1177" fmla="*/ 162877 h 181398"/>
                <a:gd name="connsiteX1178" fmla="*/ 151686 w 175764"/>
                <a:gd name="connsiteY1178" fmla="*/ 160020 h 181398"/>
                <a:gd name="connsiteX1179" fmla="*/ 149781 w 175764"/>
                <a:gd name="connsiteY1179" fmla="*/ 104775 h 181398"/>
                <a:gd name="connsiteX1180" fmla="*/ 149781 w 175764"/>
                <a:gd name="connsiteY1180" fmla="*/ 104775 h 181398"/>
                <a:gd name="connsiteX1181" fmla="*/ 149781 w 175764"/>
                <a:gd name="connsiteY1181" fmla="*/ 104775 h 181398"/>
                <a:gd name="connsiteX1182" fmla="*/ 149781 w 175764"/>
                <a:gd name="connsiteY1182" fmla="*/ 104775 h 181398"/>
                <a:gd name="connsiteX1183" fmla="*/ 149781 w 175764"/>
                <a:gd name="connsiteY1183" fmla="*/ 104775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0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0 w 175764"/>
                <a:gd name="connsiteY1198" fmla="*/ 139065 h 181398"/>
                <a:gd name="connsiteX1199" fmla="*/ 153590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2"/>
                    <a:pt x="98346" y="172402"/>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2"/>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7"/>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5" y="159067"/>
                  </a:cubicBezTo>
                  <a:cubicBezTo>
                    <a:pt x="163115" y="162877"/>
                    <a:pt x="165021" y="164782"/>
                    <a:pt x="168831" y="165735"/>
                  </a:cubicBezTo>
                  <a:cubicBezTo>
                    <a:pt x="170736" y="165735"/>
                    <a:pt x="172640" y="165735"/>
                    <a:pt x="174546" y="166688"/>
                  </a:cubicBezTo>
                  <a:cubicBezTo>
                    <a:pt x="174546" y="171450"/>
                    <a:pt x="176451" y="173355"/>
                    <a:pt x="175498" y="175260"/>
                  </a:cubicBezTo>
                  <a:close/>
                  <a:moveTo>
                    <a:pt x="22146" y="59055"/>
                  </a:moveTo>
                  <a:cubicBezTo>
                    <a:pt x="22146" y="59055"/>
                    <a:pt x="22146" y="59055"/>
                    <a:pt x="22146" y="59055"/>
                  </a:cubicBezTo>
                  <a:cubicBezTo>
                    <a:pt x="21193" y="59055"/>
                    <a:pt x="20240" y="59055"/>
                    <a:pt x="21193" y="60007"/>
                  </a:cubicBezTo>
                  <a:cubicBezTo>
                    <a:pt x="21193" y="60007"/>
                    <a:pt x="21193" y="60007"/>
                    <a:pt x="22146" y="59055"/>
                  </a:cubicBezTo>
                  <a:cubicBezTo>
                    <a:pt x="22146" y="60007"/>
                    <a:pt x="22146" y="60007"/>
                    <a:pt x="22146" y="59055"/>
                  </a:cubicBezTo>
                  <a:close/>
                  <a:moveTo>
                    <a:pt x="23098" y="24765"/>
                  </a:moveTo>
                  <a:lnTo>
                    <a:pt x="25003" y="22860"/>
                  </a:lnTo>
                  <a:cubicBezTo>
                    <a:pt x="25003" y="22860"/>
                    <a:pt x="24051" y="22860"/>
                    <a:pt x="24051" y="22860"/>
                  </a:cubicBezTo>
                  <a:cubicBezTo>
                    <a:pt x="23098" y="22860"/>
                    <a:pt x="22146" y="23813"/>
                    <a:pt x="23098" y="24765"/>
                  </a:cubicBezTo>
                  <a:cubicBezTo>
                    <a:pt x="22146" y="24765"/>
                    <a:pt x="22146" y="24765"/>
                    <a:pt x="23098" y="24765"/>
                  </a:cubicBezTo>
                  <a:close/>
                  <a:moveTo>
                    <a:pt x="23098" y="38100"/>
                  </a:moveTo>
                  <a:cubicBezTo>
                    <a:pt x="23098" y="38100"/>
                    <a:pt x="23098" y="38100"/>
                    <a:pt x="23098" y="38100"/>
                  </a:cubicBezTo>
                  <a:cubicBezTo>
                    <a:pt x="24051" y="37147"/>
                    <a:pt x="24051" y="37147"/>
                    <a:pt x="23098" y="38100"/>
                  </a:cubicBezTo>
                  <a:cubicBezTo>
                    <a:pt x="23098" y="37147"/>
                    <a:pt x="23098" y="37147"/>
                    <a:pt x="23098" y="38100"/>
                  </a:cubicBezTo>
                  <a:cubicBezTo>
                    <a:pt x="22146" y="37147"/>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7"/>
                  </a:cubicBezTo>
                  <a:cubicBezTo>
                    <a:pt x="25003" y="29527"/>
                    <a:pt x="25003" y="31432"/>
                    <a:pt x="23098" y="33338"/>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1915"/>
                    <a:pt x="25003" y="81915"/>
                  </a:cubicBezTo>
                  <a:close/>
                  <a:moveTo>
                    <a:pt x="25956" y="41910"/>
                  </a:moveTo>
                  <a:cubicBezTo>
                    <a:pt x="25003" y="41910"/>
                    <a:pt x="24051" y="42863"/>
                    <a:pt x="25003" y="43815"/>
                  </a:cubicBezTo>
                  <a:cubicBezTo>
                    <a:pt x="25003" y="43815"/>
                    <a:pt x="25003" y="43815"/>
                    <a:pt x="25003" y="43815"/>
                  </a:cubicBezTo>
                  <a:cubicBezTo>
                    <a:pt x="25956" y="43815"/>
                    <a:pt x="25956" y="42863"/>
                    <a:pt x="25956" y="41910"/>
                  </a:cubicBezTo>
                  <a:cubicBezTo>
                    <a:pt x="25956" y="41910"/>
                    <a:pt x="26908" y="40957"/>
                    <a:pt x="25956" y="40005"/>
                  </a:cubicBezTo>
                  <a:lnTo>
                    <a:pt x="25003" y="40005"/>
                  </a:lnTo>
                  <a:cubicBezTo>
                    <a:pt x="25956" y="40957"/>
                    <a:pt x="25956" y="41910"/>
                    <a:pt x="25956" y="41910"/>
                  </a:cubicBezTo>
                  <a:close/>
                  <a:moveTo>
                    <a:pt x="27861" y="70485"/>
                  </a:moveTo>
                  <a:cubicBezTo>
                    <a:pt x="28813" y="70485"/>
                    <a:pt x="30718" y="70485"/>
                    <a:pt x="30718" y="68580"/>
                  </a:cubicBezTo>
                  <a:cubicBezTo>
                    <a:pt x="30718" y="66675"/>
                    <a:pt x="29765" y="67627"/>
                    <a:pt x="27861" y="67627"/>
                  </a:cubicBezTo>
                  <a:cubicBezTo>
                    <a:pt x="26908" y="67627"/>
                    <a:pt x="25003" y="66675"/>
                    <a:pt x="25003" y="68580"/>
                  </a:cubicBezTo>
                  <a:cubicBezTo>
                    <a:pt x="25003" y="70485"/>
                    <a:pt x="26908" y="70485"/>
                    <a:pt x="27861" y="70485"/>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956"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6908" y="159067"/>
                    <a:pt x="27861" y="159067"/>
                    <a:pt x="27861" y="159067"/>
                  </a:cubicBezTo>
                  <a:cubicBezTo>
                    <a:pt x="27861" y="158115"/>
                    <a:pt x="27861"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7861" y="140970"/>
                    <a:pt x="28813" y="140970"/>
                  </a:cubicBezTo>
                  <a:lnTo>
                    <a:pt x="28813" y="140970"/>
                  </a:lnTo>
                  <a:close/>
                  <a:moveTo>
                    <a:pt x="54531" y="117157"/>
                  </a:moveTo>
                  <a:lnTo>
                    <a:pt x="54531" y="117157"/>
                  </a:lnTo>
                  <a:cubicBezTo>
                    <a:pt x="53578" y="115252"/>
                    <a:pt x="51673" y="115252"/>
                    <a:pt x="51673" y="112395"/>
                  </a:cubicBezTo>
                  <a:cubicBezTo>
                    <a:pt x="51673" y="110490"/>
                    <a:pt x="48815" y="112395"/>
                    <a:pt x="47863" y="110490"/>
                  </a:cubicBezTo>
                  <a:cubicBezTo>
                    <a:pt x="45958" y="107632"/>
                    <a:pt x="44053" y="107632"/>
                    <a:pt x="41196" y="106680"/>
                  </a:cubicBezTo>
                  <a:cubicBezTo>
                    <a:pt x="40243" y="106680"/>
                    <a:pt x="39290" y="105727"/>
                    <a:pt x="39290" y="106680"/>
                  </a:cubicBezTo>
                  <a:cubicBezTo>
                    <a:pt x="38338" y="108585"/>
                    <a:pt x="37386" y="107632"/>
                    <a:pt x="36433" y="106680"/>
                  </a:cubicBezTo>
                  <a:cubicBezTo>
                    <a:pt x="35481" y="105727"/>
                    <a:pt x="33576" y="105727"/>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5"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0" y="115252"/>
                    <a:pt x="40243" y="116205"/>
                  </a:cubicBezTo>
                  <a:cubicBezTo>
                    <a:pt x="40243" y="117157"/>
                    <a:pt x="40243" y="118110"/>
                    <a:pt x="41196" y="118110"/>
                  </a:cubicBezTo>
                  <a:cubicBezTo>
                    <a:pt x="43101" y="117157"/>
                    <a:pt x="43101" y="119063"/>
                    <a:pt x="44053" y="120015"/>
                  </a:cubicBezTo>
                  <a:cubicBezTo>
                    <a:pt x="44053" y="121920"/>
                    <a:pt x="44053" y="123825"/>
                    <a:pt x="45006" y="124777"/>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7"/>
                    <a:pt x="50721" y="124777"/>
                    <a:pt x="50721" y="123825"/>
                  </a:cubicBezTo>
                  <a:cubicBezTo>
                    <a:pt x="51673" y="120967"/>
                    <a:pt x="49768" y="122872"/>
                    <a:pt x="48815" y="122872"/>
                  </a:cubicBezTo>
                  <a:cubicBezTo>
                    <a:pt x="48815" y="121920"/>
                    <a:pt x="48815" y="120967"/>
                    <a:pt x="47863" y="120967"/>
                  </a:cubicBezTo>
                  <a:cubicBezTo>
                    <a:pt x="45006" y="120967"/>
                    <a:pt x="45958" y="119063"/>
                    <a:pt x="46911" y="118110"/>
                  </a:cubicBezTo>
                  <a:cubicBezTo>
                    <a:pt x="47863" y="117157"/>
                    <a:pt x="48815" y="117157"/>
                    <a:pt x="47863" y="116205"/>
                  </a:cubicBezTo>
                  <a:cubicBezTo>
                    <a:pt x="46911" y="115252"/>
                    <a:pt x="45958" y="114300"/>
                    <a:pt x="45006" y="115252"/>
                  </a:cubicBezTo>
                  <a:cubicBezTo>
                    <a:pt x="44053" y="116205"/>
                    <a:pt x="42148" y="116205"/>
                    <a:pt x="41196" y="117157"/>
                  </a:cubicBezTo>
                  <a:cubicBezTo>
                    <a:pt x="41196" y="115252"/>
                    <a:pt x="41196" y="114300"/>
                    <a:pt x="41196" y="112395"/>
                  </a:cubicBezTo>
                  <a:cubicBezTo>
                    <a:pt x="41196" y="110490"/>
                    <a:pt x="42148" y="109538"/>
                    <a:pt x="44053" y="108585"/>
                  </a:cubicBezTo>
                  <a:cubicBezTo>
                    <a:pt x="45958" y="108585"/>
                    <a:pt x="46911" y="109538"/>
                    <a:pt x="47863" y="111442"/>
                  </a:cubicBezTo>
                  <a:cubicBezTo>
                    <a:pt x="48815" y="113347"/>
                    <a:pt x="49768" y="113347"/>
                    <a:pt x="51673" y="113347"/>
                  </a:cubicBezTo>
                  <a:cubicBezTo>
                    <a:pt x="52626" y="113347"/>
                    <a:pt x="53578" y="114300"/>
                    <a:pt x="54531" y="115252"/>
                  </a:cubicBezTo>
                  <a:cubicBezTo>
                    <a:pt x="52626" y="118110"/>
                    <a:pt x="52626" y="118110"/>
                    <a:pt x="54531" y="117157"/>
                  </a:cubicBezTo>
                  <a:close/>
                  <a:moveTo>
                    <a:pt x="25956" y="90488"/>
                  </a:moveTo>
                  <a:cubicBezTo>
                    <a:pt x="25956" y="91440"/>
                    <a:pt x="26908" y="91440"/>
                    <a:pt x="25956" y="90488"/>
                  </a:cubicBezTo>
                  <a:cubicBezTo>
                    <a:pt x="27861" y="90488"/>
                    <a:pt x="28813" y="89535"/>
                    <a:pt x="28813" y="88582"/>
                  </a:cubicBezTo>
                  <a:cubicBezTo>
                    <a:pt x="28813" y="87630"/>
                    <a:pt x="28813" y="87630"/>
                    <a:pt x="27861" y="87630"/>
                  </a:cubicBezTo>
                  <a:cubicBezTo>
                    <a:pt x="27861" y="88582"/>
                    <a:pt x="26908" y="89535"/>
                    <a:pt x="25956" y="90488"/>
                  </a:cubicBezTo>
                  <a:close/>
                  <a:moveTo>
                    <a:pt x="26908" y="72390"/>
                  </a:moveTo>
                  <a:cubicBezTo>
                    <a:pt x="26908" y="72390"/>
                    <a:pt x="25956" y="72390"/>
                    <a:pt x="26908" y="72390"/>
                  </a:cubicBezTo>
                  <a:lnTo>
                    <a:pt x="26908" y="72390"/>
                  </a:lnTo>
                  <a:lnTo>
                    <a:pt x="26908" y="72390"/>
                  </a:lnTo>
                  <a:cubicBezTo>
                    <a:pt x="26908" y="72390"/>
                    <a:pt x="26908" y="72390"/>
                    <a:pt x="26908" y="72390"/>
                  </a:cubicBezTo>
                  <a:close/>
                  <a:moveTo>
                    <a:pt x="26908" y="19050"/>
                  </a:moveTo>
                  <a:cubicBezTo>
                    <a:pt x="26908" y="20002"/>
                    <a:pt x="26908" y="20002"/>
                    <a:pt x="27861" y="20002"/>
                  </a:cubicBezTo>
                  <a:cubicBezTo>
                    <a:pt x="28813" y="20002"/>
                    <a:pt x="28813" y="20002"/>
                    <a:pt x="28813" y="19050"/>
                  </a:cubicBezTo>
                  <a:cubicBezTo>
                    <a:pt x="28813" y="18097"/>
                    <a:pt x="27861" y="18097"/>
                    <a:pt x="26908" y="19050"/>
                  </a:cubicBezTo>
                  <a:cubicBezTo>
                    <a:pt x="26908" y="18097"/>
                    <a:pt x="26908" y="18097"/>
                    <a:pt x="26908" y="19050"/>
                  </a:cubicBezTo>
                  <a:close/>
                  <a:moveTo>
                    <a:pt x="27861" y="51435"/>
                  </a:moveTo>
                  <a:lnTo>
                    <a:pt x="27861" y="51435"/>
                  </a:lnTo>
                  <a:cubicBezTo>
                    <a:pt x="27861" y="50482"/>
                    <a:pt x="27861" y="50482"/>
                    <a:pt x="27861" y="51435"/>
                  </a:cubicBezTo>
                  <a:lnTo>
                    <a:pt x="27861" y="51435"/>
                  </a:lnTo>
                  <a:cubicBezTo>
                    <a:pt x="26908" y="50482"/>
                    <a:pt x="27861" y="50482"/>
                    <a:pt x="27861" y="51435"/>
                  </a:cubicBezTo>
                  <a:close/>
                  <a:moveTo>
                    <a:pt x="38338" y="142875"/>
                  </a:moveTo>
                  <a:cubicBezTo>
                    <a:pt x="39290"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5" y="134302"/>
                    <a:pt x="31671" y="136207"/>
                    <a:pt x="32623" y="140017"/>
                  </a:cubicBezTo>
                  <a:cubicBezTo>
                    <a:pt x="33576" y="140970"/>
                    <a:pt x="34528" y="141922"/>
                    <a:pt x="35481" y="142875"/>
                  </a:cubicBezTo>
                  <a:cubicBezTo>
                    <a:pt x="37386" y="144780"/>
                    <a:pt x="37386" y="143827"/>
                    <a:pt x="38338" y="142875"/>
                  </a:cubicBezTo>
                  <a:close/>
                  <a:moveTo>
                    <a:pt x="31671" y="36195"/>
                  </a:moveTo>
                  <a:cubicBezTo>
                    <a:pt x="31671" y="36195"/>
                    <a:pt x="30718" y="35242"/>
                    <a:pt x="30718" y="35242"/>
                  </a:cubicBezTo>
                  <a:cubicBezTo>
                    <a:pt x="29765" y="35242"/>
                    <a:pt x="27861" y="38100"/>
                    <a:pt x="27861" y="39052"/>
                  </a:cubicBezTo>
                  <a:cubicBezTo>
                    <a:pt x="27861" y="40005"/>
                    <a:pt x="28813" y="40005"/>
                    <a:pt x="28813" y="40005"/>
                  </a:cubicBezTo>
                  <a:cubicBezTo>
                    <a:pt x="30718" y="40005"/>
                    <a:pt x="32623" y="38100"/>
                    <a:pt x="31671" y="36195"/>
                  </a:cubicBezTo>
                  <a:close/>
                  <a:moveTo>
                    <a:pt x="30718" y="28575"/>
                  </a:moveTo>
                  <a:cubicBezTo>
                    <a:pt x="29765" y="27622"/>
                    <a:pt x="28813" y="26670"/>
                    <a:pt x="27861" y="28575"/>
                  </a:cubicBezTo>
                  <a:lnTo>
                    <a:pt x="30718" y="28575"/>
                  </a:lnTo>
                  <a:close/>
                  <a:moveTo>
                    <a:pt x="27861" y="16192"/>
                  </a:moveTo>
                  <a:cubicBezTo>
                    <a:pt x="27861" y="16192"/>
                    <a:pt x="28813" y="16192"/>
                    <a:pt x="27861" y="16192"/>
                  </a:cubicBezTo>
                  <a:cubicBezTo>
                    <a:pt x="29765" y="16192"/>
                    <a:pt x="29765" y="16192"/>
                    <a:pt x="29765" y="16192"/>
                  </a:cubicBezTo>
                  <a:cubicBezTo>
                    <a:pt x="29765" y="15240"/>
                    <a:pt x="28813" y="15240"/>
                    <a:pt x="27861" y="16192"/>
                  </a:cubicBezTo>
                  <a:cubicBezTo>
                    <a:pt x="27861" y="15240"/>
                    <a:pt x="27861" y="15240"/>
                    <a:pt x="27861" y="16192"/>
                  </a:cubicBezTo>
                  <a:close/>
                  <a:moveTo>
                    <a:pt x="28813" y="80963"/>
                  </a:moveTo>
                  <a:cubicBezTo>
                    <a:pt x="27861" y="81915"/>
                    <a:pt x="27861" y="83820"/>
                    <a:pt x="27861" y="84772"/>
                  </a:cubicBezTo>
                  <a:cubicBezTo>
                    <a:pt x="28813" y="85725"/>
                    <a:pt x="29765"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5" y="83820"/>
                  </a:cubicBezTo>
                  <a:cubicBezTo>
                    <a:pt x="31671" y="81915"/>
                    <a:pt x="30718" y="80963"/>
                    <a:pt x="28813" y="80963"/>
                  </a:cubicBezTo>
                  <a:close/>
                  <a:moveTo>
                    <a:pt x="28813" y="96202"/>
                  </a:moveTo>
                  <a:cubicBezTo>
                    <a:pt x="28813" y="96202"/>
                    <a:pt x="27861" y="97155"/>
                    <a:pt x="28813" y="96202"/>
                  </a:cubicBezTo>
                  <a:cubicBezTo>
                    <a:pt x="27861" y="97155"/>
                    <a:pt x="27861" y="97155"/>
                    <a:pt x="28813" y="97155"/>
                  </a:cubicBezTo>
                  <a:cubicBezTo>
                    <a:pt x="28813" y="97155"/>
                    <a:pt x="29765" y="97155"/>
                    <a:pt x="28813" y="96202"/>
                  </a:cubicBezTo>
                  <a:cubicBezTo>
                    <a:pt x="29765" y="96202"/>
                    <a:pt x="28813" y="96202"/>
                    <a:pt x="28813" y="96202"/>
                  </a:cubicBezTo>
                  <a:close/>
                  <a:moveTo>
                    <a:pt x="28813" y="120015"/>
                  </a:moveTo>
                  <a:cubicBezTo>
                    <a:pt x="28813" y="120015"/>
                    <a:pt x="28813" y="120015"/>
                    <a:pt x="28813" y="120015"/>
                  </a:cubicBezTo>
                  <a:cubicBezTo>
                    <a:pt x="29765" y="120015"/>
                    <a:pt x="29765" y="119063"/>
                    <a:pt x="28813" y="120015"/>
                  </a:cubicBezTo>
                  <a:cubicBezTo>
                    <a:pt x="28813" y="119063"/>
                    <a:pt x="27861" y="119063"/>
                    <a:pt x="28813" y="120015"/>
                  </a:cubicBezTo>
                  <a:cubicBezTo>
                    <a:pt x="27861" y="120015"/>
                    <a:pt x="28813" y="120015"/>
                    <a:pt x="28813" y="120015"/>
                  </a:cubicBezTo>
                  <a:close/>
                  <a:moveTo>
                    <a:pt x="28813" y="55245"/>
                  </a:moveTo>
                  <a:cubicBezTo>
                    <a:pt x="27861" y="55245"/>
                    <a:pt x="28813" y="55245"/>
                    <a:pt x="28813" y="55245"/>
                  </a:cubicBezTo>
                  <a:cubicBezTo>
                    <a:pt x="29765" y="56197"/>
                    <a:pt x="29765" y="56197"/>
                    <a:pt x="29765" y="55245"/>
                  </a:cubicBezTo>
                  <a:cubicBezTo>
                    <a:pt x="29765" y="55245"/>
                    <a:pt x="29765" y="54292"/>
                    <a:pt x="28813" y="55245"/>
                  </a:cubicBezTo>
                  <a:cubicBezTo>
                    <a:pt x="28813" y="54292"/>
                    <a:pt x="28813" y="54292"/>
                    <a:pt x="28813" y="55245"/>
                  </a:cubicBezTo>
                  <a:close/>
                  <a:moveTo>
                    <a:pt x="28813" y="48577"/>
                  </a:moveTo>
                  <a:cubicBezTo>
                    <a:pt x="29765" y="48577"/>
                    <a:pt x="29765" y="47625"/>
                    <a:pt x="28813" y="48577"/>
                  </a:cubicBezTo>
                  <a:cubicBezTo>
                    <a:pt x="29765" y="47625"/>
                    <a:pt x="28813" y="47625"/>
                    <a:pt x="28813" y="47625"/>
                  </a:cubicBezTo>
                  <a:cubicBezTo>
                    <a:pt x="28813" y="46672"/>
                    <a:pt x="28813" y="46672"/>
                    <a:pt x="28813" y="48577"/>
                  </a:cubicBezTo>
                  <a:cubicBezTo>
                    <a:pt x="28813" y="47625"/>
                    <a:pt x="28813" y="48577"/>
                    <a:pt x="28813" y="48577"/>
                  </a:cubicBezTo>
                  <a:close/>
                  <a:moveTo>
                    <a:pt x="33576" y="56197"/>
                  </a:moveTo>
                  <a:cubicBezTo>
                    <a:pt x="32623" y="58102"/>
                    <a:pt x="31671" y="58102"/>
                    <a:pt x="29765" y="58102"/>
                  </a:cubicBezTo>
                  <a:cubicBezTo>
                    <a:pt x="28813" y="58102"/>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6197"/>
                    <a:pt x="32623"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3813"/>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8813" y="131445"/>
                    <a:pt x="28813" y="129540"/>
                    <a:pt x="28813" y="128588"/>
                  </a:cubicBezTo>
                  <a:close/>
                  <a:moveTo>
                    <a:pt x="29765" y="74295"/>
                  </a:moveTo>
                  <a:cubicBezTo>
                    <a:pt x="29765" y="75247"/>
                    <a:pt x="29765" y="77152"/>
                    <a:pt x="31671" y="77152"/>
                  </a:cubicBezTo>
                  <a:cubicBezTo>
                    <a:pt x="32623" y="77152"/>
                    <a:pt x="32623" y="76200"/>
                    <a:pt x="32623" y="75247"/>
                  </a:cubicBezTo>
                  <a:cubicBezTo>
                    <a:pt x="32623" y="74295"/>
                    <a:pt x="32623" y="72390"/>
                    <a:pt x="30718" y="72390"/>
                  </a:cubicBezTo>
                  <a:cubicBezTo>
                    <a:pt x="29765" y="73342"/>
                    <a:pt x="29765" y="73342"/>
                    <a:pt x="29765" y="74295"/>
                  </a:cubicBezTo>
                  <a:close/>
                  <a:moveTo>
                    <a:pt x="33576" y="151447"/>
                  </a:moveTo>
                  <a:cubicBezTo>
                    <a:pt x="32623" y="150495"/>
                    <a:pt x="31671" y="150495"/>
                    <a:pt x="30718" y="151447"/>
                  </a:cubicBezTo>
                  <a:cubicBezTo>
                    <a:pt x="30718" y="151447"/>
                    <a:pt x="30718" y="152400"/>
                    <a:pt x="30718" y="152400"/>
                  </a:cubicBezTo>
                  <a:cubicBezTo>
                    <a:pt x="31671" y="152400"/>
                    <a:pt x="32623" y="153352"/>
                    <a:pt x="34528" y="152400"/>
                  </a:cubicBezTo>
                  <a:cubicBezTo>
                    <a:pt x="34528" y="151447"/>
                    <a:pt x="33576" y="151447"/>
                    <a:pt x="33576" y="151447"/>
                  </a:cubicBezTo>
                  <a:close/>
                  <a:moveTo>
                    <a:pt x="54531" y="49530"/>
                  </a:moveTo>
                  <a:cubicBezTo>
                    <a:pt x="55483" y="49530"/>
                    <a:pt x="55483" y="50482"/>
                    <a:pt x="55483" y="51435"/>
                  </a:cubicBezTo>
                  <a:cubicBezTo>
                    <a:pt x="57388" y="52388"/>
                    <a:pt x="58340" y="51435"/>
                    <a:pt x="59293" y="51435"/>
                  </a:cubicBezTo>
                  <a:cubicBezTo>
                    <a:pt x="60246" y="50482"/>
                    <a:pt x="58340" y="50482"/>
                    <a:pt x="58340" y="49530"/>
                  </a:cubicBezTo>
                  <a:cubicBezTo>
                    <a:pt x="57388" y="47625"/>
                    <a:pt x="55483" y="48577"/>
                    <a:pt x="54531" y="46672"/>
                  </a:cubicBezTo>
                  <a:cubicBezTo>
                    <a:pt x="56436" y="46672"/>
                    <a:pt x="57388" y="46672"/>
                    <a:pt x="58340" y="45720"/>
                  </a:cubicBezTo>
                  <a:cubicBezTo>
                    <a:pt x="59293" y="44767"/>
                    <a:pt x="59293" y="42863"/>
                    <a:pt x="58340" y="41910"/>
                  </a:cubicBezTo>
                  <a:cubicBezTo>
                    <a:pt x="58340" y="40957"/>
                    <a:pt x="58340"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0" y="33338"/>
                  </a:cubicBezTo>
                  <a:cubicBezTo>
                    <a:pt x="39290" y="32385"/>
                    <a:pt x="38338" y="31432"/>
                    <a:pt x="38338" y="31432"/>
                  </a:cubicBezTo>
                  <a:cubicBezTo>
                    <a:pt x="39290" y="31432"/>
                    <a:pt x="40243" y="30480"/>
                    <a:pt x="40243" y="31432"/>
                  </a:cubicBezTo>
                  <a:cubicBezTo>
                    <a:pt x="41196" y="31432"/>
                    <a:pt x="42148" y="32385"/>
                    <a:pt x="44053" y="32385"/>
                  </a:cubicBezTo>
                  <a:cubicBezTo>
                    <a:pt x="44053" y="30480"/>
                    <a:pt x="45958" y="28575"/>
                    <a:pt x="47863" y="28575"/>
                  </a:cubicBezTo>
                  <a:cubicBezTo>
                    <a:pt x="48815" y="28575"/>
                    <a:pt x="49768" y="28575"/>
                    <a:pt x="50721" y="27622"/>
                  </a:cubicBezTo>
                  <a:cubicBezTo>
                    <a:pt x="52626" y="26670"/>
                    <a:pt x="52626" y="24765"/>
                    <a:pt x="51673" y="23813"/>
                  </a:cubicBezTo>
                  <a:cubicBezTo>
                    <a:pt x="50721" y="22860"/>
                    <a:pt x="49768" y="23813"/>
                    <a:pt x="48815"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0"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0" y="38100"/>
                  </a:cubicBezTo>
                  <a:cubicBezTo>
                    <a:pt x="40243" y="38100"/>
                    <a:pt x="39290"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5"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5" y="45720"/>
                  </a:cubicBezTo>
                  <a:cubicBezTo>
                    <a:pt x="46911" y="46672"/>
                    <a:pt x="46911" y="48577"/>
                    <a:pt x="48815"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5" y="60007"/>
                    <a:pt x="48815"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1435"/>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99060"/>
                    <a:pt x="32623" y="100013"/>
                    <a:pt x="31671" y="100013"/>
                  </a:cubicBezTo>
                  <a:close/>
                  <a:moveTo>
                    <a:pt x="32623" y="18097"/>
                  </a:moveTo>
                  <a:cubicBezTo>
                    <a:pt x="32623" y="19050"/>
                    <a:pt x="32623" y="19050"/>
                    <a:pt x="32623" y="18097"/>
                  </a:cubicBezTo>
                  <a:cubicBezTo>
                    <a:pt x="33576" y="18097"/>
                    <a:pt x="33576" y="18097"/>
                    <a:pt x="33576" y="17145"/>
                  </a:cubicBezTo>
                  <a:cubicBezTo>
                    <a:pt x="33576" y="18097"/>
                    <a:pt x="33576" y="18097"/>
                    <a:pt x="32623" y="18097"/>
                  </a:cubicBezTo>
                  <a:cubicBezTo>
                    <a:pt x="32623" y="18097"/>
                    <a:pt x="32623" y="18097"/>
                    <a:pt x="32623"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9532"/>
                  </a:moveTo>
                  <a:cubicBezTo>
                    <a:pt x="41196" y="69532"/>
                    <a:pt x="42148" y="69532"/>
                    <a:pt x="42148" y="67627"/>
                  </a:cubicBezTo>
                  <a:cubicBezTo>
                    <a:pt x="42148" y="67627"/>
                    <a:pt x="42148" y="66675"/>
                    <a:pt x="41196" y="66675"/>
                  </a:cubicBezTo>
                  <a:cubicBezTo>
                    <a:pt x="40243" y="66675"/>
                    <a:pt x="40243" y="67627"/>
                    <a:pt x="40243" y="69532"/>
                  </a:cubicBezTo>
                  <a:lnTo>
                    <a:pt x="40243" y="69532"/>
                  </a:lnTo>
                  <a:cubicBezTo>
                    <a:pt x="38338" y="69532"/>
                    <a:pt x="37386" y="69532"/>
                    <a:pt x="35481" y="67627"/>
                  </a:cubicBezTo>
                  <a:cubicBezTo>
                    <a:pt x="35481" y="66675"/>
                    <a:pt x="34528" y="66675"/>
                    <a:pt x="33576" y="67627"/>
                  </a:cubicBezTo>
                  <a:cubicBezTo>
                    <a:pt x="33576" y="68580"/>
                    <a:pt x="35481" y="75247"/>
                    <a:pt x="35481" y="76200"/>
                  </a:cubicBezTo>
                  <a:cubicBezTo>
                    <a:pt x="36433" y="77152"/>
                    <a:pt x="38338" y="77152"/>
                    <a:pt x="38338" y="75247"/>
                  </a:cubicBezTo>
                  <a:cubicBezTo>
                    <a:pt x="39290" y="74295"/>
                    <a:pt x="40243" y="73342"/>
                    <a:pt x="42148" y="73342"/>
                  </a:cubicBezTo>
                  <a:cubicBezTo>
                    <a:pt x="43101" y="73342"/>
                    <a:pt x="44053" y="73342"/>
                    <a:pt x="44053" y="72390"/>
                  </a:cubicBezTo>
                  <a:cubicBezTo>
                    <a:pt x="44053" y="71438"/>
                    <a:pt x="43101" y="70485"/>
                    <a:pt x="42148" y="70485"/>
                  </a:cubicBezTo>
                  <a:cubicBezTo>
                    <a:pt x="41196" y="70485"/>
                    <a:pt x="40243" y="71438"/>
                    <a:pt x="39290" y="71438"/>
                  </a:cubicBezTo>
                  <a:cubicBezTo>
                    <a:pt x="38338" y="71438"/>
                    <a:pt x="37386" y="72390"/>
                    <a:pt x="37386" y="71438"/>
                  </a:cubicBezTo>
                  <a:cubicBezTo>
                    <a:pt x="38338" y="70485"/>
                    <a:pt x="39290" y="69532"/>
                    <a:pt x="40243" y="69532"/>
                  </a:cubicBezTo>
                  <a:close/>
                  <a:moveTo>
                    <a:pt x="45006" y="61913"/>
                  </a:moveTo>
                  <a:lnTo>
                    <a:pt x="42148" y="63817"/>
                  </a:lnTo>
                  <a:cubicBezTo>
                    <a:pt x="41196" y="62865"/>
                    <a:pt x="41196" y="60960"/>
                    <a:pt x="41196" y="61913"/>
                  </a:cubicBezTo>
                  <a:cubicBezTo>
                    <a:pt x="38338" y="64770"/>
                    <a:pt x="36433" y="62865"/>
                    <a:pt x="34528" y="61913"/>
                  </a:cubicBezTo>
                  <a:lnTo>
                    <a:pt x="34528" y="61913"/>
                  </a:lnTo>
                  <a:cubicBezTo>
                    <a:pt x="36433" y="60960"/>
                    <a:pt x="39290" y="61913"/>
                    <a:pt x="39290" y="58102"/>
                  </a:cubicBezTo>
                  <a:cubicBezTo>
                    <a:pt x="39290" y="57150"/>
                    <a:pt x="40243" y="57150"/>
                    <a:pt x="41196" y="58102"/>
                  </a:cubicBezTo>
                  <a:cubicBezTo>
                    <a:pt x="42148" y="59055"/>
                    <a:pt x="44053" y="60007"/>
                    <a:pt x="45006" y="61913"/>
                  </a:cubicBezTo>
                  <a:close/>
                  <a:moveTo>
                    <a:pt x="34528" y="20955"/>
                  </a:moveTo>
                  <a:lnTo>
                    <a:pt x="34528" y="20955"/>
                  </a:lnTo>
                  <a:cubicBezTo>
                    <a:pt x="36433" y="20955"/>
                    <a:pt x="37386" y="20002"/>
                    <a:pt x="37386" y="19050"/>
                  </a:cubicBezTo>
                  <a:cubicBezTo>
                    <a:pt x="38338" y="19050"/>
                    <a:pt x="38338" y="19050"/>
                    <a:pt x="38338" y="19050"/>
                  </a:cubicBezTo>
                  <a:cubicBezTo>
                    <a:pt x="38338" y="19050"/>
                    <a:pt x="39290" y="19050"/>
                    <a:pt x="39290" y="19050"/>
                  </a:cubicBezTo>
                  <a:cubicBezTo>
                    <a:pt x="39290" y="18097"/>
                    <a:pt x="38338" y="18097"/>
                    <a:pt x="38338" y="18097"/>
                  </a:cubicBezTo>
                  <a:cubicBezTo>
                    <a:pt x="37386" y="18097"/>
                    <a:pt x="37386" y="18097"/>
                    <a:pt x="36433" y="18097"/>
                  </a:cubicBezTo>
                  <a:cubicBezTo>
                    <a:pt x="36433" y="19050"/>
                    <a:pt x="34528" y="19050"/>
                    <a:pt x="34528" y="20955"/>
                  </a:cubicBezTo>
                  <a:close/>
                  <a:moveTo>
                    <a:pt x="36433" y="138113"/>
                  </a:moveTo>
                  <a:cubicBezTo>
                    <a:pt x="36433" y="139065"/>
                    <a:pt x="36433" y="139065"/>
                    <a:pt x="35481" y="140017"/>
                  </a:cubicBezTo>
                  <a:cubicBezTo>
                    <a:pt x="35481" y="140017"/>
                    <a:pt x="35481" y="140017"/>
                    <a:pt x="35481" y="140017"/>
                  </a:cubicBezTo>
                  <a:cubicBezTo>
                    <a:pt x="34528" y="138113"/>
                    <a:pt x="35481" y="138113"/>
                    <a:pt x="36433" y="138113"/>
                  </a:cubicBezTo>
                  <a:close/>
                  <a:moveTo>
                    <a:pt x="41196" y="161925"/>
                  </a:moveTo>
                  <a:cubicBezTo>
                    <a:pt x="40243" y="160972"/>
                    <a:pt x="39290" y="159067"/>
                    <a:pt x="38338" y="159067"/>
                  </a:cubicBezTo>
                  <a:cubicBezTo>
                    <a:pt x="37386" y="159067"/>
                    <a:pt x="36433" y="160020"/>
                    <a:pt x="36433" y="161925"/>
                  </a:cubicBezTo>
                  <a:cubicBezTo>
                    <a:pt x="36433" y="162877"/>
                    <a:pt x="36433" y="163830"/>
                    <a:pt x="36433" y="164782"/>
                  </a:cubicBezTo>
                  <a:cubicBezTo>
                    <a:pt x="36433" y="165735"/>
                    <a:pt x="35481" y="165735"/>
                    <a:pt x="36433" y="166688"/>
                  </a:cubicBezTo>
                  <a:cubicBezTo>
                    <a:pt x="37386" y="166688"/>
                    <a:pt x="37386" y="166688"/>
                    <a:pt x="37386" y="165735"/>
                  </a:cubicBezTo>
                  <a:cubicBezTo>
                    <a:pt x="37386" y="163830"/>
                    <a:pt x="38338" y="163830"/>
                    <a:pt x="40243" y="163830"/>
                  </a:cubicBezTo>
                  <a:cubicBezTo>
                    <a:pt x="40243" y="162877"/>
                    <a:pt x="41196" y="161925"/>
                    <a:pt x="41196" y="161925"/>
                  </a:cubicBezTo>
                  <a:close/>
                  <a:moveTo>
                    <a:pt x="36433" y="101917"/>
                  </a:moveTo>
                  <a:cubicBezTo>
                    <a:pt x="36433" y="101917"/>
                    <a:pt x="35481" y="101917"/>
                    <a:pt x="36433" y="101917"/>
                  </a:cubicBezTo>
                  <a:cubicBezTo>
                    <a:pt x="35481" y="102870"/>
                    <a:pt x="35481" y="103822"/>
                    <a:pt x="36433" y="103822"/>
                  </a:cubicBezTo>
                  <a:cubicBezTo>
                    <a:pt x="37386" y="103822"/>
                    <a:pt x="37386" y="103822"/>
                    <a:pt x="36433" y="101917"/>
                  </a:cubicBezTo>
                  <a:cubicBezTo>
                    <a:pt x="37386" y="102870"/>
                    <a:pt x="37386" y="101917"/>
                    <a:pt x="36433" y="101917"/>
                  </a:cubicBezTo>
                  <a:close/>
                  <a:moveTo>
                    <a:pt x="37386" y="149542"/>
                  </a:moveTo>
                  <a:cubicBezTo>
                    <a:pt x="37386" y="149542"/>
                    <a:pt x="36433" y="149542"/>
                    <a:pt x="37386" y="149542"/>
                  </a:cubicBezTo>
                  <a:cubicBezTo>
                    <a:pt x="36433" y="150495"/>
                    <a:pt x="36433" y="150495"/>
                    <a:pt x="37386" y="149542"/>
                  </a:cubicBezTo>
                  <a:cubicBezTo>
                    <a:pt x="37386" y="150495"/>
                    <a:pt x="37386" y="150495"/>
                    <a:pt x="37386" y="149542"/>
                  </a:cubicBezTo>
                  <a:cubicBezTo>
                    <a:pt x="37386" y="149542"/>
                    <a:pt x="37386" y="149542"/>
                    <a:pt x="37386" y="149542"/>
                  </a:cubicBezTo>
                  <a:close/>
                  <a:moveTo>
                    <a:pt x="38338" y="98107"/>
                  </a:moveTo>
                  <a:cubicBezTo>
                    <a:pt x="39290" y="96202"/>
                    <a:pt x="41196" y="96202"/>
                    <a:pt x="42148" y="95250"/>
                  </a:cubicBezTo>
                  <a:cubicBezTo>
                    <a:pt x="41196" y="95250"/>
                    <a:pt x="39290" y="94297"/>
                    <a:pt x="38338" y="92392"/>
                  </a:cubicBezTo>
                  <a:cubicBezTo>
                    <a:pt x="37386" y="91440"/>
                    <a:pt x="35481" y="91440"/>
                    <a:pt x="35481" y="92392"/>
                  </a:cubicBezTo>
                  <a:cubicBezTo>
                    <a:pt x="35481" y="94297"/>
                    <a:pt x="34528" y="96202"/>
                    <a:pt x="35481" y="98107"/>
                  </a:cubicBezTo>
                  <a:cubicBezTo>
                    <a:pt x="36433" y="99060"/>
                    <a:pt x="38338" y="99060"/>
                    <a:pt x="38338" y="98107"/>
                  </a:cubicBezTo>
                  <a:close/>
                  <a:moveTo>
                    <a:pt x="40243" y="165735"/>
                  </a:moveTo>
                  <a:cubicBezTo>
                    <a:pt x="40243" y="165735"/>
                    <a:pt x="40243" y="164782"/>
                    <a:pt x="40243" y="165735"/>
                  </a:cubicBezTo>
                  <a:cubicBezTo>
                    <a:pt x="39290" y="164782"/>
                    <a:pt x="39290" y="164782"/>
                    <a:pt x="38338" y="165735"/>
                  </a:cubicBezTo>
                  <a:cubicBezTo>
                    <a:pt x="38338" y="165735"/>
                    <a:pt x="39290"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3101" y="144780"/>
                    <a:pt x="44053" y="146685"/>
                    <a:pt x="45006" y="146685"/>
                  </a:cubicBezTo>
                  <a:close/>
                  <a:moveTo>
                    <a:pt x="40243" y="120967"/>
                  </a:moveTo>
                  <a:cubicBezTo>
                    <a:pt x="40243" y="121920"/>
                    <a:pt x="40243" y="121920"/>
                    <a:pt x="40243" y="120967"/>
                  </a:cubicBezTo>
                  <a:cubicBezTo>
                    <a:pt x="41196" y="120015"/>
                    <a:pt x="41196" y="120015"/>
                    <a:pt x="40243" y="119063"/>
                  </a:cubicBezTo>
                  <a:cubicBezTo>
                    <a:pt x="39290" y="120015"/>
                    <a:pt x="39290" y="120967"/>
                    <a:pt x="40243" y="120967"/>
                  </a:cubicBezTo>
                  <a:close/>
                  <a:moveTo>
                    <a:pt x="43101" y="151447"/>
                  </a:moveTo>
                  <a:cubicBezTo>
                    <a:pt x="43101" y="150495"/>
                    <a:pt x="42148" y="149542"/>
                    <a:pt x="41196" y="150495"/>
                  </a:cubicBezTo>
                  <a:cubicBezTo>
                    <a:pt x="40243" y="150495"/>
                    <a:pt x="39290" y="151447"/>
                    <a:pt x="39290" y="152400"/>
                  </a:cubicBezTo>
                  <a:cubicBezTo>
                    <a:pt x="39290" y="153352"/>
                    <a:pt x="40243" y="154305"/>
                    <a:pt x="41196" y="154305"/>
                  </a:cubicBezTo>
                  <a:cubicBezTo>
                    <a:pt x="43101" y="154305"/>
                    <a:pt x="43101" y="152400"/>
                    <a:pt x="43101"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40017"/>
                    <a:pt x="39290" y="140017"/>
                    <a:pt x="40243" y="140970"/>
                  </a:cubicBezTo>
                  <a:close/>
                  <a:moveTo>
                    <a:pt x="40243" y="134302"/>
                  </a:moveTo>
                  <a:cubicBezTo>
                    <a:pt x="40243" y="135255"/>
                    <a:pt x="40243" y="135255"/>
                    <a:pt x="40243" y="134302"/>
                  </a:cubicBezTo>
                  <a:cubicBezTo>
                    <a:pt x="41196" y="135255"/>
                    <a:pt x="41196" y="135255"/>
                    <a:pt x="40243" y="134302"/>
                  </a:cubicBezTo>
                  <a:cubicBezTo>
                    <a:pt x="41196" y="134302"/>
                    <a:pt x="41196" y="134302"/>
                    <a:pt x="40243" y="134302"/>
                  </a:cubicBezTo>
                  <a:cubicBezTo>
                    <a:pt x="40243" y="134302"/>
                    <a:pt x="40243" y="134302"/>
                    <a:pt x="40243" y="134302"/>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5"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2"/>
                    <a:pt x="45958" y="97155"/>
                    <a:pt x="45958" y="97155"/>
                  </a:cubicBezTo>
                  <a:cubicBezTo>
                    <a:pt x="45006" y="98107"/>
                    <a:pt x="45006" y="98107"/>
                    <a:pt x="45958" y="99060"/>
                  </a:cubicBezTo>
                  <a:cubicBezTo>
                    <a:pt x="46911" y="100013"/>
                    <a:pt x="47863" y="100013"/>
                    <a:pt x="49768" y="100013"/>
                  </a:cubicBezTo>
                  <a:lnTo>
                    <a:pt x="49768" y="107632"/>
                  </a:lnTo>
                  <a:cubicBezTo>
                    <a:pt x="49768" y="107632"/>
                    <a:pt x="48815" y="106680"/>
                    <a:pt x="47863" y="106680"/>
                  </a:cubicBezTo>
                  <a:lnTo>
                    <a:pt x="47863" y="106680"/>
                  </a:lnTo>
                  <a:cubicBezTo>
                    <a:pt x="47863" y="107632"/>
                    <a:pt x="48815" y="107632"/>
                    <a:pt x="49768" y="107632"/>
                  </a:cubicBezTo>
                  <a:cubicBezTo>
                    <a:pt x="50721" y="109538"/>
                    <a:pt x="51673" y="109538"/>
                    <a:pt x="52626" y="107632"/>
                  </a:cubicBezTo>
                  <a:cubicBezTo>
                    <a:pt x="52626" y="106680"/>
                    <a:pt x="52626" y="105727"/>
                    <a:pt x="52626" y="104775"/>
                  </a:cubicBezTo>
                  <a:cubicBezTo>
                    <a:pt x="52626" y="103822"/>
                    <a:pt x="54531" y="102870"/>
                    <a:pt x="53578" y="101917"/>
                  </a:cubicBezTo>
                  <a:cubicBezTo>
                    <a:pt x="52626" y="100965"/>
                    <a:pt x="51673" y="100965"/>
                    <a:pt x="49768" y="100965"/>
                  </a:cubicBezTo>
                  <a:cubicBezTo>
                    <a:pt x="47863" y="99060"/>
                    <a:pt x="48815" y="98107"/>
                    <a:pt x="49768" y="97155"/>
                  </a:cubicBezTo>
                  <a:close/>
                  <a:moveTo>
                    <a:pt x="43101" y="106680"/>
                  </a:moveTo>
                  <a:cubicBezTo>
                    <a:pt x="43101" y="106680"/>
                    <a:pt x="45006" y="106680"/>
                    <a:pt x="45006" y="105727"/>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4775"/>
                    <a:pt x="42148" y="105727"/>
                    <a:pt x="43101" y="106680"/>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3820"/>
                    <a:pt x="47863" y="82867"/>
                  </a:cubicBezTo>
                  <a:close/>
                  <a:moveTo>
                    <a:pt x="44053" y="14288"/>
                  </a:moveTo>
                  <a:cubicBezTo>
                    <a:pt x="44053" y="15240"/>
                    <a:pt x="44053" y="15240"/>
                    <a:pt x="44053" y="14288"/>
                  </a:cubicBezTo>
                  <a:cubicBezTo>
                    <a:pt x="46911" y="13335"/>
                    <a:pt x="48815"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5" y="160972"/>
                  </a:moveTo>
                  <a:cubicBezTo>
                    <a:pt x="47863" y="160020"/>
                    <a:pt x="46911" y="159067"/>
                    <a:pt x="45006" y="158115"/>
                  </a:cubicBezTo>
                  <a:cubicBezTo>
                    <a:pt x="45006" y="158115"/>
                    <a:pt x="44053" y="158115"/>
                    <a:pt x="44053" y="159067"/>
                  </a:cubicBezTo>
                  <a:cubicBezTo>
                    <a:pt x="44053" y="160972"/>
                    <a:pt x="45006" y="161925"/>
                    <a:pt x="46911" y="162877"/>
                  </a:cubicBezTo>
                  <a:cubicBezTo>
                    <a:pt x="47863" y="162877"/>
                    <a:pt x="47863" y="161925"/>
                    <a:pt x="48815" y="160972"/>
                  </a:cubicBezTo>
                  <a:close/>
                  <a:moveTo>
                    <a:pt x="46911" y="124777"/>
                  </a:moveTo>
                  <a:cubicBezTo>
                    <a:pt x="46911" y="125730"/>
                    <a:pt x="46911" y="125730"/>
                    <a:pt x="45958" y="126682"/>
                  </a:cubicBezTo>
                  <a:lnTo>
                    <a:pt x="45958" y="126682"/>
                  </a:lnTo>
                  <a:cubicBezTo>
                    <a:pt x="45006" y="124777"/>
                    <a:pt x="45958" y="124777"/>
                    <a:pt x="46911" y="124777"/>
                  </a:cubicBezTo>
                  <a:close/>
                  <a:moveTo>
                    <a:pt x="48815"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6210"/>
                    <a:pt x="48815" y="155257"/>
                    <a:pt x="48815" y="154305"/>
                  </a:cubicBezTo>
                  <a:cubicBezTo>
                    <a:pt x="48815" y="154305"/>
                    <a:pt x="48815" y="154305"/>
                    <a:pt x="48815" y="154305"/>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5" y="74295"/>
                    <a:pt x="46911" y="74295"/>
                    <a:pt x="46911" y="75247"/>
                  </a:cubicBezTo>
                  <a:cubicBezTo>
                    <a:pt x="45958" y="77152"/>
                    <a:pt x="46911" y="78105"/>
                    <a:pt x="48815" y="79057"/>
                  </a:cubicBezTo>
                  <a:cubicBezTo>
                    <a:pt x="50721" y="80010"/>
                    <a:pt x="49768" y="78105"/>
                    <a:pt x="49768" y="77152"/>
                  </a:cubicBezTo>
                  <a:cubicBezTo>
                    <a:pt x="50721" y="76200"/>
                    <a:pt x="50721" y="77152"/>
                    <a:pt x="51673" y="77152"/>
                  </a:cubicBezTo>
                  <a:cubicBezTo>
                    <a:pt x="52626" y="77152"/>
                    <a:pt x="53578" y="79057"/>
                    <a:pt x="54531" y="78105"/>
                  </a:cubicBezTo>
                  <a:cubicBezTo>
                    <a:pt x="54531" y="77152"/>
                    <a:pt x="53578" y="76200"/>
                    <a:pt x="52626" y="75247"/>
                  </a:cubicBezTo>
                  <a:close/>
                  <a:moveTo>
                    <a:pt x="47863" y="28575"/>
                  </a:moveTo>
                  <a:cubicBezTo>
                    <a:pt x="46911" y="28575"/>
                    <a:pt x="46911" y="28575"/>
                    <a:pt x="45958" y="29527"/>
                  </a:cubicBezTo>
                  <a:cubicBezTo>
                    <a:pt x="45958" y="30480"/>
                    <a:pt x="45958" y="30480"/>
                    <a:pt x="46911" y="30480"/>
                  </a:cubicBezTo>
                  <a:cubicBezTo>
                    <a:pt x="47863" y="29527"/>
                    <a:pt x="48815" y="29527"/>
                    <a:pt x="47863" y="28575"/>
                  </a:cubicBezTo>
                  <a:cubicBezTo>
                    <a:pt x="48815" y="28575"/>
                    <a:pt x="48815" y="28575"/>
                    <a:pt x="47863" y="28575"/>
                  </a:cubicBezTo>
                  <a:close/>
                  <a:moveTo>
                    <a:pt x="49768" y="165735"/>
                  </a:moveTo>
                  <a:cubicBezTo>
                    <a:pt x="49768" y="165735"/>
                    <a:pt x="49768" y="164782"/>
                    <a:pt x="49768" y="165735"/>
                  </a:cubicBezTo>
                  <a:cubicBezTo>
                    <a:pt x="47863" y="164782"/>
                    <a:pt x="47863" y="165735"/>
                    <a:pt x="47863" y="165735"/>
                  </a:cubicBezTo>
                  <a:cubicBezTo>
                    <a:pt x="47863" y="166688"/>
                    <a:pt x="47863" y="166688"/>
                    <a:pt x="48815" y="166688"/>
                  </a:cubicBezTo>
                  <a:cubicBezTo>
                    <a:pt x="48815" y="166688"/>
                    <a:pt x="49768" y="166688"/>
                    <a:pt x="49768" y="165735"/>
                  </a:cubicBezTo>
                  <a:close/>
                  <a:moveTo>
                    <a:pt x="50721" y="83820"/>
                  </a:moveTo>
                  <a:cubicBezTo>
                    <a:pt x="50721" y="82867"/>
                    <a:pt x="49768" y="83820"/>
                    <a:pt x="48815" y="83820"/>
                  </a:cubicBezTo>
                  <a:cubicBezTo>
                    <a:pt x="48815" y="84772"/>
                    <a:pt x="48815" y="85725"/>
                    <a:pt x="49768" y="85725"/>
                  </a:cubicBezTo>
                  <a:cubicBezTo>
                    <a:pt x="50721" y="85725"/>
                    <a:pt x="50721" y="84772"/>
                    <a:pt x="50721" y="83820"/>
                  </a:cubicBezTo>
                  <a:close/>
                  <a:moveTo>
                    <a:pt x="51673" y="53340"/>
                  </a:moveTo>
                  <a:cubicBezTo>
                    <a:pt x="51673" y="53340"/>
                    <a:pt x="50721" y="54292"/>
                    <a:pt x="51673" y="53340"/>
                  </a:cubicBezTo>
                  <a:cubicBezTo>
                    <a:pt x="49768" y="54292"/>
                    <a:pt x="48815" y="53340"/>
                    <a:pt x="48815" y="52388"/>
                  </a:cubicBezTo>
                  <a:cubicBezTo>
                    <a:pt x="48815" y="51435"/>
                    <a:pt x="48815" y="51435"/>
                    <a:pt x="49768" y="51435"/>
                  </a:cubicBezTo>
                  <a:cubicBezTo>
                    <a:pt x="50721" y="52388"/>
                    <a:pt x="51673" y="51435"/>
                    <a:pt x="51673" y="53340"/>
                  </a:cubicBezTo>
                  <a:close/>
                  <a:moveTo>
                    <a:pt x="49768" y="120015"/>
                  </a:moveTo>
                  <a:lnTo>
                    <a:pt x="49768" y="120015"/>
                  </a:lnTo>
                  <a:cubicBezTo>
                    <a:pt x="49768" y="120967"/>
                    <a:pt x="49768" y="120015"/>
                    <a:pt x="49768" y="120015"/>
                  </a:cubicBezTo>
                  <a:lnTo>
                    <a:pt x="49768" y="120015"/>
                  </a:lnTo>
                  <a:lnTo>
                    <a:pt x="49768" y="120015"/>
                  </a:lnTo>
                  <a:close/>
                  <a:moveTo>
                    <a:pt x="49768" y="67627"/>
                  </a:moveTo>
                  <a:cubicBezTo>
                    <a:pt x="50721" y="67627"/>
                    <a:pt x="50721" y="67627"/>
                    <a:pt x="49768" y="67627"/>
                  </a:cubicBezTo>
                  <a:lnTo>
                    <a:pt x="49768" y="67627"/>
                  </a:lnTo>
                  <a:cubicBezTo>
                    <a:pt x="49768" y="66675"/>
                    <a:pt x="49768" y="67627"/>
                    <a:pt x="49768" y="67627"/>
                  </a:cubicBezTo>
                  <a:cubicBezTo>
                    <a:pt x="49768" y="67627"/>
                    <a:pt x="49768" y="68580"/>
                    <a:pt x="49768" y="67627"/>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0721" y="170497"/>
                    <a:pt x="51673" y="169545"/>
                    <a:pt x="51673" y="169545"/>
                  </a:cubicBezTo>
                  <a:close/>
                  <a:moveTo>
                    <a:pt x="52626" y="130492"/>
                  </a:moveTo>
                  <a:cubicBezTo>
                    <a:pt x="52626" y="130492"/>
                    <a:pt x="53578" y="129540"/>
                    <a:pt x="52626" y="130492"/>
                  </a:cubicBezTo>
                  <a:cubicBezTo>
                    <a:pt x="52626" y="128588"/>
                    <a:pt x="52626" y="126682"/>
                    <a:pt x="51673" y="126682"/>
                  </a:cubicBezTo>
                  <a:cubicBezTo>
                    <a:pt x="51673" y="126682"/>
                    <a:pt x="50721" y="126682"/>
                    <a:pt x="50721" y="127635"/>
                  </a:cubicBezTo>
                  <a:cubicBezTo>
                    <a:pt x="49768" y="128588"/>
                    <a:pt x="51673" y="129540"/>
                    <a:pt x="52626" y="130492"/>
                  </a:cubicBezTo>
                  <a:close/>
                  <a:moveTo>
                    <a:pt x="54531" y="118110"/>
                  </a:moveTo>
                  <a:cubicBezTo>
                    <a:pt x="54531" y="119063"/>
                    <a:pt x="54531" y="119063"/>
                    <a:pt x="53578" y="119063"/>
                  </a:cubicBezTo>
                  <a:cubicBezTo>
                    <a:pt x="52626" y="120015"/>
                    <a:pt x="51673" y="119063"/>
                    <a:pt x="52626" y="120967"/>
                  </a:cubicBezTo>
                  <a:cubicBezTo>
                    <a:pt x="52626" y="121920"/>
                    <a:pt x="53578" y="122872"/>
                    <a:pt x="54531" y="121920"/>
                  </a:cubicBezTo>
                  <a:cubicBezTo>
                    <a:pt x="55483" y="121920"/>
                    <a:pt x="55483" y="120967"/>
                    <a:pt x="55483" y="120015"/>
                  </a:cubicBezTo>
                  <a:cubicBezTo>
                    <a:pt x="55483" y="119063"/>
                    <a:pt x="55483" y="118110"/>
                    <a:pt x="54531" y="118110"/>
                  </a:cubicBezTo>
                  <a:close/>
                  <a:moveTo>
                    <a:pt x="54531" y="100013"/>
                  </a:moveTo>
                  <a:cubicBezTo>
                    <a:pt x="55483" y="100013"/>
                    <a:pt x="54531" y="99060"/>
                    <a:pt x="54531" y="98107"/>
                  </a:cubicBezTo>
                  <a:cubicBezTo>
                    <a:pt x="54531" y="97155"/>
                    <a:pt x="54531" y="96202"/>
                    <a:pt x="53578" y="96202"/>
                  </a:cubicBezTo>
                  <a:cubicBezTo>
                    <a:pt x="52626" y="96202"/>
                    <a:pt x="51673" y="97155"/>
                    <a:pt x="51673" y="97155"/>
                  </a:cubicBezTo>
                  <a:cubicBezTo>
                    <a:pt x="52626" y="99060"/>
                    <a:pt x="53578" y="100013"/>
                    <a:pt x="54531" y="100013"/>
                  </a:cubicBezTo>
                  <a:close/>
                  <a:moveTo>
                    <a:pt x="53578" y="155257"/>
                  </a:moveTo>
                  <a:cubicBezTo>
                    <a:pt x="53578" y="155257"/>
                    <a:pt x="53578" y="155257"/>
                    <a:pt x="53578" y="155257"/>
                  </a:cubicBezTo>
                  <a:cubicBezTo>
                    <a:pt x="52626" y="155257"/>
                    <a:pt x="52626" y="155257"/>
                    <a:pt x="53578" y="155257"/>
                  </a:cubicBezTo>
                  <a:cubicBezTo>
                    <a:pt x="52626" y="156210"/>
                    <a:pt x="52626" y="156210"/>
                    <a:pt x="53578" y="155257"/>
                  </a:cubicBezTo>
                  <a:cubicBezTo>
                    <a:pt x="53578" y="155257"/>
                    <a:pt x="53578" y="155257"/>
                    <a:pt x="53578" y="155257"/>
                  </a:cubicBezTo>
                  <a:close/>
                  <a:moveTo>
                    <a:pt x="54531" y="81915"/>
                  </a:moveTo>
                  <a:lnTo>
                    <a:pt x="54531" y="81915"/>
                  </a:lnTo>
                  <a:cubicBezTo>
                    <a:pt x="53578" y="80963"/>
                    <a:pt x="53578" y="81915"/>
                    <a:pt x="54531" y="81915"/>
                  </a:cubicBezTo>
                  <a:cubicBezTo>
                    <a:pt x="53578" y="82867"/>
                    <a:pt x="54531" y="82867"/>
                    <a:pt x="54531" y="81915"/>
                  </a:cubicBezTo>
                  <a:cubicBezTo>
                    <a:pt x="54531" y="82867"/>
                    <a:pt x="54531" y="81915"/>
                    <a:pt x="54531" y="81915"/>
                  </a:cubicBezTo>
                  <a:close/>
                  <a:moveTo>
                    <a:pt x="55483" y="87630"/>
                  </a:moveTo>
                  <a:cubicBezTo>
                    <a:pt x="55483" y="87630"/>
                    <a:pt x="55483" y="87630"/>
                    <a:pt x="55483" y="87630"/>
                  </a:cubicBezTo>
                  <a:cubicBezTo>
                    <a:pt x="56436" y="86677"/>
                    <a:pt x="56436" y="86677"/>
                    <a:pt x="55483" y="86677"/>
                  </a:cubicBezTo>
                  <a:cubicBezTo>
                    <a:pt x="54531" y="85725"/>
                    <a:pt x="54531" y="85725"/>
                    <a:pt x="55483" y="87630"/>
                  </a:cubicBezTo>
                  <a:cubicBezTo>
                    <a:pt x="53578" y="87630"/>
                    <a:pt x="54531" y="87630"/>
                    <a:pt x="55483" y="87630"/>
                  </a:cubicBezTo>
                  <a:close/>
                  <a:moveTo>
                    <a:pt x="56436" y="104775"/>
                  </a:moveTo>
                  <a:cubicBezTo>
                    <a:pt x="56436" y="104775"/>
                    <a:pt x="56436" y="103822"/>
                    <a:pt x="55483" y="103822"/>
                  </a:cubicBezTo>
                  <a:lnTo>
                    <a:pt x="54531" y="104775"/>
                  </a:lnTo>
                  <a:cubicBezTo>
                    <a:pt x="54531" y="104775"/>
                    <a:pt x="54531" y="105727"/>
                    <a:pt x="54531" y="105727"/>
                  </a:cubicBezTo>
                  <a:cubicBezTo>
                    <a:pt x="55483" y="105727"/>
                    <a:pt x="55483" y="104775"/>
                    <a:pt x="56436" y="104775"/>
                  </a:cubicBezTo>
                  <a:close/>
                  <a:moveTo>
                    <a:pt x="59293" y="160972"/>
                  </a:moveTo>
                  <a:cubicBezTo>
                    <a:pt x="59293" y="160020"/>
                    <a:pt x="59293" y="160020"/>
                    <a:pt x="59293" y="160972"/>
                  </a:cubicBezTo>
                  <a:cubicBezTo>
                    <a:pt x="58340" y="160020"/>
                    <a:pt x="58340" y="160020"/>
                    <a:pt x="59293" y="160972"/>
                  </a:cubicBezTo>
                  <a:lnTo>
                    <a:pt x="59293" y="160972"/>
                  </a:lnTo>
                  <a:cubicBezTo>
                    <a:pt x="59293" y="160972"/>
                    <a:pt x="59293" y="160972"/>
                    <a:pt x="59293" y="160972"/>
                  </a:cubicBezTo>
                  <a:close/>
                  <a:moveTo>
                    <a:pt x="59293" y="66675"/>
                  </a:moveTo>
                  <a:cubicBezTo>
                    <a:pt x="59293" y="66675"/>
                    <a:pt x="59293" y="65722"/>
                    <a:pt x="59293" y="66675"/>
                  </a:cubicBezTo>
                  <a:cubicBezTo>
                    <a:pt x="59293" y="66675"/>
                    <a:pt x="58340" y="66675"/>
                    <a:pt x="59293" y="66675"/>
                  </a:cubicBezTo>
                  <a:cubicBezTo>
                    <a:pt x="58340" y="66675"/>
                    <a:pt x="59293" y="67627"/>
                    <a:pt x="59293" y="66675"/>
                  </a:cubicBezTo>
                  <a:lnTo>
                    <a:pt x="59293" y="66675"/>
                  </a:lnTo>
                  <a:close/>
                  <a:moveTo>
                    <a:pt x="61198" y="60960"/>
                  </a:moveTo>
                  <a:cubicBezTo>
                    <a:pt x="61198" y="60007"/>
                    <a:pt x="61198" y="60007"/>
                    <a:pt x="61198" y="60960"/>
                  </a:cubicBezTo>
                  <a:cubicBezTo>
                    <a:pt x="61198" y="60007"/>
                    <a:pt x="60246" y="60007"/>
                    <a:pt x="61198" y="60960"/>
                  </a:cubicBezTo>
                  <a:cubicBezTo>
                    <a:pt x="61198" y="60960"/>
                    <a:pt x="61198" y="60960"/>
                    <a:pt x="61198" y="60960"/>
                  </a:cubicBezTo>
                  <a:lnTo>
                    <a:pt x="61198" y="60960"/>
                  </a:lnTo>
                  <a:close/>
                  <a:moveTo>
                    <a:pt x="63103" y="38100"/>
                  </a:moveTo>
                  <a:cubicBezTo>
                    <a:pt x="63103" y="38100"/>
                    <a:pt x="62151" y="38100"/>
                    <a:pt x="63103" y="38100"/>
                  </a:cubicBezTo>
                  <a:cubicBezTo>
                    <a:pt x="61198" y="37147"/>
                    <a:pt x="61198" y="38100"/>
                    <a:pt x="61198" y="38100"/>
                  </a:cubicBezTo>
                  <a:cubicBezTo>
                    <a:pt x="61198" y="39052"/>
                    <a:pt x="61198" y="40005"/>
                    <a:pt x="63103" y="38100"/>
                  </a:cubicBezTo>
                  <a:cubicBezTo>
                    <a:pt x="63103" y="39052"/>
                    <a:pt x="63103" y="39052"/>
                    <a:pt x="63103" y="38100"/>
                  </a:cubicBezTo>
                  <a:close/>
                  <a:moveTo>
                    <a:pt x="65961" y="43815"/>
                  </a:moveTo>
                  <a:cubicBezTo>
                    <a:pt x="65961" y="42863"/>
                    <a:pt x="65961" y="42863"/>
                    <a:pt x="65961" y="43815"/>
                  </a:cubicBezTo>
                  <a:cubicBezTo>
                    <a:pt x="65008" y="42863"/>
                    <a:pt x="65008" y="42863"/>
                    <a:pt x="65008" y="43815"/>
                  </a:cubicBezTo>
                  <a:cubicBezTo>
                    <a:pt x="65008" y="43815"/>
                    <a:pt x="65008" y="44767"/>
                    <a:pt x="65008" y="44767"/>
                  </a:cubicBezTo>
                  <a:cubicBezTo>
                    <a:pt x="65961" y="44767"/>
                    <a:pt x="65961" y="43815"/>
                    <a:pt x="65961" y="43815"/>
                  </a:cubicBezTo>
                  <a:close/>
                  <a:moveTo>
                    <a:pt x="119301" y="20002"/>
                  </a:moveTo>
                  <a:cubicBezTo>
                    <a:pt x="119301" y="20002"/>
                    <a:pt x="118348" y="20002"/>
                    <a:pt x="119301" y="20002"/>
                  </a:cubicBezTo>
                  <a:cubicBezTo>
                    <a:pt x="118348" y="20002"/>
                    <a:pt x="119301" y="20002"/>
                    <a:pt x="119301" y="20002"/>
                  </a:cubicBezTo>
                  <a:lnTo>
                    <a:pt x="119301" y="20002"/>
                  </a:lnTo>
                  <a:cubicBezTo>
                    <a:pt x="119301" y="20002"/>
                    <a:pt x="119301" y="20002"/>
                    <a:pt x="119301" y="20002"/>
                  </a:cubicBezTo>
                  <a:close/>
                  <a:moveTo>
                    <a:pt x="121206" y="120015"/>
                  </a:moveTo>
                  <a:cubicBezTo>
                    <a:pt x="121206" y="120015"/>
                    <a:pt x="120253" y="119063"/>
                    <a:pt x="121206" y="120015"/>
                  </a:cubicBezTo>
                  <a:lnTo>
                    <a:pt x="121206" y="120015"/>
                  </a:lnTo>
                  <a:cubicBezTo>
                    <a:pt x="120253" y="120015"/>
                    <a:pt x="120253" y="120015"/>
                    <a:pt x="121206" y="120015"/>
                  </a:cubicBezTo>
                  <a:cubicBezTo>
                    <a:pt x="120253" y="120015"/>
                    <a:pt x="121206" y="120015"/>
                    <a:pt x="121206" y="120015"/>
                  </a:cubicBezTo>
                  <a:close/>
                  <a:moveTo>
                    <a:pt x="120253" y="66675"/>
                  </a:moveTo>
                  <a:lnTo>
                    <a:pt x="120253" y="66675"/>
                  </a:lnTo>
                  <a:cubicBezTo>
                    <a:pt x="121206" y="66675"/>
                    <a:pt x="121206" y="66675"/>
                    <a:pt x="120253" y="66675"/>
                  </a:cubicBezTo>
                  <a:cubicBezTo>
                    <a:pt x="121206" y="65722"/>
                    <a:pt x="120253" y="66675"/>
                    <a:pt x="120253" y="66675"/>
                  </a:cubicBezTo>
                  <a:lnTo>
                    <a:pt x="120253"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2"/>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1206" y="139065"/>
                  </a:moveTo>
                  <a:cubicBezTo>
                    <a:pt x="122158" y="139065"/>
                    <a:pt x="122158" y="139065"/>
                    <a:pt x="121206" y="139065"/>
                  </a:cubicBezTo>
                  <a:cubicBezTo>
                    <a:pt x="122158" y="139065"/>
                    <a:pt x="122158" y="139065"/>
                    <a:pt x="121206" y="139065"/>
                  </a:cubicBezTo>
                  <a:cubicBezTo>
                    <a:pt x="122158" y="138113"/>
                    <a:pt x="121206" y="139065"/>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7"/>
                  </a:cubicBezTo>
                  <a:cubicBezTo>
                    <a:pt x="136446" y="48577"/>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6672"/>
                    <a:pt x="123111" y="45720"/>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1432"/>
                    <a:pt x="123111" y="31432"/>
                  </a:cubicBezTo>
                  <a:cubicBezTo>
                    <a:pt x="123111" y="30480"/>
                    <a:pt x="123111" y="29527"/>
                    <a:pt x="122158" y="29527"/>
                  </a:cubicBezTo>
                  <a:lnTo>
                    <a:pt x="122158" y="29527"/>
                  </a:lnTo>
                  <a:cubicBezTo>
                    <a:pt x="121206" y="30480"/>
                    <a:pt x="122158"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0" y="66675"/>
                    <a:pt x="131683" y="66675"/>
                    <a:pt x="130731" y="64770"/>
                  </a:cubicBezTo>
                  <a:cubicBezTo>
                    <a:pt x="131683" y="62865"/>
                    <a:pt x="133588" y="60960"/>
                    <a:pt x="132636" y="59055"/>
                  </a:cubicBezTo>
                  <a:cubicBezTo>
                    <a:pt x="131683" y="58102"/>
                    <a:pt x="134540"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5" y="60960"/>
                    <a:pt x="124063" y="58102"/>
                  </a:cubicBezTo>
                  <a:lnTo>
                    <a:pt x="124063" y="58102"/>
                  </a:lnTo>
                  <a:cubicBezTo>
                    <a:pt x="121206" y="59055"/>
                    <a:pt x="122158" y="60960"/>
                    <a:pt x="124063" y="61913"/>
                  </a:cubicBezTo>
                  <a:cubicBezTo>
                    <a:pt x="125968" y="63817"/>
                    <a:pt x="127873" y="64770"/>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5"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4305"/>
                    <a:pt x="130731" y="154305"/>
                    <a:pt x="133588" y="155257"/>
                  </a:cubicBezTo>
                  <a:cubicBezTo>
                    <a:pt x="133588" y="156210"/>
                    <a:pt x="133588" y="156210"/>
                    <a:pt x="133588" y="155257"/>
                  </a:cubicBezTo>
                  <a:close/>
                  <a:moveTo>
                    <a:pt x="124063" y="105727"/>
                  </a:moveTo>
                  <a:cubicBezTo>
                    <a:pt x="124063" y="105727"/>
                    <a:pt x="124063" y="104775"/>
                    <a:pt x="124063" y="105727"/>
                  </a:cubicBezTo>
                  <a:cubicBezTo>
                    <a:pt x="124063" y="104775"/>
                    <a:pt x="124063" y="103822"/>
                    <a:pt x="124063" y="103822"/>
                  </a:cubicBezTo>
                  <a:cubicBezTo>
                    <a:pt x="123111" y="103822"/>
                    <a:pt x="123111" y="103822"/>
                    <a:pt x="124063" y="105727"/>
                  </a:cubicBezTo>
                  <a:cubicBezTo>
                    <a:pt x="123111" y="104775"/>
                    <a:pt x="123111" y="105727"/>
                    <a:pt x="124063" y="105727"/>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5015" y="67627"/>
                    <a:pt x="125015" y="66675"/>
                    <a:pt x="124063" y="66675"/>
                  </a:cubicBezTo>
                  <a:close/>
                  <a:moveTo>
                    <a:pt x="125968" y="90488"/>
                  </a:moveTo>
                  <a:cubicBezTo>
                    <a:pt x="125015" y="91440"/>
                    <a:pt x="124063" y="92392"/>
                    <a:pt x="123111" y="92392"/>
                  </a:cubicBezTo>
                  <a:cubicBezTo>
                    <a:pt x="123111" y="90488"/>
                    <a:pt x="125015" y="90488"/>
                    <a:pt x="125968" y="90488"/>
                  </a:cubicBezTo>
                  <a:close/>
                  <a:moveTo>
                    <a:pt x="126921" y="116205"/>
                  </a:moveTo>
                  <a:cubicBezTo>
                    <a:pt x="126921" y="115252"/>
                    <a:pt x="125968" y="115252"/>
                    <a:pt x="125015" y="115252"/>
                  </a:cubicBezTo>
                  <a:cubicBezTo>
                    <a:pt x="124063" y="115252"/>
                    <a:pt x="122158" y="116205"/>
                    <a:pt x="123111" y="118110"/>
                  </a:cubicBezTo>
                  <a:cubicBezTo>
                    <a:pt x="123111" y="119063"/>
                    <a:pt x="123111" y="119063"/>
                    <a:pt x="124063" y="119063"/>
                  </a:cubicBezTo>
                  <a:cubicBezTo>
                    <a:pt x="124063" y="117157"/>
                    <a:pt x="126921" y="118110"/>
                    <a:pt x="126921" y="116205"/>
                  </a:cubicBezTo>
                  <a:close/>
                  <a:moveTo>
                    <a:pt x="125968" y="58102"/>
                  </a:moveTo>
                  <a:cubicBezTo>
                    <a:pt x="125968" y="58102"/>
                    <a:pt x="125968" y="58102"/>
                    <a:pt x="125968" y="58102"/>
                  </a:cubicBezTo>
                  <a:cubicBezTo>
                    <a:pt x="124063" y="58102"/>
                    <a:pt x="124063" y="58102"/>
                    <a:pt x="124063" y="59055"/>
                  </a:cubicBezTo>
                  <a:cubicBezTo>
                    <a:pt x="125015" y="60007"/>
                    <a:pt x="125968" y="60007"/>
                    <a:pt x="125968" y="58102"/>
                  </a:cubicBezTo>
                  <a:close/>
                  <a:moveTo>
                    <a:pt x="125015" y="144780"/>
                  </a:moveTo>
                  <a:lnTo>
                    <a:pt x="125015" y="144780"/>
                  </a:lnTo>
                  <a:cubicBezTo>
                    <a:pt x="126921" y="145732"/>
                    <a:pt x="126921" y="145732"/>
                    <a:pt x="126921" y="144780"/>
                  </a:cubicBezTo>
                  <a:cubicBezTo>
                    <a:pt x="126921" y="144780"/>
                    <a:pt x="125968" y="144780"/>
                    <a:pt x="125015" y="144780"/>
                  </a:cubicBezTo>
                  <a:lnTo>
                    <a:pt x="125015" y="144780"/>
                  </a:lnTo>
                  <a:close/>
                  <a:moveTo>
                    <a:pt x="125968" y="76200"/>
                  </a:moveTo>
                  <a:cubicBezTo>
                    <a:pt x="125968" y="77152"/>
                    <a:pt x="126921" y="78105"/>
                    <a:pt x="127873" y="77152"/>
                  </a:cubicBezTo>
                  <a:cubicBezTo>
                    <a:pt x="128826" y="77152"/>
                    <a:pt x="128826" y="77152"/>
                    <a:pt x="129778" y="76200"/>
                  </a:cubicBezTo>
                  <a:cubicBezTo>
                    <a:pt x="129778" y="75247"/>
                    <a:pt x="128826" y="75247"/>
                    <a:pt x="128826" y="75247"/>
                  </a:cubicBezTo>
                  <a:cubicBezTo>
                    <a:pt x="126921" y="75247"/>
                    <a:pt x="125968" y="75247"/>
                    <a:pt x="125968" y="76200"/>
                  </a:cubicBezTo>
                  <a:close/>
                  <a:moveTo>
                    <a:pt x="126921" y="41910"/>
                  </a:moveTo>
                  <a:cubicBezTo>
                    <a:pt x="125968" y="41910"/>
                    <a:pt x="125968" y="41910"/>
                    <a:pt x="125968" y="42863"/>
                  </a:cubicBezTo>
                  <a:cubicBezTo>
                    <a:pt x="125968" y="42863"/>
                    <a:pt x="125968" y="42863"/>
                    <a:pt x="125968" y="43815"/>
                  </a:cubicBezTo>
                  <a:cubicBezTo>
                    <a:pt x="126921" y="42863"/>
                    <a:pt x="126921" y="42863"/>
                    <a:pt x="126921" y="41910"/>
                  </a:cubicBezTo>
                  <a:cubicBezTo>
                    <a:pt x="127873" y="41910"/>
                    <a:pt x="127873" y="41910"/>
                    <a:pt x="126921" y="41910"/>
                  </a:cubicBezTo>
                  <a:cubicBezTo>
                    <a:pt x="127873" y="41910"/>
                    <a:pt x="127873"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60020"/>
                    <a:pt x="130731" y="158115"/>
                  </a:cubicBezTo>
                  <a:close/>
                  <a:moveTo>
                    <a:pt x="127873" y="133350"/>
                  </a:moveTo>
                  <a:cubicBezTo>
                    <a:pt x="127873" y="133350"/>
                    <a:pt x="127873" y="132397"/>
                    <a:pt x="127873" y="133350"/>
                  </a:cubicBezTo>
                  <a:cubicBezTo>
                    <a:pt x="128826" y="131445"/>
                    <a:pt x="127873" y="130492"/>
                    <a:pt x="126921" y="130492"/>
                  </a:cubicBezTo>
                  <a:cubicBezTo>
                    <a:pt x="125968" y="130492"/>
                    <a:pt x="125968" y="130492"/>
                    <a:pt x="125968" y="131445"/>
                  </a:cubicBezTo>
                  <a:cubicBezTo>
                    <a:pt x="126921" y="132397"/>
                    <a:pt x="126921" y="133350"/>
                    <a:pt x="127873" y="133350"/>
                  </a:cubicBezTo>
                  <a:close/>
                  <a:moveTo>
                    <a:pt x="126921" y="53340"/>
                  </a:moveTo>
                  <a:cubicBezTo>
                    <a:pt x="126921" y="53340"/>
                    <a:pt x="127873" y="53340"/>
                    <a:pt x="126921" y="53340"/>
                  </a:cubicBezTo>
                  <a:lnTo>
                    <a:pt x="126921" y="53340"/>
                  </a:lnTo>
                  <a:cubicBezTo>
                    <a:pt x="126921" y="53340"/>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5" y="118110"/>
                    <a:pt x="144065" y="118110"/>
                  </a:cubicBezTo>
                  <a:cubicBezTo>
                    <a:pt x="144065"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967"/>
                    <a:pt x="126921" y="120967"/>
                  </a:cubicBezTo>
                  <a:close/>
                  <a:moveTo>
                    <a:pt x="127873" y="39052"/>
                  </a:moveTo>
                  <a:cubicBezTo>
                    <a:pt x="127873" y="39052"/>
                    <a:pt x="127873"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3822"/>
                  </a:moveTo>
                  <a:cubicBezTo>
                    <a:pt x="129778" y="105727"/>
                    <a:pt x="129778" y="107632"/>
                    <a:pt x="131683" y="106680"/>
                  </a:cubicBezTo>
                  <a:cubicBezTo>
                    <a:pt x="132636" y="105727"/>
                    <a:pt x="130731" y="104775"/>
                    <a:pt x="130731" y="103822"/>
                  </a:cubicBezTo>
                  <a:cubicBezTo>
                    <a:pt x="129778" y="102870"/>
                    <a:pt x="129778" y="102870"/>
                    <a:pt x="130731" y="101917"/>
                  </a:cubicBezTo>
                  <a:cubicBezTo>
                    <a:pt x="130731" y="100013"/>
                    <a:pt x="129778" y="99060"/>
                    <a:pt x="128826" y="98107"/>
                  </a:cubicBezTo>
                  <a:cubicBezTo>
                    <a:pt x="125968" y="100013"/>
                    <a:pt x="127873" y="101917"/>
                    <a:pt x="128826" y="103822"/>
                  </a:cubicBezTo>
                  <a:close/>
                  <a:moveTo>
                    <a:pt x="135493" y="111442"/>
                  </a:moveTo>
                  <a:cubicBezTo>
                    <a:pt x="135493" y="112395"/>
                    <a:pt x="134540" y="114300"/>
                    <a:pt x="136446" y="113347"/>
                  </a:cubicBezTo>
                  <a:cubicBezTo>
                    <a:pt x="137398" y="113347"/>
                    <a:pt x="137398" y="113347"/>
                    <a:pt x="138351" y="112395"/>
                  </a:cubicBezTo>
                  <a:lnTo>
                    <a:pt x="138351" y="112395"/>
                  </a:lnTo>
                  <a:cubicBezTo>
                    <a:pt x="137398" y="111442"/>
                    <a:pt x="136446" y="111442"/>
                    <a:pt x="135493" y="111442"/>
                  </a:cubicBezTo>
                  <a:cubicBezTo>
                    <a:pt x="135493" y="110490"/>
                    <a:pt x="137398" y="109538"/>
                    <a:pt x="137398" y="107632"/>
                  </a:cubicBezTo>
                  <a:cubicBezTo>
                    <a:pt x="137398" y="106680"/>
                    <a:pt x="137398" y="105727"/>
                    <a:pt x="136446" y="105727"/>
                  </a:cubicBezTo>
                  <a:cubicBezTo>
                    <a:pt x="136446" y="105727"/>
                    <a:pt x="135493" y="105727"/>
                    <a:pt x="135493" y="105727"/>
                  </a:cubicBezTo>
                  <a:cubicBezTo>
                    <a:pt x="134540" y="109538"/>
                    <a:pt x="132636" y="108585"/>
                    <a:pt x="129778" y="108585"/>
                  </a:cubicBezTo>
                  <a:cubicBezTo>
                    <a:pt x="128826" y="108585"/>
                    <a:pt x="127873" y="108585"/>
                    <a:pt x="127873" y="109538"/>
                  </a:cubicBezTo>
                  <a:cubicBezTo>
                    <a:pt x="127873" y="110490"/>
                    <a:pt x="128826" y="110490"/>
                    <a:pt x="128826" y="110490"/>
                  </a:cubicBezTo>
                  <a:lnTo>
                    <a:pt x="135493" y="111442"/>
                  </a:lnTo>
                  <a:close/>
                  <a:moveTo>
                    <a:pt x="127873" y="50482"/>
                  </a:moveTo>
                  <a:lnTo>
                    <a:pt x="130731" y="48577"/>
                  </a:lnTo>
                  <a:cubicBezTo>
                    <a:pt x="131683" y="51435"/>
                    <a:pt x="129778" y="50482"/>
                    <a:pt x="127873" y="50482"/>
                  </a:cubicBezTo>
                  <a:close/>
                  <a:moveTo>
                    <a:pt x="127873" y="141922"/>
                  </a:moveTo>
                  <a:lnTo>
                    <a:pt x="127873" y="141922"/>
                  </a:lnTo>
                  <a:cubicBezTo>
                    <a:pt x="128826" y="140970"/>
                    <a:pt x="127873" y="140970"/>
                    <a:pt x="127873" y="140017"/>
                  </a:cubicBezTo>
                  <a:cubicBezTo>
                    <a:pt x="127873" y="140017"/>
                    <a:pt x="127873" y="140970"/>
                    <a:pt x="127873" y="141922"/>
                  </a:cubicBezTo>
                  <a:close/>
                  <a:moveTo>
                    <a:pt x="128826" y="136207"/>
                  </a:moveTo>
                  <a:lnTo>
                    <a:pt x="128826" y="136207"/>
                  </a:lnTo>
                  <a:cubicBezTo>
                    <a:pt x="127873" y="137160"/>
                    <a:pt x="128826" y="138113"/>
                    <a:pt x="128826" y="139065"/>
                  </a:cubicBezTo>
                  <a:cubicBezTo>
                    <a:pt x="128826" y="138113"/>
                    <a:pt x="129778" y="137160"/>
                    <a:pt x="128826" y="136207"/>
                  </a:cubicBezTo>
                  <a:close/>
                  <a:moveTo>
                    <a:pt x="129778" y="165735"/>
                  </a:moveTo>
                  <a:cubicBezTo>
                    <a:pt x="129778" y="165735"/>
                    <a:pt x="129778" y="165735"/>
                    <a:pt x="129778" y="165735"/>
                  </a:cubicBezTo>
                  <a:cubicBezTo>
                    <a:pt x="128826" y="164782"/>
                    <a:pt x="128826" y="165735"/>
                    <a:pt x="128826" y="165735"/>
                  </a:cubicBezTo>
                  <a:cubicBezTo>
                    <a:pt x="128826" y="165735"/>
                    <a:pt x="128826" y="166688"/>
                    <a:pt x="129778" y="165735"/>
                  </a:cubicBezTo>
                  <a:cubicBezTo>
                    <a:pt x="129778" y="166688"/>
                    <a:pt x="129778" y="165735"/>
                    <a:pt x="129778" y="165735"/>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7"/>
                  </a:lnTo>
                  <a:cubicBezTo>
                    <a:pt x="133588" y="124777"/>
                    <a:pt x="134540" y="123825"/>
                    <a:pt x="133588" y="122872"/>
                  </a:cubicBezTo>
                  <a:cubicBezTo>
                    <a:pt x="133588" y="122872"/>
                    <a:pt x="132636" y="122872"/>
                    <a:pt x="132636" y="122872"/>
                  </a:cubicBezTo>
                  <a:cubicBezTo>
                    <a:pt x="131683" y="123825"/>
                    <a:pt x="132636" y="124777"/>
                    <a:pt x="132636" y="124777"/>
                  </a:cubicBezTo>
                  <a:lnTo>
                    <a:pt x="131683" y="124777"/>
                  </a:lnTo>
                  <a:cubicBezTo>
                    <a:pt x="131683" y="122872"/>
                    <a:pt x="130731" y="122872"/>
                    <a:pt x="128826" y="123825"/>
                  </a:cubicBezTo>
                  <a:lnTo>
                    <a:pt x="128826" y="124777"/>
                  </a:lnTo>
                  <a:cubicBezTo>
                    <a:pt x="129778" y="126682"/>
                    <a:pt x="130731" y="124777"/>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8575"/>
                    <a:pt x="130731"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7398"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2395"/>
                    <a:pt x="131683" y="111442"/>
                    <a:pt x="131683" y="111442"/>
                  </a:cubicBezTo>
                  <a:close/>
                  <a:moveTo>
                    <a:pt x="130731" y="91440"/>
                  </a:moveTo>
                  <a:cubicBezTo>
                    <a:pt x="131683" y="91440"/>
                    <a:pt x="132636" y="91440"/>
                    <a:pt x="132636" y="90488"/>
                  </a:cubicBezTo>
                  <a:cubicBezTo>
                    <a:pt x="134540" y="91440"/>
                    <a:pt x="136446" y="91440"/>
                    <a:pt x="137398" y="92392"/>
                  </a:cubicBezTo>
                  <a:cubicBezTo>
                    <a:pt x="136446" y="92392"/>
                    <a:pt x="135493" y="93345"/>
                    <a:pt x="134540" y="94297"/>
                  </a:cubicBezTo>
                  <a:cubicBezTo>
                    <a:pt x="133588" y="95250"/>
                    <a:pt x="132636" y="96202"/>
                    <a:pt x="133588" y="97155"/>
                  </a:cubicBezTo>
                  <a:cubicBezTo>
                    <a:pt x="135493" y="98107"/>
                    <a:pt x="135493" y="96202"/>
                    <a:pt x="136446" y="95250"/>
                  </a:cubicBezTo>
                  <a:cubicBezTo>
                    <a:pt x="137398" y="94297"/>
                    <a:pt x="138351" y="93345"/>
                    <a:pt x="138351" y="92392"/>
                  </a:cubicBezTo>
                  <a:cubicBezTo>
                    <a:pt x="139303" y="92392"/>
                    <a:pt x="141208" y="91440"/>
                    <a:pt x="142161" y="91440"/>
                  </a:cubicBezTo>
                  <a:cubicBezTo>
                    <a:pt x="144065" y="92392"/>
                    <a:pt x="144065" y="90488"/>
                    <a:pt x="144065" y="89535"/>
                  </a:cubicBezTo>
                  <a:cubicBezTo>
                    <a:pt x="143113" y="88582"/>
                    <a:pt x="142161" y="86677"/>
                    <a:pt x="140256" y="88582"/>
                  </a:cubicBezTo>
                  <a:cubicBezTo>
                    <a:pt x="139303" y="89535"/>
                    <a:pt x="138351" y="89535"/>
                    <a:pt x="136446" y="88582"/>
                  </a:cubicBezTo>
                  <a:cubicBezTo>
                    <a:pt x="135493" y="88582"/>
                    <a:pt x="134540" y="88582"/>
                    <a:pt x="133588" y="89535"/>
                  </a:cubicBezTo>
                  <a:cubicBezTo>
                    <a:pt x="131683" y="90488"/>
                    <a:pt x="130731" y="90488"/>
                    <a:pt x="130731" y="91440"/>
                  </a:cubicBezTo>
                  <a:lnTo>
                    <a:pt x="130731" y="91440"/>
                  </a:lnTo>
                  <a:close/>
                  <a:moveTo>
                    <a:pt x="132636" y="33338"/>
                  </a:moveTo>
                  <a:cubicBezTo>
                    <a:pt x="132636" y="33338"/>
                    <a:pt x="131683" y="32385"/>
                    <a:pt x="131683" y="32385"/>
                  </a:cubicBezTo>
                  <a:cubicBezTo>
                    <a:pt x="130731" y="33338"/>
                    <a:pt x="130731" y="34290"/>
                    <a:pt x="131683" y="34290"/>
                  </a:cubicBezTo>
                  <a:cubicBezTo>
                    <a:pt x="132636" y="35242"/>
                    <a:pt x="132636" y="34290"/>
                    <a:pt x="132636" y="33338"/>
                  </a:cubicBezTo>
                  <a:cubicBezTo>
                    <a:pt x="133588" y="33338"/>
                    <a:pt x="133588" y="33338"/>
                    <a:pt x="132636" y="33338"/>
                  </a:cubicBezTo>
                  <a:close/>
                  <a:moveTo>
                    <a:pt x="131683" y="16192"/>
                  </a:moveTo>
                  <a:cubicBezTo>
                    <a:pt x="131683" y="16192"/>
                    <a:pt x="131683" y="17145"/>
                    <a:pt x="131683" y="16192"/>
                  </a:cubicBezTo>
                  <a:cubicBezTo>
                    <a:pt x="132636" y="17145"/>
                    <a:pt x="132636" y="17145"/>
                    <a:pt x="132636" y="16192"/>
                  </a:cubicBezTo>
                  <a:cubicBezTo>
                    <a:pt x="132636" y="16192"/>
                    <a:pt x="132636" y="16192"/>
                    <a:pt x="131683" y="16192"/>
                  </a:cubicBezTo>
                  <a:cubicBezTo>
                    <a:pt x="131683" y="15240"/>
                    <a:pt x="131683" y="16192"/>
                    <a:pt x="131683" y="16192"/>
                  </a:cubicBezTo>
                  <a:close/>
                  <a:moveTo>
                    <a:pt x="138351" y="132397"/>
                  </a:moveTo>
                  <a:cubicBezTo>
                    <a:pt x="138351" y="131445"/>
                    <a:pt x="136446" y="130492"/>
                    <a:pt x="136446" y="130492"/>
                  </a:cubicBezTo>
                  <a:cubicBezTo>
                    <a:pt x="134540" y="130492"/>
                    <a:pt x="132636" y="131445"/>
                    <a:pt x="131683" y="133350"/>
                  </a:cubicBezTo>
                  <a:cubicBezTo>
                    <a:pt x="130731" y="134302"/>
                    <a:pt x="132636" y="136207"/>
                    <a:pt x="134540" y="136207"/>
                  </a:cubicBezTo>
                  <a:cubicBezTo>
                    <a:pt x="135493" y="136207"/>
                    <a:pt x="138351" y="133350"/>
                    <a:pt x="138351" y="132397"/>
                  </a:cubicBezTo>
                  <a:close/>
                  <a:moveTo>
                    <a:pt x="132636" y="22860"/>
                  </a:moveTo>
                  <a:lnTo>
                    <a:pt x="132636" y="22860"/>
                  </a:lnTo>
                  <a:cubicBezTo>
                    <a:pt x="131683" y="23813"/>
                    <a:pt x="132636" y="24765"/>
                    <a:pt x="133588" y="24765"/>
                  </a:cubicBezTo>
                  <a:cubicBezTo>
                    <a:pt x="133588" y="24765"/>
                    <a:pt x="134540" y="23813"/>
                    <a:pt x="134540" y="23813"/>
                  </a:cubicBezTo>
                  <a:cubicBezTo>
                    <a:pt x="133588" y="22860"/>
                    <a:pt x="133588" y="22860"/>
                    <a:pt x="132636" y="22860"/>
                  </a:cubicBezTo>
                  <a:close/>
                  <a:moveTo>
                    <a:pt x="137398" y="157163"/>
                  </a:moveTo>
                  <a:lnTo>
                    <a:pt x="137398" y="157163"/>
                  </a:lnTo>
                  <a:cubicBezTo>
                    <a:pt x="135493" y="157163"/>
                    <a:pt x="134540" y="158115"/>
                    <a:pt x="133588" y="160020"/>
                  </a:cubicBezTo>
                  <a:lnTo>
                    <a:pt x="133588" y="160020"/>
                  </a:lnTo>
                  <a:cubicBezTo>
                    <a:pt x="135493" y="160020"/>
                    <a:pt x="136446" y="158115"/>
                    <a:pt x="137398" y="157163"/>
                  </a:cubicBezTo>
                  <a:close/>
                  <a:moveTo>
                    <a:pt x="134540" y="32385"/>
                  </a:moveTo>
                  <a:cubicBezTo>
                    <a:pt x="134540"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0" y="28575"/>
                    <a:pt x="134540" y="32385"/>
                  </a:cubicBezTo>
                  <a:close/>
                  <a:moveTo>
                    <a:pt x="135493" y="138113"/>
                  </a:moveTo>
                  <a:cubicBezTo>
                    <a:pt x="134540" y="138113"/>
                    <a:pt x="134540" y="138113"/>
                    <a:pt x="135493" y="138113"/>
                  </a:cubicBezTo>
                  <a:cubicBezTo>
                    <a:pt x="134540" y="140017"/>
                    <a:pt x="135493" y="140017"/>
                    <a:pt x="135493" y="140017"/>
                  </a:cubicBezTo>
                  <a:cubicBezTo>
                    <a:pt x="136446" y="140017"/>
                    <a:pt x="136446" y="139065"/>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5493" y="79057"/>
                    <a:pt x="134540" y="79057"/>
                    <a:pt x="134540" y="80010"/>
                  </a:cubicBezTo>
                  <a:close/>
                  <a:moveTo>
                    <a:pt x="136446" y="73342"/>
                  </a:moveTo>
                  <a:cubicBezTo>
                    <a:pt x="136446" y="73342"/>
                    <a:pt x="134540" y="73342"/>
                    <a:pt x="134540" y="74295"/>
                  </a:cubicBezTo>
                  <a:cubicBezTo>
                    <a:pt x="135493"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3342"/>
                    <a:pt x="136446" y="73342"/>
                  </a:cubicBezTo>
                  <a:close/>
                  <a:moveTo>
                    <a:pt x="135493" y="102870"/>
                  </a:moveTo>
                  <a:cubicBezTo>
                    <a:pt x="136446" y="102870"/>
                    <a:pt x="136446" y="102870"/>
                    <a:pt x="135493" y="102870"/>
                  </a:cubicBezTo>
                  <a:cubicBezTo>
                    <a:pt x="136446" y="101917"/>
                    <a:pt x="136446" y="100965"/>
                    <a:pt x="135493" y="100965"/>
                  </a:cubicBezTo>
                  <a:cubicBezTo>
                    <a:pt x="135493" y="101917"/>
                    <a:pt x="135493" y="101917"/>
                    <a:pt x="135493" y="102870"/>
                  </a:cubicBezTo>
                  <a:lnTo>
                    <a:pt x="135493" y="102870"/>
                  </a:lnTo>
                  <a:close/>
                  <a:moveTo>
                    <a:pt x="140256" y="124777"/>
                  </a:moveTo>
                  <a:cubicBezTo>
                    <a:pt x="140256" y="123825"/>
                    <a:pt x="139303" y="123825"/>
                    <a:pt x="139303" y="123825"/>
                  </a:cubicBezTo>
                  <a:cubicBezTo>
                    <a:pt x="138351" y="123825"/>
                    <a:pt x="137398" y="123825"/>
                    <a:pt x="137398" y="124777"/>
                  </a:cubicBezTo>
                  <a:cubicBezTo>
                    <a:pt x="137398" y="125730"/>
                    <a:pt x="138351" y="125730"/>
                    <a:pt x="138351" y="125730"/>
                  </a:cubicBezTo>
                  <a:cubicBezTo>
                    <a:pt x="139303" y="125730"/>
                    <a:pt x="140256" y="124777"/>
                    <a:pt x="140256" y="124777"/>
                  </a:cubicBezTo>
                  <a:close/>
                  <a:moveTo>
                    <a:pt x="143113" y="156210"/>
                  </a:moveTo>
                  <a:lnTo>
                    <a:pt x="140256" y="157163"/>
                  </a:lnTo>
                  <a:cubicBezTo>
                    <a:pt x="140256" y="156210"/>
                    <a:pt x="140256" y="154305"/>
                    <a:pt x="139303" y="153352"/>
                  </a:cubicBezTo>
                  <a:cubicBezTo>
                    <a:pt x="139303" y="153352"/>
                    <a:pt x="140256" y="153352"/>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2"/>
                    <a:pt x="139303" y="153352"/>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3113" y="157163"/>
                    <a:pt x="143113" y="157163"/>
                    <a:pt x="143113" y="156210"/>
                  </a:cubicBezTo>
                  <a:close/>
                  <a:moveTo>
                    <a:pt x="138351" y="98107"/>
                  </a:moveTo>
                  <a:cubicBezTo>
                    <a:pt x="138351" y="98107"/>
                    <a:pt x="138351" y="98107"/>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70497"/>
                    <a:pt x="138351" y="169545"/>
                  </a:cubicBezTo>
                  <a:close/>
                  <a:moveTo>
                    <a:pt x="138351" y="127635"/>
                  </a:moveTo>
                  <a:cubicBezTo>
                    <a:pt x="138351" y="127635"/>
                    <a:pt x="138351" y="127635"/>
                    <a:pt x="138351" y="127635"/>
                  </a:cubicBezTo>
                  <a:cubicBezTo>
                    <a:pt x="138351" y="127635"/>
                    <a:pt x="138351" y="127635"/>
                    <a:pt x="138351" y="127635"/>
                  </a:cubicBezTo>
                  <a:lnTo>
                    <a:pt x="138351" y="127635"/>
                  </a:lnTo>
                  <a:cubicBezTo>
                    <a:pt x="138351" y="128588"/>
                    <a:pt x="138351" y="128588"/>
                    <a:pt x="138351" y="127635"/>
                  </a:cubicBezTo>
                  <a:close/>
                  <a:moveTo>
                    <a:pt x="143113" y="144780"/>
                  </a:moveTo>
                  <a:cubicBezTo>
                    <a:pt x="144065" y="144780"/>
                    <a:pt x="144065" y="143827"/>
                    <a:pt x="144065" y="143827"/>
                  </a:cubicBezTo>
                  <a:cubicBezTo>
                    <a:pt x="145018" y="142875"/>
                    <a:pt x="145971" y="142875"/>
                    <a:pt x="145018" y="141922"/>
                  </a:cubicBezTo>
                  <a:cubicBezTo>
                    <a:pt x="144065"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7"/>
                    <a:pt x="140256" y="142875"/>
                    <a:pt x="141208" y="142875"/>
                  </a:cubicBezTo>
                  <a:cubicBezTo>
                    <a:pt x="141208" y="143827"/>
                    <a:pt x="140256" y="143827"/>
                    <a:pt x="140256" y="143827"/>
                  </a:cubicBezTo>
                  <a:cubicBezTo>
                    <a:pt x="140256" y="144780"/>
                    <a:pt x="139303" y="144780"/>
                    <a:pt x="139303" y="145732"/>
                  </a:cubicBezTo>
                  <a:cubicBezTo>
                    <a:pt x="141208" y="146685"/>
                    <a:pt x="142161" y="145732"/>
                    <a:pt x="143113" y="144780"/>
                  </a:cubicBezTo>
                  <a:close/>
                  <a:moveTo>
                    <a:pt x="139303" y="104775"/>
                  </a:moveTo>
                  <a:cubicBezTo>
                    <a:pt x="140256" y="104775"/>
                    <a:pt x="141208" y="103822"/>
                    <a:pt x="140256" y="102870"/>
                  </a:cubicBezTo>
                  <a:cubicBezTo>
                    <a:pt x="140256" y="102870"/>
                    <a:pt x="139303" y="101917"/>
                    <a:pt x="139303" y="102870"/>
                  </a:cubicBezTo>
                  <a:cubicBezTo>
                    <a:pt x="138351" y="103822"/>
                    <a:pt x="138351" y="103822"/>
                    <a:pt x="139303" y="104775"/>
                  </a:cubicBezTo>
                  <a:cubicBezTo>
                    <a:pt x="139303" y="105727"/>
                    <a:pt x="138351" y="105727"/>
                    <a:pt x="139303" y="106680"/>
                  </a:cubicBezTo>
                  <a:cubicBezTo>
                    <a:pt x="139303" y="106680"/>
                    <a:pt x="140256" y="106680"/>
                    <a:pt x="140256" y="106680"/>
                  </a:cubicBezTo>
                  <a:cubicBezTo>
                    <a:pt x="139303" y="105727"/>
                    <a:pt x="139303" y="104775"/>
                    <a:pt x="139303" y="104775"/>
                  </a:cubicBezTo>
                  <a:close/>
                  <a:moveTo>
                    <a:pt x="139303" y="27622"/>
                  </a:moveTo>
                  <a:cubicBezTo>
                    <a:pt x="140256" y="26670"/>
                    <a:pt x="140256" y="26670"/>
                    <a:pt x="139303" y="27622"/>
                  </a:cubicBezTo>
                  <a:cubicBezTo>
                    <a:pt x="140256" y="26670"/>
                    <a:pt x="139303" y="26670"/>
                    <a:pt x="139303" y="26670"/>
                  </a:cubicBezTo>
                  <a:cubicBezTo>
                    <a:pt x="139303"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2"/>
                    <a:pt x="140256" y="134302"/>
                    <a:pt x="140256" y="134302"/>
                  </a:cubicBezTo>
                  <a:cubicBezTo>
                    <a:pt x="140256" y="133350"/>
                    <a:pt x="139303" y="134302"/>
                    <a:pt x="139303" y="135255"/>
                  </a:cubicBezTo>
                  <a:close/>
                  <a:moveTo>
                    <a:pt x="151686" y="83820"/>
                  </a:moveTo>
                  <a:cubicBezTo>
                    <a:pt x="152638" y="82867"/>
                    <a:pt x="150733" y="81915"/>
                    <a:pt x="150733" y="80963"/>
                  </a:cubicBezTo>
                  <a:cubicBezTo>
                    <a:pt x="148828" y="78105"/>
                    <a:pt x="148828" y="81915"/>
                    <a:pt x="147876" y="81915"/>
                  </a:cubicBezTo>
                  <a:cubicBezTo>
                    <a:pt x="146923" y="79057"/>
                    <a:pt x="145971" y="77152"/>
                    <a:pt x="143113" y="78105"/>
                  </a:cubicBezTo>
                  <a:lnTo>
                    <a:pt x="143113" y="77152"/>
                  </a:lnTo>
                  <a:cubicBezTo>
                    <a:pt x="142161" y="76200"/>
                    <a:pt x="143113" y="75247"/>
                    <a:pt x="141208" y="75247"/>
                  </a:cubicBezTo>
                  <a:cubicBezTo>
                    <a:pt x="141208" y="75247"/>
                    <a:pt x="140256" y="75247"/>
                    <a:pt x="140256" y="76200"/>
                  </a:cubicBezTo>
                  <a:cubicBezTo>
                    <a:pt x="140256" y="77152"/>
                    <a:pt x="141208" y="77152"/>
                    <a:pt x="142161" y="78105"/>
                  </a:cubicBezTo>
                  <a:lnTo>
                    <a:pt x="143113" y="78105"/>
                  </a:lnTo>
                  <a:cubicBezTo>
                    <a:pt x="143113" y="80010"/>
                    <a:pt x="145018" y="80010"/>
                    <a:pt x="145971" y="81915"/>
                  </a:cubicBezTo>
                  <a:cubicBezTo>
                    <a:pt x="146923" y="81915"/>
                    <a:pt x="146923" y="81915"/>
                    <a:pt x="147876" y="81915"/>
                  </a:cubicBezTo>
                  <a:cubicBezTo>
                    <a:pt x="148828" y="82867"/>
                    <a:pt x="150733" y="83820"/>
                    <a:pt x="151686" y="83820"/>
                  </a:cubicBezTo>
                  <a:close/>
                  <a:moveTo>
                    <a:pt x="144065" y="98107"/>
                  </a:moveTo>
                  <a:cubicBezTo>
                    <a:pt x="144065" y="97155"/>
                    <a:pt x="143113" y="97155"/>
                    <a:pt x="142161" y="97155"/>
                  </a:cubicBezTo>
                  <a:cubicBezTo>
                    <a:pt x="141208" y="97155"/>
                    <a:pt x="141208" y="97155"/>
                    <a:pt x="141208" y="98107"/>
                  </a:cubicBezTo>
                  <a:cubicBezTo>
                    <a:pt x="142161" y="99060"/>
                    <a:pt x="143113" y="99060"/>
                    <a:pt x="144065" y="98107"/>
                  </a:cubicBezTo>
                  <a:cubicBezTo>
                    <a:pt x="144065" y="99060"/>
                    <a:pt x="145018" y="99060"/>
                    <a:pt x="144065" y="98107"/>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4065" y="112395"/>
                    <a:pt x="144065" y="111442"/>
                    <a:pt x="145018" y="111442"/>
                  </a:cubicBezTo>
                  <a:close/>
                  <a:moveTo>
                    <a:pt x="142161" y="65722"/>
                  </a:moveTo>
                  <a:lnTo>
                    <a:pt x="142161" y="65722"/>
                  </a:lnTo>
                  <a:cubicBezTo>
                    <a:pt x="143113" y="64770"/>
                    <a:pt x="143113" y="63817"/>
                    <a:pt x="142161" y="63817"/>
                  </a:cubicBezTo>
                  <a:lnTo>
                    <a:pt x="142161" y="65722"/>
                  </a:lnTo>
                  <a:cubicBezTo>
                    <a:pt x="142161" y="65722"/>
                    <a:pt x="142161" y="65722"/>
                    <a:pt x="142161" y="65722"/>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4065" y="131445"/>
                  </a:moveTo>
                  <a:cubicBezTo>
                    <a:pt x="144065" y="131445"/>
                    <a:pt x="145018" y="131445"/>
                    <a:pt x="145018" y="131445"/>
                  </a:cubicBezTo>
                  <a:cubicBezTo>
                    <a:pt x="144065" y="130492"/>
                    <a:pt x="144065" y="130492"/>
                    <a:pt x="143113" y="129540"/>
                  </a:cubicBezTo>
                  <a:cubicBezTo>
                    <a:pt x="143113" y="129540"/>
                    <a:pt x="142161" y="129540"/>
                    <a:pt x="142161" y="129540"/>
                  </a:cubicBezTo>
                  <a:cubicBezTo>
                    <a:pt x="142161" y="131445"/>
                    <a:pt x="143113" y="131445"/>
                    <a:pt x="144065" y="131445"/>
                  </a:cubicBezTo>
                  <a:close/>
                  <a:moveTo>
                    <a:pt x="144065" y="154305"/>
                  </a:moveTo>
                  <a:cubicBezTo>
                    <a:pt x="144065" y="154305"/>
                    <a:pt x="143113" y="154305"/>
                    <a:pt x="144065" y="154305"/>
                  </a:cubicBezTo>
                  <a:cubicBezTo>
                    <a:pt x="143113" y="155257"/>
                    <a:pt x="143113" y="155257"/>
                    <a:pt x="143113" y="156210"/>
                  </a:cubicBezTo>
                  <a:cubicBezTo>
                    <a:pt x="144065" y="156210"/>
                    <a:pt x="144065" y="155257"/>
                    <a:pt x="144065" y="154305"/>
                  </a:cubicBezTo>
                  <a:close/>
                  <a:moveTo>
                    <a:pt x="143113" y="29527"/>
                  </a:moveTo>
                  <a:lnTo>
                    <a:pt x="143113" y="29527"/>
                  </a:lnTo>
                  <a:cubicBezTo>
                    <a:pt x="143113" y="29527"/>
                    <a:pt x="143113" y="29527"/>
                    <a:pt x="143113" y="29527"/>
                  </a:cubicBezTo>
                  <a:lnTo>
                    <a:pt x="143113" y="29527"/>
                  </a:lnTo>
                  <a:cubicBezTo>
                    <a:pt x="143113" y="28575"/>
                    <a:pt x="142161" y="29527"/>
                    <a:pt x="143113" y="29527"/>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5" y="134302"/>
                  </a:cubicBezTo>
                  <a:cubicBezTo>
                    <a:pt x="144065" y="134302"/>
                    <a:pt x="144065" y="134302"/>
                    <a:pt x="143113" y="134302"/>
                  </a:cubicBezTo>
                  <a:cubicBezTo>
                    <a:pt x="143113" y="134302"/>
                    <a:pt x="142161" y="135255"/>
                    <a:pt x="142161" y="135255"/>
                  </a:cubicBezTo>
                  <a:cubicBezTo>
                    <a:pt x="141208" y="137160"/>
                    <a:pt x="142161" y="138113"/>
                    <a:pt x="144065" y="139065"/>
                  </a:cubicBezTo>
                  <a:cubicBezTo>
                    <a:pt x="145971" y="139065"/>
                    <a:pt x="146923" y="140017"/>
                    <a:pt x="146923" y="141922"/>
                  </a:cubicBezTo>
                  <a:cubicBezTo>
                    <a:pt x="147876" y="141922"/>
                    <a:pt x="147876" y="142875"/>
                    <a:pt x="148828" y="141922"/>
                  </a:cubicBezTo>
                  <a:close/>
                  <a:moveTo>
                    <a:pt x="147876" y="148590"/>
                  </a:moveTo>
                  <a:cubicBezTo>
                    <a:pt x="146923" y="147638"/>
                    <a:pt x="145971" y="147638"/>
                    <a:pt x="145018" y="147638"/>
                  </a:cubicBezTo>
                  <a:cubicBezTo>
                    <a:pt x="144065" y="147638"/>
                    <a:pt x="144065" y="147638"/>
                    <a:pt x="144065" y="148590"/>
                  </a:cubicBezTo>
                  <a:cubicBezTo>
                    <a:pt x="145018" y="149542"/>
                    <a:pt x="145018" y="150495"/>
                    <a:pt x="146923" y="150495"/>
                  </a:cubicBezTo>
                  <a:cubicBezTo>
                    <a:pt x="146923" y="149542"/>
                    <a:pt x="147876" y="149542"/>
                    <a:pt x="147876" y="148590"/>
                  </a:cubicBezTo>
                  <a:close/>
                  <a:moveTo>
                    <a:pt x="144065" y="39052"/>
                  </a:moveTo>
                  <a:cubicBezTo>
                    <a:pt x="144065" y="39052"/>
                    <a:pt x="144065" y="40005"/>
                    <a:pt x="145018" y="40005"/>
                  </a:cubicBezTo>
                  <a:cubicBezTo>
                    <a:pt x="145018" y="39052"/>
                    <a:pt x="145971" y="38100"/>
                    <a:pt x="146923" y="37147"/>
                  </a:cubicBezTo>
                  <a:cubicBezTo>
                    <a:pt x="146923" y="36195"/>
                    <a:pt x="146923" y="36195"/>
                    <a:pt x="145971" y="36195"/>
                  </a:cubicBezTo>
                  <a:cubicBezTo>
                    <a:pt x="144065" y="36195"/>
                    <a:pt x="144065" y="37147"/>
                    <a:pt x="144065" y="39052"/>
                  </a:cubicBezTo>
                  <a:close/>
                  <a:moveTo>
                    <a:pt x="144065" y="102870"/>
                  </a:moveTo>
                  <a:cubicBezTo>
                    <a:pt x="143113" y="102870"/>
                    <a:pt x="144065" y="103822"/>
                    <a:pt x="144065" y="104775"/>
                  </a:cubicBezTo>
                  <a:cubicBezTo>
                    <a:pt x="144065" y="106680"/>
                    <a:pt x="145018" y="107632"/>
                    <a:pt x="145971" y="107632"/>
                  </a:cubicBezTo>
                  <a:cubicBezTo>
                    <a:pt x="145971" y="108585"/>
                    <a:pt x="146923" y="108585"/>
                    <a:pt x="146923" y="107632"/>
                  </a:cubicBezTo>
                  <a:cubicBezTo>
                    <a:pt x="146923" y="106680"/>
                    <a:pt x="145971" y="105727"/>
                    <a:pt x="145971" y="103822"/>
                  </a:cubicBezTo>
                  <a:cubicBezTo>
                    <a:pt x="145971" y="103822"/>
                    <a:pt x="145971" y="102870"/>
                    <a:pt x="144065" y="102870"/>
                  </a:cubicBezTo>
                  <a:close/>
                  <a:moveTo>
                    <a:pt x="148828" y="120015"/>
                  </a:moveTo>
                  <a:lnTo>
                    <a:pt x="148828" y="120015"/>
                  </a:lnTo>
                  <a:cubicBezTo>
                    <a:pt x="148828" y="117157"/>
                    <a:pt x="146923" y="116205"/>
                    <a:pt x="146923" y="114300"/>
                  </a:cubicBezTo>
                  <a:cubicBezTo>
                    <a:pt x="146923" y="113347"/>
                    <a:pt x="145018" y="113347"/>
                    <a:pt x="144065" y="114300"/>
                  </a:cubicBezTo>
                  <a:cubicBezTo>
                    <a:pt x="144065" y="117157"/>
                    <a:pt x="146923" y="118110"/>
                    <a:pt x="147876" y="120015"/>
                  </a:cubicBezTo>
                  <a:cubicBezTo>
                    <a:pt x="147876" y="119063"/>
                    <a:pt x="147876" y="120015"/>
                    <a:pt x="148828" y="120015"/>
                  </a:cubicBezTo>
                  <a:close/>
                  <a:moveTo>
                    <a:pt x="151686" y="61913"/>
                  </a:moveTo>
                  <a:cubicBezTo>
                    <a:pt x="149781" y="60007"/>
                    <a:pt x="149781" y="58102"/>
                    <a:pt x="151686" y="56197"/>
                  </a:cubicBezTo>
                  <a:cubicBezTo>
                    <a:pt x="151686" y="55245"/>
                    <a:pt x="150733" y="54292"/>
                    <a:pt x="149781" y="54292"/>
                  </a:cubicBezTo>
                  <a:cubicBezTo>
                    <a:pt x="147876" y="56197"/>
                    <a:pt x="145971" y="56197"/>
                    <a:pt x="144065" y="57150"/>
                  </a:cubicBezTo>
                  <a:cubicBezTo>
                    <a:pt x="144065" y="57150"/>
                    <a:pt x="143113" y="59055"/>
                    <a:pt x="144065" y="59055"/>
                  </a:cubicBezTo>
                  <a:cubicBezTo>
                    <a:pt x="147876" y="59055"/>
                    <a:pt x="148828" y="60960"/>
                    <a:pt x="151686" y="61913"/>
                  </a:cubicBezTo>
                  <a:cubicBezTo>
                    <a:pt x="151686" y="62865"/>
                    <a:pt x="151686" y="62865"/>
                    <a:pt x="151686" y="61913"/>
                  </a:cubicBezTo>
                  <a:cubicBezTo>
                    <a:pt x="151686" y="62865"/>
                    <a:pt x="152638" y="61913"/>
                    <a:pt x="151686" y="61913"/>
                  </a:cubicBezTo>
                  <a:close/>
                  <a:moveTo>
                    <a:pt x="145018" y="69532"/>
                  </a:moveTo>
                  <a:cubicBezTo>
                    <a:pt x="145971" y="69532"/>
                    <a:pt x="145971" y="68580"/>
                    <a:pt x="145971" y="68580"/>
                  </a:cubicBezTo>
                  <a:cubicBezTo>
                    <a:pt x="145971" y="67627"/>
                    <a:pt x="145971" y="67627"/>
                    <a:pt x="145018" y="67627"/>
                  </a:cubicBezTo>
                  <a:cubicBezTo>
                    <a:pt x="145018" y="67627"/>
                    <a:pt x="144065" y="67627"/>
                    <a:pt x="145018" y="69532"/>
                  </a:cubicBezTo>
                  <a:cubicBezTo>
                    <a:pt x="145018" y="68580"/>
                    <a:pt x="145018" y="69532"/>
                    <a:pt x="145018" y="69532"/>
                  </a:cubicBezTo>
                  <a:close/>
                  <a:moveTo>
                    <a:pt x="145018" y="82867"/>
                  </a:moveTo>
                  <a:cubicBezTo>
                    <a:pt x="145018" y="81915"/>
                    <a:pt x="145971" y="81915"/>
                    <a:pt x="145971" y="81915"/>
                  </a:cubicBezTo>
                  <a:lnTo>
                    <a:pt x="145018" y="82867"/>
                  </a:lnTo>
                  <a:cubicBezTo>
                    <a:pt x="144065" y="82867"/>
                    <a:pt x="145018" y="83820"/>
                    <a:pt x="145018" y="82867"/>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9781" y="91440"/>
                    <a:pt x="150733" y="91440"/>
                    <a:pt x="149781" y="90488"/>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6682"/>
                  </a:moveTo>
                  <a:cubicBezTo>
                    <a:pt x="147876" y="126682"/>
                    <a:pt x="148828" y="126682"/>
                    <a:pt x="147876" y="126682"/>
                  </a:cubicBezTo>
                  <a:cubicBezTo>
                    <a:pt x="148828" y="125730"/>
                    <a:pt x="148828" y="125730"/>
                    <a:pt x="147876" y="126682"/>
                  </a:cubicBezTo>
                  <a:cubicBezTo>
                    <a:pt x="147876" y="125730"/>
                    <a:pt x="147876" y="125730"/>
                    <a:pt x="147876" y="126682"/>
                  </a:cubicBezTo>
                  <a:cubicBezTo>
                    <a:pt x="146923" y="125730"/>
                    <a:pt x="147876" y="126682"/>
                    <a:pt x="147876" y="126682"/>
                  </a:cubicBezTo>
                  <a:close/>
                  <a:moveTo>
                    <a:pt x="147876" y="100965"/>
                  </a:moveTo>
                  <a:cubicBezTo>
                    <a:pt x="147876" y="100965"/>
                    <a:pt x="148828" y="100013"/>
                    <a:pt x="147876" y="100965"/>
                  </a:cubicBezTo>
                  <a:cubicBezTo>
                    <a:pt x="148828" y="100013"/>
                    <a:pt x="148828" y="100013"/>
                    <a:pt x="147876" y="100013"/>
                  </a:cubicBezTo>
                  <a:lnTo>
                    <a:pt x="147876" y="100965"/>
                  </a:lnTo>
                  <a:cubicBezTo>
                    <a:pt x="146923" y="100013"/>
                    <a:pt x="147876" y="100965"/>
                    <a:pt x="147876" y="100965"/>
                  </a:cubicBezTo>
                  <a:close/>
                  <a:moveTo>
                    <a:pt x="147876" y="32385"/>
                  </a:moveTo>
                  <a:cubicBezTo>
                    <a:pt x="147876" y="32385"/>
                    <a:pt x="148828" y="32385"/>
                    <a:pt x="147876" y="32385"/>
                  </a:cubicBezTo>
                  <a:lnTo>
                    <a:pt x="148828" y="32385"/>
                  </a:lnTo>
                  <a:cubicBezTo>
                    <a:pt x="148828" y="32385"/>
                    <a:pt x="148828" y="32385"/>
                    <a:pt x="147876" y="32385"/>
                  </a:cubicBezTo>
                  <a:cubicBezTo>
                    <a:pt x="147876" y="32385"/>
                    <a:pt x="147876" y="32385"/>
                    <a:pt x="147876" y="32385"/>
                  </a:cubicBezTo>
                  <a:close/>
                  <a:moveTo>
                    <a:pt x="148828" y="37147"/>
                  </a:moveTo>
                  <a:cubicBezTo>
                    <a:pt x="148828" y="37147"/>
                    <a:pt x="147876" y="38100"/>
                    <a:pt x="148828" y="37147"/>
                  </a:cubicBezTo>
                  <a:cubicBezTo>
                    <a:pt x="147876" y="38100"/>
                    <a:pt x="148828" y="38100"/>
                    <a:pt x="148828" y="38100"/>
                  </a:cubicBezTo>
                  <a:cubicBezTo>
                    <a:pt x="148828" y="38100"/>
                    <a:pt x="149781" y="38100"/>
                    <a:pt x="148828" y="37147"/>
                  </a:cubicBezTo>
                  <a:cubicBezTo>
                    <a:pt x="149781" y="38100"/>
                    <a:pt x="149781" y="37147"/>
                    <a:pt x="148828" y="37147"/>
                  </a:cubicBezTo>
                  <a:close/>
                  <a:moveTo>
                    <a:pt x="151686" y="160020"/>
                  </a:moveTo>
                  <a:cubicBezTo>
                    <a:pt x="151686" y="159067"/>
                    <a:pt x="150733" y="158115"/>
                    <a:pt x="151686" y="160020"/>
                  </a:cubicBezTo>
                  <a:cubicBezTo>
                    <a:pt x="149781" y="160020"/>
                    <a:pt x="148828" y="160020"/>
                    <a:pt x="148828" y="160972"/>
                  </a:cubicBezTo>
                  <a:cubicBezTo>
                    <a:pt x="148828" y="160972"/>
                    <a:pt x="149781" y="161925"/>
                    <a:pt x="149781" y="162877"/>
                  </a:cubicBezTo>
                  <a:cubicBezTo>
                    <a:pt x="150733" y="161925"/>
                    <a:pt x="150733" y="160972"/>
                    <a:pt x="151686" y="160020"/>
                  </a:cubicBezTo>
                  <a:close/>
                  <a:moveTo>
                    <a:pt x="149781" y="104775"/>
                  </a:moveTo>
                  <a:cubicBezTo>
                    <a:pt x="149781" y="103822"/>
                    <a:pt x="149781" y="103822"/>
                    <a:pt x="149781" y="104775"/>
                  </a:cubicBezTo>
                  <a:cubicBezTo>
                    <a:pt x="149781" y="103822"/>
                    <a:pt x="149781" y="103822"/>
                    <a:pt x="149781" y="104775"/>
                  </a:cubicBezTo>
                  <a:cubicBezTo>
                    <a:pt x="148828" y="103822"/>
                    <a:pt x="148828" y="103822"/>
                    <a:pt x="149781" y="104775"/>
                  </a:cubicBezTo>
                  <a:cubicBezTo>
                    <a:pt x="149781" y="103822"/>
                    <a:pt x="149781" y="104775"/>
                    <a:pt x="149781" y="104775"/>
                  </a:cubicBezTo>
                  <a:close/>
                  <a:moveTo>
                    <a:pt x="149781" y="76200"/>
                  </a:moveTo>
                  <a:cubicBezTo>
                    <a:pt x="148828" y="76200"/>
                    <a:pt x="149781" y="77152"/>
                    <a:pt x="149781" y="76200"/>
                  </a:cubicBezTo>
                  <a:cubicBezTo>
                    <a:pt x="149781" y="76200"/>
                    <a:pt x="149781" y="76200"/>
                    <a:pt x="149781" y="76200"/>
                  </a:cubicBezTo>
                  <a:cubicBezTo>
                    <a:pt x="149781" y="76200"/>
                    <a:pt x="149781" y="75247"/>
                    <a:pt x="149781" y="76200"/>
                  </a:cubicBezTo>
                  <a:cubicBezTo>
                    <a:pt x="149781" y="75247"/>
                    <a:pt x="149781" y="76200"/>
                    <a:pt x="149781" y="76200"/>
                  </a:cubicBezTo>
                  <a:close/>
                  <a:moveTo>
                    <a:pt x="149781" y="65722"/>
                  </a:moveTo>
                  <a:lnTo>
                    <a:pt x="149781" y="65722"/>
                  </a:lnTo>
                  <a:cubicBezTo>
                    <a:pt x="149781" y="64770"/>
                    <a:pt x="149781" y="64770"/>
                    <a:pt x="149781" y="65722"/>
                  </a:cubicBezTo>
                  <a:cubicBezTo>
                    <a:pt x="149781" y="65722"/>
                    <a:pt x="149781" y="65722"/>
                    <a:pt x="149781" y="65722"/>
                  </a:cubicBezTo>
                  <a:close/>
                  <a:moveTo>
                    <a:pt x="153590" y="138113"/>
                  </a:moveTo>
                  <a:cubicBezTo>
                    <a:pt x="153590"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0" y="139065"/>
                    <a:pt x="153590" y="139065"/>
                  </a:cubicBezTo>
                  <a:cubicBezTo>
                    <a:pt x="153590" y="140017"/>
                    <a:pt x="153590" y="139065"/>
                    <a:pt x="153590" y="138113"/>
                  </a:cubicBezTo>
                  <a:close/>
                  <a:moveTo>
                    <a:pt x="152638" y="41910"/>
                  </a:moveTo>
                  <a:cubicBezTo>
                    <a:pt x="152638" y="41910"/>
                    <a:pt x="152638" y="41910"/>
                    <a:pt x="152638" y="41910"/>
                  </a:cubicBezTo>
                  <a:cubicBezTo>
                    <a:pt x="152638" y="41910"/>
                    <a:pt x="152638" y="41910"/>
                    <a:pt x="152638" y="41910"/>
                  </a:cubicBezTo>
                  <a:cubicBezTo>
                    <a:pt x="152638" y="41910"/>
                    <a:pt x="152638" y="40957"/>
                    <a:pt x="152638" y="41910"/>
                  </a:cubicBezTo>
                  <a:cubicBezTo>
                    <a:pt x="151686" y="41910"/>
                    <a:pt x="151686" y="41910"/>
                    <a:pt x="152638" y="41910"/>
                  </a:cubicBezTo>
                  <a:close/>
                  <a:moveTo>
                    <a:pt x="154543" y="110490"/>
                  </a:moveTo>
                  <a:cubicBezTo>
                    <a:pt x="154543" y="110490"/>
                    <a:pt x="154543" y="110490"/>
                    <a:pt x="154543" y="110490"/>
                  </a:cubicBezTo>
                  <a:cubicBezTo>
                    <a:pt x="153590" y="110490"/>
                    <a:pt x="152638" y="110490"/>
                    <a:pt x="152638" y="110490"/>
                  </a:cubicBezTo>
                  <a:cubicBezTo>
                    <a:pt x="152638" y="110490"/>
                    <a:pt x="152638" y="111442"/>
                    <a:pt x="152638" y="111442"/>
                  </a:cubicBezTo>
                  <a:cubicBezTo>
                    <a:pt x="154543" y="111442"/>
                    <a:pt x="154543" y="111442"/>
                    <a:pt x="154543" y="110490"/>
                  </a:cubicBezTo>
                  <a:close/>
                  <a:moveTo>
                    <a:pt x="154543" y="156210"/>
                  </a:moveTo>
                  <a:cubicBezTo>
                    <a:pt x="154543" y="156210"/>
                    <a:pt x="154543" y="156210"/>
                    <a:pt x="154543" y="156210"/>
                  </a:cubicBezTo>
                  <a:lnTo>
                    <a:pt x="154543" y="156210"/>
                  </a:lnTo>
                  <a:lnTo>
                    <a:pt x="154543" y="156210"/>
                  </a:lnTo>
                  <a:cubicBezTo>
                    <a:pt x="154543" y="157163"/>
                    <a:pt x="154543" y="157163"/>
                    <a:pt x="154543" y="156210"/>
                  </a:cubicBezTo>
                  <a:close/>
                  <a:moveTo>
                    <a:pt x="155496" y="123825"/>
                  </a:moveTo>
                  <a:cubicBezTo>
                    <a:pt x="155496" y="123825"/>
                    <a:pt x="155496" y="123825"/>
                    <a:pt x="155496" y="123825"/>
                  </a:cubicBezTo>
                  <a:cubicBezTo>
                    <a:pt x="155496" y="123825"/>
                    <a:pt x="155496" y="123825"/>
                    <a:pt x="155496" y="123825"/>
                  </a:cubicBezTo>
                  <a:cubicBezTo>
                    <a:pt x="155496" y="123825"/>
                    <a:pt x="155496" y="123825"/>
                    <a:pt x="155496" y="123825"/>
                  </a:cubicBezTo>
                  <a:lnTo>
                    <a:pt x="155496" y="123825"/>
                  </a:lnTo>
                  <a:close/>
                  <a:moveTo>
                    <a:pt x="158353" y="56197"/>
                  </a:moveTo>
                  <a:cubicBezTo>
                    <a:pt x="158353" y="56197"/>
                    <a:pt x="157401" y="56197"/>
                    <a:pt x="158353" y="56197"/>
                  </a:cubicBezTo>
                  <a:cubicBezTo>
                    <a:pt x="157401" y="56197"/>
                    <a:pt x="157401" y="56197"/>
                    <a:pt x="158353" y="56197"/>
                  </a:cubicBezTo>
                  <a:cubicBezTo>
                    <a:pt x="157401" y="57150"/>
                    <a:pt x="157401" y="57150"/>
                    <a:pt x="158353" y="56197"/>
                  </a:cubicBezTo>
                  <a:cubicBezTo>
                    <a:pt x="157401" y="57150"/>
                    <a:pt x="158353" y="56197"/>
                    <a:pt x="158353"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8" name="Freeform 347">
              <a:extLst>
                <a:ext uri="{FF2B5EF4-FFF2-40B4-BE49-F238E27FC236}">
                  <a16:creationId xmlns:a16="http://schemas.microsoft.com/office/drawing/2014/main" id="{7A9101E3-3B74-91B3-4BBB-CF46563B7912}"/>
                </a:ext>
              </a:extLst>
            </p:cNvPr>
            <p:cNvSpPr/>
            <p:nvPr/>
          </p:nvSpPr>
          <p:spPr>
            <a:xfrm>
              <a:off x="1330085" y="0"/>
              <a:ext cx="85725" cy="254037"/>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5240 w 85725"/>
                <a:gd name="connsiteY36" fmla="*/ 39725 h 254037"/>
                <a:gd name="connsiteX37" fmla="*/ 28575 w 85725"/>
                <a:gd name="connsiteY37" fmla="*/ 4483 h 254037"/>
                <a:gd name="connsiteX38" fmla="*/ 60960 w 85725"/>
                <a:gd name="connsiteY38" fmla="*/ 7340 h 254037"/>
                <a:gd name="connsiteX39" fmla="*/ 69532 w 85725"/>
                <a:gd name="connsiteY39" fmla="*/ 31153 h 254037"/>
                <a:gd name="connsiteX40" fmla="*/ 68580 w 85725"/>
                <a:gd name="connsiteY40" fmla="*/ 34010 h 254037"/>
                <a:gd name="connsiteX41" fmla="*/ 41910 w 85725"/>
                <a:gd name="connsiteY41" fmla="*/ 56870 h 254037"/>
                <a:gd name="connsiteX42" fmla="*/ 15240 w 85725"/>
                <a:gd name="connsiteY42" fmla="*/ 39725 h 254037"/>
                <a:gd name="connsiteX43" fmla="*/ 24765 w 85725"/>
                <a:gd name="connsiteY43" fmla="*/ 19723 h 254037"/>
                <a:gd name="connsiteX44" fmla="*/ 24765 w 85725"/>
                <a:gd name="connsiteY44" fmla="*/ 19723 h 254037"/>
                <a:gd name="connsiteX45" fmla="*/ 24765 w 85725"/>
                <a:gd name="connsiteY45" fmla="*/ 19723 h 254037"/>
                <a:gd name="connsiteX46" fmla="*/ 24765 w 85725"/>
                <a:gd name="connsiteY46" fmla="*/ 19723 h 254037"/>
                <a:gd name="connsiteX47" fmla="*/ 24765 w 85725"/>
                <a:gd name="connsiteY47" fmla="*/ 19723 h 254037"/>
                <a:gd name="connsiteX48" fmla="*/ 26670 w 85725"/>
                <a:gd name="connsiteY48" fmla="*/ 30200 h 254037"/>
                <a:gd name="connsiteX49" fmla="*/ 27622 w 85725"/>
                <a:gd name="connsiteY49" fmla="*/ 32105 h 254037"/>
                <a:gd name="connsiteX50" fmla="*/ 28575 w 85725"/>
                <a:gd name="connsiteY50" fmla="*/ 29248 h 254037"/>
                <a:gd name="connsiteX51" fmla="*/ 27622 w 85725"/>
                <a:gd name="connsiteY51" fmla="*/ 28295 h 254037"/>
                <a:gd name="connsiteX52" fmla="*/ 26670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30480 w 85725"/>
                <a:gd name="connsiteY58" fmla="*/ 227368 h 254037"/>
                <a:gd name="connsiteX59" fmla="*/ 36195 w 85725"/>
                <a:gd name="connsiteY59" fmla="*/ 225463 h 254037"/>
                <a:gd name="connsiteX60" fmla="*/ 45720 w 85725"/>
                <a:gd name="connsiteY60" fmla="*/ 220700 h 254037"/>
                <a:gd name="connsiteX61" fmla="*/ 43815 w 85725"/>
                <a:gd name="connsiteY61" fmla="*/ 219748 h 254037"/>
                <a:gd name="connsiteX62" fmla="*/ 43815 w 85725"/>
                <a:gd name="connsiteY62" fmla="*/ 217843 h 254037"/>
                <a:gd name="connsiteX63" fmla="*/ 41910 w 85725"/>
                <a:gd name="connsiteY63" fmla="*/ 217843 h 254037"/>
                <a:gd name="connsiteX64" fmla="*/ 37147 w 85725"/>
                <a:gd name="connsiteY64" fmla="*/ 222605 h 254037"/>
                <a:gd name="connsiteX65" fmla="*/ 37147 w 85725"/>
                <a:gd name="connsiteY65" fmla="*/ 225463 h 254037"/>
                <a:gd name="connsiteX66" fmla="*/ 30480 w 85725"/>
                <a:gd name="connsiteY66" fmla="*/ 225463 h 254037"/>
                <a:gd name="connsiteX67" fmla="*/ 29528 w 85725"/>
                <a:gd name="connsiteY67" fmla="*/ 226415 h 254037"/>
                <a:gd name="connsiteX68" fmla="*/ 30480 w 85725"/>
                <a:gd name="connsiteY68" fmla="*/ 227368 h 254037"/>
                <a:gd name="connsiteX69" fmla="*/ 54293 w 85725"/>
                <a:gd name="connsiteY69" fmla="*/ 98780 h 254037"/>
                <a:gd name="connsiteX70" fmla="*/ 53340 w 85725"/>
                <a:gd name="connsiteY70" fmla="*/ 97828 h 254037"/>
                <a:gd name="connsiteX71" fmla="*/ 47625 w 85725"/>
                <a:gd name="connsiteY71" fmla="*/ 94970 h 254037"/>
                <a:gd name="connsiteX72" fmla="*/ 43815 w 85725"/>
                <a:gd name="connsiteY72" fmla="*/ 96875 h 254037"/>
                <a:gd name="connsiteX73" fmla="*/ 42863 w 85725"/>
                <a:gd name="connsiteY73" fmla="*/ 97828 h 254037"/>
                <a:gd name="connsiteX74" fmla="*/ 41910 w 85725"/>
                <a:gd name="connsiteY74" fmla="*/ 97828 h 254037"/>
                <a:gd name="connsiteX75" fmla="*/ 41910 w 85725"/>
                <a:gd name="connsiteY75" fmla="*/ 96875 h 254037"/>
                <a:gd name="connsiteX76" fmla="*/ 41910 w 85725"/>
                <a:gd name="connsiteY76" fmla="*/ 94018 h 254037"/>
                <a:gd name="connsiteX77" fmla="*/ 39053 w 85725"/>
                <a:gd name="connsiteY77" fmla="*/ 95923 h 254037"/>
                <a:gd name="connsiteX78" fmla="*/ 35243 w 85725"/>
                <a:gd name="connsiteY78" fmla="*/ 95923 h 254037"/>
                <a:gd name="connsiteX79" fmla="*/ 34290 w 85725"/>
                <a:gd name="connsiteY79" fmla="*/ 94970 h 254037"/>
                <a:gd name="connsiteX80" fmla="*/ 31432 w 85725"/>
                <a:gd name="connsiteY80" fmla="*/ 95923 h 254037"/>
                <a:gd name="connsiteX81" fmla="*/ 30480 w 85725"/>
                <a:gd name="connsiteY81" fmla="*/ 97828 h 254037"/>
                <a:gd name="connsiteX82" fmla="*/ 30480 w 85725"/>
                <a:gd name="connsiteY82" fmla="*/ 103543 h 254037"/>
                <a:gd name="connsiteX83" fmla="*/ 30480 w 85725"/>
                <a:gd name="connsiteY83" fmla="*/ 106400 h 254037"/>
                <a:gd name="connsiteX84" fmla="*/ 32385 w 85725"/>
                <a:gd name="connsiteY84" fmla="*/ 105448 h 254037"/>
                <a:gd name="connsiteX85" fmla="*/ 38100 w 85725"/>
                <a:gd name="connsiteY85" fmla="*/ 105448 h 254037"/>
                <a:gd name="connsiteX86" fmla="*/ 38100 w 85725"/>
                <a:gd name="connsiteY86" fmla="*/ 107353 h 254037"/>
                <a:gd name="connsiteX87" fmla="*/ 39053 w 85725"/>
                <a:gd name="connsiteY87" fmla="*/ 113068 h 254037"/>
                <a:gd name="connsiteX88" fmla="*/ 40957 w 85725"/>
                <a:gd name="connsiteY88" fmla="*/ 117830 h 254037"/>
                <a:gd name="connsiteX89" fmla="*/ 39053 w 85725"/>
                <a:gd name="connsiteY89" fmla="*/ 125450 h 254037"/>
                <a:gd name="connsiteX90" fmla="*/ 41910 w 85725"/>
                <a:gd name="connsiteY90" fmla="*/ 124498 h 254037"/>
                <a:gd name="connsiteX91" fmla="*/ 44768 w 85725"/>
                <a:gd name="connsiteY91" fmla="*/ 129260 h 254037"/>
                <a:gd name="connsiteX92" fmla="*/ 47625 w 85725"/>
                <a:gd name="connsiteY92" fmla="*/ 131165 h 254037"/>
                <a:gd name="connsiteX93" fmla="*/ 49530 w 85725"/>
                <a:gd name="connsiteY93" fmla="*/ 133070 h 254037"/>
                <a:gd name="connsiteX94" fmla="*/ 50482 w 85725"/>
                <a:gd name="connsiteY94" fmla="*/ 132118 h 254037"/>
                <a:gd name="connsiteX95" fmla="*/ 47625 w 85725"/>
                <a:gd name="connsiteY95" fmla="*/ 131165 h 254037"/>
                <a:gd name="connsiteX96" fmla="*/ 47625 w 85725"/>
                <a:gd name="connsiteY96" fmla="*/ 131165 h 254037"/>
                <a:gd name="connsiteX97" fmla="*/ 44768 w 85725"/>
                <a:gd name="connsiteY97" fmla="*/ 129260 h 254037"/>
                <a:gd name="connsiteX98" fmla="*/ 45720 w 85725"/>
                <a:gd name="connsiteY98" fmla="*/ 126403 h 254037"/>
                <a:gd name="connsiteX99" fmla="*/ 46672 w 85725"/>
                <a:gd name="connsiteY99" fmla="*/ 124498 h 254037"/>
                <a:gd name="connsiteX100" fmla="*/ 44768 w 85725"/>
                <a:gd name="connsiteY100" fmla="*/ 124498 h 254037"/>
                <a:gd name="connsiteX101" fmla="*/ 40957 w 85725"/>
                <a:gd name="connsiteY101" fmla="*/ 124498 h 254037"/>
                <a:gd name="connsiteX102" fmla="*/ 41910 w 85725"/>
                <a:gd name="connsiteY102" fmla="*/ 120688 h 254037"/>
                <a:gd name="connsiteX103" fmla="*/ 43815 w 85725"/>
                <a:gd name="connsiteY103" fmla="*/ 118783 h 254037"/>
                <a:gd name="connsiteX104" fmla="*/ 46672 w 85725"/>
                <a:gd name="connsiteY104" fmla="*/ 114020 h 254037"/>
                <a:gd name="connsiteX105" fmla="*/ 45720 w 85725"/>
                <a:gd name="connsiteY105" fmla="*/ 113068 h 254037"/>
                <a:gd name="connsiteX106" fmla="*/ 46672 w 85725"/>
                <a:gd name="connsiteY106" fmla="*/ 112115 h 254037"/>
                <a:gd name="connsiteX107" fmla="*/ 47625 w 85725"/>
                <a:gd name="connsiteY107" fmla="*/ 113068 h 254037"/>
                <a:gd name="connsiteX108" fmla="*/ 49530 w 85725"/>
                <a:gd name="connsiteY108" fmla="*/ 114020 h 254037"/>
                <a:gd name="connsiteX109" fmla="*/ 50482 w 85725"/>
                <a:gd name="connsiteY109" fmla="*/ 114973 h 254037"/>
                <a:gd name="connsiteX110" fmla="*/ 51435 w 85725"/>
                <a:gd name="connsiteY110" fmla="*/ 113068 h 254037"/>
                <a:gd name="connsiteX111" fmla="*/ 51435 w 85725"/>
                <a:gd name="connsiteY111" fmla="*/ 111163 h 254037"/>
                <a:gd name="connsiteX112" fmla="*/ 49530 w 85725"/>
                <a:gd name="connsiteY112" fmla="*/ 110210 h 254037"/>
                <a:gd name="connsiteX113" fmla="*/ 49530 w 85725"/>
                <a:gd name="connsiteY113" fmla="*/ 110210 h 254037"/>
                <a:gd name="connsiteX114" fmla="*/ 50482 w 85725"/>
                <a:gd name="connsiteY114" fmla="*/ 111163 h 254037"/>
                <a:gd name="connsiteX115" fmla="*/ 50482 w 85725"/>
                <a:gd name="connsiteY115" fmla="*/ 110210 h 254037"/>
                <a:gd name="connsiteX116" fmla="*/ 50482 w 85725"/>
                <a:gd name="connsiteY116" fmla="*/ 106400 h 254037"/>
                <a:gd name="connsiteX117" fmla="*/ 47625 w 85725"/>
                <a:gd name="connsiteY117" fmla="*/ 107353 h 254037"/>
                <a:gd name="connsiteX118" fmla="*/ 45720 w 85725"/>
                <a:gd name="connsiteY118" fmla="*/ 107353 h 254037"/>
                <a:gd name="connsiteX119" fmla="*/ 41910 w 85725"/>
                <a:gd name="connsiteY119" fmla="*/ 108305 h 254037"/>
                <a:gd name="connsiteX120" fmla="*/ 40005 w 85725"/>
                <a:gd name="connsiteY120" fmla="*/ 108305 h 254037"/>
                <a:gd name="connsiteX121" fmla="*/ 39053 w 85725"/>
                <a:gd name="connsiteY121" fmla="*/ 107353 h 254037"/>
                <a:gd name="connsiteX122" fmla="*/ 42863 w 85725"/>
                <a:gd name="connsiteY122" fmla="*/ 100685 h 254037"/>
                <a:gd name="connsiteX123" fmla="*/ 50482 w 85725"/>
                <a:gd name="connsiteY123" fmla="*/ 98780 h 254037"/>
                <a:gd name="connsiteX124" fmla="*/ 54293 w 85725"/>
                <a:gd name="connsiteY124" fmla="*/ 98780 h 254037"/>
                <a:gd name="connsiteX125" fmla="*/ 29528 w 85725"/>
                <a:gd name="connsiteY125" fmla="*/ 120688 h 254037"/>
                <a:gd name="connsiteX126" fmla="*/ 30480 w 85725"/>
                <a:gd name="connsiteY126" fmla="*/ 122593 h 254037"/>
                <a:gd name="connsiteX127" fmla="*/ 32385 w 85725"/>
                <a:gd name="connsiteY127" fmla="*/ 124498 h 254037"/>
                <a:gd name="connsiteX128" fmla="*/ 38100 w 85725"/>
                <a:gd name="connsiteY128" fmla="*/ 125450 h 254037"/>
                <a:gd name="connsiteX129" fmla="*/ 38100 w 85725"/>
                <a:gd name="connsiteY129" fmla="*/ 122593 h 254037"/>
                <a:gd name="connsiteX130" fmla="*/ 31432 w 85725"/>
                <a:gd name="connsiteY130" fmla="*/ 120688 h 254037"/>
                <a:gd name="connsiteX131" fmla="*/ 29528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2385 w 85725"/>
                <a:gd name="connsiteY140" fmla="*/ 147358 h 254037"/>
                <a:gd name="connsiteX141" fmla="*/ 32385 w 85725"/>
                <a:gd name="connsiteY141" fmla="*/ 147358 h 254037"/>
                <a:gd name="connsiteX142" fmla="*/ 31432 w 85725"/>
                <a:gd name="connsiteY142" fmla="*/ 144500 h 254037"/>
                <a:gd name="connsiteX143" fmla="*/ 30480 w 85725"/>
                <a:gd name="connsiteY143" fmla="*/ 145453 h 254037"/>
                <a:gd name="connsiteX144" fmla="*/ 32385 w 85725"/>
                <a:gd name="connsiteY144" fmla="*/ 147358 h 254037"/>
                <a:gd name="connsiteX145" fmla="*/ 30480 w 85725"/>
                <a:gd name="connsiteY145" fmla="*/ 218795 h 254037"/>
                <a:gd name="connsiteX146" fmla="*/ 30480 w 85725"/>
                <a:gd name="connsiteY146" fmla="*/ 218795 h 254037"/>
                <a:gd name="connsiteX147" fmla="*/ 30480 w 85725"/>
                <a:gd name="connsiteY147" fmla="*/ 218795 h 254037"/>
                <a:gd name="connsiteX148" fmla="*/ 30480 w 85725"/>
                <a:gd name="connsiteY148" fmla="*/ 218795 h 254037"/>
                <a:gd name="connsiteX149" fmla="*/ 30480 w 85725"/>
                <a:gd name="connsiteY149" fmla="*/ 218795 h 254037"/>
                <a:gd name="connsiteX150" fmla="*/ 33338 w 85725"/>
                <a:gd name="connsiteY150" fmla="*/ 153073 h 254037"/>
                <a:gd name="connsiteX151" fmla="*/ 33338 w 85725"/>
                <a:gd name="connsiteY151" fmla="*/ 153073 h 254037"/>
                <a:gd name="connsiteX152" fmla="*/ 31432 w 85725"/>
                <a:gd name="connsiteY152" fmla="*/ 151168 h 254037"/>
                <a:gd name="connsiteX153" fmla="*/ 30480 w 85725"/>
                <a:gd name="connsiteY153" fmla="*/ 152120 h 254037"/>
                <a:gd name="connsiteX154" fmla="*/ 33338 w 85725"/>
                <a:gd name="connsiteY154" fmla="*/ 153073 h 254037"/>
                <a:gd name="connsiteX155" fmla="*/ 41910 w 85725"/>
                <a:gd name="connsiteY155" fmla="*/ 137833 h 254037"/>
                <a:gd name="connsiteX156" fmla="*/ 38100 w 85725"/>
                <a:gd name="connsiteY156" fmla="*/ 135928 h 254037"/>
                <a:gd name="connsiteX157" fmla="*/ 37147 w 85725"/>
                <a:gd name="connsiteY157" fmla="*/ 135928 h 254037"/>
                <a:gd name="connsiteX158" fmla="*/ 31432 w 85725"/>
                <a:gd name="connsiteY158" fmla="*/ 138785 h 254037"/>
                <a:gd name="connsiteX159" fmla="*/ 30480 w 85725"/>
                <a:gd name="connsiteY159" fmla="*/ 140690 h 254037"/>
                <a:gd name="connsiteX160" fmla="*/ 32385 w 85725"/>
                <a:gd name="connsiteY160" fmla="*/ 140690 h 254037"/>
                <a:gd name="connsiteX161" fmla="*/ 38100 w 85725"/>
                <a:gd name="connsiteY161" fmla="*/ 138785 h 254037"/>
                <a:gd name="connsiteX162" fmla="*/ 41910 w 85725"/>
                <a:gd name="connsiteY162" fmla="*/ 137833 h 254037"/>
                <a:gd name="connsiteX163" fmla="*/ 31432 w 85725"/>
                <a:gd name="connsiteY163" fmla="*/ 131165 h 254037"/>
                <a:gd name="connsiteX164" fmla="*/ 33338 w 85725"/>
                <a:gd name="connsiteY164" fmla="*/ 132118 h 254037"/>
                <a:gd name="connsiteX165" fmla="*/ 33338 w 85725"/>
                <a:gd name="connsiteY165" fmla="*/ 131165 h 254037"/>
                <a:gd name="connsiteX166" fmla="*/ 31432 w 85725"/>
                <a:gd name="connsiteY166" fmla="*/ 131165 h 254037"/>
                <a:gd name="connsiteX167" fmla="*/ 31432 w 85725"/>
                <a:gd name="connsiteY167" fmla="*/ 131165 h 254037"/>
                <a:gd name="connsiteX168" fmla="*/ 33338 w 85725"/>
                <a:gd name="connsiteY168" fmla="*/ 30200 h 254037"/>
                <a:gd name="connsiteX169" fmla="*/ 35243 w 85725"/>
                <a:gd name="connsiteY169" fmla="*/ 30200 h 254037"/>
                <a:gd name="connsiteX170" fmla="*/ 34290 w 85725"/>
                <a:gd name="connsiteY170" fmla="*/ 28295 h 254037"/>
                <a:gd name="connsiteX171" fmla="*/ 30480 w 85725"/>
                <a:gd name="connsiteY171" fmla="*/ 26390 h 254037"/>
                <a:gd name="connsiteX172" fmla="*/ 31432 w 85725"/>
                <a:gd name="connsiteY172" fmla="*/ 30200 h 254037"/>
                <a:gd name="connsiteX173" fmla="*/ 33338 w 85725"/>
                <a:gd name="connsiteY173" fmla="*/ 30200 h 254037"/>
                <a:gd name="connsiteX174" fmla="*/ 32385 w 85725"/>
                <a:gd name="connsiteY174" fmla="*/ 37820 h 254037"/>
                <a:gd name="connsiteX175" fmla="*/ 32385 w 85725"/>
                <a:gd name="connsiteY175" fmla="*/ 37820 h 254037"/>
                <a:gd name="connsiteX176" fmla="*/ 31432 w 85725"/>
                <a:gd name="connsiteY176" fmla="*/ 37820 h 254037"/>
                <a:gd name="connsiteX177" fmla="*/ 32385 w 85725"/>
                <a:gd name="connsiteY177" fmla="*/ 37820 h 254037"/>
                <a:gd name="connsiteX178" fmla="*/ 32385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3338 w 85725"/>
                <a:gd name="connsiteY225" fmla="*/ 119735 h 254037"/>
                <a:gd name="connsiteX226" fmla="*/ 33338 w 85725"/>
                <a:gd name="connsiteY226" fmla="*/ 119735 h 254037"/>
                <a:gd name="connsiteX227" fmla="*/ 32385 w 85725"/>
                <a:gd name="connsiteY227" fmla="*/ 116878 h 254037"/>
                <a:gd name="connsiteX228" fmla="*/ 32385 w 85725"/>
                <a:gd name="connsiteY228" fmla="*/ 116878 h 254037"/>
                <a:gd name="connsiteX229" fmla="*/ 33338 w 85725"/>
                <a:gd name="connsiteY229" fmla="*/ 119735 h 254037"/>
                <a:gd name="connsiteX230" fmla="*/ 33338 w 85725"/>
                <a:gd name="connsiteY230" fmla="*/ 119735 h 254037"/>
                <a:gd name="connsiteX231" fmla="*/ 35243 w 85725"/>
                <a:gd name="connsiteY231" fmla="*/ 120688 h 254037"/>
                <a:gd name="connsiteX232" fmla="*/ 36195 w 85725"/>
                <a:gd name="connsiteY232" fmla="*/ 119735 h 254037"/>
                <a:gd name="connsiteX233" fmla="*/ 33338 w 85725"/>
                <a:gd name="connsiteY233" fmla="*/ 119735 h 254037"/>
                <a:gd name="connsiteX234" fmla="*/ 33338 w 85725"/>
                <a:gd name="connsiteY234" fmla="*/ 119735 h 254037"/>
                <a:gd name="connsiteX235" fmla="*/ 34290 w 85725"/>
                <a:gd name="connsiteY235" fmla="*/ 33058 h 254037"/>
                <a:gd name="connsiteX236" fmla="*/ 33338 w 85725"/>
                <a:gd name="connsiteY236" fmla="*/ 34963 h 254037"/>
                <a:gd name="connsiteX237" fmla="*/ 37147 w 85725"/>
                <a:gd name="connsiteY237" fmla="*/ 39725 h 254037"/>
                <a:gd name="connsiteX238" fmla="*/ 38100 w 85725"/>
                <a:gd name="connsiteY238" fmla="*/ 39725 h 254037"/>
                <a:gd name="connsiteX239" fmla="*/ 34290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7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6195 w 85725"/>
                <a:gd name="connsiteY250" fmla="*/ 234988 h 254037"/>
                <a:gd name="connsiteX251" fmla="*/ 33338 w 85725"/>
                <a:gd name="connsiteY251" fmla="*/ 234988 h 254037"/>
                <a:gd name="connsiteX252" fmla="*/ 34290 w 85725"/>
                <a:gd name="connsiteY252" fmla="*/ 236893 h 254037"/>
                <a:gd name="connsiteX253" fmla="*/ 37147 w 85725"/>
                <a:gd name="connsiteY253" fmla="*/ 235940 h 254037"/>
                <a:gd name="connsiteX254" fmla="*/ 36195 w 85725"/>
                <a:gd name="connsiteY254" fmla="*/ 234988 h 254037"/>
                <a:gd name="connsiteX255" fmla="*/ 37147 w 85725"/>
                <a:gd name="connsiteY255" fmla="*/ 101638 h 254037"/>
                <a:gd name="connsiteX256" fmla="*/ 37147 w 85725"/>
                <a:gd name="connsiteY256" fmla="*/ 101638 h 254037"/>
                <a:gd name="connsiteX257" fmla="*/ 33338 w 85725"/>
                <a:gd name="connsiteY257" fmla="*/ 100685 h 254037"/>
                <a:gd name="connsiteX258" fmla="*/ 34290 w 85725"/>
                <a:gd name="connsiteY258" fmla="*/ 99733 h 254037"/>
                <a:gd name="connsiteX259" fmla="*/ 37147 w 85725"/>
                <a:gd name="connsiteY259" fmla="*/ 101638 h 254037"/>
                <a:gd name="connsiteX260" fmla="*/ 34290 w 85725"/>
                <a:gd name="connsiteY260" fmla="*/ 203555 h 254037"/>
                <a:gd name="connsiteX261" fmla="*/ 36195 w 85725"/>
                <a:gd name="connsiteY261" fmla="*/ 202603 h 254037"/>
                <a:gd name="connsiteX262" fmla="*/ 35243 w 85725"/>
                <a:gd name="connsiteY262" fmla="*/ 201650 h 254037"/>
                <a:gd name="connsiteX263" fmla="*/ 34290 w 85725"/>
                <a:gd name="connsiteY263" fmla="*/ 203555 h 254037"/>
                <a:gd name="connsiteX264" fmla="*/ 34290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4290 w 85725"/>
                <a:gd name="connsiteY279" fmla="*/ 88303 h 254037"/>
                <a:gd name="connsiteX280" fmla="*/ 37147 w 85725"/>
                <a:gd name="connsiteY280" fmla="*/ 92113 h 254037"/>
                <a:gd name="connsiteX281" fmla="*/ 40005 w 85725"/>
                <a:gd name="connsiteY281" fmla="*/ 89255 h 254037"/>
                <a:gd name="connsiteX282" fmla="*/ 36195 w 85725"/>
                <a:gd name="connsiteY282" fmla="*/ 87350 h 254037"/>
                <a:gd name="connsiteX283" fmla="*/ 34290 w 85725"/>
                <a:gd name="connsiteY283" fmla="*/ 88303 h 254037"/>
                <a:gd name="connsiteX284" fmla="*/ 36195 w 85725"/>
                <a:gd name="connsiteY284" fmla="*/ 222605 h 254037"/>
                <a:gd name="connsiteX285" fmla="*/ 36195 w 85725"/>
                <a:gd name="connsiteY285" fmla="*/ 221653 h 254037"/>
                <a:gd name="connsiteX286" fmla="*/ 35243 w 85725"/>
                <a:gd name="connsiteY286" fmla="*/ 220700 h 254037"/>
                <a:gd name="connsiteX287" fmla="*/ 35243 w 85725"/>
                <a:gd name="connsiteY287" fmla="*/ 222605 h 254037"/>
                <a:gd name="connsiteX288" fmla="*/ 36195 w 85725"/>
                <a:gd name="connsiteY288" fmla="*/ 222605 h 254037"/>
                <a:gd name="connsiteX289" fmla="*/ 35243 w 85725"/>
                <a:gd name="connsiteY289" fmla="*/ 179743 h 254037"/>
                <a:gd name="connsiteX290" fmla="*/ 35243 w 85725"/>
                <a:gd name="connsiteY290" fmla="*/ 179743 h 254037"/>
                <a:gd name="connsiteX291" fmla="*/ 35243 w 85725"/>
                <a:gd name="connsiteY291" fmla="*/ 181648 h 254037"/>
                <a:gd name="connsiteX292" fmla="*/ 35243 w 85725"/>
                <a:gd name="connsiteY292" fmla="*/ 179743 h 254037"/>
                <a:gd name="connsiteX293" fmla="*/ 35243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2863 w 85725"/>
                <a:gd name="connsiteY304" fmla="*/ 132118 h 254037"/>
                <a:gd name="connsiteX305" fmla="*/ 40957 w 85725"/>
                <a:gd name="connsiteY305" fmla="*/ 131165 h 254037"/>
                <a:gd name="connsiteX306" fmla="*/ 37147 w 85725"/>
                <a:gd name="connsiteY306" fmla="*/ 133070 h 254037"/>
                <a:gd name="connsiteX307" fmla="*/ 36195 w 85725"/>
                <a:gd name="connsiteY307" fmla="*/ 134975 h 254037"/>
                <a:gd name="connsiteX308" fmla="*/ 38100 w 85725"/>
                <a:gd name="connsiteY308" fmla="*/ 135928 h 254037"/>
                <a:gd name="connsiteX309" fmla="*/ 41910 w 85725"/>
                <a:gd name="connsiteY309" fmla="*/ 134975 h 254037"/>
                <a:gd name="connsiteX310" fmla="*/ 42863 w 85725"/>
                <a:gd name="connsiteY310" fmla="*/ 132118 h 254037"/>
                <a:gd name="connsiteX311" fmla="*/ 40005 w 85725"/>
                <a:gd name="connsiteY311" fmla="*/ 162598 h 254037"/>
                <a:gd name="connsiteX312" fmla="*/ 37147 w 85725"/>
                <a:gd name="connsiteY312" fmla="*/ 159740 h 254037"/>
                <a:gd name="connsiteX313" fmla="*/ 36195 w 85725"/>
                <a:gd name="connsiteY313" fmla="*/ 160693 h 254037"/>
                <a:gd name="connsiteX314" fmla="*/ 40005 w 85725"/>
                <a:gd name="connsiteY314" fmla="*/ 162598 h 254037"/>
                <a:gd name="connsiteX315" fmla="*/ 40005 w 85725"/>
                <a:gd name="connsiteY315" fmla="*/ 162598 h 254037"/>
                <a:gd name="connsiteX316" fmla="*/ 36195 w 85725"/>
                <a:gd name="connsiteY316" fmla="*/ 15913 h 254037"/>
                <a:gd name="connsiteX317" fmla="*/ 40005 w 85725"/>
                <a:gd name="connsiteY317" fmla="*/ 18770 h 254037"/>
                <a:gd name="connsiteX318" fmla="*/ 41910 w 85725"/>
                <a:gd name="connsiteY318" fmla="*/ 17818 h 254037"/>
                <a:gd name="connsiteX319" fmla="*/ 41910 w 85725"/>
                <a:gd name="connsiteY319" fmla="*/ 17818 h 254037"/>
                <a:gd name="connsiteX320" fmla="*/ 36195 w 85725"/>
                <a:gd name="connsiteY320" fmla="*/ 15913 h 254037"/>
                <a:gd name="connsiteX321" fmla="*/ 36195 w 85725"/>
                <a:gd name="connsiteY321" fmla="*/ 15913 h 254037"/>
                <a:gd name="connsiteX322" fmla="*/ 38100 w 85725"/>
                <a:gd name="connsiteY322" fmla="*/ 193078 h 254037"/>
                <a:gd name="connsiteX323" fmla="*/ 38100 w 85725"/>
                <a:gd name="connsiteY323" fmla="*/ 193078 h 254037"/>
                <a:gd name="connsiteX324" fmla="*/ 40957 w 85725"/>
                <a:gd name="connsiteY324" fmla="*/ 195935 h 254037"/>
                <a:gd name="connsiteX325" fmla="*/ 41910 w 85725"/>
                <a:gd name="connsiteY325" fmla="*/ 193078 h 254037"/>
                <a:gd name="connsiteX326" fmla="*/ 38100 w 85725"/>
                <a:gd name="connsiteY326" fmla="*/ 193078 h 254037"/>
                <a:gd name="connsiteX327" fmla="*/ 40957 w 85725"/>
                <a:gd name="connsiteY327" fmla="*/ 102590 h 254037"/>
                <a:gd name="connsiteX328" fmla="*/ 39053 w 85725"/>
                <a:gd name="connsiteY328" fmla="*/ 102590 h 254037"/>
                <a:gd name="connsiteX329" fmla="*/ 37147 w 85725"/>
                <a:gd name="connsiteY329" fmla="*/ 101638 h 254037"/>
                <a:gd name="connsiteX330" fmla="*/ 39053 w 85725"/>
                <a:gd name="connsiteY330" fmla="*/ 100685 h 254037"/>
                <a:gd name="connsiteX331" fmla="*/ 40957 w 85725"/>
                <a:gd name="connsiteY331" fmla="*/ 102590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40005 w 85725"/>
                <a:gd name="connsiteY346" fmla="*/ 48298 h 254037"/>
                <a:gd name="connsiteX347" fmla="*/ 40005 w 85725"/>
                <a:gd name="connsiteY347" fmla="*/ 48298 h 254037"/>
                <a:gd name="connsiteX348" fmla="*/ 39053 w 85725"/>
                <a:gd name="connsiteY348" fmla="*/ 48298 h 254037"/>
                <a:gd name="connsiteX349" fmla="*/ 40005 w 85725"/>
                <a:gd name="connsiteY349" fmla="*/ 48298 h 254037"/>
                <a:gd name="connsiteX350" fmla="*/ 40005 w 85725"/>
                <a:gd name="connsiteY350" fmla="*/ 48298 h 254037"/>
                <a:gd name="connsiteX351" fmla="*/ 41910 w 85725"/>
                <a:gd name="connsiteY351" fmla="*/ 207365 h 254037"/>
                <a:gd name="connsiteX352" fmla="*/ 40957 w 85725"/>
                <a:gd name="connsiteY352" fmla="*/ 206413 h 254037"/>
                <a:gd name="connsiteX353" fmla="*/ 40005 w 85725"/>
                <a:gd name="connsiteY353" fmla="*/ 208318 h 254037"/>
                <a:gd name="connsiteX354" fmla="*/ 40957 w 85725"/>
                <a:gd name="connsiteY354" fmla="*/ 209270 h 254037"/>
                <a:gd name="connsiteX355" fmla="*/ 41910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7 w 85725"/>
                <a:gd name="connsiteY361" fmla="*/ 31153 h 254037"/>
                <a:gd name="connsiteX362" fmla="*/ 41910 w 85725"/>
                <a:gd name="connsiteY362" fmla="*/ 29248 h 254037"/>
                <a:gd name="connsiteX363" fmla="*/ 40005 w 85725"/>
                <a:gd name="connsiteY363" fmla="*/ 26390 h 254037"/>
                <a:gd name="connsiteX364" fmla="*/ 40957 w 85725"/>
                <a:gd name="connsiteY364" fmla="*/ 38773 h 254037"/>
                <a:gd name="connsiteX365" fmla="*/ 40957 w 85725"/>
                <a:gd name="connsiteY365" fmla="*/ 40678 h 254037"/>
                <a:gd name="connsiteX366" fmla="*/ 40957 w 85725"/>
                <a:gd name="connsiteY366" fmla="*/ 40678 h 254037"/>
                <a:gd name="connsiteX367" fmla="*/ 40957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2863 w 85725"/>
                <a:gd name="connsiteY375" fmla="*/ 192125 h 254037"/>
                <a:gd name="connsiteX376" fmla="*/ 42863 w 85725"/>
                <a:gd name="connsiteY376" fmla="*/ 192125 h 254037"/>
                <a:gd name="connsiteX377" fmla="*/ 42863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7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3815 w 85725"/>
                <a:gd name="connsiteY396" fmla="*/ 163550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6672 w 85725"/>
                <a:gd name="connsiteY410" fmla="*/ 238798 h 254037"/>
                <a:gd name="connsiteX411" fmla="*/ 44768 w 85725"/>
                <a:gd name="connsiteY411" fmla="*/ 235940 h 254037"/>
                <a:gd name="connsiteX412" fmla="*/ 43815 w 85725"/>
                <a:gd name="connsiteY412" fmla="*/ 236893 h 254037"/>
                <a:gd name="connsiteX413" fmla="*/ 44768 w 85725"/>
                <a:gd name="connsiteY413" fmla="*/ 239750 h 254037"/>
                <a:gd name="connsiteX414" fmla="*/ 46672 w 85725"/>
                <a:gd name="connsiteY414" fmla="*/ 238798 h 254037"/>
                <a:gd name="connsiteX415" fmla="*/ 52388 w 85725"/>
                <a:gd name="connsiteY415" fmla="*/ 154025 h 254037"/>
                <a:gd name="connsiteX416" fmla="*/ 50482 w 85725"/>
                <a:gd name="connsiteY416" fmla="*/ 154025 h 254037"/>
                <a:gd name="connsiteX417" fmla="*/ 45720 w 85725"/>
                <a:gd name="connsiteY417" fmla="*/ 153073 h 254037"/>
                <a:gd name="connsiteX418" fmla="*/ 44768 w 85725"/>
                <a:gd name="connsiteY418" fmla="*/ 154978 h 254037"/>
                <a:gd name="connsiteX419" fmla="*/ 46672 w 85725"/>
                <a:gd name="connsiteY419" fmla="*/ 155930 h 254037"/>
                <a:gd name="connsiteX420" fmla="*/ 48578 w 85725"/>
                <a:gd name="connsiteY420" fmla="*/ 154025 h 254037"/>
                <a:gd name="connsiteX421" fmla="*/ 50482 w 85725"/>
                <a:gd name="connsiteY421" fmla="*/ 153073 h 254037"/>
                <a:gd name="connsiteX422" fmla="*/ 52388 w 85725"/>
                <a:gd name="connsiteY422" fmla="*/ 154025 h 254037"/>
                <a:gd name="connsiteX423" fmla="*/ 52388 w 85725"/>
                <a:gd name="connsiteY423" fmla="*/ 154025 h 254037"/>
                <a:gd name="connsiteX424" fmla="*/ 45720 w 85725"/>
                <a:gd name="connsiteY424" fmla="*/ 214033 h 254037"/>
                <a:gd name="connsiteX425" fmla="*/ 47625 w 85725"/>
                <a:gd name="connsiteY425" fmla="*/ 214985 h 254037"/>
                <a:gd name="connsiteX426" fmla="*/ 48578 w 85725"/>
                <a:gd name="connsiteY426" fmla="*/ 213080 h 254037"/>
                <a:gd name="connsiteX427" fmla="*/ 47625 w 85725"/>
                <a:gd name="connsiteY427" fmla="*/ 212128 h 254037"/>
                <a:gd name="connsiteX428" fmla="*/ 45720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7625 w 85725"/>
                <a:gd name="connsiteY450" fmla="*/ 46393 h 254037"/>
                <a:gd name="connsiteX451" fmla="*/ 46672 w 85725"/>
                <a:gd name="connsiteY451" fmla="*/ 44488 h 254037"/>
                <a:gd name="connsiteX452" fmla="*/ 46672 w 85725"/>
                <a:gd name="connsiteY452" fmla="*/ 45440 h 254037"/>
                <a:gd name="connsiteX453" fmla="*/ 47625 w 85725"/>
                <a:gd name="connsiteY453" fmla="*/ 48298 h 254037"/>
                <a:gd name="connsiteX454" fmla="*/ 47625 w 85725"/>
                <a:gd name="connsiteY454" fmla="*/ 46393 h 254037"/>
                <a:gd name="connsiteX455" fmla="*/ 47625 w 85725"/>
                <a:gd name="connsiteY455" fmla="*/ 195935 h 254037"/>
                <a:gd name="connsiteX456" fmla="*/ 48578 w 85725"/>
                <a:gd name="connsiteY456" fmla="*/ 194983 h 254037"/>
                <a:gd name="connsiteX457" fmla="*/ 47625 w 85725"/>
                <a:gd name="connsiteY457" fmla="*/ 194030 h 254037"/>
                <a:gd name="connsiteX458" fmla="*/ 46672 w 85725"/>
                <a:gd name="connsiteY458" fmla="*/ 194983 h 254037"/>
                <a:gd name="connsiteX459" fmla="*/ 47625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8578 w 85725"/>
                <a:gd name="connsiteY465" fmla="*/ 27343 h 254037"/>
                <a:gd name="connsiteX466" fmla="*/ 49530 w 85725"/>
                <a:gd name="connsiteY466" fmla="*/ 28295 h 254037"/>
                <a:gd name="connsiteX467" fmla="*/ 53340 w 85725"/>
                <a:gd name="connsiteY467" fmla="*/ 31153 h 254037"/>
                <a:gd name="connsiteX468" fmla="*/ 57150 w 85725"/>
                <a:gd name="connsiteY468" fmla="*/ 30200 h 254037"/>
                <a:gd name="connsiteX469" fmla="*/ 52388 w 85725"/>
                <a:gd name="connsiteY469" fmla="*/ 34963 h 254037"/>
                <a:gd name="connsiteX470" fmla="*/ 51435 w 85725"/>
                <a:gd name="connsiteY470" fmla="*/ 37820 h 254037"/>
                <a:gd name="connsiteX471" fmla="*/ 54293 w 85725"/>
                <a:gd name="connsiteY471" fmla="*/ 37820 h 254037"/>
                <a:gd name="connsiteX472" fmla="*/ 57150 w 85725"/>
                <a:gd name="connsiteY472" fmla="*/ 33058 h 254037"/>
                <a:gd name="connsiteX473" fmla="*/ 56197 w 85725"/>
                <a:gd name="connsiteY473" fmla="*/ 30200 h 254037"/>
                <a:gd name="connsiteX474" fmla="*/ 56197 w 85725"/>
                <a:gd name="connsiteY474" fmla="*/ 25438 h 254037"/>
                <a:gd name="connsiteX475" fmla="*/ 57150 w 85725"/>
                <a:gd name="connsiteY475" fmla="*/ 27343 h 254037"/>
                <a:gd name="connsiteX476" fmla="*/ 58103 w 85725"/>
                <a:gd name="connsiteY476" fmla="*/ 27343 h 254037"/>
                <a:gd name="connsiteX477" fmla="*/ 57150 w 85725"/>
                <a:gd name="connsiteY477" fmla="*/ 26390 h 254037"/>
                <a:gd name="connsiteX478" fmla="*/ 55245 w 85725"/>
                <a:gd name="connsiteY478" fmla="*/ 24485 h 254037"/>
                <a:gd name="connsiteX479" fmla="*/ 52388 w 85725"/>
                <a:gd name="connsiteY479" fmla="*/ 26390 h 254037"/>
                <a:gd name="connsiteX480" fmla="*/ 52388 w 85725"/>
                <a:gd name="connsiteY480" fmla="*/ 26390 h 254037"/>
                <a:gd name="connsiteX481" fmla="*/ 47625 w 85725"/>
                <a:gd name="connsiteY481" fmla="*/ 24485 h 254037"/>
                <a:gd name="connsiteX482" fmla="*/ 48578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1435 w 85725"/>
                <a:gd name="connsiteY500" fmla="*/ 127355 h 254037"/>
                <a:gd name="connsiteX501" fmla="*/ 51435 w 85725"/>
                <a:gd name="connsiteY501" fmla="*/ 127355 h 254037"/>
                <a:gd name="connsiteX502" fmla="*/ 49530 w 85725"/>
                <a:gd name="connsiteY502" fmla="*/ 122593 h 254037"/>
                <a:gd name="connsiteX503" fmla="*/ 48578 w 85725"/>
                <a:gd name="connsiteY503" fmla="*/ 124498 h 254037"/>
                <a:gd name="connsiteX504" fmla="*/ 51435 w 85725"/>
                <a:gd name="connsiteY504" fmla="*/ 127355 h 254037"/>
                <a:gd name="connsiteX505" fmla="*/ 51435 w 85725"/>
                <a:gd name="connsiteY505" fmla="*/ 163550 h 254037"/>
                <a:gd name="connsiteX506" fmla="*/ 51435 w 85725"/>
                <a:gd name="connsiteY506" fmla="*/ 163550 h 254037"/>
                <a:gd name="connsiteX507" fmla="*/ 49530 w 85725"/>
                <a:gd name="connsiteY507" fmla="*/ 162598 h 254037"/>
                <a:gd name="connsiteX508" fmla="*/ 51435 w 85725"/>
                <a:gd name="connsiteY508" fmla="*/ 163550 h 254037"/>
                <a:gd name="connsiteX509" fmla="*/ 51435 w 85725"/>
                <a:gd name="connsiteY509" fmla="*/ 163550 h 254037"/>
                <a:gd name="connsiteX510" fmla="*/ 53340 w 85725"/>
                <a:gd name="connsiteY510" fmla="*/ 44488 h 254037"/>
                <a:gd name="connsiteX511" fmla="*/ 52388 w 85725"/>
                <a:gd name="connsiteY511" fmla="*/ 43535 h 254037"/>
                <a:gd name="connsiteX512" fmla="*/ 50482 w 85725"/>
                <a:gd name="connsiteY512" fmla="*/ 44488 h 254037"/>
                <a:gd name="connsiteX513" fmla="*/ 51435 w 85725"/>
                <a:gd name="connsiteY513" fmla="*/ 45440 h 254037"/>
                <a:gd name="connsiteX514" fmla="*/ 53340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5245 w 85725"/>
                <a:gd name="connsiteY519" fmla="*/ 104495 h 254037"/>
                <a:gd name="connsiteX520" fmla="*/ 55245 w 85725"/>
                <a:gd name="connsiteY520" fmla="*/ 104495 h 254037"/>
                <a:gd name="connsiteX521" fmla="*/ 55245 w 85725"/>
                <a:gd name="connsiteY521" fmla="*/ 104495 h 254037"/>
                <a:gd name="connsiteX522" fmla="*/ 55245 w 85725"/>
                <a:gd name="connsiteY522" fmla="*/ 104495 h 254037"/>
                <a:gd name="connsiteX523" fmla="*/ 55245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4772" y="249275"/>
                    <a:pt x="84772" y="251180"/>
                    <a:pt x="82868" y="252133"/>
                  </a:cubicBezTo>
                  <a:close/>
                  <a:moveTo>
                    <a:pt x="15240" y="39725"/>
                  </a:moveTo>
                  <a:cubicBezTo>
                    <a:pt x="10478" y="26390"/>
                    <a:pt x="16193" y="12103"/>
                    <a:pt x="28575" y="4483"/>
                  </a:cubicBezTo>
                  <a:cubicBezTo>
                    <a:pt x="40005" y="-3137"/>
                    <a:pt x="52388" y="-280"/>
                    <a:pt x="60960" y="7340"/>
                  </a:cubicBezTo>
                  <a:cubicBezTo>
                    <a:pt x="68580" y="13055"/>
                    <a:pt x="70485" y="22580"/>
                    <a:pt x="69532" y="31153"/>
                  </a:cubicBezTo>
                  <a:cubicBezTo>
                    <a:pt x="69532" y="32105"/>
                    <a:pt x="69532" y="33058"/>
                    <a:pt x="68580" y="34010"/>
                  </a:cubicBezTo>
                  <a:cubicBezTo>
                    <a:pt x="66675" y="49250"/>
                    <a:pt x="57150" y="56870"/>
                    <a:pt x="41910" y="56870"/>
                  </a:cubicBezTo>
                  <a:cubicBezTo>
                    <a:pt x="28575" y="57823"/>
                    <a:pt x="19050" y="51155"/>
                    <a:pt x="15240" y="39725"/>
                  </a:cubicBezTo>
                  <a:close/>
                  <a:moveTo>
                    <a:pt x="24765" y="19723"/>
                  </a:moveTo>
                  <a:cubicBezTo>
                    <a:pt x="24765" y="20675"/>
                    <a:pt x="24765" y="20675"/>
                    <a:pt x="24765" y="19723"/>
                  </a:cubicBezTo>
                  <a:cubicBezTo>
                    <a:pt x="24765" y="20675"/>
                    <a:pt x="24765" y="19723"/>
                    <a:pt x="24765" y="19723"/>
                  </a:cubicBezTo>
                  <a:cubicBezTo>
                    <a:pt x="25718" y="19723"/>
                    <a:pt x="24765" y="18770"/>
                    <a:pt x="24765" y="19723"/>
                  </a:cubicBezTo>
                  <a:cubicBezTo>
                    <a:pt x="24765" y="19723"/>
                    <a:pt x="24765" y="19723"/>
                    <a:pt x="24765" y="19723"/>
                  </a:cubicBezTo>
                  <a:close/>
                  <a:moveTo>
                    <a:pt x="26670" y="30200"/>
                  </a:moveTo>
                  <a:cubicBezTo>
                    <a:pt x="26670" y="31153"/>
                    <a:pt x="27622" y="32105"/>
                    <a:pt x="27622" y="32105"/>
                  </a:cubicBezTo>
                  <a:cubicBezTo>
                    <a:pt x="28575" y="32105"/>
                    <a:pt x="28575" y="30200"/>
                    <a:pt x="28575" y="29248"/>
                  </a:cubicBezTo>
                  <a:cubicBezTo>
                    <a:pt x="28575" y="29248"/>
                    <a:pt x="28575" y="28295"/>
                    <a:pt x="27622" y="28295"/>
                  </a:cubicBezTo>
                  <a:cubicBezTo>
                    <a:pt x="26670" y="28295"/>
                    <a:pt x="26670" y="29248"/>
                    <a:pt x="26670" y="30200"/>
                  </a:cubicBezTo>
                  <a:close/>
                  <a:moveTo>
                    <a:pt x="28575" y="195935"/>
                  </a:moveTo>
                  <a:cubicBezTo>
                    <a:pt x="28575" y="195935"/>
                    <a:pt x="29528" y="195935"/>
                    <a:pt x="28575" y="195935"/>
                  </a:cubicBezTo>
                  <a:lnTo>
                    <a:pt x="28575" y="195935"/>
                  </a:lnTo>
                  <a:cubicBezTo>
                    <a:pt x="29528" y="195935"/>
                    <a:pt x="29528" y="194983"/>
                    <a:pt x="28575" y="195935"/>
                  </a:cubicBezTo>
                  <a:cubicBezTo>
                    <a:pt x="28575" y="194983"/>
                    <a:pt x="28575" y="195935"/>
                    <a:pt x="28575" y="195935"/>
                  </a:cubicBezTo>
                  <a:close/>
                  <a:moveTo>
                    <a:pt x="30480" y="227368"/>
                  </a:moveTo>
                  <a:cubicBezTo>
                    <a:pt x="32385" y="226415"/>
                    <a:pt x="34290" y="225463"/>
                    <a:pt x="36195" y="225463"/>
                  </a:cubicBezTo>
                  <a:cubicBezTo>
                    <a:pt x="39053" y="223558"/>
                    <a:pt x="42863" y="223558"/>
                    <a:pt x="45720" y="220700"/>
                  </a:cubicBezTo>
                  <a:cubicBezTo>
                    <a:pt x="44768" y="220700"/>
                    <a:pt x="43815" y="221653"/>
                    <a:pt x="43815" y="219748"/>
                  </a:cubicBezTo>
                  <a:cubicBezTo>
                    <a:pt x="43815" y="218795"/>
                    <a:pt x="44768" y="218795"/>
                    <a:pt x="43815" y="217843"/>
                  </a:cubicBezTo>
                  <a:cubicBezTo>
                    <a:pt x="42863" y="217843"/>
                    <a:pt x="41910" y="217843"/>
                    <a:pt x="41910" y="217843"/>
                  </a:cubicBezTo>
                  <a:cubicBezTo>
                    <a:pt x="40005" y="218795"/>
                    <a:pt x="39053" y="221653"/>
                    <a:pt x="37147" y="222605"/>
                  </a:cubicBezTo>
                  <a:lnTo>
                    <a:pt x="37147" y="225463"/>
                  </a:lnTo>
                  <a:cubicBezTo>
                    <a:pt x="35243" y="225463"/>
                    <a:pt x="32385" y="224510"/>
                    <a:pt x="30480" y="225463"/>
                  </a:cubicBezTo>
                  <a:cubicBezTo>
                    <a:pt x="29528" y="225463"/>
                    <a:pt x="29528" y="226415"/>
                    <a:pt x="29528" y="226415"/>
                  </a:cubicBezTo>
                  <a:cubicBezTo>
                    <a:pt x="28575" y="227368"/>
                    <a:pt x="29528" y="227368"/>
                    <a:pt x="30480" y="227368"/>
                  </a:cubicBezTo>
                  <a:close/>
                  <a:moveTo>
                    <a:pt x="54293" y="98780"/>
                  </a:moveTo>
                  <a:cubicBezTo>
                    <a:pt x="54293" y="97828"/>
                    <a:pt x="53340" y="97828"/>
                    <a:pt x="53340" y="97828"/>
                  </a:cubicBezTo>
                  <a:cubicBezTo>
                    <a:pt x="52388" y="94970"/>
                    <a:pt x="49530" y="95923"/>
                    <a:pt x="47625" y="94970"/>
                  </a:cubicBezTo>
                  <a:cubicBezTo>
                    <a:pt x="42863" y="91160"/>
                    <a:pt x="45720" y="96875"/>
                    <a:pt x="43815" y="96875"/>
                  </a:cubicBezTo>
                  <a:cubicBezTo>
                    <a:pt x="43815" y="96875"/>
                    <a:pt x="42863" y="97828"/>
                    <a:pt x="42863" y="97828"/>
                  </a:cubicBezTo>
                  <a:cubicBezTo>
                    <a:pt x="42863" y="97828"/>
                    <a:pt x="41910" y="97828"/>
                    <a:pt x="41910" y="97828"/>
                  </a:cubicBezTo>
                  <a:cubicBezTo>
                    <a:pt x="41910" y="97828"/>
                    <a:pt x="41910" y="96875"/>
                    <a:pt x="41910" y="96875"/>
                  </a:cubicBezTo>
                  <a:cubicBezTo>
                    <a:pt x="43815" y="95923"/>
                    <a:pt x="42863" y="94018"/>
                    <a:pt x="41910" y="94018"/>
                  </a:cubicBezTo>
                  <a:cubicBezTo>
                    <a:pt x="40005" y="93065"/>
                    <a:pt x="39053" y="94018"/>
                    <a:pt x="39053" y="95923"/>
                  </a:cubicBezTo>
                  <a:cubicBezTo>
                    <a:pt x="38100" y="98780"/>
                    <a:pt x="37147" y="98780"/>
                    <a:pt x="35243" y="95923"/>
                  </a:cubicBezTo>
                  <a:cubicBezTo>
                    <a:pt x="35243" y="94970"/>
                    <a:pt x="34290" y="94970"/>
                    <a:pt x="34290" y="94970"/>
                  </a:cubicBezTo>
                  <a:cubicBezTo>
                    <a:pt x="33338" y="94018"/>
                    <a:pt x="32385" y="94970"/>
                    <a:pt x="31432" y="95923"/>
                  </a:cubicBezTo>
                  <a:cubicBezTo>
                    <a:pt x="31432" y="96875"/>
                    <a:pt x="29528" y="96875"/>
                    <a:pt x="30480" y="97828"/>
                  </a:cubicBezTo>
                  <a:cubicBezTo>
                    <a:pt x="32385" y="99733"/>
                    <a:pt x="31432" y="101638"/>
                    <a:pt x="30480" y="103543"/>
                  </a:cubicBezTo>
                  <a:cubicBezTo>
                    <a:pt x="30480" y="104495"/>
                    <a:pt x="29528" y="105448"/>
                    <a:pt x="30480" y="106400"/>
                  </a:cubicBezTo>
                  <a:cubicBezTo>
                    <a:pt x="31432" y="107353"/>
                    <a:pt x="31432" y="105448"/>
                    <a:pt x="32385" y="105448"/>
                  </a:cubicBezTo>
                  <a:cubicBezTo>
                    <a:pt x="34290" y="104495"/>
                    <a:pt x="36195" y="105448"/>
                    <a:pt x="38100" y="105448"/>
                  </a:cubicBezTo>
                  <a:cubicBezTo>
                    <a:pt x="39053" y="105448"/>
                    <a:pt x="39053" y="106400"/>
                    <a:pt x="38100" y="107353"/>
                  </a:cubicBezTo>
                  <a:cubicBezTo>
                    <a:pt x="36195" y="110210"/>
                    <a:pt x="38100" y="111163"/>
                    <a:pt x="39053" y="113068"/>
                  </a:cubicBezTo>
                  <a:cubicBezTo>
                    <a:pt x="40005" y="114020"/>
                    <a:pt x="41910" y="115925"/>
                    <a:pt x="40957" y="117830"/>
                  </a:cubicBezTo>
                  <a:cubicBezTo>
                    <a:pt x="39053" y="119735"/>
                    <a:pt x="40005" y="122593"/>
                    <a:pt x="39053" y="125450"/>
                  </a:cubicBezTo>
                  <a:lnTo>
                    <a:pt x="41910" y="124498"/>
                  </a:lnTo>
                  <a:cubicBezTo>
                    <a:pt x="42863" y="126403"/>
                    <a:pt x="41910" y="128308"/>
                    <a:pt x="44768" y="129260"/>
                  </a:cubicBezTo>
                  <a:cubicBezTo>
                    <a:pt x="44768" y="131165"/>
                    <a:pt x="46672" y="131165"/>
                    <a:pt x="47625" y="131165"/>
                  </a:cubicBezTo>
                  <a:cubicBezTo>
                    <a:pt x="47625" y="132118"/>
                    <a:pt x="48578" y="133070"/>
                    <a:pt x="49530" y="133070"/>
                  </a:cubicBezTo>
                  <a:cubicBezTo>
                    <a:pt x="49530" y="133070"/>
                    <a:pt x="50482" y="133070"/>
                    <a:pt x="50482" y="132118"/>
                  </a:cubicBezTo>
                  <a:cubicBezTo>
                    <a:pt x="49530" y="131165"/>
                    <a:pt x="48578" y="131165"/>
                    <a:pt x="47625" y="131165"/>
                  </a:cubicBezTo>
                  <a:lnTo>
                    <a:pt x="47625" y="131165"/>
                  </a:lnTo>
                  <a:cubicBezTo>
                    <a:pt x="47625" y="128308"/>
                    <a:pt x="47625" y="128308"/>
                    <a:pt x="44768" y="129260"/>
                  </a:cubicBezTo>
                  <a:cubicBezTo>
                    <a:pt x="44768" y="128308"/>
                    <a:pt x="43815" y="126403"/>
                    <a:pt x="45720" y="126403"/>
                  </a:cubicBezTo>
                  <a:cubicBezTo>
                    <a:pt x="46672" y="126403"/>
                    <a:pt x="46672" y="126403"/>
                    <a:pt x="46672" y="124498"/>
                  </a:cubicBezTo>
                  <a:cubicBezTo>
                    <a:pt x="46672" y="124498"/>
                    <a:pt x="45720" y="123545"/>
                    <a:pt x="44768" y="124498"/>
                  </a:cubicBezTo>
                  <a:cubicBezTo>
                    <a:pt x="43815" y="124498"/>
                    <a:pt x="42863" y="124498"/>
                    <a:pt x="40957" y="124498"/>
                  </a:cubicBezTo>
                  <a:cubicBezTo>
                    <a:pt x="40005" y="122593"/>
                    <a:pt x="40005" y="121640"/>
                    <a:pt x="41910" y="120688"/>
                  </a:cubicBezTo>
                  <a:cubicBezTo>
                    <a:pt x="42863" y="119735"/>
                    <a:pt x="44768" y="118783"/>
                    <a:pt x="43815" y="118783"/>
                  </a:cubicBezTo>
                  <a:cubicBezTo>
                    <a:pt x="40957" y="114973"/>
                    <a:pt x="45720" y="115925"/>
                    <a:pt x="46672" y="114020"/>
                  </a:cubicBezTo>
                  <a:cubicBezTo>
                    <a:pt x="45720" y="114020"/>
                    <a:pt x="45720" y="114020"/>
                    <a:pt x="45720" y="113068"/>
                  </a:cubicBezTo>
                  <a:lnTo>
                    <a:pt x="46672" y="112115"/>
                  </a:lnTo>
                  <a:cubicBezTo>
                    <a:pt x="47625" y="112115"/>
                    <a:pt x="47625" y="113068"/>
                    <a:pt x="47625" y="113068"/>
                  </a:cubicBezTo>
                  <a:cubicBezTo>
                    <a:pt x="48578" y="113068"/>
                    <a:pt x="48578" y="114020"/>
                    <a:pt x="49530" y="114020"/>
                  </a:cubicBezTo>
                  <a:cubicBezTo>
                    <a:pt x="49530" y="114020"/>
                    <a:pt x="50482" y="114973"/>
                    <a:pt x="50482" y="114973"/>
                  </a:cubicBezTo>
                  <a:cubicBezTo>
                    <a:pt x="51435" y="114973"/>
                    <a:pt x="51435" y="114020"/>
                    <a:pt x="51435" y="113068"/>
                  </a:cubicBezTo>
                  <a:lnTo>
                    <a:pt x="51435" y="111163"/>
                  </a:lnTo>
                  <a:cubicBezTo>
                    <a:pt x="50482" y="111163"/>
                    <a:pt x="50482" y="111163"/>
                    <a:pt x="49530" y="110210"/>
                  </a:cubicBezTo>
                  <a:lnTo>
                    <a:pt x="49530" y="110210"/>
                  </a:lnTo>
                  <a:lnTo>
                    <a:pt x="50482" y="111163"/>
                  </a:lnTo>
                  <a:cubicBezTo>
                    <a:pt x="50482" y="111163"/>
                    <a:pt x="50482" y="111163"/>
                    <a:pt x="50482" y="110210"/>
                  </a:cubicBezTo>
                  <a:cubicBezTo>
                    <a:pt x="50482" y="109258"/>
                    <a:pt x="52388" y="108305"/>
                    <a:pt x="50482" y="106400"/>
                  </a:cubicBezTo>
                  <a:cubicBezTo>
                    <a:pt x="48578" y="104495"/>
                    <a:pt x="48578" y="107353"/>
                    <a:pt x="47625" y="107353"/>
                  </a:cubicBezTo>
                  <a:cubicBezTo>
                    <a:pt x="46672" y="107353"/>
                    <a:pt x="45720" y="108305"/>
                    <a:pt x="45720" y="107353"/>
                  </a:cubicBezTo>
                  <a:cubicBezTo>
                    <a:pt x="43815" y="105448"/>
                    <a:pt x="42863" y="106400"/>
                    <a:pt x="41910" y="108305"/>
                  </a:cubicBezTo>
                  <a:cubicBezTo>
                    <a:pt x="41910" y="109258"/>
                    <a:pt x="40957" y="109258"/>
                    <a:pt x="40005" y="108305"/>
                  </a:cubicBezTo>
                  <a:cubicBezTo>
                    <a:pt x="39053" y="108305"/>
                    <a:pt x="39053" y="107353"/>
                    <a:pt x="39053" y="107353"/>
                  </a:cubicBezTo>
                  <a:cubicBezTo>
                    <a:pt x="40957" y="105448"/>
                    <a:pt x="40957" y="102590"/>
                    <a:pt x="42863" y="100685"/>
                  </a:cubicBezTo>
                  <a:cubicBezTo>
                    <a:pt x="44768" y="99733"/>
                    <a:pt x="47625" y="96875"/>
                    <a:pt x="50482" y="98780"/>
                  </a:cubicBezTo>
                  <a:cubicBezTo>
                    <a:pt x="53340" y="98780"/>
                    <a:pt x="54293" y="98780"/>
                    <a:pt x="54293" y="98780"/>
                  </a:cubicBezTo>
                  <a:close/>
                  <a:moveTo>
                    <a:pt x="29528" y="120688"/>
                  </a:moveTo>
                  <a:cubicBezTo>
                    <a:pt x="29528" y="121640"/>
                    <a:pt x="29528" y="121640"/>
                    <a:pt x="30480" y="122593"/>
                  </a:cubicBezTo>
                  <a:cubicBezTo>
                    <a:pt x="31432" y="123545"/>
                    <a:pt x="32385" y="123545"/>
                    <a:pt x="32385" y="124498"/>
                  </a:cubicBezTo>
                  <a:cubicBezTo>
                    <a:pt x="33338" y="129260"/>
                    <a:pt x="36195" y="124498"/>
                    <a:pt x="38100" y="125450"/>
                  </a:cubicBezTo>
                  <a:cubicBezTo>
                    <a:pt x="39053" y="125450"/>
                    <a:pt x="38100" y="123545"/>
                    <a:pt x="38100" y="122593"/>
                  </a:cubicBezTo>
                  <a:cubicBezTo>
                    <a:pt x="35243" y="122593"/>
                    <a:pt x="33338" y="122593"/>
                    <a:pt x="31432" y="120688"/>
                  </a:cubicBezTo>
                  <a:cubicBezTo>
                    <a:pt x="31432" y="120688"/>
                    <a:pt x="30480" y="119735"/>
                    <a:pt x="29528" y="120688"/>
                  </a:cubicBezTo>
                  <a:close/>
                  <a:moveTo>
                    <a:pt x="29528" y="23533"/>
                  </a:moveTo>
                  <a:cubicBezTo>
                    <a:pt x="29528" y="24485"/>
                    <a:pt x="30480" y="24485"/>
                    <a:pt x="30480" y="25438"/>
                  </a:cubicBezTo>
                  <a:lnTo>
                    <a:pt x="30480" y="25438"/>
                  </a:lnTo>
                  <a:cubicBezTo>
                    <a:pt x="31432" y="25438"/>
                    <a:pt x="31432" y="24485"/>
                    <a:pt x="32385" y="24485"/>
                  </a:cubicBezTo>
                  <a:cubicBezTo>
                    <a:pt x="33338" y="23533"/>
                    <a:pt x="35243" y="26390"/>
                    <a:pt x="35243" y="24485"/>
                  </a:cubicBezTo>
                  <a:cubicBezTo>
                    <a:pt x="36195" y="22580"/>
                    <a:pt x="33338" y="23533"/>
                    <a:pt x="32385" y="22580"/>
                  </a:cubicBezTo>
                  <a:cubicBezTo>
                    <a:pt x="32385" y="21628"/>
                    <a:pt x="31432" y="21628"/>
                    <a:pt x="30480" y="21628"/>
                  </a:cubicBezTo>
                  <a:cubicBezTo>
                    <a:pt x="29528" y="21628"/>
                    <a:pt x="29528" y="22580"/>
                    <a:pt x="29528" y="23533"/>
                  </a:cubicBezTo>
                  <a:close/>
                  <a:moveTo>
                    <a:pt x="32385" y="147358"/>
                  </a:moveTo>
                  <a:cubicBezTo>
                    <a:pt x="32385" y="147358"/>
                    <a:pt x="32385" y="147358"/>
                    <a:pt x="32385" y="147358"/>
                  </a:cubicBezTo>
                  <a:lnTo>
                    <a:pt x="31432" y="144500"/>
                  </a:lnTo>
                  <a:cubicBezTo>
                    <a:pt x="31432" y="144500"/>
                    <a:pt x="30480" y="144500"/>
                    <a:pt x="30480" y="145453"/>
                  </a:cubicBezTo>
                  <a:cubicBezTo>
                    <a:pt x="30480" y="146405"/>
                    <a:pt x="30480" y="147358"/>
                    <a:pt x="32385" y="147358"/>
                  </a:cubicBezTo>
                  <a:close/>
                  <a:moveTo>
                    <a:pt x="30480" y="218795"/>
                  </a:moveTo>
                  <a:cubicBezTo>
                    <a:pt x="30480" y="218795"/>
                    <a:pt x="30480" y="219748"/>
                    <a:pt x="30480" y="218795"/>
                  </a:cubicBezTo>
                  <a:cubicBezTo>
                    <a:pt x="30480" y="219748"/>
                    <a:pt x="30480" y="219748"/>
                    <a:pt x="30480" y="218795"/>
                  </a:cubicBezTo>
                  <a:cubicBezTo>
                    <a:pt x="31432" y="218795"/>
                    <a:pt x="31432" y="218795"/>
                    <a:pt x="30480" y="218795"/>
                  </a:cubicBezTo>
                  <a:cubicBezTo>
                    <a:pt x="30480" y="217843"/>
                    <a:pt x="30480" y="217843"/>
                    <a:pt x="30480" y="218795"/>
                  </a:cubicBezTo>
                  <a:close/>
                  <a:moveTo>
                    <a:pt x="33338" y="153073"/>
                  </a:moveTo>
                  <a:cubicBezTo>
                    <a:pt x="34290" y="153073"/>
                    <a:pt x="34290" y="153073"/>
                    <a:pt x="33338" y="153073"/>
                  </a:cubicBezTo>
                  <a:cubicBezTo>
                    <a:pt x="33338" y="151168"/>
                    <a:pt x="32385" y="151168"/>
                    <a:pt x="31432" y="151168"/>
                  </a:cubicBezTo>
                  <a:cubicBezTo>
                    <a:pt x="30480" y="151168"/>
                    <a:pt x="30480" y="151168"/>
                    <a:pt x="30480" y="152120"/>
                  </a:cubicBezTo>
                  <a:cubicBezTo>
                    <a:pt x="30480" y="153073"/>
                    <a:pt x="32385" y="153073"/>
                    <a:pt x="33338" y="153073"/>
                  </a:cubicBezTo>
                  <a:close/>
                  <a:moveTo>
                    <a:pt x="41910" y="137833"/>
                  </a:moveTo>
                  <a:cubicBezTo>
                    <a:pt x="41910" y="136880"/>
                    <a:pt x="39053" y="136880"/>
                    <a:pt x="38100" y="135928"/>
                  </a:cubicBezTo>
                  <a:lnTo>
                    <a:pt x="37147" y="135928"/>
                  </a:lnTo>
                  <a:cubicBezTo>
                    <a:pt x="36195" y="137833"/>
                    <a:pt x="33338" y="136880"/>
                    <a:pt x="31432" y="138785"/>
                  </a:cubicBezTo>
                  <a:cubicBezTo>
                    <a:pt x="30480" y="139738"/>
                    <a:pt x="30480" y="139738"/>
                    <a:pt x="30480" y="140690"/>
                  </a:cubicBezTo>
                  <a:cubicBezTo>
                    <a:pt x="30480" y="141643"/>
                    <a:pt x="31432" y="140690"/>
                    <a:pt x="32385" y="140690"/>
                  </a:cubicBezTo>
                  <a:cubicBezTo>
                    <a:pt x="34290" y="138785"/>
                    <a:pt x="36195" y="140690"/>
                    <a:pt x="38100" y="138785"/>
                  </a:cubicBezTo>
                  <a:cubicBezTo>
                    <a:pt x="39053" y="137833"/>
                    <a:pt x="40957" y="139738"/>
                    <a:pt x="41910" y="137833"/>
                  </a:cubicBezTo>
                  <a:close/>
                  <a:moveTo>
                    <a:pt x="31432" y="131165"/>
                  </a:moveTo>
                  <a:cubicBezTo>
                    <a:pt x="32385" y="131165"/>
                    <a:pt x="32385" y="132118"/>
                    <a:pt x="33338" y="132118"/>
                  </a:cubicBezTo>
                  <a:cubicBezTo>
                    <a:pt x="33338" y="131165"/>
                    <a:pt x="33338" y="131165"/>
                    <a:pt x="33338" y="131165"/>
                  </a:cubicBezTo>
                  <a:cubicBezTo>
                    <a:pt x="32385" y="130213"/>
                    <a:pt x="31432" y="129260"/>
                    <a:pt x="31432" y="131165"/>
                  </a:cubicBezTo>
                  <a:cubicBezTo>
                    <a:pt x="30480" y="130213"/>
                    <a:pt x="30480" y="131165"/>
                    <a:pt x="31432" y="131165"/>
                  </a:cubicBezTo>
                  <a:close/>
                  <a:moveTo>
                    <a:pt x="33338" y="30200"/>
                  </a:moveTo>
                  <a:cubicBezTo>
                    <a:pt x="34290" y="30200"/>
                    <a:pt x="35243" y="30200"/>
                    <a:pt x="35243" y="30200"/>
                  </a:cubicBezTo>
                  <a:cubicBezTo>
                    <a:pt x="36195" y="29248"/>
                    <a:pt x="35243" y="28295"/>
                    <a:pt x="34290" y="28295"/>
                  </a:cubicBezTo>
                  <a:cubicBezTo>
                    <a:pt x="33338" y="27343"/>
                    <a:pt x="32385" y="26390"/>
                    <a:pt x="30480" y="26390"/>
                  </a:cubicBezTo>
                  <a:lnTo>
                    <a:pt x="31432" y="30200"/>
                  </a:lnTo>
                  <a:cubicBezTo>
                    <a:pt x="31432" y="31153"/>
                    <a:pt x="32385" y="30200"/>
                    <a:pt x="33338" y="30200"/>
                  </a:cubicBezTo>
                  <a:close/>
                  <a:moveTo>
                    <a:pt x="32385" y="37820"/>
                  </a:moveTo>
                  <a:lnTo>
                    <a:pt x="32385" y="37820"/>
                  </a:lnTo>
                  <a:cubicBezTo>
                    <a:pt x="31432" y="37820"/>
                    <a:pt x="31432" y="37820"/>
                    <a:pt x="31432" y="37820"/>
                  </a:cubicBezTo>
                  <a:cubicBezTo>
                    <a:pt x="30480" y="37820"/>
                    <a:pt x="31432" y="37820"/>
                    <a:pt x="32385" y="37820"/>
                  </a:cubicBezTo>
                  <a:cubicBezTo>
                    <a:pt x="31432" y="38773"/>
                    <a:pt x="32385" y="37820"/>
                    <a:pt x="32385"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5720" y="181648"/>
                    <a:pt x="47625" y="176885"/>
                    <a:pt x="50482" y="177838"/>
                  </a:cubicBezTo>
                  <a:cubicBezTo>
                    <a:pt x="51435" y="178790"/>
                    <a:pt x="51435"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8100" y="172123"/>
                    <a:pt x="37147"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3338"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4290" y="111163"/>
                    <a:pt x="33338" y="111163"/>
                    <a:pt x="33338" y="111163"/>
                  </a:cubicBezTo>
                  <a:close/>
                  <a:moveTo>
                    <a:pt x="33338" y="119735"/>
                  </a:moveTo>
                  <a:lnTo>
                    <a:pt x="33338" y="119735"/>
                  </a:lnTo>
                  <a:cubicBezTo>
                    <a:pt x="33338" y="117830"/>
                    <a:pt x="33338" y="116878"/>
                    <a:pt x="32385" y="116878"/>
                  </a:cubicBezTo>
                  <a:cubicBezTo>
                    <a:pt x="32385" y="116878"/>
                    <a:pt x="32385" y="116878"/>
                    <a:pt x="32385" y="116878"/>
                  </a:cubicBezTo>
                  <a:cubicBezTo>
                    <a:pt x="31432" y="117830"/>
                    <a:pt x="32385" y="118783"/>
                    <a:pt x="33338" y="119735"/>
                  </a:cubicBezTo>
                  <a:cubicBezTo>
                    <a:pt x="33338" y="118783"/>
                    <a:pt x="33338" y="118783"/>
                    <a:pt x="33338" y="119735"/>
                  </a:cubicBezTo>
                  <a:cubicBezTo>
                    <a:pt x="34290" y="120688"/>
                    <a:pt x="34290" y="122593"/>
                    <a:pt x="35243" y="120688"/>
                  </a:cubicBezTo>
                  <a:cubicBezTo>
                    <a:pt x="35243" y="120688"/>
                    <a:pt x="36195" y="119735"/>
                    <a:pt x="36195" y="119735"/>
                  </a:cubicBezTo>
                  <a:cubicBezTo>
                    <a:pt x="36195" y="118783"/>
                    <a:pt x="34290" y="119735"/>
                    <a:pt x="33338" y="119735"/>
                  </a:cubicBezTo>
                  <a:lnTo>
                    <a:pt x="33338" y="119735"/>
                  </a:lnTo>
                  <a:close/>
                  <a:moveTo>
                    <a:pt x="34290" y="33058"/>
                  </a:moveTo>
                  <a:cubicBezTo>
                    <a:pt x="33338" y="33058"/>
                    <a:pt x="32385" y="34010"/>
                    <a:pt x="33338" y="34963"/>
                  </a:cubicBezTo>
                  <a:cubicBezTo>
                    <a:pt x="34290" y="36868"/>
                    <a:pt x="35243" y="37820"/>
                    <a:pt x="37147" y="39725"/>
                  </a:cubicBezTo>
                  <a:cubicBezTo>
                    <a:pt x="38100" y="40678"/>
                    <a:pt x="38100" y="39725"/>
                    <a:pt x="38100" y="39725"/>
                  </a:cubicBezTo>
                  <a:cubicBezTo>
                    <a:pt x="39053" y="36868"/>
                    <a:pt x="36195" y="34010"/>
                    <a:pt x="34290"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7"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6195" y="209270"/>
                    <a:pt x="34290" y="211175"/>
                    <a:pt x="33338" y="213080"/>
                  </a:cubicBezTo>
                  <a:close/>
                  <a:moveTo>
                    <a:pt x="36195" y="234988"/>
                  </a:moveTo>
                  <a:cubicBezTo>
                    <a:pt x="35243" y="234988"/>
                    <a:pt x="34290" y="233083"/>
                    <a:pt x="33338" y="234988"/>
                  </a:cubicBezTo>
                  <a:cubicBezTo>
                    <a:pt x="33338" y="235940"/>
                    <a:pt x="34290" y="236893"/>
                    <a:pt x="34290" y="236893"/>
                  </a:cubicBezTo>
                  <a:cubicBezTo>
                    <a:pt x="35243" y="236893"/>
                    <a:pt x="36195" y="236893"/>
                    <a:pt x="37147" y="235940"/>
                  </a:cubicBezTo>
                  <a:cubicBezTo>
                    <a:pt x="37147" y="234988"/>
                    <a:pt x="36195" y="234988"/>
                    <a:pt x="36195" y="234988"/>
                  </a:cubicBezTo>
                  <a:close/>
                  <a:moveTo>
                    <a:pt x="37147" y="101638"/>
                  </a:moveTo>
                  <a:lnTo>
                    <a:pt x="37147" y="101638"/>
                  </a:lnTo>
                  <a:cubicBezTo>
                    <a:pt x="35243" y="101638"/>
                    <a:pt x="34290" y="102590"/>
                    <a:pt x="33338" y="100685"/>
                  </a:cubicBezTo>
                  <a:cubicBezTo>
                    <a:pt x="33338" y="100685"/>
                    <a:pt x="33338" y="99733"/>
                    <a:pt x="34290" y="99733"/>
                  </a:cubicBezTo>
                  <a:cubicBezTo>
                    <a:pt x="35243" y="98780"/>
                    <a:pt x="37147" y="99733"/>
                    <a:pt x="37147" y="101638"/>
                  </a:cubicBezTo>
                  <a:close/>
                  <a:moveTo>
                    <a:pt x="34290" y="203555"/>
                  </a:moveTo>
                  <a:cubicBezTo>
                    <a:pt x="35243" y="203555"/>
                    <a:pt x="36195" y="203555"/>
                    <a:pt x="36195" y="202603"/>
                  </a:cubicBezTo>
                  <a:cubicBezTo>
                    <a:pt x="36195" y="201650"/>
                    <a:pt x="36195" y="201650"/>
                    <a:pt x="35243" y="201650"/>
                  </a:cubicBezTo>
                  <a:cubicBezTo>
                    <a:pt x="34290" y="201650"/>
                    <a:pt x="34290" y="202603"/>
                    <a:pt x="34290" y="203555"/>
                  </a:cubicBezTo>
                  <a:cubicBezTo>
                    <a:pt x="33338" y="203555"/>
                    <a:pt x="33338" y="203555"/>
                    <a:pt x="34290"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3338" y="21628"/>
                    <a:pt x="34290" y="21628"/>
                    <a:pt x="34290" y="22580"/>
                  </a:cubicBezTo>
                  <a:close/>
                  <a:moveTo>
                    <a:pt x="34290" y="88303"/>
                  </a:moveTo>
                  <a:cubicBezTo>
                    <a:pt x="34290" y="90208"/>
                    <a:pt x="35243" y="92113"/>
                    <a:pt x="37147" y="92113"/>
                  </a:cubicBezTo>
                  <a:cubicBezTo>
                    <a:pt x="39053" y="93065"/>
                    <a:pt x="39053" y="90208"/>
                    <a:pt x="40005" y="89255"/>
                  </a:cubicBezTo>
                  <a:cubicBezTo>
                    <a:pt x="40005" y="87350"/>
                    <a:pt x="37147" y="89255"/>
                    <a:pt x="36195" y="87350"/>
                  </a:cubicBezTo>
                  <a:cubicBezTo>
                    <a:pt x="35243" y="87350"/>
                    <a:pt x="33338" y="88303"/>
                    <a:pt x="34290" y="88303"/>
                  </a:cubicBezTo>
                  <a:close/>
                  <a:moveTo>
                    <a:pt x="36195" y="222605"/>
                  </a:moveTo>
                  <a:lnTo>
                    <a:pt x="36195" y="221653"/>
                  </a:lnTo>
                  <a:cubicBezTo>
                    <a:pt x="36195" y="220700"/>
                    <a:pt x="36195" y="219748"/>
                    <a:pt x="35243" y="220700"/>
                  </a:cubicBezTo>
                  <a:cubicBezTo>
                    <a:pt x="34290" y="220700"/>
                    <a:pt x="34290" y="221653"/>
                    <a:pt x="35243" y="222605"/>
                  </a:cubicBezTo>
                  <a:cubicBezTo>
                    <a:pt x="35243" y="221653"/>
                    <a:pt x="35243" y="222605"/>
                    <a:pt x="36195" y="222605"/>
                  </a:cubicBezTo>
                  <a:close/>
                  <a:moveTo>
                    <a:pt x="35243" y="179743"/>
                  </a:moveTo>
                  <a:cubicBezTo>
                    <a:pt x="34290" y="179743"/>
                    <a:pt x="34290" y="179743"/>
                    <a:pt x="35243" y="179743"/>
                  </a:cubicBezTo>
                  <a:cubicBezTo>
                    <a:pt x="34290" y="180695"/>
                    <a:pt x="35243" y="180695"/>
                    <a:pt x="35243" y="181648"/>
                  </a:cubicBezTo>
                  <a:cubicBezTo>
                    <a:pt x="35243" y="181648"/>
                    <a:pt x="36195" y="180695"/>
                    <a:pt x="35243" y="179743"/>
                  </a:cubicBezTo>
                  <a:cubicBezTo>
                    <a:pt x="35243" y="179743"/>
                    <a:pt x="35243" y="179743"/>
                    <a:pt x="35243"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8100" y="149263"/>
                    <a:pt x="38100"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7147" y="232130"/>
                    <a:pt x="37147" y="232130"/>
                    <a:pt x="37147" y="231178"/>
                  </a:cubicBezTo>
                  <a:close/>
                  <a:moveTo>
                    <a:pt x="42863" y="132118"/>
                  </a:moveTo>
                  <a:cubicBezTo>
                    <a:pt x="42863" y="131165"/>
                    <a:pt x="41910" y="131165"/>
                    <a:pt x="40957" y="131165"/>
                  </a:cubicBezTo>
                  <a:cubicBezTo>
                    <a:pt x="39053" y="131165"/>
                    <a:pt x="38100" y="132118"/>
                    <a:pt x="37147" y="133070"/>
                  </a:cubicBezTo>
                  <a:cubicBezTo>
                    <a:pt x="36195" y="134023"/>
                    <a:pt x="35243" y="134023"/>
                    <a:pt x="36195" y="134975"/>
                  </a:cubicBezTo>
                  <a:cubicBezTo>
                    <a:pt x="36195" y="135928"/>
                    <a:pt x="37147" y="135928"/>
                    <a:pt x="38100" y="135928"/>
                  </a:cubicBezTo>
                  <a:cubicBezTo>
                    <a:pt x="39053" y="134023"/>
                    <a:pt x="40957" y="134975"/>
                    <a:pt x="41910" y="134975"/>
                  </a:cubicBezTo>
                  <a:cubicBezTo>
                    <a:pt x="41910" y="134975"/>
                    <a:pt x="42863" y="133070"/>
                    <a:pt x="42863" y="132118"/>
                  </a:cubicBezTo>
                  <a:close/>
                  <a:moveTo>
                    <a:pt x="40005" y="162598"/>
                  </a:moveTo>
                  <a:cubicBezTo>
                    <a:pt x="40005" y="160693"/>
                    <a:pt x="38100" y="160693"/>
                    <a:pt x="37147" y="159740"/>
                  </a:cubicBezTo>
                  <a:cubicBezTo>
                    <a:pt x="36195" y="159740"/>
                    <a:pt x="36195" y="160693"/>
                    <a:pt x="36195" y="160693"/>
                  </a:cubicBezTo>
                  <a:cubicBezTo>
                    <a:pt x="36195" y="162598"/>
                    <a:pt x="38100" y="162598"/>
                    <a:pt x="40005" y="162598"/>
                  </a:cubicBezTo>
                  <a:cubicBezTo>
                    <a:pt x="39053" y="163550"/>
                    <a:pt x="40005" y="163550"/>
                    <a:pt x="40005" y="162598"/>
                  </a:cubicBezTo>
                  <a:close/>
                  <a:moveTo>
                    <a:pt x="36195" y="15913"/>
                  </a:moveTo>
                  <a:cubicBezTo>
                    <a:pt x="37147" y="15913"/>
                    <a:pt x="39053" y="16865"/>
                    <a:pt x="40005" y="18770"/>
                  </a:cubicBezTo>
                  <a:cubicBezTo>
                    <a:pt x="40957" y="18770"/>
                    <a:pt x="40957" y="17818"/>
                    <a:pt x="41910" y="17818"/>
                  </a:cubicBezTo>
                  <a:lnTo>
                    <a:pt x="41910" y="17818"/>
                  </a:lnTo>
                  <a:cubicBezTo>
                    <a:pt x="40005" y="14960"/>
                    <a:pt x="39053" y="14960"/>
                    <a:pt x="36195" y="15913"/>
                  </a:cubicBezTo>
                  <a:lnTo>
                    <a:pt x="36195" y="15913"/>
                  </a:lnTo>
                  <a:close/>
                  <a:moveTo>
                    <a:pt x="38100" y="193078"/>
                  </a:moveTo>
                  <a:cubicBezTo>
                    <a:pt x="37147" y="193078"/>
                    <a:pt x="37147" y="193078"/>
                    <a:pt x="38100" y="193078"/>
                  </a:cubicBezTo>
                  <a:cubicBezTo>
                    <a:pt x="38100" y="194983"/>
                    <a:pt x="39053" y="195935"/>
                    <a:pt x="40957" y="195935"/>
                  </a:cubicBezTo>
                  <a:cubicBezTo>
                    <a:pt x="42863" y="195935"/>
                    <a:pt x="42863" y="194030"/>
                    <a:pt x="41910" y="193078"/>
                  </a:cubicBezTo>
                  <a:cubicBezTo>
                    <a:pt x="40005" y="192125"/>
                    <a:pt x="39053" y="193078"/>
                    <a:pt x="38100" y="193078"/>
                  </a:cubicBezTo>
                  <a:close/>
                  <a:moveTo>
                    <a:pt x="40957" y="102590"/>
                  </a:moveTo>
                  <a:cubicBezTo>
                    <a:pt x="40957" y="103543"/>
                    <a:pt x="40005" y="102590"/>
                    <a:pt x="39053" y="102590"/>
                  </a:cubicBezTo>
                  <a:lnTo>
                    <a:pt x="37147" y="101638"/>
                  </a:lnTo>
                  <a:cubicBezTo>
                    <a:pt x="38100" y="101638"/>
                    <a:pt x="38100" y="100685"/>
                    <a:pt x="39053" y="100685"/>
                  </a:cubicBezTo>
                  <a:cubicBezTo>
                    <a:pt x="40005" y="100685"/>
                    <a:pt x="40957" y="100685"/>
                    <a:pt x="40957" y="102590"/>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3815" y="227368"/>
                    <a:pt x="42863" y="225463"/>
                  </a:cubicBezTo>
                  <a:close/>
                  <a:moveTo>
                    <a:pt x="40005" y="48298"/>
                  </a:moveTo>
                  <a:cubicBezTo>
                    <a:pt x="40005" y="47345"/>
                    <a:pt x="40005" y="47345"/>
                    <a:pt x="40005" y="48298"/>
                  </a:cubicBezTo>
                  <a:cubicBezTo>
                    <a:pt x="39053" y="48298"/>
                    <a:pt x="39053" y="48298"/>
                    <a:pt x="39053" y="48298"/>
                  </a:cubicBezTo>
                  <a:cubicBezTo>
                    <a:pt x="39053" y="49250"/>
                    <a:pt x="39053" y="49250"/>
                    <a:pt x="40005" y="48298"/>
                  </a:cubicBezTo>
                  <a:lnTo>
                    <a:pt x="40005" y="48298"/>
                  </a:lnTo>
                  <a:close/>
                  <a:moveTo>
                    <a:pt x="41910" y="207365"/>
                  </a:moveTo>
                  <a:cubicBezTo>
                    <a:pt x="41910" y="206413"/>
                    <a:pt x="40957" y="206413"/>
                    <a:pt x="40957" y="206413"/>
                  </a:cubicBezTo>
                  <a:cubicBezTo>
                    <a:pt x="40005" y="206413"/>
                    <a:pt x="39053" y="207365"/>
                    <a:pt x="40005" y="208318"/>
                  </a:cubicBezTo>
                  <a:cubicBezTo>
                    <a:pt x="40005" y="209270"/>
                    <a:pt x="40957" y="209270"/>
                    <a:pt x="40957" y="209270"/>
                  </a:cubicBezTo>
                  <a:cubicBezTo>
                    <a:pt x="41910" y="209270"/>
                    <a:pt x="41910" y="208318"/>
                    <a:pt x="41910" y="207365"/>
                  </a:cubicBezTo>
                  <a:close/>
                  <a:moveTo>
                    <a:pt x="40005" y="26390"/>
                  </a:moveTo>
                  <a:cubicBezTo>
                    <a:pt x="40005" y="26390"/>
                    <a:pt x="40005" y="25438"/>
                    <a:pt x="40005" y="26390"/>
                  </a:cubicBezTo>
                  <a:cubicBezTo>
                    <a:pt x="40957" y="25438"/>
                    <a:pt x="41910" y="25438"/>
                    <a:pt x="41910" y="26390"/>
                  </a:cubicBezTo>
                  <a:cubicBezTo>
                    <a:pt x="41910" y="28295"/>
                    <a:pt x="42863" y="29248"/>
                    <a:pt x="42863" y="31153"/>
                  </a:cubicBezTo>
                  <a:cubicBezTo>
                    <a:pt x="42863" y="32105"/>
                    <a:pt x="42863" y="33058"/>
                    <a:pt x="41910" y="33058"/>
                  </a:cubicBezTo>
                  <a:cubicBezTo>
                    <a:pt x="40957" y="33058"/>
                    <a:pt x="40957" y="32105"/>
                    <a:pt x="40957" y="31153"/>
                  </a:cubicBezTo>
                  <a:cubicBezTo>
                    <a:pt x="40957" y="31153"/>
                    <a:pt x="40957" y="30200"/>
                    <a:pt x="41910" y="29248"/>
                  </a:cubicBezTo>
                  <a:cubicBezTo>
                    <a:pt x="40957" y="29248"/>
                    <a:pt x="40005" y="27343"/>
                    <a:pt x="40005" y="26390"/>
                  </a:cubicBezTo>
                  <a:close/>
                  <a:moveTo>
                    <a:pt x="40957" y="38773"/>
                  </a:moveTo>
                  <a:cubicBezTo>
                    <a:pt x="40957" y="38773"/>
                    <a:pt x="40005" y="39725"/>
                    <a:pt x="40957" y="40678"/>
                  </a:cubicBezTo>
                  <a:lnTo>
                    <a:pt x="40957" y="40678"/>
                  </a:lnTo>
                  <a:cubicBezTo>
                    <a:pt x="41910" y="39725"/>
                    <a:pt x="40957" y="38773"/>
                    <a:pt x="40957"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2863" y="17818"/>
                    <a:pt x="40957" y="17818"/>
                  </a:cubicBezTo>
                  <a:close/>
                  <a:moveTo>
                    <a:pt x="42863" y="192125"/>
                  </a:moveTo>
                  <a:lnTo>
                    <a:pt x="42863" y="192125"/>
                  </a:lnTo>
                  <a:cubicBezTo>
                    <a:pt x="41910" y="193078"/>
                    <a:pt x="42863" y="192125"/>
                    <a:pt x="42863"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7" y="144500"/>
                  </a:cubicBezTo>
                  <a:cubicBezTo>
                    <a:pt x="40957" y="145453"/>
                    <a:pt x="40957"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6672"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4768" y="90208"/>
                    <a:pt x="42863" y="89255"/>
                    <a:pt x="42863" y="90208"/>
                  </a:cubicBezTo>
                  <a:close/>
                  <a:moveTo>
                    <a:pt x="42863" y="162598"/>
                  </a:moveTo>
                  <a:cubicBezTo>
                    <a:pt x="42863" y="163550"/>
                    <a:pt x="42863" y="163550"/>
                    <a:pt x="43815" y="163550"/>
                  </a:cubicBezTo>
                  <a:cubicBezTo>
                    <a:pt x="44768" y="163550"/>
                    <a:pt x="45720" y="162598"/>
                    <a:pt x="45720" y="161645"/>
                  </a:cubicBezTo>
                  <a:cubicBezTo>
                    <a:pt x="45720" y="160693"/>
                    <a:pt x="45720" y="160693"/>
                    <a:pt x="44768" y="160693"/>
                  </a:cubicBezTo>
                  <a:cubicBezTo>
                    <a:pt x="43815" y="160693"/>
                    <a:pt x="43815" y="161645"/>
                    <a:pt x="42863" y="162598"/>
                  </a:cubicBezTo>
                  <a:close/>
                  <a:moveTo>
                    <a:pt x="43815" y="203555"/>
                  </a:moveTo>
                  <a:cubicBezTo>
                    <a:pt x="44768" y="203555"/>
                    <a:pt x="44768" y="203555"/>
                    <a:pt x="43815" y="203555"/>
                  </a:cubicBezTo>
                  <a:lnTo>
                    <a:pt x="43815" y="202603"/>
                  </a:lnTo>
                  <a:cubicBezTo>
                    <a:pt x="43815" y="202603"/>
                    <a:pt x="43815" y="202603"/>
                    <a:pt x="43815" y="203555"/>
                  </a:cubicBezTo>
                  <a:cubicBezTo>
                    <a:pt x="43815" y="203555"/>
                    <a:pt x="43815" y="203555"/>
                    <a:pt x="43815" y="203555"/>
                  </a:cubicBezTo>
                  <a:close/>
                  <a:moveTo>
                    <a:pt x="45720" y="149263"/>
                  </a:moveTo>
                  <a:cubicBezTo>
                    <a:pt x="45720" y="148310"/>
                    <a:pt x="45720" y="148310"/>
                    <a:pt x="45720" y="149263"/>
                  </a:cubicBezTo>
                  <a:cubicBezTo>
                    <a:pt x="44768" y="148310"/>
                    <a:pt x="43815" y="148310"/>
                    <a:pt x="43815" y="149263"/>
                  </a:cubicBezTo>
                  <a:cubicBezTo>
                    <a:pt x="43815" y="150215"/>
                    <a:pt x="43815" y="150215"/>
                    <a:pt x="44768" y="150215"/>
                  </a:cubicBezTo>
                  <a:cubicBezTo>
                    <a:pt x="44768" y="150215"/>
                    <a:pt x="45720" y="150215"/>
                    <a:pt x="45720" y="149263"/>
                  </a:cubicBezTo>
                  <a:close/>
                  <a:moveTo>
                    <a:pt x="46672" y="238798"/>
                  </a:moveTo>
                  <a:cubicBezTo>
                    <a:pt x="46672" y="237845"/>
                    <a:pt x="45720" y="236893"/>
                    <a:pt x="44768" y="235940"/>
                  </a:cubicBezTo>
                  <a:cubicBezTo>
                    <a:pt x="43815" y="235940"/>
                    <a:pt x="43815" y="236893"/>
                    <a:pt x="43815" y="236893"/>
                  </a:cubicBezTo>
                  <a:cubicBezTo>
                    <a:pt x="43815" y="237845"/>
                    <a:pt x="43815" y="238798"/>
                    <a:pt x="44768" y="239750"/>
                  </a:cubicBezTo>
                  <a:cubicBezTo>
                    <a:pt x="46672" y="239750"/>
                    <a:pt x="46672" y="238798"/>
                    <a:pt x="46672" y="238798"/>
                  </a:cubicBezTo>
                  <a:close/>
                  <a:moveTo>
                    <a:pt x="52388" y="154025"/>
                  </a:moveTo>
                  <a:cubicBezTo>
                    <a:pt x="51435" y="154025"/>
                    <a:pt x="51435" y="154025"/>
                    <a:pt x="50482" y="154025"/>
                  </a:cubicBezTo>
                  <a:cubicBezTo>
                    <a:pt x="49530" y="151168"/>
                    <a:pt x="47625" y="152120"/>
                    <a:pt x="45720" y="153073"/>
                  </a:cubicBezTo>
                  <a:cubicBezTo>
                    <a:pt x="44768" y="153073"/>
                    <a:pt x="44768" y="154025"/>
                    <a:pt x="44768" y="154978"/>
                  </a:cubicBezTo>
                  <a:cubicBezTo>
                    <a:pt x="44768" y="155930"/>
                    <a:pt x="45720" y="155930"/>
                    <a:pt x="46672" y="155930"/>
                  </a:cubicBezTo>
                  <a:cubicBezTo>
                    <a:pt x="47625" y="155930"/>
                    <a:pt x="48578" y="155930"/>
                    <a:pt x="48578" y="154025"/>
                  </a:cubicBezTo>
                  <a:cubicBezTo>
                    <a:pt x="48578" y="153073"/>
                    <a:pt x="49530" y="153073"/>
                    <a:pt x="50482" y="153073"/>
                  </a:cubicBezTo>
                  <a:cubicBezTo>
                    <a:pt x="50482" y="154025"/>
                    <a:pt x="51435" y="154978"/>
                    <a:pt x="52388" y="154025"/>
                  </a:cubicBezTo>
                  <a:cubicBezTo>
                    <a:pt x="52388" y="154025"/>
                    <a:pt x="52388" y="154025"/>
                    <a:pt x="52388" y="154025"/>
                  </a:cubicBezTo>
                  <a:close/>
                  <a:moveTo>
                    <a:pt x="45720" y="214033"/>
                  </a:moveTo>
                  <a:cubicBezTo>
                    <a:pt x="45720" y="214985"/>
                    <a:pt x="46672" y="215938"/>
                    <a:pt x="47625" y="214985"/>
                  </a:cubicBezTo>
                  <a:cubicBezTo>
                    <a:pt x="48578" y="214985"/>
                    <a:pt x="48578" y="214033"/>
                    <a:pt x="48578" y="213080"/>
                  </a:cubicBezTo>
                  <a:cubicBezTo>
                    <a:pt x="48578" y="212128"/>
                    <a:pt x="48578" y="212128"/>
                    <a:pt x="47625" y="212128"/>
                  </a:cubicBezTo>
                  <a:cubicBezTo>
                    <a:pt x="45720" y="213080"/>
                    <a:pt x="45720" y="213080"/>
                    <a:pt x="45720"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8783"/>
                    <a:pt x="47625"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7625" y="220700"/>
                    <a:pt x="48578"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6880"/>
                    <a:pt x="48578" y="135928"/>
                  </a:cubicBezTo>
                  <a:close/>
                  <a:moveTo>
                    <a:pt x="47625" y="46393"/>
                  </a:moveTo>
                  <a:cubicBezTo>
                    <a:pt x="47625" y="45440"/>
                    <a:pt x="47625" y="44488"/>
                    <a:pt x="46672" y="44488"/>
                  </a:cubicBezTo>
                  <a:cubicBezTo>
                    <a:pt x="45720" y="44488"/>
                    <a:pt x="45720" y="45440"/>
                    <a:pt x="46672" y="45440"/>
                  </a:cubicBezTo>
                  <a:cubicBezTo>
                    <a:pt x="46672" y="46393"/>
                    <a:pt x="46672" y="47345"/>
                    <a:pt x="47625" y="48298"/>
                  </a:cubicBezTo>
                  <a:cubicBezTo>
                    <a:pt x="47625" y="47345"/>
                    <a:pt x="47625" y="47345"/>
                    <a:pt x="47625" y="46393"/>
                  </a:cubicBezTo>
                  <a:close/>
                  <a:moveTo>
                    <a:pt x="47625" y="195935"/>
                  </a:moveTo>
                  <a:cubicBezTo>
                    <a:pt x="48578" y="195935"/>
                    <a:pt x="48578" y="195935"/>
                    <a:pt x="48578" y="194983"/>
                  </a:cubicBezTo>
                  <a:cubicBezTo>
                    <a:pt x="48578" y="194030"/>
                    <a:pt x="47625" y="194030"/>
                    <a:pt x="47625" y="194030"/>
                  </a:cubicBezTo>
                  <a:cubicBezTo>
                    <a:pt x="47625" y="194030"/>
                    <a:pt x="46672" y="194030"/>
                    <a:pt x="46672" y="194983"/>
                  </a:cubicBezTo>
                  <a:cubicBezTo>
                    <a:pt x="46672" y="195935"/>
                    <a:pt x="46672" y="195935"/>
                    <a:pt x="47625" y="195935"/>
                  </a:cubicBezTo>
                  <a:close/>
                  <a:moveTo>
                    <a:pt x="47625" y="101638"/>
                  </a:moveTo>
                  <a:cubicBezTo>
                    <a:pt x="46672" y="101638"/>
                    <a:pt x="45720" y="102590"/>
                    <a:pt x="45720" y="103543"/>
                  </a:cubicBezTo>
                  <a:cubicBezTo>
                    <a:pt x="45720" y="103543"/>
                    <a:pt x="45720" y="104495"/>
                    <a:pt x="46672" y="104495"/>
                  </a:cubicBezTo>
                  <a:cubicBezTo>
                    <a:pt x="47625" y="103543"/>
                    <a:pt x="48578" y="102590"/>
                    <a:pt x="47625" y="101638"/>
                  </a:cubicBezTo>
                  <a:cubicBezTo>
                    <a:pt x="48578" y="101638"/>
                    <a:pt x="48578" y="101638"/>
                    <a:pt x="47625" y="101638"/>
                  </a:cubicBezTo>
                  <a:close/>
                  <a:moveTo>
                    <a:pt x="48578" y="27343"/>
                  </a:moveTo>
                  <a:cubicBezTo>
                    <a:pt x="48578" y="28295"/>
                    <a:pt x="48578" y="28295"/>
                    <a:pt x="49530" y="28295"/>
                  </a:cubicBezTo>
                  <a:cubicBezTo>
                    <a:pt x="50482" y="30200"/>
                    <a:pt x="51435" y="31153"/>
                    <a:pt x="53340" y="31153"/>
                  </a:cubicBezTo>
                  <a:cubicBezTo>
                    <a:pt x="54293" y="31153"/>
                    <a:pt x="56197" y="31153"/>
                    <a:pt x="57150" y="30200"/>
                  </a:cubicBezTo>
                  <a:cubicBezTo>
                    <a:pt x="57150" y="33058"/>
                    <a:pt x="53340" y="33058"/>
                    <a:pt x="52388" y="34963"/>
                  </a:cubicBezTo>
                  <a:cubicBezTo>
                    <a:pt x="52388" y="35915"/>
                    <a:pt x="50482" y="36868"/>
                    <a:pt x="51435" y="37820"/>
                  </a:cubicBezTo>
                  <a:cubicBezTo>
                    <a:pt x="52388" y="38773"/>
                    <a:pt x="54293" y="38773"/>
                    <a:pt x="54293" y="37820"/>
                  </a:cubicBezTo>
                  <a:cubicBezTo>
                    <a:pt x="55245" y="36868"/>
                    <a:pt x="56197" y="34963"/>
                    <a:pt x="57150" y="33058"/>
                  </a:cubicBezTo>
                  <a:cubicBezTo>
                    <a:pt x="58103" y="32105"/>
                    <a:pt x="57150" y="31153"/>
                    <a:pt x="56197" y="30200"/>
                  </a:cubicBezTo>
                  <a:cubicBezTo>
                    <a:pt x="53340" y="27343"/>
                    <a:pt x="53340" y="27343"/>
                    <a:pt x="56197" y="25438"/>
                  </a:cubicBezTo>
                  <a:cubicBezTo>
                    <a:pt x="56197" y="26390"/>
                    <a:pt x="56197" y="26390"/>
                    <a:pt x="57150" y="27343"/>
                  </a:cubicBezTo>
                  <a:cubicBezTo>
                    <a:pt x="57150" y="27343"/>
                    <a:pt x="58103" y="27343"/>
                    <a:pt x="58103" y="27343"/>
                  </a:cubicBezTo>
                  <a:cubicBezTo>
                    <a:pt x="58103" y="27343"/>
                    <a:pt x="57150" y="26390"/>
                    <a:pt x="57150" y="26390"/>
                  </a:cubicBezTo>
                  <a:cubicBezTo>
                    <a:pt x="58103" y="24485"/>
                    <a:pt x="57150" y="23533"/>
                    <a:pt x="55245" y="24485"/>
                  </a:cubicBezTo>
                  <a:cubicBezTo>
                    <a:pt x="54293" y="24485"/>
                    <a:pt x="53340" y="25438"/>
                    <a:pt x="52388" y="26390"/>
                  </a:cubicBezTo>
                  <a:lnTo>
                    <a:pt x="52388" y="26390"/>
                  </a:lnTo>
                  <a:cubicBezTo>
                    <a:pt x="51435" y="23533"/>
                    <a:pt x="49530" y="23533"/>
                    <a:pt x="47625" y="24485"/>
                  </a:cubicBezTo>
                  <a:cubicBezTo>
                    <a:pt x="45720" y="24485"/>
                    <a:pt x="48578" y="26390"/>
                    <a:pt x="48578" y="27343"/>
                  </a:cubicBezTo>
                  <a:close/>
                  <a:moveTo>
                    <a:pt x="48578" y="34010"/>
                  </a:moveTo>
                  <a:cubicBezTo>
                    <a:pt x="46672" y="34010"/>
                    <a:pt x="47625" y="35915"/>
                    <a:pt x="46672" y="36868"/>
                  </a:cubicBezTo>
                  <a:cubicBezTo>
                    <a:pt x="46672" y="36868"/>
                    <a:pt x="46672" y="37820"/>
                    <a:pt x="47625" y="37820"/>
                  </a:cubicBezTo>
                  <a:cubicBezTo>
                    <a:pt x="49530" y="36868"/>
                    <a:pt x="49530" y="35915"/>
                    <a:pt x="48578" y="34010"/>
                  </a:cubicBezTo>
                  <a:cubicBezTo>
                    <a:pt x="49530" y="34010"/>
                    <a:pt x="49530"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7625" y="16865"/>
                    <a:pt x="47625" y="18770"/>
                    <a:pt x="46672" y="20675"/>
                  </a:cubicBezTo>
                  <a:close/>
                  <a:moveTo>
                    <a:pt x="48578" y="166408"/>
                  </a:moveTo>
                  <a:cubicBezTo>
                    <a:pt x="49530" y="166408"/>
                    <a:pt x="49530" y="166408"/>
                    <a:pt x="48578" y="166408"/>
                  </a:cubicBezTo>
                  <a:cubicBezTo>
                    <a:pt x="49530" y="165455"/>
                    <a:pt x="48578" y="165455"/>
                    <a:pt x="48578" y="165455"/>
                  </a:cubicBezTo>
                  <a:cubicBezTo>
                    <a:pt x="48578" y="165455"/>
                    <a:pt x="48578" y="165455"/>
                    <a:pt x="48578" y="166408"/>
                  </a:cubicBezTo>
                  <a:cubicBezTo>
                    <a:pt x="48578" y="166408"/>
                    <a:pt x="48578" y="166408"/>
                    <a:pt x="48578" y="166408"/>
                  </a:cubicBezTo>
                  <a:close/>
                  <a:moveTo>
                    <a:pt x="51435" y="127355"/>
                  </a:moveTo>
                  <a:cubicBezTo>
                    <a:pt x="51435" y="127355"/>
                    <a:pt x="51435" y="126403"/>
                    <a:pt x="51435" y="127355"/>
                  </a:cubicBezTo>
                  <a:cubicBezTo>
                    <a:pt x="51435" y="124498"/>
                    <a:pt x="50482" y="123545"/>
                    <a:pt x="49530" y="122593"/>
                  </a:cubicBezTo>
                  <a:cubicBezTo>
                    <a:pt x="49530" y="122593"/>
                    <a:pt x="48578" y="123545"/>
                    <a:pt x="48578" y="124498"/>
                  </a:cubicBezTo>
                  <a:cubicBezTo>
                    <a:pt x="48578" y="126403"/>
                    <a:pt x="49530" y="127355"/>
                    <a:pt x="51435" y="127355"/>
                  </a:cubicBezTo>
                  <a:close/>
                  <a:moveTo>
                    <a:pt x="51435" y="163550"/>
                  </a:moveTo>
                  <a:lnTo>
                    <a:pt x="51435" y="163550"/>
                  </a:lnTo>
                  <a:cubicBezTo>
                    <a:pt x="50482" y="162598"/>
                    <a:pt x="50482" y="161645"/>
                    <a:pt x="49530" y="162598"/>
                  </a:cubicBezTo>
                  <a:cubicBezTo>
                    <a:pt x="49530" y="161645"/>
                    <a:pt x="50482" y="162598"/>
                    <a:pt x="51435" y="163550"/>
                  </a:cubicBezTo>
                  <a:cubicBezTo>
                    <a:pt x="50482" y="162598"/>
                    <a:pt x="50482" y="163550"/>
                    <a:pt x="51435" y="163550"/>
                  </a:cubicBezTo>
                  <a:close/>
                  <a:moveTo>
                    <a:pt x="53340" y="44488"/>
                  </a:moveTo>
                  <a:cubicBezTo>
                    <a:pt x="53340" y="43535"/>
                    <a:pt x="52388" y="43535"/>
                    <a:pt x="52388" y="43535"/>
                  </a:cubicBezTo>
                  <a:cubicBezTo>
                    <a:pt x="51435" y="43535"/>
                    <a:pt x="50482" y="43535"/>
                    <a:pt x="50482" y="44488"/>
                  </a:cubicBezTo>
                  <a:cubicBezTo>
                    <a:pt x="50482" y="45440"/>
                    <a:pt x="50482" y="45440"/>
                    <a:pt x="51435" y="45440"/>
                  </a:cubicBezTo>
                  <a:cubicBezTo>
                    <a:pt x="52388" y="45440"/>
                    <a:pt x="52388" y="45440"/>
                    <a:pt x="53340" y="44488"/>
                  </a:cubicBezTo>
                  <a:close/>
                  <a:moveTo>
                    <a:pt x="50482" y="26390"/>
                  </a:moveTo>
                  <a:cubicBezTo>
                    <a:pt x="51435" y="26390"/>
                    <a:pt x="51435" y="26390"/>
                    <a:pt x="50482" y="26390"/>
                  </a:cubicBezTo>
                  <a:cubicBezTo>
                    <a:pt x="51435" y="27343"/>
                    <a:pt x="52388" y="28295"/>
                    <a:pt x="51435" y="28295"/>
                  </a:cubicBezTo>
                  <a:cubicBezTo>
                    <a:pt x="51435" y="28295"/>
                    <a:pt x="50482" y="26390"/>
                    <a:pt x="50482" y="26390"/>
                  </a:cubicBezTo>
                  <a:close/>
                  <a:moveTo>
                    <a:pt x="55245" y="104495"/>
                  </a:moveTo>
                  <a:cubicBezTo>
                    <a:pt x="55245" y="104495"/>
                    <a:pt x="54293" y="104495"/>
                    <a:pt x="55245" y="104495"/>
                  </a:cubicBezTo>
                  <a:lnTo>
                    <a:pt x="55245" y="104495"/>
                  </a:lnTo>
                  <a:cubicBezTo>
                    <a:pt x="54293" y="104495"/>
                    <a:pt x="54293" y="105448"/>
                    <a:pt x="55245" y="104495"/>
                  </a:cubicBezTo>
                  <a:cubicBezTo>
                    <a:pt x="54293" y="105448"/>
                    <a:pt x="55245" y="104495"/>
                    <a:pt x="55245" y="104495"/>
                  </a:cubicBezTo>
                  <a:close/>
                  <a:moveTo>
                    <a:pt x="57150" y="91160"/>
                  </a:moveTo>
                  <a:cubicBezTo>
                    <a:pt x="57150" y="91160"/>
                    <a:pt x="57150" y="91160"/>
                    <a:pt x="57150" y="91160"/>
                  </a:cubicBezTo>
                  <a:cubicBezTo>
                    <a:pt x="57150" y="91160"/>
                    <a:pt x="56197" y="91160"/>
                    <a:pt x="57150" y="91160"/>
                  </a:cubicBezTo>
                  <a:cubicBezTo>
                    <a:pt x="56197" y="92113"/>
                    <a:pt x="57150" y="92113"/>
                    <a:pt x="57150" y="91160"/>
                  </a:cubicBezTo>
                  <a:cubicBezTo>
                    <a:pt x="57150" y="91160"/>
                    <a:pt x="57150" y="91160"/>
                    <a:pt x="57150" y="9116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9" name="Freeform 348">
              <a:extLst>
                <a:ext uri="{FF2B5EF4-FFF2-40B4-BE49-F238E27FC236}">
                  <a16:creationId xmlns:a16="http://schemas.microsoft.com/office/drawing/2014/main" id="{8019D4B8-C1FC-32D7-7FE0-C03F36618F37}"/>
                </a:ext>
              </a:extLst>
            </p:cNvPr>
            <p:cNvSpPr/>
            <p:nvPr/>
          </p:nvSpPr>
          <p:spPr>
            <a:xfrm>
              <a:off x="1418293" y="26390"/>
              <a:ext cx="114673" cy="232410"/>
            </a:xfrm>
            <a:custGeom>
              <a:avLst/>
              <a:gdLst>
                <a:gd name="connsiteX0" fmla="*/ 103244 w 114673"/>
                <a:gd name="connsiteY0" fmla="*/ 202883 h 232410"/>
                <a:gd name="connsiteX1" fmla="*/ 99434 w 114673"/>
                <a:gd name="connsiteY1" fmla="*/ 212408 h 232410"/>
                <a:gd name="connsiteX2" fmla="*/ 67049 w 114673"/>
                <a:gd name="connsiteY2" fmla="*/ 232410 h 232410"/>
                <a:gd name="connsiteX3" fmla="*/ 40379 w 114673"/>
                <a:gd name="connsiteY3" fmla="*/ 223838 h 232410"/>
                <a:gd name="connsiteX4" fmla="*/ 26091 w 114673"/>
                <a:gd name="connsiteY4" fmla="*/ 193358 h 232410"/>
                <a:gd name="connsiteX5" fmla="*/ 25139 w 114673"/>
                <a:gd name="connsiteY5" fmla="*/ 147638 h 232410"/>
                <a:gd name="connsiteX6" fmla="*/ 25139 w 114673"/>
                <a:gd name="connsiteY6" fmla="*/ 112395 h 232410"/>
                <a:gd name="connsiteX7" fmla="*/ 25139 w 114673"/>
                <a:gd name="connsiteY7" fmla="*/ 95250 h 232410"/>
                <a:gd name="connsiteX8" fmla="*/ 26091 w 114673"/>
                <a:gd name="connsiteY8" fmla="*/ 72390 h 232410"/>
                <a:gd name="connsiteX9" fmla="*/ 19424 w 114673"/>
                <a:gd name="connsiteY9" fmla="*/ 65723 h 232410"/>
                <a:gd name="connsiteX10" fmla="*/ 7041 w 114673"/>
                <a:gd name="connsiteY10" fmla="*/ 65723 h 232410"/>
                <a:gd name="connsiteX11" fmla="*/ 2279 w 114673"/>
                <a:gd name="connsiteY11" fmla="*/ 64770 h 232410"/>
                <a:gd name="connsiteX12" fmla="*/ 374 w 114673"/>
                <a:gd name="connsiteY12" fmla="*/ 60008 h 232410"/>
                <a:gd name="connsiteX13" fmla="*/ 4184 w 114673"/>
                <a:gd name="connsiteY13" fmla="*/ 57150 h 232410"/>
                <a:gd name="connsiteX14" fmla="*/ 36569 w 114673"/>
                <a:gd name="connsiteY14" fmla="*/ 41910 h 232410"/>
                <a:gd name="connsiteX15" fmla="*/ 54666 w 114673"/>
                <a:gd name="connsiteY15" fmla="*/ 18098 h 232410"/>
                <a:gd name="connsiteX16" fmla="*/ 61334 w 114673"/>
                <a:gd name="connsiteY16" fmla="*/ 3810 h 232410"/>
                <a:gd name="connsiteX17" fmla="*/ 68001 w 114673"/>
                <a:gd name="connsiteY17" fmla="*/ 0 h 232410"/>
                <a:gd name="connsiteX18" fmla="*/ 72764 w 114673"/>
                <a:gd name="connsiteY18" fmla="*/ 5715 h 232410"/>
                <a:gd name="connsiteX19" fmla="*/ 72764 w 114673"/>
                <a:gd name="connsiteY19" fmla="*/ 47625 h 232410"/>
                <a:gd name="connsiteX20" fmla="*/ 80384 w 114673"/>
                <a:gd name="connsiteY20" fmla="*/ 56198 h 232410"/>
                <a:gd name="connsiteX21" fmla="*/ 90861 w 114673"/>
                <a:gd name="connsiteY21" fmla="*/ 56198 h 232410"/>
                <a:gd name="connsiteX22" fmla="*/ 102291 w 114673"/>
                <a:gd name="connsiteY22" fmla="*/ 56198 h 232410"/>
                <a:gd name="connsiteX23" fmla="*/ 109911 w 114673"/>
                <a:gd name="connsiteY23" fmla="*/ 58103 h 232410"/>
                <a:gd name="connsiteX24" fmla="*/ 111816 w 114673"/>
                <a:gd name="connsiteY24" fmla="*/ 62865 h 232410"/>
                <a:gd name="connsiteX25" fmla="*/ 108006 w 114673"/>
                <a:gd name="connsiteY25" fmla="*/ 66675 h 232410"/>
                <a:gd name="connsiteX26" fmla="*/ 88004 w 114673"/>
                <a:gd name="connsiteY26" fmla="*/ 66675 h 232410"/>
                <a:gd name="connsiteX27" fmla="*/ 77526 w 114673"/>
                <a:gd name="connsiteY27" fmla="*/ 67628 h 232410"/>
                <a:gd name="connsiteX28" fmla="*/ 73716 w 114673"/>
                <a:gd name="connsiteY28" fmla="*/ 71438 h 232410"/>
                <a:gd name="connsiteX29" fmla="*/ 73716 w 114673"/>
                <a:gd name="connsiteY29" fmla="*/ 76200 h 232410"/>
                <a:gd name="connsiteX30" fmla="*/ 73716 w 114673"/>
                <a:gd name="connsiteY30" fmla="*/ 116205 h 232410"/>
                <a:gd name="connsiteX31" fmla="*/ 73716 w 114673"/>
                <a:gd name="connsiteY31" fmla="*/ 130493 h 232410"/>
                <a:gd name="connsiteX32" fmla="*/ 74669 w 114673"/>
                <a:gd name="connsiteY32" fmla="*/ 175260 h 232410"/>
                <a:gd name="connsiteX33" fmla="*/ 74669 w 114673"/>
                <a:gd name="connsiteY33" fmla="*/ 192405 h 232410"/>
                <a:gd name="connsiteX34" fmla="*/ 75621 w 114673"/>
                <a:gd name="connsiteY34" fmla="*/ 203835 h 232410"/>
                <a:gd name="connsiteX35" fmla="*/ 87051 w 114673"/>
                <a:gd name="connsiteY35" fmla="*/ 213360 h 232410"/>
                <a:gd name="connsiteX36" fmla="*/ 94671 w 114673"/>
                <a:gd name="connsiteY36" fmla="*/ 208598 h 232410"/>
                <a:gd name="connsiteX37" fmla="*/ 102291 w 114673"/>
                <a:gd name="connsiteY37" fmla="*/ 187643 h 232410"/>
                <a:gd name="connsiteX38" fmla="*/ 105149 w 114673"/>
                <a:gd name="connsiteY38" fmla="*/ 161925 h 232410"/>
                <a:gd name="connsiteX39" fmla="*/ 108959 w 114673"/>
                <a:gd name="connsiteY39" fmla="*/ 157163 h 232410"/>
                <a:gd name="connsiteX40" fmla="*/ 114674 w 114673"/>
                <a:gd name="connsiteY40" fmla="*/ 162878 h 232410"/>
                <a:gd name="connsiteX41" fmla="*/ 103244 w 114673"/>
                <a:gd name="connsiteY41" fmla="*/ 202883 h 232410"/>
                <a:gd name="connsiteX42" fmla="*/ 28949 w 114673"/>
                <a:gd name="connsiteY42" fmla="*/ 161925 h 232410"/>
                <a:gd name="connsiteX43" fmla="*/ 28949 w 114673"/>
                <a:gd name="connsiteY43" fmla="*/ 161925 h 232410"/>
                <a:gd name="connsiteX44" fmla="*/ 28949 w 114673"/>
                <a:gd name="connsiteY44" fmla="*/ 161925 h 232410"/>
                <a:gd name="connsiteX45" fmla="*/ 28949 w 114673"/>
                <a:gd name="connsiteY45" fmla="*/ 161925 h 232410"/>
                <a:gd name="connsiteX46" fmla="*/ 28949 w 114673"/>
                <a:gd name="connsiteY46" fmla="*/ 161925 h 232410"/>
                <a:gd name="connsiteX47" fmla="*/ 30854 w 114673"/>
                <a:gd name="connsiteY47" fmla="*/ 174308 h 232410"/>
                <a:gd name="connsiteX48" fmla="*/ 30854 w 114673"/>
                <a:gd name="connsiteY48" fmla="*/ 174308 h 232410"/>
                <a:gd name="connsiteX49" fmla="*/ 30854 w 114673"/>
                <a:gd name="connsiteY49" fmla="*/ 174308 h 232410"/>
                <a:gd name="connsiteX50" fmla="*/ 30854 w 114673"/>
                <a:gd name="connsiteY50" fmla="*/ 174308 h 232410"/>
                <a:gd name="connsiteX51" fmla="*/ 30854 w 114673"/>
                <a:gd name="connsiteY51" fmla="*/ 174308 h 232410"/>
                <a:gd name="connsiteX52" fmla="*/ 31806 w 114673"/>
                <a:gd name="connsiteY52" fmla="*/ 180023 h 232410"/>
                <a:gd name="connsiteX53" fmla="*/ 31806 w 114673"/>
                <a:gd name="connsiteY53" fmla="*/ 180023 h 232410"/>
                <a:gd name="connsiteX54" fmla="*/ 31806 w 114673"/>
                <a:gd name="connsiteY54" fmla="*/ 178118 h 232410"/>
                <a:gd name="connsiteX55" fmla="*/ 31806 w 114673"/>
                <a:gd name="connsiteY55" fmla="*/ 180023 h 232410"/>
                <a:gd name="connsiteX56" fmla="*/ 31806 w 114673"/>
                <a:gd name="connsiteY56" fmla="*/ 180023 h 232410"/>
                <a:gd name="connsiteX57" fmla="*/ 30854 w 114673"/>
                <a:gd name="connsiteY57" fmla="*/ 156210 h 232410"/>
                <a:gd name="connsiteX58" fmla="*/ 31806 w 114673"/>
                <a:gd name="connsiteY58" fmla="*/ 157163 h 232410"/>
                <a:gd name="connsiteX59" fmla="*/ 34664 w 114673"/>
                <a:gd name="connsiteY59" fmla="*/ 156210 h 232410"/>
                <a:gd name="connsiteX60" fmla="*/ 33711 w 114673"/>
                <a:gd name="connsiteY60" fmla="*/ 155258 h 232410"/>
                <a:gd name="connsiteX61" fmla="*/ 30854 w 114673"/>
                <a:gd name="connsiteY61" fmla="*/ 156210 h 232410"/>
                <a:gd name="connsiteX62" fmla="*/ 31806 w 114673"/>
                <a:gd name="connsiteY62" fmla="*/ 187643 h 232410"/>
                <a:gd name="connsiteX63" fmla="*/ 33711 w 114673"/>
                <a:gd name="connsiteY63" fmla="*/ 186690 h 232410"/>
                <a:gd name="connsiteX64" fmla="*/ 32759 w 114673"/>
                <a:gd name="connsiteY64" fmla="*/ 185738 h 232410"/>
                <a:gd name="connsiteX65" fmla="*/ 31806 w 114673"/>
                <a:gd name="connsiteY65" fmla="*/ 187643 h 232410"/>
                <a:gd name="connsiteX66" fmla="*/ 31806 w 114673"/>
                <a:gd name="connsiteY66" fmla="*/ 187643 h 232410"/>
                <a:gd name="connsiteX67" fmla="*/ 32759 w 114673"/>
                <a:gd name="connsiteY67" fmla="*/ 82868 h 232410"/>
                <a:gd name="connsiteX68" fmla="*/ 34664 w 114673"/>
                <a:gd name="connsiteY68" fmla="*/ 81915 h 232410"/>
                <a:gd name="connsiteX69" fmla="*/ 33711 w 114673"/>
                <a:gd name="connsiteY69" fmla="*/ 80963 h 232410"/>
                <a:gd name="connsiteX70" fmla="*/ 32759 w 114673"/>
                <a:gd name="connsiteY70" fmla="*/ 82868 h 232410"/>
                <a:gd name="connsiteX71" fmla="*/ 32759 w 114673"/>
                <a:gd name="connsiteY71" fmla="*/ 82868 h 232410"/>
                <a:gd name="connsiteX72" fmla="*/ 33711 w 114673"/>
                <a:gd name="connsiteY72" fmla="*/ 194310 h 232410"/>
                <a:gd name="connsiteX73" fmla="*/ 32759 w 114673"/>
                <a:gd name="connsiteY73" fmla="*/ 193358 h 232410"/>
                <a:gd name="connsiteX74" fmla="*/ 31806 w 114673"/>
                <a:gd name="connsiteY74" fmla="*/ 194310 h 232410"/>
                <a:gd name="connsiteX75" fmla="*/ 33711 w 114673"/>
                <a:gd name="connsiteY75" fmla="*/ 194310 h 232410"/>
                <a:gd name="connsiteX76" fmla="*/ 33711 w 114673"/>
                <a:gd name="connsiteY76" fmla="*/ 194310 h 232410"/>
                <a:gd name="connsiteX77" fmla="*/ 35616 w 114673"/>
                <a:gd name="connsiteY77" fmla="*/ 166688 h 232410"/>
                <a:gd name="connsiteX78" fmla="*/ 33711 w 114673"/>
                <a:gd name="connsiteY78" fmla="*/ 164783 h 232410"/>
                <a:gd name="connsiteX79" fmla="*/ 32759 w 114673"/>
                <a:gd name="connsiteY79" fmla="*/ 167640 h 232410"/>
                <a:gd name="connsiteX80" fmla="*/ 33711 w 114673"/>
                <a:gd name="connsiteY80" fmla="*/ 168593 h 232410"/>
                <a:gd name="connsiteX81" fmla="*/ 35616 w 114673"/>
                <a:gd name="connsiteY81" fmla="*/ 166688 h 232410"/>
                <a:gd name="connsiteX82" fmla="*/ 33711 w 114673"/>
                <a:gd name="connsiteY82" fmla="*/ 132398 h 232410"/>
                <a:gd name="connsiteX83" fmla="*/ 32759 w 114673"/>
                <a:gd name="connsiteY83" fmla="*/ 134303 h 232410"/>
                <a:gd name="connsiteX84" fmla="*/ 33711 w 114673"/>
                <a:gd name="connsiteY84" fmla="*/ 136208 h 232410"/>
                <a:gd name="connsiteX85" fmla="*/ 34664 w 114673"/>
                <a:gd name="connsiteY85" fmla="*/ 133350 h 232410"/>
                <a:gd name="connsiteX86" fmla="*/ 33711 w 114673"/>
                <a:gd name="connsiteY86" fmla="*/ 132398 h 232410"/>
                <a:gd name="connsiteX87" fmla="*/ 32759 w 114673"/>
                <a:gd name="connsiteY87" fmla="*/ 76200 h 232410"/>
                <a:gd name="connsiteX88" fmla="*/ 34664 w 114673"/>
                <a:gd name="connsiteY88" fmla="*/ 77153 h 232410"/>
                <a:gd name="connsiteX89" fmla="*/ 36569 w 114673"/>
                <a:gd name="connsiteY89" fmla="*/ 79058 h 232410"/>
                <a:gd name="connsiteX90" fmla="*/ 37521 w 114673"/>
                <a:gd name="connsiteY90" fmla="*/ 79058 h 232410"/>
                <a:gd name="connsiteX91" fmla="*/ 41331 w 114673"/>
                <a:gd name="connsiteY91" fmla="*/ 78105 h 232410"/>
                <a:gd name="connsiteX92" fmla="*/ 46094 w 114673"/>
                <a:gd name="connsiteY92" fmla="*/ 80963 h 232410"/>
                <a:gd name="connsiteX93" fmla="*/ 47046 w 114673"/>
                <a:gd name="connsiteY93" fmla="*/ 83820 h 232410"/>
                <a:gd name="connsiteX94" fmla="*/ 45141 w 114673"/>
                <a:gd name="connsiteY94" fmla="*/ 84773 h 232410"/>
                <a:gd name="connsiteX95" fmla="*/ 43236 w 114673"/>
                <a:gd name="connsiteY95" fmla="*/ 83820 h 232410"/>
                <a:gd name="connsiteX96" fmla="*/ 43236 w 114673"/>
                <a:gd name="connsiteY96" fmla="*/ 81915 h 232410"/>
                <a:gd name="connsiteX97" fmla="*/ 42284 w 114673"/>
                <a:gd name="connsiteY97" fmla="*/ 83820 h 232410"/>
                <a:gd name="connsiteX98" fmla="*/ 43236 w 114673"/>
                <a:gd name="connsiteY98" fmla="*/ 86678 h 232410"/>
                <a:gd name="connsiteX99" fmla="*/ 48951 w 114673"/>
                <a:gd name="connsiteY99" fmla="*/ 89535 h 232410"/>
                <a:gd name="connsiteX100" fmla="*/ 50856 w 114673"/>
                <a:gd name="connsiteY100" fmla="*/ 90488 h 232410"/>
                <a:gd name="connsiteX101" fmla="*/ 51809 w 114673"/>
                <a:gd name="connsiteY101" fmla="*/ 88583 h 232410"/>
                <a:gd name="connsiteX102" fmla="*/ 50856 w 114673"/>
                <a:gd name="connsiteY102" fmla="*/ 87630 h 232410"/>
                <a:gd name="connsiteX103" fmla="*/ 51809 w 114673"/>
                <a:gd name="connsiteY103" fmla="*/ 85725 h 232410"/>
                <a:gd name="connsiteX104" fmla="*/ 53714 w 114673"/>
                <a:gd name="connsiteY104" fmla="*/ 85725 h 232410"/>
                <a:gd name="connsiteX105" fmla="*/ 55619 w 114673"/>
                <a:gd name="connsiteY105" fmla="*/ 83820 h 232410"/>
                <a:gd name="connsiteX106" fmla="*/ 53714 w 114673"/>
                <a:gd name="connsiteY106" fmla="*/ 79058 h 232410"/>
                <a:gd name="connsiteX107" fmla="*/ 52761 w 114673"/>
                <a:gd name="connsiteY107" fmla="*/ 81915 h 232410"/>
                <a:gd name="connsiteX108" fmla="*/ 50856 w 114673"/>
                <a:gd name="connsiteY108" fmla="*/ 82868 h 232410"/>
                <a:gd name="connsiteX109" fmla="*/ 50856 w 114673"/>
                <a:gd name="connsiteY109" fmla="*/ 81915 h 232410"/>
                <a:gd name="connsiteX110" fmla="*/ 49904 w 114673"/>
                <a:gd name="connsiteY110" fmla="*/ 80010 h 232410"/>
                <a:gd name="connsiteX111" fmla="*/ 44189 w 114673"/>
                <a:gd name="connsiteY111" fmla="*/ 74295 h 232410"/>
                <a:gd name="connsiteX112" fmla="*/ 45141 w 114673"/>
                <a:gd name="connsiteY112" fmla="*/ 71438 h 232410"/>
                <a:gd name="connsiteX113" fmla="*/ 44189 w 114673"/>
                <a:gd name="connsiteY113" fmla="*/ 74295 h 232410"/>
                <a:gd name="connsiteX114" fmla="*/ 38474 w 114673"/>
                <a:gd name="connsiteY114" fmla="*/ 77153 h 232410"/>
                <a:gd name="connsiteX115" fmla="*/ 35616 w 114673"/>
                <a:gd name="connsiteY115" fmla="*/ 77153 h 232410"/>
                <a:gd name="connsiteX116" fmla="*/ 32759 w 114673"/>
                <a:gd name="connsiteY116" fmla="*/ 76200 h 232410"/>
                <a:gd name="connsiteX117" fmla="*/ 40379 w 114673"/>
                <a:gd name="connsiteY117" fmla="*/ 191453 h 232410"/>
                <a:gd name="connsiteX118" fmla="*/ 39426 w 114673"/>
                <a:gd name="connsiteY118" fmla="*/ 188595 h 232410"/>
                <a:gd name="connsiteX119" fmla="*/ 37521 w 114673"/>
                <a:gd name="connsiteY119" fmla="*/ 183833 h 232410"/>
                <a:gd name="connsiteX120" fmla="*/ 39426 w 114673"/>
                <a:gd name="connsiteY120" fmla="*/ 177165 h 232410"/>
                <a:gd name="connsiteX121" fmla="*/ 35616 w 114673"/>
                <a:gd name="connsiteY121" fmla="*/ 180023 h 232410"/>
                <a:gd name="connsiteX122" fmla="*/ 33711 w 114673"/>
                <a:gd name="connsiteY122" fmla="*/ 182880 h 232410"/>
                <a:gd name="connsiteX123" fmla="*/ 36569 w 114673"/>
                <a:gd name="connsiteY123" fmla="*/ 182880 h 232410"/>
                <a:gd name="connsiteX124" fmla="*/ 38474 w 114673"/>
                <a:gd name="connsiteY124" fmla="*/ 183833 h 232410"/>
                <a:gd name="connsiteX125" fmla="*/ 38474 w 114673"/>
                <a:gd name="connsiteY125" fmla="*/ 192405 h 232410"/>
                <a:gd name="connsiteX126" fmla="*/ 42284 w 114673"/>
                <a:gd name="connsiteY126" fmla="*/ 195263 h 232410"/>
                <a:gd name="connsiteX127" fmla="*/ 40379 w 114673"/>
                <a:gd name="connsiteY127" fmla="*/ 191453 h 232410"/>
                <a:gd name="connsiteX128" fmla="*/ 49904 w 114673"/>
                <a:gd name="connsiteY128" fmla="*/ 182880 h 232410"/>
                <a:gd name="connsiteX129" fmla="*/ 50856 w 114673"/>
                <a:gd name="connsiteY129" fmla="*/ 177165 h 232410"/>
                <a:gd name="connsiteX130" fmla="*/ 47999 w 114673"/>
                <a:gd name="connsiteY130" fmla="*/ 177165 h 232410"/>
                <a:gd name="connsiteX131" fmla="*/ 46094 w 114673"/>
                <a:gd name="connsiteY131" fmla="*/ 175260 h 232410"/>
                <a:gd name="connsiteX132" fmla="*/ 48951 w 114673"/>
                <a:gd name="connsiteY132" fmla="*/ 171450 h 232410"/>
                <a:gd name="connsiteX133" fmla="*/ 48951 w 114673"/>
                <a:gd name="connsiteY133" fmla="*/ 169545 h 232410"/>
                <a:gd name="connsiteX134" fmla="*/ 42284 w 114673"/>
                <a:gd name="connsiteY134" fmla="*/ 163830 h 232410"/>
                <a:gd name="connsiteX135" fmla="*/ 47999 w 114673"/>
                <a:gd name="connsiteY135" fmla="*/ 159068 h 232410"/>
                <a:gd name="connsiteX136" fmla="*/ 51809 w 114673"/>
                <a:gd name="connsiteY136" fmla="*/ 155258 h 232410"/>
                <a:gd name="connsiteX137" fmla="*/ 50856 w 114673"/>
                <a:gd name="connsiteY137" fmla="*/ 153353 h 232410"/>
                <a:gd name="connsiteX138" fmla="*/ 49904 w 114673"/>
                <a:gd name="connsiteY138" fmla="*/ 155258 h 232410"/>
                <a:gd name="connsiteX139" fmla="*/ 48951 w 114673"/>
                <a:gd name="connsiteY139" fmla="*/ 157163 h 232410"/>
                <a:gd name="connsiteX140" fmla="*/ 39426 w 114673"/>
                <a:gd name="connsiteY140" fmla="*/ 159068 h 232410"/>
                <a:gd name="connsiteX141" fmla="*/ 33711 w 114673"/>
                <a:gd name="connsiteY141" fmla="*/ 158115 h 232410"/>
                <a:gd name="connsiteX142" fmla="*/ 32759 w 114673"/>
                <a:gd name="connsiteY142" fmla="*/ 159068 h 232410"/>
                <a:gd name="connsiteX143" fmla="*/ 33711 w 114673"/>
                <a:gd name="connsiteY143" fmla="*/ 160020 h 232410"/>
                <a:gd name="connsiteX144" fmla="*/ 38474 w 114673"/>
                <a:gd name="connsiteY144" fmla="*/ 159068 h 232410"/>
                <a:gd name="connsiteX145" fmla="*/ 37521 w 114673"/>
                <a:gd name="connsiteY145" fmla="*/ 163830 h 232410"/>
                <a:gd name="connsiteX146" fmla="*/ 37521 w 114673"/>
                <a:gd name="connsiteY146" fmla="*/ 170498 h 232410"/>
                <a:gd name="connsiteX147" fmla="*/ 38474 w 114673"/>
                <a:gd name="connsiteY147" fmla="*/ 175260 h 232410"/>
                <a:gd name="connsiteX148" fmla="*/ 44189 w 114673"/>
                <a:gd name="connsiteY148" fmla="*/ 175260 h 232410"/>
                <a:gd name="connsiteX149" fmla="*/ 40379 w 114673"/>
                <a:gd name="connsiteY149" fmla="*/ 177165 h 232410"/>
                <a:gd name="connsiteX150" fmla="*/ 43236 w 114673"/>
                <a:gd name="connsiteY150" fmla="*/ 180023 h 232410"/>
                <a:gd name="connsiteX151" fmla="*/ 43236 w 114673"/>
                <a:gd name="connsiteY151" fmla="*/ 181928 h 232410"/>
                <a:gd name="connsiteX152" fmla="*/ 44189 w 114673"/>
                <a:gd name="connsiteY152" fmla="*/ 183833 h 232410"/>
                <a:gd name="connsiteX153" fmla="*/ 49904 w 114673"/>
                <a:gd name="connsiteY153" fmla="*/ 182880 h 232410"/>
                <a:gd name="connsiteX154" fmla="*/ 34664 w 114673"/>
                <a:gd name="connsiteY154" fmla="*/ 151448 h 232410"/>
                <a:gd name="connsiteX155" fmla="*/ 35616 w 114673"/>
                <a:gd name="connsiteY155" fmla="*/ 152400 h 232410"/>
                <a:gd name="connsiteX156" fmla="*/ 37521 w 114673"/>
                <a:gd name="connsiteY156" fmla="*/ 149543 h 232410"/>
                <a:gd name="connsiteX157" fmla="*/ 36569 w 114673"/>
                <a:gd name="connsiteY157" fmla="*/ 148590 h 232410"/>
                <a:gd name="connsiteX158" fmla="*/ 34664 w 114673"/>
                <a:gd name="connsiteY158" fmla="*/ 151448 h 232410"/>
                <a:gd name="connsiteX159" fmla="*/ 35616 w 114673"/>
                <a:gd name="connsiteY159" fmla="*/ 127635 h 232410"/>
                <a:gd name="connsiteX160" fmla="*/ 35616 w 114673"/>
                <a:gd name="connsiteY160" fmla="*/ 127635 h 232410"/>
                <a:gd name="connsiteX161" fmla="*/ 37521 w 114673"/>
                <a:gd name="connsiteY161" fmla="*/ 127635 h 232410"/>
                <a:gd name="connsiteX162" fmla="*/ 35616 w 114673"/>
                <a:gd name="connsiteY162" fmla="*/ 127635 h 232410"/>
                <a:gd name="connsiteX163" fmla="*/ 35616 w 114673"/>
                <a:gd name="connsiteY163" fmla="*/ 127635 h 232410"/>
                <a:gd name="connsiteX164" fmla="*/ 36569 w 114673"/>
                <a:gd name="connsiteY164" fmla="*/ 121920 h 232410"/>
                <a:gd name="connsiteX165" fmla="*/ 36569 w 114673"/>
                <a:gd name="connsiteY165" fmla="*/ 121920 h 232410"/>
                <a:gd name="connsiteX166" fmla="*/ 41331 w 114673"/>
                <a:gd name="connsiteY166" fmla="*/ 121920 h 232410"/>
                <a:gd name="connsiteX167" fmla="*/ 44189 w 114673"/>
                <a:gd name="connsiteY167" fmla="*/ 120015 h 232410"/>
                <a:gd name="connsiteX168" fmla="*/ 44189 w 114673"/>
                <a:gd name="connsiteY168" fmla="*/ 119063 h 232410"/>
                <a:gd name="connsiteX169" fmla="*/ 43236 w 114673"/>
                <a:gd name="connsiteY169" fmla="*/ 117158 h 232410"/>
                <a:gd name="connsiteX170" fmla="*/ 41331 w 114673"/>
                <a:gd name="connsiteY170" fmla="*/ 115253 h 232410"/>
                <a:gd name="connsiteX171" fmla="*/ 40379 w 114673"/>
                <a:gd name="connsiteY171" fmla="*/ 118110 h 232410"/>
                <a:gd name="connsiteX172" fmla="*/ 38474 w 114673"/>
                <a:gd name="connsiteY172" fmla="*/ 121920 h 232410"/>
                <a:gd name="connsiteX173" fmla="*/ 36569 w 114673"/>
                <a:gd name="connsiteY173" fmla="*/ 121920 h 232410"/>
                <a:gd name="connsiteX174" fmla="*/ 37521 w 114673"/>
                <a:gd name="connsiteY174" fmla="*/ 102870 h 232410"/>
                <a:gd name="connsiteX175" fmla="*/ 37521 w 114673"/>
                <a:gd name="connsiteY175" fmla="*/ 107633 h 232410"/>
                <a:gd name="connsiteX176" fmla="*/ 38474 w 114673"/>
                <a:gd name="connsiteY176" fmla="*/ 108585 h 232410"/>
                <a:gd name="connsiteX177" fmla="*/ 39426 w 114673"/>
                <a:gd name="connsiteY177" fmla="*/ 109538 h 232410"/>
                <a:gd name="connsiteX178" fmla="*/ 43236 w 114673"/>
                <a:gd name="connsiteY178" fmla="*/ 106680 h 232410"/>
                <a:gd name="connsiteX179" fmla="*/ 42284 w 114673"/>
                <a:gd name="connsiteY179" fmla="*/ 101918 h 232410"/>
                <a:gd name="connsiteX180" fmla="*/ 37521 w 114673"/>
                <a:gd name="connsiteY180" fmla="*/ 102870 h 232410"/>
                <a:gd name="connsiteX181" fmla="*/ 36569 w 114673"/>
                <a:gd name="connsiteY181" fmla="*/ 52388 h 232410"/>
                <a:gd name="connsiteX182" fmla="*/ 37521 w 114673"/>
                <a:gd name="connsiteY182" fmla="*/ 55245 h 232410"/>
                <a:gd name="connsiteX183" fmla="*/ 39426 w 114673"/>
                <a:gd name="connsiteY183" fmla="*/ 59055 h 232410"/>
                <a:gd name="connsiteX184" fmla="*/ 42284 w 114673"/>
                <a:gd name="connsiteY184" fmla="*/ 60008 h 232410"/>
                <a:gd name="connsiteX185" fmla="*/ 42284 w 114673"/>
                <a:gd name="connsiteY185" fmla="*/ 58103 h 232410"/>
                <a:gd name="connsiteX186" fmla="*/ 39426 w 114673"/>
                <a:gd name="connsiteY186" fmla="*/ 59055 h 232410"/>
                <a:gd name="connsiteX187" fmla="*/ 38474 w 114673"/>
                <a:gd name="connsiteY187" fmla="*/ 59055 h 232410"/>
                <a:gd name="connsiteX188" fmla="*/ 39426 w 114673"/>
                <a:gd name="connsiteY188" fmla="*/ 54293 h 232410"/>
                <a:gd name="connsiteX189" fmla="*/ 38474 w 114673"/>
                <a:gd name="connsiteY189" fmla="*/ 51435 h 232410"/>
                <a:gd name="connsiteX190" fmla="*/ 36569 w 114673"/>
                <a:gd name="connsiteY190" fmla="*/ 50483 h 232410"/>
                <a:gd name="connsiteX191" fmla="*/ 36569 w 114673"/>
                <a:gd name="connsiteY191" fmla="*/ 52388 h 232410"/>
                <a:gd name="connsiteX192" fmla="*/ 37521 w 114673"/>
                <a:gd name="connsiteY192" fmla="*/ 114300 h 232410"/>
                <a:gd name="connsiteX193" fmla="*/ 37521 w 114673"/>
                <a:gd name="connsiteY193" fmla="*/ 114300 h 232410"/>
                <a:gd name="connsiteX194" fmla="*/ 37521 w 114673"/>
                <a:gd name="connsiteY194" fmla="*/ 115253 h 232410"/>
                <a:gd name="connsiteX195" fmla="*/ 37521 w 114673"/>
                <a:gd name="connsiteY195" fmla="*/ 114300 h 232410"/>
                <a:gd name="connsiteX196" fmla="*/ 37521 w 114673"/>
                <a:gd name="connsiteY196" fmla="*/ 114300 h 232410"/>
                <a:gd name="connsiteX197" fmla="*/ 42284 w 114673"/>
                <a:gd name="connsiteY197" fmla="*/ 93345 h 232410"/>
                <a:gd name="connsiteX198" fmla="*/ 44189 w 114673"/>
                <a:gd name="connsiteY198" fmla="*/ 91440 h 232410"/>
                <a:gd name="connsiteX199" fmla="*/ 39426 w 114673"/>
                <a:gd name="connsiteY199" fmla="*/ 89535 h 232410"/>
                <a:gd name="connsiteX200" fmla="*/ 37521 w 114673"/>
                <a:gd name="connsiteY200" fmla="*/ 92393 h 232410"/>
                <a:gd name="connsiteX201" fmla="*/ 43236 w 114673"/>
                <a:gd name="connsiteY201" fmla="*/ 97155 h 232410"/>
                <a:gd name="connsiteX202" fmla="*/ 45141 w 114673"/>
                <a:gd name="connsiteY202" fmla="*/ 96203 h 232410"/>
                <a:gd name="connsiteX203" fmla="*/ 44189 w 114673"/>
                <a:gd name="connsiteY203" fmla="*/ 94298 h 232410"/>
                <a:gd name="connsiteX204" fmla="*/ 42284 w 114673"/>
                <a:gd name="connsiteY204" fmla="*/ 93345 h 232410"/>
                <a:gd name="connsiteX205" fmla="*/ 38474 w 114673"/>
                <a:gd name="connsiteY205" fmla="*/ 108585 h 232410"/>
                <a:gd name="connsiteX206" fmla="*/ 38474 w 114673"/>
                <a:gd name="connsiteY206" fmla="*/ 108585 h 232410"/>
                <a:gd name="connsiteX207" fmla="*/ 39426 w 114673"/>
                <a:gd name="connsiteY207" fmla="*/ 104775 h 232410"/>
                <a:gd name="connsiteX208" fmla="*/ 40379 w 114673"/>
                <a:gd name="connsiteY208" fmla="*/ 105728 h 232410"/>
                <a:gd name="connsiteX209" fmla="*/ 38474 w 114673"/>
                <a:gd name="connsiteY209" fmla="*/ 108585 h 232410"/>
                <a:gd name="connsiteX210" fmla="*/ 40379 w 114673"/>
                <a:gd name="connsiteY210" fmla="*/ 131445 h 232410"/>
                <a:gd name="connsiteX211" fmla="*/ 41331 w 114673"/>
                <a:gd name="connsiteY211" fmla="*/ 129540 h 232410"/>
                <a:gd name="connsiteX212" fmla="*/ 39426 w 114673"/>
                <a:gd name="connsiteY212" fmla="*/ 126683 h 232410"/>
                <a:gd name="connsiteX213" fmla="*/ 38474 w 114673"/>
                <a:gd name="connsiteY213" fmla="*/ 130493 h 232410"/>
                <a:gd name="connsiteX214" fmla="*/ 40379 w 114673"/>
                <a:gd name="connsiteY214" fmla="*/ 131445 h 232410"/>
                <a:gd name="connsiteX215" fmla="*/ 41331 w 114673"/>
                <a:gd name="connsiteY215" fmla="*/ 198120 h 232410"/>
                <a:gd name="connsiteX216" fmla="*/ 39426 w 114673"/>
                <a:gd name="connsiteY216" fmla="*/ 196215 h 232410"/>
                <a:gd name="connsiteX217" fmla="*/ 38474 w 114673"/>
                <a:gd name="connsiteY217" fmla="*/ 198120 h 232410"/>
                <a:gd name="connsiteX218" fmla="*/ 40379 w 114673"/>
                <a:gd name="connsiteY218" fmla="*/ 199073 h 232410"/>
                <a:gd name="connsiteX219" fmla="*/ 41331 w 114673"/>
                <a:gd name="connsiteY219" fmla="*/ 198120 h 232410"/>
                <a:gd name="connsiteX220" fmla="*/ 39426 w 114673"/>
                <a:gd name="connsiteY220" fmla="*/ 140970 h 232410"/>
                <a:gd name="connsiteX221" fmla="*/ 39426 w 114673"/>
                <a:gd name="connsiteY221" fmla="*/ 140970 h 232410"/>
                <a:gd name="connsiteX222" fmla="*/ 41331 w 114673"/>
                <a:gd name="connsiteY222" fmla="*/ 140970 h 232410"/>
                <a:gd name="connsiteX223" fmla="*/ 39426 w 114673"/>
                <a:gd name="connsiteY223" fmla="*/ 140970 h 232410"/>
                <a:gd name="connsiteX224" fmla="*/ 39426 w 114673"/>
                <a:gd name="connsiteY224" fmla="*/ 140970 h 232410"/>
                <a:gd name="connsiteX225" fmla="*/ 38474 w 114673"/>
                <a:gd name="connsiteY225" fmla="*/ 164783 h 232410"/>
                <a:gd name="connsiteX226" fmla="*/ 41331 w 114673"/>
                <a:gd name="connsiteY226" fmla="*/ 164783 h 232410"/>
                <a:gd name="connsiteX227" fmla="*/ 43236 w 114673"/>
                <a:gd name="connsiteY227" fmla="*/ 168593 h 232410"/>
                <a:gd name="connsiteX228" fmla="*/ 43236 w 114673"/>
                <a:gd name="connsiteY228" fmla="*/ 170498 h 232410"/>
                <a:gd name="connsiteX229" fmla="*/ 41331 w 114673"/>
                <a:gd name="connsiteY229" fmla="*/ 171450 h 232410"/>
                <a:gd name="connsiteX230" fmla="*/ 38474 w 114673"/>
                <a:gd name="connsiteY230" fmla="*/ 164783 h 232410"/>
                <a:gd name="connsiteX231" fmla="*/ 39426 w 114673"/>
                <a:gd name="connsiteY231" fmla="*/ 144780 h 232410"/>
                <a:gd name="connsiteX232" fmla="*/ 40379 w 114673"/>
                <a:gd name="connsiteY232" fmla="*/ 144780 h 232410"/>
                <a:gd name="connsiteX233" fmla="*/ 41331 w 114673"/>
                <a:gd name="connsiteY233" fmla="*/ 143828 h 232410"/>
                <a:gd name="connsiteX234" fmla="*/ 40379 w 114673"/>
                <a:gd name="connsiteY234" fmla="*/ 142875 h 232410"/>
                <a:gd name="connsiteX235" fmla="*/ 39426 w 114673"/>
                <a:gd name="connsiteY235" fmla="*/ 144780 h 232410"/>
                <a:gd name="connsiteX236" fmla="*/ 54666 w 114673"/>
                <a:gd name="connsiteY236" fmla="*/ 147638 h 232410"/>
                <a:gd name="connsiteX237" fmla="*/ 55619 w 114673"/>
                <a:gd name="connsiteY237" fmla="*/ 147638 h 232410"/>
                <a:gd name="connsiteX238" fmla="*/ 55619 w 114673"/>
                <a:gd name="connsiteY238" fmla="*/ 145733 h 232410"/>
                <a:gd name="connsiteX239" fmla="*/ 48951 w 114673"/>
                <a:gd name="connsiteY239" fmla="*/ 146685 h 232410"/>
                <a:gd name="connsiteX240" fmla="*/ 44189 w 114673"/>
                <a:gd name="connsiteY240" fmla="*/ 151448 h 232410"/>
                <a:gd name="connsiteX241" fmla="*/ 42284 w 114673"/>
                <a:gd name="connsiteY241" fmla="*/ 152400 h 232410"/>
                <a:gd name="connsiteX242" fmla="*/ 39426 w 114673"/>
                <a:gd name="connsiteY242" fmla="*/ 151448 h 232410"/>
                <a:gd name="connsiteX243" fmla="*/ 41331 w 114673"/>
                <a:gd name="connsiteY243" fmla="*/ 153353 h 232410"/>
                <a:gd name="connsiteX244" fmla="*/ 43236 w 114673"/>
                <a:gd name="connsiteY244" fmla="*/ 153353 h 232410"/>
                <a:gd name="connsiteX245" fmla="*/ 44189 w 114673"/>
                <a:gd name="connsiteY245" fmla="*/ 154305 h 232410"/>
                <a:gd name="connsiteX246" fmla="*/ 46094 w 114673"/>
                <a:gd name="connsiteY246" fmla="*/ 155258 h 232410"/>
                <a:gd name="connsiteX247" fmla="*/ 46094 w 114673"/>
                <a:gd name="connsiteY247" fmla="*/ 152400 h 232410"/>
                <a:gd name="connsiteX248" fmla="*/ 44189 w 114673"/>
                <a:gd name="connsiteY248" fmla="*/ 149543 h 232410"/>
                <a:gd name="connsiteX249" fmla="*/ 49904 w 114673"/>
                <a:gd name="connsiteY249" fmla="*/ 148590 h 232410"/>
                <a:gd name="connsiteX250" fmla="*/ 54666 w 114673"/>
                <a:gd name="connsiteY250" fmla="*/ 147638 h 232410"/>
                <a:gd name="connsiteX251" fmla="*/ 41331 w 114673"/>
                <a:gd name="connsiteY251" fmla="*/ 92393 h 232410"/>
                <a:gd name="connsiteX252" fmla="*/ 41331 w 114673"/>
                <a:gd name="connsiteY252" fmla="*/ 92393 h 232410"/>
                <a:gd name="connsiteX253" fmla="*/ 41331 w 114673"/>
                <a:gd name="connsiteY253" fmla="*/ 92393 h 232410"/>
                <a:gd name="connsiteX254" fmla="*/ 39426 w 114673"/>
                <a:gd name="connsiteY254" fmla="*/ 91440 h 232410"/>
                <a:gd name="connsiteX255" fmla="*/ 39426 w 114673"/>
                <a:gd name="connsiteY255" fmla="*/ 91440 h 232410"/>
                <a:gd name="connsiteX256" fmla="*/ 41331 w 114673"/>
                <a:gd name="connsiteY256" fmla="*/ 92393 h 232410"/>
                <a:gd name="connsiteX257" fmla="*/ 44189 w 114673"/>
                <a:gd name="connsiteY257" fmla="*/ 64770 h 232410"/>
                <a:gd name="connsiteX258" fmla="*/ 44189 w 114673"/>
                <a:gd name="connsiteY258" fmla="*/ 64770 h 232410"/>
                <a:gd name="connsiteX259" fmla="*/ 43236 w 114673"/>
                <a:gd name="connsiteY259" fmla="*/ 61913 h 232410"/>
                <a:gd name="connsiteX260" fmla="*/ 42284 w 114673"/>
                <a:gd name="connsiteY260" fmla="*/ 61913 h 232410"/>
                <a:gd name="connsiteX261" fmla="*/ 44189 w 114673"/>
                <a:gd name="connsiteY261" fmla="*/ 64770 h 232410"/>
                <a:gd name="connsiteX262" fmla="*/ 44189 w 114673"/>
                <a:gd name="connsiteY262" fmla="*/ 64770 h 232410"/>
                <a:gd name="connsiteX263" fmla="*/ 42284 w 114673"/>
                <a:gd name="connsiteY263" fmla="*/ 67628 h 232410"/>
                <a:gd name="connsiteX264" fmla="*/ 43236 w 114673"/>
                <a:gd name="connsiteY264" fmla="*/ 69533 h 232410"/>
                <a:gd name="connsiteX265" fmla="*/ 45141 w 114673"/>
                <a:gd name="connsiteY265" fmla="*/ 69533 h 232410"/>
                <a:gd name="connsiteX266" fmla="*/ 44189 w 114673"/>
                <a:gd name="connsiteY266" fmla="*/ 64770 h 232410"/>
                <a:gd name="connsiteX267" fmla="*/ 41331 w 114673"/>
                <a:gd name="connsiteY267" fmla="*/ 147638 h 232410"/>
                <a:gd name="connsiteX268" fmla="*/ 41331 w 114673"/>
                <a:gd name="connsiteY268" fmla="*/ 147638 h 232410"/>
                <a:gd name="connsiteX269" fmla="*/ 41331 w 114673"/>
                <a:gd name="connsiteY269" fmla="*/ 147638 h 232410"/>
                <a:gd name="connsiteX270" fmla="*/ 41331 w 114673"/>
                <a:gd name="connsiteY270" fmla="*/ 147638 h 232410"/>
                <a:gd name="connsiteX271" fmla="*/ 41331 w 114673"/>
                <a:gd name="connsiteY271" fmla="*/ 147638 h 232410"/>
                <a:gd name="connsiteX272" fmla="*/ 42284 w 114673"/>
                <a:gd name="connsiteY272" fmla="*/ 137160 h 232410"/>
                <a:gd name="connsiteX273" fmla="*/ 44189 w 114673"/>
                <a:gd name="connsiteY273" fmla="*/ 141923 h 232410"/>
                <a:gd name="connsiteX274" fmla="*/ 46094 w 114673"/>
                <a:gd name="connsiteY274" fmla="*/ 143828 h 232410"/>
                <a:gd name="connsiteX275" fmla="*/ 47999 w 114673"/>
                <a:gd name="connsiteY275" fmla="*/ 141923 h 232410"/>
                <a:gd name="connsiteX276" fmla="*/ 47999 w 114673"/>
                <a:gd name="connsiteY276" fmla="*/ 140018 h 232410"/>
                <a:gd name="connsiteX277" fmla="*/ 46094 w 114673"/>
                <a:gd name="connsiteY277" fmla="*/ 137160 h 232410"/>
                <a:gd name="connsiteX278" fmla="*/ 46094 w 114673"/>
                <a:gd name="connsiteY278" fmla="*/ 135255 h 232410"/>
                <a:gd name="connsiteX279" fmla="*/ 43236 w 114673"/>
                <a:gd name="connsiteY279" fmla="*/ 132398 h 232410"/>
                <a:gd name="connsiteX280" fmla="*/ 42284 w 114673"/>
                <a:gd name="connsiteY280" fmla="*/ 133350 h 232410"/>
                <a:gd name="connsiteX281" fmla="*/ 42284 w 114673"/>
                <a:gd name="connsiteY281" fmla="*/ 137160 h 232410"/>
                <a:gd name="connsiteX282" fmla="*/ 44189 w 114673"/>
                <a:gd name="connsiteY282" fmla="*/ 55245 h 232410"/>
                <a:gd name="connsiteX283" fmla="*/ 44189 w 114673"/>
                <a:gd name="connsiteY283" fmla="*/ 55245 h 232410"/>
                <a:gd name="connsiteX284" fmla="*/ 46094 w 114673"/>
                <a:gd name="connsiteY284" fmla="*/ 52388 h 232410"/>
                <a:gd name="connsiteX285" fmla="*/ 46094 w 114673"/>
                <a:gd name="connsiteY285" fmla="*/ 50483 h 232410"/>
                <a:gd name="connsiteX286" fmla="*/ 43236 w 114673"/>
                <a:gd name="connsiteY286" fmla="*/ 49530 h 232410"/>
                <a:gd name="connsiteX287" fmla="*/ 42284 w 114673"/>
                <a:gd name="connsiteY287" fmla="*/ 51435 h 232410"/>
                <a:gd name="connsiteX288" fmla="*/ 44189 w 114673"/>
                <a:gd name="connsiteY288" fmla="*/ 55245 h 232410"/>
                <a:gd name="connsiteX289" fmla="*/ 54666 w 114673"/>
                <a:gd name="connsiteY289" fmla="*/ 197168 h 232410"/>
                <a:gd name="connsiteX290" fmla="*/ 50856 w 114673"/>
                <a:gd name="connsiteY290" fmla="*/ 195263 h 232410"/>
                <a:gd name="connsiteX291" fmla="*/ 48951 w 114673"/>
                <a:gd name="connsiteY291" fmla="*/ 195263 h 232410"/>
                <a:gd name="connsiteX292" fmla="*/ 48951 w 114673"/>
                <a:gd name="connsiteY292" fmla="*/ 197168 h 232410"/>
                <a:gd name="connsiteX293" fmla="*/ 48951 w 114673"/>
                <a:gd name="connsiteY293" fmla="*/ 200025 h 232410"/>
                <a:gd name="connsiteX294" fmla="*/ 46094 w 114673"/>
                <a:gd name="connsiteY294" fmla="*/ 199073 h 232410"/>
                <a:gd name="connsiteX295" fmla="*/ 45141 w 114673"/>
                <a:gd name="connsiteY295" fmla="*/ 197168 h 232410"/>
                <a:gd name="connsiteX296" fmla="*/ 44189 w 114673"/>
                <a:gd name="connsiteY296" fmla="*/ 196215 h 232410"/>
                <a:gd name="connsiteX297" fmla="*/ 43236 w 114673"/>
                <a:gd name="connsiteY297" fmla="*/ 198120 h 232410"/>
                <a:gd name="connsiteX298" fmla="*/ 44189 w 114673"/>
                <a:gd name="connsiteY298" fmla="*/ 202883 h 232410"/>
                <a:gd name="connsiteX299" fmla="*/ 47999 w 114673"/>
                <a:gd name="connsiteY299" fmla="*/ 201930 h 232410"/>
                <a:gd name="connsiteX300" fmla="*/ 54666 w 114673"/>
                <a:gd name="connsiteY300" fmla="*/ 200025 h 232410"/>
                <a:gd name="connsiteX301" fmla="*/ 56571 w 114673"/>
                <a:gd name="connsiteY301" fmla="*/ 198120 h 232410"/>
                <a:gd name="connsiteX302" fmla="*/ 54666 w 114673"/>
                <a:gd name="connsiteY302" fmla="*/ 197168 h 232410"/>
                <a:gd name="connsiteX303" fmla="*/ 44189 w 114673"/>
                <a:gd name="connsiteY303" fmla="*/ 127635 h 232410"/>
                <a:gd name="connsiteX304" fmla="*/ 46094 w 114673"/>
                <a:gd name="connsiteY304" fmla="*/ 124778 h 232410"/>
                <a:gd name="connsiteX305" fmla="*/ 44189 w 114673"/>
                <a:gd name="connsiteY305" fmla="*/ 122873 h 232410"/>
                <a:gd name="connsiteX306" fmla="*/ 43236 w 114673"/>
                <a:gd name="connsiteY306" fmla="*/ 124778 h 232410"/>
                <a:gd name="connsiteX307" fmla="*/ 44189 w 114673"/>
                <a:gd name="connsiteY307" fmla="*/ 127635 h 232410"/>
                <a:gd name="connsiteX308" fmla="*/ 43236 w 114673"/>
                <a:gd name="connsiteY308" fmla="*/ 189548 h 232410"/>
                <a:gd name="connsiteX309" fmla="*/ 44189 w 114673"/>
                <a:gd name="connsiteY309" fmla="*/ 192405 h 232410"/>
                <a:gd name="connsiteX310" fmla="*/ 47046 w 114673"/>
                <a:gd name="connsiteY310" fmla="*/ 191453 h 232410"/>
                <a:gd name="connsiteX311" fmla="*/ 43236 w 114673"/>
                <a:gd name="connsiteY311" fmla="*/ 189548 h 232410"/>
                <a:gd name="connsiteX312" fmla="*/ 47046 w 114673"/>
                <a:gd name="connsiteY312" fmla="*/ 189548 h 232410"/>
                <a:gd name="connsiteX313" fmla="*/ 43236 w 114673"/>
                <a:gd name="connsiteY313" fmla="*/ 187643 h 232410"/>
                <a:gd name="connsiteX314" fmla="*/ 47046 w 114673"/>
                <a:gd name="connsiteY314" fmla="*/ 189548 h 232410"/>
                <a:gd name="connsiteX315" fmla="*/ 44189 w 114673"/>
                <a:gd name="connsiteY315" fmla="*/ 56198 h 232410"/>
                <a:gd name="connsiteX316" fmla="*/ 47046 w 114673"/>
                <a:gd name="connsiteY316" fmla="*/ 59055 h 232410"/>
                <a:gd name="connsiteX317" fmla="*/ 49904 w 114673"/>
                <a:gd name="connsiteY317" fmla="*/ 61913 h 232410"/>
                <a:gd name="connsiteX318" fmla="*/ 49904 w 114673"/>
                <a:gd name="connsiteY318" fmla="*/ 63818 h 232410"/>
                <a:gd name="connsiteX319" fmla="*/ 48951 w 114673"/>
                <a:gd name="connsiteY319" fmla="*/ 65723 h 232410"/>
                <a:gd name="connsiteX320" fmla="*/ 50856 w 114673"/>
                <a:gd name="connsiteY320" fmla="*/ 65723 h 232410"/>
                <a:gd name="connsiteX321" fmla="*/ 51809 w 114673"/>
                <a:gd name="connsiteY321" fmla="*/ 60960 h 232410"/>
                <a:gd name="connsiteX322" fmla="*/ 47046 w 114673"/>
                <a:gd name="connsiteY322" fmla="*/ 59055 h 232410"/>
                <a:gd name="connsiteX323" fmla="*/ 44189 w 114673"/>
                <a:gd name="connsiteY323" fmla="*/ 56198 h 232410"/>
                <a:gd name="connsiteX324" fmla="*/ 45141 w 114673"/>
                <a:gd name="connsiteY324" fmla="*/ 112395 h 232410"/>
                <a:gd name="connsiteX325" fmla="*/ 45141 w 114673"/>
                <a:gd name="connsiteY325" fmla="*/ 112395 h 232410"/>
                <a:gd name="connsiteX326" fmla="*/ 48951 w 114673"/>
                <a:gd name="connsiteY326" fmla="*/ 109538 h 232410"/>
                <a:gd name="connsiteX327" fmla="*/ 47999 w 114673"/>
                <a:gd name="connsiteY327" fmla="*/ 108585 h 232410"/>
                <a:gd name="connsiteX328" fmla="*/ 45141 w 114673"/>
                <a:gd name="connsiteY328" fmla="*/ 112395 h 232410"/>
                <a:gd name="connsiteX329" fmla="*/ 47999 w 114673"/>
                <a:gd name="connsiteY329" fmla="*/ 204788 h 232410"/>
                <a:gd name="connsiteX330" fmla="*/ 47999 w 114673"/>
                <a:gd name="connsiteY330" fmla="*/ 204788 h 232410"/>
                <a:gd name="connsiteX331" fmla="*/ 46094 w 114673"/>
                <a:gd name="connsiteY331" fmla="*/ 204788 h 232410"/>
                <a:gd name="connsiteX332" fmla="*/ 47999 w 114673"/>
                <a:gd name="connsiteY332" fmla="*/ 204788 h 232410"/>
                <a:gd name="connsiteX333" fmla="*/ 47999 w 114673"/>
                <a:gd name="connsiteY333" fmla="*/ 204788 h 232410"/>
                <a:gd name="connsiteX334" fmla="*/ 50856 w 114673"/>
                <a:gd name="connsiteY334" fmla="*/ 134303 h 232410"/>
                <a:gd name="connsiteX335" fmla="*/ 49904 w 114673"/>
                <a:gd name="connsiteY335" fmla="*/ 132398 h 232410"/>
                <a:gd name="connsiteX336" fmla="*/ 47999 w 114673"/>
                <a:gd name="connsiteY336" fmla="*/ 133350 h 232410"/>
                <a:gd name="connsiteX337" fmla="*/ 47046 w 114673"/>
                <a:gd name="connsiteY337" fmla="*/ 137160 h 232410"/>
                <a:gd name="connsiteX338" fmla="*/ 50856 w 114673"/>
                <a:gd name="connsiteY338" fmla="*/ 134303 h 232410"/>
                <a:gd name="connsiteX339" fmla="*/ 51809 w 114673"/>
                <a:gd name="connsiteY339" fmla="*/ 95250 h 232410"/>
                <a:gd name="connsiteX340" fmla="*/ 48951 w 114673"/>
                <a:gd name="connsiteY340" fmla="*/ 92393 h 232410"/>
                <a:gd name="connsiteX341" fmla="*/ 47046 w 114673"/>
                <a:gd name="connsiteY341" fmla="*/ 93345 h 232410"/>
                <a:gd name="connsiteX342" fmla="*/ 50856 w 114673"/>
                <a:gd name="connsiteY342" fmla="*/ 96203 h 232410"/>
                <a:gd name="connsiteX343" fmla="*/ 51809 w 114673"/>
                <a:gd name="connsiteY343" fmla="*/ 95250 h 232410"/>
                <a:gd name="connsiteX344" fmla="*/ 51809 w 114673"/>
                <a:gd name="connsiteY344" fmla="*/ 95250 h 232410"/>
                <a:gd name="connsiteX345" fmla="*/ 48951 w 114673"/>
                <a:gd name="connsiteY345" fmla="*/ 106680 h 232410"/>
                <a:gd name="connsiteX346" fmla="*/ 47999 w 114673"/>
                <a:gd name="connsiteY346" fmla="*/ 105728 h 232410"/>
                <a:gd name="connsiteX347" fmla="*/ 47046 w 114673"/>
                <a:gd name="connsiteY347" fmla="*/ 106680 h 232410"/>
                <a:gd name="connsiteX348" fmla="*/ 48951 w 114673"/>
                <a:gd name="connsiteY348" fmla="*/ 106680 h 232410"/>
                <a:gd name="connsiteX349" fmla="*/ 48951 w 114673"/>
                <a:gd name="connsiteY349" fmla="*/ 106680 h 232410"/>
                <a:gd name="connsiteX350" fmla="*/ 47999 w 114673"/>
                <a:gd name="connsiteY350" fmla="*/ 117158 h 232410"/>
                <a:gd name="connsiteX351" fmla="*/ 47999 w 114673"/>
                <a:gd name="connsiteY351" fmla="*/ 117158 h 232410"/>
                <a:gd name="connsiteX352" fmla="*/ 49904 w 114673"/>
                <a:gd name="connsiteY352" fmla="*/ 115253 h 232410"/>
                <a:gd name="connsiteX353" fmla="*/ 48951 w 114673"/>
                <a:gd name="connsiteY353" fmla="*/ 115253 h 232410"/>
                <a:gd name="connsiteX354" fmla="*/ 47999 w 114673"/>
                <a:gd name="connsiteY354" fmla="*/ 117158 h 232410"/>
                <a:gd name="connsiteX355" fmla="*/ 48951 w 114673"/>
                <a:gd name="connsiteY355" fmla="*/ 47625 h 232410"/>
                <a:gd name="connsiteX356" fmla="*/ 50856 w 114673"/>
                <a:gd name="connsiteY356" fmla="*/ 48578 h 232410"/>
                <a:gd name="connsiteX357" fmla="*/ 53714 w 114673"/>
                <a:gd name="connsiteY357" fmla="*/ 50483 h 232410"/>
                <a:gd name="connsiteX358" fmla="*/ 51809 w 114673"/>
                <a:gd name="connsiteY358" fmla="*/ 45720 h 232410"/>
                <a:gd name="connsiteX359" fmla="*/ 48951 w 114673"/>
                <a:gd name="connsiteY359" fmla="*/ 47625 h 232410"/>
                <a:gd name="connsiteX360" fmla="*/ 55619 w 114673"/>
                <a:gd name="connsiteY360" fmla="*/ 124778 h 232410"/>
                <a:gd name="connsiteX361" fmla="*/ 53714 w 114673"/>
                <a:gd name="connsiteY361" fmla="*/ 121920 h 232410"/>
                <a:gd name="connsiteX362" fmla="*/ 49904 w 114673"/>
                <a:gd name="connsiteY362" fmla="*/ 119063 h 232410"/>
                <a:gd name="connsiteX363" fmla="*/ 48951 w 114673"/>
                <a:gd name="connsiteY363" fmla="*/ 120968 h 232410"/>
                <a:gd name="connsiteX364" fmla="*/ 50856 w 114673"/>
                <a:gd name="connsiteY364" fmla="*/ 123825 h 232410"/>
                <a:gd name="connsiteX365" fmla="*/ 55619 w 114673"/>
                <a:gd name="connsiteY365" fmla="*/ 124778 h 232410"/>
                <a:gd name="connsiteX366" fmla="*/ 50856 w 114673"/>
                <a:gd name="connsiteY366" fmla="*/ 206693 h 232410"/>
                <a:gd name="connsiteX367" fmla="*/ 50856 w 114673"/>
                <a:gd name="connsiteY367" fmla="*/ 206693 h 232410"/>
                <a:gd name="connsiteX368" fmla="*/ 50856 w 114673"/>
                <a:gd name="connsiteY368" fmla="*/ 206693 h 232410"/>
                <a:gd name="connsiteX369" fmla="*/ 50856 w 114673"/>
                <a:gd name="connsiteY369" fmla="*/ 206693 h 232410"/>
                <a:gd name="connsiteX370" fmla="*/ 50856 w 114673"/>
                <a:gd name="connsiteY370" fmla="*/ 206693 h 232410"/>
                <a:gd name="connsiteX371" fmla="*/ 52761 w 114673"/>
                <a:gd name="connsiteY371" fmla="*/ 102870 h 232410"/>
                <a:gd name="connsiteX372" fmla="*/ 50856 w 114673"/>
                <a:gd name="connsiteY372" fmla="*/ 102870 h 232410"/>
                <a:gd name="connsiteX373" fmla="*/ 50856 w 114673"/>
                <a:gd name="connsiteY373" fmla="*/ 103823 h 232410"/>
                <a:gd name="connsiteX374" fmla="*/ 52761 w 114673"/>
                <a:gd name="connsiteY374" fmla="*/ 102870 h 232410"/>
                <a:gd name="connsiteX375" fmla="*/ 55619 w 114673"/>
                <a:gd name="connsiteY375" fmla="*/ 102870 h 232410"/>
                <a:gd name="connsiteX376" fmla="*/ 54666 w 114673"/>
                <a:gd name="connsiteY376" fmla="*/ 105728 h 232410"/>
                <a:gd name="connsiteX377" fmla="*/ 56571 w 114673"/>
                <a:gd name="connsiteY377" fmla="*/ 103823 h 232410"/>
                <a:gd name="connsiteX378" fmla="*/ 55619 w 114673"/>
                <a:gd name="connsiteY378" fmla="*/ 102870 h 232410"/>
                <a:gd name="connsiteX379" fmla="*/ 53714 w 114673"/>
                <a:gd name="connsiteY379" fmla="*/ 98108 h 232410"/>
                <a:gd name="connsiteX380" fmla="*/ 52761 w 114673"/>
                <a:gd name="connsiteY380" fmla="*/ 102870 h 232410"/>
                <a:gd name="connsiteX381" fmla="*/ 52761 w 114673"/>
                <a:gd name="connsiteY381" fmla="*/ 215265 h 232410"/>
                <a:gd name="connsiteX382" fmla="*/ 52761 w 114673"/>
                <a:gd name="connsiteY382" fmla="*/ 215265 h 232410"/>
                <a:gd name="connsiteX383" fmla="*/ 51809 w 114673"/>
                <a:gd name="connsiteY383" fmla="*/ 215265 h 232410"/>
                <a:gd name="connsiteX384" fmla="*/ 52761 w 114673"/>
                <a:gd name="connsiteY384" fmla="*/ 215265 h 232410"/>
                <a:gd name="connsiteX385" fmla="*/ 52761 w 114673"/>
                <a:gd name="connsiteY385" fmla="*/ 215265 h 232410"/>
                <a:gd name="connsiteX386" fmla="*/ 53714 w 114673"/>
                <a:gd name="connsiteY386" fmla="*/ 66675 h 232410"/>
                <a:gd name="connsiteX387" fmla="*/ 51809 w 114673"/>
                <a:gd name="connsiteY387" fmla="*/ 68580 h 232410"/>
                <a:gd name="connsiteX388" fmla="*/ 54666 w 114673"/>
                <a:gd name="connsiteY388" fmla="*/ 70485 h 232410"/>
                <a:gd name="connsiteX389" fmla="*/ 57524 w 114673"/>
                <a:gd name="connsiteY389" fmla="*/ 68580 h 232410"/>
                <a:gd name="connsiteX390" fmla="*/ 53714 w 114673"/>
                <a:gd name="connsiteY390" fmla="*/ 66675 h 232410"/>
                <a:gd name="connsiteX391" fmla="*/ 50856 w 114673"/>
                <a:gd name="connsiteY391" fmla="*/ 165735 h 232410"/>
                <a:gd name="connsiteX392" fmla="*/ 51809 w 114673"/>
                <a:gd name="connsiteY392" fmla="*/ 166688 h 232410"/>
                <a:gd name="connsiteX393" fmla="*/ 52761 w 114673"/>
                <a:gd name="connsiteY393" fmla="*/ 165735 h 232410"/>
                <a:gd name="connsiteX394" fmla="*/ 50856 w 114673"/>
                <a:gd name="connsiteY394" fmla="*/ 165735 h 232410"/>
                <a:gd name="connsiteX395" fmla="*/ 50856 w 114673"/>
                <a:gd name="connsiteY395" fmla="*/ 165735 h 232410"/>
                <a:gd name="connsiteX396" fmla="*/ 51809 w 114673"/>
                <a:gd name="connsiteY396" fmla="*/ 211455 h 232410"/>
                <a:gd name="connsiteX397" fmla="*/ 51809 w 114673"/>
                <a:gd name="connsiteY397" fmla="*/ 211455 h 232410"/>
                <a:gd name="connsiteX398" fmla="*/ 51809 w 114673"/>
                <a:gd name="connsiteY398" fmla="*/ 211455 h 232410"/>
                <a:gd name="connsiteX399" fmla="*/ 51809 w 114673"/>
                <a:gd name="connsiteY399" fmla="*/ 211455 h 232410"/>
                <a:gd name="connsiteX400" fmla="*/ 51809 w 114673"/>
                <a:gd name="connsiteY400" fmla="*/ 211455 h 232410"/>
                <a:gd name="connsiteX401" fmla="*/ 51809 w 114673"/>
                <a:gd name="connsiteY401" fmla="*/ 51435 h 232410"/>
                <a:gd name="connsiteX402" fmla="*/ 51809 w 114673"/>
                <a:gd name="connsiteY402" fmla="*/ 51435 h 232410"/>
                <a:gd name="connsiteX403" fmla="*/ 53714 w 114673"/>
                <a:gd name="connsiteY403" fmla="*/ 51435 h 232410"/>
                <a:gd name="connsiteX404" fmla="*/ 53714 w 114673"/>
                <a:gd name="connsiteY404" fmla="*/ 50483 h 232410"/>
                <a:gd name="connsiteX405" fmla="*/ 51809 w 114673"/>
                <a:gd name="connsiteY405" fmla="*/ 51435 h 232410"/>
                <a:gd name="connsiteX406" fmla="*/ 52761 w 114673"/>
                <a:gd name="connsiteY406" fmla="*/ 130493 h 232410"/>
                <a:gd name="connsiteX407" fmla="*/ 52761 w 114673"/>
                <a:gd name="connsiteY407" fmla="*/ 130493 h 232410"/>
                <a:gd name="connsiteX408" fmla="*/ 51809 w 114673"/>
                <a:gd name="connsiteY408" fmla="*/ 128588 h 232410"/>
                <a:gd name="connsiteX409" fmla="*/ 50856 w 114673"/>
                <a:gd name="connsiteY409" fmla="*/ 129540 h 232410"/>
                <a:gd name="connsiteX410" fmla="*/ 52761 w 114673"/>
                <a:gd name="connsiteY410" fmla="*/ 130493 h 232410"/>
                <a:gd name="connsiteX411" fmla="*/ 62286 w 114673"/>
                <a:gd name="connsiteY411" fmla="*/ 59055 h 232410"/>
                <a:gd name="connsiteX412" fmla="*/ 63239 w 114673"/>
                <a:gd name="connsiteY412" fmla="*/ 58103 h 232410"/>
                <a:gd name="connsiteX413" fmla="*/ 62286 w 114673"/>
                <a:gd name="connsiteY413" fmla="*/ 58103 h 232410"/>
                <a:gd name="connsiteX414" fmla="*/ 55619 w 114673"/>
                <a:gd name="connsiteY414" fmla="*/ 60008 h 232410"/>
                <a:gd name="connsiteX415" fmla="*/ 54666 w 114673"/>
                <a:gd name="connsiteY415" fmla="*/ 56198 h 232410"/>
                <a:gd name="connsiteX416" fmla="*/ 53714 w 114673"/>
                <a:gd name="connsiteY416" fmla="*/ 55245 h 232410"/>
                <a:gd name="connsiteX417" fmla="*/ 52761 w 114673"/>
                <a:gd name="connsiteY417" fmla="*/ 57150 h 232410"/>
                <a:gd name="connsiteX418" fmla="*/ 55619 w 114673"/>
                <a:gd name="connsiteY418" fmla="*/ 60008 h 232410"/>
                <a:gd name="connsiteX419" fmla="*/ 62286 w 114673"/>
                <a:gd name="connsiteY419" fmla="*/ 59055 h 232410"/>
                <a:gd name="connsiteX420" fmla="*/ 56571 w 114673"/>
                <a:gd name="connsiteY420" fmla="*/ 181928 h 232410"/>
                <a:gd name="connsiteX421" fmla="*/ 53714 w 114673"/>
                <a:gd name="connsiteY421" fmla="*/ 180023 h 232410"/>
                <a:gd name="connsiteX422" fmla="*/ 52761 w 114673"/>
                <a:gd name="connsiteY422" fmla="*/ 180975 h 232410"/>
                <a:gd name="connsiteX423" fmla="*/ 55619 w 114673"/>
                <a:gd name="connsiteY423" fmla="*/ 182880 h 232410"/>
                <a:gd name="connsiteX424" fmla="*/ 56571 w 114673"/>
                <a:gd name="connsiteY424" fmla="*/ 181928 h 232410"/>
                <a:gd name="connsiteX425" fmla="*/ 59429 w 114673"/>
                <a:gd name="connsiteY425" fmla="*/ 172403 h 232410"/>
                <a:gd name="connsiteX426" fmla="*/ 57524 w 114673"/>
                <a:gd name="connsiteY426" fmla="*/ 172403 h 232410"/>
                <a:gd name="connsiteX427" fmla="*/ 56571 w 114673"/>
                <a:gd name="connsiteY427" fmla="*/ 171450 h 232410"/>
                <a:gd name="connsiteX428" fmla="*/ 53714 w 114673"/>
                <a:gd name="connsiteY428" fmla="*/ 172403 h 232410"/>
                <a:gd name="connsiteX429" fmla="*/ 53714 w 114673"/>
                <a:gd name="connsiteY429" fmla="*/ 173355 h 232410"/>
                <a:gd name="connsiteX430" fmla="*/ 56571 w 114673"/>
                <a:gd name="connsiteY430" fmla="*/ 174308 h 232410"/>
                <a:gd name="connsiteX431" fmla="*/ 57524 w 114673"/>
                <a:gd name="connsiteY431" fmla="*/ 174308 h 232410"/>
                <a:gd name="connsiteX432" fmla="*/ 59429 w 114673"/>
                <a:gd name="connsiteY432" fmla="*/ 174308 h 232410"/>
                <a:gd name="connsiteX433" fmla="*/ 59429 w 114673"/>
                <a:gd name="connsiteY433" fmla="*/ 172403 h 232410"/>
                <a:gd name="connsiteX434" fmla="*/ 52761 w 114673"/>
                <a:gd name="connsiteY434" fmla="*/ 106680 h 232410"/>
                <a:gd name="connsiteX435" fmla="*/ 53714 w 114673"/>
                <a:gd name="connsiteY435" fmla="*/ 105728 h 232410"/>
                <a:gd name="connsiteX436" fmla="*/ 52761 w 114673"/>
                <a:gd name="connsiteY436" fmla="*/ 106680 h 232410"/>
                <a:gd name="connsiteX437" fmla="*/ 52761 w 114673"/>
                <a:gd name="connsiteY437" fmla="*/ 106680 h 232410"/>
                <a:gd name="connsiteX438" fmla="*/ 56571 w 114673"/>
                <a:gd name="connsiteY438" fmla="*/ 133350 h 232410"/>
                <a:gd name="connsiteX439" fmla="*/ 56571 w 114673"/>
                <a:gd name="connsiteY439" fmla="*/ 131445 h 232410"/>
                <a:gd name="connsiteX440" fmla="*/ 54666 w 114673"/>
                <a:gd name="connsiteY440" fmla="*/ 132398 h 232410"/>
                <a:gd name="connsiteX441" fmla="*/ 53714 w 114673"/>
                <a:gd name="connsiteY441" fmla="*/ 134303 h 232410"/>
                <a:gd name="connsiteX442" fmla="*/ 54666 w 114673"/>
                <a:gd name="connsiteY442" fmla="*/ 137160 h 232410"/>
                <a:gd name="connsiteX443" fmla="*/ 55619 w 114673"/>
                <a:gd name="connsiteY443" fmla="*/ 134303 h 232410"/>
                <a:gd name="connsiteX444" fmla="*/ 56571 w 114673"/>
                <a:gd name="connsiteY444" fmla="*/ 133350 h 232410"/>
                <a:gd name="connsiteX445" fmla="*/ 55619 w 114673"/>
                <a:gd name="connsiteY445" fmla="*/ 193358 h 232410"/>
                <a:gd name="connsiteX446" fmla="*/ 55619 w 114673"/>
                <a:gd name="connsiteY446" fmla="*/ 193358 h 232410"/>
                <a:gd name="connsiteX447" fmla="*/ 53714 w 114673"/>
                <a:gd name="connsiteY447" fmla="*/ 193358 h 232410"/>
                <a:gd name="connsiteX448" fmla="*/ 55619 w 114673"/>
                <a:gd name="connsiteY448" fmla="*/ 193358 h 232410"/>
                <a:gd name="connsiteX449" fmla="*/ 55619 w 114673"/>
                <a:gd name="connsiteY449" fmla="*/ 193358 h 232410"/>
                <a:gd name="connsiteX450" fmla="*/ 54666 w 114673"/>
                <a:gd name="connsiteY450" fmla="*/ 140970 h 232410"/>
                <a:gd name="connsiteX451" fmla="*/ 54666 w 114673"/>
                <a:gd name="connsiteY451" fmla="*/ 140970 h 232410"/>
                <a:gd name="connsiteX452" fmla="*/ 54666 w 114673"/>
                <a:gd name="connsiteY452" fmla="*/ 142875 h 232410"/>
                <a:gd name="connsiteX453" fmla="*/ 54666 w 114673"/>
                <a:gd name="connsiteY453" fmla="*/ 140970 h 232410"/>
                <a:gd name="connsiteX454" fmla="*/ 54666 w 114673"/>
                <a:gd name="connsiteY454" fmla="*/ 140970 h 232410"/>
                <a:gd name="connsiteX455" fmla="*/ 58476 w 114673"/>
                <a:gd name="connsiteY455" fmla="*/ 87630 h 232410"/>
                <a:gd name="connsiteX456" fmla="*/ 58476 w 114673"/>
                <a:gd name="connsiteY456" fmla="*/ 87630 h 232410"/>
                <a:gd name="connsiteX457" fmla="*/ 54666 w 114673"/>
                <a:gd name="connsiteY457" fmla="*/ 88583 h 232410"/>
                <a:gd name="connsiteX458" fmla="*/ 56571 w 114673"/>
                <a:gd name="connsiteY458" fmla="*/ 92393 h 232410"/>
                <a:gd name="connsiteX459" fmla="*/ 57524 w 114673"/>
                <a:gd name="connsiteY459" fmla="*/ 92393 h 232410"/>
                <a:gd name="connsiteX460" fmla="*/ 57524 w 114673"/>
                <a:gd name="connsiteY460" fmla="*/ 91440 h 232410"/>
                <a:gd name="connsiteX461" fmla="*/ 58476 w 114673"/>
                <a:gd name="connsiteY461" fmla="*/ 87630 h 232410"/>
                <a:gd name="connsiteX462" fmla="*/ 58476 w 114673"/>
                <a:gd name="connsiteY462" fmla="*/ 87630 h 232410"/>
                <a:gd name="connsiteX463" fmla="*/ 56571 w 114673"/>
                <a:gd name="connsiteY463" fmla="*/ 120015 h 232410"/>
                <a:gd name="connsiteX464" fmla="*/ 56571 w 114673"/>
                <a:gd name="connsiteY464" fmla="*/ 120015 h 232410"/>
                <a:gd name="connsiteX465" fmla="*/ 56571 w 114673"/>
                <a:gd name="connsiteY465" fmla="*/ 118110 h 232410"/>
                <a:gd name="connsiteX466" fmla="*/ 55619 w 114673"/>
                <a:gd name="connsiteY466" fmla="*/ 119063 h 232410"/>
                <a:gd name="connsiteX467" fmla="*/ 56571 w 114673"/>
                <a:gd name="connsiteY467" fmla="*/ 120015 h 232410"/>
                <a:gd name="connsiteX468" fmla="*/ 57524 w 114673"/>
                <a:gd name="connsiteY468" fmla="*/ 161925 h 232410"/>
                <a:gd name="connsiteX469" fmla="*/ 58476 w 114673"/>
                <a:gd name="connsiteY469" fmla="*/ 160973 h 232410"/>
                <a:gd name="connsiteX470" fmla="*/ 57524 w 114673"/>
                <a:gd name="connsiteY470" fmla="*/ 159068 h 232410"/>
                <a:gd name="connsiteX471" fmla="*/ 56571 w 114673"/>
                <a:gd name="connsiteY471" fmla="*/ 160020 h 232410"/>
                <a:gd name="connsiteX472" fmla="*/ 57524 w 114673"/>
                <a:gd name="connsiteY472" fmla="*/ 161925 h 232410"/>
                <a:gd name="connsiteX473" fmla="*/ 56571 w 114673"/>
                <a:gd name="connsiteY473" fmla="*/ 49530 h 232410"/>
                <a:gd name="connsiteX474" fmla="*/ 56571 w 114673"/>
                <a:gd name="connsiteY474" fmla="*/ 49530 h 232410"/>
                <a:gd name="connsiteX475" fmla="*/ 57524 w 114673"/>
                <a:gd name="connsiteY475" fmla="*/ 48578 h 232410"/>
                <a:gd name="connsiteX476" fmla="*/ 56571 w 114673"/>
                <a:gd name="connsiteY476" fmla="*/ 47625 h 232410"/>
                <a:gd name="connsiteX477" fmla="*/ 56571 w 114673"/>
                <a:gd name="connsiteY477" fmla="*/ 49530 h 232410"/>
                <a:gd name="connsiteX478" fmla="*/ 56571 w 114673"/>
                <a:gd name="connsiteY478" fmla="*/ 42863 h 232410"/>
                <a:gd name="connsiteX479" fmla="*/ 60381 w 114673"/>
                <a:gd name="connsiteY479" fmla="*/ 45720 h 232410"/>
                <a:gd name="connsiteX480" fmla="*/ 60381 w 114673"/>
                <a:gd name="connsiteY480" fmla="*/ 44768 h 232410"/>
                <a:gd name="connsiteX481" fmla="*/ 56571 w 114673"/>
                <a:gd name="connsiteY481" fmla="*/ 42863 h 232410"/>
                <a:gd name="connsiteX482" fmla="*/ 56571 w 114673"/>
                <a:gd name="connsiteY482" fmla="*/ 42863 h 232410"/>
                <a:gd name="connsiteX483" fmla="*/ 58476 w 114673"/>
                <a:gd name="connsiteY483" fmla="*/ 127635 h 232410"/>
                <a:gd name="connsiteX484" fmla="*/ 58476 w 114673"/>
                <a:gd name="connsiteY484" fmla="*/ 127635 h 232410"/>
                <a:gd name="connsiteX485" fmla="*/ 58476 w 114673"/>
                <a:gd name="connsiteY485" fmla="*/ 129540 h 232410"/>
                <a:gd name="connsiteX486" fmla="*/ 59429 w 114673"/>
                <a:gd name="connsiteY486" fmla="*/ 128588 h 232410"/>
                <a:gd name="connsiteX487" fmla="*/ 58476 w 114673"/>
                <a:gd name="connsiteY487" fmla="*/ 127635 h 232410"/>
                <a:gd name="connsiteX488" fmla="*/ 58476 w 114673"/>
                <a:gd name="connsiteY488" fmla="*/ 80963 h 232410"/>
                <a:gd name="connsiteX489" fmla="*/ 58476 w 114673"/>
                <a:gd name="connsiteY489" fmla="*/ 80963 h 232410"/>
                <a:gd name="connsiteX490" fmla="*/ 58476 w 114673"/>
                <a:gd name="connsiteY490" fmla="*/ 80963 h 232410"/>
                <a:gd name="connsiteX491" fmla="*/ 58476 w 114673"/>
                <a:gd name="connsiteY491" fmla="*/ 80963 h 232410"/>
                <a:gd name="connsiteX492" fmla="*/ 58476 w 114673"/>
                <a:gd name="connsiteY492" fmla="*/ 80963 h 232410"/>
                <a:gd name="connsiteX493" fmla="*/ 59429 w 114673"/>
                <a:gd name="connsiteY493" fmla="*/ 67628 h 232410"/>
                <a:gd name="connsiteX494" fmla="*/ 59429 w 114673"/>
                <a:gd name="connsiteY494" fmla="*/ 67628 h 232410"/>
                <a:gd name="connsiteX495" fmla="*/ 59429 w 114673"/>
                <a:gd name="connsiteY495" fmla="*/ 65723 h 232410"/>
                <a:gd name="connsiteX496" fmla="*/ 59429 w 114673"/>
                <a:gd name="connsiteY496" fmla="*/ 67628 h 232410"/>
                <a:gd name="connsiteX497" fmla="*/ 59429 w 114673"/>
                <a:gd name="connsiteY497" fmla="*/ 67628 h 232410"/>
                <a:gd name="connsiteX498" fmla="*/ 59429 w 114673"/>
                <a:gd name="connsiteY498" fmla="*/ 78105 h 232410"/>
                <a:gd name="connsiteX499" fmla="*/ 60381 w 114673"/>
                <a:gd name="connsiteY499" fmla="*/ 77153 h 232410"/>
                <a:gd name="connsiteX500" fmla="*/ 59429 w 114673"/>
                <a:gd name="connsiteY500" fmla="*/ 75248 h 232410"/>
                <a:gd name="connsiteX501" fmla="*/ 59429 w 114673"/>
                <a:gd name="connsiteY501" fmla="*/ 78105 h 232410"/>
                <a:gd name="connsiteX502" fmla="*/ 59429 w 114673"/>
                <a:gd name="connsiteY502" fmla="*/ 78105 h 232410"/>
                <a:gd name="connsiteX503" fmla="*/ 61334 w 114673"/>
                <a:gd name="connsiteY503" fmla="*/ 206693 h 232410"/>
                <a:gd name="connsiteX504" fmla="*/ 61334 w 114673"/>
                <a:gd name="connsiteY504" fmla="*/ 206693 h 232410"/>
                <a:gd name="connsiteX505" fmla="*/ 59429 w 114673"/>
                <a:gd name="connsiteY505" fmla="*/ 206693 h 232410"/>
                <a:gd name="connsiteX506" fmla="*/ 61334 w 114673"/>
                <a:gd name="connsiteY506" fmla="*/ 206693 h 232410"/>
                <a:gd name="connsiteX507" fmla="*/ 61334 w 114673"/>
                <a:gd name="connsiteY507" fmla="*/ 206693 h 232410"/>
                <a:gd name="connsiteX508" fmla="*/ 62286 w 114673"/>
                <a:gd name="connsiteY508" fmla="*/ 95250 h 232410"/>
                <a:gd name="connsiteX509" fmla="*/ 62286 w 114673"/>
                <a:gd name="connsiteY509" fmla="*/ 95250 h 232410"/>
                <a:gd name="connsiteX510" fmla="*/ 61334 w 114673"/>
                <a:gd name="connsiteY510" fmla="*/ 94298 h 232410"/>
                <a:gd name="connsiteX511" fmla="*/ 62286 w 114673"/>
                <a:gd name="connsiteY511" fmla="*/ 95250 h 232410"/>
                <a:gd name="connsiteX512" fmla="*/ 62286 w 114673"/>
                <a:gd name="connsiteY512" fmla="*/ 95250 h 232410"/>
                <a:gd name="connsiteX513" fmla="*/ 63239 w 114673"/>
                <a:gd name="connsiteY513" fmla="*/ 61913 h 232410"/>
                <a:gd name="connsiteX514" fmla="*/ 63239 w 114673"/>
                <a:gd name="connsiteY514" fmla="*/ 61913 h 232410"/>
                <a:gd name="connsiteX515" fmla="*/ 62286 w 114673"/>
                <a:gd name="connsiteY515" fmla="*/ 60008 h 232410"/>
                <a:gd name="connsiteX516" fmla="*/ 63239 w 114673"/>
                <a:gd name="connsiteY516" fmla="*/ 61913 h 232410"/>
                <a:gd name="connsiteX517" fmla="*/ 63239 w 114673"/>
                <a:gd name="connsiteY517" fmla="*/ 61913 h 232410"/>
                <a:gd name="connsiteX518" fmla="*/ 66096 w 114673"/>
                <a:gd name="connsiteY518" fmla="*/ 220028 h 232410"/>
                <a:gd name="connsiteX519" fmla="*/ 63239 w 114673"/>
                <a:gd name="connsiteY519" fmla="*/ 217170 h 232410"/>
                <a:gd name="connsiteX520" fmla="*/ 62286 w 114673"/>
                <a:gd name="connsiteY520" fmla="*/ 218123 h 232410"/>
                <a:gd name="connsiteX521" fmla="*/ 66096 w 114673"/>
                <a:gd name="connsiteY521" fmla="*/ 220028 h 232410"/>
                <a:gd name="connsiteX522" fmla="*/ 66096 w 114673"/>
                <a:gd name="connsiteY522" fmla="*/ 220028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10">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3"/>
                    <a:pt x="19424" y="65723"/>
                  </a:cubicBezTo>
                  <a:cubicBezTo>
                    <a:pt x="14661" y="65723"/>
                    <a:pt x="10851" y="65723"/>
                    <a:pt x="7041" y="65723"/>
                  </a:cubicBezTo>
                  <a:cubicBezTo>
                    <a:pt x="5136" y="65723"/>
                    <a:pt x="3231" y="65723"/>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8"/>
                  </a:cubicBezTo>
                  <a:cubicBezTo>
                    <a:pt x="57524" y="13335"/>
                    <a:pt x="58476" y="8573"/>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8"/>
                  </a:cubicBezTo>
                  <a:lnTo>
                    <a:pt x="90861" y="56198"/>
                  </a:lnTo>
                  <a:cubicBezTo>
                    <a:pt x="94671" y="56198"/>
                    <a:pt x="98481" y="56198"/>
                    <a:pt x="102291" y="56198"/>
                  </a:cubicBezTo>
                  <a:cubicBezTo>
                    <a:pt x="105149" y="56198"/>
                    <a:pt x="107054" y="56198"/>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3"/>
                    <a:pt x="80384" y="67628"/>
                    <a:pt x="77526" y="67628"/>
                  </a:cubicBezTo>
                  <a:cubicBezTo>
                    <a:pt x="75621" y="67628"/>
                    <a:pt x="74669" y="69533"/>
                    <a:pt x="73716" y="71438"/>
                  </a:cubicBezTo>
                  <a:cubicBezTo>
                    <a:pt x="73716" y="73343"/>
                    <a:pt x="73716" y="75248"/>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8"/>
                  </a:cubicBezTo>
                  <a:cubicBezTo>
                    <a:pt x="99434" y="201930"/>
                    <a:pt x="101339" y="195263"/>
                    <a:pt x="102291" y="187643"/>
                  </a:cubicBezTo>
                  <a:cubicBezTo>
                    <a:pt x="103244" y="179070"/>
                    <a:pt x="104196" y="170498"/>
                    <a:pt x="105149" y="161925"/>
                  </a:cubicBezTo>
                  <a:cubicBezTo>
                    <a:pt x="105149" y="160020"/>
                    <a:pt x="105149" y="157163"/>
                    <a:pt x="108959" y="157163"/>
                  </a:cubicBezTo>
                  <a:cubicBezTo>
                    <a:pt x="112769" y="157163"/>
                    <a:pt x="113721" y="159068"/>
                    <a:pt x="114674" y="162878"/>
                  </a:cubicBezTo>
                  <a:cubicBezTo>
                    <a:pt x="109911" y="173355"/>
                    <a:pt x="107054" y="187643"/>
                    <a:pt x="103244" y="202883"/>
                  </a:cubicBezTo>
                  <a:close/>
                  <a:moveTo>
                    <a:pt x="28949" y="161925"/>
                  </a:moveTo>
                  <a:cubicBezTo>
                    <a:pt x="28949" y="161925"/>
                    <a:pt x="28949" y="160973"/>
                    <a:pt x="28949" y="161925"/>
                  </a:cubicBezTo>
                  <a:lnTo>
                    <a:pt x="28949" y="161925"/>
                  </a:lnTo>
                  <a:cubicBezTo>
                    <a:pt x="27996" y="161925"/>
                    <a:pt x="27996" y="161925"/>
                    <a:pt x="28949" y="161925"/>
                  </a:cubicBezTo>
                  <a:lnTo>
                    <a:pt x="28949" y="161925"/>
                  </a:lnTo>
                  <a:close/>
                  <a:moveTo>
                    <a:pt x="30854" y="174308"/>
                  </a:moveTo>
                  <a:cubicBezTo>
                    <a:pt x="30854" y="174308"/>
                    <a:pt x="30854" y="174308"/>
                    <a:pt x="30854" y="174308"/>
                  </a:cubicBezTo>
                  <a:cubicBezTo>
                    <a:pt x="29901" y="173355"/>
                    <a:pt x="29901" y="174308"/>
                    <a:pt x="30854" y="174308"/>
                  </a:cubicBezTo>
                  <a:cubicBezTo>
                    <a:pt x="29901" y="174308"/>
                    <a:pt x="29901" y="174308"/>
                    <a:pt x="30854" y="174308"/>
                  </a:cubicBezTo>
                  <a:cubicBezTo>
                    <a:pt x="30854" y="175260"/>
                    <a:pt x="30854" y="174308"/>
                    <a:pt x="30854" y="174308"/>
                  </a:cubicBezTo>
                  <a:close/>
                  <a:moveTo>
                    <a:pt x="31806" y="180023"/>
                  </a:moveTo>
                  <a:cubicBezTo>
                    <a:pt x="31806" y="180023"/>
                    <a:pt x="31806" y="180023"/>
                    <a:pt x="31806" y="180023"/>
                  </a:cubicBezTo>
                  <a:lnTo>
                    <a:pt x="31806" y="178118"/>
                  </a:lnTo>
                  <a:lnTo>
                    <a:pt x="31806" y="180023"/>
                  </a:lnTo>
                  <a:cubicBezTo>
                    <a:pt x="30854" y="180023"/>
                    <a:pt x="30854" y="180023"/>
                    <a:pt x="31806" y="180023"/>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1806" y="154305"/>
                    <a:pt x="30854"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1915"/>
                    <a:pt x="32759" y="82868"/>
                  </a:cubicBezTo>
                  <a:cubicBezTo>
                    <a:pt x="31806" y="82868"/>
                    <a:pt x="31806" y="82868"/>
                    <a:pt x="32759" y="82868"/>
                  </a:cubicBezTo>
                  <a:close/>
                  <a:moveTo>
                    <a:pt x="33711" y="194310"/>
                  </a:moveTo>
                  <a:cubicBezTo>
                    <a:pt x="33711" y="193358"/>
                    <a:pt x="32759" y="193358"/>
                    <a:pt x="32759" y="193358"/>
                  </a:cubicBezTo>
                  <a:cubicBezTo>
                    <a:pt x="32759" y="193358"/>
                    <a:pt x="31806" y="193358"/>
                    <a:pt x="31806" y="194310"/>
                  </a:cubicBezTo>
                  <a:cubicBezTo>
                    <a:pt x="32759" y="195263"/>
                    <a:pt x="32759" y="195263"/>
                    <a:pt x="33711" y="194310"/>
                  </a:cubicBezTo>
                  <a:cubicBezTo>
                    <a:pt x="33711" y="195263"/>
                    <a:pt x="33711" y="195263"/>
                    <a:pt x="33711" y="194310"/>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4664" y="168593"/>
                    <a:pt x="35616" y="167640"/>
                    <a:pt x="35616" y="166688"/>
                  </a:cubicBezTo>
                  <a:close/>
                  <a:moveTo>
                    <a:pt x="33711" y="132398"/>
                  </a:moveTo>
                  <a:cubicBezTo>
                    <a:pt x="32759" y="132398"/>
                    <a:pt x="32759" y="133350"/>
                    <a:pt x="32759" y="134303"/>
                  </a:cubicBezTo>
                  <a:cubicBezTo>
                    <a:pt x="32759" y="135255"/>
                    <a:pt x="32759" y="136208"/>
                    <a:pt x="33711" y="136208"/>
                  </a:cubicBezTo>
                  <a:lnTo>
                    <a:pt x="34664" y="133350"/>
                  </a:lnTo>
                  <a:cubicBezTo>
                    <a:pt x="34664" y="132398"/>
                    <a:pt x="34664" y="131445"/>
                    <a:pt x="33711" y="132398"/>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3"/>
                    <a:pt x="46094" y="84773"/>
                    <a:pt x="45141" y="84773"/>
                  </a:cubicBezTo>
                  <a:cubicBezTo>
                    <a:pt x="44189" y="84773"/>
                    <a:pt x="44189" y="84773"/>
                    <a:pt x="43236" y="83820"/>
                  </a:cubicBezTo>
                  <a:cubicBezTo>
                    <a:pt x="43236" y="82868"/>
                    <a:pt x="44189" y="81915"/>
                    <a:pt x="43236" y="81915"/>
                  </a:cubicBezTo>
                  <a:cubicBezTo>
                    <a:pt x="42284" y="81915"/>
                    <a:pt x="42284" y="82868"/>
                    <a:pt x="42284" y="83820"/>
                  </a:cubicBezTo>
                  <a:cubicBezTo>
                    <a:pt x="42284" y="84773"/>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3"/>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8"/>
                    <a:pt x="39426" y="73343"/>
                    <a:pt x="38474" y="77153"/>
                  </a:cubicBezTo>
                  <a:cubicBezTo>
                    <a:pt x="38474" y="78105"/>
                    <a:pt x="36569" y="77153"/>
                    <a:pt x="35616" y="77153"/>
                  </a:cubicBezTo>
                  <a:cubicBezTo>
                    <a:pt x="33711" y="75248"/>
                    <a:pt x="32759" y="75248"/>
                    <a:pt x="32759" y="76200"/>
                  </a:cubicBezTo>
                  <a:close/>
                  <a:moveTo>
                    <a:pt x="40379" y="191453"/>
                  </a:moveTo>
                  <a:cubicBezTo>
                    <a:pt x="39426" y="190500"/>
                    <a:pt x="39426" y="189548"/>
                    <a:pt x="39426" y="188595"/>
                  </a:cubicBezTo>
                  <a:cubicBezTo>
                    <a:pt x="40379" y="186690"/>
                    <a:pt x="38474" y="184785"/>
                    <a:pt x="37521" y="183833"/>
                  </a:cubicBezTo>
                  <a:cubicBezTo>
                    <a:pt x="37521" y="180975"/>
                    <a:pt x="38474" y="179070"/>
                    <a:pt x="39426" y="177165"/>
                  </a:cubicBezTo>
                  <a:cubicBezTo>
                    <a:pt x="36569" y="176213"/>
                    <a:pt x="36569" y="180023"/>
                    <a:pt x="35616" y="180023"/>
                  </a:cubicBezTo>
                  <a:cubicBezTo>
                    <a:pt x="34664" y="180975"/>
                    <a:pt x="33711" y="181928"/>
                    <a:pt x="33711" y="182880"/>
                  </a:cubicBezTo>
                  <a:cubicBezTo>
                    <a:pt x="33711" y="184785"/>
                    <a:pt x="35616" y="182880"/>
                    <a:pt x="36569" y="182880"/>
                  </a:cubicBezTo>
                  <a:cubicBezTo>
                    <a:pt x="37521" y="182880"/>
                    <a:pt x="37521" y="182880"/>
                    <a:pt x="38474" y="183833"/>
                  </a:cubicBezTo>
                  <a:cubicBezTo>
                    <a:pt x="36569" y="186690"/>
                    <a:pt x="38474" y="189548"/>
                    <a:pt x="38474" y="192405"/>
                  </a:cubicBezTo>
                  <a:cubicBezTo>
                    <a:pt x="38474" y="193358"/>
                    <a:pt x="42284" y="195263"/>
                    <a:pt x="42284" y="195263"/>
                  </a:cubicBezTo>
                  <a:cubicBezTo>
                    <a:pt x="43236" y="192405"/>
                    <a:pt x="41331" y="192405"/>
                    <a:pt x="40379"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8"/>
                    <a:pt x="48951" y="169545"/>
                  </a:cubicBezTo>
                  <a:cubicBezTo>
                    <a:pt x="47046" y="167640"/>
                    <a:pt x="46094" y="163830"/>
                    <a:pt x="42284" y="163830"/>
                  </a:cubicBezTo>
                  <a:cubicBezTo>
                    <a:pt x="43236" y="160973"/>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3"/>
                    <a:pt x="38474" y="161925"/>
                    <a:pt x="37521" y="163830"/>
                  </a:cubicBezTo>
                  <a:cubicBezTo>
                    <a:pt x="35616" y="165735"/>
                    <a:pt x="34664" y="168593"/>
                    <a:pt x="37521" y="170498"/>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3"/>
                  </a:cubicBezTo>
                  <a:cubicBezTo>
                    <a:pt x="44189" y="180023"/>
                    <a:pt x="43236" y="180975"/>
                    <a:pt x="43236" y="181928"/>
                  </a:cubicBezTo>
                  <a:cubicBezTo>
                    <a:pt x="43236" y="182880"/>
                    <a:pt x="43236" y="183833"/>
                    <a:pt x="44189" y="183833"/>
                  </a:cubicBezTo>
                  <a:cubicBezTo>
                    <a:pt x="46094" y="183833"/>
                    <a:pt x="47999" y="184785"/>
                    <a:pt x="49904" y="182880"/>
                  </a:cubicBezTo>
                  <a:close/>
                  <a:moveTo>
                    <a:pt x="34664" y="151448"/>
                  </a:moveTo>
                  <a:cubicBezTo>
                    <a:pt x="34664" y="152400"/>
                    <a:pt x="34664" y="152400"/>
                    <a:pt x="35616" y="152400"/>
                  </a:cubicBezTo>
                  <a:cubicBezTo>
                    <a:pt x="36569" y="152400"/>
                    <a:pt x="37521" y="151448"/>
                    <a:pt x="37521" y="149543"/>
                  </a:cubicBezTo>
                  <a:cubicBezTo>
                    <a:pt x="37521" y="149543"/>
                    <a:pt x="37521" y="148590"/>
                    <a:pt x="36569" y="148590"/>
                  </a:cubicBezTo>
                  <a:cubicBezTo>
                    <a:pt x="36569" y="149543"/>
                    <a:pt x="35616" y="149543"/>
                    <a:pt x="34664" y="151448"/>
                  </a:cubicBezTo>
                  <a:close/>
                  <a:moveTo>
                    <a:pt x="35616" y="127635"/>
                  </a:moveTo>
                  <a:cubicBezTo>
                    <a:pt x="35616" y="127635"/>
                    <a:pt x="35616" y="128588"/>
                    <a:pt x="35616" y="127635"/>
                  </a:cubicBezTo>
                  <a:lnTo>
                    <a:pt x="37521" y="127635"/>
                  </a:lnTo>
                  <a:cubicBezTo>
                    <a:pt x="36569" y="126683"/>
                    <a:pt x="36569" y="126683"/>
                    <a:pt x="35616" y="127635"/>
                  </a:cubicBezTo>
                  <a:lnTo>
                    <a:pt x="35616" y="127635"/>
                  </a:lnTo>
                  <a:close/>
                  <a:moveTo>
                    <a:pt x="36569" y="121920"/>
                  </a:moveTo>
                  <a:cubicBezTo>
                    <a:pt x="36569" y="121920"/>
                    <a:pt x="36569" y="122873"/>
                    <a:pt x="36569" y="121920"/>
                  </a:cubicBezTo>
                  <a:cubicBezTo>
                    <a:pt x="39426" y="122873"/>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6569" y="120968"/>
                    <a:pt x="36569" y="120968"/>
                    <a:pt x="36569" y="121920"/>
                  </a:cubicBezTo>
                  <a:close/>
                  <a:moveTo>
                    <a:pt x="37521" y="102870"/>
                  </a:moveTo>
                  <a:cubicBezTo>
                    <a:pt x="36569" y="103823"/>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8474"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8"/>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8"/>
                    <a:pt x="40379" y="97155"/>
                    <a:pt x="43236" y="97155"/>
                  </a:cubicBezTo>
                  <a:cubicBezTo>
                    <a:pt x="44189" y="97155"/>
                    <a:pt x="45141" y="97155"/>
                    <a:pt x="45141" y="96203"/>
                  </a:cubicBezTo>
                  <a:cubicBezTo>
                    <a:pt x="45141" y="95250"/>
                    <a:pt x="45141" y="94298"/>
                    <a:pt x="44189" y="94298"/>
                  </a:cubicBezTo>
                  <a:cubicBezTo>
                    <a:pt x="43236" y="94298"/>
                    <a:pt x="42284" y="94298"/>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1445"/>
                    <a:pt x="40379" y="131445"/>
                  </a:cubicBezTo>
                  <a:close/>
                  <a:moveTo>
                    <a:pt x="41331" y="198120"/>
                  </a:moveTo>
                  <a:cubicBezTo>
                    <a:pt x="41331" y="197168"/>
                    <a:pt x="41331" y="196215"/>
                    <a:pt x="39426" y="196215"/>
                  </a:cubicBezTo>
                  <a:cubicBezTo>
                    <a:pt x="38474" y="196215"/>
                    <a:pt x="38474" y="197168"/>
                    <a:pt x="38474" y="198120"/>
                  </a:cubicBezTo>
                  <a:cubicBezTo>
                    <a:pt x="38474" y="199073"/>
                    <a:pt x="39426" y="199073"/>
                    <a:pt x="40379" y="199073"/>
                  </a:cubicBezTo>
                  <a:cubicBezTo>
                    <a:pt x="41331" y="199073"/>
                    <a:pt x="41331" y="199073"/>
                    <a:pt x="41331" y="198120"/>
                  </a:cubicBezTo>
                  <a:close/>
                  <a:moveTo>
                    <a:pt x="39426" y="140970"/>
                  </a:moveTo>
                  <a:cubicBezTo>
                    <a:pt x="39426" y="140970"/>
                    <a:pt x="39426" y="141923"/>
                    <a:pt x="39426" y="140970"/>
                  </a:cubicBezTo>
                  <a:cubicBezTo>
                    <a:pt x="40379" y="141923"/>
                    <a:pt x="41331" y="141923"/>
                    <a:pt x="41331" y="140970"/>
                  </a:cubicBezTo>
                  <a:cubicBezTo>
                    <a:pt x="40379" y="140018"/>
                    <a:pt x="40379" y="140018"/>
                    <a:pt x="39426" y="140970"/>
                  </a:cubicBezTo>
                  <a:cubicBezTo>
                    <a:pt x="39426" y="140018"/>
                    <a:pt x="38474" y="140970"/>
                    <a:pt x="39426" y="140970"/>
                  </a:cubicBezTo>
                  <a:close/>
                  <a:moveTo>
                    <a:pt x="38474" y="164783"/>
                  </a:moveTo>
                  <a:lnTo>
                    <a:pt x="41331" y="164783"/>
                  </a:lnTo>
                  <a:cubicBezTo>
                    <a:pt x="41331" y="166688"/>
                    <a:pt x="41331" y="167640"/>
                    <a:pt x="43236" y="168593"/>
                  </a:cubicBezTo>
                  <a:cubicBezTo>
                    <a:pt x="44189" y="168593"/>
                    <a:pt x="44189" y="169545"/>
                    <a:pt x="43236" y="170498"/>
                  </a:cubicBezTo>
                  <a:cubicBezTo>
                    <a:pt x="43236" y="171450"/>
                    <a:pt x="42284" y="171450"/>
                    <a:pt x="41331" y="171450"/>
                  </a:cubicBezTo>
                  <a:cubicBezTo>
                    <a:pt x="40379" y="169545"/>
                    <a:pt x="38474" y="167640"/>
                    <a:pt x="38474"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4666" y="147638"/>
                  </a:moveTo>
                  <a:cubicBezTo>
                    <a:pt x="55619" y="147638"/>
                    <a:pt x="55619" y="147638"/>
                    <a:pt x="55619" y="147638"/>
                  </a:cubicBezTo>
                  <a:cubicBezTo>
                    <a:pt x="55619" y="146685"/>
                    <a:pt x="55619" y="146685"/>
                    <a:pt x="55619" y="145733"/>
                  </a:cubicBezTo>
                  <a:cubicBezTo>
                    <a:pt x="53714" y="143828"/>
                    <a:pt x="49904" y="143828"/>
                    <a:pt x="48951" y="146685"/>
                  </a:cubicBezTo>
                  <a:cubicBezTo>
                    <a:pt x="47999" y="148590"/>
                    <a:pt x="46094" y="150495"/>
                    <a:pt x="44189" y="151448"/>
                  </a:cubicBezTo>
                  <a:lnTo>
                    <a:pt x="42284" y="152400"/>
                  </a:lnTo>
                  <a:cubicBezTo>
                    <a:pt x="41331" y="152400"/>
                    <a:pt x="40379" y="150495"/>
                    <a:pt x="39426" y="151448"/>
                  </a:cubicBezTo>
                  <a:cubicBezTo>
                    <a:pt x="38474" y="152400"/>
                    <a:pt x="40379" y="153353"/>
                    <a:pt x="41331" y="153353"/>
                  </a:cubicBezTo>
                  <a:cubicBezTo>
                    <a:pt x="41331" y="153353"/>
                    <a:pt x="42284" y="153353"/>
                    <a:pt x="43236" y="153353"/>
                  </a:cubicBezTo>
                  <a:cubicBezTo>
                    <a:pt x="43236" y="153353"/>
                    <a:pt x="43236" y="154305"/>
                    <a:pt x="44189" y="154305"/>
                  </a:cubicBezTo>
                  <a:cubicBezTo>
                    <a:pt x="44189" y="155258"/>
                    <a:pt x="45141" y="156210"/>
                    <a:pt x="46094" y="155258"/>
                  </a:cubicBezTo>
                  <a:cubicBezTo>
                    <a:pt x="47046" y="154305"/>
                    <a:pt x="47046" y="153353"/>
                    <a:pt x="46094" y="152400"/>
                  </a:cubicBezTo>
                  <a:cubicBezTo>
                    <a:pt x="45141" y="151448"/>
                    <a:pt x="45141" y="150495"/>
                    <a:pt x="44189" y="149543"/>
                  </a:cubicBezTo>
                  <a:cubicBezTo>
                    <a:pt x="46094" y="150495"/>
                    <a:pt x="48951" y="149543"/>
                    <a:pt x="49904" y="148590"/>
                  </a:cubicBezTo>
                  <a:cubicBezTo>
                    <a:pt x="51809" y="147638"/>
                    <a:pt x="52761" y="146685"/>
                    <a:pt x="54666" y="147638"/>
                  </a:cubicBezTo>
                  <a:close/>
                  <a:moveTo>
                    <a:pt x="41331" y="92393"/>
                  </a:moveTo>
                  <a:cubicBezTo>
                    <a:pt x="41331" y="92393"/>
                    <a:pt x="42284" y="92393"/>
                    <a:pt x="41331" y="92393"/>
                  </a:cubicBezTo>
                  <a:cubicBezTo>
                    <a:pt x="41331" y="93345"/>
                    <a:pt x="41331" y="92393"/>
                    <a:pt x="41331" y="92393"/>
                  </a:cubicBezTo>
                  <a:cubicBezTo>
                    <a:pt x="40379" y="92393"/>
                    <a:pt x="39426" y="92393"/>
                    <a:pt x="39426" y="91440"/>
                  </a:cubicBezTo>
                  <a:cubicBezTo>
                    <a:pt x="39426" y="91440"/>
                    <a:pt x="39426" y="91440"/>
                    <a:pt x="39426" y="91440"/>
                  </a:cubicBezTo>
                  <a:cubicBezTo>
                    <a:pt x="40379" y="91440"/>
                    <a:pt x="41331" y="91440"/>
                    <a:pt x="41331"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1331" y="62865"/>
                    <a:pt x="42284" y="63818"/>
                    <a:pt x="44189" y="64770"/>
                  </a:cubicBezTo>
                  <a:cubicBezTo>
                    <a:pt x="43236" y="63818"/>
                    <a:pt x="43236" y="63818"/>
                    <a:pt x="44189" y="64770"/>
                  </a:cubicBezTo>
                  <a:cubicBezTo>
                    <a:pt x="44189" y="65723"/>
                    <a:pt x="44189" y="66675"/>
                    <a:pt x="42284" y="67628"/>
                  </a:cubicBezTo>
                  <a:cubicBezTo>
                    <a:pt x="39426" y="69533"/>
                    <a:pt x="41331" y="69533"/>
                    <a:pt x="43236" y="69533"/>
                  </a:cubicBezTo>
                  <a:cubicBezTo>
                    <a:pt x="44189" y="69533"/>
                    <a:pt x="44189" y="69533"/>
                    <a:pt x="45141" y="69533"/>
                  </a:cubicBezTo>
                  <a:cubicBezTo>
                    <a:pt x="46094" y="67628"/>
                    <a:pt x="47046" y="65723"/>
                    <a:pt x="44189" y="64770"/>
                  </a:cubicBezTo>
                  <a:close/>
                  <a:moveTo>
                    <a:pt x="41331" y="147638"/>
                  </a:moveTo>
                  <a:cubicBezTo>
                    <a:pt x="41331" y="147638"/>
                    <a:pt x="41331" y="148590"/>
                    <a:pt x="41331" y="147638"/>
                  </a:cubicBezTo>
                  <a:cubicBezTo>
                    <a:pt x="41331" y="148590"/>
                    <a:pt x="42284" y="148590"/>
                    <a:pt x="41331" y="147638"/>
                  </a:cubicBezTo>
                  <a:cubicBezTo>
                    <a:pt x="42284" y="147638"/>
                    <a:pt x="42284" y="147638"/>
                    <a:pt x="41331" y="147638"/>
                  </a:cubicBezTo>
                  <a:lnTo>
                    <a:pt x="41331" y="147638"/>
                  </a:lnTo>
                  <a:close/>
                  <a:moveTo>
                    <a:pt x="42284" y="137160"/>
                  </a:moveTo>
                  <a:cubicBezTo>
                    <a:pt x="43236" y="138113"/>
                    <a:pt x="44189" y="140018"/>
                    <a:pt x="44189" y="141923"/>
                  </a:cubicBezTo>
                  <a:cubicBezTo>
                    <a:pt x="44189" y="142875"/>
                    <a:pt x="45141" y="143828"/>
                    <a:pt x="46094" y="143828"/>
                  </a:cubicBezTo>
                  <a:cubicBezTo>
                    <a:pt x="47046" y="143828"/>
                    <a:pt x="47999" y="142875"/>
                    <a:pt x="47999" y="141923"/>
                  </a:cubicBezTo>
                  <a:cubicBezTo>
                    <a:pt x="48951" y="140970"/>
                    <a:pt x="48951" y="140018"/>
                    <a:pt x="47999" y="140018"/>
                  </a:cubicBezTo>
                  <a:cubicBezTo>
                    <a:pt x="46094" y="139065"/>
                    <a:pt x="47046" y="138113"/>
                    <a:pt x="46094" y="137160"/>
                  </a:cubicBezTo>
                  <a:cubicBezTo>
                    <a:pt x="46094" y="136208"/>
                    <a:pt x="46094" y="136208"/>
                    <a:pt x="46094" y="135255"/>
                  </a:cubicBezTo>
                  <a:cubicBezTo>
                    <a:pt x="46094" y="133350"/>
                    <a:pt x="44189" y="132398"/>
                    <a:pt x="43236" y="132398"/>
                  </a:cubicBezTo>
                  <a:cubicBezTo>
                    <a:pt x="42284" y="132398"/>
                    <a:pt x="42284" y="133350"/>
                    <a:pt x="42284" y="133350"/>
                  </a:cubicBezTo>
                  <a:cubicBezTo>
                    <a:pt x="41331" y="135255"/>
                    <a:pt x="41331" y="136208"/>
                    <a:pt x="42284"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2284" y="55245"/>
                    <a:pt x="44189" y="55245"/>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3"/>
                    <a:pt x="48951" y="200025"/>
                  </a:cubicBezTo>
                  <a:cubicBezTo>
                    <a:pt x="47999" y="200978"/>
                    <a:pt x="47046" y="200025"/>
                    <a:pt x="46094" y="199073"/>
                  </a:cubicBezTo>
                  <a:lnTo>
                    <a:pt x="45141" y="197168"/>
                  </a:lnTo>
                  <a:cubicBezTo>
                    <a:pt x="45141" y="197168"/>
                    <a:pt x="44189" y="196215"/>
                    <a:pt x="44189" y="196215"/>
                  </a:cubicBezTo>
                  <a:cubicBezTo>
                    <a:pt x="43236" y="196215"/>
                    <a:pt x="43236" y="197168"/>
                    <a:pt x="43236" y="198120"/>
                  </a:cubicBezTo>
                  <a:cubicBezTo>
                    <a:pt x="43236" y="199073"/>
                    <a:pt x="43236" y="200978"/>
                    <a:pt x="44189" y="202883"/>
                  </a:cubicBezTo>
                  <a:cubicBezTo>
                    <a:pt x="45141" y="203835"/>
                    <a:pt x="46094" y="201930"/>
                    <a:pt x="47999" y="201930"/>
                  </a:cubicBezTo>
                  <a:cubicBezTo>
                    <a:pt x="50856" y="202883"/>
                    <a:pt x="51809" y="200025"/>
                    <a:pt x="54666" y="200025"/>
                  </a:cubicBezTo>
                  <a:cubicBezTo>
                    <a:pt x="55619" y="200025"/>
                    <a:pt x="56571" y="199073"/>
                    <a:pt x="56571" y="198120"/>
                  </a:cubicBezTo>
                  <a:cubicBezTo>
                    <a:pt x="55619" y="198120"/>
                    <a:pt x="55619" y="197168"/>
                    <a:pt x="54666" y="197168"/>
                  </a:cubicBezTo>
                  <a:close/>
                  <a:moveTo>
                    <a:pt x="44189" y="127635"/>
                  </a:moveTo>
                  <a:cubicBezTo>
                    <a:pt x="45141" y="127635"/>
                    <a:pt x="46094" y="125730"/>
                    <a:pt x="46094" y="124778"/>
                  </a:cubicBezTo>
                  <a:cubicBezTo>
                    <a:pt x="46094" y="123825"/>
                    <a:pt x="45141" y="122873"/>
                    <a:pt x="44189" y="122873"/>
                  </a:cubicBezTo>
                  <a:cubicBezTo>
                    <a:pt x="43236" y="122873"/>
                    <a:pt x="43236" y="123825"/>
                    <a:pt x="43236" y="124778"/>
                  </a:cubicBezTo>
                  <a:cubicBezTo>
                    <a:pt x="43236" y="126683"/>
                    <a:pt x="43236" y="127635"/>
                    <a:pt x="44189" y="127635"/>
                  </a:cubicBezTo>
                  <a:close/>
                  <a:moveTo>
                    <a:pt x="43236" y="189548"/>
                  </a:moveTo>
                  <a:cubicBezTo>
                    <a:pt x="43236" y="190500"/>
                    <a:pt x="42284" y="191453"/>
                    <a:pt x="44189" y="192405"/>
                  </a:cubicBezTo>
                  <a:cubicBezTo>
                    <a:pt x="45141" y="192405"/>
                    <a:pt x="47046" y="193358"/>
                    <a:pt x="47046" y="191453"/>
                  </a:cubicBezTo>
                  <a:cubicBezTo>
                    <a:pt x="46094" y="191453"/>
                    <a:pt x="45141" y="190500"/>
                    <a:pt x="43236" y="189548"/>
                  </a:cubicBezTo>
                  <a:close/>
                  <a:moveTo>
                    <a:pt x="47046" y="189548"/>
                  </a:moveTo>
                  <a:cubicBezTo>
                    <a:pt x="46094" y="185738"/>
                    <a:pt x="46094" y="185738"/>
                    <a:pt x="43236" y="187643"/>
                  </a:cubicBezTo>
                  <a:cubicBezTo>
                    <a:pt x="45141" y="188595"/>
                    <a:pt x="46094" y="188595"/>
                    <a:pt x="47046" y="189548"/>
                  </a:cubicBezTo>
                  <a:close/>
                  <a:moveTo>
                    <a:pt x="44189" y="56198"/>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3"/>
                  </a:cubicBezTo>
                  <a:cubicBezTo>
                    <a:pt x="48951" y="66675"/>
                    <a:pt x="49904" y="66675"/>
                    <a:pt x="50856" y="65723"/>
                  </a:cubicBezTo>
                  <a:cubicBezTo>
                    <a:pt x="54666" y="64770"/>
                    <a:pt x="54666" y="63818"/>
                    <a:pt x="51809" y="60960"/>
                  </a:cubicBezTo>
                  <a:cubicBezTo>
                    <a:pt x="50856" y="60008"/>
                    <a:pt x="48951" y="58103"/>
                    <a:pt x="47046" y="59055"/>
                  </a:cubicBezTo>
                  <a:cubicBezTo>
                    <a:pt x="47046" y="56198"/>
                    <a:pt x="46094" y="56198"/>
                    <a:pt x="44189" y="56198"/>
                  </a:cubicBezTo>
                  <a:close/>
                  <a:moveTo>
                    <a:pt x="45141" y="112395"/>
                  </a:moveTo>
                  <a:cubicBezTo>
                    <a:pt x="45141" y="113348"/>
                    <a:pt x="45141" y="113348"/>
                    <a:pt x="45141" y="112395"/>
                  </a:cubicBezTo>
                  <a:cubicBezTo>
                    <a:pt x="47999" y="113348"/>
                    <a:pt x="47046" y="110490"/>
                    <a:pt x="48951" y="109538"/>
                  </a:cubicBezTo>
                  <a:cubicBezTo>
                    <a:pt x="48951" y="109538"/>
                    <a:pt x="48951" y="108585"/>
                    <a:pt x="47999" y="108585"/>
                  </a:cubicBezTo>
                  <a:cubicBezTo>
                    <a:pt x="46094" y="109538"/>
                    <a:pt x="45141" y="111443"/>
                    <a:pt x="45141" y="112395"/>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0856" y="134303"/>
                  </a:moveTo>
                  <a:cubicBezTo>
                    <a:pt x="50856" y="133350"/>
                    <a:pt x="50856" y="132398"/>
                    <a:pt x="49904" y="132398"/>
                  </a:cubicBezTo>
                  <a:cubicBezTo>
                    <a:pt x="48951" y="132398"/>
                    <a:pt x="47999" y="132398"/>
                    <a:pt x="47999" y="133350"/>
                  </a:cubicBezTo>
                  <a:cubicBezTo>
                    <a:pt x="47999" y="135255"/>
                    <a:pt x="47999" y="136208"/>
                    <a:pt x="47046" y="137160"/>
                  </a:cubicBezTo>
                  <a:cubicBezTo>
                    <a:pt x="48951" y="138113"/>
                    <a:pt x="49904" y="137160"/>
                    <a:pt x="50856" y="134303"/>
                  </a:cubicBezTo>
                  <a:close/>
                  <a:moveTo>
                    <a:pt x="51809" y="95250"/>
                  </a:moveTo>
                  <a:cubicBezTo>
                    <a:pt x="50856" y="94298"/>
                    <a:pt x="49904" y="92393"/>
                    <a:pt x="48951" y="92393"/>
                  </a:cubicBezTo>
                  <a:cubicBezTo>
                    <a:pt x="48951" y="92393"/>
                    <a:pt x="47999" y="93345"/>
                    <a:pt x="47046" y="93345"/>
                  </a:cubicBezTo>
                  <a:lnTo>
                    <a:pt x="50856" y="96203"/>
                  </a:lnTo>
                  <a:cubicBezTo>
                    <a:pt x="50856"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046" y="107633"/>
                    <a:pt x="48951" y="106680"/>
                  </a:cubicBezTo>
                  <a:cubicBezTo>
                    <a:pt x="47999" y="107633"/>
                    <a:pt x="48951" y="107633"/>
                    <a:pt x="48951" y="106680"/>
                  </a:cubicBezTo>
                  <a:close/>
                  <a:moveTo>
                    <a:pt x="47999" y="117158"/>
                  </a:moveTo>
                  <a:cubicBezTo>
                    <a:pt x="47999" y="117158"/>
                    <a:pt x="48951" y="117158"/>
                    <a:pt x="47999" y="117158"/>
                  </a:cubicBezTo>
                  <a:cubicBezTo>
                    <a:pt x="49904" y="117158"/>
                    <a:pt x="49904" y="116205"/>
                    <a:pt x="49904" y="115253"/>
                  </a:cubicBezTo>
                  <a:cubicBezTo>
                    <a:pt x="49904" y="115253"/>
                    <a:pt x="49904" y="114300"/>
                    <a:pt x="48951" y="115253"/>
                  </a:cubicBezTo>
                  <a:cubicBezTo>
                    <a:pt x="48951" y="115253"/>
                    <a:pt x="47999" y="116205"/>
                    <a:pt x="47999" y="117158"/>
                  </a:cubicBezTo>
                  <a:close/>
                  <a:moveTo>
                    <a:pt x="48951" y="47625"/>
                  </a:moveTo>
                  <a:cubicBezTo>
                    <a:pt x="48951" y="48578"/>
                    <a:pt x="49904" y="48578"/>
                    <a:pt x="50856" y="48578"/>
                  </a:cubicBezTo>
                  <a:cubicBezTo>
                    <a:pt x="52761" y="47625"/>
                    <a:pt x="53714" y="49530"/>
                    <a:pt x="53714" y="50483"/>
                  </a:cubicBezTo>
                  <a:cubicBezTo>
                    <a:pt x="54666" y="47625"/>
                    <a:pt x="54666" y="46673"/>
                    <a:pt x="51809" y="45720"/>
                  </a:cubicBezTo>
                  <a:cubicBezTo>
                    <a:pt x="49904" y="45720"/>
                    <a:pt x="49904" y="46673"/>
                    <a:pt x="48951" y="47625"/>
                  </a:cubicBezTo>
                  <a:close/>
                  <a:moveTo>
                    <a:pt x="55619" y="124778"/>
                  </a:moveTo>
                  <a:cubicBezTo>
                    <a:pt x="56571" y="123825"/>
                    <a:pt x="53714" y="122873"/>
                    <a:pt x="53714" y="121920"/>
                  </a:cubicBezTo>
                  <a:cubicBezTo>
                    <a:pt x="52761" y="120015"/>
                    <a:pt x="51809" y="119063"/>
                    <a:pt x="49904" y="119063"/>
                  </a:cubicBezTo>
                  <a:cubicBezTo>
                    <a:pt x="48951" y="119063"/>
                    <a:pt x="47999" y="120015"/>
                    <a:pt x="48951" y="120968"/>
                  </a:cubicBezTo>
                  <a:cubicBezTo>
                    <a:pt x="49904" y="121920"/>
                    <a:pt x="49904" y="122873"/>
                    <a:pt x="50856" y="123825"/>
                  </a:cubicBezTo>
                  <a:cubicBezTo>
                    <a:pt x="52761" y="124778"/>
                    <a:pt x="53714" y="126683"/>
                    <a:pt x="55619" y="124778"/>
                  </a:cubicBezTo>
                  <a:close/>
                  <a:moveTo>
                    <a:pt x="50856" y="206693"/>
                  </a:moveTo>
                  <a:cubicBezTo>
                    <a:pt x="50856" y="206693"/>
                    <a:pt x="49904" y="206693"/>
                    <a:pt x="50856" y="206693"/>
                  </a:cubicBezTo>
                  <a:lnTo>
                    <a:pt x="50856" y="206693"/>
                  </a:lnTo>
                  <a:cubicBezTo>
                    <a:pt x="49904" y="207645"/>
                    <a:pt x="49904" y="207645"/>
                    <a:pt x="50856" y="206693"/>
                  </a:cubicBezTo>
                  <a:cubicBezTo>
                    <a:pt x="49904" y="207645"/>
                    <a:pt x="50856" y="207645"/>
                    <a:pt x="50856" y="206693"/>
                  </a:cubicBezTo>
                  <a:close/>
                  <a:moveTo>
                    <a:pt x="52761" y="102870"/>
                  </a:moveTo>
                  <a:cubicBezTo>
                    <a:pt x="51809" y="102870"/>
                    <a:pt x="51809" y="101918"/>
                    <a:pt x="50856" y="102870"/>
                  </a:cubicBezTo>
                  <a:cubicBezTo>
                    <a:pt x="50856" y="102870"/>
                    <a:pt x="50856" y="103823"/>
                    <a:pt x="50856" y="103823"/>
                  </a:cubicBezTo>
                  <a:cubicBezTo>
                    <a:pt x="51809" y="103823"/>
                    <a:pt x="51809" y="102870"/>
                    <a:pt x="52761" y="102870"/>
                  </a:cubicBezTo>
                  <a:cubicBezTo>
                    <a:pt x="53714" y="101918"/>
                    <a:pt x="54666" y="101918"/>
                    <a:pt x="55619" y="102870"/>
                  </a:cubicBezTo>
                  <a:lnTo>
                    <a:pt x="54666" y="105728"/>
                  </a:lnTo>
                  <a:cubicBezTo>
                    <a:pt x="55619" y="105728"/>
                    <a:pt x="56571" y="104775"/>
                    <a:pt x="56571" y="103823"/>
                  </a:cubicBezTo>
                  <a:cubicBezTo>
                    <a:pt x="56571" y="102870"/>
                    <a:pt x="55619" y="102870"/>
                    <a:pt x="55619" y="102870"/>
                  </a:cubicBezTo>
                  <a:cubicBezTo>
                    <a:pt x="55619" y="100965"/>
                    <a:pt x="56571" y="98108"/>
                    <a:pt x="53714" y="98108"/>
                  </a:cubicBezTo>
                  <a:cubicBezTo>
                    <a:pt x="51809" y="98108"/>
                    <a:pt x="51809" y="100965"/>
                    <a:pt x="52761" y="102870"/>
                  </a:cubicBezTo>
                  <a:close/>
                  <a:moveTo>
                    <a:pt x="52761" y="215265"/>
                  </a:moveTo>
                  <a:cubicBezTo>
                    <a:pt x="52761" y="215265"/>
                    <a:pt x="51809"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5619" y="67628"/>
                    <a:pt x="54666" y="66675"/>
                    <a:pt x="53714" y="66675"/>
                  </a:cubicBezTo>
                  <a:close/>
                  <a:moveTo>
                    <a:pt x="50856" y="165735"/>
                  </a:moveTo>
                  <a:cubicBezTo>
                    <a:pt x="50856" y="166688"/>
                    <a:pt x="50856" y="166688"/>
                    <a:pt x="51809" y="166688"/>
                  </a:cubicBezTo>
                  <a:cubicBezTo>
                    <a:pt x="51809" y="166688"/>
                    <a:pt x="52761" y="166688"/>
                    <a:pt x="52761" y="165735"/>
                  </a:cubicBezTo>
                  <a:cubicBezTo>
                    <a:pt x="52761" y="165735"/>
                    <a:pt x="52761" y="164783"/>
                    <a:pt x="50856" y="165735"/>
                  </a:cubicBezTo>
                  <a:cubicBezTo>
                    <a:pt x="50856" y="164783"/>
                    <a:pt x="50856" y="165735"/>
                    <a:pt x="50856" y="165735"/>
                  </a:cubicBezTo>
                  <a:close/>
                  <a:moveTo>
                    <a:pt x="51809" y="211455"/>
                  </a:moveTo>
                  <a:lnTo>
                    <a:pt x="51809" y="211455"/>
                  </a:lnTo>
                  <a:cubicBezTo>
                    <a:pt x="51809"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0856"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8"/>
                  </a:lnTo>
                  <a:cubicBezTo>
                    <a:pt x="54666" y="56198"/>
                    <a:pt x="54666" y="55245"/>
                    <a:pt x="53714" y="55245"/>
                  </a:cubicBezTo>
                  <a:cubicBezTo>
                    <a:pt x="52761" y="55245"/>
                    <a:pt x="52761" y="56198"/>
                    <a:pt x="52761" y="57150"/>
                  </a:cubicBezTo>
                  <a:cubicBezTo>
                    <a:pt x="52761" y="59055"/>
                    <a:pt x="54666" y="59055"/>
                    <a:pt x="55619" y="60008"/>
                  </a:cubicBezTo>
                  <a:cubicBezTo>
                    <a:pt x="57524" y="60008"/>
                    <a:pt x="60381" y="60008"/>
                    <a:pt x="62286" y="59055"/>
                  </a:cubicBezTo>
                  <a:close/>
                  <a:moveTo>
                    <a:pt x="56571" y="181928"/>
                  </a:moveTo>
                  <a:cubicBezTo>
                    <a:pt x="56571" y="180975"/>
                    <a:pt x="54666" y="180023"/>
                    <a:pt x="53714" y="180023"/>
                  </a:cubicBezTo>
                  <a:cubicBezTo>
                    <a:pt x="52761" y="180023"/>
                    <a:pt x="52761" y="180023"/>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8"/>
                    <a:pt x="54666" y="172403"/>
                    <a:pt x="53714" y="172403"/>
                  </a:cubicBezTo>
                  <a:cubicBezTo>
                    <a:pt x="52761" y="172403"/>
                    <a:pt x="52761" y="172403"/>
                    <a:pt x="53714" y="173355"/>
                  </a:cubicBezTo>
                  <a:cubicBezTo>
                    <a:pt x="54666" y="174308"/>
                    <a:pt x="55619" y="173355"/>
                    <a:pt x="56571" y="174308"/>
                  </a:cubicBezTo>
                  <a:lnTo>
                    <a:pt x="57524" y="174308"/>
                  </a:lnTo>
                  <a:cubicBezTo>
                    <a:pt x="57524" y="174308"/>
                    <a:pt x="58476" y="174308"/>
                    <a:pt x="59429" y="174308"/>
                  </a:cubicBezTo>
                  <a:cubicBezTo>
                    <a:pt x="58476" y="173355"/>
                    <a:pt x="59429" y="173355"/>
                    <a:pt x="59429" y="172403"/>
                  </a:cubicBezTo>
                  <a:close/>
                  <a:moveTo>
                    <a:pt x="52761" y="106680"/>
                  </a:moveTo>
                  <a:cubicBezTo>
                    <a:pt x="53714" y="106680"/>
                    <a:pt x="53714" y="105728"/>
                    <a:pt x="53714" y="105728"/>
                  </a:cubicBezTo>
                  <a:cubicBezTo>
                    <a:pt x="53714" y="105728"/>
                    <a:pt x="52761" y="105728"/>
                    <a:pt x="52761" y="106680"/>
                  </a:cubicBezTo>
                  <a:cubicBezTo>
                    <a:pt x="52761" y="106680"/>
                    <a:pt x="52761" y="106680"/>
                    <a:pt x="52761" y="106680"/>
                  </a:cubicBezTo>
                  <a:close/>
                  <a:moveTo>
                    <a:pt x="56571" y="133350"/>
                  </a:moveTo>
                  <a:cubicBezTo>
                    <a:pt x="56571" y="132398"/>
                    <a:pt x="56571" y="131445"/>
                    <a:pt x="56571" y="131445"/>
                  </a:cubicBezTo>
                  <a:cubicBezTo>
                    <a:pt x="55619" y="130493"/>
                    <a:pt x="55619" y="131445"/>
                    <a:pt x="54666" y="132398"/>
                  </a:cubicBezTo>
                  <a:cubicBezTo>
                    <a:pt x="54666" y="133350"/>
                    <a:pt x="53714" y="133350"/>
                    <a:pt x="53714" y="134303"/>
                  </a:cubicBezTo>
                  <a:cubicBezTo>
                    <a:pt x="53714" y="135255"/>
                    <a:pt x="53714" y="137160"/>
                    <a:pt x="54666" y="137160"/>
                  </a:cubicBezTo>
                  <a:cubicBezTo>
                    <a:pt x="55619" y="137160"/>
                    <a:pt x="55619" y="135255"/>
                    <a:pt x="55619" y="134303"/>
                  </a:cubicBezTo>
                  <a:cubicBezTo>
                    <a:pt x="55619" y="134303"/>
                    <a:pt x="55619" y="134303"/>
                    <a:pt x="56571" y="133350"/>
                  </a:cubicBezTo>
                  <a:close/>
                  <a:moveTo>
                    <a:pt x="55619" y="193358"/>
                  </a:moveTo>
                  <a:cubicBezTo>
                    <a:pt x="55619" y="193358"/>
                    <a:pt x="55619" y="192405"/>
                    <a:pt x="55619" y="193358"/>
                  </a:cubicBezTo>
                  <a:cubicBezTo>
                    <a:pt x="54666" y="192405"/>
                    <a:pt x="53714" y="192405"/>
                    <a:pt x="53714" y="193358"/>
                  </a:cubicBezTo>
                  <a:cubicBezTo>
                    <a:pt x="53714" y="193358"/>
                    <a:pt x="54666" y="194310"/>
                    <a:pt x="55619" y="193358"/>
                  </a:cubicBezTo>
                  <a:cubicBezTo>
                    <a:pt x="55619" y="194310"/>
                    <a:pt x="55619" y="194310"/>
                    <a:pt x="55619" y="193358"/>
                  </a:cubicBezTo>
                  <a:close/>
                  <a:moveTo>
                    <a:pt x="54666" y="140970"/>
                  </a:moveTo>
                  <a:cubicBezTo>
                    <a:pt x="54666" y="140970"/>
                    <a:pt x="53714" y="141923"/>
                    <a:pt x="54666" y="140970"/>
                  </a:cubicBezTo>
                  <a:cubicBezTo>
                    <a:pt x="53714" y="141923"/>
                    <a:pt x="53714" y="142875"/>
                    <a:pt x="54666" y="142875"/>
                  </a:cubicBezTo>
                  <a:cubicBezTo>
                    <a:pt x="55619" y="142875"/>
                    <a:pt x="55619" y="142875"/>
                    <a:pt x="54666" y="140970"/>
                  </a:cubicBezTo>
                  <a:lnTo>
                    <a:pt x="54666" y="140970"/>
                  </a:lnTo>
                  <a:close/>
                  <a:moveTo>
                    <a:pt x="58476" y="87630"/>
                  </a:moveTo>
                  <a:cubicBezTo>
                    <a:pt x="58476" y="87630"/>
                    <a:pt x="57524"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4666" y="90488"/>
                    <a:pt x="56571" y="89535"/>
                    <a:pt x="58476" y="87630"/>
                  </a:cubicBezTo>
                  <a:lnTo>
                    <a:pt x="58476" y="87630"/>
                  </a:lnTo>
                  <a:close/>
                  <a:moveTo>
                    <a:pt x="56571" y="120015"/>
                  </a:moveTo>
                  <a:cubicBezTo>
                    <a:pt x="57524"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7524" y="161925"/>
                  </a:moveTo>
                  <a:cubicBezTo>
                    <a:pt x="58476" y="161925"/>
                    <a:pt x="58476" y="161925"/>
                    <a:pt x="58476" y="160973"/>
                  </a:cubicBezTo>
                  <a:cubicBezTo>
                    <a:pt x="58476" y="160020"/>
                    <a:pt x="58476" y="160020"/>
                    <a:pt x="57524" y="159068"/>
                  </a:cubicBezTo>
                  <a:cubicBezTo>
                    <a:pt x="56571" y="159068"/>
                    <a:pt x="56571" y="159068"/>
                    <a:pt x="56571" y="160020"/>
                  </a:cubicBezTo>
                  <a:cubicBezTo>
                    <a:pt x="56571" y="160973"/>
                    <a:pt x="56571" y="160973"/>
                    <a:pt x="57524" y="161925"/>
                  </a:cubicBezTo>
                  <a:close/>
                  <a:moveTo>
                    <a:pt x="56571" y="49530"/>
                  </a:moveTo>
                  <a:cubicBezTo>
                    <a:pt x="56571" y="49530"/>
                    <a:pt x="57524" y="50483"/>
                    <a:pt x="56571" y="49530"/>
                  </a:cubicBezTo>
                  <a:cubicBezTo>
                    <a:pt x="57524" y="49530"/>
                    <a:pt x="57524" y="49530"/>
                    <a:pt x="57524" y="48578"/>
                  </a:cubicBezTo>
                  <a:cubicBezTo>
                    <a:pt x="57524" y="47625"/>
                    <a:pt x="57524" y="47625"/>
                    <a:pt x="56571" y="47625"/>
                  </a:cubicBezTo>
                  <a:cubicBezTo>
                    <a:pt x="57524" y="49530"/>
                    <a:pt x="56571" y="49530"/>
                    <a:pt x="56571" y="49530"/>
                  </a:cubicBezTo>
                  <a:close/>
                  <a:moveTo>
                    <a:pt x="56571" y="42863"/>
                  </a:moveTo>
                  <a:cubicBezTo>
                    <a:pt x="57524" y="44768"/>
                    <a:pt x="58476" y="44768"/>
                    <a:pt x="60381" y="45720"/>
                  </a:cubicBezTo>
                  <a:cubicBezTo>
                    <a:pt x="60381" y="45720"/>
                    <a:pt x="60381" y="44768"/>
                    <a:pt x="60381" y="44768"/>
                  </a:cubicBezTo>
                  <a:cubicBezTo>
                    <a:pt x="59429" y="42863"/>
                    <a:pt x="58476" y="41910"/>
                    <a:pt x="56571" y="42863"/>
                  </a:cubicBezTo>
                  <a:cubicBezTo>
                    <a:pt x="57524" y="41910"/>
                    <a:pt x="56571" y="42863"/>
                    <a:pt x="56571" y="42863"/>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8476" y="80963"/>
                  </a:moveTo>
                  <a:cubicBezTo>
                    <a:pt x="58476" y="80963"/>
                    <a:pt x="58476" y="80963"/>
                    <a:pt x="58476" y="80963"/>
                  </a:cubicBezTo>
                  <a:cubicBezTo>
                    <a:pt x="58476" y="81915"/>
                    <a:pt x="58476" y="81915"/>
                    <a:pt x="58476" y="80963"/>
                  </a:cubicBezTo>
                  <a:lnTo>
                    <a:pt x="58476" y="80963"/>
                  </a:lnTo>
                  <a:cubicBezTo>
                    <a:pt x="59429" y="80963"/>
                    <a:pt x="58476" y="80963"/>
                    <a:pt x="58476" y="80963"/>
                  </a:cubicBezTo>
                  <a:close/>
                  <a:moveTo>
                    <a:pt x="59429" y="67628"/>
                  </a:moveTo>
                  <a:cubicBezTo>
                    <a:pt x="60381" y="67628"/>
                    <a:pt x="60381" y="67628"/>
                    <a:pt x="59429" y="67628"/>
                  </a:cubicBezTo>
                  <a:cubicBezTo>
                    <a:pt x="60381" y="66675"/>
                    <a:pt x="60381" y="66675"/>
                    <a:pt x="59429" y="65723"/>
                  </a:cubicBezTo>
                  <a:cubicBezTo>
                    <a:pt x="59429" y="65723"/>
                    <a:pt x="58476" y="65723"/>
                    <a:pt x="59429" y="67628"/>
                  </a:cubicBezTo>
                  <a:cubicBezTo>
                    <a:pt x="58476" y="66675"/>
                    <a:pt x="59429" y="67628"/>
                    <a:pt x="59429" y="67628"/>
                  </a:cubicBezTo>
                  <a:close/>
                  <a:moveTo>
                    <a:pt x="59429" y="78105"/>
                  </a:moveTo>
                  <a:cubicBezTo>
                    <a:pt x="60381" y="78105"/>
                    <a:pt x="60381" y="77153"/>
                    <a:pt x="60381" y="77153"/>
                  </a:cubicBezTo>
                  <a:cubicBezTo>
                    <a:pt x="60381" y="76200"/>
                    <a:pt x="60381" y="75248"/>
                    <a:pt x="59429" y="75248"/>
                  </a:cubicBezTo>
                  <a:cubicBezTo>
                    <a:pt x="59429" y="75248"/>
                    <a:pt x="59429" y="76200"/>
                    <a:pt x="59429" y="78105"/>
                  </a:cubicBezTo>
                  <a:cubicBezTo>
                    <a:pt x="59429" y="77153"/>
                    <a:pt x="59429" y="78105"/>
                    <a:pt x="59429" y="78105"/>
                  </a:cubicBezTo>
                  <a:close/>
                  <a:moveTo>
                    <a:pt x="61334" y="206693"/>
                  </a:moveTo>
                  <a:cubicBezTo>
                    <a:pt x="61334" y="205740"/>
                    <a:pt x="61334" y="205740"/>
                    <a:pt x="61334" y="206693"/>
                  </a:cubicBezTo>
                  <a:cubicBezTo>
                    <a:pt x="60381" y="205740"/>
                    <a:pt x="59429" y="205740"/>
                    <a:pt x="59429" y="206693"/>
                  </a:cubicBezTo>
                  <a:cubicBezTo>
                    <a:pt x="60381" y="206693"/>
                    <a:pt x="60381" y="207645"/>
                    <a:pt x="61334" y="206693"/>
                  </a:cubicBezTo>
                  <a:cubicBezTo>
                    <a:pt x="61334" y="207645"/>
                    <a:pt x="62286" y="206693"/>
                    <a:pt x="61334" y="206693"/>
                  </a:cubicBezTo>
                  <a:close/>
                  <a:moveTo>
                    <a:pt x="62286" y="95250"/>
                  </a:moveTo>
                  <a:cubicBezTo>
                    <a:pt x="62286" y="95250"/>
                    <a:pt x="62286" y="95250"/>
                    <a:pt x="62286" y="95250"/>
                  </a:cubicBezTo>
                  <a:cubicBezTo>
                    <a:pt x="61334" y="94298"/>
                    <a:pt x="61334" y="94298"/>
                    <a:pt x="61334" y="94298"/>
                  </a:cubicBezTo>
                  <a:cubicBezTo>
                    <a:pt x="61334" y="95250"/>
                    <a:pt x="61334" y="95250"/>
                    <a:pt x="62286" y="95250"/>
                  </a:cubicBezTo>
                  <a:cubicBezTo>
                    <a:pt x="62286" y="96203"/>
                    <a:pt x="62286" y="96203"/>
                    <a:pt x="62286" y="95250"/>
                  </a:cubicBezTo>
                  <a:close/>
                  <a:moveTo>
                    <a:pt x="63239" y="61913"/>
                  </a:moveTo>
                  <a:cubicBezTo>
                    <a:pt x="64191" y="61913"/>
                    <a:pt x="64191" y="61913"/>
                    <a:pt x="63239" y="61913"/>
                  </a:cubicBezTo>
                  <a:cubicBezTo>
                    <a:pt x="63239" y="60960"/>
                    <a:pt x="63239" y="60008"/>
                    <a:pt x="62286" y="60008"/>
                  </a:cubicBezTo>
                  <a:cubicBezTo>
                    <a:pt x="62286" y="60960"/>
                    <a:pt x="62286" y="60960"/>
                    <a:pt x="63239" y="61913"/>
                  </a:cubicBezTo>
                  <a:cubicBezTo>
                    <a:pt x="62286" y="61913"/>
                    <a:pt x="63239" y="62865"/>
                    <a:pt x="63239" y="61913"/>
                  </a:cubicBezTo>
                  <a:close/>
                  <a:moveTo>
                    <a:pt x="66096" y="220028"/>
                  </a:moveTo>
                  <a:cubicBezTo>
                    <a:pt x="66096" y="219075"/>
                    <a:pt x="64191" y="218123"/>
                    <a:pt x="63239" y="217170"/>
                  </a:cubicBezTo>
                  <a:cubicBezTo>
                    <a:pt x="62286" y="217170"/>
                    <a:pt x="62286" y="217170"/>
                    <a:pt x="62286" y="218123"/>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0" name="Freeform 349">
              <a:extLst>
                <a:ext uri="{FF2B5EF4-FFF2-40B4-BE49-F238E27FC236}">
                  <a16:creationId xmlns:a16="http://schemas.microsoft.com/office/drawing/2014/main" id="{79D17DF7-9385-0413-BB21-45EC00C6D99F}"/>
                </a:ext>
              </a:extLst>
            </p:cNvPr>
            <p:cNvSpPr/>
            <p:nvPr/>
          </p:nvSpPr>
          <p:spPr>
            <a:xfrm>
              <a:off x="1537729" y="0"/>
              <a:ext cx="85725" cy="254990"/>
            </a:xfrm>
            <a:custGeom>
              <a:avLst/>
              <a:gdLst>
                <a:gd name="connsiteX0" fmla="*/ 82868 w 85725"/>
                <a:gd name="connsiteY0" fmla="*/ 253085 h 254990"/>
                <a:gd name="connsiteX1" fmla="*/ 76200 w 85725"/>
                <a:gd name="connsiteY1" fmla="*/ 254990 h 254990"/>
                <a:gd name="connsiteX2" fmla="*/ 75248 w 85725"/>
                <a:gd name="connsiteY2" fmla="*/ 254990 h 254990"/>
                <a:gd name="connsiteX3" fmla="*/ 52388 w 85725"/>
                <a:gd name="connsiteY3" fmla="*/ 254990 h 254990"/>
                <a:gd name="connsiteX4" fmla="*/ 25718 w 85725"/>
                <a:gd name="connsiteY4" fmla="*/ 254038 h 254990"/>
                <a:gd name="connsiteX5" fmla="*/ 8573 w 85725"/>
                <a:gd name="connsiteY5" fmla="*/ 254990 h 254990"/>
                <a:gd name="connsiteX6" fmla="*/ 3810 w 85725"/>
                <a:gd name="connsiteY6" fmla="*/ 254990 h 254990"/>
                <a:gd name="connsiteX7" fmla="*/ 0 w 85725"/>
                <a:gd name="connsiteY7" fmla="*/ 250228 h 254990"/>
                <a:gd name="connsiteX8" fmla="*/ 4763 w 85725"/>
                <a:gd name="connsiteY8" fmla="*/ 246418 h 254990"/>
                <a:gd name="connsiteX9" fmla="*/ 13335 w 85725"/>
                <a:gd name="connsiteY9" fmla="*/ 245465 h 254990"/>
                <a:gd name="connsiteX10" fmla="*/ 19050 w 85725"/>
                <a:gd name="connsiteY10" fmla="*/ 237845 h 254990"/>
                <a:gd name="connsiteX11" fmla="*/ 20003 w 85725"/>
                <a:gd name="connsiteY11" fmla="*/ 214985 h 254990"/>
                <a:gd name="connsiteX12" fmla="*/ 19050 w 85725"/>
                <a:gd name="connsiteY12" fmla="*/ 152120 h 254990"/>
                <a:gd name="connsiteX13" fmla="*/ 19050 w 85725"/>
                <a:gd name="connsiteY13" fmla="*/ 109258 h 254990"/>
                <a:gd name="connsiteX14" fmla="*/ 19050 w 85725"/>
                <a:gd name="connsiteY14" fmla="*/ 102590 h 254990"/>
                <a:gd name="connsiteX15" fmla="*/ 9525 w 85725"/>
                <a:gd name="connsiteY15" fmla="*/ 94018 h 254990"/>
                <a:gd name="connsiteX16" fmla="*/ 3810 w 85725"/>
                <a:gd name="connsiteY16" fmla="*/ 93065 h 254990"/>
                <a:gd name="connsiteX17" fmla="*/ 1905 w 85725"/>
                <a:gd name="connsiteY17" fmla="*/ 86398 h 254990"/>
                <a:gd name="connsiteX18" fmla="*/ 5715 w 85725"/>
                <a:gd name="connsiteY18" fmla="*/ 84493 h 254990"/>
                <a:gd name="connsiteX19" fmla="*/ 19050 w 85725"/>
                <a:gd name="connsiteY19" fmla="*/ 84493 h 254990"/>
                <a:gd name="connsiteX20" fmla="*/ 33338 w 85725"/>
                <a:gd name="connsiteY20" fmla="*/ 84493 h 254990"/>
                <a:gd name="connsiteX21" fmla="*/ 54293 w 85725"/>
                <a:gd name="connsiteY21" fmla="*/ 79730 h 254990"/>
                <a:gd name="connsiteX22" fmla="*/ 60008 w 85725"/>
                <a:gd name="connsiteY22" fmla="*/ 77825 h 254990"/>
                <a:gd name="connsiteX23" fmla="*/ 65723 w 85725"/>
                <a:gd name="connsiteY23" fmla="*/ 82588 h 254990"/>
                <a:gd name="connsiteX24" fmla="*/ 65723 w 85725"/>
                <a:gd name="connsiteY24" fmla="*/ 102590 h 254990"/>
                <a:gd name="connsiteX25" fmla="*/ 65723 w 85725"/>
                <a:gd name="connsiteY25" fmla="*/ 129260 h 254990"/>
                <a:gd name="connsiteX26" fmla="*/ 64770 w 85725"/>
                <a:gd name="connsiteY26" fmla="*/ 137833 h 254990"/>
                <a:gd name="connsiteX27" fmla="*/ 64770 w 85725"/>
                <a:gd name="connsiteY27" fmla="*/ 142595 h 254990"/>
                <a:gd name="connsiteX28" fmla="*/ 64770 w 85725"/>
                <a:gd name="connsiteY28" fmla="*/ 158788 h 254990"/>
                <a:gd name="connsiteX29" fmla="*/ 65723 w 85725"/>
                <a:gd name="connsiteY29" fmla="*/ 170218 h 254990"/>
                <a:gd name="connsiteX30" fmla="*/ 66675 w 85725"/>
                <a:gd name="connsiteY30" fmla="*/ 180695 h 254990"/>
                <a:gd name="connsiteX31" fmla="*/ 66675 w 85725"/>
                <a:gd name="connsiteY31" fmla="*/ 235940 h 254990"/>
                <a:gd name="connsiteX32" fmla="*/ 79058 w 85725"/>
                <a:gd name="connsiteY32" fmla="*/ 247370 h 254990"/>
                <a:gd name="connsiteX33" fmla="*/ 81915 w 85725"/>
                <a:gd name="connsiteY33" fmla="*/ 247370 h 254990"/>
                <a:gd name="connsiteX34" fmla="*/ 85725 w 85725"/>
                <a:gd name="connsiteY34" fmla="*/ 250228 h 254990"/>
                <a:gd name="connsiteX35" fmla="*/ 82868 w 85725"/>
                <a:gd name="connsiteY35" fmla="*/ 253085 h 254990"/>
                <a:gd name="connsiteX36" fmla="*/ 14288 w 85725"/>
                <a:gd name="connsiteY36" fmla="*/ 39725 h 254990"/>
                <a:gd name="connsiteX37" fmla="*/ 27623 w 85725"/>
                <a:gd name="connsiteY37" fmla="*/ 4483 h 254990"/>
                <a:gd name="connsiteX38" fmla="*/ 60008 w 85725"/>
                <a:gd name="connsiteY38" fmla="*/ 7340 h 254990"/>
                <a:gd name="connsiteX39" fmla="*/ 68580 w 85725"/>
                <a:gd name="connsiteY39" fmla="*/ 31153 h 254990"/>
                <a:gd name="connsiteX40" fmla="*/ 67628 w 85725"/>
                <a:gd name="connsiteY40" fmla="*/ 34010 h 254990"/>
                <a:gd name="connsiteX41" fmla="*/ 40958 w 85725"/>
                <a:gd name="connsiteY41" fmla="*/ 56870 h 254990"/>
                <a:gd name="connsiteX42" fmla="*/ 14288 w 85725"/>
                <a:gd name="connsiteY42" fmla="*/ 39725 h 254990"/>
                <a:gd name="connsiteX43" fmla="*/ 23813 w 85725"/>
                <a:gd name="connsiteY43" fmla="*/ 20675 h 254990"/>
                <a:gd name="connsiteX44" fmla="*/ 23813 w 85725"/>
                <a:gd name="connsiteY44" fmla="*/ 20675 h 254990"/>
                <a:gd name="connsiteX45" fmla="*/ 23813 w 85725"/>
                <a:gd name="connsiteY45" fmla="*/ 20675 h 254990"/>
                <a:gd name="connsiteX46" fmla="*/ 23813 w 85725"/>
                <a:gd name="connsiteY46" fmla="*/ 20675 h 254990"/>
                <a:gd name="connsiteX47" fmla="*/ 23813 w 85725"/>
                <a:gd name="connsiteY47" fmla="*/ 20675 h 254990"/>
                <a:gd name="connsiteX48" fmla="*/ 25718 w 85725"/>
                <a:gd name="connsiteY48" fmla="*/ 30200 h 254990"/>
                <a:gd name="connsiteX49" fmla="*/ 26670 w 85725"/>
                <a:gd name="connsiteY49" fmla="*/ 32105 h 254990"/>
                <a:gd name="connsiteX50" fmla="*/ 27623 w 85725"/>
                <a:gd name="connsiteY50" fmla="*/ 29248 h 254990"/>
                <a:gd name="connsiteX51" fmla="*/ 26670 w 85725"/>
                <a:gd name="connsiteY51" fmla="*/ 28295 h 254990"/>
                <a:gd name="connsiteX52" fmla="*/ 25718 w 85725"/>
                <a:gd name="connsiteY52" fmla="*/ 30200 h 254990"/>
                <a:gd name="connsiteX53" fmla="*/ 28575 w 85725"/>
                <a:gd name="connsiteY53" fmla="*/ 195935 h 254990"/>
                <a:gd name="connsiteX54" fmla="*/ 28575 w 85725"/>
                <a:gd name="connsiteY54" fmla="*/ 195935 h 254990"/>
                <a:gd name="connsiteX55" fmla="*/ 28575 w 85725"/>
                <a:gd name="connsiteY55" fmla="*/ 195935 h 254990"/>
                <a:gd name="connsiteX56" fmla="*/ 28575 w 85725"/>
                <a:gd name="connsiteY56" fmla="*/ 195935 h 254990"/>
                <a:gd name="connsiteX57" fmla="*/ 28575 w 85725"/>
                <a:gd name="connsiteY57" fmla="*/ 195935 h 254990"/>
                <a:gd name="connsiteX58" fmla="*/ 29528 w 85725"/>
                <a:gd name="connsiteY58" fmla="*/ 228320 h 254990"/>
                <a:gd name="connsiteX59" fmla="*/ 35243 w 85725"/>
                <a:gd name="connsiteY59" fmla="*/ 226415 h 254990"/>
                <a:gd name="connsiteX60" fmla="*/ 44768 w 85725"/>
                <a:gd name="connsiteY60" fmla="*/ 221653 h 254990"/>
                <a:gd name="connsiteX61" fmla="*/ 42863 w 85725"/>
                <a:gd name="connsiteY61" fmla="*/ 220700 h 254990"/>
                <a:gd name="connsiteX62" fmla="*/ 42863 w 85725"/>
                <a:gd name="connsiteY62" fmla="*/ 218795 h 254990"/>
                <a:gd name="connsiteX63" fmla="*/ 40958 w 85725"/>
                <a:gd name="connsiteY63" fmla="*/ 218795 h 254990"/>
                <a:gd name="connsiteX64" fmla="*/ 36195 w 85725"/>
                <a:gd name="connsiteY64" fmla="*/ 223558 h 254990"/>
                <a:gd name="connsiteX65" fmla="*/ 36195 w 85725"/>
                <a:gd name="connsiteY65" fmla="*/ 226415 h 254990"/>
                <a:gd name="connsiteX66" fmla="*/ 29528 w 85725"/>
                <a:gd name="connsiteY66" fmla="*/ 226415 h 254990"/>
                <a:gd name="connsiteX67" fmla="*/ 28575 w 85725"/>
                <a:gd name="connsiteY67" fmla="*/ 227368 h 254990"/>
                <a:gd name="connsiteX68" fmla="*/ 29528 w 85725"/>
                <a:gd name="connsiteY68" fmla="*/ 228320 h 254990"/>
                <a:gd name="connsiteX69" fmla="*/ 53340 w 85725"/>
                <a:gd name="connsiteY69" fmla="*/ 98780 h 254990"/>
                <a:gd name="connsiteX70" fmla="*/ 52388 w 85725"/>
                <a:gd name="connsiteY70" fmla="*/ 97828 h 254990"/>
                <a:gd name="connsiteX71" fmla="*/ 46673 w 85725"/>
                <a:gd name="connsiteY71" fmla="*/ 94970 h 254990"/>
                <a:gd name="connsiteX72" fmla="*/ 42863 w 85725"/>
                <a:gd name="connsiteY72" fmla="*/ 96875 h 254990"/>
                <a:gd name="connsiteX73" fmla="*/ 41910 w 85725"/>
                <a:gd name="connsiteY73" fmla="*/ 97828 h 254990"/>
                <a:gd name="connsiteX74" fmla="*/ 40958 w 85725"/>
                <a:gd name="connsiteY74" fmla="*/ 97828 h 254990"/>
                <a:gd name="connsiteX75" fmla="*/ 40958 w 85725"/>
                <a:gd name="connsiteY75" fmla="*/ 96875 h 254990"/>
                <a:gd name="connsiteX76" fmla="*/ 40958 w 85725"/>
                <a:gd name="connsiteY76" fmla="*/ 94018 h 254990"/>
                <a:gd name="connsiteX77" fmla="*/ 38100 w 85725"/>
                <a:gd name="connsiteY77" fmla="*/ 95923 h 254990"/>
                <a:gd name="connsiteX78" fmla="*/ 34290 w 85725"/>
                <a:gd name="connsiteY78" fmla="*/ 95923 h 254990"/>
                <a:gd name="connsiteX79" fmla="*/ 33338 w 85725"/>
                <a:gd name="connsiteY79" fmla="*/ 94970 h 254990"/>
                <a:gd name="connsiteX80" fmla="*/ 30480 w 85725"/>
                <a:gd name="connsiteY80" fmla="*/ 95923 h 254990"/>
                <a:gd name="connsiteX81" fmla="*/ 29528 w 85725"/>
                <a:gd name="connsiteY81" fmla="*/ 97828 h 254990"/>
                <a:gd name="connsiteX82" fmla="*/ 29528 w 85725"/>
                <a:gd name="connsiteY82" fmla="*/ 103543 h 254990"/>
                <a:gd name="connsiteX83" fmla="*/ 29528 w 85725"/>
                <a:gd name="connsiteY83" fmla="*/ 106400 h 254990"/>
                <a:gd name="connsiteX84" fmla="*/ 31433 w 85725"/>
                <a:gd name="connsiteY84" fmla="*/ 105448 h 254990"/>
                <a:gd name="connsiteX85" fmla="*/ 37148 w 85725"/>
                <a:gd name="connsiteY85" fmla="*/ 105448 h 254990"/>
                <a:gd name="connsiteX86" fmla="*/ 37148 w 85725"/>
                <a:gd name="connsiteY86" fmla="*/ 107353 h 254990"/>
                <a:gd name="connsiteX87" fmla="*/ 38100 w 85725"/>
                <a:gd name="connsiteY87" fmla="*/ 113068 h 254990"/>
                <a:gd name="connsiteX88" fmla="*/ 40005 w 85725"/>
                <a:gd name="connsiteY88" fmla="*/ 117830 h 254990"/>
                <a:gd name="connsiteX89" fmla="*/ 38100 w 85725"/>
                <a:gd name="connsiteY89" fmla="*/ 125450 h 254990"/>
                <a:gd name="connsiteX90" fmla="*/ 40958 w 85725"/>
                <a:gd name="connsiteY90" fmla="*/ 124498 h 254990"/>
                <a:gd name="connsiteX91" fmla="*/ 43815 w 85725"/>
                <a:gd name="connsiteY91" fmla="*/ 129260 h 254990"/>
                <a:gd name="connsiteX92" fmla="*/ 46673 w 85725"/>
                <a:gd name="connsiteY92" fmla="*/ 131165 h 254990"/>
                <a:gd name="connsiteX93" fmla="*/ 48578 w 85725"/>
                <a:gd name="connsiteY93" fmla="*/ 133070 h 254990"/>
                <a:gd name="connsiteX94" fmla="*/ 49530 w 85725"/>
                <a:gd name="connsiteY94" fmla="*/ 132118 h 254990"/>
                <a:gd name="connsiteX95" fmla="*/ 46673 w 85725"/>
                <a:gd name="connsiteY95" fmla="*/ 131165 h 254990"/>
                <a:gd name="connsiteX96" fmla="*/ 46673 w 85725"/>
                <a:gd name="connsiteY96" fmla="*/ 131165 h 254990"/>
                <a:gd name="connsiteX97" fmla="*/ 43815 w 85725"/>
                <a:gd name="connsiteY97" fmla="*/ 129260 h 254990"/>
                <a:gd name="connsiteX98" fmla="*/ 44768 w 85725"/>
                <a:gd name="connsiteY98" fmla="*/ 126403 h 254990"/>
                <a:gd name="connsiteX99" fmla="*/ 45720 w 85725"/>
                <a:gd name="connsiteY99" fmla="*/ 124498 h 254990"/>
                <a:gd name="connsiteX100" fmla="*/ 43815 w 85725"/>
                <a:gd name="connsiteY100" fmla="*/ 124498 h 254990"/>
                <a:gd name="connsiteX101" fmla="*/ 40005 w 85725"/>
                <a:gd name="connsiteY101" fmla="*/ 124498 h 254990"/>
                <a:gd name="connsiteX102" fmla="*/ 40958 w 85725"/>
                <a:gd name="connsiteY102" fmla="*/ 120688 h 254990"/>
                <a:gd name="connsiteX103" fmla="*/ 42863 w 85725"/>
                <a:gd name="connsiteY103" fmla="*/ 118783 h 254990"/>
                <a:gd name="connsiteX104" fmla="*/ 45720 w 85725"/>
                <a:gd name="connsiteY104" fmla="*/ 114020 h 254990"/>
                <a:gd name="connsiteX105" fmla="*/ 44768 w 85725"/>
                <a:gd name="connsiteY105" fmla="*/ 113068 h 254990"/>
                <a:gd name="connsiteX106" fmla="*/ 45720 w 85725"/>
                <a:gd name="connsiteY106" fmla="*/ 112115 h 254990"/>
                <a:gd name="connsiteX107" fmla="*/ 46673 w 85725"/>
                <a:gd name="connsiteY107" fmla="*/ 113068 h 254990"/>
                <a:gd name="connsiteX108" fmla="*/ 48578 w 85725"/>
                <a:gd name="connsiteY108" fmla="*/ 114020 h 254990"/>
                <a:gd name="connsiteX109" fmla="*/ 49530 w 85725"/>
                <a:gd name="connsiteY109" fmla="*/ 114973 h 254990"/>
                <a:gd name="connsiteX110" fmla="*/ 50483 w 85725"/>
                <a:gd name="connsiteY110" fmla="*/ 113068 h 254990"/>
                <a:gd name="connsiteX111" fmla="*/ 50483 w 85725"/>
                <a:gd name="connsiteY111" fmla="*/ 111163 h 254990"/>
                <a:gd name="connsiteX112" fmla="*/ 48578 w 85725"/>
                <a:gd name="connsiteY112" fmla="*/ 110210 h 254990"/>
                <a:gd name="connsiteX113" fmla="*/ 48578 w 85725"/>
                <a:gd name="connsiteY113" fmla="*/ 110210 h 254990"/>
                <a:gd name="connsiteX114" fmla="*/ 49530 w 85725"/>
                <a:gd name="connsiteY114" fmla="*/ 111163 h 254990"/>
                <a:gd name="connsiteX115" fmla="*/ 49530 w 85725"/>
                <a:gd name="connsiteY115" fmla="*/ 110210 h 254990"/>
                <a:gd name="connsiteX116" fmla="*/ 49530 w 85725"/>
                <a:gd name="connsiteY116" fmla="*/ 106400 h 254990"/>
                <a:gd name="connsiteX117" fmla="*/ 46673 w 85725"/>
                <a:gd name="connsiteY117" fmla="*/ 107353 h 254990"/>
                <a:gd name="connsiteX118" fmla="*/ 44768 w 85725"/>
                <a:gd name="connsiteY118" fmla="*/ 107353 h 254990"/>
                <a:gd name="connsiteX119" fmla="*/ 40958 w 85725"/>
                <a:gd name="connsiteY119" fmla="*/ 108305 h 254990"/>
                <a:gd name="connsiteX120" fmla="*/ 39053 w 85725"/>
                <a:gd name="connsiteY120" fmla="*/ 108305 h 254990"/>
                <a:gd name="connsiteX121" fmla="*/ 38100 w 85725"/>
                <a:gd name="connsiteY121" fmla="*/ 107353 h 254990"/>
                <a:gd name="connsiteX122" fmla="*/ 41910 w 85725"/>
                <a:gd name="connsiteY122" fmla="*/ 100685 h 254990"/>
                <a:gd name="connsiteX123" fmla="*/ 49530 w 85725"/>
                <a:gd name="connsiteY123" fmla="*/ 98780 h 254990"/>
                <a:gd name="connsiteX124" fmla="*/ 53340 w 85725"/>
                <a:gd name="connsiteY124" fmla="*/ 98780 h 254990"/>
                <a:gd name="connsiteX125" fmla="*/ 28575 w 85725"/>
                <a:gd name="connsiteY125" fmla="*/ 121640 h 254990"/>
                <a:gd name="connsiteX126" fmla="*/ 29528 w 85725"/>
                <a:gd name="connsiteY126" fmla="*/ 123545 h 254990"/>
                <a:gd name="connsiteX127" fmla="*/ 31433 w 85725"/>
                <a:gd name="connsiteY127" fmla="*/ 125450 h 254990"/>
                <a:gd name="connsiteX128" fmla="*/ 37148 w 85725"/>
                <a:gd name="connsiteY128" fmla="*/ 126403 h 254990"/>
                <a:gd name="connsiteX129" fmla="*/ 37148 w 85725"/>
                <a:gd name="connsiteY129" fmla="*/ 123545 h 254990"/>
                <a:gd name="connsiteX130" fmla="*/ 30480 w 85725"/>
                <a:gd name="connsiteY130" fmla="*/ 121640 h 254990"/>
                <a:gd name="connsiteX131" fmla="*/ 28575 w 85725"/>
                <a:gd name="connsiteY131" fmla="*/ 121640 h 254990"/>
                <a:gd name="connsiteX132" fmla="*/ 28575 w 85725"/>
                <a:gd name="connsiteY132" fmla="*/ 24485 h 254990"/>
                <a:gd name="connsiteX133" fmla="*/ 29528 w 85725"/>
                <a:gd name="connsiteY133" fmla="*/ 26390 h 254990"/>
                <a:gd name="connsiteX134" fmla="*/ 29528 w 85725"/>
                <a:gd name="connsiteY134" fmla="*/ 26390 h 254990"/>
                <a:gd name="connsiteX135" fmla="*/ 31433 w 85725"/>
                <a:gd name="connsiteY135" fmla="*/ 25438 h 254990"/>
                <a:gd name="connsiteX136" fmla="*/ 34290 w 85725"/>
                <a:gd name="connsiteY136" fmla="*/ 25438 h 254990"/>
                <a:gd name="connsiteX137" fmla="*/ 31433 w 85725"/>
                <a:gd name="connsiteY137" fmla="*/ 23533 h 254990"/>
                <a:gd name="connsiteX138" fmla="*/ 29528 w 85725"/>
                <a:gd name="connsiteY138" fmla="*/ 22580 h 254990"/>
                <a:gd name="connsiteX139" fmla="*/ 28575 w 85725"/>
                <a:gd name="connsiteY139" fmla="*/ 24485 h 254990"/>
                <a:gd name="connsiteX140" fmla="*/ 31433 w 85725"/>
                <a:gd name="connsiteY140" fmla="*/ 147358 h 254990"/>
                <a:gd name="connsiteX141" fmla="*/ 31433 w 85725"/>
                <a:gd name="connsiteY141" fmla="*/ 147358 h 254990"/>
                <a:gd name="connsiteX142" fmla="*/ 30480 w 85725"/>
                <a:gd name="connsiteY142" fmla="*/ 144500 h 254990"/>
                <a:gd name="connsiteX143" fmla="*/ 29528 w 85725"/>
                <a:gd name="connsiteY143" fmla="*/ 145453 h 254990"/>
                <a:gd name="connsiteX144" fmla="*/ 31433 w 85725"/>
                <a:gd name="connsiteY144" fmla="*/ 147358 h 254990"/>
                <a:gd name="connsiteX145" fmla="*/ 29528 w 85725"/>
                <a:gd name="connsiteY145" fmla="*/ 219748 h 254990"/>
                <a:gd name="connsiteX146" fmla="*/ 29528 w 85725"/>
                <a:gd name="connsiteY146" fmla="*/ 219748 h 254990"/>
                <a:gd name="connsiteX147" fmla="*/ 29528 w 85725"/>
                <a:gd name="connsiteY147" fmla="*/ 219748 h 254990"/>
                <a:gd name="connsiteX148" fmla="*/ 29528 w 85725"/>
                <a:gd name="connsiteY148" fmla="*/ 219748 h 254990"/>
                <a:gd name="connsiteX149" fmla="*/ 29528 w 85725"/>
                <a:gd name="connsiteY149" fmla="*/ 219748 h 254990"/>
                <a:gd name="connsiteX150" fmla="*/ 32385 w 85725"/>
                <a:gd name="connsiteY150" fmla="*/ 154025 h 254990"/>
                <a:gd name="connsiteX151" fmla="*/ 32385 w 85725"/>
                <a:gd name="connsiteY151" fmla="*/ 154025 h 254990"/>
                <a:gd name="connsiteX152" fmla="*/ 30480 w 85725"/>
                <a:gd name="connsiteY152" fmla="*/ 152120 h 254990"/>
                <a:gd name="connsiteX153" fmla="*/ 29528 w 85725"/>
                <a:gd name="connsiteY153" fmla="*/ 153073 h 254990"/>
                <a:gd name="connsiteX154" fmla="*/ 32385 w 85725"/>
                <a:gd name="connsiteY154" fmla="*/ 154025 h 254990"/>
                <a:gd name="connsiteX155" fmla="*/ 40958 w 85725"/>
                <a:gd name="connsiteY155" fmla="*/ 137833 h 254990"/>
                <a:gd name="connsiteX156" fmla="*/ 37148 w 85725"/>
                <a:gd name="connsiteY156" fmla="*/ 135928 h 254990"/>
                <a:gd name="connsiteX157" fmla="*/ 36195 w 85725"/>
                <a:gd name="connsiteY157" fmla="*/ 135928 h 254990"/>
                <a:gd name="connsiteX158" fmla="*/ 30480 w 85725"/>
                <a:gd name="connsiteY158" fmla="*/ 138785 h 254990"/>
                <a:gd name="connsiteX159" fmla="*/ 29528 w 85725"/>
                <a:gd name="connsiteY159" fmla="*/ 140690 h 254990"/>
                <a:gd name="connsiteX160" fmla="*/ 31433 w 85725"/>
                <a:gd name="connsiteY160" fmla="*/ 140690 h 254990"/>
                <a:gd name="connsiteX161" fmla="*/ 37148 w 85725"/>
                <a:gd name="connsiteY161" fmla="*/ 138785 h 254990"/>
                <a:gd name="connsiteX162" fmla="*/ 40958 w 85725"/>
                <a:gd name="connsiteY162" fmla="*/ 137833 h 254990"/>
                <a:gd name="connsiteX163" fmla="*/ 30480 w 85725"/>
                <a:gd name="connsiteY163" fmla="*/ 131165 h 254990"/>
                <a:gd name="connsiteX164" fmla="*/ 32385 w 85725"/>
                <a:gd name="connsiteY164" fmla="*/ 132118 h 254990"/>
                <a:gd name="connsiteX165" fmla="*/ 32385 w 85725"/>
                <a:gd name="connsiteY165" fmla="*/ 131165 h 254990"/>
                <a:gd name="connsiteX166" fmla="*/ 30480 w 85725"/>
                <a:gd name="connsiteY166" fmla="*/ 131165 h 254990"/>
                <a:gd name="connsiteX167" fmla="*/ 30480 w 85725"/>
                <a:gd name="connsiteY167" fmla="*/ 131165 h 254990"/>
                <a:gd name="connsiteX168" fmla="*/ 32385 w 85725"/>
                <a:gd name="connsiteY168" fmla="*/ 31153 h 254990"/>
                <a:gd name="connsiteX169" fmla="*/ 34290 w 85725"/>
                <a:gd name="connsiteY169" fmla="*/ 31153 h 254990"/>
                <a:gd name="connsiteX170" fmla="*/ 33338 w 85725"/>
                <a:gd name="connsiteY170" fmla="*/ 29248 h 254990"/>
                <a:gd name="connsiteX171" fmla="*/ 29528 w 85725"/>
                <a:gd name="connsiteY171" fmla="*/ 27343 h 254990"/>
                <a:gd name="connsiteX172" fmla="*/ 30480 w 85725"/>
                <a:gd name="connsiteY172" fmla="*/ 31153 h 254990"/>
                <a:gd name="connsiteX173" fmla="*/ 32385 w 85725"/>
                <a:gd name="connsiteY173" fmla="*/ 31153 h 254990"/>
                <a:gd name="connsiteX174" fmla="*/ 31433 w 85725"/>
                <a:gd name="connsiteY174" fmla="*/ 37820 h 254990"/>
                <a:gd name="connsiteX175" fmla="*/ 31433 w 85725"/>
                <a:gd name="connsiteY175" fmla="*/ 37820 h 254990"/>
                <a:gd name="connsiteX176" fmla="*/ 30480 w 85725"/>
                <a:gd name="connsiteY176" fmla="*/ 37820 h 254990"/>
                <a:gd name="connsiteX177" fmla="*/ 31433 w 85725"/>
                <a:gd name="connsiteY177" fmla="*/ 37820 h 254990"/>
                <a:gd name="connsiteX178" fmla="*/ 31433 w 85725"/>
                <a:gd name="connsiteY178" fmla="*/ 37820 h 254990"/>
                <a:gd name="connsiteX179" fmla="*/ 49530 w 85725"/>
                <a:gd name="connsiteY179" fmla="*/ 178790 h 254990"/>
                <a:gd name="connsiteX180" fmla="*/ 48578 w 85725"/>
                <a:gd name="connsiteY180" fmla="*/ 174028 h 254990"/>
                <a:gd name="connsiteX181" fmla="*/ 49530 w 85725"/>
                <a:gd name="connsiteY181" fmla="*/ 173075 h 254990"/>
                <a:gd name="connsiteX182" fmla="*/ 48578 w 85725"/>
                <a:gd name="connsiteY182" fmla="*/ 172123 h 254990"/>
                <a:gd name="connsiteX183" fmla="*/ 46673 w 85725"/>
                <a:gd name="connsiteY183" fmla="*/ 171170 h 254990"/>
                <a:gd name="connsiteX184" fmla="*/ 46673 w 85725"/>
                <a:gd name="connsiteY184" fmla="*/ 169265 h 254990"/>
                <a:gd name="connsiteX185" fmla="*/ 45720 w 85725"/>
                <a:gd name="connsiteY185" fmla="*/ 171170 h 254990"/>
                <a:gd name="connsiteX186" fmla="*/ 43815 w 85725"/>
                <a:gd name="connsiteY186" fmla="*/ 176885 h 254990"/>
                <a:gd name="connsiteX187" fmla="*/ 42863 w 85725"/>
                <a:gd name="connsiteY187" fmla="*/ 175933 h 254990"/>
                <a:gd name="connsiteX188" fmla="*/ 42863 w 85725"/>
                <a:gd name="connsiteY188" fmla="*/ 175933 h 254990"/>
                <a:gd name="connsiteX189" fmla="*/ 43815 w 85725"/>
                <a:gd name="connsiteY189" fmla="*/ 175933 h 254990"/>
                <a:gd name="connsiteX190" fmla="*/ 41910 w 85725"/>
                <a:gd name="connsiteY190" fmla="*/ 181648 h 254990"/>
                <a:gd name="connsiteX191" fmla="*/ 37148 w 85725"/>
                <a:gd name="connsiteY191" fmla="*/ 185458 h 254990"/>
                <a:gd name="connsiteX192" fmla="*/ 34290 w 85725"/>
                <a:gd name="connsiteY192" fmla="*/ 186410 h 254990"/>
                <a:gd name="connsiteX193" fmla="*/ 33338 w 85725"/>
                <a:gd name="connsiteY193" fmla="*/ 188315 h 254990"/>
                <a:gd name="connsiteX194" fmla="*/ 32385 w 85725"/>
                <a:gd name="connsiteY194" fmla="*/ 189268 h 254990"/>
                <a:gd name="connsiteX195" fmla="*/ 35243 w 85725"/>
                <a:gd name="connsiteY195" fmla="*/ 191173 h 254990"/>
                <a:gd name="connsiteX196" fmla="*/ 38100 w 85725"/>
                <a:gd name="connsiteY196" fmla="*/ 185458 h 254990"/>
                <a:gd name="connsiteX197" fmla="*/ 46673 w 85725"/>
                <a:gd name="connsiteY197" fmla="*/ 188315 h 254990"/>
                <a:gd name="connsiteX198" fmla="*/ 49530 w 85725"/>
                <a:gd name="connsiteY198" fmla="*/ 187363 h 254990"/>
                <a:gd name="connsiteX199" fmla="*/ 48578 w 85725"/>
                <a:gd name="connsiteY199" fmla="*/ 186410 h 254990"/>
                <a:gd name="connsiteX200" fmla="*/ 42863 w 85725"/>
                <a:gd name="connsiteY200" fmla="*/ 182600 h 254990"/>
                <a:gd name="connsiteX201" fmla="*/ 43815 w 85725"/>
                <a:gd name="connsiteY201" fmla="*/ 182600 h 254990"/>
                <a:gd name="connsiteX202" fmla="*/ 49530 w 85725"/>
                <a:gd name="connsiteY202" fmla="*/ 178790 h 254990"/>
                <a:gd name="connsiteX203" fmla="*/ 49530 w 85725"/>
                <a:gd name="connsiteY203" fmla="*/ 178790 h 254990"/>
                <a:gd name="connsiteX204" fmla="*/ 37148 w 85725"/>
                <a:gd name="connsiteY204" fmla="*/ 171170 h 254990"/>
                <a:gd name="connsiteX205" fmla="*/ 39053 w 85725"/>
                <a:gd name="connsiteY205" fmla="*/ 171170 h 254990"/>
                <a:gd name="connsiteX206" fmla="*/ 40005 w 85725"/>
                <a:gd name="connsiteY206" fmla="*/ 171170 h 254990"/>
                <a:gd name="connsiteX207" fmla="*/ 40005 w 85725"/>
                <a:gd name="connsiteY207" fmla="*/ 170218 h 254990"/>
                <a:gd name="connsiteX208" fmla="*/ 33338 w 85725"/>
                <a:gd name="connsiteY208" fmla="*/ 166408 h 254990"/>
                <a:gd name="connsiteX209" fmla="*/ 31433 w 85725"/>
                <a:gd name="connsiteY209" fmla="*/ 166408 h 254990"/>
                <a:gd name="connsiteX210" fmla="*/ 30480 w 85725"/>
                <a:gd name="connsiteY210" fmla="*/ 167360 h 254990"/>
                <a:gd name="connsiteX211" fmla="*/ 36195 w 85725"/>
                <a:gd name="connsiteY211" fmla="*/ 174028 h 254990"/>
                <a:gd name="connsiteX212" fmla="*/ 38100 w 85725"/>
                <a:gd name="connsiteY212" fmla="*/ 174028 h 254990"/>
                <a:gd name="connsiteX213" fmla="*/ 38100 w 85725"/>
                <a:gd name="connsiteY213" fmla="*/ 172123 h 254990"/>
                <a:gd name="connsiteX214" fmla="*/ 37148 w 85725"/>
                <a:gd name="connsiteY214" fmla="*/ 171170 h 254990"/>
                <a:gd name="connsiteX215" fmla="*/ 32385 w 85725"/>
                <a:gd name="connsiteY215" fmla="*/ 111163 h 254990"/>
                <a:gd name="connsiteX216" fmla="*/ 32385 w 85725"/>
                <a:gd name="connsiteY216" fmla="*/ 110210 h 254990"/>
                <a:gd name="connsiteX217" fmla="*/ 31433 w 85725"/>
                <a:gd name="connsiteY217" fmla="*/ 107353 h 254990"/>
                <a:gd name="connsiteX218" fmla="*/ 30480 w 85725"/>
                <a:gd name="connsiteY218" fmla="*/ 107353 h 254990"/>
                <a:gd name="connsiteX219" fmla="*/ 30480 w 85725"/>
                <a:gd name="connsiteY219" fmla="*/ 111163 h 254990"/>
                <a:gd name="connsiteX220" fmla="*/ 32385 w 85725"/>
                <a:gd name="connsiteY220" fmla="*/ 111163 h 254990"/>
                <a:gd name="connsiteX221" fmla="*/ 31433 w 85725"/>
                <a:gd name="connsiteY221" fmla="*/ 114020 h 254990"/>
                <a:gd name="connsiteX222" fmla="*/ 36195 w 85725"/>
                <a:gd name="connsiteY222" fmla="*/ 114020 h 254990"/>
                <a:gd name="connsiteX223" fmla="*/ 32385 w 85725"/>
                <a:gd name="connsiteY223" fmla="*/ 111163 h 254990"/>
                <a:gd name="connsiteX224" fmla="*/ 32385 w 85725"/>
                <a:gd name="connsiteY224" fmla="*/ 111163 h 254990"/>
                <a:gd name="connsiteX225" fmla="*/ 32385 w 85725"/>
                <a:gd name="connsiteY225" fmla="*/ 119735 h 254990"/>
                <a:gd name="connsiteX226" fmla="*/ 32385 w 85725"/>
                <a:gd name="connsiteY226" fmla="*/ 119735 h 254990"/>
                <a:gd name="connsiteX227" fmla="*/ 31433 w 85725"/>
                <a:gd name="connsiteY227" fmla="*/ 116878 h 254990"/>
                <a:gd name="connsiteX228" fmla="*/ 31433 w 85725"/>
                <a:gd name="connsiteY228" fmla="*/ 116878 h 254990"/>
                <a:gd name="connsiteX229" fmla="*/ 32385 w 85725"/>
                <a:gd name="connsiteY229" fmla="*/ 119735 h 254990"/>
                <a:gd name="connsiteX230" fmla="*/ 32385 w 85725"/>
                <a:gd name="connsiteY230" fmla="*/ 119735 h 254990"/>
                <a:gd name="connsiteX231" fmla="*/ 34290 w 85725"/>
                <a:gd name="connsiteY231" fmla="*/ 120688 h 254990"/>
                <a:gd name="connsiteX232" fmla="*/ 35243 w 85725"/>
                <a:gd name="connsiteY232" fmla="*/ 119735 h 254990"/>
                <a:gd name="connsiteX233" fmla="*/ 32385 w 85725"/>
                <a:gd name="connsiteY233" fmla="*/ 119735 h 254990"/>
                <a:gd name="connsiteX234" fmla="*/ 32385 w 85725"/>
                <a:gd name="connsiteY234" fmla="*/ 119735 h 254990"/>
                <a:gd name="connsiteX235" fmla="*/ 33338 w 85725"/>
                <a:gd name="connsiteY235" fmla="*/ 34010 h 254990"/>
                <a:gd name="connsiteX236" fmla="*/ 32385 w 85725"/>
                <a:gd name="connsiteY236" fmla="*/ 35915 h 254990"/>
                <a:gd name="connsiteX237" fmla="*/ 36195 w 85725"/>
                <a:gd name="connsiteY237" fmla="*/ 40678 h 254990"/>
                <a:gd name="connsiteX238" fmla="*/ 37148 w 85725"/>
                <a:gd name="connsiteY238" fmla="*/ 40678 h 254990"/>
                <a:gd name="connsiteX239" fmla="*/ 33338 w 85725"/>
                <a:gd name="connsiteY239" fmla="*/ 34010 h 254990"/>
                <a:gd name="connsiteX240" fmla="*/ 32385 w 85725"/>
                <a:gd name="connsiteY240" fmla="*/ 213080 h 254990"/>
                <a:gd name="connsiteX241" fmla="*/ 32385 w 85725"/>
                <a:gd name="connsiteY241" fmla="*/ 214985 h 254990"/>
                <a:gd name="connsiteX242" fmla="*/ 34290 w 85725"/>
                <a:gd name="connsiteY242" fmla="*/ 214985 h 254990"/>
                <a:gd name="connsiteX243" fmla="*/ 39053 w 85725"/>
                <a:gd name="connsiteY243" fmla="*/ 215938 h 254990"/>
                <a:gd name="connsiteX244" fmla="*/ 40005 w 85725"/>
                <a:gd name="connsiteY244" fmla="*/ 216890 h 254990"/>
                <a:gd name="connsiteX245" fmla="*/ 40958 w 85725"/>
                <a:gd name="connsiteY245" fmla="*/ 213080 h 254990"/>
                <a:gd name="connsiteX246" fmla="*/ 37148 w 85725"/>
                <a:gd name="connsiteY246" fmla="*/ 206413 h 254990"/>
                <a:gd name="connsiteX247" fmla="*/ 35243 w 85725"/>
                <a:gd name="connsiteY247" fmla="*/ 205460 h 254990"/>
                <a:gd name="connsiteX248" fmla="*/ 34290 w 85725"/>
                <a:gd name="connsiteY248" fmla="*/ 206413 h 254990"/>
                <a:gd name="connsiteX249" fmla="*/ 32385 w 85725"/>
                <a:gd name="connsiteY249" fmla="*/ 213080 h 254990"/>
                <a:gd name="connsiteX250" fmla="*/ 35243 w 85725"/>
                <a:gd name="connsiteY250" fmla="*/ 235940 h 254990"/>
                <a:gd name="connsiteX251" fmla="*/ 32385 w 85725"/>
                <a:gd name="connsiteY251" fmla="*/ 235940 h 254990"/>
                <a:gd name="connsiteX252" fmla="*/ 33338 w 85725"/>
                <a:gd name="connsiteY252" fmla="*/ 237845 h 254990"/>
                <a:gd name="connsiteX253" fmla="*/ 36195 w 85725"/>
                <a:gd name="connsiteY253" fmla="*/ 236893 h 254990"/>
                <a:gd name="connsiteX254" fmla="*/ 35243 w 85725"/>
                <a:gd name="connsiteY254" fmla="*/ 235940 h 254990"/>
                <a:gd name="connsiteX255" fmla="*/ 36195 w 85725"/>
                <a:gd name="connsiteY255" fmla="*/ 101638 h 254990"/>
                <a:gd name="connsiteX256" fmla="*/ 36195 w 85725"/>
                <a:gd name="connsiteY256" fmla="*/ 101638 h 254990"/>
                <a:gd name="connsiteX257" fmla="*/ 32385 w 85725"/>
                <a:gd name="connsiteY257" fmla="*/ 100685 h 254990"/>
                <a:gd name="connsiteX258" fmla="*/ 33338 w 85725"/>
                <a:gd name="connsiteY258" fmla="*/ 99733 h 254990"/>
                <a:gd name="connsiteX259" fmla="*/ 36195 w 85725"/>
                <a:gd name="connsiteY259" fmla="*/ 101638 h 254990"/>
                <a:gd name="connsiteX260" fmla="*/ 33338 w 85725"/>
                <a:gd name="connsiteY260" fmla="*/ 204508 h 254990"/>
                <a:gd name="connsiteX261" fmla="*/ 35243 w 85725"/>
                <a:gd name="connsiteY261" fmla="*/ 203555 h 254990"/>
                <a:gd name="connsiteX262" fmla="*/ 34290 w 85725"/>
                <a:gd name="connsiteY262" fmla="*/ 202603 h 254990"/>
                <a:gd name="connsiteX263" fmla="*/ 33338 w 85725"/>
                <a:gd name="connsiteY263" fmla="*/ 204508 h 254990"/>
                <a:gd name="connsiteX264" fmla="*/ 33338 w 85725"/>
                <a:gd name="connsiteY264" fmla="*/ 204508 h 254990"/>
                <a:gd name="connsiteX265" fmla="*/ 34290 w 85725"/>
                <a:gd name="connsiteY265" fmla="*/ 22580 h 254990"/>
                <a:gd name="connsiteX266" fmla="*/ 37148 w 85725"/>
                <a:gd name="connsiteY266" fmla="*/ 29248 h 254990"/>
                <a:gd name="connsiteX267" fmla="*/ 38100 w 85725"/>
                <a:gd name="connsiteY267" fmla="*/ 34010 h 254990"/>
                <a:gd name="connsiteX268" fmla="*/ 40958 w 85725"/>
                <a:gd name="connsiteY268" fmla="*/ 38773 h 254990"/>
                <a:gd name="connsiteX269" fmla="*/ 44768 w 85725"/>
                <a:gd name="connsiteY269" fmla="*/ 40678 h 254990"/>
                <a:gd name="connsiteX270" fmla="*/ 48578 w 85725"/>
                <a:gd name="connsiteY270" fmla="*/ 41630 h 254990"/>
                <a:gd name="connsiteX271" fmla="*/ 45720 w 85725"/>
                <a:gd name="connsiteY271" fmla="*/ 39725 h 254990"/>
                <a:gd name="connsiteX272" fmla="*/ 42863 w 85725"/>
                <a:gd name="connsiteY272" fmla="*/ 36868 h 254990"/>
                <a:gd name="connsiteX273" fmla="*/ 44768 w 85725"/>
                <a:gd name="connsiteY273" fmla="*/ 34010 h 254990"/>
                <a:gd name="connsiteX274" fmla="*/ 45720 w 85725"/>
                <a:gd name="connsiteY274" fmla="*/ 30200 h 254990"/>
                <a:gd name="connsiteX275" fmla="*/ 41910 w 85725"/>
                <a:gd name="connsiteY275" fmla="*/ 24485 h 254990"/>
                <a:gd name="connsiteX276" fmla="*/ 35243 w 85725"/>
                <a:gd name="connsiteY276" fmla="*/ 19723 h 254990"/>
                <a:gd name="connsiteX277" fmla="*/ 33338 w 85725"/>
                <a:gd name="connsiteY277" fmla="*/ 20675 h 254990"/>
                <a:gd name="connsiteX278" fmla="*/ 34290 w 85725"/>
                <a:gd name="connsiteY278" fmla="*/ 22580 h 254990"/>
                <a:gd name="connsiteX279" fmla="*/ 33338 w 85725"/>
                <a:gd name="connsiteY279" fmla="*/ 89255 h 254990"/>
                <a:gd name="connsiteX280" fmla="*/ 36195 w 85725"/>
                <a:gd name="connsiteY280" fmla="*/ 93065 h 254990"/>
                <a:gd name="connsiteX281" fmla="*/ 39053 w 85725"/>
                <a:gd name="connsiteY281" fmla="*/ 90208 h 254990"/>
                <a:gd name="connsiteX282" fmla="*/ 35243 w 85725"/>
                <a:gd name="connsiteY282" fmla="*/ 88303 h 254990"/>
                <a:gd name="connsiteX283" fmla="*/ 33338 w 85725"/>
                <a:gd name="connsiteY283" fmla="*/ 89255 h 254990"/>
                <a:gd name="connsiteX284" fmla="*/ 35243 w 85725"/>
                <a:gd name="connsiteY284" fmla="*/ 222605 h 254990"/>
                <a:gd name="connsiteX285" fmla="*/ 35243 w 85725"/>
                <a:gd name="connsiteY285" fmla="*/ 221653 h 254990"/>
                <a:gd name="connsiteX286" fmla="*/ 34290 w 85725"/>
                <a:gd name="connsiteY286" fmla="*/ 220700 h 254990"/>
                <a:gd name="connsiteX287" fmla="*/ 34290 w 85725"/>
                <a:gd name="connsiteY287" fmla="*/ 222605 h 254990"/>
                <a:gd name="connsiteX288" fmla="*/ 35243 w 85725"/>
                <a:gd name="connsiteY288" fmla="*/ 222605 h 254990"/>
                <a:gd name="connsiteX289" fmla="*/ 34290 w 85725"/>
                <a:gd name="connsiteY289" fmla="*/ 179743 h 254990"/>
                <a:gd name="connsiteX290" fmla="*/ 34290 w 85725"/>
                <a:gd name="connsiteY290" fmla="*/ 179743 h 254990"/>
                <a:gd name="connsiteX291" fmla="*/ 34290 w 85725"/>
                <a:gd name="connsiteY291" fmla="*/ 181648 h 254990"/>
                <a:gd name="connsiteX292" fmla="*/ 34290 w 85725"/>
                <a:gd name="connsiteY292" fmla="*/ 179743 h 254990"/>
                <a:gd name="connsiteX293" fmla="*/ 34290 w 85725"/>
                <a:gd name="connsiteY293" fmla="*/ 179743 h 254990"/>
                <a:gd name="connsiteX294" fmla="*/ 38100 w 85725"/>
                <a:gd name="connsiteY294" fmla="*/ 147358 h 254990"/>
                <a:gd name="connsiteX295" fmla="*/ 35243 w 85725"/>
                <a:gd name="connsiteY295" fmla="*/ 143548 h 254990"/>
                <a:gd name="connsiteX296" fmla="*/ 34290 w 85725"/>
                <a:gd name="connsiteY296" fmla="*/ 145453 h 254990"/>
                <a:gd name="connsiteX297" fmla="*/ 36195 w 85725"/>
                <a:gd name="connsiteY297" fmla="*/ 149263 h 254990"/>
                <a:gd name="connsiteX298" fmla="*/ 38100 w 85725"/>
                <a:gd name="connsiteY298" fmla="*/ 147358 h 254990"/>
                <a:gd name="connsiteX299" fmla="*/ 36195 w 85725"/>
                <a:gd name="connsiteY299" fmla="*/ 231178 h 254990"/>
                <a:gd name="connsiteX300" fmla="*/ 35243 w 85725"/>
                <a:gd name="connsiteY300" fmla="*/ 230225 h 254990"/>
                <a:gd name="connsiteX301" fmla="*/ 34290 w 85725"/>
                <a:gd name="connsiteY301" fmla="*/ 231178 h 254990"/>
                <a:gd name="connsiteX302" fmla="*/ 36195 w 85725"/>
                <a:gd name="connsiteY302" fmla="*/ 232130 h 254990"/>
                <a:gd name="connsiteX303" fmla="*/ 36195 w 85725"/>
                <a:gd name="connsiteY303" fmla="*/ 231178 h 254990"/>
                <a:gd name="connsiteX304" fmla="*/ 41910 w 85725"/>
                <a:gd name="connsiteY304" fmla="*/ 132118 h 254990"/>
                <a:gd name="connsiteX305" fmla="*/ 40005 w 85725"/>
                <a:gd name="connsiteY305" fmla="*/ 131165 h 254990"/>
                <a:gd name="connsiteX306" fmla="*/ 36195 w 85725"/>
                <a:gd name="connsiteY306" fmla="*/ 133070 h 254990"/>
                <a:gd name="connsiteX307" fmla="*/ 35243 w 85725"/>
                <a:gd name="connsiteY307" fmla="*/ 134975 h 254990"/>
                <a:gd name="connsiteX308" fmla="*/ 37148 w 85725"/>
                <a:gd name="connsiteY308" fmla="*/ 135928 h 254990"/>
                <a:gd name="connsiteX309" fmla="*/ 40958 w 85725"/>
                <a:gd name="connsiteY309" fmla="*/ 134975 h 254990"/>
                <a:gd name="connsiteX310" fmla="*/ 41910 w 85725"/>
                <a:gd name="connsiteY310" fmla="*/ 132118 h 254990"/>
                <a:gd name="connsiteX311" fmla="*/ 39053 w 85725"/>
                <a:gd name="connsiteY311" fmla="*/ 163550 h 254990"/>
                <a:gd name="connsiteX312" fmla="*/ 36195 w 85725"/>
                <a:gd name="connsiteY312" fmla="*/ 160693 h 254990"/>
                <a:gd name="connsiteX313" fmla="*/ 35243 w 85725"/>
                <a:gd name="connsiteY313" fmla="*/ 161645 h 254990"/>
                <a:gd name="connsiteX314" fmla="*/ 39053 w 85725"/>
                <a:gd name="connsiteY314" fmla="*/ 163550 h 254990"/>
                <a:gd name="connsiteX315" fmla="*/ 39053 w 85725"/>
                <a:gd name="connsiteY315" fmla="*/ 163550 h 254990"/>
                <a:gd name="connsiteX316" fmla="*/ 35243 w 85725"/>
                <a:gd name="connsiteY316" fmla="*/ 16865 h 254990"/>
                <a:gd name="connsiteX317" fmla="*/ 39053 w 85725"/>
                <a:gd name="connsiteY317" fmla="*/ 19723 h 254990"/>
                <a:gd name="connsiteX318" fmla="*/ 40958 w 85725"/>
                <a:gd name="connsiteY318" fmla="*/ 18770 h 254990"/>
                <a:gd name="connsiteX319" fmla="*/ 40958 w 85725"/>
                <a:gd name="connsiteY319" fmla="*/ 18770 h 254990"/>
                <a:gd name="connsiteX320" fmla="*/ 35243 w 85725"/>
                <a:gd name="connsiteY320" fmla="*/ 16865 h 254990"/>
                <a:gd name="connsiteX321" fmla="*/ 35243 w 85725"/>
                <a:gd name="connsiteY321" fmla="*/ 16865 h 254990"/>
                <a:gd name="connsiteX322" fmla="*/ 37148 w 85725"/>
                <a:gd name="connsiteY322" fmla="*/ 193078 h 254990"/>
                <a:gd name="connsiteX323" fmla="*/ 37148 w 85725"/>
                <a:gd name="connsiteY323" fmla="*/ 193078 h 254990"/>
                <a:gd name="connsiteX324" fmla="*/ 40005 w 85725"/>
                <a:gd name="connsiteY324" fmla="*/ 195935 h 254990"/>
                <a:gd name="connsiteX325" fmla="*/ 40958 w 85725"/>
                <a:gd name="connsiteY325" fmla="*/ 193078 h 254990"/>
                <a:gd name="connsiteX326" fmla="*/ 37148 w 85725"/>
                <a:gd name="connsiteY326" fmla="*/ 193078 h 254990"/>
                <a:gd name="connsiteX327" fmla="*/ 40005 w 85725"/>
                <a:gd name="connsiteY327" fmla="*/ 102590 h 254990"/>
                <a:gd name="connsiteX328" fmla="*/ 38100 w 85725"/>
                <a:gd name="connsiteY328" fmla="*/ 102590 h 254990"/>
                <a:gd name="connsiteX329" fmla="*/ 36195 w 85725"/>
                <a:gd name="connsiteY329" fmla="*/ 101638 h 254990"/>
                <a:gd name="connsiteX330" fmla="*/ 38100 w 85725"/>
                <a:gd name="connsiteY330" fmla="*/ 100685 h 254990"/>
                <a:gd name="connsiteX331" fmla="*/ 40005 w 85725"/>
                <a:gd name="connsiteY331" fmla="*/ 102590 h 254990"/>
                <a:gd name="connsiteX332" fmla="*/ 40005 w 85725"/>
                <a:gd name="connsiteY332" fmla="*/ 157835 h 254990"/>
                <a:gd name="connsiteX333" fmla="*/ 40005 w 85725"/>
                <a:gd name="connsiteY333" fmla="*/ 157835 h 254990"/>
                <a:gd name="connsiteX334" fmla="*/ 38100 w 85725"/>
                <a:gd name="connsiteY334" fmla="*/ 157835 h 254990"/>
                <a:gd name="connsiteX335" fmla="*/ 39053 w 85725"/>
                <a:gd name="connsiteY335" fmla="*/ 158788 h 254990"/>
                <a:gd name="connsiteX336" fmla="*/ 40005 w 85725"/>
                <a:gd name="connsiteY336" fmla="*/ 157835 h 254990"/>
                <a:gd name="connsiteX337" fmla="*/ 41910 w 85725"/>
                <a:gd name="connsiteY337" fmla="*/ 226415 h 254990"/>
                <a:gd name="connsiteX338" fmla="*/ 40005 w 85725"/>
                <a:gd name="connsiteY338" fmla="*/ 225463 h 254990"/>
                <a:gd name="connsiteX339" fmla="*/ 39053 w 85725"/>
                <a:gd name="connsiteY339" fmla="*/ 228320 h 254990"/>
                <a:gd name="connsiteX340" fmla="*/ 39053 w 85725"/>
                <a:gd name="connsiteY340" fmla="*/ 229273 h 254990"/>
                <a:gd name="connsiteX341" fmla="*/ 38100 w 85725"/>
                <a:gd name="connsiteY341" fmla="*/ 228320 h 254990"/>
                <a:gd name="connsiteX342" fmla="*/ 37148 w 85725"/>
                <a:gd name="connsiteY342" fmla="*/ 229273 h 254990"/>
                <a:gd name="connsiteX343" fmla="*/ 38100 w 85725"/>
                <a:gd name="connsiteY343" fmla="*/ 230225 h 254990"/>
                <a:gd name="connsiteX344" fmla="*/ 40958 w 85725"/>
                <a:gd name="connsiteY344" fmla="*/ 232130 h 254990"/>
                <a:gd name="connsiteX345" fmla="*/ 41910 w 85725"/>
                <a:gd name="connsiteY345" fmla="*/ 226415 h 254990"/>
                <a:gd name="connsiteX346" fmla="*/ 39053 w 85725"/>
                <a:gd name="connsiteY346" fmla="*/ 48298 h 254990"/>
                <a:gd name="connsiteX347" fmla="*/ 39053 w 85725"/>
                <a:gd name="connsiteY347" fmla="*/ 48298 h 254990"/>
                <a:gd name="connsiteX348" fmla="*/ 38100 w 85725"/>
                <a:gd name="connsiteY348" fmla="*/ 48298 h 254990"/>
                <a:gd name="connsiteX349" fmla="*/ 39053 w 85725"/>
                <a:gd name="connsiteY349" fmla="*/ 48298 h 254990"/>
                <a:gd name="connsiteX350" fmla="*/ 39053 w 85725"/>
                <a:gd name="connsiteY350" fmla="*/ 48298 h 254990"/>
                <a:gd name="connsiteX351" fmla="*/ 40958 w 85725"/>
                <a:gd name="connsiteY351" fmla="*/ 208318 h 254990"/>
                <a:gd name="connsiteX352" fmla="*/ 40005 w 85725"/>
                <a:gd name="connsiteY352" fmla="*/ 207365 h 254990"/>
                <a:gd name="connsiteX353" fmla="*/ 39053 w 85725"/>
                <a:gd name="connsiteY353" fmla="*/ 209270 h 254990"/>
                <a:gd name="connsiteX354" fmla="*/ 40005 w 85725"/>
                <a:gd name="connsiteY354" fmla="*/ 210223 h 254990"/>
                <a:gd name="connsiteX355" fmla="*/ 40958 w 85725"/>
                <a:gd name="connsiteY355" fmla="*/ 208318 h 254990"/>
                <a:gd name="connsiteX356" fmla="*/ 39053 w 85725"/>
                <a:gd name="connsiteY356" fmla="*/ 27343 h 254990"/>
                <a:gd name="connsiteX357" fmla="*/ 39053 w 85725"/>
                <a:gd name="connsiteY357" fmla="*/ 27343 h 254990"/>
                <a:gd name="connsiteX358" fmla="*/ 40958 w 85725"/>
                <a:gd name="connsiteY358" fmla="*/ 27343 h 254990"/>
                <a:gd name="connsiteX359" fmla="*/ 41910 w 85725"/>
                <a:gd name="connsiteY359" fmla="*/ 32105 h 254990"/>
                <a:gd name="connsiteX360" fmla="*/ 40958 w 85725"/>
                <a:gd name="connsiteY360" fmla="*/ 34010 h 254990"/>
                <a:gd name="connsiteX361" fmla="*/ 40005 w 85725"/>
                <a:gd name="connsiteY361" fmla="*/ 32105 h 254990"/>
                <a:gd name="connsiteX362" fmla="*/ 40958 w 85725"/>
                <a:gd name="connsiteY362" fmla="*/ 30200 h 254990"/>
                <a:gd name="connsiteX363" fmla="*/ 39053 w 85725"/>
                <a:gd name="connsiteY363" fmla="*/ 27343 h 254990"/>
                <a:gd name="connsiteX364" fmla="*/ 40005 w 85725"/>
                <a:gd name="connsiteY364" fmla="*/ 38773 h 254990"/>
                <a:gd name="connsiteX365" fmla="*/ 40005 w 85725"/>
                <a:gd name="connsiteY365" fmla="*/ 40678 h 254990"/>
                <a:gd name="connsiteX366" fmla="*/ 40005 w 85725"/>
                <a:gd name="connsiteY366" fmla="*/ 40678 h 254990"/>
                <a:gd name="connsiteX367" fmla="*/ 40005 w 85725"/>
                <a:gd name="connsiteY367" fmla="*/ 38773 h 254990"/>
                <a:gd name="connsiteX368" fmla="*/ 40958 w 85725"/>
                <a:gd name="connsiteY368" fmla="*/ 17818 h 254990"/>
                <a:gd name="connsiteX369" fmla="*/ 43815 w 85725"/>
                <a:gd name="connsiteY369" fmla="*/ 19723 h 254990"/>
                <a:gd name="connsiteX370" fmla="*/ 43815 w 85725"/>
                <a:gd name="connsiteY370" fmla="*/ 20675 h 254990"/>
                <a:gd name="connsiteX371" fmla="*/ 44768 w 85725"/>
                <a:gd name="connsiteY371" fmla="*/ 21628 h 254990"/>
                <a:gd name="connsiteX372" fmla="*/ 44768 w 85725"/>
                <a:gd name="connsiteY372" fmla="*/ 20675 h 254990"/>
                <a:gd name="connsiteX373" fmla="*/ 44768 w 85725"/>
                <a:gd name="connsiteY373" fmla="*/ 19723 h 254990"/>
                <a:gd name="connsiteX374" fmla="*/ 40958 w 85725"/>
                <a:gd name="connsiteY374" fmla="*/ 17818 h 254990"/>
                <a:gd name="connsiteX375" fmla="*/ 41910 w 85725"/>
                <a:gd name="connsiteY375" fmla="*/ 192125 h 254990"/>
                <a:gd name="connsiteX376" fmla="*/ 41910 w 85725"/>
                <a:gd name="connsiteY376" fmla="*/ 192125 h 254990"/>
                <a:gd name="connsiteX377" fmla="*/ 41910 w 85725"/>
                <a:gd name="connsiteY377" fmla="*/ 192125 h 254990"/>
                <a:gd name="connsiteX378" fmla="*/ 43815 w 85725"/>
                <a:gd name="connsiteY378" fmla="*/ 142595 h 254990"/>
                <a:gd name="connsiteX379" fmla="*/ 42863 w 85725"/>
                <a:gd name="connsiteY379" fmla="*/ 140690 h 254990"/>
                <a:gd name="connsiteX380" fmla="*/ 40958 w 85725"/>
                <a:gd name="connsiteY380" fmla="*/ 142595 h 254990"/>
                <a:gd name="connsiteX381" fmla="*/ 40005 w 85725"/>
                <a:gd name="connsiteY381" fmla="*/ 145453 h 254990"/>
                <a:gd name="connsiteX382" fmla="*/ 40958 w 85725"/>
                <a:gd name="connsiteY382" fmla="*/ 147358 h 254990"/>
                <a:gd name="connsiteX383" fmla="*/ 45720 w 85725"/>
                <a:gd name="connsiteY383" fmla="*/ 146405 h 254990"/>
                <a:gd name="connsiteX384" fmla="*/ 46673 w 85725"/>
                <a:gd name="connsiteY384" fmla="*/ 145453 h 254990"/>
                <a:gd name="connsiteX385" fmla="*/ 47625 w 85725"/>
                <a:gd name="connsiteY385" fmla="*/ 143548 h 254990"/>
                <a:gd name="connsiteX386" fmla="*/ 47625 w 85725"/>
                <a:gd name="connsiteY386" fmla="*/ 143548 h 254990"/>
                <a:gd name="connsiteX387" fmla="*/ 46673 w 85725"/>
                <a:gd name="connsiteY387" fmla="*/ 145453 h 254990"/>
                <a:gd name="connsiteX388" fmla="*/ 46673 w 85725"/>
                <a:gd name="connsiteY388" fmla="*/ 146405 h 254990"/>
                <a:gd name="connsiteX389" fmla="*/ 43815 w 85725"/>
                <a:gd name="connsiteY389" fmla="*/ 142595 h 254990"/>
                <a:gd name="connsiteX390" fmla="*/ 41910 w 85725"/>
                <a:gd name="connsiteY390" fmla="*/ 91160 h 254990"/>
                <a:gd name="connsiteX391" fmla="*/ 43815 w 85725"/>
                <a:gd name="connsiteY391" fmla="*/ 92113 h 254990"/>
                <a:gd name="connsiteX392" fmla="*/ 44768 w 85725"/>
                <a:gd name="connsiteY392" fmla="*/ 90208 h 254990"/>
                <a:gd name="connsiteX393" fmla="*/ 43815 w 85725"/>
                <a:gd name="connsiteY393" fmla="*/ 90208 h 254990"/>
                <a:gd name="connsiteX394" fmla="*/ 41910 w 85725"/>
                <a:gd name="connsiteY394" fmla="*/ 91160 h 254990"/>
                <a:gd name="connsiteX395" fmla="*/ 42863 w 85725"/>
                <a:gd name="connsiteY395" fmla="*/ 163550 h 254990"/>
                <a:gd name="connsiteX396" fmla="*/ 42863 w 85725"/>
                <a:gd name="connsiteY396" fmla="*/ 163550 h 254990"/>
                <a:gd name="connsiteX397" fmla="*/ 45720 w 85725"/>
                <a:gd name="connsiteY397" fmla="*/ 162598 h 254990"/>
                <a:gd name="connsiteX398" fmla="*/ 44768 w 85725"/>
                <a:gd name="connsiteY398" fmla="*/ 161645 h 254990"/>
                <a:gd name="connsiteX399" fmla="*/ 42863 w 85725"/>
                <a:gd name="connsiteY399" fmla="*/ 163550 h 254990"/>
                <a:gd name="connsiteX400" fmla="*/ 42863 w 85725"/>
                <a:gd name="connsiteY400" fmla="*/ 203555 h 254990"/>
                <a:gd name="connsiteX401" fmla="*/ 42863 w 85725"/>
                <a:gd name="connsiteY401" fmla="*/ 203555 h 254990"/>
                <a:gd name="connsiteX402" fmla="*/ 42863 w 85725"/>
                <a:gd name="connsiteY402" fmla="*/ 202603 h 254990"/>
                <a:gd name="connsiteX403" fmla="*/ 42863 w 85725"/>
                <a:gd name="connsiteY403" fmla="*/ 203555 h 254990"/>
                <a:gd name="connsiteX404" fmla="*/ 42863 w 85725"/>
                <a:gd name="connsiteY404" fmla="*/ 203555 h 254990"/>
                <a:gd name="connsiteX405" fmla="*/ 44768 w 85725"/>
                <a:gd name="connsiteY405" fmla="*/ 149263 h 254990"/>
                <a:gd name="connsiteX406" fmla="*/ 44768 w 85725"/>
                <a:gd name="connsiteY406" fmla="*/ 149263 h 254990"/>
                <a:gd name="connsiteX407" fmla="*/ 42863 w 85725"/>
                <a:gd name="connsiteY407" fmla="*/ 149263 h 254990"/>
                <a:gd name="connsiteX408" fmla="*/ 43815 w 85725"/>
                <a:gd name="connsiteY408" fmla="*/ 150215 h 254990"/>
                <a:gd name="connsiteX409" fmla="*/ 44768 w 85725"/>
                <a:gd name="connsiteY409" fmla="*/ 149263 h 254990"/>
                <a:gd name="connsiteX410" fmla="*/ 45720 w 85725"/>
                <a:gd name="connsiteY410" fmla="*/ 238798 h 254990"/>
                <a:gd name="connsiteX411" fmla="*/ 43815 w 85725"/>
                <a:gd name="connsiteY411" fmla="*/ 235940 h 254990"/>
                <a:gd name="connsiteX412" fmla="*/ 42863 w 85725"/>
                <a:gd name="connsiteY412" fmla="*/ 236893 h 254990"/>
                <a:gd name="connsiteX413" fmla="*/ 45720 w 85725"/>
                <a:gd name="connsiteY413" fmla="*/ 238798 h 254990"/>
                <a:gd name="connsiteX414" fmla="*/ 45720 w 85725"/>
                <a:gd name="connsiteY414" fmla="*/ 238798 h 254990"/>
                <a:gd name="connsiteX415" fmla="*/ 51435 w 85725"/>
                <a:gd name="connsiteY415" fmla="*/ 154025 h 254990"/>
                <a:gd name="connsiteX416" fmla="*/ 49530 w 85725"/>
                <a:gd name="connsiteY416" fmla="*/ 154025 h 254990"/>
                <a:gd name="connsiteX417" fmla="*/ 44768 w 85725"/>
                <a:gd name="connsiteY417" fmla="*/ 153073 h 254990"/>
                <a:gd name="connsiteX418" fmla="*/ 43815 w 85725"/>
                <a:gd name="connsiteY418" fmla="*/ 154978 h 254990"/>
                <a:gd name="connsiteX419" fmla="*/ 45720 w 85725"/>
                <a:gd name="connsiteY419" fmla="*/ 155930 h 254990"/>
                <a:gd name="connsiteX420" fmla="*/ 47625 w 85725"/>
                <a:gd name="connsiteY420" fmla="*/ 154025 h 254990"/>
                <a:gd name="connsiteX421" fmla="*/ 49530 w 85725"/>
                <a:gd name="connsiteY421" fmla="*/ 153073 h 254990"/>
                <a:gd name="connsiteX422" fmla="*/ 51435 w 85725"/>
                <a:gd name="connsiteY422" fmla="*/ 154025 h 254990"/>
                <a:gd name="connsiteX423" fmla="*/ 51435 w 85725"/>
                <a:gd name="connsiteY423" fmla="*/ 154025 h 254990"/>
                <a:gd name="connsiteX424" fmla="*/ 44768 w 85725"/>
                <a:gd name="connsiteY424" fmla="*/ 214985 h 254990"/>
                <a:gd name="connsiteX425" fmla="*/ 46673 w 85725"/>
                <a:gd name="connsiteY425" fmla="*/ 215938 h 254990"/>
                <a:gd name="connsiteX426" fmla="*/ 47625 w 85725"/>
                <a:gd name="connsiteY426" fmla="*/ 214033 h 254990"/>
                <a:gd name="connsiteX427" fmla="*/ 46673 w 85725"/>
                <a:gd name="connsiteY427" fmla="*/ 213080 h 254990"/>
                <a:gd name="connsiteX428" fmla="*/ 44768 w 85725"/>
                <a:gd name="connsiteY428" fmla="*/ 214985 h 254990"/>
                <a:gd name="connsiteX429" fmla="*/ 45720 w 85725"/>
                <a:gd name="connsiteY429" fmla="*/ 118783 h 254990"/>
                <a:gd name="connsiteX430" fmla="*/ 44768 w 85725"/>
                <a:gd name="connsiteY430" fmla="*/ 119735 h 254990"/>
                <a:gd name="connsiteX431" fmla="*/ 46673 w 85725"/>
                <a:gd name="connsiteY431" fmla="*/ 120688 h 254990"/>
                <a:gd name="connsiteX432" fmla="*/ 47625 w 85725"/>
                <a:gd name="connsiteY432" fmla="*/ 119735 h 254990"/>
                <a:gd name="connsiteX433" fmla="*/ 45720 w 85725"/>
                <a:gd name="connsiteY433" fmla="*/ 118783 h 254990"/>
                <a:gd name="connsiteX434" fmla="*/ 47625 w 85725"/>
                <a:gd name="connsiteY434" fmla="*/ 220700 h 254990"/>
                <a:gd name="connsiteX435" fmla="*/ 47625 w 85725"/>
                <a:gd name="connsiteY435" fmla="*/ 219748 h 254990"/>
                <a:gd name="connsiteX436" fmla="*/ 45720 w 85725"/>
                <a:gd name="connsiteY436" fmla="*/ 219748 h 254990"/>
                <a:gd name="connsiteX437" fmla="*/ 44768 w 85725"/>
                <a:gd name="connsiteY437" fmla="*/ 220700 h 254990"/>
                <a:gd name="connsiteX438" fmla="*/ 45720 w 85725"/>
                <a:gd name="connsiteY438" fmla="*/ 220700 h 254990"/>
                <a:gd name="connsiteX439" fmla="*/ 47625 w 85725"/>
                <a:gd name="connsiteY439" fmla="*/ 220700 h 254990"/>
                <a:gd name="connsiteX440" fmla="*/ 47625 w 85725"/>
                <a:gd name="connsiteY440" fmla="*/ 191173 h 254990"/>
                <a:gd name="connsiteX441" fmla="*/ 45720 w 85725"/>
                <a:gd name="connsiteY441" fmla="*/ 190220 h 254990"/>
                <a:gd name="connsiteX442" fmla="*/ 43815 w 85725"/>
                <a:gd name="connsiteY442" fmla="*/ 192125 h 254990"/>
                <a:gd name="connsiteX443" fmla="*/ 45720 w 85725"/>
                <a:gd name="connsiteY443" fmla="*/ 192125 h 254990"/>
                <a:gd name="connsiteX444" fmla="*/ 47625 w 85725"/>
                <a:gd name="connsiteY444" fmla="*/ 191173 h 254990"/>
                <a:gd name="connsiteX445" fmla="*/ 47625 w 85725"/>
                <a:gd name="connsiteY445" fmla="*/ 136880 h 254990"/>
                <a:gd name="connsiteX446" fmla="*/ 44768 w 85725"/>
                <a:gd name="connsiteY446" fmla="*/ 137833 h 254990"/>
                <a:gd name="connsiteX447" fmla="*/ 46673 w 85725"/>
                <a:gd name="connsiteY447" fmla="*/ 138785 h 254990"/>
                <a:gd name="connsiteX448" fmla="*/ 50483 w 85725"/>
                <a:gd name="connsiteY448" fmla="*/ 136880 h 254990"/>
                <a:gd name="connsiteX449" fmla="*/ 47625 w 85725"/>
                <a:gd name="connsiteY449" fmla="*/ 136880 h 254990"/>
                <a:gd name="connsiteX450" fmla="*/ 46673 w 85725"/>
                <a:gd name="connsiteY450" fmla="*/ 46393 h 254990"/>
                <a:gd name="connsiteX451" fmla="*/ 45720 w 85725"/>
                <a:gd name="connsiteY451" fmla="*/ 44488 h 254990"/>
                <a:gd name="connsiteX452" fmla="*/ 45720 w 85725"/>
                <a:gd name="connsiteY452" fmla="*/ 45440 h 254990"/>
                <a:gd name="connsiteX453" fmla="*/ 46673 w 85725"/>
                <a:gd name="connsiteY453" fmla="*/ 48298 h 254990"/>
                <a:gd name="connsiteX454" fmla="*/ 46673 w 85725"/>
                <a:gd name="connsiteY454" fmla="*/ 46393 h 254990"/>
                <a:gd name="connsiteX455" fmla="*/ 46673 w 85725"/>
                <a:gd name="connsiteY455" fmla="*/ 195935 h 254990"/>
                <a:gd name="connsiteX456" fmla="*/ 47625 w 85725"/>
                <a:gd name="connsiteY456" fmla="*/ 194983 h 254990"/>
                <a:gd name="connsiteX457" fmla="*/ 46673 w 85725"/>
                <a:gd name="connsiteY457" fmla="*/ 194030 h 254990"/>
                <a:gd name="connsiteX458" fmla="*/ 45720 w 85725"/>
                <a:gd name="connsiteY458" fmla="*/ 194983 h 254990"/>
                <a:gd name="connsiteX459" fmla="*/ 46673 w 85725"/>
                <a:gd name="connsiteY459" fmla="*/ 195935 h 254990"/>
                <a:gd name="connsiteX460" fmla="*/ 47625 w 85725"/>
                <a:gd name="connsiteY460" fmla="*/ 101638 h 254990"/>
                <a:gd name="connsiteX461" fmla="*/ 45720 w 85725"/>
                <a:gd name="connsiteY461" fmla="*/ 103543 h 254990"/>
                <a:gd name="connsiteX462" fmla="*/ 46673 w 85725"/>
                <a:gd name="connsiteY462" fmla="*/ 104495 h 254990"/>
                <a:gd name="connsiteX463" fmla="*/ 47625 w 85725"/>
                <a:gd name="connsiteY463" fmla="*/ 101638 h 254990"/>
                <a:gd name="connsiteX464" fmla="*/ 47625 w 85725"/>
                <a:gd name="connsiteY464" fmla="*/ 101638 h 254990"/>
                <a:gd name="connsiteX465" fmla="*/ 47625 w 85725"/>
                <a:gd name="connsiteY465" fmla="*/ 28295 h 254990"/>
                <a:gd name="connsiteX466" fmla="*/ 48578 w 85725"/>
                <a:gd name="connsiteY466" fmla="*/ 29248 h 254990"/>
                <a:gd name="connsiteX467" fmla="*/ 52388 w 85725"/>
                <a:gd name="connsiteY467" fmla="*/ 32105 h 254990"/>
                <a:gd name="connsiteX468" fmla="*/ 56198 w 85725"/>
                <a:gd name="connsiteY468" fmla="*/ 31153 h 254990"/>
                <a:gd name="connsiteX469" fmla="*/ 51435 w 85725"/>
                <a:gd name="connsiteY469" fmla="*/ 35915 h 254990"/>
                <a:gd name="connsiteX470" fmla="*/ 50483 w 85725"/>
                <a:gd name="connsiteY470" fmla="*/ 38773 h 254990"/>
                <a:gd name="connsiteX471" fmla="*/ 53340 w 85725"/>
                <a:gd name="connsiteY471" fmla="*/ 38773 h 254990"/>
                <a:gd name="connsiteX472" fmla="*/ 56198 w 85725"/>
                <a:gd name="connsiteY472" fmla="*/ 34010 h 254990"/>
                <a:gd name="connsiteX473" fmla="*/ 55245 w 85725"/>
                <a:gd name="connsiteY473" fmla="*/ 31153 h 254990"/>
                <a:gd name="connsiteX474" fmla="*/ 55245 w 85725"/>
                <a:gd name="connsiteY474" fmla="*/ 26390 h 254990"/>
                <a:gd name="connsiteX475" fmla="*/ 56198 w 85725"/>
                <a:gd name="connsiteY475" fmla="*/ 28295 h 254990"/>
                <a:gd name="connsiteX476" fmla="*/ 57150 w 85725"/>
                <a:gd name="connsiteY476" fmla="*/ 28295 h 254990"/>
                <a:gd name="connsiteX477" fmla="*/ 56198 w 85725"/>
                <a:gd name="connsiteY477" fmla="*/ 27343 h 254990"/>
                <a:gd name="connsiteX478" fmla="*/ 54293 w 85725"/>
                <a:gd name="connsiteY478" fmla="*/ 25438 h 254990"/>
                <a:gd name="connsiteX479" fmla="*/ 51435 w 85725"/>
                <a:gd name="connsiteY479" fmla="*/ 27343 h 254990"/>
                <a:gd name="connsiteX480" fmla="*/ 51435 w 85725"/>
                <a:gd name="connsiteY480" fmla="*/ 27343 h 254990"/>
                <a:gd name="connsiteX481" fmla="*/ 46673 w 85725"/>
                <a:gd name="connsiteY481" fmla="*/ 25438 h 254990"/>
                <a:gd name="connsiteX482" fmla="*/ 47625 w 85725"/>
                <a:gd name="connsiteY482" fmla="*/ 28295 h 254990"/>
                <a:gd name="connsiteX483" fmla="*/ 47625 w 85725"/>
                <a:gd name="connsiteY483" fmla="*/ 34010 h 254990"/>
                <a:gd name="connsiteX484" fmla="*/ 45720 w 85725"/>
                <a:gd name="connsiteY484" fmla="*/ 36868 h 254990"/>
                <a:gd name="connsiteX485" fmla="*/ 46673 w 85725"/>
                <a:gd name="connsiteY485" fmla="*/ 37820 h 254990"/>
                <a:gd name="connsiteX486" fmla="*/ 47625 w 85725"/>
                <a:gd name="connsiteY486" fmla="*/ 34010 h 254990"/>
                <a:gd name="connsiteX487" fmla="*/ 47625 w 85725"/>
                <a:gd name="connsiteY487" fmla="*/ 34010 h 254990"/>
                <a:gd name="connsiteX488" fmla="*/ 45720 w 85725"/>
                <a:gd name="connsiteY488" fmla="*/ 20675 h 254990"/>
                <a:gd name="connsiteX489" fmla="*/ 46673 w 85725"/>
                <a:gd name="connsiteY489" fmla="*/ 21628 h 254990"/>
                <a:gd name="connsiteX490" fmla="*/ 47625 w 85725"/>
                <a:gd name="connsiteY490" fmla="*/ 21628 h 254990"/>
                <a:gd name="connsiteX491" fmla="*/ 48578 w 85725"/>
                <a:gd name="connsiteY491" fmla="*/ 16865 h 254990"/>
                <a:gd name="connsiteX492" fmla="*/ 46673 w 85725"/>
                <a:gd name="connsiteY492" fmla="*/ 14960 h 254990"/>
                <a:gd name="connsiteX493" fmla="*/ 45720 w 85725"/>
                <a:gd name="connsiteY493" fmla="*/ 14960 h 254990"/>
                <a:gd name="connsiteX494" fmla="*/ 45720 w 85725"/>
                <a:gd name="connsiteY494" fmla="*/ 20675 h 254990"/>
                <a:gd name="connsiteX495" fmla="*/ 47625 w 85725"/>
                <a:gd name="connsiteY495" fmla="*/ 166408 h 254990"/>
                <a:gd name="connsiteX496" fmla="*/ 47625 w 85725"/>
                <a:gd name="connsiteY496" fmla="*/ 166408 h 254990"/>
                <a:gd name="connsiteX497" fmla="*/ 47625 w 85725"/>
                <a:gd name="connsiteY497" fmla="*/ 165455 h 254990"/>
                <a:gd name="connsiteX498" fmla="*/ 47625 w 85725"/>
                <a:gd name="connsiteY498" fmla="*/ 166408 h 254990"/>
                <a:gd name="connsiteX499" fmla="*/ 47625 w 85725"/>
                <a:gd name="connsiteY499" fmla="*/ 166408 h 254990"/>
                <a:gd name="connsiteX500" fmla="*/ 50483 w 85725"/>
                <a:gd name="connsiteY500" fmla="*/ 128308 h 254990"/>
                <a:gd name="connsiteX501" fmla="*/ 50483 w 85725"/>
                <a:gd name="connsiteY501" fmla="*/ 128308 h 254990"/>
                <a:gd name="connsiteX502" fmla="*/ 48578 w 85725"/>
                <a:gd name="connsiteY502" fmla="*/ 123545 h 254990"/>
                <a:gd name="connsiteX503" fmla="*/ 47625 w 85725"/>
                <a:gd name="connsiteY503" fmla="*/ 125450 h 254990"/>
                <a:gd name="connsiteX504" fmla="*/ 50483 w 85725"/>
                <a:gd name="connsiteY504" fmla="*/ 128308 h 254990"/>
                <a:gd name="connsiteX505" fmla="*/ 50483 w 85725"/>
                <a:gd name="connsiteY505" fmla="*/ 163550 h 254990"/>
                <a:gd name="connsiteX506" fmla="*/ 50483 w 85725"/>
                <a:gd name="connsiteY506" fmla="*/ 163550 h 254990"/>
                <a:gd name="connsiteX507" fmla="*/ 48578 w 85725"/>
                <a:gd name="connsiteY507" fmla="*/ 162598 h 254990"/>
                <a:gd name="connsiteX508" fmla="*/ 50483 w 85725"/>
                <a:gd name="connsiteY508" fmla="*/ 163550 h 254990"/>
                <a:gd name="connsiteX509" fmla="*/ 50483 w 85725"/>
                <a:gd name="connsiteY509" fmla="*/ 163550 h 254990"/>
                <a:gd name="connsiteX510" fmla="*/ 52388 w 85725"/>
                <a:gd name="connsiteY510" fmla="*/ 44488 h 254990"/>
                <a:gd name="connsiteX511" fmla="*/ 51435 w 85725"/>
                <a:gd name="connsiteY511" fmla="*/ 43535 h 254990"/>
                <a:gd name="connsiteX512" fmla="*/ 49530 w 85725"/>
                <a:gd name="connsiteY512" fmla="*/ 44488 h 254990"/>
                <a:gd name="connsiteX513" fmla="*/ 50483 w 85725"/>
                <a:gd name="connsiteY513" fmla="*/ 45440 h 254990"/>
                <a:gd name="connsiteX514" fmla="*/ 52388 w 85725"/>
                <a:gd name="connsiteY514" fmla="*/ 44488 h 254990"/>
                <a:gd name="connsiteX515" fmla="*/ 49530 w 85725"/>
                <a:gd name="connsiteY515" fmla="*/ 27343 h 254990"/>
                <a:gd name="connsiteX516" fmla="*/ 49530 w 85725"/>
                <a:gd name="connsiteY516" fmla="*/ 27343 h 254990"/>
                <a:gd name="connsiteX517" fmla="*/ 50483 w 85725"/>
                <a:gd name="connsiteY517" fmla="*/ 29248 h 254990"/>
                <a:gd name="connsiteX518" fmla="*/ 49530 w 85725"/>
                <a:gd name="connsiteY518" fmla="*/ 27343 h 254990"/>
                <a:gd name="connsiteX519" fmla="*/ 54293 w 85725"/>
                <a:gd name="connsiteY519" fmla="*/ 104495 h 254990"/>
                <a:gd name="connsiteX520" fmla="*/ 54293 w 85725"/>
                <a:gd name="connsiteY520" fmla="*/ 104495 h 254990"/>
                <a:gd name="connsiteX521" fmla="*/ 54293 w 85725"/>
                <a:gd name="connsiteY521" fmla="*/ 104495 h 254990"/>
                <a:gd name="connsiteX522" fmla="*/ 54293 w 85725"/>
                <a:gd name="connsiteY522" fmla="*/ 104495 h 254990"/>
                <a:gd name="connsiteX523" fmla="*/ 54293 w 85725"/>
                <a:gd name="connsiteY523" fmla="*/ 104495 h 254990"/>
                <a:gd name="connsiteX524" fmla="*/ 57150 w 85725"/>
                <a:gd name="connsiteY524" fmla="*/ 92113 h 254990"/>
                <a:gd name="connsiteX525" fmla="*/ 57150 w 85725"/>
                <a:gd name="connsiteY525" fmla="*/ 92113 h 254990"/>
                <a:gd name="connsiteX526" fmla="*/ 57150 w 85725"/>
                <a:gd name="connsiteY526" fmla="*/ 92113 h 254990"/>
                <a:gd name="connsiteX527" fmla="*/ 57150 w 85725"/>
                <a:gd name="connsiteY527" fmla="*/ 92113 h 254990"/>
                <a:gd name="connsiteX528" fmla="*/ 57150 w 85725"/>
                <a:gd name="connsiteY528" fmla="*/ 92113 h 2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990">
                  <a:moveTo>
                    <a:pt x="82868" y="253085"/>
                  </a:moveTo>
                  <a:cubicBezTo>
                    <a:pt x="80963" y="254990"/>
                    <a:pt x="79058" y="254990"/>
                    <a:pt x="76200" y="254990"/>
                  </a:cubicBezTo>
                  <a:cubicBezTo>
                    <a:pt x="76200" y="254990"/>
                    <a:pt x="75248" y="254990"/>
                    <a:pt x="75248" y="254990"/>
                  </a:cubicBezTo>
                  <a:lnTo>
                    <a:pt x="52388" y="254990"/>
                  </a:lnTo>
                  <a:cubicBezTo>
                    <a:pt x="44768" y="254990"/>
                    <a:pt x="35243" y="254990"/>
                    <a:pt x="25718" y="254038"/>
                  </a:cubicBezTo>
                  <a:cubicBezTo>
                    <a:pt x="20003" y="254038"/>
                    <a:pt x="14288" y="254990"/>
                    <a:pt x="8573" y="254990"/>
                  </a:cubicBezTo>
                  <a:cubicBezTo>
                    <a:pt x="6668" y="254990"/>
                    <a:pt x="5715" y="254990"/>
                    <a:pt x="3810" y="254990"/>
                  </a:cubicBezTo>
                  <a:cubicBezTo>
                    <a:pt x="1905" y="254990"/>
                    <a:pt x="0" y="253085"/>
                    <a:pt x="0" y="250228"/>
                  </a:cubicBezTo>
                  <a:cubicBezTo>
                    <a:pt x="0" y="247370"/>
                    <a:pt x="1905" y="246418"/>
                    <a:pt x="4763" y="246418"/>
                  </a:cubicBezTo>
                  <a:cubicBezTo>
                    <a:pt x="7620" y="246418"/>
                    <a:pt x="10478" y="246418"/>
                    <a:pt x="13335" y="245465"/>
                  </a:cubicBezTo>
                  <a:cubicBezTo>
                    <a:pt x="17145" y="243560"/>
                    <a:pt x="19050" y="241655"/>
                    <a:pt x="19050" y="237845"/>
                  </a:cubicBezTo>
                  <a:cubicBezTo>
                    <a:pt x="19050" y="230225"/>
                    <a:pt x="20003" y="221653"/>
                    <a:pt x="20003" y="214985"/>
                  </a:cubicBezTo>
                  <a:cubicBezTo>
                    <a:pt x="19050" y="194030"/>
                    <a:pt x="19050" y="173075"/>
                    <a:pt x="19050" y="152120"/>
                  </a:cubicBezTo>
                  <a:cubicBezTo>
                    <a:pt x="19050" y="137833"/>
                    <a:pt x="19050" y="123545"/>
                    <a:pt x="19050" y="109258"/>
                  </a:cubicBezTo>
                  <a:cubicBezTo>
                    <a:pt x="19050" y="107353"/>
                    <a:pt x="19050" y="104495"/>
                    <a:pt x="19050" y="102590"/>
                  </a:cubicBezTo>
                  <a:cubicBezTo>
                    <a:pt x="17145" y="97828"/>
                    <a:pt x="14288" y="94970"/>
                    <a:pt x="9525" y="94018"/>
                  </a:cubicBezTo>
                  <a:cubicBezTo>
                    <a:pt x="7620" y="94018"/>
                    <a:pt x="5715" y="94018"/>
                    <a:pt x="3810" y="93065"/>
                  </a:cubicBezTo>
                  <a:cubicBezTo>
                    <a:pt x="0" y="92113"/>
                    <a:pt x="-952" y="89255"/>
                    <a:pt x="1905" y="86398"/>
                  </a:cubicBezTo>
                  <a:cubicBezTo>
                    <a:pt x="2858" y="85445"/>
                    <a:pt x="3810" y="84493"/>
                    <a:pt x="5715" y="84493"/>
                  </a:cubicBezTo>
                  <a:cubicBezTo>
                    <a:pt x="10478" y="83540"/>
                    <a:pt x="14288" y="83540"/>
                    <a:pt x="19050" y="84493"/>
                  </a:cubicBezTo>
                  <a:cubicBezTo>
                    <a:pt x="23813" y="85445"/>
                    <a:pt x="28575" y="84493"/>
                    <a:pt x="33338" y="84493"/>
                  </a:cubicBezTo>
                  <a:cubicBezTo>
                    <a:pt x="40958" y="83540"/>
                    <a:pt x="47625" y="82588"/>
                    <a:pt x="54293" y="79730"/>
                  </a:cubicBezTo>
                  <a:cubicBezTo>
                    <a:pt x="56198" y="78778"/>
                    <a:pt x="58103" y="78778"/>
                    <a:pt x="60008" y="77825"/>
                  </a:cubicBezTo>
                  <a:cubicBezTo>
                    <a:pt x="63818" y="77825"/>
                    <a:pt x="65723" y="78778"/>
                    <a:pt x="65723" y="82588"/>
                  </a:cubicBezTo>
                  <a:cubicBezTo>
                    <a:pt x="65723" y="89255"/>
                    <a:pt x="65723" y="95923"/>
                    <a:pt x="65723" y="102590"/>
                  </a:cubicBezTo>
                  <a:cubicBezTo>
                    <a:pt x="64770" y="111163"/>
                    <a:pt x="65723" y="119735"/>
                    <a:pt x="65723" y="129260"/>
                  </a:cubicBezTo>
                  <a:cubicBezTo>
                    <a:pt x="65723" y="132118"/>
                    <a:pt x="65723" y="134975"/>
                    <a:pt x="64770" y="137833"/>
                  </a:cubicBezTo>
                  <a:cubicBezTo>
                    <a:pt x="63818" y="139738"/>
                    <a:pt x="63818" y="141643"/>
                    <a:pt x="64770" y="142595"/>
                  </a:cubicBezTo>
                  <a:cubicBezTo>
                    <a:pt x="65723" y="148310"/>
                    <a:pt x="65723" y="153073"/>
                    <a:pt x="64770" y="158788"/>
                  </a:cubicBezTo>
                  <a:cubicBezTo>
                    <a:pt x="64770" y="162598"/>
                    <a:pt x="64770" y="166408"/>
                    <a:pt x="65723" y="170218"/>
                  </a:cubicBezTo>
                  <a:cubicBezTo>
                    <a:pt x="66675" y="173075"/>
                    <a:pt x="66675" y="176885"/>
                    <a:pt x="66675" y="180695"/>
                  </a:cubicBezTo>
                  <a:cubicBezTo>
                    <a:pt x="65723" y="198793"/>
                    <a:pt x="65723" y="217843"/>
                    <a:pt x="66675" y="235940"/>
                  </a:cubicBezTo>
                  <a:cubicBezTo>
                    <a:pt x="67628" y="244513"/>
                    <a:pt x="70485" y="247370"/>
                    <a:pt x="79058" y="247370"/>
                  </a:cubicBezTo>
                  <a:lnTo>
                    <a:pt x="81915" y="247370"/>
                  </a:lnTo>
                  <a:cubicBezTo>
                    <a:pt x="83820" y="247370"/>
                    <a:pt x="84773" y="249275"/>
                    <a:pt x="85725" y="250228"/>
                  </a:cubicBezTo>
                  <a:cubicBezTo>
                    <a:pt x="83820" y="250228"/>
                    <a:pt x="83820" y="251180"/>
                    <a:pt x="82868" y="253085"/>
                  </a:cubicBezTo>
                  <a:close/>
                  <a:moveTo>
                    <a:pt x="14288" y="39725"/>
                  </a:moveTo>
                  <a:cubicBezTo>
                    <a:pt x="9525" y="26390"/>
                    <a:pt x="15240" y="12103"/>
                    <a:pt x="27623" y="4483"/>
                  </a:cubicBezTo>
                  <a:cubicBezTo>
                    <a:pt x="39053" y="-3137"/>
                    <a:pt x="51435" y="-280"/>
                    <a:pt x="60008" y="7340"/>
                  </a:cubicBezTo>
                  <a:cubicBezTo>
                    <a:pt x="67628" y="13055"/>
                    <a:pt x="69533" y="22580"/>
                    <a:pt x="68580" y="31153"/>
                  </a:cubicBezTo>
                  <a:cubicBezTo>
                    <a:pt x="68580" y="32105"/>
                    <a:pt x="68580" y="33058"/>
                    <a:pt x="67628" y="34010"/>
                  </a:cubicBezTo>
                  <a:cubicBezTo>
                    <a:pt x="65723" y="49250"/>
                    <a:pt x="56198" y="56870"/>
                    <a:pt x="40958" y="56870"/>
                  </a:cubicBezTo>
                  <a:cubicBezTo>
                    <a:pt x="28575" y="57823"/>
                    <a:pt x="18098" y="51155"/>
                    <a:pt x="14288" y="39725"/>
                  </a:cubicBezTo>
                  <a:close/>
                  <a:moveTo>
                    <a:pt x="23813" y="20675"/>
                  </a:moveTo>
                  <a:cubicBezTo>
                    <a:pt x="23813" y="20675"/>
                    <a:pt x="23813" y="20675"/>
                    <a:pt x="23813" y="20675"/>
                  </a:cubicBezTo>
                  <a:cubicBezTo>
                    <a:pt x="23813" y="20675"/>
                    <a:pt x="23813" y="20675"/>
                    <a:pt x="23813" y="20675"/>
                  </a:cubicBezTo>
                  <a:cubicBezTo>
                    <a:pt x="24765" y="19723"/>
                    <a:pt x="23813" y="19723"/>
                    <a:pt x="23813" y="20675"/>
                  </a:cubicBezTo>
                  <a:cubicBezTo>
                    <a:pt x="23813" y="19723"/>
                    <a:pt x="23813" y="20675"/>
                    <a:pt x="23813" y="20675"/>
                  </a:cubicBezTo>
                  <a:close/>
                  <a:moveTo>
                    <a:pt x="25718" y="30200"/>
                  </a:moveTo>
                  <a:cubicBezTo>
                    <a:pt x="25718" y="31153"/>
                    <a:pt x="26670" y="32105"/>
                    <a:pt x="26670" y="32105"/>
                  </a:cubicBezTo>
                  <a:cubicBezTo>
                    <a:pt x="27623" y="32105"/>
                    <a:pt x="27623" y="30200"/>
                    <a:pt x="27623" y="29248"/>
                  </a:cubicBezTo>
                  <a:cubicBezTo>
                    <a:pt x="27623" y="29248"/>
                    <a:pt x="27623" y="28295"/>
                    <a:pt x="26670" y="28295"/>
                  </a:cubicBezTo>
                  <a:cubicBezTo>
                    <a:pt x="25718" y="29248"/>
                    <a:pt x="25718" y="30200"/>
                    <a:pt x="25718" y="30200"/>
                  </a:cubicBezTo>
                  <a:close/>
                  <a:moveTo>
                    <a:pt x="28575" y="195935"/>
                  </a:moveTo>
                  <a:cubicBezTo>
                    <a:pt x="28575" y="196888"/>
                    <a:pt x="28575" y="196888"/>
                    <a:pt x="28575" y="195935"/>
                  </a:cubicBezTo>
                  <a:lnTo>
                    <a:pt x="28575" y="195935"/>
                  </a:lnTo>
                  <a:cubicBezTo>
                    <a:pt x="28575" y="195935"/>
                    <a:pt x="28575" y="195935"/>
                    <a:pt x="28575" y="195935"/>
                  </a:cubicBezTo>
                  <a:cubicBezTo>
                    <a:pt x="27623" y="195935"/>
                    <a:pt x="27623" y="195935"/>
                    <a:pt x="28575" y="195935"/>
                  </a:cubicBezTo>
                  <a:close/>
                  <a:moveTo>
                    <a:pt x="29528" y="228320"/>
                  </a:moveTo>
                  <a:cubicBezTo>
                    <a:pt x="31433" y="227368"/>
                    <a:pt x="33338" y="226415"/>
                    <a:pt x="35243" y="226415"/>
                  </a:cubicBezTo>
                  <a:cubicBezTo>
                    <a:pt x="38100" y="224510"/>
                    <a:pt x="41910" y="224510"/>
                    <a:pt x="44768" y="221653"/>
                  </a:cubicBezTo>
                  <a:cubicBezTo>
                    <a:pt x="43815" y="221653"/>
                    <a:pt x="42863" y="222605"/>
                    <a:pt x="42863" y="220700"/>
                  </a:cubicBezTo>
                  <a:cubicBezTo>
                    <a:pt x="42863" y="219748"/>
                    <a:pt x="43815" y="219748"/>
                    <a:pt x="42863" y="218795"/>
                  </a:cubicBezTo>
                  <a:cubicBezTo>
                    <a:pt x="41910" y="218795"/>
                    <a:pt x="40958" y="218795"/>
                    <a:pt x="40958" y="218795"/>
                  </a:cubicBezTo>
                  <a:cubicBezTo>
                    <a:pt x="39053" y="219748"/>
                    <a:pt x="38100" y="222605"/>
                    <a:pt x="36195" y="223558"/>
                  </a:cubicBezTo>
                  <a:lnTo>
                    <a:pt x="36195" y="226415"/>
                  </a:lnTo>
                  <a:cubicBezTo>
                    <a:pt x="34290" y="226415"/>
                    <a:pt x="31433" y="225463"/>
                    <a:pt x="29528" y="226415"/>
                  </a:cubicBezTo>
                  <a:cubicBezTo>
                    <a:pt x="28575" y="226415"/>
                    <a:pt x="28575" y="227368"/>
                    <a:pt x="28575" y="227368"/>
                  </a:cubicBezTo>
                  <a:cubicBezTo>
                    <a:pt x="28575" y="228320"/>
                    <a:pt x="28575" y="228320"/>
                    <a:pt x="29528" y="228320"/>
                  </a:cubicBezTo>
                  <a:close/>
                  <a:moveTo>
                    <a:pt x="53340" y="98780"/>
                  </a:moveTo>
                  <a:cubicBezTo>
                    <a:pt x="53340" y="97828"/>
                    <a:pt x="52388" y="97828"/>
                    <a:pt x="52388" y="97828"/>
                  </a:cubicBezTo>
                  <a:cubicBezTo>
                    <a:pt x="51435" y="94970"/>
                    <a:pt x="48578" y="95923"/>
                    <a:pt x="46673"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8"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8" y="105448"/>
                  </a:cubicBezTo>
                  <a:cubicBezTo>
                    <a:pt x="38100" y="105448"/>
                    <a:pt x="38100" y="106400"/>
                    <a:pt x="37148" y="107353"/>
                  </a:cubicBezTo>
                  <a:cubicBezTo>
                    <a:pt x="35243" y="110210"/>
                    <a:pt x="37148"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3" y="131165"/>
                  </a:cubicBezTo>
                  <a:cubicBezTo>
                    <a:pt x="46673" y="132118"/>
                    <a:pt x="47625" y="133070"/>
                    <a:pt x="48578" y="133070"/>
                  </a:cubicBezTo>
                  <a:cubicBezTo>
                    <a:pt x="48578" y="133070"/>
                    <a:pt x="49530" y="133070"/>
                    <a:pt x="49530" y="132118"/>
                  </a:cubicBezTo>
                  <a:cubicBezTo>
                    <a:pt x="48578" y="131165"/>
                    <a:pt x="47625" y="131165"/>
                    <a:pt x="46673" y="131165"/>
                  </a:cubicBezTo>
                  <a:lnTo>
                    <a:pt x="46673" y="131165"/>
                  </a:lnTo>
                  <a:cubicBezTo>
                    <a:pt x="46673" y="128308"/>
                    <a:pt x="46673"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3" y="112115"/>
                    <a:pt x="46673" y="113068"/>
                    <a:pt x="46673"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3"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8305"/>
                    <a:pt x="38100" y="107353"/>
                    <a:pt x="38100" y="107353"/>
                  </a:cubicBezTo>
                  <a:cubicBezTo>
                    <a:pt x="40005" y="105448"/>
                    <a:pt x="40005" y="102590"/>
                    <a:pt x="41910" y="100685"/>
                  </a:cubicBezTo>
                  <a:cubicBezTo>
                    <a:pt x="43815" y="99733"/>
                    <a:pt x="46673" y="96875"/>
                    <a:pt x="49530" y="98780"/>
                  </a:cubicBezTo>
                  <a:cubicBezTo>
                    <a:pt x="52388" y="99733"/>
                    <a:pt x="53340" y="98780"/>
                    <a:pt x="53340" y="98780"/>
                  </a:cubicBezTo>
                  <a:close/>
                  <a:moveTo>
                    <a:pt x="28575" y="121640"/>
                  </a:moveTo>
                  <a:cubicBezTo>
                    <a:pt x="28575" y="122593"/>
                    <a:pt x="28575" y="122593"/>
                    <a:pt x="29528" y="123545"/>
                  </a:cubicBezTo>
                  <a:cubicBezTo>
                    <a:pt x="30480" y="124498"/>
                    <a:pt x="31433" y="124498"/>
                    <a:pt x="31433" y="125450"/>
                  </a:cubicBezTo>
                  <a:cubicBezTo>
                    <a:pt x="32385" y="130213"/>
                    <a:pt x="35243" y="125450"/>
                    <a:pt x="37148" y="126403"/>
                  </a:cubicBezTo>
                  <a:cubicBezTo>
                    <a:pt x="38100" y="126403"/>
                    <a:pt x="37148" y="124498"/>
                    <a:pt x="37148"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3" y="25438"/>
                  </a:cubicBezTo>
                  <a:cubicBezTo>
                    <a:pt x="32385" y="24485"/>
                    <a:pt x="34290" y="27343"/>
                    <a:pt x="34290" y="25438"/>
                  </a:cubicBezTo>
                  <a:cubicBezTo>
                    <a:pt x="35243" y="23533"/>
                    <a:pt x="32385" y="24485"/>
                    <a:pt x="31433" y="23533"/>
                  </a:cubicBezTo>
                  <a:cubicBezTo>
                    <a:pt x="31433" y="22580"/>
                    <a:pt x="30480" y="22580"/>
                    <a:pt x="29528" y="22580"/>
                  </a:cubicBezTo>
                  <a:cubicBezTo>
                    <a:pt x="28575" y="22580"/>
                    <a:pt x="28575" y="22580"/>
                    <a:pt x="28575" y="24485"/>
                  </a:cubicBezTo>
                  <a:close/>
                  <a:moveTo>
                    <a:pt x="31433" y="147358"/>
                  </a:moveTo>
                  <a:cubicBezTo>
                    <a:pt x="31433" y="148310"/>
                    <a:pt x="31433" y="147358"/>
                    <a:pt x="31433" y="147358"/>
                  </a:cubicBezTo>
                  <a:lnTo>
                    <a:pt x="30480" y="144500"/>
                  </a:lnTo>
                  <a:cubicBezTo>
                    <a:pt x="30480" y="144500"/>
                    <a:pt x="29528" y="144500"/>
                    <a:pt x="29528" y="145453"/>
                  </a:cubicBezTo>
                  <a:cubicBezTo>
                    <a:pt x="29528" y="146405"/>
                    <a:pt x="29528" y="147358"/>
                    <a:pt x="31433" y="147358"/>
                  </a:cubicBezTo>
                  <a:close/>
                  <a:moveTo>
                    <a:pt x="29528" y="219748"/>
                  </a:moveTo>
                  <a:cubicBezTo>
                    <a:pt x="29528" y="219748"/>
                    <a:pt x="29528" y="219748"/>
                    <a:pt x="29528" y="219748"/>
                  </a:cubicBezTo>
                  <a:cubicBezTo>
                    <a:pt x="29528" y="220700"/>
                    <a:pt x="30480" y="220700"/>
                    <a:pt x="29528" y="219748"/>
                  </a:cubicBezTo>
                  <a:cubicBezTo>
                    <a:pt x="30480" y="219748"/>
                    <a:pt x="30480" y="219748"/>
                    <a:pt x="29528" y="219748"/>
                  </a:cubicBezTo>
                  <a:cubicBezTo>
                    <a:pt x="29528" y="218795"/>
                    <a:pt x="29528" y="218795"/>
                    <a:pt x="29528" y="219748"/>
                  </a:cubicBezTo>
                  <a:close/>
                  <a:moveTo>
                    <a:pt x="32385" y="154025"/>
                  </a:moveTo>
                  <a:cubicBezTo>
                    <a:pt x="33338" y="154025"/>
                    <a:pt x="33338" y="153073"/>
                    <a:pt x="32385" y="154025"/>
                  </a:cubicBezTo>
                  <a:cubicBezTo>
                    <a:pt x="32385" y="152120"/>
                    <a:pt x="31433" y="152120"/>
                    <a:pt x="30480" y="152120"/>
                  </a:cubicBezTo>
                  <a:cubicBezTo>
                    <a:pt x="29528" y="152120"/>
                    <a:pt x="29528" y="152120"/>
                    <a:pt x="29528" y="153073"/>
                  </a:cubicBezTo>
                  <a:cubicBezTo>
                    <a:pt x="29528" y="154025"/>
                    <a:pt x="31433" y="153073"/>
                    <a:pt x="32385" y="154025"/>
                  </a:cubicBezTo>
                  <a:close/>
                  <a:moveTo>
                    <a:pt x="40958" y="137833"/>
                  </a:moveTo>
                  <a:cubicBezTo>
                    <a:pt x="40958" y="136880"/>
                    <a:pt x="38100" y="136880"/>
                    <a:pt x="37148" y="135928"/>
                  </a:cubicBezTo>
                  <a:lnTo>
                    <a:pt x="36195" y="135928"/>
                  </a:lnTo>
                  <a:cubicBezTo>
                    <a:pt x="35243" y="137833"/>
                    <a:pt x="32385" y="136880"/>
                    <a:pt x="30480" y="138785"/>
                  </a:cubicBezTo>
                  <a:cubicBezTo>
                    <a:pt x="29528" y="139738"/>
                    <a:pt x="29528" y="139738"/>
                    <a:pt x="29528" y="140690"/>
                  </a:cubicBezTo>
                  <a:cubicBezTo>
                    <a:pt x="29528" y="141643"/>
                    <a:pt x="30480" y="140690"/>
                    <a:pt x="31433" y="140690"/>
                  </a:cubicBezTo>
                  <a:cubicBezTo>
                    <a:pt x="33338" y="138785"/>
                    <a:pt x="35243" y="140690"/>
                    <a:pt x="37148" y="138785"/>
                  </a:cubicBezTo>
                  <a:cubicBezTo>
                    <a:pt x="38100" y="137833"/>
                    <a:pt x="40958" y="139738"/>
                    <a:pt x="40958" y="137833"/>
                  </a:cubicBezTo>
                  <a:close/>
                  <a:moveTo>
                    <a:pt x="30480" y="131165"/>
                  </a:moveTo>
                  <a:cubicBezTo>
                    <a:pt x="31433" y="131165"/>
                    <a:pt x="31433" y="132118"/>
                    <a:pt x="32385" y="132118"/>
                  </a:cubicBezTo>
                  <a:cubicBezTo>
                    <a:pt x="32385" y="131165"/>
                    <a:pt x="32385" y="131165"/>
                    <a:pt x="32385" y="131165"/>
                  </a:cubicBezTo>
                  <a:cubicBezTo>
                    <a:pt x="31433" y="130213"/>
                    <a:pt x="30480" y="129260"/>
                    <a:pt x="30480" y="131165"/>
                  </a:cubicBezTo>
                  <a:cubicBezTo>
                    <a:pt x="29528" y="130213"/>
                    <a:pt x="29528" y="131165"/>
                    <a:pt x="30480" y="131165"/>
                  </a:cubicBezTo>
                  <a:close/>
                  <a:moveTo>
                    <a:pt x="32385" y="31153"/>
                  </a:moveTo>
                  <a:cubicBezTo>
                    <a:pt x="33338" y="31153"/>
                    <a:pt x="34290" y="31153"/>
                    <a:pt x="34290" y="31153"/>
                  </a:cubicBezTo>
                  <a:cubicBezTo>
                    <a:pt x="35243" y="30200"/>
                    <a:pt x="34290" y="29248"/>
                    <a:pt x="33338" y="29248"/>
                  </a:cubicBezTo>
                  <a:cubicBezTo>
                    <a:pt x="32385" y="28295"/>
                    <a:pt x="31433" y="27343"/>
                    <a:pt x="29528" y="27343"/>
                  </a:cubicBezTo>
                  <a:lnTo>
                    <a:pt x="30480" y="31153"/>
                  </a:lnTo>
                  <a:cubicBezTo>
                    <a:pt x="30480" y="31153"/>
                    <a:pt x="31433" y="31153"/>
                    <a:pt x="32385" y="31153"/>
                  </a:cubicBezTo>
                  <a:close/>
                  <a:moveTo>
                    <a:pt x="31433" y="37820"/>
                  </a:moveTo>
                  <a:lnTo>
                    <a:pt x="31433" y="37820"/>
                  </a:lnTo>
                  <a:cubicBezTo>
                    <a:pt x="30480" y="37820"/>
                    <a:pt x="30480" y="37820"/>
                    <a:pt x="30480" y="37820"/>
                  </a:cubicBezTo>
                  <a:cubicBezTo>
                    <a:pt x="30480" y="37820"/>
                    <a:pt x="30480" y="38773"/>
                    <a:pt x="31433" y="37820"/>
                  </a:cubicBezTo>
                  <a:cubicBezTo>
                    <a:pt x="31433" y="38773"/>
                    <a:pt x="31433" y="38773"/>
                    <a:pt x="31433" y="37820"/>
                  </a:cubicBezTo>
                  <a:close/>
                  <a:moveTo>
                    <a:pt x="49530" y="178790"/>
                  </a:moveTo>
                  <a:cubicBezTo>
                    <a:pt x="43815" y="178790"/>
                    <a:pt x="46673" y="176885"/>
                    <a:pt x="48578" y="174028"/>
                  </a:cubicBezTo>
                  <a:cubicBezTo>
                    <a:pt x="48578" y="174028"/>
                    <a:pt x="49530" y="173075"/>
                    <a:pt x="49530" y="173075"/>
                  </a:cubicBezTo>
                  <a:cubicBezTo>
                    <a:pt x="49530" y="172123"/>
                    <a:pt x="49530" y="171170"/>
                    <a:pt x="48578" y="172123"/>
                  </a:cubicBezTo>
                  <a:cubicBezTo>
                    <a:pt x="46673" y="174028"/>
                    <a:pt x="46673" y="173075"/>
                    <a:pt x="46673" y="171170"/>
                  </a:cubicBezTo>
                  <a:cubicBezTo>
                    <a:pt x="46673" y="170218"/>
                    <a:pt x="47625" y="169265"/>
                    <a:pt x="46673" y="169265"/>
                  </a:cubicBezTo>
                  <a:cubicBezTo>
                    <a:pt x="45720" y="169265"/>
                    <a:pt x="45720" y="170218"/>
                    <a:pt x="45720" y="171170"/>
                  </a:cubicBezTo>
                  <a:cubicBezTo>
                    <a:pt x="44768" y="173075"/>
                    <a:pt x="45720" y="174980"/>
                    <a:pt x="43815" y="176885"/>
                  </a:cubicBezTo>
                  <a:cubicBezTo>
                    <a:pt x="43815" y="176885"/>
                    <a:pt x="42863" y="175933"/>
                    <a:pt x="42863" y="175933"/>
                  </a:cubicBezTo>
                  <a:lnTo>
                    <a:pt x="42863" y="175933"/>
                  </a:lnTo>
                  <a:cubicBezTo>
                    <a:pt x="42863" y="175933"/>
                    <a:pt x="43815" y="175933"/>
                    <a:pt x="43815" y="175933"/>
                  </a:cubicBezTo>
                  <a:cubicBezTo>
                    <a:pt x="43815" y="177838"/>
                    <a:pt x="42863" y="179743"/>
                    <a:pt x="41910" y="181648"/>
                  </a:cubicBezTo>
                  <a:cubicBezTo>
                    <a:pt x="40958" y="183553"/>
                    <a:pt x="38100" y="183553"/>
                    <a:pt x="37148" y="185458"/>
                  </a:cubicBezTo>
                  <a:cubicBezTo>
                    <a:pt x="36195" y="185458"/>
                    <a:pt x="34290" y="184505"/>
                    <a:pt x="34290" y="186410"/>
                  </a:cubicBezTo>
                  <a:cubicBezTo>
                    <a:pt x="34290" y="187363"/>
                    <a:pt x="34290" y="188315"/>
                    <a:pt x="33338" y="188315"/>
                  </a:cubicBezTo>
                  <a:cubicBezTo>
                    <a:pt x="32385" y="188315"/>
                    <a:pt x="30480" y="188315"/>
                    <a:pt x="32385" y="189268"/>
                  </a:cubicBezTo>
                  <a:cubicBezTo>
                    <a:pt x="33338" y="190220"/>
                    <a:pt x="34290" y="192125"/>
                    <a:pt x="35243" y="191173"/>
                  </a:cubicBezTo>
                  <a:cubicBezTo>
                    <a:pt x="35243" y="188315"/>
                    <a:pt x="39053" y="189268"/>
                    <a:pt x="38100" y="185458"/>
                  </a:cubicBezTo>
                  <a:cubicBezTo>
                    <a:pt x="40958" y="185458"/>
                    <a:pt x="43815" y="186410"/>
                    <a:pt x="46673" y="188315"/>
                  </a:cubicBezTo>
                  <a:cubicBezTo>
                    <a:pt x="48578" y="189268"/>
                    <a:pt x="48578" y="187363"/>
                    <a:pt x="49530" y="187363"/>
                  </a:cubicBezTo>
                  <a:cubicBezTo>
                    <a:pt x="50483" y="186410"/>
                    <a:pt x="48578" y="186410"/>
                    <a:pt x="48578" y="186410"/>
                  </a:cubicBezTo>
                  <a:cubicBezTo>
                    <a:pt x="46673" y="185458"/>
                    <a:pt x="43815" y="184505"/>
                    <a:pt x="42863" y="182600"/>
                  </a:cubicBezTo>
                  <a:lnTo>
                    <a:pt x="43815" y="182600"/>
                  </a:lnTo>
                  <a:cubicBezTo>
                    <a:pt x="44768" y="182600"/>
                    <a:pt x="46673" y="177838"/>
                    <a:pt x="49530" y="178790"/>
                  </a:cubicBezTo>
                  <a:cubicBezTo>
                    <a:pt x="50483" y="179743"/>
                    <a:pt x="50483" y="178790"/>
                    <a:pt x="49530" y="178790"/>
                  </a:cubicBezTo>
                  <a:close/>
                  <a:moveTo>
                    <a:pt x="37148" y="171170"/>
                  </a:moveTo>
                  <a:cubicBezTo>
                    <a:pt x="37148" y="170218"/>
                    <a:pt x="38100" y="171170"/>
                    <a:pt x="39053" y="171170"/>
                  </a:cubicBezTo>
                  <a:cubicBezTo>
                    <a:pt x="39053" y="171170"/>
                    <a:pt x="40005" y="171170"/>
                    <a:pt x="40005" y="171170"/>
                  </a:cubicBezTo>
                  <a:cubicBezTo>
                    <a:pt x="40005" y="171170"/>
                    <a:pt x="40005" y="170218"/>
                    <a:pt x="40005" y="170218"/>
                  </a:cubicBezTo>
                  <a:cubicBezTo>
                    <a:pt x="37148" y="169265"/>
                    <a:pt x="37148" y="165455"/>
                    <a:pt x="33338" y="166408"/>
                  </a:cubicBezTo>
                  <a:lnTo>
                    <a:pt x="31433" y="166408"/>
                  </a:lnTo>
                  <a:cubicBezTo>
                    <a:pt x="30480" y="166408"/>
                    <a:pt x="30480" y="167360"/>
                    <a:pt x="30480" y="167360"/>
                  </a:cubicBezTo>
                  <a:cubicBezTo>
                    <a:pt x="33338" y="169265"/>
                    <a:pt x="33338" y="173075"/>
                    <a:pt x="36195" y="174028"/>
                  </a:cubicBezTo>
                  <a:cubicBezTo>
                    <a:pt x="37148" y="174028"/>
                    <a:pt x="37148" y="174980"/>
                    <a:pt x="38100" y="174028"/>
                  </a:cubicBezTo>
                  <a:cubicBezTo>
                    <a:pt x="39053" y="173075"/>
                    <a:pt x="38100" y="173075"/>
                    <a:pt x="38100" y="172123"/>
                  </a:cubicBezTo>
                  <a:cubicBezTo>
                    <a:pt x="37148" y="172123"/>
                    <a:pt x="36195" y="172123"/>
                    <a:pt x="37148" y="171170"/>
                  </a:cubicBezTo>
                  <a:close/>
                  <a:moveTo>
                    <a:pt x="32385" y="111163"/>
                  </a:moveTo>
                  <a:lnTo>
                    <a:pt x="32385" y="110210"/>
                  </a:lnTo>
                  <a:cubicBezTo>
                    <a:pt x="32385" y="109258"/>
                    <a:pt x="33338" y="107353"/>
                    <a:pt x="31433" y="107353"/>
                  </a:cubicBezTo>
                  <a:cubicBezTo>
                    <a:pt x="31433" y="107353"/>
                    <a:pt x="30480" y="107353"/>
                    <a:pt x="30480" y="107353"/>
                  </a:cubicBezTo>
                  <a:cubicBezTo>
                    <a:pt x="29528" y="108305"/>
                    <a:pt x="29528" y="110210"/>
                    <a:pt x="30480" y="111163"/>
                  </a:cubicBezTo>
                  <a:cubicBezTo>
                    <a:pt x="31433" y="111163"/>
                    <a:pt x="32385" y="111163"/>
                    <a:pt x="32385" y="111163"/>
                  </a:cubicBezTo>
                  <a:cubicBezTo>
                    <a:pt x="31433" y="112115"/>
                    <a:pt x="30480" y="114020"/>
                    <a:pt x="31433" y="114020"/>
                  </a:cubicBezTo>
                  <a:cubicBezTo>
                    <a:pt x="33338" y="113068"/>
                    <a:pt x="35243" y="115925"/>
                    <a:pt x="36195" y="114020"/>
                  </a:cubicBezTo>
                  <a:cubicBezTo>
                    <a:pt x="37148" y="113068"/>
                    <a:pt x="34290" y="113068"/>
                    <a:pt x="32385" y="111163"/>
                  </a:cubicBezTo>
                  <a:cubicBezTo>
                    <a:pt x="33338" y="111163"/>
                    <a:pt x="32385" y="111163"/>
                    <a:pt x="32385" y="111163"/>
                  </a:cubicBezTo>
                  <a:close/>
                  <a:moveTo>
                    <a:pt x="32385" y="119735"/>
                  </a:moveTo>
                  <a:lnTo>
                    <a:pt x="32385" y="119735"/>
                  </a:lnTo>
                  <a:cubicBezTo>
                    <a:pt x="32385" y="117830"/>
                    <a:pt x="32385" y="116878"/>
                    <a:pt x="31433" y="116878"/>
                  </a:cubicBezTo>
                  <a:cubicBezTo>
                    <a:pt x="31433" y="116878"/>
                    <a:pt x="31433" y="116878"/>
                    <a:pt x="31433" y="116878"/>
                  </a:cubicBezTo>
                  <a:cubicBezTo>
                    <a:pt x="30480" y="118783"/>
                    <a:pt x="31433"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9735"/>
                    <a:pt x="33338" y="119735"/>
                    <a:pt x="32385" y="119735"/>
                  </a:cubicBezTo>
                  <a:lnTo>
                    <a:pt x="32385" y="119735"/>
                  </a:lnTo>
                  <a:close/>
                  <a:moveTo>
                    <a:pt x="33338" y="34010"/>
                  </a:moveTo>
                  <a:cubicBezTo>
                    <a:pt x="32385" y="34010"/>
                    <a:pt x="31433" y="34963"/>
                    <a:pt x="32385" y="35915"/>
                  </a:cubicBezTo>
                  <a:cubicBezTo>
                    <a:pt x="33338" y="37820"/>
                    <a:pt x="34290" y="38773"/>
                    <a:pt x="36195" y="40678"/>
                  </a:cubicBezTo>
                  <a:cubicBezTo>
                    <a:pt x="37148" y="41630"/>
                    <a:pt x="37148" y="40678"/>
                    <a:pt x="37148" y="40678"/>
                  </a:cubicBezTo>
                  <a:cubicBezTo>
                    <a:pt x="38100" y="37820"/>
                    <a:pt x="36195" y="34010"/>
                    <a:pt x="33338" y="34010"/>
                  </a:cubicBezTo>
                  <a:close/>
                  <a:moveTo>
                    <a:pt x="32385" y="213080"/>
                  </a:moveTo>
                  <a:cubicBezTo>
                    <a:pt x="32385" y="213080"/>
                    <a:pt x="31433" y="214033"/>
                    <a:pt x="32385" y="214985"/>
                  </a:cubicBezTo>
                  <a:cubicBezTo>
                    <a:pt x="32385" y="215938"/>
                    <a:pt x="33338" y="214985"/>
                    <a:pt x="34290" y="214985"/>
                  </a:cubicBezTo>
                  <a:cubicBezTo>
                    <a:pt x="36195" y="214985"/>
                    <a:pt x="39053" y="212128"/>
                    <a:pt x="39053" y="215938"/>
                  </a:cubicBezTo>
                  <a:lnTo>
                    <a:pt x="40005" y="216890"/>
                  </a:lnTo>
                  <a:cubicBezTo>
                    <a:pt x="40958" y="216890"/>
                    <a:pt x="41910" y="214985"/>
                    <a:pt x="40958" y="213080"/>
                  </a:cubicBezTo>
                  <a:cubicBezTo>
                    <a:pt x="39053" y="211175"/>
                    <a:pt x="37148" y="209270"/>
                    <a:pt x="37148" y="206413"/>
                  </a:cubicBezTo>
                  <a:cubicBezTo>
                    <a:pt x="37148" y="205460"/>
                    <a:pt x="36195" y="205460"/>
                    <a:pt x="35243" y="205460"/>
                  </a:cubicBezTo>
                  <a:cubicBezTo>
                    <a:pt x="34290" y="205460"/>
                    <a:pt x="34290" y="206413"/>
                    <a:pt x="34290" y="206413"/>
                  </a:cubicBezTo>
                  <a:cubicBezTo>
                    <a:pt x="35243" y="210223"/>
                    <a:pt x="34290" y="211175"/>
                    <a:pt x="32385" y="213080"/>
                  </a:cubicBezTo>
                  <a:close/>
                  <a:moveTo>
                    <a:pt x="35243" y="235940"/>
                  </a:moveTo>
                  <a:cubicBezTo>
                    <a:pt x="34290" y="235940"/>
                    <a:pt x="33338" y="234035"/>
                    <a:pt x="32385" y="235940"/>
                  </a:cubicBezTo>
                  <a:cubicBezTo>
                    <a:pt x="32385" y="236893"/>
                    <a:pt x="33338" y="237845"/>
                    <a:pt x="33338" y="237845"/>
                  </a:cubicBezTo>
                  <a:cubicBezTo>
                    <a:pt x="34290" y="237845"/>
                    <a:pt x="35243" y="237845"/>
                    <a:pt x="36195" y="236893"/>
                  </a:cubicBezTo>
                  <a:cubicBezTo>
                    <a:pt x="36195" y="234988"/>
                    <a:pt x="35243" y="235940"/>
                    <a:pt x="35243" y="235940"/>
                  </a:cubicBezTo>
                  <a:close/>
                  <a:moveTo>
                    <a:pt x="36195" y="101638"/>
                  </a:moveTo>
                  <a:lnTo>
                    <a:pt x="36195" y="101638"/>
                  </a:lnTo>
                  <a:cubicBezTo>
                    <a:pt x="34290" y="101638"/>
                    <a:pt x="33338" y="102590"/>
                    <a:pt x="32385" y="100685"/>
                  </a:cubicBezTo>
                  <a:cubicBezTo>
                    <a:pt x="32385" y="100685"/>
                    <a:pt x="32385" y="99733"/>
                    <a:pt x="33338" y="99733"/>
                  </a:cubicBezTo>
                  <a:cubicBezTo>
                    <a:pt x="34290" y="99733"/>
                    <a:pt x="36195" y="99733"/>
                    <a:pt x="36195" y="101638"/>
                  </a:cubicBezTo>
                  <a:close/>
                  <a:moveTo>
                    <a:pt x="33338" y="204508"/>
                  </a:moveTo>
                  <a:cubicBezTo>
                    <a:pt x="34290" y="204508"/>
                    <a:pt x="35243" y="204508"/>
                    <a:pt x="35243" y="203555"/>
                  </a:cubicBezTo>
                  <a:cubicBezTo>
                    <a:pt x="35243" y="202603"/>
                    <a:pt x="35243" y="202603"/>
                    <a:pt x="34290" y="202603"/>
                  </a:cubicBezTo>
                  <a:cubicBezTo>
                    <a:pt x="34290" y="202603"/>
                    <a:pt x="33338" y="202603"/>
                    <a:pt x="33338" y="204508"/>
                  </a:cubicBezTo>
                  <a:cubicBezTo>
                    <a:pt x="32385" y="203555"/>
                    <a:pt x="32385" y="204508"/>
                    <a:pt x="33338" y="204508"/>
                  </a:cubicBezTo>
                  <a:close/>
                  <a:moveTo>
                    <a:pt x="34290" y="22580"/>
                  </a:moveTo>
                  <a:cubicBezTo>
                    <a:pt x="37148" y="24485"/>
                    <a:pt x="40958" y="28295"/>
                    <a:pt x="37148" y="29248"/>
                  </a:cubicBezTo>
                  <a:cubicBezTo>
                    <a:pt x="36195" y="31153"/>
                    <a:pt x="37148" y="33058"/>
                    <a:pt x="38100" y="34010"/>
                  </a:cubicBezTo>
                  <a:cubicBezTo>
                    <a:pt x="39053" y="35915"/>
                    <a:pt x="40958" y="36868"/>
                    <a:pt x="40958" y="38773"/>
                  </a:cubicBezTo>
                  <a:cubicBezTo>
                    <a:pt x="42863" y="38773"/>
                    <a:pt x="43815" y="39725"/>
                    <a:pt x="44768" y="40678"/>
                  </a:cubicBezTo>
                  <a:cubicBezTo>
                    <a:pt x="45720" y="41630"/>
                    <a:pt x="47625" y="43535"/>
                    <a:pt x="48578" y="41630"/>
                  </a:cubicBezTo>
                  <a:cubicBezTo>
                    <a:pt x="49530" y="40678"/>
                    <a:pt x="46673" y="40678"/>
                    <a:pt x="45720" y="39725"/>
                  </a:cubicBezTo>
                  <a:cubicBezTo>
                    <a:pt x="44768" y="38773"/>
                    <a:pt x="43815" y="38773"/>
                    <a:pt x="42863" y="36868"/>
                  </a:cubicBezTo>
                  <a:cubicBezTo>
                    <a:pt x="41910" y="34963"/>
                    <a:pt x="44768" y="34963"/>
                    <a:pt x="44768" y="34010"/>
                  </a:cubicBezTo>
                  <a:cubicBezTo>
                    <a:pt x="45720" y="33058"/>
                    <a:pt x="46673"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2385"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80695"/>
                    <a:pt x="34290" y="179743"/>
                  </a:cubicBezTo>
                  <a:cubicBezTo>
                    <a:pt x="33338" y="180695"/>
                    <a:pt x="34290" y="180695"/>
                    <a:pt x="34290" y="181648"/>
                  </a:cubicBezTo>
                  <a:cubicBezTo>
                    <a:pt x="35243" y="181648"/>
                    <a:pt x="35243" y="181648"/>
                    <a:pt x="34290" y="179743"/>
                  </a:cubicBezTo>
                  <a:cubicBezTo>
                    <a:pt x="35243" y="180695"/>
                    <a:pt x="34290" y="179743"/>
                    <a:pt x="34290" y="179743"/>
                  </a:cubicBezTo>
                  <a:close/>
                  <a:moveTo>
                    <a:pt x="38100" y="147358"/>
                  </a:moveTo>
                  <a:cubicBezTo>
                    <a:pt x="37148" y="145453"/>
                    <a:pt x="37148" y="144500"/>
                    <a:pt x="35243" y="143548"/>
                  </a:cubicBezTo>
                  <a:cubicBezTo>
                    <a:pt x="34290" y="143548"/>
                    <a:pt x="34290" y="144500"/>
                    <a:pt x="34290" y="145453"/>
                  </a:cubicBezTo>
                  <a:cubicBezTo>
                    <a:pt x="34290" y="147358"/>
                    <a:pt x="35243" y="148310"/>
                    <a:pt x="36195" y="149263"/>
                  </a:cubicBezTo>
                  <a:cubicBezTo>
                    <a:pt x="37148" y="149263"/>
                    <a:pt x="37148" y="148310"/>
                    <a:pt x="38100" y="147358"/>
                  </a:cubicBezTo>
                  <a:close/>
                  <a:moveTo>
                    <a:pt x="36195" y="231178"/>
                  </a:moveTo>
                  <a:cubicBezTo>
                    <a:pt x="36195" y="230225"/>
                    <a:pt x="35243" y="230225"/>
                    <a:pt x="35243" y="230225"/>
                  </a:cubicBezTo>
                  <a:cubicBezTo>
                    <a:pt x="34290" y="230225"/>
                    <a:pt x="34290" y="230225"/>
                    <a:pt x="34290" y="231178"/>
                  </a:cubicBezTo>
                  <a:cubicBezTo>
                    <a:pt x="34290" y="232130"/>
                    <a:pt x="35243" y="232130"/>
                    <a:pt x="36195" y="232130"/>
                  </a:cubicBezTo>
                  <a:cubicBezTo>
                    <a:pt x="36195" y="232130"/>
                    <a:pt x="36195" y="232130"/>
                    <a:pt x="36195" y="231178"/>
                  </a:cubicBezTo>
                  <a:close/>
                  <a:moveTo>
                    <a:pt x="41910" y="132118"/>
                  </a:moveTo>
                  <a:cubicBezTo>
                    <a:pt x="41910" y="131165"/>
                    <a:pt x="40958" y="131165"/>
                    <a:pt x="40005" y="131165"/>
                  </a:cubicBezTo>
                  <a:cubicBezTo>
                    <a:pt x="38100" y="131165"/>
                    <a:pt x="37148" y="132118"/>
                    <a:pt x="36195" y="133070"/>
                  </a:cubicBezTo>
                  <a:cubicBezTo>
                    <a:pt x="35243" y="134023"/>
                    <a:pt x="34290" y="134023"/>
                    <a:pt x="35243" y="134975"/>
                  </a:cubicBezTo>
                  <a:cubicBezTo>
                    <a:pt x="35243" y="135928"/>
                    <a:pt x="36195" y="135928"/>
                    <a:pt x="37148" y="135928"/>
                  </a:cubicBezTo>
                  <a:cubicBezTo>
                    <a:pt x="38100" y="134023"/>
                    <a:pt x="40005" y="134975"/>
                    <a:pt x="40958" y="134975"/>
                  </a:cubicBezTo>
                  <a:cubicBezTo>
                    <a:pt x="40958" y="134975"/>
                    <a:pt x="41910" y="134023"/>
                    <a:pt x="41910" y="132118"/>
                  </a:cubicBezTo>
                  <a:close/>
                  <a:moveTo>
                    <a:pt x="39053" y="163550"/>
                  </a:moveTo>
                  <a:cubicBezTo>
                    <a:pt x="39053" y="161645"/>
                    <a:pt x="37148" y="161645"/>
                    <a:pt x="36195" y="160693"/>
                  </a:cubicBezTo>
                  <a:cubicBezTo>
                    <a:pt x="35243" y="160693"/>
                    <a:pt x="35243" y="161645"/>
                    <a:pt x="35243" y="161645"/>
                  </a:cubicBezTo>
                  <a:cubicBezTo>
                    <a:pt x="35243" y="162598"/>
                    <a:pt x="37148" y="162598"/>
                    <a:pt x="39053" y="163550"/>
                  </a:cubicBezTo>
                  <a:cubicBezTo>
                    <a:pt x="38100" y="163550"/>
                    <a:pt x="39053" y="163550"/>
                    <a:pt x="39053" y="163550"/>
                  </a:cubicBezTo>
                  <a:close/>
                  <a:moveTo>
                    <a:pt x="35243" y="16865"/>
                  </a:moveTo>
                  <a:cubicBezTo>
                    <a:pt x="36195" y="16865"/>
                    <a:pt x="38100" y="17818"/>
                    <a:pt x="39053" y="19723"/>
                  </a:cubicBezTo>
                  <a:cubicBezTo>
                    <a:pt x="40005" y="19723"/>
                    <a:pt x="40005" y="18770"/>
                    <a:pt x="40958" y="18770"/>
                  </a:cubicBezTo>
                  <a:lnTo>
                    <a:pt x="40958" y="18770"/>
                  </a:lnTo>
                  <a:cubicBezTo>
                    <a:pt x="40005" y="15913"/>
                    <a:pt x="38100" y="15913"/>
                    <a:pt x="35243" y="16865"/>
                  </a:cubicBezTo>
                  <a:lnTo>
                    <a:pt x="35243" y="16865"/>
                  </a:lnTo>
                  <a:close/>
                  <a:moveTo>
                    <a:pt x="37148" y="193078"/>
                  </a:moveTo>
                  <a:cubicBezTo>
                    <a:pt x="36195" y="193078"/>
                    <a:pt x="36195" y="193078"/>
                    <a:pt x="37148" y="193078"/>
                  </a:cubicBezTo>
                  <a:cubicBezTo>
                    <a:pt x="37148" y="194983"/>
                    <a:pt x="38100" y="195935"/>
                    <a:pt x="40005" y="195935"/>
                  </a:cubicBezTo>
                  <a:cubicBezTo>
                    <a:pt x="41910" y="195935"/>
                    <a:pt x="41910" y="194030"/>
                    <a:pt x="40958" y="193078"/>
                  </a:cubicBezTo>
                  <a:cubicBezTo>
                    <a:pt x="40005" y="192125"/>
                    <a:pt x="38100" y="193078"/>
                    <a:pt x="37148" y="193078"/>
                  </a:cubicBezTo>
                  <a:close/>
                  <a:moveTo>
                    <a:pt x="40005" y="102590"/>
                  </a:moveTo>
                  <a:cubicBezTo>
                    <a:pt x="40005" y="103543"/>
                    <a:pt x="39053" y="102590"/>
                    <a:pt x="38100" y="102590"/>
                  </a:cubicBezTo>
                  <a:lnTo>
                    <a:pt x="36195" y="101638"/>
                  </a:lnTo>
                  <a:cubicBezTo>
                    <a:pt x="37148" y="101638"/>
                    <a:pt x="37148" y="100685"/>
                    <a:pt x="38100" y="100685"/>
                  </a:cubicBezTo>
                  <a:cubicBezTo>
                    <a:pt x="39053" y="101638"/>
                    <a:pt x="40005" y="101638"/>
                    <a:pt x="40005" y="102590"/>
                  </a:cubicBezTo>
                  <a:close/>
                  <a:moveTo>
                    <a:pt x="40005" y="157835"/>
                  </a:moveTo>
                  <a:cubicBezTo>
                    <a:pt x="40005" y="157835"/>
                    <a:pt x="39053" y="156883"/>
                    <a:pt x="40005" y="157835"/>
                  </a:cubicBezTo>
                  <a:cubicBezTo>
                    <a:pt x="39053" y="156883"/>
                    <a:pt x="38100" y="157835"/>
                    <a:pt x="38100" y="157835"/>
                  </a:cubicBezTo>
                  <a:cubicBezTo>
                    <a:pt x="38100" y="158788"/>
                    <a:pt x="38100" y="158788"/>
                    <a:pt x="39053" y="158788"/>
                  </a:cubicBezTo>
                  <a:cubicBezTo>
                    <a:pt x="40005" y="158788"/>
                    <a:pt x="40005" y="158788"/>
                    <a:pt x="40005" y="157835"/>
                  </a:cubicBezTo>
                  <a:close/>
                  <a:moveTo>
                    <a:pt x="41910" y="226415"/>
                  </a:moveTo>
                  <a:cubicBezTo>
                    <a:pt x="41910" y="225463"/>
                    <a:pt x="40958" y="225463"/>
                    <a:pt x="40005" y="225463"/>
                  </a:cubicBezTo>
                  <a:cubicBezTo>
                    <a:pt x="38100" y="225463"/>
                    <a:pt x="39053" y="227368"/>
                    <a:pt x="39053" y="228320"/>
                  </a:cubicBezTo>
                  <a:lnTo>
                    <a:pt x="39053" y="229273"/>
                  </a:lnTo>
                  <a:cubicBezTo>
                    <a:pt x="39053" y="228320"/>
                    <a:pt x="39053" y="228320"/>
                    <a:pt x="38100" y="228320"/>
                  </a:cubicBezTo>
                  <a:cubicBezTo>
                    <a:pt x="38100" y="228320"/>
                    <a:pt x="37148" y="228320"/>
                    <a:pt x="37148" y="229273"/>
                  </a:cubicBezTo>
                  <a:cubicBezTo>
                    <a:pt x="37148" y="229273"/>
                    <a:pt x="38100" y="230225"/>
                    <a:pt x="38100" y="230225"/>
                  </a:cubicBezTo>
                  <a:cubicBezTo>
                    <a:pt x="38100" y="232130"/>
                    <a:pt x="39053" y="233083"/>
                    <a:pt x="40958" y="232130"/>
                  </a:cubicBezTo>
                  <a:cubicBezTo>
                    <a:pt x="42863" y="230225"/>
                    <a:pt x="42863" y="228320"/>
                    <a:pt x="41910" y="226415"/>
                  </a:cubicBezTo>
                  <a:close/>
                  <a:moveTo>
                    <a:pt x="39053" y="48298"/>
                  </a:moveTo>
                  <a:cubicBezTo>
                    <a:pt x="39053" y="48298"/>
                    <a:pt x="39053" y="48298"/>
                    <a:pt x="39053" y="48298"/>
                  </a:cubicBezTo>
                  <a:cubicBezTo>
                    <a:pt x="38100" y="48298"/>
                    <a:pt x="38100" y="48298"/>
                    <a:pt x="38100" y="48298"/>
                  </a:cubicBezTo>
                  <a:cubicBezTo>
                    <a:pt x="38100" y="49250"/>
                    <a:pt x="38100" y="49250"/>
                    <a:pt x="39053" y="48298"/>
                  </a:cubicBezTo>
                  <a:lnTo>
                    <a:pt x="39053" y="48298"/>
                  </a:lnTo>
                  <a:close/>
                  <a:moveTo>
                    <a:pt x="40958" y="208318"/>
                  </a:moveTo>
                  <a:cubicBezTo>
                    <a:pt x="40958" y="207365"/>
                    <a:pt x="40005" y="207365"/>
                    <a:pt x="40005" y="207365"/>
                  </a:cubicBezTo>
                  <a:cubicBezTo>
                    <a:pt x="39053" y="207365"/>
                    <a:pt x="38100" y="208318"/>
                    <a:pt x="39053" y="209270"/>
                  </a:cubicBezTo>
                  <a:cubicBezTo>
                    <a:pt x="39053" y="210223"/>
                    <a:pt x="40005" y="210223"/>
                    <a:pt x="40005" y="210223"/>
                  </a:cubicBezTo>
                  <a:cubicBezTo>
                    <a:pt x="40958" y="209270"/>
                    <a:pt x="40958" y="209270"/>
                    <a:pt x="40958" y="208318"/>
                  </a:cubicBezTo>
                  <a:close/>
                  <a:moveTo>
                    <a:pt x="39053" y="27343"/>
                  </a:moveTo>
                  <a:cubicBezTo>
                    <a:pt x="39053" y="26390"/>
                    <a:pt x="39053" y="26390"/>
                    <a:pt x="39053" y="27343"/>
                  </a:cubicBezTo>
                  <a:cubicBezTo>
                    <a:pt x="40005" y="26390"/>
                    <a:pt x="40958" y="26390"/>
                    <a:pt x="40958" y="27343"/>
                  </a:cubicBezTo>
                  <a:cubicBezTo>
                    <a:pt x="40958" y="29248"/>
                    <a:pt x="41910" y="30200"/>
                    <a:pt x="41910" y="32105"/>
                  </a:cubicBezTo>
                  <a:cubicBezTo>
                    <a:pt x="41910" y="33058"/>
                    <a:pt x="41910" y="34010"/>
                    <a:pt x="40958" y="34010"/>
                  </a:cubicBezTo>
                  <a:cubicBezTo>
                    <a:pt x="40005" y="34010"/>
                    <a:pt x="40005" y="33058"/>
                    <a:pt x="40005" y="32105"/>
                  </a:cubicBezTo>
                  <a:cubicBezTo>
                    <a:pt x="40005" y="32105"/>
                    <a:pt x="40005" y="31153"/>
                    <a:pt x="40958" y="30200"/>
                  </a:cubicBezTo>
                  <a:cubicBezTo>
                    <a:pt x="40958" y="29248"/>
                    <a:pt x="40005" y="28295"/>
                    <a:pt x="39053" y="27343"/>
                  </a:cubicBezTo>
                  <a:close/>
                  <a:moveTo>
                    <a:pt x="40005" y="38773"/>
                  </a:moveTo>
                  <a:cubicBezTo>
                    <a:pt x="40005" y="38773"/>
                    <a:pt x="39053" y="39725"/>
                    <a:pt x="40005" y="40678"/>
                  </a:cubicBezTo>
                  <a:lnTo>
                    <a:pt x="40005" y="40678"/>
                  </a:lnTo>
                  <a:cubicBezTo>
                    <a:pt x="40958" y="39725"/>
                    <a:pt x="40958" y="39725"/>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8770"/>
                    <a:pt x="40958" y="17818"/>
                  </a:cubicBezTo>
                  <a:close/>
                  <a:moveTo>
                    <a:pt x="41910" y="192125"/>
                  </a:moveTo>
                  <a:lnTo>
                    <a:pt x="41910" y="192125"/>
                  </a:lnTo>
                  <a:cubicBezTo>
                    <a:pt x="41910" y="193078"/>
                    <a:pt x="41910" y="193078"/>
                    <a:pt x="41910" y="192125"/>
                  </a:cubicBezTo>
                  <a:close/>
                  <a:moveTo>
                    <a:pt x="43815" y="142595"/>
                  </a:moveTo>
                  <a:cubicBezTo>
                    <a:pt x="43815" y="141643"/>
                    <a:pt x="43815" y="141643"/>
                    <a:pt x="42863" y="140690"/>
                  </a:cubicBezTo>
                  <a:cubicBezTo>
                    <a:pt x="41910" y="140690"/>
                    <a:pt x="40958" y="141643"/>
                    <a:pt x="40958" y="142595"/>
                  </a:cubicBezTo>
                  <a:cubicBezTo>
                    <a:pt x="40958" y="143548"/>
                    <a:pt x="40958" y="144500"/>
                    <a:pt x="40005" y="145453"/>
                  </a:cubicBezTo>
                  <a:cubicBezTo>
                    <a:pt x="40005" y="146405"/>
                    <a:pt x="40005" y="147358"/>
                    <a:pt x="40958" y="147358"/>
                  </a:cubicBezTo>
                  <a:cubicBezTo>
                    <a:pt x="42863" y="146405"/>
                    <a:pt x="44768" y="148310"/>
                    <a:pt x="45720" y="146405"/>
                  </a:cubicBezTo>
                  <a:cubicBezTo>
                    <a:pt x="45720" y="146405"/>
                    <a:pt x="46673" y="146405"/>
                    <a:pt x="46673" y="145453"/>
                  </a:cubicBezTo>
                  <a:cubicBezTo>
                    <a:pt x="47625" y="145453"/>
                    <a:pt x="47625" y="144500"/>
                    <a:pt x="47625" y="143548"/>
                  </a:cubicBezTo>
                  <a:lnTo>
                    <a:pt x="47625" y="143548"/>
                  </a:lnTo>
                  <a:cubicBezTo>
                    <a:pt x="46673" y="143548"/>
                    <a:pt x="46673" y="144500"/>
                    <a:pt x="46673" y="145453"/>
                  </a:cubicBezTo>
                  <a:cubicBezTo>
                    <a:pt x="46673" y="145453"/>
                    <a:pt x="46673" y="146405"/>
                    <a:pt x="46673" y="146405"/>
                  </a:cubicBezTo>
                  <a:cubicBezTo>
                    <a:pt x="45720" y="144500"/>
                    <a:pt x="43815" y="144500"/>
                    <a:pt x="43815" y="142595"/>
                  </a:cubicBezTo>
                  <a:close/>
                  <a:moveTo>
                    <a:pt x="41910" y="91160"/>
                  </a:moveTo>
                  <a:cubicBezTo>
                    <a:pt x="41910" y="92113"/>
                    <a:pt x="42863" y="92113"/>
                    <a:pt x="43815" y="92113"/>
                  </a:cubicBezTo>
                  <a:cubicBezTo>
                    <a:pt x="44768" y="92113"/>
                    <a:pt x="45720" y="91160"/>
                    <a:pt x="44768" y="90208"/>
                  </a:cubicBezTo>
                  <a:cubicBezTo>
                    <a:pt x="44768" y="90208"/>
                    <a:pt x="44768" y="89255"/>
                    <a:pt x="43815" y="90208"/>
                  </a:cubicBezTo>
                  <a:cubicBezTo>
                    <a:pt x="43815" y="90208"/>
                    <a:pt x="41910" y="89255"/>
                    <a:pt x="41910" y="91160"/>
                  </a:cubicBezTo>
                  <a:close/>
                  <a:moveTo>
                    <a:pt x="42863" y="163550"/>
                  </a:moveTo>
                  <a:cubicBezTo>
                    <a:pt x="42863" y="163550"/>
                    <a:pt x="42863" y="164503"/>
                    <a:pt x="42863" y="163550"/>
                  </a:cubicBezTo>
                  <a:cubicBezTo>
                    <a:pt x="44768" y="164503"/>
                    <a:pt x="45720" y="163550"/>
                    <a:pt x="45720" y="162598"/>
                  </a:cubicBezTo>
                  <a:cubicBezTo>
                    <a:pt x="45720" y="161645"/>
                    <a:pt x="45720" y="161645"/>
                    <a:pt x="44768" y="161645"/>
                  </a:cubicBezTo>
                  <a:cubicBezTo>
                    <a:pt x="42863" y="161645"/>
                    <a:pt x="42863" y="162598"/>
                    <a:pt x="42863" y="163550"/>
                  </a:cubicBezTo>
                  <a:close/>
                  <a:moveTo>
                    <a:pt x="42863" y="203555"/>
                  </a:moveTo>
                  <a:cubicBezTo>
                    <a:pt x="43815" y="203555"/>
                    <a:pt x="43815" y="203555"/>
                    <a:pt x="42863" y="203555"/>
                  </a:cubicBezTo>
                  <a:lnTo>
                    <a:pt x="42863" y="202603"/>
                  </a:lnTo>
                  <a:cubicBezTo>
                    <a:pt x="42863" y="202603"/>
                    <a:pt x="42863" y="203555"/>
                    <a:pt x="42863" y="203555"/>
                  </a:cubicBezTo>
                  <a:cubicBezTo>
                    <a:pt x="42863" y="203555"/>
                    <a:pt x="42863" y="203555"/>
                    <a:pt x="42863" y="203555"/>
                  </a:cubicBezTo>
                  <a:close/>
                  <a:moveTo>
                    <a:pt x="44768" y="149263"/>
                  </a:moveTo>
                  <a:cubicBezTo>
                    <a:pt x="44768" y="149263"/>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9750"/>
                    <a:pt x="45720" y="238798"/>
                  </a:cubicBezTo>
                  <a:cubicBezTo>
                    <a:pt x="45720" y="239750"/>
                    <a:pt x="45720" y="238798"/>
                    <a:pt x="45720" y="238798"/>
                  </a:cubicBezTo>
                  <a:close/>
                  <a:moveTo>
                    <a:pt x="51435" y="154025"/>
                  </a:moveTo>
                  <a:cubicBezTo>
                    <a:pt x="50483" y="154025"/>
                    <a:pt x="50483" y="154025"/>
                    <a:pt x="49530" y="154025"/>
                  </a:cubicBezTo>
                  <a:cubicBezTo>
                    <a:pt x="48578" y="151168"/>
                    <a:pt x="46673" y="152120"/>
                    <a:pt x="44768" y="153073"/>
                  </a:cubicBezTo>
                  <a:cubicBezTo>
                    <a:pt x="43815" y="153073"/>
                    <a:pt x="43815" y="154025"/>
                    <a:pt x="43815" y="154978"/>
                  </a:cubicBezTo>
                  <a:cubicBezTo>
                    <a:pt x="43815" y="155930"/>
                    <a:pt x="44768" y="155930"/>
                    <a:pt x="45720" y="155930"/>
                  </a:cubicBezTo>
                  <a:cubicBezTo>
                    <a:pt x="46673" y="155930"/>
                    <a:pt x="47625" y="155930"/>
                    <a:pt x="47625" y="154025"/>
                  </a:cubicBezTo>
                  <a:cubicBezTo>
                    <a:pt x="47625" y="153073"/>
                    <a:pt x="48578" y="153073"/>
                    <a:pt x="49530" y="153073"/>
                  </a:cubicBezTo>
                  <a:cubicBezTo>
                    <a:pt x="49530" y="154978"/>
                    <a:pt x="50483" y="155930"/>
                    <a:pt x="51435" y="154025"/>
                  </a:cubicBezTo>
                  <a:cubicBezTo>
                    <a:pt x="51435" y="154978"/>
                    <a:pt x="51435" y="154025"/>
                    <a:pt x="51435" y="154025"/>
                  </a:cubicBezTo>
                  <a:close/>
                  <a:moveTo>
                    <a:pt x="44768" y="214985"/>
                  </a:moveTo>
                  <a:cubicBezTo>
                    <a:pt x="44768" y="215938"/>
                    <a:pt x="45720" y="216890"/>
                    <a:pt x="46673" y="215938"/>
                  </a:cubicBezTo>
                  <a:cubicBezTo>
                    <a:pt x="47625" y="215938"/>
                    <a:pt x="47625" y="214985"/>
                    <a:pt x="47625" y="214033"/>
                  </a:cubicBezTo>
                  <a:cubicBezTo>
                    <a:pt x="47625" y="213080"/>
                    <a:pt x="47625" y="213080"/>
                    <a:pt x="46673" y="213080"/>
                  </a:cubicBezTo>
                  <a:cubicBezTo>
                    <a:pt x="44768" y="213080"/>
                    <a:pt x="44768" y="214033"/>
                    <a:pt x="44768" y="214985"/>
                  </a:cubicBezTo>
                  <a:close/>
                  <a:moveTo>
                    <a:pt x="45720" y="118783"/>
                  </a:moveTo>
                  <a:cubicBezTo>
                    <a:pt x="44768" y="118783"/>
                    <a:pt x="44768" y="118783"/>
                    <a:pt x="44768" y="119735"/>
                  </a:cubicBezTo>
                  <a:cubicBezTo>
                    <a:pt x="44768" y="120688"/>
                    <a:pt x="45720" y="121640"/>
                    <a:pt x="46673" y="120688"/>
                  </a:cubicBezTo>
                  <a:cubicBezTo>
                    <a:pt x="47625" y="120688"/>
                    <a:pt x="47625" y="119735"/>
                    <a:pt x="47625" y="119735"/>
                  </a:cubicBezTo>
                  <a:cubicBezTo>
                    <a:pt x="47625" y="118783"/>
                    <a:pt x="46673" y="118783"/>
                    <a:pt x="45720" y="118783"/>
                  </a:cubicBezTo>
                  <a:close/>
                  <a:moveTo>
                    <a:pt x="47625" y="220700"/>
                  </a:moveTo>
                  <a:lnTo>
                    <a:pt x="47625" y="219748"/>
                  </a:lnTo>
                  <a:cubicBezTo>
                    <a:pt x="46673" y="218795"/>
                    <a:pt x="45720" y="218795"/>
                    <a:pt x="45720" y="219748"/>
                  </a:cubicBezTo>
                  <a:cubicBezTo>
                    <a:pt x="45720" y="219748"/>
                    <a:pt x="44768" y="220700"/>
                    <a:pt x="44768" y="220700"/>
                  </a:cubicBezTo>
                  <a:cubicBezTo>
                    <a:pt x="44768" y="220700"/>
                    <a:pt x="45720" y="220700"/>
                    <a:pt x="45720" y="220700"/>
                  </a:cubicBezTo>
                  <a:cubicBezTo>
                    <a:pt x="46673" y="221653"/>
                    <a:pt x="47625" y="221653"/>
                    <a:pt x="47625" y="220700"/>
                  </a:cubicBezTo>
                  <a:close/>
                  <a:moveTo>
                    <a:pt x="47625" y="191173"/>
                  </a:moveTo>
                  <a:cubicBezTo>
                    <a:pt x="47625" y="190220"/>
                    <a:pt x="46673" y="190220"/>
                    <a:pt x="45720" y="190220"/>
                  </a:cubicBezTo>
                  <a:cubicBezTo>
                    <a:pt x="44768" y="190220"/>
                    <a:pt x="43815" y="191173"/>
                    <a:pt x="43815" y="192125"/>
                  </a:cubicBezTo>
                  <a:cubicBezTo>
                    <a:pt x="43815" y="193078"/>
                    <a:pt x="44768" y="193078"/>
                    <a:pt x="45720" y="192125"/>
                  </a:cubicBezTo>
                  <a:cubicBezTo>
                    <a:pt x="46673" y="192125"/>
                    <a:pt x="47625" y="192125"/>
                    <a:pt x="47625" y="191173"/>
                  </a:cubicBezTo>
                  <a:close/>
                  <a:moveTo>
                    <a:pt x="47625" y="136880"/>
                  </a:moveTo>
                  <a:cubicBezTo>
                    <a:pt x="46673" y="136880"/>
                    <a:pt x="44768" y="135928"/>
                    <a:pt x="44768" y="137833"/>
                  </a:cubicBezTo>
                  <a:cubicBezTo>
                    <a:pt x="44768" y="138785"/>
                    <a:pt x="45720" y="138785"/>
                    <a:pt x="46673" y="138785"/>
                  </a:cubicBezTo>
                  <a:cubicBezTo>
                    <a:pt x="48578" y="138785"/>
                    <a:pt x="50483" y="138785"/>
                    <a:pt x="50483" y="136880"/>
                  </a:cubicBezTo>
                  <a:cubicBezTo>
                    <a:pt x="50483" y="135928"/>
                    <a:pt x="48578" y="136880"/>
                    <a:pt x="47625" y="136880"/>
                  </a:cubicBezTo>
                  <a:close/>
                  <a:moveTo>
                    <a:pt x="46673" y="46393"/>
                  </a:moveTo>
                  <a:cubicBezTo>
                    <a:pt x="46673" y="45440"/>
                    <a:pt x="46673" y="44488"/>
                    <a:pt x="45720" y="44488"/>
                  </a:cubicBezTo>
                  <a:cubicBezTo>
                    <a:pt x="44768" y="44488"/>
                    <a:pt x="44768" y="45440"/>
                    <a:pt x="45720" y="45440"/>
                  </a:cubicBezTo>
                  <a:cubicBezTo>
                    <a:pt x="45720" y="46393"/>
                    <a:pt x="45720" y="47345"/>
                    <a:pt x="46673" y="48298"/>
                  </a:cubicBezTo>
                  <a:cubicBezTo>
                    <a:pt x="46673" y="48298"/>
                    <a:pt x="46673" y="47345"/>
                    <a:pt x="46673" y="46393"/>
                  </a:cubicBezTo>
                  <a:close/>
                  <a:moveTo>
                    <a:pt x="46673" y="195935"/>
                  </a:moveTo>
                  <a:cubicBezTo>
                    <a:pt x="47625" y="195935"/>
                    <a:pt x="47625" y="195935"/>
                    <a:pt x="47625" y="194983"/>
                  </a:cubicBezTo>
                  <a:cubicBezTo>
                    <a:pt x="47625" y="194030"/>
                    <a:pt x="46673" y="194030"/>
                    <a:pt x="46673" y="194030"/>
                  </a:cubicBezTo>
                  <a:cubicBezTo>
                    <a:pt x="46673" y="194030"/>
                    <a:pt x="45720" y="194030"/>
                    <a:pt x="45720" y="194983"/>
                  </a:cubicBezTo>
                  <a:cubicBezTo>
                    <a:pt x="45720" y="195935"/>
                    <a:pt x="45720" y="195935"/>
                    <a:pt x="46673" y="195935"/>
                  </a:cubicBezTo>
                  <a:close/>
                  <a:moveTo>
                    <a:pt x="47625" y="101638"/>
                  </a:moveTo>
                  <a:cubicBezTo>
                    <a:pt x="46673" y="101638"/>
                    <a:pt x="45720" y="102590"/>
                    <a:pt x="45720" y="103543"/>
                  </a:cubicBezTo>
                  <a:cubicBezTo>
                    <a:pt x="45720" y="103543"/>
                    <a:pt x="45720" y="104495"/>
                    <a:pt x="46673" y="104495"/>
                  </a:cubicBezTo>
                  <a:cubicBezTo>
                    <a:pt x="47625" y="103543"/>
                    <a:pt x="47625" y="103543"/>
                    <a:pt x="47625" y="101638"/>
                  </a:cubicBezTo>
                  <a:cubicBezTo>
                    <a:pt x="48578" y="101638"/>
                    <a:pt x="47625" y="101638"/>
                    <a:pt x="47625" y="101638"/>
                  </a:cubicBezTo>
                  <a:close/>
                  <a:moveTo>
                    <a:pt x="47625" y="28295"/>
                  </a:moveTo>
                  <a:cubicBezTo>
                    <a:pt x="47625" y="29248"/>
                    <a:pt x="47625" y="29248"/>
                    <a:pt x="48578" y="29248"/>
                  </a:cubicBezTo>
                  <a:cubicBezTo>
                    <a:pt x="49530" y="31153"/>
                    <a:pt x="50483" y="32105"/>
                    <a:pt x="52388" y="32105"/>
                  </a:cubicBezTo>
                  <a:cubicBezTo>
                    <a:pt x="53340" y="32105"/>
                    <a:pt x="55245" y="32105"/>
                    <a:pt x="56198" y="31153"/>
                  </a:cubicBezTo>
                  <a:cubicBezTo>
                    <a:pt x="56198" y="34010"/>
                    <a:pt x="52388" y="34010"/>
                    <a:pt x="51435" y="35915"/>
                  </a:cubicBezTo>
                  <a:cubicBezTo>
                    <a:pt x="51435" y="36868"/>
                    <a:pt x="49530" y="37820"/>
                    <a:pt x="50483" y="38773"/>
                  </a:cubicBezTo>
                  <a:cubicBezTo>
                    <a:pt x="51435" y="39725"/>
                    <a:pt x="53340" y="39725"/>
                    <a:pt x="53340" y="38773"/>
                  </a:cubicBezTo>
                  <a:cubicBezTo>
                    <a:pt x="54293" y="37820"/>
                    <a:pt x="55245" y="35915"/>
                    <a:pt x="56198" y="34010"/>
                  </a:cubicBezTo>
                  <a:cubicBezTo>
                    <a:pt x="57150" y="33058"/>
                    <a:pt x="56198" y="32105"/>
                    <a:pt x="55245" y="31153"/>
                  </a:cubicBezTo>
                  <a:cubicBezTo>
                    <a:pt x="52388" y="28295"/>
                    <a:pt x="52388" y="28295"/>
                    <a:pt x="55245" y="26390"/>
                  </a:cubicBezTo>
                  <a:cubicBezTo>
                    <a:pt x="55245" y="27343"/>
                    <a:pt x="55245" y="27343"/>
                    <a:pt x="56198" y="28295"/>
                  </a:cubicBezTo>
                  <a:cubicBezTo>
                    <a:pt x="56198" y="28295"/>
                    <a:pt x="57150" y="28295"/>
                    <a:pt x="57150" y="28295"/>
                  </a:cubicBezTo>
                  <a:cubicBezTo>
                    <a:pt x="57150" y="28295"/>
                    <a:pt x="56198" y="27343"/>
                    <a:pt x="56198" y="27343"/>
                  </a:cubicBezTo>
                  <a:cubicBezTo>
                    <a:pt x="57150" y="25438"/>
                    <a:pt x="56198" y="24485"/>
                    <a:pt x="54293" y="25438"/>
                  </a:cubicBezTo>
                  <a:cubicBezTo>
                    <a:pt x="53340" y="25438"/>
                    <a:pt x="52388" y="26390"/>
                    <a:pt x="51435" y="27343"/>
                  </a:cubicBezTo>
                  <a:lnTo>
                    <a:pt x="51435" y="27343"/>
                  </a:lnTo>
                  <a:cubicBezTo>
                    <a:pt x="50483" y="24485"/>
                    <a:pt x="48578" y="24485"/>
                    <a:pt x="46673" y="25438"/>
                  </a:cubicBezTo>
                  <a:cubicBezTo>
                    <a:pt x="44768" y="25438"/>
                    <a:pt x="47625" y="26390"/>
                    <a:pt x="47625" y="28295"/>
                  </a:cubicBezTo>
                  <a:close/>
                  <a:moveTo>
                    <a:pt x="47625" y="34010"/>
                  </a:moveTo>
                  <a:cubicBezTo>
                    <a:pt x="45720" y="34010"/>
                    <a:pt x="46673" y="35915"/>
                    <a:pt x="45720" y="36868"/>
                  </a:cubicBezTo>
                  <a:cubicBezTo>
                    <a:pt x="45720" y="36868"/>
                    <a:pt x="45720" y="37820"/>
                    <a:pt x="46673" y="37820"/>
                  </a:cubicBezTo>
                  <a:cubicBezTo>
                    <a:pt x="48578" y="37820"/>
                    <a:pt x="48578" y="35915"/>
                    <a:pt x="47625" y="34010"/>
                  </a:cubicBezTo>
                  <a:cubicBezTo>
                    <a:pt x="48578" y="34963"/>
                    <a:pt x="48578" y="34010"/>
                    <a:pt x="47625" y="34010"/>
                  </a:cubicBezTo>
                  <a:close/>
                  <a:moveTo>
                    <a:pt x="45720" y="20675"/>
                  </a:moveTo>
                  <a:cubicBezTo>
                    <a:pt x="45720" y="20675"/>
                    <a:pt x="46673" y="21628"/>
                    <a:pt x="46673" y="21628"/>
                  </a:cubicBezTo>
                  <a:cubicBezTo>
                    <a:pt x="46673" y="21628"/>
                    <a:pt x="47625" y="21628"/>
                    <a:pt x="47625" y="21628"/>
                  </a:cubicBezTo>
                  <a:cubicBezTo>
                    <a:pt x="47625" y="19723"/>
                    <a:pt x="48578" y="18770"/>
                    <a:pt x="48578" y="16865"/>
                  </a:cubicBezTo>
                  <a:cubicBezTo>
                    <a:pt x="48578" y="15913"/>
                    <a:pt x="47625" y="14960"/>
                    <a:pt x="46673" y="14960"/>
                  </a:cubicBezTo>
                  <a:cubicBezTo>
                    <a:pt x="46673" y="14960"/>
                    <a:pt x="45720" y="14960"/>
                    <a:pt x="45720" y="14960"/>
                  </a:cubicBezTo>
                  <a:cubicBezTo>
                    <a:pt x="46673" y="16865"/>
                    <a:pt x="46673" y="18770"/>
                    <a:pt x="45720" y="20675"/>
                  </a:cubicBezTo>
                  <a:close/>
                  <a:moveTo>
                    <a:pt x="47625" y="166408"/>
                  </a:moveTo>
                  <a:cubicBezTo>
                    <a:pt x="48578" y="166408"/>
                    <a:pt x="48578" y="166408"/>
                    <a:pt x="47625" y="166408"/>
                  </a:cubicBezTo>
                  <a:cubicBezTo>
                    <a:pt x="48578" y="165455"/>
                    <a:pt x="47625" y="165455"/>
                    <a:pt x="47625" y="165455"/>
                  </a:cubicBezTo>
                  <a:cubicBezTo>
                    <a:pt x="47625" y="165455"/>
                    <a:pt x="47625" y="165455"/>
                    <a:pt x="47625" y="166408"/>
                  </a:cubicBezTo>
                  <a:cubicBezTo>
                    <a:pt x="47625" y="166408"/>
                    <a:pt x="47625" y="166408"/>
                    <a:pt x="47625" y="166408"/>
                  </a:cubicBezTo>
                  <a:close/>
                  <a:moveTo>
                    <a:pt x="50483" y="128308"/>
                  </a:moveTo>
                  <a:cubicBezTo>
                    <a:pt x="51435" y="128308"/>
                    <a:pt x="51435" y="127355"/>
                    <a:pt x="50483" y="128308"/>
                  </a:cubicBezTo>
                  <a:cubicBezTo>
                    <a:pt x="50483" y="125450"/>
                    <a:pt x="49530" y="124498"/>
                    <a:pt x="48578" y="123545"/>
                  </a:cubicBezTo>
                  <a:cubicBezTo>
                    <a:pt x="48578" y="123545"/>
                    <a:pt x="47625" y="124498"/>
                    <a:pt x="47625" y="125450"/>
                  </a:cubicBezTo>
                  <a:cubicBezTo>
                    <a:pt x="47625" y="126403"/>
                    <a:pt x="48578" y="128308"/>
                    <a:pt x="50483" y="128308"/>
                  </a:cubicBezTo>
                  <a:close/>
                  <a:moveTo>
                    <a:pt x="50483" y="163550"/>
                  </a:moveTo>
                  <a:lnTo>
                    <a:pt x="50483" y="163550"/>
                  </a:lnTo>
                  <a:cubicBezTo>
                    <a:pt x="49530" y="162598"/>
                    <a:pt x="49530" y="161645"/>
                    <a:pt x="48578" y="162598"/>
                  </a:cubicBezTo>
                  <a:cubicBezTo>
                    <a:pt x="48578" y="162598"/>
                    <a:pt x="49530" y="162598"/>
                    <a:pt x="50483" y="163550"/>
                  </a:cubicBezTo>
                  <a:cubicBezTo>
                    <a:pt x="49530" y="162598"/>
                    <a:pt x="49530" y="163550"/>
                    <a:pt x="50483" y="163550"/>
                  </a:cubicBezTo>
                  <a:close/>
                  <a:moveTo>
                    <a:pt x="52388" y="44488"/>
                  </a:moveTo>
                  <a:cubicBezTo>
                    <a:pt x="52388" y="43535"/>
                    <a:pt x="51435" y="43535"/>
                    <a:pt x="51435" y="43535"/>
                  </a:cubicBezTo>
                  <a:cubicBezTo>
                    <a:pt x="50483" y="43535"/>
                    <a:pt x="49530" y="43535"/>
                    <a:pt x="49530" y="44488"/>
                  </a:cubicBezTo>
                  <a:cubicBezTo>
                    <a:pt x="49530" y="45440"/>
                    <a:pt x="49530" y="45440"/>
                    <a:pt x="50483" y="45440"/>
                  </a:cubicBezTo>
                  <a:cubicBezTo>
                    <a:pt x="51435" y="45440"/>
                    <a:pt x="51435" y="45440"/>
                    <a:pt x="52388" y="44488"/>
                  </a:cubicBezTo>
                  <a:close/>
                  <a:moveTo>
                    <a:pt x="49530" y="27343"/>
                  </a:moveTo>
                  <a:cubicBezTo>
                    <a:pt x="50483" y="27343"/>
                    <a:pt x="50483" y="26390"/>
                    <a:pt x="49530" y="27343"/>
                  </a:cubicBezTo>
                  <a:cubicBezTo>
                    <a:pt x="50483" y="28295"/>
                    <a:pt x="51435" y="29248"/>
                    <a:pt x="50483" y="29248"/>
                  </a:cubicBezTo>
                  <a:cubicBezTo>
                    <a:pt x="50483" y="29248"/>
                    <a:pt x="49530" y="27343"/>
                    <a:pt x="49530" y="27343"/>
                  </a:cubicBezTo>
                  <a:close/>
                  <a:moveTo>
                    <a:pt x="54293" y="104495"/>
                  </a:moveTo>
                  <a:cubicBezTo>
                    <a:pt x="54293" y="104495"/>
                    <a:pt x="54293" y="104495"/>
                    <a:pt x="54293" y="104495"/>
                  </a:cubicBezTo>
                  <a:lnTo>
                    <a:pt x="54293" y="104495"/>
                  </a:lnTo>
                  <a:cubicBezTo>
                    <a:pt x="53340" y="105448"/>
                    <a:pt x="53340" y="105448"/>
                    <a:pt x="54293" y="104495"/>
                  </a:cubicBezTo>
                  <a:cubicBezTo>
                    <a:pt x="54293" y="105448"/>
                    <a:pt x="54293" y="105448"/>
                    <a:pt x="54293" y="104495"/>
                  </a:cubicBezTo>
                  <a:close/>
                  <a:moveTo>
                    <a:pt x="57150" y="92113"/>
                  </a:moveTo>
                  <a:cubicBezTo>
                    <a:pt x="56198" y="92113"/>
                    <a:pt x="56198" y="91160"/>
                    <a:pt x="57150" y="92113"/>
                  </a:cubicBezTo>
                  <a:cubicBezTo>
                    <a:pt x="56198" y="91160"/>
                    <a:pt x="56198" y="92113"/>
                    <a:pt x="57150" y="92113"/>
                  </a:cubicBezTo>
                  <a:cubicBezTo>
                    <a:pt x="56198" y="92113"/>
                    <a:pt x="56198" y="92113"/>
                    <a:pt x="57150" y="92113"/>
                  </a:cubicBezTo>
                  <a:cubicBezTo>
                    <a:pt x="56198" y="92113"/>
                    <a:pt x="57150" y="92113"/>
                    <a:pt x="57150" y="9211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1" name="Freeform 350">
              <a:extLst>
                <a:ext uri="{FF2B5EF4-FFF2-40B4-BE49-F238E27FC236}">
                  <a16:creationId xmlns:a16="http://schemas.microsoft.com/office/drawing/2014/main" id="{4EDA2564-D4C0-4549-9722-FE4C60EDA2C4}"/>
                </a:ext>
              </a:extLst>
            </p:cNvPr>
            <p:cNvSpPr/>
            <p:nvPr/>
          </p:nvSpPr>
          <p:spPr>
            <a:xfrm>
              <a:off x="1630554" y="78292"/>
              <a:ext cx="139585" cy="182174"/>
            </a:xfrm>
            <a:custGeom>
              <a:avLst/>
              <a:gdLst>
                <a:gd name="connsiteX0" fmla="*/ 51003 w 139585"/>
                <a:gd name="connsiteY0" fmla="*/ 95735 h 182174"/>
                <a:gd name="connsiteX1" fmla="*/ 51955 w 139585"/>
                <a:gd name="connsiteY1" fmla="*/ 110023 h 182174"/>
                <a:gd name="connsiteX2" fmla="*/ 57671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1 h 182174"/>
                <a:gd name="connsiteX8" fmla="*/ 120536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6 h 182174"/>
                <a:gd name="connsiteX13" fmla="*/ 19571 w 139585"/>
                <a:gd name="connsiteY13" fmla="*/ 154791 h 182174"/>
                <a:gd name="connsiteX14" fmla="*/ 2425 w 139585"/>
                <a:gd name="connsiteY14" fmla="*/ 118596 h 182174"/>
                <a:gd name="connsiteX15" fmla="*/ 3378 w 139585"/>
                <a:gd name="connsiteY15" fmla="*/ 63350 h 182174"/>
                <a:gd name="connsiteX16" fmla="*/ 26238 w 139585"/>
                <a:gd name="connsiteY16" fmla="*/ 20488 h 182174"/>
                <a:gd name="connsiteX17" fmla="*/ 69100 w 139585"/>
                <a:gd name="connsiteY17" fmla="*/ 485 h 182174"/>
                <a:gd name="connsiteX18" fmla="*/ 111011 w 139585"/>
                <a:gd name="connsiteY18" fmla="*/ 10010 h 182174"/>
                <a:gd name="connsiteX19" fmla="*/ 127203 w 139585"/>
                <a:gd name="connsiteY19" fmla="*/ 28108 h 182174"/>
                <a:gd name="connsiteX20" fmla="*/ 139586 w 139585"/>
                <a:gd name="connsiteY20" fmla="*/ 76685 h 182174"/>
                <a:gd name="connsiteX21" fmla="*/ 139586 w 139585"/>
                <a:gd name="connsiteY21" fmla="*/ 84306 h 182174"/>
                <a:gd name="connsiteX22" fmla="*/ 133871 w 139585"/>
                <a:gd name="connsiteY22" fmla="*/ 90021 h 182174"/>
                <a:gd name="connsiteX23" fmla="*/ 122440 w 139585"/>
                <a:gd name="connsiteY23" fmla="*/ 90021 h 182174"/>
                <a:gd name="connsiteX24" fmla="*/ 57671 w 139585"/>
                <a:gd name="connsiteY24" fmla="*/ 90973 h 182174"/>
                <a:gd name="connsiteX25" fmla="*/ 51003 w 139585"/>
                <a:gd name="connsiteY25" fmla="*/ 95735 h 182174"/>
                <a:gd name="connsiteX26" fmla="*/ 12903 w 139585"/>
                <a:gd name="connsiteY26" fmla="*/ 96688 h 182174"/>
                <a:gd name="connsiteX27" fmla="*/ 16713 w 139585"/>
                <a:gd name="connsiteY27" fmla="*/ 102403 h 182174"/>
                <a:gd name="connsiteX28" fmla="*/ 15761 w 139585"/>
                <a:gd name="connsiteY28" fmla="*/ 96688 h 182174"/>
                <a:gd name="connsiteX29" fmla="*/ 18618 w 139585"/>
                <a:gd name="connsiteY29" fmla="*/ 93831 h 182174"/>
                <a:gd name="connsiteX30" fmla="*/ 19571 w 139585"/>
                <a:gd name="connsiteY30" fmla="*/ 92878 h 182174"/>
                <a:gd name="connsiteX31" fmla="*/ 17665 w 139585"/>
                <a:gd name="connsiteY31" fmla="*/ 92878 h 182174"/>
                <a:gd name="connsiteX32" fmla="*/ 14808 w 139585"/>
                <a:gd name="connsiteY32" fmla="*/ 90973 h 182174"/>
                <a:gd name="connsiteX33" fmla="*/ 13855 w 139585"/>
                <a:gd name="connsiteY33" fmla="*/ 89068 h 182174"/>
                <a:gd name="connsiteX34" fmla="*/ 12903 w 139585"/>
                <a:gd name="connsiteY34" fmla="*/ 91925 h 182174"/>
                <a:gd name="connsiteX35" fmla="*/ 12903 w 139585"/>
                <a:gd name="connsiteY35" fmla="*/ 93831 h 182174"/>
                <a:gd name="connsiteX36" fmla="*/ 12903 w 139585"/>
                <a:gd name="connsiteY36" fmla="*/ 93831 h 182174"/>
                <a:gd name="connsiteX37" fmla="*/ 12903 w 139585"/>
                <a:gd name="connsiteY37" fmla="*/ 93831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6 h 182174"/>
                <a:gd name="connsiteX43" fmla="*/ 39573 w 139585"/>
                <a:gd name="connsiteY43" fmla="*/ 45253 h 182174"/>
                <a:gd name="connsiteX44" fmla="*/ 38621 w 139585"/>
                <a:gd name="connsiteY44" fmla="*/ 43348 h 182174"/>
                <a:gd name="connsiteX45" fmla="*/ 40525 w 139585"/>
                <a:gd name="connsiteY45" fmla="*/ 42396 h 182174"/>
                <a:gd name="connsiteX46" fmla="*/ 43383 w 139585"/>
                <a:gd name="connsiteY46" fmla="*/ 42396 h 182174"/>
                <a:gd name="connsiteX47" fmla="*/ 41478 w 139585"/>
                <a:gd name="connsiteY47" fmla="*/ 40491 h 182174"/>
                <a:gd name="connsiteX48" fmla="*/ 38621 w 139585"/>
                <a:gd name="connsiteY48" fmla="*/ 40491 h 182174"/>
                <a:gd name="connsiteX49" fmla="*/ 36715 w 139585"/>
                <a:gd name="connsiteY49" fmla="*/ 44300 h 182174"/>
                <a:gd name="connsiteX50" fmla="*/ 35763 w 139585"/>
                <a:gd name="connsiteY50" fmla="*/ 48110 h 182174"/>
                <a:gd name="connsiteX51" fmla="*/ 35763 w 139585"/>
                <a:gd name="connsiteY51" fmla="*/ 50016 h 182174"/>
                <a:gd name="connsiteX52" fmla="*/ 35763 w 139585"/>
                <a:gd name="connsiteY52" fmla="*/ 50968 h 182174"/>
                <a:gd name="connsiteX53" fmla="*/ 34811 w 139585"/>
                <a:gd name="connsiteY53" fmla="*/ 50968 h 182174"/>
                <a:gd name="connsiteX54" fmla="*/ 32905 w 139585"/>
                <a:gd name="connsiteY54" fmla="*/ 46206 h 182174"/>
                <a:gd name="connsiteX55" fmla="*/ 33858 w 139585"/>
                <a:gd name="connsiteY55" fmla="*/ 42396 h 182174"/>
                <a:gd name="connsiteX56" fmla="*/ 32905 w 139585"/>
                <a:gd name="connsiteY56" fmla="*/ 40491 h 182174"/>
                <a:gd name="connsiteX57" fmla="*/ 29096 w 139585"/>
                <a:gd name="connsiteY57" fmla="*/ 41443 h 182174"/>
                <a:gd name="connsiteX58" fmla="*/ 27190 w 139585"/>
                <a:gd name="connsiteY58" fmla="*/ 43348 h 182174"/>
                <a:gd name="connsiteX59" fmla="*/ 19571 w 139585"/>
                <a:gd name="connsiteY59" fmla="*/ 47158 h 182174"/>
                <a:gd name="connsiteX60" fmla="*/ 19571 w 139585"/>
                <a:gd name="connsiteY60" fmla="*/ 48110 h 182174"/>
                <a:gd name="connsiteX61" fmla="*/ 22428 w 139585"/>
                <a:gd name="connsiteY61" fmla="*/ 48110 h 182174"/>
                <a:gd name="connsiteX62" fmla="*/ 30048 w 139585"/>
                <a:gd name="connsiteY62" fmla="*/ 50016 h 182174"/>
                <a:gd name="connsiteX63" fmla="*/ 30048 w 139585"/>
                <a:gd name="connsiteY63" fmla="*/ 50968 h 182174"/>
                <a:gd name="connsiteX64" fmla="*/ 31000 w 139585"/>
                <a:gd name="connsiteY64" fmla="*/ 52873 h 182174"/>
                <a:gd name="connsiteX65" fmla="*/ 32905 w 139585"/>
                <a:gd name="connsiteY65" fmla="*/ 53825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6 w 139585"/>
                <a:gd name="connsiteY70" fmla="*/ 52873 h 182174"/>
                <a:gd name="connsiteX71" fmla="*/ 25286 w 139585"/>
                <a:gd name="connsiteY71" fmla="*/ 52873 h 182174"/>
                <a:gd name="connsiteX72" fmla="*/ 21475 w 139585"/>
                <a:gd name="connsiteY72" fmla="*/ 58588 h 182174"/>
                <a:gd name="connsiteX73" fmla="*/ 18618 w 139585"/>
                <a:gd name="connsiteY73" fmla="*/ 61446 h 182174"/>
                <a:gd name="connsiteX74" fmla="*/ 15761 w 139585"/>
                <a:gd name="connsiteY74" fmla="*/ 61446 h 182174"/>
                <a:gd name="connsiteX75" fmla="*/ 16713 w 139585"/>
                <a:gd name="connsiteY75" fmla="*/ 64303 h 182174"/>
                <a:gd name="connsiteX76" fmla="*/ 15761 w 139585"/>
                <a:gd name="connsiteY76" fmla="*/ 65256 h 182174"/>
                <a:gd name="connsiteX77" fmla="*/ 12903 w 139585"/>
                <a:gd name="connsiteY77" fmla="*/ 68113 h 182174"/>
                <a:gd name="connsiteX78" fmla="*/ 13855 w 139585"/>
                <a:gd name="connsiteY78" fmla="*/ 70018 h 182174"/>
                <a:gd name="connsiteX79" fmla="*/ 15761 w 139585"/>
                <a:gd name="connsiteY79" fmla="*/ 69066 h 182174"/>
                <a:gd name="connsiteX80" fmla="*/ 17665 w 139585"/>
                <a:gd name="connsiteY80" fmla="*/ 66208 h 182174"/>
                <a:gd name="connsiteX81" fmla="*/ 17665 w 139585"/>
                <a:gd name="connsiteY81" fmla="*/ 70971 h 182174"/>
                <a:gd name="connsiteX82" fmla="*/ 16713 w 139585"/>
                <a:gd name="connsiteY82" fmla="*/ 72875 h 182174"/>
                <a:gd name="connsiteX83" fmla="*/ 15761 w 139585"/>
                <a:gd name="connsiteY83" fmla="*/ 76685 h 182174"/>
                <a:gd name="connsiteX84" fmla="*/ 11950 w 139585"/>
                <a:gd name="connsiteY84" fmla="*/ 75733 h 182174"/>
                <a:gd name="connsiteX85" fmla="*/ 10046 w 139585"/>
                <a:gd name="connsiteY85" fmla="*/ 75733 h 182174"/>
                <a:gd name="connsiteX86" fmla="*/ 10046 w 139585"/>
                <a:gd name="connsiteY86" fmla="*/ 77638 h 182174"/>
                <a:gd name="connsiteX87" fmla="*/ 17665 w 139585"/>
                <a:gd name="connsiteY87" fmla="*/ 76685 h 182174"/>
                <a:gd name="connsiteX88" fmla="*/ 25286 w 139585"/>
                <a:gd name="connsiteY88" fmla="*/ 77638 h 182174"/>
                <a:gd name="connsiteX89" fmla="*/ 27190 w 139585"/>
                <a:gd name="connsiteY89" fmla="*/ 83353 h 182174"/>
                <a:gd name="connsiteX90" fmla="*/ 25286 w 139585"/>
                <a:gd name="connsiteY90" fmla="*/ 88116 h 182174"/>
                <a:gd name="connsiteX91" fmla="*/ 20523 w 139585"/>
                <a:gd name="connsiteY91" fmla="*/ 84306 h 182174"/>
                <a:gd name="connsiteX92" fmla="*/ 20523 w 139585"/>
                <a:gd name="connsiteY92" fmla="*/ 79543 h 182174"/>
                <a:gd name="connsiteX93" fmla="*/ 17665 w 139585"/>
                <a:gd name="connsiteY93" fmla="*/ 83353 h 182174"/>
                <a:gd name="connsiteX94" fmla="*/ 15761 w 139585"/>
                <a:gd name="connsiteY94" fmla="*/ 82400 h 182174"/>
                <a:gd name="connsiteX95" fmla="*/ 16713 w 139585"/>
                <a:gd name="connsiteY95" fmla="*/ 88116 h 182174"/>
                <a:gd name="connsiteX96" fmla="*/ 19571 w 139585"/>
                <a:gd name="connsiteY96" fmla="*/ 90021 h 182174"/>
                <a:gd name="connsiteX97" fmla="*/ 25286 w 139585"/>
                <a:gd name="connsiteY97" fmla="*/ 87163 h 182174"/>
                <a:gd name="connsiteX98" fmla="*/ 30048 w 139585"/>
                <a:gd name="connsiteY98" fmla="*/ 88116 h 182174"/>
                <a:gd name="connsiteX99" fmla="*/ 35763 w 139585"/>
                <a:gd name="connsiteY99" fmla="*/ 87163 h 182174"/>
                <a:gd name="connsiteX100" fmla="*/ 36715 w 139585"/>
                <a:gd name="connsiteY100" fmla="*/ 86210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1 h 182174"/>
                <a:gd name="connsiteX105" fmla="*/ 32905 w 139585"/>
                <a:gd name="connsiteY105" fmla="*/ 73828 h 182174"/>
                <a:gd name="connsiteX106" fmla="*/ 31953 w 139585"/>
                <a:gd name="connsiteY106" fmla="*/ 75733 h 182174"/>
                <a:gd name="connsiteX107" fmla="*/ 32905 w 139585"/>
                <a:gd name="connsiteY107" fmla="*/ 80496 h 182174"/>
                <a:gd name="connsiteX108" fmla="*/ 37668 w 139585"/>
                <a:gd name="connsiteY108" fmla="*/ 82400 h 182174"/>
                <a:gd name="connsiteX109" fmla="*/ 37668 w 139585"/>
                <a:gd name="connsiteY109" fmla="*/ 81448 h 182174"/>
                <a:gd name="connsiteX110" fmla="*/ 33858 w 139585"/>
                <a:gd name="connsiteY110" fmla="*/ 79543 h 182174"/>
                <a:gd name="connsiteX111" fmla="*/ 34811 w 139585"/>
                <a:gd name="connsiteY111" fmla="*/ 77638 h 182174"/>
                <a:gd name="connsiteX112" fmla="*/ 35763 w 139585"/>
                <a:gd name="connsiteY112" fmla="*/ 72875 h 182174"/>
                <a:gd name="connsiteX113" fmla="*/ 37668 w 139585"/>
                <a:gd name="connsiteY113" fmla="*/ 72875 h 182174"/>
                <a:gd name="connsiteX114" fmla="*/ 37668 w 139585"/>
                <a:gd name="connsiteY114" fmla="*/ 72875 h 182174"/>
                <a:gd name="connsiteX115" fmla="*/ 35763 w 139585"/>
                <a:gd name="connsiteY115" fmla="*/ 72875 h 182174"/>
                <a:gd name="connsiteX116" fmla="*/ 31000 w 139585"/>
                <a:gd name="connsiteY116" fmla="*/ 68113 h 182174"/>
                <a:gd name="connsiteX117" fmla="*/ 19571 w 139585"/>
                <a:gd name="connsiteY117" fmla="*/ 63350 h 182174"/>
                <a:gd name="connsiteX118" fmla="*/ 27190 w 139585"/>
                <a:gd name="connsiteY118" fmla="*/ 58588 h 182174"/>
                <a:gd name="connsiteX119" fmla="*/ 32905 w 139585"/>
                <a:gd name="connsiteY119" fmla="*/ 54778 h 182174"/>
                <a:gd name="connsiteX120" fmla="*/ 38621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1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0 h 182174"/>
                <a:gd name="connsiteX129" fmla="*/ 12903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1 h 182174"/>
                <a:gd name="connsiteX134" fmla="*/ 12903 w 139585"/>
                <a:gd name="connsiteY134" fmla="*/ 93831 h 182174"/>
                <a:gd name="connsiteX135" fmla="*/ 15761 w 139585"/>
                <a:gd name="connsiteY135" fmla="*/ 96688 h 182174"/>
                <a:gd name="connsiteX136" fmla="*/ 14808 w 139585"/>
                <a:gd name="connsiteY136" fmla="*/ 110023 h 182174"/>
                <a:gd name="connsiteX137" fmla="*/ 18618 w 139585"/>
                <a:gd name="connsiteY137" fmla="*/ 107166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6 h 182174"/>
                <a:gd name="connsiteX142" fmla="*/ 13855 w 139585"/>
                <a:gd name="connsiteY142" fmla="*/ 104308 h 182174"/>
                <a:gd name="connsiteX143" fmla="*/ 14808 w 139585"/>
                <a:gd name="connsiteY143" fmla="*/ 110023 h 182174"/>
                <a:gd name="connsiteX144" fmla="*/ 21475 w 139585"/>
                <a:gd name="connsiteY144" fmla="*/ 73828 h 182174"/>
                <a:gd name="connsiteX145" fmla="*/ 18618 w 139585"/>
                <a:gd name="connsiteY145" fmla="*/ 74781 h 182174"/>
                <a:gd name="connsiteX146" fmla="*/ 15761 w 139585"/>
                <a:gd name="connsiteY146" fmla="*/ 75733 h 182174"/>
                <a:gd name="connsiteX147" fmla="*/ 21475 w 139585"/>
                <a:gd name="connsiteY147" fmla="*/ 71923 h 182174"/>
                <a:gd name="connsiteX148" fmla="*/ 23380 w 139585"/>
                <a:gd name="connsiteY148" fmla="*/ 72875 h 182174"/>
                <a:gd name="connsiteX149" fmla="*/ 21475 w 139585"/>
                <a:gd name="connsiteY149" fmla="*/ 73828 h 182174"/>
                <a:gd name="connsiteX150" fmla="*/ 17665 w 139585"/>
                <a:gd name="connsiteY150" fmla="*/ 131931 h 182174"/>
                <a:gd name="connsiteX151" fmla="*/ 16713 w 139585"/>
                <a:gd name="connsiteY151" fmla="*/ 130978 h 182174"/>
                <a:gd name="connsiteX152" fmla="*/ 16713 w 139585"/>
                <a:gd name="connsiteY152" fmla="*/ 131931 h 182174"/>
                <a:gd name="connsiteX153" fmla="*/ 17665 w 139585"/>
                <a:gd name="connsiteY153" fmla="*/ 131931 h 182174"/>
                <a:gd name="connsiteX154" fmla="*/ 17665 w 139585"/>
                <a:gd name="connsiteY154" fmla="*/ 131931 h 182174"/>
                <a:gd name="connsiteX155" fmla="*/ 16713 w 139585"/>
                <a:gd name="connsiteY155" fmla="*/ 90973 h 182174"/>
                <a:gd name="connsiteX156" fmla="*/ 16713 w 139585"/>
                <a:gd name="connsiteY156" fmla="*/ 90973 h 182174"/>
                <a:gd name="connsiteX157" fmla="*/ 16713 w 139585"/>
                <a:gd name="connsiteY157" fmla="*/ 91925 h 182174"/>
                <a:gd name="connsiteX158" fmla="*/ 16713 w 139585"/>
                <a:gd name="connsiteY158" fmla="*/ 90973 h 182174"/>
                <a:gd name="connsiteX159" fmla="*/ 18618 w 139585"/>
                <a:gd name="connsiteY159" fmla="*/ 121453 h 182174"/>
                <a:gd name="connsiteX160" fmla="*/ 21475 w 139585"/>
                <a:gd name="connsiteY160" fmla="*/ 120500 h 182174"/>
                <a:gd name="connsiteX161" fmla="*/ 22428 w 139585"/>
                <a:gd name="connsiteY161" fmla="*/ 121453 h 182174"/>
                <a:gd name="connsiteX162" fmla="*/ 22428 w 139585"/>
                <a:gd name="connsiteY162" fmla="*/ 120500 h 182174"/>
                <a:gd name="connsiteX163" fmla="*/ 21475 w 139585"/>
                <a:gd name="connsiteY163" fmla="*/ 120500 h 182174"/>
                <a:gd name="connsiteX164" fmla="*/ 18618 w 139585"/>
                <a:gd name="connsiteY164" fmla="*/ 117643 h 182174"/>
                <a:gd name="connsiteX165" fmla="*/ 19571 w 139585"/>
                <a:gd name="connsiteY165" fmla="*/ 116691 h 182174"/>
                <a:gd name="connsiteX166" fmla="*/ 26238 w 139585"/>
                <a:gd name="connsiteY166" fmla="*/ 114785 h 182174"/>
                <a:gd name="connsiteX167" fmla="*/ 29096 w 139585"/>
                <a:gd name="connsiteY167" fmla="*/ 114785 h 182174"/>
                <a:gd name="connsiteX168" fmla="*/ 31953 w 139585"/>
                <a:gd name="connsiteY168" fmla="*/ 114785 h 182174"/>
                <a:gd name="connsiteX169" fmla="*/ 37668 w 139585"/>
                <a:gd name="connsiteY169" fmla="*/ 112881 h 182174"/>
                <a:gd name="connsiteX170" fmla="*/ 37668 w 139585"/>
                <a:gd name="connsiteY170" fmla="*/ 113833 h 182174"/>
                <a:gd name="connsiteX171" fmla="*/ 38621 w 139585"/>
                <a:gd name="connsiteY171" fmla="*/ 114785 h 182174"/>
                <a:gd name="connsiteX172" fmla="*/ 38621 w 139585"/>
                <a:gd name="connsiteY172" fmla="*/ 113833 h 182174"/>
                <a:gd name="connsiteX173" fmla="*/ 37668 w 139585"/>
                <a:gd name="connsiteY173" fmla="*/ 112881 h 182174"/>
                <a:gd name="connsiteX174" fmla="*/ 35763 w 139585"/>
                <a:gd name="connsiteY174" fmla="*/ 103356 h 182174"/>
                <a:gd name="connsiteX175" fmla="*/ 32905 w 139585"/>
                <a:gd name="connsiteY175" fmla="*/ 101450 h 182174"/>
                <a:gd name="connsiteX176" fmla="*/ 26238 w 139585"/>
                <a:gd name="connsiteY176" fmla="*/ 102403 h 182174"/>
                <a:gd name="connsiteX177" fmla="*/ 25286 w 139585"/>
                <a:gd name="connsiteY177" fmla="*/ 103356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5 h 182174"/>
                <a:gd name="connsiteX183" fmla="*/ 19571 w 139585"/>
                <a:gd name="connsiteY183" fmla="*/ 116691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1 h 182174"/>
                <a:gd name="connsiteX188" fmla="*/ 19571 w 139585"/>
                <a:gd name="connsiteY188" fmla="*/ 127168 h 182174"/>
                <a:gd name="connsiteX189" fmla="*/ 18618 w 139585"/>
                <a:gd name="connsiteY189" fmla="*/ 126216 h 182174"/>
                <a:gd name="connsiteX190" fmla="*/ 18618 w 139585"/>
                <a:gd name="connsiteY190" fmla="*/ 126216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1 w 139585"/>
                <a:gd name="connsiteY197" fmla="*/ 97641 h 182174"/>
                <a:gd name="connsiteX198" fmla="*/ 21475 w 139585"/>
                <a:gd name="connsiteY198" fmla="*/ 96688 h 182174"/>
                <a:gd name="connsiteX199" fmla="*/ 20523 w 139585"/>
                <a:gd name="connsiteY199" fmla="*/ 139550 h 182174"/>
                <a:gd name="connsiteX200" fmla="*/ 20523 w 139585"/>
                <a:gd name="connsiteY200" fmla="*/ 138598 h 182174"/>
                <a:gd name="connsiteX201" fmla="*/ 19571 w 139585"/>
                <a:gd name="connsiteY201" fmla="*/ 138598 h 182174"/>
                <a:gd name="connsiteX202" fmla="*/ 19571 w 139585"/>
                <a:gd name="connsiteY202" fmla="*/ 140503 h 182174"/>
                <a:gd name="connsiteX203" fmla="*/ 20523 w 139585"/>
                <a:gd name="connsiteY203" fmla="*/ 139550 h 182174"/>
                <a:gd name="connsiteX204" fmla="*/ 20523 w 139585"/>
                <a:gd name="connsiteY204" fmla="*/ 55731 h 182174"/>
                <a:gd name="connsiteX205" fmla="*/ 20523 w 139585"/>
                <a:gd name="connsiteY205" fmla="*/ 55731 h 182174"/>
                <a:gd name="connsiteX206" fmla="*/ 20523 w 139585"/>
                <a:gd name="connsiteY206" fmla="*/ 55731 h 182174"/>
                <a:gd name="connsiteX207" fmla="*/ 20523 w 139585"/>
                <a:gd name="connsiteY207" fmla="*/ 55731 h 182174"/>
                <a:gd name="connsiteX208" fmla="*/ 20523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1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5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1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5 h 182174"/>
                <a:gd name="connsiteX244" fmla="*/ 25286 w 139585"/>
                <a:gd name="connsiteY244" fmla="*/ 96688 h 182174"/>
                <a:gd name="connsiteX245" fmla="*/ 31953 w 139585"/>
                <a:gd name="connsiteY245" fmla="*/ 139550 h 182174"/>
                <a:gd name="connsiteX246" fmla="*/ 29096 w 139585"/>
                <a:gd name="connsiteY246" fmla="*/ 141456 h 182174"/>
                <a:gd name="connsiteX247" fmla="*/ 29096 w 139585"/>
                <a:gd name="connsiteY247" fmla="*/ 141456 h 182174"/>
                <a:gd name="connsiteX248" fmla="*/ 27190 w 139585"/>
                <a:gd name="connsiteY248" fmla="*/ 136693 h 182174"/>
                <a:gd name="connsiteX249" fmla="*/ 26238 w 139585"/>
                <a:gd name="connsiteY249" fmla="*/ 135741 h 182174"/>
                <a:gd name="connsiteX250" fmla="*/ 25286 w 139585"/>
                <a:gd name="connsiteY250" fmla="*/ 137646 h 182174"/>
                <a:gd name="connsiteX251" fmla="*/ 29096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6238 w 139585"/>
                <a:gd name="connsiteY255" fmla="*/ 118596 h 182174"/>
                <a:gd name="connsiteX256" fmla="*/ 26238 w 139585"/>
                <a:gd name="connsiteY256" fmla="*/ 118596 h 182174"/>
                <a:gd name="connsiteX257" fmla="*/ 26238 w 139585"/>
                <a:gd name="connsiteY257" fmla="*/ 119548 h 182174"/>
                <a:gd name="connsiteX258" fmla="*/ 26238 w 139585"/>
                <a:gd name="connsiteY258" fmla="*/ 118596 h 182174"/>
                <a:gd name="connsiteX259" fmla="*/ 26238 w 139585"/>
                <a:gd name="connsiteY259" fmla="*/ 118596 h 182174"/>
                <a:gd name="connsiteX260" fmla="*/ 26238 w 139585"/>
                <a:gd name="connsiteY260" fmla="*/ 71923 h 182174"/>
                <a:gd name="connsiteX261" fmla="*/ 26238 w 139585"/>
                <a:gd name="connsiteY261" fmla="*/ 71923 h 182174"/>
                <a:gd name="connsiteX262" fmla="*/ 27190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0 w 139585"/>
                <a:gd name="connsiteY267" fmla="*/ 30013 h 182174"/>
                <a:gd name="connsiteX268" fmla="*/ 26238 w 139585"/>
                <a:gd name="connsiteY268" fmla="*/ 30013 h 182174"/>
                <a:gd name="connsiteX269" fmla="*/ 26238 w 139585"/>
                <a:gd name="connsiteY269" fmla="*/ 30013 h 182174"/>
                <a:gd name="connsiteX270" fmla="*/ 29096 w 139585"/>
                <a:gd name="connsiteY270" fmla="*/ 128121 h 182174"/>
                <a:gd name="connsiteX271" fmla="*/ 31000 w 139585"/>
                <a:gd name="connsiteY271" fmla="*/ 130025 h 182174"/>
                <a:gd name="connsiteX272" fmla="*/ 31000 w 139585"/>
                <a:gd name="connsiteY272" fmla="*/ 129073 h 182174"/>
                <a:gd name="connsiteX273" fmla="*/ 29096 w 139585"/>
                <a:gd name="connsiteY273" fmla="*/ 128121 h 182174"/>
                <a:gd name="connsiteX274" fmla="*/ 29096 w 139585"/>
                <a:gd name="connsiteY274" fmla="*/ 128121 h 182174"/>
                <a:gd name="connsiteX275" fmla="*/ 30048 w 139585"/>
                <a:gd name="connsiteY275" fmla="*/ 124310 h 182174"/>
                <a:gd name="connsiteX276" fmla="*/ 31000 w 139585"/>
                <a:gd name="connsiteY276" fmla="*/ 122406 h 182174"/>
                <a:gd name="connsiteX277" fmla="*/ 30048 w 139585"/>
                <a:gd name="connsiteY277" fmla="*/ 121453 h 182174"/>
                <a:gd name="connsiteX278" fmla="*/ 30048 w 139585"/>
                <a:gd name="connsiteY278" fmla="*/ 124310 h 182174"/>
                <a:gd name="connsiteX279" fmla="*/ 30048 w 139585"/>
                <a:gd name="connsiteY279" fmla="*/ 124310 h 182174"/>
                <a:gd name="connsiteX280" fmla="*/ 29096 w 139585"/>
                <a:gd name="connsiteY280" fmla="*/ 67160 h 182174"/>
                <a:gd name="connsiteX281" fmla="*/ 31953 w 139585"/>
                <a:gd name="connsiteY281" fmla="*/ 67160 h 182174"/>
                <a:gd name="connsiteX282" fmla="*/ 30048 w 139585"/>
                <a:gd name="connsiteY282" fmla="*/ 70018 h 182174"/>
                <a:gd name="connsiteX283" fmla="*/ 29096 w 139585"/>
                <a:gd name="connsiteY283" fmla="*/ 67160 h 182174"/>
                <a:gd name="connsiteX284" fmla="*/ 29096 w 139585"/>
                <a:gd name="connsiteY284" fmla="*/ 133835 h 182174"/>
                <a:gd name="connsiteX285" fmla="*/ 30048 w 139585"/>
                <a:gd name="connsiteY285" fmla="*/ 134788 h 182174"/>
                <a:gd name="connsiteX286" fmla="*/ 31953 w 139585"/>
                <a:gd name="connsiteY286" fmla="*/ 132883 h 182174"/>
                <a:gd name="connsiteX287" fmla="*/ 31000 w 139585"/>
                <a:gd name="connsiteY287" fmla="*/ 131931 h 182174"/>
                <a:gd name="connsiteX288" fmla="*/ 29096 w 139585"/>
                <a:gd name="connsiteY288" fmla="*/ 133835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5 h 182174"/>
                <a:gd name="connsiteX294" fmla="*/ 31953 w 139585"/>
                <a:gd name="connsiteY294" fmla="*/ 94783 h 182174"/>
                <a:gd name="connsiteX295" fmla="*/ 31000 w 139585"/>
                <a:gd name="connsiteY295" fmla="*/ 94783 h 182174"/>
                <a:gd name="connsiteX296" fmla="*/ 31000 w 139585"/>
                <a:gd name="connsiteY296" fmla="*/ 95735 h 182174"/>
                <a:gd name="connsiteX297" fmla="*/ 31000 w 139585"/>
                <a:gd name="connsiteY297" fmla="*/ 96688 h 182174"/>
                <a:gd name="connsiteX298" fmla="*/ 30048 w 139585"/>
                <a:gd name="connsiteY298" fmla="*/ 98593 h 182174"/>
                <a:gd name="connsiteX299" fmla="*/ 30048 w 139585"/>
                <a:gd name="connsiteY299" fmla="*/ 36681 h 182174"/>
                <a:gd name="connsiteX300" fmla="*/ 30048 w 139585"/>
                <a:gd name="connsiteY300" fmla="*/ 36681 h 182174"/>
                <a:gd name="connsiteX301" fmla="*/ 30048 w 139585"/>
                <a:gd name="connsiteY301" fmla="*/ 36681 h 182174"/>
                <a:gd name="connsiteX302" fmla="*/ 30048 w 139585"/>
                <a:gd name="connsiteY302" fmla="*/ 36681 h 182174"/>
                <a:gd name="connsiteX303" fmla="*/ 30048 w 139585"/>
                <a:gd name="connsiteY303" fmla="*/ 36681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1 w 139585"/>
                <a:gd name="connsiteY307" fmla="*/ 63350 h 182174"/>
                <a:gd name="connsiteX308" fmla="*/ 36715 w 139585"/>
                <a:gd name="connsiteY308" fmla="*/ 63350 h 182174"/>
                <a:gd name="connsiteX309" fmla="*/ 38621 w 139585"/>
                <a:gd name="connsiteY309" fmla="*/ 62398 h 182174"/>
                <a:gd name="connsiteX310" fmla="*/ 37668 w 139585"/>
                <a:gd name="connsiteY310" fmla="*/ 61446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9573 w 139585"/>
                <a:gd name="connsiteY317" fmla="*/ 132883 h 182174"/>
                <a:gd name="connsiteX318" fmla="*/ 34811 w 139585"/>
                <a:gd name="connsiteY318" fmla="*/ 128121 h 182174"/>
                <a:gd name="connsiteX319" fmla="*/ 32905 w 139585"/>
                <a:gd name="connsiteY319" fmla="*/ 128121 h 182174"/>
                <a:gd name="connsiteX320" fmla="*/ 31953 w 139585"/>
                <a:gd name="connsiteY320" fmla="*/ 130025 h 182174"/>
                <a:gd name="connsiteX321" fmla="*/ 35763 w 139585"/>
                <a:gd name="connsiteY321" fmla="*/ 137646 h 182174"/>
                <a:gd name="connsiteX322" fmla="*/ 36715 w 139585"/>
                <a:gd name="connsiteY322" fmla="*/ 137646 h 182174"/>
                <a:gd name="connsiteX323" fmla="*/ 39573 w 139585"/>
                <a:gd name="connsiteY323" fmla="*/ 132883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1 w 139585"/>
                <a:gd name="connsiteY329" fmla="*/ 30013 h 182174"/>
                <a:gd name="connsiteX330" fmla="*/ 35763 w 139585"/>
                <a:gd name="connsiteY330" fmla="*/ 146218 h 182174"/>
                <a:gd name="connsiteX331" fmla="*/ 34811 w 139585"/>
                <a:gd name="connsiteY331" fmla="*/ 145266 h 182174"/>
                <a:gd name="connsiteX332" fmla="*/ 33858 w 139585"/>
                <a:gd name="connsiteY332" fmla="*/ 146218 h 182174"/>
                <a:gd name="connsiteX333" fmla="*/ 34811 w 139585"/>
                <a:gd name="connsiteY333" fmla="*/ 147171 h 182174"/>
                <a:gd name="connsiteX334" fmla="*/ 35763 w 139585"/>
                <a:gd name="connsiteY334" fmla="*/ 146218 h 182174"/>
                <a:gd name="connsiteX335" fmla="*/ 34811 w 139585"/>
                <a:gd name="connsiteY335" fmla="*/ 34775 h 182174"/>
                <a:gd name="connsiteX336" fmla="*/ 34811 w 139585"/>
                <a:gd name="connsiteY336" fmla="*/ 36681 h 182174"/>
                <a:gd name="connsiteX337" fmla="*/ 36715 w 139585"/>
                <a:gd name="connsiteY337" fmla="*/ 35728 h 182174"/>
                <a:gd name="connsiteX338" fmla="*/ 34811 w 139585"/>
                <a:gd name="connsiteY338" fmla="*/ 30013 h 182174"/>
                <a:gd name="connsiteX339" fmla="*/ 34811 w 139585"/>
                <a:gd name="connsiteY339" fmla="*/ 34775 h 182174"/>
                <a:gd name="connsiteX340" fmla="*/ 38621 w 139585"/>
                <a:gd name="connsiteY340" fmla="*/ 102403 h 182174"/>
                <a:gd name="connsiteX341" fmla="*/ 39573 w 139585"/>
                <a:gd name="connsiteY341" fmla="*/ 100498 h 182174"/>
                <a:gd name="connsiteX342" fmla="*/ 35763 w 139585"/>
                <a:gd name="connsiteY342" fmla="*/ 97641 h 182174"/>
                <a:gd name="connsiteX343" fmla="*/ 34811 w 139585"/>
                <a:gd name="connsiteY343" fmla="*/ 98593 h 182174"/>
                <a:gd name="connsiteX344" fmla="*/ 38621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6 h 182174"/>
                <a:gd name="connsiteX352" fmla="*/ 38621 w 139585"/>
                <a:gd name="connsiteY352" fmla="*/ 119548 h 182174"/>
                <a:gd name="connsiteX353" fmla="*/ 40525 w 139585"/>
                <a:gd name="connsiteY353" fmla="*/ 120500 h 182174"/>
                <a:gd name="connsiteX354" fmla="*/ 41478 w 139585"/>
                <a:gd name="connsiteY354" fmla="*/ 119548 h 182174"/>
                <a:gd name="connsiteX355" fmla="*/ 40525 w 139585"/>
                <a:gd name="connsiteY355" fmla="*/ 152885 h 182174"/>
                <a:gd name="connsiteX356" fmla="*/ 40525 w 139585"/>
                <a:gd name="connsiteY356" fmla="*/ 152885 h 182174"/>
                <a:gd name="connsiteX357" fmla="*/ 38621 w 139585"/>
                <a:gd name="connsiteY357" fmla="*/ 152885 h 182174"/>
                <a:gd name="connsiteX358" fmla="*/ 40525 w 139585"/>
                <a:gd name="connsiteY358" fmla="*/ 152885 h 182174"/>
                <a:gd name="connsiteX359" fmla="*/ 40525 w 139585"/>
                <a:gd name="connsiteY359" fmla="*/ 152885 h 182174"/>
                <a:gd name="connsiteX360" fmla="*/ 41478 w 139585"/>
                <a:gd name="connsiteY360" fmla="*/ 69066 h 182174"/>
                <a:gd name="connsiteX361" fmla="*/ 41478 w 139585"/>
                <a:gd name="connsiteY361" fmla="*/ 69066 h 182174"/>
                <a:gd name="connsiteX362" fmla="*/ 41478 w 139585"/>
                <a:gd name="connsiteY362" fmla="*/ 67160 h 182174"/>
                <a:gd name="connsiteX363" fmla="*/ 41478 w 139585"/>
                <a:gd name="connsiteY363" fmla="*/ 69066 h 182174"/>
                <a:gd name="connsiteX364" fmla="*/ 41478 w 139585"/>
                <a:gd name="connsiteY364" fmla="*/ 69066 h 182174"/>
                <a:gd name="connsiteX365" fmla="*/ 41478 w 139585"/>
                <a:gd name="connsiteY365" fmla="*/ 105260 h 182174"/>
                <a:gd name="connsiteX366" fmla="*/ 41478 w 139585"/>
                <a:gd name="connsiteY366" fmla="*/ 105260 h 182174"/>
                <a:gd name="connsiteX367" fmla="*/ 40525 w 139585"/>
                <a:gd name="connsiteY367" fmla="*/ 105260 h 182174"/>
                <a:gd name="connsiteX368" fmla="*/ 41478 w 139585"/>
                <a:gd name="connsiteY368" fmla="*/ 105260 h 182174"/>
                <a:gd name="connsiteX369" fmla="*/ 41478 w 139585"/>
                <a:gd name="connsiteY369" fmla="*/ 105260 h 182174"/>
                <a:gd name="connsiteX370" fmla="*/ 44336 w 139585"/>
                <a:gd name="connsiteY370" fmla="*/ 69066 h 182174"/>
                <a:gd name="connsiteX371" fmla="*/ 44336 w 139585"/>
                <a:gd name="connsiteY371" fmla="*/ 69066 h 182174"/>
                <a:gd name="connsiteX372" fmla="*/ 44336 w 139585"/>
                <a:gd name="connsiteY372" fmla="*/ 69066 h 182174"/>
                <a:gd name="connsiteX373" fmla="*/ 44336 w 139585"/>
                <a:gd name="connsiteY373" fmla="*/ 69066 h 182174"/>
                <a:gd name="connsiteX374" fmla="*/ 44336 w 139585"/>
                <a:gd name="connsiteY374" fmla="*/ 69066 h 182174"/>
                <a:gd name="connsiteX375" fmla="*/ 44336 w 139585"/>
                <a:gd name="connsiteY375" fmla="*/ 138598 h 182174"/>
                <a:gd name="connsiteX376" fmla="*/ 44336 w 139585"/>
                <a:gd name="connsiteY376" fmla="*/ 138598 h 182174"/>
                <a:gd name="connsiteX377" fmla="*/ 44336 w 139585"/>
                <a:gd name="connsiteY377" fmla="*/ 138598 h 182174"/>
                <a:gd name="connsiteX378" fmla="*/ 44336 w 139585"/>
                <a:gd name="connsiteY378" fmla="*/ 138598 h 182174"/>
                <a:gd name="connsiteX379" fmla="*/ 44336 w 139585"/>
                <a:gd name="connsiteY379" fmla="*/ 138598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1921 h 182174"/>
                <a:gd name="connsiteX386" fmla="*/ 48146 w 139585"/>
                <a:gd name="connsiteY386" fmla="*/ 50968 h 182174"/>
                <a:gd name="connsiteX387" fmla="*/ 47193 w 139585"/>
                <a:gd name="connsiteY387" fmla="*/ 51921 h 182174"/>
                <a:gd name="connsiteX388" fmla="*/ 50050 w 139585"/>
                <a:gd name="connsiteY388" fmla="*/ 51921 h 182174"/>
                <a:gd name="connsiteX389" fmla="*/ 50050 w 139585"/>
                <a:gd name="connsiteY389" fmla="*/ 51921 h 182174"/>
                <a:gd name="connsiteX390" fmla="*/ 51003 w 139585"/>
                <a:gd name="connsiteY390" fmla="*/ 37633 h 182174"/>
                <a:gd name="connsiteX391" fmla="*/ 51003 w 139585"/>
                <a:gd name="connsiteY391" fmla="*/ 37633 h 182174"/>
                <a:gd name="connsiteX392" fmla="*/ 50050 w 139585"/>
                <a:gd name="connsiteY392" fmla="*/ 37633 h 182174"/>
                <a:gd name="connsiteX393" fmla="*/ 51003 w 139585"/>
                <a:gd name="connsiteY393" fmla="*/ 37633 h 182174"/>
                <a:gd name="connsiteX394" fmla="*/ 51003 w 139585"/>
                <a:gd name="connsiteY394" fmla="*/ 37633 h 182174"/>
                <a:gd name="connsiteX395" fmla="*/ 51955 w 139585"/>
                <a:gd name="connsiteY395" fmla="*/ 75733 h 182174"/>
                <a:gd name="connsiteX396" fmla="*/ 57671 w 139585"/>
                <a:gd name="connsiteY396" fmla="*/ 80496 h 182174"/>
                <a:gd name="connsiteX397" fmla="*/ 70053 w 139585"/>
                <a:gd name="connsiteY397" fmla="*/ 80496 h 182174"/>
                <a:gd name="connsiteX398" fmla="*/ 72911 w 139585"/>
                <a:gd name="connsiteY398" fmla="*/ 80496 h 182174"/>
                <a:gd name="connsiteX399" fmla="*/ 88150 w 139585"/>
                <a:gd name="connsiteY399" fmla="*/ 80496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1 w 139585"/>
                <a:gd name="connsiteY408" fmla="*/ 127168 h 182174"/>
                <a:gd name="connsiteX409" fmla="*/ 109105 w 139585"/>
                <a:gd name="connsiteY409" fmla="*/ 124310 h 182174"/>
                <a:gd name="connsiteX410" fmla="*/ 105296 w 139585"/>
                <a:gd name="connsiteY410" fmla="*/ 122406 h 182174"/>
                <a:gd name="connsiteX411" fmla="*/ 102438 w 139585"/>
                <a:gd name="connsiteY411" fmla="*/ 122406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1 w 139585"/>
                <a:gd name="connsiteY415" fmla="*/ 127168 h 182174"/>
                <a:gd name="connsiteX416" fmla="*/ 103390 w 139585"/>
                <a:gd name="connsiteY416" fmla="*/ 47158 h 182174"/>
                <a:gd name="connsiteX417" fmla="*/ 104343 w 139585"/>
                <a:gd name="connsiteY417" fmla="*/ 47158 h 182174"/>
                <a:gd name="connsiteX418" fmla="*/ 105296 w 139585"/>
                <a:gd name="connsiteY418" fmla="*/ 46206 h 182174"/>
                <a:gd name="connsiteX419" fmla="*/ 103390 w 139585"/>
                <a:gd name="connsiteY419" fmla="*/ 47158 h 182174"/>
                <a:gd name="connsiteX420" fmla="*/ 103390 w 139585"/>
                <a:gd name="connsiteY420" fmla="*/ 47158 h 182174"/>
                <a:gd name="connsiteX421" fmla="*/ 105296 w 139585"/>
                <a:gd name="connsiteY421" fmla="*/ 41443 h 182174"/>
                <a:gd name="connsiteX422" fmla="*/ 106248 w 139585"/>
                <a:gd name="connsiteY422" fmla="*/ 46206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6 w 139585"/>
                <a:gd name="connsiteY427" fmla="*/ 41443 h 182174"/>
                <a:gd name="connsiteX428" fmla="*/ 105296 w 139585"/>
                <a:gd name="connsiteY428" fmla="*/ 30013 h 182174"/>
                <a:gd name="connsiteX429" fmla="*/ 106248 w 139585"/>
                <a:gd name="connsiteY429" fmla="*/ 29060 h 182174"/>
                <a:gd name="connsiteX430" fmla="*/ 105296 w 139585"/>
                <a:gd name="connsiteY430" fmla="*/ 28108 h 182174"/>
                <a:gd name="connsiteX431" fmla="*/ 103390 w 139585"/>
                <a:gd name="connsiteY431" fmla="*/ 29060 h 182174"/>
                <a:gd name="connsiteX432" fmla="*/ 105296 w 139585"/>
                <a:gd name="connsiteY432" fmla="*/ 30013 h 182174"/>
                <a:gd name="connsiteX433" fmla="*/ 106248 w 139585"/>
                <a:gd name="connsiteY433" fmla="*/ 116691 h 182174"/>
                <a:gd name="connsiteX434" fmla="*/ 110058 w 139585"/>
                <a:gd name="connsiteY434" fmla="*/ 122406 h 182174"/>
                <a:gd name="connsiteX435" fmla="*/ 111011 w 139585"/>
                <a:gd name="connsiteY435" fmla="*/ 122406 h 182174"/>
                <a:gd name="connsiteX436" fmla="*/ 115773 w 139585"/>
                <a:gd name="connsiteY436" fmla="*/ 117643 h 182174"/>
                <a:gd name="connsiteX437" fmla="*/ 115773 w 139585"/>
                <a:gd name="connsiteY437" fmla="*/ 120500 h 182174"/>
                <a:gd name="connsiteX438" fmla="*/ 115773 w 139585"/>
                <a:gd name="connsiteY438" fmla="*/ 124310 h 182174"/>
                <a:gd name="connsiteX439" fmla="*/ 113868 w 139585"/>
                <a:gd name="connsiteY439" fmla="*/ 125263 h 182174"/>
                <a:gd name="connsiteX440" fmla="*/ 115773 w 139585"/>
                <a:gd name="connsiteY440" fmla="*/ 128121 h 182174"/>
                <a:gd name="connsiteX441" fmla="*/ 118630 w 139585"/>
                <a:gd name="connsiteY441" fmla="*/ 127168 h 182174"/>
                <a:gd name="connsiteX442" fmla="*/ 120536 w 139585"/>
                <a:gd name="connsiteY442" fmla="*/ 124310 h 182174"/>
                <a:gd name="connsiteX443" fmla="*/ 121488 w 139585"/>
                <a:gd name="connsiteY443" fmla="*/ 122406 h 182174"/>
                <a:gd name="connsiteX444" fmla="*/ 120536 w 139585"/>
                <a:gd name="connsiteY444" fmla="*/ 121453 h 182174"/>
                <a:gd name="connsiteX445" fmla="*/ 122440 w 139585"/>
                <a:gd name="connsiteY445" fmla="*/ 117643 h 182174"/>
                <a:gd name="connsiteX446" fmla="*/ 122440 w 139585"/>
                <a:gd name="connsiteY446" fmla="*/ 116691 h 182174"/>
                <a:gd name="connsiteX447" fmla="*/ 116725 w 139585"/>
                <a:gd name="connsiteY447" fmla="*/ 117643 h 182174"/>
                <a:gd name="connsiteX448" fmla="*/ 116725 w 139585"/>
                <a:gd name="connsiteY448" fmla="*/ 112881 h 182174"/>
                <a:gd name="connsiteX449" fmla="*/ 118630 w 139585"/>
                <a:gd name="connsiteY449" fmla="*/ 109071 h 182174"/>
                <a:gd name="connsiteX450" fmla="*/ 114821 w 139585"/>
                <a:gd name="connsiteY450" fmla="*/ 110975 h 182174"/>
                <a:gd name="connsiteX451" fmla="*/ 113868 w 139585"/>
                <a:gd name="connsiteY451" fmla="*/ 110023 h 182174"/>
                <a:gd name="connsiteX452" fmla="*/ 113868 w 139585"/>
                <a:gd name="connsiteY452" fmla="*/ 110975 h 182174"/>
                <a:gd name="connsiteX453" fmla="*/ 114821 w 139585"/>
                <a:gd name="connsiteY453" fmla="*/ 110975 h 182174"/>
                <a:gd name="connsiteX454" fmla="*/ 113868 w 139585"/>
                <a:gd name="connsiteY454" fmla="*/ 116691 h 182174"/>
                <a:gd name="connsiteX455" fmla="*/ 113868 w 139585"/>
                <a:gd name="connsiteY455" fmla="*/ 118596 h 182174"/>
                <a:gd name="connsiteX456" fmla="*/ 111963 w 139585"/>
                <a:gd name="connsiteY456" fmla="*/ 117643 h 182174"/>
                <a:gd name="connsiteX457" fmla="*/ 109105 w 139585"/>
                <a:gd name="connsiteY457" fmla="*/ 116691 h 182174"/>
                <a:gd name="connsiteX458" fmla="*/ 107200 w 139585"/>
                <a:gd name="connsiteY458" fmla="*/ 116691 h 182174"/>
                <a:gd name="connsiteX459" fmla="*/ 106248 w 139585"/>
                <a:gd name="connsiteY459" fmla="*/ 116691 h 182174"/>
                <a:gd name="connsiteX460" fmla="*/ 111963 w 139585"/>
                <a:gd name="connsiteY460" fmla="*/ 50968 h 182174"/>
                <a:gd name="connsiteX461" fmla="*/ 111963 w 139585"/>
                <a:gd name="connsiteY461" fmla="*/ 50968 h 182174"/>
                <a:gd name="connsiteX462" fmla="*/ 110058 w 139585"/>
                <a:gd name="connsiteY462" fmla="*/ 53825 h 182174"/>
                <a:gd name="connsiteX463" fmla="*/ 108153 w 139585"/>
                <a:gd name="connsiteY463" fmla="*/ 55731 h 182174"/>
                <a:gd name="connsiteX464" fmla="*/ 107200 w 139585"/>
                <a:gd name="connsiteY464" fmla="*/ 59541 h 182174"/>
                <a:gd name="connsiteX465" fmla="*/ 109105 w 139585"/>
                <a:gd name="connsiteY465" fmla="*/ 64303 h 182174"/>
                <a:gd name="connsiteX466" fmla="*/ 113868 w 139585"/>
                <a:gd name="connsiteY466" fmla="*/ 65256 h 182174"/>
                <a:gd name="connsiteX467" fmla="*/ 113868 w 139585"/>
                <a:gd name="connsiteY467" fmla="*/ 65256 h 182174"/>
                <a:gd name="connsiteX468" fmla="*/ 115773 w 139585"/>
                <a:gd name="connsiteY468" fmla="*/ 69066 h 182174"/>
                <a:gd name="connsiteX469" fmla="*/ 118630 w 139585"/>
                <a:gd name="connsiteY469" fmla="*/ 73828 h 182174"/>
                <a:gd name="connsiteX470" fmla="*/ 125298 w 139585"/>
                <a:gd name="connsiteY470" fmla="*/ 70971 h 182174"/>
                <a:gd name="connsiteX471" fmla="*/ 125298 w 139585"/>
                <a:gd name="connsiteY471" fmla="*/ 69066 h 182174"/>
                <a:gd name="connsiteX472" fmla="*/ 123393 w 139585"/>
                <a:gd name="connsiteY472" fmla="*/ 69066 h 182174"/>
                <a:gd name="connsiteX473" fmla="*/ 118630 w 139585"/>
                <a:gd name="connsiteY473" fmla="*/ 70971 h 182174"/>
                <a:gd name="connsiteX474" fmla="*/ 116725 w 139585"/>
                <a:gd name="connsiteY474" fmla="*/ 70971 h 182174"/>
                <a:gd name="connsiteX475" fmla="*/ 116725 w 139585"/>
                <a:gd name="connsiteY475" fmla="*/ 70018 h 182174"/>
                <a:gd name="connsiteX476" fmla="*/ 121488 w 139585"/>
                <a:gd name="connsiteY476" fmla="*/ 66208 h 182174"/>
                <a:gd name="connsiteX477" fmla="*/ 122440 w 139585"/>
                <a:gd name="connsiteY477" fmla="*/ 64303 h 182174"/>
                <a:gd name="connsiteX478" fmla="*/ 121488 w 139585"/>
                <a:gd name="connsiteY478" fmla="*/ 64303 h 182174"/>
                <a:gd name="connsiteX479" fmla="*/ 117678 w 139585"/>
                <a:gd name="connsiteY479" fmla="*/ 65256 h 182174"/>
                <a:gd name="connsiteX480" fmla="*/ 115773 w 139585"/>
                <a:gd name="connsiteY480" fmla="*/ 65256 h 182174"/>
                <a:gd name="connsiteX481" fmla="*/ 113868 w 139585"/>
                <a:gd name="connsiteY481" fmla="*/ 63350 h 182174"/>
                <a:gd name="connsiteX482" fmla="*/ 112915 w 139585"/>
                <a:gd name="connsiteY482" fmla="*/ 61446 h 182174"/>
                <a:gd name="connsiteX483" fmla="*/ 114821 w 139585"/>
                <a:gd name="connsiteY483" fmla="*/ 61446 h 182174"/>
                <a:gd name="connsiteX484" fmla="*/ 118630 w 139585"/>
                <a:gd name="connsiteY484" fmla="*/ 60493 h 182174"/>
                <a:gd name="connsiteX485" fmla="*/ 115773 w 139585"/>
                <a:gd name="connsiteY485" fmla="*/ 58588 h 182174"/>
                <a:gd name="connsiteX486" fmla="*/ 114821 w 139585"/>
                <a:gd name="connsiteY486" fmla="*/ 57635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0 h 182174"/>
                <a:gd name="connsiteX496" fmla="*/ 111011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0 h 182174"/>
                <a:gd name="connsiteX500" fmla="*/ 112915 w 139585"/>
                <a:gd name="connsiteY500" fmla="*/ 70971 h 182174"/>
                <a:gd name="connsiteX501" fmla="*/ 112915 w 139585"/>
                <a:gd name="connsiteY501" fmla="*/ 70971 h 182174"/>
                <a:gd name="connsiteX502" fmla="*/ 111011 w 139585"/>
                <a:gd name="connsiteY502" fmla="*/ 69066 h 182174"/>
                <a:gd name="connsiteX503" fmla="*/ 111011 w 139585"/>
                <a:gd name="connsiteY503" fmla="*/ 72875 h 182174"/>
                <a:gd name="connsiteX504" fmla="*/ 112915 w 139585"/>
                <a:gd name="connsiteY504" fmla="*/ 70971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963 w 139585"/>
                <a:gd name="connsiteY514" fmla="*/ 139550 h 182174"/>
                <a:gd name="connsiteX515" fmla="*/ 111011 w 139585"/>
                <a:gd name="connsiteY515" fmla="*/ 138598 h 182174"/>
                <a:gd name="connsiteX516" fmla="*/ 110058 w 139585"/>
                <a:gd name="connsiteY516" fmla="*/ 139550 h 182174"/>
                <a:gd name="connsiteX517" fmla="*/ 111963 w 139585"/>
                <a:gd name="connsiteY517" fmla="*/ 139550 h 182174"/>
                <a:gd name="connsiteX518" fmla="*/ 111963 w 139585"/>
                <a:gd name="connsiteY518" fmla="*/ 139550 h 182174"/>
                <a:gd name="connsiteX519" fmla="*/ 112915 w 139585"/>
                <a:gd name="connsiteY519" fmla="*/ 132883 h 182174"/>
                <a:gd name="connsiteX520" fmla="*/ 112915 w 139585"/>
                <a:gd name="connsiteY520" fmla="*/ 132883 h 182174"/>
                <a:gd name="connsiteX521" fmla="*/ 111011 w 139585"/>
                <a:gd name="connsiteY521" fmla="*/ 132883 h 182174"/>
                <a:gd name="connsiteX522" fmla="*/ 112915 w 139585"/>
                <a:gd name="connsiteY522" fmla="*/ 132883 h 182174"/>
                <a:gd name="connsiteX523" fmla="*/ 112915 w 139585"/>
                <a:gd name="connsiteY523" fmla="*/ 132883 h 182174"/>
                <a:gd name="connsiteX524" fmla="*/ 111963 w 139585"/>
                <a:gd name="connsiteY524" fmla="*/ 65256 h 182174"/>
                <a:gd name="connsiteX525" fmla="*/ 112915 w 139585"/>
                <a:gd name="connsiteY525" fmla="*/ 63350 h 182174"/>
                <a:gd name="connsiteX526" fmla="*/ 111963 w 139585"/>
                <a:gd name="connsiteY526" fmla="*/ 65256 h 182174"/>
                <a:gd name="connsiteX527" fmla="*/ 111963 w 139585"/>
                <a:gd name="connsiteY527" fmla="*/ 65256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6 h 182174"/>
                <a:gd name="connsiteX542" fmla="*/ 116725 w 139585"/>
                <a:gd name="connsiteY542" fmla="*/ 123358 h 182174"/>
                <a:gd name="connsiteX543" fmla="*/ 116725 w 139585"/>
                <a:gd name="connsiteY543" fmla="*/ 123358 h 182174"/>
                <a:gd name="connsiteX544" fmla="*/ 120536 w 139585"/>
                <a:gd name="connsiteY544" fmla="*/ 73828 h 182174"/>
                <a:gd name="connsiteX545" fmla="*/ 117678 w 139585"/>
                <a:gd name="connsiteY545" fmla="*/ 75733 h 182174"/>
                <a:gd name="connsiteX546" fmla="*/ 119583 w 139585"/>
                <a:gd name="connsiteY546" fmla="*/ 76685 h 182174"/>
                <a:gd name="connsiteX547" fmla="*/ 122440 w 139585"/>
                <a:gd name="connsiteY547" fmla="*/ 75733 h 182174"/>
                <a:gd name="connsiteX548" fmla="*/ 120536 w 139585"/>
                <a:gd name="connsiteY548" fmla="*/ 73828 h 182174"/>
                <a:gd name="connsiteX549" fmla="*/ 120536 w 139585"/>
                <a:gd name="connsiteY549" fmla="*/ 139550 h 182174"/>
                <a:gd name="connsiteX550" fmla="*/ 118630 w 139585"/>
                <a:gd name="connsiteY550" fmla="*/ 137646 h 182174"/>
                <a:gd name="connsiteX551" fmla="*/ 117678 w 139585"/>
                <a:gd name="connsiteY551" fmla="*/ 138598 h 182174"/>
                <a:gd name="connsiteX552" fmla="*/ 120536 w 139585"/>
                <a:gd name="connsiteY552" fmla="*/ 139550 h 182174"/>
                <a:gd name="connsiteX553" fmla="*/ 120536 w 139585"/>
                <a:gd name="connsiteY553" fmla="*/ 139550 h 182174"/>
                <a:gd name="connsiteX554" fmla="*/ 118630 w 139585"/>
                <a:gd name="connsiteY554" fmla="*/ 48110 h 182174"/>
                <a:gd name="connsiteX555" fmla="*/ 120536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9583 w 139585"/>
                <a:gd name="connsiteY559" fmla="*/ 37633 h 182174"/>
                <a:gd name="connsiteX560" fmla="*/ 121488 w 139585"/>
                <a:gd name="connsiteY560" fmla="*/ 36681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6 w 139585"/>
                <a:gd name="connsiteY566" fmla="*/ 58588 h 182174"/>
                <a:gd name="connsiteX567" fmla="*/ 124346 w 139585"/>
                <a:gd name="connsiteY567" fmla="*/ 57635 h 182174"/>
                <a:gd name="connsiteX568" fmla="*/ 121488 w 139585"/>
                <a:gd name="connsiteY568" fmla="*/ 54778 h 182174"/>
                <a:gd name="connsiteX569" fmla="*/ 123393 w 139585"/>
                <a:gd name="connsiteY569" fmla="*/ 128121 h 182174"/>
                <a:gd name="connsiteX570" fmla="*/ 124346 w 139585"/>
                <a:gd name="connsiteY570" fmla="*/ 129073 h 182174"/>
                <a:gd name="connsiteX571" fmla="*/ 125298 w 139585"/>
                <a:gd name="connsiteY571" fmla="*/ 128121 h 182174"/>
                <a:gd name="connsiteX572" fmla="*/ 123393 w 139585"/>
                <a:gd name="connsiteY572" fmla="*/ 128121 h 182174"/>
                <a:gd name="connsiteX573" fmla="*/ 123393 w 139585"/>
                <a:gd name="connsiteY573" fmla="*/ 128121 h 182174"/>
                <a:gd name="connsiteX574" fmla="*/ 123393 w 139585"/>
                <a:gd name="connsiteY574" fmla="*/ 131931 h 182174"/>
                <a:gd name="connsiteX575" fmla="*/ 123393 w 139585"/>
                <a:gd name="connsiteY575" fmla="*/ 131931 h 182174"/>
                <a:gd name="connsiteX576" fmla="*/ 123393 w 139585"/>
                <a:gd name="connsiteY576" fmla="*/ 131931 h 182174"/>
                <a:gd name="connsiteX577" fmla="*/ 123393 w 139585"/>
                <a:gd name="connsiteY577" fmla="*/ 131931 h 182174"/>
                <a:gd name="connsiteX578" fmla="*/ 123393 w 139585"/>
                <a:gd name="connsiteY578" fmla="*/ 131931 h 182174"/>
                <a:gd name="connsiteX579" fmla="*/ 124346 w 139585"/>
                <a:gd name="connsiteY579" fmla="*/ 124310 h 182174"/>
                <a:gd name="connsiteX580" fmla="*/ 124346 w 139585"/>
                <a:gd name="connsiteY580" fmla="*/ 124310 h 182174"/>
                <a:gd name="connsiteX581" fmla="*/ 129108 w 139585"/>
                <a:gd name="connsiteY581" fmla="*/ 122406 h 182174"/>
                <a:gd name="connsiteX582" fmla="*/ 125298 w 139585"/>
                <a:gd name="connsiteY582" fmla="*/ 121453 h 182174"/>
                <a:gd name="connsiteX583" fmla="*/ 124346 w 139585"/>
                <a:gd name="connsiteY583" fmla="*/ 124310 h 182174"/>
                <a:gd name="connsiteX584" fmla="*/ 124346 w 139585"/>
                <a:gd name="connsiteY584" fmla="*/ 47158 h 182174"/>
                <a:gd name="connsiteX585" fmla="*/ 125298 w 139585"/>
                <a:gd name="connsiteY585" fmla="*/ 48110 h 182174"/>
                <a:gd name="connsiteX586" fmla="*/ 126250 w 139585"/>
                <a:gd name="connsiteY586" fmla="*/ 48110 h 182174"/>
                <a:gd name="connsiteX587" fmla="*/ 124346 w 139585"/>
                <a:gd name="connsiteY587" fmla="*/ 47158 h 182174"/>
                <a:gd name="connsiteX588" fmla="*/ 124346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59541 h 182174"/>
                <a:gd name="connsiteX595" fmla="*/ 127203 w 139585"/>
                <a:gd name="connsiteY595" fmla="*/ 59541 h 182174"/>
                <a:gd name="connsiteX596" fmla="*/ 125298 w 139585"/>
                <a:gd name="connsiteY596" fmla="*/ 60493 h 182174"/>
                <a:gd name="connsiteX597" fmla="*/ 126250 w 139585"/>
                <a:gd name="connsiteY597" fmla="*/ 61446 h 182174"/>
                <a:gd name="connsiteX598" fmla="*/ 127203 w 139585"/>
                <a:gd name="connsiteY598" fmla="*/ 59541 h 182174"/>
                <a:gd name="connsiteX599" fmla="*/ 126250 w 139585"/>
                <a:gd name="connsiteY599" fmla="*/ 54778 h 182174"/>
                <a:gd name="connsiteX600" fmla="*/ 128155 w 139585"/>
                <a:gd name="connsiteY600" fmla="*/ 55731 h 182174"/>
                <a:gd name="connsiteX601" fmla="*/ 129108 w 139585"/>
                <a:gd name="connsiteY601" fmla="*/ 54778 h 182174"/>
                <a:gd name="connsiteX602" fmla="*/ 128155 w 139585"/>
                <a:gd name="connsiteY602" fmla="*/ 53825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1" y="130978"/>
                    <a:pt x="57671" y="141456"/>
                  </a:cubicBezTo>
                  <a:cubicBezTo>
                    <a:pt x="61480" y="150981"/>
                    <a:pt x="67196" y="158600"/>
                    <a:pt x="75768" y="164316"/>
                  </a:cubicBezTo>
                  <a:cubicBezTo>
                    <a:pt x="89103" y="172888"/>
                    <a:pt x="102438" y="170031"/>
                    <a:pt x="108153" y="153838"/>
                  </a:cubicBezTo>
                  <a:cubicBezTo>
                    <a:pt x="110058" y="149075"/>
                    <a:pt x="109105" y="146218"/>
                    <a:pt x="104343" y="144313"/>
                  </a:cubicBezTo>
                  <a:cubicBezTo>
                    <a:pt x="91961" y="138598"/>
                    <a:pt x="90055" y="128121"/>
                    <a:pt x="93865" y="116691"/>
                  </a:cubicBezTo>
                  <a:cubicBezTo>
                    <a:pt x="94818" y="113833"/>
                    <a:pt x="95771" y="110975"/>
                    <a:pt x="98628" y="109071"/>
                  </a:cubicBezTo>
                  <a:cubicBezTo>
                    <a:pt x="105296" y="104308"/>
                    <a:pt x="111963" y="101450"/>
                    <a:pt x="120536" y="102403"/>
                  </a:cubicBezTo>
                  <a:cubicBezTo>
                    <a:pt x="129108" y="103356"/>
                    <a:pt x="137681" y="110975"/>
                    <a:pt x="138633" y="120500"/>
                  </a:cubicBezTo>
                  <a:cubicBezTo>
                    <a:pt x="140538" y="135741"/>
                    <a:pt x="135775" y="148123"/>
                    <a:pt x="127203" y="160506"/>
                  </a:cubicBezTo>
                  <a:cubicBezTo>
                    <a:pt x="117678" y="172888"/>
                    <a:pt x="105296" y="178603"/>
                    <a:pt x="90055" y="181460"/>
                  </a:cubicBezTo>
                  <a:cubicBezTo>
                    <a:pt x="74815" y="183366"/>
                    <a:pt x="60528" y="181460"/>
                    <a:pt x="47193" y="175746"/>
                  </a:cubicBezTo>
                  <a:cubicBezTo>
                    <a:pt x="36715" y="170983"/>
                    <a:pt x="27190" y="164316"/>
                    <a:pt x="19571" y="154791"/>
                  </a:cubicBezTo>
                  <a:cubicBezTo>
                    <a:pt x="10998" y="144313"/>
                    <a:pt x="5283" y="131931"/>
                    <a:pt x="2425" y="118596"/>
                  </a:cubicBezTo>
                  <a:cubicBezTo>
                    <a:pt x="-1385" y="100498"/>
                    <a:pt x="-432" y="81448"/>
                    <a:pt x="3378" y="63350"/>
                  </a:cubicBezTo>
                  <a:cubicBezTo>
                    <a:pt x="7188" y="46206"/>
                    <a:pt x="14808" y="32871"/>
                    <a:pt x="26238" y="20488"/>
                  </a:cubicBezTo>
                  <a:cubicBezTo>
                    <a:pt x="37668" y="8106"/>
                    <a:pt x="51955" y="2391"/>
                    <a:pt x="69100" y="485"/>
                  </a:cubicBezTo>
                  <a:cubicBezTo>
                    <a:pt x="84340" y="-1419"/>
                    <a:pt x="97675" y="2391"/>
                    <a:pt x="111011" y="10010"/>
                  </a:cubicBezTo>
                  <a:cubicBezTo>
                    <a:pt x="118630" y="14773"/>
                    <a:pt x="123393" y="20488"/>
                    <a:pt x="127203" y="28108"/>
                  </a:cubicBezTo>
                  <a:cubicBezTo>
                    <a:pt x="135775" y="43348"/>
                    <a:pt x="138633" y="59541"/>
                    <a:pt x="139586" y="76685"/>
                  </a:cubicBezTo>
                  <a:cubicBezTo>
                    <a:pt x="139586" y="79543"/>
                    <a:pt x="139586" y="81448"/>
                    <a:pt x="139586" y="84306"/>
                  </a:cubicBezTo>
                  <a:cubicBezTo>
                    <a:pt x="139586" y="89068"/>
                    <a:pt x="138633" y="90021"/>
                    <a:pt x="133871" y="90021"/>
                  </a:cubicBezTo>
                  <a:cubicBezTo>
                    <a:pt x="130061" y="90021"/>
                    <a:pt x="126250" y="90021"/>
                    <a:pt x="122440" y="90021"/>
                  </a:cubicBezTo>
                  <a:cubicBezTo>
                    <a:pt x="100533" y="90973"/>
                    <a:pt x="78625" y="90973"/>
                    <a:pt x="57671" y="90973"/>
                  </a:cubicBezTo>
                  <a:cubicBezTo>
                    <a:pt x="52908" y="90021"/>
                    <a:pt x="51955" y="90021"/>
                    <a:pt x="51003" y="95735"/>
                  </a:cubicBezTo>
                  <a:close/>
                  <a:moveTo>
                    <a:pt x="12903" y="96688"/>
                  </a:moveTo>
                  <a:cubicBezTo>
                    <a:pt x="13855" y="98593"/>
                    <a:pt x="12903" y="101450"/>
                    <a:pt x="16713" y="102403"/>
                  </a:cubicBezTo>
                  <a:cubicBezTo>
                    <a:pt x="15761" y="100498"/>
                    <a:pt x="15761" y="98593"/>
                    <a:pt x="15761" y="96688"/>
                  </a:cubicBezTo>
                  <a:cubicBezTo>
                    <a:pt x="17665" y="96688"/>
                    <a:pt x="17665" y="94783"/>
                    <a:pt x="18618" y="93831"/>
                  </a:cubicBezTo>
                  <a:cubicBezTo>
                    <a:pt x="18618" y="93831"/>
                    <a:pt x="19571" y="92878"/>
                    <a:pt x="19571" y="92878"/>
                  </a:cubicBezTo>
                  <a:cubicBezTo>
                    <a:pt x="18618" y="91925"/>
                    <a:pt x="18618" y="92878"/>
                    <a:pt x="17665" y="92878"/>
                  </a:cubicBezTo>
                  <a:cubicBezTo>
                    <a:pt x="15761" y="93831"/>
                    <a:pt x="14808" y="92878"/>
                    <a:pt x="14808" y="90973"/>
                  </a:cubicBezTo>
                  <a:cubicBezTo>
                    <a:pt x="14808" y="90021"/>
                    <a:pt x="15761" y="89068"/>
                    <a:pt x="13855" y="89068"/>
                  </a:cubicBezTo>
                  <a:cubicBezTo>
                    <a:pt x="11950" y="89068"/>
                    <a:pt x="12903" y="90973"/>
                    <a:pt x="12903" y="91925"/>
                  </a:cubicBezTo>
                  <a:lnTo>
                    <a:pt x="12903" y="93831"/>
                  </a:lnTo>
                  <a:cubicBezTo>
                    <a:pt x="12903" y="93831"/>
                    <a:pt x="12903" y="93831"/>
                    <a:pt x="12903" y="93831"/>
                  </a:cubicBezTo>
                  <a:lnTo>
                    <a:pt x="12903" y="93831"/>
                  </a:lnTo>
                  <a:cubicBezTo>
                    <a:pt x="9093" y="94783"/>
                    <a:pt x="10998" y="95735"/>
                    <a:pt x="12903" y="96688"/>
                  </a:cubicBezTo>
                  <a:lnTo>
                    <a:pt x="12903" y="96688"/>
                  </a:lnTo>
                  <a:lnTo>
                    <a:pt x="12903" y="96688"/>
                  </a:lnTo>
                  <a:close/>
                  <a:moveTo>
                    <a:pt x="43383" y="54778"/>
                  </a:moveTo>
                  <a:cubicBezTo>
                    <a:pt x="43383" y="52873"/>
                    <a:pt x="42430" y="51921"/>
                    <a:pt x="42430" y="50016"/>
                  </a:cubicBezTo>
                  <a:cubicBezTo>
                    <a:pt x="43383" y="47158"/>
                    <a:pt x="42430" y="46206"/>
                    <a:pt x="39573" y="45253"/>
                  </a:cubicBezTo>
                  <a:cubicBezTo>
                    <a:pt x="38621" y="45253"/>
                    <a:pt x="38621" y="44300"/>
                    <a:pt x="38621" y="43348"/>
                  </a:cubicBezTo>
                  <a:cubicBezTo>
                    <a:pt x="38621" y="42396"/>
                    <a:pt x="39573" y="42396"/>
                    <a:pt x="40525" y="42396"/>
                  </a:cubicBezTo>
                  <a:cubicBezTo>
                    <a:pt x="41478" y="42396"/>
                    <a:pt x="42430" y="43348"/>
                    <a:pt x="43383" y="42396"/>
                  </a:cubicBezTo>
                  <a:cubicBezTo>
                    <a:pt x="43383" y="42396"/>
                    <a:pt x="42430" y="40491"/>
                    <a:pt x="41478" y="40491"/>
                  </a:cubicBezTo>
                  <a:cubicBezTo>
                    <a:pt x="40525" y="39538"/>
                    <a:pt x="39573" y="40491"/>
                    <a:pt x="38621" y="40491"/>
                  </a:cubicBezTo>
                  <a:cubicBezTo>
                    <a:pt x="37668" y="41443"/>
                    <a:pt x="36715" y="42396"/>
                    <a:pt x="36715" y="44300"/>
                  </a:cubicBezTo>
                  <a:cubicBezTo>
                    <a:pt x="36715" y="46206"/>
                    <a:pt x="38621" y="47158"/>
                    <a:pt x="35763" y="48110"/>
                  </a:cubicBezTo>
                  <a:cubicBezTo>
                    <a:pt x="34811" y="48110"/>
                    <a:pt x="35763" y="49063"/>
                    <a:pt x="35763" y="50016"/>
                  </a:cubicBezTo>
                  <a:cubicBezTo>
                    <a:pt x="35763" y="50016"/>
                    <a:pt x="35763" y="50968"/>
                    <a:pt x="35763" y="50968"/>
                  </a:cubicBezTo>
                  <a:cubicBezTo>
                    <a:pt x="35763" y="50968"/>
                    <a:pt x="35763" y="50968"/>
                    <a:pt x="34811" y="50968"/>
                  </a:cubicBezTo>
                  <a:cubicBezTo>
                    <a:pt x="33858" y="49063"/>
                    <a:pt x="31953" y="48110"/>
                    <a:pt x="32905" y="46206"/>
                  </a:cubicBezTo>
                  <a:cubicBezTo>
                    <a:pt x="33858" y="44300"/>
                    <a:pt x="33858" y="44300"/>
                    <a:pt x="33858" y="42396"/>
                  </a:cubicBezTo>
                  <a:cubicBezTo>
                    <a:pt x="33858" y="41443"/>
                    <a:pt x="34811" y="40491"/>
                    <a:pt x="32905" y="40491"/>
                  </a:cubicBezTo>
                  <a:cubicBezTo>
                    <a:pt x="31953" y="40491"/>
                    <a:pt x="29096" y="38585"/>
                    <a:pt x="29096" y="41443"/>
                  </a:cubicBezTo>
                  <a:cubicBezTo>
                    <a:pt x="29096" y="42396"/>
                    <a:pt x="28143" y="43348"/>
                    <a:pt x="27190" y="43348"/>
                  </a:cubicBezTo>
                  <a:cubicBezTo>
                    <a:pt x="24333" y="43348"/>
                    <a:pt x="22428" y="46206"/>
                    <a:pt x="19571" y="47158"/>
                  </a:cubicBezTo>
                  <a:cubicBezTo>
                    <a:pt x="17665" y="47158"/>
                    <a:pt x="19571" y="48110"/>
                    <a:pt x="19571" y="48110"/>
                  </a:cubicBezTo>
                  <a:cubicBezTo>
                    <a:pt x="20523" y="49063"/>
                    <a:pt x="21475" y="49063"/>
                    <a:pt x="22428" y="48110"/>
                  </a:cubicBezTo>
                  <a:cubicBezTo>
                    <a:pt x="25286" y="46206"/>
                    <a:pt x="26238" y="50968"/>
                    <a:pt x="30048" y="50016"/>
                  </a:cubicBezTo>
                  <a:cubicBezTo>
                    <a:pt x="30048" y="50016"/>
                    <a:pt x="30048" y="50968"/>
                    <a:pt x="30048" y="50968"/>
                  </a:cubicBezTo>
                  <a:cubicBezTo>
                    <a:pt x="29096" y="51921"/>
                    <a:pt x="30048" y="52873"/>
                    <a:pt x="31000" y="52873"/>
                  </a:cubicBezTo>
                  <a:cubicBezTo>
                    <a:pt x="31953" y="52873"/>
                    <a:pt x="32905" y="52873"/>
                    <a:pt x="32905" y="53825"/>
                  </a:cubicBezTo>
                  <a:cubicBezTo>
                    <a:pt x="32905" y="53825"/>
                    <a:pt x="31953" y="54778"/>
                    <a:pt x="31953" y="54778"/>
                  </a:cubicBezTo>
                  <a:cubicBezTo>
                    <a:pt x="29096" y="55731"/>
                    <a:pt x="28143" y="53825"/>
                    <a:pt x="26238" y="52873"/>
                  </a:cubicBezTo>
                  <a:cubicBezTo>
                    <a:pt x="26238" y="51921"/>
                    <a:pt x="25286" y="50016"/>
                    <a:pt x="23380" y="50968"/>
                  </a:cubicBezTo>
                  <a:cubicBezTo>
                    <a:pt x="22428" y="50968"/>
                    <a:pt x="22428" y="52873"/>
                    <a:pt x="22428" y="52873"/>
                  </a:cubicBezTo>
                  <a:cubicBezTo>
                    <a:pt x="23380" y="54778"/>
                    <a:pt x="24333" y="52873"/>
                    <a:pt x="25286" y="52873"/>
                  </a:cubicBezTo>
                  <a:lnTo>
                    <a:pt x="25286" y="52873"/>
                  </a:lnTo>
                  <a:cubicBezTo>
                    <a:pt x="25286" y="55731"/>
                    <a:pt x="24333" y="57635"/>
                    <a:pt x="21475" y="58588"/>
                  </a:cubicBezTo>
                  <a:cubicBezTo>
                    <a:pt x="20523" y="59541"/>
                    <a:pt x="19571" y="60493"/>
                    <a:pt x="18618" y="61446"/>
                  </a:cubicBezTo>
                  <a:cubicBezTo>
                    <a:pt x="17665" y="62398"/>
                    <a:pt x="15761" y="60493"/>
                    <a:pt x="15761" y="61446"/>
                  </a:cubicBezTo>
                  <a:cubicBezTo>
                    <a:pt x="14808" y="62398"/>
                    <a:pt x="17665" y="63350"/>
                    <a:pt x="16713" y="64303"/>
                  </a:cubicBezTo>
                  <a:lnTo>
                    <a:pt x="15761" y="65256"/>
                  </a:lnTo>
                  <a:cubicBezTo>
                    <a:pt x="14808" y="66208"/>
                    <a:pt x="13855" y="67160"/>
                    <a:pt x="12903" y="68113"/>
                  </a:cubicBezTo>
                  <a:cubicBezTo>
                    <a:pt x="12903" y="69066"/>
                    <a:pt x="12903" y="70018"/>
                    <a:pt x="13855" y="70018"/>
                  </a:cubicBezTo>
                  <a:cubicBezTo>
                    <a:pt x="14808" y="70018"/>
                    <a:pt x="14808" y="70018"/>
                    <a:pt x="15761" y="69066"/>
                  </a:cubicBezTo>
                  <a:cubicBezTo>
                    <a:pt x="15761" y="68113"/>
                    <a:pt x="15761" y="65256"/>
                    <a:pt x="17665" y="66208"/>
                  </a:cubicBezTo>
                  <a:cubicBezTo>
                    <a:pt x="18618" y="67160"/>
                    <a:pt x="18618" y="69066"/>
                    <a:pt x="17665" y="70971"/>
                  </a:cubicBezTo>
                  <a:cubicBezTo>
                    <a:pt x="17665" y="71923"/>
                    <a:pt x="16713" y="71923"/>
                    <a:pt x="16713" y="72875"/>
                  </a:cubicBezTo>
                  <a:cubicBezTo>
                    <a:pt x="14808" y="73828"/>
                    <a:pt x="14808" y="75733"/>
                    <a:pt x="15761" y="76685"/>
                  </a:cubicBezTo>
                  <a:cubicBezTo>
                    <a:pt x="14808" y="76685"/>
                    <a:pt x="13855" y="75733"/>
                    <a:pt x="11950" y="75733"/>
                  </a:cubicBezTo>
                  <a:cubicBezTo>
                    <a:pt x="11950" y="74781"/>
                    <a:pt x="10998" y="75733"/>
                    <a:pt x="10046" y="75733"/>
                  </a:cubicBezTo>
                  <a:cubicBezTo>
                    <a:pt x="10046" y="76685"/>
                    <a:pt x="10046" y="76685"/>
                    <a:pt x="10046" y="77638"/>
                  </a:cubicBezTo>
                  <a:cubicBezTo>
                    <a:pt x="12903" y="81448"/>
                    <a:pt x="15761" y="80496"/>
                    <a:pt x="17665" y="76685"/>
                  </a:cubicBezTo>
                  <a:cubicBezTo>
                    <a:pt x="18618" y="77638"/>
                    <a:pt x="25286" y="75733"/>
                    <a:pt x="25286" y="77638"/>
                  </a:cubicBezTo>
                  <a:cubicBezTo>
                    <a:pt x="26238" y="80496"/>
                    <a:pt x="25286" y="81448"/>
                    <a:pt x="27190" y="83353"/>
                  </a:cubicBezTo>
                  <a:cubicBezTo>
                    <a:pt x="24333" y="84306"/>
                    <a:pt x="27190" y="87163"/>
                    <a:pt x="25286" y="88116"/>
                  </a:cubicBezTo>
                  <a:cubicBezTo>
                    <a:pt x="24333" y="87163"/>
                    <a:pt x="20523" y="86210"/>
                    <a:pt x="20523" y="84306"/>
                  </a:cubicBezTo>
                  <a:cubicBezTo>
                    <a:pt x="20523" y="81448"/>
                    <a:pt x="22428" y="80496"/>
                    <a:pt x="20523" y="79543"/>
                  </a:cubicBezTo>
                  <a:cubicBezTo>
                    <a:pt x="18618" y="78591"/>
                    <a:pt x="19571" y="82400"/>
                    <a:pt x="17665" y="83353"/>
                  </a:cubicBezTo>
                  <a:cubicBezTo>
                    <a:pt x="17665" y="83353"/>
                    <a:pt x="15761" y="82400"/>
                    <a:pt x="15761" y="82400"/>
                  </a:cubicBezTo>
                  <a:cubicBezTo>
                    <a:pt x="12903" y="84306"/>
                    <a:pt x="13855" y="86210"/>
                    <a:pt x="16713" y="88116"/>
                  </a:cubicBezTo>
                  <a:cubicBezTo>
                    <a:pt x="17665" y="89068"/>
                    <a:pt x="18618" y="90021"/>
                    <a:pt x="19571" y="90021"/>
                  </a:cubicBezTo>
                  <a:cubicBezTo>
                    <a:pt x="22428" y="91925"/>
                    <a:pt x="24333" y="90973"/>
                    <a:pt x="25286" y="87163"/>
                  </a:cubicBezTo>
                  <a:cubicBezTo>
                    <a:pt x="26238" y="88116"/>
                    <a:pt x="29096" y="87163"/>
                    <a:pt x="30048" y="88116"/>
                  </a:cubicBezTo>
                  <a:cubicBezTo>
                    <a:pt x="31953" y="89068"/>
                    <a:pt x="33858" y="88116"/>
                    <a:pt x="35763" y="87163"/>
                  </a:cubicBezTo>
                  <a:cubicBezTo>
                    <a:pt x="35763" y="87163"/>
                    <a:pt x="36715" y="86210"/>
                    <a:pt x="36715" y="86210"/>
                  </a:cubicBezTo>
                  <a:cubicBezTo>
                    <a:pt x="36715" y="85258"/>
                    <a:pt x="35763" y="85258"/>
                    <a:pt x="35763" y="85258"/>
                  </a:cubicBezTo>
                  <a:cubicBezTo>
                    <a:pt x="34811" y="85258"/>
                    <a:pt x="33858" y="85258"/>
                    <a:pt x="32905" y="85258"/>
                  </a:cubicBezTo>
                  <a:cubicBezTo>
                    <a:pt x="31000" y="84306"/>
                    <a:pt x="28143" y="85258"/>
                    <a:pt x="28143" y="81448"/>
                  </a:cubicBezTo>
                  <a:cubicBezTo>
                    <a:pt x="29096" y="79543"/>
                    <a:pt x="30048" y="76685"/>
                    <a:pt x="31000" y="74781"/>
                  </a:cubicBezTo>
                  <a:cubicBezTo>
                    <a:pt x="31000" y="73828"/>
                    <a:pt x="31953" y="72875"/>
                    <a:pt x="32905" y="73828"/>
                  </a:cubicBezTo>
                  <a:cubicBezTo>
                    <a:pt x="33858" y="74781"/>
                    <a:pt x="32905" y="75733"/>
                    <a:pt x="31953" y="75733"/>
                  </a:cubicBezTo>
                  <a:cubicBezTo>
                    <a:pt x="29096" y="77638"/>
                    <a:pt x="31000" y="79543"/>
                    <a:pt x="32905" y="80496"/>
                  </a:cubicBezTo>
                  <a:cubicBezTo>
                    <a:pt x="33858" y="82400"/>
                    <a:pt x="35763" y="83353"/>
                    <a:pt x="37668" y="82400"/>
                  </a:cubicBezTo>
                  <a:cubicBezTo>
                    <a:pt x="38621" y="82400"/>
                    <a:pt x="38621" y="81448"/>
                    <a:pt x="37668" y="81448"/>
                  </a:cubicBezTo>
                  <a:cubicBezTo>
                    <a:pt x="36715" y="80496"/>
                    <a:pt x="35763" y="78591"/>
                    <a:pt x="33858" y="79543"/>
                  </a:cubicBezTo>
                  <a:cubicBezTo>
                    <a:pt x="33858" y="78591"/>
                    <a:pt x="34811" y="77638"/>
                    <a:pt x="34811" y="77638"/>
                  </a:cubicBezTo>
                  <a:cubicBezTo>
                    <a:pt x="37668" y="75733"/>
                    <a:pt x="36715" y="73828"/>
                    <a:pt x="35763" y="72875"/>
                  </a:cubicBezTo>
                  <a:lnTo>
                    <a:pt x="37668" y="72875"/>
                  </a:lnTo>
                  <a:cubicBezTo>
                    <a:pt x="37668" y="72875"/>
                    <a:pt x="37668" y="72875"/>
                    <a:pt x="37668" y="72875"/>
                  </a:cubicBezTo>
                  <a:cubicBezTo>
                    <a:pt x="36715" y="72875"/>
                    <a:pt x="36715" y="72875"/>
                    <a:pt x="35763" y="72875"/>
                  </a:cubicBezTo>
                  <a:cubicBezTo>
                    <a:pt x="33858" y="71923"/>
                    <a:pt x="33858" y="68113"/>
                    <a:pt x="31000" y="68113"/>
                  </a:cubicBezTo>
                  <a:cubicBezTo>
                    <a:pt x="30048" y="65256"/>
                    <a:pt x="22428" y="65256"/>
                    <a:pt x="19571" y="63350"/>
                  </a:cubicBezTo>
                  <a:cubicBezTo>
                    <a:pt x="18618" y="62398"/>
                    <a:pt x="25286" y="58588"/>
                    <a:pt x="27190" y="58588"/>
                  </a:cubicBezTo>
                  <a:cubicBezTo>
                    <a:pt x="30048" y="58588"/>
                    <a:pt x="31953" y="57635"/>
                    <a:pt x="32905" y="54778"/>
                  </a:cubicBezTo>
                  <a:cubicBezTo>
                    <a:pt x="33858" y="52873"/>
                    <a:pt x="36715" y="52873"/>
                    <a:pt x="38621" y="50968"/>
                  </a:cubicBezTo>
                  <a:cubicBezTo>
                    <a:pt x="38621" y="50968"/>
                    <a:pt x="39573" y="53825"/>
                    <a:pt x="40525" y="54778"/>
                  </a:cubicBezTo>
                  <a:cubicBezTo>
                    <a:pt x="40525" y="54778"/>
                    <a:pt x="40525" y="54778"/>
                    <a:pt x="40525" y="54778"/>
                  </a:cubicBezTo>
                  <a:cubicBezTo>
                    <a:pt x="41478" y="55731"/>
                    <a:pt x="41478" y="55731"/>
                    <a:pt x="42430" y="55731"/>
                  </a:cubicBezTo>
                  <a:cubicBezTo>
                    <a:pt x="43383" y="55731"/>
                    <a:pt x="43383" y="55731"/>
                    <a:pt x="43383" y="54778"/>
                  </a:cubicBezTo>
                  <a:close/>
                  <a:moveTo>
                    <a:pt x="12903" y="83353"/>
                  </a:moveTo>
                  <a:cubicBezTo>
                    <a:pt x="12903" y="83353"/>
                    <a:pt x="12903" y="83353"/>
                    <a:pt x="12903" y="83353"/>
                  </a:cubicBezTo>
                  <a:cubicBezTo>
                    <a:pt x="13855" y="82400"/>
                    <a:pt x="12903" y="81448"/>
                    <a:pt x="12903" y="81448"/>
                  </a:cubicBezTo>
                  <a:cubicBezTo>
                    <a:pt x="11950" y="81448"/>
                    <a:pt x="11950" y="81448"/>
                    <a:pt x="11950" y="82400"/>
                  </a:cubicBezTo>
                  <a:cubicBezTo>
                    <a:pt x="10998" y="82400"/>
                    <a:pt x="11950" y="83353"/>
                    <a:pt x="12903" y="83353"/>
                  </a:cubicBezTo>
                  <a:close/>
                  <a:moveTo>
                    <a:pt x="15761" y="96688"/>
                  </a:moveTo>
                  <a:lnTo>
                    <a:pt x="12903" y="96688"/>
                  </a:lnTo>
                  <a:cubicBezTo>
                    <a:pt x="12903" y="96688"/>
                    <a:pt x="12903" y="96688"/>
                    <a:pt x="12903" y="96688"/>
                  </a:cubicBezTo>
                  <a:lnTo>
                    <a:pt x="12903" y="93831"/>
                  </a:lnTo>
                  <a:lnTo>
                    <a:pt x="12903" y="93831"/>
                  </a:lnTo>
                  <a:cubicBezTo>
                    <a:pt x="13855" y="94783"/>
                    <a:pt x="14808" y="94783"/>
                    <a:pt x="15761" y="96688"/>
                  </a:cubicBezTo>
                  <a:close/>
                  <a:moveTo>
                    <a:pt x="14808" y="110023"/>
                  </a:moveTo>
                  <a:cubicBezTo>
                    <a:pt x="17665" y="110975"/>
                    <a:pt x="19571" y="110975"/>
                    <a:pt x="18618" y="107166"/>
                  </a:cubicBezTo>
                  <a:cubicBezTo>
                    <a:pt x="18618" y="107166"/>
                    <a:pt x="18618" y="106213"/>
                    <a:pt x="19571" y="106213"/>
                  </a:cubicBezTo>
                  <a:cubicBezTo>
                    <a:pt x="17665" y="106213"/>
                    <a:pt x="16713" y="106213"/>
                    <a:pt x="14808" y="106213"/>
                  </a:cubicBezTo>
                  <a:cubicBezTo>
                    <a:pt x="15761" y="105260"/>
                    <a:pt x="15761" y="103356"/>
                    <a:pt x="15761" y="102403"/>
                  </a:cubicBezTo>
                  <a:cubicBezTo>
                    <a:pt x="14808" y="102403"/>
                    <a:pt x="13855" y="103356"/>
                    <a:pt x="13855" y="103356"/>
                  </a:cubicBezTo>
                  <a:cubicBezTo>
                    <a:pt x="12903" y="103356"/>
                    <a:pt x="13855" y="104308"/>
                    <a:pt x="13855" y="104308"/>
                  </a:cubicBezTo>
                  <a:cubicBezTo>
                    <a:pt x="13855" y="106213"/>
                    <a:pt x="11950" y="108118"/>
                    <a:pt x="14808" y="110023"/>
                  </a:cubicBezTo>
                  <a:close/>
                  <a:moveTo>
                    <a:pt x="21475" y="73828"/>
                  </a:moveTo>
                  <a:cubicBezTo>
                    <a:pt x="20523" y="73828"/>
                    <a:pt x="19571" y="74781"/>
                    <a:pt x="18618" y="74781"/>
                  </a:cubicBezTo>
                  <a:cubicBezTo>
                    <a:pt x="17665" y="74781"/>
                    <a:pt x="16713" y="74781"/>
                    <a:pt x="15761" y="75733"/>
                  </a:cubicBezTo>
                  <a:cubicBezTo>
                    <a:pt x="16713" y="73828"/>
                    <a:pt x="19571" y="72875"/>
                    <a:pt x="21475" y="71923"/>
                  </a:cubicBezTo>
                  <a:cubicBezTo>
                    <a:pt x="22428" y="71923"/>
                    <a:pt x="23380" y="71923"/>
                    <a:pt x="23380" y="72875"/>
                  </a:cubicBezTo>
                  <a:cubicBezTo>
                    <a:pt x="23380" y="73828"/>
                    <a:pt x="22428" y="73828"/>
                    <a:pt x="21475" y="73828"/>
                  </a:cubicBezTo>
                  <a:close/>
                  <a:moveTo>
                    <a:pt x="17665" y="131931"/>
                  </a:moveTo>
                  <a:cubicBezTo>
                    <a:pt x="17665" y="131931"/>
                    <a:pt x="16713" y="131931"/>
                    <a:pt x="16713" y="130978"/>
                  </a:cubicBezTo>
                  <a:cubicBezTo>
                    <a:pt x="16713" y="130978"/>
                    <a:pt x="16713" y="131931"/>
                    <a:pt x="16713" y="131931"/>
                  </a:cubicBezTo>
                  <a:cubicBezTo>
                    <a:pt x="15761" y="131931"/>
                    <a:pt x="16713" y="132883"/>
                    <a:pt x="17665" y="131931"/>
                  </a:cubicBezTo>
                  <a:cubicBezTo>
                    <a:pt x="16713" y="132883"/>
                    <a:pt x="16713" y="131931"/>
                    <a:pt x="17665" y="131931"/>
                  </a:cubicBezTo>
                  <a:close/>
                  <a:moveTo>
                    <a:pt x="16713" y="90973"/>
                  </a:moveTo>
                  <a:lnTo>
                    <a:pt x="16713" y="90973"/>
                  </a:lnTo>
                  <a:cubicBezTo>
                    <a:pt x="15761" y="90973"/>
                    <a:pt x="16713" y="91925"/>
                    <a:pt x="16713" y="91925"/>
                  </a:cubicBezTo>
                  <a:lnTo>
                    <a:pt x="16713" y="90973"/>
                  </a:lnTo>
                  <a:close/>
                  <a:moveTo>
                    <a:pt x="18618" y="121453"/>
                  </a:moveTo>
                  <a:cubicBezTo>
                    <a:pt x="19571" y="122406"/>
                    <a:pt x="20523" y="121453"/>
                    <a:pt x="21475" y="120500"/>
                  </a:cubicBezTo>
                  <a:cubicBezTo>
                    <a:pt x="21475" y="121453"/>
                    <a:pt x="21475" y="121453"/>
                    <a:pt x="22428" y="121453"/>
                  </a:cubicBezTo>
                  <a:lnTo>
                    <a:pt x="22428" y="120500"/>
                  </a:lnTo>
                  <a:cubicBezTo>
                    <a:pt x="22428" y="119548"/>
                    <a:pt x="21475" y="120500"/>
                    <a:pt x="21475" y="120500"/>
                  </a:cubicBezTo>
                  <a:cubicBezTo>
                    <a:pt x="21475" y="118596"/>
                    <a:pt x="20523" y="118596"/>
                    <a:pt x="18618" y="117643"/>
                  </a:cubicBezTo>
                  <a:cubicBezTo>
                    <a:pt x="18618" y="117643"/>
                    <a:pt x="19571" y="116691"/>
                    <a:pt x="19571" y="116691"/>
                  </a:cubicBezTo>
                  <a:cubicBezTo>
                    <a:pt x="22428" y="116691"/>
                    <a:pt x="24333" y="115738"/>
                    <a:pt x="26238" y="114785"/>
                  </a:cubicBezTo>
                  <a:cubicBezTo>
                    <a:pt x="27190" y="113833"/>
                    <a:pt x="28143" y="113833"/>
                    <a:pt x="29096" y="114785"/>
                  </a:cubicBezTo>
                  <a:cubicBezTo>
                    <a:pt x="31000" y="116691"/>
                    <a:pt x="31000" y="116691"/>
                    <a:pt x="31953" y="114785"/>
                  </a:cubicBezTo>
                  <a:cubicBezTo>
                    <a:pt x="32905" y="110975"/>
                    <a:pt x="34811" y="110975"/>
                    <a:pt x="37668" y="112881"/>
                  </a:cubicBezTo>
                  <a:cubicBezTo>
                    <a:pt x="37668" y="113833"/>
                    <a:pt x="37668" y="113833"/>
                    <a:pt x="37668" y="113833"/>
                  </a:cubicBezTo>
                  <a:cubicBezTo>
                    <a:pt x="37668" y="114785"/>
                    <a:pt x="37668" y="115738"/>
                    <a:pt x="38621" y="114785"/>
                  </a:cubicBezTo>
                  <a:cubicBezTo>
                    <a:pt x="39573" y="114785"/>
                    <a:pt x="39573" y="113833"/>
                    <a:pt x="38621" y="113833"/>
                  </a:cubicBezTo>
                  <a:lnTo>
                    <a:pt x="37668" y="112881"/>
                  </a:lnTo>
                  <a:cubicBezTo>
                    <a:pt x="36715" y="110023"/>
                    <a:pt x="33858" y="106213"/>
                    <a:pt x="35763" y="103356"/>
                  </a:cubicBezTo>
                  <a:cubicBezTo>
                    <a:pt x="36715" y="101450"/>
                    <a:pt x="34811" y="101450"/>
                    <a:pt x="32905" y="101450"/>
                  </a:cubicBezTo>
                  <a:cubicBezTo>
                    <a:pt x="31000" y="101450"/>
                    <a:pt x="28143" y="104308"/>
                    <a:pt x="26238" y="102403"/>
                  </a:cubicBezTo>
                  <a:lnTo>
                    <a:pt x="25286" y="103356"/>
                  </a:lnTo>
                  <a:cubicBezTo>
                    <a:pt x="25286" y="104308"/>
                    <a:pt x="29096" y="107166"/>
                    <a:pt x="30048" y="106213"/>
                  </a:cubicBezTo>
                  <a:cubicBezTo>
                    <a:pt x="31000" y="106213"/>
                    <a:pt x="31953" y="105260"/>
                    <a:pt x="31953" y="106213"/>
                  </a:cubicBezTo>
                  <a:cubicBezTo>
                    <a:pt x="31953" y="107166"/>
                    <a:pt x="31953" y="108118"/>
                    <a:pt x="31953" y="108118"/>
                  </a:cubicBezTo>
                  <a:cubicBezTo>
                    <a:pt x="31000" y="109071"/>
                    <a:pt x="30048" y="110975"/>
                    <a:pt x="28143" y="110023"/>
                  </a:cubicBezTo>
                  <a:cubicBezTo>
                    <a:pt x="24333" y="109071"/>
                    <a:pt x="19571" y="111928"/>
                    <a:pt x="18618" y="114785"/>
                  </a:cubicBezTo>
                  <a:cubicBezTo>
                    <a:pt x="17665" y="115738"/>
                    <a:pt x="19571" y="116691"/>
                    <a:pt x="19571" y="116691"/>
                  </a:cubicBezTo>
                  <a:cubicBezTo>
                    <a:pt x="18618" y="119548"/>
                    <a:pt x="17665" y="120500"/>
                    <a:pt x="18618" y="121453"/>
                  </a:cubicBezTo>
                  <a:close/>
                  <a:moveTo>
                    <a:pt x="22428" y="129073"/>
                  </a:moveTo>
                  <a:cubicBezTo>
                    <a:pt x="23380" y="129073"/>
                    <a:pt x="23380" y="128121"/>
                    <a:pt x="22428" y="129073"/>
                  </a:cubicBezTo>
                  <a:cubicBezTo>
                    <a:pt x="22428" y="127168"/>
                    <a:pt x="21475" y="128121"/>
                    <a:pt x="20523" y="128121"/>
                  </a:cubicBezTo>
                  <a:lnTo>
                    <a:pt x="19571" y="127168"/>
                  </a:lnTo>
                  <a:cubicBezTo>
                    <a:pt x="19571" y="127168"/>
                    <a:pt x="18618" y="126216"/>
                    <a:pt x="18618" y="126216"/>
                  </a:cubicBezTo>
                  <a:cubicBezTo>
                    <a:pt x="18618" y="126216"/>
                    <a:pt x="17665" y="126216"/>
                    <a:pt x="18618" y="126216"/>
                  </a:cubicBezTo>
                  <a:lnTo>
                    <a:pt x="19571" y="127168"/>
                  </a:lnTo>
                  <a:cubicBezTo>
                    <a:pt x="19571" y="127168"/>
                    <a:pt x="20523" y="127168"/>
                    <a:pt x="20523" y="127168"/>
                  </a:cubicBezTo>
                  <a:cubicBezTo>
                    <a:pt x="20523" y="129073"/>
                    <a:pt x="21475" y="129073"/>
                    <a:pt x="22428" y="129073"/>
                  </a:cubicBezTo>
                  <a:close/>
                  <a:moveTo>
                    <a:pt x="21475" y="96688"/>
                  </a:moveTo>
                  <a:cubicBezTo>
                    <a:pt x="21475" y="95735"/>
                    <a:pt x="20523" y="95735"/>
                    <a:pt x="21475" y="96688"/>
                  </a:cubicBezTo>
                  <a:cubicBezTo>
                    <a:pt x="19571" y="95735"/>
                    <a:pt x="18618" y="95735"/>
                    <a:pt x="18618" y="96688"/>
                  </a:cubicBezTo>
                  <a:cubicBezTo>
                    <a:pt x="18618" y="97641"/>
                    <a:pt x="19571" y="97641"/>
                    <a:pt x="19571" y="97641"/>
                  </a:cubicBezTo>
                  <a:cubicBezTo>
                    <a:pt x="20523" y="97641"/>
                    <a:pt x="21475" y="97641"/>
                    <a:pt x="21475" y="96688"/>
                  </a:cubicBezTo>
                  <a:close/>
                  <a:moveTo>
                    <a:pt x="20523" y="139550"/>
                  </a:moveTo>
                  <a:cubicBezTo>
                    <a:pt x="20523" y="138598"/>
                    <a:pt x="20523" y="138598"/>
                    <a:pt x="20523" y="138598"/>
                  </a:cubicBezTo>
                  <a:cubicBezTo>
                    <a:pt x="19571" y="138598"/>
                    <a:pt x="19571" y="138598"/>
                    <a:pt x="19571" y="138598"/>
                  </a:cubicBezTo>
                  <a:cubicBezTo>
                    <a:pt x="19571" y="139550"/>
                    <a:pt x="19571" y="139550"/>
                    <a:pt x="19571" y="140503"/>
                  </a:cubicBezTo>
                  <a:cubicBezTo>
                    <a:pt x="19571" y="140503"/>
                    <a:pt x="20523" y="139550"/>
                    <a:pt x="20523" y="139550"/>
                  </a:cubicBezTo>
                  <a:close/>
                  <a:moveTo>
                    <a:pt x="20523" y="55731"/>
                  </a:moveTo>
                  <a:lnTo>
                    <a:pt x="20523" y="55731"/>
                  </a:lnTo>
                  <a:cubicBezTo>
                    <a:pt x="20523" y="55731"/>
                    <a:pt x="20523" y="55731"/>
                    <a:pt x="20523" y="55731"/>
                  </a:cubicBezTo>
                  <a:cubicBezTo>
                    <a:pt x="20523" y="54778"/>
                    <a:pt x="20523" y="54778"/>
                    <a:pt x="20523" y="55731"/>
                  </a:cubicBezTo>
                  <a:cubicBezTo>
                    <a:pt x="19571" y="54778"/>
                    <a:pt x="19571" y="54778"/>
                    <a:pt x="20523"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1" y="105260"/>
                    <a:pt x="19571" y="106213"/>
                  </a:cubicBezTo>
                  <a:cubicBezTo>
                    <a:pt x="19571" y="107166"/>
                    <a:pt x="20523" y="108118"/>
                    <a:pt x="20523" y="108118"/>
                  </a:cubicBezTo>
                  <a:cubicBezTo>
                    <a:pt x="21475" y="110023"/>
                    <a:pt x="22428" y="109071"/>
                    <a:pt x="23380" y="109071"/>
                  </a:cubicBezTo>
                  <a:cubicBezTo>
                    <a:pt x="24333" y="108118"/>
                    <a:pt x="24333" y="107166"/>
                    <a:pt x="23380" y="106213"/>
                  </a:cubicBezTo>
                  <a:lnTo>
                    <a:pt x="21475" y="104308"/>
                  </a:lnTo>
                  <a:close/>
                  <a:moveTo>
                    <a:pt x="24333" y="130978"/>
                  </a:moveTo>
                  <a:cubicBezTo>
                    <a:pt x="22428" y="130978"/>
                    <a:pt x="21475" y="131931"/>
                    <a:pt x="21475" y="133835"/>
                  </a:cubicBezTo>
                  <a:cubicBezTo>
                    <a:pt x="21475" y="134788"/>
                    <a:pt x="21475" y="135741"/>
                    <a:pt x="22428" y="134788"/>
                  </a:cubicBezTo>
                  <a:cubicBezTo>
                    <a:pt x="23380" y="133835"/>
                    <a:pt x="24333" y="132883"/>
                    <a:pt x="24333" y="130978"/>
                  </a:cubicBezTo>
                  <a:cubicBezTo>
                    <a:pt x="25286" y="130978"/>
                    <a:pt x="24333" y="130978"/>
                    <a:pt x="24333" y="130978"/>
                  </a:cubicBezTo>
                  <a:close/>
                  <a:moveTo>
                    <a:pt x="21475" y="87163"/>
                  </a:moveTo>
                  <a:cubicBezTo>
                    <a:pt x="21475" y="87163"/>
                    <a:pt x="22428" y="86210"/>
                    <a:pt x="21475" y="87163"/>
                  </a:cubicBezTo>
                  <a:cubicBezTo>
                    <a:pt x="23380" y="86210"/>
                    <a:pt x="23380" y="86210"/>
                    <a:pt x="23380" y="87163"/>
                  </a:cubicBezTo>
                  <a:cubicBezTo>
                    <a:pt x="24333" y="88116"/>
                    <a:pt x="23380" y="88116"/>
                    <a:pt x="21475" y="87163"/>
                  </a:cubicBezTo>
                  <a:cubicBezTo>
                    <a:pt x="22428" y="88116"/>
                    <a:pt x="21475" y="88116"/>
                    <a:pt x="21475" y="87163"/>
                  </a:cubicBezTo>
                  <a:close/>
                  <a:moveTo>
                    <a:pt x="22428" y="68113"/>
                  </a:moveTo>
                  <a:cubicBezTo>
                    <a:pt x="22428" y="67160"/>
                    <a:pt x="23380" y="67160"/>
                    <a:pt x="22428" y="68113"/>
                  </a:cubicBezTo>
                  <a:lnTo>
                    <a:pt x="25286" y="66208"/>
                  </a:lnTo>
                  <a:cubicBezTo>
                    <a:pt x="25286" y="67160"/>
                    <a:pt x="25286" y="70018"/>
                    <a:pt x="25286" y="70971"/>
                  </a:cubicBezTo>
                  <a:cubicBezTo>
                    <a:pt x="25286" y="70971"/>
                    <a:pt x="22428" y="68113"/>
                    <a:pt x="22428" y="68113"/>
                  </a:cubicBezTo>
                  <a:close/>
                  <a:moveTo>
                    <a:pt x="26238" y="126216"/>
                  </a:moveTo>
                  <a:cubicBezTo>
                    <a:pt x="26238" y="125263"/>
                    <a:pt x="25286" y="125263"/>
                    <a:pt x="24333" y="125263"/>
                  </a:cubicBezTo>
                  <a:lnTo>
                    <a:pt x="23380" y="125263"/>
                  </a:lnTo>
                  <a:cubicBezTo>
                    <a:pt x="24333" y="126216"/>
                    <a:pt x="25286" y="126216"/>
                    <a:pt x="26238" y="126216"/>
                  </a:cubicBezTo>
                  <a:cubicBezTo>
                    <a:pt x="26238" y="127168"/>
                    <a:pt x="27190" y="127168"/>
                    <a:pt x="26238" y="126216"/>
                  </a:cubicBezTo>
                  <a:close/>
                  <a:moveTo>
                    <a:pt x="25286" y="96688"/>
                  </a:moveTo>
                  <a:cubicBezTo>
                    <a:pt x="26238" y="96688"/>
                    <a:pt x="27190" y="95735"/>
                    <a:pt x="25286" y="96688"/>
                  </a:cubicBezTo>
                  <a:cubicBezTo>
                    <a:pt x="26238" y="94783"/>
                    <a:pt x="26238" y="92878"/>
                    <a:pt x="24333" y="92878"/>
                  </a:cubicBezTo>
                  <a:cubicBezTo>
                    <a:pt x="23380" y="92878"/>
                    <a:pt x="23380" y="93831"/>
                    <a:pt x="23380" y="95735"/>
                  </a:cubicBezTo>
                  <a:cubicBezTo>
                    <a:pt x="24333" y="95735"/>
                    <a:pt x="24333" y="96688"/>
                    <a:pt x="25286" y="96688"/>
                  </a:cubicBezTo>
                  <a:close/>
                  <a:moveTo>
                    <a:pt x="31953" y="139550"/>
                  </a:moveTo>
                  <a:cubicBezTo>
                    <a:pt x="30048" y="138598"/>
                    <a:pt x="31000" y="140503"/>
                    <a:pt x="29096" y="141456"/>
                  </a:cubicBezTo>
                  <a:lnTo>
                    <a:pt x="29096" y="141456"/>
                  </a:lnTo>
                  <a:cubicBezTo>
                    <a:pt x="29096" y="139550"/>
                    <a:pt x="28143" y="137646"/>
                    <a:pt x="27190" y="136693"/>
                  </a:cubicBezTo>
                  <a:cubicBezTo>
                    <a:pt x="27190" y="136693"/>
                    <a:pt x="26238" y="135741"/>
                    <a:pt x="26238" y="135741"/>
                  </a:cubicBezTo>
                  <a:cubicBezTo>
                    <a:pt x="25286" y="135741"/>
                    <a:pt x="25286" y="136693"/>
                    <a:pt x="25286" y="137646"/>
                  </a:cubicBezTo>
                  <a:cubicBezTo>
                    <a:pt x="25286" y="140503"/>
                    <a:pt x="27190" y="141456"/>
                    <a:pt x="29096" y="141456"/>
                  </a:cubicBezTo>
                  <a:cubicBezTo>
                    <a:pt x="29096" y="142408"/>
                    <a:pt x="29096" y="144313"/>
                    <a:pt x="31000" y="144313"/>
                  </a:cubicBezTo>
                  <a:cubicBezTo>
                    <a:pt x="31953" y="144313"/>
                    <a:pt x="31953" y="143360"/>
                    <a:pt x="31953" y="142408"/>
                  </a:cubicBezTo>
                  <a:cubicBezTo>
                    <a:pt x="32905" y="141456"/>
                    <a:pt x="32905" y="139550"/>
                    <a:pt x="31953" y="139550"/>
                  </a:cubicBezTo>
                  <a:close/>
                  <a:moveTo>
                    <a:pt x="26238" y="118596"/>
                  </a:moveTo>
                  <a:cubicBezTo>
                    <a:pt x="26238" y="118596"/>
                    <a:pt x="25286" y="118596"/>
                    <a:pt x="26238" y="118596"/>
                  </a:cubicBezTo>
                  <a:cubicBezTo>
                    <a:pt x="25286" y="119548"/>
                    <a:pt x="26238" y="119548"/>
                    <a:pt x="26238" y="119548"/>
                  </a:cubicBezTo>
                  <a:cubicBezTo>
                    <a:pt x="26238" y="119548"/>
                    <a:pt x="26238" y="119548"/>
                    <a:pt x="26238" y="118596"/>
                  </a:cubicBezTo>
                  <a:cubicBezTo>
                    <a:pt x="27190" y="119548"/>
                    <a:pt x="26238" y="118596"/>
                    <a:pt x="26238" y="118596"/>
                  </a:cubicBezTo>
                  <a:close/>
                  <a:moveTo>
                    <a:pt x="26238" y="71923"/>
                  </a:moveTo>
                  <a:cubicBezTo>
                    <a:pt x="26238" y="71923"/>
                    <a:pt x="26238" y="70971"/>
                    <a:pt x="26238" y="71923"/>
                  </a:cubicBezTo>
                  <a:cubicBezTo>
                    <a:pt x="27190" y="71923"/>
                    <a:pt x="27190" y="71923"/>
                    <a:pt x="27190" y="71923"/>
                  </a:cubicBezTo>
                  <a:cubicBezTo>
                    <a:pt x="27190" y="71923"/>
                    <a:pt x="27190" y="72875"/>
                    <a:pt x="26238" y="71923"/>
                  </a:cubicBezTo>
                  <a:cubicBezTo>
                    <a:pt x="26238" y="72875"/>
                    <a:pt x="26238" y="71923"/>
                    <a:pt x="26238" y="71923"/>
                  </a:cubicBezTo>
                  <a:close/>
                  <a:moveTo>
                    <a:pt x="26238" y="30013"/>
                  </a:moveTo>
                  <a:cubicBezTo>
                    <a:pt x="26238" y="30966"/>
                    <a:pt x="27190" y="30966"/>
                    <a:pt x="26238" y="30013"/>
                  </a:cubicBezTo>
                  <a:cubicBezTo>
                    <a:pt x="27190" y="30013"/>
                    <a:pt x="27190" y="30013"/>
                    <a:pt x="27190" y="30013"/>
                  </a:cubicBezTo>
                  <a:cubicBezTo>
                    <a:pt x="28143" y="29060"/>
                    <a:pt x="27190" y="29060"/>
                    <a:pt x="26238" y="30013"/>
                  </a:cubicBezTo>
                  <a:cubicBezTo>
                    <a:pt x="27190" y="30013"/>
                    <a:pt x="26238" y="30013"/>
                    <a:pt x="26238" y="30013"/>
                  </a:cubicBezTo>
                  <a:close/>
                  <a:moveTo>
                    <a:pt x="29096" y="128121"/>
                  </a:moveTo>
                  <a:cubicBezTo>
                    <a:pt x="29096" y="129073"/>
                    <a:pt x="30048" y="130025"/>
                    <a:pt x="31000" y="130025"/>
                  </a:cubicBezTo>
                  <a:cubicBezTo>
                    <a:pt x="31000" y="130025"/>
                    <a:pt x="31953" y="130025"/>
                    <a:pt x="31000" y="129073"/>
                  </a:cubicBezTo>
                  <a:cubicBezTo>
                    <a:pt x="30048" y="128121"/>
                    <a:pt x="30048" y="128121"/>
                    <a:pt x="29096" y="128121"/>
                  </a:cubicBezTo>
                  <a:cubicBezTo>
                    <a:pt x="29096" y="128121"/>
                    <a:pt x="29096" y="128121"/>
                    <a:pt x="29096" y="128121"/>
                  </a:cubicBezTo>
                  <a:close/>
                  <a:moveTo>
                    <a:pt x="30048" y="124310"/>
                  </a:moveTo>
                  <a:cubicBezTo>
                    <a:pt x="31000" y="124310"/>
                    <a:pt x="31000" y="123358"/>
                    <a:pt x="31000" y="122406"/>
                  </a:cubicBezTo>
                  <a:cubicBezTo>
                    <a:pt x="31000" y="122406"/>
                    <a:pt x="31000" y="121453"/>
                    <a:pt x="30048" y="121453"/>
                  </a:cubicBezTo>
                  <a:cubicBezTo>
                    <a:pt x="29096" y="122406"/>
                    <a:pt x="29096" y="122406"/>
                    <a:pt x="30048" y="124310"/>
                  </a:cubicBezTo>
                  <a:cubicBezTo>
                    <a:pt x="29096" y="124310"/>
                    <a:pt x="29096" y="124310"/>
                    <a:pt x="30048" y="124310"/>
                  </a:cubicBezTo>
                  <a:close/>
                  <a:moveTo>
                    <a:pt x="29096" y="67160"/>
                  </a:moveTo>
                  <a:lnTo>
                    <a:pt x="31953" y="67160"/>
                  </a:lnTo>
                  <a:cubicBezTo>
                    <a:pt x="31953" y="67160"/>
                    <a:pt x="31000" y="70018"/>
                    <a:pt x="30048" y="70018"/>
                  </a:cubicBezTo>
                  <a:cubicBezTo>
                    <a:pt x="29096" y="70971"/>
                    <a:pt x="28143" y="68113"/>
                    <a:pt x="29096" y="67160"/>
                  </a:cubicBezTo>
                  <a:close/>
                  <a:moveTo>
                    <a:pt x="29096" y="133835"/>
                  </a:moveTo>
                  <a:cubicBezTo>
                    <a:pt x="29096" y="134788"/>
                    <a:pt x="29096" y="134788"/>
                    <a:pt x="30048" y="134788"/>
                  </a:cubicBezTo>
                  <a:cubicBezTo>
                    <a:pt x="31000" y="134788"/>
                    <a:pt x="31953" y="133835"/>
                    <a:pt x="31953" y="132883"/>
                  </a:cubicBezTo>
                  <a:cubicBezTo>
                    <a:pt x="31953" y="131931"/>
                    <a:pt x="31000" y="131931"/>
                    <a:pt x="31000" y="131931"/>
                  </a:cubicBezTo>
                  <a:cubicBezTo>
                    <a:pt x="30048" y="132883"/>
                    <a:pt x="29096" y="133835"/>
                    <a:pt x="29096" y="133835"/>
                  </a:cubicBezTo>
                  <a:close/>
                  <a:moveTo>
                    <a:pt x="30048" y="98593"/>
                  </a:moveTo>
                  <a:cubicBezTo>
                    <a:pt x="30048" y="98593"/>
                    <a:pt x="30048" y="98593"/>
                    <a:pt x="30048" y="98593"/>
                  </a:cubicBezTo>
                  <a:cubicBezTo>
                    <a:pt x="31000" y="98593"/>
                    <a:pt x="31000" y="97641"/>
                    <a:pt x="31000" y="96688"/>
                  </a:cubicBezTo>
                  <a:lnTo>
                    <a:pt x="31000" y="96688"/>
                  </a:lnTo>
                  <a:lnTo>
                    <a:pt x="31953" y="95735"/>
                  </a:lnTo>
                  <a:cubicBezTo>
                    <a:pt x="31953" y="95735"/>
                    <a:pt x="31953" y="94783"/>
                    <a:pt x="31953" y="94783"/>
                  </a:cubicBezTo>
                  <a:cubicBezTo>
                    <a:pt x="31953" y="94783"/>
                    <a:pt x="31953" y="93831"/>
                    <a:pt x="31000" y="94783"/>
                  </a:cubicBezTo>
                  <a:cubicBezTo>
                    <a:pt x="31000" y="94783"/>
                    <a:pt x="31000" y="95735"/>
                    <a:pt x="31000" y="95735"/>
                  </a:cubicBezTo>
                  <a:cubicBezTo>
                    <a:pt x="31000" y="95735"/>
                    <a:pt x="31000" y="96688"/>
                    <a:pt x="31000" y="96688"/>
                  </a:cubicBezTo>
                  <a:cubicBezTo>
                    <a:pt x="30048" y="96688"/>
                    <a:pt x="29096" y="97641"/>
                    <a:pt x="30048" y="98593"/>
                  </a:cubicBezTo>
                  <a:close/>
                  <a:moveTo>
                    <a:pt x="30048" y="36681"/>
                  </a:moveTo>
                  <a:cubicBezTo>
                    <a:pt x="31000" y="36681"/>
                    <a:pt x="31000" y="36681"/>
                    <a:pt x="30048" y="36681"/>
                  </a:cubicBezTo>
                  <a:cubicBezTo>
                    <a:pt x="31000" y="36681"/>
                    <a:pt x="31000" y="35728"/>
                    <a:pt x="30048" y="36681"/>
                  </a:cubicBezTo>
                  <a:cubicBezTo>
                    <a:pt x="31000" y="35728"/>
                    <a:pt x="30048" y="35728"/>
                    <a:pt x="30048" y="36681"/>
                  </a:cubicBezTo>
                  <a:lnTo>
                    <a:pt x="30048" y="36681"/>
                  </a:lnTo>
                  <a:close/>
                  <a:moveTo>
                    <a:pt x="33858" y="59541"/>
                  </a:moveTo>
                  <a:cubicBezTo>
                    <a:pt x="32905" y="60493"/>
                    <a:pt x="31953" y="59541"/>
                    <a:pt x="31000" y="60493"/>
                  </a:cubicBezTo>
                  <a:cubicBezTo>
                    <a:pt x="31000" y="61446"/>
                    <a:pt x="31000" y="62398"/>
                    <a:pt x="31953" y="63350"/>
                  </a:cubicBezTo>
                  <a:cubicBezTo>
                    <a:pt x="32905" y="65256"/>
                    <a:pt x="33858" y="63350"/>
                    <a:pt x="34811" y="63350"/>
                  </a:cubicBezTo>
                  <a:lnTo>
                    <a:pt x="36715" y="63350"/>
                  </a:lnTo>
                  <a:cubicBezTo>
                    <a:pt x="37668" y="63350"/>
                    <a:pt x="38621" y="63350"/>
                    <a:pt x="38621" y="62398"/>
                  </a:cubicBezTo>
                  <a:cubicBezTo>
                    <a:pt x="38621" y="62398"/>
                    <a:pt x="37668" y="61446"/>
                    <a:pt x="37668" y="61446"/>
                  </a:cubicBezTo>
                  <a:cubicBezTo>
                    <a:pt x="36715" y="60493"/>
                    <a:pt x="35763" y="59541"/>
                    <a:pt x="33858" y="59541"/>
                  </a:cubicBezTo>
                  <a:close/>
                  <a:moveTo>
                    <a:pt x="33858" y="124310"/>
                  </a:moveTo>
                  <a:cubicBezTo>
                    <a:pt x="34811" y="124310"/>
                    <a:pt x="35763" y="124310"/>
                    <a:pt x="35763" y="123358"/>
                  </a:cubicBezTo>
                  <a:cubicBezTo>
                    <a:pt x="35763" y="122406"/>
                    <a:pt x="34811" y="122406"/>
                    <a:pt x="33858" y="121453"/>
                  </a:cubicBezTo>
                  <a:cubicBezTo>
                    <a:pt x="32905" y="121453"/>
                    <a:pt x="32905" y="122406"/>
                    <a:pt x="32905" y="122406"/>
                  </a:cubicBezTo>
                  <a:cubicBezTo>
                    <a:pt x="32905" y="124310"/>
                    <a:pt x="32905" y="124310"/>
                    <a:pt x="33858" y="124310"/>
                  </a:cubicBezTo>
                  <a:close/>
                  <a:moveTo>
                    <a:pt x="39573" y="132883"/>
                  </a:moveTo>
                  <a:cubicBezTo>
                    <a:pt x="38621" y="130978"/>
                    <a:pt x="36715" y="130025"/>
                    <a:pt x="34811" y="128121"/>
                  </a:cubicBezTo>
                  <a:cubicBezTo>
                    <a:pt x="34811" y="128121"/>
                    <a:pt x="33858" y="127168"/>
                    <a:pt x="32905" y="128121"/>
                  </a:cubicBezTo>
                  <a:cubicBezTo>
                    <a:pt x="31953" y="129073"/>
                    <a:pt x="31953" y="129073"/>
                    <a:pt x="31953" y="130025"/>
                  </a:cubicBezTo>
                  <a:cubicBezTo>
                    <a:pt x="31953" y="132883"/>
                    <a:pt x="35763" y="133835"/>
                    <a:pt x="35763" y="137646"/>
                  </a:cubicBezTo>
                  <a:cubicBezTo>
                    <a:pt x="35763" y="137646"/>
                    <a:pt x="35763" y="137646"/>
                    <a:pt x="36715" y="137646"/>
                  </a:cubicBezTo>
                  <a:cubicBezTo>
                    <a:pt x="39573" y="137646"/>
                    <a:pt x="40525" y="134788"/>
                    <a:pt x="39573" y="132883"/>
                  </a:cubicBezTo>
                  <a:close/>
                  <a:moveTo>
                    <a:pt x="34811" y="30013"/>
                  </a:moveTo>
                  <a:lnTo>
                    <a:pt x="34811" y="30013"/>
                  </a:lnTo>
                  <a:lnTo>
                    <a:pt x="35763" y="28108"/>
                  </a:lnTo>
                  <a:cubicBezTo>
                    <a:pt x="35763" y="27156"/>
                    <a:pt x="36715" y="27156"/>
                    <a:pt x="35763" y="27156"/>
                  </a:cubicBezTo>
                  <a:cubicBezTo>
                    <a:pt x="34811" y="27156"/>
                    <a:pt x="33858" y="28108"/>
                    <a:pt x="32905" y="28108"/>
                  </a:cubicBezTo>
                  <a:cubicBezTo>
                    <a:pt x="32905" y="29060"/>
                    <a:pt x="34811" y="29060"/>
                    <a:pt x="34811" y="30013"/>
                  </a:cubicBezTo>
                  <a:close/>
                  <a:moveTo>
                    <a:pt x="35763" y="146218"/>
                  </a:moveTo>
                  <a:cubicBezTo>
                    <a:pt x="35763" y="145266"/>
                    <a:pt x="35763" y="145266"/>
                    <a:pt x="34811" y="145266"/>
                  </a:cubicBezTo>
                  <a:cubicBezTo>
                    <a:pt x="33858" y="145266"/>
                    <a:pt x="33858" y="145266"/>
                    <a:pt x="33858" y="146218"/>
                  </a:cubicBezTo>
                  <a:cubicBezTo>
                    <a:pt x="33858" y="147171"/>
                    <a:pt x="33858" y="147171"/>
                    <a:pt x="34811" y="147171"/>
                  </a:cubicBezTo>
                  <a:cubicBezTo>
                    <a:pt x="35763" y="147171"/>
                    <a:pt x="35763" y="147171"/>
                    <a:pt x="35763" y="146218"/>
                  </a:cubicBezTo>
                  <a:close/>
                  <a:moveTo>
                    <a:pt x="34811" y="34775"/>
                  </a:moveTo>
                  <a:cubicBezTo>
                    <a:pt x="34811" y="34775"/>
                    <a:pt x="32905" y="35728"/>
                    <a:pt x="34811" y="36681"/>
                  </a:cubicBezTo>
                  <a:cubicBezTo>
                    <a:pt x="35763" y="36681"/>
                    <a:pt x="36715" y="36681"/>
                    <a:pt x="36715" y="35728"/>
                  </a:cubicBezTo>
                  <a:cubicBezTo>
                    <a:pt x="36715" y="33823"/>
                    <a:pt x="36715" y="30966"/>
                    <a:pt x="34811" y="30013"/>
                  </a:cubicBezTo>
                  <a:cubicBezTo>
                    <a:pt x="35763" y="31918"/>
                    <a:pt x="36715" y="32871"/>
                    <a:pt x="34811" y="34775"/>
                  </a:cubicBezTo>
                  <a:close/>
                  <a:moveTo>
                    <a:pt x="38621" y="102403"/>
                  </a:moveTo>
                  <a:cubicBezTo>
                    <a:pt x="39573" y="102403"/>
                    <a:pt x="39573" y="101450"/>
                    <a:pt x="39573" y="100498"/>
                  </a:cubicBezTo>
                  <a:cubicBezTo>
                    <a:pt x="38621" y="98593"/>
                    <a:pt x="37668" y="98593"/>
                    <a:pt x="35763" y="97641"/>
                  </a:cubicBezTo>
                  <a:cubicBezTo>
                    <a:pt x="35763" y="97641"/>
                    <a:pt x="34811" y="98593"/>
                    <a:pt x="34811" y="98593"/>
                  </a:cubicBezTo>
                  <a:cubicBezTo>
                    <a:pt x="34811" y="100498"/>
                    <a:pt x="36715" y="101450"/>
                    <a:pt x="38621" y="102403"/>
                  </a:cubicBezTo>
                  <a:close/>
                  <a:moveTo>
                    <a:pt x="35763" y="58588"/>
                  </a:moveTo>
                  <a:cubicBezTo>
                    <a:pt x="36715" y="58588"/>
                    <a:pt x="36715" y="57635"/>
                    <a:pt x="35763" y="58588"/>
                  </a:cubicBezTo>
                  <a:cubicBezTo>
                    <a:pt x="36715" y="57635"/>
                    <a:pt x="35763" y="56683"/>
                    <a:pt x="35763" y="56683"/>
                  </a:cubicBezTo>
                  <a:cubicBezTo>
                    <a:pt x="35763" y="56683"/>
                    <a:pt x="35763" y="56683"/>
                    <a:pt x="35763" y="58588"/>
                  </a:cubicBezTo>
                  <a:cubicBezTo>
                    <a:pt x="34811" y="57635"/>
                    <a:pt x="35763" y="58588"/>
                    <a:pt x="35763" y="58588"/>
                  </a:cubicBezTo>
                  <a:close/>
                  <a:moveTo>
                    <a:pt x="41478" y="119548"/>
                  </a:moveTo>
                  <a:cubicBezTo>
                    <a:pt x="41478" y="118596"/>
                    <a:pt x="40525" y="118596"/>
                    <a:pt x="40525" y="118596"/>
                  </a:cubicBezTo>
                  <a:cubicBezTo>
                    <a:pt x="39573" y="118596"/>
                    <a:pt x="38621" y="118596"/>
                    <a:pt x="38621" y="119548"/>
                  </a:cubicBezTo>
                  <a:cubicBezTo>
                    <a:pt x="38621" y="119548"/>
                    <a:pt x="39573" y="120500"/>
                    <a:pt x="40525" y="120500"/>
                  </a:cubicBezTo>
                  <a:cubicBezTo>
                    <a:pt x="40525" y="120500"/>
                    <a:pt x="41478" y="120500"/>
                    <a:pt x="41478" y="119548"/>
                  </a:cubicBezTo>
                  <a:close/>
                  <a:moveTo>
                    <a:pt x="40525" y="152885"/>
                  </a:moveTo>
                  <a:lnTo>
                    <a:pt x="40525" y="152885"/>
                  </a:lnTo>
                  <a:cubicBezTo>
                    <a:pt x="39573" y="151933"/>
                    <a:pt x="39573" y="152885"/>
                    <a:pt x="38621" y="152885"/>
                  </a:cubicBezTo>
                  <a:cubicBezTo>
                    <a:pt x="39573" y="151933"/>
                    <a:pt x="39573" y="152885"/>
                    <a:pt x="40525" y="152885"/>
                  </a:cubicBezTo>
                  <a:lnTo>
                    <a:pt x="40525" y="152885"/>
                  </a:lnTo>
                  <a:close/>
                  <a:moveTo>
                    <a:pt x="41478" y="69066"/>
                  </a:moveTo>
                  <a:lnTo>
                    <a:pt x="41478" y="69066"/>
                  </a:lnTo>
                  <a:cubicBezTo>
                    <a:pt x="41478" y="68113"/>
                    <a:pt x="41478" y="67160"/>
                    <a:pt x="41478" y="67160"/>
                  </a:cubicBezTo>
                  <a:cubicBezTo>
                    <a:pt x="40525" y="67160"/>
                    <a:pt x="40525" y="68113"/>
                    <a:pt x="41478" y="69066"/>
                  </a:cubicBezTo>
                  <a:cubicBezTo>
                    <a:pt x="40525" y="68113"/>
                    <a:pt x="40525" y="69066"/>
                    <a:pt x="41478" y="69066"/>
                  </a:cubicBezTo>
                  <a:close/>
                  <a:moveTo>
                    <a:pt x="41478" y="105260"/>
                  </a:moveTo>
                  <a:cubicBezTo>
                    <a:pt x="41478" y="105260"/>
                    <a:pt x="41478" y="104308"/>
                    <a:pt x="41478" y="105260"/>
                  </a:cubicBezTo>
                  <a:cubicBezTo>
                    <a:pt x="40525" y="104308"/>
                    <a:pt x="40525" y="104308"/>
                    <a:pt x="40525" y="105260"/>
                  </a:cubicBezTo>
                  <a:cubicBezTo>
                    <a:pt x="40525" y="106213"/>
                    <a:pt x="40525" y="106213"/>
                    <a:pt x="41478" y="105260"/>
                  </a:cubicBezTo>
                  <a:cubicBezTo>
                    <a:pt x="41478" y="106213"/>
                    <a:pt x="41478" y="106213"/>
                    <a:pt x="41478" y="105260"/>
                  </a:cubicBezTo>
                  <a:close/>
                  <a:moveTo>
                    <a:pt x="44336" y="69066"/>
                  </a:moveTo>
                  <a:cubicBezTo>
                    <a:pt x="44336" y="69066"/>
                    <a:pt x="44336" y="69066"/>
                    <a:pt x="44336" y="69066"/>
                  </a:cubicBezTo>
                  <a:lnTo>
                    <a:pt x="44336" y="69066"/>
                  </a:lnTo>
                  <a:cubicBezTo>
                    <a:pt x="44336" y="69066"/>
                    <a:pt x="43383" y="69066"/>
                    <a:pt x="44336" y="69066"/>
                  </a:cubicBezTo>
                  <a:cubicBezTo>
                    <a:pt x="43383" y="69066"/>
                    <a:pt x="44336" y="69066"/>
                    <a:pt x="44336" y="69066"/>
                  </a:cubicBezTo>
                  <a:close/>
                  <a:moveTo>
                    <a:pt x="44336" y="138598"/>
                  </a:moveTo>
                  <a:cubicBezTo>
                    <a:pt x="44336" y="138598"/>
                    <a:pt x="44336" y="138598"/>
                    <a:pt x="44336" y="138598"/>
                  </a:cubicBezTo>
                  <a:cubicBezTo>
                    <a:pt x="44336" y="138598"/>
                    <a:pt x="44336" y="138598"/>
                    <a:pt x="44336" y="138598"/>
                  </a:cubicBezTo>
                  <a:lnTo>
                    <a:pt x="44336" y="138598"/>
                  </a:lnTo>
                  <a:lnTo>
                    <a:pt x="44336" y="138598"/>
                  </a:lnTo>
                  <a:close/>
                  <a:moveTo>
                    <a:pt x="47193" y="29060"/>
                  </a:moveTo>
                  <a:cubicBezTo>
                    <a:pt x="47193" y="28108"/>
                    <a:pt x="46240" y="28108"/>
                    <a:pt x="46240" y="28108"/>
                  </a:cubicBezTo>
                  <a:cubicBezTo>
                    <a:pt x="45288" y="28108"/>
                    <a:pt x="45288" y="28108"/>
                    <a:pt x="45288" y="29060"/>
                  </a:cubicBezTo>
                  <a:cubicBezTo>
                    <a:pt x="45288" y="30013"/>
                    <a:pt x="46240" y="29060"/>
                    <a:pt x="47193" y="29060"/>
                  </a:cubicBezTo>
                  <a:cubicBezTo>
                    <a:pt x="47193" y="30013"/>
                    <a:pt x="47193" y="30013"/>
                    <a:pt x="47193" y="29060"/>
                  </a:cubicBezTo>
                  <a:close/>
                  <a:moveTo>
                    <a:pt x="50050" y="51921"/>
                  </a:moveTo>
                  <a:cubicBezTo>
                    <a:pt x="50050" y="50968"/>
                    <a:pt x="49098" y="50968"/>
                    <a:pt x="48146" y="50968"/>
                  </a:cubicBezTo>
                  <a:cubicBezTo>
                    <a:pt x="48146" y="50968"/>
                    <a:pt x="47193" y="50968"/>
                    <a:pt x="47193" y="51921"/>
                  </a:cubicBezTo>
                  <a:cubicBezTo>
                    <a:pt x="48146" y="52873"/>
                    <a:pt x="48146" y="52873"/>
                    <a:pt x="50050" y="51921"/>
                  </a:cubicBezTo>
                  <a:cubicBezTo>
                    <a:pt x="50050" y="53825"/>
                    <a:pt x="50050" y="52873"/>
                    <a:pt x="50050" y="51921"/>
                  </a:cubicBezTo>
                  <a:close/>
                  <a:moveTo>
                    <a:pt x="51003" y="37633"/>
                  </a:moveTo>
                  <a:lnTo>
                    <a:pt x="51003" y="37633"/>
                  </a:lnTo>
                  <a:lnTo>
                    <a:pt x="50050" y="37633"/>
                  </a:lnTo>
                  <a:cubicBezTo>
                    <a:pt x="50050" y="38585"/>
                    <a:pt x="50050" y="38585"/>
                    <a:pt x="51003" y="37633"/>
                  </a:cubicBezTo>
                  <a:cubicBezTo>
                    <a:pt x="51003" y="38585"/>
                    <a:pt x="51003" y="37633"/>
                    <a:pt x="51003" y="37633"/>
                  </a:cubicBezTo>
                  <a:close/>
                  <a:moveTo>
                    <a:pt x="51955" y="75733"/>
                  </a:moveTo>
                  <a:cubicBezTo>
                    <a:pt x="51955" y="80496"/>
                    <a:pt x="52908" y="80496"/>
                    <a:pt x="57671" y="80496"/>
                  </a:cubicBezTo>
                  <a:cubicBezTo>
                    <a:pt x="63386" y="80496"/>
                    <a:pt x="64338" y="79543"/>
                    <a:pt x="70053" y="80496"/>
                  </a:cubicBezTo>
                  <a:cubicBezTo>
                    <a:pt x="71005" y="80496"/>
                    <a:pt x="71958" y="80496"/>
                    <a:pt x="72911" y="80496"/>
                  </a:cubicBezTo>
                  <a:cubicBezTo>
                    <a:pt x="76721" y="81448"/>
                    <a:pt x="83388" y="80496"/>
                    <a:pt x="88150" y="80496"/>
                  </a:cubicBezTo>
                  <a:cubicBezTo>
                    <a:pt x="92913" y="80496"/>
                    <a:pt x="94818" y="79543"/>
                    <a:pt x="94818" y="73828"/>
                  </a:cubicBezTo>
                  <a:cubicBezTo>
                    <a:pt x="94818" y="62398"/>
                    <a:pt x="94818" y="50968"/>
                    <a:pt x="93865" y="39538"/>
                  </a:cubicBezTo>
                  <a:cubicBezTo>
                    <a:pt x="92913" y="31918"/>
                    <a:pt x="91008" y="25250"/>
                    <a:pt x="87198" y="18583"/>
                  </a:cubicBezTo>
                  <a:cubicBezTo>
                    <a:pt x="86246" y="15725"/>
                    <a:pt x="84340" y="13821"/>
                    <a:pt x="83388" y="11916"/>
                  </a:cubicBezTo>
                  <a:cubicBezTo>
                    <a:pt x="79578" y="8106"/>
                    <a:pt x="74815" y="7153"/>
                    <a:pt x="70053" y="10010"/>
                  </a:cubicBezTo>
                  <a:cubicBezTo>
                    <a:pt x="67196" y="11916"/>
                    <a:pt x="64338" y="14773"/>
                    <a:pt x="62433" y="17631"/>
                  </a:cubicBezTo>
                  <a:cubicBezTo>
                    <a:pt x="59575" y="23346"/>
                    <a:pt x="56718" y="29060"/>
                    <a:pt x="55765" y="34775"/>
                  </a:cubicBezTo>
                  <a:cubicBezTo>
                    <a:pt x="53861" y="48110"/>
                    <a:pt x="52908" y="62398"/>
                    <a:pt x="51955" y="75733"/>
                  </a:cubicBezTo>
                  <a:close/>
                  <a:moveTo>
                    <a:pt x="111011" y="127168"/>
                  </a:moveTo>
                  <a:cubicBezTo>
                    <a:pt x="111011" y="126216"/>
                    <a:pt x="110058" y="124310"/>
                    <a:pt x="109105" y="124310"/>
                  </a:cubicBezTo>
                  <a:cubicBezTo>
                    <a:pt x="106248" y="126216"/>
                    <a:pt x="106248" y="125263"/>
                    <a:pt x="105296" y="122406"/>
                  </a:cubicBezTo>
                  <a:cubicBezTo>
                    <a:pt x="105296" y="122406"/>
                    <a:pt x="103390" y="122406"/>
                    <a:pt x="102438" y="122406"/>
                  </a:cubicBezTo>
                  <a:cubicBezTo>
                    <a:pt x="101486" y="122406"/>
                    <a:pt x="102438" y="123358"/>
                    <a:pt x="102438" y="123358"/>
                  </a:cubicBezTo>
                  <a:cubicBezTo>
                    <a:pt x="102438" y="126216"/>
                    <a:pt x="109105" y="127168"/>
                    <a:pt x="106248" y="129073"/>
                  </a:cubicBezTo>
                  <a:cubicBezTo>
                    <a:pt x="107200" y="130025"/>
                    <a:pt x="107200" y="131931"/>
                    <a:pt x="108153" y="130978"/>
                  </a:cubicBezTo>
                  <a:cubicBezTo>
                    <a:pt x="110058" y="130025"/>
                    <a:pt x="111011" y="129073"/>
                    <a:pt x="111011" y="127168"/>
                  </a:cubicBezTo>
                  <a:close/>
                  <a:moveTo>
                    <a:pt x="103390" y="47158"/>
                  </a:moveTo>
                  <a:cubicBezTo>
                    <a:pt x="103390" y="47158"/>
                    <a:pt x="104343" y="47158"/>
                    <a:pt x="104343" y="47158"/>
                  </a:cubicBezTo>
                  <a:lnTo>
                    <a:pt x="105296" y="46206"/>
                  </a:lnTo>
                  <a:cubicBezTo>
                    <a:pt x="104343" y="46206"/>
                    <a:pt x="104343" y="46206"/>
                    <a:pt x="103390" y="47158"/>
                  </a:cubicBezTo>
                  <a:cubicBezTo>
                    <a:pt x="103390" y="46206"/>
                    <a:pt x="102438" y="47158"/>
                    <a:pt x="103390" y="47158"/>
                  </a:cubicBezTo>
                  <a:close/>
                  <a:moveTo>
                    <a:pt x="105296" y="41443"/>
                  </a:moveTo>
                  <a:cubicBezTo>
                    <a:pt x="107200" y="43348"/>
                    <a:pt x="106248" y="44300"/>
                    <a:pt x="106248" y="46206"/>
                  </a:cubicBezTo>
                  <a:lnTo>
                    <a:pt x="109105" y="45253"/>
                  </a:lnTo>
                  <a:cubicBezTo>
                    <a:pt x="108153" y="44300"/>
                    <a:pt x="108153" y="42396"/>
                    <a:pt x="108153" y="41443"/>
                  </a:cubicBezTo>
                  <a:cubicBezTo>
                    <a:pt x="108153" y="40491"/>
                    <a:pt x="108153" y="39538"/>
                    <a:pt x="107200" y="39538"/>
                  </a:cubicBezTo>
                  <a:cubicBezTo>
                    <a:pt x="107200" y="39538"/>
                    <a:pt x="106248" y="39538"/>
                    <a:pt x="106248" y="39538"/>
                  </a:cubicBezTo>
                  <a:cubicBezTo>
                    <a:pt x="104343" y="39538"/>
                    <a:pt x="104343" y="40491"/>
                    <a:pt x="105296" y="41443"/>
                  </a:cubicBezTo>
                  <a:close/>
                  <a:moveTo>
                    <a:pt x="105296" y="30013"/>
                  </a:moveTo>
                  <a:cubicBezTo>
                    <a:pt x="106248" y="30013"/>
                    <a:pt x="106248" y="30013"/>
                    <a:pt x="106248" y="29060"/>
                  </a:cubicBezTo>
                  <a:cubicBezTo>
                    <a:pt x="106248" y="28108"/>
                    <a:pt x="106248" y="28108"/>
                    <a:pt x="105296" y="28108"/>
                  </a:cubicBezTo>
                  <a:cubicBezTo>
                    <a:pt x="104343" y="28108"/>
                    <a:pt x="104343" y="28108"/>
                    <a:pt x="103390" y="29060"/>
                  </a:cubicBezTo>
                  <a:cubicBezTo>
                    <a:pt x="104343" y="29060"/>
                    <a:pt x="105296" y="30013"/>
                    <a:pt x="105296" y="30013"/>
                  </a:cubicBezTo>
                  <a:close/>
                  <a:moveTo>
                    <a:pt x="106248" y="116691"/>
                  </a:moveTo>
                  <a:cubicBezTo>
                    <a:pt x="108153" y="117643"/>
                    <a:pt x="109105" y="120500"/>
                    <a:pt x="110058" y="122406"/>
                  </a:cubicBezTo>
                  <a:cubicBezTo>
                    <a:pt x="110058" y="123358"/>
                    <a:pt x="111011" y="123358"/>
                    <a:pt x="111011" y="122406"/>
                  </a:cubicBezTo>
                  <a:cubicBezTo>
                    <a:pt x="111963" y="119548"/>
                    <a:pt x="113868" y="119548"/>
                    <a:pt x="115773" y="117643"/>
                  </a:cubicBezTo>
                  <a:cubicBezTo>
                    <a:pt x="116725" y="118596"/>
                    <a:pt x="116725" y="119548"/>
                    <a:pt x="115773" y="120500"/>
                  </a:cubicBezTo>
                  <a:cubicBezTo>
                    <a:pt x="114821" y="121453"/>
                    <a:pt x="114821" y="123358"/>
                    <a:pt x="115773" y="124310"/>
                  </a:cubicBezTo>
                  <a:cubicBezTo>
                    <a:pt x="114821" y="124310"/>
                    <a:pt x="113868" y="124310"/>
                    <a:pt x="113868" y="125263"/>
                  </a:cubicBezTo>
                  <a:cubicBezTo>
                    <a:pt x="112915" y="127168"/>
                    <a:pt x="114821" y="128121"/>
                    <a:pt x="115773" y="128121"/>
                  </a:cubicBezTo>
                  <a:cubicBezTo>
                    <a:pt x="116725" y="129073"/>
                    <a:pt x="118630" y="130025"/>
                    <a:pt x="118630" y="127168"/>
                  </a:cubicBezTo>
                  <a:cubicBezTo>
                    <a:pt x="118630" y="125263"/>
                    <a:pt x="118630" y="123358"/>
                    <a:pt x="120536" y="124310"/>
                  </a:cubicBezTo>
                  <a:cubicBezTo>
                    <a:pt x="121488" y="123358"/>
                    <a:pt x="121488" y="123358"/>
                    <a:pt x="121488" y="122406"/>
                  </a:cubicBezTo>
                  <a:cubicBezTo>
                    <a:pt x="120536" y="122406"/>
                    <a:pt x="120536" y="122406"/>
                    <a:pt x="120536" y="121453"/>
                  </a:cubicBezTo>
                  <a:cubicBezTo>
                    <a:pt x="120536" y="120500"/>
                    <a:pt x="122440" y="118596"/>
                    <a:pt x="122440" y="117643"/>
                  </a:cubicBezTo>
                  <a:cubicBezTo>
                    <a:pt x="122440" y="117643"/>
                    <a:pt x="122440" y="115738"/>
                    <a:pt x="122440" y="116691"/>
                  </a:cubicBezTo>
                  <a:cubicBezTo>
                    <a:pt x="120536" y="118596"/>
                    <a:pt x="118630" y="115738"/>
                    <a:pt x="116725" y="117643"/>
                  </a:cubicBezTo>
                  <a:cubicBezTo>
                    <a:pt x="114821" y="116691"/>
                    <a:pt x="116725" y="114785"/>
                    <a:pt x="116725" y="112881"/>
                  </a:cubicBezTo>
                  <a:cubicBezTo>
                    <a:pt x="116725" y="110975"/>
                    <a:pt x="119583" y="110023"/>
                    <a:pt x="118630" y="109071"/>
                  </a:cubicBezTo>
                  <a:cubicBezTo>
                    <a:pt x="117678" y="108118"/>
                    <a:pt x="116725" y="110975"/>
                    <a:pt x="114821" y="110975"/>
                  </a:cubicBezTo>
                  <a:cubicBezTo>
                    <a:pt x="114821" y="110023"/>
                    <a:pt x="113868" y="110023"/>
                    <a:pt x="113868" y="110023"/>
                  </a:cubicBezTo>
                  <a:cubicBezTo>
                    <a:pt x="113868" y="110023"/>
                    <a:pt x="113868" y="110975"/>
                    <a:pt x="113868" y="110975"/>
                  </a:cubicBezTo>
                  <a:cubicBezTo>
                    <a:pt x="113868" y="110975"/>
                    <a:pt x="114821" y="110975"/>
                    <a:pt x="114821" y="110975"/>
                  </a:cubicBezTo>
                  <a:cubicBezTo>
                    <a:pt x="115773" y="112881"/>
                    <a:pt x="112915" y="113833"/>
                    <a:pt x="113868" y="116691"/>
                  </a:cubicBezTo>
                  <a:cubicBezTo>
                    <a:pt x="113868" y="117643"/>
                    <a:pt x="113868" y="117643"/>
                    <a:pt x="113868" y="118596"/>
                  </a:cubicBezTo>
                  <a:cubicBezTo>
                    <a:pt x="112915" y="118596"/>
                    <a:pt x="112915" y="118596"/>
                    <a:pt x="111963" y="117643"/>
                  </a:cubicBezTo>
                  <a:cubicBezTo>
                    <a:pt x="111011" y="117643"/>
                    <a:pt x="110058" y="116691"/>
                    <a:pt x="109105" y="116691"/>
                  </a:cubicBezTo>
                  <a:cubicBezTo>
                    <a:pt x="108153" y="115738"/>
                    <a:pt x="108153" y="114785"/>
                    <a:pt x="107200" y="116691"/>
                  </a:cubicBezTo>
                  <a:cubicBezTo>
                    <a:pt x="106248" y="115738"/>
                    <a:pt x="106248" y="116691"/>
                    <a:pt x="106248" y="116691"/>
                  </a:cubicBezTo>
                  <a:close/>
                  <a:moveTo>
                    <a:pt x="111963" y="50968"/>
                  </a:moveTo>
                  <a:cubicBezTo>
                    <a:pt x="111011" y="50016"/>
                    <a:pt x="110058" y="50968"/>
                    <a:pt x="111963" y="50968"/>
                  </a:cubicBezTo>
                  <a:cubicBezTo>
                    <a:pt x="111963" y="53825"/>
                    <a:pt x="111011" y="53825"/>
                    <a:pt x="110058" y="53825"/>
                  </a:cubicBezTo>
                  <a:cubicBezTo>
                    <a:pt x="108153" y="52873"/>
                    <a:pt x="107200" y="53825"/>
                    <a:pt x="108153" y="55731"/>
                  </a:cubicBezTo>
                  <a:cubicBezTo>
                    <a:pt x="109105" y="57635"/>
                    <a:pt x="108153" y="58588"/>
                    <a:pt x="107200" y="59541"/>
                  </a:cubicBezTo>
                  <a:cubicBezTo>
                    <a:pt x="106248" y="61446"/>
                    <a:pt x="108153" y="64303"/>
                    <a:pt x="109105" y="64303"/>
                  </a:cubicBezTo>
                  <a:cubicBezTo>
                    <a:pt x="111963" y="61446"/>
                    <a:pt x="111963" y="65256"/>
                    <a:pt x="113868" y="65256"/>
                  </a:cubicBezTo>
                  <a:lnTo>
                    <a:pt x="113868" y="65256"/>
                  </a:lnTo>
                  <a:cubicBezTo>
                    <a:pt x="114821" y="66208"/>
                    <a:pt x="115773" y="67160"/>
                    <a:pt x="115773" y="69066"/>
                  </a:cubicBezTo>
                  <a:cubicBezTo>
                    <a:pt x="115773" y="70971"/>
                    <a:pt x="116725" y="73828"/>
                    <a:pt x="118630" y="73828"/>
                  </a:cubicBezTo>
                  <a:cubicBezTo>
                    <a:pt x="120536" y="73828"/>
                    <a:pt x="124346" y="74781"/>
                    <a:pt x="125298" y="70971"/>
                  </a:cubicBezTo>
                  <a:cubicBezTo>
                    <a:pt x="125298" y="70018"/>
                    <a:pt x="126250" y="70018"/>
                    <a:pt x="125298" y="69066"/>
                  </a:cubicBezTo>
                  <a:cubicBezTo>
                    <a:pt x="124346" y="68113"/>
                    <a:pt x="124346" y="68113"/>
                    <a:pt x="123393" y="69066"/>
                  </a:cubicBezTo>
                  <a:cubicBezTo>
                    <a:pt x="122440" y="70971"/>
                    <a:pt x="119583" y="70018"/>
                    <a:pt x="118630" y="70971"/>
                  </a:cubicBezTo>
                  <a:cubicBezTo>
                    <a:pt x="117678" y="70971"/>
                    <a:pt x="117678" y="70971"/>
                    <a:pt x="116725" y="70971"/>
                  </a:cubicBezTo>
                  <a:cubicBezTo>
                    <a:pt x="116725" y="70971"/>
                    <a:pt x="116725" y="70018"/>
                    <a:pt x="116725" y="70018"/>
                  </a:cubicBezTo>
                  <a:cubicBezTo>
                    <a:pt x="119583" y="70018"/>
                    <a:pt x="119583" y="67160"/>
                    <a:pt x="121488" y="66208"/>
                  </a:cubicBezTo>
                  <a:cubicBezTo>
                    <a:pt x="121488" y="65256"/>
                    <a:pt x="122440" y="65256"/>
                    <a:pt x="122440" y="64303"/>
                  </a:cubicBezTo>
                  <a:cubicBezTo>
                    <a:pt x="122440" y="64303"/>
                    <a:pt x="121488" y="64303"/>
                    <a:pt x="121488" y="64303"/>
                  </a:cubicBezTo>
                  <a:cubicBezTo>
                    <a:pt x="120536" y="64303"/>
                    <a:pt x="118630" y="64303"/>
                    <a:pt x="117678" y="65256"/>
                  </a:cubicBezTo>
                  <a:cubicBezTo>
                    <a:pt x="116725" y="65256"/>
                    <a:pt x="115773" y="66208"/>
                    <a:pt x="115773" y="65256"/>
                  </a:cubicBezTo>
                  <a:cubicBezTo>
                    <a:pt x="115773" y="63350"/>
                    <a:pt x="114821" y="63350"/>
                    <a:pt x="113868" y="63350"/>
                  </a:cubicBezTo>
                  <a:cubicBezTo>
                    <a:pt x="112915" y="63350"/>
                    <a:pt x="111963" y="62398"/>
                    <a:pt x="112915" y="61446"/>
                  </a:cubicBezTo>
                  <a:cubicBezTo>
                    <a:pt x="112915" y="60493"/>
                    <a:pt x="113868" y="61446"/>
                    <a:pt x="114821" y="61446"/>
                  </a:cubicBezTo>
                  <a:cubicBezTo>
                    <a:pt x="115773" y="61446"/>
                    <a:pt x="117678" y="62398"/>
                    <a:pt x="118630" y="60493"/>
                  </a:cubicBezTo>
                  <a:cubicBezTo>
                    <a:pt x="119583" y="58588"/>
                    <a:pt x="116725" y="59541"/>
                    <a:pt x="115773" y="58588"/>
                  </a:cubicBezTo>
                  <a:cubicBezTo>
                    <a:pt x="115773" y="58588"/>
                    <a:pt x="114821" y="58588"/>
                    <a:pt x="114821" y="57635"/>
                  </a:cubicBezTo>
                  <a:cubicBezTo>
                    <a:pt x="114821" y="56683"/>
                    <a:pt x="115773" y="56683"/>
                    <a:pt x="116725" y="56683"/>
                  </a:cubicBezTo>
                  <a:cubicBezTo>
                    <a:pt x="117678" y="56683"/>
                    <a:pt x="119583" y="55731"/>
                    <a:pt x="118630" y="54778"/>
                  </a:cubicBezTo>
                  <a:cubicBezTo>
                    <a:pt x="116725" y="49063"/>
                    <a:pt x="112915" y="53825"/>
                    <a:pt x="111963" y="50968"/>
                  </a:cubicBezTo>
                  <a:close/>
                  <a:moveTo>
                    <a:pt x="107200" y="68113"/>
                  </a:moveTo>
                  <a:cubicBezTo>
                    <a:pt x="107200" y="67160"/>
                    <a:pt x="107200" y="67160"/>
                    <a:pt x="107200" y="68113"/>
                  </a:cubicBezTo>
                  <a:lnTo>
                    <a:pt x="107200" y="68113"/>
                  </a:lnTo>
                  <a:cubicBezTo>
                    <a:pt x="107200" y="68113"/>
                    <a:pt x="107200" y="68113"/>
                    <a:pt x="107200" y="68113"/>
                  </a:cubicBezTo>
                  <a:cubicBezTo>
                    <a:pt x="107200" y="68113"/>
                    <a:pt x="108153" y="68113"/>
                    <a:pt x="107200" y="68113"/>
                  </a:cubicBezTo>
                  <a:close/>
                  <a:moveTo>
                    <a:pt x="108153" y="48110"/>
                  </a:moveTo>
                  <a:cubicBezTo>
                    <a:pt x="109105" y="49063"/>
                    <a:pt x="110058" y="48110"/>
                    <a:pt x="111011" y="47158"/>
                  </a:cubicBezTo>
                  <a:cubicBezTo>
                    <a:pt x="111963" y="46206"/>
                    <a:pt x="112915" y="47158"/>
                    <a:pt x="113868" y="47158"/>
                  </a:cubicBezTo>
                  <a:cubicBezTo>
                    <a:pt x="112915" y="44300"/>
                    <a:pt x="111011" y="46206"/>
                    <a:pt x="109105" y="45253"/>
                  </a:cubicBezTo>
                  <a:cubicBezTo>
                    <a:pt x="108153" y="46206"/>
                    <a:pt x="107200" y="47158"/>
                    <a:pt x="108153" y="48110"/>
                  </a:cubicBezTo>
                  <a:close/>
                  <a:moveTo>
                    <a:pt x="112915" y="70971"/>
                  </a:moveTo>
                  <a:cubicBezTo>
                    <a:pt x="112915" y="70971"/>
                    <a:pt x="112915" y="70971"/>
                    <a:pt x="112915" y="70971"/>
                  </a:cubicBezTo>
                  <a:cubicBezTo>
                    <a:pt x="112915" y="69066"/>
                    <a:pt x="111963" y="68113"/>
                    <a:pt x="111011" y="69066"/>
                  </a:cubicBezTo>
                  <a:cubicBezTo>
                    <a:pt x="110058" y="70018"/>
                    <a:pt x="109105" y="71923"/>
                    <a:pt x="111011" y="72875"/>
                  </a:cubicBezTo>
                  <a:cubicBezTo>
                    <a:pt x="111963" y="73828"/>
                    <a:pt x="111963" y="70971"/>
                    <a:pt x="112915" y="70971"/>
                  </a:cubicBezTo>
                  <a:close/>
                  <a:moveTo>
                    <a:pt x="112915" y="43348"/>
                  </a:moveTo>
                  <a:cubicBezTo>
                    <a:pt x="113868" y="43348"/>
                    <a:pt x="114821" y="45253"/>
                    <a:pt x="115773" y="43348"/>
                  </a:cubicBezTo>
                  <a:cubicBezTo>
                    <a:pt x="116725" y="42396"/>
                    <a:pt x="114821" y="42396"/>
                    <a:pt x="113868" y="41443"/>
                  </a:cubicBezTo>
                  <a:cubicBezTo>
                    <a:pt x="111963" y="39538"/>
                    <a:pt x="113868" y="38585"/>
                    <a:pt x="113868" y="37633"/>
                  </a:cubicBezTo>
                  <a:cubicBezTo>
                    <a:pt x="113868" y="36681"/>
                    <a:pt x="115773" y="35728"/>
                    <a:pt x="113868" y="34775"/>
                  </a:cubicBezTo>
                  <a:cubicBezTo>
                    <a:pt x="112915" y="33823"/>
                    <a:pt x="111011" y="33823"/>
                    <a:pt x="110058" y="34775"/>
                  </a:cubicBezTo>
                  <a:cubicBezTo>
                    <a:pt x="109105" y="34775"/>
                    <a:pt x="110058" y="36681"/>
                    <a:pt x="110058" y="37633"/>
                  </a:cubicBezTo>
                  <a:cubicBezTo>
                    <a:pt x="110058" y="37633"/>
                    <a:pt x="110058" y="38585"/>
                    <a:pt x="110058" y="38585"/>
                  </a:cubicBezTo>
                  <a:cubicBezTo>
                    <a:pt x="109105" y="42396"/>
                    <a:pt x="109105" y="42396"/>
                    <a:pt x="112915" y="43348"/>
                  </a:cubicBezTo>
                  <a:close/>
                  <a:moveTo>
                    <a:pt x="111963" y="139550"/>
                  </a:moveTo>
                  <a:cubicBezTo>
                    <a:pt x="111963" y="138598"/>
                    <a:pt x="111963" y="138598"/>
                    <a:pt x="111011" y="138598"/>
                  </a:cubicBezTo>
                  <a:cubicBezTo>
                    <a:pt x="110058" y="138598"/>
                    <a:pt x="110058" y="138598"/>
                    <a:pt x="110058" y="139550"/>
                  </a:cubicBezTo>
                  <a:cubicBezTo>
                    <a:pt x="109105" y="139550"/>
                    <a:pt x="110058" y="140503"/>
                    <a:pt x="111963" y="139550"/>
                  </a:cubicBezTo>
                  <a:cubicBezTo>
                    <a:pt x="111011" y="140503"/>
                    <a:pt x="111011" y="139550"/>
                    <a:pt x="111963" y="139550"/>
                  </a:cubicBezTo>
                  <a:close/>
                  <a:moveTo>
                    <a:pt x="112915" y="132883"/>
                  </a:moveTo>
                  <a:cubicBezTo>
                    <a:pt x="111963" y="132883"/>
                    <a:pt x="111963" y="132883"/>
                    <a:pt x="112915" y="132883"/>
                  </a:cubicBezTo>
                  <a:cubicBezTo>
                    <a:pt x="111963" y="131931"/>
                    <a:pt x="111011" y="132883"/>
                    <a:pt x="111011" y="132883"/>
                  </a:cubicBezTo>
                  <a:cubicBezTo>
                    <a:pt x="111011" y="133835"/>
                    <a:pt x="111011" y="133835"/>
                    <a:pt x="112915" y="132883"/>
                  </a:cubicBezTo>
                  <a:cubicBezTo>
                    <a:pt x="111963" y="133835"/>
                    <a:pt x="112915" y="133835"/>
                    <a:pt x="112915" y="132883"/>
                  </a:cubicBezTo>
                  <a:close/>
                  <a:moveTo>
                    <a:pt x="111963" y="65256"/>
                  </a:moveTo>
                  <a:cubicBezTo>
                    <a:pt x="112915" y="65256"/>
                    <a:pt x="112915" y="64303"/>
                    <a:pt x="112915" y="63350"/>
                  </a:cubicBezTo>
                  <a:cubicBezTo>
                    <a:pt x="111963" y="64303"/>
                    <a:pt x="111963" y="64303"/>
                    <a:pt x="111963" y="65256"/>
                  </a:cubicBezTo>
                  <a:cubicBezTo>
                    <a:pt x="111963" y="65256"/>
                    <a:pt x="111963" y="65256"/>
                    <a:pt x="111963" y="65256"/>
                  </a:cubicBezTo>
                  <a:close/>
                  <a:moveTo>
                    <a:pt x="113868" y="71923"/>
                  </a:moveTo>
                  <a:cubicBezTo>
                    <a:pt x="113868" y="70971"/>
                    <a:pt x="113868" y="70971"/>
                    <a:pt x="113868" y="71923"/>
                  </a:cubicBezTo>
                  <a:cubicBezTo>
                    <a:pt x="112915" y="70971"/>
                    <a:pt x="112915" y="71923"/>
                    <a:pt x="113868" y="71923"/>
                  </a:cubicBezTo>
                  <a:lnTo>
                    <a:pt x="113868" y="74781"/>
                  </a:lnTo>
                  <a:cubicBezTo>
                    <a:pt x="113868" y="74781"/>
                    <a:pt x="114821" y="74781"/>
                    <a:pt x="114821" y="73828"/>
                  </a:cubicBezTo>
                  <a:cubicBezTo>
                    <a:pt x="115773" y="72875"/>
                    <a:pt x="114821" y="71923"/>
                    <a:pt x="113868" y="71923"/>
                  </a:cubicBezTo>
                  <a:close/>
                  <a:moveTo>
                    <a:pt x="112915" y="49063"/>
                  </a:moveTo>
                  <a:cubicBezTo>
                    <a:pt x="112915" y="50016"/>
                    <a:pt x="112915" y="50016"/>
                    <a:pt x="113868" y="50016"/>
                  </a:cubicBezTo>
                  <a:cubicBezTo>
                    <a:pt x="114821" y="49063"/>
                    <a:pt x="114821" y="49063"/>
                    <a:pt x="112915" y="49063"/>
                  </a:cubicBezTo>
                  <a:lnTo>
                    <a:pt x="112915" y="47158"/>
                  </a:lnTo>
                  <a:lnTo>
                    <a:pt x="112915" y="49063"/>
                  </a:lnTo>
                  <a:close/>
                  <a:moveTo>
                    <a:pt x="116725" y="123358"/>
                  </a:moveTo>
                  <a:cubicBezTo>
                    <a:pt x="116725" y="122406"/>
                    <a:pt x="116725" y="121453"/>
                    <a:pt x="118630" y="121453"/>
                  </a:cubicBezTo>
                  <a:cubicBezTo>
                    <a:pt x="118630" y="121453"/>
                    <a:pt x="119583" y="121453"/>
                    <a:pt x="119583" y="122406"/>
                  </a:cubicBezTo>
                  <a:cubicBezTo>
                    <a:pt x="119583" y="123358"/>
                    <a:pt x="117678" y="123358"/>
                    <a:pt x="116725" y="123358"/>
                  </a:cubicBezTo>
                  <a:cubicBezTo>
                    <a:pt x="116725" y="124310"/>
                    <a:pt x="116725" y="123358"/>
                    <a:pt x="116725" y="123358"/>
                  </a:cubicBezTo>
                  <a:close/>
                  <a:moveTo>
                    <a:pt x="120536" y="73828"/>
                  </a:moveTo>
                  <a:cubicBezTo>
                    <a:pt x="119583" y="73828"/>
                    <a:pt x="117678" y="73828"/>
                    <a:pt x="117678" y="75733"/>
                  </a:cubicBezTo>
                  <a:cubicBezTo>
                    <a:pt x="117678" y="76685"/>
                    <a:pt x="118630" y="76685"/>
                    <a:pt x="119583" y="76685"/>
                  </a:cubicBezTo>
                  <a:cubicBezTo>
                    <a:pt x="120536" y="76685"/>
                    <a:pt x="122440" y="76685"/>
                    <a:pt x="122440" y="75733"/>
                  </a:cubicBezTo>
                  <a:cubicBezTo>
                    <a:pt x="122440" y="73828"/>
                    <a:pt x="121488" y="73828"/>
                    <a:pt x="120536" y="73828"/>
                  </a:cubicBezTo>
                  <a:close/>
                  <a:moveTo>
                    <a:pt x="120536" y="139550"/>
                  </a:moveTo>
                  <a:cubicBezTo>
                    <a:pt x="120536" y="138598"/>
                    <a:pt x="120536" y="137646"/>
                    <a:pt x="118630" y="137646"/>
                  </a:cubicBezTo>
                  <a:cubicBezTo>
                    <a:pt x="118630" y="137646"/>
                    <a:pt x="117678" y="137646"/>
                    <a:pt x="117678" y="138598"/>
                  </a:cubicBezTo>
                  <a:cubicBezTo>
                    <a:pt x="118630" y="139550"/>
                    <a:pt x="119583" y="139550"/>
                    <a:pt x="120536" y="139550"/>
                  </a:cubicBezTo>
                  <a:cubicBezTo>
                    <a:pt x="120536" y="140503"/>
                    <a:pt x="120536" y="139550"/>
                    <a:pt x="120536" y="139550"/>
                  </a:cubicBezTo>
                  <a:close/>
                  <a:moveTo>
                    <a:pt x="118630" y="48110"/>
                  </a:moveTo>
                  <a:cubicBezTo>
                    <a:pt x="118630" y="49063"/>
                    <a:pt x="119583" y="49063"/>
                    <a:pt x="120536" y="49063"/>
                  </a:cubicBezTo>
                  <a:cubicBezTo>
                    <a:pt x="121488" y="49063"/>
                    <a:pt x="121488" y="49063"/>
                    <a:pt x="121488" y="48110"/>
                  </a:cubicBezTo>
                  <a:cubicBezTo>
                    <a:pt x="121488" y="47158"/>
                    <a:pt x="120536" y="46206"/>
                    <a:pt x="119583" y="46206"/>
                  </a:cubicBezTo>
                  <a:cubicBezTo>
                    <a:pt x="119583" y="46206"/>
                    <a:pt x="118630" y="47158"/>
                    <a:pt x="118630" y="48110"/>
                  </a:cubicBezTo>
                  <a:close/>
                  <a:moveTo>
                    <a:pt x="119583" y="37633"/>
                  </a:moveTo>
                  <a:cubicBezTo>
                    <a:pt x="120536" y="37633"/>
                    <a:pt x="120536" y="37633"/>
                    <a:pt x="121488" y="36681"/>
                  </a:cubicBezTo>
                  <a:cubicBezTo>
                    <a:pt x="121488" y="35728"/>
                    <a:pt x="121488" y="35728"/>
                    <a:pt x="121488" y="35728"/>
                  </a:cubicBezTo>
                  <a:cubicBezTo>
                    <a:pt x="119583" y="36681"/>
                    <a:pt x="119583" y="36681"/>
                    <a:pt x="119583" y="37633"/>
                  </a:cubicBezTo>
                  <a:lnTo>
                    <a:pt x="119583" y="37633"/>
                  </a:lnTo>
                  <a:close/>
                  <a:moveTo>
                    <a:pt x="121488" y="54778"/>
                  </a:moveTo>
                  <a:cubicBezTo>
                    <a:pt x="120536" y="54778"/>
                    <a:pt x="120536" y="54778"/>
                    <a:pt x="121488" y="54778"/>
                  </a:cubicBezTo>
                  <a:lnTo>
                    <a:pt x="124346" y="58588"/>
                  </a:lnTo>
                  <a:cubicBezTo>
                    <a:pt x="124346" y="58588"/>
                    <a:pt x="124346" y="57635"/>
                    <a:pt x="124346" y="57635"/>
                  </a:cubicBezTo>
                  <a:cubicBezTo>
                    <a:pt x="123393" y="55731"/>
                    <a:pt x="122440" y="54778"/>
                    <a:pt x="121488" y="54778"/>
                  </a:cubicBezTo>
                  <a:close/>
                  <a:moveTo>
                    <a:pt x="123393" y="128121"/>
                  </a:moveTo>
                  <a:cubicBezTo>
                    <a:pt x="123393" y="128121"/>
                    <a:pt x="124346" y="129073"/>
                    <a:pt x="124346" y="129073"/>
                  </a:cubicBezTo>
                  <a:cubicBezTo>
                    <a:pt x="125298" y="129073"/>
                    <a:pt x="125298" y="129073"/>
                    <a:pt x="125298" y="128121"/>
                  </a:cubicBezTo>
                  <a:cubicBezTo>
                    <a:pt x="124346" y="129073"/>
                    <a:pt x="124346" y="128121"/>
                    <a:pt x="123393" y="128121"/>
                  </a:cubicBezTo>
                  <a:cubicBezTo>
                    <a:pt x="123393" y="128121"/>
                    <a:pt x="123393" y="128121"/>
                    <a:pt x="123393" y="128121"/>
                  </a:cubicBezTo>
                  <a:close/>
                  <a:moveTo>
                    <a:pt x="123393" y="131931"/>
                  </a:moveTo>
                  <a:cubicBezTo>
                    <a:pt x="123393" y="131931"/>
                    <a:pt x="123393" y="131931"/>
                    <a:pt x="123393" y="131931"/>
                  </a:cubicBezTo>
                  <a:cubicBezTo>
                    <a:pt x="124346" y="131931"/>
                    <a:pt x="124346" y="131931"/>
                    <a:pt x="123393" y="131931"/>
                  </a:cubicBezTo>
                  <a:cubicBezTo>
                    <a:pt x="124346" y="130978"/>
                    <a:pt x="123393" y="130978"/>
                    <a:pt x="123393" y="131931"/>
                  </a:cubicBezTo>
                  <a:cubicBezTo>
                    <a:pt x="123393" y="130978"/>
                    <a:pt x="123393" y="130978"/>
                    <a:pt x="123393" y="131931"/>
                  </a:cubicBezTo>
                  <a:close/>
                  <a:moveTo>
                    <a:pt x="124346" y="124310"/>
                  </a:moveTo>
                  <a:cubicBezTo>
                    <a:pt x="124346" y="124310"/>
                    <a:pt x="124346" y="124310"/>
                    <a:pt x="124346" y="124310"/>
                  </a:cubicBezTo>
                  <a:cubicBezTo>
                    <a:pt x="127203" y="125263"/>
                    <a:pt x="128155" y="124310"/>
                    <a:pt x="129108" y="122406"/>
                  </a:cubicBezTo>
                  <a:cubicBezTo>
                    <a:pt x="130061" y="121453"/>
                    <a:pt x="127203" y="122406"/>
                    <a:pt x="125298" y="121453"/>
                  </a:cubicBezTo>
                  <a:cubicBezTo>
                    <a:pt x="124346" y="122406"/>
                    <a:pt x="124346" y="123358"/>
                    <a:pt x="124346" y="124310"/>
                  </a:cubicBezTo>
                  <a:close/>
                  <a:moveTo>
                    <a:pt x="124346" y="47158"/>
                  </a:moveTo>
                  <a:cubicBezTo>
                    <a:pt x="124346" y="47158"/>
                    <a:pt x="125298" y="48110"/>
                    <a:pt x="125298" y="48110"/>
                  </a:cubicBezTo>
                  <a:cubicBezTo>
                    <a:pt x="125298" y="48110"/>
                    <a:pt x="126250" y="48110"/>
                    <a:pt x="126250" y="48110"/>
                  </a:cubicBezTo>
                  <a:cubicBezTo>
                    <a:pt x="126250" y="47158"/>
                    <a:pt x="125298" y="47158"/>
                    <a:pt x="124346" y="47158"/>
                  </a:cubicBezTo>
                  <a:cubicBezTo>
                    <a:pt x="124346" y="46206"/>
                    <a:pt x="123393" y="47158"/>
                    <a:pt x="124346" y="47158"/>
                  </a:cubicBezTo>
                  <a:close/>
                  <a:moveTo>
                    <a:pt x="126250" y="71923"/>
                  </a:moveTo>
                  <a:cubicBezTo>
                    <a:pt x="126250" y="71923"/>
                    <a:pt x="126250" y="70971"/>
                    <a:pt x="126250" y="71923"/>
                  </a:cubicBezTo>
                  <a:cubicBezTo>
                    <a:pt x="125298" y="70971"/>
                    <a:pt x="125298" y="71923"/>
                    <a:pt x="125298" y="71923"/>
                  </a:cubicBezTo>
                  <a:cubicBezTo>
                    <a:pt x="125298" y="71923"/>
                    <a:pt x="125298" y="72875"/>
                    <a:pt x="126250" y="71923"/>
                  </a:cubicBezTo>
                  <a:cubicBezTo>
                    <a:pt x="126250" y="72875"/>
                    <a:pt x="126250" y="71923"/>
                    <a:pt x="126250" y="71923"/>
                  </a:cubicBezTo>
                  <a:close/>
                  <a:moveTo>
                    <a:pt x="127203" y="59541"/>
                  </a:moveTo>
                  <a:cubicBezTo>
                    <a:pt x="127203" y="59541"/>
                    <a:pt x="127203" y="59541"/>
                    <a:pt x="127203" y="59541"/>
                  </a:cubicBezTo>
                  <a:lnTo>
                    <a:pt x="125298" y="60493"/>
                  </a:lnTo>
                  <a:cubicBezTo>
                    <a:pt x="125298" y="60493"/>
                    <a:pt x="125298" y="61446"/>
                    <a:pt x="126250" y="61446"/>
                  </a:cubicBezTo>
                  <a:cubicBezTo>
                    <a:pt x="126250" y="60493"/>
                    <a:pt x="127203" y="60493"/>
                    <a:pt x="127203" y="59541"/>
                  </a:cubicBezTo>
                  <a:close/>
                  <a:moveTo>
                    <a:pt x="126250" y="54778"/>
                  </a:moveTo>
                  <a:cubicBezTo>
                    <a:pt x="126250" y="55731"/>
                    <a:pt x="127203" y="55731"/>
                    <a:pt x="128155" y="55731"/>
                  </a:cubicBezTo>
                  <a:cubicBezTo>
                    <a:pt x="128155" y="55731"/>
                    <a:pt x="129108" y="55731"/>
                    <a:pt x="129108" y="54778"/>
                  </a:cubicBezTo>
                  <a:cubicBezTo>
                    <a:pt x="129108" y="53825"/>
                    <a:pt x="128155" y="53825"/>
                    <a:pt x="128155" y="53825"/>
                  </a:cubicBezTo>
                  <a:cubicBezTo>
                    <a:pt x="126250" y="53825"/>
                    <a:pt x="126250" y="53825"/>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2" name="Freeform 351">
              <a:extLst>
                <a:ext uri="{FF2B5EF4-FFF2-40B4-BE49-F238E27FC236}">
                  <a16:creationId xmlns:a16="http://schemas.microsoft.com/office/drawing/2014/main" id="{62FE2862-3243-76EE-66B0-1F821627EF4B}"/>
                </a:ext>
              </a:extLst>
            </p:cNvPr>
            <p:cNvSpPr/>
            <p:nvPr/>
          </p:nvSpPr>
          <p:spPr>
            <a:xfrm>
              <a:off x="1784427" y="77507"/>
              <a:ext cx="132799" cy="181439"/>
            </a:xfrm>
            <a:custGeom>
              <a:avLst/>
              <a:gdLst>
                <a:gd name="connsiteX0" fmla="*/ 105727 w 132799"/>
                <a:gd name="connsiteY0" fmla="*/ 172721 h 181439"/>
                <a:gd name="connsiteX1" fmla="*/ 63817 w 132799"/>
                <a:gd name="connsiteY1" fmla="*/ 181294 h 181439"/>
                <a:gd name="connsiteX2" fmla="*/ 10477 w 132799"/>
                <a:gd name="connsiteY2" fmla="*/ 158434 h 181439"/>
                <a:gd name="connsiteX3" fmla="*/ 0 w 132799"/>
                <a:gd name="connsiteY3" fmla="*/ 132716 h 181439"/>
                <a:gd name="connsiteX4" fmla="*/ 20955 w 132799"/>
                <a:gd name="connsiteY4" fmla="*/ 108904 h 181439"/>
                <a:gd name="connsiteX5" fmla="*/ 39052 w 132799"/>
                <a:gd name="connsiteY5" fmla="*/ 111761 h 181439"/>
                <a:gd name="connsiteX6" fmla="*/ 40005 w 132799"/>
                <a:gd name="connsiteY6" fmla="*/ 147956 h 181439"/>
                <a:gd name="connsiteX7" fmla="*/ 35242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2 w 132799"/>
                <a:gd name="connsiteY11" fmla="*/ 165101 h 181439"/>
                <a:gd name="connsiteX12" fmla="*/ 94297 w 132799"/>
                <a:gd name="connsiteY12" fmla="*/ 157481 h 181439"/>
                <a:gd name="connsiteX13" fmla="*/ 96202 w 132799"/>
                <a:gd name="connsiteY13" fmla="*/ 151766 h 181439"/>
                <a:gd name="connsiteX14" fmla="*/ 89535 w 132799"/>
                <a:gd name="connsiteY14" fmla="*/ 128906 h 181439"/>
                <a:gd name="connsiteX15" fmla="*/ 66675 w 132799"/>
                <a:gd name="connsiteY15" fmla="*/ 111761 h 181439"/>
                <a:gd name="connsiteX16" fmla="*/ 29527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2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7 w 132799"/>
                <a:gd name="connsiteY29" fmla="*/ 8891 h 181439"/>
                <a:gd name="connsiteX30" fmla="*/ 45720 w 132799"/>
                <a:gd name="connsiteY30" fmla="*/ 15559 h 181439"/>
                <a:gd name="connsiteX31" fmla="*/ 41910 w 132799"/>
                <a:gd name="connsiteY31" fmla="*/ 38419 h 181439"/>
                <a:gd name="connsiteX32" fmla="*/ 58102 w 132799"/>
                <a:gd name="connsiteY32" fmla="*/ 54611 h 181439"/>
                <a:gd name="connsiteX33" fmla="*/ 70485 w 132799"/>
                <a:gd name="connsiteY33" fmla="*/ 63184 h 181439"/>
                <a:gd name="connsiteX34" fmla="*/ 74295 w 132799"/>
                <a:gd name="connsiteY34" fmla="*/ 66041 h 181439"/>
                <a:gd name="connsiteX35" fmla="*/ 88582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7 w 132799"/>
                <a:gd name="connsiteY39" fmla="*/ 172721 h 181439"/>
                <a:gd name="connsiteX40" fmla="*/ 17145 w 132799"/>
                <a:gd name="connsiteY40" fmla="*/ 129859 h 181439"/>
                <a:gd name="connsiteX41" fmla="*/ 12382 w 132799"/>
                <a:gd name="connsiteY41" fmla="*/ 127954 h 181439"/>
                <a:gd name="connsiteX42" fmla="*/ 11430 w 132799"/>
                <a:gd name="connsiteY42" fmla="*/ 128906 h 181439"/>
                <a:gd name="connsiteX43" fmla="*/ 16192 w 132799"/>
                <a:gd name="connsiteY43" fmla="*/ 132716 h 181439"/>
                <a:gd name="connsiteX44" fmla="*/ 18097 w 132799"/>
                <a:gd name="connsiteY44" fmla="*/ 130811 h 181439"/>
                <a:gd name="connsiteX45" fmla="*/ 17145 w 132799"/>
                <a:gd name="connsiteY45" fmla="*/ 129859 h 181439"/>
                <a:gd name="connsiteX46" fmla="*/ 14288 w 132799"/>
                <a:gd name="connsiteY46" fmla="*/ 124144 h 181439"/>
                <a:gd name="connsiteX47" fmla="*/ 16192 w 132799"/>
                <a:gd name="connsiteY47" fmla="*/ 127001 h 181439"/>
                <a:gd name="connsiteX48" fmla="*/ 16192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7 w 132799"/>
                <a:gd name="connsiteY53" fmla="*/ 117476 h 181439"/>
                <a:gd name="connsiteX54" fmla="*/ 21907 w 132799"/>
                <a:gd name="connsiteY54" fmla="*/ 115571 h 181439"/>
                <a:gd name="connsiteX55" fmla="*/ 20002 w 132799"/>
                <a:gd name="connsiteY55" fmla="*/ 117476 h 181439"/>
                <a:gd name="connsiteX56" fmla="*/ 20002 w 132799"/>
                <a:gd name="connsiteY56" fmla="*/ 120334 h 181439"/>
                <a:gd name="connsiteX57" fmla="*/ 21907 w 132799"/>
                <a:gd name="connsiteY57" fmla="*/ 117476 h 181439"/>
                <a:gd name="connsiteX58" fmla="*/ 21907 w 132799"/>
                <a:gd name="connsiteY58" fmla="*/ 130811 h 181439"/>
                <a:gd name="connsiteX59" fmla="*/ 21907 w 132799"/>
                <a:gd name="connsiteY59" fmla="*/ 130811 h 181439"/>
                <a:gd name="connsiteX60" fmla="*/ 20955 w 132799"/>
                <a:gd name="connsiteY60" fmla="*/ 130811 h 181439"/>
                <a:gd name="connsiteX61" fmla="*/ 21907 w 132799"/>
                <a:gd name="connsiteY61" fmla="*/ 130811 h 181439"/>
                <a:gd name="connsiteX62" fmla="*/ 21907 w 132799"/>
                <a:gd name="connsiteY62" fmla="*/ 130811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7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7622 w 132799"/>
                <a:gd name="connsiteY88" fmla="*/ 128906 h 181439"/>
                <a:gd name="connsiteX89" fmla="*/ 26670 w 132799"/>
                <a:gd name="connsiteY89" fmla="*/ 131764 h 181439"/>
                <a:gd name="connsiteX90" fmla="*/ 27622 w 132799"/>
                <a:gd name="connsiteY90" fmla="*/ 132716 h 181439"/>
                <a:gd name="connsiteX91" fmla="*/ 28575 w 132799"/>
                <a:gd name="connsiteY91" fmla="*/ 131764 h 181439"/>
                <a:gd name="connsiteX92" fmla="*/ 27622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2 w 132799"/>
                <a:gd name="connsiteY97" fmla="*/ 37466 h 181439"/>
                <a:gd name="connsiteX98" fmla="*/ 27622 w 132799"/>
                <a:gd name="connsiteY98" fmla="*/ 38419 h 181439"/>
                <a:gd name="connsiteX99" fmla="*/ 30480 w 132799"/>
                <a:gd name="connsiteY99" fmla="*/ 43181 h 181439"/>
                <a:gd name="connsiteX100" fmla="*/ 31432 w 132799"/>
                <a:gd name="connsiteY100" fmla="*/ 124144 h 181439"/>
                <a:gd name="connsiteX101" fmla="*/ 31432 w 132799"/>
                <a:gd name="connsiteY101" fmla="*/ 124144 h 181439"/>
                <a:gd name="connsiteX102" fmla="*/ 28575 w 132799"/>
                <a:gd name="connsiteY102" fmla="*/ 124144 h 181439"/>
                <a:gd name="connsiteX103" fmla="*/ 31432 w 132799"/>
                <a:gd name="connsiteY103" fmla="*/ 127001 h 181439"/>
                <a:gd name="connsiteX104" fmla="*/ 31432 w 132799"/>
                <a:gd name="connsiteY104" fmla="*/ 124144 h 181439"/>
                <a:gd name="connsiteX105" fmla="*/ 31432 w 132799"/>
                <a:gd name="connsiteY105" fmla="*/ 66041 h 181439"/>
                <a:gd name="connsiteX106" fmla="*/ 31432 w 132799"/>
                <a:gd name="connsiteY106" fmla="*/ 66041 h 181439"/>
                <a:gd name="connsiteX107" fmla="*/ 31432 w 132799"/>
                <a:gd name="connsiteY107" fmla="*/ 66041 h 181439"/>
                <a:gd name="connsiteX108" fmla="*/ 31432 w 132799"/>
                <a:gd name="connsiteY108" fmla="*/ 66041 h 181439"/>
                <a:gd name="connsiteX109" fmla="*/ 31432 w 132799"/>
                <a:gd name="connsiteY109" fmla="*/ 66041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2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3815 w 132799"/>
                <a:gd name="connsiteY120" fmla="*/ 60326 h 181439"/>
                <a:gd name="connsiteX121" fmla="*/ 44767 w 132799"/>
                <a:gd name="connsiteY121" fmla="*/ 58421 h 181439"/>
                <a:gd name="connsiteX122" fmla="*/ 42863 w 132799"/>
                <a:gd name="connsiteY122" fmla="*/ 58421 h 181439"/>
                <a:gd name="connsiteX123" fmla="*/ 36195 w 132799"/>
                <a:gd name="connsiteY123" fmla="*/ 65089 h 181439"/>
                <a:gd name="connsiteX124" fmla="*/ 34290 w 132799"/>
                <a:gd name="connsiteY124" fmla="*/ 60326 h 181439"/>
                <a:gd name="connsiteX125" fmla="*/ 33338 w 132799"/>
                <a:gd name="connsiteY125" fmla="*/ 59374 h 181439"/>
                <a:gd name="connsiteX126" fmla="*/ 32385 w 132799"/>
                <a:gd name="connsiteY126" fmla="*/ 60326 h 181439"/>
                <a:gd name="connsiteX127" fmla="*/ 36195 w 132799"/>
                <a:gd name="connsiteY127" fmla="*/ 65089 h 181439"/>
                <a:gd name="connsiteX128" fmla="*/ 40957 w 132799"/>
                <a:gd name="connsiteY128" fmla="*/ 63184 h 181439"/>
                <a:gd name="connsiteX129" fmla="*/ 43815 w 132799"/>
                <a:gd name="connsiteY129" fmla="*/ 60326 h 181439"/>
                <a:gd name="connsiteX130" fmla="*/ 38100 w 132799"/>
                <a:gd name="connsiteY130" fmla="*/ 72709 h 181439"/>
                <a:gd name="connsiteX131" fmla="*/ 36195 w 132799"/>
                <a:gd name="connsiteY131" fmla="*/ 69851 h 181439"/>
                <a:gd name="connsiteX132" fmla="*/ 35242 w 132799"/>
                <a:gd name="connsiteY132" fmla="*/ 70804 h 181439"/>
                <a:gd name="connsiteX133" fmla="*/ 37147 w 132799"/>
                <a:gd name="connsiteY133" fmla="*/ 73661 h 181439"/>
                <a:gd name="connsiteX134" fmla="*/ 38100 w 132799"/>
                <a:gd name="connsiteY134" fmla="*/ 72709 h 181439"/>
                <a:gd name="connsiteX135" fmla="*/ 39052 w 132799"/>
                <a:gd name="connsiteY135" fmla="*/ 58421 h 181439"/>
                <a:gd name="connsiteX136" fmla="*/ 39052 w 132799"/>
                <a:gd name="connsiteY136" fmla="*/ 58421 h 181439"/>
                <a:gd name="connsiteX137" fmla="*/ 39052 w 132799"/>
                <a:gd name="connsiteY137" fmla="*/ 57469 h 181439"/>
                <a:gd name="connsiteX138" fmla="*/ 39052 w 132799"/>
                <a:gd name="connsiteY138" fmla="*/ 58421 h 181439"/>
                <a:gd name="connsiteX139" fmla="*/ 39052 w 132799"/>
                <a:gd name="connsiteY139" fmla="*/ 58421 h 181439"/>
                <a:gd name="connsiteX140" fmla="*/ 39052 w 132799"/>
                <a:gd name="connsiteY140" fmla="*/ 53659 h 181439"/>
                <a:gd name="connsiteX141" fmla="*/ 39052 w 132799"/>
                <a:gd name="connsiteY141" fmla="*/ 53659 h 181439"/>
                <a:gd name="connsiteX142" fmla="*/ 39052 w 132799"/>
                <a:gd name="connsiteY142" fmla="*/ 52706 h 181439"/>
                <a:gd name="connsiteX143" fmla="*/ 39052 w 132799"/>
                <a:gd name="connsiteY143" fmla="*/ 53659 h 181439"/>
                <a:gd name="connsiteX144" fmla="*/ 39052 w 132799"/>
                <a:gd name="connsiteY144" fmla="*/ 53659 h 181439"/>
                <a:gd name="connsiteX145" fmla="*/ 40957 w 132799"/>
                <a:gd name="connsiteY145" fmla="*/ 48896 h 181439"/>
                <a:gd name="connsiteX146" fmla="*/ 40957 w 132799"/>
                <a:gd name="connsiteY146" fmla="*/ 48896 h 181439"/>
                <a:gd name="connsiteX147" fmla="*/ 40957 w 132799"/>
                <a:gd name="connsiteY147" fmla="*/ 48896 h 181439"/>
                <a:gd name="connsiteX148" fmla="*/ 40957 w 132799"/>
                <a:gd name="connsiteY148" fmla="*/ 48896 h 181439"/>
                <a:gd name="connsiteX149" fmla="*/ 40957 w 132799"/>
                <a:gd name="connsiteY149" fmla="*/ 48896 h 181439"/>
                <a:gd name="connsiteX150" fmla="*/ 44767 w 132799"/>
                <a:gd name="connsiteY150" fmla="*/ 87949 h 181439"/>
                <a:gd name="connsiteX151" fmla="*/ 44767 w 132799"/>
                <a:gd name="connsiteY151" fmla="*/ 87949 h 181439"/>
                <a:gd name="connsiteX152" fmla="*/ 42863 w 132799"/>
                <a:gd name="connsiteY152" fmla="*/ 87949 h 181439"/>
                <a:gd name="connsiteX153" fmla="*/ 44767 w 132799"/>
                <a:gd name="connsiteY153" fmla="*/ 87949 h 181439"/>
                <a:gd name="connsiteX154" fmla="*/ 44767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7 w 132799"/>
                <a:gd name="connsiteY158" fmla="*/ 115571 h 181439"/>
                <a:gd name="connsiteX159" fmla="*/ 100013 w 132799"/>
                <a:gd name="connsiteY159" fmla="*/ 114619 h 181439"/>
                <a:gd name="connsiteX160" fmla="*/ 100965 w 132799"/>
                <a:gd name="connsiteY160" fmla="*/ 113666 h 181439"/>
                <a:gd name="connsiteX161" fmla="*/ 101917 w 132799"/>
                <a:gd name="connsiteY161" fmla="*/ 110809 h 181439"/>
                <a:gd name="connsiteX162" fmla="*/ 101917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2 w 132799"/>
                <a:gd name="connsiteY167" fmla="*/ 102236 h 181439"/>
                <a:gd name="connsiteX168" fmla="*/ 110490 w 132799"/>
                <a:gd name="connsiteY168" fmla="*/ 97474 h 181439"/>
                <a:gd name="connsiteX169" fmla="*/ 107632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7 w 132799"/>
                <a:gd name="connsiteY175" fmla="*/ 95569 h 181439"/>
                <a:gd name="connsiteX176" fmla="*/ 102870 w 132799"/>
                <a:gd name="connsiteY176" fmla="*/ 93664 h 181439"/>
                <a:gd name="connsiteX177" fmla="*/ 102870 w 132799"/>
                <a:gd name="connsiteY177" fmla="*/ 92711 h 181439"/>
                <a:gd name="connsiteX178" fmla="*/ 101917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7 w 132799"/>
                <a:gd name="connsiteY182" fmla="*/ 92711 h 181439"/>
                <a:gd name="connsiteX183" fmla="*/ 98107 w 132799"/>
                <a:gd name="connsiteY183" fmla="*/ 91759 h 181439"/>
                <a:gd name="connsiteX184" fmla="*/ 92392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2 w 132799"/>
                <a:gd name="connsiteY189" fmla="*/ 90806 h 181439"/>
                <a:gd name="connsiteX190" fmla="*/ 86677 w 132799"/>
                <a:gd name="connsiteY190" fmla="*/ 88901 h 181439"/>
                <a:gd name="connsiteX191" fmla="*/ 84772 w 132799"/>
                <a:gd name="connsiteY191" fmla="*/ 87949 h 181439"/>
                <a:gd name="connsiteX192" fmla="*/ 79057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7 w 132799"/>
                <a:gd name="connsiteY201" fmla="*/ 88901 h 181439"/>
                <a:gd name="connsiteX202" fmla="*/ 67627 w 132799"/>
                <a:gd name="connsiteY202" fmla="*/ 86996 h 181439"/>
                <a:gd name="connsiteX203" fmla="*/ 65722 w 132799"/>
                <a:gd name="connsiteY203" fmla="*/ 86044 h 181439"/>
                <a:gd name="connsiteX204" fmla="*/ 64770 w 132799"/>
                <a:gd name="connsiteY204" fmla="*/ 80329 h 181439"/>
                <a:gd name="connsiteX205" fmla="*/ 60007 w 132799"/>
                <a:gd name="connsiteY205" fmla="*/ 77471 h 181439"/>
                <a:gd name="connsiteX206" fmla="*/ 59055 w 132799"/>
                <a:gd name="connsiteY206" fmla="*/ 75566 h 181439"/>
                <a:gd name="connsiteX207" fmla="*/ 58102 w 132799"/>
                <a:gd name="connsiteY207" fmla="*/ 73661 h 181439"/>
                <a:gd name="connsiteX208" fmla="*/ 56197 w 132799"/>
                <a:gd name="connsiteY208" fmla="*/ 75566 h 181439"/>
                <a:gd name="connsiteX209" fmla="*/ 58102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2 w 132799"/>
                <a:gd name="connsiteY214" fmla="*/ 74614 h 181439"/>
                <a:gd name="connsiteX215" fmla="*/ 55245 w 132799"/>
                <a:gd name="connsiteY215" fmla="*/ 70804 h 181439"/>
                <a:gd name="connsiteX216" fmla="*/ 55245 w 132799"/>
                <a:gd name="connsiteY216" fmla="*/ 68899 h 181439"/>
                <a:gd name="connsiteX217" fmla="*/ 54292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7 w 132799"/>
                <a:gd name="connsiteY223" fmla="*/ 65089 h 181439"/>
                <a:gd name="connsiteX224" fmla="*/ 45720 w 132799"/>
                <a:gd name="connsiteY224" fmla="*/ 66994 h 181439"/>
                <a:gd name="connsiteX225" fmla="*/ 43815 w 132799"/>
                <a:gd name="connsiteY225" fmla="*/ 71756 h 181439"/>
                <a:gd name="connsiteX226" fmla="*/ 44767 w 132799"/>
                <a:gd name="connsiteY226" fmla="*/ 72709 h 181439"/>
                <a:gd name="connsiteX227" fmla="*/ 46672 w 132799"/>
                <a:gd name="connsiteY227" fmla="*/ 75566 h 181439"/>
                <a:gd name="connsiteX228" fmla="*/ 45720 w 132799"/>
                <a:gd name="connsiteY228" fmla="*/ 77471 h 181439"/>
                <a:gd name="connsiteX229" fmla="*/ 44767 w 132799"/>
                <a:gd name="connsiteY229" fmla="*/ 83186 h 181439"/>
                <a:gd name="connsiteX230" fmla="*/ 47625 w 132799"/>
                <a:gd name="connsiteY230" fmla="*/ 86044 h 181439"/>
                <a:gd name="connsiteX231" fmla="*/ 49530 w 132799"/>
                <a:gd name="connsiteY231" fmla="*/ 87949 h 181439"/>
                <a:gd name="connsiteX232" fmla="*/ 50482 w 132799"/>
                <a:gd name="connsiteY232" fmla="*/ 86044 h 181439"/>
                <a:gd name="connsiteX233" fmla="*/ 50482 w 132799"/>
                <a:gd name="connsiteY233" fmla="*/ 83186 h 181439"/>
                <a:gd name="connsiteX234" fmla="*/ 52388 w 132799"/>
                <a:gd name="connsiteY234" fmla="*/ 85091 h 181439"/>
                <a:gd name="connsiteX235" fmla="*/ 53340 w 132799"/>
                <a:gd name="connsiteY235" fmla="*/ 87949 h 181439"/>
                <a:gd name="connsiteX236" fmla="*/ 54292 w 132799"/>
                <a:gd name="connsiteY236" fmla="*/ 90806 h 181439"/>
                <a:gd name="connsiteX237" fmla="*/ 54292 w 132799"/>
                <a:gd name="connsiteY237" fmla="*/ 91759 h 181439"/>
                <a:gd name="connsiteX238" fmla="*/ 55245 w 132799"/>
                <a:gd name="connsiteY238" fmla="*/ 91759 h 181439"/>
                <a:gd name="connsiteX239" fmla="*/ 56197 w 132799"/>
                <a:gd name="connsiteY239" fmla="*/ 89854 h 181439"/>
                <a:gd name="connsiteX240" fmla="*/ 58102 w 132799"/>
                <a:gd name="connsiteY240" fmla="*/ 87949 h 181439"/>
                <a:gd name="connsiteX241" fmla="*/ 58102 w 132799"/>
                <a:gd name="connsiteY241" fmla="*/ 90806 h 181439"/>
                <a:gd name="connsiteX242" fmla="*/ 57150 w 132799"/>
                <a:gd name="connsiteY242" fmla="*/ 92711 h 181439"/>
                <a:gd name="connsiteX243" fmla="*/ 54292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7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7 w 132799"/>
                <a:gd name="connsiteY253" fmla="*/ 99379 h 181439"/>
                <a:gd name="connsiteX254" fmla="*/ 70485 w 132799"/>
                <a:gd name="connsiteY254" fmla="*/ 97474 h 181439"/>
                <a:gd name="connsiteX255" fmla="*/ 70485 w 132799"/>
                <a:gd name="connsiteY255" fmla="*/ 101284 h 181439"/>
                <a:gd name="connsiteX256" fmla="*/ 73342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7 w 132799"/>
                <a:gd name="connsiteY260" fmla="*/ 104141 h 181439"/>
                <a:gd name="connsiteX261" fmla="*/ 80963 w 132799"/>
                <a:gd name="connsiteY261" fmla="*/ 106046 h 181439"/>
                <a:gd name="connsiteX262" fmla="*/ 77152 w 132799"/>
                <a:gd name="connsiteY262" fmla="*/ 106046 h 181439"/>
                <a:gd name="connsiteX263" fmla="*/ 75247 w 132799"/>
                <a:gd name="connsiteY263" fmla="*/ 107951 h 181439"/>
                <a:gd name="connsiteX264" fmla="*/ 77152 w 132799"/>
                <a:gd name="connsiteY264" fmla="*/ 108904 h 181439"/>
                <a:gd name="connsiteX265" fmla="*/ 86677 w 132799"/>
                <a:gd name="connsiteY265" fmla="*/ 106999 h 181439"/>
                <a:gd name="connsiteX266" fmla="*/ 86677 w 132799"/>
                <a:gd name="connsiteY266" fmla="*/ 109856 h 181439"/>
                <a:gd name="connsiteX267" fmla="*/ 89535 w 132799"/>
                <a:gd name="connsiteY267" fmla="*/ 107951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2 w 132799"/>
                <a:gd name="connsiteY274" fmla="*/ 69851 h 181439"/>
                <a:gd name="connsiteX275" fmla="*/ 47625 w 132799"/>
                <a:gd name="connsiteY275" fmla="*/ 68899 h 181439"/>
                <a:gd name="connsiteX276" fmla="*/ 48577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2 w 132799"/>
                <a:gd name="connsiteY281" fmla="*/ 82234 h 181439"/>
                <a:gd name="connsiteX282" fmla="*/ 57150 w 132799"/>
                <a:gd name="connsiteY282" fmla="*/ 79376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7 w 132799"/>
                <a:gd name="connsiteY288" fmla="*/ 78424 h 181439"/>
                <a:gd name="connsiteX289" fmla="*/ 62865 w 132799"/>
                <a:gd name="connsiteY289" fmla="*/ 75566 h 181439"/>
                <a:gd name="connsiteX290" fmla="*/ 62865 w 132799"/>
                <a:gd name="connsiteY290" fmla="*/ 77471 h 181439"/>
                <a:gd name="connsiteX291" fmla="*/ 60007 w 132799"/>
                <a:gd name="connsiteY291" fmla="*/ 78424 h 181439"/>
                <a:gd name="connsiteX292" fmla="*/ 67627 w 132799"/>
                <a:gd name="connsiteY292" fmla="*/ 91759 h 181439"/>
                <a:gd name="connsiteX293" fmla="*/ 63817 w 132799"/>
                <a:gd name="connsiteY293" fmla="*/ 90806 h 181439"/>
                <a:gd name="connsiteX294" fmla="*/ 67627 w 132799"/>
                <a:gd name="connsiteY294" fmla="*/ 89854 h 181439"/>
                <a:gd name="connsiteX295" fmla="*/ 67627 w 132799"/>
                <a:gd name="connsiteY295" fmla="*/ 91759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7627 w 132799"/>
                <a:gd name="connsiteY306" fmla="*/ 92711 h 181439"/>
                <a:gd name="connsiteX307" fmla="*/ 67627 w 132799"/>
                <a:gd name="connsiteY307" fmla="*/ 92711 h 181439"/>
                <a:gd name="connsiteX308" fmla="*/ 67627 w 132799"/>
                <a:gd name="connsiteY308" fmla="*/ 92711 h 181439"/>
                <a:gd name="connsiteX309" fmla="*/ 67627 w 132799"/>
                <a:gd name="connsiteY309" fmla="*/ 94616 h 181439"/>
                <a:gd name="connsiteX310" fmla="*/ 66675 w 132799"/>
                <a:gd name="connsiteY310" fmla="*/ 94616 h 181439"/>
                <a:gd name="connsiteX311" fmla="*/ 67627 w 132799"/>
                <a:gd name="connsiteY311" fmla="*/ 92711 h 181439"/>
                <a:gd name="connsiteX312" fmla="*/ 71438 w 132799"/>
                <a:gd name="connsiteY312" fmla="*/ 78424 h 181439"/>
                <a:gd name="connsiteX313" fmla="*/ 67627 w 132799"/>
                <a:gd name="connsiteY313" fmla="*/ 78424 h 181439"/>
                <a:gd name="connsiteX314" fmla="*/ 69532 w 132799"/>
                <a:gd name="connsiteY314" fmla="*/ 81281 h 181439"/>
                <a:gd name="connsiteX315" fmla="*/ 71438 w 132799"/>
                <a:gd name="connsiteY315" fmla="*/ 81281 h 181439"/>
                <a:gd name="connsiteX316" fmla="*/ 71438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2 w 132799"/>
                <a:gd name="connsiteY321" fmla="*/ 72709 h 181439"/>
                <a:gd name="connsiteX322" fmla="*/ 69532 w 132799"/>
                <a:gd name="connsiteY322" fmla="*/ 72709 h 181439"/>
                <a:gd name="connsiteX323" fmla="*/ 70485 w 132799"/>
                <a:gd name="connsiteY323" fmla="*/ 72709 h 181439"/>
                <a:gd name="connsiteX324" fmla="*/ 69532 w 132799"/>
                <a:gd name="connsiteY324" fmla="*/ 72709 h 181439"/>
                <a:gd name="connsiteX325" fmla="*/ 69532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7152 w 132799"/>
                <a:gd name="connsiteY336" fmla="*/ 82234 h 181439"/>
                <a:gd name="connsiteX337" fmla="*/ 77152 w 132799"/>
                <a:gd name="connsiteY337" fmla="*/ 82234 h 181439"/>
                <a:gd name="connsiteX338" fmla="*/ 78105 w 132799"/>
                <a:gd name="connsiteY338" fmla="*/ 82234 h 181439"/>
                <a:gd name="connsiteX339" fmla="*/ 77152 w 132799"/>
                <a:gd name="connsiteY339" fmla="*/ 80329 h 181439"/>
                <a:gd name="connsiteX340" fmla="*/ 76200 w 132799"/>
                <a:gd name="connsiteY340" fmla="*/ 80329 h 181439"/>
                <a:gd name="connsiteX341" fmla="*/ 77152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2 w 132799"/>
                <a:gd name="connsiteY349" fmla="*/ 92711 h 181439"/>
                <a:gd name="connsiteX350" fmla="*/ 82867 w 132799"/>
                <a:gd name="connsiteY350" fmla="*/ 94616 h 181439"/>
                <a:gd name="connsiteX351" fmla="*/ 81915 w 132799"/>
                <a:gd name="connsiteY351" fmla="*/ 92711 h 181439"/>
                <a:gd name="connsiteX352" fmla="*/ 84772 w 132799"/>
                <a:gd name="connsiteY352" fmla="*/ 92711 h 181439"/>
                <a:gd name="connsiteX353" fmla="*/ 85725 w 132799"/>
                <a:gd name="connsiteY353" fmla="*/ 90806 h 181439"/>
                <a:gd name="connsiteX354" fmla="*/ 85725 w 132799"/>
                <a:gd name="connsiteY354" fmla="*/ 90806 h 181439"/>
                <a:gd name="connsiteX355" fmla="*/ 84772 w 132799"/>
                <a:gd name="connsiteY355" fmla="*/ 92711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7 w 132799"/>
                <a:gd name="connsiteY359" fmla="*/ 102236 h 181439"/>
                <a:gd name="connsiteX360" fmla="*/ 98107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5569 h 181439"/>
                <a:gd name="connsiteX369" fmla="*/ 86677 w 132799"/>
                <a:gd name="connsiteY369" fmla="*/ 94616 h 181439"/>
                <a:gd name="connsiteX370" fmla="*/ 87630 w 132799"/>
                <a:gd name="connsiteY370" fmla="*/ 95569 h 181439"/>
                <a:gd name="connsiteX371" fmla="*/ 86677 w 132799"/>
                <a:gd name="connsiteY371" fmla="*/ 96521 h 181439"/>
                <a:gd name="connsiteX372" fmla="*/ 85725 w 132799"/>
                <a:gd name="connsiteY372" fmla="*/ 95569 h 181439"/>
                <a:gd name="connsiteX373" fmla="*/ 87630 w 132799"/>
                <a:gd name="connsiteY373" fmla="*/ 113666 h 181439"/>
                <a:gd name="connsiteX374" fmla="*/ 86677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2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2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7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2 w 132799"/>
                <a:gd name="connsiteY398" fmla="*/ 123191 h 181439"/>
                <a:gd name="connsiteX399" fmla="*/ 100965 w 132799"/>
                <a:gd name="connsiteY399" fmla="*/ 124144 h 181439"/>
                <a:gd name="connsiteX400" fmla="*/ 98107 w 132799"/>
                <a:gd name="connsiteY400" fmla="*/ 125096 h 181439"/>
                <a:gd name="connsiteX401" fmla="*/ 96202 w 132799"/>
                <a:gd name="connsiteY401" fmla="*/ 124144 h 181439"/>
                <a:gd name="connsiteX402" fmla="*/ 97155 w 132799"/>
                <a:gd name="connsiteY402" fmla="*/ 126049 h 181439"/>
                <a:gd name="connsiteX403" fmla="*/ 103822 w 132799"/>
                <a:gd name="connsiteY403" fmla="*/ 127954 h 181439"/>
                <a:gd name="connsiteX404" fmla="*/ 105727 w 132799"/>
                <a:gd name="connsiteY404" fmla="*/ 127954 h 181439"/>
                <a:gd name="connsiteX405" fmla="*/ 109538 w 132799"/>
                <a:gd name="connsiteY405" fmla="*/ 125096 h 181439"/>
                <a:gd name="connsiteX406" fmla="*/ 99060 w 132799"/>
                <a:gd name="connsiteY406" fmla="*/ 104141 h 181439"/>
                <a:gd name="connsiteX407" fmla="*/ 101917 w 132799"/>
                <a:gd name="connsiteY407" fmla="*/ 101284 h 181439"/>
                <a:gd name="connsiteX408" fmla="*/ 105727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7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2 w 132799"/>
                <a:gd name="connsiteY430" fmla="*/ 147956 h 181439"/>
                <a:gd name="connsiteX431" fmla="*/ 110490 w 132799"/>
                <a:gd name="connsiteY431" fmla="*/ 145099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2 w 132799"/>
                <a:gd name="connsiteY437" fmla="*/ 141289 h 181439"/>
                <a:gd name="connsiteX438" fmla="*/ 111442 w 132799"/>
                <a:gd name="connsiteY438" fmla="*/ 141289 h 181439"/>
                <a:gd name="connsiteX439" fmla="*/ 109538 w 132799"/>
                <a:gd name="connsiteY439" fmla="*/ 141289 h 181439"/>
                <a:gd name="connsiteX440" fmla="*/ 109538 w 132799"/>
                <a:gd name="connsiteY440" fmla="*/ 142241 h 181439"/>
                <a:gd name="connsiteX441" fmla="*/ 111442 w 132799"/>
                <a:gd name="connsiteY441" fmla="*/ 141289 h 181439"/>
                <a:gd name="connsiteX442" fmla="*/ 113347 w 132799"/>
                <a:gd name="connsiteY442" fmla="*/ 144146 h 181439"/>
                <a:gd name="connsiteX443" fmla="*/ 111442 w 132799"/>
                <a:gd name="connsiteY443" fmla="*/ 147004 h 181439"/>
                <a:gd name="connsiteX444" fmla="*/ 111442 w 132799"/>
                <a:gd name="connsiteY444" fmla="*/ 148909 h 181439"/>
                <a:gd name="connsiteX445" fmla="*/ 113347 w 132799"/>
                <a:gd name="connsiteY445" fmla="*/ 147004 h 181439"/>
                <a:gd name="connsiteX446" fmla="*/ 113347 w 132799"/>
                <a:gd name="connsiteY446" fmla="*/ 144146 h 181439"/>
                <a:gd name="connsiteX447" fmla="*/ 111442 w 132799"/>
                <a:gd name="connsiteY447" fmla="*/ 131764 h 181439"/>
                <a:gd name="connsiteX448" fmla="*/ 111442 w 132799"/>
                <a:gd name="connsiteY448" fmla="*/ 131764 h 181439"/>
                <a:gd name="connsiteX449" fmla="*/ 111442 w 132799"/>
                <a:gd name="connsiteY449" fmla="*/ 133669 h 181439"/>
                <a:gd name="connsiteX450" fmla="*/ 111442 w 132799"/>
                <a:gd name="connsiteY450" fmla="*/ 131764 h 181439"/>
                <a:gd name="connsiteX451" fmla="*/ 111442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2 w 132799"/>
                <a:gd name="connsiteY459" fmla="*/ 126049 h 181439"/>
                <a:gd name="connsiteX460" fmla="*/ 115252 w 132799"/>
                <a:gd name="connsiteY460" fmla="*/ 126049 h 181439"/>
                <a:gd name="connsiteX461" fmla="*/ 114300 w 132799"/>
                <a:gd name="connsiteY461" fmla="*/ 122239 h 181439"/>
                <a:gd name="connsiteX462" fmla="*/ 112395 w 132799"/>
                <a:gd name="connsiteY462" fmla="*/ 124144 h 181439"/>
                <a:gd name="connsiteX463" fmla="*/ 115252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5252 w 132799"/>
                <a:gd name="connsiteY468" fmla="*/ 32704 h 181439"/>
                <a:gd name="connsiteX469" fmla="*/ 117157 w 132799"/>
                <a:gd name="connsiteY469" fmla="*/ 32704 h 181439"/>
                <a:gd name="connsiteX470" fmla="*/ 116205 w 132799"/>
                <a:gd name="connsiteY470" fmla="*/ 31751 h 181439"/>
                <a:gd name="connsiteX471" fmla="*/ 115252 w 132799"/>
                <a:gd name="connsiteY471" fmla="*/ 32704 h 181439"/>
                <a:gd name="connsiteX472" fmla="*/ 115252 w 132799"/>
                <a:gd name="connsiteY472" fmla="*/ 32704 h 181439"/>
                <a:gd name="connsiteX473" fmla="*/ 121920 w 132799"/>
                <a:gd name="connsiteY473" fmla="*/ 133669 h 181439"/>
                <a:gd name="connsiteX474" fmla="*/ 117157 w 132799"/>
                <a:gd name="connsiteY474" fmla="*/ 129859 h 181439"/>
                <a:gd name="connsiteX475" fmla="*/ 115252 w 132799"/>
                <a:gd name="connsiteY475" fmla="*/ 131764 h 181439"/>
                <a:gd name="connsiteX476" fmla="*/ 116205 w 132799"/>
                <a:gd name="connsiteY476" fmla="*/ 133669 h 181439"/>
                <a:gd name="connsiteX477" fmla="*/ 120967 w 132799"/>
                <a:gd name="connsiteY477" fmla="*/ 135574 h 181439"/>
                <a:gd name="connsiteX478" fmla="*/ 121920 w 132799"/>
                <a:gd name="connsiteY478" fmla="*/ 133669 h 181439"/>
                <a:gd name="connsiteX479" fmla="*/ 119063 w 132799"/>
                <a:gd name="connsiteY479" fmla="*/ 140336 h 181439"/>
                <a:gd name="connsiteX480" fmla="*/ 117157 w 132799"/>
                <a:gd name="connsiteY480" fmla="*/ 137479 h 181439"/>
                <a:gd name="connsiteX481" fmla="*/ 117157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7" y="172721"/>
                  </a:moveTo>
                  <a:cubicBezTo>
                    <a:pt x="92392" y="178436"/>
                    <a:pt x="78105" y="182246"/>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6207" y="139384"/>
                    <a:pt x="128588" y="162244"/>
                    <a:pt x="105727" y="172721"/>
                  </a:cubicBezTo>
                  <a:close/>
                  <a:moveTo>
                    <a:pt x="17145" y="129859"/>
                  </a:moveTo>
                  <a:cubicBezTo>
                    <a:pt x="15240" y="128906"/>
                    <a:pt x="14288" y="128906"/>
                    <a:pt x="12382" y="127954"/>
                  </a:cubicBezTo>
                  <a:cubicBezTo>
                    <a:pt x="11430" y="127954"/>
                    <a:pt x="11430" y="128906"/>
                    <a:pt x="11430" y="128906"/>
                  </a:cubicBezTo>
                  <a:lnTo>
                    <a:pt x="16192" y="132716"/>
                  </a:lnTo>
                  <a:cubicBezTo>
                    <a:pt x="17145" y="131764"/>
                    <a:pt x="18097" y="131764"/>
                    <a:pt x="18097" y="130811"/>
                  </a:cubicBezTo>
                  <a:cubicBezTo>
                    <a:pt x="19050" y="130811"/>
                    <a:pt x="18097"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1907" y="120334"/>
                    <a:pt x="20955" y="118429"/>
                    <a:pt x="21907" y="117476"/>
                  </a:cubicBezTo>
                  <a:close/>
                  <a:moveTo>
                    <a:pt x="21907" y="130811"/>
                  </a:moveTo>
                  <a:cubicBezTo>
                    <a:pt x="21907" y="130811"/>
                    <a:pt x="21907" y="130811"/>
                    <a:pt x="21907" y="130811"/>
                  </a:cubicBezTo>
                  <a:cubicBezTo>
                    <a:pt x="20955" y="129859"/>
                    <a:pt x="20955" y="130811"/>
                    <a:pt x="20955" y="130811"/>
                  </a:cubicBezTo>
                  <a:cubicBezTo>
                    <a:pt x="20955" y="131764"/>
                    <a:pt x="20955" y="131764"/>
                    <a:pt x="21907" y="130811"/>
                  </a:cubicBezTo>
                  <a:cubicBezTo>
                    <a:pt x="22860" y="131764"/>
                    <a:pt x="22860" y="131764"/>
                    <a:pt x="21907" y="130811"/>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7" y="39371"/>
                    <a:pt x="28575" y="38419"/>
                  </a:cubicBezTo>
                  <a:lnTo>
                    <a:pt x="27622" y="37466"/>
                  </a:lnTo>
                  <a:cubicBezTo>
                    <a:pt x="27622" y="37466"/>
                    <a:pt x="27622" y="38419"/>
                    <a:pt x="27622" y="38419"/>
                  </a:cubicBezTo>
                  <a:cubicBezTo>
                    <a:pt x="28575" y="41276"/>
                    <a:pt x="29527"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041"/>
                  </a:moveTo>
                  <a:lnTo>
                    <a:pt x="31432" y="66041"/>
                  </a:lnTo>
                  <a:cubicBezTo>
                    <a:pt x="30480" y="66994"/>
                    <a:pt x="31432" y="66994"/>
                    <a:pt x="31432" y="66041"/>
                  </a:cubicBezTo>
                  <a:lnTo>
                    <a:pt x="31432" y="66041"/>
                  </a:lnTo>
                  <a:lnTo>
                    <a:pt x="31432" y="66041"/>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2" y="58421"/>
                  </a:moveTo>
                  <a:cubicBezTo>
                    <a:pt x="39052" y="58421"/>
                    <a:pt x="39052" y="57469"/>
                    <a:pt x="39052" y="58421"/>
                  </a:cubicBezTo>
                  <a:cubicBezTo>
                    <a:pt x="40005" y="57469"/>
                    <a:pt x="40005" y="57469"/>
                    <a:pt x="39052" y="57469"/>
                  </a:cubicBezTo>
                  <a:cubicBezTo>
                    <a:pt x="39052" y="57469"/>
                    <a:pt x="39052" y="57469"/>
                    <a:pt x="39052" y="58421"/>
                  </a:cubicBezTo>
                  <a:cubicBezTo>
                    <a:pt x="38100" y="58421"/>
                    <a:pt x="39052" y="58421"/>
                    <a:pt x="39052" y="58421"/>
                  </a:cubicBezTo>
                  <a:close/>
                  <a:moveTo>
                    <a:pt x="39052" y="53659"/>
                  </a:moveTo>
                  <a:cubicBezTo>
                    <a:pt x="40005" y="53659"/>
                    <a:pt x="40005" y="52706"/>
                    <a:pt x="39052" y="53659"/>
                  </a:cubicBezTo>
                  <a:cubicBezTo>
                    <a:pt x="40005" y="52706"/>
                    <a:pt x="39052" y="52706"/>
                    <a:pt x="39052" y="52706"/>
                  </a:cubicBezTo>
                  <a:lnTo>
                    <a:pt x="39052" y="53659"/>
                  </a:lnTo>
                  <a:cubicBezTo>
                    <a:pt x="39052" y="52706"/>
                    <a:pt x="39052" y="52706"/>
                    <a:pt x="39052"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8582" y="108904"/>
                    <a:pt x="88582" y="107951"/>
                    <a:pt x="89535" y="107951"/>
                  </a:cubicBezTo>
                  <a:close/>
                  <a:moveTo>
                    <a:pt x="49530" y="77471"/>
                  </a:moveTo>
                  <a:cubicBezTo>
                    <a:pt x="49530" y="78424"/>
                    <a:pt x="48577" y="78424"/>
                    <a:pt x="47625" y="78424"/>
                  </a:cubicBezTo>
                  <a:cubicBezTo>
                    <a:pt x="46672" y="78424"/>
                    <a:pt x="45720" y="78424"/>
                    <a:pt x="45720" y="77471"/>
                  </a:cubicBezTo>
                  <a:cubicBezTo>
                    <a:pt x="45720" y="76519"/>
                    <a:pt x="46672" y="76519"/>
                    <a:pt x="47625" y="76519"/>
                  </a:cubicBezTo>
                  <a:cubicBezTo>
                    <a:pt x="48577" y="76519"/>
                    <a:pt x="49530" y="76519"/>
                    <a:pt x="49530" y="77471"/>
                  </a:cubicBezTo>
                  <a:close/>
                  <a:moveTo>
                    <a:pt x="47625" y="69851"/>
                  </a:moveTo>
                  <a:cubicBezTo>
                    <a:pt x="47625" y="69851"/>
                    <a:pt x="46672" y="69851"/>
                    <a:pt x="46672" y="69851"/>
                  </a:cubicBezTo>
                  <a:cubicBezTo>
                    <a:pt x="46672" y="69851"/>
                    <a:pt x="47625" y="68899"/>
                    <a:pt x="47625" y="68899"/>
                  </a:cubicBezTo>
                  <a:cubicBezTo>
                    <a:pt x="48577" y="68899"/>
                    <a:pt x="48577" y="68899"/>
                    <a:pt x="48577" y="69851"/>
                  </a:cubicBezTo>
                  <a:cubicBezTo>
                    <a:pt x="48577" y="69851"/>
                    <a:pt x="48577" y="69851"/>
                    <a:pt x="47625" y="69851"/>
                  </a:cubicBezTo>
                  <a:close/>
                  <a:moveTo>
                    <a:pt x="57150" y="79376"/>
                  </a:moveTo>
                  <a:cubicBezTo>
                    <a:pt x="57150" y="79376"/>
                    <a:pt x="57150" y="80329"/>
                    <a:pt x="57150" y="79376"/>
                  </a:cubicBezTo>
                  <a:cubicBezTo>
                    <a:pt x="58102" y="80329"/>
                    <a:pt x="59055" y="81281"/>
                    <a:pt x="59055" y="82234"/>
                  </a:cubicBezTo>
                  <a:cubicBezTo>
                    <a:pt x="59055" y="83186"/>
                    <a:pt x="58102" y="82234"/>
                    <a:pt x="58102" y="82234"/>
                  </a:cubicBezTo>
                  <a:cubicBezTo>
                    <a:pt x="57150" y="81281"/>
                    <a:pt x="54292" y="81281"/>
                    <a:pt x="57150" y="79376"/>
                  </a:cubicBezTo>
                  <a:close/>
                  <a:moveTo>
                    <a:pt x="59055" y="97474"/>
                  </a:moveTo>
                  <a:lnTo>
                    <a:pt x="59055" y="97474"/>
                  </a:lnTo>
                  <a:cubicBezTo>
                    <a:pt x="58102" y="97474"/>
                    <a:pt x="58102"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7" y="91759"/>
                  </a:moveTo>
                  <a:cubicBezTo>
                    <a:pt x="66675" y="91759"/>
                    <a:pt x="64770" y="91759"/>
                    <a:pt x="63817" y="90806"/>
                  </a:cubicBezTo>
                  <a:cubicBezTo>
                    <a:pt x="64770" y="88901"/>
                    <a:pt x="66675" y="89854"/>
                    <a:pt x="67627" y="89854"/>
                  </a:cubicBezTo>
                  <a:cubicBezTo>
                    <a:pt x="67627" y="90806"/>
                    <a:pt x="67627" y="90806"/>
                    <a:pt x="67627" y="91759"/>
                  </a:cubicBezTo>
                  <a:close/>
                  <a:moveTo>
                    <a:pt x="66675" y="103189"/>
                  </a:moveTo>
                  <a:cubicBezTo>
                    <a:pt x="66675" y="102236"/>
                    <a:pt x="66675" y="102236"/>
                    <a:pt x="66675" y="103189"/>
                  </a:cubicBezTo>
                  <a:cubicBezTo>
                    <a:pt x="64770" y="102236"/>
                    <a:pt x="64770" y="102236"/>
                    <a:pt x="64770" y="103189"/>
                  </a:cubicBezTo>
                  <a:cubicBezTo>
                    <a:pt x="64770" y="103189"/>
                    <a:pt x="65722" y="103189"/>
                    <a:pt x="66675" y="103189"/>
                  </a:cubicBezTo>
                  <a:cubicBezTo>
                    <a:pt x="65722" y="103189"/>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7" y="92711"/>
                  </a:moveTo>
                  <a:cubicBezTo>
                    <a:pt x="67627" y="91759"/>
                    <a:pt x="67627" y="91759"/>
                    <a:pt x="67627" y="92711"/>
                  </a:cubicBezTo>
                  <a:lnTo>
                    <a:pt x="67627" y="92711"/>
                  </a:lnTo>
                  <a:cubicBezTo>
                    <a:pt x="67627" y="92711"/>
                    <a:pt x="68580" y="93664"/>
                    <a:pt x="67627" y="94616"/>
                  </a:cubicBezTo>
                  <a:lnTo>
                    <a:pt x="66675" y="94616"/>
                  </a:lnTo>
                  <a:cubicBezTo>
                    <a:pt x="66675" y="93664"/>
                    <a:pt x="66675" y="92711"/>
                    <a:pt x="67627" y="92711"/>
                  </a:cubicBezTo>
                  <a:close/>
                  <a:moveTo>
                    <a:pt x="71438" y="78424"/>
                  </a:moveTo>
                  <a:cubicBezTo>
                    <a:pt x="70485" y="75566"/>
                    <a:pt x="68580" y="77471"/>
                    <a:pt x="67627" y="78424"/>
                  </a:cubicBezTo>
                  <a:cubicBezTo>
                    <a:pt x="66675" y="80329"/>
                    <a:pt x="68580" y="80329"/>
                    <a:pt x="69532" y="81281"/>
                  </a:cubicBezTo>
                  <a:cubicBezTo>
                    <a:pt x="70485" y="82234"/>
                    <a:pt x="70485" y="82234"/>
                    <a:pt x="71438" y="81281"/>
                  </a:cubicBezTo>
                  <a:cubicBezTo>
                    <a:pt x="71438" y="81281"/>
                    <a:pt x="71438" y="79376"/>
                    <a:pt x="71438" y="78424"/>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2709"/>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2" y="82234"/>
                  </a:moveTo>
                  <a:lnTo>
                    <a:pt x="77152" y="82234"/>
                  </a:lnTo>
                  <a:cubicBezTo>
                    <a:pt x="78105" y="82234"/>
                    <a:pt x="78105" y="82234"/>
                    <a:pt x="78105" y="82234"/>
                  </a:cubicBezTo>
                  <a:cubicBezTo>
                    <a:pt x="78105" y="81281"/>
                    <a:pt x="78105" y="81281"/>
                    <a:pt x="77152" y="80329"/>
                  </a:cubicBezTo>
                  <a:cubicBezTo>
                    <a:pt x="77152" y="80329"/>
                    <a:pt x="76200" y="80329"/>
                    <a:pt x="76200" y="80329"/>
                  </a:cubicBezTo>
                  <a:cubicBezTo>
                    <a:pt x="76200" y="81281"/>
                    <a:pt x="76200" y="82234"/>
                    <a:pt x="77152"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2" y="93664"/>
                    <a:pt x="77152" y="91759"/>
                    <a:pt x="78105" y="90806"/>
                  </a:cubicBezTo>
                  <a:cubicBezTo>
                    <a:pt x="80963"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7"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2"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7" y="94616"/>
                    <a:pt x="86677" y="94616"/>
                  </a:cubicBezTo>
                  <a:cubicBezTo>
                    <a:pt x="87630" y="94616"/>
                    <a:pt x="87630" y="94616"/>
                    <a:pt x="87630" y="95569"/>
                  </a:cubicBezTo>
                  <a:cubicBezTo>
                    <a:pt x="87630" y="96521"/>
                    <a:pt x="87630" y="96521"/>
                    <a:pt x="86677" y="96521"/>
                  </a:cubicBezTo>
                  <a:cubicBezTo>
                    <a:pt x="86677" y="96521"/>
                    <a:pt x="85725" y="96521"/>
                    <a:pt x="85725" y="95569"/>
                  </a:cubicBezTo>
                  <a:close/>
                  <a:moveTo>
                    <a:pt x="87630" y="113666"/>
                  </a:moveTo>
                  <a:cubicBezTo>
                    <a:pt x="87630" y="112714"/>
                    <a:pt x="87630" y="111761"/>
                    <a:pt x="86677" y="111761"/>
                  </a:cubicBezTo>
                  <a:cubicBezTo>
                    <a:pt x="86677"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0809"/>
                    <a:pt x="95250" y="111761"/>
                  </a:cubicBezTo>
                  <a:cubicBezTo>
                    <a:pt x="96202" y="111761"/>
                    <a:pt x="96202" y="111761"/>
                    <a:pt x="96202" y="111761"/>
                  </a:cubicBezTo>
                  <a:cubicBezTo>
                    <a:pt x="97155" y="111761"/>
                    <a:pt x="96202" y="112714"/>
                    <a:pt x="95250" y="111761"/>
                  </a:cubicBezTo>
                  <a:cubicBezTo>
                    <a:pt x="96202" y="111761"/>
                    <a:pt x="95250" y="111761"/>
                    <a:pt x="95250" y="111761"/>
                  </a:cubicBezTo>
                  <a:close/>
                  <a:moveTo>
                    <a:pt x="97155" y="121286"/>
                  </a:moveTo>
                  <a:cubicBezTo>
                    <a:pt x="98107" y="121286"/>
                    <a:pt x="98107" y="120334"/>
                    <a:pt x="99060" y="119381"/>
                  </a:cubicBezTo>
                  <a:cubicBezTo>
                    <a:pt x="99060" y="118429"/>
                    <a:pt x="99060" y="117476"/>
                    <a:pt x="98107" y="117476"/>
                  </a:cubicBezTo>
                  <a:cubicBezTo>
                    <a:pt x="97155" y="117476"/>
                    <a:pt x="96202" y="117476"/>
                    <a:pt x="97155" y="118429"/>
                  </a:cubicBezTo>
                  <a:cubicBezTo>
                    <a:pt x="97155" y="119381"/>
                    <a:pt x="96202" y="121286"/>
                    <a:pt x="97155" y="121286"/>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7632" y="127001"/>
                    <a:pt x="108585" y="125096"/>
                    <a:pt x="109538" y="125096"/>
                  </a:cubicBezTo>
                  <a:close/>
                  <a:moveTo>
                    <a:pt x="99060" y="104141"/>
                  </a:moveTo>
                  <a:cubicBezTo>
                    <a:pt x="99060" y="102236"/>
                    <a:pt x="100965" y="102236"/>
                    <a:pt x="101917" y="101284"/>
                  </a:cubicBezTo>
                  <a:cubicBezTo>
                    <a:pt x="103822" y="100331"/>
                    <a:pt x="105727" y="100331"/>
                    <a:pt x="105727" y="98426"/>
                  </a:cubicBezTo>
                  <a:cubicBezTo>
                    <a:pt x="105727"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7" y="116524"/>
                    <a:pt x="105727"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10490" y="118429"/>
                    <a:pt x="109538"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2" y="147956"/>
                    <a:pt x="107632" y="147956"/>
                  </a:cubicBezTo>
                  <a:cubicBezTo>
                    <a:pt x="109538" y="147956"/>
                    <a:pt x="109538" y="147004"/>
                    <a:pt x="110490" y="145099"/>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5099"/>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2"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2395" y="110809"/>
                    <a:pt x="112395" y="111761"/>
                  </a:cubicBezTo>
                  <a:close/>
                  <a:moveTo>
                    <a:pt x="115252" y="126049"/>
                  </a:moveTo>
                  <a:cubicBezTo>
                    <a:pt x="116205" y="126049"/>
                    <a:pt x="116205" y="126049"/>
                    <a:pt x="115252" y="126049"/>
                  </a:cubicBezTo>
                  <a:lnTo>
                    <a:pt x="114300" y="122239"/>
                  </a:lnTo>
                  <a:cubicBezTo>
                    <a:pt x="113347" y="123191"/>
                    <a:pt x="112395" y="123191"/>
                    <a:pt x="112395" y="124144"/>
                  </a:cubicBezTo>
                  <a:cubicBezTo>
                    <a:pt x="112395" y="126049"/>
                    <a:pt x="114300" y="126049"/>
                    <a:pt x="115252" y="126049"/>
                  </a:cubicBezTo>
                  <a:close/>
                  <a:moveTo>
                    <a:pt x="114300" y="113666"/>
                  </a:moveTo>
                  <a:cubicBezTo>
                    <a:pt x="114300" y="112714"/>
                    <a:pt x="114300" y="111761"/>
                    <a:pt x="116205" y="111761"/>
                  </a:cubicBezTo>
                  <a:lnTo>
                    <a:pt x="116205" y="112714"/>
                  </a:lnTo>
                  <a:cubicBezTo>
                    <a:pt x="115252" y="114619"/>
                    <a:pt x="114300" y="113666"/>
                    <a:pt x="114300" y="113666"/>
                  </a:cubicBezTo>
                  <a:close/>
                  <a:moveTo>
                    <a:pt x="115252" y="32704"/>
                  </a:moveTo>
                  <a:cubicBezTo>
                    <a:pt x="114300" y="33656"/>
                    <a:pt x="116205" y="34609"/>
                    <a:pt x="117157" y="32704"/>
                  </a:cubicBezTo>
                  <a:cubicBezTo>
                    <a:pt x="117157" y="31751"/>
                    <a:pt x="116205" y="31751"/>
                    <a:pt x="116205" y="31751"/>
                  </a:cubicBezTo>
                  <a:cubicBezTo>
                    <a:pt x="115252" y="31751"/>
                    <a:pt x="114300" y="31751"/>
                    <a:pt x="115252" y="32704"/>
                  </a:cubicBezTo>
                  <a:cubicBezTo>
                    <a:pt x="114300" y="31751"/>
                    <a:pt x="114300" y="32704"/>
                    <a:pt x="115252" y="32704"/>
                  </a:cubicBezTo>
                  <a:close/>
                  <a:moveTo>
                    <a:pt x="121920" y="133669"/>
                  </a:moveTo>
                  <a:lnTo>
                    <a:pt x="117157" y="129859"/>
                  </a:lnTo>
                  <a:cubicBezTo>
                    <a:pt x="116205" y="130811"/>
                    <a:pt x="115252" y="130811"/>
                    <a:pt x="115252" y="131764"/>
                  </a:cubicBezTo>
                  <a:cubicBezTo>
                    <a:pt x="114300" y="132716"/>
                    <a:pt x="115252"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2" y="137479"/>
                    <a:pt x="118110" y="138431"/>
                    <a:pt x="117157" y="139384"/>
                  </a:cubicBezTo>
                  <a:cubicBezTo>
                    <a:pt x="117157" y="140336"/>
                    <a:pt x="117157" y="140336"/>
                    <a:pt x="116205" y="141289"/>
                  </a:cubicBezTo>
                  <a:cubicBezTo>
                    <a:pt x="116205" y="142241"/>
                    <a:pt x="115252"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8429"/>
                    <a:pt x="120967"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6" name="Graphic 122">
            <a:extLst>
              <a:ext uri="{FF2B5EF4-FFF2-40B4-BE49-F238E27FC236}">
                <a16:creationId xmlns:a16="http://schemas.microsoft.com/office/drawing/2014/main" id="{28281429-2BCE-4B5B-865E-4A1E9AB9B13A}"/>
              </a:ext>
            </a:extLst>
          </p:cNvPr>
          <p:cNvSpPr/>
          <p:nvPr/>
        </p:nvSpPr>
        <p:spPr>
          <a:xfrm>
            <a:off x="7434612" y="3744007"/>
            <a:ext cx="256709" cy="304981"/>
          </a:xfrm>
          <a:custGeom>
            <a:avLst/>
            <a:gdLst>
              <a:gd name="connsiteX0" fmla="*/ 266700 w 266700"/>
              <a:gd name="connsiteY0" fmla="*/ 145733 h 317182"/>
              <a:gd name="connsiteX1" fmla="*/ 266700 w 266700"/>
              <a:gd name="connsiteY1" fmla="*/ 169545 h 317182"/>
              <a:gd name="connsiteX2" fmla="*/ 262890 w 266700"/>
              <a:gd name="connsiteY2" fmla="*/ 195263 h 317182"/>
              <a:gd name="connsiteX3" fmla="*/ 228600 w 266700"/>
              <a:gd name="connsiteY3" fmla="*/ 271463 h 317182"/>
              <a:gd name="connsiteX4" fmla="*/ 160972 w 266700"/>
              <a:gd name="connsiteY4" fmla="*/ 313372 h 317182"/>
              <a:gd name="connsiteX5" fmla="*/ 140970 w 266700"/>
              <a:gd name="connsiteY5" fmla="*/ 317183 h 317182"/>
              <a:gd name="connsiteX6" fmla="*/ 134302 w 266700"/>
              <a:gd name="connsiteY6" fmla="*/ 317183 h 317182"/>
              <a:gd name="connsiteX7" fmla="*/ 98107 w 266700"/>
              <a:gd name="connsiteY7" fmla="*/ 310515 h 317182"/>
              <a:gd name="connsiteX8" fmla="*/ 48577 w 266700"/>
              <a:gd name="connsiteY8" fmla="*/ 279083 h 317182"/>
              <a:gd name="connsiteX9" fmla="*/ 30480 w 266700"/>
              <a:gd name="connsiteY9" fmla="*/ 258128 h 317182"/>
              <a:gd name="connsiteX10" fmla="*/ 10477 w 266700"/>
              <a:gd name="connsiteY10" fmla="*/ 218122 h 317182"/>
              <a:gd name="connsiteX11" fmla="*/ 0 w 266700"/>
              <a:gd name="connsiteY11" fmla="*/ 160972 h 317182"/>
              <a:gd name="connsiteX12" fmla="*/ 0 w 266700"/>
              <a:gd name="connsiteY12" fmla="*/ 156210 h 317182"/>
              <a:gd name="connsiteX13" fmla="*/ 4763 w 266700"/>
              <a:gd name="connsiteY13" fmla="*/ 119063 h 317182"/>
              <a:gd name="connsiteX14" fmla="*/ 42863 w 266700"/>
              <a:gd name="connsiteY14" fmla="*/ 40958 h 317182"/>
              <a:gd name="connsiteX15" fmla="*/ 105727 w 266700"/>
              <a:gd name="connsiteY15" fmla="*/ 3810 h 317182"/>
              <a:gd name="connsiteX16" fmla="*/ 137160 w 266700"/>
              <a:gd name="connsiteY16" fmla="*/ 0 h 317182"/>
              <a:gd name="connsiteX17" fmla="*/ 179070 w 266700"/>
              <a:gd name="connsiteY17" fmla="*/ 9525 h 317182"/>
              <a:gd name="connsiteX18" fmla="*/ 215265 w 266700"/>
              <a:gd name="connsiteY18" fmla="*/ 31433 h 317182"/>
              <a:gd name="connsiteX19" fmla="*/ 254317 w 266700"/>
              <a:gd name="connsiteY19" fmla="*/ 90488 h 317182"/>
              <a:gd name="connsiteX20" fmla="*/ 264795 w 266700"/>
              <a:gd name="connsiteY20" fmla="*/ 135255 h 317182"/>
              <a:gd name="connsiteX21" fmla="*/ 266700 w 266700"/>
              <a:gd name="connsiteY21" fmla="*/ 145733 h 317182"/>
              <a:gd name="connsiteX22" fmla="*/ 17145 w 266700"/>
              <a:gd name="connsiteY22" fmla="*/ 134303 h 317182"/>
              <a:gd name="connsiteX23" fmla="*/ 17145 w 266700"/>
              <a:gd name="connsiteY23" fmla="*/ 133350 h 317182"/>
              <a:gd name="connsiteX24" fmla="*/ 17145 w 266700"/>
              <a:gd name="connsiteY24" fmla="*/ 132397 h 317182"/>
              <a:gd name="connsiteX25" fmla="*/ 17145 w 266700"/>
              <a:gd name="connsiteY25" fmla="*/ 134303 h 317182"/>
              <a:gd name="connsiteX26" fmla="*/ 17145 w 266700"/>
              <a:gd name="connsiteY26" fmla="*/ 134303 h 317182"/>
              <a:gd name="connsiteX27" fmla="*/ 17145 w 266700"/>
              <a:gd name="connsiteY27" fmla="*/ 141922 h 317182"/>
              <a:gd name="connsiteX28" fmla="*/ 19050 w 266700"/>
              <a:gd name="connsiteY28" fmla="*/ 143828 h 317182"/>
              <a:gd name="connsiteX29" fmla="*/ 20002 w 266700"/>
              <a:gd name="connsiteY29" fmla="*/ 143828 h 317182"/>
              <a:gd name="connsiteX30" fmla="*/ 18097 w 266700"/>
              <a:gd name="connsiteY30" fmla="*/ 141922 h 317182"/>
              <a:gd name="connsiteX31" fmla="*/ 17145 w 266700"/>
              <a:gd name="connsiteY31" fmla="*/ 141922 h 317182"/>
              <a:gd name="connsiteX32" fmla="*/ 20955 w 266700"/>
              <a:gd name="connsiteY32" fmla="*/ 191453 h 317182"/>
              <a:gd name="connsiteX33" fmla="*/ 19050 w 266700"/>
              <a:gd name="connsiteY33" fmla="*/ 188595 h 317182"/>
              <a:gd name="connsiteX34" fmla="*/ 18097 w 266700"/>
              <a:gd name="connsiteY34" fmla="*/ 190500 h 317182"/>
              <a:gd name="connsiteX35" fmla="*/ 20002 w 266700"/>
              <a:gd name="connsiteY35" fmla="*/ 192405 h 317182"/>
              <a:gd name="connsiteX36" fmla="*/ 20955 w 266700"/>
              <a:gd name="connsiteY36" fmla="*/ 191453 h 317182"/>
              <a:gd name="connsiteX37" fmla="*/ 22860 w 266700"/>
              <a:gd name="connsiteY37" fmla="*/ 137160 h 317182"/>
              <a:gd name="connsiteX38" fmla="*/ 23813 w 266700"/>
              <a:gd name="connsiteY38" fmla="*/ 137160 h 317182"/>
              <a:gd name="connsiteX39" fmla="*/ 21907 w 266700"/>
              <a:gd name="connsiteY39" fmla="*/ 135255 h 317182"/>
              <a:gd name="connsiteX40" fmla="*/ 20955 w 266700"/>
              <a:gd name="connsiteY40" fmla="*/ 135255 h 317182"/>
              <a:gd name="connsiteX41" fmla="*/ 22860 w 266700"/>
              <a:gd name="connsiteY41" fmla="*/ 137160 h 317182"/>
              <a:gd name="connsiteX42" fmla="*/ 24765 w 266700"/>
              <a:gd name="connsiteY42" fmla="*/ 164783 h 317182"/>
              <a:gd name="connsiteX43" fmla="*/ 27622 w 266700"/>
              <a:gd name="connsiteY43" fmla="*/ 163830 h 317182"/>
              <a:gd name="connsiteX44" fmla="*/ 25717 w 266700"/>
              <a:gd name="connsiteY44" fmla="*/ 162878 h 317182"/>
              <a:gd name="connsiteX45" fmla="*/ 23813 w 266700"/>
              <a:gd name="connsiteY45" fmla="*/ 163830 h 317182"/>
              <a:gd name="connsiteX46" fmla="*/ 24765 w 266700"/>
              <a:gd name="connsiteY46" fmla="*/ 164783 h 317182"/>
              <a:gd name="connsiteX47" fmla="*/ 25717 w 266700"/>
              <a:gd name="connsiteY47" fmla="*/ 178118 h 317182"/>
              <a:gd name="connsiteX48" fmla="*/ 31432 w 266700"/>
              <a:gd name="connsiteY48" fmla="*/ 178118 h 317182"/>
              <a:gd name="connsiteX49" fmla="*/ 32385 w 266700"/>
              <a:gd name="connsiteY49" fmla="*/ 177165 h 317182"/>
              <a:gd name="connsiteX50" fmla="*/ 30480 w 266700"/>
              <a:gd name="connsiteY50" fmla="*/ 176213 h 317182"/>
              <a:gd name="connsiteX51" fmla="*/ 25717 w 266700"/>
              <a:gd name="connsiteY51" fmla="*/ 178118 h 317182"/>
              <a:gd name="connsiteX52" fmla="*/ 23813 w 266700"/>
              <a:gd name="connsiteY52" fmla="*/ 176213 h 317182"/>
              <a:gd name="connsiteX53" fmla="*/ 23813 w 266700"/>
              <a:gd name="connsiteY53" fmla="*/ 178118 h 317182"/>
              <a:gd name="connsiteX54" fmla="*/ 25717 w 266700"/>
              <a:gd name="connsiteY54" fmla="*/ 178118 h 317182"/>
              <a:gd name="connsiteX55" fmla="*/ 24765 w 266700"/>
              <a:gd name="connsiteY55" fmla="*/ 130493 h 317182"/>
              <a:gd name="connsiteX56" fmla="*/ 24765 w 266700"/>
              <a:gd name="connsiteY56" fmla="*/ 131445 h 317182"/>
              <a:gd name="connsiteX57" fmla="*/ 25717 w 266700"/>
              <a:gd name="connsiteY57" fmla="*/ 131445 h 317182"/>
              <a:gd name="connsiteX58" fmla="*/ 24765 w 266700"/>
              <a:gd name="connsiteY58" fmla="*/ 130493 h 317182"/>
              <a:gd name="connsiteX59" fmla="*/ 24765 w 266700"/>
              <a:gd name="connsiteY59" fmla="*/ 130493 h 317182"/>
              <a:gd name="connsiteX60" fmla="*/ 25717 w 266700"/>
              <a:gd name="connsiteY60" fmla="*/ 200025 h 317182"/>
              <a:gd name="connsiteX61" fmla="*/ 30480 w 266700"/>
              <a:gd name="connsiteY61" fmla="*/ 199072 h 317182"/>
              <a:gd name="connsiteX62" fmla="*/ 25717 w 266700"/>
              <a:gd name="connsiteY62" fmla="*/ 200025 h 317182"/>
              <a:gd name="connsiteX63" fmla="*/ 25717 w 266700"/>
              <a:gd name="connsiteY63" fmla="*/ 200025 h 317182"/>
              <a:gd name="connsiteX64" fmla="*/ 25717 w 266700"/>
              <a:gd name="connsiteY64" fmla="*/ 154305 h 317182"/>
              <a:gd name="connsiteX65" fmla="*/ 25717 w 266700"/>
              <a:gd name="connsiteY65" fmla="*/ 154305 h 317182"/>
              <a:gd name="connsiteX66" fmla="*/ 27622 w 266700"/>
              <a:gd name="connsiteY66" fmla="*/ 154305 h 317182"/>
              <a:gd name="connsiteX67" fmla="*/ 27622 w 266700"/>
              <a:gd name="connsiteY67" fmla="*/ 153353 h 317182"/>
              <a:gd name="connsiteX68" fmla="*/ 25717 w 266700"/>
              <a:gd name="connsiteY68" fmla="*/ 154305 h 317182"/>
              <a:gd name="connsiteX69" fmla="*/ 27622 w 266700"/>
              <a:gd name="connsiteY69" fmla="*/ 209550 h 317182"/>
              <a:gd name="connsiteX70" fmla="*/ 26670 w 266700"/>
              <a:gd name="connsiteY70" fmla="*/ 208597 h 317182"/>
              <a:gd name="connsiteX71" fmla="*/ 25717 w 266700"/>
              <a:gd name="connsiteY71" fmla="*/ 209550 h 317182"/>
              <a:gd name="connsiteX72" fmla="*/ 27622 w 266700"/>
              <a:gd name="connsiteY72" fmla="*/ 209550 h 317182"/>
              <a:gd name="connsiteX73" fmla="*/ 27622 w 266700"/>
              <a:gd name="connsiteY73" fmla="*/ 209550 h 317182"/>
              <a:gd name="connsiteX74" fmla="*/ 30480 w 266700"/>
              <a:gd name="connsiteY74" fmla="*/ 199072 h 317182"/>
              <a:gd name="connsiteX75" fmla="*/ 37147 w 266700"/>
              <a:gd name="connsiteY75" fmla="*/ 193358 h 317182"/>
              <a:gd name="connsiteX76" fmla="*/ 45720 w 266700"/>
              <a:gd name="connsiteY76" fmla="*/ 180975 h 317182"/>
              <a:gd name="connsiteX77" fmla="*/ 44767 w 266700"/>
              <a:gd name="connsiteY77" fmla="*/ 179070 h 317182"/>
              <a:gd name="connsiteX78" fmla="*/ 42863 w 266700"/>
              <a:gd name="connsiteY78" fmla="*/ 180975 h 317182"/>
              <a:gd name="connsiteX79" fmla="*/ 39052 w 266700"/>
              <a:gd name="connsiteY79" fmla="*/ 190500 h 317182"/>
              <a:gd name="connsiteX80" fmla="*/ 32385 w 266700"/>
              <a:gd name="connsiteY80" fmla="*/ 194310 h 317182"/>
              <a:gd name="connsiteX81" fmla="*/ 30480 w 266700"/>
              <a:gd name="connsiteY81" fmla="*/ 193358 h 317182"/>
              <a:gd name="connsiteX82" fmla="*/ 29527 w 266700"/>
              <a:gd name="connsiteY82" fmla="*/ 189547 h 317182"/>
              <a:gd name="connsiteX83" fmla="*/ 31432 w 266700"/>
              <a:gd name="connsiteY83" fmla="*/ 184785 h 317182"/>
              <a:gd name="connsiteX84" fmla="*/ 29527 w 266700"/>
              <a:gd name="connsiteY84" fmla="*/ 182880 h 317182"/>
              <a:gd name="connsiteX85" fmla="*/ 27622 w 266700"/>
              <a:gd name="connsiteY85" fmla="*/ 183833 h 317182"/>
              <a:gd name="connsiteX86" fmla="*/ 28575 w 266700"/>
              <a:gd name="connsiteY86" fmla="*/ 185738 h 317182"/>
              <a:gd name="connsiteX87" fmla="*/ 30480 w 266700"/>
              <a:gd name="connsiteY87" fmla="*/ 189547 h 317182"/>
              <a:gd name="connsiteX88" fmla="*/ 28575 w 266700"/>
              <a:gd name="connsiteY88" fmla="*/ 192405 h 317182"/>
              <a:gd name="connsiteX89" fmla="*/ 30480 w 266700"/>
              <a:gd name="connsiteY89" fmla="*/ 199072 h 317182"/>
              <a:gd name="connsiteX90" fmla="*/ 30480 w 266700"/>
              <a:gd name="connsiteY90" fmla="*/ 199072 h 317182"/>
              <a:gd name="connsiteX91" fmla="*/ 26670 w 266700"/>
              <a:gd name="connsiteY91" fmla="*/ 127635 h 317182"/>
              <a:gd name="connsiteX92" fmla="*/ 28575 w 266700"/>
              <a:gd name="connsiteY92" fmla="*/ 128588 h 317182"/>
              <a:gd name="connsiteX93" fmla="*/ 30480 w 266700"/>
              <a:gd name="connsiteY93" fmla="*/ 125730 h 317182"/>
              <a:gd name="connsiteX94" fmla="*/ 29527 w 266700"/>
              <a:gd name="connsiteY94" fmla="*/ 125730 h 317182"/>
              <a:gd name="connsiteX95" fmla="*/ 26670 w 266700"/>
              <a:gd name="connsiteY95" fmla="*/ 127635 h 317182"/>
              <a:gd name="connsiteX96" fmla="*/ 30480 w 266700"/>
              <a:gd name="connsiteY96" fmla="*/ 169545 h 317182"/>
              <a:gd name="connsiteX97" fmla="*/ 28575 w 266700"/>
              <a:gd name="connsiteY97" fmla="*/ 171450 h 317182"/>
              <a:gd name="connsiteX98" fmla="*/ 29527 w 266700"/>
              <a:gd name="connsiteY98" fmla="*/ 171450 h 317182"/>
              <a:gd name="connsiteX99" fmla="*/ 30480 w 266700"/>
              <a:gd name="connsiteY99" fmla="*/ 169545 h 317182"/>
              <a:gd name="connsiteX100" fmla="*/ 30480 w 266700"/>
              <a:gd name="connsiteY100" fmla="*/ 169545 h 317182"/>
              <a:gd name="connsiteX101" fmla="*/ 29527 w 266700"/>
              <a:gd name="connsiteY101" fmla="*/ 135255 h 317182"/>
              <a:gd name="connsiteX102" fmla="*/ 29527 w 266700"/>
              <a:gd name="connsiteY102" fmla="*/ 137160 h 317182"/>
              <a:gd name="connsiteX103" fmla="*/ 32385 w 266700"/>
              <a:gd name="connsiteY103" fmla="*/ 133350 h 317182"/>
              <a:gd name="connsiteX104" fmla="*/ 32385 w 266700"/>
              <a:gd name="connsiteY104" fmla="*/ 132397 h 317182"/>
              <a:gd name="connsiteX105" fmla="*/ 29527 w 266700"/>
              <a:gd name="connsiteY105" fmla="*/ 135255 h 317182"/>
              <a:gd name="connsiteX106" fmla="*/ 32385 w 266700"/>
              <a:gd name="connsiteY106" fmla="*/ 206693 h 317182"/>
              <a:gd name="connsiteX107" fmla="*/ 32385 w 266700"/>
              <a:gd name="connsiteY107" fmla="*/ 206693 h 317182"/>
              <a:gd name="connsiteX108" fmla="*/ 30480 w 266700"/>
              <a:gd name="connsiteY108" fmla="*/ 206693 h 317182"/>
              <a:gd name="connsiteX109" fmla="*/ 31432 w 266700"/>
              <a:gd name="connsiteY109" fmla="*/ 207645 h 317182"/>
              <a:gd name="connsiteX110" fmla="*/ 32385 w 266700"/>
              <a:gd name="connsiteY110" fmla="*/ 206693 h 317182"/>
              <a:gd name="connsiteX111" fmla="*/ 33338 w 266700"/>
              <a:gd name="connsiteY111" fmla="*/ 145733 h 317182"/>
              <a:gd name="connsiteX112" fmla="*/ 34290 w 266700"/>
              <a:gd name="connsiteY112" fmla="*/ 144780 h 317182"/>
              <a:gd name="connsiteX113" fmla="*/ 32385 w 266700"/>
              <a:gd name="connsiteY113" fmla="*/ 143828 h 317182"/>
              <a:gd name="connsiteX114" fmla="*/ 31432 w 266700"/>
              <a:gd name="connsiteY114" fmla="*/ 144780 h 317182"/>
              <a:gd name="connsiteX115" fmla="*/ 33338 w 266700"/>
              <a:gd name="connsiteY115" fmla="*/ 145733 h 317182"/>
              <a:gd name="connsiteX116" fmla="*/ 32385 w 266700"/>
              <a:gd name="connsiteY116" fmla="*/ 163830 h 317182"/>
              <a:gd name="connsiteX117" fmla="*/ 33338 w 266700"/>
              <a:gd name="connsiteY117" fmla="*/ 164783 h 317182"/>
              <a:gd name="connsiteX118" fmla="*/ 34290 w 266700"/>
              <a:gd name="connsiteY118" fmla="*/ 163830 h 317182"/>
              <a:gd name="connsiteX119" fmla="*/ 33338 w 266700"/>
              <a:gd name="connsiteY119" fmla="*/ 162878 h 317182"/>
              <a:gd name="connsiteX120" fmla="*/ 32385 w 266700"/>
              <a:gd name="connsiteY120" fmla="*/ 163830 h 317182"/>
              <a:gd name="connsiteX121" fmla="*/ 33338 w 266700"/>
              <a:gd name="connsiteY121" fmla="*/ 116205 h 317182"/>
              <a:gd name="connsiteX122" fmla="*/ 33338 w 266700"/>
              <a:gd name="connsiteY122" fmla="*/ 116205 h 317182"/>
              <a:gd name="connsiteX123" fmla="*/ 34290 w 266700"/>
              <a:gd name="connsiteY123" fmla="*/ 116205 h 317182"/>
              <a:gd name="connsiteX124" fmla="*/ 33338 w 266700"/>
              <a:gd name="connsiteY124" fmla="*/ 115253 h 317182"/>
              <a:gd name="connsiteX125" fmla="*/ 33338 w 266700"/>
              <a:gd name="connsiteY125" fmla="*/ 116205 h 317182"/>
              <a:gd name="connsiteX126" fmla="*/ 34290 w 266700"/>
              <a:gd name="connsiteY126" fmla="*/ 184785 h 317182"/>
              <a:gd name="connsiteX127" fmla="*/ 37147 w 266700"/>
              <a:gd name="connsiteY127" fmla="*/ 187643 h 317182"/>
              <a:gd name="connsiteX128" fmla="*/ 38100 w 266700"/>
              <a:gd name="connsiteY128" fmla="*/ 186690 h 317182"/>
              <a:gd name="connsiteX129" fmla="*/ 35242 w 266700"/>
              <a:gd name="connsiteY129" fmla="*/ 183833 h 317182"/>
              <a:gd name="connsiteX130" fmla="*/ 34290 w 266700"/>
              <a:gd name="connsiteY130" fmla="*/ 184785 h 317182"/>
              <a:gd name="connsiteX131" fmla="*/ 36195 w 266700"/>
              <a:gd name="connsiteY131" fmla="*/ 172403 h 317182"/>
              <a:gd name="connsiteX132" fmla="*/ 36195 w 266700"/>
              <a:gd name="connsiteY132" fmla="*/ 172403 h 317182"/>
              <a:gd name="connsiteX133" fmla="*/ 44767 w 266700"/>
              <a:gd name="connsiteY133" fmla="*/ 175260 h 317182"/>
              <a:gd name="connsiteX134" fmla="*/ 46672 w 266700"/>
              <a:gd name="connsiteY134" fmla="*/ 174308 h 317182"/>
              <a:gd name="connsiteX135" fmla="*/ 44767 w 266700"/>
              <a:gd name="connsiteY135" fmla="*/ 170497 h 317182"/>
              <a:gd name="connsiteX136" fmla="*/ 37147 w 266700"/>
              <a:gd name="connsiteY136" fmla="*/ 170497 h 317182"/>
              <a:gd name="connsiteX137" fmla="*/ 35242 w 266700"/>
              <a:gd name="connsiteY137" fmla="*/ 171450 h 317182"/>
              <a:gd name="connsiteX138" fmla="*/ 36195 w 266700"/>
              <a:gd name="connsiteY138" fmla="*/ 172403 h 317182"/>
              <a:gd name="connsiteX139" fmla="*/ 36195 w 266700"/>
              <a:gd name="connsiteY139" fmla="*/ 204788 h 317182"/>
              <a:gd name="connsiteX140" fmla="*/ 36195 w 266700"/>
              <a:gd name="connsiteY140" fmla="*/ 204788 h 317182"/>
              <a:gd name="connsiteX141" fmla="*/ 36195 w 266700"/>
              <a:gd name="connsiteY141" fmla="*/ 202883 h 317182"/>
              <a:gd name="connsiteX142" fmla="*/ 36195 w 266700"/>
              <a:gd name="connsiteY142" fmla="*/ 204788 h 317182"/>
              <a:gd name="connsiteX143" fmla="*/ 36195 w 266700"/>
              <a:gd name="connsiteY143" fmla="*/ 204788 h 317182"/>
              <a:gd name="connsiteX144" fmla="*/ 36195 w 266700"/>
              <a:gd name="connsiteY144" fmla="*/ 214313 h 317182"/>
              <a:gd name="connsiteX145" fmla="*/ 37147 w 266700"/>
              <a:gd name="connsiteY145" fmla="*/ 216218 h 317182"/>
              <a:gd name="connsiteX146" fmla="*/ 37147 w 266700"/>
              <a:gd name="connsiteY146" fmla="*/ 218122 h 317182"/>
              <a:gd name="connsiteX147" fmla="*/ 40005 w 266700"/>
              <a:gd name="connsiteY147" fmla="*/ 216218 h 317182"/>
              <a:gd name="connsiteX148" fmla="*/ 38100 w 266700"/>
              <a:gd name="connsiteY148" fmla="*/ 213360 h 317182"/>
              <a:gd name="connsiteX149" fmla="*/ 36195 w 266700"/>
              <a:gd name="connsiteY149" fmla="*/ 212408 h 317182"/>
              <a:gd name="connsiteX150" fmla="*/ 36195 w 266700"/>
              <a:gd name="connsiteY150" fmla="*/ 214313 h 317182"/>
              <a:gd name="connsiteX151" fmla="*/ 39052 w 266700"/>
              <a:gd name="connsiteY151" fmla="*/ 237172 h 317182"/>
              <a:gd name="connsiteX152" fmla="*/ 40957 w 266700"/>
              <a:gd name="connsiteY152" fmla="*/ 234315 h 317182"/>
              <a:gd name="connsiteX153" fmla="*/ 39052 w 266700"/>
              <a:gd name="connsiteY153" fmla="*/ 233363 h 317182"/>
              <a:gd name="connsiteX154" fmla="*/ 39052 w 266700"/>
              <a:gd name="connsiteY154" fmla="*/ 231458 h 317182"/>
              <a:gd name="connsiteX155" fmla="*/ 37147 w 266700"/>
              <a:gd name="connsiteY155" fmla="*/ 229553 h 317182"/>
              <a:gd name="connsiteX156" fmla="*/ 37147 w 266700"/>
              <a:gd name="connsiteY156" fmla="*/ 231458 h 317182"/>
              <a:gd name="connsiteX157" fmla="*/ 39052 w 266700"/>
              <a:gd name="connsiteY157" fmla="*/ 232410 h 317182"/>
              <a:gd name="connsiteX158" fmla="*/ 39052 w 266700"/>
              <a:gd name="connsiteY158" fmla="*/ 234315 h 317182"/>
              <a:gd name="connsiteX159" fmla="*/ 39052 w 266700"/>
              <a:gd name="connsiteY159" fmla="*/ 237172 h 317182"/>
              <a:gd name="connsiteX160" fmla="*/ 36195 w 266700"/>
              <a:gd name="connsiteY160" fmla="*/ 154305 h 317182"/>
              <a:gd name="connsiteX161" fmla="*/ 37147 w 266700"/>
              <a:gd name="connsiteY161" fmla="*/ 156210 h 317182"/>
              <a:gd name="connsiteX162" fmla="*/ 40005 w 266700"/>
              <a:gd name="connsiteY162" fmla="*/ 157163 h 317182"/>
              <a:gd name="connsiteX163" fmla="*/ 41910 w 266700"/>
              <a:gd name="connsiteY163" fmla="*/ 157163 h 317182"/>
              <a:gd name="connsiteX164" fmla="*/ 43815 w 266700"/>
              <a:gd name="connsiteY164" fmla="*/ 153353 h 317182"/>
              <a:gd name="connsiteX165" fmla="*/ 42863 w 266700"/>
              <a:gd name="connsiteY165" fmla="*/ 151447 h 317182"/>
              <a:gd name="connsiteX166" fmla="*/ 36195 w 266700"/>
              <a:gd name="connsiteY166" fmla="*/ 154305 h 317182"/>
              <a:gd name="connsiteX167" fmla="*/ 37147 w 266700"/>
              <a:gd name="connsiteY167" fmla="*/ 220980 h 317182"/>
              <a:gd name="connsiteX168" fmla="*/ 37147 w 266700"/>
              <a:gd name="connsiteY168" fmla="*/ 220980 h 317182"/>
              <a:gd name="connsiteX169" fmla="*/ 39052 w 266700"/>
              <a:gd name="connsiteY169" fmla="*/ 222885 h 317182"/>
              <a:gd name="connsiteX170" fmla="*/ 37147 w 266700"/>
              <a:gd name="connsiteY170" fmla="*/ 220980 h 317182"/>
              <a:gd name="connsiteX171" fmla="*/ 37147 w 266700"/>
              <a:gd name="connsiteY171" fmla="*/ 120015 h 317182"/>
              <a:gd name="connsiteX172" fmla="*/ 37147 w 266700"/>
              <a:gd name="connsiteY172" fmla="*/ 120015 h 317182"/>
              <a:gd name="connsiteX173" fmla="*/ 38100 w 266700"/>
              <a:gd name="connsiteY173" fmla="*/ 120015 h 317182"/>
              <a:gd name="connsiteX174" fmla="*/ 37147 w 266700"/>
              <a:gd name="connsiteY174" fmla="*/ 120015 h 317182"/>
              <a:gd name="connsiteX175" fmla="*/ 37147 w 266700"/>
              <a:gd name="connsiteY175" fmla="*/ 120015 h 317182"/>
              <a:gd name="connsiteX176" fmla="*/ 38100 w 266700"/>
              <a:gd name="connsiteY176" fmla="*/ 125730 h 317182"/>
              <a:gd name="connsiteX177" fmla="*/ 38100 w 266700"/>
              <a:gd name="connsiteY177" fmla="*/ 125730 h 317182"/>
              <a:gd name="connsiteX178" fmla="*/ 40005 w 266700"/>
              <a:gd name="connsiteY178" fmla="*/ 126683 h 317182"/>
              <a:gd name="connsiteX179" fmla="*/ 40005 w 266700"/>
              <a:gd name="connsiteY179" fmla="*/ 125730 h 317182"/>
              <a:gd name="connsiteX180" fmla="*/ 38100 w 266700"/>
              <a:gd name="connsiteY180" fmla="*/ 125730 h 317182"/>
              <a:gd name="connsiteX181" fmla="*/ 46672 w 266700"/>
              <a:gd name="connsiteY181" fmla="*/ 228600 h 317182"/>
              <a:gd name="connsiteX182" fmla="*/ 50482 w 266700"/>
              <a:gd name="connsiteY182" fmla="*/ 228600 h 317182"/>
              <a:gd name="connsiteX183" fmla="*/ 48577 w 266700"/>
              <a:gd name="connsiteY183" fmla="*/ 226695 h 317182"/>
              <a:gd name="connsiteX184" fmla="*/ 44767 w 266700"/>
              <a:gd name="connsiteY184" fmla="*/ 224790 h 317182"/>
              <a:gd name="connsiteX185" fmla="*/ 39052 w 266700"/>
              <a:gd name="connsiteY185" fmla="*/ 223838 h 317182"/>
              <a:gd name="connsiteX186" fmla="*/ 44767 w 266700"/>
              <a:gd name="connsiteY186" fmla="*/ 224790 h 317182"/>
              <a:gd name="connsiteX187" fmla="*/ 46672 w 266700"/>
              <a:gd name="connsiteY187" fmla="*/ 228600 h 317182"/>
              <a:gd name="connsiteX188" fmla="*/ 41910 w 266700"/>
              <a:gd name="connsiteY188" fmla="*/ 242888 h 317182"/>
              <a:gd name="connsiteX189" fmla="*/ 39052 w 266700"/>
              <a:gd name="connsiteY189" fmla="*/ 240983 h 317182"/>
              <a:gd name="connsiteX190" fmla="*/ 38100 w 266700"/>
              <a:gd name="connsiteY190" fmla="*/ 241935 h 317182"/>
              <a:gd name="connsiteX191" fmla="*/ 41910 w 266700"/>
              <a:gd name="connsiteY191" fmla="*/ 242888 h 317182"/>
              <a:gd name="connsiteX192" fmla="*/ 41910 w 266700"/>
              <a:gd name="connsiteY192" fmla="*/ 242888 h 317182"/>
              <a:gd name="connsiteX193" fmla="*/ 39052 w 266700"/>
              <a:gd name="connsiteY193" fmla="*/ 163830 h 317182"/>
              <a:gd name="connsiteX194" fmla="*/ 39052 w 266700"/>
              <a:gd name="connsiteY194" fmla="*/ 163830 h 317182"/>
              <a:gd name="connsiteX195" fmla="*/ 39052 w 266700"/>
              <a:gd name="connsiteY195" fmla="*/ 163830 h 317182"/>
              <a:gd name="connsiteX196" fmla="*/ 39052 w 266700"/>
              <a:gd name="connsiteY196" fmla="*/ 163830 h 317182"/>
              <a:gd name="connsiteX197" fmla="*/ 39052 w 266700"/>
              <a:gd name="connsiteY197" fmla="*/ 163830 h 317182"/>
              <a:gd name="connsiteX198" fmla="*/ 40005 w 266700"/>
              <a:gd name="connsiteY198" fmla="*/ 80010 h 317182"/>
              <a:gd name="connsiteX199" fmla="*/ 40005 w 266700"/>
              <a:gd name="connsiteY199" fmla="*/ 80010 h 317182"/>
              <a:gd name="connsiteX200" fmla="*/ 40957 w 266700"/>
              <a:gd name="connsiteY200" fmla="*/ 80010 h 317182"/>
              <a:gd name="connsiteX201" fmla="*/ 40005 w 266700"/>
              <a:gd name="connsiteY201" fmla="*/ 80010 h 317182"/>
              <a:gd name="connsiteX202" fmla="*/ 40005 w 266700"/>
              <a:gd name="connsiteY202" fmla="*/ 80010 h 317182"/>
              <a:gd name="connsiteX203" fmla="*/ 54292 w 266700"/>
              <a:gd name="connsiteY203" fmla="*/ 217170 h 317182"/>
              <a:gd name="connsiteX204" fmla="*/ 60007 w 266700"/>
              <a:gd name="connsiteY204" fmla="*/ 215265 h 317182"/>
              <a:gd name="connsiteX205" fmla="*/ 57150 w 266700"/>
              <a:gd name="connsiteY205" fmla="*/ 209550 h 317182"/>
              <a:gd name="connsiteX206" fmla="*/ 53340 w 266700"/>
              <a:gd name="connsiteY206" fmla="*/ 206693 h 317182"/>
              <a:gd name="connsiteX207" fmla="*/ 51435 w 266700"/>
              <a:gd name="connsiteY207" fmla="*/ 207645 h 317182"/>
              <a:gd name="connsiteX208" fmla="*/ 46672 w 266700"/>
              <a:gd name="connsiteY208" fmla="*/ 210503 h 317182"/>
              <a:gd name="connsiteX209" fmla="*/ 43815 w 266700"/>
              <a:gd name="connsiteY209" fmla="*/ 210503 h 317182"/>
              <a:gd name="connsiteX210" fmla="*/ 42863 w 266700"/>
              <a:gd name="connsiteY210" fmla="*/ 209550 h 317182"/>
              <a:gd name="connsiteX211" fmla="*/ 40957 w 266700"/>
              <a:gd name="connsiteY211" fmla="*/ 209550 h 317182"/>
              <a:gd name="connsiteX212" fmla="*/ 42863 w 266700"/>
              <a:gd name="connsiteY212" fmla="*/ 209550 h 317182"/>
              <a:gd name="connsiteX213" fmla="*/ 43815 w 266700"/>
              <a:gd name="connsiteY213" fmla="*/ 209550 h 317182"/>
              <a:gd name="connsiteX214" fmla="*/ 49530 w 266700"/>
              <a:gd name="connsiteY214" fmla="*/ 212408 h 317182"/>
              <a:gd name="connsiteX215" fmla="*/ 52388 w 266700"/>
              <a:gd name="connsiteY215" fmla="*/ 214313 h 317182"/>
              <a:gd name="connsiteX216" fmla="*/ 54292 w 266700"/>
              <a:gd name="connsiteY216" fmla="*/ 217170 h 317182"/>
              <a:gd name="connsiteX217" fmla="*/ 43815 w 266700"/>
              <a:gd name="connsiteY217" fmla="*/ 136208 h 317182"/>
              <a:gd name="connsiteX218" fmla="*/ 43815 w 266700"/>
              <a:gd name="connsiteY218" fmla="*/ 136208 h 317182"/>
              <a:gd name="connsiteX219" fmla="*/ 45720 w 266700"/>
              <a:gd name="connsiteY219" fmla="*/ 136208 h 317182"/>
              <a:gd name="connsiteX220" fmla="*/ 45720 w 266700"/>
              <a:gd name="connsiteY220" fmla="*/ 135255 h 317182"/>
              <a:gd name="connsiteX221" fmla="*/ 43815 w 266700"/>
              <a:gd name="connsiteY221" fmla="*/ 136208 h 317182"/>
              <a:gd name="connsiteX222" fmla="*/ 46672 w 266700"/>
              <a:gd name="connsiteY222" fmla="*/ 229553 h 317182"/>
              <a:gd name="connsiteX223" fmla="*/ 46672 w 266700"/>
              <a:gd name="connsiteY223" fmla="*/ 229553 h 317182"/>
              <a:gd name="connsiteX224" fmla="*/ 43815 w 266700"/>
              <a:gd name="connsiteY224" fmla="*/ 232410 h 317182"/>
              <a:gd name="connsiteX225" fmla="*/ 43815 w 266700"/>
              <a:gd name="connsiteY225" fmla="*/ 232410 h 317182"/>
              <a:gd name="connsiteX226" fmla="*/ 46672 w 266700"/>
              <a:gd name="connsiteY226" fmla="*/ 229553 h 317182"/>
              <a:gd name="connsiteX227" fmla="*/ 44767 w 266700"/>
              <a:gd name="connsiteY227" fmla="*/ 81915 h 317182"/>
              <a:gd name="connsiteX228" fmla="*/ 47625 w 266700"/>
              <a:gd name="connsiteY228" fmla="*/ 84772 h 317182"/>
              <a:gd name="connsiteX229" fmla="*/ 48577 w 266700"/>
              <a:gd name="connsiteY229" fmla="*/ 83820 h 317182"/>
              <a:gd name="connsiteX230" fmla="*/ 45720 w 266700"/>
              <a:gd name="connsiteY230" fmla="*/ 80963 h 317182"/>
              <a:gd name="connsiteX231" fmla="*/ 44767 w 266700"/>
              <a:gd name="connsiteY231" fmla="*/ 81915 h 317182"/>
              <a:gd name="connsiteX232" fmla="*/ 45720 w 266700"/>
              <a:gd name="connsiteY232" fmla="*/ 162878 h 317182"/>
              <a:gd name="connsiteX233" fmla="*/ 44767 w 266700"/>
              <a:gd name="connsiteY233" fmla="*/ 163830 h 317182"/>
              <a:gd name="connsiteX234" fmla="*/ 45720 w 266700"/>
              <a:gd name="connsiteY234" fmla="*/ 164783 h 317182"/>
              <a:gd name="connsiteX235" fmla="*/ 46672 w 266700"/>
              <a:gd name="connsiteY235" fmla="*/ 163830 h 317182"/>
              <a:gd name="connsiteX236" fmla="*/ 45720 w 266700"/>
              <a:gd name="connsiteY236" fmla="*/ 162878 h 317182"/>
              <a:gd name="connsiteX237" fmla="*/ 45720 w 266700"/>
              <a:gd name="connsiteY237" fmla="*/ 239078 h 317182"/>
              <a:gd name="connsiteX238" fmla="*/ 45720 w 266700"/>
              <a:gd name="connsiteY238" fmla="*/ 239078 h 317182"/>
              <a:gd name="connsiteX239" fmla="*/ 44767 w 266700"/>
              <a:gd name="connsiteY239" fmla="*/ 239078 h 317182"/>
              <a:gd name="connsiteX240" fmla="*/ 45720 w 266700"/>
              <a:gd name="connsiteY240" fmla="*/ 239078 h 317182"/>
              <a:gd name="connsiteX241" fmla="*/ 45720 w 266700"/>
              <a:gd name="connsiteY241" fmla="*/ 239078 h 317182"/>
              <a:gd name="connsiteX242" fmla="*/ 46672 w 266700"/>
              <a:gd name="connsiteY242" fmla="*/ 196215 h 317182"/>
              <a:gd name="connsiteX243" fmla="*/ 47625 w 266700"/>
              <a:gd name="connsiteY243" fmla="*/ 197168 h 317182"/>
              <a:gd name="connsiteX244" fmla="*/ 49530 w 266700"/>
              <a:gd name="connsiteY244" fmla="*/ 193358 h 317182"/>
              <a:gd name="connsiteX245" fmla="*/ 48577 w 266700"/>
              <a:gd name="connsiteY245" fmla="*/ 191453 h 317182"/>
              <a:gd name="connsiteX246" fmla="*/ 46672 w 266700"/>
              <a:gd name="connsiteY246" fmla="*/ 196215 h 317182"/>
              <a:gd name="connsiteX247" fmla="*/ 48577 w 266700"/>
              <a:gd name="connsiteY247" fmla="*/ 149543 h 317182"/>
              <a:gd name="connsiteX248" fmla="*/ 48577 w 266700"/>
              <a:gd name="connsiteY248" fmla="*/ 149543 h 317182"/>
              <a:gd name="connsiteX249" fmla="*/ 50482 w 266700"/>
              <a:gd name="connsiteY249" fmla="*/ 154305 h 317182"/>
              <a:gd name="connsiteX250" fmla="*/ 52388 w 266700"/>
              <a:gd name="connsiteY250" fmla="*/ 152400 h 317182"/>
              <a:gd name="connsiteX251" fmla="*/ 48577 w 266700"/>
              <a:gd name="connsiteY251" fmla="*/ 149543 h 317182"/>
              <a:gd name="connsiteX252" fmla="*/ 54292 w 266700"/>
              <a:gd name="connsiteY252" fmla="*/ 243840 h 317182"/>
              <a:gd name="connsiteX253" fmla="*/ 50482 w 266700"/>
              <a:gd name="connsiteY253" fmla="*/ 243840 h 317182"/>
              <a:gd name="connsiteX254" fmla="*/ 48577 w 266700"/>
              <a:gd name="connsiteY254" fmla="*/ 242888 h 317182"/>
              <a:gd name="connsiteX255" fmla="*/ 46672 w 266700"/>
              <a:gd name="connsiteY255" fmla="*/ 243840 h 317182"/>
              <a:gd name="connsiteX256" fmla="*/ 48577 w 266700"/>
              <a:gd name="connsiteY256" fmla="*/ 243840 h 317182"/>
              <a:gd name="connsiteX257" fmla="*/ 50482 w 266700"/>
              <a:gd name="connsiteY257" fmla="*/ 243840 h 317182"/>
              <a:gd name="connsiteX258" fmla="*/ 49530 w 266700"/>
              <a:gd name="connsiteY258" fmla="*/ 247650 h 317182"/>
              <a:gd name="connsiteX259" fmla="*/ 52388 w 266700"/>
              <a:gd name="connsiteY259" fmla="*/ 244793 h 317182"/>
              <a:gd name="connsiteX260" fmla="*/ 54292 w 266700"/>
              <a:gd name="connsiteY260" fmla="*/ 243840 h 317182"/>
              <a:gd name="connsiteX261" fmla="*/ 51435 w 266700"/>
              <a:gd name="connsiteY261" fmla="*/ 160020 h 317182"/>
              <a:gd name="connsiteX262" fmla="*/ 49530 w 266700"/>
              <a:gd name="connsiteY262" fmla="*/ 158115 h 317182"/>
              <a:gd name="connsiteX263" fmla="*/ 48577 w 266700"/>
              <a:gd name="connsiteY263" fmla="*/ 158115 h 317182"/>
              <a:gd name="connsiteX264" fmla="*/ 50482 w 266700"/>
              <a:gd name="connsiteY264" fmla="*/ 160020 h 317182"/>
              <a:gd name="connsiteX265" fmla="*/ 51435 w 266700"/>
              <a:gd name="connsiteY265" fmla="*/ 160020 h 317182"/>
              <a:gd name="connsiteX266" fmla="*/ 49530 w 266700"/>
              <a:gd name="connsiteY266" fmla="*/ 113347 h 317182"/>
              <a:gd name="connsiteX267" fmla="*/ 49530 w 266700"/>
              <a:gd name="connsiteY267" fmla="*/ 113347 h 317182"/>
              <a:gd name="connsiteX268" fmla="*/ 50482 w 266700"/>
              <a:gd name="connsiteY268" fmla="*/ 113347 h 317182"/>
              <a:gd name="connsiteX269" fmla="*/ 49530 w 266700"/>
              <a:gd name="connsiteY269" fmla="*/ 113347 h 317182"/>
              <a:gd name="connsiteX270" fmla="*/ 49530 w 266700"/>
              <a:gd name="connsiteY270" fmla="*/ 113347 h 317182"/>
              <a:gd name="connsiteX271" fmla="*/ 57150 w 266700"/>
              <a:gd name="connsiteY271" fmla="*/ 181928 h 317182"/>
              <a:gd name="connsiteX272" fmla="*/ 55245 w 266700"/>
              <a:gd name="connsiteY272" fmla="*/ 183833 h 317182"/>
              <a:gd name="connsiteX273" fmla="*/ 50482 w 266700"/>
              <a:gd name="connsiteY273" fmla="*/ 182880 h 317182"/>
              <a:gd name="connsiteX274" fmla="*/ 51435 w 266700"/>
              <a:gd name="connsiteY274" fmla="*/ 180975 h 317182"/>
              <a:gd name="connsiteX275" fmla="*/ 51435 w 266700"/>
              <a:gd name="connsiteY275" fmla="*/ 179070 h 317182"/>
              <a:gd name="connsiteX276" fmla="*/ 49530 w 266700"/>
              <a:gd name="connsiteY276" fmla="*/ 180022 h 317182"/>
              <a:gd name="connsiteX277" fmla="*/ 51435 w 266700"/>
              <a:gd name="connsiteY277" fmla="*/ 182880 h 317182"/>
              <a:gd name="connsiteX278" fmla="*/ 51435 w 266700"/>
              <a:gd name="connsiteY278" fmla="*/ 186690 h 317182"/>
              <a:gd name="connsiteX279" fmla="*/ 55245 w 266700"/>
              <a:gd name="connsiteY279" fmla="*/ 185738 h 317182"/>
              <a:gd name="connsiteX280" fmla="*/ 56197 w 266700"/>
              <a:gd name="connsiteY280" fmla="*/ 183833 h 317182"/>
              <a:gd name="connsiteX281" fmla="*/ 58102 w 266700"/>
              <a:gd name="connsiteY281" fmla="*/ 183833 h 317182"/>
              <a:gd name="connsiteX282" fmla="*/ 57150 w 266700"/>
              <a:gd name="connsiteY282" fmla="*/ 181928 h 317182"/>
              <a:gd name="connsiteX283" fmla="*/ 49530 w 266700"/>
              <a:gd name="connsiteY283" fmla="*/ 106680 h 317182"/>
              <a:gd name="connsiteX284" fmla="*/ 49530 w 266700"/>
              <a:gd name="connsiteY284" fmla="*/ 106680 h 317182"/>
              <a:gd name="connsiteX285" fmla="*/ 51435 w 266700"/>
              <a:gd name="connsiteY285" fmla="*/ 106680 h 317182"/>
              <a:gd name="connsiteX286" fmla="*/ 50482 w 266700"/>
              <a:gd name="connsiteY286" fmla="*/ 105728 h 317182"/>
              <a:gd name="connsiteX287" fmla="*/ 49530 w 266700"/>
              <a:gd name="connsiteY287" fmla="*/ 106680 h 317182"/>
              <a:gd name="connsiteX288" fmla="*/ 53340 w 266700"/>
              <a:gd name="connsiteY288" fmla="*/ 221933 h 317182"/>
              <a:gd name="connsiteX289" fmla="*/ 52388 w 266700"/>
              <a:gd name="connsiteY289" fmla="*/ 220028 h 317182"/>
              <a:gd name="connsiteX290" fmla="*/ 49530 w 266700"/>
              <a:gd name="connsiteY290" fmla="*/ 222885 h 317182"/>
              <a:gd name="connsiteX291" fmla="*/ 51435 w 266700"/>
              <a:gd name="connsiteY291" fmla="*/ 224790 h 317182"/>
              <a:gd name="connsiteX292" fmla="*/ 53340 w 266700"/>
              <a:gd name="connsiteY292" fmla="*/ 221933 h 317182"/>
              <a:gd name="connsiteX293" fmla="*/ 51435 w 266700"/>
              <a:gd name="connsiteY293" fmla="*/ 144780 h 317182"/>
              <a:gd name="connsiteX294" fmla="*/ 51435 w 266700"/>
              <a:gd name="connsiteY294" fmla="*/ 144780 h 317182"/>
              <a:gd name="connsiteX295" fmla="*/ 51435 w 266700"/>
              <a:gd name="connsiteY295" fmla="*/ 142875 h 317182"/>
              <a:gd name="connsiteX296" fmla="*/ 50482 w 266700"/>
              <a:gd name="connsiteY296" fmla="*/ 143828 h 317182"/>
              <a:gd name="connsiteX297" fmla="*/ 51435 w 266700"/>
              <a:gd name="connsiteY297" fmla="*/ 144780 h 317182"/>
              <a:gd name="connsiteX298" fmla="*/ 50482 w 266700"/>
              <a:gd name="connsiteY298" fmla="*/ 167640 h 317182"/>
              <a:gd name="connsiteX299" fmla="*/ 51435 w 266700"/>
              <a:gd name="connsiteY299" fmla="*/ 167640 h 317182"/>
              <a:gd name="connsiteX300" fmla="*/ 53340 w 266700"/>
              <a:gd name="connsiteY300" fmla="*/ 165735 h 317182"/>
              <a:gd name="connsiteX301" fmla="*/ 52388 w 266700"/>
              <a:gd name="connsiteY301" fmla="*/ 165735 h 317182"/>
              <a:gd name="connsiteX302" fmla="*/ 50482 w 266700"/>
              <a:gd name="connsiteY302" fmla="*/ 167640 h 317182"/>
              <a:gd name="connsiteX303" fmla="*/ 51435 w 266700"/>
              <a:gd name="connsiteY303" fmla="*/ 70485 h 317182"/>
              <a:gd name="connsiteX304" fmla="*/ 53340 w 266700"/>
              <a:gd name="connsiteY304" fmla="*/ 69533 h 317182"/>
              <a:gd name="connsiteX305" fmla="*/ 55245 w 266700"/>
              <a:gd name="connsiteY305" fmla="*/ 69533 h 317182"/>
              <a:gd name="connsiteX306" fmla="*/ 57150 w 266700"/>
              <a:gd name="connsiteY306" fmla="*/ 69533 h 317182"/>
              <a:gd name="connsiteX307" fmla="*/ 56197 w 266700"/>
              <a:gd name="connsiteY307" fmla="*/ 67628 h 317182"/>
              <a:gd name="connsiteX308" fmla="*/ 52388 w 266700"/>
              <a:gd name="connsiteY308" fmla="*/ 68580 h 317182"/>
              <a:gd name="connsiteX309" fmla="*/ 51435 w 266700"/>
              <a:gd name="connsiteY309" fmla="*/ 70485 h 317182"/>
              <a:gd name="connsiteX310" fmla="*/ 56197 w 266700"/>
              <a:gd name="connsiteY310" fmla="*/ 195263 h 317182"/>
              <a:gd name="connsiteX311" fmla="*/ 55245 w 266700"/>
              <a:gd name="connsiteY311" fmla="*/ 193358 h 317182"/>
              <a:gd name="connsiteX312" fmla="*/ 53340 w 266700"/>
              <a:gd name="connsiteY312" fmla="*/ 195263 h 317182"/>
              <a:gd name="connsiteX313" fmla="*/ 54292 w 266700"/>
              <a:gd name="connsiteY313" fmla="*/ 200025 h 317182"/>
              <a:gd name="connsiteX314" fmla="*/ 54292 w 266700"/>
              <a:gd name="connsiteY314" fmla="*/ 201930 h 317182"/>
              <a:gd name="connsiteX315" fmla="*/ 56197 w 266700"/>
              <a:gd name="connsiteY315" fmla="*/ 200978 h 317182"/>
              <a:gd name="connsiteX316" fmla="*/ 56197 w 266700"/>
              <a:gd name="connsiteY316" fmla="*/ 195263 h 317182"/>
              <a:gd name="connsiteX317" fmla="*/ 56197 w 266700"/>
              <a:gd name="connsiteY317" fmla="*/ 241935 h 317182"/>
              <a:gd name="connsiteX318" fmla="*/ 56197 w 266700"/>
              <a:gd name="connsiteY318" fmla="*/ 241935 h 317182"/>
              <a:gd name="connsiteX319" fmla="*/ 55245 w 266700"/>
              <a:gd name="connsiteY319" fmla="*/ 243840 h 317182"/>
              <a:gd name="connsiteX320" fmla="*/ 56197 w 266700"/>
              <a:gd name="connsiteY320" fmla="*/ 241935 h 317182"/>
              <a:gd name="connsiteX321" fmla="*/ 57150 w 266700"/>
              <a:gd name="connsiteY321" fmla="*/ 238125 h 317182"/>
              <a:gd name="connsiteX322" fmla="*/ 56197 w 266700"/>
              <a:gd name="connsiteY322" fmla="*/ 237172 h 317182"/>
              <a:gd name="connsiteX323" fmla="*/ 55245 w 266700"/>
              <a:gd name="connsiteY323" fmla="*/ 238125 h 317182"/>
              <a:gd name="connsiteX324" fmla="*/ 56197 w 266700"/>
              <a:gd name="connsiteY324" fmla="*/ 239078 h 317182"/>
              <a:gd name="connsiteX325" fmla="*/ 57150 w 266700"/>
              <a:gd name="connsiteY325" fmla="*/ 238125 h 317182"/>
              <a:gd name="connsiteX326" fmla="*/ 59055 w 266700"/>
              <a:gd name="connsiteY326" fmla="*/ 234315 h 317182"/>
              <a:gd name="connsiteX327" fmla="*/ 57150 w 266700"/>
              <a:gd name="connsiteY327" fmla="*/ 232410 h 317182"/>
              <a:gd name="connsiteX328" fmla="*/ 56197 w 266700"/>
              <a:gd name="connsiteY328" fmla="*/ 234315 h 317182"/>
              <a:gd name="connsiteX329" fmla="*/ 59055 w 266700"/>
              <a:gd name="connsiteY329" fmla="*/ 236220 h 317182"/>
              <a:gd name="connsiteX330" fmla="*/ 59055 w 266700"/>
              <a:gd name="connsiteY330" fmla="*/ 234315 h 317182"/>
              <a:gd name="connsiteX331" fmla="*/ 57150 w 266700"/>
              <a:gd name="connsiteY331" fmla="*/ 169545 h 317182"/>
              <a:gd name="connsiteX332" fmla="*/ 55245 w 266700"/>
              <a:gd name="connsiteY332" fmla="*/ 169545 h 317182"/>
              <a:gd name="connsiteX333" fmla="*/ 56197 w 266700"/>
              <a:gd name="connsiteY333" fmla="*/ 170497 h 317182"/>
              <a:gd name="connsiteX334" fmla="*/ 58102 w 266700"/>
              <a:gd name="connsiteY334" fmla="*/ 170497 h 317182"/>
              <a:gd name="connsiteX335" fmla="*/ 57150 w 266700"/>
              <a:gd name="connsiteY335" fmla="*/ 169545 h 317182"/>
              <a:gd name="connsiteX336" fmla="*/ 63817 w 266700"/>
              <a:gd name="connsiteY336" fmla="*/ 231458 h 317182"/>
              <a:gd name="connsiteX337" fmla="*/ 63817 w 266700"/>
              <a:gd name="connsiteY337" fmla="*/ 236220 h 317182"/>
              <a:gd name="connsiteX338" fmla="*/ 64770 w 266700"/>
              <a:gd name="connsiteY338" fmla="*/ 237172 h 317182"/>
              <a:gd name="connsiteX339" fmla="*/ 64770 w 266700"/>
              <a:gd name="connsiteY339" fmla="*/ 233363 h 317182"/>
              <a:gd name="connsiteX340" fmla="*/ 63817 w 266700"/>
              <a:gd name="connsiteY340" fmla="*/ 231458 h 317182"/>
              <a:gd name="connsiteX341" fmla="*/ 62865 w 266700"/>
              <a:gd name="connsiteY341" fmla="*/ 223838 h 317182"/>
              <a:gd name="connsiteX342" fmla="*/ 58102 w 266700"/>
              <a:gd name="connsiteY342" fmla="*/ 223838 h 317182"/>
              <a:gd name="connsiteX343" fmla="*/ 58102 w 266700"/>
              <a:gd name="connsiteY343" fmla="*/ 224790 h 317182"/>
              <a:gd name="connsiteX344" fmla="*/ 61913 w 266700"/>
              <a:gd name="connsiteY344" fmla="*/ 223838 h 317182"/>
              <a:gd name="connsiteX345" fmla="*/ 62865 w 266700"/>
              <a:gd name="connsiteY345" fmla="*/ 223838 h 317182"/>
              <a:gd name="connsiteX346" fmla="*/ 63817 w 266700"/>
              <a:gd name="connsiteY346" fmla="*/ 231458 h 317182"/>
              <a:gd name="connsiteX347" fmla="*/ 59055 w 266700"/>
              <a:gd name="connsiteY347" fmla="*/ 260033 h 317182"/>
              <a:gd name="connsiteX348" fmla="*/ 60960 w 266700"/>
              <a:gd name="connsiteY348" fmla="*/ 258128 h 317182"/>
              <a:gd name="connsiteX349" fmla="*/ 60007 w 266700"/>
              <a:gd name="connsiteY349" fmla="*/ 257175 h 317182"/>
              <a:gd name="connsiteX350" fmla="*/ 58102 w 266700"/>
              <a:gd name="connsiteY350" fmla="*/ 259080 h 317182"/>
              <a:gd name="connsiteX351" fmla="*/ 59055 w 266700"/>
              <a:gd name="connsiteY351" fmla="*/ 260033 h 317182"/>
              <a:gd name="connsiteX352" fmla="*/ 61913 w 266700"/>
              <a:gd name="connsiteY352" fmla="*/ 267653 h 317182"/>
              <a:gd name="connsiteX353" fmla="*/ 61913 w 266700"/>
              <a:gd name="connsiteY353" fmla="*/ 267653 h 317182"/>
              <a:gd name="connsiteX354" fmla="*/ 60960 w 266700"/>
              <a:gd name="connsiteY354" fmla="*/ 267653 h 317182"/>
              <a:gd name="connsiteX355" fmla="*/ 61913 w 266700"/>
              <a:gd name="connsiteY355" fmla="*/ 267653 h 317182"/>
              <a:gd name="connsiteX356" fmla="*/ 61913 w 266700"/>
              <a:gd name="connsiteY356" fmla="*/ 267653 h 317182"/>
              <a:gd name="connsiteX357" fmla="*/ 60960 w 266700"/>
              <a:gd name="connsiteY357" fmla="*/ 201930 h 317182"/>
              <a:gd name="connsiteX358" fmla="*/ 61913 w 266700"/>
              <a:gd name="connsiteY358" fmla="*/ 202883 h 317182"/>
              <a:gd name="connsiteX359" fmla="*/ 61913 w 266700"/>
              <a:gd name="connsiteY359" fmla="*/ 201930 h 317182"/>
              <a:gd name="connsiteX360" fmla="*/ 60960 w 266700"/>
              <a:gd name="connsiteY360" fmla="*/ 200978 h 317182"/>
              <a:gd name="connsiteX361" fmla="*/ 60960 w 266700"/>
              <a:gd name="connsiteY361" fmla="*/ 201930 h 317182"/>
              <a:gd name="connsiteX362" fmla="*/ 62865 w 266700"/>
              <a:gd name="connsiteY362" fmla="*/ 207645 h 317182"/>
              <a:gd name="connsiteX363" fmla="*/ 60960 w 266700"/>
              <a:gd name="connsiteY363" fmla="*/ 207645 h 317182"/>
              <a:gd name="connsiteX364" fmla="*/ 60960 w 266700"/>
              <a:gd name="connsiteY364" fmla="*/ 208597 h 317182"/>
              <a:gd name="connsiteX365" fmla="*/ 61913 w 266700"/>
              <a:gd name="connsiteY365" fmla="*/ 209550 h 317182"/>
              <a:gd name="connsiteX366" fmla="*/ 62865 w 266700"/>
              <a:gd name="connsiteY366" fmla="*/ 207645 h 317182"/>
              <a:gd name="connsiteX367" fmla="*/ 61913 w 266700"/>
              <a:gd name="connsiteY367" fmla="*/ 179070 h 317182"/>
              <a:gd name="connsiteX368" fmla="*/ 61913 w 266700"/>
              <a:gd name="connsiteY368" fmla="*/ 179070 h 317182"/>
              <a:gd name="connsiteX369" fmla="*/ 62865 w 266700"/>
              <a:gd name="connsiteY369" fmla="*/ 178118 h 317182"/>
              <a:gd name="connsiteX370" fmla="*/ 61913 w 266700"/>
              <a:gd name="connsiteY370" fmla="*/ 179070 h 317182"/>
              <a:gd name="connsiteX371" fmla="*/ 61913 w 266700"/>
              <a:gd name="connsiteY371" fmla="*/ 179070 h 317182"/>
              <a:gd name="connsiteX372" fmla="*/ 62865 w 266700"/>
              <a:gd name="connsiteY372" fmla="*/ 240983 h 317182"/>
              <a:gd name="connsiteX373" fmla="*/ 62865 w 266700"/>
              <a:gd name="connsiteY373" fmla="*/ 240983 h 317182"/>
              <a:gd name="connsiteX374" fmla="*/ 62865 w 266700"/>
              <a:gd name="connsiteY374" fmla="*/ 240983 h 317182"/>
              <a:gd name="connsiteX375" fmla="*/ 62865 w 266700"/>
              <a:gd name="connsiteY375" fmla="*/ 240983 h 317182"/>
              <a:gd name="connsiteX376" fmla="*/ 62865 w 266700"/>
              <a:gd name="connsiteY376" fmla="*/ 240983 h 317182"/>
              <a:gd name="connsiteX377" fmla="*/ 63817 w 266700"/>
              <a:gd name="connsiteY377" fmla="*/ 248603 h 317182"/>
              <a:gd name="connsiteX378" fmla="*/ 67627 w 266700"/>
              <a:gd name="connsiteY378" fmla="*/ 250508 h 317182"/>
              <a:gd name="connsiteX379" fmla="*/ 65722 w 266700"/>
              <a:gd name="connsiteY379" fmla="*/ 246697 h 317182"/>
              <a:gd name="connsiteX380" fmla="*/ 64770 w 266700"/>
              <a:gd name="connsiteY380" fmla="*/ 245745 h 317182"/>
              <a:gd name="connsiteX381" fmla="*/ 63817 w 266700"/>
              <a:gd name="connsiteY381" fmla="*/ 243840 h 317182"/>
              <a:gd name="connsiteX382" fmla="*/ 61913 w 266700"/>
              <a:gd name="connsiteY382" fmla="*/ 245745 h 317182"/>
              <a:gd name="connsiteX383" fmla="*/ 63817 w 266700"/>
              <a:gd name="connsiteY383" fmla="*/ 248603 h 317182"/>
              <a:gd name="connsiteX384" fmla="*/ 66675 w 266700"/>
              <a:gd name="connsiteY384" fmla="*/ 214313 h 317182"/>
              <a:gd name="connsiteX385" fmla="*/ 64770 w 266700"/>
              <a:gd name="connsiteY385" fmla="*/ 212408 h 317182"/>
              <a:gd name="connsiteX386" fmla="*/ 62865 w 266700"/>
              <a:gd name="connsiteY386" fmla="*/ 213360 h 317182"/>
              <a:gd name="connsiteX387" fmla="*/ 63817 w 266700"/>
              <a:gd name="connsiteY387" fmla="*/ 215265 h 317182"/>
              <a:gd name="connsiteX388" fmla="*/ 66675 w 266700"/>
              <a:gd name="connsiteY388" fmla="*/ 214313 h 317182"/>
              <a:gd name="connsiteX389" fmla="*/ 62865 w 266700"/>
              <a:gd name="connsiteY389" fmla="*/ 198120 h 317182"/>
              <a:gd name="connsiteX390" fmla="*/ 63817 w 266700"/>
              <a:gd name="connsiteY390" fmla="*/ 199072 h 317182"/>
              <a:gd name="connsiteX391" fmla="*/ 63817 w 266700"/>
              <a:gd name="connsiteY391" fmla="*/ 198120 h 317182"/>
              <a:gd name="connsiteX392" fmla="*/ 62865 w 266700"/>
              <a:gd name="connsiteY392" fmla="*/ 197168 h 317182"/>
              <a:gd name="connsiteX393" fmla="*/ 62865 w 266700"/>
              <a:gd name="connsiteY393" fmla="*/ 198120 h 317182"/>
              <a:gd name="connsiteX394" fmla="*/ 64770 w 266700"/>
              <a:gd name="connsiteY394" fmla="*/ 220980 h 317182"/>
              <a:gd name="connsiteX395" fmla="*/ 63817 w 266700"/>
              <a:gd name="connsiteY395" fmla="*/ 221933 h 317182"/>
              <a:gd name="connsiteX396" fmla="*/ 64770 w 266700"/>
              <a:gd name="connsiteY396" fmla="*/ 222885 h 317182"/>
              <a:gd name="connsiteX397" fmla="*/ 65722 w 266700"/>
              <a:gd name="connsiteY397" fmla="*/ 221933 h 317182"/>
              <a:gd name="connsiteX398" fmla="*/ 64770 w 266700"/>
              <a:gd name="connsiteY398" fmla="*/ 220980 h 317182"/>
              <a:gd name="connsiteX399" fmla="*/ 65722 w 266700"/>
              <a:gd name="connsiteY399" fmla="*/ 203835 h 317182"/>
              <a:gd name="connsiteX400" fmla="*/ 65722 w 266700"/>
              <a:gd name="connsiteY400" fmla="*/ 203835 h 317182"/>
              <a:gd name="connsiteX401" fmla="*/ 65722 w 266700"/>
              <a:gd name="connsiteY401" fmla="*/ 203835 h 317182"/>
              <a:gd name="connsiteX402" fmla="*/ 65722 w 266700"/>
              <a:gd name="connsiteY402" fmla="*/ 203835 h 317182"/>
              <a:gd name="connsiteX403" fmla="*/ 65722 w 266700"/>
              <a:gd name="connsiteY403" fmla="*/ 203835 h 317182"/>
              <a:gd name="connsiteX404" fmla="*/ 71438 w 266700"/>
              <a:gd name="connsiteY404" fmla="*/ 251460 h 317182"/>
              <a:gd name="connsiteX405" fmla="*/ 68580 w 266700"/>
              <a:gd name="connsiteY405" fmla="*/ 250508 h 317182"/>
              <a:gd name="connsiteX406" fmla="*/ 68580 w 266700"/>
              <a:gd name="connsiteY406" fmla="*/ 253365 h 317182"/>
              <a:gd name="connsiteX407" fmla="*/ 71438 w 266700"/>
              <a:gd name="connsiteY407" fmla="*/ 251460 h 317182"/>
              <a:gd name="connsiteX408" fmla="*/ 71438 w 266700"/>
              <a:gd name="connsiteY408" fmla="*/ 264795 h 317182"/>
              <a:gd name="connsiteX409" fmla="*/ 72390 w 266700"/>
              <a:gd name="connsiteY409" fmla="*/ 263843 h 317182"/>
              <a:gd name="connsiteX410" fmla="*/ 72390 w 266700"/>
              <a:gd name="connsiteY410" fmla="*/ 261938 h 317182"/>
              <a:gd name="connsiteX411" fmla="*/ 71438 w 266700"/>
              <a:gd name="connsiteY411" fmla="*/ 263843 h 317182"/>
              <a:gd name="connsiteX412" fmla="*/ 71438 w 266700"/>
              <a:gd name="connsiteY412" fmla="*/ 264795 h 317182"/>
              <a:gd name="connsiteX413" fmla="*/ 73342 w 266700"/>
              <a:gd name="connsiteY413" fmla="*/ 269558 h 317182"/>
              <a:gd name="connsiteX414" fmla="*/ 72390 w 266700"/>
              <a:gd name="connsiteY414" fmla="*/ 268605 h 317182"/>
              <a:gd name="connsiteX415" fmla="*/ 71438 w 266700"/>
              <a:gd name="connsiteY415" fmla="*/ 269558 h 317182"/>
              <a:gd name="connsiteX416" fmla="*/ 73342 w 266700"/>
              <a:gd name="connsiteY416" fmla="*/ 269558 h 317182"/>
              <a:gd name="connsiteX417" fmla="*/ 73342 w 266700"/>
              <a:gd name="connsiteY417" fmla="*/ 269558 h 317182"/>
              <a:gd name="connsiteX418" fmla="*/ 189547 w 266700"/>
              <a:gd name="connsiteY418" fmla="*/ 164783 h 317182"/>
              <a:gd name="connsiteX419" fmla="*/ 186690 w 266700"/>
              <a:gd name="connsiteY419" fmla="*/ 109538 h 317182"/>
              <a:gd name="connsiteX420" fmla="*/ 180975 w 266700"/>
              <a:gd name="connsiteY420" fmla="*/ 74295 h 317182"/>
              <a:gd name="connsiteX421" fmla="*/ 169545 w 266700"/>
              <a:gd name="connsiteY421" fmla="*/ 40958 h 317182"/>
              <a:gd name="connsiteX422" fmla="*/ 152400 w 266700"/>
              <a:gd name="connsiteY422" fmla="*/ 18097 h 317182"/>
              <a:gd name="connsiteX423" fmla="*/ 128588 w 266700"/>
              <a:gd name="connsiteY423" fmla="*/ 17145 h 317182"/>
              <a:gd name="connsiteX424" fmla="*/ 106680 w 266700"/>
              <a:gd name="connsiteY424" fmla="*/ 38100 h 317182"/>
              <a:gd name="connsiteX425" fmla="*/ 89535 w 266700"/>
              <a:gd name="connsiteY425" fmla="*/ 79058 h 317182"/>
              <a:gd name="connsiteX426" fmla="*/ 79057 w 266700"/>
              <a:gd name="connsiteY426" fmla="*/ 160020 h 317182"/>
              <a:gd name="connsiteX427" fmla="*/ 78105 w 266700"/>
              <a:gd name="connsiteY427" fmla="*/ 172403 h 317182"/>
              <a:gd name="connsiteX428" fmla="*/ 81915 w 266700"/>
              <a:gd name="connsiteY428" fmla="*/ 210503 h 317182"/>
              <a:gd name="connsiteX429" fmla="*/ 86677 w 266700"/>
              <a:gd name="connsiteY429" fmla="*/ 237172 h 317182"/>
              <a:gd name="connsiteX430" fmla="*/ 92392 w 266700"/>
              <a:gd name="connsiteY430" fmla="*/ 254318 h 317182"/>
              <a:gd name="connsiteX431" fmla="*/ 101917 w 266700"/>
              <a:gd name="connsiteY431" fmla="*/ 272415 h 317182"/>
              <a:gd name="connsiteX432" fmla="*/ 106680 w 266700"/>
              <a:gd name="connsiteY432" fmla="*/ 279083 h 317182"/>
              <a:gd name="connsiteX433" fmla="*/ 125730 w 266700"/>
              <a:gd name="connsiteY433" fmla="*/ 296228 h 317182"/>
              <a:gd name="connsiteX434" fmla="*/ 158115 w 266700"/>
              <a:gd name="connsiteY434" fmla="*/ 290513 h 317182"/>
              <a:gd name="connsiteX435" fmla="*/ 180975 w 266700"/>
              <a:gd name="connsiteY435" fmla="*/ 245745 h 317182"/>
              <a:gd name="connsiteX436" fmla="*/ 186690 w 266700"/>
              <a:gd name="connsiteY436" fmla="*/ 217170 h 317182"/>
              <a:gd name="connsiteX437" fmla="*/ 189547 w 266700"/>
              <a:gd name="connsiteY437" fmla="*/ 164783 h 317182"/>
              <a:gd name="connsiteX438" fmla="*/ 186690 w 266700"/>
              <a:gd name="connsiteY438" fmla="*/ 239078 h 317182"/>
              <a:gd name="connsiteX439" fmla="*/ 186690 w 266700"/>
              <a:gd name="connsiteY439" fmla="*/ 239078 h 317182"/>
              <a:gd name="connsiteX440" fmla="*/ 186690 w 266700"/>
              <a:gd name="connsiteY440" fmla="*/ 239078 h 317182"/>
              <a:gd name="connsiteX441" fmla="*/ 186690 w 266700"/>
              <a:gd name="connsiteY441" fmla="*/ 239078 h 317182"/>
              <a:gd name="connsiteX442" fmla="*/ 186690 w 266700"/>
              <a:gd name="connsiteY442" fmla="*/ 239078 h 317182"/>
              <a:gd name="connsiteX443" fmla="*/ 198120 w 266700"/>
              <a:gd name="connsiteY443" fmla="*/ 195263 h 317182"/>
              <a:gd name="connsiteX444" fmla="*/ 211455 w 266700"/>
              <a:gd name="connsiteY444" fmla="*/ 189547 h 317182"/>
              <a:gd name="connsiteX445" fmla="*/ 212407 w 266700"/>
              <a:gd name="connsiteY445" fmla="*/ 188595 h 317182"/>
              <a:gd name="connsiteX446" fmla="*/ 209550 w 266700"/>
              <a:gd name="connsiteY446" fmla="*/ 184785 h 317182"/>
              <a:gd name="connsiteX447" fmla="*/ 197167 w 266700"/>
              <a:gd name="connsiteY447" fmla="*/ 191453 h 317182"/>
              <a:gd name="connsiteX448" fmla="*/ 195263 w 266700"/>
              <a:gd name="connsiteY448" fmla="*/ 193358 h 317182"/>
              <a:gd name="connsiteX449" fmla="*/ 195263 w 266700"/>
              <a:gd name="connsiteY449" fmla="*/ 196215 h 317182"/>
              <a:gd name="connsiteX450" fmla="*/ 198120 w 266700"/>
              <a:gd name="connsiteY450" fmla="*/ 195263 h 317182"/>
              <a:gd name="connsiteX451" fmla="*/ 200025 w 266700"/>
              <a:gd name="connsiteY451" fmla="*/ 268605 h 317182"/>
              <a:gd name="connsiteX452" fmla="*/ 199072 w 266700"/>
              <a:gd name="connsiteY452" fmla="*/ 265747 h 317182"/>
              <a:gd name="connsiteX453" fmla="*/ 198120 w 266700"/>
              <a:gd name="connsiteY453" fmla="*/ 267653 h 317182"/>
              <a:gd name="connsiteX454" fmla="*/ 199072 w 266700"/>
              <a:gd name="connsiteY454" fmla="*/ 271463 h 317182"/>
              <a:gd name="connsiteX455" fmla="*/ 200025 w 266700"/>
              <a:gd name="connsiteY455" fmla="*/ 268605 h 317182"/>
              <a:gd name="connsiteX456" fmla="*/ 213360 w 266700"/>
              <a:gd name="connsiteY456" fmla="*/ 231458 h 317182"/>
              <a:gd name="connsiteX457" fmla="*/ 217170 w 266700"/>
              <a:gd name="connsiteY457" fmla="*/ 231458 h 317182"/>
              <a:gd name="connsiteX458" fmla="*/ 211455 w 266700"/>
              <a:gd name="connsiteY458" fmla="*/ 229553 h 317182"/>
              <a:gd name="connsiteX459" fmla="*/ 209550 w 266700"/>
              <a:gd name="connsiteY459" fmla="*/ 236220 h 317182"/>
              <a:gd name="connsiteX460" fmla="*/ 211455 w 266700"/>
              <a:gd name="connsiteY460" fmla="*/ 240030 h 317182"/>
              <a:gd name="connsiteX461" fmla="*/ 207645 w 266700"/>
              <a:gd name="connsiteY461" fmla="*/ 240030 h 317182"/>
              <a:gd name="connsiteX462" fmla="*/ 199072 w 266700"/>
              <a:gd name="connsiteY462" fmla="*/ 241935 h 317182"/>
              <a:gd name="connsiteX463" fmla="*/ 198120 w 266700"/>
              <a:gd name="connsiteY463" fmla="*/ 243840 h 317182"/>
              <a:gd name="connsiteX464" fmla="*/ 199072 w 266700"/>
              <a:gd name="connsiteY464" fmla="*/ 244793 h 317182"/>
              <a:gd name="connsiteX465" fmla="*/ 211455 w 266700"/>
              <a:gd name="connsiteY465" fmla="*/ 240030 h 317182"/>
              <a:gd name="connsiteX466" fmla="*/ 213360 w 266700"/>
              <a:gd name="connsiteY466" fmla="*/ 234315 h 317182"/>
              <a:gd name="connsiteX467" fmla="*/ 213360 w 266700"/>
              <a:gd name="connsiteY467" fmla="*/ 231458 h 317182"/>
              <a:gd name="connsiteX468" fmla="*/ 199072 w 266700"/>
              <a:gd name="connsiteY468" fmla="*/ 84772 h 317182"/>
              <a:gd name="connsiteX469" fmla="*/ 202882 w 266700"/>
              <a:gd name="connsiteY469" fmla="*/ 81915 h 317182"/>
              <a:gd name="connsiteX470" fmla="*/ 200977 w 266700"/>
              <a:gd name="connsiteY470" fmla="*/ 80963 h 317182"/>
              <a:gd name="connsiteX471" fmla="*/ 199072 w 266700"/>
              <a:gd name="connsiteY471" fmla="*/ 82868 h 317182"/>
              <a:gd name="connsiteX472" fmla="*/ 199072 w 266700"/>
              <a:gd name="connsiteY472" fmla="*/ 84772 h 317182"/>
              <a:gd name="connsiteX473" fmla="*/ 198120 w 266700"/>
              <a:gd name="connsiteY473" fmla="*/ 41910 h 317182"/>
              <a:gd name="connsiteX474" fmla="*/ 198120 w 266700"/>
              <a:gd name="connsiteY474" fmla="*/ 41910 h 317182"/>
              <a:gd name="connsiteX475" fmla="*/ 200025 w 266700"/>
              <a:gd name="connsiteY475" fmla="*/ 41910 h 317182"/>
              <a:gd name="connsiteX476" fmla="*/ 198120 w 266700"/>
              <a:gd name="connsiteY476" fmla="*/ 41910 h 317182"/>
              <a:gd name="connsiteX477" fmla="*/ 198120 w 266700"/>
              <a:gd name="connsiteY477" fmla="*/ 41910 h 317182"/>
              <a:gd name="connsiteX478" fmla="*/ 205740 w 266700"/>
              <a:gd name="connsiteY478" fmla="*/ 133350 h 317182"/>
              <a:gd name="connsiteX479" fmla="*/ 201930 w 266700"/>
              <a:gd name="connsiteY479" fmla="*/ 130493 h 317182"/>
              <a:gd name="connsiteX480" fmla="*/ 200025 w 266700"/>
              <a:gd name="connsiteY480" fmla="*/ 132397 h 317182"/>
              <a:gd name="connsiteX481" fmla="*/ 203835 w 266700"/>
              <a:gd name="connsiteY481" fmla="*/ 135255 h 317182"/>
              <a:gd name="connsiteX482" fmla="*/ 205740 w 266700"/>
              <a:gd name="connsiteY482" fmla="*/ 133350 h 317182"/>
              <a:gd name="connsiteX483" fmla="*/ 200977 w 266700"/>
              <a:gd name="connsiteY483" fmla="*/ 68580 h 317182"/>
              <a:gd name="connsiteX484" fmla="*/ 202882 w 266700"/>
              <a:gd name="connsiteY484" fmla="*/ 68580 h 317182"/>
              <a:gd name="connsiteX485" fmla="*/ 202882 w 266700"/>
              <a:gd name="connsiteY485" fmla="*/ 67628 h 317182"/>
              <a:gd name="connsiteX486" fmla="*/ 201930 w 266700"/>
              <a:gd name="connsiteY486" fmla="*/ 67628 h 317182"/>
              <a:gd name="connsiteX487" fmla="*/ 200977 w 266700"/>
              <a:gd name="connsiteY487" fmla="*/ 68580 h 317182"/>
              <a:gd name="connsiteX488" fmla="*/ 202882 w 266700"/>
              <a:gd name="connsiteY488" fmla="*/ 53340 h 317182"/>
              <a:gd name="connsiteX489" fmla="*/ 202882 w 266700"/>
              <a:gd name="connsiteY489" fmla="*/ 53340 h 317182"/>
              <a:gd name="connsiteX490" fmla="*/ 204788 w 266700"/>
              <a:gd name="connsiteY490" fmla="*/ 53340 h 317182"/>
              <a:gd name="connsiteX491" fmla="*/ 202882 w 266700"/>
              <a:gd name="connsiteY491" fmla="*/ 53340 h 317182"/>
              <a:gd name="connsiteX492" fmla="*/ 202882 w 266700"/>
              <a:gd name="connsiteY492" fmla="*/ 53340 h 317182"/>
              <a:gd name="connsiteX493" fmla="*/ 203835 w 266700"/>
              <a:gd name="connsiteY493" fmla="*/ 47625 h 317182"/>
              <a:gd name="connsiteX494" fmla="*/ 209550 w 266700"/>
              <a:gd name="connsiteY494" fmla="*/ 50483 h 317182"/>
              <a:gd name="connsiteX495" fmla="*/ 210502 w 266700"/>
              <a:gd name="connsiteY495" fmla="*/ 49530 h 317182"/>
              <a:gd name="connsiteX496" fmla="*/ 204788 w 266700"/>
              <a:gd name="connsiteY496" fmla="*/ 42863 h 317182"/>
              <a:gd name="connsiteX497" fmla="*/ 203835 w 266700"/>
              <a:gd name="connsiteY497" fmla="*/ 43815 h 317182"/>
              <a:gd name="connsiteX498" fmla="*/ 203835 w 266700"/>
              <a:gd name="connsiteY498" fmla="*/ 47625 h 317182"/>
              <a:gd name="connsiteX499" fmla="*/ 215265 w 266700"/>
              <a:gd name="connsiteY499" fmla="*/ 254318 h 317182"/>
              <a:gd name="connsiteX500" fmla="*/ 212407 w 266700"/>
              <a:gd name="connsiteY500" fmla="*/ 254318 h 317182"/>
              <a:gd name="connsiteX501" fmla="*/ 206692 w 266700"/>
              <a:gd name="connsiteY501" fmla="*/ 250508 h 317182"/>
              <a:gd name="connsiteX502" fmla="*/ 203835 w 266700"/>
              <a:gd name="connsiteY502" fmla="*/ 252413 h 317182"/>
              <a:gd name="connsiteX503" fmla="*/ 205740 w 266700"/>
              <a:gd name="connsiteY503" fmla="*/ 253365 h 317182"/>
              <a:gd name="connsiteX504" fmla="*/ 212407 w 266700"/>
              <a:gd name="connsiteY504" fmla="*/ 253365 h 317182"/>
              <a:gd name="connsiteX505" fmla="*/ 212407 w 266700"/>
              <a:gd name="connsiteY505" fmla="*/ 255270 h 317182"/>
              <a:gd name="connsiteX506" fmla="*/ 215265 w 266700"/>
              <a:gd name="connsiteY506" fmla="*/ 259080 h 317182"/>
              <a:gd name="connsiteX507" fmla="*/ 218122 w 266700"/>
              <a:gd name="connsiteY507" fmla="*/ 257175 h 317182"/>
              <a:gd name="connsiteX508" fmla="*/ 215265 w 266700"/>
              <a:gd name="connsiteY508" fmla="*/ 254318 h 317182"/>
              <a:gd name="connsiteX509" fmla="*/ 203835 w 266700"/>
              <a:gd name="connsiteY509" fmla="*/ 207645 h 317182"/>
              <a:gd name="connsiteX510" fmla="*/ 208597 w 266700"/>
              <a:gd name="connsiteY510" fmla="*/ 209550 h 317182"/>
              <a:gd name="connsiteX511" fmla="*/ 210502 w 266700"/>
              <a:gd name="connsiteY511" fmla="*/ 207645 h 317182"/>
              <a:gd name="connsiteX512" fmla="*/ 205740 w 266700"/>
              <a:gd name="connsiteY512" fmla="*/ 205740 h 317182"/>
              <a:gd name="connsiteX513" fmla="*/ 203835 w 266700"/>
              <a:gd name="connsiteY513" fmla="*/ 207645 h 317182"/>
              <a:gd name="connsiteX514" fmla="*/ 204788 w 266700"/>
              <a:gd name="connsiteY514" fmla="*/ 228600 h 317182"/>
              <a:gd name="connsiteX515" fmla="*/ 203835 w 266700"/>
              <a:gd name="connsiteY515" fmla="*/ 230505 h 317182"/>
              <a:gd name="connsiteX516" fmla="*/ 204788 w 266700"/>
              <a:gd name="connsiteY516" fmla="*/ 230505 h 317182"/>
              <a:gd name="connsiteX517" fmla="*/ 204788 w 266700"/>
              <a:gd name="connsiteY517" fmla="*/ 228600 h 317182"/>
              <a:gd name="connsiteX518" fmla="*/ 204788 w 266700"/>
              <a:gd name="connsiteY518" fmla="*/ 228600 h 317182"/>
              <a:gd name="connsiteX519" fmla="*/ 207645 w 266700"/>
              <a:gd name="connsiteY519" fmla="*/ 106680 h 317182"/>
              <a:gd name="connsiteX520" fmla="*/ 205740 w 266700"/>
              <a:gd name="connsiteY520" fmla="*/ 105728 h 317182"/>
              <a:gd name="connsiteX521" fmla="*/ 204788 w 266700"/>
              <a:gd name="connsiteY521" fmla="*/ 107633 h 317182"/>
              <a:gd name="connsiteX522" fmla="*/ 205740 w 266700"/>
              <a:gd name="connsiteY522" fmla="*/ 108585 h 317182"/>
              <a:gd name="connsiteX523" fmla="*/ 207645 w 266700"/>
              <a:gd name="connsiteY523" fmla="*/ 106680 h 317182"/>
              <a:gd name="connsiteX524" fmla="*/ 207645 w 266700"/>
              <a:gd name="connsiteY524" fmla="*/ 268605 h 317182"/>
              <a:gd name="connsiteX525" fmla="*/ 204788 w 266700"/>
              <a:gd name="connsiteY525" fmla="*/ 270510 h 317182"/>
              <a:gd name="connsiteX526" fmla="*/ 207645 w 266700"/>
              <a:gd name="connsiteY526" fmla="*/ 271463 h 317182"/>
              <a:gd name="connsiteX527" fmla="*/ 207645 w 266700"/>
              <a:gd name="connsiteY527" fmla="*/ 268605 h 317182"/>
              <a:gd name="connsiteX528" fmla="*/ 205740 w 266700"/>
              <a:gd name="connsiteY528" fmla="*/ 149543 h 317182"/>
              <a:gd name="connsiteX529" fmla="*/ 207645 w 266700"/>
              <a:gd name="connsiteY529" fmla="*/ 148590 h 317182"/>
              <a:gd name="connsiteX530" fmla="*/ 206692 w 266700"/>
              <a:gd name="connsiteY530" fmla="*/ 148590 h 317182"/>
              <a:gd name="connsiteX531" fmla="*/ 206692 w 266700"/>
              <a:gd name="connsiteY531" fmla="*/ 148590 h 317182"/>
              <a:gd name="connsiteX532" fmla="*/ 205740 w 266700"/>
              <a:gd name="connsiteY532" fmla="*/ 149543 h 317182"/>
              <a:gd name="connsiteX533" fmla="*/ 207645 w 266700"/>
              <a:gd name="connsiteY533" fmla="*/ 196215 h 317182"/>
              <a:gd name="connsiteX534" fmla="*/ 205740 w 266700"/>
              <a:gd name="connsiteY534" fmla="*/ 194310 h 317182"/>
              <a:gd name="connsiteX535" fmla="*/ 205740 w 266700"/>
              <a:gd name="connsiteY535" fmla="*/ 195263 h 317182"/>
              <a:gd name="connsiteX536" fmla="*/ 207645 w 266700"/>
              <a:gd name="connsiteY536" fmla="*/ 196215 h 317182"/>
              <a:gd name="connsiteX537" fmla="*/ 212407 w 266700"/>
              <a:gd name="connsiteY537" fmla="*/ 204788 h 317182"/>
              <a:gd name="connsiteX538" fmla="*/ 213360 w 266700"/>
              <a:gd name="connsiteY538" fmla="*/ 204788 h 317182"/>
              <a:gd name="connsiteX539" fmla="*/ 214313 w 266700"/>
              <a:gd name="connsiteY539" fmla="*/ 203835 h 317182"/>
              <a:gd name="connsiteX540" fmla="*/ 214313 w 266700"/>
              <a:gd name="connsiteY540" fmla="*/ 196215 h 317182"/>
              <a:gd name="connsiteX541" fmla="*/ 209550 w 266700"/>
              <a:gd name="connsiteY541" fmla="*/ 193358 h 317182"/>
              <a:gd name="connsiteX542" fmla="*/ 207645 w 266700"/>
              <a:gd name="connsiteY542" fmla="*/ 196215 h 317182"/>
              <a:gd name="connsiteX543" fmla="*/ 211455 w 266700"/>
              <a:gd name="connsiteY543" fmla="*/ 263843 h 317182"/>
              <a:gd name="connsiteX544" fmla="*/ 209550 w 266700"/>
              <a:gd name="connsiteY544" fmla="*/ 263843 h 317182"/>
              <a:gd name="connsiteX545" fmla="*/ 208597 w 266700"/>
              <a:gd name="connsiteY545" fmla="*/ 260985 h 317182"/>
              <a:gd name="connsiteX546" fmla="*/ 207645 w 266700"/>
              <a:gd name="connsiteY546" fmla="*/ 260985 h 317182"/>
              <a:gd name="connsiteX547" fmla="*/ 209550 w 266700"/>
              <a:gd name="connsiteY547" fmla="*/ 263843 h 317182"/>
              <a:gd name="connsiteX548" fmla="*/ 208597 w 266700"/>
              <a:gd name="connsiteY548" fmla="*/ 268605 h 317182"/>
              <a:gd name="connsiteX549" fmla="*/ 210502 w 266700"/>
              <a:gd name="connsiteY549" fmla="*/ 266700 h 317182"/>
              <a:gd name="connsiteX550" fmla="*/ 211455 w 266700"/>
              <a:gd name="connsiteY550" fmla="*/ 263843 h 317182"/>
              <a:gd name="connsiteX551" fmla="*/ 207645 w 266700"/>
              <a:gd name="connsiteY551" fmla="*/ 92393 h 317182"/>
              <a:gd name="connsiteX552" fmla="*/ 207645 w 266700"/>
              <a:gd name="connsiteY552" fmla="*/ 91440 h 317182"/>
              <a:gd name="connsiteX553" fmla="*/ 207645 w 266700"/>
              <a:gd name="connsiteY553" fmla="*/ 92393 h 317182"/>
              <a:gd name="connsiteX554" fmla="*/ 207645 w 266700"/>
              <a:gd name="connsiteY554" fmla="*/ 92393 h 317182"/>
              <a:gd name="connsiteX555" fmla="*/ 207645 w 266700"/>
              <a:gd name="connsiteY555" fmla="*/ 92393 h 317182"/>
              <a:gd name="connsiteX556" fmla="*/ 207645 w 266700"/>
              <a:gd name="connsiteY556" fmla="*/ 125730 h 317182"/>
              <a:gd name="connsiteX557" fmla="*/ 207645 w 266700"/>
              <a:gd name="connsiteY557" fmla="*/ 125730 h 317182"/>
              <a:gd name="connsiteX558" fmla="*/ 207645 w 266700"/>
              <a:gd name="connsiteY558" fmla="*/ 123825 h 317182"/>
              <a:gd name="connsiteX559" fmla="*/ 206692 w 266700"/>
              <a:gd name="connsiteY559" fmla="*/ 124778 h 317182"/>
              <a:gd name="connsiteX560" fmla="*/ 207645 w 266700"/>
              <a:gd name="connsiteY560" fmla="*/ 125730 h 317182"/>
              <a:gd name="connsiteX561" fmla="*/ 207645 w 266700"/>
              <a:gd name="connsiteY561" fmla="*/ 40005 h 317182"/>
              <a:gd name="connsiteX562" fmla="*/ 208597 w 266700"/>
              <a:gd name="connsiteY562" fmla="*/ 40958 h 317182"/>
              <a:gd name="connsiteX563" fmla="*/ 209550 w 266700"/>
              <a:gd name="connsiteY563" fmla="*/ 40005 h 317182"/>
              <a:gd name="connsiteX564" fmla="*/ 207645 w 266700"/>
              <a:gd name="connsiteY564" fmla="*/ 40005 h 317182"/>
              <a:gd name="connsiteX565" fmla="*/ 207645 w 266700"/>
              <a:gd name="connsiteY565" fmla="*/ 40005 h 317182"/>
              <a:gd name="connsiteX566" fmla="*/ 207645 w 266700"/>
              <a:gd name="connsiteY566" fmla="*/ 160972 h 317182"/>
              <a:gd name="connsiteX567" fmla="*/ 207645 w 266700"/>
              <a:gd name="connsiteY567" fmla="*/ 160972 h 317182"/>
              <a:gd name="connsiteX568" fmla="*/ 213360 w 266700"/>
              <a:gd name="connsiteY568" fmla="*/ 160020 h 317182"/>
              <a:gd name="connsiteX569" fmla="*/ 211455 w 266700"/>
              <a:gd name="connsiteY569" fmla="*/ 159068 h 317182"/>
              <a:gd name="connsiteX570" fmla="*/ 207645 w 266700"/>
              <a:gd name="connsiteY570" fmla="*/ 160972 h 317182"/>
              <a:gd name="connsiteX571" fmla="*/ 207645 w 266700"/>
              <a:gd name="connsiteY571" fmla="*/ 214313 h 317182"/>
              <a:gd name="connsiteX572" fmla="*/ 207645 w 266700"/>
              <a:gd name="connsiteY572" fmla="*/ 214313 h 317182"/>
              <a:gd name="connsiteX573" fmla="*/ 207645 w 266700"/>
              <a:gd name="connsiteY573" fmla="*/ 215265 h 317182"/>
              <a:gd name="connsiteX574" fmla="*/ 207645 w 266700"/>
              <a:gd name="connsiteY574" fmla="*/ 214313 h 317182"/>
              <a:gd name="connsiteX575" fmla="*/ 207645 w 266700"/>
              <a:gd name="connsiteY575" fmla="*/ 214313 h 317182"/>
              <a:gd name="connsiteX576" fmla="*/ 208597 w 266700"/>
              <a:gd name="connsiteY576" fmla="*/ 119063 h 317182"/>
              <a:gd name="connsiteX577" fmla="*/ 207645 w 266700"/>
              <a:gd name="connsiteY577" fmla="*/ 120015 h 317182"/>
              <a:gd name="connsiteX578" fmla="*/ 211455 w 266700"/>
              <a:gd name="connsiteY578" fmla="*/ 121920 h 317182"/>
              <a:gd name="connsiteX579" fmla="*/ 213360 w 266700"/>
              <a:gd name="connsiteY579" fmla="*/ 119063 h 317182"/>
              <a:gd name="connsiteX580" fmla="*/ 215265 w 266700"/>
              <a:gd name="connsiteY580" fmla="*/ 117158 h 317182"/>
              <a:gd name="connsiteX581" fmla="*/ 215265 w 266700"/>
              <a:gd name="connsiteY581" fmla="*/ 117158 h 317182"/>
              <a:gd name="connsiteX582" fmla="*/ 213360 w 266700"/>
              <a:gd name="connsiteY582" fmla="*/ 119063 h 317182"/>
              <a:gd name="connsiteX583" fmla="*/ 208597 w 266700"/>
              <a:gd name="connsiteY583" fmla="*/ 119063 h 317182"/>
              <a:gd name="connsiteX584" fmla="*/ 211455 w 266700"/>
              <a:gd name="connsiteY584" fmla="*/ 244793 h 317182"/>
              <a:gd name="connsiteX585" fmla="*/ 209550 w 266700"/>
              <a:gd name="connsiteY585" fmla="*/ 245745 h 317182"/>
              <a:gd name="connsiteX586" fmla="*/ 211455 w 266700"/>
              <a:gd name="connsiteY586" fmla="*/ 247650 h 317182"/>
              <a:gd name="connsiteX587" fmla="*/ 212407 w 266700"/>
              <a:gd name="connsiteY587" fmla="*/ 245745 h 317182"/>
              <a:gd name="connsiteX588" fmla="*/ 211455 w 266700"/>
              <a:gd name="connsiteY588" fmla="*/ 244793 h 317182"/>
              <a:gd name="connsiteX589" fmla="*/ 217170 w 266700"/>
              <a:gd name="connsiteY589" fmla="*/ 212408 h 317182"/>
              <a:gd name="connsiteX590" fmla="*/ 218122 w 266700"/>
              <a:gd name="connsiteY590" fmla="*/ 211455 h 317182"/>
              <a:gd name="connsiteX591" fmla="*/ 216217 w 266700"/>
              <a:gd name="connsiteY591" fmla="*/ 210503 h 317182"/>
              <a:gd name="connsiteX592" fmla="*/ 214313 w 266700"/>
              <a:gd name="connsiteY592" fmla="*/ 213360 h 317182"/>
              <a:gd name="connsiteX593" fmla="*/ 210502 w 266700"/>
              <a:gd name="connsiteY593" fmla="*/ 215265 h 317182"/>
              <a:gd name="connsiteX594" fmla="*/ 210502 w 266700"/>
              <a:gd name="connsiteY594" fmla="*/ 216218 h 317182"/>
              <a:gd name="connsiteX595" fmla="*/ 213360 w 266700"/>
              <a:gd name="connsiteY595" fmla="*/ 214313 h 317182"/>
              <a:gd name="connsiteX596" fmla="*/ 217170 w 266700"/>
              <a:gd name="connsiteY596" fmla="*/ 212408 h 317182"/>
              <a:gd name="connsiteX597" fmla="*/ 212407 w 266700"/>
              <a:gd name="connsiteY597" fmla="*/ 102870 h 317182"/>
              <a:gd name="connsiteX598" fmla="*/ 213360 w 266700"/>
              <a:gd name="connsiteY598" fmla="*/ 102870 h 317182"/>
              <a:gd name="connsiteX599" fmla="*/ 215265 w 266700"/>
              <a:gd name="connsiteY599" fmla="*/ 101918 h 317182"/>
              <a:gd name="connsiteX600" fmla="*/ 213360 w 266700"/>
              <a:gd name="connsiteY600" fmla="*/ 101918 h 317182"/>
              <a:gd name="connsiteX601" fmla="*/ 212407 w 266700"/>
              <a:gd name="connsiteY601" fmla="*/ 102870 h 317182"/>
              <a:gd name="connsiteX602" fmla="*/ 213360 w 266700"/>
              <a:gd name="connsiteY602" fmla="*/ 74295 h 317182"/>
              <a:gd name="connsiteX603" fmla="*/ 214313 w 266700"/>
              <a:gd name="connsiteY603" fmla="*/ 75247 h 317182"/>
              <a:gd name="connsiteX604" fmla="*/ 215265 w 266700"/>
              <a:gd name="connsiteY604" fmla="*/ 73343 h 317182"/>
              <a:gd name="connsiteX605" fmla="*/ 214313 w 266700"/>
              <a:gd name="connsiteY605" fmla="*/ 72390 h 317182"/>
              <a:gd name="connsiteX606" fmla="*/ 213360 w 266700"/>
              <a:gd name="connsiteY606" fmla="*/ 74295 h 317182"/>
              <a:gd name="connsiteX607" fmla="*/ 219075 w 266700"/>
              <a:gd name="connsiteY607" fmla="*/ 87630 h 317182"/>
              <a:gd name="connsiteX608" fmla="*/ 215265 w 266700"/>
              <a:gd name="connsiteY608" fmla="*/ 83820 h 317182"/>
              <a:gd name="connsiteX609" fmla="*/ 213360 w 266700"/>
              <a:gd name="connsiteY609" fmla="*/ 84772 h 317182"/>
              <a:gd name="connsiteX610" fmla="*/ 219075 w 266700"/>
              <a:gd name="connsiteY610" fmla="*/ 87630 h 317182"/>
              <a:gd name="connsiteX611" fmla="*/ 219075 w 266700"/>
              <a:gd name="connsiteY611" fmla="*/ 87630 h 317182"/>
              <a:gd name="connsiteX612" fmla="*/ 215265 w 266700"/>
              <a:gd name="connsiteY612" fmla="*/ 134303 h 317182"/>
              <a:gd name="connsiteX613" fmla="*/ 213360 w 266700"/>
              <a:gd name="connsiteY613" fmla="*/ 134303 h 317182"/>
              <a:gd name="connsiteX614" fmla="*/ 213360 w 266700"/>
              <a:gd name="connsiteY614" fmla="*/ 134303 h 317182"/>
              <a:gd name="connsiteX615" fmla="*/ 214313 w 266700"/>
              <a:gd name="connsiteY615" fmla="*/ 135255 h 317182"/>
              <a:gd name="connsiteX616" fmla="*/ 215265 w 266700"/>
              <a:gd name="connsiteY616" fmla="*/ 134303 h 317182"/>
              <a:gd name="connsiteX617" fmla="*/ 214313 w 266700"/>
              <a:gd name="connsiteY617" fmla="*/ 219075 h 317182"/>
              <a:gd name="connsiteX618" fmla="*/ 214313 w 266700"/>
              <a:gd name="connsiteY618" fmla="*/ 219075 h 317182"/>
              <a:gd name="connsiteX619" fmla="*/ 215265 w 266700"/>
              <a:gd name="connsiteY619" fmla="*/ 220980 h 317182"/>
              <a:gd name="connsiteX620" fmla="*/ 216217 w 266700"/>
              <a:gd name="connsiteY620" fmla="*/ 220028 h 317182"/>
              <a:gd name="connsiteX621" fmla="*/ 214313 w 266700"/>
              <a:gd name="connsiteY621" fmla="*/ 219075 h 317182"/>
              <a:gd name="connsiteX622" fmla="*/ 216217 w 266700"/>
              <a:gd name="connsiteY622" fmla="*/ 179070 h 317182"/>
              <a:gd name="connsiteX623" fmla="*/ 215265 w 266700"/>
              <a:gd name="connsiteY623" fmla="*/ 181928 h 317182"/>
              <a:gd name="connsiteX624" fmla="*/ 217170 w 266700"/>
              <a:gd name="connsiteY624" fmla="*/ 184785 h 317182"/>
              <a:gd name="connsiteX625" fmla="*/ 219075 w 266700"/>
              <a:gd name="connsiteY625" fmla="*/ 182880 h 317182"/>
              <a:gd name="connsiteX626" fmla="*/ 216217 w 266700"/>
              <a:gd name="connsiteY626" fmla="*/ 179070 h 317182"/>
              <a:gd name="connsiteX627" fmla="*/ 216217 w 266700"/>
              <a:gd name="connsiteY627" fmla="*/ 147638 h 317182"/>
              <a:gd name="connsiteX628" fmla="*/ 216217 w 266700"/>
              <a:gd name="connsiteY628" fmla="*/ 147638 h 317182"/>
              <a:gd name="connsiteX629" fmla="*/ 218122 w 266700"/>
              <a:gd name="connsiteY629" fmla="*/ 147638 h 317182"/>
              <a:gd name="connsiteX630" fmla="*/ 216217 w 266700"/>
              <a:gd name="connsiteY630" fmla="*/ 147638 h 317182"/>
              <a:gd name="connsiteX631" fmla="*/ 216217 w 266700"/>
              <a:gd name="connsiteY631" fmla="*/ 147638 h 317182"/>
              <a:gd name="connsiteX632" fmla="*/ 216217 w 266700"/>
              <a:gd name="connsiteY632" fmla="*/ 167640 h 317182"/>
              <a:gd name="connsiteX633" fmla="*/ 217170 w 266700"/>
              <a:gd name="connsiteY633" fmla="*/ 168593 h 317182"/>
              <a:gd name="connsiteX634" fmla="*/ 217170 w 266700"/>
              <a:gd name="connsiteY634" fmla="*/ 167640 h 317182"/>
              <a:gd name="connsiteX635" fmla="*/ 216217 w 266700"/>
              <a:gd name="connsiteY635" fmla="*/ 165735 h 317182"/>
              <a:gd name="connsiteX636" fmla="*/ 216217 w 266700"/>
              <a:gd name="connsiteY636" fmla="*/ 167640 h 317182"/>
              <a:gd name="connsiteX637" fmla="*/ 217170 w 266700"/>
              <a:gd name="connsiteY637" fmla="*/ 109538 h 317182"/>
              <a:gd name="connsiteX638" fmla="*/ 218122 w 266700"/>
              <a:gd name="connsiteY638" fmla="*/ 110490 h 317182"/>
              <a:gd name="connsiteX639" fmla="*/ 220027 w 266700"/>
              <a:gd name="connsiteY639" fmla="*/ 107633 h 317182"/>
              <a:gd name="connsiteX640" fmla="*/ 219075 w 266700"/>
              <a:gd name="connsiteY640" fmla="*/ 106680 h 317182"/>
              <a:gd name="connsiteX641" fmla="*/ 217170 w 266700"/>
              <a:gd name="connsiteY641" fmla="*/ 109538 h 317182"/>
              <a:gd name="connsiteX642" fmla="*/ 217170 w 266700"/>
              <a:gd name="connsiteY642" fmla="*/ 51435 h 317182"/>
              <a:gd name="connsiteX643" fmla="*/ 219075 w 266700"/>
              <a:gd name="connsiteY643" fmla="*/ 51435 h 317182"/>
              <a:gd name="connsiteX644" fmla="*/ 219075 w 266700"/>
              <a:gd name="connsiteY644" fmla="*/ 50483 h 317182"/>
              <a:gd name="connsiteX645" fmla="*/ 217170 w 266700"/>
              <a:gd name="connsiteY645" fmla="*/ 51435 h 317182"/>
              <a:gd name="connsiteX646" fmla="*/ 217170 w 266700"/>
              <a:gd name="connsiteY646" fmla="*/ 51435 h 317182"/>
              <a:gd name="connsiteX647" fmla="*/ 218122 w 266700"/>
              <a:gd name="connsiteY647" fmla="*/ 91440 h 317182"/>
              <a:gd name="connsiteX648" fmla="*/ 217170 w 266700"/>
              <a:gd name="connsiteY648" fmla="*/ 93345 h 317182"/>
              <a:gd name="connsiteX649" fmla="*/ 218122 w 266700"/>
              <a:gd name="connsiteY649" fmla="*/ 94297 h 317182"/>
              <a:gd name="connsiteX650" fmla="*/ 219075 w 266700"/>
              <a:gd name="connsiteY650" fmla="*/ 94297 h 317182"/>
              <a:gd name="connsiteX651" fmla="*/ 218122 w 266700"/>
              <a:gd name="connsiteY651" fmla="*/ 91440 h 317182"/>
              <a:gd name="connsiteX652" fmla="*/ 217170 w 266700"/>
              <a:gd name="connsiteY652" fmla="*/ 216218 h 317182"/>
              <a:gd name="connsiteX653" fmla="*/ 218122 w 266700"/>
              <a:gd name="connsiteY653" fmla="*/ 217170 h 317182"/>
              <a:gd name="connsiteX654" fmla="*/ 222885 w 266700"/>
              <a:gd name="connsiteY654" fmla="*/ 218122 h 317182"/>
              <a:gd name="connsiteX655" fmla="*/ 218122 w 266700"/>
              <a:gd name="connsiteY655" fmla="*/ 216218 h 317182"/>
              <a:gd name="connsiteX656" fmla="*/ 217170 w 266700"/>
              <a:gd name="connsiteY656" fmla="*/ 216218 h 317182"/>
              <a:gd name="connsiteX657" fmla="*/ 222885 w 266700"/>
              <a:gd name="connsiteY657" fmla="*/ 228600 h 317182"/>
              <a:gd name="connsiteX658" fmla="*/ 220980 w 266700"/>
              <a:gd name="connsiteY658" fmla="*/ 230505 h 317182"/>
              <a:gd name="connsiteX659" fmla="*/ 217170 w 266700"/>
              <a:gd name="connsiteY659" fmla="*/ 231458 h 317182"/>
              <a:gd name="connsiteX660" fmla="*/ 222885 w 266700"/>
              <a:gd name="connsiteY660" fmla="*/ 240030 h 317182"/>
              <a:gd name="connsiteX661" fmla="*/ 228600 w 266700"/>
              <a:gd name="connsiteY661" fmla="*/ 234315 h 317182"/>
              <a:gd name="connsiteX662" fmla="*/ 222885 w 266700"/>
              <a:gd name="connsiteY662" fmla="*/ 228600 h 317182"/>
              <a:gd name="connsiteX663" fmla="*/ 220027 w 266700"/>
              <a:gd name="connsiteY663" fmla="*/ 246697 h 317182"/>
              <a:gd name="connsiteX664" fmla="*/ 217170 w 266700"/>
              <a:gd name="connsiteY664" fmla="*/ 247650 h 317182"/>
              <a:gd name="connsiteX665" fmla="*/ 218122 w 266700"/>
              <a:gd name="connsiteY665" fmla="*/ 250508 h 317182"/>
              <a:gd name="connsiteX666" fmla="*/ 220027 w 266700"/>
              <a:gd name="connsiteY666" fmla="*/ 249555 h 317182"/>
              <a:gd name="connsiteX667" fmla="*/ 220027 w 266700"/>
              <a:gd name="connsiteY667" fmla="*/ 246697 h 317182"/>
              <a:gd name="connsiteX668" fmla="*/ 218122 w 266700"/>
              <a:gd name="connsiteY668" fmla="*/ 157163 h 317182"/>
              <a:gd name="connsiteX669" fmla="*/ 219075 w 266700"/>
              <a:gd name="connsiteY669" fmla="*/ 159068 h 317182"/>
              <a:gd name="connsiteX670" fmla="*/ 222885 w 266700"/>
              <a:gd name="connsiteY670" fmla="*/ 157163 h 317182"/>
              <a:gd name="connsiteX671" fmla="*/ 220980 w 266700"/>
              <a:gd name="connsiteY671" fmla="*/ 155258 h 317182"/>
              <a:gd name="connsiteX672" fmla="*/ 218122 w 266700"/>
              <a:gd name="connsiteY672" fmla="*/ 157163 h 317182"/>
              <a:gd name="connsiteX673" fmla="*/ 220027 w 266700"/>
              <a:gd name="connsiteY673" fmla="*/ 191453 h 317182"/>
              <a:gd name="connsiteX674" fmla="*/ 218122 w 266700"/>
              <a:gd name="connsiteY674" fmla="*/ 191453 h 317182"/>
              <a:gd name="connsiteX675" fmla="*/ 218122 w 266700"/>
              <a:gd name="connsiteY675" fmla="*/ 193358 h 317182"/>
              <a:gd name="connsiteX676" fmla="*/ 220027 w 266700"/>
              <a:gd name="connsiteY676" fmla="*/ 193358 h 317182"/>
              <a:gd name="connsiteX677" fmla="*/ 220027 w 266700"/>
              <a:gd name="connsiteY677" fmla="*/ 191453 h 317182"/>
              <a:gd name="connsiteX678" fmla="*/ 220980 w 266700"/>
              <a:gd name="connsiteY678" fmla="*/ 200978 h 317182"/>
              <a:gd name="connsiteX679" fmla="*/ 220027 w 266700"/>
              <a:gd name="connsiteY679" fmla="*/ 200025 h 317182"/>
              <a:gd name="connsiteX680" fmla="*/ 219075 w 266700"/>
              <a:gd name="connsiteY680" fmla="*/ 200025 h 317182"/>
              <a:gd name="connsiteX681" fmla="*/ 219075 w 266700"/>
              <a:gd name="connsiteY681" fmla="*/ 201930 h 317182"/>
              <a:gd name="connsiteX682" fmla="*/ 220980 w 266700"/>
              <a:gd name="connsiteY682" fmla="*/ 200978 h 317182"/>
              <a:gd name="connsiteX683" fmla="*/ 220980 w 266700"/>
              <a:gd name="connsiteY683" fmla="*/ 205740 h 317182"/>
              <a:gd name="connsiteX684" fmla="*/ 219075 w 266700"/>
              <a:gd name="connsiteY684" fmla="*/ 205740 h 317182"/>
              <a:gd name="connsiteX685" fmla="*/ 220027 w 266700"/>
              <a:gd name="connsiteY685" fmla="*/ 207645 h 317182"/>
              <a:gd name="connsiteX686" fmla="*/ 220980 w 266700"/>
              <a:gd name="connsiteY686" fmla="*/ 205740 h 317182"/>
              <a:gd name="connsiteX687" fmla="*/ 220980 w 266700"/>
              <a:gd name="connsiteY687" fmla="*/ 205740 h 317182"/>
              <a:gd name="connsiteX688" fmla="*/ 220980 w 266700"/>
              <a:gd name="connsiteY688" fmla="*/ 78105 h 317182"/>
              <a:gd name="connsiteX689" fmla="*/ 220980 w 266700"/>
              <a:gd name="connsiteY689" fmla="*/ 79058 h 317182"/>
              <a:gd name="connsiteX690" fmla="*/ 220980 w 266700"/>
              <a:gd name="connsiteY690" fmla="*/ 78105 h 317182"/>
              <a:gd name="connsiteX691" fmla="*/ 220980 w 266700"/>
              <a:gd name="connsiteY691" fmla="*/ 78105 h 317182"/>
              <a:gd name="connsiteX692" fmla="*/ 220980 w 266700"/>
              <a:gd name="connsiteY692" fmla="*/ 78105 h 317182"/>
              <a:gd name="connsiteX693" fmla="*/ 224790 w 266700"/>
              <a:gd name="connsiteY693" fmla="*/ 172403 h 317182"/>
              <a:gd name="connsiteX694" fmla="*/ 221932 w 266700"/>
              <a:gd name="connsiteY694" fmla="*/ 175260 h 317182"/>
              <a:gd name="connsiteX695" fmla="*/ 227647 w 266700"/>
              <a:gd name="connsiteY695" fmla="*/ 180022 h 317182"/>
              <a:gd name="connsiteX696" fmla="*/ 228600 w 266700"/>
              <a:gd name="connsiteY696" fmla="*/ 178118 h 317182"/>
              <a:gd name="connsiteX697" fmla="*/ 224790 w 266700"/>
              <a:gd name="connsiteY697" fmla="*/ 172403 h 317182"/>
              <a:gd name="connsiteX698" fmla="*/ 224790 w 266700"/>
              <a:gd name="connsiteY698" fmla="*/ 240983 h 317182"/>
              <a:gd name="connsiteX699" fmla="*/ 223838 w 266700"/>
              <a:gd name="connsiteY699" fmla="*/ 247650 h 317182"/>
              <a:gd name="connsiteX700" fmla="*/ 223838 w 266700"/>
              <a:gd name="connsiteY700" fmla="*/ 249555 h 317182"/>
              <a:gd name="connsiteX701" fmla="*/ 229552 w 266700"/>
              <a:gd name="connsiteY701" fmla="*/ 247650 h 317182"/>
              <a:gd name="connsiteX702" fmla="*/ 224790 w 266700"/>
              <a:gd name="connsiteY702" fmla="*/ 240983 h 317182"/>
              <a:gd name="connsiteX703" fmla="*/ 224790 w 266700"/>
              <a:gd name="connsiteY703" fmla="*/ 191453 h 317182"/>
              <a:gd name="connsiteX704" fmla="*/ 228600 w 266700"/>
              <a:gd name="connsiteY704" fmla="*/ 188595 h 317182"/>
              <a:gd name="connsiteX705" fmla="*/ 226695 w 266700"/>
              <a:gd name="connsiteY705" fmla="*/ 187643 h 317182"/>
              <a:gd name="connsiteX706" fmla="*/ 222885 w 266700"/>
              <a:gd name="connsiteY706" fmla="*/ 190500 h 317182"/>
              <a:gd name="connsiteX707" fmla="*/ 224790 w 266700"/>
              <a:gd name="connsiteY707" fmla="*/ 191453 h 317182"/>
              <a:gd name="connsiteX708" fmla="*/ 224790 w 266700"/>
              <a:gd name="connsiteY708" fmla="*/ 88583 h 317182"/>
              <a:gd name="connsiteX709" fmla="*/ 224790 w 266700"/>
              <a:gd name="connsiteY709" fmla="*/ 88583 h 317182"/>
              <a:gd name="connsiteX710" fmla="*/ 226695 w 266700"/>
              <a:gd name="connsiteY710" fmla="*/ 85725 h 317182"/>
              <a:gd name="connsiteX711" fmla="*/ 228600 w 266700"/>
              <a:gd name="connsiteY711" fmla="*/ 86678 h 317182"/>
              <a:gd name="connsiteX712" fmla="*/ 230505 w 266700"/>
              <a:gd name="connsiteY712" fmla="*/ 85725 h 317182"/>
              <a:gd name="connsiteX713" fmla="*/ 228600 w 266700"/>
              <a:gd name="connsiteY713" fmla="*/ 85725 h 317182"/>
              <a:gd name="connsiteX714" fmla="*/ 226695 w 266700"/>
              <a:gd name="connsiteY714" fmla="*/ 86678 h 317182"/>
              <a:gd name="connsiteX715" fmla="*/ 224790 w 266700"/>
              <a:gd name="connsiteY715" fmla="*/ 88583 h 317182"/>
              <a:gd name="connsiteX716" fmla="*/ 226695 w 266700"/>
              <a:gd name="connsiteY716" fmla="*/ 116205 h 317182"/>
              <a:gd name="connsiteX717" fmla="*/ 226695 w 266700"/>
              <a:gd name="connsiteY717" fmla="*/ 115253 h 317182"/>
              <a:gd name="connsiteX718" fmla="*/ 224790 w 266700"/>
              <a:gd name="connsiteY718" fmla="*/ 116205 h 317182"/>
              <a:gd name="connsiteX719" fmla="*/ 224790 w 266700"/>
              <a:gd name="connsiteY719" fmla="*/ 117158 h 317182"/>
              <a:gd name="connsiteX720" fmla="*/ 226695 w 266700"/>
              <a:gd name="connsiteY720" fmla="*/ 116205 h 317182"/>
              <a:gd name="connsiteX721" fmla="*/ 224790 w 266700"/>
              <a:gd name="connsiteY721" fmla="*/ 141922 h 317182"/>
              <a:gd name="connsiteX722" fmla="*/ 225742 w 266700"/>
              <a:gd name="connsiteY722" fmla="*/ 143828 h 317182"/>
              <a:gd name="connsiteX723" fmla="*/ 226695 w 266700"/>
              <a:gd name="connsiteY723" fmla="*/ 142875 h 317182"/>
              <a:gd name="connsiteX724" fmla="*/ 225742 w 266700"/>
              <a:gd name="connsiteY724" fmla="*/ 140970 h 317182"/>
              <a:gd name="connsiteX725" fmla="*/ 224790 w 266700"/>
              <a:gd name="connsiteY725" fmla="*/ 141922 h 317182"/>
              <a:gd name="connsiteX726" fmla="*/ 225742 w 266700"/>
              <a:gd name="connsiteY726" fmla="*/ 195263 h 317182"/>
              <a:gd name="connsiteX727" fmla="*/ 225742 w 266700"/>
              <a:gd name="connsiteY727" fmla="*/ 195263 h 317182"/>
              <a:gd name="connsiteX728" fmla="*/ 226695 w 266700"/>
              <a:gd name="connsiteY728" fmla="*/ 195263 h 317182"/>
              <a:gd name="connsiteX729" fmla="*/ 225742 w 266700"/>
              <a:gd name="connsiteY729" fmla="*/ 195263 h 317182"/>
              <a:gd name="connsiteX730" fmla="*/ 225742 w 266700"/>
              <a:gd name="connsiteY730" fmla="*/ 195263 h 317182"/>
              <a:gd name="connsiteX731" fmla="*/ 227647 w 266700"/>
              <a:gd name="connsiteY731" fmla="*/ 71438 h 317182"/>
              <a:gd name="connsiteX732" fmla="*/ 230505 w 266700"/>
              <a:gd name="connsiteY732" fmla="*/ 69533 h 317182"/>
              <a:gd name="connsiteX733" fmla="*/ 228600 w 266700"/>
              <a:gd name="connsiteY733" fmla="*/ 69533 h 317182"/>
              <a:gd name="connsiteX734" fmla="*/ 226695 w 266700"/>
              <a:gd name="connsiteY734" fmla="*/ 71438 h 317182"/>
              <a:gd name="connsiteX735" fmla="*/ 227647 w 266700"/>
              <a:gd name="connsiteY735" fmla="*/ 71438 h 317182"/>
              <a:gd name="connsiteX736" fmla="*/ 228600 w 266700"/>
              <a:gd name="connsiteY736" fmla="*/ 208597 h 317182"/>
              <a:gd name="connsiteX737" fmla="*/ 226695 w 266700"/>
              <a:gd name="connsiteY737" fmla="*/ 209550 h 317182"/>
              <a:gd name="connsiteX738" fmla="*/ 226695 w 266700"/>
              <a:gd name="connsiteY738" fmla="*/ 216218 h 317182"/>
              <a:gd name="connsiteX739" fmla="*/ 231457 w 266700"/>
              <a:gd name="connsiteY739" fmla="*/ 214313 h 317182"/>
              <a:gd name="connsiteX740" fmla="*/ 233363 w 266700"/>
              <a:gd name="connsiteY740" fmla="*/ 214313 h 317182"/>
              <a:gd name="connsiteX741" fmla="*/ 228600 w 266700"/>
              <a:gd name="connsiteY741" fmla="*/ 208597 h 317182"/>
              <a:gd name="connsiteX742" fmla="*/ 228600 w 266700"/>
              <a:gd name="connsiteY742" fmla="*/ 100013 h 317182"/>
              <a:gd name="connsiteX743" fmla="*/ 227647 w 266700"/>
              <a:gd name="connsiteY743" fmla="*/ 99060 h 317182"/>
              <a:gd name="connsiteX744" fmla="*/ 226695 w 266700"/>
              <a:gd name="connsiteY744" fmla="*/ 100013 h 317182"/>
              <a:gd name="connsiteX745" fmla="*/ 227647 w 266700"/>
              <a:gd name="connsiteY745" fmla="*/ 100013 h 317182"/>
              <a:gd name="connsiteX746" fmla="*/ 228600 w 266700"/>
              <a:gd name="connsiteY746" fmla="*/ 100013 h 317182"/>
              <a:gd name="connsiteX747" fmla="*/ 228600 w 266700"/>
              <a:gd name="connsiteY747" fmla="*/ 219075 h 317182"/>
              <a:gd name="connsiteX748" fmla="*/ 226695 w 266700"/>
              <a:gd name="connsiteY748" fmla="*/ 220028 h 317182"/>
              <a:gd name="connsiteX749" fmla="*/ 226695 w 266700"/>
              <a:gd name="connsiteY749" fmla="*/ 220980 h 317182"/>
              <a:gd name="connsiteX750" fmla="*/ 228600 w 266700"/>
              <a:gd name="connsiteY750" fmla="*/ 219075 h 317182"/>
              <a:gd name="connsiteX751" fmla="*/ 228600 w 266700"/>
              <a:gd name="connsiteY751" fmla="*/ 219075 h 317182"/>
              <a:gd name="connsiteX752" fmla="*/ 234315 w 266700"/>
              <a:gd name="connsiteY752" fmla="*/ 220028 h 317182"/>
              <a:gd name="connsiteX753" fmla="*/ 233363 w 266700"/>
              <a:gd name="connsiteY753" fmla="*/ 218122 h 317182"/>
              <a:gd name="connsiteX754" fmla="*/ 231457 w 266700"/>
              <a:gd name="connsiteY754" fmla="*/ 218122 h 317182"/>
              <a:gd name="connsiteX755" fmla="*/ 228600 w 266700"/>
              <a:gd name="connsiteY755" fmla="*/ 225743 h 317182"/>
              <a:gd name="connsiteX756" fmla="*/ 228600 w 266700"/>
              <a:gd name="connsiteY756" fmla="*/ 227647 h 317182"/>
              <a:gd name="connsiteX757" fmla="*/ 229552 w 266700"/>
              <a:gd name="connsiteY757" fmla="*/ 227647 h 317182"/>
              <a:gd name="connsiteX758" fmla="*/ 234315 w 266700"/>
              <a:gd name="connsiteY758" fmla="*/ 220028 h 317182"/>
              <a:gd name="connsiteX759" fmla="*/ 228600 w 266700"/>
              <a:gd name="connsiteY759" fmla="*/ 120015 h 317182"/>
              <a:gd name="connsiteX760" fmla="*/ 229552 w 266700"/>
              <a:gd name="connsiteY760" fmla="*/ 120968 h 317182"/>
              <a:gd name="connsiteX761" fmla="*/ 231457 w 266700"/>
              <a:gd name="connsiteY761" fmla="*/ 120015 h 317182"/>
              <a:gd name="connsiteX762" fmla="*/ 230505 w 266700"/>
              <a:gd name="connsiteY762" fmla="*/ 118110 h 317182"/>
              <a:gd name="connsiteX763" fmla="*/ 228600 w 266700"/>
              <a:gd name="connsiteY763" fmla="*/ 120015 h 317182"/>
              <a:gd name="connsiteX764" fmla="*/ 230505 w 266700"/>
              <a:gd name="connsiteY764" fmla="*/ 127635 h 317182"/>
              <a:gd name="connsiteX765" fmla="*/ 230505 w 266700"/>
              <a:gd name="connsiteY765" fmla="*/ 126683 h 317182"/>
              <a:gd name="connsiteX766" fmla="*/ 230505 w 266700"/>
              <a:gd name="connsiteY766" fmla="*/ 125730 h 317182"/>
              <a:gd name="connsiteX767" fmla="*/ 229552 w 266700"/>
              <a:gd name="connsiteY767" fmla="*/ 125730 h 317182"/>
              <a:gd name="connsiteX768" fmla="*/ 230505 w 266700"/>
              <a:gd name="connsiteY768" fmla="*/ 127635 h 317182"/>
              <a:gd name="connsiteX769" fmla="*/ 236220 w 266700"/>
              <a:gd name="connsiteY769" fmla="*/ 175260 h 317182"/>
              <a:gd name="connsiteX770" fmla="*/ 232410 w 266700"/>
              <a:gd name="connsiteY770" fmla="*/ 173355 h 317182"/>
              <a:gd name="connsiteX771" fmla="*/ 230505 w 266700"/>
              <a:gd name="connsiteY771" fmla="*/ 174308 h 317182"/>
              <a:gd name="connsiteX772" fmla="*/ 232410 w 266700"/>
              <a:gd name="connsiteY772" fmla="*/ 176213 h 317182"/>
              <a:gd name="connsiteX773" fmla="*/ 232410 w 266700"/>
              <a:gd name="connsiteY773" fmla="*/ 180975 h 317182"/>
              <a:gd name="connsiteX774" fmla="*/ 231457 w 266700"/>
              <a:gd name="connsiteY774" fmla="*/ 182880 h 317182"/>
              <a:gd name="connsiteX775" fmla="*/ 234315 w 266700"/>
              <a:gd name="connsiteY775" fmla="*/ 180975 h 317182"/>
              <a:gd name="connsiteX776" fmla="*/ 236220 w 266700"/>
              <a:gd name="connsiteY776" fmla="*/ 175260 h 317182"/>
              <a:gd name="connsiteX777" fmla="*/ 236220 w 266700"/>
              <a:gd name="connsiteY777" fmla="*/ 175260 h 317182"/>
              <a:gd name="connsiteX778" fmla="*/ 230505 w 266700"/>
              <a:gd name="connsiteY778" fmla="*/ 76200 h 317182"/>
              <a:gd name="connsiteX779" fmla="*/ 230505 w 266700"/>
              <a:gd name="connsiteY779" fmla="*/ 76200 h 317182"/>
              <a:gd name="connsiteX780" fmla="*/ 230505 w 266700"/>
              <a:gd name="connsiteY780" fmla="*/ 73343 h 317182"/>
              <a:gd name="connsiteX781" fmla="*/ 229552 w 266700"/>
              <a:gd name="connsiteY781" fmla="*/ 74295 h 317182"/>
              <a:gd name="connsiteX782" fmla="*/ 230505 w 266700"/>
              <a:gd name="connsiteY782" fmla="*/ 76200 h 317182"/>
              <a:gd name="connsiteX783" fmla="*/ 231457 w 266700"/>
              <a:gd name="connsiteY783" fmla="*/ 162878 h 317182"/>
              <a:gd name="connsiteX784" fmla="*/ 230505 w 266700"/>
              <a:gd name="connsiteY784" fmla="*/ 163830 h 317182"/>
              <a:gd name="connsiteX785" fmla="*/ 231457 w 266700"/>
              <a:gd name="connsiteY785" fmla="*/ 164783 h 317182"/>
              <a:gd name="connsiteX786" fmla="*/ 233363 w 266700"/>
              <a:gd name="connsiteY786" fmla="*/ 163830 h 317182"/>
              <a:gd name="connsiteX787" fmla="*/ 231457 w 266700"/>
              <a:gd name="connsiteY787" fmla="*/ 162878 h 317182"/>
              <a:gd name="connsiteX788" fmla="*/ 236220 w 266700"/>
              <a:gd name="connsiteY788" fmla="*/ 238125 h 317182"/>
              <a:gd name="connsiteX789" fmla="*/ 233363 w 266700"/>
              <a:gd name="connsiteY789" fmla="*/ 238125 h 317182"/>
              <a:gd name="connsiteX790" fmla="*/ 231457 w 266700"/>
              <a:gd name="connsiteY790" fmla="*/ 239078 h 317182"/>
              <a:gd name="connsiteX791" fmla="*/ 231457 w 266700"/>
              <a:gd name="connsiteY791" fmla="*/ 240030 h 317182"/>
              <a:gd name="connsiteX792" fmla="*/ 236220 w 266700"/>
              <a:gd name="connsiteY792" fmla="*/ 238125 h 317182"/>
              <a:gd name="connsiteX793" fmla="*/ 235267 w 266700"/>
              <a:gd name="connsiteY793" fmla="*/ 192405 h 317182"/>
              <a:gd name="connsiteX794" fmla="*/ 235267 w 266700"/>
              <a:gd name="connsiteY794" fmla="*/ 192405 h 317182"/>
              <a:gd name="connsiteX795" fmla="*/ 232410 w 266700"/>
              <a:gd name="connsiteY795" fmla="*/ 192405 h 317182"/>
              <a:gd name="connsiteX796" fmla="*/ 233363 w 266700"/>
              <a:gd name="connsiteY796" fmla="*/ 193358 h 317182"/>
              <a:gd name="connsiteX797" fmla="*/ 235267 w 266700"/>
              <a:gd name="connsiteY797" fmla="*/ 192405 h 317182"/>
              <a:gd name="connsiteX798" fmla="*/ 233363 w 266700"/>
              <a:gd name="connsiteY798" fmla="*/ 85725 h 317182"/>
              <a:gd name="connsiteX799" fmla="*/ 234315 w 266700"/>
              <a:gd name="connsiteY799" fmla="*/ 85725 h 317182"/>
              <a:gd name="connsiteX800" fmla="*/ 234315 w 266700"/>
              <a:gd name="connsiteY800" fmla="*/ 85725 h 317182"/>
              <a:gd name="connsiteX801" fmla="*/ 233363 w 266700"/>
              <a:gd name="connsiteY801" fmla="*/ 85725 h 317182"/>
              <a:gd name="connsiteX802" fmla="*/ 233363 w 266700"/>
              <a:gd name="connsiteY802" fmla="*/ 85725 h 317182"/>
              <a:gd name="connsiteX803" fmla="*/ 234315 w 266700"/>
              <a:gd name="connsiteY803" fmla="*/ 200025 h 317182"/>
              <a:gd name="connsiteX804" fmla="*/ 233363 w 266700"/>
              <a:gd name="connsiteY804" fmla="*/ 201930 h 317182"/>
              <a:gd name="connsiteX805" fmla="*/ 234315 w 266700"/>
              <a:gd name="connsiteY805" fmla="*/ 201930 h 317182"/>
              <a:gd name="connsiteX806" fmla="*/ 235267 w 266700"/>
              <a:gd name="connsiteY806" fmla="*/ 200978 h 317182"/>
              <a:gd name="connsiteX807" fmla="*/ 234315 w 266700"/>
              <a:gd name="connsiteY807" fmla="*/ 200025 h 317182"/>
              <a:gd name="connsiteX808" fmla="*/ 236220 w 266700"/>
              <a:gd name="connsiteY808" fmla="*/ 120015 h 317182"/>
              <a:gd name="connsiteX809" fmla="*/ 238125 w 266700"/>
              <a:gd name="connsiteY809" fmla="*/ 121920 h 317182"/>
              <a:gd name="connsiteX810" fmla="*/ 239077 w 266700"/>
              <a:gd name="connsiteY810" fmla="*/ 120968 h 317182"/>
              <a:gd name="connsiteX811" fmla="*/ 236220 w 266700"/>
              <a:gd name="connsiteY811" fmla="*/ 120015 h 317182"/>
              <a:gd name="connsiteX812" fmla="*/ 236220 w 266700"/>
              <a:gd name="connsiteY812" fmla="*/ 120015 h 317182"/>
              <a:gd name="connsiteX813" fmla="*/ 236220 w 266700"/>
              <a:gd name="connsiteY813" fmla="*/ 164783 h 317182"/>
              <a:gd name="connsiteX814" fmla="*/ 238125 w 266700"/>
              <a:gd name="connsiteY814" fmla="*/ 163830 h 317182"/>
              <a:gd name="connsiteX815" fmla="*/ 240030 w 266700"/>
              <a:gd name="connsiteY815" fmla="*/ 163830 h 317182"/>
              <a:gd name="connsiteX816" fmla="*/ 251460 w 266700"/>
              <a:gd name="connsiteY816" fmla="*/ 164783 h 317182"/>
              <a:gd name="connsiteX817" fmla="*/ 252413 w 266700"/>
              <a:gd name="connsiteY817" fmla="*/ 163830 h 317182"/>
              <a:gd name="connsiteX818" fmla="*/ 248602 w 266700"/>
              <a:gd name="connsiteY818" fmla="*/ 160972 h 317182"/>
              <a:gd name="connsiteX819" fmla="*/ 243840 w 266700"/>
              <a:gd name="connsiteY819" fmla="*/ 160020 h 317182"/>
              <a:gd name="connsiteX820" fmla="*/ 241935 w 266700"/>
              <a:gd name="connsiteY820" fmla="*/ 156210 h 317182"/>
              <a:gd name="connsiteX821" fmla="*/ 239077 w 266700"/>
              <a:gd name="connsiteY821" fmla="*/ 158115 h 317182"/>
              <a:gd name="connsiteX822" fmla="*/ 238125 w 266700"/>
              <a:gd name="connsiteY822" fmla="*/ 162878 h 317182"/>
              <a:gd name="connsiteX823" fmla="*/ 235267 w 266700"/>
              <a:gd name="connsiteY823" fmla="*/ 162878 h 317182"/>
              <a:gd name="connsiteX824" fmla="*/ 236220 w 266700"/>
              <a:gd name="connsiteY824" fmla="*/ 164783 h 317182"/>
              <a:gd name="connsiteX825" fmla="*/ 238125 w 266700"/>
              <a:gd name="connsiteY825" fmla="*/ 231458 h 317182"/>
              <a:gd name="connsiteX826" fmla="*/ 236220 w 266700"/>
              <a:gd name="connsiteY826" fmla="*/ 232410 h 317182"/>
              <a:gd name="connsiteX827" fmla="*/ 237172 w 266700"/>
              <a:gd name="connsiteY827" fmla="*/ 233363 h 317182"/>
              <a:gd name="connsiteX828" fmla="*/ 238125 w 266700"/>
              <a:gd name="connsiteY828" fmla="*/ 232410 h 317182"/>
              <a:gd name="connsiteX829" fmla="*/ 238125 w 266700"/>
              <a:gd name="connsiteY829" fmla="*/ 231458 h 317182"/>
              <a:gd name="connsiteX830" fmla="*/ 238125 w 266700"/>
              <a:gd name="connsiteY830" fmla="*/ 200978 h 317182"/>
              <a:gd name="connsiteX831" fmla="*/ 242888 w 266700"/>
              <a:gd name="connsiteY831" fmla="*/ 202883 h 317182"/>
              <a:gd name="connsiteX832" fmla="*/ 243840 w 266700"/>
              <a:gd name="connsiteY832" fmla="*/ 199072 h 317182"/>
              <a:gd name="connsiteX833" fmla="*/ 242888 w 266700"/>
              <a:gd name="connsiteY833" fmla="*/ 197168 h 317182"/>
              <a:gd name="connsiteX834" fmla="*/ 238125 w 266700"/>
              <a:gd name="connsiteY834" fmla="*/ 200978 h 317182"/>
              <a:gd name="connsiteX835" fmla="*/ 239077 w 266700"/>
              <a:gd name="connsiteY835" fmla="*/ 177165 h 317182"/>
              <a:gd name="connsiteX836" fmla="*/ 239077 w 266700"/>
              <a:gd name="connsiteY836" fmla="*/ 177165 h 317182"/>
              <a:gd name="connsiteX837" fmla="*/ 239077 w 266700"/>
              <a:gd name="connsiteY837" fmla="*/ 175260 h 317182"/>
              <a:gd name="connsiteX838" fmla="*/ 238125 w 266700"/>
              <a:gd name="connsiteY838" fmla="*/ 176213 h 317182"/>
              <a:gd name="connsiteX839" fmla="*/ 239077 w 266700"/>
              <a:gd name="connsiteY839" fmla="*/ 177165 h 317182"/>
              <a:gd name="connsiteX840" fmla="*/ 240030 w 266700"/>
              <a:gd name="connsiteY840" fmla="*/ 214313 h 317182"/>
              <a:gd name="connsiteX841" fmla="*/ 240030 w 266700"/>
              <a:gd name="connsiteY841" fmla="*/ 213360 h 317182"/>
              <a:gd name="connsiteX842" fmla="*/ 239077 w 266700"/>
              <a:gd name="connsiteY842" fmla="*/ 214313 h 317182"/>
              <a:gd name="connsiteX843" fmla="*/ 239077 w 266700"/>
              <a:gd name="connsiteY843" fmla="*/ 215265 h 317182"/>
              <a:gd name="connsiteX844" fmla="*/ 240030 w 266700"/>
              <a:gd name="connsiteY844" fmla="*/ 214313 h 317182"/>
              <a:gd name="connsiteX845" fmla="*/ 240030 w 266700"/>
              <a:gd name="connsiteY845" fmla="*/ 136208 h 317182"/>
              <a:gd name="connsiteX846" fmla="*/ 241935 w 266700"/>
              <a:gd name="connsiteY846" fmla="*/ 139065 h 317182"/>
              <a:gd name="connsiteX847" fmla="*/ 241935 w 266700"/>
              <a:gd name="connsiteY847" fmla="*/ 137160 h 317182"/>
              <a:gd name="connsiteX848" fmla="*/ 240982 w 266700"/>
              <a:gd name="connsiteY848" fmla="*/ 134303 h 317182"/>
              <a:gd name="connsiteX849" fmla="*/ 240030 w 266700"/>
              <a:gd name="connsiteY849" fmla="*/ 136208 h 317182"/>
              <a:gd name="connsiteX850" fmla="*/ 244792 w 266700"/>
              <a:gd name="connsiteY850" fmla="*/ 219075 h 317182"/>
              <a:gd name="connsiteX851" fmla="*/ 242888 w 266700"/>
              <a:gd name="connsiteY851" fmla="*/ 217170 h 317182"/>
              <a:gd name="connsiteX852" fmla="*/ 240030 w 266700"/>
              <a:gd name="connsiteY852" fmla="*/ 219075 h 317182"/>
              <a:gd name="connsiteX853" fmla="*/ 241935 w 266700"/>
              <a:gd name="connsiteY853" fmla="*/ 220980 h 317182"/>
              <a:gd name="connsiteX854" fmla="*/ 244792 w 266700"/>
              <a:gd name="connsiteY854" fmla="*/ 219075 h 317182"/>
              <a:gd name="connsiteX855" fmla="*/ 242888 w 266700"/>
              <a:gd name="connsiteY855" fmla="*/ 170497 h 317182"/>
              <a:gd name="connsiteX856" fmla="*/ 242888 w 266700"/>
              <a:gd name="connsiteY856" fmla="*/ 172403 h 317182"/>
              <a:gd name="connsiteX857" fmla="*/ 246697 w 266700"/>
              <a:gd name="connsiteY857" fmla="*/ 175260 h 317182"/>
              <a:gd name="connsiteX858" fmla="*/ 250507 w 266700"/>
              <a:gd name="connsiteY858" fmla="*/ 174308 h 317182"/>
              <a:gd name="connsiteX859" fmla="*/ 254317 w 266700"/>
              <a:gd name="connsiteY859" fmla="*/ 174308 h 317182"/>
              <a:gd name="connsiteX860" fmla="*/ 253365 w 266700"/>
              <a:gd name="connsiteY860" fmla="*/ 170497 h 317182"/>
              <a:gd name="connsiteX861" fmla="*/ 249555 w 266700"/>
              <a:gd name="connsiteY861" fmla="*/ 166688 h 317182"/>
              <a:gd name="connsiteX862" fmla="*/ 242888 w 266700"/>
              <a:gd name="connsiteY862" fmla="*/ 166688 h 317182"/>
              <a:gd name="connsiteX863" fmla="*/ 242888 w 266700"/>
              <a:gd name="connsiteY863" fmla="*/ 170497 h 317182"/>
              <a:gd name="connsiteX864" fmla="*/ 243840 w 266700"/>
              <a:gd name="connsiteY864" fmla="*/ 160020 h 317182"/>
              <a:gd name="connsiteX865" fmla="*/ 242888 w 266700"/>
              <a:gd name="connsiteY865" fmla="*/ 161925 h 317182"/>
              <a:gd name="connsiteX866" fmla="*/ 241935 w 266700"/>
              <a:gd name="connsiteY866" fmla="*/ 160972 h 317182"/>
              <a:gd name="connsiteX867" fmla="*/ 243840 w 266700"/>
              <a:gd name="connsiteY867" fmla="*/ 160020 h 317182"/>
              <a:gd name="connsiteX868" fmla="*/ 246697 w 266700"/>
              <a:gd name="connsiteY868" fmla="*/ 185738 h 317182"/>
              <a:gd name="connsiteX869" fmla="*/ 243840 w 266700"/>
              <a:gd name="connsiteY869" fmla="*/ 184785 h 317182"/>
              <a:gd name="connsiteX870" fmla="*/ 241935 w 266700"/>
              <a:gd name="connsiteY870" fmla="*/ 186690 h 317182"/>
              <a:gd name="connsiteX871" fmla="*/ 244792 w 266700"/>
              <a:gd name="connsiteY871" fmla="*/ 186690 h 317182"/>
              <a:gd name="connsiteX872" fmla="*/ 246697 w 266700"/>
              <a:gd name="connsiteY872" fmla="*/ 185738 h 317182"/>
              <a:gd name="connsiteX873" fmla="*/ 243840 w 266700"/>
              <a:gd name="connsiteY873" fmla="*/ 119063 h 317182"/>
              <a:gd name="connsiteX874" fmla="*/ 245745 w 266700"/>
              <a:gd name="connsiteY874" fmla="*/ 121920 h 317182"/>
              <a:gd name="connsiteX875" fmla="*/ 247650 w 266700"/>
              <a:gd name="connsiteY875" fmla="*/ 120968 h 317182"/>
              <a:gd name="connsiteX876" fmla="*/ 243840 w 266700"/>
              <a:gd name="connsiteY876" fmla="*/ 119063 h 317182"/>
              <a:gd name="connsiteX877" fmla="*/ 243840 w 266700"/>
              <a:gd name="connsiteY877" fmla="*/ 119063 h 317182"/>
              <a:gd name="connsiteX878" fmla="*/ 247650 w 266700"/>
              <a:gd name="connsiteY878" fmla="*/ 155258 h 317182"/>
              <a:gd name="connsiteX879" fmla="*/ 247650 w 266700"/>
              <a:gd name="connsiteY879" fmla="*/ 155258 h 317182"/>
              <a:gd name="connsiteX880" fmla="*/ 247650 w 266700"/>
              <a:gd name="connsiteY880" fmla="*/ 155258 h 317182"/>
              <a:gd name="connsiteX881" fmla="*/ 247650 w 266700"/>
              <a:gd name="connsiteY881" fmla="*/ 156210 h 317182"/>
              <a:gd name="connsiteX882" fmla="*/ 247650 w 266700"/>
              <a:gd name="connsiteY882" fmla="*/ 155258 h 317182"/>
              <a:gd name="connsiteX883" fmla="*/ 251460 w 266700"/>
              <a:gd name="connsiteY883" fmla="*/ 202883 h 317182"/>
              <a:gd name="connsiteX884" fmla="*/ 248602 w 266700"/>
              <a:gd name="connsiteY884" fmla="*/ 200978 h 317182"/>
              <a:gd name="connsiteX885" fmla="*/ 247650 w 266700"/>
              <a:gd name="connsiteY885" fmla="*/ 202883 h 317182"/>
              <a:gd name="connsiteX886" fmla="*/ 249555 w 266700"/>
              <a:gd name="connsiteY886" fmla="*/ 203835 h 317182"/>
              <a:gd name="connsiteX887" fmla="*/ 251460 w 266700"/>
              <a:gd name="connsiteY887" fmla="*/ 202883 h 317182"/>
              <a:gd name="connsiteX888" fmla="*/ 248602 w 266700"/>
              <a:gd name="connsiteY888" fmla="*/ 208597 h 317182"/>
              <a:gd name="connsiteX889" fmla="*/ 248602 w 266700"/>
              <a:gd name="connsiteY889" fmla="*/ 208597 h 317182"/>
              <a:gd name="connsiteX890" fmla="*/ 248602 w 266700"/>
              <a:gd name="connsiteY890" fmla="*/ 209550 h 317182"/>
              <a:gd name="connsiteX891" fmla="*/ 248602 w 266700"/>
              <a:gd name="connsiteY891" fmla="*/ 208597 h 317182"/>
              <a:gd name="connsiteX892" fmla="*/ 248602 w 266700"/>
              <a:gd name="connsiteY892" fmla="*/ 208597 h 317182"/>
              <a:gd name="connsiteX893" fmla="*/ 257175 w 266700"/>
              <a:gd name="connsiteY893" fmla="*/ 180022 h 317182"/>
              <a:gd name="connsiteX894" fmla="*/ 253365 w 266700"/>
              <a:gd name="connsiteY894" fmla="*/ 178118 h 317182"/>
              <a:gd name="connsiteX895" fmla="*/ 251460 w 266700"/>
              <a:gd name="connsiteY895" fmla="*/ 180022 h 317182"/>
              <a:gd name="connsiteX896" fmla="*/ 255270 w 266700"/>
              <a:gd name="connsiteY896" fmla="*/ 181928 h 317182"/>
              <a:gd name="connsiteX897" fmla="*/ 257175 w 266700"/>
              <a:gd name="connsiteY897" fmla="*/ 180022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Lst>
            <a:rect l="l" t="t" r="r" b="b"/>
            <a:pathLst>
              <a:path w="266700" h="317182">
                <a:moveTo>
                  <a:pt x="266700" y="145733"/>
                </a:moveTo>
                <a:cubicBezTo>
                  <a:pt x="266700" y="153353"/>
                  <a:pt x="266700" y="160972"/>
                  <a:pt x="266700" y="169545"/>
                </a:cubicBezTo>
                <a:cubicBezTo>
                  <a:pt x="266700" y="178118"/>
                  <a:pt x="264795" y="186690"/>
                  <a:pt x="262890" y="195263"/>
                </a:cubicBezTo>
                <a:cubicBezTo>
                  <a:pt x="257175" y="222885"/>
                  <a:pt x="245745" y="248603"/>
                  <a:pt x="228600" y="271463"/>
                </a:cubicBezTo>
                <a:cubicBezTo>
                  <a:pt x="211455" y="294322"/>
                  <a:pt x="188595" y="307658"/>
                  <a:pt x="160972" y="313372"/>
                </a:cubicBezTo>
                <a:cubicBezTo>
                  <a:pt x="154305" y="315278"/>
                  <a:pt x="147638" y="314325"/>
                  <a:pt x="140970" y="317183"/>
                </a:cubicBezTo>
                <a:cubicBezTo>
                  <a:pt x="139065" y="317183"/>
                  <a:pt x="136207" y="317183"/>
                  <a:pt x="134302" y="317183"/>
                </a:cubicBezTo>
                <a:cubicBezTo>
                  <a:pt x="122872" y="314325"/>
                  <a:pt x="109538" y="314325"/>
                  <a:pt x="98107" y="310515"/>
                </a:cubicBezTo>
                <a:cubicBezTo>
                  <a:pt x="79057" y="304800"/>
                  <a:pt x="61913" y="294322"/>
                  <a:pt x="48577" y="279083"/>
                </a:cubicBezTo>
                <a:cubicBezTo>
                  <a:pt x="42863" y="272415"/>
                  <a:pt x="37147" y="264795"/>
                  <a:pt x="30480" y="258128"/>
                </a:cubicBezTo>
                <a:cubicBezTo>
                  <a:pt x="20002" y="246697"/>
                  <a:pt x="15240" y="232410"/>
                  <a:pt x="10477" y="218122"/>
                </a:cubicBezTo>
                <a:cubicBezTo>
                  <a:pt x="4763" y="200025"/>
                  <a:pt x="1905" y="180975"/>
                  <a:pt x="0" y="160972"/>
                </a:cubicBezTo>
                <a:cubicBezTo>
                  <a:pt x="0" y="159068"/>
                  <a:pt x="0" y="158115"/>
                  <a:pt x="0" y="156210"/>
                </a:cubicBezTo>
                <a:cubicBezTo>
                  <a:pt x="2857" y="143828"/>
                  <a:pt x="1905" y="131445"/>
                  <a:pt x="4763" y="119063"/>
                </a:cubicBezTo>
                <a:cubicBezTo>
                  <a:pt x="12382" y="90488"/>
                  <a:pt x="22860" y="63818"/>
                  <a:pt x="42863" y="40958"/>
                </a:cubicBezTo>
                <a:cubicBezTo>
                  <a:pt x="60007" y="21908"/>
                  <a:pt x="80963" y="10478"/>
                  <a:pt x="105727" y="3810"/>
                </a:cubicBezTo>
                <a:cubicBezTo>
                  <a:pt x="116205" y="953"/>
                  <a:pt x="126682" y="0"/>
                  <a:pt x="137160" y="0"/>
                </a:cubicBezTo>
                <a:cubicBezTo>
                  <a:pt x="152400" y="0"/>
                  <a:pt x="165735" y="2858"/>
                  <a:pt x="179070" y="9525"/>
                </a:cubicBezTo>
                <a:cubicBezTo>
                  <a:pt x="191452" y="16193"/>
                  <a:pt x="204788" y="20955"/>
                  <a:pt x="215265" y="31433"/>
                </a:cubicBezTo>
                <a:cubicBezTo>
                  <a:pt x="232410" y="48578"/>
                  <a:pt x="245745" y="67628"/>
                  <a:pt x="254317" y="90488"/>
                </a:cubicBezTo>
                <a:cubicBezTo>
                  <a:pt x="260032" y="104775"/>
                  <a:pt x="262890" y="120015"/>
                  <a:pt x="264795" y="135255"/>
                </a:cubicBezTo>
                <a:cubicBezTo>
                  <a:pt x="266700" y="139065"/>
                  <a:pt x="266700" y="142875"/>
                  <a:pt x="266700" y="145733"/>
                </a:cubicBezTo>
                <a:close/>
                <a:moveTo>
                  <a:pt x="17145" y="134303"/>
                </a:moveTo>
                <a:cubicBezTo>
                  <a:pt x="17145" y="134303"/>
                  <a:pt x="17145" y="133350"/>
                  <a:pt x="17145" y="133350"/>
                </a:cubicBezTo>
                <a:lnTo>
                  <a:pt x="17145" y="132397"/>
                </a:lnTo>
                <a:cubicBezTo>
                  <a:pt x="17145" y="132397"/>
                  <a:pt x="17145" y="133350"/>
                  <a:pt x="17145" y="134303"/>
                </a:cubicBezTo>
                <a:cubicBezTo>
                  <a:pt x="16192" y="134303"/>
                  <a:pt x="17145" y="134303"/>
                  <a:pt x="17145" y="134303"/>
                </a:cubicBezTo>
                <a:close/>
                <a:moveTo>
                  <a:pt x="17145" y="141922"/>
                </a:moveTo>
                <a:cubicBezTo>
                  <a:pt x="17145" y="142875"/>
                  <a:pt x="18097" y="143828"/>
                  <a:pt x="19050" y="143828"/>
                </a:cubicBezTo>
                <a:cubicBezTo>
                  <a:pt x="19050" y="143828"/>
                  <a:pt x="20002" y="143828"/>
                  <a:pt x="20002" y="143828"/>
                </a:cubicBezTo>
                <a:cubicBezTo>
                  <a:pt x="20002" y="141922"/>
                  <a:pt x="19050" y="141922"/>
                  <a:pt x="18097" y="141922"/>
                </a:cubicBezTo>
                <a:cubicBezTo>
                  <a:pt x="17145" y="140970"/>
                  <a:pt x="17145" y="140970"/>
                  <a:pt x="17145" y="141922"/>
                </a:cubicBezTo>
                <a:close/>
                <a:moveTo>
                  <a:pt x="20955" y="191453"/>
                </a:moveTo>
                <a:cubicBezTo>
                  <a:pt x="19050" y="191453"/>
                  <a:pt x="20955" y="188595"/>
                  <a:pt x="19050" y="188595"/>
                </a:cubicBezTo>
                <a:cubicBezTo>
                  <a:pt x="18097" y="188595"/>
                  <a:pt x="18097" y="189547"/>
                  <a:pt x="18097" y="190500"/>
                </a:cubicBezTo>
                <a:cubicBezTo>
                  <a:pt x="18097" y="191453"/>
                  <a:pt x="19050" y="192405"/>
                  <a:pt x="20002" y="192405"/>
                </a:cubicBezTo>
                <a:cubicBezTo>
                  <a:pt x="20002" y="192405"/>
                  <a:pt x="20955" y="191453"/>
                  <a:pt x="20955" y="191453"/>
                </a:cubicBezTo>
                <a:close/>
                <a:moveTo>
                  <a:pt x="22860" y="137160"/>
                </a:moveTo>
                <a:cubicBezTo>
                  <a:pt x="22860" y="137160"/>
                  <a:pt x="23813" y="137160"/>
                  <a:pt x="23813" y="137160"/>
                </a:cubicBezTo>
                <a:cubicBezTo>
                  <a:pt x="23813" y="136208"/>
                  <a:pt x="22860" y="136208"/>
                  <a:pt x="21907" y="135255"/>
                </a:cubicBezTo>
                <a:lnTo>
                  <a:pt x="20955" y="135255"/>
                </a:lnTo>
                <a:cubicBezTo>
                  <a:pt x="21907" y="137160"/>
                  <a:pt x="22860" y="137160"/>
                  <a:pt x="22860" y="137160"/>
                </a:cubicBezTo>
                <a:close/>
                <a:moveTo>
                  <a:pt x="24765" y="164783"/>
                </a:moveTo>
                <a:cubicBezTo>
                  <a:pt x="25717" y="164783"/>
                  <a:pt x="27622" y="163830"/>
                  <a:pt x="27622" y="163830"/>
                </a:cubicBezTo>
                <a:cubicBezTo>
                  <a:pt x="27622" y="161925"/>
                  <a:pt x="25717" y="163830"/>
                  <a:pt x="25717" y="162878"/>
                </a:cubicBezTo>
                <a:cubicBezTo>
                  <a:pt x="24765" y="162878"/>
                  <a:pt x="23813" y="161925"/>
                  <a:pt x="23813" y="163830"/>
                </a:cubicBezTo>
                <a:cubicBezTo>
                  <a:pt x="22860" y="164783"/>
                  <a:pt x="24765" y="164783"/>
                  <a:pt x="24765" y="164783"/>
                </a:cubicBezTo>
                <a:close/>
                <a:moveTo>
                  <a:pt x="25717" y="178118"/>
                </a:moveTo>
                <a:cubicBezTo>
                  <a:pt x="27622" y="180975"/>
                  <a:pt x="29527" y="178118"/>
                  <a:pt x="31432" y="178118"/>
                </a:cubicBezTo>
                <a:cubicBezTo>
                  <a:pt x="31432" y="178118"/>
                  <a:pt x="32385" y="178118"/>
                  <a:pt x="32385" y="177165"/>
                </a:cubicBezTo>
                <a:cubicBezTo>
                  <a:pt x="32385" y="176213"/>
                  <a:pt x="31432" y="177165"/>
                  <a:pt x="30480" y="176213"/>
                </a:cubicBezTo>
                <a:cubicBezTo>
                  <a:pt x="29527" y="176213"/>
                  <a:pt x="27622" y="177165"/>
                  <a:pt x="25717" y="178118"/>
                </a:cubicBezTo>
                <a:cubicBezTo>
                  <a:pt x="25717" y="177165"/>
                  <a:pt x="25717" y="176213"/>
                  <a:pt x="23813" y="176213"/>
                </a:cubicBezTo>
                <a:cubicBezTo>
                  <a:pt x="23813" y="176213"/>
                  <a:pt x="23813" y="177165"/>
                  <a:pt x="23813" y="178118"/>
                </a:cubicBezTo>
                <a:cubicBezTo>
                  <a:pt x="23813" y="179070"/>
                  <a:pt x="24765" y="178118"/>
                  <a:pt x="25717" y="178118"/>
                </a:cubicBezTo>
                <a:close/>
                <a:moveTo>
                  <a:pt x="24765" y="130493"/>
                </a:moveTo>
                <a:cubicBezTo>
                  <a:pt x="24765" y="130493"/>
                  <a:pt x="24765" y="131445"/>
                  <a:pt x="24765" y="131445"/>
                </a:cubicBezTo>
                <a:cubicBezTo>
                  <a:pt x="24765" y="131445"/>
                  <a:pt x="25717" y="131445"/>
                  <a:pt x="25717" y="131445"/>
                </a:cubicBezTo>
                <a:cubicBezTo>
                  <a:pt x="25717" y="131445"/>
                  <a:pt x="25717" y="130493"/>
                  <a:pt x="24765" y="130493"/>
                </a:cubicBezTo>
                <a:cubicBezTo>
                  <a:pt x="24765" y="130493"/>
                  <a:pt x="24765" y="130493"/>
                  <a:pt x="24765" y="130493"/>
                </a:cubicBezTo>
                <a:close/>
                <a:moveTo>
                  <a:pt x="25717" y="200025"/>
                </a:moveTo>
                <a:cubicBezTo>
                  <a:pt x="27622" y="200978"/>
                  <a:pt x="28575" y="200025"/>
                  <a:pt x="30480" y="199072"/>
                </a:cubicBezTo>
                <a:cubicBezTo>
                  <a:pt x="28575" y="199072"/>
                  <a:pt x="26670" y="197168"/>
                  <a:pt x="25717" y="200025"/>
                </a:cubicBezTo>
                <a:lnTo>
                  <a:pt x="25717" y="200025"/>
                </a:lnTo>
                <a:close/>
                <a:moveTo>
                  <a:pt x="25717" y="154305"/>
                </a:moveTo>
                <a:lnTo>
                  <a:pt x="25717" y="154305"/>
                </a:lnTo>
                <a:cubicBezTo>
                  <a:pt x="26670" y="154305"/>
                  <a:pt x="26670" y="154305"/>
                  <a:pt x="27622" y="154305"/>
                </a:cubicBezTo>
                <a:cubicBezTo>
                  <a:pt x="27622" y="154305"/>
                  <a:pt x="27622" y="153353"/>
                  <a:pt x="27622" y="153353"/>
                </a:cubicBezTo>
                <a:cubicBezTo>
                  <a:pt x="26670" y="153353"/>
                  <a:pt x="25717" y="153353"/>
                  <a:pt x="25717" y="154305"/>
                </a:cubicBezTo>
                <a:close/>
                <a:moveTo>
                  <a:pt x="27622" y="209550"/>
                </a:moveTo>
                <a:cubicBezTo>
                  <a:pt x="27622" y="209550"/>
                  <a:pt x="27622" y="208597"/>
                  <a:pt x="26670" y="208597"/>
                </a:cubicBezTo>
                <a:cubicBezTo>
                  <a:pt x="26670" y="208597"/>
                  <a:pt x="25717" y="208597"/>
                  <a:pt x="25717" y="209550"/>
                </a:cubicBezTo>
                <a:cubicBezTo>
                  <a:pt x="25717" y="210503"/>
                  <a:pt x="25717" y="210503"/>
                  <a:pt x="27622" y="209550"/>
                </a:cubicBezTo>
                <a:cubicBezTo>
                  <a:pt x="26670" y="210503"/>
                  <a:pt x="27622" y="209550"/>
                  <a:pt x="27622" y="209550"/>
                </a:cubicBezTo>
                <a:close/>
                <a:moveTo>
                  <a:pt x="30480" y="199072"/>
                </a:moveTo>
                <a:cubicBezTo>
                  <a:pt x="32385" y="197168"/>
                  <a:pt x="34290" y="195263"/>
                  <a:pt x="37147" y="193358"/>
                </a:cubicBezTo>
                <a:cubicBezTo>
                  <a:pt x="41910" y="190500"/>
                  <a:pt x="42863" y="185738"/>
                  <a:pt x="45720" y="180975"/>
                </a:cubicBezTo>
                <a:cubicBezTo>
                  <a:pt x="45720" y="180022"/>
                  <a:pt x="45720" y="179070"/>
                  <a:pt x="44767" y="179070"/>
                </a:cubicBezTo>
                <a:cubicBezTo>
                  <a:pt x="42863" y="179070"/>
                  <a:pt x="42863" y="180022"/>
                  <a:pt x="42863" y="180975"/>
                </a:cubicBezTo>
                <a:cubicBezTo>
                  <a:pt x="42863" y="184785"/>
                  <a:pt x="40005" y="186690"/>
                  <a:pt x="39052" y="190500"/>
                </a:cubicBezTo>
                <a:cubicBezTo>
                  <a:pt x="38100" y="194310"/>
                  <a:pt x="32385" y="188595"/>
                  <a:pt x="32385" y="194310"/>
                </a:cubicBezTo>
                <a:cubicBezTo>
                  <a:pt x="32385" y="194310"/>
                  <a:pt x="31432" y="194310"/>
                  <a:pt x="30480" y="193358"/>
                </a:cubicBezTo>
                <a:cubicBezTo>
                  <a:pt x="29527" y="192405"/>
                  <a:pt x="29527" y="191453"/>
                  <a:pt x="29527" y="189547"/>
                </a:cubicBezTo>
                <a:cubicBezTo>
                  <a:pt x="31432" y="188595"/>
                  <a:pt x="31432" y="186690"/>
                  <a:pt x="31432" y="184785"/>
                </a:cubicBezTo>
                <a:cubicBezTo>
                  <a:pt x="31432" y="183833"/>
                  <a:pt x="30480" y="182880"/>
                  <a:pt x="29527" y="182880"/>
                </a:cubicBezTo>
                <a:cubicBezTo>
                  <a:pt x="28575" y="182880"/>
                  <a:pt x="27622" y="182880"/>
                  <a:pt x="27622" y="183833"/>
                </a:cubicBezTo>
                <a:cubicBezTo>
                  <a:pt x="26670" y="184785"/>
                  <a:pt x="27622" y="185738"/>
                  <a:pt x="28575" y="185738"/>
                </a:cubicBezTo>
                <a:cubicBezTo>
                  <a:pt x="29527" y="186690"/>
                  <a:pt x="30480" y="187643"/>
                  <a:pt x="30480" y="189547"/>
                </a:cubicBezTo>
                <a:cubicBezTo>
                  <a:pt x="28575" y="189547"/>
                  <a:pt x="26670" y="189547"/>
                  <a:pt x="28575" y="192405"/>
                </a:cubicBezTo>
                <a:cubicBezTo>
                  <a:pt x="27622" y="194310"/>
                  <a:pt x="28575" y="196215"/>
                  <a:pt x="30480" y="199072"/>
                </a:cubicBezTo>
                <a:lnTo>
                  <a:pt x="30480" y="199072"/>
                </a:lnTo>
                <a:close/>
                <a:moveTo>
                  <a:pt x="26670" y="127635"/>
                </a:moveTo>
                <a:cubicBezTo>
                  <a:pt x="26670" y="128588"/>
                  <a:pt x="27622" y="128588"/>
                  <a:pt x="28575" y="128588"/>
                </a:cubicBezTo>
                <a:cubicBezTo>
                  <a:pt x="29527" y="127635"/>
                  <a:pt x="30480" y="126683"/>
                  <a:pt x="30480" y="125730"/>
                </a:cubicBezTo>
                <a:cubicBezTo>
                  <a:pt x="30480" y="125730"/>
                  <a:pt x="30480" y="124778"/>
                  <a:pt x="29527" y="125730"/>
                </a:cubicBezTo>
                <a:cubicBezTo>
                  <a:pt x="28575" y="125730"/>
                  <a:pt x="26670" y="126683"/>
                  <a:pt x="26670" y="127635"/>
                </a:cubicBezTo>
                <a:close/>
                <a:moveTo>
                  <a:pt x="30480" y="169545"/>
                </a:moveTo>
                <a:cubicBezTo>
                  <a:pt x="29527" y="170497"/>
                  <a:pt x="28575" y="171450"/>
                  <a:pt x="28575" y="171450"/>
                </a:cubicBezTo>
                <a:cubicBezTo>
                  <a:pt x="28575" y="171450"/>
                  <a:pt x="28575" y="172403"/>
                  <a:pt x="29527" y="171450"/>
                </a:cubicBezTo>
                <a:cubicBezTo>
                  <a:pt x="30480" y="172403"/>
                  <a:pt x="31432" y="171450"/>
                  <a:pt x="30480" y="169545"/>
                </a:cubicBezTo>
                <a:cubicBezTo>
                  <a:pt x="31432" y="170497"/>
                  <a:pt x="31432" y="169545"/>
                  <a:pt x="30480" y="169545"/>
                </a:cubicBezTo>
                <a:close/>
                <a:moveTo>
                  <a:pt x="29527" y="135255"/>
                </a:moveTo>
                <a:cubicBezTo>
                  <a:pt x="29527" y="136208"/>
                  <a:pt x="29527" y="137160"/>
                  <a:pt x="29527" y="137160"/>
                </a:cubicBezTo>
                <a:cubicBezTo>
                  <a:pt x="30480" y="136208"/>
                  <a:pt x="31432" y="134303"/>
                  <a:pt x="32385" y="133350"/>
                </a:cubicBezTo>
                <a:cubicBezTo>
                  <a:pt x="32385" y="133350"/>
                  <a:pt x="32385" y="132397"/>
                  <a:pt x="32385" y="132397"/>
                </a:cubicBezTo>
                <a:cubicBezTo>
                  <a:pt x="30480" y="132397"/>
                  <a:pt x="29527" y="134303"/>
                  <a:pt x="29527" y="135255"/>
                </a:cubicBezTo>
                <a:close/>
                <a:moveTo>
                  <a:pt x="32385" y="206693"/>
                </a:moveTo>
                <a:cubicBezTo>
                  <a:pt x="32385" y="205740"/>
                  <a:pt x="32385" y="205740"/>
                  <a:pt x="32385" y="206693"/>
                </a:cubicBezTo>
                <a:cubicBezTo>
                  <a:pt x="31432" y="205740"/>
                  <a:pt x="30480" y="206693"/>
                  <a:pt x="30480" y="206693"/>
                </a:cubicBezTo>
                <a:cubicBezTo>
                  <a:pt x="30480" y="206693"/>
                  <a:pt x="30480" y="207645"/>
                  <a:pt x="31432" y="207645"/>
                </a:cubicBezTo>
                <a:cubicBezTo>
                  <a:pt x="32385" y="207645"/>
                  <a:pt x="32385" y="206693"/>
                  <a:pt x="32385" y="206693"/>
                </a:cubicBezTo>
                <a:close/>
                <a:moveTo>
                  <a:pt x="33338" y="145733"/>
                </a:moveTo>
                <a:cubicBezTo>
                  <a:pt x="34290" y="145733"/>
                  <a:pt x="34290" y="145733"/>
                  <a:pt x="34290" y="144780"/>
                </a:cubicBezTo>
                <a:cubicBezTo>
                  <a:pt x="34290" y="143828"/>
                  <a:pt x="33338" y="143828"/>
                  <a:pt x="32385" y="143828"/>
                </a:cubicBezTo>
                <a:cubicBezTo>
                  <a:pt x="32385" y="143828"/>
                  <a:pt x="31432" y="143828"/>
                  <a:pt x="31432" y="144780"/>
                </a:cubicBezTo>
                <a:cubicBezTo>
                  <a:pt x="32385" y="145733"/>
                  <a:pt x="32385" y="145733"/>
                  <a:pt x="33338" y="145733"/>
                </a:cubicBezTo>
                <a:close/>
                <a:moveTo>
                  <a:pt x="32385" y="163830"/>
                </a:moveTo>
                <a:cubicBezTo>
                  <a:pt x="32385" y="163830"/>
                  <a:pt x="33338" y="164783"/>
                  <a:pt x="33338" y="164783"/>
                </a:cubicBezTo>
                <a:cubicBezTo>
                  <a:pt x="34290" y="164783"/>
                  <a:pt x="34290" y="164783"/>
                  <a:pt x="34290" y="163830"/>
                </a:cubicBezTo>
                <a:cubicBezTo>
                  <a:pt x="34290" y="163830"/>
                  <a:pt x="34290" y="162878"/>
                  <a:pt x="33338" y="162878"/>
                </a:cubicBezTo>
                <a:cubicBezTo>
                  <a:pt x="32385" y="162878"/>
                  <a:pt x="32385" y="162878"/>
                  <a:pt x="32385" y="163830"/>
                </a:cubicBezTo>
                <a:close/>
                <a:moveTo>
                  <a:pt x="33338" y="116205"/>
                </a:moveTo>
                <a:cubicBezTo>
                  <a:pt x="33338" y="117158"/>
                  <a:pt x="33338" y="117158"/>
                  <a:pt x="33338" y="116205"/>
                </a:cubicBezTo>
                <a:cubicBezTo>
                  <a:pt x="34290" y="116205"/>
                  <a:pt x="34290" y="116205"/>
                  <a:pt x="34290" y="116205"/>
                </a:cubicBezTo>
                <a:cubicBezTo>
                  <a:pt x="34290" y="116205"/>
                  <a:pt x="34290" y="115253"/>
                  <a:pt x="33338" y="115253"/>
                </a:cubicBezTo>
                <a:cubicBezTo>
                  <a:pt x="33338" y="116205"/>
                  <a:pt x="33338" y="116205"/>
                  <a:pt x="33338" y="116205"/>
                </a:cubicBezTo>
                <a:close/>
                <a:moveTo>
                  <a:pt x="34290" y="184785"/>
                </a:moveTo>
                <a:cubicBezTo>
                  <a:pt x="34290" y="186690"/>
                  <a:pt x="35242" y="186690"/>
                  <a:pt x="37147" y="187643"/>
                </a:cubicBezTo>
                <a:cubicBezTo>
                  <a:pt x="37147" y="187643"/>
                  <a:pt x="38100" y="187643"/>
                  <a:pt x="38100" y="186690"/>
                </a:cubicBezTo>
                <a:cubicBezTo>
                  <a:pt x="38100" y="184785"/>
                  <a:pt x="36195" y="184785"/>
                  <a:pt x="35242" y="183833"/>
                </a:cubicBezTo>
                <a:cubicBezTo>
                  <a:pt x="34290" y="183833"/>
                  <a:pt x="33338" y="183833"/>
                  <a:pt x="34290" y="184785"/>
                </a:cubicBezTo>
                <a:close/>
                <a:moveTo>
                  <a:pt x="36195" y="172403"/>
                </a:moveTo>
                <a:lnTo>
                  <a:pt x="36195" y="172403"/>
                </a:lnTo>
                <a:cubicBezTo>
                  <a:pt x="38100" y="178118"/>
                  <a:pt x="41910" y="175260"/>
                  <a:pt x="44767" y="175260"/>
                </a:cubicBezTo>
                <a:cubicBezTo>
                  <a:pt x="45720" y="175260"/>
                  <a:pt x="46672" y="175260"/>
                  <a:pt x="46672" y="174308"/>
                </a:cubicBezTo>
                <a:cubicBezTo>
                  <a:pt x="44767" y="173355"/>
                  <a:pt x="46672" y="169545"/>
                  <a:pt x="44767" y="170497"/>
                </a:cubicBezTo>
                <a:cubicBezTo>
                  <a:pt x="41910" y="171450"/>
                  <a:pt x="40005" y="171450"/>
                  <a:pt x="37147" y="170497"/>
                </a:cubicBezTo>
                <a:cubicBezTo>
                  <a:pt x="36195" y="170497"/>
                  <a:pt x="35242" y="170497"/>
                  <a:pt x="35242" y="171450"/>
                </a:cubicBezTo>
                <a:cubicBezTo>
                  <a:pt x="34290" y="171450"/>
                  <a:pt x="35242" y="172403"/>
                  <a:pt x="36195" y="172403"/>
                </a:cubicBezTo>
                <a:close/>
                <a:moveTo>
                  <a:pt x="36195" y="204788"/>
                </a:moveTo>
                <a:lnTo>
                  <a:pt x="36195" y="204788"/>
                </a:lnTo>
                <a:lnTo>
                  <a:pt x="36195" y="202883"/>
                </a:lnTo>
                <a:cubicBezTo>
                  <a:pt x="35242" y="203835"/>
                  <a:pt x="35242" y="203835"/>
                  <a:pt x="36195" y="204788"/>
                </a:cubicBezTo>
                <a:cubicBezTo>
                  <a:pt x="35242" y="204788"/>
                  <a:pt x="35242" y="204788"/>
                  <a:pt x="36195" y="204788"/>
                </a:cubicBezTo>
                <a:close/>
                <a:moveTo>
                  <a:pt x="36195" y="214313"/>
                </a:moveTo>
                <a:cubicBezTo>
                  <a:pt x="36195" y="214313"/>
                  <a:pt x="36195" y="215265"/>
                  <a:pt x="37147" y="216218"/>
                </a:cubicBezTo>
                <a:cubicBezTo>
                  <a:pt x="38100" y="216218"/>
                  <a:pt x="35242" y="218122"/>
                  <a:pt x="37147" y="218122"/>
                </a:cubicBezTo>
                <a:cubicBezTo>
                  <a:pt x="39052" y="218122"/>
                  <a:pt x="39052" y="217170"/>
                  <a:pt x="40005" y="216218"/>
                </a:cubicBezTo>
                <a:cubicBezTo>
                  <a:pt x="40005" y="214313"/>
                  <a:pt x="39052" y="214313"/>
                  <a:pt x="38100" y="213360"/>
                </a:cubicBezTo>
                <a:cubicBezTo>
                  <a:pt x="37147" y="213360"/>
                  <a:pt x="37147" y="212408"/>
                  <a:pt x="36195" y="212408"/>
                </a:cubicBezTo>
                <a:cubicBezTo>
                  <a:pt x="35242" y="212408"/>
                  <a:pt x="36195" y="213360"/>
                  <a:pt x="36195" y="214313"/>
                </a:cubicBezTo>
                <a:close/>
                <a:moveTo>
                  <a:pt x="39052" y="237172"/>
                </a:moveTo>
                <a:cubicBezTo>
                  <a:pt x="40957" y="237172"/>
                  <a:pt x="40957" y="235268"/>
                  <a:pt x="40957" y="234315"/>
                </a:cubicBezTo>
                <a:cubicBezTo>
                  <a:pt x="40957" y="232410"/>
                  <a:pt x="39052" y="233363"/>
                  <a:pt x="39052" y="233363"/>
                </a:cubicBezTo>
                <a:lnTo>
                  <a:pt x="39052" y="231458"/>
                </a:lnTo>
                <a:cubicBezTo>
                  <a:pt x="39052" y="230505"/>
                  <a:pt x="38100" y="229553"/>
                  <a:pt x="37147" y="229553"/>
                </a:cubicBezTo>
                <a:cubicBezTo>
                  <a:pt x="36195" y="229553"/>
                  <a:pt x="37147" y="231458"/>
                  <a:pt x="37147" y="231458"/>
                </a:cubicBezTo>
                <a:cubicBezTo>
                  <a:pt x="37147" y="231458"/>
                  <a:pt x="38100" y="231458"/>
                  <a:pt x="39052" y="232410"/>
                </a:cubicBezTo>
                <a:lnTo>
                  <a:pt x="39052" y="234315"/>
                </a:lnTo>
                <a:cubicBezTo>
                  <a:pt x="38100" y="235268"/>
                  <a:pt x="38100" y="237172"/>
                  <a:pt x="39052" y="237172"/>
                </a:cubicBezTo>
                <a:close/>
                <a:moveTo>
                  <a:pt x="36195" y="154305"/>
                </a:moveTo>
                <a:cubicBezTo>
                  <a:pt x="36195" y="155258"/>
                  <a:pt x="36195" y="155258"/>
                  <a:pt x="37147" y="156210"/>
                </a:cubicBezTo>
                <a:cubicBezTo>
                  <a:pt x="37147" y="157163"/>
                  <a:pt x="39052" y="156210"/>
                  <a:pt x="40005" y="157163"/>
                </a:cubicBezTo>
                <a:cubicBezTo>
                  <a:pt x="40005" y="157163"/>
                  <a:pt x="40957" y="157163"/>
                  <a:pt x="41910" y="157163"/>
                </a:cubicBezTo>
                <a:cubicBezTo>
                  <a:pt x="43815" y="156210"/>
                  <a:pt x="43815" y="155258"/>
                  <a:pt x="43815" y="153353"/>
                </a:cubicBezTo>
                <a:cubicBezTo>
                  <a:pt x="43815" y="152400"/>
                  <a:pt x="43815" y="151447"/>
                  <a:pt x="42863" y="151447"/>
                </a:cubicBezTo>
                <a:cubicBezTo>
                  <a:pt x="40005" y="152400"/>
                  <a:pt x="40005" y="155258"/>
                  <a:pt x="36195" y="154305"/>
                </a:cubicBezTo>
                <a:close/>
                <a:moveTo>
                  <a:pt x="37147" y="220980"/>
                </a:moveTo>
                <a:lnTo>
                  <a:pt x="37147" y="220980"/>
                </a:lnTo>
                <a:cubicBezTo>
                  <a:pt x="37147" y="222885"/>
                  <a:pt x="38100" y="222885"/>
                  <a:pt x="39052" y="222885"/>
                </a:cubicBezTo>
                <a:cubicBezTo>
                  <a:pt x="38100" y="221933"/>
                  <a:pt x="38100" y="220980"/>
                  <a:pt x="37147" y="220980"/>
                </a:cubicBezTo>
                <a:close/>
                <a:moveTo>
                  <a:pt x="37147" y="120015"/>
                </a:moveTo>
                <a:cubicBezTo>
                  <a:pt x="37147" y="120968"/>
                  <a:pt x="37147" y="120968"/>
                  <a:pt x="37147" y="120015"/>
                </a:cubicBezTo>
                <a:cubicBezTo>
                  <a:pt x="38100" y="120015"/>
                  <a:pt x="38100" y="120015"/>
                  <a:pt x="38100" y="120015"/>
                </a:cubicBezTo>
                <a:cubicBezTo>
                  <a:pt x="38100" y="120015"/>
                  <a:pt x="38100" y="120015"/>
                  <a:pt x="37147" y="120015"/>
                </a:cubicBezTo>
                <a:cubicBezTo>
                  <a:pt x="37147" y="120015"/>
                  <a:pt x="37147" y="120015"/>
                  <a:pt x="37147" y="120015"/>
                </a:cubicBezTo>
                <a:close/>
                <a:moveTo>
                  <a:pt x="38100" y="125730"/>
                </a:moveTo>
                <a:cubicBezTo>
                  <a:pt x="38100" y="125730"/>
                  <a:pt x="38100" y="126683"/>
                  <a:pt x="38100" y="125730"/>
                </a:cubicBezTo>
                <a:cubicBezTo>
                  <a:pt x="39052" y="126683"/>
                  <a:pt x="40005" y="126683"/>
                  <a:pt x="40005" y="126683"/>
                </a:cubicBezTo>
                <a:cubicBezTo>
                  <a:pt x="40005" y="126683"/>
                  <a:pt x="40005" y="125730"/>
                  <a:pt x="40005" y="125730"/>
                </a:cubicBezTo>
                <a:cubicBezTo>
                  <a:pt x="39052" y="125730"/>
                  <a:pt x="38100" y="125730"/>
                  <a:pt x="38100" y="125730"/>
                </a:cubicBezTo>
                <a:close/>
                <a:moveTo>
                  <a:pt x="46672" y="228600"/>
                </a:moveTo>
                <a:cubicBezTo>
                  <a:pt x="47625" y="228600"/>
                  <a:pt x="49530" y="230505"/>
                  <a:pt x="50482" y="228600"/>
                </a:cubicBezTo>
                <a:cubicBezTo>
                  <a:pt x="51435" y="227647"/>
                  <a:pt x="49530" y="226695"/>
                  <a:pt x="48577" y="226695"/>
                </a:cubicBezTo>
                <a:cubicBezTo>
                  <a:pt x="47625" y="225743"/>
                  <a:pt x="46672" y="224790"/>
                  <a:pt x="44767" y="224790"/>
                </a:cubicBezTo>
                <a:cubicBezTo>
                  <a:pt x="43815" y="220980"/>
                  <a:pt x="42863" y="220980"/>
                  <a:pt x="39052" y="223838"/>
                </a:cubicBezTo>
                <a:cubicBezTo>
                  <a:pt x="40957" y="225743"/>
                  <a:pt x="42863" y="223838"/>
                  <a:pt x="44767" y="224790"/>
                </a:cubicBezTo>
                <a:lnTo>
                  <a:pt x="46672" y="228600"/>
                </a:lnTo>
                <a:close/>
                <a:moveTo>
                  <a:pt x="41910" y="242888"/>
                </a:moveTo>
                <a:cubicBezTo>
                  <a:pt x="40957" y="241935"/>
                  <a:pt x="40005" y="241935"/>
                  <a:pt x="39052" y="240983"/>
                </a:cubicBezTo>
                <a:cubicBezTo>
                  <a:pt x="39052" y="240983"/>
                  <a:pt x="38100" y="240983"/>
                  <a:pt x="38100" y="241935"/>
                </a:cubicBezTo>
                <a:cubicBezTo>
                  <a:pt x="39052" y="242888"/>
                  <a:pt x="40005" y="242888"/>
                  <a:pt x="41910" y="242888"/>
                </a:cubicBezTo>
                <a:cubicBezTo>
                  <a:pt x="41910" y="243840"/>
                  <a:pt x="41910" y="242888"/>
                  <a:pt x="41910" y="242888"/>
                </a:cubicBezTo>
                <a:close/>
                <a:moveTo>
                  <a:pt x="39052" y="163830"/>
                </a:moveTo>
                <a:cubicBezTo>
                  <a:pt x="39052" y="164783"/>
                  <a:pt x="39052" y="164783"/>
                  <a:pt x="39052" y="163830"/>
                </a:cubicBezTo>
                <a:cubicBezTo>
                  <a:pt x="40005" y="164783"/>
                  <a:pt x="40005" y="164783"/>
                  <a:pt x="39052" y="163830"/>
                </a:cubicBezTo>
                <a:lnTo>
                  <a:pt x="39052" y="163830"/>
                </a:lnTo>
                <a:cubicBezTo>
                  <a:pt x="40005" y="163830"/>
                  <a:pt x="39052" y="163830"/>
                  <a:pt x="39052" y="163830"/>
                </a:cubicBezTo>
                <a:close/>
                <a:moveTo>
                  <a:pt x="40005" y="80010"/>
                </a:moveTo>
                <a:cubicBezTo>
                  <a:pt x="40005" y="80010"/>
                  <a:pt x="40005" y="80010"/>
                  <a:pt x="40005" y="80010"/>
                </a:cubicBezTo>
                <a:cubicBezTo>
                  <a:pt x="40957" y="80963"/>
                  <a:pt x="40957" y="80963"/>
                  <a:pt x="40957" y="80010"/>
                </a:cubicBezTo>
                <a:cubicBezTo>
                  <a:pt x="40957" y="80010"/>
                  <a:pt x="40957" y="80010"/>
                  <a:pt x="40005" y="80010"/>
                </a:cubicBezTo>
                <a:cubicBezTo>
                  <a:pt x="40005" y="80010"/>
                  <a:pt x="40005" y="80010"/>
                  <a:pt x="40005" y="80010"/>
                </a:cubicBezTo>
                <a:close/>
                <a:moveTo>
                  <a:pt x="54292" y="217170"/>
                </a:moveTo>
                <a:cubicBezTo>
                  <a:pt x="56197" y="215265"/>
                  <a:pt x="59055" y="217170"/>
                  <a:pt x="60007" y="215265"/>
                </a:cubicBezTo>
                <a:cubicBezTo>
                  <a:pt x="60960" y="213360"/>
                  <a:pt x="59055" y="211455"/>
                  <a:pt x="57150" y="209550"/>
                </a:cubicBezTo>
                <a:cubicBezTo>
                  <a:pt x="56197" y="208597"/>
                  <a:pt x="55245" y="207645"/>
                  <a:pt x="53340" y="206693"/>
                </a:cubicBezTo>
                <a:cubicBezTo>
                  <a:pt x="51435" y="205740"/>
                  <a:pt x="51435" y="206693"/>
                  <a:pt x="51435" y="207645"/>
                </a:cubicBezTo>
                <a:cubicBezTo>
                  <a:pt x="51435" y="212408"/>
                  <a:pt x="49530" y="212408"/>
                  <a:pt x="46672" y="210503"/>
                </a:cubicBezTo>
                <a:cubicBezTo>
                  <a:pt x="45720" y="209550"/>
                  <a:pt x="44767" y="210503"/>
                  <a:pt x="43815" y="210503"/>
                </a:cubicBezTo>
                <a:lnTo>
                  <a:pt x="42863" y="209550"/>
                </a:lnTo>
                <a:cubicBezTo>
                  <a:pt x="41910" y="209550"/>
                  <a:pt x="40957" y="209550"/>
                  <a:pt x="40957" y="209550"/>
                </a:cubicBezTo>
                <a:cubicBezTo>
                  <a:pt x="40957" y="210503"/>
                  <a:pt x="41910" y="209550"/>
                  <a:pt x="42863" y="209550"/>
                </a:cubicBezTo>
                <a:lnTo>
                  <a:pt x="43815" y="209550"/>
                </a:lnTo>
                <a:cubicBezTo>
                  <a:pt x="44767" y="212408"/>
                  <a:pt x="46672" y="213360"/>
                  <a:pt x="49530" y="212408"/>
                </a:cubicBezTo>
                <a:cubicBezTo>
                  <a:pt x="51435" y="211455"/>
                  <a:pt x="52388" y="210503"/>
                  <a:pt x="52388" y="214313"/>
                </a:cubicBezTo>
                <a:cubicBezTo>
                  <a:pt x="53340" y="216218"/>
                  <a:pt x="53340" y="217170"/>
                  <a:pt x="54292" y="217170"/>
                </a:cubicBezTo>
                <a:close/>
                <a:moveTo>
                  <a:pt x="43815" y="136208"/>
                </a:moveTo>
                <a:cubicBezTo>
                  <a:pt x="43815" y="136208"/>
                  <a:pt x="43815" y="137160"/>
                  <a:pt x="43815" y="136208"/>
                </a:cubicBezTo>
                <a:cubicBezTo>
                  <a:pt x="45720" y="137160"/>
                  <a:pt x="45720" y="136208"/>
                  <a:pt x="45720" y="136208"/>
                </a:cubicBezTo>
                <a:cubicBezTo>
                  <a:pt x="45720" y="136208"/>
                  <a:pt x="45720" y="135255"/>
                  <a:pt x="45720" y="135255"/>
                </a:cubicBezTo>
                <a:cubicBezTo>
                  <a:pt x="44767" y="135255"/>
                  <a:pt x="43815" y="136208"/>
                  <a:pt x="43815" y="136208"/>
                </a:cubicBezTo>
                <a:close/>
                <a:moveTo>
                  <a:pt x="46672" y="229553"/>
                </a:moveTo>
                <a:lnTo>
                  <a:pt x="46672" y="229553"/>
                </a:lnTo>
                <a:cubicBezTo>
                  <a:pt x="44767" y="229553"/>
                  <a:pt x="43815" y="231458"/>
                  <a:pt x="43815" y="232410"/>
                </a:cubicBezTo>
                <a:cubicBezTo>
                  <a:pt x="43815" y="232410"/>
                  <a:pt x="43815" y="232410"/>
                  <a:pt x="43815" y="232410"/>
                </a:cubicBezTo>
                <a:cubicBezTo>
                  <a:pt x="45720" y="231458"/>
                  <a:pt x="45720" y="230505"/>
                  <a:pt x="46672" y="229553"/>
                </a:cubicBezTo>
                <a:close/>
                <a:moveTo>
                  <a:pt x="44767" y="81915"/>
                </a:moveTo>
                <a:cubicBezTo>
                  <a:pt x="44767" y="83820"/>
                  <a:pt x="46672" y="83820"/>
                  <a:pt x="47625" y="84772"/>
                </a:cubicBezTo>
                <a:lnTo>
                  <a:pt x="48577" y="83820"/>
                </a:lnTo>
                <a:cubicBezTo>
                  <a:pt x="47625" y="82868"/>
                  <a:pt x="46672" y="81915"/>
                  <a:pt x="45720" y="80963"/>
                </a:cubicBezTo>
                <a:cubicBezTo>
                  <a:pt x="44767" y="80963"/>
                  <a:pt x="43815" y="81915"/>
                  <a:pt x="44767" y="81915"/>
                </a:cubicBezTo>
                <a:close/>
                <a:moveTo>
                  <a:pt x="45720" y="162878"/>
                </a:moveTo>
                <a:cubicBezTo>
                  <a:pt x="44767" y="162878"/>
                  <a:pt x="44767" y="162878"/>
                  <a:pt x="44767" y="163830"/>
                </a:cubicBezTo>
                <a:cubicBezTo>
                  <a:pt x="44767" y="164783"/>
                  <a:pt x="44767" y="164783"/>
                  <a:pt x="45720" y="164783"/>
                </a:cubicBezTo>
                <a:cubicBezTo>
                  <a:pt x="45720" y="164783"/>
                  <a:pt x="46672" y="163830"/>
                  <a:pt x="46672" y="163830"/>
                </a:cubicBezTo>
                <a:cubicBezTo>
                  <a:pt x="47625" y="162878"/>
                  <a:pt x="46672" y="162878"/>
                  <a:pt x="45720" y="162878"/>
                </a:cubicBezTo>
                <a:close/>
                <a:moveTo>
                  <a:pt x="45720" y="239078"/>
                </a:moveTo>
                <a:lnTo>
                  <a:pt x="45720" y="239078"/>
                </a:lnTo>
                <a:cubicBezTo>
                  <a:pt x="44767" y="239078"/>
                  <a:pt x="44767" y="239078"/>
                  <a:pt x="44767" y="239078"/>
                </a:cubicBezTo>
                <a:lnTo>
                  <a:pt x="45720" y="239078"/>
                </a:lnTo>
                <a:cubicBezTo>
                  <a:pt x="45720" y="240030"/>
                  <a:pt x="45720" y="240030"/>
                  <a:pt x="45720" y="239078"/>
                </a:cubicBezTo>
                <a:close/>
                <a:moveTo>
                  <a:pt x="46672" y="196215"/>
                </a:moveTo>
                <a:cubicBezTo>
                  <a:pt x="46672" y="196215"/>
                  <a:pt x="46672" y="198120"/>
                  <a:pt x="47625" y="197168"/>
                </a:cubicBezTo>
                <a:cubicBezTo>
                  <a:pt x="49530" y="197168"/>
                  <a:pt x="49530" y="195263"/>
                  <a:pt x="49530" y="193358"/>
                </a:cubicBezTo>
                <a:cubicBezTo>
                  <a:pt x="49530" y="192405"/>
                  <a:pt x="49530" y="191453"/>
                  <a:pt x="48577" y="191453"/>
                </a:cubicBezTo>
                <a:cubicBezTo>
                  <a:pt x="46672" y="192405"/>
                  <a:pt x="47625" y="195263"/>
                  <a:pt x="46672" y="196215"/>
                </a:cubicBezTo>
                <a:close/>
                <a:moveTo>
                  <a:pt x="48577" y="149543"/>
                </a:moveTo>
                <a:cubicBezTo>
                  <a:pt x="47625" y="149543"/>
                  <a:pt x="47625" y="150495"/>
                  <a:pt x="48577" y="149543"/>
                </a:cubicBezTo>
                <a:cubicBezTo>
                  <a:pt x="47625" y="152400"/>
                  <a:pt x="48577" y="154305"/>
                  <a:pt x="50482" y="154305"/>
                </a:cubicBezTo>
                <a:cubicBezTo>
                  <a:pt x="51435" y="154305"/>
                  <a:pt x="52388" y="154305"/>
                  <a:pt x="52388" y="152400"/>
                </a:cubicBezTo>
                <a:cubicBezTo>
                  <a:pt x="50482" y="152400"/>
                  <a:pt x="49530" y="151447"/>
                  <a:pt x="48577" y="149543"/>
                </a:cubicBezTo>
                <a:close/>
                <a:moveTo>
                  <a:pt x="54292" y="243840"/>
                </a:moveTo>
                <a:lnTo>
                  <a:pt x="50482" y="243840"/>
                </a:lnTo>
                <a:cubicBezTo>
                  <a:pt x="50482" y="242888"/>
                  <a:pt x="49530" y="242888"/>
                  <a:pt x="48577" y="242888"/>
                </a:cubicBezTo>
                <a:cubicBezTo>
                  <a:pt x="47625" y="242888"/>
                  <a:pt x="46672" y="242888"/>
                  <a:pt x="46672" y="243840"/>
                </a:cubicBezTo>
                <a:cubicBezTo>
                  <a:pt x="46672" y="244793"/>
                  <a:pt x="47625" y="243840"/>
                  <a:pt x="48577" y="243840"/>
                </a:cubicBezTo>
                <a:cubicBezTo>
                  <a:pt x="49530" y="243840"/>
                  <a:pt x="49530" y="243840"/>
                  <a:pt x="50482" y="243840"/>
                </a:cubicBezTo>
                <a:cubicBezTo>
                  <a:pt x="50482" y="244793"/>
                  <a:pt x="48577" y="246697"/>
                  <a:pt x="49530" y="247650"/>
                </a:cubicBezTo>
                <a:cubicBezTo>
                  <a:pt x="51435" y="248603"/>
                  <a:pt x="51435" y="245745"/>
                  <a:pt x="52388" y="244793"/>
                </a:cubicBezTo>
                <a:cubicBezTo>
                  <a:pt x="54292" y="244793"/>
                  <a:pt x="54292" y="243840"/>
                  <a:pt x="54292" y="243840"/>
                </a:cubicBezTo>
                <a:close/>
                <a:moveTo>
                  <a:pt x="51435" y="160020"/>
                </a:moveTo>
                <a:cubicBezTo>
                  <a:pt x="51435" y="159068"/>
                  <a:pt x="51435" y="158115"/>
                  <a:pt x="49530" y="158115"/>
                </a:cubicBezTo>
                <a:cubicBezTo>
                  <a:pt x="49530" y="158115"/>
                  <a:pt x="48577" y="158115"/>
                  <a:pt x="48577" y="158115"/>
                </a:cubicBezTo>
                <a:cubicBezTo>
                  <a:pt x="48577" y="159068"/>
                  <a:pt x="48577" y="160020"/>
                  <a:pt x="50482" y="160020"/>
                </a:cubicBezTo>
                <a:cubicBezTo>
                  <a:pt x="50482" y="160972"/>
                  <a:pt x="50482" y="160972"/>
                  <a:pt x="51435" y="160020"/>
                </a:cubicBezTo>
                <a:close/>
                <a:moveTo>
                  <a:pt x="49530" y="113347"/>
                </a:moveTo>
                <a:cubicBezTo>
                  <a:pt x="49530" y="113347"/>
                  <a:pt x="49530" y="113347"/>
                  <a:pt x="49530" y="113347"/>
                </a:cubicBezTo>
                <a:cubicBezTo>
                  <a:pt x="50482" y="113347"/>
                  <a:pt x="51435" y="113347"/>
                  <a:pt x="50482" y="113347"/>
                </a:cubicBezTo>
                <a:cubicBezTo>
                  <a:pt x="50482" y="112395"/>
                  <a:pt x="49530" y="112395"/>
                  <a:pt x="49530" y="113347"/>
                </a:cubicBezTo>
                <a:cubicBezTo>
                  <a:pt x="49530" y="112395"/>
                  <a:pt x="48577" y="112395"/>
                  <a:pt x="49530" y="113347"/>
                </a:cubicBezTo>
                <a:close/>
                <a:moveTo>
                  <a:pt x="57150" y="181928"/>
                </a:moveTo>
                <a:cubicBezTo>
                  <a:pt x="56197" y="181928"/>
                  <a:pt x="55245" y="182880"/>
                  <a:pt x="55245" y="183833"/>
                </a:cubicBezTo>
                <a:cubicBezTo>
                  <a:pt x="53340" y="184785"/>
                  <a:pt x="52388" y="182880"/>
                  <a:pt x="50482" y="182880"/>
                </a:cubicBezTo>
                <a:cubicBezTo>
                  <a:pt x="50482" y="182880"/>
                  <a:pt x="50482" y="181928"/>
                  <a:pt x="51435" y="180975"/>
                </a:cubicBezTo>
                <a:cubicBezTo>
                  <a:pt x="52388" y="180022"/>
                  <a:pt x="52388" y="179070"/>
                  <a:pt x="51435" y="179070"/>
                </a:cubicBezTo>
                <a:cubicBezTo>
                  <a:pt x="50482" y="179070"/>
                  <a:pt x="49530" y="179070"/>
                  <a:pt x="49530" y="180022"/>
                </a:cubicBezTo>
                <a:cubicBezTo>
                  <a:pt x="48577" y="181928"/>
                  <a:pt x="50482" y="181928"/>
                  <a:pt x="51435" y="182880"/>
                </a:cubicBezTo>
                <a:cubicBezTo>
                  <a:pt x="51435" y="183833"/>
                  <a:pt x="49530" y="185738"/>
                  <a:pt x="51435" y="186690"/>
                </a:cubicBezTo>
                <a:cubicBezTo>
                  <a:pt x="53340" y="187643"/>
                  <a:pt x="54292" y="186690"/>
                  <a:pt x="55245" y="185738"/>
                </a:cubicBezTo>
                <a:cubicBezTo>
                  <a:pt x="55245" y="184785"/>
                  <a:pt x="55245" y="183833"/>
                  <a:pt x="56197" y="183833"/>
                </a:cubicBezTo>
                <a:cubicBezTo>
                  <a:pt x="57150" y="183833"/>
                  <a:pt x="58102" y="183833"/>
                  <a:pt x="58102" y="183833"/>
                </a:cubicBezTo>
                <a:cubicBezTo>
                  <a:pt x="58102" y="182880"/>
                  <a:pt x="58102" y="181928"/>
                  <a:pt x="57150" y="181928"/>
                </a:cubicBezTo>
                <a:close/>
                <a:moveTo>
                  <a:pt x="49530" y="106680"/>
                </a:moveTo>
                <a:cubicBezTo>
                  <a:pt x="49530" y="107633"/>
                  <a:pt x="50482" y="107633"/>
                  <a:pt x="49530" y="106680"/>
                </a:cubicBezTo>
                <a:cubicBezTo>
                  <a:pt x="50482" y="107633"/>
                  <a:pt x="51435" y="106680"/>
                  <a:pt x="51435" y="106680"/>
                </a:cubicBezTo>
                <a:cubicBezTo>
                  <a:pt x="51435" y="106680"/>
                  <a:pt x="51435" y="105728"/>
                  <a:pt x="50482" y="105728"/>
                </a:cubicBezTo>
                <a:cubicBezTo>
                  <a:pt x="49530" y="105728"/>
                  <a:pt x="49530" y="106680"/>
                  <a:pt x="49530" y="106680"/>
                </a:cubicBezTo>
                <a:close/>
                <a:moveTo>
                  <a:pt x="53340" y="221933"/>
                </a:moveTo>
                <a:cubicBezTo>
                  <a:pt x="53340" y="220980"/>
                  <a:pt x="54292" y="220028"/>
                  <a:pt x="52388" y="220028"/>
                </a:cubicBezTo>
                <a:cubicBezTo>
                  <a:pt x="50482" y="220028"/>
                  <a:pt x="50482" y="220980"/>
                  <a:pt x="49530" y="222885"/>
                </a:cubicBezTo>
                <a:cubicBezTo>
                  <a:pt x="49530" y="224790"/>
                  <a:pt x="50482" y="225743"/>
                  <a:pt x="51435" y="224790"/>
                </a:cubicBezTo>
                <a:cubicBezTo>
                  <a:pt x="55245" y="224790"/>
                  <a:pt x="53340" y="222885"/>
                  <a:pt x="53340" y="221933"/>
                </a:cubicBezTo>
                <a:close/>
                <a:moveTo>
                  <a:pt x="51435" y="144780"/>
                </a:moveTo>
                <a:cubicBezTo>
                  <a:pt x="51435" y="144780"/>
                  <a:pt x="52388" y="144780"/>
                  <a:pt x="51435" y="144780"/>
                </a:cubicBezTo>
                <a:cubicBezTo>
                  <a:pt x="52388" y="143828"/>
                  <a:pt x="51435" y="142875"/>
                  <a:pt x="51435" y="142875"/>
                </a:cubicBezTo>
                <a:cubicBezTo>
                  <a:pt x="51435" y="142875"/>
                  <a:pt x="50482" y="142875"/>
                  <a:pt x="50482" y="143828"/>
                </a:cubicBezTo>
                <a:cubicBezTo>
                  <a:pt x="50482" y="144780"/>
                  <a:pt x="51435" y="144780"/>
                  <a:pt x="51435" y="144780"/>
                </a:cubicBezTo>
                <a:close/>
                <a:moveTo>
                  <a:pt x="50482" y="167640"/>
                </a:moveTo>
                <a:cubicBezTo>
                  <a:pt x="50482" y="167640"/>
                  <a:pt x="50482" y="167640"/>
                  <a:pt x="51435" y="167640"/>
                </a:cubicBezTo>
                <a:cubicBezTo>
                  <a:pt x="51435" y="166688"/>
                  <a:pt x="53340" y="167640"/>
                  <a:pt x="53340" y="165735"/>
                </a:cubicBezTo>
                <a:cubicBezTo>
                  <a:pt x="53340" y="165735"/>
                  <a:pt x="52388" y="165735"/>
                  <a:pt x="52388" y="165735"/>
                </a:cubicBezTo>
                <a:cubicBezTo>
                  <a:pt x="51435" y="165735"/>
                  <a:pt x="50482" y="166688"/>
                  <a:pt x="50482" y="167640"/>
                </a:cubicBezTo>
                <a:close/>
                <a:moveTo>
                  <a:pt x="51435" y="70485"/>
                </a:moveTo>
                <a:cubicBezTo>
                  <a:pt x="52388" y="72390"/>
                  <a:pt x="53340" y="69533"/>
                  <a:pt x="53340" y="69533"/>
                </a:cubicBezTo>
                <a:cubicBezTo>
                  <a:pt x="54292" y="69533"/>
                  <a:pt x="55245" y="69533"/>
                  <a:pt x="55245" y="69533"/>
                </a:cubicBezTo>
                <a:cubicBezTo>
                  <a:pt x="56197" y="70485"/>
                  <a:pt x="56197" y="69533"/>
                  <a:pt x="57150" y="69533"/>
                </a:cubicBezTo>
                <a:cubicBezTo>
                  <a:pt x="57150" y="68580"/>
                  <a:pt x="57150" y="67628"/>
                  <a:pt x="56197" y="67628"/>
                </a:cubicBezTo>
                <a:cubicBezTo>
                  <a:pt x="54292" y="65722"/>
                  <a:pt x="53340" y="67628"/>
                  <a:pt x="52388" y="68580"/>
                </a:cubicBezTo>
                <a:cubicBezTo>
                  <a:pt x="51435" y="68580"/>
                  <a:pt x="50482" y="70485"/>
                  <a:pt x="51435" y="70485"/>
                </a:cubicBezTo>
                <a:close/>
                <a:moveTo>
                  <a:pt x="56197" y="195263"/>
                </a:moveTo>
                <a:cubicBezTo>
                  <a:pt x="56197" y="194310"/>
                  <a:pt x="57150" y="193358"/>
                  <a:pt x="55245" y="193358"/>
                </a:cubicBezTo>
                <a:cubicBezTo>
                  <a:pt x="54292" y="193358"/>
                  <a:pt x="53340" y="194310"/>
                  <a:pt x="53340" y="195263"/>
                </a:cubicBezTo>
                <a:cubicBezTo>
                  <a:pt x="53340" y="197168"/>
                  <a:pt x="55245" y="198120"/>
                  <a:pt x="54292" y="200025"/>
                </a:cubicBezTo>
                <a:cubicBezTo>
                  <a:pt x="54292" y="200025"/>
                  <a:pt x="53340" y="200978"/>
                  <a:pt x="54292" y="201930"/>
                </a:cubicBezTo>
                <a:cubicBezTo>
                  <a:pt x="55245" y="201930"/>
                  <a:pt x="55245" y="200978"/>
                  <a:pt x="56197" y="200978"/>
                </a:cubicBezTo>
                <a:cubicBezTo>
                  <a:pt x="57150" y="199072"/>
                  <a:pt x="56197" y="197168"/>
                  <a:pt x="56197" y="195263"/>
                </a:cubicBezTo>
                <a:close/>
                <a:moveTo>
                  <a:pt x="56197" y="241935"/>
                </a:moveTo>
                <a:lnTo>
                  <a:pt x="56197" y="241935"/>
                </a:lnTo>
                <a:cubicBezTo>
                  <a:pt x="54292" y="241935"/>
                  <a:pt x="55245" y="242888"/>
                  <a:pt x="55245" y="243840"/>
                </a:cubicBezTo>
                <a:cubicBezTo>
                  <a:pt x="55245" y="242888"/>
                  <a:pt x="57150" y="242888"/>
                  <a:pt x="56197" y="241935"/>
                </a:cubicBezTo>
                <a:close/>
                <a:moveTo>
                  <a:pt x="57150" y="238125"/>
                </a:moveTo>
                <a:cubicBezTo>
                  <a:pt x="57150" y="238125"/>
                  <a:pt x="57150" y="237172"/>
                  <a:pt x="56197" y="237172"/>
                </a:cubicBezTo>
                <a:cubicBezTo>
                  <a:pt x="56197" y="237172"/>
                  <a:pt x="55245" y="237172"/>
                  <a:pt x="55245" y="238125"/>
                </a:cubicBezTo>
                <a:cubicBezTo>
                  <a:pt x="55245" y="239078"/>
                  <a:pt x="56197" y="239078"/>
                  <a:pt x="56197" y="239078"/>
                </a:cubicBezTo>
                <a:cubicBezTo>
                  <a:pt x="57150" y="239078"/>
                  <a:pt x="57150" y="239078"/>
                  <a:pt x="57150" y="238125"/>
                </a:cubicBezTo>
                <a:close/>
                <a:moveTo>
                  <a:pt x="59055" y="234315"/>
                </a:moveTo>
                <a:cubicBezTo>
                  <a:pt x="59055" y="233363"/>
                  <a:pt x="58102" y="232410"/>
                  <a:pt x="57150" y="232410"/>
                </a:cubicBezTo>
                <a:cubicBezTo>
                  <a:pt x="56197" y="232410"/>
                  <a:pt x="55245" y="233363"/>
                  <a:pt x="56197" y="234315"/>
                </a:cubicBezTo>
                <a:cubicBezTo>
                  <a:pt x="56197" y="235268"/>
                  <a:pt x="58102" y="236220"/>
                  <a:pt x="59055" y="236220"/>
                </a:cubicBezTo>
                <a:cubicBezTo>
                  <a:pt x="59055" y="235268"/>
                  <a:pt x="59055" y="235268"/>
                  <a:pt x="59055" y="234315"/>
                </a:cubicBezTo>
                <a:close/>
                <a:moveTo>
                  <a:pt x="57150" y="169545"/>
                </a:moveTo>
                <a:cubicBezTo>
                  <a:pt x="56197" y="169545"/>
                  <a:pt x="56197" y="169545"/>
                  <a:pt x="55245" y="169545"/>
                </a:cubicBezTo>
                <a:cubicBezTo>
                  <a:pt x="55245" y="170497"/>
                  <a:pt x="55245" y="170497"/>
                  <a:pt x="56197" y="170497"/>
                </a:cubicBezTo>
                <a:cubicBezTo>
                  <a:pt x="57150" y="170497"/>
                  <a:pt x="57150" y="170497"/>
                  <a:pt x="58102" y="170497"/>
                </a:cubicBezTo>
                <a:cubicBezTo>
                  <a:pt x="58102" y="169545"/>
                  <a:pt x="57150" y="169545"/>
                  <a:pt x="57150" y="169545"/>
                </a:cubicBezTo>
                <a:close/>
                <a:moveTo>
                  <a:pt x="63817" y="231458"/>
                </a:moveTo>
                <a:cubicBezTo>
                  <a:pt x="60960" y="233363"/>
                  <a:pt x="61913" y="235268"/>
                  <a:pt x="63817" y="236220"/>
                </a:cubicBezTo>
                <a:cubicBezTo>
                  <a:pt x="63817" y="237172"/>
                  <a:pt x="64770" y="237172"/>
                  <a:pt x="64770" y="237172"/>
                </a:cubicBezTo>
                <a:cubicBezTo>
                  <a:pt x="66675" y="235268"/>
                  <a:pt x="64770" y="234315"/>
                  <a:pt x="64770" y="233363"/>
                </a:cubicBezTo>
                <a:lnTo>
                  <a:pt x="63817" y="231458"/>
                </a:lnTo>
                <a:cubicBezTo>
                  <a:pt x="65722" y="228600"/>
                  <a:pt x="64770" y="226695"/>
                  <a:pt x="62865" y="223838"/>
                </a:cubicBezTo>
                <a:cubicBezTo>
                  <a:pt x="60960" y="223838"/>
                  <a:pt x="60007" y="221933"/>
                  <a:pt x="58102" y="223838"/>
                </a:cubicBezTo>
                <a:cubicBezTo>
                  <a:pt x="58102" y="223838"/>
                  <a:pt x="58102" y="224790"/>
                  <a:pt x="58102" y="224790"/>
                </a:cubicBezTo>
                <a:cubicBezTo>
                  <a:pt x="60007" y="225743"/>
                  <a:pt x="60960" y="223838"/>
                  <a:pt x="61913" y="223838"/>
                </a:cubicBezTo>
                <a:lnTo>
                  <a:pt x="62865" y="223838"/>
                </a:lnTo>
                <a:cubicBezTo>
                  <a:pt x="61913" y="226695"/>
                  <a:pt x="62865" y="228600"/>
                  <a:pt x="63817" y="231458"/>
                </a:cubicBezTo>
                <a:close/>
                <a:moveTo>
                  <a:pt x="59055" y="260033"/>
                </a:moveTo>
                <a:cubicBezTo>
                  <a:pt x="60007" y="260033"/>
                  <a:pt x="60960" y="259080"/>
                  <a:pt x="60960" y="258128"/>
                </a:cubicBezTo>
                <a:cubicBezTo>
                  <a:pt x="60960" y="257175"/>
                  <a:pt x="60960" y="256222"/>
                  <a:pt x="60007" y="257175"/>
                </a:cubicBezTo>
                <a:cubicBezTo>
                  <a:pt x="59055" y="258128"/>
                  <a:pt x="59055" y="258128"/>
                  <a:pt x="58102" y="259080"/>
                </a:cubicBezTo>
                <a:cubicBezTo>
                  <a:pt x="59055" y="259080"/>
                  <a:pt x="59055" y="260033"/>
                  <a:pt x="59055" y="260033"/>
                </a:cubicBezTo>
                <a:close/>
                <a:moveTo>
                  <a:pt x="61913" y="267653"/>
                </a:moveTo>
                <a:cubicBezTo>
                  <a:pt x="61913" y="267653"/>
                  <a:pt x="60960" y="267653"/>
                  <a:pt x="61913" y="267653"/>
                </a:cubicBezTo>
                <a:cubicBezTo>
                  <a:pt x="60960" y="267653"/>
                  <a:pt x="60960" y="267653"/>
                  <a:pt x="60960" y="267653"/>
                </a:cubicBezTo>
                <a:cubicBezTo>
                  <a:pt x="60960" y="267653"/>
                  <a:pt x="60960" y="268605"/>
                  <a:pt x="61913" y="267653"/>
                </a:cubicBezTo>
                <a:cubicBezTo>
                  <a:pt x="61913" y="268605"/>
                  <a:pt x="61913" y="267653"/>
                  <a:pt x="61913" y="267653"/>
                </a:cubicBezTo>
                <a:close/>
                <a:moveTo>
                  <a:pt x="60960" y="201930"/>
                </a:moveTo>
                <a:cubicBezTo>
                  <a:pt x="60960" y="201930"/>
                  <a:pt x="60960" y="202883"/>
                  <a:pt x="61913" y="202883"/>
                </a:cubicBezTo>
                <a:cubicBezTo>
                  <a:pt x="62865" y="202883"/>
                  <a:pt x="61913" y="201930"/>
                  <a:pt x="61913" y="201930"/>
                </a:cubicBezTo>
                <a:cubicBezTo>
                  <a:pt x="61913" y="200978"/>
                  <a:pt x="61913" y="200978"/>
                  <a:pt x="60960" y="200978"/>
                </a:cubicBezTo>
                <a:cubicBezTo>
                  <a:pt x="60960" y="200978"/>
                  <a:pt x="60960" y="200978"/>
                  <a:pt x="60960" y="201930"/>
                </a:cubicBezTo>
                <a:close/>
                <a:moveTo>
                  <a:pt x="62865" y="207645"/>
                </a:moveTo>
                <a:cubicBezTo>
                  <a:pt x="62865" y="207645"/>
                  <a:pt x="61913" y="206693"/>
                  <a:pt x="60960" y="207645"/>
                </a:cubicBezTo>
                <a:cubicBezTo>
                  <a:pt x="60960" y="207645"/>
                  <a:pt x="60960" y="208597"/>
                  <a:pt x="60960" y="208597"/>
                </a:cubicBezTo>
                <a:cubicBezTo>
                  <a:pt x="60960" y="208597"/>
                  <a:pt x="61913" y="209550"/>
                  <a:pt x="61913" y="209550"/>
                </a:cubicBezTo>
                <a:cubicBezTo>
                  <a:pt x="62865" y="208597"/>
                  <a:pt x="62865" y="208597"/>
                  <a:pt x="62865" y="207645"/>
                </a:cubicBezTo>
                <a:close/>
                <a:moveTo>
                  <a:pt x="61913" y="179070"/>
                </a:moveTo>
                <a:lnTo>
                  <a:pt x="61913" y="179070"/>
                </a:lnTo>
                <a:cubicBezTo>
                  <a:pt x="62865" y="179070"/>
                  <a:pt x="62865" y="179070"/>
                  <a:pt x="62865" y="178118"/>
                </a:cubicBezTo>
                <a:cubicBezTo>
                  <a:pt x="62865" y="178118"/>
                  <a:pt x="62865" y="178118"/>
                  <a:pt x="61913" y="179070"/>
                </a:cubicBezTo>
                <a:cubicBezTo>
                  <a:pt x="61913" y="178118"/>
                  <a:pt x="61913" y="179070"/>
                  <a:pt x="61913" y="179070"/>
                </a:cubicBezTo>
                <a:close/>
                <a:moveTo>
                  <a:pt x="62865" y="240983"/>
                </a:moveTo>
                <a:cubicBezTo>
                  <a:pt x="62865" y="240983"/>
                  <a:pt x="62865" y="240983"/>
                  <a:pt x="62865" y="240983"/>
                </a:cubicBezTo>
                <a:cubicBezTo>
                  <a:pt x="62865" y="240983"/>
                  <a:pt x="63817" y="240983"/>
                  <a:pt x="62865" y="240983"/>
                </a:cubicBezTo>
                <a:lnTo>
                  <a:pt x="62865" y="240983"/>
                </a:lnTo>
                <a:cubicBezTo>
                  <a:pt x="62865" y="240030"/>
                  <a:pt x="62865" y="240983"/>
                  <a:pt x="62865" y="240983"/>
                </a:cubicBezTo>
                <a:close/>
                <a:moveTo>
                  <a:pt x="63817" y="248603"/>
                </a:moveTo>
                <a:cubicBezTo>
                  <a:pt x="65722" y="248603"/>
                  <a:pt x="66675" y="249555"/>
                  <a:pt x="67627" y="250508"/>
                </a:cubicBezTo>
                <a:cubicBezTo>
                  <a:pt x="67627" y="248603"/>
                  <a:pt x="67627" y="248603"/>
                  <a:pt x="65722" y="246697"/>
                </a:cubicBezTo>
                <a:cubicBezTo>
                  <a:pt x="65722" y="246697"/>
                  <a:pt x="64770" y="246697"/>
                  <a:pt x="64770" y="245745"/>
                </a:cubicBezTo>
                <a:cubicBezTo>
                  <a:pt x="64770" y="244793"/>
                  <a:pt x="64770" y="243840"/>
                  <a:pt x="63817" y="243840"/>
                </a:cubicBezTo>
                <a:cubicBezTo>
                  <a:pt x="62865" y="243840"/>
                  <a:pt x="61913" y="244793"/>
                  <a:pt x="61913" y="245745"/>
                </a:cubicBezTo>
                <a:cubicBezTo>
                  <a:pt x="62865" y="247650"/>
                  <a:pt x="62865" y="248603"/>
                  <a:pt x="63817" y="248603"/>
                </a:cubicBezTo>
                <a:close/>
                <a:moveTo>
                  <a:pt x="66675" y="214313"/>
                </a:moveTo>
                <a:cubicBezTo>
                  <a:pt x="66675" y="213360"/>
                  <a:pt x="65722" y="212408"/>
                  <a:pt x="64770" y="212408"/>
                </a:cubicBezTo>
                <a:cubicBezTo>
                  <a:pt x="63817" y="212408"/>
                  <a:pt x="63817" y="212408"/>
                  <a:pt x="62865" y="213360"/>
                </a:cubicBezTo>
                <a:cubicBezTo>
                  <a:pt x="62865" y="214313"/>
                  <a:pt x="62865" y="215265"/>
                  <a:pt x="63817" y="215265"/>
                </a:cubicBezTo>
                <a:cubicBezTo>
                  <a:pt x="64770" y="214313"/>
                  <a:pt x="65722" y="215265"/>
                  <a:pt x="66675" y="214313"/>
                </a:cubicBezTo>
                <a:close/>
                <a:moveTo>
                  <a:pt x="62865" y="198120"/>
                </a:moveTo>
                <a:lnTo>
                  <a:pt x="63817" y="199072"/>
                </a:lnTo>
                <a:cubicBezTo>
                  <a:pt x="63817" y="199072"/>
                  <a:pt x="63817" y="198120"/>
                  <a:pt x="63817" y="198120"/>
                </a:cubicBezTo>
                <a:lnTo>
                  <a:pt x="62865" y="197168"/>
                </a:lnTo>
                <a:cubicBezTo>
                  <a:pt x="62865" y="197168"/>
                  <a:pt x="62865" y="197168"/>
                  <a:pt x="62865" y="198120"/>
                </a:cubicBezTo>
                <a:close/>
                <a:moveTo>
                  <a:pt x="64770" y="220980"/>
                </a:moveTo>
                <a:cubicBezTo>
                  <a:pt x="64770" y="220980"/>
                  <a:pt x="63817" y="220980"/>
                  <a:pt x="63817" y="221933"/>
                </a:cubicBezTo>
                <a:cubicBezTo>
                  <a:pt x="63817" y="222885"/>
                  <a:pt x="63817" y="222885"/>
                  <a:pt x="64770" y="222885"/>
                </a:cubicBezTo>
                <a:cubicBezTo>
                  <a:pt x="64770" y="222885"/>
                  <a:pt x="65722" y="222885"/>
                  <a:pt x="65722" y="221933"/>
                </a:cubicBezTo>
                <a:cubicBezTo>
                  <a:pt x="66675" y="221933"/>
                  <a:pt x="65722" y="220980"/>
                  <a:pt x="64770" y="220980"/>
                </a:cubicBezTo>
                <a:close/>
                <a:moveTo>
                  <a:pt x="65722" y="203835"/>
                </a:moveTo>
                <a:cubicBezTo>
                  <a:pt x="65722" y="204788"/>
                  <a:pt x="65722" y="204788"/>
                  <a:pt x="65722" y="203835"/>
                </a:cubicBezTo>
                <a:lnTo>
                  <a:pt x="65722" y="203835"/>
                </a:lnTo>
                <a:cubicBezTo>
                  <a:pt x="66675" y="203835"/>
                  <a:pt x="66675" y="203835"/>
                  <a:pt x="65722" y="203835"/>
                </a:cubicBezTo>
                <a:cubicBezTo>
                  <a:pt x="65722" y="203835"/>
                  <a:pt x="65722" y="203835"/>
                  <a:pt x="65722" y="203835"/>
                </a:cubicBezTo>
                <a:close/>
                <a:moveTo>
                  <a:pt x="71438" y="251460"/>
                </a:moveTo>
                <a:cubicBezTo>
                  <a:pt x="71438" y="249555"/>
                  <a:pt x="69532" y="250508"/>
                  <a:pt x="68580" y="250508"/>
                </a:cubicBezTo>
                <a:cubicBezTo>
                  <a:pt x="68580" y="251460"/>
                  <a:pt x="67627" y="252413"/>
                  <a:pt x="68580" y="253365"/>
                </a:cubicBezTo>
                <a:cubicBezTo>
                  <a:pt x="70485" y="253365"/>
                  <a:pt x="71438" y="252413"/>
                  <a:pt x="71438" y="251460"/>
                </a:cubicBezTo>
                <a:close/>
                <a:moveTo>
                  <a:pt x="71438" y="264795"/>
                </a:moveTo>
                <a:cubicBezTo>
                  <a:pt x="72390" y="264795"/>
                  <a:pt x="72390" y="263843"/>
                  <a:pt x="72390" y="263843"/>
                </a:cubicBezTo>
                <a:cubicBezTo>
                  <a:pt x="72390" y="262890"/>
                  <a:pt x="72390" y="261938"/>
                  <a:pt x="72390" y="261938"/>
                </a:cubicBezTo>
                <a:cubicBezTo>
                  <a:pt x="71438" y="261938"/>
                  <a:pt x="71438" y="262890"/>
                  <a:pt x="71438" y="263843"/>
                </a:cubicBezTo>
                <a:cubicBezTo>
                  <a:pt x="70485" y="263843"/>
                  <a:pt x="70485" y="264795"/>
                  <a:pt x="71438" y="264795"/>
                </a:cubicBezTo>
                <a:close/>
                <a:moveTo>
                  <a:pt x="73342" y="269558"/>
                </a:moveTo>
                <a:cubicBezTo>
                  <a:pt x="73342" y="268605"/>
                  <a:pt x="73342" y="267653"/>
                  <a:pt x="72390" y="268605"/>
                </a:cubicBezTo>
                <a:cubicBezTo>
                  <a:pt x="71438" y="268605"/>
                  <a:pt x="71438" y="268605"/>
                  <a:pt x="71438" y="269558"/>
                </a:cubicBezTo>
                <a:cubicBezTo>
                  <a:pt x="72390" y="269558"/>
                  <a:pt x="72390" y="269558"/>
                  <a:pt x="73342" y="269558"/>
                </a:cubicBezTo>
                <a:cubicBezTo>
                  <a:pt x="73342" y="269558"/>
                  <a:pt x="73342" y="269558"/>
                  <a:pt x="73342" y="269558"/>
                </a:cubicBezTo>
                <a:close/>
                <a:moveTo>
                  <a:pt x="189547" y="164783"/>
                </a:moveTo>
                <a:cubicBezTo>
                  <a:pt x="188595" y="146685"/>
                  <a:pt x="188595" y="128588"/>
                  <a:pt x="186690" y="109538"/>
                </a:cubicBezTo>
                <a:cubicBezTo>
                  <a:pt x="185738" y="98108"/>
                  <a:pt x="184785" y="85725"/>
                  <a:pt x="180975" y="74295"/>
                </a:cubicBezTo>
                <a:cubicBezTo>
                  <a:pt x="178117" y="62865"/>
                  <a:pt x="173355" y="51435"/>
                  <a:pt x="169545" y="40958"/>
                </a:cubicBezTo>
                <a:cubicBezTo>
                  <a:pt x="166688" y="31433"/>
                  <a:pt x="160020" y="23813"/>
                  <a:pt x="152400" y="18097"/>
                </a:cubicBezTo>
                <a:cubicBezTo>
                  <a:pt x="144780" y="13335"/>
                  <a:pt x="136207" y="12383"/>
                  <a:pt x="128588" y="17145"/>
                </a:cubicBezTo>
                <a:cubicBezTo>
                  <a:pt x="119063" y="21908"/>
                  <a:pt x="111442" y="28575"/>
                  <a:pt x="106680" y="38100"/>
                </a:cubicBezTo>
                <a:cubicBezTo>
                  <a:pt x="100013" y="51435"/>
                  <a:pt x="93345" y="64770"/>
                  <a:pt x="89535" y="79058"/>
                </a:cubicBezTo>
                <a:cubicBezTo>
                  <a:pt x="83820" y="105728"/>
                  <a:pt x="78105" y="132397"/>
                  <a:pt x="79057" y="160020"/>
                </a:cubicBezTo>
                <a:cubicBezTo>
                  <a:pt x="79057" y="163830"/>
                  <a:pt x="77152" y="168593"/>
                  <a:pt x="78105" y="172403"/>
                </a:cubicBezTo>
                <a:cubicBezTo>
                  <a:pt x="80963" y="184785"/>
                  <a:pt x="78105" y="198120"/>
                  <a:pt x="81915" y="210503"/>
                </a:cubicBezTo>
                <a:cubicBezTo>
                  <a:pt x="84772" y="219075"/>
                  <a:pt x="83820" y="228600"/>
                  <a:pt x="86677" y="237172"/>
                </a:cubicBezTo>
                <a:cubicBezTo>
                  <a:pt x="88582" y="242888"/>
                  <a:pt x="90488" y="248603"/>
                  <a:pt x="92392" y="254318"/>
                </a:cubicBezTo>
                <a:cubicBezTo>
                  <a:pt x="94297" y="260985"/>
                  <a:pt x="97155" y="266700"/>
                  <a:pt x="101917" y="272415"/>
                </a:cubicBezTo>
                <a:cubicBezTo>
                  <a:pt x="103822" y="274320"/>
                  <a:pt x="105727" y="277178"/>
                  <a:pt x="106680" y="279083"/>
                </a:cubicBezTo>
                <a:cubicBezTo>
                  <a:pt x="111442" y="286703"/>
                  <a:pt x="118110" y="292418"/>
                  <a:pt x="125730" y="296228"/>
                </a:cubicBezTo>
                <a:cubicBezTo>
                  <a:pt x="137160" y="301943"/>
                  <a:pt x="148590" y="300038"/>
                  <a:pt x="158115" y="290513"/>
                </a:cubicBezTo>
                <a:cubicBezTo>
                  <a:pt x="170497" y="278130"/>
                  <a:pt x="176213" y="261938"/>
                  <a:pt x="180975" y="245745"/>
                </a:cubicBezTo>
                <a:cubicBezTo>
                  <a:pt x="182880" y="236220"/>
                  <a:pt x="184785" y="226695"/>
                  <a:pt x="186690" y="217170"/>
                </a:cubicBezTo>
                <a:cubicBezTo>
                  <a:pt x="189547" y="200025"/>
                  <a:pt x="188595" y="181928"/>
                  <a:pt x="189547" y="164783"/>
                </a:cubicBezTo>
                <a:close/>
                <a:moveTo>
                  <a:pt x="186690" y="239078"/>
                </a:moveTo>
                <a:cubicBezTo>
                  <a:pt x="186690" y="238125"/>
                  <a:pt x="186690" y="239078"/>
                  <a:pt x="186690" y="239078"/>
                </a:cubicBezTo>
                <a:lnTo>
                  <a:pt x="186690" y="239078"/>
                </a:lnTo>
                <a:cubicBezTo>
                  <a:pt x="186690" y="239078"/>
                  <a:pt x="186690" y="239078"/>
                  <a:pt x="186690" y="239078"/>
                </a:cubicBezTo>
                <a:cubicBezTo>
                  <a:pt x="187642" y="239078"/>
                  <a:pt x="187642" y="239078"/>
                  <a:pt x="186690" y="239078"/>
                </a:cubicBezTo>
                <a:close/>
                <a:moveTo>
                  <a:pt x="198120" y="195263"/>
                </a:moveTo>
                <a:cubicBezTo>
                  <a:pt x="200977" y="192405"/>
                  <a:pt x="207645" y="189547"/>
                  <a:pt x="211455" y="189547"/>
                </a:cubicBezTo>
                <a:cubicBezTo>
                  <a:pt x="212407" y="190500"/>
                  <a:pt x="212407" y="189547"/>
                  <a:pt x="212407" y="188595"/>
                </a:cubicBezTo>
                <a:cubicBezTo>
                  <a:pt x="211455" y="187643"/>
                  <a:pt x="213360" y="183833"/>
                  <a:pt x="209550" y="184785"/>
                </a:cubicBezTo>
                <a:cubicBezTo>
                  <a:pt x="204788" y="186690"/>
                  <a:pt x="201930" y="190500"/>
                  <a:pt x="197167" y="191453"/>
                </a:cubicBezTo>
                <a:cubicBezTo>
                  <a:pt x="196215" y="191453"/>
                  <a:pt x="195263" y="192405"/>
                  <a:pt x="195263" y="193358"/>
                </a:cubicBezTo>
                <a:cubicBezTo>
                  <a:pt x="195263" y="194310"/>
                  <a:pt x="194310" y="195263"/>
                  <a:pt x="195263" y="196215"/>
                </a:cubicBezTo>
                <a:cubicBezTo>
                  <a:pt x="196215" y="197168"/>
                  <a:pt x="197167" y="195263"/>
                  <a:pt x="198120" y="195263"/>
                </a:cubicBezTo>
                <a:close/>
                <a:moveTo>
                  <a:pt x="200025" y="268605"/>
                </a:moveTo>
                <a:cubicBezTo>
                  <a:pt x="200025" y="267653"/>
                  <a:pt x="200025" y="266700"/>
                  <a:pt x="199072" y="265747"/>
                </a:cubicBezTo>
                <a:cubicBezTo>
                  <a:pt x="198120" y="264795"/>
                  <a:pt x="198120" y="265747"/>
                  <a:pt x="198120" y="267653"/>
                </a:cubicBezTo>
                <a:cubicBezTo>
                  <a:pt x="198120" y="268605"/>
                  <a:pt x="198120" y="270510"/>
                  <a:pt x="199072" y="271463"/>
                </a:cubicBezTo>
                <a:cubicBezTo>
                  <a:pt x="200025" y="270510"/>
                  <a:pt x="200025" y="269558"/>
                  <a:pt x="200025" y="268605"/>
                </a:cubicBezTo>
                <a:close/>
                <a:moveTo>
                  <a:pt x="213360" y="231458"/>
                </a:moveTo>
                <a:cubicBezTo>
                  <a:pt x="215265" y="231458"/>
                  <a:pt x="216217" y="231458"/>
                  <a:pt x="217170" y="231458"/>
                </a:cubicBezTo>
                <a:cubicBezTo>
                  <a:pt x="216217" y="228600"/>
                  <a:pt x="214313" y="226695"/>
                  <a:pt x="211455" y="229553"/>
                </a:cubicBezTo>
                <a:cubicBezTo>
                  <a:pt x="208597" y="231458"/>
                  <a:pt x="207645" y="233363"/>
                  <a:pt x="209550" y="236220"/>
                </a:cubicBezTo>
                <a:cubicBezTo>
                  <a:pt x="210502" y="237172"/>
                  <a:pt x="211455" y="238125"/>
                  <a:pt x="211455" y="240030"/>
                </a:cubicBezTo>
                <a:cubicBezTo>
                  <a:pt x="209550" y="240030"/>
                  <a:pt x="208597" y="240983"/>
                  <a:pt x="207645" y="240030"/>
                </a:cubicBezTo>
                <a:cubicBezTo>
                  <a:pt x="203835" y="237172"/>
                  <a:pt x="201930" y="241935"/>
                  <a:pt x="199072" y="241935"/>
                </a:cubicBezTo>
                <a:cubicBezTo>
                  <a:pt x="198120" y="241935"/>
                  <a:pt x="198120" y="242888"/>
                  <a:pt x="198120" y="243840"/>
                </a:cubicBezTo>
                <a:cubicBezTo>
                  <a:pt x="198120" y="244793"/>
                  <a:pt x="198120" y="245745"/>
                  <a:pt x="199072" y="244793"/>
                </a:cubicBezTo>
                <a:cubicBezTo>
                  <a:pt x="202882" y="242888"/>
                  <a:pt x="208597" y="244793"/>
                  <a:pt x="211455" y="240030"/>
                </a:cubicBezTo>
                <a:cubicBezTo>
                  <a:pt x="213360" y="238125"/>
                  <a:pt x="218122" y="238125"/>
                  <a:pt x="213360" y="234315"/>
                </a:cubicBezTo>
                <a:cubicBezTo>
                  <a:pt x="212407" y="232410"/>
                  <a:pt x="212407" y="231458"/>
                  <a:pt x="213360" y="231458"/>
                </a:cubicBezTo>
                <a:close/>
                <a:moveTo>
                  <a:pt x="199072" y="84772"/>
                </a:moveTo>
                <a:cubicBezTo>
                  <a:pt x="200977" y="84772"/>
                  <a:pt x="201930" y="83820"/>
                  <a:pt x="202882" y="81915"/>
                </a:cubicBezTo>
                <a:cubicBezTo>
                  <a:pt x="202882" y="80963"/>
                  <a:pt x="201930" y="80963"/>
                  <a:pt x="200977" y="80963"/>
                </a:cubicBezTo>
                <a:cubicBezTo>
                  <a:pt x="200025" y="80963"/>
                  <a:pt x="199072" y="81915"/>
                  <a:pt x="199072" y="82868"/>
                </a:cubicBezTo>
                <a:cubicBezTo>
                  <a:pt x="198120" y="83820"/>
                  <a:pt x="199072" y="84772"/>
                  <a:pt x="199072" y="84772"/>
                </a:cubicBezTo>
                <a:close/>
                <a:moveTo>
                  <a:pt x="198120" y="41910"/>
                </a:moveTo>
                <a:lnTo>
                  <a:pt x="198120" y="41910"/>
                </a:lnTo>
                <a:cubicBezTo>
                  <a:pt x="199072" y="42863"/>
                  <a:pt x="200025" y="41910"/>
                  <a:pt x="200025" y="41910"/>
                </a:cubicBezTo>
                <a:lnTo>
                  <a:pt x="198120" y="41910"/>
                </a:lnTo>
                <a:lnTo>
                  <a:pt x="198120" y="41910"/>
                </a:lnTo>
                <a:close/>
                <a:moveTo>
                  <a:pt x="205740" y="133350"/>
                </a:moveTo>
                <a:cubicBezTo>
                  <a:pt x="204788" y="131445"/>
                  <a:pt x="203835" y="130493"/>
                  <a:pt x="201930" y="130493"/>
                </a:cubicBezTo>
                <a:cubicBezTo>
                  <a:pt x="200025" y="130493"/>
                  <a:pt x="199072" y="130493"/>
                  <a:pt x="200025" y="132397"/>
                </a:cubicBezTo>
                <a:cubicBezTo>
                  <a:pt x="200977" y="134303"/>
                  <a:pt x="201930" y="135255"/>
                  <a:pt x="203835" y="135255"/>
                </a:cubicBezTo>
                <a:cubicBezTo>
                  <a:pt x="204788" y="135255"/>
                  <a:pt x="205740" y="134303"/>
                  <a:pt x="205740" y="133350"/>
                </a:cubicBezTo>
                <a:close/>
                <a:moveTo>
                  <a:pt x="200977" y="68580"/>
                </a:moveTo>
                <a:lnTo>
                  <a:pt x="202882" y="68580"/>
                </a:lnTo>
                <a:cubicBezTo>
                  <a:pt x="202882" y="68580"/>
                  <a:pt x="202882" y="67628"/>
                  <a:pt x="202882" y="67628"/>
                </a:cubicBezTo>
                <a:cubicBezTo>
                  <a:pt x="202882" y="67628"/>
                  <a:pt x="201930" y="67628"/>
                  <a:pt x="201930" y="67628"/>
                </a:cubicBezTo>
                <a:cubicBezTo>
                  <a:pt x="200025" y="67628"/>
                  <a:pt x="200025" y="67628"/>
                  <a:pt x="200977" y="68580"/>
                </a:cubicBezTo>
                <a:close/>
                <a:moveTo>
                  <a:pt x="202882" y="53340"/>
                </a:moveTo>
                <a:cubicBezTo>
                  <a:pt x="202882" y="54293"/>
                  <a:pt x="202882" y="54293"/>
                  <a:pt x="202882" y="53340"/>
                </a:cubicBezTo>
                <a:cubicBezTo>
                  <a:pt x="203835" y="54293"/>
                  <a:pt x="204788" y="53340"/>
                  <a:pt x="204788" y="53340"/>
                </a:cubicBezTo>
                <a:cubicBezTo>
                  <a:pt x="203835" y="53340"/>
                  <a:pt x="203835" y="53340"/>
                  <a:pt x="202882" y="53340"/>
                </a:cubicBezTo>
                <a:cubicBezTo>
                  <a:pt x="202882" y="53340"/>
                  <a:pt x="202882" y="53340"/>
                  <a:pt x="202882" y="53340"/>
                </a:cubicBezTo>
                <a:close/>
                <a:moveTo>
                  <a:pt x="203835" y="47625"/>
                </a:moveTo>
                <a:cubicBezTo>
                  <a:pt x="205740" y="47625"/>
                  <a:pt x="206692" y="50483"/>
                  <a:pt x="209550" y="50483"/>
                </a:cubicBezTo>
                <a:cubicBezTo>
                  <a:pt x="209550" y="50483"/>
                  <a:pt x="210502" y="50483"/>
                  <a:pt x="210502" y="49530"/>
                </a:cubicBezTo>
                <a:cubicBezTo>
                  <a:pt x="211455" y="48578"/>
                  <a:pt x="205740" y="42863"/>
                  <a:pt x="204788" y="42863"/>
                </a:cubicBezTo>
                <a:cubicBezTo>
                  <a:pt x="204788" y="42863"/>
                  <a:pt x="203835" y="42863"/>
                  <a:pt x="203835" y="43815"/>
                </a:cubicBezTo>
                <a:cubicBezTo>
                  <a:pt x="203835" y="45720"/>
                  <a:pt x="202882" y="47625"/>
                  <a:pt x="203835" y="47625"/>
                </a:cubicBezTo>
                <a:close/>
                <a:moveTo>
                  <a:pt x="215265" y="254318"/>
                </a:moveTo>
                <a:cubicBezTo>
                  <a:pt x="214313" y="254318"/>
                  <a:pt x="213360" y="254318"/>
                  <a:pt x="212407" y="254318"/>
                </a:cubicBezTo>
                <a:cubicBezTo>
                  <a:pt x="210502" y="252413"/>
                  <a:pt x="208597" y="250508"/>
                  <a:pt x="206692" y="250508"/>
                </a:cubicBezTo>
                <a:cubicBezTo>
                  <a:pt x="204788" y="250508"/>
                  <a:pt x="203835" y="250508"/>
                  <a:pt x="203835" y="252413"/>
                </a:cubicBezTo>
                <a:cubicBezTo>
                  <a:pt x="203835" y="254318"/>
                  <a:pt x="204788" y="254318"/>
                  <a:pt x="205740" y="253365"/>
                </a:cubicBezTo>
                <a:cubicBezTo>
                  <a:pt x="208597" y="253365"/>
                  <a:pt x="210502" y="253365"/>
                  <a:pt x="212407" y="253365"/>
                </a:cubicBezTo>
                <a:lnTo>
                  <a:pt x="212407" y="255270"/>
                </a:lnTo>
                <a:cubicBezTo>
                  <a:pt x="212407" y="258128"/>
                  <a:pt x="213360" y="259080"/>
                  <a:pt x="215265" y="259080"/>
                </a:cubicBezTo>
                <a:cubicBezTo>
                  <a:pt x="216217" y="259080"/>
                  <a:pt x="218122" y="258128"/>
                  <a:pt x="218122" y="257175"/>
                </a:cubicBezTo>
                <a:cubicBezTo>
                  <a:pt x="219075" y="254318"/>
                  <a:pt x="216217" y="255270"/>
                  <a:pt x="215265" y="254318"/>
                </a:cubicBezTo>
                <a:close/>
                <a:moveTo>
                  <a:pt x="203835" y="207645"/>
                </a:moveTo>
                <a:cubicBezTo>
                  <a:pt x="204788" y="209550"/>
                  <a:pt x="206692" y="210503"/>
                  <a:pt x="208597" y="209550"/>
                </a:cubicBezTo>
                <a:cubicBezTo>
                  <a:pt x="209550" y="209550"/>
                  <a:pt x="210502" y="208597"/>
                  <a:pt x="210502" y="207645"/>
                </a:cubicBezTo>
                <a:cubicBezTo>
                  <a:pt x="210502" y="205740"/>
                  <a:pt x="208597" y="205740"/>
                  <a:pt x="205740" y="205740"/>
                </a:cubicBezTo>
                <a:cubicBezTo>
                  <a:pt x="204788" y="206693"/>
                  <a:pt x="203835" y="205740"/>
                  <a:pt x="203835" y="207645"/>
                </a:cubicBezTo>
                <a:close/>
                <a:moveTo>
                  <a:pt x="204788" y="228600"/>
                </a:moveTo>
                <a:cubicBezTo>
                  <a:pt x="203835" y="228600"/>
                  <a:pt x="203835" y="228600"/>
                  <a:pt x="203835" y="230505"/>
                </a:cubicBezTo>
                <a:cubicBezTo>
                  <a:pt x="203835" y="230505"/>
                  <a:pt x="203835" y="231458"/>
                  <a:pt x="204788" y="230505"/>
                </a:cubicBezTo>
                <a:lnTo>
                  <a:pt x="204788" y="228600"/>
                </a:lnTo>
                <a:cubicBezTo>
                  <a:pt x="205740" y="228600"/>
                  <a:pt x="204788" y="227647"/>
                  <a:pt x="204788" y="228600"/>
                </a:cubicBezTo>
                <a:close/>
                <a:moveTo>
                  <a:pt x="207645" y="106680"/>
                </a:moveTo>
                <a:cubicBezTo>
                  <a:pt x="207645" y="105728"/>
                  <a:pt x="207645" y="104775"/>
                  <a:pt x="205740" y="105728"/>
                </a:cubicBezTo>
                <a:cubicBezTo>
                  <a:pt x="204788" y="105728"/>
                  <a:pt x="204788" y="106680"/>
                  <a:pt x="204788" y="107633"/>
                </a:cubicBezTo>
                <a:cubicBezTo>
                  <a:pt x="204788" y="107633"/>
                  <a:pt x="204788" y="108585"/>
                  <a:pt x="205740" y="108585"/>
                </a:cubicBezTo>
                <a:cubicBezTo>
                  <a:pt x="206692" y="108585"/>
                  <a:pt x="207645" y="107633"/>
                  <a:pt x="207645" y="106680"/>
                </a:cubicBezTo>
                <a:close/>
                <a:moveTo>
                  <a:pt x="207645" y="268605"/>
                </a:moveTo>
                <a:cubicBezTo>
                  <a:pt x="205740" y="268605"/>
                  <a:pt x="203835" y="268605"/>
                  <a:pt x="204788" y="270510"/>
                </a:cubicBezTo>
                <a:cubicBezTo>
                  <a:pt x="204788" y="271463"/>
                  <a:pt x="206692" y="272415"/>
                  <a:pt x="207645" y="271463"/>
                </a:cubicBezTo>
                <a:cubicBezTo>
                  <a:pt x="209550" y="270510"/>
                  <a:pt x="207645" y="269558"/>
                  <a:pt x="207645" y="268605"/>
                </a:cubicBezTo>
                <a:close/>
                <a:moveTo>
                  <a:pt x="205740" y="149543"/>
                </a:moveTo>
                <a:cubicBezTo>
                  <a:pt x="205740" y="149543"/>
                  <a:pt x="206692" y="149543"/>
                  <a:pt x="207645" y="148590"/>
                </a:cubicBezTo>
                <a:cubicBezTo>
                  <a:pt x="207645" y="148590"/>
                  <a:pt x="207645" y="147638"/>
                  <a:pt x="206692" y="148590"/>
                </a:cubicBezTo>
                <a:lnTo>
                  <a:pt x="206692" y="148590"/>
                </a:lnTo>
                <a:cubicBezTo>
                  <a:pt x="204788" y="149543"/>
                  <a:pt x="204788" y="149543"/>
                  <a:pt x="205740" y="149543"/>
                </a:cubicBezTo>
                <a:close/>
                <a:moveTo>
                  <a:pt x="207645" y="196215"/>
                </a:moveTo>
                <a:cubicBezTo>
                  <a:pt x="207645" y="195263"/>
                  <a:pt x="207645" y="194310"/>
                  <a:pt x="205740" y="194310"/>
                </a:cubicBezTo>
                <a:cubicBezTo>
                  <a:pt x="205740" y="194310"/>
                  <a:pt x="204788" y="194310"/>
                  <a:pt x="205740" y="195263"/>
                </a:cubicBezTo>
                <a:cubicBezTo>
                  <a:pt x="205740" y="196215"/>
                  <a:pt x="206692" y="196215"/>
                  <a:pt x="207645" y="196215"/>
                </a:cubicBezTo>
                <a:cubicBezTo>
                  <a:pt x="205740" y="201930"/>
                  <a:pt x="209550" y="202883"/>
                  <a:pt x="212407" y="204788"/>
                </a:cubicBezTo>
                <a:lnTo>
                  <a:pt x="213360" y="204788"/>
                </a:lnTo>
                <a:cubicBezTo>
                  <a:pt x="213360" y="204788"/>
                  <a:pt x="214313" y="203835"/>
                  <a:pt x="214313" y="203835"/>
                </a:cubicBezTo>
                <a:cubicBezTo>
                  <a:pt x="214313" y="200978"/>
                  <a:pt x="214313" y="199072"/>
                  <a:pt x="214313" y="196215"/>
                </a:cubicBezTo>
                <a:cubicBezTo>
                  <a:pt x="214313" y="194310"/>
                  <a:pt x="211455" y="193358"/>
                  <a:pt x="209550" y="193358"/>
                </a:cubicBezTo>
                <a:cubicBezTo>
                  <a:pt x="208597" y="193358"/>
                  <a:pt x="209550" y="197168"/>
                  <a:pt x="207645" y="196215"/>
                </a:cubicBezTo>
                <a:close/>
                <a:moveTo>
                  <a:pt x="211455" y="263843"/>
                </a:moveTo>
                <a:cubicBezTo>
                  <a:pt x="210502" y="263843"/>
                  <a:pt x="209550" y="263843"/>
                  <a:pt x="209550" y="263843"/>
                </a:cubicBezTo>
                <a:cubicBezTo>
                  <a:pt x="209550" y="262890"/>
                  <a:pt x="210502" y="260985"/>
                  <a:pt x="208597" y="260985"/>
                </a:cubicBezTo>
                <a:cubicBezTo>
                  <a:pt x="208597" y="260985"/>
                  <a:pt x="207645" y="260985"/>
                  <a:pt x="207645" y="260985"/>
                </a:cubicBezTo>
                <a:cubicBezTo>
                  <a:pt x="206692" y="262890"/>
                  <a:pt x="208597" y="262890"/>
                  <a:pt x="209550" y="263843"/>
                </a:cubicBezTo>
                <a:cubicBezTo>
                  <a:pt x="209550" y="264795"/>
                  <a:pt x="208597" y="266700"/>
                  <a:pt x="208597" y="268605"/>
                </a:cubicBezTo>
                <a:cubicBezTo>
                  <a:pt x="209550" y="268605"/>
                  <a:pt x="210502" y="267653"/>
                  <a:pt x="210502" y="266700"/>
                </a:cubicBezTo>
                <a:cubicBezTo>
                  <a:pt x="211455" y="264795"/>
                  <a:pt x="212407" y="263843"/>
                  <a:pt x="211455" y="263843"/>
                </a:cubicBezTo>
                <a:close/>
                <a:moveTo>
                  <a:pt x="207645" y="92393"/>
                </a:moveTo>
                <a:cubicBezTo>
                  <a:pt x="207645" y="92393"/>
                  <a:pt x="207645" y="92393"/>
                  <a:pt x="207645" y="91440"/>
                </a:cubicBezTo>
                <a:cubicBezTo>
                  <a:pt x="206692" y="91440"/>
                  <a:pt x="206692" y="92393"/>
                  <a:pt x="207645" y="92393"/>
                </a:cubicBezTo>
                <a:lnTo>
                  <a:pt x="207645" y="92393"/>
                </a:lnTo>
                <a:lnTo>
                  <a:pt x="207645" y="92393"/>
                </a:lnTo>
                <a:close/>
                <a:moveTo>
                  <a:pt x="207645" y="125730"/>
                </a:moveTo>
                <a:cubicBezTo>
                  <a:pt x="207645" y="125730"/>
                  <a:pt x="208597" y="124778"/>
                  <a:pt x="207645" y="125730"/>
                </a:cubicBezTo>
                <a:cubicBezTo>
                  <a:pt x="208597" y="123825"/>
                  <a:pt x="207645" y="123825"/>
                  <a:pt x="207645" y="123825"/>
                </a:cubicBezTo>
                <a:cubicBezTo>
                  <a:pt x="207645" y="123825"/>
                  <a:pt x="206692" y="123825"/>
                  <a:pt x="206692" y="124778"/>
                </a:cubicBezTo>
                <a:cubicBezTo>
                  <a:pt x="206692" y="124778"/>
                  <a:pt x="207645" y="124778"/>
                  <a:pt x="207645" y="125730"/>
                </a:cubicBezTo>
                <a:close/>
                <a:moveTo>
                  <a:pt x="207645" y="40005"/>
                </a:moveTo>
                <a:cubicBezTo>
                  <a:pt x="207645" y="40005"/>
                  <a:pt x="207645" y="40958"/>
                  <a:pt x="208597" y="40958"/>
                </a:cubicBezTo>
                <a:cubicBezTo>
                  <a:pt x="209550" y="40958"/>
                  <a:pt x="209550" y="40958"/>
                  <a:pt x="209550" y="40005"/>
                </a:cubicBezTo>
                <a:cubicBezTo>
                  <a:pt x="209550" y="40005"/>
                  <a:pt x="208597" y="40005"/>
                  <a:pt x="207645" y="40005"/>
                </a:cubicBezTo>
                <a:cubicBezTo>
                  <a:pt x="207645" y="40005"/>
                  <a:pt x="207645" y="40005"/>
                  <a:pt x="207645" y="40005"/>
                </a:cubicBezTo>
                <a:close/>
                <a:moveTo>
                  <a:pt x="207645" y="160972"/>
                </a:moveTo>
                <a:cubicBezTo>
                  <a:pt x="207645" y="160972"/>
                  <a:pt x="207645" y="160972"/>
                  <a:pt x="207645" y="160972"/>
                </a:cubicBezTo>
                <a:lnTo>
                  <a:pt x="213360" y="160020"/>
                </a:lnTo>
                <a:cubicBezTo>
                  <a:pt x="213360" y="159068"/>
                  <a:pt x="212407" y="160020"/>
                  <a:pt x="211455" y="159068"/>
                </a:cubicBezTo>
                <a:cubicBezTo>
                  <a:pt x="209550" y="159068"/>
                  <a:pt x="207645" y="158115"/>
                  <a:pt x="207645" y="160972"/>
                </a:cubicBezTo>
                <a:close/>
                <a:moveTo>
                  <a:pt x="207645" y="214313"/>
                </a:moveTo>
                <a:cubicBezTo>
                  <a:pt x="207645" y="215265"/>
                  <a:pt x="207645" y="215265"/>
                  <a:pt x="207645" y="214313"/>
                </a:cubicBezTo>
                <a:lnTo>
                  <a:pt x="207645" y="215265"/>
                </a:lnTo>
                <a:cubicBezTo>
                  <a:pt x="207645" y="216218"/>
                  <a:pt x="208597" y="216218"/>
                  <a:pt x="207645" y="214313"/>
                </a:cubicBezTo>
                <a:cubicBezTo>
                  <a:pt x="208597" y="215265"/>
                  <a:pt x="207645" y="215265"/>
                  <a:pt x="207645" y="214313"/>
                </a:cubicBezTo>
                <a:close/>
                <a:moveTo>
                  <a:pt x="208597" y="119063"/>
                </a:moveTo>
                <a:cubicBezTo>
                  <a:pt x="207645" y="119063"/>
                  <a:pt x="206692" y="120015"/>
                  <a:pt x="207645" y="120015"/>
                </a:cubicBezTo>
                <a:cubicBezTo>
                  <a:pt x="208597" y="120968"/>
                  <a:pt x="209550" y="121920"/>
                  <a:pt x="211455" y="121920"/>
                </a:cubicBezTo>
                <a:cubicBezTo>
                  <a:pt x="213360" y="121920"/>
                  <a:pt x="213360" y="120015"/>
                  <a:pt x="213360" y="119063"/>
                </a:cubicBezTo>
                <a:cubicBezTo>
                  <a:pt x="213360" y="118110"/>
                  <a:pt x="215265" y="119063"/>
                  <a:pt x="215265" y="117158"/>
                </a:cubicBezTo>
                <a:cubicBezTo>
                  <a:pt x="215265" y="117158"/>
                  <a:pt x="215265" y="117158"/>
                  <a:pt x="215265" y="117158"/>
                </a:cubicBezTo>
                <a:cubicBezTo>
                  <a:pt x="213360" y="117158"/>
                  <a:pt x="213360" y="118110"/>
                  <a:pt x="213360" y="119063"/>
                </a:cubicBezTo>
                <a:cubicBezTo>
                  <a:pt x="212407" y="119063"/>
                  <a:pt x="210502" y="118110"/>
                  <a:pt x="208597" y="119063"/>
                </a:cubicBezTo>
                <a:close/>
                <a:moveTo>
                  <a:pt x="211455" y="244793"/>
                </a:moveTo>
                <a:cubicBezTo>
                  <a:pt x="210502" y="244793"/>
                  <a:pt x="210502" y="245745"/>
                  <a:pt x="209550" y="245745"/>
                </a:cubicBezTo>
                <a:cubicBezTo>
                  <a:pt x="209550" y="245745"/>
                  <a:pt x="209550" y="246697"/>
                  <a:pt x="211455" y="247650"/>
                </a:cubicBezTo>
                <a:cubicBezTo>
                  <a:pt x="211455" y="247650"/>
                  <a:pt x="212407" y="246697"/>
                  <a:pt x="212407" y="245745"/>
                </a:cubicBezTo>
                <a:cubicBezTo>
                  <a:pt x="212407" y="245745"/>
                  <a:pt x="211455" y="244793"/>
                  <a:pt x="211455" y="244793"/>
                </a:cubicBezTo>
                <a:close/>
                <a:moveTo>
                  <a:pt x="217170" y="212408"/>
                </a:moveTo>
                <a:cubicBezTo>
                  <a:pt x="217170" y="212408"/>
                  <a:pt x="218122" y="212408"/>
                  <a:pt x="218122" y="211455"/>
                </a:cubicBezTo>
                <a:cubicBezTo>
                  <a:pt x="218122" y="210503"/>
                  <a:pt x="217170" y="210503"/>
                  <a:pt x="216217" y="210503"/>
                </a:cubicBezTo>
                <a:cubicBezTo>
                  <a:pt x="214313" y="210503"/>
                  <a:pt x="214313" y="212408"/>
                  <a:pt x="214313" y="213360"/>
                </a:cubicBezTo>
                <a:cubicBezTo>
                  <a:pt x="212407" y="213360"/>
                  <a:pt x="211455" y="213360"/>
                  <a:pt x="210502" y="215265"/>
                </a:cubicBezTo>
                <a:cubicBezTo>
                  <a:pt x="210502" y="215265"/>
                  <a:pt x="210502" y="216218"/>
                  <a:pt x="210502" y="216218"/>
                </a:cubicBezTo>
                <a:cubicBezTo>
                  <a:pt x="212407" y="216218"/>
                  <a:pt x="212407" y="214313"/>
                  <a:pt x="213360" y="214313"/>
                </a:cubicBezTo>
                <a:lnTo>
                  <a:pt x="217170" y="212408"/>
                </a:lnTo>
                <a:close/>
                <a:moveTo>
                  <a:pt x="212407" y="102870"/>
                </a:moveTo>
                <a:cubicBezTo>
                  <a:pt x="212407" y="103822"/>
                  <a:pt x="213360" y="103822"/>
                  <a:pt x="213360" y="102870"/>
                </a:cubicBezTo>
                <a:cubicBezTo>
                  <a:pt x="214313" y="102870"/>
                  <a:pt x="215265" y="102870"/>
                  <a:pt x="215265" y="101918"/>
                </a:cubicBezTo>
                <a:cubicBezTo>
                  <a:pt x="215265" y="100965"/>
                  <a:pt x="214313" y="100965"/>
                  <a:pt x="213360" y="101918"/>
                </a:cubicBezTo>
                <a:cubicBezTo>
                  <a:pt x="213360" y="101918"/>
                  <a:pt x="213360" y="102870"/>
                  <a:pt x="212407" y="102870"/>
                </a:cubicBezTo>
                <a:close/>
                <a:moveTo>
                  <a:pt x="213360" y="74295"/>
                </a:moveTo>
                <a:cubicBezTo>
                  <a:pt x="213360" y="75247"/>
                  <a:pt x="213360" y="75247"/>
                  <a:pt x="214313" y="75247"/>
                </a:cubicBezTo>
                <a:cubicBezTo>
                  <a:pt x="215265" y="75247"/>
                  <a:pt x="215265" y="74295"/>
                  <a:pt x="215265" y="73343"/>
                </a:cubicBezTo>
                <a:cubicBezTo>
                  <a:pt x="215265" y="72390"/>
                  <a:pt x="214313" y="72390"/>
                  <a:pt x="214313" y="72390"/>
                </a:cubicBezTo>
                <a:cubicBezTo>
                  <a:pt x="213360" y="73343"/>
                  <a:pt x="213360" y="73343"/>
                  <a:pt x="213360" y="74295"/>
                </a:cubicBezTo>
                <a:close/>
                <a:moveTo>
                  <a:pt x="219075" y="87630"/>
                </a:moveTo>
                <a:cubicBezTo>
                  <a:pt x="219075" y="85725"/>
                  <a:pt x="217170" y="84772"/>
                  <a:pt x="215265" y="83820"/>
                </a:cubicBezTo>
                <a:cubicBezTo>
                  <a:pt x="214313" y="83820"/>
                  <a:pt x="213360" y="83820"/>
                  <a:pt x="213360" y="84772"/>
                </a:cubicBezTo>
                <a:cubicBezTo>
                  <a:pt x="213360" y="86678"/>
                  <a:pt x="216217" y="86678"/>
                  <a:pt x="219075" y="87630"/>
                </a:cubicBezTo>
                <a:lnTo>
                  <a:pt x="219075" y="87630"/>
                </a:lnTo>
                <a:close/>
                <a:moveTo>
                  <a:pt x="215265" y="134303"/>
                </a:moveTo>
                <a:cubicBezTo>
                  <a:pt x="215265" y="134303"/>
                  <a:pt x="214313" y="134303"/>
                  <a:pt x="213360" y="134303"/>
                </a:cubicBezTo>
                <a:cubicBezTo>
                  <a:pt x="213360" y="134303"/>
                  <a:pt x="213360" y="134303"/>
                  <a:pt x="213360" y="134303"/>
                </a:cubicBezTo>
                <a:lnTo>
                  <a:pt x="214313" y="135255"/>
                </a:lnTo>
                <a:lnTo>
                  <a:pt x="215265" y="134303"/>
                </a:lnTo>
                <a:close/>
                <a:moveTo>
                  <a:pt x="214313" y="219075"/>
                </a:moveTo>
                <a:cubicBezTo>
                  <a:pt x="213360" y="219075"/>
                  <a:pt x="213360" y="220028"/>
                  <a:pt x="214313" y="219075"/>
                </a:cubicBezTo>
                <a:cubicBezTo>
                  <a:pt x="213360" y="220980"/>
                  <a:pt x="214313" y="220980"/>
                  <a:pt x="215265" y="220980"/>
                </a:cubicBezTo>
                <a:cubicBezTo>
                  <a:pt x="215265" y="220980"/>
                  <a:pt x="215265" y="220028"/>
                  <a:pt x="216217" y="220028"/>
                </a:cubicBezTo>
                <a:cubicBezTo>
                  <a:pt x="216217" y="220028"/>
                  <a:pt x="215265" y="219075"/>
                  <a:pt x="214313" y="219075"/>
                </a:cubicBezTo>
                <a:close/>
                <a:moveTo>
                  <a:pt x="216217" y="179070"/>
                </a:moveTo>
                <a:cubicBezTo>
                  <a:pt x="214313" y="179070"/>
                  <a:pt x="215265" y="180975"/>
                  <a:pt x="215265" y="181928"/>
                </a:cubicBezTo>
                <a:cubicBezTo>
                  <a:pt x="214313" y="183833"/>
                  <a:pt x="215265" y="184785"/>
                  <a:pt x="217170" y="184785"/>
                </a:cubicBezTo>
                <a:cubicBezTo>
                  <a:pt x="218122" y="184785"/>
                  <a:pt x="219075" y="183833"/>
                  <a:pt x="219075" y="182880"/>
                </a:cubicBezTo>
                <a:cubicBezTo>
                  <a:pt x="218122" y="180975"/>
                  <a:pt x="217170" y="179070"/>
                  <a:pt x="216217" y="179070"/>
                </a:cubicBezTo>
                <a:close/>
                <a:moveTo>
                  <a:pt x="216217" y="147638"/>
                </a:moveTo>
                <a:cubicBezTo>
                  <a:pt x="216217" y="147638"/>
                  <a:pt x="217170" y="148590"/>
                  <a:pt x="216217" y="147638"/>
                </a:cubicBezTo>
                <a:cubicBezTo>
                  <a:pt x="217170" y="148590"/>
                  <a:pt x="218122" y="147638"/>
                  <a:pt x="218122" y="147638"/>
                </a:cubicBezTo>
                <a:cubicBezTo>
                  <a:pt x="217170" y="147638"/>
                  <a:pt x="217170" y="146685"/>
                  <a:pt x="216217" y="147638"/>
                </a:cubicBezTo>
                <a:cubicBezTo>
                  <a:pt x="217170" y="146685"/>
                  <a:pt x="216217" y="147638"/>
                  <a:pt x="216217" y="147638"/>
                </a:cubicBezTo>
                <a:close/>
                <a:moveTo>
                  <a:pt x="216217" y="167640"/>
                </a:moveTo>
                <a:cubicBezTo>
                  <a:pt x="216217" y="167640"/>
                  <a:pt x="216217" y="168593"/>
                  <a:pt x="217170" y="168593"/>
                </a:cubicBezTo>
                <a:lnTo>
                  <a:pt x="217170" y="167640"/>
                </a:lnTo>
                <a:cubicBezTo>
                  <a:pt x="217170" y="166688"/>
                  <a:pt x="217170" y="165735"/>
                  <a:pt x="216217" y="165735"/>
                </a:cubicBezTo>
                <a:cubicBezTo>
                  <a:pt x="216217" y="166688"/>
                  <a:pt x="216217" y="166688"/>
                  <a:pt x="216217" y="167640"/>
                </a:cubicBezTo>
                <a:close/>
                <a:moveTo>
                  <a:pt x="217170" y="109538"/>
                </a:moveTo>
                <a:cubicBezTo>
                  <a:pt x="217170" y="110490"/>
                  <a:pt x="217170" y="111443"/>
                  <a:pt x="218122" y="110490"/>
                </a:cubicBezTo>
                <a:cubicBezTo>
                  <a:pt x="219075" y="109538"/>
                  <a:pt x="219075" y="108585"/>
                  <a:pt x="220027" y="107633"/>
                </a:cubicBezTo>
                <a:cubicBezTo>
                  <a:pt x="220027" y="106680"/>
                  <a:pt x="220027" y="106680"/>
                  <a:pt x="219075" y="106680"/>
                </a:cubicBezTo>
                <a:cubicBezTo>
                  <a:pt x="217170" y="106680"/>
                  <a:pt x="216217" y="108585"/>
                  <a:pt x="217170" y="109538"/>
                </a:cubicBezTo>
                <a:close/>
                <a:moveTo>
                  <a:pt x="217170" y="51435"/>
                </a:moveTo>
                <a:cubicBezTo>
                  <a:pt x="218122" y="51435"/>
                  <a:pt x="218122" y="51435"/>
                  <a:pt x="219075" y="51435"/>
                </a:cubicBezTo>
                <a:cubicBezTo>
                  <a:pt x="219075" y="51435"/>
                  <a:pt x="219075" y="50483"/>
                  <a:pt x="219075" y="50483"/>
                </a:cubicBezTo>
                <a:cubicBezTo>
                  <a:pt x="219075" y="50483"/>
                  <a:pt x="217170" y="49530"/>
                  <a:pt x="217170" y="51435"/>
                </a:cubicBezTo>
                <a:lnTo>
                  <a:pt x="217170" y="51435"/>
                </a:lnTo>
                <a:close/>
                <a:moveTo>
                  <a:pt x="218122" y="91440"/>
                </a:moveTo>
                <a:cubicBezTo>
                  <a:pt x="218122" y="91440"/>
                  <a:pt x="217170" y="91440"/>
                  <a:pt x="217170" y="93345"/>
                </a:cubicBezTo>
                <a:cubicBezTo>
                  <a:pt x="217170" y="93345"/>
                  <a:pt x="217170" y="94297"/>
                  <a:pt x="218122" y="94297"/>
                </a:cubicBezTo>
                <a:cubicBezTo>
                  <a:pt x="219075" y="94297"/>
                  <a:pt x="219075" y="94297"/>
                  <a:pt x="219075" y="94297"/>
                </a:cubicBezTo>
                <a:cubicBezTo>
                  <a:pt x="220027" y="91440"/>
                  <a:pt x="219075" y="90488"/>
                  <a:pt x="218122" y="91440"/>
                </a:cubicBezTo>
                <a:close/>
                <a:moveTo>
                  <a:pt x="217170" y="216218"/>
                </a:moveTo>
                <a:cubicBezTo>
                  <a:pt x="217170" y="217170"/>
                  <a:pt x="218122" y="217170"/>
                  <a:pt x="218122" y="217170"/>
                </a:cubicBezTo>
                <a:cubicBezTo>
                  <a:pt x="220027" y="220028"/>
                  <a:pt x="222885" y="218122"/>
                  <a:pt x="222885" y="218122"/>
                </a:cubicBezTo>
                <a:cubicBezTo>
                  <a:pt x="222885" y="217170"/>
                  <a:pt x="220980" y="214313"/>
                  <a:pt x="218122" y="216218"/>
                </a:cubicBezTo>
                <a:cubicBezTo>
                  <a:pt x="218122" y="215265"/>
                  <a:pt x="217170" y="215265"/>
                  <a:pt x="217170" y="216218"/>
                </a:cubicBezTo>
                <a:close/>
                <a:moveTo>
                  <a:pt x="222885" y="228600"/>
                </a:moveTo>
                <a:cubicBezTo>
                  <a:pt x="221932" y="227647"/>
                  <a:pt x="220980" y="228600"/>
                  <a:pt x="220980" y="230505"/>
                </a:cubicBezTo>
                <a:cubicBezTo>
                  <a:pt x="220980" y="232410"/>
                  <a:pt x="218122" y="230505"/>
                  <a:pt x="217170" y="231458"/>
                </a:cubicBezTo>
                <a:cubicBezTo>
                  <a:pt x="219075" y="234315"/>
                  <a:pt x="220027" y="237172"/>
                  <a:pt x="222885" y="240030"/>
                </a:cubicBezTo>
                <a:cubicBezTo>
                  <a:pt x="222885" y="238125"/>
                  <a:pt x="226695" y="237172"/>
                  <a:pt x="228600" y="234315"/>
                </a:cubicBezTo>
                <a:cubicBezTo>
                  <a:pt x="232410" y="232410"/>
                  <a:pt x="224790" y="229553"/>
                  <a:pt x="222885" y="228600"/>
                </a:cubicBezTo>
                <a:close/>
                <a:moveTo>
                  <a:pt x="220027" y="246697"/>
                </a:moveTo>
                <a:cubicBezTo>
                  <a:pt x="219075" y="246697"/>
                  <a:pt x="217170" y="246697"/>
                  <a:pt x="217170" y="247650"/>
                </a:cubicBezTo>
                <a:cubicBezTo>
                  <a:pt x="217170" y="247650"/>
                  <a:pt x="218122" y="249555"/>
                  <a:pt x="218122" y="250508"/>
                </a:cubicBezTo>
                <a:cubicBezTo>
                  <a:pt x="219075" y="250508"/>
                  <a:pt x="219075" y="249555"/>
                  <a:pt x="220027" y="249555"/>
                </a:cubicBezTo>
                <a:cubicBezTo>
                  <a:pt x="220027" y="248603"/>
                  <a:pt x="220980" y="246697"/>
                  <a:pt x="220027" y="246697"/>
                </a:cubicBezTo>
                <a:close/>
                <a:moveTo>
                  <a:pt x="218122" y="157163"/>
                </a:moveTo>
                <a:cubicBezTo>
                  <a:pt x="218122" y="158115"/>
                  <a:pt x="219075" y="159068"/>
                  <a:pt x="219075" y="159068"/>
                </a:cubicBezTo>
                <a:cubicBezTo>
                  <a:pt x="220980" y="159068"/>
                  <a:pt x="221932" y="159068"/>
                  <a:pt x="222885" y="157163"/>
                </a:cubicBezTo>
                <a:cubicBezTo>
                  <a:pt x="222885" y="156210"/>
                  <a:pt x="221932" y="155258"/>
                  <a:pt x="220980" y="155258"/>
                </a:cubicBezTo>
                <a:cubicBezTo>
                  <a:pt x="220027" y="155258"/>
                  <a:pt x="218122" y="156210"/>
                  <a:pt x="218122" y="157163"/>
                </a:cubicBezTo>
                <a:close/>
                <a:moveTo>
                  <a:pt x="220027" y="191453"/>
                </a:moveTo>
                <a:lnTo>
                  <a:pt x="218122" y="191453"/>
                </a:lnTo>
                <a:cubicBezTo>
                  <a:pt x="218122" y="191453"/>
                  <a:pt x="218122" y="192405"/>
                  <a:pt x="218122" y="193358"/>
                </a:cubicBezTo>
                <a:cubicBezTo>
                  <a:pt x="218122" y="194310"/>
                  <a:pt x="219075" y="193358"/>
                  <a:pt x="220027" y="193358"/>
                </a:cubicBezTo>
                <a:cubicBezTo>
                  <a:pt x="220980" y="192405"/>
                  <a:pt x="220980" y="191453"/>
                  <a:pt x="220027" y="191453"/>
                </a:cubicBezTo>
                <a:close/>
                <a:moveTo>
                  <a:pt x="220980" y="200978"/>
                </a:moveTo>
                <a:cubicBezTo>
                  <a:pt x="220980" y="200978"/>
                  <a:pt x="220027" y="200025"/>
                  <a:pt x="220027" y="200025"/>
                </a:cubicBezTo>
                <a:lnTo>
                  <a:pt x="219075" y="200025"/>
                </a:lnTo>
                <a:cubicBezTo>
                  <a:pt x="219075" y="200978"/>
                  <a:pt x="219075" y="200978"/>
                  <a:pt x="219075" y="201930"/>
                </a:cubicBezTo>
                <a:cubicBezTo>
                  <a:pt x="220027" y="200978"/>
                  <a:pt x="220980" y="201930"/>
                  <a:pt x="220980" y="200978"/>
                </a:cubicBezTo>
                <a:close/>
                <a:moveTo>
                  <a:pt x="220980" y="205740"/>
                </a:moveTo>
                <a:cubicBezTo>
                  <a:pt x="220980" y="205740"/>
                  <a:pt x="219075" y="205740"/>
                  <a:pt x="219075" y="205740"/>
                </a:cubicBezTo>
                <a:cubicBezTo>
                  <a:pt x="219075" y="205740"/>
                  <a:pt x="219075" y="206693"/>
                  <a:pt x="220027" y="207645"/>
                </a:cubicBezTo>
                <a:cubicBezTo>
                  <a:pt x="220027" y="207645"/>
                  <a:pt x="220980" y="206693"/>
                  <a:pt x="220980" y="205740"/>
                </a:cubicBezTo>
                <a:cubicBezTo>
                  <a:pt x="220980" y="206693"/>
                  <a:pt x="220980" y="205740"/>
                  <a:pt x="220980" y="205740"/>
                </a:cubicBezTo>
                <a:close/>
                <a:moveTo>
                  <a:pt x="220980" y="78105"/>
                </a:moveTo>
                <a:cubicBezTo>
                  <a:pt x="220980" y="79058"/>
                  <a:pt x="220980" y="79058"/>
                  <a:pt x="220980" y="79058"/>
                </a:cubicBezTo>
                <a:lnTo>
                  <a:pt x="220980" y="78105"/>
                </a:lnTo>
                <a:cubicBezTo>
                  <a:pt x="221932" y="78105"/>
                  <a:pt x="220980" y="78105"/>
                  <a:pt x="220980" y="78105"/>
                </a:cubicBezTo>
                <a:cubicBezTo>
                  <a:pt x="220980" y="78105"/>
                  <a:pt x="220980" y="78105"/>
                  <a:pt x="220980" y="78105"/>
                </a:cubicBezTo>
                <a:close/>
                <a:moveTo>
                  <a:pt x="224790" y="172403"/>
                </a:moveTo>
                <a:cubicBezTo>
                  <a:pt x="222885" y="172403"/>
                  <a:pt x="221932" y="174308"/>
                  <a:pt x="221932" y="175260"/>
                </a:cubicBezTo>
                <a:cubicBezTo>
                  <a:pt x="221932" y="176213"/>
                  <a:pt x="225742" y="180022"/>
                  <a:pt x="227647" y="180022"/>
                </a:cubicBezTo>
                <a:cubicBezTo>
                  <a:pt x="228600" y="180022"/>
                  <a:pt x="228600" y="179070"/>
                  <a:pt x="228600" y="178118"/>
                </a:cubicBezTo>
                <a:cubicBezTo>
                  <a:pt x="227647" y="175260"/>
                  <a:pt x="226695" y="172403"/>
                  <a:pt x="224790" y="172403"/>
                </a:cubicBezTo>
                <a:close/>
                <a:moveTo>
                  <a:pt x="224790" y="240983"/>
                </a:moveTo>
                <a:cubicBezTo>
                  <a:pt x="225742" y="243840"/>
                  <a:pt x="225742" y="245745"/>
                  <a:pt x="223838" y="247650"/>
                </a:cubicBezTo>
                <a:cubicBezTo>
                  <a:pt x="222885" y="248603"/>
                  <a:pt x="222885" y="249555"/>
                  <a:pt x="223838" y="249555"/>
                </a:cubicBezTo>
                <a:cubicBezTo>
                  <a:pt x="224790" y="249555"/>
                  <a:pt x="229552" y="247650"/>
                  <a:pt x="229552" y="247650"/>
                </a:cubicBezTo>
                <a:cubicBezTo>
                  <a:pt x="230505" y="245745"/>
                  <a:pt x="227647" y="244793"/>
                  <a:pt x="224790" y="240983"/>
                </a:cubicBezTo>
                <a:close/>
                <a:moveTo>
                  <a:pt x="224790" y="191453"/>
                </a:moveTo>
                <a:cubicBezTo>
                  <a:pt x="225742" y="190500"/>
                  <a:pt x="228600" y="191453"/>
                  <a:pt x="228600" y="188595"/>
                </a:cubicBezTo>
                <a:cubicBezTo>
                  <a:pt x="228600" y="187643"/>
                  <a:pt x="226695" y="187643"/>
                  <a:pt x="226695" y="187643"/>
                </a:cubicBezTo>
                <a:cubicBezTo>
                  <a:pt x="225742" y="188595"/>
                  <a:pt x="222885" y="187643"/>
                  <a:pt x="222885" y="190500"/>
                </a:cubicBezTo>
                <a:cubicBezTo>
                  <a:pt x="223838" y="191453"/>
                  <a:pt x="224790" y="191453"/>
                  <a:pt x="224790" y="191453"/>
                </a:cubicBezTo>
                <a:close/>
                <a:moveTo>
                  <a:pt x="224790" y="88583"/>
                </a:moveTo>
                <a:lnTo>
                  <a:pt x="224790" y="88583"/>
                </a:lnTo>
                <a:cubicBezTo>
                  <a:pt x="226695" y="88583"/>
                  <a:pt x="225742" y="86678"/>
                  <a:pt x="226695" y="85725"/>
                </a:cubicBezTo>
                <a:cubicBezTo>
                  <a:pt x="226695" y="85725"/>
                  <a:pt x="227647" y="85725"/>
                  <a:pt x="228600" y="86678"/>
                </a:cubicBezTo>
                <a:cubicBezTo>
                  <a:pt x="229552" y="86678"/>
                  <a:pt x="230505" y="86678"/>
                  <a:pt x="230505" y="85725"/>
                </a:cubicBezTo>
                <a:cubicBezTo>
                  <a:pt x="230505" y="84772"/>
                  <a:pt x="228600" y="85725"/>
                  <a:pt x="228600" y="85725"/>
                </a:cubicBezTo>
                <a:cubicBezTo>
                  <a:pt x="227647" y="85725"/>
                  <a:pt x="227647" y="86678"/>
                  <a:pt x="226695" y="86678"/>
                </a:cubicBezTo>
                <a:cubicBezTo>
                  <a:pt x="225742" y="86678"/>
                  <a:pt x="224790" y="86678"/>
                  <a:pt x="224790" y="88583"/>
                </a:cubicBezTo>
                <a:close/>
                <a:moveTo>
                  <a:pt x="226695" y="116205"/>
                </a:moveTo>
                <a:lnTo>
                  <a:pt x="226695" y="115253"/>
                </a:lnTo>
                <a:cubicBezTo>
                  <a:pt x="225742" y="114300"/>
                  <a:pt x="224790" y="116205"/>
                  <a:pt x="224790" y="116205"/>
                </a:cubicBezTo>
                <a:lnTo>
                  <a:pt x="224790" y="117158"/>
                </a:lnTo>
                <a:cubicBezTo>
                  <a:pt x="225742" y="117158"/>
                  <a:pt x="226695" y="116205"/>
                  <a:pt x="226695" y="116205"/>
                </a:cubicBezTo>
                <a:close/>
                <a:moveTo>
                  <a:pt x="224790" y="141922"/>
                </a:moveTo>
                <a:cubicBezTo>
                  <a:pt x="224790" y="141922"/>
                  <a:pt x="224790" y="142875"/>
                  <a:pt x="225742" y="143828"/>
                </a:cubicBezTo>
                <a:cubicBezTo>
                  <a:pt x="225742" y="143828"/>
                  <a:pt x="226695" y="143828"/>
                  <a:pt x="226695" y="142875"/>
                </a:cubicBezTo>
                <a:cubicBezTo>
                  <a:pt x="226695" y="141922"/>
                  <a:pt x="226695" y="140970"/>
                  <a:pt x="225742" y="140970"/>
                </a:cubicBezTo>
                <a:cubicBezTo>
                  <a:pt x="224790" y="140018"/>
                  <a:pt x="224790" y="140970"/>
                  <a:pt x="224790" y="141922"/>
                </a:cubicBezTo>
                <a:close/>
                <a:moveTo>
                  <a:pt x="225742" y="195263"/>
                </a:moveTo>
                <a:cubicBezTo>
                  <a:pt x="225742" y="196215"/>
                  <a:pt x="225742" y="196215"/>
                  <a:pt x="225742" y="195263"/>
                </a:cubicBezTo>
                <a:lnTo>
                  <a:pt x="226695" y="195263"/>
                </a:lnTo>
                <a:cubicBezTo>
                  <a:pt x="226695" y="195263"/>
                  <a:pt x="226695" y="195263"/>
                  <a:pt x="225742" y="195263"/>
                </a:cubicBezTo>
                <a:cubicBezTo>
                  <a:pt x="225742" y="195263"/>
                  <a:pt x="225742" y="195263"/>
                  <a:pt x="225742" y="195263"/>
                </a:cubicBezTo>
                <a:close/>
                <a:moveTo>
                  <a:pt x="227647" y="71438"/>
                </a:moveTo>
                <a:cubicBezTo>
                  <a:pt x="228600" y="71438"/>
                  <a:pt x="229552" y="71438"/>
                  <a:pt x="230505" y="69533"/>
                </a:cubicBezTo>
                <a:cubicBezTo>
                  <a:pt x="230505" y="68580"/>
                  <a:pt x="229552" y="68580"/>
                  <a:pt x="228600" y="69533"/>
                </a:cubicBezTo>
                <a:cubicBezTo>
                  <a:pt x="227647" y="69533"/>
                  <a:pt x="226695" y="69533"/>
                  <a:pt x="226695" y="71438"/>
                </a:cubicBezTo>
                <a:cubicBezTo>
                  <a:pt x="225742" y="71438"/>
                  <a:pt x="226695" y="72390"/>
                  <a:pt x="227647" y="71438"/>
                </a:cubicBezTo>
                <a:close/>
                <a:moveTo>
                  <a:pt x="228600" y="208597"/>
                </a:moveTo>
                <a:cubicBezTo>
                  <a:pt x="227647" y="208597"/>
                  <a:pt x="226695" y="208597"/>
                  <a:pt x="226695" y="209550"/>
                </a:cubicBezTo>
                <a:cubicBezTo>
                  <a:pt x="226695" y="211455"/>
                  <a:pt x="224790" y="215265"/>
                  <a:pt x="226695" y="216218"/>
                </a:cubicBezTo>
                <a:cubicBezTo>
                  <a:pt x="226695" y="217170"/>
                  <a:pt x="230505" y="213360"/>
                  <a:pt x="231457" y="214313"/>
                </a:cubicBezTo>
                <a:cubicBezTo>
                  <a:pt x="231457" y="214313"/>
                  <a:pt x="232410" y="214313"/>
                  <a:pt x="233363" y="214313"/>
                </a:cubicBezTo>
                <a:cubicBezTo>
                  <a:pt x="232410" y="211455"/>
                  <a:pt x="230505" y="210503"/>
                  <a:pt x="228600" y="208597"/>
                </a:cubicBezTo>
                <a:close/>
                <a:moveTo>
                  <a:pt x="228600" y="100013"/>
                </a:moveTo>
                <a:cubicBezTo>
                  <a:pt x="227647" y="100013"/>
                  <a:pt x="227647" y="99060"/>
                  <a:pt x="227647" y="99060"/>
                </a:cubicBezTo>
                <a:cubicBezTo>
                  <a:pt x="226695" y="99060"/>
                  <a:pt x="226695" y="99060"/>
                  <a:pt x="226695" y="100013"/>
                </a:cubicBezTo>
                <a:cubicBezTo>
                  <a:pt x="226695" y="100013"/>
                  <a:pt x="226695" y="100013"/>
                  <a:pt x="227647" y="100013"/>
                </a:cubicBezTo>
                <a:cubicBezTo>
                  <a:pt x="227647" y="100013"/>
                  <a:pt x="228600" y="100013"/>
                  <a:pt x="228600" y="100013"/>
                </a:cubicBezTo>
                <a:close/>
                <a:moveTo>
                  <a:pt x="228600" y="219075"/>
                </a:moveTo>
                <a:cubicBezTo>
                  <a:pt x="227647" y="219075"/>
                  <a:pt x="226695" y="219075"/>
                  <a:pt x="226695" y="220028"/>
                </a:cubicBezTo>
                <a:lnTo>
                  <a:pt x="226695" y="220980"/>
                </a:lnTo>
                <a:cubicBezTo>
                  <a:pt x="228600" y="220980"/>
                  <a:pt x="228600" y="220028"/>
                  <a:pt x="228600" y="219075"/>
                </a:cubicBezTo>
                <a:cubicBezTo>
                  <a:pt x="229552" y="220028"/>
                  <a:pt x="229552" y="219075"/>
                  <a:pt x="228600" y="219075"/>
                </a:cubicBezTo>
                <a:close/>
                <a:moveTo>
                  <a:pt x="234315" y="220028"/>
                </a:moveTo>
                <a:cubicBezTo>
                  <a:pt x="234315" y="219075"/>
                  <a:pt x="234315" y="219075"/>
                  <a:pt x="233363" y="218122"/>
                </a:cubicBezTo>
                <a:cubicBezTo>
                  <a:pt x="232410" y="217170"/>
                  <a:pt x="231457" y="218122"/>
                  <a:pt x="231457" y="218122"/>
                </a:cubicBezTo>
                <a:cubicBezTo>
                  <a:pt x="232410" y="221933"/>
                  <a:pt x="227647" y="222885"/>
                  <a:pt x="228600" y="225743"/>
                </a:cubicBezTo>
                <a:cubicBezTo>
                  <a:pt x="228600" y="226695"/>
                  <a:pt x="228600" y="227647"/>
                  <a:pt x="228600" y="227647"/>
                </a:cubicBezTo>
                <a:cubicBezTo>
                  <a:pt x="228600" y="227647"/>
                  <a:pt x="229552" y="227647"/>
                  <a:pt x="229552" y="227647"/>
                </a:cubicBezTo>
                <a:cubicBezTo>
                  <a:pt x="230505" y="225743"/>
                  <a:pt x="238125" y="226695"/>
                  <a:pt x="234315" y="220028"/>
                </a:cubicBezTo>
                <a:close/>
                <a:moveTo>
                  <a:pt x="228600" y="120015"/>
                </a:moveTo>
                <a:cubicBezTo>
                  <a:pt x="228600" y="120968"/>
                  <a:pt x="228600" y="120968"/>
                  <a:pt x="229552" y="120968"/>
                </a:cubicBezTo>
                <a:cubicBezTo>
                  <a:pt x="230505" y="120968"/>
                  <a:pt x="231457" y="120968"/>
                  <a:pt x="231457" y="120015"/>
                </a:cubicBezTo>
                <a:cubicBezTo>
                  <a:pt x="231457" y="118110"/>
                  <a:pt x="231457" y="118110"/>
                  <a:pt x="230505" y="118110"/>
                </a:cubicBezTo>
                <a:cubicBezTo>
                  <a:pt x="230505" y="118110"/>
                  <a:pt x="229552" y="119063"/>
                  <a:pt x="228600" y="120015"/>
                </a:cubicBezTo>
                <a:close/>
                <a:moveTo>
                  <a:pt x="230505" y="127635"/>
                </a:moveTo>
                <a:cubicBezTo>
                  <a:pt x="230505" y="127635"/>
                  <a:pt x="230505" y="126683"/>
                  <a:pt x="230505" y="126683"/>
                </a:cubicBezTo>
                <a:cubicBezTo>
                  <a:pt x="230505" y="126683"/>
                  <a:pt x="230505" y="125730"/>
                  <a:pt x="230505" y="125730"/>
                </a:cubicBezTo>
                <a:lnTo>
                  <a:pt x="229552" y="125730"/>
                </a:lnTo>
                <a:cubicBezTo>
                  <a:pt x="229552" y="127635"/>
                  <a:pt x="229552" y="127635"/>
                  <a:pt x="230505" y="127635"/>
                </a:cubicBezTo>
                <a:close/>
                <a:moveTo>
                  <a:pt x="236220" y="175260"/>
                </a:moveTo>
                <a:cubicBezTo>
                  <a:pt x="235267" y="174308"/>
                  <a:pt x="234315" y="173355"/>
                  <a:pt x="232410" y="173355"/>
                </a:cubicBezTo>
                <a:cubicBezTo>
                  <a:pt x="231457" y="173355"/>
                  <a:pt x="230505" y="173355"/>
                  <a:pt x="230505" y="174308"/>
                </a:cubicBezTo>
                <a:cubicBezTo>
                  <a:pt x="230505" y="175260"/>
                  <a:pt x="231457" y="175260"/>
                  <a:pt x="232410" y="176213"/>
                </a:cubicBezTo>
                <a:cubicBezTo>
                  <a:pt x="235267" y="177165"/>
                  <a:pt x="233363" y="179070"/>
                  <a:pt x="232410" y="180975"/>
                </a:cubicBezTo>
                <a:cubicBezTo>
                  <a:pt x="232410" y="181928"/>
                  <a:pt x="230505" y="182880"/>
                  <a:pt x="231457" y="182880"/>
                </a:cubicBezTo>
                <a:cubicBezTo>
                  <a:pt x="232410" y="183833"/>
                  <a:pt x="233363" y="181928"/>
                  <a:pt x="234315" y="180975"/>
                </a:cubicBezTo>
                <a:cubicBezTo>
                  <a:pt x="236220" y="179070"/>
                  <a:pt x="236220" y="177165"/>
                  <a:pt x="236220" y="175260"/>
                </a:cubicBezTo>
                <a:lnTo>
                  <a:pt x="236220" y="175260"/>
                </a:lnTo>
                <a:close/>
                <a:moveTo>
                  <a:pt x="230505" y="76200"/>
                </a:moveTo>
                <a:cubicBezTo>
                  <a:pt x="231457" y="76200"/>
                  <a:pt x="231457" y="76200"/>
                  <a:pt x="230505" y="76200"/>
                </a:cubicBezTo>
                <a:cubicBezTo>
                  <a:pt x="231457" y="75247"/>
                  <a:pt x="231457" y="74295"/>
                  <a:pt x="230505" y="73343"/>
                </a:cubicBezTo>
                <a:cubicBezTo>
                  <a:pt x="230505" y="73343"/>
                  <a:pt x="229552" y="73343"/>
                  <a:pt x="229552" y="74295"/>
                </a:cubicBezTo>
                <a:cubicBezTo>
                  <a:pt x="229552" y="75247"/>
                  <a:pt x="230505" y="76200"/>
                  <a:pt x="230505" y="76200"/>
                </a:cubicBezTo>
                <a:close/>
                <a:moveTo>
                  <a:pt x="231457" y="162878"/>
                </a:moveTo>
                <a:cubicBezTo>
                  <a:pt x="231457" y="162878"/>
                  <a:pt x="230505" y="163830"/>
                  <a:pt x="230505" y="163830"/>
                </a:cubicBezTo>
                <a:cubicBezTo>
                  <a:pt x="230505" y="164783"/>
                  <a:pt x="230505" y="164783"/>
                  <a:pt x="231457" y="164783"/>
                </a:cubicBezTo>
                <a:cubicBezTo>
                  <a:pt x="232410" y="164783"/>
                  <a:pt x="233363" y="164783"/>
                  <a:pt x="233363" y="163830"/>
                </a:cubicBezTo>
                <a:cubicBezTo>
                  <a:pt x="233363" y="163830"/>
                  <a:pt x="232410" y="162878"/>
                  <a:pt x="231457" y="162878"/>
                </a:cubicBezTo>
                <a:close/>
                <a:moveTo>
                  <a:pt x="236220" y="238125"/>
                </a:moveTo>
                <a:cubicBezTo>
                  <a:pt x="236220" y="238125"/>
                  <a:pt x="234315" y="236220"/>
                  <a:pt x="233363" y="238125"/>
                </a:cubicBezTo>
                <a:cubicBezTo>
                  <a:pt x="232410" y="238125"/>
                  <a:pt x="231457" y="238125"/>
                  <a:pt x="231457" y="239078"/>
                </a:cubicBezTo>
                <a:lnTo>
                  <a:pt x="231457" y="240030"/>
                </a:lnTo>
                <a:cubicBezTo>
                  <a:pt x="233363" y="240030"/>
                  <a:pt x="235267" y="239078"/>
                  <a:pt x="236220" y="238125"/>
                </a:cubicBezTo>
                <a:close/>
                <a:moveTo>
                  <a:pt x="235267" y="192405"/>
                </a:moveTo>
                <a:cubicBezTo>
                  <a:pt x="235267" y="192405"/>
                  <a:pt x="235267" y="191453"/>
                  <a:pt x="235267" y="192405"/>
                </a:cubicBezTo>
                <a:cubicBezTo>
                  <a:pt x="233363" y="191453"/>
                  <a:pt x="233363" y="192405"/>
                  <a:pt x="232410" y="192405"/>
                </a:cubicBezTo>
                <a:cubicBezTo>
                  <a:pt x="232410" y="192405"/>
                  <a:pt x="232410" y="193358"/>
                  <a:pt x="233363" y="193358"/>
                </a:cubicBezTo>
                <a:cubicBezTo>
                  <a:pt x="234315" y="193358"/>
                  <a:pt x="234315" y="193358"/>
                  <a:pt x="235267" y="192405"/>
                </a:cubicBezTo>
                <a:close/>
                <a:moveTo>
                  <a:pt x="233363" y="85725"/>
                </a:moveTo>
                <a:cubicBezTo>
                  <a:pt x="233363" y="85725"/>
                  <a:pt x="234315" y="85725"/>
                  <a:pt x="234315" y="85725"/>
                </a:cubicBezTo>
                <a:lnTo>
                  <a:pt x="234315" y="85725"/>
                </a:lnTo>
                <a:cubicBezTo>
                  <a:pt x="234315" y="84772"/>
                  <a:pt x="234315" y="84772"/>
                  <a:pt x="233363" y="85725"/>
                </a:cubicBezTo>
                <a:lnTo>
                  <a:pt x="233363" y="85725"/>
                </a:lnTo>
                <a:close/>
                <a:moveTo>
                  <a:pt x="234315" y="200025"/>
                </a:moveTo>
                <a:cubicBezTo>
                  <a:pt x="233363" y="200025"/>
                  <a:pt x="233363" y="200978"/>
                  <a:pt x="233363" y="201930"/>
                </a:cubicBezTo>
                <a:cubicBezTo>
                  <a:pt x="233363" y="202883"/>
                  <a:pt x="233363" y="203835"/>
                  <a:pt x="234315" y="201930"/>
                </a:cubicBezTo>
                <a:cubicBezTo>
                  <a:pt x="234315" y="201930"/>
                  <a:pt x="235267" y="200978"/>
                  <a:pt x="235267" y="200978"/>
                </a:cubicBezTo>
                <a:cubicBezTo>
                  <a:pt x="236220" y="200025"/>
                  <a:pt x="235267" y="200025"/>
                  <a:pt x="234315" y="200025"/>
                </a:cubicBezTo>
                <a:close/>
                <a:moveTo>
                  <a:pt x="236220" y="120015"/>
                </a:moveTo>
                <a:cubicBezTo>
                  <a:pt x="236220" y="120968"/>
                  <a:pt x="236220" y="121920"/>
                  <a:pt x="238125" y="121920"/>
                </a:cubicBezTo>
                <a:cubicBezTo>
                  <a:pt x="239077" y="121920"/>
                  <a:pt x="239077" y="121920"/>
                  <a:pt x="239077" y="120968"/>
                </a:cubicBezTo>
                <a:cubicBezTo>
                  <a:pt x="239077" y="120015"/>
                  <a:pt x="238125" y="119063"/>
                  <a:pt x="236220" y="120015"/>
                </a:cubicBezTo>
                <a:cubicBezTo>
                  <a:pt x="236220" y="118110"/>
                  <a:pt x="236220" y="119063"/>
                  <a:pt x="236220" y="120015"/>
                </a:cubicBezTo>
                <a:close/>
                <a:moveTo>
                  <a:pt x="236220" y="164783"/>
                </a:moveTo>
                <a:cubicBezTo>
                  <a:pt x="238125" y="165735"/>
                  <a:pt x="238125" y="164783"/>
                  <a:pt x="238125" y="163830"/>
                </a:cubicBezTo>
                <a:lnTo>
                  <a:pt x="240030" y="163830"/>
                </a:lnTo>
                <a:cubicBezTo>
                  <a:pt x="243840" y="163830"/>
                  <a:pt x="247650" y="160020"/>
                  <a:pt x="251460" y="164783"/>
                </a:cubicBezTo>
                <a:cubicBezTo>
                  <a:pt x="251460" y="165735"/>
                  <a:pt x="252413" y="164783"/>
                  <a:pt x="252413" y="163830"/>
                </a:cubicBezTo>
                <a:cubicBezTo>
                  <a:pt x="251460" y="161925"/>
                  <a:pt x="252413" y="159068"/>
                  <a:pt x="248602" y="160972"/>
                </a:cubicBezTo>
                <a:cubicBezTo>
                  <a:pt x="247650" y="161925"/>
                  <a:pt x="245745" y="160020"/>
                  <a:pt x="243840" y="160020"/>
                </a:cubicBezTo>
                <a:cubicBezTo>
                  <a:pt x="243840" y="159068"/>
                  <a:pt x="243840" y="156210"/>
                  <a:pt x="241935" y="156210"/>
                </a:cubicBezTo>
                <a:cubicBezTo>
                  <a:pt x="240030" y="156210"/>
                  <a:pt x="240030" y="157163"/>
                  <a:pt x="239077" y="158115"/>
                </a:cubicBezTo>
                <a:cubicBezTo>
                  <a:pt x="238125" y="160020"/>
                  <a:pt x="239077" y="160972"/>
                  <a:pt x="238125" y="162878"/>
                </a:cubicBezTo>
                <a:cubicBezTo>
                  <a:pt x="237172" y="162878"/>
                  <a:pt x="236220" y="160972"/>
                  <a:pt x="235267" y="162878"/>
                </a:cubicBezTo>
                <a:cubicBezTo>
                  <a:pt x="236220" y="164783"/>
                  <a:pt x="236220" y="164783"/>
                  <a:pt x="236220" y="164783"/>
                </a:cubicBezTo>
                <a:close/>
                <a:moveTo>
                  <a:pt x="238125" y="231458"/>
                </a:moveTo>
                <a:cubicBezTo>
                  <a:pt x="238125" y="231458"/>
                  <a:pt x="237172" y="232410"/>
                  <a:pt x="236220" y="232410"/>
                </a:cubicBezTo>
                <a:cubicBezTo>
                  <a:pt x="236220" y="232410"/>
                  <a:pt x="236220" y="233363"/>
                  <a:pt x="237172" y="233363"/>
                </a:cubicBezTo>
                <a:cubicBezTo>
                  <a:pt x="237172" y="233363"/>
                  <a:pt x="238125" y="233363"/>
                  <a:pt x="238125" y="232410"/>
                </a:cubicBezTo>
                <a:cubicBezTo>
                  <a:pt x="239077" y="231458"/>
                  <a:pt x="239077" y="230505"/>
                  <a:pt x="238125" y="231458"/>
                </a:cubicBezTo>
                <a:close/>
                <a:moveTo>
                  <a:pt x="238125" y="200978"/>
                </a:moveTo>
                <a:cubicBezTo>
                  <a:pt x="238125" y="200978"/>
                  <a:pt x="241935" y="202883"/>
                  <a:pt x="242888" y="202883"/>
                </a:cubicBezTo>
                <a:cubicBezTo>
                  <a:pt x="244792" y="202883"/>
                  <a:pt x="243840" y="200025"/>
                  <a:pt x="243840" y="199072"/>
                </a:cubicBezTo>
                <a:cubicBezTo>
                  <a:pt x="243840" y="198120"/>
                  <a:pt x="243840" y="197168"/>
                  <a:pt x="242888" y="197168"/>
                </a:cubicBezTo>
                <a:cubicBezTo>
                  <a:pt x="241935" y="197168"/>
                  <a:pt x="239077" y="200025"/>
                  <a:pt x="238125" y="200978"/>
                </a:cubicBezTo>
                <a:close/>
                <a:moveTo>
                  <a:pt x="239077" y="177165"/>
                </a:moveTo>
                <a:cubicBezTo>
                  <a:pt x="239077" y="177165"/>
                  <a:pt x="240030" y="177165"/>
                  <a:pt x="239077" y="177165"/>
                </a:cubicBezTo>
                <a:cubicBezTo>
                  <a:pt x="240030" y="175260"/>
                  <a:pt x="240030" y="175260"/>
                  <a:pt x="239077" y="175260"/>
                </a:cubicBezTo>
                <a:cubicBezTo>
                  <a:pt x="239077" y="175260"/>
                  <a:pt x="239077" y="175260"/>
                  <a:pt x="238125" y="176213"/>
                </a:cubicBezTo>
                <a:cubicBezTo>
                  <a:pt x="238125" y="176213"/>
                  <a:pt x="238125" y="177165"/>
                  <a:pt x="239077" y="177165"/>
                </a:cubicBezTo>
                <a:close/>
                <a:moveTo>
                  <a:pt x="240030" y="214313"/>
                </a:moveTo>
                <a:cubicBezTo>
                  <a:pt x="240030" y="214313"/>
                  <a:pt x="240030" y="213360"/>
                  <a:pt x="240030" y="213360"/>
                </a:cubicBezTo>
                <a:lnTo>
                  <a:pt x="239077" y="214313"/>
                </a:lnTo>
                <a:cubicBezTo>
                  <a:pt x="239077" y="214313"/>
                  <a:pt x="239077" y="214313"/>
                  <a:pt x="239077" y="215265"/>
                </a:cubicBezTo>
                <a:cubicBezTo>
                  <a:pt x="239077" y="214313"/>
                  <a:pt x="240030" y="214313"/>
                  <a:pt x="240030" y="214313"/>
                </a:cubicBezTo>
                <a:close/>
                <a:moveTo>
                  <a:pt x="240030" y="136208"/>
                </a:moveTo>
                <a:cubicBezTo>
                  <a:pt x="240982" y="137160"/>
                  <a:pt x="240030" y="139065"/>
                  <a:pt x="241935" y="139065"/>
                </a:cubicBezTo>
                <a:cubicBezTo>
                  <a:pt x="241935" y="139065"/>
                  <a:pt x="241935" y="138113"/>
                  <a:pt x="241935" y="137160"/>
                </a:cubicBezTo>
                <a:cubicBezTo>
                  <a:pt x="241935" y="136208"/>
                  <a:pt x="241935" y="135255"/>
                  <a:pt x="240982" y="134303"/>
                </a:cubicBezTo>
                <a:cubicBezTo>
                  <a:pt x="240030" y="134303"/>
                  <a:pt x="240030" y="135255"/>
                  <a:pt x="240030" y="136208"/>
                </a:cubicBezTo>
                <a:close/>
                <a:moveTo>
                  <a:pt x="244792" y="219075"/>
                </a:moveTo>
                <a:cubicBezTo>
                  <a:pt x="244792" y="218122"/>
                  <a:pt x="243840" y="217170"/>
                  <a:pt x="242888" y="217170"/>
                </a:cubicBezTo>
                <a:cubicBezTo>
                  <a:pt x="240982" y="217170"/>
                  <a:pt x="240030" y="218122"/>
                  <a:pt x="240030" y="219075"/>
                </a:cubicBezTo>
                <a:cubicBezTo>
                  <a:pt x="240030" y="220980"/>
                  <a:pt x="240982" y="220980"/>
                  <a:pt x="241935" y="220980"/>
                </a:cubicBezTo>
                <a:cubicBezTo>
                  <a:pt x="242888" y="220980"/>
                  <a:pt x="244792" y="220980"/>
                  <a:pt x="244792" y="219075"/>
                </a:cubicBezTo>
                <a:close/>
                <a:moveTo>
                  <a:pt x="242888" y="170497"/>
                </a:moveTo>
                <a:lnTo>
                  <a:pt x="242888" y="172403"/>
                </a:lnTo>
                <a:cubicBezTo>
                  <a:pt x="242888" y="175260"/>
                  <a:pt x="244792" y="177165"/>
                  <a:pt x="246697" y="175260"/>
                </a:cubicBezTo>
                <a:cubicBezTo>
                  <a:pt x="247650" y="174308"/>
                  <a:pt x="248602" y="173355"/>
                  <a:pt x="250507" y="174308"/>
                </a:cubicBezTo>
                <a:cubicBezTo>
                  <a:pt x="252413" y="174308"/>
                  <a:pt x="253365" y="175260"/>
                  <a:pt x="254317" y="174308"/>
                </a:cubicBezTo>
                <a:cubicBezTo>
                  <a:pt x="255270" y="172403"/>
                  <a:pt x="254317" y="171450"/>
                  <a:pt x="253365" y="170497"/>
                </a:cubicBezTo>
                <a:cubicBezTo>
                  <a:pt x="252413" y="169545"/>
                  <a:pt x="250507" y="168593"/>
                  <a:pt x="249555" y="166688"/>
                </a:cubicBezTo>
                <a:cubicBezTo>
                  <a:pt x="247650" y="164783"/>
                  <a:pt x="244792" y="165735"/>
                  <a:pt x="242888" y="166688"/>
                </a:cubicBezTo>
                <a:cubicBezTo>
                  <a:pt x="239077" y="168593"/>
                  <a:pt x="242888" y="168593"/>
                  <a:pt x="242888" y="170497"/>
                </a:cubicBezTo>
                <a:close/>
                <a:moveTo>
                  <a:pt x="243840" y="160020"/>
                </a:moveTo>
                <a:cubicBezTo>
                  <a:pt x="243840" y="160972"/>
                  <a:pt x="243840" y="161925"/>
                  <a:pt x="242888" y="161925"/>
                </a:cubicBezTo>
                <a:cubicBezTo>
                  <a:pt x="242888" y="161925"/>
                  <a:pt x="241935" y="161925"/>
                  <a:pt x="241935" y="160972"/>
                </a:cubicBezTo>
                <a:cubicBezTo>
                  <a:pt x="241935" y="159068"/>
                  <a:pt x="242888" y="160020"/>
                  <a:pt x="243840" y="160020"/>
                </a:cubicBezTo>
                <a:close/>
                <a:moveTo>
                  <a:pt x="246697" y="185738"/>
                </a:moveTo>
                <a:cubicBezTo>
                  <a:pt x="246697" y="183833"/>
                  <a:pt x="244792" y="184785"/>
                  <a:pt x="243840" y="184785"/>
                </a:cubicBezTo>
                <a:cubicBezTo>
                  <a:pt x="242888" y="184785"/>
                  <a:pt x="241935" y="184785"/>
                  <a:pt x="241935" y="186690"/>
                </a:cubicBezTo>
                <a:cubicBezTo>
                  <a:pt x="242888" y="186690"/>
                  <a:pt x="243840" y="186690"/>
                  <a:pt x="244792" y="186690"/>
                </a:cubicBezTo>
                <a:cubicBezTo>
                  <a:pt x="246697" y="186690"/>
                  <a:pt x="247650" y="185738"/>
                  <a:pt x="246697" y="185738"/>
                </a:cubicBezTo>
                <a:close/>
                <a:moveTo>
                  <a:pt x="243840" y="119063"/>
                </a:moveTo>
                <a:cubicBezTo>
                  <a:pt x="243840" y="120968"/>
                  <a:pt x="245745" y="120968"/>
                  <a:pt x="245745" y="121920"/>
                </a:cubicBezTo>
                <a:cubicBezTo>
                  <a:pt x="247650" y="121920"/>
                  <a:pt x="247650" y="121920"/>
                  <a:pt x="247650" y="120968"/>
                </a:cubicBezTo>
                <a:cubicBezTo>
                  <a:pt x="247650" y="119063"/>
                  <a:pt x="244792" y="120015"/>
                  <a:pt x="243840" y="119063"/>
                </a:cubicBezTo>
                <a:cubicBezTo>
                  <a:pt x="243840" y="119063"/>
                  <a:pt x="243840" y="119063"/>
                  <a:pt x="243840" y="119063"/>
                </a:cubicBezTo>
                <a:close/>
                <a:moveTo>
                  <a:pt x="247650" y="155258"/>
                </a:moveTo>
                <a:lnTo>
                  <a:pt x="247650" y="155258"/>
                </a:lnTo>
                <a:cubicBezTo>
                  <a:pt x="246697" y="155258"/>
                  <a:pt x="246697" y="155258"/>
                  <a:pt x="247650" y="155258"/>
                </a:cubicBezTo>
                <a:cubicBezTo>
                  <a:pt x="246697" y="156210"/>
                  <a:pt x="247650" y="156210"/>
                  <a:pt x="247650" y="156210"/>
                </a:cubicBezTo>
                <a:cubicBezTo>
                  <a:pt x="247650" y="155258"/>
                  <a:pt x="247650" y="155258"/>
                  <a:pt x="247650" y="155258"/>
                </a:cubicBezTo>
                <a:close/>
                <a:moveTo>
                  <a:pt x="251460" y="202883"/>
                </a:moveTo>
                <a:cubicBezTo>
                  <a:pt x="251460" y="201930"/>
                  <a:pt x="249555" y="200978"/>
                  <a:pt x="248602" y="200978"/>
                </a:cubicBezTo>
                <a:cubicBezTo>
                  <a:pt x="247650" y="200978"/>
                  <a:pt x="246697" y="201930"/>
                  <a:pt x="247650" y="202883"/>
                </a:cubicBezTo>
                <a:cubicBezTo>
                  <a:pt x="247650" y="203835"/>
                  <a:pt x="248602" y="203835"/>
                  <a:pt x="249555" y="203835"/>
                </a:cubicBezTo>
                <a:cubicBezTo>
                  <a:pt x="250507" y="203835"/>
                  <a:pt x="251460" y="204788"/>
                  <a:pt x="251460" y="202883"/>
                </a:cubicBezTo>
                <a:close/>
                <a:moveTo>
                  <a:pt x="248602" y="208597"/>
                </a:moveTo>
                <a:cubicBezTo>
                  <a:pt x="248602" y="208597"/>
                  <a:pt x="247650" y="208597"/>
                  <a:pt x="248602" y="208597"/>
                </a:cubicBezTo>
                <a:cubicBezTo>
                  <a:pt x="247650" y="210503"/>
                  <a:pt x="248602" y="210503"/>
                  <a:pt x="248602" y="209550"/>
                </a:cubicBezTo>
                <a:cubicBezTo>
                  <a:pt x="248602" y="209550"/>
                  <a:pt x="248602" y="209550"/>
                  <a:pt x="248602" y="208597"/>
                </a:cubicBezTo>
                <a:cubicBezTo>
                  <a:pt x="249555" y="208597"/>
                  <a:pt x="249555" y="208597"/>
                  <a:pt x="248602" y="208597"/>
                </a:cubicBezTo>
                <a:close/>
                <a:moveTo>
                  <a:pt x="257175" y="180022"/>
                </a:moveTo>
                <a:cubicBezTo>
                  <a:pt x="257175" y="178118"/>
                  <a:pt x="255270" y="178118"/>
                  <a:pt x="253365" y="178118"/>
                </a:cubicBezTo>
                <a:cubicBezTo>
                  <a:pt x="252413" y="178118"/>
                  <a:pt x="251460" y="179070"/>
                  <a:pt x="251460" y="180022"/>
                </a:cubicBezTo>
                <a:cubicBezTo>
                  <a:pt x="252413" y="181928"/>
                  <a:pt x="254317" y="181928"/>
                  <a:pt x="255270" y="181928"/>
                </a:cubicBezTo>
                <a:cubicBezTo>
                  <a:pt x="256222" y="181928"/>
                  <a:pt x="257175" y="181928"/>
                  <a:pt x="257175" y="18002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7" name="Graphic 139">
            <a:extLst>
              <a:ext uri="{FF2B5EF4-FFF2-40B4-BE49-F238E27FC236}">
                <a16:creationId xmlns:a16="http://schemas.microsoft.com/office/drawing/2014/main" id="{49A75FE8-7537-DC03-9F94-8CCD888C1601}"/>
              </a:ext>
            </a:extLst>
          </p:cNvPr>
          <p:cNvGrpSpPr/>
          <p:nvPr/>
        </p:nvGrpSpPr>
        <p:grpSpPr>
          <a:xfrm>
            <a:off x="10790734" y="6217993"/>
            <a:ext cx="973045" cy="259142"/>
            <a:chOff x="0" y="0"/>
            <a:chExt cx="1011384" cy="269567"/>
          </a:xfrm>
          <a:solidFill>
            <a:schemeClr val="tx1">
              <a:lumMod val="65000"/>
              <a:lumOff val="35000"/>
            </a:schemeClr>
          </a:solidFill>
        </p:grpSpPr>
        <p:sp>
          <p:nvSpPr>
            <p:cNvPr id="333" name="Freeform 332">
              <a:extLst>
                <a:ext uri="{FF2B5EF4-FFF2-40B4-BE49-F238E27FC236}">
                  <a16:creationId xmlns:a16="http://schemas.microsoft.com/office/drawing/2014/main" id="{3EDFB47C-1013-73F6-44BE-F32FBA1ECEBA}"/>
                </a:ext>
              </a:extLst>
            </p:cNvPr>
            <p:cNvSpPr/>
            <p:nvPr/>
          </p:nvSpPr>
          <p:spPr>
            <a:xfrm>
              <a:off x="0" y="35491"/>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8 h 232409"/>
                <a:gd name="connsiteX235" fmla="*/ 39426 w 114673"/>
                <a:gd name="connsiteY235" fmla="*/ 145732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7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2 h 232409"/>
                <a:gd name="connsiteX250" fmla="*/ 55619 w 114673"/>
                <a:gd name="connsiteY250" fmla="*/ 148590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7999 w 114673"/>
                <a:gd name="connsiteY346" fmla="*/ 105728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5619 w 114673"/>
                <a:gd name="connsiteY446" fmla="*/ 193357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0963"/>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3832"/>
                  </a:moveTo>
                  <a:cubicBezTo>
                    <a:pt x="51809" y="181928"/>
                    <a:pt x="50856" y="180022"/>
                    <a:pt x="50856" y="178117"/>
                  </a:cubicBezTo>
                  <a:cubicBezTo>
                    <a:pt x="49904" y="176213"/>
                    <a:pt x="48951" y="178117"/>
                    <a:pt x="47999" y="178117"/>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8"/>
                    <a:pt x="36569" y="159067"/>
                    <a:pt x="38474" y="160020"/>
                  </a:cubicBezTo>
                  <a:cubicBezTo>
                    <a:pt x="39426" y="161925"/>
                    <a:pt x="38474" y="162878"/>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8"/>
                    <a:pt x="43236" y="182880"/>
                  </a:cubicBezTo>
                  <a:cubicBezTo>
                    <a:pt x="43236" y="183832"/>
                    <a:pt x="43236" y="184785"/>
                    <a:pt x="44189" y="184785"/>
                  </a:cubicBezTo>
                  <a:cubicBezTo>
                    <a:pt x="47046" y="183832"/>
                    <a:pt x="48951"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7635"/>
                    <a:pt x="35616" y="128588"/>
                    <a:pt x="35616" y="127635"/>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1435"/>
                    <a:pt x="36569" y="52388"/>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5253"/>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8"/>
                    <a:pt x="41331" y="143828"/>
                    <a:pt x="40379" y="143828"/>
                  </a:cubicBezTo>
                  <a:cubicBezTo>
                    <a:pt x="40379" y="144780"/>
                    <a:pt x="39426" y="144780"/>
                    <a:pt x="39426" y="145732"/>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2"/>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7"/>
                    <a:pt x="45141" y="155257"/>
                  </a:cubicBezTo>
                  <a:cubicBezTo>
                    <a:pt x="45141" y="156210"/>
                    <a:pt x="46094" y="157163"/>
                    <a:pt x="47046" y="156210"/>
                  </a:cubicBezTo>
                  <a:cubicBezTo>
                    <a:pt x="47999" y="155257"/>
                    <a:pt x="47999" y="154305"/>
                    <a:pt x="47046" y="153353"/>
                  </a:cubicBezTo>
                  <a:cubicBezTo>
                    <a:pt x="46094" y="152400"/>
                    <a:pt x="46094" y="151447"/>
                    <a:pt x="45141" y="150495"/>
                  </a:cubicBezTo>
                  <a:cubicBezTo>
                    <a:pt x="47046" y="151447"/>
                    <a:pt x="49904" y="150495"/>
                    <a:pt x="50856" y="149542"/>
                  </a:cubicBezTo>
                  <a:cubicBezTo>
                    <a:pt x="51809" y="147638"/>
                    <a:pt x="52761" y="146685"/>
                    <a:pt x="55619" y="148590"/>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8590"/>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3236"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8110"/>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0482"/>
                    <a:pt x="51809" y="51435"/>
                    <a:pt x="51809" y="52388"/>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2880"/>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5619" y="193357"/>
                  </a:cubicBezTo>
                  <a:cubicBezTo>
                    <a:pt x="54666"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5619" y="142875"/>
                    <a:pt x="56571" y="142875"/>
                    <a:pt x="55619" y="140970"/>
                  </a:cubicBezTo>
                  <a:lnTo>
                    <a:pt x="55619" y="140970"/>
                  </a:lnTo>
                  <a:close/>
                  <a:moveTo>
                    <a:pt x="58476" y="88582"/>
                  </a:moveTo>
                  <a:cubicBezTo>
                    <a:pt x="58476" y="87630"/>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0488"/>
                    <a:pt x="56571" y="89535"/>
                    <a:pt x="58476" y="88582"/>
                  </a:cubicBezTo>
                  <a:lnTo>
                    <a:pt x="58476" y="88582"/>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4" name="Freeform 333">
              <a:extLst>
                <a:ext uri="{FF2B5EF4-FFF2-40B4-BE49-F238E27FC236}">
                  <a16:creationId xmlns:a16="http://schemas.microsoft.com/office/drawing/2014/main" id="{7F1DFE32-5A20-EF36-A762-4182D94030D9}"/>
                </a:ext>
              </a:extLst>
            </p:cNvPr>
            <p:cNvSpPr/>
            <p:nvPr/>
          </p:nvSpPr>
          <p:spPr>
            <a:xfrm>
              <a:off x="111393"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4713 w 185208"/>
                <a:gd name="connsiteY64" fmla="*/ 65018 h 265042"/>
                <a:gd name="connsiteX65" fmla="*/ 37571 w 185208"/>
                <a:gd name="connsiteY65" fmla="*/ 65970 h 265042"/>
                <a:gd name="connsiteX66" fmla="*/ 40428 w 185208"/>
                <a:gd name="connsiteY66" fmla="*/ 65018 h 265042"/>
                <a:gd name="connsiteX67" fmla="*/ 38523 w 185208"/>
                <a:gd name="connsiteY67" fmla="*/ 63113 h 265042"/>
                <a:gd name="connsiteX68" fmla="*/ 34713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6618 w 185208"/>
                <a:gd name="connsiteY90" fmla="*/ 68828 h 265042"/>
                <a:gd name="connsiteX91" fmla="*/ 33761 w 185208"/>
                <a:gd name="connsiteY91" fmla="*/ 69780 h 265042"/>
                <a:gd name="connsiteX92" fmla="*/ 34713 w 185208"/>
                <a:gd name="connsiteY92" fmla="*/ 72638 h 265042"/>
                <a:gd name="connsiteX93" fmla="*/ 39476 w 185208"/>
                <a:gd name="connsiteY93" fmla="*/ 199320 h 265042"/>
                <a:gd name="connsiteX94" fmla="*/ 44238 w 185208"/>
                <a:gd name="connsiteY94" fmla="*/ 199320 h 265042"/>
                <a:gd name="connsiteX95" fmla="*/ 46143 w 185208"/>
                <a:gd name="connsiteY95" fmla="*/ 199320 h 265042"/>
                <a:gd name="connsiteX96" fmla="*/ 47096 w 185208"/>
                <a:gd name="connsiteY96" fmla="*/ 197415 h 265042"/>
                <a:gd name="connsiteX97" fmla="*/ 42333 w 185208"/>
                <a:gd name="connsiteY97" fmla="*/ 192653 h 265042"/>
                <a:gd name="connsiteX98" fmla="*/ 40428 w 185208"/>
                <a:gd name="connsiteY98" fmla="*/ 190748 h 265042"/>
                <a:gd name="connsiteX99" fmla="*/ 37571 w 185208"/>
                <a:gd name="connsiteY99" fmla="*/ 190748 h 265042"/>
                <a:gd name="connsiteX100" fmla="*/ 34713 w 185208"/>
                <a:gd name="connsiteY100" fmla="*/ 194558 h 265042"/>
                <a:gd name="connsiteX101" fmla="*/ 35666 w 185208"/>
                <a:gd name="connsiteY101" fmla="*/ 195510 h 265042"/>
                <a:gd name="connsiteX102" fmla="*/ 36618 w 185208"/>
                <a:gd name="connsiteY102" fmla="*/ 196463 h 265042"/>
                <a:gd name="connsiteX103" fmla="*/ 39476 w 185208"/>
                <a:gd name="connsiteY103" fmla="*/ 199320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6143 w 185208"/>
                <a:gd name="connsiteY117" fmla="*/ 143123 h 265042"/>
                <a:gd name="connsiteX118" fmla="*/ 44238 w 185208"/>
                <a:gd name="connsiteY118" fmla="*/ 140265 h 265042"/>
                <a:gd name="connsiteX119" fmla="*/ 39476 w 185208"/>
                <a:gd name="connsiteY119" fmla="*/ 139313 h 265042"/>
                <a:gd name="connsiteX120" fmla="*/ 40428 w 185208"/>
                <a:gd name="connsiteY120" fmla="*/ 142170 h 265042"/>
                <a:gd name="connsiteX121" fmla="*/ 41381 w 185208"/>
                <a:gd name="connsiteY121" fmla="*/ 144075 h 265042"/>
                <a:gd name="connsiteX122" fmla="*/ 40428 w 185208"/>
                <a:gd name="connsiteY122" fmla="*/ 146933 h 265042"/>
                <a:gd name="connsiteX123" fmla="*/ 39476 w 185208"/>
                <a:gd name="connsiteY123" fmla="*/ 147885 h 265042"/>
                <a:gd name="connsiteX124" fmla="*/ 40428 w 185208"/>
                <a:gd name="connsiteY124" fmla="*/ 148838 h 265042"/>
                <a:gd name="connsiteX125" fmla="*/ 43286 w 185208"/>
                <a:gd name="connsiteY125" fmla="*/ 148838 h 265042"/>
                <a:gd name="connsiteX126" fmla="*/ 38523 w 185208"/>
                <a:gd name="connsiteY126" fmla="*/ 149790 h 265042"/>
                <a:gd name="connsiteX127" fmla="*/ 36618 w 185208"/>
                <a:gd name="connsiteY127" fmla="*/ 149790 h 265042"/>
                <a:gd name="connsiteX128" fmla="*/ 38523 w 185208"/>
                <a:gd name="connsiteY128" fmla="*/ 153600 h 265042"/>
                <a:gd name="connsiteX129" fmla="*/ 40428 w 185208"/>
                <a:gd name="connsiteY129" fmla="*/ 154553 h 265042"/>
                <a:gd name="connsiteX130" fmla="*/ 45191 w 185208"/>
                <a:gd name="connsiteY130" fmla="*/ 152648 h 265042"/>
                <a:gd name="connsiteX131" fmla="*/ 48048 w 185208"/>
                <a:gd name="connsiteY131" fmla="*/ 149790 h 265042"/>
                <a:gd name="connsiteX132" fmla="*/ 44238 w 185208"/>
                <a:gd name="connsiteY132" fmla="*/ 147885 h 265042"/>
                <a:gd name="connsiteX133" fmla="*/ 46143 w 185208"/>
                <a:gd name="connsiteY133" fmla="*/ 144075 h 265042"/>
                <a:gd name="connsiteX134" fmla="*/ 48048 w 185208"/>
                <a:gd name="connsiteY134" fmla="*/ 142170 h 265042"/>
                <a:gd name="connsiteX135" fmla="*/ 55668 w 185208"/>
                <a:gd name="connsiteY135" fmla="*/ 157410 h 265042"/>
                <a:gd name="connsiteX136" fmla="*/ 60431 w 185208"/>
                <a:gd name="connsiteY136" fmla="*/ 159315 h 265042"/>
                <a:gd name="connsiteX137" fmla="*/ 57573 w 185208"/>
                <a:gd name="connsiteY137" fmla="*/ 156458 h 265042"/>
                <a:gd name="connsiteX138" fmla="*/ 36618 w 185208"/>
                <a:gd name="connsiteY138" fmla="*/ 176460 h 265042"/>
                <a:gd name="connsiteX139" fmla="*/ 36618 w 185208"/>
                <a:gd name="connsiteY139" fmla="*/ 176460 h 265042"/>
                <a:gd name="connsiteX140" fmla="*/ 35666 w 185208"/>
                <a:gd name="connsiteY140" fmla="*/ 178365 h 265042"/>
                <a:gd name="connsiteX141" fmla="*/ 36618 w 185208"/>
                <a:gd name="connsiteY141" fmla="*/ 176460 h 265042"/>
                <a:gd name="connsiteX142" fmla="*/ 36618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7571 w 185208"/>
                <a:gd name="connsiteY148" fmla="*/ 53588 h 265042"/>
                <a:gd name="connsiteX149" fmla="*/ 40428 w 185208"/>
                <a:gd name="connsiteY149" fmla="*/ 56445 h 265042"/>
                <a:gd name="connsiteX150" fmla="*/ 40428 w 185208"/>
                <a:gd name="connsiteY150" fmla="*/ 57398 h 265042"/>
                <a:gd name="connsiteX151" fmla="*/ 42333 w 185208"/>
                <a:gd name="connsiteY151" fmla="*/ 61208 h 265042"/>
                <a:gd name="connsiteX152" fmla="*/ 43286 w 185208"/>
                <a:gd name="connsiteY152" fmla="*/ 61208 h 265042"/>
                <a:gd name="connsiteX153" fmla="*/ 45191 w 185208"/>
                <a:gd name="connsiteY153" fmla="*/ 62160 h 265042"/>
                <a:gd name="connsiteX154" fmla="*/ 47096 w 185208"/>
                <a:gd name="connsiteY154" fmla="*/ 62160 h 265042"/>
                <a:gd name="connsiteX155" fmla="*/ 47096 w 185208"/>
                <a:gd name="connsiteY155" fmla="*/ 60255 h 265042"/>
                <a:gd name="connsiteX156" fmla="*/ 43286 w 185208"/>
                <a:gd name="connsiteY156" fmla="*/ 60255 h 265042"/>
                <a:gd name="connsiteX157" fmla="*/ 45191 w 185208"/>
                <a:gd name="connsiteY157" fmla="*/ 54540 h 265042"/>
                <a:gd name="connsiteX158" fmla="*/ 40428 w 185208"/>
                <a:gd name="connsiteY158" fmla="*/ 55493 h 265042"/>
                <a:gd name="connsiteX159" fmla="*/ 40428 w 185208"/>
                <a:gd name="connsiteY159" fmla="*/ 51683 h 265042"/>
                <a:gd name="connsiteX160" fmla="*/ 39476 w 185208"/>
                <a:gd name="connsiteY160" fmla="*/ 49778 h 265042"/>
                <a:gd name="connsiteX161" fmla="*/ 37571 w 185208"/>
                <a:gd name="connsiteY161" fmla="*/ 49778 h 265042"/>
                <a:gd name="connsiteX162" fmla="*/ 37571 w 185208"/>
                <a:gd name="connsiteY162" fmla="*/ 53588 h 265042"/>
                <a:gd name="connsiteX163" fmla="*/ 38523 w 185208"/>
                <a:gd name="connsiteY163" fmla="*/ 161220 h 265042"/>
                <a:gd name="connsiteX164" fmla="*/ 43286 w 185208"/>
                <a:gd name="connsiteY164" fmla="*/ 160268 h 265042"/>
                <a:gd name="connsiteX165" fmla="*/ 45191 w 185208"/>
                <a:gd name="connsiteY165" fmla="*/ 160268 h 265042"/>
                <a:gd name="connsiteX166" fmla="*/ 45191 w 185208"/>
                <a:gd name="connsiteY166" fmla="*/ 160268 h 265042"/>
                <a:gd name="connsiteX167" fmla="*/ 46143 w 185208"/>
                <a:gd name="connsiteY167" fmla="*/ 158363 h 265042"/>
                <a:gd name="connsiteX168" fmla="*/ 45191 w 185208"/>
                <a:gd name="connsiteY168" fmla="*/ 156458 h 265042"/>
                <a:gd name="connsiteX169" fmla="*/ 43286 w 185208"/>
                <a:gd name="connsiteY169" fmla="*/ 155505 h 265042"/>
                <a:gd name="connsiteX170" fmla="*/ 41381 w 185208"/>
                <a:gd name="connsiteY170" fmla="*/ 155505 h 265042"/>
                <a:gd name="connsiteX171" fmla="*/ 39476 w 185208"/>
                <a:gd name="connsiteY171" fmla="*/ 156458 h 265042"/>
                <a:gd name="connsiteX172" fmla="*/ 36618 w 185208"/>
                <a:gd name="connsiteY172" fmla="*/ 157410 h 265042"/>
                <a:gd name="connsiteX173" fmla="*/ 38523 w 185208"/>
                <a:gd name="connsiteY173" fmla="*/ 161220 h 265042"/>
                <a:gd name="connsiteX174" fmla="*/ 41381 w 185208"/>
                <a:gd name="connsiteY174" fmla="*/ 183128 h 265042"/>
                <a:gd name="connsiteX175" fmla="*/ 41381 w 185208"/>
                <a:gd name="connsiteY175" fmla="*/ 183128 h 265042"/>
                <a:gd name="connsiteX176" fmla="*/ 37571 w 185208"/>
                <a:gd name="connsiteY176" fmla="*/ 184080 h 265042"/>
                <a:gd name="connsiteX177" fmla="*/ 39476 w 185208"/>
                <a:gd name="connsiteY177" fmla="*/ 188843 h 265042"/>
                <a:gd name="connsiteX178" fmla="*/ 40428 w 185208"/>
                <a:gd name="connsiteY178" fmla="*/ 188843 h 265042"/>
                <a:gd name="connsiteX179" fmla="*/ 41381 w 185208"/>
                <a:gd name="connsiteY179" fmla="*/ 183128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6935 h 265042"/>
                <a:gd name="connsiteX186" fmla="*/ 49953 w 185208"/>
                <a:gd name="connsiteY186" fmla="*/ 165983 h 265042"/>
                <a:gd name="connsiteX187" fmla="*/ 50906 w 185208"/>
                <a:gd name="connsiteY187" fmla="*/ 165030 h 265042"/>
                <a:gd name="connsiteX188" fmla="*/ 48048 w 185208"/>
                <a:gd name="connsiteY188" fmla="*/ 163125 h 265042"/>
                <a:gd name="connsiteX189" fmla="*/ 46143 w 185208"/>
                <a:gd name="connsiteY189" fmla="*/ 161220 h 265042"/>
                <a:gd name="connsiteX190" fmla="*/ 43286 w 185208"/>
                <a:gd name="connsiteY190" fmla="*/ 166935 h 265042"/>
                <a:gd name="connsiteX191" fmla="*/ 40428 w 185208"/>
                <a:gd name="connsiteY191" fmla="*/ 166935 h 265042"/>
                <a:gd name="connsiteX192" fmla="*/ 38523 w 185208"/>
                <a:gd name="connsiteY192" fmla="*/ 165983 h 265042"/>
                <a:gd name="connsiteX193" fmla="*/ 38523 w 185208"/>
                <a:gd name="connsiteY193" fmla="*/ 168840 h 265042"/>
                <a:gd name="connsiteX194" fmla="*/ 39476 w 185208"/>
                <a:gd name="connsiteY194" fmla="*/ 171698 h 265042"/>
                <a:gd name="connsiteX195" fmla="*/ 36618 w 185208"/>
                <a:gd name="connsiteY195" fmla="*/ 172650 h 265042"/>
                <a:gd name="connsiteX196" fmla="*/ 37571 w 185208"/>
                <a:gd name="connsiteY196" fmla="*/ 173603 h 265042"/>
                <a:gd name="connsiteX197" fmla="*/ 39476 w 185208"/>
                <a:gd name="connsiteY197" fmla="*/ 171698 h 265042"/>
                <a:gd name="connsiteX198" fmla="*/ 43286 w 185208"/>
                <a:gd name="connsiteY198" fmla="*/ 166935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3585 h 265042"/>
                <a:gd name="connsiteX210" fmla="*/ 37571 w 185208"/>
                <a:gd name="connsiteY210" fmla="*/ 34538 h 265042"/>
                <a:gd name="connsiteX211" fmla="*/ 38523 w 185208"/>
                <a:gd name="connsiteY211" fmla="*/ 35490 h 265042"/>
                <a:gd name="connsiteX212" fmla="*/ 38523 w 185208"/>
                <a:gd name="connsiteY212" fmla="*/ 33585 h 265042"/>
                <a:gd name="connsiteX213" fmla="*/ 38523 w 185208"/>
                <a:gd name="connsiteY213" fmla="*/ 33585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40428 w 185208"/>
                <a:gd name="connsiteY225" fmla="*/ 196463 h 265042"/>
                <a:gd name="connsiteX226" fmla="*/ 40428 w 185208"/>
                <a:gd name="connsiteY226" fmla="*/ 196463 h 265042"/>
                <a:gd name="connsiteX227" fmla="*/ 38523 w 185208"/>
                <a:gd name="connsiteY227" fmla="*/ 196463 h 265042"/>
                <a:gd name="connsiteX228" fmla="*/ 39476 w 185208"/>
                <a:gd name="connsiteY228" fmla="*/ 195510 h 265042"/>
                <a:gd name="connsiteX229" fmla="*/ 40428 w 185208"/>
                <a:gd name="connsiteY229" fmla="*/ 196463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9800 h 265042"/>
                <a:gd name="connsiteX262" fmla="*/ 49001 w 185208"/>
                <a:gd name="connsiteY262" fmla="*/ 225038 h 265042"/>
                <a:gd name="connsiteX263" fmla="*/ 46143 w 185208"/>
                <a:gd name="connsiteY263" fmla="*/ 225038 h 265042"/>
                <a:gd name="connsiteX264" fmla="*/ 47096 w 185208"/>
                <a:gd name="connsiteY264" fmla="*/ 223133 h 265042"/>
                <a:gd name="connsiteX265" fmla="*/ 47096 w 185208"/>
                <a:gd name="connsiteY265" fmla="*/ 221228 h 265042"/>
                <a:gd name="connsiteX266" fmla="*/ 45191 w 185208"/>
                <a:gd name="connsiteY266" fmla="*/ 222180 h 265042"/>
                <a:gd name="connsiteX267" fmla="*/ 46143 w 185208"/>
                <a:gd name="connsiteY267" fmla="*/ 224085 h 265042"/>
                <a:gd name="connsiteX268" fmla="*/ 41381 w 185208"/>
                <a:gd name="connsiteY268" fmla="*/ 227895 h 265042"/>
                <a:gd name="connsiteX269" fmla="*/ 41381 w 185208"/>
                <a:gd name="connsiteY269" fmla="*/ 228848 h 265042"/>
                <a:gd name="connsiteX270" fmla="*/ 42333 w 185208"/>
                <a:gd name="connsiteY270" fmla="*/ 228848 h 265042"/>
                <a:gd name="connsiteX271" fmla="*/ 50906 w 185208"/>
                <a:gd name="connsiteY271" fmla="*/ 229800 h 265042"/>
                <a:gd name="connsiteX272" fmla="*/ 51858 w 185208"/>
                <a:gd name="connsiteY272" fmla="*/ 229800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6920 h 265042"/>
                <a:gd name="connsiteX291" fmla="*/ 43286 w 185208"/>
                <a:gd name="connsiteY291" fmla="*/ 46920 h 265042"/>
                <a:gd name="connsiteX292" fmla="*/ 42333 w 185208"/>
                <a:gd name="connsiteY292" fmla="*/ 45015 h 265042"/>
                <a:gd name="connsiteX293" fmla="*/ 41381 w 185208"/>
                <a:gd name="connsiteY293" fmla="*/ 45968 h 265042"/>
                <a:gd name="connsiteX294" fmla="*/ 43286 w 185208"/>
                <a:gd name="connsiteY294" fmla="*/ 46920 h 265042"/>
                <a:gd name="connsiteX295" fmla="*/ 46143 w 185208"/>
                <a:gd name="connsiteY295" fmla="*/ 212655 h 265042"/>
                <a:gd name="connsiteX296" fmla="*/ 42333 w 185208"/>
                <a:gd name="connsiteY296" fmla="*/ 214560 h 265042"/>
                <a:gd name="connsiteX297" fmla="*/ 46143 w 185208"/>
                <a:gd name="connsiteY297" fmla="*/ 217418 h 265042"/>
                <a:gd name="connsiteX298" fmla="*/ 50906 w 185208"/>
                <a:gd name="connsiteY298" fmla="*/ 214560 h 265042"/>
                <a:gd name="connsiteX299" fmla="*/ 46143 w 185208"/>
                <a:gd name="connsiteY299" fmla="*/ 212655 h 265042"/>
                <a:gd name="connsiteX300" fmla="*/ 42333 w 185208"/>
                <a:gd name="connsiteY300" fmla="*/ 196463 h 265042"/>
                <a:gd name="connsiteX301" fmla="*/ 42333 w 185208"/>
                <a:gd name="connsiteY301" fmla="*/ 196463 h 265042"/>
                <a:gd name="connsiteX302" fmla="*/ 43286 w 185208"/>
                <a:gd name="connsiteY302" fmla="*/ 196463 h 265042"/>
                <a:gd name="connsiteX303" fmla="*/ 42333 w 185208"/>
                <a:gd name="connsiteY303" fmla="*/ 196463 h 265042"/>
                <a:gd name="connsiteX304" fmla="*/ 42333 w 185208"/>
                <a:gd name="connsiteY304" fmla="*/ 196463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3286 w 185208"/>
                <a:gd name="connsiteY323" fmla="*/ 189795 h 265042"/>
                <a:gd name="connsiteX324" fmla="*/ 45191 w 185208"/>
                <a:gd name="connsiteY324" fmla="*/ 190748 h 265042"/>
                <a:gd name="connsiteX325" fmla="*/ 47096 w 185208"/>
                <a:gd name="connsiteY325" fmla="*/ 188843 h 265042"/>
                <a:gd name="connsiteX326" fmla="*/ 46143 w 185208"/>
                <a:gd name="connsiteY326" fmla="*/ 187890 h 265042"/>
                <a:gd name="connsiteX327" fmla="*/ 43286 w 185208"/>
                <a:gd name="connsiteY327" fmla="*/ 189795 h 265042"/>
                <a:gd name="connsiteX328" fmla="*/ 43286 w 185208"/>
                <a:gd name="connsiteY328" fmla="*/ 51683 h 265042"/>
                <a:gd name="connsiteX329" fmla="*/ 43286 w 185208"/>
                <a:gd name="connsiteY329" fmla="*/ 51683 h 265042"/>
                <a:gd name="connsiteX330" fmla="*/ 44238 w 185208"/>
                <a:gd name="connsiteY330" fmla="*/ 51683 h 265042"/>
                <a:gd name="connsiteX331" fmla="*/ 43286 w 185208"/>
                <a:gd name="connsiteY331" fmla="*/ 51683 h 265042"/>
                <a:gd name="connsiteX332" fmla="*/ 43286 w 185208"/>
                <a:gd name="connsiteY332" fmla="*/ 51683 h 265042"/>
                <a:gd name="connsiteX333" fmla="*/ 47096 w 185208"/>
                <a:gd name="connsiteY333" fmla="*/ 39300 h 265042"/>
                <a:gd name="connsiteX334" fmla="*/ 43286 w 185208"/>
                <a:gd name="connsiteY334" fmla="*/ 40253 h 265042"/>
                <a:gd name="connsiteX335" fmla="*/ 47096 w 185208"/>
                <a:gd name="connsiteY335" fmla="*/ 40253 h 265042"/>
                <a:gd name="connsiteX336" fmla="*/ 50906 w 185208"/>
                <a:gd name="connsiteY336" fmla="*/ 40253 h 265042"/>
                <a:gd name="connsiteX337" fmla="*/ 52811 w 185208"/>
                <a:gd name="connsiteY337" fmla="*/ 39300 h 265042"/>
                <a:gd name="connsiteX338" fmla="*/ 49953 w 185208"/>
                <a:gd name="connsiteY338" fmla="*/ 37395 h 265042"/>
                <a:gd name="connsiteX339" fmla="*/ 47096 w 185208"/>
                <a:gd name="connsiteY339" fmla="*/ 39300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5191 w 185208"/>
                <a:gd name="connsiteY351" fmla="*/ 129788 h 265042"/>
                <a:gd name="connsiteX352" fmla="*/ 47096 w 185208"/>
                <a:gd name="connsiteY352" fmla="*/ 132645 h 265042"/>
                <a:gd name="connsiteX353" fmla="*/ 48048 w 185208"/>
                <a:gd name="connsiteY353" fmla="*/ 133598 h 265042"/>
                <a:gd name="connsiteX354" fmla="*/ 48048 w 185208"/>
                <a:gd name="connsiteY354" fmla="*/ 131693 h 265042"/>
                <a:gd name="connsiteX355" fmla="*/ 46143 w 185208"/>
                <a:gd name="connsiteY355" fmla="*/ 128835 h 265042"/>
                <a:gd name="connsiteX356" fmla="*/ 45191 w 185208"/>
                <a:gd name="connsiteY356" fmla="*/ 129788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7096 w 185208"/>
                <a:gd name="connsiteY369" fmla="*/ 122168 h 265042"/>
                <a:gd name="connsiteX370" fmla="*/ 45191 w 185208"/>
                <a:gd name="connsiteY370" fmla="*/ 122168 h 265042"/>
                <a:gd name="connsiteX371" fmla="*/ 46143 w 185208"/>
                <a:gd name="connsiteY371" fmla="*/ 124073 h 265042"/>
                <a:gd name="connsiteX372" fmla="*/ 49953 w 185208"/>
                <a:gd name="connsiteY372" fmla="*/ 124073 h 265042"/>
                <a:gd name="connsiteX373" fmla="*/ 49001 w 185208"/>
                <a:gd name="connsiteY373" fmla="*/ 123120 h 265042"/>
                <a:gd name="connsiteX374" fmla="*/ 47096 w 185208"/>
                <a:gd name="connsiteY374" fmla="*/ 122168 h 265042"/>
                <a:gd name="connsiteX375" fmla="*/ 46143 w 185208"/>
                <a:gd name="connsiteY375" fmla="*/ 156458 h 265042"/>
                <a:gd name="connsiteX376" fmla="*/ 47096 w 185208"/>
                <a:gd name="connsiteY376" fmla="*/ 154553 h 265042"/>
                <a:gd name="connsiteX377" fmla="*/ 47096 w 185208"/>
                <a:gd name="connsiteY377" fmla="*/ 154553 h 265042"/>
                <a:gd name="connsiteX378" fmla="*/ 46143 w 185208"/>
                <a:gd name="connsiteY378" fmla="*/ 156458 h 265042"/>
                <a:gd name="connsiteX379" fmla="*/ 53763 w 185208"/>
                <a:gd name="connsiteY379" fmla="*/ 169793 h 265042"/>
                <a:gd name="connsiteX380" fmla="*/ 53763 w 185208"/>
                <a:gd name="connsiteY380" fmla="*/ 170745 h 265042"/>
                <a:gd name="connsiteX381" fmla="*/ 53763 w 185208"/>
                <a:gd name="connsiteY381" fmla="*/ 173603 h 265042"/>
                <a:gd name="connsiteX382" fmla="*/ 56621 w 185208"/>
                <a:gd name="connsiteY382" fmla="*/ 171698 h 265042"/>
                <a:gd name="connsiteX383" fmla="*/ 53763 w 185208"/>
                <a:gd name="connsiteY383" fmla="*/ 169793 h 265042"/>
                <a:gd name="connsiteX384" fmla="*/ 53763 w 185208"/>
                <a:gd name="connsiteY384" fmla="*/ 167888 h 265042"/>
                <a:gd name="connsiteX385" fmla="*/ 50906 w 185208"/>
                <a:gd name="connsiteY385" fmla="*/ 167888 h 265042"/>
                <a:gd name="connsiteX386" fmla="*/ 48048 w 185208"/>
                <a:gd name="connsiteY386" fmla="*/ 171698 h 265042"/>
                <a:gd name="connsiteX387" fmla="*/ 46143 w 185208"/>
                <a:gd name="connsiteY387" fmla="*/ 173603 h 265042"/>
                <a:gd name="connsiteX388" fmla="*/ 48048 w 185208"/>
                <a:gd name="connsiteY388" fmla="*/ 177413 h 265042"/>
                <a:gd name="connsiteX389" fmla="*/ 49001 w 185208"/>
                <a:gd name="connsiteY389" fmla="*/ 172650 h 265042"/>
                <a:gd name="connsiteX390" fmla="*/ 49001 w 185208"/>
                <a:gd name="connsiteY390" fmla="*/ 171698 h 265042"/>
                <a:gd name="connsiteX391" fmla="*/ 52811 w 185208"/>
                <a:gd name="connsiteY391" fmla="*/ 171698 h 265042"/>
                <a:gd name="connsiteX392" fmla="*/ 53763 w 185208"/>
                <a:gd name="connsiteY392" fmla="*/ 169793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1218 h 265042"/>
                <a:gd name="connsiteX406" fmla="*/ 50906 w 185208"/>
                <a:gd name="connsiteY406" fmla="*/ 139313 h 265042"/>
                <a:gd name="connsiteX407" fmla="*/ 50906 w 185208"/>
                <a:gd name="connsiteY407" fmla="*/ 139313 h 265042"/>
                <a:gd name="connsiteX408" fmla="*/ 52811 w 185208"/>
                <a:gd name="connsiteY408" fmla="*/ 140265 h 265042"/>
                <a:gd name="connsiteX409" fmla="*/ 52811 w 185208"/>
                <a:gd name="connsiteY409" fmla="*/ 137408 h 265042"/>
                <a:gd name="connsiteX410" fmla="*/ 51858 w 185208"/>
                <a:gd name="connsiteY410" fmla="*/ 136455 h 265042"/>
                <a:gd name="connsiteX411" fmla="*/ 51858 w 185208"/>
                <a:gd name="connsiteY411" fmla="*/ 137408 h 265042"/>
                <a:gd name="connsiteX412" fmla="*/ 51858 w 185208"/>
                <a:gd name="connsiteY412" fmla="*/ 139313 h 265042"/>
                <a:gd name="connsiteX413" fmla="*/ 49001 w 185208"/>
                <a:gd name="connsiteY413" fmla="*/ 137408 h 265042"/>
                <a:gd name="connsiteX414" fmla="*/ 48048 w 185208"/>
                <a:gd name="connsiteY414" fmla="*/ 141218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2175 h 265042"/>
                <a:gd name="connsiteX421" fmla="*/ 49001 w 185208"/>
                <a:gd name="connsiteY421" fmla="*/ 182175 h 265042"/>
                <a:gd name="connsiteX422" fmla="*/ 48048 w 185208"/>
                <a:gd name="connsiteY422" fmla="*/ 180270 h 265042"/>
                <a:gd name="connsiteX423" fmla="*/ 48048 w 185208"/>
                <a:gd name="connsiteY423" fmla="*/ 180270 h 265042"/>
                <a:gd name="connsiteX424" fmla="*/ 49001 w 185208"/>
                <a:gd name="connsiteY424" fmla="*/ 182175 h 265042"/>
                <a:gd name="connsiteX425" fmla="*/ 49953 w 185208"/>
                <a:gd name="connsiteY425" fmla="*/ 47873 h 265042"/>
                <a:gd name="connsiteX426" fmla="*/ 53763 w 185208"/>
                <a:gd name="connsiteY426" fmla="*/ 44063 h 265042"/>
                <a:gd name="connsiteX427" fmla="*/ 50906 w 185208"/>
                <a:gd name="connsiteY427" fmla="*/ 43110 h 265042"/>
                <a:gd name="connsiteX428" fmla="*/ 48048 w 185208"/>
                <a:gd name="connsiteY428" fmla="*/ 46920 h 265042"/>
                <a:gd name="connsiteX429" fmla="*/ 49953 w 185208"/>
                <a:gd name="connsiteY429" fmla="*/ 47873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5490 h 265042"/>
                <a:gd name="connsiteX436" fmla="*/ 54716 w 185208"/>
                <a:gd name="connsiteY436" fmla="*/ 35490 h 265042"/>
                <a:gd name="connsiteX437" fmla="*/ 51858 w 185208"/>
                <a:gd name="connsiteY437" fmla="*/ 32633 h 265042"/>
                <a:gd name="connsiteX438" fmla="*/ 50906 w 185208"/>
                <a:gd name="connsiteY438" fmla="*/ 33585 h 265042"/>
                <a:gd name="connsiteX439" fmla="*/ 52811 w 185208"/>
                <a:gd name="connsiteY439" fmla="*/ 35490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9785 h 265042"/>
                <a:gd name="connsiteX477" fmla="*/ 54716 w 185208"/>
                <a:gd name="connsiteY477" fmla="*/ 108833 h 265042"/>
                <a:gd name="connsiteX478" fmla="*/ 53763 w 185208"/>
                <a:gd name="connsiteY478" fmla="*/ 107880 h 265042"/>
                <a:gd name="connsiteX479" fmla="*/ 53763 w 185208"/>
                <a:gd name="connsiteY479" fmla="*/ 109785 h 265042"/>
                <a:gd name="connsiteX480" fmla="*/ 53763 w 185208"/>
                <a:gd name="connsiteY480" fmla="*/ 109785 h 265042"/>
                <a:gd name="connsiteX481" fmla="*/ 53763 w 185208"/>
                <a:gd name="connsiteY481" fmla="*/ 60255 h 265042"/>
                <a:gd name="connsiteX482" fmla="*/ 56621 w 185208"/>
                <a:gd name="connsiteY482" fmla="*/ 63113 h 265042"/>
                <a:gd name="connsiteX483" fmla="*/ 56621 w 185208"/>
                <a:gd name="connsiteY483" fmla="*/ 62160 h 265042"/>
                <a:gd name="connsiteX484" fmla="*/ 53763 w 185208"/>
                <a:gd name="connsiteY484" fmla="*/ 58350 h 265042"/>
                <a:gd name="connsiteX485" fmla="*/ 52811 w 185208"/>
                <a:gd name="connsiteY485" fmla="*/ 58350 h 265042"/>
                <a:gd name="connsiteX486" fmla="*/ 53763 w 185208"/>
                <a:gd name="connsiteY486" fmla="*/ 60255 h 265042"/>
                <a:gd name="connsiteX487" fmla="*/ 54716 w 185208"/>
                <a:gd name="connsiteY487" fmla="*/ 115500 h 265042"/>
                <a:gd name="connsiteX488" fmla="*/ 56621 w 185208"/>
                <a:gd name="connsiteY488" fmla="*/ 112643 h 265042"/>
                <a:gd name="connsiteX489" fmla="*/ 55668 w 185208"/>
                <a:gd name="connsiteY489" fmla="*/ 111690 h 265042"/>
                <a:gd name="connsiteX490" fmla="*/ 54716 w 185208"/>
                <a:gd name="connsiteY490" fmla="*/ 115500 h 265042"/>
                <a:gd name="connsiteX491" fmla="*/ 54716 w 185208"/>
                <a:gd name="connsiteY491" fmla="*/ 115500 h 265042"/>
                <a:gd name="connsiteX492" fmla="*/ 56621 w 185208"/>
                <a:gd name="connsiteY492" fmla="*/ 128835 h 265042"/>
                <a:gd name="connsiteX493" fmla="*/ 55668 w 185208"/>
                <a:gd name="connsiteY493" fmla="*/ 127883 h 265042"/>
                <a:gd name="connsiteX494" fmla="*/ 54716 w 185208"/>
                <a:gd name="connsiteY494" fmla="*/ 128835 h 265042"/>
                <a:gd name="connsiteX495" fmla="*/ 55668 w 185208"/>
                <a:gd name="connsiteY495" fmla="*/ 129788 h 265042"/>
                <a:gd name="connsiteX496" fmla="*/ 56621 w 185208"/>
                <a:gd name="connsiteY496" fmla="*/ 128835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4716 w 185208"/>
                <a:gd name="connsiteY502" fmla="*/ 17393 h 265042"/>
                <a:gd name="connsiteX503" fmla="*/ 54716 w 185208"/>
                <a:gd name="connsiteY503" fmla="*/ 17393 h 265042"/>
                <a:gd name="connsiteX504" fmla="*/ 54716 w 185208"/>
                <a:gd name="connsiteY504" fmla="*/ 17393 h 265042"/>
                <a:gd name="connsiteX505" fmla="*/ 54716 w 185208"/>
                <a:gd name="connsiteY505" fmla="*/ 17393 h 265042"/>
                <a:gd name="connsiteX506" fmla="*/ 54716 w 185208"/>
                <a:gd name="connsiteY506" fmla="*/ 17393 h 265042"/>
                <a:gd name="connsiteX507" fmla="*/ 55668 w 185208"/>
                <a:gd name="connsiteY507" fmla="*/ 154553 h 265042"/>
                <a:gd name="connsiteX508" fmla="*/ 54716 w 185208"/>
                <a:gd name="connsiteY508" fmla="*/ 156458 h 265042"/>
                <a:gd name="connsiteX509" fmla="*/ 53763 w 185208"/>
                <a:gd name="connsiteY509" fmla="*/ 155505 h 265042"/>
                <a:gd name="connsiteX510" fmla="*/ 55668 w 185208"/>
                <a:gd name="connsiteY510" fmla="*/ 154553 h 265042"/>
                <a:gd name="connsiteX511" fmla="*/ 56621 w 185208"/>
                <a:gd name="connsiteY511" fmla="*/ 97403 h 265042"/>
                <a:gd name="connsiteX512" fmla="*/ 56621 w 185208"/>
                <a:gd name="connsiteY512" fmla="*/ 97403 h 265042"/>
                <a:gd name="connsiteX513" fmla="*/ 54716 w 185208"/>
                <a:gd name="connsiteY513" fmla="*/ 97403 h 265042"/>
                <a:gd name="connsiteX514" fmla="*/ 54716 w 185208"/>
                <a:gd name="connsiteY514" fmla="*/ 98355 h 265042"/>
                <a:gd name="connsiteX515" fmla="*/ 56621 w 185208"/>
                <a:gd name="connsiteY515" fmla="*/ 97403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5023 h 265042"/>
                <a:gd name="connsiteX522" fmla="*/ 55668 w 185208"/>
                <a:gd name="connsiteY522" fmla="*/ 105023 h 265042"/>
                <a:gd name="connsiteX523" fmla="*/ 55668 w 185208"/>
                <a:gd name="connsiteY523" fmla="*/ 105023 h 265042"/>
                <a:gd name="connsiteX524" fmla="*/ 55668 w 185208"/>
                <a:gd name="connsiteY524" fmla="*/ 105023 h 265042"/>
                <a:gd name="connsiteX525" fmla="*/ 55668 w 185208"/>
                <a:gd name="connsiteY525" fmla="*/ 105023 h 265042"/>
                <a:gd name="connsiteX526" fmla="*/ 66146 w 185208"/>
                <a:gd name="connsiteY526" fmla="*/ 146933 h 265042"/>
                <a:gd name="connsiteX527" fmla="*/ 64241 w 185208"/>
                <a:gd name="connsiteY527" fmla="*/ 145980 h 265042"/>
                <a:gd name="connsiteX528" fmla="*/ 60431 w 185208"/>
                <a:gd name="connsiteY528" fmla="*/ 145028 h 265042"/>
                <a:gd name="connsiteX529" fmla="*/ 60431 w 185208"/>
                <a:gd name="connsiteY529" fmla="*/ 140265 h 265042"/>
                <a:gd name="connsiteX530" fmla="*/ 59478 w 185208"/>
                <a:gd name="connsiteY530" fmla="*/ 140265 h 265042"/>
                <a:gd name="connsiteX531" fmla="*/ 56621 w 185208"/>
                <a:gd name="connsiteY531" fmla="*/ 141218 h 265042"/>
                <a:gd name="connsiteX532" fmla="*/ 55668 w 185208"/>
                <a:gd name="connsiteY532" fmla="*/ 142170 h 265042"/>
                <a:gd name="connsiteX533" fmla="*/ 55668 w 185208"/>
                <a:gd name="connsiteY533" fmla="*/ 145980 h 265042"/>
                <a:gd name="connsiteX534" fmla="*/ 56621 w 185208"/>
                <a:gd name="connsiteY534" fmla="*/ 148838 h 265042"/>
                <a:gd name="connsiteX535" fmla="*/ 55668 w 185208"/>
                <a:gd name="connsiteY535" fmla="*/ 152648 h 265042"/>
                <a:gd name="connsiteX536" fmla="*/ 59478 w 185208"/>
                <a:gd name="connsiteY536" fmla="*/ 152648 h 265042"/>
                <a:gd name="connsiteX537" fmla="*/ 59478 w 185208"/>
                <a:gd name="connsiteY537" fmla="*/ 148838 h 265042"/>
                <a:gd name="connsiteX538" fmla="*/ 63288 w 185208"/>
                <a:gd name="connsiteY538" fmla="*/ 147885 h 265042"/>
                <a:gd name="connsiteX539" fmla="*/ 66146 w 185208"/>
                <a:gd name="connsiteY539" fmla="*/ 146933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5015 h 265042"/>
                <a:gd name="connsiteX551" fmla="*/ 56621 w 185208"/>
                <a:gd name="connsiteY551" fmla="*/ 46920 h 265042"/>
                <a:gd name="connsiteX552" fmla="*/ 59478 w 185208"/>
                <a:gd name="connsiteY552" fmla="*/ 46920 h 265042"/>
                <a:gd name="connsiteX553" fmla="*/ 59478 w 185208"/>
                <a:gd name="connsiteY553" fmla="*/ 48825 h 265042"/>
                <a:gd name="connsiteX554" fmla="*/ 60431 w 185208"/>
                <a:gd name="connsiteY554" fmla="*/ 49778 h 265042"/>
                <a:gd name="connsiteX555" fmla="*/ 61383 w 185208"/>
                <a:gd name="connsiteY555" fmla="*/ 49778 h 265042"/>
                <a:gd name="connsiteX556" fmla="*/ 61383 w 185208"/>
                <a:gd name="connsiteY556" fmla="*/ 47873 h 265042"/>
                <a:gd name="connsiteX557" fmla="*/ 60431 w 185208"/>
                <a:gd name="connsiteY557" fmla="*/ 46920 h 265042"/>
                <a:gd name="connsiteX558" fmla="*/ 61383 w 185208"/>
                <a:gd name="connsiteY558" fmla="*/ 44063 h 265042"/>
                <a:gd name="connsiteX559" fmla="*/ 57573 w 185208"/>
                <a:gd name="connsiteY559" fmla="*/ 45015 h 265042"/>
                <a:gd name="connsiteX560" fmla="*/ 58526 w 185208"/>
                <a:gd name="connsiteY560" fmla="*/ 69780 h 265042"/>
                <a:gd name="connsiteX561" fmla="*/ 58526 w 185208"/>
                <a:gd name="connsiteY561" fmla="*/ 69780 h 265042"/>
                <a:gd name="connsiteX562" fmla="*/ 57573 w 185208"/>
                <a:gd name="connsiteY562" fmla="*/ 67875 h 265042"/>
                <a:gd name="connsiteX563" fmla="*/ 56621 w 185208"/>
                <a:gd name="connsiteY563" fmla="*/ 68828 h 265042"/>
                <a:gd name="connsiteX564" fmla="*/ 58526 w 185208"/>
                <a:gd name="connsiteY564" fmla="*/ 69780 h 265042"/>
                <a:gd name="connsiteX565" fmla="*/ 60431 w 185208"/>
                <a:gd name="connsiteY565" fmla="*/ 145028 h 265042"/>
                <a:gd name="connsiteX566" fmla="*/ 60431 w 185208"/>
                <a:gd name="connsiteY566" fmla="*/ 148838 h 265042"/>
                <a:gd name="connsiteX567" fmla="*/ 57573 w 185208"/>
                <a:gd name="connsiteY567" fmla="*/ 148838 h 265042"/>
                <a:gd name="connsiteX568" fmla="*/ 60431 w 185208"/>
                <a:gd name="connsiteY568" fmla="*/ 145028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8348 h 265042"/>
                <a:gd name="connsiteX580" fmla="*/ 58526 w 185208"/>
                <a:gd name="connsiteY580" fmla="*/ 38348 h 265042"/>
                <a:gd name="connsiteX581" fmla="*/ 59478 w 185208"/>
                <a:gd name="connsiteY581" fmla="*/ 38348 h 265042"/>
                <a:gd name="connsiteX582" fmla="*/ 58526 w 185208"/>
                <a:gd name="connsiteY582" fmla="*/ 38348 h 265042"/>
                <a:gd name="connsiteX583" fmla="*/ 58526 w 185208"/>
                <a:gd name="connsiteY583" fmla="*/ 38348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5500 h 265042"/>
                <a:gd name="connsiteX590" fmla="*/ 59478 w 185208"/>
                <a:gd name="connsiteY590" fmla="*/ 115500 h 265042"/>
                <a:gd name="connsiteX591" fmla="*/ 59478 w 185208"/>
                <a:gd name="connsiteY591" fmla="*/ 116453 h 265042"/>
                <a:gd name="connsiteX592" fmla="*/ 59478 w 185208"/>
                <a:gd name="connsiteY592" fmla="*/ 115500 h 265042"/>
                <a:gd name="connsiteX593" fmla="*/ 59478 w 185208"/>
                <a:gd name="connsiteY593" fmla="*/ 115500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100260 h 265042"/>
                <a:gd name="connsiteX605" fmla="*/ 61383 w 185208"/>
                <a:gd name="connsiteY605" fmla="*/ 100260 h 265042"/>
                <a:gd name="connsiteX606" fmla="*/ 61383 w 185208"/>
                <a:gd name="connsiteY606" fmla="*/ 100260 h 265042"/>
                <a:gd name="connsiteX607" fmla="*/ 61383 w 185208"/>
                <a:gd name="connsiteY607" fmla="*/ 100260 h 265042"/>
                <a:gd name="connsiteX608" fmla="*/ 61383 w 185208"/>
                <a:gd name="connsiteY608" fmla="*/ 100260 h 265042"/>
                <a:gd name="connsiteX609" fmla="*/ 62336 w 185208"/>
                <a:gd name="connsiteY609" fmla="*/ 134550 h 265042"/>
                <a:gd name="connsiteX610" fmla="*/ 60431 w 185208"/>
                <a:gd name="connsiteY610" fmla="*/ 135503 h 265042"/>
                <a:gd name="connsiteX611" fmla="*/ 63288 w 185208"/>
                <a:gd name="connsiteY611" fmla="*/ 136455 h 265042"/>
                <a:gd name="connsiteX612" fmla="*/ 65193 w 185208"/>
                <a:gd name="connsiteY612" fmla="*/ 135503 h 265042"/>
                <a:gd name="connsiteX613" fmla="*/ 62336 w 185208"/>
                <a:gd name="connsiteY613" fmla="*/ 134550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4078 h 265042"/>
                <a:gd name="connsiteX620" fmla="*/ 63288 w 185208"/>
                <a:gd name="connsiteY620" fmla="*/ 164078 h 265042"/>
                <a:gd name="connsiteX621" fmla="*/ 62336 w 185208"/>
                <a:gd name="connsiteY621" fmla="*/ 164078 h 265042"/>
                <a:gd name="connsiteX622" fmla="*/ 63288 w 185208"/>
                <a:gd name="connsiteY622" fmla="*/ 164078 h 265042"/>
                <a:gd name="connsiteX623" fmla="*/ 63288 w 185208"/>
                <a:gd name="connsiteY623" fmla="*/ 164078 h 265042"/>
                <a:gd name="connsiteX624" fmla="*/ 61383 w 185208"/>
                <a:gd name="connsiteY624" fmla="*/ 59303 h 265042"/>
                <a:gd name="connsiteX625" fmla="*/ 61383 w 185208"/>
                <a:gd name="connsiteY625" fmla="*/ 59303 h 265042"/>
                <a:gd name="connsiteX626" fmla="*/ 61383 w 185208"/>
                <a:gd name="connsiteY626" fmla="*/ 59303 h 265042"/>
                <a:gd name="connsiteX627" fmla="*/ 61383 w 185208"/>
                <a:gd name="connsiteY627" fmla="*/ 59303 h 265042"/>
                <a:gd name="connsiteX628" fmla="*/ 61383 w 185208"/>
                <a:gd name="connsiteY628" fmla="*/ 59303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6943 h 265042"/>
                <a:gd name="connsiteX637" fmla="*/ 134726 w 185208"/>
                <a:gd name="connsiteY637" fmla="*/ 224085 h 265042"/>
                <a:gd name="connsiteX638" fmla="*/ 133773 w 185208"/>
                <a:gd name="connsiteY638" fmla="*/ 225038 h 265042"/>
                <a:gd name="connsiteX639" fmla="*/ 137583 w 185208"/>
                <a:gd name="connsiteY639" fmla="*/ 226943 h 265042"/>
                <a:gd name="connsiteX640" fmla="*/ 137583 w 185208"/>
                <a:gd name="connsiteY640" fmla="*/ 226943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9790 h 265042"/>
                <a:gd name="connsiteX647" fmla="*/ 135678 w 185208"/>
                <a:gd name="connsiteY647" fmla="*/ 149790 h 265042"/>
                <a:gd name="connsiteX648" fmla="*/ 135678 w 185208"/>
                <a:gd name="connsiteY648" fmla="*/ 148838 h 265042"/>
                <a:gd name="connsiteX649" fmla="*/ 135678 w 185208"/>
                <a:gd name="connsiteY649" fmla="*/ 149790 h 265042"/>
                <a:gd name="connsiteX650" fmla="*/ 135678 w 185208"/>
                <a:gd name="connsiteY650" fmla="*/ 149790 h 265042"/>
                <a:gd name="connsiteX651" fmla="*/ 134726 w 185208"/>
                <a:gd name="connsiteY651" fmla="*/ 107880 h 265042"/>
                <a:gd name="connsiteX652" fmla="*/ 135678 w 185208"/>
                <a:gd name="connsiteY652" fmla="*/ 108833 h 265042"/>
                <a:gd name="connsiteX653" fmla="*/ 136631 w 185208"/>
                <a:gd name="connsiteY653" fmla="*/ 108833 h 265042"/>
                <a:gd name="connsiteX654" fmla="*/ 134726 w 185208"/>
                <a:gd name="connsiteY654" fmla="*/ 107880 h 265042"/>
                <a:gd name="connsiteX655" fmla="*/ 134726 w 185208"/>
                <a:gd name="connsiteY655" fmla="*/ 107880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9788 h 265042"/>
                <a:gd name="connsiteX662" fmla="*/ 137583 w 185208"/>
                <a:gd name="connsiteY662" fmla="*/ 130740 h 265042"/>
                <a:gd name="connsiteX663" fmla="*/ 139488 w 185208"/>
                <a:gd name="connsiteY663" fmla="*/ 134550 h 265042"/>
                <a:gd name="connsiteX664" fmla="*/ 141393 w 185208"/>
                <a:gd name="connsiteY664" fmla="*/ 133598 h 265042"/>
                <a:gd name="connsiteX665" fmla="*/ 138536 w 185208"/>
                <a:gd name="connsiteY665" fmla="*/ 129788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993 h 265042"/>
                <a:gd name="connsiteX672" fmla="*/ 140441 w 185208"/>
                <a:gd name="connsiteY672" fmla="*/ 245993 h 265042"/>
                <a:gd name="connsiteX673" fmla="*/ 140441 w 185208"/>
                <a:gd name="connsiteY673" fmla="*/ 245993 h 265042"/>
                <a:gd name="connsiteX674" fmla="*/ 140441 w 185208"/>
                <a:gd name="connsiteY674" fmla="*/ 245993 h 265042"/>
                <a:gd name="connsiteX675" fmla="*/ 140441 w 185208"/>
                <a:gd name="connsiteY675" fmla="*/ 245993 h 265042"/>
                <a:gd name="connsiteX676" fmla="*/ 143298 w 185208"/>
                <a:gd name="connsiteY676" fmla="*/ 107880 h 265042"/>
                <a:gd name="connsiteX677" fmla="*/ 144251 w 185208"/>
                <a:gd name="connsiteY677" fmla="*/ 106928 h 265042"/>
                <a:gd name="connsiteX678" fmla="*/ 142346 w 185208"/>
                <a:gd name="connsiteY678" fmla="*/ 105975 h 265042"/>
                <a:gd name="connsiteX679" fmla="*/ 141393 w 185208"/>
                <a:gd name="connsiteY679" fmla="*/ 106928 h 265042"/>
                <a:gd name="connsiteX680" fmla="*/ 143298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6930 h 265042"/>
                <a:gd name="connsiteX687" fmla="*/ 149013 w 185208"/>
                <a:gd name="connsiteY687" fmla="*/ 124073 h 265042"/>
                <a:gd name="connsiteX688" fmla="*/ 150918 w 185208"/>
                <a:gd name="connsiteY688" fmla="*/ 122168 h 265042"/>
                <a:gd name="connsiteX689" fmla="*/ 148061 w 185208"/>
                <a:gd name="connsiteY689" fmla="*/ 121215 h 265042"/>
                <a:gd name="connsiteX690" fmla="*/ 144251 w 185208"/>
                <a:gd name="connsiteY690" fmla="*/ 122168 h 265042"/>
                <a:gd name="connsiteX691" fmla="*/ 144251 w 185208"/>
                <a:gd name="connsiteY691" fmla="*/ 127883 h 265042"/>
                <a:gd name="connsiteX692" fmla="*/ 146156 w 185208"/>
                <a:gd name="connsiteY692" fmla="*/ 128835 h 265042"/>
                <a:gd name="connsiteX693" fmla="*/ 147108 w 185208"/>
                <a:gd name="connsiteY693" fmla="*/ 126930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7413 h 265042"/>
                <a:gd name="connsiteX700" fmla="*/ 149013 w 185208"/>
                <a:gd name="connsiteY700" fmla="*/ 177413 h 265042"/>
                <a:gd name="connsiteX701" fmla="*/ 149013 w 185208"/>
                <a:gd name="connsiteY701" fmla="*/ 177413 h 265042"/>
                <a:gd name="connsiteX702" fmla="*/ 149013 w 185208"/>
                <a:gd name="connsiteY702" fmla="*/ 177413 h 265042"/>
                <a:gd name="connsiteX703" fmla="*/ 149013 w 185208"/>
                <a:gd name="connsiteY703" fmla="*/ 177413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6935 h 265042"/>
                <a:gd name="connsiteX710" fmla="*/ 149013 w 185208"/>
                <a:gd name="connsiteY710" fmla="*/ 166935 h 265042"/>
                <a:gd name="connsiteX711" fmla="*/ 149013 w 185208"/>
                <a:gd name="connsiteY711" fmla="*/ 166935 h 265042"/>
                <a:gd name="connsiteX712" fmla="*/ 149013 w 185208"/>
                <a:gd name="connsiteY712" fmla="*/ 166935 h 265042"/>
                <a:gd name="connsiteX713" fmla="*/ 149013 w 185208"/>
                <a:gd name="connsiteY713" fmla="*/ 166935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1693 h 265042"/>
                <a:gd name="connsiteX730" fmla="*/ 158538 w 185208"/>
                <a:gd name="connsiteY730" fmla="*/ 131693 h 265042"/>
                <a:gd name="connsiteX731" fmla="*/ 156633 w 185208"/>
                <a:gd name="connsiteY731" fmla="*/ 130740 h 265042"/>
                <a:gd name="connsiteX732" fmla="*/ 156633 w 185208"/>
                <a:gd name="connsiteY732" fmla="*/ 132645 h 265042"/>
                <a:gd name="connsiteX733" fmla="*/ 158538 w 185208"/>
                <a:gd name="connsiteY733" fmla="*/ 131693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3613"/>
                    <a:pt x="185208" y="255518"/>
                    <a:pt x="185208" y="257423"/>
                  </a:cubicBezTo>
                  <a:close/>
                  <a:moveTo>
                    <a:pt x="34713" y="65018"/>
                  </a:moveTo>
                  <a:cubicBezTo>
                    <a:pt x="34713" y="66923"/>
                    <a:pt x="36618" y="65018"/>
                    <a:pt x="37571" y="65970"/>
                  </a:cubicBezTo>
                  <a:cubicBezTo>
                    <a:pt x="38523" y="65970"/>
                    <a:pt x="39476" y="66923"/>
                    <a:pt x="40428" y="65018"/>
                  </a:cubicBezTo>
                  <a:cubicBezTo>
                    <a:pt x="40428" y="63113"/>
                    <a:pt x="39476" y="63113"/>
                    <a:pt x="38523" y="63113"/>
                  </a:cubicBezTo>
                  <a:cubicBezTo>
                    <a:pt x="35666" y="63113"/>
                    <a:pt x="34713" y="64065"/>
                    <a:pt x="34713"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6618" y="68828"/>
                  </a:lnTo>
                  <a:cubicBezTo>
                    <a:pt x="35666" y="68828"/>
                    <a:pt x="33761" y="67875"/>
                    <a:pt x="33761" y="69780"/>
                  </a:cubicBezTo>
                  <a:cubicBezTo>
                    <a:pt x="34713" y="70733"/>
                    <a:pt x="33761" y="71685"/>
                    <a:pt x="34713" y="72638"/>
                  </a:cubicBezTo>
                  <a:close/>
                  <a:moveTo>
                    <a:pt x="39476" y="199320"/>
                  </a:moveTo>
                  <a:cubicBezTo>
                    <a:pt x="40428" y="199320"/>
                    <a:pt x="42333" y="199320"/>
                    <a:pt x="44238" y="199320"/>
                  </a:cubicBezTo>
                  <a:lnTo>
                    <a:pt x="46143" y="199320"/>
                  </a:lnTo>
                  <a:cubicBezTo>
                    <a:pt x="47096" y="199320"/>
                    <a:pt x="48048" y="198368"/>
                    <a:pt x="47096" y="197415"/>
                  </a:cubicBezTo>
                  <a:cubicBezTo>
                    <a:pt x="45191" y="196463"/>
                    <a:pt x="45191" y="192653"/>
                    <a:pt x="42333" y="192653"/>
                  </a:cubicBezTo>
                  <a:cubicBezTo>
                    <a:pt x="41381" y="192653"/>
                    <a:pt x="40428" y="192653"/>
                    <a:pt x="40428" y="190748"/>
                  </a:cubicBezTo>
                  <a:cubicBezTo>
                    <a:pt x="39476" y="188843"/>
                    <a:pt x="38523" y="189795"/>
                    <a:pt x="37571" y="190748"/>
                  </a:cubicBezTo>
                  <a:cubicBezTo>
                    <a:pt x="36618" y="191700"/>
                    <a:pt x="35666" y="193605"/>
                    <a:pt x="34713" y="194558"/>
                  </a:cubicBezTo>
                  <a:cubicBezTo>
                    <a:pt x="33761" y="195510"/>
                    <a:pt x="33761" y="196463"/>
                    <a:pt x="35666" y="195510"/>
                  </a:cubicBezTo>
                  <a:cubicBezTo>
                    <a:pt x="36618" y="195510"/>
                    <a:pt x="36618" y="195510"/>
                    <a:pt x="36618" y="196463"/>
                  </a:cubicBezTo>
                  <a:cubicBezTo>
                    <a:pt x="35666" y="201225"/>
                    <a:pt x="38523" y="199320"/>
                    <a:pt x="39476" y="199320"/>
                  </a:cubicBezTo>
                  <a:close/>
                  <a:moveTo>
                    <a:pt x="35666" y="145028"/>
                  </a:moveTo>
                  <a:cubicBezTo>
                    <a:pt x="36618" y="145028"/>
                    <a:pt x="36618" y="144075"/>
                    <a:pt x="36618" y="143123"/>
                  </a:cubicBezTo>
                  <a:cubicBezTo>
                    <a:pt x="36618" y="142170"/>
                    <a:pt x="36618" y="142170"/>
                    <a:pt x="35666" y="142170"/>
                  </a:cubicBezTo>
                  <a:cubicBezTo>
                    <a:pt x="34713" y="143123"/>
                    <a:pt x="35666" y="144075"/>
                    <a:pt x="35666" y="145028"/>
                  </a:cubicBezTo>
                  <a:cubicBezTo>
                    <a:pt x="34713" y="145028"/>
                    <a:pt x="35666" y="145980"/>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6143" y="143123"/>
                  </a:lnTo>
                  <a:cubicBezTo>
                    <a:pt x="45191" y="142170"/>
                    <a:pt x="44238" y="141218"/>
                    <a:pt x="44238" y="140265"/>
                  </a:cubicBezTo>
                  <a:cubicBezTo>
                    <a:pt x="43286" y="138360"/>
                    <a:pt x="40428" y="138360"/>
                    <a:pt x="39476" y="139313"/>
                  </a:cubicBezTo>
                  <a:cubicBezTo>
                    <a:pt x="37571" y="140265"/>
                    <a:pt x="40428" y="141218"/>
                    <a:pt x="40428" y="142170"/>
                  </a:cubicBezTo>
                  <a:cubicBezTo>
                    <a:pt x="40428" y="143123"/>
                    <a:pt x="40428" y="143123"/>
                    <a:pt x="41381" y="144075"/>
                  </a:cubicBezTo>
                  <a:cubicBezTo>
                    <a:pt x="43286" y="145980"/>
                    <a:pt x="43286" y="146933"/>
                    <a:pt x="40428" y="146933"/>
                  </a:cubicBezTo>
                  <a:cubicBezTo>
                    <a:pt x="39476" y="146933"/>
                    <a:pt x="38523" y="146933"/>
                    <a:pt x="39476" y="147885"/>
                  </a:cubicBezTo>
                  <a:cubicBezTo>
                    <a:pt x="39476" y="147885"/>
                    <a:pt x="39476" y="148838"/>
                    <a:pt x="40428" y="148838"/>
                  </a:cubicBezTo>
                  <a:cubicBezTo>
                    <a:pt x="41381" y="149790"/>
                    <a:pt x="42333" y="149790"/>
                    <a:pt x="43286" y="148838"/>
                  </a:cubicBezTo>
                  <a:cubicBezTo>
                    <a:pt x="42333" y="150743"/>
                    <a:pt x="40428" y="150743"/>
                    <a:pt x="38523" y="149790"/>
                  </a:cubicBezTo>
                  <a:cubicBezTo>
                    <a:pt x="37571" y="149790"/>
                    <a:pt x="36618" y="149790"/>
                    <a:pt x="36618" y="149790"/>
                  </a:cubicBezTo>
                  <a:cubicBezTo>
                    <a:pt x="36618" y="151695"/>
                    <a:pt x="37571" y="152648"/>
                    <a:pt x="38523" y="153600"/>
                  </a:cubicBezTo>
                  <a:cubicBezTo>
                    <a:pt x="38523" y="154553"/>
                    <a:pt x="40428" y="154553"/>
                    <a:pt x="40428" y="154553"/>
                  </a:cubicBezTo>
                  <a:cubicBezTo>
                    <a:pt x="41381" y="151695"/>
                    <a:pt x="43286" y="152648"/>
                    <a:pt x="45191" y="152648"/>
                  </a:cubicBezTo>
                  <a:cubicBezTo>
                    <a:pt x="46143" y="152648"/>
                    <a:pt x="49001" y="152648"/>
                    <a:pt x="48048" y="149790"/>
                  </a:cubicBezTo>
                  <a:cubicBezTo>
                    <a:pt x="48048" y="147885"/>
                    <a:pt x="46143" y="147885"/>
                    <a:pt x="44238" y="147885"/>
                  </a:cubicBezTo>
                  <a:cubicBezTo>
                    <a:pt x="45191" y="146933"/>
                    <a:pt x="46143" y="145980"/>
                    <a:pt x="46143" y="144075"/>
                  </a:cubicBezTo>
                  <a:cubicBezTo>
                    <a:pt x="46143" y="143123"/>
                    <a:pt x="47096" y="142170"/>
                    <a:pt x="48048" y="142170"/>
                  </a:cubicBezTo>
                  <a:cubicBezTo>
                    <a:pt x="50906" y="146933"/>
                    <a:pt x="51858" y="152648"/>
                    <a:pt x="55668" y="157410"/>
                  </a:cubicBezTo>
                  <a:cubicBezTo>
                    <a:pt x="56621" y="158363"/>
                    <a:pt x="60431" y="160268"/>
                    <a:pt x="60431" y="159315"/>
                  </a:cubicBezTo>
                  <a:cubicBezTo>
                    <a:pt x="57573" y="159315"/>
                    <a:pt x="57573" y="158363"/>
                    <a:pt x="57573" y="156458"/>
                  </a:cubicBezTo>
                  <a:close/>
                  <a:moveTo>
                    <a:pt x="36618" y="176460"/>
                  </a:moveTo>
                  <a:cubicBezTo>
                    <a:pt x="35666" y="176460"/>
                    <a:pt x="35666" y="177413"/>
                    <a:pt x="36618" y="176460"/>
                  </a:cubicBezTo>
                  <a:cubicBezTo>
                    <a:pt x="35666" y="177413"/>
                    <a:pt x="35666" y="177413"/>
                    <a:pt x="35666" y="178365"/>
                  </a:cubicBezTo>
                  <a:cubicBezTo>
                    <a:pt x="36618" y="178365"/>
                    <a:pt x="36618" y="178365"/>
                    <a:pt x="36618" y="176460"/>
                  </a:cubicBezTo>
                  <a:cubicBezTo>
                    <a:pt x="36618" y="177413"/>
                    <a:pt x="36618" y="176460"/>
                    <a:pt x="36618" y="176460"/>
                  </a:cubicBezTo>
                  <a:close/>
                  <a:moveTo>
                    <a:pt x="36618" y="229800"/>
                  </a:moveTo>
                  <a:cubicBezTo>
                    <a:pt x="36618" y="229800"/>
                    <a:pt x="36618" y="229800"/>
                    <a:pt x="36618" y="229800"/>
                  </a:cubicBezTo>
                  <a:cubicBezTo>
                    <a:pt x="35666" y="229800"/>
                    <a:pt x="35666" y="229800"/>
                    <a:pt x="35666" y="229800"/>
                  </a:cubicBezTo>
                  <a:cubicBezTo>
                    <a:pt x="35666" y="230753"/>
                    <a:pt x="35666" y="230753"/>
                    <a:pt x="36618" y="229800"/>
                  </a:cubicBezTo>
                  <a:cubicBezTo>
                    <a:pt x="36618" y="230753"/>
                    <a:pt x="36618" y="230753"/>
                    <a:pt x="36618" y="229800"/>
                  </a:cubicBezTo>
                  <a:close/>
                  <a:moveTo>
                    <a:pt x="37571" y="53588"/>
                  </a:moveTo>
                  <a:lnTo>
                    <a:pt x="40428" y="56445"/>
                  </a:lnTo>
                  <a:cubicBezTo>
                    <a:pt x="40428" y="56445"/>
                    <a:pt x="40428" y="57398"/>
                    <a:pt x="40428" y="57398"/>
                  </a:cubicBezTo>
                  <a:cubicBezTo>
                    <a:pt x="38523" y="61208"/>
                    <a:pt x="38523" y="61208"/>
                    <a:pt x="42333" y="61208"/>
                  </a:cubicBezTo>
                  <a:lnTo>
                    <a:pt x="43286" y="61208"/>
                  </a:lnTo>
                  <a:lnTo>
                    <a:pt x="45191" y="62160"/>
                  </a:lnTo>
                  <a:cubicBezTo>
                    <a:pt x="46143" y="62160"/>
                    <a:pt x="46143" y="63113"/>
                    <a:pt x="47096" y="62160"/>
                  </a:cubicBezTo>
                  <a:cubicBezTo>
                    <a:pt x="48048" y="61208"/>
                    <a:pt x="47096" y="61208"/>
                    <a:pt x="47096" y="60255"/>
                  </a:cubicBezTo>
                  <a:cubicBezTo>
                    <a:pt x="46143" y="60255"/>
                    <a:pt x="44238" y="60255"/>
                    <a:pt x="43286" y="60255"/>
                  </a:cubicBezTo>
                  <a:lnTo>
                    <a:pt x="45191" y="54540"/>
                  </a:lnTo>
                  <a:cubicBezTo>
                    <a:pt x="43286" y="54540"/>
                    <a:pt x="42333" y="55493"/>
                    <a:pt x="40428" y="55493"/>
                  </a:cubicBezTo>
                  <a:cubicBezTo>
                    <a:pt x="40428" y="54540"/>
                    <a:pt x="40428" y="52635"/>
                    <a:pt x="40428" y="51683"/>
                  </a:cubicBezTo>
                  <a:cubicBezTo>
                    <a:pt x="40428" y="50730"/>
                    <a:pt x="40428" y="49778"/>
                    <a:pt x="39476" y="49778"/>
                  </a:cubicBezTo>
                  <a:cubicBezTo>
                    <a:pt x="38523" y="49778"/>
                    <a:pt x="37571" y="48825"/>
                    <a:pt x="37571" y="49778"/>
                  </a:cubicBezTo>
                  <a:cubicBezTo>
                    <a:pt x="36618" y="51683"/>
                    <a:pt x="36618" y="52635"/>
                    <a:pt x="37571" y="53588"/>
                  </a:cubicBezTo>
                  <a:close/>
                  <a:moveTo>
                    <a:pt x="38523" y="161220"/>
                  </a:moveTo>
                  <a:cubicBezTo>
                    <a:pt x="40428" y="161220"/>
                    <a:pt x="42333" y="164078"/>
                    <a:pt x="43286" y="160268"/>
                  </a:cubicBezTo>
                  <a:cubicBezTo>
                    <a:pt x="43286" y="159315"/>
                    <a:pt x="44238" y="160268"/>
                    <a:pt x="45191" y="160268"/>
                  </a:cubicBezTo>
                  <a:lnTo>
                    <a:pt x="45191" y="160268"/>
                  </a:lnTo>
                  <a:cubicBezTo>
                    <a:pt x="46143" y="160268"/>
                    <a:pt x="48048" y="160268"/>
                    <a:pt x="46143" y="158363"/>
                  </a:cubicBezTo>
                  <a:cubicBezTo>
                    <a:pt x="45191" y="158363"/>
                    <a:pt x="45191" y="157410"/>
                    <a:pt x="45191" y="156458"/>
                  </a:cubicBezTo>
                  <a:lnTo>
                    <a:pt x="43286" y="155505"/>
                  </a:lnTo>
                  <a:cubicBezTo>
                    <a:pt x="42333" y="154553"/>
                    <a:pt x="41381" y="154553"/>
                    <a:pt x="41381" y="155505"/>
                  </a:cubicBezTo>
                  <a:cubicBezTo>
                    <a:pt x="41381" y="157410"/>
                    <a:pt x="41381" y="157410"/>
                    <a:pt x="39476" y="156458"/>
                  </a:cubicBezTo>
                  <a:cubicBezTo>
                    <a:pt x="38523" y="155505"/>
                    <a:pt x="36618" y="155505"/>
                    <a:pt x="36618" y="157410"/>
                  </a:cubicBezTo>
                  <a:cubicBezTo>
                    <a:pt x="36618" y="159315"/>
                    <a:pt x="36618" y="161220"/>
                    <a:pt x="38523" y="161220"/>
                  </a:cubicBezTo>
                  <a:close/>
                  <a:moveTo>
                    <a:pt x="41381" y="183128"/>
                  </a:moveTo>
                  <a:cubicBezTo>
                    <a:pt x="41381" y="182175"/>
                    <a:pt x="40428" y="181223"/>
                    <a:pt x="41381" y="183128"/>
                  </a:cubicBezTo>
                  <a:cubicBezTo>
                    <a:pt x="39476" y="182175"/>
                    <a:pt x="37571" y="182175"/>
                    <a:pt x="37571" y="184080"/>
                  </a:cubicBezTo>
                  <a:cubicBezTo>
                    <a:pt x="37571" y="185985"/>
                    <a:pt x="38523" y="187890"/>
                    <a:pt x="39476" y="188843"/>
                  </a:cubicBezTo>
                  <a:cubicBezTo>
                    <a:pt x="39476" y="189795"/>
                    <a:pt x="40428" y="188843"/>
                    <a:pt x="40428" y="188843"/>
                  </a:cubicBezTo>
                  <a:cubicBezTo>
                    <a:pt x="39476" y="185985"/>
                    <a:pt x="40428" y="184080"/>
                    <a:pt x="41381" y="183128"/>
                  </a:cubicBezTo>
                  <a:close/>
                  <a:moveTo>
                    <a:pt x="39476" y="209798"/>
                  </a:moveTo>
                  <a:lnTo>
                    <a:pt x="37571" y="206940"/>
                  </a:lnTo>
                  <a:cubicBezTo>
                    <a:pt x="37571" y="206940"/>
                    <a:pt x="36618" y="207893"/>
                    <a:pt x="37571" y="207893"/>
                  </a:cubicBezTo>
                  <a:cubicBezTo>
                    <a:pt x="37571" y="208845"/>
                    <a:pt x="37571" y="210750"/>
                    <a:pt x="39476" y="209798"/>
                  </a:cubicBezTo>
                  <a:cubicBezTo>
                    <a:pt x="39476" y="210750"/>
                    <a:pt x="39476" y="210750"/>
                    <a:pt x="39476" y="209798"/>
                  </a:cubicBezTo>
                  <a:close/>
                  <a:moveTo>
                    <a:pt x="43286" y="166935"/>
                  </a:moveTo>
                  <a:cubicBezTo>
                    <a:pt x="45191" y="166935"/>
                    <a:pt x="47096" y="165030"/>
                    <a:pt x="49953" y="165983"/>
                  </a:cubicBezTo>
                  <a:cubicBezTo>
                    <a:pt x="50906" y="166935"/>
                    <a:pt x="50906" y="165030"/>
                    <a:pt x="50906" y="165030"/>
                  </a:cubicBezTo>
                  <a:cubicBezTo>
                    <a:pt x="49953" y="164078"/>
                    <a:pt x="49953" y="163125"/>
                    <a:pt x="48048" y="163125"/>
                  </a:cubicBezTo>
                  <a:cubicBezTo>
                    <a:pt x="46143" y="164078"/>
                    <a:pt x="46143" y="163125"/>
                    <a:pt x="46143" y="161220"/>
                  </a:cubicBezTo>
                  <a:cubicBezTo>
                    <a:pt x="43286" y="162173"/>
                    <a:pt x="44238" y="164078"/>
                    <a:pt x="43286" y="166935"/>
                  </a:cubicBezTo>
                  <a:cubicBezTo>
                    <a:pt x="42333" y="166935"/>
                    <a:pt x="41381" y="168840"/>
                    <a:pt x="40428" y="166935"/>
                  </a:cubicBezTo>
                  <a:cubicBezTo>
                    <a:pt x="40428" y="165983"/>
                    <a:pt x="39476" y="165030"/>
                    <a:pt x="38523" y="165983"/>
                  </a:cubicBezTo>
                  <a:cubicBezTo>
                    <a:pt x="37571" y="166935"/>
                    <a:pt x="37571" y="167888"/>
                    <a:pt x="38523" y="168840"/>
                  </a:cubicBezTo>
                  <a:cubicBezTo>
                    <a:pt x="39476" y="169793"/>
                    <a:pt x="40428" y="170745"/>
                    <a:pt x="39476" y="171698"/>
                  </a:cubicBezTo>
                  <a:cubicBezTo>
                    <a:pt x="38523" y="171698"/>
                    <a:pt x="37571" y="171698"/>
                    <a:pt x="36618" y="172650"/>
                  </a:cubicBezTo>
                  <a:cubicBezTo>
                    <a:pt x="36618" y="173603"/>
                    <a:pt x="36618" y="173603"/>
                    <a:pt x="37571" y="173603"/>
                  </a:cubicBezTo>
                  <a:cubicBezTo>
                    <a:pt x="39476" y="174555"/>
                    <a:pt x="39476" y="173603"/>
                    <a:pt x="39476" y="171698"/>
                  </a:cubicBezTo>
                  <a:cubicBezTo>
                    <a:pt x="42333" y="171698"/>
                    <a:pt x="43286" y="168840"/>
                    <a:pt x="43286" y="166935"/>
                  </a:cubicBezTo>
                  <a:close/>
                  <a:moveTo>
                    <a:pt x="38523" y="76448"/>
                  </a:moveTo>
                  <a:cubicBezTo>
                    <a:pt x="38523" y="76448"/>
                    <a:pt x="37571" y="76448"/>
                    <a:pt x="38523" y="76448"/>
                  </a:cubicBezTo>
                  <a:cubicBezTo>
                    <a:pt x="37571" y="76448"/>
                    <a:pt x="37571" y="76448"/>
                    <a:pt x="38523" y="76448"/>
                  </a:cubicBezTo>
                  <a:lnTo>
                    <a:pt x="38523" y="76448"/>
                  </a:lnTo>
                  <a:cubicBezTo>
                    <a:pt x="37571" y="77400"/>
                    <a:pt x="38523" y="77400"/>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7571" y="28823"/>
                    <a:pt x="37571" y="28823"/>
                  </a:cubicBezTo>
                  <a:close/>
                  <a:moveTo>
                    <a:pt x="38523" y="33585"/>
                  </a:moveTo>
                  <a:cubicBezTo>
                    <a:pt x="37571" y="33585"/>
                    <a:pt x="37571" y="33585"/>
                    <a:pt x="37571" y="34538"/>
                  </a:cubicBezTo>
                  <a:cubicBezTo>
                    <a:pt x="37571" y="35490"/>
                    <a:pt x="38523" y="35490"/>
                    <a:pt x="38523" y="35490"/>
                  </a:cubicBezTo>
                  <a:cubicBezTo>
                    <a:pt x="39476" y="34538"/>
                    <a:pt x="39476" y="34538"/>
                    <a:pt x="38523" y="33585"/>
                  </a:cubicBezTo>
                  <a:cubicBezTo>
                    <a:pt x="39476" y="33585"/>
                    <a:pt x="39476" y="33585"/>
                    <a:pt x="38523" y="33585"/>
                  </a:cubicBezTo>
                  <a:close/>
                  <a:moveTo>
                    <a:pt x="39476" y="214560"/>
                  </a:moveTo>
                  <a:cubicBezTo>
                    <a:pt x="39476" y="214560"/>
                    <a:pt x="38523" y="213608"/>
                    <a:pt x="39476" y="214560"/>
                  </a:cubicBezTo>
                  <a:cubicBezTo>
                    <a:pt x="38523" y="213608"/>
                    <a:pt x="38523" y="214560"/>
                    <a:pt x="37571" y="214560"/>
                  </a:cubicBezTo>
                  <a:cubicBezTo>
                    <a:pt x="37571" y="214560"/>
                    <a:pt x="38523" y="215513"/>
                    <a:pt x="39476" y="214560"/>
                  </a:cubicBezTo>
                  <a:cubicBezTo>
                    <a:pt x="38523" y="215513"/>
                    <a:pt x="38523" y="215513"/>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4550"/>
                    <a:pt x="40428" y="135503"/>
                    <a:pt x="39476" y="134550"/>
                  </a:cubicBezTo>
                  <a:close/>
                  <a:moveTo>
                    <a:pt x="40428" y="196463"/>
                  </a:moveTo>
                  <a:cubicBezTo>
                    <a:pt x="40428" y="196463"/>
                    <a:pt x="39476" y="197415"/>
                    <a:pt x="40428" y="196463"/>
                  </a:cubicBezTo>
                  <a:cubicBezTo>
                    <a:pt x="39476" y="196463"/>
                    <a:pt x="39476" y="196463"/>
                    <a:pt x="38523" y="196463"/>
                  </a:cubicBezTo>
                  <a:cubicBezTo>
                    <a:pt x="38523" y="195510"/>
                    <a:pt x="38523" y="195510"/>
                    <a:pt x="39476" y="195510"/>
                  </a:cubicBezTo>
                  <a:cubicBezTo>
                    <a:pt x="39476" y="195510"/>
                    <a:pt x="39476" y="196463"/>
                    <a:pt x="40428" y="196463"/>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2163"/>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9305"/>
                    <a:pt x="40428" y="81210"/>
                  </a:cubicBezTo>
                  <a:close/>
                  <a:moveTo>
                    <a:pt x="40428" y="247898"/>
                  </a:moveTo>
                  <a:cubicBezTo>
                    <a:pt x="40428" y="247898"/>
                    <a:pt x="40428" y="247898"/>
                    <a:pt x="40428" y="247898"/>
                  </a:cubicBezTo>
                  <a:cubicBezTo>
                    <a:pt x="40428" y="248850"/>
                    <a:pt x="40428" y="248850"/>
                    <a:pt x="40428" y="247898"/>
                  </a:cubicBezTo>
                  <a:cubicBezTo>
                    <a:pt x="40428" y="248850"/>
                    <a:pt x="41381" y="248850"/>
                    <a:pt x="40428" y="247898"/>
                  </a:cubicBezTo>
                  <a:cubicBezTo>
                    <a:pt x="41381" y="247898"/>
                    <a:pt x="41381" y="247898"/>
                    <a:pt x="40428" y="247898"/>
                  </a:cubicBezTo>
                  <a:close/>
                  <a:moveTo>
                    <a:pt x="51858" y="229800"/>
                  </a:moveTo>
                  <a:cubicBezTo>
                    <a:pt x="50906" y="227895"/>
                    <a:pt x="49953" y="226943"/>
                    <a:pt x="49001" y="225038"/>
                  </a:cubicBezTo>
                  <a:cubicBezTo>
                    <a:pt x="48048" y="224085"/>
                    <a:pt x="47096" y="225038"/>
                    <a:pt x="46143" y="225038"/>
                  </a:cubicBezTo>
                  <a:lnTo>
                    <a:pt x="47096" y="223133"/>
                  </a:lnTo>
                  <a:cubicBezTo>
                    <a:pt x="47096" y="223133"/>
                    <a:pt x="48048" y="222180"/>
                    <a:pt x="47096" y="221228"/>
                  </a:cubicBezTo>
                  <a:cubicBezTo>
                    <a:pt x="47096" y="220275"/>
                    <a:pt x="46143" y="221228"/>
                    <a:pt x="45191" y="222180"/>
                  </a:cubicBezTo>
                  <a:cubicBezTo>
                    <a:pt x="44238" y="223133"/>
                    <a:pt x="45191" y="224085"/>
                    <a:pt x="46143" y="224085"/>
                  </a:cubicBezTo>
                  <a:cubicBezTo>
                    <a:pt x="44238" y="225038"/>
                    <a:pt x="41381" y="225038"/>
                    <a:pt x="41381" y="227895"/>
                  </a:cubicBezTo>
                  <a:cubicBezTo>
                    <a:pt x="41381" y="227895"/>
                    <a:pt x="40428" y="228848"/>
                    <a:pt x="41381" y="228848"/>
                  </a:cubicBezTo>
                  <a:lnTo>
                    <a:pt x="42333" y="228848"/>
                  </a:lnTo>
                  <a:cubicBezTo>
                    <a:pt x="45191" y="226943"/>
                    <a:pt x="48048" y="226943"/>
                    <a:pt x="50906" y="229800"/>
                  </a:cubicBezTo>
                  <a:cubicBezTo>
                    <a:pt x="50906" y="230753"/>
                    <a:pt x="51858" y="230753"/>
                    <a:pt x="51858" y="229800"/>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2655"/>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2155"/>
                    <a:pt x="41381" y="22155"/>
                    <a:pt x="41381" y="23108"/>
                  </a:cubicBezTo>
                  <a:close/>
                  <a:moveTo>
                    <a:pt x="43286" y="46920"/>
                  </a:moveTo>
                  <a:cubicBezTo>
                    <a:pt x="43286" y="46920"/>
                    <a:pt x="44238" y="45968"/>
                    <a:pt x="43286" y="46920"/>
                  </a:cubicBezTo>
                  <a:cubicBezTo>
                    <a:pt x="44238" y="45015"/>
                    <a:pt x="43286" y="45015"/>
                    <a:pt x="42333" y="45015"/>
                  </a:cubicBezTo>
                  <a:cubicBezTo>
                    <a:pt x="41381" y="45015"/>
                    <a:pt x="41381" y="45015"/>
                    <a:pt x="41381" y="45968"/>
                  </a:cubicBezTo>
                  <a:cubicBezTo>
                    <a:pt x="41381" y="45968"/>
                    <a:pt x="42333" y="46920"/>
                    <a:pt x="43286" y="46920"/>
                  </a:cubicBezTo>
                  <a:close/>
                  <a:moveTo>
                    <a:pt x="46143" y="212655"/>
                  </a:moveTo>
                  <a:cubicBezTo>
                    <a:pt x="44238" y="212655"/>
                    <a:pt x="42333" y="212655"/>
                    <a:pt x="42333" y="214560"/>
                  </a:cubicBezTo>
                  <a:cubicBezTo>
                    <a:pt x="42333" y="216465"/>
                    <a:pt x="44238" y="217418"/>
                    <a:pt x="46143" y="217418"/>
                  </a:cubicBezTo>
                  <a:cubicBezTo>
                    <a:pt x="48048" y="217418"/>
                    <a:pt x="50906" y="216465"/>
                    <a:pt x="50906" y="214560"/>
                  </a:cubicBezTo>
                  <a:cubicBezTo>
                    <a:pt x="49953" y="211703"/>
                    <a:pt x="47096" y="214560"/>
                    <a:pt x="46143" y="212655"/>
                  </a:cubicBezTo>
                  <a:close/>
                  <a:moveTo>
                    <a:pt x="42333" y="196463"/>
                  </a:moveTo>
                  <a:cubicBezTo>
                    <a:pt x="42333" y="196463"/>
                    <a:pt x="42333" y="195510"/>
                    <a:pt x="42333" y="196463"/>
                  </a:cubicBezTo>
                  <a:cubicBezTo>
                    <a:pt x="43286" y="195510"/>
                    <a:pt x="43286" y="196463"/>
                    <a:pt x="43286" y="196463"/>
                  </a:cubicBezTo>
                  <a:cubicBezTo>
                    <a:pt x="43286" y="196463"/>
                    <a:pt x="43286" y="197415"/>
                    <a:pt x="42333" y="196463"/>
                  </a:cubicBezTo>
                  <a:cubicBezTo>
                    <a:pt x="42333" y="197415"/>
                    <a:pt x="42333" y="196463"/>
                    <a:pt x="42333" y="196463"/>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8373"/>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9310"/>
                    <a:pt x="45191" y="118358"/>
                    <a:pt x="45191" y="117405"/>
                  </a:cubicBezTo>
                  <a:close/>
                  <a:moveTo>
                    <a:pt x="43286" y="189795"/>
                  </a:moveTo>
                  <a:cubicBezTo>
                    <a:pt x="43286" y="190748"/>
                    <a:pt x="44238" y="190748"/>
                    <a:pt x="45191" y="190748"/>
                  </a:cubicBezTo>
                  <a:cubicBezTo>
                    <a:pt x="46143" y="190748"/>
                    <a:pt x="47096" y="189795"/>
                    <a:pt x="47096" y="188843"/>
                  </a:cubicBezTo>
                  <a:cubicBezTo>
                    <a:pt x="47096" y="187890"/>
                    <a:pt x="47096" y="187890"/>
                    <a:pt x="46143" y="187890"/>
                  </a:cubicBezTo>
                  <a:cubicBezTo>
                    <a:pt x="44238" y="187890"/>
                    <a:pt x="43286" y="188843"/>
                    <a:pt x="43286" y="189795"/>
                  </a:cubicBezTo>
                  <a:close/>
                  <a:moveTo>
                    <a:pt x="43286" y="51683"/>
                  </a:moveTo>
                  <a:cubicBezTo>
                    <a:pt x="43286" y="51683"/>
                    <a:pt x="43286" y="51683"/>
                    <a:pt x="43286" y="51683"/>
                  </a:cubicBezTo>
                  <a:cubicBezTo>
                    <a:pt x="44238" y="52635"/>
                    <a:pt x="44238" y="51683"/>
                    <a:pt x="44238" y="51683"/>
                  </a:cubicBezTo>
                  <a:cubicBezTo>
                    <a:pt x="44238" y="51683"/>
                    <a:pt x="44238" y="50730"/>
                    <a:pt x="43286" y="51683"/>
                  </a:cubicBezTo>
                  <a:cubicBezTo>
                    <a:pt x="43286" y="50730"/>
                    <a:pt x="43286" y="50730"/>
                    <a:pt x="43286" y="51683"/>
                  </a:cubicBezTo>
                  <a:close/>
                  <a:moveTo>
                    <a:pt x="47096" y="39300"/>
                  </a:moveTo>
                  <a:cubicBezTo>
                    <a:pt x="45191" y="39300"/>
                    <a:pt x="43286" y="38348"/>
                    <a:pt x="43286" y="40253"/>
                  </a:cubicBezTo>
                  <a:cubicBezTo>
                    <a:pt x="43286" y="42158"/>
                    <a:pt x="45191" y="40253"/>
                    <a:pt x="47096" y="40253"/>
                  </a:cubicBezTo>
                  <a:cubicBezTo>
                    <a:pt x="48048" y="40253"/>
                    <a:pt x="49953" y="40253"/>
                    <a:pt x="50906" y="40253"/>
                  </a:cubicBezTo>
                  <a:cubicBezTo>
                    <a:pt x="51858" y="40253"/>
                    <a:pt x="53763" y="40253"/>
                    <a:pt x="52811" y="39300"/>
                  </a:cubicBezTo>
                  <a:cubicBezTo>
                    <a:pt x="52811" y="38348"/>
                    <a:pt x="50906" y="37395"/>
                    <a:pt x="49953" y="37395"/>
                  </a:cubicBezTo>
                  <a:cubicBezTo>
                    <a:pt x="49001" y="38348"/>
                    <a:pt x="48048" y="39300"/>
                    <a:pt x="47096" y="39300"/>
                  </a:cubicBezTo>
                  <a:close/>
                  <a:moveTo>
                    <a:pt x="45191" y="34538"/>
                  </a:moveTo>
                  <a:lnTo>
                    <a:pt x="43286" y="34538"/>
                  </a:lnTo>
                  <a:cubicBezTo>
                    <a:pt x="44238" y="35490"/>
                    <a:pt x="45191" y="35490"/>
                    <a:pt x="45191" y="34538"/>
                  </a:cubicBezTo>
                  <a:cubicBezTo>
                    <a:pt x="45191" y="35490"/>
                    <a:pt x="46143" y="35490"/>
                    <a:pt x="46143" y="35490"/>
                  </a:cubicBezTo>
                  <a:cubicBezTo>
                    <a:pt x="46143" y="35490"/>
                    <a:pt x="46143" y="35490"/>
                    <a:pt x="46143" y="35490"/>
                  </a:cubicBezTo>
                  <a:cubicBezTo>
                    <a:pt x="47096" y="34538"/>
                    <a:pt x="46143" y="34538"/>
                    <a:pt x="45191" y="34538"/>
                  </a:cubicBezTo>
                  <a:close/>
                  <a:moveTo>
                    <a:pt x="46143" y="239325"/>
                  </a:moveTo>
                  <a:cubicBezTo>
                    <a:pt x="46143" y="239325"/>
                    <a:pt x="46143" y="238373"/>
                    <a:pt x="46143" y="239325"/>
                  </a:cubicBezTo>
                  <a:cubicBezTo>
                    <a:pt x="44238" y="238373"/>
                    <a:pt x="44238" y="239325"/>
                    <a:pt x="44238" y="240278"/>
                  </a:cubicBezTo>
                  <a:cubicBezTo>
                    <a:pt x="44238" y="240278"/>
                    <a:pt x="44238" y="241230"/>
                    <a:pt x="45191" y="241230"/>
                  </a:cubicBezTo>
                  <a:cubicBezTo>
                    <a:pt x="46143" y="240278"/>
                    <a:pt x="46143" y="240278"/>
                    <a:pt x="46143" y="239325"/>
                  </a:cubicBezTo>
                  <a:close/>
                  <a:moveTo>
                    <a:pt x="45191" y="129788"/>
                  </a:moveTo>
                  <a:cubicBezTo>
                    <a:pt x="45191" y="130740"/>
                    <a:pt x="46143" y="131693"/>
                    <a:pt x="47096" y="132645"/>
                  </a:cubicBezTo>
                  <a:cubicBezTo>
                    <a:pt x="47096" y="132645"/>
                    <a:pt x="48048" y="133598"/>
                    <a:pt x="48048" y="133598"/>
                  </a:cubicBezTo>
                  <a:cubicBezTo>
                    <a:pt x="49001" y="133598"/>
                    <a:pt x="48048" y="132645"/>
                    <a:pt x="48048" y="131693"/>
                  </a:cubicBezTo>
                  <a:cubicBezTo>
                    <a:pt x="47096" y="130740"/>
                    <a:pt x="47096" y="128835"/>
                    <a:pt x="46143" y="128835"/>
                  </a:cubicBezTo>
                  <a:cubicBezTo>
                    <a:pt x="44238" y="128835"/>
                    <a:pt x="44238" y="129788"/>
                    <a:pt x="45191" y="129788"/>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5493"/>
                    <a:pt x="50906" y="54540"/>
                    <a:pt x="51858" y="54540"/>
                  </a:cubicBezTo>
                  <a:close/>
                  <a:moveTo>
                    <a:pt x="47096" y="122168"/>
                  </a:moveTo>
                  <a:cubicBezTo>
                    <a:pt x="46143" y="122168"/>
                    <a:pt x="45191" y="121215"/>
                    <a:pt x="45191" y="122168"/>
                  </a:cubicBezTo>
                  <a:cubicBezTo>
                    <a:pt x="44238" y="123120"/>
                    <a:pt x="46143" y="124073"/>
                    <a:pt x="46143" y="124073"/>
                  </a:cubicBezTo>
                  <a:cubicBezTo>
                    <a:pt x="47096" y="124073"/>
                    <a:pt x="49001" y="125025"/>
                    <a:pt x="49953" y="124073"/>
                  </a:cubicBezTo>
                  <a:cubicBezTo>
                    <a:pt x="49953" y="123120"/>
                    <a:pt x="49953" y="123120"/>
                    <a:pt x="49001" y="123120"/>
                  </a:cubicBezTo>
                  <a:cubicBezTo>
                    <a:pt x="48048" y="122168"/>
                    <a:pt x="47096" y="122168"/>
                    <a:pt x="47096" y="122168"/>
                  </a:cubicBezTo>
                  <a:close/>
                  <a:moveTo>
                    <a:pt x="46143" y="156458"/>
                  </a:moveTo>
                  <a:cubicBezTo>
                    <a:pt x="47096" y="156458"/>
                    <a:pt x="47096" y="155505"/>
                    <a:pt x="47096" y="154553"/>
                  </a:cubicBezTo>
                  <a:lnTo>
                    <a:pt x="47096" y="154553"/>
                  </a:lnTo>
                  <a:cubicBezTo>
                    <a:pt x="45191" y="155505"/>
                    <a:pt x="45191" y="156458"/>
                    <a:pt x="46143" y="156458"/>
                  </a:cubicBezTo>
                  <a:close/>
                  <a:moveTo>
                    <a:pt x="53763" y="169793"/>
                  </a:moveTo>
                  <a:cubicBezTo>
                    <a:pt x="53763" y="169793"/>
                    <a:pt x="53763" y="170745"/>
                    <a:pt x="53763" y="170745"/>
                  </a:cubicBezTo>
                  <a:cubicBezTo>
                    <a:pt x="52811" y="171698"/>
                    <a:pt x="51858" y="172650"/>
                    <a:pt x="53763" y="173603"/>
                  </a:cubicBezTo>
                  <a:cubicBezTo>
                    <a:pt x="54716" y="174555"/>
                    <a:pt x="55668" y="172650"/>
                    <a:pt x="56621" y="171698"/>
                  </a:cubicBezTo>
                  <a:cubicBezTo>
                    <a:pt x="56621" y="169793"/>
                    <a:pt x="54716" y="170745"/>
                    <a:pt x="53763" y="169793"/>
                  </a:cubicBezTo>
                  <a:cubicBezTo>
                    <a:pt x="53763" y="168840"/>
                    <a:pt x="54716" y="167888"/>
                    <a:pt x="53763" y="167888"/>
                  </a:cubicBezTo>
                  <a:cubicBezTo>
                    <a:pt x="52811" y="166935"/>
                    <a:pt x="50906" y="166935"/>
                    <a:pt x="50906" y="167888"/>
                  </a:cubicBezTo>
                  <a:cubicBezTo>
                    <a:pt x="49953" y="168840"/>
                    <a:pt x="46143" y="168840"/>
                    <a:pt x="48048" y="171698"/>
                  </a:cubicBezTo>
                  <a:cubicBezTo>
                    <a:pt x="46143" y="171698"/>
                    <a:pt x="44238" y="170745"/>
                    <a:pt x="46143" y="173603"/>
                  </a:cubicBezTo>
                  <a:cubicBezTo>
                    <a:pt x="47096" y="174555"/>
                    <a:pt x="46143" y="177413"/>
                    <a:pt x="48048" y="177413"/>
                  </a:cubicBezTo>
                  <a:cubicBezTo>
                    <a:pt x="49953" y="176460"/>
                    <a:pt x="49001" y="174555"/>
                    <a:pt x="49001" y="172650"/>
                  </a:cubicBezTo>
                  <a:cubicBezTo>
                    <a:pt x="49001" y="172650"/>
                    <a:pt x="49001" y="171698"/>
                    <a:pt x="49001" y="171698"/>
                  </a:cubicBezTo>
                  <a:cubicBezTo>
                    <a:pt x="49953" y="171698"/>
                    <a:pt x="51858" y="173603"/>
                    <a:pt x="52811" y="171698"/>
                  </a:cubicBezTo>
                  <a:cubicBezTo>
                    <a:pt x="51858" y="169793"/>
                    <a:pt x="52811" y="169793"/>
                    <a:pt x="53763" y="169793"/>
                  </a:cubicBezTo>
                  <a:close/>
                  <a:moveTo>
                    <a:pt x="49001" y="58350"/>
                  </a:moveTo>
                  <a:cubicBezTo>
                    <a:pt x="48048" y="58350"/>
                    <a:pt x="47096" y="58350"/>
                    <a:pt x="47096" y="59303"/>
                  </a:cubicBezTo>
                  <a:lnTo>
                    <a:pt x="47096" y="60255"/>
                  </a:lnTo>
                  <a:lnTo>
                    <a:pt x="48048" y="60255"/>
                  </a:lnTo>
                  <a:cubicBezTo>
                    <a:pt x="48048" y="60255"/>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5500"/>
                    <a:pt x="49953" y="112643"/>
                  </a:cubicBezTo>
                  <a:cubicBezTo>
                    <a:pt x="50906" y="113595"/>
                    <a:pt x="50906" y="112643"/>
                    <a:pt x="49953" y="112643"/>
                  </a:cubicBezTo>
                  <a:close/>
                  <a:moveTo>
                    <a:pt x="48048" y="141218"/>
                  </a:moveTo>
                  <a:cubicBezTo>
                    <a:pt x="49953" y="142170"/>
                    <a:pt x="49953" y="140265"/>
                    <a:pt x="50906" y="139313"/>
                  </a:cubicBezTo>
                  <a:cubicBezTo>
                    <a:pt x="50906" y="139313"/>
                    <a:pt x="50906" y="139313"/>
                    <a:pt x="50906" y="139313"/>
                  </a:cubicBezTo>
                  <a:cubicBezTo>
                    <a:pt x="50906" y="140265"/>
                    <a:pt x="51858" y="140265"/>
                    <a:pt x="52811" y="140265"/>
                  </a:cubicBezTo>
                  <a:cubicBezTo>
                    <a:pt x="53763" y="139313"/>
                    <a:pt x="52811" y="138360"/>
                    <a:pt x="52811" y="137408"/>
                  </a:cubicBezTo>
                  <a:cubicBezTo>
                    <a:pt x="52811" y="137408"/>
                    <a:pt x="51858" y="136455"/>
                    <a:pt x="51858" y="136455"/>
                  </a:cubicBezTo>
                  <a:cubicBezTo>
                    <a:pt x="50906" y="136455"/>
                    <a:pt x="51858" y="137408"/>
                    <a:pt x="51858" y="137408"/>
                  </a:cubicBezTo>
                  <a:cubicBezTo>
                    <a:pt x="51858" y="138360"/>
                    <a:pt x="51858" y="139313"/>
                    <a:pt x="51858" y="139313"/>
                  </a:cubicBezTo>
                  <a:cubicBezTo>
                    <a:pt x="50906" y="138360"/>
                    <a:pt x="50906" y="136455"/>
                    <a:pt x="49001" y="137408"/>
                  </a:cubicBezTo>
                  <a:cubicBezTo>
                    <a:pt x="48048" y="138360"/>
                    <a:pt x="47096" y="140265"/>
                    <a:pt x="48048" y="141218"/>
                  </a:cubicBezTo>
                  <a:close/>
                  <a:moveTo>
                    <a:pt x="49953" y="243135"/>
                  </a:moveTo>
                  <a:cubicBezTo>
                    <a:pt x="49953" y="243135"/>
                    <a:pt x="49001" y="243135"/>
                    <a:pt x="49953" y="243135"/>
                  </a:cubicBezTo>
                  <a:cubicBezTo>
                    <a:pt x="49001" y="243135"/>
                    <a:pt x="48048" y="243135"/>
                    <a:pt x="49001" y="244088"/>
                  </a:cubicBezTo>
                  <a:lnTo>
                    <a:pt x="49953" y="243135"/>
                  </a:lnTo>
                  <a:cubicBezTo>
                    <a:pt x="49953" y="244088"/>
                    <a:pt x="49953" y="243135"/>
                    <a:pt x="49953" y="243135"/>
                  </a:cubicBezTo>
                  <a:close/>
                  <a:moveTo>
                    <a:pt x="49001" y="182175"/>
                  </a:moveTo>
                  <a:cubicBezTo>
                    <a:pt x="49953" y="182175"/>
                    <a:pt x="49953" y="182175"/>
                    <a:pt x="49001" y="182175"/>
                  </a:cubicBezTo>
                  <a:cubicBezTo>
                    <a:pt x="49953" y="181223"/>
                    <a:pt x="49001" y="180270"/>
                    <a:pt x="48048" y="180270"/>
                  </a:cubicBezTo>
                  <a:lnTo>
                    <a:pt x="48048" y="180270"/>
                  </a:lnTo>
                  <a:cubicBezTo>
                    <a:pt x="48048" y="181223"/>
                    <a:pt x="49001" y="181223"/>
                    <a:pt x="49001" y="182175"/>
                  </a:cubicBezTo>
                  <a:close/>
                  <a:moveTo>
                    <a:pt x="49953" y="47873"/>
                  </a:moveTo>
                  <a:cubicBezTo>
                    <a:pt x="50906" y="47873"/>
                    <a:pt x="53763" y="45015"/>
                    <a:pt x="53763" y="44063"/>
                  </a:cubicBezTo>
                  <a:cubicBezTo>
                    <a:pt x="53763" y="43110"/>
                    <a:pt x="51858" y="42158"/>
                    <a:pt x="50906" y="43110"/>
                  </a:cubicBezTo>
                  <a:cubicBezTo>
                    <a:pt x="49001" y="43110"/>
                    <a:pt x="48048" y="45015"/>
                    <a:pt x="48048" y="46920"/>
                  </a:cubicBezTo>
                  <a:cubicBezTo>
                    <a:pt x="49001" y="46920"/>
                    <a:pt x="49001" y="47873"/>
                    <a:pt x="49953" y="47873"/>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5490"/>
                  </a:moveTo>
                  <a:cubicBezTo>
                    <a:pt x="53763" y="35490"/>
                    <a:pt x="54716" y="35490"/>
                    <a:pt x="54716" y="35490"/>
                  </a:cubicBezTo>
                  <a:cubicBezTo>
                    <a:pt x="53763" y="34538"/>
                    <a:pt x="52811" y="33585"/>
                    <a:pt x="51858" y="32633"/>
                  </a:cubicBezTo>
                  <a:cubicBezTo>
                    <a:pt x="51858" y="32633"/>
                    <a:pt x="50906" y="33585"/>
                    <a:pt x="50906" y="33585"/>
                  </a:cubicBezTo>
                  <a:cubicBezTo>
                    <a:pt x="49953" y="35490"/>
                    <a:pt x="51858" y="35490"/>
                    <a:pt x="52811" y="35490"/>
                  </a:cubicBezTo>
                  <a:close/>
                  <a:moveTo>
                    <a:pt x="50906" y="92640"/>
                  </a:moveTo>
                  <a:cubicBezTo>
                    <a:pt x="50906" y="92640"/>
                    <a:pt x="51858" y="92640"/>
                    <a:pt x="50906" y="92640"/>
                  </a:cubicBezTo>
                  <a:cubicBezTo>
                    <a:pt x="51858" y="91688"/>
                    <a:pt x="51858" y="91688"/>
                    <a:pt x="50906" y="92640"/>
                  </a:cubicBezTo>
                  <a:lnTo>
                    <a:pt x="50906" y="92640"/>
                  </a:lnTo>
                  <a:cubicBezTo>
                    <a:pt x="50906" y="91688"/>
                    <a:pt x="50906" y="92640"/>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9798"/>
                    <a:pt x="55668" y="210750"/>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7893"/>
                    <a:pt x="54716" y="207893"/>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5038"/>
                    <a:pt x="56621" y="225038"/>
                    <a:pt x="55668" y="224085"/>
                  </a:cubicBezTo>
                  <a:close/>
                  <a:moveTo>
                    <a:pt x="53763" y="109785"/>
                  </a:moveTo>
                  <a:cubicBezTo>
                    <a:pt x="54716" y="109785"/>
                    <a:pt x="54716" y="109785"/>
                    <a:pt x="54716" y="108833"/>
                  </a:cubicBezTo>
                  <a:cubicBezTo>
                    <a:pt x="54716" y="107880"/>
                    <a:pt x="54716" y="107880"/>
                    <a:pt x="53763" y="107880"/>
                  </a:cubicBezTo>
                  <a:cubicBezTo>
                    <a:pt x="53763" y="107880"/>
                    <a:pt x="52811" y="107880"/>
                    <a:pt x="53763" y="109785"/>
                  </a:cubicBezTo>
                  <a:cubicBezTo>
                    <a:pt x="52811" y="108833"/>
                    <a:pt x="53763" y="109785"/>
                    <a:pt x="53763" y="109785"/>
                  </a:cubicBezTo>
                  <a:close/>
                  <a:moveTo>
                    <a:pt x="53763" y="60255"/>
                  </a:moveTo>
                  <a:cubicBezTo>
                    <a:pt x="54716" y="61208"/>
                    <a:pt x="54716" y="63113"/>
                    <a:pt x="56621" y="63113"/>
                  </a:cubicBezTo>
                  <a:cubicBezTo>
                    <a:pt x="56621" y="63113"/>
                    <a:pt x="56621" y="63113"/>
                    <a:pt x="56621" y="62160"/>
                  </a:cubicBezTo>
                  <a:cubicBezTo>
                    <a:pt x="57573" y="60255"/>
                    <a:pt x="54716" y="58350"/>
                    <a:pt x="53763" y="58350"/>
                  </a:cubicBezTo>
                  <a:lnTo>
                    <a:pt x="52811" y="58350"/>
                  </a:lnTo>
                  <a:cubicBezTo>
                    <a:pt x="52811" y="59303"/>
                    <a:pt x="53763" y="59303"/>
                    <a:pt x="53763" y="60255"/>
                  </a:cubicBezTo>
                  <a:close/>
                  <a:moveTo>
                    <a:pt x="54716" y="115500"/>
                  </a:moveTo>
                  <a:cubicBezTo>
                    <a:pt x="56621" y="115500"/>
                    <a:pt x="56621" y="114548"/>
                    <a:pt x="56621" y="112643"/>
                  </a:cubicBezTo>
                  <a:cubicBezTo>
                    <a:pt x="56621" y="112643"/>
                    <a:pt x="56621" y="111690"/>
                    <a:pt x="55668" y="111690"/>
                  </a:cubicBezTo>
                  <a:cubicBezTo>
                    <a:pt x="54716" y="112643"/>
                    <a:pt x="54716" y="113595"/>
                    <a:pt x="54716" y="115500"/>
                  </a:cubicBezTo>
                  <a:cubicBezTo>
                    <a:pt x="53763" y="114548"/>
                    <a:pt x="53763" y="115500"/>
                    <a:pt x="54716" y="115500"/>
                  </a:cubicBezTo>
                  <a:close/>
                  <a:moveTo>
                    <a:pt x="56621" y="128835"/>
                  </a:moveTo>
                  <a:cubicBezTo>
                    <a:pt x="56621" y="128835"/>
                    <a:pt x="55668" y="127883"/>
                    <a:pt x="55668" y="127883"/>
                  </a:cubicBezTo>
                  <a:cubicBezTo>
                    <a:pt x="55668" y="127883"/>
                    <a:pt x="54716" y="127883"/>
                    <a:pt x="54716" y="128835"/>
                  </a:cubicBezTo>
                  <a:cubicBezTo>
                    <a:pt x="54716" y="129788"/>
                    <a:pt x="54716" y="129788"/>
                    <a:pt x="55668" y="129788"/>
                  </a:cubicBezTo>
                  <a:cubicBezTo>
                    <a:pt x="55668" y="128835"/>
                    <a:pt x="56621" y="129788"/>
                    <a:pt x="56621" y="128835"/>
                  </a:cubicBezTo>
                  <a:close/>
                  <a:moveTo>
                    <a:pt x="54716" y="26918"/>
                  </a:moveTo>
                  <a:cubicBezTo>
                    <a:pt x="54716" y="28823"/>
                    <a:pt x="55668" y="28823"/>
                    <a:pt x="57573" y="28823"/>
                  </a:cubicBezTo>
                  <a:cubicBezTo>
                    <a:pt x="57573" y="28823"/>
                    <a:pt x="58526" y="28823"/>
                    <a:pt x="57573" y="28823"/>
                  </a:cubicBezTo>
                  <a:cubicBezTo>
                    <a:pt x="56621" y="27870"/>
                    <a:pt x="56621" y="25965"/>
                    <a:pt x="54716" y="26918"/>
                  </a:cubicBezTo>
                  <a:cubicBezTo>
                    <a:pt x="54716" y="25965"/>
                    <a:pt x="54716" y="26918"/>
                    <a:pt x="54716" y="26918"/>
                  </a:cubicBezTo>
                  <a:close/>
                  <a:moveTo>
                    <a:pt x="54716" y="17393"/>
                  </a:moveTo>
                  <a:cubicBezTo>
                    <a:pt x="54716" y="18345"/>
                    <a:pt x="54716" y="18345"/>
                    <a:pt x="54716" y="17393"/>
                  </a:cubicBezTo>
                  <a:cubicBezTo>
                    <a:pt x="54716" y="18345"/>
                    <a:pt x="55668" y="18345"/>
                    <a:pt x="54716" y="17393"/>
                  </a:cubicBezTo>
                  <a:cubicBezTo>
                    <a:pt x="55668" y="17393"/>
                    <a:pt x="54716" y="17393"/>
                    <a:pt x="54716" y="17393"/>
                  </a:cubicBezTo>
                  <a:cubicBezTo>
                    <a:pt x="54716" y="17393"/>
                    <a:pt x="54716" y="17393"/>
                    <a:pt x="54716" y="17393"/>
                  </a:cubicBezTo>
                  <a:close/>
                  <a:moveTo>
                    <a:pt x="55668" y="154553"/>
                  </a:moveTo>
                  <a:cubicBezTo>
                    <a:pt x="55668" y="155505"/>
                    <a:pt x="55668" y="156458"/>
                    <a:pt x="54716" y="156458"/>
                  </a:cubicBezTo>
                  <a:cubicBezTo>
                    <a:pt x="54716" y="156458"/>
                    <a:pt x="53763" y="156458"/>
                    <a:pt x="53763" y="155505"/>
                  </a:cubicBezTo>
                  <a:cubicBezTo>
                    <a:pt x="53763" y="154553"/>
                    <a:pt x="55668" y="155505"/>
                    <a:pt x="55668" y="154553"/>
                  </a:cubicBezTo>
                  <a:close/>
                  <a:moveTo>
                    <a:pt x="56621" y="97403"/>
                  </a:moveTo>
                  <a:lnTo>
                    <a:pt x="56621" y="97403"/>
                  </a:lnTo>
                  <a:cubicBezTo>
                    <a:pt x="55668" y="96450"/>
                    <a:pt x="54716" y="96450"/>
                    <a:pt x="54716" y="97403"/>
                  </a:cubicBezTo>
                  <a:cubicBezTo>
                    <a:pt x="54716" y="98355"/>
                    <a:pt x="54716" y="98355"/>
                    <a:pt x="54716" y="98355"/>
                  </a:cubicBezTo>
                  <a:cubicBezTo>
                    <a:pt x="55668" y="98355"/>
                    <a:pt x="56621" y="97403"/>
                    <a:pt x="56621" y="97403"/>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8526" y="214560"/>
                    <a:pt x="57573" y="213608"/>
                  </a:cubicBezTo>
                  <a:close/>
                  <a:moveTo>
                    <a:pt x="55668" y="105023"/>
                  </a:moveTo>
                  <a:cubicBezTo>
                    <a:pt x="55668" y="104070"/>
                    <a:pt x="55668" y="104070"/>
                    <a:pt x="55668" y="105023"/>
                  </a:cubicBezTo>
                  <a:lnTo>
                    <a:pt x="55668" y="105023"/>
                  </a:lnTo>
                  <a:lnTo>
                    <a:pt x="55668" y="105023"/>
                  </a:lnTo>
                  <a:cubicBezTo>
                    <a:pt x="55668" y="105023"/>
                    <a:pt x="55668" y="105023"/>
                    <a:pt x="55668" y="105023"/>
                  </a:cubicBezTo>
                  <a:close/>
                  <a:moveTo>
                    <a:pt x="66146" y="146933"/>
                  </a:moveTo>
                  <a:cubicBezTo>
                    <a:pt x="66146" y="145980"/>
                    <a:pt x="65193" y="145980"/>
                    <a:pt x="64241" y="145980"/>
                  </a:cubicBezTo>
                  <a:cubicBezTo>
                    <a:pt x="62336" y="145980"/>
                    <a:pt x="61383" y="145028"/>
                    <a:pt x="60431" y="145028"/>
                  </a:cubicBezTo>
                  <a:cubicBezTo>
                    <a:pt x="61383" y="143123"/>
                    <a:pt x="59478" y="142170"/>
                    <a:pt x="60431" y="140265"/>
                  </a:cubicBezTo>
                  <a:cubicBezTo>
                    <a:pt x="61383" y="139313"/>
                    <a:pt x="59478" y="139313"/>
                    <a:pt x="59478" y="140265"/>
                  </a:cubicBezTo>
                  <a:cubicBezTo>
                    <a:pt x="58526" y="140265"/>
                    <a:pt x="58526" y="141218"/>
                    <a:pt x="56621" y="141218"/>
                  </a:cubicBezTo>
                  <a:cubicBezTo>
                    <a:pt x="54716" y="140265"/>
                    <a:pt x="54716" y="142170"/>
                    <a:pt x="55668" y="142170"/>
                  </a:cubicBezTo>
                  <a:cubicBezTo>
                    <a:pt x="57573" y="143123"/>
                    <a:pt x="58526" y="144075"/>
                    <a:pt x="55668" y="145980"/>
                  </a:cubicBezTo>
                  <a:cubicBezTo>
                    <a:pt x="54716" y="146933"/>
                    <a:pt x="56621" y="147885"/>
                    <a:pt x="56621" y="148838"/>
                  </a:cubicBezTo>
                  <a:cubicBezTo>
                    <a:pt x="55668" y="149790"/>
                    <a:pt x="54716" y="150743"/>
                    <a:pt x="55668" y="152648"/>
                  </a:cubicBezTo>
                  <a:cubicBezTo>
                    <a:pt x="56621" y="153600"/>
                    <a:pt x="57573" y="152648"/>
                    <a:pt x="59478" y="152648"/>
                  </a:cubicBezTo>
                  <a:cubicBezTo>
                    <a:pt x="62336" y="151695"/>
                    <a:pt x="59478" y="149790"/>
                    <a:pt x="59478" y="148838"/>
                  </a:cubicBezTo>
                  <a:cubicBezTo>
                    <a:pt x="60431" y="148838"/>
                    <a:pt x="61383" y="148838"/>
                    <a:pt x="63288" y="147885"/>
                  </a:cubicBezTo>
                  <a:cubicBezTo>
                    <a:pt x="65193" y="147885"/>
                    <a:pt x="66146" y="147885"/>
                    <a:pt x="66146" y="146933"/>
                  </a:cubicBezTo>
                  <a:close/>
                  <a:moveTo>
                    <a:pt x="55668" y="135503"/>
                  </a:moveTo>
                  <a:cubicBezTo>
                    <a:pt x="55668" y="135503"/>
                    <a:pt x="56621" y="136455"/>
                    <a:pt x="55668" y="135503"/>
                  </a:cubicBezTo>
                  <a:cubicBezTo>
                    <a:pt x="56621" y="136455"/>
                    <a:pt x="56621" y="136455"/>
                    <a:pt x="55668" y="135503"/>
                  </a:cubicBezTo>
                  <a:cubicBezTo>
                    <a:pt x="56621" y="135503"/>
                    <a:pt x="56621" y="135503"/>
                    <a:pt x="55668" y="135503"/>
                  </a:cubicBezTo>
                  <a:cubicBezTo>
                    <a:pt x="56621" y="135503"/>
                    <a:pt x="55668" y="135503"/>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985"/>
                    <a:pt x="57573" y="185033"/>
                  </a:cubicBezTo>
                  <a:close/>
                  <a:moveTo>
                    <a:pt x="57573" y="45015"/>
                  </a:moveTo>
                  <a:cubicBezTo>
                    <a:pt x="56621" y="45015"/>
                    <a:pt x="55668" y="45968"/>
                    <a:pt x="56621" y="46920"/>
                  </a:cubicBezTo>
                  <a:cubicBezTo>
                    <a:pt x="57573" y="47873"/>
                    <a:pt x="58526" y="46920"/>
                    <a:pt x="59478" y="46920"/>
                  </a:cubicBezTo>
                  <a:lnTo>
                    <a:pt x="59478" y="48825"/>
                  </a:lnTo>
                  <a:cubicBezTo>
                    <a:pt x="59478" y="49778"/>
                    <a:pt x="59478" y="49778"/>
                    <a:pt x="60431" y="49778"/>
                  </a:cubicBezTo>
                  <a:cubicBezTo>
                    <a:pt x="60431" y="49778"/>
                    <a:pt x="61383" y="49778"/>
                    <a:pt x="61383" y="49778"/>
                  </a:cubicBezTo>
                  <a:cubicBezTo>
                    <a:pt x="61383" y="48825"/>
                    <a:pt x="61383" y="48825"/>
                    <a:pt x="61383" y="47873"/>
                  </a:cubicBezTo>
                  <a:cubicBezTo>
                    <a:pt x="60431" y="47873"/>
                    <a:pt x="60431" y="47873"/>
                    <a:pt x="60431" y="46920"/>
                  </a:cubicBezTo>
                  <a:cubicBezTo>
                    <a:pt x="60431" y="45968"/>
                    <a:pt x="62336" y="45015"/>
                    <a:pt x="61383" y="44063"/>
                  </a:cubicBezTo>
                  <a:cubicBezTo>
                    <a:pt x="59478" y="44063"/>
                    <a:pt x="58526" y="44063"/>
                    <a:pt x="57573" y="45015"/>
                  </a:cubicBezTo>
                  <a:close/>
                  <a:moveTo>
                    <a:pt x="58526" y="69780"/>
                  </a:moveTo>
                  <a:lnTo>
                    <a:pt x="58526" y="69780"/>
                  </a:lnTo>
                  <a:cubicBezTo>
                    <a:pt x="59478" y="67875"/>
                    <a:pt x="58526" y="67875"/>
                    <a:pt x="57573" y="67875"/>
                  </a:cubicBezTo>
                  <a:cubicBezTo>
                    <a:pt x="56621" y="67875"/>
                    <a:pt x="56621" y="67875"/>
                    <a:pt x="56621" y="68828"/>
                  </a:cubicBezTo>
                  <a:cubicBezTo>
                    <a:pt x="57573" y="68828"/>
                    <a:pt x="57573" y="69780"/>
                    <a:pt x="58526" y="69780"/>
                  </a:cubicBezTo>
                  <a:close/>
                  <a:moveTo>
                    <a:pt x="60431" y="145028"/>
                  </a:moveTo>
                  <a:cubicBezTo>
                    <a:pt x="60431" y="145980"/>
                    <a:pt x="60431" y="146933"/>
                    <a:pt x="60431" y="148838"/>
                  </a:cubicBezTo>
                  <a:cubicBezTo>
                    <a:pt x="59478" y="148838"/>
                    <a:pt x="58526" y="148838"/>
                    <a:pt x="57573" y="148838"/>
                  </a:cubicBezTo>
                  <a:cubicBezTo>
                    <a:pt x="58526" y="146933"/>
                    <a:pt x="59478" y="145980"/>
                    <a:pt x="60431" y="145028"/>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2168"/>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9793"/>
                    <a:pt x="58526" y="169793"/>
                  </a:cubicBezTo>
                  <a:close/>
                  <a:moveTo>
                    <a:pt x="58526" y="38348"/>
                  </a:moveTo>
                  <a:cubicBezTo>
                    <a:pt x="58526" y="39300"/>
                    <a:pt x="59478" y="39300"/>
                    <a:pt x="58526" y="38348"/>
                  </a:cubicBezTo>
                  <a:cubicBezTo>
                    <a:pt x="59478" y="38348"/>
                    <a:pt x="59478" y="38348"/>
                    <a:pt x="59478" y="38348"/>
                  </a:cubicBezTo>
                  <a:cubicBezTo>
                    <a:pt x="59478" y="38348"/>
                    <a:pt x="59478" y="37395"/>
                    <a:pt x="58526" y="38348"/>
                  </a:cubicBezTo>
                  <a:cubicBezTo>
                    <a:pt x="59478" y="37395"/>
                    <a:pt x="58526" y="38348"/>
                    <a:pt x="58526" y="38348"/>
                  </a:cubicBezTo>
                  <a:close/>
                  <a:moveTo>
                    <a:pt x="58526" y="25965"/>
                  </a:moveTo>
                  <a:cubicBezTo>
                    <a:pt x="59478" y="25965"/>
                    <a:pt x="59478" y="25965"/>
                    <a:pt x="58526" y="25965"/>
                  </a:cubicBezTo>
                  <a:cubicBezTo>
                    <a:pt x="59478" y="25965"/>
                    <a:pt x="59478" y="25965"/>
                    <a:pt x="58526" y="25965"/>
                  </a:cubicBezTo>
                  <a:cubicBezTo>
                    <a:pt x="59478" y="25965"/>
                    <a:pt x="59478" y="25013"/>
                    <a:pt x="58526" y="25965"/>
                  </a:cubicBezTo>
                  <a:cubicBezTo>
                    <a:pt x="58526" y="25013"/>
                    <a:pt x="58526" y="25965"/>
                    <a:pt x="58526" y="25965"/>
                  </a:cubicBezTo>
                  <a:close/>
                  <a:moveTo>
                    <a:pt x="59478" y="115500"/>
                  </a:moveTo>
                  <a:cubicBezTo>
                    <a:pt x="59478" y="115500"/>
                    <a:pt x="59478" y="115500"/>
                    <a:pt x="59478" y="115500"/>
                  </a:cubicBezTo>
                  <a:cubicBezTo>
                    <a:pt x="58526" y="116453"/>
                    <a:pt x="59478" y="116453"/>
                    <a:pt x="59478" y="116453"/>
                  </a:cubicBezTo>
                  <a:cubicBezTo>
                    <a:pt x="60431" y="116453"/>
                    <a:pt x="60431" y="116453"/>
                    <a:pt x="59478" y="115500"/>
                  </a:cubicBezTo>
                  <a:cubicBezTo>
                    <a:pt x="60431" y="115500"/>
                    <a:pt x="60431" y="115500"/>
                    <a:pt x="59478" y="115500"/>
                  </a:cubicBezTo>
                  <a:close/>
                  <a:moveTo>
                    <a:pt x="60431" y="177413"/>
                  </a:moveTo>
                  <a:cubicBezTo>
                    <a:pt x="60431" y="177413"/>
                    <a:pt x="60431" y="177413"/>
                    <a:pt x="60431" y="177413"/>
                  </a:cubicBezTo>
                  <a:cubicBezTo>
                    <a:pt x="59478" y="177413"/>
                    <a:pt x="59478" y="177413"/>
                    <a:pt x="60431" y="177413"/>
                  </a:cubicBezTo>
                  <a:cubicBezTo>
                    <a:pt x="59478" y="177413"/>
                    <a:pt x="59478" y="177413"/>
                    <a:pt x="60431" y="177413"/>
                  </a:cubicBezTo>
                  <a:lnTo>
                    <a:pt x="60431" y="177413"/>
                  </a:lnTo>
                  <a:close/>
                  <a:moveTo>
                    <a:pt x="61383" y="65018"/>
                  </a:moveTo>
                  <a:cubicBezTo>
                    <a:pt x="61383" y="65018"/>
                    <a:pt x="60431" y="65970"/>
                    <a:pt x="61383" y="65018"/>
                  </a:cubicBezTo>
                  <a:cubicBezTo>
                    <a:pt x="62336" y="65970"/>
                    <a:pt x="60431" y="68828"/>
                    <a:pt x="62336" y="68828"/>
                  </a:cubicBezTo>
                  <a:cubicBezTo>
                    <a:pt x="63288" y="68828"/>
                    <a:pt x="63288" y="67875"/>
                    <a:pt x="63288" y="66923"/>
                  </a:cubicBezTo>
                  <a:cubicBezTo>
                    <a:pt x="63288" y="65970"/>
                    <a:pt x="63288" y="65018"/>
                    <a:pt x="61383" y="65018"/>
                  </a:cubicBezTo>
                  <a:close/>
                  <a:moveTo>
                    <a:pt x="61383" y="100260"/>
                  </a:moveTo>
                  <a:lnTo>
                    <a:pt x="61383" y="100260"/>
                  </a:lnTo>
                  <a:cubicBezTo>
                    <a:pt x="60431" y="99308"/>
                    <a:pt x="60431" y="99308"/>
                    <a:pt x="61383" y="100260"/>
                  </a:cubicBezTo>
                  <a:lnTo>
                    <a:pt x="61383" y="100260"/>
                  </a:lnTo>
                  <a:cubicBezTo>
                    <a:pt x="60431" y="100260"/>
                    <a:pt x="60431" y="100260"/>
                    <a:pt x="61383" y="100260"/>
                  </a:cubicBezTo>
                  <a:close/>
                  <a:moveTo>
                    <a:pt x="62336" y="134550"/>
                  </a:moveTo>
                  <a:cubicBezTo>
                    <a:pt x="61383" y="134550"/>
                    <a:pt x="60431" y="134550"/>
                    <a:pt x="60431" y="135503"/>
                  </a:cubicBezTo>
                  <a:cubicBezTo>
                    <a:pt x="60431" y="136455"/>
                    <a:pt x="62336" y="136455"/>
                    <a:pt x="63288" y="136455"/>
                  </a:cubicBezTo>
                  <a:cubicBezTo>
                    <a:pt x="64241" y="136455"/>
                    <a:pt x="65193" y="136455"/>
                    <a:pt x="65193" y="135503"/>
                  </a:cubicBezTo>
                  <a:cubicBezTo>
                    <a:pt x="65193" y="134550"/>
                    <a:pt x="63288" y="134550"/>
                    <a:pt x="62336" y="134550"/>
                  </a:cubicBezTo>
                  <a:close/>
                  <a:moveTo>
                    <a:pt x="61383" y="129788"/>
                  </a:moveTo>
                  <a:cubicBezTo>
                    <a:pt x="61383" y="130740"/>
                    <a:pt x="61383" y="130740"/>
                    <a:pt x="61383" y="129788"/>
                  </a:cubicBezTo>
                  <a:lnTo>
                    <a:pt x="61383" y="129788"/>
                  </a:lnTo>
                  <a:cubicBezTo>
                    <a:pt x="61383" y="130740"/>
                    <a:pt x="62336" y="130740"/>
                    <a:pt x="61383" y="129788"/>
                  </a:cubicBezTo>
                  <a:cubicBezTo>
                    <a:pt x="62336" y="130740"/>
                    <a:pt x="61383" y="130740"/>
                    <a:pt x="61383" y="129788"/>
                  </a:cubicBezTo>
                  <a:close/>
                  <a:moveTo>
                    <a:pt x="63288" y="164078"/>
                  </a:moveTo>
                  <a:cubicBezTo>
                    <a:pt x="63288" y="164078"/>
                    <a:pt x="62336" y="163125"/>
                    <a:pt x="63288" y="164078"/>
                  </a:cubicBezTo>
                  <a:cubicBezTo>
                    <a:pt x="62336" y="163125"/>
                    <a:pt x="61383" y="164078"/>
                    <a:pt x="62336" y="164078"/>
                  </a:cubicBezTo>
                  <a:cubicBezTo>
                    <a:pt x="61383" y="164078"/>
                    <a:pt x="62336" y="164078"/>
                    <a:pt x="63288" y="164078"/>
                  </a:cubicBezTo>
                  <a:cubicBezTo>
                    <a:pt x="62336" y="165030"/>
                    <a:pt x="63288" y="164078"/>
                    <a:pt x="63288" y="164078"/>
                  </a:cubicBezTo>
                  <a:close/>
                  <a:moveTo>
                    <a:pt x="61383" y="59303"/>
                  </a:moveTo>
                  <a:cubicBezTo>
                    <a:pt x="61383" y="59303"/>
                    <a:pt x="62336" y="59303"/>
                    <a:pt x="61383" y="59303"/>
                  </a:cubicBezTo>
                  <a:cubicBezTo>
                    <a:pt x="62336" y="59303"/>
                    <a:pt x="62336" y="58350"/>
                    <a:pt x="61383" y="59303"/>
                  </a:cubicBezTo>
                  <a:cubicBezTo>
                    <a:pt x="62336" y="58350"/>
                    <a:pt x="62336" y="58350"/>
                    <a:pt x="61383" y="59303"/>
                  </a:cubicBezTo>
                  <a:cubicBezTo>
                    <a:pt x="62336" y="58350"/>
                    <a:pt x="61383" y="58350"/>
                    <a:pt x="61383" y="59303"/>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9310"/>
                    <a:pt x="133773" y="118358"/>
                  </a:cubicBezTo>
                  <a:close/>
                  <a:moveTo>
                    <a:pt x="137583" y="226943"/>
                  </a:moveTo>
                  <a:cubicBezTo>
                    <a:pt x="137583" y="225038"/>
                    <a:pt x="135678" y="224085"/>
                    <a:pt x="134726" y="224085"/>
                  </a:cubicBezTo>
                  <a:cubicBezTo>
                    <a:pt x="133773" y="224085"/>
                    <a:pt x="132821" y="225038"/>
                    <a:pt x="133773" y="225038"/>
                  </a:cubicBezTo>
                  <a:cubicBezTo>
                    <a:pt x="134726" y="225990"/>
                    <a:pt x="135678" y="226943"/>
                    <a:pt x="137583" y="226943"/>
                  </a:cubicBezTo>
                  <a:cubicBezTo>
                    <a:pt x="137583" y="227895"/>
                    <a:pt x="137583" y="226943"/>
                    <a:pt x="137583" y="226943"/>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4726" y="171698"/>
                    <a:pt x="134726" y="172650"/>
                    <a:pt x="134726" y="172650"/>
                  </a:cubicBezTo>
                  <a:close/>
                  <a:moveTo>
                    <a:pt x="135678" y="149790"/>
                  </a:moveTo>
                  <a:cubicBezTo>
                    <a:pt x="135678" y="149790"/>
                    <a:pt x="136631" y="149790"/>
                    <a:pt x="135678" y="149790"/>
                  </a:cubicBezTo>
                  <a:cubicBezTo>
                    <a:pt x="136631" y="148838"/>
                    <a:pt x="135678" y="147885"/>
                    <a:pt x="135678" y="148838"/>
                  </a:cubicBezTo>
                  <a:cubicBezTo>
                    <a:pt x="134726" y="148838"/>
                    <a:pt x="134726" y="148838"/>
                    <a:pt x="135678" y="149790"/>
                  </a:cubicBezTo>
                  <a:cubicBezTo>
                    <a:pt x="133773" y="149790"/>
                    <a:pt x="134726" y="149790"/>
                    <a:pt x="135678" y="149790"/>
                  </a:cubicBezTo>
                  <a:close/>
                  <a:moveTo>
                    <a:pt x="134726" y="107880"/>
                  </a:moveTo>
                  <a:cubicBezTo>
                    <a:pt x="134726" y="108833"/>
                    <a:pt x="134726" y="108833"/>
                    <a:pt x="135678" y="108833"/>
                  </a:cubicBezTo>
                  <a:cubicBezTo>
                    <a:pt x="135678" y="108833"/>
                    <a:pt x="136631" y="108833"/>
                    <a:pt x="136631" y="108833"/>
                  </a:cubicBezTo>
                  <a:cubicBezTo>
                    <a:pt x="136631" y="107880"/>
                    <a:pt x="135678" y="106928"/>
                    <a:pt x="134726" y="107880"/>
                  </a:cubicBezTo>
                  <a:cubicBezTo>
                    <a:pt x="134726" y="106928"/>
                    <a:pt x="134726" y="107880"/>
                    <a:pt x="134726" y="107880"/>
                  </a:cubicBezTo>
                  <a:close/>
                  <a:moveTo>
                    <a:pt x="138536" y="143123"/>
                  </a:moveTo>
                  <a:cubicBezTo>
                    <a:pt x="138536" y="142170"/>
                    <a:pt x="137583" y="141218"/>
                    <a:pt x="137583" y="141218"/>
                  </a:cubicBezTo>
                  <a:cubicBezTo>
                    <a:pt x="136631" y="141218"/>
                    <a:pt x="135678" y="142170"/>
                    <a:pt x="135678" y="143123"/>
                  </a:cubicBezTo>
                  <a:cubicBezTo>
                    <a:pt x="136631" y="144075"/>
                    <a:pt x="136631" y="145028"/>
                    <a:pt x="138536" y="143123"/>
                  </a:cubicBezTo>
                  <a:cubicBezTo>
                    <a:pt x="138536" y="144075"/>
                    <a:pt x="138536" y="144075"/>
                    <a:pt x="138536" y="143123"/>
                  </a:cubicBezTo>
                  <a:close/>
                  <a:moveTo>
                    <a:pt x="138536" y="129788"/>
                  </a:moveTo>
                  <a:cubicBezTo>
                    <a:pt x="137583" y="129788"/>
                    <a:pt x="136631" y="129788"/>
                    <a:pt x="137583" y="130740"/>
                  </a:cubicBezTo>
                  <a:cubicBezTo>
                    <a:pt x="137583" y="131693"/>
                    <a:pt x="138536" y="133598"/>
                    <a:pt x="139488" y="134550"/>
                  </a:cubicBezTo>
                  <a:cubicBezTo>
                    <a:pt x="140441" y="134550"/>
                    <a:pt x="141393" y="134550"/>
                    <a:pt x="141393" y="133598"/>
                  </a:cubicBezTo>
                  <a:cubicBezTo>
                    <a:pt x="141393" y="131693"/>
                    <a:pt x="139488" y="130740"/>
                    <a:pt x="138536" y="129788"/>
                  </a:cubicBezTo>
                  <a:close/>
                  <a:moveTo>
                    <a:pt x="139488" y="213608"/>
                  </a:moveTo>
                  <a:lnTo>
                    <a:pt x="139488" y="213608"/>
                  </a:lnTo>
                  <a:cubicBezTo>
                    <a:pt x="139488" y="212655"/>
                    <a:pt x="139488" y="212655"/>
                    <a:pt x="139488" y="212655"/>
                  </a:cubicBezTo>
                  <a:cubicBezTo>
                    <a:pt x="138536" y="212655"/>
                    <a:pt x="138536" y="212655"/>
                    <a:pt x="139488" y="213608"/>
                  </a:cubicBezTo>
                  <a:cubicBezTo>
                    <a:pt x="138536" y="213608"/>
                    <a:pt x="138536" y="213608"/>
                    <a:pt x="139488" y="213608"/>
                  </a:cubicBezTo>
                  <a:close/>
                  <a:moveTo>
                    <a:pt x="140441" y="245993"/>
                  </a:moveTo>
                  <a:cubicBezTo>
                    <a:pt x="140441" y="245993"/>
                    <a:pt x="140441" y="245040"/>
                    <a:pt x="140441" y="245993"/>
                  </a:cubicBezTo>
                  <a:cubicBezTo>
                    <a:pt x="140441" y="245040"/>
                    <a:pt x="140441" y="245040"/>
                    <a:pt x="140441" y="245993"/>
                  </a:cubicBezTo>
                  <a:cubicBezTo>
                    <a:pt x="139488" y="245993"/>
                    <a:pt x="140441" y="245993"/>
                    <a:pt x="140441" y="245993"/>
                  </a:cubicBezTo>
                  <a:cubicBezTo>
                    <a:pt x="140441" y="245993"/>
                    <a:pt x="140441" y="245993"/>
                    <a:pt x="140441" y="245993"/>
                  </a:cubicBezTo>
                  <a:close/>
                  <a:moveTo>
                    <a:pt x="143298" y="107880"/>
                  </a:moveTo>
                  <a:cubicBezTo>
                    <a:pt x="144251" y="107880"/>
                    <a:pt x="144251" y="106928"/>
                    <a:pt x="144251" y="106928"/>
                  </a:cubicBezTo>
                  <a:cubicBezTo>
                    <a:pt x="144251" y="105975"/>
                    <a:pt x="143298" y="105975"/>
                    <a:pt x="142346" y="105975"/>
                  </a:cubicBezTo>
                  <a:lnTo>
                    <a:pt x="141393" y="106928"/>
                  </a:lnTo>
                  <a:cubicBezTo>
                    <a:pt x="141393" y="106928"/>
                    <a:pt x="142346" y="107880"/>
                    <a:pt x="143298"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3135"/>
                    <a:pt x="144251" y="243135"/>
                    <a:pt x="145203" y="242183"/>
                  </a:cubicBezTo>
                  <a:close/>
                  <a:moveTo>
                    <a:pt x="147108" y="126930"/>
                  </a:moveTo>
                  <a:cubicBezTo>
                    <a:pt x="146156" y="125025"/>
                    <a:pt x="147108" y="124073"/>
                    <a:pt x="149013" y="124073"/>
                  </a:cubicBezTo>
                  <a:cubicBezTo>
                    <a:pt x="149966" y="123120"/>
                    <a:pt x="151871" y="124073"/>
                    <a:pt x="150918" y="122168"/>
                  </a:cubicBezTo>
                  <a:cubicBezTo>
                    <a:pt x="150918" y="120263"/>
                    <a:pt x="149013" y="120263"/>
                    <a:pt x="148061" y="121215"/>
                  </a:cubicBezTo>
                  <a:cubicBezTo>
                    <a:pt x="147108" y="121215"/>
                    <a:pt x="145203" y="121215"/>
                    <a:pt x="144251" y="122168"/>
                  </a:cubicBezTo>
                  <a:cubicBezTo>
                    <a:pt x="141393" y="124073"/>
                    <a:pt x="143298" y="125978"/>
                    <a:pt x="144251" y="127883"/>
                  </a:cubicBezTo>
                  <a:cubicBezTo>
                    <a:pt x="144251" y="128835"/>
                    <a:pt x="144251" y="128835"/>
                    <a:pt x="146156" y="128835"/>
                  </a:cubicBezTo>
                  <a:cubicBezTo>
                    <a:pt x="148061" y="128835"/>
                    <a:pt x="148061" y="127883"/>
                    <a:pt x="147108" y="126930"/>
                  </a:cubicBezTo>
                  <a:close/>
                  <a:moveTo>
                    <a:pt x="146156" y="139313"/>
                  </a:moveTo>
                  <a:lnTo>
                    <a:pt x="146156" y="139313"/>
                  </a:lnTo>
                  <a:cubicBezTo>
                    <a:pt x="145203" y="138360"/>
                    <a:pt x="145203" y="139313"/>
                    <a:pt x="145203" y="139313"/>
                  </a:cubicBezTo>
                  <a:cubicBezTo>
                    <a:pt x="145203" y="139313"/>
                    <a:pt x="145203" y="140265"/>
                    <a:pt x="146156" y="139313"/>
                  </a:cubicBezTo>
                  <a:cubicBezTo>
                    <a:pt x="146156" y="140265"/>
                    <a:pt x="146156" y="139313"/>
                    <a:pt x="146156" y="139313"/>
                  </a:cubicBezTo>
                  <a:close/>
                  <a:moveTo>
                    <a:pt x="149013" y="177413"/>
                  </a:moveTo>
                  <a:cubicBezTo>
                    <a:pt x="149013" y="176460"/>
                    <a:pt x="149013" y="176460"/>
                    <a:pt x="149013" y="177413"/>
                  </a:cubicBezTo>
                  <a:cubicBezTo>
                    <a:pt x="148061" y="176460"/>
                    <a:pt x="148061" y="176460"/>
                    <a:pt x="149013" y="177413"/>
                  </a:cubicBezTo>
                  <a:cubicBezTo>
                    <a:pt x="147108" y="177413"/>
                    <a:pt x="147108" y="177413"/>
                    <a:pt x="149013" y="177413"/>
                  </a:cubicBezTo>
                  <a:cubicBezTo>
                    <a:pt x="149013" y="177413"/>
                    <a:pt x="149013" y="177413"/>
                    <a:pt x="149013" y="177413"/>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7410"/>
                    <a:pt x="149013" y="157410"/>
                    <a:pt x="149013" y="157410"/>
                  </a:cubicBezTo>
                  <a:close/>
                  <a:moveTo>
                    <a:pt x="149013" y="166935"/>
                  </a:moveTo>
                  <a:cubicBezTo>
                    <a:pt x="149966" y="166935"/>
                    <a:pt x="149966" y="166935"/>
                    <a:pt x="149013" y="166935"/>
                  </a:cubicBezTo>
                  <a:cubicBezTo>
                    <a:pt x="150918" y="165983"/>
                    <a:pt x="149966" y="165983"/>
                    <a:pt x="149013" y="166935"/>
                  </a:cubicBezTo>
                  <a:cubicBezTo>
                    <a:pt x="149966" y="165030"/>
                    <a:pt x="149013" y="165030"/>
                    <a:pt x="149013" y="166935"/>
                  </a:cubicBezTo>
                  <a:cubicBezTo>
                    <a:pt x="149013" y="165983"/>
                    <a:pt x="149013" y="166935"/>
                    <a:pt x="149013" y="166935"/>
                  </a:cubicBezTo>
                  <a:close/>
                  <a:moveTo>
                    <a:pt x="150918" y="207893"/>
                  </a:moveTo>
                  <a:cubicBezTo>
                    <a:pt x="150918" y="207893"/>
                    <a:pt x="150918" y="206940"/>
                    <a:pt x="150918" y="207893"/>
                  </a:cubicBezTo>
                  <a:cubicBezTo>
                    <a:pt x="149966" y="206940"/>
                    <a:pt x="149013" y="207893"/>
                    <a:pt x="149013" y="207893"/>
                  </a:cubicBezTo>
                  <a:cubicBezTo>
                    <a:pt x="149013" y="208845"/>
                    <a:pt x="149013" y="208845"/>
                    <a:pt x="150918" y="207893"/>
                  </a:cubicBezTo>
                  <a:cubicBezTo>
                    <a:pt x="150918" y="208845"/>
                    <a:pt x="150918" y="208845"/>
                    <a:pt x="150918" y="207893"/>
                  </a:cubicBezTo>
                  <a:close/>
                  <a:moveTo>
                    <a:pt x="150918" y="242183"/>
                  </a:moveTo>
                  <a:cubicBezTo>
                    <a:pt x="150918" y="242183"/>
                    <a:pt x="150918" y="242183"/>
                    <a:pt x="150918" y="242183"/>
                  </a:cubicBezTo>
                  <a:cubicBezTo>
                    <a:pt x="149966" y="241230"/>
                    <a:pt x="149966" y="241230"/>
                    <a:pt x="149013" y="241230"/>
                  </a:cubicBezTo>
                  <a:cubicBezTo>
                    <a:pt x="149013" y="241230"/>
                    <a:pt x="149013" y="242183"/>
                    <a:pt x="149013" y="242183"/>
                  </a:cubicBezTo>
                  <a:cubicBezTo>
                    <a:pt x="149966" y="243135"/>
                    <a:pt x="150918" y="243135"/>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3130"/>
                    <a:pt x="155681" y="202178"/>
                    <a:pt x="155681" y="201225"/>
                  </a:cubicBezTo>
                  <a:close/>
                  <a:moveTo>
                    <a:pt x="158538" y="131693"/>
                  </a:moveTo>
                  <a:cubicBezTo>
                    <a:pt x="158538" y="130740"/>
                    <a:pt x="157586" y="130740"/>
                    <a:pt x="158538" y="131693"/>
                  </a:cubicBezTo>
                  <a:lnTo>
                    <a:pt x="156633" y="130740"/>
                  </a:lnTo>
                  <a:cubicBezTo>
                    <a:pt x="156633" y="131693"/>
                    <a:pt x="156633" y="131693"/>
                    <a:pt x="156633" y="132645"/>
                  </a:cubicBezTo>
                  <a:cubicBezTo>
                    <a:pt x="157586" y="132645"/>
                    <a:pt x="158538" y="132645"/>
                    <a:pt x="158538" y="13169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5" name="Freeform 334">
              <a:extLst>
                <a:ext uri="{FF2B5EF4-FFF2-40B4-BE49-F238E27FC236}">
                  <a16:creationId xmlns:a16="http://schemas.microsoft.com/office/drawing/2014/main" id="{1DD1C658-8CA0-B0FA-E4E9-3D4F3EE81296}"/>
                </a:ext>
              </a:extLst>
            </p:cNvPr>
            <p:cNvSpPr/>
            <p:nvPr/>
          </p:nvSpPr>
          <p:spPr>
            <a:xfrm>
              <a:off x="307079" y="82167"/>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4774 h 179066"/>
                <a:gd name="connsiteX73" fmla="*/ 31432 w 140017"/>
                <a:gd name="connsiteY73" fmla="*/ 124774 h 179066"/>
                <a:gd name="connsiteX74" fmla="*/ 29527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6195 w 140017"/>
                <a:gd name="connsiteY206" fmla="*/ 128584 h 179066"/>
                <a:gd name="connsiteX207" fmla="*/ 35242 w 140017"/>
                <a:gd name="connsiteY207" fmla="*/ 130489 h 179066"/>
                <a:gd name="connsiteX208" fmla="*/ 36195 w 140017"/>
                <a:gd name="connsiteY208" fmla="*/ 131441 h 179066"/>
                <a:gd name="connsiteX209" fmla="*/ 36195 w 140017"/>
                <a:gd name="connsiteY209" fmla="*/ 128584 h 179066"/>
                <a:gd name="connsiteX210" fmla="*/ 36195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2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2 w 140017"/>
                <a:gd name="connsiteY247" fmla="*/ 26666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39052 w 140017"/>
                <a:gd name="connsiteY251" fmla="*/ 134299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2389 h 179066"/>
                <a:gd name="connsiteX308" fmla="*/ 47625 w 140017"/>
                <a:gd name="connsiteY308" fmla="*/ 91436 h 179066"/>
                <a:gd name="connsiteX309" fmla="*/ 44767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1441 h 179066"/>
                <a:gd name="connsiteX392" fmla="*/ 48577 w 140017"/>
                <a:gd name="connsiteY392" fmla="*/ 131441 h 179066"/>
                <a:gd name="connsiteX393" fmla="*/ 48577 w 140017"/>
                <a:gd name="connsiteY393" fmla="*/ 131441 h 179066"/>
                <a:gd name="connsiteX394" fmla="*/ 50482 w 140017"/>
                <a:gd name="connsiteY394" fmla="*/ 129536 h 179066"/>
                <a:gd name="connsiteX395" fmla="*/ 50482 w 140017"/>
                <a:gd name="connsiteY395" fmla="*/ 131441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4764"/>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4774"/>
                  </a:moveTo>
                  <a:cubicBezTo>
                    <a:pt x="30480" y="123821"/>
                    <a:pt x="30480" y="123821"/>
                    <a:pt x="31432" y="124774"/>
                  </a:cubicBezTo>
                  <a:cubicBezTo>
                    <a:pt x="30480" y="123821"/>
                    <a:pt x="29527" y="123821"/>
                    <a:pt x="29527" y="124774"/>
                  </a:cubicBezTo>
                  <a:lnTo>
                    <a:pt x="31432" y="124774"/>
                  </a:lnTo>
                  <a:cubicBezTo>
                    <a:pt x="30480" y="124774"/>
                    <a:pt x="30480" y="124774"/>
                    <a:pt x="31432" y="124774"/>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2385" y="136204"/>
                    <a:pt x="33338" y="137156"/>
                  </a:cubicBezTo>
                  <a:cubicBezTo>
                    <a:pt x="31432" y="137156"/>
                    <a:pt x="31432" y="137156"/>
                    <a:pt x="31432" y="137156"/>
                  </a:cubicBezTo>
                  <a:cubicBezTo>
                    <a:pt x="31432" y="137156"/>
                    <a:pt x="32385" y="137156"/>
                    <a:pt x="33338" y="137156"/>
                  </a:cubicBezTo>
                  <a:cubicBezTo>
                    <a:pt x="33338" y="137156"/>
                    <a:pt x="33338"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50491"/>
                  </a:moveTo>
                  <a:cubicBezTo>
                    <a:pt x="36195" y="149539"/>
                    <a:pt x="36195" y="149539"/>
                    <a:pt x="36195" y="150491"/>
                  </a:cubicBezTo>
                  <a:cubicBezTo>
                    <a:pt x="35242" y="149539"/>
                    <a:pt x="34290" y="150491"/>
                    <a:pt x="34290" y="150491"/>
                  </a:cubicBezTo>
                  <a:cubicBezTo>
                    <a:pt x="34290" y="150491"/>
                    <a:pt x="35242" y="150491"/>
                    <a:pt x="36195" y="150491"/>
                  </a:cubicBezTo>
                  <a:cubicBezTo>
                    <a:pt x="36195" y="150491"/>
                    <a:pt x="36195" y="150491"/>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7625" y="66671"/>
                    <a:pt x="50482" y="65719"/>
                    <a:pt x="52388" y="65719"/>
                  </a:cubicBezTo>
                  <a:close/>
                  <a:moveTo>
                    <a:pt x="36195" y="128584"/>
                  </a:moveTo>
                  <a:cubicBezTo>
                    <a:pt x="35242" y="128584"/>
                    <a:pt x="35242" y="129536"/>
                    <a:pt x="35242" y="130489"/>
                  </a:cubicBezTo>
                  <a:cubicBezTo>
                    <a:pt x="35242" y="131441"/>
                    <a:pt x="36195" y="131441"/>
                    <a:pt x="36195" y="131441"/>
                  </a:cubicBezTo>
                  <a:cubicBezTo>
                    <a:pt x="37147" y="130489"/>
                    <a:pt x="37147" y="130489"/>
                    <a:pt x="36195" y="128584"/>
                  </a:cubicBezTo>
                  <a:cubicBezTo>
                    <a:pt x="37147" y="129536"/>
                    <a:pt x="37147" y="128584"/>
                    <a:pt x="36195"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8104"/>
                  </a:moveTo>
                  <a:cubicBezTo>
                    <a:pt x="38100" y="98104"/>
                    <a:pt x="39052" y="98104"/>
                    <a:pt x="40005" y="98104"/>
                  </a:cubicBezTo>
                  <a:cubicBezTo>
                    <a:pt x="40957" y="97151"/>
                    <a:pt x="41910" y="96199"/>
                    <a:pt x="40957" y="95246"/>
                  </a:cubicBezTo>
                  <a:cubicBezTo>
                    <a:pt x="40957" y="95246"/>
                    <a:pt x="40005" y="94294"/>
                    <a:pt x="40005" y="94294"/>
                  </a:cubicBezTo>
                  <a:cubicBezTo>
                    <a:pt x="39052" y="94294"/>
                    <a:pt x="39052" y="95246"/>
                    <a:pt x="39052" y="96199"/>
                  </a:cubicBezTo>
                  <a:cubicBezTo>
                    <a:pt x="38100" y="96199"/>
                    <a:pt x="38100" y="97151"/>
                    <a:pt x="37147" y="97151"/>
                  </a:cubicBezTo>
                  <a:cubicBezTo>
                    <a:pt x="36195" y="97151"/>
                    <a:pt x="35242" y="97151"/>
                    <a:pt x="36195" y="98104"/>
                  </a:cubicBezTo>
                  <a:cubicBezTo>
                    <a:pt x="36195" y="98104"/>
                    <a:pt x="37147" y="98104"/>
                    <a:pt x="37147" y="98104"/>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4301"/>
                    <a:pt x="38100" y="154301"/>
                  </a:cubicBezTo>
                  <a:cubicBezTo>
                    <a:pt x="37147" y="153349"/>
                    <a:pt x="36195" y="153349"/>
                    <a:pt x="36195" y="154301"/>
                  </a:cubicBezTo>
                  <a:cubicBezTo>
                    <a:pt x="36195" y="155254"/>
                    <a:pt x="36195" y="155254"/>
                    <a:pt x="38100" y="154301"/>
                  </a:cubicBezTo>
                  <a:cubicBezTo>
                    <a:pt x="37147" y="155254"/>
                    <a:pt x="38100" y="155254"/>
                    <a:pt x="38100" y="154301"/>
                  </a:cubicBezTo>
                  <a:close/>
                  <a:moveTo>
                    <a:pt x="39052" y="123821"/>
                  </a:moveTo>
                  <a:cubicBezTo>
                    <a:pt x="39052" y="123821"/>
                    <a:pt x="39052" y="124774"/>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6666"/>
                  </a:moveTo>
                  <a:cubicBezTo>
                    <a:pt x="39052" y="27619"/>
                    <a:pt x="40005" y="28571"/>
                    <a:pt x="40957" y="28571"/>
                  </a:cubicBezTo>
                  <a:cubicBezTo>
                    <a:pt x="41910" y="28571"/>
                    <a:pt x="41910" y="28571"/>
                    <a:pt x="41910" y="27619"/>
                  </a:cubicBezTo>
                  <a:cubicBezTo>
                    <a:pt x="41910" y="26666"/>
                    <a:pt x="40957" y="25714"/>
                    <a:pt x="40957" y="25714"/>
                  </a:cubicBezTo>
                  <a:cubicBezTo>
                    <a:pt x="40005" y="25714"/>
                    <a:pt x="39052" y="25714"/>
                    <a:pt x="39052" y="26666"/>
                  </a:cubicBezTo>
                  <a:close/>
                  <a:moveTo>
                    <a:pt x="40005" y="135251"/>
                  </a:moveTo>
                  <a:lnTo>
                    <a:pt x="40005" y="135251"/>
                  </a:lnTo>
                  <a:cubicBezTo>
                    <a:pt x="40957" y="133346"/>
                    <a:pt x="40957" y="133346"/>
                    <a:pt x="40005" y="133346"/>
                  </a:cubicBezTo>
                  <a:cubicBezTo>
                    <a:pt x="39052" y="133346"/>
                    <a:pt x="39052" y="134299"/>
                    <a:pt x="39052" y="134299"/>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1921"/>
                    <a:pt x="43815" y="160969"/>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2863" y="85721"/>
                    <a:pt x="42863" y="85721"/>
                    <a:pt x="43815" y="85721"/>
                  </a:cubicBezTo>
                  <a:cubicBezTo>
                    <a:pt x="42863" y="86674"/>
                    <a:pt x="45720" y="89531"/>
                    <a:pt x="46672" y="88579"/>
                  </a:cubicBezTo>
                  <a:cubicBezTo>
                    <a:pt x="47625" y="88579"/>
                    <a:pt x="47625" y="87626"/>
                    <a:pt x="47625" y="87626"/>
                  </a:cubicBezTo>
                  <a:cubicBezTo>
                    <a:pt x="46672" y="85721"/>
                    <a:pt x="44767" y="85721"/>
                    <a:pt x="43815" y="85721"/>
                  </a:cubicBezTo>
                  <a:close/>
                  <a:moveTo>
                    <a:pt x="49530" y="92389"/>
                  </a:moveTo>
                  <a:cubicBezTo>
                    <a:pt x="49530" y="90484"/>
                    <a:pt x="48577" y="91436"/>
                    <a:pt x="47625" y="91436"/>
                  </a:cubicBezTo>
                  <a:cubicBezTo>
                    <a:pt x="46672" y="91436"/>
                    <a:pt x="45720" y="91436"/>
                    <a:pt x="44767" y="90484"/>
                  </a:cubicBezTo>
                  <a:cubicBezTo>
                    <a:pt x="44767" y="90484"/>
                    <a:pt x="43815" y="90484"/>
                    <a:pt x="42863" y="90484"/>
                  </a:cubicBezTo>
                  <a:cubicBezTo>
                    <a:pt x="42863" y="91436"/>
                    <a:pt x="43815" y="91436"/>
                    <a:pt x="43815" y="91436"/>
                  </a:cubicBezTo>
                  <a:cubicBezTo>
                    <a:pt x="44767" y="92389"/>
                    <a:pt x="45720" y="92389"/>
                    <a:pt x="46672" y="92389"/>
                  </a:cubicBezTo>
                  <a:cubicBezTo>
                    <a:pt x="48577" y="93341"/>
                    <a:pt x="49530" y="93341"/>
                    <a:pt x="49530" y="92389"/>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4761"/>
                    <a:pt x="42863" y="24761"/>
                    <a:pt x="43815" y="25714"/>
                  </a:cubicBezTo>
                  <a:close/>
                  <a:moveTo>
                    <a:pt x="44767" y="129536"/>
                  </a:moveTo>
                  <a:cubicBezTo>
                    <a:pt x="44767" y="129536"/>
                    <a:pt x="43815" y="129536"/>
                    <a:pt x="44767" y="129536"/>
                  </a:cubicBezTo>
                  <a:lnTo>
                    <a:pt x="44767" y="129536"/>
                  </a:lnTo>
                  <a:cubicBezTo>
                    <a:pt x="43815" y="130489"/>
                    <a:pt x="43815" y="130489"/>
                    <a:pt x="44767" y="129536"/>
                  </a:cubicBezTo>
                  <a:lnTo>
                    <a:pt x="44767" y="129536"/>
                  </a:lnTo>
                  <a:close/>
                  <a:moveTo>
                    <a:pt x="43815" y="126679"/>
                  </a:moveTo>
                  <a:cubicBezTo>
                    <a:pt x="43815" y="126679"/>
                    <a:pt x="43815" y="126679"/>
                    <a:pt x="43815" y="126679"/>
                  </a:cubicBezTo>
                  <a:cubicBezTo>
                    <a:pt x="43815" y="126679"/>
                    <a:pt x="43815" y="126679"/>
                    <a:pt x="43815" y="126679"/>
                  </a:cubicBezTo>
                  <a:lnTo>
                    <a:pt x="43815" y="126679"/>
                  </a:lnTo>
                  <a:cubicBezTo>
                    <a:pt x="43815" y="126679"/>
                    <a:pt x="43815" y="126679"/>
                    <a:pt x="43815" y="126679"/>
                  </a:cubicBezTo>
                  <a:close/>
                  <a:moveTo>
                    <a:pt x="44767" y="79054"/>
                  </a:moveTo>
                  <a:cubicBezTo>
                    <a:pt x="44767" y="79054"/>
                    <a:pt x="45720" y="79054"/>
                    <a:pt x="44767" y="79054"/>
                  </a:cubicBezTo>
                  <a:cubicBezTo>
                    <a:pt x="44767" y="78101"/>
                    <a:pt x="44767"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1441"/>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100009"/>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7151"/>
                    <a:pt x="47625" y="97151"/>
                  </a:cubicBezTo>
                  <a:cubicBezTo>
                    <a:pt x="48577" y="96199"/>
                    <a:pt x="48577" y="96199"/>
                    <a:pt x="47625" y="96199"/>
                  </a:cubicBezTo>
                  <a:cubicBezTo>
                    <a:pt x="47625" y="96199"/>
                    <a:pt x="47625" y="96199"/>
                    <a:pt x="47625" y="97151"/>
                  </a:cubicBezTo>
                  <a:cubicBezTo>
                    <a:pt x="47625" y="97151"/>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1441"/>
                  </a:moveTo>
                  <a:lnTo>
                    <a:pt x="48577" y="131441"/>
                  </a:lnTo>
                  <a:lnTo>
                    <a:pt x="48577" y="131441"/>
                  </a:lnTo>
                  <a:cubicBezTo>
                    <a:pt x="49530" y="130489"/>
                    <a:pt x="49530" y="129536"/>
                    <a:pt x="50482" y="129536"/>
                  </a:cubicBezTo>
                  <a:lnTo>
                    <a:pt x="50482" y="131441"/>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0482" y="58099"/>
                    <a:pt x="50482" y="58099"/>
                  </a:cubicBezTo>
                  <a:cubicBezTo>
                    <a:pt x="50482" y="57146"/>
                    <a:pt x="50482" y="57146"/>
                    <a:pt x="50482" y="58099"/>
                  </a:cubicBezTo>
                  <a:cubicBezTo>
                    <a:pt x="50482" y="57146"/>
                    <a:pt x="49530" y="57146"/>
                    <a:pt x="50482" y="58099"/>
                  </a:cubicBezTo>
                  <a:cubicBezTo>
                    <a:pt x="49530" y="58099"/>
                    <a:pt x="49530"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2859"/>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0490"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5252" y="35239"/>
                    <a:pt x="115252" y="34286"/>
                  </a:cubicBezTo>
                  <a:cubicBezTo>
                    <a:pt x="116205"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6" name="Freeform 335">
              <a:extLst>
                <a:ext uri="{FF2B5EF4-FFF2-40B4-BE49-F238E27FC236}">
                  <a16:creationId xmlns:a16="http://schemas.microsoft.com/office/drawing/2014/main" id="{9E96C5B6-D149-2972-3990-CABE66616EAA}"/>
                </a:ext>
              </a:extLst>
            </p:cNvPr>
            <p:cNvSpPr/>
            <p:nvPr/>
          </p:nvSpPr>
          <p:spPr>
            <a:xfrm>
              <a:off x="453244" y="87393"/>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6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1 w 139585"/>
                <a:gd name="connsiteY18" fmla="*/ 10011 h 182174"/>
                <a:gd name="connsiteX19" fmla="*/ 127203 w 139585"/>
                <a:gd name="connsiteY19" fmla="*/ 28108 h 182174"/>
                <a:gd name="connsiteX20" fmla="*/ 139586 w 139585"/>
                <a:gd name="connsiteY20" fmla="*/ 76686 h 182174"/>
                <a:gd name="connsiteX21" fmla="*/ 139586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6688 h 182174"/>
                <a:gd name="connsiteX27" fmla="*/ 15761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1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6 w 139585"/>
                <a:gd name="connsiteY70" fmla="*/ 53826 h 182174"/>
                <a:gd name="connsiteX71" fmla="*/ 25286 w 139585"/>
                <a:gd name="connsiteY71" fmla="*/ 53826 h 182174"/>
                <a:gd name="connsiteX72" fmla="*/ 21475 w 139585"/>
                <a:gd name="connsiteY72" fmla="*/ 59540 h 182174"/>
                <a:gd name="connsiteX73" fmla="*/ 18618 w 139585"/>
                <a:gd name="connsiteY73" fmla="*/ 62398 h 182174"/>
                <a:gd name="connsiteX74" fmla="*/ 15761 w 139585"/>
                <a:gd name="connsiteY74" fmla="*/ 62398 h 182174"/>
                <a:gd name="connsiteX75" fmla="*/ 16713 w 139585"/>
                <a:gd name="connsiteY75" fmla="*/ 65255 h 182174"/>
                <a:gd name="connsiteX76" fmla="*/ 15761 w 139585"/>
                <a:gd name="connsiteY76" fmla="*/ 66208 h 182174"/>
                <a:gd name="connsiteX77" fmla="*/ 12903 w 139585"/>
                <a:gd name="connsiteY77" fmla="*/ 69065 h 182174"/>
                <a:gd name="connsiteX78" fmla="*/ 13855 w 139585"/>
                <a:gd name="connsiteY78" fmla="*/ 70970 h 182174"/>
                <a:gd name="connsiteX79" fmla="*/ 15761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1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6 w 139585"/>
                <a:gd name="connsiteY88" fmla="*/ 78590 h 182174"/>
                <a:gd name="connsiteX89" fmla="*/ 27190 w 139585"/>
                <a:gd name="connsiteY89" fmla="*/ 84305 h 182174"/>
                <a:gd name="connsiteX90" fmla="*/ 25286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1 w 139585"/>
                <a:gd name="connsiteY94" fmla="*/ 83353 h 182174"/>
                <a:gd name="connsiteX95" fmla="*/ 16713 w 139585"/>
                <a:gd name="connsiteY95" fmla="*/ 89068 h 182174"/>
                <a:gd name="connsiteX96" fmla="*/ 19571 w 139585"/>
                <a:gd name="connsiteY96" fmla="*/ 90973 h 182174"/>
                <a:gd name="connsiteX97" fmla="*/ 25286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1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1 w 139585"/>
                <a:gd name="connsiteY135" fmla="*/ 96688 h 182174"/>
                <a:gd name="connsiteX136" fmla="*/ 14808 w 139585"/>
                <a:gd name="connsiteY136" fmla="*/ 110023 h 182174"/>
                <a:gd name="connsiteX137" fmla="*/ 18618 w 139585"/>
                <a:gd name="connsiteY137" fmla="*/ 107165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1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1 w 139585"/>
                <a:gd name="connsiteY151" fmla="*/ 130978 h 182174"/>
                <a:gd name="connsiteX152" fmla="*/ 15761 w 139585"/>
                <a:gd name="connsiteY152" fmla="*/ 131930 h 182174"/>
                <a:gd name="connsiteX153" fmla="*/ 16713 w 139585"/>
                <a:gd name="connsiteY153" fmla="*/ 131930 h 182174"/>
                <a:gd name="connsiteX154" fmla="*/ 16713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1 w 139585"/>
                <a:gd name="connsiteY165" fmla="*/ 116690 h 182174"/>
                <a:gd name="connsiteX166" fmla="*/ 26238 w 139585"/>
                <a:gd name="connsiteY166" fmla="*/ 114786 h 182174"/>
                <a:gd name="connsiteX167" fmla="*/ 29096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1 w 139585"/>
                <a:gd name="connsiteY171" fmla="*/ 114786 h 182174"/>
                <a:gd name="connsiteX172" fmla="*/ 38621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6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1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1 w 139585"/>
                <a:gd name="connsiteY188" fmla="*/ 127168 h 182174"/>
                <a:gd name="connsiteX189" fmla="*/ 18618 w 139585"/>
                <a:gd name="connsiteY189" fmla="*/ 126215 h 182174"/>
                <a:gd name="connsiteX190" fmla="*/ 18618 w 139585"/>
                <a:gd name="connsiteY190" fmla="*/ 126215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6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6 h 182174"/>
                <a:gd name="connsiteX244" fmla="*/ 25286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6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6 w 139585"/>
                <a:gd name="connsiteY275" fmla="*/ 124311 h 182174"/>
                <a:gd name="connsiteX276" fmla="*/ 30048 w 139585"/>
                <a:gd name="connsiteY276" fmla="*/ 122405 h 182174"/>
                <a:gd name="connsiteX277" fmla="*/ 29096 w 139585"/>
                <a:gd name="connsiteY277" fmla="*/ 121453 h 182174"/>
                <a:gd name="connsiteX278" fmla="*/ 29096 w 139585"/>
                <a:gd name="connsiteY278" fmla="*/ 124311 h 182174"/>
                <a:gd name="connsiteX279" fmla="*/ 29096 w 139585"/>
                <a:gd name="connsiteY279" fmla="*/ 124311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1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1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1 w 139585"/>
                <a:gd name="connsiteY329" fmla="*/ 30013 h 182174"/>
                <a:gd name="connsiteX330" fmla="*/ 35763 w 139585"/>
                <a:gd name="connsiteY330" fmla="*/ 147170 h 182174"/>
                <a:gd name="connsiteX331" fmla="*/ 34811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1 w 139585"/>
                <a:gd name="connsiteY335" fmla="*/ 34776 h 182174"/>
                <a:gd name="connsiteX336" fmla="*/ 34811 w 139585"/>
                <a:gd name="connsiteY336" fmla="*/ 36680 h 182174"/>
                <a:gd name="connsiteX337" fmla="*/ 36715 w 139585"/>
                <a:gd name="connsiteY337" fmla="*/ 35728 h 182174"/>
                <a:gd name="connsiteX338" fmla="*/ 34811 w 139585"/>
                <a:gd name="connsiteY338" fmla="*/ 30013 h 182174"/>
                <a:gd name="connsiteX339" fmla="*/ 34811 w 139585"/>
                <a:gd name="connsiteY339" fmla="*/ 34776 h 182174"/>
                <a:gd name="connsiteX340" fmla="*/ 37668 w 139585"/>
                <a:gd name="connsiteY340" fmla="*/ 103355 h 182174"/>
                <a:gd name="connsiteX341" fmla="*/ 38621 w 139585"/>
                <a:gd name="connsiteY341" fmla="*/ 101451 h 182174"/>
                <a:gd name="connsiteX342" fmla="*/ 34811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69065 h 182174"/>
                <a:gd name="connsiteX361" fmla="*/ 40525 w 139585"/>
                <a:gd name="connsiteY361" fmla="*/ 69065 h 182174"/>
                <a:gd name="connsiteX362" fmla="*/ 40525 w 139585"/>
                <a:gd name="connsiteY362" fmla="*/ 67161 h 182174"/>
                <a:gd name="connsiteX363" fmla="*/ 40525 w 139585"/>
                <a:gd name="connsiteY363" fmla="*/ 69065 h 182174"/>
                <a:gd name="connsiteX364" fmla="*/ 40525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6 w 139585"/>
                <a:gd name="connsiteY375" fmla="*/ 139551 h 182174"/>
                <a:gd name="connsiteX376" fmla="*/ 44336 w 139585"/>
                <a:gd name="connsiteY376" fmla="*/ 139551 h 182174"/>
                <a:gd name="connsiteX377" fmla="*/ 44336 w 139585"/>
                <a:gd name="connsiteY377" fmla="*/ 139551 h 182174"/>
                <a:gd name="connsiteX378" fmla="*/ 44336 w 139585"/>
                <a:gd name="connsiteY378" fmla="*/ 139551 h 182174"/>
                <a:gd name="connsiteX379" fmla="*/ 44336 w 139585"/>
                <a:gd name="connsiteY379" fmla="*/ 139551 h 182174"/>
                <a:gd name="connsiteX380" fmla="*/ 47193 w 139585"/>
                <a:gd name="connsiteY380" fmla="*/ 29061 h 182174"/>
                <a:gd name="connsiteX381" fmla="*/ 46240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1 w 139585"/>
                <a:gd name="connsiteY396" fmla="*/ 80495 h 182174"/>
                <a:gd name="connsiteX397" fmla="*/ 70053 w 139585"/>
                <a:gd name="connsiteY397" fmla="*/ 80495 h 182174"/>
                <a:gd name="connsiteX398" fmla="*/ 72911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1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1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1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6 w 139585"/>
                <a:gd name="connsiteY442" fmla="*/ 125263 h 182174"/>
                <a:gd name="connsiteX443" fmla="*/ 121488 w 139585"/>
                <a:gd name="connsiteY443" fmla="*/ 123358 h 182174"/>
                <a:gd name="connsiteX444" fmla="*/ 120536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1 w 139585"/>
                <a:gd name="connsiteY460" fmla="*/ 50968 h 182174"/>
                <a:gd name="connsiteX461" fmla="*/ 111011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0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1 w 139585"/>
                <a:gd name="connsiteY468" fmla="*/ 69065 h 182174"/>
                <a:gd name="connsiteX469" fmla="*/ 117678 w 139585"/>
                <a:gd name="connsiteY469" fmla="*/ 73828 h 182174"/>
                <a:gd name="connsiteX470" fmla="*/ 124346 w 139585"/>
                <a:gd name="connsiteY470" fmla="*/ 70970 h 182174"/>
                <a:gd name="connsiteX471" fmla="*/ 124346 w 139585"/>
                <a:gd name="connsiteY471" fmla="*/ 69065 h 182174"/>
                <a:gd name="connsiteX472" fmla="*/ 122440 w 139585"/>
                <a:gd name="connsiteY472" fmla="*/ 69065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6 w 139585"/>
                <a:gd name="connsiteY476" fmla="*/ 66208 h 182174"/>
                <a:gd name="connsiteX477" fmla="*/ 121488 w 139585"/>
                <a:gd name="connsiteY477" fmla="*/ 64303 h 182174"/>
                <a:gd name="connsiteX478" fmla="*/ 120536 w 139585"/>
                <a:gd name="connsiteY478" fmla="*/ 64303 h 182174"/>
                <a:gd name="connsiteX479" fmla="*/ 116725 w 139585"/>
                <a:gd name="connsiteY479" fmla="*/ 65255 h 182174"/>
                <a:gd name="connsiteX480" fmla="*/ 114821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1 w 139585"/>
                <a:gd name="connsiteY485" fmla="*/ 58588 h 182174"/>
                <a:gd name="connsiteX486" fmla="*/ 113868 w 139585"/>
                <a:gd name="connsiteY486" fmla="*/ 57636 h 182174"/>
                <a:gd name="connsiteX487" fmla="*/ 115773 w 139585"/>
                <a:gd name="connsiteY487" fmla="*/ 56683 h 182174"/>
                <a:gd name="connsiteX488" fmla="*/ 117678 w 139585"/>
                <a:gd name="connsiteY488" fmla="*/ 54778 h 182174"/>
                <a:gd name="connsiteX489" fmla="*/ 111011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1 w 139585"/>
                <a:gd name="connsiteY514" fmla="*/ 139551 h 182174"/>
                <a:gd name="connsiteX515" fmla="*/ 110058 w 139585"/>
                <a:gd name="connsiteY515" fmla="*/ 138598 h 182174"/>
                <a:gd name="connsiteX516" fmla="*/ 109105 w 139585"/>
                <a:gd name="connsiteY516" fmla="*/ 139551 h 182174"/>
                <a:gd name="connsiteX517" fmla="*/ 111011 w 139585"/>
                <a:gd name="connsiteY517" fmla="*/ 139551 h 182174"/>
                <a:gd name="connsiteX518" fmla="*/ 111011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6 h 182174"/>
                <a:gd name="connsiteX547" fmla="*/ 121488 w 139585"/>
                <a:gd name="connsiteY547" fmla="*/ 75733 h 182174"/>
                <a:gd name="connsiteX548" fmla="*/ 119583 w 139585"/>
                <a:gd name="connsiteY548" fmla="*/ 73828 h 182174"/>
                <a:gd name="connsiteX549" fmla="*/ 120536 w 139585"/>
                <a:gd name="connsiteY549" fmla="*/ 139551 h 182174"/>
                <a:gd name="connsiteX550" fmla="*/ 118630 w 139585"/>
                <a:gd name="connsiteY550" fmla="*/ 137645 h 182174"/>
                <a:gd name="connsiteX551" fmla="*/ 117678 w 139585"/>
                <a:gd name="connsiteY551" fmla="*/ 138598 h 182174"/>
                <a:gd name="connsiteX552" fmla="*/ 120536 w 139585"/>
                <a:gd name="connsiteY552" fmla="*/ 139551 h 182174"/>
                <a:gd name="connsiteX553" fmla="*/ 120536 w 139585"/>
                <a:gd name="connsiteY553" fmla="*/ 139551 h 182174"/>
                <a:gd name="connsiteX554" fmla="*/ 118630 w 139585"/>
                <a:gd name="connsiteY554" fmla="*/ 48111 h 182174"/>
                <a:gd name="connsiteX555" fmla="*/ 120536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6 w 139585"/>
                <a:gd name="connsiteY560" fmla="*/ 37633 h 182174"/>
                <a:gd name="connsiteX561" fmla="*/ 120536 w 139585"/>
                <a:gd name="connsiteY561" fmla="*/ 36680 h 182174"/>
                <a:gd name="connsiteX562" fmla="*/ 118630 w 139585"/>
                <a:gd name="connsiteY562" fmla="*/ 38586 h 182174"/>
                <a:gd name="connsiteX563" fmla="*/ 118630 w 139585"/>
                <a:gd name="connsiteY563" fmla="*/ 38586 h 182174"/>
                <a:gd name="connsiteX564" fmla="*/ 120536 w 139585"/>
                <a:gd name="connsiteY564" fmla="*/ 54778 h 182174"/>
                <a:gd name="connsiteX565" fmla="*/ 120536 w 139585"/>
                <a:gd name="connsiteY565" fmla="*/ 54778 h 182174"/>
                <a:gd name="connsiteX566" fmla="*/ 123393 w 139585"/>
                <a:gd name="connsiteY566" fmla="*/ 58588 h 182174"/>
                <a:gd name="connsiteX567" fmla="*/ 123393 w 139585"/>
                <a:gd name="connsiteY567" fmla="*/ 57636 h 182174"/>
                <a:gd name="connsiteX568" fmla="*/ 120536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6 w 139585"/>
                <a:gd name="connsiteY582" fmla="*/ 121453 h 182174"/>
                <a:gd name="connsiteX583" fmla="*/ 123393 w 139585"/>
                <a:gd name="connsiteY583" fmla="*/ 124311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1"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1" y="138598"/>
                    <a:pt x="90055" y="128120"/>
                    <a:pt x="93865" y="116690"/>
                  </a:cubicBezTo>
                  <a:cubicBezTo>
                    <a:pt x="94818" y="113833"/>
                    <a:pt x="95771" y="110976"/>
                    <a:pt x="98628" y="109070"/>
                  </a:cubicBezTo>
                  <a:cubicBezTo>
                    <a:pt x="105296" y="104308"/>
                    <a:pt x="111963" y="101451"/>
                    <a:pt x="120536"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1" y="10011"/>
                  </a:cubicBezTo>
                  <a:cubicBezTo>
                    <a:pt x="118630" y="14773"/>
                    <a:pt x="123393" y="20488"/>
                    <a:pt x="127203" y="28108"/>
                  </a:cubicBezTo>
                  <a:cubicBezTo>
                    <a:pt x="135775" y="43348"/>
                    <a:pt x="138633" y="59540"/>
                    <a:pt x="139586" y="76686"/>
                  </a:cubicBezTo>
                  <a:cubicBezTo>
                    <a:pt x="139586" y="79543"/>
                    <a:pt x="139586" y="81448"/>
                    <a:pt x="139586" y="84305"/>
                  </a:cubicBezTo>
                  <a:cubicBezTo>
                    <a:pt x="139586" y="89068"/>
                    <a:pt x="138633" y="90020"/>
                    <a:pt x="133871" y="90020"/>
                  </a:cubicBezTo>
                  <a:cubicBezTo>
                    <a:pt x="130061" y="90020"/>
                    <a:pt x="126250" y="90020"/>
                    <a:pt x="122440" y="90020"/>
                  </a:cubicBezTo>
                  <a:cubicBezTo>
                    <a:pt x="100533" y="90973"/>
                    <a:pt x="78625" y="90973"/>
                    <a:pt x="57671" y="90973"/>
                  </a:cubicBezTo>
                  <a:cubicBezTo>
                    <a:pt x="51955" y="90020"/>
                    <a:pt x="51955" y="90973"/>
                    <a:pt x="51003" y="95736"/>
                  </a:cubicBezTo>
                  <a:close/>
                  <a:moveTo>
                    <a:pt x="11950" y="96688"/>
                  </a:moveTo>
                  <a:cubicBezTo>
                    <a:pt x="12903" y="98593"/>
                    <a:pt x="11950" y="101451"/>
                    <a:pt x="15761"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0998" y="89068"/>
                    <a:pt x="11950" y="90973"/>
                    <a:pt x="11950" y="91926"/>
                  </a:cubicBezTo>
                  <a:lnTo>
                    <a:pt x="11950" y="93830"/>
                  </a:lnTo>
                  <a:cubicBezTo>
                    <a:pt x="11950" y="93830"/>
                    <a:pt x="11950" y="93830"/>
                    <a:pt x="11950" y="93830"/>
                  </a:cubicBezTo>
                  <a:lnTo>
                    <a:pt x="11950" y="93830"/>
                  </a:lnTo>
                  <a:cubicBezTo>
                    <a:pt x="9093" y="94783"/>
                    <a:pt x="10998" y="95736"/>
                    <a:pt x="11950" y="96688"/>
                  </a:cubicBezTo>
                  <a:lnTo>
                    <a:pt x="11950" y="96688"/>
                  </a:lnTo>
                  <a:lnTo>
                    <a:pt x="11950" y="96688"/>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1" y="49063"/>
                    <a:pt x="35763" y="50015"/>
                    <a:pt x="35763" y="50968"/>
                  </a:cubicBezTo>
                  <a:cubicBezTo>
                    <a:pt x="35763" y="50968"/>
                    <a:pt x="35763" y="51920"/>
                    <a:pt x="35763" y="51920"/>
                  </a:cubicBezTo>
                  <a:cubicBezTo>
                    <a:pt x="35763" y="51920"/>
                    <a:pt x="35763" y="51920"/>
                    <a:pt x="34811" y="51920"/>
                  </a:cubicBezTo>
                  <a:cubicBezTo>
                    <a:pt x="33858" y="50015"/>
                    <a:pt x="31953" y="49063"/>
                    <a:pt x="32905" y="47158"/>
                  </a:cubicBezTo>
                  <a:cubicBezTo>
                    <a:pt x="33858" y="45253"/>
                    <a:pt x="33858" y="45253"/>
                    <a:pt x="33858" y="43348"/>
                  </a:cubicBezTo>
                  <a:cubicBezTo>
                    <a:pt x="33858" y="42395"/>
                    <a:pt x="34811"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6"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6" y="50968"/>
                    <a:pt x="23380" y="51920"/>
                  </a:cubicBezTo>
                  <a:cubicBezTo>
                    <a:pt x="22428" y="51920"/>
                    <a:pt x="22428" y="53826"/>
                    <a:pt x="22428" y="53826"/>
                  </a:cubicBezTo>
                  <a:cubicBezTo>
                    <a:pt x="23380" y="55730"/>
                    <a:pt x="24333" y="53826"/>
                    <a:pt x="25286" y="53826"/>
                  </a:cubicBezTo>
                  <a:lnTo>
                    <a:pt x="25286" y="53826"/>
                  </a:lnTo>
                  <a:cubicBezTo>
                    <a:pt x="25286" y="56683"/>
                    <a:pt x="24333" y="58588"/>
                    <a:pt x="21475" y="59540"/>
                  </a:cubicBezTo>
                  <a:cubicBezTo>
                    <a:pt x="20523" y="60493"/>
                    <a:pt x="19571" y="61445"/>
                    <a:pt x="18618" y="62398"/>
                  </a:cubicBezTo>
                  <a:cubicBezTo>
                    <a:pt x="17665" y="63351"/>
                    <a:pt x="15761" y="61445"/>
                    <a:pt x="15761" y="62398"/>
                  </a:cubicBezTo>
                  <a:cubicBezTo>
                    <a:pt x="14808" y="63351"/>
                    <a:pt x="17665" y="64303"/>
                    <a:pt x="16713" y="65255"/>
                  </a:cubicBezTo>
                  <a:lnTo>
                    <a:pt x="15761" y="66208"/>
                  </a:lnTo>
                  <a:cubicBezTo>
                    <a:pt x="14808" y="67161"/>
                    <a:pt x="13855" y="68113"/>
                    <a:pt x="12903" y="69065"/>
                  </a:cubicBezTo>
                  <a:cubicBezTo>
                    <a:pt x="12903" y="70018"/>
                    <a:pt x="12903" y="70970"/>
                    <a:pt x="13855" y="70970"/>
                  </a:cubicBezTo>
                  <a:cubicBezTo>
                    <a:pt x="14808" y="70970"/>
                    <a:pt x="14808" y="70970"/>
                    <a:pt x="15761" y="70018"/>
                  </a:cubicBezTo>
                  <a:cubicBezTo>
                    <a:pt x="15761" y="69065"/>
                    <a:pt x="15761" y="66208"/>
                    <a:pt x="17665" y="67161"/>
                  </a:cubicBezTo>
                  <a:cubicBezTo>
                    <a:pt x="18618" y="68113"/>
                    <a:pt x="18618" y="70018"/>
                    <a:pt x="17665" y="71923"/>
                  </a:cubicBezTo>
                  <a:cubicBezTo>
                    <a:pt x="17665" y="72876"/>
                    <a:pt x="16713" y="72876"/>
                    <a:pt x="16713" y="73828"/>
                  </a:cubicBezTo>
                  <a:cubicBezTo>
                    <a:pt x="14808" y="74780"/>
                    <a:pt x="14808" y="76686"/>
                    <a:pt x="15761"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1" y="81448"/>
                    <a:pt x="17665" y="77638"/>
                  </a:cubicBezTo>
                  <a:cubicBezTo>
                    <a:pt x="18618" y="78590"/>
                    <a:pt x="25286" y="76686"/>
                    <a:pt x="25286" y="78590"/>
                  </a:cubicBezTo>
                  <a:cubicBezTo>
                    <a:pt x="26238" y="81448"/>
                    <a:pt x="25286" y="82401"/>
                    <a:pt x="27190" y="84305"/>
                  </a:cubicBezTo>
                  <a:cubicBezTo>
                    <a:pt x="24333" y="85258"/>
                    <a:pt x="27190" y="88115"/>
                    <a:pt x="25286"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1" y="83353"/>
                    <a:pt x="15761" y="83353"/>
                  </a:cubicBezTo>
                  <a:cubicBezTo>
                    <a:pt x="12903" y="85258"/>
                    <a:pt x="13855" y="87163"/>
                    <a:pt x="16713" y="89068"/>
                  </a:cubicBezTo>
                  <a:cubicBezTo>
                    <a:pt x="17665" y="90020"/>
                    <a:pt x="18618" y="90973"/>
                    <a:pt x="19571" y="90973"/>
                  </a:cubicBezTo>
                  <a:cubicBezTo>
                    <a:pt x="22428" y="92878"/>
                    <a:pt x="24333" y="91926"/>
                    <a:pt x="25286"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1"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1" y="78590"/>
                    <a:pt x="34811"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6"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5761" y="96688"/>
                  </a:moveTo>
                  <a:lnTo>
                    <a:pt x="12903" y="96688"/>
                  </a:lnTo>
                  <a:cubicBezTo>
                    <a:pt x="12903" y="96688"/>
                    <a:pt x="12903" y="96688"/>
                    <a:pt x="12903" y="96688"/>
                  </a:cubicBezTo>
                  <a:lnTo>
                    <a:pt x="12903" y="93830"/>
                  </a:lnTo>
                  <a:lnTo>
                    <a:pt x="12903" y="93830"/>
                  </a:lnTo>
                  <a:cubicBezTo>
                    <a:pt x="13855" y="94783"/>
                    <a:pt x="14808" y="95736"/>
                    <a:pt x="15761" y="96688"/>
                  </a:cubicBezTo>
                  <a:close/>
                  <a:moveTo>
                    <a:pt x="14808" y="110023"/>
                  </a:moveTo>
                  <a:cubicBezTo>
                    <a:pt x="17665" y="110976"/>
                    <a:pt x="19571" y="110976"/>
                    <a:pt x="18618" y="107165"/>
                  </a:cubicBezTo>
                  <a:cubicBezTo>
                    <a:pt x="18618" y="107165"/>
                    <a:pt x="18618" y="106213"/>
                    <a:pt x="19571" y="106213"/>
                  </a:cubicBezTo>
                  <a:cubicBezTo>
                    <a:pt x="17665" y="106213"/>
                    <a:pt x="16713" y="106213"/>
                    <a:pt x="14808" y="106213"/>
                  </a:cubicBezTo>
                  <a:cubicBezTo>
                    <a:pt x="15761" y="105261"/>
                    <a:pt x="15761" y="103355"/>
                    <a:pt x="15761"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1" y="75733"/>
                    <a:pt x="18618" y="75733"/>
                  </a:cubicBezTo>
                  <a:cubicBezTo>
                    <a:pt x="17665" y="75733"/>
                    <a:pt x="16713" y="75733"/>
                    <a:pt x="15761"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1930"/>
                  </a:moveTo>
                  <a:cubicBezTo>
                    <a:pt x="16713" y="131930"/>
                    <a:pt x="15761" y="131930"/>
                    <a:pt x="15761" y="130978"/>
                  </a:cubicBezTo>
                  <a:cubicBezTo>
                    <a:pt x="15761" y="130978"/>
                    <a:pt x="15761" y="131930"/>
                    <a:pt x="15761" y="131930"/>
                  </a:cubicBezTo>
                  <a:cubicBezTo>
                    <a:pt x="15761" y="132883"/>
                    <a:pt x="15761" y="132883"/>
                    <a:pt x="16713" y="131930"/>
                  </a:cubicBezTo>
                  <a:cubicBezTo>
                    <a:pt x="16713" y="132883"/>
                    <a:pt x="16713" y="132883"/>
                    <a:pt x="16713" y="131930"/>
                  </a:cubicBezTo>
                  <a:close/>
                  <a:moveTo>
                    <a:pt x="16713" y="90973"/>
                  </a:moveTo>
                  <a:lnTo>
                    <a:pt x="16713" y="90973"/>
                  </a:lnTo>
                  <a:cubicBezTo>
                    <a:pt x="15761" y="90973"/>
                    <a:pt x="16713" y="91926"/>
                    <a:pt x="16713" y="91926"/>
                  </a:cubicBezTo>
                  <a:lnTo>
                    <a:pt x="16713" y="90973"/>
                  </a:lnTo>
                  <a:close/>
                  <a:moveTo>
                    <a:pt x="18618" y="121453"/>
                  </a:moveTo>
                  <a:cubicBezTo>
                    <a:pt x="19571"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1" y="116690"/>
                    <a:pt x="19571" y="116690"/>
                  </a:cubicBezTo>
                  <a:cubicBezTo>
                    <a:pt x="22428" y="116690"/>
                    <a:pt x="24333" y="115738"/>
                    <a:pt x="26238" y="114786"/>
                  </a:cubicBezTo>
                  <a:cubicBezTo>
                    <a:pt x="27190" y="113833"/>
                    <a:pt x="28143" y="113833"/>
                    <a:pt x="29096" y="114786"/>
                  </a:cubicBezTo>
                  <a:cubicBezTo>
                    <a:pt x="31000" y="116690"/>
                    <a:pt x="31000" y="116690"/>
                    <a:pt x="31953" y="114786"/>
                  </a:cubicBezTo>
                  <a:cubicBezTo>
                    <a:pt x="32905" y="110976"/>
                    <a:pt x="34811" y="110976"/>
                    <a:pt x="37668" y="112880"/>
                  </a:cubicBezTo>
                  <a:cubicBezTo>
                    <a:pt x="37668" y="113833"/>
                    <a:pt x="37668" y="113833"/>
                    <a:pt x="37668" y="113833"/>
                  </a:cubicBezTo>
                  <a:cubicBezTo>
                    <a:pt x="37668" y="114786"/>
                    <a:pt x="37668" y="115738"/>
                    <a:pt x="38621" y="114786"/>
                  </a:cubicBezTo>
                  <a:cubicBezTo>
                    <a:pt x="39573" y="114786"/>
                    <a:pt x="39573" y="113833"/>
                    <a:pt x="38621" y="113833"/>
                  </a:cubicBezTo>
                  <a:lnTo>
                    <a:pt x="37668" y="112880"/>
                  </a:lnTo>
                  <a:cubicBezTo>
                    <a:pt x="36715" y="110023"/>
                    <a:pt x="33858" y="106213"/>
                    <a:pt x="35763" y="103355"/>
                  </a:cubicBezTo>
                  <a:cubicBezTo>
                    <a:pt x="36715" y="101451"/>
                    <a:pt x="34811" y="101451"/>
                    <a:pt x="32905" y="101451"/>
                  </a:cubicBezTo>
                  <a:cubicBezTo>
                    <a:pt x="31000" y="101451"/>
                    <a:pt x="28143" y="104308"/>
                    <a:pt x="26238" y="102403"/>
                  </a:cubicBezTo>
                  <a:lnTo>
                    <a:pt x="25286" y="103355"/>
                  </a:lnTo>
                  <a:cubicBezTo>
                    <a:pt x="25286" y="104308"/>
                    <a:pt x="29096"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1" y="111928"/>
                    <a:pt x="18618" y="114786"/>
                  </a:cubicBezTo>
                  <a:cubicBezTo>
                    <a:pt x="17665" y="115738"/>
                    <a:pt x="19571" y="116690"/>
                    <a:pt x="19571" y="116690"/>
                  </a:cubicBezTo>
                  <a:cubicBezTo>
                    <a:pt x="18618" y="119548"/>
                    <a:pt x="16713" y="120501"/>
                    <a:pt x="18618" y="121453"/>
                  </a:cubicBezTo>
                  <a:close/>
                  <a:moveTo>
                    <a:pt x="22428" y="129073"/>
                  </a:moveTo>
                  <a:cubicBezTo>
                    <a:pt x="22428" y="129073"/>
                    <a:pt x="23380" y="129073"/>
                    <a:pt x="22428" y="129073"/>
                  </a:cubicBezTo>
                  <a:cubicBezTo>
                    <a:pt x="22428" y="127168"/>
                    <a:pt x="21475" y="128120"/>
                    <a:pt x="20523" y="128120"/>
                  </a:cubicBezTo>
                  <a:lnTo>
                    <a:pt x="19571" y="127168"/>
                  </a:lnTo>
                  <a:cubicBezTo>
                    <a:pt x="19571" y="127168"/>
                    <a:pt x="18618" y="126215"/>
                    <a:pt x="18618" y="126215"/>
                  </a:cubicBezTo>
                  <a:cubicBezTo>
                    <a:pt x="18618" y="126215"/>
                    <a:pt x="17665" y="126215"/>
                    <a:pt x="18618" y="126215"/>
                  </a:cubicBezTo>
                  <a:lnTo>
                    <a:pt x="19571" y="127168"/>
                  </a:lnTo>
                  <a:cubicBezTo>
                    <a:pt x="19571" y="127168"/>
                    <a:pt x="20523" y="127168"/>
                    <a:pt x="20523" y="127168"/>
                  </a:cubicBezTo>
                  <a:cubicBezTo>
                    <a:pt x="20523" y="129073"/>
                    <a:pt x="21475" y="130026"/>
                    <a:pt x="22428" y="129073"/>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7640"/>
                    <a:pt x="20523" y="97640"/>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0503"/>
                    <a:pt x="20523" y="140503"/>
                    <a:pt x="20523" y="140503"/>
                  </a:cubicBezTo>
                  <a:close/>
                  <a:moveTo>
                    <a:pt x="19571" y="55730"/>
                  </a:moveTo>
                  <a:lnTo>
                    <a:pt x="19571" y="55730"/>
                  </a:lnTo>
                  <a:cubicBezTo>
                    <a:pt x="20523" y="55730"/>
                    <a:pt x="20523" y="55730"/>
                    <a:pt x="19571" y="55730"/>
                  </a:cubicBezTo>
                  <a:cubicBezTo>
                    <a:pt x="20523" y="55730"/>
                    <a:pt x="20523" y="54778"/>
                    <a:pt x="19571" y="55730"/>
                  </a:cubicBezTo>
                  <a:cubicBezTo>
                    <a:pt x="19571" y="54778"/>
                    <a:pt x="19571" y="55730"/>
                    <a:pt x="19571"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1" y="105261"/>
                    <a:pt x="19571" y="106213"/>
                  </a:cubicBezTo>
                  <a:cubicBezTo>
                    <a:pt x="19571"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0978"/>
                  </a:moveTo>
                  <a:cubicBezTo>
                    <a:pt x="21475" y="130978"/>
                    <a:pt x="20523" y="131930"/>
                    <a:pt x="20523" y="133836"/>
                  </a:cubicBezTo>
                  <a:cubicBezTo>
                    <a:pt x="20523" y="134788"/>
                    <a:pt x="20523" y="135740"/>
                    <a:pt x="21475" y="134788"/>
                  </a:cubicBezTo>
                  <a:cubicBezTo>
                    <a:pt x="22428" y="134788"/>
                    <a:pt x="23380" y="132883"/>
                    <a:pt x="23380" y="130978"/>
                  </a:cubicBezTo>
                  <a:cubicBezTo>
                    <a:pt x="24333" y="130978"/>
                    <a:pt x="24333" y="130978"/>
                    <a:pt x="23380" y="130978"/>
                  </a:cubicBezTo>
                  <a:close/>
                  <a:moveTo>
                    <a:pt x="21475" y="88115"/>
                  </a:moveTo>
                  <a:cubicBezTo>
                    <a:pt x="21475" y="87163"/>
                    <a:pt x="21475" y="87163"/>
                    <a:pt x="21475" y="88115"/>
                  </a:cubicBezTo>
                  <a:cubicBezTo>
                    <a:pt x="23380" y="87163"/>
                    <a:pt x="23380" y="87163"/>
                    <a:pt x="23380" y="88115"/>
                  </a:cubicBezTo>
                  <a:cubicBezTo>
                    <a:pt x="23380" y="88115"/>
                    <a:pt x="23380" y="88115"/>
                    <a:pt x="21475" y="88115"/>
                  </a:cubicBezTo>
                  <a:cubicBezTo>
                    <a:pt x="22428" y="88115"/>
                    <a:pt x="21475" y="88115"/>
                    <a:pt x="21475" y="88115"/>
                  </a:cubicBezTo>
                  <a:close/>
                  <a:moveTo>
                    <a:pt x="22428" y="68113"/>
                  </a:moveTo>
                  <a:cubicBezTo>
                    <a:pt x="22428" y="68113"/>
                    <a:pt x="22428" y="68113"/>
                    <a:pt x="22428" y="68113"/>
                  </a:cubicBezTo>
                  <a:lnTo>
                    <a:pt x="25286" y="66208"/>
                  </a:lnTo>
                  <a:cubicBezTo>
                    <a:pt x="25286" y="67161"/>
                    <a:pt x="25286" y="70018"/>
                    <a:pt x="25286" y="70970"/>
                  </a:cubicBezTo>
                  <a:cubicBezTo>
                    <a:pt x="24333" y="71923"/>
                    <a:pt x="22428" y="69065"/>
                    <a:pt x="22428" y="68113"/>
                  </a:cubicBezTo>
                  <a:close/>
                  <a:moveTo>
                    <a:pt x="26238" y="126215"/>
                  </a:moveTo>
                  <a:cubicBezTo>
                    <a:pt x="26238" y="125263"/>
                    <a:pt x="25286" y="125263"/>
                    <a:pt x="24333" y="125263"/>
                  </a:cubicBezTo>
                  <a:lnTo>
                    <a:pt x="23380" y="125263"/>
                  </a:lnTo>
                  <a:cubicBezTo>
                    <a:pt x="23380" y="127168"/>
                    <a:pt x="24333" y="126215"/>
                    <a:pt x="26238" y="126215"/>
                  </a:cubicBezTo>
                  <a:cubicBezTo>
                    <a:pt x="25286" y="127168"/>
                    <a:pt x="26238" y="127168"/>
                    <a:pt x="26238" y="126215"/>
                  </a:cubicBezTo>
                  <a:close/>
                  <a:moveTo>
                    <a:pt x="25286" y="96688"/>
                  </a:moveTo>
                  <a:cubicBezTo>
                    <a:pt x="26238" y="96688"/>
                    <a:pt x="26238" y="96688"/>
                    <a:pt x="25286" y="96688"/>
                  </a:cubicBezTo>
                  <a:cubicBezTo>
                    <a:pt x="26238" y="94783"/>
                    <a:pt x="26238" y="92878"/>
                    <a:pt x="24333" y="92878"/>
                  </a:cubicBezTo>
                  <a:cubicBezTo>
                    <a:pt x="23380" y="92878"/>
                    <a:pt x="23380" y="93830"/>
                    <a:pt x="23380" y="95736"/>
                  </a:cubicBezTo>
                  <a:cubicBezTo>
                    <a:pt x="23380" y="95736"/>
                    <a:pt x="24333" y="96688"/>
                    <a:pt x="25286"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6" y="136693"/>
                    <a:pt x="25286" y="137645"/>
                    <a:pt x="25286" y="138598"/>
                  </a:cubicBezTo>
                  <a:cubicBezTo>
                    <a:pt x="25286" y="141455"/>
                    <a:pt x="27190" y="142408"/>
                    <a:pt x="29096" y="142408"/>
                  </a:cubicBezTo>
                  <a:cubicBezTo>
                    <a:pt x="29096" y="143361"/>
                    <a:pt x="29096" y="145265"/>
                    <a:pt x="31000" y="145265"/>
                  </a:cubicBezTo>
                  <a:cubicBezTo>
                    <a:pt x="31953" y="145265"/>
                    <a:pt x="31953" y="144313"/>
                    <a:pt x="31953" y="143361"/>
                  </a:cubicBezTo>
                  <a:cubicBezTo>
                    <a:pt x="31953" y="141455"/>
                    <a:pt x="32905" y="140503"/>
                    <a:pt x="31953" y="140503"/>
                  </a:cubicBezTo>
                  <a:close/>
                  <a:moveTo>
                    <a:pt x="26238" y="119548"/>
                  </a:moveTo>
                  <a:cubicBezTo>
                    <a:pt x="25286" y="118595"/>
                    <a:pt x="25286" y="119548"/>
                    <a:pt x="26238" y="119548"/>
                  </a:cubicBezTo>
                  <a:cubicBezTo>
                    <a:pt x="25286" y="120501"/>
                    <a:pt x="26238" y="120501"/>
                    <a:pt x="26238" y="120501"/>
                  </a:cubicBezTo>
                  <a:cubicBezTo>
                    <a:pt x="26238" y="120501"/>
                    <a:pt x="26238" y="120501"/>
                    <a:pt x="26238" y="119548"/>
                  </a:cubicBezTo>
                  <a:cubicBezTo>
                    <a:pt x="26238" y="119548"/>
                    <a:pt x="26238" y="119548"/>
                    <a:pt x="26238" y="119548"/>
                  </a:cubicBezTo>
                  <a:close/>
                  <a:moveTo>
                    <a:pt x="26238" y="72876"/>
                  </a:moveTo>
                  <a:cubicBezTo>
                    <a:pt x="26238" y="71923"/>
                    <a:pt x="26238" y="71923"/>
                    <a:pt x="26238" y="72876"/>
                  </a:cubicBezTo>
                  <a:cubicBezTo>
                    <a:pt x="27190" y="72876"/>
                    <a:pt x="27190" y="72876"/>
                    <a:pt x="27190" y="72876"/>
                  </a:cubicBezTo>
                  <a:cubicBezTo>
                    <a:pt x="27190" y="72876"/>
                    <a:pt x="26238" y="72876"/>
                    <a:pt x="26238" y="72876"/>
                  </a:cubicBezTo>
                  <a:cubicBezTo>
                    <a:pt x="26238" y="72876"/>
                    <a:pt x="26238" y="72876"/>
                    <a:pt x="26238" y="72876"/>
                  </a:cubicBezTo>
                  <a:close/>
                  <a:moveTo>
                    <a:pt x="26238" y="30965"/>
                  </a:moveTo>
                  <a:cubicBezTo>
                    <a:pt x="26238" y="30965"/>
                    <a:pt x="26238" y="30965"/>
                    <a:pt x="26238" y="30965"/>
                  </a:cubicBezTo>
                  <a:cubicBezTo>
                    <a:pt x="27190" y="30965"/>
                    <a:pt x="27190" y="30965"/>
                    <a:pt x="27190" y="30965"/>
                  </a:cubicBezTo>
                  <a:cubicBezTo>
                    <a:pt x="27190" y="30013"/>
                    <a:pt x="27190" y="30013"/>
                    <a:pt x="26238" y="30965"/>
                  </a:cubicBezTo>
                  <a:cubicBezTo>
                    <a:pt x="26238" y="30013"/>
                    <a:pt x="26238" y="30013"/>
                    <a:pt x="26238" y="30965"/>
                  </a:cubicBezTo>
                  <a:close/>
                  <a:moveTo>
                    <a:pt x="28143" y="128120"/>
                  </a:moveTo>
                  <a:cubicBezTo>
                    <a:pt x="28143" y="129073"/>
                    <a:pt x="29096" y="130026"/>
                    <a:pt x="30048" y="130026"/>
                  </a:cubicBezTo>
                  <a:cubicBezTo>
                    <a:pt x="30048" y="130026"/>
                    <a:pt x="31000" y="130026"/>
                    <a:pt x="30048" y="129073"/>
                  </a:cubicBezTo>
                  <a:cubicBezTo>
                    <a:pt x="30048" y="129073"/>
                    <a:pt x="29096" y="128120"/>
                    <a:pt x="28143" y="128120"/>
                  </a:cubicBezTo>
                  <a:cubicBezTo>
                    <a:pt x="29096" y="128120"/>
                    <a:pt x="28143" y="128120"/>
                    <a:pt x="28143" y="128120"/>
                  </a:cubicBezTo>
                  <a:close/>
                  <a:moveTo>
                    <a:pt x="29096" y="124311"/>
                  </a:moveTo>
                  <a:cubicBezTo>
                    <a:pt x="30048" y="124311"/>
                    <a:pt x="30048" y="123358"/>
                    <a:pt x="30048" y="122405"/>
                  </a:cubicBezTo>
                  <a:cubicBezTo>
                    <a:pt x="30048" y="122405"/>
                    <a:pt x="30048" y="121453"/>
                    <a:pt x="29096" y="121453"/>
                  </a:cubicBezTo>
                  <a:cubicBezTo>
                    <a:pt x="29096" y="122405"/>
                    <a:pt x="28143" y="123358"/>
                    <a:pt x="29096" y="124311"/>
                  </a:cubicBezTo>
                  <a:cubicBezTo>
                    <a:pt x="28143" y="124311"/>
                    <a:pt x="29096" y="124311"/>
                    <a:pt x="29096" y="124311"/>
                  </a:cubicBezTo>
                  <a:close/>
                  <a:moveTo>
                    <a:pt x="28143" y="68113"/>
                  </a:moveTo>
                  <a:lnTo>
                    <a:pt x="31000" y="68113"/>
                  </a:lnTo>
                  <a:cubicBezTo>
                    <a:pt x="31000" y="68113"/>
                    <a:pt x="30048" y="70970"/>
                    <a:pt x="29096" y="70970"/>
                  </a:cubicBezTo>
                  <a:cubicBezTo>
                    <a:pt x="29096" y="71923"/>
                    <a:pt x="28143" y="68113"/>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3836"/>
                    <a:pt x="29096" y="134788"/>
                  </a:cubicBezTo>
                  <a:close/>
                  <a:moveTo>
                    <a:pt x="30048" y="98593"/>
                  </a:moveTo>
                  <a:cubicBezTo>
                    <a:pt x="30048" y="98593"/>
                    <a:pt x="30048" y="99545"/>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7640"/>
                    <a:pt x="29096" y="97640"/>
                    <a:pt x="30048" y="98593"/>
                  </a:cubicBezTo>
                  <a:close/>
                  <a:moveTo>
                    <a:pt x="30048" y="37633"/>
                  </a:moveTo>
                  <a:cubicBezTo>
                    <a:pt x="30048" y="37633"/>
                    <a:pt x="31000" y="37633"/>
                    <a:pt x="30048" y="37633"/>
                  </a:cubicBezTo>
                  <a:cubicBezTo>
                    <a:pt x="31000" y="36680"/>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1"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1" y="124311"/>
                    <a:pt x="35763" y="124311"/>
                    <a:pt x="35763" y="123358"/>
                  </a:cubicBezTo>
                  <a:cubicBezTo>
                    <a:pt x="35763" y="122405"/>
                    <a:pt x="34811" y="122405"/>
                    <a:pt x="33858" y="121453"/>
                  </a:cubicBezTo>
                  <a:cubicBezTo>
                    <a:pt x="32905" y="120501"/>
                    <a:pt x="32905" y="122405"/>
                    <a:pt x="32905" y="122405"/>
                  </a:cubicBezTo>
                  <a:cubicBezTo>
                    <a:pt x="31953" y="124311"/>
                    <a:pt x="32905" y="124311"/>
                    <a:pt x="33858" y="124311"/>
                  </a:cubicBezTo>
                  <a:close/>
                  <a:moveTo>
                    <a:pt x="39573" y="133836"/>
                  </a:moveTo>
                  <a:cubicBezTo>
                    <a:pt x="38621" y="131930"/>
                    <a:pt x="36715" y="130978"/>
                    <a:pt x="34811" y="129073"/>
                  </a:cubicBezTo>
                  <a:cubicBezTo>
                    <a:pt x="34811"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1" y="30013"/>
                  </a:moveTo>
                  <a:lnTo>
                    <a:pt x="34811" y="30013"/>
                  </a:lnTo>
                  <a:lnTo>
                    <a:pt x="35763" y="28108"/>
                  </a:lnTo>
                  <a:cubicBezTo>
                    <a:pt x="35763" y="27155"/>
                    <a:pt x="36715" y="27155"/>
                    <a:pt x="35763" y="27155"/>
                  </a:cubicBezTo>
                  <a:cubicBezTo>
                    <a:pt x="34811" y="27155"/>
                    <a:pt x="33858" y="28108"/>
                    <a:pt x="32905" y="28108"/>
                  </a:cubicBezTo>
                  <a:cubicBezTo>
                    <a:pt x="32905" y="29061"/>
                    <a:pt x="34811" y="29061"/>
                    <a:pt x="34811" y="30013"/>
                  </a:cubicBezTo>
                  <a:close/>
                  <a:moveTo>
                    <a:pt x="35763" y="147170"/>
                  </a:moveTo>
                  <a:cubicBezTo>
                    <a:pt x="35763" y="146218"/>
                    <a:pt x="35763" y="146218"/>
                    <a:pt x="34811" y="146218"/>
                  </a:cubicBezTo>
                  <a:cubicBezTo>
                    <a:pt x="33858" y="146218"/>
                    <a:pt x="33858" y="146218"/>
                    <a:pt x="33858" y="147170"/>
                  </a:cubicBezTo>
                  <a:cubicBezTo>
                    <a:pt x="33858" y="147170"/>
                    <a:pt x="33858" y="148123"/>
                    <a:pt x="35763" y="147170"/>
                  </a:cubicBezTo>
                  <a:cubicBezTo>
                    <a:pt x="34811" y="148123"/>
                    <a:pt x="35763" y="147170"/>
                    <a:pt x="35763" y="147170"/>
                  </a:cubicBezTo>
                  <a:close/>
                  <a:moveTo>
                    <a:pt x="34811" y="34776"/>
                  </a:moveTo>
                  <a:cubicBezTo>
                    <a:pt x="34811" y="34776"/>
                    <a:pt x="32905" y="35728"/>
                    <a:pt x="34811" y="36680"/>
                  </a:cubicBezTo>
                  <a:cubicBezTo>
                    <a:pt x="35763" y="36680"/>
                    <a:pt x="36715" y="36680"/>
                    <a:pt x="36715" y="35728"/>
                  </a:cubicBezTo>
                  <a:cubicBezTo>
                    <a:pt x="36715" y="33823"/>
                    <a:pt x="36715" y="30965"/>
                    <a:pt x="34811" y="30013"/>
                  </a:cubicBezTo>
                  <a:cubicBezTo>
                    <a:pt x="35763" y="31918"/>
                    <a:pt x="35763" y="33823"/>
                    <a:pt x="34811" y="34776"/>
                  </a:cubicBezTo>
                  <a:close/>
                  <a:moveTo>
                    <a:pt x="37668" y="103355"/>
                  </a:moveTo>
                  <a:cubicBezTo>
                    <a:pt x="38621" y="103355"/>
                    <a:pt x="38621" y="102403"/>
                    <a:pt x="38621" y="101451"/>
                  </a:cubicBezTo>
                  <a:cubicBezTo>
                    <a:pt x="37668" y="99545"/>
                    <a:pt x="36715" y="99545"/>
                    <a:pt x="34811" y="98593"/>
                  </a:cubicBezTo>
                  <a:cubicBezTo>
                    <a:pt x="34811" y="98593"/>
                    <a:pt x="33858" y="99545"/>
                    <a:pt x="33858" y="99545"/>
                  </a:cubicBezTo>
                  <a:cubicBezTo>
                    <a:pt x="34811"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1" y="57636"/>
                    <a:pt x="35763" y="58588"/>
                  </a:cubicBezTo>
                  <a:cubicBezTo>
                    <a:pt x="34811" y="58588"/>
                    <a:pt x="34811" y="58588"/>
                    <a:pt x="35763" y="58588"/>
                  </a:cubicBezTo>
                  <a:close/>
                  <a:moveTo>
                    <a:pt x="41478" y="120501"/>
                  </a:moveTo>
                  <a:cubicBezTo>
                    <a:pt x="41478" y="119548"/>
                    <a:pt x="40525" y="119548"/>
                    <a:pt x="40525" y="119548"/>
                  </a:cubicBezTo>
                  <a:cubicBezTo>
                    <a:pt x="40525"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69065"/>
                  </a:moveTo>
                  <a:lnTo>
                    <a:pt x="40525" y="69065"/>
                  </a:lnTo>
                  <a:cubicBezTo>
                    <a:pt x="40525" y="68113"/>
                    <a:pt x="40525" y="67161"/>
                    <a:pt x="40525" y="67161"/>
                  </a:cubicBezTo>
                  <a:cubicBezTo>
                    <a:pt x="39573" y="68113"/>
                    <a:pt x="39573" y="68113"/>
                    <a:pt x="40525" y="69065"/>
                  </a:cubicBezTo>
                  <a:cubicBezTo>
                    <a:pt x="39573" y="69065"/>
                    <a:pt x="40525" y="70018"/>
                    <a:pt x="40525"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3383" y="70018"/>
                  </a:moveTo>
                  <a:cubicBezTo>
                    <a:pt x="44336" y="70018"/>
                    <a:pt x="44336" y="70018"/>
                    <a:pt x="43383" y="70018"/>
                  </a:cubicBezTo>
                  <a:lnTo>
                    <a:pt x="43383" y="70018"/>
                  </a:lnTo>
                  <a:cubicBezTo>
                    <a:pt x="43383" y="69065"/>
                    <a:pt x="43383" y="69065"/>
                    <a:pt x="43383" y="70018"/>
                  </a:cubicBezTo>
                  <a:cubicBezTo>
                    <a:pt x="43383" y="70018"/>
                    <a:pt x="43383" y="70018"/>
                    <a:pt x="43383" y="70018"/>
                  </a:cubicBezTo>
                  <a:close/>
                  <a:moveTo>
                    <a:pt x="44336" y="139551"/>
                  </a:moveTo>
                  <a:cubicBezTo>
                    <a:pt x="44336" y="138598"/>
                    <a:pt x="44336" y="138598"/>
                    <a:pt x="44336" y="139551"/>
                  </a:cubicBezTo>
                  <a:cubicBezTo>
                    <a:pt x="43383" y="139551"/>
                    <a:pt x="43383" y="139551"/>
                    <a:pt x="44336" y="139551"/>
                  </a:cubicBezTo>
                  <a:lnTo>
                    <a:pt x="44336" y="139551"/>
                  </a:lnTo>
                  <a:lnTo>
                    <a:pt x="44336" y="139551"/>
                  </a:lnTo>
                  <a:close/>
                  <a:moveTo>
                    <a:pt x="47193" y="29061"/>
                  </a:moveTo>
                  <a:cubicBezTo>
                    <a:pt x="47193" y="28108"/>
                    <a:pt x="46240" y="28108"/>
                    <a:pt x="46240" y="28108"/>
                  </a:cubicBezTo>
                  <a:cubicBezTo>
                    <a:pt x="45288" y="28108"/>
                    <a:pt x="45288" y="28108"/>
                    <a:pt x="45288" y="29061"/>
                  </a:cubicBezTo>
                  <a:cubicBezTo>
                    <a:pt x="45288" y="29061"/>
                    <a:pt x="45288" y="30013"/>
                    <a:pt x="47193" y="29061"/>
                  </a:cubicBezTo>
                  <a:cubicBezTo>
                    <a:pt x="46240" y="30013"/>
                    <a:pt x="47193" y="30013"/>
                    <a:pt x="47193" y="29061"/>
                  </a:cubicBezTo>
                  <a:close/>
                  <a:moveTo>
                    <a:pt x="50050" y="52873"/>
                  </a:moveTo>
                  <a:cubicBezTo>
                    <a:pt x="50050" y="51920"/>
                    <a:pt x="49098" y="51920"/>
                    <a:pt x="48146" y="51920"/>
                  </a:cubicBezTo>
                  <a:cubicBezTo>
                    <a:pt x="48146" y="51920"/>
                    <a:pt x="47193" y="51920"/>
                    <a:pt x="47193" y="52873"/>
                  </a:cubicBezTo>
                  <a:cubicBezTo>
                    <a:pt x="47193" y="52873"/>
                    <a:pt x="48146" y="53826"/>
                    <a:pt x="50050" y="52873"/>
                  </a:cubicBezTo>
                  <a:cubicBezTo>
                    <a:pt x="50050" y="53826"/>
                    <a:pt x="50050" y="53826"/>
                    <a:pt x="50050" y="52873"/>
                  </a:cubicBezTo>
                  <a:close/>
                  <a:moveTo>
                    <a:pt x="51003" y="38586"/>
                  </a:moveTo>
                  <a:lnTo>
                    <a:pt x="51003" y="38586"/>
                  </a:lnTo>
                  <a:lnTo>
                    <a:pt x="50050" y="38586"/>
                  </a:lnTo>
                  <a:cubicBezTo>
                    <a:pt x="49098" y="38586"/>
                    <a:pt x="50050" y="39538"/>
                    <a:pt x="51003" y="38586"/>
                  </a:cubicBezTo>
                  <a:cubicBezTo>
                    <a:pt x="50050" y="38586"/>
                    <a:pt x="50050" y="38586"/>
                    <a:pt x="51003" y="38586"/>
                  </a:cubicBezTo>
                  <a:close/>
                  <a:moveTo>
                    <a:pt x="51955" y="75733"/>
                  </a:moveTo>
                  <a:cubicBezTo>
                    <a:pt x="51955" y="80495"/>
                    <a:pt x="52908" y="80495"/>
                    <a:pt x="57671" y="80495"/>
                  </a:cubicBezTo>
                  <a:cubicBezTo>
                    <a:pt x="63386" y="80495"/>
                    <a:pt x="64338" y="79543"/>
                    <a:pt x="70053" y="80495"/>
                  </a:cubicBezTo>
                  <a:cubicBezTo>
                    <a:pt x="71005" y="80495"/>
                    <a:pt x="71958" y="80495"/>
                    <a:pt x="72911" y="80495"/>
                  </a:cubicBezTo>
                  <a:cubicBezTo>
                    <a:pt x="76721"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6" y="15726"/>
                    <a:pt x="84340" y="13820"/>
                    <a:pt x="83388" y="11915"/>
                  </a:cubicBezTo>
                  <a:cubicBezTo>
                    <a:pt x="79578" y="8105"/>
                    <a:pt x="74815" y="7153"/>
                    <a:pt x="70053" y="10011"/>
                  </a:cubicBezTo>
                  <a:cubicBezTo>
                    <a:pt x="67196" y="11915"/>
                    <a:pt x="64338" y="14773"/>
                    <a:pt x="62433" y="17630"/>
                  </a:cubicBezTo>
                  <a:cubicBezTo>
                    <a:pt x="59575" y="23345"/>
                    <a:pt x="56718" y="29061"/>
                    <a:pt x="55765" y="34776"/>
                  </a:cubicBezTo>
                  <a:cubicBezTo>
                    <a:pt x="53861" y="49063"/>
                    <a:pt x="51955" y="62398"/>
                    <a:pt x="51955" y="75733"/>
                  </a:cubicBezTo>
                  <a:close/>
                  <a:moveTo>
                    <a:pt x="111011" y="128120"/>
                  </a:moveTo>
                  <a:cubicBezTo>
                    <a:pt x="111011" y="127168"/>
                    <a:pt x="110058" y="125263"/>
                    <a:pt x="109105" y="125263"/>
                  </a:cubicBezTo>
                  <a:cubicBezTo>
                    <a:pt x="106248" y="127168"/>
                    <a:pt x="106248" y="126215"/>
                    <a:pt x="105296" y="123358"/>
                  </a:cubicBezTo>
                  <a:cubicBezTo>
                    <a:pt x="105296" y="123358"/>
                    <a:pt x="103390" y="123358"/>
                    <a:pt x="102438" y="123358"/>
                  </a:cubicBezTo>
                  <a:cubicBezTo>
                    <a:pt x="101486" y="123358"/>
                    <a:pt x="102438" y="124311"/>
                    <a:pt x="102438" y="124311"/>
                  </a:cubicBezTo>
                  <a:cubicBezTo>
                    <a:pt x="102438" y="127168"/>
                    <a:pt x="109105" y="128120"/>
                    <a:pt x="106248" y="130026"/>
                  </a:cubicBezTo>
                  <a:cubicBezTo>
                    <a:pt x="107200" y="130978"/>
                    <a:pt x="107200" y="132883"/>
                    <a:pt x="108153" y="131930"/>
                  </a:cubicBezTo>
                  <a:cubicBezTo>
                    <a:pt x="110058" y="130978"/>
                    <a:pt x="110058" y="129073"/>
                    <a:pt x="111011"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39538"/>
                    <a:pt x="104343" y="40490"/>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2438" y="30965"/>
                    <a:pt x="104343" y="30965"/>
                    <a:pt x="105296" y="30965"/>
                  </a:cubicBezTo>
                  <a:close/>
                  <a:moveTo>
                    <a:pt x="106248" y="117643"/>
                  </a:moveTo>
                  <a:cubicBezTo>
                    <a:pt x="108153" y="118595"/>
                    <a:pt x="109105" y="121453"/>
                    <a:pt x="110058" y="123358"/>
                  </a:cubicBezTo>
                  <a:cubicBezTo>
                    <a:pt x="110058" y="124311"/>
                    <a:pt x="111011" y="124311"/>
                    <a:pt x="111011"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6" y="125263"/>
                  </a:cubicBezTo>
                  <a:cubicBezTo>
                    <a:pt x="121488" y="124311"/>
                    <a:pt x="121488" y="124311"/>
                    <a:pt x="121488" y="123358"/>
                  </a:cubicBezTo>
                  <a:cubicBezTo>
                    <a:pt x="120536" y="123358"/>
                    <a:pt x="120536" y="123358"/>
                    <a:pt x="120536" y="122405"/>
                  </a:cubicBezTo>
                  <a:cubicBezTo>
                    <a:pt x="120536" y="121453"/>
                    <a:pt x="122440" y="119548"/>
                    <a:pt x="122440" y="118595"/>
                  </a:cubicBezTo>
                  <a:cubicBezTo>
                    <a:pt x="122440" y="118595"/>
                    <a:pt x="122440" y="116690"/>
                    <a:pt x="122440" y="117643"/>
                  </a:cubicBezTo>
                  <a:cubicBezTo>
                    <a:pt x="120536"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1" y="118595"/>
                    <a:pt x="110058" y="117643"/>
                    <a:pt x="109105" y="117643"/>
                  </a:cubicBezTo>
                  <a:cubicBezTo>
                    <a:pt x="108153" y="116690"/>
                    <a:pt x="108153" y="115738"/>
                    <a:pt x="107200" y="117643"/>
                  </a:cubicBezTo>
                  <a:cubicBezTo>
                    <a:pt x="106248" y="116690"/>
                    <a:pt x="106248" y="117643"/>
                    <a:pt x="106248" y="117643"/>
                  </a:cubicBezTo>
                  <a:close/>
                  <a:moveTo>
                    <a:pt x="111011" y="50968"/>
                  </a:moveTo>
                  <a:cubicBezTo>
                    <a:pt x="111011" y="50968"/>
                    <a:pt x="110058" y="50968"/>
                    <a:pt x="111011" y="50968"/>
                  </a:cubicBezTo>
                  <a:cubicBezTo>
                    <a:pt x="111011" y="53826"/>
                    <a:pt x="110058" y="53826"/>
                    <a:pt x="109105" y="53826"/>
                  </a:cubicBezTo>
                  <a:cubicBezTo>
                    <a:pt x="107200" y="52873"/>
                    <a:pt x="106248" y="53826"/>
                    <a:pt x="107200" y="55730"/>
                  </a:cubicBezTo>
                  <a:cubicBezTo>
                    <a:pt x="108153" y="57636"/>
                    <a:pt x="107200" y="58588"/>
                    <a:pt x="106248" y="59540"/>
                  </a:cubicBezTo>
                  <a:cubicBezTo>
                    <a:pt x="105296" y="61445"/>
                    <a:pt x="107200" y="64303"/>
                    <a:pt x="108153" y="64303"/>
                  </a:cubicBezTo>
                  <a:cubicBezTo>
                    <a:pt x="111011" y="61445"/>
                    <a:pt x="111011" y="65255"/>
                    <a:pt x="112915" y="65255"/>
                  </a:cubicBezTo>
                  <a:lnTo>
                    <a:pt x="112915" y="65255"/>
                  </a:lnTo>
                  <a:cubicBezTo>
                    <a:pt x="113868" y="66208"/>
                    <a:pt x="114821" y="67161"/>
                    <a:pt x="114821" y="69065"/>
                  </a:cubicBezTo>
                  <a:cubicBezTo>
                    <a:pt x="114821" y="70970"/>
                    <a:pt x="115773" y="73828"/>
                    <a:pt x="117678" y="73828"/>
                  </a:cubicBezTo>
                  <a:cubicBezTo>
                    <a:pt x="119583" y="73828"/>
                    <a:pt x="123393" y="74780"/>
                    <a:pt x="124346" y="70970"/>
                  </a:cubicBezTo>
                  <a:cubicBezTo>
                    <a:pt x="124346" y="70018"/>
                    <a:pt x="125298" y="70018"/>
                    <a:pt x="124346" y="69065"/>
                  </a:cubicBezTo>
                  <a:cubicBezTo>
                    <a:pt x="123393" y="68113"/>
                    <a:pt x="123393" y="68113"/>
                    <a:pt x="122440" y="69065"/>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1"/>
                    <a:pt x="120536" y="66208"/>
                  </a:cubicBezTo>
                  <a:cubicBezTo>
                    <a:pt x="120536" y="65255"/>
                    <a:pt x="121488" y="65255"/>
                    <a:pt x="121488" y="64303"/>
                  </a:cubicBezTo>
                  <a:cubicBezTo>
                    <a:pt x="121488" y="64303"/>
                    <a:pt x="120536" y="64303"/>
                    <a:pt x="120536" y="64303"/>
                  </a:cubicBezTo>
                  <a:cubicBezTo>
                    <a:pt x="119583" y="64303"/>
                    <a:pt x="117678" y="64303"/>
                    <a:pt x="116725" y="65255"/>
                  </a:cubicBezTo>
                  <a:cubicBezTo>
                    <a:pt x="115773" y="65255"/>
                    <a:pt x="114821" y="66208"/>
                    <a:pt x="114821" y="65255"/>
                  </a:cubicBezTo>
                  <a:cubicBezTo>
                    <a:pt x="114821" y="63351"/>
                    <a:pt x="113868" y="63351"/>
                    <a:pt x="112915" y="63351"/>
                  </a:cubicBezTo>
                  <a:cubicBezTo>
                    <a:pt x="111963" y="63351"/>
                    <a:pt x="111011" y="62398"/>
                    <a:pt x="111963" y="61445"/>
                  </a:cubicBezTo>
                  <a:cubicBezTo>
                    <a:pt x="111963" y="60493"/>
                    <a:pt x="112915" y="61445"/>
                    <a:pt x="113868" y="61445"/>
                  </a:cubicBezTo>
                  <a:cubicBezTo>
                    <a:pt x="114821" y="61445"/>
                    <a:pt x="116725" y="62398"/>
                    <a:pt x="117678" y="60493"/>
                  </a:cubicBezTo>
                  <a:cubicBezTo>
                    <a:pt x="118630" y="58588"/>
                    <a:pt x="115773" y="59540"/>
                    <a:pt x="114821" y="58588"/>
                  </a:cubicBezTo>
                  <a:cubicBezTo>
                    <a:pt x="114821" y="58588"/>
                    <a:pt x="113868" y="58588"/>
                    <a:pt x="113868" y="57636"/>
                  </a:cubicBezTo>
                  <a:cubicBezTo>
                    <a:pt x="113868" y="56683"/>
                    <a:pt x="114821" y="56683"/>
                    <a:pt x="115773" y="56683"/>
                  </a:cubicBezTo>
                  <a:cubicBezTo>
                    <a:pt x="116725" y="56683"/>
                    <a:pt x="118630" y="55730"/>
                    <a:pt x="117678" y="54778"/>
                  </a:cubicBezTo>
                  <a:cubicBezTo>
                    <a:pt x="116725" y="49063"/>
                    <a:pt x="112915" y="54778"/>
                    <a:pt x="111011" y="50968"/>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1" y="46205"/>
                    <a:pt x="111963" y="47158"/>
                    <a:pt x="112915" y="47158"/>
                  </a:cubicBezTo>
                  <a:cubicBezTo>
                    <a:pt x="111963" y="44301"/>
                    <a:pt x="110058" y="46205"/>
                    <a:pt x="108153" y="45253"/>
                  </a:cubicBezTo>
                  <a:cubicBezTo>
                    <a:pt x="108153" y="46205"/>
                    <a:pt x="106248" y="47158"/>
                    <a:pt x="107200" y="48111"/>
                  </a:cubicBezTo>
                  <a:close/>
                  <a:moveTo>
                    <a:pt x="111963" y="71923"/>
                  </a:moveTo>
                  <a:cubicBezTo>
                    <a:pt x="112915" y="71923"/>
                    <a:pt x="112915" y="70970"/>
                    <a:pt x="111963" y="71923"/>
                  </a:cubicBezTo>
                  <a:cubicBezTo>
                    <a:pt x="111963" y="70018"/>
                    <a:pt x="111011" y="69065"/>
                    <a:pt x="110058" y="70018"/>
                  </a:cubicBezTo>
                  <a:cubicBezTo>
                    <a:pt x="109105" y="70970"/>
                    <a:pt x="108153" y="72876"/>
                    <a:pt x="110058" y="73828"/>
                  </a:cubicBezTo>
                  <a:cubicBezTo>
                    <a:pt x="111963" y="74780"/>
                    <a:pt x="111011"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1"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1" y="139551"/>
                  </a:moveTo>
                  <a:cubicBezTo>
                    <a:pt x="111011" y="138598"/>
                    <a:pt x="111011" y="138598"/>
                    <a:pt x="110058" y="138598"/>
                  </a:cubicBezTo>
                  <a:cubicBezTo>
                    <a:pt x="109105" y="138598"/>
                    <a:pt x="109105" y="138598"/>
                    <a:pt x="109105" y="139551"/>
                  </a:cubicBezTo>
                  <a:cubicBezTo>
                    <a:pt x="109105" y="139551"/>
                    <a:pt x="109105" y="140503"/>
                    <a:pt x="111011" y="139551"/>
                  </a:cubicBezTo>
                  <a:cubicBezTo>
                    <a:pt x="111011" y="140503"/>
                    <a:pt x="111011" y="140503"/>
                    <a:pt x="111011" y="139551"/>
                  </a:cubicBezTo>
                  <a:close/>
                  <a:moveTo>
                    <a:pt x="111963" y="133836"/>
                  </a:moveTo>
                  <a:cubicBezTo>
                    <a:pt x="111963" y="133836"/>
                    <a:pt x="111963" y="132883"/>
                    <a:pt x="111963" y="133836"/>
                  </a:cubicBezTo>
                  <a:cubicBezTo>
                    <a:pt x="111011" y="132883"/>
                    <a:pt x="110058" y="133836"/>
                    <a:pt x="110058" y="133836"/>
                  </a:cubicBezTo>
                  <a:cubicBezTo>
                    <a:pt x="111011" y="133836"/>
                    <a:pt x="111011"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1"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5773" y="72876"/>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3828"/>
                  </a:moveTo>
                  <a:cubicBezTo>
                    <a:pt x="118630" y="73828"/>
                    <a:pt x="116725" y="73828"/>
                    <a:pt x="116725" y="75733"/>
                  </a:cubicBezTo>
                  <a:cubicBezTo>
                    <a:pt x="116725" y="76686"/>
                    <a:pt x="117678" y="76686"/>
                    <a:pt x="118630" y="76686"/>
                  </a:cubicBezTo>
                  <a:cubicBezTo>
                    <a:pt x="119583" y="76686"/>
                    <a:pt x="121488" y="76686"/>
                    <a:pt x="121488" y="75733"/>
                  </a:cubicBezTo>
                  <a:cubicBezTo>
                    <a:pt x="122440" y="73828"/>
                    <a:pt x="120536" y="74780"/>
                    <a:pt x="119583" y="73828"/>
                  </a:cubicBezTo>
                  <a:close/>
                  <a:moveTo>
                    <a:pt x="120536" y="139551"/>
                  </a:moveTo>
                  <a:cubicBezTo>
                    <a:pt x="120536" y="138598"/>
                    <a:pt x="120536" y="137645"/>
                    <a:pt x="118630" y="137645"/>
                  </a:cubicBezTo>
                  <a:cubicBezTo>
                    <a:pt x="118630" y="137645"/>
                    <a:pt x="117678" y="137645"/>
                    <a:pt x="117678" y="138598"/>
                  </a:cubicBezTo>
                  <a:cubicBezTo>
                    <a:pt x="117678" y="139551"/>
                    <a:pt x="119583" y="139551"/>
                    <a:pt x="120536" y="139551"/>
                  </a:cubicBezTo>
                  <a:cubicBezTo>
                    <a:pt x="120536" y="140503"/>
                    <a:pt x="120536" y="140503"/>
                    <a:pt x="120536" y="139551"/>
                  </a:cubicBezTo>
                  <a:close/>
                  <a:moveTo>
                    <a:pt x="118630" y="48111"/>
                  </a:moveTo>
                  <a:cubicBezTo>
                    <a:pt x="118630" y="49063"/>
                    <a:pt x="119583" y="49063"/>
                    <a:pt x="120536" y="49063"/>
                  </a:cubicBezTo>
                  <a:cubicBezTo>
                    <a:pt x="121488" y="49063"/>
                    <a:pt x="121488" y="49063"/>
                    <a:pt x="121488" y="48111"/>
                  </a:cubicBezTo>
                  <a:cubicBezTo>
                    <a:pt x="121488" y="47158"/>
                    <a:pt x="120536" y="46205"/>
                    <a:pt x="119583" y="46205"/>
                  </a:cubicBezTo>
                  <a:cubicBezTo>
                    <a:pt x="118630" y="46205"/>
                    <a:pt x="118630" y="47158"/>
                    <a:pt x="118630" y="48111"/>
                  </a:cubicBezTo>
                  <a:close/>
                  <a:moveTo>
                    <a:pt x="118630" y="38586"/>
                  </a:moveTo>
                  <a:cubicBezTo>
                    <a:pt x="119583" y="38586"/>
                    <a:pt x="119583" y="38586"/>
                    <a:pt x="120536" y="37633"/>
                  </a:cubicBezTo>
                  <a:cubicBezTo>
                    <a:pt x="120536" y="36680"/>
                    <a:pt x="120536" y="36680"/>
                    <a:pt x="120536" y="36680"/>
                  </a:cubicBezTo>
                  <a:cubicBezTo>
                    <a:pt x="119583" y="37633"/>
                    <a:pt x="119583" y="37633"/>
                    <a:pt x="118630" y="38586"/>
                  </a:cubicBezTo>
                  <a:lnTo>
                    <a:pt x="118630" y="38586"/>
                  </a:lnTo>
                  <a:close/>
                  <a:moveTo>
                    <a:pt x="120536" y="54778"/>
                  </a:moveTo>
                  <a:cubicBezTo>
                    <a:pt x="120536" y="54778"/>
                    <a:pt x="120536" y="55730"/>
                    <a:pt x="120536" y="54778"/>
                  </a:cubicBezTo>
                  <a:lnTo>
                    <a:pt x="123393" y="58588"/>
                  </a:lnTo>
                  <a:cubicBezTo>
                    <a:pt x="123393" y="58588"/>
                    <a:pt x="123393" y="57636"/>
                    <a:pt x="123393" y="57636"/>
                  </a:cubicBezTo>
                  <a:cubicBezTo>
                    <a:pt x="123393" y="56683"/>
                    <a:pt x="122440" y="55730"/>
                    <a:pt x="120536" y="54778"/>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6"/>
                    <a:pt x="123393" y="130026"/>
                  </a:cubicBezTo>
                  <a:cubicBezTo>
                    <a:pt x="124346" y="130026"/>
                    <a:pt x="124346" y="130026"/>
                    <a:pt x="124346" y="129073"/>
                  </a:cubicBezTo>
                  <a:cubicBezTo>
                    <a:pt x="124346" y="129073"/>
                    <a:pt x="123393" y="129073"/>
                    <a:pt x="122440" y="129073"/>
                  </a:cubicBezTo>
                  <a:cubicBezTo>
                    <a:pt x="123393" y="128120"/>
                    <a:pt x="122440" y="129073"/>
                    <a:pt x="122440" y="129073"/>
                  </a:cubicBezTo>
                  <a:close/>
                  <a:moveTo>
                    <a:pt x="123393" y="124311"/>
                  </a:moveTo>
                  <a:cubicBezTo>
                    <a:pt x="124346" y="124311"/>
                    <a:pt x="124346" y="124311"/>
                    <a:pt x="123393" y="124311"/>
                  </a:cubicBezTo>
                  <a:cubicBezTo>
                    <a:pt x="126250" y="125263"/>
                    <a:pt x="127203" y="124311"/>
                    <a:pt x="128155" y="122405"/>
                  </a:cubicBezTo>
                  <a:cubicBezTo>
                    <a:pt x="129108" y="121453"/>
                    <a:pt x="126250" y="122405"/>
                    <a:pt x="124346" y="121453"/>
                  </a:cubicBezTo>
                  <a:cubicBezTo>
                    <a:pt x="124346" y="122405"/>
                    <a:pt x="123393" y="123358"/>
                    <a:pt x="123393" y="124311"/>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59540"/>
                    <a:pt x="127203" y="60493"/>
                  </a:cubicBezTo>
                  <a:lnTo>
                    <a:pt x="125298" y="61445"/>
                  </a:lnTo>
                  <a:cubicBezTo>
                    <a:pt x="125298" y="61445"/>
                    <a:pt x="125298" y="62398"/>
                    <a:pt x="126250" y="62398"/>
                  </a:cubicBezTo>
                  <a:cubicBezTo>
                    <a:pt x="126250" y="61445"/>
                    <a:pt x="127203" y="61445"/>
                    <a:pt x="127203" y="60493"/>
                  </a:cubicBezTo>
                  <a:close/>
                  <a:moveTo>
                    <a:pt x="126250" y="54778"/>
                  </a:moveTo>
                  <a:cubicBezTo>
                    <a:pt x="126250" y="55730"/>
                    <a:pt x="127203" y="55730"/>
                    <a:pt x="128155" y="55730"/>
                  </a:cubicBezTo>
                  <a:cubicBezTo>
                    <a:pt x="128155" y="55730"/>
                    <a:pt x="129108" y="55730"/>
                    <a:pt x="129108" y="54778"/>
                  </a:cubicBezTo>
                  <a:cubicBezTo>
                    <a:pt x="128155" y="54778"/>
                    <a:pt x="127203" y="53826"/>
                    <a:pt x="126250" y="54778"/>
                  </a:cubicBezTo>
                  <a:cubicBezTo>
                    <a:pt x="126250" y="54778"/>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7" name="Freeform 336">
              <a:extLst>
                <a:ext uri="{FF2B5EF4-FFF2-40B4-BE49-F238E27FC236}">
                  <a16:creationId xmlns:a16="http://schemas.microsoft.com/office/drawing/2014/main" id="{6792DBDB-82B5-4805-8F7A-007361D5191E}"/>
                </a:ext>
              </a:extLst>
            </p:cNvPr>
            <p:cNvSpPr/>
            <p:nvPr/>
          </p:nvSpPr>
          <p:spPr>
            <a:xfrm>
              <a:off x="608978" y="86925"/>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9093 w 161015"/>
                <a:gd name="connsiteY99" fmla="*/ 117157 h 181451"/>
                <a:gd name="connsiteX100" fmla="*/ 19093 w 161015"/>
                <a:gd name="connsiteY100" fmla="*/ 118110 h 181451"/>
                <a:gd name="connsiteX101" fmla="*/ 19093 w 161015"/>
                <a:gd name="connsiteY101" fmla="*/ 120015 h 181451"/>
                <a:gd name="connsiteX102" fmla="*/ 21951 w 161015"/>
                <a:gd name="connsiteY102" fmla="*/ 118110 h 181451"/>
                <a:gd name="connsiteX103" fmla="*/ 22903 w 161015"/>
                <a:gd name="connsiteY103" fmla="*/ 115253 h 181451"/>
                <a:gd name="connsiteX104" fmla="*/ 19093 w 161015"/>
                <a:gd name="connsiteY104" fmla="*/ 111443 h 181451"/>
                <a:gd name="connsiteX105" fmla="*/ 19093 w 161015"/>
                <a:gd name="connsiteY105" fmla="*/ 117157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7 h 181451"/>
                <a:gd name="connsiteX120" fmla="*/ 21951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2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6197 h 181451"/>
                <a:gd name="connsiteX232" fmla="*/ 32428 w 161015"/>
                <a:gd name="connsiteY232" fmla="*/ 56197 h 181451"/>
                <a:gd name="connsiteX233" fmla="*/ 32428 w 161015"/>
                <a:gd name="connsiteY233" fmla="*/ 56197 h 181451"/>
                <a:gd name="connsiteX234" fmla="*/ 32428 w 161015"/>
                <a:gd name="connsiteY234" fmla="*/ 56197 h 181451"/>
                <a:gd name="connsiteX235" fmla="*/ 32428 w 161015"/>
                <a:gd name="connsiteY235" fmla="*/ 56197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7191 w 161015"/>
                <a:gd name="connsiteY278" fmla="*/ 128588 h 181451"/>
                <a:gd name="connsiteX279" fmla="*/ 39096 w 161015"/>
                <a:gd name="connsiteY279" fmla="*/ 127635 h 181451"/>
                <a:gd name="connsiteX280" fmla="*/ 39096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4341 w 161015"/>
                <a:gd name="connsiteY374" fmla="*/ 60007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7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008 w 161015"/>
                <a:gd name="connsiteY490" fmla="*/ 84772 h 181451"/>
                <a:gd name="connsiteX491" fmla="*/ 102913 w 161015"/>
                <a:gd name="connsiteY491" fmla="*/ 88582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7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1008 w 161015"/>
                <a:gd name="connsiteY513" fmla="*/ 135255 h 181451"/>
                <a:gd name="connsiteX514" fmla="*/ 101008 w 161015"/>
                <a:gd name="connsiteY514" fmla="*/ 135255 h 181451"/>
                <a:gd name="connsiteX515" fmla="*/ 101961 w 161015"/>
                <a:gd name="connsiteY515" fmla="*/ 133350 h 181451"/>
                <a:gd name="connsiteX516" fmla="*/ 101961 w 161015"/>
                <a:gd name="connsiteY516" fmla="*/ 133350 h 181451"/>
                <a:gd name="connsiteX517" fmla="*/ 101008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7147 h 181451"/>
                <a:gd name="connsiteX551" fmla="*/ 105771 w 161015"/>
                <a:gd name="connsiteY551" fmla="*/ 37147 h 181451"/>
                <a:gd name="connsiteX552" fmla="*/ 105771 w 161015"/>
                <a:gd name="connsiteY552" fmla="*/ 37147 h 181451"/>
                <a:gd name="connsiteX553" fmla="*/ 105771 w 161015"/>
                <a:gd name="connsiteY553" fmla="*/ 37147 h 181451"/>
                <a:gd name="connsiteX554" fmla="*/ 105771 w 161015"/>
                <a:gd name="connsiteY554" fmla="*/ 37147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005 h 181451"/>
                <a:gd name="connsiteX657" fmla="*/ 114343 w 161015"/>
                <a:gd name="connsiteY657" fmla="*/ 40005 h 181451"/>
                <a:gd name="connsiteX658" fmla="*/ 114343 w 161015"/>
                <a:gd name="connsiteY658" fmla="*/ 39053 h 181451"/>
                <a:gd name="connsiteX659" fmla="*/ 113391 w 161015"/>
                <a:gd name="connsiteY659" fmla="*/ 40005 h 181451"/>
                <a:gd name="connsiteX660" fmla="*/ 113391 w 161015"/>
                <a:gd name="connsiteY660" fmla="*/ 40005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2 h 181451"/>
                <a:gd name="connsiteX683" fmla="*/ 116248 w 161015"/>
                <a:gd name="connsiteY683" fmla="*/ 87630 h 181451"/>
                <a:gd name="connsiteX684" fmla="*/ 114343 w 161015"/>
                <a:gd name="connsiteY684" fmla="*/ 89535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59111"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8590"/>
                    <a:pt x="9568" y="146685"/>
                    <a:pt x="10521" y="145732"/>
                  </a:cubicBezTo>
                  <a:cubicBezTo>
                    <a:pt x="10521" y="145732"/>
                    <a:pt x="10521"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6236" y="154305"/>
                    <a:pt x="17188" y="153353"/>
                    <a:pt x="18141" y="151447"/>
                  </a:cubicBezTo>
                  <a:close/>
                  <a:moveTo>
                    <a:pt x="19093" y="117157"/>
                  </a:moveTo>
                  <a:cubicBezTo>
                    <a:pt x="19093" y="117157"/>
                    <a:pt x="19093" y="118110"/>
                    <a:pt x="19093" y="118110"/>
                  </a:cubicBezTo>
                  <a:cubicBezTo>
                    <a:pt x="19093" y="119063"/>
                    <a:pt x="18141" y="120015"/>
                    <a:pt x="19093" y="120015"/>
                  </a:cubicBezTo>
                  <a:cubicBezTo>
                    <a:pt x="20046" y="120015"/>
                    <a:pt x="20998" y="119063"/>
                    <a:pt x="21951" y="118110"/>
                  </a:cubicBezTo>
                  <a:cubicBezTo>
                    <a:pt x="22903" y="117157"/>
                    <a:pt x="23856" y="116205"/>
                    <a:pt x="22903" y="115253"/>
                  </a:cubicBezTo>
                  <a:cubicBezTo>
                    <a:pt x="21951" y="114300"/>
                    <a:pt x="20046" y="113347"/>
                    <a:pt x="19093" y="111443"/>
                  </a:cubicBezTo>
                  <a:cubicBezTo>
                    <a:pt x="17188" y="115253"/>
                    <a:pt x="18141" y="116205"/>
                    <a:pt x="19093" y="117157"/>
                  </a:cubicBezTo>
                  <a:close/>
                  <a:moveTo>
                    <a:pt x="24808" y="154305"/>
                  </a:moveTo>
                  <a:lnTo>
                    <a:pt x="24808" y="154305"/>
                  </a:lnTo>
                  <a:lnTo>
                    <a:pt x="24808" y="154305"/>
                  </a:lnTo>
                  <a:cubicBezTo>
                    <a:pt x="23856" y="152400"/>
                    <a:pt x="24808" y="150495"/>
                    <a:pt x="22903" y="151447"/>
                  </a:cubicBezTo>
                  <a:cubicBezTo>
                    <a:pt x="20998" y="152400"/>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7"/>
                    <a:pt x="24808" y="154305"/>
                  </a:cubicBezTo>
                  <a:close/>
                  <a:moveTo>
                    <a:pt x="21951" y="39053"/>
                  </a:moveTo>
                  <a:cubicBezTo>
                    <a:pt x="21951" y="39053"/>
                    <a:pt x="21951" y="38100"/>
                    <a:pt x="21951" y="39053"/>
                  </a:cubicBezTo>
                  <a:cubicBezTo>
                    <a:pt x="20046" y="38100"/>
                    <a:pt x="20046" y="39053"/>
                    <a:pt x="20046" y="40005"/>
                  </a:cubicBezTo>
                  <a:cubicBezTo>
                    <a:pt x="20046" y="40957"/>
                    <a:pt x="20046" y="40957"/>
                    <a:pt x="20998" y="40957"/>
                  </a:cubicBezTo>
                  <a:cubicBezTo>
                    <a:pt x="21951" y="40957"/>
                    <a:pt x="21951" y="40005"/>
                    <a:pt x="21951"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4808" y="119063"/>
                    <a:pt x="24808" y="120015"/>
                  </a:cubicBezTo>
                  <a:close/>
                  <a:moveTo>
                    <a:pt x="20998" y="112395"/>
                  </a:moveTo>
                  <a:cubicBezTo>
                    <a:pt x="20998" y="113347"/>
                    <a:pt x="20998" y="113347"/>
                    <a:pt x="20998" y="112395"/>
                  </a:cubicBezTo>
                  <a:cubicBezTo>
                    <a:pt x="21951" y="113347"/>
                    <a:pt x="21951" y="113347"/>
                    <a:pt x="20998" y="112395"/>
                  </a:cubicBezTo>
                  <a:cubicBezTo>
                    <a:pt x="21951" y="112395"/>
                    <a:pt x="21951" y="112395"/>
                    <a:pt x="20998" y="112395"/>
                  </a:cubicBezTo>
                  <a:cubicBezTo>
                    <a:pt x="20998"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2903"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3856" y="33338"/>
                  </a:moveTo>
                  <a:cubicBezTo>
                    <a:pt x="23856" y="32385"/>
                    <a:pt x="23856" y="32385"/>
                    <a:pt x="22903" y="32385"/>
                  </a:cubicBezTo>
                  <a:cubicBezTo>
                    <a:pt x="21951" y="32385"/>
                    <a:pt x="21951" y="33338"/>
                    <a:pt x="21951" y="33338"/>
                  </a:cubicBezTo>
                  <a:cubicBezTo>
                    <a:pt x="22903" y="33338"/>
                    <a:pt x="22903" y="33338"/>
                    <a:pt x="23856" y="33338"/>
                  </a:cubicBezTo>
                  <a:cubicBezTo>
                    <a:pt x="23856" y="34290"/>
                    <a:pt x="23856" y="33338"/>
                    <a:pt x="23856" y="33338"/>
                  </a:cubicBezTo>
                  <a:close/>
                  <a:moveTo>
                    <a:pt x="24808" y="154305"/>
                  </a:moveTo>
                  <a:lnTo>
                    <a:pt x="24808" y="157163"/>
                  </a:lnTo>
                  <a:cubicBezTo>
                    <a:pt x="24808" y="157163"/>
                    <a:pt x="24808" y="157163"/>
                    <a:pt x="24808" y="157163"/>
                  </a:cubicBezTo>
                  <a:cubicBezTo>
                    <a:pt x="22903" y="156210"/>
                    <a:pt x="22903" y="155257"/>
                    <a:pt x="24808" y="154305"/>
                  </a:cubicBezTo>
                  <a:cubicBezTo>
                    <a:pt x="24808" y="154305"/>
                    <a:pt x="24808" y="154305"/>
                    <a:pt x="24808" y="154305"/>
                  </a:cubicBezTo>
                  <a:close/>
                  <a:moveTo>
                    <a:pt x="22903" y="107632"/>
                  </a:moveTo>
                  <a:cubicBezTo>
                    <a:pt x="22903" y="108585"/>
                    <a:pt x="23856" y="109538"/>
                    <a:pt x="24808" y="109538"/>
                  </a:cubicBezTo>
                  <a:cubicBezTo>
                    <a:pt x="25761" y="109538"/>
                    <a:pt x="24808" y="107632"/>
                    <a:pt x="25761" y="106680"/>
                  </a:cubicBezTo>
                  <a:cubicBezTo>
                    <a:pt x="25761" y="105728"/>
                    <a:pt x="25761" y="104775"/>
                    <a:pt x="25761" y="104775"/>
                  </a:cubicBezTo>
                  <a:cubicBezTo>
                    <a:pt x="23856" y="104775"/>
                    <a:pt x="23856" y="106680"/>
                    <a:pt x="22903" y="107632"/>
                  </a:cubicBezTo>
                  <a:close/>
                  <a:moveTo>
                    <a:pt x="25761" y="98107"/>
                  </a:moveTo>
                  <a:lnTo>
                    <a:pt x="25761" y="98107"/>
                  </a:lnTo>
                  <a:cubicBezTo>
                    <a:pt x="26713" y="98107"/>
                    <a:pt x="26713" y="98107"/>
                    <a:pt x="25761" y="98107"/>
                  </a:cubicBezTo>
                  <a:cubicBezTo>
                    <a:pt x="26713" y="98107"/>
                    <a:pt x="26713" y="98107"/>
                    <a:pt x="25761" y="98107"/>
                  </a:cubicBezTo>
                  <a:cubicBezTo>
                    <a:pt x="25761"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3381"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7"/>
                    <a:pt x="29571" y="117157"/>
                    <a:pt x="28618" y="118110"/>
                  </a:cubicBezTo>
                  <a:cubicBezTo>
                    <a:pt x="28618" y="117157"/>
                    <a:pt x="28618"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0523" y="112395"/>
                    <a:pt x="32428" y="113347"/>
                    <a:pt x="33381" y="113347"/>
                  </a:cubicBezTo>
                  <a:close/>
                  <a:moveTo>
                    <a:pt x="32428" y="56197"/>
                  </a:moveTo>
                  <a:cubicBezTo>
                    <a:pt x="32428" y="56197"/>
                    <a:pt x="31476" y="56197"/>
                    <a:pt x="32428" y="56197"/>
                  </a:cubicBezTo>
                  <a:cubicBezTo>
                    <a:pt x="31476" y="56197"/>
                    <a:pt x="31476" y="56197"/>
                    <a:pt x="32428" y="56197"/>
                  </a:cubicBezTo>
                  <a:cubicBezTo>
                    <a:pt x="31476" y="57150"/>
                    <a:pt x="31476" y="57150"/>
                    <a:pt x="32428" y="56197"/>
                  </a:cubicBezTo>
                  <a:cubicBezTo>
                    <a:pt x="31476" y="57150"/>
                    <a:pt x="32428" y="57150"/>
                    <a:pt x="32428" y="56197"/>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3355"/>
                    <a:pt x="33381" y="173355"/>
                    <a:pt x="33381" y="174307"/>
                  </a:cubicBezTo>
                  <a:lnTo>
                    <a:pt x="33381" y="174307"/>
                  </a:lnTo>
                  <a:cubicBezTo>
                    <a:pt x="32428" y="174307"/>
                    <a:pt x="33381" y="175260"/>
                    <a:pt x="33381" y="174307"/>
                  </a:cubicBezTo>
                  <a:cubicBezTo>
                    <a:pt x="33381" y="174307"/>
                    <a:pt x="33381" y="174307"/>
                    <a:pt x="33381" y="174307"/>
                  </a:cubicBezTo>
                  <a:close/>
                  <a:moveTo>
                    <a:pt x="34333" y="166688"/>
                  </a:moveTo>
                  <a:lnTo>
                    <a:pt x="34333" y="166688"/>
                  </a:lnTo>
                  <a:cubicBezTo>
                    <a:pt x="33381" y="166688"/>
                    <a:pt x="33381" y="166688"/>
                    <a:pt x="34333" y="166688"/>
                  </a:cubicBezTo>
                  <a:lnTo>
                    <a:pt x="34333" y="166688"/>
                  </a:lnTo>
                  <a:cubicBezTo>
                    <a:pt x="34333" y="166688"/>
                    <a:pt x="34333" y="166688"/>
                    <a:pt x="34333" y="166688"/>
                  </a:cubicBezTo>
                  <a:close/>
                  <a:moveTo>
                    <a:pt x="34333" y="106680"/>
                  </a:moveTo>
                  <a:cubicBezTo>
                    <a:pt x="34333" y="107632"/>
                    <a:pt x="34333" y="107632"/>
                    <a:pt x="34333" y="106680"/>
                  </a:cubicBezTo>
                  <a:cubicBezTo>
                    <a:pt x="36238" y="107632"/>
                    <a:pt x="36238" y="107632"/>
                    <a:pt x="36238" y="106680"/>
                  </a:cubicBezTo>
                  <a:cubicBezTo>
                    <a:pt x="36238" y="106680"/>
                    <a:pt x="35286"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5286" y="39053"/>
                    <a:pt x="35286"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7191" y="128588"/>
                  </a:lnTo>
                  <a:cubicBezTo>
                    <a:pt x="38143" y="128588"/>
                    <a:pt x="38143" y="128588"/>
                    <a:pt x="39096" y="127635"/>
                  </a:cubicBezTo>
                  <a:cubicBezTo>
                    <a:pt x="39096" y="127635"/>
                    <a:pt x="39096" y="126682"/>
                    <a:pt x="39096"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7191"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7160"/>
                    <a:pt x="37191" y="138113"/>
                  </a:cubicBezTo>
                  <a:close/>
                  <a:moveTo>
                    <a:pt x="39096" y="58103"/>
                  </a:moveTo>
                  <a:cubicBezTo>
                    <a:pt x="39096" y="58103"/>
                    <a:pt x="38143" y="58103"/>
                    <a:pt x="39096" y="58103"/>
                  </a:cubicBezTo>
                  <a:cubicBezTo>
                    <a:pt x="38143" y="58103"/>
                    <a:pt x="37191" y="58103"/>
                    <a:pt x="37191" y="58103"/>
                  </a:cubicBezTo>
                  <a:cubicBezTo>
                    <a:pt x="38143" y="58103"/>
                    <a:pt x="38143" y="59055"/>
                    <a:pt x="39096" y="58103"/>
                  </a:cubicBezTo>
                  <a:cubicBezTo>
                    <a:pt x="38143" y="59055"/>
                    <a:pt x="39096" y="59055"/>
                    <a:pt x="39096" y="58103"/>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8143" y="41910"/>
                    <a:pt x="39096" y="42863"/>
                  </a:cubicBezTo>
                  <a:close/>
                  <a:moveTo>
                    <a:pt x="42906" y="39053"/>
                  </a:moveTo>
                  <a:cubicBezTo>
                    <a:pt x="43858" y="39053"/>
                    <a:pt x="43858" y="39053"/>
                    <a:pt x="42906" y="39053"/>
                  </a:cubicBezTo>
                  <a:cubicBezTo>
                    <a:pt x="43858" y="40005"/>
                    <a:pt x="44811" y="40005"/>
                    <a:pt x="44811" y="39053"/>
                  </a:cubicBezTo>
                  <a:cubicBezTo>
                    <a:pt x="44811" y="39053"/>
                    <a:pt x="44811" y="38100"/>
                    <a:pt x="44811" y="38100"/>
                  </a:cubicBezTo>
                  <a:cubicBezTo>
                    <a:pt x="44811" y="38100"/>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1925"/>
                    <a:pt x="82911" y="154305"/>
                    <a:pt x="82911" y="147638"/>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89578"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9578" y="67628"/>
                    <a:pt x="90531" y="68580"/>
                    <a:pt x="91483" y="68580"/>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7198" y="88582"/>
                    <a:pt x="98151"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4341" y="60007"/>
                  </a:moveTo>
                  <a:cubicBezTo>
                    <a:pt x="94341" y="60007"/>
                    <a:pt x="95293" y="60007"/>
                    <a:pt x="95293" y="59055"/>
                  </a:cubicBezTo>
                  <a:cubicBezTo>
                    <a:pt x="93388" y="59055"/>
                    <a:pt x="95293" y="56197"/>
                    <a:pt x="93388" y="56197"/>
                  </a:cubicBezTo>
                  <a:cubicBezTo>
                    <a:pt x="92436" y="56197"/>
                    <a:pt x="92436" y="56197"/>
                    <a:pt x="92436" y="57150"/>
                  </a:cubicBezTo>
                  <a:cubicBezTo>
                    <a:pt x="92436" y="58103"/>
                    <a:pt x="92436" y="60007"/>
                    <a:pt x="94341"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5293" y="33338"/>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5293" y="138113"/>
                    <a:pt x="95293" y="139065"/>
                    <a:pt x="96246" y="138113"/>
                  </a:cubicBezTo>
                  <a:cubicBezTo>
                    <a:pt x="95293" y="139065"/>
                    <a:pt x="95293" y="139065"/>
                    <a:pt x="95293" y="140018"/>
                  </a:cubicBezTo>
                  <a:cubicBezTo>
                    <a:pt x="96246" y="140018"/>
                    <a:pt x="96246" y="140018"/>
                    <a:pt x="96246" y="138113"/>
                  </a:cubicBezTo>
                  <a:cubicBezTo>
                    <a:pt x="97198" y="139065"/>
                    <a:pt x="96246"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5293" y="61913"/>
                    <a:pt x="95293" y="62865"/>
                    <a:pt x="95293" y="62865"/>
                  </a:cubicBezTo>
                  <a:close/>
                  <a:moveTo>
                    <a:pt x="95293" y="7620"/>
                  </a:moveTo>
                  <a:cubicBezTo>
                    <a:pt x="95293" y="8572"/>
                    <a:pt x="96246" y="8572"/>
                    <a:pt x="95293" y="7620"/>
                  </a:cubicBezTo>
                  <a:cubicBezTo>
                    <a:pt x="96246" y="8572"/>
                    <a:pt x="96246" y="8572"/>
                    <a:pt x="95293" y="7620"/>
                  </a:cubicBezTo>
                  <a:cubicBezTo>
                    <a:pt x="96246" y="7620"/>
                    <a:pt x="96246" y="7620"/>
                    <a:pt x="95293" y="7620"/>
                  </a:cubicBezTo>
                  <a:cubicBezTo>
                    <a:pt x="96246"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7"/>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7"/>
                  </a:cubicBezTo>
                  <a:cubicBezTo>
                    <a:pt x="98151" y="21907"/>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6672"/>
                    <a:pt x="101008" y="46672"/>
                    <a:pt x="100056" y="45720"/>
                  </a:cubicBezTo>
                  <a:cubicBezTo>
                    <a:pt x="101008" y="45720"/>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8628" y="145732"/>
                    <a:pt x="112438" y="144780"/>
                  </a:cubicBezTo>
                  <a:close/>
                  <a:moveTo>
                    <a:pt x="101008" y="84772"/>
                  </a:moveTo>
                  <a:cubicBezTo>
                    <a:pt x="100056" y="86678"/>
                    <a:pt x="101008" y="88582"/>
                    <a:pt x="102913" y="88582"/>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7"/>
                    <a:pt x="104818" y="78105"/>
                    <a:pt x="103866" y="78105"/>
                  </a:cubicBezTo>
                  <a:cubicBezTo>
                    <a:pt x="102913" y="77153"/>
                    <a:pt x="102913" y="78105"/>
                    <a:pt x="101961" y="79057"/>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7"/>
                    <a:pt x="102913" y="154305"/>
                  </a:cubicBezTo>
                  <a:cubicBezTo>
                    <a:pt x="103866" y="153353"/>
                    <a:pt x="103866" y="152400"/>
                    <a:pt x="103866" y="151447"/>
                  </a:cubicBezTo>
                  <a:cubicBezTo>
                    <a:pt x="103866" y="150495"/>
                    <a:pt x="103866" y="149543"/>
                    <a:pt x="101961" y="150495"/>
                  </a:cubicBezTo>
                  <a:cubicBezTo>
                    <a:pt x="100056" y="151447"/>
                    <a:pt x="100056" y="153353"/>
                    <a:pt x="101008" y="157163"/>
                  </a:cubicBezTo>
                  <a:cubicBezTo>
                    <a:pt x="101008" y="158115"/>
                    <a:pt x="100056" y="160020"/>
                    <a:pt x="101961" y="160020"/>
                  </a:cubicBezTo>
                  <a:cubicBezTo>
                    <a:pt x="102913" y="160020"/>
                    <a:pt x="104818" y="159068"/>
                    <a:pt x="104818" y="158115"/>
                  </a:cubicBezTo>
                  <a:cubicBezTo>
                    <a:pt x="104818" y="156210"/>
                    <a:pt x="102913" y="157163"/>
                    <a:pt x="101008" y="157163"/>
                  </a:cubicBezTo>
                  <a:lnTo>
                    <a:pt x="101008" y="157163"/>
                  </a:lnTo>
                  <a:close/>
                  <a:moveTo>
                    <a:pt x="101008" y="135255"/>
                  </a:moveTo>
                  <a:lnTo>
                    <a:pt x="101008" y="135255"/>
                  </a:lnTo>
                  <a:cubicBezTo>
                    <a:pt x="101961" y="135255"/>
                    <a:pt x="102913" y="135255"/>
                    <a:pt x="101961" y="133350"/>
                  </a:cubicBezTo>
                  <a:lnTo>
                    <a:pt x="101961" y="133350"/>
                  </a:lnTo>
                  <a:cubicBezTo>
                    <a:pt x="100056" y="134303"/>
                    <a:pt x="101008" y="135255"/>
                    <a:pt x="101008" y="135255"/>
                  </a:cubicBezTo>
                  <a:close/>
                  <a:moveTo>
                    <a:pt x="101008" y="100013"/>
                  </a:moveTo>
                  <a:cubicBezTo>
                    <a:pt x="101008" y="100013"/>
                    <a:pt x="101008" y="100013"/>
                    <a:pt x="101008" y="100013"/>
                  </a:cubicBezTo>
                  <a:cubicBezTo>
                    <a:pt x="100056" y="100965"/>
                    <a:pt x="101008" y="101918"/>
                    <a:pt x="101008" y="101918"/>
                  </a:cubicBezTo>
                  <a:cubicBezTo>
                    <a:pt x="101008" y="101918"/>
                    <a:pt x="101961" y="100965"/>
                    <a:pt x="101008" y="100013"/>
                  </a:cubicBezTo>
                  <a:cubicBezTo>
                    <a:pt x="101961" y="100013"/>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5771" y="70485"/>
                    <a:pt x="103866" y="70485"/>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008" y="36195"/>
                    <a:pt x="101961" y="36195"/>
                    <a:pt x="101961"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2397"/>
                    <a:pt x="103866" y="132397"/>
                    <a:pt x="103866" y="134303"/>
                  </a:cubicBezTo>
                  <a:close/>
                  <a:moveTo>
                    <a:pt x="105771" y="37147"/>
                  </a:moveTo>
                  <a:cubicBezTo>
                    <a:pt x="105771" y="37147"/>
                    <a:pt x="105771" y="37147"/>
                    <a:pt x="105771" y="37147"/>
                  </a:cubicBezTo>
                  <a:cubicBezTo>
                    <a:pt x="105771" y="37147"/>
                    <a:pt x="105771" y="36195"/>
                    <a:pt x="105771" y="37147"/>
                  </a:cubicBezTo>
                  <a:cubicBezTo>
                    <a:pt x="104818" y="37147"/>
                    <a:pt x="104818" y="37147"/>
                    <a:pt x="105771" y="37147"/>
                  </a:cubicBezTo>
                  <a:cubicBezTo>
                    <a:pt x="104818" y="37147"/>
                    <a:pt x="104818" y="37147"/>
                    <a:pt x="105771" y="37147"/>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6723" y="41910"/>
                    <a:pt x="107676" y="41910"/>
                    <a:pt x="106723" y="41910"/>
                  </a:cubicBezTo>
                  <a:cubicBezTo>
                    <a:pt x="107676" y="41910"/>
                    <a:pt x="108628" y="41910"/>
                    <a:pt x="107676" y="40957"/>
                  </a:cubicBezTo>
                  <a:cubicBezTo>
                    <a:pt x="107676" y="40957"/>
                    <a:pt x="107676" y="40957"/>
                    <a:pt x="106723" y="41910"/>
                  </a:cubicBezTo>
                  <a:cubicBezTo>
                    <a:pt x="106723" y="40957"/>
                    <a:pt x="106723" y="40957"/>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0533"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8628" y="58103"/>
                    <a:pt x="109581" y="58103"/>
                    <a:pt x="108628" y="56197"/>
                  </a:cubicBezTo>
                  <a:cubicBezTo>
                    <a:pt x="109581" y="57150"/>
                    <a:pt x="109581" y="56197"/>
                    <a:pt x="108628" y="56197"/>
                  </a:cubicBezTo>
                  <a:close/>
                  <a:moveTo>
                    <a:pt x="107676" y="103822"/>
                  </a:moveTo>
                  <a:cubicBezTo>
                    <a:pt x="107676" y="103822"/>
                    <a:pt x="108628" y="103822"/>
                    <a:pt x="107676" y="103822"/>
                  </a:cubicBezTo>
                  <a:cubicBezTo>
                    <a:pt x="108628" y="104775"/>
                    <a:pt x="108628" y="103822"/>
                    <a:pt x="108628" y="103822"/>
                  </a:cubicBezTo>
                  <a:lnTo>
                    <a:pt x="107676" y="103822"/>
                  </a:lnTo>
                  <a:cubicBezTo>
                    <a:pt x="108628" y="102870"/>
                    <a:pt x="107676" y="102870"/>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9581" y="21907"/>
                  </a:moveTo>
                  <a:cubicBezTo>
                    <a:pt x="109581" y="22860"/>
                    <a:pt x="109581" y="22860"/>
                    <a:pt x="109581" y="21907"/>
                  </a:cubicBezTo>
                  <a:cubicBezTo>
                    <a:pt x="109581" y="21907"/>
                    <a:pt x="109581" y="21907"/>
                    <a:pt x="109581" y="21907"/>
                  </a:cubicBezTo>
                  <a:cubicBezTo>
                    <a:pt x="109581" y="21907"/>
                    <a:pt x="109581" y="21907"/>
                    <a:pt x="109581" y="21907"/>
                  </a:cubicBezTo>
                  <a:cubicBezTo>
                    <a:pt x="108628" y="21907"/>
                    <a:pt x="108628" y="21907"/>
                    <a:pt x="109581" y="21907"/>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6688"/>
                    <a:pt x="110533" y="166688"/>
                    <a:pt x="111486" y="167640"/>
                  </a:cubicBezTo>
                  <a:cubicBezTo>
                    <a:pt x="109581" y="166688"/>
                    <a:pt x="109581" y="167640"/>
                    <a:pt x="109581" y="167640"/>
                  </a:cubicBezTo>
                  <a:cubicBezTo>
                    <a:pt x="109581" y="167640"/>
                    <a:pt x="109581" y="168593"/>
                    <a:pt x="111486" y="167640"/>
                  </a:cubicBezTo>
                  <a:cubicBezTo>
                    <a:pt x="110533" y="168593"/>
                    <a:pt x="111486" y="168593"/>
                    <a:pt x="111486" y="167640"/>
                  </a:cubicBezTo>
                  <a:close/>
                  <a:moveTo>
                    <a:pt x="110533" y="80963"/>
                  </a:moveTo>
                  <a:cubicBezTo>
                    <a:pt x="110533" y="80010"/>
                    <a:pt x="110533" y="80963"/>
                    <a:pt x="110533" y="80963"/>
                  </a:cubicBezTo>
                  <a:cubicBezTo>
                    <a:pt x="110533" y="80963"/>
                    <a:pt x="110533" y="81915"/>
                    <a:pt x="110533" y="80963"/>
                  </a:cubicBezTo>
                  <a:cubicBezTo>
                    <a:pt x="111486" y="81915"/>
                    <a:pt x="111486" y="80963"/>
                    <a:pt x="110533" y="80963"/>
                  </a:cubicBezTo>
                  <a:cubicBezTo>
                    <a:pt x="111486" y="80963"/>
                    <a:pt x="111486"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7"/>
                    <a:pt x="115296" y="134303"/>
                    <a:pt x="112438" y="133350"/>
                  </a:cubicBezTo>
                  <a:cubicBezTo>
                    <a:pt x="113391" y="135255"/>
                    <a:pt x="111486" y="136207"/>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3815"/>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1438"/>
                    <a:pt x="113391" y="73343"/>
                  </a:cubicBezTo>
                  <a:lnTo>
                    <a:pt x="113391"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3391" y="130493"/>
                  </a:moveTo>
                  <a:cubicBezTo>
                    <a:pt x="112438" y="129540"/>
                    <a:pt x="112438" y="129540"/>
                    <a:pt x="113391" y="130493"/>
                  </a:cubicBezTo>
                  <a:cubicBezTo>
                    <a:pt x="110533" y="131445"/>
                    <a:pt x="111486" y="132397"/>
                    <a:pt x="112438" y="133350"/>
                  </a:cubicBezTo>
                  <a:cubicBezTo>
                    <a:pt x="112438" y="132397"/>
                    <a:pt x="114343" y="131445"/>
                    <a:pt x="113391" y="130493"/>
                  </a:cubicBezTo>
                  <a:close/>
                  <a:moveTo>
                    <a:pt x="112438" y="100013"/>
                  </a:moveTo>
                  <a:cubicBezTo>
                    <a:pt x="112438" y="100013"/>
                    <a:pt x="112438" y="100013"/>
                    <a:pt x="112438" y="100013"/>
                  </a:cubicBezTo>
                  <a:cubicBezTo>
                    <a:pt x="112438" y="100013"/>
                    <a:pt x="111486" y="100013"/>
                    <a:pt x="112438" y="100013"/>
                  </a:cubicBezTo>
                  <a:cubicBezTo>
                    <a:pt x="112438"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3391" y="58103"/>
                    <a:pt x="115296" y="58103"/>
                  </a:cubicBezTo>
                  <a:close/>
                  <a:moveTo>
                    <a:pt x="113391" y="40005"/>
                  </a:moveTo>
                  <a:cubicBezTo>
                    <a:pt x="113391" y="40005"/>
                    <a:pt x="114343" y="40005"/>
                    <a:pt x="114343" y="40005"/>
                  </a:cubicBezTo>
                  <a:cubicBezTo>
                    <a:pt x="114343" y="39053"/>
                    <a:pt x="114343" y="39053"/>
                    <a:pt x="114343" y="39053"/>
                  </a:cubicBezTo>
                  <a:cubicBezTo>
                    <a:pt x="113391" y="39053"/>
                    <a:pt x="112438" y="39053"/>
                    <a:pt x="113391" y="40005"/>
                  </a:cubicBezTo>
                  <a:cubicBezTo>
                    <a:pt x="112438" y="40005"/>
                    <a:pt x="112438" y="40005"/>
                    <a:pt x="113391" y="40005"/>
                  </a:cubicBezTo>
                  <a:close/>
                  <a:moveTo>
                    <a:pt x="115296" y="121920"/>
                  </a:moveTo>
                  <a:cubicBezTo>
                    <a:pt x="115296" y="120968"/>
                    <a:pt x="114343" y="120015"/>
                    <a:pt x="113391" y="120015"/>
                  </a:cubicBezTo>
                  <a:cubicBezTo>
                    <a:pt x="113391" y="120015"/>
                    <a:pt x="112438" y="120968"/>
                    <a:pt x="112438" y="120968"/>
                  </a:cubicBezTo>
                  <a:cubicBezTo>
                    <a:pt x="113391" y="121920"/>
                    <a:pt x="113391" y="122872"/>
                    <a:pt x="115296" y="121920"/>
                  </a:cubicBezTo>
                  <a:cubicBezTo>
                    <a:pt x="115296" y="123825"/>
                    <a:pt x="115296" y="122872"/>
                    <a:pt x="115296"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49543"/>
                    <a:pt x="113391" y="149543"/>
                  </a:cubicBezTo>
                  <a:cubicBezTo>
                    <a:pt x="114343" y="150495"/>
                    <a:pt x="114343" y="149543"/>
                    <a:pt x="114343" y="149543"/>
                  </a:cubicBezTo>
                  <a:cubicBezTo>
                    <a:pt x="115296" y="148590"/>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2"/>
                    <a:pt x="114343" y="164782"/>
                    <a:pt x="114343" y="164782"/>
                  </a:cubicBezTo>
                  <a:cubicBezTo>
                    <a:pt x="115296" y="163830"/>
                    <a:pt x="116248" y="163830"/>
                    <a:pt x="116248" y="161925"/>
                  </a:cubicBezTo>
                  <a:cubicBezTo>
                    <a:pt x="117201" y="161925"/>
                    <a:pt x="117201" y="161925"/>
                    <a:pt x="116248" y="161925"/>
                  </a:cubicBezTo>
                  <a:close/>
                  <a:moveTo>
                    <a:pt x="115296" y="90488"/>
                  </a:moveTo>
                  <a:cubicBezTo>
                    <a:pt x="116248" y="89535"/>
                    <a:pt x="117201" y="90488"/>
                    <a:pt x="117201" y="88582"/>
                  </a:cubicBezTo>
                  <a:cubicBezTo>
                    <a:pt x="117201" y="88582"/>
                    <a:pt x="117201" y="87630"/>
                    <a:pt x="116248" y="87630"/>
                  </a:cubicBezTo>
                  <a:cubicBezTo>
                    <a:pt x="115296" y="87630"/>
                    <a:pt x="114343" y="88582"/>
                    <a:pt x="114343" y="89535"/>
                  </a:cubicBezTo>
                  <a:cubicBezTo>
                    <a:pt x="115296" y="90488"/>
                    <a:pt x="115296" y="90488"/>
                    <a:pt x="115296" y="90488"/>
                  </a:cubicBezTo>
                  <a:close/>
                  <a:moveTo>
                    <a:pt x="116248" y="83820"/>
                  </a:moveTo>
                  <a:cubicBezTo>
                    <a:pt x="117201" y="83820"/>
                    <a:pt x="117201" y="82868"/>
                    <a:pt x="116248" y="83820"/>
                  </a:cubicBezTo>
                  <a:cubicBezTo>
                    <a:pt x="117201" y="82868"/>
                    <a:pt x="117201" y="82868"/>
                    <a:pt x="116248" y="82868"/>
                  </a:cubicBezTo>
                  <a:cubicBezTo>
                    <a:pt x="117201" y="81915"/>
                    <a:pt x="116248" y="81915"/>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7"/>
                    <a:pt x="117201" y="156210"/>
                    <a:pt x="118153" y="156210"/>
                  </a:cubicBezTo>
                  <a:cubicBezTo>
                    <a:pt x="119106" y="155257"/>
                    <a:pt x="119106" y="154305"/>
                    <a:pt x="119106"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1011" y="53340"/>
                    <a:pt x="121011"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8" name="Freeform 337">
              <a:extLst>
                <a:ext uri="{FF2B5EF4-FFF2-40B4-BE49-F238E27FC236}">
                  <a16:creationId xmlns:a16="http://schemas.microsoft.com/office/drawing/2014/main" id="{F1E7CAAC-89E5-A4B1-8666-328A9B09D15A}"/>
                </a:ext>
              </a:extLst>
            </p:cNvPr>
            <p:cNvSpPr/>
            <p:nvPr/>
          </p:nvSpPr>
          <p:spPr>
            <a:xfrm>
              <a:off x="762000" y="36443"/>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0854 w 114673"/>
                <a:gd name="connsiteY52" fmla="*/ 180975 h 232409"/>
                <a:gd name="connsiteX53" fmla="*/ 30854 w 114673"/>
                <a:gd name="connsiteY53" fmla="*/ 180975 h 232409"/>
                <a:gd name="connsiteX54" fmla="*/ 30854 w 114673"/>
                <a:gd name="connsiteY54" fmla="*/ 179070 h 232409"/>
                <a:gd name="connsiteX55" fmla="*/ 30854 w 114673"/>
                <a:gd name="connsiteY55" fmla="*/ 180975 h 232409"/>
                <a:gd name="connsiteX56" fmla="*/ 30854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3711 w 114673"/>
                <a:gd name="connsiteY72" fmla="*/ 195263 h 232409"/>
                <a:gd name="connsiteX73" fmla="*/ 32759 w 114673"/>
                <a:gd name="connsiteY73" fmla="*/ 194310 h 232409"/>
                <a:gd name="connsiteX74" fmla="*/ 31806 w 114673"/>
                <a:gd name="connsiteY74" fmla="*/ 195263 h 232409"/>
                <a:gd name="connsiteX75" fmla="*/ 33711 w 114673"/>
                <a:gd name="connsiteY75" fmla="*/ 195263 h 232409"/>
                <a:gd name="connsiteX76" fmla="*/ 33711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5616 w 114673"/>
                <a:gd name="connsiteY164" fmla="*/ 122872 h 232409"/>
                <a:gd name="connsiteX165" fmla="*/ 35616 w 114673"/>
                <a:gd name="connsiteY165" fmla="*/ 122872 h 232409"/>
                <a:gd name="connsiteX166" fmla="*/ 40379 w 114673"/>
                <a:gd name="connsiteY166" fmla="*/ 122872 h 232409"/>
                <a:gd name="connsiteX167" fmla="*/ 43236 w 114673"/>
                <a:gd name="connsiteY167" fmla="*/ 120967 h 232409"/>
                <a:gd name="connsiteX168" fmla="*/ 43236 w 114673"/>
                <a:gd name="connsiteY168" fmla="*/ 120015 h 232409"/>
                <a:gd name="connsiteX169" fmla="*/ 42284 w 114673"/>
                <a:gd name="connsiteY169" fmla="*/ 118110 h 232409"/>
                <a:gd name="connsiteX170" fmla="*/ 40379 w 114673"/>
                <a:gd name="connsiteY170" fmla="*/ 116205 h 232409"/>
                <a:gd name="connsiteX171" fmla="*/ 39426 w 114673"/>
                <a:gd name="connsiteY171" fmla="*/ 119063 h 232409"/>
                <a:gd name="connsiteX172" fmla="*/ 37521 w 114673"/>
                <a:gd name="connsiteY172" fmla="*/ 122872 h 232409"/>
                <a:gd name="connsiteX173" fmla="*/ 35616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5735 h 232409"/>
                <a:gd name="connsiteX226" fmla="*/ 41331 w 114673"/>
                <a:gd name="connsiteY226" fmla="*/ 165735 h 232409"/>
                <a:gd name="connsiteX227" fmla="*/ 43236 w 114673"/>
                <a:gd name="connsiteY227" fmla="*/ 169545 h 232409"/>
                <a:gd name="connsiteX228" fmla="*/ 43236 w 114673"/>
                <a:gd name="connsiteY228" fmla="*/ 171450 h 232409"/>
                <a:gd name="connsiteX229" fmla="*/ 41331 w 114673"/>
                <a:gd name="connsiteY229" fmla="*/ 172402 h 232409"/>
                <a:gd name="connsiteX230" fmla="*/ 38474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6197 h 232409"/>
                <a:gd name="connsiteX283" fmla="*/ 43236 w 114673"/>
                <a:gd name="connsiteY283" fmla="*/ 56197 h 232409"/>
                <a:gd name="connsiteX284" fmla="*/ 45141 w 114673"/>
                <a:gd name="connsiteY284" fmla="*/ 53340 h 232409"/>
                <a:gd name="connsiteX285" fmla="*/ 45141 w 114673"/>
                <a:gd name="connsiteY285" fmla="*/ 51435 h 232409"/>
                <a:gd name="connsiteX286" fmla="*/ 42284 w 114673"/>
                <a:gd name="connsiteY286" fmla="*/ 50482 h 232409"/>
                <a:gd name="connsiteX287" fmla="*/ 41331 w 114673"/>
                <a:gd name="connsiteY287" fmla="*/ 52388 h 232409"/>
                <a:gd name="connsiteX288" fmla="*/ 43236 w 114673"/>
                <a:gd name="connsiteY288" fmla="*/ 56197 h 232409"/>
                <a:gd name="connsiteX289" fmla="*/ 53714 w 114673"/>
                <a:gd name="connsiteY289" fmla="*/ 197167 h 232409"/>
                <a:gd name="connsiteX290" fmla="*/ 49904 w 114673"/>
                <a:gd name="connsiteY290" fmla="*/ 195263 h 232409"/>
                <a:gd name="connsiteX291" fmla="*/ 47999 w 114673"/>
                <a:gd name="connsiteY291" fmla="*/ 195263 h 232409"/>
                <a:gd name="connsiteX292" fmla="*/ 47999 w 114673"/>
                <a:gd name="connsiteY292" fmla="*/ 197167 h 232409"/>
                <a:gd name="connsiteX293" fmla="*/ 47999 w 114673"/>
                <a:gd name="connsiteY293" fmla="*/ 200025 h 232409"/>
                <a:gd name="connsiteX294" fmla="*/ 45141 w 114673"/>
                <a:gd name="connsiteY294" fmla="*/ 199072 h 232409"/>
                <a:gd name="connsiteX295" fmla="*/ 44189 w 114673"/>
                <a:gd name="connsiteY295" fmla="*/ 197167 h 232409"/>
                <a:gd name="connsiteX296" fmla="*/ 43236 w 114673"/>
                <a:gd name="connsiteY296" fmla="*/ 196215 h 232409"/>
                <a:gd name="connsiteX297" fmla="*/ 42284 w 114673"/>
                <a:gd name="connsiteY297" fmla="*/ 198120 h 232409"/>
                <a:gd name="connsiteX298" fmla="*/ 43236 w 114673"/>
                <a:gd name="connsiteY298" fmla="*/ 202882 h 232409"/>
                <a:gd name="connsiteX299" fmla="*/ 47046 w 114673"/>
                <a:gd name="connsiteY299" fmla="*/ 201930 h 232409"/>
                <a:gd name="connsiteX300" fmla="*/ 53714 w 114673"/>
                <a:gd name="connsiteY300" fmla="*/ 200025 h 232409"/>
                <a:gd name="connsiteX301" fmla="*/ 55619 w 114673"/>
                <a:gd name="connsiteY301" fmla="*/ 198120 h 232409"/>
                <a:gd name="connsiteX302" fmla="*/ 53714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5255 h 232409"/>
                <a:gd name="connsiteX335" fmla="*/ 49904 w 114673"/>
                <a:gd name="connsiteY335" fmla="*/ 133350 h 232409"/>
                <a:gd name="connsiteX336" fmla="*/ 47999 w 114673"/>
                <a:gd name="connsiteY336" fmla="*/ 134302 h 232409"/>
                <a:gd name="connsiteX337" fmla="*/ 47046 w 114673"/>
                <a:gd name="connsiteY337" fmla="*/ 138113 h 232409"/>
                <a:gd name="connsiteX338" fmla="*/ 50856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49904 w 114673"/>
                <a:gd name="connsiteY366" fmla="*/ 207645 h 232409"/>
                <a:gd name="connsiteX367" fmla="*/ 49904 w 114673"/>
                <a:gd name="connsiteY367" fmla="*/ 207645 h 232409"/>
                <a:gd name="connsiteX368" fmla="*/ 49904 w 114673"/>
                <a:gd name="connsiteY368" fmla="*/ 207645 h 232409"/>
                <a:gd name="connsiteX369" fmla="*/ 49904 w 114673"/>
                <a:gd name="connsiteY369" fmla="*/ 207645 h 232409"/>
                <a:gd name="connsiteX370" fmla="*/ 49904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1809 w 114673"/>
                <a:gd name="connsiteY381" fmla="*/ 216217 h 232409"/>
                <a:gd name="connsiteX382" fmla="*/ 51809 w 114673"/>
                <a:gd name="connsiteY382" fmla="*/ 216217 h 232409"/>
                <a:gd name="connsiteX383" fmla="*/ 50856 w 114673"/>
                <a:gd name="connsiteY383" fmla="*/ 216217 h 232409"/>
                <a:gd name="connsiteX384" fmla="*/ 51809 w 114673"/>
                <a:gd name="connsiteY384" fmla="*/ 216217 h 232409"/>
                <a:gd name="connsiteX385" fmla="*/ 51809 w 114673"/>
                <a:gd name="connsiteY385" fmla="*/ 216217 h 232409"/>
                <a:gd name="connsiteX386" fmla="*/ 52761 w 114673"/>
                <a:gd name="connsiteY386" fmla="*/ 67627 h 232409"/>
                <a:gd name="connsiteX387" fmla="*/ 50856 w 114673"/>
                <a:gd name="connsiteY387" fmla="*/ 69532 h 232409"/>
                <a:gd name="connsiteX388" fmla="*/ 53714 w 114673"/>
                <a:gd name="connsiteY388" fmla="*/ 71438 h 232409"/>
                <a:gd name="connsiteX389" fmla="*/ 56571 w 114673"/>
                <a:gd name="connsiteY389" fmla="*/ 69532 h 232409"/>
                <a:gd name="connsiteX390" fmla="*/ 52761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0856 w 114673"/>
                <a:gd name="connsiteY401" fmla="*/ 52388 h 232409"/>
                <a:gd name="connsiteX402" fmla="*/ 50856 w 114673"/>
                <a:gd name="connsiteY402" fmla="*/ 52388 h 232409"/>
                <a:gd name="connsiteX403" fmla="*/ 52761 w 114673"/>
                <a:gd name="connsiteY403" fmla="*/ 52388 h 232409"/>
                <a:gd name="connsiteX404" fmla="*/ 52761 w 114673"/>
                <a:gd name="connsiteY404" fmla="*/ 51435 h 232409"/>
                <a:gd name="connsiteX405" fmla="*/ 50856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2761 w 114673"/>
                <a:gd name="connsiteY434" fmla="*/ 107632 h 232409"/>
                <a:gd name="connsiteX435" fmla="*/ 53714 w 114673"/>
                <a:gd name="connsiteY435" fmla="*/ 106680 h 232409"/>
                <a:gd name="connsiteX436" fmla="*/ 52761 w 114673"/>
                <a:gd name="connsiteY436" fmla="*/ 107632 h 232409"/>
                <a:gd name="connsiteX437" fmla="*/ 52761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4666 w 114673"/>
                <a:gd name="connsiteY446" fmla="*/ 193357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5619 w 114673"/>
                <a:gd name="connsiteY453" fmla="*/ 142875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8105 h 232409"/>
                <a:gd name="connsiteX499" fmla="*/ 60381 w 114673"/>
                <a:gd name="connsiteY499" fmla="*/ 77152 h 232409"/>
                <a:gd name="connsiteX500" fmla="*/ 59429 w 114673"/>
                <a:gd name="connsiteY500" fmla="*/ 75247 h 232409"/>
                <a:gd name="connsiteX501" fmla="*/ 59429 w 114673"/>
                <a:gd name="connsiteY501" fmla="*/ 78105 h 232409"/>
                <a:gd name="connsiteX502" fmla="*/ 59429 w 114673"/>
                <a:gd name="connsiteY502" fmla="*/ 78105 h 232409"/>
                <a:gd name="connsiteX503" fmla="*/ 61334 w 114673"/>
                <a:gd name="connsiteY503" fmla="*/ 206692 h 232409"/>
                <a:gd name="connsiteX504" fmla="*/ 61334 w 114673"/>
                <a:gd name="connsiteY504" fmla="*/ 206692 h 232409"/>
                <a:gd name="connsiteX505" fmla="*/ 59429 w 114673"/>
                <a:gd name="connsiteY505" fmla="*/ 206692 h 232409"/>
                <a:gd name="connsiteX506" fmla="*/ 61334 w 114673"/>
                <a:gd name="connsiteY506" fmla="*/ 206692 h 232409"/>
                <a:gd name="connsiteX507" fmla="*/ 61334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3239 w 114673"/>
                <a:gd name="connsiteY513" fmla="*/ 62865 h 232409"/>
                <a:gd name="connsiteX514" fmla="*/ 63239 w 114673"/>
                <a:gd name="connsiteY514" fmla="*/ 62865 h 232409"/>
                <a:gd name="connsiteX515" fmla="*/ 62286 w 114673"/>
                <a:gd name="connsiteY515" fmla="*/ 60960 h 232409"/>
                <a:gd name="connsiteX516" fmla="*/ 63239 w 114673"/>
                <a:gd name="connsiteY516" fmla="*/ 62865 h 232409"/>
                <a:gd name="connsiteX517" fmla="*/ 63239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2877"/>
                  </a:moveTo>
                  <a:cubicBezTo>
                    <a:pt x="28949" y="161925"/>
                    <a:pt x="27996" y="161925"/>
                    <a:pt x="28949" y="162877"/>
                  </a:cubicBezTo>
                  <a:lnTo>
                    <a:pt x="28949" y="162877"/>
                  </a:lnTo>
                  <a:cubicBezTo>
                    <a:pt x="27996" y="162877"/>
                    <a:pt x="27996" y="162877"/>
                    <a:pt x="28949" y="162877"/>
                  </a:cubicBezTo>
                  <a:lnTo>
                    <a:pt x="28949" y="162877"/>
                  </a:lnTo>
                  <a:close/>
                  <a:moveTo>
                    <a:pt x="30854" y="175260"/>
                  </a:moveTo>
                  <a:cubicBezTo>
                    <a:pt x="30854" y="174307"/>
                    <a:pt x="29901" y="174307"/>
                    <a:pt x="30854" y="175260"/>
                  </a:cubicBezTo>
                  <a:cubicBezTo>
                    <a:pt x="29901" y="174307"/>
                    <a:pt x="29901" y="174307"/>
                    <a:pt x="30854" y="175260"/>
                  </a:cubicBezTo>
                  <a:cubicBezTo>
                    <a:pt x="29901" y="175260"/>
                    <a:pt x="29901" y="175260"/>
                    <a:pt x="30854" y="175260"/>
                  </a:cubicBezTo>
                  <a:cubicBezTo>
                    <a:pt x="29901" y="175260"/>
                    <a:pt x="30854" y="175260"/>
                    <a:pt x="30854" y="175260"/>
                  </a:cubicBezTo>
                  <a:close/>
                  <a:moveTo>
                    <a:pt x="30854" y="180975"/>
                  </a:moveTo>
                  <a:cubicBezTo>
                    <a:pt x="31806" y="180975"/>
                    <a:pt x="31806" y="180975"/>
                    <a:pt x="30854" y="180975"/>
                  </a:cubicBezTo>
                  <a:lnTo>
                    <a:pt x="30854" y="179070"/>
                  </a:lnTo>
                  <a:lnTo>
                    <a:pt x="30854" y="180975"/>
                  </a:lnTo>
                  <a:cubicBezTo>
                    <a:pt x="29901" y="180975"/>
                    <a:pt x="30854" y="180975"/>
                    <a:pt x="30854"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0854"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3711" y="195263"/>
                  </a:moveTo>
                  <a:cubicBezTo>
                    <a:pt x="33711" y="194310"/>
                    <a:pt x="32759" y="194310"/>
                    <a:pt x="32759" y="194310"/>
                  </a:cubicBezTo>
                  <a:cubicBezTo>
                    <a:pt x="32759" y="194310"/>
                    <a:pt x="31806" y="194310"/>
                    <a:pt x="31806" y="195263"/>
                  </a:cubicBezTo>
                  <a:cubicBezTo>
                    <a:pt x="32759" y="195263"/>
                    <a:pt x="32759" y="196215"/>
                    <a:pt x="33711" y="195263"/>
                  </a:cubicBezTo>
                  <a:cubicBezTo>
                    <a:pt x="33711" y="196215"/>
                    <a:pt x="33711" y="195263"/>
                    <a:pt x="33711"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50495"/>
                    <a:pt x="34664" y="151447"/>
                  </a:cubicBezTo>
                  <a:close/>
                  <a:moveTo>
                    <a:pt x="35616" y="127635"/>
                  </a:moveTo>
                  <a:cubicBezTo>
                    <a:pt x="35616" y="128588"/>
                    <a:pt x="35616" y="128588"/>
                    <a:pt x="36569" y="128588"/>
                  </a:cubicBezTo>
                  <a:lnTo>
                    <a:pt x="37521" y="127635"/>
                  </a:lnTo>
                  <a:cubicBezTo>
                    <a:pt x="36569" y="127635"/>
                    <a:pt x="36569" y="127635"/>
                    <a:pt x="35616" y="127635"/>
                  </a:cubicBezTo>
                  <a:lnTo>
                    <a:pt x="35616" y="127635"/>
                  </a:lnTo>
                  <a:close/>
                  <a:moveTo>
                    <a:pt x="35616" y="122872"/>
                  </a:moveTo>
                  <a:cubicBezTo>
                    <a:pt x="35616" y="122872"/>
                    <a:pt x="36569" y="122872"/>
                    <a:pt x="35616" y="122872"/>
                  </a:cubicBezTo>
                  <a:cubicBezTo>
                    <a:pt x="38474" y="123825"/>
                    <a:pt x="39426" y="124777"/>
                    <a:pt x="40379" y="122872"/>
                  </a:cubicBezTo>
                  <a:cubicBezTo>
                    <a:pt x="41331" y="121920"/>
                    <a:pt x="40379" y="119063"/>
                    <a:pt x="43236" y="120967"/>
                  </a:cubicBezTo>
                  <a:cubicBezTo>
                    <a:pt x="43236" y="120967"/>
                    <a:pt x="44189" y="120967"/>
                    <a:pt x="43236" y="120015"/>
                  </a:cubicBezTo>
                  <a:cubicBezTo>
                    <a:pt x="43236" y="119063"/>
                    <a:pt x="42284" y="119063"/>
                    <a:pt x="42284" y="118110"/>
                  </a:cubicBezTo>
                  <a:cubicBezTo>
                    <a:pt x="41331" y="117157"/>
                    <a:pt x="41331" y="115252"/>
                    <a:pt x="40379" y="116205"/>
                  </a:cubicBezTo>
                  <a:cubicBezTo>
                    <a:pt x="38474" y="116205"/>
                    <a:pt x="39426" y="118110"/>
                    <a:pt x="39426" y="119063"/>
                  </a:cubicBezTo>
                  <a:cubicBezTo>
                    <a:pt x="37521" y="120015"/>
                    <a:pt x="39426" y="122872"/>
                    <a:pt x="37521" y="122872"/>
                  </a:cubicBezTo>
                  <a:cubicBezTo>
                    <a:pt x="36569" y="121920"/>
                    <a:pt x="35616" y="121920"/>
                    <a:pt x="35616"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6569" y="114300"/>
                    <a:pt x="36569" y="115252"/>
                    <a:pt x="37521" y="114300"/>
                  </a:cubicBezTo>
                  <a:cubicBezTo>
                    <a:pt x="37521" y="115252"/>
                    <a:pt x="37521" y="115252"/>
                    <a:pt x="37521" y="115252"/>
                  </a:cubicBezTo>
                  <a:cubicBezTo>
                    <a:pt x="37521" y="115252"/>
                    <a:pt x="38474" y="115252"/>
                    <a:pt x="37521" y="114300"/>
                  </a:cubicBezTo>
                  <a:cubicBezTo>
                    <a:pt x="37521" y="114300"/>
                    <a:pt x="37521" y="114300"/>
                    <a:pt x="37521"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5250"/>
                    <a:pt x="41331" y="95250"/>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7632"/>
                    <a:pt x="39426" y="107632"/>
                    <a:pt x="37521"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8474" y="130492"/>
                    <a:pt x="38474"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8474" y="140970"/>
                  </a:moveTo>
                  <a:cubicBezTo>
                    <a:pt x="38474" y="141922"/>
                    <a:pt x="39426" y="141922"/>
                    <a:pt x="38474" y="140970"/>
                  </a:cubicBezTo>
                  <a:cubicBezTo>
                    <a:pt x="39426" y="141922"/>
                    <a:pt x="40379" y="141922"/>
                    <a:pt x="40379" y="140970"/>
                  </a:cubicBezTo>
                  <a:cubicBezTo>
                    <a:pt x="40379" y="140970"/>
                    <a:pt x="39426" y="140017"/>
                    <a:pt x="38474" y="140970"/>
                  </a:cubicBezTo>
                  <a:cubicBezTo>
                    <a:pt x="38474" y="140970"/>
                    <a:pt x="38474" y="140970"/>
                    <a:pt x="38474" y="140970"/>
                  </a:cubicBezTo>
                  <a:close/>
                  <a:moveTo>
                    <a:pt x="38474" y="165735"/>
                  </a:moveTo>
                  <a:lnTo>
                    <a:pt x="41331" y="165735"/>
                  </a:lnTo>
                  <a:cubicBezTo>
                    <a:pt x="41331" y="167640"/>
                    <a:pt x="41331" y="168592"/>
                    <a:pt x="43236" y="169545"/>
                  </a:cubicBezTo>
                  <a:cubicBezTo>
                    <a:pt x="44189" y="169545"/>
                    <a:pt x="44189" y="170497"/>
                    <a:pt x="43236" y="171450"/>
                  </a:cubicBezTo>
                  <a:cubicBezTo>
                    <a:pt x="43236" y="172402"/>
                    <a:pt x="42284" y="172402"/>
                    <a:pt x="41331" y="172402"/>
                  </a:cubicBezTo>
                  <a:cubicBezTo>
                    <a:pt x="40379" y="169545"/>
                    <a:pt x="38474" y="167640"/>
                    <a:pt x="38474"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1331"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0379" y="92392"/>
                    <a:pt x="41331" y="93345"/>
                  </a:cubicBezTo>
                  <a:close/>
                  <a:moveTo>
                    <a:pt x="43236" y="64770"/>
                  </a:moveTo>
                  <a:cubicBezTo>
                    <a:pt x="43236" y="64770"/>
                    <a:pt x="43236" y="64770"/>
                    <a:pt x="43236" y="64770"/>
                  </a:cubicBezTo>
                  <a:cubicBezTo>
                    <a:pt x="44189" y="62865"/>
                    <a:pt x="43236" y="61913"/>
                    <a:pt x="42284" y="61913"/>
                  </a:cubicBezTo>
                  <a:cubicBezTo>
                    <a:pt x="42284" y="61913"/>
                    <a:pt x="41331" y="61913"/>
                    <a:pt x="41331" y="61913"/>
                  </a:cubicBezTo>
                  <a:cubicBezTo>
                    <a:pt x="41331" y="63817"/>
                    <a:pt x="42284" y="63817"/>
                    <a:pt x="43236" y="64770"/>
                  </a:cubicBezTo>
                  <a:cubicBezTo>
                    <a:pt x="43236" y="64770"/>
                    <a:pt x="43236" y="64770"/>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8580"/>
                    <a:pt x="46094" y="66675"/>
                    <a:pt x="43236" y="64770"/>
                  </a:cubicBezTo>
                  <a:close/>
                  <a:moveTo>
                    <a:pt x="41331" y="148590"/>
                  </a:moveTo>
                  <a:cubicBezTo>
                    <a:pt x="41331" y="148590"/>
                    <a:pt x="41331" y="148590"/>
                    <a:pt x="41331" y="148590"/>
                  </a:cubicBezTo>
                  <a:cubicBezTo>
                    <a:pt x="41331" y="148590"/>
                    <a:pt x="42284" y="148590"/>
                    <a:pt x="41331" y="148590"/>
                  </a:cubicBezTo>
                  <a:cubicBezTo>
                    <a:pt x="42284" y="148590"/>
                    <a:pt x="42284" y="148590"/>
                    <a:pt x="41331" y="148590"/>
                  </a:cubicBezTo>
                  <a:lnTo>
                    <a:pt x="41331" y="148590"/>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1331" y="135255"/>
                    <a:pt x="41331" y="137160"/>
                    <a:pt x="42284" y="137160"/>
                  </a:cubicBezTo>
                  <a:close/>
                  <a:moveTo>
                    <a:pt x="43236" y="56197"/>
                  </a:moveTo>
                  <a:lnTo>
                    <a:pt x="43236" y="56197"/>
                  </a:lnTo>
                  <a:lnTo>
                    <a:pt x="45141" y="53340"/>
                  </a:lnTo>
                  <a:cubicBezTo>
                    <a:pt x="45141" y="52388"/>
                    <a:pt x="45141" y="51435"/>
                    <a:pt x="45141" y="51435"/>
                  </a:cubicBezTo>
                  <a:cubicBezTo>
                    <a:pt x="45141" y="51435"/>
                    <a:pt x="43236" y="50482"/>
                    <a:pt x="42284" y="50482"/>
                  </a:cubicBezTo>
                  <a:cubicBezTo>
                    <a:pt x="41331" y="50482"/>
                    <a:pt x="41331" y="51435"/>
                    <a:pt x="41331" y="52388"/>
                  </a:cubicBezTo>
                  <a:cubicBezTo>
                    <a:pt x="41331" y="54292"/>
                    <a:pt x="42284" y="55245"/>
                    <a:pt x="43236" y="56197"/>
                  </a:cubicBezTo>
                  <a:close/>
                  <a:moveTo>
                    <a:pt x="53714" y="197167"/>
                  </a:moveTo>
                  <a:cubicBezTo>
                    <a:pt x="52761" y="196215"/>
                    <a:pt x="50856" y="196215"/>
                    <a:pt x="49904" y="195263"/>
                  </a:cubicBezTo>
                  <a:cubicBezTo>
                    <a:pt x="48951" y="195263"/>
                    <a:pt x="47999" y="194310"/>
                    <a:pt x="47999" y="195263"/>
                  </a:cubicBezTo>
                  <a:cubicBezTo>
                    <a:pt x="47046" y="196215"/>
                    <a:pt x="47999" y="197167"/>
                    <a:pt x="47999" y="197167"/>
                  </a:cubicBezTo>
                  <a:cubicBezTo>
                    <a:pt x="48951" y="198120"/>
                    <a:pt x="49904" y="199072"/>
                    <a:pt x="47999" y="200025"/>
                  </a:cubicBezTo>
                  <a:cubicBezTo>
                    <a:pt x="47046" y="200977"/>
                    <a:pt x="46094" y="200025"/>
                    <a:pt x="45141" y="199072"/>
                  </a:cubicBezTo>
                  <a:lnTo>
                    <a:pt x="44189" y="197167"/>
                  </a:lnTo>
                  <a:cubicBezTo>
                    <a:pt x="44189" y="197167"/>
                    <a:pt x="43236" y="196215"/>
                    <a:pt x="43236" y="196215"/>
                  </a:cubicBezTo>
                  <a:cubicBezTo>
                    <a:pt x="42284" y="196215"/>
                    <a:pt x="42284" y="197167"/>
                    <a:pt x="42284" y="198120"/>
                  </a:cubicBezTo>
                  <a:cubicBezTo>
                    <a:pt x="42284" y="199072"/>
                    <a:pt x="42284" y="200977"/>
                    <a:pt x="43236" y="202882"/>
                  </a:cubicBezTo>
                  <a:cubicBezTo>
                    <a:pt x="44189" y="203835"/>
                    <a:pt x="45141" y="201930"/>
                    <a:pt x="47046" y="201930"/>
                  </a:cubicBezTo>
                  <a:cubicBezTo>
                    <a:pt x="49904" y="202882"/>
                    <a:pt x="50856" y="200025"/>
                    <a:pt x="53714" y="200025"/>
                  </a:cubicBezTo>
                  <a:cubicBezTo>
                    <a:pt x="54666" y="200025"/>
                    <a:pt x="55619" y="199072"/>
                    <a:pt x="55619" y="198120"/>
                  </a:cubicBezTo>
                  <a:cubicBezTo>
                    <a:pt x="55619" y="199072"/>
                    <a:pt x="54666" y="198120"/>
                    <a:pt x="53714"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5141"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5141" y="56197"/>
                    <a:pt x="44189" y="56197"/>
                  </a:cubicBezTo>
                  <a:close/>
                  <a:moveTo>
                    <a:pt x="45141" y="113347"/>
                  </a:moveTo>
                  <a:cubicBezTo>
                    <a:pt x="45141" y="113347"/>
                    <a:pt x="44189"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6094" y="205740"/>
                    <a:pt x="46094" y="205740"/>
                    <a:pt x="47999" y="204788"/>
                  </a:cubicBezTo>
                  <a:cubicBezTo>
                    <a:pt x="47046" y="205740"/>
                    <a:pt x="47999" y="205740"/>
                    <a:pt x="47999" y="204788"/>
                  </a:cubicBezTo>
                  <a:close/>
                  <a:moveTo>
                    <a:pt x="50856" y="135255"/>
                  </a:moveTo>
                  <a:cubicBezTo>
                    <a:pt x="50856" y="134302"/>
                    <a:pt x="50856" y="133350"/>
                    <a:pt x="49904" y="133350"/>
                  </a:cubicBezTo>
                  <a:cubicBezTo>
                    <a:pt x="48951" y="133350"/>
                    <a:pt x="47999" y="133350"/>
                    <a:pt x="47999" y="134302"/>
                  </a:cubicBezTo>
                  <a:cubicBezTo>
                    <a:pt x="47999" y="136207"/>
                    <a:pt x="47999" y="137160"/>
                    <a:pt x="47046" y="138113"/>
                  </a:cubicBezTo>
                  <a:cubicBezTo>
                    <a:pt x="48951" y="138113"/>
                    <a:pt x="49904" y="137160"/>
                    <a:pt x="50856" y="135255"/>
                  </a:cubicBezTo>
                  <a:close/>
                  <a:moveTo>
                    <a:pt x="51809" y="96202"/>
                  </a:moveTo>
                  <a:cubicBezTo>
                    <a:pt x="50856" y="95250"/>
                    <a:pt x="49904" y="93345"/>
                    <a:pt x="48951" y="93345"/>
                  </a:cubicBezTo>
                  <a:cubicBezTo>
                    <a:pt x="48951" y="93345"/>
                    <a:pt x="47999" y="94297"/>
                    <a:pt x="47046" y="94297"/>
                  </a:cubicBezTo>
                  <a:lnTo>
                    <a:pt x="51809" y="96202"/>
                  </a:lnTo>
                  <a:cubicBezTo>
                    <a:pt x="50856" y="96202"/>
                    <a:pt x="51809" y="96202"/>
                    <a:pt x="51809" y="96202"/>
                  </a:cubicBezTo>
                  <a:lnTo>
                    <a:pt x="51809" y="96202"/>
                  </a:lnTo>
                  <a:close/>
                  <a:moveTo>
                    <a:pt x="48951" y="106680"/>
                  </a:moveTo>
                  <a:cubicBezTo>
                    <a:pt x="48951" y="106680"/>
                    <a:pt x="48951" y="106680"/>
                    <a:pt x="48951" y="106680"/>
                  </a:cubicBezTo>
                  <a:cubicBezTo>
                    <a:pt x="47999" y="105727"/>
                    <a:pt x="47046" y="105727"/>
                    <a:pt x="47046" y="106680"/>
                  </a:cubicBezTo>
                  <a:cubicBezTo>
                    <a:pt x="47046" y="106680"/>
                    <a:pt x="47046" y="107632"/>
                    <a:pt x="48951" y="106680"/>
                  </a:cubicBezTo>
                  <a:cubicBezTo>
                    <a:pt x="47999" y="107632"/>
                    <a:pt x="48951" y="107632"/>
                    <a:pt x="48951" y="106680"/>
                  </a:cubicBezTo>
                  <a:close/>
                  <a:moveTo>
                    <a:pt x="47999" y="117157"/>
                  </a:moveTo>
                  <a:cubicBezTo>
                    <a:pt x="47999" y="118110"/>
                    <a:pt x="48951" y="118110"/>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8951"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49904" y="207645"/>
                  </a:moveTo>
                  <a:cubicBezTo>
                    <a:pt x="49904" y="206692"/>
                    <a:pt x="49904" y="206692"/>
                    <a:pt x="49904" y="207645"/>
                  </a:cubicBezTo>
                  <a:lnTo>
                    <a:pt x="49904" y="207645"/>
                  </a:lnTo>
                  <a:cubicBezTo>
                    <a:pt x="48951" y="207645"/>
                    <a:pt x="48951" y="207645"/>
                    <a:pt x="49904" y="207645"/>
                  </a:cubicBezTo>
                  <a:cubicBezTo>
                    <a:pt x="49904" y="207645"/>
                    <a:pt x="49904" y="207645"/>
                    <a:pt x="49904"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1809" y="101917"/>
                    <a:pt x="52761" y="103822"/>
                  </a:cubicBezTo>
                  <a:close/>
                  <a:moveTo>
                    <a:pt x="51809" y="216217"/>
                  </a:moveTo>
                  <a:cubicBezTo>
                    <a:pt x="51809" y="216217"/>
                    <a:pt x="51809" y="215265"/>
                    <a:pt x="51809" y="216217"/>
                  </a:cubicBezTo>
                  <a:cubicBezTo>
                    <a:pt x="50856" y="215265"/>
                    <a:pt x="49904" y="216217"/>
                    <a:pt x="50856" y="216217"/>
                  </a:cubicBezTo>
                  <a:cubicBezTo>
                    <a:pt x="50856" y="217170"/>
                    <a:pt x="51809" y="217170"/>
                    <a:pt x="51809" y="216217"/>
                  </a:cubicBezTo>
                  <a:cubicBezTo>
                    <a:pt x="51809" y="216217"/>
                    <a:pt x="51809" y="216217"/>
                    <a:pt x="51809" y="216217"/>
                  </a:cubicBezTo>
                  <a:close/>
                  <a:moveTo>
                    <a:pt x="52761" y="67627"/>
                  </a:moveTo>
                  <a:cubicBezTo>
                    <a:pt x="51809" y="67627"/>
                    <a:pt x="50856" y="67627"/>
                    <a:pt x="50856" y="69532"/>
                  </a:cubicBezTo>
                  <a:cubicBezTo>
                    <a:pt x="50856" y="70485"/>
                    <a:pt x="51809" y="71438"/>
                    <a:pt x="53714" y="71438"/>
                  </a:cubicBezTo>
                  <a:cubicBezTo>
                    <a:pt x="54666" y="71438"/>
                    <a:pt x="56571" y="70485"/>
                    <a:pt x="56571" y="69532"/>
                  </a:cubicBezTo>
                  <a:cubicBezTo>
                    <a:pt x="55619" y="68580"/>
                    <a:pt x="54666" y="67627"/>
                    <a:pt x="52761" y="67627"/>
                  </a:cubicBezTo>
                  <a:close/>
                  <a:moveTo>
                    <a:pt x="50856" y="166688"/>
                  </a:moveTo>
                  <a:cubicBezTo>
                    <a:pt x="50856" y="167640"/>
                    <a:pt x="50856" y="167640"/>
                    <a:pt x="51809" y="167640"/>
                  </a:cubicBezTo>
                  <a:cubicBezTo>
                    <a:pt x="51809" y="167640"/>
                    <a:pt x="52761" y="167640"/>
                    <a:pt x="52761" y="166688"/>
                  </a:cubicBezTo>
                  <a:cubicBezTo>
                    <a:pt x="52761" y="166688"/>
                    <a:pt x="51809"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0856" y="211455"/>
                    <a:pt x="50856" y="211455"/>
                    <a:pt x="51809" y="212407"/>
                  </a:cubicBezTo>
                  <a:cubicBezTo>
                    <a:pt x="50856" y="212407"/>
                    <a:pt x="50856" y="212407"/>
                    <a:pt x="51809" y="212407"/>
                  </a:cubicBezTo>
                  <a:close/>
                  <a:moveTo>
                    <a:pt x="50856" y="52388"/>
                  </a:moveTo>
                  <a:cubicBezTo>
                    <a:pt x="50856" y="52388"/>
                    <a:pt x="50856" y="53340"/>
                    <a:pt x="50856" y="52388"/>
                  </a:cubicBezTo>
                  <a:cubicBezTo>
                    <a:pt x="51809" y="53340"/>
                    <a:pt x="52761" y="52388"/>
                    <a:pt x="52761" y="52388"/>
                  </a:cubicBezTo>
                  <a:lnTo>
                    <a:pt x="52761" y="51435"/>
                  </a:lnTo>
                  <a:cubicBezTo>
                    <a:pt x="51809" y="51435"/>
                    <a:pt x="51809" y="51435"/>
                    <a:pt x="50856"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0856"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2761" y="107632"/>
                  </a:moveTo>
                  <a:cubicBezTo>
                    <a:pt x="53714" y="107632"/>
                    <a:pt x="53714" y="106680"/>
                    <a:pt x="53714" y="106680"/>
                  </a:cubicBezTo>
                  <a:cubicBezTo>
                    <a:pt x="53714" y="106680"/>
                    <a:pt x="52761" y="106680"/>
                    <a:pt x="52761" y="107632"/>
                  </a:cubicBezTo>
                  <a:cubicBezTo>
                    <a:pt x="52761" y="107632"/>
                    <a:pt x="52761" y="107632"/>
                    <a:pt x="52761"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4310"/>
                    <a:pt x="55619" y="193357"/>
                    <a:pt x="54666" y="193357"/>
                  </a:cubicBezTo>
                  <a:cubicBezTo>
                    <a:pt x="53714" y="193357"/>
                    <a:pt x="53714" y="193357"/>
                    <a:pt x="53714" y="194310"/>
                  </a:cubicBezTo>
                  <a:cubicBezTo>
                    <a:pt x="53714" y="194310"/>
                    <a:pt x="53714" y="194310"/>
                    <a:pt x="55619" y="194310"/>
                  </a:cubicBezTo>
                  <a:cubicBezTo>
                    <a:pt x="54666"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3827"/>
                    <a:pt x="55619" y="142875"/>
                  </a:cubicBezTo>
                  <a:lnTo>
                    <a:pt x="54666" y="141922"/>
                  </a:lnTo>
                  <a:close/>
                  <a:moveTo>
                    <a:pt x="58476" y="88582"/>
                  </a:moveTo>
                  <a:cubicBezTo>
                    <a:pt x="58476" y="88582"/>
                    <a:pt x="57524"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4666"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6571" y="49530"/>
                    <a:pt x="56571" y="49530"/>
                    <a:pt x="56571" y="50482"/>
                  </a:cubicBezTo>
                  <a:close/>
                  <a:moveTo>
                    <a:pt x="56571" y="42863"/>
                  </a:moveTo>
                  <a:cubicBezTo>
                    <a:pt x="57524" y="44767"/>
                    <a:pt x="58476" y="44767"/>
                    <a:pt x="60381" y="45720"/>
                  </a:cubicBezTo>
                  <a:cubicBezTo>
                    <a:pt x="60381" y="45720"/>
                    <a:pt x="60381" y="44767"/>
                    <a:pt x="60381" y="44767"/>
                  </a:cubicBezTo>
                  <a:cubicBezTo>
                    <a:pt x="59429" y="43815"/>
                    <a:pt x="58476" y="42863"/>
                    <a:pt x="56571" y="42863"/>
                  </a:cubicBezTo>
                  <a:cubicBezTo>
                    <a:pt x="56571"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8476" y="128588"/>
                    <a:pt x="58476" y="128588"/>
                  </a:cubicBezTo>
                  <a:close/>
                  <a:moveTo>
                    <a:pt x="58476" y="80963"/>
                  </a:moveTo>
                  <a:cubicBezTo>
                    <a:pt x="58476" y="80963"/>
                    <a:pt x="58476" y="81915"/>
                    <a:pt x="58476" y="80963"/>
                  </a:cubicBezTo>
                  <a:cubicBezTo>
                    <a:pt x="58476" y="81915"/>
                    <a:pt x="58476" y="81915"/>
                    <a:pt x="58476" y="80963"/>
                  </a:cubicBezTo>
                  <a:lnTo>
                    <a:pt x="58476" y="80963"/>
                  </a:lnTo>
                  <a:cubicBezTo>
                    <a:pt x="59429" y="80963"/>
                    <a:pt x="58476" y="80963"/>
                    <a:pt x="58476" y="80963"/>
                  </a:cubicBezTo>
                  <a:close/>
                  <a:moveTo>
                    <a:pt x="59429" y="67627"/>
                  </a:moveTo>
                  <a:cubicBezTo>
                    <a:pt x="60381" y="68580"/>
                    <a:pt x="60381" y="67627"/>
                    <a:pt x="59429" y="67627"/>
                  </a:cubicBezTo>
                  <a:cubicBezTo>
                    <a:pt x="60381" y="66675"/>
                    <a:pt x="60381" y="66675"/>
                    <a:pt x="59429" y="65722"/>
                  </a:cubicBezTo>
                  <a:cubicBezTo>
                    <a:pt x="59429" y="66675"/>
                    <a:pt x="58476" y="66675"/>
                    <a:pt x="59429" y="67627"/>
                  </a:cubicBezTo>
                  <a:cubicBezTo>
                    <a:pt x="58476" y="67627"/>
                    <a:pt x="59429" y="67627"/>
                    <a:pt x="59429" y="67627"/>
                  </a:cubicBezTo>
                  <a:close/>
                  <a:moveTo>
                    <a:pt x="59429" y="78105"/>
                  </a:moveTo>
                  <a:cubicBezTo>
                    <a:pt x="60381" y="78105"/>
                    <a:pt x="60381" y="77152"/>
                    <a:pt x="60381" y="77152"/>
                  </a:cubicBezTo>
                  <a:cubicBezTo>
                    <a:pt x="60381" y="76200"/>
                    <a:pt x="60381" y="75247"/>
                    <a:pt x="59429" y="75247"/>
                  </a:cubicBezTo>
                  <a:cubicBezTo>
                    <a:pt x="59429" y="76200"/>
                    <a:pt x="59429" y="76200"/>
                    <a:pt x="59429" y="78105"/>
                  </a:cubicBezTo>
                  <a:cubicBezTo>
                    <a:pt x="59429" y="77152"/>
                    <a:pt x="59429" y="78105"/>
                    <a:pt x="59429" y="78105"/>
                  </a:cubicBezTo>
                  <a:close/>
                  <a:moveTo>
                    <a:pt x="61334" y="206692"/>
                  </a:moveTo>
                  <a:cubicBezTo>
                    <a:pt x="61334" y="206692"/>
                    <a:pt x="61334" y="205740"/>
                    <a:pt x="61334" y="206692"/>
                  </a:cubicBezTo>
                  <a:cubicBezTo>
                    <a:pt x="60381" y="205740"/>
                    <a:pt x="59429" y="205740"/>
                    <a:pt x="59429" y="206692"/>
                  </a:cubicBezTo>
                  <a:cubicBezTo>
                    <a:pt x="60381" y="206692"/>
                    <a:pt x="60381" y="207645"/>
                    <a:pt x="61334" y="206692"/>
                  </a:cubicBezTo>
                  <a:cubicBezTo>
                    <a:pt x="61334" y="207645"/>
                    <a:pt x="62286" y="207645"/>
                    <a:pt x="61334"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3239" y="62865"/>
                  </a:moveTo>
                  <a:cubicBezTo>
                    <a:pt x="64191" y="62865"/>
                    <a:pt x="64191" y="61913"/>
                    <a:pt x="63239" y="62865"/>
                  </a:cubicBezTo>
                  <a:cubicBezTo>
                    <a:pt x="63239" y="61913"/>
                    <a:pt x="63239" y="60960"/>
                    <a:pt x="62286" y="60960"/>
                  </a:cubicBezTo>
                  <a:cubicBezTo>
                    <a:pt x="62286" y="61913"/>
                    <a:pt x="62286" y="61913"/>
                    <a:pt x="63239" y="62865"/>
                  </a:cubicBezTo>
                  <a:cubicBezTo>
                    <a:pt x="62286" y="62865"/>
                    <a:pt x="63239" y="62865"/>
                    <a:pt x="63239"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9" name="Freeform 338">
              <a:extLst>
                <a:ext uri="{FF2B5EF4-FFF2-40B4-BE49-F238E27FC236}">
                  <a16:creationId xmlns:a16="http://schemas.microsoft.com/office/drawing/2014/main" id="{148C3A8C-1D77-4252-011B-B432E1B72801}"/>
                </a:ext>
              </a:extLst>
            </p:cNvPr>
            <p:cNvSpPr/>
            <p:nvPr/>
          </p:nvSpPr>
          <p:spPr>
            <a:xfrm>
              <a:off x="879531" y="87559"/>
              <a:ext cx="131853" cy="181439"/>
            </a:xfrm>
            <a:custGeom>
              <a:avLst/>
              <a:gdLst>
                <a:gd name="connsiteX0" fmla="*/ 105728 w 131853"/>
                <a:gd name="connsiteY0" fmla="*/ 172721 h 181439"/>
                <a:gd name="connsiteX1" fmla="*/ 63818 w 131853"/>
                <a:gd name="connsiteY1" fmla="*/ 181294 h 181439"/>
                <a:gd name="connsiteX2" fmla="*/ 10478 w 131853"/>
                <a:gd name="connsiteY2" fmla="*/ 158434 h 181439"/>
                <a:gd name="connsiteX3" fmla="*/ 0 w 131853"/>
                <a:gd name="connsiteY3" fmla="*/ 132716 h 181439"/>
                <a:gd name="connsiteX4" fmla="*/ 20003 w 131853"/>
                <a:gd name="connsiteY4" fmla="*/ 108904 h 181439"/>
                <a:gd name="connsiteX5" fmla="*/ 38100 w 131853"/>
                <a:gd name="connsiteY5" fmla="*/ 111761 h 181439"/>
                <a:gd name="connsiteX6" fmla="*/ 39053 w 131853"/>
                <a:gd name="connsiteY6" fmla="*/ 147956 h 181439"/>
                <a:gd name="connsiteX7" fmla="*/ 34290 w 131853"/>
                <a:gd name="connsiteY7" fmla="*/ 150814 h 181439"/>
                <a:gd name="connsiteX8" fmla="*/ 33338 w 131853"/>
                <a:gd name="connsiteY8" fmla="*/ 160339 h 181439"/>
                <a:gd name="connsiteX9" fmla="*/ 42863 w 131853"/>
                <a:gd name="connsiteY9" fmla="*/ 167006 h 181439"/>
                <a:gd name="connsiteX10" fmla="*/ 52388 w 131853"/>
                <a:gd name="connsiteY10" fmla="*/ 170816 h 181439"/>
                <a:gd name="connsiteX11" fmla="*/ 87630 w 131853"/>
                <a:gd name="connsiteY11" fmla="*/ 165101 h 181439"/>
                <a:gd name="connsiteX12" fmla="*/ 93345 w 131853"/>
                <a:gd name="connsiteY12" fmla="*/ 157481 h 181439"/>
                <a:gd name="connsiteX13" fmla="*/ 95250 w 131853"/>
                <a:gd name="connsiteY13" fmla="*/ 151766 h 181439"/>
                <a:gd name="connsiteX14" fmla="*/ 88583 w 131853"/>
                <a:gd name="connsiteY14" fmla="*/ 128906 h 181439"/>
                <a:gd name="connsiteX15" fmla="*/ 65723 w 131853"/>
                <a:gd name="connsiteY15" fmla="*/ 111761 h 181439"/>
                <a:gd name="connsiteX16" fmla="*/ 28575 w 131853"/>
                <a:gd name="connsiteY16" fmla="*/ 86044 h 181439"/>
                <a:gd name="connsiteX17" fmla="*/ 7620 w 131853"/>
                <a:gd name="connsiteY17" fmla="*/ 56516 h 181439"/>
                <a:gd name="connsiteX18" fmla="*/ 17145 w 131853"/>
                <a:gd name="connsiteY18" fmla="*/ 19369 h 181439"/>
                <a:gd name="connsiteX19" fmla="*/ 67628 w 131853"/>
                <a:gd name="connsiteY19" fmla="*/ 319 h 181439"/>
                <a:gd name="connsiteX20" fmla="*/ 100013 w 131853"/>
                <a:gd name="connsiteY20" fmla="*/ 6986 h 181439"/>
                <a:gd name="connsiteX21" fmla="*/ 126683 w 131853"/>
                <a:gd name="connsiteY21" fmla="*/ 37466 h 181439"/>
                <a:gd name="connsiteX22" fmla="*/ 126683 w 131853"/>
                <a:gd name="connsiteY22" fmla="*/ 49849 h 181439"/>
                <a:gd name="connsiteX23" fmla="*/ 102870 w 131853"/>
                <a:gd name="connsiteY23" fmla="*/ 63184 h 181439"/>
                <a:gd name="connsiteX24" fmla="*/ 95250 w 131853"/>
                <a:gd name="connsiteY24" fmla="*/ 60326 h 181439"/>
                <a:gd name="connsiteX25" fmla="*/ 90488 w 131853"/>
                <a:gd name="connsiteY25" fmla="*/ 27941 h 181439"/>
                <a:gd name="connsiteX26" fmla="*/ 94298 w 131853"/>
                <a:gd name="connsiteY26" fmla="*/ 24131 h 181439"/>
                <a:gd name="connsiteX27" fmla="*/ 94298 w 131853"/>
                <a:gd name="connsiteY27" fmla="*/ 17464 h 181439"/>
                <a:gd name="connsiteX28" fmla="*/ 88583 w 131853"/>
                <a:gd name="connsiteY28" fmla="*/ 13654 h 181439"/>
                <a:gd name="connsiteX29" fmla="*/ 59055 w 131853"/>
                <a:gd name="connsiteY29" fmla="*/ 8891 h 181439"/>
                <a:gd name="connsiteX30" fmla="*/ 44768 w 131853"/>
                <a:gd name="connsiteY30" fmla="*/ 15559 h 181439"/>
                <a:gd name="connsiteX31" fmla="*/ 40958 w 131853"/>
                <a:gd name="connsiteY31" fmla="*/ 38419 h 181439"/>
                <a:gd name="connsiteX32" fmla="*/ 57150 w 131853"/>
                <a:gd name="connsiteY32" fmla="*/ 54611 h 181439"/>
                <a:gd name="connsiteX33" fmla="*/ 69533 w 131853"/>
                <a:gd name="connsiteY33" fmla="*/ 63184 h 181439"/>
                <a:gd name="connsiteX34" fmla="*/ 73343 w 131853"/>
                <a:gd name="connsiteY34" fmla="*/ 66041 h 181439"/>
                <a:gd name="connsiteX35" fmla="*/ 87630 w 131853"/>
                <a:gd name="connsiteY35" fmla="*/ 74614 h 181439"/>
                <a:gd name="connsiteX36" fmla="*/ 99060 w 131853"/>
                <a:gd name="connsiteY36" fmla="*/ 83186 h 181439"/>
                <a:gd name="connsiteX37" fmla="*/ 113348 w 131853"/>
                <a:gd name="connsiteY37" fmla="*/ 93664 h 181439"/>
                <a:gd name="connsiteX38" fmla="*/ 130493 w 131853"/>
                <a:gd name="connsiteY38" fmla="*/ 120334 h 181439"/>
                <a:gd name="connsiteX39" fmla="*/ 105728 w 131853"/>
                <a:gd name="connsiteY39" fmla="*/ 172721 h 181439"/>
                <a:gd name="connsiteX40" fmla="*/ 17145 w 131853"/>
                <a:gd name="connsiteY40" fmla="*/ 130811 h 181439"/>
                <a:gd name="connsiteX41" fmla="*/ 12383 w 131853"/>
                <a:gd name="connsiteY41" fmla="*/ 128906 h 181439"/>
                <a:gd name="connsiteX42" fmla="*/ 11430 w 131853"/>
                <a:gd name="connsiteY42" fmla="*/ 129859 h 181439"/>
                <a:gd name="connsiteX43" fmla="*/ 16193 w 131853"/>
                <a:gd name="connsiteY43" fmla="*/ 133669 h 181439"/>
                <a:gd name="connsiteX44" fmla="*/ 18098 w 131853"/>
                <a:gd name="connsiteY44" fmla="*/ 131764 h 181439"/>
                <a:gd name="connsiteX45" fmla="*/ 17145 w 131853"/>
                <a:gd name="connsiteY45" fmla="*/ 130811 h 181439"/>
                <a:gd name="connsiteX46" fmla="*/ 14288 w 131853"/>
                <a:gd name="connsiteY46" fmla="*/ 124144 h 181439"/>
                <a:gd name="connsiteX47" fmla="*/ 16193 w 131853"/>
                <a:gd name="connsiteY47" fmla="*/ 127001 h 181439"/>
                <a:gd name="connsiteX48" fmla="*/ 16193 w 131853"/>
                <a:gd name="connsiteY48" fmla="*/ 125096 h 181439"/>
                <a:gd name="connsiteX49" fmla="*/ 17145 w 131853"/>
                <a:gd name="connsiteY49" fmla="*/ 123191 h 181439"/>
                <a:gd name="connsiteX50" fmla="*/ 17145 w 131853"/>
                <a:gd name="connsiteY50" fmla="*/ 121286 h 181439"/>
                <a:gd name="connsiteX51" fmla="*/ 15240 w 131853"/>
                <a:gd name="connsiteY51" fmla="*/ 123191 h 181439"/>
                <a:gd name="connsiteX52" fmla="*/ 14288 w 131853"/>
                <a:gd name="connsiteY52" fmla="*/ 124144 h 181439"/>
                <a:gd name="connsiteX53" fmla="*/ 21908 w 131853"/>
                <a:gd name="connsiteY53" fmla="*/ 117476 h 181439"/>
                <a:gd name="connsiteX54" fmla="*/ 21908 w 131853"/>
                <a:gd name="connsiteY54" fmla="*/ 115571 h 181439"/>
                <a:gd name="connsiteX55" fmla="*/ 20003 w 131853"/>
                <a:gd name="connsiteY55" fmla="*/ 117476 h 181439"/>
                <a:gd name="connsiteX56" fmla="*/ 20003 w 131853"/>
                <a:gd name="connsiteY56" fmla="*/ 120334 h 181439"/>
                <a:gd name="connsiteX57" fmla="*/ 21908 w 131853"/>
                <a:gd name="connsiteY57" fmla="*/ 117476 h 181439"/>
                <a:gd name="connsiteX58" fmla="*/ 21908 w 131853"/>
                <a:gd name="connsiteY58" fmla="*/ 131764 h 181439"/>
                <a:gd name="connsiteX59" fmla="*/ 21908 w 131853"/>
                <a:gd name="connsiteY59" fmla="*/ 131764 h 181439"/>
                <a:gd name="connsiteX60" fmla="*/ 20955 w 131853"/>
                <a:gd name="connsiteY60" fmla="*/ 131764 h 181439"/>
                <a:gd name="connsiteX61" fmla="*/ 21908 w 131853"/>
                <a:gd name="connsiteY61" fmla="*/ 131764 h 181439"/>
                <a:gd name="connsiteX62" fmla="*/ 21908 w 131853"/>
                <a:gd name="connsiteY62" fmla="*/ 131764 h 181439"/>
                <a:gd name="connsiteX63" fmla="*/ 21908 w 131853"/>
                <a:gd name="connsiteY63" fmla="*/ 123191 h 181439"/>
                <a:gd name="connsiteX64" fmla="*/ 22860 w 131853"/>
                <a:gd name="connsiteY64" fmla="*/ 122239 h 181439"/>
                <a:gd name="connsiteX65" fmla="*/ 22860 w 131853"/>
                <a:gd name="connsiteY65" fmla="*/ 121286 h 181439"/>
                <a:gd name="connsiteX66" fmla="*/ 21908 w 131853"/>
                <a:gd name="connsiteY66" fmla="*/ 123191 h 181439"/>
                <a:gd name="connsiteX67" fmla="*/ 21908 w 131853"/>
                <a:gd name="connsiteY67" fmla="*/ 123191 h 181439"/>
                <a:gd name="connsiteX68" fmla="*/ 22860 w 131853"/>
                <a:gd name="connsiteY68" fmla="*/ 134621 h 181439"/>
                <a:gd name="connsiteX69" fmla="*/ 22860 w 131853"/>
                <a:gd name="connsiteY69" fmla="*/ 134621 h 181439"/>
                <a:gd name="connsiteX70" fmla="*/ 22860 w 131853"/>
                <a:gd name="connsiteY70" fmla="*/ 133669 h 181439"/>
                <a:gd name="connsiteX71" fmla="*/ 22860 w 131853"/>
                <a:gd name="connsiteY71" fmla="*/ 134621 h 181439"/>
                <a:gd name="connsiteX72" fmla="*/ 22860 w 131853"/>
                <a:gd name="connsiteY72" fmla="*/ 134621 h 181439"/>
                <a:gd name="connsiteX73" fmla="*/ 25718 w 131853"/>
                <a:gd name="connsiteY73" fmla="*/ 116524 h 181439"/>
                <a:gd name="connsiteX74" fmla="*/ 24765 w 131853"/>
                <a:gd name="connsiteY74" fmla="*/ 115571 h 181439"/>
                <a:gd name="connsiteX75" fmla="*/ 22860 w 131853"/>
                <a:gd name="connsiteY75" fmla="*/ 118429 h 181439"/>
                <a:gd name="connsiteX76" fmla="*/ 23813 w 131853"/>
                <a:gd name="connsiteY76" fmla="*/ 119381 h 181439"/>
                <a:gd name="connsiteX77" fmla="*/ 25718 w 131853"/>
                <a:gd name="connsiteY77" fmla="*/ 116524 h 181439"/>
                <a:gd name="connsiteX78" fmla="*/ 23813 w 131853"/>
                <a:gd name="connsiteY78" fmla="*/ 138431 h 181439"/>
                <a:gd name="connsiteX79" fmla="*/ 22860 w 131853"/>
                <a:gd name="connsiteY79" fmla="*/ 137479 h 181439"/>
                <a:gd name="connsiteX80" fmla="*/ 21908 w 131853"/>
                <a:gd name="connsiteY80" fmla="*/ 138431 h 181439"/>
                <a:gd name="connsiteX81" fmla="*/ 23813 w 131853"/>
                <a:gd name="connsiteY81" fmla="*/ 138431 h 181439"/>
                <a:gd name="connsiteX82" fmla="*/ 23813 w 131853"/>
                <a:gd name="connsiteY82" fmla="*/ 138431 h 181439"/>
                <a:gd name="connsiteX83" fmla="*/ 23813 w 131853"/>
                <a:gd name="connsiteY83" fmla="*/ 126049 h 181439"/>
                <a:gd name="connsiteX84" fmla="*/ 23813 w 131853"/>
                <a:gd name="connsiteY84" fmla="*/ 126049 h 181439"/>
                <a:gd name="connsiteX85" fmla="*/ 23813 w 131853"/>
                <a:gd name="connsiteY85" fmla="*/ 127954 h 181439"/>
                <a:gd name="connsiteX86" fmla="*/ 23813 w 131853"/>
                <a:gd name="connsiteY86" fmla="*/ 126049 h 181439"/>
                <a:gd name="connsiteX87" fmla="*/ 23813 w 131853"/>
                <a:gd name="connsiteY87" fmla="*/ 126049 h 181439"/>
                <a:gd name="connsiteX88" fmla="*/ 26670 w 131853"/>
                <a:gd name="connsiteY88" fmla="*/ 128906 h 181439"/>
                <a:gd name="connsiteX89" fmla="*/ 25718 w 131853"/>
                <a:gd name="connsiteY89" fmla="*/ 131764 h 181439"/>
                <a:gd name="connsiteX90" fmla="*/ 26670 w 131853"/>
                <a:gd name="connsiteY90" fmla="*/ 132716 h 181439"/>
                <a:gd name="connsiteX91" fmla="*/ 27623 w 131853"/>
                <a:gd name="connsiteY91" fmla="*/ 131764 h 181439"/>
                <a:gd name="connsiteX92" fmla="*/ 26670 w 131853"/>
                <a:gd name="connsiteY92" fmla="*/ 128906 h 181439"/>
                <a:gd name="connsiteX93" fmla="*/ 30480 w 131853"/>
                <a:gd name="connsiteY93" fmla="*/ 43181 h 181439"/>
                <a:gd name="connsiteX94" fmla="*/ 30480 w 131853"/>
                <a:gd name="connsiteY94" fmla="*/ 43181 h 181439"/>
                <a:gd name="connsiteX95" fmla="*/ 30480 w 131853"/>
                <a:gd name="connsiteY95" fmla="*/ 43181 h 181439"/>
                <a:gd name="connsiteX96" fmla="*/ 28575 w 131853"/>
                <a:gd name="connsiteY96" fmla="*/ 38419 h 181439"/>
                <a:gd name="connsiteX97" fmla="*/ 27623 w 131853"/>
                <a:gd name="connsiteY97" fmla="*/ 37466 h 181439"/>
                <a:gd name="connsiteX98" fmla="*/ 27623 w 131853"/>
                <a:gd name="connsiteY98" fmla="*/ 38419 h 181439"/>
                <a:gd name="connsiteX99" fmla="*/ 30480 w 131853"/>
                <a:gd name="connsiteY99" fmla="*/ 43181 h 181439"/>
                <a:gd name="connsiteX100" fmla="*/ 30480 w 131853"/>
                <a:gd name="connsiteY100" fmla="*/ 124144 h 181439"/>
                <a:gd name="connsiteX101" fmla="*/ 30480 w 131853"/>
                <a:gd name="connsiteY101" fmla="*/ 124144 h 181439"/>
                <a:gd name="connsiteX102" fmla="*/ 27623 w 131853"/>
                <a:gd name="connsiteY102" fmla="*/ 124144 h 181439"/>
                <a:gd name="connsiteX103" fmla="*/ 30480 w 131853"/>
                <a:gd name="connsiteY103" fmla="*/ 127001 h 181439"/>
                <a:gd name="connsiteX104" fmla="*/ 30480 w 131853"/>
                <a:gd name="connsiteY104" fmla="*/ 124144 h 181439"/>
                <a:gd name="connsiteX105" fmla="*/ 31433 w 131853"/>
                <a:gd name="connsiteY105" fmla="*/ 66994 h 181439"/>
                <a:gd name="connsiteX106" fmla="*/ 31433 w 131853"/>
                <a:gd name="connsiteY106" fmla="*/ 66994 h 181439"/>
                <a:gd name="connsiteX107" fmla="*/ 31433 w 131853"/>
                <a:gd name="connsiteY107" fmla="*/ 66994 h 181439"/>
                <a:gd name="connsiteX108" fmla="*/ 31433 w 131853"/>
                <a:gd name="connsiteY108" fmla="*/ 66994 h 181439"/>
                <a:gd name="connsiteX109" fmla="*/ 31433 w 131853"/>
                <a:gd name="connsiteY109" fmla="*/ 66994 h 181439"/>
                <a:gd name="connsiteX110" fmla="*/ 31433 w 131853"/>
                <a:gd name="connsiteY110" fmla="*/ 48896 h 181439"/>
                <a:gd name="connsiteX111" fmla="*/ 31433 w 131853"/>
                <a:gd name="connsiteY111" fmla="*/ 48896 h 181439"/>
                <a:gd name="connsiteX112" fmla="*/ 31433 w 131853"/>
                <a:gd name="connsiteY112" fmla="*/ 49849 h 181439"/>
                <a:gd name="connsiteX113" fmla="*/ 31433 w 131853"/>
                <a:gd name="connsiteY113" fmla="*/ 48896 h 181439"/>
                <a:gd name="connsiteX114" fmla="*/ 31433 w 131853"/>
                <a:gd name="connsiteY114" fmla="*/ 48896 h 181439"/>
                <a:gd name="connsiteX115" fmla="*/ 32385 w 131853"/>
                <a:gd name="connsiteY115" fmla="*/ 53659 h 181439"/>
                <a:gd name="connsiteX116" fmla="*/ 30480 w 131853"/>
                <a:gd name="connsiteY116" fmla="*/ 55564 h 181439"/>
                <a:gd name="connsiteX117" fmla="*/ 31433 w 131853"/>
                <a:gd name="connsiteY117" fmla="*/ 56516 h 181439"/>
                <a:gd name="connsiteX118" fmla="*/ 35243 w 131853"/>
                <a:gd name="connsiteY118" fmla="*/ 54611 h 181439"/>
                <a:gd name="connsiteX119" fmla="*/ 32385 w 131853"/>
                <a:gd name="connsiteY119" fmla="*/ 53659 h 181439"/>
                <a:gd name="connsiteX120" fmla="*/ 42863 w 131853"/>
                <a:gd name="connsiteY120" fmla="*/ 60326 h 181439"/>
                <a:gd name="connsiteX121" fmla="*/ 43815 w 131853"/>
                <a:gd name="connsiteY121" fmla="*/ 58421 h 181439"/>
                <a:gd name="connsiteX122" fmla="*/ 41910 w 131853"/>
                <a:gd name="connsiteY122" fmla="*/ 58421 h 181439"/>
                <a:gd name="connsiteX123" fmla="*/ 35243 w 131853"/>
                <a:gd name="connsiteY123" fmla="*/ 65089 h 181439"/>
                <a:gd name="connsiteX124" fmla="*/ 33338 w 131853"/>
                <a:gd name="connsiteY124" fmla="*/ 60326 h 181439"/>
                <a:gd name="connsiteX125" fmla="*/ 32385 w 131853"/>
                <a:gd name="connsiteY125" fmla="*/ 59374 h 181439"/>
                <a:gd name="connsiteX126" fmla="*/ 31433 w 131853"/>
                <a:gd name="connsiteY126" fmla="*/ 60326 h 181439"/>
                <a:gd name="connsiteX127" fmla="*/ 35243 w 131853"/>
                <a:gd name="connsiteY127" fmla="*/ 65089 h 181439"/>
                <a:gd name="connsiteX128" fmla="*/ 40005 w 131853"/>
                <a:gd name="connsiteY128" fmla="*/ 63184 h 181439"/>
                <a:gd name="connsiteX129" fmla="*/ 42863 w 131853"/>
                <a:gd name="connsiteY129" fmla="*/ 60326 h 181439"/>
                <a:gd name="connsiteX130" fmla="*/ 37148 w 131853"/>
                <a:gd name="connsiteY130" fmla="*/ 72709 h 181439"/>
                <a:gd name="connsiteX131" fmla="*/ 35243 w 131853"/>
                <a:gd name="connsiteY131" fmla="*/ 69851 h 181439"/>
                <a:gd name="connsiteX132" fmla="*/ 34290 w 131853"/>
                <a:gd name="connsiteY132" fmla="*/ 70804 h 181439"/>
                <a:gd name="connsiteX133" fmla="*/ 36195 w 131853"/>
                <a:gd name="connsiteY133" fmla="*/ 73661 h 181439"/>
                <a:gd name="connsiteX134" fmla="*/ 37148 w 131853"/>
                <a:gd name="connsiteY134" fmla="*/ 72709 h 181439"/>
                <a:gd name="connsiteX135" fmla="*/ 38100 w 131853"/>
                <a:gd name="connsiteY135" fmla="*/ 58421 h 181439"/>
                <a:gd name="connsiteX136" fmla="*/ 38100 w 131853"/>
                <a:gd name="connsiteY136" fmla="*/ 58421 h 181439"/>
                <a:gd name="connsiteX137" fmla="*/ 38100 w 131853"/>
                <a:gd name="connsiteY137" fmla="*/ 57469 h 181439"/>
                <a:gd name="connsiteX138" fmla="*/ 38100 w 131853"/>
                <a:gd name="connsiteY138" fmla="*/ 58421 h 181439"/>
                <a:gd name="connsiteX139" fmla="*/ 38100 w 131853"/>
                <a:gd name="connsiteY139" fmla="*/ 58421 h 181439"/>
                <a:gd name="connsiteX140" fmla="*/ 39053 w 131853"/>
                <a:gd name="connsiteY140" fmla="*/ 53659 h 181439"/>
                <a:gd name="connsiteX141" fmla="*/ 39053 w 131853"/>
                <a:gd name="connsiteY141" fmla="*/ 53659 h 181439"/>
                <a:gd name="connsiteX142" fmla="*/ 39053 w 131853"/>
                <a:gd name="connsiteY142" fmla="*/ 52706 h 181439"/>
                <a:gd name="connsiteX143" fmla="*/ 39053 w 131853"/>
                <a:gd name="connsiteY143" fmla="*/ 53659 h 181439"/>
                <a:gd name="connsiteX144" fmla="*/ 39053 w 131853"/>
                <a:gd name="connsiteY144" fmla="*/ 53659 h 181439"/>
                <a:gd name="connsiteX145" fmla="*/ 40005 w 131853"/>
                <a:gd name="connsiteY145" fmla="*/ 48896 h 181439"/>
                <a:gd name="connsiteX146" fmla="*/ 40005 w 131853"/>
                <a:gd name="connsiteY146" fmla="*/ 48896 h 181439"/>
                <a:gd name="connsiteX147" fmla="*/ 40005 w 131853"/>
                <a:gd name="connsiteY147" fmla="*/ 48896 h 181439"/>
                <a:gd name="connsiteX148" fmla="*/ 40005 w 131853"/>
                <a:gd name="connsiteY148" fmla="*/ 48896 h 181439"/>
                <a:gd name="connsiteX149" fmla="*/ 40005 w 131853"/>
                <a:gd name="connsiteY149" fmla="*/ 48896 h 181439"/>
                <a:gd name="connsiteX150" fmla="*/ 43815 w 131853"/>
                <a:gd name="connsiteY150" fmla="*/ 87949 h 181439"/>
                <a:gd name="connsiteX151" fmla="*/ 43815 w 131853"/>
                <a:gd name="connsiteY151" fmla="*/ 87949 h 181439"/>
                <a:gd name="connsiteX152" fmla="*/ 41910 w 131853"/>
                <a:gd name="connsiteY152" fmla="*/ 87949 h 181439"/>
                <a:gd name="connsiteX153" fmla="*/ 43815 w 131853"/>
                <a:gd name="connsiteY153" fmla="*/ 87949 h 181439"/>
                <a:gd name="connsiteX154" fmla="*/ 43815 w 131853"/>
                <a:gd name="connsiteY154" fmla="*/ 87949 h 181439"/>
                <a:gd name="connsiteX155" fmla="*/ 89535 w 131853"/>
                <a:gd name="connsiteY155" fmla="*/ 107951 h 181439"/>
                <a:gd name="connsiteX156" fmla="*/ 90488 w 131853"/>
                <a:gd name="connsiteY156" fmla="*/ 107951 h 181439"/>
                <a:gd name="connsiteX157" fmla="*/ 90488 w 131853"/>
                <a:gd name="connsiteY157" fmla="*/ 111761 h 181439"/>
                <a:gd name="connsiteX158" fmla="*/ 98108 w 131853"/>
                <a:gd name="connsiteY158" fmla="*/ 115571 h 181439"/>
                <a:gd name="connsiteX159" fmla="*/ 100013 w 131853"/>
                <a:gd name="connsiteY159" fmla="*/ 114619 h 181439"/>
                <a:gd name="connsiteX160" fmla="*/ 100965 w 131853"/>
                <a:gd name="connsiteY160" fmla="*/ 113666 h 181439"/>
                <a:gd name="connsiteX161" fmla="*/ 101918 w 131853"/>
                <a:gd name="connsiteY161" fmla="*/ 110809 h 181439"/>
                <a:gd name="connsiteX162" fmla="*/ 101918 w 131853"/>
                <a:gd name="connsiteY162" fmla="*/ 106999 h 181439"/>
                <a:gd name="connsiteX163" fmla="*/ 106680 w 131853"/>
                <a:gd name="connsiteY163" fmla="*/ 108904 h 181439"/>
                <a:gd name="connsiteX164" fmla="*/ 106680 w 131853"/>
                <a:gd name="connsiteY164" fmla="*/ 110809 h 181439"/>
                <a:gd name="connsiteX165" fmla="*/ 108585 w 131853"/>
                <a:gd name="connsiteY165" fmla="*/ 109856 h 181439"/>
                <a:gd name="connsiteX166" fmla="*/ 109538 w 131853"/>
                <a:gd name="connsiteY166" fmla="*/ 107951 h 181439"/>
                <a:gd name="connsiteX167" fmla="*/ 111443 w 131853"/>
                <a:gd name="connsiteY167" fmla="*/ 102236 h 181439"/>
                <a:gd name="connsiteX168" fmla="*/ 110490 w 131853"/>
                <a:gd name="connsiteY168" fmla="*/ 97474 h 181439"/>
                <a:gd name="connsiteX169" fmla="*/ 107633 w 131853"/>
                <a:gd name="connsiteY169" fmla="*/ 96521 h 181439"/>
                <a:gd name="connsiteX170" fmla="*/ 97155 w 131853"/>
                <a:gd name="connsiteY170" fmla="*/ 101284 h 181439"/>
                <a:gd name="connsiteX171" fmla="*/ 102870 w 131853"/>
                <a:gd name="connsiteY171" fmla="*/ 95569 h 181439"/>
                <a:gd name="connsiteX172" fmla="*/ 104775 w 131853"/>
                <a:gd name="connsiteY172" fmla="*/ 95569 h 181439"/>
                <a:gd name="connsiteX173" fmla="*/ 104775 w 131853"/>
                <a:gd name="connsiteY173" fmla="*/ 93664 h 181439"/>
                <a:gd name="connsiteX174" fmla="*/ 102870 w 131853"/>
                <a:gd name="connsiteY174" fmla="*/ 94616 h 181439"/>
                <a:gd name="connsiteX175" fmla="*/ 101918 w 131853"/>
                <a:gd name="connsiteY175" fmla="*/ 95569 h 181439"/>
                <a:gd name="connsiteX176" fmla="*/ 102870 w 131853"/>
                <a:gd name="connsiteY176" fmla="*/ 93664 h 181439"/>
                <a:gd name="connsiteX177" fmla="*/ 102870 w 131853"/>
                <a:gd name="connsiteY177" fmla="*/ 92711 h 181439"/>
                <a:gd name="connsiteX178" fmla="*/ 101918 w 131853"/>
                <a:gd name="connsiteY178" fmla="*/ 92711 h 181439"/>
                <a:gd name="connsiteX179" fmla="*/ 94298 w 131853"/>
                <a:gd name="connsiteY179" fmla="*/ 98426 h 181439"/>
                <a:gd name="connsiteX180" fmla="*/ 90488 w 131853"/>
                <a:gd name="connsiteY180" fmla="*/ 99379 h 181439"/>
                <a:gd name="connsiteX181" fmla="*/ 90488 w 131853"/>
                <a:gd name="connsiteY181" fmla="*/ 96521 h 181439"/>
                <a:gd name="connsiteX182" fmla="*/ 98108 w 131853"/>
                <a:gd name="connsiteY182" fmla="*/ 92711 h 181439"/>
                <a:gd name="connsiteX183" fmla="*/ 98108 w 131853"/>
                <a:gd name="connsiteY183" fmla="*/ 91759 h 181439"/>
                <a:gd name="connsiteX184" fmla="*/ 92393 w 131853"/>
                <a:gd name="connsiteY184" fmla="*/ 91759 h 181439"/>
                <a:gd name="connsiteX185" fmla="*/ 93345 w 131853"/>
                <a:gd name="connsiteY185" fmla="*/ 87949 h 181439"/>
                <a:gd name="connsiteX186" fmla="*/ 93345 w 131853"/>
                <a:gd name="connsiteY186" fmla="*/ 86044 h 181439"/>
                <a:gd name="connsiteX187" fmla="*/ 91440 w 131853"/>
                <a:gd name="connsiteY187" fmla="*/ 86996 h 181439"/>
                <a:gd name="connsiteX188" fmla="*/ 90488 w 131853"/>
                <a:gd name="connsiteY188" fmla="*/ 88901 h 181439"/>
                <a:gd name="connsiteX189" fmla="*/ 88583 w 131853"/>
                <a:gd name="connsiteY189" fmla="*/ 90806 h 181439"/>
                <a:gd name="connsiteX190" fmla="*/ 86678 w 131853"/>
                <a:gd name="connsiteY190" fmla="*/ 88901 h 181439"/>
                <a:gd name="connsiteX191" fmla="*/ 84773 w 131853"/>
                <a:gd name="connsiteY191" fmla="*/ 87949 h 181439"/>
                <a:gd name="connsiteX192" fmla="*/ 79058 w 131853"/>
                <a:gd name="connsiteY192" fmla="*/ 86996 h 181439"/>
                <a:gd name="connsiteX193" fmla="*/ 76200 w 131853"/>
                <a:gd name="connsiteY193" fmla="*/ 85091 h 181439"/>
                <a:gd name="connsiteX194" fmla="*/ 74295 w 131853"/>
                <a:gd name="connsiteY194" fmla="*/ 87949 h 181439"/>
                <a:gd name="connsiteX195" fmla="*/ 70485 w 131853"/>
                <a:gd name="connsiteY195" fmla="*/ 89854 h 181439"/>
                <a:gd name="connsiteX196" fmla="*/ 64770 w 131853"/>
                <a:gd name="connsiteY196" fmla="*/ 91759 h 181439"/>
                <a:gd name="connsiteX197" fmla="*/ 61913 w 131853"/>
                <a:gd name="connsiteY197" fmla="*/ 87949 h 181439"/>
                <a:gd name="connsiteX198" fmla="*/ 61913 w 131853"/>
                <a:gd name="connsiteY198" fmla="*/ 86996 h 181439"/>
                <a:gd name="connsiteX199" fmla="*/ 62865 w 131853"/>
                <a:gd name="connsiteY199" fmla="*/ 86996 h 181439"/>
                <a:gd name="connsiteX200" fmla="*/ 65723 w 131853"/>
                <a:gd name="connsiteY200" fmla="*/ 88901 h 181439"/>
                <a:gd name="connsiteX201" fmla="*/ 67628 w 131853"/>
                <a:gd name="connsiteY201" fmla="*/ 88901 h 181439"/>
                <a:gd name="connsiteX202" fmla="*/ 67628 w 131853"/>
                <a:gd name="connsiteY202" fmla="*/ 86996 h 181439"/>
                <a:gd name="connsiteX203" fmla="*/ 65723 w 131853"/>
                <a:gd name="connsiteY203" fmla="*/ 86044 h 181439"/>
                <a:gd name="connsiteX204" fmla="*/ 64770 w 131853"/>
                <a:gd name="connsiteY204" fmla="*/ 80329 h 181439"/>
                <a:gd name="connsiteX205" fmla="*/ 60008 w 131853"/>
                <a:gd name="connsiteY205" fmla="*/ 77471 h 181439"/>
                <a:gd name="connsiteX206" fmla="*/ 59055 w 131853"/>
                <a:gd name="connsiteY206" fmla="*/ 75566 h 181439"/>
                <a:gd name="connsiteX207" fmla="*/ 58103 w 131853"/>
                <a:gd name="connsiteY207" fmla="*/ 73661 h 181439"/>
                <a:gd name="connsiteX208" fmla="*/ 56198 w 131853"/>
                <a:gd name="connsiteY208" fmla="*/ 75566 h 181439"/>
                <a:gd name="connsiteX209" fmla="*/ 58103 w 131853"/>
                <a:gd name="connsiteY209" fmla="*/ 81281 h 181439"/>
                <a:gd name="connsiteX210" fmla="*/ 55245 w 131853"/>
                <a:gd name="connsiteY210" fmla="*/ 82234 h 181439"/>
                <a:gd name="connsiteX211" fmla="*/ 51435 w 131853"/>
                <a:gd name="connsiteY211" fmla="*/ 80329 h 181439"/>
                <a:gd name="connsiteX212" fmla="*/ 49530 w 131853"/>
                <a:gd name="connsiteY212" fmla="*/ 78424 h 181439"/>
                <a:gd name="connsiteX213" fmla="*/ 52388 w 131853"/>
                <a:gd name="connsiteY213" fmla="*/ 76519 h 181439"/>
                <a:gd name="connsiteX214" fmla="*/ 54293 w 131853"/>
                <a:gd name="connsiteY214" fmla="*/ 74614 h 181439"/>
                <a:gd name="connsiteX215" fmla="*/ 55245 w 131853"/>
                <a:gd name="connsiteY215" fmla="*/ 70804 h 181439"/>
                <a:gd name="connsiteX216" fmla="*/ 55245 w 131853"/>
                <a:gd name="connsiteY216" fmla="*/ 68899 h 181439"/>
                <a:gd name="connsiteX217" fmla="*/ 54293 w 131853"/>
                <a:gd name="connsiteY217" fmla="*/ 66994 h 181439"/>
                <a:gd name="connsiteX218" fmla="*/ 53340 w 131853"/>
                <a:gd name="connsiteY218" fmla="*/ 68899 h 181439"/>
                <a:gd name="connsiteX219" fmla="*/ 51435 w 131853"/>
                <a:gd name="connsiteY219" fmla="*/ 73661 h 181439"/>
                <a:gd name="connsiteX220" fmla="*/ 49530 w 131853"/>
                <a:gd name="connsiteY220" fmla="*/ 74614 h 181439"/>
                <a:gd name="connsiteX221" fmla="*/ 49530 w 131853"/>
                <a:gd name="connsiteY221" fmla="*/ 72709 h 181439"/>
                <a:gd name="connsiteX222" fmla="*/ 49530 w 131853"/>
                <a:gd name="connsiteY222" fmla="*/ 67946 h 181439"/>
                <a:gd name="connsiteX223" fmla="*/ 48578 w 131853"/>
                <a:gd name="connsiteY223" fmla="*/ 65089 h 181439"/>
                <a:gd name="connsiteX224" fmla="*/ 45720 w 131853"/>
                <a:gd name="connsiteY224" fmla="*/ 66994 h 181439"/>
                <a:gd name="connsiteX225" fmla="*/ 43815 w 131853"/>
                <a:gd name="connsiteY225" fmla="*/ 71756 h 181439"/>
                <a:gd name="connsiteX226" fmla="*/ 44768 w 131853"/>
                <a:gd name="connsiteY226" fmla="*/ 72709 h 181439"/>
                <a:gd name="connsiteX227" fmla="*/ 46673 w 131853"/>
                <a:gd name="connsiteY227" fmla="*/ 75566 h 181439"/>
                <a:gd name="connsiteX228" fmla="*/ 45720 w 131853"/>
                <a:gd name="connsiteY228" fmla="*/ 77471 h 181439"/>
                <a:gd name="connsiteX229" fmla="*/ 44768 w 131853"/>
                <a:gd name="connsiteY229" fmla="*/ 83186 h 181439"/>
                <a:gd name="connsiteX230" fmla="*/ 47625 w 131853"/>
                <a:gd name="connsiteY230" fmla="*/ 86044 h 181439"/>
                <a:gd name="connsiteX231" fmla="*/ 49530 w 131853"/>
                <a:gd name="connsiteY231" fmla="*/ 87949 h 181439"/>
                <a:gd name="connsiteX232" fmla="*/ 50483 w 131853"/>
                <a:gd name="connsiteY232" fmla="*/ 86044 h 181439"/>
                <a:gd name="connsiteX233" fmla="*/ 50483 w 131853"/>
                <a:gd name="connsiteY233" fmla="*/ 83186 h 181439"/>
                <a:gd name="connsiteX234" fmla="*/ 52388 w 131853"/>
                <a:gd name="connsiteY234" fmla="*/ 85091 h 181439"/>
                <a:gd name="connsiteX235" fmla="*/ 53340 w 131853"/>
                <a:gd name="connsiteY235" fmla="*/ 87949 h 181439"/>
                <a:gd name="connsiteX236" fmla="*/ 54293 w 131853"/>
                <a:gd name="connsiteY236" fmla="*/ 90806 h 181439"/>
                <a:gd name="connsiteX237" fmla="*/ 54293 w 131853"/>
                <a:gd name="connsiteY237" fmla="*/ 91759 h 181439"/>
                <a:gd name="connsiteX238" fmla="*/ 55245 w 131853"/>
                <a:gd name="connsiteY238" fmla="*/ 91759 h 181439"/>
                <a:gd name="connsiteX239" fmla="*/ 56198 w 131853"/>
                <a:gd name="connsiteY239" fmla="*/ 89854 h 181439"/>
                <a:gd name="connsiteX240" fmla="*/ 58103 w 131853"/>
                <a:gd name="connsiteY240" fmla="*/ 87949 h 181439"/>
                <a:gd name="connsiteX241" fmla="*/ 58103 w 131853"/>
                <a:gd name="connsiteY241" fmla="*/ 90806 h 181439"/>
                <a:gd name="connsiteX242" fmla="*/ 57150 w 131853"/>
                <a:gd name="connsiteY242" fmla="*/ 92711 h 181439"/>
                <a:gd name="connsiteX243" fmla="*/ 54293 w 131853"/>
                <a:gd name="connsiteY243" fmla="*/ 96521 h 181439"/>
                <a:gd name="connsiteX244" fmla="*/ 59055 w 131853"/>
                <a:gd name="connsiteY244" fmla="*/ 93664 h 181439"/>
                <a:gd name="connsiteX245" fmla="*/ 61913 w 131853"/>
                <a:gd name="connsiteY245" fmla="*/ 93664 h 181439"/>
                <a:gd name="connsiteX246" fmla="*/ 59055 w 131853"/>
                <a:gd name="connsiteY246" fmla="*/ 96521 h 181439"/>
                <a:gd name="connsiteX247" fmla="*/ 63818 w 131853"/>
                <a:gd name="connsiteY247" fmla="*/ 99379 h 181439"/>
                <a:gd name="connsiteX248" fmla="*/ 66675 w 131853"/>
                <a:gd name="connsiteY248" fmla="*/ 100331 h 181439"/>
                <a:gd name="connsiteX249" fmla="*/ 68580 w 131853"/>
                <a:gd name="connsiteY249" fmla="*/ 103189 h 181439"/>
                <a:gd name="connsiteX250" fmla="*/ 68580 w 131853"/>
                <a:gd name="connsiteY250" fmla="*/ 103189 h 181439"/>
                <a:gd name="connsiteX251" fmla="*/ 70485 w 131853"/>
                <a:gd name="connsiteY251" fmla="*/ 101284 h 181439"/>
                <a:gd name="connsiteX252" fmla="*/ 66675 w 131853"/>
                <a:gd name="connsiteY252" fmla="*/ 100331 h 181439"/>
                <a:gd name="connsiteX253" fmla="*/ 67628 w 131853"/>
                <a:gd name="connsiteY253" fmla="*/ 99379 h 181439"/>
                <a:gd name="connsiteX254" fmla="*/ 70485 w 131853"/>
                <a:gd name="connsiteY254" fmla="*/ 97474 h 181439"/>
                <a:gd name="connsiteX255" fmla="*/ 70485 w 131853"/>
                <a:gd name="connsiteY255" fmla="*/ 101284 h 181439"/>
                <a:gd name="connsiteX256" fmla="*/ 73343 w 131853"/>
                <a:gd name="connsiteY256" fmla="*/ 102236 h 181439"/>
                <a:gd name="connsiteX257" fmla="*/ 75248 w 131853"/>
                <a:gd name="connsiteY257" fmla="*/ 103189 h 181439"/>
                <a:gd name="connsiteX258" fmla="*/ 80010 w 131853"/>
                <a:gd name="connsiteY258" fmla="*/ 104141 h 181439"/>
                <a:gd name="connsiteX259" fmla="*/ 80963 w 131853"/>
                <a:gd name="connsiteY259" fmla="*/ 104141 h 181439"/>
                <a:gd name="connsiteX260" fmla="*/ 82868 w 131853"/>
                <a:gd name="connsiteY260" fmla="*/ 104141 h 181439"/>
                <a:gd name="connsiteX261" fmla="*/ 80963 w 131853"/>
                <a:gd name="connsiteY261" fmla="*/ 106046 h 181439"/>
                <a:gd name="connsiteX262" fmla="*/ 77153 w 131853"/>
                <a:gd name="connsiteY262" fmla="*/ 106046 h 181439"/>
                <a:gd name="connsiteX263" fmla="*/ 75248 w 131853"/>
                <a:gd name="connsiteY263" fmla="*/ 107951 h 181439"/>
                <a:gd name="connsiteX264" fmla="*/ 77153 w 131853"/>
                <a:gd name="connsiteY264" fmla="*/ 108904 h 181439"/>
                <a:gd name="connsiteX265" fmla="*/ 86678 w 131853"/>
                <a:gd name="connsiteY265" fmla="*/ 106999 h 181439"/>
                <a:gd name="connsiteX266" fmla="*/ 86678 w 131853"/>
                <a:gd name="connsiteY266" fmla="*/ 109856 h 181439"/>
                <a:gd name="connsiteX267" fmla="*/ 89535 w 131853"/>
                <a:gd name="connsiteY267" fmla="*/ 107951 h 181439"/>
                <a:gd name="connsiteX268" fmla="*/ 48578 w 131853"/>
                <a:gd name="connsiteY268" fmla="*/ 77471 h 181439"/>
                <a:gd name="connsiteX269" fmla="*/ 46673 w 131853"/>
                <a:gd name="connsiteY269" fmla="*/ 78424 h 181439"/>
                <a:gd name="connsiteX270" fmla="*/ 44768 w 131853"/>
                <a:gd name="connsiteY270" fmla="*/ 77471 h 181439"/>
                <a:gd name="connsiteX271" fmla="*/ 46673 w 131853"/>
                <a:gd name="connsiteY271" fmla="*/ 76519 h 181439"/>
                <a:gd name="connsiteX272" fmla="*/ 48578 w 131853"/>
                <a:gd name="connsiteY272" fmla="*/ 77471 h 181439"/>
                <a:gd name="connsiteX273" fmla="*/ 46673 w 131853"/>
                <a:gd name="connsiteY273" fmla="*/ 70804 h 181439"/>
                <a:gd name="connsiteX274" fmla="*/ 45720 w 131853"/>
                <a:gd name="connsiteY274" fmla="*/ 70804 h 181439"/>
                <a:gd name="connsiteX275" fmla="*/ 46673 w 131853"/>
                <a:gd name="connsiteY275" fmla="*/ 69851 h 181439"/>
                <a:gd name="connsiteX276" fmla="*/ 47625 w 131853"/>
                <a:gd name="connsiteY276" fmla="*/ 70804 h 181439"/>
                <a:gd name="connsiteX277" fmla="*/ 46673 w 131853"/>
                <a:gd name="connsiteY277" fmla="*/ 70804 h 181439"/>
                <a:gd name="connsiteX278" fmla="*/ 56198 w 131853"/>
                <a:gd name="connsiteY278" fmla="*/ 79376 h 181439"/>
                <a:gd name="connsiteX279" fmla="*/ 56198 w 131853"/>
                <a:gd name="connsiteY279" fmla="*/ 79376 h 181439"/>
                <a:gd name="connsiteX280" fmla="*/ 58103 w 131853"/>
                <a:gd name="connsiteY280" fmla="*/ 82234 h 181439"/>
                <a:gd name="connsiteX281" fmla="*/ 57150 w 131853"/>
                <a:gd name="connsiteY281" fmla="*/ 82234 h 181439"/>
                <a:gd name="connsiteX282" fmla="*/ 56198 w 131853"/>
                <a:gd name="connsiteY282" fmla="*/ 79376 h 181439"/>
                <a:gd name="connsiteX283" fmla="*/ 58103 w 131853"/>
                <a:gd name="connsiteY283" fmla="*/ 97474 h 181439"/>
                <a:gd name="connsiteX284" fmla="*/ 58103 w 131853"/>
                <a:gd name="connsiteY284" fmla="*/ 97474 h 181439"/>
                <a:gd name="connsiteX285" fmla="*/ 58103 w 131853"/>
                <a:gd name="connsiteY285" fmla="*/ 97474 h 181439"/>
                <a:gd name="connsiteX286" fmla="*/ 58103 w 131853"/>
                <a:gd name="connsiteY286" fmla="*/ 97474 h 181439"/>
                <a:gd name="connsiteX287" fmla="*/ 58103 w 131853"/>
                <a:gd name="connsiteY287" fmla="*/ 97474 h 181439"/>
                <a:gd name="connsiteX288" fmla="*/ 59055 w 131853"/>
                <a:gd name="connsiteY288" fmla="*/ 78424 h 181439"/>
                <a:gd name="connsiteX289" fmla="*/ 61913 w 131853"/>
                <a:gd name="connsiteY289" fmla="*/ 75566 h 181439"/>
                <a:gd name="connsiteX290" fmla="*/ 61913 w 131853"/>
                <a:gd name="connsiteY290" fmla="*/ 77471 h 181439"/>
                <a:gd name="connsiteX291" fmla="*/ 59055 w 131853"/>
                <a:gd name="connsiteY291" fmla="*/ 78424 h 181439"/>
                <a:gd name="connsiteX292" fmla="*/ 66675 w 131853"/>
                <a:gd name="connsiteY292" fmla="*/ 91759 h 181439"/>
                <a:gd name="connsiteX293" fmla="*/ 62865 w 131853"/>
                <a:gd name="connsiteY293" fmla="*/ 90806 h 181439"/>
                <a:gd name="connsiteX294" fmla="*/ 66675 w 131853"/>
                <a:gd name="connsiteY294" fmla="*/ 89854 h 181439"/>
                <a:gd name="connsiteX295" fmla="*/ 66675 w 131853"/>
                <a:gd name="connsiteY295" fmla="*/ 91759 h 181439"/>
                <a:gd name="connsiteX296" fmla="*/ 65723 w 131853"/>
                <a:gd name="connsiteY296" fmla="*/ 103189 h 181439"/>
                <a:gd name="connsiteX297" fmla="*/ 64770 w 131853"/>
                <a:gd name="connsiteY297" fmla="*/ 102236 h 181439"/>
                <a:gd name="connsiteX298" fmla="*/ 63818 w 131853"/>
                <a:gd name="connsiteY298" fmla="*/ 103189 h 181439"/>
                <a:gd name="connsiteX299" fmla="*/ 65723 w 131853"/>
                <a:gd name="connsiteY299" fmla="*/ 103189 h 181439"/>
                <a:gd name="connsiteX300" fmla="*/ 65723 w 131853"/>
                <a:gd name="connsiteY300" fmla="*/ 103189 h 181439"/>
                <a:gd name="connsiteX301" fmla="*/ 64770 w 131853"/>
                <a:gd name="connsiteY301" fmla="*/ 67946 h 181439"/>
                <a:gd name="connsiteX302" fmla="*/ 64770 w 131853"/>
                <a:gd name="connsiteY302" fmla="*/ 67946 h 181439"/>
                <a:gd name="connsiteX303" fmla="*/ 64770 w 131853"/>
                <a:gd name="connsiteY303" fmla="*/ 67946 h 181439"/>
                <a:gd name="connsiteX304" fmla="*/ 64770 w 131853"/>
                <a:gd name="connsiteY304" fmla="*/ 67946 h 181439"/>
                <a:gd name="connsiteX305" fmla="*/ 64770 w 131853"/>
                <a:gd name="connsiteY305" fmla="*/ 67946 h 181439"/>
                <a:gd name="connsiteX306" fmla="*/ 66675 w 131853"/>
                <a:gd name="connsiteY306" fmla="*/ 92711 h 181439"/>
                <a:gd name="connsiteX307" fmla="*/ 66675 w 131853"/>
                <a:gd name="connsiteY307" fmla="*/ 92711 h 181439"/>
                <a:gd name="connsiteX308" fmla="*/ 66675 w 131853"/>
                <a:gd name="connsiteY308" fmla="*/ 92711 h 181439"/>
                <a:gd name="connsiteX309" fmla="*/ 66675 w 131853"/>
                <a:gd name="connsiteY309" fmla="*/ 94616 h 181439"/>
                <a:gd name="connsiteX310" fmla="*/ 65723 w 131853"/>
                <a:gd name="connsiteY310" fmla="*/ 94616 h 181439"/>
                <a:gd name="connsiteX311" fmla="*/ 66675 w 131853"/>
                <a:gd name="connsiteY311" fmla="*/ 92711 h 181439"/>
                <a:gd name="connsiteX312" fmla="*/ 70485 w 131853"/>
                <a:gd name="connsiteY312" fmla="*/ 79376 h 181439"/>
                <a:gd name="connsiteX313" fmla="*/ 66675 w 131853"/>
                <a:gd name="connsiteY313" fmla="*/ 79376 h 181439"/>
                <a:gd name="connsiteX314" fmla="*/ 68580 w 131853"/>
                <a:gd name="connsiteY314" fmla="*/ 82234 h 181439"/>
                <a:gd name="connsiteX315" fmla="*/ 70485 w 131853"/>
                <a:gd name="connsiteY315" fmla="*/ 82234 h 181439"/>
                <a:gd name="connsiteX316" fmla="*/ 70485 w 131853"/>
                <a:gd name="connsiteY316" fmla="*/ 79376 h 181439"/>
                <a:gd name="connsiteX317" fmla="*/ 71438 w 131853"/>
                <a:gd name="connsiteY317" fmla="*/ 103189 h 181439"/>
                <a:gd name="connsiteX318" fmla="*/ 67628 w 131853"/>
                <a:gd name="connsiteY318" fmla="*/ 101284 h 181439"/>
                <a:gd name="connsiteX319" fmla="*/ 71438 w 131853"/>
                <a:gd name="connsiteY319" fmla="*/ 103189 h 181439"/>
                <a:gd name="connsiteX320" fmla="*/ 71438 w 131853"/>
                <a:gd name="connsiteY320" fmla="*/ 103189 h 181439"/>
                <a:gd name="connsiteX321" fmla="*/ 68580 w 131853"/>
                <a:gd name="connsiteY321" fmla="*/ 72709 h 181439"/>
                <a:gd name="connsiteX322" fmla="*/ 68580 w 131853"/>
                <a:gd name="connsiteY322" fmla="*/ 72709 h 181439"/>
                <a:gd name="connsiteX323" fmla="*/ 69533 w 131853"/>
                <a:gd name="connsiteY323" fmla="*/ 72709 h 181439"/>
                <a:gd name="connsiteX324" fmla="*/ 68580 w 131853"/>
                <a:gd name="connsiteY324" fmla="*/ 72709 h 181439"/>
                <a:gd name="connsiteX325" fmla="*/ 68580 w 131853"/>
                <a:gd name="connsiteY325" fmla="*/ 72709 h 181439"/>
                <a:gd name="connsiteX326" fmla="*/ 71438 w 131853"/>
                <a:gd name="connsiteY326" fmla="*/ 77471 h 181439"/>
                <a:gd name="connsiteX327" fmla="*/ 71438 w 131853"/>
                <a:gd name="connsiteY327" fmla="*/ 77471 h 181439"/>
                <a:gd name="connsiteX328" fmla="*/ 71438 w 131853"/>
                <a:gd name="connsiteY328" fmla="*/ 77471 h 181439"/>
                <a:gd name="connsiteX329" fmla="*/ 71438 w 131853"/>
                <a:gd name="connsiteY329" fmla="*/ 77471 h 181439"/>
                <a:gd name="connsiteX330" fmla="*/ 71438 w 131853"/>
                <a:gd name="connsiteY330" fmla="*/ 77471 h 181439"/>
                <a:gd name="connsiteX331" fmla="*/ 75248 w 131853"/>
                <a:gd name="connsiteY331" fmla="*/ 89854 h 181439"/>
                <a:gd name="connsiteX332" fmla="*/ 75248 w 131853"/>
                <a:gd name="connsiteY332" fmla="*/ 89854 h 181439"/>
                <a:gd name="connsiteX333" fmla="*/ 73343 w 131853"/>
                <a:gd name="connsiteY333" fmla="*/ 89854 h 181439"/>
                <a:gd name="connsiteX334" fmla="*/ 73343 w 131853"/>
                <a:gd name="connsiteY334" fmla="*/ 88901 h 181439"/>
                <a:gd name="connsiteX335" fmla="*/ 75248 w 131853"/>
                <a:gd name="connsiteY335" fmla="*/ 89854 h 181439"/>
                <a:gd name="connsiteX336" fmla="*/ 76200 w 131853"/>
                <a:gd name="connsiteY336" fmla="*/ 83186 h 181439"/>
                <a:gd name="connsiteX337" fmla="*/ 76200 w 131853"/>
                <a:gd name="connsiteY337" fmla="*/ 83186 h 181439"/>
                <a:gd name="connsiteX338" fmla="*/ 77153 w 131853"/>
                <a:gd name="connsiteY338" fmla="*/ 83186 h 181439"/>
                <a:gd name="connsiteX339" fmla="*/ 76200 w 131853"/>
                <a:gd name="connsiteY339" fmla="*/ 81281 h 181439"/>
                <a:gd name="connsiteX340" fmla="*/ 75248 w 131853"/>
                <a:gd name="connsiteY340" fmla="*/ 81281 h 181439"/>
                <a:gd name="connsiteX341" fmla="*/ 76200 w 131853"/>
                <a:gd name="connsiteY341" fmla="*/ 83186 h 181439"/>
                <a:gd name="connsiteX342" fmla="*/ 80963 w 131853"/>
                <a:gd name="connsiteY342" fmla="*/ 92711 h 181439"/>
                <a:gd name="connsiteX343" fmla="*/ 80010 w 131853"/>
                <a:gd name="connsiteY343" fmla="*/ 93664 h 181439"/>
                <a:gd name="connsiteX344" fmla="*/ 79058 w 131853"/>
                <a:gd name="connsiteY344" fmla="*/ 95569 h 181439"/>
                <a:gd name="connsiteX345" fmla="*/ 77153 w 131853"/>
                <a:gd name="connsiteY345" fmla="*/ 94616 h 181439"/>
                <a:gd name="connsiteX346" fmla="*/ 77153 w 131853"/>
                <a:gd name="connsiteY346" fmla="*/ 90806 h 181439"/>
                <a:gd name="connsiteX347" fmla="*/ 80963 w 131853"/>
                <a:gd name="connsiteY347" fmla="*/ 92711 h 181439"/>
                <a:gd name="connsiteX348" fmla="*/ 80963 w 131853"/>
                <a:gd name="connsiteY348" fmla="*/ 92711 h 181439"/>
                <a:gd name="connsiteX349" fmla="*/ 83820 w 131853"/>
                <a:gd name="connsiteY349" fmla="*/ 92711 h 181439"/>
                <a:gd name="connsiteX350" fmla="*/ 81915 w 131853"/>
                <a:gd name="connsiteY350" fmla="*/ 94616 h 181439"/>
                <a:gd name="connsiteX351" fmla="*/ 80963 w 131853"/>
                <a:gd name="connsiteY351" fmla="*/ 92711 h 181439"/>
                <a:gd name="connsiteX352" fmla="*/ 83820 w 131853"/>
                <a:gd name="connsiteY352" fmla="*/ 92711 h 181439"/>
                <a:gd name="connsiteX353" fmla="*/ 84773 w 131853"/>
                <a:gd name="connsiteY353" fmla="*/ 90806 h 181439"/>
                <a:gd name="connsiteX354" fmla="*/ 84773 w 131853"/>
                <a:gd name="connsiteY354" fmla="*/ 90806 h 181439"/>
                <a:gd name="connsiteX355" fmla="*/ 83820 w 131853"/>
                <a:gd name="connsiteY355" fmla="*/ 92711 h 181439"/>
                <a:gd name="connsiteX356" fmla="*/ 90488 w 131853"/>
                <a:gd name="connsiteY356" fmla="*/ 107951 h 181439"/>
                <a:gd name="connsiteX357" fmla="*/ 86678 w 131853"/>
                <a:gd name="connsiteY357" fmla="*/ 106046 h 181439"/>
                <a:gd name="connsiteX358" fmla="*/ 84773 w 131853"/>
                <a:gd name="connsiteY358" fmla="*/ 104141 h 181439"/>
                <a:gd name="connsiteX359" fmla="*/ 85725 w 131853"/>
                <a:gd name="connsiteY359" fmla="*/ 102236 h 181439"/>
                <a:gd name="connsiteX360" fmla="*/ 97155 w 131853"/>
                <a:gd name="connsiteY360" fmla="*/ 101284 h 181439"/>
                <a:gd name="connsiteX361" fmla="*/ 93345 w 131853"/>
                <a:gd name="connsiteY361" fmla="*/ 103189 h 181439"/>
                <a:gd name="connsiteX362" fmla="*/ 92393 w 131853"/>
                <a:gd name="connsiteY362" fmla="*/ 104141 h 181439"/>
                <a:gd name="connsiteX363" fmla="*/ 93345 w 131853"/>
                <a:gd name="connsiteY363" fmla="*/ 105094 h 181439"/>
                <a:gd name="connsiteX364" fmla="*/ 96203 w 131853"/>
                <a:gd name="connsiteY364" fmla="*/ 106046 h 181439"/>
                <a:gd name="connsiteX365" fmla="*/ 94298 w 131853"/>
                <a:gd name="connsiteY365" fmla="*/ 107951 h 181439"/>
                <a:gd name="connsiteX366" fmla="*/ 90488 w 131853"/>
                <a:gd name="connsiteY366" fmla="*/ 107951 h 181439"/>
                <a:gd name="connsiteX367" fmla="*/ 90488 w 131853"/>
                <a:gd name="connsiteY367" fmla="*/ 107951 h 181439"/>
                <a:gd name="connsiteX368" fmla="*/ 84773 w 131853"/>
                <a:gd name="connsiteY368" fmla="*/ 95569 h 181439"/>
                <a:gd name="connsiteX369" fmla="*/ 85725 w 131853"/>
                <a:gd name="connsiteY369" fmla="*/ 94616 h 181439"/>
                <a:gd name="connsiteX370" fmla="*/ 86678 w 131853"/>
                <a:gd name="connsiteY370" fmla="*/ 95569 h 181439"/>
                <a:gd name="connsiteX371" fmla="*/ 85725 w 131853"/>
                <a:gd name="connsiteY371" fmla="*/ 96521 h 181439"/>
                <a:gd name="connsiteX372" fmla="*/ 84773 w 131853"/>
                <a:gd name="connsiteY372" fmla="*/ 95569 h 181439"/>
                <a:gd name="connsiteX373" fmla="*/ 86678 w 131853"/>
                <a:gd name="connsiteY373" fmla="*/ 113666 h 181439"/>
                <a:gd name="connsiteX374" fmla="*/ 85725 w 131853"/>
                <a:gd name="connsiteY374" fmla="*/ 111761 h 181439"/>
                <a:gd name="connsiteX375" fmla="*/ 84773 w 131853"/>
                <a:gd name="connsiteY375" fmla="*/ 112714 h 181439"/>
                <a:gd name="connsiteX376" fmla="*/ 86678 w 131853"/>
                <a:gd name="connsiteY376" fmla="*/ 113666 h 181439"/>
                <a:gd name="connsiteX377" fmla="*/ 86678 w 131853"/>
                <a:gd name="connsiteY377" fmla="*/ 113666 h 181439"/>
                <a:gd name="connsiteX378" fmla="*/ 90488 w 131853"/>
                <a:gd name="connsiteY378" fmla="*/ 115571 h 181439"/>
                <a:gd name="connsiteX379" fmla="*/ 89535 w 131853"/>
                <a:gd name="connsiteY379" fmla="*/ 114619 h 181439"/>
                <a:gd name="connsiteX380" fmla="*/ 87630 w 131853"/>
                <a:gd name="connsiteY380" fmla="*/ 118429 h 181439"/>
                <a:gd name="connsiteX381" fmla="*/ 88583 w 131853"/>
                <a:gd name="connsiteY381" fmla="*/ 119381 h 181439"/>
                <a:gd name="connsiteX382" fmla="*/ 90488 w 131853"/>
                <a:gd name="connsiteY382" fmla="*/ 115571 h 181439"/>
                <a:gd name="connsiteX383" fmla="*/ 92393 w 131853"/>
                <a:gd name="connsiteY383" fmla="*/ 89854 h 181439"/>
                <a:gd name="connsiteX384" fmla="*/ 90488 w 131853"/>
                <a:gd name="connsiteY384" fmla="*/ 94616 h 181439"/>
                <a:gd name="connsiteX385" fmla="*/ 92393 w 131853"/>
                <a:gd name="connsiteY385" fmla="*/ 89854 h 181439"/>
                <a:gd name="connsiteX386" fmla="*/ 94298 w 131853"/>
                <a:gd name="connsiteY386" fmla="*/ 111761 h 181439"/>
                <a:gd name="connsiteX387" fmla="*/ 94298 w 131853"/>
                <a:gd name="connsiteY387" fmla="*/ 111761 h 181439"/>
                <a:gd name="connsiteX388" fmla="*/ 95250 w 131853"/>
                <a:gd name="connsiteY388" fmla="*/ 111761 h 181439"/>
                <a:gd name="connsiteX389" fmla="*/ 94298 w 131853"/>
                <a:gd name="connsiteY389" fmla="*/ 111761 h 181439"/>
                <a:gd name="connsiteX390" fmla="*/ 94298 w 131853"/>
                <a:gd name="connsiteY390" fmla="*/ 111761 h 181439"/>
                <a:gd name="connsiteX391" fmla="*/ 96203 w 131853"/>
                <a:gd name="connsiteY391" fmla="*/ 121286 h 181439"/>
                <a:gd name="connsiteX392" fmla="*/ 98108 w 131853"/>
                <a:gd name="connsiteY392" fmla="*/ 119381 h 181439"/>
                <a:gd name="connsiteX393" fmla="*/ 97155 w 131853"/>
                <a:gd name="connsiteY393" fmla="*/ 117476 h 181439"/>
                <a:gd name="connsiteX394" fmla="*/ 96203 w 131853"/>
                <a:gd name="connsiteY394" fmla="*/ 118429 h 181439"/>
                <a:gd name="connsiteX395" fmla="*/ 96203 w 131853"/>
                <a:gd name="connsiteY395" fmla="*/ 121286 h 181439"/>
                <a:gd name="connsiteX396" fmla="*/ 109538 w 131853"/>
                <a:gd name="connsiteY396" fmla="*/ 125096 h 181439"/>
                <a:gd name="connsiteX397" fmla="*/ 109538 w 131853"/>
                <a:gd name="connsiteY397" fmla="*/ 123191 h 181439"/>
                <a:gd name="connsiteX398" fmla="*/ 107633 w 131853"/>
                <a:gd name="connsiteY398" fmla="*/ 123191 h 181439"/>
                <a:gd name="connsiteX399" fmla="*/ 100965 w 131853"/>
                <a:gd name="connsiteY399" fmla="*/ 124144 h 181439"/>
                <a:gd name="connsiteX400" fmla="*/ 98108 w 131853"/>
                <a:gd name="connsiteY400" fmla="*/ 125096 h 181439"/>
                <a:gd name="connsiteX401" fmla="*/ 96203 w 131853"/>
                <a:gd name="connsiteY401" fmla="*/ 124144 h 181439"/>
                <a:gd name="connsiteX402" fmla="*/ 97155 w 131853"/>
                <a:gd name="connsiteY402" fmla="*/ 126049 h 181439"/>
                <a:gd name="connsiteX403" fmla="*/ 103823 w 131853"/>
                <a:gd name="connsiteY403" fmla="*/ 127954 h 181439"/>
                <a:gd name="connsiteX404" fmla="*/ 105728 w 131853"/>
                <a:gd name="connsiteY404" fmla="*/ 127954 h 181439"/>
                <a:gd name="connsiteX405" fmla="*/ 109538 w 131853"/>
                <a:gd name="connsiteY405" fmla="*/ 125096 h 181439"/>
                <a:gd name="connsiteX406" fmla="*/ 98108 w 131853"/>
                <a:gd name="connsiteY406" fmla="*/ 104141 h 181439"/>
                <a:gd name="connsiteX407" fmla="*/ 100965 w 131853"/>
                <a:gd name="connsiteY407" fmla="*/ 101284 h 181439"/>
                <a:gd name="connsiteX408" fmla="*/ 104775 w 131853"/>
                <a:gd name="connsiteY408" fmla="*/ 98426 h 181439"/>
                <a:gd name="connsiteX409" fmla="*/ 107633 w 131853"/>
                <a:gd name="connsiteY409" fmla="*/ 97474 h 181439"/>
                <a:gd name="connsiteX410" fmla="*/ 108585 w 131853"/>
                <a:gd name="connsiteY410" fmla="*/ 100331 h 181439"/>
                <a:gd name="connsiteX411" fmla="*/ 108585 w 131853"/>
                <a:gd name="connsiteY411" fmla="*/ 106999 h 181439"/>
                <a:gd name="connsiteX412" fmla="*/ 101918 w 131853"/>
                <a:gd name="connsiteY412" fmla="*/ 106046 h 181439"/>
                <a:gd name="connsiteX413" fmla="*/ 98108 w 131853"/>
                <a:gd name="connsiteY413" fmla="*/ 104141 h 181439"/>
                <a:gd name="connsiteX414" fmla="*/ 99060 w 131853"/>
                <a:gd name="connsiteY414" fmla="*/ 35561 h 181439"/>
                <a:gd name="connsiteX415" fmla="*/ 100013 w 131853"/>
                <a:gd name="connsiteY415" fmla="*/ 36514 h 181439"/>
                <a:gd name="connsiteX416" fmla="*/ 99060 w 131853"/>
                <a:gd name="connsiteY416" fmla="*/ 35561 h 181439"/>
                <a:gd name="connsiteX417" fmla="*/ 99060 w 131853"/>
                <a:gd name="connsiteY417" fmla="*/ 35561 h 181439"/>
                <a:gd name="connsiteX418" fmla="*/ 99060 w 131853"/>
                <a:gd name="connsiteY418" fmla="*/ 35561 h 181439"/>
                <a:gd name="connsiteX419" fmla="*/ 107633 w 131853"/>
                <a:gd name="connsiteY419" fmla="*/ 115571 h 181439"/>
                <a:gd name="connsiteX420" fmla="*/ 105728 w 131853"/>
                <a:gd name="connsiteY420" fmla="*/ 116524 h 181439"/>
                <a:gd name="connsiteX421" fmla="*/ 104775 w 131853"/>
                <a:gd name="connsiteY421" fmla="*/ 116524 h 181439"/>
                <a:gd name="connsiteX422" fmla="*/ 102870 w 131853"/>
                <a:gd name="connsiteY422" fmla="*/ 114619 h 181439"/>
                <a:gd name="connsiteX423" fmla="*/ 102870 w 131853"/>
                <a:gd name="connsiteY423" fmla="*/ 117476 h 181439"/>
                <a:gd name="connsiteX424" fmla="*/ 105728 w 131853"/>
                <a:gd name="connsiteY424" fmla="*/ 120334 h 181439"/>
                <a:gd name="connsiteX425" fmla="*/ 107633 w 131853"/>
                <a:gd name="connsiteY425" fmla="*/ 119381 h 181439"/>
                <a:gd name="connsiteX426" fmla="*/ 107633 w 131853"/>
                <a:gd name="connsiteY426" fmla="*/ 115571 h 181439"/>
                <a:gd name="connsiteX427" fmla="*/ 109538 w 131853"/>
                <a:gd name="connsiteY427" fmla="*/ 146051 h 181439"/>
                <a:gd name="connsiteX428" fmla="*/ 109538 w 131853"/>
                <a:gd name="connsiteY428" fmla="*/ 146051 h 181439"/>
                <a:gd name="connsiteX429" fmla="*/ 105728 w 131853"/>
                <a:gd name="connsiteY429" fmla="*/ 147956 h 181439"/>
                <a:gd name="connsiteX430" fmla="*/ 106680 w 131853"/>
                <a:gd name="connsiteY430" fmla="*/ 148909 h 181439"/>
                <a:gd name="connsiteX431" fmla="*/ 109538 w 131853"/>
                <a:gd name="connsiteY431" fmla="*/ 146051 h 181439"/>
                <a:gd name="connsiteX432" fmla="*/ 108585 w 131853"/>
                <a:gd name="connsiteY432" fmla="*/ 136526 h 181439"/>
                <a:gd name="connsiteX433" fmla="*/ 108585 w 131853"/>
                <a:gd name="connsiteY433" fmla="*/ 136526 h 181439"/>
                <a:gd name="connsiteX434" fmla="*/ 108585 w 131853"/>
                <a:gd name="connsiteY434" fmla="*/ 138431 h 181439"/>
                <a:gd name="connsiteX435" fmla="*/ 108585 w 131853"/>
                <a:gd name="connsiteY435" fmla="*/ 136526 h 181439"/>
                <a:gd name="connsiteX436" fmla="*/ 108585 w 131853"/>
                <a:gd name="connsiteY436" fmla="*/ 136526 h 181439"/>
                <a:gd name="connsiteX437" fmla="*/ 110490 w 131853"/>
                <a:gd name="connsiteY437" fmla="*/ 141289 h 181439"/>
                <a:gd name="connsiteX438" fmla="*/ 110490 w 131853"/>
                <a:gd name="connsiteY438" fmla="*/ 141289 h 181439"/>
                <a:gd name="connsiteX439" fmla="*/ 108585 w 131853"/>
                <a:gd name="connsiteY439" fmla="*/ 141289 h 181439"/>
                <a:gd name="connsiteX440" fmla="*/ 108585 w 131853"/>
                <a:gd name="connsiteY440" fmla="*/ 142241 h 181439"/>
                <a:gd name="connsiteX441" fmla="*/ 110490 w 131853"/>
                <a:gd name="connsiteY441" fmla="*/ 141289 h 181439"/>
                <a:gd name="connsiteX442" fmla="*/ 112395 w 131853"/>
                <a:gd name="connsiteY442" fmla="*/ 144146 h 181439"/>
                <a:gd name="connsiteX443" fmla="*/ 110490 w 131853"/>
                <a:gd name="connsiteY443" fmla="*/ 147004 h 181439"/>
                <a:gd name="connsiteX444" fmla="*/ 110490 w 131853"/>
                <a:gd name="connsiteY444" fmla="*/ 148909 h 181439"/>
                <a:gd name="connsiteX445" fmla="*/ 112395 w 131853"/>
                <a:gd name="connsiteY445" fmla="*/ 147004 h 181439"/>
                <a:gd name="connsiteX446" fmla="*/ 112395 w 131853"/>
                <a:gd name="connsiteY446" fmla="*/ 144146 h 181439"/>
                <a:gd name="connsiteX447" fmla="*/ 111443 w 131853"/>
                <a:gd name="connsiteY447" fmla="*/ 131764 h 181439"/>
                <a:gd name="connsiteX448" fmla="*/ 111443 w 131853"/>
                <a:gd name="connsiteY448" fmla="*/ 131764 h 181439"/>
                <a:gd name="connsiteX449" fmla="*/ 111443 w 131853"/>
                <a:gd name="connsiteY449" fmla="*/ 133669 h 181439"/>
                <a:gd name="connsiteX450" fmla="*/ 111443 w 131853"/>
                <a:gd name="connsiteY450" fmla="*/ 131764 h 181439"/>
                <a:gd name="connsiteX451" fmla="*/ 111443 w 131853"/>
                <a:gd name="connsiteY451" fmla="*/ 131764 h 181439"/>
                <a:gd name="connsiteX452" fmla="*/ 111443 w 131853"/>
                <a:gd name="connsiteY452" fmla="*/ 111761 h 181439"/>
                <a:gd name="connsiteX453" fmla="*/ 113348 w 131853"/>
                <a:gd name="connsiteY453" fmla="*/ 114619 h 181439"/>
                <a:gd name="connsiteX454" fmla="*/ 118110 w 131853"/>
                <a:gd name="connsiteY454" fmla="*/ 116524 h 181439"/>
                <a:gd name="connsiteX455" fmla="*/ 119063 w 131853"/>
                <a:gd name="connsiteY455" fmla="*/ 114619 h 181439"/>
                <a:gd name="connsiteX456" fmla="*/ 113348 w 131853"/>
                <a:gd name="connsiteY456" fmla="*/ 110809 h 181439"/>
                <a:gd name="connsiteX457" fmla="*/ 111443 w 131853"/>
                <a:gd name="connsiteY457" fmla="*/ 109856 h 181439"/>
                <a:gd name="connsiteX458" fmla="*/ 111443 w 131853"/>
                <a:gd name="connsiteY458" fmla="*/ 111761 h 181439"/>
                <a:gd name="connsiteX459" fmla="*/ 114300 w 131853"/>
                <a:gd name="connsiteY459" fmla="*/ 126049 h 181439"/>
                <a:gd name="connsiteX460" fmla="*/ 114300 w 131853"/>
                <a:gd name="connsiteY460" fmla="*/ 126049 h 181439"/>
                <a:gd name="connsiteX461" fmla="*/ 113348 w 131853"/>
                <a:gd name="connsiteY461" fmla="*/ 122239 h 181439"/>
                <a:gd name="connsiteX462" fmla="*/ 111443 w 131853"/>
                <a:gd name="connsiteY462" fmla="*/ 124144 h 181439"/>
                <a:gd name="connsiteX463" fmla="*/ 114300 w 131853"/>
                <a:gd name="connsiteY463" fmla="*/ 126049 h 181439"/>
                <a:gd name="connsiteX464" fmla="*/ 113348 w 131853"/>
                <a:gd name="connsiteY464" fmla="*/ 114619 h 181439"/>
                <a:gd name="connsiteX465" fmla="*/ 115253 w 131853"/>
                <a:gd name="connsiteY465" fmla="*/ 112714 h 181439"/>
                <a:gd name="connsiteX466" fmla="*/ 115253 w 131853"/>
                <a:gd name="connsiteY466" fmla="*/ 113666 h 181439"/>
                <a:gd name="connsiteX467" fmla="*/ 113348 w 131853"/>
                <a:gd name="connsiteY467" fmla="*/ 114619 h 181439"/>
                <a:gd name="connsiteX468" fmla="*/ 114300 w 131853"/>
                <a:gd name="connsiteY468" fmla="*/ 32704 h 181439"/>
                <a:gd name="connsiteX469" fmla="*/ 116205 w 131853"/>
                <a:gd name="connsiteY469" fmla="*/ 32704 h 181439"/>
                <a:gd name="connsiteX470" fmla="*/ 115253 w 131853"/>
                <a:gd name="connsiteY470" fmla="*/ 31751 h 181439"/>
                <a:gd name="connsiteX471" fmla="*/ 114300 w 131853"/>
                <a:gd name="connsiteY471" fmla="*/ 32704 h 181439"/>
                <a:gd name="connsiteX472" fmla="*/ 114300 w 131853"/>
                <a:gd name="connsiteY472" fmla="*/ 32704 h 181439"/>
                <a:gd name="connsiteX473" fmla="*/ 120968 w 131853"/>
                <a:gd name="connsiteY473" fmla="*/ 133669 h 181439"/>
                <a:gd name="connsiteX474" fmla="*/ 116205 w 131853"/>
                <a:gd name="connsiteY474" fmla="*/ 129859 h 181439"/>
                <a:gd name="connsiteX475" fmla="*/ 114300 w 131853"/>
                <a:gd name="connsiteY475" fmla="*/ 131764 h 181439"/>
                <a:gd name="connsiteX476" fmla="*/ 115253 w 131853"/>
                <a:gd name="connsiteY476" fmla="*/ 133669 h 181439"/>
                <a:gd name="connsiteX477" fmla="*/ 120015 w 131853"/>
                <a:gd name="connsiteY477" fmla="*/ 135574 h 181439"/>
                <a:gd name="connsiteX478" fmla="*/ 120968 w 131853"/>
                <a:gd name="connsiteY478" fmla="*/ 133669 h 181439"/>
                <a:gd name="connsiteX479" fmla="*/ 118110 w 131853"/>
                <a:gd name="connsiteY479" fmla="*/ 140336 h 181439"/>
                <a:gd name="connsiteX480" fmla="*/ 116205 w 131853"/>
                <a:gd name="connsiteY480" fmla="*/ 137479 h 181439"/>
                <a:gd name="connsiteX481" fmla="*/ 116205 w 131853"/>
                <a:gd name="connsiteY481" fmla="*/ 139384 h 181439"/>
                <a:gd name="connsiteX482" fmla="*/ 115253 w 131853"/>
                <a:gd name="connsiteY482" fmla="*/ 141289 h 181439"/>
                <a:gd name="connsiteX483" fmla="*/ 115253 w 131853"/>
                <a:gd name="connsiteY483" fmla="*/ 143194 h 181439"/>
                <a:gd name="connsiteX484" fmla="*/ 117158 w 131853"/>
                <a:gd name="connsiteY484" fmla="*/ 141289 h 181439"/>
                <a:gd name="connsiteX485" fmla="*/ 118110 w 131853"/>
                <a:gd name="connsiteY485" fmla="*/ 140336 h 181439"/>
                <a:gd name="connsiteX486" fmla="*/ 119063 w 131853"/>
                <a:gd name="connsiteY486" fmla="*/ 119381 h 181439"/>
                <a:gd name="connsiteX487" fmla="*/ 119063 w 131853"/>
                <a:gd name="connsiteY487" fmla="*/ 119381 h 181439"/>
                <a:gd name="connsiteX488" fmla="*/ 119063 w 131853"/>
                <a:gd name="connsiteY488" fmla="*/ 119381 h 181439"/>
                <a:gd name="connsiteX489" fmla="*/ 119063 w 131853"/>
                <a:gd name="connsiteY489" fmla="*/ 119381 h 181439"/>
                <a:gd name="connsiteX490" fmla="*/ 119063 w 131853"/>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3"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8" y="155576"/>
                    <a:pt x="94298" y="153671"/>
                    <a:pt x="95250" y="151766"/>
                  </a:cubicBezTo>
                  <a:cubicBezTo>
                    <a:pt x="98108" y="142241"/>
                    <a:pt x="95250" y="135574"/>
                    <a:pt x="88583" y="128906"/>
                  </a:cubicBezTo>
                  <a:cubicBezTo>
                    <a:pt x="81915" y="121286"/>
                    <a:pt x="73343" y="116524"/>
                    <a:pt x="65723" y="111761"/>
                  </a:cubicBezTo>
                  <a:cubicBezTo>
                    <a:pt x="53340" y="103189"/>
                    <a:pt x="40958" y="94616"/>
                    <a:pt x="28575" y="86044"/>
                  </a:cubicBezTo>
                  <a:cubicBezTo>
                    <a:pt x="18098" y="78424"/>
                    <a:pt x="11430" y="68899"/>
                    <a:pt x="7620" y="56516"/>
                  </a:cubicBezTo>
                  <a:cubicBezTo>
                    <a:pt x="3810" y="42229"/>
                    <a:pt x="6668" y="29846"/>
                    <a:pt x="17145" y="19369"/>
                  </a:cubicBezTo>
                  <a:cubicBezTo>
                    <a:pt x="30480" y="5081"/>
                    <a:pt x="46673" y="-1586"/>
                    <a:pt x="67628" y="319"/>
                  </a:cubicBezTo>
                  <a:cubicBezTo>
                    <a:pt x="78105" y="-634"/>
                    <a:pt x="89535" y="2224"/>
                    <a:pt x="100013" y="6986"/>
                  </a:cubicBezTo>
                  <a:cubicBezTo>
                    <a:pt x="113348" y="13654"/>
                    <a:pt x="122873" y="23179"/>
                    <a:pt x="126683" y="37466"/>
                  </a:cubicBezTo>
                  <a:cubicBezTo>
                    <a:pt x="127635" y="41276"/>
                    <a:pt x="127635" y="46039"/>
                    <a:pt x="126683" y="49849"/>
                  </a:cubicBezTo>
                  <a:cubicBezTo>
                    <a:pt x="123825" y="60326"/>
                    <a:pt x="113348" y="66041"/>
                    <a:pt x="102870" y="63184"/>
                  </a:cubicBezTo>
                  <a:cubicBezTo>
                    <a:pt x="100013" y="62231"/>
                    <a:pt x="97155" y="61279"/>
                    <a:pt x="95250" y="60326"/>
                  </a:cubicBezTo>
                  <a:cubicBezTo>
                    <a:pt x="82868" y="53659"/>
                    <a:pt x="80963" y="38419"/>
                    <a:pt x="90488" y="27941"/>
                  </a:cubicBezTo>
                  <a:cubicBezTo>
                    <a:pt x="91440" y="26036"/>
                    <a:pt x="93345" y="25084"/>
                    <a:pt x="94298" y="24131"/>
                  </a:cubicBezTo>
                  <a:cubicBezTo>
                    <a:pt x="96203" y="22226"/>
                    <a:pt x="96203" y="20321"/>
                    <a:pt x="94298" y="17464"/>
                  </a:cubicBezTo>
                  <a:cubicBezTo>
                    <a:pt x="93345" y="15559"/>
                    <a:pt x="91440" y="14606"/>
                    <a:pt x="88583" y="13654"/>
                  </a:cubicBezTo>
                  <a:cubicBezTo>
                    <a:pt x="79058" y="9844"/>
                    <a:pt x="69533" y="6986"/>
                    <a:pt x="59055" y="8891"/>
                  </a:cubicBezTo>
                  <a:cubicBezTo>
                    <a:pt x="53340" y="9844"/>
                    <a:pt x="48578" y="11749"/>
                    <a:pt x="44768" y="15559"/>
                  </a:cubicBezTo>
                  <a:cubicBezTo>
                    <a:pt x="38100" y="20321"/>
                    <a:pt x="37148" y="30799"/>
                    <a:pt x="40958" y="38419"/>
                  </a:cubicBezTo>
                  <a:cubicBezTo>
                    <a:pt x="44768" y="45086"/>
                    <a:pt x="50483" y="50801"/>
                    <a:pt x="57150" y="54611"/>
                  </a:cubicBezTo>
                  <a:cubicBezTo>
                    <a:pt x="61913" y="56516"/>
                    <a:pt x="65723" y="59374"/>
                    <a:pt x="69533" y="63184"/>
                  </a:cubicBezTo>
                  <a:cubicBezTo>
                    <a:pt x="70485" y="64136"/>
                    <a:pt x="71438" y="65089"/>
                    <a:pt x="73343" y="66041"/>
                  </a:cubicBezTo>
                  <a:cubicBezTo>
                    <a:pt x="79058" y="67946"/>
                    <a:pt x="83820" y="70804"/>
                    <a:pt x="87630" y="74614"/>
                  </a:cubicBezTo>
                  <a:cubicBezTo>
                    <a:pt x="91440" y="77471"/>
                    <a:pt x="95250" y="80329"/>
                    <a:pt x="99060" y="83186"/>
                  </a:cubicBezTo>
                  <a:cubicBezTo>
                    <a:pt x="103823" y="86996"/>
                    <a:pt x="108585" y="89854"/>
                    <a:pt x="113348" y="93664"/>
                  </a:cubicBezTo>
                  <a:cubicBezTo>
                    <a:pt x="122873" y="100331"/>
                    <a:pt x="127635" y="109856"/>
                    <a:pt x="130493"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2860"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8431"/>
                  </a:moveTo>
                  <a:cubicBezTo>
                    <a:pt x="23813" y="137479"/>
                    <a:pt x="23813" y="137479"/>
                    <a:pt x="22860" y="137479"/>
                  </a:cubicBezTo>
                  <a:cubicBezTo>
                    <a:pt x="22860" y="137479"/>
                    <a:pt x="21908" y="137479"/>
                    <a:pt x="21908" y="138431"/>
                  </a:cubicBezTo>
                  <a:cubicBezTo>
                    <a:pt x="22860" y="138431"/>
                    <a:pt x="22860" y="139384"/>
                    <a:pt x="23813" y="138431"/>
                  </a:cubicBezTo>
                  <a:cubicBezTo>
                    <a:pt x="23813" y="139384"/>
                    <a:pt x="23813" y="139384"/>
                    <a:pt x="23813"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3" y="37466"/>
                  </a:lnTo>
                  <a:cubicBezTo>
                    <a:pt x="27623" y="37466"/>
                    <a:pt x="27623" y="38419"/>
                    <a:pt x="27623" y="38419"/>
                  </a:cubicBezTo>
                  <a:cubicBezTo>
                    <a:pt x="27623" y="41276"/>
                    <a:pt x="28575" y="42229"/>
                    <a:pt x="30480" y="43181"/>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8100" y="58421"/>
                    <a:pt x="38100"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005" y="48896"/>
                  </a:moveTo>
                  <a:cubicBezTo>
                    <a:pt x="40005" y="48896"/>
                    <a:pt x="40005" y="48896"/>
                    <a:pt x="40005" y="48896"/>
                  </a:cubicBezTo>
                  <a:cubicBezTo>
                    <a:pt x="40958" y="49849"/>
                    <a:pt x="40958" y="49849"/>
                    <a:pt x="40005" y="48896"/>
                  </a:cubicBezTo>
                  <a:cubicBezTo>
                    <a:pt x="40958" y="48896"/>
                    <a:pt x="40958" y="48896"/>
                    <a:pt x="40005" y="48896"/>
                  </a:cubicBezTo>
                  <a:cubicBezTo>
                    <a:pt x="40958" y="47944"/>
                    <a:pt x="40005" y="48896"/>
                    <a:pt x="40005"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4770" y="102236"/>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3" y="119381"/>
                  </a:cubicBezTo>
                  <a:cubicBezTo>
                    <a:pt x="89535" y="118429"/>
                    <a:pt x="90488" y="117476"/>
                    <a:pt x="90488" y="115571"/>
                  </a:cubicBezTo>
                  <a:close/>
                  <a:moveTo>
                    <a:pt x="92393" y="89854"/>
                  </a:moveTo>
                  <a:cubicBezTo>
                    <a:pt x="92393" y="91759"/>
                    <a:pt x="90488" y="92711"/>
                    <a:pt x="90488" y="94616"/>
                  </a:cubicBezTo>
                  <a:cubicBezTo>
                    <a:pt x="88583" y="92711"/>
                    <a:pt x="90488" y="91759"/>
                    <a:pt x="92393" y="89854"/>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2716"/>
                    <a:pt x="112395" y="132716"/>
                    <a:pt x="111443" y="131764"/>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6049"/>
                    <a:pt x="116205" y="126049"/>
                    <a:pt x="114300" y="126049"/>
                  </a:cubicBezTo>
                  <a:lnTo>
                    <a:pt x="113348" y="122239"/>
                  </a:lnTo>
                  <a:cubicBezTo>
                    <a:pt x="112395" y="123191"/>
                    <a:pt x="111443" y="123191"/>
                    <a:pt x="111443" y="124144"/>
                  </a:cubicBezTo>
                  <a:cubicBezTo>
                    <a:pt x="112395" y="126049"/>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28" name="Graphic 148">
            <a:extLst>
              <a:ext uri="{FF2B5EF4-FFF2-40B4-BE49-F238E27FC236}">
                <a16:creationId xmlns:a16="http://schemas.microsoft.com/office/drawing/2014/main" id="{8C701478-2901-14A2-B63D-9E8494F673F2}"/>
              </a:ext>
            </a:extLst>
          </p:cNvPr>
          <p:cNvSpPr/>
          <p:nvPr/>
        </p:nvSpPr>
        <p:spPr>
          <a:xfrm>
            <a:off x="7961840" y="3744007"/>
            <a:ext cx="257320" cy="297647"/>
          </a:xfrm>
          <a:custGeom>
            <a:avLst/>
            <a:gdLst>
              <a:gd name="connsiteX0" fmla="*/ 260985 w 267965"/>
              <a:gd name="connsiteY0" fmla="*/ 112157 h 309747"/>
              <a:gd name="connsiteX1" fmla="*/ 259080 w 267965"/>
              <a:gd name="connsiteY1" fmla="*/ 112157 h 309747"/>
              <a:gd name="connsiteX2" fmla="*/ 249555 w 267965"/>
              <a:gd name="connsiteY2" fmla="*/ 105489 h 309747"/>
              <a:gd name="connsiteX3" fmla="*/ 224790 w 267965"/>
              <a:gd name="connsiteY3" fmla="*/ 48339 h 309747"/>
              <a:gd name="connsiteX4" fmla="*/ 186690 w 267965"/>
              <a:gd name="connsiteY4" fmla="*/ 16907 h 309747"/>
              <a:gd name="connsiteX5" fmla="*/ 173355 w 267965"/>
              <a:gd name="connsiteY5" fmla="*/ 15954 h 309747"/>
              <a:gd name="connsiteX6" fmla="*/ 168592 w 267965"/>
              <a:gd name="connsiteY6" fmla="*/ 20717 h 309747"/>
              <a:gd name="connsiteX7" fmla="*/ 167640 w 267965"/>
              <a:gd name="connsiteY7" fmla="*/ 68342 h 309747"/>
              <a:gd name="connsiteX8" fmla="*/ 166688 w 267965"/>
              <a:gd name="connsiteY8" fmla="*/ 112157 h 309747"/>
              <a:gd name="connsiteX9" fmla="*/ 166688 w 267965"/>
              <a:gd name="connsiteY9" fmla="*/ 120729 h 309747"/>
              <a:gd name="connsiteX10" fmla="*/ 166688 w 267965"/>
              <a:gd name="connsiteY10" fmla="*/ 194072 h 309747"/>
              <a:gd name="connsiteX11" fmla="*/ 168592 w 267965"/>
              <a:gd name="connsiteY11" fmla="*/ 272177 h 309747"/>
              <a:gd name="connsiteX12" fmla="*/ 184785 w 267965"/>
              <a:gd name="connsiteY12" fmla="*/ 294085 h 309747"/>
              <a:gd name="connsiteX13" fmla="*/ 201930 w 267965"/>
              <a:gd name="connsiteY13" fmla="*/ 296942 h 309747"/>
              <a:gd name="connsiteX14" fmla="*/ 205740 w 267965"/>
              <a:gd name="connsiteY14" fmla="*/ 296942 h 309747"/>
              <a:gd name="connsiteX15" fmla="*/ 210502 w 267965"/>
              <a:gd name="connsiteY15" fmla="*/ 301704 h 309747"/>
              <a:gd name="connsiteX16" fmla="*/ 206692 w 267965"/>
              <a:gd name="connsiteY16" fmla="*/ 307420 h 309747"/>
              <a:gd name="connsiteX17" fmla="*/ 200977 w 267965"/>
              <a:gd name="connsiteY17" fmla="*/ 308372 h 309747"/>
              <a:gd name="connsiteX18" fmla="*/ 160972 w 267965"/>
              <a:gd name="connsiteY18" fmla="*/ 308372 h 309747"/>
              <a:gd name="connsiteX19" fmla="*/ 144780 w 267965"/>
              <a:gd name="connsiteY19" fmla="*/ 308372 h 309747"/>
              <a:gd name="connsiteX20" fmla="*/ 110490 w 267965"/>
              <a:gd name="connsiteY20" fmla="*/ 308372 h 309747"/>
              <a:gd name="connsiteX21" fmla="*/ 89535 w 267965"/>
              <a:gd name="connsiteY21" fmla="*/ 309324 h 309747"/>
              <a:gd name="connsiteX22" fmla="*/ 64770 w 267965"/>
              <a:gd name="connsiteY22" fmla="*/ 309324 h 309747"/>
              <a:gd name="connsiteX23" fmla="*/ 62865 w 267965"/>
              <a:gd name="connsiteY23" fmla="*/ 309324 h 309747"/>
              <a:gd name="connsiteX24" fmla="*/ 57150 w 267965"/>
              <a:gd name="connsiteY24" fmla="*/ 303610 h 309747"/>
              <a:gd name="connsiteX25" fmla="*/ 61913 w 267965"/>
              <a:gd name="connsiteY25" fmla="*/ 298847 h 309747"/>
              <a:gd name="connsiteX26" fmla="*/ 67627 w 267965"/>
              <a:gd name="connsiteY26" fmla="*/ 297895 h 309747"/>
              <a:gd name="connsiteX27" fmla="*/ 78105 w 267965"/>
              <a:gd name="connsiteY27" fmla="*/ 296942 h 309747"/>
              <a:gd name="connsiteX28" fmla="*/ 99060 w 267965"/>
              <a:gd name="connsiteY28" fmla="*/ 273129 h 309747"/>
              <a:gd name="connsiteX29" fmla="*/ 99060 w 267965"/>
              <a:gd name="connsiteY29" fmla="*/ 271224 h 309747"/>
              <a:gd name="connsiteX30" fmla="*/ 99060 w 267965"/>
              <a:gd name="connsiteY30" fmla="*/ 216932 h 309747"/>
              <a:gd name="connsiteX31" fmla="*/ 98107 w 267965"/>
              <a:gd name="connsiteY31" fmla="*/ 127397 h 309747"/>
              <a:gd name="connsiteX32" fmla="*/ 98107 w 267965"/>
              <a:gd name="connsiteY32" fmla="*/ 75962 h 309747"/>
              <a:gd name="connsiteX33" fmla="*/ 98107 w 267965"/>
              <a:gd name="connsiteY33" fmla="*/ 23574 h 309747"/>
              <a:gd name="connsiteX34" fmla="*/ 88582 w 267965"/>
              <a:gd name="connsiteY34" fmla="*/ 15954 h 309747"/>
              <a:gd name="connsiteX35" fmla="*/ 67627 w 267965"/>
              <a:gd name="connsiteY35" fmla="*/ 25479 h 309747"/>
              <a:gd name="connsiteX36" fmla="*/ 44767 w 267965"/>
              <a:gd name="connsiteY36" fmla="*/ 47387 h 309747"/>
              <a:gd name="connsiteX37" fmla="*/ 35242 w 267965"/>
              <a:gd name="connsiteY37" fmla="*/ 64532 h 309747"/>
              <a:gd name="connsiteX38" fmla="*/ 25717 w 267965"/>
              <a:gd name="connsiteY38" fmla="*/ 84535 h 309747"/>
              <a:gd name="connsiteX39" fmla="*/ 17145 w 267965"/>
              <a:gd name="connsiteY39" fmla="*/ 105489 h 309747"/>
              <a:gd name="connsiteX40" fmla="*/ 9525 w 267965"/>
              <a:gd name="connsiteY40" fmla="*/ 111204 h 309747"/>
              <a:gd name="connsiteX41" fmla="*/ 5715 w 267965"/>
              <a:gd name="connsiteY41" fmla="*/ 111204 h 309747"/>
              <a:gd name="connsiteX42" fmla="*/ 0 w 267965"/>
              <a:gd name="connsiteY42" fmla="*/ 105489 h 309747"/>
              <a:gd name="connsiteX43" fmla="*/ 952 w 267965"/>
              <a:gd name="connsiteY43" fmla="*/ 95964 h 309747"/>
              <a:gd name="connsiteX44" fmla="*/ 4763 w 267965"/>
              <a:gd name="connsiteY44" fmla="*/ 67389 h 309747"/>
              <a:gd name="connsiteX45" fmla="*/ 8572 w 267965"/>
              <a:gd name="connsiteY45" fmla="*/ 46435 h 309747"/>
              <a:gd name="connsiteX46" fmla="*/ 10477 w 267965"/>
              <a:gd name="connsiteY46" fmla="*/ 25479 h 309747"/>
              <a:gd name="connsiteX47" fmla="*/ 13335 w 267965"/>
              <a:gd name="connsiteY47" fmla="*/ 7382 h 309747"/>
              <a:gd name="connsiteX48" fmla="*/ 20002 w 267965"/>
              <a:gd name="connsiteY48" fmla="*/ 2620 h 309747"/>
              <a:gd name="connsiteX49" fmla="*/ 73342 w 267965"/>
              <a:gd name="connsiteY49" fmla="*/ 2620 h 309747"/>
              <a:gd name="connsiteX50" fmla="*/ 124777 w 267965"/>
              <a:gd name="connsiteY50" fmla="*/ 2620 h 309747"/>
              <a:gd name="connsiteX51" fmla="*/ 154305 w 267965"/>
              <a:gd name="connsiteY51" fmla="*/ 714 h 309747"/>
              <a:gd name="connsiteX52" fmla="*/ 164782 w 267965"/>
              <a:gd name="connsiteY52" fmla="*/ 714 h 309747"/>
              <a:gd name="connsiteX53" fmla="*/ 218122 w 267965"/>
              <a:gd name="connsiteY53" fmla="*/ 2620 h 309747"/>
              <a:gd name="connsiteX54" fmla="*/ 230505 w 267965"/>
              <a:gd name="connsiteY54" fmla="*/ 3572 h 309747"/>
              <a:gd name="connsiteX55" fmla="*/ 239077 w 267965"/>
              <a:gd name="connsiteY55" fmla="*/ 3572 h 309747"/>
              <a:gd name="connsiteX56" fmla="*/ 252413 w 267965"/>
              <a:gd name="connsiteY56" fmla="*/ 14049 h 309747"/>
              <a:gd name="connsiteX57" fmla="*/ 261938 w 267965"/>
              <a:gd name="connsiteY57" fmla="*/ 68342 h 309747"/>
              <a:gd name="connsiteX58" fmla="*/ 267652 w 267965"/>
              <a:gd name="connsiteY58" fmla="*/ 100727 h 309747"/>
              <a:gd name="connsiteX59" fmla="*/ 267652 w 267965"/>
              <a:gd name="connsiteY59" fmla="*/ 103585 h 309747"/>
              <a:gd name="connsiteX60" fmla="*/ 260985 w 267965"/>
              <a:gd name="connsiteY60" fmla="*/ 112157 h 309747"/>
              <a:gd name="connsiteX61" fmla="*/ 18097 w 267965"/>
              <a:gd name="connsiteY61" fmla="*/ 50245 h 309747"/>
              <a:gd name="connsiteX62" fmla="*/ 18097 w 267965"/>
              <a:gd name="connsiteY62" fmla="*/ 50245 h 309747"/>
              <a:gd name="connsiteX63" fmla="*/ 18097 w 267965"/>
              <a:gd name="connsiteY63" fmla="*/ 50245 h 309747"/>
              <a:gd name="connsiteX64" fmla="*/ 18097 w 267965"/>
              <a:gd name="connsiteY64" fmla="*/ 50245 h 309747"/>
              <a:gd name="connsiteX65" fmla="*/ 18097 w 267965"/>
              <a:gd name="connsiteY65" fmla="*/ 50245 h 309747"/>
              <a:gd name="connsiteX66" fmla="*/ 20955 w 267965"/>
              <a:gd name="connsiteY66" fmla="*/ 41672 h 309747"/>
              <a:gd name="connsiteX67" fmla="*/ 20002 w 267965"/>
              <a:gd name="connsiteY67" fmla="*/ 39767 h 309747"/>
              <a:gd name="connsiteX68" fmla="*/ 19050 w 267965"/>
              <a:gd name="connsiteY68" fmla="*/ 42624 h 309747"/>
              <a:gd name="connsiteX69" fmla="*/ 20955 w 267965"/>
              <a:gd name="connsiteY69" fmla="*/ 44529 h 309747"/>
              <a:gd name="connsiteX70" fmla="*/ 20955 w 267965"/>
              <a:gd name="connsiteY70" fmla="*/ 41672 h 309747"/>
              <a:gd name="connsiteX71" fmla="*/ 27622 w 267965"/>
              <a:gd name="connsiteY71" fmla="*/ 44529 h 309747"/>
              <a:gd name="connsiteX72" fmla="*/ 33338 w 267965"/>
              <a:gd name="connsiteY72" fmla="*/ 38814 h 309747"/>
              <a:gd name="connsiteX73" fmla="*/ 31432 w 267965"/>
              <a:gd name="connsiteY73" fmla="*/ 33099 h 309747"/>
              <a:gd name="connsiteX74" fmla="*/ 29527 w 267965"/>
              <a:gd name="connsiteY74" fmla="*/ 23574 h 309747"/>
              <a:gd name="connsiteX75" fmla="*/ 24765 w 267965"/>
              <a:gd name="connsiteY75" fmla="*/ 23574 h 309747"/>
              <a:gd name="connsiteX76" fmla="*/ 22860 w 267965"/>
              <a:gd name="connsiteY76" fmla="*/ 25479 h 309747"/>
              <a:gd name="connsiteX77" fmla="*/ 25717 w 267965"/>
              <a:gd name="connsiteY77" fmla="*/ 26432 h 309747"/>
              <a:gd name="connsiteX78" fmla="*/ 28575 w 267965"/>
              <a:gd name="connsiteY78" fmla="*/ 28337 h 309747"/>
              <a:gd name="connsiteX79" fmla="*/ 28575 w 267965"/>
              <a:gd name="connsiteY79" fmla="*/ 33099 h 309747"/>
              <a:gd name="connsiteX80" fmla="*/ 31432 w 267965"/>
              <a:gd name="connsiteY80" fmla="*/ 33099 h 309747"/>
              <a:gd name="connsiteX81" fmla="*/ 27622 w 267965"/>
              <a:gd name="connsiteY81" fmla="*/ 39767 h 309747"/>
              <a:gd name="connsiteX82" fmla="*/ 24765 w 267965"/>
              <a:gd name="connsiteY82" fmla="*/ 42624 h 309747"/>
              <a:gd name="connsiteX83" fmla="*/ 24765 w 267965"/>
              <a:gd name="connsiteY83" fmla="*/ 44529 h 309747"/>
              <a:gd name="connsiteX84" fmla="*/ 27622 w 267965"/>
              <a:gd name="connsiteY84" fmla="*/ 44529 h 309747"/>
              <a:gd name="connsiteX85" fmla="*/ 27622 w 267965"/>
              <a:gd name="connsiteY85" fmla="*/ 37862 h 309747"/>
              <a:gd name="connsiteX86" fmla="*/ 28575 w 267965"/>
              <a:gd name="connsiteY86" fmla="*/ 34052 h 309747"/>
              <a:gd name="connsiteX87" fmla="*/ 28575 w 267965"/>
              <a:gd name="connsiteY87" fmla="*/ 34052 h 309747"/>
              <a:gd name="connsiteX88" fmla="*/ 26670 w 267965"/>
              <a:gd name="connsiteY88" fmla="*/ 35004 h 309747"/>
              <a:gd name="connsiteX89" fmla="*/ 23813 w 267965"/>
              <a:gd name="connsiteY89" fmla="*/ 38814 h 309747"/>
              <a:gd name="connsiteX90" fmla="*/ 27622 w 267965"/>
              <a:gd name="connsiteY90" fmla="*/ 37862 h 309747"/>
              <a:gd name="connsiteX91" fmla="*/ 31432 w 267965"/>
              <a:gd name="connsiteY91" fmla="*/ 49292 h 309747"/>
              <a:gd name="connsiteX92" fmla="*/ 29527 w 267965"/>
              <a:gd name="connsiteY92" fmla="*/ 48339 h 309747"/>
              <a:gd name="connsiteX93" fmla="*/ 28575 w 267965"/>
              <a:gd name="connsiteY93" fmla="*/ 49292 h 309747"/>
              <a:gd name="connsiteX94" fmla="*/ 30480 w 267965"/>
              <a:gd name="connsiteY94" fmla="*/ 50245 h 309747"/>
              <a:gd name="connsiteX95" fmla="*/ 31432 w 267965"/>
              <a:gd name="connsiteY95" fmla="*/ 49292 h 309747"/>
              <a:gd name="connsiteX96" fmla="*/ 33338 w 267965"/>
              <a:gd name="connsiteY96" fmla="*/ 18812 h 309747"/>
              <a:gd name="connsiteX97" fmla="*/ 34290 w 267965"/>
              <a:gd name="connsiteY97" fmla="*/ 17860 h 309747"/>
              <a:gd name="connsiteX98" fmla="*/ 32385 w 267965"/>
              <a:gd name="connsiteY98" fmla="*/ 16907 h 309747"/>
              <a:gd name="connsiteX99" fmla="*/ 31432 w 267965"/>
              <a:gd name="connsiteY99" fmla="*/ 17860 h 309747"/>
              <a:gd name="connsiteX100" fmla="*/ 33338 w 267965"/>
              <a:gd name="connsiteY100" fmla="*/ 18812 h 309747"/>
              <a:gd name="connsiteX101" fmla="*/ 34290 w 267965"/>
              <a:gd name="connsiteY101" fmla="*/ 22622 h 309747"/>
              <a:gd name="connsiteX102" fmla="*/ 34290 w 267965"/>
              <a:gd name="connsiteY102" fmla="*/ 23574 h 309747"/>
              <a:gd name="connsiteX103" fmla="*/ 35242 w 267965"/>
              <a:gd name="connsiteY103" fmla="*/ 24527 h 309747"/>
              <a:gd name="connsiteX104" fmla="*/ 35242 w 267965"/>
              <a:gd name="connsiteY104" fmla="*/ 23574 h 309747"/>
              <a:gd name="connsiteX105" fmla="*/ 34290 w 267965"/>
              <a:gd name="connsiteY105" fmla="*/ 22622 h 309747"/>
              <a:gd name="connsiteX106" fmla="*/ 37147 w 267965"/>
              <a:gd name="connsiteY106" fmla="*/ 38814 h 309747"/>
              <a:gd name="connsiteX107" fmla="*/ 34290 w 267965"/>
              <a:gd name="connsiteY107" fmla="*/ 38814 h 309747"/>
              <a:gd name="connsiteX108" fmla="*/ 37147 w 267965"/>
              <a:gd name="connsiteY108" fmla="*/ 39767 h 309747"/>
              <a:gd name="connsiteX109" fmla="*/ 37147 w 267965"/>
              <a:gd name="connsiteY109" fmla="*/ 38814 h 309747"/>
              <a:gd name="connsiteX110" fmla="*/ 47625 w 267965"/>
              <a:gd name="connsiteY110" fmla="*/ 25479 h 309747"/>
              <a:gd name="connsiteX111" fmla="*/ 45720 w 267965"/>
              <a:gd name="connsiteY111" fmla="*/ 25479 h 309747"/>
              <a:gd name="connsiteX112" fmla="*/ 41910 w 267965"/>
              <a:gd name="connsiteY112" fmla="*/ 21670 h 309747"/>
              <a:gd name="connsiteX113" fmla="*/ 40005 w 267965"/>
              <a:gd name="connsiteY113" fmla="*/ 19764 h 309747"/>
              <a:gd name="connsiteX114" fmla="*/ 40005 w 267965"/>
              <a:gd name="connsiteY114" fmla="*/ 19764 h 309747"/>
              <a:gd name="connsiteX115" fmla="*/ 42863 w 267965"/>
              <a:gd name="connsiteY115" fmla="*/ 21670 h 309747"/>
              <a:gd name="connsiteX116" fmla="*/ 41910 w 267965"/>
              <a:gd name="connsiteY116" fmla="*/ 25479 h 309747"/>
              <a:gd name="connsiteX117" fmla="*/ 42863 w 267965"/>
              <a:gd name="connsiteY117" fmla="*/ 29289 h 309747"/>
              <a:gd name="connsiteX118" fmla="*/ 45720 w 267965"/>
              <a:gd name="connsiteY118" fmla="*/ 28337 h 309747"/>
              <a:gd name="connsiteX119" fmla="*/ 48577 w 267965"/>
              <a:gd name="connsiteY119" fmla="*/ 26432 h 309747"/>
              <a:gd name="connsiteX120" fmla="*/ 47625 w 267965"/>
              <a:gd name="connsiteY120" fmla="*/ 25479 h 309747"/>
              <a:gd name="connsiteX121" fmla="*/ 41910 w 267965"/>
              <a:gd name="connsiteY121" fmla="*/ 13097 h 309747"/>
              <a:gd name="connsiteX122" fmla="*/ 41910 w 267965"/>
              <a:gd name="connsiteY122" fmla="*/ 13097 h 309747"/>
              <a:gd name="connsiteX123" fmla="*/ 43815 w 267965"/>
              <a:gd name="connsiteY123" fmla="*/ 12145 h 309747"/>
              <a:gd name="connsiteX124" fmla="*/ 43815 w 267965"/>
              <a:gd name="connsiteY124" fmla="*/ 12145 h 309747"/>
              <a:gd name="connsiteX125" fmla="*/ 41910 w 267965"/>
              <a:gd name="connsiteY125" fmla="*/ 13097 h 309747"/>
              <a:gd name="connsiteX126" fmla="*/ 47625 w 267965"/>
              <a:gd name="connsiteY126" fmla="*/ 35957 h 309747"/>
              <a:gd name="connsiteX127" fmla="*/ 46672 w 267965"/>
              <a:gd name="connsiteY127" fmla="*/ 35004 h 309747"/>
              <a:gd name="connsiteX128" fmla="*/ 45720 w 267965"/>
              <a:gd name="connsiteY128" fmla="*/ 35957 h 309747"/>
              <a:gd name="connsiteX129" fmla="*/ 47625 w 267965"/>
              <a:gd name="connsiteY129" fmla="*/ 35957 h 309747"/>
              <a:gd name="connsiteX130" fmla="*/ 47625 w 267965"/>
              <a:gd name="connsiteY130" fmla="*/ 35957 h 309747"/>
              <a:gd name="connsiteX131" fmla="*/ 110490 w 267965"/>
              <a:gd name="connsiteY131" fmla="*/ 293132 h 309747"/>
              <a:gd name="connsiteX132" fmla="*/ 108585 w 267965"/>
              <a:gd name="connsiteY132" fmla="*/ 289322 h 309747"/>
              <a:gd name="connsiteX133" fmla="*/ 108585 w 267965"/>
              <a:gd name="connsiteY133" fmla="*/ 291227 h 309747"/>
              <a:gd name="connsiteX134" fmla="*/ 110490 w 267965"/>
              <a:gd name="connsiteY134" fmla="*/ 294085 h 309747"/>
              <a:gd name="connsiteX135" fmla="*/ 110490 w 267965"/>
              <a:gd name="connsiteY135" fmla="*/ 293132 h 309747"/>
              <a:gd name="connsiteX136" fmla="*/ 111442 w 267965"/>
              <a:gd name="connsiteY136" fmla="*/ 274082 h 309747"/>
              <a:gd name="connsiteX137" fmla="*/ 108585 w 267965"/>
              <a:gd name="connsiteY137" fmla="*/ 275987 h 309747"/>
              <a:gd name="connsiteX138" fmla="*/ 109538 w 267965"/>
              <a:gd name="connsiteY138" fmla="*/ 276939 h 309747"/>
              <a:gd name="connsiteX139" fmla="*/ 111442 w 267965"/>
              <a:gd name="connsiteY139" fmla="*/ 275035 h 309747"/>
              <a:gd name="connsiteX140" fmla="*/ 111442 w 267965"/>
              <a:gd name="connsiteY140" fmla="*/ 274082 h 309747"/>
              <a:gd name="connsiteX141" fmla="*/ 111442 w 267965"/>
              <a:gd name="connsiteY141" fmla="*/ 28337 h 309747"/>
              <a:gd name="connsiteX142" fmla="*/ 112395 w 267965"/>
              <a:gd name="connsiteY142" fmla="*/ 29289 h 309747"/>
              <a:gd name="connsiteX143" fmla="*/ 112395 w 267965"/>
              <a:gd name="connsiteY143" fmla="*/ 28337 h 309747"/>
              <a:gd name="connsiteX144" fmla="*/ 111442 w 267965"/>
              <a:gd name="connsiteY144" fmla="*/ 28337 h 309747"/>
              <a:gd name="connsiteX145" fmla="*/ 111442 w 267965"/>
              <a:gd name="connsiteY145" fmla="*/ 28337 h 309747"/>
              <a:gd name="connsiteX146" fmla="*/ 116205 w 267965"/>
              <a:gd name="connsiteY146" fmla="*/ 113110 h 309747"/>
              <a:gd name="connsiteX147" fmla="*/ 113347 w 267965"/>
              <a:gd name="connsiteY147" fmla="*/ 110252 h 309747"/>
              <a:gd name="connsiteX148" fmla="*/ 111442 w 267965"/>
              <a:gd name="connsiteY148" fmla="*/ 111204 h 309747"/>
              <a:gd name="connsiteX149" fmla="*/ 113347 w 267965"/>
              <a:gd name="connsiteY149" fmla="*/ 115967 h 309747"/>
              <a:gd name="connsiteX150" fmla="*/ 116205 w 267965"/>
              <a:gd name="connsiteY150" fmla="*/ 113110 h 309747"/>
              <a:gd name="connsiteX151" fmla="*/ 114300 w 267965"/>
              <a:gd name="connsiteY151" fmla="*/ 150257 h 309747"/>
              <a:gd name="connsiteX152" fmla="*/ 115252 w 267965"/>
              <a:gd name="connsiteY152" fmla="*/ 149304 h 309747"/>
              <a:gd name="connsiteX153" fmla="*/ 113347 w 267965"/>
              <a:gd name="connsiteY153" fmla="*/ 147399 h 309747"/>
              <a:gd name="connsiteX154" fmla="*/ 113347 w 267965"/>
              <a:gd name="connsiteY154" fmla="*/ 144542 h 309747"/>
              <a:gd name="connsiteX155" fmla="*/ 114300 w 267965"/>
              <a:gd name="connsiteY155" fmla="*/ 144542 h 309747"/>
              <a:gd name="connsiteX156" fmla="*/ 116205 w 267965"/>
              <a:gd name="connsiteY156" fmla="*/ 144542 h 309747"/>
              <a:gd name="connsiteX157" fmla="*/ 113347 w 267965"/>
              <a:gd name="connsiteY157" fmla="*/ 142637 h 309747"/>
              <a:gd name="connsiteX158" fmla="*/ 113347 w 267965"/>
              <a:gd name="connsiteY158" fmla="*/ 144542 h 309747"/>
              <a:gd name="connsiteX159" fmla="*/ 113347 w 267965"/>
              <a:gd name="connsiteY159" fmla="*/ 147399 h 309747"/>
              <a:gd name="connsiteX160" fmla="*/ 114300 w 267965"/>
              <a:gd name="connsiteY160" fmla="*/ 150257 h 309747"/>
              <a:gd name="connsiteX161" fmla="*/ 113347 w 267965"/>
              <a:gd name="connsiteY161" fmla="*/ 70247 h 309747"/>
              <a:gd name="connsiteX162" fmla="*/ 113347 w 267965"/>
              <a:gd name="connsiteY162" fmla="*/ 70247 h 309747"/>
              <a:gd name="connsiteX163" fmla="*/ 113347 w 267965"/>
              <a:gd name="connsiteY163" fmla="*/ 69295 h 309747"/>
              <a:gd name="connsiteX164" fmla="*/ 113347 w 267965"/>
              <a:gd name="connsiteY164" fmla="*/ 70247 h 309747"/>
              <a:gd name="connsiteX165" fmla="*/ 113347 w 267965"/>
              <a:gd name="connsiteY165" fmla="*/ 70247 h 309747"/>
              <a:gd name="connsiteX166" fmla="*/ 113347 w 267965"/>
              <a:gd name="connsiteY166" fmla="*/ 105489 h 309747"/>
              <a:gd name="connsiteX167" fmla="*/ 113347 w 267965"/>
              <a:gd name="connsiteY167" fmla="*/ 106442 h 309747"/>
              <a:gd name="connsiteX168" fmla="*/ 117157 w 267965"/>
              <a:gd name="connsiteY168" fmla="*/ 103585 h 309747"/>
              <a:gd name="connsiteX169" fmla="*/ 117157 w 267965"/>
              <a:gd name="connsiteY169" fmla="*/ 102632 h 309747"/>
              <a:gd name="connsiteX170" fmla="*/ 113347 w 267965"/>
              <a:gd name="connsiteY170" fmla="*/ 105489 h 309747"/>
              <a:gd name="connsiteX171" fmla="*/ 115252 w 267965"/>
              <a:gd name="connsiteY171" fmla="*/ 135017 h 309747"/>
              <a:gd name="connsiteX172" fmla="*/ 114300 w 267965"/>
              <a:gd name="connsiteY172" fmla="*/ 134064 h 309747"/>
              <a:gd name="connsiteX173" fmla="*/ 114300 w 267965"/>
              <a:gd name="connsiteY173" fmla="*/ 135017 h 309747"/>
              <a:gd name="connsiteX174" fmla="*/ 115252 w 267965"/>
              <a:gd name="connsiteY174" fmla="*/ 135017 h 309747"/>
              <a:gd name="connsiteX175" fmla="*/ 115252 w 267965"/>
              <a:gd name="connsiteY175" fmla="*/ 135017 h 309747"/>
              <a:gd name="connsiteX176" fmla="*/ 114300 w 267965"/>
              <a:gd name="connsiteY176" fmla="*/ 45482 h 309747"/>
              <a:gd name="connsiteX177" fmla="*/ 115252 w 267965"/>
              <a:gd name="connsiteY177" fmla="*/ 46435 h 309747"/>
              <a:gd name="connsiteX178" fmla="*/ 116205 w 267965"/>
              <a:gd name="connsiteY178" fmla="*/ 46435 h 309747"/>
              <a:gd name="connsiteX179" fmla="*/ 114300 w 267965"/>
              <a:gd name="connsiteY179" fmla="*/ 45482 h 309747"/>
              <a:gd name="connsiteX180" fmla="*/ 114300 w 267965"/>
              <a:gd name="connsiteY180" fmla="*/ 45482 h 309747"/>
              <a:gd name="connsiteX181" fmla="*/ 115252 w 267965"/>
              <a:gd name="connsiteY181" fmla="*/ 200739 h 309747"/>
              <a:gd name="connsiteX182" fmla="*/ 115252 w 267965"/>
              <a:gd name="connsiteY182" fmla="*/ 200739 h 309747"/>
              <a:gd name="connsiteX183" fmla="*/ 115252 w 267965"/>
              <a:gd name="connsiteY183" fmla="*/ 196929 h 309747"/>
              <a:gd name="connsiteX184" fmla="*/ 115252 w 267965"/>
              <a:gd name="connsiteY184" fmla="*/ 197882 h 309747"/>
              <a:gd name="connsiteX185" fmla="*/ 115252 w 267965"/>
              <a:gd name="connsiteY185" fmla="*/ 200739 h 309747"/>
              <a:gd name="connsiteX186" fmla="*/ 117157 w 267965"/>
              <a:gd name="connsiteY186" fmla="*/ 269320 h 309747"/>
              <a:gd name="connsiteX187" fmla="*/ 116205 w 267965"/>
              <a:gd name="connsiteY187" fmla="*/ 269320 h 309747"/>
              <a:gd name="connsiteX188" fmla="*/ 115252 w 267965"/>
              <a:gd name="connsiteY188" fmla="*/ 269320 h 309747"/>
              <a:gd name="connsiteX189" fmla="*/ 117157 w 267965"/>
              <a:gd name="connsiteY189" fmla="*/ 270272 h 309747"/>
              <a:gd name="connsiteX190" fmla="*/ 117157 w 267965"/>
              <a:gd name="connsiteY190" fmla="*/ 269320 h 309747"/>
              <a:gd name="connsiteX191" fmla="*/ 123825 w 267965"/>
              <a:gd name="connsiteY191" fmla="*/ 161687 h 309747"/>
              <a:gd name="connsiteX192" fmla="*/ 117157 w 267965"/>
              <a:gd name="connsiteY192" fmla="*/ 159782 h 309747"/>
              <a:gd name="connsiteX193" fmla="*/ 117157 w 267965"/>
              <a:gd name="connsiteY193" fmla="*/ 165497 h 309747"/>
              <a:gd name="connsiteX194" fmla="*/ 119063 w 267965"/>
              <a:gd name="connsiteY194" fmla="*/ 166449 h 309747"/>
              <a:gd name="connsiteX195" fmla="*/ 123825 w 267965"/>
              <a:gd name="connsiteY195" fmla="*/ 161687 h 309747"/>
              <a:gd name="connsiteX196" fmla="*/ 116205 w 267965"/>
              <a:gd name="connsiteY196" fmla="*/ 34052 h 309747"/>
              <a:gd name="connsiteX197" fmla="*/ 116205 w 267965"/>
              <a:gd name="connsiteY197" fmla="*/ 34052 h 309747"/>
              <a:gd name="connsiteX198" fmla="*/ 118110 w 267965"/>
              <a:gd name="connsiteY198" fmla="*/ 34052 h 309747"/>
              <a:gd name="connsiteX199" fmla="*/ 117157 w 267965"/>
              <a:gd name="connsiteY199" fmla="*/ 33099 h 309747"/>
              <a:gd name="connsiteX200" fmla="*/ 116205 w 267965"/>
              <a:gd name="connsiteY200" fmla="*/ 34052 h 309747"/>
              <a:gd name="connsiteX201" fmla="*/ 118110 w 267965"/>
              <a:gd name="connsiteY201" fmla="*/ 122635 h 309747"/>
              <a:gd name="connsiteX202" fmla="*/ 117157 w 267965"/>
              <a:gd name="connsiteY202" fmla="*/ 123587 h 309747"/>
              <a:gd name="connsiteX203" fmla="*/ 120967 w 267965"/>
              <a:gd name="connsiteY203" fmla="*/ 128349 h 309747"/>
              <a:gd name="connsiteX204" fmla="*/ 119063 w 267965"/>
              <a:gd name="connsiteY204" fmla="*/ 131207 h 309747"/>
              <a:gd name="connsiteX205" fmla="*/ 122872 w 267965"/>
              <a:gd name="connsiteY205" fmla="*/ 133112 h 309747"/>
              <a:gd name="connsiteX206" fmla="*/ 120967 w 267965"/>
              <a:gd name="connsiteY206" fmla="*/ 128349 h 309747"/>
              <a:gd name="connsiteX207" fmla="*/ 122872 w 267965"/>
              <a:gd name="connsiteY207" fmla="*/ 125492 h 309747"/>
              <a:gd name="connsiteX208" fmla="*/ 122872 w 267965"/>
              <a:gd name="connsiteY208" fmla="*/ 123587 h 309747"/>
              <a:gd name="connsiteX209" fmla="*/ 118110 w 267965"/>
              <a:gd name="connsiteY209" fmla="*/ 122635 h 309747"/>
              <a:gd name="connsiteX210" fmla="*/ 117157 w 267965"/>
              <a:gd name="connsiteY210" fmla="*/ 29289 h 309747"/>
              <a:gd name="connsiteX211" fmla="*/ 119063 w 267965"/>
              <a:gd name="connsiteY211" fmla="*/ 30242 h 309747"/>
              <a:gd name="connsiteX212" fmla="*/ 120967 w 267965"/>
              <a:gd name="connsiteY212" fmla="*/ 25479 h 309747"/>
              <a:gd name="connsiteX213" fmla="*/ 119063 w 267965"/>
              <a:gd name="connsiteY213" fmla="*/ 24527 h 309747"/>
              <a:gd name="connsiteX214" fmla="*/ 117157 w 267965"/>
              <a:gd name="connsiteY214" fmla="*/ 29289 h 309747"/>
              <a:gd name="connsiteX215" fmla="*/ 117157 w 267965"/>
              <a:gd name="connsiteY215" fmla="*/ 186452 h 309747"/>
              <a:gd name="connsiteX216" fmla="*/ 117157 w 267965"/>
              <a:gd name="connsiteY216" fmla="*/ 186452 h 309747"/>
              <a:gd name="connsiteX217" fmla="*/ 117157 w 267965"/>
              <a:gd name="connsiteY217" fmla="*/ 186452 h 309747"/>
              <a:gd name="connsiteX218" fmla="*/ 117157 w 267965"/>
              <a:gd name="connsiteY218" fmla="*/ 186452 h 309747"/>
              <a:gd name="connsiteX219" fmla="*/ 117157 w 267965"/>
              <a:gd name="connsiteY219" fmla="*/ 186452 h 309747"/>
              <a:gd name="connsiteX220" fmla="*/ 119063 w 267965"/>
              <a:gd name="connsiteY220" fmla="*/ 55960 h 309747"/>
              <a:gd name="connsiteX221" fmla="*/ 119063 w 267965"/>
              <a:gd name="connsiteY221" fmla="*/ 57864 h 309747"/>
              <a:gd name="connsiteX222" fmla="*/ 119063 w 267965"/>
              <a:gd name="connsiteY222" fmla="*/ 60722 h 309747"/>
              <a:gd name="connsiteX223" fmla="*/ 117157 w 267965"/>
              <a:gd name="connsiteY223" fmla="*/ 64532 h 309747"/>
              <a:gd name="connsiteX224" fmla="*/ 119063 w 267965"/>
              <a:gd name="connsiteY224" fmla="*/ 68342 h 309747"/>
              <a:gd name="connsiteX225" fmla="*/ 125730 w 267965"/>
              <a:gd name="connsiteY225" fmla="*/ 64532 h 309747"/>
              <a:gd name="connsiteX226" fmla="*/ 121920 w 267965"/>
              <a:gd name="connsiteY226" fmla="*/ 64532 h 309747"/>
              <a:gd name="connsiteX227" fmla="*/ 119063 w 267965"/>
              <a:gd name="connsiteY227" fmla="*/ 64532 h 309747"/>
              <a:gd name="connsiteX228" fmla="*/ 119063 w 267965"/>
              <a:gd name="connsiteY228" fmla="*/ 60722 h 309747"/>
              <a:gd name="connsiteX229" fmla="*/ 121920 w 267965"/>
              <a:gd name="connsiteY229" fmla="*/ 58817 h 309747"/>
              <a:gd name="connsiteX230" fmla="*/ 121920 w 267965"/>
              <a:gd name="connsiteY230" fmla="*/ 56912 h 309747"/>
              <a:gd name="connsiteX231" fmla="*/ 119063 w 267965"/>
              <a:gd name="connsiteY231" fmla="*/ 55960 h 309747"/>
              <a:gd name="connsiteX232" fmla="*/ 120967 w 267965"/>
              <a:gd name="connsiteY232" fmla="*/ 292179 h 309747"/>
              <a:gd name="connsiteX233" fmla="*/ 119063 w 267965"/>
              <a:gd name="connsiteY233" fmla="*/ 289322 h 309747"/>
              <a:gd name="connsiteX234" fmla="*/ 117157 w 267965"/>
              <a:gd name="connsiteY234" fmla="*/ 293132 h 309747"/>
              <a:gd name="connsiteX235" fmla="*/ 119063 w 267965"/>
              <a:gd name="connsiteY235" fmla="*/ 295037 h 309747"/>
              <a:gd name="connsiteX236" fmla="*/ 120967 w 267965"/>
              <a:gd name="connsiteY236" fmla="*/ 292179 h 309747"/>
              <a:gd name="connsiteX237" fmla="*/ 119063 w 267965"/>
              <a:gd name="connsiteY237" fmla="*/ 74057 h 309747"/>
              <a:gd name="connsiteX238" fmla="*/ 119063 w 267965"/>
              <a:gd name="connsiteY238" fmla="*/ 74057 h 309747"/>
              <a:gd name="connsiteX239" fmla="*/ 119063 w 267965"/>
              <a:gd name="connsiteY239" fmla="*/ 74057 h 309747"/>
              <a:gd name="connsiteX240" fmla="*/ 119063 w 267965"/>
              <a:gd name="connsiteY240" fmla="*/ 74057 h 309747"/>
              <a:gd name="connsiteX241" fmla="*/ 119063 w 267965"/>
              <a:gd name="connsiteY241" fmla="*/ 74057 h 309747"/>
              <a:gd name="connsiteX242" fmla="*/ 120967 w 267965"/>
              <a:gd name="connsiteY242" fmla="*/ 45482 h 309747"/>
              <a:gd name="connsiteX243" fmla="*/ 119063 w 267965"/>
              <a:gd name="connsiteY243" fmla="*/ 43577 h 309747"/>
              <a:gd name="connsiteX244" fmla="*/ 119063 w 267965"/>
              <a:gd name="connsiteY244" fmla="*/ 44529 h 309747"/>
              <a:gd name="connsiteX245" fmla="*/ 120967 w 267965"/>
              <a:gd name="connsiteY245" fmla="*/ 45482 h 309747"/>
              <a:gd name="connsiteX246" fmla="*/ 120967 w 267965"/>
              <a:gd name="connsiteY246" fmla="*/ 45482 h 309747"/>
              <a:gd name="connsiteX247" fmla="*/ 138113 w 267965"/>
              <a:gd name="connsiteY247" fmla="*/ 129302 h 309747"/>
              <a:gd name="connsiteX248" fmla="*/ 139065 w 267965"/>
              <a:gd name="connsiteY248" fmla="*/ 125492 h 309747"/>
              <a:gd name="connsiteX249" fmla="*/ 137160 w 267965"/>
              <a:gd name="connsiteY249" fmla="*/ 123587 h 309747"/>
              <a:gd name="connsiteX250" fmla="*/ 137160 w 267965"/>
              <a:gd name="connsiteY250" fmla="*/ 116920 h 309747"/>
              <a:gd name="connsiteX251" fmla="*/ 139065 w 267965"/>
              <a:gd name="connsiteY251" fmla="*/ 113110 h 309747"/>
              <a:gd name="connsiteX252" fmla="*/ 134302 w 267965"/>
              <a:gd name="connsiteY252" fmla="*/ 113110 h 309747"/>
              <a:gd name="connsiteX253" fmla="*/ 128588 w 267965"/>
              <a:gd name="connsiteY253" fmla="*/ 111204 h 309747"/>
              <a:gd name="connsiteX254" fmla="*/ 127635 w 267965"/>
              <a:gd name="connsiteY254" fmla="*/ 111204 h 309747"/>
              <a:gd name="connsiteX255" fmla="*/ 125730 w 267965"/>
              <a:gd name="connsiteY255" fmla="*/ 111204 h 309747"/>
              <a:gd name="connsiteX256" fmla="*/ 125730 w 267965"/>
              <a:gd name="connsiteY256" fmla="*/ 112157 h 309747"/>
              <a:gd name="connsiteX257" fmla="*/ 127635 w 267965"/>
              <a:gd name="connsiteY257" fmla="*/ 112157 h 309747"/>
              <a:gd name="connsiteX258" fmla="*/ 128588 w 267965"/>
              <a:gd name="connsiteY258" fmla="*/ 112157 h 309747"/>
              <a:gd name="connsiteX259" fmla="*/ 134302 w 267965"/>
              <a:gd name="connsiteY259" fmla="*/ 115014 h 309747"/>
              <a:gd name="connsiteX260" fmla="*/ 128588 w 267965"/>
              <a:gd name="connsiteY260" fmla="*/ 116920 h 309747"/>
              <a:gd name="connsiteX261" fmla="*/ 120967 w 267965"/>
              <a:gd name="connsiteY261" fmla="*/ 119777 h 309747"/>
              <a:gd name="connsiteX262" fmla="*/ 120015 w 267965"/>
              <a:gd name="connsiteY262" fmla="*/ 121682 h 309747"/>
              <a:gd name="connsiteX263" fmla="*/ 121920 w 267965"/>
              <a:gd name="connsiteY263" fmla="*/ 121682 h 309747"/>
              <a:gd name="connsiteX264" fmla="*/ 123825 w 267965"/>
              <a:gd name="connsiteY264" fmla="*/ 121682 h 309747"/>
              <a:gd name="connsiteX265" fmla="*/ 125730 w 267965"/>
              <a:gd name="connsiteY265" fmla="*/ 123587 h 309747"/>
              <a:gd name="connsiteX266" fmla="*/ 127635 w 267965"/>
              <a:gd name="connsiteY266" fmla="*/ 125492 h 309747"/>
              <a:gd name="connsiteX267" fmla="*/ 136207 w 267965"/>
              <a:gd name="connsiteY267" fmla="*/ 130254 h 309747"/>
              <a:gd name="connsiteX268" fmla="*/ 138113 w 267965"/>
              <a:gd name="connsiteY268" fmla="*/ 129302 h 309747"/>
              <a:gd name="connsiteX269" fmla="*/ 121920 w 267965"/>
              <a:gd name="connsiteY269" fmla="*/ 208360 h 309747"/>
              <a:gd name="connsiteX270" fmla="*/ 120967 w 267965"/>
              <a:gd name="connsiteY270" fmla="*/ 207407 h 309747"/>
              <a:gd name="connsiteX271" fmla="*/ 120967 w 267965"/>
              <a:gd name="connsiteY271" fmla="*/ 208360 h 309747"/>
              <a:gd name="connsiteX272" fmla="*/ 121920 w 267965"/>
              <a:gd name="connsiteY272" fmla="*/ 208360 h 309747"/>
              <a:gd name="connsiteX273" fmla="*/ 121920 w 267965"/>
              <a:gd name="connsiteY273" fmla="*/ 208360 h 309747"/>
              <a:gd name="connsiteX274" fmla="*/ 120015 w 267965"/>
              <a:gd name="connsiteY274" fmla="*/ 92154 h 309747"/>
              <a:gd name="connsiteX275" fmla="*/ 120015 w 267965"/>
              <a:gd name="connsiteY275" fmla="*/ 93107 h 309747"/>
              <a:gd name="connsiteX276" fmla="*/ 120967 w 267965"/>
              <a:gd name="connsiteY276" fmla="*/ 93107 h 309747"/>
              <a:gd name="connsiteX277" fmla="*/ 120015 w 267965"/>
              <a:gd name="connsiteY277" fmla="*/ 92154 h 309747"/>
              <a:gd name="connsiteX278" fmla="*/ 120015 w 267965"/>
              <a:gd name="connsiteY278" fmla="*/ 92154 h 309747"/>
              <a:gd name="connsiteX279" fmla="*/ 120015 w 267965"/>
              <a:gd name="connsiteY279" fmla="*/ 111204 h 309747"/>
              <a:gd name="connsiteX280" fmla="*/ 120967 w 267965"/>
              <a:gd name="connsiteY280" fmla="*/ 112157 h 309747"/>
              <a:gd name="connsiteX281" fmla="*/ 120967 w 267965"/>
              <a:gd name="connsiteY281" fmla="*/ 111204 h 309747"/>
              <a:gd name="connsiteX282" fmla="*/ 120015 w 267965"/>
              <a:gd name="connsiteY282" fmla="*/ 110252 h 309747"/>
              <a:gd name="connsiteX283" fmla="*/ 120015 w 267965"/>
              <a:gd name="connsiteY283" fmla="*/ 111204 h 309747"/>
              <a:gd name="connsiteX284" fmla="*/ 120967 w 267965"/>
              <a:gd name="connsiteY284" fmla="*/ 155972 h 309747"/>
              <a:gd name="connsiteX285" fmla="*/ 120015 w 267965"/>
              <a:gd name="connsiteY285" fmla="*/ 156924 h 309747"/>
              <a:gd name="connsiteX286" fmla="*/ 121920 w 267965"/>
              <a:gd name="connsiteY286" fmla="*/ 157877 h 309747"/>
              <a:gd name="connsiteX287" fmla="*/ 122872 w 267965"/>
              <a:gd name="connsiteY287" fmla="*/ 156924 h 309747"/>
              <a:gd name="connsiteX288" fmla="*/ 120967 w 267965"/>
              <a:gd name="connsiteY288" fmla="*/ 155972 h 309747"/>
              <a:gd name="connsiteX289" fmla="*/ 122872 w 267965"/>
              <a:gd name="connsiteY289" fmla="*/ 79772 h 309747"/>
              <a:gd name="connsiteX290" fmla="*/ 121920 w 267965"/>
              <a:gd name="connsiteY290" fmla="*/ 78820 h 309747"/>
              <a:gd name="connsiteX291" fmla="*/ 120967 w 267965"/>
              <a:gd name="connsiteY291" fmla="*/ 79772 h 309747"/>
              <a:gd name="connsiteX292" fmla="*/ 121920 w 267965"/>
              <a:gd name="connsiteY292" fmla="*/ 80724 h 309747"/>
              <a:gd name="connsiteX293" fmla="*/ 122872 w 267965"/>
              <a:gd name="connsiteY293" fmla="*/ 79772 h 309747"/>
              <a:gd name="connsiteX294" fmla="*/ 121920 w 267965"/>
              <a:gd name="connsiteY294" fmla="*/ 179785 h 309747"/>
              <a:gd name="connsiteX295" fmla="*/ 122872 w 267965"/>
              <a:gd name="connsiteY295" fmla="*/ 178832 h 309747"/>
              <a:gd name="connsiteX296" fmla="*/ 121920 w 267965"/>
              <a:gd name="connsiteY296" fmla="*/ 176927 h 309747"/>
              <a:gd name="connsiteX297" fmla="*/ 120967 w 267965"/>
              <a:gd name="connsiteY297" fmla="*/ 177879 h 309747"/>
              <a:gd name="connsiteX298" fmla="*/ 121920 w 267965"/>
              <a:gd name="connsiteY298" fmla="*/ 179785 h 309747"/>
              <a:gd name="connsiteX299" fmla="*/ 122872 w 267965"/>
              <a:gd name="connsiteY299" fmla="*/ 280749 h 309747"/>
              <a:gd name="connsiteX300" fmla="*/ 121920 w 267965"/>
              <a:gd name="connsiteY300" fmla="*/ 280749 h 309747"/>
              <a:gd name="connsiteX301" fmla="*/ 120967 w 267965"/>
              <a:gd name="connsiteY301" fmla="*/ 280749 h 309747"/>
              <a:gd name="connsiteX302" fmla="*/ 121920 w 267965"/>
              <a:gd name="connsiteY302" fmla="*/ 281702 h 309747"/>
              <a:gd name="connsiteX303" fmla="*/ 122872 w 267965"/>
              <a:gd name="connsiteY303" fmla="*/ 280749 h 309747"/>
              <a:gd name="connsiteX304" fmla="*/ 122872 w 267965"/>
              <a:gd name="connsiteY304" fmla="*/ 41672 h 309747"/>
              <a:gd name="connsiteX305" fmla="*/ 125730 w 267965"/>
              <a:gd name="connsiteY305" fmla="*/ 42624 h 309747"/>
              <a:gd name="connsiteX306" fmla="*/ 126682 w 267965"/>
              <a:gd name="connsiteY306" fmla="*/ 40720 h 309747"/>
              <a:gd name="connsiteX307" fmla="*/ 125730 w 267965"/>
              <a:gd name="connsiteY307" fmla="*/ 35004 h 309747"/>
              <a:gd name="connsiteX308" fmla="*/ 124777 w 267965"/>
              <a:gd name="connsiteY308" fmla="*/ 34052 h 309747"/>
              <a:gd name="connsiteX309" fmla="*/ 123825 w 267965"/>
              <a:gd name="connsiteY309" fmla="*/ 34052 h 309747"/>
              <a:gd name="connsiteX310" fmla="*/ 122872 w 267965"/>
              <a:gd name="connsiteY310" fmla="*/ 41672 h 309747"/>
              <a:gd name="connsiteX311" fmla="*/ 125730 w 267965"/>
              <a:gd name="connsiteY311" fmla="*/ 135017 h 309747"/>
              <a:gd name="connsiteX312" fmla="*/ 123825 w 267965"/>
              <a:gd name="connsiteY312" fmla="*/ 138827 h 309747"/>
              <a:gd name="connsiteX313" fmla="*/ 122872 w 267965"/>
              <a:gd name="connsiteY313" fmla="*/ 141685 h 309747"/>
              <a:gd name="connsiteX314" fmla="*/ 125730 w 267965"/>
              <a:gd name="connsiteY314" fmla="*/ 139779 h 309747"/>
              <a:gd name="connsiteX315" fmla="*/ 125730 w 267965"/>
              <a:gd name="connsiteY315" fmla="*/ 135017 h 309747"/>
              <a:gd name="connsiteX316" fmla="*/ 122872 w 267965"/>
              <a:gd name="connsiteY316" fmla="*/ 101679 h 309747"/>
              <a:gd name="connsiteX317" fmla="*/ 123825 w 267965"/>
              <a:gd name="connsiteY317" fmla="*/ 103585 h 309747"/>
              <a:gd name="connsiteX318" fmla="*/ 125730 w 267965"/>
              <a:gd name="connsiteY318" fmla="*/ 99774 h 309747"/>
              <a:gd name="connsiteX319" fmla="*/ 123825 w 267965"/>
              <a:gd name="connsiteY319" fmla="*/ 97870 h 309747"/>
              <a:gd name="connsiteX320" fmla="*/ 122872 w 267965"/>
              <a:gd name="connsiteY320" fmla="*/ 101679 h 309747"/>
              <a:gd name="connsiteX321" fmla="*/ 122872 w 267965"/>
              <a:gd name="connsiteY321" fmla="*/ 134064 h 309747"/>
              <a:gd name="connsiteX322" fmla="*/ 125730 w 267965"/>
              <a:gd name="connsiteY322" fmla="*/ 135017 h 309747"/>
              <a:gd name="connsiteX323" fmla="*/ 122872 w 267965"/>
              <a:gd name="connsiteY323" fmla="*/ 134064 h 309747"/>
              <a:gd name="connsiteX324" fmla="*/ 124777 w 267965"/>
              <a:gd name="connsiteY324" fmla="*/ 149304 h 309747"/>
              <a:gd name="connsiteX325" fmla="*/ 123825 w 267965"/>
              <a:gd name="connsiteY325" fmla="*/ 148352 h 309747"/>
              <a:gd name="connsiteX326" fmla="*/ 122872 w 267965"/>
              <a:gd name="connsiteY326" fmla="*/ 149304 h 309747"/>
              <a:gd name="connsiteX327" fmla="*/ 123825 w 267965"/>
              <a:gd name="connsiteY327" fmla="*/ 150257 h 309747"/>
              <a:gd name="connsiteX328" fmla="*/ 124777 w 267965"/>
              <a:gd name="connsiteY328" fmla="*/ 149304 h 309747"/>
              <a:gd name="connsiteX329" fmla="*/ 122872 w 267965"/>
              <a:gd name="connsiteY329" fmla="*/ 168354 h 309747"/>
              <a:gd name="connsiteX330" fmla="*/ 123825 w 267965"/>
              <a:gd name="connsiteY330" fmla="*/ 168354 h 309747"/>
              <a:gd name="connsiteX331" fmla="*/ 124777 w 267965"/>
              <a:gd name="connsiteY331" fmla="*/ 167402 h 309747"/>
              <a:gd name="connsiteX332" fmla="*/ 122872 w 267965"/>
              <a:gd name="connsiteY332" fmla="*/ 166449 h 309747"/>
              <a:gd name="connsiteX333" fmla="*/ 122872 w 267965"/>
              <a:gd name="connsiteY333" fmla="*/ 168354 h 309747"/>
              <a:gd name="connsiteX334" fmla="*/ 126682 w 267965"/>
              <a:gd name="connsiteY334" fmla="*/ 70247 h 309747"/>
              <a:gd name="connsiteX335" fmla="*/ 124777 w 267965"/>
              <a:gd name="connsiteY335" fmla="*/ 68342 h 309747"/>
              <a:gd name="connsiteX336" fmla="*/ 123825 w 267965"/>
              <a:gd name="connsiteY336" fmla="*/ 69295 h 309747"/>
              <a:gd name="connsiteX337" fmla="*/ 125730 w 267965"/>
              <a:gd name="connsiteY337" fmla="*/ 71199 h 309747"/>
              <a:gd name="connsiteX338" fmla="*/ 126682 w 267965"/>
              <a:gd name="connsiteY338" fmla="*/ 70247 h 309747"/>
              <a:gd name="connsiteX339" fmla="*/ 124777 w 267965"/>
              <a:gd name="connsiteY339" fmla="*/ 89297 h 309747"/>
              <a:gd name="connsiteX340" fmla="*/ 123825 w 267965"/>
              <a:gd name="connsiteY340" fmla="*/ 91202 h 309747"/>
              <a:gd name="connsiteX341" fmla="*/ 124777 w 267965"/>
              <a:gd name="connsiteY341" fmla="*/ 93107 h 309747"/>
              <a:gd name="connsiteX342" fmla="*/ 125730 w 267965"/>
              <a:gd name="connsiteY342" fmla="*/ 91202 h 309747"/>
              <a:gd name="connsiteX343" fmla="*/ 124777 w 267965"/>
              <a:gd name="connsiteY343" fmla="*/ 89297 h 309747"/>
              <a:gd name="connsiteX344" fmla="*/ 125730 w 267965"/>
              <a:gd name="connsiteY344" fmla="*/ 288370 h 309747"/>
              <a:gd name="connsiteX345" fmla="*/ 123825 w 267965"/>
              <a:gd name="connsiteY345" fmla="*/ 289322 h 309747"/>
              <a:gd name="connsiteX346" fmla="*/ 123825 w 267965"/>
              <a:gd name="connsiteY346" fmla="*/ 291227 h 309747"/>
              <a:gd name="connsiteX347" fmla="*/ 125730 w 267965"/>
              <a:gd name="connsiteY347" fmla="*/ 290274 h 309747"/>
              <a:gd name="connsiteX348" fmla="*/ 125730 w 267965"/>
              <a:gd name="connsiteY348" fmla="*/ 288370 h 309747"/>
              <a:gd name="connsiteX349" fmla="*/ 124777 w 267965"/>
              <a:gd name="connsiteY349" fmla="*/ 19764 h 309747"/>
              <a:gd name="connsiteX350" fmla="*/ 126682 w 267965"/>
              <a:gd name="connsiteY350" fmla="*/ 21670 h 309747"/>
              <a:gd name="connsiteX351" fmla="*/ 128588 w 267965"/>
              <a:gd name="connsiteY351" fmla="*/ 19764 h 309747"/>
              <a:gd name="connsiteX352" fmla="*/ 126682 w 267965"/>
              <a:gd name="connsiteY352" fmla="*/ 17860 h 309747"/>
              <a:gd name="connsiteX353" fmla="*/ 124777 w 267965"/>
              <a:gd name="connsiteY353" fmla="*/ 19764 h 309747"/>
              <a:gd name="connsiteX354" fmla="*/ 126682 w 267965"/>
              <a:gd name="connsiteY354" fmla="*/ 221695 h 309747"/>
              <a:gd name="connsiteX355" fmla="*/ 126682 w 267965"/>
              <a:gd name="connsiteY355" fmla="*/ 221695 h 309747"/>
              <a:gd name="connsiteX356" fmla="*/ 125730 w 267965"/>
              <a:gd name="connsiteY356" fmla="*/ 221695 h 309747"/>
              <a:gd name="connsiteX357" fmla="*/ 126682 w 267965"/>
              <a:gd name="connsiteY357" fmla="*/ 221695 h 309747"/>
              <a:gd name="connsiteX358" fmla="*/ 126682 w 267965"/>
              <a:gd name="connsiteY358" fmla="*/ 221695 h 309747"/>
              <a:gd name="connsiteX359" fmla="*/ 127635 w 267965"/>
              <a:gd name="connsiteY359" fmla="*/ 214074 h 309747"/>
              <a:gd name="connsiteX360" fmla="*/ 127635 w 267965"/>
              <a:gd name="connsiteY360" fmla="*/ 213122 h 309747"/>
              <a:gd name="connsiteX361" fmla="*/ 126682 w 267965"/>
              <a:gd name="connsiteY361" fmla="*/ 214074 h 309747"/>
              <a:gd name="connsiteX362" fmla="*/ 127635 w 267965"/>
              <a:gd name="connsiteY362" fmla="*/ 214074 h 309747"/>
              <a:gd name="connsiteX363" fmla="*/ 127635 w 267965"/>
              <a:gd name="connsiteY363" fmla="*/ 214074 h 309747"/>
              <a:gd name="connsiteX364" fmla="*/ 126682 w 267965"/>
              <a:gd name="connsiteY364" fmla="*/ 179785 h 309747"/>
              <a:gd name="connsiteX365" fmla="*/ 126682 w 267965"/>
              <a:gd name="connsiteY365" fmla="*/ 179785 h 309747"/>
              <a:gd name="connsiteX366" fmla="*/ 126682 w 267965"/>
              <a:gd name="connsiteY366" fmla="*/ 179785 h 309747"/>
              <a:gd name="connsiteX367" fmla="*/ 126682 w 267965"/>
              <a:gd name="connsiteY367" fmla="*/ 179785 h 309747"/>
              <a:gd name="connsiteX368" fmla="*/ 126682 w 267965"/>
              <a:gd name="connsiteY368" fmla="*/ 179785 h 309747"/>
              <a:gd name="connsiteX369" fmla="*/ 127635 w 267965"/>
              <a:gd name="connsiteY369" fmla="*/ 157877 h 309747"/>
              <a:gd name="connsiteX370" fmla="*/ 129540 w 267965"/>
              <a:gd name="connsiteY370" fmla="*/ 155972 h 309747"/>
              <a:gd name="connsiteX371" fmla="*/ 128588 w 267965"/>
              <a:gd name="connsiteY371" fmla="*/ 155020 h 309747"/>
              <a:gd name="connsiteX372" fmla="*/ 126682 w 267965"/>
              <a:gd name="connsiteY372" fmla="*/ 156924 h 309747"/>
              <a:gd name="connsiteX373" fmla="*/ 127635 w 267965"/>
              <a:gd name="connsiteY373" fmla="*/ 157877 h 309747"/>
              <a:gd name="connsiteX374" fmla="*/ 149542 w 267965"/>
              <a:gd name="connsiteY374" fmla="*/ 56912 h 309747"/>
              <a:gd name="connsiteX375" fmla="*/ 147638 w 267965"/>
              <a:gd name="connsiteY375" fmla="*/ 49292 h 309747"/>
              <a:gd name="connsiteX376" fmla="*/ 147638 w 267965"/>
              <a:gd name="connsiteY376" fmla="*/ 53102 h 309747"/>
              <a:gd name="connsiteX377" fmla="*/ 145732 w 267965"/>
              <a:gd name="connsiteY377" fmla="*/ 55007 h 309747"/>
              <a:gd name="connsiteX378" fmla="*/ 143827 w 267965"/>
              <a:gd name="connsiteY378" fmla="*/ 55007 h 309747"/>
              <a:gd name="connsiteX379" fmla="*/ 143827 w 267965"/>
              <a:gd name="connsiteY379" fmla="*/ 56912 h 309747"/>
              <a:gd name="connsiteX380" fmla="*/ 144780 w 267965"/>
              <a:gd name="connsiteY380" fmla="*/ 63579 h 309747"/>
              <a:gd name="connsiteX381" fmla="*/ 142875 w 267965"/>
              <a:gd name="connsiteY381" fmla="*/ 71199 h 309747"/>
              <a:gd name="connsiteX382" fmla="*/ 133350 w 267965"/>
              <a:gd name="connsiteY382" fmla="*/ 68342 h 309747"/>
              <a:gd name="connsiteX383" fmla="*/ 129540 w 267965"/>
              <a:gd name="connsiteY383" fmla="*/ 68342 h 309747"/>
              <a:gd name="connsiteX384" fmla="*/ 129540 w 267965"/>
              <a:gd name="connsiteY384" fmla="*/ 70247 h 309747"/>
              <a:gd name="connsiteX385" fmla="*/ 129540 w 267965"/>
              <a:gd name="connsiteY385" fmla="*/ 75962 h 309747"/>
              <a:gd name="connsiteX386" fmla="*/ 127635 w 267965"/>
              <a:gd name="connsiteY386" fmla="*/ 79772 h 309747"/>
              <a:gd name="connsiteX387" fmla="*/ 127635 w 267965"/>
              <a:gd name="connsiteY387" fmla="*/ 82629 h 309747"/>
              <a:gd name="connsiteX388" fmla="*/ 129540 w 267965"/>
              <a:gd name="connsiteY388" fmla="*/ 82629 h 309747"/>
              <a:gd name="connsiteX389" fmla="*/ 136207 w 267965"/>
              <a:gd name="connsiteY389" fmla="*/ 84535 h 309747"/>
              <a:gd name="connsiteX390" fmla="*/ 138113 w 267965"/>
              <a:gd name="connsiteY390" fmla="*/ 91202 h 309747"/>
              <a:gd name="connsiteX391" fmla="*/ 140017 w 267965"/>
              <a:gd name="connsiteY391" fmla="*/ 92154 h 309747"/>
              <a:gd name="connsiteX392" fmla="*/ 140970 w 267965"/>
              <a:gd name="connsiteY392" fmla="*/ 90249 h 309747"/>
              <a:gd name="connsiteX393" fmla="*/ 146685 w 267965"/>
              <a:gd name="connsiteY393" fmla="*/ 84535 h 309747"/>
              <a:gd name="connsiteX394" fmla="*/ 148590 w 267965"/>
              <a:gd name="connsiteY394" fmla="*/ 81677 h 309747"/>
              <a:gd name="connsiteX395" fmla="*/ 150495 w 267965"/>
              <a:gd name="connsiteY395" fmla="*/ 74057 h 309747"/>
              <a:gd name="connsiteX396" fmla="*/ 150495 w 267965"/>
              <a:gd name="connsiteY396" fmla="*/ 73104 h 309747"/>
              <a:gd name="connsiteX397" fmla="*/ 150495 w 267965"/>
              <a:gd name="connsiteY397" fmla="*/ 71199 h 309747"/>
              <a:gd name="connsiteX398" fmla="*/ 153352 w 267965"/>
              <a:gd name="connsiteY398" fmla="*/ 64532 h 309747"/>
              <a:gd name="connsiteX399" fmla="*/ 149542 w 267965"/>
              <a:gd name="connsiteY399" fmla="*/ 56912 h 309747"/>
              <a:gd name="connsiteX400" fmla="*/ 127635 w 267965"/>
              <a:gd name="connsiteY400" fmla="*/ 26432 h 309747"/>
              <a:gd name="connsiteX401" fmla="*/ 127635 w 267965"/>
              <a:gd name="connsiteY401" fmla="*/ 27385 h 309747"/>
              <a:gd name="connsiteX402" fmla="*/ 129540 w 267965"/>
              <a:gd name="connsiteY402" fmla="*/ 31195 h 309747"/>
              <a:gd name="connsiteX403" fmla="*/ 129540 w 267965"/>
              <a:gd name="connsiteY403" fmla="*/ 30242 h 309747"/>
              <a:gd name="connsiteX404" fmla="*/ 127635 w 267965"/>
              <a:gd name="connsiteY404" fmla="*/ 26432 h 309747"/>
              <a:gd name="connsiteX405" fmla="*/ 127635 w 267965"/>
              <a:gd name="connsiteY405" fmla="*/ 142637 h 309747"/>
              <a:gd name="connsiteX406" fmla="*/ 129540 w 267965"/>
              <a:gd name="connsiteY406" fmla="*/ 145495 h 309747"/>
              <a:gd name="connsiteX407" fmla="*/ 131445 w 267965"/>
              <a:gd name="connsiteY407" fmla="*/ 143589 h 309747"/>
              <a:gd name="connsiteX408" fmla="*/ 135255 w 267965"/>
              <a:gd name="connsiteY408" fmla="*/ 145495 h 309747"/>
              <a:gd name="connsiteX409" fmla="*/ 137160 w 267965"/>
              <a:gd name="connsiteY409" fmla="*/ 144542 h 309747"/>
              <a:gd name="connsiteX410" fmla="*/ 133350 w 267965"/>
              <a:gd name="connsiteY410" fmla="*/ 140732 h 309747"/>
              <a:gd name="connsiteX411" fmla="*/ 131445 w 267965"/>
              <a:gd name="connsiteY411" fmla="*/ 144542 h 309747"/>
              <a:gd name="connsiteX412" fmla="*/ 127635 w 267965"/>
              <a:gd name="connsiteY412" fmla="*/ 142637 h 309747"/>
              <a:gd name="connsiteX413" fmla="*/ 131445 w 267965"/>
              <a:gd name="connsiteY413" fmla="*/ 165497 h 309747"/>
              <a:gd name="connsiteX414" fmla="*/ 129540 w 267965"/>
              <a:gd name="connsiteY414" fmla="*/ 162639 h 309747"/>
              <a:gd name="connsiteX415" fmla="*/ 127635 w 267965"/>
              <a:gd name="connsiteY415" fmla="*/ 166449 h 309747"/>
              <a:gd name="connsiteX416" fmla="*/ 129540 w 267965"/>
              <a:gd name="connsiteY416" fmla="*/ 168354 h 309747"/>
              <a:gd name="connsiteX417" fmla="*/ 131445 w 267965"/>
              <a:gd name="connsiteY417" fmla="*/ 165497 h 309747"/>
              <a:gd name="connsiteX418" fmla="*/ 130492 w 267965"/>
              <a:gd name="connsiteY418" fmla="*/ 97870 h 309747"/>
              <a:gd name="connsiteX419" fmla="*/ 130492 w 267965"/>
              <a:gd name="connsiteY419" fmla="*/ 97870 h 309747"/>
              <a:gd name="connsiteX420" fmla="*/ 130492 w 267965"/>
              <a:gd name="connsiteY420" fmla="*/ 95964 h 309747"/>
              <a:gd name="connsiteX421" fmla="*/ 129540 w 267965"/>
              <a:gd name="connsiteY421" fmla="*/ 96917 h 309747"/>
              <a:gd name="connsiteX422" fmla="*/ 130492 w 267965"/>
              <a:gd name="connsiteY422" fmla="*/ 97870 h 309747"/>
              <a:gd name="connsiteX423" fmla="*/ 129540 w 267965"/>
              <a:gd name="connsiteY423" fmla="*/ 102632 h 309747"/>
              <a:gd name="connsiteX424" fmla="*/ 129540 w 267965"/>
              <a:gd name="connsiteY424" fmla="*/ 102632 h 309747"/>
              <a:gd name="connsiteX425" fmla="*/ 129540 w 267965"/>
              <a:gd name="connsiteY425" fmla="*/ 103585 h 309747"/>
              <a:gd name="connsiteX426" fmla="*/ 129540 w 267965"/>
              <a:gd name="connsiteY426" fmla="*/ 102632 h 309747"/>
              <a:gd name="connsiteX427" fmla="*/ 129540 w 267965"/>
              <a:gd name="connsiteY427" fmla="*/ 102632 h 309747"/>
              <a:gd name="connsiteX428" fmla="*/ 129540 w 267965"/>
              <a:gd name="connsiteY428" fmla="*/ 62627 h 309747"/>
              <a:gd name="connsiteX429" fmla="*/ 131445 w 267965"/>
              <a:gd name="connsiteY429" fmla="*/ 63579 h 309747"/>
              <a:gd name="connsiteX430" fmla="*/ 132397 w 267965"/>
              <a:gd name="connsiteY430" fmla="*/ 63579 h 309747"/>
              <a:gd name="connsiteX431" fmla="*/ 131445 w 267965"/>
              <a:gd name="connsiteY431" fmla="*/ 61674 h 309747"/>
              <a:gd name="connsiteX432" fmla="*/ 129540 w 267965"/>
              <a:gd name="connsiteY432" fmla="*/ 62627 h 309747"/>
              <a:gd name="connsiteX433" fmla="*/ 130492 w 267965"/>
              <a:gd name="connsiteY433" fmla="*/ 117872 h 309747"/>
              <a:gd name="connsiteX434" fmla="*/ 130492 w 267965"/>
              <a:gd name="connsiteY434" fmla="*/ 118824 h 309747"/>
              <a:gd name="connsiteX435" fmla="*/ 129540 w 267965"/>
              <a:gd name="connsiteY435" fmla="*/ 118824 h 309747"/>
              <a:gd name="connsiteX436" fmla="*/ 130492 w 267965"/>
              <a:gd name="connsiteY436" fmla="*/ 117872 h 309747"/>
              <a:gd name="connsiteX437" fmla="*/ 130492 w 267965"/>
              <a:gd name="connsiteY437" fmla="*/ 117872 h 309747"/>
              <a:gd name="connsiteX438" fmla="*/ 131445 w 267965"/>
              <a:gd name="connsiteY438" fmla="*/ 135017 h 309747"/>
              <a:gd name="connsiteX439" fmla="*/ 133350 w 267965"/>
              <a:gd name="connsiteY439" fmla="*/ 134064 h 309747"/>
              <a:gd name="connsiteX440" fmla="*/ 131445 w 267965"/>
              <a:gd name="connsiteY440" fmla="*/ 133112 h 309747"/>
              <a:gd name="connsiteX441" fmla="*/ 129540 w 267965"/>
              <a:gd name="connsiteY441" fmla="*/ 135017 h 309747"/>
              <a:gd name="connsiteX442" fmla="*/ 131445 w 267965"/>
              <a:gd name="connsiteY442" fmla="*/ 135017 h 309747"/>
              <a:gd name="connsiteX443" fmla="*/ 132397 w 267965"/>
              <a:gd name="connsiteY443" fmla="*/ 43577 h 309747"/>
              <a:gd name="connsiteX444" fmla="*/ 133350 w 267965"/>
              <a:gd name="connsiteY444" fmla="*/ 44529 h 309747"/>
              <a:gd name="connsiteX445" fmla="*/ 133350 w 267965"/>
              <a:gd name="connsiteY445" fmla="*/ 43577 h 309747"/>
              <a:gd name="connsiteX446" fmla="*/ 132397 w 267965"/>
              <a:gd name="connsiteY446" fmla="*/ 43577 h 309747"/>
              <a:gd name="connsiteX447" fmla="*/ 132397 w 267965"/>
              <a:gd name="connsiteY447" fmla="*/ 43577 h 309747"/>
              <a:gd name="connsiteX448" fmla="*/ 133350 w 267965"/>
              <a:gd name="connsiteY448" fmla="*/ 29289 h 309747"/>
              <a:gd name="connsiteX449" fmla="*/ 137160 w 267965"/>
              <a:gd name="connsiteY449" fmla="*/ 27385 h 309747"/>
              <a:gd name="connsiteX450" fmla="*/ 140017 w 267965"/>
              <a:gd name="connsiteY450" fmla="*/ 25479 h 309747"/>
              <a:gd name="connsiteX451" fmla="*/ 136207 w 267965"/>
              <a:gd name="connsiteY451" fmla="*/ 23574 h 309747"/>
              <a:gd name="connsiteX452" fmla="*/ 134302 w 267965"/>
              <a:gd name="connsiteY452" fmla="*/ 23574 h 309747"/>
              <a:gd name="connsiteX453" fmla="*/ 133350 w 267965"/>
              <a:gd name="connsiteY453" fmla="*/ 29289 h 309747"/>
              <a:gd name="connsiteX454" fmla="*/ 134302 w 267965"/>
              <a:gd name="connsiteY454" fmla="*/ 22622 h 309747"/>
              <a:gd name="connsiteX455" fmla="*/ 135255 w 267965"/>
              <a:gd name="connsiteY455" fmla="*/ 20717 h 309747"/>
              <a:gd name="connsiteX456" fmla="*/ 133350 w 267965"/>
              <a:gd name="connsiteY456" fmla="*/ 20717 h 309747"/>
              <a:gd name="connsiteX457" fmla="*/ 134302 w 267965"/>
              <a:gd name="connsiteY457" fmla="*/ 22622 h 309747"/>
              <a:gd name="connsiteX458" fmla="*/ 138113 w 267965"/>
              <a:gd name="connsiteY458" fmla="*/ 162639 h 309747"/>
              <a:gd name="connsiteX459" fmla="*/ 139065 w 267965"/>
              <a:gd name="connsiteY459" fmla="*/ 156924 h 309747"/>
              <a:gd name="connsiteX460" fmla="*/ 136207 w 267965"/>
              <a:gd name="connsiteY460" fmla="*/ 155020 h 309747"/>
              <a:gd name="connsiteX461" fmla="*/ 133350 w 267965"/>
              <a:gd name="connsiteY461" fmla="*/ 159782 h 309747"/>
              <a:gd name="connsiteX462" fmla="*/ 133350 w 267965"/>
              <a:gd name="connsiteY462" fmla="*/ 160735 h 309747"/>
              <a:gd name="connsiteX463" fmla="*/ 133350 w 267965"/>
              <a:gd name="connsiteY463" fmla="*/ 168354 h 309747"/>
              <a:gd name="connsiteX464" fmla="*/ 133350 w 267965"/>
              <a:gd name="connsiteY464" fmla="*/ 170260 h 309747"/>
              <a:gd name="connsiteX465" fmla="*/ 135255 w 267965"/>
              <a:gd name="connsiteY465" fmla="*/ 168354 h 309747"/>
              <a:gd name="connsiteX466" fmla="*/ 138113 w 267965"/>
              <a:gd name="connsiteY466" fmla="*/ 162639 h 309747"/>
              <a:gd name="connsiteX467" fmla="*/ 142875 w 267965"/>
              <a:gd name="connsiteY467" fmla="*/ 70247 h 309747"/>
              <a:gd name="connsiteX468" fmla="*/ 144780 w 267965"/>
              <a:gd name="connsiteY468" fmla="*/ 70247 h 309747"/>
              <a:gd name="connsiteX469" fmla="*/ 143827 w 267965"/>
              <a:gd name="connsiteY469" fmla="*/ 77867 h 309747"/>
              <a:gd name="connsiteX470" fmla="*/ 142875 w 267965"/>
              <a:gd name="connsiteY470" fmla="*/ 80724 h 309747"/>
              <a:gd name="connsiteX471" fmla="*/ 140017 w 267965"/>
              <a:gd name="connsiteY471" fmla="*/ 82629 h 309747"/>
              <a:gd name="connsiteX472" fmla="*/ 138113 w 267965"/>
              <a:gd name="connsiteY472" fmla="*/ 79772 h 309747"/>
              <a:gd name="connsiteX473" fmla="*/ 134302 w 267965"/>
              <a:gd name="connsiteY473" fmla="*/ 75962 h 309747"/>
              <a:gd name="connsiteX474" fmla="*/ 133350 w 267965"/>
              <a:gd name="connsiteY474" fmla="*/ 75010 h 309747"/>
              <a:gd name="connsiteX475" fmla="*/ 133350 w 267965"/>
              <a:gd name="connsiteY475" fmla="*/ 73104 h 309747"/>
              <a:gd name="connsiteX476" fmla="*/ 137160 w 267965"/>
              <a:gd name="connsiteY476" fmla="*/ 73104 h 309747"/>
              <a:gd name="connsiteX477" fmla="*/ 142875 w 267965"/>
              <a:gd name="connsiteY477" fmla="*/ 70247 h 309747"/>
              <a:gd name="connsiteX478" fmla="*/ 134302 w 267965"/>
              <a:gd name="connsiteY478" fmla="*/ 56912 h 309747"/>
              <a:gd name="connsiteX479" fmla="*/ 134302 w 267965"/>
              <a:gd name="connsiteY479" fmla="*/ 56912 h 309747"/>
              <a:gd name="connsiteX480" fmla="*/ 134302 w 267965"/>
              <a:gd name="connsiteY480" fmla="*/ 56912 h 309747"/>
              <a:gd name="connsiteX481" fmla="*/ 134302 w 267965"/>
              <a:gd name="connsiteY481" fmla="*/ 56912 h 309747"/>
              <a:gd name="connsiteX482" fmla="*/ 134302 w 267965"/>
              <a:gd name="connsiteY482" fmla="*/ 56912 h 309747"/>
              <a:gd name="connsiteX483" fmla="*/ 134302 w 267965"/>
              <a:gd name="connsiteY483" fmla="*/ 179785 h 309747"/>
              <a:gd name="connsiteX484" fmla="*/ 136207 w 267965"/>
              <a:gd name="connsiteY484" fmla="*/ 179785 h 309747"/>
              <a:gd name="connsiteX485" fmla="*/ 136207 w 267965"/>
              <a:gd name="connsiteY485" fmla="*/ 178832 h 309747"/>
              <a:gd name="connsiteX486" fmla="*/ 134302 w 267965"/>
              <a:gd name="connsiteY486" fmla="*/ 179785 h 309747"/>
              <a:gd name="connsiteX487" fmla="*/ 134302 w 267965"/>
              <a:gd name="connsiteY487" fmla="*/ 179785 h 309747"/>
              <a:gd name="connsiteX488" fmla="*/ 134302 w 267965"/>
              <a:gd name="connsiteY488" fmla="*/ 102632 h 309747"/>
              <a:gd name="connsiteX489" fmla="*/ 134302 w 267965"/>
              <a:gd name="connsiteY489" fmla="*/ 102632 h 309747"/>
              <a:gd name="connsiteX490" fmla="*/ 140970 w 267965"/>
              <a:gd name="connsiteY490" fmla="*/ 105489 h 309747"/>
              <a:gd name="connsiteX491" fmla="*/ 140970 w 267965"/>
              <a:gd name="connsiteY491" fmla="*/ 104537 h 309747"/>
              <a:gd name="connsiteX492" fmla="*/ 134302 w 267965"/>
              <a:gd name="connsiteY492" fmla="*/ 102632 h 309747"/>
              <a:gd name="connsiteX493" fmla="*/ 134302 w 267965"/>
              <a:gd name="connsiteY493" fmla="*/ 37862 h 309747"/>
              <a:gd name="connsiteX494" fmla="*/ 138113 w 267965"/>
              <a:gd name="connsiteY494" fmla="*/ 42624 h 309747"/>
              <a:gd name="connsiteX495" fmla="*/ 139065 w 267965"/>
              <a:gd name="connsiteY495" fmla="*/ 41672 h 309747"/>
              <a:gd name="connsiteX496" fmla="*/ 138113 w 267965"/>
              <a:gd name="connsiteY496" fmla="*/ 37862 h 309747"/>
              <a:gd name="connsiteX497" fmla="*/ 136207 w 267965"/>
              <a:gd name="connsiteY497" fmla="*/ 35957 h 309747"/>
              <a:gd name="connsiteX498" fmla="*/ 134302 w 267965"/>
              <a:gd name="connsiteY498" fmla="*/ 37862 h 309747"/>
              <a:gd name="connsiteX499" fmla="*/ 136207 w 267965"/>
              <a:gd name="connsiteY499" fmla="*/ 288370 h 309747"/>
              <a:gd name="connsiteX500" fmla="*/ 136207 w 267965"/>
              <a:gd name="connsiteY500" fmla="*/ 288370 h 309747"/>
              <a:gd name="connsiteX501" fmla="*/ 136207 w 267965"/>
              <a:gd name="connsiteY501" fmla="*/ 288370 h 309747"/>
              <a:gd name="connsiteX502" fmla="*/ 136207 w 267965"/>
              <a:gd name="connsiteY502" fmla="*/ 288370 h 309747"/>
              <a:gd name="connsiteX503" fmla="*/ 136207 w 267965"/>
              <a:gd name="connsiteY503" fmla="*/ 288370 h 309747"/>
              <a:gd name="connsiteX504" fmla="*/ 136207 w 267965"/>
              <a:gd name="connsiteY504" fmla="*/ 90249 h 309747"/>
              <a:gd name="connsiteX505" fmla="*/ 136207 w 267965"/>
              <a:gd name="connsiteY505" fmla="*/ 90249 h 309747"/>
              <a:gd name="connsiteX506" fmla="*/ 136207 w 267965"/>
              <a:gd name="connsiteY506" fmla="*/ 89297 h 309747"/>
              <a:gd name="connsiteX507" fmla="*/ 136207 w 267965"/>
              <a:gd name="connsiteY507" fmla="*/ 89297 h 309747"/>
              <a:gd name="connsiteX508" fmla="*/ 136207 w 267965"/>
              <a:gd name="connsiteY508" fmla="*/ 90249 h 309747"/>
              <a:gd name="connsiteX509" fmla="*/ 137160 w 267965"/>
              <a:gd name="connsiteY509" fmla="*/ 50245 h 309747"/>
              <a:gd name="connsiteX510" fmla="*/ 136207 w 267965"/>
              <a:gd name="connsiteY510" fmla="*/ 52149 h 309747"/>
              <a:gd name="connsiteX511" fmla="*/ 137160 w 267965"/>
              <a:gd name="connsiteY511" fmla="*/ 50245 h 309747"/>
              <a:gd name="connsiteX512" fmla="*/ 139065 w 267965"/>
              <a:gd name="connsiteY512" fmla="*/ 50245 h 309747"/>
              <a:gd name="connsiteX513" fmla="*/ 137160 w 267965"/>
              <a:gd name="connsiteY513" fmla="*/ 50245 h 309747"/>
              <a:gd name="connsiteX514" fmla="*/ 136207 w 267965"/>
              <a:gd name="connsiteY514" fmla="*/ 32147 h 309747"/>
              <a:gd name="connsiteX515" fmla="*/ 136207 w 267965"/>
              <a:gd name="connsiteY515" fmla="*/ 32147 h 309747"/>
              <a:gd name="connsiteX516" fmla="*/ 136207 w 267965"/>
              <a:gd name="connsiteY516" fmla="*/ 31195 h 309747"/>
              <a:gd name="connsiteX517" fmla="*/ 136207 w 267965"/>
              <a:gd name="connsiteY517" fmla="*/ 32147 h 309747"/>
              <a:gd name="connsiteX518" fmla="*/ 136207 w 267965"/>
              <a:gd name="connsiteY518" fmla="*/ 32147 h 309747"/>
              <a:gd name="connsiteX519" fmla="*/ 138113 w 267965"/>
              <a:gd name="connsiteY519" fmla="*/ 185499 h 309747"/>
              <a:gd name="connsiteX520" fmla="*/ 138113 w 267965"/>
              <a:gd name="connsiteY520" fmla="*/ 185499 h 309747"/>
              <a:gd name="connsiteX521" fmla="*/ 136207 w 267965"/>
              <a:gd name="connsiteY521" fmla="*/ 185499 h 309747"/>
              <a:gd name="connsiteX522" fmla="*/ 138113 w 267965"/>
              <a:gd name="connsiteY522" fmla="*/ 185499 h 309747"/>
              <a:gd name="connsiteX523" fmla="*/ 138113 w 267965"/>
              <a:gd name="connsiteY523" fmla="*/ 185499 h 309747"/>
              <a:gd name="connsiteX524" fmla="*/ 139065 w 267965"/>
              <a:gd name="connsiteY524" fmla="*/ 178832 h 309747"/>
              <a:gd name="connsiteX525" fmla="*/ 140017 w 267965"/>
              <a:gd name="connsiteY525" fmla="*/ 175974 h 309747"/>
              <a:gd name="connsiteX526" fmla="*/ 138113 w 267965"/>
              <a:gd name="connsiteY526" fmla="*/ 175022 h 309747"/>
              <a:gd name="connsiteX527" fmla="*/ 137160 w 267965"/>
              <a:gd name="connsiteY527" fmla="*/ 176927 h 309747"/>
              <a:gd name="connsiteX528" fmla="*/ 139065 w 267965"/>
              <a:gd name="connsiteY528" fmla="*/ 178832 h 309747"/>
              <a:gd name="connsiteX529" fmla="*/ 139065 w 267965"/>
              <a:gd name="connsiteY529" fmla="*/ 49292 h 309747"/>
              <a:gd name="connsiteX530" fmla="*/ 149542 w 267965"/>
              <a:gd name="connsiteY530" fmla="*/ 42624 h 309747"/>
              <a:gd name="connsiteX531" fmla="*/ 150495 w 267965"/>
              <a:gd name="connsiteY531" fmla="*/ 41672 h 309747"/>
              <a:gd name="connsiteX532" fmla="*/ 148590 w 267965"/>
              <a:gd name="connsiteY532" fmla="*/ 41672 h 309747"/>
              <a:gd name="connsiteX533" fmla="*/ 139065 w 267965"/>
              <a:gd name="connsiteY533" fmla="*/ 49292 h 309747"/>
              <a:gd name="connsiteX534" fmla="*/ 143827 w 267965"/>
              <a:gd name="connsiteY534" fmla="*/ 138827 h 309747"/>
              <a:gd name="connsiteX535" fmla="*/ 145732 w 267965"/>
              <a:gd name="connsiteY535" fmla="*/ 138827 h 309747"/>
              <a:gd name="connsiteX536" fmla="*/ 140017 w 267965"/>
              <a:gd name="connsiteY536" fmla="*/ 133112 h 309747"/>
              <a:gd name="connsiteX537" fmla="*/ 138113 w 267965"/>
              <a:gd name="connsiteY537" fmla="*/ 134064 h 309747"/>
              <a:gd name="connsiteX538" fmla="*/ 143827 w 267965"/>
              <a:gd name="connsiteY538" fmla="*/ 138827 h 309747"/>
              <a:gd name="connsiteX539" fmla="*/ 140017 w 267965"/>
              <a:gd name="connsiteY539" fmla="*/ 208360 h 309747"/>
              <a:gd name="connsiteX540" fmla="*/ 140970 w 267965"/>
              <a:gd name="connsiteY540" fmla="*/ 207407 h 309747"/>
              <a:gd name="connsiteX541" fmla="*/ 140017 w 267965"/>
              <a:gd name="connsiteY541" fmla="*/ 205502 h 309747"/>
              <a:gd name="connsiteX542" fmla="*/ 139065 w 267965"/>
              <a:gd name="connsiteY542" fmla="*/ 206454 h 309747"/>
              <a:gd name="connsiteX543" fmla="*/ 140017 w 267965"/>
              <a:gd name="connsiteY543" fmla="*/ 208360 h 309747"/>
              <a:gd name="connsiteX544" fmla="*/ 140970 w 267965"/>
              <a:gd name="connsiteY544" fmla="*/ 250270 h 309747"/>
              <a:gd name="connsiteX545" fmla="*/ 140970 w 267965"/>
              <a:gd name="connsiteY545" fmla="*/ 250270 h 309747"/>
              <a:gd name="connsiteX546" fmla="*/ 140970 w 267965"/>
              <a:gd name="connsiteY546" fmla="*/ 250270 h 309747"/>
              <a:gd name="connsiteX547" fmla="*/ 140970 w 267965"/>
              <a:gd name="connsiteY547" fmla="*/ 249317 h 309747"/>
              <a:gd name="connsiteX548" fmla="*/ 140970 w 267965"/>
              <a:gd name="connsiteY548" fmla="*/ 250270 h 309747"/>
              <a:gd name="connsiteX549" fmla="*/ 140970 w 267965"/>
              <a:gd name="connsiteY549" fmla="*/ 154067 h 309747"/>
              <a:gd name="connsiteX550" fmla="*/ 140970 w 267965"/>
              <a:gd name="connsiteY550" fmla="*/ 154067 h 309747"/>
              <a:gd name="connsiteX551" fmla="*/ 140970 w 267965"/>
              <a:gd name="connsiteY551" fmla="*/ 154067 h 309747"/>
              <a:gd name="connsiteX552" fmla="*/ 140970 w 267965"/>
              <a:gd name="connsiteY552" fmla="*/ 154067 h 309747"/>
              <a:gd name="connsiteX553" fmla="*/ 140970 w 267965"/>
              <a:gd name="connsiteY553" fmla="*/ 154067 h 309747"/>
              <a:gd name="connsiteX554" fmla="*/ 147638 w 267965"/>
              <a:gd name="connsiteY554" fmla="*/ 127397 h 309747"/>
              <a:gd name="connsiteX555" fmla="*/ 142875 w 267965"/>
              <a:gd name="connsiteY555" fmla="*/ 120729 h 309747"/>
              <a:gd name="connsiteX556" fmla="*/ 140970 w 267965"/>
              <a:gd name="connsiteY556" fmla="*/ 120729 h 309747"/>
              <a:gd name="connsiteX557" fmla="*/ 140970 w 267965"/>
              <a:gd name="connsiteY557" fmla="*/ 121682 h 309747"/>
              <a:gd name="connsiteX558" fmla="*/ 143827 w 267965"/>
              <a:gd name="connsiteY558" fmla="*/ 126445 h 309747"/>
              <a:gd name="connsiteX559" fmla="*/ 145732 w 267965"/>
              <a:gd name="connsiteY559" fmla="*/ 128349 h 309747"/>
              <a:gd name="connsiteX560" fmla="*/ 147638 w 267965"/>
              <a:gd name="connsiteY560" fmla="*/ 127397 h 309747"/>
              <a:gd name="connsiteX561" fmla="*/ 140970 w 267965"/>
              <a:gd name="connsiteY561" fmla="*/ 193120 h 309747"/>
              <a:gd name="connsiteX562" fmla="*/ 140970 w 267965"/>
              <a:gd name="connsiteY562" fmla="*/ 193120 h 309747"/>
              <a:gd name="connsiteX563" fmla="*/ 140970 w 267965"/>
              <a:gd name="connsiteY563" fmla="*/ 194072 h 309747"/>
              <a:gd name="connsiteX564" fmla="*/ 141922 w 267965"/>
              <a:gd name="connsiteY564" fmla="*/ 194072 h 309747"/>
              <a:gd name="connsiteX565" fmla="*/ 140970 w 267965"/>
              <a:gd name="connsiteY565" fmla="*/ 193120 h 309747"/>
              <a:gd name="connsiteX566" fmla="*/ 143827 w 267965"/>
              <a:gd name="connsiteY566" fmla="*/ 291227 h 309747"/>
              <a:gd name="connsiteX567" fmla="*/ 141922 w 267965"/>
              <a:gd name="connsiteY567" fmla="*/ 288370 h 309747"/>
              <a:gd name="connsiteX568" fmla="*/ 140970 w 267965"/>
              <a:gd name="connsiteY568" fmla="*/ 290274 h 309747"/>
              <a:gd name="connsiteX569" fmla="*/ 142875 w 267965"/>
              <a:gd name="connsiteY569" fmla="*/ 292179 h 309747"/>
              <a:gd name="connsiteX570" fmla="*/ 143827 w 267965"/>
              <a:gd name="connsiteY570" fmla="*/ 291227 h 309747"/>
              <a:gd name="connsiteX571" fmla="*/ 145732 w 267965"/>
              <a:gd name="connsiteY571" fmla="*/ 144542 h 309747"/>
              <a:gd name="connsiteX572" fmla="*/ 141922 w 267965"/>
              <a:gd name="connsiteY572" fmla="*/ 146447 h 309747"/>
              <a:gd name="connsiteX573" fmla="*/ 145732 w 267965"/>
              <a:gd name="connsiteY573" fmla="*/ 149304 h 309747"/>
              <a:gd name="connsiteX574" fmla="*/ 146685 w 267965"/>
              <a:gd name="connsiteY574" fmla="*/ 146447 h 309747"/>
              <a:gd name="connsiteX575" fmla="*/ 145732 w 267965"/>
              <a:gd name="connsiteY575" fmla="*/ 144542 h 309747"/>
              <a:gd name="connsiteX576" fmla="*/ 142875 w 267965"/>
              <a:gd name="connsiteY576" fmla="*/ 60722 h 309747"/>
              <a:gd name="connsiteX577" fmla="*/ 142875 w 267965"/>
              <a:gd name="connsiteY577" fmla="*/ 60722 h 309747"/>
              <a:gd name="connsiteX578" fmla="*/ 142875 w 267965"/>
              <a:gd name="connsiteY578" fmla="*/ 60722 h 309747"/>
              <a:gd name="connsiteX579" fmla="*/ 142875 w 267965"/>
              <a:gd name="connsiteY579" fmla="*/ 60722 h 309747"/>
              <a:gd name="connsiteX580" fmla="*/ 142875 w 267965"/>
              <a:gd name="connsiteY580" fmla="*/ 60722 h 309747"/>
              <a:gd name="connsiteX581" fmla="*/ 142875 w 267965"/>
              <a:gd name="connsiteY581" fmla="*/ 34052 h 309747"/>
              <a:gd name="connsiteX582" fmla="*/ 144780 w 267965"/>
              <a:gd name="connsiteY582" fmla="*/ 34052 h 309747"/>
              <a:gd name="connsiteX583" fmla="*/ 142875 w 267965"/>
              <a:gd name="connsiteY583" fmla="*/ 34052 h 309747"/>
              <a:gd name="connsiteX584" fmla="*/ 142875 w 267965"/>
              <a:gd name="connsiteY584" fmla="*/ 34052 h 309747"/>
              <a:gd name="connsiteX585" fmla="*/ 143827 w 267965"/>
              <a:gd name="connsiteY585" fmla="*/ 117872 h 309747"/>
              <a:gd name="connsiteX586" fmla="*/ 144780 w 267965"/>
              <a:gd name="connsiteY586" fmla="*/ 118824 h 309747"/>
              <a:gd name="connsiteX587" fmla="*/ 144780 w 267965"/>
              <a:gd name="connsiteY587" fmla="*/ 117872 h 309747"/>
              <a:gd name="connsiteX588" fmla="*/ 143827 w 267965"/>
              <a:gd name="connsiteY588" fmla="*/ 116920 h 309747"/>
              <a:gd name="connsiteX589" fmla="*/ 143827 w 267965"/>
              <a:gd name="connsiteY589" fmla="*/ 117872 h 309747"/>
              <a:gd name="connsiteX590" fmla="*/ 149542 w 267965"/>
              <a:gd name="connsiteY590" fmla="*/ 88345 h 309747"/>
              <a:gd name="connsiteX591" fmla="*/ 149542 w 267965"/>
              <a:gd name="connsiteY591" fmla="*/ 88345 h 309747"/>
              <a:gd name="connsiteX592" fmla="*/ 145732 w 267965"/>
              <a:gd name="connsiteY592" fmla="*/ 90249 h 309747"/>
              <a:gd name="connsiteX593" fmla="*/ 143827 w 267965"/>
              <a:gd name="connsiteY593" fmla="*/ 92154 h 309747"/>
              <a:gd name="connsiteX594" fmla="*/ 144780 w 267965"/>
              <a:gd name="connsiteY594" fmla="*/ 93107 h 309747"/>
              <a:gd name="connsiteX595" fmla="*/ 146685 w 267965"/>
              <a:gd name="connsiteY595" fmla="*/ 91202 h 309747"/>
              <a:gd name="connsiteX596" fmla="*/ 149542 w 267965"/>
              <a:gd name="connsiteY596" fmla="*/ 88345 h 309747"/>
              <a:gd name="connsiteX597" fmla="*/ 145732 w 267965"/>
              <a:gd name="connsiteY597" fmla="*/ 170260 h 309747"/>
              <a:gd name="connsiteX598" fmla="*/ 146685 w 267965"/>
              <a:gd name="connsiteY598" fmla="*/ 169307 h 309747"/>
              <a:gd name="connsiteX599" fmla="*/ 144780 w 267965"/>
              <a:gd name="connsiteY599" fmla="*/ 166449 h 309747"/>
              <a:gd name="connsiteX600" fmla="*/ 143827 w 267965"/>
              <a:gd name="connsiteY600" fmla="*/ 166449 h 309747"/>
              <a:gd name="connsiteX601" fmla="*/ 145732 w 267965"/>
              <a:gd name="connsiteY601" fmla="*/ 170260 h 309747"/>
              <a:gd name="connsiteX602" fmla="*/ 146685 w 267965"/>
              <a:gd name="connsiteY602" fmla="*/ 189310 h 309747"/>
              <a:gd name="connsiteX603" fmla="*/ 146685 w 267965"/>
              <a:gd name="connsiteY603" fmla="*/ 189310 h 309747"/>
              <a:gd name="connsiteX604" fmla="*/ 144780 w 267965"/>
              <a:gd name="connsiteY604" fmla="*/ 189310 h 309747"/>
              <a:gd name="connsiteX605" fmla="*/ 144780 w 267965"/>
              <a:gd name="connsiteY605" fmla="*/ 190262 h 309747"/>
              <a:gd name="connsiteX606" fmla="*/ 146685 w 267965"/>
              <a:gd name="connsiteY606" fmla="*/ 189310 h 309747"/>
              <a:gd name="connsiteX607" fmla="*/ 145732 w 267965"/>
              <a:gd name="connsiteY607" fmla="*/ 112157 h 309747"/>
              <a:gd name="connsiteX608" fmla="*/ 146685 w 267965"/>
              <a:gd name="connsiteY608" fmla="*/ 112157 h 309747"/>
              <a:gd name="connsiteX609" fmla="*/ 147638 w 267965"/>
              <a:gd name="connsiteY609" fmla="*/ 111204 h 309747"/>
              <a:gd name="connsiteX610" fmla="*/ 146685 w 267965"/>
              <a:gd name="connsiteY610" fmla="*/ 111204 h 309747"/>
              <a:gd name="connsiteX611" fmla="*/ 145732 w 267965"/>
              <a:gd name="connsiteY611" fmla="*/ 112157 h 309747"/>
              <a:gd name="connsiteX612" fmla="*/ 145732 w 267965"/>
              <a:gd name="connsiteY612" fmla="*/ 34052 h 309747"/>
              <a:gd name="connsiteX613" fmla="*/ 147638 w 267965"/>
              <a:gd name="connsiteY613" fmla="*/ 31195 h 309747"/>
              <a:gd name="connsiteX614" fmla="*/ 146685 w 267965"/>
              <a:gd name="connsiteY614" fmla="*/ 30242 h 309747"/>
              <a:gd name="connsiteX615" fmla="*/ 145732 w 267965"/>
              <a:gd name="connsiteY615" fmla="*/ 34052 h 309747"/>
              <a:gd name="connsiteX616" fmla="*/ 145732 w 267965"/>
              <a:gd name="connsiteY616" fmla="*/ 34052 h 309747"/>
              <a:gd name="connsiteX617" fmla="*/ 145732 w 267965"/>
              <a:gd name="connsiteY617" fmla="*/ 70247 h 309747"/>
              <a:gd name="connsiteX618" fmla="*/ 145732 w 267965"/>
              <a:gd name="connsiteY618" fmla="*/ 70247 h 309747"/>
              <a:gd name="connsiteX619" fmla="*/ 146685 w 267965"/>
              <a:gd name="connsiteY619" fmla="*/ 65485 h 309747"/>
              <a:gd name="connsiteX620" fmla="*/ 146685 w 267965"/>
              <a:gd name="connsiteY620" fmla="*/ 65485 h 309747"/>
              <a:gd name="connsiteX621" fmla="*/ 145732 w 267965"/>
              <a:gd name="connsiteY621" fmla="*/ 70247 h 309747"/>
              <a:gd name="connsiteX622" fmla="*/ 153352 w 267965"/>
              <a:gd name="connsiteY622" fmla="*/ 104537 h 309747"/>
              <a:gd name="connsiteX623" fmla="*/ 149542 w 267965"/>
              <a:gd name="connsiteY623" fmla="*/ 104537 h 309747"/>
              <a:gd name="connsiteX624" fmla="*/ 147638 w 267965"/>
              <a:gd name="connsiteY624" fmla="*/ 104537 h 309747"/>
              <a:gd name="connsiteX625" fmla="*/ 145732 w 267965"/>
              <a:gd name="connsiteY625" fmla="*/ 106442 h 309747"/>
              <a:gd name="connsiteX626" fmla="*/ 147638 w 267965"/>
              <a:gd name="connsiteY626" fmla="*/ 107395 h 309747"/>
              <a:gd name="connsiteX627" fmla="*/ 149542 w 267965"/>
              <a:gd name="connsiteY627" fmla="*/ 107395 h 309747"/>
              <a:gd name="connsiteX628" fmla="*/ 153352 w 267965"/>
              <a:gd name="connsiteY628" fmla="*/ 104537 h 309747"/>
              <a:gd name="connsiteX629" fmla="*/ 146685 w 267965"/>
              <a:gd name="connsiteY629" fmla="*/ 175022 h 309747"/>
              <a:gd name="connsiteX630" fmla="*/ 146685 w 267965"/>
              <a:gd name="connsiteY630" fmla="*/ 175022 h 309747"/>
              <a:gd name="connsiteX631" fmla="*/ 147638 w 267965"/>
              <a:gd name="connsiteY631" fmla="*/ 178832 h 309747"/>
              <a:gd name="connsiteX632" fmla="*/ 147638 w 267965"/>
              <a:gd name="connsiteY632" fmla="*/ 176927 h 309747"/>
              <a:gd name="connsiteX633" fmla="*/ 146685 w 267965"/>
              <a:gd name="connsiteY633" fmla="*/ 175022 h 309747"/>
              <a:gd name="connsiteX634" fmla="*/ 148590 w 267965"/>
              <a:gd name="connsiteY634" fmla="*/ 279797 h 309747"/>
              <a:gd name="connsiteX635" fmla="*/ 148590 w 267965"/>
              <a:gd name="connsiteY635" fmla="*/ 279797 h 309747"/>
              <a:gd name="connsiteX636" fmla="*/ 146685 w 267965"/>
              <a:gd name="connsiteY636" fmla="*/ 279797 h 309747"/>
              <a:gd name="connsiteX637" fmla="*/ 148590 w 267965"/>
              <a:gd name="connsiteY637" fmla="*/ 279797 h 309747"/>
              <a:gd name="connsiteX638" fmla="*/ 148590 w 267965"/>
              <a:gd name="connsiteY638" fmla="*/ 279797 h 309747"/>
              <a:gd name="connsiteX639" fmla="*/ 147638 w 267965"/>
              <a:gd name="connsiteY639" fmla="*/ 48339 h 309747"/>
              <a:gd name="connsiteX640" fmla="*/ 152400 w 267965"/>
              <a:gd name="connsiteY640" fmla="*/ 47387 h 309747"/>
              <a:gd name="connsiteX641" fmla="*/ 151447 w 267965"/>
              <a:gd name="connsiteY641" fmla="*/ 45482 h 309747"/>
              <a:gd name="connsiteX642" fmla="*/ 147638 w 267965"/>
              <a:gd name="connsiteY642" fmla="*/ 48339 h 309747"/>
              <a:gd name="connsiteX643" fmla="*/ 149542 w 267965"/>
              <a:gd name="connsiteY643" fmla="*/ 56912 h 309747"/>
              <a:gd name="connsiteX644" fmla="*/ 149542 w 267965"/>
              <a:gd name="connsiteY644" fmla="*/ 56912 h 309747"/>
              <a:gd name="connsiteX645" fmla="*/ 149542 w 267965"/>
              <a:gd name="connsiteY645" fmla="*/ 62627 h 309747"/>
              <a:gd name="connsiteX646" fmla="*/ 148590 w 267965"/>
              <a:gd name="connsiteY646" fmla="*/ 62627 h 309747"/>
              <a:gd name="connsiteX647" fmla="*/ 149542 w 267965"/>
              <a:gd name="connsiteY647" fmla="*/ 56912 h 309747"/>
              <a:gd name="connsiteX648" fmla="*/ 149542 w 267965"/>
              <a:gd name="connsiteY648" fmla="*/ 95012 h 309747"/>
              <a:gd name="connsiteX649" fmla="*/ 148590 w 267965"/>
              <a:gd name="connsiteY649" fmla="*/ 96917 h 309747"/>
              <a:gd name="connsiteX650" fmla="*/ 149542 w 267965"/>
              <a:gd name="connsiteY650" fmla="*/ 97870 h 309747"/>
              <a:gd name="connsiteX651" fmla="*/ 150495 w 267965"/>
              <a:gd name="connsiteY651" fmla="*/ 96917 h 309747"/>
              <a:gd name="connsiteX652" fmla="*/ 149542 w 267965"/>
              <a:gd name="connsiteY652" fmla="*/ 95012 h 309747"/>
              <a:gd name="connsiteX653" fmla="*/ 149542 w 267965"/>
              <a:gd name="connsiteY653" fmla="*/ 155020 h 309747"/>
              <a:gd name="connsiteX654" fmla="*/ 149542 w 267965"/>
              <a:gd name="connsiteY654" fmla="*/ 153114 h 309747"/>
              <a:gd name="connsiteX655" fmla="*/ 148590 w 267965"/>
              <a:gd name="connsiteY655" fmla="*/ 150257 h 309747"/>
              <a:gd name="connsiteX656" fmla="*/ 147638 w 267965"/>
              <a:gd name="connsiteY656" fmla="*/ 152162 h 309747"/>
              <a:gd name="connsiteX657" fmla="*/ 149542 w 267965"/>
              <a:gd name="connsiteY657" fmla="*/ 155020 h 309747"/>
              <a:gd name="connsiteX658" fmla="*/ 150495 w 267965"/>
              <a:gd name="connsiteY658" fmla="*/ 259795 h 309747"/>
              <a:gd name="connsiteX659" fmla="*/ 149542 w 267965"/>
              <a:gd name="connsiteY659" fmla="*/ 260747 h 309747"/>
              <a:gd name="connsiteX660" fmla="*/ 151447 w 267965"/>
              <a:gd name="connsiteY660" fmla="*/ 264557 h 309747"/>
              <a:gd name="connsiteX661" fmla="*/ 151447 w 267965"/>
              <a:gd name="connsiteY661" fmla="*/ 263604 h 309747"/>
              <a:gd name="connsiteX662" fmla="*/ 150495 w 267965"/>
              <a:gd name="connsiteY662" fmla="*/ 259795 h 309747"/>
              <a:gd name="connsiteX663" fmla="*/ 151447 w 267965"/>
              <a:gd name="connsiteY663" fmla="*/ 130254 h 309747"/>
              <a:gd name="connsiteX664" fmla="*/ 150495 w 267965"/>
              <a:gd name="connsiteY664" fmla="*/ 132160 h 309747"/>
              <a:gd name="connsiteX665" fmla="*/ 150495 w 267965"/>
              <a:gd name="connsiteY665" fmla="*/ 132160 h 309747"/>
              <a:gd name="connsiteX666" fmla="*/ 151447 w 267965"/>
              <a:gd name="connsiteY666" fmla="*/ 130254 h 309747"/>
              <a:gd name="connsiteX667" fmla="*/ 152400 w 267965"/>
              <a:gd name="connsiteY667" fmla="*/ 130254 h 309747"/>
              <a:gd name="connsiteX668" fmla="*/ 153352 w 267965"/>
              <a:gd name="connsiteY668" fmla="*/ 129302 h 309747"/>
              <a:gd name="connsiteX669" fmla="*/ 152400 w 267965"/>
              <a:gd name="connsiteY669" fmla="*/ 130254 h 309747"/>
              <a:gd name="connsiteX670" fmla="*/ 151447 w 267965"/>
              <a:gd name="connsiteY670" fmla="*/ 130254 h 309747"/>
              <a:gd name="connsiteX671" fmla="*/ 152400 w 267965"/>
              <a:gd name="connsiteY671" fmla="*/ 130254 h 309747"/>
              <a:gd name="connsiteX672" fmla="*/ 154305 w 267965"/>
              <a:gd name="connsiteY672" fmla="*/ 79772 h 309747"/>
              <a:gd name="connsiteX673" fmla="*/ 154305 w 267965"/>
              <a:gd name="connsiteY673" fmla="*/ 79772 h 309747"/>
              <a:gd name="connsiteX674" fmla="*/ 152400 w 267965"/>
              <a:gd name="connsiteY674" fmla="*/ 79772 h 309747"/>
              <a:gd name="connsiteX675" fmla="*/ 153352 w 267965"/>
              <a:gd name="connsiteY675" fmla="*/ 80724 h 309747"/>
              <a:gd name="connsiteX676" fmla="*/ 154305 w 267965"/>
              <a:gd name="connsiteY676" fmla="*/ 79772 h 309747"/>
              <a:gd name="connsiteX677" fmla="*/ 153352 w 267965"/>
              <a:gd name="connsiteY677" fmla="*/ 158829 h 309747"/>
              <a:gd name="connsiteX678" fmla="*/ 153352 w 267965"/>
              <a:gd name="connsiteY678" fmla="*/ 158829 h 309747"/>
              <a:gd name="connsiteX679" fmla="*/ 153352 w 267965"/>
              <a:gd name="connsiteY679" fmla="*/ 159782 h 309747"/>
              <a:gd name="connsiteX680" fmla="*/ 153352 w 267965"/>
              <a:gd name="connsiteY680" fmla="*/ 158829 h 309747"/>
              <a:gd name="connsiteX681" fmla="*/ 153352 w 267965"/>
              <a:gd name="connsiteY681" fmla="*/ 158829 h 309747"/>
              <a:gd name="connsiteX682" fmla="*/ 155257 w 267965"/>
              <a:gd name="connsiteY682" fmla="*/ 145495 h 309747"/>
              <a:gd name="connsiteX683" fmla="*/ 155257 w 267965"/>
              <a:gd name="connsiteY683" fmla="*/ 145495 h 309747"/>
              <a:gd name="connsiteX684" fmla="*/ 153352 w 267965"/>
              <a:gd name="connsiteY684" fmla="*/ 145495 h 309747"/>
              <a:gd name="connsiteX685" fmla="*/ 153352 w 267965"/>
              <a:gd name="connsiteY685" fmla="*/ 146447 h 309747"/>
              <a:gd name="connsiteX686" fmla="*/ 155257 w 267965"/>
              <a:gd name="connsiteY686" fmla="*/ 145495 h 30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267965" h="309747">
                <a:moveTo>
                  <a:pt x="260985" y="112157"/>
                </a:moveTo>
                <a:cubicBezTo>
                  <a:pt x="260032" y="112157"/>
                  <a:pt x="260032" y="112157"/>
                  <a:pt x="259080" y="112157"/>
                </a:cubicBezTo>
                <a:cubicBezTo>
                  <a:pt x="253365" y="113110"/>
                  <a:pt x="251460" y="112157"/>
                  <a:pt x="249555" y="105489"/>
                </a:cubicBezTo>
                <a:cubicBezTo>
                  <a:pt x="242888" y="85487"/>
                  <a:pt x="234315" y="66437"/>
                  <a:pt x="224790" y="48339"/>
                </a:cubicBezTo>
                <a:cubicBezTo>
                  <a:pt x="216217" y="32147"/>
                  <a:pt x="203835" y="21670"/>
                  <a:pt x="186690" y="16907"/>
                </a:cubicBezTo>
                <a:cubicBezTo>
                  <a:pt x="181927" y="15954"/>
                  <a:pt x="178117" y="15954"/>
                  <a:pt x="173355" y="15954"/>
                </a:cubicBezTo>
                <a:cubicBezTo>
                  <a:pt x="170497" y="15954"/>
                  <a:pt x="168592" y="17860"/>
                  <a:pt x="168592" y="20717"/>
                </a:cubicBezTo>
                <a:cubicBezTo>
                  <a:pt x="168592" y="36910"/>
                  <a:pt x="167640" y="53102"/>
                  <a:pt x="167640" y="68342"/>
                </a:cubicBezTo>
                <a:cubicBezTo>
                  <a:pt x="167640" y="83582"/>
                  <a:pt x="169545" y="97870"/>
                  <a:pt x="166688" y="112157"/>
                </a:cubicBezTo>
                <a:cubicBezTo>
                  <a:pt x="166688" y="115014"/>
                  <a:pt x="166688" y="117872"/>
                  <a:pt x="166688" y="120729"/>
                </a:cubicBezTo>
                <a:cubicBezTo>
                  <a:pt x="166688" y="145495"/>
                  <a:pt x="167640" y="169307"/>
                  <a:pt x="166688" y="194072"/>
                </a:cubicBezTo>
                <a:cubicBezTo>
                  <a:pt x="165735" y="219789"/>
                  <a:pt x="168592" y="245507"/>
                  <a:pt x="168592" y="272177"/>
                </a:cubicBezTo>
                <a:cubicBezTo>
                  <a:pt x="168592" y="282654"/>
                  <a:pt x="174307" y="291227"/>
                  <a:pt x="184785" y="294085"/>
                </a:cubicBezTo>
                <a:cubicBezTo>
                  <a:pt x="190500" y="295989"/>
                  <a:pt x="196215" y="297895"/>
                  <a:pt x="201930" y="296942"/>
                </a:cubicBezTo>
                <a:cubicBezTo>
                  <a:pt x="202882" y="296942"/>
                  <a:pt x="203835" y="296942"/>
                  <a:pt x="205740" y="296942"/>
                </a:cubicBezTo>
                <a:cubicBezTo>
                  <a:pt x="208597" y="296942"/>
                  <a:pt x="210502" y="298847"/>
                  <a:pt x="210502" y="301704"/>
                </a:cubicBezTo>
                <a:cubicBezTo>
                  <a:pt x="210502" y="304562"/>
                  <a:pt x="209550" y="306467"/>
                  <a:pt x="206692" y="307420"/>
                </a:cubicBezTo>
                <a:cubicBezTo>
                  <a:pt x="204788" y="308372"/>
                  <a:pt x="202882" y="308372"/>
                  <a:pt x="200977" y="308372"/>
                </a:cubicBezTo>
                <a:cubicBezTo>
                  <a:pt x="187642" y="308372"/>
                  <a:pt x="174307" y="308372"/>
                  <a:pt x="160972" y="308372"/>
                </a:cubicBezTo>
                <a:cubicBezTo>
                  <a:pt x="155257" y="308372"/>
                  <a:pt x="149542" y="308372"/>
                  <a:pt x="144780" y="308372"/>
                </a:cubicBezTo>
                <a:cubicBezTo>
                  <a:pt x="133350" y="308372"/>
                  <a:pt x="121920" y="309324"/>
                  <a:pt x="110490" y="308372"/>
                </a:cubicBezTo>
                <a:cubicBezTo>
                  <a:pt x="103822" y="307420"/>
                  <a:pt x="96202" y="308372"/>
                  <a:pt x="89535" y="309324"/>
                </a:cubicBezTo>
                <a:cubicBezTo>
                  <a:pt x="80963" y="310277"/>
                  <a:pt x="72390" y="309324"/>
                  <a:pt x="64770" y="309324"/>
                </a:cubicBezTo>
                <a:lnTo>
                  <a:pt x="62865" y="309324"/>
                </a:lnTo>
                <a:cubicBezTo>
                  <a:pt x="60007" y="308372"/>
                  <a:pt x="57150" y="307420"/>
                  <a:pt x="57150" y="303610"/>
                </a:cubicBezTo>
                <a:cubicBezTo>
                  <a:pt x="57150" y="300752"/>
                  <a:pt x="60007" y="299799"/>
                  <a:pt x="61913" y="298847"/>
                </a:cubicBezTo>
                <a:lnTo>
                  <a:pt x="67627" y="297895"/>
                </a:lnTo>
                <a:cubicBezTo>
                  <a:pt x="71438" y="297895"/>
                  <a:pt x="75247" y="297895"/>
                  <a:pt x="78105" y="296942"/>
                </a:cubicBezTo>
                <a:cubicBezTo>
                  <a:pt x="89535" y="295037"/>
                  <a:pt x="97155" y="285512"/>
                  <a:pt x="99060" y="273129"/>
                </a:cubicBezTo>
                <a:lnTo>
                  <a:pt x="99060" y="271224"/>
                </a:lnTo>
                <a:cubicBezTo>
                  <a:pt x="99060" y="253127"/>
                  <a:pt x="100013" y="235029"/>
                  <a:pt x="99060" y="216932"/>
                </a:cubicBezTo>
                <a:cubicBezTo>
                  <a:pt x="98107" y="187404"/>
                  <a:pt x="98107" y="156924"/>
                  <a:pt x="98107" y="127397"/>
                </a:cubicBezTo>
                <a:cubicBezTo>
                  <a:pt x="98107" y="110252"/>
                  <a:pt x="98107" y="93107"/>
                  <a:pt x="98107" y="75962"/>
                </a:cubicBezTo>
                <a:cubicBezTo>
                  <a:pt x="99060" y="58817"/>
                  <a:pt x="97155" y="41672"/>
                  <a:pt x="98107" y="23574"/>
                </a:cubicBezTo>
                <a:cubicBezTo>
                  <a:pt x="98107" y="15954"/>
                  <a:pt x="96202" y="15002"/>
                  <a:pt x="88582" y="15954"/>
                </a:cubicBezTo>
                <a:cubicBezTo>
                  <a:pt x="80963" y="17860"/>
                  <a:pt x="73342" y="20717"/>
                  <a:pt x="67627" y="25479"/>
                </a:cubicBezTo>
                <a:cubicBezTo>
                  <a:pt x="59055" y="32147"/>
                  <a:pt x="51435" y="38814"/>
                  <a:pt x="44767" y="47387"/>
                </a:cubicBezTo>
                <a:cubicBezTo>
                  <a:pt x="40957" y="53102"/>
                  <a:pt x="38100" y="57864"/>
                  <a:pt x="35242" y="64532"/>
                </a:cubicBezTo>
                <a:cubicBezTo>
                  <a:pt x="33338" y="71199"/>
                  <a:pt x="29527" y="77867"/>
                  <a:pt x="25717" y="84535"/>
                </a:cubicBezTo>
                <a:cubicBezTo>
                  <a:pt x="21907" y="91202"/>
                  <a:pt x="19050" y="97870"/>
                  <a:pt x="17145" y="105489"/>
                </a:cubicBezTo>
                <a:cubicBezTo>
                  <a:pt x="15240" y="110252"/>
                  <a:pt x="14288" y="111204"/>
                  <a:pt x="9525" y="111204"/>
                </a:cubicBezTo>
                <a:lnTo>
                  <a:pt x="5715" y="111204"/>
                </a:lnTo>
                <a:cubicBezTo>
                  <a:pt x="1905" y="111204"/>
                  <a:pt x="0" y="109299"/>
                  <a:pt x="0" y="105489"/>
                </a:cubicBezTo>
                <a:cubicBezTo>
                  <a:pt x="0" y="102632"/>
                  <a:pt x="0" y="99774"/>
                  <a:pt x="952" y="95964"/>
                </a:cubicBezTo>
                <a:cubicBezTo>
                  <a:pt x="1905" y="86439"/>
                  <a:pt x="4763" y="76914"/>
                  <a:pt x="4763" y="67389"/>
                </a:cubicBezTo>
                <a:cubicBezTo>
                  <a:pt x="4763" y="60722"/>
                  <a:pt x="6667" y="53102"/>
                  <a:pt x="8572" y="46435"/>
                </a:cubicBezTo>
                <a:cubicBezTo>
                  <a:pt x="10477" y="39767"/>
                  <a:pt x="9525" y="32147"/>
                  <a:pt x="10477" y="25479"/>
                </a:cubicBezTo>
                <a:cubicBezTo>
                  <a:pt x="11430" y="19764"/>
                  <a:pt x="11430" y="13097"/>
                  <a:pt x="13335" y="7382"/>
                </a:cubicBezTo>
                <a:cubicBezTo>
                  <a:pt x="15240" y="3572"/>
                  <a:pt x="17145" y="2620"/>
                  <a:pt x="20002" y="2620"/>
                </a:cubicBezTo>
                <a:cubicBezTo>
                  <a:pt x="38100" y="3572"/>
                  <a:pt x="55245" y="2620"/>
                  <a:pt x="73342" y="2620"/>
                </a:cubicBezTo>
                <a:cubicBezTo>
                  <a:pt x="89535" y="714"/>
                  <a:pt x="107632" y="3572"/>
                  <a:pt x="124777" y="2620"/>
                </a:cubicBezTo>
                <a:cubicBezTo>
                  <a:pt x="134302" y="2620"/>
                  <a:pt x="143827" y="3572"/>
                  <a:pt x="154305" y="714"/>
                </a:cubicBezTo>
                <a:cubicBezTo>
                  <a:pt x="158115" y="-238"/>
                  <a:pt x="160972" y="-238"/>
                  <a:pt x="164782" y="714"/>
                </a:cubicBezTo>
                <a:cubicBezTo>
                  <a:pt x="182880" y="2620"/>
                  <a:pt x="200025" y="2620"/>
                  <a:pt x="218122" y="2620"/>
                </a:cubicBezTo>
                <a:cubicBezTo>
                  <a:pt x="221932" y="2620"/>
                  <a:pt x="225742" y="2620"/>
                  <a:pt x="230505" y="3572"/>
                </a:cubicBezTo>
                <a:cubicBezTo>
                  <a:pt x="233363" y="3572"/>
                  <a:pt x="236220" y="3572"/>
                  <a:pt x="239077" y="3572"/>
                </a:cubicBezTo>
                <a:cubicBezTo>
                  <a:pt x="246697" y="2620"/>
                  <a:pt x="251460" y="6429"/>
                  <a:pt x="252413" y="14049"/>
                </a:cubicBezTo>
                <a:cubicBezTo>
                  <a:pt x="255270" y="32147"/>
                  <a:pt x="258127" y="50245"/>
                  <a:pt x="261938" y="68342"/>
                </a:cubicBezTo>
                <a:cubicBezTo>
                  <a:pt x="263842" y="78820"/>
                  <a:pt x="263842" y="90249"/>
                  <a:pt x="267652" y="100727"/>
                </a:cubicBezTo>
                <a:lnTo>
                  <a:pt x="267652" y="103585"/>
                </a:lnTo>
                <a:cubicBezTo>
                  <a:pt x="268605" y="111204"/>
                  <a:pt x="267652" y="111204"/>
                  <a:pt x="260985" y="112157"/>
                </a:cubicBezTo>
                <a:close/>
                <a:moveTo>
                  <a:pt x="18097" y="50245"/>
                </a:moveTo>
                <a:cubicBezTo>
                  <a:pt x="18097" y="50245"/>
                  <a:pt x="18097" y="49292"/>
                  <a:pt x="18097" y="50245"/>
                </a:cubicBezTo>
                <a:cubicBezTo>
                  <a:pt x="18097" y="50245"/>
                  <a:pt x="18097" y="51197"/>
                  <a:pt x="18097" y="50245"/>
                </a:cubicBezTo>
                <a:cubicBezTo>
                  <a:pt x="18097" y="51197"/>
                  <a:pt x="18097" y="51197"/>
                  <a:pt x="18097" y="50245"/>
                </a:cubicBezTo>
                <a:lnTo>
                  <a:pt x="18097" y="50245"/>
                </a:lnTo>
                <a:close/>
                <a:moveTo>
                  <a:pt x="20955" y="41672"/>
                </a:moveTo>
                <a:cubicBezTo>
                  <a:pt x="20955" y="40720"/>
                  <a:pt x="20955" y="38814"/>
                  <a:pt x="20002" y="39767"/>
                </a:cubicBezTo>
                <a:cubicBezTo>
                  <a:pt x="19050" y="39767"/>
                  <a:pt x="18097" y="41672"/>
                  <a:pt x="19050" y="42624"/>
                </a:cubicBezTo>
                <a:cubicBezTo>
                  <a:pt x="19050" y="43577"/>
                  <a:pt x="20002" y="44529"/>
                  <a:pt x="20955" y="44529"/>
                </a:cubicBezTo>
                <a:cubicBezTo>
                  <a:pt x="21907" y="43577"/>
                  <a:pt x="20955" y="42624"/>
                  <a:pt x="20955" y="41672"/>
                </a:cubicBezTo>
                <a:close/>
                <a:moveTo>
                  <a:pt x="27622" y="44529"/>
                </a:moveTo>
                <a:cubicBezTo>
                  <a:pt x="30480" y="43577"/>
                  <a:pt x="31432" y="40720"/>
                  <a:pt x="33338" y="38814"/>
                </a:cubicBezTo>
                <a:cubicBezTo>
                  <a:pt x="33338" y="36910"/>
                  <a:pt x="32385" y="35004"/>
                  <a:pt x="31432" y="33099"/>
                </a:cubicBezTo>
                <a:cubicBezTo>
                  <a:pt x="31432" y="30242"/>
                  <a:pt x="29527" y="27385"/>
                  <a:pt x="29527" y="23574"/>
                </a:cubicBezTo>
                <a:cubicBezTo>
                  <a:pt x="29527" y="21670"/>
                  <a:pt x="27622" y="21670"/>
                  <a:pt x="24765" y="23574"/>
                </a:cubicBezTo>
                <a:cubicBezTo>
                  <a:pt x="23813" y="23574"/>
                  <a:pt x="22860" y="24527"/>
                  <a:pt x="22860" y="25479"/>
                </a:cubicBezTo>
                <a:cubicBezTo>
                  <a:pt x="22860" y="27385"/>
                  <a:pt x="24765" y="27385"/>
                  <a:pt x="25717" y="26432"/>
                </a:cubicBezTo>
                <a:cubicBezTo>
                  <a:pt x="27622" y="25479"/>
                  <a:pt x="27622" y="26432"/>
                  <a:pt x="28575" y="28337"/>
                </a:cubicBezTo>
                <a:cubicBezTo>
                  <a:pt x="28575" y="30242"/>
                  <a:pt x="28575" y="31195"/>
                  <a:pt x="28575" y="33099"/>
                </a:cubicBezTo>
                <a:lnTo>
                  <a:pt x="31432" y="33099"/>
                </a:lnTo>
                <a:cubicBezTo>
                  <a:pt x="30480" y="35004"/>
                  <a:pt x="31432" y="38814"/>
                  <a:pt x="27622" y="39767"/>
                </a:cubicBezTo>
                <a:cubicBezTo>
                  <a:pt x="26670" y="39767"/>
                  <a:pt x="25717" y="41672"/>
                  <a:pt x="24765" y="42624"/>
                </a:cubicBezTo>
                <a:cubicBezTo>
                  <a:pt x="24765" y="42624"/>
                  <a:pt x="24765" y="43577"/>
                  <a:pt x="24765" y="44529"/>
                </a:cubicBezTo>
                <a:cubicBezTo>
                  <a:pt x="24765" y="45482"/>
                  <a:pt x="26670" y="44529"/>
                  <a:pt x="27622" y="44529"/>
                </a:cubicBezTo>
                <a:close/>
                <a:moveTo>
                  <a:pt x="27622" y="37862"/>
                </a:moveTo>
                <a:cubicBezTo>
                  <a:pt x="30480" y="37862"/>
                  <a:pt x="29527" y="35957"/>
                  <a:pt x="28575" y="34052"/>
                </a:cubicBezTo>
                <a:lnTo>
                  <a:pt x="28575" y="34052"/>
                </a:lnTo>
                <a:cubicBezTo>
                  <a:pt x="27622" y="34052"/>
                  <a:pt x="26670" y="34052"/>
                  <a:pt x="26670" y="35004"/>
                </a:cubicBezTo>
                <a:cubicBezTo>
                  <a:pt x="25717" y="35957"/>
                  <a:pt x="23813" y="35957"/>
                  <a:pt x="23813" y="38814"/>
                </a:cubicBezTo>
                <a:cubicBezTo>
                  <a:pt x="24765" y="37862"/>
                  <a:pt x="26670" y="37862"/>
                  <a:pt x="27622" y="37862"/>
                </a:cubicBezTo>
                <a:close/>
                <a:moveTo>
                  <a:pt x="31432" y="49292"/>
                </a:moveTo>
                <a:cubicBezTo>
                  <a:pt x="31432" y="49292"/>
                  <a:pt x="30480" y="48339"/>
                  <a:pt x="29527" y="48339"/>
                </a:cubicBezTo>
                <a:cubicBezTo>
                  <a:pt x="29527" y="48339"/>
                  <a:pt x="28575" y="48339"/>
                  <a:pt x="28575" y="49292"/>
                </a:cubicBezTo>
                <a:cubicBezTo>
                  <a:pt x="28575" y="50245"/>
                  <a:pt x="29527" y="50245"/>
                  <a:pt x="30480" y="50245"/>
                </a:cubicBezTo>
                <a:cubicBezTo>
                  <a:pt x="31432" y="50245"/>
                  <a:pt x="31432" y="49292"/>
                  <a:pt x="31432" y="49292"/>
                </a:cubicBezTo>
                <a:close/>
                <a:moveTo>
                  <a:pt x="33338" y="18812"/>
                </a:moveTo>
                <a:cubicBezTo>
                  <a:pt x="34290" y="18812"/>
                  <a:pt x="34290" y="18812"/>
                  <a:pt x="34290" y="17860"/>
                </a:cubicBezTo>
                <a:cubicBezTo>
                  <a:pt x="34290" y="16907"/>
                  <a:pt x="33338" y="16907"/>
                  <a:pt x="32385" y="16907"/>
                </a:cubicBezTo>
                <a:cubicBezTo>
                  <a:pt x="31432" y="16907"/>
                  <a:pt x="31432" y="16907"/>
                  <a:pt x="31432" y="17860"/>
                </a:cubicBezTo>
                <a:cubicBezTo>
                  <a:pt x="31432" y="18812"/>
                  <a:pt x="32385" y="18812"/>
                  <a:pt x="33338" y="18812"/>
                </a:cubicBezTo>
                <a:close/>
                <a:moveTo>
                  <a:pt x="34290" y="22622"/>
                </a:moveTo>
                <a:lnTo>
                  <a:pt x="34290" y="23574"/>
                </a:lnTo>
                <a:cubicBezTo>
                  <a:pt x="34290" y="23574"/>
                  <a:pt x="34290" y="25479"/>
                  <a:pt x="35242" y="24527"/>
                </a:cubicBezTo>
                <a:cubicBezTo>
                  <a:pt x="36195" y="24527"/>
                  <a:pt x="36195" y="23574"/>
                  <a:pt x="35242" y="23574"/>
                </a:cubicBezTo>
                <a:cubicBezTo>
                  <a:pt x="35242" y="22622"/>
                  <a:pt x="35242" y="21670"/>
                  <a:pt x="34290" y="22622"/>
                </a:cubicBezTo>
                <a:close/>
                <a:moveTo>
                  <a:pt x="37147" y="38814"/>
                </a:moveTo>
                <a:cubicBezTo>
                  <a:pt x="36195" y="36910"/>
                  <a:pt x="35242" y="38814"/>
                  <a:pt x="34290" y="38814"/>
                </a:cubicBezTo>
                <a:cubicBezTo>
                  <a:pt x="35242" y="39767"/>
                  <a:pt x="35242" y="40720"/>
                  <a:pt x="37147" y="39767"/>
                </a:cubicBezTo>
                <a:cubicBezTo>
                  <a:pt x="37147" y="39767"/>
                  <a:pt x="37147" y="38814"/>
                  <a:pt x="37147" y="38814"/>
                </a:cubicBezTo>
                <a:close/>
                <a:moveTo>
                  <a:pt x="47625" y="25479"/>
                </a:moveTo>
                <a:cubicBezTo>
                  <a:pt x="47625" y="23574"/>
                  <a:pt x="45720" y="25479"/>
                  <a:pt x="45720" y="25479"/>
                </a:cubicBezTo>
                <a:lnTo>
                  <a:pt x="41910" y="21670"/>
                </a:lnTo>
                <a:cubicBezTo>
                  <a:pt x="41910" y="20717"/>
                  <a:pt x="40957" y="19764"/>
                  <a:pt x="40005" y="19764"/>
                </a:cubicBezTo>
                <a:lnTo>
                  <a:pt x="40005" y="19764"/>
                </a:lnTo>
                <a:cubicBezTo>
                  <a:pt x="40005" y="21670"/>
                  <a:pt x="41910" y="21670"/>
                  <a:pt x="42863" y="21670"/>
                </a:cubicBezTo>
                <a:cubicBezTo>
                  <a:pt x="42863" y="22622"/>
                  <a:pt x="43815" y="24527"/>
                  <a:pt x="41910" y="25479"/>
                </a:cubicBezTo>
                <a:cubicBezTo>
                  <a:pt x="40005" y="27385"/>
                  <a:pt x="41910" y="29289"/>
                  <a:pt x="42863" y="29289"/>
                </a:cubicBezTo>
                <a:cubicBezTo>
                  <a:pt x="44767" y="31195"/>
                  <a:pt x="44767" y="29289"/>
                  <a:pt x="45720" y="28337"/>
                </a:cubicBezTo>
                <a:cubicBezTo>
                  <a:pt x="46672" y="27385"/>
                  <a:pt x="47625" y="27385"/>
                  <a:pt x="48577" y="26432"/>
                </a:cubicBezTo>
                <a:cubicBezTo>
                  <a:pt x="46672" y="27385"/>
                  <a:pt x="47625" y="26432"/>
                  <a:pt x="47625" y="25479"/>
                </a:cubicBezTo>
                <a:close/>
                <a:moveTo>
                  <a:pt x="41910" y="13097"/>
                </a:moveTo>
                <a:cubicBezTo>
                  <a:pt x="41910" y="14049"/>
                  <a:pt x="42863" y="14049"/>
                  <a:pt x="41910" y="13097"/>
                </a:cubicBezTo>
                <a:cubicBezTo>
                  <a:pt x="42863" y="13097"/>
                  <a:pt x="43815" y="13097"/>
                  <a:pt x="43815" y="12145"/>
                </a:cubicBezTo>
                <a:cubicBezTo>
                  <a:pt x="43815" y="12145"/>
                  <a:pt x="43815" y="11192"/>
                  <a:pt x="43815" y="12145"/>
                </a:cubicBezTo>
                <a:lnTo>
                  <a:pt x="41910" y="13097"/>
                </a:lnTo>
                <a:close/>
                <a:moveTo>
                  <a:pt x="47625" y="35957"/>
                </a:moveTo>
                <a:cubicBezTo>
                  <a:pt x="47625" y="35004"/>
                  <a:pt x="47625" y="35004"/>
                  <a:pt x="46672" y="35004"/>
                </a:cubicBezTo>
                <a:cubicBezTo>
                  <a:pt x="46672" y="35004"/>
                  <a:pt x="45720" y="35004"/>
                  <a:pt x="45720" y="35957"/>
                </a:cubicBezTo>
                <a:cubicBezTo>
                  <a:pt x="45720" y="36910"/>
                  <a:pt x="46672" y="35957"/>
                  <a:pt x="47625" y="35957"/>
                </a:cubicBezTo>
                <a:lnTo>
                  <a:pt x="47625" y="35957"/>
                </a:lnTo>
                <a:close/>
                <a:moveTo>
                  <a:pt x="110490" y="293132"/>
                </a:moveTo>
                <a:cubicBezTo>
                  <a:pt x="110490" y="291227"/>
                  <a:pt x="110490" y="290274"/>
                  <a:pt x="108585" y="289322"/>
                </a:cubicBezTo>
                <a:cubicBezTo>
                  <a:pt x="107632" y="289322"/>
                  <a:pt x="107632" y="290274"/>
                  <a:pt x="108585" y="291227"/>
                </a:cubicBezTo>
                <a:cubicBezTo>
                  <a:pt x="108585" y="291227"/>
                  <a:pt x="107632" y="294085"/>
                  <a:pt x="110490" y="294085"/>
                </a:cubicBezTo>
                <a:cubicBezTo>
                  <a:pt x="109538" y="294085"/>
                  <a:pt x="110490" y="293132"/>
                  <a:pt x="110490" y="293132"/>
                </a:cubicBezTo>
                <a:close/>
                <a:moveTo>
                  <a:pt x="111442" y="274082"/>
                </a:moveTo>
                <a:cubicBezTo>
                  <a:pt x="110490" y="274082"/>
                  <a:pt x="109538" y="275035"/>
                  <a:pt x="108585" y="275987"/>
                </a:cubicBezTo>
                <a:cubicBezTo>
                  <a:pt x="108585" y="275987"/>
                  <a:pt x="109538" y="276939"/>
                  <a:pt x="109538" y="276939"/>
                </a:cubicBezTo>
                <a:cubicBezTo>
                  <a:pt x="110490" y="276939"/>
                  <a:pt x="111442" y="276939"/>
                  <a:pt x="111442" y="275035"/>
                </a:cubicBezTo>
                <a:cubicBezTo>
                  <a:pt x="112395" y="275035"/>
                  <a:pt x="111442" y="274082"/>
                  <a:pt x="111442" y="274082"/>
                </a:cubicBezTo>
                <a:close/>
                <a:moveTo>
                  <a:pt x="111442" y="28337"/>
                </a:moveTo>
                <a:cubicBezTo>
                  <a:pt x="111442" y="29289"/>
                  <a:pt x="111442" y="29289"/>
                  <a:pt x="112395" y="29289"/>
                </a:cubicBezTo>
                <a:cubicBezTo>
                  <a:pt x="112395" y="29289"/>
                  <a:pt x="112395" y="29289"/>
                  <a:pt x="112395" y="28337"/>
                </a:cubicBezTo>
                <a:cubicBezTo>
                  <a:pt x="112395" y="27385"/>
                  <a:pt x="112395" y="28337"/>
                  <a:pt x="111442" y="28337"/>
                </a:cubicBezTo>
                <a:cubicBezTo>
                  <a:pt x="111442" y="28337"/>
                  <a:pt x="111442" y="28337"/>
                  <a:pt x="111442" y="28337"/>
                </a:cubicBezTo>
                <a:close/>
                <a:moveTo>
                  <a:pt x="116205" y="113110"/>
                </a:moveTo>
                <a:cubicBezTo>
                  <a:pt x="116205" y="111204"/>
                  <a:pt x="114300" y="111204"/>
                  <a:pt x="113347" y="110252"/>
                </a:cubicBezTo>
                <a:cubicBezTo>
                  <a:pt x="112395" y="110252"/>
                  <a:pt x="111442" y="110252"/>
                  <a:pt x="111442" y="111204"/>
                </a:cubicBezTo>
                <a:cubicBezTo>
                  <a:pt x="111442" y="113110"/>
                  <a:pt x="111442" y="115014"/>
                  <a:pt x="113347" y="115967"/>
                </a:cubicBezTo>
                <a:cubicBezTo>
                  <a:pt x="113347" y="114062"/>
                  <a:pt x="115252" y="114062"/>
                  <a:pt x="116205" y="113110"/>
                </a:cubicBezTo>
                <a:close/>
                <a:moveTo>
                  <a:pt x="114300" y="150257"/>
                </a:moveTo>
                <a:cubicBezTo>
                  <a:pt x="115252" y="150257"/>
                  <a:pt x="115252" y="150257"/>
                  <a:pt x="115252" y="149304"/>
                </a:cubicBezTo>
                <a:cubicBezTo>
                  <a:pt x="115252" y="148352"/>
                  <a:pt x="115252" y="147399"/>
                  <a:pt x="113347" y="147399"/>
                </a:cubicBezTo>
                <a:lnTo>
                  <a:pt x="113347" y="144542"/>
                </a:lnTo>
                <a:lnTo>
                  <a:pt x="114300" y="144542"/>
                </a:lnTo>
                <a:cubicBezTo>
                  <a:pt x="115252" y="144542"/>
                  <a:pt x="116205" y="145495"/>
                  <a:pt x="116205" y="144542"/>
                </a:cubicBezTo>
                <a:cubicBezTo>
                  <a:pt x="116205" y="143589"/>
                  <a:pt x="114300" y="142637"/>
                  <a:pt x="113347" y="142637"/>
                </a:cubicBezTo>
                <a:cubicBezTo>
                  <a:pt x="111442" y="142637"/>
                  <a:pt x="113347" y="144542"/>
                  <a:pt x="113347" y="144542"/>
                </a:cubicBezTo>
                <a:cubicBezTo>
                  <a:pt x="111442" y="144542"/>
                  <a:pt x="110490" y="146447"/>
                  <a:pt x="113347" y="147399"/>
                </a:cubicBezTo>
                <a:cubicBezTo>
                  <a:pt x="113347" y="149304"/>
                  <a:pt x="113347" y="150257"/>
                  <a:pt x="114300" y="150257"/>
                </a:cubicBezTo>
                <a:close/>
                <a:moveTo>
                  <a:pt x="113347" y="70247"/>
                </a:moveTo>
                <a:cubicBezTo>
                  <a:pt x="113347" y="70247"/>
                  <a:pt x="113347" y="70247"/>
                  <a:pt x="113347" y="70247"/>
                </a:cubicBezTo>
                <a:cubicBezTo>
                  <a:pt x="114300" y="69295"/>
                  <a:pt x="113347" y="68342"/>
                  <a:pt x="113347" y="69295"/>
                </a:cubicBezTo>
                <a:cubicBezTo>
                  <a:pt x="113347" y="69295"/>
                  <a:pt x="113347" y="69295"/>
                  <a:pt x="113347" y="70247"/>
                </a:cubicBezTo>
                <a:cubicBezTo>
                  <a:pt x="112395" y="70247"/>
                  <a:pt x="113347" y="70247"/>
                  <a:pt x="113347" y="70247"/>
                </a:cubicBezTo>
                <a:close/>
                <a:moveTo>
                  <a:pt x="113347" y="105489"/>
                </a:moveTo>
                <a:cubicBezTo>
                  <a:pt x="113347" y="105489"/>
                  <a:pt x="113347" y="106442"/>
                  <a:pt x="113347" y="106442"/>
                </a:cubicBezTo>
                <a:cubicBezTo>
                  <a:pt x="115252" y="106442"/>
                  <a:pt x="115252" y="104537"/>
                  <a:pt x="117157" y="103585"/>
                </a:cubicBezTo>
                <a:cubicBezTo>
                  <a:pt x="117157" y="103585"/>
                  <a:pt x="117157" y="101679"/>
                  <a:pt x="117157" y="102632"/>
                </a:cubicBezTo>
                <a:cubicBezTo>
                  <a:pt x="115252" y="103585"/>
                  <a:pt x="114300" y="104537"/>
                  <a:pt x="113347" y="105489"/>
                </a:cubicBezTo>
                <a:close/>
                <a:moveTo>
                  <a:pt x="115252" y="135017"/>
                </a:moveTo>
                <a:cubicBezTo>
                  <a:pt x="115252" y="135017"/>
                  <a:pt x="115252" y="134064"/>
                  <a:pt x="114300" y="134064"/>
                </a:cubicBezTo>
                <a:cubicBezTo>
                  <a:pt x="114300" y="134064"/>
                  <a:pt x="114300" y="134064"/>
                  <a:pt x="114300" y="135017"/>
                </a:cubicBezTo>
                <a:cubicBezTo>
                  <a:pt x="114300" y="135017"/>
                  <a:pt x="114300" y="135970"/>
                  <a:pt x="115252" y="135017"/>
                </a:cubicBezTo>
                <a:cubicBezTo>
                  <a:pt x="115252" y="135970"/>
                  <a:pt x="116205" y="135017"/>
                  <a:pt x="115252" y="135017"/>
                </a:cubicBezTo>
                <a:close/>
                <a:moveTo>
                  <a:pt x="114300" y="45482"/>
                </a:moveTo>
                <a:cubicBezTo>
                  <a:pt x="114300" y="46435"/>
                  <a:pt x="114300" y="46435"/>
                  <a:pt x="115252" y="46435"/>
                </a:cubicBezTo>
                <a:cubicBezTo>
                  <a:pt x="116205" y="46435"/>
                  <a:pt x="116205" y="46435"/>
                  <a:pt x="116205" y="46435"/>
                </a:cubicBezTo>
                <a:cubicBezTo>
                  <a:pt x="116205" y="45482"/>
                  <a:pt x="116205" y="44529"/>
                  <a:pt x="114300" y="45482"/>
                </a:cubicBezTo>
                <a:cubicBezTo>
                  <a:pt x="115252" y="44529"/>
                  <a:pt x="114300" y="45482"/>
                  <a:pt x="114300" y="45482"/>
                </a:cubicBezTo>
                <a:close/>
                <a:moveTo>
                  <a:pt x="115252" y="200739"/>
                </a:moveTo>
                <a:cubicBezTo>
                  <a:pt x="116205" y="200739"/>
                  <a:pt x="117157" y="200739"/>
                  <a:pt x="115252" y="200739"/>
                </a:cubicBezTo>
                <a:cubicBezTo>
                  <a:pt x="116205" y="198835"/>
                  <a:pt x="115252" y="197882"/>
                  <a:pt x="115252" y="196929"/>
                </a:cubicBezTo>
                <a:cubicBezTo>
                  <a:pt x="115252" y="196929"/>
                  <a:pt x="115252" y="197882"/>
                  <a:pt x="115252" y="197882"/>
                </a:cubicBezTo>
                <a:cubicBezTo>
                  <a:pt x="114300" y="198835"/>
                  <a:pt x="115252" y="200739"/>
                  <a:pt x="115252" y="200739"/>
                </a:cubicBezTo>
                <a:close/>
                <a:moveTo>
                  <a:pt x="117157" y="269320"/>
                </a:moveTo>
                <a:cubicBezTo>
                  <a:pt x="116205" y="269320"/>
                  <a:pt x="116205" y="268367"/>
                  <a:pt x="116205" y="269320"/>
                </a:cubicBezTo>
                <a:cubicBezTo>
                  <a:pt x="116205" y="269320"/>
                  <a:pt x="115252" y="269320"/>
                  <a:pt x="115252" y="269320"/>
                </a:cubicBezTo>
                <a:cubicBezTo>
                  <a:pt x="115252" y="270272"/>
                  <a:pt x="116205" y="271224"/>
                  <a:pt x="117157" y="270272"/>
                </a:cubicBezTo>
                <a:cubicBezTo>
                  <a:pt x="116205" y="270272"/>
                  <a:pt x="117157" y="269320"/>
                  <a:pt x="117157" y="269320"/>
                </a:cubicBezTo>
                <a:close/>
                <a:moveTo>
                  <a:pt x="123825" y="161687"/>
                </a:moveTo>
                <a:cubicBezTo>
                  <a:pt x="120967" y="160735"/>
                  <a:pt x="119063" y="159782"/>
                  <a:pt x="117157" y="159782"/>
                </a:cubicBezTo>
                <a:cubicBezTo>
                  <a:pt x="112395" y="160735"/>
                  <a:pt x="119063" y="162639"/>
                  <a:pt x="117157" y="165497"/>
                </a:cubicBezTo>
                <a:cubicBezTo>
                  <a:pt x="115252" y="166449"/>
                  <a:pt x="118110" y="166449"/>
                  <a:pt x="119063" y="166449"/>
                </a:cubicBezTo>
                <a:cubicBezTo>
                  <a:pt x="120967" y="166449"/>
                  <a:pt x="120967" y="162639"/>
                  <a:pt x="123825" y="161687"/>
                </a:cubicBezTo>
                <a:close/>
                <a:moveTo>
                  <a:pt x="116205" y="34052"/>
                </a:moveTo>
                <a:cubicBezTo>
                  <a:pt x="116205" y="34052"/>
                  <a:pt x="117157" y="35004"/>
                  <a:pt x="116205" y="34052"/>
                </a:cubicBezTo>
                <a:cubicBezTo>
                  <a:pt x="117157" y="35004"/>
                  <a:pt x="118110" y="34052"/>
                  <a:pt x="118110" y="34052"/>
                </a:cubicBezTo>
                <a:cubicBezTo>
                  <a:pt x="118110" y="34052"/>
                  <a:pt x="117157" y="33099"/>
                  <a:pt x="117157" y="33099"/>
                </a:cubicBezTo>
                <a:cubicBezTo>
                  <a:pt x="116205" y="33099"/>
                  <a:pt x="116205" y="34052"/>
                  <a:pt x="116205" y="34052"/>
                </a:cubicBezTo>
                <a:close/>
                <a:moveTo>
                  <a:pt x="118110" y="122635"/>
                </a:moveTo>
                <a:cubicBezTo>
                  <a:pt x="117157" y="122635"/>
                  <a:pt x="117157" y="123587"/>
                  <a:pt x="117157" y="123587"/>
                </a:cubicBezTo>
                <a:cubicBezTo>
                  <a:pt x="119063" y="124539"/>
                  <a:pt x="117157" y="128349"/>
                  <a:pt x="120967" y="128349"/>
                </a:cubicBezTo>
                <a:cubicBezTo>
                  <a:pt x="120015" y="129302"/>
                  <a:pt x="119063" y="130254"/>
                  <a:pt x="119063" y="131207"/>
                </a:cubicBezTo>
                <a:cubicBezTo>
                  <a:pt x="120015" y="133112"/>
                  <a:pt x="120967" y="132160"/>
                  <a:pt x="122872" y="133112"/>
                </a:cubicBezTo>
                <a:cubicBezTo>
                  <a:pt x="120967" y="132160"/>
                  <a:pt x="124777" y="128349"/>
                  <a:pt x="120967" y="128349"/>
                </a:cubicBezTo>
                <a:cubicBezTo>
                  <a:pt x="121920" y="127397"/>
                  <a:pt x="122872" y="126445"/>
                  <a:pt x="122872" y="125492"/>
                </a:cubicBezTo>
                <a:cubicBezTo>
                  <a:pt x="122872" y="124539"/>
                  <a:pt x="123825" y="123587"/>
                  <a:pt x="122872" y="123587"/>
                </a:cubicBezTo>
                <a:cubicBezTo>
                  <a:pt x="120967" y="122635"/>
                  <a:pt x="119063" y="122635"/>
                  <a:pt x="118110" y="122635"/>
                </a:cubicBezTo>
                <a:close/>
                <a:moveTo>
                  <a:pt x="117157" y="29289"/>
                </a:moveTo>
                <a:cubicBezTo>
                  <a:pt x="117157" y="30242"/>
                  <a:pt x="118110" y="30242"/>
                  <a:pt x="119063" y="30242"/>
                </a:cubicBezTo>
                <a:cubicBezTo>
                  <a:pt x="120967" y="29289"/>
                  <a:pt x="120967" y="27385"/>
                  <a:pt x="120967" y="25479"/>
                </a:cubicBezTo>
                <a:cubicBezTo>
                  <a:pt x="120967" y="24527"/>
                  <a:pt x="120015" y="23574"/>
                  <a:pt x="119063" y="24527"/>
                </a:cubicBezTo>
                <a:cubicBezTo>
                  <a:pt x="118110" y="26432"/>
                  <a:pt x="117157" y="28337"/>
                  <a:pt x="117157" y="29289"/>
                </a:cubicBezTo>
                <a:close/>
                <a:moveTo>
                  <a:pt x="117157" y="186452"/>
                </a:moveTo>
                <a:cubicBezTo>
                  <a:pt x="118110" y="186452"/>
                  <a:pt x="118110" y="186452"/>
                  <a:pt x="117157" y="186452"/>
                </a:cubicBezTo>
                <a:cubicBezTo>
                  <a:pt x="118110" y="185499"/>
                  <a:pt x="118110" y="185499"/>
                  <a:pt x="117157" y="186452"/>
                </a:cubicBezTo>
                <a:cubicBezTo>
                  <a:pt x="117157" y="185499"/>
                  <a:pt x="117157" y="185499"/>
                  <a:pt x="117157" y="186452"/>
                </a:cubicBezTo>
                <a:cubicBezTo>
                  <a:pt x="117157" y="186452"/>
                  <a:pt x="117157" y="186452"/>
                  <a:pt x="117157" y="186452"/>
                </a:cubicBezTo>
                <a:close/>
                <a:moveTo>
                  <a:pt x="119063" y="55960"/>
                </a:moveTo>
                <a:cubicBezTo>
                  <a:pt x="118110" y="55960"/>
                  <a:pt x="119063" y="56912"/>
                  <a:pt x="119063" y="57864"/>
                </a:cubicBezTo>
                <a:cubicBezTo>
                  <a:pt x="119063" y="58817"/>
                  <a:pt x="119063" y="59770"/>
                  <a:pt x="119063" y="60722"/>
                </a:cubicBezTo>
                <a:cubicBezTo>
                  <a:pt x="117157" y="61674"/>
                  <a:pt x="117157" y="62627"/>
                  <a:pt x="117157" y="64532"/>
                </a:cubicBezTo>
                <a:cubicBezTo>
                  <a:pt x="115252" y="66437"/>
                  <a:pt x="117157" y="68342"/>
                  <a:pt x="119063" y="68342"/>
                </a:cubicBezTo>
                <a:cubicBezTo>
                  <a:pt x="120967" y="68342"/>
                  <a:pt x="124777" y="67389"/>
                  <a:pt x="125730" y="64532"/>
                </a:cubicBezTo>
                <a:cubicBezTo>
                  <a:pt x="125730" y="62627"/>
                  <a:pt x="123825" y="64532"/>
                  <a:pt x="121920" y="64532"/>
                </a:cubicBezTo>
                <a:cubicBezTo>
                  <a:pt x="120967" y="64532"/>
                  <a:pt x="120015" y="64532"/>
                  <a:pt x="119063" y="64532"/>
                </a:cubicBezTo>
                <a:lnTo>
                  <a:pt x="119063" y="60722"/>
                </a:lnTo>
                <a:cubicBezTo>
                  <a:pt x="120967" y="60722"/>
                  <a:pt x="120967" y="59770"/>
                  <a:pt x="121920" y="58817"/>
                </a:cubicBezTo>
                <a:cubicBezTo>
                  <a:pt x="121920" y="58817"/>
                  <a:pt x="122872" y="56912"/>
                  <a:pt x="121920" y="56912"/>
                </a:cubicBezTo>
                <a:cubicBezTo>
                  <a:pt x="121920" y="55007"/>
                  <a:pt x="120967" y="55007"/>
                  <a:pt x="119063" y="55960"/>
                </a:cubicBezTo>
                <a:close/>
                <a:moveTo>
                  <a:pt x="120967" y="292179"/>
                </a:moveTo>
                <a:cubicBezTo>
                  <a:pt x="120967" y="291227"/>
                  <a:pt x="120967" y="290274"/>
                  <a:pt x="119063" y="289322"/>
                </a:cubicBezTo>
                <a:cubicBezTo>
                  <a:pt x="118110" y="291227"/>
                  <a:pt x="117157" y="292179"/>
                  <a:pt x="117157" y="293132"/>
                </a:cubicBezTo>
                <a:cubicBezTo>
                  <a:pt x="117157" y="295037"/>
                  <a:pt x="118110" y="295037"/>
                  <a:pt x="119063" y="295037"/>
                </a:cubicBezTo>
                <a:cubicBezTo>
                  <a:pt x="120967" y="295037"/>
                  <a:pt x="120967" y="293132"/>
                  <a:pt x="120967" y="292179"/>
                </a:cubicBezTo>
                <a:close/>
                <a:moveTo>
                  <a:pt x="119063" y="74057"/>
                </a:moveTo>
                <a:lnTo>
                  <a:pt x="119063" y="74057"/>
                </a:lnTo>
                <a:cubicBezTo>
                  <a:pt x="119063" y="73104"/>
                  <a:pt x="119063" y="73104"/>
                  <a:pt x="119063" y="74057"/>
                </a:cubicBezTo>
                <a:cubicBezTo>
                  <a:pt x="118110" y="73104"/>
                  <a:pt x="118110" y="74057"/>
                  <a:pt x="119063" y="74057"/>
                </a:cubicBezTo>
                <a:cubicBezTo>
                  <a:pt x="118110" y="74057"/>
                  <a:pt x="118110" y="74057"/>
                  <a:pt x="119063" y="74057"/>
                </a:cubicBezTo>
                <a:close/>
                <a:moveTo>
                  <a:pt x="120967" y="45482"/>
                </a:moveTo>
                <a:cubicBezTo>
                  <a:pt x="120967" y="44529"/>
                  <a:pt x="120015" y="43577"/>
                  <a:pt x="119063" y="43577"/>
                </a:cubicBezTo>
                <a:cubicBezTo>
                  <a:pt x="119063" y="43577"/>
                  <a:pt x="118110" y="44529"/>
                  <a:pt x="119063" y="44529"/>
                </a:cubicBezTo>
                <a:cubicBezTo>
                  <a:pt x="119063" y="45482"/>
                  <a:pt x="120015" y="46435"/>
                  <a:pt x="120967" y="45482"/>
                </a:cubicBezTo>
                <a:cubicBezTo>
                  <a:pt x="120967" y="46435"/>
                  <a:pt x="120967" y="46435"/>
                  <a:pt x="120967" y="45482"/>
                </a:cubicBezTo>
                <a:close/>
                <a:moveTo>
                  <a:pt x="138113" y="129302"/>
                </a:moveTo>
                <a:cubicBezTo>
                  <a:pt x="140017" y="128349"/>
                  <a:pt x="140017" y="127397"/>
                  <a:pt x="139065" y="125492"/>
                </a:cubicBezTo>
                <a:cubicBezTo>
                  <a:pt x="139065" y="124539"/>
                  <a:pt x="137160" y="123587"/>
                  <a:pt x="137160" y="123587"/>
                </a:cubicBezTo>
                <a:cubicBezTo>
                  <a:pt x="135255" y="121682"/>
                  <a:pt x="135255" y="117872"/>
                  <a:pt x="137160" y="116920"/>
                </a:cubicBezTo>
                <a:cubicBezTo>
                  <a:pt x="139065" y="115967"/>
                  <a:pt x="140017" y="115014"/>
                  <a:pt x="139065" y="113110"/>
                </a:cubicBezTo>
                <a:cubicBezTo>
                  <a:pt x="138113" y="111204"/>
                  <a:pt x="136207" y="112157"/>
                  <a:pt x="134302" y="113110"/>
                </a:cubicBezTo>
                <a:cubicBezTo>
                  <a:pt x="132397" y="107395"/>
                  <a:pt x="131445" y="107395"/>
                  <a:pt x="128588" y="111204"/>
                </a:cubicBezTo>
                <a:cubicBezTo>
                  <a:pt x="128588" y="111204"/>
                  <a:pt x="127635" y="111204"/>
                  <a:pt x="127635" y="111204"/>
                </a:cubicBezTo>
                <a:lnTo>
                  <a:pt x="125730" y="111204"/>
                </a:lnTo>
                <a:cubicBezTo>
                  <a:pt x="125730" y="111204"/>
                  <a:pt x="125730" y="112157"/>
                  <a:pt x="125730" y="112157"/>
                </a:cubicBezTo>
                <a:cubicBezTo>
                  <a:pt x="125730" y="112157"/>
                  <a:pt x="126682" y="112157"/>
                  <a:pt x="127635" y="112157"/>
                </a:cubicBezTo>
                <a:cubicBezTo>
                  <a:pt x="127635" y="112157"/>
                  <a:pt x="127635" y="112157"/>
                  <a:pt x="128588" y="112157"/>
                </a:cubicBezTo>
                <a:cubicBezTo>
                  <a:pt x="130492" y="114062"/>
                  <a:pt x="132397" y="115014"/>
                  <a:pt x="134302" y="115014"/>
                </a:cubicBezTo>
                <a:cubicBezTo>
                  <a:pt x="132397" y="116920"/>
                  <a:pt x="130492" y="116920"/>
                  <a:pt x="128588" y="116920"/>
                </a:cubicBezTo>
                <a:cubicBezTo>
                  <a:pt x="125730" y="117872"/>
                  <a:pt x="122872" y="118824"/>
                  <a:pt x="120967" y="119777"/>
                </a:cubicBezTo>
                <a:cubicBezTo>
                  <a:pt x="120015" y="120729"/>
                  <a:pt x="119063" y="121682"/>
                  <a:pt x="120015" y="121682"/>
                </a:cubicBezTo>
                <a:cubicBezTo>
                  <a:pt x="120967" y="122635"/>
                  <a:pt x="121920" y="121682"/>
                  <a:pt x="121920" y="121682"/>
                </a:cubicBezTo>
                <a:cubicBezTo>
                  <a:pt x="121920" y="121682"/>
                  <a:pt x="122872" y="121682"/>
                  <a:pt x="123825" y="121682"/>
                </a:cubicBezTo>
                <a:cubicBezTo>
                  <a:pt x="125730" y="120729"/>
                  <a:pt x="127635" y="119777"/>
                  <a:pt x="125730" y="123587"/>
                </a:cubicBezTo>
                <a:cubicBezTo>
                  <a:pt x="124777" y="125492"/>
                  <a:pt x="125730" y="125492"/>
                  <a:pt x="127635" y="125492"/>
                </a:cubicBezTo>
                <a:cubicBezTo>
                  <a:pt x="132397" y="123587"/>
                  <a:pt x="134302" y="126445"/>
                  <a:pt x="136207" y="130254"/>
                </a:cubicBezTo>
                <a:cubicBezTo>
                  <a:pt x="136207" y="128349"/>
                  <a:pt x="136207" y="130254"/>
                  <a:pt x="138113" y="129302"/>
                </a:cubicBezTo>
                <a:close/>
                <a:moveTo>
                  <a:pt x="121920" y="208360"/>
                </a:moveTo>
                <a:cubicBezTo>
                  <a:pt x="121920" y="208360"/>
                  <a:pt x="120967" y="207407"/>
                  <a:pt x="120967" y="207407"/>
                </a:cubicBezTo>
                <a:cubicBezTo>
                  <a:pt x="120015" y="207407"/>
                  <a:pt x="120015" y="207407"/>
                  <a:pt x="120967" y="208360"/>
                </a:cubicBezTo>
                <a:cubicBezTo>
                  <a:pt x="120015" y="208360"/>
                  <a:pt x="120967" y="209312"/>
                  <a:pt x="121920" y="208360"/>
                </a:cubicBezTo>
                <a:cubicBezTo>
                  <a:pt x="121920" y="209312"/>
                  <a:pt x="121920" y="208360"/>
                  <a:pt x="121920" y="208360"/>
                </a:cubicBezTo>
                <a:close/>
                <a:moveTo>
                  <a:pt x="120015" y="92154"/>
                </a:moveTo>
                <a:cubicBezTo>
                  <a:pt x="120015" y="92154"/>
                  <a:pt x="120015" y="93107"/>
                  <a:pt x="120015" y="93107"/>
                </a:cubicBezTo>
                <a:cubicBezTo>
                  <a:pt x="120015" y="93107"/>
                  <a:pt x="120967" y="93107"/>
                  <a:pt x="120967" y="93107"/>
                </a:cubicBezTo>
                <a:cubicBezTo>
                  <a:pt x="120967" y="92154"/>
                  <a:pt x="120967" y="92154"/>
                  <a:pt x="120015" y="92154"/>
                </a:cubicBezTo>
                <a:cubicBezTo>
                  <a:pt x="120015" y="92154"/>
                  <a:pt x="120015" y="92154"/>
                  <a:pt x="120015" y="92154"/>
                </a:cubicBezTo>
                <a:close/>
                <a:moveTo>
                  <a:pt x="120015" y="111204"/>
                </a:moveTo>
                <a:cubicBezTo>
                  <a:pt x="120015" y="111204"/>
                  <a:pt x="120015" y="112157"/>
                  <a:pt x="120967" y="112157"/>
                </a:cubicBezTo>
                <a:cubicBezTo>
                  <a:pt x="120967" y="112157"/>
                  <a:pt x="120967" y="112157"/>
                  <a:pt x="120967" y="111204"/>
                </a:cubicBezTo>
                <a:cubicBezTo>
                  <a:pt x="120967" y="110252"/>
                  <a:pt x="120015" y="110252"/>
                  <a:pt x="120015" y="110252"/>
                </a:cubicBezTo>
                <a:cubicBezTo>
                  <a:pt x="120015" y="110252"/>
                  <a:pt x="120015" y="110252"/>
                  <a:pt x="120015" y="111204"/>
                </a:cubicBezTo>
                <a:close/>
                <a:moveTo>
                  <a:pt x="120967" y="155972"/>
                </a:moveTo>
                <a:cubicBezTo>
                  <a:pt x="120015" y="155972"/>
                  <a:pt x="120015" y="155972"/>
                  <a:pt x="120015" y="156924"/>
                </a:cubicBezTo>
                <a:cubicBezTo>
                  <a:pt x="120015" y="157877"/>
                  <a:pt x="120967" y="157877"/>
                  <a:pt x="121920" y="157877"/>
                </a:cubicBezTo>
                <a:lnTo>
                  <a:pt x="122872" y="156924"/>
                </a:lnTo>
                <a:cubicBezTo>
                  <a:pt x="122872" y="155972"/>
                  <a:pt x="121920" y="155972"/>
                  <a:pt x="120967" y="155972"/>
                </a:cubicBezTo>
                <a:close/>
                <a:moveTo>
                  <a:pt x="122872" y="79772"/>
                </a:moveTo>
                <a:cubicBezTo>
                  <a:pt x="122872" y="78820"/>
                  <a:pt x="122872" y="77867"/>
                  <a:pt x="121920" y="78820"/>
                </a:cubicBezTo>
                <a:cubicBezTo>
                  <a:pt x="121920" y="78820"/>
                  <a:pt x="120967" y="78820"/>
                  <a:pt x="120967" y="79772"/>
                </a:cubicBezTo>
                <a:cubicBezTo>
                  <a:pt x="120967" y="79772"/>
                  <a:pt x="120967" y="80724"/>
                  <a:pt x="121920" y="80724"/>
                </a:cubicBezTo>
                <a:cubicBezTo>
                  <a:pt x="121920" y="80724"/>
                  <a:pt x="121920" y="79772"/>
                  <a:pt x="122872" y="79772"/>
                </a:cubicBezTo>
                <a:close/>
                <a:moveTo>
                  <a:pt x="121920" y="179785"/>
                </a:moveTo>
                <a:cubicBezTo>
                  <a:pt x="122872" y="179785"/>
                  <a:pt x="122872" y="178832"/>
                  <a:pt x="122872" y="178832"/>
                </a:cubicBezTo>
                <a:cubicBezTo>
                  <a:pt x="122872" y="177879"/>
                  <a:pt x="122872" y="176927"/>
                  <a:pt x="121920" y="176927"/>
                </a:cubicBezTo>
                <a:cubicBezTo>
                  <a:pt x="120967" y="176927"/>
                  <a:pt x="120967" y="176927"/>
                  <a:pt x="120967" y="177879"/>
                </a:cubicBezTo>
                <a:cubicBezTo>
                  <a:pt x="120967" y="177879"/>
                  <a:pt x="120967" y="178832"/>
                  <a:pt x="121920" y="179785"/>
                </a:cubicBezTo>
                <a:close/>
                <a:moveTo>
                  <a:pt x="122872" y="280749"/>
                </a:moveTo>
                <a:cubicBezTo>
                  <a:pt x="122872" y="280749"/>
                  <a:pt x="121920" y="279797"/>
                  <a:pt x="121920" y="280749"/>
                </a:cubicBezTo>
                <a:cubicBezTo>
                  <a:pt x="121920" y="280749"/>
                  <a:pt x="121920" y="280749"/>
                  <a:pt x="120967" y="280749"/>
                </a:cubicBezTo>
                <a:cubicBezTo>
                  <a:pt x="120967" y="280749"/>
                  <a:pt x="121920" y="281702"/>
                  <a:pt x="121920" y="281702"/>
                </a:cubicBezTo>
                <a:cubicBezTo>
                  <a:pt x="121920" y="281702"/>
                  <a:pt x="122872" y="281702"/>
                  <a:pt x="122872" y="280749"/>
                </a:cubicBezTo>
                <a:close/>
                <a:moveTo>
                  <a:pt x="122872" y="41672"/>
                </a:moveTo>
                <a:cubicBezTo>
                  <a:pt x="122872" y="42624"/>
                  <a:pt x="124777" y="43577"/>
                  <a:pt x="125730" y="42624"/>
                </a:cubicBezTo>
                <a:cubicBezTo>
                  <a:pt x="126682" y="42624"/>
                  <a:pt x="126682" y="42624"/>
                  <a:pt x="126682" y="40720"/>
                </a:cubicBezTo>
                <a:cubicBezTo>
                  <a:pt x="125730" y="38814"/>
                  <a:pt x="125730" y="36910"/>
                  <a:pt x="125730" y="35004"/>
                </a:cubicBezTo>
                <a:cubicBezTo>
                  <a:pt x="125730" y="35004"/>
                  <a:pt x="125730" y="34052"/>
                  <a:pt x="124777" y="34052"/>
                </a:cubicBezTo>
                <a:cubicBezTo>
                  <a:pt x="124777" y="34052"/>
                  <a:pt x="123825" y="34052"/>
                  <a:pt x="123825" y="34052"/>
                </a:cubicBezTo>
                <a:cubicBezTo>
                  <a:pt x="123825" y="37862"/>
                  <a:pt x="120967" y="39767"/>
                  <a:pt x="122872" y="41672"/>
                </a:cubicBezTo>
                <a:close/>
                <a:moveTo>
                  <a:pt x="125730" y="135017"/>
                </a:moveTo>
                <a:cubicBezTo>
                  <a:pt x="125730" y="136922"/>
                  <a:pt x="124777" y="136922"/>
                  <a:pt x="123825" y="138827"/>
                </a:cubicBezTo>
                <a:cubicBezTo>
                  <a:pt x="123825" y="139779"/>
                  <a:pt x="121920" y="140732"/>
                  <a:pt x="122872" y="141685"/>
                </a:cubicBezTo>
                <a:cubicBezTo>
                  <a:pt x="123825" y="142637"/>
                  <a:pt x="124777" y="140732"/>
                  <a:pt x="125730" y="139779"/>
                </a:cubicBezTo>
                <a:cubicBezTo>
                  <a:pt x="126682" y="137874"/>
                  <a:pt x="126682" y="136922"/>
                  <a:pt x="125730" y="135017"/>
                </a:cubicBezTo>
                <a:close/>
                <a:moveTo>
                  <a:pt x="122872" y="101679"/>
                </a:moveTo>
                <a:cubicBezTo>
                  <a:pt x="121920" y="102632"/>
                  <a:pt x="122872" y="103585"/>
                  <a:pt x="123825" y="103585"/>
                </a:cubicBezTo>
                <a:cubicBezTo>
                  <a:pt x="125730" y="103585"/>
                  <a:pt x="125730" y="101679"/>
                  <a:pt x="125730" y="99774"/>
                </a:cubicBezTo>
                <a:cubicBezTo>
                  <a:pt x="125730" y="98822"/>
                  <a:pt x="125730" y="96917"/>
                  <a:pt x="123825" y="97870"/>
                </a:cubicBezTo>
                <a:cubicBezTo>
                  <a:pt x="120967" y="97870"/>
                  <a:pt x="124777" y="100727"/>
                  <a:pt x="122872" y="101679"/>
                </a:cubicBezTo>
                <a:close/>
                <a:moveTo>
                  <a:pt x="122872" y="134064"/>
                </a:moveTo>
                <a:cubicBezTo>
                  <a:pt x="122872" y="135970"/>
                  <a:pt x="124777" y="135017"/>
                  <a:pt x="125730" y="135017"/>
                </a:cubicBezTo>
                <a:cubicBezTo>
                  <a:pt x="125730" y="130254"/>
                  <a:pt x="123825" y="134064"/>
                  <a:pt x="122872" y="134064"/>
                </a:cubicBezTo>
                <a:close/>
                <a:moveTo>
                  <a:pt x="124777" y="149304"/>
                </a:moveTo>
                <a:cubicBezTo>
                  <a:pt x="124777" y="148352"/>
                  <a:pt x="123825" y="148352"/>
                  <a:pt x="123825" y="148352"/>
                </a:cubicBezTo>
                <a:lnTo>
                  <a:pt x="122872" y="149304"/>
                </a:lnTo>
                <a:cubicBezTo>
                  <a:pt x="122872" y="150257"/>
                  <a:pt x="122872" y="150257"/>
                  <a:pt x="123825" y="150257"/>
                </a:cubicBezTo>
                <a:cubicBezTo>
                  <a:pt x="124777" y="150257"/>
                  <a:pt x="124777" y="150257"/>
                  <a:pt x="124777" y="149304"/>
                </a:cubicBezTo>
                <a:close/>
                <a:moveTo>
                  <a:pt x="122872" y="168354"/>
                </a:moveTo>
                <a:cubicBezTo>
                  <a:pt x="122872" y="168354"/>
                  <a:pt x="123825" y="168354"/>
                  <a:pt x="123825" y="168354"/>
                </a:cubicBezTo>
                <a:cubicBezTo>
                  <a:pt x="123825" y="168354"/>
                  <a:pt x="124777" y="168354"/>
                  <a:pt x="124777" y="167402"/>
                </a:cubicBezTo>
                <a:cubicBezTo>
                  <a:pt x="124777" y="167402"/>
                  <a:pt x="123825" y="166449"/>
                  <a:pt x="122872" y="166449"/>
                </a:cubicBezTo>
                <a:cubicBezTo>
                  <a:pt x="123825" y="167402"/>
                  <a:pt x="122872" y="168354"/>
                  <a:pt x="122872" y="168354"/>
                </a:cubicBezTo>
                <a:close/>
                <a:moveTo>
                  <a:pt x="126682" y="70247"/>
                </a:moveTo>
                <a:cubicBezTo>
                  <a:pt x="126682" y="69295"/>
                  <a:pt x="125730" y="68342"/>
                  <a:pt x="124777" y="68342"/>
                </a:cubicBezTo>
                <a:cubicBezTo>
                  <a:pt x="123825" y="68342"/>
                  <a:pt x="122872" y="68342"/>
                  <a:pt x="123825" y="69295"/>
                </a:cubicBezTo>
                <a:cubicBezTo>
                  <a:pt x="124777" y="70247"/>
                  <a:pt x="124777" y="70247"/>
                  <a:pt x="125730" y="71199"/>
                </a:cubicBezTo>
                <a:cubicBezTo>
                  <a:pt x="125730" y="71199"/>
                  <a:pt x="126682" y="70247"/>
                  <a:pt x="126682" y="70247"/>
                </a:cubicBezTo>
                <a:close/>
                <a:moveTo>
                  <a:pt x="124777" y="89297"/>
                </a:moveTo>
                <a:cubicBezTo>
                  <a:pt x="123825" y="89297"/>
                  <a:pt x="123825" y="90249"/>
                  <a:pt x="123825" y="91202"/>
                </a:cubicBezTo>
                <a:cubicBezTo>
                  <a:pt x="123825" y="92154"/>
                  <a:pt x="123825" y="93107"/>
                  <a:pt x="124777" y="93107"/>
                </a:cubicBezTo>
                <a:cubicBezTo>
                  <a:pt x="125730" y="93107"/>
                  <a:pt x="125730" y="91202"/>
                  <a:pt x="125730" y="91202"/>
                </a:cubicBezTo>
                <a:cubicBezTo>
                  <a:pt x="125730" y="89297"/>
                  <a:pt x="125730" y="88345"/>
                  <a:pt x="124777" y="89297"/>
                </a:cubicBezTo>
                <a:close/>
                <a:moveTo>
                  <a:pt x="125730" y="288370"/>
                </a:moveTo>
                <a:cubicBezTo>
                  <a:pt x="125730" y="288370"/>
                  <a:pt x="123825" y="289322"/>
                  <a:pt x="123825" y="289322"/>
                </a:cubicBezTo>
                <a:cubicBezTo>
                  <a:pt x="123825" y="290274"/>
                  <a:pt x="123825" y="291227"/>
                  <a:pt x="123825" y="291227"/>
                </a:cubicBezTo>
                <a:cubicBezTo>
                  <a:pt x="124777" y="290274"/>
                  <a:pt x="125730" y="290274"/>
                  <a:pt x="125730" y="290274"/>
                </a:cubicBezTo>
                <a:cubicBezTo>
                  <a:pt x="126682" y="289322"/>
                  <a:pt x="126682" y="288370"/>
                  <a:pt x="125730" y="288370"/>
                </a:cubicBezTo>
                <a:close/>
                <a:moveTo>
                  <a:pt x="124777" y="19764"/>
                </a:moveTo>
                <a:cubicBezTo>
                  <a:pt x="124777" y="21670"/>
                  <a:pt x="125730" y="21670"/>
                  <a:pt x="126682" y="21670"/>
                </a:cubicBezTo>
                <a:cubicBezTo>
                  <a:pt x="127635" y="21670"/>
                  <a:pt x="128588" y="20717"/>
                  <a:pt x="128588" y="19764"/>
                </a:cubicBezTo>
                <a:cubicBezTo>
                  <a:pt x="128588" y="18812"/>
                  <a:pt x="127635" y="17860"/>
                  <a:pt x="126682" y="17860"/>
                </a:cubicBezTo>
                <a:cubicBezTo>
                  <a:pt x="125730" y="16907"/>
                  <a:pt x="124777" y="17860"/>
                  <a:pt x="124777" y="19764"/>
                </a:cubicBezTo>
                <a:close/>
                <a:moveTo>
                  <a:pt x="126682" y="221695"/>
                </a:moveTo>
                <a:cubicBezTo>
                  <a:pt x="126682" y="221695"/>
                  <a:pt x="126682" y="221695"/>
                  <a:pt x="126682" y="221695"/>
                </a:cubicBezTo>
                <a:cubicBezTo>
                  <a:pt x="125730" y="220742"/>
                  <a:pt x="125730" y="221695"/>
                  <a:pt x="125730" y="221695"/>
                </a:cubicBezTo>
                <a:cubicBezTo>
                  <a:pt x="125730" y="221695"/>
                  <a:pt x="125730" y="222647"/>
                  <a:pt x="126682" y="221695"/>
                </a:cubicBezTo>
                <a:cubicBezTo>
                  <a:pt x="126682" y="222647"/>
                  <a:pt x="126682" y="222647"/>
                  <a:pt x="126682" y="221695"/>
                </a:cubicBezTo>
                <a:close/>
                <a:moveTo>
                  <a:pt x="127635" y="214074"/>
                </a:moveTo>
                <a:cubicBezTo>
                  <a:pt x="127635" y="214074"/>
                  <a:pt x="127635" y="213122"/>
                  <a:pt x="127635" y="213122"/>
                </a:cubicBezTo>
                <a:cubicBezTo>
                  <a:pt x="126682" y="213122"/>
                  <a:pt x="126682" y="213122"/>
                  <a:pt x="126682" y="214074"/>
                </a:cubicBezTo>
                <a:cubicBezTo>
                  <a:pt x="126682" y="215027"/>
                  <a:pt x="126682" y="215027"/>
                  <a:pt x="127635" y="214074"/>
                </a:cubicBezTo>
                <a:cubicBezTo>
                  <a:pt x="126682" y="215027"/>
                  <a:pt x="126682" y="214074"/>
                  <a:pt x="127635" y="214074"/>
                </a:cubicBezTo>
                <a:close/>
                <a:moveTo>
                  <a:pt x="126682" y="179785"/>
                </a:moveTo>
                <a:cubicBezTo>
                  <a:pt x="126682" y="179785"/>
                  <a:pt x="126682" y="179785"/>
                  <a:pt x="126682" y="179785"/>
                </a:cubicBezTo>
                <a:cubicBezTo>
                  <a:pt x="126682" y="179785"/>
                  <a:pt x="126682" y="179785"/>
                  <a:pt x="126682" y="179785"/>
                </a:cubicBezTo>
                <a:lnTo>
                  <a:pt x="126682" y="179785"/>
                </a:lnTo>
                <a:cubicBezTo>
                  <a:pt x="125730" y="179785"/>
                  <a:pt x="125730" y="179785"/>
                  <a:pt x="126682" y="179785"/>
                </a:cubicBezTo>
                <a:close/>
                <a:moveTo>
                  <a:pt x="127635" y="157877"/>
                </a:moveTo>
                <a:cubicBezTo>
                  <a:pt x="128588" y="157877"/>
                  <a:pt x="129540" y="156924"/>
                  <a:pt x="129540" y="155972"/>
                </a:cubicBezTo>
                <a:cubicBezTo>
                  <a:pt x="129540" y="155972"/>
                  <a:pt x="129540" y="155020"/>
                  <a:pt x="128588" y="155020"/>
                </a:cubicBezTo>
                <a:cubicBezTo>
                  <a:pt x="127635" y="155020"/>
                  <a:pt x="126682" y="155020"/>
                  <a:pt x="126682" y="156924"/>
                </a:cubicBezTo>
                <a:cubicBezTo>
                  <a:pt x="126682" y="156924"/>
                  <a:pt x="126682" y="157877"/>
                  <a:pt x="127635" y="157877"/>
                </a:cubicBezTo>
                <a:close/>
                <a:moveTo>
                  <a:pt x="149542" y="56912"/>
                </a:moveTo>
                <a:cubicBezTo>
                  <a:pt x="151447" y="53102"/>
                  <a:pt x="148590" y="51197"/>
                  <a:pt x="147638" y="49292"/>
                </a:cubicBezTo>
                <a:cubicBezTo>
                  <a:pt x="146685" y="50245"/>
                  <a:pt x="146685" y="51197"/>
                  <a:pt x="147638" y="53102"/>
                </a:cubicBezTo>
                <a:cubicBezTo>
                  <a:pt x="148590" y="55007"/>
                  <a:pt x="147638" y="55007"/>
                  <a:pt x="145732" y="55007"/>
                </a:cubicBezTo>
                <a:cubicBezTo>
                  <a:pt x="144780" y="55007"/>
                  <a:pt x="143827" y="53102"/>
                  <a:pt x="143827" y="55007"/>
                </a:cubicBezTo>
                <a:cubicBezTo>
                  <a:pt x="143827" y="55007"/>
                  <a:pt x="143827" y="56912"/>
                  <a:pt x="143827" y="56912"/>
                </a:cubicBezTo>
                <a:cubicBezTo>
                  <a:pt x="144780" y="58817"/>
                  <a:pt x="146685" y="60722"/>
                  <a:pt x="144780" y="63579"/>
                </a:cubicBezTo>
                <a:cubicBezTo>
                  <a:pt x="143827" y="65485"/>
                  <a:pt x="143827" y="68342"/>
                  <a:pt x="142875" y="71199"/>
                </a:cubicBezTo>
                <a:cubicBezTo>
                  <a:pt x="139065" y="72152"/>
                  <a:pt x="135255" y="73104"/>
                  <a:pt x="133350" y="68342"/>
                </a:cubicBezTo>
                <a:cubicBezTo>
                  <a:pt x="132397" y="66437"/>
                  <a:pt x="131445" y="67389"/>
                  <a:pt x="129540" y="68342"/>
                </a:cubicBezTo>
                <a:cubicBezTo>
                  <a:pt x="128588" y="69295"/>
                  <a:pt x="128588" y="70247"/>
                  <a:pt x="129540" y="70247"/>
                </a:cubicBezTo>
                <a:cubicBezTo>
                  <a:pt x="132397" y="72152"/>
                  <a:pt x="131445" y="74057"/>
                  <a:pt x="129540" y="75962"/>
                </a:cubicBezTo>
                <a:cubicBezTo>
                  <a:pt x="128588" y="76914"/>
                  <a:pt x="127635" y="78820"/>
                  <a:pt x="127635" y="79772"/>
                </a:cubicBezTo>
                <a:cubicBezTo>
                  <a:pt x="126682" y="80724"/>
                  <a:pt x="127635" y="81677"/>
                  <a:pt x="127635" y="82629"/>
                </a:cubicBezTo>
                <a:cubicBezTo>
                  <a:pt x="128588" y="83582"/>
                  <a:pt x="129540" y="82629"/>
                  <a:pt x="129540" y="82629"/>
                </a:cubicBezTo>
                <a:cubicBezTo>
                  <a:pt x="133350" y="80724"/>
                  <a:pt x="134302" y="81677"/>
                  <a:pt x="136207" y="84535"/>
                </a:cubicBezTo>
                <a:cubicBezTo>
                  <a:pt x="137160" y="86439"/>
                  <a:pt x="138113" y="88345"/>
                  <a:pt x="138113" y="91202"/>
                </a:cubicBezTo>
                <a:cubicBezTo>
                  <a:pt x="138113" y="92154"/>
                  <a:pt x="139065" y="93107"/>
                  <a:pt x="140017" y="92154"/>
                </a:cubicBezTo>
                <a:cubicBezTo>
                  <a:pt x="140970" y="92154"/>
                  <a:pt x="140970" y="91202"/>
                  <a:pt x="140970" y="90249"/>
                </a:cubicBezTo>
                <a:cubicBezTo>
                  <a:pt x="140970" y="86439"/>
                  <a:pt x="142875" y="84535"/>
                  <a:pt x="146685" y="84535"/>
                </a:cubicBezTo>
                <a:cubicBezTo>
                  <a:pt x="148590" y="84535"/>
                  <a:pt x="149542" y="83582"/>
                  <a:pt x="148590" y="81677"/>
                </a:cubicBezTo>
                <a:cubicBezTo>
                  <a:pt x="146685" y="77867"/>
                  <a:pt x="147638" y="75962"/>
                  <a:pt x="150495" y="74057"/>
                </a:cubicBezTo>
                <a:cubicBezTo>
                  <a:pt x="152400" y="73104"/>
                  <a:pt x="151447" y="73104"/>
                  <a:pt x="150495" y="73104"/>
                </a:cubicBezTo>
                <a:cubicBezTo>
                  <a:pt x="148590" y="73104"/>
                  <a:pt x="149542" y="71199"/>
                  <a:pt x="150495" y="71199"/>
                </a:cubicBezTo>
                <a:cubicBezTo>
                  <a:pt x="152400" y="69295"/>
                  <a:pt x="151447" y="66437"/>
                  <a:pt x="153352" y="64532"/>
                </a:cubicBezTo>
                <a:cubicBezTo>
                  <a:pt x="155257" y="60722"/>
                  <a:pt x="153352" y="58817"/>
                  <a:pt x="149542" y="56912"/>
                </a:cubicBezTo>
                <a:close/>
                <a:moveTo>
                  <a:pt x="127635" y="26432"/>
                </a:moveTo>
                <a:cubicBezTo>
                  <a:pt x="127635" y="26432"/>
                  <a:pt x="126682" y="27385"/>
                  <a:pt x="127635" y="27385"/>
                </a:cubicBezTo>
                <a:cubicBezTo>
                  <a:pt x="128588" y="28337"/>
                  <a:pt x="127635" y="31195"/>
                  <a:pt x="129540" y="31195"/>
                </a:cubicBezTo>
                <a:cubicBezTo>
                  <a:pt x="129540" y="31195"/>
                  <a:pt x="129540" y="30242"/>
                  <a:pt x="129540" y="30242"/>
                </a:cubicBezTo>
                <a:cubicBezTo>
                  <a:pt x="129540" y="28337"/>
                  <a:pt x="130492" y="26432"/>
                  <a:pt x="127635" y="26432"/>
                </a:cubicBezTo>
                <a:close/>
                <a:moveTo>
                  <a:pt x="127635" y="142637"/>
                </a:moveTo>
                <a:cubicBezTo>
                  <a:pt x="127635" y="143589"/>
                  <a:pt x="127635" y="145495"/>
                  <a:pt x="129540" y="145495"/>
                </a:cubicBezTo>
                <a:cubicBezTo>
                  <a:pt x="131445" y="145495"/>
                  <a:pt x="131445" y="144542"/>
                  <a:pt x="131445" y="143589"/>
                </a:cubicBezTo>
                <a:cubicBezTo>
                  <a:pt x="133350" y="143589"/>
                  <a:pt x="133350" y="145495"/>
                  <a:pt x="135255" y="145495"/>
                </a:cubicBezTo>
                <a:cubicBezTo>
                  <a:pt x="136207" y="145495"/>
                  <a:pt x="137160" y="144542"/>
                  <a:pt x="137160" y="144542"/>
                </a:cubicBezTo>
                <a:cubicBezTo>
                  <a:pt x="136207" y="142637"/>
                  <a:pt x="135255" y="140732"/>
                  <a:pt x="133350" y="140732"/>
                </a:cubicBezTo>
                <a:cubicBezTo>
                  <a:pt x="131445" y="140732"/>
                  <a:pt x="131445" y="142637"/>
                  <a:pt x="131445" y="144542"/>
                </a:cubicBezTo>
                <a:cubicBezTo>
                  <a:pt x="129540" y="143589"/>
                  <a:pt x="128588" y="141685"/>
                  <a:pt x="127635" y="142637"/>
                </a:cubicBezTo>
                <a:close/>
                <a:moveTo>
                  <a:pt x="131445" y="165497"/>
                </a:moveTo>
                <a:cubicBezTo>
                  <a:pt x="131445" y="164545"/>
                  <a:pt x="131445" y="162639"/>
                  <a:pt x="129540" y="162639"/>
                </a:cubicBezTo>
                <a:cubicBezTo>
                  <a:pt x="127635" y="162639"/>
                  <a:pt x="128588" y="164545"/>
                  <a:pt x="127635" y="166449"/>
                </a:cubicBezTo>
                <a:cubicBezTo>
                  <a:pt x="127635" y="167402"/>
                  <a:pt x="127635" y="168354"/>
                  <a:pt x="129540" y="168354"/>
                </a:cubicBezTo>
                <a:cubicBezTo>
                  <a:pt x="131445" y="168354"/>
                  <a:pt x="131445" y="167402"/>
                  <a:pt x="131445" y="165497"/>
                </a:cubicBezTo>
                <a:close/>
                <a:moveTo>
                  <a:pt x="130492" y="97870"/>
                </a:moveTo>
                <a:cubicBezTo>
                  <a:pt x="130492" y="97870"/>
                  <a:pt x="130492" y="97870"/>
                  <a:pt x="130492" y="97870"/>
                </a:cubicBezTo>
                <a:cubicBezTo>
                  <a:pt x="130492" y="95964"/>
                  <a:pt x="130492" y="95964"/>
                  <a:pt x="130492" y="95964"/>
                </a:cubicBezTo>
                <a:cubicBezTo>
                  <a:pt x="130492" y="95964"/>
                  <a:pt x="129540" y="95964"/>
                  <a:pt x="129540" y="96917"/>
                </a:cubicBezTo>
                <a:cubicBezTo>
                  <a:pt x="128588" y="96917"/>
                  <a:pt x="129540" y="97870"/>
                  <a:pt x="130492" y="97870"/>
                </a:cubicBezTo>
                <a:close/>
                <a:moveTo>
                  <a:pt x="129540" y="102632"/>
                </a:moveTo>
                <a:cubicBezTo>
                  <a:pt x="129540" y="102632"/>
                  <a:pt x="128588" y="102632"/>
                  <a:pt x="129540" y="102632"/>
                </a:cubicBezTo>
                <a:cubicBezTo>
                  <a:pt x="129540" y="103585"/>
                  <a:pt x="129540" y="103585"/>
                  <a:pt x="129540" y="103585"/>
                </a:cubicBezTo>
                <a:cubicBezTo>
                  <a:pt x="129540" y="103585"/>
                  <a:pt x="130492" y="102632"/>
                  <a:pt x="129540" y="102632"/>
                </a:cubicBezTo>
                <a:lnTo>
                  <a:pt x="129540" y="102632"/>
                </a:lnTo>
                <a:close/>
                <a:moveTo>
                  <a:pt x="129540" y="62627"/>
                </a:moveTo>
                <a:cubicBezTo>
                  <a:pt x="129540" y="63579"/>
                  <a:pt x="130492" y="63579"/>
                  <a:pt x="131445" y="63579"/>
                </a:cubicBezTo>
                <a:cubicBezTo>
                  <a:pt x="132397" y="63579"/>
                  <a:pt x="132397" y="63579"/>
                  <a:pt x="132397" y="63579"/>
                </a:cubicBezTo>
                <a:cubicBezTo>
                  <a:pt x="132397" y="62627"/>
                  <a:pt x="132397" y="61674"/>
                  <a:pt x="131445" y="61674"/>
                </a:cubicBezTo>
                <a:cubicBezTo>
                  <a:pt x="130492" y="61674"/>
                  <a:pt x="129540" y="61674"/>
                  <a:pt x="129540" y="62627"/>
                </a:cubicBezTo>
                <a:close/>
                <a:moveTo>
                  <a:pt x="130492" y="117872"/>
                </a:moveTo>
                <a:cubicBezTo>
                  <a:pt x="130492" y="117872"/>
                  <a:pt x="130492" y="118824"/>
                  <a:pt x="130492" y="118824"/>
                </a:cubicBezTo>
                <a:lnTo>
                  <a:pt x="129540" y="118824"/>
                </a:lnTo>
                <a:cubicBezTo>
                  <a:pt x="129540" y="117872"/>
                  <a:pt x="129540" y="117872"/>
                  <a:pt x="130492" y="117872"/>
                </a:cubicBezTo>
                <a:cubicBezTo>
                  <a:pt x="130492" y="117872"/>
                  <a:pt x="130492" y="117872"/>
                  <a:pt x="130492" y="117872"/>
                </a:cubicBezTo>
                <a:close/>
                <a:moveTo>
                  <a:pt x="131445" y="135017"/>
                </a:moveTo>
                <a:cubicBezTo>
                  <a:pt x="132397" y="135017"/>
                  <a:pt x="133350" y="135017"/>
                  <a:pt x="133350" y="134064"/>
                </a:cubicBezTo>
                <a:cubicBezTo>
                  <a:pt x="133350" y="133112"/>
                  <a:pt x="132397" y="133112"/>
                  <a:pt x="131445" y="133112"/>
                </a:cubicBezTo>
                <a:cubicBezTo>
                  <a:pt x="130492" y="133112"/>
                  <a:pt x="129540" y="133112"/>
                  <a:pt x="129540" y="135017"/>
                </a:cubicBezTo>
                <a:cubicBezTo>
                  <a:pt x="130492" y="135017"/>
                  <a:pt x="130492" y="135017"/>
                  <a:pt x="131445" y="135017"/>
                </a:cubicBezTo>
                <a:close/>
                <a:moveTo>
                  <a:pt x="132397" y="43577"/>
                </a:moveTo>
                <a:cubicBezTo>
                  <a:pt x="132397" y="43577"/>
                  <a:pt x="133350" y="44529"/>
                  <a:pt x="133350" y="44529"/>
                </a:cubicBezTo>
                <a:cubicBezTo>
                  <a:pt x="133350" y="44529"/>
                  <a:pt x="133350" y="44529"/>
                  <a:pt x="133350" y="43577"/>
                </a:cubicBezTo>
                <a:cubicBezTo>
                  <a:pt x="133350" y="42624"/>
                  <a:pt x="133350" y="42624"/>
                  <a:pt x="132397" y="43577"/>
                </a:cubicBezTo>
                <a:cubicBezTo>
                  <a:pt x="132397" y="42624"/>
                  <a:pt x="132397" y="42624"/>
                  <a:pt x="132397" y="43577"/>
                </a:cubicBezTo>
                <a:close/>
                <a:moveTo>
                  <a:pt x="133350" y="29289"/>
                </a:moveTo>
                <a:cubicBezTo>
                  <a:pt x="134302" y="31195"/>
                  <a:pt x="135255" y="26432"/>
                  <a:pt x="137160" y="27385"/>
                </a:cubicBezTo>
                <a:cubicBezTo>
                  <a:pt x="139065" y="28337"/>
                  <a:pt x="140017" y="27385"/>
                  <a:pt x="140017" y="25479"/>
                </a:cubicBezTo>
                <a:cubicBezTo>
                  <a:pt x="140017" y="23574"/>
                  <a:pt x="138113" y="23574"/>
                  <a:pt x="136207" y="23574"/>
                </a:cubicBezTo>
                <a:lnTo>
                  <a:pt x="134302" y="23574"/>
                </a:lnTo>
                <a:cubicBezTo>
                  <a:pt x="132397" y="24527"/>
                  <a:pt x="131445" y="27385"/>
                  <a:pt x="133350" y="29289"/>
                </a:cubicBezTo>
                <a:close/>
                <a:moveTo>
                  <a:pt x="134302" y="22622"/>
                </a:moveTo>
                <a:cubicBezTo>
                  <a:pt x="135255" y="22622"/>
                  <a:pt x="135255" y="21670"/>
                  <a:pt x="135255" y="20717"/>
                </a:cubicBezTo>
                <a:cubicBezTo>
                  <a:pt x="134302" y="20717"/>
                  <a:pt x="134302" y="20717"/>
                  <a:pt x="133350" y="20717"/>
                </a:cubicBezTo>
                <a:cubicBezTo>
                  <a:pt x="132397" y="21670"/>
                  <a:pt x="133350" y="22622"/>
                  <a:pt x="134302" y="22622"/>
                </a:cubicBezTo>
                <a:close/>
                <a:moveTo>
                  <a:pt x="138113" y="162639"/>
                </a:moveTo>
                <a:cubicBezTo>
                  <a:pt x="143827" y="161687"/>
                  <a:pt x="140970" y="158829"/>
                  <a:pt x="139065" y="156924"/>
                </a:cubicBezTo>
                <a:cubicBezTo>
                  <a:pt x="138113" y="155972"/>
                  <a:pt x="139065" y="153114"/>
                  <a:pt x="136207" y="155020"/>
                </a:cubicBezTo>
                <a:cubicBezTo>
                  <a:pt x="134302" y="155972"/>
                  <a:pt x="133350" y="156924"/>
                  <a:pt x="133350" y="159782"/>
                </a:cubicBezTo>
                <a:cubicBezTo>
                  <a:pt x="133350" y="159782"/>
                  <a:pt x="133350" y="160735"/>
                  <a:pt x="133350" y="160735"/>
                </a:cubicBezTo>
                <a:cubicBezTo>
                  <a:pt x="134302" y="163592"/>
                  <a:pt x="134302" y="165497"/>
                  <a:pt x="133350" y="168354"/>
                </a:cubicBezTo>
                <a:cubicBezTo>
                  <a:pt x="133350" y="169307"/>
                  <a:pt x="132397" y="170260"/>
                  <a:pt x="133350" y="170260"/>
                </a:cubicBezTo>
                <a:cubicBezTo>
                  <a:pt x="134302" y="170260"/>
                  <a:pt x="134302" y="169307"/>
                  <a:pt x="135255" y="168354"/>
                </a:cubicBezTo>
                <a:cubicBezTo>
                  <a:pt x="136207" y="166449"/>
                  <a:pt x="135255" y="162639"/>
                  <a:pt x="138113" y="162639"/>
                </a:cubicBezTo>
                <a:close/>
                <a:moveTo>
                  <a:pt x="142875" y="70247"/>
                </a:moveTo>
                <a:lnTo>
                  <a:pt x="144780" y="70247"/>
                </a:lnTo>
                <a:cubicBezTo>
                  <a:pt x="144780" y="73104"/>
                  <a:pt x="142875" y="75010"/>
                  <a:pt x="143827" y="77867"/>
                </a:cubicBezTo>
                <a:cubicBezTo>
                  <a:pt x="143827" y="78820"/>
                  <a:pt x="143827" y="79772"/>
                  <a:pt x="142875" y="80724"/>
                </a:cubicBezTo>
                <a:cubicBezTo>
                  <a:pt x="141922" y="81677"/>
                  <a:pt x="141922" y="83582"/>
                  <a:pt x="140017" y="82629"/>
                </a:cubicBezTo>
                <a:cubicBezTo>
                  <a:pt x="138113" y="82629"/>
                  <a:pt x="138113" y="80724"/>
                  <a:pt x="138113" y="79772"/>
                </a:cubicBezTo>
                <a:cubicBezTo>
                  <a:pt x="137160" y="77867"/>
                  <a:pt x="138113" y="74057"/>
                  <a:pt x="134302" y="75962"/>
                </a:cubicBezTo>
                <a:cubicBezTo>
                  <a:pt x="134302" y="75962"/>
                  <a:pt x="133350" y="75010"/>
                  <a:pt x="133350" y="75010"/>
                </a:cubicBezTo>
                <a:cubicBezTo>
                  <a:pt x="133350" y="75010"/>
                  <a:pt x="133350" y="74057"/>
                  <a:pt x="133350" y="73104"/>
                </a:cubicBezTo>
                <a:cubicBezTo>
                  <a:pt x="134302" y="72152"/>
                  <a:pt x="135255" y="73104"/>
                  <a:pt x="137160" y="73104"/>
                </a:cubicBezTo>
                <a:cubicBezTo>
                  <a:pt x="140017" y="74057"/>
                  <a:pt x="141922" y="74057"/>
                  <a:pt x="142875" y="70247"/>
                </a:cubicBezTo>
                <a:close/>
                <a:moveTo>
                  <a:pt x="134302" y="56912"/>
                </a:moveTo>
                <a:cubicBezTo>
                  <a:pt x="134302" y="56912"/>
                  <a:pt x="133350" y="56912"/>
                  <a:pt x="134302" y="56912"/>
                </a:cubicBezTo>
                <a:cubicBezTo>
                  <a:pt x="134302" y="56912"/>
                  <a:pt x="134302" y="56912"/>
                  <a:pt x="134302" y="56912"/>
                </a:cubicBezTo>
                <a:lnTo>
                  <a:pt x="134302" y="56912"/>
                </a:lnTo>
                <a:cubicBezTo>
                  <a:pt x="134302" y="56912"/>
                  <a:pt x="134302" y="56912"/>
                  <a:pt x="134302" y="56912"/>
                </a:cubicBezTo>
                <a:close/>
                <a:moveTo>
                  <a:pt x="134302" y="179785"/>
                </a:moveTo>
                <a:lnTo>
                  <a:pt x="136207" y="179785"/>
                </a:lnTo>
                <a:cubicBezTo>
                  <a:pt x="136207" y="178832"/>
                  <a:pt x="136207" y="178832"/>
                  <a:pt x="136207" y="178832"/>
                </a:cubicBezTo>
                <a:cubicBezTo>
                  <a:pt x="134302" y="177879"/>
                  <a:pt x="134302" y="177879"/>
                  <a:pt x="134302" y="179785"/>
                </a:cubicBezTo>
                <a:cubicBezTo>
                  <a:pt x="133350" y="178832"/>
                  <a:pt x="134302" y="179785"/>
                  <a:pt x="134302" y="179785"/>
                </a:cubicBezTo>
                <a:close/>
                <a:moveTo>
                  <a:pt x="134302" y="102632"/>
                </a:moveTo>
                <a:cubicBezTo>
                  <a:pt x="134302" y="103585"/>
                  <a:pt x="134302" y="103585"/>
                  <a:pt x="134302" y="102632"/>
                </a:cubicBezTo>
                <a:cubicBezTo>
                  <a:pt x="134302" y="103585"/>
                  <a:pt x="140017" y="106442"/>
                  <a:pt x="140970" y="105489"/>
                </a:cubicBezTo>
                <a:cubicBezTo>
                  <a:pt x="140970" y="105489"/>
                  <a:pt x="140970" y="104537"/>
                  <a:pt x="140970" y="104537"/>
                </a:cubicBezTo>
                <a:cubicBezTo>
                  <a:pt x="140017" y="103585"/>
                  <a:pt x="135255" y="102632"/>
                  <a:pt x="134302" y="102632"/>
                </a:cubicBezTo>
                <a:close/>
                <a:moveTo>
                  <a:pt x="134302" y="37862"/>
                </a:moveTo>
                <a:cubicBezTo>
                  <a:pt x="134302" y="38814"/>
                  <a:pt x="137160" y="42624"/>
                  <a:pt x="138113" y="42624"/>
                </a:cubicBezTo>
                <a:cubicBezTo>
                  <a:pt x="138113" y="42624"/>
                  <a:pt x="139065" y="42624"/>
                  <a:pt x="139065" y="41672"/>
                </a:cubicBezTo>
                <a:cubicBezTo>
                  <a:pt x="140017" y="39767"/>
                  <a:pt x="139065" y="39767"/>
                  <a:pt x="138113" y="37862"/>
                </a:cubicBezTo>
                <a:cubicBezTo>
                  <a:pt x="138113" y="36910"/>
                  <a:pt x="137160" y="35957"/>
                  <a:pt x="136207" y="35957"/>
                </a:cubicBezTo>
                <a:cubicBezTo>
                  <a:pt x="136207" y="36910"/>
                  <a:pt x="135255" y="36910"/>
                  <a:pt x="134302" y="37862"/>
                </a:cubicBezTo>
                <a:close/>
                <a:moveTo>
                  <a:pt x="136207" y="288370"/>
                </a:moveTo>
                <a:cubicBezTo>
                  <a:pt x="136207" y="288370"/>
                  <a:pt x="136207" y="288370"/>
                  <a:pt x="136207" y="288370"/>
                </a:cubicBezTo>
                <a:cubicBezTo>
                  <a:pt x="136207" y="288370"/>
                  <a:pt x="136207" y="288370"/>
                  <a:pt x="136207" y="288370"/>
                </a:cubicBezTo>
                <a:lnTo>
                  <a:pt x="136207" y="288370"/>
                </a:lnTo>
                <a:cubicBezTo>
                  <a:pt x="137160" y="288370"/>
                  <a:pt x="137160" y="288370"/>
                  <a:pt x="136207" y="288370"/>
                </a:cubicBezTo>
                <a:close/>
                <a:moveTo>
                  <a:pt x="136207" y="90249"/>
                </a:moveTo>
                <a:lnTo>
                  <a:pt x="136207" y="90249"/>
                </a:lnTo>
                <a:cubicBezTo>
                  <a:pt x="137160" y="90249"/>
                  <a:pt x="137160" y="89297"/>
                  <a:pt x="136207" y="89297"/>
                </a:cubicBezTo>
                <a:lnTo>
                  <a:pt x="136207" y="89297"/>
                </a:lnTo>
                <a:cubicBezTo>
                  <a:pt x="135255" y="89297"/>
                  <a:pt x="135255" y="89297"/>
                  <a:pt x="136207" y="90249"/>
                </a:cubicBezTo>
                <a:close/>
                <a:moveTo>
                  <a:pt x="137160" y="50245"/>
                </a:moveTo>
                <a:cubicBezTo>
                  <a:pt x="136207" y="50245"/>
                  <a:pt x="135255" y="51197"/>
                  <a:pt x="136207" y="52149"/>
                </a:cubicBezTo>
                <a:cubicBezTo>
                  <a:pt x="136207" y="53102"/>
                  <a:pt x="137160" y="52149"/>
                  <a:pt x="137160" y="50245"/>
                </a:cubicBezTo>
                <a:lnTo>
                  <a:pt x="139065" y="50245"/>
                </a:lnTo>
                <a:cubicBezTo>
                  <a:pt x="138113" y="50245"/>
                  <a:pt x="137160" y="50245"/>
                  <a:pt x="137160" y="50245"/>
                </a:cubicBezTo>
                <a:close/>
                <a:moveTo>
                  <a:pt x="136207" y="32147"/>
                </a:moveTo>
                <a:cubicBezTo>
                  <a:pt x="137160" y="32147"/>
                  <a:pt x="137160" y="32147"/>
                  <a:pt x="136207" y="32147"/>
                </a:cubicBezTo>
                <a:lnTo>
                  <a:pt x="136207" y="31195"/>
                </a:lnTo>
                <a:lnTo>
                  <a:pt x="136207" y="32147"/>
                </a:lnTo>
                <a:lnTo>
                  <a:pt x="136207" y="32147"/>
                </a:lnTo>
                <a:close/>
                <a:moveTo>
                  <a:pt x="138113" y="185499"/>
                </a:moveTo>
                <a:cubicBezTo>
                  <a:pt x="138113" y="184547"/>
                  <a:pt x="137160" y="184547"/>
                  <a:pt x="138113" y="185499"/>
                </a:cubicBezTo>
                <a:cubicBezTo>
                  <a:pt x="137160" y="184547"/>
                  <a:pt x="136207" y="185499"/>
                  <a:pt x="136207" y="185499"/>
                </a:cubicBezTo>
                <a:cubicBezTo>
                  <a:pt x="136207" y="185499"/>
                  <a:pt x="136207" y="185499"/>
                  <a:pt x="138113" y="185499"/>
                </a:cubicBezTo>
                <a:cubicBezTo>
                  <a:pt x="137160" y="185499"/>
                  <a:pt x="137160" y="185499"/>
                  <a:pt x="138113" y="185499"/>
                </a:cubicBezTo>
                <a:close/>
                <a:moveTo>
                  <a:pt x="139065" y="178832"/>
                </a:moveTo>
                <a:cubicBezTo>
                  <a:pt x="140017" y="177879"/>
                  <a:pt x="140017" y="176927"/>
                  <a:pt x="140017" y="175974"/>
                </a:cubicBezTo>
                <a:cubicBezTo>
                  <a:pt x="140017" y="175022"/>
                  <a:pt x="139065" y="174070"/>
                  <a:pt x="138113" y="175022"/>
                </a:cubicBezTo>
                <a:cubicBezTo>
                  <a:pt x="137160" y="175022"/>
                  <a:pt x="137160" y="176927"/>
                  <a:pt x="137160" y="176927"/>
                </a:cubicBezTo>
                <a:cubicBezTo>
                  <a:pt x="138113" y="177879"/>
                  <a:pt x="138113" y="177879"/>
                  <a:pt x="139065" y="178832"/>
                </a:cubicBezTo>
                <a:close/>
                <a:moveTo>
                  <a:pt x="139065" y="49292"/>
                </a:moveTo>
                <a:cubicBezTo>
                  <a:pt x="142875" y="48339"/>
                  <a:pt x="145732" y="44529"/>
                  <a:pt x="149542" y="42624"/>
                </a:cubicBezTo>
                <a:cubicBezTo>
                  <a:pt x="150495" y="42624"/>
                  <a:pt x="150495" y="41672"/>
                  <a:pt x="150495" y="41672"/>
                </a:cubicBezTo>
                <a:cubicBezTo>
                  <a:pt x="150495" y="41672"/>
                  <a:pt x="149542" y="41672"/>
                  <a:pt x="148590" y="41672"/>
                </a:cubicBezTo>
                <a:cubicBezTo>
                  <a:pt x="143827" y="42624"/>
                  <a:pt x="141922" y="45482"/>
                  <a:pt x="139065" y="49292"/>
                </a:cubicBezTo>
                <a:close/>
                <a:moveTo>
                  <a:pt x="143827" y="138827"/>
                </a:moveTo>
                <a:cubicBezTo>
                  <a:pt x="143827" y="137874"/>
                  <a:pt x="145732" y="139779"/>
                  <a:pt x="145732" y="138827"/>
                </a:cubicBezTo>
                <a:cubicBezTo>
                  <a:pt x="145732" y="136922"/>
                  <a:pt x="142875" y="133112"/>
                  <a:pt x="140017" y="133112"/>
                </a:cubicBezTo>
                <a:cubicBezTo>
                  <a:pt x="139065" y="133112"/>
                  <a:pt x="139065" y="133112"/>
                  <a:pt x="138113" y="134064"/>
                </a:cubicBezTo>
                <a:cubicBezTo>
                  <a:pt x="139065" y="135017"/>
                  <a:pt x="140970" y="138827"/>
                  <a:pt x="143827" y="138827"/>
                </a:cubicBezTo>
                <a:close/>
                <a:moveTo>
                  <a:pt x="140017" y="208360"/>
                </a:moveTo>
                <a:cubicBezTo>
                  <a:pt x="140017" y="208360"/>
                  <a:pt x="140970" y="207407"/>
                  <a:pt x="140970" y="207407"/>
                </a:cubicBezTo>
                <a:cubicBezTo>
                  <a:pt x="140970" y="206454"/>
                  <a:pt x="140970" y="205502"/>
                  <a:pt x="140017" y="205502"/>
                </a:cubicBezTo>
                <a:cubicBezTo>
                  <a:pt x="140017" y="205502"/>
                  <a:pt x="139065" y="206454"/>
                  <a:pt x="139065" y="206454"/>
                </a:cubicBezTo>
                <a:cubicBezTo>
                  <a:pt x="139065" y="207407"/>
                  <a:pt x="139065" y="208360"/>
                  <a:pt x="140017" y="208360"/>
                </a:cubicBezTo>
                <a:close/>
                <a:moveTo>
                  <a:pt x="140970" y="250270"/>
                </a:moveTo>
                <a:cubicBezTo>
                  <a:pt x="140970" y="250270"/>
                  <a:pt x="140970" y="250270"/>
                  <a:pt x="140970" y="250270"/>
                </a:cubicBezTo>
                <a:cubicBezTo>
                  <a:pt x="141922" y="250270"/>
                  <a:pt x="141922" y="250270"/>
                  <a:pt x="140970" y="250270"/>
                </a:cubicBezTo>
                <a:cubicBezTo>
                  <a:pt x="141922" y="249317"/>
                  <a:pt x="140970" y="249317"/>
                  <a:pt x="140970" y="249317"/>
                </a:cubicBezTo>
                <a:cubicBezTo>
                  <a:pt x="140017" y="248364"/>
                  <a:pt x="140017" y="249317"/>
                  <a:pt x="140970" y="250270"/>
                </a:cubicBezTo>
                <a:close/>
                <a:moveTo>
                  <a:pt x="140970" y="154067"/>
                </a:moveTo>
                <a:cubicBezTo>
                  <a:pt x="140970" y="154067"/>
                  <a:pt x="140970" y="154067"/>
                  <a:pt x="140970" y="154067"/>
                </a:cubicBezTo>
                <a:lnTo>
                  <a:pt x="140970" y="154067"/>
                </a:lnTo>
                <a:cubicBezTo>
                  <a:pt x="141922" y="153114"/>
                  <a:pt x="141922" y="153114"/>
                  <a:pt x="140970" y="154067"/>
                </a:cubicBezTo>
                <a:cubicBezTo>
                  <a:pt x="140970" y="153114"/>
                  <a:pt x="140017" y="153114"/>
                  <a:pt x="140970" y="154067"/>
                </a:cubicBezTo>
                <a:close/>
                <a:moveTo>
                  <a:pt x="147638" y="127397"/>
                </a:moveTo>
                <a:cubicBezTo>
                  <a:pt x="147638" y="125492"/>
                  <a:pt x="144780" y="121682"/>
                  <a:pt x="142875" y="120729"/>
                </a:cubicBezTo>
                <a:cubicBezTo>
                  <a:pt x="142875" y="120729"/>
                  <a:pt x="141922" y="120729"/>
                  <a:pt x="140970" y="120729"/>
                </a:cubicBezTo>
                <a:cubicBezTo>
                  <a:pt x="140970" y="120729"/>
                  <a:pt x="140970" y="121682"/>
                  <a:pt x="140970" y="121682"/>
                </a:cubicBezTo>
                <a:cubicBezTo>
                  <a:pt x="143827" y="122635"/>
                  <a:pt x="144780" y="124539"/>
                  <a:pt x="143827" y="126445"/>
                </a:cubicBezTo>
                <a:cubicBezTo>
                  <a:pt x="143827" y="127397"/>
                  <a:pt x="144780" y="128349"/>
                  <a:pt x="145732" y="128349"/>
                </a:cubicBezTo>
                <a:cubicBezTo>
                  <a:pt x="146685" y="128349"/>
                  <a:pt x="147638" y="128349"/>
                  <a:pt x="147638" y="127397"/>
                </a:cubicBezTo>
                <a:close/>
                <a:moveTo>
                  <a:pt x="140970" y="193120"/>
                </a:moveTo>
                <a:cubicBezTo>
                  <a:pt x="140970" y="193120"/>
                  <a:pt x="140970" y="194072"/>
                  <a:pt x="140970" y="193120"/>
                </a:cubicBezTo>
                <a:cubicBezTo>
                  <a:pt x="140970" y="194072"/>
                  <a:pt x="140970" y="195024"/>
                  <a:pt x="140970" y="194072"/>
                </a:cubicBezTo>
                <a:cubicBezTo>
                  <a:pt x="140970" y="194072"/>
                  <a:pt x="141922" y="194072"/>
                  <a:pt x="141922" y="194072"/>
                </a:cubicBezTo>
                <a:cubicBezTo>
                  <a:pt x="141922" y="193120"/>
                  <a:pt x="141922" y="193120"/>
                  <a:pt x="140970" y="193120"/>
                </a:cubicBezTo>
                <a:close/>
                <a:moveTo>
                  <a:pt x="143827" y="291227"/>
                </a:moveTo>
                <a:cubicBezTo>
                  <a:pt x="143827" y="290274"/>
                  <a:pt x="143827" y="289322"/>
                  <a:pt x="141922" y="288370"/>
                </a:cubicBezTo>
                <a:cubicBezTo>
                  <a:pt x="140970" y="288370"/>
                  <a:pt x="140970" y="289322"/>
                  <a:pt x="140970" y="290274"/>
                </a:cubicBezTo>
                <a:cubicBezTo>
                  <a:pt x="141922" y="291227"/>
                  <a:pt x="141922" y="292179"/>
                  <a:pt x="142875" y="292179"/>
                </a:cubicBezTo>
                <a:cubicBezTo>
                  <a:pt x="143827" y="293132"/>
                  <a:pt x="143827" y="292179"/>
                  <a:pt x="143827" y="291227"/>
                </a:cubicBezTo>
                <a:close/>
                <a:moveTo>
                  <a:pt x="145732" y="144542"/>
                </a:moveTo>
                <a:cubicBezTo>
                  <a:pt x="144780" y="144542"/>
                  <a:pt x="141922" y="144542"/>
                  <a:pt x="141922" y="146447"/>
                </a:cubicBezTo>
                <a:cubicBezTo>
                  <a:pt x="141922" y="148352"/>
                  <a:pt x="143827" y="149304"/>
                  <a:pt x="145732" y="149304"/>
                </a:cubicBezTo>
                <a:cubicBezTo>
                  <a:pt x="147638" y="149304"/>
                  <a:pt x="145732" y="147399"/>
                  <a:pt x="146685" y="146447"/>
                </a:cubicBezTo>
                <a:cubicBezTo>
                  <a:pt x="141922" y="146447"/>
                  <a:pt x="149542" y="145495"/>
                  <a:pt x="145732" y="144542"/>
                </a:cubicBezTo>
                <a:close/>
                <a:moveTo>
                  <a:pt x="142875" y="60722"/>
                </a:moveTo>
                <a:cubicBezTo>
                  <a:pt x="142875" y="60722"/>
                  <a:pt x="142875" y="61674"/>
                  <a:pt x="142875" y="60722"/>
                </a:cubicBezTo>
                <a:cubicBezTo>
                  <a:pt x="142875" y="60722"/>
                  <a:pt x="142875" y="60722"/>
                  <a:pt x="142875" y="60722"/>
                </a:cubicBezTo>
                <a:cubicBezTo>
                  <a:pt x="142875" y="60722"/>
                  <a:pt x="142875" y="60722"/>
                  <a:pt x="142875" y="60722"/>
                </a:cubicBezTo>
                <a:cubicBezTo>
                  <a:pt x="141922" y="60722"/>
                  <a:pt x="141922" y="60722"/>
                  <a:pt x="142875" y="60722"/>
                </a:cubicBezTo>
                <a:close/>
                <a:moveTo>
                  <a:pt x="142875" y="34052"/>
                </a:moveTo>
                <a:cubicBezTo>
                  <a:pt x="143827" y="35004"/>
                  <a:pt x="144780" y="34052"/>
                  <a:pt x="144780" y="34052"/>
                </a:cubicBezTo>
                <a:cubicBezTo>
                  <a:pt x="144780" y="34052"/>
                  <a:pt x="143827" y="33099"/>
                  <a:pt x="142875" y="34052"/>
                </a:cubicBezTo>
                <a:lnTo>
                  <a:pt x="142875" y="34052"/>
                </a:lnTo>
                <a:close/>
                <a:moveTo>
                  <a:pt x="143827" y="117872"/>
                </a:moveTo>
                <a:cubicBezTo>
                  <a:pt x="143827" y="117872"/>
                  <a:pt x="143827" y="118824"/>
                  <a:pt x="144780" y="118824"/>
                </a:cubicBezTo>
                <a:cubicBezTo>
                  <a:pt x="144780" y="118824"/>
                  <a:pt x="145732" y="118824"/>
                  <a:pt x="144780" y="117872"/>
                </a:cubicBezTo>
                <a:cubicBezTo>
                  <a:pt x="144780" y="117872"/>
                  <a:pt x="144780" y="116920"/>
                  <a:pt x="143827" y="116920"/>
                </a:cubicBezTo>
                <a:cubicBezTo>
                  <a:pt x="143827" y="116920"/>
                  <a:pt x="143827" y="116920"/>
                  <a:pt x="143827" y="117872"/>
                </a:cubicBezTo>
                <a:close/>
                <a:moveTo>
                  <a:pt x="149542" y="88345"/>
                </a:moveTo>
                <a:cubicBezTo>
                  <a:pt x="149542" y="87392"/>
                  <a:pt x="148590" y="87392"/>
                  <a:pt x="149542" y="88345"/>
                </a:cubicBezTo>
                <a:cubicBezTo>
                  <a:pt x="147638" y="88345"/>
                  <a:pt x="146685" y="89297"/>
                  <a:pt x="145732" y="90249"/>
                </a:cubicBezTo>
                <a:lnTo>
                  <a:pt x="143827" y="92154"/>
                </a:lnTo>
                <a:cubicBezTo>
                  <a:pt x="143827" y="92154"/>
                  <a:pt x="143827" y="93107"/>
                  <a:pt x="144780" y="93107"/>
                </a:cubicBezTo>
                <a:cubicBezTo>
                  <a:pt x="145732" y="92154"/>
                  <a:pt x="146685" y="92154"/>
                  <a:pt x="146685" y="91202"/>
                </a:cubicBezTo>
                <a:cubicBezTo>
                  <a:pt x="148590" y="91202"/>
                  <a:pt x="149542" y="90249"/>
                  <a:pt x="149542" y="88345"/>
                </a:cubicBezTo>
                <a:close/>
                <a:moveTo>
                  <a:pt x="145732" y="170260"/>
                </a:moveTo>
                <a:cubicBezTo>
                  <a:pt x="145732" y="170260"/>
                  <a:pt x="146685" y="170260"/>
                  <a:pt x="146685" y="169307"/>
                </a:cubicBezTo>
                <a:cubicBezTo>
                  <a:pt x="146685" y="168354"/>
                  <a:pt x="145732" y="167402"/>
                  <a:pt x="144780" y="166449"/>
                </a:cubicBezTo>
                <a:cubicBezTo>
                  <a:pt x="144780" y="166449"/>
                  <a:pt x="143827" y="166449"/>
                  <a:pt x="143827" y="166449"/>
                </a:cubicBezTo>
                <a:cubicBezTo>
                  <a:pt x="143827" y="168354"/>
                  <a:pt x="144780" y="170260"/>
                  <a:pt x="145732" y="170260"/>
                </a:cubicBezTo>
                <a:close/>
                <a:moveTo>
                  <a:pt x="146685" y="189310"/>
                </a:moveTo>
                <a:cubicBezTo>
                  <a:pt x="146685" y="188357"/>
                  <a:pt x="146685" y="188357"/>
                  <a:pt x="146685" y="189310"/>
                </a:cubicBezTo>
                <a:cubicBezTo>
                  <a:pt x="144780" y="188357"/>
                  <a:pt x="144780" y="189310"/>
                  <a:pt x="144780" y="189310"/>
                </a:cubicBezTo>
                <a:cubicBezTo>
                  <a:pt x="144780" y="189310"/>
                  <a:pt x="144780" y="190262"/>
                  <a:pt x="144780" y="190262"/>
                </a:cubicBezTo>
                <a:cubicBezTo>
                  <a:pt x="145732" y="190262"/>
                  <a:pt x="146685" y="189310"/>
                  <a:pt x="146685" y="189310"/>
                </a:cubicBezTo>
                <a:close/>
                <a:moveTo>
                  <a:pt x="145732" y="112157"/>
                </a:moveTo>
                <a:cubicBezTo>
                  <a:pt x="145732" y="113110"/>
                  <a:pt x="146685" y="113110"/>
                  <a:pt x="146685" y="112157"/>
                </a:cubicBezTo>
                <a:cubicBezTo>
                  <a:pt x="146685" y="112157"/>
                  <a:pt x="147638" y="112157"/>
                  <a:pt x="147638" y="111204"/>
                </a:cubicBezTo>
                <a:cubicBezTo>
                  <a:pt x="147638" y="111204"/>
                  <a:pt x="146685" y="111204"/>
                  <a:pt x="146685" y="111204"/>
                </a:cubicBezTo>
                <a:cubicBezTo>
                  <a:pt x="145732" y="112157"/>
                  <a:pt x="144780" y="112157"/>
                  <a:pt x="145732" y="112157"/>
                </a:cubicBezTo>
                <a:close/>
                <a:moveTo>
                  <a:pt x="145732" y="34052"/>
                </a:moveTo>
                <a:cubicBezTo>
                  <a:pt x="147638" y="34052"/>
                  <a:pt x="148590" y="33099"/>
                  <a:pt x="147638" y="31195"/>
                </a:cubicBezTo>
                <a:cubicBezTo>
                  <a:pt x="147638" y="31195"/>
                  <a:pt x="147638" y="30242"/>
                  <a:pt x="146685" y="30242"/>
                </a:cubicBezTo>
                <a:cubicBezTo>
                  <a:pt x="144780" y="30242"/>
                  <a:pt x="145732" y="32147"/>
                  <a:pt x="145732" y="34052"/>
                </a:cubicBezTo>
                <a:lnTo>
                  <a:pt x="145732" y="34052"/>
                </a:lnTo>
                <a:close/>
                <a:moveTo>
                  <a:pt x="145732" y="70247"/>
                </a:moveTo>
                <a:lnTo>
                  <a:pt x="145732" y="70247"/>
                </a:lnTo>
                <a:cubicBezTo>
                  <a:pt x="145732" y="68342"/>
                  <a:pt x="145732" y="66437"/>
                  <a:pt x="146685" y="65485"/>
                </a:cubicBezTo>
                <a:lnTo>
                  <a:pt x="146685" y="65485"/>
                </a:lnTo>
                <a:cubicBezTo>
                  <a:pt x="147638" y="68342"/>
                  <a:pt x="146685" y="69295"/>
                  <a:pt x="145732" y="70247"/>
                </a:cubicBezTo>
                <a:close/>
                <a:moveTo>
                  <a:pt x="153352" y="104537"/>
                </a:moveTo>
                <a:cubicBezTo>
                  <a:pt x="152400" y="102632"/>
                  <a:pt x="151447" y="105489"/>
                  <a:pt x="149542" y="104537"/>
                </a:cubicBezTo>
                <a:cubicBezTo>
                  <a:pt x="148590" y="104537"/>
                  <a:pt x="147638" y="104537"/>
                  <a:pt x="147638" y="104537"/>
                </a:cubicBezTo>
                <a:cubicBezTo>
                  <a:pt x="146685" y="104537"/>
                  <a:pt x="145732" y="104537"/>
                  <a:pt x="145732" y="106442"/>
                </a:cubicBezTo>
                <a:cubicBezTo>
                  <a:pt x="145732" y="107395"/>
                  <a:pt x="146685" y="107395"/>
                  <a:pt x="147638" y="107395"/>
                </a:cubicBezTo>
                <a:cubicBezTo>
                  <a:pt x="148590" y="107395"/>
                  <a:pt x="149542" y="107395"/>
                  <a:pt x="149542" y="107395"/>
                </a:cubicBezTo>
                <a:cubicBezTo>
                  <a:pt x="151447" y="107395"/>
                  <a:pt x="153352" y="106442"/>
                  <a:pt x="153352" y="104537"/>
                </a:cubicBezTo>
                <a:close/>
                <a:moveTo>
                  <a:pt x="146685" y="175022"/>
                </a:moveTo>
                <a:cubicBezTo>
                  <a:pt x="145732" y="175022"/>
                  <a:pt x="145732" y="175974"/>
                  <a:pt x="146685" y="175022"/>
                </a:cubicBezTo>
                <a:cubicBezTo>
                  <a:pt x="145732" y="176927"/>
                  <a:pt x="146685" y="177879"/>
                  <a:pt x="147638" y="178832"/>
                </a:cubicBezTo>
                <a:cubicBezTo>
                  <a:pt x="148590" y="178832"/>
                  <a:pt x="148590" y="177879"/>
                  <a:pt x="147638" y="176927"/>
                </a:cubicBezTo>
                <a:cubicBezTo>
                  <a:pt x="147638" y="176927"/>
                  <a:pt x="147638" y="175022"/>
                  <a:pt x="146685" y="175022"/>
                </a:cubicBezTo>
                <a:close/>
                <a:moveTo>
                  <a:pt x="148590" y="279797"/>
                </a:moveTo>
                <a:cubicBezTo>
                  <a:pt x="148590" y="279797"/>
                  <a:pt x="147638" y="279797"/>
                  <a:pt x="148590" y="279797"/>
                </a:cubicBezTo>
                <a:cubicBezTo>
                  <a:pt x="147638" y="279797"/>
                  <a:pt x="147638" y="279797"/>
                  <a:pt x="146685" y="279797"/>
                </a:cubicBezTo>
                <a:cubicBezTo>
                  <a:pt x="146685" y="279797"/>
                  <a:pt x="147638" y="279797"/>
                  <a:pt x="148590" y="279797"/>
                </a:cubicBezTo>
                <a:cubicBezTo>
                  <a:pt x="147638" y="280749"/>
                  <a:pt x="148590" y="280749"/>
                  <a:pt x="148590" y="279797"/>
                </a:cubicBezTo>
                <a:close/>
                <a:moveTo>
                  <a:pt x="147638" y="48339"/>
                </a:moveTo>
                <a:cubicBezTo>
                  <a:pt x="149542" y="48339"/>
                  <a:pt x="151447" y="50245"/>
                  <a:pt x="152400" y="47387"/>
                </a:cubicBezTo>
                <a:cubicBezTo>
                  <a:pt x="152400" y="47387"/>
                  <a:pt x="152400" y="46435"/>
                  <a:pt x="151447" y="45482"/>
                </a:cubicBezTo>
                <a:cubicBezTo>
                  <a:pt x="149542" y="45482"/>
                  <a:pt x="148590" y="48339"/>
                  <a:pt x="147638" y="48339"/>
                </a:cubicBezTo>
                <a:close/>
                <a:moveTo>
                  <a:pt x="149542" y="56912"/>
                </a:moveTo>
                <a:cubicBezTo>
                  <a:pt x="149542" y="56912"/>
                  <a:pt x="150495" y="56912"/>
                  <a:pt x="149542" y="56912"/>
                </a:cubicBezTo>
                <a:cubicBezTo>
                  <a:pt x="150495" y="59770"/>
                  <a:pt x="150495" y="61674"/>
                  <a:pt x="149542" y="62627"/>
                </a:cubicBezTo>
                <a:cubicBezTo>
                  <a:pt x="149542" y="62627"/>
                  <a:pt x="148590" y="62627"/>
                  <a:pt x="148590" y="62627"/>
                </a:cubicBezTo>
                <a:cubicBezTo>
                  <a:pt x="147638" y="60722"/>
                  <a:pt x="146685" y="57864"/>
                  <a:pt x="149542" y="56912"/>
                </a:cubicBezTo>
                <a:close/>
                <a:moveTo>
                  <a:pt x="149542" y="95012"/>
                </a:moveTo>
                <a:cubicBezTo>
                  <a:pt x="148590" y="95012"/>
                  <a:pt x="147638" y="95012"/>
                  <a:pt x="148590" y="96917"/>
                </a:cubicBezTo>
                <a:cubicBezTo>
                  <a:pt x="148590" y="96917"/>
                  <a:pt x="148590" y="97870"/>
                  <a:pt x="149542" y="97870"/>
                </a:cubicBezTo>
                <a:cubicBezTo>
                  <a:pt x="149542" y="97870"/>
                  <a:pt x="150495" y="97870"/>
                  <a:pt x="150495" y="96917"/>
                </a:cubicBezTo>
                <a:cubicBezTo>
                  <a:pt x="149542" y="95964"/>
                  <a:pt x="149542" y="95012"/>
                  <a:pt x="149542" y="95012"/>
                </a:cubicBezTo>
                <a:close/>
                <a:moveTo>
                  <a:pt x="149542" y="155020"/>
                </a:moveTo>
                <a:cubicBezTo>
                  <a:pt x="150495" y="155020"/>
                  <a:pt x="150495" y="154067"/>
                  <a:pt x="149542" y="153114"/>
                </a:cubicBezTo>
                <a:cubicBezTo>
                  <a:pt x="148590" y="153114"/>
                  <a:pt x="149542" y="151210"/>
                  <a:pt x="148590" y="150257"/>
                </a:cubicBezTo>
                <a:cubicBezTo>
                  <a:pt x="147638" y="150257"/>
                  <a:pt x="147638" y="151210"/>
                  <a:pt x="147638" y="152162"/>
                </a:cubicBezTo>
                <a:cubicBezTo>
                  <a:pt x="148590" y="154067"/>
                  <a:pt x="148590" y="155020"/>
                  <a:pt x="149542" y="155020"/>
                </a:cubicBezTo>
                <a:close/>
                <a:moveTo>
                  <a:pt x="150495" y="259795"/>
                </a:moveTo>
                <a:cubicBezTo>
                  <a:pt x="149542" y="259795"/>
                  <a:pt x="148590" y="260747"/>
                  <a:pt x="149542" y="260747"/>
                </a:cubicBezTo>
                <a:cubicBezTo>
                  <a:pt x="149542" y="262652"/>
                  <a:pt x="150495" y="263604"/>
                  <a:pt x="151447" y="264557"/>
                </a:cubicBezTo>
                <a:cubicBezTo>
                  <a:pt x="151447" y="264557"/>
                  <a:pt x="151447" y="263604"/>
                  <a:pt x="151447" y="263604"/>
                </a:cubicBezTo>
                <a:cubicBezTo>
                  <a:pt x="152400" y="262652"/>
                  <a:pt x="151447" y="260747"/>
                  <a:pt x="150495" y="259795"/>
                </a:cubicBezTo>
                <a:close/>
                <a:moveTo>
                  <a:pt x="151447" y="130254"/>
                </a:moveTo>
                <a:cubicBezTo>
                  <a:pt x="150495" y="130254"/>
                  <a:pt x="149542" y="131207"/>
                  <a:pt x="150495" y="132160"/>
                </a:cubicBezTo>
                <a:cubicBezTo>
                  <a:pt x="150495" y="132160"/>
                  <a:pt x="150495" y="132160"/>
                  <a:pt x="150495" y="132160"/>
                </a:cubicBezTo>
                <a:cubicBezTo>
                  <a:pt x="151447" y="132160"/>
                  <a:pt x="150495" y="131207"/>
                  <a:pt x="151447" y="130254"/>
                </a:cubicBezTo>
                <a:close/>
                <a:moveTo>
                  <a:pt x="152400" y="130254"/>
                </a:moveTo>
                <a:cubicBezTo>
                  <a:pt x="153352" y="130254"/>
                  <a:pt x="154305" y="130254"/>
                  <a:pt x="153352" y="129302"/>
                </a:cubicBezTo>
                <a:cubicBezTo>
                  <a:pt x="153352" y="129302"/>
                  <a:pt x="153352" y="129302"/>
                  <a:pt x="152400" y="130254"/>
                </a:cubicBezTo>
                <a:lnTo>
                  <a:pt x="151447" y="130254"/>
                </a:lnTo>
                <a:lnTo>
                  <a:pt x="152400" y="130254"/>
                </a:lnTo>
                <a:close/>
                <a:moveTo>
                  <a:pt x="154305" y="79772"/>
                </a:moveTo>
                <a:cubicBezTo>
                  <a:pt x="154305" y="79772"/>
                  <a:pt x="153352" y="78820"/>
                  <a:pt x="154305" y="79772"/>
                </a:cubicBezTo>
                <a:cubicBezTo>
                  <a:pt x="152400" y="79772"/>
                  <a:pt x="152400" y="79772"/>
                  <a:pt x="152400" y="79772"/>
                </a:cubicBezTo>
                <a:cubicBezTo>
                  <a:pt x="152400" y="79772"/>
                  <a:pt x="152400" y="80724"/>
                  <a:pt x="153352" y="80724"/>
                </a:cubicBezTo>
                <a:cubicBezTo>
                  <a:pt x="153352" y="80724"/>
                  <a:pt x="154305" y="79772"/>
                  <a:pt x="154305" y="79772"/>
                </a:cubicBezTo>
                <a:close/>
                <a:moveTo>
                  <a:pt x="153352" y="158829"/>
                </a:moveTo>
                <a:lnTo>
                  <a:pt x="153352" y="158829"/>
                </a:lnTo>
                <a:cubicBezTo>
                  <a:pt x="152400" y="159782"/>
                  <a:pt x="153352" y="159782"/>
                  <a:pt x="153352" y="159782"/>
                </a:cubicBezTo>
                <a:cubicBezTo>
                  <a:pt x="153352" y="159782"/>
                  <a:pt x="154305" y="159782"/>
                  <a:pt x="153352" y="158829"/>
                </a:cubicBezTo>
                <a:cubicBezTo>
                  <a:pt x="155257" y="158829"/>
                  <a:pt x="154305" y="158829"/>
                  <a:pt x="153352" y="158829"/>
                </a:cubicBezTo>
                <a:close/>
                <a:moveTo>
                  <a:pt x="155257" y="145495"/>
                </a:moveTo>
                <a:cubicBezTo>
                  <a:pt x="155257" y="145495"/>
                  <a:pt x="155257" y="145495"/>
                  <a:pt x="155257" y="145495"/>
                </a:cubicBezTo>
                <a:cubicBezTo>
                  <a:pt x="154305" y="145495"/>
                  <a:pt x="154305" y="145495"/>
                  <a:pt x="153352" y="145495"/>
                </a:cubicBezTo>
                <a:lnTo>
                  <a:pt x="153352" y="146447"/>
                </a:lnTo>
                <a:cubicBezTo>
                  <a:pt x="154305" y="146447"/>
                  <a:pt x="155257" y="146447"/>
                  <a:pt x="155257" y="14549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29" name="Rectangle 328">
            <a:extLst>
              <a:ext uri="{FF2B5EF4-FFF2-40B4-BE49-F238E27FC236}">
                <a16:creationId xmlns:a16="http://schemas.microsoft.com/office/drawing/2014/main" id="{71175741-2835-EDF3-8458-F817F5CB65EC}"/>
              </a:ext>
            </a:extLst>
          </p:cNvPr>
          <p:cNvSpPr/>
          <p:nvPr/>
        </p:nvSpPr>
        <p:spPr>
          <a:xfrm>
            <a:off x="3841781" y="1107254"/>
            <a:ext cx="3381152" cy="23390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Strength One</a:t>
            </a:r>
            <a:endParaRPr lang="en-US" sz="1000" dirty="0">
              <a:effectLst/>
              <a:ea typeface="Calibri" panose="020F0502020204030204" pitchFamily="34" charset="0"/>
              <a:cs typeface="Times New Roman" panose="02020603050405020304" pitchFamily="18" charset="0"/>
            </a:endParaRPr>
          </a:p>
        </p:txBody>
      </p:sp>
      <p:sp>
        <p:nvSpPr>
          <p:cNvPr id="330" name="Rectangle 329">
            <a:extLst>
              <a:ext uri="{FF2B5EF4-FFF2-40B4-BE49-F238E27FC236}">
                <a16:creationId xmlns:a16="http://schemas.microsoft.com/office/drawing/2014/main" id="{01E4FEBF-A5C0-FF35-30D4-369E090294D2}"/>
              </a:ext>
            </a:extLst>
          </p:cNvPr>
          <p:cNvSpPr/>
          <p:nvPr/>
        </p:nvSpPr>
        <p:spPr>
          <a:xfrm>
            <a:off x="7844190" y="1118394"/>
            <a:ext cx="3739670" cy="21167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Weakness One</a:t>
            </a:r>
            <a:endParaRPr lang="en-US" sz="1000" dirty="0">
              <a:effectLst/>
              <a:ea typeface="Calibri" panose="020F0502020204030204" pitchFamily="34" charset="0"/>
              <a:cs typeface="Times New Roman" panose="02020603050405020304" pitchFamily="18" charset="0"/>
            </a:endParaRPr>
          </a:p>
        </p:txBody>
      </p:sp>
      <p:sp>
        <p:nvSpPr>
          <p:cNvPr id="331" name="Rectangle 330">
            <a:extLst>
              <a:ext uri="{FF2B5EF4-FFF2-40B4-BE49-F238E27FC236}">
                <a16:creationId xmlns:a16="http://schemas.microsoft.com/office/drawing/2014/main" id="{C2EB99B9-D349-CB7B-5803-E4DF38CB651A}"/>
              </a:ext>
            </a:extLst>
          </p:cNvPr>
          <p:cNvSpPr/>
          <p:nvPr/>
        </p:nvSpPr>
        <p:spPr>
          <a:xfrm>
            <a:off x="3802684" y="3655659"/>
            <a:ext cx="3542800"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Opportunity One</a:t>
            </a:r>
            <a:endParaRPr lang="en-US" sz="1000" dirty="0">
              <a:effectLst/>
              <a:ea typeface="Calibri" panose="020F0502020204030204" pitchFamily="34" charset="0"/>
              <a:cs typeface="Times New Roman" panose="02020603050405020304" pitchFamily="18" charset="0"/>
            </a:endParaRPr>
          </a:p>
        </p:txBody>
      </p:sp>
      <p:sp>
        <p:nvSpPr>
          <p:cNvPr id="332" name="Rectangle 331">
            <a:extLst>
              <a:ext uri="{FF2B5EF4-FFF2-40B4-BE49-F238E27FC236}">
                <a16:creationId xmlns:a16="http://schemas.microsoft.com/office/drawing/2014/main" id="{EDB1A0A1-3369-8492-E2CD-143DA9977575}"/>
              </a:ext>
            </a:extLst>
          </p:cNvPr>
          <p:cNvSpPr/>
          <p:nvPr/>
        </p:nvSpPr>
        <p:spPr>
          <a:xfrm>
            <a:off x="7844190" y="3722503"/>
            <a:ext cx="3911514"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Threat One</a:t>
            </a:r>
            <a:endParaRPr lang="en-US" sz="1000" dirty="0">
              <a:effectLst/>
              <a:ea typeface="Calibri" panose="020F0502020204030204" pitchFamily="34" charset="0"/>
              <a:cs typeface="Times New Roman" panose="02020603050405020304" pitchFamily="18" charset="0"/>
            </a:endParaRPr>
          </a:p>
        </p:txBody>
      </p:sp>
      <p:sp>
        <p:nvSpPr>
          <p:cNvPr id="408" name="Rectangle 407">
            <a:extLst>
              <a:ext uri="{FF2B5EF4-FFF2-40B4-BE49-F238E27FC236}">
                <a16:creationId xmlns:a16="http://schemas.microsoft.com/office/drawing/2014/main" id="{63C277D0-F86C-502D-9943-8FFCF7EEB341}"/>
              </a:ext>
            </a:extLst>
          </p:cNvPr>
          <p:cNvSpPr/>
          <p:nvPr/>
        </p:nvSpPr>
        <p:spPr>
          <a:xfrm>
            <a:off x="326455" y="1113920"/>
            <a:ext cx="2545793" cy="1453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a:lnSpc>
                <a:spcPct val="115000"/>
              </a:lnSpc>
            </a:pPr>
            <a:r>
              <a:rPr lang="en-US" sz="1300" dirty="0">
                <a:solidFill>
                  <a:srgbClr val="000000"/>
                </a:solidFill>
                <a:latin typeface="Century Gothic" panose="020B0502020202020204" pitchFamily="34" charset="0"/>
                <a:ea typeface="Calibri" panose="020F0502020204030204" pitchFamily="34" charset="0"/>
                <a:cs typeface="Times New Roman" panose="02020603050405020304" pitchFamily="18" charset="0"/>
              </a:rPr>
              <a:t>Goals</a:t>
            </a:r>
            <a:endParaRPr lang="en-US" sz="13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sp>
        <p:nvSpPr>
          <p:cNvPr id="409" name="Rectangle 408">
            <a:extLst>
              <a:ext uri="{FF2B5EF4-FFF2-40B4-BE49-F238E27FC236}">
                <a16:creationId xmlns:a16="http://schemas.microsoft.com/office/drawing/2014/main" id="{7618A27A-8229-D02A-89DD-01C7C1A127E6}"/>
              </a:ext>
            </a:extLst>
          </p:cNvPr>
          <p:cNvSpPr/>
          <p:nvPr/>
        </p:nvSpPr>
        <p:spPr>
          <a:xfrm>
            <a:off x="326455" y="3933373"/>
            <a:ext cx="3154684" cy="22031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marL="0" marR="0">
              <a:lnSpc>
                <a:spcPct val="115000"/>
              </a:lnSpc>
              <a:spcBef>
                <a:spcPts val="0"/>
              </a:spcBef>
              <a:spcAft>
                <a:spcPts val="0"/>
              </a:spcAft>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Evaluation and Next Steps</a:t>
            </a: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grpSp>
        <p:nvGrpSpPr>
          <p:cNvPr id="447" name="Group 446">
            <a:extLst>
              <a:ext uri="{FF2B5EF4-FFF2-40B4-BE49-F238E27FC236}">
                <a16:creationId xmlns:a16="http://schemas.microsoft.com/office/drawing/2014/main" id="{8578CC7B-F326-0D10-149E-5572B51BB65F}"/>
              </a:ext>
            </a:extLst>
          </p:cNvPr>
          <p:cNvGrpSpPr>
            <a:grpSpLocks noChangeAspect="1"/>
          </p:cNvGrpSpPr>
          <p:nvPr/>
        </p:nvGrpSpPr>
        <p:grpSpPr>
          <a:xfrm>
            <a:off x="341571" y="769493"/>
            <a:ext cx="1854395" cy="310896"/>
            <a:chOff x="12726940" y="963379"/>
            <a:chExt cx="1919261" cy="321771"/>
          </a:xfrm>
        </p:grpSpPr>
        <p:sp>
          <p:nvSpPr>
            <p:cNvPr id="411" name="Freeform 410">
              <a:extLst>
                <a:ext uri="{FF2B5EF4-FFF2-40B4-BE49-F238E27FC236}">
                  <a16:creationId xmlns:a16="http://schemas.microsoft.com/office/drawing/2014/main" id="{47A986B6-D7C0-C34C-EE16-95725016F19D}"/>
                </a:ext>
              </a:extLst>
            </p:cNvPr>
            <p:cNvSpPr/>
            <p:nvPr/>
          </p:nvSpPr>
          <p:spPr>
            <a:xfrm>
              <a:off x="12726940" y="965499"/>
              <a:ext cx="226182" cy="244675"/>
            </a:xfrm>
            <a:custGeom>
              <a:avLst/>
              <a:gdLst>
                <a:gd name="connsiteX0" fmla="*/ 240983 w 241935"/>
                <a:gd name="connsiteY0" fmla="*/ 257360 h 261883"/>
                <a:gd name="connsiteX1" fmla="*/ 236220 w 241935"/>
                <a:gd name="connsiteY1" fmla="*/ 260217 h 261883"/>
                <a:gd name="connsiteX2" fmla="*/ 213360 w 241935"/>
                <a:gd name="connsiteY2" fmla="*/ 260217 h 261883"/>
                <a:gd name="connsiteX3" fmla="*/ 180975 w 241935"/>
                <a:gd name="connsiteY3" fmla="*/ 261170 h 261883"/>
                <a:gd name="connsiteX4" fmla="*/ 160973 w 241935"/>
                <a:gd name="connsiteY4" fmla="*/ 261170 h 261883"/>
                <a:gd name="connsiteX5" fmla="*/ 137160 w 241935"/>
                <a:gd name="connsiteY5" fmla="*/ 261170 h 261883"/>
                <a:gd name="connsiteX6" fmla="*/ 121920 w 241935"/>
                <a:gd name="connsiteY6" fmla="*/ 261170 h 261883"/>
                <a:gd name="connsiteX7" fmla="*/ 120968 w 241935"/>
                <a:gd name="connsiteY7" fmla="*/ 261170 h 261883"/>
                <a:gd name="connsiteX8" fmla="*/ 116205 w 241935"/>
                <a:gd name="connsiteY8" fmla="*/ 257360 h 261883"/>
                <a:gd name="connsiteX9" fmla="*/ 120968 w 241935"/>
                <a:gd name="connsiteY9" fmla="*/ 252597 h 261883"/>
                <a:gd name="connsiteX10" fmla="*/ 137160 w 241935"/>
                <a:gd name="connsiteY10" fmla="*/ 250692 h 261883"/>
                <a:gd name="connsiteX11" fmla="*/ 146685 w 241935"/>
                <a:gd name="connsiteY11" fmla="*/ 243072 h 261883"/>
                <a:gd name="connsiteX12" fmla="*/ 147638 w 241935"/>
                <a:gd name="connsiteY12" fmla="*/ 232595 h 261883"/>
                <a:gd name="connsiteX13" fmla="*/ 137160 w 241935"/>
                <a:gd name="connsiteY13" fmla="*/ 198305 h 261883"/>
                <a:gd name="connsiteX14" fmla="*/ 127635 w 241935"/>
                <a:gd name="connsiteY14" fmla="*/ 191637 h 261883"/>
                <a:gd name="connsiteX15" fmla="*/ 108585 w 241935"/>
                <a:gd name="connsiteY15" fmla="*/ 191637 h 261883"/>
                <a:gd name="connsiteX16" fmla="*/ 89535 w 241935"/>
                <a:gd name="connsiteY16" fmla="*/ 191637 h 261883"/>
                <a:gd name="connsiteX17" fmla="*/ 67628 w 241935"/>
                <a:gd name="connsiteY17" fmla="*/ 192589 h 261883"/>
                <a:gd name="connsiteX18" fmla="*/ 60008 w 241935"/>
                <a:gd name="connsiteY18" fmla="*/ 198305 h 261883"/>
                <a:gd name="connsiteX19" fmla="*/ 48578 w 241935"/>
                <a:gd name="connsiteY19" fmla="*/ 233547 h 261883"/>
                <a:gd name="connsiteX20" fmla="*/ 54293 w 241935"/>
                <a:gd name="connsiteY20" fmla="*/ 247835 h 261883"/>
                <a:gd name="connsiteX21" fmla="*/ 65723 w 241935"/>
                <a:gd name="connsiteY21" fmla="*/ 250692 h 261883"/>
                <a:gd name="connsiteX22" fmla="*/ 80010 w 241935"/>
                <a:gd name="connsiteY22" fmla="*/ 251645 h 261883"/>
                <a:gd name="connsiteX23" fmla="*/ 84773 w 241935"/>
                <a:gd name="connsiteY23" fmla="*/ 256407 h 261883"/>
                <a:gd name="connsiteX24" fmla="*/ 79058 w 241935"/>
                <a:gd name="connsiteY24" fmla="*/ 260217 h 261883"/>
                <a:gd name="connsiteX25" fmla="*/ 54293 w 241935"/>
                <a:gd name="connsiteY25" fmla="*/ 260217 h 261883"/>
                <a:gd name="connsiteX26" fmla="*/ 38100 w 241935"/>
                <a:gd name="connsiteY26" fmla="*/ 260217 h 261883"/>
                <a:gd name="connsiteX27" fmla="*/ 27623 w 241935"/>
                <a:gd name="connsiteY27" fmla="*/ 260217 h 261883"/>
                <a:gd name="connsiteX28" fmla="*/ 21908 w 241935"/>
                <a:gd name="connsiteY28" fmla="*/ 260217 h 261883"/>
                <a:gd name="connsiteX29" fmla="*/ 15240 w 241935"/>
                <a:gd name="connsiteY29" fmla="*/ 260217 h 261883"/>
                <a:gd name="connsiteX30" fmla="*/ 5715 w 241935"/>
                <a:gd name="connsiteY30" fmla="*/ 259264 h 261883"/>
                <a:gd name="connsiteX31" fmla="*/ 1905 w 241935"/>
                <a:gd name="connsiteY31" fmla="*/ 258312 h 261883"/>
                <a:gd name="connsiteX32" fmla="*/ 0 w 241935"/>
                <a:gd name="connsiteY32" fmla="*/ 253550 h 261883"/>
                <a:gd name="connsiteX33" fmla="*/ 3810 w 241935"/>
                <a:gd name="connsiteY33" fmla="*/ 251645 h 261883"/>
                <a:gd name="connsiteX34" fmla="*/ 11430 w 241935"/>
                <a:gd name="connsiteY34" fmla="*/ 251645 h 261883"/>
                <a:gd name="connsiteX35" fmla="*/ 21908 w 241935"/>
                <a:gd name="connsiteY35" fmla="*/ 247835 h 261883"/>
                <a:gd name="connsiteX36" fmla="*/ 40005 w 241935"/>
                <a:gd name="connsiteY36" fmla="*/ 224022 h 261883"/>
                <a:gd name="connsiteX37" fmla="*/ 59055 w 241935"/>
                <a:gd name="connsiteY37" fmla="*/ 169730 h 261883"/>
                <a:gd name="connsiteX38" fmla="*/ 75248 w 241935"/>
                <a:gd name="connsiteY38" fmla="*/ 123057 h 261883"/>
                <a:gd name="connsiteX39" fmla="*/ 105728 w 241935"/>
                <a:gd name="connsiteY39" fmla="*/ 27807 h 261883"/>
                <a:gd name="connsiteX40" fmla="*/ 113348 w 241935"/>
                <a:gd name="connsiteY40" fmla="*/ 5900 h 261883"/>
                <a:gd name="connsiteX41" fmla="*/ 121920 w 241935"/>
                <a:gd name="connsiteY41" fmla="*/ 185 h 261883"/>
                <a:gd name="connsiteX42" fmla="*/ 124778 w 241935"/>
                <a:gd name="connsiteY42" fmla="*/ 185 h 261883"/>
                <a:gd name="connsiteX43" fmla="*/ 137160 w 241935"/>
                <a:gd name="connsiteY43" fmla="*/ 8757 h 261883"/>
                <a:gd name="connsiteX44" fmla="*/ 156210 w 241935"/>
                <a:gd name="connsiteY44" fmla="*/ 62097 h 261883"/>
                <a:gd name="connsiteX45" fmla="*/ 163830 w 241935"/>
                <a:gd name="connsiteY45" fmla="*/ 82100 h 261883"/>
                <a:gd name="connsiteX46" fmla="*/ 186690 w 241935"/>
                <a:gd name="connsiteY46" fmla="*/ 151632 h 261883"/>
                <a:gd name="connsiteX47" fmla="*/ 195263 w 241935"/>
                <a:gd name="connsiteY47" fmla="*/ 180207 h 261883"/>
                <a:gd name="connsiteX48" fmla="*/ 198120 w 241935"/>
                <a:gd name="connsiteY48" fmla="*/ 190685 h 261883"/>
                <a:gd name="connsiteX49" fmla="*/ 213360 w 241935"/>
                <a:gd name="connsiteY49" fmla="*/ 229737 h 261883"/>
                <a:gd name="connsiteX50" fmla="*/ 220980 w 241935"/>
                <a:gd name="connsiteY50" fmla="*/ 242120 h 261883"/>
                <a:gd name="connsiteX51" fmla="*/ 234315 w 241935"/>
                <a:gd name="connsiteY51" fmla="*/ 249739 h 261883"/>
                <a:gd name="connsiteX52" fmla="*/ 241935 w 241935"/>
                <a:gd name="connsiteY52" fmla="*/ 251645 h 261883"/>
                <a:gd name="connsiteX53" fmla="*/ 240983 w 241935"/>
                <a:gd name="connsiteY53" fmla="*/ 257360 h 261883"/>
                <a:gd name="connsiteX54" fmla="*/ 128588 w 241935"/>
                <a:gd name="connsiteY54" fmla="*/ 177350 h 261883"/>
                <a:gd name="connsiteX55" fmla="*/ 126683 w 241935"/>
                <a:gd name="connsiteY55" fmla="*/ 172587 h 261883"/>
                <a:gd name="connsiteX56" fmla="*/ 107633 w 241935"/>
                <a:gd name="connsiteY56" fmla="*/ 113532 h 261883"/>
                <a:gd name="connsiteX57" fmla="*/ 100013 w 241935"/>
                <a:gd name="connsiteY57" fmla="*/ 93530 h 261883"/>
                <a:gd name="connsiteX58" fmla="*/ 97155 w 241935"/>
                <a:gd name="connsiteY58" fmla="*/ 90672 h 261883"/>
                <a:gd name="connsiteX59" fmla="*/ 94298 w 241935"/>
                <a:gd name="connsiteY59" fmla="*/ 94482 h 261883"/>
                <a:gd name="connsiteX60" fmla="*/ 94298 w 241935"/>
                <a:gd name="connsiteY60" fmla="*/ 94482 h 261883"/>
                <a:gd name="connsiteX61" fmla="*/ 81915 w 241935"/>
                <a:gd name="connsiteY61" fmla="*/ 130677 h 261883"/>
                <a:gd name="connsiteX62" fmla="*/ 64770 w 241935"/>
                <a:gd name="connsiteY62" fmla="*/ 176397 h 261883"/>
                <a:gd name="connsiteX63" fmla="*/ 68580 w 241935"/>
                <a:gd name="connsiteY63" fmla="*/ 182112 h 261883"/>
                <a:gd name="connsiteX64" fmla="*/ 95250 w 241935"/>
                <a:gd name="connsiteY64" fmla="*/ 182112 h 261883"/>
                <a:gd name="connsiteX65" fmla="*/ 117158 w 241935"/>
                <a:gd name="connsiteY65" fmla="*/ 181160 h 261883"/>
                <a:gd name="connsiteX66" fmla="*/ 123825 w 241935"/>
                <a:gd name="connsiteY66" fmla="*/ 180207 h 261883"/>
                <a:gd name="connsiteX67" fmla="*/ 128588 w 241935"/>
                <a:gd name="connsiteY67" fmla="*/ 177350 h 261883"/>
                <a:gd name="connsiteX68" fmla="*/ 106680 w 241935"/>
                <a:gd name="connsiteY68" fmla="*/ 78289 h 261883"/>
                <a:gd name="connsiteX69" fmla="*/ 107633 w 241935"/>
                <a:gd name="connsiteY69" fmla="*/ 78289 h 261883"/>
                <a:gd name="connsiteX70" fmla="*/ 107633 w 241935"/>
                <a:gd name="connsiteY70" fmla="*/ 77337 h 261883"/>
                <a:gd name="connsiteX71" fmla="*/ 106680 w 241935"/>
                <a:gd name="connsiteY71" fmla="*/ 78289 h 261883"/>
                <a:gd name="connsiteX72" fmla="*/ 106680 w 241935"/>
                <a:gd name="connsiteY72" fmla="*/ 78289 h 261883"/>
                <a:gd name="connsiteX73" fmla="*/ 107633 w 241935"/>
                <a:gd name="connsiteY73" fmla="*/ 70670 h 261883"/>
                <a:gd name="connsiteX74" fmla="*/ 107633 w 241935"/>
                <a:gd name="connsiteY74" fmla="*/ 70670 h 261883"/>
                <a:gd name="connsiteX75" fmla="*/ 108585 w 241935"/>
                <a:gd name="connsiteY75" fmla="*/ 70670 h 261883"/>
                <a:gd name="connsiteX76" fmla="*/ 107633 w 241935"/>
                <a:gd name="connsiteY76" fmla="*/ 70670 h 261883"/>
                <a:gd name="connsiteX77" fmla="*/ 107633 w 241935"/>
                <a:gd name="connsiteY77" fmla="*/ 70670 h 261883"/>
                <a:gd name="connsiteX78" fmla="*/ 107633 w 241935"/>
                <a:gd name="connsiteY78" fmla="*/ 55430 h 261883"/>
                <a:gd name="connsiteX79" fmla="*/ 111443 w 241935"/>
                <a:gd name="connsiteY79" fmla="*/ 57335 h 261883"/>
                <a:gd name="connsiteX80" fmla="*/ 112395 w 241935"/>
                <a:gd name="connsiteY80" fmla="*/ 55430 h 261883"/>
                <a:gd name="connsiteX81" fmla="*/ 112395 w 241935"/>
                <a:gd name="connsiteY81" fmla="*/ 54477 h 261883"/>
                <a:gd name="connsiteX82" fmla="*/ 110490 w 241935"/>
                <a:gd name="connsiteY82" fmla="*/ 54477 h 261883"/>
                <a:gd name="connsiteX83" fmla="*/ 107633 w 241935"/>
                <a:gd name="connsiteY83" fmla="*/ 55430 h 261883"/>
                <a:gd name="connsiteX84" fmla="*/ 107633 w 241935"/>
                <a:gd name="connsiteY84" fmla="*/ 55430 h 261883"/>
                <a:gd name="connsiteX85" fmla="*/ 109538 w 241935"/>
                <a:gd name="connsiteY85" fmla="*/ 61145 h 261883"/>
                <a:gd name="connsiteX86" fmla="*/ 109538 w 241935"/>
                <a:gd name="connsiteY86" fmla="*/ 61145 h 261883"/>
                <a:gd name="connsiteX87" fmla="*/ 109538 w 241935"/>
                <a:gd name="connsiteY87" fmla="*/ 61145 h 261883"/>
                <a:gd name="connsiteX88" fmla="*/ 109538 w 241935"/>
                <a:gd name="connsiteY88" fmla="*/ 61145 h 261883"/>
                <a:gd name="connsiteX89" fmla="*/ 109538 w 241935"/>
                <a:gd name="connsiteY89" fmla="*/ 61145 h 261883"/>
                <a:gd name="connsiteX90" fmla="*/ 111443 w 241935"/>
                <a:gd name="connsiteY90" fmla="*/ 73527 h 261883"/>
                <a:gd name="connsiteX91" fmla="*/ 111443 w 241935"/>
                <a:gd name="connsiteY91" fmla="*/ 75432 h 261883"/>
                <a:gd name="connsiteX92" fmla="*/ 111443 w 241935"/>
                <a:gd name="connsiteY92" fmla="*/ 80195 h 261883"/>
                <a:gd name="connsiteX93" fmla="*/ 112395 w 241935"/>
                <a:gd name="connsiteY93" fmla="*/ 82100 h 261883"/>
                <a:gd name="connsiteX94" fmla="*/ 115253 w 241935"/>
                <a:gd name="connsiteY94" fmla="*/ 79242 h 261883"/>
                <a:gd name="connsiteX95" fmla="*/ 113348 w 241935"/>
                <a:gd name="connsiteY95" fmla="*/ 74480 h 261883"/>
                <a:gd name="connsiteX96" fmla="*/ 111443 w 241935"/>
                <a:gd name="connsiteY96" fmla="*/ 73527 h 261883"/>
                <a:gd name="connsiteX97" fmla="*/ 113348 w 241935"/>
                <a:gd name="connsiteY97" fmla="*/ 50667 h 261883"/>
                <a:gd name="connsiteX98" fmla="*/ 113348 w 241935"/>
                <a:gd name="connsiteY98" fmla="*/ 50667 h 261883"/>
                <a:gd name="connsiteX99" fmla="*/ 115253 w 241935"/>
                <a:gd name="connsiteY99" fmla="*/ 50667 h 261883"/>
                <a:gd name="connsiteX100" fmla="*/ 120968 w 241935"/>
                <a:gd name="connsiteY100" fmla="*/ 51620 h 261883"/>
                <a:gd name="connsiteX101" fmla="*/ 120015 w 241935"/>
                <a:gd name="connsiteY101" fmla="*/ 46857 h 261883"/>
                <a:gd name="connsiteX102" fmla="*/ 115253 w 241935"/>
                <a:gd name="connsiteY102" fmla="*/ 48762 h 261883"/>
                <a:gd name="connsiteX103" fmla="*/ 114300 w 241935"/>
                <a:gd name="connsiteY103" fmla="*/ 44952 h 261883"/>
                <a:gd name="connsiteX104" fmla="*/ 115253 w 241935"/>
                <a:gd name="connsiteY104" fmla="*/ 48762 h 261883"/>
                <a:gd name="connsiteX105" fmla="*/ 115253 w 241935"/>
                <a:gd name="connsiteY105" fmla="*/ 51620 h 261883"/>
                <a:gd name="connsiteX106" fmla="*/ 113348 w 241935"/>
                <a:gd name="connsiteY106" fmla="*/ 50667 h 261883"/>
                <a:gd name="connsiteX107" fmla="*/ 114300 w 241935"/>
                <a:gd name="connsiteY107" fmla="*/ 69717 h 261883"/>
                <a:gd name="connsiteX108" fmla="*/ 114300 w 241935"/>
                <a:gd name="connsiteY108" fmla="*/ 69717 h 261883"/>
                <a:gd name="connsiteX109" fmla="*/ 116205 w 241935"/>
                <a:gd name="connsiteY109" fmla="*/ 71622 h 261883"/>
                <a:gd name="connsiteX110" fmla="*/ 116205 w 241935"/>
                <a:gd name="connsiteY110" fmla="*/ 70670 h 261883"/>
                <a:gd name="connsiteX111" fmla="*/ 114300 w 241935"/>
                <a:gd name="connsiteY111" fmla="*/ 69717 h 261883"/>
                <a:gd name="connsiteX112" fmla="*/ 114300 w 241935"/>
                <a:gd name="connsiteY112" fmla="*/ 44000 h 261883"/>
                <a:gd name="connsiteX113" fmla="*/ 117158 w 241935"/>
                <a:gd name="connsiteY113" fmla="*/ 43047 h 261883"/>
                <a:gd name="connsiteX114" fmla="*/ 118110 w 241935"/>
                <a:gd name="connsiteY114" fmla="*/ 42095 h 261883"/>
                <a:gd name="connsiteX115" fmla="*/ 117158 w 241935"/>
                <a:gd name="connsiteY115" fmla="*/ 41142 h 261883"/>
                <a:gd name="connsiteX116" fmla="*/ 114300 w 241935"/>
                <a:gd name="connsiteY116" fmla="*/ 44000 h 261883"/>
                <a:gd name="connsiteX117" fmla="*/ 123825 w 241935"/>
                <a:gd name="connsiteY117" fmla="*/ 60192 h 261883"/>
                <a:gd name="connsiteX118" fmla="*/ 123825 w 241935"/>
                <a:gd name="connsiteY118" fmla="*/ 60192 h 261883"/>
                <a:gd name="connsiteX119" fmla="*/ 121920 w 241935"/>
                <a:gd name="connsiteY119" fmla="*/ 62097 h 261883"/>
                <a:gd name="connsiteX120" fmla="*/ 119063 w 241935"/>
                <a:gd name="connsiteY120" fmla="*/ 62097 h 261883"/>
                <a:gd name="connsiteX121" fmla="*/ 115253 w 241935"/>
                <a:gd name="connsiteY121" fmla="*/ 60192 h 261883"/>
                <a:gd name="connsiteX122" fmla="*/ 115253 w 241935"/>
                <a:gd name="connsiteY122" fmla="*/ 60192 h 261883"/>
                <a:gd name="connsiteX123" fmla="*/ 119063 w 241935"/>
                <a:gd name="connsiteY123" fmla="*/ 62097 h 261883"/>
                <a:gd name="connsiteX124" fmla="*/ 119063 w 241935"/>
                <a:gd name="connsiteY124" fmla="*/ 62097 h 261883"/>
                <a:gd name="connsiteX125" fmla="*/ 120968 w 241935"/>
                <a:gd name="connsiteY125" fmla="*/ 64002 h 261883"/>
                <a:gd name="connsiteX126" fmla="*/ 121920 w 241935"/>
                <a:gd name="connsiteY126" fmla="*/ 62097 h 261883"/>
                <a:gd name="connsiteX127" fmla="*/ 123825 w 241935"/>
                <a:gd name="connsiteY127" fmla="*/ 60192 h 261883"/>
                <a:gd name="connsiteX128" fmla="*/ 116205 w 241935"/>
                <a:gd name="connsiteY128" fmla="*/ 92577 h 261883"/>
                <a:gd name="connsiteX129" fmla="*/ 118110 w 241935"/>
                <a:gd name="connsiteY129" fmla="*/ 94482 h 261883"/>
                <a:gd name="connsiteX130" fmla="*/ 119063 w 241935"/>
                <a:gd name="connsiteY130" fmla="*/ 93530 h 261883"/>
                <a:gd name="connsiteX131" fmla="*/ 118110 w 241935"/>
                <a:gd name="connsiteY131" fmla="*/ 90672 h 261883"/>
                <a:gd name="connsiteX132" fmla="*/ 116205 w 241935"/>
                <a:gd name="connsiteY132" fmla="*/ 92577 h 261883"/>
                <a:gd name="connsiteX133" fmla="*/ 116205 w 241935"/>
                <a:gd name="connsiteY133" fmla="*/ 99245 h 261883"/>
                <a:gd name="connsiteX134" fmla="*/ 116205 w 241935"/>
                <a:gd name="connsiteY134" fmla="*/ 99245 h 261883"/>
                <a:gd name="connsiteX135" fmla="*/ 121920 w 241935"/>
                <a:gd name="connsiteY135" fmla="*/ 97339 h 261883"/>
                <a:gd name="connsiteX136" fmla="*/ 122873 w 241935"/>
                <a:gd name="connsiteY136" fmla="*/ 97339 h 261883"/>
                <a:gd name="connsiteX137" fmla="*/ 125730 w 241935"/>
                <a:gd name="connsiteY137" fmla="*/ 96387 h 261883"/>
                <a:gd name="connsiteX138" fmla="*/ 124778 w 241935"/>
                <a:gd name="connsiteY138" fmla="*/ 93530 h 261883"/>
                <a:gd name="connsiteX139" fmla="*/ 122873 w 241935"/>
                <a:gd name="connsiteY139" fmla="*/ 95435 h 261883"/>
                <a:gd name="connsiteX140" fmla="*/ 121920 w 241935"/>
                <a:gd name="connsiteY140" fmla="*/ 96387 h 261883"/>
                <a:gd name="connsiteX141" fmla="*/ 116205 w 241935"/>
                <a:gd name="connsiteY141" fmla="*/ 99245 h 261883"/>
                <a:gd name="connsiteX142" fmla="*/ 116205 w 241935"/>
                <a:gd name="connsiteY142" fmla="*/ 99245 h 261883"/>
                <a:gd name="connsiteX143" fmla="*/ 131445 w 241935"/>
                <a:gd name="connsiteY143" fmla="*/ 120200 h 261883"/>
                <a:gd name="connsiteX144" fmla="*/ 131445 w 241935"/>
                <a:gd name="connsiteY144" fmla="*/ 117342 h 261883"/>
                <a:gd name="connsiteX145" fmla="*/ 128588 w 241935"/>
                <a:gd name="connsiteY145" fmla="*/ 111627 h 261883"/>
                <a:gd name="connsiteX146" fmla="*/ 123825 w 241935"/>
                <a:gd name="connsiteY146" fmla="*/ 105912 h 261883"/>
                <a:gd name="connsiteX147" fmla="*/ 117158 w 241935"/>
                <a:gd name="connsiteY147" fmla="*/ 103055 h 261883"/>
                <a:gd name="connsiteX148" fmla="*/ 115253 w 241935"/>
                <a:gd name="connsiteY148" fmla="*/ 104007 h 261883"/>
                <a:gd name="connsiteX149" fmla="*/ 117158 w 241935"/>
                <a:gd name="connsiteY149" fmla="*/ 104960 h 261883"/>
                <a:gd name="connsiteX150" fmla="*/ 120968 w 241935"/>
                <a:gd name="connsiteY150" fmla="*/ 108770 h 261883"/>
                <a:gd name="connsiteX151" fmla="*/ 118110 w 241935"/>
                <a:gd name="connsiteY151" fmla="*/ 107817 h 261883"/>
                <a:gd name="connsiteX152" fmla="*/ 117158 w 241935"/>
                <a:gd name="connsiteY152" fmla="*/ 107817 h 261883"/>
                <a:gd name="connsiteX153" fmla="*/ 120015 w 241935"/>
                <a:gd name="connsiteY153" fmla="*/ 111627 h 261883"/>
                <a:gd name="connsiteX154" fmla="*/ 120968 w 241935"/>
                <a:gd name="connsiteY154" fmla="*/ 108770 h 261883"/>
                <a:gd name="connsiteX155" fmla="*/ 124778 w 241935"/>
                <a:gd name="connsiteY155" fmla="*/ 115437 h 261883"/>
                <a:gd name="connsiteX156" fmla="*/ 126683 w 241935"/>
                <a:gd name="connsiteY156" fmla="*/ 116389 h 261883"/>
                <a:gd name="connsiteX157" fmla="*/ 129540 w 241935"/>
                <a:gd name="connsiteY157" fmla="*/ 118295 h 261883"/>
                <a:gd name="connsiteX158" fmla="*/ 127635 w 241935"/>
                <a:gd name="connsiteY158" fmla="*/ 119247 h 261883"/>
                <a:gd name="connsiteX159" fmla="*/ 126683 w 241935"/>
                <a:gd name="connsiteY159" fmla="*/ 121152 h 261883"/>
                <a:gd name="connsiteX160" fmla="*/ 131445 w 241935"/>
                <a:gd name="connsiteY160" fmla="*/ 120200 h 261883"/>
                <a:gd name="connsiteX161" fmla="*/ 118110 w 241935"/>
                <a:gd name="connsiteY161" fmla="*/ 36380 h 261883"/>
                <a:gd name="connsiteX162" fmla="*/ 121920 w 241935"/>
                <a:gd name="connsiteY162" fmla="*/ 39237 h 261883"/>
                <a:gd name="connsiteX163" fmla="*/ 122873 w 241935"/>
                <a:gd name="connsiteY163" fmla="*/ 38285 h 261883"/>
                <a:gd name="connsiteX164" fmla="*/ 118110 w 241935"/>
                <a:gd name="connsiteY164" fmla="*/ 36380 h 261883"/>
                <a:gd name="connsiteX165" fmla="*/ 118110 w 241935"/>
                <a:gd name="connsiteY165" fmla="*/ 36380 h 261883"/>
                <a:gd name="connsiteX166" fmla="*/ 121920 w 241935"/>
                <a:gd name="connsiteY166" fmla="*/ 51620 h 261883"/>
                <a:gd name="connsiteX167" fmla="*/ 121920 w 241935"/>
                <a:gd name="connsiteY167" fmla="*/ 51620 h 261883"/>
                <a:gd name="connsiteX168" fmla="*/ 123825 w 241935"/>
                <a:gd name="connsiteY168" fmla="*/ 53525 h 261883"/>
                <a:gd name="connsiteX169" fmla="*/ 124778 w 241935"/>
                <a:gd name="connsiteY169" fmla="*/ 52572 h 261883"/>
                <a:gd name="connsiteX170" fmla="*/ 121920 w 241935"/>
                <a:gd name="connsiteY170" fmla="*/ 51620 h 261883"/>
                <a:gd name="connsiteX171" fmla="*/ 121920 w 241935"/>
                <a:gd name="connsiteY171" fmla="*/ 88767 h 261883"/>
                <a:gd name="connsiteX172" fmla="*/ 121920 w 241935"/>
                <a:gd name="connsiteY172" fmla="*/ 88767 h 261883"/>
                <a:gd name="connsiteX173" fmla="*/ 121920 w 241935"/>
                <a:gd name="connsiteY173" fmla="*/ 88767 h 261883"/>
                <a:gd name="connsiteX174" fmla="*/ 121920 w 241935"/>
                <a:gd name="connsiteY174" fmla="*/ 88767 h 261883"/>
                <a:gd name="connsiteX175" fmla="*/ 121920 w 241935"/>
                <a:gd name="connsiteY175" fmla="*/ 88767 h 261883"/>
                <a:gd name="connsiteX176" fmla="*/ 123825 w 241935"/>
                <a:gd name="connsiteY176" fmla="*/ 49714 h 261883"/>
                <a:gd name="connsiteX177" fmla="*/ 127635 w 241935"/>
                <a:gd name="connsiteY177" fmla="*/ 47810 h 261883"/>
                <a:gd name="connsiteX178" fmla="*/ 126683 w 241935"/>
                <a:gd name="connsiteY178" fmla="*/ 46857 h 261883"/>
                <a:gd name="connsiteX179" fmla="*/ 122873 w 241935"/>
                <a:gd name="connsiteY179" fmla="*/ 48762 h 261883"/>
                <a:gd name="connsiteX180" fmla="*/ 123825 w 241935"/>
                <a:gd name="connsiteY180" fmla="*/ 49714 h 261883"/>
                <a:gd name="connsiteX181" fmla="*/ 122873 w 241935"/>
                <a:gd name="connsiteY181" fmla="*/ 33522 h 261883"/>
                <a:gd name="connsiteX182" fmla="*/ 122873 w 241935"/>
                <a:gd name="connsiteY182" fmla="*/ 33522 h 261883"/>
                <a:gd name="connsiteX183" fmla="*/ 123825 w 241935"/>
                <a:gd name="connsiteY183" fmla="*/ 33522 h 261883"/>
                <a:gd name="connsiteX184" fmla="*/ 122873 w 241935"/>
                <a:gd name="connsiteY184" fmla="*/ 33522 h 261883"/>
                <a:gd name="connsiteX185" fmla="*/ 122873 w 241935"/>
                <a:gd name="connsiteY185" fmla="*/ 33522 h 261883"/>
                <a:gd name="connsiteX186" fmla="*/ 124778 w 241935"/>
                <a:gd name="connsiteY186" fmla="*/ 115437 h 261883"/>
                <a:gd name="connsiteX187" fmla="*/ 123825 w 241935"/>
                <a:gd name="connsiteY187" fmla="*/ 116389 h 261883"/>
                <a:gd name="connsiteX188" fmla="*/ 124778 w 241935"/>
                <a:gd name="connsiteY188" fmla="*/ 117342 h 261883"/>
                <a:gd name="connsiteX189" fmla="*/ 124778 w 241935"/>
                <a:gd name="connsiteY189" fmla="*/ 115437 h 261883"/>
                <a:gd name="connsiteX190" fmla="*/ 124778 w 241935"/>
                <a:gd name="connsiteY190" fmla="*/ 115437 h 261883"/>
                <a:gd name="connsiteX191" fmla="*/ 124778 w 241935"/>
                <a:gd name="connsiteY191" fmla="*/ 115437 h 261883"/>
                <a:gd name="connsiteX192" fmla="*/ 124778 w 241935"/>
                <a:gd name="connsiteY192" fmla="*/ 40189 h 261883"/>
                <a:gd name="connsiteX193" fmla="*/ 125730 w 241935"/>
                <a:gd name="connsiteY193" fmla="*/ 41142 h 261883"/>
                <a:gd name="connsiteX194" fmla="*/ 126683 w 241935"/>
                <a:gd name="connsiteY194" fmla="*/ 40189 h 261883"/>
                <a:gd name="connsiteX195" fmla="*/ 125730 w 241935"/>
                <a:gd name="connsiteY195" fmla="*/ 39237 h 261883"/>
                <a:gd name="connsiteX196" fmla="*/ 124778 w 241935"/>
                <a:gd name="connsiteY196" fmla="*/ 40189 h 261883"/>
                <a:gd name="connsiteX197" fmla="*/ 133350 w 241935"/>
                <a:gd name="connsiteY197" fmla="*/ 96387 h 261883"/>
                <a:gd name="connsiteX198" fmla="*/ 136208 w 241935"/>
                <a:gd name="connsiteY198" fmla="*/ 92577 h 261883"/>
                <a:gd name="connsiteX199" fmla="*/ 134303 w 241935"/>
                <a:gd name="connsiteY199" fmla="*/ 87814 h 261883"/>
                <a:gd name="connsiteX200" fmla="*/ 133350 w 241935"/>
                <a:gd name="connsiteY200" fmla="*/ 86862 h 261883"/>
                <a:gd name="connsiteX201" fmla="*/ 127635 w 241935"/>
                <a:gd name="connsiteY201" fmla="*/ 92577 h 261883"/>
                <a:gd name="connsiteX202" fmla="*/ 127635 w 241935"/>
                <a:gd name="connsiteY202" fmla="*/ 93530 h 261883"/>
                <a:gd name="connsiteX203" fmla="*/ 127635 w 241935"/>
                <a:gd name="connsiteY203" fmla="*/ 97339 h 261883"/>
                <a:gd name="connsiteX204" fmla="*/ 125730 w 241935"/>
                <a:gd name="connsiteY204" fmla="*/ 104007 h 261883"/>
                <a:gd name="connsiteX205" fmla="*/ 125730 w 241935"/>
                <a:gd name="connsiteY205" fmla="*/ 104960 h 261883"/>
                <a:gd name="connsiteX206" fmla="*/ 128588 w 241935"/>
                <a:gd name="connsiteY206" fmla="*/ 107817 h 261883"/>
                <a:gd name="connsiteX207" fmla="*/ 128588 w 241935"/>
                <a:gd name="connsiteY207" fmla="*/ 104960 h 261883"/>
                <a:gd name="connsiteX208" fmla="*/ 129540 w 241935"/>
                <a:gd name="connsiteY208" fmla="*/ 103055 h 261883"/>
                <a:gd name="connsiteX209" fmla="*/ 130493 w 241935"/>
                <a:gd name="connsiteY209" fmla="*/ 101150 h 261883"/>
                <a:gd name="connsiteX210" fmla="*/ 133350 w 241935"/>
                <a:gd name="connsiteY210" fmla="*/ 96387 h 261883"/>
                <a:gd name="connsiteX211" fmla="*/ 126683 w 241935"/>
                <a:gd name="connsiteY211" fmla="*/ 134487 h 261883"/>
                <a:gd name="connsiteX212" fmla="*/ 127635 w 241935"/>
                <a:gd name="connsiteY212" fmla="*/ 135439 h 261883"/>
                <a:gd name="connsiteX213" fmla="*/ 128588 w 241935"/>
                <a:gd name="connsiteY213" fmla="*/ 134487 h 261883"/>
                <a:gd name="connsiteX214" fmla="*/ 126683 w 241935"/>
                <a:gd name="connsiteY214" fmla="*/ 134487 h 261883"/>
                <a:gd name="connsiteX215" fmla="*/ 126683 w 241935"/>
                <a:gd name="connsiteY215" fmla="*/ 134487 h 261883"/>
                <a:gd name="connsiteX216" fmla="*/ 134303 w 241935"/>
                <a:gd name="connsiteY216" fmla="*/ 72575 h 261883"/>
                <a:gd name="connsiteX217" fmla="*/ 132398 w 241935"/>
                <a:gd name="connsiteY217" fmla="*/ 70670 h 261883"/>
                <a:gd name="connsiteX218" fmla="*/ 130493 w 241935"/>
                <a:gd name="connsiteY218" fmla="*/ 69717 h 261883"/>
                <a:gd name="connsiteX219" fmla="*/ 130493 w 241935"/>
                <a:gd name="connsiteY219" fmla="*/ 71622 h 261883"/>
                <a:gd name="connsiteX220" fmla="*/ 134303 w 241935"/>
                <a:gd name="connsiteY220" fmla="*/ 72575 h 261883"/>
                <a:gd name="connsiteX221" fmla="*/ 134303 w 241935"/>
                <a:gd name="connsiteY221" fmla="*/ 76385 h 261883"/>
                <a:gd name="connsiteX222" fmla="*/ 128588 w 241935"/>
                <a:gd name="connsiteY222" fmla="*/ 78289 h 261883"/>
                <a:gd name="connsiteX223" fmla="*/ 126683 w 241935"/>
                <a:gd name="connsiteY223" fmla="*/ 79242 h 261883"/>
                <a:gd name="connsiteX224" fmla="*/ 129540 w 241935"/>
                <a:gd name="connsiteY224" fmla="*/ 80195 h 261883"/>
                <a:gd name="connsiteX225" fmla="*/ 135255 w 241935"/>
                <a:gd name="connsiteY225" fmla="*/ 81147 h 261883"/>
                <a:gd name="connsiteX226" fmla="*/ 135255 w 241935"/>
                <a:gd name="connsiteY226" fmla="*/ 81147 h 261883"/>
                <a:gd name="connsiteX227" fmla="*/ 137160 w 241935"/>
                <a:gd name="connsiteY227" fmla="*/ 76385 h 261883"/>
                <a:gd name="connsiteX228" fmla="*/ 138113 w 241935"/>
                <a:gd name="connsiteY228" fmla="*/ 71622 h 261883"/>
                <a:gd name="connsiteX229" fmla="*/ 134303 w 241935"/>
                <a:gd name="connsiteY229" fmla="*/ 72575 h 261883"/>
                <a:gd name="connsiteX230" fmla="*/ 127635 w 241935"/>
                <a:gd name="connsiteY230" fmla="*/ 59239 h 261883"/>
                <a:gd name="connsiteX231" fmla="*/ 127635 w 241935"/>
                <a:gd name="connsiteY231" fmla="*/ 59239 h 261883"/>
                <a:gd name="connsiteX232" fmla="*/ 127635 w 241935"/>
                <a:gd name="connsiteY232" fmla="*/ 60192 h 261883"/>
                <a:gd name="connsiteX233" fmla="*/ 131445 w 241935"/>
                <a:gd name="connsiteY233" fmla="*/ 58287 h 261883"/>
                <a:gd name="connsiteX234" fmla="*/ 133350 w 241935"/>
                <a:gd name="connsiteY234" fmla="*/ 59239 h 261883"/>
                <a:gd name="connsiteX235" fmla="*/ 133350 w 241935"/>
                <a:gd name="connsiteY235" fmla="*/ 58287 h 261883"/>
                <a:gd name="connsiteX236" fmla="*/ 131445 w 241935"/>
                <a:gd name="connsiteY236" fmla="*/ 58287 h 261883"/>
                <a:gd name="connsiteX237" fmla="*/ 127635 w 241935"/>
                <a:gd name="connsiteY237" fmla="*/ 59239 h 261883"/>
                <a:gd name="connsiteX238" fmla="*/ 128588 w 241935"/>
                <a:gd name="connsiteY238" fmla="*/ 69717 h 261883"/>
                <a:gd name="connsiteX239" fmla="*/ 128588 w 241935"/>
                <a:gd name="connsiteY239" fmla="*/ 69717 h 261883"/>
                <a:gd name="connsiteX240" fmla="*/ 128588 w 241935"/>
                <a:gd name="connsiteY240" fmla="*/ 67812 h 261883"/>
                <a:gd name="connsiteX241" fmla="*/ 128588 w 241935"/>
                <a:gd name="connsiteY241" fmla="*/ 69717 h 261883"/>
                <a:gd name="connsiteX242" fmla="*/ 128588 w 241935"/>
                <a:gd name="connsiteY242" fmla="*/ 69717 h 261883"/>
                <a:gd name="connsiteX243" fmla="*/ 133350 w 241935"/>
                <a:gd name="connsiteY243" fmla="*/ 134487 h 261883"/>
                <a:gd name="connsiteX244" fmla="*/ 134303 w 241935"/>
                <a:gd name="connsiteY244" fmla="*/ 135439 h 261883"/>
                <a:gd name="connsiteX245" fmla="*/ 135255 w 241935"/>
                <a:gd name="connsiteY245" fmla="*/ 134487 h 261883"/>
                <a:gd name="connsiteX246" fmla="*/ 134303 w 241935"/>
                <a:gd name="connsiteY246" fmla="*/ 131630 h 261883"/>
                <a:gd name="connsiteX247" fmla="*/ 136208 w 241935"/>
                <a:gd name="connsiteY247" fmla="*/ 128772 h 261883"/>
                <a:gd name="connsiteX248" fmla="*/ 138113 w 241935"/>
                <a:gd name="connsiteY248" fmla="*/ 130677 h 261883"/>
                <a:gd name="connsiteX249" fmla="*/ 137160 w 241935"/>
                <a:gd name="connsiteY249" fmla="*/ 131630 h 261883"/>
                <a:gd name="connsiteX250" fmla="*/ 138113 w 241935"/>
                <a:gd name="connsiteY250" fmla="*/ 131630 h 261883"/>
                <a:gd name="connsiteX251" fmla="*/ 139065 w 241935"/>
                <a:gd name="connsiteY251" fmla="*/ 129725 h 261883"/>
                <a:gd name="connsiteX252" fmla="*/ 144780 w 241935"/>
                <a:gd name="connsiteY252" fmla="*/ 124010 h 261883"/>
                <a:gd name="connsiteX253" fmla="*/ 147638 w 241935"/>
                <a:gd name="connsiteY253" fmla="*/ 121152 h 261883"/>
                <a:gd name="connsiteX254" fmla="*/ 148590 w 241935"/>
                <a:gd name="connsiteY254" fmla="*/ 121152 h 261883"/>
                <a:gd name="connsiteX255" fmla="*/ 156210 w 241935"/>
                <a:gd name="connsiteY255" fmla="*/ 127820 h 261883"/>
                <a:gd name="connsiteX256" fmla="*/ 157163 w 241935"/>
                <a:gd name="connsiteY256" fmla="*/ 128772 h 261883"/>
                <a:gd name="connsiteX257" fmla="*/ 158115 w 241935"/>
                <a:gd name="connsiteY257" fmla="*/ 126867 h 261883"/>
                <a:gd name="connsiteX258" fmla="*/ 157163 w 241935"/>
                <a:gd name="connsiteY258" fmla="*/ 124962 h 261883"/>
                <a:gd name="connsiteX259" fmla="*/ 158115 w 241935"/>
                <a:gd name="connsiteY259" fmla="*/ 119247 h 261883"/>
                <a:gd name="connsiteX260" fmla="*/ 158115 w 241935"/>
                <a:gd name="connsiteY260" fmla="*/ 119247 h 261883"/>
                <a:gd name="connsiteX261" fmla="*/ 154305 w 241935"/>
                <a:gd name="connsiteY261" fmla="*/ 114485 h 261883"/>
                <a:gd name="connsiteX262" fmla="*/ 150495 w 241935"/>
                <a:gd name="connsiteY262" fmla="*/ 109722 h 261883"/>
                <a:gd name="connsiteX263" fmla="*/ 148590 w 241935"/>
                <a:gd name="connsiteY263" fmla="*/ 108770 h 261883"/>
                <a:gd name="connsiteX264" fmla="*/ 149543 w 241935"/>
                <a:gd name="connsiteY264" fmla="*/ 110675 h 261883"/>
                <a:gd name="connsiteX265" fmla="*/ 149543 w 241935"/>
                <a:gd name="connsiteY265" fmla="*/ 116389 h 261883"/>
                <a:gd name="connsiteX266" fmla="*/ 146685 w 241935"/>
                <a:gd name="connsiteY266" fmla="*/ 116389 h 261883"/>
                <a:gd name="connsiteX267" fmla="*/ 145733 w 241935"/>
                <a:gd name="connsiteY267" fmla="*/ 114485 h 261883"/>
                <a:gd name="connsiteX268" fmla="*/ 143828 w 241935"/>
                <a:gd name="connsiteY268" fmla="*/ 110675 h 261883"/>
                <a:gd name="connsiteX269" fmla="*/ 144780 w 241935"/>
                <a:gd name="connsiteY269" fmla="*/ 108770 h 261883"/>
                <a:gd name="connsiteX270" fmla="*/ 145733 w 241935"/>
                <a:gd name="connsiteY270" fmla="*/ 107817 h 261883"/>
                <a:gd name="connsiteX271" fmla="*/ 142875 w 241935"/>
                <a:gd name="connsiteY271" fmla="*/ 106864 h 261883"/>
                <a:gd name="connsiteX272" fmla="*/ 142875 w 241935"/>
                <a:gd name="connsiteY272" fmla="*/ 108770 h 261883"/>
                <a:gd name="connsiteX273" fmla="*/ 142875 w 241935"/>
                <a:gd name="connsiteY273" fmla="*/ 110675 h 261883"/>
                <a:gd name="connsiteX274" fmla="*/ 140970 w 241935"/>
                <a:gd name="connsiteY274" fmla="*/ 110675 h 261883"/>
                <a:gd name="connsiteX275" fmla="*/ 139065 w 241935"/>
                <a:gd name="connsiteY275" fmla="*/ 108770 h 261883"/>
                <a:gd name="connsiteX276" fmla="*/ 136208 w 241935"/>
                <a:gd name="connsiteY276" fmla="*/ 107817 h 261883"/>
                <a:gd name="connsiteX277" fmla="*/ 134303 w 241935"/>
                <a:gd name="connsiteY277" fmla="*/ 110675 h 261883"/>
                <a:gd name="connsiteX278" fmla="*/ 137160 w 241935"/>
                <a:gd name="connsiteY278" fmla="*/ 109722 h 261883"/>
                <a:gd name="connsiteX279" fmla="*/ 140970 w 241935"/>
                <a:gd name="connsiteY279" fmla="*/ 109722 h 261883"/>
                <a:gd name="connsiteX280" fmla="*/ 139065 w 241935"/>
                <a:gd name="connsiteY280" fmla="*/ 113532 h 261883"/>
                <a:gd name="connsiteX281" fmla="*/ 136208 w 241935"/>
                <a:gd name="connsiteY281" fmla="*/ 117342 h 261883"/>
                <a:gd name="connsiteX282" fmla="*/ 135255 w 241935"/>
                <a:gd name="connsiteY282" fmla="*/ 119247 h 261883"/>
                <a:gd name="connsiteX283" fmla="*/ 133350 w 241935"/>
                <a:gd name="connsiteY283" fmla="*/ 121152 h 261883"/>
                <a:gd name="connsiteX284" fmla="*/ 136208 w 241935"/>
                <a:gd name="connsiteY284" fmla="*/ 122105 h 261883"/>
                <a:gd name="connsiteX285" fmla="*/ 140018 w 241935"/>
                <a:gd name="connsiteY285" fmla="*/ 121152 h 261883"/>
                <a:gd name="connsiteX286" fmla="*/ 142875 w 241935"/>
                <a:gd name="connsiteY286" fmla="*/ 120200 h 261883"/>
                <a:gd name="connsiteX287" fmla="*/ 140970 w 241935"/>
                <a:gd name="connsiteY287" fmla="*/ 123057 h 261883"/>
                <a:gd name="connsiteX288" fmla="*/ 138113 w 241935"/>
                <a:gd name="connsiteY288" fmla="*/ 124010 h 261883"/>
                <a:gd name="connsiteX289" fmla="*/ 135255 w 241935"/>
                <a:gd name="connsiteY289" fmla="*/ 124010 h 261883"/>
                <a:gd name="connsiteX290" fmla="*/ 132398 w 241935"/>
                <a:gd name="connsiteY290" fmla="*/ 124010 h 261883"/>
                <a:gd name="connsiteX291" fmla="*/ 129540 w 241935"/>
                <a:gd name="connsiteY291" fmla="*/ 124962 h 261883"/>
                <a:gd name="connsiteX292" fmla="*/ 132398 w 241935"/>
                <a:gd name="connsiteY292" fmla="*/ 128772 h 261883"/>
                <a:gd name="connsiteX293" fmla="*/ 133350 w 241935"/>
                <a:gd name="connsiteY293" fmla="*/ 134487 h 261883"/>
                <a:gd name="connsiteX294" fmla="*/ 134303 w 241935"/>
                <a:gd name="connsiteY294" fmla="*/ 141155 h 261883"/>
                <a:gd name="connsiteX295" fmla="*/ 132398 w 241935"/>
                <a:gd name="connsiteY295" fmla="*/ 144012 h 261883"/>
                <a:gd name="connsiteX296" fmla="*/ 133350 w 241935"/>
                <a:gd name="connsiteY296" fmla="*/ 146870 h 261883"/>
                <a:gd name="connsiteX297" fmla="*/ 134303 w 241935"/>
                <a:gd name="connsiteY297" fmla="*/ 144964 h 261883"/>
                <a:gd name="connsiteX298" fmla="*/ 134303 w 241935"/>
                <a:gd name="connsiteY298" fmla="*/ 141155 h 261883"/>
                <a:gd name="connsiteX299" fmla="*/ 133350 w 241935"/>
                <a:gd name="connsiteY299" fmla="*/ 83052 h 261883"/>
                <a:gd name="connsiteX300" fmla="*/ 135255 w 241935"/>
                <a:gd name="connsiteY300" fmla="*/ 81147 h 261883"/>
                <a:gd name="connsiteX301" fmla="*/ 133350 w 241935"/>
                <a:gd name="connsiteY301" fmla="*/ 83052 h 261883"/>
                <a:gd name="connsiteX302" fmla="*/ 133350 w 241935"/>
                <a:gd name="connsiteY302" fmla="*/ 83052 h 261883"/>
                <a:gd name="connsiteX303" fmla="*/ 133350 w 241935"/>
                <a:gd name="connsiteY303" fmla="*/ 99245 h 261883"/>
                <a:gd name="connsiteX304" fmla="*/ 134303 w 241935"/>
                <a:gd name="connsiteY304" fmla="*/ 100197 h 261883"/>
                <a:gd name="connsiteX305" fmla="*/ 135255 w 241935"/>
                <a:gd name="connsiteY305" fmla="*/ 99245 h 261883"/>
                <a:gd name="connsiteX306" fmla="*/ 133350 w 241935"/>
                <a:gd name="connsiteY306" fmla="*/ 99245 h 261883"/>
                <a:gd name="connsiteX307" fmla="*/ 133350 w 241935"/>
                <a:gd name="connsiteY307" fmla="*/ 99245 h 261883"/>
                <a:gd name="connsiteX308" fmla="*/ 137160 w 241935"/>
                <a:gd name="connsiteY308" fmla="*/ 160205 h 261883"/>
                <a:gd name="connsiteX309" fmla="*/ 140970 w 241935"/>
                <a:gd name="connsiteY309" fmla="*/ 163062 h 261883"/>
                <a:gd name="connsiteX310" fmla="*/ 141923 w 241935"/>
                <a:gd name="connsiteY310" fmla="*/ 165920 h 261883"/>
                <a:gd name="connsiteX311" fmla="*/ 142875 w 241935"/>
                <a:gd name="connsiteY311" fmla="*/ 164967 h 261883"/>
                <a:gd name="connsiteX312" fmla="*/ 140970 w 241935"/>
                <a:gd name="connsiteY312" fmla="*/ 163062 h 261883"/>
                <a:gd name="connsiteX313" fmla="*/ 140970 w 241935"/>
                <a:gd name="connsiteY313" fmla="*/ 152585 h 261883"/>
                <a:gd name="connsiteX314" fmla="*/ 138113 w 241935"/>
                <a:gd name="connsiteY314" fmla="*/ 146870 h 261883"/>
                <a:gd name="connsiteX315" fmla="*/ 138113 w 241935"/>
                <a:gd name="connsiteY315" fmla="*/ 144012 h 261883"/>
                <a:gd name="connsiteX316" fmla="*/ 141923 w 241935"/>
                <a:gd name="connsiteY316" fmla="*/ 140202 h 261883"/>
                <a:gd name="connsiteX317" fmla="*/ 144780 w 241935"/>
                <a:gd name="connsiteY317" fmla="*/ 141155 h 261883"/>
                <a:gd name="connsiteX318" fmla="*/ 141923 w 241935"/>
                <a:gd name="connsiteY318" fmla="*/ 140202 h 261883"/>
                <a:gd name="connsiteX319" fmla="*/ 136208 w 241935"/>
                <a:gd name="connsiteY319" fmla="*/ 136392 h 261883"/>
                <a:gd name="connsiteX320" fmla="*/ 133350 w 241935"/>
                <a:gd name="connsiteY320" fmla="*/ 140202 h 261883"/>
                <a:gd name="connsiteX321" fmla="*/ 135255 w 241935"/>
                <a:gd name="connsiteY321" fmla="*/ 143060 h 261883"/>
                <a:gd name="connsiteX322" fmla="*/ 137160 w 241935"/>
                <a:gd name="connsiteY322" fmla="*/ 153537 h 261883"/>
                <a:gd name="connsiteX323" fmla="*/ 137160 w 241935"/>
                <a:gd name="connsiteY323" fmla="*/ 155442 h 261883"/>
                <a:gd name="connsiteX324" fmla="*/ 137160 w 241935"/>
                <a:gd name="connsiteY324" fmla="*/ 160205 h 261883"/>
                <a:gd name="connsiteX325" fmla="*/ 144780 w 241935"/>
                <a:gd name="connsiteY325" fmla="*/ 97339 h 261883"/>
                <a:gd name="connsiteX326" fmla="*/ 144780 w 241935"/>
                <a:gd name="connsiteY326" fmla="*/ 100197 h 261883"/>
                <a:gd name="connsiteX327" fmla="*/ 140018 w 241935"/>
                <a:gd name="connsiteY327" fmla="*/ 102102 h 261883"/>
                <a:gd name="connsiteX328" fmla="*/ 137160 w 241935"/>
                <a:gd name="connsiteY328" fmla="*/ 102102 h 261883"/>
                <a:gd name="connsiteX329" fmla="*/ 135255 w 241935"/>
                <a:gd name="connsiteY329" fmla="*/ 105912 h 261883"/>
                <a:gd name="connsiteX330" fmla="*/ 138113 w 241935"/>
                <a:gd name="connsiteY330" fmla="*/ 104960 h 261883"/>
                <a:gd name="connsiteX331" fmla="*/ 140018 w 241935"/>
                <a:gd name="connsiteY331" fmla="*/ 103055 h 261883"/>
                <a:gd name="connsiteX332" fmla="*/ 147638 w 241935"/>
                <a:gd name="connsiteY332" fmla="*/ 105912 h 261883"/>
                <a:gd name="connsiteX333" fmla="*/ 148590 w 241935"/>
                <a:gd name="connsiteY333" fmla="*/ 107817 h 261883"/>
                <a:gd name="connsiteX334" fmla="*/ 148590 w 241935"/>
                <a:gd name="connsiteY334" fmla="*/ 107817 h 261883"/>
                <a:gd name="connsiteX335" fmla="*/ 147638 w 241935"/>
                <a:gd name="connsiteY335" fmla="*/ 105912 h 261883"/>
                <a:gd name="connsiteX336" fmla="*/ 140018 w 241935"/>
                <a:gd name="connsiteY336" fmla="*/ 103055 h 261883"/>
                <a:gd name="connsiteX337" fmla="*/ 140018 w 241935"/>
                <a:gd name="connsiteY337" fmla="*/ 102102 h 261883"/>
                <a:gd name="connsiteX338" fmla="*/ 144780 w 241935"/>
                <a:gd name="connsiteY338" fmla="*/ 100197 h 261883"/>
                <a:gd name="connsiteX339" fmla="*/ 148590 w 241935"/>
                <a:gd name="connsiteY339" fmla="*/ 98292 h 261883"/>
                <a:gd name="connsiteX340" fmla="*/ 150495 w 241935"/>
                <a:gd name="connsiteY340" fmla="*/ 95435 h 261883"/>
                <a:gd name="connsiteX341" fmla="*/ 149543 w 241935"/>
                <a:gd name="connsiteY341" fmla="*/ 94482 h 261883"/>
                <a:gd name="connsiteX342" fmla="*/ 148590 w 241935"/>
                <a:gd name="connsiteY342" fmla="*/ 97339 h 261883"/>
                <a:gd name="connsiteX343" fmla="*/ 148590 w 241935"/>
                <a:gd name="connsiteY343" fmla="*/ 97339 h 261883"/>
                <a:gd name="connsiteX344" fmla="*/ 144780 w 241935"/>
                <a:gd name="connsiteY344" fmla="*/ 97339 h 261883"/>
                <a:gd name="connsiteX345" fmla="*/ 135255 w 241935"/>
                <a:gd name="connsiteY345" fmla="*/ 55430 h 261883"/>
                <a:gd name="connsiteX346" fmla="*/ 135255 w 241935"/>
                <a:gd name="connsiteY346" fmla="*/ 55430 h 261883"/>
                <a:gd name="connsiteX347" fmla="*/ 135255 w 241935"/>
                <a:gd name="connsiteY347" fmla="*/ 55430 h 261883"/>
                <a:gd name="connsiteX348" fmla="*/ 135255 w 241935"/>
                <a:gd name="connsiteY348" fmla="*/ 55430 h 261883"/>
                <a:gd name="connsiteX349" fmla="*/ 135255 w 241935"/>
                <a:gd name="connsiteY349" fmla="*/ 55430 h 261883"/>
                <a:gd name="connsiteX350" fmla="*/ 146685 w 241935"/>
                <a:gd name="connsiteY350" fmla="*/ 180207 h 261883"/>
                <a:gd name="connsiteX351" fmla="*/ 148590 w 241935"/>
                <a:gd name="connsiteY351" fmla="*/ 177350 h 261883"/>
                <a:gd name="connsiteX352" fmla="*/ 148590 w 241935"/>
                <a:gd name="connsiteY352" fmla="*/ 172587 h 261883"/>
                <a:gd name="connsiteX353" fmla="*/ 145733 w 241935"/>
                <a:gd name="connsiteY353" fmla="*/ 167825 h 261883"/>
                <a:gd name="connsiteX354" fmla="*/ 139065 w 241935"/>
                <a:gd name="connsiteY354" fmla="*/ 164014 h 261883"/>
                <a:gd name="connsiteX355" fmla="*/ 138113 w 241935"/>
                <a:gd name="connsiteY355" fmla="*/ 164014 h 261883"/>
                <a:gd name="connsiteX356" fmla="*/ 138113 w 241935"/>
                <a:gd name="connsiteY356" fmla="*/ 164967 h 261883"/>
                <a:gd name="connsiteX357" fmla="*/ 140018 w 241935"/>
                <a:gd name="connsiteY357" fmla="*/ 172587 h 261883"/>
                <a:gd name="connsiteX358" fmla="*/ 142875 w 241935"/>
                <a:gd name="connsiteY358" fmla="*/ 174492 h 261883"/>
                <a:gd name="connsiteX359" fmla="*/ 144780 w 241935"/>
                <a:gd name="connsiteY359" fmla="*/ 176397 h 261883"/>
                <a:gd name="connsiteX360" fmla="*/ 144780 w 241935"/>
                <a:gd name="connsiteY360" fmla="*/ 181160 h 261883"/>
                <a:gd name="connsiteX361" fmla="*/ 146685 w 241935"/>
                <a:gd name="connsiteY361" fmla="*/ 180207 h 261883"/>
                <a:gd name="connsiteX362" fmla="*/ 137160 w 241935"/>
                <a:gd name="connsiteY362" fmla="*/ 97339 h 261883"/>
                <a:gd name="connsiteX363" fmla="*/ 137160 w 241935"/>
                <a:gd name="connsiteY363" fmla="*/ 97339 h 261883"/>
                <a:gd name="connsiteX364" fmla="*/ 138113 w 241935"/>
                <a:gd name="connsiteY364" fmla="*/ 96387 h 261883"/>
                <a:gd name="connsiteX365" fmla="*/ 137160 w 241935"/>
                <a:gd name="connsiteY365" fmla="*/ 96387 h 261883"/>
                <a:gd name="connsiteX366" fmla="*/ 137160 w 241935"/>
                <a:gd name="connsiteY366" fmla="*/ 97339 h 261883"/>
                <a:gd name="connsiteX367" fmla="*/ 141923 w 241935"/>
                <a:gd name="connsiteY367" fmla="*/ 84005 h 261883"/>
                <a:gd name="connsiteX368" fmla="*/ 138113 w 241935"/>
                <a:gd name="connsiteY368" fmla="*/ 87814 h 261883"/>
                <a:gd name="connsiteX369" fmla="*/ 140018 w 241935"/>
                <a:gd name="connsiteY369" fmla="*/ 90672 h 261883"/>
                <a:gd name="connsiteX370" fmla="*/ 140970 w 241935"/>
                <a:gd name="connsiteY370" fmla="*/ 91625 h 261883"/>
                <a:gd name="connsiteX371" fmla="*/ 141923 w 241935"/>
                <a:gd name="connsiteY371" fmla="*/ 90672 h 261883"/>
                <a:gd name="connsiteX372" fmla="*/ 140970 w 241935"/>
                <a:gd name="connsiteY372" fmla="*/ 88767 h 261883"/>
                <a:gd name="connsiteX373" fmla="*/ 137160 w 241935"/>
                <a:gd name="connsiteY373" fmla="*/ 87814 h 261883"/>
                <a:gd name="connsiteX374" fmla="*/ 141923 w 241935"/>
                <a:gd name="connsiteY374" fmla="*/ 85910 h 261883"/>
                <a:gd name="connsiteX375" fmla="*/ 141923 w 241935"/>
                <a:gd name="connsiteY375" fmla="*/ 85910 h 261883"/>
                <a:gd name="connsiteX376" fmla="*/ 141923 w 241935"/>
                <a:gd name="connsiteY376" fmla="*/ 84005 h 261883"/>
                <a:gd name="connsiteX377" fmla="*/ 140970 w 241935"/>
                <a:gd name="connsiteY377" fmla="*/ 181160 h 261883"/>
                <a:gd name="connsiteX378" fmla="*/ 139065 w 241935"/>
                <a:gd name="connsiteY378" fmla="*/ 180207 h 261883"/>
                <a:gd name="connsiteX379" fmla="*/ 138113 w 241935"/>
                <a:gd name="connsiteY379" fmla="*/ 181160 h 261883"/>
                <a:gd name="connsiteX380" fmla="*/ 139065 w 241935"/>
                <a:gd name="connsiteY380" fmla="*/ 182112 h 261883"/>
                <a:gd name="connsiteX381" fmla="*/ 140970 w 241935"/>
                <a:gd name="connsiteY381" fmla="*/ 181160 h 261883"/>
                <a:gd name="connsiteX382" fmla="*/ 139065 w 241935"/>
                <a:gd name="connsiteY382" fmla="*/ 134487 h 261883"/>
                <a:gd name="connsiteX383" fmla="*/ 139065 w 241935"/>
                <a:gd name="connsiteY383" fmla="*/ 134487 h 261883"/>
                <a:gd name="connsiteX384" fmla="*/ 140018 w 241935"/>
                <a:gd name="connsiteY384" fmla="*/ 135439 h 261883"/>
                <a:gd name="connsiteX385" fmla="*/ 139065 w 241935"/>
                <a:gd name="connsiteY385" fmla="*/ 134487 h 261883"/>
                <a:gd name="connsiteX386" fmla="*/ 143828 w 241935"/>
                <a:gd name="connsiteY386" fmla="*/ 176397 h 261883"/>
                <a:gd name="connsiteX387" fmla="*/ 141923 w 241935"/>
                <a:gd name="connsiteY387" fmla="*/ 174492 h 261883"/>
                <a:gd name="connsiteX388" fmla="*/ 139065 w 241935"/>
                <a:gd name="connsiteY388" fmla="*/ 172587 h 261883"/>
                <a:gd name="connsiteX389" fmla="*/ 142875 w 241935"/>
                <a:gd name="connsiteY389" fmla="*/ 169730 h 261883"/>
                <a:gd name="connsiteX390" fmla="*/ 143828 w 241935"/>
                <a:gd name="connsiteY390" fmla="*/ 176397 h 261883"/>
                <a:gd name="connsiteX391" fmla="*/ 139065 w 241935"/>
                <a:gd name="connsiteY391" fmla="*/ 159252 h 261883"/>
                <a:gd name="connsiteX392" fmla="*/ 139065 w 241935"/>
                <a:gd name="connsiteY392" fmla="*/ 159252 h 261883"/>
                <a:gd name="connsiteX393" fmla="*/ 140970 w 241935"/>
                <a:gd name="connsiteY393" fmla="*/ 159252 h 261883"/>
                <a:gd name="connsiteX394" fmla="*/ 139065 w 241935"/>
                <a:gd name="connsiteY394" fmla="*/ 159252 h 261883"/>
                <a:gd name="connsiteX395" fmla="*/ 139065 w 241935"/>
                <a:gd name="connsiteY395" fmla="*/ 159252 h 261883"/>
                <a:gd name="connsiteX396" fmla="*/ 152400 w 241935"/>
                <a:gd name="connsiteY396" fmla="*/ 129725 h 261883"/>
                <a:gd name="connsiteX397" fmla="*/ 149543 w 241935"/>
                <a:gd name="connsiteY397" fmla="*/ 131630 h 261883"/>
                <a:gd name="connsiteX398" fmla="*/ 148590 w 241935"/>
                <a:gd name="connsiteY398" fmla="*/ 131630 h 261883"/>
                <a:gd name="connsiteX399" fmla="*/ 148590 w 241935"/>
                <a:gd name="connsiteY399" fmla="*/ 129725 h 261883"/>
                <a:gd name="connsiteX400" fmla="*/ 147638 w 241935"/>
                <a:gd name="connsiteY400" fmla="*/ 127820 h 261883"/>
                <a:gd name="connsiteX401" fmla="*/ 145733 w 241935"/>
                <a:gd name="connsiteY401" fmla="*/ 128772 h 261883"/>
                <a:gd name="connsiteX402" fmla="*/ 141923 w 241935"/>
                <a:gd name="connsiteY402" fmla="*/ 134487 h 261883"/>
                <a:gd name="connsiteX403" fmla="*/ 140018 w 241935"/>
                <a:gd name="connsiteY403" fmla="*/ 135439 h 261883"/>
                <a:gd name="connsiteX404" fmla="*/ 141923 w 241935"/>
                <a:gd name="connsiteY404" fmla="*/ 136392 h 261883"/>
                <a:gd name="connsiteX405" fmla="*/ 147638 w 241935"/>
                <a:gd name="connsiteY405" fmla="*/ 133535 h 261883"/>
                <a:gd name="connsiteX406" fmla="*/ 147638 w 241935"/>
                <a:gd name="connsiteY406" fmla="*/ 133535 h 261883"/>
                <a:gd name="connsiteX407" fmla="*/ 150495 w 241935"/>
                <a:gd name="connsiteY407" fmla="*/ 133535 h 261883"/>
                <a:gd name="connsiteX408" fmla="*/ 152400 w 241935"/>
                <a:gd name="connsiteY408" fmla="*/ 129725 h 261883"/>
                <a:gd name="connsiteX409" fmla="*/ 141923 w 241935"/>
                <a:gd name="connsiteY409" fmla="*/ 112580 h 261883"/>
                <a:gd name="connsiteX410" fmla="*/ 143828 w 241935"/>
                <a:gd name="connsiteY410" fmla="*/ 112580 h 261883"/>
                <a:gd name="connsiteX411" fmla="*/ 142875 w 241935"/>
                <a:gd name="connsiteY411" fmla="*/ 115437 h 261883"/>
                <a:gd name="connsiteX412" fmla="*/ 141923 w 241935"/>
                <a:gd name="connsiteY412" fmla="*/ 112580 h 261883"/>
                <a:gd name="connsiteX413" fmla="*/ 143828 w 241935"/>
                <a:gd name="connsiteY413" fmla="*/ 84957 h 261883"/>
                <a:gd name="connsiteX414" fmla="*/ 143828 w 241935"/>
                <a:gd name="connsiteY414" fmla="*/ 84957 h 261883"/>
                <a:gd name="connsiteX415" fmla="*/ 143828 w 241935"/>
                <a:gd name="connsiteY415" fmla="*/ 84957 h 261883"/>
                <a:gd name="connsiteX416" fmla="*/ 146685 w 241935"/>
                <a:gd name="connsiteY416" fmla="*/ 86862 h 261883"/>
                <a:gd name="connsiteX417" fmla="*/ 147638 w 241935"/>
                <a:gd name="connsiteY417" fmla="*/ 85910 h 261883"/>
                <a:gd name="connsiteX418" fmla="*/ 143828 w 241935"/>
                <a:gd name="connsiteY418" fmla="*/ 84957 h 261883"/>
                <a:gd name="connsiteX419" fmla="*/ 146685 w 241935"/>
                <a:gd name="connsiteY419" fmla="*/ 151632 h 261883"/>
                <a:gd name="connsiteX420" fmla="*/ 151448 w 241935"/>
                <a:gd name="connsiteY420" fmla="*/ 144964 h 261883"/>
                <a:gd name="connsiteX421" fmla="*/ 149543 w 241935"/>
                <a:gd name="connsiteY421" fmla="*/ 142107 h 261883"/>
                <a:gd name="connsiteX422" fmla="*/ 145733 w 241935"/>
                <a:gd name="connsiteY422" fmla="*/ 142107 h 261883"/>
                <a:gd name="connsiteX423" fmla="*/ 144780 w 241935"/>
                <a:gd name="connsiteY423" fmla="*/ 145917 h 261883"/>
                <a:gd name="connsiteX424" fmla="*/ 143828 w 241935"/>
                <a:gd name="connsiteY424" fmla="*/ 147822 h 261883"/>
                <a:gd name="connsiteX425" fmla="*/ 145733 w 241935"/>
                <a:gd name="connsiteY425" fmla="*/ 147822 h 261883"/>
                <a:gd name="connsiteX426" fmla="*/ 147638 w 241935"/>
                <a:gd name="connsiteY426" fmla="*/ 145917 h 261883"/>
                <a:gd name="connsiteX427" fmla="*/ 146685 w 241935"/>
                <a:gd name="connsiteY427" fmla="*/ 148775 h 261883"/>
                <a:gd name="connsiteX428" fmla="*/ 146685 w 241935"/>
                <a:gd name="connsiteY428" fmla="*/ 151632 h 261883"/>
                <a:gd name="connsiteX429" fmla="*/ 145733 w 241935"/>
                <a:gd name="connsiteY429" fmla="*/ 154489 h 261883"/>
                <a:gd name="connsiteX430" fmla="*/ 146685 w 241935"/>
                <a:gd name="connsiteY430" fmla="*/ 155442 h 261883"/>
                <a:gd name="connsiteX431" fmla="*/ 146685 w 241935"/>
                <a:gd name="connsiteY431" fmla="*/ 151632 h 261883"/>
                <a:gd name="connsiteX432" fmla="*/ 146685 w 241935"/>
                <a:gd name="connsiteY432" fmla="*/ 151632 h 261883"/>
                <a:gd name="connsiteX433" fmla="*/ 149543 w 241935"/>
                <a:gd name="connsiteY433" fmla="*/ 188780 h 261883"/>
                <a:gd name="connsiteX434" fmla="*/ 149543 w 241935"/>
                <a:gd name="connsiteY434" fmla="*/ 184017 h 261883"/>
                <a:gd name="connsiteX435" fmla="*/ 148590 w 241935"/>
                <a:gd name="connsiteY435" fmla="*/ 183064 h 261883"/>
                <a:gd name="connsiteX436" fmla="*/ 148590 w 241935"/>
                <a:gd name="connsiteY436" fmla="*/ 183064 h 261883"/>
                <a:gd name="connsiteX437" fmla="*/ 145733 w 241935"/>
                <a:gd name="connsiteY437" fmla="*/ 185922 h 261883"/>
                <a:gd name="connsiteX438" fmla="*/ 149543 w 241935"/>
                <a:gd name="connsiteY438" fmla="*/ 188780 h 261883"/>
                <a:gd name="connsiteX439" fmla="*/ 149543 w 241935"/>
                <a:gd name="connsiteY439" fmla="*/ 188780 h 261883"/>
                <a:gd name="connsiteX440" fmla="*/ 148590 w 241935"/>
                <a:gd name="connsiteY440" fmla="*/ 131630 h 261883"/>
                <a:gd name="connsiteX441" fmla="*/ 147638 w 241935"/>
                <a:gd name="connsiteY441" fmla="*/ 134487 h 261883"/>
                <a:gd name="connsiteX442" fmla="*/ 147638 w 241935"/>
                <a:gd name="connsiteY442" fmla="*/ 134487 h 261883"/>
                <a:gd name="connsiteX443" fmla="*/ 148590 w 241935"/>
                <a:gd name="connsiteY443" fmla="*/ 131630 h 261883"/>
                <a:gd name="connsiteX444" fmla="*/ 153353 w 241935"/>
                <a:gd name="connsiteY444" fmla="*/ 173539 h 261883"/>
                <a:gd name="connsiteX445" fmla="*/ 152400 w 241935"/>
                <a:gd name="connsiteY445" fmla="*/ 179255 h 261883"/>
                <a:gd name="connsiteX446" fmla="*/ 153353 w 241935"/>
                <a:gd name="connsiteY446" fmla="*/ 180207 h 261883"/>
                <a:gd name="connsiteX447" fmla="*/ 154305 w 241935"/>
                <a:gd name="connsiteY447" fmla="*/ 179255 h 261883"/>
                <a:gd name="connsiteX448" fmla="*/ 155258 w 241935"/>
                <a:gd name="connsiteY448" fmla="*/ 173539 h 261883"/>
                <a:gd name="connsiteX449" fmla="*/ 157163 w 241935"/>
                <a:gd name="connsiteY449" fmla="*/ 173539 h 261883"/>
                <a:gd name="connsiteX450" fmla="*/ 160020 w 241935"/>
                <a:gd name="connsiteY450" fmla="*/ 174492 h 261883"/>
                <a:gd name="connsiteX451" fmla="*/ 158115 w 241935"/>
                <a:gd name="connsiteY451" fmla="*/ 171635 h 261883"/>
                <a:gd name="connsiteX452" fmla="*/ 157163 w 241935"/>
                <a:gd name="connsiteY452" fmla="*/ 169730 h 261883"/>
                <a:gd name="connsiteX453" fmla="*/ 158115 w 241935"/>
                <a:gd name="connsiteY453" fmla="*/ 169730 h 261883"/>
                <a:gd name="connsiteX454" fmla="*/ 157163 w 241935"/>
                <a:gd name="connsiteY454" fmla="*/ 168777 h 261883"/>
                <a:gd name="connsiteX455" fmla="*/ 156210 w 241935"/>
                <a:gd name="connsiteY455" fmla="*/ 169730 h 261883"/>
                <a:gd name="connsiteX456" fmla="*/ 155258 w 241935"/>
                <a:gd name="connsiteY456" fmla="*/ 166872 h 261883"/>
                <a:gd name="connsiteX457" fmla="*/ 158115 w 241935"/>
                <a:gd name="connsiteY457" fmla="*/ 166872 h 261883"/>
                <a:gd name="connsiteX458" fmla="*/ 162878 w 241935"/>
                <a:gd name="connsiteY458" fmla="*/ 163062 h 261883"/>
                <a:gd name="connsiteX459" fmla="*/ 159068 w 241935"/>
                <a:gd name="connsiteY459" fmla="*/ 153537 h 261883"/>
                <a:gd name="connsiteX460" fmla="*/ 158115 w 241935"/>
                <a:gd name="connsiteY460" fmla="*/ 150680 h 261883"/>
                <a:gd name="connsiteX461" fmla="*/ 156210 w 241935"/>
                <a:gd name="connsiteY461" fmla="*/ 149727 h 261883"/>
                <a:gd name="connsiteX462" fmla="*/ 157163 w 241935"/>
                <a:gd name="connsiteY462" fmla="*/ 148775 h 261883"/>
                <a:gd name="connsiteX463" fmla="*/ 159068 w 241935"/>
                <a:gd name="connsiteY463" fmla="*/ 150680 h 261883"/>
                <a:gd name="connsiteX464" fmla="*/ 160020 w 241935"/>
                <a:gd name="connsiteY464" fmla="*/ 146870 h 261883"/>
                <a:gd name="connsiteX465" fmla="*/ 160020 w 241935"/>
                <a:gd name="connsiteY465" fmla="*/ 146870 h 261883"/>
                <a:gd name="connsiteX466" fmla="*/ 162878 w 241935"/>
                <a:gd name="connsiteY466" fmla="*/ 147822 h 261883"/>
                <a:gd name="connsiteX467" fmla="*/ 161925 w 241935"/>
                <a:gd name="connsiteY467" fmla="*/ 145917 h 261883"/>
                <a:gd name="connsiteX468" fmla="*/ 161925 w 241935"/>
                <a:gd name="connsiteY468" fmla="*/ 141155 h 261883"/>
                <a:gd name="connsiteX469" fmla="*/ 157163 w 241935"/>
                <a:gd name="connsiteY469" fmla="*/ 141155 h 261883"/>
                <a:gd name="connsiteX470" fmla="*/ 153353 w 241935"/>
                <a:gd name="connsiteY470" fmla="*/ 141155 h 261883"/>
                <a:gd name="connsiteX471" fmla="*/ 150495 w 241935"/>
                <a:gd name="connsiteY471" fmla="*/ 141155 h 261883"/>
                <a:gd name="connsiteX472" fmla="*/ 151448 w 241935"/>
                <a:gd name="connsiteY472" fmla="*/ 144964 h 261883"/>
                <a:gd name="connsiteX473" fmla="*/ 153353 w 241935"/>
                <a:gd name="connsiteY473" fmla="*/ 145917 h 261883"/>
                <a:gd name="connsiteX474" fmla="*/ 154305 w 241935"/>
                <a:gd name="connsiteY474" fmla="*/ 148775 h 261883"/>
                <a:gd name="connsiteX475" fmla="*/ 149543 w 241935"/>
                <a:gd name="connsiteY475" fmla="*/ 158300 h 261883"/>
                <a:gd name="connsiteX476" fmla="*/ 149543 w 241935"/>
                <a:gd name="connsiteY476" fmla="*/ 159252 h 261883"/>
                <a:gd name="connsiteX477" fmla="*/ 145733 w 241935"/>
                <a:gd name="connsiteY477" fmla="*/ 164967 h 261883"/>
                <a:gd name="connsiteX478" fmla="*/ 145733 w 241935"/>
                <a:gd name="connsiteY478" fmla="*/ 165920 h 261883"/>
                <a:gd name="connsiteX479" fmla="*/ 151448 w 241935"/>
                <a:gd name="connsiteY479" fmla="*/ 168777 h 261883"/>
                <a:gd name="connsiteX480" fmla="*/ 153353 w 241935"/>
                <a:gd name="connsiteY480" fmla="*/ 169730 h 261883"/>
                <a:gd name="connsiteX481" fmla="*/ 152400 w 241935"/>
                <a:gd name="connsiteY481" fmla="*/ 170682 h 261883"/>
                <a:gd name="connsiteX482" fmla="*/ 152400 w 241935"/>
                <a:gd name="connsiteY482" fmla="*/ 172587 h 261883"/>
                <a:gd name="connsiteX483" fmla="*/ 153353 w 241935"/>
                <a:gd name="connsiteY483" fmla="*/ 173539 h 261883"/>
                <a:gd name="connsiteX484" fmla="*/ 148590 w 241935"/>
                <a:gd name="connsiteY484" fmla="*/ 194495 h 261883"/>
                <a:gd name="connsiteX485" fmla="*/ 148590 w 241935"/>
                <a:gd name="connsiteY485" fmla="*/ 194495 h 261883"/>
                <a:gd name="connsiteX486" fmla="*/ 147638 w 241935"/>
                <a:gd name="connsiteY486" fmla="*/ 194495 h 261883"/>
                <a:gd name="connsiteX487" fmla="*/ 148590 w 241935"/>
                <a:gd name="connsiteY487" fmla="*/ 194495 h 261883"/>
                <a:gd name="connsiteX488" fmla="*/ 148590 w 241935"/>
                <a:gd name="connsiteY488" fmla="*/ 194495 h 261883"/>
                <a:gd name="connsiteX489" fmla="*/ 150495 w 241935"/>
                <a:gd name="connsiteY489" fmla="*/ 158300 h 261883"/>
                <a:gd name="connsiteX490" fmla="*/ 149543 w 241935"/>
                <a:gd name="connsiteY490" fmla="*/ 156395 h 261883"/>
                <a:gd name="connsiteX491" fmla="*/ 156210 w 241935"/>
                <a:gd name="connsiteY491" fmla="*/ 155442 h 261883"/>
                <a:gd name="connsiteX492" fmla="*/ 156210 w 241935"/>
                <a:gd name="connsiteY492" fmla="*/ 162110 h 261883"/>
                <a:gd name="connsiteX493" fmla="*/ 156210 w 241935"/>
                <a:gd name="connsiteY493" fmla="*/ 162110 h 261883"/>
                <a:gd name="connsiteX494" fmla="*/ 153353 w 241935"/>
                <a:gd name="connsiteY494" fmla="*/ 161157 h 261883"/>
                <a:gd name="connsiteX495" fmla="*/ 152400 w 241935"/>
                <a:gd name="connsiteY495" fmla="*/ 160205 h 261883"/>
                <a:gd name="connsiteX496" fmla="*/ 150495 w 241935"/>
                <a:gd name="connsiteY496" fmla="*/ 158300 h 261883"/>
                <a:gd name="connsiteX497" fmla="*/ 152400 w 241935"/>
                <a:gd name="connsiteY497" fmla="*/ 190685 h 261883"/>
                <a:gd name="connsiteX498" fmla="*/ 156210 w 241935"/>
                <a:gd name="connsiteY498" fmla="*/ 193542 h 261883"/>
                <a:gd name="connsiteX499" fmla="*/ 157163 w 241935"/>
                <a:gd name="connsiteY499" fmla="*/ 193542 h 261883"/>
                <a:gd name="connsiteX500" fmla="*/ 153353 w 241935"/>
                <a:gd name="connsiteY500" fmla="*/ 189732 h 261883"/>
                <a:gd name="connsiteX501" fmla="*/ 152400 w 241935"/>
                <a:gd name="connsiteY501" fmla="*/ 190685 h 261883"/>
                <a:gd name="connsiteX502" fmla="*/ 152400 w 241935"/>
                <a:gd name="connsiteY502" fmla="*/ 190685 h 261883"/>
                <a:gd name="connsiteX503" fmla="*/ 160973 w 241935"/>
                <a:gd name="connsiteY503" fmla="*/ 127820 h 261883"/>
                <a:gd name="connsiteX504" fmla="*/ 160973 w 241935"/>
                <a:gd name="connsiteY504" fmla="*/ 130677 h 261883"/>
                <a:gd name="connsiteX505" fmla="*/ 154305 w 241935"/>
                <a:gd name="connsiteY505" fmla="*/ 134487 h 261883"/>
                <a:gd name="connsiteX506" fmla="*/ 153353 w 241935"/>
                <a:gd name="connsiteY506" fmla="*/ 135439 h 261883"/>
                <a:gd name="connsiteX507" fmla="*/ 154305 w 241935"/>
                <a:gd name="connsiteY507" fmla="*/ 137345 h 261883"/>
                <a:gd name="connsiteX508" fmla="*/ 161925 w 241935"/>
                <a:gd name="connsiteY508" fmla="*/ 136392 h 261883"/>
                <a:gd name="connsiteX509" fmla="*/ 161925 w 241935"/>
                <a:gd name="connsiteY509" fmla="*/ 135439 h 261883"/>
                <a:gd name="connsiteX510" fmla="*/ 160020 w 241935"/>
                <a:gd name="connsiteY510" fmla="*/ 130677 h 261883"/>
                <a:gd name="connsiteX511" fmla="*/ 161925 w 241935"/>
                <a:gd name="connsiteY511" fmla="*/ 128772 h 261883"/>
                <a:gd name="connsiteX512" fmla="*/ 160973 w 241935"/>
                <a:gd name="connsiteY512" fmla="*/ 126867 h 261883"/>
                <a:gd name="connsiteX513" fmla="*/ 160020 w 241935"/>
                <a:gd name="connsiteY513" fmla="*/ 126867 h 261883"/>
                <a:gd name="connsiteX514" fmla="*/ 160973 w 241935"/>
                <a:gd name="connsiteY514" fmla="*/ 127820 h 261883"/>
                <a:gd name="connsiteX515" fmla="*/ 154305 w 241935"/>
                <a:gd name="connsiteY515" fmla="*/ 109722 h 261883"/>
                <a:gd name="connsiteX516" fmla="*/ 157163 w 241935"/>
                <a:gd name="connsiteY516" fmla="*/ 109722 h 261883"/>
                <a:gd name="connsiteX517" fmla="*/ 159068 w 241935"/>
                <a:gd name="connsiteY517" fmla="*/ 109722 h 261883"/>
                <a:gd name="connsiteX518" fmla="*/ 156210 w 241935"/>
                <a:gd name="connsiteY518" fmla="*/ 108770 h 261883"/>
                <a:gd name="connsiteX519" fmla="*/ 154305 w 241935"/>
                <a:gd name="connsiteY519" fmla="*/ 109722 h 261883"/>
                <a:gd name="connsiteX520" fmla="*/ 156210 w 241935"/>
                <a:gd name="connsiteY520" fmla="*/ 209735 h 261883"/>
                <a:gd name="connsiteX521" fmla="*/ 156210 w 241935"/>
                <a:gd name="connsiteY521" fmla="*/ 209735 h 261883"/>
                <a:gd name="connsiteX522" fmla="*/ 155258 w 241935"/>
                <a:gd name="connsiteY522" fmla="*/ 209735 h 261883"/>
                <a:gd name="connsiteX523" fmla="*/ 156210 w 241935"/>
                <a:gd name="connsiteY523" fmla="*/ 209735 h 261883"/>
                <a:gd name="connsiteX524" fmla="*/ 156210 w 241935"/>
                <a:gd name="connsiteY524" fmla="*/ 209735 h 261883"/>
                <a:gd name="connsiteX525" fmla="*/ 161925 w 241935"/>
                <a:gd name="connsiteY525" fmla="*/ 195447 h 261883"/>
                <a:gd name="connsiteX526" fmla="*/ 161925 w 241935"/>
                <a:gd name="connsiteY526" fmla="*/ 195447 h 261883"/>
                <a:gd name="connsiteX527" fmla="*/ 157163 w 241935"/>
                <a:gd name="connsiteY527" fmla="*/ 195447 h 261883"/>
                <a:gd name="connsiteX528" fmla="*/ 156210 w 241935"/>
                <a:gd name="connsiteY528" fmla="*/ 195447 h 261883"/>
                <a:gd name="connsiteX529" fmla="*/ 155258 w 241935"/>
                <a:gd name="connsiteY529" fmla="*/ 196400 h 261883"/>
                <a:gd name="connsiteX530" fmla="*/ 156210 w 241935"/>
                <a:gd name="connsiteY530" fmla="*/ 197352 h 261883"/>
                <a:gd name="connsiteX531" fmla="*/ 161925 w 241935"/>
                <a:gd name="connsiteY531" fmla="*/ 195447 h 261883"/>
                <a:gd name="connsiteX532" fmla="*/ 157163 w 241935"/>
                <a:gd name="connsiteY532" fmla="*/ 202114 h 261883"/>
                <a:gd name="connsiteX533" fmla="*/ 156210 w 241935"/>
                <a:gd name="connsiteY533" fmla="*/ 201162 h 261883"/>
                <a:gd name="connsiteX534" fmla="*/ 155258 w 241935"/>
                <a:gd name="connsiteY534" fmla="*/ 202114 h 261883"/>
                <a:gd name="connsiteX535" fmla="*/ 157163 w 241935"/>
                <a:gd name="connsiteY535" fmla="*/ 202114 h 261883"/>
                <a:gd name="connsiteX536" fmla="*/ 157163 w 241935"/>
                <a:gd name="connsiteY536" fmla="*/ 202114 h 261883"/>
                <a:gd name="connsiteX537" fmla="*/ 157163 w 241935"/>
                <a:gd name="connsiteY537" fmla="*/ 162110 h 261883"/>
                <a:gd name="connsiteX538" fmla="*/ 157163 w 241935"/>
                <a:gd name="connsiteY538" fmla="*/ 162110 h 261883"/>
                <a:gd name="connsiteX539" fmla="*/ 160020 w 241935"/>
                <a:gd name="connsiteY539" fmla="*/ 159252 h 261883"/>
                <a:gd name="connsiteX540" fmla="*/ 160020 w 241935"/>
                <a:gd name="connsiteY540" fmla="*/ 163062 h 261883"/>
                <a:gd name="connsiteX541" fmla="*/ 157163 w 241935"/>
                <a:gd name="connsiteY541" fmla="*/ 162110 h 261883"/>
                <a:gd name="connsiteX542" fmla="*/ 160020 w 241935"/>
                <a:gd name="connsiteY542" fmla="*/ 227832 h 261883"/>
                <a:gd name="connsiteX543" fmla="*/ 160020 w 241935"/>
                <a:gd name="connsiteY543" fmla="*/ 227832 h 261883"/>
                <a:gd name="connsiteX544" fmla="*/ 157163 w 241935"/>
                <a:gd name="connsiteY544" fmla="*/ 228785 h 261883"/>
                <a:gd name="connsiteX545" fmla="*/ 158115 w 241935"/>
                <a:gd name="connsiteY545" fmla="*/ 229737 h 261883"/>
                <a:gd name="connsiteX546" fmla="*/ 160020 w 241935"/>
                <a:gd name="connsiteY546" fmla="*/ 227832 h 261883"/>
                <a:gd name="connsiteX547" fmla="*/ 162878 w 241935"/>
                <a:gd name="connsiteY547" fmla="*/ 179255 h 261883"/>
                <a:gd name="connsiteX548" fmla="*/ 162878 w 241935"/>
                <a:gd name="connsiteY548" fmla="*/ 179255 h 261883"/>
                <a:gd name="connsiteX549" fmla="*/ 161925 w 241935"/>
                <a:gd name="connsiteY549" fmla="*/ 177350 h 261883"/>
                <a:gd name="connsiteX550" fmla="*/ 159068 w 241935"/>
                <a:gd name="connsiteY550" fmla="*/ 178302 h 261883"/>
                <a:gd name="connsiteX551" fmla="*/ 157163 w 241935"/>
                <a:gd name="connsiteY551" fmla="*/ 182112 h 261883"/>
                <a:gd name="connsiteX552" fmla="*/ 156210 w 241935"/>
                <a:gd name="connsiteY552" fmla="*/ 186875 h 261883"/>
                <a:gd name="connsiteX553" fmla="*/ 156210 w 241935"/>
                <a:gd name="connsiteY553" fmla="*/ 189732 h 261883"/>
                <a:gd name="connsiteX554" fmla="*/ 158115 w 241935"/>
                <a:gd name="connsiteY554" fmla="*/ 188780 h 261883"/>
                <a:gd name="connsiteX555" fmla="*/ 160020 w 241935"/>
                <a:gd name="connsiteY555" fmla="*/ 184017 h 261883"/>
                <a:gd name="connsiteX556" fmla="*/ 162878 w 241935"/>
                <a:gd name="connsiteY556" fmla="*/ 179255 h 261883"/>
                <a:gd name="connsiteX557" fmla="*/ 158115 w 241935"/>
                <a:gd name="connsiteY557" fmla="*/ 114485 h 261883"/>
                <a:gd name="connsiteX558" fmla="*/ 157163 w 241935"/>
                <a:gd name="connsiteY558" fmla="*/ 115437 h 261883"/>
                <a:gd name="connsiteX559" fmla="*/ 158115 w 241935"/>
                <a:gd name="connsiteY559" fmla="*/ 116389 h 261883"/>
                <a:gd name="connsiteX560" fmla="*/ 158115 w 241935"/>
                <a:gd name="connsiteY560" fmla="*/ 114485 h 261883"/>
                <a:gd name="connsiteX561" fmla="*/ 158115 w 241935"/>
                <a:gd name="connsiteY561" fmla="*/ 114485 h 261883"/>
                <a:gd name="connsiteX562" fmla="*/ 159068 w 241935"/>
                <a:gd name="connsiteY562" fmla="*/ 121152 h 261883"/>
                <a:gd name="connsiteX563" fmla="*/ 158115 w 241935"/>
                <a:gd name="connsiteY563" fmla="*/ 124010 h 261883"/>
                <a:gd name="connsiteX564" fmla="*/ 160020 w 241935"/>
                <a:gd name="connsiteY564" fmla="*/ 123057 h 261883"/>
                <a:gd name="connsiteX565" fmla="*/ 159068 w 241935"/>
                <a:gd name="connsiteY565" fmla="*/ 121152 h 261883"/>
                <a:gd name="connsiteX566" fmla="*/ 160973 w 241935"/>
                <a:gd name="connsiteY566" fmla="*/ 206877 h 261883"/>
                <a:gd name="connsiteX567" fmla="*/ 160973 w 241935"/>
                <a:gd name="connsiteY567" fmla="*/ 206877 h 261883"/>
                <a:gd name="connsiteX568" fmla="*/ 158115 w 241935"/>
                <a:gd name="connsiteY568" fmla="*/ 206877 h 261883"/>
                <a:gd name="connsiteX569" fmla="*/ 158115 w 241935"/>
                <a:gd name="connsiteY569" fmla="*/ 207830 h 261883"/>
                <a:gd name="connsiteX570" fmla="*/ 160973 w 241935"/>
                <a:gd name="connsiteY570" fmla="*/ 206877 h 261883"/>
                <a:gd name="connsiteX571" fmla="*/ 162878 w 241935"/>
                <a:gd name="connsiteY571" fmla="*/ 144012 h 261883"/>
                <a:gd name="connsiteX572" fmla="*/ 160973 w 241935"/>
                <a:gd name="connsiteY572" fmla="*/ 145917 h 261883"/>
                <a:gd name="connsiteX573" fmla="*/ 160973 w 241935"/>
                <a:gd name="connsiteY573" fmla="*/ 145917 h 261883"/>
                <a:gd name="connsiteX574" fmla="*/ 159068 w 241935"/>
                <a:gd name="connsiteY574" fmla="*/ 143060 h 261883"/>
                <a:gd name="connsiteX575" fmla="*/ 160973 w 241935"/>
                <a:gd name="connsiteY575" fmla="*/ 141155 h 261883"/>
                <a:gd name="connsiteX576" fmla="*/ 162878 w 241935"/>
                <a:gd name="connsiteY576" fmla="*/ 144012 h 261883"/>
                <a:gd name="connsiteX577" fmla="*/ 163830 w 241935"/>
                <a:gd name="connsiteY577" fmla="*/ 217355 h 261883"/>
                <a:gd name="connsiteX578" fmla="*/ 165735 w 241935"/>
                <a:gd name="connsiteY578" fmla="*/ 213545 h 261883"/>
                <a:gd name="connsiteX579" fmla="*/ 168593 w 241935"/>
                <a:gd name="connsiteY579" fmla="*/ 211639 h 261883"/>
                <a:gd name="connsiteX580" fmla="*/ 170498 w 241935"/>
                <a:gd name="connsiteY580" fmla="*/ 214497 h 261883"/>
                <a:gd name="connsiteX581" fmla="*/ 171450 w 241935"/>
                <a:gd name="connsiteY581" fmla="*/ 217355 h 261883"/>
                <a:gd name="connsiteX582" fmla="*/ 173355 w 241935"/>
                <a:gd name="connsiteY582" fmla="*/ 214497 h 261883"/>
                <a:gd name="connsiteX583" fmla="*/ 172403 w 241935"/>
                <a:gd name="connsiteY583" fmla="*/ 211639 h 261883"/>
                <a:gd name="connsiteX584" fmla="*/ 174308 w 241935"/>
                <a:gd name="connsiteY584" fmla="*/ 212592 h 261883"/>
                <a:gd name="connsiteX585" fmla="*/ 177165 w 241935"/>
                <a:gd name="connsiteY585" fmla="*/ 213545 h 261883"/>
                <a:gd name="connsiteX586" fmla="*/ 176213 w 241935"/>
                <a:gd name="connsiteY586" fmla="*/ 211639 h 261883"/>
                <a:gd name="connsiteX587" fmla="*/ 175260 w 241935"/>
                <a:gd name="connsiteY587" fmla="*/ 209735 h 261883"/>
                <a:gd name="connsiteX588" fmla="*/ 173355 w 241935"/>
                <a:gd name="connsiteY588" fmla="*/ 209735 h 261883"/>
                <a:gd name="connsiteX589" fmla="*/ 172403 w 241935"/>
                <a:gd name="connsiteY589" fmla="*/ 211639 h 261883"/>
                <a:gd name="connsiteX590" fmla="*/ 171450 w 241935"/>
                <a:gd name="connsiteY590" fmla="*/ 203067 h 261883"/>
                <a:gd name="connsiteX591" fmla="*/ 168593 w 241935"/>
                <a:gd name="connsiteY591" fmla="*/ 207830 h 261883"/>
                <a:gd name="connsiteX592" fmla="*/ 167640 w 241935"/>
                <a:gd name="connsiteY592" fmla="*/ 209735 h 261883"/>
                <a:gd name="connsiteX593" fmla="*/ 165735 w 241935"/>
                <a:gd name="connsiteY593" fmla="*/ 212592 h 261883"/>
                <a:gd name="connsiteX594" fmla="*/ 161925 w 241935"/>
                <a:gd name="connsiteY594" fmla="*/ 216402 h 261883"/>
                <a:gd name="connsiteX595" fmla="*/ 160973 w 241935"/>
                <a:gd name="connsiteY595" fmla="*/ 217355 h 261883"/>
                <a:gd name="connsiteX596" fmla="*/ 163830 w 241935"/>
                <a:gd name="connsiteY596" fmla="*/ 217355 h 261883"/>
                <a:gd name="connsiteX597" fmla="*/ 160973 w 241935"/>
                <a:gd name="connsiteY597" fmla="*/ 210687 h 261883"/>
                <a:gd name="connsiteX598" fmla="*/ 160973 w 241935"/>
                <a:gd name="connsiteY598" fmla="*/ 210687 h 261883"/>
                <a:gd name="connsiteX599" fmla="*/ 161925 w 241935"/>
                <a:gd name="connsiteY599" fmla="*/ 212592 h 261883"/>
                <a:gd name="connsiteX600" fmla="*/ 160973 w 241935"/>
                <a:gd name="connsiteY600" fmla="*/ 210687 h 261883"/>
                <a:gd name="connsiteX601" fmla="*/ 160973 w 241935"/>
                <a:gd name="connsiteY601" fmla="*/ 210687 h 261883"/>
                <a:gd name="connsiteX602" fmla="*/ 164783 w 241935"/>
                <a:gd name="connsiteY602" fmla="*/ 167825 h 261883"/>
                <a:gd name="connsiteX603" fmla="*/ 161925 w 241935"/>
                <a:gd name="connsiteY603" fmla="*/ 171635 h 261883"/>
                <a:gd name="connsiteX604" fmla="*/ 162878 w 241935"/>
                <a:gd name="connsiteY604" fmla="*/ 173539 h 261883"/>
                <a:gd name="connsiteX605" fmla="*/ 165735 w 241935"/>
                <a:gd name="connsiteY605" fmla="*/ 169730 h 261883"/>
                <a:gd name="connsiteX606" fmla="*/ 164783 w 241935"/>
                <a:gd name="connsiteY606" fmla="*/ 167825 h 261883"/>
                <a:gd name="connsiteX607" fmla="*/ 162878 w 241935"/>
                <a:gd name="connsiteY607" fmla="*/ 236405 h 261883"/>
                <a:gd name="connsiteX608" fmla="*/ 162878 w 241935"/>
                <a:gd name="connsiteY608" fmla="*/ 236405 h 261883"/>
                <a:gd name="connsiteX609" fmla="*/ 162878 w 241935"/>
                <a:gd name="connsiteY609" fmla="*/ 237357 h 261883"/>
                <a:gd name="connsiteX610" fmla="*/ 162878 w 241935"/>
                <a:gd name="connsiteY610" fmla="*/ 236405 h 261883"/>
                <a:gd name="connsiteX611" fmla="*/ 162878 w 241935"/>
                <a:gd name="connsiteY611" fmla="*/ 236405 h 261883"/>
                <a:gd name="connsiteX612" fmla="*/ 162878 w 241935"/>
                <a:gd name="connsiteY612" fmla="*/ 189732 h 261883"/>
                <a:gd name="connsiteX613" fmla="*/ 165735 w 241935"/>
                <a:gd name="connsiteY613" fmla="*/ 190685 h 261883"/>
                <a:gd name="connsiteX614" fmla="*/ 168593 w 241935"/>
                <a:gd name="connsiteY614" fmla="*/ 188780 h 261883"/>
                <a:gd name="connsiteX615" fmla="*/ 166688 w 241935"/>
                <a:gd name="connsiteY615" fmla="*/ 187827 h 261883"/>
                <a:gd name="connsiteX616" fmla="*/ 162878 w 241935"/>
                <a:gd name="connsiteY616" fmla="*/ 189732 h 261883"/>
                <a:gd name="connsiteX617" fmla="*/ 180023 w 241935"/>
                <a:gd name="connsiteY617" fmla="*/ 199257 h 261883"/>
                <a:gd name="connsiteX618" fmla="*/ 180023 w 241935"/>
                <a:gd name="connsiteY618" fmla="*/ 197352 h 261883"/>
                <a:gd name="connsiteX619" fmla="*/ 180975 w 241935"/>
                <a:gd name="connsiteY619" fmla="*/ 194495 h 261883"/>
                <a:gd name="connsiteX620" fmla="*/ 180023 w 241935"/>
                <a:gd name="connsiteY620" fmla="*/ 193542 h 261883"/>
                <a:gd name="connsiteX621" fmla="*/ 179070 w 241935"/>
                <a:gd name="connsiteY621" fmla="*/ 194495 h 261883"/>
                <a:gd name="connsiteX622" fmla="*/ 176213 w 241935"/>
                <a:gd name="connsiteY622" fmla="*/ 194495 h 261883"/>
                <a:gd name="connsiteX623" fmla="*/ 175260 w 241935"/>
                <a:gd name="connsiteY623" fmla="*/ 193542 h 261883"/>
                <a:gd name="connsiteX624" fmla="*/ 174308 w 241935"/>
                <a:gd name="connsiteY624" fmla="*/ 195447 h 261883"/>
                <a:gd name="connsiteX625" fmla="*/ 174308 w 241935"/>
                <a:gd name="connsiteY625" fmla="*/ 197352 h 261883"/>
                <a:gd name="connsiteX626" fmla="*/ 168593 w 241935"/>
                <a:gd name="connsiteY626" fmla="*/ 197352 h 261883"/>
                <a:gd name="connsiteX627" fmla="*/ 164783 w 241935"/>
                <a:gd name="connsiteY627" fmla="*/ 200210 h 261883"/>
                <a:gd name="connsiteX628" fmla="*/ 162878 w 241935"/>
                <a:gd name="connsiteY628" fmla="*/ 200210 h 261883"/>
                <a:gd name="connsiteX629" fmla="*/ 161925 w 241935"/>
                <a:gd name="connsiteY629" fmla="*/ 200210 h 261883"/>
                <a:gd name="connsiteX630" fmla="*/ 165735 w 241935"/>
                <a:gd name="connsiteY630" fmla="*/ 204020 h 261883"/>
                <a:gd name="connsiteX631" fmla="*/ 170498 w 241935"/>
                <a:gd name="connsiteY631" fmla="*/ 204972 h 261883"/>
                <a:gd name="connsiteX632" fmla="*/ 179070 w 241935"/>
                <a:gd name="connsiteY632" fmla="*/ 209735 h 261883"/>
                <a:gd name="connsiteX633" fmla="*/ 178118 w 241935"/>
                <a:gd name="connsiteY633" fmla="*/ 209735 h 261883"/>
                <a:gd name="connsiteX634" fmla="*/ 176213 w 241935"/>
                <a:gd name="connsiteY634" fmla="*/ 210687 h 261883"/>
                <a:gd name="connsiteX635" fmla="*/ 176213 w 241935"/>
                <a:gd name="connsiteY635" fmla="*/ 210687 h 261883"/>
                <a:gd name="connsiteX636" fmla="*/ 178118 w 241935"/>
                <a:gd name="connsiteY636" fmla="*/ 209735 h 261883"/>
                <a:gd name="connsiteX637" fmla="*/ 179070 w 241935"/>
                <a:gd name="connsiteY637" fmla="*/ 208782 h 261883"/>
                <a:gd name="connsiteX638" fmla="*/ 180023 w 241935"/>
                <a:gd name="connsiteY638" fmla="*/ 199257 h 261883"/>
                <a:gd name="connsiteX639" fmla="*/ 163830 w 241935"/>
                <a:gd name="connsiteY639" fmla="*/ 158300 h 261883"/>
                <a:gd name="connsiteX640" fmla="*/ 163830 w 241935"/>
                <a:gd name="connsiteY640" fmla="*/ 158300 h 261883"/>
                <a:gd name="connsiteX641" fmla="*/ 164783 w 241935"/>
                <a:gd name="connsiteY641" fmla="*/ 157347 h 261883"/>
                <a:gd name="connsiteX642" fmla="*/ 164783 w 241935"/>
                <a:gd name="connsiteY642" fmla="*/ 156395 h 261883"/>
                <a:gd name="connsiteX643" fmla="*/ 166688 w 241935"/>
                <a:gd name="connsiteY643" fmla="*/ 156395 h 261883"/>
                <a:gd name="connsiteX644" fmla="*/ 167640 w 241935"/>
                <a:gd name="connsiteY644" fmla="*/ 155442 h 261883"/>
                <a:gd name="connsiteX645" fmla="*/ 165735 w 241935"/>
                <a:gd name="connsiteY645" fmla="*/ 154489 h 261883"/>
                <a:gd name="connsiteX646" fmla="*/ 163830 w 241935"/>
                <a:gd name="connsiteY646" fmla="*/ 156395 h 261883"/>
                <a:gd name="connsiteX647" fmla="*/ 162878 w 241935"/>
                <a:gd name="connsiteY647" fmla="*/ 157347 h 261883"/>
                <a:gd name="connsiteX648" fmla="*/ 163830 w 241935"/>
                <a:gd name="connsiteY648" fmla="*/ 158300 h 261883"/>
                <a:gd name="connsiteX649" fmla="*/ 164783 w 241935"/>
                <a:gd name="connsiteY649" fmla="*/ 203067 h 261883"/>
                <a:gd name="connsiteX650" fmla="*/ 164783 w 241935"/>
                <a:gd name="connsiteY650" fmla="*/ 203067 h 261883"/>
                <a:gd name="connsiteX651" fmla="*/ 164783 w 241935"/>
                <a:gd name="connsiteY651" fmla="*/ 204020 h 261883"/>
                <a:gd name="connsiteX652" fmla="*/ 164783 w 241935"/>
                <a:gd name="connsiteY652" fmla="*/ 203067 h 261883"/>
                <a:gd name="connsiteX653" fmla="*/ 164783 w 241935"/>
                <a:gd name="connsiteY653" fmla="*/ 203067 h 261883"/>
                <a:gd name="connsiteX654" fmla="*/ 166688 w 241935"/>
                <a:gd name="connsiteY654" fmla="*/ 244025 h 261883"/>
                <a:gd name="connsiteX655" fmla="*/ 164783 w 241935"/>
                <a:gd name="connsiteY655" fmla="*/ 242120 h 261883"/>
                <a:gd name="connsiteX656" fmla="*/ 163830 w 241935"/>
                <a:gd name="connsiteY656" fmla="*/ 243072 h 261883"/>
                <a:gd name="connsiteX657" fmla="*/ 164783 w 241935"/>
                <a:gd name="connsiteY657" fmla="*/ 244977 h 261883"/>
                <a:gd name="connsiteX658" fmla="*/ 166688 w 241935"/>
                <a:gd name="connsiteY658" fmla="*/ 244025 h 261883"/>
                <a:gd name="connsiteX659" fmla="*/ 168593 w 241935"/>
                <a:gd name="connsiteY659" fmla="*/ 182112 h 261883"/>
                <a:gd name="connsiteX660" fmla="*/ 166688 w 241935"/>
                <a:gd name="connsiteY660" fmla="*/ 181160 h 261883"/>
                <a:gd name="connsiteX661" fmla="*/ 164783 w 241935"/>
                <a:gd name="connsiteY661" fmla="*/ 183064 h 261883"/>
                <a:gd name="connsiteX662" fmla="*/ 166688 w 241935"/>
                <a:gd name="connsiteY662" fmla="*/ 184970 h 261883"/>
                <a:gd name="connsiteX663" fmla="*/ 171450 w 241935"/>
                <a:gd name="connsiteY663" fmla="*/ 184970 h 261883"/>
                <a:gd name="connsiteX664" fmla="*/ 175260 w 241935"/>
                <a:gd name="connsiteY664" fmla="*/ 188780 h 261883"/>
                <a:gd name="connsiteX665" fmla="*/ 174308 w 241935"/>
                <a:gd name="connsiteY665" fmla="*/ 187827 h 261883"/>
                <a:gd name="connsiteX666" fmla="*/ 172403 w 241935"/>
                <a:gd name="connsiteY666" fmla="*/ 188780 h 261883"/>
                <a:gd name="connsiteX667" fmla="*/ 172403 w 241935"/>
                <a:gd name="connsiteY667" fmla="*/ 189732 h 261883"/>
                <a:gd name="connsiteX668" fmla="*/ 174308 w 241935"/>
                <a:gd name="connsiteY668" fmla="*/ 189732 h 261883"/>
                <a:gd name="connsiteX669" fmla="*/ 175260 w 241935"/>
                <a:gd name="connsiteY669" fmla="*/ 188780 h 261883"/>
                <a:gd name="connsiteX670" fmla="*/ 178118 w 241935"/>
                <a:gd name="connsiteY670" fmla="*/ 186875 h 261883"/>
                <a:gd name="connsiteX671" fmla="*/ 176213 w 241935"/>
                <a:gd name="connsiteY671" fmla="*/ 182112 h 261883"/>
                <a:gd name="connsiteX672" fmla="*/ 171450 w 241935"/>
                <a:gd name="connsiteY672" fmla="*/ 180207 h 261883"/>
                <a:gd name="connsiteX673" fmla="*/ 168593 w 241935"/>
                <a:gd name="connsiteY673" fmla="*/ 182112 h 261883"/>
                <a:gd name="connsiteX674" fmla="*/ 178118 w 241935"/>
                <a:gd name="connsiteY674" fmla="*/ 228785 h 261883"/>
                <a:gd name="connsiteX675" fmla="*/ 177165 w 241935"/>
                <a:gd name="connsiteY675" fmla="*/ 226880 h 261883"/>
                <a:gd name="connsiteX676" fmla="*/ 180023 w 241935"/>
                <a:gd name="connsiteY676" fmla="*/ 223070 h 261883"/>
                <a:gd name="connsiteX677" fmla="*/ 185738 w 241935"/>
                <a:gd name="connsiteY677" fmla="*/ 222117 h 261883"/>
                <a:gd name="connsiteX678" fmla="*/ 180975 w 241935"/>
                <a:gd name="connsiteY678" fmla="*/ 224022 h 261883"/>
                <a:gd name="connsiteX679" fmla="*/ 182880 w 241935"/>
                <a:gd name="connsiteY679" fmla="*/ 225927 h 261883"/>
                <a:gd name="connsiteX680" fmla="*/ 185738 w 241935"/>
                <a:gd name="connsiteY680" fmla="*/ 225927 h 261883"/>
                <a:gd name="connsiteX681" fmla="*/ 185738 w 241935"/>
                <a:gd name="connsiteY681" fmla="*/ 223070 h 261883"/>
                <a:gd name="connsiteX682" fmla="*/ 179070 w 241935"/>
                <a:gd name="connsiteY682" fmla="*/ 221164 h 261883"/>
                <a:gd name="connsiteX683" fmla="*/ 174308 w 241935"/>
                <a:gd name="connsiteY683" fmla="*/ 223070 h 261883"/>
                <a:gd name="connsiteX684" fmla="*/ 172403 w 241935"/>
                <a:gd name="connsiteY684" fmla="*/ 224975 h 261883"/>
                <a:gd name="connsiteX685" fmla="*/ 172403 w 241935"/>
                <a:gd name="connsiteY685" fmla="*/ 228785 h 261883"/>
                <a:gd name="connsiteX686" fmla="*/ 167640 w 241935"/>
                <a:gd name="connsiteY686" fmla="*/ 227832 h 261883"/>
                <a:gd name="connsiteX687" fmla="*/ 166688 w 241935"/>
                <a:gd name="connsiteY687" fmla="*/ 226880 h 261883"/>
                <a:gd name="connsiteX688" fmla="*/ 165735 w 241935"/>
                <a:gd name="connsiteY688" fmla="*/ 226880 h 261883"/>
                <a:gd name="connsiteX689" fmla="*/ 166688 w 241935"/>
                <a:gd name="connsiteY689" fmla="*/ 227832 h 261883"/>
                <a:gd name="connsiteX690" fmla="*/ 167640 w 241935"/>
                <a:gd name="connsiteY690" fmla="*/ 227832 h 261883"/>
                <a:gd name="connsiteX691" fmla="*/ 166688 w 241935"/>
                <a:gd name="connsiteY691" fmla="*/ 231642 h 261883"/>
                <a:gd name="connsiteX692" fmla="*/ 165735 w 241935"/>
                <a:gd name="connsiteY692" fmla="*/ 232595 h 261883"/>
                <a:gd name="connsiteX693" fmla="*/ 164783 w 241935"/>
                <a:gd name="connsiteY693" fmla="*/ 234500 h 261883"/>
                <a:gd name="connsiteX694" fmla="*/ 165735 w 241935"/>
                <a:gd name="connsiteY694" fmla="*/ 235452 h 261883"/>
                <a:gd name="connsiteX695" fmla="*/ 169545 w 241935"/>
                <a:gd name="connsiteY695" fmla="*/ 235452 h 261883"/>
                <a:gd name="connsiteX696" fmla="*/ 171450 w 241935"/>
                <a:gd name="connsiteY696" fmla="*/ 229737 h 261883"/>
                <a:gd name="connsiteX697" fmla="*/ 173355 w 241935"/>
                <a:gd name="connsiteY697" fmla="*/ 232595 h 261883"/>
                <a:gd name="connsiteX698" fmla="*/ 176213 w 241935"/>
                <a:gd name="connsiteY698" fmla="*/ 235452 h 261883"/>
                <a:gd name="connsiteX699" fmla="*/ 178118 w 241935"/>
                <a:gd name="connsiteY699" fmla="*/ 228785 h 261883"/>
                <a:gd name="connsiteX700" fmla="*/ 166688 w 241935"/>
                <a:gd name="connsiteY700" fmla="*/ 144012 h 261883"/>
                <a:gd name="connsiteX701" fmla="*/ 166688 w 241935"/>
                <a:gd name="connsiteY701" fmla="*/ 144012 h 261883"/>
                <a:gd name="connsiteX702" fmla="*/ 166688 w 241935"/>
                <a:gd name="connsiteY702" fmla="*/ 142107 h 261883"/>
                <a:gd name="connsiteX703" fmla="*/ 166688 w 241935"/>
                <a:gd name="connsiteY703" fmla="*/ 144012 h 261883"/>
                <a:gd name="connsiteX704" fmla="*/ 166688 w 241935"/>
                <a:gd name="connsiteY704" fmla="*/ 144012 h 261883"/>
                <a:gd name="connsiteX705" fmla="*/ 167640 w 241935"/>
                <a:gd name="connsiteY705" fmla="*/ 164014 h 261883"/>
                <a:gd name="connsiteX706" fmla="*/ 167640 w 241935"/>
                <a:gd name="connsiteY706" fmla="*/ 164014 h 261883"/>
                <a:gd name="connsiteX707" fmla="*/ 166688 w 241935"/>
                <a:gd name="connsiteY707" fmla="*/ 164014 h 261883"/>
                <a:gd name="connsiteX708" fmla="*/ 167640 w 241935"/>
                <a:gd name="connsiteY708" fmla="*/ 164014 h 261883"/>
                <a:gd name="connsiteX709" fmla="*/ 167640 w 241935"/>
                <a:gd name="connsiteY709" fmla="*/ 164014 h 261883"/>
                <a:gd name="connsiteX710" fmla="*/ 167640 w 241935"/>
                <a:gd name="connsiteY710" fmla="*/ 175445 h 261883"/>
                <a:gd name="connsiteX711" fmla="*/ 167640 w 241935"/>
                <a:gd name="connsiteY711" fmla="*/ 175445 h 261883"/>
                <a:gd name="connsiteX712" fmla="*/ 165735 w 241935"/>
                <a:gd name="connsiteY712" fmla="*/ 178302 h 261883"/>
                <a:gd name="connsiteX713" fmla="*/ 165735 w 241935"/>
                <a:gd name="connsiteY713" fmla="*/ 180207 h 261883"/>
                <a:gd name="connsiteX714" fmla="*/ 166688 w 241935"/>
                <a:gd name="connsiteY714" fmla="*/ 178302 h 261883"/>
                <a:gd name="connsiteX715" fmla="*/ 167640 w 241935"/>
                <a:gd name="connsiteY715" fmla="*/ 175445 h 261883"/>
                <a:gd name="connsiteX716" fmla="*/ 166688 w 241935"/>
                <a:gd name="connsiteY716" fmla="*/ 147822 h 261883"/>
                <a:gd name="connsiteX717" fmla="*/ 166688 w 241935"/>
                <a:gd name="connsiteY717" fmla="*/ 147822 h 261883"/>
                <a:gd name="connsiteX718" fmla="*/ 167640 w 241935"/>
                <a:gd name="connsiteY718" fmla="*/ 150680 h 261883"/>
                <a:gd name="connsiteX719" fmla="*/ 168593 w 241935"/>
                <a:gd name="connsiteY719" fmla="*/ 149727 h 261883"/>
                <a:gd name="connsiteX720" fmla="*/ 166688 w 241935"/>
                <a:gd name="connsiteY720" fmla="*/ 147822 h 261883"/>
                <a:gd name="connsiteX721" fmla="*/ 167640 w 241935"/>
                <a:gd name="connsiteY721" fmla="*/ 220212 h 261883"/>
                <a:gd name="connsiteX722" fmla="*/ 167640 w 241935"/>
                <a:gd name="connsiteY722" fmla="*/ 221164 h 261883"/>
                <a:gd name="connsiteX723" fmla="*/ 168593 w 241935"/>
                <a:gd name="connsiteY723" fmla="*/ 218307 h 261883"/>
                <a:gd name="connsiteX724" fmla="*/ 167640 w 241935"/>
                <a:gd name="connsiteY724" fmla="*/ 217355 h 261883"/>
                <a:gd name="connsiteX725" fmla="*/ 167640 w 241935"/>
                <a:gd name="connsiteY725" fmla="*/ 220212 h 261883"/>
                <a:gd name="connsiteX726" fmla="*/ 169545 w 241935"/>
                <a:gd name="connsiteY726" fmla="*/ 158300 h 261883"/>
                <a:gd name="connsiteX727" fmla="*/ 169545 w 241935"/>
                <a:gd name="connsiteY727" fmla="*/ 158300 h 261883"/>
                <a:gd name="connsiteX728" fmla="*/ 168593 w 241935"/>
                <a:gd name="connsiteY728" fmla="*/ 159252 h 261883"/>
                <a:gd name="connsiteX729" fmla="*/ 169545 w 241935"/>
                <a:gd name="connsiteY729" fmla="*/ 158300 h 261883"/>
                <a:gd name="connsiteX730" fmla="*/ 169545 w 241935"/>
                <a:gd name="connsiteY730" fmla="*/ 158300 h 261883"/>
                <a:gd name="connsiteX731" fmla="*/ 169545 w 241935"/>
                <a:gd name="connsiteY731" fmla="*/ 162110 h 261883"/>
                <a:gd name="connsiteX732" fmla="*/ 168593 w 241935"/>
                <a:gd name="connsiteY732" fmla="*/ 164967 h 261883"/>
                <a:gd name="connsiteX733" fmla="*/ 172403 w 241935"/>
                <a:gd name="connsiteY733" fmla="*/ 170682 h 261883"/>
                <a:gd name="connsiteX734" fmla="*/ 173355 w 241935"/>
                <a:gd name="connsiteY734" fmla="*/ 169730 h 261883"/>
                <a:gd name="connsiteX735" fmla="*/ 170498 w 241935"/>
                <a:gd name="connsiteY735" fmla="*/ 167825 h 261883"/>
                <a:gd name="connsiteX736" fmla="*/ 170498 w 241935"/>
                <a:gd name="connsiteY736" fmla="*/ 165920 h 261883"/>
                <a:gd name="connsiteX737" fmla="*/ 170498 w 241935"/>
                <a:gd name="connsiteY737" fmla="*/ 161157 h 261883"/>
                <a:gd name="connsiteX738" fmla="*/ 169545 w 241935"/>
                <a:gd name="connsiteY738" fmla="*/ 162110 h 261883"/>
                <a:gd name="connsiteX739" fmla="*/ 170498 w 241935"/>
                <a:gd name="connsiteY739" fmla="*/ 235452 h 261883"/>
                <a:gd name="connsiteX740" fmla="*/ 172403 w 241935"/>
                <a:gd name="connsiteY740" fmla="*/ 234500 h 261883"/>
                <a:gd name="connsiteX741" fmla="*/ 172403 w 241935"/>
                <a:gd name="connsiteY741" fmla="*/ 231642 h 261883"/>
                <a:gd name="connsiteX742" fmla="*/ 170498 w 241935"/>
                <a:gd name="connsiteY742" fmla="*/ 232595 h 261883"/>
                <a:gd name="connsiteX743" fmla="*/ 170498 w 241935"/>
                <a:gd name="connsiteY743" fmla="*/ 235452 h 261883"/>
                <a:gd name="connsiteX744" fmla="*/ 173355 w 241935"/>
                <a:gd name="connsiteY744" fmla="*/ 241167 h 261883"/>
                <a:gd name="connsiteX745" fmla="*/ 174308 w 241935"/>
                <a:gd name="connsiteY745" fmla="*/ 240214 h 261883"/>
                <a:gd name="connsiteX746" fmla="*/ 171450 w 241935"/>
                <a:gd name="connsiteY746" fmla="*/ 238310 h 261883"/>
                <a:gd name="connsiteX747" fmla="*/ 170498 w 241935"/>
                <a:gd name="connsiteY747" fmla="*/ 238310 h 261883"/>
                <a:gd name="connsiteX748" fmla="*/ 173355 w 241935"/>
                <a:gd name="connsiteY748" fmla="*/ 241167 h 261883"/>
                <a:gd name="connsiteX749" fmla="*/ 175260 w 241935"/>
                <a:gd name="connsiteY749" fmla="*/ 173539 h 261883"/>
                <a:gd name="connsiteX750" fmla="*/ 170498 w 241935"/>
                <a:gd name="connsiteY750" fmla="*/ 175445 h 261883"/>
                <a:gd name="connsiteX751" fmla="*/ 172403 w 241935"/>
                <a:gd name="connsiteY751" fmla="*/ 176397 h 261883"/>
                <a:gd name="connsiteX752" fmla="*/ 175260 w 241935"/>
                <a:gd name="connsiteY752" fmla="*/ 173539 h 261883"/>
                <a:gd name="connsiteX753" fmla="*/ 175260 w 241935"/>
                <a:gd name="connsiteY753" fmla="*/ 173539 h 261883"/>
                <a:gd name="connsiteX754" fmla="*/ 170498 w 241935"/>
                <a:gd name="connsiteY754" fmla="*/ 180207 h 261883"/>
                <a:gd name="connsiteX755" fmla="*/ 177165 w 241935"/>
                <a:gd name="connsiteY755" fmla="*/ 180207 h 261883"/>
                <a:gd name="connsiteX756" fmla="*/ 170498 w 241935"/>
                <a:gd name="connsiteY756" fmla="*/ 180207 h 261883"/>
                <a:gd name="connsiteX757" fmla="*/ 175260 w 241935"/>
                <a:gd name="connsiteY757" fmla="*/ 245930 h 261883"/>
                <a:gd name="connsiteX758" fmla="*/ 174308 w 241935"/>
                <a:gd name="connsiteY758" fmla="*/ 244977 h 261883"/>
                <a:gd name="connsiteX759" fmla="*/ 171450 w 241935"/>
                <a:gd name="connsiteY759" fmla="*/ 246882 h 261883"/>
                <a:gd name="connsiteX760" fmla="*/ 172403 w 241935"/>
                <a:gd name="connsiteY760" fmla="*/ 247835 h 261883"/>
                <a:gd name="connsiteX761" fmla="*/ 175260 w 241935"/>
                <a:gd name="connsiteY761" fmla="*/ 245930 h 261883"/>
                <a:gd name="connsiteX762" fmla="*/ 171450 w 241935"/>
                <a:gd name="connsiteY762" fmla="*/ 159252 h 261883"/>
                <a:gd name="connsiteX763" fmla="*/ 171450 w 241935"/>
                <a:gd name="connsiteY763" fmla="*/ 159252 h 261883"/>
                <a:gd name="connsiteX764" fmla="*/ 172403 w 241935"/>
                <a:gd name="connsiteY764" fmla="*/ 159252 h 261883"/>
                <a:gd name="connsiteX765" fmla="*/ 171450 w 241935"/>
                <a:gd name="connsiteY765" fmla="*/ 159252 h 261883"/>
                <a:gd name="connsiteX766" fmla="*/ 171450 w 241935"/>
                <a:gd name="connsiteY766" fmla="*/ 159252 h 261883"/>
                <a:gd name="connsiteX767" fmla="*/ 174308 w 241935"/>
                <a:gd name="connsiteY767" fmla="*/ 163062 h 261883"/>
                <a:gd name="connsiteX768" fmla="*/ 174308 w 241935"/>
                <a:gd name="connsiteY768" fmla="*/ 163062 h 261883"/>
                <a:gd name="connsiteX769" fmla="*/ 176213 w 241935"/>
                <a:gd name="connsiteY769" fmla="*/ 163062 h 261883"/>
                <a:gd name="connsiteX770" fmla="*/ 174308 w 241935"/>
                <a:gd name="connsiteY770" fmla="*/ 163062 h 261883"/>
                <a:gd name="connsiteX771" fmla="*/ 174308 w 241935"/>
                <a:gd name="connsiteY771" fmla="*/ 163062 h 261883"/>
                <a:gd name="connsiteX772" fmla="*/ 178118 w 241935"/>
                <a:gd name="connsiteY772" fmla="*/ 200210 h 261883"/>
                <a:gd name="connsiteX773" fmla="*/ 177165 w 241935"/>
                <a:gd name="connsiteY773" fmla="*/ 203067 h 261883"/>
                <a:gd name="connsiteX774" fmla="*/ 176213 w 241935"/>
                <a:gd name="connsiteY774" fmla="*/ 203067 h 261883"/>
                <a:gd name="connsiteX775" fmla="*/ 175260 w 241935"/>
                <a:gd name="connsiteY775" fmla="*/ 200210 h 261883"/>
                <a:gd name="connsiteX776" fmla="*/ 176213 w 241935"/>
                <a:gd name="connsiteY776" fmla="*/ 197352 h 261883"/>
                <a:gd name="connsiteX777" fmla="*/ 178118 w 241935"/>
                <a:gd name="connsiteY777" fmla="*/ 200210 h 261883"/>
                <a:gd name="connsiteX778" fmla="*/ 177165 w 241935"/>
                <a:gd name="connsiteY778" fmla="*/ 237357 h 261883"/>
                <a:gd name="connsiteX779" fmla="*/ 176213 w 241935"/>
                <a:gd name="connsiteY779" fmla="*/ 236405 h 261883"/>
                <a:gd name="connsiteX780" fmla="*/ 175260 w 241935"/>
                <a:gd name="connsiteY780" fmla="*/ 237357 h 261883"/>
                <a:gd name="connsiteX781" fmla="*/ 177165 w 241935"/>
                <a:gd name="connsiteY781" fmla="*/ 237357 h 261883"/>
                <a:gd name="connsiteX782" fmla="*/ 177165 w 241935"/>
                <a:gd name="connsiteY782" fmla="*/ 237357 h 261883"/>
                <a:gd name="connsiteX783" fmla="*/ 177165 w 241935"/>
                <a:gd name="connsiteY783" fmla="*/ 217355 h 261883"/>
                <a:gd name="connsiteX784" fmla="*/ 176213 w 241935"/>
                <a:gd name="connsiteY784" fmla="*/ 218307 h 261883"/>
                <a:gd name="connsiteX785" fmla="*/ 177165 w 241935"/>
                <a:gd name="connsiteY785" fmla="*/ 219260 h 261883"/>
                <a:gd name="connsiteX786" fmla="*/ 178118 w 241935"/>
                <a:gd name="connsiteY786" fmla="*/ 218307 h 261883"/>
                <a:gd name="connsiteX787" fmla="*/ 177165 w 241935"/>
                <a:gd name="connsiteY787" fmla="*/ 217355 h 261883"/>
                <a:gd name="connsiteX788" fmla="*/ 178118 w 241935"/>
                <a:gd name="connsiteY788" fmla="*/ 249739 h 261883"/>
                <a:gd name="connsiteX789" fmla="*/ 178118 w 241935"/>
                <a:gd name="connsiteY789" fmla="*/ 249739 h 261883"/>
                <a:gd name="connsiteX790" fmla="*/ 177165 w 241935"/>
                <a:gd name="connsiteY790" fmla="*/ 249739 h 261883"/>
                <a:gd name="connsiteX791" fmla="*/ 178118 w 241935"/>
                <a:gd name="connsiteY791" fmla="*/ 249739 h 261883"/>
                <a:gd name="connsiteX792" fmla="*/ 178118 w 241935"/>
                <a:gd name="connsiteY792" fmla="*/ 249739 h 261883"/>
                <a:gd name="connsiteX793" fmla="*/ 179070 w 241935"/>
                <a:gd name="connsiteY793" fmla="*/ 182112 h 261883"/>
                <a:gd name="connsiteX794" fmla="*/ 177165 w 241935"/>
                <a:gd name="connsiteY794" fmla="*/ 181160 h 261883"/>
                <a:gd name="connsiteX795" fmla="*/ 179070 w 241935"/>
                <a:gd name="connsiteY795" fmla="*/ 182112 h 261883"/>
                <a:gd name="connsiteX796" fmla="*/ 180023 w 241935"/>
                <a:gd name="connsiteY796" fmla="*/ 185922 h 261883"/>
                <a:gd name="connsiteX797" fmla="*/ 180975 w 241935"/>
                <a:gd name="connsiteY797" fmla="*/ 185922 h 261883"/>
                <a:gd name="connsiteX798" fmla="*/ 179070 w 241935"/>
                <a:gd name="connsiteY798" fmla="*/ 182112 h 261883"/>
                <a:gd name="connsiteX799" fmla="*/ 187643 w 241935"/>
                <a:gd name="connsiteY799" fmla="*/ 244977 h 261883"/>
                <a:gd name="connsiteX800" fmla="*/ 186690 w 241935"/>
                <a:gd name="connsiteY800" fmla="*/ 243072 h 261883"/>
                <a:gd name="connsiteX801" fmla="*/ 180975 w 241935"/>
                <a:gd name="connsiteY801" fmla="*/ 242120 h 261883"/>
                <a:gd name="connsiteX802" fmla="*/ 180023 w 241935"/>
                <a:gd name="connsiteY802" fmla="*/ 243072 h 261883"/>
                <a:gd name="connsiteX803" fmla="*/ 180023 w 241935"/>
                <a:gd name="connsiteY803" fmla="*/ 245930 h 261883"/>
                <a:gd name="connsiteX804" fmla="*/ 183833 w 241935"/>
                <a:gd name="connsiteY804" fmla="*/ 248787 h 261883"/>
                <a:gd name="connsiteX805" fmla="*/ 186690 w 241935"/>
                <a:gd name="connsiteY805" fmla="*/ 245930 h 261883"/>
                <a:gd name="connsiteX806" fmla="*/ 187643 w 241935"/>
                <a:gd name="connsiteY806" fmla="*/ 244977 h 261883"/>
                <a:gd name="connsiteX807" fmla="*/ 185738 w 241935"/>
                <a:gd name="connsiteY807" fmla="*/ 233547 h 261883"/>
                <a:gd name="connsiteX808" fmla="*/ 182880 w 241935"/>
                <a:gd name="connsiteY808" fmla="*/ 228785 h 261883"/>
                <a:gd name="connsiteX809" fmla="*/ 180975 w 241935"/>
                <a:gd name="connsiteY809" fmla="*/ 228785 h 261883"/>
                <a:gd name="connsiteX810" fmla="*/ 179070 w 241935"/>
                <a:gd name="connsiteY810" fmla="*/ 231642 h 261883"/>
                <a:gd name="connsiteX811" fmla="*/ 179070 w 241935"/>
                <a:gd name="connsiteY811" fmla="*/ 234500 h 261883"/>
                <a:gd name="connsiteX812" fmla="*/ 181928 w 241935"/>
                <a:gd name="connsiteY812" fmla="*/ 234500 h 261883"/>
                <a:gd name="connsiteX813" fmla="*/ 184785 w 241935"/>
                <a:gd name="connsiteY813" fmla="*/ 234500 h 261883"/>
                <a:gd name="connsiteX814" fmla="*/ 186690 w 241935"/>
                <a:gd name="connsiteY814" fmla="*/ 234500 h 261883"/>
                <a:gd name="connsiteX815" fmla="*/ 185738 w 241935"/>
                <a:gd name="connsiteY815" fmla="*/ 233547 h 261883"/>
                <a:gd name="connsiteX816" fmla="*/ 180023 w 241935"/>
                <a:gd name="connsiteY816" fmla="*/ 238310 h 261883"/>
                <a:gd name="connsiteX817" fmla="*/ 179070 w 241935"/>
                <a:gd name="connsiteY817" fmla="*/ 239262 h 261883"/>
                <a:gd name="connsiteX818" fmla="*/ 180023 w 241935"/>
                <a:gd name="connsiteY818" fmla="*/ 239262 h 261883"/>
                <a:gd name="connsiteX819" fmla="*/ 180023 w 241935"/>
                <a:gd name="connsiteY819" fmla="*/ 238310 h 261883"/>
                <a:gd name="connsiteX820" fmla="*/ 180023 w 241935"/>
                <a:gd name="connsiteY820" fmla="*/ 238310 h 261883"/>
                <a:gd name="connsiteX821" fmla="*/ 182880 w 241935"/>
                <a:gd name="connsiteY821" fmla="*/ 208782 h 261883"/>
                <a:gd name="connsiteX822" fmla="*/ 181928 w 241935"/>
                <a:gd name="connsiteY822" fmla="*/ 213545 h 261883"/>
                <a:gd name="connsiteX823" fmla="*/ 181928 w 241935"/>
                <a:gd name="connsiteY823" fmla="*/ 214497 h 261883"/>
                <a:gd name="connsiteX824" fmla="*/ 182880 w 241935"/>
                <a:gd name="connsiteY824" fmla="*/ 214497 h 261883"/>
                <a:gd name="connsiteX825" fmla="*/ 186690 w 241935"/>
                <a:gd name="connsiteY825" fmla="*/ 210687 h 261883"/>
                <a:gd name="connsiteX826" fmla="*/ 186690 w 241935"/>
                <a:gd name="connsiteY826" fmla="*/ 207830 h 261883"/>
                <a:gd name="connsiteX827" fmla="*/ 182880 w 241935"/>
                <a:gd name="connsiteY827" fmla="*/ 208782 h 261883"/>
                <a:gd name="connsiteX828" fmla="*/ 193358 w 241935"/>
                <a:gd name="connsiteY828" fmla="*/ 241167 h 261883"/>
                <a:gd name="connsiteX829" fmla="*/ 191453 w 241935"/>
                <a:gd name="connsiteY829" fmla="*/ 239262 h 261883"/>
                <a:gd name="connsiteX830" fmla="*/ 186690 w 241935"/>
                <a:gd name="connsiteY830" fmla="*/ 239262 h 261883"/>
                <a:gd name="connsiteX831" fmla="*/ 185738 w 241935"/>
                <a:gd name="connsiteY831" fmla="*/ 238310 h 261883"/>
                <a:gd name="connsiteX832" fmla="*/ 183833 w 241935"/>
                <a:gd name="connsiteY832" fmla="*/ 236405 h 261883"/>
                <a:gd name="connsiteX833" fmla="*/ 183833 w 241935"/>
                <a:gd name="connsiteY833" fmla="*/ 237357 h 261883"/>
                <a:gd name="connsiteX834" fmla="*/ 185738 w 241935"/>
                <a:gd name="connsiteY834" fmla="*/ 239262 h 261883"/>
                <a:gd name="connsiteX835" fmla="*/ 187643 w 241935"/>
                <a:gd name="connsiteY835" fmla="*/ 239262 h 261883"/>
                <a:gd name="connsiteX836" fmla="*/ 193358 w 241935"/>
                <a:gd name="connsiteY836" fmla="*/ 241167 h 261883"/>
                <a:gd name="connsiteX837" fmla="*/ 184785 w 241935"/>
                <a:gd name="connsiteY837" fmla="*/ 214497 h 261883"/>
                <a:gd name="connsiteX838" fmla="*/ 183833 w 241935"/>
                <a:gd name="connsiteY838" fmla="*/ 216402 h 261883"/>
                <a:gd name="connsiteX839" fmla="*/ 184785 w 241935"/>
                <a:gd name="connsiteY839" fmla="*/ 217355 h 261883"/>
                <a:gd name="connsiteX840" fmla="*/ 184785 w 241935"/>
                <a:gd name="connsiteY840" fmla="*/ 214497 h 261883"/>
                <a:gd name="connsiteX841" fmla="*/ 184785 w 241935"/>
                <a:gd name="connsiteY841" fmla="*/ 214497 h 261883"/>
                <a:gd name="connsiteX842" fmla="*/ 184785 w 241935"/>
                <a:gd name="connsiteY842" fmla="*/ 199257 h 261883"/>
                <a:gd name="connsiteX843" fmla="*/ 184785 w 241935"/>
                <a:gd name="connsiteY843" fmla="*/ 199257 h 261883"/>
                <a:gd name="connsiteX844" fmla="*/ 184785 w 241935"/>
                <a:gd name="connsiteY844" fmla="*/ 199257 h 261883"/>
                <a:gd name="connsiteX845" fmla="*/ 184785 w 241935"/>
                <a:gd name="connsiteY845" fmla="*/ 199257 h 261883"/>
                <a:gd name="connsiteX846" fmla="*/ 184785 w 241935"/>
                <a:gd name="connsiteY846" fmla="*/ 199257 h 261883"/>
                <a:gd name="connsiteX847" fmla="*/ 186690 w 241935"/>
                <a:gd name="connsiteY847" fmla="*/ 228785 h 261883"/>
                <a:gd name="connsiteX848" fmla="*/ 185738 w 241935"/>
                <a:gd name="connsiteY848" fmla="*/ 229737 h 261883"/>
                <a:gd name="connsiteX849" fmla="*/ 186690 w 241935"/>
                <a:gd name="connsiteY849" fmla="*/ 230689 h 261883"/>
                <a:gd name="connsiteX850" fmla="*/ 186690 w 241935"/>
                <a:gd name="connsiteY850" fmla="*/ 228785 h 261883"/>
                <a:gd name="connsiteX851" fmla="*/ 186690 w 241935"/>
                <a:gd name="connsiteY851" fmla="*/ 228785 h 261883"/>
                <a:gd name="connsiteX852" fmla="*/ 188595 w 241935"/>
                <a:gd name="connsiteY852" fmla="*/ 230689 h 261883"/>
                <a:gd name="connsiteX853" fmla="*/ 189548 w 241935"/>
                <a:gd name="connsiteY853" fmla="*/ 231642 h 261883"/>
                <a:gd name="connsiteX854" fmla="*/ 191453 w 241935"/>
                <a:gd name="connsiteY854" fmla="*/ 229737 h 261883"/>
                <a:gd name="connsiteX855" fmla="*/ 190500 w 241935"/>
                <a:gd name="connsiteY855" fmla="*/ 228785 h 261883"/>
                <a:gd name="connsiteX856" fmla="*/ 188595 w 241935"/>
                <a:gd name="connsiteY856" fmla="*/ 230689 h 261883"/>
                <a:gd name="connsiteX857" fmla="*/ 191453 w 241935"/>
                <a:gd name="connsiteY857" fmla="*/ 247835 h 261883"/>
                <a:gd name="connsiteX858" fmla="*/ 190500 w 241935"/>
                <a:gd name="connsiteY858" fmla="*/ 246882 h 261883"/>
                <a:gd name="connsiteX859" fmla="*/ 189548 w 241935"/>
                <a:gd name="connsiteY859" fmla="*/ 247835 h 261883"/>
                <a:gd name="connsiteX860" fmla="*/ 190500 w 241935"/>
                <a:gd name="connsiteY860" fmla="*/ 248787 h 261883"/>
                <a:gd name="connsiteX861" fmla="*/ 191453 w 241935"/>
                <a:gd name="connsiteY861" fmla="*/ 247835 h 261883"/>
                <a:gd name="connsiteX862" fmla="*/ 189548 w 241935"/>
                <a:gd name="connsiteY862" fmla="*/ 224975 h 261883"/>
                <a:gd name="connsiteX863" fmla="*/ 190500 w 241935"/>
                <a:gd name="connsiteY863" fmla="*/ 226880 h 261883"/>
                <a:gd name="connsiteX864" fmla="*/ 191453 w 241935"/>
                <a:gd name="connsiteY864" fmla="*/ 225927 h 261883"/>
                <a:gd name="connsiteX865" fmla="*/ 189548 w 241935"/>
                <a:gd name="connsiteY865" fmla="*/ 224975 h 261883"/>
                <a:gd name="connsiteX866" fmla="*/ 189548 w 241935"/>
                <a:gd name="connsiteY866" fmla="*/ 224975 h 261883"/>
                <a:gd name="connsiteX867" fmla="*/ 189548 w 241935"/>
                <a:gd name="connsiteY867" fmla="*/ 217355 h 261883"/>
                <a:gd name="connsiteX868" fmla="*/ 189548 w 241935"/>
                <a:gd name="connsiteY868" fmla="*/ 217355 h 261883"/>
                <a:gd name="connsiteX869" fmla="*/ 191453 w 241935"/>
                <a:gd name="connsiteY869" fmla="*/ 216402 h 261883"/>
                <a:gd name="connsiteX870" fmla="*/ 190500 w 241935"/>
                <a:gd name="connsiteY870" fmla="*/ 215450 h 261883"/>
                <a:gd name="connsiteX871" fmla="*/ 189548 w 241935"/>
                <a:gd name="connsiteY871" fmla="*/ 217355 h 261883"/>
                <a:gd name="connsiteX872" fmla="*/ 192405 w 241935"/>
                <a:gd name="connsiteY872" fmla="*/ 234500 h 261883"/>
                <a:gd name="connsiteX873" fmla="*/ 192405 w 241935"/>
                <a:gd name="connsiteY873" fmla="*/ 234500 h 261883"/>
                <a:gd name="connsiteX874" fmla="*/ 195263 w 241935"/>
                <a:gd name="connsiteY874" fmla="*/ 232595 h 261883"/>
                <a:gd name="connsiteX875" fmla="*/ 194310 w 241935"/>
                <a:gd name="connsiteY875" fmla="*/ 231642 h 261883"/>
                <a:gd name="connsiteX876" fmla="*/ 192405 w 241935"/>
                <a:gd name="connsiteY876" fmla="*/ 234500 h 261883"/>
                <a:gd name="connsiteX877" fmla="*/ 195263 w 241935"/>
                <a:gd name="connsiteY877" fmla="*/ 242120 h 261883"/>
                <a:gd name="connsiteX878" fmla="*/ 194310 w 241935"/>
                <a:gd name="connsiteY878" fmla="*/ 242120 h 261883"/>
                <a:gd name="connsiteX879" fmla="*/ 195263 w 241935"/>
                <a:gd name="connsiteY879" fmla="*/ 242120 h 261883"/>
                <a:gd name="connsiteX880" fmla="*/ 196215 w 241935"/>
                <a:gd name="connsiteY880" fmla="*/ 244025 h 261883"/>
                <a:gd name="connsiteX881" fmla="*/ 195263 w 241935"/>
                <a:gd name="connsiteY881" fmla="*/ 242120 h 2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Lst>
              <a:rect l="l" t="t" r="r" b="b"/>
              <a:pathLst>
                <a:path w="241935" h="261883">
                  <a:moveTo>
                    <a:pt x="240983" y="257360"/>
                  </a:moveTo>
                  <a:cubicBezTo>
                    <a:pt x="240030" y="259264"/>
                    <a:pt x="238125" y="260217"/>
                    <a:pt x="236220" y="260217"/>
                  </a:cubicBezTo>
                  <a:cubicBezTo>
                    <a:pt x="228600" y="261170"/>
                    <a:pt x="220028" y="260217"/>
                    <a:pt x="213360" y="260217"/>
                  </a:cubicBezTo>
                  <a:cubicBezTo>
                    <a:pt x="201930" y="260217"/>
                    <a:pt x="191453" y="259264"/>
                    <a:pt x="180975" y="261170"/>
                  </a:cubicBezTo>
                  <a:cubicBezTo>
                    <a:pt x="174308" y="262122"/>
                    <a:pt x="167640" y="262122"/>
                    <a:pt x="160973" y="261170"/>
                  </a:cubicBezTo>
                  <a:cubicBezTo>
                    <a:pt x="153353" y="260217"/>
                    <a:pt x="144780" y="260217"/>
                    <a:pt x="137160" y="261170"/>
                  </a:cubicBezTo>
                  <a:cubicBezTo>
                    <a:pt x="132398" y="262122"/>
                    <a:pt x="126683" y="261170"/>
                    <a:pt x="121920" y="261170"/>
                  </a:cubicBezTo>
                  <a:lnTo>
                    <a:pt x="120968" y="261170"/>
                  </a:lnTo>
                  <a:cubicBezTo>
                    <a:pt x="119063" y="260217"/>
                    <a:pt x="116205" y="260217"/>
                    <a:pt x="116205" y="257360"/>
                  </a:cubicBezTo>
                  <a:cubicBezTo>
                    <a:pt x="116205" y="254502"/>
                    <a:pt x="119063" y="252597"/>
                    <a:pt x="120968" y="252597"/>
                  </a:cubicBezTo>
                  <a:cubicBezTo>
                    <a:pt x="126683" y="253550"/>
                    <a:pt x="132398" y="251645"/>
                    <a:pt x="137160" y="250692"/>
                  </a:cubicBezTo>
                  <a:cubicBezTo>
                    <a:pt x="141923" y="250692"/>
                    <a:pt x="144780" y="246882"/>
                    <a:pt x="146685" y="243072"/>
                  </a:cubicBezTo>
                  <a:cubicBezTo>
                    <a:pt x="147638" y="240214"/>
                    <a:pt x="148590" y="236405"/>
                    <a:pt x="147638" y="232595"/>
                  </a:cubicBezTo>
                  <a:cubicBezTo>
                    <a:pt x="144780" y="221164"/>
                    <a:pt x="141923" y="209735"/>
                    <a:pt x="137160" y="198305"/>
                  </a:cubicBezTo>
                  <a:cubicBezTo>
                    <a:pt x="135255" y="192589"/>
                    <a:pt x="134303" y="191637"/>
                    <a:pt x="127635" y="191637"/>
                  </a:cubicBezTo>
                  <a:cubicBezTo>
                    <a:pt x="120968" y="191637"/>
                    <a:pt x="114300" y="191637"/>
                    <a:pt x="108585" y="191637"/>
                  </a:cubicBezTo>
                  <a:cubicBezTo>
                    <a:pt x="101918" y="191637"/>
                    <a:pt x="95250" y="191637"/>
                    <a:pt x="89535" y="191637"/>
                  </a:cubicBezTo>
                  <a:cubicBezTo>
                    <a:pt x="81915" y="192589"/>
                    <a:pt x="74295" y="191637"/>
                    <a:pt x="67628" y="192589"/>
                  </a:cubicBezTo>
                  <a:cubicBezTo>
                    <a:pt x="62865" y="192589"/>
                    <a:pt x="61913" y="193542"/>
                    <a:pt x="60008" y="198305"/>
                  </a:cubicBezTo>
                  <a:cubicBezTo>
                    <a:pt x="55245" y="209735"/>
                    <a:pt x="52388" y="222117"/>
                    <a:pt x="48578" y="233547"/>
                  </a:cubicBezTo>
                  <a:cubicBezTo>
                    <a:pt x="46673" y="240214"/>
                    <a:pt x="48578" y="244977"/>
                    <a:pt x="54293" y="247835"/>
                  </a:cubicBezTo>
                  <a:cubicBezTo>
                    <a:pt x="58103" y="249739"/>
                    <a:pt x="61913" y="250692"/>
                    <a:pt x="65723" y="250692"/>
                  </a:cubicBezTo>
                  <a:cubicBezTo>
                    <a:pt x="70485" y="250692"/>
                    <a:pt x="75248" y="250692"/>
                    <a:pt x="80010" y="251645"/>
                  </a:cubicBezTo>
                  <a:cubicBezTo>
                    <a:pt x="82868" y="251645"/>
                    <a:pt x="84773" y="253550"/>
                    <a:pt x="84773" y="256407"/>
                  </a:cubicBezTo>
                  <a:cubicBezTo>
                    <a:pt x="84773" y="259264"/>
                    <a:pt x="82868" y="260217"/>
                    <a:pt x="79058" y="260217"/>
                  </a:cubicBezTo>
                  <a:cubicBezTo>
                    <a:pt x="70485" y="260217"/>
                    <a:pt x="62865" y="261170"/>
                    <a:pt x="54293" y="260217"/>
                  </a:cubicBezTo>
                  <a:lnTo>
                    <a:pt x="38100" y="260217"/>
                  </a:lnTo>
                  <a:cubicBezTo>
                    <a:pt x="34290" y="260217"/>
                    <a:pt x="31433" y="261170"/>
                    <a:pt x="27623" y="260217"/>
                  </a:cubicBezTo>
                  <a:cubicBezTo>
                    <a:pt x="25718" y="260217"/>
                    <a:pt x="23813" y="260217"/>
                    <a:pt x="21908" y="260217"/>
                  </a:cubicBezTo>
                  <a:cubicBezTo>
                    <a:pt x="20003" y="261170"/>
                    <a:pt x="17145" y="261170"/>
                    <a:pt x="15240" y="260217"/>
                  </a:cubicBezTo>
                  <a:cubicBezTo>
                    <a:pt x="12383" y="259264"/>
                    <a:pt x="8573" y="259264"/>
                    <a:pt x="5715" y="259264"/>
                  </a:cubicBezTo>
                  <a:cubicBezTo>
                    <a:pt x="4763" y="259264"/>
                    <a:pt x="2858" y="259264"/>
                    <a:pt x="1905" y="258312"/>
                  </a:cubicBezTo>
                  <a:cubicBezTo>
                    <a:pt x="953" y="257360"/>
                    <a:pt x="0" y="255455"/>
                    <a:pt x="0" y="253550"/>
                  </a:cubicBezTo>
                  <a:cubicBezTo>
                    <a:pt x="953" y="251645"/>
                    <a:pt x="1905" y="251645"/>
                    <a:pt x="3810" y="251645"/>
                  </a:cubicBezTo>
                  <a:lnTo>
                    <a:pt x="11430" y="251645"/>
                  </a:lnTo>
                  <a:cubicBezTo>
                    <a:pt x="15240" y="251645"/>
                    <a:pt x="19050" y="250692"/>
                    <a:pt x="21908" y="247835"/>
                  </a:cubicBezTo>
                  <a:cubicBezTo>
                    <a:pt x="30480" y="242120"/>
                    <a:pt x="37148" y="234500"/>
                    <a:pt x="40005" y="224022"/>
                  </a:cubicBezTo>
                  <a:cubicBezTo>
                    <a:pt x="45720" y="205925"/>
                    <a:pt x="52388" y="187827"/>
                    <a:pt x="59055" y="169730"/>
                  </a:cubicBezTo>
                  <a:cubicBezTo>
                    <a:pt x="64770" y="154489"/>
                    <a:pt x="69533" y="138297"/>
                    <a:pt x="75248" y="123057"/>
                  </a:cubicBezTo>
                  <a:cubicBezTo>
                    <a:pt x="86678" y="91625"/>
                    <a:pt x="95250" y="59239"/>
                    <a:pt x="105728" y="27807"/>
                  </a:cubicBezTo>
                  <a:cubicBezTo>
                    <a:pt x="108585" y="20187"/>
                    <a:pt x="109538" y="13520"/>
                    <a:pt x="113348" y="5900"/>
                  </a:cubicBezTo>
                  <a:cubicBezTo>
                    <a:pt x="115253" y="2089"/>
                    <a:pt x="117158" y="-768"/>
                    <a:pt x="121920" y="185"/>
                  </a:cubicBezTo>
                  <a:lnTo>
                    <a:pt x="124778" y="185"/>
                  </a:lnTo>
                  <a:cubicBezTo>
                    <a:pt x="134303" y="185"/>
                    <a:pt x="134303" y="185"/>
                    <a:pt x="137160" y="8757"/>
                  </a:cubicBezTo>
                  <a:lnTo>
                    <a:pt x="156210" y="62097"/>
                  </a:lnTo>
                  <a:cubicBezTo>
                    <a:pt x="159068" y="68764"/>
                    <a:pt x="160973" y="75432"/>
                    <a:pt x="163830" y="82100"/>
                  </a:cubicBezTo>
                  <a:cubicBezTo>
                    <a:pt x="171450" y="104960"/>
                    <a:pt x="179070" y="127820"/>
                    <a:pt x="186690" y="151632"/>
                  </a:cubicBezTo>
                  <a:cubicBezTo>
                    <a:pt x="189548" y="161157"/>
                    <a:pt x="193358" y="169730"/>
                    <a:pt x="195263" y="180207"/>
                  </a:cubicBezTo>
                  <a:cubicBezTo>
                    <a:pt x="196215" y="184017"/>
                    <a:pt x="197168" y="187827"/>
                    <a:pt x="198120" y="190685"/>
                  </a:cubicBezTo>
                  <a:cubicBezTo>
                    <a:pt x="202883" y="204020"/>
                    <a:pt x="208598" y="216402"/>
                    <a:pt x="213360" y="229737"/>
                  </a:cubicBezTo>
                  <a:cubicBezTo>
                    <a:pt x="215265" y="234500"/>
                    <a:pt x="217170" y="238310"/>
                    <a:pt x="220980" y="242120"/>
                  </a:cubicBezTo>
                  <a:cubicBezTo>
                    <a:pt x="224790" y="245930"/>
                    <a:pt x="228600" y="248787"/>
                    <a:pt x="234315" y="249739"/>
                  </a:cubicBezTo>
                  <a:cubicBezTo>
                    <a:pt x="236220" y="249739"/>
                    <a:pt x="239078" y="250692"/>
                    <a:pt x="241935" y="251645"/>
                  </a:cubicBezTo>
                  <a:cubicBezTo>
                    <a:pt x="239078" y="253550"/>
                    <a:pt x="240983" y="254502"/>
                    <a:pt x="240983" y="257360"/>
                  </a:cubicBezTo>
                  <a:close/>
                  <a:moveTo>
                    <a:pt x="128588" y="177350"/>
                  </a:moveTo>
                  <a:lnTo>
                    <a:pt x="126683" y="172587"/>
                  </a:lnTo>
                  <a:cubicBezTo>
                    <a:pt x="120968" y="152585"/>
                    <a:pt x="115253" y="132582"/>
                    <a:pt x="107633" y="113532"/>
                  </a:cubicBezTo>
                  <a:cubicBezTo>
                    <a:pt x="104775" y="106864"/>
                    <a:pt x="102870" y="100197"/>
                    <a:pt x="100013" y="93530"/>
                  </a:cubicBezTo>
                  <a:cubicBezTo>
                    <a:pt x="100013" y="92577"/>
                    <a:pt x="99060" y="90672"/>
                    <a:pt x="97155" y="90672"/>
                  </a:cubicBezTo>
                  <a:cubicBezTo>
                    <a:pt x="95250" y="90672"/>
                    <a:pt x="95250" y="92577"/>
                    <a:pt x="94298" y="94482"/>
                  </a:cubicBezTo>
                  <a:lnTo>
                    <a:pt x="94298" y="94482"/>
                  </a:lnTo>
                  <a:cubicBezTo>
                    <a:pt x="90488" y="106864"/>
                    <a:pt x="86678" y="119247"/>
                    <a:pt x="81915" y="130677"/>
                  </a:cubicBezTo>
                  <a:cubicBezTo>
                    <a:pt x="76200" y="145917"/>
                    <a:pt x="72390" y="162110"/>
                    <a:pt x="64770" y="176397"/>
                  </a:cubicBezTo>
                  <a:cubicBezTo>
                    <a:pt x="62865" y="181160"/>
                    <a:pt x="63818" y="182112"/>
                    <a:pt x="68580" y="182112"/>
                  </a:cubicBezTo>
                  <a:cubicBezTo>
                    <a:pt x="78105" y="183064"/>
                    <a:pt x="87630" y="181160"/>
                    <a:pt x="95250" y="182112"/>
                  </a:cubicBezTo>
                  <a:cubicBezTo>
                    <a:pt x="103823" y="181160"/>
                    <a:pt x="110490" y="181160"/>
                    <a:pt x="117158" y="181160"/>
                  </a:cubicBezTo>
                  <a:cubicBezTo>
                    <a:pt x="120015" y="181160"/>
                    <a:pt x="121920" y="181160"/>
                    <a:pt x="123825" y="180207"/>
                  </a:cubicBezTo>
                  <a:cubicBezTo>
                    <a:pt x="129540" y="181160"/>
                    <a:pt x="129540" y="180207"/>
                    <a:pt x="128588" y="177350"/>
                  </a:cubicBezTo>
                  <a:close/>
                  <a:moveTo>
                    <a:pt x="106680" y="78289"/>
                  </a:moveTo>
                  <a:cubicBezTo>
                    <a:pt x="106680" y="78289"/>
                    <a:pt x="107633" y="78289"/>
                    <a:pt x="107633" y="78289"/>
                  </a:cubicBezTo>
                  <a:cubicBezTo>
                    <a:pt x="107633" y="78289"/>
                    <a:pt x="107633" y="78289"/>
                    <a:pt x="107633" y="77337"/>
                  </a:cubicBezTo>
                  <a:cubicBezTo>
                    <a:pt x="107633" y="78289"/>
                    <a:pt x="107633" y="77337"/>
                    <a:pt x="106680" y="78289"/>
                  </a:cubicBezTo>
                  <a:cubicBezTo>
                    <a:pt x="106680" y="77337"/>
                    <a:pt x="106680" y="78289"/>
                    <a:pt x="106680" y="78289"/>
                  </a:cubicBezTo>
                  <a:close/>
                  <a:moveTo>
                    <a:pt x="107633" y="70670"/>
                  </a:moveTo>
                  <a:cubicBezTo>
                    <a:pt x="107633" y="70670"/>
                    <a:pt x="107633" y="71622"/>
                    <a:pt x="107633" y="70670"/>
                  </a:cubicBezTo>
                  <a:cubicBezTo>
                    <a:pt x="108585" y="70670"/>
                    <a:pt x="108585" y="70670"/>
                    <a:pt x="108585" y="70670"/>
                  </a:cubicBezTo>
                  <a:cubicBezTo>
                    <a:pt x="109538" y="69717"/>
                    <a:pt x="108585" y="69717"/>
                    <a:pt x="107633" y="70670"/>
                  </a:cubicBezTo>
                  <a:cubicBezTo>
                    <a:pt x="107633" y="69717"/>
                    <a:pt x="107633" y="70670"/>
                    <a:pt x="107633" y="70670"/>
                  </a:cubicBezTo>
                  <a:close/>
                  <a:moveTo>
                    <a:pt x="107633" y="55430"/>
                  </a:moveTo>
                  <a:cubicBezTo>
                    <a:pt x="108585" y="56382"/>
                    <a:pt x="110490" y="57335"/>
                    <a:pt x="111443" y="57335"/>
                  </a:cubicBezTo>
                  <a:lnTo>
                    <a:pt x="112395" y="55430"/>
                  </a:lnTo>
                  <a:cubicBezTo>
                    <a:pt x="112395" y="54477"/>
                    <a:pt x="112395" y="54477"/>
                    <a:pt x="112395" y="54477"/>
                  </a:cubicBezTo>
                  <a:cubicBezTo>
                    <a:pt x="111443" y="54477"/>
                    <a:pt x="110490" y="54477"/>
                    <a:pt x="110490" y="54477"/>
                  </a:cubicBezTo>
                  <a:cubicBezTo>
                    <a:pt x="109538" y="54477"/>
                    <a:pt x="108585" y="54477"/>
                    <a:pt x="107633" y="55430"/>
                  </a:cubicBezTo>
                  <a:lnTo>
                    <a:pt x="107633" y="55430"/>
                  </a:lnTo>
                  <a:close/>
                  <a:moveTo>
                    <a:pt x="109538" y="61145"/>
                  </a:moveTo>
                  <a:cubicBezTo>
                    <a:pt x="108585" y="61145"/>
                    <a:pt x="108585" y="61145"/>
                    <a:pt x="109538" y="61145"/>
                  </a:cubicBezTo>
                  <a:cubicBezTo>
                    <a:pt x="109538" y="61145"/>
                    <a:pt x="109538" y="61145"/>
                    <a:pt x="109538" y="61145"/>
                  </a:cubicBezTo>
                  <a:cubicBezTo>
                    <a:pt x="109538" y="61145"/>
                    <a:pt x="109538" y="61145"/>
                    <a:pt x="109538" y="61145"/>
                  </a:cubicBezTo>
                  <a:cubicBezTo>
                    <a:pt x="109538" y="61145"/>
                    <a:pt x="109538" y="61145"/>
                    <a:pt x="109538" y="61145"/>
                  </a:cubicBezTo>
                  <a:close/>
                  <a:moveTo>
                    <a:pt x="111443" y="73527"/>
                  </a:moveTo>
                  <a:cubicBezTo>
                    <a:pt x="110490" y="74480"/>
                    <a:pt x="110490" y="74480"/>
                    <a:pt x="111443" y="75432"/>
                  </a:cubicBezTo>
                  <a:cubicBezTo>
                    <a:pt x="112395" y="77337"/>
                    <a:pt x="112395" y="79242"/>
                    <a:pt x="111443" y="80195"/>
                  </a:cubicBezTo>
                  <a:cubicBezTo>
                    <a:pt x="111443" y="81147"/>
                    <a:pt x="111443" y="82100"/>
                    <a:pt x="112395" y="82100"/>
                  </a:cubicBezTo>
                  <a:cubicBezTo>
                    <a:pt x="113348" y="82100"/>
                    <a:pt x="115253" y="81147"/>
                    <a:pt x="115253" y="79242"/>
                  </a:cubicBezTo>
                  <a:cubicBezTo>
                    <a:pt x="113348" y="77337"/>
                    <a:pt x="114300" y="75432"/>
                    <a:pt x="113348" y="74480"/>
                  </a:cubicBezTo>
                  <a:cubicBezTo>
                    <a:pt x="113348" y="73527"/>
                    <a:pt x="112395" y="73527"/>
                    <a:pt x="111443" y="73527"/>
                  </a:cubicBezTo>
                  <a:close/>
                  <a:moveTo>
                    <a:pt x="113348" y="50667"/>
                  </a:moveTo>
                  <a:cubicBezTo>
                    <a:pt x="113348" y="51620"/>
                    <a:pt x="113348" y="51620"/>
                    <a:pt x="113348" y="50667"/>
                  </a:cubicBezTo>
                  <a:cubicBezTo>
                    <a:pt x="114300" y="51620"/>
                    <a:pt x="115253" y="51620"/>
                    <a:pt x="115253" y="50667"/>
                  </a:cubicBezTo>
                  <a:cubicBezTo>
                    <a:pt x="117158" y="49714"/>
                    <a:pt x="119063" y="49714"/>
                    <a:pt x="120968" y="51620"/>
                  </a:cubicBezTo>
                  <a:cubicBezTo>
                    <a:pt x="120968" y="49714"/>
                    <a:pt x="120968" y="47810"/>
                    <a:pt x="120015" y="46857"/>
                  </a:cubicBezTo>
                  <a:cubicBezTo>
                    <a:pt x="118110" y="44952"/>
                    <a:pt x="118110" y="49714"/>
                    <a:pt x="115253" y="48762"/>
                  </a:cubicBezTo>
                  <a:cubicBezTo>
                    <a:pt x="115253" y="47810"/>
                    <a:pt x="117158" y="45905"/>
                    <a:pt x="114300" y="44952"/>
                  </a:cubicBezTo>
                  <a:cubicBezTo>
                    <a:pt x="114300" y="46857"/>
                    <a:pt x="114300" y="47810"/>
                    <a:pt x="115253" y="48762"/>
                  </a:cubicBezTo>
                  <a:cubicBezTo>
                    <a:pt x="115253" y="49714"/>
                    <a:pt x="115253" y="50667"/>
                    <a:pt x="115253" y="51620"/>
                  </a:cubicBezTo>
                  <a:cubicBezTo>
                    <a:pt x="115253" y="50667"/>
                    <a:pt x="114300" y="50667"/>
                    <a:pt x="113348" y="50667"/>
                  </a:cubicBezTo>
                  <a:close/>
                  <a:moveTo>
                    <a:pt x="114300" y="69717"/>
                  </a:moveTo>
                  <a:cubicBezTo>
                    <a:pt x="113348" y="69717"/>
                    <a:pt x="113348" y="70670"/>
                    <a:pt x="114300" y="69717"/>
                  </a:cubicBezTo>
                  <a:cubicBezTo>
                    <a:pt x="114300" y="71622"/>
                    <a:pt x="115253" y="71622"/>
                    <a:pt x="116205" y="71622"/>
                  </a:cubicBezTo>
                  <a:cubicBezTo>
                    <a:pt x="116205" y="71622"/>
                    <a:pt x="117158" y="71622"/>
                    <a:pt x="116205" y="70670"/>
                  </a:cubicBezTo>
                  <a:cubicBezTo>
                    <a:pt x="115253" y="70670"/>
                    <a:pt x="115253" y="69717"/>
                    <a:pt x="114300" y="69717"/>
                  </a:cubicBezTo>
                  <a:close/>
                  <a:moveTo>
                    <a:pt x="114300" y="44000"/>
                  </a:moveTo>
                  <a:cubicBezTo>
                    <a:pt x="115253" y="43047"/>
                    <a:pt x="116205" y="43047"/>
                    <a:pt x="117158" y="43047"/>
                  </a:cubicBezTo>
                  <a:cubicBezTo>
                    <a:pt x="118110" y="43047"/>
                    <a:pt x="118110" y="42095"/>
                    <a:pt x="118110" y="42095"/>
                  </a:cubicBezTo>
                  <a:cubicBezTo>
                    <a:pt x="118110" y="42095"/>
                    <a:pt x="118110" y="41142"/>
                    <a:pt x="117158" y="41142"/>
                  </a:cubicBezTo>
                  <a:cubicBezTo>
                    <a:pt x="116205" y="41142"/>
                    <a:pt x="113348" y="41142"/>
                    <a:pt x="114300" y="44000"/>
                  </a:cubicBezTo>
                  <a:close/>
                  <a:moveTo>
                    <a:pt x="123825" y="60192"/>
                  </a:moveTo>
                  <a:cubicBezTo>
                    <a:pt x="123825" y="60192"/>
                    <a:pt x="123825" y="60192"/>
                    <a:pt x="123825" y="60192"/>
                  </a:cubicBezTo>
                  <a:cubicBezTo>
                    <a:pt x="121920" y="60192"/>
                    <a:pt x="121920" y="61145"/>
                    <a:pt x="121920" y="62097"/>
                  </a:cubicBezTo>
                  <a:lnTo>
                    <a:pt x="119063" y="62097"/>
                  </a:lnTo>
                  <a:cubicBezTo>
                    <a:pt x="119063" y="60192"/>
                    <a:pt x="117158" y="60192"/>
                    <a:pt x="115253" y="60192"/>
                  </a:cubicBezTo>
                  <a:lnTo>
                    <a:pt x="115253" y="60192"/>
                  </a:lnTo>
                  <a:cubicBezTo>
                    <a:pt x="116205" y="62097"/>
                    <a:pt x="117158" y="62097"/>
                    <a:pt x="119063" y="62097"/>
                  </a:cubicBezTo>
                  <a:lnTo>
                    <a:pt x="119063" y="62097"/>
                  </a:lnTo>
                  <a:cubicBezTo>
                    <a:pt x="120015" y="63050"/>
                    <a:pt x="120015" y="64002"/>
                    <a:pt x="120968" y="64002"/>
                  </a:cubicBezTo>
                  <a:cubicBezTo>
                    <a:pt x="121920" y="64002"/>
                    <a:pt x="121920" y="63050"/>
                    <a:pt x="121920" y="62097"/>
                  </a:cubicBezTo>
                  <a:cubicBezTo>
                    <a:pt x="122873" y="62097"/>
                    <a:pt x="123825" y="61145"/>
                    <a:pt x="123825" y="60192"/>
                  </a:cubicBezTo>
                  <a:close/>
                  <a:moveTo>
                    <a:pt x="116205" y="92577"/>
                  </a:moveTo>
                  <a:cubicBezTo>
                    <a:pt x="116205" y="93530"/>
                    <a:pt x="116205" y="94482"/>
                    <a:pt x="118110" y="94482"/>
                  </a:cubicBezTo>
                  <a:cubicBezTo>
                    <a:pt x="119063" y="94482"/>
                    <a:pt x="119063" y="93530"/>
                    <a:pt x="119063" y="93530"/>
                  </a:cubicBezTo>
                  <a:cubicBezTo>
                    <a:pt x="119063" y="92577"/>
                    <a:pt x="119063" y="91625"/>
                    <a:pt x="118110" y="90672"/>
                  </a:cubicBezTo>
                  <a:cubicBezTo>
                    <a:pt x="116205" y="90672"/>
                    <a:pt x="116205" y="91625"/>
                    <a:pt x="116205" y="92577"/>
                  </a:cubicBezTo>
                  <a:close/>
                  <a:moveTo>
                    <a:pt x="116205" y="99245"/>
                  </a:moveTo>
                  <a:cubicBezTo>
                    <a:pt x="116205" y="99245"/>
                    <a:pt x="116205" y="100197"/>
                    <a:pt x="116205" y="99245"/>
                  </a:cubicBezTo>
                  <a:cubicBezTo>
                    <a:pt x="118110" y="99245"/>
                    <a:pt x="121920" y="101150"/>
                    <a:pt x="121920" y="97339"/>
                  </a:cubicBezTo>
                  <a:cubicBezTo>
                    <a:pt x="121920" y="97339"/>
                    <a:pt x="122873" y="97339"/>
                    <a:pt x="122873" y="97339"/>
                  </a:cubicBezTo>
                  <a:cubicBezTo>
                    <a:pt x="123825" y="97339"/>
                    <a:pt x="124778" y="98292"/>
                    <a:pt x="125730" y="96387"/>
                  </a:cubicBezTo>
                  <a:cubicBezTo>
                    <a:pt x="125730" y="95435"/>
                    <a:pt x="125730" y="93530"/>
                    <a:pt x="124778" y="93530"/>
                  </a:cubicBezTo>
                  <a:cubicBezTo>
                    <a:pt x="122873" y="93530"/>
                    <a:pt x="123825" y="95435"/>
                    <a:pt x="122873" y="95435"/>
                  </a:cubicBezTo>
                  <a:lnTo>
                    <a:pt x="121920" y="96387"/>
                  </a:lnTo>
                  <a:cubicBezTo>
                    <a:pt x="120015" y="98292"/>
                    <a:pt x="118110" y="98292"/>
                    <a:pt x="116205" y="99245"/>
                  </a:cubicBezTo>
                  <a:cubicBezTo>
                    <a:pt x="116205" y="98292"/>
                    <a:pt x="116205" y="99245"/>
                    <a:pt x="116205" y="99245"/>
                  </a:cubicBezTo>
                  <a:close/>
                  <a:moveTo>
                    <a:pt x="131445" y="120200"/>
                  </a:moveTo>
                  <a:cubicBezTo>
                    <a:pt x="132398" y="119247"/>
                    <a:pt x="132398" y="118295"/>
                    <a:pt x="131445" y="117342"/>
                  </a:cubicBezTo>
                  <a:cubicBezTo>
                    <a:pt x="130493" y="115437"/>
                    <a:pt x="126683" y="115437"/>
                    <a:pt x="128588" y="111627"/>
                  </a:cubicBezTo>
                  <a:cubicBezTo>
                    <a:pt x="125730" y="110675"/>
                    <a:pt x="124778" y="107817"/>
                    <a:pt x="123825" y="105912"/>
                  </a:cubicBezTo>
                  <a:cubicBezTo>
                    <a:pt x="121920" y="103055"/>
                    <a:pt x="120015" y="103055"/>
                    <a:pt x="117158" y="103055"/>
                  </a:cubicBezTo>
                  <a:cubicBezTo>
                    <a:pt x="116205" y="103055"/>
                    <a:pt x="116205" y="103055"/>
                    <a:pt x="115253" y="104007"/>
                  </a:cubicBezTo>
                  <a:cubicBezTo>
                    <a:pt x="115253" y="104960"/>
                    <a:pt x="116205" y="104960"/>
                    <a:pt x="117158" y="104960"/>
                  </a:cubicBezTo>
                  <a:cubicBezTo>
                    <a:pt x="120015" y="104960"/>
                    <a:pt x="121920" y="105912"/>
                    <a:pt x="120968" y="108770"/>
                  </a:cubicBezTo>
                  <a:cubicBezTo>
                    <a:pt x="120015" y="108770"/>
                    <a:pt x="119063" y="107817"/>
                    <a:pt x="118110" y="107817"/>
                  </a:cubicBezTo>
                  <a:cubicBezTo>
                    <a:pt x="118110" y="107817"/>
                    <a:pt x="117158" y="107817"/>
                    <a:pt x="117158" y="107817"/>
                  </a:cubicBezTo>
                  <a:cubicBezTo>
                    <a:pt x="118110" y="109722"/>
                    <a:pt x="118110" y="111627"/>
                    <a:pt x="120015" y="111627"/>
                  </a:cubicBezTo>
                  <a:cubicBezTo>
                    <a:pt x="120968" y="111627"/>
                    <a:pt x="120015" y="109722"/>
                    <a:pt x="120968" y="108770"/>
                  </a:cubicBezTo>
                  <a:cubicBezTo>
                    <a:pt x="124778" y="109722"/>
                    <a:pt x="123825" y="112580"/>
                    <a:pt x="124778" y="115437"/>
                  </a:cubicBezTo>
                  <a:lnTo>
                    <a:pt x="126683" y="116389"/>
                  </a:lnTo>
                  <a:cubicBezTo>
                    <a:pt x="127635" y="116389"/>
                    <a:pt x="129540" y="117342"/>
                    <a:pt x="129540" y="118295"/>
                  </a:cubicBezTo>
                  <a:cubicBezTo>
                    <a:pt x="129540" y="119247"/>
                    <a:pt x="127635" y="119247"/>
                    <a:pt x="127635" y="119247"/>
                  </a:cubicBezTo>
                  <a:cubicBezTo>
                    <a:pt x="126683" y="119247"/>
                    <a:pt x="125730" y="120200"/>
                    <a:pt x="126683" y="121152"/>
                  </a:cubicBezTo>
                  <a:cubicBezTo>
                    <a:pt x="128588" y="122105"/>
                    <a:pt x="130493" y="122105"/>
                    <a:pt x="131445" y="120200"/>
                  </a:cubicBezTo>
                  <a:close/>
                  <a:moveTo>
                    <a:pt x="118110" y="36380"/>
                  </a:moveTo>
                  <a:cubicBezTo>
                    <a:pt x="119063" y="38285"/>
                    <a:pt x="120015" y="38285"/>
                    <a:pt x="121920" y="39237"/>
                  </a:cubicBezTo>
                  <a:cubicBezTo>
                    <a:pt x="121920" y="39237"/>
                    <a:pt x="122873" y="39237"/>
                    <a:pt x="122873" y="38285"/>
                  </a:cubicBezTo>
                  <a:cubicBezTo>
                    <a:pt x="121920" y="36380"/>
                    <a:pt x="120015" y="36380"/>
                    <a:pt x="118110" y="36380"/>
                  </a:cubicBezTo>
                  <a:cubicBezTo>
                    <a:pt x="118110" y="35427"/>
                    <a:pt x="117158" y="36380"/>
                    <a:pt x="118110" y="36380"/>
                  </a:cubicBezTo>
                  <a:close/>
                  <a:moveTo>
                    <a:pt x="121920" y="51620"/>
                  </a:moveTo>
                  <a:lnTo>
                    <a:pt x="121920" y="51620"/>
                  </a:lnTo>
                  <a:cubicBezTo>
                    <a:pt x="121920" y="52572"/>
                    <a:pt x="121920" y="53525"/>
                    <a:pt x="123825" y="53525"/>
                  </a:cubicBezTo>
                  <a:cubicBezTo>
                    <a:pt x="123825" y="53525"/>
                    <a:pt x="124778" y="53525"/>
                    <a:pt x="124778" y="52572"/>
                  </a:cubicBezTo>
                  <a:cubicBezTo>
                    <a:pt x="122873" y="52572"/>
                    <a:pt x="122873" y="52572"/>
                    <a:pt x="121920" y="51620"/>
                  </a:cubicBezTo>
                  <a:close/>
                  <a:moveTo>
                    <a:pt x="121920" y="88767"/>
                  </a:moveTo>
                  <a:cubicBezTo>
                    <a:pt x="121920" y="88767"/>
                    <a:pt x="121920" y="88767"/>
                    <a:pt x="121920" y="88767"/>
                  </a:cubicBezTo>
                  <a:lnTo>
                    <a:pt x="121920" y="88767"/>
                  </a:lnTo>
                  <a:cubicBezTo>
                    <a:pt x="122873" y="89720"/>
                    <a:pt x="122873" y="89720"/>
                    <a:pt x="121920" y="88767"/>
                  </a:cubicBezTo>
                  <a:cubicBezTo>
                    <a:pt x="122873" y="88767"/>
                    <a:pt x="122873" y="88767"/>
                    <a:pt x="121920" y="88767"/>
                  </a:cubicBezTo>
                  <a:close/>
                  <a:moveTo>
                    <a:pt x="123825" y="49714"/>
                  </a:moveTo>
                  <a:cubicBezTo>
                    <a:pt x="125730" y="49714"/>
                    <a:pt x="126683" y="49714"/>
                    <a:pt x="127635" y="47810"/>
                  </a:cubicBezTo>
                  <a:cubicBezTo>
                    <a:pt x="127635" y="46857"/>
                    <a:pt x="126683" y="46857"/>
                    <a:pt x="126683" y="46857"/>
                  </a:cubicBezTo>
                  <a:cubicBezTo>
                    <a:pt x="124778" y="46857"/>
                    <a:pt x="123825" y="47810"/>
                    <a:pt x="122873" y="48762"/>
                  </a:cubicBezTo>
                  <a:cubicBezTo>
                    <a:pt x="122873" y="49714"/>
                    <a:pt x="123825" y="49714"/>
                    <a:pt x="123825" y="49714"/>
                  </a:cubicBezTo>
                  <a:close/>
                  <a:moveTo>
                    <a:pt x="122873" y="33522"/>
                  </a:moveTo>
                  <a:cubicBezTo>
                    <a:pt x="122873" y="33522"/>
                    <a:pt x="122873" y="34475"/>
                    <a:pt x="122873" y="33522"/>
                  </a:cubicBezTo>
                  <a:cubicBezTo>
                    <a:pt x="123825" y="34475"/>
                    <a:pt x="123825" y="33522"/>
                    <a:pt x="123825" y="33522"/>
                  </a:cubicBezTo>
                  <a:lnTo>
                    <a:pt x="122873" y="33522"/>
                  </a:lnTo>
                  <a:lnTo>
                    <a:pt x="122873" y="33522"/>
                  </a:lnTo>
                  <a:close/>
                  <a:moveTo>
                    <a:pt x="124778" y="115437"/>
                  </a:moveTo>
                  <a:cubicBezTo>
                    <a:pt x="123825" y="115437"/>
                    <a:pt x="123825" y="116389"/>
                    <a:pt x="123825" y="116389"/>
                  </a:cubicBezTo>
                  <a:cubicBezTo>
                    <a:pt x="123825" y="116389"/>
                    <a:pt x="123825" y="116389"/>
                    <a:pt x="124778" y="117342"/>
                  </a:cubicBezTo>
                  <a:cubicBezTo>
                    <a:pt x="124778" y="117342"/>
                    <a:pt x="124778" y="116389"/>
                    <a:pt x="124778" y="115437"/>
                  </a:cubicBezTo>
                  <a:cubicBezTo>
                    <a:pt x="125730" y="116389"/>
                    <a:pt x="125730" y="115437"/>
                    <a:pt x="124778" y="115437"/>
                  </a:cubicBezTo>
                  <a:lnTo>
                    <a:pt x="124778" y="115437"/>
                  </a:lnTo>
                  <a:close/>
                  <a:moveTo>
                    <a:pt x="124778" y="40189"/>
                  </a:moveTo>
                  <a:cubicBezTo>
                    <a:pt x="124778" y="41142"/>
                    <a:pt x="125730" y="41142"/>
                    <a:pt x="125730" y="41142"/>
                  </a:cubicBezTo>
                  <a:cubicBezTo>
                    <a:pt x="126683" y="41142"/>
                    <a:pt x="126683" y="40189"/>
                    <a:pt x="126683" y="40189"/>
                  </a:cubicBezTo>
                  <a:cubicBezTo>
                    <a:pt x="126683" y="39237"/>
                    <a:pt x="126683" y="39237"/>
                    <a:pt x="125730" y="39237"/>
                  </a:cubicBezTo>
                  <a:cubicBezTo>
                    <a:pt x="124778" y="39237"/>
                    <a:pt x="124778" y="40189"/>
                    <a:pt x="124778" y="40189"/>
                  </a:cubicBezTo>
                  <a:close/>
                  <a:moveTo>
                    <a:pt x="133350" y="96387"/>
                  </a:moveTo>
                  <a:cubicBezTo>
                    <a:pt x="135255" y="95435"/>
                    <a:pt x="137160" y="94482"/>
                    <a:pt x="136208" y="92577"/>
                  </a:cubicBezTo>
                  <a:cubicBezTo>
                    <a:pt x="136208" y="90672"/>
                    <a:pt x="133350" y="90672"/>
                    <a:pt x="134303" y="87814"/>
                  </a:cubicBezTo>
                  <a:cubicBezTo>
                    <a:pt x="134303" y="86862"/>
                    <a:pt x="133350" y="86862"/>
                    <a:pt x="133350" y="86862"/>
                  </a:cubicBezTo>
                  <a:cubicBezTo>
                    <a:pt x="131445" y="88767"/>
                    <a:pt x="129540" y="90672"/>
                    <a:pt x="127635" y="92577"/>
                  </a:cubicBezTo>
                  <a:cubicBezTo>
                    <a:pt x="127635" y="92577"/>
                    <a:pt x="127635" y="93530"/>
                    <a:pt x="127635" y="93530"/>
                  </a:cubicBezTo>
                  <a:cubicBezTo>
                    <a:pt x="129540" y="94482"/>
                    <a:pt x="128588" y="96387"/>
                    <a:pt x="127635" y="97339"/>
                  </a:cubicBezTo>
                  <a:cubicBezTo>
                    <a:pt x="126683" y="99245"/>
                    <a:pt x="126683" y="102102"/>
                    <a:pt x="125730" y="104007"/>
                  </a:cubicBezTo>
                  <a:cubicBezTo>
                    <a:pt x="125730" y="104007"/>
                    <a:pt x="125730" y="104960"/>
                    <a:pt x="125730" y="104960"/>
                  </a:cubicBezTo>
                  <a:cubicBezTo>
                    <a:pt x="125730" y="106864"/>
                    <a:pt x="126683" y="107817"/>
                    <a:pt x="128588" y="107817"/>
                  </a:cubicBezTo>
                  <a:cubicBezTo>
                    <a:pt x="130493" y="106864"/>
                    <a:pt x="128588" y="105912"/>
                    <a:pt x="128588" y="104960"/>
                  </a:cubicBezTo>
                  <a:cubicBezTo>
                    <a:pt x="128588" y="104007"/>
                    <a:pt x="127635" y="103055"/>
                    <a:pt x="129540" y="103055"/>
                  </a:cubicBezTo>
                  <a:cubicBezTo>
                    <a:pt x="132398" y="104007"/>
                    <a:pt x="131445" y="103055"/>
                    <a:pt x="130493" y="101150"/>
                  </a:cubicBezTo>
                  <a:cubicBezTo>
                    <a:pt x="130493" y="99245"/>
                    <a:pt x="129540" y="97339"/>
                    <a:pt x="133350" y="96387"/>
                  </a:cubicBezTo>
                  <a:close/>
                  <a:moveTo>
                    <a:pt x="126683" y="134487"/>
                  </a:moveTo>
                  <a:cubicBezTo>
                    <a:pt x="126683" y="135439"/>
                    <a:pt x="127635" y="135439"/>
                    <a:pt x="127635" y="135439"/>
                  </a:cubicBezTo>
                  <a:lnTo>
                    <a:pt x="128588" y="134487"/>
                  </a:lnTo>
                  <a:cubicBezTo>
                    <a:pt x="128588" y="134487"/>
                    <a:pt x="127635" y="133535"/>
                    <a:pt x="126683" y="134487"/>
                  </a:cubicBezTo>
                  <a:cubicBezTo>
                    <a:pt x="126683" y="133535"/>
                    <a:pt x="126683" y="133535"/>
                    <a:pt x="126683" y="134487"/>
                  </a:cubicBezTo>
                  <a:close/>
                  <a:moveTo>
                    <a:pt x="134303" y="72575"/>
                  </a:moveTo>
                  <a:cubicBezTo>
                    <a:pt x="133350" y="71622"/>
                    <a:pt x="132398" y="71622"/>
                    <a:pt x="132398" y="70670"/>
                  </a:cubicBezTo>
                  <a:cubicBezTo>
                    <a:pt x="131445" y="69717"/>
                    <a:pt x="131445" y="68764"/>
                    <a:pt x="130493" y="69717"/>
                  </a:cubicBezTo>
                  <a:cubicBezTo>
                    <a:pt x="129540" y="70670"/>
                    <a:pt x="129540" y="70670"/>
                    <a:pt x="130493" y="71622"/>
                  </a:cubicBezTo>
                  <a:cubicBezTo>
                    <a:pt x="131445" y="74480"/>
                    <a:pt x="132398" y="73527"/>
                    <a:pt x="134303" y="72575"/>
                  </a:cubicBezTo>
                  <a:cubicBezTo>
                    <a:pt x="135255" y="73527"/>
                    <a:pt x="136208" y="76385"/>
                    <a:pt x="134303" y="76385"/>
                  </a:cubicBezTo>
                  <a:cubicBezTo>
                    <a:pt x="131445" y="76385"/>
                    <a:pt x="130493" y="77337"/>
                    <a:pt x="128588" y="78289"/>
                  </a:cubicBezTo>
                  <a:cubicBezTo>
                    <a:pt x="127635" y="78289"/>
                    <a:pt x="126683" y="77337"/>
                    <a:pt x="126683" y="79242"/>
                  </a:cubicBezTo>
                  <a:cubicBezTo>
                    <a:pt x="126683" y="80195"/>
                    <a:pt x="128588" y="80195"/>
                    <a:pt x="129540" y="80195"/>
                  </a:cubicBezTo>
                  <a:cubicBezTo>
                    <a:pt x="131445" y="79242"/>
                    <a:pt x="133350" y="79242"/>
                    <a:pt x="135255" y="81147"/>
                  </a:cubicBezTo>
                  <a:lnTo>
                    <a:pt x="135255" y="81147"/>
                  </a:lnTo>
                  <a:cubicBezTo>
                    <a:pt x="138113" y="80195"/>
                    <a:pt x="137160" y="78289"/>
                    <a:pt x="137160" y="76385"/>
                  </a:cubicBezTo>
                  <a:cubicBezTo>
                    <a:pt x="138113" y="74480"/>
                    <a:pt x="140018" y="72575"/>
                    <a:pt x="138113" y="71622"/>
                  </a:cubicBezTo>
                  <a:cubicBezTo>
                    <a:pt x="137160" y="69717"/>
                    <a:pt x="136208" y="72575"/>
                    <a:pt x="134303" y="72575"/>
                  </a:cubicBezTo>
                  <a:close/>
                  <a:moveTo>
                    <a:pt x="127635" y="59239"/>
                  </a:moveTo>
                  <a:cubicBezTo>
                    <a:pt x="127635" y="59239"/>
                    <a:pt x="126683" y="60192"/>
                    <a:pt x="127635" y="59239"/>
                  </a:cubicBezTo>
                  <a:cubicBezTo>
                    <a:pt x="127635" y="60192"/>
                    <a:pt x="127635" y="61145"/>
                    <a:pt x="127635" y="60192"/>
                  </a:cubicBezTo>
                  <a:cubicBezTo>
                    <a:pt x="128588" y="58287"/>
                    <a:pt x="131445" y="61145"/>
                    <a:pt x="131445" y="58287"/>
                  </a:cubicBezTo>
                  <a:cubicBezTo>
                    <a:pt x="131445" y="58287"/>
                    <a:pt x="132398" y="59239"/>
                    <a:pt x="133350" y="59239"/>
                  </a:cubicBezTo>
                  <a:cubicBezTo>
                    <a:pt x="133350" y="59239"/>
                    <a:pt x="133350" y="58287"/>
                    <a:pt x="133350" y="58287"/>
                  </a:cubicBezTo>
                  <a:cubicBezTo>
                    <a:pt x="132398" y="57335"/>
                    <a:pt x="131445" y="58287"/>
                    <a:pt x="131445" y="58287"/>
                  </a:cubicBezTo>
                  <a:cubicBezTo>
                    <a:pt x="129540" y="58287"/>
                    <a:pt x="128588" y="58287"/>
                    <a:pt x="127635" y="59239"/>
                  </a:cubicBezTo>
                  <a:close/>
                  <a:moveTo>
                    <a:pt x="128588" y="69717"/>
                  </a:moveTo>
                  <a:cubicBezTo>
                    <a:pt x="128588" y="68764"/>
                    <a:pt x="128588" y="68764"/>
                    <a:pt x="128588" y="69717"/>
                  </a:cubicBezTo>
                  <a:lnTo>
                    <a:pt x="128588" y="67812"/>
                  </a:lnTo>
                  <a:cubicBezTo>
                    <a:pt x="127635" y="67812"/>
                    <a:pt x="127635" y="68764"/>
                    <a:pt x="128588" y="69717"/>
                  </a:cubicBezTo>
                  <a:cubicBezTo>
                    <a:pt x="127635" y="68764"/>
                    <a:pt x="127635" y="69717"/>
                    <a:pt x="128588" y="69717"/>
                  </a:cubicBezTo>
                  <a:close/>
                  <a:moveTo>
                    <a:pt x="133350" y="134487"/>
                  </a:moveTo>
                  <a:cubicBezTo>
                    <a:pt x="133350" y="135439"/>
                    <a:pt x="134303" y="135439"/>
                    <a:pt x="134303" y="135439"/>
                  </a:cubicBezTo>
                  <a:cubicBezTo>
                    <a:pt x="134303" y="135439"/>
                    <a:pt x="135255" y="134487"/>
                    <a:pt x="135255" y="134487"/>
                  </a:cubicBezTo>
                  <a:cubicBezTo>
                    <a:pt x="135255" y="133535"/>
                    <a:pt x="134303" y="132582"/>
                    <a:pt x="134303" y="131630"/>
                  </a:cubicBezTo>
                  <a:cubicBezTo>
                    <a:pt x="134303" y="129725"/>
                    <a:pt x="135255" y="128772"/>
                    <a:pt x="136208" y="128772"/>
                  </a:cubicBezTo>
                  <a:cubicBezTo>
                    <a:pt x="138113" y="128772"/>
                    <a:pt x="138113" y="129725"/>
                    <a:pt x="138113" y="130677"/>
                  </a:cubicBezTo>
                  <a:cubicBezTo>
                    <a:pt x="137160" y="130677"/>
                    <a:pt x="137160" y="131630"/>
                    <a:pt x="137160" y="131630"/>
                  </a:cubicBezTo>
                  <a:cubicBezTo>
                    <a:pt x="137160" y="131630"/>
                    <a:pt x="137160" y="132582"/>
                    <a:pt x="138113" y="131630"/>
                  </a:cubicBezTo>
                  <a:cubicBezTo>
                    <a:pt x="139065" y="131630"/>
                    <a:pt x="138113" y="130677"/>
                    <a:pt x="139065" y="129725"/>
                  </a:cubicBezTo>
                  <a:cubicBezTo>
                    <a:pt x="140018" y="126867"/>
                    <a:pt x="142875" y="125914"/>
                    <a:pt x="144780" y="124010"/>
                  </a:cubicBezTo>
                  <a:cubicBezTo>
                    <a:pt x="145733" y="123057"/>
                    <a:pt x="148590" y="124010"/>
                    <a:pt x="147638" y="121152"/>
                  </a:cubicBezTo>
                  <a:cubicBezTo>
                    <a:pt x="147638" y="120200"/>
                    <a:pt x="148590" y="120200"/>
                    <a:pt x="148590" y="121152"/>
                  </a:cubicBezTo>
                  <a:cubicBezTo>
                    <a:pt x="152400" y="122105"/>
                    <a:pt x="153353" y="125914"/>
                    <a:pt x="156210" y="127820"/>
                  </a:cubicBezTo>
                  <a:cubicBezTo>
                    <a:pt x="156210" y="127820"/>
                    <a:pt x="156210" y="129725"/>
                    <a:pt x="157163" y="128772"/>
                  </a:cubicBezTo>
                  <a:cubicBezTo>
                    <a:pt x="157163" y="128772"/>
                    <a:pt x="157163" y="127820"/>
                    <a:pt x="158115" y="126867"/>
                  </a:cubicBezTo>
                  <a:cubicBezTo>
                    <a:pt x="158115" y="125914"/>
                    <a:pt x="158115" y="125914"/>
                    <a:pt x="157163" y="124962"/>
                  </a:cubicBezTo>
                  <a:cubicBezTo>
                    <a:pt x="154305" y="123057"/>
                    <a:pt x="156210" y="121152"/>
                    <a:pt x="158115" y="119247"/>
                  </a:cubicBezTo>
                  <a:lnTo>
                    <a:pt x="158115" y="119247"/>
                  </a:lnTo>
                  <a:cubicBezTo>
                    <a:pt x="156210" y="118295"/>
                    <a:pt x="155258" y="116389"/>
                    <a:pt x="154305" y="114485"/>
                  </a:cubicBezTo>
                  <a:cubicBezTo>
                    <a:pt x="153353" y="112580"/>
                    <a:pt x="151448" y="111627"/>
                    <a:pt x="150495" y="109722"/>
                  </a:cubicBezTo>
                  <a:cubicBezTo>
                    <a:pt x="149543" y="108770"/>
                    <a:pt x="149543" y="107817"/>
                    <a:pt x="148590" y="108770"/>
                  </a:cubicBezTo>
                  <a:cubicBezTo>
                    <a:pt x="147638" y="109722"/>
                    <a:pt x="148590" y="109722"/>
                    <a:pt x="149543" y="110675"/>
                  </a:cubicBezTo>
                  <a:cubicBezTo>
                    <a:pt x="151448" y="112580"/>
                    <a:pt x="150495" y="114485"/>
                    <a:pt x="149543" y="116389"/>
                  </a:cubicBezTo>
                  <a:cubicBezTo>
                    <a:pt x="148590" y="118295"/>
                    <a:pt x="147638" y="116389"/>
                    <a:pt x="146685" y="116389"/>
                  </a:cubicBezTo>
                  <a:cubicBezTo>
                    <a:pt x="144780" y="116389"/>
                    <a:pt x="145733" y="115437"/>
                    <a:pt x="145733" y="114485"/>
                  </a:cubicBezTo>
                  <a:cubicBezTo>
                    <a:pt x="146685" y="112580"/>
                    <a:pt x="145733" y="111627"/>
                    <a:pt x="143828" y="110675"/>
                  </a:cubicBezTo>
                  <a:cubicBezTo>
                    <a:pt x="143828" y="109722"/>
                    <a:pt x="143828" y="108770"/>
                    <a:pt x="144780" y="108770"/>
                  </a:cubicBezTo>
                  <a:cubicBezTo>
                    <a:pt x="145733" y="108770"/>
                    <a:pt x="145733" y="107817"/>
                    <a:pt x="145733" y="107817"/>
                  </a:cubicBezTo>
                  <a:cubicBezTo>
                    <a:pt x="144780" y="107817"/>
                    <a:pt x="143828" y="106864"/>
                    <a:pt x="142875" y="106864"/>
                  </a:cubicBezTo>
                  <a:cubicBezTo>
                    <a:pt x="141923" y="106864"/>
                    <a:pt x="142875" y="108770"/>
                    <a:pt x="142875" y="108770"/>
                  </a:cubicBezTo>
                  <a:lnTo>
                    <a:pt x="142875" y="110675"/>
                  </a:lnTo>
                  <a:lnTo>
                    <a:pt x="140970" y="110675"/>
                  </a:lnTo>
                  <a:cubicBezTo>
                    <a:pt x="140018" y="109722"/>
                    <a:pt x="140018" y="109722"/>
                    <a:pt x="139065" y="108770"/>
                  </a:cubicBezTo>
                  <a:cubicBezTo>
                    <a:pt x="138113" y="107817"/>
                    <a:pt x="137160" y="106864"/>
                    <a:pt x="136208" y="107817"/>
                  </a:cubicBezTo>
                  <a:cubicBezTo>
                    <a:pt x="135255" y="108770"/>
                    <a:pt x="133350" y="109722"/>
                    <a:pt x="134303" y="110675"/>
                  </a:cubicBezTo>
                  <a:cubicBezTo>
                    <a:pt x="135255" y="111627"/>
                    <a:pt x="136208" y="109722"/>
                    <a:pt x="137160" y="109722"/>
                  </a:cubicBezTo>
                  <a:cubicBezTo>
                    <a:pt x="138113" y="109722"/>
                    <a:pt x="139065" y="110675"/>
                    <a:pt x="140970" y="109722"/>
                  </a:cubicBezTo>
                  <a:cubicBezTo>
                    <a:pt x="140018" y="110675"/>
                    <a:pt x="140970" y="113532"/>
                    <a:pt x="139065" y="113532"/>
                  </a:cubicBezTo>
                  <a:cubicBezTo>
                    <a:pt x="136208" y="113532"/>
                    <a:pt x="136208" y="115437"/>
                    <a:pt x="136208" y="117342"/>
                  </a:cubicBezTo>
                  <a:cubicBezTo>
                    <a:pt x="136208" y="118295"/>
                    <a:pt x="137160" y="119247"/>
                    <a:pt x="135255" y="119247"/>
                  </a:cubicBezTo>
                  <a:cubicBezTo>
                    <a:pt x="134303" y="119247"/>
                    <a:pt x="133350" y="120200"/>
                    <a:pt x="133350" y="121152"/>
                  </a:cubicBezTo>
                  <a:cubicBezTo>
                    <a:pt x="133350" y="122105"/>
                    <a:pt x="135255" y="121152"/>
                    <a:pt x="136208" y="122105"/>
                  </a:cubicBezTo>
                  <a:cubicBezTo>
                    <a:pt x="137160" y="122105"/>
                    <a:pt x="139065" y="121152"/>
                    <a:pt x="140018" y="121152"/>
                  </a:cubicBezTo>
                  <a:cubicBezTo>
                    <a:pt x="140970" y="121152"/>
                    <a:pt x="141923" y="119247"/>
                    <a:pt x="142875" y="120200"/>
                  </a:cubicBezTo>
                  <a:cubicBezTo>
                    <a:pt x="143828" y="122105"/>
                    <a:pt x="141923" y="123057"/>
                    <a:pt x="140970" y="123057"/>
                  </a:cubicBezTo>
                  <a:cubicBezTo>
                    <a:pt x="140018" y="123057"/>
                    <a:pt x="139065" y="123057"/>
                    <a:pt x="138113" y="124010"/>
                  </a:cubicBezTo>
                  <a:cubicBezTo>
                    <a:pt x="137160" y="124010"/>
                    <a:pt x="135255" y="124010"/>
                    <a:pt x="135255" y="124010"/>
                  </a:cubicBezTo>
                  <a:cubicBezTo>
                    <a:pt x="134303" y="126867"/>
                    <a:pt x="133350" y="124962"/>
                    <a:pt x="132398" y="124010"/>
                  </a:cubicBezTo>
                  <a:cubicBezTo>
                    <a:pt x="130493" y="123057"/>
                    <a:pt x="129540" y="123057"/>
                    <a:pt x="129540" y="124962"/>
                  </a:cubicBezTo>
                  <a:cubicBezTo>
                    <a:pt x="129540" y="126867"/>
                    <a:pt x="129540" y="128772"/>
                    <a:pt x="132398" y="128772"/>
                  </a:cubicBezTo>
                  <a:cubicBezTo>
                    <a:pt x="132398" y="131630"/>
                    <a:pt x="133350" y="132582"/>
                    <a:pt x="133350" y="134487"/>
                  </a:cubicBezTo>
                  <a:close/>
                  <a:moveTo>
                    <a:pt x="134303" y="141155"/>
                  </a:moveTo>
                  <a:cubicBezTo>
                    <a:pt x="133350" y="142107"/>
                    <a:pt x="132398" y="143060"/>
                    <a:pt x="132398" y="144012"/>
                  </a:cubicBezTo>
                  <a:cubicBezTo>
                    <a:pt x="131445" y="144964"/>
                    <a:pt x="132398" y="146870"/>
                    <a:pt x="133350" y="146870"/>
                  </a:cubicBezTo>
                  <a:cubicBezTo>
                    <a:pt x="134303" y="146870"/>
                    <a:pt x="134303" y="145917"/>
                    <a:pt x="134303" y="144964"/>
                  </a:cubicBezTo>
                  <a:cubicBezTo>
                    <a:pt x="134303" y="144012"/>
                    <a:pt x="134303" y="142107"/>
                    <a:pt x="134303" y="141155"/>
                  </a:cubicBezTo>
                  <a:close/>
                  <a:moveTo>
                    <a:pt x="133350" y="83052"/>
                  </a:moveTo>
                  <a:cubicBezTo>
                    <a:pt x="134303" y="83052"/>
                    <a:pt x="135255" y="82100"/>
                    <a:pt x="135255" y="81147"/>
                  </a:cubicBezTo>
                  <a:cubicBezTo>
                    <a:pt x="134303" y="80195"/>
                    <a:pt x="132398" y="80195"/>
                    <a:pt x="133350" y="83052"/>
                  </a:cubicBezTo>
                  <a:cubicBezTo>
                    <a:pt x="132398" y="82100"/>
                    <a:pt x="132398" y="83052"/>
                    <a:pt x="133350" y="83052"/>
                  </a:cubicBezTo>
                  <a:close/>
                  <a:moveTo>
                    <a:pt x="133350" y="99245"/>
                  </a:moveTo>
                  <a:cubicBezTo>
                    <a:pt x="133350" y="100197"/>
                    <a:pt x="133350" y="100197"/>
                    <a:pt x="134303" y="100197"/>
                  </a:cubicBezTo>
                  <a:cubicBezTo>
                    <a:pt x="135255" y="100197"/>
                    <a:pt x="135255" y="99245"/>
                    <a:pt x="135255" y="99245"/>
                  </a:cubicBezTo>
                  <a:cubicBezTo>
                    <a:pt x="135255" y="99245"/>
                    <a:pt x="135255" y="99245"/>
                    <a:pt x="133350" y="99245"/>
                  </a:cubicBezTo>
                  <a:cubicBezTo>
                    <a:pt x="134303" y="99245"/>
                    <a:pt x="134303" y="99245"/>
                    <a:pt x="133350" y="99245"/>
                  </a:cubicBezTo>
                  <a:close/>
                  <a:moveTo>
                    <a:pt x="137160" y="160205"/>
                  </a:moveTo>
                  <a:cubicBezTo>
                    <a:pt x="138113" y="161157"/>
                    <a:pt x="140018" y="162110"/>
                    <a:pt x="140970" y="163062"/>
                  </a:cubicBezTo>
                  <a:cubicBezTo>
                    <a:pt x="140970" y="164014"/>
                    <a:pt x="140018" y="164967"/>
                    <a:pt x="141923" y="165920"/>
                  </a:cubicBezTo>
                  <a:cubicBezTo>
                    <a:pt x="142875" y="165920"/>
                    <a:pt x="142875" y="165920"/>
                    <a:pt x="142875" y="164967"/>
                  </a:cubicBezTo>
                  <a:cubicBezTo>
                    <a:pt x="142875" y="163062"/>
                    <a:pt x="141923" y="164014"/>
                    <a:pt x="140970" y="163062"/>
                  </a:cubicBezTo>
                  <a:cubicBezTo>
                    <a:pt x="141923" y="159252"/>
                    <a:pt x="143828" y="156395"/>
                    <a:pt x="140970" y="152585"/>
                  </a:cubicBezTo>
                  <a:cubicBezTo>
                    <a:pt x="140018" y="150680"/>
                    <a:pt x="141923" y="147822"/>
                    <a:pt x="138113" y="146870"/>
                  </a:cubicBezTo>
                  <a:cubicBezTo>
                    <a:pt x="138113" y="146870"/>
                    <a:pt x="138113" y="144964"/>
                    <a:pt x="138113" y="144012"/>
                  </a:cubicBezTo>
                  <a:cubicBezTo>
                    <a:pt x="139065" y="142107"/>
                    <a:pt x="140018" y="140202"/>
                    <a:pt x="141923" y="140202"/>
                  </a:cubicBezTo>
                  <a:cubicBezTo>
                    <a:pt x="142875" y="142107"/>
                    <a:pt x="143828" y="141155"/>
                    <a:pt x="144780" y="141155"/>
                  </a:cubicBezTo>
                  <a:cubicBezTo>
                    <a:pt x="143828" y="140202"/>
                    <a:pt x="142875" y="139250"/>
                    <a:pt x="141923" y="140202"/>
                  </a:cubicBezTo>
                  <a:cubicBezTo>
                    <a:pt x="140970" y="137345"/>
                    <a:pt x="138113" y="136392"/>
                    <a:pt x="136208" y="136392"/>
                  </a:cubicBezTo>
                  <a:cubicBezTo>
                    <a:pt x="133350" y="136392"/>
                    <a:pt x="133350" y="136392"/>
                    <a:pt x="133350" y="140202"/>
                  </a:cubicBezTo>
                  <a:cubicBezTo>
                    <a:pt x="134303" y="141155"/>
                    <a:pt x="136208" y="142107"/>
                    <a:pt x="135255" y="143060"/>
                  </a:cubicBezTo>
                  <a:cubicBezTo>
                    <a:pt x="133350" y="146870"/>
                    <a:pt x="134303" y="150680"/>
                    <a:pt x="137160" y="153537"/>
                  </a:cubicBezTo>
                  <a:cubicBezTo>
                    <a:pt x="138113" y="154489"/>
                    <a:pt x="138113" y="155442"/>
                    <a:pt x="137160" y="155442"/>
                  </a:cubicBezTo>
                  <a:cubicBezTo>
                    <a:pt x="134303" y="158300"/>
                    <a:pt x="136208" y="159252"/>
                    <a:pt x="137160" y="160205"/>
                  </a:cubicBezTo>
                  <a:close/>
                  <a:moveTo>
                    <a:pt x="144780" y="97339"/>
                  </a:moveTo>
                  <a:cubicBezTo>
                    <a:pt x="143828" y="98292"/>
                    <a:pt x="143828" y="99245"/>
                    <a:pt x="144780" y="100197"/>
                  </a:cubicBezTo>
                  <a:cubicBezTo>
                    <a:pt x="142875" y="100197"/>
                    <a:pt x="140970" y="100197"/>
                    <a:pt x="140018" y="102102"/>
                  </a:cubicBezTo>
                  <a:cubicBezTo>
                    <a:pt x="139065" y="102102"/>
                    <a:pt x="137160" y="102102"/>
                    <a:pt x="137160" y="102102"/>
                  </a:cubicBezTo>
                  <a:cubicBezTo>
                    <a:pt x="136208" y="103055"/>
                    <a:pt x="134303" y="104960"/>
                    <a:pt x="135255" y="105912"/>
                  </a:cubicBezTo>
                  <a:cubicBezTo>
                    <a:pt x="136208" y="107817"/>
                    <a:pt x="137160" y="104960"/>
                    <a:pt x="138113" y="104960"/>
                  </a:cubicBezTo>
                  <a:cubicBezTo>
                    <a:pt x="139065" y="104007"/>
                    <a:pt x="140018" y="104007"/>
                    <a:pt x="140018" y="103055"/>
                  </a:cubicBezTo>
                  <a:cubicBezTo>
                    <a:pt x="140970" y="105912"/>
                    <a:pt x="143828" y="106864"/>
                    <a:pt x="147638" y="105912"/>
                  </a:cubicBezTo>
                  <a:cubicBezTo>
                    <a:pt x="147638" y="106864"/>
                    <a:pt x="146685" y="107817"/>
                    <a:pt x="148590" y="107817"/>
                  </a:cubicBezTo>
                  <a:cubicBezTo>
                    <a:pt x="148590" y="107817"/>
                    <a:pt x="148590" y="107817"/>
                    <a:pt x="148590" y="107817"/>
                  </a:cubicBezTo>
                  <a:cubicBezTo>
                    <a:pt x="148590" y="106864"/>
                    <a:pt x="148590" y="106864"/>
                    <a:pt x="147638" y="105912"/>
                  </a:cubicBezTo>
                  <a:cubicBezTo>
                    <a:pt x="145733" y="104007"/>
                    <a:pt x="142875" y="103055"/>
                    <a:pt x="140018" y="103055"/>
                  </a:cubicBezTo>
                  <a:lnTo>
                    <a:pt x="140018" y="102102"/>
                  </a:lnTo>
                  <a:cubicBezTo>
                    <a:pt x="141923" y="102102"/>
                    <a:pt x="143828" y="102102"/>
                    <a:pt x="144780" y="100197"/>
                  </a:cubicBezTo>
                  <a:cubicBezTo>
                    <a:pt x="146685" y="100197"/>
                    <a:pt x="147638" y="99245"/>
                    <a:pt x="148590" y="98292"/>
                  </a:cubicBezTo>
                  <a:cubicBezTo>
                    <a:pt x="149543" y="97339"/>
                    <a:pt x="150495" y="97339"/>
                    <a:pt x="150495" y="95435"/>
                  </a:cubicBezTo>
                  <a:cubicBezTo>
                    <a:pt x="150495" y="95435"/>
                    <a:pt x="149543" y="94482"/>
                    <a:pt x="149543" y="94482"/>
                  </a:cubicBezTo>
                  <a:cubicBezTo>
                    <a:pt x="148590" y="95435"/>
                    <a:pt x="149543" y="96387"/>
                    <a:pt x="148590" y="97339"/>
                  </a:cubicBezTo>
                  <a:lnTo>
                    <a:pt x="148590" y="97339"/>
                  </a:lnTo>
                  <a:cubicBezTo>
                    <a:pt x="147638" y="97339"/>
                    <a:pt x="146685" y="96387"/>
                    <a:pt x="144780" y="97339"/>
                  </a:cubicBezTo>
                  <a:close/>
                  <a:moveTo>
                    <a:pt x="135255" y="55430"/>
                  </a:moveTo>
                  <a:lnTo>
                    <a:pt x="135255" y="55430"/>
                  </a:lnTo>
                  <a:cubicBezTo>
                    <a:pt x="136208" y="55430"/>
                    <a:pt x="136208" y="55430"/>
                    <a:pt x="135255" y="55430"/>
                  </a:cubicBezTo>
                  <a:cubicBezTo>
                    <a:pt x="136208" y="54477"/>
                    <a:pt x="136208" y="54477"/>
                    <a:pt x="135255" y="55430"/>
                  </a:cubicBezTo>
                  <a:cubicBezTo>
                    <a:pt x="135255" y="54477"/>
                    <a:pt x="135255" y="54477"/>
                    <a:pt x="135255" y="55430"/>
                  </a:cubicBezTo>
                  <a:close/>
                  <a:moveTo>
                    <a:pt x="146685" y="180207"/>
                  </a:moveTo>
                  <a:cubicBezTo>
                    <a:pt x="148590" y="180207"/>
                    <a:pt x="148590" y="178302"/>
                    <a:pt x="148590" y="177350"/>
                  </a:cubicBezTo>
                  <a:cubicBezTo>
                    <a:pt x="147638" y="175445"/>
                    <a:pt x="147638" y="174492"/>
                    <a:pt x="148590" y="172587"/>
                  </a:cubicBezTo>
                  <a:cubicBezTo>
                    <a:pt x="149543" y="169730"/>
                    <a:pt x="147638" y="167825"/>
                    <a:pt x="145733" y="167825"/>
                  </a:cubicBezTo>
                  <a:cubicBezTo>
                    <a:pt x="142875" y="166872"/>
                    <a:pt x="140970" y="166872"/>
                    <a:pt x="139065" y="164014"/>
                  </a:cubicBezTo>
                  <a:cubicBezTo>
                    <a:pt x="139065" y="164014"/>
                    <a:pt x="138113" y="164014"/>
                    <a:pt x="138113" y="164014"/>
                  </a:cubicBezTo>
                  <a:cubicBezTo>
                    <a:pt x="138113" y="164014"/>
                    <a:pt x="138113" y="164967"/>
                    <a:pt x="138113" y="164967"/>
                  </a:cubicBezTo>
                  <a:cubicBezTo>
                    <a:pt x="140970" y="166872"/>
                    <a:pt x="138113" y="169730"/>
                    <a:pt x="140018" y="172587"/>
                  </a:cubicBezTo>
                  <a:cubicBezTo>
                    <a:pt x="140970" y="173539"/>
                    <a:pt x="141923" y="174492"/>
                    <a:pt x="142875" y="174492"/>
                  </a:cubicBezTo>
                  <a:cubicBezTo>
                    <a:pt x="143828" y="175445"/>
                    <a:pt x="143828" y="176397"/>
                    <a:pt x="144780" y="176397"/>
                  </a:cubicBezTo>
                  <a:cubicBezTo>
                    <a:pt x="144780" y="178302"/>
                    <a:pt x="142875" y="179255"/>
                    <a:pt x="144780" y="181160"/>
                  </a:cubicBezTo>
                  <a:cubicBezTo>
                    <a:pt x="143828" y="182112"/>
                    <a:pt x="145733" y="180207"/>
                    <a:pt x="146685" y="180207"/>
                  </a:cubicBezTo>
                  <a:close/>
                  <a:moveTo>
                    <a:pt x="137160" y="97339"/>
                  </a:moveTo>
                  <a:cubicBezTo>
                    <a:pt x="137160" y="97339"/>
                    <a:pt x="138113" y="97339"/>
                    <a:pt x="137160" y="97339"/>
                  </a:cubicBezTo>
                  <a:cubicBezTo>
                    <a:pt x="138113" y="97339"/>
                    <a:pt x="139065" y="97339"/>
                    <a:pt x="138113" y="96387"/>
                  </a:cubicBezTo>
                  <a:cubicBezTo>
                    <a:pt x="138113" y="96387"/>
                    <a:pt x="138113" y="96387"/>
                    <a:pt x="137160" y="96387"/>
                  </a:cubicBezTo>
                  <a:cubicBezTo>
                    <a:pt x="138113" y="96387"/>
                    <a:pt x="137160" y="96387"/>
                    <a:pt x="137160" y="97339"/>
                  </a:cubicBezTo>
                  <a:close/>
                  <a:moveTo>
                    <a:pt x="141923" y="84005"/>
                  </a:moveTo>
                  <a:cubicBezTo>
                    <a:pt x="140018" y="84005"/>
                    <a:pt x="138113" y="84957"/>
                    <a:pt x="138113" y="87814"/>
                  </a:cubicBezTo>
                  <a:cubicBezTo>
                    <a:pt x="137160" y="89720"/>
                    <a:pt x="140018" y="89720"/>
                    <a:pt x="140018" y="90672"/>
                  </a:cubicBezTo>
                  <a:cubicBezTo>
                    <a:pt x="140018" y="90672"/>
                    <a:pt x="140018" y="91625"/>
                    <a:pt x="140970" y="91625"/>
                  </a:cubicBezTo>
                  <a:cubicBezTo>
                    <a:pt x="140970" y="91625"/>
                    <a:pt x="140970" y="90672"/>
                    <a:pt x="141923" y="90672"/>
                  </a:cubicBezTo>
                  <a:cubicBezTo>
                    <a:pt x="141923" y="89720"/>
                    <a:pt x="141923" y="88767"/>
                    <a:pt x="140970" y="88767"/>
                  </a:cubicBezTo>
                  <a:cubicBezTo>
                    <a:pt x="140018" y="88767"/>
                    <a:pt x="138113" y="87814"/>
                    <a:pt x="137160" y="87814"/>
                  </a:cubicBezTo>
                  <a:cubicBezTo>
                    <a:pt x="139065" y="86862"/>
                    <a:pt x="140018" y="85910"/>
                    <a:pt x="141923" y="85910"/>
                  </a:cubicBezTo>
                  <a:lnTo>
                    <a:pt x="141923" y="85910"/>
                  </a:lnTo>
                  <a:cubicBezTo>
                    <a:pt x="142875" y="84957"/>
                    <a:pt x="143828" y="83052"/>
                    <a:pt x="141923" y="84005"/>
                  </a:cubicBezTo>
                  <a:close/>
                  <a:moveTo>
                    <a:pt x="140970" y="181160"/>
                  </a:moveTo>
                  <a:cubicBezTo>
                    <a:pt x="140970" y="180207"/>
                    <a:pt x="140018" y="180207"/>
                    <a:pt x="139065" y="180207"/>
                  </a:cubicBezTo>
                  <a:cubicBezTo>
                    <a:pt x="139065" y="180207"/>
                    <a:pt x="138113" y="180207"/>
                    <a:pt x="138113" y="181160"/>
                  </a:cubicBezTo>
                  <a:cubicBezTo>
                    <a:pt x="138113" y="182112"/>
                    <a:pt x="139065" y="182112"/>
                    <a:pt x="139065" y="182112"/>
                  </a:cubicBezTo>
                  <a:cubicBezTo>
                    <a:pt x="139065" y="182112"/>
                    <a:pt x="140970" y="182112"/>
                    <a:pt x="140970" y="181160"/>
                  </a:cubicBezTo>
                  <a:close/>
                  <a:moveTo>
                    <a:pt x="139065" y="134487"/>
                  </a:moveTo>
                  <a:cubicBezTo>
                    <a:pt x="139065" y="134487"/>
                    <a:pt x="138113" y="134487"/>
                    <a:pt x="139065" y="134487"/>
                  </a:cubicBezTo>
                  <a:cubicBezTo>
                    <a:pt x="138113" y="135439"/>
                    <a:pt x="139065" y="135439"/>
                    <a:pt x="140018" y="135439"/>
                  </a:cubicBezTo>
                  <a:cubicBezTo>
                    <a:pt x="139065" y="135439"/>
                    <a:pt x="140018" y="135439"/>
                    <a:pt x="139065" y="134487"/>
                  </a:cubicBezTo>
                  <a:close/>
                  <a:moveTo>
                    <a:pt x="143828" y="176397"/>
                  </a:moveTo>
                  <a:cubicBezTo>
                    <a:pt x="143828" y="175445"/>
                    <a:pt x="144780" y="173539"/>
                    <a:pt x="141923" y="174492"/>
                  </a:cubicBezTo>
                  <a:cubicBezTo>
                    <a:pt x="140970" y="173539"/>
                    <a:pt x="140018" y="172587"/>
                    <a:pt x="139065" y="172587"/>
                  </a:cubicBezTo>
                  <a:cubicBezTo>
                    <a:pt x="139065" y="170682"/>
                    <a:pt x="140018" y="168777"/>
                    <a:pt x="142875" y="169730"/>
                  </a:cubicBezTo>
                  <a:cubicBezTo>
                    <a:pt x="145733" y="170682"/>
                    <a:pt x="145733" y="172587"/>
                    <a:pt x="143828" y="176397"/>
                  </a:cubicBezTo>
                  <a:close/>
                  <a:moveTo>
                    <a:pt x="139065" y="159252"/>
                  </a:moveTo>
                  <a:cubicBezTo>
                    <a:pt x="139065" y="158300"/>
                    <a:pt x="139065" y="158300"/>
                    <a:pt x="139065" y="159252"/>
                  </a:cubicBezTo>
                  <a:cubicBezTo>
                    <a:pt x="140018" y="158300"/>
                    <a:pt x="140970" y="158300"/>
                    <a:pt x="140970" y="159252"/>
                  </a:cubicBezTo>
                  <a:cubicBezTo>
                    <a:pt x="140970" y="159252"/>
                    <a:pt x="140018" y="159252"/>
                    <a:pt x="139065" y="159252"/>
                  </a:cubicBezTo>
                  <a:cubicBezTo>
                    <a:pt x="139065" y="160205"/>
                    <a:pt x="139065" y="159252"/>
                    <a:pt x="139065" y="159252"/>
                  </a:cubicBezTo>
                  <a:close/>
                  <a:moveTo>
                    <a:pt x="152400" y="129725"/>
                  </a:moveTo>
                  <a:cubicBezTo>
                    <a:pt x="150495" y="127820"/>
                    <a:pt x="151448" y="131630"/>
                    <a:pt x="149543" y="131630"/>
                  </a:cubicBezTo>
                  <a:cubicBezTo>
                    <a:pt x="149543" y="131630"/>
                    <a:pt x="148590" y="131630"/>
                    <a:pt x="148590" y="131630"/>
                  </a:cubicBezTo>
                  <a:lnTo>
                    <a:pt x="148590" y="129725"/>
                  </a:lnTo>
                  <a:cubicBezTo>
                    <a:pt x="148590" y="128772"/>
                    <a:pt x="149543" y="127820"/>
                    <a:pt x="147638" y="127820"/>
                  </a:cubicBezTo>
                  <a:cubicBezTo>
                    <a:pt x="146685" y="127820"/>
                    <a:pt x="146685" y="128772"/>
                    <a:pt x="145733" y="128772"/>
                  </a:cubicBezTo>
                  <a:cubicBezTo>
                    <a:pt x="144780" y="130677"/>
                    <a:pt x="141923" y="131630"/>
                    <a:pt x="141923" y="134487"/>
                  </a:cubicBezTo>
                  <a:cubicBezTo>
                    <a:pt x="141923" y="135439"/>
                    <a:pt x="140970" y="135439"/>
                    <a:pt x="140018" y="135439"/>
                  </a:cubicBezTo>
                  <a:lnTo>
                    <a:pt x="141923" y="136392"/>
                  </a:lnTo>
                  <a:cubicBezTo>
                    <a:pt x="146685" y="138297"/>
                    <a:pt x="147638" y="138297"/>
                    <a:pt x="147638" y="133535"/>
                  </a:cubicBezTo>
                  <a:lnTo>
                    <a:pt x="147638" y="133535"/>
                  </a:lnTo>
                  <a:cubicBezTo>
                    <a:pt x="148590" y="133535"/>
                    <a:pt x="149543" y="133535"/>
                    <a:pt x="150495" y="133535"/>
                  </a:cubicBezTo>
                  <a:cubicBezTo>
                    <a:pt x="152400" y="132582"/>
                    <a:pt x="153353" y="130677"/>
                    <a:pt x="152400" y="129725"/>
                  </a:cubicBezTo>
                  <a:close/>
                  <a:moveTo>
                    <a:pt x="141923" y="112580"/>
                  </a:moveTo>
                  <a:lnTo>
                    <a:pt x="143828" y="112580"/>
                  </a:lnTo>
                  <a:cubicBezTo>
                    <a:pt x="143828" y="113532"/>
                    <a:pt x="144780" y="115437"/>
                    <a:pt x="142875" y="115437"/>
                  </a:cubicBezTo>
                  <a:cubicBezTo>
                    <a:pt x="140970" y="115437"/>
                    <a:pt x="141923" y="113532"/>
                    <a:pt x="141923" y="112580"/>
                  </a:cubicBezTo>
                  <a:close/>
                  <a:moveTo>
                    <a:pt x="143828" y="84957"/>
                  </a:moveTo>
                  <a:lnTo>
                    <a:pt x="143828" y="84957"/>
                  </a:lnTo>
                  <a:cubicBezTo>
                    <a:pt x="142875" y="84957"/>
                    <a:pt x="142875" y="84957"/>
                    <a:pt x="143828" y="84957"/>
                  </a:cubicBezTo>
                  <a:cubicBezTo>
                    <a:pt x="143828" y="85910"/>
                    <a:pt x="144780" y="87814"/>
                    <a:pt x="146685" y="86862"/>
                  </a:cubicBezTo>
                  <a:cubicBezTo>
                    <a:pt x="146685" y="86862"/>
                    <a:pt x="147638" y="86862"/>
                    <a:pt x="147638" y="85910"/>
                  </a:cubicBezTo>
                  <a:cubicBezTo>
                    <a:pt x="145733" y="84957"/>
                    <a:pt x="144780" y="85910"/>
                    <a:pt x="143828" y="84957"/>
                  </a:cubicBezTo>
                  <a:close/>
                  <a:moveTo>
                    <a:pt x="146685" y="151632"/>
                  </a:moveTo>
                  <a:cubicBezTo>
                    <a:pt x="149543" y="151632"/>
                    <a:pt x="150495" y="148775"/>
                    <a:pt x="151448" y="144964"/>
                  </a:cubicBezTo>
                  <a:cubicBezTo>
                    <a:pt x="151448" y="143060"/>
                    <a:pt x="151448" y="142107"/>
                    <a:pt x="149543" y="142107"/>
                  </a:cubicBezTo>
                  <a:cubicBezTo>
                    <a:pt x="148590" y="142107"/>
                    <a:pt x="146685" y="142107"/>
                    <a:pt x="145733" y="142107"/>
                  </a:cubicBezTo>
                  <a:cubicBezTo>
                    <a:pt x="145733" y="143060"/>
                    <a:pt x="145733" y="144964"/>
                    <a:pt x="144780" y="145917"/>
                  </a:cubicBezTo>
                  <a:cubicBezTo>
                    <a:pt x="143828" y="146870"/>
                    <a:pt x="143828" y="146870"/>
                    <a:pt x="143828" y="147822"/>
                  </a:cubicBezTo>
                  <a:cubicBezTo>
                    <a:pt x="144780" y="148775"/>
                    <a:pt x="145733" y="147822"/>
                    <a:pt x="145733" y="147822"/>
                  </a:cubicBezTo>
                  <a:cubicBezTo>
                    <a:pt x="146685" y="147822"/>
                    <a:pt x="146685" y="145917"/>
                    <a:pt x="147638" y="145917"/>
                  </a:cubicBezTo>
                  <a:cubicBezTo>
                    <a:pt x="148590" y="146870"/>
                    <a:pt x="147638" y="147822"/>
                    <a:pt x="146685" y="148775"/>
                  </a:cubicBezTo>
                  <a:lnTo>
                    <a:pt x="146685" y="151632"/>
                  </a:lnTo>
                  <a:cubicBezTo>
                    <a:pt x="143828" y="150680"/>
                    <a:pt x="144780" y="152585"/>
                    <a:pt x="145733" y="154489"/>
                  </a:cubicBezTo>
                  <a:cubicBezTo>
                    <a:pt x="145733" y="155442"/>
                    <a:pt x="146685" y="155442"/>
                    <a:pt x="146685" y="155442"/>
                  </a:cubicBezTo>
                  <a:cubicBezTo>
                    <a:pt x="147638" y="154489"/>
                    <a:pt x="146685" y="153537"/>
                    <a:pt x="146685" y="151632"/>
                  </a:cubicBezTo>
                  <a:cubicBezTo>
                    <a:pt x="146685" y="152585"/>
                    <a:pt x="146685" y="151632"/>
                    <a:pt x="146685" y="151632"/>
                  </a:cubicBezTo>
                  <a:close/>
                  <a:moveTo>
                    <a:pt x="149543" y="188780"/>
                  </a:moveTo>
                  <a:cubicBezTo>
                    <a:pt x="148590" y="186875"/>
                    <a:pt x="148590" y="185922"/>
                    <a:pt x="149543" y="184017"/>
                  </a:cubicBezTo>
                  <a:cubicBezTo>
                    <a:pt x="149543" y="183064"/>
                    <a:pt x="149543" y="183064"/>
                    <a:pt x="148590" y="183064"/>
                  </a:cubicBezTo>
                  <a:lnTo>
                    <a:pt x="148590" y="183064"/>
                  </a:lnTo>
                  <a:cubicBezTo>
                    <a:pt x="147638" y="184017"/>
                    <a:pt x="145733" y="184017"/>
                    <a:pt x="145733" y="185922"/>
                  </a:cubicBezTo>
                  <a:cubicBezTo>
                    <a:pt x="144780" y="186875"/>
                    <a:pt x="147638" y="189732"/>
                    <a:pt x="149543" y="188780"/>
                  </a:cubicBezTo>
                  <a:cubicBezTo>
                    <a:pt x="148590" y="189732"/>
                    <a:pt x="149543" y="188780"/>
                    <a:pt x="149543" y="188780"/>
                  </a:cubicBezTo>
                  <a:close/>
                  <a:moveTo>
                    <a:pt x="148590" y="131630"/>
                  </a:moveTo>
                  <a:lnTo>
                    <a:pt x="147638" y="134487"/>
                  </a:lnTo>
                  <a:lnTo>
                    <a:pt x="147638" y="134487"/>
                  </a:lnTo>
                  <a:cubicBezTo>
                    <a:pt x="145733" y="132582"/>
                    <a:pt x="146685" y="132582"/>
                    <a:pt x="148590" y="131630"/>
                  </a:cubicBezTo>
                  <a:close/>
                  <a:moveTo>
                    <a:pt x="153353" y="173539"/>
                  </a:moveTo>
                  <a:cubicBezTo>
                    <a:pt x="152400" y="175445"/>
                    <a:pt x="151448" y="177350"/>
                    <a:pt x="152400" y="179255"/>
                  </a:cubicBezTo>
                  <a:cubicBezTo>
                    <a:pt x="152400" y="180207"/>
                    <a:pt x="153353" y="180207"/>
                    <a:pt x="153353" y="180207"/>
                  </a:cubicBezTo>
                  <a:cubicBezTo>
                    <a:pt x="154305" y="180207"/>
                    <a:pt x="154305" y="179255"/>
                    <a:pt x="154305" y="179255"/>
                  </a:cubicBezTo>
                  <a:cubicBezTo>
                    <a:pt x="154305" y="177350"/>
                    <a:pt x="157163" y="176397"/>
                    <a:pt x="155258" y="173539"/>
                  </a:cubicBezTo>
                  <a:cubicBezTo>
                    <a:pt x="155258" y="172587"/>
                    <a:pt x="156210" y="172587"/>
                    <a:pt x="157163" y="173539"/>
                  </a:cubicBezTo>
                  <a:cubicBezTo>
                    <a:pt x="158115" y="173539"/>
                    <a:pt x="158115" y="176397"/>
                    <a:pt x="160020" y="174492"/>
                  </a:cubicBezTo>
                  <a:cubicBezTo>
                    <a:pt x="160973" y="173539"/>
                    <a:pt x="159068" y="172587"/>
                    <a:pt x="158115" y="171635"/>
                  </a:cubicBezTo>
                  <a:cubicBezTo>
                    <a:pt x="158115" y="170682"/>
                    <a:pt x="158115" y="169730"/>
                    <a:pt x="157163" y="169730"/>
                  </a:cubicBezTo>
                  <a:cubicBezTo>
                    <a:pt x="157163" y="169730"/>
                    <a:pt x="158115" y="169730"/>
                    <a:pt x="158115" y="169730"/>
                  </a:cubicBezTo>
                  <a:cubicBezTo>
                    <a:pt x="158115" y="169730"/>
                    <a:pt x="158115" y="168777"/>
                    <a:pt x="157163" y="168777"/>
                  </a:cubicBezTo>
                  <a:cubicBezTo>
                    <a:pt x="156210" y="168777"/>
                    <a:pt x="156210" y="168777"/>
                    <a:pt x="156210" y="169730"/>
                  </a:cubicBezTo>
                  <a:cubicBezTo>
                    <a:pt x="155258" y="168777"/>
                    <a:pt x="154305" y="167825"/>
                    <a:pt x="155258" y="166872"/>
                  </a:cubicBezTo>
                  <a:cubicBezTo>
                    <a:pt x="156210" y="165920"/>
                    <a:pt x="157163" y="166872"/>
                    <a:pt x="158115" y="166872"/>
                  </a:cubicBezTo>
                  <a:cubicBezTo>
                    <a:pt x="160973" y="167825"/>
                    <a:pt x="163830" y="164967"/>
                    <a:pt x="162878" y="163062"/>
                  </a:cubicBezTo>
                  <a:cubicBezTo>
                    <a:pt x="160973" y="160205"/>
                    <a:pt x="160973" y="156395"/>
                    <a:pt x="159068" y="153537"/>
                  </a:cubicBezTo>
                  <a:cubicBezTo>
                    <a:pt x="158115" y="152585"/>
                    <a:pt x="158115" y="151632"/>
                    <a:pt x="158115" y="150680"/>
                  </a:cubicBezTo>
                  <a:cubicBezTo>
                    <a:pt x="157163" y="150680"/>
                    <a:pt x="156210" y="150680"/>
                    <a:pt x="156210" y="149727"/>
                  </a:cubicBezTo>
                  <a:cubicBezTo>
                    <a:pt x="156210" y="148775"/>
                    <a:pt x="156210" y="148775"/>
                    <a:pt x="157163" y="148775"/>
                  </a:cubicBezTo>
                  <a:cubicBezTo>
                    <a:pt x="158115" y="148775"/>
                    <a:pt x="158115" y="149727"/>
                    <a:pt x="159068" y="150680"/>
                  </a:cubicBezTo>
                  <a:cubicBezTo>
                    <a:pt x="160020" y="149727"/>
                    <a:pt x="160020" y="148775"/>
                    <a:pt x="160020" y="146870"/>
                  </a:cubicBezTo>
                  <a:lnTo>
                    <a:pt x="160020" y="146870"/>
                  </a:lnTo>
                  <a:cubicBezTo>
                    <a:pt x="160973" y="147822"/>
                    <a:pt x="161925" y="148775"/>
                    <a:pt x="162878" y="147822"/>
                  </a:cubicBezTo>
                  <a:cubicBezTo>
                    <a:pt x="163830" y="146870"/>
                    <a:pt x="161925" y="145917"/>
                    <a:pt x="161925" y="145917"/>
                  </a:cubicBezTo>
                  <a:cubicBezTo>
                    <a:pt x="162878" y="144012"/>
                    <a:pt x="163830" y="143060"/>
                    <a:pt x="161925" y="141155"/>
                  </a:cubicBezTo>
                  <a:cubicBezTo>
                    <a:pt x="160973" y="139250"/>
                    <a:pt x="159068" y="140202"/>
                    <a:pt x="157163" y="141155"/>
                  </a:cubicBezTo>
                  <a:cubicBezTo>
                    <a:pt x="156210" y="142107"/>
                    <a:pt x="154305" y="141155"/>
                    <a:pt x="153353" y="141155"/>
                  </a:cubicBezTo>
                  <a:cubicBezTo>
                    <a:pt x="152400" y="140202"/>
                    <a:pt x="151448" y="140202"/>
                    <a:pt x="150495" y="141155"/>
                  </a:cubicBezTo>
                  <a:cubicBezTo>
                    <a:pt x="150495" y="142107"/>
                    <a:pt x="149543" y="144012"/>
                    <a:pt x="151448" y="144964"/>
                  </a:cubicBezTo>
                  <a:lnTo>
                    <a:pt x="153353" y="145917"/>
                  </a:lnTo>
                  <a:cubicBezTo>
                    <a:pt x="154305" y="146870"/>
                    <a:pt x="155258" y="147822"/>
                    <a:pt x="154305" y="148775"/>
                  </a:cubicBezTo>
                  <a:cubicBezTo>
                    <a:pt x="152400" y="151632"/>
                    <a:pt x="153353" y="156395"/>
                    <a:pt x="149543" y="158300"/>
                  </a:cubicBezTo>
                  <a:cubicBezTo>
                    <a:pt x="149543" y="158300"/>
                    <a:pt x="149543" y="159252"/>
                    <a:pt x="149543" y="159252"/>
                  </a:cubicBezTo>
                  <a:cubicBezTo>
                    <a:pt x="145733" y="159252"/>
                    <a:pt x="148590" y="164014"/>
                    <a:pt x="145733" y="164967"/>
                  </a:cubicBezTo>
                  <a:cubicBezTo>
                    <a:pt x="145733" y="164967"/>
                    <a:pt x="145733" y="165920"/>
                    <a:pt x="145733" y="165920"/>
                  </a:cubicBezTo>
                  <a:cubicBezTo>
                    <a:pt x="146685" y="168777"/>
                    <a:pt x="148590" y="169730"/>
                    <a:pt x="151448" y="168777"/>
                  </a:cubicBezTo>
                  <a:cubicBezTo>
                    <a:pt x="152400" y="168777"/>
                    <a:pt x="152400" y="168777"/>
                    <a:pt x="153353" y="169730"/>
                  </a:cubicBezTo>
                  <a:cubicBezTo>
                    <a:pt x="153353" y="169730"/>
                    <a:pt x="152400" y="170682"/>
                    <a:pt x="152400" y="170682"/>
                  </a:cubicBezTo>
                  <a:cubicBezTo>
                    <a:pt x="150495" y="171635"/>
                    <a:pt x="148590" y="171635"/>
                    <a:pt x="152400" y="172587"/>
                  </a:cubicBezTo>
                  <a:cubicBezTo>
                    <a:pt x="154305" y="170682"/>
                    <a:pt x="153353" y="172587"/>
                    <a:pt x="153353" y="173539"/>
                  </a:cubicBezTo>
                  <a:close/>
                  <a:moveTo>
                    <a:pt x="148590" y="194495"/>
                  </a:moveTo>
                  <a:cubicBezTo>
                    <a:pt x="148590" y="193542"/>
                    <a:pt x="148590" y="193542"/>
                    <a:pt x="148590" y="194495"/>
                  </a:cubicBezTo>
                  <a:cubicBezTo>
                    <a:pt x="147638" y="194495"/>
                    <a:pt x="147638" y="194495"/>
                    <a:pt x="147638" y="194495"/>
                  </a:cubicBezTo>
                  <a:cubicBezTo>
                    <a:pt x="146685" y="194495"/>
                    <a:pt x="147638" y="194495"/>
                    <a:pt x="148590" y="194495"/>
                  </a:cubicBezTo>
                  <a:cubicBezTo>
                    <a:pt x="147638" y="194495"/>
                    <a:pt x="147638" y="194495"/>
                    <a:pt x="148590" y="194495"/>
                  </a:cubicBezTo>
                  <a:close/>
                  <a:moveTo>
                    <a:pt x="150495" y="158300"/>
                  </a:moveTo>
                  <a:cubicBezTo>
                    <a:pt x="150495" y="158300"/>
                    <a:pt x="150495" y="157347"/>
                    <a:pt x="149543" y="156395"/>
                  </a:cubicBezTo>
                  <a:cubicBezTo>
                    <a:pt x="151448" y="156395"/>
                    <a:pt x="153353" y="155442"/>
                    <a:pt x="156210" y="155442"/>
                  </a:cubicBezTo>
                  <a:cubicBezTo>
                    <a:pt x="156210" y="157347"/>
                    <a:pt x="156210" y="160205"/>
                    <a:pt x="156210" y="162110"/>
                  </a:cubicBezTo>
                  <a:lnTo>
                    <a:pt x="156210" y="162110"/>
                  </a:lnTo>
                  <a:cubicBezTo>
                    <a:pt x="155258" y="162110"/>
                    <a:pt x="153353" y="165920"/>
                    <a:pt x="153353" y="161157"/>
                  </a:cubicBezTo>
                  <a:cubicBezTo>
                    <a:pt x="153353" y="161157"/>
                    <a:pt x="153353" y="160205"/>
                    <a:pt x="152400" y="160205"/>
                  </a:cubicBezTo>
                  <a:cubicBezTo>
                    <a:pt x="148590" y="164014"/>
                    <a:pt x="151448" y="159252"/>
                    <a:pt x="150495" y="158300"/>
                  </a:cubicBezTo>
                  <a:close/>
                  <a:moveTo>
                    <a:pt x="152400" y="190685"/>
                  </a:moveTo>
                  <a:cubicBezTo>
                    <a:pt x="154305" y="190685"/>
                    <a:pt x="155258" y="192589"/>
                    <a:pt x="156210" y="193542"/>
                  </a:cubicBezTo>
                  <a:cubicBezTo>
                    <a:pt x="157163" y="193542"/>
                    <a:pt x="157163" y="193542"/>
                    <a:pt x="157163" y="193542"/>
                  </a:cubicBezTo>
                  <a:cubicBezTo>
                    <a:pt x="157163" y="192589"/>
                    <a:pt x="154305" y="189732"/>
                    <a:pt x="153353" y="189732"/>
                  </a:cubicBezTo>
                  <a:cubicBezTo>
                    <a:pt x="153353" y="189732"/>
                    <a:pt x="152400" y="189732"/>
                    <a:pt x="152400" y="190685"/>
                  </a:cubicBezTo>
                  <a:cubicBezTo>
                    <a:pt x="152400" y="189732"/>
                    <a:pt x="152400" y="190685"/>
                    <a:pt x="152400" y="190685"/>
                  </a:cubicBezTo>
                  <a:close/>
                  <a:moveTo>
                    <a:pt x="160973" y="127820"/>
                  </a:moveTo>
                  <a:lnTo>
                    <a:pt x="160973" y="130677"/>
                  </a:lnTo>
                  <a:cubicBezTo>
                    <a:pt x="160020" y="133535"/>
                    <a:pt x="158115" y="136392"/>
                    <a:pt x="154305" y="134487"/>
                  </a:cubicBezTo>
                  <a:cubicBezTo>
                    <a:pt x="154305" y="134487"/>
                    <a:pt x="153353" y="134487"/>
                    <a:pt x="153353" y="135439"/>
                  </a:cubicBezTo>
                  <a:cubicBezTo>
                    <a:pt x="153353" y="136392"/>
                    <a:pt x="154305" y="136392"/>
                    <a:pt x="154305" y="137345"/>
                  </a:cubicBezTo>
                  <a:cubicBezTo>
                    <a:pt x="155258" y="137345"/>
                    <a:pt x="160973" y="137345"/>
                    <a:pt x="161925" y="136392"/>
                  </a:cubicBezTo>
                  <a:cubicBezTo>
                    <a:pt x="162878" y="136392"/>
                    <a:pt x="162878" y="135439"/>
                    <a:pt x="161925" y="135439"/>
                  </a:cubicBezTo>
                  <a:cubicBezTo>
                    <a:pt x="160973" y="134487"/>
                    <a:pt x="161925" y="132582"/>
                    <a:pt x="160020" y="130677"/>
                  </a:cubicBezTo>
                  <a:cubicBezTo>
                    <a:pt x="160973" y="130677"/>
                    <a:pt x="161925" y="129725"/>
                    <a:pt x="161925" y="128772"/>
                  </a:cubicBezTo>
                  <a:cubicBezTo>
                    <a:pt x="161925" y="127820"/>
                    <a:pt x="161925" y="126867"/>
                    <a:pt x="160973" y="126867"/>
                  </a:cubicBezTo>
                  <a:cubicBezTo>
                    <a:pt x="160973" y="126867"/>
                    <a:pt x="160020" y="125914"/>
                    <a:pt x="160020" y="126867"/>
                  </a:cubicBezTo>
                  <a:cubicBezTo>
                    <a:pt x="160020" y="125914"/>
                    <a:pt x="160020" y="126867"/>
                    <a:pt x="160973" y="127820"/>
                  </a:cubicBezTo>
                  <a:close/>
                  <a:moveTo>
                    <a:pt x="154305" y="109722"/>
                  </a:moveTo>
                  <a:cubicBezTo>
                    <a:pt x="154305" y="110675"/>
                    <a:pt x="156210" y="109722"/>
                    <a:pt x="157163" y="109722"/>
                  </a:cubicBezTo>
                  <a:cubicBezTo>
                    <a:pt x="157163" y="108770"/>
                    <a:pt x="159068" y="110675"/>
                    <a:pt x="159068" y="109722"/>
                  </a:cubicBezTo>
                  <a:cubicBezTo>
                    <a:pt x="159068" y="108770"/>
                    <a:pt x="157163" y="108770"/>
                    <a:pt x="156210" y="108770"/>
                  </a:cubicBezTo>
                  <a:cubicBezTo>
                    <a:pt x="155258" y="108770"/>
                    <a:pt x="154305" y="108770"/>
                    <a:pt x="154305" y="109722"/>
                  </a:cubicBezTo>
                  <a:close/>
                  <a:moveTo>
                    <a:pt x="156210" y="209735"/>
                  </a:moveTo>
                  <a:cubicBezTo>
                    <a:pt x="155258" y="209735"/>
                    <a:pt x="155258" y="209735"/>
                    <a:pt x="156210" y="209735"/>
                  </a:cubicBezTo>
                  <a:lnTo>
                    <a:pt x="155258" y="209735"/>
                  </a:lnTo>
                  <a:cubicBezTo>
                    <a:pt x="155258" y="209735"/>
                    <a:pt x="155258" y="210687"/>
                    <a:pt x="156210" y="209735"/>
                  </a:cubicBezTo>
                  <a:cubicBezTo>
                    <a:pt x="155258" y="210687"/>
                    <a:pt x="155258" y="209735"/>
                    <a:pt x="156210" y="209735"/>
                  </a:cubicBezTo>
                  <a:close/>
                  <a:moveTo>
                    <a:pt x="161925" y="195447"/>
                  </a:moveTo>
                  <a:cubicBezTo>
                    <a:pt x="161925" y="195447"/>
                    <a:pt x="161925" y="195447"/>
                    <a:pt x="161925" y="195447"/>
                  </a:cubicBezTo>
                  <a:cubicBezTo>
                    <a:pt x="160020" y="193542"/>
                    <a:pt x="159068" y="195447"/>
                    <a:pt x="157163" y="195447"/>
                  </a:cubicBezTo>
                  <a:lnTo>
                    <a:pt x="156210" y="195447"/>
                  </a:lnTo>
                  <a:cubicBezTo>
                    <a:pt x="155258" y="195447"/>
                    <a:pt x="155258" y="195447"/>
                    <a:pt x="155258" y="196400"/>
                  </a:cubicBezTo>
                  <a:cubicBezTo>
                    <a:pt x="155258" y="196400"/>
                    <a:pt x="156210" y="197352"/>
                    <a:pt x="156210" y="197352"/>
                  </a:cubicBezTo>
                  <a:cubicBezTo>
                    <a:pt x="158115" y="197352"/>
                    <a:pt x="160020" y="196400"/>
                    <a:pt x="161925" y="195447"/>
                  </a:cubicBezTo>
                  <a:close/>
                  <a:moveTo>
                    <a:pt x="157163" y="202114"/>
                  </a:moveTo>
                  <a:cubicBezTo>
                    <a:pt x="157163" y="201162"/>
                    <a:pt x="157163" y="201162"/>
                    <a:pt x="156210" y="201162"/>
                  </a:cubicBezTo>
                  <a:cubicBezTo>
                    <a:pt x="156210" y="201162"/>
                    <a:pt x="155258" y="201162"/>
                    <a:pt x="155258" y="202114"/>
                  </a:cubicBezTo>
                  <a:cubicBezTo>
                    <a:pt x="155258" y="202114"/>
                    <a:pt x="155258" y="202114"/>
                    <a:pt x="157163" y="202114"/>
                  </a:cubicBezTo>
                  <a:cubicBezTo>
                    <a:pt x="157163" y="203067"/>
                    <a:pt x="157163" y="202114"/>
                    <a:pt x="157163" y="202114"/>
                  </a:cubicBezTo>
                  <a:close/>
                  <a:moveTo>
                    <a:pt x="157163" y="162110"/>
                  </a:moveTo>
                  <a:lnTo>
                    <a:pt x="157163" y="162110"/>
                  </a:lnTo>
                  <a:cubicBezTo>
                    <a:pt x="159068" y="160205"/>
                    <a:pt x="159068" y="158300"/>
                    <a:pt x="160020" y="159252"/>
                  </a:cubicBezTo>
                  <a:cubicBezTo>
                    <a:pt x="160973" y="160205"/>
                    <a:pt x="160973" y="163062"/>
                    <a:pt x="160020" y="163062"/>
                  </a:cubicBezTo>
                  <a:cubicBezTo>
                    <a:pt x="159068" y="164967"/>
                    <a:pt x="158115" y="163062"/>
                    <a:pt x="157163" y="162110"/>
                  </a:cubicBezTo>
                  <a:close/>
                  <a:moveTo>
                    <a:pt x="160020" y="227832"/>
                  </a:moveTo>
                  <a:cubicBezTo>
                    <a:pt x="160020" y="226880"/>
                    <a:pt x="159068" y="226880"/>
                    <a:pt x="160020" y="227832"/>
                  </a:cubicBezTo>
                  <a:cubicBezTo>
                    <a:pt x="158115" y="226880"/>
                    <a:pt x="157163" y="227832"/>
                    <a:pt x="157163" y="228785"/>
                  </a:cubicBezTo>
                  <a:cubicBezTo>
                    <a:pt x="157163" y="229737"/>
                    <a:pt x="157163" y="229737"/>
                    <a:pt x="158115" y="229737"/>
                  </a:cubicBezTo>
                  <a:cubicBezTo>
                    <a:pt x="158115" y="228785"/>
                    <a:pt x="159068" y="228785"/>
                    <a:pt x="160020" y="227832"/>
                  </a:cubicBezTo>
                  <a:close/>
                  <a:moveTo>
                    <a:pt x="162878" y="179255"/>
                  </a:moveTo>
                  <a:lnTo>
                    <a:pt x="162878" y="179255"/>
                  </a:lnTo>
                  <a:cubicBezTo>
                    <a:pt x="162878" y="177350"/>
                    <a:pt x="162878" y="177350"/>
                    <a:pt x="161925" y="177350"/>
                  </a:cubicBezTo>
                  <a:cubicBezTo>
                    <a:pt x="160973" y="177350"/>
                    <a:pt x="160020" y="178302"/>
                    <a:pt x="159068" y="178302"/>
                  </a:cubicBezTo>
                  <a:cubicBezTo>
                    <a:pt x="156210" y="178302"/>
                    <a:pt x="155258" y="179255"/>
                    <a:pt x="157163" y="182112"/>
                  </a:cubicBezTo>
                  <a:cubicBezTo>
                    <a:pt x="158115" y="184017"/>
                    <a:pt x="158115" y="184970"/>
                    <a:pt x="156210" y="186875"/>
                  </a:cubicBezTo>
                  <a:cubicBezTo>
                    <a:pt x="155258" y="187827"/>
                    <a:pt x="155258" y="188780"/>
                    <a:pt x="156210" y="189732"/>
                  </a:cubicBezTo>
                  <a:cubicBezTo>
                    <a:pt x="157163" y="190685"/>
                    <a:pt x="158115" y="189732"/>
                    <a:pt x="158115" y="188780"/>
                  </a:cubicBezTo>
                  <a:cubicBezTo>
                    <a:pt x="160020" y="187827"/>
                    <a:pt x="161925" y="186875"/>
                    <a:pt x="160020" y="184017"/>
                  </a:cubicBezTo>
                  <a:cubicBezTo>
                    <a:pt x="160973" y="182112"/>
                    <a:pt x="161925" y="180207"/>
                    <a:pt x="162878" y="179255"/>
                  </a:cubicBezTo>
                  <a:close/>
                  <a:moveTo>
                    <a:pt x="158115" y="114485"/>
                  </a:moveTo>
                  <a:cubicBezTo>
                    <a:pt x="157163" y="114485"/>
                    <a:pt x="157163" y="115437"/>
                    <a:pt x="157163" y="115437"/>
                  </a:cubicBezTo>
                  <a:cubicBezTo>
                    <a:pt x="157163" y="116389"/>
                    <a:pt x="157163" y="116389"/>
                    <a:pt x="158115" y="116389"/>
                  </a:cubicBezTo>
                  <a:cubicBezTo>
                    <a:pt x="159068" y="116389"/>
                    <a:pt x="160020" y="116389"/>
                    <a:pt x="158115" y="114485"/>
                  </a:cubicBezTo>
                  <a:cubicBezTo>
                    <a:pt x="159068" y="114485"/>
                    <a:pt x="159068" y="114485"/>
                    <a:pt x="158115" y="114485"/>
                  </a:cubicBezTo>
                  <a:close/>
                  <a:moveTo>
                    <a:pt x="159068" y="121152"/>
                  </a:moveTo>
                  <a:cubicBezTo>
                    <a:pt x="159068" y="122105"/>
                    <a:pt x="157163" y="123057"/>
                    <a:pt x="158115" y="124010"/>
                  </a:cubicBezTo>
                  <a:cubicBezTo>
                    <a:pt x="159068" y="124010"/>
                    <a:pt x="159068" y="124010"/>
                    <a:pt x="160020" y="123057"/>
                  </a:cubicBezTo>
                  <a:cubicBezTo>
                    <a:pt x="160020" y="122105"/>
                    <a:pt x="160973" y="121152"/>
                    <a:pt x="159068" y="121152"/>
                  </a:cubicBezTo>
                  <a:close/>
                  <a:moveTo>
                    <a:pt x="160973" y="206877"/>
                  </a:moveTo>
                  <a:cubicBezTo>
                    <a:pt x="160973" y="205925"/>
                    <a:pt x="160973" y="205925"/>
                    <a:pt x="160973" y="206877"/>
                  </a:cubicBezTo>
                  <a:cubicBezTo>
                    <a:pt x="159068" y="205925"/>
                    <a:pt x="159068" y="206877"/>
                    <a:pt x="158115" y="206877"/>
                  </a:cubicBezTo>
                  <a:cubicBezTo>
                    <a:pt x="158115" y="207830"/>
                    <a:pt x="158115" y="207830"/>
                    <a:pt x="158115" y="207830"/>
                  </a:cubicBezTo>
                  <a:cubicBezTo>
                    <a:pt x="160020" y="208782"/>
                    <a:pt x="160973" y="207830"/>
                    <a:pt x="160973" y="206877"/>
                  </a:cubicBezTo>
                  <a:close/>
                  <a:moveTo>
                    <a:pt x="162878" y="144012"/>
                  </a:moveTo>
                  <a:cubicBezTo>
                    <a:pt x="160973" y="144012"/>
                    <a:pt x="160973" y="144964"/>
                    <a:pt x="160973" y="145917"/>
                  </a:cubicBezTo>
                  <a:lnTo>
                    <a:pt x="160973" y="145917"/>
                  </a:lnTo>
                  <a:cubicBezTo>
                    <a:pt x="159068" y="144964"/>
                    <a:pt x="159068" y="144012"/>
                    <a:pt x="159068" y="143060"/>
                  </a:cubicBezTo>
                  <a:cubicBezTo>
                    <a:pt x="159068" y="142107"/>
                    <a:pt x="160020" y="141155"/>
                    <a:pt x="160973" y="141155"/>
                  </a:cubicBezTo>
                  <a:cubicBezTo>
                    <a:pt x="161925" y="141155"/>
                    <a:pt x="161925" y="143060"/>
                    <a:pt x="162878" y="144012"/>
                  </a:cubicBezTo>
                  <a:close/>
                  <a:moveTo>
                    <a:pt x="163830" y="217355"/>
                  </a:moveTo>
                  <a:cubicBezTo>
                    <a:pt x="164783" y="216402"/>
                    <a:pt x="165735" y="215450"/>
                    <a:pt x="165735" y="213545"/>
                  </a:cubicBezTo>
                  <a:cubicBezTo>
                    <a:pt x="166688" y="211639"/>
                    <a:pt x="167640" y="210687"/>
                    <a:pt x="168593" y="211639"/>
                  </a:cubicBezTo>
                  <a:cubicBezTo>
                    <a:pt x="170498" y="212592"/>
                    <a:pt x="170498" y="213545"/>
                    <a:pt x="170498" y="214497"/>
                  </a:cubicBezTo>
                  <a:cubicBezTo>
                    <a:pt x="170498" y="215450"/>
                    <a:pt x="169545" y="217355"/>
                    <a:pt x="171450" y="217355"/>
                  </a:cubicBezTo>
                  <a:cubicBezTo>
                    <a:pt x="173355" y="217355"/>
                    <a:pt x="173355" y="216402"/>
                    <a:pt x="173355" y="214497"/>
                  </a:cubicBezTo>
                  <a:cubicBezTo>
                    <a:pt x="173355" y="213545"/>
                    <a:pt x="172403" y="212592"/>
                    <a:pt x="172403" y="211639"/>
                  </a:cubicBezTo>
                  <a:cubicBezTo>
                    <a:pt x="173355" y="211639"/>
                    <a:pt x="174308" y="211639"/>
                    <a:pt x="174308" y="212592"/>
                  </a:cubicBezTo>
                  <a:cubicBezTo>
                    <a:pt x="175260" y="214497"/>
                    <a:pt x="176213" y="213545"/>
                    <a:pt x="177165" y="213545"/>
                  </a:cubicBezTo>
                  <a:cubicBezTo>
                    <a:pt x="179070" y="211639"/>
                    <a:pt x="176213" y="211639"/>
                    <a:pt x="176213" y="211639"/>
                  </a:cubicBezTo>
                  <a:cubicBezTo>
                    <a:pt x="176213" y="210687"/>
                    <a:pt x="175260" y="210687"/>
                    <a:pt x="175260" y="209735"/>
                  </a:cubicBezTo>
                  <a:cubicBezTo>
                    <a:pt x="174308" y="208782"/>
                    <a:pt x="174308" y="208782"/>
                    <a:pt x="173355" y="209735"/>
                  </a:cubicBezTo>
                  <a:lnTo>
                    <a:pt x="172403" y="211639"/>
                  </a:lnTo>
                  <a:cubicBezTo>
                    <a:pt x="171450" y="208782"/>
                    <a:pt x="169545" y="205925"/>
                    <a:pt x="171450" y="203067"/>
                  </a:cubicBezTo>
                  <a:cubicBezTo>
                    <a:pt x="169545" y="204020"/>
                    <a:pt x="168593" y="205925"/>
                    <a:pt x="168593" y="207830"/>
                  </a:cubicBezTo>
                  <a:cubicBezTo>
                    <a:pt x="168593" y="208782"/>
                    <a:pt x="168593" y="209735"/>
                    <a:pt x="167640" y="209735"/>
                  </a:cubicBezTo>
                  <a:cubicBezTo>
                    <a:pt x="162878" y="207830"/>
                    <a:pt x="165735" y="210687"/>
                    <a:pt x="165735" y="212592"/>
                  </a:cubicBezTo>
                  <a:cubicBezTo>
                    <a:pt x="165735" y="214497"/>
                    <a:pt x="164783" y="216402"/>
                    <a:pt x="161925" y="216402"/>
                  </a:cubicBezTo>
                  <a:cubicBezTo>
                    <a:pt x="160973" y="216402"/>
                    <a:pt x="160020" y="216402"/>
                    <a:pt x="160973" y="217355"/>
                  </a:cubicBezTo>
                  <a:cubicBezTo>
                    <a:pt x="160973" y="217355"/>
                    <a:pt x="162878" y="218307"/>
                    <a:pt x="163830" y="217355"/>
                  </a:cubicBezTo>
                  <a:close/>
                  <a:moveTo>
                    <a:pt x="160973" y="210687"/>
                  </a:moveTo>
                  <a:cubicBezTo>
                    <a:pt x="160973" y="211639"/>
                    <a:pt x="160020" y="211639"/>
                    <a:pt x="160973" y="210687"/>
                  </a:cubicBezTo>
                  <a:cubicBezTo>
                    <a:pt x="160973" y="211639"/>
                    <a:pt x="160973" y="212592"/>
                    <a:pt x="161925" y="212592"/>
                  </a:cubicBezTo>
                  <a:cubicBezTo>
                    <a:pt x="161925" y="212592"/>
                    <a:pt x="161925" y="211639"/>
                    <a:pt x="160973" y="210687"/>
                  </a:cubicBezTo>
                  <a:cubicBezTo>
                    <a:pt x="161925" y="211639"/>
                    <a:pt x="160973" y="210687"/>
                    <a:pt x="160973" y="210687"/>
                  </a:cubicBezTo>
                  <a:close/>
                  <a:moveTo>
                    <a:pt x="164783" y="167825"/>
                  </a:moveTo>
                  <a:cubicBezTo>
                    <a:pt x="162878" y="168777"/>
                    <a:pt x="161925" y="169730"/>
                    <a:pt x="161925" y="171635"/>
                  </a:cubicBezTo>
                  <a:cubicBezTo>
                    <a:pt x="161925" y="172587"/>
                    <a:pt x="161925" y="173539"/>
                    <a:pt x="162878" y="173539"/>
                  </a:cubicBezTo>
                  <a:cubicBezTo>
                    <a:pt x="163830" y="172587"/>
                    <a:pt x="164783" y="170682"/>
                    <a:pt x="165735" y="169730"/>
                  </a:cubicBezTo>
                  <a:cubicBezTo>
                    <a:pt x="166688" y="168777"/>
                    <a:pt x="165735" y="167825"/>
                    <a:pt x="164783" y="167825"/>
                  </a:cubicBezTo>
                  <a:close/>
                  <a:moveTo>
                    <a:pt x="162878" y="236405"/>
                  </a:moveTo>
                  <a:cubicBezTo>
                    <a:pt x="162878" y="236405"/>
                    <a:pt x="162878" y="236405"/>
                    <a:pt x="162878" y="236405"/>
                  </a:cubicBezTo>
                  <a:cubicBezTo>
                    <a:pt x="161925" y="237357"/>
                    <a:pt x="162878" y="237357"/>
                    <a:pt x="162878" y="237357"/>
                  </a:cubicBezTo>
                  <a:cubicBezTo>
                    <a:pt x="162878" y="237357"/>
                    <a:pt x="163830" y="237357"/>
                    <a:pt x="162878" y="236405"/>
                  </a:cubicBezTo>
                  <a:cubicBezTo>
                    <a:pt x="163830" y="236405"/>
                    <a:pt x="163830" y="236405"/>
                    <a:pt x="162878" y="236405"/>
                  </a:cubicBezTo>
                  <a:close/>
                  <a:moveTo>
                    <a:pt x="162878" y="189732"/>
                  </a:moveTo>
                  <a:cubicBezTo>
                    <a:pt x="162878" y="190685"/>
                    <a:pt x="164783" y="190685"/>
                    <a:pt x="165735" y="190685"/>
                  </a:cubicBezTo>
                  <a:cubicBezTo>
                    <a:pt x="167640" y="190685"/>
                    <a:pt x="168593" y="189732"/>
                    <a:pt x="168593" y="188780"/>
                  </a:cubicBezTo>
                  <a:cubicBezTo>
                    <a:pt x="168593" y="186875"/>
                    <a:pt x="166688" y="188780"/>
                    <a:pt x="166688" y="187827"/>
                  </a:cubicBezTo>
                  <a:cubicBezTo>
                    <a:pt x="165735" y="188780"/>
                    <a:pt x="163830" y="187827"/>
                    <a:pt x="162878" y="189732"/>
                  </a:cubicBezTo>
                  <a:close/>
                  <a:moveTo>
                    <a:pt x="180023" y="199257"/>
                  </a:moveTo>
                  <a:cubicBezTo>
                    <a:pt x="179070" y="199257"/>
                    <a:pt x="180023" y="198305"/>
                    <a:pt x="180023" y="197352"/>
                  </a:cubicBezTo>
                  <a:cubicBezTo>
                    <a:pt x="180023" y="196400"/>
                    <a:pt x="180975" y="195447"/>
                    <a:pt x="180975" y="194495"/>
                  </a:cubicBezTo>
                  <a:cubicBezTo>
                    <a:pt x="180975" y="194495"/>
                    <a:pt x="180975" y="193542"/>
                    <a:pt x="180023" y="193542"/>
                  </a:cubicBezTo>
                  <a:cubicBezTo>
                    <a:pt x="179070" y="193542"/>
                    <a:pt x="179070" y="193542"/>
                    <a:pt x="179070" y="194495"/>
                  </a:cubicBezTo>
                  <a:cubicBezTo>
                    <a:pt x="179070" y="196400"/>
                    <a:pt x="178118" y="196400"/>
                    <a:pt x="176213" y="194495"/>
                  </a:cubicBezTo>
                  <a:cubicBezTo>
                    <a:pt x="176213" y="194495"/>
                    <a:pt x="176213" y="193542"/>
                    <a:pt x="175260" y="193542"/>
                  </a:cubicBezTo>
                  <a:cubicBezTo>
                    <a:pt x="174308" y="193542"/>
                    <a:pt x="174308" y="194495"/>
                    <a:pt x="174308" y="195447"/>
                  </a:cubicBezTo>
                  <a:cubicBezTo>
                    <a:pt x="174308" y="196400"/>
                    <a:pt x="174308" y="196400"/>
                    <a:pt x="174308" y="197352"/>
                  </a:cubicBezTo>
                  <a:cubicBezTo>
                    <a:pt x="172403" y="195447"/>
                    <a:pt x="171450" y="195447"/>
                    <a:pt x="168593" y="197352"/>
                  </a:cubicBezTo>
                  <a:cubicBezTo>
                    <a:pt x="167640" y="198305"/>
                    <a:pt x="166688" y="199257"/>
                    <a:pt x="164783" y="200210"/>
                  </a:cubicBezTo>
                  <a:cubicBezTo>
                    <a:pt x="164783" y="201162"/>
                    <a:pt x="163830" y="201162"/>
                    <a:pt x="162878" y="200210"/>
                  </a:cubicBezTo>
                  <a:cubicBezTo>
                    <a:pt x="161925" y="199257"/>
                    <a:pt x="161925" y="199257"/>
                    <a:pt x="161925" y="200210"/>
                  </a:cubicBezTo>
                  <a:cubicBezTo>
                    <a:pt x="160973" y="202114"/>
                    <a:pt x="162878" y="204020"/>
                    <a:pt x="165735" y="204020"/>
                  </a:cubicBezTo>
                  <a:cubicBezTo>
                    <a:pt x="167640" y="204020"/>
                    <a:pt x="168593" y="204020"/>
                    <a:pt x="170498" y="204972"/>
                  </a:cubicBezTo>
                  <a:cubicBezTo>
                    <a:pt x="173355" y="206877"/>
                    <a:pt x="178118" y="205925"/>
                    <a:pt x="179070" y="209735"/>
                  </a:cubicBezTo>
                  <a:lnTo>
                    <a:pt x="178118" y="209735"/>
                  </a:lnTo>
                  <a:cubicBezTo>
                    <a:pt x="177165" y="209735"/>
                    <a:pt x="176213" y="209735"/>
                    <a:pt x="176213" y="210687"/>
                  </a:cubicBezTo>
                  <a:lnTo>
                    <a:pt x="176213" y="210687"/>
                  </a:lnTo>
                  <a:cubicBezTo>
                    <a:pt x="177165" y="211639"/>
                    <a:pt x="177165" y="210687"/>
                    <a:pt x="178118" y="209735"/>
                  </a:cubicBezTo>
                  <a:lnTo>
                    <a:pt x="179070" y="208782"/>
                  </a:lnTo>
                  <a:cubicBezTo>
                    <a:pt x="181928" y="204972"/>
                    <a:pt x="184785" y="202114"/>
                    <a:pt x="180023" y="199257"/>
                  </a:cubicBezTo>
                  <a:close/>
                  <a:moveTo>
                    <a:pt x="163830" y="158300"/>
                  </a:moveTo>
                  <a:cubicBezTo>
                    <a:pt x="163830" y="158300"/>
                    <a:pt x="164783" y="158300"/>
                    <a:pt x="163830" y="158300"/>
                  </a:cubicBezTo>
                  <a:cubicBezTo>
                    <a:pt x="164783" y="158300"/>
                    <a:pt x="164783" y="157347"/>
                    <a:pt x="164783" y="157347"/>
                  </a:cubicBezTo>
                  <a:lnTo>
                    <a:pt x="164783" y="156395"/>
                  </a:lnTo>
                  <a:cubicBezTo>
                    <a:pt x="165735" y="156395"/>
                    <a:pt x="165735" y="156395"/>
                    <a:pt x="166688" y="156395"/>
                  </a:cubicBezTo>
                  <a:cubicBezTo>
                    <a:pt x="167640" y="156395"/>
                    <a:pt x="168593" y="156395"/>
                    <a:pt x="167640" y="155442"/>
                  </a:cubicBezTo>
                  <a:cubicBezTo>
                    <a:pt x="167640" y="155442"/>
                    <a:pt x="166688" y="154489"/>
                    <a:pt x="165735" y="154489"/>
                  </a:cubicBezTo>
                  <a:cubicBezTo>
                    <a:pt x="164783" y="154489"/>
                    <a:pt x="164783" y="155442"/>
                    <a:pt x="163830" y="156395"/>
                  </a:cubicBezTo>
                  <a:lnTo>
                    <a:pt x="162878" y="157347"/>
                  </a:lnTo>
                  <a:cubicBezTo>
                    <a:pt x="163830" y="156395"/>
                    <a:pt x="163830" y="157347"/>
                    <a:pt x="163830" y="158300"/>
                  </a:cubicBezTo>
                  <a:close/>
                  <a:moveTo>
                    <a:pt x="164783" y="203067"/>
                  </a:moveTo>
                  <a:cubicBezTo>
                    <a:pt x="164783" y="203067"/>
                    <a:pt x="163830" y="203067"/>
                    <a:pt x="164783" y="203067"/>
                  </a:cubicBezTo>
                  <a:cubicBezTo>
                    <a:pt x="163830" y="204020"/>
                    <a:pt x="164783" y="204020"/>
                    <a:pt x="164783" y="204020"/>
                  </a:cubicBezTo>
                  <a:cubicBezTo>
                    <a:pt x="164783" y="204020"/>
                    <a:pt x="165735" y="204020"/>
                    <a:pt x="164783" y="203067"/>
                  </a:cubicBezTo>
                  <a:cubicBezTo>
                    <a:pt x="165735" y="203067"/>
                    <a:pt x="164783" y="203067"/>
                    <a:pt x="164783" y="203067"/>
                  </a:cubicBezTo>
                  <a:close/>
                  <a:moveTo>
                    <a:pt x="166688" y="244025"/>
                  </a:moveTo>
                  <a:cubicBezTo>
                    <a:pt x="166688" y="243072"/>
                    <a:pt x="165735" y="242120"/>
                    <a:pt x="164783" y="242120"/>
                  </a:cubicBezTo>
                  <a:cubicBezTo>
                    <a:pt x="163830" y="242120"/>
                    <a:pt x="164783" y="243072"/>
                    <a:pt x="163830" y="243072"/>
                  </a:cubicBezTo>
                  <a:cubicBezTo>
                    <a:pt x="163830" y="244025"/>
                    <a:pt x="163830" y="244977"/>
                    <a:pt x="164783" y="244977"/>
                  </a:cubicBezTo>
                  <a:cubicBezTo>
                    <a:pt x="166688" y="244977"/>
                    <a:pt x="166688" y="244977"/>
                    <a:pt x="166688" y="244025"/>
                  </a:cubicBezTo>
                  <a:close/>
                  <a:moveTo>
                    <a:pt x="168593" y="182112"/>
                  </a:moveTo>
                  <a:cubicBezTo>
                    <a:pt x="166688" y="184017"/>
                    <a:pt x="166688" y="182112"/>
                    <a:pt x="166688" y="181160"/>
                  </a:cubicBezTo>
                  <a:cubicBezTo>
                    <a:pt x="165735" y="181160"/>
                    <a:pt x="164783" y="181160"/>
                    <a:pt x="164783" y="183064"/>
                  </a:cubicBezTo>
                  <a:cubicBezTo>
                    <a:pt x="164783" y="184017"/>
                    <a:pt x="165735" y="184970"/>
                    <a:pt x="166688" y="184970"/>
                  </a:cubicBezTo>
                  <a:cubicBezTo>
                    <a:pt x="168593" y="184970"/>
                    <a:pt x="169545" y="184970"/>
                    <a:pt x="171450" y="184970"/>
                  </a:cubicBezTo>
                  <a:cubicBezTo>
                    <a:pt x="174308" y="184970"/>
                    <a:pt x="175260" y="185922"/>
                    <a:pt x="175260" y="188780"/>
                  </a:cubicBezTo>
                  <a:cubicBezTo>
                    <a:pt x="174308" y="188780"/>
                    <a:pt x="174308" y="188780"/>
                    <a:pt x="174308" y="187827"/>
                  </a:cubicBezTo>
                  <a:cubicBezTo>
                    <a:pt x="173355" y="187827"/>
                    <a:pt x="173355" y="187827"/>
                    <a:pt x="172403" y="188780"/>
                  </a:cubicBezTo>
                  <a:cubicBezTo>
                    <a:pt x="172403" y="188780"/>
                    <a:pt x="172403" y="189732"/>
                    <a:pt x="172403" y="189732"/>
                  </a:cubicBezTo>
                  <a:cubicBezTo>
                    <a:pt x="173355" y="190685"/>
                    <a:pt x="173355" y="189732"/>
                    <a:pt x="174308" y="189732"/>
                  </a:cubicBezTo>
                  <a:lnTo>
                    <a:pt x="175260" y="188780"/>
                  </a:lnTo>
                  <a:cubicBezTo>
                    <a:pt x="176213" y="188780"/>
                    <a:pt x="178118" y="188780"/>
                    <a:pt x="178118" y="186875"/>
                  </a:cubicBezTo>
                  <a:cubicBezTo>
                    <a:pt x="178118" y="184970"/>
                    <a:pt x="178118" y="183064"/>
                    <a:pt x="176213" y="182112"/>
                  </a:cubicBezTo>
                  <a:cubicBezTo>
                    <a:pt x="174308" y="181160"/>
                    <a:pt x="172403" y="181160"/>
                    <a:pt x="171450" y="180207"/>
                  </a:cubicBezTo>
                  <a:cubicBezTo>
                    <a:pt x="169545" y="181160"/>
                    <a:pt x="168593" y="181160"/>
                    <a:pt x="168593" y="182112"/>
                  </a:cubicBezTo>
                  <a:close/>
                  <a:moveTo>
                    <a:pt x="178118" y="228785"/>
                  </a:moveTo>
                  <a:cubicBezTo>
                    <a:pt x="178118" y="227832"/>
                    <a:pt x="178118" y="226880"/>
                    <a:pt x="177165" y="226880"/>
                  </a:cubicBezTo>
                  <a:cubicBezTo>
                    <a:pt x="176213" y="224022"/>
                    <a:pt x="177165" y="223070"/>
                    <a:pt x="180023" y="223070"/>
                  </a:cubicBezTo>
                  <a:cubicBezTo>
                    <a:pt x="180975" y="220212"/>
                    <a:pt x="182880" y="220212"/>
                    <a:pt x="185738" y="222117"/>
                  </a:cubicBezTo>
                  <a:cubicBezTo>
                    <a:pt x="183833" y="223070"/>
                    <a:pt x="182880" y="224022"/>
                    <a:pt x="180975" y="224022"/>
                  </a:cubicBezTo>
                  <a:cubicBezTo>
                    <a:pt x="180975" y="224975"/>
                    <a:pt x="180023" y="227832"/>
                    <a:pt x="182880" y="225927"/>
                  </a:cubicBezTo>
                  <a:cubicBezTo>
                    <a:pt x="183833" y="225927"/>
                    <a:pt x="184785" y="225927"/>
                    <a:pt x="185738" y="225927"/>
                  </a:cubicBezTo>
                  <a:cubicBezTo>
                    <a:pt x="187643" y="224975"/>
                    <a:pt x="187643" y="224022"/>
                    <a:pt x="185738" y="223070"/>
                  </a:cubicBezTo>
                  <a:cubicBezTo>
                    <a:pt x="183833" y="219260"/>
                    <a:pt x="181928" y="219260"/>
                    <a:pt x="179070" y="221164"/>
                  </a:cubicBezTo>
                  <a:cubicBezTo>
                    <a:pt x="177165" y="222117"/>
                    <a:pt x="176213" y="224022"/>
                    <a:pt x="174308" y="223070"/>
                  </a:cubicBezTo>
                  <a:cubicBezTo>
                    <a:pt x="171450" y="221164"/>
                    <a:pt x="171450" y="223070"/>
                    <a:pt x="172403" y="224975"/>
                  </a:cubicBezTo>
                  <a:cubicBezTo>
                    <a:pt x="172403" y="225927"/>
                    <a:pt x="172403" y="227832"/>
                    <a:pt x="172403" y="228785"/>
                  </a:cubicBezTo>
                  <a:cubicBezTo>
                    <a:pt x="170498" y="228785"/>
                    <a:pt x="169545" y="226880"/>
                    <a:pt x="167640" y="227832"/>
                  </a:cubicBezTo>
                  <a:lnTo>
                    <a:pt x="166688" y="226880"/>
                  </a:lnTo>
                  <a:cubicBezTo>
                    <a:pt x="166688" y="226880"/>
                    <a:pt x="165735" y="226880"/>
                    <a:pt x="165735" y="226880"/>
                  </a:cubicBezTo>
                  <a:cubicBezTo>
                    <a:pt x="165735" y="227832"/>
                    <a:pt x="165735" y="227832"/>
                    <a:pt x="166688" y="227832"/>
                  </a:cubicBezTo>
                  <a:cubicBezTo>
                    <a:pt x="166688" y="227832"/>
                    <a:pt x="167640" y="227832"/>
                    <a:pt x="167640" y="227832"/>
                  </a:cubicBezTo>
                  <a:cubicBezTo>
                    <a:pt x="169545" y="230689"/>
                    <a:pt x="169545" y="230689"/>
                    <a:pt x="166688" y="231642"/>
                  </a:cubicBezTo>
                  <a:lnTo>
                    <a:pt x="165735" y="232595"/>
                  </a:lnTo>
                  <a:cubicBezTo>
                    <a:pt x="164783" y="232595"/>
                    <a:pt x="164783" y="233547"/>
                    <a:pt x="164783" y="234500"/>
                  </a:cubicBezTo>
                  <a:cubicBezTo>
                    <a:pt x="164783" y="235452"/>
                    <a:pt x="165735" y="235452"/>
                    <a:pt x="165735" y="235452"/>
                  </a:cubicBezTo>
                  <a:cubicBezTo>
                    <a:pt x="166688" y="234500"/>
                    <a:pt x="168593" y="234500"/>
                    <a:pt x="169545" y="235452"/>
                  </a:cubicBezTo>
                  <a:cubicBezTo>
                    <a:pt x="170498" y="233547"/>
                    <a:pt x="170498" y="231642"/>
                    <a:pt x="171450" y="229737"/>
                  </a:cubicBezTo>
                  <a:cubicBezTo>
                    <a:pt x="172403" y="230689"/>
                    <a:pt x="173355" y="231642"/>
                    <a:pt x="173355" y="232595"/>
                  </a:cubicBezTo>
                  <a:cubicBezTo>
                    <a:pt x="174308" y="233547"/>
                    <a:pt x="174308" y="235452"/>
                    <a:pt x="176213" y="235452"/>
                  </a:cubicBezTo>
                  <a:cubicBezTo>
                    <a:pt x="179070" y="232595"/>
                    <a:pt x="178118" y="230689"/>
                    <a:pt x="178118" y="228785"/>
                  </a:cubicBezTo>
                  <a:close/>
                  <a:moveTo>
                    <a:pt x="166688" y="144012"/>
                  </a:moveTo>
                  <a:cubicBezTo>
                    <a:pt x="166688" y="144012"/>
                    <a:pt x="166688" y="144012"/>
                    <a:pt x="166688" y="144012"/>
                  </a:cubicBezTo>
                  <a:cubicBezTo>
                    <a:pt x="167640" y="143060"/>
                    <a:pt x="167640" y="143060"/>
                    <a:pt x="166688" y="142107"/>
                  </a:cubicBezTo>
                  <a:cubicBezTo>
                    <a:pt x="166688" y="142107"/>
                    <a:pt x="165735" y="143060"/>
                    <a:pt x="166688" y="144012"/>
                  </a:cubicBezTo>
                  <a:cubicBezTo>
                    <a:pt x="165735" y="143060"/>
                    <a:pt x="165735" y="144012"/>
                    <a:pt x="166688" y="144012"/>
                  </a:cubicBezTo>
                  <a:close/>
                  <a:moveTo>
                    <a:pt x="167640" y="164014"/>
                  </a:moveTo>
                  <a:cubicBezTo>
                    <a:pt x="167640" y="163062"/>
                    <a:pt x="166688" y="163062"/>
                    <a:pt x="167640" y="164014"/>
                  </a:cubicBezTo>
                  <a:lnTo>
                    <a:pt x="166688" y="164014"/>
                  </a:lnTo>
                  <a:cubicBezTo>
                    <a:pt x="165735" y="164967"/>
                    <a:pt x="166688" y="164967"/>
                    <a:pt x="167640" y="164014"/>
                  </a:cubicBezTo>
                  <a:cubicBezTo>
                    <a:pt x="167640" y="164967"/>
                    <a:pt x="167640" y="164014"/>
                    <a:pt x="167640" y="164014"/>
                  </a:cubicBezTo>
                  <a:close/>
                  <a:moveTo>
                    <a:pt x="167640" y="175445"/>
                  </a:moveTo>
                  <a:cubicBezTo>
                    <a:pt x="167640" y="175445"/>
                    <a:pt x="167640" y="175445"/>
                    <a:pt x="167640" y="175445"/>
                  </a:cubicBezTo>
                  <a:cubicBezTo>
                    <a:pt x="165735" y="175445"/>
                    <a:pt x="165735" y="177350"/>
                    <a:pt x="165735" y="178302"/>
                  </a:cubicBezTo>
                  <a:cubicBezTo>
                    <a:pt x="165735" y="179255"/>
                    <a:pt x="165735" y="179255"/>
                    <a:pt x="165735" y="180207"/>
                  </a:cubicBezTo>
                  <a:cubicBezTo>
                    <a:pt x="166688" y="180207"/>
                    <a:pt x="166688" y="179255"/>
                    <a:pt x="166688" y="178302"/>
                  </a:cubicBezTo>
                  <a:cubicBezTo>
                    <a:pt x="168593" y="178302"/>
                    <a:pt x="168593" y="177350"/>
                    <a:pt x="167640" y="175445"/>
                  </a:cubicBezTo>
                  <a:close/>
                  <a:moveTo>
                    <a:pt x="166688" y="147822"/>
                  </a:moveTo>
                  <a:cubicBezTo>
                    <a:pt x="166688" y="147822"/>
                    <a:pt x="166688" y="147822"/>
                    <a:pt x="166688" y="147822"/>
                  </a:cubicBezTo>
                  <a:cubicBezTo>
                    <a:pt x="166688" y="149727"/>
                    <a:pt x="166688" y="149727"/>
                    <a:pt x="167640" y="150680"/>
                  </a:cubicBezTo>
                  <a:cubicBezTo>
                    <a:pt x="167640" y="150680"/>
                    <a:pt x="168593" y="150680"/>
                    <a:pt x="168593" y="149727"/>
                  </a:cubicBezTo>
                  <a:cubicBezTo>
                    <a:pt x="167640" y="148775"/>
                    <a:pt x="167640" y="147822"/>
                    <a:pt x="166688" y="147822"/>
                  </a:cubicBezTo>
                  <a:close/>
                  <a:moveTo>
                    <a:pt x="167640" y="220212"/>
                  </a:moveTo>
                  <a:cubicBezTo>
                    <a:pt x="167640" y="220212"/>
                    <a:pt x="167640" y="222117"/>
                    <a:pt x="167640" y="221164"/>
                  </a:cubicBezTo>
                  <a:cubicBezTo>
                    <a:pt x="168593" y="221164"/>
                    <a:pt x="168593" y="219260"/>
                    <a:pt x="168593" y="218307"/>
                  </a:cubicBezTo>
                  <a:cubicBezTo>
                    <a:pt x="168593" y="217355"/>
                    <a:pt x="168593" y="217355"/>
                    <a:pt x="167640" y="217355"/>
                  </a:cubicBezTo>
                  <a:cubicBezTo>
                    <a:pt x="167640" y="218307"/>
                    <a:pt x="167640" y="219260"/>
                    <a:pt x="167640" y="220212"/>
                  </a:cubicBezTo>
                  <a:close/>
                  <a:moveTo>
                    <a:pt x="169545" y="158300"/>
                  </a:moveTo>
                  <a:lnTo>
                    <a:pt x="169545" y="158300"/>
                  </a:lnTo>
                  <a:cubicBezTo>
                    <a:pt x="168593" y="158300"/>
                    <a:pt x="167640" y="158300"/>
                    <a:pt x="168593" y="159252"/>
                  </a:cubicBezTo>
                  <a:cubicBezTo>
                    <a:pt x="167640" y="159252"/>
                    <a:pt x="168593" y="159252"/>
                    <a:pt x="169545" y="158300"/>
                  </a:cubicBezTo>
                  <a:cubicBezTo>
                    <a:pt x="169545" y="159252"/>
                    <a:pt x="169545" y="159252"/>
                    <a:pt x="169545" y="158300"/>
                  </a:cubicBezTo>
                  <a:close/>
                  <a:moveTo>
                    <a:pt x="169545" y="162110"/>
                  </a:moveTo>
                  <a:cubicBezTo>
                    <a:pt x="170498" y="163062"/>
                    <a:pt x="169545" y="164014"/>
                    <a:pt x="168593" y="164967"/>
                  </a:cubicBezTo>
                  <a:cubicBezTo>
                    <a:pt x="167640" y="167825"/>
                    <a:pt x="169545" y="169730"/>
                    <a:pt x="172403" y="170682"/>
                  </a:cubicBezTo>
                  <a:cubicBezTo>
                    <a:pt x="172403" y="170682"/>
                    <a:pt x="173355" y="170682"/>
                    <a:pt x="173355" y="169730"/>
                  </a:cubicBezTo>
                  <a:lnTo>
                    <a:pt x="170498" y="167825"/>
                  </a:lnTo>
                  <a:cubicBezTo>
                    <a:pt x="169545" y="166872"/>
                    <a:pt x="169545" y="165920"/>
                    <a:pt x="170498" y="165920"/>
                  </a:cubicBezTo>
                  <a:cubicBezTo>
                    <a:pt x="172403" y="164967"/>
                    <a:pt x="172403" y="162110"/>
                    <a:pt x="170498" y="161157"/>
                  </a:cubicBezTo>
                  <a:cubicBezTo>
                    <a:pt x="170498" y="161157"/>
                    <a:pt x="169545" y="161157"/>
                    <a:pt x="169545" y="162110"/>
                  </a:cubicBezTo>
                  <a:close/>
                  <a:moveTo>
                    <a:pt x="170498" y="235452"/>
                  </a:moveTo>
                  <a:cubicBezTo>
                    <a:pt x="171450" y="236405"/>
                    <a:pt x="171450" y="235452"/>
                    <a:pt x="172403" y="234500"/>
                  </a:cubicBezTo>
                  <a:cubicBezTo>
                    <a:pt x="172403" y="233547"/>
                    <a:pt x="173355" y="232595"/>
                    <a:pt x="172403" y="231642"/>
                  </a:cubicBezTo>
                  <a:cubicBezTo>
                    <a:pt x="171450" y="231642"/>
                    <a:pt x="171450" y="231642"/>
                    <a:pt x="170498" y="232595"/>
                  </a:cubicBezTo>
                  <a:cubicBezTo>
                    <a:pt x="169545" y="234500"/>
                    <a:pt x="169545" y="235452"/>
                    <a:pt x="170498" y="235452"/>
                  </a:cubicBezTo>
                  <a:close/>
                  <a:moveTo>
                    <a:pt x="173355" y="241167"/>
                  </a:moveTo>
                  <a:cubicBezTo>
                    <a:pt x="174308" y="241167"/>
                    <a:pt x="174308" y="241167"/>
                    <a:pt x="174308" y="240214"/>
                  </a:cubicBezTo>
                  <a:cubicBezTo>
                    <a:pt x="174308" y="238310"/>
                    <a:pt x="172403" y="239262"/>
                    <a:pt x="171450" y="238310"/>
                  </a:cubicBezTo>
                  <a:cubicBezTo>
                    <a:pt x="170498" y="238310"/>
                    <a:pt x="170498" y="238310"/>
                    <a:pt x="170498" y="238310"/>
                  </a:cubicBezTo>
                  <a:cubicBezTo>
                    <a:pt x="171450" y="240214"/>
                    <a:pt x="171450" y="240214"/>
                    <a:pt x="173355" y="241167"/>
                  </a:cubicBezTo>
                  <a:close/>
                  <a:moveTo>
                    <a:pt x="175260" y="173539"/>
                  </a:moveTo>
                  <a:cubicBezTo>
                    <a:pt x="173355" y="174492"/>
                    <a:pt x="171450" y="173539"/>
                    <a:pt x="170498" y="175445"/>
                  </a:cubicBezTo>
                  <a:cubicBezTo>
                    <a:pt x="170498" y="176397"/>
                    <a:pt x="171450" y="176397"/>
                    <a:pt x="172403" y="176397"/>
                  </a:cubicBezTo>
                  <a:cubicBezTo>
                    <a:pt x="173355" y="176397"/>
                    <a:pt x="175260" y="175445"/>
                    <a:pt x="175260" y="173539"/>
                  </a:cubicBezTo>
                  <a:cubicBezTo>
                    <a:pt x="176213" y="173539"/>
                    <a:pt x="176213" y="173539"/>
                    <a:pt x="175260" y="173539"/>
                  </a:cubicBezTo>
                  <a:close/>
                  <a:moveTo>
                    <a:pt x="170498" y="180207"/>
                  </a:moveTo>
                  <a:cubicBezTo>
                    <a:pt x="172403" y="180207"/>
                    <a:pt x="175260" y="181160"/>
                    <a:pt x="177165" y="180207"/>
                  </a:cubicBezTo>
                  <a:cubicBezTo>
                    <a:pt x="174308" y="177350"/>
                    <a:pt x="174308" y="177350"/>
                    <a:pt x="170498" y="180207"/>
                  </a:cubicBezTo>
                  <a:close/>
                  <a:moveTo>
                    <a:pt x="175260" y="245930"/>
                  </a:moveTo>
                  <a:cubicBezTo>
                    <a:pt x="175260" y="244977"/>
                    <a:pt x="174308" y="244977"/>
                    <a:pt x="174308" y="244977"/>
                  </a:cubicBezTo>
                  <a:cubicBezTo>
                    <a:pt x="173355" y="244977"/>
                    <a:pt x="172403" y="244977"/>
                    <a:pt x="171450" y="246882"/>
                  </a:cubicBezTo>
                  <a:cubicBezTo>
                    <a:pt x="171450" y="246882"/>
                    <a:pt x="172403" y="247835"/>
                    <a:pt x="172403" y="247835"/>
                  </a:cubicBezTo>
                  <a:cubicBezTo>
                    <a:pt x="173355" y="246882"/>
                    <a:pt x="175260" y="246882"/>
                    <a:pt x="175260" y="245930"/>
                  </a:cubicBezTo>
                  <a:close/>
                  <a:moveTo>
                    <a:pt x="171450" y="159252"/>
                  </a:moveTo>
                  <a:cubicBezTo>
                    <a:pt x="172403" y="159252"/>
                    <a:pt x="172403" y="159252"/>
                    <a:pt x="171450" y="159252"/>
                  </a:cubicBezTo>
                  <a:cubicBezTo>
                    <a:pt x="172403" y="159252"/>
                    <a:pt x="172403" y="159252"/>
                    <a:pt x="172403" y="159252"/>
                  </a:cubicBezTo>
                  <a:cubicBezTo>
                    <a:pt x="173355" y="158300"/>
                    <a:pt x="172403" y="158300"/>
                    <a:pt x="171450" y="159252"/>
                  </a:cubicBezTo>
                  <a:cubicBezTo>
                    <a:pt x="172403" y="158300"/>
                    <a:pt x="171450" y="158300"/>
                    <a:pt x="171450" y="159252"/>
                  </a:cubicBezTo>
                  <a:close/>
                  <a:moveTo>
                    <a:pt x="174308" y="163062"/>
                  </a:moveTo>
                  <a:cubicBezTo>
                    <a:pt x="174308" y="163062"/>
                    <a:pt x="175260" y="164014"/>
                    <a:pt x="174308" y="163062"/>
                  </a:cubicBezTo>
                  <a:lnTo>
                    <a:pt x="176213" y="163062"/>
                  </a:lnTo>
                  <a:lnTo>
                    <a:pt x="174308" y="163062"/>
                  </a:lnTo>
                  <a:cubicBezTo>
                    <a:pt x="174308" y="162110"/>
                    <a:pt x="174308" y="162110"/>
                    <a:pt x="174308" y="163062"/>
                  </a:cubicBezTo>
                  <a:close/>
                  <a:moveTo>
                    <a:pt x="178118" y="200210"/>
                  </a:moveTo>
                  <a:cubicBezTo>
                    <a:pt x="178118" y="201162"/>
                    <a:pt x="178118" y="202114"/>
                    <a:pt x="177165" y="203067"/>
                  </a:cubicBezTo>
                  <a:cubicBezTo>
                    <a:pt x="177165" y="203067"/>
                    <a:pt x="176213" y="203067"/>
                    <a:pt x="176213" y="203067"/>
                  </a:cubicBezTo>
                  <a:cubicBezTo>
                    <a:pt x="175260" y="202114"/>
                    <a:pt x="174308" y="201162"/>
                    <a:pt x="175260" y="200210"/>
                  </a:cubicBezTo>
                  <a:cubicBezTo>
                    <a:pt x="176213" y="199257"/>
                    <a:pt x="176213" y="198305"/>
                    <a:pt x="176213" y="197352"/>
                  </a:cubicBezTo>
                  <a:cubicBezTo>
                    <a:pt x="177165" y="197352"/>
                    <a:pt x="179070" y="198305"/>
                    <a:pt x="178118" y="200210"/>
                  </a:cubicBezTo>
                  <a:close/>
                  <a:moveTo>
                    <a:pt x="177165" y="237357"/>
                  </a:moveTo>
                  <a:cubicBezTo>
                    <a:pt x="177165" y="236405"/>
                    <a:pt x="177165" y="236405"/>
                    <a:pt x="176213" y="236405"/>
                  </a:cubicBezTo>
                  <a:cubicBezTo>
                    <a:pt x="175260" y="236405"/>
                    <a:pt x="175260" y="236405"/>
                    <a:pt x="175260" y="237357"/>
                  </a:cubicBezTo>
                  <a:cubicBezTo>
                    <a:pt x="175260" y="237357"/>
                    <a:pt x="175260" y="237357"/>
                    <a:pt x="177165" y="237357"/>
                  </a:cubicBezTo>
                  <a:cubicBezTo>
                    <a:pt x="176213" y="238310"/>
                    <a:pt x="177165" y="238310"/>
                    <a:pt x="177165" y="237357"/>
                  </a:cubicBezTo>
                  <a:close/>
                  <a:moveTo>
                    <a:pt x="177165" y="217355"/>
                  </a:moveTo>
                  <a:cubicBezTo>
                    <a:pt x="176213" y="217355"/>
                    <a:pt x="176213" y="217355"/>
                    <a:pt x="176213" y="218307"/>
                  </a:cubicBezTo>
                  <a:cubicBezTo>
                    <a:pt x="176213" y="219260"/>
                    <a:pt x="176213" y="219260"/>
                    <a:pt x="177165" y="219260"/>
                  </a:cubicBezTo>
                  <a:cubicBezTo>
                    <a:pt x="178118" y="219260"/>
                    <a:pt x="178118" y="219260"/>
                    <a:pt x="178118" y="218307"/>
                  </a:cubicBezTo>
                  <a:cubicBezTo>
                    <a:pt x="178118" y="217355"/>
                    <a:pt x="178118" y="217355"/>
                    <a:pt x="177165" y="217355"/>
                  </a:cubicBezTo>
                  <a:close/>
                  <a:moveTo>
                    <a:pt x="178118" y="249739"/>
                  </a:moveTo>
                  <a:cubicBezTo>
                    <a:pt x="178118" y="249739"/>
                    <a:pt x="178118" y="248787"/>
                    <a:pt x="178118" y="249739"/>
                  </a:cubicBezTo>
                  <a:cubicBezTo>
                    <a:pt x="177165" y="248787"/>
                    <a:pt x="177165" y="248787"/>
                    <a:pt x="177165" y="249739"/>
                  </a:cubicBezTo>
                  <a:cubicBezTo>
                    <a:pt x="176213" y="249739"/>
                    <a:pt x="176213" y="250692"/>
                    <a:pt x="178118" y="249739"/>
                  </a:cubicBezTo>
                  <a:cubicBezTo>
                    <a:pt x="177165" y="250692"/>
                    <a:pt x="177165" y="250692"/>
                    <a:pt x="178118" y="249739"/>
                  </a:cubicBezTo>
                  <a:close/>
                  <a:moveTo>
                    <a:pt x="179070" y="182112"/>
                  </a:moveTo>
                  <a:lnTo>
                    <a:pt x="177165" y="181160"/>
                  </a:lnTo>
                  <a:cubicBezTo>
                    <a:pt x="178118" y="181160"/>
                    <a:pt x="178118" y="182112"/>
                    <a:pt x="179070" y="182112"/>
                  </a:cubicBezTo>
                  <a:cubicBezTo>
                    <a:pt x="179070" y="184017"/>
                    <a:pt x="178118" y="185922"/>
                    <a:pt x="180023" y="185922"/>
                  </a:cubicBezTo>
                  <a:lnTo>
                    <a:pt x="180975" y="185922"/>
                  </a:lnTo>
                  <a:cubicBezTo>
                    <a:pt x="180975" y="184017"/>
                    <a:pt x="180975" y="183064"/>
                    <a:pt x="179070" y="182112"/>
                  </a:cubicBezTo>
                  <a:close/>
                  <a:moveTo>
                    <a:pt x="187643" y="244977"/>
                  </a:moveTo>
                  <a:cubicBezTo>
                    <a:pt x="187643" y="244025"/>
                    <a:pt x="186690" y="243072"/>
                    <a:pt x="186690" y="243072"/>
                  </a:cubicBezTo>
                  <a:cubicBezTo>
                    <a:pt x="184785" y="242120"/>
                    <a:pt x="182880" y="243072"/>
                    <a:pt x="180975" y="242120"/>
                  </a:cubicBezTo>
                  <a:cubicBezTo>
                    <a:pt x="180975" y="242120"/>
                    <a:pt x="180023" y="242120"/>
                    <a:pt x="180023" y="243072"/>
                  </a:cubicBezTo>
                  <a:cubicBezTo>
                    <a:pt x="180023" y="244025"/>
                    <a:pt x="179070" y="244977"/>
                    <a:pt x="180023" y="245930"/>
                  </a:cubicBezTo>
                  <a:cubicBezTo>
                    <a:pt x="181928" y="246882"/>
                    <a:pt x="181928" y="248787"/>
                    <a:pt x="183833" y="248787"/>
                  </a:cubicBezTo>
                  <a:cubicBezTo>
                    <a:pt x="184785" y="247835"/>
                    <a:pt x="184785" y="245930"/>
                    <a:pt x="186690" y="245930"/>
                  </a:cubicBezTo>
                  <a:cubicBezTo>
                    <a:pt x="186690" y="245930"/>
                    <a:pt x="187643" y="245930"/>
                    <a:pt x="187643" y="244977"/>
                  </a:cubicBezTo>
                  <a:close/>
                  <a:moveTo>
                    <a:pt x="185738" y="233547"/>
                  </a:moveTo>
                  <a:cubicBezTo>
                    <a:pt x="183833" y="232595"/>
                    <a:pt x="181928" y="231642"/>
                    <a:pt x="182880" y="228785"/>
                  </a:cubicBezTo>
                  <a:cubicBezTo>
                    <a:pt x="182880" y="227832"/>
                    <a:pt x="181928" y="227832"/>
                    <a:pt x="180975" y="228785"/>
                  </a:cubicBezTo>
                  <a:cubicBezTo>
                    <a:pt x="179070" y="229737"/>
                    <a:pt x="180023" y="230689"/>
                    <a:pt x="179070" y="231642"/>
                  </a:cubicBezTo>
                  <a:cubicBezTo>
                    <a:pt x="178118" y="232595"/>
                    <a:pt x="177165" y="233547"/>
                    <a:pt x="179070" y="234500"/>
                  </a:cubicBezTo>
                  <a:cubicBezTo>
                    <a:pt x="180023" y="235452"/>
                    <a:pt x="180975" y="235452"/>
                    <a:pt x="181928" y="234500"/>
                  </a:cubicBezTo>
                  <a:cubicBezTo>
                    <a:pt x="182880" y="233547"/>
                    <a:pt x="183833" y="233547"/>
                    <a:pt x="184785" y="234500"/>
                  </a:cubicBezTo>
                  <a:cubicBezTo>
                    <a:pt x="185738" y="234500"/>
                    <a:pt x="186690" y="235452"/>
                    <a:pt x="186690" y="234500"/>
                  </a:cubicBezTo>
                  <a:cubicBezTo>
                    <a:pt x="187643" y="234500"/>
                    <a:pt x="186690" y="233547"/>
                    <a:pt x="185738" y="233547"/>
                  </a:cubicBezTo>
                  <a:close/>
                  <a:moveTo>
                    <a:pt x="180023" y="238310"/>
                  </a:moveTo>
                  <a:cubicBezTo>
                    <a:pt x="180023" y="238310"/>
                    <a:pt x="179070" y="239262"/>
                    <a:pt x="179070" y="239262"/>
                  </a:cubicBezTo>
                  <a:lnTo>
                    <a:pt x="180023" y="239262"/>
                  </a:lnTo>
                  <a:cubicBezTo>
                    <a:pt x="180975" y="239262"/>
                    <a:pt x="180975" y="239262"/>
                    <a:pt x="180023" y="238310"/>
                  </a:cubicBezTo>
                  <a:cubicBezTo>
                    <a:pt x="180975" y="238310"/>
                    <a:pt x="180975" y="238310"/>
                    <a:pt x="180023" y="238310"/>
                  </a:cubicBezTo>
                  <a:close/>
                  <a:moveTo>
                    <a:pt x="182880" y="208782"/>
                  </a:moveTo>
                  <a:cubicBezTo>
                    <a:pt x="181928" y="209735"/>
                    <a:pt x="181928" y="211639"/>
                    <a:pt x="181928" y="213545"/>
                  </a:cubicBezTo>
                  <a:cubicBezTo>
                    <a:pt x="181928" y="213545"/>
                    <a:pt x="181928" y="214497"/>
                    <a:pt x="181928" y="214497"/>
                  </a:cubicBezTo>
                  <a:cubicBezTo>
                    <a:pt x="181928" y="214497"/>
                    <a:pt x="182880" y="214497"/>
                    <a:pt x="182880" y="214497"/>
                  </a:cubicBezTo>
                  <a:cubicBezTo>
                    <a:pt x="183833" y="212592"/>
                    <a:pt x="184785" y="211639"/>
                    <a:pt x="186690" y="210687"/>
                  </a:cubicBezTo>
                  <a:cubicBezTo>
                    <a:pt x="187643" y="209735"/>
                    <a:pt x="187643" y="208782"/>
                    <a:pt x="186690" y="207830"/>
                  </a:cubicBezTo>
                  <a:cubicBezTo>
                    <a:pt x="184785" y="206877"/>
                    <a:pt x="182880" y="207830"/>
                    <a:pt x="182880" y="208782"/>
                  </a:cubicBezTo>
                  <a:close/>
                  <a:moveTo>
                    <a:pt x="193358" y="241167"/>
                  </a:moveTo>
                  <a:cubicBezTo>
                    <a:pt x="193358" y="240214"/>
                    <a:pt x="192405" y="238310"/>
                    <a:pt x="191453" y="239262"/>
                  </a:cubicBezTo>
                  <a:cubicBezTo>
                    <a:pt x="189548" y="240214"/>
                    <a:pt x="188595" y="239262"/>
                    <a:pt x="186690" y="239262"/>
                  </a:cubicBezTo>
                  <a:lnTo>
                    <a:pt x="185738" y="238310"/>
                  </a:lnTo>
                  <a:cubicBezTo>
                    <a:pt x="184785" y="237357"/>
                    <a:pt x="184785" y="236405"/>
                    <a:pt x="183833" y="236405"/>
                  </a:cubicBezTo>
                  <a:cubicBezTo>
                    <a:pt x="183833" y="236405"/>
                    <a:pt x="183833" y="237357"/>
                    <a:pt x="183833" y="237357"/>
                  </a:cubicBezTo>
                  <a:cubicBezTo>
                    <a:pt x="183833" y="238310"/>
                    <a:pt x="184785" y="239262"/>
                    <a:pt x="185738" y="239262"/>
                  </a:cubicBezTo>
                  <a:cubicBezTo>
                    <a:pt x="185738" y="239262"/>
                    <a:pt x="186690" y="239262"/>
                    <a:pt x="187643" y="239262"/>
                  </a:cubicBezTo>
                  <a:cubicBezTo>
                    <a:pt x="189548" y="243072"/>
                    <a:pt x="189548" y="243072"/>
                    <a:pt x="193358" y="241167"/>
                  </a:cubicBezTo>
                  <a:close/>
                  <a:moveTo>
                    <a:pt x="184785" y="214497"/>
                  </a:moveTo>
                  <a:cubicBezTo>
                    <a:pt x="183833" y="214497"/>
                    <a:pt x="183833" y="215450"/>
                    <a:pt x="183833" y="216402"/>
                  </a:cubicBezTo>
                  <a:cubicBezTo>
                    <a:pt x="183833" y="217355"/>
                    <a:pt x="183833" y="217355"/>
                    <a:pt x="184785" y="217355"/>
                  </a:cubicBezTo>
                  <a:cubicBezTo>
                    <a:pt x="185738" y="216402"/>
                    <a:pt x="185738" y="216402"/>
                    <a:pt x="184785" y="214497"/>
                  </a:cubicBezTo>
                  <a:cubicBezTo>
                    <a:pt x="185738" y="214497"/>
                    <a:pt x="185738" y="214497"/>
                    <a:pt x="184785" y="214497"/>
                  </a:cubicBezTo>
                  <a:close/>
                  <a:moveTo>
                    <a:pt x="184785" y="199257"/>
                  </a:moveTo>
                  <a:cubicBezTo>
                    <a:pt x="184785" y="199257"/>
                    <a:pt x="185738" y="199257"/>
                    <a:pt x="184785" y="199257"/>
                  </a:cubicBezTo>
                  <a:cubicBezTo>
                    <a:pt x="185738" y="199257"/>
                    <a:pt x="185738" y="199257"/>
                    <a:pt x="184785" y="199257"/>
                  </a:cubicBezTo>
                  <a:cubicBezTo>
                    <a:pt x="185738" y="198305"/>
                    <a:pt x="184785" y="198305"/>
                    <a:pt x="184785" y="199257"/>
                  </a:cubicBezTo>
                  <a:cubicBezTo>
                    <a:pt x="184785" y="198305"/>
                    <a:pt x="184785" y="198305"/>
                    <a:pt x="184785" y="199257"/>
                  </a:cubicBezTo>
                  <a:close/>
                  <a:moveTo>
                    <a:pt x="186690" y="228785"/>
                  </a:moveTo>
                  <a:cubicBezTo>
                    <a:pt x="185738" y="228785"/>
                    <a:pt x="185738" y="229737"/>
                    <a:pt x="185738" y="229737"/>
                  </a:cubicBezTo>
                  <a:cubicBezTo>
                    <a:pt x="185738" y="230689"/>
                    <a:pt x="185738" y="230689"/>
                    <a:pt x="186690" y="230689"/>
                  </a:cubicBezTo>
                  <a:cubicBezTo>
                    <a:pt x="186690" y="230689"/>
                    <a:pt x="186690" y="229737"/>
                    <a:pt x="186690" y="228785"/>
                  </a:cubicBezTo>
                  <a:cubicBezTo>
                    <a:pt x="186690" y="228785"/>
                    <a:pt x="186690" y="228785"/>
                    <a:pt x="186690" y="228785"/>
                  </a:cubicBezTo>
                  <a:close/>
                  <a:moveTo>
                    <a:pt x="188595" y="230689"/>
                  </a:moveTo>
                  <a:cubicBezTo>
                    <a:pt x="188595" y="231642"/>
                    <a:pt x="188595" y="231642"/>
                    <a:pt x="189548" y="231642"/>
                  </a:cubicBezTo>
                  <a:cubicBezTo>
                    <a:pt x="190500" y="231642"/>
                    <a:pt x="191453" y="230689"/>
                    <a:pt x="191453" y="229737"/>
                  </a:cubicBezTo>
                  <a:cubicBezTo>
                    <a:pt x="191453" y="228785"/>
                    <a:pt x="191453" y="228785"/>
                    <a:pt x="190500" y="228785"/>
                  </a:cubicBezTo>
                  <a:cubicBezTo>
                    <a:pt x="190500" y="228785"/>
                    <a:pt x="189548" y="229737"/>
                    <a:pt x="188595" y="230689"/>
                  </a:cubicBezTo>
                  <a:close/>
                  <a:moveTo>
                    <a:pt x="191453" y="247835"/>
                  </a:moveTo>
                  <a:cubicBezTo>
                    <a:pt x="191453" y="246882"/>
                    <a:pt x="191453" y="246882"/>
                    <a:pt x="190500" y="246882"/>
                  </a:cubicBezTo>
                  <a:cubicBezTo>
                    <a:pt x="189548" y="246882"/>
                    <a:pt x="189548" y="246882"/>
                    <a:pt x="189548" y="247835"/>
                  </a:cubicBezTo>
                  <a:cubicBezTo>
                    <a:pt x="189548" y="248787"/>
                    <a:pt x="189548" y="248787"/>
                    <a:pt x="190500" y="248787"/>
                  </a:cubicBezTo>
                  <a:cubicBezTo>
                    <a:pt x="190500" y="248787"/>
                    <a:pt x="191453" y="248787"/>
                    <a:pt x="191453" y="247835"/>
                  </a:cubicBezTo>
                  <a:close/>
                  <a:moveTo>
                    <a:pt x="189548" y="224975"/>
                  </a:moveTo>
                  <a:cubicBezTo>
                    <a:pt x="189548" y="225927"/>
                    <a:pt x="189548" y="226880"/>
                    <a:pt x="190500" y="226880"/>
                  </a:cubicBezTo>
                  <a:cubicBezTo>
                    <a:pt x="191453" y="226880"/>
                    <a:pt x="191453" y="225927"/>
                    <a:pt x="191453" y="225927"/>
                  </a:cubicBezTo>
                  <a:cubicBezTo>
                    <a:pt x="191453" y="224975"/>
                    <a:pt x="190500" y="224022"/>
                    <a:pt x="189548" y="224975"/>
                  </a:cubicBezTo>
                  <a:cubicBezTo>
                    <a:pt x="189548" y="224022"/>
                    <a:pt x="189548" y="224022"/>
                    <a:pt x="189548" y="224975"/>
                  </a:cubicBezTo>
                  <a:close/>
                  <a:moveTo>
                    <a:pt x="189548" y="217355"/>
                  </a:moveTo>
                  <a:cubicBezTo>
                    <a:pt x="190500" y="218307"/>
                    <a:pt x="190500" y="218307"/>
                    <a:pt x="189548" y="217355"/>
                  </a:cubicBezTo>
                  <a:cubicBezTo>
                    <a:pt x="191453" y="218307"/>
                    <a:pt x="191453" y="217355"/>
                    <a:pt x="191453" y="216402"/>
                  </a:cubicBezTo>
                  <a:cubicBezTo>
                    <a:pt x="191453" y="216402"/>
                    <a:pt x="190500" y="215450"/>
                    <a:pt x="190500" y="215450"/>
                  </a:cubicBezTo>
                  <a:cubicBezTo>
                    <a:pt x="189548" y="216402"/>
                    <a:pt x="189548" y="217355"/>
                    <a:pt x="189548" y="217355"/>
                  </a:cubicBezTo>
                  <a:close/>
                  <a:moveTo>
                    <a:pt x="192405" y="234500"/>
                  </a:moveTo>
                  <a:cubicBezTo>
                    <a:pt x="192405" y="235452"/>
                    <a:pt x="192405" y="235452"/>
                    <a:pt x="192405" y="234500"/>
                  </a:cubicBezTo>
                  <a:cubicBezTo>
                    <a:pt x="194310" y="234500"/>
                    <a:pt x="196215" y="234500"/>
                    <a:pt x="195263" y="232595"/>
                  </a:cubicBezTo>
                  <a:cubicBezTo>
                    <a:pt x="195263" y="231642"/>
                    <a:pt x="195263" y="231642"/>
                    <a:pt x="194310" y="231642"/>
                  </a:cubicBezTo>
                  <a:cubicBezTo>
                    <a:pt x="193358" y="232595"/>
                    <a:pt x="192405" y="233547"/>
                    <a:pt x="192405" y="234500"/>
                  </a:cubicBezTo>
                  <a:close/>
                  <a:moveTo>
                    <a:pt x="195263" y="242120"/>
                  </a:moveTo>
                  <a:cubicBezTo>
                    <a:pt x="194310" y="242120"/>
                    <a:pt x="194310" y="242120"/>
                    <a:pt x="194310" y="242120"/>
                  </a:cubicBezTo>
                  <a:cubicBezTo>
                    <a:pt x="194310" y="242120"/>
                    <a:pt x="194310" y="243072"/>
                    <a:pt x="195263" y="242120"/>
                  </a:cubicBezTo>
                  <a:cubicBezTo>
                    <a:pt x="195263" y="244025"/>
                    <a:pt x="195263" y="244025"/>
                    <a:pt x="196215" y="244025"/>
                  </a:cubicBezTo>
                  <a:cubicBezTo>
                    <a:pt x="196215" y="243072"/>
                    <a:pt x="196215" y="242120"/>
                    <a:pt x="195263" y="24212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2" name="Freeform 411">
              <a:extLst>
                <a:ext uri="{FF2B5EF4-FFF2-40B4-BE49-F238E27FC236}">
                  <a16:creationId xmlns:a16="http://schemas.microsoft.com/office/drawing/2014/main" id="{EA7B1895-2657-C1F3-5DAA-5ADA57E8CBFA}"/>
                </a:ext>
              </a:extLst>
            </p:cNvPr>
            <p:cNvSpPr/>
            <p:nvPr/>
          </p:nvSpPr>
          <p:spPr>
            <a:xfrm>
              <a:off x="12943994" y="1041315"/>
              <a:ext cx="164319" cy="169479"/>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3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8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3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8 h 181398"/>
                <a:gd name="connsiteX65" fmla="*/ 162163 w 175764"/>
                <a:gd name="connsiteY65" fmla="*/ 124778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4051 w 175764"/>
                <a:gd name="connsiteY86" fmla="*/ 32385 h 181398"/>
                <a:gd name="connsiteX87" fmla="*/ 25003 w 175764"/>
                <a:gd name="connsiteY87" fmla="*/ 33338 h 181398"/>
                <a:gd name="connsiteX88" fmla="*/ 29766 w 175764"/>
                <a:gd name="connsiteY88" fmla="*/ 30480 h 181398"/>
                <a:gd name="connsiteX89" fmla="*/ 27861 w 175764"/>
                <a:gd name="connsiteY89" fmla="*/ 28575 h 181398"/>
                <a:gd name="connsiteX90" fmla="*/ 24051 w 175764"/>
                <a:gd name="connsiteY90" fmla="*/ 32385 h 181398"/>
                <a:gd name="connsiteX91" fmla="*/ 25003 w 175764"/>
                <a:gd name="connsiteY91" fmla="*/ 81915 h 181398"/>
                <a:gd name="connsiteX92" fmla="*/ 25956 w 175764"/>
                <a:gd name="connsiteY92" fmla="*/ 80010 h 181398"/>
                <a:gd name="connsiteX93" fmla="*/ 27861 w 175764"/>
                <a:gd name="connsiteY93" fmla="*/ 77153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956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8 h 181398"/>
                <a:gd name="connsiteX107" fmla="*/ 27861 w 175764"/>
                <a:gd name="connsiteY107" fmla="*/ 66675 h 181398"/>
                <a:gd name="connsiteX108" fmla="*/ 25003 w 175764"/>
                <a:gd name="connsiteY108" fmla="*/ 67628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8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7861 w 175764"/>
                <a:gd name="connsiteY120" fmla="*/ 157163 h 181398"/>
                <a:gd name="connsiteX121" fmla="*/ 26908 w 175764"/>
                <a:gd name="connsiteY121" fmla="*/ 157163 h 181398"/>
                <a:gd name="connsiteX122" fmla="*/ 27861 w 175764"/>
                <a:gd name="connsiteY122" fmla="*/ 158115 h 181398"/>
                <a:gd name="connsiteX123" fmla="*/ 28813 w 175764"/>
                <a:gd name="connsiteY123" fmla="*/ 158115 h 181398"/>
                <a:gd name="connsiteX124" fmla="*/ 27861 w 175764"/>
                <a:gd name="connsiteY124" fmla="*/ 157163 h 181398"/>
                <a:gd name="connsiteX125" fmla="*/ 29766 w 175764"/>
                <a:gd name="connsiteY125" fmla="*/ 140970 h 181398"/>
                <a:gd name="connsiteX126" fmla="*/ 27861 w 175764"/>
                <a:gd name="connsiteY126" fmla="*/ 139065 h 181398"/>
                <a:gd name="connsiteX127" fmla="*/ 26908 w 175764"/>
                <a:gd name="connsiteY127" fmla="*/ 139065 h 181398"/>
                <a:gd name="connsiteX128" fmla="*/ 29766 w 175764"/>
                <a:gd name="connsiteY128" fmla="*/ 140970 h 181398"/>
                <a:gd name="connsiteX129" fmla="*/ 29766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1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8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6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3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3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2623 w 175764"/>
                <a:gd name="connsiteY200" fmla="*/ 36195 h 181398"/>
                <a:gd name="connsiteX201" fmla="*/ 31671 w 175764"/>
                <a:gd name="connsiteY201" fmla="*/ 35242 h 181398"/>
                <a:gd name="connsiteX202" fmla="*/ 28813 w 175764"/>
                <a:gd name="connsiteY202" fmla="*/ 39053 h 181398"/>
                <a:gd name="connsiteX203" fmla="*/ 29766 w 175764"/>
                <a:gd name="connsiteY203" fmla="*/ 40005 h 181398"/>
                <a:gd name="connsiteX204" fmla="*/ 32623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3 h 181398"/>
                <a:gd name="connsiteX224" fmla="*/ 28813 w 175764"/>
                <a:gd name="connsiteY224" fmla="*/ 96203 h 181398"/>
                <a:gd name="connsiteX225" fmla="*/ 28813 w 175764"/>
                <a:gd name="connsiteY225" fmla="*/ 97155 h 181398"/>
                <a:gd name="connsiteX226" fmla="*/ 28813 w 175764"/>
                <a:gd name="connsiteY226" fmla="*/ 96203 h 181398"/>
                <a:gd name="connsiteX227" fmla="*/ 28813 w 175764"/>
                <a:gd name="connsiteY227" fmla="*/ 96203 h 181398"/>
                <a:gd name="connsiteX228" fmla="*/ 28813 w 175764"/>
                <a:gd name="connsiteY228" fmla="*/ 54292 h 181398"/>
                <a:gd name="connsiteX229" fmla="*/ 28813 w 175764"/>
                <a:gd name="connsiteY229" fmla="*/ 54292 h 181398"/>
                <a:gd name="connsiteX230" fmla="*/ 29766 w 175764"/>
                <a:gd name="connsiteY230" fmla="*/ 54292 h 181398"/>
                <a:gd name="connsiteX231" fmla="*/ 28813 w 175764"/>
                <a:gd name="connsiteY231" fmla="*/ 54292 h 181398"/>
                <a:gd name="connsiteX232" fmla="*/ 28813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9766 w 175764"/>
                <a:gd name="connsiteY238" fmla="*/ 47625 h 181398"/>
                <a:gd name="connsiteX239" fmla="*/ 29766 w 175764"/>
                <a:gd name="connsiteY239" fmla="*/ 47625 h 181398"/>
                <a:gd name="connsiteX240" fmla="*/ 29766 w 175764"/>
                <a:gd name="connsiteY240" fmla="*/ 46672 h 181398"/>
                <a:gd name="connsiteX241" fmla="*/ 29766 w 175764"/>
                <a:gd name="connsiteY241" fmla="*/ 47625 h 181398"/>
                <a:gd name="connsiteX242" fmla="*/ 29766 w 175764"/>
                <a:gd name="connsiteY242" fmla="*/ 47625 h 181398"/>
                <a:gd name="connsiteX243" fmla="*/ 33576 w 175764"/>
                <a:gd name="connsiteY243" fmla="*/ 56197 h 181398"/>
                <a:gd name="connsiteX244" fmla="*/ 29766 w 175764"/>
                <a:gd name="connsiteY244" fmla="*/ 58103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1 w 175764"/>
                <a:gd name="connsiteY253" fmla="*/ 64770 h 181398"/>
                <a:gd name="connsiteX254" fmla="*/ 42148 w 175764"/>
                <a:gd name="connsiteY254" fmla="*/ 62865 h 181398"/>
                <a:gd name="connsiteX255" fmla="*/ 48816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9766 w 175764"/>
                <a:gd name="connsiteY267" fmla="*/ 23813 h 181398"/>
                <a:gd name="connsiteX268" fmla="*/ 32623 w 175764"/>
                <a:gd name="connsiteY268" fmla="*/ 25717 h 181398"/>
                <a:gd name="connsiteX269" fmla="*/ 33576 w 175764"/>
                <a:gd name="connsiteY269" fmla="*/ 26670 h 181398"/>
                <a:gd name="connsiteX270" fmla="*/ 34528 w 175764"/>
                <a:gd name="connsiteY270" fmla="*/ 25717 h 181398"/>
                <a:gd name="connsiteX271" fmla="*/ 29766 w 175764"/>
                <a:gd name="connsiteY271" fmla="*/ 22860 h 181398"/>
                <a:gd name="connsiteX272" fmla="*/ 29766 w 175764"/>
                <a:gd name="connsiteY272" fmla="*/ 23813 h 181398"/>
                <a:gd name="connsiteX273" fmla="*/ 29766 w 175764"/>
                <a:gd name="connsiteY273" fmla="*/ 128588 h 181398"/>
                <a:gd name="connsiteX274" fmla="*/ 29766 w 175764"/>
                <a:gd name="connsiteY274" fmla="*/ 127635 h 181398"/>
                <a:gd name="connsiteX275" fmla="*/ 31671 w 175764"/>
                <a:gd name="connsiteY275" fmla="*/ 128588 h 181398"/>
                <a:gd name="connsiteX276" fmla="*/ 34528 w 175764"/>
                <a:gd name="connsiteY276" fmla="*/ 130492 h 181398"/>
                <a:gd name="connsiteX277" fmla="*/ 31671 w 175764"/>
                <a:gd name="connsiteY277" fmla="*/ 131445 h 181398"/>
                <a:gd name="connsiteX278" fmla="*/ 29766 w 175764"/>
                <a:gd name="connsiteY278" fmla="*/ 128588 h 181398"/>
                <a:gd name="connsiteX279" fmla="*/ 29766 w 175764"/>
                <a:gd name="connsiteY279" fmla="*/ 74295 h 181398"/>
                <a:gd name="connsiteX280" fmla="*/ 31671 w 175764"/>
                <a:gd name="connsiteY280" fmla="*/ 77153 h 181398"/>
                <a:gd name="connsiteX281" fmla="*/ 32623 w 175764"/>
                <a:gd name="connsiteY281" fmla="*/ 75247 h 181398"/>
                <a:gd name="connsiteX282" fmla="*/ 30718 w 175764"/>
                <a:gd name="connsiteY282" fmla="*/ 72390 h 181398"/>
                <a:gd name="connsiteX283" fmla="*/ 29766 w 175764"/>
                <a:gd name="connsiteY283" fmla="*/ 74295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3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8 h 181398"/>
                <a:gd name="connsiteX326" fmla="*/ 40243 w 175764"/>
                <a:gd name="connsiteY326" fmla="*/ 29528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3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3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2623 w 175764"/>
                <a:gd name="connsiteY369" fmla="*/ 100013 h 181398"/>
                <a:gd name="connsiteX370" fmla="*/ 31671 w 175764"/>
                <a:gd name="connsiteY370" fmla="*/ 100965 h 181398"/>
                <a:gd name="connsiteX371" fmla="*/ 33576 w 175764"/>
                <a:gd name="connsiteY371" fmla="*/ 101917 h 181398"/>
                <a:gd name="connsiteX372" fmla="*/ 34528 w 175764"/>
                <a:gd name="connsiteY372" fmla="*/ 100013 h 181398"/>
                <a:gd name="connsiteX373" fmla="*/ 32623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3 h 181398"/>
                <a:gd name="connsiteX409" fmla="*/ 34528 w 175764"/>
                <a:gd name="connsiteY409" fmla="*/ 20003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3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1196 w 175764"/>
                <a:gd name="connsiteY420" fmla="*/ 160972 h 181398"/>
                <a:gd name="connsiteX421" fmla="*/ 38338 w 175764"/>
                <a:gd name="connsiteY421" fmla="*/ 158115 h 181398"/>
                <a:gd name="connsiteX422" fmla="*/ 36433 w 175764"/>
                <a:gd name="connsiteY422" fmla="*/ 160972 h 181398"/>
                <a:gd name="connsiteX423" fmla="*/ 36433 w 175764"/>
                <a:gd name="connsiteY423" fmla="*/ 163830 h 181398"/>
                <a:gd name="connsiteX424" fmla="*/ 36433 w 175764"/>
                <a:gd name="connsiteY424" fmla="*/ 165735 h 181398"/>
                <a:gd name="connsiteX425" fmla="*/ 37386 w 175764"/>
                <a:gd name="connsiteY425" fmla="*/ 164782 h 181398"/>
                <a:gd name="connsiteX426" fmla="*/ 40243 w 175764"/>
                <a:gd name="connsiteY426" fmla="*/ 162878 h 181398"/>
                <a:gd name="connsiteX427" fmla="*/ 41196 w 175764"/>
                <a:gd name="connsiteY427" fmla="*/ 160972 h 181398"/>
                <a:gd name="connsiteX428" fmla="*/ 37386 w 175764"/>
                <a:gd name="connsiteY428" fmla="*/ 101917 h 181398"/>
                <a:gd name="connsiteX429" fmla="*/ 37386 w 175764"/>
                <a:gd name="connsiteY429" fmla="*/ 101917 h 181398"/>
                <a:gd name="connsiteX430" fmla="*/ 37386 w 175764"/>
                <a:gd name="connsiteY430" fmla="*/ 103822 h 181398"/>
                <a:gd name="connsiteX431" fmla="*/ 37386 w 175764"/>
                <a:gd name="connsiteY431" fmla="*/ 101917 h 181398"/>
                <a:gd name="connsiteX432" fmla="*/ 37386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9291 w 175764"/>
                <a:gd name="connsiteY438" fmla="*/ 98107 h 181398"/>
                <a:gd name="connsiteX439" fmla="*/ 43101 w 175764"/>
                <a:gd name="connsiteY439" fmla="*/ 95250 h 181398"/>
                <a:gd name="connsiteX440" fmla="*/ 39291 w 175764"/>
                <a:gd name="connsiteY440" fmla="*/ 92392 h 181398"/>
                <a:gd name="connsiteX441" fmla="*/ 36433 w 175764"/>
                <a:gd name="connsiteY441" fmla="*/ 92392 h 181398"/>
                <a:gd name="connsiteX442" fmla="*/ 36433 w 175764"/>
                <a:gd name="connsiteY442" fmla="*/ 98107 h 181398"/>
                <a:gd name="connsiteX443" fmla="*/ 39291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1 w 175764"/>
                <a:gd name="connsiteY464" fmla="*/ 152400 h 181398"/>
                <a:gd name="connsiteX465" fmla="*/ 41196 w 175764"/>
                <a:gd name="connsiteY465" fmla="*/ 154305 h 181398"/>
                <a:gd name="connsiteX466" fmla="*/ 43101 w 175764"/>
                <a:gd name="connsiteY466" fmla="*/ 151447 h 181398"/>
                <a:gd name="connsiteX467" fmla="*/ 41196 w 175764"/>
                <a:gd name="connsiteY467" fmla="*/ 140970 h 181398"/>
                <a:gd name="connsiteX468" fmla="*/ 45006 w 175764"/>
                <a:gd name="connsiteY468" fmla="*/ 141922 h 181398"/>
                <a:gd name="connsiteX469" fmla="*/ 47863 w 175764"/>
                <a:gd name="connsiteY469" fmla="*/ 137160 h 181398"/>
                <a:gd name="connsiteX470" fmla="*/ 46911 w 175764"/>
                <a:gd name="connsiteY470" fmla="*/ 136207 h 181398"/>
                <a:gd name="connsiteX471" fmla="*/ 42148 w 175764"/>
                <a:gd name="connsiteY471" fmla="*/ 139065 h 181398"/>
                <a:gd name="connsiteX472" fmla="*/ 41196 w 175764"/>
                <a:gd name="connsiteY472" fmla="*/ 140970 h 181398"/>
                <a:gd name="connsiteX473" fmla="*/ 41196 w 175764"/>
                <a:gd name="connsiteY473" fmla="*/ 134303 h 181398"/>
                <a:gd name="connsiteX474" fmla="*/ 41196 w 175764"/>
                <a:gd name="connsiteY474" fmla="*/ 134303 h 181398"/>
                <a:gd name="connsiteX475" fmla="*/ 41196 w 175764"/>
                <a:gd name="connsiteY475" fmla="*/ 134303 h 181398"/>
                <a:gd name="connsiteX476" fmla="*/ 41196 w 175764"/>
                <a:gd name="connsiteY476" fmla="*/ 134303 h 181398"/>
                <a:gd name="connsiteX477" fmla="*/ 41196 w 175764"/>
                <a:gd name="connsiteY477" fmla="*/ 134303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4053 w 175764"/>
                <a:gd name="connsiteY500" fmla="*/ 105728 h 181398"/>
                <a:gd name="connsiteX501" fmla="*/ 45958 w 175764"/>
                <a:gd name="connsiteY501" fmla="*/ 104775 h 181398"/>
                <a:gd name="connsiteX502" fmla="*/ 45006 w 175764"/>
                <a:gd name="connsiteY502" fmla="*/ 101917 h 181398"/>
                <a:gd name="connsiteX503" fmla="*/ 44053 w 175764"/>
                <a:gd name="connsiteY503" fmla="*/ 100965 h 181398"/>
                <a:gd name="connsiteX504" fmla="*/ 44053 w 175764"/>
                <a:gd name="connsiteY504" fmla="*/ 100965 h 181398"/>
                <a:gd name="connsiteX505" fmla="*/ 45006 w 175764"/>
                <a:gd name="connsiteY505" fmla="*/ 101917 h 181398"/>
                <a:gd name="connsiteX506" fmla="*/ 44053 w 175764"/>
                <a:gd name="connsiteY506" fmla="*/ 103822 h 181398"/>
                <a:gd name="connsiteX507" fmla="*/ 44053 w 175764"/>
                <a:gd name="connsiteY507" fmla="*/ 105728 h 181398"/>
                <a:gd name="connsiteX508" fmla="*/ 48816 w 175764"/>
                <a:gd name="connsiteY508" fmla="*/ 82867 h 181398"/>
                <a:gd name="connsiteX509" fmla="*/ 45958 w 175764"/>
                <a:gd name="connsiteY509" fmla="*/ 79057 h 181398"/>
                <a:gd name="connsiteX510" fmla="*/ 44053 w 175764"/>
                <a:gd name="connsiteY510" fmla="*/ 77153 h 181398"/>
                <a:gd name="connsiteX511" fmla="*/ 44053 w 175764"/>
                <a:gd name="connsiteY511" fmla="*/ 79057 h 181398"/>
                <a:gd name="connsiteX512" fmla="*/ 44053 w 175764"/>
                <a:gd name="connsiteY512" fmla="*/ 80963 h 181398"/>
                <a:gd name="connsiteX513" fmla="*/ 46911 w 175764"/>
                <a:gd name="connsiteY513" fmla="*/ 83820 h 181398"/>
                <a:gd name="connsiteX514" fmla="*/ 48816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6 w 175764"/>
                <a:gd name="connsiteY524" fmla="*/ 160020 h 181398"/>
                <a:gd name="connsiteX525" fmla="*/ 45006 w 175764"/>
                <a:gd name="connsiteY525" fmla="*/ 157163 h 181398"/>
                <a:gd name="connsiteX526" fmla="*/ 44053 w 175764"/>
                <a:gd name="connsiteY526" fmla="*/ 158115 h 181398"/>
                <a:gd name="connsiteX527" fmla="*/ 46911 w 175764"/>
                <a:gd name="connsiteY527" fmla="*/ 161925 h 181398"/>
                <a:gd name="connsiteX528" fmla="*/ 48816 w 175764"/>
                <a:gd name="connsiteY528" fmla="*/ 160020 h 181398"/>
                <a:gd name="connsiteX529" fmla="*/ 46911 w 175764"/>
                <a:gd name="connsiteY529" fmla="*/ 123825 h 181398"/>
                <a:gd name="connsiteX530" fmla="*/ 45958 w 175764"/>
                <a:gd name="connsiteY530" fmla="*/ 125730 h 181398"/>
                <a:gd name="connsiteX531" fmla="*/ 45958 w 175764"/>
                <a:gd name="connsiteY531" fmla="*/ 125730 h 181398"/>
                <a:gd name="connsiteX532" fmla="*/ 46911 w 175764"/>
                <a:gd name="connsiteY532" fmla="*/ 123825 h 181398"/>
                <a:gd name="connsiteX533" fmla="*/ 48816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6 w 175764"/>
                <a:gd name="connsiteY538" fmla="*/ 154305 h 181398"/>
                <a:gd name="connsiteX539" fmla="*/ 48816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6 w 175764"/>
                <a:gd name="connsiteY548" fmla="*/ 79057 h 181398"/>
                <a:gd name="connsiteX549" fmla="*/ 49768 w 175764"/>
                <a:gd name="connsiteY549" fmla="*/ 77153 h 181398"/>
                <a:gd name="connsiteX550" fmla="*/ 51673 w 175764"/>
                <a:gd name="connsiteY550" fmla="*/ 77153 h 181398"/>
                <a:gd name="connsiteX551" fmla="*/ 54531 w 175764"/>
                <a:gd name="connsiteY551" fmla="*/ 78105 h 181398"/>
                <a:gd name="connsiteX552" fmla="*/ 52626 w 175764"/>
                <a:gd name="connsiteY552" fmla="*/ 75247 h 181398"/>
                <a:gd name="connsiteX553" fmla="*/ 48816 w 175764"/>
                <a:gd name="connsiteY553" fmla="*/ 27622 h 181398"/>
                <a:gd name="connsiteX554" fmla="*/ 46911 w 175764"/>
                <a:gd name="connsiteY554" fmla="*/ 28575 h 181398"/>
                <a:gd name="connsiteX555" fmla="*/ 47863 w 175764"/>
                <a:gd name="connsiteY555" fmla="*/ 29528 h 181398"/>
                <a:gd name="connsiteX556" fmla="*/ 48816 w 175764"/>
                <a:gd name="connsiteY556" fmla="*/ 27622 h 181398"/>
                <a:gd name="connsiteX557" fmla="*/ 48816 w 175764"/>
                <a:gd name="connsiteY557" fmla="*/ 27622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6 w 175764"/>
                <a:gd name="connsiteY561" fmla="*/ 166688 h 181398"/>
                <a:gd name="connsiteX562" fmla="*/ 49768 w 175764"/>
                <a:gd name="connsiteY562" fmla="*/ 165735 h 181398"/>
                <a:gd name="connsiteX563" fmla="*/ 50721 w 175764"/>
                <a:gd name="connsiteY563" fmla="*/ 82867 h 181398"/>
                <a:gd name="connsiteX564" fmla="*/ 48816 w 175764"/>
                <a:gd name="connsiteY564" fmla="*/ 82867 h 181398"/>
                <a:gd name="connsiteX565" fmla="*/ 49768 w 175764"/>
                <a:gd name="connsiteY565" fmla="*/ 84772 h 181398"/>
                <a:gd name="connsiteX566" fmla="*/ 50721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19063 h 181398"/>
                <a:gd name="connsiteX573" fmla="*/ 49768 w 175764"/>
                <a:gd name="connsiteY573" fmla="*/ 119063 h 181398"/>
                <a:gd name="connsiteX574" fmla="*/ 49768 w 175764"/>
                <a:gd name="connsiteY574" fmla="*/ 119063 h 181398"/>
                <a:gd name="connsiteX575" fmla="*/ 49768 w 175764"/>
                <a:gd name="connsiteY575" fmla="*/ 119063 h 181398"/>
                <a:gd name="connsiteX576" fmla="*/ 49768 w 175764"/>
                <a:gd name="connsiteY576" fmla="*/ 119063 h 181398"/>
                <a:gd name="connsiteX577" fmla="*/ 50721 w 175764"/>
                <a:gd name="connsiteY577" fmla="*/ 67628 h 181398"/>
                <a:gd name="connsiteX578" fmla="*/ 50721 w 175764"/>
                <a:gd name="connsiteY578" fmla="*/ 67628 h 181398"/>
                <a:gd name="connsiteX579" fmla="*/ 50721 w 175764"/>
                <a:gd name="connsiteY579" fmla="*/ 67628 h 181398"/>
                <a:gd name="connsiteX580" fmla="*/ 50721 w 175764"/>
                <a:gd name="connsiteY580" fmla="*/ 67628 h 181398"/>
                <a:gd name="connsiteX581" fmla="*/ 50721 w 175764"/>
                <a:gd name="connsiteY581" fmla="*/ 67628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4531 w 175764"/>
                <a:gd name="connsiteY592" fmla="*/ 117157 h 181398"/>
                <a:gd name="connsiteX593" fmla="*/ 53578 w 175764"/>
                <a:gd name="connsiteY593" fmla="*/ 118110 h 181398"/>
                <a:gd name="connsiteX594" fmla="*/ 52626 w 175764"/>
                <a:gd name="connsiteY594" fmla="*/ 120015 h 181398"/>
                <a:gd name="connsiteX595" fmla="*/ 54531 w 175764"/>
                <a:gd name="connsiteY595" fmla="*/ 120967 h 181398"/>
                <a:gd name="connsiteX596" fmla="*/ 55483 w 175764"/>
                <a:gd name="connsiteY596" fmla="*/ 119063 h 181398"/>
                <a:gd name="connsiteX597" fmla="*/ 54531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3 h 181398"/>
                <a:gd name="connsiteX602" fmla="*/ 54531 w 175764"/>
                <a:gd name="connsiteY602" fmla="*/ 99060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5483 w 175764"/>
                <a:gd name="connsiteY608" fmla="*/ 81915 h 181398"/>
                <a:gd name="connsiteX609" fmla="*/ 55483 w 175764"/>
                <a:gd name="connsiteY609" fmla="*/ 81915 h 181398"/>
                <a:gd name="connsiteX610" fmla="*/ 55483 w 175764"/>
                <a:gd name="connsiteY610" fmla="*/ 81915 h 181398"/>
                <a:gd name="connsiteX611" fmla="*/ 55483 w 175764"/>
                <a:gd name="connsiteY611" fmla="*/ 81915 h 181398"/>
                <a:gd name="connsiteX612" fmla="*/ 55483 w 175764"/>
                <a:gd name="connsiteY612" fmla="*/ 81915 h 181398"/>
                <a:gd name="connsiteX613" fmla="*/ 55483 w 175764"/>
                <a:gd name="connsiteY613" fmla="*/ 86678 h 181398"/>
                <a:gd name="connsiteX614" fmla="*/ 55483 w 175764"/>
                <a:gd name="connsiteY614" fmla="*/ 86678 h 181398"/>
                <a:gd name="connsiteX615" fmla="*/ 55483 w 175764"/>
                <a:gd name="connsiteY615" fmla="*/ 85725 h 181398"/>
                <a:gd name="connsiteX616" fmla="*/ 55483 w 175764"/>
                <a:gd name="connsiteY616" fmla="*/ 86678 h 181398"/>
                <a:gd name="connsiteX617" fmla="*/ 55483 w 175764"/>
                <a:gd name="connsiteY617" fmla="*/ 86678 h 181398"/>
                <a:gd name="connsiteX618" fmla="*/ 56436 w 175764"/>
                <a:gd name="connsiteY618" fmla="*/ 103822 h 181398"/>
                <a:gd name="connsiteX619" fmla="*/ 55483 w 175764"/>
                <a:gd name="connsiteY619" fmla="*/ 102870 h 181398"/>
                <a:gd name="connsiteX620" fmla="*/ 54531 w 175764"/>
                <a:gd name="connsiteY620" fmla="*/ 103822 h 181398"/>
                <a:gd name="connsiteX621" fmla="*/ 54531 w 175764"/>
                <a:gd name="connsiteY621" fmla="*/ 104775 h 181398"/>
                <a:gd name="connsiteX622" fmla="*/ 56436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60246 w 175764"/>
                <a:gd name="connsiteY628" fmla="*/ 66675 h 181398"/>
                <a:gd name="connsiteX629" fmla="*/ 60246 w 175764"/>
                <a:gd name="connsiteY629" fmla="*/ 66675 h 181398"/>
                <a:gd name="connsiteX630" fmla="*/ 60246 w 175764"/>
                <a:gd name="connsiteY630" fmla="*/ 66675 h 181398"/>
                <a:gd name="connsiteX631" fmla="*/ 60246 w 175764"/>
                <a:gd name="connsiteY631" fmla="*/ 66675 h 181398"/>
                <a:gd name="connsiteX632" fmla="*/ 60246 w 175764"/>
                <a:gd name="connsiteY632" fmla="*/ 66675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20003 h 181398"/>
                <a:gd name="connsiteX649" fmla="*/ 119301 w 175764"/>
                <a:gd name="connsiteY649" fmla="*/ 20003 h 181398"/>
                <a:gd name="connsiteX650" fmla="*/ 119301 w 175764"/>
                <a:gd name="connsiteY650" fmla="*/ 20003 h 181398"/>
                <a:gd name="connsiteX651" fmla="*/ 119301 w 175764"/>
                <a:gd name="connsiteY651" fmla="*/ 20003 h 181398"/>
                <a:gd name="connsiteX652" fmla="*/ 119301 w 175764"/>
                <a:gd name="connsiteY652" fmla="*/ 20003 h 181398"/>
                <a:gd name="connsiteX653" fmla="*/ 121206 w 175764"/>
                <a:gd name="connsiteY653" fmla="*/ 119063 h 181398"/>
                <a:gd name="connsiteX654" fmla="*/ 121206 w 175764"/>
                <a:gd name="connsiteY654" fmla="*/ 119063 h 181398"/>
                <a:gd name="connsiteX655" fmla="*/ 121206 w 175764"/>
                <a:gd name="connsiteY655" fmla="*/ 119063 h 181398"/>
                <a:gd name="connsiteX656" fmla="*/ 121206 w 175764"/>
                <a:gd name="connsiteY656" fmla="*/ 119063 h 181398"/>
                <a:gd name="connsiteX657" fmla="*/ 121206 w 175764"/>
                <a:gd name="connsiteY657" fmla="*/ 119063 h 181398"/>
                <a:gd name="connsiteX658" fmla="*/ 121206 w 175764"/>
                <a:gd name="connsiteY658" fmla="*/ 66675 h 181398"/>
                <a:gd name="connsiteX659" fmla="*/ 121206 w 175764"/>
                <a:gd name="connsiteY659" fmla="*/ 66675 h 181398"/>
                <a:gd name="connsiteX660" fmla="*/ 121206 w 175764"/>
                <a:gd name="connsiteY660" fmla="*/ 66675 h 181398"/>
                <a:gd name="connsiteX661" fmla="*/ 121206 w 175764"/>
                <a:gd name="connsiteY661" fmla="*/ 66675 h 181398"/>
                <a:gd name="connsiteX662" fmla="*/ 121206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3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2158 w 175764"/>
                <a:gd name="connsiteY675" fmla="*/ 139065 h 181398"/>
                <a:gd name="connsiteX676" fmla="*/ 122158 w 175764"/>
                <a:gd name="connsiteY676" fmla="*/ 139065 h 181398"/>
                <a:gd name="connsiteX677" fmla="*/ 122158 w 175764"/>
                <a:gd name="connsiteY677" fmla="*/ 139065 h 181398"/>
                <a:gd name="connsiteX678" fmla="*/ 122158 w 175764"/>
                <a:gd name="connsiteY678" fmla="*/ 139065 h 181398"/>
                <a:gd name="connsiteX679" fmla="*/ 122158 w 175764"/>
                <a:gd name="connsiteY679" fmla="*/ 139065 h 181398"/>
                <a:gd name="connsiteX680" fmla="*/ 122158 w 175764"/>
                <a:gd name="connsiteY680" fmla="*/ 46672 h 181398"/>
                <a:gd name="connsiteX681" fmla="*/ 125016 w 175764"/>
                <a:gd name="connsiteY681" fmla="*/ 47625 h 181398"/>
                <a:gd name="connsiteX682" fmla="*/ 123111 w 175764"/>
                <a:gd name="connsiteY682" fmla="*/ 51435 h 181398"/>
                <a:gd name="connsiteX683" fmla="*/ 124063 w 175764"/>
                <a:gd name="connsiteY683" fmla="*/ 53340 h 181398"/>
                <a:gd name="connsiteX684" fmla="*/ 125016 w 175764"/>
                <a:gd name="connsiteY684" fmla="*/ 52388 h 181398"/>
                <a:gd name="connsiteX685" fmla="*/ 128826 w 175764"/>
                <a:gd name="connsiteY685" fmla="*/ 49530 h 181398"/>
                <a:gd name="connsiteX686" fmla="*/ 134541 w 175764"/>
                <a:gd name="connsiteY686" fmla="*/ 50482 h 181398"/>
                <a:gd name="connsiteX687" fmla="*/ 135493 w 175764"/>
                <a:gd name="connsiteY687" fmla="*/ 49530 h 181398"/>
                <a:gd name="connsiteX688" fmla="*/ 136446 w 175764"/>
                <a:gd name="connsiteY688" fmla="*/ 48578 h 181398"/>
                <a:gd name="connsiteX689" fmla="*/ 136446 w 175764"/>
                <a:gd name="connsiteY689" fmla="*/ 50482 h 181398"/>
                <a:gd name="connsiteX690" fmla="*/ 137398 w 175764"/>
                <a:gd name="connsiteY690" fmla="*/ 55245 h 181398"/>
                <a:gd name="connsiteX691" fmla="*/ 140256 w 175764"/>
                <a:gd name="connsiteY691" fmla="*/ 56197 h 181398"/>
                <a:gd name="connsiteX692" fmla="*/ 142161 w 175764"/>
                <a:gd name="connsiteY692" fmla="*/ 51435 h 181398"/>
                <a:gd name="connsiteX693" fmla="*/ 140256 w 175764"/>
                <a:gd name="connsiteY693" fmla="*/ 51435 h 181398"/>
                <a:gd name="connsiteX694" fmla="*/ 138351 w 175764"/>
                <a:gd name="connsiteY694" fmla="*/ 52388 h 181398"/>
                <a:gd name="connsiteX695" fmla="*/ 137398 w 175764"/>
                <a:gd name="connsiteY695" fmla="*/ 53340 h 181398"/>
                <a:gd name="connsiteX696" fmla="*/ 137398 w 175764"/>
                <a:gd name="connsiteY696" fmla="*/ 51435 h 181398"/>
                <a:gd name="connsiteX697" fmla="*/ 138351 w 175764"/>
                <a:gd name="connsiteY697" fmla="*/ 50482 h 181398"/>
                <a:gd name="connsiteX698" fmla="*/ 136446 w 175764"/>
                <a:gd name="connsiteY698" fmla="*/ 44767 h 181398"/>
                <a:gd name="connsiteX699" fmla="*/ 135493 w 175764"/>
                <a:gd name="connsiteY699" fmla="*/ 42863 h 181398"/>
                <a:gd name="connsiteX700" fmla="*/ 137398 w 175764"/>
                <a:gd name="connsiteY700" fmla="*/ 41910 h 181398"/>
                <a:gd name="connsiteX701" fmla="*/ 139303 w 175764"/>
                <a:gd name="connsiteY701" fmla="*/ 42863 h 181398"/>
                <a:gd name="connsiteX702" fmla="*/ 145018 w 175764"/>
                <a:gd name="connsiteY702" fmla="*/ 42863 h 181398"/>
                <a:gd name="connsiteX703" fmla="*/ 143113 w 175764"/>
                <a:gd name="connsiteY703" fmla="*/ 47625 h 181398"/>
                <a:gd name="connsiteX704" fmla="*/ 147876 w 175764"/>
                <a:gd name="connsiteY704" fmla="*/ 48578 h 181398"/>
                <a:gd name="connsiteX705" fmla="*/ 148828 w 175764"/>
                <a:gd name="connsiteY705" fmla="*/ 49530 h 181398"/>
                <a:gd name="connsiteX706" fmla="*/ 151686 w 175764"/>
                <a:gd name="connsiteY706" fmla="*/ 50482 h 181398"/>
                <a:gd name="connsiteX707" fmla="*/ 151686 w 175764"/>
                <a:gd name="connsiteY707" fmla="*/ 49530 h 181398"/>
                <a:gd name="connsiteX708" fmla="*/ 148828 w 175764"/>
                <a:gd name="connsiteY708" fmla="*/ 47625 h 181398"/>
                <a:gd name="connsiteX709" fmla="*/ 147876 w 175764"/>
                <a:gd name="connsiteY709" fmla="*/ 47625 h 181398"/>
                <a:gd name="connsiteX710" fmla="*/ 144066 w 175764"/>
                <a:gd name="connsiteY710" fmla="*/ 41910 h 181398"/>
                <a:gd name="connsiteX711" fmla="*/ 134541 w 175764"/>
                <a:gd name="connsiteY711" fmla="*/ 38100 h 181398"/>
                <a:gd name="connsiteX712" fmla="*/ 131683 w 175764"/>
                <a:gd name="connsiteY712" fmla="*/ 37147 h 181398"/>
                <a:gd name="connsiteX713" fmla="*/ 130731 w 175764"/>
                <a:gd name="connsiteY713" fmla="*/ 36195 h 181398"/>
                <a:gd name="connsiteX714" fmla="*/ 130731 w 175764"/>
                <a:gd name="connsiteY714" fmla="*/ 37147 h 181398"/>
                <a:gd name="connsiteX715" fmla="*/ 132636 w 175764"/>
                <a:gd name="connsiteY715" fmla="*/ 38100 h 181398"/>
                <a:gd name="connsiteX716" fmla="*/ 132636 w 175764"/>
                <a:gd name="connsiteY716" fmla="*/ 43815 h 181398"/>
                <a:gd name="connsiteX717" fmla="*/ 129778 w 175764"/>
                <a:gd name="connsiteY717" fmla="*/ 46672 h 181398"/>
                <a:gd name="connsiteX718" fmla="*/ 126921 w 175764"/>
                <a:gd name="connsiteY718" fmla="*/ 45720 h 181398"/>
                <a:gd name="connsiteX719" fmla="*/ 123111 w 175764"/>
                <a:gd name="connsiteY719" fmla="*/ 45720 h 181398"/>
                <a:gd name="connsiteX720" fmla="*/ 122158 w 175764"/>
                <a:gd name="connsiteY720" fmla="*/ 46672 h 181398"/>
                <a:gd name="connsiteX721" fmla="*/ 122158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8 h 181398"/>
                <a:gd name="connsiteX732" fmla="*/ 122158 w 175764"/>
                <a:gd name="connsiteY732" fmla="*/ 29528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3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3 h 181398"/>
                <a:gd name="connsiteX748" fmla="*/ 124063 w 175764"/>
                <a:gd name="connsiteY748" fmla="*/ 58103 h 181398"/>
                <a:gd name="connsiteX749" fmla="*/ 124063 w 175764"/>
                <a:gd name="connsiteY749" fmla="*/ 61913 h 181398"/>
                <a:gd name="connsiteX750" fmla="*/ 127873 w 175764"/>
                <a:gd name="connsiteY750" fmla="*/ 65722 h 181398"/>
                <a:gd name="connsiteX751" fmla="*/ 134541 w 175764"/>
                <a:gd name="connsiteY751" fmla="*/ 155257 h 181398"/>
                <a:gd name="connsiteX752" fmla="*/ 133588 w 175764"/>
                <a:gd name="connsiteY752" fmla="*/ 154305 h 181398"/>
                <a:gd name="connsiteX753" fmla="*/ 127873 w 175764"/>
                <a:gd name="connsiteY753" fmla="*/ 150495 h 181398"/>
                <a:gd name="connsiteX754" fmla="*/ 125016 w 175764"/>
                <a:gd name="connsiteY754" fmla="*/ 148590 h 181398"/>
                <a:gd name="connsiteX755" fmla="*/ 123111 w 175764"/>
                <a:gd name="connsiteY755" fmla="*/ 149542 h 181398"/>
                <a:gd name="connsiteX756" fmla="*/ 124063 w 175764"/>
                <a:gd name="connsiteY756" fmla="*/ 150495 h 181398"/>
                <a:gd name="connsiteX757" fmla="*/ 127873 w 175764"/>
                <a:gd name="connsiteY757" fmla="*/ 150495 h 181398"/>
                <a:gd name="connsiteX758" fmla="*/ 134541 w 175764"/>
                <a:gd name="connsiteY758" fmla="*/ 155257 h 181398"/>
                <a:gd name="connsiteX759" fmla="*/ 134541 w 175764"/>
                <a:gd name="connsiteY759" fmla="*/ 155257 h 181398"/>
                <a:gd name="connsiteX760" fmla="*/ 124063 w 175764"/>
                <a:gd name="connsiteY760" fmla="*/ 104775 h 181398"/>
                <a:gd name="connsiteX761" fmla="*/ 124063 w 175764"/>
                <a:gd name="connsiteY761" fmla="*/ 104775 h 181398"/>
                <a:gd name="connsiteX762" fmla="*/ 124063 w 175764"/>
                <a:gd name="connsiteY762" fmla="*/ 102870 h 181398"/>
                <a:gd name="connsiteX763" fmla="*/ 124063 w 175764"/>
                <a:gd name="connsiteY763" fmla="*/ 104775 h 181398"/>
                <a:gd name="connsiteX764" fmla="*/ 124063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8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6 w 175764"/>
                <a:gd name="connsiteY774" fmla="*/ 115253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3 h 181398"/>
                <a:gd name="connsiteX779" fmla="*/ 125968 w 175764"/>
                <a:gd name="connsiteY779" fmla="*/ 58103 h 181398"/>
                <a:gd name="connsiteX780" fmla="*/ 124063 w 175764"/>
                <a:gd name="connsiteY780" fmla="*/ 59055 h 181398"/>
                <a:gd name="connsiteX781" fmla="*/ 125968 w 175764"/>
                <a:gd name="connsiteY781" fmla="*/ 58103 h 181398"/>
                <a:gd name="connsiteX782" fmla="*/ 125968 w 175764"/>
                <a:gd name="connsiteY782" fmla="*/ 144780 h 181398"/>
                <a:gd name="connsiteX783" fmla="*/ 125968 w 175764"/>
                <a:gd name="connsiteY783" fmla="*/ 144780 h 181398"/>
                <a:gd name="connsiteX784" fmla="*/ 127873 w 175764"/>
                <a:gd name="connsiteY784" fmla="*/ 144780 h 181398"/>
                <a:gd name="connsiteX785" fmla="*/ 125968 w 175764"/>
                <a:gd name="connsiteY785" fmla="*/ 144780 h 181398"/>
                <a:gd name="connsiteX786" fmla="*/ 125968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7873 w 175764"/>
                <a:gd name="connsiteY792" fmla="*/ 41910 h 181398"/>
                <a:gd name="connsiteX793" fmla="*/ 126921 w 175764"/>
                <a:gd name="connsiteY793" fmla="*/ 42863 h 181398"/>
                <a:gd name="connsiteX794" fmla="*/ 126921 w 175764"/>
                <a:gd name="connsiteY794" fmla="*/ 43815 h 181398"/>
                <a:gd name="connsiteX795" fmla="*/ 127873 w 175764"/>
                <a:gd name="connsiteY795" fmla="*/ 41910 h 181398"/>
                <a:gd name="connsiteX796" fmla="*/ 127873 w 175764"/>
                <a:gd name="connsiteY796" fmla="*/ 41910 h 181398"/>
                <a:gd name="connsiteX797" fmla="*/ 127873 w 175764"/>
                <a:gd name="connsiteY797" fmla="*/ 41910 h 181398"/>
                <a:gd name="connsiteX798" fmla="*/ 131683 w 175764"/>
                <a:gd name="connsiteY798" fmla="*/ 158115 h 181398"/>
                <a:gd name="connsiteX799" fmla="*/ 131683 w 175764"/>
                <a:gd name="connsiteY799" fmla="*/ 157163 h 181398"/>
                <a:gd name="connsiteX800" fmla="*/ 129778 w 175764"/>
                <a:gd name="connsiteY800" fmla="*/ 158115 h 181398"/>
                <a:gd name="connsiteX801" fmla="*/ 127873 w 175764"/>
                <a:gd name="connsiteY801" fmla="*/ 159067 h 181398"/>
                <a:gd name="connsiteX802" fmla="*/ 126921 w 175764"/>
                <a:gd name="connsiteY802" fmla="*/ 162878 h 181398"/>
                <a:gd name="connsiteX803" fmla="*/ 127873 w 175764"/>
                <a:gd name="connsiteY803" fmla="*/ 163830 h 181398"/>
                <a:gd name="connsiteX804" fmla="*/ 130731 w 175764"/>
                <a:gd name="connsiteY804" fmla="*/ 161925 h 181398"/>
                <a:gd name="connsiteX805" fmla="*/ 131683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8826 w 175764"/>
                <a:gd name="connsiteY830" fmla="*/ 39053 h 181398"/>
                <a:gd name="connsiteX831" fmla="*/ 128826 w 175764"/>
                <a:gd name="connsiteY831" fmla="*/ 39053 h 181398"/>
                <a:gd name="connsiteX832" fmla="*/ 127873 w 175764"/>
                <a:gd name="connsiteY832" fmla="*/ 40957 h 181398"/>
                <a:gd name="connsiteX833" fmla="*/ 128826 w 175764"/>
                <a:gd name="connsiteY833" fmla="*/ 41910 h 181398"/>
                <a:gd name="connsiteX834" fmla="*/ 129778 w 175764"/>
                <a:gd name="connsiteY834" fmla="*/ 40957 h 181398"/>
                <a:gd name="connsiteX835" fmla="*/ 128826 w 175764"/>
                <a:gd name="connsiteY835" fmla="*/ 39053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2870 h 181398"/>
                <a:gd name="connsiteX842" fmla="*/ 131683 w 175764"/>
                <a:gd name="connsiteY842" fmla="*/ 105728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8826 w 175764"/>
                <a:gd name="connsiteY862" fmla="*/ 140970 h 181398"/>
                <a:gd name="connsiteX863" fmla="*/ 128826 w 175764"/>
                <a:gd name="connsiteY863" fmla="*/ 140970 h 181398"/>
                <a:gd name="connsiteX864" fmla="*/ 128826 w 175764"/>
                <a:gd name="connsiteY864" fmla="*/ 139065 h 181398"/>
                <a:gd name="connsiteX865" fmla="*/ 128826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30731 w 175764"/>
                <a:gd name="connsiteY870" fmla="*/ 165735 h 181398"/>
                <a:gd name="connsiteX871" fmla="*/ 130731 w 175764"/>
                <a:gd name="connsiteY871" fmla="*/ 165735 h 181398"/>
                <a:gd name="connsiteX872" fmla="*/ 129778 w 175764"/>
                <a:gd name="connsiteY872" fmla="*/ 165735 h 181398"/>
                <a:gd name="connsiteX873" fmla="*/ 130731 w 175764"/>
                <a:gd name="connsiteY873" fmla="*/ 165735 h 181398"/>
                <a:gd name="connsiteX874" fmla="*/ 130731 w 175764"/>
                <a:gd name="connsiteY874" fmla="*/ 165735 h 181398"/>
                <a:gd name="connsiteX875" fmla="*/ 132636 w 175764"/>
                <a:gd name="connsiteY875" fmla="*/ 125730 h 181398"/>
                <a:gd name="connsiteX876" fmla="*/ 132636 w 175764"/>
                <a:gd name="connsiteY876" fmla="*/ 125730 h 181398"/>
                <a:gd name="connsiteX877" fmla="*/ 132636 w 175764"/>
                <a:gd name="connsiteY877" fmla="*/ 126682 h 181398"/>
                <a:gd name="connsiteX878" fmla="*/ 132636 w 175764"/>
                <a:gd name="connsiteY878" fmla="*/ 127635 h 181398"/>
                <a:gd name="connsiteX879" fmla="*/ 133588 w 175764"/>
                <a:gd name="connsiteY879" fmla="*/ 126682 h 181398"/>
                <a:gd name="connsiteX880" fmla="*/ 133588 w 175764"/>
                <a:gd name="connsiteY880" fmla="*/ 124778 h 181398"/>
                <a:gd name="connsiteX881" fmla="*/ 134541 w 175764"/>
                <a:gd name="connsiteY881" fmla="*/ 122872 h 181398"/>
                <a:gd name="connsiteX882" fmla="*/ 133588 w 175764"/>
                <a:gd name="connsiteY882" fmla="*/ 122872 h 181398"/>
                <a:gd name="connsiteX883" fmla="*/ 133588 w 175764"/>
                <a:gd name="connsiteY883" fmla="*/ 124778 h 181398"/>
                <a:gd name="connsiteX884" fmla="*/ 132636 w 175764"/>
                <a:gd name="connsiteY884" fmla="*/ 124778 h 181398"/>
                <a:gd name="connsiteX885" fmla="*/ 129778 w 175764"/>
                <a:gd name="connsiteY885" fmla="*/ 123825 h 181398"/>
                <a:gd name="connsiteX886" fmla="*/ 129778 w 175764"/>
                <a:gd name="connsiteY886" fmla="*/ 124778 h 181398"/>
                <a:gd name="connsiteX887" fmla="*/ 132636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8351 w 175764"/>
                <a:gd name="connsiteY893" fmla="*/ 148590 h 181398"/>
                <a:gd name="connsiteX894" fmla="*/ 139303 w 175764"/>
                <a:gd name="connsiteY894" fmla="*/ 147638 h 181398"/>
                <a:gd name="connsiteX895" fmla="*/ 140256 w 175764"/>
                <a:gd name="connsiteY895" fmla="*/ 148590 h 181398"/>
                <a:gd name="connsiteX896" fmla="*/ 141208 w 175764"/>
                <a:gd name="connsiteY896" fmla="*/ 147638 h 181398"/>
                <a:gd name="connsiteX897" fmla="*/ 139303 w 175764"/>
                <a:gd name="connsiteY897" fmla="*/ 147638 h 181398"/>
                <a:gd name="connsiteX898" fmla="*/ 136446 w 175764"/>
                <a:gd name="connsiteY898" fmla="*/ 144780 h 181398"/>
                <a:gd name="connsiteX899" fmla="*/ 133588 w 175764"/>
                <a:gd name="connsiteY899" fmla="*/ 141922 h 181398"/>
                <a:gd name="connsiteX900" fmla="*/ 130731 w 175764"/>
                <a:gd name="connsiteY900" fmla="*/ 144780 h 181398"/>
                <a:gd name="connsiteX901" fmla="*/ 130731 w 175764"/>
                <a:gd name="connsiteY901" fmla="*/ 146685 h 181398"/>
                <a:gd name="connsiteX902" fmla="*/ 132636 w 175764"/>
                <a:gd name="connsiteY902" fmla="*/ 147638 h 181398"/>
                <a:gd name="connsiteX903" fmla="*/ 137398 w 175764"/>
                <a:gd name="connsiteY903" fmla="*/ 148590 h 181398"/>
                <a:gd name="connsiteX904" fmla="*/ 138351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3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9303 w 175764"/>
                <a:gd name="connsiteY934" fmla="*/ 131445 h 181398"/>
                <a:gd name="connsiteX935" fmla="*/ 137398 w 175764"/>
                <a:gd name="connsiteY935" fmla="*/ 129540 h 181398"/>
                <a:gd name="connsiteX936" fmla="*/ 132636 w 175764"/>
                <a:gd name="connsiteY936" fmla="*/ 132397 h 181398"/>
                <a:gd name="connsiteX937" fmla="*/ 135493 w 175764"/>
                <a:gd name="connsiteY937" fmla="*/ 135255 h 181398"/>
                <a:gd name="connsiteX938" fmla="*/ 139303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1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1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5493 w 175764"/>
                <a:gd name="connsiteY962" fmla="*/ 80010 h 181398"/>
                <a:gd name="connsiteX963" fmla="*/ 141208 w 175764"/>
                <a:gd name="connsiteY963" fmla="*/ 85725 h 181398"/>
                <a:gd name="connsiteX964" fmla="*/ 143113 w 175764"/>
                <a:gd name="connsiteY964" fmla="*/ 83820 h 181398"/>
                <a:gd name="connsiteX965" fmla="*/ 139303 w 175764"/>
                <a:gd name="connsiteY965" fmla="*/ 78105 h 181398"/>
                <a:gd name="connsiteX966" fmla="*/ 136446 w 175764"/>
                <a:gd name="connsiteY966" fmla="*/ 78105 h 181398"/>
                <a:gd name="connsiteX967" fmla="*/ 135493 w 175764"/>
                <a:gd name="connsiteY967" fmla="*/ 80010 h 181398"/>
                <a:gd name="connsiteX968" fmla="*/ 136446 w 175764"/>
                <a:gd name="connsiteY968" fmla="*/ 73342 h 181398"/>
                <a:gd name="connsiteX969" fmla="*/ 134541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6446 w 175764"/>
                <a:gd name="connsiteY976" fmla="*/ 102870 h 181398"/>
                <a:gd name="connsiteX977" fmla="*/ 136446 w 175764"/>
                <a:gd name="connsiteY977" fmla="*/ 102870 h 181398"/>
                <a:gd name="connsiteX978" fmla="*/ 136446 w 175764"/>
                <a:gd name="connsiteY978" fmla="*/ 100965 h 181398"/>
                <a:gd name="connsiteX979" fmla="*/ 136446 w 175764"/>
                <a:gd name="connsiteY979" fmla="*/ 102870 h 181398"/>
                <a:gd name="connsiteX980" fmla="*/ 136446 w 175764"/>
                <a:gd name="connsiteY980" fmla="*/ 102870 h 181398"/>
                <a:gd name="connsiteX981" fmla="*/ 140256 w 175764"/>
                <a:gd name="connsiteY981" fmla="*/ 123825 h 181398"/>
                <a:gd name="connsiteX982" fmla="*/ 139303 w 175764"/>
                <a:gd name="connsiteY982" fmla="*/ 122872 h 181398"/>
                <a:gd name="connsiteX983" fmla="*/ 137398 w 175764"/>
                <a:gd name="connsiteY983" fmla="*/ 123825 h 181398"/>
                <a:gd name="connsiteX984" fmla="*/ 138351 w 175764"/>
                <a:gd name="connsiteY984" fmla="*/ 124778 h 181398"/>
                <a:gd name="connsiteX985" fmla="*/ 140256 w 175764"/>
                <a:gd name="connsiteY985" fmla="*/ 123825 h 181398"/>
                <a:gd name="connsiteX986" fmla="*/ 143113 w 175764"/>
                <a:gd name="connsiteY986" fmla="*/ 156210 h 181398"/>
                <a:gd name="connsiteX987" fmla="*/ 140256 w 175764"/>
                <a:gd name="connsiteY987" fmla="*/ 157163 h 181398"/>
                <a:gd name="connsiteX988" fmla="*/ 139303 w 175764"/>
                <a:gd name="connsiteY988" fmla="*/ 153353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3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9303 w 175764"/>
                <a:gd name="connsiteY1013" fmla="*/ 127635 h 181398"/>
                <a:gd name="connsiteX1014" fmla="*/ 139303 w 175764"/>
                <a:gd name="connsiteY1014" fmla="*/ 127635 h 181398"/>
                <a:gd name="connsiteX1015" fmla="*/ 139303 w 175764"/>
                <a:gd name="connsiteY1015" fmla="*/ 127635 h 181398"/>
                <a:gd name="connsiteX1016" fmla="*/ 139303 w 175764"/>
                <a:gd name="connsiteY1016" fmla="*/ 127635 h 181398"/>
                <a:gd name="connsiteX1017" fmla="*/ 139303 w 175764"/>
                <a:gd name="connsiteY1017" fmla="*/ 127635 h 181398"/>
                <a:gd name="connsiteX1018" fmla="*/ 143113 w 175764"/>
                <a:gd name="connsiteY1018" fmla="*/ 144780 h 181398"/>
                <a:gd name="connsiteX1019" fmla="*/ 144066 w 175764"/>
                <a:gd name="connsiteY1019" fmla="*/ 143828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8 h 181398"/>
                <a:gd name="connsiteX1028" fmla="*/ 139303 w 175764"/>
                <a:gd name="connsiteY1028" fmla="*/ 145732 h 181398"/>
                <a:gd name="connsiteX1029" fmla="*/ 143113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8 h 181398"/>
                <a:gd name="connsiteX1035" fmla="*/ 140256 w 175764"/>
                <a:gd name="connsiteY1035" fmla="*/ 105728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40256 w 175764"/>
                <a:gd name="connsiteY1041" fmla="*/ 134303 h 181398"/>
                <a:gd name="connsiteX1042" fmla="*/ 141208 w 175764"/>
                <a:gd name="connsiteY1042" fmla="*/ 135255 h 181398"/>
                <a:gd name="connsiteX1043" fmla="*/ 142161 w 175764"/>
                <a:gd name="connsiteY1043" fmla="*/ 134303 h 181398"/>
                <a:gd name="connsiteX1044" fmla="*/ 141208 w 175764"/>
                <a:gd name="connsiteY1044" fmla="*/ 133350 h 181398"/>
                <a:gd name="connsiteX1045" fmla="*/ 140256 w 175764"/>
                <a:gd name="connsiteY1045" fmla="*/ 134303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3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3 h 181398"/>
                <a:gd name="connsiteX1054" fmla="*/ 143113 w 175764"/>
                <a:gd name="connsiteY1054" fmla="*/ 77153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5018 w 175764"/>
                <a:gd name="connsiteY1058" fmla="*/ 98107 h 181398"/>
                <a:gd name="connsiteX1059" fmla="*/ 143113 w 175764"/>
                <a:gd name="connsiteY1059" fmla="*/ 97155 h 181398"/>
                <a:gd name="connsiteX1060" fmla="*/ 142161 w 175764"/>
                <a:gd name="connsiteY1060" fmla="*/ 98107 h 181398"/>
                <a:gd name="connsiteX1061" fmla="*/ 145018 w 175764"/>
                <a:gd name="connsiteY1061" fmla="*/ 98107 h 181398"/>
                <a:gd name="connsiteX1062" fmla="*/ 145018 w 175764"/>
                <a:gd name="connsiteY1062" fmla="*/ 98107 h 181398"/>
                <a:gd name="connsiteX1063" fmla="*/ 145971 w 175764"/>
                <a:gd name="connsiteY1063" fmla="*/ 110490 h 181398"/>
                <a:gd name="connsiteX1064" fmla="*/ 145971 w 175764"/>
                <a:gd name="connsiteY1064" fmla="*/ 108585 h 181398"/>
                <a:gd name="connsiteX1065" fmla="*/ 143113 w 175764"/>
                <a:gd name="connsiteY1065" fmla="*/ 107632 h 181398"/>
                <a:gd name="connsiteX1066" fmla="*/ 142161 w 175764"/>
                <a:gd name="connsiteY1066" fmla="*/ 108585 h 181398"/>
                <a:gd name="connsiteX1067" fmla="*/ 144066 w 175764"/>
                <a:gd name="connsiteY1067" fmla="*/ 112395 h 181398"/>
                <a:gd name="connsiteX1068" fmla="*/ 145971 w 175764"/>
                <a:gd name="connsiteY1068" fmla="*/ 110490 h 181398"/>
                <a:gd name="connsiteX1069" fmla="*/ 143113 w 175764"/>
                <a:gd name="connsiteY1069" fmla="*/ 65722 h 181398"/>
                <a:gd name="connsiteX1070" fmla="*/ 143113 w 175764"/>
                <a:gd name="connsiteY1070" fmla="*/ 65722 h 181398"/>
                <a:gd name="connsiteX1071" fmla="*/ 143113 w 175764"/>
                <a:gd name="connsiteY1071" fmla="*/ 63817 h 181398"/>
                <a:gd name="connsiteX1072" fmla="*/ 143113 w 175764"/>
                <a:gd name="connsiteY1072" fmla="*/ 65722 h 181398"/>
                <a:gd name="connsiteX1073" fmla="*/ 143113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4066 w 175764"/>
                <a:gd name="connsiteY1084" fmla="*/ 154305 h 181398"/>
                <a:gd name="connsiteX1085" fmla="*/ 144066 w 175764"/>
                <a:gd name="connsiteY1085" fmla="*/ 154305 h 181398"/>
                <a:gd name="connsiteX1086" fmla="*/ 143113 w 175764"/>
                <a:gd name="connsiteY1086" fmla="*/ 156210 h 181398"/>
                <a:gd name="connsiteX1087" fmla="*/ 144066 w 175764"/>
                <a:gd name="connsiteY1087" fmla="*/ 154305 h 181398"/>
                <a:gd name="connsiteX1088" fmla="*/ 143113 w 175764"/>
                <a:gd name="connsiteY1088" fmla="*/ 29528 h 181398"/>
                <a:gd name="connsiteX1089" fmla="*/ 143113 w 175764"/>
                <a:gd name="connsiteY1089" fmla="*/ 29528 h 181398"/>
                <a:gd name="connsiteX1090" fmla="*/ 143113 w 175764"/>
                <a:gd name="connsiteY1090" fmla="*/ 29528 h 181398"/>
                <a:gd name="connsiteX1091" fmla="*/ 143113 w 175764"/>
                <a:gd name="connsiteY1091" fmla="*/ 29528 h 181398"/>
                <a:gd name="connsiteX1092" fmla="*/ 143113 w 175764"/>
                <a:gd name="connsiteY1092" fmla="*/ 29528 h 181398"/>
                <a:gd name="connsiteX1093" fmla="*/ 149781 w 175764"/>
                <a:gd name="connsiteY1093" fmla="*/ 141922 h 181398"/>
                <a:gd name="connsiteX1094" fmla="*/ 150733 w 175764"/>
                <a:gd name="connsiteY1094" fmla="*/ 140017 h 181398"/>
                <a:gd name="connsiteX1095" fmla="*/ 148828 w 175764"/>
                <a:gd name="connsiteY1095" fmla="*/ 137160 h 181398"/>
                <a:gd name="connsiteX1096" fmla="*/ 146923 w 175764"/>
                <a:gd name="connsiteY1096" fmla="*/ 135255 h 181398"/>
                <a:gd name="connsiteX1097" fmla="*/ 145018 w 175764"/>
                <a:gd name="connsiteY1097" fmla="*/ 134303 h 181398"/>
                <a:gd name="connsiteX1098" fmla="*/ 144066 w 175764"/>
                <a:gd name="connsiteY1098" fmla="*/ 134303 h 181398"/>
                <a:gd name="connsiteX1099" fmla="*/ 143113 w 175764"/>
                <a:gd name="connsiteY1099" fmla="*/ 135255 h 181398"/>
                <a:gd name="connsiteX1100" fmla="*/ 145018 w 175764"/>
                <a:gd name="connsiteY1100" fmla="*/ 139065 h 181398"/>
                <a:gd name="connsiteX1101" fmla="*/ 147876 w 175764"/>
                <a:gd name="connsiteY1101" fmla="*/ 141922 h 181398"/>
                <a:gd name="connsiteX1102" fmla="*/ 149781 w 175764"/>
                <a:gd name="connsiteY1102" fmla="*/ 141922 h 181398"/>
                <a:gd name="connsiteX1103" fmla="*/ 147876 w 175764"/>
                <a:gd name="connsiteY1103" fmla="*/ 147638 h 181398"/>
                <a:gd name="connsiteX1104" fmla="*/ 145018 w 175764"/>
                <a:gd name="connsiteY1104" fmla="*/ 146685 h 181398"/>
                <a:gd name="connsiteX1105" fmla="*/ 144066 w 175764"/>
                <a:gd name="connsiteY1105" fmla="*/ 147638 h 181398"/>
                <a:gd name="connsiteX1106" fmla="*/ 146923 w 175764"/>
                <a:gd name="connsiteY1106" fmla="*/ 149542 h 181398"/>
                <a:gd name="connsiteX1107" fmla="*/ 147876 w 175764"/>
                <a:gd name="connsiteY1107" fmla="*/ 147638 h 181398"/>
                <a:gd name="connsiteX1108" fmla="*/ 144066 w 175764"/>
                <a:gd name="connsiteY1108" fmla="*/ 38100 h 181398"/>
                <a:gd name="connsiteX1109" fmla="*/ 145018 w 175764"/>
                <a:gd name="connsiteY1109" fmla="*/ 39053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5018 w 175764"/>
                <a:gd name="connsiteY1113" fmla="*/ 102870 h 181398"/>
                <a:gd name="connsiteX1114" fmla="*/ 145018 w 175764"/>
                <a:gd name="connsiteY1114" fmla="*/ 104775 h 181398"/>
                <a:gd name="connsiteX1115" fmla="*/ 146923 w 175764"/>
                <a:gd name="connsiteY1115" fmla="*/ 107632 h 181398"/>
                <a:gd name="connsiteX1116" fmla="*/ 147876 w 175764"/>
                <a:gd name="connsiteY1116" fmla="*/ 107632 h 181398"/>
                <a:gd name="connsiteX1117" fmla="*/ 146923 w 175764"/>
                <a:gd name="connsiteY1117" fmla="*/ 103822 h 181398"/>
                <a:gd name="connsiteX1118" fmla="*/ 145018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2638 w 175764"/>
                <a:gd name="connsiteY1125" fmla="*/ 61913 h 181398"/>
                <a:gd name="connsiteX1126" fmla="*/ 152638 w 175764"/>
                <a:gd name="connsiteY1126" fmla="*/ 56197 h 181398"/>
                <a:gd name="connsiteX1127" fmla="*/ 150733 w 175764"/>
                <a:gd name="connsiteY1127" fmla="*/ 54292 h 181398"/>
                <a:gd name="connsiteX1128" fmla="*/ 145018 w 175764"/>
                <a:gd name="connsiteY1128" fmla="*/ 57150 h 181398"/>
                <a:gd name="connsiteX1129" fmla="*/ 145018 w 175764"/>
                <a:gd name="connsiteY1129" fmla="*/ 59055 h 181398"/>
                <a:gd name="connsiteX1130" fmla="*/ 152638 w 175764"/>
                <a:gd name="connsiteY1130" fmla="*/ 61913 h 181398"/>
                <a:gd name="connsiteX1131" fmla="*/ 152638 w 175764"/>
                <a:gd name="connsiteY1131" fmla="*/ 61913 h 181398"/>
                <a:gd name="connsiteX1132" fmla="*/ 152638 w 175764"/>
                <a:gd name="connsiteY1132" fmla="*/ 61913 h 181398"/>
                <a:gd name="connsiteX1133" fmla="*/ 145971 w 175764"/>
                <a:gd name="connsiteY1133" fmla="*/ 68580 h 181398"/>
                <a:gd name="connsiteX1134" fmla="*/ 146923 w 175764"/>
                <a:gd name="connsiteY1134" fmla="*/ 67628 h 181398"/>
                <a:gd name="connsiteX1135" fmla="*/ 145971 w 175764"/>
                <a:gd name="connsiteY1135" fmla="*/ 66675 h 181398"/>
                <a:gd name="connsiteX1136" fmla="*/ 145971 w 175764"/>
                <a:gd name="connsiteY1136" fmla="*/ 68580 h 181398"/>
                <a:gd name="connsiteX1137" fmla="*/ 145971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50733 w 175764"/>
                <a:gd name="connsiteY1142" fmla="*/ 89535 h 181398"/>
                <a:gd name="connsiteX1143" fmla="*/ 148828 w 175764"/>
                <a:gd name="connsiteY1143" fmla="*/ 88582 h 181398"/>
                <a:gd name="connsiteX1144" fmla="*/ 145971 w 175764"/>
                <a:gd name="connsiteY1144" fmla="*/ 90488 h 181398"/>
                <a:gd name="connsiteX1145" fmla="*/ 145971 w 175764"/>
                <a:gd name="connsiteY1145" fmla="*/ 91440 h 181398"/>
                <a:gd name="connsiteX1146" fmla="*/ 146923 w 175764"/>
                <a:gd name="connsiteY1146" fmla="*/ 92392 h 181398"/>
                <a:gd name="connsiteX1147" fmla="*/ 149781 w 175764"/>
                <a:gd name="connsiteY1147" fmla="*/ 91440 h 181398"/>
                <a:gd name="connsiteX1148" fmla="*/ 150733 w 175764"/>
                <a:gd name="connsiteY1148" fmla="*/ 89535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50733 w 175764"/>
                <a:gd name="connsiteY1189" fmla="*/ 65722 h 181398"/>
                <a:gd name="connsiteX1190" fmla="*/ 150733 w 175764"/>
                <a:gd name="connsiteY1190" fmla="*/ 65722 h 181398"/>
                <a:gd name="connsiteX1191" fmla="*/ 150733 w 175764"/>
                <a:gd name="connsiteY1191" fmla="*/ 65722 h 181398"/>
                <a:gd name="connsiteX1192" fmla="*/ 150733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5496 w 175764"/>
                <a:gd name="connsiteY1210" fmla="*/ 156210 h 181398"/>
                <a:gd name="connsiteX1211" fmla="*/ 155496 w 175764"/>
                <a:gd name="connsiteY1211" fmla="*/ 156210 h 181398"/>
                <a:gd name="connsiteX1212" fmla="*/ 155496 w 175764"/>
                <a:gd name="connsiteY1212" fmla="*/ 156210 h 181398"/>
                <a:gd name="connsiteX1213" fmla="*/ 155496 w 175764"/>
                <a:gd name="connsiteY1213" fmla="*/ 156210 h 181398"/>
                <a:gd name="connsiteX1214" fmla="*/ 155496 w 175764"/>
                <a:gd name="connsiteY1214" fmla="*/ 156210 h 181398"/>
                <a:gd name="connsiteX1215" fmla="*/ 156448 w 175764"/>
                <a:gd name="connsiteY1215" fmla="*/ 123825 h 181398"/>
                <a:gd name="connsiteX1216" fmla="*/ 156448 w 175764"/>
                <a:gd name="connsiteY1216" fmla="*/ 123825 h 181398"/>
                <a:gd name="connsiteX1217" fmla="*/ 156448 w 175764"/>
                <a:gd name="connsiteY1217" fmla="*/ 123825 h 181398"/>
                <a:gd name="connsiteX1218" fmla="*/ 156448 w 175764"/>
                <a:gd name="connsiteY1218" fmla="*/ 123825 h 181398"/>
                <a:gd name="connsiteX1219" fmla="*/ 156448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3"/>
                    <a:pt x="98346" y="172403"/>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3"/>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6" y="159067"/>
                  </a:cubicBezTo>
                  <a:cubicBezTo>
                    <a:pt x="163116" y="162878"/>
                    <a:pt x="165021" y="164782"/>
                    <a:pt x="168831" y="165735"/>
                  </a:cubicBezTo>
                  <a:cubicBezTo>
                    <a:pt x="170736" y="165735"/>
                    <a:pt x="172641" y="165735"/>
                    <a:pt x="174546" y="166688"/>
                  </a:cubicBezTo>
                  <a:cubicBezTo>
                    <a:pt x="174546" y="171450"/>
                    <a:pt x="176451" y="172403"/>
                    <a:pt x="175498" y="175260"/>
                  </a:cubicBezTo>
                  <a:close/>
                  <a:moveTo>
                    <a:pt x="22146" y="59055"/>
                  </a:moveTo>
                  <a:cubicBezTo>
                    <a:pt x="22146" y="59055"/>
                    <a:pt x="22146" y="58103"/>
                    <a:pt x="22146" y="59055"/>
                  </a:cubicBezTo>
                  <a:cubicBezTo>
                    <a:pt x="21193" y="59055"/>
                    <a:pt x="20241" y="59055"/>
                    <a:pt x="21193" y="60007"/>
                  </a:cubicBezTo>
                  <a:cubicBezTo>
                    <a:pt x="21193" y="60007"/>
                    <a:pt x="21193" y="60007"/>
                    <a:pt x="22146" y="59055"/>
                  </a:cubicBezTo>
                  <a:cubicBezTo>
                    <a:pt x="22146" y="60007"/>
                    <a:pt x="22146" y="59055"/>
                    <a:pt x="22146" y="59055"/>
                  </a:cubicBezTo>
                  <a:close/>
                  <a:moveTo>
                    <a:pt x="23098" y="23813"/>
                  </a:moveTo>
                  <a:lnTo>
                    <a:pt x="25003" y="21907"/>
                  </a:lnTo>
                  <a:cubicBezTo>
                    <a:pt x="25003" y="21907"/>
                    <a:pt x="24051" y="21907"/>
                    <a:pt x="24051" y="21907"/>
                  </a:cubicBezTo>
                  <a:cubicBezTo>
                    <a:pt x="23098" y="22860"/>
                    <a:pt x="22146" y="22860"/>
                    <a:pt x="23098" y="23813"/>
                  </a:cubicBezTo>
                  <a:cubicBezTo>
                    <a:pt x="22146" y="24765"/>
                    <a:pt x="23098" y="24765"/>
                    <a:pt x="23098" y="23813"/>
                  </a:cubicBezTo>
                  <a:close/>
                  <a:moveTo>
                    <a:pt x="23098" y="38100"/>
                  </a:moveTo>
                  <a:cubicBezTo>
                    <a:pt x="23098" y="38100"/>
                    <a:pt x="24051" y="37147"/>
                    <a:pt x="23098" y="38100"/>
                  </a:cubicBezTo>
                  <a:cubicBezTo>
                    <a:pt x="24051" y="37147"/>
                    <a:pt x="24051" y="37147"/>
                    <a:pt x="23098" y="38100"/>
                  </a:cubicBezTo>
                  <a:cubicBezTo>
                    <a:pt x="23098" y="36195"/>
                    <a:pt x="23098" y="37147"/>
                    <a:pt x="23098" y="38100"/>
                  </a:cubicBezTo>
                  <a:cubicBezTo>
                    <a:pt x="22146" y="37147"/>
                    <a:pt x="23098" y="38100"/>
                    <a:pt x="23098" y="38100"/>
                  </a:cubicBezTo>
                  <a:close/>
                  <a:moveTo>
                    <a:pt x="24051" y="32385"/>
                  </a:moveTo>
                  <a:cubicBezTo>
                    <a:pt x="23098" y="32385"/>
                    <a:pt x="24051" y="33338"/>
                    <a:pt x="25003" y="33338"/>
                  </a:cubicBezTo>
                  <a:cubicBezTo>
                    <a:pt x="26908" y="33338"/>
                    <a:pt x="27861" y="30480"/>
                    <a:pt x="29766" y="30480"/>
                  </a:cubicBezTo>
                  <a:cubicBezTo>
                    <a:pt x="30718" y="30480"/>
                    <a:pt x="28813" y="29528"/>
                    <a:pt x="27861" y="28575"/>
                  </a:cubicBezTo>
                  <a:cubicBezTo>
                    <a:pt x="25956" y="29528"/>
                    <a:pt x="25003" y="31432"/>
                    <a:pt x="24051" y="32385"/>
                  </a:cubicBezTo>
                  <a:close/>
                  <a:moveTo>
                    <a:pt x="25003" y="81915"/>
                  </a:moveTo>
                  <a:cubicBezTo>
                    <a:pt x="25956" y="82867"/>
                    <a:pt x="25003" y="80963"/>
                    <a:pt x="25956" y="80010"/>
                  </a:cubicBezTo>
                  <a:lnTo>
                    <a:pt x="27861" y="77153"/>
                  </a:lnTo>
                  <a:cubicBezTo>
                    <a:pt x="27861" y="77153"/>
                    <a:pt x="28813" y="76200"/>
                    <a:pt x="28813" y="76200"/>
                  </a:cubicBezTo>
                  <a:cubicBezTo>
                    <a:pt x="28813" y="75247"/>
                    <a:pt x="27861" y="75247"/>
                    <a:pt x="27861" y="75247"/>
                  </a:cubicBezTo>
                  <a:cubicBezTo>
                    <a:pt x="26908" y="76200"/>
                    <a:pt x="25003" y="77153"/>
                    <a:pt x="24051" y="79057"/>
                  </a:cubicBezTo>
                  <a:cubicBezTo>
                    <a:pt x="23098" y="80010"/>
                    <a:pt x="25003" y="80963"/>
                    <a:pt x="25003" y="81915"/>
                  </a:cubicBezTo>
                  <a:close/>
                  <a:moveTo>
                    <a:pt x="25956" y="41910"/>
                  </a:moveTo>
                  <a:cubicBezTo>
                    <a:pt x="25003" y="41910"/>
                    <a:pt x="24051" y="42863"/>
                    <a:pt x="25003" y="43815"/>
                  </a:cubicBezTo>
                  <a:cubicBezTo>
                    <a:pt x="25003" y="43815"/>
                    <a:pt x="25003" y="43815"/>
                    <a:pt x="25003" y="43815"/>
                  </a:cubicBezTo>
                  <a:cubicBezTo>
                    <a:pt x="26908" y="43815"/>
                    <a:pt x="25956" y="42863"/>
                    <a:pt x="25956" y="41910"/>
                  </a:cubicBezTo>
                  <a:cubicBezTo>
                    <a:pt x="25956" y="41910"/>
                    <a:pt x="26908" y="40957"/>
                    <a:pt x="25956" y="40005"/>
                  </a:cubicBezTo>
                  <a:lnTo>
                    <a:pt x="25956" y="40005"/>
                  </a:lnTo>
                  <a:cubicBezTo>
                    <a:pt x="25956" y="40957"/>
                    <a:pt x="25956" y="41910"/>
                    <a:pt x="25956" y="41910"/>
                  </a:cubicBezTo>
                  <a:close/>
                  <a:moveTo>
                    <a:pt x="27861" y="69532"/>
                  </a:moveTo>
                  <a:cubicBezTo>
                    <a:pt x="28813" y="69532"/>
                    <a:pt x="30718" y="69532"/>
                    <a:pt x="30718" y="67628"/>
                  </a:cubicBezTo>
                  <a:cubicBezTo>
                    <a:pt x="30718" y="65722"/>
                    <a:pt x="29766" y="66675"/>
                    <a:pt x="27861" y="66675"/>
                  </a:cubicBezTo>
                  <a:cubicBezTo>
                    <a:pt x="26908" y="66675"/>
                    <a:pt x="25003" y="65722"/>
                    <a:pt x="25003" y="67628"/>
                  </a:cubicBezTo>
                  <a:cubicBezTo>
                    <a:pt x="25003" y="70485"/>
                    <a:pt x="26908" y="69532"/>
                    <a:pt x="27861" y="69532"/>
                  </a:cubicBezTo>
                  <a:close/>
                  <a:moveTo>
                    <a:pt x="25956" y="106680"/>
                  </a:moveTo>
                  <a:cubicBezTo>
                    <a:pt x="27861" y="106680"/>
                    <a:pt x="27861" y="105728"/>
                    <a:pt x="26908" y="104775"/>
                  </a:cubicBezTo>
                  <a:cubicBezTo>
                    <a:pt x="26908" y="103822"/>
                    <a:pt x="27861" y="102870"/>
                    <a:pt x="25956" y="102870"/>
                  </a:cubicBezTo>
                  <a:cubicBezTo>
                    <a:pt x="24051" y="102870"/>
                    <a:pt x="25003" y="104775"/>
                    <a:pt x="25003" y="105728"/>
                  </a:cubicBezTo>
                  <a:cubicBezTo>
                    <a:pt x="25003" y="105728"/>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956" y="148590"/>
                    <a:pt x="25956" y="148590"/>
                    <a:pt x="25956" y="147638"/>
                  </a:cubicBezTo>
                  <a:close/>
                  <a:moveTo>
                    <a:pt x="27861" y="157163"/>
                  </a:moveTo>
                  <a:cubicBezTo>
                    <a:pt x="26908" y="157163"/>
                    <a:pt x="26908" y="157163"/>
                    <a:pt x="26908" y="157163"/>
                  </a:cubicBezTo>
                  <a:cubicBezTo>
                    <a:pt x="26908" y="157163"/>
                    <a:pt x="26908" y="158115"/>
                    <a:pt x="27861" y="158115"/>
                  </a:cubicBezTo>
                  <a:cubicBezTo>
                    <a:pt x="28813" y="158115"/>
                    <a:pt x="28813" y="158115"/>
                    <a:pt x="28813" y="158115"/>
                  </a:cubicBezTo>
                  <a:cubicBezTo>
                    <a:pt x="27861" y="158115"/>
                    <a:pt x="27861" y="158115"/>
                    <a:pt x="27861" y="157163"/>
                  </a:cubicBezTo>
                  <a:close/>
                  <a:moveTo>
                    <a:pt x="29766" y="140970"/>
                  </a:moveTo>
                  <a:cubicBezTo>
                    <a:pt x="29766" y="140017"/>
                    <a:pt x="28813" y="139065"/>
                    <a:pt x="27861" y="139065"/>
                  </a:cubicBezTo>
                  <a:cubicBezTo>
                    <a:pt x="26908" y="139065"/>
                    <a:pt x="26908" y="139065"/>
                    <a:pt x="26908" y="139065"/>
                  </a:cubicBezTo>
                  <a:cubicBezTo>
                    <a:pt x="26908" y="140017"/>
                    <a:pt x="27861" y="140017"/>
                    <a:pt x="29766" y="140970"/>
                  </a:cubicBezTo>
                  <a:lnTo>
                    <a:pt x="29766" y="140970"/>
                  </a:lnTo>
                  <a:close/>
                  <a:moveTo>
                    <a:pt x="54531" y="117157"/>
                  </a:moveTo>
                  <a:lnTo>
                    <a:pt x="54531" y="117157"/>
                  </a:lnTo>
                  <a:cubicBezTo>
                    <a:pt x="53578" y="115253"/>
                    <a:pt x="51673" y="115253"/>
                    <a:pt x="51673" y="112395"/>
                  </a:cubicBezTo>
                  <a:cubicBezTo>
                    <a:pt x="51673" y="110490"/>
                    <a:pt x="48816" y="112395"/>
                    <a:pt x="47863" y="110490"/>
                  </a:cubicBezTo>
                  <a:cubicBezTo>
                    <a:pt x="45958" y="107632"/>
                    <a:pt x="44053" y="107632"/>
                    <a:pt x="41196" y="106680"/>
                  </a:cubicBezTo>
                  <a:cubicBezTo>
                    <a:pt x="40243" y="106680"/>
                    <a:pt x="39291" y="105728"/>
                    <a:pt x="39291" y="106680"/>
                  </a:cubicBezTo>
                  <a:cubicBezTo>
                    <a:pt x="38338" y="108585"/>
                    <a:pt x="37386" y="107632"/>
                    <a:pt x="36433" y="106680"/>
                  </a:cubicBezTo>
                  <a:cubicBezTo>
                    <a:pt x="35481" y="105728"/>
                    <a:pt x="33576" y="105728"/>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6"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1" y="115253"/>
                    <a:pt x="40243" y="116205"/>
                  </a:cubicBezTo>
                  <a:cubicBezTo>
                    <a:pt x="40243" y="117157"/>
                    <a:pt x="40243" y="118110"/>
                    <a:pt x="41196" y="118110"/>
                  </a:cubicBezTo>
                  <a:cubicBezTo>
                    <a:pt x="43101" y="117157"/>
                    <a:pt x="43101" y="119063"/>
                    <a:pt x="44053" y="120015"/>
                  </a:cubicBezTo>
                  <a:cubicBezTo>
                    <a:pt x="44053" y="121920"/>
                    <a:pt x="44053" y="123825"/>
                    <a:pt x="45006" y="124778"/>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8"/>
                    <a:pt x="50721" y="124778"/>
                    <a:pt x="50721" y="123825"/>
                  </a:cubicBezTo>
                  <a:cubicBezTo>
                    <a:pt x="51673" y="120967"/>
                    <a:pt x="49768" y="122872"/>
                    <a:pt x="48816" y="122872"/>
                  </a:cubicBezTo>
                  <a:cubicBezTo>
                    <a:pt x="48816" y="121920"/>
                    <a:pt x="48816" y="120967"/>
                    <a:pt x="47863" y="120967"/>
                  </a:cubicBezTo>
                  <a:cubicBezTo>
                    <a:pt x="45006" y="120967"/>
                    <a:pt x="45958" y="119063"/>
                    <a:pt x="46911" y="118110"/>
                  </a:cubicBezTo>
                  <a:cubicBezTo>
                    <a:pt x="47863" y="117157"/>
                    <a:pt x="48816" y="117157"/>
                    <a:pt x="47863" y="116205"/>
                  </a:cubicBezTo>
                  <a:cubicBezTo>
                    <a:pt x="46911" y="115253"/>
                    <a:pt x="45958" y="114300"/>
                    <a:pt x="45006" y="115253"/>
                  </a:cubicBezTo>
                  <a:cubicBezTo>
                    <a:pt x="44053" y="116205"/>
                    <a:pt x="42148" y="116205"/>
                    <a:pt x="41196" y="117157"/>
                  </a:cubicBezTo>
                  <a:cubicBezTo>
                    <a:pt x="41196" y="115253"/>
                    <a:pt x="41196" y="114300"/>
                    <a:pt x="41196" y="112395"/>
                  </a:cubicBezTo>
                  <a:cubicBezTo>
                    <a:pt x="41196" y="110490"/>
                    <a:pt x="42148" y="109538"/>
                    <a:pt x="44053" y="108585"/>
                  </a:cubicBezTo>
                  <a:cubicBezTo>
                    <a:pt x="45958" y="108585"/>
                    <a:pt x="46911" y="109538"/>
                    <a:pt x="47863" y="111442"/>
                  </a:cubicBezTo>
                  <a:cubicBezTo>
                    <a:pt x="48816" y="113347"/>
                    <a:pt x="49768" y="113347"/>
                    <a:pt x="51673" y="113347"/>
                  </a:cubicBezTo>
                  <a:cubicBezTo>
                    <a:pt x="52626" y="113347"/>
                    <a:pt x="53578" y="114300"/>
                    <a:pt x="54531" y="115253"/>
                  </a:cubicBezTo>
                  <a:cubicBezTo>
                    <a:pt x="52626" y="117157"/>
                    <a:pt x="52626" y="117157"/>
                    <a:pt x="54531" y="117157"/>
                  </a:cubicBezTo>
                  <a:close/>
                  <a:moveTo>
                    <a:pt x="25956" y="90488"/>
                  </a:moveTo>
                  <a:cubicBezTo>
                    <a:pt x="25956" y="90488"/>
                    <a:pt x="26908" y="90488"/>
                    <a:pt x="25956" y="90488"/>
                  </a:cubicBezTo>
                  <a:cubicBezTo>
                    <a:pt x="27861" y="90488"/>
                    <a:pt x="28813" y="89535"/>
                    <a:pt x="28813" y="88582"/>
                  </a:cubicBezTo>
                  <a:cubicBezTo>
                    <a:pt x="28813" y="87630"/>
                    <a:pt x="28813" y="87630"/>
                    <a:pt x="27861" y="87630"/>
                  </a:cubicBezTo>
                  <a:cubicBezTo>
                    <a:pt x="27861" y="88582"/>
                    <a:pt x="26908" y="88582"/>
                    <a:pt x="25956" y="90488"/>
                  </a:cubicBezTo>
                  <a:close/>
                  <a:moveTo>
                    <a:pt x="26908" y="71438"/>
                  </a:moveTo>
                  <a:cubicBezTo>
                    <a:pt x="26908" y="71438"/>
                    <a:pt x="26908" y="72390"/>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7861" y="18097"/>
                    <a:pt x="26908" y="18097"/>
                    <a:pt x="26908" y="18097"/>
                  </a:cubicBezTo>
                  <a:close/>
                  <a:moveTo>
                    <a:pt x="27861" y="50482"/>
                  </a:moveTo>
                  <a:lnTo>
                    <a:pt x="27861" y="50482"/>
                  </a:lnTo>
                  <a:cubicBezTo>
                    <a:pt x="27861" y="50482"/>
                    <a:pt x="27861" y="50482"/>
                    <a:pt x="27861" y="50482"/>
                  </a:cubicBezTo>
                  <a:lnTo>
                    <a:pt x="27861" y="50482"/>
                  </a:lnTo>
                  <a:cubicBezTo>
                    <a:pt x="27861" y="50482"/>
                    <a:pt x="27861"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3"/>
                    <a:pt x="34528" y="133350"/>
                  </a:cubicBezTo>
                  <a:cubicBezTo>
                    <a:pt x="37386" y="132397"/>
                    <a:pt x="36433" y="129540"/>
                    <a:pt x="35481" y="127635"/>
                  </a:cubicBezTo>
                  <a:cubicBezTo>
                    <a:pt x="34528" y="125730"/>
                    <a:pt x="31671" y="124778"/>
                    <a:pt x="28813" y="126682"/>
                  </a:cubicBezTo>
                  <a:lnTo>
                    <a:pt x="28813" y="126682"/>
                  </a:lnTo>
                  <a:cubicBezTo>
                    <a:pt x="26908" y="127635"/>
                    <a:pt x="25956" y="129540"/>
                    <a:pt x="26908" y="131445"/>
                  </a:cubicBezTo>
                  <a:cubicBezTo>
                    <a:pt x="29766" y="134303"/>
                    <a:pt x="31671" y="136207"/>
                    <a:pt x="32623" y="140017"/>
                  </a:cubicBezTo>
                  <a:cubicBezTo>
                    <a:pt x="33576" y="140970"/>
                    <a:pt x="34528" y="141922"/>
                    <a:pt x="35481" y="142875"/>
                  </a:cubicBezTo>
                  <a:cubicBezTo>
                    <a:pt x="37386" y="144780"/>
                    <a:pt x="38338" y="142875"/>
                    <a:pt x="38338" y="142875"/>
                  </a:cubicBezTo>
                  <a:close/>
                  <a:moveTo>
                    <a:pt x="32623" y="36195"/>
                  </a:moveTo>
                  <a:cubicBezTo>
                    <a:pt x="32623" y="36195"/>
                    <a:pt x="31671" y="35242"/>
                    <a:pt x="31671" y="35242"/>
                  </a:cubicBezTo>
                  <a:cubicBezTo>
                    <a:pt x="31671" y="35242"/>
                    <a:pt x="28813" y="38100"/>
                    <a:pt x="28813" y="39053"/>
                  </a:cubicBezTo>
                  <a:cubicBezTo>
                    <a:pt x="28813" y="40005"/>
                    <a:pt x="29766" y="40005"/>
                    <a:pt x="29766" y="40005"/>
                  </a:cubicBezTo>
                  <a:cubicBezTo>
                    <a:pt x="30718" y="39053"/>
                    <a:pt x="32623" y="37147"/>
                    <a:pt x="32623" y="36195"/>
                  </a:cubicBezTo>
                  <a:close/>
                  <a:moveTo>
                    <a:pt x="30718" y="28575"/>
                  </a:moveTo>
                  <a:cubicBezTo>
                    <a:pt x="29766" y="27622"/>
                    <a:pt x="28813" y="26670"/>
                    <a:pt x="27861" y="28575"/>
                  </a:cubicBezTo>
                  <a:lnTo>
                    <a:pt x="30718" y="28575"/>
                  </a:lnTo>
                  <a:close/>
                  <a:moveTo>
                    <a:pt x="27861" y="15240"/>
                  </a:moveTo>
                  <a:cubicBezTo>
                    <a:pt x="27861" y="16192"/>
                    <a:pt x="28813" y="16192"/>
                    <a:pt x="27861" y="15240"/>
                  </a:cubicBezTo>
                  <a:cubicBezTo>
                    <a:pt x="29766" y="15240"/>
                    <a:pt x="29766" y="15240"/>
                    <a:pt x="29766" y="15240"/>
                  </a:cubicBezTo>
                  <a:cubicBezTo>
                    <a:pt x="29766" y="14288"/>
                    <a:pt x="29766"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8"/>
                    <a:pt x="34528" y="86678"/>
                    <a:pt x="36433" y="88582"/>
                  </a:cubicBezTo>
                  <a:cubicBezTo>
                    <a:pt x="37386" y="88582"/>
                    <a:pt x="38338" y="88582"/>
                    <a:pt x="37386" y="87630"/>
                  </a:cubicBezTo>
                  <a:cubicBezTo>
                    <a:pt x="36433" y="86678"/>
                    <a:pt x="36433" y="85725"/>
                    <a:pt x="36433" y="84772"/>
                  </a:cubicBezTo>
                  <a:cubicBezTo>
                    <a:pt x="36433" y="83820"/>
                    <a:pt x="35481" y="83820"/>
                    <a:pt x="34528" y="83820"/>
                  </a:cubicBezTo>
                  <a:cubicBezTo>
                    <a:pt x="32623" y="87630"/>
                    <a:pt x="31671" y="82867"/>
                    <a:pt x="29766" y="83820"/>
                  </a:cubicBezTo>
                  <a:cubicBezTo>
                    <a:pt x="31671" y="81915"/>
                    <a:pt x="30718" y="80010"/>
                    <a:pt x="28813" y="80963"/>
                  </a:cubicBezTo>
                  <a:close/>
                  <a:moveTo>
                    <a:pt x="28813" y="96203"/>
                  </a:moveTo>
                  <a:cubicBezTo>
                    <a:pt x="28813" y="96203"/>
                    <a:pt x="27861" y="96203"/>
                    <a:pt x="28813" y="96203"/>
                  </a:cubicBezTo>
                  <a:cubicBezTo>
                    <a:pt x="27861" y="97155"/>
                    <a:pt x="27861" y="97155"/>
                    <a:pt x="28813" y="97155"/>
                  </a:cubicBezTo>
                  <a:cubicBezTo>
                    <a:pt x="28813" y="97155"/>
                    <a:pt x="29766" y="97155"/>
                    <a:pt x="28813" y="96203"/>
                  </a:cubicBezTo>
                  <a:cubicBezTo>
                    <a:pt x="29766" y="96203"/>
                    <a:pt x="28813" y="96203"/>
                    <a:pt x="28813" y="96203"/>
                  </a:cubicBezTo>
                  <a:close/>
                  <a:moveTo>
                    <a:pt x="28813" y="54292"/>
                  </a:moveTo>
                  <a:cubicBezTo>
                    <a:pt x="28813" y="55245"/>
                    <a:pt x="28813" y="55245"/>
                    <a:pt x="28813" y="54292"/>
                  </a:cubicBezTo>
                  <a:cubicBezTo>
                    <a:pt x="29766" y="55245"/>
                    <a:pt x="29766" y="55245"/>
                    <a:pt x="29766" y="54292"/>
                  </a:cubicBezTo>
                  <a:cubicBezTo>
                    <a:pt x="29766" y="54292"/>
                    <a:pt x="29766" y="54292"/>
                    <a:pt x="28813" y="54292"/>
                  </a:cubicBezTo>
                  <a:cubicBezTo>
                    <a:pt x="28813" y="54292"/>
                    <a:pt x="28813" y="54292"/>
                    <a:pt x="28813" y="54292"/>
                  </a:cubicBezTo>
                  <a:close/>
                  <a:moveTo>
                    <a:pt x="28813" y="120015"/>
                  </a:moveTo>
                  <a:cubicBezTo>
                    <a:pt x="29766" y="120015"/>
                    <a:pt x="29766" y="120015"/>
                    <a:pt x="28813" y="120015"/>
                  </a:cubicBezTo>
                  <a:cubicBezTo>
                    <a:pt x="29766" y="119063"/>
                    <a:pt x="29766" y="119063"/>
                    <a:pt x="28813" y="120015"/>
                  </a:cubicBezTo>
                  <a:cubicBezTo>
                    <a:pt x="28813" y="119063"/>
                    <a:pt x="28813" y="119063"/>
                    <a:pt x="28813" y="120015"/>
                  </a:cubicBezTo>
                  <a:cubicBezTo>
                    <a:pt x="28813" y="120015"/>
                    <a:pt x="28813" y="120015"/>
                    <a:pt x="28813" y="120015"/>
                  </a:cubicBezTo>
                  <a:close/>
                  <a:moveTo>
                    <a:pt x="29766" y="47625"/>
                  </a:moveTo>
                  <a:cubicBezTo>
                    <a:pt x="29766" y="47625"/>
                    <a:pt x="29766" y="47625"/>
                    <a:pt x="29766" y="47625"/>
                  </a:cubicBezTo>
                  <a:cubicBezTo>
                    <a:pt x="30718" y="46672"/>
                    <a:pt x="29766" y="46672"/>
                    <a:pt x="29766" y="46672"/>
                  </a:cubicBezTo>
                  <a:cubicBezTo>
                    <a:pt x="29766" y="46672"/>
                    <a:pt x="28813" y="46672"/>
                    <a:pt x="29766" y="47625"/>
                  </a:cubicBezTo>
                  <a:cubicBezTo>
                    <a:pt x="28813" y="47625"/>
                    <a:pt x="28813" y="47625"/>
                    <a:pt x="29766" y="47625"/>
                  </a:cubicBezTo>
                  <a:close/>
                  <a:moveTo>
                    <a:pt x="33576" y="56197"/>
                  </a:moveTo>
                  <a:cubicBezTo>
                    <a:pt x="32623" y="58103"/>
                    <a:pt x="31671" y="58103"/>
                    <a:pt x="29766" y="58103"/>
                  </a:cubicBezTo>
                  <a:cubicBezTo>
                    <a:pt x="28813" y="58103"/>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9766" y="23813"/>
                  </a:moveTo>
                  <a:cubicBezTo>
                    <a:pt x="29766" y="25717"/>
                    <a:pt x="31671" y="24765"/>
                    <a:pt x="32623" y="25717"/>
                  </a:cubicBezTo>
                  <a:lnTo>
                    <a:pt x="33576" y="26670"/>
                  </a:lnTo>
                  <a:cubicBezTo>
                    <a:pt x="34528" y="26670"/>
                    <a:pt x="34528" y="26670"/>
                    <a:pt x="34528" y="25717"/>
                  </a:cubicBezTo>
                  <a:cubicBezTo>
                    <a:pt x="34528" y="24765"/>
                    <a:pt x="32623" y="22860"/>
                    <a:pt x="29766" y="22860"/>
                  </a:cubicBezTo>
                  <a:cubicBezTo>
                    <a:pt x="29766" y="23813"/>
                    <a:pt x="29766" y="23813"/>
                    <a:pt x="29766" y="23813"/>
                  </a:cubicBezTo>
                  <a:close/>
                  <a:moveTo>
                    <a:pt x="29766" y="128588"/>
                  </a:moveTo>
                  <a:cubicBezTo>
                    <a:pt x="29766" y="128588"/>
                    <a:pt x="29766" y="127635"/>
                    <a:pt x="29766" y="127635"/>
                  </a:cubicBezTo>
                  <a:lnTo>
                    <a:pt x="31671" y="128588"/>
                  </a:lnTo>
                  <a:cubicBezTo>
                    <a:pt x="32623" y="128588"/>
                    <a:pt x="34528" y="128588"/>
                    <a:pt x="34528" y="130492"/>
                  </a:cubicBezTo>
                  <a:cubicBezTo>
                    <a:pt x="34528" y="132397"/>
                    <a:pt x="32623" y="131445"/>
                    <a:pt x="31671" y="131445"/>
                  </a:cubicBezTo>
                  <a:cubicBezTo>
                    <a:pt x="28813" y="131445"/>
                    <a:pt x="29766" y="129540"/>
                    <a:pt x="29766" y="128588"/>
                  </a:cubicBezTo>
                  <a:close/>
                  <a:moveTo>
                    <a:pt x="29766" y="74295"/>
                  </a:moveTo>
                  <a:cubicBezTo>
                    <a:pt x="29766" y="75247"/>
                    <a:pt x="29766" y="77153"/>
                    <a:pt x="31671" y="77153"/>
                  </a:cubicBezTo>
                  <a:cubicBezTo>
                    <a:pt x="32623" y="77153"/>
                    <a:pt x="32623" y="76200"/>
                    <a:pt x="32623" y="75247"/>
                  </a:cubicBezTo>
                  <a:cubicBezTo>
                    <a:pt x="32623" y="74295"/>
                    <a:pt x="32623" y="72390"/>
                    <a:pt x="30718" y="72390"/>
                  </a:cubicBezTo>
                  <a:cubicBezTo>
                    <a:pt x="29766" y="72390"/>
                    <a:pt x="29766" y="73342"/>
                    <a:pt x="29766" y="74295"/>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4528" y="151447"/>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8"/>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3"/>
                    <a:pt x="50721" y="38100"/>
                  </a:cubicBezTo>
                  <a:cubicBezTo>
                    <a:pt x="50721" y="37147"/>
                    <a:pt x="51673" y="37147"/>
                    <a:pt x="51673" y="37147"/>
                  </a:cubicBezTo>
                  <a:cubicBezTo>
                    <a:pt x="53578" y="39053"/>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3"/>
                    <a:pt x="45958" y="20003"/>
                    <a:pt x="45006" y="20003"/>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8"/>
                  </a:cubicBezTo>
                  <a:cubicBezTo>
                    <a:pt x="41196" y="30480"/>
                    <a:pt x="40243" y="30480"/>
                    <a:pt x="40243" y="29528"/>
                  </a:cubicBezTo>
                  <a:cubicBezTo>
                    <a:pt x="40243" y="29528"/>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3"/>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8"/>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8"/>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3"/>
                  </a:lnTo>
                  <a:lnTo>
                    <a:pt x="52626" y="40957"/>
                  </a:lnTo>
                  <a:cubicBezTo>
                    <a:pt x="51673" y="42863"/>
                    <a:pt x="50721" y="44767"/>
                    <a:pt x="48816" y="45720"/>
                  </a:cubicBezTo>
                  <a:cubicBezTo>
                    <a:pt x="46911" y="46672"/>
                    <a:pt x="46911" y="48578"/>
                    <a:pt x="48816" y="49530"/>
                  </a:cubicBezTo>
                  <a:lnTo>
                    <a:pt x="50721" y="49530"/>
                  </a:lnTo>
                  <a:cubicBezTo>
                    <a:pt x="52626" y="49530"/>
                    <a:pt x="52626" y="50482"/>
                    <a:pt x="52626" y="51435"/>
                  </a:cubicBezTo>
                  <a:cubicBezTo>
                    <a:pt x="52626" y="52388"/>
                    <a:pt x="50721" y="51435"/>
                    <a:pt x="49768" y="51435"/>
                  </a:cubicBezTo>
                  <a:cubicBezTo>
                    <a:pt x="46911" y="51435"/>
                    <a:pt x="46911" y="48578"/>
                    <a:pt x="45958" y="46672"/>
                  </a:cubicBezTo>
                  <a:cubicBezTo>
                    <a:pt x="45958" y="45720"/>
                    <a:pt x="45958" y="45720"/>
                    <a:pt x="45006" y="45720"/>
                  </a:cubicBezTo>
                  <a:cubicBezTo>
                    <a:pt x="44053" y="45720"/>
                    <a:pt x="44053" y="46672"/>
                    <a:pt x="44053" y="46672"/>
                  </a:cubicBezTo>
                  <a:cubicBezTo>
                    <a:pt x="45006" y="48578"/>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2623" y="100013"/>
                  </a:moveTo>
                  <a:cubicBezTo>
                    <a:pt x="31671" y="100013"/>
                    <a:pt x="31671" y="100013"/>
                    <a:pt x="31671" y="100965"/>
                  </a:cubicBezTo>
                  <a:cubicBezTo>
                    <a:pt x="31671" y="101917"/>
                    <a:pt x="32623" y="101917"/>
                    <a:pt x="33576" y="101917"/>
                  </a:cubicBezTo>
                  <a:cubicBezTo>
                    <a:pt x="34528" y="101917"/>
                    <a:pt x="34528" y="100965"/>
                    <a:pt x="34528" y="100013"/>
                  </a:cubicBezTo>
                  <a:cubicBezTo>
                    <a:pt x="33576" y="100013"/>
                    <a:pt x="32623" y="100013"/>
                    <a:pt x="32623" y="100013"/>
                  </a:cubicBezTo>
                  <a:close/>
                  <a:moveTo>
                    <a:pt x="32623" y="18097"/>
                  </a:moveTo>
                  <a:cubicBezTo>
                    <a:pt x="32623" y="18097"/>
                    <a:pt x="33576" y="18097"/>
                    <a:pt x="32623" y="18097"/>
                  </a:cubicBezTo>
                  <a:cubicBezTo>
                    <a:pt x="33576" y="18097"/>
                    <a:pt x="33576" y="18097"/>
                    <a:pt x="33576" y="17145"/>
                  </a:cubicBezTo>
                  <a:cubicBezTo>
                    <a:pt x="33576" y="17145"/>
                    <a:pt x="33576" y="17145"/>
                    <a:pt x="32623" y="18097"/>
                  </a:cubicBezTo>
                  <a:cubicBezTo>
                    <a:pt x="32623" y="17145"/>
                    <a:pt x="32623" y="18097"/>
                    <a:pt x="32623" y="18097"/>
                  </a:cubicBezTo>
                  <a:close/>
                  <a:moveTo>
                    <a:pt x="35481" y="118110"/>
                  </a:moveTo>
                  <a:cubicBezTo>
                    <a:pt x="36433" y="115253"/>
                    <a:pt x="34528" y="115253"/>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6675"/>
                    <a:pt x="40243" y="67628"/>
                    <a:pt x="40243" y="68580"/>
                  </a:cubicBezTo>
                  <a:lnTo>
                    <a:pt x="40243" y="68580"/>
                  </a:lnTo>
                  <a:cubicBezTo>
                    <a:pt x="38338" y="68580"/>
                    <a:pt x="37386" y="68580"/>
                    <a:pt x="35481" y="66675"/>
                  </a:cubicBezTo>
                  <a:cubicBezTo>
                    <a:pt x="35481" y="65722"/>
                    <a:pt x="34528" y="65722"/>
                    <a:pt x="33576" y="66675"/>
                  </a:cubicBezTo>
                  <a:cubicBezTo>
                    <a:pt x="33576" y="67628"/>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70485"/>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3101" y="59055"/>
                    <a:pt x="44053" y="59055"/>
                    <a:pt x="45006" y="60960"/>
                  </a:cubicBezTo>
                  <a:close/>
                  <a:moveTo>
                    <a:pt x="34528" y="20003"/>
                  </a:moveTo>
                  <a:lnTo>
                    <a:pt x="34528" y="20003"/>
                  </a:lnTo>
                  <a:cubicBezTo>
                    <a:pt x="36433" y="20003"/>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6433" y="18097"/>
                    <a:pt x="35481" y="18097"/>
                    <a:pt x="34528" y="20003"/>
                  </a:cubicBezTo>
                  <a:close/>
                  <a:moveTo>
                    <a:pt x="36433" y="137160"/>
                  </a:moveTo>
                  <a:cubicBezTo>
                    <a:pt x="36433" y="138113"/>
                    <a:pt x="36433" y="138113"/>
                    <a:pt x="35481" y="139065"/>
                  </a:cubicBezTo>
                  <a:cubicBezTo>
                    <a:pt x="35481" y="139065"/>
                    <a:pt x="35481" y="139065"/>
                    <a:pt x="35481" y="139065"/>
                  </a:cubicBezTo>
                  <a:cubicBezTo>
                    <a:pt x="35481" y="138113"/>
                    <a:pt x="35481" y="138113"/>
                    <a:pt x="36433" y="137160"/>
                  </a:cubicBezTo>
                  <a:close/>
                  <a:moveTo>
                    <a:pt x="41196" y="160972"/>
                  </a:moveTo>
                  <a:cubicBezTo>
                    <a:pt x="40243" y="160020"/>
                    <a:pt x="39291" y="158115"/>
                    <a:pt x="38338" y="158115"/>
                  </a:cubicBezTo>
                  <a:cubicBezTo>
                    <a:pt x="37386" y="158115"/>
                    <a:pt x="36433" y="159067"/>
                    <a:pt x="36433" y="160972"/>
                  </a:cubicBezTo>
                  <a:cubicBezTo>
                    <a:pt x="36433" y="161925"/>
                    <a:pt x="36433" y="162878"/>
                    <a:pt x="36433" y="163830"/>
                  </a:cubicBezTo>
                  <a:cubicBezTo>
                    <a:pt x="36433" y="164782"/>
                    <a:pt x="35481" y="164782"/>
                    <a:pt x="36433" y="165735"/>
                  </a:cubicBezTo>
                  <a:cubicBezTo>
                    <a:pt x="37386" y="165735"/>
                    <a:pt x="37386" y="165735"/>
                    <a:pt x="37386" y="164782"/>
                  </a:cubicBezTo>
                  <a:cubicBezTo>
                    <a:pt x="37386" y="162878"/>
                    <a:pt x="38338" y="162878"/>
                    <a:pt x="40243" y="162878"/>
                  </a:cubicBezTo>
                  <a:cubicBezTo>
                    <a:pt x="41196" y="162878"/>
                    <a:pt x="41196" y="161925"/>
                    <a:pt x="41196" y="160972"/>
                  </a:cubicBezTo>
                  <a:close/>
                  <a:moveTo>
                    <a:pt x="37386" y="101917"/>
                  </a:moveTo>
                  <a:cubicBezTo>
                    <a:pt x="36433" y="101917"/>
                    <a:pt x="36433" y="101917"/>
                    <a:pt x="37386" y="101917"/>
                  </a:cubicBezTo>
                  <a:cubicBezTo>
                    <a:pt x="36433" y="102870"/>
                    <a:pt x="36433" y="103822"/>
                    <a:pt x="37386" y="103822"/>
                  </a:cubicBezTo>
                  <a:cubicBezTo>
                    <a:pt x="37386" y="103822"/>
                    <a:pt x="38338" y="102870"/>
                    <a:pt x="37386" y="101917"/>
                  </a:cubicBezTo>
                  <a:cubicBezTo>
                    <a:pt x="37386" y="101917"/>
                    <a:pt x="37386" y="101917"/>
                    <a:pt x="37386" y="101917"/>
                  </a:cubicBezTo>
                  <a:close/>
                  <a:moveTo>
                    <a:pt x="37386" y="149542"/>
                  </a:moveTo>
                  <a:cubicBezTo>
                    <a:pt x="37386" y="149542"/>
                    <a:pt x="37386" y="149542"/>
                    <a:pt x="37386" y="149542"/>
                  </a:cubicBezTo>
                  <a:cubicBezTo>
                    <a:pt x="36433" y="150495"/>
                    <a:pt x="37386" y="150495"/>
                    <a:pt x="37386" y="149542"/>
                  </a:cubicBezTo>
                  <a:cubicBezTo>
                    <a:pt x="38338" y="150495"/>
                    <a:pt x="38338" y="149542"/>
                    <a:pt x="37386" y="149542"/>
                  </a:cubicBezTo>
                  <a:cubicBezTo>
                    <a:pt x="38338" y="149542"/>
                    <a:pt x="37386" y="149542"/>
                    <a:pt x="37386" y="149542"/>
                  </a:cubicBezTo>
                  <a:close/>
                  <a:moveTo>
                    <a:pt x="39291" y="98107"/>
                  </a:moveTo>
                  <a:cubicBezTo>
                    <a:pt x="40243" y="96203"/>
                    <a:pt x="42148" y="96203"/>
                    <a:pt x="43101" y="95250"/>
                  </a:cubicBezTo>
                  <a:cubicBezTo>
                    <a:pt x="42148" y="95250"/>
                    <a:pt x="40243" y="94297"/>
                    <a:pt x="39291" y="92392"/>
                  </a:cubicBezTo>
                  <a:cubicBezTo>
                    <a:pt x="38338" y="91440"/>
                    <a:pt x="36433" y="91440"/>
                    <a:pt x="36433" y="92392"/>
                  </a:cubicBezTo>
                  <a:cubicBezTo>
                    <a:pt x="36433" y="94297"/>
                    <a:pt x="35481" y="96203"/>
                    <a:pt x="36433" y="98107"/>
                  </a:cubicBezTo>
                  <a:cubicBezTo>
                    <a:pt x="37386" y="99060"/>
                    <a:pt x="38338" y="98107"/>
                    <a:pt x="39291" y="98107"/>
                  </a:cubicBezTo>
                  <a:close/>
                  <a:moveTo>
                    <a:pt x="40243" y="165735"/>
                  </a:moveTo>
                  <a:cubicBezTo>
                    <a:pt x="40243" y="164782"/>
                    <a:pt x="40243" y="164782"/>
                    <a:pt x="40243" y="165735"/>
                  </a:cubicBezTo>
                  <a:cubicBezTo>
                    <a:pt x="39291" y="164782"/>
                    <a:pt x="39291" y="164782"/>
                    <a:pt x="38338" y="165735"/>
                  </a:cubicBezTo>
                  <a:cubicBezTo>
                    <a:pt x="39291" y="165735"/>
                    <a:pt x="39291"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40243" y="120015"/>
                    <a:pt x="39291" y="120015"/>
                    <a:pt x="40243" y="120967"/>
                  </a:cubicBezTo>
                  <a:close/>
                  <a:moveTo>
                    <a:pt x="43101" y="151447"/>
                  </a:moveTo>
                  <a:cubicBezTo>
                    <a:pt x="43101" y="150495"/>
                    <a:pt x="42148" y="149542"/>
                    <a:pt x="41196" y="150495"/>
                  </a:cubicBezTo>
                  <a:cubicBezTo>
                    <a:pt x="40243" y="150495"/>
                    <a:pt x="39291" y="151447"/>
                    <a:pt x="39291" y="152400"/>
                  </a:cubicBezTo>
                  <a:cubicBezTo>
                    <a:pt x="39291" y="153353"/>
                    <a:pt x="40243" y="154305"/>
                    <a:pt x="41196" y="154305"/>
                  </a:cubicBezTo>
                  <a:cubicBezTo>
                    <a:pt x="43101" y="153353"/>
                    <a:pt x="43101" y="152400"/>
                    <a:pt x="43101" y="151447"/>
                  </a:cubicBezTo>
                  <a:close/>
                  <a:moveTo>
                    <a:pt x="41196" y="140970"/>
                  </a:moveTo>
                  <a:cubicBezTo>
                    <a:pt x="42148" y="141922"/>
                    <a:pt x="44053" y="142875"/>
                    <a:pt x="45006" y="141922"/>
                  </a:cubicBezTo>
                  <a:cubicBezTo>
                    <a:pt x="45958" y="140017"/>
                    <a:pt x="47863" y="139065"/>
                    <a:pt x="47863" y="137160"/>
                  </a:cubicBezTo>
                  <a:cubicBezTo>
                    <a:pt x="47863" y="136207"/>
                    <a:pt x="46911" y="135255"/>
                    <a:pt x="46911" y="136207"/>
                  </a:cubicBezTo>
                  <a:cubicBezTo>
                    <a:pt x="45958" y="138113"/>
                    <a:pt x="43101" y="137160"/>
                    <a:pt x="42148" y="139065"/>
                  </a:cubicBezTo>
                  <a:cubicBezTo>
                    <a:pt x="41196" y="140017"/>
                    <a:pt x="40243" y="140017"/>
                    <a:pt x="41196" y="140970"/>
                  </a:cubicBezTo>
                  <a:close/>
                  <a:moveTo>
                    <a:pt x="41196" y="134303"/>
                  </a:moveTo>
                  <a:cubicBezTo>
                    <a:pt x="41196" y="134303"/>
                    <a:pt x="41196" y="134303"/>
                    <a:pt x="41196" y="134303"/>
                  </a:cubicBezTo>
                  <a:cubicBezTo>
                    <a:pt x="41196" y="134303"/>
                    <a:pt x="41196" y="134303"/>
                    <a:pt x="41196" y="134303"/>
                  </a:cubicBezTo>
                  <a:cubicBezTo>
                    <a:pt x="41196" y="134303"/>
                    <a:pt x="41196" y="134303"/>
                    <a:pt x="41196" y="134303"/>
                  </a:cubicBezTo>
                  <a:cubicBezTo>
                    <a:pt x="41196" y="134303"/>
                    <a:pt x="40243" y="134303"/>
                    <a:pt x="41196" y="134303"/>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6"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3"/>
                    <a:pt x="45958" y="97155"/>
                    <a:pt x="45958" y="97155"/>
                  </a:cubicBezTo>
                  <a:cubicBezTo>
                    <a:pt x="45006" y="98107"/>
                    <a:pt x="45006" y="98107"/>
                    <a:pt x="45958" y="99060"/>
                  </a:cubicBezTo>
                  <a:cubicBezTo>
                    <a:pt x="46911" y="100013"/>
                    <a:pt x="47863" y="100013"/>
                    <a:pt x="49768" y="100013"/>
                  </a:cubicBezTo>
                  <a:lnTo>
                    <a:pt x="49768" y="107632"/>
                  </a:lnTo>
                  <a:cubicBezTo>
                    <a:pt x="49768" y="107632"/>
                    <a:pt x="48816" y="106680"/>
                    <a:pt x="47863" y="106680"/>
                  </a:cubicBezTo>
                  <a:lnTo>
                    <a:pt x="47863" y="106680"/>
                  </a:lnTo>
                  <a:cubicBezTo>
                    <a:pt x="47863" y="107632"/>
                    <a:pt x="48816" y="107632"/>
                    <a:pt x="49768" y="107632"/>
                  </a:cubicBezTo>
                  <a:cubicBezTo>
                    <a:pt x="50721" y="109538"/>
                    <a:pt x="51673" y="109538"/>
                    <a:pt x="52626" y="107632"/>
                  </a:cubicBezTo>
                  <a:cubicBezTo>
                    <a:pt x="52626" y="106680"/>
                    <a:pt x="52626" y="105728"/>
                    <a:pt x="52626" y="104775"/>
                  </a:cubicBezTo>
                  <a:cubicBezTo>
                    <a:pt x="52626" y="103822"/>
                    <a:pt x="54531" y="102870"/>
                    <a:pt x="53578" y="101917"/>
                  </a:cubicBezTo>
                  <a:cubicBezTo>
                    <a:pt x="52626" y="100965"/>
                    <a:pt x="51673" y="100965"/>
                    <a:pt x="49768" y="100965"/>
                  </a:cubicBezTo>
                  <a:cubicBezTo>
                    <a:pt x="47863" y="99060"/>
                    <a:pt x="49768" y="98107"/>
                    <a:pt x="49768" y="97155"/>
                  </a:cubicBezTo>
                  <a:close/>
                  <a:moveTo>
                    <a:pt x="44053" y="105728"/>
                  </a:moveTo>
                  <a:cubicBezTo>
                    <a:pt x="44053" y="105728"/>
                    <a:pt x="45958" y="105728"/>
                    <a:pt x="45958" y="104775"/>
                  </a:cubicBezTo>
                  <a:cubicBezTo>
                    <a:pt x="46911" y="103822"/>
                    <a:pt x="45958" y="102870"/>
                    <a:pt x="45006" y="101917"/>
                  </a:cubicBezTo>
                  <a:cubicBezTo>
                    <a:pt x="45006" y="100965"/>
                    <a:pt x="45006" y="100965"/>
                    <a:pt x="44053" y="100965"/>
                  </a:cubicBezTo>
                  <a:cubicBezTo>
                    <a:pt x="44053" y="100965"/>
                    <a:pt x="44053" y="100965"/>
                    <a:pt x="44053" y="100965"/>
                  </a:cubicBezTo>
                  <a:cubicBezTo>
                    <a:pt x="44053" y="101917"/>
                    <a:pt x="45006" y="101917"/>
                    <a:pt x="45006" y="101917"/>
                  </a:cubicBezTo>
                  <a:lnTo>
                    <a:pt x="44053" y="103822"/>
                  </a:lnTo>
                  <a:cubicBezTo>
                    <a:pt x="44053" y="104775"/>
                    <a:pt x="42148" y="105728"/>
                    <a:pt x="44053" y="105728"/>
                  </a:cubicBezTo>
                  <a:close/>
                  <a:moveTo>
                    <a:pt x="48816" y="82867"/>
                  </a:moveTo>
                  <a:cubicBezTo>
                    <a:pt x="47863" y="81915"/>
                    <a:pt x="46911" y="80010"/>
                    <a:pt x="45958" y="79057"/>
                  </a:cubicBezTo>
                  <a:cubicBezTo>
                    <a:pt x="45958" y="78105"/>
                    <a:pt x="44053" y="77153"/>
                    <a:pt x="44053" y="77153"/>
                  </a:cubicBezTo>
                  <a:cubicBezTo>
                    <a:pt x="42148" y="78105"/>
                    <a:pt x="45006" y="78105"/>
                    <a:pt x="44053" y="79057"/>
                  </a:cubicBezTo>
                  <a:lnTo>
                    <a:pt x="44053" y="80963"/>
                  </a:lnTo>
                  <a:cubicBezTo>
                    <a:pt x="43101" y="83820"/>
                    <a:pt x="43101" y="83820"/>
                    <a:pt x="46911" y="83820"/>
                  </a:cubicBezTo>
                  <a:cubicBezTo>
                    <a:pt x="46911" y="83820"/>
                    <a:pt x="47863" y="82867"/>
                    <a:pt x="48816" y="82867"/>
                  </a:cubicBezTo>
                  <a:close/>
                  <a:moveTo>
                    <a:pt x="44053" y="14288"/>
                  </a:moveTo>
                  <a:cubicBezTo>
                    <a:pt x="44053" y="15240"/>
                    <a:pt x="44053" y="15240"/>
                    <a:pt x="44053" y="14288"/>
                  </a:cubicBezTo>
                  <a:cubicBezTo>
                    <a:pt x="46911" y="13335"/>
                    <a:pt x="48816"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6" y="160020"/>
                  </a:moveTo>
                  <a:cubicBezTo>
                    <a:pt x="47863" y="159067"/>
                    <a:pt x="46911" y="158115"/>
                    <a:pt x="45006" y="157163"/>
                  </a:cubicBezTo>
                  <a:cubicBezTo>
                    <a:pt x="45006" y="157163"/>
                    <a:pt x="44053" y="157163"/>
                    <a:pt x="44053" y="158115"/>
                  </a:cubicBezTo>
                  <a:cubicBezTo>
                    <a:pt x="44053" y="160020"/>
                    <a:pt x="45006" y="160972"/>
                    <a:pt x="46911" y="161925"/>
                  </a:cubicBezTo>
                  <a:cubicBezTo>
                    <a:pt x="47863" y="162878"/>
                    <a:pt x="47863" y="161925"/>
                    <a:pt x="48816" y="160020"/>
                  </a:cubicBezTo>
                  <a:close/>
                  <a:moveTo>
                    <a:pt x="46911" y="123825"/>
                  </a:moveTo>
                  <a:cubicBezTo>
                    <a:pt x="46911" y="124778"/>
                    <a:pt x="46911" y="124778"/>
                    <a:pt x="45958" y="125730"/>
                  </a:cubicBezTo>
                  <a:lnTo>
                    <a:pt x="45958" y="125730"/>
                  </a:lnTo>
                  <a:cubicBezTo>
                    <a:pt x="45958" y="124778"/>
                    <a:pt x="45958" y="124778"/>
                    <a:pt x="46911" y="123825"/>
                  </a:cubicBezTo>
                  <a:close/>
                  <a:moveTo>
                    <a:pt x="48816"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5257"/>
                    <a:pt x="48816" y="155257"/>
                    <a:pt x="48816" y="154305"/>
                  </a:cubicBezTo>
                  <a:cubicBezTo>
                    <a:pt x="48816" y="154305"/>
                    <a:pt x="48816" y="154305"/>
                    <a:pt x="48816"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6" y="74295"/>
                    <a:pt x="46911" y="74295"/>
                    <a:pt x="46911" y="75247"/>
                  </a:cubicBezTo>
                  <a:cubicBezTo>
                    <a:pt x="45958" y="77153"/>
                    <a:pt x="46911" y="78105"/>
                    <a:pt x="48816" y="79057"/>
                  </a:cubicBezTo>
                  <a:cubicBezTo>
                    <a:pt x="50721" y="80010"/>
                    <a:pt x="49768" y="78105"/>
                    <a:pt x="49768" y="77153"/>
                  </a:cubicBezTo>
                  <a:cubicBezTo>
                    <a:pt x="50721" y="76200"/>
                    <a:pt x="50721" y="77153"/>
                    <a:pt x="51673" y="77153"/>
                  </a:cubicBezTo>
                  <a:cubicBezTo>
                    <a:pt x="52626" y="77153"/>
                    <a:pt x="53578" y="79057"/>
                    <a:pt x="54531" y="78105"/>
                  </a:cubicBezTo>
                  <a:cubicBezTo>
                    <a:pt x="54531" y="77153"/>
                    <a:pt x="54531" y="75247"/>
                    <a:pt x="52626" y="75247"/>
                  </a:cubicBezTo>
                  <a:close/>
                  <a:moveTo>
                    <a:pt x="48816" y="27622"/>
                  </a:moveTo>
                  <a:cubicBezTo>
                    <a:pt x="47863" y="27622"/>
                    <a:pt x="47863" y="27622"/>
                    <a:pt x="46911" y="28575"/>
                  </a:cubicBezTo>
                  <a:cubicBezTo>
                    <a:pt x="46911" y="29528"/>
                    <a:pt x="46911" y="29528"/>
                    <a:pt x="47863" y="29528"/>
                  </a:cubicBezTo>
                  <a:cubicBezTo>
                    <a:pt x="48816" y="29528"/>
                    <a:pt x="48816" y="29528"/>
                    <a:pt x="48816" y="27622"/>
                  </a:cubicBezTo>
                  <a:cubicBezTo>
                    <a:pt x="49768" y="27622"/>
                    <a:pt x="48816" y="27622"/>
                    <a:pt x="48816" y="27622"/>
                  </a:cubicBezTo>
                  <a:close/>
                  <a:moveTo>
                    <a:pt x="49768" y="165735"/>
                  </a:moveTo>
                  <a:cubicBezTo>
                    <a:pt x="49768" y="164782"/>
                    <a:pt x="49768" y="164782"/>
                    <a:pt x="49768" y="165735"/>
                  </a:cubicBezTo>
                  <a:cubicBezTo>
                    <a:pt x="47863" y="164782"/>
                    <a:pt x="47863" y="165735"/>
                    <a:pt x="47863" y="165735"/>
                  </a:cubicBezTo>
                  <a:cubicBezTo>
                    <a:pt x="47863" y="166688"/>
                    <a:pt x="47863" y="166688"/>
                    <a:pt x="48816" y="166688"/>
                  </a:cubicBezTo>
                  <a:cubicBezTo>
                    <a:pt x="49768" y="166688"/>
                    <a:pt x="49768" y="166688"/>
                    <a:pt x="49768" y="165735"/>
                  </a:cubicBezTo>
                  <a:close/>
                  <a:moveTo>
                    <a:pt x="50721" y="82867"/>
                  </a:moveTo>
                  <a:cubicBezTo>
                    <a:pt x="50721" y="81915"/>
                    <a:pt x="49768" y="82867"/>
                    <a:pt x="48816" y="82867"/>
                  </a:cubicBezTo>
                  <a:cubicBezTo>
                    <a:pt x="48816" y="83820"/>
                    <a:pt x="48816" y="84772"/>
                    <a:pt x="49768" y="84772"/>
                  </a:cubicBezTo>
                  <a:cubicBezTo>
                    <a:pt x="50721" y="84772"/>
                    <a:pt x="50721" y="83820"/>
                    <a:pt x="50721" y="82867"/>
                  </a:cubicBezTo>
                  <a:close/>
                  <a:moveTo>
                    <a:pt x="51673" y="53340"/>
                  </a:moveTo>
                  <a:cubicBezTo>
                    <a:pt x="51673" y="53340"/>
                    <a:pt x="51673" y="53340"/>
                    <a:pt x="51673" y="53340"/>
                  </a:cubicBezTo>
                  <a:cubicBezTo>
                    <a:pt x="49768" y="54292"/>
                    <a:pt x="48816" y="53340"/>
                    <a:pt x="48816" y="52388"/>
                  </a:cubicBezTo>
                  <a:cubicBezTo>
                    <a:pt x="48816" y="51435"/>
                    <a:pt x="48816" y="51435"/>
                    <a:pt x="49768" y="51435"/>
                  </a:cubicBezTo>
                  <a:cubicBezTo>
                    <a:pt x="50721" y="51435"/>
                    <a:pt x="52626" y="51435"/>
                    <a:pt x="51673" y="53340"/>
                  </a:cubicBezTo>
                  <a:close/>
                  <a:moveTo>
                    <a:pt x="49768" y="119063"/>
                  </a:moveTo>
                  <a:lnTo>
                    <a:pt x="49768" y="119063"/>
                  </a:lnTo>
                  <a:cubicBezTo>
                    <a:pt x="49768" y="120015"/>
                    <a:pt x="49768" y="120015"/>
                    <a:pt x="49768" y="119063"/>
                  </a:cubicBezTo>
                  <a:lnTo>
                    <a:pt x="49768" y="119063"/>
                  </a:lnTo>
                  <a:lnTo>
                    <a:pt x="49768" y="119063"/>
                  </a:lnTo>
                  <a:close/>
                  <a:moveTo>
                    <a:pt x="50721" y="67628"/>
                  </a:moveTo>
                  <a:cubicBezTo>
                    <a:pt x="50721" y="67628"/>
                    <a:pt x="50721" y="67628"/>
                    <a:pt x="50721" y="67628"/>
                  </a:cubicBezTo>
                  <a:lnTo>
                    <a:pt x="50721" y="67628"/>
                  </a:lnTo>
                  <a:cubicBezTo>
                    <a:pt x="49768" y="66675"/>
                    <a:pt x="49768" y="66675"/>
                    <a:pt x="50721" y="67628"/>
                  </a:cubicBezTo>
                  <a:cubicBezTo>
                    <a:pt x="49768" y="67628"/>
                    <a:pt x="49768" y="67628"/>
                    <a:pt x="50721" y="67628"/>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1673" y="169545"/>
                    <a:pt x="51673" y="169545"/>
                    <a:pt x="51673" y="169545"/>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4531" y="117157"/>
                  </a:moveTo>
                  <a:cubicBezTo>
                    <a:pt x="54531" y="118110"/>
                    <a:pt x="54531" y="118110"/>
                    <a:pt x="53578" y="118110"/>
                  </a:cubicBezTo>
                  <a:cubicBezTo>
                    <a:pt x="52626" y="119063"/>
                    <a:pt x="51673" y="118110"/>
                    <a:pt x="52626" y="120015"/>
                  </a:cubicBezTo>
                  <a:cubicBezTo>
                    <a:pt x="52626" y="120967"/>
                    <a:pt x="53578" y="121920"/>
                    <a:pt x="54531" y="120967"/>
                  </a:cubicBezTo>
                  <a:cubicBezTo>
                    <a:pt x="55483" y="120967"/>
                    <a:pt x="55483" y="120015"/>
                    <a:pt x="55483" y="119063"/>
                  </a:cubicBezTo>
                  <a:cubicBezTo>
                    <a:pt x="55483" y="119063"/>
                    <a:pt x="55483" y="118110"/>
                    <a:pt x="54531" y="117157"/>
                  </a:cubicBezTo>
                  <a:close/>
                  <a:moveTo>
                    <a:pt x="54531" y="99060"/>
                  </a:moveTo>
                  <a:cubicBezTo>
                    <a:pt x="55483" y="99060"/>
                    <a:pt x="54531" y="98107"/>
                    <a:pt x="54531" y="97155"/>
                  </a:cubicBezTo>
                  <a:cubicBezTo>
                    <a:pt x="54531" y="96203"/>
                    <a:pt x="54531" y="95250"/>
                    <a:pt x="53578" y="95250"/>
                  </a:cubicBezTo>
                  <a:cubicBezTo>
                    <a:pt x="52626" y="95250"/>
                    <a:pt x="51673" y="96203"/>
                    <a:pt x="51673" y="96203"/>
                  </a:cubicBezTo>
                  <a:cubicBezTo>
                    <a:pt x="52626" y="98107"/>
                    <a:pt x="53578" y="99060"/>
                    <a:pt x="54531" y="99060"/>
                  </a:cubicBezTo>
                  <a:close/>
                  <a:moveTo>
                    <a:pt x="53578" y="155257"/>
                  </a:moveTo>
                  <a:cubicBezTo>
                    <a:pt x="53578" y="154305"/>
                    <a:pt x="53578" y="154305"/>
                    <a:pt x="53578" y="155257"/>
                  </a:cubicBezTo>
                  <a:cubicBezTo>
                    <a:pt x="52626" y="155257"/>
                    <a:pt x="52626" y="155257"/>
                    <a:pt x="53578" y="155257"/>
                  </a:cubicBezTo>
                  <a:cubicBezTo>
                    <a:pt x="52626" y="155257"/>
                    <a:pt x="53578" y="155257"/>
                    <a:pt x="53578" y="155257"/>
                  </a:cubicBezTo>
                  <a:cubicBezTo>
                    <a:pt x="53578" y="155257"/>
                    <a:pt x="53578" y="155257"/>
                    <a:pt x="53578" y="155257"/>
                  </a:cubicBezTo>
                  <a:close/>
                  <a:moveTo>
                    <a:pt x="55483" y="81915"/>
                  </a:moveTo>
                  <a:lnTo>
                    <a:pt x="55483" y="81915"/>
                  </a:lnTo>
                  <a:cubicBezTo>
                    <a:pt x="54531" y="80963"/>
                    <a:pt x="53578" y="81915"/>
                    <a:pt x="55483" y="81915"/>
                  </a:cubicBezTo>
                  <a:cubicBezTo>
                    <a:pt x="54531" y="81915"/>
                    <a:pt x="54531" y="81915"/>
                    <a:pt x="55483" y="81915"/>
                  </a:cubicBezTo>
                  <a:cubicBezTo>
                    <a:pt x="54531" y="81915"/>
                    <a:pt x="55483" y="81915"/>
                    <a:pt x="55483" y="81915"/>
                  </a:cubicBezTo>
                  <a:close/>
                  <a:moveTo>
                    <a:pt x="55483" y="86678"/>
                  </a:moveTo>
                  <a:cubicBezTo>
                    <a:pt x="55483" y="86678"/>
                    <a:pt x="55483" y="86678"/>
                    <a:pt x="55483" y="86678"/>
                  </a:cubicBezTo>
                  <a:cubicBezTo>
                    <a:pt x="56436" y="85725"/>
                    <a:pt x="56436" y="85725"/>
                    <a:pt x="55483" y="85725"/>
                  </a:cubicBezTo>
                  <a:cubicBezTo>
                    <a:pt x="55483" y="85725"/>
                    <a:pt x="54531" y="85725"/>
                    <a:pt x="55483" y="86678"/>
                  </a:cubicBezTo>
                  <a:cubicBezTo>
                    <a:pt x="54531" y="86678"/>
                    <a:pt x="54531" y="86678"/>
                    <a:pt x="55483" y="86678"/>
                  </a:cubicBezTo>
                  <a:close/>
                  <a:moveTo>
                    <a:pt x="56436" y="103822"/>
                  </a:moveTo>
                  <a:cubicBezTo>
                    <a:pt x="56436" y="103822"/>
                    <a:pt x="56436" y="102870"/>
                    <a:pt x="55483" y="102870"/>
                  </a:cubicBezTo>
                  <a:lnTo>
                    <a:pt x="54531" y="103822"/>
                  </a:lnTo>
                  <a:cubicBezTo>
                    <a:pt x="54531" y="103822"/>
                    <a:pt x="54531" y="104775"/>
                    <a:pt x="54531" y="104775"/>
                  </a:cubicBezTo>
                  <a:cubicBezTo>
                    <a:pt x="55483" y="104775"/>
                    <a:pt x="55483" y="104775"/>
                    <a:pt x="56436" y="103822"/>
                  </a:cubicBezTo>
                  <a:close/>
                  <a:moveTo>
                    <a:pt x="59293" y="160020"/>
                  </a:moveTo>
                  <a:cubicBezTo>
                    <a:pt x="59293" y="160020"/>
                    <a:pt x="59293" y="160020"/>
                    <a:pt x="59293" y="160020"/>
                  </a:cubicBezTo>
                  <a:cubicBezTo>
                    <a:pt x="58341" y="160020"/>
                    <a:pt x="58341" y="160020"/>
                    <a:pt x="59293" y="160020"/>
                  </a:cubicBezTo>
                  <a:lnTo>
                    <a:pt x="59293" y="160020"/>
                  </a:lnTo>
                  <a:cubicBezTo>
                    <a:pt x="59293" y="160972"/>
                    <a:pt x="59293" y="160972"/>
                    <a:pt x="59293" y="160020"/>
                  </a:cubicBezTo>
                  <a:close/>
                  <a:moveTo>
                    <a:pt x="60246" y="66675"/>
                  </a:moveTo>
                  <a:cubicBezTo>
                    <a:pt x="60246" y="65722"/>
                    <a:pt x="59293" y="65722"/>
                    <a:pt x="60246" y="66675"/>
                  </a:cubicBezTo>
                  <a:cubicBezTo>
                    <a:pt x="59293" y="65722"/>
                    <a:pt x="59293" y="66675"/>
                    <a:pt x="60246" y="66675"/>
                  </a:cubicBezTo>
                  <a:cubicBezTo>
                    <a:pt x="59293" y="66675"/>
                    <a:pt x="59293" y="66675"/>
                    <a:pt x="60246" y="66675"/>
                  </a:cubicBezTo>
                  <a:lnTo>
                    <a:pt x="60246" y="66675"/>
                  </a:lnTo>
                  <a:close/>
                  <a:moveTo>
                    <a:pt x="61198" y="60007"/>
                  </a:moveTo>
                  <a:cubicBezTo>
                    <a:pt x="61198" y="60007"/>
                    <a:pt x="61198" y="60007"/>
                    <a:pt x="61198" y="60007"/>
                  </a:cubicBezTo>
                  <a:cubicBezTo>
                    <a:pt x="61198" y="60007"/>
                    <a:pt x="61198" y="60007"/>
                    <a:pt x="61198" y="60007"/>
                  </a:cubicBezTo>
                  <a:cubicBezTo>
                    <a:pt x="61198" y="60960"/>
                    <a:pt x="61198" y="60960"/>
                    <a:pt x="61198" y="60007"/>
                  </a:cubicBezTo>
                  <a:lnTo>
                    <a:pt x="61198" y="60007"/>
                  </a:lnTo>
                  <a:close/>
                  <a:moveTo>
                    <a:pt x="63103" y="38100"/>
                  </a:moveTo>
                  <a:cubicBezTo>
                    <a:pt x="63103" y="37147"/>
                    <a:pt x="62151" y="37147"/>
                    <a:pt x="63103" y="38100"/>
                  </a:cubicBezTo>
                  <a:cubicBezTo>
                    <a:pt x="61198" y="37147"/>
                    <a:pt x="61198" y="38100"/>
                    <a:pt x="61198" y="38100"/>
                  </a:cubicBezTo>
                  <a:cubicBezTo>
                    <a:pt x="61198" y="39053"/>
                    <a:pt x="62151" y="39053"/>
                    <a:pt x="63103" y="38100"/>
                  </a:cubicBezTo>
                  <a:cubicBezTo>
                    <a:pt x="63103" y="39053"/>
                    <a:pt x="63103" y="39053"/>
                    <a:pt x="63103"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3815"/>
                    <a:pt x="65961" y="42863"/>
                  </a:cubicBezTo>
                  <a:close/>
                  <a:moveTo>
                    <a:pt x="119301" y="20003"/>
                  </a:moveTo>
                  <a:cubicBezTo>
                    <a:pt x="119301" y="20003"/>
                    <a:pt x="119301" y="20003"/>
                    <a:pt x="119301" y="20003"/>
                  </a:cubicBezTo>
                  <a:cubicBezTo>
                    <a:pt x="119301" y="20003"/>
                    <a:pt x="119301" y="20003"/>
                    <a:pt x="119301" y="20003"/>
                  </a:cubicBezTo>
                  <a:lnTo>
                    <a:pt x="119301" y="20003"/>
                  </a:lnTo>
                  <a:cubicBezTo>
                    <a:pt x="120253" y="20003"/>
                    <a:pt x="119301" y="20003"/>
                    <a:pt x="119301" y="20003"/>
                  </a:cubicBezTo>
                  <a:close/>
                  <a:moveTo>
                    <a:pt x="121206" y="119063"/>
                  </a:moveTo>
                  <a:cubicBezTo>
                    <a:pt x="121206" y="119063"/>
                    <a:pt x="120253" y="119063"/>
                    <a:pt x="121206" y="119063"/>
                  </a:cubicBezTo>
                  <a:lnTo>
                    <a:pt x="121206" y="119063"/>
                  </a:lnTo>
                  <a:cubicBezTo>
                    <a:pt x="120253" y="120015"/>
                    <a:pt x="120253" y="120015"/>
                    <a:pt x="121206" y="119063"/>
                  </a:cubicBezTo>
                  <a:cubicBezTo>
                    <a:pt x="120253" y="120015"/>
                    <a:pt x="121206" y="120015"/>
                    <a:pt x="121206" y="119063"/>
                  </a:cubicBezTo>
                  <a:close/>
                  <a:moveTo>
                    <a:pt x="121206" y="66675"/>
                  </a:moveTo>
                  <a:lnTo>
                    <a:pt x="121206" y="66675"/>
                  </a:lnTo>
                  <a:cubicBezTo>
                    <a:pt x="121206" y="66675"/>
                    <a:pt x="121206" y="66675"/>
                    <a:pt x="121206" y="66675"/>
                  </a:cubicBezTo>
                  <a:cubicBezTo>
                    <a:pt x="121206" y="65722"/>
                    <a:pt x="121206" y="65722"/>
                    <a:pt x="121206" y="66675"/>
                  </a:cubicBezTo>
                  <a:lnTo>
                    <a:pt x="121206"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6"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2158" y="139065"/>
                  </a:moveTo>
                  <a:cubicBezTo>
                    <a:pt x="122158" y="139065"/>
                    <a:pt x="122158" y="139065"/>
                    <a:pt x="122158" y="139065"/>
                  </a:cubicBezTo>
                  <a:cubicBezTo>
                    <a:pt x="122158" y="138113"/>
                    <a:pt x="122158" y="138113"/>
                    <a:pt x="122158" y="139065"/>
                  </a:cubicBezTo>
                  <a:cubicBezTo>
                    <a:pt x="122158" y="138113"/>
                    <a:pt x="122158" y="138113"/>
                    <a:pt x="122158" y="139065"/>
                  </a:cubicBezTo>
                  <a:cubicBezTo>
                    <a:pt x="121206" y="139065"/>
                    <a:pt x="121206" y="139065"/>
                    <a:pt x="122158" y="139065"/>
                  </a:cubicBezTo>
                  <a:close/>
                  <a:moveTo>
                    <a:pt x="122158" y="46672"/>
                  </a:moveTo>
                  <a:cubicBezTo>
                    <a:pt x="123111" y="47625"/>
                    <a:pt x="124063" y="47625"/>
                    <a:pt x="125016" y="47625"/>
                  </a:cubicBezTo>
                  <a:cubicBezTo>
                    <a:pt x="125016" y="49530"/>
                    <a:pt x="124063" y="50482"/>
                    <a:pt x="123111" y="51435"/>
                  </a:cubicBezTo>
                  <a:cubicBezTo>
                    <a:pt x="122158" y="52388"/>
                    <a:pt x="124063" y="53340"/>
                    <a:pt x="124063" y="53340"/>
                  </a:cubicBezTo>
                  <a:cubicBezTo>
                    <a:pt x="125016" y="53340"/>
                    <a:pt x="125016" y="53340"/>
                    <a:pt x="125016" y="52388"/>
                  </a:cubicBezTo>
                  <a:cubicBezTo>
                    <a:pt x="125016" y="48578"/>
                    <a:pt x="127873" y="49530"/>
                    <a:pt x="128826" y="49530"/>
                  </a:cubicBezTo>
                  <a:cubicBezTo>
                    <a:pt x="130731" y="53340"/>
                    <a:pt x="130731" y="53340"/>
                    <a:pt x="134541" y="50482"/>
                  </a:cubicBezTo>
                  <a:cubicBezTo>
                    <a:pt x="134541" y="50482"/>
                    <a:pt x="135493" y="50482"/>
                    <a:pt x="135493" y="49530"/>
                  </a:cubicBezTo>
                  <a:cubicBezTo>
                    <a:pt x="135493" y="49530"/>
                    <a:pt x="136446" y="47625"/>
                    <a:pt x="136446" y="48578"/>
                  </a:cubicBezTo>
                  <a:cubicBezTo>
                    <a:pt x="137398" y="48578"/>
                    <a:pt x="136446" y="49530"/>
                    <a:pt x="136446" y="50482"/>
                  </a:cubicBezTo>
                  <a:cubicBezTo>
                    <a:pt x="134541" y="52388"/>
                    <a:pt x="135493" y="54292"/>
                    <a:pt x="137398" y="55245"/>
                  </a:cubicBezTo>
                  <a:cubicBezTo>
                    <a:pt x="138351" y="56197"/>
                    <a:pt x="139303" y="57150"/>
                    <a:pt x="140256" y="56197"/>
                  </a:cubicBezTo>
                  <a:cubicBezTo>
                    <a:pt x="141208" y="55245"/>
                    <a:pt x="139303" y="52388"/>
                    <a:pt x="142161" y="51435"/>
                  </a:cubicBezTo>
                  <a:cubicBezTo>
                    <a:pt x="141208" y="51435"/>
                    <a:pt x="141208" y="51435"/>
                    <a:pt x="140256" y="51435"/>
                  </a:cubicBezTo>
                  <a:cubicBezTo>
                    <a:pt x="139303" y="51435"/>
                    <a:pt x="138351" y="51435"/>
                    <a:pt x="138351" y="52388"/>
                  </a:cubicBezTo>
                  <a:cubicBezTo>
                    <a:pt x="138351" y="52388"/>
                    <a:pt x="137398" y="53340"/>
                    <a:pt x="137398" y="53340"/>
                  </a:cubicBezTo>
                  <a:cubicBezTo>
                    <a:pt x="136446" y="53340"/>
                    <a:pt x="137398" y="52388"/>
                    <a:pt x="137398" y="51435"/>
                  </a:cubicBezTo>
                  <a:cubicBezTo>
                    <a:pt x="137398" y="50482"/>
                    <a:pt x="138351" y="50482"/>
                    <a:pt x="138351" y="50482"/>
                  </a:cubicBezTo>
                  <a:cubicBezTo>
                    <a:pt x="141208" y="46672"/>
                    <a:pt x="141208" y="46672"/>
                    <a:pt x="136446" y="44767"/>
                  </a:cubicBezTo>
                  <a:cubicBezTo>
                    <a:pt x="135493" y="44767"/>
                    <a:pt x="134541" y="43815"/>
                    <a:pt x="135493" y="42863"/>
                  </a:cubicBezTo>
                  <a:cubicBezTo>
                    <a:pt x="135493" y="41910"/>
                    <a:pt x="136446" y="41910"/>
                    <a:pt x="137398" y="41910"/>
                  </a:cubicBezTo>
                  <a:cubicBezTo>
                    <a:pt x="138351" y="41910"/>
                    <a:pt x="139303" y="41910"/>
                    <a:pt x="139303" y="42863"/>
                  </a:cubicBezTo>
                  <a:cubicBezTo>
                    <a:pt x="141208" y="43815"/>
                    <a:pt x="143113" y="43815"/>
                    <a:pt x="145018" y="42863"/>
                  </a:cubicBezTo>
                  <a:cubicBezTo>
                    <a:pt x="145018" y="44767"/>
                    <a:pt x="143113" y="45720"/>
                    <a:pt x="143113" y="47625"/>
                  </a:cubicBezTo>
                  <a:cubicBezTo>
                    <a:pt x="145018" y="47625"/>
                    <a:pt x="145971" y="50482"/>
                    <a:pt x="147876" y="48578"/>
                  </a:cubicBezTo>
                  <a:cubicBezTo>
                    <a:pt x="147876" y="48578"/>
                    <a:pt x="148828" y="48578"/>
                    <a:pt x="148828" y="49530"/>
                  </a:cubicBezTo>
                  <a:cubicBezTo>
                    <a:pt x="149781" y="50482"/>
                    <a:pt x="149781" y="51435"/>
                    <a:pt x="151686" y="50482"/>
                  </a:cubicBezTo>
                  <a:lnTo>
                    <a:pt x="151686" y="49530"/>
                  </a:lnTo>
                  <a:cubicBezTo>
                    <a:pt x="151686" y="47625"/>
                    <a:pt x="150733" y="47625"/>
                    <a:pt x="148828" y="47625"/>
                  </a:cubicBezTo>
                  <a:cubicBezTo>
                    <a:pt x="148828" y="47625"/>
                    <a:pt x="147876" y="47625"/>
                    <a:pt x="147876" y="47625"/>
                  </a:cubicBezTo>
                  <a:lnTo>
                    <a:pt x="144066" y="41910"/>
                  </a:lnTo>
                  <a:cubicBezTo>
                    <a:pt x="141208" y="40005"/>
                    <a:pt x="139303" y="37147"/>
                    <a:pt x="134541" y="38100"/>
                  </a:cubicBezTo>
                  <a:cubicBezTo>
                    <a:pt x="133588" y="38100"/>
                    <a:pt x="132636" y="37147"/>
                    <a:pt x="131683" y="37147"/>
                  </a:cubicBezTo>
                  <a:cubicBezTo>
                    <a:pt x="131683" y="36195"/>
                    <a:pt x="130731" y="36195"/>
                    <a:pt x="130731" y="36195"/>
                  </a:cubicBezTo>
                  <a:cubicBezTo>
                    <a:pt x="130731" y="36195"/>
                    <a:pt x="129778" y="36195"/>
                    <a:pt x="130731" y="37147"/>
                  </a:cubicBezTo>
                  <a:cubicBezTo>
                    <a:pt x="130731" y="38100"/>
                    <a:pt x="131683" y="38100"/>
                    <a:pt x="132636" y="38100"/>
                  </a:cubicBezTo>
                  <a:cubicBezTo>
                    <a:pt x="131683" y="40005"/>
                    <a:pt x="131683" y="40957"/>
                    <a:pt x="132636" y="43815"/>
                  </a:cubicBezTo>
                  <a:cubicBezTo>
                    <a:pt x="133588" y="46672"/>
                    <a:pt x="131683" y="46672"/>
                    <a:pt x="129778" y="46672"/>
                  </a:cubicBezTo>
                  <a:cubicBezTo>
                    <a:pt x="128826" y="45720"/>
                    <a:pt x="127873" y="43815"/>
                    <a:pt x="126921" y="45720"/>
                  </a:cubicBezTo>
                  <a:cubicBezTo>
                    <a:pt x="125016" y="48578"/>
                    <a:pt x="124063" y="46672"/>
                    <a:pt x="123111" y="45720"/>
                  </a:cubicBezTo>
                  <a:cubicBezTo>
                    <a:pt x="124063" y="45720"/>
                    <a:pt x="123111" y="45720"/>
                    <a:pt x="122158" y="46672"/>
                  </a:cubicBezTo>
                  <a:lnTo>
                    <a:pt x="122158"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6" y="31432"/>
                    <a:pt x="126921" y="32385"/>
                    <a:pt x="126921" y="32385"/>
                  </a:cubicBezTo>
                  <a:lnTo>
                    <a:pt x="126921" y="33338"/>
                  </a:lnTo>
                  <a:cubicBezTo>
                    <a:pt x="125968" y="32385"/>
                    <a:pt x="125016" y="31432"/>
                    <a:pt x="123111" y="31432"/>
                  </a:cubicBezTo>
                  <a:cubicBezTo>
                    <a:pt x="123111" y="30480"/>
                    <a:pt x="123111" y="29528"/>
                    <a:pt x="122158" y="29528"/>
                  </a:cubicBezTo>
                  <a:lnTo>
                    <a:pt x="122158" y="29528"/>
                  </a:lnTo>
                  <a:cubicBezTo>
                    <a:pt x="122158" y="30480"/>
                    <a:pt x="123111"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3"/>
                    <a:pt x="134541" y="56197"/>
                    <a:pt x="131683" y="56197"/>
                  </a:cubicBezTo>
                  <a:cubicBezTo>
                    <a:pt x="130731" y="56197"/>
                    <a:pt x="129778" y="53340"/>
                    <a:pt x="128826" y="54292"/>
                  </a:cubicBezTo>
                  <a:cubicBezTo>
                    <a:pt x="126921" y="55245"/>
                    <a:pt x="129778" y="57150"/>
                    <a:pt x="129778" y="58103"/>
                  </a:cubicBezTo>
                  <a:lnTo>
                    <a:pt x="129778" y="60007"/>
                  </a:lnTo>
                  <a:cubicBezTo>
                    <a:pt x="130731" y="60960"/>
                    <a:pt x="131683" y="62865"/>
                    <a:pt x="131683" y="63817"/>
                  </a:cubicBezTo>
                  <a:cubicBezTo>
                    <a:pt x="129778" y="62865"/>
                    <a:pt x="128826" y="61913"/>
                    <a:pt x="129778" y="60007"/>
                  </a:cubicBezTo>
                  <a:cubicBezTo>
                    <a:pt x="127873" y="59055"/>
                    <a:pt x="125016" y="60960"/>
                    <a:pt x="124063" y="58103"/>
                  </a:cubicBezTo>
                  <a:lnTo>
                    <a:pt x="124063" y="58103"/>
                  </a:lnTo>
                  <a:cubicBezTo>
                    <a:pt x="121206" y="59055"/>
                    <a:pt x="122158" y="60960"/>
                    <a:pt x="124063" y="61913"/>
                  </a:cubicBezTo>
                  <a:cubicBezTo>
                    <a:pt x="125968" y="62865"/>
                    <a:pt x="127873" y="64770"/>
                    <a:pt x="127873" y="65722"/>
                  </a:cubicBezTo>
                  <a:close/>
                  <a:moveTo>
                    <a:pt x="134541" y="155257"/>
                  </a:moveTo>
                  <a:cubicBezTo>
                    <a:pt x="134541" y="155257"/>
                    <a:pt x="134541" y="154305"/>
                    <a:pt x="133588" y="154305"/>
                  </a:cubicBezTo>
                  <a:cubicBezTo>
                    <a:pt x="131683" y="153353"/>
                    <a:pt x="130731" y="150495"/>
                    <a:pt x="127873" y="150495"/>
                  </a:cubicBezTo>
                  <a:cubicBezTo>
                    <a:pt x="126921" y="149542"/>
                    <a:pt x="125968" y="148590"/>
                    <a:pt x="125016" y="148590"/>
                  </a:cubicBezTo>
                  <a:cubicBezTo>
                    <a:pt x="124063" y="148590"/>
                    <a:pt x="123111" y="148590"/>
                    <a:pt x="123111" y="149542"/>
                  </a:cubicBezTo>
                  <a:cubicBezTo>
                    <a:pt x="122158" y="151447"/>
                    <a:pt x="124063" y="150495"/>
                    <a:pt x="124063" y="150495"/>
                  </a:cubicBezTo>
                  <a:cubicBezTo>
                    <a:pt x="125016" y="150495"/>
                    <a:pt x="126921" y="150495"/>
                    <a:pt x="127873" y="150495"/>
                  </a:cubicBezTo>
                  <a:cubicBezTo>
                    <a:pt x="127873" y="153353"/>
                    <a:pt x="130731" y="154305"/>
                    <a:pt x="134541" y="155257"/>
                  </a:cubicBezTo>
                  <a:cubicBezTo>
                    <a:pt x="133588" y="155257"/>
                    <a:pt x="134541" y="155257"/>
                    <a:pt x="134541" y="155257"/>
                  </a:cubicBezTo>
                  <a:close/>
                  <a:moveTo>
                    <a:pt x="124063" y="104775"/>
                  </a:moveTo>
                  <a:cubicBezTo>
                    <a:pt x="124063" y="104775"/>
                    <a:pt x="124063" y="104775"/>
                    <a:pt x="124063" y="104775"/>
                  </a:cubicBezTo>
                  <a:cubicBezTo>
                    <a:pt x="124063" y="103822"/>
                    <a:pt x="124063" y="102870"/>
                    <a:pt x="124063" y="102870"/>
                  </a:cubicBezTo>
                  <a:cubicBezTo>
                    <a:pt x="123111" y="103822"/>
                    <a:pt x="123111" y="103822"/>
                    <a:pt x="124063" y="104775"/>
                  </a:cubicBezTo>
                  <a:cubicBezTo>
                    <a:pt x="123111" y="104775"/>
                    <a:pt x="123111" y="105728"/>
                    <a:pt x="124063" y="104775"/>
                  </a:cubicBezTo>
                  <a:close/>
                  <a:moveTo>
                    <a:pt x="124063" y="66675"/>
                  </a:moveTo>
                  <a:cubicBezTo>
                    <a:pt x="123111" y="66675"/>
                    <a:pt x="123111" y="67628"/>
                    <a:pt x="122158" y="68580"/>
                  </a:cubicBezTo>
                  <a:cubicBezTo>
                    <a:pt x="122158" y="69532"/>
                    <a:pt x="122158" y="69532"/>
                    <a:pt x="123111" y="69532"/>
                  </a:cubicBezTo>
                  <a:cubicBezTo>
                    <a:pt x="124063" y="69532"/>
                    <a:pt x="124063" y="68580"/>
                    <a:pt x="124063" y="67628"/>
                  </a:cubicBezTo>
                  <a:cubicBezTo>
                    <a:pt x="125016" y="66675"/>
                    <a:pt x="125016" y="66675"/>
                    <a:pt x="124063" y="66675"/>
                  </a:cubicBezTo>
                  <a:close/>
                  <a:moveTo>
                    <a:pt x="125968" y="90488"/>
                  </a:moveTo>
                  <a:cubicBezTo>
                    <a:pt x="125016" y="91440"/>
                    <a:pt x="124063" y="92392"/>
                    <a:pt x="123111" y="92392"/>
                  </a:cubicBezTo>
                  <a:cubicBezTo>
                    <a:pt x="123111" y="90488"/>
                    <a:pt x="125016" y="90488"/>
                    <a:pt x="125968"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7"/>
                    <a:pt x="126921" y="117157"/>
                    <a:pt x="126921" y="116205"/>
                  </a:cubicBezTo>
                  <a:close/>
                  <a:moveTo>
                    <a:pt x="125968" y="58103"/>
                  </a:moveTo>
                  <a:cubicBezTo>
                    <a:pt x="125968" y="58103"/>
                    <a:pt x="125968" y="58103"/>
                    <a:pt x="125968" y="58103"/>
                  </a:cubicBezTo>
                  <a:cubicBezTo>
                    <a:pt x="124063" y="58103"/>
                    <a:pt x="124063" y="58103"/>
                    <a:pt x="124063" y="59055"/>
                  </a:cubicBezTo>
                  <a:cubicBezTo>
                    <a:pt x="125016" y="59055"/>
                    <a:pt x="125968" y="59055"/>
                    <a:pt x="125968" y="58103"/>
                  </a:cubicBezTo>
                  <a:close/>
                  <a:moveTo>
                    <a:pt x="125968" y="144780"/>
                  </a:moveTo>
                  <a:lnTo>
                    <a:pt x="125968" y="144780"/>
                  </a:lnTo>
                  <a:cubicBezTo>
                    <a:pt x="127873" y="145732"/>
                    <a:pt x="127873" y="145732"/>
                    <a:pt x="127873" y="144780"/>
                  </a:cubicBezTo>
                  <a:cubicBezTo>
                    <a:pt x="126921" y="144780"/>
                    <a:pt x="126921" y="143828"/>
                    <a:pt x="125968" y="144780"/>
                  </a:cubicBezTo>
                  <a:lnTo>
                    <a:pt x="125968" y="144780"/>
                  </a:lnTo>
                  <a:close/>
                  <a:moveTo>
                    <a:pt x="125968" y="75247"/>
                  </a:moveTo>
                  <a:cubicBezTo>
                    <a:pt x="125968" y="76200"/>
                    <a:pt x="126921" y="77153"/>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7873" y="41910"/>
                  </a:moveTo>
                  <a:cubicBezTo>
                    <a:pt x="126921" y="41910"/>
                    <a:pt x="126921" y="41910"/>
                    <a:pt x="126921" y="42863"/>
                  </a:cubicBezTo>
                  <a:cubicBezTo>
                    <a:pt x="126921" y="42863"/>
                    <a:pt x="126921" y="42863"/>
                    <a:pt x="126921" y="43815"/>
                  </a:cubicBezTo>
                  <a:cubicBezTo>
                    <a:pt x="126921" y="42863"/>
                    <a:pt x="127873" y="42863"/>
                    <a:pt x="127873" y="41910"/>
                  </a:cubicBezTo>
                  <a:cubicBezTo>
                    <a:pt x="127873" y="41910"/>
                    <a:pt x="127873" y="41910"/>
                    <a:pt x="127873" y="41910"/>
                  </a:cubicBezTo>
                  <a:cubicBezTo>
                    <a:pt x="127873" y="41910"/>
                    <a:pt x="127873" y="40957"/>
                    <a:pt x="127873" y="41910"/>
                  </a:cubicBezTo>
                  <a:close/>
                  <a:moveTo>
                    <a:pt x="131683" y="158115"/>
                  </a:moveTo>
                  <a:cubicBezTo>
                    <a:pt x="131683" y="158115"/>
                    <a:pt x="131683" y="157163"/>
                    <a:pt x="131683" y="157163"/>
                  </a:cubicBezTo>
                  <a:cubicBezTo>
                    <a:pt x="130731" y="156210"/>
                    <a:pt x="130731" y="158115"/>
                    <a:pt x="129778" y="158115"/>
                  </a:cubicBezTo>
                  <a:cubicBezTo>
                    <a:pt x="128826" y="158115"/>
                    <a:pt x="128826" y="158115"/>
                    <a:pt x="127873" y="159067"/>
                  </a:cubicBezTo>
                  <a:cubicBezTo>
                    <a:pt x="126921" y="160020"/>
                    <a:pt x="126921" y="160972"/>
                    <a:pt x="126921" y="162878"/>
                  </a:cubicBezTo>
                  <a:cubicBezTo>
                    <a:pt x="126921" y="163830"/>
                    <a:pt x="127873" y="163830"/>
                    <a:pt x="127873" y="163830"/>
                  </a:cubicBezTo>
                  <a:cubicBezTo>
                    <a:pt x="129778" y="163830"/>
                    <a:pt x="130731" y="162878"/>
                    <a:pt x="130731" y="161925"/>
                  </a:cubicBezTo>
                  <a:cubicBezTo>
                    <a:pt x="131683" y="160020"/>
                    <a:pt x="131683" y="160020"/>
                    <a:pt x="131683" y="158115"/>
                  </a:cubicBezTo>
                  <a:close/>
                  <a:moveTo>
                    <a:pt x="127873" y="132397"/>
                  </a:moveTo>
                  <a:cubicBezTo>
                    <a:pt x="128826" y="132397"/>
                    <a:pt x="128826"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7873" y="53340"/>
                    <a:pt x="126921" y="53340"/>
                  </a:cubicBezTo>
                  <a:lnTo>
                    <a:pt x="126921" y="53340"/>
                  </a:lnTo>
                  <a:cubicBezTo>
                    <a:pt x="126921" y="52388"/>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7873" y="119063"/>
                    <a:pt x="126921" y="120015"/>
                    <a:pt x="126921" y="120967"/>
                  </a:cubicBezTo>
                  <a:close/>
                  <a:moveTo>
                    <a:pt x="128826" y="39053"/>
                  </a:moveTo>
                  <a:cubicBezTo>
                    <a:pt x="128826" y="39053"/>
                    <a:pt x="127873" y="39053"/>
                    <a:pt x="128826" y="39053"/>
                  </a:cubicBezTo>
                  <a:cubicBezTo>
                    <a:pt x="127873" y="40005"/>
                    <a:pt x="127873" y="40005"/>
                    <a:pt x="127873" y="40957"/>
                  </a:cubicBezTo>
                  <a:cubicBezTo>
                    <a:pt x="127873" y="40957"/>
                    <a:pt x="127873" y="41910"/>
                    <a:pt x="128826" y="41910"/>
                  </a:cubicBezTo>
                  <a:lnTo>
                    <a:pt x="129778" y="40957"/>
                  </a:lnTo>
                  <a:cubicBezTo>
                    <a:pt x="128826" y="40005"/>
                    <a:pt x="128826" y="39053"/>
                    <a:pt x="128826" y="39053"/>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2870"/>
                  </a:moveTo>
                  <a:cubicBezTo>
                    <a:pt x="129778" y="104775"/>
                    <a:pt x="129778" y="106680"/>
                    <a:pt x="131683" y="105728"/>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6921"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1442"/>
                    <a:pt x="136446" y="110490"/>
                    <a:pt x="135493" y="110490"/>
                  </a:cubicBezTo>
                  <a:cubicBezTo>
                    <a:pt x="135493" y="109538"/>
                    <a:pt x="137398" y="108585"/>
                    <a:pt x="137398" y="106680"/>
                  </a:cubicBezTo>
                  <a:cubicBezTo>
                    <a:pt x="137398" y="105728"/>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1683" y="51435"/>
                    <a:pt x="129778" y="50482"/>
                    <a:pt x="127873" y="49530"/>
                  </a:cubicBezTo>
                  <a:close/>
                  <a:moveTo>
                    <a:pt x="128826" y="140970"/>
                  </a:moveTo>
                  <a:lnTo>
                    <a:pt x="128826" y="140970"/>
                  </a:lnTo>
                  <a:cubicBezTo>
                    <a:pt x="129778" y="140017"/>
                    <a:pt x="128826" y="140017"/>
                    <a:pt x="128826" y="139065"/>
                  </a:cubicBezTo>
                  <a:cubicBezTo>
                    <a:pt x="127873" y="140017"/>
                    <a:pt x="127873" y="140970"/>
                    <a:pt x="128826" y="140970"/>
                  </a:cubicBezTo>
                  <a:close/>
                  <a:moveTo>
                    <a:pt x="128826" y="135255"/>
                  </a:moveTo>
                  <a:lnTo>
                    <a:pt x="128826" y="135255"/>
                  </a:lnTo>
                  <a:cubicBezTo>
                    <a:pt x="127873" y="136207"/>
                    <a:pt x="128826" y="137160"/>
                    <a:pt x="128826" y="138113"/>
                  </a:cubicBezTo>
                  <a:cubicBezTo>
                    <a:pt x="129778" y="138113"/>
                    <a:pt x="129778" y="136207"/>
                    <a:pt x="128826" y="135255"/>
                  </a:cubicBezTo>
                  <a:close/>
                  <a:moveTo>
                    <a:pt x="130731" y="165735"/>
                  </a:moveTo>
                  <a:cubicBezTo>
                    <a:pt x="130731" y="165735"/>
                    <a:pt x="129778" y="164782"/>
                    <a:pt x="130731" y="165735"/>
                  </a:cubicBezTo>
                  <a:cubicBezTo>
                    <a:pt x="129778" y="164782"/>
                    <a:pt x="129778" y="165735"/>
                    <a:pt x="129778" y="165735"/>
                  </a:cubicBezTo>
                  <a:cubicBezTo>
                    <a:pt x="129778" y="165735"/>
                    <a:pt x="129778" y="165735"/>
                    <a:pt x="130731" y="165735"/>
                  </a:cubicBezTo>
                  <a:cubicBezTo>
                    <a:pt x="129778" y="165735"/>
                    <a:pt x="129778" y="165735"/>
                    <a:pt x="130731" y="165735"/>
                  </a:cubicBezTo>
                  <a:close/>
                  <a:moveTo>
                    <a:pt x="132636" y="125730"/>
                  </a:moveTo>
                  <a:lnTo>
                    <a:pt x="132636" y="125730"/>
                  </a:lnTo>
                  <a:lnTo>
                    <a:pt x="132636" y="126682"/>
                  </a:lnTo>
                  <a:cubicBezTo>
                    <a:pt x="132636" y="126682"/>
                    <a:pt x="132636" y="127635"/>
                    <a:pt x="132636" y="127635"/>
                  </a:cubicBezTo>
                  <a:cubicBezTo>
                    <a:pt x="132636" y="127635"/>
                    <a:pt x="133588" y="127635"/>
                    <a:pt x="133588" y="126682"/>
                  </a:cubicBezTo>
                  <a:lnTo>
                    <a:pt x="133588" y="124778"/>
                  </a:lnTo>
                  <a:cubicBezTo>
                    <a:pt x="134541" y="124778"/>
                    <a:pt x="135493" y="123825"/>
                    <a:pt x="134541" y="122872"/>
                  </a:cubicBezTo>
                  <a:cubicBezTo>
                    <a:pt x="134541" y="122872"/>
                    <a:pt x="133588" y="122872"/>
                    <a:pt x="133588" y="122872"/>
                  </a:cubicBezTo>
                  <a:cubicBezTo>
                    <a:pt x="132636" y="123825"/>
                    <a:pt x="133588" y="124778"/>
                    <a:pt x="133588" y="124778"/>
                  </a:cubicBezTo>
                  <a:lnTo>
                    <a:pt x="132636" y="124778"/>
                  </a:lnTo>
                  <a:cubicBezTo>
                    <a:pt x="132636" y="122872"/>
                    <a:pt x="131683" y="122872"/>
                    <a:pt x="129778" y="123825"/>
                  </a:cubicBezTo>
                  <a:lnTo>
                    <a:pt x="129778" y="124778"/>
                  </a:lnTo>
                  <a:cubicBezTo>
                    <a:pt x="129778" y="126682"/>
                    <a:pt x="131683" y="124778"/>
                    <a:pt x="132636"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7622"/>
                    <a:pt x="130731" y="28575"/>
                    <a:pt x="130731" y="28575"/>
                  </a:cubicBezTo>
                  <a:close/>
                  <a:moveTo>
                    <a:pt x="138351" y="148590"/>
                  </a:moveTo>
                  <a:cubicBezTo>
                    <a:pt x="138351" y="147638"/>
                    <a:pt x="139303" y="147638"/>
                    <a:pt x="139303" y="147638"/>
                  </a:cubicBezTo>
                  <a:cubicBezTo>
                    <a:pt x="139303" y="148590"/>
                    <a:pt x="139303" y="148590"/>
                    <a:pt x="140256" y="148590"/>
                  </a:cubicBezTo>
                  <a:cubicBezTo>
                    <a:pt x="140256" y="148590"/>
                    <a:pt x="141208" y="148590"/>
                    <a:pt x="141208" y="147638"/>
                  </a:cubicBezTo>
                  <a:cubicBezTo>
                    <a:pt x="141208" y="146685"/>
                    <a:pt x="140256" y="146685"/>
                    <a:pt x="139303" y="147638"/>
                  </a:cubicBezTo>
                  <a:cubicBezTo>
                    <a:pt x="138351" y="146685"/>
                    <a:pt x="136446" y="146685"/>
                    <a:pt x="136446" y="144780"/>
                  </a:cubicBezTo>
                  <a:cubicBezTo>
                    <a:pt x="136446" y="142875"/>
                    <a:pt x="136446" y="141922"/>
                    <a:pt x="133588" y="141922"/>
                  </a:cubicBezTo>
                  <a:cubicBezTo>
                    <a:pt x="131683" y="141922"/>
                    <a:pt x="131683" y="143828"/>
                    <a:pt x="130731" y="144780"/>
                  </a:cubicBezTo>
                  <a:lnTo>
                    <a:pt x="130731" y="146685"/>
                  </a:lnTo>
                  <a:cubicBezTo>
                    <a:pt x="130731" y="147638"/>
                    <a:pt x="131683" y="148590"/>
                    <a:pt x="132636" y="147638"/>
                  </a:cubicBezTo>
                  <a:cubicBezTo>
                    <a:pt x="134541" y="143828"/>
                    <a:pt x="135493" y="146685"/>
                    <a:pt x="137398" y="148590"/>
                  </a:cubicBezTo>
                  <a:cubicBezTo>
                    <a:pt x="137398" y="151447"/>
                    <a:pt x="137398" y="149542"/>
                    <a:pt x="138351"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1442"/>
                    <a:pt x="132636" y="111442"/>
                    <a:pt x="131683" y="111442"/>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3"/>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2636" y="90488"/>
                    <a:pt x="131683" y="89535"/>
                    <a:pt x="130731" y="90488"/>
                  </a:cubicBezTo>
                  <a:lnTo>
                    <a:pt x="130731" y="90488"/>
                  </a:lnTo>
                  <a:close/>
                  <a:moveTo>
                    <a:pt x="132636" y="33338"/>
                  </a:moveTo>
                  <a:cubicBezTo>
                    <a:pt x="132636" y="33338"/>
                    <a:pt x="131683" y="32385"/>
                    <a:pt x="131683" y="32385"/>
                  </a:cubicBezTo>
                  <a:cubicBezTo>
                    <a:pt x="130731" y="33338"/>
                    <a:pt x="130731" y="34290"/>
                    <a:pt x="131683" y="34290"/>
                  </a:cubicBezTo>
                  <a:cubicBezTo>
                    <a:pt x="132636" y="34290"/>
                    <a:pt x="132636" y="34290"/>
                    <a:pt x="132636" y="33338"/>
                  </a:cubicBezTo>
                  <a:cubicBezTo>
                    <a:pt x="133588" y="33338"/>
                    <a:pt x="133588" y="33338"/>
                    <a:pt x="132636" y="33338"/>
                  </a:cubicBezTo>
                  <a:close/>
                  <a:moveTo>
                    <a:pt x="131683" y="16192"/>
                  </a:moveTo>
                  <a:cubicBezTo>
                    <a:pt x="131683" y="16192"/>
                    <a:pt x="131683" y="16192"/>
                    <a:pt x="131683" y="16192"/>
                  </a:cubicBezTo>
                  <a:cubicBezTo>
                    <a:pt x="132636" y="17145"/>
                    <a:pt x="132636" y="17145"/>
                    <a:pt x="132636" y="16192"/>
                  </a:cubicBezTo>
                  <a:cubicBezTo>
                    <a:pt x="132636" y="16192"/>
                    <a:pt x="133588" y="15240"/>
                    <a:pt x="131683" y="16192"/>
                  </a:cubicBezTo>
                  <a:cubicBezTo>
                    <a:pt x="132636" y="15240"/>
                    <a:pt x="131683" y="15240"/>
                    <a:pt x="131683" y="16192"/>
                  </a:cubicBezTo>
                  <a:close/>
                  <a:moveTo>
                    <a:pt x="139303" y="131445"/>
                  </a:moveTo>
                  <a:cubicBezTo>
                    <a:pt x="139303" y="130492"/>
                    <a:pt x="137398" y="129540"/>
                    <a:pt x="137398" y="129540"/>
                  </a:cubicBezTo>
                  <a:cubicBezTo>
                    <a:pt x="135493" y="129540"/>
                    <a:pt x="133588" y="130492"/>
                    <a:pt x="132636" y="132397"/>
                  </a:cubicBezTo>
                  <a:cubicBezTo>
                    <a:pt x="131683" y="133350"/>
                    <a:pt x="133588" y="135255"/>
                    <a:pt x="135493" y="135255"/>
                  </a:cubicBezTo>
                  <a:cubicBezTo>
                    <a:pt x="136446" y="136207"/>
                    <a:pt x="139303" y="133350"/>
                    <a:pt x="139303"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3588" y="21907"/>
                    <a:pt x="132636" y="21907"/>
                  </a:cubicBezTo>
                  <a:close/>
                  <a:moveTo>
                    <a:pt x="137398" y="157163"/>
                  </a:moveTo>
                  <a:lnTo>
                    <a:pt x="137398" y="157163"/>
                  </a:lnTo>
                  <a:cubicBezTo>
                    <a:pt x="135493" y="157163"/>
                    <a:pt x="134541" y="158115"/>
                    <a:pt x="133588" y="160020"/>
                  </a:cubicBezTo>
                  <a:lnTo>
                    <a:pt x="133588" y="160020"/>
                  </a:lnTo>
                  <a:cubicBezTo>
                    <a:pt x="136446" y="160020"/>
                    <a:pt x="136446" y="158115"/>
                    <a:pt x="137398" y="157163"/>
                  </a:cubicBezTo>
                  <a:close/>
                  <a:moveTo>
                    <a:pt x="134541" y="32385"/>
                  </a:moveTo>
                  <a:cubicBezTo>
                    <a:pt x="134541"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1" y="28575"/>
                    <a:pt x="134541" y="32385"/>
                  </a:cubicBezTo>
                  <a:close/>
                  <a:moveTo>
                    <a:pt x="135493" y="138113"/>
                  </a:moveTo>
                  <a:cubicBezTo>
                    <a:pt x="135493" y="138113"/>
                    <a:pt x="134541" y="138113"/>
                    <a:pt x="135493" y="138113"/>
                  </a:cubicBezTo>
                  <a:cubicBezTo>
                    <a:pt x="134541" y="140017"/>
                    <a:pt x="135493" y="140017"/>
                    <a:pt x="135493" y="140017"/>
                  </a:cubicBezTo>
                  <a:cubicBezTo>
                    <a:pt x="136446" y="139065"/>
                    <a:pt x="136446" y="139065"/>
                    <a:pt x="135493" y="138113"/>
                  </a:cubicBezTo>
                  <a:cubicBezTo>
                    <a:pt x="136446" y="138113"/>
                    <a:pt x="136446" y="138113"/>
                    <a:pt x="135493" y="138113"/>
                  </a:cubicBezTo>
                  <a:close/>
                  <a:moveTo>
                    <a:pt x="135493" y="80010"/>
                  </a:moveTo>
                  <a:cubicBezTo>
                    <a:pt x="135493" y="80963"/>
                    <a:pt x="140256" y="85725"/>
                    <a:pt x="141208" y="85725"/>
                  </a:cubicBezTo>
                  <a:cubicBezTo>
                    <a:pt x="142161" y="85725"/>
                    <a:pt x="143113" y="85725"/>
                    <a:pt x="143113" y="83820"/>
                  </a:cubicBezTo>
                  <a:cubicBezTo>
                    <a:pt x="141208" y="82867"/>
                    <a:pt x="141208" y="80010"/>
                    <a:pt x="139303" y="78105"/>
                  </a:cubicBezTo>
                  <a:cubicBezTo>
                    <a:pt x="138351" y="77153"/>
                    <a:pt x="137398" y="77153"/>
                    <a:pt x="136446" y="78105"/>
                  </a:cubicBezTo>
                  <a:cubicBezTo>
                    <a:pt x="135493" y="79057"/>
                    <a:pt x="135493" y="79057"/>
                    <a:pt x="135493" y="80010"/>
                  </a:cubicBezTo>
                  <a:close/>
                  <a:moveTo>
                    <a:pt x="136446" y="73342"/>
                  </a:moveTo>
                  <a:cubicBezTo>
                    <a:pt x="136446" y="73342"/>
                    <a:pt x="134541" y="73342"/>
                    <a:pt x="134541" y="74295"/>
                  </a:cubicBezTo>
                  <a:cubicBezTo>
                    <a:pt x="135493"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8351" y="72390"/>
                    <a:pt x="136446" y="73342"/>
                  </a:cubicBezTo>
                  <a:close/>
                  <a:moveTo>
                    <a:pt x="136446" y="102870"/>
                  </a:moveTo>
                  <a:cubicBezTo>
                    <a:pt x="136446" y="102870"/>
                    <a:pt x="137398" y="102870"/>
                    <a:pt x="136446" y="102870"/>
                  </a:cubicBezTo>
                  <a:cubicBezTo>
                    <a:pt x="137398" y="101917"/>
                    <a:pt x="137398" y="100965"/>
                    <a:pt x="136446" y="100965"/>
                  </a:cubicBezTo>
                  <a:cubicBezTo>
                    <a:pt x="135493" y="100965"/>
                    <a:pt x="135493" y="101917"/>
                    <a:pt x="136446" y="102870"/>
                  </a:cubicBezTo>
                  <a:lnTo>
                    <a:pt x="136446" y="102870"/>
                  </a:lnTo>
                  <a:close/>
                  <a:moveTo>
                    <a:pt x="140256" y="123825"/>
                  </a:moveTo>
                  <a:cubicBezTo>
                    <a:pt x="140256" y="122872"/>
                    <a:pt x="139303" y="122872"/>
                    <a:pt x="139303" y="122872"/>
                  </a:cubicBezTo>
                  <a:cubicBezTo>
                    <a:pt x="138351" y="122872"/>
                    <a:pt x="137398" y="122872"/>
                    <a:pt x="137398" y="123825"/>
                  </a:cubicBezTo>
                  <a:cubicBezTo>
                    <a:pt x="137398" y="124778"/>
                    <a:pt x="138351" y="124778"/>
                    <a:pt x="138351" y="124778"/>
                  </a:cubicBezTo>
                  <a:cubicBezTo>
                    <a:pt x="139303" y="124778"/>
                    <a:pt x="140256" y="124778"/>
                    <a:pt x="140256" y="123825"/>
                  </a:cubicBezTo>
                  <a:close/>
                  <a:moveTo>
                    <a:pt x="143113" y="156210"/>
                  </a:moveTo>
                  <a:lnTo>
                    <a:pt x="140256" y="157163"/>
                  </a:lnTo>
                  <a:cubicBezTo>
                    <a:pt x="140256" y="156210"/>
                    <a:pt x="140256" y="154305"/>
                    <a:pt x="139303" y="153353"/>
                  </a:cubicBezTo>
                  <a:cubicBezTo>
                    <a:pt x="139303" y="153353"/>
                    <a:pt x="140256" y="153353"/>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3"/>
                    <a:pt x="139303" y="153353"/>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2161" y="158115"/>
                    <a:pt x="143113" y="157163"/>
                    <a:pt x="143113" y="156210"/>
                  </a:cubicBezTo>
                  <a:close/>
                  <a:moveTo>
                    <a:pt x="138351" y="98107"/>
                  </a:moveTo>
                  <a:cubicBezTo>
                    <a:pt x="138351" y="98107"/>
                    <a:pt x="138351" y="98107"/>
                    <a:pt x="138351" y="98107"/>
                  </a:cubicBezTo>
                  <a:lnTo>
                    <a:pt x="138351" y="98107"/>
                  </a:lnTo>
                  <a:cubicBezTo>
                    <a:pt x="138351" y="98107"/>
                    <a:pt x="138351" y="98107"/>
                    <a:pt x="138351" y="98107"/>
                  </a:cubicBezTo>
                  <a:cubicBezTo>
                    <a:pt x="138351" y="98107"/>
                    <a:pt x="138351" y="98107"/>
                    <a:pt x="138351" y="98107"/>
                  </a:cubicBezTo>
                  <a:close/>
                  <a:moveTo>
                    <a:pt x="138351" y="62865"/>
                  </a:moveTo>
                  <a:lnTo>
                    <a:pt x="138351" y="62865"/>
                  </a:lnTo>
                  <a:cubicBezTo>
                    <a:pt x="138351"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69545"/>
                    <a:pt x="138351" y="169545"/>
                  </a:cubicBezTo>
                  <a:close/>
                  <a:moveTo>
                    <a:pt x="139303" y="127635"/>
                  </a:moveTo>
                  <a:cubicBezTo>
                    <a:pt x="139303" y="127635"/>
                    <a:pt x="139303" y="127635"/>
                    <a:pt x="139303" y="127635"/>
                  </a:cubicBezTo>
                  <a:cubicBezTo>
                    <a:pt x="138351" y="127635"/>
                    <a:pt x="138351" y="127635"/>
                    <a:pt x="139303" y="127635"/>
                  </a:cubicBezTo>
                  <a:lnTo>
                    <a:pt x="139303" y="127635"/>
                  </a:lnTo>
                  <a:cubicBezTo>
                    <a:pt x="138351" y="128588"/>
                    <a:pt x="138351" y="128588"/>
                    <a:pt x="139303" y="127635"/>
                  </a:cubicBezTo>
                  <a:close/>
                  <a:moveTo>
                    <a:pt x="143113" y="144780"/>
                  </a:moveTo>
                  <a:cubicBezTo>
                    <a:pt x="144066" y="144780"/>
                    <a:pt x="144066" y="143828"/>
                    <a:pt x="144066" y="143828"/>
                  </a:cubicBezTo>
                  <a:cubicBezTo>
                    <a:pt x="145018" y="142875"/>
                    <a:pt x="145971" y="142875"/>
                    <a:pt x="145018" y="141922"/>
                  </a:cubicBezTo>
                  <a:cubicBezTo>
                    <a:pt x="144066"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8"/>
                    <a:pt x="140256" y="142875"/>
                    <a:pt x="141208" y="142875"/>
                  </a:cubicBezTo>
                  <a:cubicBezTo>
                    <a:pt x="141208" y="143828"/>
                    <a:pt x="140256" y="143828"/>
                    <a:pt x="140256" y="143828"/>
                  </a:cubicBezTo>
                  <a:cubicBezTo>
                    <a:pt x="140256" y="144780"/>
                    <a:pt x="139303" y="144780"/>
                    <a:pt x="139303" y="145732"/>
                  </a:cubicBezTo>
                  <a:cubicBezTo>
                    <a:pt x="141208" y="145732"/>
                    <a:pt x="142161" y="145732"/>
                    <a:pt x="143113" y="144780"/>
                  </a:cubicBezTo>
                  <a:close/>
                  <a:moveTo>
                    <a:pt x="139303" y="103822"/>
                  </a:moveTo>
                  <a:cubicBezTo>
                    <a:pt x="140256" y="103822"/>
                    <a:pt x="141208" y="102870"/>
                    <a:pt x="140256" y="101917"/>
                  </a:cubicBezTo>
                  <a:cubicBezTo>
                    <a:pt x="140256" y="101917"/>
                    <a:pt x="139303" y="100965"/>
                    <a:pt x="139303" y="101917"/>
                  </a:cubicBezTo>
                  <a:cubicBezTo>
                    <a:pt x="138351" y="102870"/>
                    <a:pt x="139303" y="103822"/>
                    <a:pt x="139303" y="103822"/>
                  </a:cubicBezTo>
                  <a:cubicBezTo>
                    <a:pt x="139303" y="104775"/>
                    <a:pt x="138351" y="104775"/>
                    <a:pt x="139303" y="105728"/>
                  </a:cubicBezTo>
                  <a:cubicBezTo>
                    <a:pt x="139303" y="105728"/>
                    <a:pt x="140256" y="105728"/>
                    <a:pt x="140256" y="105728"/>
                  </a:cubicBezTo>
                  <a:cubicBezTo>
                    <a:pt x="140256" y="105728"/>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6670"/>
                    <a:pt x="139303" y="26670"/>
                  </a:cubicBezTo>
                  <a:close/>
                  <a:moveTo>
                    <a:pt x="140256" y="134303"/>
                  </a:moveTo>
                  <a:cubicBezTo>
                    <a:pt x="140256" y="135255"/>
                    <a:pt x="141208" y="135255"/>
                    <a:pt x="141208" y="135255"/>
                  </a:cubicBezTo>
                  <a:cubicBezTo>
                    <a:pt x="142161" y="135255"/>
                    <a:pt x="142161" y="134303"/>
                    <a:pt x="142161" y="134303"/>
                  </a:cubicBezTo>
                  <a:cubicBezTo>
                    <a:pt x="142161" y="133350"/>
                    <a:pt x="141208" y="133350"/>
                    <a:pt x="141208" y="133350"/>
                  </a:cubicBezTo>
                  <a:cubicBezTo>
                    <a:pt x="140256" y="133350"/>
                    <a:pt x="140256" y="134303"/>
                    <a:pt x="140256" y="134303"/>
                  </a:cubicBezTo>
                  <a:close/>
                  <a:moveTo>
                    <a:pt x="151686" y="82867"/>
                  </a:moveTo>
                  <a:cubicBezTo>
                    <a:pt x="152638" y="81915"/>
                    <a:pt x="150733" y="80963"/>
                    <a:pt x="150733" y="80010"/>
                  </a:cubicBezTo>
                  <a:cubicBezTo>
                    <a:pt x="148828" y="77153"/>
                    <a:pt x="148828" y="80963"/>
                    <a:pt x="147876" y="80963"/>
                  </a:cubicBezTo>
                  <a:cubicBezTo>
                    <a:pt x="146923" y="78105"/>
                    <a:pt x="145971" y="76200"/>
                    <a:pt x="143113" y="77153"/>
                  </a:cubicBezTo>
                  <a:lnTo>
                    <a:pt x="143113" y="76200"/>
                  </a:lnTo>
                  <a:cubicBezTo>
                    <a:pt x="142161" y="75247"/>
                    <a:pt x="143113" y="74295"/>
                    <a:pt x="141208" y="74295"/>
                  </a:cubicBezTo>
                  <a:cubicBezTo>
                    <a:pt x="141208" y="74295"/>
                    <a:pt x="140256" y="74295"/>
                    <a:pt x="140256" y="75247"/>
                  </a:cubicBezTo>
                  <a:cubicBezTo>
                    <a:pt x="140256" y="76200"/>
                    <a:pt x="141208" y="76200"/>
                    <a:pt x="142161" y="77153"/>
                  </a:cubicBezTo>
                  <a:lnTo>
                    <a:pt x="143113" y="77153"/>
                  </a:lnTo>
                  <a:cubicBezTo>
                    <a:pt x="143113" y="79057"/>
                    <a:pt x="145018" y="79057"/>
                    <a:pt x="145971" y="80963"/>
                  </a:cubicBezTo>
                  <a:cubicBezTo>
                    <a:pt x="146923" y="80963"/>
                    <a:pt x="146923" y="80963"/>
                    <a:pt x="147876" y="80963"/>
                  </a:cubicBezTo>
                  <a:cubicBezTo>
                    <a:pt x="148828" y="82867"/>
                    <a:pt x="150733" y="83820"/>
                    <a:pt x="151686" y="82867"/>
                  </a:cubicBezTo>
                  <a:close/>
                  <a:moveTo>
                    <a:pt x="145018" y="98107"/>
                  </a:moveTo>
                  <a:cubicBezTo>
                    <a:pt x="145018" y="97155"/>
                    <a:pt x="144066" y="97155"/>
                    <a:pt x="143113" y="97155"/>
                  </a:cubicBezTo>
                  <a:cubicBezTo>
                    <a:pt x="142161" y="97155"/>
                    <a:pt x="142161" y="97155"/>
                    <a:pt x="142161" y="98107"/>
                  </a:cubicBezTo>
                  <a:cubicBezTo>
                    <a:pt x="142161" y="99060"/>
                    <a:pt x="143113" y="99060"/>
                    <a:pt x="145018" y="98107"/>
                  </a:cubicBezTo>
                  <a:cubicBezTo>
                    <a:pt x="144066" y="99060"/>
                    <a:pt x="145018" y="99060"/>
                    <a:pt x="145018" y="98107"/>
                  </a:cubicBezTo>
                  <a:close/>
                  <a:moveTo>
                    <a:pt x="145971" y="110490"/>
                  </a:moveTo>
                  <a:cubicBezTo>
                    <a:pt x="146923" y="109538"/>
                    <a:pt x="145971" y="109538"/>
                    <a:pt x="145971" y="108585"/>
                  </a:cubicBezTo>
                  <a:cubicBezTo>
                    <a:pt x="145018" y="107632"/>
                    <a:pt x="144066" y="107632"/>
                    <a:pt x="143113" y="107632"/>
                  </a:cubicBezTo>
                  <a:cubicBezTo>
                    <a:pt x="143113" y="107632"/>
                    <a:pt x="142161" y="107632"/>
                    <a:pt x="142161" y="108585"/>
                  </a:cubicBezTo>
                  <a:cubicBezTo>
                    <a:pt x="143113" y="109538"/>
                    <a:pt x="142161" y="112395"/>
                    <a:pt x="144066" y="112395"/>
                  </a:cubicBezTo>
                  <a:cubicBezTo>
                    <a:pt x="144066" y="111442"/>
                    <a:pt x="145018" y="111442"/>
                    <a:pt x="145971" y="110490"/>
                  </a:cubicBezTo>
                  <a:close/>
                  <a:moveTo>
                    <a:pt x="143113" y="65722"/>
                  </a:moveTo>
                  <a:lnTo>
                    <a:pt x="143113" y="65722"/>
                  </a:lnTo>
                  <a:cubicBezTo>
                    <a:pt x="144066" y="64770"/>
                    <a:pt x="144066" y="63817"/>
                    <a:pt x="143113" y="63817"/>
                  </a:cubicBezTo>
                  <a:lnTo>
                    <a:pt x="143113" y="65722"/>
                  </a:lnTo>
                  <a:cubicBezTo>
                    <a:pt x="142161" y="65722"/>
                    <a:pt x="142161" y="65722"/>
                    <a:pt x="143113" y="65722"/>
                  </a:cubicBezTo>
                  <a:close/>
                  <a:moveTo>
                    <a:pt x="142161" y="33338"/>
                  </a:moveTo>
                  <a:cubicBezTo>
                    <a:pt x="142161" y="33338"/>
                    <a:pt x="143113" y="33338"/>
                    <a:pt x="142161" y="33338"/>
                  </a:cubicBezTo>
                  <a:cubicBezTo>
                    <a:pt x="143113" y="34290"/>
                    <a:pt x="143113" y="34290"/>
                    <a:pt x="143113" y="33338"/>
                  </a:cubicBezTo>
                  <a:cubicBezTo>
                    <a:pt x="143113" y="33338"/>
                    <a:pt x="143113" y="32385"/>
                    <a:pt x="143113" y="32385"/>
                  </a:cubicBezTo>
                  <a:cubicBezTo>
                    <a:pt x="143113" y="32385"/>
                    <a:pt x="143113" y="32385"/>
                    <a:pt x="142161" y="33338"/>
                  </a:cubicBezTo>
                  <a:close/>
                  <a:moveTo>
                    <a:pt x="144066" y="131445"/>
                  </a:moveTo>
                  <a:cubicBezTo>
                    <a:pt x="144066" y="131445"/>
                    <a:pt x="145018" y="131445"/>
                    <a:pt x="144066" y="131445"/>
                  </a:cubicBezTo>
                  <a:cubicBezTo>
                    <a:pt x="144066" y="130492"/>
                    <a:pt x="144066" y="129540"/>
                    <a:pt x="143113" y="129540"/>
                  </a:cubicBezTo>
                  <a:cubicBezTo>
                    <a:pt x="143113" y="129540"/>
                    <a:pt x="142161" y="129540"/>
                    <a:pt x="142161" y="129540"/>
                  </a:cubicBezTo>
                  <a:cubicBezTo>
                    <a:pt x="143113" y="130492"/>
                    <a:pt x="143113" y="131445"/>
                    <a:pt x="144066" y="131445"/>
                  </a:cubicBezTo>
                  <a:close/>
                  <a:moveTo>
                    <a:pt x="144066" y="154305"/>
                  </a:moveTo>
                  <a:cubicBezTo>
                    <a:pt x="144066" y="154305"/>
                    <a:pt x="143113" y="153353"/>
                    <a:pt x="144066" y="154305"/>
                  </a:cubicBezTo>
                  <a:cubicBezTo>
                    <a:pt x="143113" y="155257"/>
                    <a:pt x="143113" y="155257"/>
                    <a:pt x="143113" y="156210"/>
                  </a:cubicBezTo>
                  <a:cubicBezTo>
                    <a:pt x="144066" y="155257"/>
                    <a:pt x="144066" y="155257"/>
                    <a:pt x="144066" y="154305"/>
                  </a:cubicBezTo>
                  <a:close/>
                  <a:moveTo>
                    <a:pt x="143113" y="29528"/>
                  </a:moveTo>
                  <a:lnTo>
                    <a:pt x="143113" y="29528"/>
                  </a:lnTo>
                  <a:cubicBezTo>
                    <a:pt x="144066" y="29528"/>
                    <a:pt x="144066" y="28575"/>
                    <a:pt x="143113" y="29528"/>
                  </a:cubicBezTo>
                  <a:lnTo>
                    <a:pt x="143113" y="29528"/>
                  </a:lnTo>
                  <a:cubicBezTo>
                    <a:pt x="143113" y="28575"/>
                    <a:pt x="143113" y="28575"/>
                    <a:pt x="143113" y="29528"/>
                  </a:cubicBezTo>
                  <a:close/>
                  <a:moveTo>
                    <a:pt x="149781" y="141922"/>
                  </a:moveTo>
                  <a:cubicBezTo>
                    <a:pt x="150733" y="141922"/>
                    <a:pt x="150733" y="140970"/>
                    <a:pt x="150733" y="140017"/>
                  </a:cubicBezTo>
                  <a:cubicBezTo>
                    <a:pt x="149781" y="139065"/>
                    <a:pt x="148828" y="138113"/>
                    <a:pt x="148828" y="137160"/>
                  </a:cubicBezTo>
                  <a:cubicBezTo>
                    <a:pt x="148828" y="135255"/>
                    <a:pt x="147876" y="135255"/>
                    <a:pt x="146923" y="135255"/>
                  </a:cubicBezTo>
                  <a:cubicBezTo>
                    <a:pt x="145971" y="136207"/>
                    <a:pt x="143113" y="138113"/>
                    <a:pt x="145018" y="134303"/>
                  </a:cubicBezTo>
                  <a:cubicBezTo>
                    <a:pt x="145018" y="134303"/>
                    <a:pt x="145018" y="134303"/>
                    <a:pt x="144066" y="134303"/>
                  </a:cubicBezTo>
                  <a:cubicBezTo>
                    <a:pt x="144066" y="134303"/>
                    <a:pt x="143113" y="135255"/>
                    <a:pt x="143113" y="135255"/>
                  </a:cubicBezTo>
                  <a:cubicBezTo>
                    <a:pt x="142161" y="137160"/>
                    <a:pt x="143113" y="138113"/>
                    <a:pt x="145018" y="139065"/>
                  </a:cubicBezTo>
                  <a:cubicBezTo>
                    <a:pt x="146923" y="139065"/>
                    <a:pt x="147876" y="140017"/>
                    <a:pt x="147876" y="141922"/>
                  </a:cubicBezTo>
                  <a:cubicBezTo>
                    <a:pt x="147876" y="141922"/>
                    <a:pt x="148828" y="142875"/>
                    <a:pt x="149781" y="141922"/>
                  </a:cubicBezTo>
                  <a:close/>
                  <a:moveTo>
                    <a:pt x="147876" y="147638"/>
                  </a:moveTo>
                  <a:cubicBezTo>
                    <a:pt x="146923" y="146685"/>
                    <a:pt x="145971" y="146685"/>
                    <a:pt x="145018" y="146685"/>
                  </a:cubicBezTo>
                  <a:cubicBezTo>
                    <a:pt x="144066" y="146685"/>
                    <a:pt x="144066" y="146685"/>
                    <a:pt x="144066" y="147638"/>
                  </a:cubicBezTo>
                  <a:cubicBezTo>
                    <a:pt x="145018" y="148590"/>
                    <a:pt x="145018" y="149542"/>
                    <a:pt x="146923" y="149542"/>
                  </a:cubicBezTo>
                  <a:cubicBezTo>
                    <a:pt x="146923" y="149542"/>
                    <a:pt x="147876" y="148590"/>
                    <a:pt x="147876" y="147638"/>
                  </a:cubicBezTo>
                  <a:close/>
                  <a:moveTo>
                    <a:pt x="144066" y="38100"/>
                  </a:moveTo>
                  <a:cubicBezTo>
                    <a:pt x="144066" y="38100"/>
                    <a:pt x="144066" y="39053"/>
                    <a:pt x="145018" y="39053"/>
                  </a:cubicBezTo>
                  <a:cubicBezTo>
                    <a:pt x="145018" y="38100"/>
                    <a:pt x="145971" y="37147"/>
                    <a:pt x="146923" y="36195"/>
                  </a:cubicBezTo>
                  <a:cubicBezTo>
                    <a:pt x="146923" y="35242"/>
                    <a:pt x="146923" y="35242"/>
                    <a:pt x="145971" y="35242"/>
                  </a:cubicBezTo>
                  <a:cubicBezTo>
                    <a:pt x="144066" y="36195"/>
                    <a:pt x="144066" y="37147"/>
                    <a:pt x="144066" y="38100"/>
                  </a:cubicBezTo>
                  <a:close/>
                  <a:moveTo>
                    <a:pt x="145018" y="102870"/>
                  </a:moveTo>
                  <a:cubicBezTo>
                    <a:pt x="144066" y="102870"/>
                    <a:pt x="145018" y="103822"/>
                    <a:pt x="145018" y="104775"/>
                  </a:cubicBezTo>
                  <a:cubicBezTo>
                    <a:pt x="145018" y="106680"/>
                    <a:pt x="145971" y="107632"/>
                    <a:pt x="146923" y="107632"/>
                  </a:cubicBezTo>
                  <a:cubicBezTo>
                    <a:pt x="146923" y="108585"/>
                    <a:pt x="147876" y="108585"/>
                    <a:pt x="147876" y="107632"/>
                  </a:cubicBezTo>
                  <a:cubicBezTo>
                    <a:pt x="147876" y="106680"/>
                    <a:pt x="146923" y="105728"/>
                    <a:pt x="146923" y="103822"/>
                  </a:cubicBezTo>
                  <a:cubicBezTo>
                    <a:pt x="146923" y="102870"/>
                    <a:pt x="145971" y="101917"/>
                    <a:pt x="145018" y="102870"/>
                  </a:cubicBezTo>
                  <a:close/>
                  <a:moveTo>
                    <a:pt x="148828" y="119063"/>
                  </a:moveTo>
                  <a:lnTo>
                    <a:pt x="148828" y="119063"/>
                  </a:lnTo>
                  <a:cubicBezTo>
                    <a:pt x="148828" y="116205"/>
                    <a:pt x="146923" y="115253"/>
                    <a:pt x="146923" y="113347"/>
                  </a:cubicBezTo>
                  <a:cubicBezTo>
                    <a:pt x="146923" y="112395"/>
                    <a:pt x="145018" y="112395"/>
                    <a:pt x="144066" y="113347"/>
                  </a:cubicBezTo>
                  <a:cubicBezTo>
                    <a:pt x="144066" y="116205"/>
                    <a:pt x="146923" y="117157"/>
                    <a:pt x="147876" y="119063"/>
                  </a:cubicBezTo>
                  <a:cubicBezTo>
                    <a:pt x="147876" y="119063"/>
                    <a:pt x="147876" y="119063"/>
                    <a:pt x="148828" y="119063"/>
                  </a:cubicBezTo>
                  <a:close/>
                  <a:moveTo>
                    <a:pt x="152638" y="61913"/>
                  </a:moveTo>
                  <a:cubicBezTo>
                    <a:pt x="150733" y="60007"/>
                    <a:pt x="150733" y="58103"/>
                    <a:pt x="152638" y="56197"/>
                  </a:cubicBezTo>
                  <a:cubicBezTo>
                    <a:pt x="152638" y="55245"/>
                    <a:pt x="151686" y="54292"/>
                    <a:pt x="150733" y="54292"/>
                  </a:cubicBezTo>
                  <a:cubicBezTo>
                    <a:pt x="148828" y="56197"/>
                    <a:pt x="146923" y="56197"/>
                    <a:pt x="145018" y="57150"/>
                  </a:cubicBezTo>
                  <a:cubicBezTo>
                    <a:pt x="145018" y="57150"/>
                    <a:pt x="144066" y="59055"/>
                    <a:pt x="145018" y="59055"/>
                  </a:cubicBezTo>
                  <a:cubicBezTo>
                    <a:pt x="147876" y="59055"/>
                    <a:pt x="149781" y="60960"/>
                    <a:pt x="152638" y="61913"/>
                  </a:cubicBezTo>
                  <a:cubicBezTo>
                    <a:pt x="151686" y="62865"/>
                    <a:pt x="151686" y="62865"/>
                    <a:pt x="152638" y="61913"/>
                  </a:cubicBezTo>
                  <a:cubicBezTo>
                    <a:pt x="152638" y="62865"/>
                    <a:pt x="152638" y="61913"/>
                    <a:pt x="152638" y="61913"/>
                  </a:cubicBezTo>
                  <a:close/>
                  <a:moveTo>
                    <a:pt x="145971" y="68580"/>
                  </a:moveTo>
                  <a:cubicBezTo>
                    <a:pt x="146923" y="68580"/>
                    <a:pt x="146923" y="67628"/>
                    <a:pt x="146923" y="67628"/>
                  </a:cubicBezTo>
                  <a:cubicBezTo>
                    <a:pt x="146923" y="66675"/>
                    <a:pt x="146923" y="66675"/>
                    <a:pt x="145971" y="66675"/>
                  </a:cubicBezTo>
                  <a:cubicBezTo>
                    <a:pt x="145018" y="67628"/>
                    <a:pt x="145018" y="67628"/>
                    <a:pt x="145971" y="68580"/>
                  </a:cubicBezTo>
                  <a:cubicBezTo>
                    <a:pt x="145018" y="68580"/>
                    <a:pt x="145018" y="68580"/>
                    <a:pt x="145971" y="68580"/>
                  </a:cubicBezTo>
                  <a:close/>
                  <a:moveTo>
                    <a:pt x="145018" y="82867"/>
                  </a:moveTo>
                  <a:cubicBezTo>
                    <a:pt x="145018" y="81915"/>
                    <a:pt x="145971" y="81915"/>
                    <a:pt x="145971" y="81915"/>
                  </a:cubicBezTo>
                  <a:lnTo>
                    <a:pt x="145018" y="82867"/>
                  </a:lnTo>
                  <a:cubicBezTo>
                    <a:pt x="145018" y="82867"/>
                    <a:pt x="145018" y="82867"/>
                    <a:pt x="145018" y="82867"/>
                  </a:cubicBezTo>
                  <a:close/>
                  <a:moveTo>
                    <a:pt x="150733" y="89535"/>
                  </a:moveTo>
                  <a:cubicBezTo>
                    <a:pt x="150733" y="88582"/>
                    <a:pt x="149781" y="88582"/>
                    <a:pt x="148828" y="88582"/>
                  </a:cubicBezTo>
                  <a:cubicBezTo>
                    <a:pt x="147876" y="88582"/>
                    <a:pt x="146923" y="89535"/>
                    <a:pt x="145971" y="90488"/>
                  </a:cubicBezTo>
                  <a:cubicBezTo>
                    <a:pt x="145971" y="90488"/>
                    <a:pt x="145018" y="91440"/>
                    <a:pt x="145971" y="91440"/>
                  </a:cubicBezTo>
                  <a:cubicBezTo>
                    <a:pt x="145971" y="91440"/>
                    <a:pt x="146923" y="92392"/>
                    <a:pt x="146923" y="92392"/>
                  </a:cubicBezTo>
                  <a:lnTo>
                    <a:pt x="149781" y="91440"/>
                  </a:lnTo>
                  <a:cubicBezTo>
                    <a:pt x="149781" y="91440"/>
                    <a:pt x="150733" y="90488"/>
                    <a:pt x="150733" y="89535"/>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5730"/>
                  </a:moveTo>
                  <a:cubicBezTo>
                    <a:pt x="147876" y="125730"/>
                    <a:pt x="148828" y="125730"/>
                    <a:pt x="147876" y="125730"/>
                  </a:cubicBezTo>
                  <a:cubicBezTo>
                    <a:pt x="148828" y="125730"/>
                    <a:pt x="148828" y="125730"/>
                    <a:pt x="147876" y="125730"/>
                  </a:cubicBezTo>
                  <a:cubicBezTo>
                    <a:pt x="147876" y="124778"/>
                    <a:pt x="147876" y="125730"/>
                    <a:pt x="147876" y="125730"/>
                  </a:cubicBezTo>
                  <a:cubicBezTo>
                    <a:pt x="146923" y="125730"/>
                    <a:pt x="147876" y="125730"/>
                    <a:pt x="147876" y="125730"/>
                  </a:cubicBezTo>
                  <a:close/>
                  <a:moveTo>
                    <a:pt x="147876" y="100013"/>
                  </a:moveTo>
                  <a:cubicBezTo>
                    <a:pt x="148828" y="100013"/>
                    <a:pt x="148828" y="100013"/>
                    <a:pt x="147876" y="100013"/>
                  </a:cubicBezTo>
                  <a:cubicBezTo>
                    <a:pt x="148828" y="99060"/>
                    <a:pt x="148828" y="99060"/>
                    <a:pt x="147876" y="99060"/>
                  </a:cubicBezTo>
                  <a:lnTo>
                    <a:pt x="147876" y="100013"/>
                  </a:lnTo>
                  <a:cubicBezTo>
                    <a:pt x="147876" y="100013"/>
                    <a:pt x="147876" y="100013"/>
                    <a:pt x="147876" y="100013"/>
                  </a:cubicBezTo>
                  <a:close/>
                  <a:moveTo>
                    <a:pt x="147876" y="32385"/>
                  </a:moveTo>
                  <a:cubicBezTo>
                    <a:pt x="148828" y="32385"/>
                    <a:pt x="148828" y="32385"/>
                    <a:pt x="147876" y="32385"/>
                  </a:cubicBezTo>
                  <a:lnTo>
                    <a:pt x="148828" y="32385"/>
                  </a:lnTo>
                  <a:cubicBezTo>
                    <a:pt x="148828" y="32385"/>
                    <a:pt x="148828" y="32385"/>
                    <a:pt x="147876" y="32385"/>
                  </a:cubicBezTo>
                  <a:cubicBezTo>
                    <a:pt x="148828" y="32385"/>
                    <a:pt x="147876" y="32385"/>
                    <a:pt x="147876" y="32385"/>
                  </a:cubicBezTo>
                  <a:close/>
                  <a:moveTo>
                    <a:pt x="148828" y="37147"/>
                  </a:moveTo>
                  <a:cubicBezTo>
                    <a:pt x="148828" y="37147"/>
                    <a:pt x="148828" y="37147"/>
                    <a:pt x="148828" y="37147"/>
                  </a:cubicBezTo>
                  <a:cubicBezTo>
                    <a:pt x="147876" y="38100"/>
                    <a:pt x="148828" y="38100"/>
                    <a:pt x="148828" y="38100"/>
                  </a:cubicBezTo>
                  <a:cubicBezTo>
                    <a:pt x="149781" y="38100"/>
                    <a:pt x="149781" y="38100"/>
                    <a:pt x="148828" y="37147"/>
                  </a:cubicBezTo>
                  <a:cubicBezTo>
                    <a:pt x="149781" y="37147"/>
                    <a:pt x="149781" y="37147"/>
                    <a:pt x="148828" y="37147"/>
                  </a:cubicBezTo>
                  <a:close/>
                  <a:moveTo>
                    <a:pt x="151686" y="159067"/>
                  </a:moveTo>
                  <a:cubicBezTo>
                    <a:pt x="151686" y="159067"/>
                    <a:pt x="151686" y="158115"/>
                    <a:pt x="151686" y="159067"/>
                  </a:cubicBezTo>
                  <a:cubicBezTo>
                    <a:pt x="149781" y="159067"/>
                    <a:pt x="148828" y="159067"/>
                    <a:pt x="148828" y="160020"/>
                  </a:cubicBezTo>
                  <a:cubicBezTo>
                    <a:pt x="148828" y="160020"/>
                    <a:pt x="149781" y="160972"/>
                    <a:pt x="149781" y="161925"/>
                  </a:cubicBezTo>
                  <a:cubicBezTo>
                    <a:pt x="150733" y="161925"/>
                    <a:pt x="151686"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9781" y="103822"/>
                    <a:pt x="149781" y="103822"/>
                    <a:pt x="149781" y="103822"/>
                  </a:cubicBezTo>
                  <a:close/>
                  <a:moveTo>
                    <a:pt x="149781" y="76200"/>
                  </a:moveTo>
                  <a:cubicBezTo>
                    <a:pt x="149781" y="76200"/>
                    <a:pt x="149781" y="76200"/>
                    <a:pt x="149781" y="76200"/>
                  </a:cubicBezTo>
                  <a:cubicBezTo>
                    <a:pt x="150733" y="76200"/>
                    <a:pt x="150733" y="76200"/>
                    <a:pt x="149781" y="76200"/>
                  </a:cubicBezTo>
                  <a:cubicBezTo>
                    <a:pt x="150733" y="75247"/>
                    <a:pt x="150733" y="75247"/>
                    <a:pt x="149781" y="76200"/>
                  </a:cubicBezTo>
                  <a:cubicBezTo>
                    <a:pt x="149781" y="75247"/>
                    <a:pt x="149781" y="75247"/>
                    <a:pt x="149781" y="76200"/>
                  </a:cubicBezTo>
                  <a:close/>
                  <a:moveTo>
                    <a:pt x="150733" y="65722"/>
                  </a:moveTo>
                  <a:lnTo>
                    <a:pt x="150733" y="65722"/>
                  </a:lnTo>
                  <a:cubicBezTo>
                    <a:pt x="149781" y="64770"/>
                    <a:pt x="149781" y="64770"/>
                    <a:pt x="150733" y="65722"/>
                  </a:cubicBezTo>
                  <a:cubicBezTo>
                    <a:pt x="149781" y="65722"/>
                    <a:pt x="149781" y="65722"/>
                    <a:pt x="150733" y="65722"/>
                  </a:cubicBezTo>
                  <a:close/>
                  <a:moveTo>
                    <a:pt x="153591" y="138113"/>
                  </a:moveTo>
                  <a:cubicBezTo>
                    <a:pt x="153591" y="136207"/>
                    <a:pt x="152638" y="134303"/>
                    <a:pt x="152638" y="132397"/>
                  </a:cubicBezTo>
                  <a:cubicBezTo>
                    <a:pt x="152638" y="131445"/>
                    <a:pt x="151686" y="131445"/>
                    <a:pt x="151686" y="131445"/>
                  </a:cubicBezTo>
                  <a:cubicBezTo>
                    <a:pt x="151686" y="131445"/>
                    <a:pt x="151686" y="131445"/>
                    <a:pt x="151686" y="132397"/>
                  </a:cubicBezTo>
                  <a:cubicBezTo>
                    <a:pt x="152638" y="134303"/>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3591" y="41910"/>
                    <a:pt x="153591" y="41910"/>
                    <a:pt x="152638" y="41910"/>
                  </a:cubicBezTo>
                  <a:cubicBezTo>
                    <a:pt x="152638" y="40957"/>
                    <a:pt x="152638" y="40957"/>
                    <a:pt x="152638" y="41910"/>
                  </a:cubicBezTo>
                  <a:cubicBezTo>
                    <a:pt x="152638" y="40957"/>
                    <a:pt x="152638" y="40957"/>
                    <a:pt x="152638" y="41910"/>
                  </a:cubicBezTo>
                  <a:close/>
                  <a:moveTo>
                    <a:pt x="154543" y="110490"/>
                  </a:moveTo>
                  <a:cubicBezTo>
                    <a:pt x="154543" y="110490"/>
                    <a:pt x="154543" y="109538"/>
                    <a:pt x="154543" y="110490"/>
                  </a:cubicBezTo>
                  <a:cubicBezTo>
                    <a:pt x="153591" y="110490"/>
                    <a:pt x="152638" y="110490"/>
                    <a:pt x="152638" y="110490"/>
                  </a:cubicBezTo>
                  <a:cubicBezTo>
                    <a:pt x="152638" y="110490"/>
                    <a:pt x="152638" y="111442"/>
                    <a:pt x="152638" y="111442"/>
                  </a:cubicBezTo>
                  <a:cubicBezTo>
                    <a:pt x="154543" y="111442"/>
                    <a:pt x="154543" y="111442"/>
                    <a:pt x="154543" y="110490"/>
                  </a:cubicBezTo>
                  <a:close/>
                  <a:moveTo>
                    <a:pt x="155496" y="156210"/>
                  </a:moveTo>
                  <a:cubicBezTo>
                    <a:pt x="155496" y="156210"/>
                    <a:pt x="154543" y="156210"/>
                    <a:pt x="155496" y="156210"/>
                  </a:cubicBezTo>
                  <a:lnTo>
                    <a:pt x="155496" y="156210"/>
                  </a:lnTo>
                  <a:lnTo>
                    <a:pt x="155496" y="156210"/>
                  </a:lnTo>
                  <a:cubicBezTo>
                    <a:pt x="154543" y="156210"/>
                    <a:pt x="154543" y="156210"/>
                    <a:pt x="155496" y="156210"/>
                  </a:cubicBezTo>
                  <a:close/>
                  <a:moveTo>
                    <a:pt x="156448" y="123825"/>
                  </a:moveTo>
                  <a:cubicBezTo>
                    <a:pt x="155496" y="123825"/>
                    <a:pt x="155496" y="123825"/>
                    <a:pt x="156448" y="123825"/>
                  </a:cubicBezTo>
                  <a:cubicBezTo>
                    <a:pt x="155496" y="122872"/>
                    <a:pt x="155496" y="123825"/>
                    <a:pt x="156448" y="123825"/>
                  </a:cubicBezTo>
                  <a:cubicBezTo>
                    <a:pt x="155496" y="123825"/>
                    <a:pt x="155496" y="123825"/>
                    <a:pt x="156448" y="123825"/>
                  </a:cubicBezTo>
                  <a:lnTo>
                    <a:pt x="156448" y="123825"/>
                  </a:lnTo>
                  <a:close/>
                  <a:moveTo>
                    <a:pt x="158353" y="56197"/>
                  </a:moveTo>
                  <a:cubicBezTo>
                    <a:pt x="158353" y="55245"/>
                    <a:pt x="157401" y="55245"/>
                    <a:pt x="158353" y="56197"/>
                  </a:cubicBezTo>
                  <a:cubicBezTo>
                    <a:pt x="157401" y="56197"/>
                    <a:pt x="157401" y="56197"/>
                    <a:pt x="158353" y="56197"/>
                  </a:cubicBezTo>
                  <a:cubicBezTo>
                    <a:pt x="157401" y="56197"/>
                    <a:pt x="157401" y="57150"/>
                    <a:pt x="158353" y="56197"/>
                  </a:cubicBezTo>
                  <a:cubicBezTo>
                    <a:pt x="157401" y="56197"/>
                    <a:pt x="158353" y="56197"/>
                    <a:pt x="158353"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3" name="Freeform 412">
              <a:extLst>
                <a:ext uri="{FF2B5EF4-FFF2-40B4-BE49-F238E27FC236}">
                  <a16:creationId xmlns:a16="http://schemas.microsoft.com/office/drawing/2014/main" id="{940E479F-C13F-4B42-52B4-6918E11D89C9}"/>
                </a:ext>
              </a:extLst>
            </p:cNvPr>
            <p:cNvSpPr/>
            <p:nvPr/>
          </p:nvSpPr>
          <p:spPr>
            <a:xfrm>
              <a:off x="13115148" y="1043984"/>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9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9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4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9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9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4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9 w 161015"/>
                <a:gd name="connsiteY119" fmla="*/ 41910 h 181451"/>
                <a:gd name="connsiteX120" fmla="*/ 21951 w 161015"/>
                <a:gd name="connsiteY120" fmla="*/ 40005 h 181451"/>
                <a:gd name="connsiteX121" fmla="*/ 24808 w 161015"/>
                <a:gd name="connsiteY121" fmla="*/ 120015 h 181451"/>
                <a:gd name="connsiteX122" fmla="*/ 20999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9 w 161015"/>
                <a:gd name="connsiteY126" fmla="*/ 112395 h 181451"/>
                <a:gd name="connsiteX127" fmla="*/ 20999 w 161015"/>
                <a:gd name="connsiteY127" fmla="*/ 112395 h 181451"/>
                <a:gd name="connsiteX128" fmla="*/ 20999 w 161015"/>
                <a:gd name="connsiteY128" fmla="*/ 112395 h 181451"/>
                <a:gd name="connsiteX129" fmla="*/ 20999 w 161015"/>
                <a:gd name="connsiteY129" fmla="*/ 112395 h 181451"/>
                <a:gd name="connsiteX130" fmla="*/ 20999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3856 w 161015"/>
                <a:gd name="connsiteY155" fmla="*/ 107633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4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4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8 h 181451"/>
                <a:gd name="connsiteX181" fmla="*/ 28618 w 161015"/>
                <a:gd name="connsiteY181" fmla="*/ 38100 h 181451"/>
                <a:gd name="connsiteX182" fmla="*/ 27666 w 161015"/>
                <a:gd name="connsiteY182" fmla="*/ 40958 h 181451"/>
                <a:gd name="connsiteX183" fmla="*/ 30524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4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9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4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4 w 161015"/>
                <a:gd name="connsiteY219" fmla="*/ 141922 h 181451"/>
                <a:gd name="connsiteX220" fmla="*/ 33381 w 161015"/>
                <a:gd name="connsiteY220" fmla="*/ 134303 h 181451"/>
                <a:gd name="connsiteX221" fmla="*/ 33381 w 161015"/>
                <a:gd name="connsiteY221" fmla="*/ 137160 h 181451"/>
                <a:gd name="connsiteX222" fmla="*/ 30524 w 161015"/>
                <a:gd name="connsiteY222" fmla="*/ 136208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3381 w 161015"/>
                <a:gd name="connsiteY228" fmla="*/ 111443 h 181451"/>
                <a:gd name="connsiteX229" fmla="*/ 31476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9 w 161015"/>
                <a:gd name="connsiteY268" fmla="*/ 52388 h 181451"/>
                <a:gd name="connsiteX269" fmla="*/ 40049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9 w 161015"/>
                <a:gd name="connsiteY279" fmla="*/ 127635 h 181451"/>
                <a:gd name="connsiteX280" fmla="*/ 40049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3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8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8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9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9 w 161015"/>
                <a:gd name="connsiteY403" fmla="*/ 75247 h 181451"/>
                <a:gd name="connsiteX404" fmla="*/ 97199 w 161015"/>
                <a:gd name="connsiteY404" fmla="*/ 73343 h 181451"/>
                <a:gd name="connsiteX405" fmla="*/ 95293 w 161015"/>
                <a:gd name="connsiteY405" fmla="*/ 74295 h 181451"/>
                <a:gd name="connsiteX406" fmla="*/ 94341 w 161015"/>
                <a:gd name="connsiteY406" fmla="*/ 79058 h 181451"/>
                <a:gd name="connsiteX407" fmla="*/ 97199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9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4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4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4 w 161015"/>
                <a:gd name="connsiteY558" fmla="*/ 48578 h 181451"/>
                <a:gd name="connsiteX559" fmla="*/ 108628 w 161015"/>
                <a:gd name="connsiteY559" fmla="*/ 45720 h 181451"/>
                <a:gd name="connsiteX560" fmla="*/ 108628 w 161015"/>
                <a:gd name="connsiteY560" fmla="*/ 98108 h 181451"/>
                <a:gd name="connsiteX561" fmla="*/ 108628 w 161015"/>
                <a:gd name="connsiteY561" fmla="*/ 98108 h 181451"/>
                <a:gd name="connsiteX562" fmla="*/ 106724 w 161015"/>
                <a:gd name="connsiteY562" fmla="*/ 98108 h 181451"/>
                <a:gd name="connsiteX563" fmla="*/ 107676 w 161015"/>
                <a:gd name="connsiteY563" fmla="*/ 99060 h 181451"/>
                <a:gd name="connsiteX564" fmla="*/ 108628 w 161015"/>
                <a:gd name="connsiteY564" fmla="*/ 98108 h 181451"/>
                <a:gd name="connsiteX565" fmla="*/ 106724 w 161015"/>
                <a:gd name="connsiteY565" fmla="*/ 41910 h 181451"/>
                <a:gd name="connsiteX566" fmla="*/ 106724 w 161015"/>
                <a:gd name="connsiteY566" fmla="*/ 41910 h 181451"/>
                <a:gd name="connsiteX567" fmla="*/ 107676 w 161015"/>
                <a:gd name="connsiteY567" fmla="*/ 40958 h 181451"/>
                <a:gd name="connsiteX568" fmla="*/ 106724 w 161015"/>
                <a:gd name="connsiteY568" fmla="*/ 41910 h 181451"/>
                <a:gd name="connsiteX569" fmla="*/ 106724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1486 w 161015"/>
                <a:gd name="connsiteY615" fmla="*/ 138113 h 181451"/>
                <a:gd name="connsiteX616" fmla="*/ 111486 w 161015"/>
                <a:gd name="connsiteY616" fmla="*/ 140018 h 181451"/>
                <a:gd name="connsiteX617" fmla="*/ 114343 w 161015"/>
                <a:gd name="connsiteY617" fmla="*/ 140018 h 181451"/>
                <a:gd name="connsiteX618" fmla="*/ 116249 w 161015"/>
                <a:gd name="connsiteY618" fmla="*/ 138113 h 181451"/>
                <a:gd name="connsiteX619" fmla="*/ 113391 w 161015"/>
                <a:gd name="connsiteY619" fmla="*/ 133350 h 181451"/>
                <a:gd name="connsiteX620" fmla="*/ 111486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9 w 161015"/>
                <a:gd name="connsiteY676" fmla="*/ 161925 h 181451"/>
                <a:gd name="connsiteX677" fmla="*/ 114343 w 161015"/>
                <a:gd name="connsiteY677" fmla="*/ 163830 h 181451"/>
                <a:gd name="connsiteX678" fmla="*/ 114343 w 161015"/>
                <a:gd name="connsiteY678" fmla="*/ 164783 h 181451"/>
                <a:gd name="connsiteX679" fmla="*/ 116249 w 161015"/>
                <a:gd name="connsiteY679" fmla="*/ 161925 h 181451"/>
                <a:gd name="connsiteX680" fmla="*/ 116249 w 161015"/>
                <a:gd name="connsiteY680" fmla="*/ 161925 h 181451"/>
                <a:gd name="connsiteX681" fmla="*/ 116249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9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9"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9"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9" y="46672"/>
                  </a:cubicBezTo>
                  <a:cubicBezTo>
                    <a:pt x="60051" y="64770"/>
                    <a:pt x="43858" y="78105"/>
                    <a:pt x="26713" y="71438"/>
                  </a:cubicBezTo>
                  <a:cubicBezTo>
                    <a:pt x="18141" y="67628"/>
                    <a:pt x="11474" y="60960"/>
                    <a:pt x="10521" y="51435"/>
                  </a:cubicBezTo>
                  <a:cubicBezTo>
                    <a:pt x="8616" y="40005"/>
                    <a:pt x="11474" y="29528"/>
                    <a:pt x="19093" y="20003"/>
                  </a:cubicBezTo>
                  <a:cubicBezTo>
                    <a:pt x="28618" y="7620"/>
                    <a:pt x="40049" y="2858"/>
                    <a:pt x="55288" y="953"/>
                  </a:cubicBezTo>
                  <a:cubicBezTo>
                    <a:pt x="69576" y="-953"/>
                    <a:pt x="83863" y="0"/>
                    <a:pt x="97199"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4" y="158115"/>
                  </a:cubicBezTo>
                  <a:cubicBezTo>
                    <a:pt x="149586" y="152400"/>
                    <a:pt x="150538" y="145733"/>
                    <a:pt x="151491" y="139065"/>
                  </a:cubicBezTo>
                  <a:cubicBezTo>
                    <a:pt x="151491" y="133350"/>
                    <a:pt x="151491" y="126683"/>
                    <a:pt x="152443" y="121920"/>
                  </a:cubicBezTo>
                  <a:cubicBezTo>
                    <a:pt x="152443" y="118110"/>
                    <a:pt x="154349" y="116205"/>
                    <a:pt x="158158" y="116205"/>
                  </a:cubicBezTo>
                  <a:cubicBezTo>
                    <a:pt x="159111" y="115253"/>
                    <a:pt x="161016" y="116205"/>
                    <a:pt x="161016" y="119063"/>
                  </a:cubicBezTo>
                  <a:close/>
                  <a:moveTo>
                    <a:pt x="10521" y="145733"/>
                  </a:moveTo>
                  <a:cubicBezTo>
                    <a:pt x="9568" y="145733"/>
                    <a:pt x="8616" y="145733"/>
                    <a:pt x="7663" y="146685"/>
                  </a:cubicBezTo>
                  <a:cubicBezTo>
                    <a:pt x="7663" y="147638"/>
                    <a:pt x="7663" y="148590"/>
                    <a:pt x="8616" y="148590"/>
                  </a:cubicBezTo>
                  <a:cubicBezTo>
                    <a:pt x="10521" y="149543"/>
                    <a:pt x="9568" y="146685"/>
                    <a:pt x="10521" y="145733"/>
                  </a:cubicBezTo>
                  <a:cubicBezTo>
                    <a:pt x="11474" y="145733"/>
                    <a:pt x="11474" y="145733"/>
                    <a:pt x="10521"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4"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4" y="128588"/>
                    <a:pt x="32428" y="128588"/>
                  </a:cubicBezTo>
                  <a:cubicBezTo>
                    <a:pt x="34333" y="127635"/>
                    <a:pt x="36238" y="125730"/>
                    <a:pt x="38143" y="124778"/>
                  </a:cubicBezTo>
                  <a:lnTo>
                    <a:pt x="39096" y="124778"/>
                  </a:lnTo>
                  <a:cubicBezTo>
                    <a:pt x="40049" y="124778"/>
                    <a:pt x="40049" y="123825"/>
                    <a:pt x="40049"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4"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9" y="129540"/>
                    <a:pt x="20046" y="129540"/>
                    <a:pt x="18141" y="129540"/>
                  </a:cubicBezTo>
                  <a:cubicBezTo>
                    <a:pt x="19093" y="127635"/>
                    <a:pt x="20999"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9" y="139065"/>
                    <a:pt x="20999"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9" y="147638"/>
                    <a:pt x="22903" y="146685"/>
                  </a:cubicBezTo>
                  <a:cubicBezTo>
                    <a:pt x="24808" y="146685"/>
                    <a:pt x="25761" y="147638"/>
                    <a:pt x="26713" y="149543"/>
                  </a:cubicBezTo>
                  <a:cubicBezTo>
                    <a:pt x="28618" y="150495"/>
                    <a:pt x="29571" y="149543"/>
                    <a:pt x="30524" y="148590"/>
                  </a:cubicBezTo>
                  <a:cubicBezTo>
                    <a:pt x="29571"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6236" y="154305"/>
                    <a:pt x="17188"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9" y="120015"/>
                    <a:pt x="21951" y="119063"/>
                  </a:cubicBezTo>
                  <a:cubicBezTo>
                    <a:pt x="22903" y="118110"/>
                    <a:pt x="23856" y="117158"/>
                    <a:pt x="22903" y="116205"/>
                  </a:cubicBezTo>
                  <a:cubicBezTo>
                    <a:pt x="21951" y="115253"/>
                    <a:pt x="20046" y="114300"/>
                    <a:pt x="19093" y="112395"/>
                  </a:cubicBezTo>
                  <a:cubicBezTo>
                    <a:pt x="18141" y="115253"/>
                    <a:pt x="19093" y="116205"/>
                    <a:pt x="19093"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9"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9" y="41910"/>
                  </a:cubicBezTo>
                  <a:cubicBezTo>
                    <a:pt x="21951" y="40958"/>
                    <a:pt x="21951" y="40958"/>
                    <a:pt x="21951" y="40005"/>
                  </a:cubicBezTo>
                  <a:close/>
                  <a:moveTo>
                    <a:pt x="24808" y="120015"/>
                  </a:moveTo>
                  <a:cubicBezTo>
                    <a:pt x="22903" y="120015"/>
                    <a:pt x="21951" y="120968"/>
                    <a:pt x="20999" y="122872"/>
                  </a:cubicBezTo>
                  <a:cubicBezTo>
                    <a:pt x="20999" y="123825"/>
                    <a:pt x="21951" y="123825"/>
                    <a:pt x="23856" y="123825"/>
                  </a:cubicBezTo>
                  <a:cubicBezTo>
                    <a:pt x="25761" y="124778"/>
                    <a:pt x="25761" y="122872"/>
                    <a:pt x="26713" y="120968"/>
                  </a:cubicBezTo>
                  <a:cubicBezTo>
                    <a:pt x="26713" y="120015"/>
                    <a:pt x="24808" y="120015"/>
                    <a:pt x="24808" y="120015"/>
                  </a:cubicBezTo>
                  <a:close/>
                  <a:moveTo>
                    <a:pt x="20999" y="112395"/>
                  </a:moveTo>
                  <a:cubicBezTo>
                    <a:pt x="20999" y="113347"/>
                    <a:pt x="21951" y="113347"/>
                    <a:pt x="20999" y="112395"/>
                  </a:cubicBezTo>
                  <a:cubicBezTo>
                    <a:pt x="21951" y="113347"/>
                    <a:pt x="21951" y="113347"/>
                    <a:pt x="20999" y="112395"/>
                  </a:cubicBezTo>
                  <a:cubicBezTo>
                    <a:pt x="21951" y="112395"/>
                    <a:pt x="21951" y="112395"/>
                    <a:pt x="20999" y="112395"/>
                  </a:cubicBezTo>
                  <a:cubicBezTo>
                    <a:pt x="21951" y="111443"/>
                    <a:pt x="20999" y="112395"/>
                    <a:pt x="20999"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8"/>
                    <a:pt x="24808" y="137160"/>
                    <a:pt x="24808" y="138113"/>
                  </a:cubicBezTo>
                  <a:close/>
                  <a:moveTo>
                    <a:pt x="21951" y="128588"/>
                  </a:moveTo>
                  <a:lnTo>
                    <a:pt x="21951" y="128588"/>
                  </a:lnTo>
                  <a:cubicBezTo>
                    <a:pt x="23856" y="128588"/>
                    <a:pt x="25761" y="129540"/>
                    <a:pt x="26713" y="131445"/>
                  </a:cubicBezTo>
                  <a:cubicBezTo>
                    <a:pt x="23856" y="133350"/>
                    <a:pt x="22903"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2903" y="157163"/>
                    <a:pt x="22903" y="155258"/>
                    <a:pt x="24808" y="155258"/>
                  </a:cubicBezTo>
                  <a:cubicBezTo>
                    <a:pt x="24808" y="154305"/>
                    <a:pt x="24808" y="154305"/>
                    <a:pt x="24808" y="155258"/>
                  </a:cubicBezTo>
                  <a:close/>
                  <a:moveTo>
                    <a:pt x="23856" y="107633"/>
                  </a:moveTo>
                  <a:cubicBezTo>
                    <a:pt x="23856" y="108585"/>
                    <a:pt x="24808" y="109538"/>
                    <a:pt x="25761" y="109538"/>
                  </a:cubicBezTo>
                  <a:cubicBezTo>
                    <a:pt x="26713" y="109538"/>
                    <a:pt x="25761" y="107633"/>
                    <a:pt x="26713" y="106680"/>
                  </a:cubicBezTo>
                  <a:cubicBezTo>
                    <a:pt x="26713" y="105728"/>
                    <a:pt x="26713" y="104775"/>
                    <a:pt x="26713" y="104775"/>
                  </a:cubicBezTo>
                  <a:cubicBezTo>
                    <a:pt x="23856" y="105728"/>
                    <a:pt x="23856" y="107633"/>
                    <a:pt x="23856" y="107633"/>
                  </a:cubicBezTo>
                  <a:close/>
                  <a:moveTo>
                    <a:pt x="25761" y="98108"/>
                  </a:moveTo>
                  <a:lnTo>
                    <a:pt x="25761" y="98108"/>
                  </a:lnTo>
                  <a:cubicBezTo>
                    <a:pt x="26713" y="99060"/>
                    <a:pt x="26713" y="99060"/>
                    <a:pt x="25761" y="98108"/>
                  </a:cubicBezTo>
                  <a:cubicBezTo>
                    <a:pt x="26713" y="98108"/>
                    <a:pt x="26713" y="98108"/>
                    <a:pt x="25761" y="98108"/>
                  </a:cubicBezTo>
                  <a:cubicBezTo>
                    <a:pt x="26713" y="98108"/>
                    <a:pt x="25761" y="98108"/>
                    <a:pt x="25761" y="98108"/>
                  </a:cubicBezTo>
                  <a:close/>
                  <a:moveTo>
                    <a:pt x="30524" y="52388"/>
                  </a:moveTo>
                  <a:cubicBezTo>
                    <a:pt x="30524"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4" y="53340"/>
                    <a:pt x="30524"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8"/>
                    <a:pt x="29571" y="42863"/>
                    <a:pt x="29571" y="40958"/>
                  </a:cubicBezTo>
                  <a:cubicBezTo>
                    <a:pt x="30524" y="39053"/>
                    <a:pt x="29571" y="38100"/>
                    <a:pt x="28618" y="38100"/>
                  </a:cubicBezTo>
                  <a:cubicBezTo>
                    <a:pt x="27666" y="38100"/>
                    <a:pt x="27666" y="39053"/>
                    <a:pt x="27666" y="40958"/>
                  </a:cubicBezTo>
                  <a:cubicBezTo>
                    <a:pt x="26713" y="43815"/>
                    <a:pt x="26713" y="43815"/>
                    <a:pt x="30524"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4" y="156210"/>
                    <a:pt x="29571" y="154305"/>
                    <a:pt x="30524" y="154305"/>
                  </a:cubicBezTo>
                  <a:cubicBezTo>
                    <a:pt x="34333" y="153353"/>
                    <a:pt x="31476" y="151447"/>
                    <a:pt x="31476" y="150495"/>
                  </a:cubicBezTo>
                  <a:cubicBezTo>
                    <a:pt x="31476" y="149543"/>
                    <a:pt x="30524"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4" y="161925"/>
                    <a:pt x="30524" y="160020"/>
                    <a:pt x="31476" y="160020"/>
                  </a:cubicBezTo>
                  <a:cubicBezTo>
                    <a:pt x="35286" y="160972"/>
                    <a:pt x="34333" y="158115"/>
                    <a:pt x="35286" y="156210"/>
                  </a:cubicBezTo>
                  <a:lnTo>
                    <a:pt x="36238" y="156210"/>
                  </a:lnTo>
                  <a:cubicBezTo>
                    <a:pt x="36238" y="157163"/>
                    <a:pt x="36238" y="159068"/>
                    <a:pt x="38143" y="159068"/>
                  </a:cubicBezTo>
                  <a:cubicBezTo>
                    <a:pt x="40049" y="159068"/>
                    <a:pt x="40049" y="160020"/>
                    <a:pt x="40049" y="160972"/>
                  </a:cubicBezTo>
                  <a:cubicBezTo>
                    <a:pt x="40049" y="161925"/>
                    <a:pt x="40049"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30524" y="141922"/>
                  </a:moveTo>
                  <a:cubicBezTo>
                    <a:pt x="30524" y="142875"/>
                    <a:pt x="31476" y="143828"/>
                    <a:pt x="32428" y="143828"/>
                  </a:cubicBezTo>
                  <a:cubicBezTo>
                    <a:pt x="34333" y="143828"/>
                    <a:pt x="33381" y="142875"/>
                    <a:pt x="33381" y="141922"/>
                  </a:cubicBezTo>
                  <a:cubicBezTo>
                    <a:pt x="33381" y="140970"/>
                    <a:pt x="33381" y="140018"/>
                    <a:pt x="32428" y="140970"/>
                  </a:cubicBezTo>
                  <a:cubicBezTo>
                    <a:pt x="30524" y="140018"/>
                    <a:pt x="30524" y="140970"/>
                    <a:pt x="30524" y="141922"/>
                  </a:cubicBezTo>
                  <a:close/>
                  <a:moveTo>
                    <a:pt x="33381" y="134303"/>
                  </a:moveTo>
                  <a:cubicBezTo>
                    <a:pt x="33381" y="135255"/>
                    <a:pt x="33381" y="136208"/>
                    <a:pt x="33381" y="137160"/>
                  </a:cubicBezTo>
                  <a:cubicBezTo>
                    <a:pt x="32428" y="137160"/>
                    <a:pt x="31476" y="136208"/>
                    <a:pt x="30524" y="136208"/>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3381" y="111443"/>
                  </a:lnTo>
                  <a:cubicBezTo>
                    <a:pt x="32428" y="111443"/>
                    <a:pt x="31476" y="109538"/>
                    <a:pt x="31476" y="110490"/>
                  </a:cubicBezTo>
                  <a:cubicBezTo>
                    <a:pt x="30524"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8"/>
                  </a:moveTo>
                  <a:cubicBezTo>
                    <a:pt x="33381" y="174308"/>
                    <a:pt x="33381" y="173355"/>
                    <a:pt x="33381" y="174308"/>
                  </a:cubicBezTo>
                  <a:lnTo>
                    <a:pt x="33381" y="174308"/>
                  </a:lnTo>
                  <a:cubicBezTo>
                    <a:pt x="32428" y="174308"/>
                    <a:pt x="33381"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3"/>
                  </a:moveTo>
                  <a:cubicBezTo>
                    <a:pt x="34333" y="107633"/>
                    <a:pt x="34333" y="108585"/>
                    <a:pt x="34333" y="107633"/>
                  </a:cubicBezTo>
                  <a:cubicBezTo>
                    <a:pt x="36238" y="108585"/>
                    <a:pt x="36238" y="108585"/>
                    <a:pt x="36238" y="107633"/>
                  </a:cubicBezTo>
                  <a:cubicBezTo>
                    <a:pt x="36238" y="106680"/>
                    <a:pt x="35286" y="106680"/>
                    <a:pt x="34333" y="107633"/>
                  </a:cubicBezTo>
                  <a:cubicBezTo>
                    <a:pt x="34333" y="106680"/>
                    <a:pt x="34333" y="106680"/>
                    <a:pt x="34333" y="107633"/>
                  </a:cubicBezTo>
                  <a:close/>
                  <a:moveTo>
                    <a:pt x="35286" y="39053"/>
                  </a:moveTo>
                  <a:cubicBezTo>
                    <a:pt x="34333" y="39053"/>
                    <a:pt x="34333" y="39053"/>
                    <a:pt x="35286" y="39053"/>
                  </a:cubicBezTo>
                  <a:lnTo>
                    <a:pt x="35286" y="40958"/>
                  </a:lnTo>
                  <a:cubicBezTo>
                    <a:pt x="35286" y="40958"/>
                    <a:pt x="36238" y="40958"/>
                    <a:pt x="36238" y="40005"/>
                  </a:cubicBezTo>
                  <a:cubicBezTo>
                    <a:pt x="36238" y="39053"/>
                    <a:pt x="36238" y="39053"/>
                    <a:pt x="35286" y="39053"/>
                  </a:cubicBezTo>
                  <a:close/>
                  <a:moveTo>
                    <a:pt x="35286" y="51435"/>
                  </a:moveTo>
                  <a:cubicBezTo>
                    <a:pt x="34333" y="52388"/>
                    <a:pt x="34333" y="54293"/>
                    <a:pt x="34333" y="54293"/>
                  </a:cubicBezTo>
                  <a:cubicBezTo>
                    <a:pt x="36238" y="56197"/>
                    <a:pt x="36238" y="54293"/>
                    <a:pt x="38143" y="53340"/>
                  </a:cubicBezTo>
                  <a:lnTo>
                    <a:pt x="39096" y="53340"/>
                  </a:lnTo>
                  <a:cubicBezTo>
                    <a:pt x="40049" y="53340"/>
                    <a:pt x="40049" y="52388"/>
                    <a:pt x="40049" y="52388"/>
                  </a:cubicBezTo>
                  <a:lnTo>
                    <a:pt x="40049"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9" y="127635"/>
                  </a:cubicBezTo>
                  <a:cubicBezTo>
                    <a:pt x="40049" y="127635"/>
                    <a:pt x="40049" y="126683"/>
                    <a:pt x="40049" y="126683"/>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8143" y="165735"/>
                    <a:pt x="38143"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8143" y="59055"/>
                    <a:pt x="38143" y="59055"/>
                    <a:pt x="39096" y="59055"/>
                  </a:cubicBezTo>
                  <a:cubicBezTo>
                    <a:pt x="38143" y="60008"/>
                    <a:pt x="39096" y="59055"/>
                    <a:pt x="39096" y="59055"/>
                  </a:cubicBezTo>
                  <a:close/>
                  <a:moveTo>
                    <a:pt x="39096" y="42863"/>
                  </a:moveTo>
                  <a:cubicBezTo>
                    <a:pt x="39096" y="43815"/>
                    <a:pt x="40049" y="43815"/>
                    <a:pt x="41001" y="43815"/>
                  </a:cubicBezTo>
                  <a:cubicBezTo>
                    <a:pt x="41953" y="43815"/>
                    <a:pt x="43858" y="43815"/>
                    <a:pt x="43858" y="42863"/>
                  </a:cubicBezTo>
                  <a:cubicBezTo>
                    <a:pt x="42906" y="41910"/>
                    <a:pt x="41001" y="42863"/>
                    <a:pt x="39096" y="42863"/>
                  </a:cubicBezTo>
                  <a:cubicBezTo>
                    <a:pt x="39096" y="41910"/>
                    <a:pt x="38143" y="42863"/>
                    <a:pt x="39096" y="42863"/>
                  </a:cubicBezTo>
                  <a:close/>
                  <a:moveTo>
                    <a:pt x="42906" y="39053"/>
                  </a:moveTo>
                  <a:cubicBezTo>
                    <a:pt x="43858" y="39053"/>
                    <a:pt x="43858" y="40005"/>
                    <a:pt x="42906" y="39053"/>
                  </a:cubicBezTo>
                  <a:cubicBezTo>
                    <a:pt x="43858" y="40005"/>
                    <a:pt x="44811" y="40005"/>
                    <a:pt x="44811" y="39053"/>
                  </a:cubicBezTo>
                  <a:cubicBezTo>
                    <a:pt x="44811" y="39053"/>
                    <a:pt x="44811" y="38100"/>
                    <a:pt x="44811" y="38100"/>
                  </a:cubicBezTo>
                  <a:cubicBezTo>
                    <a:pt x="43858" y="39053"/>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3"/>
                    <a:pt x="81958" y="120015"/>
                    <a:pt x="81958" y="113347"/>
                  </a:cubicBezTo>
                  <a:cubicBezTo>
                    <a:pt x="81958" y="107633"/>
                    <a:pt x="81958" y="100965"/>
                    <a:pt x="81958" y="97155"/>
                  </a:cubicBezTo>
                  <a:lnTo>
                    <a:pt x="81958" y="81915"/>
                  </a:lnTo>
                  <a:cubicBezTo>
                    <a:pt x="81958" y="79058"/>
                    <a:pt x="81006" y="79058"/>
                    <a:pt x="79101" y="80963"/>
                  </a:cubicBezTo>
                  <a:cubicBezTo>
                    <a:pt x="73386" y="85725"/>
                    <a:pt x="67671" y="88583"/>
                    <a:pt x="61003" y="93345"/>
                  </a:cubicBezTo>
                  <a:cubicBezTo>
                    <a:pt x="53383" y="99060"/>
                    <a:pt x="47668" y="106680"/>
                    <a:pt x="45763" y="116205"/>
                  </a:cubicBezTo>
                  <a:cubicBezTo>
                    <a:pt x="42906" y="128588"/>
                    <a:pt x="43858" y="140018"/>
                    <a:pt x="47668" y="151447"/>
                  </a:cubicBezTo>
                  <a:cubicBezTo>
                    <a:pt x="51478" y="162878"/>
                    <a:pt x="58146" y="165735"/>
                    <a:pt x="65766" y="164783"/>
                  </a:cubicBezTo>
                  <a:cubicBezTo>
                    <a:pt x="74338" y="162878"/>
                    <a:pt x="82911"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3"/>
                    <a:pt x="89578" y="30480"/>
                  </a:cubicBezTo>
                  <a:cubicBezTo>
                    <a:pt x="90531" y="31433"/>
                    <a:pt x="90531" y="30480"/>
                    <a:pt x="89578" y="30480"/>
                  </a:cubicBezTo>
                  <a:cubicBezTo>
                    <a:pt x="90531" y="29528"/>
                    <a:pt x="89578" y="29528"/>
                    <a:pt x="89578" y="30480"/>
                  </a:cubicBezTo>
                  <a:cubicBezTo>
                    <a:pt x="89578" y="29528"/>
                    <a:pt x="88626" y="30480"/>
                    <a:pt x="89578"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9578" y="67628"/>
                    <a:pt x="90531" y="68580"/>
                    <a:pt x="91483"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9"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7199" y="88583"/>
                    <a:pt x="98151"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5293" y="60008"/>
                  </a:moveTo>
                  <a:cubicBezTo>
                    <a:pt x="95293" y="60008"/>
                    <a:pt x="96246" y="60008"/>
                    <a:pt x="96246" y="59055"/>
                  </a:cubicBezTo>
                  <a:cubicBezTo>
                    <a:pt x="94341" y="59055"/>
                    <a:pt x="96246" y="56197"/>
                    <a:pt x="94341" y="56197"/>
                  </a:cubicBezTo>
                  <a:cubicBezTo>
                    <a:pt x="93388" y="56197"/>
                    <a:pt x="93388" y="56197"/>
                    <a:pt x="93388" y="57150"/>
                  </a:cubicBezTo>
                  <a:cubicBezTo>
                    <a:pt x="92436" y="58103"/>
                    <a:pt x="93388" y="60008"/>
                    <a:pt x="95293" y="60008"/>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9"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9" y="31433"/>
                  </a:cubicBezTo>
                  <a:cubicBezTo>
                    <a:pt x="96246" y="31433"/>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9" y="75247"/>
                  </a:moveTo>
                  <a:cubicBezTo>
                    <a:pt x="97199" y="74295"/>
                    <a:pt x="97199" y="73343"/>
                    <a:pt x="97199" y="73343"/>
                  </a:cubicBezTo>
                  <a:cubicBezTo>
                    <a:pt x="96246" y="73343"/>
                    <a:pt x="96246" y="74295"/>
                    <a:pt x="95293" y="74295"/>
                  </a:cubicBezTo>
                  <a:cubicBezTo>
                    <a:pt x="93388" y="75247"/>
                    <a:pt x="93388" y="77153"/>
                    <a:pt x="94341" y="79058"/>
                  </a:cubicBezTo>
                  <a:cubicBezTo>
                    <a:pt x="98151" y="79058"/>
                    <a:pt x="98151" y="79058"/>
                    <a:pt x="97199"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9"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9"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961" y="39053"/>
                  </a:moveTo>
                  <a:cubicBezTo>
                    <a:pt x="100056" y="40005"/>
                    <a:pt x="98151" y="40958"/>
                    <a:pt x="97199" y="41910"/>
                  </a:cubicBezTo>
                  <a:cubicBezTo>
                    <a:pt x="96246" y="42863"/>
                    <a:pt x="98151" y="42863"/>
                    <a:pt x="98151" y="42863"/>
                  </a:cubicBezTo>
                  <a:cubicBezTo>
                    <a:pt x="100056" y="42863"/>
                    <a:pt x="101961" y="42863"/>
                    <a:pt x="102913" y="40005"/>
                  </a:cubicBezTo>
                  <a:cubicBezTo>
                    <a:pt x="101961"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99103" y="23813"/>
                    <a:pt x="100056"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7625"/>
                    <a:pt x="101008" y="46672"/>
                    <a:pt x="100056" y="45720"/>
                  </a:cubicBezTo>
                  <a:cubicBezTo>
                    <a:pt x="101008" y="46672"/>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4"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4" y="164783"/>
                    <a:pt x="110533" y="165735"/>
                    <a:pt x="114343" y="162878"/>
                  </a:cubicBezTo>
                  <a:cubicBezTo>
                    <a:pt x="114343" y="160972"/>
                    <a:pt x="115296"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5771" y="146685"/>
                    <a:pt x="109581" y="145733"/>
                    <a:pt x="112438"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4"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0056" y="134303"/>
                    <a:pt x="101008" y="135255"/>
                    <a:pt x="101008" y="136208"/>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3"/>
                  </a:cubicBezTo>
                  <a:cubicBezTo>
                    <a:pt x="105771" y="31433"/>
                    <a:pt x="106724" y="32385"/>
                    <a:pt x="106724" y="31433"/>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4" y="71438"/>
                    <a:pt x="105771" y="71438"/>
                    <a:pt x="103866" y="71438"/>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961" y="36195"/>
                    <a:pt x="101961" y="36195"/>
                    <a:pt x="101961" y="36195"/>
                  </a:cubicBezTo>
                  <a:close/>
                  <a:moveTo>
                    <a:pt x="103866" y="107633"/>
                  </a:moveTo>
                  <a:lnTo>
                    <a:pt x="103866" y="107633"/>
                  </a:lnTo>
                  <a:cubicBezTo>
                    <a:pt x="103866" y="106680"/>
                    <a:pt x="103866" y="106680"/>
                    <a:pt x="103866" y="107633"/>
                  </a:cubicBezTo>
                  <a:lnTo>
                    <a:pt x="103866" y="107633"/>
                  </a:lnTo>
                  <a:cubicBezTo>
                    <a:pt x="102913" y="107633"/>
                    <a:pt x="103866" y="107633"/>
                    <a:pt x="103866" y="107633"/>
                  </a:cubicBezTo>
                  <a:close/>
                  <a:moveTo>
                    <a:pt x="103866" y="134303"/>
                  </a:moveTo>
                  <a:cubicBezTo>
                    <a:pt x="103866" y="135255"/>
                    <a:pt x="104818" y="136208"/>
                    <a:pt x="106724" y="136208"/>
                  </a:cubicBezTo>
                  <a:cubicBezTo>
                    <a:pt x="107676" y="136208"/>
                    <a:pt x="108628" y="136208"/>
                    <a:pt x="108628" y="134303"/>
                  </a:cubicBezTo>
                  <a:cubicBezTo>
                    <a:pt x="107676" y="132397"/>
                    <a:pt x="106724"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4" y="48578"/>
                  </a:cubicBezTo>
                  <a:cubicBezTo>
                    <a:pt x="106724" y="47625"/>
                    <a:pt x="108628" y="47625"/>
                    <a:pt x="108628" y="45720"/>
                  </a:cubicBezTo>
                  <a:close/>
                  <a:moveTo>
                    <a:pt x="108628" y="98108"/>
                  </a:moveTo>
                  <a:cubicBezTo>
                    <a:pt x="108628" y="98108"/>
                    <a:pt x="107676" y="97155"/>
                    <a:pt x="108628" y="98108"/>
                  </a:cubicBezTo>
                  <a:cubicBezTo>
                    <a:pt x="106724" y="97155"/>
                    <a:pt x="106724" y="97155"/>
                    <a:pt x="106724" y="98108"/>
                  </a:cubicBezTo>
                  <a:cubicBezTo>
                    <a:pt x="106724" y="98108"/>
                    <a:pt x="107676" y="99060"/>
                    <a:pt x="107676" y="99060"/>
                  </a:cubicBezTo>
                  <a:cubicBezTo>
                    <a:pt x="107676" y="100013"/>
                    <a:pt x="108628" y="99060"/>
                    <a:pt x="108628" y="98108"/>
                  </a:cubicBezTo>
                  <a:close/>
                  <a:moveTo>
                    <a:pt x="106724" y="41910"/>
                  </a:moveTo>
                  <a:cubicBezTo>
                    <a:pt x="106724" y="41910"/>
                    <a:pt x="107676" y="41910"/>
                    <a:pt x="106724" y="41910"/>
                  </a:cubicBezTo>
                  <a:cubicBezTo>
                    <a:pt x="107676" y="41910"/>
                    <a:pt x="108628" y="41910"/>
                    <a:pt x="107676" y="40958"/>
                  </a:cubicBezTo>
                  <a:cubicBezTo>
                    <a:pt x="107676" y="40958"/>
                    <a:pt x="107676" y="40958"/>
                    <a:pt x="106724" y="41910"/>
                  </a:cubicBezTo>
                  <a:cubicBezTo>
                    <a:pt x="106724" y="40958"/>
                    <a:pt x="106724" y="41910"/>
                    <a:pt x="106724"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9581" y="22860"/>
                  </a:moveTo>
                  <a:cubicBezTo>
                    <a:pt x="109581" y="22860"/>
                    <a:pt x="109581" y="22860"/>
                    <a:pt x="109581" y="22860"/>
                  </a:cubicBezTo>
                  <a:cubicBezTo>
                    <a:pt x="109581" y="22860"/>
                    <a:pt x="109581" y="21908"/>
                    <a:pt x="109581" y="22860"/>
                  </a:cubicBezTo>
                  <a:cubicBezTo>
                    <a:pt x="109581" y="21908"/>
                    <a:pt x="109581" y="21908"/>
                    <a:pt x="109581" y="22860"/>
                  </a:cubicBezTo>
                  <a:cubicBezTo>
                    <a:pt x="108628" y="21908"/>
                    <a:pt x="108628" y="21908"/>
                    <a:pt x="109581" y="22860"/>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7640"/>
                    <a:pt x="110533" y="166688"/>
                    <a:pt x="111486" y="167640"/>
                  </a:cubicBezTo>
                  <a:cubicBezTo>
                    <a:pt x="109581" y="166688"/>
                    <a:pt x="109581" y="167640"/>
                    <a:pt x="109581" y="167640"/>
                  </a:cubicBezTo>
                  <a:cubicBezTo>
                    <a:pt x="109581" y="168593"/>
                    <a:pt x="109581" y="168593"/>
                    <a:pt x="111486" y="167640"/>
                  </a:cubicBezTo>
                  <a:cubicBezTo>
                    <a:pt x="110533" y="168593"/>
                    <a:pt x="111486" y="168593"/>
                    <a:pt x="111486"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1486" y="80963"/>
                    <a:pt x="110533" y="80963"/>
                  </a:cubicBezTo>
                  <a:close/>
                  <a:moveTo>
                    <a:pt x="111486" y="138113"/>
                  </a:moveTo>
                  <a:cubicBezTo>
                    <a:pt x="110533" y="139065"/>
                    <a:pt x="110533" y="140018"/>
                    <a:pt x="111486" y="140018"/>
                  </a:cubicBezTo>
                  <a:cubicBezTo>
                    <a:pt x="112438" y="140970"/>
                    <a:pt x="113391" y="140970"/>
                    <a:pt x="114343" y="140018"/>
                  </a:cubicBezTo>
                  <a:cubicBezTo>
                    <a:pt x="115296" y="140018"/>
                    <a:pt x="116249" y="139065"/>
                    <a:pt x="116249" y="138113"/>
                  </a:cubicBezTo>
                  <a:cubicBezTo>
                    <a:pt x="115296" y="136208"/>
                    <a:pt x="116249" y="134303"/>
                    <a:pt x="113391" y="133350"/>
                  </a:cubicBezTo>
                  <a:cubicBezTo>
                    <a:pt x="113391" y="135255"/>
                    <a:pt x="112438" y="137160"/>
                    <a:pt x="111486" y="138113"/>
                  </a:cubicBezTo>
                  <a:close/>
                  <a:moveTo>
                    <a:pt x="110533" y="47625"/>
                  </a:moveTo>
                  <a:cubicBezTo>
                    <a:pt x="110533" y="48578"/>
                    <a:pt x="110533" y="48578"/>
                    <a:pt x="111486" y="48578"/>
                  </a:cubicBezTo>
                  <a:cubicBezTo>
                    <a:pt x="112438" y="48578"/>
                    <a:pt x="114343" y="49530"/>
                    <a:pt x="114343" y="48578"/>
                  </a:cubicBezTo>
                  <a:cubicBezTo>
                    <a:pt x="113391" y="44768"/>
                    <a:pt x="116249" y="46672"/>
                    <a:pt x="117201" y="45720"/>
                  </a:cubicBezTo>
                  <a:cubicBezTo>
                    <a:pt x="117201" y="45720"/>
                    <a:pt x="118153" y="45720"/>
                    <a:pt x="118153" y="44768"/>
                  </a:cubicBezTo>
                  <a:lnTo>
                    <a:pt x="118153" y="43815"/>
                  </a:lnTo>
                  <a:cubicBezTo>
                    <a:pt x="116249" y="44768"/>
                    <a:pt x="111486" y="45720"/>
                    <a:pt x="110533" y="47625"/>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39053"/>
                    <a:pt x="113391" y="40958"/>
                  </a:cubicBezTo>
                  <a:cubicBezTo>
                    <a:pt x="112438" y="40005"/>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50495"/>
                    <a:pt x="113391" y="149543"/>
                  </a:cubicBezTo>
                  <a:cubicBezTo>
                    <a:pt x="114343" y="150495"/>
                    <a:pt x="114343" y="149543"/>
                    <a:pt x="114343" y="149543"/>
                  </a:cubicBezTo>
                  <a:cubicBezTo>
                    <a:pt x="115296" y="149543"/>
                    <a:pt x="114343" y="148590"/>
                    <a:pt x="113391" y="149543"/>
                  </a:cubicBezTo>
                  <a:cubicBezTo>
                    <a:pt x="113391" y="148590"/>
                    <a:pt x="113391" y="148590"/>
                    <a:pt x="113391" y="149543"/>
                  </a:cubicBezTo>
                  <a:close/>
                  <a:moveTo>
                    <a:pt x="116249" y="161925"/>
                  </a:moveTo>
                  <a:cubicBezTo>
                    <a:pt x="115296" y="161925"/>
                    <a:pt x="114343" y="162878"/>
                    <a:pt x="114343" y="163830"/>
                  </a:cubicBezTo>
                  <a:cubicBezTo>
                    <a:pt x="114343" y="164783"/>
                    <a:pt x="114343" y="164783"/>
                    <a:pt x="114343" y="164783"/>
                  </a:cubicBezTo>
                  <a:cubicBezTo>
                    <a:pt x="115296" y="163830"/>
                    <a:pt x="116249" y="163830"/>
                    <a:pt x="116249" y="161925"/>
                  </a:cubicBezTo>
                  <a:cubicBezTo>
                    <a:pt x="117201" y="161925"/>
                    <a:pt x="117201" y="161925"/>
                    <a:pt x="116249" y="161925"/>
                  </a:cubicBezTo>
                  <a:close/>
                  <a:moveTo>
                    <a:pt x="116249" y="90488"/>
                  </a:moveTo>
                  <a:cubicBezTo>
                    <a:pt x="117201" y="89535"/>
                    <a:pt x="118153" y="90488"/>
                    <a:pt x="118153" y="88583"/>
                  </a:cubicBezTo>
                  <a:cubicBezTo>
                    <a:pt x="118153" y="88583"/>
                    <a:pt x="118153" y="87630"/>
                    <a:pt x="117201" y="87630"/>
                  </a:cubicBezTo>
                  <a:cubicBezTo>
                    <a:pt x="116249" y="87630"/>
                    <a:pt x="115296" y="88583"/>
                    <a:pt x="115296" y="89535"/>
                  </a:cubicBezTo>
                  <a:cubicBezTo>
                    <a:pt x="115296" y="90488"/>
                    <a:pt x="115296" y="90488"/>
                    <a:pt x="116249" y="90488"/>
                  </a:cubicBezTo>
                  <a:close/>
                  <a:moveTo>
                    <a:pt x="117201" y="83820"/>
                  </a:moveTo>
                  <a:cubicBezTo>
                    <a:pt x="117201" y="83820"/>
                    <a:pt x="117201" y="83820"/>
                    <a:pt x="117201" y="83820"/>
                  </a:cubicBezTo>
                  <a:cubicBezTo>
                    <a:pt x="118153" y="82868"/>
                    <a:pt x="118153" y="82868"/>
                    <a:pt x="117201" y="82868"/>
                  </a:cubicBezTo>
                  <a:cubicBezTo>
                    <a:pt x="117201" y="82868"/>
                    <a:pt x="116249" y="82868"/>
                    <a:pt x="117201" y="83820"/>
                  </a:cubicBezTo>
                  <a:cubicBezTo>
                    <a:pt x="116249" y="82868"/>
                    <a:pt x="116249" y="83820"/>
                    <a:pt x="117201" y="83820"/>
                  </a:cubicBezTo>
                  <a:close/>
                  <a:moveTo>
                    <a:pt x="119106" y="154305"/>
                  </a:moveTo>
                  <a:cubicBezTo>
                    <a:pt x="119106" y="153353"/>
                    <a:pt x="119106" y="153353"/>
                    <a:pt x="117201" y="153353"/>
                  </a:cubicBezTo>
                  <a:cubicBezTo>
                    <a:pt x="117201" y="153353"/>
                    <a:pt x="116249" y="154305"/>
                    <a:pt x="117201" y="154305"/>
                  </a:cubicBezTo>
                  <a:cubicBezTo>
                    <a:pt x="117201" y="155258"/>
                    <a:pt x="117201" y="156210"/>
                    <a:pt x="118153" y="156210"/>
                  </a:cubicBezTo>
                  <a:cubicBezTo>
                    <a:pt x="119106" y="155258"/>
                    <a:pt x="119106" y="155258"/>
                    <a:pt x="119106"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963"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4" name="Freeform 413">
              <a:extLst>
                <a:ext uri="{FF2B5EF4-FFF2-40B4-BE49-F238E27FC236}">
                  <a16:creationId xmlns:a16="http://schemas.microsoft.com/office/drawing/2014/main" id="{A4DE35E1-1E23-01D2-DF66-73D4797524BC}"/>
                </a:ext>
              </a:extLst>
            </p:cNvPr>
            <p:cNvSpPr/>
            <p:nvPr/>
          </p:nvSpPr>
          <p:spPr>
            <a:xfrm>
              <a:off x="13260336" y="963972"/>
              <a:ext cx="88157" cy="246425"/>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1913 w 94297"/>
                <a:gd name="connsiteY49" fmla="*/ 234229 h 263756"/>
                <a:gd name="connsiteX50" fmla="*/ 60008 w 94297"/>
                <a:gd name="connsiteY50" fmla="*/ 235182 h 263756"/>
                <a:gd name="connsiteX51" fmla="*/ 58103 w 94297"/>
                <a:gd name="connsiteY51" fmla="*/ 236134 h 263756"/>
                <a:gd name="connsiteX52" fmla="*/ 59055 w 94297"/>
                <a:gd name="connsiteY52" fmla="*/ 234229 h 263756"/>
                <a:gd name="connsiteX53" fmla="*/ 58103 w 94297"/>
                <a:gd name="connsiteY53" fmla="*/ 231372 h 263756"/>
                <a:gd name="connsiteX54" fmla="*/ 56198 w 94297"/>
                <a:gd name="connsiteY54" fmla="*/ 230419 h 263756"/>
                <a:gd name="connsiteX55" fmla="*/ 54293 w 94297"/>
                <a:gd name="connsiteY55" fmla="*/ 226609 h 263756"/>
                <a:gd name="connsiteX56" fmla="*/ 57150 w 94297"/>
                <a:gd name="connsiteY56" fmla="*/ 228514 h 263756"/>
                <a:gd name="connsiteX57" fmla="*/ 60008 w 94297"/>
                <a:gd name="connsiteY57" fmla="*/ 227562 h 263756"/>
                <a:gd name="connsiteX58" fmla="*/ 58103 w 94297"/>
                <a:gd name="connsiteY58" fmla="*/ 225657 h 263756"/>
                <a:gd name="connsiteX59" fmla="*/ 56198 w 94297"/>
                <a:gd name="connsiteY59" fmla="*/ 220894 h 263756"/>
                <a:gd name="connsiteX60" fmla="*/ 60008 w 94297"/>
                <a:gd name="connsiteY60" fmla="*/ 222799 h 263756"/>
                <a:gd name="connsiteX61" fmla="*/ 60008 w 94297"/>
                <a:gd name="connsiteY61" fmla="*/ 223752 h 263756"/>
                <a:gd name="connsiteX62" fmla="*/ 61913 w 94297"/>
                <a:gd name="connsiteY62" fmla="*/ 224704 h 263756"/>
                <a:gd name="connsiteX63" fmla="*/ 61913 w 94297"/>
                <a:gd name="connsiteY63" fmla="*/ 223752 h 263756"/>
                <a:gd name="connsiteX64" fmla="*/ 60008 w 94297"/>
                <a:gd name="connsiteY64" fmla="*/ 222799 h 263756"/>
                <a:gd name="connsiteX65" fmla="*/ 59055 w 94297"/>
                <a:gd name="connsiteY65" fmla="*/ 222799 h 263756"/>
                <a:gd name="connsiteX66" fmla="*/ 58103 w 94297"/>
                <a:gd name="connsiteY66" fmla="*/ 217084 h 263756"/>
                <a:gd name="connsiteX67" fmla="*/ 56198 w 94297"/>
                <a:gd name="connsiteY67" fmla="*/ 215179 h 263756"/>
                <a:gd name="connsiteX68" fmla="*/ 56198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3 w 94297"/>
                <a:gd name="connsiteY73" fmla="*/ 207559 h 263756"/>
                <a:gd name="connsiteX74" fmla="*/ 56198 w 94297"/>
                <a:gd name="connsiteY74" fmla="*/ 204702 h 263756"/>
                <a:gd name="connsiteX75" fmla="*/ 58103 w 94297"/>
                <a:gd name="connsiteY75" fmla="*/ 203749 h 263756"/>
                <a:gd name="connsiteX76" fmla="*/ 56198 w 94297"/>
                <a:gd name="connsiteY76" fmla="*/ 203749 h 263756"/>
                <a:gd name="connsiteX77" fmla="*/ 55245 w 94297"/>
                <a:gd name="connsiteY77" fmla="*/ 202797 h 263756"/>
                <a:gd name="connsiteX78" fmla="*/ 56198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8 w 94297"/>
                <a:gd name="connsiteY83" fmla="*/ 195177 h 263756"/>
                <a:gd name="connsiteX84" fmla="*/ 47625 w 94297"/>
                <a:gd name="connsiteY84" fmla="*/ 195177 h 263756"/>
                <a:gd name="connsiteX85" fmla="*/ 47625 w 94297"/>
                <a:gd name="connsiteY85" fmla="*/ 193272 h 263756"/>
                <a:gd name="connsiteX86" fmla="*/ 46673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8 w 94297"/>
                <a:gd name="connsiteY90" fmla="*/ 185652 h 263756"/>
                <a:gd name="connsiteX91" fmla="*/ 50483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8 w 94297"/>
                <a:gd name="connsiteY95" fmla="*/ 179937 h 263756"/>
                <a:gd name="connsiteX96" fmla="*/ 51435 w 94297"/>
                <a:gd name="connsiteY96" fmla="*/ 178032 h 263756"/>
                <a:gd name="connsiteX97" fmla="*/ 43815 w 94297"/>
                <a:gd name="connsiteY97" fmla="*/ 180889 h 263756"/>
                <a:gd name="connsiteX98" fmla="*/ 46673 w 94297"/>
                <a:gd name="connsiteY98" fmla="*/ 177079 h 263756"/>
                <a:gd name="connsiteX99" fmla="*/ 46673 w 94297"/>
                <a:gd name="connsiteY99" fmla="*/ 175174 h 263756"/>
                <a:gd name="connsiteX100" fmla="*/ 41910 w 94297"/>
                <a:gd name="connsiteY100" fmla="*/ 175174 h 263756"/>
                <a:gd name="connsiteX101" fmla="*/ 40958 w 94297"/>
                <a:gd name="connsiteY101" fmla="*/ 176127 h 263756"/>
                <a:gd name="connsiteX102" fmla="*/ 44768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8 w 94297"/>
                <a:gd name="connsiteY106" fmla="*/ 193272 h 263756"/>
                <a:gd name="connsiteX107" fmla="*/ 34290 w 94297"/>
                <a:gd name="connsiteY107" fmla="*/ 195177 h 263756"/>
                <a:gd name="connsiteX108" fmla="*/ 31433 w 94297"/>
                <a:gd name="connsiteY108" fmla="*/ 192319 h 263756"/>
                <a:gd name="connsiteX109" fmla="*/ 31433 w 94297"/>
                <a:gd name="connsiteY109" fmla="*/ 190414 h 263756"/>
                <a:gd name="connsiteX110" fmla="*/ 32385 w 94297"/>
                <a:gd name="connsiteY110" fmla="*/ 189462 h 263756"/>
                <a:gd name="connsiteX111" fmla="*/ 32385 w 94297"/>
                <a:gd name="connsiteY111" fmla="*/ 189462 h 263756"/>
                <a:gd name="connsiteX112" fmla="*/ 31433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3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3 w 94297"/>
                <a:gd name="connsiteY125" fmla="*/ 214227 h 263756"/>
                <a:gd name="connsiteX126" fmla="*/ 33338 w 94297"/>
                <a:gd name="connsiteY126" fmla="*/ 215179 h 263756"/>
                <a:gd name="connsiteX127" fmla="*/ 38100 w 94297"/>
                <a:gd name="connsiteY127" fmla="*/ 214227 h 263756"/>
                <a:gd name="connsiteX128" fmla="*/ 39053 w 94297"/>
                <a:gd name="connsiteY128" fmla="*/ 214227 h 263756"/>
                <a:gd name="connsiteX129" fmla="*/ 38100 w 94297"/>
                <a:gd name="connsiteY129" fmla="*/ 215179 h 263756"/>
                <a:gd name="connsiteX130" fmla="*/ 37148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8 w 94297"/>
                <a:gd name="connsiteY135" fmla="*/ 232324 h 263756"/>
                <a:gd name="connsiteX136" fmla="*/ 41910 w 94297"/>
                <a:gd name="connsiteY136" fmla="*/ 228514 h 263756"/>
                <a:gd name="connsiteX137" fmla="*/ 39053 w 94297"/>
                <a:gd name="connsiteY137" fmla="*/ 226609 h 263756"/>
                <a:gd name="connsiteX138" fmla="*/ 36195 w 94297"/>
                <a:gd name="connsiteY138" fmla="*/ 227562 h 263756"/>
                <a:gd name="connsiteX139" fmla="*/ 35243 w 94297"/>
                <a:gd name="connsiteY139" fmla="*/ 230419 h 263756"/>
                <a:gd name="connsiteX140" fmla="*/ 38100 w 94297"/>
                <a:gd name="connsiteY140" fmla="*/ 233277 h 263756"/>
                <a:gd name="connsiteX141" fmla="*/ 40958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3 w 94297"/>
                <a:gd name="connsiteY150" fmla="*/ 249469 h 263756"/>
                <a:gd name="connsiteX151" fmla="*/ 40005 w 94297"/>
                <a:gd name="connsiteY151" fmla="*/ 252327 h 263756"/>
                <a:gd name="connsiteX152" fmla="*/ 40958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3 w 94297"/>
                <a:gd name="connsiteY156" fmla="*/ 251374 h 263756"/>
                <a:gd name="connsiteX157" fmla="*/ 47625 w 94297"/>
                <a:gd name="connsiteY157" fmla="*/ 251374 h 263756"/>
                <a:gd name="connsiteX158" fmla="*/ 46673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8 w 94297"/>
                <a:gd name="connsiteY162" fmla="*/ 246612 h 263756"/>
                <a:gd name="connsiteX163" fmla="*/ 60008 w 94297"/>
                <a:gd name="connsiteY163" fmla="*/ 245659 h 263756"/>
                <a:gd name="connsiteX164" fmla="*/ 56198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8 w 94297"/>
                <a:gd name="connsiteY168" fmla="*/ 239944 h 263756"/>
                <a:gd name="connsiteX169" fmla="*/ 60008 w 94297"/>
                <a:gd name="connsiteY169" fmla="*/ 236134 h 263756"/>
                <a:gd name="connsiteX170" fmla="*/ 61913 w 94297"/>
                <a:gd name="connsiteY170" fmla="*/ 235182 h 263756"/>
                <a:gd name="connsiteX171" fmla="*/ 61913 w 94297"/>
                <a:gd name="connsiteY171" fmla="*/ 234229 h 263756"/>
                <a:gd name="connsiteX172" fmla="*/ 29528 w 94297"/>
                <a:gd name="connsiteY172" fmla="*/ 79924 h 263756"/>
                <a:gd name="connsiteX173" fmla="*/ 29528 w 94297"/>
                <a:gd name="connsiteY173" fmla="*/ 79924 h 263756"/>
                <a:gd name="connsiteX174" fmla="*/ 29528 w 94297"/>
                <a:gd name="connsiteY174" fmla="*/ 79924 h 263756"/>
                <a:gd name="connsiteX175" fmla="*/ 29528 w 94297"/>
                <a:gd name="connsiteY175" fmla="*/ 79924 h 263756"/>
                <a:gd name="connsiteX176" fmla="*/ 29528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2385 w 94297"/>
                <a:gd name="connsiteY182" fmla="*/ 172317 h 263756"/>
                <a:gd name="connsiteX183" fmla="*/ 33338 w 94297"/>
                <a:gd name="connsiteY183" fmla="*/ 173269 h 263756"/>
                <a:gd name="connsiteX184" fmla="*/ 32385 w 94297"/>
                <a:gd name="connsiteY184" fmla="*/ 172317 h 263756"/>
                <a:gd name="connsiteX185" fmla="*/ 32385 w 94297"/>
                <a:gd name="connsiteY185" fmla="*/ 171364 h 263756"/>
                <a:gd name="connsiteX186" fmla="*/ 32385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5243 w 94297"/>
                <a:gd name="connsiteY226" fmla="*/ 175174 h 263756"/>
                <a:gd name="connsiteX227" fmla="*/ 35243 w 94297"/>
                <a:gd name="connsiteY227" fmla="*/ 175174 h 263756"/>
                <a:gd name="connsiteX228" fmla="*/ 33338 w 94297"/>
                <a:gd name="connsiteY228" fmla="*/ 174222 h 263756"/>
                <a:gd name="connsiteX229" fmla="*/ 35243 w 94297"/>
                <a:gd name="connsiteY229" fmla="*/ 175174 h 263756"/>
                <a:gd name="connsiteX230" fmla="*/ 35243 w 94297"/>
                <a:gd name="connsiteY230" fmla="*/ 88497 h 263756"/>
                <a:gd name="connsiteX231" fmla="*/ 34290 w 94297"/>
                <a:gd name="connsiteY231" fmla="*/ 87544 h 263756"/>
                <a:gd name="connsiteX232" fmla="*/ 35243 w 94297"/>
                <a:gd name="connsiteY232" fmla="*/ 88497 h 263756"/>
                <a:gd name="connsiteX233" fmla="*/ 35243 w 94297"/>
                <a:gd name="connsiteY233" fmla="*/ 88497 h 263756"/>
                <a:gd name="connsiteX234" fmla="*/ 35243 w 94297"/>
                <a:gd name="connsiteY234" fmla="*/ 88497 h 263756"/>
                <a:gd name="connsiteX235" fmla="*/ 35243 w 94297"/>
                <a:gd name="connsiteY235" fmla="*/ 57064 h 263756"/>
                <a:gd name="connsiteX236" fmla="*/ 35243 w 94297"/>
                <a:gd name="connsiteY236" fmla="*/ 57064 h 263756"/>
                <a:gd name="connsiteX237" fmla="*/ 35243 w 94297"/>
                <a:gd name="connsiteY237" fmla="*/ 58969 h 263756"/>
                <a:gd name="connsiteX238" fmla="*/ 35243 w 94297"/>
                <a:gd name="connsiteY238" fmla="*/ 57064 h 263756"/>
                <a:gd name="connsiteX239" fmla="*/ 35243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6195 w 94297"/>
                <a:gd name="connsiteY256" fmla="*/ 205654 h 263756"/>
                <a:gd name="connsiteX257" fmla="*/ 35243 w 94297"/>
                <a:gd name="connsiteY257" fmla="*/ 206607 h 263756"/>
                <a:gd name="connsiteX258" fmla="*/ 36195 w 94297"/>
                <a:gd name="connsiteY258" fmla="*/ 205654 h 263756"/>
                <a:gd name="connsiteX259" fmla="*/ 37148 w 94297"/>
                <a:gd name="connsiteY259" fmla="*/ 204702 h 263756"/>
                <a:gd name="connsiteX260" fmla="*/ 36195 w 94297"/>
                <a:gd name="connsiteY260" fmla="*/ 205654 h 263756"/>
                <a:gd name="connsiteX261" fmla="*/ 35243 w 94297"/>
                <a:gd name="connsiteY261" fmla="*/ 157077 h 263756"/>
                <a:gd name="connsiteX262" fmla="*/ 35243 w 94297"/>
                <a:gd name="connsiteY262" fmla="*/ 157077 h 263756"/>
                <a:gd name="connsiteX263" fmla="*/ 35243 w 94297"/>
                <a:gd name="connsiteY263" fmla="*/ 157077 h 263756"/>
                <a:gd name="connsiteX264" fmla="*/ 35243 w 94297"/>
                <a:gd name="connsiteY264" fmla="*/ 157077 h 263756"/>
                <a:gd name="connsiteX265" fmla="*/ 35243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5243 w 94297"/>
                <a:gd name="connsiteY281" fmla="*/ 39919 h 263756"/>
                <a:gd name="connsiteX282" fmla="*/ 35243 w 94297"/>
                <a:gd name="connsiteY282" fmla="*/ 39919 h 263756"/>
                <a:gd name="connsiteX283" fmla="*/ 35243 w 94297"/>
                <a:gd name="connsiteY283" fmla="*/ 39919 h 263756"/>
                <a:gd name="connsiteX284" fmla="*/ 35243 w 94297"/>
                <a:gd name="connsiteY284" fmla="*/ 39919 h 263756"/>
                <a:gd name="connsiteX285" fmla="*/ 35243 w 94297"/>
                <a:gd name="connsiteY285" fmla="*/ 39919 h 263756"/>
                <a:gd name="connsiteX286" fmla="*/ 39053 w 94297"/>
                <a:gd name="connsiteY286" fmla="*/ 145647 h 263756"/>
                <a:gd name="connsiteX287" fmla="*/ 41910 w 94297"/>
                <a:gd name="connsiteY287" fmla="*/ 144694 h 263756"/>
                <a:gd name="connsiteX288" fmla="*/ 41910 w 94297"/>
                <a:gd name="connsiteY288" fmla="*/ 143742 h 263756"/>
                <a:gd name="connsiteX289" fmla="*/ 39053 w 94297"/>
                <a:gd name="connsiteY289" fmla="*/ 142789 h 263756"/>
                <a:gd name="connsiteX290" fmla="*/ 37148 w 94297"/>
                <a:gd name="connsiteY290" fmla="*/ 142789 h 263756"/>
                <a:gd name="connsiteX291" fmla="*/ 35243 w 94297"/>
                <a:gd name="connsiteY291" fmla="*/ 145647 h 263756"/>
                <a:gd name="connsiteX292" fmla="*/ 37148 w 94297"/>
                <a:gd name="connsiteY292" fmla="*/ 143742 h 263756"/>
                <a:gd name="connsiteX293" fmla="*/ 39053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8 w 94297"/>
                <a:gd name="connsiteY297" fmla="*/ 93259 h 263756"/>
                <a:gd name="connsiteX298" fmla="*/ 36195 w 94297"/>
                <a:gd name="connsiteY298" fmla="*/ 95164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7148 w 94297"/>
                <a:gd name="connsiteY306" fmla="*/ 178032 h 263756"/>
                <a:gd name="connsiteX307" fmla="*/ 36195 w 94297"/>
                <a:gd name="connsiteY307" fmla="*/ 178984 h 263756"/>
                <a:gd name="connsiteX308" fmla="*/ 37148 w 94297"/>
                <a:gd name="connsiteY308" fmla="*/ 180889 h 263756"/>
                <a:gd name="connsiteX309" fmla="*/ 38100 w 94297"/>
                <a:gd name="connsiteY309" fmla="*/ 178984 h 263756"/>
                <a:gd name="connsiteX310" fmla="*/ 37148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8100 w 94297"/>
                <a:gd name="connsiteY318" fmla="*/ 73257 h 263756"/>
                <a:gd name="connsiteX319" fmla="*/ 39053 w 94297"/>
                <a:gd name="connsiteY319" fmla="*/ 71352 h 263756"/>
                <a:gd name="connsiteX320" fmla="*/ 38100 w 94297"/>
                <a:gd name="connsiteY320" fmla="*/ 70399 h 263756"/>
                <a:gd name="connsiteX321" fmla="*/ 37148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3 w 94297"/>
                <a:gd name="connsiteY353" fmla="*/ 107547 h 263756"/>
                <a:gd name="connsiteX354" fmla="*/ 39053 w 94297"/>
                <a:gd name="connsiteY354" fmla="*/ 109452 h 263756"/>
                <a:gd name="connsiteX355" fmla="*/ 40005 w 94297"/>
                <a:gd name="connsiteY355" fmla="*/ 109452 h 263756"/>
                <a:gd name="connsiteX356" fmla="*/ 39053 w 94297"/>
                <a:gd name="connsiteY356" fmla="*/ 107547 h 263756"/>
                <a:gd name="connsiteX357" fmla="*/ 39053 w 94297"/>
                <a:gd name="connsiteY357" fmla="*/ 117072 h 263756"/>
                <a:gd name="connsiteX358" fmla="*/ 39053 w 94297"/>
                <a:gd name="connsiteY358" fmla="*/ 117072 h 263756"/>
                <a:gd name="connsiteX359" fmla="*/ 39053 w 94297"/>
                <a:gd name="connsiteY359" fmla="*/ 117072 h 263756"/>
                <a:gd name="connsiteX360" fmla="*/ 39053 w 94297"/>
                <a:gd name="connsiteY360" fmla="*/ 117072 h 263756"/>
                <a:gd name="connsiteX361" fmla="*/ 39053 w 94297"/>
                <a:gd name="connsiteY361" fmla="*/ 117072 h 263756"/>
                <a:gd name="connsiteX362" fmla="*/ 39053 w 94297"/>
                <a:gd name="connsiteY362" fmla="*/ 88497 h 263756"/>
                <a:gd name="connsiteX363" fmla="*/ 40958 w 94297"/>
                <a:gd name="connsiteY363" fmla="*/ 89449 h 263756"/>
                <a:gd name="connsiteX364" fmla="*/ 43815 w 94297"/>
                <a:gd name="connsiteY364" fmla="*/ 88497 h 263756"/>
                <a:gd name="connsiteX365" fmla="*/ 44768 w 94297"/>
                <a:gd name="connsiteY365" fmla="*/ 86592 h 263756"/>
                <a:gd name="connsiteX366" fmla="*/ 42863 w 94297"/>
                <a:gd name="connsiteY366" fmla="*/ 86592 h 263756"/>
                <a:gd name="connsiteX367" fmla="*/ 40005 w 94297"/>
                <a:gd name="connsiteY367" fmla="*/ 87544 h 263756"/>
                <a:gd name="connsiteX368" fmla="*/ 39053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005 w 94297"/>
                <a:gd name="connsiteY387" fmla="*/ 53254 h 263756"/>
                <a:gd name="connsiteX388" fmla="*/ 40958 w 94297"/>
                <a:gd name="connsiteY388" fmla="*/ 55159 h 263756"/>
                <a:gd name="connsiteX389" fmla="*/ 41910 w 94297"/>
                <a:gd name="connsiteY389" fmla="*/ 53254 h 263756"/>
                <a:gd name="connsiteX390" fmla="*/ 40958 w 94297"/>
                <a:gd name="connsiteY390" fmla="*/ 52302 h 263756"/>
                <a:gd name="connsiteX391" fmla="*/ 40005 w 94297"/>
                <a:gd name="connsiteY391" fmla="*/ 53254 h 263756"/>
                <a:gd name="connsiteX392" fmla="*/ 40005 w 94297"/>
                <a:gd name="connsiteY392" fmla="*/ 173269 h 263756"/>
                <a:gd name="connsiteX393" fmla="*/ 40958 w 94297"/>
                <a:gd name="connsiteY393" fmla="*/ 174222 h 263756"/>
                <a:gd name="connsiteX394" fmla="*/ 46673 w 94297"/>
                <a:gd name="connsiteY394" fmla="*/ 171364 h 263756"/>
                <a:gd name="connsiteX395" fmla="*/ 45720 w 94297"/>
                <a:gd name="connsiteY395" fmla="*/ 168507 h 263756"/>
                <a:gd name="connsiteX396" fmla="*/ 41910 w 94297"/>
                <a:gd name="connsiteY396" fmla="*/ 167554 h 263756"/>
                <a:gd name="connsiteX397" fmla="*/ 40958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8 w 94297"/>
                <a:gd name="connsiteY424" fmla="*/ 67542 h 263756"/>
                <a:gd name="connsiteX425" fmla="*/ 44768 w 94297"/>
                <a:gd name="connsiteY425" fmla="*/ 70399 h 263756"/>
                <a:gd name="connsiteX426" fmla="*/ 48578 w 94297"/>
                <a:gd name="connsiteY426" fmla="*/ 70399 h 263756"/>
                <a:gd name="connsiteX427" fmla="*/ 53340 w 94297"/>
                <a:gd name="connsiteY427" fmla="*/ 63732 h 263756"/>
                <a:gd name="connsiteX428" fmla="*/ 52388 w 94297"/>
                <a:gd name="connsiteY428" fmla="*/ 62779 h 263756"/>
                <a:gd name="connsiteX429" fmla="*/ 50483 w 94297"/>
                <a:gd name="connsiteY429" fmla="*/ 64684 h 263756"/>
                <a:gd name="connsiteX430" fmla="*/ 48578 w 94297"/>
                <a:gd name="connsiteY430" fmla="*/ 64684 h 263756"/>
                <a:gd name="connsiteX431" fmla="*/ 48578 w 94297"/>
                <a:gd name="connsiteY431" fmla="*/ 62779 h 263756"/>
                <a:gd name="connsiteX432" fmla="*/ 49530 w 94297"/>
                <a:gd name="connsiteY432" fmla="*/ 61827 h 263756"/>
                <a:gd name="connsiteX433" fmla="*/ 50483 w 94297"/>
                <a:gd name="connsiteY433" fmla="*/ 58969 h 263756"/>
                <a:gd name="connsiteX434" fmla="*/ 49530 w 94297"/>
                <a:gd name="connsiteY434" fmla="*/ 58969 h 263756"/>
                <a:gd name="connsiteX435" fmla="*/ 49530 w 94297"/>
                <a:gd name="connsiteY435" fmla="*/ 61827 h 263756"/>
                <a:gd name="connsiteX436" fmla="*/ 46673 w 94297"/>
                <a:gd name="connsiteY436" fmla="*/ 59922 h 263756"/>
                <a:gd name="connsiteX437" fmla="*/ 44768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4768 w 94297"/>
                <a:gd name="connsiteY467" fmla="*/ 93259 h 263756"/>
                <a:gd name="connsiteX468" fmla="*/ 42863 w 94297"/>
                <a:gd name="connsiteY468" fmla="*/ 95164 h 263756"/>
                <a:gd name="connsiteX469" fmla="*/ 44768 w 94297"/>
                <a:gd name="connsiteY469" fmla="*/ 97069 h 263756"/>
                <a:gd name="connsiteX470" fmla="*/ 48578 w 94297"/>
                <a:gd name="connsiteY470" fmla="*/ 99927 h 263756"/>
                <a:gd name="connsiteX471" fmla="*/ 50483 w 94297"/>
                <a:gd name="connsiteY471" fmla="*/ 101832 h 263756"/>
                <a:gd name="connsiteX472" fmla="*/ 52388 w 94297"/>
                <a:gd name="connsiteY472" fmla="*/ 98974 h 263756"/>
                <a:gd name="connsiteX473" fmla="*/ 50483 w 94297"/>
                <a:gd name="connsiteY473" fmla="*/ 98022 h 263756"/>
                <a:gd name="connsiteX474" fmla="*/ 47625 w 94297"/>
                <a:gd name="connsiteY474" fmla="*/ 96117 h 263756"/>
                <a:gd name="connsiteX475" fmla="*/ 44768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4768 w 94297"/>
                <a:gd name="connsiteY481" fmla="*/ 99927 h 263756"/>
                <a:gd name="connsiteX482" fmla="*/ 43815 w 94297"/>
                <a:gd name="connsiteY482" fmla="*/ 100879 h 263756"/>
                <a:gd name="connsiteX483" fmla="*/ 44768 w 94297"/>
                <a:gd name="connsiteY483" fmla="*/ 101832 h 263756"/>
                <a:gd name="connsiteX484" fmla="*/ 45720 w 94297"/>
                <a:gd name="connsiteY484" fmla="*/ 100879 h 263756"/>
                <a:gd name="connsiteX485" fmla="*/ 44768 w 94297"/>
                <a:gd name="connsiteY485" fmla="*/ 99927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8 w 94297"/>
                <a:gd name="connsiteY502" fmla="*/ 137074 h 263756"/>
                <a:gd name="connsiteX503" fmla="*/ 45720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8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8 w 94297"/>
                <a:gd name="connsiteY561" fmla="*/ 88497 h 263756"/>
                <a:gd name="connsiteX562" fmla="*/ 48578 w 94297"/>
                <a:gd name="connsiteY562" fmla="*/ 88497 h 263756"/>
                <a:gd name="connsiteX563" fmla="*/ 48578 w 94297"/>
                <a:gd name="connsiteY563" fmla="*/ 88497 h 263756"/>
                <a:gd name="connsiteX564" fmla="*/ 48578 w 94297"/>
                <a:gd name="connsiteY564" fmla="*/ 88497 h 263756"/>
                <a:gd name="connsiteX565" fmla="*/ 48578 w 94297"/>
                <a:gd name="connsiteY565" fmla="*/ 88497 h 263756"/>
                <a:gd name="connsiteX566" fmla="*/ 50483 w 94297"/>
                <a:gd name="connsiteY566" fmla="*/ 166602 h 263756"/>
                <a:gd name="connsiteX567" fmla="*/ 49530 w 94297"/>
                <a:gd name="connsiteY567" fmla="*/ 164697 h 263756"/>
                <a:gd name="connsiteX568" fmla="*/ 48578 w 94297"/>
                <a:gd name="connsiteY568" fmla="*/ 166602 h 263756"/>
                <a:gd name="connsiteX569" fmla="*/ 49530 w 94297"/>
                <a:gd name="connsiteY569" fmla="*/ 168507 h 263756"/>
                <a:gd name="connsiteX570" fmla="*/ 50483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3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4293 w 94297"/>
                <a:gd name="connsiteY582" fmla="*/ 119929 h 263756"/>
                <a:gd name="connsiteX583" fmla="*/ 52388 w 94297"/>
                <a:gd name="connsiteY583" fmla="*/ 118977 h 263756"/>
                <a:gd name="connsiteX584" fmla="*/ 50483 w 94297"/>
                <a:gd name="connsiteY584" fmla="*/ 119929 h 263756"/>
                <a:gd name="connsiteX585" fmla="*/ 51435 w 94297"/>
                <a:gd name="connsiteY585" fmla="*/ 121834 h 263756"/>
                <a:gd name="connsiteX586" fmla="*/ 50483 w 94297"/>
                <a:gd name="connsiteY586" fmla="*/ 124692 h 263756"/>
                <a:gd name="connsiteX587" fmla="*/ 53340 w 94297"/>
                <a:gd name="connsiteY587" fmla="*/ 124692 h 263756"/>
                <a:gd name="connsiteX588" fmla="*/ 54293 w 94297"/>
                <a:gd name="connsiteY588" fmla="*/ 122787 h 263756"/>
                <a:gd name="connsiteX589" fmla="*/ 51435 w 94297"/>
                <a:gd name="connsiteY589" fmla="*/ 121834 h 263756"/>
                <a:gd name="connsiteX590" fmla="*/ 52388 w 94297"/>
                <a:gd name="connsiteY590" fmla="*/ 119929 h 263756"/>
                <a:gd name="connsiteX591" fmla="*/ 54293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3 w 94297"/>
                <a:gd name="connsiteY608" fmla="*/ 153267 h 263756"/>
                <a:gd name="connsiteX609" fmla="*/ 52388 w 94297"/>
                <a:gd name="connsiteY609" fmla="*/ 155172 h 263756"/>
                <a:gd name="connsiteX610" fmla="*/ 53340 w 94297"/>
                <a:gd name="connsiteY610" fmla="*/ 154219 h 263756"/>
                <a:gd name="connsiteX611" fmla="*/ 50483 w 94297"/>
                <a:gd name="connsiteY611" fmla="*/ 153267 h 263756"/>
                <a:gd name="connsiteX612" fmla="*/ 50483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4293 w 94297"/>
                <a:gd name="connsiteY616" fmla="*/ 232324 h 263756"/>
                <a:gd name="connsiteX617" fmla="*/ 52388 w 94297"/>
                <a:gd name="connsiteY617" fmla="*/ 234229 h 263756"/>
                <a:gd name="connsiteX618" fmla="*/ 50483 w 94297"/>
                <a:gd name="connsiteY618" fmla="*/ 231372 h 263756"/>
                <a:gd name="connsiteX619" fmla="*/ 54293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4293 w 94297"/>
                <a:gd name="connsiteY630" fmla="*/ 83734 h 263756"/>
                <a:gd name="connsiteX631" fmla="*/ 52388 w 94297"/>
                <a:gd name="connsiteY631" fmla="*/ 84687 h 263756"/>
                <a:gd name="connsiteX632" fmla="*/ 50483 w 94297"/>
                <a:gd name="connsiteY632" fmla="*/ 84687 h 263756"/>
                <a:gd name="connsiteX633" fmla="*/ 50483 w 94297"/>
                <a:gd name="connsiteY633" fmla="*/ 84687 h 263756"/>
                <a:gd name="connsiteX634" fmla="*/ 52388 w 94297"/>
                <a:gd name="connsiteY634" fmla="*/ 84687 h 263756"/>
                <a:gd name="connsiteX635" fmla="*/ 54293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8 w 94297"/>
                <a:gd name="connsiteY651" fmla="*/ 138027 h 263756"/>
                <a:gd name="connsiteX652" fmla="*/ 56198 w 94297"/>
                <a:gd name="connsiteY652" fmla="*/ 138027 h 263756"/>
                <a:gd name="connsiteX653" fmla="*/ 56198 w 94297"/>
                <a:gd name="connsiteY653" fmla="*/ 136122 h 263756"/>
                <a:gd name="connsiteX654" fmla="*/ 54293 w 94297"/>
                <a:gd name="connsiteY654" fmla="*/ 134217 h 263756"/>
                <a:gd name="connsiteX655" fmla="*/ 52388 w 94297"/>
                <a:gd name="connsiteY655" fmla="*/ 133264 h 263756"/>
                <a:gd name="connsiteX656" fmla="*/ 53340 w 94297"/>
                <a:gd name="connsiteY656" fmla="*/ 136122 h 263756"/>
                <a:gd name="connsiteX657" fmla="*/ 56198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3 w 94297"/>
                <a:gd name="connsiteY673" fmla="*/ 142789 h 263756"/>
                <a:gd name="connsiteX674" fmla="*/ 54293 w 94297"/>
                <a:gd name="connsiteY674" fmla="*/ 142789 h 263756"/>
                <a:gd name="connsiteX675" fmla="*/ 53340 w 94297"/>
                <a:gd name="connsiteY675" fmla="*/ 142789 h 263756"/>
                <a:gd name="connsiteX676" fmla="*/ 54293 w 94297"/>
                <a:gd name="connsiteY676" fmla="*/ 142789 h 263756"/>
                <a:gd name="connsiteX677" fmla="*/ 54293 w 94297"/>
                <a:gd name="connsiteY677" fmla="*/ 142789 h 263756"/>
                <a:gd name="connsiteX678" fmla="*/ 54293 w 94297"/>
                <a:gd name="connsiteY678" fmla="*/ 91354 h 263756"/>
                <a:gd name="connsiteX679" fmla="*/ 55245 w 94297"/>
                <a:gd name="connsiteY679" fmla="*/ 92307 h 263756"/>
                <a:gd name="connsiteX680" fmla="*/ 57150 w 94297"/>
                <a:gd name="connsiteY680" fmla="*/ 89449 h 263756"/>
                <a:gd name="connsiteX681" fmla="*/ 56198 w 94297"/>
                <a:gd name="connsiteY681" fmla="*/ 88497 h 263756"/>
                <a:gd name="connsiteX682" fmla="*/ 54293 w 94297"/>
                <a:gd name="connsiteY682" fmla="*/ 91354 h 263756"/>
                <a:gd name="connsiteX683" fmla="*/ 54293 w 94297"/>
                <a:gd name="connsiteY683" fmla="*/ 126597 h 263756"/>
                <a:gd name="connsiteX684" fmla="*/ 54293 w 94297"/>
                <a:gd name="connsiteY684" fmla="*/ 126597 h 263756"/>
                <a:gd name="connsiteX685" fmla="*/ 56198 w 94297"/>
                <a:gd name="connsiteY685" fmla="*/ 126597 h 263756"/>
                <a:gd name="connsiteX686" fmla="*/ 54293 w 94297"/>
                <a:gd name="connsiteY686" fmla="*/ 126597 h 263756"/>
                <a:gd name="connsiteX687" fmla="*/ 54293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6198 w 94297"/>
                <a:gd name="connsiteY709" fmla="*/ 129454 h 263756"/>
                <a:gd name="connsiteX710" fmla="*/ 56198 w 94297"/>
                <a:gd name="connsiteY710" fmla="*/ 129454 h 263756"/>
                <a:gd name="connsiteX711" fmla="*/ 56198 w 94297"/>
                <a:gd name="connsiteY711" fmla="*/ 129454 h 263756"/>
                <a:gd name="connsiteX712" fmla="*/ 56198 w 94297"/>
                <a:gd name="connsiteY712" fmla="*/ 129454 h 263756"/>
                <a:gd name="connsiteX713" fmla="*/ 56198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2865 w 94297"/>
                <a:gd name="connsiteY738" fmla="*/ 210417 h 263756"/>
                <a:gd name="connsiteX739" fmla="*/ 59055 w 94297"/>
                <a:gd name="connsiteY739" fmla="*/ 209464 h 263756"/>
                <a:gd name="connsiteX740" fmla="*/ 58103 w 94297"/>
                <a:gd name="connsiteY740" fmla="*/ 209464 h 263756"/>
                <a:gd name="connsiteX741" fmla="*/ 62865 w 94297"/>
                <a:gd name="connsiteY741" fmla="*/ 210417 h 263756"/>
                <a:gd name="connsiteX742" fmla="*/ 62865 w 94297"/>
                <a:gd name="connsiteY742" fmla="*/ 210417 h 263756"/>
                <a:gd name="connsiteX743" fmla="*/ 59055 w 94297"/>
                <a:gd name="connsiteY743" fmla="*/ 163744 h 263756"/>
                <a:gd name="connsiteX744" fmla="*/ 59055 w 94297"/>
                <a:gd name="connsiteY744" fmla="*/ 163744 h 263756"/>
                <a:gd name="connsiteX745" fmla="*/ 60008 w 94297"/>
                <a:gd name="connsiteY745" fmla="*/ 164697 h 263756"/>
                <a:gd name="connsiteX746" fmla="*/ 60008 w 94297"/>
                <a:gd name="connsiteY746" fmla="*/ 163744 h 263756"/>
                <a:gd name="connsiteX747" fmla="*/ 59055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8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2393" y="255184"/>
                    <a:pt x="93345" y="256137"/>
                    <a:pt x="94298" y="258994"/>
                  </a:cubicBezTo>
                  <a:close/>
                  <a:moveTo>
                    <a:pt x="28575" y="241849"/>
                  </a:moveTo>
                  <a:cubicBezTo>
                    <a:pt x="27623" y="241849"/>
                    <a:pt x="27623" y="241849"/>
                    <a:pt x="28575" y="241849"/>
                  </a:cubicBezTo>
                  <a:cubicBezTo>
                    <a:pt x="27623" y="241849"/>
                    <a:pt x="27623" y="241849"/>
                    <a:pt x="28575" y="241849"/>
                  </a:cubicBezTo>
                  <a:cubicBezTo>
                    <a:pt x="27623" y="241849"/>
                    <a:pt x="27623" y="241849"/>
                    <a:pt x="28575" y="241849"/>
                  </a:cubicBezTo>
                  <a:lnTo>
                    <a:pt x="28575" y="241849"/>
                  </a:lnTo>
                  <a:close/>
                  <a:moveTo>
                    <a:pt x="29528" y="135169"/>
                  </a:moveTo>
                  <a:cubicBezTo>
                    <a:pt x="29528" y="135169"/>
                    <a:pt x="29528" y="135169"/>
                    <a:pt x="29528" y="135169"/>
                  </a:cubicBezTo>
                  <a:cubicBezTo>
                    <a:pt x="29528" y="135169"/>
                    <a:pt x="30480" y="135169"/>
                    <a:pt x="29528" y="135169"/>
                  </a:cubicBezTo>
                  <a:cubicBezTo>
                    <a:pt x="29528" y="135169"/>
                    <a:pt x="29528" y="135169"/>
                    <a:pt x="29528" y="135169"/>
                  </a:cubicBezTo>
                  <a:lnTo>
                    <a:pt x="29528" y="135169"/>
                  </a:lnTo>
                  <a:close/>
                  <a:moveTo>
                    <a:pt x="61913" y="234229"/>
                  </a:moveTo>
                  <a:cubicBezTo>
                    <a:pt x="60960" y="233277"/>
                    <a:pt x="60960" y="234229"/>
                    <a:pt x="60008" y="235182"/>
                  </a:cubicBezTo>
                  <a:cubicBezTo>
                    <a:pt x="59055" y="236134"/>
                    <a:pt x="59055" y="237087"/>
                    <a:pt x="58103" y="236134"/>
                  </a:cubicBezTo>
                  <a:cubicBezTo>
                    <a:pt x="57150" y="235182"/>
                    <a:pt x="58103" y="235182"/>
                    <a:pt x="59055" y="234229"/>
                  </a:cubicBezTo>
                  <a:cubicBezTo>
                    <a:pt x="60008" y="232324"/>
                    <a:pt x="60960" y="231372"/>
                    <a:pt x="58103" y="231372"/>
                  </a:cubicBezTo>
                  <a:cubicBezTo>
                    <a:pt x="57150" y="231372"/>
                    <a:pt x="57150" y="231372"/>
                    <a:pt x="56198" y="230419"/>
                  </a:cubicBezTo>
                  <a:cubicBezTo>
                    <a:pt x="56198" y="230419"/>
                    <a:pt x="54293" y="226609"/>
                    <a:pt x="54293" y="226609"/>
                  </a:cubicBezTo>
                  <a:cubicBezTo>
                    <a:pt x="54293" y="225657"/>
                    <a:pt x="56198" y="228514"/>
                    <a:pt x="57150" y="228514"/>
                  </a:cubicBezTo>
                  <a:cubicBezTo>
                    <a:pt x="58103" y="228514"/>
                    <a:pt x="59055" y="228514"/>
                    <a:pt x="60008" y="227562"/>
                  </a:cubicBezTo>
                  <a:cubicBezTo>
                    <a:pt x="60960" y="225657"/>
                    <a:pt x="59055" y="226609"/>
                    <a:pt x="58103" y="225657"/>
                  </a:cubicBezTo>
                  <a:cubicBezTo>
                    <a:pt x="56198" y="224704"/>
                    <a:pt x="57150" y="221847"/>
                    <a:pt x="56198" y="220894"/>
                  </a:cubicBezTo>
                  <a:cubicBezTo>
                    <a:pt x="57150" y="221847"/>
                    <a:pt x="57150" y="224704"/>
                    <a:pt x="60008" y="222799"/>
                  </a:cubicBezTo>
                  <a:cubicBezTo>
                    <a:pt x="60008" y="222799"/>
                    <a:pt x="60008" y="223752"/>
                    <a:pt x="60008" y="223752"/>
                  </a:cubicBezTo>
                  <a:cubicBezTo>
                    <a:pt x="60008" y="224704"/>
                    <a:pt x="60960" y="224704"/>
                    <a:pt x="61913" y="224704"/>
                  </a:cubicBezTo>
                  <a:cubicBezTo>
                    <a:pt x="61913" y="224704"/>
                    <a:pt x="61913" y="223752"/>
                    <a:pt x="61913" y="223752"/>
                  </a:cubicBezTo>
                  <a:cubicBezTo>
                    <a:pt x="61913" y="222799"/>
                    <a:pt x="60960" y="222799"/>
                    <a:pt x="60008" y="222799"/>
                  </a:cubicBezTo>
                  <a:cubicBezTo>
                    <a:pt x="60008" y="222799"/>
                    <a:pt x="60008" y="222799"/>
                    <a:pt x="59055" y="222799"/>
                  </a:cubicBezTo>
                  <a:cubicBezTo>
                    <a:pt x="59055" y="220894"/>
                    <a:pt x="57150" y="218989"/>
                    <a:pt x="58103" y="217084"/>
                  </a:cubicBezTo>
                  <a:cubicBezTo>
                    <a:pt x="60008" y="213274"/>
                    <a:pt x="57150" y="215179"/>
                    <a:pt x="56198" y="215179"/>
                  </a:cubicBezTo>
                  <a:cubicBezTo>
                    <a:pt x="56198" y="214227"/>
                    <a:pt x="56198" y="214227"/>
                    <a:pt x="56198" y="213274"/>
                  </a:cubicBezTo>
                  <a:cubicBezTo>
                    <a:pt x="55245" y="210417"/>
                    <a:pt x="53340" y="212322"/>
                    <a:pt x="52388" y="213274"/>
                  </a:cubicBezTo>
                  <a:cubicBezTo>
                    <a:pt x="50483" y="214227"/>
                    <a:pt x="51435" y="215179"/>
                    <a:pt x="52388" y="215179"/>
                  </a:cubicBezTo>
                  <a:cubicBezTo>
                    <a:pt x="50483" y="215179"/>
                    <a:pt x="48578" y="214227"/>
                    <a:pt x="49530" y="212322"/>
                  </a:cubicBezTo>
                  <a:cubicBezTo>
                    <a:pt x="50483" y="210417"/>
                    <a:pt x="49530" y="209464"/>
                    <a:pt x="47625" y="208512"/>
                  </a:cubicBezTo>
                  <a:cubicBezTo>
                    <a:pt x="48578" y="208512"/>
                    <a:pt x="49530" y="208512"/>
                    <a:pt x="50483" y="207559"/>
                  </a:cubicBezTo>
                  <a:cubicBezTo>
                    <a:pt x="51435" y="204702"/>
                    <a:pt x="53340" y="204702"/>
                    <a:pt x="56198" y="204702"/>
                  </a:cubicBezTo>
                  <a:cubicBezTo>
                    <a:pt x="57150" y="204702"/>
                    <a:pt x="58103" y="204702"/>
                    <a:pt x="58103" y="203749"/>
                  </a:cubicBezTo>
                  <a:cubicBezTo>
                    <a:pt x="58103" y="201844"/>
                    <a:pt x="56198" y="203749"/>
                    <a:pt x="56198" y="203749"/>
                  </a:cubicBezTo>
                  <a:cubicBezTo>
                    <a:pt x="55245" y="203749"/>
                    <a:pt x="55245" y="202797"/>
                    <a:pt x="55245" y="202797"/>
                  </a:cubicBezTo>
                  <a:cubicBezTo>
                    <a:pt x="56198" y="201844"/>
                    <a:pt x="57150" y="200892"/>
                    <a:pt x="56198" y="198987"/>
                  </a:cubicBezTo>
                  <a:cubicBezTo>
                    <a:pt x="56198"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3" y="198034"/>
                    <a:pt x="45720" y="197082"/>
                    <a:pt x="44768" y="195177"/>
                  </a:cubicBezTo>
                  <a:cubicBezTo>
                    <a:pt x="45720" y="195177"/>
                    <a:pt x="46673" y="196129"/>
                    <a:pt x="47625" y="195177"/>
                  </a:cubicBezTo>
                  <a:cubicBezTo>
                    <a:pt x="48578" y="195177"/>
                    <a:pt x="50483" y="194224"/>
                    <a:pt x="47625" y="193272"/>
                  </a:cubicBezTo>
                  <a:cubicBezTo>
                    <a:pt x="46673" y="192319"/>
                    <a:pt x="45720" y="192319"/>
                    <a:pt x="46673" y="190414"/>
                  </a:cubicBezTo>
                  <a:cubicBezTo>
                    <a:pt x="47625" y="188509"/>
                    <a:pt x="48578" y="189462"/>
                    <a:pt x="49530" y="189462"/>
                  </a:cubicBezTo>
                  <a:cubicBezTo>
                    <a:pt x="50483" y="189462"/>
                    <a:pt x="52388" y="188509"/>
                    <a:pt x="53340" y="188509"/>
                  </a:cubicBezTo>
                  <a:cubicBezTo>
                    <a:pt x="52388" y="187557"/>
                    <a:pt x="51435" y="187557"/>
                    <a:pt x="49530" y="187557"/>
                  </a:cubicBezTo>
                  <a:cubicBezTo>
                    <a:pt x="48578" y="187557"/>
                    <a:pt x="48578" y="186604"/>
                    <a:pt x="48578" y="185652"/>
                  </a:cubicBezTo>
                  <a:cubicBezTo>
                    <a:pt x="48578" y="184699"/>
                    <a:pt x="49530" y="184699"/>
                    <a:pt x="50483" y="184699"/>
                  </a:cubicBezTo>
                  <a:cubicBezTo>
                    <a:pt x="51435" y="185652"/>
                    <a:pt x="53340" y="185652"/>
                    <a:pt x="52388" y="183747"/>
                  </a:cubicBezTo>
                  <a:cubicBezTo>
                    <a:pt x="52388" y="182794"/>
                    <a:pt x="50483" y="182794"/>
                    <a:pt x="52388" y="180889"/>
                  </a:cubicBezTo>
                  <a:cubicBezTo>
                    <a:pt x="54293" y="178984"/>
                    <a:pt x="54293" y="180889"/>
                    <a:pt x="55245" y="180889"/>
                  </a:cubicBezTo>
                  <a:cubicBezTo>
                    <a:pt x="56198" y="180889"/>
                    <a:pt x="56198" y="180889"/>
                    <a:pt x="56198" y="179937"/>
                  </a:cubicBezTo>
                  <a:cubicBezTo>
                    <a:pt x="56198" y="178032"/>
                    <a:pt x="51435" y="176127"/>
                    <a:pt x="51435" y="178032"/>
                  </a:cubicBezTo>
                  <a:cubicBezTo>
                    <a:pt x="49530" y="181842"/>
                    <a:pt x="46673" y="179937"/>
                    <a:pt x="43815" y="180889"/>
                  </a:cubicBezTo>
                  <a:cubicBezTo>
                    <a:pt x="44768" y="179937"/>
                    <a:pt x="43815" y="178032"/>
                    <a:pt x="46673" y="177079"/>
                  </a:cubicBezTo>
                  <a:cubicBezTo>
                    <a:pt x="48578" y="177079"/>
                    <a:pt x="47625" y="175174"/>
                    <a:pt x="46673" y="175174"/>
                  </a:cubicBezTo>
                  <a:cubicBezTo>
                    <a:pt x="44768" y="174222"/>
                    <a:pt x="43815" y="174222"/>
                    <a:pt x="41910" y="175174"/>
                  </a:cubicBezTo>
                  <a:cubicBezTo>
                    <a:pt x="40958" y="175174"/>
                    <a:pt x="40958" y="176127"/>
                    <a:pt x="40958" y="176127"/>
                  </a:cubicBezTo>
                  <a:cubicBezTo>
                    <a:pt x="42863" y="178032"/>
                    <a:pt x="41910" y="180889"/>
                    <a:pt x="44768" y="180889"/>
                  </a:cubicBezTo>
                  <a:lnTo>
                    <a:pt x="43815" y="183747"/>
                  </a:lnTo>
                  <a:cubicBezTo>
                    <a:pt x="43815" y="183747"/>
                    <a:pt x="43815" y="182794"/>
                    <a:pt x="42863" y="182794"/>
                  </a:cubicBezTo>
                  <a:cubicBezTo>
                    <a:pt x="41910" y="182794"/>
                    <a:pt x="41910" y="182794"/>
                    <a:pt x="41910" y="183747"/>
                  </a:cubicBezTo>
                  <a:cubicBezTo>
                    <a:pt x="35243" y="187557"/>
                    <a:pt x="35243" y="187557"/>
                    <a:pt x="37148" y="193272"/>
                  </a:cubicBezTo>
                  <a:lnTo>
                    <a:pt x="34290" y="195177"/>
                  </a:lnTo>
                  <a:cubicBezTo>
                    <a:pt x="34290" y="193272"/>
                    <a:pt x="33338" y="192319"/>
                    <a:pt x="31433" y="192319"/>
                  </a:cubicBezTo>
                  <a:lnTo>
                    <a:pt x="31433" y="190414"/>
                  </a:lnTo>
                  <a:cubicBezTo>
                    <a:pt x="31433" y="190414"/>
                    <a:pt x="32385" y="190414"/>
                    <a:pt x="32385" y="189462"/>
                  </a:cubicBezTo>
                  <a:lnTo>
                    <a:pt x="32385" y="189462"/>
                  </a:lnTo>
                  <a:cubicBezTo>
                    <a:pt x="31433" y="189462"/>
                    <a:pt x="31433" y="190414"/>
                    <a:pt x="31433" y="190414"/>
                  </a:cubicBezTo>
                  <a:cubicBezTo>
                    <a:pt x="30480" y="190414"/>
                    <a:pt x="30480" y="190414"/>
                    <a:pt x="30480" y="190414"/>
                  </a:cubicBezTo>
                  <a:cubicBezTo>
                    <a:pt x="29528" y="190414"/>
                    <a:pt x="28575" y="190414"/>
                    <a:pt x="28575" y="191367"/>
                  </a:cubicBezTo>
                  <a:cubicBezTo>
                    <a:pt x="28575" y="192319"/>
                    <a:pt x="29528" y="191367"/>
                    <a:pt x="30480" y="192319"/>
                  </a:cubicBezTo>
                  <a:lnTo>
                    <a:pt x="31433" y="192319"/>
                  </a:lnTo>
                  <a:cubicBezTo>
                    <a:pt x="30480" y="195177"/>
                    <a:pt x="31433"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8" y="207559"/>
                    <a:pt x="42863" y="209464"/>
                    <a:pt x="43815" y="209464"/>
                  </a:cubicBezTo>
                  <a:cubicBezTo>
                    <a:pt x="42863" y="215179"/>
                    <a:pt x="37148" y="213274"/>
                    <a:pt x="33338" y="213274"/>
                  </a:cubicBezTo>
                  <a:cubicBezTo>
                    <a:pt x="32385" y="213274"/>
                    <a:pt x="31433" y="213274"/>
                    <a:pt x="31433" y="214227"/>
                  </a:cubicBezTo>
                  <a:cubicBezTo>
                    <a:pt x="31433" y="215179"/>
                    <a:pt x="32385" y="216132"/>
                    <a:pt x="33338" y="215179"/>
                  </a:cubicBezTo>
                  <a:cubicBezTo>
                    <a:pt x="35243" y="215179"/>
                    <a:pt x="36195" y="215179"/>
                    <a:pt x="38100" y="214227"/>
                  </a:cubicBezTo>
                  <a:lnTo>
                    <a:pt x="39053" y="214227"/>
                  </a:lnTo>
                  <a:cubicBezTo>
                    <a:pt x="39053" y="215179"/>
                    <a:pt x="38100" y="215179"/>
                    <a:pt x="38100" y="215179"/>
                  </a:cubicBezTo>
                  <a:cubicBezTo>
                    <a:pt x="37148" y="215179"/>
                    <a:pt x="37148" y="216132"/>
                    <a:pt x="37148" y="217084"/>
                  </a:cubicBezTo>
                  <a:cubicBezTo>
                    <a:pt x="35243" y="220894"/>
                    <a:pt x="36195" y="218037"/>
                    <a:pt x="40005" y="219942"/>
                  </a:cubicBezTo>
                  <a:cubicBezTo>
                    <a:pt x="40958" y="220894"/>
                    <a:pt x="40958" y="223752"/>
                    <a:pt x="41910" y="223752"/>
                  </a:cubicBezTo>
                  <a:cubicBezTo>
                    <a:pt x="42863" y="223752"/>
                    <a:pt x="44768" y="224704"/>
                    <a:pt x="43815" y="226609"/>
                  </a:cubicBezTo>
                  <a:cubicBezTo>
                    <a:pt x="42863" y="227562"/>
                    <a:pt x="44768" y="230419"/>
                    <a:pt x="45720" y="231372"/>
                  </a:cubicBezTo>
                  <a:cubicBezTo>
                    <a:pt x="46673" y="232324"/>
                    <a:pt x="45720" y="232324"/>
                    <a:pt x="44768" y="232324"/>
                  </a:cubicBezTo>
                  <a:cubicBezTo>
                    <a:pt x="42863" y="232324"/>
                    <a:pt x="41910" y="229467"/>
                    <a:pt x="41910" y="228514"/>
                  </a:cubicBezTo>
                  <a:cubicBezTo>
                    <a:pt x="41910" y="225657"/>
                    <a:pt x="40958" y="225657"/>
                    <a:pt x="39053" y="226609"/>
                  </a:cubicBezTo>
                  <a:cubicBezTo>
                    <a:pt x="38100" y="226609"/>
                    <a:pt x="37148" y="226609"/>
                    <a:pt x="36195" y="227562"/>
                  </a:cubicBezTo>
                  <a:cubicBezTo>
                    <a:pt x="34290" y="228514"/>
                    <a:pt x="35243" y="229467"/>
                    <a:pt x="35243" y="230419"/>
                  </a:cubicBezTo>
                  <a:cubicBezTo>
                    <a:pt x="36195" y="231372"/>
                    <a:pt x="37148" y="233277"/>
                    <a:pt x="38100" y="233277"/>
                  </a:cubicBezTo>
                  <a:cubicBezTo>
                    <a:pt x="40958" y="234229"/>
                    <a:pt x="40005" y="237087"/>
                    <a:pt x="40958" y="238039"/>
                  </a:cubicBezTo>
                  <a:cubicBezTo>
                    <a:pt x="40958" y="238039"/>
                    <a:pt x="40958" y="238992"/>
                    <a:pt x="40005" y="238992"/>
                  </a:cubicBezTo>
                  <a:cubicBezTo>
                    <a:pt x="38100" y="238992"/>
                    <a:pt x="38100" y="237087"/>
                    <a:pt x="38100" y="235182"/>
                  </a:cubicBezTo>
                  <a:lnTo>
                    <a:pt x="38100" y="235182"/>
                  </a:lnTo>
                  <a:cubicBezTo>
                    <a:pt x="37148" y="235182"/>
                    <a:pt x="37148" y="234229"/>
                    <a:pt x="36195" y="234229"/>
                  </a:cubicBezTo>
                  <a:cubicBezTo>
                    <a:pt x="35243" y="234229"/>
                    <a:pt x="36195" y="235182"/>
                    <a:pt x="36195" y="236134"/>
                  </a:cubicBezTo>
                  <a:cubicBezTo>
                    <a:pt x="37148"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3" y="249469"/>
                  </a:cubicBezTo>
                  <a:cubicBezTo>
                    <a:pt x="36195" y="250422"/>
                    <a:pt x="38100" y="252327"/>
                    <a:pt x="40005" y="252327"/>
                  </a:cubicBezTo>
                  <a:cubicBezTo>
                    <a:pt x="40958" y="252327"/>
                    <a:pt x="40005" y="249469"/>
                    <a:pt x="40958" y="248517"/>
                  </a:cubicBezTo>
                  <a:cubicBezTo>
                    <a:pt x="41910" y="249469"/>
                    <a:pt x="42863" y="250422"/>
                    <a:pt x="42863" y="252327"/>
                  </a:cubicBezTo>
                  <a:cubicBezTo>
                    <a:pt x="42863" y="253279"/>
                    <a:pt x="42863" y="253279"/>
                    <a:pt x="43815" y="254232"/>
                  </a:cubicBezTo>
                  <a:cubicBezTo>
                    <a:pt x="44768" y="254232"/>
                    <a:pt x="44768" y="253279"/>
                    <a:pt x="45720" y="253279"/>
                  </a:cubicBezTo>
                  <a:lnTo>
                    <a:pt x="46673" y="251374"/>
                  </a:lnTo>
                  <a:cubicBezTo>
                    <a:pt x="46673" y="250422"/>
                    <a:pt x="46673" y="249469"/>
                    <a:pt x="47625" y="251374"/>
                  </a:cubicBezTo>
                  <a:cubicBezTo>
                    <a:pt x="47625" y="252327"/>
                    <a:pt x="45720" y="253279"/>
                    <a:pt x="46673" y="255184"/>
                  </a:cubicBezTo>
                  <a:cubicBezTo>
                    <a:pt x="46673" y="255184"/>
                    <a:pt x="47625" y="255184"/>
                    <a:pt x="47625" y="255184"/>
                  </a:cubicBezTo>
                  <a:cubicBezTo>
                    <a:pt x="48578" y="254232"/>
                    <a:pt x="47625" y="253279"/>
                    <a:pt x="47625" y="251374"/>
                  </a:cubicBezTo>
                  <a:cubicBezTo>
                    <a:pt x="49530" y="250422"/>
                    <a:pt x="52388" y="251374"/>
                    <a:pt x="53340" y="247564"/>
                  </a:cubicBezTo>
                  <a:cubicBezTo>
                    <a:pt x="53340" y="246612"/>
                    <a:pt x="55245" y="246612"/>
                    <a:pt x="56198" y="246612"/>
                  </a:cubicBezTo>
                  <a:cubicBezTo>
                    <a:pt x="57150" y="246612"/>
                    <a:pt x="59055" y="247564"/>
                    <a:pt x="60008" y="245659"/>
                  </a:cubicBezTo>
                  <a:lnTo>
                    <a:pt x="56198" y="243754"/>
                  </a:lnTo>
                  <a:cubicBezTo>
                    <a:pt x="55245" y="243754"/>
                    <a:pt x="54293" y="243754"/>
                    <a:pt x="53340" y="244707"/>
                  </a:cubicBezTo>
                  <a:cubicBezTo>
                    <a:pt x="51435" y="245659"/>
                    <a:pt x="51435" y="245659"/>
                    <a:pt x="51435" y="243754"/>
                  </a:cubicBezTo>
                  <a:cubicBezTo>
                    <a:pt x="51435" y="242802"/>
                    <a:pt x="51435" y="242802"/>
                    <a:pt x="52388" y="241849"/>
                  </a:cubicBezTo>
                  <a:cubicBezTo>
                    <a:pt x="54293" y="241849"/>
                    <a:pt x="56198" y="241849"/>
                    <a:pt x="56198" y="239944"/>
                  </a:cubicBezTo>
                  <a:cubicBezTo>
                    <a:pt x="56198" y="237087"/>
                    <a:pt x="58103" y="236134"/>
                    <a:pt x="60008" y="236134"/>
                  </a:cubicBezTo>
                  <a:cubicBezTo>
                    <a:pt x="60960" y="236134"/>
                    <a:pt x="60960" y="235182"/>
                    <a:pt x="61913" y="235182"/>
                  </a:cubicBezTo>
                  <a:cubicBezTo>
                    <a:pt x="61913" y="235182"/>
                    <a:pt x="62865" y="235182"/>
                    <a:pt x="61913" y="234229"/>
                  </a:cubicBezTo>
                  <a:close/>
                  <a:moveTo>
                    <a:pt x="29528" y="79924"/>
                  </a:moveTo>
                  <a:cubicBezTo>
                    <a:pt x="29528" y="79924"/>
                    <a:pt x="30480" y="79924"/>
                    <a:pt x="29528" y="79924"/>
                  </a:cubicBezTo>
                  <a:cubicBezTo>
                    <a:pt x="30480" y="79924"/>
                    <a:pt x="30480" y="79924"/>
                    <a:pt x="29528" y="79924"/>
                  </a:cubicBezTo>
                  <a:cubicBezTo>
                    <a:pt x="30480" y="79924"/>
                    <a:pt x="30480" y="78972"/>
                    <a:pt x="29528" y="79924"/>
                  </a:cubicBezTo>
                  <a:cubicBezTo>
                    <a:pt x="29528" y="78972"/>
                    <a:pt x="29528" y="79924"/>
                    <a:pt x="29528" y="79924"/>
                  </a:cubicBezTo>
                  <a:close/>
                  <a:moveTo>
                    <a:pt x="33338" y="235182"/>
                  </a:moveTo>
                  <a:cubicBezTo>
                    <a:pt x="33338" y="234229"/>
                    <a:pt x="32385" y="234229"/>
                    <a:pt x="31433" y="233277"/>
                  </a:cubicBezTo>
                  <a:cubicBezTo>
                    <a:pt x="31433" y="233277"/>
                    <a:pt x="30480" y="233277"/>
                    <a:pt x="30480" y="234229"/>
                  </a:cubicBezTo>
                  <a:cubicBezTo>
                    <a:pt x="30480" y="235182"/>
                    <a:pt x="31433" y="236134"/>
                    <a:pt x="33338" y="235182"/>
                  </a:cubicBezTo>
                  <a:cubicBezTo>
                    <a:pt x="32385" y="236134"/>
                    <a:pt x="33338" y="236134"/>
                    <a:pt x="33338" y="235182"/>
                  </a:cubicBezTo>
                  <a:close/>
                  <a:moveTo>
                    <a:pt x="32385" y="172317"/>
                  </a:moveTo>
                  <a:lnTo>
                    <a:pt x="33338" y="173269"/>
                  </a:lnTo>
                  <a:lnTo>
                    <a:pt x="32385" y="172317"/>
                  </a:lnTo>
                  <a:cubicBezTo>
                    <a:pt x="33338" y="171364"/>
                    <a:pt x="32385" y="170412"/>
                    <a:pt x="32385" y="171364"/>
                  </a:cubicBezTo>
                  <a:cubicBezTo>
                    <a:pt x="32385" y="171364"/>
                    <a:pt x="32385" y="172317"/>
                    <a:pt x="32385" y="172317"/>
                  </a:cubicBezTo>
                  <a:close/>
                  <a:moveTo>
                    <a:pt x="34290" y="182794"/>
                  </a:moveTo>
                  <a:cubicBezTo>
                    <a:pt x="32385" y="183747"/>
                    <a:pt x="33338" y="185652"/>
                    <a:pt x="34290" y="186604"/>
                  </a:cubicBezTo>
                  <a:cubicBezTo>
                    <a:pt x="34290" y="186604"/>
                    <a:pt x="35243" y="187557"/>
                    <a:pt x="35243" y="186604"/>
                  </a:cubicBezTo>
                  <a:cubicBezTo>
                    <a:pt x="36195" y="185652"/>
                    <a:pt x="34290" y="184699"/>
                    <a:pt x="34290" y="182794"/>
                  </a:cubicBezTo>
                  <a:cubicBezTo>
                    <a:pt x="34290" y="183747"/>
                    <a:pt x="34290" y="182794"/>
                    <a:pt x="34290" y="182794"/>
                  </a:cubicBezTo>
                  <a:cubicBezTo>
                    <a:pt x="35243" y="180889"/>
                    <a:pt x="34290" y="179937"/>
                    <a:pt x="33338" y="178984"/>
                  </a:cubicBezTo>
                  <a:cubicBezTo>
                    <a:pt x="33338" y="178984"/>
                    <a:pt x="32385" y="178984"/>
                    <a:pt x="32385" y="178984"/>
                  </a:cubicBezTo>
                  <a:cubicBezTo>
                    <a:pt x="32385" y="179937"/>
                    <a:pt x="33338" y="180889"/>
                    <a:pt x="34290" y="182794"/>
                  </a:cubicBezTo>
                  <a:cubicBezTo>
                    <a:pt x="33338"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5657"/>
                  </a:moveTo>
                  <a:cubicBezTo>
                    <a:pt x="36195" y="224704"/>
                    <a:pt x="35243" y="224704"/>
                    <a:pt x="36195" y="225657"/>
                  </a:cubicBezTo>
                  <a:cubicBezTo>
                    <a:pt x="35243" y="224704"/>
                    <a:pt x="34290" y="224704"/>
                    <a:pt x="33338" y="225657"/>
                  </a:cubicBezTo>
                  <a:cubicBezTo>
                    <a:pt x="33338" y="226609"/>
                    <a:pt x="34290" y="226609"/>
                    <a:pt x="34290" y="226609"/>
                  </a:cubicBezTo>
                  <a:cubicBezTo>
                    <a:pt x="35243" y="225657"/>
                    <a:pt x="35243"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3" y="253279"/>
                    <a:pt x="35243" y="252327"/>
                    <a:pt x="36195" y="253279"/>
                  </a:cubicBezTo>
                  <a:cubicBezTo>
                    <a:pt x="35243" y="252327"/>
                    <a:pt x="34290" y="252327"/>
                    <a:pt x="34290" y="253279"/>
                  </a:cubicBezTo>
                  <a:cubicBezTo>
                    <a:pt x="34290" y="253279"/>
                    <a:pt x="34290" y="253279"/>
                    <a:pt x="36195" y="253279"/>
                  </a:cubicBezTo>
                  <a:cubicBezTo>
                    <a:pt x="35243" y="254232"/>
                    <a:pt x="36195" y="253279"/>
                    <a:pt x="36195" y="253279"/>
                  </a:cubicBezTo>
                  <a:close/>
                  <a:moveTo>
                    <a:pt x="35243" y="175174"/>
                  </a:moveTo>
                  <a:cubicBezTo>
                    <a:pt x="36195" y="175174"/>
                    <a:pt x="36195" y="174222"/>
                    <a:pt x="35243" y="175174"/>
                  </a:cubicBezTo>
                  <a:cubicBezTo>
                    <a:pt x="35243" y="173269"/>
                    <a:pt x="34290" y="174222"/>
                    <a:pt x="33338" y="174222"/>
                  </a:cubicBezTo>
                  <a:cubicBezTo>
                    <a:pt x="34290" y="175174"/>
                    <a:pt x="34290" y="176127"/>
                    <a:pt x="35243" y="175174"/>
                  </a:cubicBezTo>
                  <a:close/>
                  <a:moveTo>
                    <a:pt x="35243" y="88497"/>
                  </a:moveTo>
                  <a:cubicBezTo>
                    <a:pt x="35243" y="88497"/>
                    <a:pt x="35243" y="87544"/>
                    <a:pt x="34290" y="87544"/>
                  </a:cubicBezTo>
                  <a:cubicBezTo>
                    <a:pt x="34290" y="87544"/>
                    <a:pt x="34290" y="87544"/>
                    <a:pt x="35243" y="88497"/>
                  </a:cubicBezTo>
                  <a:cubicBezTo>
                    <a:pt x="34290" y="88497"/>
                    <a:pt x="34290" y="89449"/>
                    <a:pt x="35243" y="88497"/>
                  </a:cubicBezTo>
                  <a:cubicBezTo>
                    <a:pt x="35243" y="89449"/>
                    <a:pt x="35243" y="89449"/>
                    <a:pt x="35243" y="88497"/>
                  </a:cubicBezTo>
                  <a:close/>
                  <a:moveTo>
                    <a:pt x="35243" y="57064"/>
                  </a:moveTo>
                  <a:cubicBezTo>
                    <a:pt x="35243" y="57064"/>
                    <a:pt x="34290" y="57064"/>
                    <a:pt x="35243" y="57064"/>
                  </a:cubicBezTo>
                  <a:cubicBezTo>
                    <a:pt x="34290" y="58017"/>
                    <a:pt x="34290" y="58017"/>
                    <a:pt x="35243" y="58969"/>
                  </a:cubicBezTo>
                  <a:cubicBezTo>
                    <a:pt x="35243" y="58017"/>
                    <a:pt x="36195" y="58017"/>
                    <a:pt x="35243" y="57064"/>
                  </a:cubicBezTo>
                  <a:lnTo>
                    <a:pt x="35243" y="57064"/>
                  </a:lnTo>
                  <a:close/>
                  <a:moveTo>
                    <a:pt x="34290" y="232324"/>
                  </a:moveTo>
                  <a:lnTo>
                    <a:pt x="34290" y="232324"/>
                  </a:lnTo>
                  <a:cubicBezTo>
                    <a:pt x="35243" y="231372"/>
                    <a:pt x="34290" y="231372"/>
                    <a:pt x="34290"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39053" y="99927"/>
                    <a:pt x="39053" y="99927"/>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6195" y="205654"/>
                  </a:moveTo>
                  <a:cubicBezTo>
                    <a:pt x="36195" y="205654"/>
                    <a:pt x="35243" y="205654"/>
                    <a:pt x="35243" y="206607"/>
                  </a:cubicBezTo>
                  <a:cubicBezTo>
                    <a:pt x="35243" y="205654"/>
                    <a:pt x="35243" y="205654"/>
                    <a:pt x="36195" y="205654"/>
                  </a:cubicBezTo>
                  <a:cubicBezTo>
                    <a:pt x="35243" y="204702"/>
                    <a:pt x="36195" y="203749"/>
                    <a:pt x="37148" y="204702"/>
                  </a:cubicBezTo>
                  <a:cubicBezTo>
                    <a:pt x="37148" y="205654"/>
                    <a:pt x="36195" y="205654"/>
                    <a:pt x="36195" y="205654"/>
                  </a:cubicBezTo>
                  <a:close/>
                  <a:moveTo>
                    <a:pt x="35243" y="157077"/>
                  </a:moveTo>
                  <a:cubicBezTo>
                    <a:pt x="35243" y="157077"/>
                    <a:pt x="36195" y="157077"/>
                    <a:pt x="35243" y="157077"/>
                  </a:cubicBezTo>
                  <a:cubicBezTo>
                    <a:pt x="35243" y="157077"/>
                    <a:pt x="35243" y="157077"/>
                    <a:pt x="35243" y="157077"/>
                  </a:cubicBezTo>
                  <a:cubicBezTo>
                    <a:pt x="35243" y="157077"/>
                    <a:pt x="35243" y="157077"/>
                    <a:pt x="35243" y="157077"/>
                  </a:cubicBezTo>
                  <a:lnTo>
                    <a:pt x="35243"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8578" y="134217"/>
                    <a:pt x="48578" y="133264"/>
                  </a:cubicBezTo>
                  <a:close/>
                  <a:moveTo>
                    <a:pt x="35243" y="39919"/>
                  </a:moveTo>
                  <a:cubicBezTo>
                    <a:pt x="35243" y="39919"/>
                    <a:pt x="35243" y="39919"/>
                    <a:pt x="35243" y="39919"/>
                  </a:cubicBezTo>
                  <a:lnTo>
                    <a:pt x="35243" y="39919"/>
                  </a:lnTo>
                  <a:cubicBezTo>
                    <a:pt x="35243" y="39919"/>
                    <a:pt x="35243" y="38967"/>
                    <a:pt x="35243" y="39919"/>
                  </a:cubicBezTo>
                  <a:lnTo>
                    <a:pt x="35243" y="39919"/>
                  </a:lnTo>
                  <a:close/>
                  <a:moveTo>
                    <a:pt x="39053" y="145647"/>
                  </a:moveTo>
                  <a:cubicBezTo>
                    <a:pt x="40005" y="145647"/>
                    <a:pt x="40958" y="145647"/>
                    <a:pt x="41910" y="144694"/>
                  </a:cubicBezTo>
                  <a:cubicBezTo>
                    <a:pt x="41910" y="144694"/>
                    <a:pt x="41910" y="143742"/>
                    <a:pt x="41910" y="143742"/>
                  </a:cubicBezTo>
                  <a:cubicBezTo>
                    <a:pt x="40958" y="141837"/>
                    <a:pt x="40005" y="142789"/>
                    <a:pt x="39053" y="142789"/>
                  </a:cubicBezTo>
                  <a:cubicBezTo>
                    <a:pt x="38100" y="142789"/>
                    <a:pt x="38100" y="142789"/>
                    <a:pt x="37148" y="142789"/>
                  </a:cubicBezTo>
                  <a:cubicBezTo>
                    <a:pt x="36195" y="143742"/>
                    <a:pt x="35243" y="144694"/>
                    <a:pt x="35243" y="145647"/>
                  </a:cubicBezTo>
                  <a:cubicBezTo>
                    <a:pt x="36195" y="146599"/>
                    <a:pt x="36195" y="144694"/>
                    <a:pt x="37148" y="143742"/>
                  </a:cubicBezTo>
                  <a:cubicBezTo>
                    <a:pt x="38100" y="145647"/>
                    <a:pt x="39053" y="145647"/>
                    <a:pt x="39053" y="145647"/>
                  </a:cubicBezTo>
                  <a:close/>
                  <a:moveTo>
                    <a:pt x="36195" y="95164"/>
                  </a:moveTo>
                  <a:cubicBezTo>
                    <a:pt x="36195" y="95164"/>
                    <a:pt x="37148" y="96117"/>
                    <a:pt x="36195" y="95164"/>
                  </a:cubicBezTo>
                  <a:cubicBezTo>
                    <a:pt x="37148" y="95164"/>
                    <a:pt x="38100" y="95164"/>
                    <a:pt x="38100" y="94212"/>
                  </a:cubicBezTo>
                  <a:cubicBezTo>
                    <a:pt x="38100" y="94212"/>
                    <a:pt x="38100" y="93259"/>
                    <a:pt x="37148" y="93259"/>
                  </a:cubicBezTo>
                  <a:cubicBezTo>
                    <a:pt x="37148" y="93259"/>
                    <a:pt x="36195" y="94212"/>
                    <a:pt x="36195" y="95164"/>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005" y="248517"/>
                    <a:pt x="40005" y="249469"/>
                    <a:pt x="40958" y="249469"/>
                  </a:cubicBezTo>
                  <a:close/>
                  <a:moveTo>
                    <a:pt x="37148" y="178032"/>
                  </a:moveTo>
                  <a:cubicBezTo>
                    <a:pt x="36195" y="178032"/>
                    <a:pt x="36195" y="178984"/>
                    <a:pt x="36195" y="178984"/>
                  </a:cubicBezTo>
                  <a:cubicBezTo>
                    <a:pt x="36195" y="179937"/>
                    <a:pt x="36195" y="180889"/>
                    <a:pt x="37148" y="180889"/>
                  </a:cubicBezTo>
                  <a:cubicBezTo>
                    <a:pt x="38100" y="180889"/>
                    <a:pt x="38100" y="179937"/>
                    <a:pt x="38100" y="178984"/>
                  </a:cubicBezTo>
                  <a:cubicBezTo>
                    <a:pt x="39053" y="178032"/>
                    <a:pt x="39053" y="178032"/>
                    <a:pt x="37148" y="178032"/>
                  </a:cubicBezTo>
                  <a:close/>
                  <a:moveTo>
                    <a:pt x="37148" y="51349"/>
                  </a:moveTo>
                  <a:cubicBezTo>
                    <a:pt x="37148" y="51349"/>
                    <a:pt x="37148"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8100" y="73257"/>
                  </a:moveTo>
                  <a:cubicBezTo>
                    <a:pt x="39053" y="73257"/>
                    <a:pt x="39053" y="72304"/>
                    <a:pt x="39053" y="71352"/>
                  </a:cubicBezTo>
                  <a:cubicBezTo>
                    <a:pt x="39053" y="70399"/>
                    <a:pt x="39053" y="70399"/>
                    <a:pt x="38100" y="70399"/>
                  </a:cubicBezTo>
                  <a:cubicBezTo>
                    <a:pt x="37148" y="70399"/>
                    <a:pt x="37148" y="71352"/>
                    <a:pt x="37148" y="72304"/>
                  </a:cubicBezTo>
                  <a:cubicBezTo>
                    <a:pt x="37148" y="72304"/>
                    <a:pt x="37148" y="73257"/>
                    <a:pt x="38100" y="73257"/>
                  </a:cubicBezTo>
                  <a:close/>
                  <a:moveTo>
                    <a:pt x="38100" y="162792"/>
                  </a:moveTo>
                  <a:cubicBezTo>
                    <a:pt x="38100" y="162792"/>
                    <a:pt x="39053" y="162792"/>
                    <a:pt x="38100" y="162792"/>
                  </a:cubicBezTo>
                  <a:cubicBezTo>
                    <a:pt x="39053" y="161839"/>
                    <a:pt x="38100" y="160887"/>
                    <a:pt x="38100" y="161839"/>
                  </a:cubicBezTo>
                  <a:lnTo>
                    <a:pt x="38100" y="162792"/>
                  </a:lnTo>
                  <a:cubicBezTo>
                    <a:pt x="37148" y="162792"/>
                    <a:pt x="38100" y="162792"/>
                    <a:pt x="38100"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0958" y="198034"/>
                    <a:pt x="38100" y="196129"/>
                    <a:pt x="38100" y="194224"/>
                  </a:cubicBezTo>
                  <a:close/>
                  <a:moveTo>
                    <a:pt x="38100" y="80877"/>
                  </a:moveTo>
                  <a:lnTo>
                    <a:pt x="38100" y="80877"/>
                  </a:lnTo>
                  <a:lnTo>
                    <a:pt x="38100" y="80877"/>
                  </a:lnTo>
                  <a:cubicBezTo>
                    <a:pt x="39053" y="80877"/>
                    <a:pt x="39053" y="79924"/>
                    <a:pt x="38100" y="80877"/>
                  </a:cubicBezTo>
                  <a:cubicBezTo>
                    <a:pt x="38100" y="79924"/>
                    <a:pt x="38100" y="79924"/>
                    <a:pt x="38100" y="80877"/>
                  </a:cubicBezTo>
                  <a:close/>
                  <a:moveTo>
                    <a:pt x="38100" y="132312"/>
                  </a:moveTo>
                  <a:cubicBezTo>
                    <a:pt x="38100" y="132312"/>
                    <a:pt x="38100" y="132312"/>
                    <a:pt x="38100" y="132312"/>
                  </a:cubicBezTo>
                  <a:cubicBezTo>
                    <a:pt x="39053" y="132312"/>
                    <a:pt x="39053" y="132312"/>
                    <a:pt x="38100" y="132312"/>
                  </a:cubicBezTo>
                  <a:cubicBezTo>
                    <a:pt x="39053" y="131359"/>
                    <a:pt x="39053" y="131359"/>
                    <a:pt x="38100" y="132312"/>
                  </a:cubicBezTo>
                  <a:cubicBezTo>
                    <a:pt x="38100" y="131359"/>
                    <a:pt x="38100" y="131359"/>
                    <a:pt x="38100" y="132312"/>
                  </a:cubicBezTo>
                  <a:close/>
                  <a:moveTo>
                    <a:pt x="39053" y="107547"/>
                  </a:moveTo>
                  <a:cubicBezTo>
                    <a:pt x="39053" y="108499"/>
                    <a:pt x="38100" y="109452"/>
                    <a:pt x="39053" y="109452"/>
                  </a:cubicBezTo>
                  <a:cubicBezTo>
                    <a:pt x="39053" y="109452"/>
                    <a:pt x="40005" y="109452"/>
                    <a:pt x="40005" y="109452"/>
                  </a:cubicBezTo>
                  <a:cubicBezTo>
                    <a:pt x="40958" y="108499"/>
                    <a:pt x="40005" y="107547"/>
                    <a:pt x="39053" y="107547"/>
                  </a:cubicBezTo>
                  <a:close/>
                  <a:moveTo>
                    <a:pt x="39053" y="117072"/>
                  </a:moveTo>
                  <a:lnTo>
                    <a:pt x="39053" y="117072"/>
                  </a:lnTo>
                  <a:cubicBezTo>
                    <a:pt x="39053" y="118024"/>
                    <a:pt x="39053" y="118024"/>
                    <a:pt x="39053" y="117072"/>
                  </a:cubicBezTo>
                  <a:cubicBezTo>
                    <a:pt x="40005" y="118024"/>
                    <a:pt x="40005" y="118024"/>
                    <a:pt x="39053" y="117072"/>
                  </a:cubicBezTo>
                  <a:lnTo>
                    <a:pt x="39053" y="117072"/>
                  </a:lnTo>
                  <a:close/>
                  <a:moveTo>
                    <a:pt x="39053" y="88497"/>
                  </a:moveTo>
                  <a:cubicBezTo>
                    <a:pt x="39053" y="89449"/>
                    <a:pt x="40005" y="89449"/>
                    <a:pt x="40958" y="89449"/>
                  </a:cubicBezTo>
                  <a:cubicBezTo>
                    <a:pt x="41910" y="89449"/>
                    <a:pt x="42863" y="89449"/>
                    <a:pt x="43815" y="88497"/>
                  </a:cubicBezTo>
                  <a:cubicBezTo>
                    <a:pt x="44768" y="87544"/>
                    <a:pt x="45720" y="87544"/>
                    <a:pt x="44768" y="86592"/>
                  </a:cubicBezTo>
                  <a:cubicBezTo>
                    <a:pt x="43815" y="85639"/>
                    <a:pt x="43815" y="85639"/>
                    <a:pt x="42863" y="86592"/>
                  </a:cubicBezTo>
                  <a:cubicBezTo>
                    <a:pt x="41910" y="87544"/>
                    <a:pt x="40958" y="87544"/>
                    <a:pt x="40005" y="87544"/>
                  </a:cubicBezTo>
                  <a:cubicBezTo>
                    <a:pt x="40005" y="87544"/>
                    <a:pt x="39053" y="87544"/>
                    <a:pt x="39053"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3815"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005" y="113262"/>
                    <a:pt x="43815" y="116119"/>
                  </a:cubicBezTo>
                  <a:cubicBezTo>
                    <a:pt x="42863" y="115167"/>
                    <a:pt x="42863"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005" y="151362"/>
                    <a:pt x="40005" y="152314"/>
                    <a:pt x="40958" y="153267"/>
                  </a:cubicBezTo>
                  <a:close/>
                  <a:moveTo>
                    <a:pt x="40005" y="53254"/>
                  </a:moveTo>
                  <a:cubicBezTo>
                    <a:pt x="40005" y="54207"/>
                    <a:pt x="40005" y="55159"/>
                    <a:pt x="40958" y="55159"/>
                  </a:cubicBezTo>
                  <a:cubicBezTo>
                    <a:pt x="41910" y="55159"/>
                    <a:pt x="41910" y="54207"/>
                    <a:pt x="41910" y="53254"/>
                  </a:cubicBezTo>
                  <a:cubicBezTo>
                    <a:pt x="41910" y="52302"/>
                    <a:pt x="41910" y="52302"/>
                    <a:pt x="40958" y="52302"/>
                  </a:cubicBezTo>
                  <a:cubicBezTo>
                    <a:pt x="40958" y="52302"/>
                    <a:pt x="40005" y="53254"/>
                    <a:pt x="40005" y="53254"/>
                  </a:cubicBezTo>
                  <a:close/>
                  <a:moveTo>
                    <a:pt x="40005" y="173269"/>
                  </a:moveTo>
                  <a:cubicBezTo>
                    <a:pt x="40005" y="173269"/>
                    <a:pt x="40958" y="173269"/>
                    <a:pt x="40958" y="174222"/>
                  </a:cubicBezTo>
                  <a:cubicBezTo>
                    <a:pt x="42863" y="173269"/>
                    <a:pt x="44768" y="172317"/>
                    <a:pt x="46673" y="171364"/>
                  </a:cubicBezTo>
                  <a:cubicBezTo>
                    <a:pt x="47625" y="170412"/>
                    <a:pt x="46673" y="169459"/>
                    <a:pt x="45720" y="168507"/>
                  </a:cubicBezTo>
                  <a:cubicBezTo>
                    <a:pt x="44768" y="167554"/>
                    <a:pt x="42863" y="168507"/>
                    <a:pt x="41910" y="167554"/>
                  </a:cubicBezTo>
                  <a:cubicBezTo>
                    <a:pt x="41910" y="167554"/>
                    <a:pt x="40958" y="168507"/>
                    <a:pt x="40958" y="168507"/>
                  </a:cubicBezTo>
                  <a:cubicBezTo>
                    <a:pt x="40958" y="170412"/>
                    <a:pt x="40958" y="172317"/>
                    <a:pt x="40005"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2863" y="159934"/>
                    <a:pt x="42863" y="159934"/>
                  </a:cubicBezTo>
                  <a:close/>
                  <a:moveTo>
                    <a:pt x="41910" y="36109"/>
                  </a:moveTo>
                  <a:cubicBezTo>
                    <a:pt x="41910" y="36109"/>
                    <a:pt x="41910" y="36109"/>
                    <a:pt x="41910" y="36109"/>
                  </a:cubicBezTo>
                  <a:cubicBezTo>
                    <a:pt x="42863" y="35157"/>
                    <a:pt x="42863" y="35157"/>
                    <a:pt x="41910" y="35157"/>
                  </a:cubicBezTo>
                  <a:cubicBezTo>
                    <a:pt x="41910" y="35157"/>
                    <a:pt x="41910" y="36109"/>
                    <a:pt x="41910" y="36109"/>
                  </a:cubicBezTo>
                  <a:cubicBezTo>
                    <a:pt x="40958" y="36109"/>
                    <a:pt x="40958"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4768" y="126597"/>
                    <a:pt x="44768"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8" y="61827"/>
                    <a:pt x="45720" y="62779"/>
                    <a:pt x="45720" y="63732"/>
                  </a:cubicBezTo>
                  <a:cubicBezTo>
                    <a:pt x="44768" y="64684"/>
                    <a:pt x="45720" y="66589"/>
                    <a:pt x="44768" y="67542"/>
                  </a:cubicBezTo>
                  <a:cubicBezTo>
                    <a:pt x="43815" y="68494"/>
                    <a:pt x="43815" y="69447"/>
                    <a:pt x="44768" y="70399"/>
                  </a:cubicBezTo>
                  <a:cubicBezTo>
                    <a:pt x="45720" y="71352"/>
                    <a:pt x="46673" y="71352"/>
                    <a:pt x="48578" y="70399"/>
                  </a:cubicBezTo>
                  <a:cubicBezTo>
                    <a:pt x="50483" y="68494"/>
                    <a:pt x="52388" y="66589"/>
                    <a:pt x="53340" y="63732"/>
                  </a:cubicBezTo>
                  <a:cubicBezTo>
                    <a:pt x="54293" y="62779"/>
                    <a:pt x="53340" y="61827"/>
                    <a:pt x="52388" y="62779"/>
                  </a:cubicBezTo>
                  <a:cubicBezTo>
                    <a:pt x="51435" y="62779"/>
                    <a:pt x="51435" y="63732"/>
                    <a:pt x="50483" y="64684"/>
                  </a:cubicBezTo>
                  <a:cubicBezTo>
                    <a:pt x="49530" y="64684"/>
                    <a:pt x="49530" y="65637"/>
                    <a:pt x="48578" y="64684"/>
                  </a:cubicBezTo>
                  <a:cubicBezTo>
                    <a:pt x="47625" y="63732"/>
                    <a:pt x="48578" y="63732"/>
                    <a:pt x="48578" y="62779"/>
                  </a:cubicBezTo>
                  <a:cubicBezTo>
                    <a:pt x="48578" y="61827"/>
                    <a:pt x="48578" y="61827"/>
                    <a:pt x="49530" y="61827"/>
                  </a:cubicBezTo>
                  <a:cubicBezTo>
                    <a:pt x="49530" y="60874"/>
                    <a:pt x="50483" y="60874"/>
                    <a:pt x="50483" y="58969"/>
                  </a:cubicBezTo>
                  <a:lnTo>
                    <a:pt x="49530" y="58969"/>
                  </a:lnTo>
                  <a:cubicBezTo>
                    <a:pt x="48578" y="59922"/>
                    <a:pt x="49530" y="60874"/>
                    <a:pt x="49530" y="61827"/>
                  </a:cubicBezTo>
                  <a:cubicBezTo>
                    <a:pt x="48578" y="60874"/>
                    <a:pt x="46673" y="60874"/>
                    <a:pt x="46673" y="59922"/>
                  </a:cubicBezTo>
                  <a:cubicBezTo>
                    <a:pt x="46673" y="58969"/>
                    <a:pt x="45720" y="58969"/>
                    <a:pt x="44768" y="58969"/>
                  </a:cubicBezTo>
                  <a:cubicBezTo>
                    <a:pt x="43815" y="59922"/>
                    <a:pt x="42863" y="60874"/>
                    <a:pt x="42863" y="61827"/>
                  </a:cubicBezTo>
                  <a:cubicBezTo>
                    <a:pt x="41910" y="62779"/>
                    <a:pt x="42863" y="61827"/>
                    <a:pt x="43815"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4768"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3" y="48492"/>
                    <a:pt x="46673" y="48492"/>
                    <a:pt x="47625" y="48492"/>
                  </a:cubicBezTo>
                  <a:cubicBezTo>
                    <a:pt x="47625" y="48492"/>
                    <a:pt x="47625" y="47539"/>
                    <a:pt x="47625" y="47539"/>
                  </a:cubicBezTo>
                  <a:cubicBezTo>
                    <a:pt x="47625" y="46587"/>
                    <a:pt x="46673" y="45634"/>
                    <a:pt x="45720" y="45634"/>
                  </a:cubicBezTo>
                  <a:cubicBezTo>
                    <a:pt x="44768" y="45634"/>
                    <a:pt x="44768" y="45634"/>
                    <a:pt x="43815" y="45634"/>
                  </a:cubicBezTo>
                  <a:cubicBezTo>
                    <a:pt x="43815" y="45634"/>
                    <a:pt x="43815" y="45634"/>
                    <a:pt x="42863" y="45634"/>
                  </a:cubicBezTo>
                  <a:cubicBezTo>
                    <a:pt x="42863" y="47539"/>
                    <a:pt x="41910" y="48492"/>
                    <a:pt x="41910" y="48492"/>
                  </a:cubicBezTo>
                  <a:close/>
                  <a:moveTo>
                    <a:pt x="44768" y="152314"/>
                  </a:moveTo>
                  <a:lnTo>
                    <a:pt x="44768" y="152314"/>
                  </a:lnTo>
                  <a:cubicBezTo>
                    <a:pt x="44768" y="153267"/>
                    <a:pt x="43815" y="153267"/>
                    <a:pt x="44768" y="152314"/>
                  </a:cubicBezTo>
                  <a:cubicBezTo>
                    <a:pt x="42863" y="153267"/>
                    <a:pt x="41910" y="153267"/>
                    <a:pt x="42863" y="151362"/>
                  </a:cubicBezTo>
                  <a:lnTo>
                    <a:pt x="43815" y="150409"/>
                  </a:lnTo>
                  <a:cubicBezTo>
                    <a:pt x="43815" y="150409"/>
                    <a:pt x="43815" y="151362"/>
                    <a:pt x="44768" y="152314"/>
                  </a:cubicBezTo>
                  <a:close/>
                  <a:moveTo>
                    <a:pt x="42863" y="184699"/>
                  </a:moveTo>
                  <a:lnTo>
                    <a:pt x="44768" y="184699"/>
                  </a:lnTo>
                  <a:cubicBezTo>
                    <a:pt x="44768" y="186604"/>
                    <a:pt x="47625" y="187557"/>
                    <a:pt x="45720" y="188509"/>
                  </a:cubicBezTo>
                  <a:cubicBezTo>
                    <a:pt x="42863" y="189462"/>
                    <a:pt x="42863" y="186604"/>
                    <a:pt x="42863" y="184699"/>
                  </a:cubicBezTo>
                  <a:close/>
                  <a:moveTo>
                    <a:pt x="44768" y="93259"/>
                  </a:moveTo>
                  <a:cubicBezTo>
                    <a:pt x="43815" y="93259"/>
                    <a:pt x="42863" y="93259"/>
                    <a:pt x="42863" y="95164"/>
                  </a:cubicBezTo>
                  <a:cubicBezTo>
                    <a:pt x="42863" y="96117"/>
                    <a:pt x="42863" y="97069"/>
                    <a:pt x="44768" y="97069"/>
                  </a:cubicBezTo>
                  <a:cubicBezTo>
                    <a:pt x="46673" y="97069"/>
                    <a:pt x="47625" y="98022"/>
                    <a:pt x="48578" y="99927"/>
                  </a:cubicBezTo>
                  <a:cubicBezTo>
                    <a:pt x="49530" y="100879"/>
                    <a:pt x="49530" y="101832"/>
                    <a:pt x="50483" y="101832"/>
                  </a:cubicBezTo>
                  <a:cubicBezTo>
                    <a:pt x="51435" y="100879"/>
                    <a:pt x="52388" y="99927"/>
                    <a:pt x="52388" y="98974"/>
                  </a:cubicBezTo>
                  <a:cubicBezTo>
                    <a:pt x="52388" y="98022"/>
                    <a:pt x="51435" y="98022"/>
                    <a:pt x="50483" y="98022"/>
                  </a:cubicBezTo>
                  <a:cubicBezTo>
                    <a:pt x="49530" y="98022"/>
                    <a:pt x="48578" y="97069"/>
                    <a:pt x="47625" y="96117"/>
                  </a:cubicBezTo>
                  <a:cubicBezTo>
                    <a:pt x="46673" y="94212"/>
                    <a:pt x="46673" y="93259"/>
                    <a:pt x="44768"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4768" y="99927"/>
                  </a:moveTo>
                  <a:cubicBezTo>
                    <a:pt x="43815" y="99927"/>
                    <a:pt x="43815" y="99927"/>
                    <a:pt x="43815" y="100879"/>
                  </a:cubicBezTo>
                  <a:cubicBezTo>
                    <a:pt x="43815" y="101832"/>
                    <a:pt x="44768" y="101832"/>
                    <a:pt x="44768" y="101832"/>
                  </a:cubicBezTo>
                  <a:cubicBezTo>
                    <a:pt x="45720" y="101832"/>
                    <a:pt x="45720" y="101832"/>
                    <a:pt x="45720" y="100879"/>
                  </a:cubicBezTo>
                  <a:cubicBezTo>
                    <a:pt x="45720" y="99927"/>
                    <a:pt x="45720" y="99927"/>
                    <a:pt x="44768" y="99927"/>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6673" y="77067"/>
                    <a:pt x="45720" y="77067"/>
                    <a:pt x="43815" y="77067"/>
                  </a:cubicBezTo>
                  <a:close/>
                  <a:moveTo>
                    <a:pt x="44768" y="210417"/>
                  </a:moveTo>
                  <a:cubicBezTo>
                    <a:pt x="45720" y="209464"/>
                    <a:pt x="46673" y="209464"/>
                    <a:pt x="47625" y="211369"/>
                  </a:cubicBezTo>
                  <a:cubicBezTo>
                    <a:pt x="47625" y="211369"/>
                    <a:pt x="47625" y="212322"/>
                    <a:pt x="47625" y="212322"/>
                  </a:cubicBezTo>
                  <a:cubicBezTo>
                    <a:pt x="45720" y="212322"/>
                    <a:pt x="45720" y="210417"/>
                    <a:pt x="44768" y="210417"/>
                  </a:cubicBezTo>
                  <a:close/>
                  <a:moveTo>
                    <a:pt x="45720" y="194224"/>
                  </a:moveTo>
                  <a:cubicBezTo>
                    <a:pt x="45720" y="194224"/>
                    <a:pt x="44768" y="194224"/>
                    <a:pt x="44768" y="193272"/>
                  </a:cubicBezTo>
                  <a:lnTo>
                    <a:pt x="45720" y="193272"/>
                  </a:lnTo>
                  <a:cubicBezTo>
                    <a:pt x="45720" y="193272"/>
                    <a:pt x="45720" y="194224"/>
                    <a:pt x="45720" y="194224"/>
                  </a:cubicBezTo>
                  <a:close/>
                  <a:moveTo>
                    <a:pt x="45720" y="138027"/>
                  </a:moveTo>
                  <a:cubicBezTo>
                    <a:pt x="45720" y="138027"/>
                    <a:pt x="46673" y="138027"/>
                    <a:pt x="45720" y="138027"/>
                  </a:cubicBezTo>
                  <a:cubicBezTo>
                    <a:pt x="46673" y="137074"/>
                    <a:pt x="45720" y="137074"/>
                    <a:pt x="45720" y="137074"/>
                  </a:cubicBezTo>
                  <a:cubicBezTo>
                    <a:pt x="45720" y="137074"/>
                    <a:pt x="44768" y="137074"/>
                    <a:pt x="44768" y="137074"/>
                  </a:cubicBezTo>
                  <a:cubicBezTo>
                    <a:pt x="44768" y="138027"/>
                    <a:pt x="44768" y="138027"/>
                    <a:pt x="45720"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5720" y="146599"/>
                  </a:moveTo>
                  <a:cubicBezTo>
                    <a:pt x="45720" y="146599"/>
                    <a:pt x="45720" y="146599"/>
                    <a:pt x="45720" y="146599"/>
                  </a:cubicBezTo>
                  <a:cubicBezTo>
                    <a:pt x="45720" y="145647"/>
                    <a:pt x="45720" y="145647"/>
                    <a:pt x="45720" y="146599"/>
                  </a:cubicBezTo>
                  <a:cubicBezTo>
                    <a:pt x="44768" y="145647"/>
                    <a:pt x="44768" y="145647"/>
                    <a:pt x="45720" y="146599"/>
                  </a:cubicBezTo>
                  <a:cubicBezTo>
                    <a:pt x="44768" y="146599"/>
                    <a:pt x="45720" y="146599"/>
                    <a:pt x="45720"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6673" y="82782"/>
                    <a:pt x="46673" y="83734"/>
                    <a:pt x="47625" y="82782"/>
                  </a:cubicBezTo>
                  <a:cubicBezTo>
                    <a:pt x="46673" y="83734"/>
                    <a:pt x="46673" y="83734"/>
                    <a:pt x="47625" y="82782"/>
                  </a:cubicBezTo>
                  <a:lnTo>
                    <a:pt x="47625" y="82782"/>
                  </a:lnTo>
                  <a:cubicBezTo>
                    <a:pt x="47625" y="83734"/>
                    <a:pt x="47625" y="82782"/>
                    <a:pt x="47625" y="82782"/>
                  </a:cubicBezTo>
                  <a:close/>
                  <a:moveTo>
                    <a:pt x="47625" y="245659"/>
                  </a:moveTo>
                  <a:cubicBezTo>
                    <a:pt x="47625" y="245659"/>
                    <a:pt x="46673" y="245659"/>
                    <a:pt x="47625" y="245659"/>
                  </a:cubicBezTo>
                  <a:lnTo>
                    <a:pt x="47625" y="245659"/>
                  </a:lnTo>
                  <a:cubicBezTo>
                    <a:pt x="46673" y="244707"/>
                    <a:pt x="46673"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49530" y="53254"/>
                    <a:pt x="49530" y="53254"/>
                  </a:cubicBezTo>
                  <a:close/>
                  <a:moveTo>
                    <a:pt x="47625" y="103737"/>
                  </a:moveTo>
                  <a:cubicBezTo>
                    <a:pt x="47625" y="103737"/>
                    <a:pt x="47625" y="103737"/>
                    <a:pt x="47625" y="103737"/>
                  </a:cubicBezTo>
                  <a:cubicBezTo>
                    <a:pt x="47625" y="104689"/>
                    <a:pt x="47625" y="105642"/>
                    <a:pt x="48578" y="104689"/>
                  </a:cubicBezTo>
                  <a:cubicBezTo>
                    <a:pt x="48578" y="104689"/>
                    <a:pt x="48578" y="104689"/>
                    <a:pt x="47625" y="103737"/>
                  </a:cubicBezTo>
                  <a:cubicBezTo>
                    <a:pt x="48578" y="103737"/>
                    <a:pt x="48578" y="102784"/>
                    <a:pt x="47625" y="103737"/>
                  </a:cubicBezTo>
                  <a:close/>
                  <a:moveTo>
                    <a:pt x="52388" y="242802"/>
                  </a:moveTo>
                  <a:cubicBezTo>
                    <a:pt x="51435" y="242802"/>
                    <a:pt x="47625" y="242802"/>
                    <a:pt x="47625" y="240897"/>
                  </a:cubicBezTo>
                  <a:cubicBezTo>
                    <a:pt x="47625" y="238992"/>
                    <a:pt x="50483" y="238039"/>
                    <a:pt x="51435" y="238039"/>
                  </a:cubicBezTo>
                  <a:cubicBezTo>
                    <a:pt x="50483"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7625" y="25632"/>
                  </a:moveTo>
                  <a:cubicBezTo>
                    <a:pt x="47625" y="25632"/>
                    <a:pt x="48578" y="25632"/>
                    <a:pt x="47625" y="25632"/>
                  </a:cubicBezTo>
                  <a:cubicBezTo>
                    <a:pt x="48578" y="25632"/>
                    <a:pt x="48578" y="25632"/>
                    <a:pt x="47625" y="25632"/>
                  </a:cubicBezTo>
                  <a:cubicBezTo>
                    <a:pt x="48578" y="25632"/>
                    <a:pt x="48578" y="24679"/>
                    <a:pt x="47625" y="25632"/>
                  </a:cubicBezTo>
                  <a:cubicBezTo>
                    <a:pt x="48578" y="24679"/>
                    <a:pt x="47625" y="24679"/>
                    <a:pt x="47625" y="25632"/>
                  </a:cubicBezTo>
                  <a:close/>
                  <a:moveTo>
                    <a:pt x="49530" y="205654"/>
                  </a:moveTo>
                  <a:lnTo>
                    <a:pt x="49530" y="208512"/>
                  </a:lnTo>
                  <a:cubicBezTo>
                    <a:pt x="47625" y="207559"/>
                    <a:pt x="47625" y="206607"/>
                    <a:pt x="49530" y="205654"/>
                  </a:cubicBezTo>
                  <a:close/>
                  <a:moveTo>
                    <a:pt x="48578" y="88497"/>
                  </a:moveTo>
                  <a:cubicBezTo>
                    <a:pt x="48578" y="88497"/>
                    <a:pt x="47625" y="88497"/>
                    <a:pt x="48578" y="88497"/>
                  </a:cubicBezTo>
                  <a:cubicBezTo>
                    <a:pt x="48578" y="89449"/>
                    <a:pt x="48578" y="89449"/>
                    <a:pt x="48578" y="88497"/>
                  </a:cubicBezTo>
                  <a:lnTo>
                    <a:pt x="48578" y="88497"/>
                  </a:lnTo>
                  <a:lnTo>
                    <a:pt x="48578" y="88497"/>
                  </a:lnTo>
                  <a:close/>
                  <a:moveTo>
                    <a:pt x="50483" y="166602"/>
                  </a:moveTo>
                  <a:cubicBezTo>
                    <a:pt x="50483" y="165649"/>
                    <a:pt x="51435" y="164697"/>
                    <a:pt x="49530" y="164697"/>
                  </a:cubicBezTo>
                  <a:cubicBezTo>
                    <a:pt x="48578" y="164697"/>
                    <a:pt x="48578" y="165649"/>
                    <a:pt x="48578" y="166602"/>
                  </a:cubicBezTo>
                  <a:cubicBezTo>
                    <a:pt x="48578" y="167554"/>
                    <a:pt x="48578" y="168507"/>
                    <a:pt x="49530" y="168507"/>
                  </a:cubicBezTo>
                  <a:cubicBezTo>
                    <a:pt x="51435" y="168507"/>
                    <a:pt x="49530" y="167554"/>
                    <a:pt x="50483"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3" y="139932"/>
                  </a:cubicBezTo>
                  <a:cubicBezTo>
                    <a:pt x="50483" y="139932"/>
                    <a:pt x="51435" y="139932"/>
                    <a:pt x="51435"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1435" y="229467"/>
                    <a:pt x="51435" y="230419"/>
                    <a:pt x="51435" y="231372"/>
                  </a:cubicBezTo>
                  <a:close/>
                  <a:moveTo>
                    <a:pt x="54293" y="119929"/>
                  </a:moveTo>
                  <a:cubicBezTo>
                    <a:pt x="54293" y="118977"/>
                    <a:pt x="53340" y="118977"/>
                    <a:pt x="52388" y="118977"/>
                  </a:cubicBezTo>
                  <a:cubicBezTo>
                    <a:pt x="51435" y="118977"/>
                    <a:pt x="50483" y="118977"/>
                    <a:pt x="50483" y="119929"/>
                  </a:cubicBezTo>
                  <a:cubicBezTo>
                    <a:pt x="50483" y="120882"/>
                    <a:pt x="51435" y="120882"/>
                    <a:pt x="51435" y="121834"/>
                  </a:cubicBezTo>
                  <a:cubicBezTo>
                    <a:pt x="51435" y="122787"/>
                    <a:pt x="48578" y="122787"/>
                    <a:pt x="50483" y="124692"/>
                  </a:cubicBezTo>
                  <a:cubicBezTo>
                    <a:pt x="51435" y="125644"/>
                    <a:pt x="52388" y="124692"/>
                    <a:pt x="53340" y="124692"/>
                  </a:cubicBezTo>
                  <a:cubicBezTo>
                    <a:pt x="54293" y="124692"/>
                    <a:pt x="54293" y="123739"/>
                    <a:pt x="54293" y="122787"/>
                  </a:cubicBezTo>
                  <a:cubicBezTo>
                    <a:pt x="53340" y="121834"/>
                    <a:pt x="52388" y="121834"/>
                    <a:pt x="51435" y="121834"/>
                  </a:cubicBezTo>
                  <a:cubicBezTo>
                    <a:pt x="51435" y="120882"/>
                    <a:pt x="52388" y="120882"/>
                    <a:pt x="52388" y="119929"/>
                  </a:cubicBezTo>
                  <a:cubicBezTo>
                    <a:pt x="52388" y="119929"/>
                    <a:pt x="54293" y="120882"/>
                    <a:pt x="54293"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1839"/>
                  </a:moveTo>
                  <a:cubicBezTo>
                    <a:pt x="51435" y="161839"/>
                    <a:pt x="51435" y="161839"/>
                    <a:pt x="51435" y="161839"/>
                  </a:cubicBezTo>
                  <a:cubicBezTo>
                    <a:pt x="52388" y="160887"/>
                    <a:pt x="51435" y="160887"/>
                    <a:pt x="51435" y="159934"/>
                  </a:cubicBezTo>
                  <a:cubicBezTo>
                    <a:pt x="50483" y="159934"/>
                    <a:pt x="50483" y="159934"/>
                    <a:pt x="51435" y="161839"/>
                  </a:cubicBezTo>
                  <a:cubicBezTo>
                    <a:pt x="50483" y="160887"/>
                    <a:pt x="50483"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3" y="153267"/>
                  </a:moveTo>
                  <a:cubicBezTo>
                    <a:pt x="50483" y="154219"/>
                    <a:pt x="51435" y="155172"/>
                    <a:pt x="52388" y="155172"/>
                  </a:cubicBezTo>
                  <a:cubicBezTo>
                    <a:pt x="52388" y="155172"/>
                    <a:pt x="53340" y="155172"/>
                    <a:pt x="53340" y="154219"/>
                  </a:cubicBezTo>
                  <a:cubicBezTo>
                    <a:pt x="53340" y="153267"/>
                    <a:pt x="52388" y="152314"/>
                    <a:pt x="50483" y="153267"/>
                  </a:cubicBezTo>
                  <a:cubicBezTo>
                    <a:pt x="51435" y="152314"/>
                    <a:pt x="50483" y="153267"/>
                    <a:pt x="50483" y="153267"/>
                  </a:cubicBezTo>
                  <a:close/>
                  <a:moveTo>
                    <a:pt x="51435" y="238039"/>
                  </a:moveTo>
                  <a:cubicBezTo>
                    <a:pt x="51435" y="236134"/>
                    <a:pt x="50483" y="234229"/>
                    <a:pt x="53340" y="234229"/>
                  </a:cubicBezTo>
                  <a:cubicBezTo>
                    <a:pt x="53340" y="236134"/>
                    <a:pt x="52388" y="237087"/>
                    <a:pt x="51435" y="238039"/>
                  </a:cubicBezTo>
                  <a:close/>
                  <a:moveTo>
                    <a:pt x="54293" y="232324"/>
                  </a:moveTo>
                  <a:cubicBezTo>
                    <a:pt x="55245" y="233277"/>
                    <a:pt x="53340" y="234229"/>
                    <a:pt x="52388" y="234229"/>
                  </a:cubicBezTo>
                  <a:cubicBezTo>
                    <a:pt x="51435" y="233277"/>
                    <a:pt x="50483" y="232324"/>
                    <a:pt x="50483" y="231372"/>
                  </a:cubicBezTo>
                  <a:cubicBezTo>
                    <a:pt x="52388" y="231372"/>
                    <a:pt x="53340" y="230419"/>
                    <a:pt x="54293"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1435" y="88497"/>
                    <a:pt x="52388" y="88497"/>
                    <a:pt x="52388" y="87544"/>
                  </a:cubicBezTo>
                  <a:cubicBezTo>
                    <a:pt x="52388" y="88497"/>
                    <a:pt x="52388" y="87544"/>
                    <a:pt x="52388" y="87544"/>
                  </a:cubicBezTo>
                  <a:close/>
                  <a:moveTo>
                    <a:pt x="54293" y="83734"/>
                  </a:moveTo>
                  <a:cubicBezTo>
                    <a:pt x="54293" y="83734"/>
                    <a:pt x="53340" y="84687"/>
                    <a:pt x="52388" y="84687"/>
                  </a:cubicBezTo>
                  <a:cubicBezTo>
                    <a:pt x="52388" y="84687"/>
                    <a:pt x="51435" y="84687"/>
                    <a:pt x="50483" y="84687"/>
                  </a:cubicBezTo>
                  <a:lnTo>
                    <a:pt x="50483" y="84687"/>
                  </a:lnTo>
                  <a:cubicBezTo>
                    <a:pt x="51435" y="85639"/>
                    <a:pt x="51435" y="84687"/>
                    <a:pt x="52388" y="84687"/>
                  </a:cubicBezTo>
                  <a:cubicBezTo>
                    <a:pt x="53340" y="83734"/>
                    <a:pt x="54293" y="84687"/>
                    <a:pt x="54293" y="83734"/>
                  </a:cubicBezTo>
                  <a:close/>
                  <a:moveTo>
                    <a:pt x="53340" y="191367"/>
                  </a:moveTo>
                  <a:cubicBezTo>
                    <a:pt x="52388" y="191367"/>
                    <a:pt x="51435" y="192319"/>
                    <a:pt x="51435" y="193272"/>
                  </a:cubicBezTo>
                  <a:cubicBezTo>
                    <a:pt x="52388" y="194224"/>
                    <a:pt x="51435" y="197082"/>
                    <a:pt x="53340" y="196129"/>
                  </a:cubicBezTo>
                  <a:cubicBezTo>
                    <a:pt x="54293" y="196129"/>
                    <a:pt x="56198" y="195177"/>
                    <a:pt x="57150" y="194224"/>
                  </a:cubicBezTo>
                  <a:cubicBezTo>
                    <a:pt x="57150" y="191367"/>
                    <a:pt x="55245" y="191367"/>
                    <a:pt x="53340" y="191367"/>
                  </a:cubicBezTo>
                  <a:close/>
                  <a:moveTo>
                    <a:pt x="52388" y="76114"/>
                  </a:moveTo>
                  <a:cubicBezTo>
                    <a:pt x="52388" y="77067"/>
                    <a:pt x="51435" y="77067"/>
                    <a:pt x="52388" y="76114"/>
                  </a:cubicBezTo>
                  <a:cubicBezTo>
                    <a:pt x="51435" y="77067"/>
                    <a:pt x="51435" y="77067"/>
                    <a:pt x="51435" y="77067"/>
                  </a:cubicBezTo>
                  <a:cubicBezTo>
                    <a:pt x="52388" y="78019"/>
                    <a:pt x="52388" y="77067"/>
                    <a:pt x="52388" y="76114"/>
                  </a:cubicBezTo>
                  <a:cubicBezTo>
                    <a:pt x="52388"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3" y="104689"/>
                    <a:pt x="53340" y="103737"/>
                    <a:pt x="53340" y="104689"/>
                  </a:cubicBezTo>
                  <a:close/>
                  <a:moveTo>
                    <a:pt x="56198" y="138027"/>
                  </a:moveTo>
                  <a:cubicBezTo>
                    <a:pt x="57150" y="138027"/>
                    <a:pt x="57150" y="138027"/>
                    <a:pt x="56198" y="138027"/>
                  </a:cubicBezTo>
                  <a:cubicBezTo>
                    <a:pt x="57150" y="137074"/>
                    <a:pt x="57150" y="137074"/>
                    <a:pt x="56198" y="136122"/>
                  </a:cubicBezTo>
                  <a:cubicBezTo>
                    <a:pt x="55245" y="136122"/>
                    <a:pt x="54293" y="135169"/>
                    <a:pt x="54293" y="134217"/>
                  </a:cubicBezTo>
                  <a:cubicBezTo>
                    <a:pt x="53340" y="133264"/>
                    <a:pt x="53340" y="132312"/>
                    <a:pt x="52388" y="133264"/>
                  </a:cubicBezTo>
                  <a:cubicBezTo>
                    <a:pt x="51435" y="134217"/>
                    <a:pt x="52388" y="135169"/>
                    <a:pt x="53340" y="136122"/>
                  </a:cubicBezTo>
                  <a:cubicBezTo>
                    <a:pt x="54293" y="137074"/>
                    <a:pt x="55245" y="137074"/>
                    <a:pt x="56198"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3" y="166602"/>
                    <a:pt x="54293" y="166602"/>
                    <a:pt x="53340" y="166602"/>
                  </a:cubicBezTo>
                  <a:cubicBezTo>
                    <a:pt x="54293" y="165649"/>
                    <a:pt x="54293" y="165649"/>
                    <a:pt x="53340" y="165649"/>
                  </a:cubicBezTo>
                  <a:cubicBezTo>
                    <a:pt x="53340" y="164697"/>
                    <a:pt x="53340" y="164697"/>
                    <a:pt x="53340" y="166602"/>
                  </a:cubicBezTo>
                  <a:cubicBezTo>
                    <a:pt x="53340" y="165649"/>
                    <a:pt x="53340" y="165649"/>
                    <a:pt x="53340" y="166602"/>
                  </a:cubicBezTo>
                  <a:close/>
                  <a:moveTo>
                    <a:pt x="54293" y="142789"/>
                  </a:moveTo>
                  <a:cubicBezTo>
                    <a:pt x="54293" y="141837"/>
                    <a:pt x="54293" y="141837"/>
                    <a:pt x="54293" y="142789"/>
                  </a:cubicBezTo>
                  <a:cubicBezTo>
                    <a:pt x="53340" y="141837"/>
                    <a:pt x="53340" y="141837"/>
                    <a:pt x="53340" y="142789"/>
                  </a:cubicBezTo>
                  <a:cubicBezTo>
                    <a:pt x="53340" y="141837"/>
                    <a:pt x="53340" y="142789"/>
                    <a:pt x="54293" y="142789"/>
                  </a:cubicBezTo>
                  <a:cubicBezTo>
                    <a:pt x="54293" y="142789"/>
                    <a:pt x="54293" y="142789"/>
                    <a:pt x="54293" y="142789"/>
                  </a:cubicBezTo>
                  <a:close/>
                  <a:moveTo>
                    <a:pt x="54293" y="91354"/>
                  </a:moveTo>
                  <a:cubicBezTo>
                    <a:pt x="54293" y="92307"/>
                    <a:pt x="54293" y="92307"/>
                    <a:pt x="55245" y="92307"/>
                  </a:cubicBezTo>
                  <a:cubicBezTo>
                    <a:pt x="56198" y="91354"/>
                    <a:pt x="57150" y="91354"/>
                    <a:pt x="57150" y="89449"/>
                  </a:cubicBezTo>
                  <a:cubicBezTo>
                    <a:pt x="57150" y="88497"/>
                    <a:pt x="57150" y="88497"/>
                    <a:pt x="56198" y="88497"/>
                  </a:cubicBezTo>
                  <a:cubicBezTo>
                    <a:pt x="55245" y="89449"/>
                    <a:pt x="54293" y="90402"/>
                    <a:pt x="54293" y="91354"/>
                  </a:cubicBezTo>
                  <a:close/>
                  <a:moveTo>
                    <a:pt x="54293" y="126597"/>
                  </a:moveTo>
                  <a:cubicBezTo>
                    <a:pt x="54293" y="126597"/>
                    <a:pt x="54293" y="127549"/>
                    <a:pt x="54293" y="126597"/>
                  </a:cubicBezTo>
                  <a:cubicBezTo>
                    <a:pt x="55245" y="126597"/>
                    <a:pt x="56198" y="126597"/>
                    <a:pt x="56198" y="126597"/>
                  </a:cubicBezTo>
                  <a:lnTo>
                    <a:pt x="54293" y="126597"/>
                  </a:lnTo>
                  <a:cubicBezTo>
                    <a:pt x="54293" y="126597"/>
                    <a:pt x="54293" y="126597"/>
                    <a:pt x="54293"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4293" y="171364"/>
                    <a:pt x="56198" y="172317"/>
                  </a:cubicBezTo>
                  <a:close/>
                  <a:moveTo>
                    <a:pt x="55245" y="33252"/>
                  </a:moveTo>
                  <a:cubicBezTo>
                    <a:pt x="55245" y="34204"/>
                    <a:pt x="56198" y="34204"/>
                    <a:pt x="55245" y="33252"/>
                  </a:cubicBezTo>
                  <a:cubicBezTo>
                    <a:pt x="56198" y="34204"/>
                    <a:pt x="56198" y="33252"/>
                    <a:pt x="55245" y="33252"/>
                  </a:cubicBezTo>
                  <a:cubicBezTo>
                    <a:pt x="56198" y="33252"/>
                    <a:pt x="56198" y="32299"/>
                    <a:pt x="55245" y="33252"/>
                  </a:cubicBezTo>
                  <a:cubicBezTo>
                    <a:pt x="55245" y="33252"/>
                    <a:pt x="55245" y="33252"/>
                    <a:pt x="55245" y="33252"/>
                  </a:cubicBezTo>
                  <a:close/>
                  <a:moveTo>
                    <a:pt x="57150" y="252327"/>
                  </a:moveTo>
                  <a:cubicBezTo>
                    <a:pt x="56198" y="252327"/>
                    <a:pt x="56198" y="252327"/>
                    <a:pt x="55245" y="253279"/>
                  </a:cubicBezTo>
                  <a:cubicBezTo>
                    <a:pt x="55245" y="253279"/>
                    <a:pt x="55245" y="254232"/>
                    <a:pt x="55245" y="254232"/>
                  </a:cubicBezTo>
                  <a:cubicBezTo>
                    <a:pt x="56198" y="254232"/>
                    <a:pt x="56198" y="254232"/>
                    <a:pt x="57150" y="252327"/>
                  </a:cubicBezTo>
                  <a:cubicBezTo>
                    <a:pt x="57150" y="253279"/>
                    <a:pt x="57150"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8103" y="110404"/>
                    <a:pt x="58103" y="109452"/>
                  </a:cubicBezTo>
                  <a:close/>
                  <a:moveTo>
                    <a:pt x="56198" y="129454"/>
                  </a:moveTo>
                  <a:cubicBezTo>
                    <a:pt x="56198" y="130407"/>
                    <a:pt x="57150" y="130407"/>
                    <a:pt x="56198" y="129454"/>
                  </a:cubicBezTo>
                  <a:cubicBezTo>
                    <a:pt x="57150" y="130407"/>
                    <a:pt x="57150" y="129454"/>
                    <a:pt x="56198" y="129454"/>
                  </a:cubicBezTo>
                  <a:cubicBezTo>
                    <a:pt x="57150" y="129454"/>
                    <a:pt x="57150" y="129454"/>
                    <a:pt x="56198" y="129454"/>
                  </a:cubicBezTo>
                  <a:cubicBezTo>
                    <a:pt x="56198" y="129454"/>
                    <a:pt x="56198" y="129454"/>
                    <a:pt x="56198" y="129454"/>
                  </a:cubicBezTo>
                  <a:close/>
                  <a:moveTo>
                    <a:pt x="57150" y="60874"/>
                  </a:moveTo>
                  <a:cubicBezTo>
                    <a:pt x="58103" y="60874"/>
                    <a:pt x="58103" y="60874"/>
                    <a:pt x="58103" y="59922"/>
                  </a:cubicBezTo>
                  <a:cubicBezTo>
                    <a:pt x="58103" y="59922"/>
                    <a:pt x="58103" y="58969"/>
                    <a:pt x="57150" y="58969"/>
                  </a:cubicBezTo>
                  <a:lnTo>
                    <a:pt x="57150" y="60874"/>
                  </a:lnTo>
                  <a:cubicBezTo>
                    <a:pt x="56198" y="60874"/>
                    <a:pt x="56198" y="60874"/>
                    <a:pt x="57150" y="60874"/>
                  </a:cubicBezTo>
                  <a:close/>
                  <a:moveTo>
                    <a:pt x="58103" y="77067"/>
                  </a:moveTo>
                  <a:cubicBezTo>
                    <a:pt x="57150" y="77067"/>
                    <a:pt x="57150" y="77067"/>
                    <a:pt x="58103" y="77067"/>
                  </a:cubicBezTo>
                  <a:cubicBezTo>
                    <a:pt x="57150" y="78972"/>
                    <a:pt x="57150" y="79924"/>
                    <a:pt x="58103" y="80877"/>
                  </a:cubicBezTo>
                  <a:cubicBezTo>
                    <a:pt x="58103" y="80877"/>
                    <a:pt x="59055" y="80877"/>
                    <a:pt x="59055" y="79924"/>
                  </a:cubicBezTo>
                  <a:cubicBezTo>
                    <a:pt x="59055" y="78019"/>
                    <a:pt x="58103"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0960" y="187557"/>
                    <a:pt x="60008" y="186604"/>
                    <a:pt x="60008" y="186604"/>
                  </a:cubicBezTo>
                  <a:close/>
                  <a:moveTo>
                    <a:pt x="59055" y="149457"/>
                  </a:moveTo>
                  <a:cubicBezTo>
                    <a:pt x="59055" y="149457"/>
                    <a:pt x="59055" y="149457"/>
                    <a:pt x="59055" y="149457"/>
                  </a:cubicBezTo>
                  <a:cubicBezTo>
                    <a:pt x="60008" y="148504"/>
                    <a:pt x="59055" y="147552"/>
                    <a:pt x="59055" y="147552"/>
                  </a:cubicBezTo>
                  <a:cubicBezTo>
                    <a:pt x="58103" y="148504"/>
                    <a:pt x="58103" y="148504"/>
                    <a:pt x="59055" y="149457"/>
                  </a:cubicBezTo>
                  <a:cubicBezTo>
                    <a:pt x="58103" y="149457"/>
                    <a:pt x="58103"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7150" y="207559"/>
                    <a:pt x="58103" y="209464"/>
                  </a:cubicBezTo>
                  <a:close/>
                  <a:moveTo>
                    <a:pt x="62865" y="210417"/>
                  </a:moveTo>
                  <a:cubicBezTo>
                    <a:pt x="61913" y="209464"/>
                    <a:pt x="60008" y="209464"/>
                    <a:pt x="59055" y="209464"/>
                  </a:cubicBezTo>
                  <a:cubicBezTo>
                    <a:pt x="58103" y="209464"/>
                    <a:pt x="58103" y="209464"/>
                    <a:pt x="58103" y="209464"/>
                  </a:cubicBezTo>
                  <a:cubicBezTo>
                    <a:pt x="59055" y="212322"/>
                    <a:pt x="60960" y="210417"/>
                    <a:pt x="62865" y="210417"/>
                  </a:cubicBezTo>
                  <a:lnTo>
                    <a:pt x="62865" y="210417"/>
                  </a:lnTo>
                  <a:close/>
                  <a:moveTo>
                    <a:pt x="59055" y="163744"/>
                  </a:moveTo>
                  <a:cubicBezTo>
                    <a:pt x="59055" y="163744"/>
                    <a:pt x="59055" y="164697"/>
                    <a:pt x="59055" y="163744"/>
                  </a:cubicBezTo>
                  <a:cubicBezTo>
                    <a:pt x="59055" y="164697"/>
                    <a:pt x="60008" y="164697"/>
                    <a:pt x="60008" y="164697"/>
                  </a:cubicBezTo>
                  <a:cubicBezTo>
                    <a:pt x="60008" y="164697"/>
                    <a:pt x="60008" y="163744"/>
                    <a:pt x="60008" y="163744"/>
                  </a:cubicBezTo>
                  <a:cubicBezTo>
                    <a:pt x="60008" y="163744"/>
                    <a:pt x="60008" y="163744"/>
                    <a:pt x="59055" y="163744"/>
                  </a:cubicBezTo>
                  <a:close/>
                  <a:moveTo>
                    <a:pt x="60008" y="258042"/>
                  </a:moveTo>
                  <a:lnTo>
                    <a:pt x="60008" y="258042"/>
                  </a:lnTo>
                  <a:cubicBezTo>
                    <a:pt x="59055" y="258042"/>
                    <a:pt x="59055" y="258042"/>
                    <a:pt x="60008" y="258042"/>
                  </a:cubicBezTo>
                  <a:lnTo>
                    <a:pt x="60008" y="258042"/>
                  </a:lnTo>
                  <a:cubicBezTo>
                    <a:pt x="59055" y="258994"/>
                    <a:pt x="60008" y="258994"/>
                    <a:pt x="60008" y="258042"/>
                  </a:cubicBezTo>
                  <a:close/>
                  <a:moveTo>
                    <a:pt x="60960" y="197082"/>
                  </a:moveTo>
                  <a:cubicBezTo>
                    <a:pt x="60008" y="197082"/>
                    <a:pt x="60008" y="198034"/>
                    <a:pt x="60960" y="197082"/>
                  </a:cubicBezTo>
                  <a:cubicBezTo>
                    <a:pt x="60008"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8" y="238039"/>
                    <a:pt x="63818" y="238039"/>
                    <a:pt x="63818" y="238992"/>
                  </a:cubicBezTo>
                  <a:cubicBezTo>
                    <a:pt x="63818" y="239944"/>
                    <a:pt x="63818"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5" name="Freeform 414">
              <a:extLst>
                <a:ext uri="{FF2B5EF4-FFF2-40B4-BE49-F238E27FC236}">
                  <a16:creationId xmlns:a16="http://schemas.microsoft.com/office/drawing/2014/main" id="{692EF0DC-9E81-2858-BC2A-06717E810C1B}"/>
                </a:ext>
              </a:extLst>
            </p:cNvPr>
            <p:cNvSpPr/>
            <p:nvPr/>
          </p:nvSpPr>
          <p:spPr>
            <a:xfrm>
              <a:off x="13336917" y="1045764"/>
              <a:ext cx="166519" cy="239386"/>
            </a:xfrm>
            <a:custGeom>
              <a:avLst/>
              <a:gdLst>
                <a:gd name="connsiteX0" fmla="*/ 177165 w 178117"/>
                <a:gd name="connsiteY0" fmla="*/ 9525 h 256222"/>
                <a:gd name="connsiteX1" fmla="*/ 171450 w 178117"/>
                <a:gd name="connsiteY1" fmla="*/ 11430 h 256222"/>
                <a:gd name="connsiteX2" fmla="*/ 153353 w 178117"/>
                <a:gd name="connsiteY2" fmla="*/ 25717 h 256222"/>
                <a:gd name="connsiteX3" fmla="*/ 136208 w 178117"/>
                <a:gd name="connsiteY3" fmla="*/ 78105 h 256222"/>
                <a:gd name="connsiteX4" fmla="*/ 120015 w 178117"/>
                <a:gd name="connsiteY4" fmla="*/ 123825 h 256222"/>
                <a:gd name="connsiteX5" fmla="*/ 96203 w 178117"/>
                <a:gd name="connsiteY5" fmla="*/ 193357 h 256222"/>
                <a:gd name="connsiteX6" fmla="*/ 79058 w 178117"/>
                <a:gd name="connsiteY6" fmla="*/ 234315 h 256222"/>
                <a:gd name="connsiteX7" fmla="*/ 58103 w 178117"/>
                <a:gd name="connsiteY7" fmla="*/ 254317 h 256222"/>
                <a:gd name="connsiteX8" fmla="*/ 49530 w 178117"/>
                <a:gd name="connsiteY8" fmla="*/ 256222 h 256222"/>
                <a:gd name="connsiteX9" fmla="*/ 47625 w 178117"/>
                <a:gd name="connsiteY9" fmla="*/ 256222 h 256222"/>
                <a:gd name="connsiteX10" fmla="*/ 29528 w 178117"/>
                <a:gd name="connsiteY10" fmla="*/ 251460 h 256222"/>
                <a:gd name="connsiteX11" fmla="*/ 20003 w 178117"/>
                <a:gd name="connsiteY11" fmla="*/ 244792 h 256222"/>
                <a:gd name="connsiteX12" fmla="*/ 9525 w 178117"/>
                <a:gd name="connsiteY12" fmla="*/ 206692 h 256222"/>
                <a:gd name="connsiteX13" fmla="*/ 26670 w 178117"/>
                <a:gd name="connsiteY13" fmla="*/ 191453 h 256222"/>
                <a:gd name="connsiteX14" fmla="*/ 34290 w 178117"/>
                <a:gd name="connsiteY14" fmla="*/ 190500 h 256222"/>
                <a:gd name="connsiteX15" fmla="*/ 57150 w 178117"/>
                <a:gd name="connsiteY15" fmla="*/ 218122 h 256222"/>
                <a:gd name="connsiteX16" fmla="*/ 43815 w 178117"/>
                <a:gd name="connsiteY16" fmla="*/ 232410 h 256222"/>
                <a:gd name="connsiteX17" fmla="*/ 38100 w 178117"/>
                <a:gd name="connsiteY17" fmla="*/ 237172 h 256222"/>
                <a:gd name="connsiteX18" fmla="*/ 40005 w 178117"/>
                <a:gd name="connsiteY18" fmla="*/ 243840 h 256222"/>
                <a:gd name="connsiteX19" fmla="*/ 56197 w 178117"/>
                <a:gd name="connsiteY19" fmla="*/ 243840 h 256222"/>
                <a:gd name="connsiteX20" fmla="*/ 65722 w 178117"/>
                <a:gd name="connsiteY20" fmla="*/ 234315 h 256222"/>
                <a:gd name="connsiteX21" fmla="*/ 76200 w 178117"/>
                <a:gd name="connsiteY21" fmla="*/ 213360 h 256222"/>
                <a:gd name="connsiteX22" fmla="*/ 83820 w 178117"/>
                <a:gd name="connsiteY22" fmla="*/ 192405 h 256222"/>
                <a:gd name="connsiteX23" fmla="*/ 83820 w 178117"/>
                <a:gd name="connsiteY23" fmla="*/ 183832 h 256222"/>
                <a:gd name="connsiteX24" fmla="*/ 60960 w 178117"/>
                <a:gd name="connsiteY24" fmla="*/ 120967 h 256222"/>
                <a:gd name="connsiteX25" fmla="*/ 36195 w 178117"/>
                <a:gd name="connsiteY25" fmla="*/ 59055 h 256222"/>
                <a:gd name="connsiteX26" fmla="*/ 29528 w 178117"/>
                <a:gd name="connsiteY26" fmla="*/ 40957 h 256222"/>
                <a:gd name="connsiteX27" fmla="*/ 21908 w 178117"/>
                <a:gd name="connsiteY27" fmla="*/ 21907 h 256222"/>
                <a:gd name="connsiteX28" fmla="*/ 6668 w 178117"/>
                <a:gd name="connsiteY28" fmla="*/ 10478 h 256222"/>
                <a:gd name="connsiteX29" fmla="*/ 3810 w 178117"/>
                <a:gd name="connsiteY29" fmla="*/ 10478 h 256222"/>
                <a:gd name="connsiteX30" fmla="*/ 0 w 178117"/>
                <a:gd name="connsiteY30" fmla="*/ 5715 h 256222"/>
                <a:gd name="connsiteX31" fmla="*/ 3810 w 178117"/>
                <a:gd name="connsiteY31" fmla="*/ 953 h 256222"/>
                <a:gd name="connsiteX32" fmla="*/ 16193 w 178117"/>
                <a:gd name="connsiteY32" fmla="*/ 0 h 256222"/>
                <a:gd name="connsiteX33" fmla="*/ 45720 w 178117"/>
                <a:gd name="connsiteY33" fmla="*/ 953 h 256222"/>
                <a:gd name="connsiteX34" fmla="*/ 82868 w 178117"/>
                <a:gd name="connsiteY34" fmla="*/ 0 h 256222"/>
                <a:gd name="connsiteX35" fmla="*/ 85725 w 178117"/>
                <a:gd name="connsiteY35" fmla="*/ 0 h 256222"/>
                <a:gd name="connsiteX36" fmla="*/ 89535 w 178117"/>
                <a:gd name="connsiteY36" fmla="*/ 3810 h 256222"/>
                <a:gd name="connsiteX37" fmla="*/ 87630 w 178117"/>
                <a:gd name="connsiteY37" fmla="*/ 7620 h 256222"/>
                <a:gd name="connsiteX38" fmla="*/ 81915 w 178117"/>
                <a:gd name="connsiteY38" fmla="*/ 9525 h 256222"/>
                <a:gd name="connsiteX39" fmla="*/ 74295 w 178117"/>
                <a:gd name="connsiteY39" fmla="*/ 18097 h 256222"/>
                <a:gd name="connsiteX40" fmla="*/ 76200 w 178117"/>
                <a:gd name="connsiteY40" fmla="*/ 29528 h 256222"/>
                <a:gd name="connsiteX41" fmla="*/ 80963 w 178117"/>
                <a:gd name="connsiteY41" fmla="*/ 41910 h 256222"/>
                <a:gd name="connsiteX42" fmla="*/ 107633 w 178117"/>
                <a:gd name="connsiteY42" fmla="*/ 114300 h 256222"/>
                <a:gd name="connsiteX43" fmla="*/ 108585 w 178117"/>
                <a:gd name="connsiteY43" fmla="*/ 117157 h 256222"/>
                <a:gd name="connsiteX44" fmla="*/ 111443 w 178117"/>
                <a:gd name="connsiteY44" fmla="*/ 117157 h 256222"/>
                <a:gd name="connsiteX45" fmla="*/ 113347 w 178117"/>
                <a:gd name="connsiteY45" fmla="*/ 112395 h 256222"/>
                <a:gd name="connsiteX46" fmla="*/ 132397 w 178117"/>
                <a:gd name="connsiteY46" fmla="*/ 51435 h 256222"/>
                <a:gd name="connsiteX47" fmla="*/ 139065 w 178117"/>
                <a:gd name="connsiteY47" fmla="*/ 32385 h 256222"/>
                <a:gd name="connsiteX48" fmla="*/ 139065 w 178117"/>
                <a:gd name="connsiteY48" fmla="*/ 24765 h 256222"/>
                <a:gd name="connsiteX49" fmla="*/ 126683 w 178117"/>
                <a:gd name="connsiteY49" fmla="*/ 11430 h 256222"/>
                <a:gd name="connsiteX50" fmla="*/ 121920 w 178117"/>
                <a:gd name="connsiteY50" fmla="*/ 9525 h 256222"/>
                <a:gd name="connsiteX51" fmla="*/ 120015 w 178117"/>
                <a:gd name="connsiteY51" fmla="*/ 4763 h 256222"/>
                <a:gd name="connsiteX52" fmla="*/ 123825 w 178117"/>
                <a:gd name="connsiteY52" fmla="*/ 1905 h 256222"/>
                <a:gd name="connsiteX53" fmla="*/ 127635 w 178117"/>
                <a:gd name="connsiteY53" fmla="*/ 1905 h 256222"/>
                <a:gd name="connsiteX54" fmla="*/ 170497 w 178117"/>
                <a:gd name="connsiteY54" fmla="*/ 1905 h 256222"/>
                <a:gd name="connsiteX55" fmla="*/ 175260 w 178117"/>
                <a:gd name="connsiteY55" fmla="*/ 1905 h 256222"/>
                <a:gd name="connsiteX56" fmla="*/ 178118 w 178117"/>
                <a:gd name="connsiteY56" fmla="*/ 3810 h 256222"/>
                <a:gd name="connsiteX57" fmla="*/ 177165 w 178117"/>
                <a:gd name="connsiteY57" fmla="*/ 9525 h 256222"/>
                <a:gd name="connsiteX58" fmla="*/ 36195 w 178117"/>
                <a:gd name="connsiteY58" fmla="*/ 213360 h 256222"/>
                <a:gd name="connsiteX59" fmla="*/ 34290 w 178117"/>
                <a:gd name="connsiteY59" fmla="*/ 213360 h 256222"/>
                <a:gd name="connsiteX60" fmla="*/ 30480 w 178117"/>
                <a:gd name="connsiteY60" fmla="*/ 211455 h 256222"/>
                <a:gd name="connsiteX61" fmla="*/ 32385 w 178117"/>
                <a:gd name="connsiteY61" fmla="*/ 210503 h 256222"/>
                <a:gd name="connsiteX62" fmla="*/ 31433 w 178117"/>
                <a:gd name="connsiteY62" fmla="*/ 209550 h 256222"/>
                <a:gd name="connsiteX63" fmla="*/ 30480 w 178117"/>
                <a:gd name="connsiteY63" fmla="*/ 210503 h 256222"/>
                <a:gd name="connsiteX64" fmla="*/ 25718 w 178117"/>
                <a:gd name="connsiteY64" fmla="*/ 213360 h 256222"/>
                <a:gd name="connsiteX65" fmla="*/ 22860 w 178117"/>
                <a:gd name="connsiteY65" fmla="*/ 216217 h 256222"/>
                <a:gd name="connsiteX66" fmla="*/ 27622 w 178117"/>
                <a:gd name="connsiteY66" fmla="*/ 216217 h 256222"/>
                <a:gd name="connsiteX67" fmla="*/ 28575 w 178117"/>
                <a:gd name="connsiteY67" fmla="*/ 215265 h 256222"/>
                <a:gd name="connsiteX68" fmla="*/ 33338 w 178117"/>
                <a:gd name="connsiteY68" fmla="*/ 215265 h 256222"/>
                <a:gd name="connsiteX69" fmla="*/ 35243 w 178117"/>
                <a:gd name="connsiteY69" fmla="*/ 216217 h 256222"/>
                <a:gd name="connsiteX70" fmla="*/ 36195 w 178117"/>
                <a:gd name="connsiteY70" fmla="*/ 213360 h 256222"/>
                <a:gd name="connsiteX71" fmla="*/ 22860 w 178117"/>
                <a:gd name="connsiteY71" fmla="*/ 203835 h 256222"/>
                <a:gd name="connsiteX72" fmla="*/ 22860 w 178117"/>
                <a:gd name="connsiteY72" fmla="*/ 203835 h 256222"/>
                <a:gd name="connsiteX73" fmla="*/ 24765 w 178117"/>
                <a:gd name="connsiteY73" fmla="*/ 203835 h 256222"/>
                <a:gd name="connsiteX74" fmla="*/ 23813 w 178117"/>
                <a:gd name="connsiteY74" fmla="*/ 202882 h 256222"/>
                <a:gd name="connsiteX75" fmla="*/ 22860 w 178117"/>
                <a:gd name="connsiteY75" fmla="*/ 203835 h 256222"/>
                <a:gd name="connsiteX76" fmla="*/ 24765 w 178117"/>
                <a:gd name="connsiteY76" fmla="*/ 224790 h 256222"/>
                <a:gd name="connsiteX77" fmla="*/ 24765 w 178117"/>
                <a:gd name="connsiteY77" fmla="*/ 224790 h 256222"/>
                <a:gd name="connsiteX78" fmla="*/ 24765 w 178117"/>
                <a:gd name="connsiteY78" fmla="*/ 224790 h 256222"/>
                <a:gd name="connsiteX79" fmla="*/ 24765 w 178117"/>
                <a:gd name="connsiteY79" fmla="*/ 224790 h 256222"/>
                <a:gd name="connsiteX80" fmla="*/ 24765 w 178117"/>
                <a:gd name="connsiteY80" fmla="*/ 224790 h 256222"/>
                <a:gd name="connsiteX81" fmla="*/ 29528 w 178117"/>
                <a:gd name="connsiteY81" fmla="*/ 237172 h 256222"/>
                <a:gd name="connsiteX82" fmla="*/ 29528 w 178117"/>
                <a:gd name="connsiteY82" fmla="*/ 237172 h 256222"/>
                <a:gd name="connsiteX83" fmla="*/ 29528 w 178117"/>
                <a:gd name="connsiteY83" fmla="*/ 237172 h 256222"/>
                <a:gd name="connsiteX84" fmla="*/ 29528 w 178117"/>
                <a:gd name="connsiteY84" fmla="*/ 237172 h 256222"/>
                <a:gd name="connsiteX85" fmla="*/ 29528 w 178117"/>
                <a:gd name="connsiteY85" fmla="*/ 237172 h 256222"/>
                <a:gd name="connsiteX86" fmla="*/ 28575 w 178117"/>
                <a:gd name="connsiteY86" fmla="*/ 222885 h 256222"/>
                <a:gd name="connsiteX87" fmla="*/ 28575 w 178117"/>
                <a:gd name="connsiteY87" fmla="*/ 222885 h 256222"/>
                <a:gd name="connsiteX88" fmla="*/ 28575 w 178117"/>
                <a:gd name="connsiteY88" fmla="*/ 222885 h 256222"/>
                <a:gd name="connsiteX89" fmla="*/ 28575 w 178117"/>
                <a:gd name="connsiteY89" fmla="*/ 222885 h 256222"/>
                <a:gd name="connsiteX90" fmla="*/ 28575 w 178117"/>
                <a:gd name="connsiteY90" fmla="*/ 222885 h 256222"/>
                <a:gd name="connsiteX91" fmla="*/ 28575 w 178117"/>
                <a:gd name="connsiteY91" fmla="*/ 205740 h 256222"/>
                <a:gd name="connsiteX92" fmla="*/ 29528 w 178117"/>
                <a:gd name="connsiteY92" fmla="*/ 205740 h 256222"/>
                <a:gd name="connsiteX93" fmla="*/ 28575 w 178117"/>
                <a:gd name="connsiteY93" fmla="*/ 203835 h 256222"/>
                <a:gd name="connsiteX94" fmla="*/ 27622 w 178117"/>
                <a:gd name="connsiteY94" fmla="*/ 204788 h 256222"/>
                <a:gd name="connsiteX95" fmla="*/ 28575 w 178117"/>
                <a:gd name="connsiteY95" fmla="*/ 205740 h 256222"/>
                <a:gd name="connsiteX96" fmla="*/ 30480 w 178117"/>
                <a:gd name="connsiteY96" fmla="*/ 224790 h 256222"/>
                <a:gd name="connsiteX97" fmla="*/ 29528 w 178117"/>
                <a:gd name="connsiteY97" fmla="*/ 225742 h 256222"/>
                <a:gd name="connsiteX98" fmla="*/ 28575 w 178117"/>
                <a:gd name="connsiteY98" fmla="*/ 226695 h 256222"/>
                <a:gd name="connsiteX99" fmla="*/ 28575 w 178117"/>
                <a:gd name="connsiteY99" fmla="*/ 230505 h 256222"/>
                <a:gd name="connsiteX100" fmla="*/ 29528 w 178117"/>
                <a:gd name="connsiteY100" fmla="*/ 230505 h 256222"/>
                <a:gd name="connsiteX101" fmla="*/ 30480 w 178117"/>
                <a:gd name="connsiteY101" fmla="*/ 225742 h 256222"/>
                <a:gd name="connsiteX102" fmla="*/ 30480 w 178117"/>
                <a:gd name="connsiteY102" fmla="*/ 224790 h 256222"/>
                <a:gd name="connsiteX103" fmla="*/ 30480 w 178117"/>
                <a:gd name="connsiteY103" fmla="*/ 224790 h 256222"/>
                <a:gd name="connsiteX104" fmla="*/ 32385 w 178117"/>
                <a:gd name="connsiteY104" fmla="*/ 219075 h 256222"/>
                <a:gd name="connsiteX105" fmla="*/ 30480 w 178117"/>
                <a:gd name="connsiteY105" fmla="*/ 216217 h 256222"/>
                <a:gd name="connsiteX106" fmla="*/ 29528 w 178117"/>
                <a:gd name="connsiteY106" fmla="*/ 217170 h 256222"/>
                <a:gd name="connsiteX107" fmla="*/ 31433 w 178117"/>
                <a:gd name="connsiteY107" fmla="*/ 220028 h 256222"/>
                <a:gd name="connsiteX108" fmla="*/ 32385 w 178117"/>
                <a:gd name="connsiteY108" fmla="*/ 219075 h 256222"/>
                <a:gd name="connsiteX109" fmla="*/ 30480 w 178117"/>
                <a:gd name="connsiteY109" fmla="*/ 226695 h 256222"/>
                <a:gd name="connsiteX110" fmla="*/ 30480 w 178117"/>
                <a:gd name="connsiteY110" fmla="*/ 226695 h 256222"/>
                <a:gd name="connsiteX111" fmla="*/ 30480 w 178117"/>
                <a:gd name="connsiteY111" fmla="*/ 226695 h 256222"/>
                <a:gd name="connsiteX112" fmla="*/ 33338 w 178117"/>
                <a:gd name="connsiteY112" fmla="*/ 206692 h 256222"/>
                <a:gd name="connsiteX113" fmla="*/ 33338 w 178117"/>
                <a:gd name="connsiteY113" fmla="*/ 206692 h 256222"/>
                <a:gd name="connsiteX114" fmla="*/ 33338 w 178117"/>
                <a:gd name="connsiteY114" fmla="*/ 206692 h 256222"/>
                <a:gd name="connsiteX115" fmla="*/ 33338 w 178117"/>
                <a:gd name="connsiteY115" fmla="*/ 206692 h 256222"/>
                <a:gd name="connsiteX116" fmla="*/ 33338 w 178117"/>
                <a:gd name="connsiteY116" fmla="*/ 206692 h 256222"/>
                <a:gd name="connsiteX117" fmla="*/ 35243 w 178117"/>
                <a:gd name="connsiteY117" fmla="*/ 220980 h 256222"/>
                <a:gd name="connsiteX118" fmla="*/ 35243 w 178117"/>
                <a:gd name="connsiteY118" fmla="*/ 220980 h 256222"/>
                <a:gd name="connsiteX119" fmla="*/ 35243 w 178117"/>
                <a:gd name="connsiteY119" fmla="*/ 220980 h 256222"/>
                <a:gd name="connsiteX120" fmla="*/ 35243 w 178117"/>
                <a:gd name="connsiteY120" fmla="*/ 220980 h 256222"/>
                <a:gd name="connsiteX121" fmla="*/ 35243 w 178117"/>
                <a:gd name="connsiteY121" fmla="*/ 220980 h 256222"/>
                <a:gd name="connsiteX122" fmla="*/ 35243 w 178117"/>
                <a:gd name="connsiteY122" fmla="*/ 19050 h 256222"/>
                <a:gd name="connsiteX123" fmla="*/ 35243 w 178117"/>
                <a:gd name="connsiteY123" fmla="*/ 19050 h 256222"/>
                <a:gd name="connsiteX124" fmla="*/ 35243 w 178117"/>
                <a:gd name="connsiteY124" fmla="*/ 19050 h 256222"/>
                <a:gd name="connsiteX125" fmla="*/ 35243 w 178117"/>
                <a:gd name="connsiteY125" fmla="*/ 19050 h 256222"/>
                <a:gd name="connsiteX126" fmla="*/ 35243 w 178117"/>
                <a:gd name="connsiteY126" fmla="*/ 19050 h 256222"/>
                <a:gd name="connsiteX127" fmla="*/ 37147 w 178117"/>
                <a:gd name="connsiteY127" fmla="*/ 38100 h 256222"/>
                <a:gd name="connsiteX128" fmla="*/ 36195 w 178117"/>
                <a:gd name="connsiteY128" fmla="*/ 37147 h 256222"/>
                <a:gd name="connsiteX129" fmla="*/ 35243 w 178117"/>
                <a:gd name="connsiteY129" fmla="*/ 37147 h 256222"/>
                <a:gd name="connsiteX130" fmla="*/ 37147 w 178117"/>
                <a:gd name="connsiteY130" fmla="*/ 38100 h 256222"/>
                <a:gd name="connsiteX131" fmla="*/ 37147 w 178117"/>
                <a:gd name="connsiteY131" fmla="*/ 38100 h 256222"/>
                <a:gd name="connsiteX132" fmla="*/ 40005 w 178117"/>
                <a:gd name="connsiteY132" fmla="*/ 25717 h 256222"/>
                <a:gd name="connsiteX133" fmla="*/ 40958 w 178117"/>
                <a:gd name="connsiteY133" fmla="*/ 27622 h 256222"/>
                <a:gd name="connsiteX134" fmla="*/ 42863 w 178117"/>
                <a:gd name="connsiteY134" fmla="*/ 29528 h 256222"/>
                <a:gd name="connsiteX135" fmla="*/ 43815 w 178117"/>
                <a:gd name="connsiteY135" fmla="*/ 25717 h 256222"/>
                <a:gd name="connsiteX136" fmla="*/ 41910 w 178117"/>
                <a:gd name="connsiteY136" fmla="*/ 24765 h 256222"/>
                <a:gd name="connsiteX137" fmla="*/ 40958 w 178117"/>
                <a:gd name="connsiteY137" fmla="*/ 21907 h 256222"/>
                <a:gd name="connsiteX138" fmla="*/ 46672 w 178117"/>
                <a:gd name="connsiteY138" fmla="*/ 24765 h 256222"/>
                <a:gd name="connsiteX139" fmla="*/ 46672 w 178117"/>
                <a:gd name="connsiteY139" fmla="*/ 24765 h 256222"/>
                <a:gd name="connsiteX140" fmla="*/ 44768 w 178117"/>
                <a:gd name="connsiteY140" fmla="*/ 20955 h 256222"/>
                <a:gd name="connsiteX141" fmla="*/ 40005 w 178117"/>
                <a:gd name="connsiteY141" fmla="*/ 21907 h 256222"/>
                <a:gd name="connsiteX142" fmla="*/ 35243 w 178117"/>
                <a:gd name="connsiteY142" fmla="*/ 25717 h 256222"/>
                <a:gd name="connsiteX143" fmla="*/ 40005 w 178117"/>
                <a:gd name="connsiteY143" fmla="*/ 25717 h 256222"/>
                <a:gd name="connsiteX144" fmla="*/ 39053 w 178117"/>
                <a:gd name="connsiteY144" fmla="*/ 25717 h 256222"/>
                <a:gd name="connsiteX145" fmla="*/ 36195 w 178117"/>
                <a:gd name="connsiteY145" fmla="*/ 24765 h 256222"/>
                <a:gd name="connsiteX146" fmla="*/ 39053 w 178117"/>
                <a:gd name="connsiteY146" fmla="*/ 25717 h 256222"/>
                <a:gd name="connsiteX147" fmla="*/ 39053 w 178117"/>
                <a:gd name="connsiteY147" fmla="*/ 222885 h 256222"/>
                <a:gd name="connsiteX148" fmla="*/ 40958 w 178117"/>
                <a:gd name="connsiteY148" fmla="*/ 220980 h 256222"/>
                <a:gd name="connsiteX149" fmla="*/ 40005 w 178117"/>
                <a:gd name="connsiteY149" fmla="*/ 219075 h 256222"/>
                <a:gd name="connsiteX150" fmla="*/ 37147 w 178117"/>
                <a:gd name="connsiteY150" fmla="*/ 221932 h 256222"/>
                <a:gd name="connsiteX151" fmla="*/ 39053 w 178117"/>
                <a:gd name="connsiteY151" fmla="*/ 222885 h 256222"/>
                <a:gd name="connsiteX152" fmla="*/ 38100 w 178117"/>
                <a:gd name="connsiteY152" fmla="*/ 15240 h 256222"/>
                <a:gd name="connsiteX153" fmla="*/ 38100 w 178117"/>
                <a:gd name="connsiteY153" fmla="*/ 15240 h 256222"/>
                <a:gd name="connsiteX154" fmla="*/ 38100 w 178117"/>
                <a:gd name="connsiteY154" fmla="*/ 15240 h 256222"/>
                <a:gd name="connsiteX155" fmla="*/ 38100 w 178117"/>
                <a:gd name="connsiteY155" fmla="*/ 15240 h 256222"/>
                <a:gd name="connsiteX156" fmla="*/ 38100 w 178117"/>
                <a:gd name="connsiteY156" fmla="*/ 15240 h 256222"/>
                <a:gd name="connsiteX157" fmla="*/ 38100 w 178117"/>
                <a:gd name="connsiteY157" fmla="*/ 205740 h 256222"/>
                <a:gd name="connsiteX158" fmla="*/ 38100 w 178117"/>
                <a:gd name="connsiteY158" fmla="*/ 205740 h 256222"/>
                <a:gd name="connsiteX159" fmla="*/ 39053 w 178117"/>
                <a:gd name="connsiteY159" fmla="*/ 204788 h 256222"/>
                <a:gd name="connsiteX160" fmla="*/ 38100 w 178117"/>
                <a:gd name="connsiteY160" fmla="*/ 203835 h 256222"/>
                <a:gd name="connsiteX161" fmla="*/ 38100 w 178117"/>
                <a:gd name="connsiteY161" fmla="*/ 205740 h 256222"/>
                <a:gd name="connsiteX162" fmla="*/ 39053 w 178117"/>
                <a:gd name="connsiteY162" fmla="*/ 18097 h 256222"/>
                <a:gd name="connsiteX163" fmla="*/ 39053 w 178117"/>
                <a:gd name="connsiteY163" fmla="*/ 18097 h 256222"/>
                <a:gd name="connsiteX164" fmla="*/ 40958 w 178117"/>
                <a:gd name="connsiteY164" fmla="*/ 19050 h 256222"/>
                <a:gd name="connsiteX165" fmla="*/ 39053 w 178117"/>
                <a:gd name="connsiteY165" fmla="*/ 18097 h 256222"/>
                <a:gd name="connsiteX166" fmla="*/ 39053 w 178117"/>
                <a:gd name="connsiteY166" fmla="*/ 18097 h 256222"/>
                <a:gd name="connsiteX167" fmla="*/ 47625 w 178117"/>
                <a:gd name="connsiteY167" fmla="*/ 38100 h 256222"/>
                <a:gd name="connsiteX168" fmla="*/ 50483 w 178117"/>
                <a:gd name="connsiteY168" fmla="*/ 33338 h 256222"/>
                <a:gd name="connsiteX169" fmla="*/ 49530 w 178117"/>
                <a:gd name="connsiteY169" fmla="*/ 30480 h 256222"/>
                <a:gd name="connsiteX170" fmla="*/ 48578 w 178117"/>
                <a:gd name="connsiteY170" fmla="*/ 32385 h 256222"/>
                <a:gd name="connsiteX171" fmla="*/ 46672 w 178117"/>
                <a:gd name="connsiteY171" fmla="*/ 32385 h 256222"/>
                <a:gd name="connsiteX172" fmla="*/ 43815 w 178117"/>
                <a:gd name="connsiteY172" fmla="*/ 31432 h 256222"/>
                <a:gd name="connsiteX173" fmla="*/ 40005 w 178117"/>
                <a:gd name="connsiteY173" fmla="*/ 34290 h 256222"/>
                <a:gd name="connsiteX174" fmla="*/ 40005 w 178117"/>
                <a:gd name="connsiteY174" fmla="*/ 36195 h 256222"/>
                <a:gd name="connsiteX175" fmla="*/ 42863 w 178117"/>
                <a:gd name="connsiteY175" fmla="*/ 35242 h 256222"/>
                <a:gd name="connsiteX176" fmla="*/ 46672 w 178117"/>
                <a:gd name="connsiteY176" fmla="*/ 36195 h 256222"/>
                <a:gd name="connsiteX177" fmla="*/ 44768 w 178117"/>
                <a:gd name="connsiteY177" fmla="*/ 38100 h 256222"/>
                <a:gd name="connsiteX178" fmla="*/ 43815 w 178117"/>
                <a:gd name="connsiteY178" fmla="*/ 39053 h 256222"/>
                <a:gd name="connsiteX179" fmla="*/ 44768 w 178117"/>
                <a:gd name="connsiteY179" fmla="*/ 41910 h 256222"/>
                <a:gd name="connsiteX180" fmla="*/ 46672 w 178117"/>
                <a:gd name="connsiteY180" fmla="*/ 40957 h 256222"/>
                <a:gd name="connsiteX181" fmla="*/ 47625 w 178117"/>
                <a:gd name="connsiteY181" fmla="*/ 38100 h 256222"/>
                <a:gd name="connsiteX182" fmla="*/ 40005 w 178117"/>
                <a:gd name="connsiteY182" fmla="*/ 15240 h 256222"/>
                <a:gd name="connsiteX183" fmla="*/ 40005 w 178117"/>
                <a:gd name="connsiteY183" fmla="*/ 15240 h 256222"/>
                <a:gd name="connsiteX184" fmla="*/ 40005 w 178117"/>
                <a:gd name="connsiteY184" fmla="*/ 15240 h 256222"/>
                <a:gd name="connsiteX185" fmla="*/ 40005 w 178117"/>
                <a:gd name="connsiteY185" fmla="*/ 15240 h 256222"/>
                <a:gd name="connsiteX186" fmla="*/ 40005 w 178117"/>
                <a:gd name="connsiteY186" fmla="*/ 15240 h 256222"/>
                <a:gd name="connsiteX187" fmla="*/ 40958 w 178117"/>
                <a:gd name="connsiteY187" fmla="*/ 215265 h 256222"/>
                <a:gd name="connsiteX188" fmla="*/ 41910 w 178117"/>
                <a:gd name="connsiteY188" fmla="*/ 214313 h 256222"/>
                <a:gd name="connsiteX189" fmla="*/ 40958 w 178117"/>
                <a:gd name="connsiteY189" fmla="*/ 213360 h 256222"/>
                <a:gd name="connsiteX190" fmla="*/ 40958 w 178117"/>
                <a:gd name="connsiteY190" fmla="*/ 215265 h 256222"/>
                <a:gd name="connsiteX191" fmla="*/ 40958 w 178117"/>
                <a:gd name="connsiteY191" fmla="*/ 215265 h 256222"/>
                <a:gd name="connsiteX192" fmla="*/ 43815 w 178117"/>
                <a:gd name="connsiteY192" fmla="*/ 51435 h 256222"/>
                <a:gd name="connsiteX193" fmla="*/ 43815 w 178117"/>
                <a:gd name="connsiteY193" fmla="*/ 51435 h 256222"/>
                <a:gd name="connsiteX194" fmla="*/ 42863 w 178117"/>
                <a:gd name="connsiteY194" fmla="*/ 51435 h 256222"/>
                <a:gd name="connsiteX195" fmla="*/ 43815 w 178117"/>
                <a:gd name="connsiteY195" fmla="*/ 51435 h 256222"/>
                <a:gd name="connsiteX196" fmla="*/ 43815 w 178117"/>
                <a:gd name="connsiteY196" fmla="*/ 51435 h 256222"/>
                <a:gd name="connsiteX197" fmla="*/ 46672 w 178117"/>
                <a:gd name="connsiteY197" fmla="*/ 19050 h 256222"/>
                <a:gd name="connsiteX198" fmla="*/ 48578 w 178117"/>
                <a:gd name="connsiteY198" fmla="*/ 18097 h 256222"/>
                <a:gd name="connsiteX199" fmla="*/ 46672 w 178117"/>
                <a:gd name="connsiteY199" fmla="*/ 16192 h 256222"/>
                <a:gd name="connsiteX200" fmla="*/ 44768 w 178117"/>
                <a:gd name="connsiteY200" fmla="*/ 17145 h 256222"/>
                <a:gd name="connsiteX201" fmla="*/ 46672 w 178117"/>
                <a:gd name="connsiteY201" fmla="*/ 19050 h 256222"/>
                <a:gd name="connsiteX202" fmla="*/ 45720 w 178117"/>
                <a:gd name="connsiteY202" fmla="*/ 219075 h 256222"/>
                <a:gd name="connsiteX203" fmla="*/ 45720 w 178117"/>
                <a:gd name="connsiteY203" fmla="*/ 219075 h 256222"/>
                <a:gd name="connsiteX204" fmla="*/ 45720 w 178117"/>
                <a:gd name="connsiteY204" fmla="*/ 218122 h 256222"/>
                <a:gd name="connsiteX205" fmla="*/ 45720 w 178117"/>
                <a:gd name="connsiteY205" fmla="*/ 219075 h 256222"/>
                <a:gd name="connsiteX206" fmla="*/ 45720 w 178117"/>
                <a:gd name="connsiteY206" fmla="*/ 219075 h 256222"/>
                <a:gd name="connsiteX207" fmla="*/ 46672 w 178117"/>
                <a:gd name="connsiteY207" fmla="*/ 48578 h 256222"/>
                <a:gd name="connsiteX208" fmla="*/ 46672 w 178117"/>
                <a:gd name="connsiteY208" fmla="*/ 48578 h 256222"/>
                <a:gd name="connsiteX209" fmla="*/ 46672 w 178117"/>
                <a:gd name="connsiteY209" fmla="*/ 48578 h 256222"/>
                <a:gd name="connsiteX210" fmla="*/ 46672 w 178117"/>
                <a:gd name="connsiteY210" fmla="*/ 48578 h 256222"/>
                <a:gd name="connsiteX211" fmla="*/ 46672 w 178117"/>
                <a:gd name="connsiteY211" fmla="*/ 48578 h 256222"/>
                <a:gd name="connsiteX212" fmla="*/ 45720 w 178117"/>
                <a:gd name="connsiteY212" fmla="*/ 25717 h 256222"/>
                <a:gd name="connsiteX213" fmla="*/ 45720 w 178117"/>
                <a:gd name="connsiteY213" fmla="*/ 25717 h 256222"/>
                <a:gd name="connsiteX214" fmla="*/ 47625 w 178117"/>
                <a:gd name="connsiteY214" fmla="*/ 24765 h 256222"/>
                <a:gd name="connsiteX215" fmla="*/ 45720 w 178117"/>
                <a:gd name="connsiteY215" fmla="*/ 25717 h 256222"/>
                <a:gd name="connsiteX216" fmla="*/ 48578 w 178117"/>
                <a:gd name="connsiteY216" fmla="*/ 58103 h 256222"/>
                <a:gd name="connsiteX217" fmla="*/ 47625 w 178117"/>
                <a:gd name="connsiteY217" fmla="*/ 57150 h 256222"/>
                <a:gd name="connsiteX218" fmla="*/ 46672 w 178117"/>
                <a:gd name="connsiteY218" fmla="*/ 58103 h 256222"/>
                <a:gd name="connsiteX219" fmla="*/ 48578 w 178117"/>
                <a:gd name="connsiteY219" fmla="*/ 58103 h 256222"/>
                <a:gd name="connsiteX220" fmla="*/ 48578 w 178117"/>
                <a:gd name="connsiteY220" fmla="*/ 58103 h 256222"/>
                <a:gd name="connsiteX221" fmla="*/ 56197 w 178117"/>
                <a:gd name="connsiteY221" fmla="*/ 40957 h 256222"/>
                <a:gd name="connsiteX222" fmla="*/ 49530 w 178117"/>
                <a:gd name="connsiteY222" fmla="*/ 40005 h 256222"/>
                <a:gd name="connsiteX223" fmla="*/ 48578 w 178117"/>
                <a:gd name="connsiteY223" fmla="*/ 40005 h 256222"/>
                <a:gd name="connsiteX224" fmla="*/ 47625 w 178117"/>
                <a:gd name="connsiteY224" fmla="*/ 45720 h 256222"/>
                <a:gd name="connsiteX225" fmla="*/ 48578 w 178117"/>
                <a:gd name="connsiteY225" fmla="*/ 46672 h 256222"/>
                <a:gd name="connsiteX226" fmla="*/ 53340 w 178117"/>
                <a:gd name="connsiteY226" fmla="*/ 46672 h 256222"/>
                <a:gd name="connsiteX227" fmla="*/ 55245 w 178117"/>
                <a:gd name="connsiteY227" fmla="*/ 45720 h 256222"/>
                <a:gd name="connsiteX228" fmla="*/ 60008 w 178117"/>
                <a:gd name="connsiteY228" fmla="*/ 42863 h 256222"/>
                <a:gd name="connsiteX229" fmla="*/ 63818 w 178117"/>
                <a:gd name="connsiteY229" fmla="*/ 46672 h 256222"/>
                <a:gd name="connsiteX230" fmla="*/ 65722 w 178117"/>
                <a:gd name="connsiteY230" fmla="*/ 48578 h 256222"/>
                <a:gd name="connsiteX231" fmla="*/ 65722 w 178117"/>
                <a:gd name="connsiteY231" fmla="*/ 46672 h 256222"/>
                <a:gd name="connsiteX232" fmla="*/ 66675 w 178117"/>
                <a:gd name="connsiteY232" fmla="*/ 43815 h 256222"/>
                <a:gd name="connsiteX233" fmla="*/ 64770 w 178117"/>
                <a:gd name="connsiteY233" fmla="*/ 41910 h 256222"/>
                <a:gd name="connsiteX234" fmla="*/ 56197 w 178117"/>
                <a:gd name="connsiteY234" fmla="*/ 40957 h 256222"/>
                <a:gd name="connsiteX235" fmla="*/ 50483 w 178117"/>
                <a:gd name="connsiteY235" fmla="*/ 53340 h 256222"/>
                <a:gd name="connsiteX236" fmla="*/ 51435 w 178117"/>
                <a:gd name="connsiteY236" fmla="*/ 51435 h 256222"/>
                <a:gd name="connsiteX237" fmla="*/ 50483 w 178117"/>
                <a:gd name="connsiteY237" fmla="*/ 50482 h 256222"/>
                <a:gd name="connsiteX238" fmla="*/ 50483 w 178117"/>
                <a:gd name="connsiteY238" fmla="*/ 53340 h 256222"/>
                <a:gd name="connsiteX239" fmla="*/ 50483 w 178117"/>
                <a:gd name="connsiteY239" fmla="*/ 53340 h 256222"/>
                <a:gd name="connsiteX240" fmla="*/ 49530 w 178117"/>
                <a:gd name="connsiteY240" fmla="*/ 25717 h 256222"/>
                <a:gd name="connsiteX241" fmla="*/ 51435 w 178117"/>
                <a:gd name="connsiteY241" fmla="*/ 27622 h 256222"/>
                <a:gd name="connsiteX242" fmla="*/ 54293 w 178117"/>
                <a:gd name="connsiteY242" fmla="*/ 25717 h 256222"/>
                <a:gd name="connsiteX243" fmla="*/ 55245 w 178117"/>
                <a:gd name="connsiteY243" fmla="*/ 23813 h 256222"/>
                <a:gd name="connsiteX244" fmla="*/ 57150 w 178117"/>
                <a:gd name="connsiteY244" fmla="*/ 25717 h 256222"/>
                <a:gd name="connsiteX245" fmla="*/ 59055 w 178117"/>
                <a:gd name="connsiteY245" fmla="*/ 26670 h 256222"/>
                <a:gd name="connsiteX246" fmla="*/ 62865 w 178117"/>
                <a:gd name="connsiteY246" fmla="*/ 20955 h 256222"/>
                <a:gd name="connsiteX247" fmla="*/ 61913 w 178117"/>
                <a:gd name="connsiteY247" fmla="*/ 20003 h 256222"/>
                <a:gd name="connsiteX248" fmla="*/ 56197 w 178117"/>
                <a:gd name="connsiteY248" fmla="*/ 20955 h 256222"/>
                <a:gd name="connsiteX249" fmla="*/ 53340 w 178117"/>
                <a:gd name="connsiteY249" fmla="*/ 21907 h 256222"/>
                <a:gd name="connsiteX250" fmla="*/ 53340 w 178117"/>
                <a:gd name="connsiteY250" fmla="*/ 18097 h 256222"/>
                <a:gd name="connsiteX251" fmla="*/ 52388 w 178117"/>
                <a:gd name="connsiteY251" fmla="*/ 16192 h 256222"/>
                <a:gd name="connsiteX252" fmla="*/ 49530 w 178117"/>
                <a:gd name="connsiteY252" fmla="*/ 25717 h 256222"/>
                <a:gd name="connsiteX253" fmla="*/ 51435 w 178117"/>
                <a:gd name="connsiteY253" fmla="*/ 73342 h 256222"/>
                <a:gd name="connsiteX254" fmla="*/ 54293 w 178117"/>
                <a:gd name="connsiteY254" fmla="*/ 72390 h 256222"/>
                <a:gd name="connsiteX255" fmla="*/ 57150 w 178117"/>
                <a:gd name="connsiteY255" fmla="*/ 73342 h 256222"/>
                <a:gd name="connsiteX256" fmla="*/ 59055 w 178117"/>
                <a:gd name="connsiteY256" fmla="*/ 71438 h 256222"/>
                <a:gd name="connsiteX257" fmla="*/ 60008 w 178117"/>
                <a:gd name="connsiteY257" fmla="*/ 73342 h 256222"/>
                <a:gd name="connsiteX258" fmla="*/ 63818 w 178117"/>
                <a:gd name="connsiteY258" fmla="*/ 74295 h 256222"/>
                <a:gd name="connsiteX259" fmla="*/ 63818 w 178117"/>
                <a:gd name="connsiteY259" fmla="*/ 71438 h 256222"/>
                <a:gd name="connsiteX260" fmla="*/ 65722 w 178117"/>
                <a:gd name="connsiteY260" fmla="*/ 71438 h 256222"/>
                <a:gd name="connsiteX261" fmla="*/ 60960 w 178117"/>
                <a:gd name="connsiteY261" fmla="*/ 67628 h 256222"/>
                <a:gd name="connsiteX262" fmla="*/ 61913 w 178117"/>
                <a:gd name="connsiteY262" fmla="*/ 71438 h 256222"/>
                <a:gd name="connsiteX263" fmla="*/ 58103 w 178117"/>
                <a:gd name="connsiteY263" fmla="*/ 70485 h 256222"/>
                <a:gd name="connsiteX264" fmla="*/ 58103 w 178117"/>
                <a:gd name="connsiteY264" fmla="*/ 67628 h 256222"/>
                <a:gd name="connsiteX265" fmla="*/ 60960 w 178117"/>
                <a:gd name="connsiteY265" fmla="*/ 66675 h 256222"/>
                <a:gd name="connsiteX266" fmla="*/ 61913 w 178117"/>
                <a:gd name="connsiteY266" fmla="*/ 62865 h 256222"/>
                <a:gd name="connsiteX267" fmla="*/ 62865 w 178117"/>
                <a:gd name="connsiteY267" fmla="*/ 61913 h 256222"/>
                <a:gd name="connsiteX268" fmla="*/ 61913 w 178117"/>
                <a:gd name="connsiteY268" fmla="*/ 62865 h 256222"/>
                <a:gd name="connsiteX269" fmla="*/ 59055 w 178117"/>
                <a:gd name="connsiteY269" fmla="*/ 64770 h 256222"/>
                <a:gd name="connsiteX270" fmla="*/ 58103 w 178117"/>
                <a:gd name="connsiteY270" fmla="*/ 66675 h 256222"/>
                <a:gd name="connsiteX271" fmla="*/ 53340 w 178117"/>
                <a:gd name="connsiteY271" fmla="*/ 71438 h 256222"/>
                <a:gd name="connsiteX272" fmla="*/ 50483 w 178117"/>
                <a:gd name="connsiteY272" fmla="*/ 70485 h 256222"/>
                <a:gd name="connsiteX273" fmla="*/ 48578 w 178117"/>
                <a:gd name="connsiteY273" fmla="*/ 71438 h 256222"/>
                <a:gd name="connsiteX274" fmla="*/ 48578 w 178117"/>
                <a:gd name="connsiteY274" fmla="*/ 74295 h 256222"/>
                <a:gd name="connsiteX275" fmla="*/ 51435 w 178117"/>
                <a:gd name="connsiteY275" fmla="*/ 73342 h 256222"/>
                <a:gd name="connsiteX276" fmla="*/ 52388 w 178117"/>
                <a:gd name="connsiteY276" fmla="*/ 17145 h 256222"/>
                <a:gd name="connsiteX277" fmla="*/ 52388 w 178117"/>
                <a:gd name="connsiteY277" fmla="*/ 17145 h 256222"/>
                <a:gd name="connsiteX278" fmla="*/ 55245 w 178117"/>
                <a:gd name="connsiteY278" fmla="*/ 16192 h 256222"/>
                <a:gd name="connsiteX279" fmla="*/ 54293 w 178117"/>
                <a:gd name="connsiteY279" fmla="*/ 15240 h 256222"/>
                <a:gd name="connsiteX280" fmla="*/ 51435 w 178117"/>
                <a:gd name="connsiteY280" fmla="*/ 16192 h 256222"/>
                <a:gd name="connsiteX281" fmla="*/ 52388 w 178117"/>
                <a:gd name="connsiteY281" fmla="*/ 17145 h 256222"/>
                <a:gd name="connsiteX282" fmla="*/ 53340 w 178117"/>
                <a:gd name="connsiteY282" fmla="*/ 63817 h 256222"/>
                <a:gd name="connsiteX283" fmla="*/ 57150 w 178117"/>
                <a:gd name="connsiteY283" fmla="*/ 61913 h 256222"/>
                <a:gd name="connsiteX284" fmla="*/ 59055 w 178117"/>
                <a:gd name="connsiteY284" fmla="*/ 60960 h 256222"/>
                <a:gd name="connsiteX285" fmla="*/ 57150 w 178117"/>
                <a:gd name="connsiteY285" fmla="*/ 59055 h 256222"/>
                <a:gd name="connsiteX286" fmla="*/ 51435 w 178117"/>
                <a:gd name="connsiteY286" fmla="*/ 61913 h 256222"/>
                <a:gd name="connsiteX287" fmla="*/ 53340 w 178117"/>
                <a:gd name="connsiteY287" fmla="*/ 63817 h 256222"/>
                <a:gd name="connsiteX288" fmla="*/ 52388 w 178117"/>
                <a:gd name="connsiteY288" fmla="*/ 65722 h 256222"/>
                <a:gd name="connsiteX289" fmla="*/ 51435 w 178117"/>
                <a:gd name="connsiteY289" fmla="*/ 67628 h 256222"/>
                <a:gd name="connsiteX290" fmla="*/ 52388 w 178117"/>
                <a:gd name="connsiteY290" fmla="*/ 67628 h 256222"/>
                <a:gd name="connsiteX291" fmla="*/ 53340 w 178117"/>
                <a:gd name="connsiteY291" fmla="*/ 65722 h 256222"/>
                <a:gd name="connsiteX292" fmla="*/ 53340 w 178117"/>
                <a:gd name="connsiteY292" fmla="*/ 63817 h 256222"/>
                <a:gd name="connsiteX293" fmla="*/ 53340 w 178117"/>
                <a:gd name="connsiteY293" fmla="*/ 57150 h 256222"/>
                <a:gd name="connsiteX294" fmla="*/ 53340 w 178117"/>
                <a:gd name="connsiteY294" fmla="*/ 57150 h 256222"/>
                <a:gd name="connsiteX295" fmla="*/ 53340 w 178117"/>
                <a:gd name="connsiteY295" fmla="*/ 55245 h 256222"/>
                <a:gd name="connsiteX296" fmla="*/ 52388 w 178117"/>
                <a:gd name="connsiteY296" fmla="*/ 56197 h 256222"/>
                <a:gd name="connsiteX297" fmla="*/ 53340 w 178117"/>
                <a:gd name="connsiteY297" fmla="*/ 57150 h 256222"/>
                <a:gd name="connsiteX298" fmla="*/ 54293 w 178117"/>
                <a:gd name="connsiteY298" fmla="*/ 37147 h 256222"/>
                <a:gd name="connsiteX299" fmla="*/ 55245 w 178117"/>
                <a:gd name="connsiteY299" fmla="*/ 38100 h 256222"/>
                <a:gd name="connsiteX300" fmla="*/ 59055 w 178117"/>
                <a:gd name="connsiteY300" fmla="*/ 36195 h 256222"/>
                <a:gd name="connsiteX301" fmla="*/ 58103 w 178117"/>
                <a:gd name="connsiteY301" fmla="*/ 35242 h 256222"/>
                <a:gd name="connsiteX302" fmla="*/ 54293 w 178117"/>
                <a:gd name="connsiteY302" fmla="*/ 37147 h 256222"/>
                <a:gd name="connsiteX303" fmla="*/ 54293 w 178117"/>
                <a:gd name="connsiteY303" fmla="*/ 81915 h 256222"/>
                <a:gd name="connsiteX304" fmla="*/ 57150 w 178117"/>
                <a:gd name="connsiteY304" fmla="*/ 83820 h 256222"/>
                <a:gd name="connsiteX305" fmla="*/ 57150 w 178117"/>
                <a:gd name="connsiteY305" fmla="*/ 80963 h 256222"/>
                <a:gd name="connsiteX306" fmla="*/ 57150 w 178117"/>
                <a:gd name="connsiteY306" fmla="*/ 80010 h 256222"/>
                <a:gd name="connsiteX307" fmla="*/ 58103 w 178117"/>
                <a:gd name="connsiteY307" fmla="*/ 79057 h 256222"/>
                <a:gd name="connsiteX308" fmla="*/ 58103 w 178117"/>
                <a:gd name="connsiteY308" fmla="*/ 79057 h 256222"/>
                <a:gd name="connsiteX309" fmla="*/ 57150 w 178117"/>
                <a:gd name="connsiteY309" fmla="*/ 80010 h 256222"/>
                <a:gd name="connsiteX310" fmla="*/ 54293 w 178117"/>
                <a:gd name="connsiteY310" fmla="*/ 81915 h 256222"/>
                <a:gd name="connsiteX311" fmla="*/ 71438 w 178117"/>
                <a:gd name="connsiteY311" fmla="*/ 98107 h 256222"/>
                <a:gd name="connsiteX312" fmla="*/ 68580 w 178117"/>
                <a:gd name="connsiteY312" fmla="*/ 98107 h 256222"/>
                <a:gd name="connsiteX313" fmla="*/ 67628 w 178117"/>
                <a:gd name="connsiteY313" fmla="*/ 95250 h 256222"/>
                <a:gd name="connsiteX314" fmla="*/ 69533 w 178117"/>
                <a:gd name="connsiteY314" fmla="*/ 91440 h 256222"/>
                <a:gd name="connsiteX315" fmla="*/ 71438 w 178117"/>
                <a:gd name="connsiteY315" fmla="*/ 90488 h 256222"/>
                <a:gd name="connsiteX316" fmla="*/ 69533 w 178117"/>
                <a:gd name="connsiteY316" fmla="*/ 89535 h 256222"/>
                <a:gd name="connsiteX317" fmla="*/ 64770 w 178117"/>
                <a:gd name="connsiteY317" fmla="*/ 90488 h 256222"/>
                <a:gd name="connsiteX318" fmla="*/ 62865 w 178117"/>
                <a:gd name="connsiteY318" fmla="*/ 89535 h 256222"/>
                <a:gd name="connsiteX319" fmla="*/ 60960 w 178117"/>
                <a:gd name="connsiteY319" fmla="*/ 88582 h 256222"/>
                <a:gd name="connsiteX320" fmla="*/ 62865 w 178117"/>
                <a:gd name="connsiteY320" fmla="*/ 86678 h 256222"/>
                <a:gd name="connsiteX321" fmla="*/ 69533 w 178117"/>
                <a:gd name="connsiteY321" fmla="*/ 86678 h 256222"/>
                <a:gd name="connsiteX322" fmla="*/ 70485 w 178117"/>
                <a:gd name="connsiteY322" fmla="*/ 85725 h 256222"/>
                <a:gd name="connsiteX323" fmla="*/ 70485 w 178117"/>
                <a:gd name="connsiteY323" fmla="*/ 84772 h 256222"/>
                <a:gd name="connsiteX324" fmla="*/ 65722 w 178117"/>
                <a:gd name="connsiteY324" fmla="*/ 78105 h 256222"/>
                <a:gd name="connsiteX325" fmla="*/ 64770 w 178117"/>
                <a:gd name="connsiteY325" fmla="*/ 77153 h 256222"/>
                <a:gd name="connsiteX326" fmla="*/ 60960 w 178117"/>
                <a:gd name="connsiteY326" fmla="*/ 80010 h 256222"/>
                <a:gd name="connsiteX327" fmla="*/ 56197 w 178117"/>
                <a:gd name="connsiteY327" fmla="*/ 86678 h 256222"/>
                <a:gd name="connsiteX328" fmla="*/ 56197 w 178117"/>
                <a:gd name="connsiteY328" fmla="*/ 90488 h 256222"/>
                <a:gd name="connsiteX329" fmla="*/ 60008 w 178117"/>
                <a:gd name="connsiteY329" fmla="*/ 91440 h 256222"/>
                <a:gd name="connsiteX330" fmla="*/ 64770 w 178117"/>
                <a:gd name="connsiteY330" fmla="*/ 92392 h 256222"/>
                <a:gd name="connsiteX331" fmla="*/ 66675 w 178117"/>
                <a:gd name="connsiteY331" fmla="*/ 97155 h 256222"/>
                <a:gd name="connsiteX332" fmla="*/ 67628 w 178117"/>
                <a:gd name="connsiteY332" fmla="*/ 100013 h 256222"/>
                <a:gd name="connsiteX333" fmla="*/ 70485 w 178117"/>
                <a:gd name="connsiteY333" fmla="*/ 98107 h 256222"/>
                <a:gd name="connsiteX334" fmla="*/ 72390 w 178117"/>
                <a:gd name="connsiteY334" fmla="*/ 100013 h 256222"/>
                <a:gd name="connsiteX335" fmla="*/ 72390 w 178117"/>
                <a:gd name="connsiteY335" fmla="*/ 101917 h 256222"/>
                <a:gd name="connsiteX336" fmla="*/ 74295 w 178117"/>
                <a:gd name="connsiteY336" fmla="*/ 100965 h 256222"/>
                <a:gd name="connsiteX337" fmla="*/ 71438 w 178117"/>
                <a:gd name="connsiteY337" fmla="*/ 98107 h 256222"/>
                <a:gd name="connsiteX338" fmla="*/ 55245 w 178117"/>
                <a:gd name="connsiteY338" fmla="*/ 30480 h 256222"/>
                <a:gd name="connsiteX339" fmla="*/ 57150 w 178117"/>
                <a:gd name="connsiteY339" fmla="*/ 32385 h 256222"/>
                <a:gd name="connsiteX340" fmla="*/ 58103 w 178117"/>
                <a:gd name="connsiteY340" fmla="*/ 31432 h 256222"/>
                <a:gd name="connsiteX341" fmla="*/ 55245 w 178117"/>
                <a:gd name="connsiteY341" fmla="*/ 30480 h 256222"/>
                <a:gd name="connsiteX342" fmla="*/ 55245 w 178117"/>
                <a:gd name="connsiteY342" fmla="*/ 30480 h 256222"/>
                <a:gd name="connsiteX343" fmla="*/ 57150 w 178117"/>
                <a:gd name="connsiteY343" fmla="*/ 48578 h 256222"/>
                <a:gd name="connsiteX344" fmla="*/ 57150 w 178117"/>
                <a:gd name="connsiteY344" fmla="*/ 48578 h 256222"/>
                <a:gd name="connsiteX345" fmla="*/ 57150 w 178117"/>
                <a:gd name="connsiteY345" fmla="*/ 47625 h 256222"/>
                <a:gd name="connsiteX346" fmla="*/ 57150 w 178117"/>
                <a:gd name="connsiteY346" fmla="*/ 48578 h 256222"/>
                <a:gd name="connsiteX347" fmla="*/ 57150 w 178117"/>
                <a:gd name="connsiteY347" fmla="*/ 48578 h 256222"/>
                <a:gd name="connsiteX348" fmla="*/ 57150 w 178117"/>
                <a:gd name="connsiteY348" fmla="*/ 89535 h 256222"/>
                <a:gd name="connsiteX349" fmla="*/ 57150 w 178117"/>
                <a:gd name="connsiteY349" fmla="*/ 89535 h 256222"/>
                <a:gd name="connsiteX350" fmla="*/ 57150 w 178117"/>
                <a:gd name="connsiteY350" fmla="*/ 89535 h 256222"/>
                <a:gd name="connsiteX351" fmla="*/ 57150 w 178117"/>
                <a:gd name="connsiteY351" fmla="*/ 89535 h 256222"/>
                <a:gd name="connsiteX352" fmla="*/ 57150 w 178117"/>
                <a:gd name="connsiteY352" fmla="*/ 89535 h 256222"/>
                <a:gd name="connsiteX353" fmla="*/ 59055 w 178117"/>
                <a:gd name="connsiteY353" fmla="*/ 55245 h 256222"/>
                <a:gd name="connsiteX354" fmla="*/ 59055 w 178117"/>
                <a:gd name="connsiteY354" fmla="*/ 55245 h 256222"/>
                <a:gd name="connsiteX355" fmla="*/ 59055 w 178117"/>
                <a:gd name="connsiteY355" fmla="*/ 55245 h 256222"/>
                <a:gd name="connsiteX356" fmla="*/ 59055 w 178117"/>
                <a:gd name="connsiteY356" fmla="*/ 55245 h 256222"/>
                <a:gd name="connsiteX357" fmla="*/ 59055 w 178117"/>
                <a:gd name="connsiteY357" fmla="*/ 55245 h 256222"/>
                <a:gd name="connsiteX358" fmla="*/ 60960 w 178117"/>
                <a:gd name="connsiteY358" fmla="*/ 48578 h 256222"/>
                <a:gd name="connsiteX359" fmla="*/ 62865 w 178117"/>
                <a:gd name="connsiteY359" fmla="*/ 45720 h 256222"/>
                <a:gd name="connsiteX360" fmla="*/ 62865 w 178117"/>
                <a:gd name="connsiteY360" fmla="*/ 45720 h 256222"/>
                <a:gd name="connsiteX361" fmla="*/ 60960 w 178117"/>
                <a:gd name="connsiteY361" fmla="*/ 48578 h 256222"/>
                <a:gd name="connsiteX362" fmla="*/ 60960 w 178117"/>
                <a:gd name="connsiteY362" fmla="*/ 48578 h 256222"/>
                <a:gd name="connsiteX363" fmla="*/ 61913 w 178117"/>
                <a:gd name="connsiteY363" fmla="*/ 77153 h 256222"/>
                <a:gd name="connsiteX364" fmla="*/ 60960 w 178117"/>
                <a:gd name="connsiteY364" fmla="*/ 78105 h 256222"/>
                <a:gd name="connsiteX365" fmla="*/ 61913 w 178117"/>
                <a:gd name="connsiteY365" fmla="*/ 79057 h 256222"/>
                <a:gd name="connsiteX366" fmla="*/ 61913 w 178117"/>
                <a:gd name="connsiteY366" fmla="*/ 77153 h 256222"/>
                <a:gd name="connsiteX367" fmla="*/ 61913 w 178117"/>
                <a:gd name="connsiteY367" fmla="*/ 77153 h 256222"/>
                <a:gd name="connsiteX368" fmla="*/ 62865 w 178117"/>
                <a:gd name="connsiteY368" fmla="*/ 93345 h 256222"/>
                <a:gd name="connsiteX369" fmla="*/ 64770 w 178117"/>
                <a:gd name="connsiteY369" fmla="*/ 91440 h 256222"/>
                <a:gd name="connsiteX370" fmla="*/ 62865 w 178117"/>
                <a:gd name="connsiteY370" fmla="*/ 93345 h 256222"/>
                <a:gd name="connsiteX371" fmla="*/ 64770 w 178117"/>
                <a:gd name="connsiteY371" fmla="*/ 55245 h 256222"/>
                <a:gd name="connsiteX372" fmla="*/ 63818 w 178117"/>
                <a:gd name="connsiteY372" fmla="*/ 53340 h 256222"/>
                <a:gd name="connsiteX373" fmla="*/ 63818 w 178117"/>
                <a:gd name="connsiteY373" fmla="*/ 54292 h 256222"/>
                <a:gd name="connsiteX374" fmla="*/ 64770 w 178117"/>
                <a:gd name="connsiteY374" fmla="*/ 55245 h 256222"/>
                <a:gd name="connsiteX375" fmla="*/ 68580 w 178117"/>
                <a:gd name="connsiteY375" fmla="*/ 57150 h 256222"/>
                <a:gd name="connsiteX376" fmla="*/ 69533 w 178117"/>
                <a:gd name="connsiteY376" fmla="*/ 54292 h 256222"/>
                <a:gd name="connsiteX377" fmla="*/ 70485 w 178117"/>
                <a:gd name="connsiteY377" fmla="*/ 54292 h 256222"/>
                <a:gd name="connsiteX378" fmla="*/ 71438 w 178117"/>
                <a:gd name="connsiteY378" fmla="*/ 53340 h 256222"/>
                <a:gd name="connsiteX379" fmla="*/ 71438 w 178117"/>
                <a:gd name="connsiteY379" fmla="*/ 52388 h 256222"/>
                <a:gd name="connsiteX380" fmla="*/ 70485 w 178117"/>
                <a:gd name="connsiteY380" fmla="*/ 53340 h 256222"/>
                <a:gd name="connsiteX381" fmla="*/ 69533 w 178117"/>
                <a:gd name="connsiteY381" fmla="*/ 54292 h 256222"/>
                <a:gd name="connsiteX382" fmla="*/ 64770 w 178117"/>
                <a:gd name="connsiteY382" fmla="*/ 55245 h 256222"/>
                <a:gd name="connsiteX383" fmla="*/ 63818 w 178117"/>
                <a:gd name="connsiteY383" fmla="*/ 23813 h 256222"/>
                <a:gd name="connsiteX384" fmla="*/ 63818 w 178117"/>
                <a:gd name="connsiteY384" fmla="*/ 23813 h 256222"/>
                <a:gd name="connsiteX385" fmla="*/ 64770 w 178117"/>
                <a:gd name="connsiteY385" fmla="*/ 23813 h 256222"/>
                <a:gd name="connsiteX386" fmla="*/ 63818 w 178117"/>
                <a:gd name="connsiteY386" fmla="*/ 23813 h 256222"/>
                <a:gd name="connsiteX387" fmla="*/ 63818 w 178117"/>
                <a:gd name="connsiteY387" fmla="*/ 23813 h 256222"/>
                <a:gd name="connsiteX388" fmla="*/ 64770 w 178117"/>
                <a:gd name="connsiteY388" fmla="*/ 57150 h 256222"/>
                <a:gd name="connsiteX389" fmla="*/ 64770 w 178117"/>
                <a:gd name="connsiteY389" fmla="*/ 57150 h 256222"/>
                <a:gd name="connsiteX390" fmla="*/ 64770 w 178117"/>
                <a:gd name="connsiteY390" fmla="*/ 59055 h 256222"/>
                <a:gd name="connsiteX391" fmla="*/ 64770 w 178117"/>
                <a:gd name="connsiteY391" fmla="*/ 57150 h 256222"/>
                <a:gd name="connsiteX392" fmla="*/ 64770 w 178117"/>
                <a:gd name="connsiteY392" fmla="*/ 57150 h 256222"/>
                <a:gd name="connsiteX393" fmla="*/ 64770 w 178117"/>
                <a:gd name="connsiteY393" fmla="*/ 28575 h 256222"/>
                <a:gd name="connsiteX394" fmla="*/ 64770 w 178117"/>
                <a:gd name="connsiteY394" fmla="*/ 28575 h 256222"/>
                <a:gd name="connsiteX395" fmla="*/ 64770 w 178117"/>
                <a:gd name="connsiteY395" fmla="*/ 30480 h 256222"/>
                <a:gd name="connsiteX396" fmla="*/ 64770 w 178117"/>
                <a:gd name="connsiteY396" fmla="*/ 28575 h 256222"/>
                <a:gd name="connsiteX397" fmla="*/ 64770 w 178117"/>
                <a:gd name="connsiteY397" fmla="*/ 28575 h 256222"/>
                <a:gd name="connsiteX398" fmla="*/ 68580 w 178117"/>
                <a:gd name="connsiteY398" fmla="*/ 112395 h 256222"/>
                <a:gd name="connsiteX399" fmla="*/ 65722 w 178117"/>
                <a:gd name="connsiteY399" fmla="*/ 113347 h 256222"/>
                <a:gd name="connsiteX400" fmla="*/ 67628 w 178117"/>
                <a:gd name="connsiteY400" fmla="*/ 114300 h 256222"/>
                <a:gd name="connsiteX401" fmla="*/ 70485 w 178117"/>
                <a:gd name="connsiteY401" fmla="*/ 113347 h 256222"/>
                <a:gd name="connsiteX402" fmla="*/ 68580 w 178117"/>
                <a:gd name="connsiteY402" fmla="*/ 112395 h 256222"/>
                <a:gd name="connsiteX403" fmla="*/ 74295 w 178117"/>
                <a:gd name="connsiteY403" fmla="*/ 76200 h 256222"/>
                <a:gd name="connsiteX404" fmla="*/ 72390 w 178117"/>
                <a:gd name="connsiteY404" fmla="*/ 76200 h 256222"/>
                <a:gd name="connsiteX405" fmla="*/ 74295 w 178117"/>
                <a:gd name="connsiteY405" fmla="*/ 71438 h 256222"/>
                <a:gd name="connsiteX406" fmla="*/ 70485 w 178117"/>
                <a:gd name="connsiteY406" fmla="*/ 67628 h 256222"/>
                <a:gd name="connsiteX407" fmla="*/ 67628 w 178117"/>
                <a:gd name="connsiteY407" fmla="*/ 70485 h 256222"/>
                <a:gd name="connsiteX408" fmla="*/ 66675 w 178117"/>
                <a:gd name="connsiteY408" fmla="*/ 70485 h 256222"/>
                <a:gd name="connsiteX409" fmla="*/ 65722 w 178117"/>
                <a:gd name="connsiteY409" fmla="*/ 74295 h 256222"/>
                <a:gd name="connsiteX410" fmla="*/ 65722 w 178117"/>
                <a:gd name="connsiteY410" fmla="*/ 75247 h 256222"/>
                <a:gd name="connsiteX411" fmla="*/ 66675 w 178117"/>
                <a:gd name="connsiteY411" fmla="*/ 75247 h 256222"/>
                <a:gd name="connsiteX412" fmla="*/ 71438 w 178117"/>
                <a:gd name="connsiteY412" fmla="*/ 75247 h 256222"/>
                <a:gd name="connsiteX413" fmla="*/ 74295 w 178117"/>
                <a:gd name="connsiteY413" fmla="*/ 76200 h 256222"/>
                <a:gd name="connsiteX414" fmla="*/ 76200 w 178117"/>
                <a:gd name="connsiteY414" fmla="*/ 77153 h 256222"/>
                <a:gd name="connsiteX415" fmla="*/ 74295 w 178117"/>
                <a:gd name="connsiteY415" fmla="*/ 76200 h 256222"/>
                <a:gd name="connsiteX416" fmla="*/ 66675 w 178117"/>
                <a:gd name="connsiteY416" fmla="*/ 52388 h 256222"/>
                <a:gd name="connsiteX417" fmla="*/ 66675 w 178117"/>
                <a:gd name="connsiteY417" fmla="*/ 52388 h 256222"/>
                <a:gd name="connsiteX418" fmla="*/ 66675 w 178117"/>
                <a:gd name="connsiteY418" fmla="*/ 52388 h 256222"/>
                <a:gd name="connsiteX419" fmla="*/ 66675 w 178117"/>
                <a:gd name="connsiteY419" fmla="*/ 52388 h 256222"/>
                <a:gd name="connsiteX420" fmla="*/ 66675 w 178117"/>
                <a:gd name="connsiteY420" fmla="*/ 52388 h 256222"/>
                <a:gd name="connsiteX421" fmla="*/ 71438 w 178117"/>
                <a:gd name="connsiteY421" fmla="*/ 108585 h 256222"/>
                <a:gd name="connsiteX422" fmla="*/ 70485 w 178117"/>
                <a:gd name="connsiteY422" fmla="*/ 106680 h 256222"/>
                <a:gd name="connsiteX423" fmla="*/ 67628 w 178117"/>
                <a:gd name="connsiteY423" fmla="*/ 108585 h 256222"/>
                <a:gd name="connsiteX424" fmla="*/ 69533 w 178117"/>
                <a:gd name="connsiteY424" fmla="*/ 109538 h 256222"/>
                <a:gd name="connsiteX425" fmla="*/ 71438 w 178117"/>
                <a:gd name="connsiteY425" fmla="*/ 108585 h 256222"/>
                <a:gd name="connsiteX426" fmla="*/ 69533 w 178117"/>
                <a:gd name="connsiteY426" fmla="*/ 80010 h 256222"/>
                <a:gd name="connsiteX427" fmla="*/ 67628 w 178117"/>
                <a:gd name="connsiteY427" fmla="*/ 81915 h 256222"/>
                <a:gd name="connsiteX428" fmla="*/ 68580 w 178117"/>
                <a:gd name="connsiteY428" fmla="*/ 83820 h 256222"/>
                <a:gd name="connsiteX429" fmla="*/ 69533 w 178117"/>
                <a:gd name="connsiteY429" fmla="*/ 80010 h 256222"/>
                <a:gd name="connsiteX430" fmla="*/ 69533 w 178117"/>
                <a:gd name="connsiteY430" fmla="*/ 80010 h 256222"/>
                <a:gd name="connsiteX431" fmla="*/ 69533 w 178117"/>
                <a:gd name="connsiteY431" fmla="*/ 29528 h 256222"/>
                <a:gd name="connsiteX432" fmla="*/ 69533 w 178117"/>
                <a:gd name="connsiteY432" fmla="*/ 29528 h 256222"/>
                <a:gd name="connsiteX433" fmla="*/ 69533 w 178117"/>
                <a:gd name="connsiteY433" fmla="*/ 27622 h 256222"/>
                <a:gd name="connsiteX434" fmla="*/ 69533 w 178117"/>
                <a:gd name="connsiteY434" fmla="*/ 29528 h 256222"/>
                <a:gd name="connsiteX435" fmla="*/ 69533 w 178117"/>
                <a:gd name="connsiteY435" fmla="*/ 29528 h 256222"/>
                <a:gd name="connsiteX436" fmla="*/ 68580 w 178117"/>
                <a:gd name="connsiteY436" fmla="*/ 20955 h 256222"/>
                <a:gd name="connsiteX437" fmla="*/ 68580 w 178117"/>
                <a:gd name="connsiteY437" fmla="*/ 20955 h 256222"/>
                <a:gd name="connsiteX438" fmla="*/ 68580 w 178117"/>
                <a:gd name="connsiteY438" fmla="*/ 20955 h 256222"/>
                <a:gd name="connsiteX439" fmla="*/ 68580 w 178117"/>
                <a:gd name="connsiteY439" fmla="*/ 20955 h 256222"/>
                <a:gd name="connsiteX440" fmla="*/ 68580 w 178117"/>
                <a:gd name="connsiteY440" fmla="*/ 20955 h 256222"/>
                <a:gd name="connsiteX441" fmla="*/ 71438 w 178117"/>
                <a:gd name="connsiteY441" fmla="*/ 40005 h 256222"/>
                <a:gd name="connsiteX442" fmla="*/ 72390 w 178117"/>
                <a:gd name="connsiteY442" fmla="*/ 40957 h 256222"/>
                <a:gd name="connsiteX443" fmla="*/ 73343 w 178117"/>
                <a:gd name="connsiteY443" fmla="*/ 40005 h 256222"/>
                <a:gd name="connsiteX444" fmla="*/ 71438 w 178117"/>
                <a:gd name="connsiteY444" fmla="*/ 40005 h 256222"/>
                <a:gd name="connsiteX445" fmla="*/ 71438 w 178117"/>
                <a:gd name="connsiteY445" fmla="*/ 40005 h 256222"/>
                <a:gd name="connsiteX446" fmla="*/ 74295 w 178117"/>
                <a:gd name="connsiteY446" fmla="*/ 61913 h 256222"/>
                <a:gd name="connsiteX447" fmla="*/ 72390 w 178117"/>
                <a:gd name="connsiteY447" fmla="*/ 63817 h 256222"/>
                <a:gd name="connsiteX448" fmla="*/ 73343 w 178117"/>
                <a:gd name="connsiteY448" fmla="*/ 65722 h 256222"/>
                <a:gd name="connsiteX449" fmla="*/ 75247 w 178117"/>
                <a:gd name="connsiteY449" fmla="*/ 63817 h 256222"/>
                <a:gd name="connsiteX450" fmla="*/ 74295 w 178117"/>
                <a:gd name="connsiteY450" fmla="*/ 61913 h 256222"/>
                <a:gd name="connsiteX451" fmla="*/ 74295 w 178117"/>
                <a:gd name="connsiteY451" fmla="*/ 113347 h 256222"/>
                <a:gd name="connsiteX452" fmla="*/ 78105 w 178117"/>
                <a:gd name="connsiteY452" fmla="*/ 113347 h 256222"/>
                <a:gd name="connsiteX453" fmla="*/ 78105 w 178117"/>
                <a:gd name="connsiteY453" fmla="*/ 112395 h 256222"/>
                <a:gd name="connsiteX454" fmla="*/ 75247 w 178117"/>
                <a:gd name="connsiteY454" fmla="*/ 112395 h 256222"/>
                <a:gd name="connsiteX455" fmla="*/ 73343 w 178117"/>
                <a:gd name="connsiteY455" fmla="*/ 112395 h 256222"/>
                <a:gd name="connsiteX456" fmla="*/ 74295 w 178117"/>
                <a:gd name="connsiteY456" fmla="*/ 113347 h 256222"/>
                <a:gd name="connsiteX457" fmla="*/ 79058 w 178117"/>
                <a:gd name="connsiteY457" fmla="*/ 73342 h 256222"/>
                <a:gd name="connsiteX458" fmla="*/ 77153 w 178117"/>
                <a:gd name="connsiteY458" fmla="*/ 74295 h 256222"/>
                <a:gd name="connsiteX459" fmla="*/ 73343 w 178117"/>
                <a:gd name="connsiteY459" fmla="*/ 86678 h 256222"/>
                <a:gd name="connsiteX460" fmla="*/ 73343 w 178117"/>
                <a:gd name="connsiteY460" fmla="*/ 87630 h 256222"/>
                <a:gd name="connsiteX461" fmla="*/ 74295 w 178117"/>
                <a:gd name="connsiteY461" fmla="*/ 87630 h 256222"/>
                <a:gd name="connsiteX462" fmla="*/ 79058 w 178117"/>
                <a:gd name="connsiteY462" fmla="*/ 88582 h 256222"/>
                <a:gd name="connsiteX463" fmla="*/ 82868 w 178117"/>
                <a:gd name="connsiteY463" fmla="*/ 85725 h 256222"/>
                <a:gd name="connsiteX464" fmla="*/ 83820 w 178117"/>
                <a:gd name="connsiteY464" fmla="*/ 80963 h 256222"/>
                <a:gd name="connsiteX465" fmla="*/ 81915 w 178117"/>
                <a:gd name="connsiteY465" fmla="*/ 79057 h 256222"/>
                <a:gd name="connsiteX466" fmla="*/ 79058 w 178117"/>
                <a:gd name="connsiteY466" fmla="*/ 77153 h 256222"/>
                <a:gd name="connsiteX467" fmla="*/ 80010 w 178117"/>
                <a:gd name="connsiteY467" fmla="*/ 75247 h 256222"/>
                <a:gd name="connsiteX468" fmla="*/ 79058 w 178117"/>
                <a:gd name="connsiteY468" fmla="*/ 73342 h 256222"/>
                <a:gd name="connsiteX469" fmla="*/ 80010 w 178117"/>
                <a:gd name="connsiteY469" fmla="*/ 124778 h 256222"/>
                <a:gd name="connsiteX470" fmla="*/ 80010 w 178117"/>
                <a:gd name="connsiteY470" fmla="*/ 124778 h 256222"/>
                <a:gd name="connsiteX471" fmla="*/ 75247 w 178117"/>
                <a:gd name="connsiteY471" fmla="*/ 120967 h 256222"/>
                <a:gd name="connsiteX472" fmla="*/ 76200 w 178117"/>
                <a:gd name="connsiteY472" fmla="*/ 121920 h 256222"/>
                <a:gd name="connsiteX473" fmla="*/ 78105 w 178117"/>
                <a:gd name="connsiteY473" fmla="*/ 121920 h 256222"/>
                <a:gd name="connsiteX474" fmla="*/ 78105 w 178117"/>
                <a:gd name="connsiteY474" fmla="*/ 120967 h 256222"/>
                <a:gd name="connsiteX475" fmla="*/ 76200 w 178117"/>
                <a:gd name="connsiteY475" fmla="*/ 120015 h 256222"/>
                <a:gd name="connsiteX476" fmla="*/ 75247 w 178117"/>
                <a:gd name="connsiteY476" fmla="*/ 120967 h 256222"/>
                <a:gd name="connsiteX477" fmla="*/ 73343 w 178117"/>
                <a:gd name="connsiteY477" fmla="*/ 121920 h 256222"/>
                <a:gd name="connsiteX478" fmla="*/ 80010 w 178117"/>
                <a:gd name="connsiteY478" fmla="*/ 124778 h 256222"/>
                <a:gd name="connsiteX479" fmla="*/ 80010 w 178117"/>
                <a:gd name="connsiteY479" fmla="*/ 124778 h 256222"/>
                <a:gd name="connsiteX480" fmla="*/ 76200 w 178117"/>
                <a:gd name="connsiteY480" fmla="*/ 100965 h 256222"/>
                <a:gd name="connsiteX481" fmla="*/ 74295 w 178117"/>
                <a:gd name="connsiteY481" fmla="*/ 100013 h 256222"/>
                <a:gd name="connsiteX482" fmla="*/ 74295 w 178117"/>
                <a:gd name="connsiteY482" fmla="*/ 101917 h 256222"/>
                <a:gd name="connsiteX483" fmla="*/ 78105 w 178117"/>
                <a:gd name="connsiteY483" fmla="*/ 106680 h 256222"/>
                <a:gd name="connsiteX484" fmla="*/ 79058 w 178117"/>
                <a:gd name="connsiteY484" fmla="*/ 104775 h 256222"/>
                <a:gd name="connsiteX485" fmla="*/ 76200 w 178117"/>
                <a:gd name="connsiteY485" fmla="*/ 100965 h 256222"/>
                <a:gd name="connsiteX486" fmla="*/ 83820 w 178117"/>
                <a:gd name="connsiteY486" fmla="*/ 92392 h 256222"/>
                <a:gd name="connsiteX487" fmla="*/ 78105 w 178117"/>
                <a:gd name="connsiteY487" fmla="*/ 91440 h 256222"/>
                <a:gd name="connsiteX488" fmla="*/ 75247 w 178117"/>
                <a:gd name="connsiteY488" fmla="*/ 91440 h 256222"/>
                <a:gd name="connsiteX489" fmla="*/ 75247 w 178117"/>
                <a:gd name="connsiteY489" fmla="*/ 94297 h 256222"/>
                <a:gd name="connsiteX490" fmla="*/ 76200 w 178117"/>
                <a:gd name="connsiteY490" fmla="*/ 96203 h 256222"/>
                <a:gd name="connsiteX491" fmla="*/ 78105 w 178117"/>
                <a:gd name="connsiteY491" fmla="*/ 95250 h 256222"/>
                <a:gd name="connsiteX492" fmla="*/ 80010 w 178117"/>
                <a:gd name="connsiteY492" fmla="*/ 95250 h 256222"/>
                <a:gd name="connsiteX493" fmla="*/ 79058 w 178117"/>
                <a:gd name="connsiteY493" fmla="*/ 97155 h 256222"/>
                <a:gd name="connsiteX494" fmla="*/ 78105 w 178117"/>
                <a:gd name="connsiteY494" fmla="*/ 98107 h 256222"/>
                <a:gd name="connsiteX495" fmla="*/ 77153 w 178117"/>
                <a:gd name="connsiteY495" fmla="*/ 100013 h 256222"/>
                <a:gd name="connsiteX496" fmla="*/ 79058 w 178117"/>
                <a:gd name="connsiteY496" fmla="*/ 100013 h 256222"/>
                <a:gd name="connsiteX497" fmla="*/ 82868 w 178117"/>
                <a:gd name="connsiteY497" fmla="*/ 95250 h 256222"/>
                <a:gd name="connsiteX498" fmla="*/ 83820 w 178117"/>
                <a:gd name="connsiteY498" fmla="*/ 92392 h 256222"/>
                <a:gd name="connsiteX499" fmla="*/ 76200 w 178117"/>
                <a:gd name="connsiteY499" fmla="*/ 116205 h 256222"/>
                <a:gd name="connsiteX500" fmla="*/ 76200 w 178117"/>
                <a:gd name="connsiteY500" fmla="*/ 116205 h 256222"/>
                <a:gd name="connsiteX501" fmla="*/ 75247 w 178117"/>
                <a:gd name="connsiteY501" fmla="*/ 117157 h 256222"/>
                <a:gd name="connsiteX502" fmla="*/ 76200 w 178117"/>
                <a:gd name="connsiteY502" fmla="*/ 116205 h 256222"/>
                <a:gd name="connsiteX503" fmla="*/ 76200 w 178117"/>
                <a:gd name="connsiteY503" fmla="*/ 116205 h 256222"/>
                <a:gd name="connsiteX504" fmla="*/ 75247 w 178117"/>
                <a:gd name="connsiteY504" fmla="*/ 94297 h 256222"/>
                <a:gd name="connsiteX505" fmla="*/ 76200 w 178117"/>
                <a:gd name="connsiteY505" fmla="*/ 93345 h 256222"/>
                <a:gd name="connsiteX506" fmla="*/ 75247 w 178117"/>
                <a:gd name="connsiteY506" fmla="*/ 94297 h 256222"/>
                <a:gd name="connsiteX507" fmla="*/ 75247 w 178117"/>
                <a:gd name="connsiteY507" fmla="*/ 94297 h 256222"/>
                <a:gd name="connsiteX508" fmla="*/ 78105 w 178117"/>
                <a:gd name="connsiteY508" fmla="*/ 68580 h 256222"/>
                <a:gd name="connsiteX509" fmla="*/ 78105 w 178117"/>
                <a:gd name="connsiteY509" fmla="*/ 68580 h 256222"/>
                <a:gd name="connsiteX510" fmla="*/ 78105 w 178117"/>
                <a:gd name="connsiteY510" fmla="*/ 66675 h 256222"/>
                <a:gd name="connsiteX511" fmla="*/ 78105 w 178117"/>
                <a:gd name="connsiteY511" fmla="*/ 65722 h 256222"/>
                <a:gd name="connsiteX512" fmla="*/ 78105 w 178117"/>
                <a:gd name="connsiteY512" fmla="*/ 63817 h 256222"/>
                <a:gd name="connsiteX513" fmla="*/ 77153 w 178117"/>
                <a:gd name="connsiteY513" fmla="*/ 64770 h 256222"/>
                <a:gd name="connsiteX514" fmla="*/ 76200 w 178117"/>
                <a:gd name="connsiteY514" fmla="*/ 65722 h 256222"/>
                <a:gd name="connsiteX515" fmla="*/ 78105 w 178117"/>
                <a:gd name="connsiteY515" fmla="*/ 68580 h 256222"/>
                <a:gd name="connsiteX516" fmla="*/ 80010 w 178117"/>
                <a:gd name="connsiteY516" fmla="*/ 143828 h 256222"/>
                <a:gd name="connsiteX517" fmla="*/ 80010 w 178117"/>
                <a:gd name="connsiteY517" fmla="*/ 143828 h 256222"/>
                <a:gd name="connsiteX518" fmla="*/ 78105 w 178117"/>
                <a:gd name="connsiteY518" fmla="*/ 143828 h 256222"/>
                <a:gd name="connsiteX519" fmla="*/ 79058 w 178117"/>
                <a:gd name="connsiteY519" fmla="*/ 144780 h 256222"/>
                <a:gd name="connsiteX520" fmla="*/ 80010 w 178117"/>
                <a:gd name="connsiteY520" fmla="*/ 143828 h 256222"/>
                <a:gd name="connsiteX521" fmla="*/ 81915 w 178117"/>
                <a:gd name="connsiteY521" fmla="*/ 81915 h 256222"/>
                <a:gd name="connsiteX522" fmla="*/ 84772 w 178117"/>
                <a:gd name="connsiteY522" fmla="*/ 81915 h 256222"/>
                <a:gd name="connsiteX523" fmla="*/ 83820 w 178117"/>
                <a:gd name="connsiteY523" fmla="*/ 86678 h 256222"/>
                <a:gd name="connsiteX524" fmla="*/ 80010 w 178117"/>
                <a:gd name="connsiteY524" fmla="*/ 85725 h 256222"/>
                <a:gd name="connsiteX525" fmla="*/ 81915 w 178117"/>
                <a:gd name="connsiteY525" fmla="*/ 81915 h 256222"/>
                <a:gd name="connsiteX526" fmla="*/ 81915 w 178117"/>
                <a:gd name="connsiteY526" fmla="*/ 117157 h 256222"/>
                <a:gd name="connsiteX527" fmla="*/ 86678 w 178117"/>
                <a:gd name="connsiteY527" fmla="*/ 118110 h 256222"/>
                <a:gd name="connsiteX528" fmla="*/ 88583 w 178117"/>
                <a:gd name="connsiteY528" fmla="*/ 118110 h 256222"/>
                <a:gd name="connsiteX529" fmla="*/ 88583 w 178117"/>
                <a:gd name="connsiteY529" fmla="*/ 116205 h 256222"/>
                <a:gd name="connsiteX530" fmla="*/ 90488 w 178117"/>
                <a:gd name="connsiteY530" fmla="*/ 116205 h 256222"/>
                <a:gd name="connsiteX531" fmla="*/ 91440 w 178117"/>
                <a:gd name="connsiteY531" fmla="*/ 114300 h 256222"/>
                <a:gd name="connsiteX532" fmla="*/ 91440 w 178117"/>
                <a:gd name="connsiteY532" fmla="*/ 112395 h 256222"/>
                <a:gd name="connsiteX533" fmla="*/ 89535 w 178117"/>
                <a:gd name="connsiteY533" fmla="*/ 113347 h 256222"/>
                <a:gd name="connsiteX534" fmla="*/ 88583 w 178117"/>
                <a:gd name="connsiteY534" fmla="*/ 116205 h 256222"/>
                <a:gd name="connsiteX535" fmla="*/ 81915 w 178117"/>
                <a:gd name="connsiteY535" fmla="*/ 115253 h 256222"/>
                <a:gd name="connsiteX536" fmla="*/ 80963 w 178117"/>
                <a:gd name="connsiteY536" fmla="*/ 116205 h 256222"/>
                <a:gd name="connsiteX537" fmla="*/ 81915 w 178117"/>
                <a:gd name="connsiteY537" fmla="*/ 117157 h 256222"/>
                <a:gd name="connsiteX538" fmla="*/ 83820 w 178117"/>
                <a:gd name="connsiteY538" fmla="*/ 139065 h 256222"/>
                <a:gd name="connsiteX539" fmla="*/ 81915 w 178117"/>
                <a:gd name="connsiteY539" fmla="*/ 137160 h 256222"/>
                <a:gd name="connsiteX540" fmla="*/ 80963 w 178117"/>
                <a:gd name="connsiteY540" fmla="*/ 138113 h 256222"/>
                <a:gd name="connsiteX541" fmla="*/ 82868 w 178117"/>
                <a:gd name="connsiteY541" fmla="*/ 140970 h 256222"/>
                <a:gd name="connsiteX542" fmla="*/ 83820 w 178117"/>
                <a:gd name="connsiteY542" fmla="*/ 139065 h 256222"/>
                <a:gd name="connsiteX543" fmla="*/ 82868 w 178117"/>
                <a:gd name="connsiteY543" fmla="*/ 106680 h 256222"/>
                <a:gd name="connsiteX544" fmla="*/ 80963 w 178117"/>
                <a:gd name="connsiteY544" fmla="*/ 107632 h 256222"/>
                <a:gd name="connsiteX545" fmla="*/ 83820 w 178117"/>
                <a:gd name="connsiteY545" fmla="*/ 109538 h 256222"/>
                <a:gd name="connsiteX546" fmla="*/ 88583 w 178117"/>
                <a:gd name="connsiteY546" fmla="*/ 108585 h 256222"/>
                <a:gd name="connsiteX547" fmla="*/ 89535 w 178117"/>
                <a:gd name="connsiteY547" fmla="*/ 109538 h 256222"/>
                <a:gd name="connsiteX548" fmla="*/ 90488 w 178117"/>
                <a:gd name="connsiteY548" fmla="*/ 108585 h 256222"/>
                <a:gd name="connsiteX549" fmla="*/ 88583 w 178117"/>
                <a:gd name="connsiteY549" fmla="*/ 108585 h 256222"/>
                <a:gd name="connsiteX550" fmla="*/ 87630 w 178117"/>
                <a:gd name="connsiteY550" fmla="*/ 108585 h 256222"/>
                <a:gd name="connsiteX551" fmla="*/ 82868 w 178117"/>
                <a:gd name="connsiteY551" fmla="*/ 106680 h 256222"/>
                <a:gd name="connsiteX552" fmla="*/ 92393 w 178117"/>
                <a:gd name="connsiteY552" fmla="*/ 128588 h 256222"/>
                <a:gd name="connsiteX553" fmla="*/ 90488 w 178117"/>
                <a:gd name="connsiteY553" fmla="*/ 125730 h 256222"/>
                <a:gd name="connsiteX554" fmla="*/ 90488 w 178117"/>
                <a:gd name="connsiteY554" fmla="*/ 122872 h 256222"/>
                <a:gd name="connsiteX555" fmla="*/ 88583 w 178117"/>
                <a:gd name="connsiteY555" fmla="*/ 121920 h 256222"/>
                <a:gd name="connsiteX556" fmla="*/ 84772 w 178117"/>
                <a:gd name="connsiteY556" fmla="*/ 126682 h 256222"/>
                <a:gd name="connsiteX557" fmla="*/ 81915 w 178117"/>
                <a:gd name="connsiteY557" fmla="*/ 125730 h 256222"/>
                <a:gd name="connsiteX558" fmla="*/ 82868 w 178117"/>
                <a:gd name="connsiteY558" fmla="*/ 128588 h 256222"/>
                <a:gd name="connsiteX559" fmla="*/ 83820 w 178117"/>
                <a:gd name="connsiteY559" fmla="*/ 129540 h 256222"/>
                <a:gd name="connsiteX560" fmla="*/ 80963 w 178117"/>
                <a:gd name="connsiteY560" fmla="*/ 132397 h 256222"/>
                <a:gd name="connsiteX561" fmla="*/ 80963 w 178117"/>
                <a:gd name="connsiteY561" fmla="*/ 134303 h 256222"/>
                <a:gd name="connsiteX562" fmla="*/ 81915 w 178117"/>
                <a:gd name="connsiteY562" fmla="*/ 135255 h 256222"/>
                <a:gd name="connsiteX563" fmla="*/ 84772 w 178117"/>
                <a:gd name="connsiteY563" fmla="*/ 131445 h 256222"/>
                <a:gd name="connsiteX564" fmla="*/ 82868 w 178117"/>
                <a:gd name="connsiteY564" fmla="*/ 129540 h 256222"/>
                <a:gd name="connsiteX565" fmla="*/ 83820 w 178117"/>
                <a:gd name="connsiteY565" fmla="*/ 126682 h 256222"/>
                <a:gd name="connsiteX566" fmla="*/ 88583 w 178117"/>
                <a:gd name="connsiteY566" fmla="*/ 126682 h 256222"/>
                <a:gd name="connsiteX567" fmla="*/ 89535 w 178117"/>
                <a:gd name="connsiteY567" fmla="*/ 125730 h 256222"/>
                <a:gd name="connsiteX568" fmla="*/ 92393 w 178117"/>
                <a:gd name="connsiteY568" fmla="*/ 128588 h 256222"/>
                <a:gd name="connsiteX569" fmla="*/ 86678 w 178117"/>
                <a:gd name="connsiteY569" fmla="*/ 98107 h 256222"/>
                <a:gd name="connsiteX570" fmla="*/ 81915 w 178117"/>
                <a:gd name="connsiteY570" fmla="*/ 100013 h 256222"/>
                <a:gd name="connsiteX571" fmla="*/ 81915 w 178117"/>
                <a:gd name="connsiteY571" fmla="*/ 100965 h 256222"/>
                <a:gd name="connsiteX572" fmla="*/ 82868 w 178117"/>
                <a:gd name="connsiteY572" fmla="*/ 100965 h 256222"/>
                <a:gd name="connsiteX573" fmla="*/ 86678 w 178117"/>
                <a:gd name="connsiteY573" fmla="*/ 99060 h 256222"/>
                <a:gd name="connsiteX574" fmla="*/ 86678 w 178117"/>
                <a:gd name="connsiteY574" fmla="*/ 98107 h 256222"/>
                <a:gd name="connsiteX575" fmla="*/ 86678 w 178117"/>
                <a:gd name="connsiteY575" fmla="*/ 98107 h 256222"/>
                <a:gd name="connsiteX576" fmla="*/ 84772 w 178117"/>
                <a:gd name="connsiteY576" fmla="*/ 105728 h 256222"/>
                <a:gd name="connsiteX577" fmla="*/ 86678 w 178117"/>
                <a:gd name="connsiteY577" fmla="*/ 104775 h 256222"/>
                <a:gd name="connsiteX578" fmla="*/ 83820 w 178117"/>
                <a:gd name="connsiteY578" fmla="*/ 103822 h 256222"/>
                <a:gd name="connsiteX579" fmla="*/ 82868 w 178117"/>
                <a:gd name="connsiteY579" fmla="*/ 104775 h 256222"/>
                <a:gd name="connsiteX580" fmla="*/ 84772 w 178117"/>
                <a:gd name="connsiteY580" fmla="*/ 105728 h 256222"/>
                <a:gd name="connsiteX581" fmla="*/ 83820 w 178117"/>
                <a:gd name="connsiteY581" fmla="*/ 150495 h 256222"/>
                <a:gd name="connsiteX582" fmla="*/ 83820 w 178117"/>
                <a:gd name="connsiteY582" fmla="*/ 150495 h 256222"/>
                <a:gd name="connsiteX583" fmla="*/ 83820 w 178117"/>
                <a:gd name="connsiteY583" fmla="*/ 150495 h 256222"/>
                <a:gd name="connsiteX584" fmla="*/ 83820 w 178117"/>
                <a:gd name="connsiteY584" fmla="*/ 150495 h 256222"/>
                <a:gd name="connsiteX585" fmla="*/ 83820 w 178117"/>
                <a:gd name="connsiteY585" fmla="*/ 150495 h 256222"/>
                <a:gd name="connsiteX586" fmla="*/ 86678 w 178117"/>
                <a:gd name="connsiteY586" fmla="*/ 147638 h 256222"/>
                <a:gd name="connsiteX587" fmla="*/ 85725 w 178117"/>
                <a:gd name="connsiteY587" fmla="*/ 146685 h 256222"/>
                <a:gd name="connsiteX588" fmla="*/ 84772 w 178117"/>
                <a:gd name="connsiteY588" fmla="*/ 147638 h 256222"/>
                <a:gd name="connsiteX589" fmla="*/ 86678 w 178117"/>
                <a:gd name="connsiteY589" fmla="*/ 147638 h 256222"/>
                <a:gd name="connsiteX590" fmla="*/ 86678 w 178117"/>
                <a:gd name="connsiteY590" fmla="*/ 147638 h 256222"/>
                <a:gd name="connsiteX591" fmla="*/ 90488 w 178117"/>
                <a:gd name="connsiteY591" fmla="*/ 148590 h 256222"/>
                <a:gd name="connsiteX592" fmla="*/ 90488 w 178117"/>
                <a:gd name="connsiteY592" fmla="*/ 148590 h 256222"/>
                <a:gd name="connsiteX593" fmla="*/ 89535 w 178117"/>
                <a:gd name="connsiteY593" fmla="*/ 144780 h 256222"/>
                <a:gd name="connsiteX594" fmla="*/ 86678 w 178117"/>
                <a:gd name="connsiteY594" fmla="*/ 143828 h 256222"/>
                <a:gd name="connsiteX595" fmla="*/ 88583 w 178117"/>
                <a:gd name="connsiteY595" fmla="*/ 145732 h 256222"/>
                <a:gd name="connsiteX596" fmla="*/ 90488 w 178117"/>
                <a:gd name="connsiteY596" fmla="*/ 148590 h 256222"/>
                <a:gd name="connsiteX597" fmla="*/ 90488 w 178117"/>
                <a:gd name="connsiteY597" fmla="*/ 148590 h 256222"/>
                <a:gd name="connsiteX598" fmla="*/ 87630 w 178117"/>
                <a:gd name="connsiteY598" fmla="*/ 140017 h 256222"/>
                <a:gd name="connsiteX599" fmla="*/ 88583 w 178117"/>
                <a:gd name="connsiteY599" fmla="*/ 140970 h 256222"/>
                <a:gd name="connsiteX600" fmla="*/ 89535 w 178117"/>
                <a:gd name="connsiteY600" fmla="*/ 140970 h 256222"/>
                <a:gd name="connsiteX601" fmla="*/ 92393 w 178117"/>
                <a:gd name="connsiteY601" fmla="*/ 135255 h 256222"/>
                <a:gd name="connsiteX602" fmla="*/ 92393 w 178117"/>
                <a:gd name="connsiteY602" fmla="*/ 132397 h 256222"/>
                <a:gd name="connsiteX603" fmla="*/ 91440 w 178117"/>
                <a:gd name="connsiteY603" fmla="*/ 130492 h 256222"/>
                <a:gd name="connsiteX604" fmla="*/ 89535 w 178117"/>
                <a:gd name="connsiteY604" fmla="*/ 132397 h 256222"/>
                <a:gd name="connsiteX605" fmla="*/ 90488 w 178117"/>
                <a:gd name="connsiteY605" fmla="*/ 134303 h 256222"/>
                <a:gd name="connsiteX606" fmla="*/ 88583 w 178117"/>
                <a:gd name="connsiteY606" fmla="*/ 135255 h 256222"/>
                <a:gd name="connsiteX607" fmla="*/ 87630 w 178117"/>
                <a:gd name="connsiteY607" fmla="*/ 140017 h 256222"/>
                <a:gd name="connsiteX608" fmla="*/ 88583 w 178117"/>
                <a:gd name="connsiteY608" fmla="*/ 76200 h 256222"/>
                <a:gd name="connsiteX609" fmla="*/ 88583 w 178117"/>
                <a:gd name="connsiteY609" fmla="*/ 76200 h 256222"/>
                <a:gd name="connsiteX610" fmla="*/ 88583 w 178117"/>
                <a:gd name="connsiteY610" fmla="*/ 76200 h 256222"/>
                <a:gd name="connsiteX611" fmla="*/ 88583 w 178117"/>
                <a:gd name="connsiteY611" fmla="*/ 76200 h 256222"/>
                <a:gd name="connsiteX612" fmla="*/ 88583 w 178117"/>
                <a:gd name="connsiteY612" fmla="*/ 76200 h 256222"/>
                <a:gd name="connsiteX613" fmla="*/ 89535 w 178117"/>
                <a:gd name="connsiteY613" fmla="*/ 102870 h 256222"/>
                <a:gd name="connsiteX614" fmla="*/ 89535 w 178117"/>
                <a:gd name="connsiteY614" fmla="*/ 102870 h 256222"/>
                <a:gd name="connsiteX615" fmla="*/ 90488 w 178117"/>
                <a:gd name="connsiteY615" fmla="*/ 102870 h 256222"/>
                <a:gd name="connsiteX616" fmla="*/ 89535 w 178117"/>
                <a:gd name="connsiteY616" fmla="*/ 101917 h 256222"/>
                <a:gd name="connsiteX617" fmla="*/ 89535 w 178117"/>
                <a:gd name="connsiteY617" fmla="*/ 102870 h 256222"/>
                <a:gd name="connsiteX618" fmla="*/ 93345 w 178117"/>
                <a:gd name="connsiteY618" fmla="*/ 153353 h 256222"/>
                <a:gd name="connsiteX619" fmla="*/ 91440 w 178117"/>
                <a:gd name="connsiteY619" fmla="*/ 152400 h 256222"/>
                <a:gd name="connsiteX620" fmla="*/ 89535 w 178117"/>
                <a:gd name="connsiteY620" fmla="*/ 154305 h 256222"/>
                <a:gd name="connsiteX621" fmla="*/ 91440 w 178117"/>
                <a:gd name="connsiteY621" fmla="*/ 155257 h 256222"/>
                <a:gd name="connsiteX622" fmla="*/ 93345 w 178117"/>
                <a:gd name="connsiteY622" fmla="*/ 153353 h 256222"/>
                <a:gd name="connsiteX623" fmla="*/ 91440 w 178117"/>
                <a:gd name="connsiteY623" fmla="*/ 117157 h 256222"/>
                <a:gd name="connsiteX624" fmla="*/ 91440 w 178117"/>
                <a:gd name="connsiteY624" fmla="*/ 117157 h 256222"/>
                <a:gd name="connsiteX625" fmla="*/ 89535 w 178117"/>
                <a:gd name="connsiteY625" fmla="*/ 116205 h 256222"/>
                <a:gd name="connsiteX626" fmla="*/ 91440 w 178117"/>
                <a:gd name="connsiteY626" fmla="*/ 117157 h 256222"/>
                <a:gd name="connsiteX627" fmla="*/ 90488 w 178117"/>
                <a:gd name="connsiteY627" fmla="*/ 84772 h 256222"/>
                <a:gd name="connsiteX628" fmla="*/ 92393 w 178117"/>
                <a:gd name="connsiteY628" fmla="*/ 86678 h 256222"/>
                <a:gd name="connsiteX629" fmla="*/ 94297 w 178117"/>
                <a:gd name="connsiteY629" fmla="*/ 84772 h 256222"/>
                <a:gd name="connsiteX630" fmla="*/ 93345 w 178117"/>
                <a:gd name="connsiteY630" fmla="*/ 82867 h 256222"/>
                <a:gd name="connsiteX631" fmla="*/ 90488 w 178117"/>
                <a:gd name="connsiteY631" fmla="*/ 84772 h 256222"/>
                <a:gd name="connsiteX632" fmla="*/ 94297 w 178117"/>
                <a:gd name="connsiteY632" fmla="*/ 116205 h 256222"/>
                <a:gd name="connsiteX633" fmla="*/ 93345 w 178117"/>
                <a:gd name="connsiteY633" fmla="*/ 114300 h 256222"/>
                <a:gd name="connsiteX634" fmla="*/ 91440 w 178117"/>
                <a:gd name="connsiteY634" fmla="*/ 116205 h 256222"/>
                <a:gd name="connsiteX635" fmla="*/ 94297 w 178117"/>
                <a:gd name="connsiteY635" fmla="*/ 116205 h 256222"/>
                <a:gd name="connsiteX636" fmla="*/ 93345 w 178117"/>
                <a:gd name="connsiteY636" fmla="*/ 91440 h 256222"/>
                <a:gd name="connsiteX637" fmla="*/ 92393 w 178117"/>
                <a:gd name="connsiteY637" fmla="*/ 92392 h 256222"/>
                <a:gd name="connsiteX638" fmla="*/ 93345 w 178117"/>
                <a:gd name="connsiteY638" fmla="*/ 93345 h 256222"/>
                <a:gd name="connsiteX639" fmla="*/ 94297 w 178117"/>
                <a:gd name="connsiteY639" fmla="*/ 92392 h 256222"/>
                <a:gd name="connsiteX640" fmla="*/ 93345 w 178117"/>
                <a:gd name="connsiteY640" fmla="*/ 91440 h 256222"/>
                <a:gd name="connsiteX641" fmla="*/ 93345 w 178117"/>
                <a:gd name="connsiteY641" fmla="*/ 157163 h 256222"/>
                <a:gd name="connsiteX642" fmla="*/ 93345 w 178117"/>
                <a:gd name="connsiteY642" fmla="*/ 157163 h 256222"/>
                <a:gd name="connsiteX643" fmla="*/ 93345 w 178117"/>
                <a:gd name="connsiteY643" fmla="*/ 157163 h 256222"/>
                <a:gd name="connsiteX644" fmla="*/ 93345 w 178117"/>
                <a:gd name="connsiteY644" fmla="*/ 157163 h 256222"/>
                <a:gd name="connsiteX645" fmla="*/ 93345 w 178117"/>
                <a:gd name="connsiteY645" fmla="*/ 157163 h 256222"/>
                <a:gd name="connsiteX646" fmla="*/ 96203 w 178117"/>
                <a:gd name="connsiteY646" fmla="*/ 129540 h 256222"/>
                <a:gd name="connsiteX647" fmla="*/ 92393 w 178117"/>
                <a:gd name="connsiteY647" fmla="*/ 128588 h 256222"/>
                <a:gd name="connsiteX648" fmla="*/ 94297 w 178117"/>
                <a:gd name="connsiteY648" fmla="*/ 135255 h 256222"/>
                <a:gd name="connsiteX649" fmla="*/ 95250 w 178117"/>
                <a:gd name="connsiteY649" fmla="*/ 136207 h 256222"/>
                <a:gd name="connsiteX650" fmla="*/ 96203 w 178117"/>
                <a:gd name="connsiteY650" fmla="*/ 135255 h 256222"/>
                <a:gd name="connsiteX651" fmla="*/ 96203 w 178117"/>
                <a:gd name="connsiteY651" fmla="*/ 130492 h 256222"/>
                <a:gd name="connsiteX652" fmla="*/ 96203 w 178117"/>
                <a:gd name="connsiteY652" fmla="*/ 129540 h 256222"/>
                <a:gd name="connsiteX653" fmla="*/ 102870 w 178117"/>
                <a:gd name="connsiteY653" fmla="*/ 144780 h 256222"/>
                <a:gd name="connsiteX654" fmla="*/ 100965 w 178117"/>
                <a:gd name="connsiteY654" fmla="*/ 144780 h 256222"/>
                <a:gd name="connsiteX655" fmla="*/ 94297 w 178117"/>
                <a:gd name="connsiteY655" fmla="*/ 144780 h 256222"/>
                <a:gd name="connsiteX656" fmla="*/ 95250 w 178117"/>
                <a:gd name="connsiteY656" fmla="*/ 143828 h 256222"/>
                <a:gd name="connsiteX657" fmla="*/ 99060 w 178117"/>
                <a:gd name="connsiteY657" fmla="*/ 141922 h 256222"/>
                <a:gd name="connsiteX658" fmla="*/ 100965 w 178117"/>
                <a:gd name="connsiteY658" fmla="*/ 141922 h 256222"/>
                <a:gd name="connsiteX659" fmla="*/ 99060 w 178117"/>
                <a:gd name="connsiteY659" fmla="*/ 139065 h 256222"/>
                <a:gd name="connsiteX660" fmla="*/ 92393 w 178117"/>
                <a:gd name="connsiteY660" fmla="*/ 140970 h 256222"/>
                <a:gd name="connsiteX661" fmla="*/ 93345 w 178117"/>
                <a:gd name="connsiteY661" fmla="*/ 145732 h 256222"/>
                <a:gd name="connsiteX662" fmla="*/ 96203 w 178117"/>
                <a:gd name="connsiteY662" fmla="*/ 151447 h 256222"/>
                <a:gd name="connsiteX663" fmla="*/ 99060 w 178117"/>
                <a:gd name="connsiteY663" fmla="*/ 147638 h 256222"/>
                <a:gd name="connsiteX664" fmla="*/ 100965 w 178117"/>
                <a:gd name="connsiteY664" fmla="*/ 146685 h 256222"/>
                <a:gd name="connsiteX665" fmla="*/ 102870 w 178117"/>
                <a:gd name="connsiteY665" fmla="*/ 144780 h 256222"/>
                <a:gd name="connsiteX666" fmla="*/ 98108 w 178117"/>
                <a:gd name="connsiteY666" fmla="*/ 152400 h 256222"/>
                <a:gd name="connsiteX667" fmla="*/ 98108 w 178117"/>
                <a:gd name="connsiteY667" fmla="*/ 152400 h 256222"/>
                <a:gd name="connsiteX668" fmla="*/ 98108 w 178117"/>
                <a:gd name="connsiteY668" fmla="*/ 152400 h 256222"/>
                <a:gd name="connsiteX669" fmla="*/ 98108 w 178117"/>
                <a:gd name="connsiteY669" fmla="*/ 152400 h 256222"/>
                <a:gd name="connsiteX670" fmla="*/ 98108 w 178117"/>
                <a:gd name="connsiteY670" fmla="*/ 116205 h 256222"/>
                <a:gd name="connsiteX671" fmla="*/ 98108 w 178117"/>
                <a:gd name="connsiteY671" fmla="*/ 116205 h 256222"/>
                <a:gd name="connsiteX672" fmla="*/ 100013 w 178117"/>
                <a:gd name="connsiteY672" fmla="*/ 116205 h 256222"/>
                <a:gd name="connsiteX673" fmla="*/ 99060 w 178117"/>
                <a:gd name="connsiteY673" fmla="*/ 115253 h 256222"/>
                <a:gd name="connsiteX674" fmla="*/ 98108 w 178117"/>
                <a:gd name="connsiteY674" fmla="*/ 116205 h 256222"/>
                <a:gd name="connsiteX675" fmla="*/ 99060 w 178117"/>
                <a:gd name="connsiteY675" fmla="*/ 120015 h 256222"/>
                <a:gd name="connsiteX676" fmla="*/ 99060 w 178117"/>
                <a:gd name="connsiteY676" fmla="*/ 120015 h 256222"/>
                <a:gd name="connsiteX677" fmla="*/ 99060 w 178117"/>
                <a:gd name="connsiteY677" fmla="*/ 120015 h 256222"/>
                <a:gd name="connsiteX678" fmla="*/ 99060 w 178117"/>
                <a:gd name="connsiteY678" fmla="*/ 120015 h 256222"/>
                <a:gd name="connsiteX679" fmla="*/ 99060 w 178117"/>
                <a:gd name="connsiteY679" fmla="*/ 120015 h 256222"/>
                <a:gd name="connsiteX680" fmla="*/ 100013 w 178117"/>
                <a:gd name="connsiteY680" fmla="*/ 134303 h 256222"/>
                <a:gd name="connsiteX681" fmla="*/ 98108 w 178117"/>
                <a:gd name="connsiteY681" fmla="*/ 136207 h 256222"/>
                <a:gd name="connsiteX682" fmla="*/ 99060 w 178117"/>
                <a:gd name="connsiteY682" fmla="*/ 137160 h 256222"/>
                <a:gd name="connsiteX683" fmla="*/ 100013 w 178117"/>
                <a:gd name="connsiteY683" fmla="*/ 134303 h 256222"/>
                <a:gd name="connsiteX684" fmla="*/ 100013 w 178117"/>
                <a:gd name="connsiteY684" fmla="*/ 134303 h 256222"/>
                <a:gd name="connsiteX685" fmla="*/ 104775 w 178117"/>
                <a:gd name="connsiteY685" fmla="*/ 140970 h 256222"/>
                <a:gd name="connsiteX686" fmla="*/ 104775 w 178117"/>
                <a:gd name="connsiteY686" fmla="*/ 140970 h 256222"/>
                <a:gd name="connsiteX687" fmla="*/ 103822 w 178117"/>
                <a:gd name="connsiteY687" fmla="*/ 140970 h 256222"/>
                <a:gd name="connsiteX688" fmla="*/ 104775 w 178117"/>
                <a:gd name="connsiteY688" fmla="*/ 140970 h 256222"/>
                <a:gd name="connsiteX689" fmla="*/ 104775 w 178117"/>
                <a:gd name="connsiteY689" fmla="*/ 140970 h 256222"/>
                <a:gd name="connsiteX690" fmla="*/ 106680 w 178117"/>
                <a:gd name="connsiteY690" fmla="*/ 128588 h 256222"/>
                <a:gd name="connsiteX691" fmla="*/ 106680 w 178117"/>
                <a:gd name="connsiteY691" fmla="*/ 128588 h 256222"/>
                <a:gd name="connsiteX692" fmla="*/ 106680 w 178117"/>
                <a:gd name="connsiteY692" fmla="*/ 128588 h 256222"/>
                <a:gd name="connsiteX693" fmla="*/ 106680 w 178117"/>
                <a:gd name="connsiteY693" fmla="*/ 128588 h 256222"/>
                <a:gd name="connsiteX694" fmla="*/ 106680 w 178117"/>
                <a:gd name="connsiteY694" fmla="*/ 128588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Lst>
              <a:rect l="l" t="t" r="r" b="b"/>
              <a:pathLst>
                <a:path w="178117" h="256222">
                  <a:moveTo>
                    <a:pt x="177165" y="9525"/>
                  </a:moveTo>
                  <a:cubicBezTo>
                    <a:pt x="175260" y="11430"/>
                    <a:pt x="174308" y="11430"/>
                    <a:pt x="171450" y="11430"/>
                  </a:cubicBezTo>
                  <a:cubicBezTo>
                    <a:pt x="162878" y="12382"/>
                    <a:pt x="157163" y="17145"/>
                    <a:pt x="153353" y="25717"/>
                  </a:cubicBezTo>
                  <a:cubicBezTo>
                    <a:pt x="146685" y="42863"/>
                    <a:pt x="140970" y="60960"/>
                    <a:pt x="136208" y="78105"/>
                  </a:cubicBezTo>
                  <a:cubicBezTo>
                    <a:pt x="131445" y="93345"/>
                    <a:pt x="124778" y="108585"/>
                    <a:pt x="120015" y="123825"/>
                  </a:cubicBezTo>
                  <a:cubicBezTo>
                    <a:pt x="113347" y="146685"/>
                    <a:pt x="104775" y="170497"/>
                    <a:pt x="96203" y="193357"/>
                  </a:cubicBezTo>
                  <a:cubicBezTo>
                    <a:pt x="91440" y="207645"/>
                    <a:pt x="84772" y="220980"/>
                    <a:pt x="79058" y="234315"/>
                  </a:cubicBezTo>
                  <a:cubicBezTo>
                    <a:pt x="75247" y="243840"/>
                    <a:pt x="68580" y="251460"/>
                    <a:pt x="58103" y="254317"/>
                  </a:cubicBezTo>
                  <a:cubicBezTo>
                    <a:pt x="55245" y="255270"/>
                    <a:pt x="52388" y="255270"/>
                    <a:pt x="49530" y="256222"/>
                  </a:cubicBezTo>
                  <a:lnTo>
                    <a:pt x="47625" y="256222"/>
                  </a:lnTo>
                  <a:cubicBezTo>
                    <a:pt x="41910" y="254317"/>
                    <a:pt x="35243" y="254317"/>
                    <a:pt x="29528" y="251460"/>
                  </a:cubicBezTo>
                  <a:cubicBezTo>
                    <a:pt x="25718" y="249555"/>
                    <a:pt x="22860" y="248603"/>
                    <a:pt x="20003" y="244792"/>
                  </a:cubicBezTo>
                  <a:cubicBezTo>
                    <a:pt x="10478" y="233363"/>
                    <a:pt x="5715" y="221932"/>
                    <a:pt x="9525" y="206692"/>
                  </a:cubicBezTo>
                  <a:cubicBezTo>
                    <a:pt x="11430" y="198120"/>
                    <a:pt x="18097" y="193357"/>
                    <a:pt x="26670" y="191453"/>
                  </a:cubicBezTo>
                  <a:lnTo>
                    <a:pt x="34290" y="190500"/>
                  </a:lnTo>
                  <a:cubicBezTo>
                    <a:pt x="47625" y="188595"/>
                    <a:pt x="60960" y="201930"/>
                    <a:pt x="57150" y="218122"/>
                  </a:cubicBezTo>
                  <a:cubicBezTo>
                    <a:pt x="55245" y="224790"/>
                    <a:pt x="50483" y="230505"/>
                    <a:pt x="43815" y="232410"/>
                  </a:cubicBezTo>
                  <a:cubicBezTo>
                    <a:pt x="40958" y="233363"/>
                    <a:pt x="39053" y="235267"/>
                    <a:pt x="38100" y="237172"/>
                  </a:cubicBezTo>
                  <a:cubicBezTo>
                    <a:pt x="36195" y="240030"/>
                    <a:pt x="37147" y="241935"/>
                    <a:pt x="40005" y="243840"/>
                  </a:cubicBezTo>
                  <a:cubicBezTo>
                    <a:pt x="45720" y="246697"/>
                    <a:pt x="50483" y="246697"/>
                    <a:pt x="56197" y="243840"/>
                  </a:cubicBezTo>
                  <a:cubicBezTo>
                    <a:pt x="60008" y="241935"/>
                    <a:pt x="63818" y="238125"/>
                    <a:pt x="65722" y="234315"/>
                  </a:cubicBezTo>
                  <a:cubicBezTo>
                    <a:pt x="69533" y="227647"/>
                    <a:pt x="73343" y="220980"/>
                    <a:pt x="76200" y="213360"/>
                  </a:cubicBezTo>
                  <a:cubicBezTo>
                    <a:pt x="79058" y="206692"/>
                    <a:pt x="80963" y="199072"/>
                    <a:pt x="83820" y="192405"/>
                  </a:cubicBezTo>
                  <a:cubicBezTo>
                    <a:pt x="84772" y="189547"/>
                    <a:pt x="84772" y="186690"/>
                    <a:pt x="83820" y="183832"/>
                  </a:cubicBezTo>
                  <a:cubicBezTo>
                    <a:pt x="77153" y="162878"/>
                    <a:pt x="69533" y="141922"/>
                    <a:pt x="60960" y="120967"/>
                  </a:cubicBezTo>
                  <a:cubicBezTo>
                    <a:pt x="52388" y="100013"/>
                    <a:pt x="44768" y="79057"/>
                    <a:pt x="36195" y="59055"/>
                  </a:cubicBezTo>
                  <a:cubicBezTo>
                    <a:pt x="34290" y="53340"/>
                    <a:pt x="31433" y="46672"/>
                    <a:pt x="29528" y="40957"/>
                  </a:cubicBezTo>
                  <a:cubicBezTo>
                    <a:pt x="27622" y="34290"/>
                    <a:pt x="24765" y="27622"/>
                    <a:pt x="21908" y="21907"/>
                  </a:cubicBezTo>
                  <a:cubicBezTo>
                    <a:pt x="19050" y="15240"/>
                    <a:pt x="12383" y="12382"/>
                    <a:pt x="6668" y="10478"/>
                  </a:cubicBezTo>
                  <a:cubicBezTo>
                    <a:pt x="5715" y="10478"/>
                    <a:pt x="4763" y="10478"/>
                    <a:pt x="3810" y="10478"/>
                  </a:cubicBezTo>
                  <a:cubicBezTo>
                    <a:pt x="953" y="9525"/>
                    <a:pt x="0" y="8572"/>
                    <a:pt x="0" y="5715"/>
                  </a:cubicBezTo>
                  <a:cubicBezTo>
                    <a:pt x="0" y="2857"/>
                    <a:pt x="1905" y="1905"/>
                    <a:pt x="3810" y="953"/>
                  </a:cubicBezTo>
                  <a:cubicBezTo>
                    <a:pt x="7620" y="0"/>
                    <a:pt x="12383" y="0"/>
                    <a:pt x="16193" y="0"/>
                  </a:cubicBezTo>
                  <a:cubicBezTo>
                    <a:pt x="25718" y="953"/>
                    <a:pt x="36195" y="953"/>
                    <a:pt x="45720" y="953"/>
                  </a:cubicBezTo>
                  <a:cubicBezTo>
                    <a:pt x="58103" y="953"/>
                    <a:pt x="70485" y="0"/>
                    <a:pt x="82868" y="0"/>
                  </a:cubicBezTo>
                  <a:lnTo>
                    <a:pt x="85725" y="0"/>
                  </a:lnTo>
                  <a:cubicBezTo>
                    <a:pt x="87630" y="0"/>
                    <a:pt x="88583" y="1905"/>
                    <a:pt x="89535" y="3810"/>
                  </a:cubicBezTo>
                  <a:cubicBezTo>
                    <a:pt x="90488" y="5715"/>
                    <a:pt x="88583" y="6667"/>
                    <a:pt x="87630" y="7620"/>
                  </a:cubicBezTo>
                  <a:cubicBezTo>
                    <a:pt x="85725" y="8572"/>
                    <a:pt x="84772" y="9525"/>
                    <a:pt x="81915" y="9525"/>
                  </a:cubicBezTo>
                  <a:cubicBezTo>
                    <a:pt x="77153" y="9525"/>
                    <a:pt x="74295" y="13335"/>
                    <a:pt x="74295" y="18097"/>
                  </a:cubicBezTo>
                  <a:cubicBezTo>
                    <a:pt x="73343" y="21907"/>
                    <a:pt x="74295" y="25717"/>
                    <a:pt x="76200" y="29528"/>
                  </a:cubicBezTo>
                  <a:cubicBezTo>
                    <a:pt x="78105" y="33338"/>
                    <a:pt x="79058" y="37147"/>
                    <a:pt x="80963" y="41910"/>
                  </a:cubicBezTo>
                  <a:cubicBezTo>
                    <a:pt x="90488" y="65722"/>
                    <a:pt x="99060" y="89535"/>
                    <a:pt x="107633" y="114300"/>
                  </a:cubicBezTo>
                  <a:cubicBezTo>
                    <a:pt x="107633" y="115253"/>
                    <a:pt x="108585" y="116205"/>
                    <a:pt x="108585" y="117157"/>
                  </a:cubicBezTo>
                  <a:cubicBezTo>
                    <a:pt x="109538" y="118110"/>
                    <a:pt x="110490" y="118110"/>
                    <a:pt x="111443" y="117157"/>
                  </a:cubicBezTo>
                  <a:cubicBezTo>
                    <a:pt x="112395" y="116205"/>
                    <a:pt x="113347" y="114300"/>
                    <a:pt x="113347" y="112395"/>
                  </a:cubicBezTo>
                  <a:cubicBezTo>
                    <a:pt x="120015" y="92392"/>
                    <a:pt x="126683" y="72390"/>
                    <a:pt x="132397" y="51435"/>
                  </a:cubicBezTo>
                  <a:cubicBezTo>
                    <a:pt x="134303" y="44767"/>
                    <a:pt x="137160" y="38100"/>
                    <a:pt x="139065" y="32385"/>
                  </a:cubicBezTo>
                  <a:cubicBezTo>
                    <a:pt x="139065" y="29528"/>
                    <a:pt x="140018" y="27622"/>
                    <a:pt x="139065" y="24765"/>
                  </a:cubicBezTo>
                  <a:cubicBezTo>
                    <a:pt x="138113" y="16192"/>
                    <a:pt x="135255" y="13335"/>
                    <a:pt x="126683" y="11430"/>
                  </a:cubicBezTo>
                  <a:cubicBezTo>
                    <a:pt x="124778" y="11430"/>
                    <a:pt x="122872" y="10478"/>
                    <a:pt x="121920" y="9525"/>
                  </a:cubicBezTo>
                  <a:cubicBezTo>
                    <a:pt x="120015" y="8572"/>
                    <a:pt x="119063" y="6667"/>
                    <a:pt x="120015" y="4763"/>
                  </a:cubicBezTo>
                  <a:cubicBezTo>
                    <a:pt x="120015" y="2857"/>
                    <a:pt x="121920" y="1905"/>
                    <a:pt x="123825" y="1905"/>
                  </a:cubicBezTo>
                  <a:lnTo>
                    <a:pt x="127635" y="1905"/>
                  </a:lnTo>
                  <a:cubicBezTo>
                    <a:pt x="141922" y="2857"/>
                    <a:pt x="156210" y="1905"/>
                    <a:pt x="170497" y="1905"/>
                  </a:cubicBezTo>
                  <a:cubicBezTo>
                    <a:pt x="172403" y="1905"/>
                    <a:pt x="173355" y="1905"/>
                    <a:pt x="175260" y="1905"/>
                  </a:cubicBezTo>
                  <a:cubicBezTo>
                    <a:pt x="177165" y="1905"/>
                    <a:pt x="178118" y="2857"/>
                    <a:pt x="178118" y="3810"/>
                  </a:cubicBezTo>
                  <a:cubicBezTo>
                    <a:pt x="178118" y="6667"/>
                    <a:pt x="178118" y="8572"/>
                    <a:pt x="177165" y="9525"/>
                  </a:cubicBezTo>
                  <a:close/>
                  <a:moveTo>
                    <a:pt x="36195" y="213360"/>
                  </a:moveTo>
                  <a:cubicBezTo>
                    <a:pt x="36195" y="211455"/>
                    <a:pt x="35243" y="213360"/>
                    <a:pt x="34290" y="213360"/>
                  </a:cubicBezTo>
                  <a:cubicBezTo>
                    <a:pt x="33338" y="213360"/>
                    <a:pt x="31433" y="212407"/>
                    <a:pt x="30480" y="211455"/>
                  </a:cubicBezTo>
                  <a:cubicBezTo>
                    <a:pt x="31433" y="211455"/>
                    <a:pt x="31433" y="211455"/>
                    <a:pt x="32385" y="210503"/>
                  </a:cubicBezTo>
                  <a:cubicBezTo>
                    <a:pt x="32385" y="209550"/>
                    <a:pt x="31433" y="209550"/>
                    <a:pt x="31433" y="209550"/>
                  </a:cubicBezTo>
                  <a:cubicBezTo>
                    <a:pt x="30480" y="209550"/>
                    <a:pt x="30480" y="210503"/>
                    <a:pt x="30480" y="210503"/>
                  </a:cubicBezTo>
                  <a:cubicBezTo>
                    <a:pt x="28575" y="211455"/>
                    <a:pt x="27622" y="212407"/>
                    <a:pt x="25718" y="213360"/>
                  </a:cubicBezTo>
                  <a:cubicBezTo>
                    <a:pt x="24765" y="214313"/>
                    <a:pt x="21908" y="214313"/>
                    <a:pt x="22860" y="216217"/>
                  </a:cubicBezTo>
                  <a:cubicBezTo>
                    <a:pt x="22860" y="217170"/>
                    <a:pt x="25718" y="216217"/>
                    <a:pt x="27622" y="216217"/>
                  </a:cubicBezTo>
                  <a:cubicBezTo>
                    <a:pt x="27622" y="216217"/>
                    <a:pt x="27622" y="216217"/>
                    <a:pt x="28575" y="215265"/>
                  </a:cubicBezTo>
                  <a:cubicBezTo>
                    <a:pt x="30480" y="214313"/>
                    <a:pt x="31433" y="213360"/>
                    <a:pt x="33338" y="215265"/>
                  </a:cubicBezTo>
                  <a:cubicBezTo>
                    <a:pt x="34290" y="216217"/>
                    <a:pt x="35243" y="216217"/>
                    <a:pt x="35243" y="216217"/>
                  </a:cubicBezTo>
                  <a:cubicBezTo>
                    <a:pt x="35243" y="215265"/>
                    <a:pt x="36195" y="214313"/>
                    <a:pt x="36195" y="213360"/>
                  </a:cubicBezTo>
                  <a:close/>
                  <a:moveTo>
                    <a:pt x="22860" y="203835"/>
                  </a:moveTo>
                  <a:cubicBezTo>
                    <a:pt x="22860" y="204788"/>
                    <a:pt x="22860" y="204788"/>
                    <a:pt x="22860" y="203835"/>
                  </a:cubicBezTo>
                  <a:cubicBezTo>
                    <a:pt x="24765" y="204788"/>
                    <a:pt x="24765" y="203835"/>
                    <a:pt x="24765" y="203835"/>
                  </a:cubicBezTo>
                  <a:cubicBezTo>
                    <a:pt x="24765" y="202882"/>
                    <a:pt x="24765" y="202882"/>
                    <a:pt x="23813" y="202882"/>
                  </a:cubicBezTo>
                  <a:cubicBezTo>
                    <a:pt x="22860" y="202882"/>
                    <a:pt x="22860" y="202882"/>
                    <a:pt x="22860" y="203835"/>
                  </a:cubicBezTo>
                  <a:close/>
                  <a:moveTo>
                    <a:pt x="24765" y="224790"/>
                  </a:moveTo>
                  <a:cubicBezTo>
                    <a:pt x="24765" y="224790"/>
                    <a:pt x="24765" y="224790"/>
                    <a:pt x="24765" y="224790"/>
                  </a:cubicBezTo>
                  <a:cubicBezTo>
                    <a:pt x="24765" y="224790"/>
                    <a:pt x="23813" y="224790"/>
                    <a:pt x="24765" y="224790"/>
                  </a:cubicBezTo>
                  <a:cubicBezTo>
                    <a:pt x="23813" y="225742"/>
                    <a:pt x="24765" y="225742"/>
                    <a:pt x="24765" y="224790"/>
                  </a:cubicBezTo>
                  <a:cubicBezTo>
                    <a:pt x="24765" y="225742"/>
                    <a:pt x="24765" y="225742"/>
                    <a:pt x="24765" y="224790"/>
                  </a:cubicBezTo>
                  <a:close/>
                  <a:moveTo>
                    <a:pt x="29528" y="237172"/>
                  </a:moveTo>
                  <a:cubicBezTo>
                    <a:pt x="28575" y="237172"/>
                    <a:pt x="28575" y="237172"/>
                    <a:pt x="29528" y="237172"/>
                  </a:cubicBezTo>
                  <a:cubicBezTo>
                    <a:pt x="27622" y="237172"/>
                    <a:pt x="27622" y="237172"/>
                    <a:pt x="29528" y="237172"/>
                  </a:cubicBezTo>
                  <a:lnTo>
                    <a:pt x="29528" y="237172"/>
                  </a:lnTo>
                  <a:cubicBezTo>
                    <a:pt x="28575" y="238125"/>
                    <a:pt x="29528" y="238125"/>
                    <a:pt x="29528" y="237172"/>
                  </a:cubicBezTo>
                  <a:close/>
                  <a:moveTo>
                    <a:pt x="28575" y="222885"/>
                  </a:moveTo>
                  <a:lnTo>
                    <a:pt x="28575" y="222885"/>
                  </a:lnTo>
                  <a:cubicBezTo>
                    <a:pt x="29528" y="221932"/>
                    <a:pt x="28575" y="221932"/>
                    <a:pt x="28575" y="222885"/>
                  </a:cubicBezTo>
                  <a:cubicBezTo>
                    <a:pt x="28575" y="221932"/>
                    <a:pt x="28575" y="221932"/>
                    <a:pt x="28575" y="222885"/>
                  </a:cubicBezTo>
                  <a:cubicBezTo>
                    <a:pt x="28575" y="222885"/>
                    <a:pt x="28575" y="222885"/>
                    <a:pt x="28575" y="222885"/>
                  </a:cubicBezTo>
                  <a:close/>
                  <a:moveTo>
                    <a:pt x="28575" y="205740"/>
                  </a:moveTo>
                  <a:cubicBezTo>
                    <a:pt x="28575" y="205740"/>
                    <a:pt x="29528" y="205740"/>
                    <a:pt x="29528" y="205740"/>
                  </a:cubicBezTo>
                  <a:cubicBezTo>
                    <a:pt x="29528" y="204788"/>
                    <a:pt x="29528" y="204788"/>
                    <a:pt x="28575" y="203835"/>
                  </a:cubicBezTo>
                  <a:cubicBezTo>
                    <a:pt x="27622" y="203835"/>
                    <a:pt x="27622" y="203835"/>
                    <a:pt x="27622" y="204788"/>
                  </a:cubicBezTo>
                  <a:cubicBezTo>
                    <a:pt x="28575" y="204788"/>
                    <a:pt x="28575" y="204788"/>
                    <a:pt x="28575" y="205740"/>
                  </a:cubicBezTo>
                  <a:close/>
                  <a:moveTo>
                    <a:pt x="30480" y="224790"/>
                  </a:moveTo>
                  <a:cubicBezTo>
                    <a:pt x="29528" y="224790"/>
                    <a:pt x="29528" y="224790"/>
                    <a:pt x="29528" y="225742"/>
                  </a:cubicBezTo>
                  <a:cubicBezTo>
                    <a:pt x="29528" y="226695"/>
                    <a:pt x="28575" y="226695"/>
                    <a:pt x="28575" y="226695"/>
                  </a:cubicBezTo>
                  <a:cubicBezTo>
                    <a:pt x="28575" y="227647"/>
                    <a:pt x="28575" y="229553"/>
                    <a:pt x="28575" y="230505"/>
                  </a:cubicBezTo>
                  <a:cubicBezTo>
                    <a:pt x="28575" y="230505"/>
                    <a:pt x="29528" y="230505"/>
                    <a:pt x="29528" y="230505"/>
                  </a:cubicBezTo>
                  <a:cubicBezTo>
                    <a:pt x="30480" y="229553"/>
                    <a:pt x="30480" y="227647"/>
                    <a:pt x="30480" y="225742"/>
                  </a:cubicBezTo>
                  <a:cubicBezTo>
                    <a:pt x="30480" y="225742"/>
                    <a:pt x="30480" y="225742"/>
                    <a:pt x="30480" y="224790"/>
                  </a:cubicBezTo>
                  <a:cubicBezTo>
                    <a:pt x="30480" y="225742"/>
                    <a:pt x="31433" y="225742"/>
                    <a:pt x="30480" y="224790"/>
                  </a:cubicBezTo>
                  <a:close/>
                  <a:moveTo>
                    <a:pt x="32385" y="219075"/>
                  </a:moveTo>
                  <a:cubicBezTo>
                    <a:pt x="32385" y="217170"/>
                    <a:pt x="31433" y="217170"/>
                    <a:pt x="30480" y="216217"/>
                  </a:cubicBezTo>
                  <a:cubicBezTo>
                    <a:pt x="29528" y="216217"/>
                    <a:pt x="29528" y="216217"/>
                    <a:pt x="29528" y="217170"/>
                  </a:cubicBezTo>
                  <a:cubicBezTo>
                    <a:pt x="29528" y="218122"/>
                    <a:pt x="30480" y="220028"/>
                    <a:pt x="31433" y="220028"/>
                  </a:cubicBezTo>
                  <a:cubicBezTo>
                    <a:pt x="31433" y="220028"/>
                    <a:pt x="32385" y="220028"/>
                    <a:pt x="32385" y="219075"/>
                  </a:cubicBezTo>
                  <a:close/>
                  <a:moveTo>
                    <a:pt x="30480" y="226695"/>
                  </a:moveTo>
                  <a:lnTo>
                    <a:pt x="30480" y="226695"/>
                  </a:lnTo>
                  <a:lnTo>
                    <a:pt x="30480" y="226695"/>
                  </a:lnTo>
                  <a:close/>
                  <a:moveTo>
                    <a:pt x="33338" y="206692"/>
                  </a:moveTo>
                  <a:cubicBezTo>
                    <a:pt x="33338" y="207645"/>
                    <a:pt x="33338" y="207645"/>
                    <a:pt x="33338" y="206692"/>
                  </a:cubicBezTo>
                  <a:lnTo>
                    <a:pt x="33338" y="206692"/>
                  </a:lnTo>
                  <a:cubicBezTo>
                    <a:pt x="34290" y="206692"/>
                    <a:pt x="34290" y="206692"/>
                    <a:pt x="33338" y="206692"/>
                  </a:cubicBezTo>
                  <a:cubicBezTo>
                    <a:pt x="34290" y="206692"/>
                    <a:pt x="33338" y="206692"/>
                    <a:pt x="33338" y="206692"/>
                  </a:cubicBezTo>
                  <a:close/>
                  <a:moveTo>
                    <a:pt x="35243" y="220980"/>
                  </a:moveTo>
                  <a:cubicBezTo>
                    <a:pt x="35243" y="220028"/>
                    <a:pt x="35243" y="220028"/>
                    <a:pt x="35243" y="220980"/>
                  </a:cubicBezTo>
                  <a:cubicBezTo>
                    <a:pt x="34290" y="220028"/>
                    <a:pt x="34290" y="220980"/>
                    <a:pt x="35243" y="220980"/>
                  </a:cubicBezTo>
                  <a:cubicBezTo>
                    <a:pt x="34290" y="220980"/>
                    <a:pt x="34290" y="221932"/>
                    <a:pt x="35243" y="220980"/>
                  </a:cubicBezTo>
                  <a:cubicBezTo>
                    <a:pt x="35243" y="220980"/>
                    <a:pt x="35243" y="220980"/>
                    <a:pt x="35243" y="220980"/>
                  </a:cubicBezTo>
                  <a:close/>
                  <a:moveTo>
                    <a:pt x="35243" y="19050"/>
                  </a:moveTo>
                  <a:cubicBezTo>
                    <a:pt x="35243" y="19050"/>
                    <a:pt x="36195" y="18097"/>
                    <a:pt x="35243" y="19050"/>
                  </a:cubicBezTo>
                  <a:cubicBezTo>
                    <a:pt x="36195" y="18097"/>
                    <a:pt x="36195" y="18097"/>
                    <a:pt x="35243" y="19050"/>
                  </a:cubicBezTo>
                  <a:cubicBezTo>
                    <a:pt x="35243" y="18097"/>
                    <a:pt x="35243" y="18097"/>
                    <a:pt x="35243" y="19050"/>
                  </a:cubicBezTo>
                  <a:cubicBezTo>
                    <a:pt x="35243" y="18097"/>
                    <a:pt x="35243" y="19050"/>
                    <a:pt x="35243" y="19050"/>
                  </a:cubicBezTo>
                  <a:close/>
                  <a:moveTo>
                    <a:pt x="37147" y="38100"/>
                  </a:moveTo>
                  <a:cubicBezTo>
                    <a:pt x="37147" y="37147"/>
                    <a:pt x="37147" y="37147"/>
                    <a:pt x="36195" y="37147"/>
                  </a:cubicBezTo>
                  <a:cubicBezTo>
                    <a:pt x="36195" y="37147"/>
                    <a:pt x="36195" y="37147"/>
                    <a:pt x="35243" y="37147"/>
                  </a:cubicBezTo>
                  <a:cubicBezTo>
                    <a:pt x="35243" y="38100"/>
                    <a:pt x="36195" y="39053"/>
                    <a:pt x="37147" y="38100"/>
                  </a:cubicBezTo>
                  <a:cubicBezTo>
                    <a:pt x="37147" y="39053"/>
                    <a:pt x="37147" y="39053"/>
                    <a:pt x="37147" y="38100"/>
                  </a:cubicBezTo>
                  <a:close/>
                  <a:moveTo>
                    <a:pt x="40005" y="25717"/>
                  </a:moveTo>
                  <a:cubicBezTo>
                    <a:pt x="40005" y="25717"/>
                    <a:pt x="40958" y="26670"/>
                    <a:pt x="40958" y="27622"/>
                  </a:cubicBezTo>
                  <a:cubicBezTo>
                    <a:pt x="40958" y="28575"/>
                    <a:pt x="40958" y="30480"/>
                    <a:pt x="42863" y="29528"/>
                  </a:cubicBezTo>
                  <a:cubicBezTo>
                    <a:pt x="43815" y="28575"/>
                    <a:pt x="44768" y="27622"/>
                    <a:pt x="43815" y="25717"/>
                  </a:cubicBezTo>
                  <a:cubicBezTo>
                    <a:pt x="43815" y="24765"/>
                    <a:pt x="42863" y="24765"/>
                    <a:pt x="41910" y="24765"/>
                  </a:cubicBezTo>
                  <a:cubicBezTo>
                    <a:pt x="40958" y="23813"/>
                    <a:pt x="40958" y="22860"/>
                    <a:pt x="40958" y="21907"/>
                  </a:cubicBezTo>
                  <a:cubicBezTo>
                    <a:pt x="42863" y="23813"/>
                    <a:pt x="45720" y="21907"/>
                    <a:pt x="46672" y="24765"/>
                  </a:cubicBezTo>
                  <a:lnTo>
                    <a:pt x="46672" y="24765"/>
                  </a:lnTo>
                  <a:cubicBezTo>
                    <a:pt x="48578" y="22860"/>
                    <a:pt x="46672" y="21907"/>
                    <a:pt x="44768" y="20955"/>
                  </a:cubicBezTo>
                  <a:cubicBezTo>
                    <a:pt x="42863" y="20003"/>
                    <a:pt x="41910" y="20955"/>
                    <a:pt x="40005" y="21907"/>
                  </a:cubicBezTo>
                  <a:cubicBezTo>
                    <a:pt x="38100" y="21907"/>
                    <a:pt x="34290" y="20955"/>
                    <a:pt x="35243" y="25717"/>
                  </a:cubicBezTo>
                  <a:cubicBezTo>
                    <a:pt x="37147" y="26670"/>
                    <a:pt x="38100" y="27622"/>
                    <a:pt x="40005" y="25717"/>
                  </a:cubicBezTo>
                  <a:close/>
                  <a:moveTo>
                    <a:pt x="39053" y="25717"/>
                  </a:moveTo>
                  <a:cubicBezTo>
                    <a:pt x="38100" y="25717"/>
                    <a:pt x="37147" y="25717"/>
                    <a:pt x="36195" y="24765"/>
                  </a:cubicBezTo>
                  <a:cubicBezTo>
                    <a:pt x="38100" y="24765"/>
                    <a:pt x="39053" y="24765"/>
                    <a:pt x="39053" y="25717"/>
                  </a:cubicBezTo>
                  <a:close/>
                  <a:moveTo>
                    <a:pt x="39053" y="222885"/>
                  </a:moveTo>
                  <a:cubicBezTo>
                    <a:pt x="40005" y="222885"/>
                    <a:pt x="41910" y="222885"/>
                    <a:pt x="40958" y="220980"/>
                  </a:cubicBezTo>
                  <a:cubicBezTo>
                    <a:pt x="40958" y="220028"/>
                    <a:pt x="40958" y="219075"/>
                    <a:pt x="40005" y="219075"/>
                  </a:cubicBezTo>
                  <a:cubicBezTo>
                    <a:pt x="39053" y="219075"/>
                    <a:pt x="37147" y="220980"/>
                    <a:pt x="37147" y="221932"/>
                  </a:cubicBezTo>
                  <a:cubicBezTo>
                    <a:pt x="37147" y="222885"/>
                    <a:pt x="38100" y="222885"/>
                    <a:pt x="39053" y="222885"/>
                  </a:cubicBezTo>
                  <a:close/>
                  <a:moveTo>
                    <a:pt x="38100" y="15240"/>
                  </a:moveTo>
                  <a:lnTo>
                    <a:pt x="38100" y="15240"/>
                  </a:lnTo>
                  <a:cubicBezTo>
                    <a:pt x="38100" y="15240"/>
                    <a:pt x="38100" y="15240"/>
                    <a:pt x="38100" y="15240"/>
                  </a:cubicBezTo>
                  <a:lnTo>
                    <a:pt x="38100" y="15240"/>
                  </a:lnTo>
                  <a:cubicBezTo>
                    <a:pt x="37147" y="15240"/>
                    <a:pt x="37147" y="15240"/>
                    <a:pt x="38100" y="15240"/>
                  </a:cubicBezTo>
                  <a:close/>
                  <a:moveTo>
                    <a:pt x="38100" y="205740"/>
                  </a:moveTo>
                  <a:cubicBezTo>
                    <a:pt x="38100" y="205740"/>
                    <a:pt x="39053" y="205740"/>
                    <a:pt x="38100" y="205740"/>
                  </a:cubicBezTo>
                  <a:cubicBezTo>
                    <a:pt x="39053" y="205740"/>
                    <a:pt x="39053" y="205740"/>
                    <a:pt x="39053" y="204788"/>
                  </a:cubicBezTo>
                  <a:cubicBezTo>
                    <a:pt x="39053" y="203835"/>
                    <a:pt x="39053" y="203835"/>
                    <a:pt x="38100" y="203835"/>
                  </a:cubicBezTo>
                  <a:cubicBezTo>
                    <a:pt x="38100" y="203835"/>
                    <a:pt x="38100" y="204788"/>
                    <a:pt x="38100" y="205740"/>
                  </a:cubicBezTo>
                  <a:close/>
                  <a:moveTo>
                    <a:pt x="39053" y="18097"/>
                  </a:moveTo>
                  <a:cubicBezTo>
                    <a:pt x="39053" y="19050"/>
                    <a:pt x="39053" y="19050"/>
                    <a:pt x="39053" y="18097"/>
                  </a:cubicBezTo>
                  <a:cubicBezTo>
                    <a:pt x="40005" y="19050"/>
                    <a:pt x="40958" y="19050"/>
                    <a:pt x="40958" y="19050"/>
                  </a:cubicBezTo>
                  <a:cubicBezTo>
                    <a:pt x="40958" y="18097"/>
                    <a:pt x="40005" y="18097"/>
                    <a:pt x="39053" y="18097"/>
                  </a:cubicBezTo>
                  <a:cubicBezTo>
                    <a:pt x="39053" y="18097"/>
                    <a:pt x="39053" y="18097"/>
                    <a:pt x="39053" y="18097"/>
                  </a:cubicBezTo>
                  <a:close/>
                  <a:moveTo>
                    <a:pt x="47625" y="38100"/>
                  </a:moveTo>
                  <a:cubicBezTo>
                    <a:pt x="48578" y="36195"/>
                    <a:pt x="49530" y="34290"/>
                    <a:pt x="50483" y="33338"/>
                  </a:cubicBezTo>
                  <a:cubicBezTo>
                    <a:pt x="50483" y="32385"/>
                    <a:pt x="50483" y="30480"/>
                    <a:pt x="49530" y="30480"/>
                  </a:cubicBezTo>
                  <a:cubicBezTo>
                    <a:pt x="47625" y="30480"/>
                    <a:pt x="48578" y="31432"/>
                    <a:pt x="48578" y="32385"/>
                  </a:cubicBezTo>
                  <a:cubicBezTo>
                    <a:pt x="47625" y="33338"/>
                    <a:pt x="47625" y="32385"/>
                    <a:pt x="46672" y="32385"/>
                  </a:cubicBezTo>
                  <a:cubicBezTo>
                    <a:pt x="45720" y="32385"/>
                    <a:pt x="44768" y="31432"/>
                    <a:pt x="43815" y="31432"/>
                  </a:cubicBezTo>
                  <a:cubicBezTo>
                    <a:pt x="41910" y="31432"/>
                    <a:pt x="40958" y="32385"/>
                    <a:pt x="40005" y="34290"/>
                  </a:cubicBezTo>
                  <a:cubicBezTo>
                    <a:pt x="39053" y="35242"/>
                    <a:pt x="40005" y="36195"/>
                    <a:pt x="40005" y="36195"/>
                  </a:cubicBezTo>
                  <a:cubicBezTo>
                    <a:pt x="40958" y="37147"/>
                    <a:pt x="41910" y="36195"/>
                    <a:pt x="42863" y="35242"/>
                  </a:cubicBezTo>
                  <a:cubicBezTo>
                    <a:pt x="43815" y="34290"/>
                    <a:pt x="45720" y="35242"/>
                    <a:pt x="46672" y="36195"/>
                  </a:cubicBezTo>
                  <a:cubicBezTo>
                    <a:pt x="47625" y="37147"/>
                    <a:pt x="44768" y="37147"/>
                    <a:pt x="44768" y="38100"/>
                  </a:cubicBezTo>
                  <a:lnTo>
                    <a:pt x="43815" y="39053"/>
                  </a:lnTo>
                  <a:cubicBezTo>
                    <a:pt x="42863" y="40005"/>
                    <a:pt x="43815" y="40957"/>
                    <a:pt x="44768" y="41910"/>
                  </a:cubicBezTo>
                  <a:cubicBezTo>
                    <a:pt x="45720" y="42863"/>
                    <a:pt x="46672" y="41910"/>
                    <a:pt x="46672" y="40957"/>
                  </a:cubicBezTo>
                  <a:cubicBezTo>
                    <a:pt x="45720" y="39053"/>
                    <a:pt x="46672" y="39053"/>
                    <a:pt x="47625" y="38100"/>
                  </a:cubicBezTo>
                  <a:close/>
                  <a:moveTo>
                    <a:pt x="40005" y="15240"/>
                  </a:moveTo>
                  <a:lnTo>
                    <a:pt x="40005" y="15240"/>
                  </a:lnTo>
                  <a:cubicBezTo>
                    <a:pt x="40958" y="15240"/>
                    <a:pt x="40958" y="15240"/>
                    <a:pt x="40005" y="15240"/>
                  </a:cubicBezTo>
                  <a:lnTo>
                    <a:pt x="40005" y="15240"/>
                  </a:lnTo>
                  <a:cubicBezTo>
                    <a:pt x="40005" y="14288"/>
                    <a:pt x="40005" y="15240"/>
                    <a:pt x="40005" y="15240"/>
                  </a:cubicBezTo>
                  <a:close/>
                  <a:moveTo>
                    <a:pt x="40958" y="215265"/>
                  </a:moveTo>
                  <a:cubicBezTo>
                    <a:pt x="41910" y="215265"/>
                    <a:pt x="41910" y="215265"/>
                    <a:pt x="41910" y="214313"/>
                  </a:cubicBezTo>
                  <a:cubicBezTo>
                    <a:pt x="41910" y="213360"/>
                    <a:pt x="41910" y="213360"/>
                    <a:pt x="40958" y="213360"/>
                  </a:cubicBezTo>
                  <a:cubicBezTo>
                    <a:pt x="40958" y="213360"/>
                    <a:pt x="40958" y="213360"/>
                    <a:pt x="40958" y="215265"/>
                  </a:cubicBezTo>
                  <a:cubicBezTo>
                    <a:pt x="40005" y="214313"/>
                    <a:pt x="40958" y="215265"/>
                    <a:pt x="40958" y="215265"/>
                  </a:cubicBezTo>
                  <a:close/>
                  <a:moveTo>
                    <a:pt x="43815" y="51435"/>
                  </a:moveTo>
                  <a:cubicBezTo>
                    <a:pt x="43815" y="51435"/>
                    <a:pt x="43815" y="51435"/>
                    <a:pt x="43815" y="51435"/>
                  </a:cubicBezTo>
                  <a:cubicBezTo>
                    <a:pt x="42863" y="51435"/>
                    <a:pt x="42863" y="51435"/>
                    <a:pt x="42863" y="51435"/>
                  </a:cubicBezTo>
                  <a:cubicBezTo>
                    <a:pt x="42863" y="51435"/>
                    <a:pt x="42863" y="52388"/>
                    <a:pt x="43815" y="51435"/>
                  </a:cubicBezTo>
                  <a:cubicBezTo>
                    <a:pt x="42863" y="52388"/>
                    <a:pt x="43815" y="52388"/>
                    <a:pt x="43815" y="51435"/>
                  </a:cubicBezTo>
                  <a:close/>
                  <a:moveTo>
                    <a:pt x="46672" y="19050"/>
                  </a:moveTo>
                  <a:cubicBezTo>
                    <a:pt x="47625" y="19050"/>
                    <a:pt x="48578" y="20003"/>
                    <a:pt x="48578" y="18097"/>
                  </a:cubicBezTo>
                  <a:cubicBezTo>
                    <a:pt x="48578" y="17145"/>
                    <a:pt x="47625" y="16192"/>
                    <a:pt x="46672" y="16192"/>
                  </a:cubicBezTo>
                  <a:cubicBezTo>
                    <a:pt x="45720" y="16192"/>
                    <a:pt x="44768" y="16192"/>
                    <a:pt x="44768" y="17145"/>
                  </a:cubicBezTo>
                  <a:cubicBezTo>
                    <a:pt x="44768" y="19050"/>
                    <a:pt x="45720" y="19050"/>
                    <a:pt x="46672" y="19050"/>
                  </a:cubicBezTo>
                  <a:close/>
                  <a:moveTo>
                    <a:pt x="45720" y="219075"/>
                  </a:moveTo>
                  <a:cubicBezTo>
                    <a:pt x="45720" y="219075"/>
                    <a:pt x="46672" y="219075"/>
                    <a:pt x="45720" y="219075"/>
                  </a:cubicBezTo>
                  <a:cubicBezTo>
                    <a:pt x="46672" y="218122"/>
                    <a:pt x="46672" y="218122"/>
                    <a:pt x="45720" y="218122"/>
                  </a:cubicBezTo>
                  <a:cubicBezTo>
                    <a:pt x="45720" y="218122"/>
                    <a:pt x="45720" y="218122"/>
                    <a:pt x="45720" y="219075"/>
                  </a:cubicBezTo>
                  <a:cubicBezTo>
                    <a:pt x="44768" y="219075"/>
                    <a:pt x="45720" y="219075"/>
                    <a:pt x="45720" y="219075"/>
                  </a:cubicBezTo>
                  <a:close/>
                  <a:moveTo>
                    <a:pt x="46672" y="48578"/>
                  </a:moveTo>
                  <a:cubicBezTo>
                    <a:pt x="46672" y="47625"/>
                    <a:pt x="45720" y="47625"/>
                    <a:pt x="46672" y="48578"/>
                  </a:cubicBezTo>
                  <a:lnTo>
                    <a:pt x="46672" y="48578"/>
                  </a:lnTo>
                  <a:cubicBezTo>
                    <a:pt x="45720" y="48578"/>
                    <a:pt x="45720" y="48578"/>
                    <a:pt x="46672" y="48578"/>
                  </a:cubicBezTo>
                  <a:cubicBezTo>
                    <a:pt x="46672" y="48578"/>
                    <a:pt x="46672" y="48578"/>
                    <a:pt x="46672" y="48578"/>
                  </a:cubicBezTo>
                  <a:close/>
                  <a:moveTo>
                    <a:pt x="45720" y="25717"/>
                  </a:moveTo>
                  <a:cubicBezTo>
                    <a:pt x="45720" y="25717"/>
                    <a:pt x="45720" y="26670"/>
                    <a:pt x="45720" y="25717"/>
                  </a:cubicBezTo>
                  <a:cubicBezTo>
                    <a:pt x="46672" y="25717"/>
                    <a:pt x="46672" y="25717"/>
                    <a:pt x="47625" y="24765"/>
                  </a:cubicBezTo>
                  <a:cubicBezTo>
                    <a:pt x="46672" y="24765"/>
                    <a:pt x="45720" y="24765"/>
                    <a:pt x="45720" y="25717"/>
                  </a:cubicBezTo>
                  <a:close/>
                  <a:moveTo>
                    <a:pt x="48578" y="58103"/>
                  </a:moveTo>
                  <a:cubicBezTo>
                    <a:pt x="48578" y="57150"/>
                    <a:pt x="48578" y="57150"/>
                    <a:pt x="47625" y="57150"/>
                  </a:cubicBezTo>
                  <a:cubicBezTo>
                    <a:pt x="46672" y="57150"/>
                    <a:pt x="46672" y="57150"/>
                    <a:pt x="46672" y="58103"/>
                  </a:cubicBezTo>
                  <a:cubicBezTo>
                    <a:pt x="47625" y="58103"/>
                    <a:pt x="47625" y="59055"/>
                    <a:pt x="48578" y="58103"/>
                  </a:cubicBezTo>
                  <a:cubicBezTo>
                    <a:pt x="48578" y="59055"/>
                    <a:pt x="48578" y="59055"/>
                    <a:pt x="48578" y="58103"/>
                  </a:cubicBezTo>
                  <a:close/>
                  <a:moveTo>
                    <a:pt x="56197" y="40957"/>
                  </a:moveTo>
                  <a:cubicBezTo>
                    <a:pt x="53340" y="42863"/>
                    <a:pt x="51435" y="42863"/>
                    <a:pt x="49530" y="40005"/>
                  </a:cubicBezTo>
                  <a:lnTo>
                    <a:pt x="48578" y="40005"/>
                  </a:lnTo>
                  <a:cubicBezTo>
                    <a:pt x="46672" y="41910"/>
                    <a:pt x="49530" y="43815"/>
                    <a:pt x="47625" y="45720"/>
                  </a:cubicBezTo>
                  <a:cubicBezTo>
                    <a:pt x="47625" y="45720"/>
                    <a:pt x="47625" y="46672"/>
                    <a:pt x="48578" y="46672"/>
                  </a:cubicBezTo>
                  <a:cubicBezTo>
                    <a:pt x="50483" y="44767"/>
                    <a:pt x="51435" y="45720"/>
                    <a:pt x="53340" y="46672"/>
                  </a:cubicBezTo>
                  <a:cubicBezTo>
                    <a:pt x="54293" y="46672"/>
                    <a:pt x="55245" y="46672"/>
                    <a:pt x="55245" y="45720"/>
                  </a:cubicBezTo>
                  <a:cubicBezTo>
                    <a:pt x="55245" y="42863"/>
                    <a:pt x="58103" y="42863"/>
                    <a:pt x="60008" y="42863"/>
                  </a:cubicBezTo>
                  <a:cubicBezTo>
                    <a:pt x="62865" y="42863"/>
                    <a:pt x="64770" y="43815"/>
                    <a:pt x="63818" y="46672"/>
                  </a:cubicBezTo>
                  <a:cubicBezTo>
                    <a:pt x="64770" y="47625"/>
                    <a:pt x="64770" y="48578"/>
                    <a:pt x="65722" y="48578"/>
                  </a:cubicBezTo>
                  <a:cubicBezTo>
                    <a:pt x="67628" y="48578"/>
                    <a:pt x="65722" y="46672"/>
                    <a:pt x="65722" y="46672"/>
                  </a:cubicBezTo>
                  <a:cubicBezTo>
                    <a:pt x="65722" y="45720"/>
                    <a:pt x="65722" y="44767"/>
                    <a:pt x="66675" y="43815"/>
                  </a:cubicBezTo>
                  <a:cubicBezTo>
                    <a:pt x="66675" y="42863"/>
                    <a:pt x="65722" y="41910"/>
                    <a:pt x="64770" y="41910"/>
                  </a:cubicBezTo>
                  <a:cubicBezTo>
                    <a:pt x="61913" y="40957"/>
                    <a:pt x="59055" y="39053"/>
                    <a:pt x="56197" y="40957"/>
                  </a:cubicBezTo>
                  <a:close/>
                  <a:moveTo>
                    <a:pt x="50483" y="53340"/>
                  </a:moveTo>
                  <a:cubicBezTo>
                    <a:pt x="51435" y="53340"/>
                    <a:pt x="52388" y="52388"/>
                    <a:pt x="51435" y="51435"/>
                  </a:cubicBezTo>
                  <a:cubicBezTo>
                    <a:pt x="51435" y="50482"/>
                    <a:pt x="50483" y="50482"/>
                    <a:pt x="50483" y="50482"/>
                  </a:cubicBezTo>
                  <a:cubicBezTo>
                    <a:pt x="49530" y="51435"/>
                    <a:pt x="49530" y="52388"/>
                    <a:pt x="50483" y="53340"/>
                  </a:cubicBezTo>
                  <a:cubicBezTo>
                    <a:pt x="49530" y="53340"/>
                    <a:pt x="49530" y="54292"/>
                    <a:pt x="50483" y="53340"/>
                  </a:cubicBezTo>
                  <a:close/>
                  <a:moveTo>
                    <a:pt x="49530" y="25717"/>
                  </a:moveTo>
                  <a:cubicBezTo>
                    <a:pt x="49530" y="26670"/>
                    <a:pt x="50483" y="28575"/>
                    <a:pt x="51435" y="27622"/>
                  </a:cubicBezTo>
                  <a:cubicBezTo>
                    <a:pt x="52388" y="26670"/>
                    <a:pt x="55245" y="27622"/>
                    <a:pt x="54293" y="25717"/>
                  </a:cubicBezTo>
                  <a:cubicBezTo>
                    <a:pt x="54293" y="24765"/>
                    <a:pt x="54293" y="24765"/>
                    <a:pt x="55245" y="23813"/>
                  </a:cubicBezTo>
                  <a:cubicBezTo>
                    <a:pt x="56197" y="23813"/>
                    <a:pt x="57150" y="24765"/>
                    <a:pt x="57150" y="25717"/>
                  </a:cubicBezTo>
                  <a:cubicBezTo>
                    <a:pt x="57150" y="26670"/>
                    <a:pt x="58103" y="27622"/>
                    <a:pt x="59055" y="26670"/>
                  </a:cubicBezTo>
                  <a:cubicBezTo>
                    <a:pt x="61913" y="25717"/>
                    <a:pt x="60960" y="22860"/>
                    <a:pt x="62865" y="20955"/>
                  </a:cubicBezTo>
                  <a:cubicBezTo>
                    <a:pt x="62865" y="20955"/>
                    <a:pt x="61913" y="20003"/>
                    <a:pt x="61913" y="20003"/>
                  </a:cubicBezTo>
                  <a:cubicBezTo>
                    <a:pt x="59055" y="18097"/>
                    <a:pt x="58103" y="20955"/>
                    <a:pt x="56197" y="20955"/>
                  </a:cubicBezTo>
                  <a:cubicBezTo>
                    <a:pt x="55245" y="20955"/>
                    <a:pt x="54293" y="22860"/>
                    <a:pt x="53340" y="21907"/>
                  </a:cubicBezTo>
                  <a:cubicBezTo>
                    <a:pt x="51435" y="20955"/>
                    <a:pt x="53340" y="20003"/>
                    <a:pt x="53340" y="18097"/>
                  </a:cubicBezTo>
                  <a:cubicBezTo>
                    <a:pt x="53340" y="17145"/>
                    <a:pt x="53340" y="16192"/>
                    <a:pt x="52388" y="16192"/>
                  </a:cubicBezTo>
                  <a:cubicBezTo>
                    <a:pt x="50483" y="20003"/>
                    <a:pt x="50483" y="22860"/>
                    <a:pt x="49530" y="25717"/>
                  </a:cubicBezTo>
                  <a:close/>
                  <a:moveTo>
                    <a:pt x="51435" y="73342"/>
                  </a:moveTo>
                  <a:cubicBezTo>
                    <a:pt x="52388" y="73342"/>
                    <a:pt x="53340" y="72390"/>
                    <a:pt x="54293" y="72390"/>
                  </a:cubicBezTo>
                  <a:cubicBezTo>
                    <a:pt x="54293" y="74295"/>
                    <a:pt x="55245" y="75247"/>
                    <a:pt x="57150" y="73342"/>
                  </a:cubicBezTo>
                  <a:cubicBezTo>
                    <a:pt x="58103" y="72390"/>
                    <a:pt x="59055" y="71438"/>
                    <a:pt x="59055" y="71438"/>
                  </a:cubicBezTo>
                  <a:cubicBezTo>
                    <a:pt x="59055" y="71438"/>
                    <a:pt x="60008" y="72390"/>
                    <a:pt x="60008" y="73342"/>
                  </a:cubicBezTo>
                  <a:cubicBezTo>
                    <a:pt x="60960" y="76200"/>
                    <a:pt x="62865" y="74295"/>
                    <a:pt x="63818" y="74295"/>
                  </a:cubicBezTo>
                  <a:cubicBezTo>
                    <a:pt x="65722" y="74295"/>
                    <a:pt x="64770" y="72390"/>
                    <a:pt x="63818" y="71438"/>
                  </a:cubicBezTo>
                  <a:lnTo>
                    <a:pt x="65722" y="71438"/>
                  </a:lnTo>
                  <a:cubicBezTo>
                    <a:pt x="64770" y="69532"/>
                    <a:pt x="62865" y="68580"/>
                    <a:pt x="60960" y="67628"/>
                  </a:cubicBezTo>
                  <a:lnTo>
                    <a:pt x="61913" y="71438"/>
                  </a:lnTo>
                  <a:cubicBezTo>
                    <a:pt x="60960" y="70485"/>
                    <a:pt x="59055" y="70485"/>
                    <a:pt x="58103" y="70485"/>
                  </a:cubicBezTo>
                  <a:cubicBezTo>
                    <a:pt x="58103" y="69532"/>
                    <a:pt x="57150" y="68580"/>
                    <a:pt x="58103" y="67628"/>
                  </a:cubicBezTo>
                  <a:lnTo>
                    <a:pt x="60960" y="66675"/>
                  </a:lnTo>
                  <a:cubicBezTo>
                    <a:pt x="61913" y="65722"/>
                    <a:pt x="63818" y="64770"/>
                    <a:pt x="61913" y="62865"/>
                  </a:cubicBezTo>
                  <a:cubicBezTo>
                    <a:pt x="61913" y="62865"/>
                    <a:pt x="62865" y="62865"/>
                    <a:pt x="62865" y="61913"/>
                  </a:cubicBezTo>
                  <a:lnTo>
                    <a:pt x="61913" y="62865"/>
                  </a:lnTo>
                  <a:cubicBezTo>
                    <a:pt x="60960" y="63817"/>
                    <a:pt x="60008" y="64770"/>
                    <a:pt x="59055" y="64770"/>
                  </a:cubicBezTo>
                  <a:cubicBezTo>
                    <a:pt x="58103" y="64770"/>
                    <a:pt x="58103" y="65722"/>
                    <a:pt x="58103" y="66675"/>
                  </a:cubicBezTo>
                  <a:cubicBezTo>
                    <a:pt x="56197" y="67628"/>
                    <a:pt x="54293" y="69532"/>
                    <a:pt x="53340" y="71438"/>
                  </a:cubicBezTo>
                  <a:cubicBezTo>
                    <a:pt x="53340" y="69532"/>
                    <a:pt x="51435" y="71438"/>
                    <a:pt x="50483" y="70485"/>
                  </a:cubicBezTo>
                  <a:cubicBezTo>
                    <a:pt x="49530" y="69532"/>
                    <a:pt x="49530" y="70485"/>
                    <a:pt x="48578" y="71438"/>
                  </a:cubicBezTo>
                  <a:cubicBezTo>
                    <a:pt x="48578" y="72390"/>
                    <a:pt x="48578" y="73342"/>
                    <a:pt x="48578" y="74295"/>
                  </a:cubicBezTo>
                  <a:cubicBezTo>
                    <a:pt x="51435" y="75247"/>
                    <a:pt x="51435" y="74295"/>
                    <a:pt x="51435" y="73342"/>
                  </a:cubicBezTo>
                  <a:close/>
                  <a:moveTo>
                    <a:pt x="52388" y="17145"/>
                  </a:moveTo>
                  <a:cubicBezTo>
                    <a:pt x="52388" y="16192"/>
                    <a:pt x="52388" y="16192"/>
                    <a:pt x="52388" y="17145"/>
                  </a:cubicBezTo>
                  <a:cubicBezTo>
                    <a:pt x="53340" y="16192"/>
                    <a:pt x="55245" y="17145"/>
                    <a:pt x="55245" y="16192"/>
                  </a:cubicBezTo>
                  <a:cubicBezTo>
                    <a:pt x="55245" y="15240"/>
                    <a:pt x="54293" y="15240"/>
                    <a:pt x="54293" y="15240"/>
                  </a:cubicBezTo>
                  <a:cubicBezTo>
                    <a:pt x="53340" y="14288"/>
                    <a:pt x="51435" y="15240"/>
                    <a:pt x="51435" y="16192"/>
                  </a:cubicBezTo>
                  <a:cubicBezTo>
                    <a:pt x="49530" y="16192"/>
                    <a:pt x="51435" y="17145"/>
                    <a:pt x="52388" y="17145"/>
                  </a:cubicBezTo>
                  <a:close/>
                  <a:moveTo>
                    <a:pt x="53340" y="63817"/>
                  </a:moveTo>
                  <a:cubicBezTo>
                    <a:pt x="54293" y="61913"/>
                    <a:pt x="56197" y="62865"/>
                    <a:pt x="57150" y="61913"/>
                  </a:cubicBezTo>
                  <a:cubicBezTo>
                    <a:pt x="58103" y="61913"/>
                    <a:pt x="59055" y="62865"/>
                    <a:pt x="59055" y="60960"/>
                  </a:cubicBezTo>
                  <a:cubicBezTo>
                    <a:pt x="59055" y="60007"/>
                    <a:pt x="58103" y="59055"/>
                    <a:pt x="57150" y="59055"/>
                  </a:cubicBezTo>
                  <a:cubicBezTo>
                    <a:pt x="55245" y="59055"/>
                    <a:pt x="52388" y="59055"/>
                    <a:pt x="51435" y="61913"/>
                  </a:cubicBezTo>
                  <a:cubicBezTo>
                    <a:pt x="51435" y="62865"/>
                    <a:pt x="52388" y="62865"/>
                    <a:pt x="53340" y="63817"/>
                  </a:cubicBezTo>
                  <a:cubicBezTo>
                    <a:pt x="53340" y="64770"/>
                    <a:pt x="52388" y="64770"/>
                    <a:pt x="52388" y="65722"/>
                  </a:cubicBezTo>
                  <a:cubicBezTo>
                    <a:pt x="52388" y="66675"/>
                    <a:pt x="51435" y="66675"/>
                    <a:pt x="51435" y="67628"/>
                  </a:cubicBezTo>
                  <a:lnTo>
                    <a:pt x="52388" y="67628"/>
                  </a:lnTo>
                  <a:cubicBezTo>
                    <a:pt x="53340" y="67628"/>
                    <a:pt x="53340" y="66675"/>
                    <a:pt x="53340" y="65722"/>
                  </a:cubicBezTo>
                  <a:cubicBezTo>
                    <a:pt x="54293" y="64770"/>
                    <a:pt x="54293" y="63817"/>
                    <a:pt x="53340" y="63817"/>
                  </a:cubicBezTo>
                  <a:close/>
                  <a:moveTo>
                    <a:pt x="53340" y="57150"/>
                  </a:moveTo>
                  <a:cubicBezTo>
                    <a:pt x="53340" y="57150"/>
                    <a:pt x="54293" y="57150"/>
                    <a:pt x="53340" y="57150"/>
                  </a:cubicBezTo>
                  <a:cubicBezTo>
                    <a:pt x="54293" y="56197"/>
                    <a:pt x="53340" y="55245"/>
                    <a:pt x="53340" y="55245"/>
                  </a:cubicBezTo>
                  <a:cubicBezTo>
                    <a:pt x="52388" y="55245"/>
                    <a:pt x="52388" y="55245"/>
                    <a:pt x="52388" y="56197"/>
                  </a:cubicBezTo>
                  <a:cubicBezTo>
                    <a:pt x="52388" y="57150"/>
                    <a:pt x="52388" y="57150"/>
                    <a:pt x="53340" y="57150"/>
                  </a:cubicBezTo>
                  <a:close/>
                  <a:moveTo>
                    <a:pt x="54293" y="37147"/>
                  </a:moveTo>
                  <a:cubicBezTo>
                    <a:pt x="54293" y="37147"/>
                    <a:pt x="54293" y="38100"/>
                    <a:pt x="55245" y="38100"/>
                  </a:cubicBezTo>
                  <a:cubicBezTo>
                    <a:pt x="57150" y="38100"/>
                    <a:pt x="58103" y="37147"/>
                    <a:pt x="59055" y="36195"/>
                  </a:cubicBezTo>
                  <a:cubicBezTo>
                    <a:pt x="59055" y="35242"/>
                    <a:pt x="59055" y="35242"/>
                    <a:pt x="58103" y="35242"/>
                  </a:cubicBezTo>
                  <a:cubicBezTo>
                    <a:pt x="56197" y="36195"/>
                    <a:pt x="54293" y="35242"/>
                    <a:pt x="54293" y="37147"/>
                  </a:cubicBezTo>
                  <a:close/>
                  <a:moveTo>
                    <a:pt x="54293" y="81915"/>
                  </a:moveTo>
                  <a:cubicBezTo>
                    <a:pt x="54293" y="82867"/>
                    <a:pt x="55245" y="84772"/>
                    <a:pt x="57150" y="83820"/>
                  </a:cubicBezTo>
                  <a:cubicBezTo>
                    <a:pt x="59055" y="82867"/>
                    <a:pt x="56197" y="81915"/>
                    <a:pt x="57150" y="80963"/>
                  </a:cubicBezTo>
                  <a:cubicBezTo>
                    <a:pt x="57150" y="80963"/>
                    <a:pt x="57150" y="80010"/>
                    <a:pt x="57150" y="80010"/>
                  </a:cubicBezTo>
                  <a:lnTo>
                    <a:pt x="58103" y="79057"/>
                  </a:lnTo>
                  <a:cubicBezTo>
                    <a:pt x="58103" y="79057"/>
                    <a:pt x="58103" y="79057"/>
                    <a:pt x="58103" y="79057"/>
                  </a:cubicBezTo>
                  <a:cubicBezTo>
                    <a:pt x="58103" y="79057"/>
                    <a:pt x="58103" y="80010"/>
                    <a:pt x="57150" y="80010"/>
                  </a:cubicBezTo>
                  <a:cubicBezTo>
                    <a:pt x="55245" y="80010"/>
                    <a:pt x="53340" y="80010"/>
                    <a:pt x="54293" y="81915"/>
                  </a:cubicBezTo>
                  <a:close/>
                  <a:moveTo>
                    <a:pt x="71438" y="98107"/>
                  </a:moveTo>
                  <a:cubicBezTo>
                    <a:pt x="70485" y="97155"/>
                    <a:pt x="69533" y="98107"/>
                    <a:pt x="68580" y="98107"/>
                  </a:cubicBezTo>
                  <a:cubicBezTo>
                    <a:pt x="68580" y="97155"/>
                    <a:pt x="67628" y="96203"/>
                    <a:pt x="67628" y="95250"/>
                  </a:cubicBezTo>
                  <a:cubicBezTo>
                    <a:pt x="66675" y="93345"/>
                    <a:pt x="67628" y="92392"/>
                    <a:pt x="69533" y="91440"/>
                  </a:cubicBezTo>
                  <a:cubicBezTo>
                    <a:pt x="70485" y="91440"/>
                    <a:pt x="71438" y="92392"/>
                    <a:pt x="71438" y="90488"/>
                  </a:cubicBezTo>
                  <a:cubicBezTo>
                    <a:pt x="71438" y="89535"/>
                    <a:pt x="70485" y="89535"/>
                    <a:pt x="69533" y="89535"/>
                  </a:cubicBezTo>
                  <a:cubicBezTo>
                    <a:pt x="67628" y="89535"/>
                    <a:pt x="66675" y="89535"/>
                    <a:pt x="64770" y="90488"/>
                  </a:cubicBezTo>
                  <a:cubicBezTo>
                    <a:pt x="63818" y="89535"/>
                    <a:pt x="63818" y="89535"/>
                    <a:pt x="62865" y="89535"/>
                  </a:cubicBezTo>
                  <a:cubicBezTo>
                    <a:pt x="61913" y="89535"/>
                    <a:pt x="60960" y="89535"/>
                    <a:pt x="60960" y="88582"/>
                  </a:cubicBezTo>
                  <a:cubicBezTo>
                    <a:pt x="60960" y="87630"/>
                    <a:pt x="61913" y="87630"/>
                    <a:pt x="62865" y="86678"/>
                  </a:cubicBezTo>
                  <a:cubicBezTo>
                    <a:pt x="65722" y="85725"/>
                    <a:pt x="67628" y="86678"/>
                    <a:pt x="69533" y="86678"/>
                  </a:cubicBezTo>
                  <a:cubicBezTo>
                    <a:pt x="69533" y="86678"/>
                    <a:pt x="70485" y="86678"/>
                    <a:pt x="70485" y="85725"/>
                  </a:cubicBezTo>
                  <a:cubicBezTo>
                    <a:pt x="70485" y="84772"/>
                    <a:pt x="70485" y="85725"/>
                    <a:pt x="70485" y="84772"/>
                  </a:cubicBezTo>
                  <a:cubicBezTo>
                    <a:pt x="66675" y="83820"/>
                    <a:pt x="66675" y="80963"/>
                    <a:pt x="65722" y="78105"/>
                  </a:cubicBezTo>
                  <a:cubicBezTo>
                    <a:pt x="65722" y="77153"/>
                    <a:pt x="65722" y="76200"/>
                    <a:pt x="64770" y="77153"/>
                  </a:cubicBezTo>
                  <a:cubicBezTo>
                    <a:pt x="63818" y="79057"/>
                    <a:pt x="60960" y="78105"/>
                    <a:pt x="60960" y="80010"/>
                  </a:cubicBezTo>
                  <a:cubicBezTo>
                    <a:pt x="60008" y="82867"/>
                    <a:pt x="58103" y="84772"/>
                    <a:pt x="56197" y="86678"/>
                  </a:cubicBezTo>
                  <a:cubicBezTo>
                    <a:pt x="55245" y="87630"/>
                    <a:pt x="54293" y="89535"/>
                    <a:pt x="56197" y="90488"/>
                  </a:cubicBezTo>
                  <a:cubicBezTo>
                    <a:pt x="57150" y="91440"/>
                    <a:pt x="58103" y="92392"/>
                    <a:pt x="60008" y="91440"/>
                  </a:cubicBezTo>
                  <a:cubicBezTo>
                    <a:pt x="61913" y="89535"/>
                    <a:pt x="62865" y="91440"/>
                    <a:pt x="64770" y="92392"/>
                  </a:cubicBezTo>
                  <a:cubicBezTo>
                    <a:pt x="64770" y="94297"/>
                    <a:pt x="67628" y="95250"/>
                    <a:pt x="66675" y="97155"/>
                  </a:cubicBezTo>
                  <a:cubicBezTo>
                    <a:pt x="66675" y="98107"/>
                    <a:pt x="66675" y="99060"/>
                    <a:pt x="67628" y="100013"/>
                  </a:cubicBezTo>
                  <a:cubicBezTo>
                    <a:pt x="69533" y="100013"/>
                    <a:pt x="69533" y="99060"/>
                    <a:pt x="70485" y="98107"/>
                  </a:cubicBezTo>
                  <a:cubicBezTo>
                    <a:pt x="71438" y="98107"/>
                    <a:pt x="72390" y="98107"/>
                    <a:pt x="72390" y="100013"/>
                  </a:cubicBezTo>
                  <a:cubicBezTo>
                    <a:pt x="72390" y="100965"/>
                    <a:pt x="71438" y="100965"/>
                    <a:pt x="72390" y="101917"/>
                  </a:cubicBezTo>
                  <a:cubicBezTo>
                    <a:pt x="73343" y="101917"/>
                    <a:pt x="74295" y="100965"/>
                    <a:pt x="74295" y="100965"/>
                  </a:cubicBezTo>
                  <a:cubicBezTo>
                    <a:pt x="72390" y="100013"/>
                    <a:pt x="72390" y="99060"/>
                    <a:pt x="71438" y="98107"/>
                  </a:cubicBezTo>
                  <a:close/>
                  <a:moveTo>
                    <a:pt x="55245" y="30480"/>
                  </a:moveTo>
                  <a:cubicBezTo>
                    <a:pt x="56197" y="31432"/>
                    <a:pt x="56197" y="32385"/>
                    <a:pt x="57150" y="32385"/>
                  </a:cubicBezTo>
                  <a:cubicBezTo>
                    <a:pt x="58103" y="32385"/>
                    <a:pt x="58103" y="32385"/>
                    <a:pt x="58103" y="31432"/>
                  </a:cubicBezTo>
                  <a:cubicBezTo>
                    <a:pt x="58103" y="30480"/>
                    <a:pt x="57150" y="29528"/>
                    <a:pt x="55245" y="30480"/>
                  </a:cubicBezTo>
                  <a:cubicBezTo>
                    <a:pt x="55245" y="29528"/>
                    <a:pt x="55245" y="29528"/>
                    <a:pt x="55245" y="30480"/>
                  </a:cubicBezTo>
                  <a:close/>
                  <a:moveTo>
                    <a:pt x="57150" y="48578"/>
                  </a:moveTo>
                  <a:cubicBezTo>
                    <a:pt x="57150" y="48578"/>
                    <a:pt x="57150" y="48578"/>
                    <a:pt x="57150" y="48578"/>
                  </a:cubicBezTo>
                  <a:cubicBezTo>
                    <a:pt x="58103" y="47625"/>
                    <a:pt x="57150" y="47625"/>
                    <a:pt x="57150" y="47625"/>
                  </a:cubicBezTo>
                  <a:cubicBezTo>
                    <a:pt x="56197" y="47625"/>
                    <a:pt x="56197" y="47625"/>
                    <a:pt x="57150" y="48578"/>
                  </a:cubicBezTo>
                  <a:cubicBezTo>
                    <a:pt x="56197" y="48578"/>
                    <a:pt x="56197" y="48578"/>
                    <a:pt x="57150" y="48578"/>
                  </a:cubicBezTo>
                  <a:close/>
                  <a:moveTo>
                    <a:pt x="57150" y="89535"/>
                  </a:moveTo>
                  <a:cubicBezTo>
                    <a:pt x="57150" y="89535"/>
                    <a:pt x="57150" y="89535"/>
                    <a:pt x="57150" y="89535"/>
                  </a:cubicBezTo>
                  <a:lnTo>
                    <a:pt x="57150" y="89535"/>
                  </a:lnTo>
                  <a:cubicBezTo>
                    <a:pt x="57150" y="90488"/>
                    <a:pt x="56197" y="90488"/>
                    <a:pt x="57150" y="89535"/>
                  </a:cubicBezTo>
                  <a:cubicBezTo>
                    <a:pt x="56197" y="89535"/>
                    <a:pt x="57150" y="89535"/>
                    <a:pt x="57150" y="89535"/>
                  </a:cubicBezTo>
                  <a:close/>
                  <a:moveTo>
                    <a:pt x="59055" y="55245"/>
                  </a:moveTo>
                  <a:cubicBezTo>
                    <a:pt x="59055" y="56197"/>
                    <a:pt x="60008" y="56197"/>
                    <a:pt x="59055" y="55245"/>
                  </a:cubicBezTo>
                  <a:cubicBezTo>
                    <a:pt x="60008" y="56197"/>
                    <a:pt x="60008" y="55245"/>
                    <a:pt x="59055" y="55245"/>
                  </a:cubicBezTo>
                  <a:cubicBezTo>
                    <a:pt x="60008" y="55245"/>
                    <a:pt x="59055" y="55245"/>
                    <a:pt x="59055" y="55245"/>
                  </a:cubicBezTo>
                  <a:cubicBezTo>
                    <a:pt x="59055" y="55245"/>
                    <a:pt x="59055" y="55245"/>
                    <a:pt x="59055" y="55245"/>
                  </a:cubicBezTo>
                  <a:close/>
                  <a:moveTo>
                    <a:pt x="60960" y="48578"/>
                  </a:moveTo>
                  <a:cubicBezTo>
                    <a:pt x="62865" y="48578"/>
                    <a:pt x="62865" y="46672"/>
                    <a:pt x="62865" y="45720"/>
                  </a:cubicBezTo>
                  <a:lnTo>
                    <a:pt x="62865" y="45720"/>
                  </a:lnTo>
                  <a:cubicBezTo>
                    <a:pt x="60960" y="44767"/>
                    <a:pt x="60008" y="45720"/>
                    <a:pt x="60960" y="48578"/>
                  </a:cubicBezTo>
                  <a:cubicBezTo>
                    <a:pt x="60008" y="48578"/>
                    <a:pt x="60008" y="48578"/>
                    <a:pt x="60960" y="48578"/>
                  </a:cubicBezTo>
                  <a:close/>
                  <a:moveTo>
                    <a:pt x="61913" y="77153"/>
                  </a:moveTo>
                  <a:cubicBezTo>
                    <a:pt x="60960" y="77153"/>
                    <a:pt x="60960" y="78105"/>
                    <a:pt x="60960" y="78105"/>
                  </a:cubicBezTo>
                  <a:cubicBezTo>
                    <a:pt x="60960" y="78105"/>
                    <a:pt x="60960" y="79057"/>
                    <a:pt x="61913" y="79057"/>
                  </a:cubicBezTo>
                  <a:cubicBezTo>
                    <a:pt x="61913" y="79057"/>
                    <a:pt x="62865" y="79057"/>
                    <a:pt x="61913" y="77153"/>
                  </a:cubicBezTo>
                  <a:cubicBezTo>
                    <a:pt x="62865" y="78105"/>
                    <a:pt x="62865" y="77153"/>
                    <a:pt x="61913" y="77153"/>
                  </a:cubicBezTo>
                  <a:close/>
                  <a:moveTo>
                    <a:pt x="62865" y="93345"/>
                  </a:moveTo>
                  <a:cubicBezTo>
                    <a:pt x="62865" y="92392"/>
                    <a:pt x="63818" y="91440"/>
                    <a:pt x="64770" y="91440"/>
                  </a:cubicBezTo>
                  <a:cubicBezTo>
                    <a:pt x="64770" y="92392"/>
                    <a:pt x="64770" y="93345"/>
                    <a:pt x="62865" y="93345"/>
                  </a:cubicBezTo>
                  <a:close/>
                  <a:moveTo>
                    <a:pt x="64770" y="55245"/>
                  </a:moveTo>
                  <a:cubicBezTo>
                    <a:pt x="64770" y="54292"/>
                    <a:pt x="64770" y="53340"/>
                    <a:pt x="63818" y="53340"/>
                  </a:cubicBezTo>
                  <a:cubicBezTo>
                    <a:pt x="63818" y="53340"/>
                    <a:pt x="63818" y="53340"/>
                    <a:pt x="63818" y="54292"/>
                  </a:cubicBezTo>
                  <a:cubicBezTo>
                    <a:pt x="63818" y="55245"/>
                    <a:pt x="64770" y="55245"/>
                    <a:pt x="64770" y="55245"/>
                  </a:cubicBezTo>
                  <a:cubicBezTo>
                    <a:pt x="65722" y="56197"/>
                    <a:pt x="67628" y="58103"/>
                    <a:pt x="68580" y="57150"/>
                  </a:cubicBezTo>
                  <a:cubicBezTo>
                    <a:pt x="69533" y="57150"/>
                    <a:pt x="69533" y="55245"/>
                    <a:pt x="69533" y="54292"/>
                  </a:cubicBezTo>
                  <a:cubicBezTo>
                    <a:pt x="69533" y="54292"/>
                    <a:pt x="70485" y="54292"/>
                    <a:pt x="70485" y="54292"/>
                  </a:cubicBezTo>
                  <a:cubicBezTo>
                    <a:pt x="70485" y="54292"/>
                    <a:pt x="71438" y="54292"/>
                    <a:pt x="71438" y="53340"/>
                  </a:cubicBezTo>
                  <a:cubicBezTo>
                    <a:pt x="71438" y="53340"/>
                    <a:pt x="71438" y="52388"/>
                    <a:pt x="71438" y="52388"/>
                  </a:cubicBezTo>
                  <a:lnTo>
                    <a:pt x="70485" y="53340"/>
                  </a:lnTo>
                  <a:lnTo>
                    <a:pt x="69533" y="54292"/>
                  </a:lnTo>
                  <a:cubicBezTo>
                    <a:pt x="68580" y="55245"/>
                    <a:pt x="66675" y="54292"/>
                    <a:pt x="64770" y="55245"/>
                  </a:cubicBezTo>
                  <a:close/>
                  <a:moveTo>
                    <a:pt x="63818" y="23813"/>
                  </a:moveTo>
                  <a:cubicBezTo>
                    <a:pt x="63818" y="24765"/>
                    <a:pt x="63818" y="24765"/>
                    <a:pt x="63818" y="23813"/>
                  </a:cubicBezTo>
                  <a:cubicBezTo>
                    <a:pt x="64770" y="24765"/>
                    <a:pt x="64770" y="23813"/>
                    <a:pt x="64770" y="23813"/>
                  </a:cubicBezTo>
                  <a:cubicBezTo>
                    <a:pt x="64770" y="23813"/>
                    <a:pt x="63818" y="23813"/>
                    <a:pt x="63818" y="23813"/>
                  </a:cubicBezTo>
                  <a:lnTo>
                    <a:pt x="63818" y="23813"/>
                  </a:lnTo>
                  <a:close/>
                  <a:moveTo>
                    <a:pt x="64770" y="57150"/>
                  </a:moveTo>
                  <a:cubicBezTo>
                    <a:pt x="63818" y="57150"/>
                    <a:pt x="63818" y="58103"/>
                    <a:pt x="64770" y="57150"/>
                  </a:cubicBezTo>
                  <a:cubicBezTo>
                    <a:pt x="63818" y="59055"/>
                    <a:pt x="63818" y="59055"/>
                    <a:pt x="64770" y="59055"/>
                  </a:cubicBezTo>
                  <a:cubicBezTo>
                    <a:pt x="64770" y="60007"/>
                    <a:pt x="65722" y="59055"/>
                    <a:pt x="64770" y="57150"/>
                  </a:cubicBezTo>
                  <a:cubicBezTo>
                    <a:pt x="65722" y="58103"/>
                    <a:pt x="64770" y="58103"/>
                    <a:pt x="64770" y="57150"/>
                  </a:cubicBezTo>
                  <a:close/>
                  <a:moveTo>
                    <a:pt x="64770" y="28575"/>
                  </a:moveTo>
                  <a:cubicBezTo>
                    <a:pt x="64770" y="28575"/>
                    <a:pt x="63818" y="28575"/>
                    <a:pt x="64770" y="28575"/>
                  </a:cubicBezTo>
                  <a:cubicBezTo>
                    <a:pt x="63818" y="30480"/>
                    <a:pt x="63818" y="30480"/>
                    <a:pt x="64770" y="30480"/>
                  </a:cubicBezTo>
                  <a:cubicBezTo>
                    <a:pt x="65722" y="30480"/>
                    <a:pt x="65722" y="29528"/>
                    <a:pt x="64770" y="28575"/>
                  </a:cubicBezTo>
                  <a:cubicBezTo>
                    <a:pt x="65722" y="28575"/>
                    <a:pt x="65722" y="28575"/>
                    <a:pt x="64770" y="28575"/>
                  </a:cubicBezTo>
                  <a:close/>
                  <a:moveTo>
                    <a:pt x="68580" y="112395"/>
                  </a:moveTo>
                  <a:cubicBezTo>
                    <a:pt x="67628" y="112395"/>
                    <a:pt x="66675" y="112395"/>
                    <a:pt x="65722" y="113347"/>
                  </a:cubicBezTo>
                  <a:cubicBezTo>
                    <a:pt x="65722" y="114300"/>
                    <a:pt x="66675" y="114300"/>
                    <a:pt x="67628" y="114300"/>
                  </a:cubicBezTo>
                  <a:cubicBezTo>
                    <a:pt x="68580" y="114300"/>
                    <a:pt x="70485" y="115253"/>
                    <a:pt x="70485" y="113347"/>
                  </a:cubicBezTo>
                  <a:cubicBezTo>
                    <a:pt x="70485" y="112395"/>
                    <a:pt x="69533" y="112395"/>
                    <a:pt x="68580" y="112395"/>
                  </a:cubicBezTo>
                  <a:close/>
                  <a:moveTo>
                    <a:pt x="74295" y="76200"/>
                  </a:moveTo>
                  <a:lnTo>
                    <a:pt x="72390" y="76200"/>
                  </a:lnTo>
                  <a:cubicBezTo>
                    <a:pt x="72390" y="74295"/>
                    <a:pt x="75247" y="73342"/>
                    <a:pt x="74295" y="71438"/>
                  </a:cubicBezTo>
                  <a:cubicBezTo>
                    <a:pt x="73343" y="69532"/>
                    <a:pt x="72390" y="68580"/>
                    <a:pt x="70485" y="67628"/>
                  </a:cubicBezTo>
                  <a:cubicBezTo>
                    <a:pt x="68580" y="66675"/>
                    <a:pt x="69533" y="69532"/>
                    <a:pt x="67628" y="70485"/>
                  </a:cubicBezTo>
                  <a:cubicBezTo>
                    <a:pt x="67628" y="70485"/>
                    <a:pt x="66675" y="70485"/>
                    <a:pt x="66675" y="70485"/>
                  </a:cubicBezTo>
                  <a:cubicBezTo>
                    <a:pt x="67628" y="72390"/>
                    <a:pt x="67628" y="73342"/>
                    <a:pt x="65722" y="74295"/>
                  </a:cubicBezTo>
                  <a:cubicBezTo>
                    <a:pt x="65722" y="74295"/>
                    <a:pt x="65722" y="75247"/>
                    <a:pt x="65722" y="75247"/>
                  </a:cubicBezTo>
                  <a:cubicBezTo>
                    <a:pt x="65722" y="75247"/>
                    <a:pt x="66675" y="75247"/>
                    <a:pt x="66675" y="75247"/>
                  </a:cubicBezTo>
                  <a:cubicBezTo>
                    <a:pt x="68580" y="74295"/>
                    <a:pt x="69533" y="74295"/>
                    <a:pt x="71438" y="75247"/>
                  </a:cubicBezTo>
                  <a:cubicBezTo>
                    <a:pt x="73343" y="76200"/>
                    <a:pt x="73343" y="76200"/>
                    <a:pt x="74295" y="76200"/>
                  </a:cubicBezTo>
                  <a:cubicBezTo>
                    <a:pt x="75247" y="77153"/>
                    <a:pt x="76200" y="77153"/>
                    <a:pt x="76200" y="77153"/>
                  </a:cubicBezTo>
                  <a:cubicBezTo>
                    <a:pt x="76200" y="76200"/>
                    <a:pt x="74295" y="76200"/>
                    <a:pt x="74295" y="76200"/>
                  </a:cubicBezTo>
                  <a:close/>
                  <a:moveTo>
                    <a:pt x="66675" y="52388"/>
                  </a:moveTo>
                  <a:lnTo>
                    <a:pt x="66675" y="52388"/>
                  </a:lnTo>
                  <a:cubicBezTo>
                    <a:pt x="67628" y="52388"/>
                    <a:pt x="67628" y="52388"/>
                    <a:pt x="66675" y="52388"/>
                  </a:cubicBezTo>
                  <a:cubicBezTo>
                    <a:pt x="67628" y="51435"/>
                    <a:pt x="67628" y="51435"/>
                    <a:pt x="66675" y="52388"/>
                  </a:cubicBezTo>
                  <a:cubicBezTo>
                    <a:pt x="66675" y="51435"/>
                    <a:pt x="66675" y="51435"/>
                    <a:pt x="66675" y="52388"/>
                  </a:cubicBezTo>
                  <a:close/>
                  <a:moveTo>
                    <a:pt x="71438" y="108585"/>
                  </a:moveTo>
                  <a:cubicBezTo>
                    <a:pt x="71438" y="107632"/>
                    <a:pt x="71438" y="106680"/>
                    <a:pt x="70485" y="106680"/>
                  </a:cubicBezTo>
                  <a:cubicBezTo>
                    <a:pt x="69533" y="106680"/>
                    <a:pt x="67628" y="107632"/>
                    <a:pt x="67628" y="108585"/>
                  </a:cubicBezTo>
                  <a:cubicBezTo>
                    <a:pt x="67628" y="109538"/>
                    <a:pt x="68580" y="109538"/>
                    <a:pt x="69533" y="109538"/>
                  </a:cubicBezTo>
                  <a:cubicBezTo>
                    <a:pt x="70485" y="109538"/>
                    <a:pt x="71438" y="109538"/>
                    <a:pt x="71438" y="108585"/>
                  </a:cubicBezTo>
                  <a:close/>
                  <a:moveTo>
                    <a:pt x="69533" y="80010"/>
                  </a:moveTo>
                  <a:cubicBezTo>
                    <a:pt x="68580" y="80010"/>
                    <a:pt x="67628" y="80963"/>
                    <a:pt x="67628" y="81915"/>
                  </a:cubicBezTo>
                  <a:cubicBezTo>
                    <a:pt x="67628" y="82867"/>
                    <a:pt x="67628" y="82867"/>
                    <a:pt x="68580" y="83820"/>
                  </a:cubicBezTo>
                  <a:cubicBezTo>
                    <a:pt x="70485" y="82867"/>
                    <a:pt x="69533" y="81915"/>
                    <a:pt x="69533" y="80010"/>
                  </a:cubicBezTo>
                  <a:cubicBezTo>
                    <a:pt x="70485" y="80010"/>
                    <a:pt x="69533" y="80010"/>
                    <a:pt x="69533" y="80010"/>
                  </a:cubicBezTo>
                  <a:close/>
                  <a:moveTo>
                    <a:pt x="69533" y="29528"/>
                  </a:moveTo>
                  <a:cubicBezTo>
                    <a:pt x="69533" y="30480"/>
                    <a:pt x="70485" y="29528"/>
                    <a:pt x="69533" y="29528"/>
                  </a:cubicBezTo>
                  <a:lnTo>
                    <a:pt x="69533" y="27622"/>
                  </a:lnTo>
                  <a:cubicBezTo>
                    <a:pt x="69533" y="27622"/>
                    <a:pt x="68580" y="28575"/>
                    <a:pt x="69533" y="29528"/>
                  </a:cubicBezTo>
                  <a:cubicBezTo>
                    <a:pt x="68580" y="29528"/>
                    <a:pt x="68580" y="29528"/>
                    <a:pt x="69533" y="29528"/>
                  </a:cubicBezTo>
                  <a:close/>
                  <a:moveTo>
                    <a:pt x="68580" y="20955"/>
                  </a:moveTo>
                  <a:cubicBezTo>
                    <a:pt x="68580" y="21907"/>
                    <a:pt x="68580" y="21907"/>
                    <a:pt x="68580" y="20955"/>
                  </a:cubicBezTo>
                  <a:cubicBezTo>
                    <a:pt x="69533" y="21907"/>
                    <a:pt x="69533" y="21907"/>
                    <a:pt x="68580" y="20955"/>
                  </a:cubicBezTo>
                  <a:cubicBezTo>
                    <a:pt x="70485" y="20955"/>
                    <a:pt x="70485" y="20003"/>
                    <a:pt x="68580" y="20955"/>
                  </a:cubicBezTo>
                  <a:cubicBezTo>
                    <a:pt x="69533" y="20003"/>
                    <a:pt x="68580" y="20955"/>
                    <a:pt x="68580" y="20955"/>
                  </a:cubicBezTo>
                  <a:close/>
                  <a:moveTo>
                    <a:pt x="71438" y="40005"/>
                  </a:moveTo>
                  <a:cubicBezTo>
                    <a:pt x="71438" y="40957"/>
                    <a:pt x="71438" y="40957"/>
                    <a:pt x="72390" y="40957"/>
                  </a:cubicBezTo>
                  <a:cubicBezTo>
                    <a:pt x="73343" y="40957"/>
                    <a:pt x="73343" y="40957"/>
                    <a:pt x="73343" y="40005"/>
                  </a:cubicBezTo>
                  <a:cubicBezTo>
                    <a:pt x="73343" y="40005"/>
                    <a:pt x="73343" y="40005"/>
                    <a:pt x="71438" y="40005"/>
                  </a:cubicBezTo>
                  <a:cubicBezTo>
                    <a:pt x="72390" y="40005"/>
                    <a:pt x="71438" y="40005"/>
                    <a:pt x="71438" y="40005"/>
                  </a:cubicBezTo>
                  <a:close/>
                  <a:moveTo>
                    <a:pt x="74295" y="61913"/>
                  </a:moveTo>
                  <a:cubicBezTo>
                    <a:pt x="73343" y="61913"/>
                    <a:pt x="72390" y="62865"/>
                    <a:pt x="72390" y="63817"/>
                  </a:cubicBezTo>
                  <a:cubicBezTo>
                    <a:pt x="72390" y="64770"/>
                    <a:pt x="72390" y="65722"/>
                    <a:pt x="73343" y="65722"/>
                  </a:cubicBezTo>
                  <a:cubicBezTo>
                    <a:pt x="75247" y="65722"/>
                    <a:pt x="75247" y="64770"/>
                    <a:pt x="75247" y="63817"/>
                  </a:cubicBezTo>
                  <a:cubicBezTo>
                    <a:pt x="75247" y="62865"/>
                    <a:pt x="75247" y="61913"/>
                    <a:pt x="74295" y="61913"/>
                  </a:cubicBezTo>
                  <a:close/>
                  <a:moveTo>
                    <a:pt x="74295" y="113347"/>
                  </a:moveTo>
                  <a:cubicBezTo>
                    <a:pt x="75247" y="113347"/>
                    <a:pt x="77153" y="114300"/>
                    <a:pt x="78105" y="113347"/>
                  </a:cubicBezTo>
                  <a:cubicBezTo>
                    <a:pt x="78105" y="113347"/>
                    <a:pt x="78105" y="112395"/>
                    <a:pt x="78105" y="112395"/>
                  </a:cubicBezTo>
                  <a:cubicBezTo>
                    <a:pt x="77153" y="110490"/>
                    <a:pt x="76200" y="112395"/>
                    <a:pt x="75247" y="112395"/>
                  </a:cubicBezTo>
                  <a:cubicBezTo>
                    <a:pt x="74295" y="112395"/>
                    <a:pt x="74295" y="111442"/>
                    <a:pt x="73343" y="112395"/>
                  </a:cubicBezTo>
                  <a:cubicBezTo>
                    <a:pt x="73343" y="112395"/>
                    <a:pt x="73343" y="113347"/>
                    <a:pt x="74295" y="113347"/>
                  </a:cubicBezTo>
                  <a:close/>
                  <a:moveTo>
                    <a:pt x="79058" y="73342"/>
                  </a:moveTo>
                  <a:cubicBezTo>
                    <a:pt x="78105" y="73342"/>
                    <a:pt x="77153" y="73342"/>
                    <a:pt x="77153" y="74295"/>
                  </a:cubicBezTo>
                  <a:cubicBezTo>
                    <a:pt x="78105" y="79057"/>
                    <a:pt x="74295" y="82867"/>
                    <a:pt x="73343" y="86678"/>
                  </a:cubicBezTo>
                  <a:cubicBezTo>
                    <a:pt x="73343" y="86678"/>
                    <a:pt x="72390" y="87630"/>
                    <a:pt x="73343" y="87630"/>
                  </a:cubicBezTo>
                  <a:cubicBezTo>
                    <a:pt x="73343" y="87630"/>
                    <a:pt x="74295" y="87630"/>
                    <a:pt x="74295" y="87630"/>
                  </a:cubicBezTo>
                  <a:cubicBezTo>
                    <a:pt x="76200" y="85725"/>
                    <a:pt x="77153" y="86678"/>
                    <a:pt x="79058" y="88582"/>
                  </a:cubicBezTo>
                  <a:cubicBezTo>
                    <a:pt x="80963" y="89535"/>
                    <a:pt x="81915" y="88582"/>
                    <a:pt x="82868" y="85725"/>
                  </a:cubicBezTo>
                  <a:cubicBezTo>
                    <a:pt x="81915" y="83820"/>
                    <a:pt x="85725" y="82867"/>
                    <a:pt x="83820" y="80963"/>
                  </a:cubicBezTo>
                  <a:cubicBezTo>
                    <a:pt x="83820" y="78105"/>
                    <a:pt x="83820" y="78105"/>
                    <a:pt x="81915" y="79057"/>
                  </a:cubicBezTo>
                  <a:cubicBezTo>
                    <a:pt x="80010" y="80010"/>
                    <a:pt x="79058" y="78105"/>
                    <a:pt x="79058" y="77153"/>
                  </a:cubicBezTo>
                  <a:cubicBezTo>
                    <a:pt x="79058" y="76200"/>
                    <a:pt x="80010" y="76200"/>
                    <a:pt x="80010" y="75247"/>
                  </a:cubicBezTo>
                  <a:cubicBezTo>
                    <a:pt x="80963" y="74295"/>
                    <a:pt x="80010" y="73342"/>
                    <a:pt x="79058" y="73342"/>
                  </a:cubicBezTo>
                  <a:close/>
                  <a:moveTo>
                    <a:pt x="80010" y="124778"/>
                  </a:moveTo>
                  <a:cubicBezTo>
                    <a:pt x="80010" y="123825"/>
                    <a:pt x="79058" y="123825"/>
                    <a:pt x="80010" y="124778"/>
                  </a:cubicBezTo>
                  <a:cubicBezTo>
                    <a:pt x="76200" y="124778"/>
                    <a:pt x="76200" y="122872"/>
                    <a:pt x="75247" y="120967"/>
                  </a:cubicBezTo>
                  <a:cubicBezTo>
                    <a:pt x="75247" y="120967"/>
                    <a:pt x="76200" y="121920"/>
                    <a:pt x="76200" y="121920"/>
                  </a:cubicBezTo>
                  <a:cubicBezTo>
                    <a:pt x="76200" y="121920"/>
                    <a:pt x="77153" y="122872"/>
                    <a:pt x="78105" y="121920"/>
                  </a:cubicBezTo>
                  <a:cubicBezTo>
                    <a:pt x="78105" y="121920"/>
                    <a:pt x="78105" y="121920"/>
                    <a:pt x="78105" y="120967"/>
                  </a:cubicBezTo>
                  <a:cubicBezTo>
                    <a:pt x="78105" y="120015"/>
                    <a:pt x="77153" y="120015"/>
                    <a:pt x="76200" y="120015"/>
                  </a:cubicBezTo>
                  <a:cubicBezTo>
                    <a:pt x="75247" y="120015"/>
                    <a:pt x="75247" y="120015"/>
                    <a:pt x="75247" y="120967"/>
                  </a:cubicBezTo>
                  <a:cubicBezTo>
                    <a:pt x="74295" y="120967"/>
                    <a:pt x="73343" y="120967"/>
                    <a:pt x="73343" y="121920"/>
                  </a:cubicBezTo>
                  <a:cubicBezTo>
                    <a:pt x="73343" y="123825"/>
                    <a:pt x="77153" y="126682"/>
                    <a:pt x="80010" y="124778"/>
                  </a:cubicBezTo>
                  <a:cubicBezTo>
                    <a:pt x="79058" y="125730"/>
                    <a:pt x="80010" y="124778"/>
                    <a:pt x="80010" y="124778"/>
                  </a:cubicBezTo>
                  <a:close/>
                  <a:moveTo>
                    <a:pt x="76200" y="100965"/>
                  </a:moveTo>
                  <a:cubicBezTo>
                    <a:pt x="76200" y="100013"/>
                    <a:pt x="75247" y="100013"/>
                    <a:pt x="74295" y="100013"/>
                  </a:cubicBezTo>
                  <a:cubicBezTo>
                    <a:pt x="73343" y="100013"/>
                    <a:pt x="74295" y="100965"/>
                    <a:pt x="74295" y="101917"/>
                  </a:cubicBezTo>
                  <a:cubicBezTo>
                    <a:pt x="74295" y="104775"/>
                    <a:pt x="76200" y="106680"/>
                    <a:pt x="78105" y="106680"/>
                  </a:cubicBezTo>
                  <a:cubicBezTo>
                    <a:pt x="79058" y="106680"/>
                    <a:pt x="79058" y="105728"/>
                    <a:pt x="79058" y="104775"/>
                  </a:cubicBezTo>
                  <a:cubicBezTo>
                    <a:pt x="80963" y="101917"/>
                    <a:pt x="77153" y="102870"/>
                    <a:pt x="76200" y="100965"/>
                  </a:cubicBezTo>
                  <a:close/>
                  <a:moveTo>
                    <a:pt x="83820" y="92392"/>
                  </a:moveTo>
                  <a:cubicBezTo>
                    <a:pt x="81915" y="92392"/>
                    <a:pt x="80010" y="93345"/>
                    <a:pt x="78105" y="91440"/>
                  </a:cubicBezTo>
                  <a:cubicBezTo>
                    <a:pt x="77153" y="90488"/>
                    <a:pt x="76200" y="90488"/>
                    <a:pt x="75247" y="91440"/>
                  </a:cubicBezTo>
                  <a:cubicBezTo>
                    <a:pt x="74295" y="92392"/>
                    <a:pt x="74295" y="93345"/>
                    <a:pt x="75247" y="94297"/>
                  </a:cubicBezTo>
                  <a:cubicBezTo>
                    <a:pt x="75247" y="95250"/>
                    <a:pt x="74295" y="96203"/>
                    <a:pt x="76200" y="96203"/>
                  </a:cubicBezTo>
                  <a:cubicBezTo>
                    <a:pt x="77153" y="96203"/>
                    <a:pt x="77153" y="96203"/>
                    <a:pt x="78105" y="95250"/>
                  </a:cubicBezTo>
                  <a:cubicBezTo>
                    <a:pt x="79058" y="95250"/>
                    <a:pt x="79058" y="94297"/>
                    <a:pt x="80010" y="95250"/>
                  </a:cubicBezTo>
                  <a:cubicBezTo>
                    <a:pt x="80963" y="96203"/>
                    <a:pt x="80010" y="97155"/>
                    <a:pt x="79058" y="97155"/>
                  </a:cubicBezTo>
                  <a:cubicBezTo>
                    <a:pt x="79058" y="97155"/>
                    <a:pt x="79058" y="97155"/>
                    <a:pt x="78105" y="98107"/>
                  </a:cubicBezTo>
                  <a:cubicBezTo>
                    <a:pt x="77153" y="98107"/>
                    <a:pt x="77153" y="99060"/>
                    <a:pt x="77153" y="100013"/>
                  </a:cubicBezTo>
                  <a:cubicBezTo>
                    <a:pt x="78105" y="100965"/>
                    <a:pt x="79058" y="100013"/>
                    <a:pt x="79058" y="100013"/>
                  </a:cubicBezTo>
                  <a:cubicBezTo>
                    <a:pt x="80010" y="98107"/>
                    <a:pt x="81915" y="97155"/>
                    <a:pt x="82868" y="95250"/>
                  </a:cubicBezTo>
                  <a:cubicBezTo>
                    <a:pt x="85725" y="93345"/>
                    <a:pt x="85725" y="92392"/>
                    <a:pt x="83820" y="92392"/>
                  </a:cubicBezTo>
                  <a:close/>
                  <a:moveTo>
                    <a:pt x="76200" y="116205"/>
                  </a:moveTo>
                  <a:cubicBezTo>
                    <a:pt x="76200" y="115253"/>
                    <a:pt x="75247" y="116205"/>
                    <a:pt x="76200" y="116205"/>
                  </a:cubicBezTo>
                  <a:cubicBezTo>
                    <a:pt x="75247" y="117157"/>
                    <a:pt x="75247" y="117157"/>
                    <a:pt x="75247" y="117157"/>
                  </a:cubicBezTo>
                  <a:cubicBezTo>
                    <a:pt x="76200" y="117157"/>
                    <a:pt x="76200" y="117157"/>
                    <a:pt x="76200" y="116205"/>
                  </a:cubicBezTo>
                  <a:cubicBezTo>
                    <a:pt x="76200" y="116205"/>
                    <a:pt x="76200" y="116205"/>
                    <a:pt x="76200" y="116205"/>
                  </a:cubicBezTo>
                  <a:close/>
                  <a:moveTo>
                    <a:pt x="75247" y="94297"/>
                  </a:moveTo>
                  <a:cubicBezTo>
                    <a:pt x="75247" y="93345"/>
                    <a:pt x="75247" y="93345"/>
                    <a:pt x="76200" y="93345"/>
                  </a:cubicBezTo>
                  <a:cubicBezTo>
                    <a:pt x="76200" y="93345"/>
                    <a:pt x="76200" y="93345"/>
                    <a:pt x="75247" y="94297"/>
                  </a:cubicBezTo>
                  <a:cubicBezTo>
                    <a:pt x="76200" y="94297"/>
                    <a:pt x="76200" y="94297"/>
                    <a:pt x="75247" y="94297"/>
                  </a:cubicBezTo>
                  <a:close/>
                  <a:moveTo>
                    <a:pt x="78105" y="68580"/>
                  </a:moveTo>
                  <a:cubicBezTo>
                    <a:pt x="78105" y="68580"/>
                    <a:pt x="79058" y="68580"/>
                    <a:pt x="78105" y="68580"/>
                  </a:cubicBezTo>
                  <a:cubicBezTo>
                    <a:pt x="80010" y="67628"/>
                    <a:pt x="78105" y="67628"/>
                    <a:pt x="78105" y="66675"/>
                  </a:cubicBezTo>
                  <a:lnTo>
                    <a:pt x="78105" y="65722"/>
                  </a:lnTo>
                  <a:cubicBezTo>
                    <a:pt x="78105" y="64770"/>
                    <a:pt x="79058" y="64770"/>
                    <a:pt x="78105" y="63817"/>
                  </a:cubicBezTo>
                  <a:cubicBezTo>
                    <a:pt x="78105" y="63817"/>
                    <a:pt x="77153" y="64770"/>
                    <a:pt x="77153" y="64770"/>
                  </a:cubicBezTo>
                  <a:cubicBezTo>
                    <a:pt x="77153" y="64770"/>
                    <a:pt x="76200" y="65722"/>
                    <a:pt x="76200" y="65722"/>
                  </a:cubicBezTo>
                  <a:cubicBezTo>
                    <a:pt x="76200" y="66675"/>
                    <a:pt x="78105" y="67628"/>
                    <a:pt x="78105" y="68580"/>
                  </a:cubicBezTo>
                  <a:close/>
                  <a:moveTo>
                    <a:pt x="80010" y="143828"/>
                  </a:moveTo>
                  <a:cubicBezTo>
                    <a:pt x="79058" y="142875"/>
                    <a:pt x="79058" y="142875"/>
                    <a:pt x="80010" y="143828"/>
                  </a:cubicBezTo>
                  <a:cubicBezTo>
                    <a:pt x="78105" y="142875"/>
                    <a:pt x="78105" y="143828"/>
                    <a:pt x="78105" y="143828"/>
                  </a:cubicBezTo>
                  <a:cubicBezTo>
                    <a:pt x="78105" y="144780"/>
                    <a:pt x="78105" y="144780"/>
                    <a:pt x="79058" y="144780"/>
                  </a:cubicBezTo>
                  <a:cubicBezTo>
                    <a:pt x="79058" y="144780"/>
                    <a:pt x="80010" y="143828"/>
                    <a:pt x="80010" y="143828"/>
                  </a:cubicBezTo>
                  <a:close/>
                  <a:moveTo>
                    <a:pt x="81915" y="81915"/>
                  </a:moveTo>
                  <a:cubicBezTo>
                    <a:pt x="82868" y="81915"/>
                    <a:pt x="83820" y="81915"/>
                    <a:pt x="84772" y="81915"/>
                  </a:cubicBezTo>
                  <a:cubicBezTo>
                    <a:pt x="80963" y="83820"/>
                    <a:pt x="80963" y="83820"/>
                    <a:pt x="83820" y="86678"/>
                  </a:cubicBezTo>
                  <a:cubicBezTo>
                    <a:pt x="81915" y="87630"/>
                    <a:pt x="80963" y="86678"/>
                    <a:pt x="80010" y="85725"/>
                  </a:cubicBezTo>
                  <a:cubicBezTo>
                    <a:pt x="79058" y="83820"/>
                    <a:pt x="80010" y="82867"/>
                    <a:pt x="81915" y="81915"/>
                  </a:cubicBezTo>
                  <a:close/>
                  <a:moveTo>
                    <a:pt x="81915" y="117157"/>
                  </a:moveTo>
                  <a:cubicBezTo>
                    <a:pt x="83820" y="118110"/>
                    <a:pt x="85725" y="117157"/>
                    <a:pt x="86678" y="118110"/>
                  </a:cubicBezTo>
                  <a:cubicBezTo>
                    <a:pt x="87630" y="118110"/>
                    <a:pt x="87630" y="120015"/>
                    <a:pt x="88583" y="118110"/>
                  </a:cubicBezTo>
                  <a:cubicBezTo>
                    <a:pt x="88583" y="117157"/>
                    <a:pt x="88583" y="116205"/>
                    <a:pt x="88583" y="116205"/>
                  </a:cubicBezTo>
                  <a:cubicBezTo>
                    <a:pt x="89535" y="116205"/>
                    <a:pt x="89535" y="116205"/>
                    <a:pt x="90488" y="116205"/>
                  </a:cubicBezTo>
                  <a:cubicBezTo>
                    <a:pt x="90488" y="115253"/>
                    <a:pt x="90488" y="115253"/>
                    <a:pt x="91440" y="114300"/>
                  </a:cubicBezTo>
                  <a:cubicBezTo>
                    <a:pt x="92393" y="113347"/>
                    <a:pt x="92393" y="112395"/>
                    <a:pt x="91440" y="112395"/>
                  </a:cubicBezTo>
                  <a:cubicBezTo>
                    <a:pt x="90488" y="111442"/>
                    <a:pt x="89535" y="112395"/>
                    <a:pt x="89535" y="113347"/>
                  </a:cubicBezTo>
                  <a:cubicBezTo>
                    <a:pt x="89535" y="114300"/>
                    <a:pt x="89535" y="115253"/>
                    <a:pt x="88583" y="116205"/>
                  </a:cubicBezTo>
                  <a:cubicBezTo>
                    <a:pt x="86678" y="114300"/>
                    <a:pt x="84772" y="114300"/>
                    <a:pt x="81915" y="115253"/>
                  </a:cubicBezTo>
                  <a:cubicBezTo>
                    <a:pt x="80963" y="115253"/>
                    <a:pt x="80963" y="115253"/>
                    <a:pt x="80963" y="116205"/>
                  </a:cubicBezTo>
                  <a:cubicBezTo>
                    <a:pt x="80010" y="117157"/>
                    <a:pt x="80963" y="117157"/>
                    <a:pt x="81915" y="117157"/>
                  </a:cubicBezTo>
                  <a:close/>
                  <a:moveTo>
                    <a:pt x="83820" y="139065"/>
                  </a:moveTo>
                  <a:cubicBezTo>
                    <a:pt x="83820" y="138113"/>
                    <a:pt x="82868" y="137160"/>
                    <a:pt x="81915" y="137160"/>
                  </a:cubicBezTo>
                  <a:cubicBezTo>
                    <a:pt x="80963" y="137160"/>
                    <a:pt x="80010" y="138113"/>
                    <a:pt x="80963" y="138113"/>
                  </a:cubicBezTo>
                  <a:cubicBezTo>
                    <a:pt x="80963" y="139065"/>
                    <a:pt x="80963" y="140970"/>
                    <a:pt x="82868" y="140970"/>
                  </a:cubicBezTo>
                  <a:cubicBezTo>
                    <a:pt x="82868" y="141922"/>
                    <a:pt x="83820" y="140970"/>
                    <a:pt x="83820" y="139065"/>
                  </a:cubicBezTo>
                  <a:close/>
                  <a:moveTo>
                    <a:pt x="82868" y="106680"/>
                  </a:moveTo>
                  <a:cubicBezTo>
                    <a:pt x="81915" y="106680"/>
                    <a:pt x="80963" y="106680"/>
                    <a:pt x="80963" y="107632"/>
                  </a:cubicBezTo>
                  <a:cubicBezTo>
                    <a:pt x="80963" y="108585"/>
                    <a:pt x="82868" y="109538"/>
                    <a:pt x="83820" y="109538"/>
                  </a:cubicBezTo>
                  <a:cubicBezTo>
                    <a:pt x="85725" y="108585"/>
                    <a:pt x="86678" y="107632"/>
                    <a:pt x="88583" y="108585"/>
                  </a:cubicBezTo>
                  <a:cubicBezTo>
                    <a:pt x="88583" y="108585"/>
                    <a:pt x="89535" y="109538"/>
                    <a:pt x="89535" y="109538"/>
                  </a:cubicBezTo>
                  <a:cubicBezTo>
                    <a:pt x="90488" y="109538"/>
                    <a:pt x="91440" y="109538"/>
                    <a:pt x="90488" y="108585"/>
                  </a:cubicBezTo>
                  <a:cubicBezTo>
                    <a:pt x="90488" y="108585"/>
                    <a:pt x="89535" y="108585"/>
                    <a:pt x="88583" y="108585"/>
                  </a:cubicBezTo>
                  <a:cubicBezTo>
                    <a:pt x="88583" y="108585"/>
                    <a:pt x="88583" y="108585"/>
                    <a:pt x="87630" y="108585"/>
                  </a:cubicBezTo>
                  <a:cubicBezTo>
                    <a:pt x="86678" y="106680"/>
                    <a:pt x="84772" y="107632"/>
                    <a:pt x="82868" y="106680"/>
                  </a:cubicBezTo>
                  <a:close/>
                  <a:moveTo>
                    <a:pt x="92393" y="128588"/>
                  </a:moveTo>
                  <a:cubicBezTo>
                    <a:pt x="92393" y="127635"/>
                    <a:pt x="91440" y="126682"/>
                    <a:pt x="90488" y="125730"/>
                  </a:cubicBezTo>
                  <a:lnTo>
                    <a:pt x="90488" y="122872"/>
                  </a:lnTo>
                  <a:cubicBezTo>
                    <a:pt x="90488" y="121920"/>
                    <a:pt x="89535" y="121920"/>
                    <a:pt x="88583" y="121920"/>
                  </a:cubicBezTo>
                  <a:cubicBezTo>
                    <a:pt x="87630" y="123825"/>
                    <a:pt x="84772" y="123825"/>
                    <a:pt x="84772" y="126682"/>
                  </a:cubicBezTo>
                  <a:cubicBezTo>
                    <a:pt x="83820" y="126682"/>
                    <a:pt x="82868" y="124778"/>
                    <a:pt x="81915" y="125730"/>
                  </a:cubicBezTo>
                  <a:cubicBezTo>
                    <a:pt x="80963" y="126682"/>
                    <a:pt x="80963" y="127635"/>
                    <a:pt x="82868" y="128588"/>
                  </a:cubicBezTo>
                  <a:lnTo>
                    <a:pt x="83820" y="129540"/>
                  </a:lnTo>
                  <a:cubicBezTo>
                    <a:pt x="83820" y="130492"/>
                    <a:pt x="81915" y="131445"/>
                    <a:pt x="80963" y="132397"/>
                  </a:cubicBezTo>
                  <a:cubicBezTo>
                    <a:pt x="80010" y="133350"/>
                    <a:pt x="80963" y="134303"/>
                    <a:pt x="80963" y="134303"/>
                  </a:cubicBezTo>
                  <a:cubicBezTo>
                    <a:pt x="80963" y="134303"/>
                    <a:pt x="81915" y="135255"/>
                    <a:pt x="81915" y="135255"/>
                  </a:cubicBezTo>
                  <a:cubicBezTo>
                    <a:pt x="82868" y="134303"/>
                    <a:pt x="83820" y="133350"/>
                    <a:pt x="84772" y="131445"/>
                  </a:cubicBezTo>
                  <a:cubicBezTo>
                    <a:pt x="85725" y="130492"/>
                    <a:pt x="83820" y="129540"/>
                    <a:pt x="82868" y="129540"/>
                  </a:cubicBezTo>
                  <a:lnTo>
                    <a:pt x="83820" y="126682"/>
                  </a:lnTo>
                  <a:cubicBezTo>
                    <a:pt x="85725" y="128588"/>
                    <a:pt x="86678" y="128588"/>
                    <a:pt x="88583" y="126682"/>
                  </a:cubicBezTo>
                  <a:lnTo>
                    <a:pt x="89535" y="125730"/>
                  </a:lnTo>
                  <a:cubicBezTo>
                    <a:pt x="90488" y="127635"/>
                    <a:pt x="91440" y="128588"/>
                    <a:pt x="92393" y="128588"/>
                  </a:cubicBezTo>
                  <a:close/>
                  <a:moveTo>
                    <a:pt x="86678" y="98107"/>
                  </a:moveTo>
                  <a:cubicBezTo>
                    <a:pt x="85725" y="99060"/>
                    <a:pt x="83820" y="99060"/>
                    <a:pt x="81915" y="100013"/>
                  </a:cubicBezTo>
                  <a:lnTo>
                    <a:pt x="81915" y="100965"/>
                  </a:lnTo>
                  <a:cubicBezTo>
                    <a:pt x="81915" y="101917"/>
                    <a:pt x="82868" y="100965"/>
                    <a:pt x="82868" y="100965"/>
                  </a:cubicBezTo>
                  <a:cubicBezTo>
                    <a:pt x="83820" y="100013"/>
                    <a:pt x="84772" y="99060"/>
                    <a:pt x="86678" y="99060"/>
                  </a:cubicBezTo>
                  <a:cubicBezTo>
                    <a:pt x="86678" y="99060"/>
                    <a:pt x="87630" y="99060"/>
                    <a:pt x="86678" y="98107"/>
                  </a:cubicBezTo>
                  <a:cubicBezTo>
                    <a:pt x="86678" y="98107"/>
                    <a:pt x="86678" y="98107"/>
                    <a:pt x="86678" y="98107"/>
                  </a:cubicBezTo>
                  <a:close/>
                  <a:moveTo>
                    <a:pt x="84772" y="105728"/>
                  </a:moveTo>
                  <a:cubicBezTo>
                    <a:pt x="85725" y="105728"/>
                    <a:pt x="85725" y="105728"/>
                    <a:pt x="86678" y="104775"/>
                  </a:cubicBezTo>
                  <a:cubicBezTo>
                    <a:pt x="85725" y="104775"/>
                    <a:pt x="84772" y="103822"/>
                    <a:pt x="83820" y="103822"/>
                  </a:cubicBezTo>
                  <a:cubicBezTo>
                    <a:pt x="82868" y="103822"/>
                    <a:pt x="82868" y="103822"/>
                    <a:pt x="82868" y="104775"/>
                  </a:cubicBezTo>
                  <a:cubicBezTo>
                    <a:pt x="82868" y="104775"/>
                    <a:pt x="83820" y="105728"/>
                    <a:pt x="84772" y="105728"/>
                  </a:cubicBezTo>
                  <a:close/>
                  <a:moveTo>
                    <a:pt x="83820" y="150495"/>
                  </a:moveTo>
                  <a:cubicBezTo>
                    <a:pt x="83820" y="150495"/>
                    <a:pt x="83820" y="150495"/>
                    <a:pt x="83820" y="150495"/>
                  </a:cubicBezTo>
                  <a:cubicBezTo>
                    <a:pt x="83820" y="150495"/>
                    <a:pt x="83820" y="150495"/>
                    <a:pt x="83820" y="150495"/>
                  </a:cubicBezTo>
                  <a:cubicBezTo>
                    <a:pt x="83820" y="151447"/>
                    <a:pt x="83820" y="151447"/>
                    <a:pt x="83820" y="150495"/>
                  </a:cubicBezTo>
                  <a:lnTo>
                    <a:pt x="83820" y="150495"/>
                  </a:lnTo>
                  <a:close/>
                  <a:moveTo>
                    <a:pt x="86678" y="147638"/>
                  </a:moveTo>
                  <a:cubicBezTo>
                    <a:pt x="86678" y="146685"/>
                    <a:pt x="85725" y="146685"/>
                    <a:pt x="85725" y="146685"/>
                  </a:cubicBezTo>
                  <a:cubicBezTo>
                    <a:pt x="84772" y="146685"/>
                    <a:pt x="84772" y="147638"/>
                    <a:pt x="84772" y="147638"/>
                  </a:cubicBezTo>
                  <a:cubicBezTo>
                    <a:pt x="84772" y="147638"/>
                    <a:pt x="85725" y="148590"/>
                    <a:pt x="86678" y="147638"/>
                  </a:cubicBezTo>
                  <a:cubicBezTo>
                    <a:pt x="86678" y="148590"/>
                    <a:pt x="86678" y="147638"/>
                    <a:pt x="86678" y="147638"/>
                  </a:cubicBezTo>
                  <a:close/>
                  <a:moveTo>
                    <a:pt x="90488" y="148590"/>
                  </a:moveTo>
                  <a:cubicBezTo>
                    <a:pt x="90488" y="148590"/>
                    <a:pt x="90488" y="148590"/>
                    <a:pt x="90488" y="148590"/>
                  </a:cubicBezTo>
                  <a:cubicBezTo>
                    <a:pt x="91440" y="146685"/>
                    <a:pt x="90488" y="145732"/>
                    <a:pt x="89535" y="144780"/>
                  </a:cubicBezTo>
                  <a:cubicBezTo>
                    <a:pt x="88583" y="143828"/>
                    <a:pt x="87630" y="142875"/>
                    <a:pt x="86678" y="143828"/>
                  </a:cubicBezTo>
                  <a:cubicBezTo>
                    <a:pt x="86678" y="144780"/>
                    <a:pt x="88583" y="144780"/>
                    <a:pt x="88583" y="145732"/>
                  </a:cubicBezTo>
                  <a:cubicBezTo>
                    <a:pt x="89535" y="146685"/>
                    <a:pt x="89535" y="146685"/>
                    <a:pt x="90488" y="148590"/>
                  </a:cubicBezTo>
                  <a:cubicBezTo>
                    <a:pt x="89535" y="147638"/>
                    <a:pt x="90488" y="147638"/>
                    <a:pt x="90488" y="148590"/>
                  </a:cubicBezTo>
                  <a:close/>
                  <a:moveTo>
                    <a:pt x="87630" y="140017"/>
                  </a:moveTo>
                  <a:cubicBezTo>
                    <a:pt x="87630" y="140017"/>
                    <a:pt x="87630" y="140970"/>
                    <a:pt x="88583" y="140970"/>
                  </a:cubicBezTo>
                  <a:cubicBezTo>
                    <a:pt x="88583" y="140970"/>
                    <a:pt x="89535" y="140970"/>
                    <a:pt x="89535" y="140970"/>
                  </a:cubicBezTo>
                  <a:cubicBezTo>
                    <a:pt x="90488" y="139065"/>
                    <a:pt x="93345" y="138113"/>
                    <a:pt x="92393" y="135255"/>
                  </a:cubicBezTo>
                  <a:cubicBezTo>
                    <a:pt x="92393" y="134303"/>
                    <a:pt x="92393" y="133350"/>
                    <a:pt x="92393" y="132397"/>
                  </a:cubicBezTo>
                  <a:cubicBezTo>
                    <a:pt x="92393" y="131445"/>
                    <a:pt x="92393" y="130492"/>
                    <a:pt x="91440" y="130492"/>
                  </a:cubicBezTo>
                  <a:cubicBezTo>
                    <a:pt x="90488" y="130492"/>
                    <a:pt x="90488" y="131445"/>
                    <a:pt x="89535" y="132397"/>
                  </a:cubicBezTo>
                  <a:cubicBezTo>
                    <a:pt x="88583" y="133350"/>
                    <a:pt x="90488" y="133350"/>
                    <a:pt x="90488" y="134303"/>
                  </a:cubicBezTo>
                  <a:cubicBezTo>
                    <a:pt x="90488" y="136207"/>
                    <a:pt x="87630" y="134303"/>
                    <a:pt x="88583" y="135255"/>
                  </a:cubicBezTo>
                  <a:cubicBezTo>
                    <a:pt x="88583" y="138113"/>
                    <a:pt x="88583" y="139065"/>
                    <a:pt x="87630" y="140017"/>
                  </a:cubicBezTo>
                  <a:close/>
                  <a:moveTo>
                    <a:pt x="88583" y="76200"/>
                  </a:moveTo>
                  <a:cubicBezTo>
                    <a:pt x="88583" y="76200"/>
                    <a:pt x="88583" y="76200"/>
                    <a:pt x="88583" y="76200"/>
                  </a:cubicBezTo>
                  <a:cubicBezTo>
                    <a:pt x="88583" y="76200"/>
                    <a:pt x="88583" y="76200"/>
                    <a:pt x="88583" y="76200"/>
                  </a:cubicBezTo>
                  <a:cubicBezTo>
                    <a:pt x="88583" y="76200"/>
                    <a:pt x="88583" y="76200"/>
                    <a:pt x="88583" y="76200"/>
                  </a:cubicBezTo>
                  <a:cubicBezTo>
                    <a:pt x="88583" y="76200"/>
                    <a:pt x="88583" y="76200"/>
                    <a:pt x="88583" y="76200"/>
                  </a:cubicBezTo>
                  <a:close/>
                  <a:moveTo>
                    <a:pt x="89535" y="102870"/>
                  </a:moveTo>
                  <a:cubicBezTo>
                    <a:pt x="89535" y="102870"/>
                    <a:pt x="90488" y="103822"/>
                    <a:pt x="89535" y="102870"/>
                  </a:cubicBezTo>
                  <a:cubicBezTo>
                    <a:pt x="90488" y="103822"/>
                    <a:pt x="90488" y="102870"/>
                    <a:pt x="90488" y="102870"/>
                  </a:cubicBezTo>
                  <a:cubicBezTo>
                    <a:pt x="90488" y="101917"/>
                    <a:pt x="90488" y="101917"/>
                    <a:pt x="89535" y="101917"/>
                  </a:cubicBezTo>
                  <a:cubicBezTo>
                    <a:pt x="89535" y="101917"/>
                    <a:pt x="89535" y="102870"/>
                    <a:pt x="89535" y="102870"/>
                  </a:cubicBezTo>
                  <a:close/>
                  <a:moveTo>
                    <a:pt x="93345" y="153353"/>
                  </a:moveTo>
                  <a:cubicBezTo>
                    <a:pt x="93345" y="152400"/>
                    <a:pt x="92393" y="152400"/>
                    <a:pt x="91440" y="152400"/>
                  </a:cubicBezTo>
                  <a:cubicBezTo>
                    <a:pt x="90488" y="152400"/>
                    <a:pt x="89535" y="153353"/>
                    <a:pt x="89535" y="154305"/>
                  </a:cubicBezTo>
                  <a:cubicBezTo>
                    <a:pt x="89535" y="155257"/>
                    <a:pt x="90488" y="155257"/>
                    <a:pt x="91440" y="155257"/>
                  </a:cubicBezTo>
                  <a:cubicBezTo>
                    <a:pt x="92393" y="155257"/>
                    <a:pt x="93345" y="154305"/>
                    <a:pt x="93345" y="153353"/>
                  </a:cubicBezTo>
                  <a:close/>
                  <a:moveTo>
                    <a:pt x="91440" y="117157"/>
                  </a:moveTo>
                  <a:lnTo>
                    <a:pt x="91440" y="117157"/>
                  </a:lnTo>
                  <a:lnTo>
                    <a:pt x="89535" y="116205"/>
                  </a:lnTo>
                  <a:cubicBezTo>
                    <a:pt x="90488" y="117157"/>
                    <a:pt x="90488" y="119063"/>
                    <a:pt x="91440" y="117157"/>
                  </a:cubicBezTo>
                  <a:close/>
                  <a:moveTo>
                    <a:pt x="90488" y="84772"/>
                  </a:moveTo>
                  <a:cubicBezTo>
                    <a:pt x="90488" y="85725"/>
                    <a:pt x="90488" y="86678"/>
                    <a:pt x="92393" y="86678"/>
                  </a:cubicBezTo>
                  <a:cubicBezTo>
                    <a:pt x="93345" y="86678"/>
                    <a:pt x="94297" y="85725"/>
                    <a:pt x="94297" y="84772"/>
                  </a:cubicBezTo>
                  <a:cubicBezTo>
                    <a:pt x="94297" y="83820"/>
                    <a:pt x="94297" y="82867"/>
                    <a:pt x="93345" y="82867"/>
                  </a:cubicBezTo>
                  <a:cubicBezTo>
                    <a:pt x="90488" y="82867"/>
                    <a:pt x="90488" y="83820"/>
                    <a:pt x="90488" y="84772"/>
                  </a:cubicBezTo>
                  <a:close/>
                  <a:moveTo>
                    <a:pt x="94297" y="116205"/>
                  </a:moveTo>
                  <a:cubicBezTo>
                    <a:pt x="94297" y="115253"/>
                    <a:pt x="94297" y="114300"/>
                    <a:pt x="93345" y="114300"/>
                  </a:cubicBezTo>
                  <a:cubicBezTo>
                    <a:pt x="91440" y="114300"/>
                    <a:pt x="92393" y="115253"/>
                    <a:pt x="91440" y="116205"/>
                  </a:cubicBezTo>
                  <a:cubicBezTo>
                    <a:pt x="93345" y="117157"/>
                    <a:pt x="94297" y="118110"/>
                    <a:pt x="94297" y="116205"/>
                  </a:cubicBezTo>
                  <a:close/>
                  <a:moveTo>
                    <a:pt x="93345" y="91440"/>
                  </a:moveTo>
                  <a:cubicBezTo>
                    <a:pt x="93345" y="91440"/>
                    <a:pt x="92393" y="91440"/>
                    <a:pt x="92393" y="92392"/>
                  </a:cubicBezTo>
                  <a:cubicBezTo>
                    <a:pt x="92393" y="93345"/>
                    <a:pt x="92393" y="93345"/>
                    <a:pt x="93345" y="93345"/>
                  </a:cubicBezTo>
                  <a:cubicBezTo>
                    <a:pt x="94297" y="93345"/>
                    <a:pt x="94297" y="93345"/>
                    <a:pt x="94297" y="92392"/>
                  </a:cubicBezTo>
                  <a:cubicBezTo>
                    <a:pt x="94297" y="91440"/>
                    <a:pt x="94297" y="91440"/>
                    <a:pt x="93345" y="91440"/>
                  </a:cubicBezTo>
                  <a:close/>
                  <a:moveTo>
                    <a:pt x="93345" y="157163"/>
                  </a:moveTo>
                  <a:cubicBezTo>
                    <a:pt x="93345" y="157163"/>
                    <a:pt x="92393" y="157163"/>
                    <a:pt x="93345" y="157163"/>
                  </a:cubicBezTo>
                  <a:lnTo>
                    <a:pt x="93345" y="157163"/>
                  </a:lnTo>
                  <a:lnTo>
                    <a:pt x="93345" y="157163"/>
                  </a:lnTo>
                  <a:cubicBezTo>
                    <a:pt x="92393" y="158115"/>
                    <a:pt x="93345" y="158115"/>
                    <a:pt x="93345" y="157163"/>
                  </a:cubicBezTo>
                  <a:close/>
                  <a:moveTo>
                    <a:pt x="96203" y="129540"/>
                  </a:moveTo>
                  <a:cubicBezTo>
                    <a:pt x="95250" y="129540"/>
                    <a:pt x="93345" y="128588"/>
                    <a:pt x="92393" y="128588"/>
                  </a:cubicBezTo>
                  <a:cubicBezTo>
                    <a:pt x="93345" y="131445"/>
                    <a:pt x="94297" y="133350"/>
                    <a:pt x="94297" y="135255"/>
                  </a:cubicBezTo>
                  <a:cubicBezTo>
                    <a:pt x="94297" y="135255"/>
                    <a:pt x="95250" y="136207"/>
                    <a:pt x="95250" y="136207"/>
                  </a:cubicBezTo>
                  <a:cubicBezTo>
                    <a:pt x="96203" y="136207"/>
                    <a:pt x="96203" y="135255"/>
                    <a:pt x="96203" y="135255"/>
                  </a:cubicBezTo>
                  <a:cubicBezTo>
                    <a:pt x="98108" y="133350"/>
                    <a:pt x="95250" y="132397"/>
                    <a:pt x="96203" y="130492"/>
                  </a:cubicBezTo>
                  <a:cubicBezTo>
                    <a:pt x="99060" y="129540"/>
                    <a:pt x="99060" y="129540"/>
                    <a:pt x="96203" y="129540"/>
                  </a:cubicBezTo>
                  <a:close/>
                  <a:moveTo>
                    <a:pt x="102870" y="144780"/>
                  </a:moveTo>
                  <a:cubicBezTo>
                    <a:pt x="102870" y="143828"/>
                    <a:pt x="101918" y="143828"/>
                    <a:pt x="100965" y="144780"/>
                  </a:cubicBezTo>
                  <a:cubicBezTo>
                    <a:pt x="98108" y="145732"/>
                    <a:pt x="96203" y="146685"/>
                    <a:pt x="94297" y="144780"/>
                  </a:cubicBezTo>
                  <a:cubicBezTo>
                    <a:pt x="95250" y="144780"/>
                    <a:pt x="95250" y="144780"/>
                    <a:pt x="95250" y="143828"/>
                  </a:cubicBezTo>
                  <a:cubicBezTo>
                    <a:pt x="95250" y="141922"/>
                    <a:pt x="96203" y="140017"/>
                    <a:pt x="99060" y="141922"/>
                  </a:cubicBezTo>
                  <a:cubicBezTo>
                    <a:pt x="99060" y="141922"/>
                    <a:pt x="100965" y="142875"/>
                    <a:pt x="100965" y="141922"/>
                  </a:cubicBezTo>
                  <a:cubicBezTo>
                    <a:pt x="100965" y="140970"/>
                    <a:pt x="100965" y="139065"/>
                    <a:pt x="99060" y="139065"/>
                  </a:cubicBezTo>
                  <a:cubicBezTo>
                    <a:pt x="97155" y="139065"/>
                    <a:pt x="94297" y="139065"/>
                    <a:pt x="92393" y="140970"/>
                  </a:cubicBezTo>
                  <a:cubicBezTo>
                    <a:pt x="91440" y="142875"/>
                    <a:pt x="93345" y="143828"/>
                    <a:pt x="93345" y="145732"/>
                  </a:cubicBezTo>
                  <a:cubicBezTo>
                    <a:pt x="93345" y="148590"/>
                    <a:pt x="94297" y="150495"/>
                    <a:pt x="96203" y="151447"/>
                  </a:cubicBezTo>
                  <a:cubicBezTo>
                    <a:pt x="95250" y="149542"/>
                    <a:pt x="96203" y="148590"/>
                    <a:pt x="99060" y="147638"/>
                  </a:cubicBezTo>
                  <a:cubicBezTo>
                    <a:pt x="100013" y="147638"/>
                    <a:pt x="100013" y="147638"/>
                    <a:pt x="100965" y="146685"/>
                  </a:cubicBezTo>
                  <a:cubicBezTo>
                    <a:pt x="102870" y="146685"/>
                    <a:pt x="103822" y="146685"/>
                    <a:pt x="102870" y="144780"/>
                  </a:cubicBezTo>
                  <a:close/>
                  <a:moveTo>
                    <a:pt x="98108" y="152400"/>
                  </a:moveTo>
                  <a:cubicBezTo>
                    <a:pt x="98108" y="151447"/>
                    <a:pt x="98108" y="151447"/>
                    <a:pt x="98108" y="152400"/>
                  </a:cubicBezTo>
                  <a:cubicBezTo>
                    <a:pt x="97155" y="152400"/>
                    <a:pt x="97155" y="152400"/>
                    <a:pt x="98108" y="152400"/>
                  </a:cubicBezTo>
                  <a:cubicBezTo>
                    <a:pt x="98108" y="152400"/>
                    <a:pt x="98108" y="152400"/>
                    <a:pt x="98108" y="152400"/>
                  </a:cubicBezTo>
                  <a:close/>
                  <a:moveTo>
                    <a:pt x="98108" y="116205"/>
                  </a:moveTo>
                  <a:cubicBezTo>
                    <a:pt x="98108" y="116205"/>
                    <a:pt x="98108" y="117157"/>
                    <a:pt x="98108" y="116205"/>
                  </a:cubicBezTo>
                  <a:cubicBezTo>
                    <a:pt x="100013" y="117157"/>
                    <a:pt x="100013" y="116205"/>
                    <a:pt x="100013" y="116205"/>
                  </a:cubicBezTo>
                  <a:cubicBezTo>
                    <a:pt x="100013" y="115253"/>
                    <a:pt x="100013" y="115253"/>
                    <a:pt x="99060" y="115253"/>
                  </a:cubicBezTo>
                  <a:cubicBezTo>
                    <a:pt x="98108" y="115253"/>
                    <a:pt x="98108" y="115253"/>
                    <a:pt x="98108" y="116205"/>
                  </a:cubicBezTo>
                  <a:close/>
                  <a:moveTo>
                    <a:pt x="99060" y="120015"/>
                  </a:moveTo>
                  <a:cubicBezTo>
                    <a:pt x="99060" y="120967"/>
                    <a:pt x="99060" y="120015"/>
                    <a:pt x="99060" y="120015"/>
                  </a:cubicBezTo>
                  <a:cubicBezTo>
                    <a:pt x="99060" y="120015"/>
                    <a:pt x="99060" y="120015"/>
                    <a:pt x="99060" y="120015"/>
                  </a:cubicBezTo>
                  <a:lnTo>
                    <a:pt x="99060" y="120015"/>
                  </a:lnTo>
                  <a:cubicBezTo>
                    <a:pt x="98108" y="120015"/>
                    <a:pt x="99060" y="120015"/>
                    <a:pt x="99060" y="120015"/>
                  </a:cubicBezTo>
                  <a:close/>
                  <a:moveTo>
                    <a:pt x="100013" y="134303"/>
                  </a:moveTo>
                  <a:cubicBezTo>
                    <a:pt x="99060" y="134303"/>
                    <a:pt x="98108" y="134303"/>
                    <a:pt x="98108" y="136207"/>
                  </a:cubicBezTo>
                  <a:cubicBezTo>
                    <a:pt x="98108" y="137160"/>
                    <a:pt x="99060" y="137160"/>
                    <a:pt x="99060" y="137160"/>
                  </a:cubicBezTo>
                  <a:cubicBezTo>
                    <a:pt x="100013" y="136207"/>
                    <a:pt x="100965" y="136207"/>
                    <a:pt x="100013" y="134303"/>
                  </a:cubicBezTo>
                  <a:cubicBezTo>
                    <a:pt x="100965" y="134303"/>
                    <a:pt x="100965" y="134303"/>
                    <a:pt x="100013" y="134303"/>
                  </a:cubicBezTo>
                  <a:close/>
                  <a:moveTo>
                    <a:pt x="104775" y="140970"/>
                  </a:moveTo>
                  <a:cubicBezTo>
                    <a:pt x="104775" y="140970"/>
                    <a:pt x="104775" y="140970"/>
                    <a:pt x="104775" y="140970"/>
                  </a:cubicBezTo>
                  <a:cubicBezTo>
                    <a:pt x="103822" y="140970"/>
                    <a:pt x="102870" y="140970"/>
                    <a:pt x="103822" y="140970"/>
                  </a:cubicBezTo>
                  <a:cubicBezTo>
                    <a:pt x="103822" y="141922"/>
                    <a:pt x="104775" y="141922"/>
                    <a:pt x="104775" y="140970"/>
                  </a:cubicBezTo>
                  <a:cubicBezTo>
                    <a:pt x="104775" y="141922"/>
                    <a:pt x="104775" y="141922"/>
                    <a:pt x="104775" y="140970"/>
                  </a:cubicBezTo>
                  <a:close/>
                  <a:moveTo>
                    <a:pt x="106680" y="128588"/>
                  </a:moveTo>
                  <a:cubicBezTo>
                    <a:pt x="106680" y="128588"/>
                    <a:pt x="106680" y="127635"/>
                    <a:pt x="106680" y="128588"/>
                  </a:cubicBezTo>
                  <a:cubicBezTo>
                    <a:pt x="105728" y="128588"/>
                    <a:pt x="105728" y="128588"/>
                    <a:pt x="106680" y="128588"/>
                  </a:cubicBezTo>
                  <a:lnTo>
                    <a:pt x="106680" y="128588"/>
                  </a:lnTo>
                  <a:cubicBezTo>
                    <a:pt x="106680" y="128588"/>
                    <a:pt x="106680" y="128588"/>
                    <a:pt x="106680" y="1285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6" name="Freeform 415">
              <a:extLst>
                <a:ext uri="{FF2B5EF4-FFF2-40B4-BE49-F238E27FC236}">
                  <a16:creationId xmlns:a16="http://schemas.microsoft.com/office/drawing/2014/main" id="{20075F58-C0E3-C468-235F-CB60E7488138}"/>
                </a:ext>
              </a:extLst>
            </p:cNvPr>
            <p:cNvSpPr/>
            <p:nvPr/>
          </p:nvSpPr>
          <p:spPr>
            <a:xfrm>
              <a:off x="13492752" y="1044576"/>
              <a:ext cx="124152" cy="16951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7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30811 h 181439"/>
                <a:gd name="connsiteX41" fmla="*/ 12383 w 132799"/>
                <a:gd name="connsiteY41" fmla="*/ 128906 h 181439"/>
                <a:gd name="connsiteX42" fmla="*/ 11430 w 132799"/>
                <a:gd name="connsiteY42" fmla="*/ 129859 h 181439"/>
                <a:gd name="connsiteX43" fmla="*/ 16193 w 132799"/>
                <a:gd name="connsiteY43" fmla="*/ 133669 h 181439"/>
                <a:gd name="connsiteX44" fmla="*/ 18097 w 132799"/>
                <a:gd name="connsiteY44" fmla="*/ 131764 h 181439"/>
                <a:gd name="connsiteX45" fmla="*/ 17145 w 132799"/>
                <a:gd name="connsiteY45" fmla="*/ 130811 h 181439"/>
                <a:gd name="connsiteX46" fmla="*/ 14288 w 132799"/>
                <a:gd name="connsiteY46" fmla="*/ 124144 h 181439"/>
                <a:gd name="connsiteX47" fmla="*/ 16193 w 132799"/>
                <a:gd name="connsiteY47" fmla="*/ 127001 h 181439"/>
                <a:gd name="connsiteX48" fmla="*/ 16193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8 w 132799"/>
                <a:gd name="connsiteY53" fmla="*/ 117476 h 181439"/>
                <a:gd name="connsiteX54" fmla="*/ 21908 w 132799"/>
                <a:gd name="connsiteY54" fmla="*/ 115571 h 181439"/>
                <a:gd name="connsiteX55" fmla="*/ 20003 w 132799"/>
                <a:gd name="connsiteY55" fmla="*/ 117476 h 181439"/>
                <a:gd name="connsiteX56" fmla="*/ 20003 w 132799"/>
                <a:gd name="connsiteY56" fmla="*/ 120334 h 181439"/>
                <a:gd name="connsiteX57" fmla="*/ 21908 w 132799"/>
                <a:gd name="connsiteY57" fmla="*/ 117476 h 181439"/>
                <a:gd name="connsiteX58" fmla="*/ 21908 w 132799"/>
                <a:gd name="connsiteY58" fmla="*/ 131764 h 181439"/>
                <a:gd name="connsiteX59" fmla="*/ 21908 w 132799"/>
                <a:gd name="connsiteY59" fmla="*/ 131764 h 181439"/>
                <a:gd name="connsiteX60" fmla="*/ 20955 w 132799"/>
                <a:gd name="connsiteY60" fmla="*/ 131764 h 181439"/>
                <a:gd name="connsiteX61" fmla="*/ 21908 w 132799"/>
                <a:gd name="connsiteY61" fmla="*/ 131764 h 181439"/>
                <a:gd name="connsiteX62" fmla="*/ 21908 w 132799"/>
                <a:gd name="connsiteY62" fmla="*/ 131764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5574 h 181439"/>
                <a:gd name="connsiteX69" fmla="*/ 23813 w 132799"/>
                <a:gd name="connsiteY69" fmla="*/ 135574 h 181439"/>
                <a:gd name="connsiteX70" fmla="*/ 23813 w 132799"/>
                <a:gd name="connsiteY70" fmla="*/ 134621 h 181439"/>
                <a:gd name="connsiteX71" fmla="*/ 23813 w 132799"/>
                <a:gd name="connsiteY71" fmla="*/ 135574 h 181439"/>
                <a:gd name="connsiteX72" fmla="*/ 23813 w 132799"/>
                <a:gd name="connsiteY72" fmla="*/ 135574 h 181439"/>
                <a:gd name="connsiteX73" fmla="*/ 26670 w 132799"/>
                <a:gd name="connsiteY73" fmla="*/ 117476 h 181439"/>
                <a:gd name="connsiteX74" fmla="*/ 25718 w 132799"/>
                <a:gd name="connsiteY74" fmla="*/ 116524 h 181439"/>
                <a:gd name="connsiteX75" fmla="*/ 23813 w 132799"/>
                <a:gd name="connsiteY75" fmla="*/ 119381 h 181439"/>
                <a:gd name="connsiteX76" fmla="*/ 24765 w 132799"/>
                <a:gd name="connsiteY76" fmla="*/ 120334 h 181439"/>
                <a:gd name="connsiteX77" fmla="*/ 26670 w 132799"/>
                <a:gd name="connsiteY77" fmla="*/ 117476 h 181439"/>
                <a:gd name="connsiteX78" fmla="*/ 24765 w 132799"/>
                <a:gd name="connsiteY78" fmla="*/ 139384 h 181439"/>
                <a:gd name="connsiteX79" fmla="*/ 23813 w 132799"/>
                <a:gd name="connsiteY79" fmla="*/ 138431 h 181439"/>
                <a:gd name="connsiteX80" fmla="*/ 22860 w 132799"/>
                <a:gd name="connsiteY80" fmla="*/ 139384 h 181439"/>
                <a:gd name="connsiteX81" fmla="*/ 24765 w 132799"/>
                <a:gd name="connsiteY81" fmla="*/ 139384 h 181439"/>
                <a:gd name="connsiteX82" fmla="*/ 24765 w 132799"/>
                <a:gd name="connsiteY82" fmla="*/ 139384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9859 h 181439"/>
                <a:gd name="connsiteX89" fmla="*/ 25718 w 132799"/>
                <a:gd name="connsiteY89" fmla="*/ 132716 h 181439"/>
                <a:gd name="connsiteX90" fmla="*/ 26670 w 132799"/>
                <a:gd name="connsiteY90" fmla="*/ 133669 h 181439"/>
                <a:gd name="connsiteX91" fmla="*/ 27622 w 132799"/>
                <a:gd name="connsiteY91" fmla="*/ 132716 h 181439"/>
                <a:gd name="connsiteX92" fmla="*/ 26670 w 132799"/>
                <a:gd name="connsiteY92" fmla="*/ 129859 h 181439"/>
                <a:gd name="connsiteX93" fmla="*/ 30480 w 132799"/>
                <a:gd name="connsiteY93" fmla="*/ 44134 h 181439"/>
                <a:gd name="connsiteX94" fmla="*/ 30480 w 132799"/>
                <a:gd name="connsiteY94" fmla="*/ 44134 h 181439"/>
                <a:gd name="connsiteX95" fmla="*/ 30480 w 132799"/>
                <a:gd name="connsiteY95" fmla="*/ 44134 h 181439"/>
                <a:gd name="connsiteX96" fmla="*/ 28575 w 132799"/>
                <a:gd name="connsiteY96" fmla="*/ 39371 h 181439"/>
                <a:gd name="connsiteX97" fmla="*/ 27622 w 132799"/>
                <a:gd name="connsiteY97" fmla="*/ 38419 h 181439"/>
                <a:gd name="connsiteX98" fmla="*/ 27622 w 132799"/>
                <a:gd name="connsiteY98" fmla="*/ 39371 h 181439"/>
                <a:gd name="connsiteX99" fmla="*/ 30480 w 132799"/>
                <a:gd name="connsiteY99" fmla="*/ 44134 h 181439"/>
                <a:gd name="connsiteX100" fmla="*/ 31433 w 132799"/>
                <a:gd name="connsiteY100" fmla="*/ 124144 h 181439"/>
                <a:gd name="connsiteX101" fmla="*/ 31433 w 132799"/>
                <a:gd name="connsiteY101" fmla="*/ 124144 h 181439"/>
                <a:gd name="connsiteX102" fmla="*/ 28575 w 132799"/>
                <a:gd name="connsiteY102" fmla="*/ 124144 h 181439"/>
                <a:gd name="connsiteX103" fmla="*/ 31433 w 132799"/>
                <a:gd name="connsiteY103" fmla="*/ 127001 h 181439"/>
                <a:gd name="connsiteX104" fmla="*/ 31433 w 132799"/>
                <a:gd name="connsiteY104" fmla="*/ 124144 h 181439"/>
                <a:gd name="connsiteX105" fmla="*/ 31433 w 132799"/>
                <a:gd name="connsiteY105" fmla="*/ 66994 h 181439"/>
                <a:gd name="connsiteX106" fmla="*/ 31433 w 132799"/>
                <a:gd name="connsiteY106" fmla="*/ 66994 h 181439"/>
                <a:gd name="connsiteX107" fmla="*/ 31433 w 132799"/>
                <a:gd name="connsiteY107" fmla="*/ 66994 h 181439"/>
                <a:gd name="connsiteX108" fmla="*/ 31433 w 132799"/>
                <a:gd name="connsiteY108" fmla="*/ 66994 h 181439"/>
                <a:gd name="connsiteX109" fmla="*/ 31433 w 132799"/>
                <a:gd name="connsiteY109" fmla="*/ 66994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3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2863 w 132799"/>
                <a:gd name="connsiteY120" fmla="*/ 60326 h 181439"/>
                <a:gd name="connsiteX121" fmla="*/ 43815 w 132799"/>
                <a:gd name="connsiteY121" fmla="*/ 58421 h 181439"/>
                <a:gd name="connsiteX122" fmla="*/ 41910 w 132799"/>
                <a:gd name="connsiteY122" fmla="*/ 58421 h 181439"/>
                <a:gd name="connsiteX123" fmla="*/ 35243 w 132799"/>
                <a:gd name="connsiteY123" fmla="*/ 65089 h 181439"/>
                <a:gd name="connsiteX124" fmla="*/ 33338 w 132799"/>
                <a:gd name="connsiteY124" fmla="*/ 60326 h 181439"/>
                <a:gd name="connsiteX125" fmla="*/ 32385 w 132799"/>
                <a:gd name="connsiteY125" fmla="*/ 59374 h 181439"/>
                <a:gd name="connsiteX126" fmla="*/ 31433 w 132799"/>
                <a:gd name="connsiteY126" fmla="*/ 60326 h 181439"/>
                <a:gd name="connsiteX127" fmla="*/ 35243 w 132799"/>
                <a:gd name="connsiteY127" fmla="*/ 65089 h 181439"/>
                <a:gd name="connsiteX128" fmla="*/ 40005 w 132799"/>
                <a:gd name="connsiteY128" fmla="*/ 63184 h 181439"/>
                <a:gd name="connsiteX129" fmla="*/ 42863 w 132799"/>
                <a:gd name="connsiteY129" fmla="*/ 60326 h 181439"/>
                <a:gd name="connsiteX130" fmla="*/ 38100 w 132799"/>
                <a:gd name="connsiteY130" fmla="*/ 73661 h 181439"/>
                <a:gd name="connsiteX131" fmla="*/ 36195 w 132799"/>
                <a:gd name="connsiteY131" fmla="*/ 70804 h 181439"/>
                <a:gd name="connsiteX132" fmla="*/ 35243 w 132799"/>
                <a:gd name="connsiteY132" fmla="*/ 71756 h 181439"/>
                <a:gd name="connsiteX133" fmla="*/ 37147 w 132799"/>
                <a:gd name="connsiteY133" fmla="*/ 74614 h 181439"/>
                <a:gd name="connsiteX134" fmla="*/ 38100 w 132799"/>
                <a:gd name="connsiteY134" fmla="*/ 73661 h 181439"/>
                <a:gd name="connsiteX135" fmla="*/ 39053 w 132799"/>
                <a:gd name="connsiteY135" fmla="*/ 59374 h 181439"/>
                <a:gd name="connsiteX136" fmla="*/ 39053 w 132799"/>
                <a:gd name="connsiteY136" fmla="*/ 59374 h 181439"/>
                <a:gd name="connsiteX137" fmla="*/ 39053 w 132799"/>
                <a:gd name="connsiteY137" fmla="*/ 58421 h 181439"/>
                <a:gd name="connsiteX138" fmla="*/ 39053 w 132799"/>
                <a:gd name="connsiteY138" fmla="*/ 59374 h 181439"/>
                <a:gd name="connsiteX139" fmla="*/ 39053 w 132799"/>
                <a:gd name="connsiteY139" fmla="*/ 59374 h 181439"/>
                <a:gd name="connsiteX140" fmla="*/ 39053 w 132799"/>
                <a:gd name="connsiteY140" fmla="*/ 53659 h 181439"/>
                <a:gd name="connsiteX141" fmla="*/ 39053 w 132799"/>
                <a:gd name="connsiteY141" fmla="*/ 53659 h 181439"/>
                <a:gd name="connsiteX142" fmla="*/ 39053 w 132799"/>
                <a:gd name="connsiteY142" fmla="*/ 52706 h 181439"/>
                <a:gd name="connsiteX143" fmla="*/ 39053 w 132799"/>
                <a:gd name="connsiteY143" fmla="*/ 53659 h 181439"/>
                <a:gd name="connsiteX144" fmla="*/ 39053 w 132799"/>
                <a:gd name="connsiteY144" fmla="*/ 53659 h 181439"/>
                <a:gd name="connsiteX145" fmla="*/ 40958 w 132799"/>
                <a:gd name="connsiteY145" fmla="*/ 48896 h 181439"/>
                <a:gd name="connsiteX146" fmla="*/ 40958 w 132799"/>
                <a:gd name="connsiteY146" fmla="*/ 48896 h 181439"/>
                <a:gd name="connsiteX147" fmla="*/ 40958 w 132799"/>
                <a:gd name="connsiteY147" fmla="*/ 48896 h 181439"/>
                <a:gd name="connsiteX148" fmla="*/ 40958 w 132799"/>
                <a:gd name="connsiteY148" fmla="*/ 48896 h 181439"/>
                <a:gd name="connsiteX149" fmla="*/ 40958 w 132799"/>
                <a:gd name="connsiteY149" fmla="*/ 48896 h 181439"/>
                <a:gd name="connsiteX150" fmla="*/ 44768 w 132799"/>
                <a:gd name="connsiteY150" fmla="*/ 87949 h 181439"/>
                <a:gd name="connsiteX151" fmla="*/ 44768 w 132799"/>
                <a:gd name="connsiteY151" fmla="*/ 87949 h 181439"/>
                <a:gd name="connsiteX152" fmla="*/ 42863 w 132799"/>
                <a:gd name="connsiteY152" fmla="*/ 87949 h 181439"/>
                <a:gd name="connsiteX153" fmla="*/ 44768 w 132799"/>
                <a:gd name="connsiteY153" fmla="*/ 87949 h 181439"/>
                <a:gd name="connsiteX154" fmla="*/ 44768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8 w 132799"/>
                <a:gd name="connsiteY158" fmla="*/ 115571 h 181439"/>
                <a:gd name="connsiteX159" fmla="*/ 100013 w 132799"/>
                <a:gd name="connsiteY159" fmla="*/ 114619 h 181439"/>
                <a:gd name="connsiteX160" fmla="*/ 100965 w 132799"/>
                <a:gd name="connsiteY160" fmla="*/ 113666 h 181439"/>
                <a:gd name="connsiteX161" fmla="*/ 101918 w 132799"/>
                <a:gd name="connsiteY161" fmla="*/ 110809 h 181439"/>
                <a:gd name="connsiteX162" fmla="*/ 101918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3 w 132799"/>
                <a:gd name="connsiteY167" fmla="*/ 102236 h 181439"/>
                <a:gd name="connsiteX168" fmla="*/ 110490 w 132799"/>
                <a:gd name="connsiteY168" fmla="*/ 97474 h 181439"/>
                <a:gd name="connsiteX169" fmla="*/ 107633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8 w 132799"/>
                <a:gd name="connsiteY175" fmla="*/ 95569 h 181439"/>
                <a:gd name="connsiteX176" fmla="*/ 102870 w 132799"/>
                <a:gd name="connsiteY176" fmla="*/ 93664 h 181439"/>
                <a:gd name="connsiteX177" fmla="*/ 102870 w 132799"/>
                <a:gd name="connsiteY177" fmla="*/ 92711 h 181439"/>
                <a:gd name="connsiteX178" fmla="*/ 101918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8 w 132799"/>
                <a:gd name="connsiteY182" fmla="*/ 92711 h 181439"/>
                <a:gd name="connsiteX183" fmla="*/ 98108 w 132799"/>
                <a:gd name="connsiteY183" fmla="*/ 91759 h 181439"/>
                <a:gd name="connsiteX184" fmla="*/ 92393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3 w 132799"/>
                <a:gd name="connsiteY189" fmla="*/ 90806 h 181439"/>
                <a:gd name="connsiteX190" fmla="*/ 86678 w 132799"/>
                <a:gd name="connsiteY190" fmla="*/ 88901 h 181439"/>
                <a:gd name="connsiteX191" fmla="*/ 84772 w 132799"/>
                <a:gd name="connsiteY191" fmla="*/ 87949 h 181439"/>
                <a:gd name="connsiteX192" fmla="*/ 79058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8 w 132799"/>
                <a:gd name="connsiteY201" fmla="*/ 88901 h 181439"/>
                <a:gd name="connsiteX202" fmla="*/ 67628 w 132799"/>
                <a:gd name="connsiteY202" fmla="*/ 86996 h 181439"/>
                <a:gd name="connsiteX203" fmla="*/ 65722 w 132799"/>
                <a:gd name="connsiteY203" fmla="*/ 86044 h 181439"/>
                <a:gd name="connsiteX204" fmla="*/ 64770 w 132799"/>
                <a:gd name="connsiteY204" fmla="*/ 80329 h 181439"/>
                <a:gd name="connsiteX205" fmla="*/ 60008 w 132799"/>
                <a:gd name="connsiteY205" fmla="*/ 77471 h 181439"/>
                <a:gd name="connsiteX206" fmla="*/ 59055 w 132799"/>
                <a:gd name="connsiteY206" fmla="*/ 75566 h 181439"/>
                <a:gd name="connsiteX207" fmla="*/ 58103 w 132799"/>
                <a:gd name="connsiteY207" fmla="*/ 73661 h 181439"/>
                <a:gd name="connsiteX208" fmla="*/ 56197 w 132799"/>
                <a:gd name="connsiteY208" fmla="*/ 75566 h 181439"/>
                <a:gd name="connsiteX209" fmla="*/ 58103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3 w 132799"/>
                <a:gd name="connsiteY214" fmla="*/ 74614 h 181439"/>
                <a:gd name="connsiteX215" fmla="*/ 55245 w 132799"/>
                <a:gd name="connsiteY215" fmla="*/ 70804 h 181439"/>
                <a:gd name="connsiteX216" fmla="*/ 55245 w 132799"/>
                <a:gd name="connsiteY216" fmla="*/ 68899 h 181439"/>
                <a:gd name="connsiteX217" fmla="*/ 54293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8 w 132799"/>
                <a:gd name="connsiteY223" fmla="*/ 65089 h 181439"/>
                <a:gd name="connsiteX224" fmla="*/ 45720 w 132799"/>
                <a:gd name="connsiteY224" fmla="*/ 66994 h 181439"/>
                <a:gd name="connsiteX225" fmla="*/ 43815 w 132799"/>
                <a:gd name="connsiteY225" fmla="*/ 71756 h 181439"/>
                <a:gd name="connsiteX226" fmla="*/ 44768 w 132799"/>
                <a:gd name="connsiteY226" fmla="*/ 72709 h 181439"/>
                <a:gd name="connsiteX227" fmla="*/ 46672 w 132799"/>
                <a:gd name="connsiteY227" fmla="*/ 75566 h 181439"/>
                <a:gd name="connsiteX228" fmla="*/ 45720 w 132799"/>
                <a:gd name="connsiteY228" fmla="*/ 77471 h 181439"/>
                <a:gd name="connsiteX229" fmla="*/ 44768 w 132799"/>
                <a:gd name="connsiteY229" fmla="*/ 83186 h 181439"/>
                <a:gd name="connsiteX230" fmla="*/ 47625 w 132799"/>
                <a:gd name="connsiteY230" fmla="*/ 86044 h 181439"/>
                <a:gd name="connsiteX231" fmla="*/ 49530 w 132799"/>
                <a:gd name="connsiteY231" fmla="*/ 87949 h 181439"/>
                <a:gd name="connsiteX232" fmla="*/ 50483 w 132799"/>
                <a:gd name="connsiteY232" fmla="*/ 86044 h 181439"/>
                <a:gd name="connsiteX233" fmla="*/ 50483 w 132799"/>
                <a:gd name="connsiteY233" fmla="*/ 83186 h 181439"/>
                <a:gd name="connsiteX234" fmla="*/ 52388 w 132799"/>
                <a:gd name="connsiteY234" fmla="*/ 85091 h 181439"/>
                <a:gd name="connsiteX235" fmla="*/ 53340 w 132799"/>
                <a:gd name="connsiteY235" fmla="*/ 87949 h 181439"/>
                <a:gd name="connsiteX236" fmla="*/ 54293 w 132799"/>
                <a:gd name="connsiteY236" fmla="*/ 90806 h 181439"/>
                <a:gd name="connsiteX237" fmla="*/ 54293 w 132799"/>
                <a:gd name="connsiteY237" fmla="*/ 91759 h 181439"/>
                <a:gd name="connsiteX238" fmla="*/ 55245 w 132799"/>
                <a:gd name="connsiteY238" fmla="*/ 91759 h 181439"/>
                <a:gd name="connsiteX239" fmla="*/ 56197 w 132799"/>
                <a:gd name="connsiteY239" fmla="*/ 89854 h 181439"/>
                <a:gd name="connsiteX240" fmla="*/ 58103 w 132799"/>
                <a:gd name="connsiteY240" fmla="*/ 87949 h 181439"/>
                <a:gd name="connsiteX241" fmla="*/ 58103 w 132799"/>
                <a:gd name="connsiteY241" fmla="*/ 90806 h 181439"/>
                <a:gd name="connsiteX242" fmla="*/ 57150 w 132799"/>
                <a:gd name="connsiteY242" fmla="*/ 92711 h 181439"/>
                <a:gd name="connsiteX243" fmla="*/ 54293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8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8 w 132799"/>
                <a:gd name="connsiteY253" fmla="*/ 99379 h 181439"/>
                <a:gd name="connsiteX254" fmla="*/ 70485 w 132799"/>
                <a:gd name="connsiteY254" fmla="*/ 97474 h 181439"/>
                <a:gd name="connsiteX255" fmla="*/ 70485 w 132799"/>
                <a:gd name="connsiteY255" fmla="*/ 101284 h 181439"/>
                <a:gd name="connsiteX256" fmla="*/ 73343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8 w 132799"/>
                <a:gd name="connsiteY260" fmla="*/ 104141 h 181439"/>
                <a:gd name="connsiteX261" fmla="*/ 80963 w 132799"/>
                <a:gd name="connsiteY261" fmla="*/ 106046 h 181439"/>
                <a:gd name="connsiteX262" fmla="*/ 77153 w 132799"/>
                <a:gd name="connsiteY262" fmla="*/ 106046 h 181439"/>
                <a:gd name="connsiteX263" fmla="*/ 75247 w 132799"/>
                <a:gd name="connsiteY263" fmla="*/ 107951 h 181439"/>
                <a:gd name="connsiteX264" fmla="*/ 77153 w 132799"/>
                <a:gd name="connsiteY264" fmla="*/ 108904 h 181439"/>
                <a:gd name="connsiteX265" fmla="*/ 86678 w 132799"/>
                <a:gd name="connsiteY265" fmla="*/ 106999 h 181439"/>
                <a:gd name="connsiteX266" fmla="*/ 86678 w 132799"/>
                <a:gd name="connsiteY266" fmla="*/ 109856 h 181439"/>
                <a:gd name="connsiteX267" fmla="*/ 89535 w 132799"/>
                <a:gd name="connsiteY267" fmla="*/ 107951 h 181439"/>
                <a:gd name="connsiteX268" fmla="*/ 49530 w 132799"/>
                <a:gd name="connsiteY268" fmla="*/ 78424 h 181439"/>
                <a:gd name="connsiteX269" fmla="*/ 47625 w 132799"/>
                <a:gd name="connsiteY269" fmla="*/ 79376 h 181439"/>
                <a:gd name="connsiteX270" fmla="*/ 45720 w 132799"/>
                <a:gd name="connsiteY270" fmla="*/ 78424 h 181439"/>
                <a:gd name="connsiteX271" fmla="*/ 47625 w 132799"/>
                <a:gd name="connsiteY271" fmla="*/ 77471 h 181439"/>
                <a:gd name="connsiteX272" fmla="*/ 49530 w 132799"/>
                <a:gd name="connsiteY272" fmla="*/ 78424 h 181439"/>
                <a:gd name="connsiteX273" fmla="*/ 47625 w 132799"/>
                <a:gd name="connsiteY273" fmla="*/ 70804 h 181439"/>
                <a:gd name="connsiteX274" fmla="*/ 46672 w 132799"/>
                <a:gd name="connsiteY274" fmla="*/ 70804 h 181439"/>
                <a:gd name="connsiteX275" fmla="*/ 47625 w 132799"/>
                <a:gd name="connsiteY275" fmla="*/ 69851 h 181439"/>
                <a:gd name="connsiteX276" fmla="*/ 48578 w 132799"/>
                <a:gd name="connsiteY276" fmla="*/ 70804 h 181439"/>
                <a:gd name="connsiteX277" fmla="*/ 47625 w 132799"/>
                <a:gd name="connsiteY277" fmla="*/ 70804 h 181439"/>
                <a:gd name="connsiteX278" fmla="*/ 57150 w 132799"/>
                <a:gd name="connsiteY278" fmla="*/ 80329 h 181439"/>
                <a:gd name="connsiteX279" fmla="*/ 57150 w 132799"/>
                <a:gd name="connsiteY279" fmla="*/ 80329 h 181439"/>
                <a:gd name="connsiteX280" fmla="*/ 59055 w 132799"/>
                <a:gd name="connsiteY280" fmla="*/ 83186 h 181439"/>
                <a:gd name="connsiteX281" fmla="*/ 58103 w 132799"/>
                <a:gd name="connsiteY281" fmla="*/ 83186 h 181439"/>
                <a:gd name="connsiteX282" fmla="*/ 57150 w 132799"/>
                <a:gd name="connsiteY282" fmla="*/ 80329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8 w 132799"/>
                <a:gd name="connsiteY288" fmla="*/ 79376 h 181439"/>
                <a:gd name="connsiteX289" fmla="*/ 62865 w 132799"/>
                <a:gd name="connsiteY289" fmla="*/ 76519 h 181439"/>
                <a:gd name="connsiteX290" fmla="*/ 62865 w 132799"/>
                <a:gd name="connsiteY290" fmla="*/ 78424 h 181439"/>
                <a:gd name="connsiteX291" fmla="*/ 60008 w 132799"/>
                <a:gd name="connsiteY291" fmla="*/ 79376 h 181439"/>
                <a:gd name="connsiteX292" fmla="*/ 67628 w 132799"/>
                <a:gd name="connsiteY292" fmla="*/ 92711 h 181439"/>
                <a:gd name="connsiteX293" fmla="*/ 63818 w 132799"/>
                <a:gd name="connsiteY293" fmla="*/ 91759 h 181439"/>
                <a:gd name="connsiteX294" fmla="*/ 67628 w 132799"/>
                <a:gd name="connsiteY294" fmla="*/ 90806 h 181439"/>
                <a:gd name="connsiteX295" fmla="*/ 67628 w 132799"/>
                <a:gd name="connsiteY295" fmla="*/ 92711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6675 w 132799"/>
                <a:gd name="connsiteY306" fmla="*/ 92711 h 181439"/>
                <a:gd name="connsiteX307" fmla="*/ 66675 w 132799"/>
                <a:gd name="connsiteY307" fmla="*/ 92711 h 181439"/>
                <a:gd name="connsiteX308" fmla="*/ 66675 w 132799"/>
                <a:gd name="connsiteY308" fmla="*/ 92711 h 181439"/>
                <a:gd name="connsiteX309" fmla="*/ 66675 w 132799"/>
                <a:gd name="connsiteY309" fmla="*/ 94616 h 181439"/>
                <a:gd name="connsiteX310" fmla="*/ 65722 w 132799"/>
                <a:gd name="connsiteY310" fmla="*/ 94616 h 181439"/>
                <a:gd name="connsiteX311" fmla="*/ 66675 w 132799"/>
                <a:gd name="connsiteY311" fmla="*/ 92711 h 181439"/>
                <a:gd name="connsiteX312" fmla="*/ 70485 w 132799"/>
                <a:gd name="connsiteY312" fmla="*/ 79376 h 181439"/>
                <a:gd name="connsiteX313" fmla="*/ 66675 w 132799"/>
                <a:gd name="connsiteY313" fmla="*/ 79376 h 181439"/>
                <a:gd name="connsiteX314" fmla="*/ 68580 w 132799"/>
                <a:gd name="connsiteY314" fmla="*/ 82234 h 181439"/>
                <a:gd name="connsiteX315" fmla="*/ 70485 w 132799"/>
                <a:gd name="connsiteY315" fmla="*/ 82234 h 181439"/>
                <a:gd name="connsiteX316" fmla="*/ 70485 w 132799"/>
                <a:gd name="connsiteY316" fmla="*/ 79376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3661 h 181439"/>
                <a:gd name="connsiteX322" fmla="*/ 69533 w 132799"/>
                <a:gd name="connsiteY322" fmla="*/ 73661 h 181439"/>
                <a:gd name="connsiteX323" fmla="*/ 70485 w 132799"/>
                <a:gd name="connsiteY323" fmla="*/ 73661 h 181439"/>
                <a:gd name="connsiteX324" fmla="*/ 69533 w 132799"/>
                <a:gd name="connsiteY324" fmla="*/ 73661 h 181439"/>
                <a:gd name="connsiteX325" fmla="*/ 69533 w 132799"/>
                <a:gd name="connsiteY325" fmla="*/ 73661 h 181439"/>
                <a:gd name="connsiteX326" fmla="*/ 72390 w 132799"/>
                <a:gd name="connsiteY326" fmla="*/ 78424 h 181439"/>
                <a:gd name="connsiteX327" fmla="*/ 72390 w 132799"/>
                <a:gd name="connsiteY327" fmla="*/ 78424 h 181439"/>
                <a:gd name="connsiteX328" fmla="*/ 72390 w 132799"/>
                <a:gd name="connsiteY328" fmla="*/ 78424 h 181439"/>
                <a:gd name="connsiteX329" fmla="*/ 72390 w 132799"/>
                <a:gd name="connsiteY329" fmla="*/ 78424 h 181439"/>
                <a:gd name="connsiteX330" fmla="*/ 72390 w 132799"/>
                <a:gd name="connsiteY330" fmla="*/ 78424 h 181439"/>
                <a:gd name="connsiteX331" fmla="*/ 76200 w 132799"/>
                <a:gd name="connsiteY331" fmla="*/ 90806 h 181439"/>
                <a:gd name="connsiteX332" fmla="*/ 76200 w 132799"/>
                <a:gd name="connsiteY332" fmla="*/ 90806 h 181439"/>
                <a:gd name="connsiteX333" fmla="*/ 74295 w 132799"/>
                <a:gd name="connsiteY333" fmla="*/ 90806 h 181439"/>
                <a:gd name="connsiteX334" fmla="*/ 74295 w 132799"/>
                <a:gd name="connsiteY334" fmla="*/ 89854 h 181439"/>
                <a:gd name="connsiteX335" fmla="*/ 76200 w 132799"/>
                <a:gd name="connsiteY335" fmla="*/ 90806 h 181439"/>
                <a:gd name="connsiteX336" fmla="*/ 76200 w 132799"/>
                <a:gd name="connsiteY336" fmla="*/ 83186 h 181439"/>
                <a:gd name="connsiteX337" fmla="*/ 76200 w 132799"/>
                <a:gd name="connsiteY337" fmla="*/ 83186 h 181439"/>
                <a:gd name="connsiteX338" fmla="*/ 77153 w 132799"/>
                <a:gd name="connsiteY338" fmla="*/ 83186 h 181439"/>
                <a:gd name="connsiteX339" fmla="*/ 76200 w 132799"/>
                <a:gd name="connsiteY339" fmla="*/ 81281 h 181439"/>
                <a:gd name="connsiteX340" fmla="*/ 75247 w 132799"/>
                <a:gd name="connsiteY340" fmla="*/ 81281 h 181439"/>
                <a:gd name="connsiteX341" fmla="*/ 76200 w 132799"/>
                <a:gd name="connsiteY341" fmla="*/ 83186 h 181439"/>
                <a:gd name="connsiteX342" fmla="*/ 81915 w 132799"/>
                <a:gd name="connsiteY342" fmla="*/ 93664 h 181439"/>
                <a:gd name="connsiteX343" fmla="*/ 80963 w 132799"/>
                <a:gd name="connsiteY343" fmla="*/ 94616 h 181439"/>
                <a:gd name="connsiteX344" fmla="*/ 80010 w 132799"/>
                <a:gd name="connsiteY344" fmla="*/ 96521 h 181439"/>
                <a:gd name="connsiteX345" fmla="*/ 78105 w 132799"/>
                <a:gd name="connsiteY345" fmla="*/ 95569 h 181439"/>
                <a:gd name="connsiteX346" fmla="*/ 78105 w 132799"/>
                <a:gd name="connsiteY346" fmla="*/ 91759 h 181439"/>
                <a:gd name="connsiteX347" fmla="*/ 81915 w 132799"/>
                <a:gd name="connsiteY347" fmla="*/ 93664 h 181439"/>
                <a:gd name="connsiteX348" fmla="*/ 81915 w 132799"/>
                <a:gd name="connsiteY348" fmla="*/ 93664 h 181439"/>
                <a:gd name="connsiteX349" fmla="*/ 84772 w 132799"/>
                <a:gd name="connsiteY349" fmla="*/ 93664 h 181439"/>
                <a:gd name="connsiteX350" fmla="*/ 82868 w 132799"/>
                <a:gd name="connsiteY350" fmla="*/ 95569 h 181439"/>
                <a:gd name="connsiteX351" fmla="*/ 81915 w 132799"/>
                <a:gd name="connsiteY351" fmla="*/ 93664 h 181439"/>
                <a:gd name="connsiteX352" fmla="*/ 84772 w 132799"/>
                <a:gd name="connsiteY352" fmla="*/ 93664 h 181439"/>
                <a:gd name="connsiteX353" fmla="*/ 85725 w 132799"/>
                <a:gd name="connsiteY353" fmla="*/ 91759 h 181439"/>
                <a:gd name="connsiteX354" fmla="*/ 85725 w 132799"/>
                <a:gd name="connsiteY354" fmla="*/ 91759 h 181439"/>
                <a:gd name="connsiteX355" fmla="*/ 84772 w 132799"/>
                <a:gd name="connsiteY355" fmla="*/ 93664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8 w 132799"/>
                <a:gd name="connsiteY359" fmla="*/ 102236 h 181439"/>
                <a:gd name="connsiteX360" fmla="*/ 98108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6521 h 181439"/>
                <a:gd name="connsiteX369" fmla="*/ 86678 w 132799"/>
                <a:gd name="connsiteY369" fmla="*/ 95569 h 181439"/>
                <a:gd name="connsiteX370" fmla="*/ 87630 w 132799"/>
                <a:gd name="connsiteY370" fmla="*/ 96521 h 181439"/>
                <a:gd name="connsiteX371" fmla="*/ 86678 w 132799"/>
                <a:gd name="connsiteY371" fmla="*/ 97474 h 181439"/>
                <a:gd name="connsiteX372" fmla="*/ 85725 w 132799"/>
                <a:gd name="connsiteY372" fmla="*/ 96521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90806 h 181439"/>
                <a:gd name="connsiteX384" fmla="*/ 91440 w 132799"/>
                <a:gd name="connsiteY384" fmla="*/ 95569 h 181439"/>
                <a:gd name="connsiteX385" fmla="*/ 93345 w 132799"/>
                <a:gd name="connsiteY385" fmla="*/ 90806 h 181439"/>
                <a:gd name="connsiteX386" fmla="*/ 95250 w 132799"/>
                <a:gd name="connsiteY386" fmla="*/ 112714 h 181439"/>
                <a:gd name="connsiteX387" fmla="*/ 95250 w 132799"/>
                <a:gd name="connsiteY387" fmla="*/ 112714 h 181439"/>
                <a:gd name="connsiteX388" fmla="*/ 96203 w 132799"/>
                <a:gd name="connsiteY388" fmla="*/ 112714 h 181439"/>
                <a:gd name="connsiteX389" fmla="*/ 95250 w 132799"/>
                <a:gd name="connsiteY389" fmla="*/ 112714 h 181439"/>
                <a:gd name="connsiteX390" fmla="*/ 95250 w 132799"/>
                <a:gd name="connsiteY390" fmla="*/ 112714 h 181439"/>
                <a:gd name="connsiteX391" fmla="*/ 97155 w 132799"/>
                <a:gd name="connsiteY391" fmla="*/ 122239 h 181439"/>
                <a:gd name="connsiteX392" fmla="*/ 99060 w 132799"/>
                <a:gd name="connsiteY392" fmla="*/ 120334 h 181439"/>
                <a:gd name="connsiteX393" fmla="*/ 98108 w 132799"/>
                <a:gd name="connsiteY393" fmla="*/ 118429 h 181439"/>
                <a:gd name="connsiteX394" fmla="*/ 97155 w 132799"/>
                <a:gd name="connsiteY394" fmla="*/ 119381 h 181439"/>
                <a:gd name="connsiteX395" fmla="*/ 97155 w 132799"/>
                <a:gd name="connsiteY395" fmla="*/ 122239 h 181439"/>
                <a:gd name="connsiteX396" fmla="*/ 109538 w 132799"/>
                <a:gd name="connsiteY396" fmla="*/ 126049 h 181439"/>
                <a:gd name="connsiteX397" fmla="*/ 109538 w 132799"/>
                <a:gd name="connsiteY397" fmla="*/ 124144 h 181439"/>
                <a:gd name="connsiteX398" fmla="*/ 107633 w 132799"/>
                <a:gd name="connsiteY398" fmla="*/ 124144 h 181439"/>
                <a:gd name="connsiteX399" fmla="*/ 100965 w 132799"/>
                <a:gd name="connsiteY399" fmla="*/ 125096 h 181439"/>
                <a:gd name="connsiteX400" fmla="*/ 98108 w 132799"/>
                <a:gd name="connsiteY400" fmla="*/ 126049 h 181439"/>
                <a:gd name="connsiteX401" fmla="*/ 96203 w 132799"/>
                <a:gd name="connsiteY401" fmla="*/ 125096 h 181439"/>
                <a:gd name="connsiteX402" fmla="*/ 97155 w 132799"/>
                <a:gd name="connsiteY402" fmla="*/ 127001 h 181439"/>
                <a:gd name="connsiteX403" fmla="*/ 103822 w 132799"/>
                <a:gd name="connsiteY403" fmla="*/ 128906 h 181439"/>
                <a:gd name="connsiteX404" fmla="*/ 105728 w 132799"/>
                <a:gd name="connsiteY404" fmla="*/ 128906 h 181439"/>
                <a:gd name="connsiteX405" fmla="*/ 109538 w 132799"/>
                <a:gd name="connsiteY405" fmla="*/ 126049 h 181439"/>
                <a:gd name="connsiteX406" fmla="*/ 99060 w 132799"/>
                <a:gd name="connsiteY406" fmla="*/ 105094 h 181439"/>
                <a:gd name="connsiteX407" fmla="*/ 101918 w 132799"/>
                <a:gd name="connsiteY407" fmla="*/ 102236 h 181439"/>
                <a:gd name="connsiteX408" fmla="*/ 105728 w 132799"/>
                <a:gd name="connsiteY408" fmla="*/ 99379 h 181439"/>
                <a:gd name="connsiteX409" fmla="*/ 108585 w 132799"/>
                <a:gd name="connsiteY409" fmla="*/ 98426 h 181439"/>
                <a:gd name="connsiteX410" fmla="*/ 109538 w 132799"/>
                <a:gd name="connsiteY410" fmla="*/ 101284 h 181439"/>
                <a:gd name="connsiteX411" fmla="*/ 109538 w 132799"/>
                <a:gd name="connsiteY411" fmla="*/ 107951 h 181439"/>
                <a:gd name="connsiteX412" fmla="*/ 102870 w 132799"/>
                <a:gd name="connsiteY412" fmla="*/ 106999 h 181439"/>
                <a:gd name="connsiteX413" fmla="*/ 99060 w 132799"/>
                <a:gd name="connsiteY413" fmla="*/ 105094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6051 h 181439"/>
                <a:gd name="connsiteX428" fmla="*/ 110490 w 132799"/>
                <a:gd name="connsiteY428" fmla="*/ 146051 h 181439"/>
                <a:gd name="connsiteX429" fmla="*/ 106680 w 132799"/>
                <a:gd name="connsiteY429" fmla="*/ 147956 h 181439"/>
                <a:gd name="connsiteX430" fmla="*/ 107633 w 132799"/>
                <a:gd name="connsiteY430" fmla="*/ 148909 h 181439"/>
                <a:gd name="connsiteX431" fmla="*/ 110490 w 132799"/>
                <a:gd name="connsiteY431" fmla="*/ 146051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3 w 132799"/>
                <a:gd name="connsiteY437" fmla="*/ 142241 h 181439"/>
                <a:gd name="connsiteX438" fmla="*/ 111443 w 132799"/>
                <a:gd name="connsiteY438" fmla="*/ 142241 h 181439"/>
                <a:gd name="connsiteX439" fmla="*/ 109538 w 132799"/>
                <a:gd name="connsiteY439" fmla="*/ 142241 h 181439"/>
                <a:gd name="connsiteX440" fmla="*/ 109538 w 132799"/>
                <a:gd name="connsiteY440" fmla="*/ 143194 h 181439"/>
                <a:gd name="connsiteX441" fmla="*/ 111443 w 132799"/>
                <a:gd name="connsiteY441" fmla="*/ 142241 h 181439"/>
                <a:gd name="connsiteX442" fmla="*/ 113347 w 132799"/>
                <a:gd name="connsiteY442" fmla="*/ 144146 h 181439"/>
                <a:gd name="connsiteX443" fmla="*/ 111443 w 132799"/>
                <a:gd name="connsiteY443" fmla="*/ 147004 h 181439"/>
                <a:gd name="connsiteX444" fmla="*/ 111443 w 132799"/>
                <a:gd name="connsiteY444" fmla="*/ 148909 h 181439"/>
                <a:gd name="connsiteX445" fmla="*/ 113347 w 132799"/>
                <a:gd name="connsiteY445" fmla="*/ 147004 h 181439"/>
                <a:gd name="connsiteX446" fmla="*/ 113347 w 132799"/>
                <a:gd name="connsiteY446" fmla="*/ 144146 h 181439"/>
                <a:gd name="connsiteX447" fmla="*/ 111443 w 132799"/>
                <a:gd name="connsiteY447" fmla="*/ 131764 h 181439"/>
                <a:gd name="connsiteX448" fmla="*/ 111443 w 132799"/>
                <a:gd name="connsiteY448" fmla="*/ 131764 h 181439"/>
                <a:gd name="connsiteX449" fmla="*/ 111443 w 132799"/>
                <a:gd name="connsiteY449" fmla="*/ 133669 h 181439"/>
                <a:gd name="connsiteX450" fmla="*/ 111443 w 132799"/>
                <a:gd name="connsiteY450" fmla="*/ 131764 h 181439"/>
                <a:gd name="connsiteX451" fmla="*/ 111443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7001 h 181439"/>
                <a:gd name="connsiteX460" fmla="*/ 115253 w 132799"/>
                <a:gd name="connsiteY460" fmla="*/ 127001 h 181439"/>
                <a:gd name="connsiteX461" fmla="*/ 114300 w 132799"/>
                <a:gd name="connsiteY461" fmla="*/ 123191 h 181439"/>
                <a:gd name="connsiteX462" fmla="*/ 112395 w 132799"/>
                <a:gd name="connsiteY462" fmla="*/ 125096 h 181439"/>
                <a:gd name="connsiteX463" fmla="*/ 115253 w 132799"/>
                <a:gd name="connsiteY463" fmla="*/ 127001 h 181439"/>
                <a:gd name="connsiteX464" fmla="*/ 114300 w 132799"/>
                <a:gd name="connsiteY464" fmla="*/ 114619 h 181439"/>
                <a:gd name="connsiteX465" fmla="*/ 116205 w 132799"/>
                <a:gd name="connsiteY465" fmla="*/ 112714 h 181439"/>
                <a:gd name="connsiteX466" fmla="*/ 116205 w 132799"/>
                <a:gd name="connsiteY466" fmla="*/ 113666 h 181439"/>
                <a:gd name="connsiteX467" fmla="*/ 114300 w 132799"/>
                <a:gd name="connsiteY467" fmla="*/ 114619 h 181439"/>
                <a:gd name="connsiteX468" fmla="*/ 114300 w 132799"/>
                <a:gd name="connsiteY468" fmla="*/ 33656 h 181439"/>
                <a:gd name="connsiteX469" fmla="*/ 116205 w 132799"/>
                <a:gd name="connsiteY469" fmla="*/ 33656 h 181439"/>
                <a:gd name="connsiteX470" fmla="*/ 115253 w 132799"/>
                <a:gd name="connsiteY470" fmla="*/ 32704 h 181439"/>
                <a:gd name="connsiteX471" fmla="*/ 114300 w 132799"/>
                <a:gd name="connsiteY471" fmla="*/ 33656 h 181439"/>
                <a:gd name="connsiteX472" fmla="*/ 114300 w 132799"/>
                <a:gd name="connsiteY472" fmla="*/ 33656 h 181439"/>
                <a:gd name="connsiteX473" fmla="*/ 121920 w 132799"/>
                <a:gd name="connsiteY473" fmla="*/ 134621 h 181439"/>
                <a:gd name="connsiteX474" fmla="*/ 117158 w 132799"/>
                <a:gd name="connsiteY474" fmla="*/ 130811 h 181439"/>
                <a:gd name="connsiteX475" fmla="*/ 115253 w 132799"/>
                <a:gd name="connsiteY475" fmla="*/ 132716 h 181439"/>
                <a:gd name="connsiteX476" fmla="*/ 116205 w 132799"/>
                <a:gd name="connsiteY476" fmla="*/ 134621 h 181439"/>
                <a:gd name="connsiteX477" fmla="*/ 120968 w 132799"/>
                <a:gd name="connsiteY477" fmla="*/ 136526 h 181439"/>
                <a:gd name="connsiteX478" fmla="*/ 121920 w 132799"/>
                <a:gd name="connsiteY478" fmla="*/ 134621 h 181439"/>
                <a:gd name="connsiteX479" fmla="*/ 119063 w 132799"/>
                <a:gd name="connsiteY479" fmla="*/ 140336 h 181439"/>
                <a:gd name="connsiteX480" fmla="*/ 117158 w 132799"/>
                <a:gd name="connsiteY480" fmla="*/ 137479 h 181439"/>
                <a:gd name="connsiteX481" fmla="*/ 117158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40336"/>
                    <a:pt x="128588" y="163196"/>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7" y="132716"/>
                    <a:pt x="18097" y="131764"/>
                  </a:cubicBezTo>
                  <a:cubicBezTo>
                    <a:pt x="19050" y="131764"/>
                    <a:pt x="18097" y="130811"/>
                    <a:pt x="17145" y="130811"/>
                  </a:cubicBezTo>
                  <a:close/>
                  <a:moveTo>
                    <a:pt x="14288" y="124144"/>
                  </a:moveTo>
                  <a:cubicBezTo>
                    <a:pt x="14288" y="126049"/>
                    <a:pt x="15240" y="127001"/>
                    <a:pt x="16193" y="127001"/>
                  </a:cubicBezTo>
                  <a:cubicBezTo>
                    <a:pt x="18097" y="127001"/>
                    <a:pt x="15240" y="126049"/>
                    <a:pt x="16193" y="125096"/>
                  </a:cubicBezTo>
                  <a:cubicBezTo>
                    <a:pt x="16193" y="124144"/>
                    <a:pt x="16193" y="124144"/>
                    <a:pt x="17145" y="123191"/>
                  </a:cubicBezTo>
                  <a:cubicBezTo>
                    <a:pt x="17145" y="122239"/>
                    <a:pt x="18097" y="121286"/>
                    <a:pt x="17145" y="121286"/>
                  </a:cubicBezTo>
                  <a:cubicBezTo>
                    <a:pt x="16193" y="121286"/>
                    <a:pt x="16193" y="122239"/>
                    <a:pt x="15240" y="123191"/>
                  </a:cubicBezTo>
                  <a:cubicBezTo>
                    <a:pt x="15240" y="123191"/>
                    <a:pt x="15240" y="124144"/>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1908" y="120334"/>
                    <a:pt x="20955" y="118429"/>
                    <a:pt x="21908" y="117476"/>
                  </a:cubicBezTo>
                  <a:close/>
                  <a:moveTo>
                    <a:pt x="21908" y="131764"/>
                  </a:moveTo>
                  <a:cubicBezTo>
                    <a:pt x="21908" y="131764"/>
                    <a:pt x="21908" y="130811"/>
                    <a:pt x="21908" y="131764"/>
                  </a:cubicBezTo>
                  <a:cubicBezTo>
                    <a:pt x="20955" y="130811"/>
                    <a:pt x="20955" y="131764"/>
                    <a:pt x="20955" y="131764"/>
                  </a:cubicBezTo>
                  <a:cubicBezTo>
                    <a:pt x="20955" y="132716"/>
                    <a:pt x="20955" y="132716"/>
                    <a:pt x="21908" y="131764"/>
                  </a:cubicBezTo>
                  <a:cubicBezTo>
                    <a:pt x="22860" y="132716"/>
                    <a:pt x="22860" y="131764"/>
                    <a:pt x="21908" y="131764"/>
                  </a:cubicBezTo>
                  <a:close/>
                  <a:moveTo>
                    <a:pt x="22860" y="123191"/>
                  </a:moveTo>
                  <a:cubicBezTo>
                    <a:pt x="23813" y="123191"/>
                    <a:pt x="23813" y="123191"/>
                    <a:pt x="23813" y="122239"/>
                  </a:cubicBezTo>
                  <a:cubicBezTo>
                    <a:pt x="23813" y="122239"/>
                    <a:pt x="23813" y="121286"/>
                    <a:pt x="23813" y="121286"/>
                  </a:cubicBezTo>
                  <a:cubicBezTo>
                    <a:pt x="22860" y="122239"/>
                    <a:pt x="22860" y="122239"/>
                    <a:pt x="22860" y="123191"/>
                  </a:cubicBezTo>
                  <a:cubicBezTo>
                    <a:pt x="22860" y="123191"/>
                    <a:pt x="22860" y="123191"/>
                    <a:pt x="22860" y="123191"/>
                  </a:cubicBezTo>
                  <a:close/>
                  <a:moveTo>
                    <a:pt x="23813" y="135574"/>
                  </a:moveTo>
                  <a:cubicBezTo>
                    <a:pt x="23813" y="135574"/>
                    <a:pt x="23813" y="134621"/>
                    <a:pt x="23813" y="135574"/>
                  </a:cubicBezTo>
                  <a:cubicBezTo>
                    <a:pt x="24765" y="134621"/>
                    <a:pt x="23813" y="134621"/>
                    <a:pt x="23813" y="134621"/>
                  </a:cubicBezTo>
                  <a:cubicBezTo>
                    <a:pt x="23813" y="134621"/>
                    <a:pt x="22860" y="134621"/>
                    <a:pt x="23813" y="135574"/>
                  </a:cubicBezTo>
                  <a:cubicBezTo>
                    <a:pt x="22860" y="134621"/>
                    <a:pt x="22860" y="135574"/>
                    <a:pt x="23813" y="135574"/>
                  </a:cubicBezTo>
                  <a:close/>
                  <a:moveTo>
                    <a:pt x="26670" y="117476"/>
                  </a:moveTo>
                  <a:cubicBezTo>
                    <a:pt x="26670" y="116524"/>
                    <a:pt x="25718" y="116524"/>
                    <a:pt x="25718" y="116524"/>
                  </a:cubicBezTo>
                  <a:cubicBezTo>
                    <a:pt x="23813" y="116524"/>
                    <a:pt x="23813" y="118429"/>
                    <a:pt x="23813" y="119381"/>
                  </a:cubicBezTo>
                  <a:cubicBezTo>
                    <a:pt x="23813" y="120334"/>
                    <a:pt x="23813" y="120334"/>
                    <a:pt x="24765" y="120334"/>
                  </a:cubicBezTo>
                  <a:cubicBezTo>
                    <a:pt x="24765" y="118429"/>
                    <a:pt x="26670" y="119381"/>
                    <a:pt x="26670" y="117476"/>
                  </a:cubicBezTo>
                  <a:close/>
                  <a:moveTo>
                    <a:pt x="24765" y="139384"/>
                  </a:moveTo>
                  <a:cubicBezTo>
                    <a:pt x="24765" y="138431"/>
                    <a:pt x="24765" y="138431"/>
                    <a:pt x="23813" y="138431"/>
                  </a:cubicBezTo>
                  <a:cubicBezTo>
                    <a:pt x="23813" y="138431"/>
                    <a:pt x="22860" y="138431"/>
                    <a:pt x="22860" y="139384"/>
                  </a:cubicBezTo>
                  <a:cubicBezTo>
                    <a:pt x="22860" y="139384"/>
                    <a:pt x="23813" y="139384"/>
                    <a:pt x="24765" y="139384"/>
                  </a:cubicBezTo>
                  <a:cubicBezTo>
                    <a:pt x="24765" y="139384"/>
                    <a:pt x="24765" y="139384"/>
                    <a:pt x="24765" y="139384"/>
                  </a:cubicBezTo>
                  <a:close/>
                  <a:moveTo>
                    <a:pt x="23813" y="126049"/>
                  </a:moveTo>
                  <a:cubicBezTo>
                    <a:pt x="23813" y="126049"/>
                    <a:pt x="23813" y="127001"/>
                    <a:pt x="23813" y="126049"/>
                  </a:cubicBezTo>
                  <a:cubicBezTo>
                    <a:pt x="22860" y="127954"/>
                    <a:pt x="23813" y="127954"/>
                    <a:pt x="23813" y="127954"/>
                  </a:cubicBezTo>
                  <a:cubicBezTo>
                    <a:pt x="24765" y="127954"/>
                    <a:pt x="24765" y="127001"/>
                    <a:pt x="23813" y="126049"/>
                  </a:cubicBezTo>
                  <a:cubicBezTo>
                    <a:pt x="24765" y="127001"/>
                    <a:pt x="24765" y="126049"/>
                    <a:pt x="23813" y="126049"/>
                  </a:cubicBezTo>
                  <a:close/>
                  <a:moveTo>
                    <a:pt x="26670" y="129859"/>
                  </a:moveTo>
                  <a:cubicBezTo>
                    <a:pt x="25718" y="129859"/>
                    <a:pt x="25718" y="131764"/>
                    <a:pt x="25718" y="132716"/>
                  </a:cubicBezTo>
                  <a:cubicBezTo>
                    <a:pt x="25718" y="132716"/>
                    <a:pt x="25718" y="133669"/>
                    <a:pt x="26670" y="133669"/>
                  </a:cubicBezTo>
                  <a:cubicBezTo>
                    <a:pt x="26670" y="133669"/>
                    <a:pt x="27622" y="133669"/>
                    <a:pt x="27622" y="132716"/>
                  </a:cubicBezTo>
                  <a:cubicBezTo>
                    <a:pt x="29528" y="131764"/>
                    <a:pt x="27622" y="129859"/>
                    <a:pt x="26670" y="129859"/>
                  </a:cubicBezTo>
                  <a:close/>
                  <a:moveTo>
                    <a:pt x="30480" y="44134"/>
                  </a:moveTo>
                  <a:cubicBezTo>
                    <a:pt x="31433" y="44134"/>
                    <a:pt x="31433" y="44134"/>
                    <a:pt x="30480" y="44134"/>
                  </a:cubicBezTo>
                  <a:cubicBezTo>
                    <a:pt x="32385" y="44134"/>
                    <a:pt x="31433" y="43181"/>
                    <a:pt x="30480" y="44134"/>
                  </a:cubicBezTo>
                  <a:cubicBezTo>
                    <a:pt x="30480" y="42229"/>
                    <a:pt x="29528" y="40324"/>
                    <a:pt x="28575" y="39371"/>
                  </a:cubicBezTo>
                  <a:lnTo>
                    <a:pt x="27622" y="38419"/>
                  </a:lnTo>
                  <a:cubicBezTo>
                    <a:pt x="27622" y="38419"/>
                    <a:pt x="27622" y="39371"/>
                    <a:pt x="27622" y="39371"/>
                  </a:cubicBezTo>
                  <a:cubicBezTo>
                    <a:pt x="28575" y="41276"/>
                    <a:pt x="29528" y="43181"/>
                    <a:pt x="30480" y="44134"/>
                  </a:cubicBezTo>
                  <a:close/>
                  <a:moveTo>
                    <a:pt x="31433" y="124144"/>
                  </a:moveTo>
                  <a:cubicBezTo>
                    <a:pt x="31433" y="124144"/>
                    <a:pt x="31433" y="124144"/>
                    <a:pt x="31433" y="124144"/>
                  </a:cubicBezTo>
                  <a:cubicBezTo>
                    <a:pt x="30480" y="123191"/>
                    <a:pt x="28575" y="123191"/>
                    <a:pt x="28575" y="124144"/>
                  </a:cubicBezTo>
                  <a:lnTo>
                    <a:pt x="31433" y="127001"/>
                  </a:lnTo>
                  <a:cubicBezTo>
                    <a:pt x="31433" y="127001"/>
                    <a:pt x="31433" y="124144"/>
                    <a:pt x="31433" y="124144"/>
                  </a:cubicBezTo>
                  <a:close/>
                  <a:moveTo>
                    <a:pt x="31433" y="66994"/>
                  </a:moveTo>
                  <a:lnTo>
                    <a:pt x="31433" y="66994"/>
                  </a:lnTo>
                  <a:cubicBezTo>
                    <a:pt x="30480" y="66994"/>
                    <a:pt x="31433" y="67946"/>
                    <a:pt x="31433" y="66994"/>
                  </a:cubicBezTo>
                  <a:lnTo>
                    <a:pt x="31433" y="66994"/>
                  </a:lnTo>
                  <a:lnTo>
                    <a:pt x="31433" y="66994"/>
                  </a:lnTo>
                  <a:close/>
                  <a:moveTo>
                    <a:pt x="32385" y="48896"/>
                  </a:moveTo>
                  <a:cubicBezTo>
                    <a:pt x="31433" y="48896"/>
                    <a:pt x="31433" y="48896"/>
                    <a:pt x="32385" y="48896"/>
                  </a:cubicBezTo>
                  <a:cubicBezTo>
                    <a:pt x="31433" y="49849"/>
                    <a:pt x="31433" y="49849"/>
                    <a:pt x="32385" y="49849"/>
                  </a:cubicBezTo>
                  <a:cubicBezTo>
                    <a:pt x="32385" y="50801"/>
                    <a:pt x="33338" y="50801"/>
                    <a:pt x="32385" y="48896"/>
                  </a:cubicBezTo>
                  <a:cubicBezTo>
                    <a:pt x="33338" y="49849"/>
                    <a:pt x="32385" y="48896"/>
                    <a:pt x="32385" y="48896"/>
                  </a:cubicBezTo>
                  <a:close/>
                  <a:moveTo>
                    <a:pt x="33338" y="53659"/>
                  </a:moveTo>
                  <a:cubicBezTo>
                    <a:pt x="32385" y="53659"/>
                    <a:pt x="31433" y="54611"/>
                    <a:pt x="31433" y="55564"/>
                  </a:cubicBezTo>
                  <a:cubicBezTo>
                    <a:pt x="31433" y="56516"/>
                    <a:pt x="32385" y="56516"/>
                    <a:pt x="32385" y="56516"/>
                  </a:cubicBezTo>
                  <a:cubicBezTo>
                    <a:pt x="33338" y="54611"/>
                    <a:pt x="35243" y="55564"/>
                    <a:pt x="36195" y="54611"/>
                  </a:cubicBezTo>
                  <a:cubicBezTo>
                    <a:pt x="36195" y="54611"/>
                    <a:pt x="34290" y="54611"/>
                    <a:pt x="33338" y="53659"/>
                  </a:cubicBezTo>
                  <a:close/>
                  <a:moveTo>
                    <a:pt x="42863" y="60326"/>
                  </a:moveTo>
                  <a:cubicBezTo>
                    <a:pt x="43815" y="60326"/>
                    <a:pt x="43815" y="59374"/>
                    <a:pt x="43815" y="58421"/>
                  </a:cubicBezTo>
                  <a:cubicBezTo>
                    <a:pt x="42863" y="58421"/>
                    <a:pt x="42863" y="58421"/>
                    <a:pt x="41910" y="58421"/>
                  </a:cubicBezTo>
                  <a:cubicBezTo>
                    <a:pt x="39053" y="60326"/>
                    <a:pt x="37147"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7" y="66041"/>
                    <a:pt x="39053" y="65089"/>
                    <a:pt x="40005" y="63184"/>
                  </a:cubicBezTo>
                  <a:cubicBezTo>
                    <a:pt x="40958" y="62231"/>
                    <a:pt x="41910" y="61279"/>
                    <a:pt x="42863" y="60326"/>
                  </a:cubicBezTo>
                  <a:close/>
                  <a:moveTo>
                    <a:pt x="38100" y="73661"/>
                  </a:moveTo>
                  <a:cubicBezTo>
                    <a:pt x="38100" y="72709"/>
                    <a:pt x="38100" y="71756"/>
                    <a:pt x="36195" y="70804"/>
                  </a:cubicBezTo>
                  <a:cubicBezTo>
                    <a:pt x="36195" y="70804"/>
                    <a:pt x="35243" y="70804"/>
                    <a:pt x="35243" y="71756"/>
                  </a:cubicBezTo>
                  <a:cubicBezTo>
                    <a:pt x="35243" y="72709"/>
                    <a:pt x="35243" y="74614"/>
                    <a:pt x="37147" y="74614"/>
                  </a:cubicBezTo>
                  <a:cubicBezTo>
                    <a:pt x="38100" y="74614"/>
                    <a:pt x="38100" y="73661"/>
                    <a:pt x="38100" y="73661"/>
                  </a:cubicBezTo>
                  <a:close/>
                  <a:moveTo>
                    <a:pt x="39053" y="59374"/>
                  </a:moveTo>
                  <a:cubicBezTo>
                    <a:pt x="39053" y="59374"/>
                    <a:pt x="39053" y="58421"/>
                    <a:pt x="39053" y="59374"/>
                  </a:cubicBezTo>
                  <a:cubicBezTo>
                    <a:pt x="40005" y="58421"/>
                    <a:pt x="40005" y="58421"/>
                    <a:pt x="39053" y="58421"/>
                  </a:cubicBezTo>
                  <a:cubicBezTo>
                    <a:pt x="39053" y="57469"/>
                    <a:pt x="39053" y="58421"/>
                    <a:pt x="39053" y="59374"/>
                  </a:cubicBezTo>
                  <a:cubicBezTo>
                    <a:pt x="38100" y="59374"/>
                    <a:pt x="39053" y="59374"/>
                    <a:pt x="39053" y="59374"/>
                  </a:cubicBezTo>
                  <a:close/>
                  <a:moveTo>
                    <a:pt x="39053" y="53659"/>
                  </a:moveTo>
                  <a:cubicBezTo>
                    <a:pt x="39053" y="53659"/>
                    <a:pt x="40005" y="53659"/>
                    <a:pt x="39053" y="53659"/>
                  </a:cubicBezTo>
                  <a:cubicBezTo>
                    <a:pt x="40005" y="52706"/>
                    <a:pt x="39053" y="52706"/>
                    <a:pt x="39053" y="52706"/>
                  </a:cubicBezTo>
                  <a:lnTo>
                    <a:pt x="39053" y="53659"/>
                  </a:lnTo>
                  <a:cubicBezTo>
                    <a:pt x="39053" y="53659"/>
                    <a:pt x="39053" y="53659"/>
                    <a:pt x="39053" y="53659"/>
                  </a:cubicBezTo>
                  <a:close/>
                  <a:moveTo>
                    <a:pt x="40958" y="48896"/>
                  </a:moveTo>
                  <a:cubicBezTo>
                    <a:pt x="40958" y="49849"/>
                    <a:pt x="40958" y="49849"/>
                    <a:pt x="40958" y="48896"/>
                  </a:cubicBezTo>
                  <a:cubicBezTo>
                    <a:pt x="41910" y="50801"/>
                    <a:pt x="41910" y="49849"/>
                    <a:pt x="40958" y="48896"/>
                  </a:cubicBezTo>
                  <a:cubicBezTo>
                    <a:pt x="41910" y="49849"/>
                    <a:pt x="41910" y="48896"/>
                    <a:pt x="40958" y="48896"/>
                  </a:cubicBezTo>
                  <a:cubicBezTo>
                    <a:pt x="40958" y="48896"/>
                    <a:pt x="40958" y="48896"/>
                    <a:pt x="40958" y="48896"/>
                  </a:cubicBezTo>
                  <a:close/>
                  <a:moveTo>
                    <a:pt x="44768" y="87949"/>
                  </a:moveTo>
                  <a:cubicBezTo>
                    <a:pt x="44768" y="87949"/>
                    <a:pt x="44768" y="86996"/>
                    <a:pt x="44768" y="87949"/>
                  </a:cubicBezTo>
                  <a:lnTo>
                    <a:pt x="42863" y="87949"/>
                  </a:lnTo>
                  <a:cubicBezTo>
                    <a:pt x="42863" y="87949"/>
                    <a:pt x="43815" y="88901"/>
                    <a:pt x="44768" y="87949"/>
                  </a:cubicBezTo>
                  <a:cubicBezTo>
                    <a:pt x="44768" y="88901"/>
                    <a:pt x="44768" y="87949"/>
                    <a:pt x="44768"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8" y="110809"/>
                  </a:cubicBezTo>
                  <a:cubicBezTo>
                    <a:pt x="100965" y="109856"/>
                    <a:pt x="101918" y="108904"/>
                    <a:pt x="101918"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3" y="91759"/>
                  </a:cubicBezTo>
                  <a:cubicBezTo>
                    <a:pt x="92393" y="90806"/>
                    <a:pt x="92393" y="88901"/>
                    <a:pt x="93345" y="87949"/>
                  </a:cubicBezTo>
                  <a:cubicBezTo>
                    <a:pt x="93345" y="86996"/>
                    <a:pt x="94297"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8"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7" y="69851"/>
                    <a:pt x="56197"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2" y="75566"/>
                  </a:cubicBezTo>
                  <a:cubicBezTo>
                    <a:pt x="47625" y="76519"/>
                    <a:pt x="46672"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7"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8" y="111761"/>
                    <a:pt x="86678" y="106999"/>
                  </a:cubicBezTo>
                  <a:cubicBezTo>
                    <a:pt x="86678" y="107951"/>
                    <a:pt x="85725" y="108904"/>
                    <a:pt x="86678" y="109856"/>
                  </a:cubicBezTo>
                  <a:cubicBezTo>
                    <a:pt x="88583" y="109856"/>
                    <a:pt x="88583" y="107951"/>
                    <a:pt x="89535" y="107951"/>
                  </a:cubicBezTo>
                  <a:close/>
                  <a:moveTo>
                    <a:pt x="49530" y="78424"/>
                  </a:moveTo>
                  <a:cubicBezTo>
                    <a:pt x="49530" y="79376"/>
                    <a:pt x="48578" y="79376"/>
                    <a:pt x="47625" y="79376"/>
                  </a:cubicBezTo>
                  <a:cubicBezTo>
                    <a:pt x="46672" y="79376"/>
                    <a:pt x="45720" y="79376"/>
                    <a:pt x="45720" y="78424"/>
                  </a:cubicBezTo>
                  <a:cubicBezTo>
                    <a:pt x="45720" y="77471"/>
                    <a:pt x="46672" y="77471"/>
                    <a:pt x="47625" y="77471"/>
                  </a:cubicBezTo>
                  <a:cubicBezTo>
                    <a:pt x="48578" y="77471"/>
                    <a:pt x="48578" y="77471"/>
                    <a:pt x="49530" y="78424"/>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1756"/>
                    <a:pt x="47625" y="70804"/>
                    <a:pt x="47625" y="70804"/>
                  </a:cubicBezTo>
                  <a:close/>
                  <a:moveTo>
                    <a:pt x="57150" y="80329"/>
                  </a:moveTo>
                  <a:cubicBezTo>
                    <a:pt x="57150" y="80329"/>
                    <a:pt x="57150" y="80329"/>
                    <a:pt x="57150" y="80329"/>
                  </a:cubicBezTo>
                  <a:cubicBezTo>
                    <a:pt x="58103" y="81281"/>
                    <a:pt x="59055" y="82234"/>
                    <a:pt x="59055" y="83186"/>
                  </a:cubicBezTo>
                  <a:cubicBezTo>
                    <a:pt x="59055" y="84139"/>
                    <a:pt x="58103" y="83186"/>
                    <a:pt x="58103" y="83186"/>
                  </a:cubicBezTo>
                  <a:cubicBezTo>
                    <a:pt x="57150" y="82234"/>
                    <a:pt x="54293" y="82234"/>
                    <a:pt x="57150" y="80329"/>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8" y="79376"/>
                  </a:moveTo>
                  <a:lnTo>
                    <a:pt x="62865" y="76519"/>
                  </a:lnTo>
                  <a:lnTo>
                    <a:pt x="62865" y="78424"/>
                  </a:lnTo>
                  <a:cubicBezTo>
                    <a:pt x="61913" y="81281"/>
                    <a:pt x="60960" y="81281"/>
                    <a:pt x="60008" y="79376"/>
                  </a:cubicBezTo>
                  <a:close/>
                  <a:moveTo>
                    <a:pt x="67628" y="92711"/>
                  </a:moveTo>
                  <a:cubicBezTo>
                    <a:pt x="66675" y="92711"/>
                    <a:pt x="64770" y="92711"/>
                    <a:pt x="63818" y="91759"/>
                  </a:cubicBezTo>
                  <a:cubicBezTo>
                    <a:pt x="64770" y="89854"/>
                    <a:pt x="66675" y="90806"/>
                    <a:pt x="67628" y="90806"/>
                  </a:cubicBezTo>
                  <a:cubicBezTo>
                    <a:pt x="67628" y="91759"/>
                    <a:pt x="67628" y="91759"/>
                    <a:pt x="67628" y="92711"/>
                  </a:cubicBezTo>
                  <a:close/>
                  <a:moveTo>
                    <a:pt x="66675" y="103189"/>
                  </a:moveTo>
                  <a:cubicBezTo>
                    <a:pt x="66675" y="103189"/>
                    <a:pt x="65722" y="102236"/>
                    <a:pt x="66675" y="103189"/>
                  </a:cubicBezTo>
                  <a:cubicBezTo>
                    <a:pt x="64770" y="102236"/>
                    <a:pt x="64770" y="102236"/>
                    <a:pt x="64770" y="103189"/>
                  </a:cubicBezTo>
                  <a:cubicBezTo>
                    <a:pt x="64770" y="104141"/>
                    <a:pt x="64770" y="104141"/>
                    <a:pt x="66675" y="103189"/>
                  </a:cubicBezTo>
                  <a:cubicBezTo>
                    <a:pt x="65722" y="104141"/>
                    <a:pt x="65722" y="104141"/>
                    <a:pt x="66675" y="103189"/>
                  </a:cubicBezTo>
                  <a:close/>
                  <a:moveTo>
                    <a:pt x="65722" y="67946"/>
                  </a:moveTo>
                  <a:cubicBezTo>
                    <a:pt x="65722" y="68899"/>
                    <a:pt x="65722" y="68899"/>
                    <a:pt x="65722" y="67946"/>
                  </a:cubicBezTo>
                  <a:cubicBezTo>
                    <a:pt x="65722" y="68899"/>
                    <a:pt x="65722" y="68899"/>
                    <a:pt x="65722" y="67946"/>
                  </a:cubicBezTo>
                  <a:cubicBezTo>
                    <a:pt x="66675" y="68899"/>
                    <a:pt x="65722" y="67946"/>
                    <a:pt x="65722" y="67946"/>
                  </a:cubicBezTo>
                  <a:cubicBezTo>
                    <a:pt x="65722" y="67946"/>
                    <a:pt x="65722" y="67946"/>
                    <a:pt x="65722" y="67946"/>
                  </a:cubicBezTo>
                  <a:close/>
                  <a:moveTo>
                    <a:pt x="66675" y="92711"/>
                  </a:moveTo>
                  <a:cubicBezTo>
                    <a:pt x="67628" y="92711"/>
                    <a:pt x="67628" y="92711"/>
                    <a:pt x="66675" y="92711"/>
                  </a:cubicBezTo>
                  <a:lnTo>
                    <a:pt x="66675" y="92711"/>
                  </a:lnTo>
                  <a:cubicBezTo>
                    <a:pt x="66675" y="92711"/>
                    <a:pt x="67628" y="93664"/>
                    <a:pt x="66675" y="94616"/>
                  </a:cubicBezTo>
                  <a:lnTo>
                    <a:pt x="65722" y="94616"/>
                  </a:lnTo>
                  <a:cubicBezTo>
                    <a:pt x="66675" y="93664"/>
                    <a:pt x="66675" y="93664"/>
                    <a:pt x="66675" y="92711"/>
                  </a:cubicBezTo>
                  <a:close/>
                  <a:moveTo>
                    <a:pt x="70485" y="79376"/>
                  </a:moveTo>
                  <a:cubicBezTo>
                    <a:pt x="69533" y="76519"/>
                    <a:pt x="67628" y="78424"/>
                    <a:pt x="66675" y="79376"/>
                  </a:cubicBezTo>
                  <a:cubicBezTo>
                    <a:pt x="65722" y="81281"/>
                    <a:pt x="67628" y="81281"/>
                    <a:pt x="68580" y="82234"/>
                  </a:cubicBezTo>
                  <a:cubicBezTo>
                    <a:pt x="69533" y="83186"/>
                    <a:pt x="69533" y="83186"/>
                    <a:pt x="70485" y="82234"/>
                  </a:cubicBezTo>
                  <a:cubicBezTo>
                    <a:pt x="71438" y="81281"/>
                    <a:pt x="71438" y="80329"/>
                    <a:pt x="70485" y="79376"/>
                  </a:cubicBezTo>
                  <a:close/>
                  <a:moveTo>
                    <a:pt x="72390" y="103189"/>
                  </a:moveTo>
                  <a:cubicBezTo>
                    <a:pt x="72390" y="101284"/>
                    <a:pt x="70485" y="101284"/>
                    <a:pt x="68580" y="101284"/>
                  </a:cubicBezTo>
                  <a:cubicBezTo>
                    <a:pt x="69533" y="103189"/>
                    <a:pt x="69533" y="104141"/>
                    <a:pt x="72390" y="103189"/>
                  </a:cubicBezTo>
                  <a:cubicBezTo>
                    <a:pt x="72390" y="104141"/>
                    <a:pt x="72390" y="104141"/>
                    <a:pt x="72390" y="103189"/>
                  </a:cubicBezTo>
                  <a:close/>
                  <a:moveTo>
                    <a:pt x="69533" y="73661"/>
                  </a:moveTo>
                  <a:cubicBezTo>
                    <a:pt x="69533" y="73661"/>
                    <a:pt x="69533" y="73661"/>
                    <a:pt x="69533" y="73661"/>
                  </a:cubicBezTo>
                  <a:lnTo>
                    <a:pt x="70485" y="73661"/>
                  </a:lnTo>
                  <a:cubicBezTo>
                    <a:pt x="70485" y="72709"/>
                    <a:pt x="70485" y="72709"/>
                    <a:pt x="69533" y="73661"/>
                  </a:cubicBezTo>
                  <a:cubicBezTo>
                    <a:pt x="69533" y="72709"/>
                    <a:pt x="69533" y="72709"/>
                    <a:pt x="69533" y="73661"/>
                  </a:cubicBezTo>
                  <a:close/>
                  <a:moveTo>
                    <a:pt x="72390" y="78424"/>
                  </a:moveTo>
                  <a:cubicBezTo>
                    <a:pt x="72390" y="77471"/>
                    <a:pt x="73343" y="77471"/>
                    <a:pt x="72390" y="78424"/>
                  </a:cubicBezTo>
                  <a:cubicBezTo>
                    <a:pt x="73343" y="77471"/>
                    <a:pt x="73343" y="77471"/>
                    <a:pt x="72390" y="78424"/>
                  </a:cubicBezTo>
                  <a:lnTo>
                    <a:pt x="72390" y="78424"/>
                  </a:lnTo>
                  <a:lnTo>
                    <a:pt x="72390" y="78424"/>
                  </a:lnTo>
                  <a:close/>
                  <a:moveTo>
                    <a:pt x="76200" y="90806"/>
                  </a:moveTo>
                  <a:cubicBezTo>
                    <a:pt x="75247" y="90806"/>
                    <a:pt x="75247" y="90806"/>
                    <a:pt x="76200" y="90806"/>
                  </a:cubicBezTo>
                  <a:cubicBezTo>
                    <a:pt x="75247" y="91759"/>
                    <a:pt x="75247" y="91759"/>
                    <a:pt x="74295" y="90806"/>
                  </a:cubicBezTo>
                  <a:lnTo>
                    <a:pt x="74295" y="89854"/>
                  </a:lnTo>
                  <a:cubicBezTo>
                    <a:pt x="75247" y="89854"/>
                    <a:pt x="75247" y="89854"/>
                    <a:pt x="76200" y="90806"/>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6200" y="82234"/>
                    <a:pt x="76200" y="83186"/>
                    <a:pt x="76200" y="83186"/>
                  </a:cubicBezTo>
                  <a:close/>
                  <a:moveTo>
                    <a:pt x="81915" y="93664"/>
                  </a:moveTo>
                  <a:cubicBezTo>
                    <a:pt x="81915" y="93664"/>
                    <a:pt x="81915" y="94616"/>
                    <a:pt x="80963" y="94616"/>
                  </a:cubicBezTo>
                  <a:cubicBezTo>
                    <a:pt x="80963" y="95569"/>
                    <a:pt x="81915" y="96521"/>
                    <a:pt x="80010" y="96521"/>
                  </a:cubicBezTo>
                  <a:cubicBezTo>
                    <a:pt x="79058" y="96521"/>
                    <a:pt x="79058" y="95569"/>
                    <a:pt x="78105" y="95569"/>
                  </a:cubicBezTo>
                  <a:cubicBezTo>
                    <a:pt x="77153" y="94616"/>
                    <a:pt x="77153" y="92711"/>
                    <a:pt x="78105" y="91759"/>
                  </a:cubicBezTo>
                  <a:cubicBezTo>
                    <a:pt x="80010" y="90806"/>
                    <a:pt x="80963" y="92711"/>
                    <a:pt x="81915" y="93664"/>
                  </a:cubicBezTo>
                  <a:close/>
                  <a:moveTo>
                    <a:pt x="81915" y="93664"/>
                  </a:moveTo>
                  <a:lnTo>
                    <a:pt x="84772" y="93664"/>
                  </a:lnTo>
                  <a:cubicBezTo>
                    <a:pt x="83820" y="94616"/>
                    <a:pt x="83820" y="95569"/>
                    <a:pt x="82868" y="95569"/>
                  </a:cubicBezTo>
                  <a:cubicBezTo>
                    <a:pt x="81915" y="95569"/>
                    <a:pt x="81915" y="94616"/>
                    <a:pt x="81915" y="93664"/>
                  </a:cubicBezTo>
                  <a:close/>
                  <a:moveTo>
                    <a:pt x="84772" y="93664"/>
                  </a:moveTo>
                  <a:cubicBezTo>
                    <a:pt x="84772" y="92711"/>
                    <a:pt x="84772" y="91759"/>
                    <a:pt x="85725" y="91759"/>
                  </a:cubicBezTo>
                  <a:cubicBezTo>
                    <a:pt x="85725" y="91759"/>
                    <a:pt x="85725" y="91759"/>
                    <a:pt x="85725" y="91759"/>
                  </a:cubicBezTo>
                  <a:cubicBezTo>
                    <a:pt x="85725" y="92711"/>
                    <a:pt x="84772" y="93664"/>
                    <a:pt x="84772" y="93664"/>
                  </a:cubicBezTo>
                  <a:close/>
                  <a:moveTo>
                    <a:pt x="91440" y="107951"/>
                  </a:moveTo>
                  <a:lnTo>
                    <a:pt x="87630" y="106046"/>
                  </a:lnTo>
                  <a:lnTo>
                    <a:pt x="85725" y="104141"/>
                  </a:lnTo>
                  <a:cubicBezTo>
                    <a:pt x="84772" y="103189"/>
                    <a:pt x="85725" y="102236"/>
                    <a:pt x="86678" y="102236"/>
                  </a:cubicBezTo>
                  <a:cubicBezTo>
                    <a:pt x="90488" y="102236"/>
                    <a:pt x="94297" y="100331"/>
                    <a:pt x="98108"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7951"/>
                    <a:pt x="92393" y="107951"/>
                    <a:pt x="91440" y="107951"/>
                  </a:cubicBezTo>
                  <a:lnTo>
                    <a:pt x="91440" y="107951"/>
                  </a:lnTo>
                  <a:close/>
                  <a:moveTo>
                    <a:pt x="85725" y="96521"/>
                  </a:moveTo>
                  <a:cubicBezTo>
                    <a:pt x="85725" y="95569"/>
                    <a:pt x="86678" y="95569"/>
                    <a:pt x="86678" y="95569"/>
                  </a:cubicBezTo>
                  <a:cubicBezTo>
                    <a:pt x="87630" y="95569"/>
                    <a:pt x="87630" y="95569"/>
                    <a:pt x="87630" y="96521"/>
                  </a:cubicBezTo>
                  <a:cubicBezTo>
                    <a:pt x="87630" y="97474"/>
                    <a:pt x="87630" y="97474"/>
                    <a:pt x="86678" y="97474"/>
                  </a:cubicBezTo>
                  <a:cubicBezTo>
                    <a:pt x="86678" y="97474"/>
                    <a:pt x="85725" y="97474"/>
                    <a:pt x="85725" y="96521"/>
                  </a:cubicBezTo>
                  <a:close/>
                  <a:moveTo>
                    <a:pt x="87630" y="113666"/>
                  </a:moveTo>
                  <a:cubicBezTo>
                    <a:pt x="87630" y="112714"/>
                    <a:pt x="87630" y="111761"/>
                    <a:pt x="86678" y="111761"/>
                  </a:cubicBezTo>
                  <a:cubicBezTo>
                    <a:pt x="86678" y="111761"/>
                    <a:pt x="85725" y="111761"/>
                    <a:pt x="85725" y="112714"/>
                  </a:cubicBezTo>
                  <a:cubicBezTo>
                    <a:pt x="85725" y="113666"/>
                    <a:pt x="85725" y="113666"/>
                    <a:pt x="87630" y="113666"/>
                  </a:cubicBezTo>
                  <a:cubicBezTo>
                    <a:pt x="87630" y="114619"/>
                    <a:pt x="87630" y="113666"/>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90806"/>
                  </a:moveTo>
                  <a:cubicBezTo>
                    <a:pt x="93345" y="92711"/>
                    <a:pt x="91440" y="93664"/>
                    <a:pt x="91440" y="95569"/>
                  </a:cubicBezTo>
                  <a:cubicBezTo>
                    <a:pt x="89535" y="92711"/>
                    <a:pt x="91440" y="91759"/>
                    <a:pt x="93345" y="90806"/>
                  </a:cubicBezTo>
                  <a:close/>
                  <a:moveTo>
                    <a:pt x="95250" y="112714"/>
                  </a:moveTo>
                  <a:cubicBezTo>
                    <a:pt x="95250" y="111761"/>
                    <a:pt x="95250" y="111761"/>
                    <a:pt x="95250" y="112714"/>
                  </a:cubicBezTo>
                  <a:cubicBezTo>
                    <a:pt x="96203" y="112714"/>
                    <a:pt x="96203" y="112714"/>
                    <a:pt x="96203" y="112714"/>
                  </a:cubicBezTo>
                  <a:cubicBezTo>
                    <a:pt x="96203" y="112714"/>
                    <a:pt x="96203" y="112714"/>
                    <a:pt x="95250" y="112714"/>
                  </a:cubicBezTo>
                  <a:cubicBezTo>
                    <a:pt x="95250" y="112714"/>
                    <a:pt x="95250" y="112714"/>
                    <a:pt x="95250" y="112714"/>
                  </a:cubicBezTo>
                  <a:close/>
                  <a:moveTo>
                    <a:pt x="97155" y="122239"/>
                  </a:moveTo>
                  <a:cubicBezTo>
                    <a:pt x="98108" y="122239"/>
                    <a:pt x="98108" y="121286"/>
                    <a:pt x="99060" y="120334"/>
                  </a:cubicBezTo>
                  <a:cubicBezTo>
                    <a:pt x="99060" y="119381"/>
                    <a:pt x="99060" y="118429"/>
                    <a:pt x="98108" y="118429"/>
                  </a:cubicBezTo>
                  <a:cubicBezTo>
                    <a:pt x="97155" y="118429"/>
                    <a:pt x="96203" y="118429"/>
                    <a:pt x="97155" y="119381"/>
                  </a:cubicBezTo>
                  <a:cubicBezTo>
                    <a:pt x="97155" y="120334"/>
                    <a:pt x="95250" y="121286"/>
                    <a:pt x="97155" y="122239"/>
                  </a:cubicBezTo>
                  <a:close/>
                  <a:moveTo>
                    <a:pt x="109538" y="126049"/>
                  </a:moveTo>
                  <a:cubicBezTo>
                    <a:pt x="110490" y="126049"/>
                    <a:pt x="109538" y="124144"/>
                    <a:pt x="109538" y="124144"/>
                  </a:cubicBezTo>
                  <a:cubicBezTo>
                    <a:pt x="108585" y="123191"/>
                    <a:pt x="107633" y="124144"/>
                    <a:pt x="107633" y="124144"/>
                  </a:cubicBezTo>
                  <a:cubicBezTo>
                    <a:pt x="105728" y="126049"/>
                    <a:pt x="103822" y="127001"/>
                    <a:pt x="100965" y="125096"/>
                  </a:cubicBezTo>
                  <a:cubicBezTo>
                    <a:pt x="100965" y="125096"/>
                    <a:pt x="99060" y="126049"/>
                    <a:pt x="98108" y="126049"/>
                  </a:cubicBezTo>
                  <a:cubicBezTo>
                    <a:pt x="97155" y="125096"/>
                    <a:pt x="96203" y="124144"/>
                    <a:pt x="96203" y="125096"/>
                  </a:cubicBezTo>
                  <a:cubicBezTo>
                    <a:pt x="95250" y="126049"/>
                    <a:pt x="97155" y="127001"/>
                    <a:pt x="97155" y="127001"/>
                  </a:cubicBezTo>
                  <a:cubicBezTo>
                    <a:pt x="99060" y="127954"/>
                    <a:pt x="101918" y="127001"/>
                    <a:pt x="103822" y="128906"/>
                  </a:cubicBezTo>
                  <a:cubicBezTo>
                    <a:pt x="104775" y="129859"/>
                    <a:pt x="105728" y="128906"/>
                    <a:pt x="105728" y="128906"/>
                  </a:cubicBezTo>
                  <a:cubicBezTo>
                    <a:pt x="107633" y="127954"/>
                    <a:pt x="107633" y="126049"/>
                    <a:pt x="109538" y="126049"/>
                  </a:cubicBezTo>
                  <a:close/>
                  <a:moveTo>
                    <a:pt x="99060" y="105094"/>
                  </a:moveTo>
                  <a:cubicBezTo>
                    <a:pt x="99060" y="103189"/>
                    <a:pt x="100965" y="103189"/>
                    <a:pt x="101918" y="102236"/>
                  </a:cubicBezTo>
                  <a:cubicBezTo>
                    <a:pt x="103822" y="101284"/>
                    <a:pt x="105728" y="101284"/>
                    <a:pt x="105728" y="99379"/>
                  </a:cubicBezTo>
                  <a:cubicBezTo>
                    <a:pt x="105728" y="98426"/>
                    <a:pt x="107633" y="97474"/>
                    <a:pt x="108585" y="98426"/>
                  </a:cubicBezTo>
                  <a:cubicBezTo>
                    <a:pt x="109538" y="98426"/>
                    <a:pt x="109538" y="100331"/>
                    <a:pt x="109538" y="101284"/>
                  </a:cubicBezTo>
                  <a:cubicBezTo>
                    <a:pt x="109538" y="103189"/>
                    <a:pt x="109538" y="105094"/>
                    <a:pt x="109538" y="107951"/>
                  </a:cubicBezTo>
                  <a:cubicBezTo>
                    <a:pt x="106680" y="105094"/>
                    <a:pt x="106680" y="105094"/>
                    <a:pt x="102870" y="106999"/>
                  </a:cubicBezTo>
                  <a:cubicBezTo>
                    <a:pt x="100965" y="106046"/>
                    <a:pt x="99060" y="106046"/>
                    <a:pt x="99060" y="105094"/>
                  </a:cubicBezTo>
                  <a:close/>
                  <a:moveTo>
                    <a:pt x="100013" y="35561"/>
                  </a:moveTo>
                  <a:cubicBezTo>
                    <a:pt x="100013" y="35561"/>
                    <a:pt x="100965" y="36514"/>
                    <a:pt x="100965" y="36514"/>
                  </a:cubicBezTo>
                  <a:cubicBezTo>
                    <a:pt x="100965" y="37466"/>
                    <a:pt x="100965" y="36514"/>
                    <a:pt x="100013" y="35561"/>
                  </a:cubicBezTo>
                  <a:cubicBezTo>
                    <a:pt x="100965" y="35561"/>
                    <a:pt x="100013" y="35561"/>
                    <a:pt x="100013" y="35561"/>
                  </a:cubicBezTo>
                  <a:cubicBezTo>
                    <a:pt x="100013" y="35561"/>
                    <a:pt x="100013" y="35561"/>
                    <a:pt x="100013" y="35561"/>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9381"/>
                    <a:pt x="108585" y="116524"/>
                    <a:pt x="108585" y="115571"/>
                  </a:cubicBezTo>
                  <a:close/>
                  <a:moveTo>
                    <a:pt x="110490" y="146051"/>
                  </a:moveTo>
                  <a:cubicBezTo>
                    <a:pt x="110490" y="145099"/>
                    <a:pt x="110490" y="145099"/>
                    <a:pt x="110490" y="146051"/>
                  </a:cubicBezTo>
                  <a:cubicBezTo>
                    <a:pt x="108585" y="146051"/>
                    <a:pt x="106680" y="146051"/>
                    <a:pt x="106680" y="147956"/>
                  </a:cubicBezTo>
                  <a:cubicBezTo>
                    <a:pt x="106680" y="148909"/>
                    <a:pt x="107633" y="148909"/>
                    <a:pt x="107633" y="148909"/>
                  </a:cubicBezTo>
                  <a:cubicBezTo>
                    <a:pt x="109538" y="148909"/>
                    <a:pt x="109538" y="147004"/>
                    <a:pt x="110490" y="146051"/>
                  </a:cubicBezTo>
                  <a:close/>
                  <a:moveTo>
                    <a:pt x="109538" y="136526"/>
                  </a:moveTo>
                  <a:cubicBezTo>
                    <a:pt x="109538" y="137479"/>
                    <a:pt x="108585" y="137479"/>
                    <a:pt x="109538" y="136526"/>
                  </a:cubicBezTo>
                  <a:cubicBezTo>
                    <a:pt x="108585" y="137479"/>
                    <a:pt x="109538" y="138431"/>
                    <a:pt x="109538" y="138431"/>
                  </a:cubicBezTo>
                  <a:cubicBezTo>
                    <a:pt x="110490" y="138431"/>
                    <a:pt x="110490" y="137479"/>
                    <a:pt x="109538" y="136526"/>
                  </a:cubicBezTo>
                  <a:cubicBezTo>
                    <a:pt x="110490" y="136526"/>
                    <a:pt x="109538" y="136526"/>
                    <a:pt x="109538" y="136526"/>
                  </a:cubicBezTo>
                  <a:close/>
                  <a:moveTo>
                    <a:pt x="111443" y="142241"/>
                  </a:moveTo>
                  <a:cubicBezTo>
                    <a:pt x="111443" y="141289"/>
                    <a:pt x="111443" y="141289"/>
                    <a:pt x="111443" y="142241"/>
                  </a:cubicBezTo>
                  <a:cubicBezTo>
                    <a:pt x="110490" y="141289"/>
                    <a:pt x="110490" y="142241"/>
                    <a:pt x="109538" y="142241"/>
                  </a:cubicBezTo>
                  <a:cubicBezTo>
                    <a:pt x="109538" y="142241"/>
                    <a:pt x="109538" y="143194"/>
                    <a:pt x="109538" y="143194"/>
                  </a:cubicBezTo>
                  <a:cubicBezTo>
                    <a:pt x="110490" y="143194"/>
                    <a:pt x="110490" y="142241"/>
                    <a:pt x="111443" y="142241"/>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3347" y="146051"/>
                    <a:pt x="114300" y="145099"/>
                    <a:pt x="113347" y="144146"/>
                  </a:cubicBezTo>
                  <a:close/>
                  <a:moveTo>
                    <a:pt x="111443" y="131764"/>
                  </a:moveTo>
                  <a:cubicBezTo>
                    <a:pt x="111443" y="131764"/>
                    <a:pt x="111443" y="132716"/>
                    <a:pt x="111443" y="131764"/>
                  </a:cubicBezTo>
                  <a:cubicBezTo>
                    <a:pt x="111443" y="132716"/>
                    <a:pt x="111443" y="133669"/>
                    <a:pt x="111443" y="133669"/>
                  </a:cubicBezTo>
                  <a:cubicBezTo>
                    <a:pt x="112395" y="133669"/>
                    <a:pt x="112395" y="133669"/>
                    <a:pt x="111443" y="131764"/>
                  </a:cubicBezTo>
                  <a:cubicBezTo>
                    <a:pt x="112395" y="131764"/>
                    <a:pt x="112395" y="131764"/>
                    <a:pt x="111443" y="131764"/>
                  </a:cubicBezTo>
                  <a:close/>
                  <a:moveTo>
                    <a:pt x="112395" y="111761"/>
                  </a:moveTo>
                  <a:cubicBezTo>
                    <a:pt x="112395" y="112714"/>
                    <a:pt x="113347"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3" y="109856"/>
                    <a:pt x="111443" y="110809"/>
                    <a:pt x="112395" y="111761"/>
                  </a:cubicBezTo>
                  <a:close/>
                  <a:moveTo>
                    <a:pt x="115253" y="127001"/>
                  </a:moveTo>
                  <a:cubicBezTo>
                    <a:pt x="116205" y="127001"/>
                    <a:pt x="116205" y="127001"/>
                    <a:pt x="115253" y="127001"/>
                  </a:cubicBezTo>
                  <a:lnTo>
                    <a:pt x="114300" y="123191"/>
                  </a:lnTo>
                  <a:cubicBezTo>
                    <a:pt x="113347" y="124144"/>
                    <a:pt x="112395" y="124144"/>
                    <a:pt x="112395" y="125096"/>
                  </a:cubicBezTo>
                  <a:cubicBezTo>
                    <a:pt x="112395" y="127001"/>
                    <a:pt x="114300" y="127001"/>
                    <a:pt x="115253" y="127001"/>
                  </a:cubicBezTo>
                  <a:close/>
                  <a:moveTo>
                    <a:pt x="114300" y="114619"/>
                  </a:moveTo>
                  <a:cubicBezTo>
                    <a:pt x="114300" y="113666"/>
                    <a:pt x="114300" y="112714"/>
                    <a:pt x="116205" y="112714"/>
                  </a:cubicBezTo>
                  <a:lnTo>
                    <a:pt x="116205" y="113666"/>
                  </a:lnTo>
                  <a:cubicBezTo>
                    <a:pt x="115253" y="114619"/>
                    <a:pt x="114300" y="114619"/>
                    <a:pt x="114300" y="114619"/>
                  </a:cubicBezTo>
                  <a:close/>
                  <a:moveTo>
                    <a:pt x="114300" y="33656"/>
                  </a:moveTo>
                  <a:cubicBezTo>
                    <a:pt x="113347" y="34609"/>
                    <a:pt x="115253" y="35561"/>
                    <a:pt x="116205" y="33656"/>
                  </a:cubicBezTo>
                  <a:cubicBezTo>
                    <a:pt x="116205" y="32704"/>
                    <a:pt x="115253" y="32704"/>
                    <a:pt x="115253" y="32704"/>
                  </a:cubicBezTo>
                  <a:cubicBezTo>
                    <a:pt x="114300" y="31751"/>
                    <a:pt x="114300" y="31751"/>
                    <a:pt x="114300" y="33656"/>
                  </a:cubicBezTo>
                  <a:cubicBezTo>
                    <a:pt x="114300" y="32704"/>
                    <a:pt x="114300" y="33656"/>
                    <a:pt x="114300" y="33656"/>
                  </a:cubicBezTo>
                  <a:close/>
                  <a:moveTo>
                    <a:pt x="121920" y="134621"/>
                  </a:moveTo>
                  <a:lnTo>
                    <a:pt x="117158" y="130811"/>
                  </a:lnTo>
                  <a:cubicBezTo>
                    <a:pt x="116205" y="131764"/>
                    <a:pt x="115253" y="131764"/>
                    <a:pt x="115253" y="132716"/>
                  </a:cubicBezTo>
                  <a:cubicBezTo>
                    <a:pt x="114300" y="133669"/>
                    <a:pt x="115253" y="133669"/>
                    <a:pt x="116205" y="134621"/>
                  </a:cubicBezTo>
                  <a:cubicBezTo>
                    <a:pt x="118110" y="135574"/>
                    <a:pt x="119063" y="135574"/>
                    <a:pt x="120968" y="136526"/>
                  </a:cubicBezTo>
                  <a:cubicBezTo>
                    <a:pt x="120968" y="135574"/>
                    <a:pt x="121920" y="134621"/>
                    <a:pt x="121920" y="134621"/>
                  </a:cubicBezTo>
                  <a:close/>
                  <a:moveTo>
                    <a:pt x="119063" y="140336"/>
                  </a:moveTo>
                  <a:cubicBezTo>
                    <a:pt x="119063" y="138431"/>
                    <a:pt x="118110" y="137479"/>
                    <a:pt x="117158" y="137479"/>
                  </a:cubicBezTo>
                  <a:cubicBezTo>
                    <a:pt x="115253" y="137479"/>
                    <a:pt x="118110" y="138431"/>
                    <a:pt x="117158" y="139384"/>
                  </a:cubicBezTo>
                  <a:cubicBezTo>
                    <a:pt x="117158" y="140336"/>
                    <a:pt x="117158" y="140336"/>
                    <a:pt x="116205" y="141289"/>
                  </a:cubicBezTo>
                  <a:cubicBezTo>
                    <a:pt x="116205" y="142241"/>
                    <a:pt x="115253" y="143194"/>
                    <a:pt x="116205" y="143194"/>
                  </a:cubicBezTo>
                  <a:cubicBezTo>
                    <a:pt x="117158" y="143194"/>
                    <a:pt x="117158" y="142241"/>
                    <a:pt x="118110" y="141289"/>
                  </a:cubicBezTo>
                  <a:cubicBezTo>
                    <a:pt x="118110" y="141289"/>
                    <a:pt x="118110" y="141289"/>
                    <a:pt x="119063" y="140336"/>
                  </a:cubicBezTo>
                  <a:close/>
                  <a:moveTo>
                    <a:pt x="120015" y="119381"/>
                  </a:moveTo>
                  <a:cubicBezTo>
                    <a:pt x="120015" y="119381"/>
                    <a:pt x="120015" y="120334"/>
                    <a:pt x="120015" y="119381"/>
                  </a:cubicBezTo>
                  <a:lnTo>
                    <a:pt x="120015" y="119381"/>
                  </a:lnTo>
                  <a:cubicBezTo>
                    <a:pt x="120968" y="119381"/>
                    <a:pt x="120968"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7" name="Freeform 416">
              <a:extLst>
                <a:ext uri="{FF2B5EF4-FFF2-40B4-BE49-F238E27FC236}">
                  <a16:creationId xmlns:a16="http://schemas.microsoft.com/office/drawing/2014/main" id="{D51C63A6-EE43-677C-3024-D102BA851E89}"/>
                </a:ext>
              </a:extLst>
            </p:cNvPr>
            <p:cNvSpPr/>
            <p:nvPr/>
          </p:nvSpPr>
          <p:spPr>
            <a:xfrm>
              <a:off x="13626323" y="973942"/>
              <a:ext cx="80143" cy="237345"/>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8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8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8 w 85725"/>
                <a:gd name="connsiteY38" fmla="*/ 7340 h 254037"/>
                <a:gd name="connsiteX39" fmla="*/ 68580 w 85725"/>
                <a:gd name="connsiteY39" fmla="*/ 31153 h 254037"/>
                <a:gd name="connsiteX40" fmla="*/ 67628 w 85725"/>
                <a:gd name="connsiteY40" fmla="*/ 34010 h 254037"/>
                <a:gd name="connsiteX41" fmla="*/ 40958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8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8 w 85725"/>
                <a:gd name="connsiteY74" fmla="*/ 97828 h 254037"/>
                <a:gd name="connsiteX75" fmla="*/ 40958 w 85725"/>
                <a:gd name="connsiteY75" fmla="*/ 96875 h 254037"/>
                <a:gd name="connsiteX76" fmla="*/ 40958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3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8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8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3 w 85725"/>
                <a:gd name="connsiteY110" fmla="*/ 113068 h 254037"/>
                <a:gd name="connsiteX111" fmla="*/ 50483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8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0688 h 254037"/>
                <a:gd name="connsiteX126" fmla="*/ 29528 w 85725"/>
                <a:gd name="connsiteY126" fmla="*/ 122593 h 254037"/>
                <a:gd name="connsiteX127" fmla="*/ 31433 w 85725"/>
                <a:gd name="connsiteY127" fmla="*/ 124498 h 254037"/>
                <a:gd name="connsiteX128" fmla="*/ 37147 w 85725"/>
                <a:gd name="connsiteY128" fmla="*/ 125450 h 254037"/>
                <a:gd name="connsiteX129" fmla="*/ 37147 w 85725"/>
                <a:gd name="connsiteY129" fmla="*/ 122593 h 254037"/>
                <a:gd name="connsiteX130" fmla="*/ 30480 w 85725"/>
                <a:gd name="connsiteY130" fmla="*/ 120688 h 254037"/>
                <a:gd name="connsiteX131" fmla="*/ 28575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1433 w 85725"/>
                <a:gd name="connsiteY140" fmla="*/ 147358 h 254037"/>
                <a:gd name="connsiteX141" fmla="*/ 31433 w 85725"/>
                <a:gd name="connsiteY141" fmla="*/ 147358 h 254037"/>
                <a:gd name="connsiteX142" fmla="*/ 30480 w 85725"/>
                <a:gd name="connsiteY142" fmla="*/ 144500 h 254037"/>
                <a:gd name="connsiteX143" fmla="*/ 29528 w 85725"/>
                <a:gd name="connsiteY143" fmla="*/ 145453 h 254037"/>
                <a:gd name="connsiteX144" fmla="*/ 31433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1910 w 85725"/>
                <a:gd name="connsiteY155" fmla="*/ 136880 h 254037"/>
                <a:gd name="connsiteX156" fmla="*/ 38100 w 85725"/>
                <a:gd name="connsiteY156" fmla="*/ 134975 h 254037"/>
                <a:gd name="connsiteX157" fmla="*/ 37147 w 85725"/>
                <a:gd name="connsiteY157" fmla="*/ 134975 h 254037"/>
                <a:gd name="connsiteX158" fmla="*/ 31433 w 85725"/>
                <a:gd name="connsiteY158" fmla="*/ 137833 h 254037"/>
                <a:gd name="connsiteX159" fmla="*/ 30480 w 85725"/>
                <a:gd name="connsiteY159" fmla="*/ 139738 h 254037"/>
                <a:gd name="connsiteX160" fmla="*/ 32385 w 85725"/>
                <a:gd name="connsiteY160" fmla="*/ 139738 h 254037"/>
                <a:gd name="connsiteX161" fmla="*/ 38100 w 85725"/>
                <a:gd name="connsiteY161" fmla="*/ 137833 h 254037"/>
                <a:gd name="connsiteX162" fmla="*/ 41910 w 85725"/>
                <a:gd name="connsiteY162" fmla="*/ 136880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3 w 85725"/>
                <a:gd name="connsiteY174" fmla="*/ 37820 h 254037"/>
                <a:gd name="connsiteX175" fmla="*/ 31433 w 85725"/>
                <a:gd name="connsiteY175" fmla="*/ 37820 h 254037"/>
                <a:gd name="connsiteX176" fmla="*/ 30480 w 85725"/>
                <a:gd name="connsiteY176" fmla="*/ 37820 h 254037"/>
                <a:gd name="connsiteX177" fmla="*/ 31433 w 85725"/>
                <a:gd name="connsiteY177" fmla="*/ 37820 h 254037"/>
                <a:gd name="connsiteX178" fmla="*/ 31433 w 85725"/>
                <a:gd name="connsiteY178" fmla="*/ 37820 h 254037"/>
                <a:gd name="connsiteX179" fmla="*/ 50483 w 85725"/>
                <a:gd name="connsiteY179" fmla="*/ 177838 h 254037"/>
                <a:gd name="connsiteX180" fmla="*/ 49530 w 85725"/>
                <a:gd name="connsiteY180" fmla="*/ 173075 h 254037"/>
                <a:gd name="connsiteX181" fmla="*/ 50483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3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3 w 85725"/>
                <a:gd name="connsiteY202" fmla="*/ 177838 h 254037"/>
                <a:gd name="connsiteX203" fmla="*/ 50483 w 85725"/>
                <a:gd name="connsiteY203" fmla="*/ 177838 h 254037"/>
                <a:gd name="connsiteX204" fmla="*/ 37147 w 85725"/>
                <a:gd name="connsiteY204" fmla="*/ 170218 h 254037"/>
                <a:gd name="connsiteX205" fmla="*/ 39053 w 85725"/>
                <a:gd name="connsiteY205" fmla="*/ 170218 h 254037"/>
                <a:gd name="connsiteX206" fmla="*/ 40005 w 85725"/>
                <a:gd name="connsiteY206" fmla="*/ 170218 h 254037"/>
                <a:gd name="connsiteX207" fmla="*/ 40005 w 85725"/>
                <a:gd name="connsiteY207" fmla="*/ 169265 h 254037"/>
                <a:gd name="connsiteX208" fmla="*/ 33338 w 85725"/>
                <a:gd name="connsiteY208" fmla="*/ 165455 h 254037"/>
                <a:gd name="connsiteX209" fmla="*/ 31433 w 85725"/>
                <a:gd name="connsiteY209" fmla="*/ 165455 h 254037"/>
                <a:gd name="connsiteX210" fmla="*/ 30480 w 85725"/>
                <a:gd name="connsiteY210" fmla="*/ 166408 h 254037"/>
                <a:gd name="connsiteX211" fmla="*/ 36195 w 85725"/>
                <a:gd name="connsiteY211" fmla="*/ 173075 h 254037"/>
                <a:gd name="connsiteX212" fmla="*/ 38100 w 85725"/>
                <a:gd name="connsiteY212" fmla="*/ 173075 h 254037"/>
                <a:gd name="connsiteX213" fmla="*/ 38100 w 85725"/>
                <a:gd name="connsiteY213" fmla="*/ 171170 h 254037"/>
                <a:gd name="connsiteX214" fmla="*/ 37147 w 85725"/>
                <a:gd name="connsiteY214" fmla="*/ 170218 h 254037"/>
                <a:gd name="connsiteX215" fmla="*/ 33338 w 85725"/>
                <a:gd name="connsiteY215" fmla="*/ 110210 h 254037"/>
                <a:gd name="connsiteX216" fmla="*/ 33338 w 85725"/>
                <a:gd name="connsiteY216" fmla="*/ 109258 h 254037"/>
                <a:gd name="connsiteX217" fmla="*/ 32385 w 85725"/>
                <a:gd name="connsiteY217" fmla="*/ 106400 h 254037"/>
                <a:gd name="connsiteX218" fmla="*/ 31433 w 85725"/>
                <a:gd name="connsiteY218" fmla="*/ 106400 h 254037"/>
                <a:gd name="connsiteX219" fmla="*/ 31433 w 85725"/>
                <a:gd name="connsiteY219" fmla="*/ 110210 h 254037"/>
                <a:gd name="connsiteX220" fmla="*/ 33338 w 85725"/>
                <a:gd name="connsiteY220" fmla="*/ 110210 h 254037"/>
                <a:gd name="connsiteX221" fmla="*/ 32385 w 85725"/>
                <a:gd name="connsiteY221" fmla="*/ 113068 h 254037"/>
                <a:gd name="connsiteX222" fmla="*/ 37147 w 85725"/>
                <a:gd name="connsiteY222" fmla="*/ 113068 h 254037"/>
                <a:gd name="connsiteX223" fmla="*/ 33338 w 85725"/>
                <a:gd name="connsiteY223" fmla="*/ 110210 h 254037"/>
                <a:gd name="connsiteX224" fmla="*/ 33338 w 85725"/>
                <a:gd name="connsiteY224" fmla="*/ 110210 h 254037"/>
                <a:gd name="connsiteX225" fmla="*/ 32385 w 85725"/>
                <a:gd name="connsiteY225" fmla="*/ 119735 h 254037"/>
                <a:gd name="connsiteX226" fmla="*/ 32385 w 85725"/>
                <a:gd name="connsiteY226" fmla="*/ 119735 h 254037"/>
                <a:gd name="connsiteX227" fmla="*/ 31433 w 85725"/>
                <a:gd name="connsiteY227" fmla="*/ 116878 h 254037"/>
                <a:gd name="connsiteX228" fmla="*/ 31433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8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1628 h 254037"/>
                <a:gd name="connsiteX266" fmla="*/ 37147 w 85725"/>
                <a:gd name="connsiteY266" fmla="*/ 28295 h 254037"/>
                <a:gd name="connsiteX267" fmla="*/ 38100 w 85725"/>
                <a:gd name="connsiteY267" fmla="*/ 33058 h 254037"/>
                <a:gd name="connsiteX268" fmla="*/ 40958 w 85725"/>
                <a:gd name="connsiteY268" fmla="*/ 37820 h 254037"/>
                <a:gd name="connsiteX269" fmla="*/ 44768 w 85725"/>
                <a:gd name="connsiteY269" fmla="*/ 39725 h 254037"/>
                <a:gd name="connsiteX270" fmla="*/ 48578 w 85725"/>
                <a:gd name="connsiteY270" fmla="*/ 40678 h 254037"/>
                <a:gd name="connsiteX271" fmla="*/ 45720 w 85725"/>
                <a:gd name="connsiteY271" fmla="*/ 38773 h 254037"/>
                <a:gd name="connsiteX272" fmla="*/ 42863 w 85725"/>
                <a:gd name="connsiteY272" fmla="*/ 35915 h 254037"/>
                <a:gd name="connsiteX273" fmla="*/ 44768 w 85725"/>
                <a:gd name="connsiteY273" fmla="*/ 33058 h 254037"/>
                <a:gd name="connsiteX274" fmla="*/ 45720 w 85725"/>
                <a:gd name="connsiteY274" fmla="*/ 29248 h 254037"/>
                <a:gd name="connsiteX275" fmla="*/ 41910 w 85725"/>
                <a:gd name="connsiteY275" fmla="*/ 23533 h 254037"/>
                <a:gd name="connsiteX276" fmla="*/ 35243 w 85725"/>
                <a:gd name="connsiteY276" fmla="*/ 18770 h 254037"/>
                <a:gd name="connsiteX277" fmla="*/ 33338 w 85725"/>
                <a:gd name="connsiteY277" fmla="*/ 19723 h 254037"/>
                <a:gd name="connsiteX278" fmla="*/ 34290 w 85725"/>
                <a:gd name="connsiteY278" fmla="*/ 21628 h 254037"/>
                <a:gd name="connsiteX279" fmla="*/ 33338 w 85725"/>
                <a:gd name="connsiteY279" fmla="*/ 88303 h 254037"/>
                <a:gd name="connsiteX280" fmla="*/ 36195 w 85725"/>
                <a:gd name="connsiteY280" fmla="*/ 92113 h 254037"/>
                <a:gd name="connsiteX281" fmla="*/ 39053 w 85725"/>
                <a:gd name="connsiteY281" fmla="*/ 89255 h 254037"/>
                <a:gd name="connsiteX282" fmla="*/ 35243 w 85725"/>
                <a:gd name="connsiteY282" fmla="*/ 87350 h 254037"/>
                <a:gd name="connsiteX283" fmla="*/ 33338 w 85725"/>
                <a:gd name="connsiteY283" fmla="*/ 88303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0225 h 254037"/>
                <a:gd name="connsiteX300" fmla="*/ 36195 w 85725"/>
                <a:gd name="connsiteY300" fmla="*/ 229273 h 254037"/>
                <a:gd name="connsiteX301" fmla="*/ 35243 w 85725"/>
                <a:gd name="connsiteY301" fmla="*/ 230225 h 254037"/>
                <a:gd name="connsiteX302" fmla="*/ 37147 w 85725"/>
                <a:gd name="connsiteY302" fmla="*/ 231178 h 254037"/>
                <a:gd name="connsiteX303" fmla="*/ 37147 w 85725"/>
                <a:gd name="connsiteY303" fmla="*/ 230225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8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8 w 85725"/>
                <a:gd name="connsiteY318" fmla="*/ 17818 h 254037"/>
                <a:gd name="connsiteX319" fmla="*/ 40958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8 w 85725"/>
                <a:gd name="connsiteY325" fmla="*/ 193078 h 254037"/>
                <a:gd name="connsiteX326" fmla="*/ 37147 w 85725"/>
                <a:gd name="connsiteY326" fmla="*/ 193078 h 254037"/>
                <a:gd name="connsiteX327" fmla="*/ 40005 w 85725"/>
                <a:gd name="connsiteY327" fmla="*/ 101638 h 254037"/>
                <a:gd name="connsiteX328" fmla="*/ 38100 w 85725"/>
                <a:gd name="connsiteY328" fmla="*/ 101638 h 254037"/>
                <a:gd name="connsiteX329" fmla="*/ 36195 w 85725"/>
                <a:gd name="connsiteY329" fmla="*/ 100685 h 254037"/>
                <a:gd name="connsiteX330" fmla="*/ 38100 w 85725"/>
                <a:gd name="connsiteY330" fmla="*/ 99733 h 254037"/>
                <a:gd name="connsiteX331" fmla="*/ 40005 w 85725"/>
                <a:gd name="connsiteY331" fmla="*/ 101638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8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7345 h 254037"/>
                <a:gd name="connsiteX347" fmla="*/ 39053 w 85725"/>
                <a:gd name="connsiteY347" fmla="*/ 47345 h 254037"/>
                <a:gd name="connsiteX348" fmla="*/ 38100 w 85725"/>
                <a:gd name="connsiteY348" fmla="*/ 47345 h 254037"/>
                <a:gd name="connsiteX349" fmla="*/ 39053 w 85725"/>
                <a:gd name="connsiteY349" fmla="*/ 47345 h 254037"/>
                <a:gd name="connsiteX350" fmla="*/ 39053 w 85725"/>
                <a:gd name="connsiteY350" fmla="*/ 47345 h 254037"/>
                <a:gd name="connsiteX351" fmla="*/ 40958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8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8 w 85725"/>
                <a:gd name="connsiteY361" fmla="*/ 31153 h 254037"/>
                <a:gd name="connsiteX362" fmla="*/ 41910 w 85725"/>
                <a:gd name="connsiteY362" fmla="*/ 29248 h 254037"/>
                <a:gd name="connsiteX363" fmla="*/ 40005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8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8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8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5720 w 85725"/>
                <a:gd name="connsiteY410" fmla="*/ 237845 h 254037"/>
                <a:gd name="connsiteX411" fmla="*/ 43815 w 85725"/>
                <a:gd name="connsiteY411" fmla="*/ 234988 h 254037"/>
                <a:gd name="connsiteX412" fmla="*/ 42863 w 85725"/>
                <a:gd name="connsiteY412" fmla="*/ 235940 h 254037"/>
                <a:gd name="connsiteX413" fmla="*/ 45720 w 85725"/>
                <a:gd name="connsiteY413" fmla="*/ 237845 h 254037"/>
                <a:gd name="connsiteX414" fmla="*/ 45720 w 85725"/>
                <a:gd name="connsiteY414" fmla="*/ 237845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3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19723 h 254037"/>
                <a:gd name="connsiteX489" fmla="*/ 47625 w 85725"/>
                <a:gd name="connsiteY489" fmla="*/ 20675 h 254037"/>
                <a:gd name="connsiteX490" fmla="*/ 48578 w 85725"/>
                <a:gd name="connsiteY490" fmla="*/ 20675 h 254037"/>
                <a:gd name="connsiteX491" fmla="*/ 49530 w 85725"/>
                <a:gd name="connsiteY491" fmla="*/ 15913 h 254037"/>
                <a:gd name="connsiteX492" fmla="*/ 47625 w 85725"/>
                <a:gd name="connsiteY492" fmla="*/ 14008 h 254037"/>
                <a:gd name="connsiteX493" fmla="*/ 46672 w 85725"/>
                <a:gd name="connsiteY493" fmla="*/ 14008 h 254037"/>
                <a:gd name="connsiteX494" fmla="*/ 46672 w 85725"/>
                <a:gd name="connsiteY494" fmla="*/ 19723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3 w 85725"/>
                <a:gd name="connsiteY500" fmla="*/ 127355 h 254037"/>
                <a:gd name="connsiteX501" fmla="*/ 50483 w 85725"/>
                <a:gd name="connsiteY501" fmla="*/ 127355 h 254037"/>
                <a:gd name="connsiteX502" fmla="*/ 48578 w 85725"/>
                <a:gd name="connsiteY502" fmla="*/ 122593 h 254037"/>
                <a:gd name="connsiteX503" fmla="*/ 47625 w 85725"/>
                <a:gd name="connsiteY503" fmla="*/ 124498 h 254037"/>
                <a:gd name="connsiteX504" fmla="*/ 50483 w 85725"/>
                <a:gd name="connsiteY504" fmla="*/ 127355 h 254037"/>
                <a:gd name="connsiteX505" fmla="*/ 50483 w 85725"/>
                <a:gd name="connsiteY505" fmla="*/ 163550 h 254037"/>
                <a:gd name="connsiteX506" fmla="*/ 50483 w 85725"/>
                <a:gd name="connsiteY506" fmla="*/ 163550 h 254037"/>
                <a:gd name="connsiteX507" fmla="*/ 48578 w 85725"/>
                <a:gd name="connsiteY507" fmla="*/ 162598 h 254037"/>
                <a:gd name="connsiteX508" fmla="*/ 50483 w 85725"/>
                <a:gd name="connsiteY508" fmla="*/ 163550 h 254037"/>
                <a:gd name="connsiteX509" fmla="*/ 50483 w 85725"/>
                <a:gd name="connsiteY509" fmla="*/ 163550 h 254037"/>
                <a:gd name="connsiteX510" fmla="*/ 52388 w 85725"/>
                <a:gd name="connsiteY510" fmla="*/ 43535 h 254037"/>
                <a:gd name="connsiteX511" fmla="*/ 51435 w 85725"/>
                <a:gd name="connsiteY511" fmla="*/ 42583 h 254037"/>
                <a:gd name="connsiteX512" fmla="*/ 49530 w 85725"/>
                <a:gd name="connsiteY512" fmla="*/ 43535 h 254037"/>
                <a:gd name="connsiteX513" fmla="*/ 50483 w 85725"/>
                <a:gd name="connsiteY513" fmla="*/ 44488 h 254037"/>
                <a:gd name="connsiteX514" fmla="*/ 52388 w 85725"/>
                <a:gd name="connsiteY514" fmla="*/ 43535 h 254037"/>
                <a:gd name="connsiteX515" fmla="*/ 50483 w 85725"/>
                <a:gd name="connsiteY515" fmla="*/ 26390 h 254037"/>
                <a:gd name="connsiteX516" fmla="*/ 50483 w 85725"/>
                <a:gd name="connsiteY516" fmla="*/ 26390 h 254037"/>
                <a:gd name="connsiteX517" fmla="*/ 51435 w 85725"/>
                <a:gd name="connsiteY517" fmla="*/ 28295 h 254037"/>
                <a:gd name="connsiteX518" fmla="*/ 50483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8"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1653"/>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8" y="84493"/>
                    <a:pt x="3810" y="83540"/>
                    <a:pt x="5715" y="83540"/>
                  </a:cubicBezTo>
                  <a:cubicBezTo>
                    <a:pt x="10478" y="82588"/>
                    <a:pt x="14288" y="82588"/>
                    <a:pt x="19050" y="83540"/>
                  </a:cubicBezTo>
                  <a:cubicBezTo>
                    <a:pt x="23813" y="84493"/>
                    <a:pt x="28575" y="83540"/>
                    <a:pt x="33338" y="83540"/>
                  </a:cubicBezTo>
                  <a:cubicBezTo>
                    <a:pt x="40958" y="82588"/>
                    <a:pt x="47625" y="81635"/>
                    <a:pt x="54293" y="78778"/>
                  </a:cubicBezTo>
                  <a:cubicBezTo>
                    <a:pt x="56197" y="77825"/>
                    <a:pt x="58103" y="77825"/>
                    <a:pt x="60008"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8" y="246418"/>
                  </a:cubicBezTo>
                  <a:lnTo>
                    <a:pt x="81915" y="246418"/>
                  </a:lnTo>
                  <a:cubicBezTo>
                    <a:pt x="83820" y="246418"/>
                    <a:pt x="84772" y="248323"/>
                    <a:pt x="85725" y="249275"/>
                  </a:cubicBezTo>
                  <a:cubicBezTo>
                    <a:pt x="84772" y="249275"/>
                    <a:pt x="83820" y="251180"/>
                    <a:pt x="82868" y="252133"/>
                  </a:cubicBezTo>
                  <a:close/>
                  <a:moveTo>
                    <a:pt x="14288" y="39725"/>
                  </a:moveTo>
                  <a:cubicBezTo>
                    <a:pt x="9525" y="26390"/>
                    <a:pt x="15240" y="12103"/>
                    <a:pt x="27622" y="4483"/>
                  </a:cubicBezTo>
                  <a:cubicBezTo>
                    <a:pt x="39053" y="-3137"/>
                    <a:pt x="51435" y="-280"/>
                    <a:pt x="60008" y="7340"/>
                  </a:cubicBezTo>
                  <a:cubicBezTo>
                    <a:pt x="67628" y="13055"/>
                    <a:pt x="69533" y="22580"/>
                    <a:pt x="68580" y="31153"/>
                  </a:cubicBezTo>
                  <a:cubicBezTo>
                    <a:pt x="68580" y="32105"/>
                    <a:pt x="68580" y="33058"/>
                    <a:pt x="67628" y="34010"/>
                  </a:cubicBezTo>
                  <a:cubicBezTo>
                    <a:pt x="65722" y="49250"/>
                    <a:pt x="56197" y="56870"/>
                    <a:pt x="40958" y="56870"/>
                  </a:cubicBezTo>
                  <a:cubicBezTo>
                    <a:pt x="28575" y="57823"/>
                    <a:pt x="18097" y="51155"/>
                    <a:pt x="14288" y="39725"/>
                  </a:cubicBezTo>
                  <a:close/>
                  <a:moveTo>
                    <a:pt x="23813" y="19723"/>
                  </a:moveTo>
                  <a:cubicBezTo>
                    <a:pt x="23813" y="20675"/>
                    <a:pt x="23813" y="20675"/>
                    <a:pt x="23813" y="19723"/>
                  </a:cubicBezTo>
                  <a:cubicBezTo>
                    <a:pt x="24765" y="19723"/>
                    <a:pt x="24765" y="19723"/>
                    <a:pt x="23813" y="19723"/>
                  </a:cubicBezTo>
                  <a:cubicBezTo>
                    <a:pt x="24765" y="18770"/>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6670" y="28295"/>
                    <a:pt x="26670" y="29248"/>
                    <a:pt x="25718" y="30200"/>
                  </a:cubicBezTo>
                  <a:close/>
                  <a:moveTo>
                    <a:pt x="28575" y="195935"/>
                  </a:moveTo>
                  <a:cubicBezTo>
                    <a:pt x="28575" y="195935"/>
                    <a:pt x="28575" y="195935"/>
                    <a:pt x="28575" y="195935"/>
                  </a:cubicBezTo>
                  <a:lnTo>
                    <a:pt x="28575" y="195935"/>
                  </a:lnTo>
                  <a:cubicBezTo>
                    <a:pt x="28575" y="194983"/>
                    <a:pt x="28575" y="194983"/>
                    <a:pt x="28575" y="195935"/>
                  </a:cubicBezTo>
                  <a:cubicBezTo>
                    <a:pt x="28575" y="194983"/>
                    <a:pt x="28575" y="194983"/>
                    <a:pt x="28575" y="195935"/>
                  </a:cubicBezTo>
                  <a:close/>
                  <a:moveTo>
                    <a:pt x="29528" y="227368"/>
                  </a:moveTo>
                  <a:cubicBezTo>
                    <a:pt x="31433"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8" y="217843"/>
                    <a:pt x="40958" y="217843"/>
                  </a:cubicBezTo>
                  <a:cubicBezTo>
                    <a:pt x="39053" y="218795"/>
                    <a:pt x="38100" y="221653"/>
                    <a:pt x="36195" y="222605"/>
                  </a:cubicBezTo>
                  <a:lnTo>
                    <a:pt x="36195" y="225463"/>
                  </a:lnTo>
                  <a:cubicBezTo>
                    <a:pt x="34290" y="225463"/>
                    <a:pt x="31433" y="224510"/>
                    <a:pt x="29528" y="225463"/>
                  </a:cubicBezTo>
                  <a:cubicBezTo>
                    <a:pt x="28575" y="225463"/>
                    <a:pt x="28575" y="226415"/>
                    <a:pt x="28575" y="226415"/>
                  </a:cubicBezTo>
                  <a:cubicBezTo>
                    <a:pt x="28575" y="227368"/>
                    <a:pt x="29528"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7625" y="104495"/>
                    <a:pt x="47625" y="107353"/>
                    <a:pt x="46672"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7353"/>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0688"/>
                  </a:moveTo>
                  <a:cubicBezTo>
                    <a:pt x="28575" y="121640"/>
                    <a:pt x="28575" y="121640"/>
                    <a:pt x="29528" y="122593"/>
                  </a:cubicBezTo>
                  <a:cubicBezTo>
                    <a:pt x="30480" y="123545"/>
                    <a:pt x="31433" y="123545"/>
                    <a:pt x="31433" y="124498"/>
                  </a:cubicBezTo>
                  <a:cubicBezTo>
                    <a:pt x="32385" y="129260"/>
                    <a:pt x="35243" y="124498"/>
                    <a:pt x="37147" y="125450"/>
                  </a:cubicBezTo>
                  <a:cubicBezTo>
                    <a:pt x="38100" y="125450"/>
                    <a:pt x="37147" y="123545"/>
                    <a:pt x="37147" y="122593"/>
                  </a:cubicBezTo>
                  <a:cubicBezTo>
                    <a:pt x="34290" y="122593"/>
                    <a:pt x="32385" y="122593"/>
                    <a:pt x="30480" y="120688"/>
                  </a:cubicBezTo>
                  <a:cubicBezTo>
                    <a:pt x="30480" y="120688"/>
                    <a:pt x="29528" y="119735"/>
                    <a:pt x="28575" y="120688"/>
                  </a:cubicBezTo>
                  <a:close/>
                  <a:moveTo>
                    <a:pt x="29528" y="23533"/>
                  </a:moveTo>
                  <a:cubicBezTo>
                    <a:pt x="29528" y="24485"/>
                    <a:pt x="30480" y="24485"/>
                    <a:pt x="30480" y="25438"/>
                  </a:cubicBezTo>
                  <a:lnTo>
                    <a:pt x="30480" y="25438"/>
                  </a:lnTo>
                  <a:cubicBezTo>
                    <a:pt x="31433" y="25438"/>
                    <a:pt x="31433" y="24485"/>
                    <a:pt x="32385" y="24485"/>
                  </a:cubicBezTo>
                  <a:cubicBezTo>
                    <a:pt x="33338" y="23533"/>
                    <a:pt x="35243" y="26390"/>
                    <a:pt x="35243" y="24485"/>
                  </a:cubicBezTo>
                  <a:cubicBezTo>
                    <a:pt x="36195" y="22580"/>
                    <a:pt x="33338" y="23533"/>
                    <a:pt x="32385" y="22580"/>
                  </a:cubicBezTo>
                  <a:cubicBezTo>
                    <a:pt x="32385" y="21628"/>
                    <a:pt x="31433" y="21628"/>
                    <a:pt x="30480" y="21628"/>
                  </a:cubicBezTo>
                  <a:cubicBezTo>
                    <a:pt x="29528" y="21628"/>
                    <a:pt x="28575" y="22580"/>
                    <a:pt x="29528" y="23533"/>
                  </a:cubicBezTo>
                  <a:close/>
                  <a:moveTo>
                    <a:pt x="31433" y="147358"/>
                  </a:moveTo>
                  <a:cubicBezTo>
                    <a:pt x="31433" y="147358"/>
                    <a:pt x="31433" y="147358"/>
                    <a:pt x="31433" y="147358"/>
                  </a:cubicBezTo>
                  <a:lnTo>
                    <a:pt x="30480" y="144500"/>
                  </a:lnTo>
                  <a:cubicBezTo>
                    <a:pt x="30480" y="144500"/>
                    <a:pt x="29528" y="144500"/>
                    <a:pt x="29528" y="145453"/>
                  </a:cubicBezTo>
                  <a:cubicBezTo>
                    <a:pt x="30480" y="145453"/>
                    <a:pt x="30480" y="146405"/>
                    <a:pt x="31433" y="147358"/>
                  </a:cubicBezTo>
                  <a:close/>
                  <a:moveTo>
                    <a:pt x="29528" y="218795"/>
                  </a:moveTo>
                  <a:cubicBezTo>
                    <a:pt x="29528" y="218795"/>
                    <a:pt x="29528" y="219748"/>
                    <a:pt x="29528" y="218795"/>
                  </a:cubicBezTo>
                  <a:cubicBezTo>
                    <a:pt x="30480" y="219748"/>
                    <a:pt x="30480" y="219748"/>
                    <a:pt x="29528" y="218795"/>
                  </a:cubicBezTo>
                  <a:cubicBezTo>
                    <a:pt x="30480" y="218795"/>
                    <a:pt x="30480" y="218795"/>
                    <a:pt x="29528" y="218795"/>
                  </a:cubicBezTo>
                  <a:cubicBezTo>
                    <a:pt x="30480" y="217843"/>
                    <a:pt x="29528" y="217843"/>
                    <a:pt x="29528" y="218795"/>
                  </a:cubicBezTo>
                  <a:close/>
                  <a:moveTo>
                    <a:pt x="32385" y="153073"/>
                  </a:moveTo>
                  <a:cubicBezTo>
                    <a:pt x="33338" y="153073"/>
                    <a:pt x="33338" y="153073"/>
                    <a:pt x="32385" y="153073"/>
                  </a:cubicBezTo>
                  <a:cubicBezTo>
                    <a:pt x="32385" y="151168"/>
                    <a:pt x="31433" y="151168"/>
                    <a:pt x="30480" y="151168"/>
                  </a:cubicBezTo>
                  <a:cubicBezTo>
                    <a:pt x="29528" y="151168"/>
                    <a:pt x="29528" y="151168"/>
                    <a:pt x="29528" y="152120"/>
                  </a:cubicBezTo>
                  <a:cubicBezTo>
                    <a:pt x="30480" y="153073"/>
                    <a:pt x="31433" y="153073"/>
                    <a:pt x="32385" y="153073"/>
                  </a:cubicBezTo>
                  <a:close/>
                  <a:moveTo>
                    <a:pt x="41910" y="136880"/>
                  </a:moveTo>
                  <a:cubicBezTo>
                    <a:pt x="41910" y="135928"/>
                    <a:pt x="39053" y="135928"/>
                    <a:pt x="38100" y="134975"/>
                  </a:cubicBezTo>
                  <a:lnTo>
                    <a:pt x="37147" y="134975"/>
                  </a:lnTo>
                  <a:cubicBezTo>
                    <a:pt x="36195" y="136880"/>
                    <a:pt x="33338" y="135928"/>
                    <a:pt x="31433" y="137833"/>
                  </a:cubicBezTo>
                  <a:cubicBezTo>
                    <a:pt x="30480" y="138785"/>
                    <a:pt x="30480" y="138785"/>
                    <a:pt x="30480" y="139738"/>
                  </a:cubicBezTo>
                  <a:cubicBezTo>
                    <a:pt x="30480" y="140690"/>
                    <a:pt x="31433" y="139738"/>
                    <a:pt x="32385" y="139738"/>
                  </a:cubicBezTo>
                  <a:cubicBezTo>
                    <a:pt x="34290" y="137833"/>
                    <a:pt x="36195" y="139738"/>
                    <a:pt x="38100" y="137833"/>
                  </a:cubicBezTo>
                  <a:cubicBezTo>
                    <a:pt x="38100" y="137833"/>
                    <a:pt x="40958" y="139738"/>
                    <a:pt x="41910" y="136880"/>
                  </a:cubicBezTo>
                  <a:close/>
                  <a:moveTo>
                    <a:pt x="30480" y="131165"/>
                  </a:moveTo>
                  <a:cubicBezTo>
                    <a:pt x="31433" y="131165"/>
                    <a:pt x="31433" y="132118"/>
                    <a:pt x="32385" y="132118"/>
                  </a:cubicBezTo>
                  <a:cubicBezTo>
                    <a:pt x="32385" y="131165"/>
                    <a:pt x="32385" y="131165"/>
                    <a:pt x="32385" y="131165"/>
                  </a:cubicBezTo>
                  <a:cubicBezTo>
                    <a:pt x="31433" y="130213"/>
                    <a:pt x="31433"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3" y="26390"/>
                    <a:pt x="29528" y="26390"/>
                  </a:cubicBezTo>
                  <a:lnTo>
                    <a:pt x="30480" y="30200"/>
                  </a:lnTo>
                  <a:cubicBezTo>
                    <a:pt x="31433" y="31153"/>
                    <a:pt x="32385" y="30200"/>
                    <a:pt x="32385" y="30200"/>
                  </a:cubicBezTo>
                  <a:close/>
                  <a:moveTo>
                    <a:pt x="31433" y="37820"/>
                  </a:moveTo>
                  <a:lnTo>
                    <a:pt x="31433" y="37820"/>
                  </a:lnTo>
                  <a:cubicBezTo>
                    <a:pt x="30480" y="37820"/>
                    <a:pt x="30480" y="37820"/>
                    <a:pt x="30480" y="37820"/>
                  </a:cubicBezTo>
                  <a:cubicBezTo>
                    <a:pt x="30480" y="37820"/>
                    <a:pt x="30480" y="37820"/>
                    <a:pt x="31433" y="37820"/>
                  </a:cubicBezTo>
                  <a:cubicBezTo>
                    <a:pt x="31433" y="37820"/>
                    <a:pt x="31433" y="37820"/>
                    <a:pt x="31433" y="37820"/>
                  </a:cubicBezTo>
                  <a:close/>
                  <a:moveTo>
                    <a:pt x="50483" y="177838"/>
                  </a:moveTo>
                  <a:cubicBezTo>
                    <a:pt x="44768" y="177838"/>
                    <a:pt x="47625" y="175933"/>
                    <a:pt x="49530" y="173075"/>
                  </a:cubicBezTo>
                  <a:cubicBezTo>
                    <a:pt x="49530" y="173075"/>
                    <a:pt x="50483" y="172123"/>
                    <a:pt x="50483" y="172123"/>
                  </a:cubicBezTo>
                  <a:cubicBezTo>
                    <a:pt x="50483" y="171170"/>
                    <a:pt x="50483"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3"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3" y="186410"/>
                  </a:cubicBezTo>
                  <a:cubicBezTo>
                    <a:pt x="51435" y="185458"/>
                    <a:pt x="49530" y="185458"/>
                    <a:pt x="49530" y="185458"/>
                  </a:cubicBezTo>
                  <a:cubicBezTo>
                    <a:pt x="47625" y="184505"/>
                    <a:pt x="44768" y="183553"/>
                    <a:pt x="43815" y="181648"/>
                  </a:cubicBezTo>
                  <a:lnTo>
                    <a:pt x="44768" y="181648"/>
                  </a:lnTo>
                  <a:cubicBezTo>
                    <a:pt x="44768" y="181648"/>
                    <a:pt x="46672" y="176885"/>
                    <a:pt x="50483" y="177838"/>
                  </a:cubicBezTo>
                  <a:cubicBezTo>
                    <a:pt x="50483" y="178790"/>
                    <a:pt x="50483" y="177838"/>
                    <a:pt x="50483" y="177838"/>
                  </a:cubicBezTo>
                  <a:close/>
                  <a:moveTo>
                    <a:pt x="37147" y="170218"/>
                  </a:moveTo>
                  <a:cubicBezTo>
                    <a:pt x="37147" y="169265"/>
                    <a:pt x="38100" y="170218"/>
                    <a:pt x="39053" y="170218"/>
                  </a:cubicBezTo>
                  <a:cubicBezTo>
                    <a:pt x="39053" y="170218"/>
                    <a:pt x="40005" y="170218"/>
                    <a:pt x="40005" y="170218"/>
                  </a:cubicBezTo>
                  <a:cubicBezTo>
                    <a:pt x="40005" y="170218"/>
                    <a:pt x="40005" y="169265"/>
                    <a:pt x="40005" y="169265"/>
                  </a:cubicBezTo>
                  <a:cubicBezTo>
                    <a:pt x="37147" y="168313"/>
                    <a:pt x="37147" y="164503"/>
                    <a:pt x="33338" y="165455"/>
                  </a:cubicBezTo>
                  <a:lnTo>
                    <a:pt x="31433" y="165455"/>
                  </a:lnTo>
                  <a:cubicBezTo>
                    <a:pt x="30480" y="165455"/>
                    <a:pt x="30480" y="166408"/>
                    <a:pt x="30480" y="166408"/>
                  </a:cubicBezTo>
                  <a:cubicBezTo>
                    <a:pt x="33338" y="168313"/>
                    <a:pt x="33338" y="172123"/>
                    <a:pt x="36195" y="173075"/>
                  </a:cubicBezTo>
                  <a:cubicBezTo>
                    <a:pt x="37147" y="173075"/>
                    <a:pt x="37147" y="174028"/>
                    <a:pt x="38100" y="173075"/>
                  </a:cubicBezTo>
                  <a:cubicBezTo>
                    <a:pt x="39053" y="172123"/>
                    <a:pt x="38100" y="172123"/>
                    <a:pt x="38100" y="171170"/>
                  </a:cubicBezTo>
                  <a:cubicBezTo>
                    <a:pt x="38100" y="172123"/>
                    <a:pt x="37147" y="171170"/>
                    <a:pt x="37147" y="170218"/>
                  </a:cubicBezTo>
                  <a:close/>
                  <a:moveTo>
                    <a:pt x="33338" y="110210"/>
                  </a:moveTo>
                  <a:lnTo>
                    <a:pt x="33338" y="109258"/>
                  </a:lnTo>
                  <a:cubicBezTo>
                    <a:pt x="33338" y="108305"/>
                    <a:pt x="34290" y="106400"/>
                    <a:pt x="32385" y="106400"/>
                  </a:cubicBezTo>
                  <a:cubicBezTo>
                    <a:pt x="32385" y="106400"/>
                    <a:pt x="31433" y="106400"/>
                    <a:pt x="31433" y="106400"/>
                  </a:cubicBezTo>
                  <a:cubicBezTo>
                    <a:pt x="30480" y="107353"/>
                    <a:pt x="30480" y="109258"/>
                    <a:pt x="31433" y="110210"/>
                  </a:cubicBezTo>
                  <a:cubicBezTo>
                    <a:pt x="32385" y="110210"/>
                    <a:pt x="32385" y="110210"/>
                    <a:pt x="33338" y="110210"/>
                  </a:cubicBezTo>
                  <a:cubicBezTo>
                    <a:pt x="32385" y="111163"/>
                    <a:pt x="31433" y="113068"/>
                    <a:pt x="32385" y="113068"/>
                  </a:cubicBezTo>
                  <a:cubicBezTo>
                    <a:pt x="34290" y="112115"/>
                    <a:pt x="36195" y="114973"/>
                    <a:pt x="37147" y="113068"/>
                  </a:cubicBezTo>
                  <a:cubicBezTo>
                    <a:pt x="38100" y="111163"/>
                    <a:pt x="35243" y="112115"/>
                    <a:pt x="33338" y="110210"/>
                  </a:cubicBezTo>
                  <a:cubicBezTo>
                    <a:pt x="33338" y="111163"/>
                    <a:pt x="33338" y="111163"/>
                    <a:pt x="33338" y="110210"/>
                  </a:cubicBezTo>
                  <a:close/>
                  <a:moveTo>
                    <a:pt x="32385" y="119735"/>
                  </a:moveTo>
                  <a:lnTo>
                    <a:pt x="32385" y="119735"/>
                  </a:lnTo>
                  <a:cubicBezTo>
                    <a:pt x="32385" y="117830"/>
                    <a:pt x="32385" y="116878"/>
                    <a:pt x="31433" y="116878"/>
                  </a:cubicBezTo>
                  <a:cubicBezTo>
                    <a:pt x="31433" y="116878"/>
                    <a:pt x="31433" y="116878"/>
                    <a:pt x="31433" y="116878"/>
                  </a:cubicBezTo>
                  <a:cubicBezTo>
                    <a:pt x="30480" y="117830"/>
                    <a:pt x="31433" y="118783"/>
                    <a:pt x="32385" y="119735"/>
                  </a:cubicBezTo>
                  <a:cubicBezTo>
                    <a:pt x="32385" y="118783"/>
                    <a:pt x="32385" y="118783"/>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3"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8"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5243" y="209270"/>
                    <a:pt x="34290" y="211175"/>
                    <a:pt x="33338"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1650"/>
                    <a:pt x="33338" y="203555"/>
                  </a:cubicBezTo>
                  <a:cubicBezTo>
                    <a:pt x="33338" y="203555"/>
                    <a:pt x="33338" y="203555"/>
                    <a:pt x="33338" y="203555"/>
                  </a:cubicBezTo>
                  <a:close/>
                  <a:moveTo>
                    <a:pt x="34290" y="21628"/>
                  </a:moveTo>
                  <a:cubicBezTo>
                    <a:pt x="37147" y="23533"/>
                    <a:pt x="40958" y="27343"/>
                    <a:pt x="37147" y="28295"/>
                  </a:cubicBezTo>
                  <a:cubicBezTo>
                    <a:pt x="36195" y="30200"/>
                    <a:pt x="37147" y="32105"/>
                    <a:pt x="38100" y="33058"/>
                  </a:cubicBezTo>
                  <a:cubicBezTo>
                    <a:pt x="39053" y="34963"/>
                    <a:pt x="40958" y="35915"/>
                    <a:pt x="40958" y="37820"/>
                  </a:cubicBezTo>
                  <a:cubicBezTo>
                    <a:pt x="42863" y="37820"/>
                    <a:pt x="43815" y="38773"/>
                    <a:pt x="44768" y="39725"/>
                  </a:cubicBezTo>
                  <a:cubicBezTo>
                    <a:pt x="45720" y="40678"/>
                    <a:pt x="47625" y="42583"/>
                    <a:pt x="48578" y="40678"/>
                  </a:cubicBezTo>
                  <a:cubicBezTo>
                    <a:pt x="49530" y="39725"/>
                    <a:pt x="46672" y="39725"/>
                    <a:pt x="45720" y="38773"/>
                  </a:cubicBezTo>
                  <a:cubicBezTo>
                    <a:pt x="44768" y="37820"/>
                    <a:pt x="43815" y="37820"/>
                    <a:pt x="42863" y="35915"/>
                  </a:cubicBezTo>
                  <a:cubicBezTo>
                    <a:pt x="41910" y="34010"/>
                    <a:pt x="44768" y="34010"/>
                    <a:pt x="44768" y="33058"/>
                  </a:cubicBezTo>
                  <a:cubicBezTo>
                    <a:pt x="45720" y="32105"/>
                    <a:pt x="46672" y="31153"/>
                    <a:pt x="45720" y="29248"/>
                  </a:cubicBezTo>
                  <a:cubicBezTo>
                    <a:pt x="42863" y="28295"/>
                    <a:pt x="41910" y="26390"/>
                    <a:pt x="41910" y="23533"/>
                  </a:cubicBezTo>
                  <a:cubicBezTo>
                    <a:pt x="40005" y="21628"/>
                    <a:pt x="38100" y="18770"/>
                    <a:pt x="35243" y="18770"/>
                  </a:cubicBezTo>
                  <a:cubicBezTo>
                    <a:pt x="34290" y="18770"/>
                    <a:pt x="33338" y="18770"/>
                    <a:pt x="33338" y="19723"/>
                  </a:cubicBezTo>
                  <a:cubicBezTo>
                    <a:pt x="33338" y="20675"/>
                    <a:pt x="33338" y="21628"/>
                    <a:pt x="34290" y="21628"/>
                  </a:cubicBezTo>
                  <a:close/>
                  <a:moveTo>
                    <a:pt x="33338" y="88303"/>
                  </a:moveTo>
                  <a:cubicBezTo>
                    <a:pt x="33338" y="90208"/>
                    <a:pt x="34290" y="92113"/>
                    <a:pt x="36195" y="92113"/>
                  </a:cubicBezTo>
                  <a:cubicBezTo>
                    <a:pt x="38100" y="93065"/>
                    <a:pt x="38100" y="90208"/>
                    <a:pt x="39053" y="89255"/>
                  </a:cubicBezTo>
                  <a:cubicBezTo>
                    <a:pt x="39053" y="87350"/>
                    <a:pt x="36195" y="89255"/>
                    <a:pt x="35243" y="87350"/>
                  </a:cubicBezTo>
                  <a:cubicBezTo>
                    <a:pt x="34290" y="87350"/>
                    <a:pt x="33338" y="88303"/>
                    <a:pt x="33338" y="88303"/>
                  </a:cubicBezTo>
                  <a:close/>
                  <a:moveTo>
                    <a:pt x="35243" y="222605"/>
                  </a:moveTo>
                  <a:lnTo>
                    <a:pt x="35243" y="221653"/>
                  </a:lnTo>
                  <a:cubicBezTo>
                    <a:pt x="35243" y="220700"/>
                    <a:pt x="35243" y="219748"/>
                    <a:pt x="34290" y="220700"/>
                  </a:cubicBezTo>
                  <a:cubicBezTo>
                    <a:pt x="33338" y="220700"/>
                    <a:pt x="33338" y="221653"/>
                    <a:pt x="34290" y="222605"/>
                  </a:cubicBezTo>
                  <a:cubicBezTo>
                    <a:pt x="34290" y="221653"/>
                    <a:pt x="35243" y="222605"/>
                    <a:pt x="35243" y="222605"/>
                  </a:cubicBezTo>
                  <a:close/>
                  <a:moveTo>
                    <a:pt x="34290" y="179743"/>
                  </a:moveTo>
                  <a:cubicBezTo>
                    <a:pt x="34290" y="179743"/>
                    <a:pt x="34290" y="179743"/>
                    <a:pt x="34290" y="179743"/>
                  </a:cubicBezTo>
                  <a:cubicBezTo>
                    <a:pt x="33338" y="180695"/>
                    <a:pt x="34290" y="180695"/>
                    <a:pt x="34290" y="181648"/>
                  </a:cubicBezTo>
                  <a:cubicBezTo>
                    <a:pt x="35243" y="180695"/>
                    <a:pt x="35243" y="180695"/>
                    <a:pt x="34290" y="179743"/>
                  </a:cubicBezTo>
                  <a:cubicBezTo>
                    <a:pt x="35243" y="179743"/>
                    <a:pt x="35243"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8100" y="147358"/>
                    <a:pt x="38100" y="146405"/>
                  </a:cubicBezTo>
                  <a:close/>
                  <a:moveTo>
                    <a:pt x="37147" y="230225"/>
                  </a:moveTo>
                  <a:cubicBezTo>
                    <a:pt x="37147" y="229273"/>
                    <a:pt x="36195" y="229273"/>
                    <a:pt x="36195" y="229273"/>
                  </a:cubicBezTo>
                  <a:cubicBezTo>
                    <a:pt x="35243" y="229273"/>
                    <a:pt x="35243" y="229273"/>
                    <a:pt x="35243" y="230225"/>
                  </a:cubicBezTo>
                  <a:cubicBezTo>
                    <a:pt x="35243" y="231178"/>
                    <a:pt x="36195" y="231178"/>
                    <a:pt x="37147" y="231178"/>
                  </a:cubicBezTo>
                  <a:cubicBezTo>
                    <a:pt x="36195" y="232130"/>
                    <a:pt x="37147" y="231178"/>
                    <a:pt x="37147" y="230225"/>
                  </a:cubicBezTo>
                  <a:close/>
                  <a:moveTo>
                    <a:pt x="41910" y="132118"/>
                  </a:moveTo>
                  <a:cubicBezTo>
                    <a:pt x="41910" y="131165"/>
                    <a:pt x="40958"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8" y="134975"/>
                  </a:cubicBezTo>
                  <a:cubicBezTo>
                    <a:pt x="41910" y="134023"/>
                    <a:pt x="42863"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9053" y="163550"/>
                    <a:pt x="40005" y="163550"/>
                    <a:pt x="39053" y="162598"/>
                  </a:cubicBezTo>
                  <a:close/>
                  <a:moveTo>
                    <a:pt x="35243" y="15913"/>
                  </a:moveTo>
                  <a:cubicBezTo>
                    <a:pt x="36195" y="15913"/>
                    <a:pt x="38100" y="16865"/>
                    <a:pt x="39053" y="18770"/>
                  </a:cubicBezTo>
                  <a:cubicBezTo>
                    <a:pt x="40005" y="18770"/>
                    <a:pt x="40005" y="17818"/>
                    <a:pt x="40958" y="17818"/>
                  </a:cubicBezTo>
                  <a:lnTo>
                    <a:pt x="40958" y="17818"/>
                  </a:lnTo>
                  <a:cubicBezTo>
                    <a:pt x="40005" y="14960"/>
                    <a:pt x="38100" y="14960"/>
                    <a:pt x="35243" y="15913"/>
                  </a:cubicBezTo>
                  <a:lnTo>
                    <a:pt x="35243" y="15913"/>
                  </a:lnTo>
                  <a:close/>
                  <a:moveTo>
                    <a:pt x="37147" y="193078"/>
                  </a:moveTo>
                  <a:cubicBezTo>
                    <a:pt x="37147" y="193078"/>
                    <a:pt x="36195" y="193078"/>
                    <a:pt x="37147" y="193078"/>
                  </a:cubicBezTo>
                  <a:cubicBezTo>
                    <a:pt x="37147" y="194983"/>
                    <a:pt x="38100" y="195935"/>
                    <a:pt x="40005" y="195935"/>
                  </a:cubicBezTo>
                  <a:cubicBezTo>
                    <a:pt x="41910" y="195935"/>
                    <a:pt x="41910" y="194030"/>
                    <a:pt x="40958" y="193078"/>
                  </a:cubicBezTo>
                  <a:cubicBezTo>
                    <a:pt x="40005" y="192125"/>
                    <a:pt x="39053" y="193078"/>
                    <a:pt x="37147" y="193078"/>
                  </a:cubicBezTo>
                  <a:close/>
                  <a:moveTo>
                    <a:pt x="40005" y="101638"/>
                  </a:moveTo>
                  <a:cubicBezTo>
                    <a:pt x="40005" y="102590"/>
                    <a:pt x="39053" y="101638"/>
                    <a:pt x="38100" y="101638"/>
                  </a:cubicBezTo>
                  <a:lnTo>
                    <a:pt x="36195" y="100685"/>
                  </a:lnTo>
                  <a:cubicBezTo>
                    <a:pt x="37147" y="100685"/>
                    <a:pt x="37147" y="99733"/>
                    <a:pt x="38100" y="99733"/>
                  </a:cubicBezTo>
                  <a:cubicBezTo>
                    <a:pt x="40005" y="100685"/>
                    <a:pt x="40958" y="100685"/>
                    <a:pt x="40005" y="101638"/>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8"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29273"/>
                    <a:pt x="42863" y="227368"/>
                    <a:pt x="42863" y="225463"/>
                  </a:cubicBezTo>
                  <a:close/>
                  <a:moveTo>
                    <a:pt x="39053" y="47345"/>
                  </a:moveTo>
                  <a:cubicBezTo>
                    <a:pt x="39053" y="47345"/>
                    <a:pt x="39053" y="47345"/>
                    <a:pt x="39053" y="47345"/>
                  </a:cubicBezTo>
                  <a:cubicBezTo>
                    <a:pt x="38100" y="47345"/>
                    <a:pt x="38100" y="47345"/>
                    <a:pt x="38100" y="47345"/>
                  </a:cubicBezTo>
                  <a:cubicBezTo>
                    <a:pt x="38100" y="48298"/>
                    <a:pt x="38100" y="48298"/>
                    <a:pt x="39053" y="47345"/>
                  </a:cubicBezTo>
                  <a:lnTo>
                    <a:pt x="39053" y="47345"/>
                  </a:lnTo>
                  <a:close/>
                  <a:moveTo>
                    <a:pt x="40958" y="207365"/>
                  </a:moveTo>
                  <a:cubicBezTo>
                    <a:pt x="40958" y="206413"/>
                    <a:pt x="40005" y="206413"/>
                    <a:pt x="40005" y="206413"/>
                  </a:cubicBezTo>
                  <a:cubicBezTo>
                    <a:pt x="39053" y="206413"/>
                    <a:pt x="38100" y="207365"/>
                    <a:pt x="39053" y="208318"/>
                  </a:cubicBezTo>
                  <a:cubicBezTo>
                    <a:pt x="39053" y="209270"/>
                    <a:pt x="40005" y="209270"/>
                    <a:pt x="40005" y="209270"/>
                  </a:cubicBezTo>
                  <a:cubicBezTo>
                    <a:pt x="40958" y="208318"/>
                    <a:pt x="41910" y="208318"/>
                    <a:pt x="40958" y="207365"/>
                  </a:cubicBezTo>
                  <a:close/>
                  <a:moveTo>
                    <a:pt x="40005" y="26390"/>
                  </a:moveTo>
                  <a:cubicBezTo>
                    <a:pt x="40005" y="26390"/>
                    <a:pt x="40005" y="25438"/>
                    <a:pt x="40005" y="26390"/>
                  </a:cubicBezTo>
                  <a:cubicBezTo>
                    <a:pt x="40958" y="25438"/>
                    <a:pt x="41910" y="25438"/>
                    <a:pt x="41910" y="26390"/>
                  </a:cubicBezTo>
                  <a:cubicBezTo>
                    <a:pt x="41910" y="28295"/>
                    <a:pt x="42863" y="29248"/>
                    <a:pt x="42863" y="31153"/>
                  </a:cubicBezTo>
                  <a:cubicBezTo>
                    <a:pt x="42863" y="32105"/>
                    <a:pt x="42863" y="33058"/>
                    <a:pt x="41910" y="33058"/>
                  </a:cubicBezTo>
                  <a:cubicBezTo>
                    <a:pt x="40958" y="33058"/>
                    <a:pt x="40958" y="32105"/>
                    <a:pt x="40958" y="31153"/>
                  </a:cubicBezTo>
                  <a:cubicBezTo>
                    <a:pt x="40958" y="31153"/>
                    <a:pt x="40958" y="30200"/>
                    <a:pt x="41910" y="29248"/>
                  </a:cubicBezTo>
                  <a:cubicBezTo>
                    <a:pt x="40958" y="29248"/>
                    <a:pt x="40005" y="27343"/>
                    <a:pt x="40005" y="26390"/>
                  </a:cubicBezTo>
                  <a:close/>
                  <a:moveTo>
                    <a:pt x="40005" y="38773"/>
                  </a:moveTo>
                  <a:cubicBezTo>
                    <a:pt x="40005" y="38773"/>
                    <a:pt x="39053" y="39725"/>
                    <a:pt x="40005" y="40678"/>
                  </a:cubicBezTo>
                  <a:lnTo>
                    <a:pt x="40005" y="40678"/>
                  </a:lnTo>
                  <a:cubicBezTo>
                    <a:pt x="40958" y="39725"/>
                    <a:pt x="40958" y="38773"/>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8" y="17818"/>
                  </a:cubicBezTo>
                  <a:close/>
                  <a:moveTo>
                    <a:pt x="41910" y="192125"/>
                  </a:moveTo>
                  <a:lnTo>
                    <a:pt x="41910" y="192125"/>
                  </a:lnTo>
                  <a:cubicBezTo>
                    <a:pt x="41910" y="193078"/>
                    <a:pt x="41910" y="192125"/>
                    <a:pt x="41910"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8" y="144500"/>
                  </a:cubicBezTo>
                  <a:cubicBezTo>
                    <a:pt x="40958" y="145453"/>
                    <a:pt x="40958"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5720"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89255"/>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3815" y="160693"/>
                    <a:pt x="42863" y="161645"/>
                    <a:pt x="42863" y="162598"/>
                  </a:cubicBezTo>
                  <a:close/>
                  <a:moveTo>
                    <a:pt x="43815" y="203555"/>
                  </a:moveTo>
                  <a:cubicBezTo>
                    <a:pt x="43815" y="202603"/>
                    <a:pt x="43815" y="202603"/>
                    <a:pt x="43815" y="203555"/>
                  </a:cubicBezTo>
                  <a:lnTo>
                    <a:pt x="43815" y="202603"/>
                  </a:lnTo>
                  <a:cubicBezTo>
                    <a:pt x="42863" y="202603"/>
                    <a:pt x="42863" y="202603"/>
                    <a:pt x="43815" y="203555"/>
                  </a:cubicBezTo>
                  <a:cubicBezTo>
                    <a:pt x="42863" y="202603"/>
                    <a:pt x="42863" y="203555"/>
                    <a:pt x="43815" y="203555"/>
                  </a:cubicBezTo>
                  <a:close/>
                  <a:moveTo>
                    <a:pt x="45720" y="149263"/>
                  </a:moveTo>
                  <a:cubicBezTo>
                    <a:pt x="45720" y="148310"/>
                    <a:pt x="44768" y="148310"/>
                    <a:pt x="45720" y="149263"/>
                  </a:cubicBezTo>
                  <a:cubicBezTo>
                    <a:pt x="44768" y="148310"/>
                    <a:pt x="43815" y="148310"/>
                    <a:pt x="43815" y="149263"/>
                  </a:cubicBezTo>
                  <a:cubicBezTo>
                    <a:pt x="43815" y="150215"/>
                    <a:pt x="43815" y="150215"/>
                    <a:pt x="44768" y="150215"/>
                  </a:cubicBezTo>
                  <a:cubicBezTo>
                    <a:pt x="44768" y="149263"/>
                    <a:pt x="45720" y="149263"/>
                    <a:pt x="45720" y="149263"/>
                  </a:cubicBezTo>
                  <a:close/>
                  <a:moveTo>
                    <a:pt x="45720" y="237845"/>
                  </a:moveTo>
                  <a:cubicBezTo>
                    <a:pt x="45720" y="236893"/>
                    <a:pt x="44768" y="235940"/>
                    <a:pt x="43815" y="234988"/>
                  </a:cubicBezTo>
                  <a:cubicBezTo>
                    <a:pt x="42863" y="234988"/>
                    <a:pt x="42863" y="235940"/>
                    <a:pt x="42863" y="235940"/>
                  </a:cubicBezTo>
                  <a:cubicBezTo>
                    <a:pt x="43815" y="237845"/>
                    <a:pt x="43815" y="238798"/>
                    <a:pt x="45720" y="237845"/>
                  </a:cubicBezTo>
                  <a:cubicBezTo>
                    <a:pt x="45720" y="239750"/>
                    <a:pt x="46672" y="238798"/>
                    <a:pt x="45720" y="237845"/>
                  </a:cubicBezTo>
                  <a:close/>
                  <a:moveTo>
                    <a:pt x="51435" y="154025"/>
                  </a:moveTo>
                  <a:cubicBezTo>
                    <a:pt x="50483" y="154025"/>
                    <a:pt x="50483"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3" y="154025"/>
                    <a:pt x="50483" y="154978"/>
                    <a:pt x="51435" y="154025"/>
                  </a:cubicBezTo>
                  <a:cubicBezTo>
                    <a:pt x="51435" y="154025"/>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2128"/>
                    <a:pt x="44768" y="213080"/>
                    <a:pt x="44768"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7830"/>
                    <a:pt x="46672"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5928"/>
                    <a:pt x="48578"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6393"/>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8578" y="101638"/>
                    <a:pt x="47625" y="101638"/>
                  </a:cubicBezTo>
                  <a:close/>
                  <a:moveTo>
                    <a:pt x="47625" y="27343"/>
                  </a:moveTo>
                  <a:cubicBezTo>
                    <a:pt x="47625" y="28295"/>
                    <a:pt x="47625" y="28295"/>
                    <a:pt x="48578" y="28295"/>
                  </a:cubicBezTo>
                  <a:cubicBezTo>
                    <a:pt x="49530" y="30200"/>
                    <a:pt x="50483" y="31153"/>
                    <a:pt x="52388" y="31153"/>
                  </a:cubicBezTo>
                  <a:cubicBezTo>
                    <a:pt x="53340" y="31153"/>
                    <a:pt x="55245" y="31153"/>
                    <a:pt x="56197" y="30200"/>
                  </a:cubicBezTo>
                  <a:cubicBezTo>
                    <a:pt x="56197" y="33058"/>
                    <a:pt x="52388" y="33058"/>
                    <a:pt x="51435" y="34963"/>
                  </a:cubicBezTo>
                  <a:cubicBezTo>
                    <a:pt x="51435" y="35915"/>
                    <a:pt x="49530" y="36868"/>
                    <a:pt x="50483"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6197" y="27343"/>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3"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19723"/>
                  </a:moveTo>
                  <a:cubicBezTo>
                    <a:pt x="46672" y="19723"/>
                    <a:pt x="47625" y="20675"/>
                    <a:pt x="47625" y="20675"/>
                  </a:cubicBezTo>
                  <a:cubicBezTo>
                    <a:pt x="47625" y="20675"/>
                    <a:pt x="48578" y="20675"/>
                    <a:pt x="48578" y="20675"/>
                  </a:cubicBezTo>
                  <a:cubicBezTo>
                    <a:pt x="48578" y="18770"/>
                    <a:pt x="49530" y="17818"/>
                    <a:pt x="49530" y="15913"/>
                  </a:cubicBezTo>
                  <a:cubicBezTo>
                    <a:pt x="49530" y="14960"/>
                    <a:pt x="48578" y="14008"/>
                    <a:pt x="47625" y="14008"/>
                  </a:cubicBezTo>
                  <a:cubicBezTo>
                    <a:pt x="47625" y="14008"/>
                    <a:pt x="46672" y="14008"/>
                    <a:pt x="46672" y="14008"/>
                  </a:cubicBezTo>
                  <a:cubicBezTo>
                    <a:pt x="46672" y="16865"/>
                    <a:pt x="46672" y="18770"/>
                    <a:pt x="46672" y="19723"/>
                  </a:cubicBezTo>
                  <a:close/>
                  <a:moveTo>
                    <a:pt x="48578" y="166408"/>
                  </a:moveTo>
                  <a:cubicBezTo>
                    <a:pt x="48578" y="166408"/>
                    <a:pt x="48578" y="166408"/>
                    <a:pt x="48578" y="166408"/>
                  </a:cubicBezTo>
                  <a:cubicBezTo>
                    <a:pt x="49530" y="165455"/>
                    <a:pt x="48578" y="165455"/>
                    <a:pt x="48578" y="165455"/>
                  </a:cubicBezTo>
                  <a:cubicBezTo>
                    <a:pt x="47625" y="165455"/>
                    <a:pt x="47625" y="165455"/>
                    <a:pt x="48578" y="166408"/>
                  </a:cubicBezTo>
                  <a:cubicBezTo>
                    <a:pt x="47625" y="165455"/>
                    <a:pt x="47625" y="166408"/>
                    <a:pt x="48578" y="166408"/>
                  </a:cubicBezTo>
                  <a:close/>
                  <a:moveTo>
                    <a:pt x="50483" y="127355"/>
                  </a:moveTo>
                  <a:cubicBezTo>
                    <a:pt x="51435" y="127355"/>
                    <a:pt x="51435" y="126403"/>
                    <a:pt x="50483" y="127355"/>
                  </a:cubicBezTo>
                  <a:cubicBezTo>
                    <a:pt x="50483" y="124498"/>
                    <a:pt x="49530" y="123545"/>
                    <a:pt x="48578" y="122593"/>
                  </a:cubicBezTo>
                  <a:cubicBezTo>
                    <a:pt x="48578" y="122593"/>
                    <a:pt x="47625" y="123545"/>
                    <a:pt x="47625" y="124498"/>
                  </a:cubicBezTo>
                  <a:cubicBezTo>
                    <a:pt x="48578" y="126403"/>
                    <a:pt x="48578" y="127355"/>
                    <a:pt x="50483" y="127355"/>
                  </a:cubicBezTo>
                  <a:close/>
                  <a:moveTo>
                    <a:pt x="50483" y="163550"/>
                  </a:moveTo>
                  <a:lnTo>
                    <a:pt x="50483" y="163550"/>
                  </a:lnTo>
                  <a:cubicBezTo>
                    <a:pt x="49530" y="162598"/>
                    <a:pt x="49530" y="161645"/>
                    <a:pt x="48578" y="162598"/>
                  </a:cubicBezTo>
                  <a:cubicBezTo>
                    <a:pt x="49530" y="161645"/>
                    <a:pt x="49530" y="162598"/>
                    <a:pt x="50483" y="163550"/>
                  </a:cubicBezTo>
                  <a:cubicBezTo>
                    <a:pt x="50483" y="162598"/>
                    <a:pt x="49530" y="163550"/>
                    <a:pt x="50483" y="163550"/>
                  </a:cubicBezTo>
                  <a:close/>
                  <a:moveTo>
                    <a:pt x="52388" y="43535"/>
                  </a:moveTo>
                  <a:cubicBezTo>
                    <a:pt x="52388" y="42583"/>
                    <a:pt x="51435" y="42583"/>
                    <a:pt x="51435" y="42583"/>
                  </a:cubicBezTo>
                  <a:cubicBezTo>
                    <a:pt x="50483" y="42583"/>
                    <a:pt x="49530" y="42583"/>
                    <a:pt x="49530" y="43535"/>
                  </a:cubicBezTo>
                  <a:cubicBezTo>
                    <a:pt x="49530" y="44488"/>
                    <a:pt x="49530" y="44488"/>
                    <a:pt x="50483" y="44488"/>
                  </a:cubicBezTo>
                  <a:cubicBezTo>
                    <a:pt x="51435" y="45440"/>
                    <a:pt x="52388" y="44488"/>
                    <a:pt x="52388" y="43535"/>
                  </a:cubicBezTo>
                  <a:close/>
                  <a:moveTo>
                    <a:pt x="50483" y="26390"/>
                  </a:moveTo>
                  <a:cubicBezTo>
                    <a:pt x="50483" y="26390"/>
                    <a:pt x="50483" y="26390"/>
                    <a:pt x="50483" y="26390"/>
                  </a:cubicBezTo>
                  <a:cubicBezTo>
                    <a:pt x="51435" y="27343"/>
                    <a:pt x="52388" y="28295"/>
                    <a:pt x="51435" y="28295"/>
                  </a:cubicBezTo>
                  <a:cubicBezTo>
                    <a:pt x="51435" y="28295"/>
                    <a:pt x="49530" y="26390"/>
                    <a:pt x="50483" y="26390"/>
                  </a:cubicBezTo>
                  <a:close/>
                  <a:moveTo>
                    <a:pt x="54293" y="104495"/>
                  </a:moveTo>
                  <a:cubicBezTo>
                    <a:pt x="54293" y="104495"/>
                    <a:pt x="54293" y="103543"/>
                    <a:pt x="54293" y="104495"/>
                  </a:cubicBezTo>
                  <a:lnTo>
                    <a:pt x="54293" y="104495"/>
                  </a:lnTo>
                  <a:cubicBezTo>
                    <a:pt x="53340" y="104495"/>
                    <a:pt x="54293" y="104495"/>
                    <a:pt x="54293" y="104495"/>
                  </a:cubicBezTo>
                  <a:cubicBezTo>
                    <a:pt x="54293" y="104495"/>
                    <a:pt x="54293" y="104495"/>
                    <a:pt x="54293" y="104495"/>
                  </a:cubicBezTo>
                  <a:close/>
                  <a:moveTo>
                    <a:pt x="57150" y="91160"/>
                  </a:moveTo>
                  <a:cubicBezTo>
                    <a:pt x="57150" y="91160"/>
                    <a:pt x="57150" y="91160"/>
                    <a:pt x="57150" y="91160"/>
                  </a:cubicBezTo>
                  <a:cubicBezTo>
                    <a:pt x="56197" y="91160"/>
                    <a:pt x="56197" y="91160"/>
                    <a:pt x="57150" y="91160"/>
                  </a:cubicBezTo>
                  <a:cubicBezTo>
                    <a:pt x="56197" y="92113"/>
                    <a:pt x="56197" y="92113"/>
                    <a:pt x="57150" y="91160"/>
                  </a:cubicBezTo>
                  <a:cubicBezTo>
                    <a:pt x="57150" y="91160"/>
                    <a:pt x="57150" y="91160"/>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8" name="Freeform 417">
              <a:extLst>
                <a:ext uri="{FF2B5EF4-FFF2-40B4-BE49-F238E27FC236}">
                  <a16:creationId xmlns:a16="http://schemas.microsoft.com/office/drawing/2014/main" id="{79CA338A-6B7C-2BB7-E4E0-9013294F62C6}"/>
                </a:ext>
              </a:extLst>
            </p:cNvPr>
            <p:cNvSpPr/>
            <p:nvPr/>
          </p:nvSpPr>
          <p:spPr>
            <a:xfrm>
              <a:off x="13712700" y="1045466"/>
              <a:ext cx="123696" cy="169780"/>
            </a:xfrm>
            <a:custGeom>
              <a:avLst/>
              <a:gdLst>
                <a:gd name="connsiteX0" fmla="*/ 105728 w 132311"/>
                <a:gd name="connsiteY0" fmla="*/ 172721 h 181720"/>
                <a:gd name="connsiteX1" fmla="*/ 63817 w 132311"/>
                <a:gd name="connsiteY1" fmla="*/ 181294 h 181720"/>
                <a:gd name="connsiteX2" fmla="*/ 10478 w 132311"/>
                <a:gd name="connsiteY2" fmla="*/ 158434 h 181720"/>
                <a:gd name="connsiteX3" fmla="*/ 0 w 132311"/>
                <a:gd name="connsiteY3" fmla="*/ 132716 h 181720"/>
                <a:gd name="connsiteX4" fmla="*/ 20003 w 132311"/>
                <a:gd name="connsiteY4" fmla="*/ 108904 h 181720"/>
                <a:gd name="connsiteX5" fmla="*/ 38100 w 132311"/>
                <a:gd name="connsiteY5" fmla="*/ 111761 h 181720"/>
                <a:gd name="connsiteX6" fmla="*/ 39053 w 132311"/>
                <a:gd name="connsiteY6" fmla="*/ 147956 h 181720"/>
                <a:gd name="connsiteX7" fmla="*/ 34290 w 132311"/>
                <a:gd name="connsiteY7" fmla="*/ 150814 h 181720"/>
                <a:gd name="connsiteX8" fmla="*/ 33338 w 132311"/>
                <a:gd name="connsiteY8" fmla="*/ 160339 h 181720"/>
                <a:gd name="connsiteX9" fmla="*/ 42863 w 132311"/>
                <a:gd name="connsiteY9" fmla="*/ 167006 h 181720"/>
                <a:gd name="connsiteX10" fmla="*/ 52388 w 132311"/>
                <a:gd name="connsiteY10" fmla="*/ 170816 h 181720"/>
                <a:gd name="connsiteX11" fmla="*/ 87630 w 132311"/>
                <a:gd name="connsiteY11" fmla="*/ 165101 h 181720"/>
                <a:gd name="connsiteX12" fmla="*/ 93345 w 132311"/>
                <a:gd name="connsiteY12" fmla="*/ 157481 h 181720"/>
                <a:gd name="connsiteX13" fmla="*/ 95250 w 132311"/>
                <a:gd name="connsiteY13" fmla="*/ 151766 h 181720"/>
                <a:gd name="connsiteX14" fmla="*/ 88582 w 132311"/>
                <a:gd name="connsiteY14" fmla="*/ 128906 h 181720"/>
                <a:gd name="connsiteX15" fmla="*/ 65722 w 132311"/>
                <a:gd name="connsiteY15" fmla="*/ 111761 h 181720"/>
                <a:gd name="connsiteX16" fmla="*/ 28575 w 132311"/>
                <a:gd name="connsiteY16" fmla="*/ 86044 h 181720"/>
                <a:gd name="connsiteX17" fmla="*/ 7620 w 132311"/>
                <a:gd name="connsiteY17" fmla="*/ 56516 h 181720"/>
                <a:gd name="connsiteX18" fmla="*/ 17145 w 132311"/>
                <a:gd name="connsiteY18" fmla="*/ 19369 h 181720"/>
                <a:gd name="connsiteX19" fmla="*/ 67628 w 132311"/>
                <a:gd name="connsiteY19" fmla="*/ 319 h 181720"/>
                <a:gd name="connsiteX20" fmla="*/ 100013 w 132311"/>
                <a:gd name="connsiteY20" fmla="*/ 6986 h 181720"/>
                <a:gd name="connsiteX21" fmla="*/ 126682 w 132311"/>
                <a:gd name="connsiteY21" fmla="*/ 37466 h 181720"/>
                <a:gd name="connsiteX22" fmla="*/ 126682 w 132311"/>
                <a:gd name="connsiteY22" fmla="*/ 49849 h 181720"/>
                <a:gd name="connsiteX23" fmla="*/ 102870 w 132311"/>
                <a:gd name="connsiteY23" fmla="*/ 63184 h 181720"/>
                <a:gd name="connsiteX24" fmla="*/ 95250 w 132311"/>
                <a:gd name="connsiteY24" fmla="*/ 60326 h 181720"/>
                <a:gd name="connsiteX25" fmla="*/ 90488 w 132311"/>
                <a:gd name="connsiteY25" fmla="*/ 27941 h 181720"/>
                <a:gd name="connsiteX26" fmla="*/ 94297 w 132311"/>
                <a:gd name="connsiteY26" fmla="*/ 24131 h 181720"/>
                <a:gd name="connsiteX27" fmla="*/ 94297 w 132311"/>
                <a:gd name="connsiteY27" fmla="*/ 17464 h 181720"/>
                <a:gd name="connsiteX28" fmla="*/ 88582 w 132311"/>
                <a:gd name="connsiteY28" fmla="*/ 13654 h 181720"/>
                <a:gd name="connsiteX29" fmla="*/ 59055 w 132311"/>
                <a:gd name="connsiteY29" fmla="*/ 8891 h 181720"/>
                <a:gd name="connsiteX30" fmla="*/ 44767 w 132311"/>
                <a:gd name="connsiteY30" fmla="*/ 15559 h 181720"/>
                <a:gd name="connsiteX31" fmla="*/ 40957 w 132311"/>
                <a:gd name="connsiteY31" fmla="*/ 38419 h 181720"/>
                <a:gd name="connsiteX32" fmla="*/ 57150 w 132311"/>
                <a:gd name="connsiteY32" fmla="*/ 54611 h 181720"/>
                <a:gd name="connsiteX33" fmla="*/ 69532 w 132311"/>
                <a:gd name="connsiteY33" fmla="*/ 63184 h 181720"/>
                <a:gd name="connsiteX34" fmla="*/ 73342 w 132311"/>
                <a:gd name="connsiteY34" fmla="*/ 66041 h 181720"/>
                <a:gd name="connsiteX35" fmla="*/ 87630 w 132311"/>
                <a:gd name="connsiteY35" fmla="*/ 74614 h 181720"/>
                <a:gd name="connsiteX36" fmla="*/ 99060 w 132311"/>
                <a:gd name="connsiteY36" fmla="*/ 83186 h 181720"/>
                <a:gd name="connsiteX37" fmla="*/ 113347 w 132311"/>
                <a:gd name="connsiteY37" fmla="*/ 93664 h 181720"/>
                <a:gd name="connsiteX38" fmla="*/ 130492 w 132311"/>
                <a:gd name="connsiteY38" fmla="*/ 120334 h 181720"/>
                <a:gd name="connsiteX39" fmla="*/ 105728 w 132311"/>
                <a:gd name="connsiteY39" fmla="*/ 172721 h 181720"/>
                <a:gd name="connsiteX40" fmla="*/ 17145 w 132311"/>
                <a:gd name="connsiteY40" fmla="*/ 130811 h 181720"/>
                <a:gd name="connsiteX41" fmla="*/ 12382 w 132311"/>
                <a:gd name="connsiteY41" fmla="*/ 128906 h 181720"/>
                <a:gd name="connsiteX42" fmla="*/ 11430 w 132311"/>
                <a:gd name="connsiteY42" fmla="*/ 129859 h 181720"/>
                <a:gd name="connsiteX43" fmla="*/ 16192 w 132311"/>
                <a:gd name="connsiteY43" fmla="*/ 133669 h 181720"/>
                <a:gd name="connsiteX44" fmla="*/ 18097 w 132311"/>
                <a:gd name="connsiteY44" fmla="*/ 131764 h 181720"/>
                <a:gd name="connsiteX45" fmla="*/ 17145 w 132311"/>
                <a:gd name="connsiteY45" fmla="*/ 130811 h 181720"/>
                <a:gd name="connsiteX46" fmla="*/ 14288 w 132311"/>
                <a:gd name="connsiteY46" fmla="*/ 124144 h 181720"/>
                <a:gd name="connsiteX47" fmla="*/ 16192 w 132311"/>
                <a:gd name="connsiteY47" fmla="*/ 127001 h 181720"/>
                <a:gd name="connsiteX48" fmla="*/ 16192 w 132311"/>
                <a:gd name="connsiteY48" fmla="*/ 125096 h 181720"/>
                <a:gd name="connsiteX49" fmla="*/ 17145 w 132311"/>
                <a:gd name="connsiteY49" fmla="*/ 123191 h 181720"/>
                <a:gd name="connsiteX50" fmla="*/ 17145 w 132311"/>
                <a:gd name="connsiteY50" fmla="*/ 121286 h 181720"/>
                <a:gd name="connsiteX51" fmla="*/ 15240 w 132311"/>
                <a:gd name="connsiteY51" fmla="*/ 123191 h 181720"/>
                <a:gd name="connsiteX52" fmla="*/ 14288 w 132311"/>
                <a:gd name="connsiteY52" fmla="*/ 124144 h 181720"/>
                <a:gd name="connsiteX53" fmla="*/ 21907 w 132311"/>
                <a:gd name="connsiteY53" fmla="*/ 117476 h 181720"/>
                <a:gd name="connsiteX54" fmla="*/ 21907 w 132311"/>
                <a:gd name="connsiteY54" fmla="*/ 115571 h 181720"/>
                <a:gd name="connsiteX55" fmla="*/ 20003 w 132311"/>
                <a:gd name="connsiteY55" fmla="*/ 117476 h 181720"/>
                <a:gd name="connsiteX56" fmla="*/ 20003 w 132311"/>
                <a:gd name="connsiteY56" fmla="*/ 120334 h 181720"/>
                <a:gd name="connsiteX57" fmla="*/ 21907 w 132311"/>
                <a:gd name="connsiteY57" fmla="*/ 117476 h 181720"/>
                <a:gd name="connsiteX58" fmla="*/ 21907 w 132311"/>
                <a:gd name="connsiteY58" fmla="*/ 131764 h 181720"/>
                <a:gd name="connsiteX59" fmla="*/ 21907 w 132311"/>
                <a:gd name="connsiteY59" fmla="*/ 131764 h 181720"/>
                <a:gd name="connsiteX60" fmla="*/ 20955 w 132311"/>
                <a:gd name="connsiteY60" fmla="*/ 131764 h 181720"/>
                <a:gd name="connsiteX61" fmla="*/ 21907 w 132311"/>
                <a:gd name="connsiteY61" fmla="*/ 131764 h 181720"/>
                <a:gd name="connsiteX62" fmla="*/ 21907 w 132311"/>
                <a:gd name="connsiteY62" fmla="*/ 131764 h 181720"/>
                <a:gd name="connsiteX63" fmla="*/ 22860 w 132311"/>
                <a:gd name="connsiteY63" fmla="*/ 123191 h 181720"/>
                <a:gd name="connsiteX64" fmla="*/ 23813 w 132311"/>
                <a:gd name="connsiteY64" fmla="*/ 122239 h 181720"/>
                <a:gd name="connsiteX65" fmla="*/ 23813 w 132311"/>
                <a:gd name="connsiteY65" fmla="*/ 121286 h 181720"/>
                <a:gd name="connsiteX66" fmla="*/ 22860 w 132311"/>
                <a:gd name="connsiteY66" fmla="*/ 123191 h 181720"/>
                <a:gd name="connsiteX67" fmla="*/ 22860 w 132311"/>
                <a:gd name="connsiteY67" fmla="*/ 123191 h 181720"/>
                <a:gd name="connsiteX68" fmla="*/ 23813 w 132311"/>
                <a:gd name="connsiteY68" fmla="*/ 134621 h 181720"/>
                <a:gd name="connsiteX69" fmla="*/ 23813 w 132311"/>
                <a:gd name="connsiteY69" fmla="*/ 134621 h 181720"/>
                <a:gd name="connsiteX70" fmla="*/ 23813 w 132311"/>
                <a:gd name="connsiteY70" fmla="*/ 133669 h 181720"/>
                <a:gd name="connsiteX71" fmla="*/ 23813 w 132311"/>
                <a:gd name="connsiteY71" fmla="*/ 134621 h 181720"/>
                <a:gd name="connsiteX72" fmla="*/ 23813 w 132311"/>
                <a:gd name="connsiteY72" fmla="*/ 134621 h 181720"/>
                <a:gd name="connsiteX73" fmla="*/ 26670 w 132311"/>
                <a:gd name="connsiteY73" fmla="*/ 116524 h 181720"/>
                <a:gd name="connsiteX74" fmla="*/ 25717 w 132311"/>
                <a:gd name="connsiteY74" fmla="*/ 115571 h 181720"/>
                <a:gd name="connsiteX75" fmla="*/ 23813 w 132311"/>
                <a:gd name="connsiteY75" fmla="*/ 118429 h 181720"/>
                <a:gd name="connsiteX76" fmla="*/ 24765 w 132311"/>
                <a:gd name="connsiteY76" fmla="*/ 119381 h 181720"/>
                <a:gd name="connsiteX77" fmla="*/ 26670 w 132311"/>
                <a:gd name="connsiteY77" fmla="*/ 116524 h 181720"/>
                <a:gd name="connsiteX78" fmla="*/ 24765 w 132311"/>
                <a:gd name="connsiteY78" fmla="*/ 138431 h 181720"/>
                <a:gd name="connsiteX79" fmla="*/ 23813 w 132311"/>
                <a:gd name="connsiteY79" fmla="*/ 137479 h 181720"/>
                <a:gd name="connsiteX80" fmla="*/ 22860 w 132311"/>
                <a:gd name="connsiteY80" fmla="*/ 138431 h 181720"/>
                <a:gd name="connsiteX81" fmla="*/ 24765 w 132311"/>
                <a:gd name="connsiteY81" fmla="*/ 138431 h 181720"/>
                <a:gd name="connsiteX82" fmla="*/ 24765 w 132311"/>
                <a:gd name="connsiteY82" fmla="*/ 138431 h 181720"/>
                <a:gd name="connsiteX83" fmla="*/ 23813 w 132311"/>
                <a:gd name="connsiteY83" fmla="*/ 126049 h 181720"/>
                <a:gd name="connsiteX84" fmla="*/ 23813 w 132311"/>
                <a:gd name="connsiteY84" fmla="*/ 126049 h 181720"/>
                <a:gd name="connsiteX85" fmla="*/ 23813 w 132311"/>
                <a:gd name="connsiteY85" fmla="*/ 127954 h 181720"/>
                <a:gd name="connsiteX86" fmla="*/ 23813 w 132311"/>
                <a:gd name="connsiteY86" fmla="*/ 126049 h 181720"/>
                <a:gd name="connsiteX87" fmla="*/ 23813 w 132311"/>
                <a:gd name="connsiteY87" fmla="*/ 126049 h 181720"/>
                <a:gd name="connsiteX88" fmla="*/ 27622 w 132311"/>
                <a:gd name="connsiteY88" fmla="*/ 128906 h 181720"/>
                <a:gd name="connsiteX89" fmla="*/ 26670 w 132311"/>
                <a:gd name="connsiteY89" fmla="*/ 131764 h 181720"/>
                <a:gd name="connsiteX90" fmla="*/ 27622 w 132311"/>
                <a:gd name="connsiteY90" fmla="*/ 132716 h 181720"/>
                <a:gd name="connsiteX91" fmla="*/ 28575 w 132311"/>
                <a:gd name="connsiteY91" fmla="*/ 131764 h 181720"/>
                <a:gd name="connsiteX92" fmla="*/ 27622 w 132311"/>
                <a:gd name="connsiteY92" fmla="*/ 128906 h 181720"/>
                <a:gd name="connsiteX93" fmla="*/ 30480 w 132311"/>
                <a:gd name="connsiteY93" fmla="*/ 43181 h 181720"/>
                <a:gd name="connsiteX94" fmla="*/ 30480 w 132311"/>
                <a:gd name="connsiteY94" fmla="*/ 43181 h 181720"/>
                <a:gd name="connsiteX95" fmla="*/ 30480 w 132311"/>
                <a:gd name="connsiteY95" fmla="*/ 43181 h 181720"/>
                <a:gd name="connsiteX96" fmla="*/ 28575 w 132311"/>
                <a:gd name="connsiteY96" fmla="*/ 38419 h 181720"/>
                <a:gd name="connsiteX97" fmla="*/ 27622 w 132311"/>
                <a:gd name="connsiteY97" fmla="*/ 37466 h 181720"/>
                <a:gd name="connsiteX98" fmla="*/ 27622 w 132311"/>
                <a:gd name="connsiteY98" fmla="*/ 38419 h 181720"/>
                <a:gd name="connsiteX99" fmla="*/ 30480 w 132311"/>
                <a:gd name="connsiteY99" fmla="*/ 43181 h 181720"/>
                <a:gd name="connsiteX100" fmla="*/ 31432 w 132311"/>
                <a:gd name="connsiteY100" fmla="*/ 124144 h 181720"/>
                <a:gd name="connsiteX101" fmla="*/ 31432 w 132311"/>
                <a:gd name="connsiteY101" fmla="*/ 124144 h 181720"/>
                <a:gd name="connsiteX102" fmla="*/ 28575 w 132311"/>
                <a:gd name="connsiteY102" fmla="*/ 124144 h 181720"/>
                <a:gd name="connsiteX103" fmla="*/ 31432 w 132311"/>
                <a:gd name="connsiteY103" fmla="*/ 127001 h 181720"/>
                <a:gd name="connsiteX104" fmla="*/ 31432 w 132311"/>
                <a:gd name="connsiteY104" fmla="*/ 124144 h 181720"/>
                <a:gd name="connsiteX105" fmla="*/ 31432 w 132311"/>
                <a:gd name="connsiteY105" fmla="*/ 66994 h 181720"/>
                <a:gd name="connsiteX106" fmla="*/ 31432 w 132311"/>
                <a:gd name="connsiteY106" fmla="*/ 66994 h 181720"/>
                <a:gd name="connsiteX107" fmla="*/ 31432 w 132311"/>
                <a:gd name="connsiteY107" fmla="*/ 66994 h 181720"/>
                <a:gd name="connsiteX108" fmla="*/ 31432 w 132311"/>
                <a:gd name="connsiteY108" fmla="*/ 66994 h 181720"/>
                <a:gd name="connsiteX109" fmla="*/ 31432 w 132311"/>
                <a:gd name="connsiteY109" fmla="*/ 66994 h 181720"/>
                <a:gd name="connsiteX110" fmla="*/ 32385 w 132311"/>
                <a:gd name="connsiteY110" fmla="*/ 48896 h 181720"/>
                <a:gd name="connsiteX111" fmla="*/ 32385 w 132311"/>
                <a:gd name="connsiteY111" fmla="*/ 48896 h 181720"/>
                <a:gd name="connsiteX112" fmla="*/ 32385 w 132311"/>
                <a:gd name="connsiteY112" fmla="*/ 49849 h 181720"/>
                <a:gd name="connsiteX113" fmla="*/ 32385 w 132311"/>
                <a:gd name="connsiteY113" fmla="*/ 48896 h 181720"/>
                <a:gd name="connsiteX114" fmla="*/ 32385 w 132311"/>
                <a:gd name="connsiteY114" fmla="*/ 48896 h 181720"/>
                <a:gd name="connsiteX115" fmla="*/ 33338 w 132311"/>
                <a:gd name="connsiteY115" fmla="*/ 53659 h 181720"/>
                <a:gd name="connsiteX116" fmla="*/ 31432 w 132311"/>
                <a:gd name="connsiteY116" fmla="*/ 55564 h 181720"/>
                <a:gd name="connsiteX117" fmla="*/ 32385 w 132311"/>
                <a:gd name="connsiteY117" fmla="*/ 56516 h 181720"/>
                <a:gd name="connsiteX118" fmla="*/ 36195 w 132311"/>
                <a:gd name="connsiteY118" fmla="*/ 54611 h 181720"/>
                <a:gd name="connsiteX119" fmla="*/ 33338 w 132311"/>
                <a:gd name="connsiteY119" fmla="*/ 53659 h 181720"/>
                <a:gd name="connsiteX120" fmla="*/ 43815 w 132311"/>
                <a:gd name="connsiteY120" fmla="*/ 60326 h 181720"/>
                <a:gd name="connsiteX121" fmla="*/ 44767 w 132311"/>
                <a:gd name="connsiteY121" fmla="*/ 58421 h 181720"/>
                <a:gd name="connsiteX122" fmla="*/ 42863 w 132311"/>
                <a:gd name="connsiteY122" fmla="*/ 58421 h 181720"/>
                <a:gd name="connsiteX123" fmla="*/ 36195 w 132311"/>
                <a:gd name="connsiteY123" fmla="*/ 65089 h 181720"/>
                <a:gd name="connsiteX124" fmla="*/ 34290 w 132311"/>
                <a:gd name="connsiteY124" fmla="*/ 60326 h 181720"/>
                <a:gd name="connsiteX125" fmla="*/ 33338 w 132311"/>
                <a:gd name="connsiteY125" fmla="*/ 59374 h 181720"/>
                <a:gd name="connsiteX126" fmla="*/ 32385 w 132311"/>
                <a:gd name="connsiteY126" fmla="*/ 60326 h 181720"/>
                <a:gd name="connsiteX127" fmla="*/ 36195 w 132311"/>
                <a:gd name="connsiteY127" fmla="*/ 65089 h 181720"/>
                <a:gd name="connsiteX128" fmla="*/ 40957 w 132311"/>
                <a:gd name="connsiteY128" fmla="*/ 63184 h 181720"/>
                <a:gd name="connsiteX129" fmla="*/ 43815 w 132311"/>
                <a:gd name="connsiteY129" fmla="*/ 60326 h 181720"/>
                <a:gd name="connsiteX130" fmla="*/ 38100 w 132311"/>
                <a:gd name="connsiteY130" fmla="*/ 72709 h 181720"/>
                <a:gd name="connsiteX131" fmla="*/ 36195 w 132311"/>
                <a:gd name="connsiteY131" fmla="*/ 69851 h 181720"/>
                <a:gd name="connsiteX132" fmla="*/ 35242 w 132311"/>
                <a:gd name="connsiteY132" fmla="*/ 70804 h 181720"/>
                <a:gd name="connsiteX133" fmla="*/ 37147 w 132311"/>
                <a:gd name="connsiteY133" fmla="*/ 73661 h 181720"/>
                <a:gd name="connsiteX134" fmla="*/ 38100 w 132311"/>
                <a:gd name="connsiteY134" fmla="*/ 72709 h 181720"/>
                <a:gd name="connsiteX135" fmla="*/ 39053 w 132311"/>
                <a:gd name="connsiteY135" fmla="*/ 58421 h 181720"/>
                <a:gd name="connsiteX136" fmla="*/ 39053 w 132311"/>
                <a:gd name="connsiteY136" fmla="*/ 58421 h 181720"/>
                <a:gd name="connsiteX137" fmla="*/ 39053 w 132311"/>
                <a:gd name="connsiteY137" fmla="*/ 57469 h 181720"/>
                <a:gd name="connsiteX138" fmla="*/ 39053 w 132311"/>
                <a:gd name="connsiteY138" fmla="*/ 58421 h 181720"/>
                <a:gd name="connsiteX139" fmla="*/ 39053 w 132311"/>
                <a:gd name="connsiteY139" fmla="*/ 58421 h 181720"/>
                <a:gd name="connsiteX140" fmla="*/ 39053 w 132311"/>
                <a:gd name="connsiteY140" fmla="*/ 53659 h 181720"/>
                <a:gd name="connsiteX141" fmla="*/ 39053 w 132311"/>
                <a:gd name="connsiteY141" fmla="*/ 53659 h 181720"/>
                <a:gd name="connsiteX142" fmla="*/ 39053 w 132311"/>
                <a:gd name="connsiteY142" fmla="*/ 52706 h 181720"/>
                <a:gd name="connsiteX143" fmla="*/ 39053 w 132311"/>
                <a:gd name="connsiteY143" fmla="*/ 53659 h 181720"/>
                <a:gd name="connsiteX144" fmla="*/ 39053 w 132311"/>
                <a:gd name="connsiteY144" fmla="*/ 53659 h 181720"/>
                <a:gd name="connsiteX145" fmla="*/ 40957 w 132311"/>
                <a:gd name="connsiteY145" fmla="*/ 48896 h 181720"/>
                <a:gd name="connsiteX146" fmla="*/ 40957 w 132311"/>
                <a:gd name="connsiteY146" fmla="*/ 48896 h 181720"/>
                <a:gd name="connsiteX147" fmla="*/ 40957 w 132311"/>
                <a:gd name="connsiteY147" fmla="*/ 48896 h 181720"/>
                <a:gd name="connsiteX148" fmla="*/ 40957 w 132311"/>
                <a:gd name="connsiteY148" fmla="*/ 48896 h 181720"/>
                <a:gd name="connsiteX149" fmla="*/ 40957 w 132311"/>
                <a:gd name="connsiteY149" fmla="*/ 48896 h 181720"/>
                <a:gd name="connsiteX150" fmla="*/ 44767 w 132311"/>
                <a:gd name="connsiteY150" fmla="*/ 87949 h 181720"/>
                <a:gd name="connsiteX151" fmla="*/ 44767 w 132311"/>
                <a:gd name="connsiteY151" fmla="*/ 87949 h 181720"/>
                <a:gd name="connsiteX152" fmla="*/ 42863 w 132311"/>
                <a:gd name="connsiteY152" fmla="*/ 87949 h 181720"/>
                <a:gd name="connsiteX153" fmla="*/ 44767 w 132311"/>
                <a:gd name="connsiteY153" fmla="*/ 87949 h 181720"/>
                <a:gd name="connsiteX154" fmla="*/ 44767 w 132311"/>
                <a:gd name="connsiteY154" fmla="*/ 87949 h 181720"/>
                <a:gd name="connsiteX155" fmla="*/ 89535 w 132311"/>
                <a:gd name="connsiteY155" fmla="*/ 107951 h 181720"/>
                <a:gd name="connsiteX156" fmla="*/ 90488 w 132311"/>
                <a:gd name="connsiteY156" fmla="*/ 107951 h 181720"/>
                <a:gd name="connsiteX157" fmla="*/ 90488 w 132311"/>
                <a:gd name="connsiteY157" fmla="*/ 111761 h 181720"/>
                <a:gd name="connsiteX158" fmla="*/ 98107 w 132311"/>
                <a:gd name="connsiteY158" fmla="*/ 115571 h 181720"/>
                <a:gd name="connsiteX159" fmla="*/ 100013 w 132311"/>
                <a:gd name="connsiteY159" fmla="*/ 114619 h 181720"/>
                <a:gd name="connsiteX160" fmla="*/ 100965 w 132311"/>
                <a:gd name="connsiteY160" fmla="*/ 113666 h 181720"/>
                <a:gd name="connsiteX161" fmla="*/ 101917 w 132311"/>
                <a:gd name="connsiteY161" fmla="*/ 110809 h 181720"/>
                <a:gd name="connsiteX162" fmla="*/ 101917 w 132311"/>
                <a:gd name="connsiteY162" fmla="*/ 106999 h 181720"/>
                <a:gd name="connsiteX163" fmla="*/ 106680 w 132311"/>
                <a:gd name="connsiteY163" fmla="*/ 108904 h 181720"/>
                <a:gd name="connsiteX164" fmla="*/ 106680 w 132311"/>
                <a:gd name="connsiteY164" fmla="*/ 110809 h 181720"/>
                <a:gd name="connsiteX165" fmla="*/ 108585 w 132311"/>
                <a:gd name="connsiteY165" fmla="*/ 109856 h 181720"/>
                <a:gd name="connsiteX166" fmla="*/ 109538 w 132311"/>
                <a:gd name="connsiteY166" fmla="*/ 107951 h 181720"/>
                <a:gd name="connsiteX167" fmla="*/ 111442 w 132311"/>
                <a:gd name="connsiteY167" fmla="*/ 102236 h 181720"/>
                <a:gd name="connsiteX168" fmla="*/ 110490 w 132311"/>
                <a:gd name="connsiteY168" fmla="*/ 97474 h 181720"/>
                <a:gd name="connsiteX169" fmla="*/ 107632 w 132311"/>
                <a:gd name="connsiteY169" fmla="*/ 96521 h 181720"/>
                <a:gd name="connsiteX170" fmla="*/ 97155 w 132311"/>
                <a:gd name="connsiteY170" fmla="*/ 101284 h 181720"/>
                <a:gd name="connsiteX171" fmla="*/ 102870 w 132311"/>
                <a:gd name="connsiteY171" fmla="*/ 95569 h 181720"/>
                <a:gd name="connsiteX172" fmla="*/ 104775 w 132311"/>
                <a:gd name="connsiteY172" fmla="*/ 95569 h 181720"/>
                <a:gd name="connsiteX173" fmla="*/ 104775 w 132311"/>
                <a:gd name="connsiteY173" fmla="*/ 93664 h 181720"/>
                <a:gd name="connsiteX174" fmla="*/ 102870 w 132311"/>
                <a:gd name="connsiteY174" fmla="*/ 94616 h 181720"/>
                <a:gd name="connsiteX175" fmla="*/ 101917 w 132311"/>
                <a:gd name="connsiteY175" fmla="*/ 95569 h 181720"/>
                <a:gd name="connsiteX176" fmla="*/ 102870 w 132311"/>
                <a:gd name="connsiteY176" fmla="*/ 93664 h 181720"/>
                <a:gd name="connsiteX177" fmla="*/ 102870 w 132311"/>
                <a:gd name="connsiteY177" fmla="*/ 92711 h 181720"/>
                <a:gd name="connsiteX178" fmla="*/ 101917 w 132311"/>
                <a:gd name="connsiteY178" fmla="*/ 92711 h 181720"/>
                <a:gd name="connsiteX179" fmla="*/ 94297 w 132311"/>
                <a:gd name="connsiteY179" fmla="*/ 98426 h 181720"/>
                <a:gd name="connsiteX180" fmla="*/ 90488 w 132311"/>
                <a:gd name="connsiteY180" fmla="*/ 99379 h 181720"/>
                <a:gd name="connsiteX181" fmla="*/ 90488 w 132311"/>
                <a:gd name="connsiteY181" fmla="*/ 96521 h 181720"/>
                <a:gd name="connsiteX182" fmla="*/ 98107 w 132311"/>
                <a:gd name="connsiteY182" fmla="*/ 92711 h 181720"/>
                <a:gd name="connsiteX183" fmla="*/ 98107 w 132311"/>
                <a:gd name="connsiteY183" fmla="*/ 91759 h 181720"/>
                <a:gd name="connsiteX184" fmla="*/ 92392 w 132311"/>
                <a:gd name="connsiteY184" fmla="*/ 91759 h 181720"/>
                <a:gd name="connsiteX185" fmla="*/ 93345 w 132311"/>
                <a:gd name="connsiteY185" fmla="*/ 87949 h 181720"/>
                <a:gd name="connsiteX186" fmla="*/ 93345 w 132311"/>
                <a:gd name="connsiteY186" fmla="*/ 86044 h 181720"/>
                <a:gd name="connsiteX187" fmla="*/ 91440 w 132311"/>
                <a:gd name="connsiteY187" fmla="*/ 86996 h 181720"/>
                <a:gd name="connsiteX188" fmla="*/ 90488 w 132311"/>
                <a:gd name="connsiteY188" fmla="*/ 88901 h 181720"/>
                <a:gd name="connsiteX189" fmla="*/ 88582 w 132311"/>
                <a:gd name="connsiteY189" fmla="*/ 90806 h 181720"/>
                <a:gd name="connsiteX190" fmla="*/ 86678 w 132311"/>
                <a:gd name="connsiteY190" fmla="*/ 88901 h 181720"/>
                <a:gd name="connsiteX191" fmla="*/ 84772 w 132311"/>
                <a:gd name="connsiteY191" fmla="*/ 87949 h 181720"/>
                <a:gd name="connsiteX192" fmla="*/ 79057 w 132311"/>
                <a:gd name="connsiteY192" fmla="*/ 86996 h 181720"/>
                <a:gd name="connsiteX193" fmla="*/ 76200 w 132311"/>
                <a:gd name="connsiteY193" fmla="*/ 85091 h 181720"/>
                <a:gd name="connsiteX194" fmla="*/ 74295 w 132311"/>
                <a:gd name="connsiteY194" fmla="*/ 87949 h 181720"/>
                <a:gd name="connsiteX195" fmla="*/ 70485 w 132311"/>
                <a:gd name="connsiteY195" fmla="*/ 89854 h 181720"/>
                <a:gd name="connsiteX196" fmla="*/ 64770 w 132311"/>
                <a:gd name="connsiteY196" fmla="*/ 91759 h 181720"/>
                <a:gd name="connsiteX197" fmla="*/ 61913 w 132311"/>
                <a:gd name="connsiteY197" fmla="*/ 87949 h 181720"/>
                <a:gd name="connsiteX198" fmla="*/ 61913 w 132311"/>
                <a:gd name="connsiteY198" fmla="*/ 86996 h 181720"/>
                <a:gd name="connsiteX199" fmla="*/ 62865 w 132311"/>
                <a:gd name="connsiteY199" fmla="*/ 86996 h 181720"/>
                <a:gd name="connsiteX200" fmla="*/ 65722 w 132311"/>
                <a:gd name="connsiteY200" fmla="*/ 88901 h 181720"/>
                <a:gd name="connsiteX201" fmla="*/ 67628 w 132311"/>
                <a:gd name="connsiteY201" fmla="*/ 88901 h 181720"/>
                <a:gd name="connsiteX202" fmla="*/ 67628 w 132311"/>
                <a:gd name="connsiteY202" fmla="*/ 86996 h 181720"/>
                <a:gd name="connsiteX203" fmla="*/ 65722 w 132311"/>
                <a:gd name="connsiteY203" fmla="*/ 86044 h 181720"/>
                <a:gd name="connsiteX204" fmla="*/ 64770 w 132311"/>
                <a:gd name="connsiteY204" fmla="*/ 80329 h 181720"/>
                <a:gd name="connsiteX205" fmla="*/ 60007 w 132311"/>
                <a:gd name="connsiteY205" fmla="*/ 77471 h 181720"/>
                <a:gd name="connsiteX206" fmla="*/ 59055 w 132311"/>
                <a:gd name="connsiteY206" fmla="*/ 75566 h 181720"/>
                <a:gd name="connsiteX207" fmla="*/ 58103 w 132311"/>
                <a:gd name="connsiteY207" fmla="*/ 73661 h 181720"/>
                <a:gd name="connsiteX208" fmla="*/ 56197 w 132311"/>
                <a:gd name="connsiteY208" fmla="*/ 75566 h 181720"/>
                <a:gd name="connsiteX209" fmla="*/ 58103 w 132311"/>
                <a:gd name="connsiteY209" fmla="*/ 81281 h 181720"/>
                <a:gd name="connsiteX210" fmla="*/ 55245 w 132311"/>
                <a:gd name="connsiteY210" fmla="*/ 82234 h 181720"/>
                <a:gd name="connsiteX211" fmla="*/ 51435 w 132311"/>
                <a:gd name="connsiteY211" fmla="*/ 80329 h 181720"/>
                <a:gd name="connsiteX212" fmla="*/ 49530 w 132311"/>
                <a:gd name="connsiteY212" fmla="*/ 78424 h 181720"/>
                <a:gd name="connsiteX213" fmla="*/ 52388 w 132311"/>
                <a:gd name="connsiteY213" fmla="*/ 76519 h 181720"/>
                <a:gd name="connsiteX214" fmla="*/ 54292 w 132311"/>
                <a:gd name="connsiteY214" fmla="*/ 74614 h 181720"/>
                <a:gd name="connsiteX215" fmla="*/ 55245 w 132311"/>
                <a:gd name="connsiteY215" fmla="*/ 70804 h 181720"/>
                <a:gd name="connsiteX216" fmla="*/ 55245 w 132311"/>
                <a:gd name="connsiteY216" fmla="*/ 68899 h 181720"/>
                <a:gd name="connsiteX217" fmla="*/ 54292 w 132311"/>
                <a:gd name="connsiteY217" fmla="*/ 66994 h 181720"/>
                <a:gd name="connsiteX218" fmla="*/ 53340 w 132311"/>
                <a:gd name="connsiteY218" fmla="*/ 68899 h 181720"/>
                <a:gd name="connsiteX219" fmla="*/ 51435 w 132311"/>
                <a:gd name="connsiteY219" fmla="*/ 73661 h 181720"/>
                <a:gd name="connsiteX220" fmla="*/ 49530 w 132311"/>
                <a:gd name="connsiteY220" fmla="*/ 74614 h 181720"/>
                <a:gd name="connsiteX221" fmla="*/ 49530 w 132311"/>
                <a:gd name="connsiteY221" fmla="*/ 72709 h 181720"/>
                <a:gd name="connsiteX222" fmla="*/ 49530 w 132311"/>
                <a:gd name="connsiteY222" fmla="*/ 67946 h 181720"/>
                <a:gd name="connsiteX223" fmla="*/ 48578 w 132311"/>
                <a:gd name="connsiteY223" fmla="*/ 65089 h 181720"/>
                <a:gd name="connsiteX224" fmla="*/ 45720 w 132311"/>
                <a:gd name="connsiteY224" fmla="*/ 66994 h 181720"/>
                <a:gd name="connsiteX225" fmla="*/ 43815 w 132311"/>
                <a:gd name="connsiteY225" fmla="*/ 71756 h 181720"/>
                <a:gd name="connsiteX226" fmla="*/ 44767 w 132311"/>
                <a:gd name="connsiteY226" fmla="*/ 72709 h 181720"/>
                <a:gd name="connsiteX227" fmla="*/ 46672 w 132311"/>
                <a:gd name="connsiteY227" fmla="*/ 75566 h 181720"/>
                <a:gd name="connsiteX228" fmla="*/ 45720 w 132311"/>
                <a:gd name="connsiteY228" fmla="*/ 77471 h 181720"/>
                <a:gd name="connsiteX229" fmla="*/ 44767 w 132311"/>
                <a:gd name="connsiteY229" fmla="*/ 83186 h 181720"/>
                <a:gd name="connsiteX230" fmla="*/ 47625 w 132311"/>
                <a:gd name="connsiteY230" fmla="*/ 86044 h 181720"/>
                <a:gd name="connsiteX231" fmla="*/ 49530 w 132311"/>
                <a:gd name="connsiteY231" fmla="*/ 87949 h 181720"/>
                <a:gd name="connsiteX232" fmla="*/ 50482 w 132311"/>
                <a:gd name="connsiteY232" fmla="*/ 86044 h 181720"/>
                <a:gd name="connsiteX233" fmla="*/ 50482 w 132311"/>
                <a:gd name="connsiteY233" fmla="*/ 83186 h 181720"/>
                <a:gd name="connsiteX234" fmla="*/ 52388 w 132311"/>
                <a:gd name="connsiteY234" fmla="*/ 85091 h 181720"/>
                <a:gd name="connsiteX235" fmla="*/ 53340 w 132311"/>
                <a:gd name="connsiteY235" fmla="*/ 87949 h 181720"/>
                <a:gd name="connsiteX236" fmla="*/ 54292 w 132311"/>
                <a:gd name="connsiteY236" fmla="*/ 90806 h 181720"/>
                <a:gd name="connsiteX237" fmla="*/ 54292 w 132311"/>
                <a:gd name="connsiteY237" fmla="*/ 91759 h 181720"/>
                <a:gd name="connsiteX238" fmla="*/ 55245 w 132311"/>
                <a:gd name="connsiteY238" fmla="*/ 91759 h 181720"/>
                <a:gd name="connsiteX239" fmla="*/ 56197 w 132311"/>
                <a:gd name="connsiteY239" fmla="*/ 89854 h 181720"/>
                <a:gd name="connsiteX240" fmla="*/ 58103 w 132311"/>
                <a:gd name="connsiteY240" fmla="*/ 87949 h 181720"/>
                <a:gd name="connsiteX241" fmla="*/ 58103 w 132311"/>
                <a:gd name="connsiteY241" fmla="*/ 90806 h 181720"/>
                <a:gd name="connsiteX242" fmla="*/ 57150 w 132311"/>
                <a:gd name="connsiteY242" fmla="*/ 92711 h 181720"/>
                <a:gd name="connsiteX243" fmla="*/ 54292 w 132311"/>
                <a:gd name="connsiteY243" fmla="*/ 96521 h 181720"/>
                <a:gd name="connsiteX244" fmla="*/ 59055 w 132311"/>
                <a:gd name="connsiteY244" fmla="*/ 93664 h 181720"/>
                <a:gd name="connsiteX245" fmla="*/ 61913 w 132311"/>
                <a:gd name="connsiteY245" fmla="*/ 93664 h 181720"/>
                <a:gd name="connsiteX246" fmla="*/ 59055 w 132311"/>
                <a:gd name="connsiteY246" fmla="*/ 96521 h 181720"/>
                <a:gd name="connsiteX247" fmla="*/ 63817 w 132311"/>
                <a:gd name="connsiteY247" fmla="*/ 99379 h 181720"/>
                <a:gd name="connsiteX248" fmla="*/ 66675 w 132311"/>
                <a:gd name="connsiteY248" fmla="*/ 100331 h 181720"/>
                <a:gd name="connsiteX249" fmla="*/ 68580 w 132311"/>
                <a:gd name="connsiteY249" fmla="*/ 103189 h 181720"/>
                <a:gd name="connsiteX250" fmla="*/ 68580 w 132311"/>
                <a:gd name="connsiteY250" fmla="*/ 103189 h 181720"/>
                <a:gd name="connsiteX251" fmla="*/ 70485 w 132311"/>
                <a:gd name="connsiteY251" fmla="*/ 101284 h 181720"/>
                <a:gd name="connsiteX252" fmla="*/ 66675 w 132311"/>
                <a:gd name="connsiteY252" fmla="*/ 100331 h 181720"/>
                <a:gd name="connsiteX253" fmla="*/ 67628 w 132311"/>
                <a:gd name="connsiteY253" fmla="*/ 99379 h 181720"/>
                <a:gd name="connsiteX254" fmla="*/ 70485 w 132311"/>
                <a:gd name="connsiteY254" fmla="*/ 97474 h 181720"/>
                <a:gd name="connsiteX255" fmla="*/ 70485 w 132311"/>
                <a:gd name="connsiteY255" fmla="*/ 101284 h 181720"/>
                <a:gd name="connsiteX256" fmla="*/ 73342 w 132311"/>
                <a:gd name="connsiteY256" fmla="*/ 102236 h 181720"/>
                <a:gd name="connsiteX257" fmla="*/ 75247 w 132311"/>
                <a:gd name="connsiteY257" fmla="*/ 103189 h 181720"/>
                <a:gd name="connsiteX258" fmla="*/ 80010 w 132311"/>
                <a:gd name="connsiteY258" fmla="*/ 104141 h 181720"/>
                <a:gd name="connsiteX259" fmla="*/ 80963 w 132311"/>
                <a:gd name="connsiteY259" fmla="*/ 104141 h 181720"/>
                <a:gd name="connsiteX260" fmla="*/ 82867 w 132311"/>
                <a:gd name="connsiteY260" fmla="*/ 104141 h 181720"/>
                <a:gd name="connsiteX261" fmla="*/ 80963 w 132311"/>
                <a:gd name="connsiteY261" fmla="*/ 106046 h 181720"/>
                <a:gd name="connsiteX262" fmla="*/ 77153 w 132311"/>
                <a:gd name="connsiteY262" fmla="*/ 106046 h 181720"/>
                <a:gd name="connsiteX263" fmla="*/ 75247 w 132311"/>
                <a:gd name="connsiteY263" fmla="*/ 107951 h 181720"/>
                <a:gd name="connsiteX264" fmla="*/ 77153 w 132311"/>
                <a:gd name="connsiteY264" fmla="*/ 108904 h 181720"/>
                <a:gd name="connsiteX265" fmla="*/ 86678 w 132311"/>
                <a:gd name="connsiteY265" fmla="*/ 106999 h 181720"/>
                <a:gd name="connsiteX266" fmla="*/ 86678 w 132311"/>
                <a:gd name="connsiteY266" fmla="*/ 109856 h 181720"/>
                <a:gd name="connsiteX267" fmla="*/ 89535 w 132311"/>
                <a:gd name="connsiteY267" fmla="*/ 107951 h 181720"/>
                <a:gd name="connsiteX268" fmla="*/ 49530 w 132311"/>
                <a:gd name="connsiteY268" fmla="*/ 77471 h 181720"/>
                <a:gd name="connsiteX269" fmla="*/ 47625 w 132311"/>
                <a:gd name="connsiteY269" fmla="*/ 78424 h 181720"/>
                <a:gd name="connsiteX270" fmla="*/ 45720 w 132311"/>
                <a:gd name="connsiteY270" fmla="*/ 77471 h 181720"/>
                <a:gd name="connsiteX271" fmla="*/ 47625 w 132311"/>
                <a:gd name="connsiteY271" fmla="*/ 76519 h 181720"/>
                <a:gd name="connsiteX272" fmla="*/ 49530 w 132311"/>
                <a:gd name="connsiteY272" fmla="*/ 77471 h 181720"/>
                <a:gd name="connsiteX273" fmla="*/ 47625 w 132311"/>
                <a:gd name="connsiteY273" fmla="*/ 70804 h 181720"/>
                <a:gd name="connsiteX274" fmla="*/ 46672 w 132311"/>
                <a:gd name="connsiteY274" fmla="*/ 70804 h 181720"/>
                <a:gd name="connsiteX275" fmla="*/ 47625 w 132311"/>
                <a:gd name="connsiteY275" fmla="*/ 69851 h 181720"/>
                <a:gd name="connsiteX276" fmla="*/ 48578 w 132311"/>
                <a:gd name="connsiteY276" fmla="*/ 70804 h 181720"/>
                <a:gd name="connsiteX277" fmla="*/ 47625 w 132311"/>
                <a:gd name="connsiteY277" fmla="*/ 70804 h 181720"/>
                <a:gd name="connsiteX278" fmla="*/ 57150 w 132311"/>
                <a:gd name="connsiteY278" fmla="*/ 79376 h 181720"/>
                <a:gd name="connsiteX279" fmla="*/ 57150 w 132311"/>
                <a:gd name="connsiteY279" fmla="*/ 79376 h 181720"/>
                <a:gd name="connsiteX280" fmla="*/ 59055 w 132311"/>
                <a:gd name="connsiteY280" fmla="*/ 82234 h 181720"/>
                <a:gd name="connsiteX281" fmla="*/ 58103 w 132311"/>
                <a:gd name="connsiteY281" fmla="*/ 82234 h 181720"/>
                <a:gd name="connsiteX282" fmla="*/ 57150 w 132311"/>
                <a:gd name="connsiteY282" fmla="*/ 79376 h 181720"/>
                <a:gd name="connsiteX283" fmla="*/ 59055 w 132311"/>
                <a:gd name="connsiteY283" fmla="*/ 97474 h 181720"/>
                <a:gd name="connsiteX284" fmla="*/ 59055 w 132311"/>
                <a:gd name="connsiteY284" fmla="*/ 97474 h 181720"/>
                <a:gd name="connsiteX285" fmla="*/ 59055 w 132311"/>
                <a:gd name="connsiteY285" fmla="*/ 97474 h 181720"/>
                <a:gd name="connsiteX286" fmla="*/ 59055 w 132311"/>
                <a:gd name="connsiteY286" fmla="*/ 97474 h 181720"/>
                <a:gd name="connsiteX287" fmla="*/ 59055 w 132311"/>
                <a:gd name="connsiteY287" fmla="*/ 97474 h 181720"/>
                <a:gd name="connsiteX288" fmla="*/ 60007 w 132311"/>
                <a:gd name="connsiteY288" fmla="*/ 78424 h 181720"/>
                <a:gd name="connsiteX289" fmla="*/ 62865 w 132311"/>
                <a:gd name="connsiteY289" fmla="*/ 75566 h 181720"/>
                <a:gd name="connsiteX290" fmla="*/ 62865 w 132311"/>
                <a:gd name="connsiteY290" fmla="*/ 77471 h 181720"/>
                <a:gd name="connsiteX291" fmla="*/ 60007 w 132311"/>
                <a:gd name="connsiteY291" fmla="*/ 78424 h 181720"/>
                <a:gd name="connsiteX292" fmla="*/ 67628 w 132311"/>
                <a:gd name="connsiteY292" fmla="*/ 91759 h 181720"/>
                <a:gd name="connsiteX293" fmla="*/ 63817 w 132311"/>
                <a:gd name="connsiteY293" fmla="*/ 90806 h 181720"/>
                <a:gd name="connsiteX294" fmla="*/ 67628 w 132311"/>
                <a:gd name="connsiteY294" fmla="*/ 89854 h 181720"/>
                <a:gd name="connsiteX295" fmla="*/ 67628 w 132311"/>
                <a:gd name="connsiteY295" fmla="*/ 91759 h 181720"/>
                <a:gd name="connsiteX296" fmla="*/ 66675 w 132311"/>
                <a:gd name="connsiteY296" fmla="*/ 103189 h 181720"/>
                <a:gd name="connsiteX297" fmla="*/ 66675 w 132311"/>
                <a:gd name="connsiteY297" fmla="*/ 103189 h 181720"/>
                <a:gd name="connsiteX298" fmla="*/ 64770 w 132311"/>
                <a:gd name="connsiteY298" fmla="*/ 103189 h 181720"/>
                <a:gd name="connsiteX299" fmla="*/ 66675 w 132311"/>
                <a:gd name="connsiteY299" fmla="*/ 103189 h 181720"/>
                <a:gd name="connsiteX300" fmla="*/ 66675 w 132311"/>
                <a:gd name="connsiteY300" fmla="*/ 103189 h 181720"/>
                <a:gd name="connsiteX301" fmla="*/ 65722 w 132311"/>
                <a:gd name="connsiteY301" fmla="*/ 67946 h 181720"/>
                <a:gd name="connsiteX302" fmla="*/ 65722 w 132311"/>
                <a:gd name="connsiteY302" fmla="*/ 67946 h 181720"/>
                <a:gd name="connsiteX303" fmla="*/ 65722 w 132311"/>
                <a:gd name="connsiteY303" fmla="*/ 67946 h 181720"/>
                <a:gd name="connsiteX304" fmla="*/ 65722 w 132311"/>
                <a:gd name="connsiteY304" fmla="*/ 67946 h 181720"/>
                <a:gd name="connsiteX305" fmla="*/ 65722 w 132311"/>
                <a:gd name="connsiteY305" fmla="*/ 67946 h 181720"/>
                <a:gd name="connsiteX306" fmla="*/ 67628 w 132311"/>
                <a:gd name="connsiteY306" fmla="*/ 92711 h 181720"/>
                <a:gd name="connsiteX307" fmla="*/ 67628 w 132311"/>
                <a:gd name="connsiteY307" fmla="*/ 92711 h 181720"/>
                <a:gd name="connsiteX308" fmla="*/ 67628 w 132311"/>
                <a:gd name="connsiteY308" fmla="*/ 92711 h 181720"/>
                <a:gd name="connsiteX309" fmla="*/ 67628 w 132311"/>
                <a:gd name="connsiteY309" fmla="*/ 94616 h 181720"/>
                <a:gd name="connsiteX310" fmla="*/ 66675 w 132311"/>
                <a:gd name="connsiteY310" fmla="*/ 94616 h 181720"/>
                <a:gd name="connsiteX311" fmla="*/ 67628 w 132311"/>
                <a:gd name="connsiteY311" fmla="*/ 92711 h 181720"/>
                <a:gd name="connsiteX312" fmla="*/ 71438 w 132311"/>
                <a:gd name="connsiteY312" fmla="*/ 79376 h 181720"/>
                <a:gd name="connsiteX313" fmla="*/ 67628 w 132311"/>
                <a:gd name="connsiteY313" fmla="*/ 79376 h 181720"/>
                <a:gd name="connsiteX314" fmla="*/ 69532 w 132311"/>
                <a:gd name="connsiteY314" fmla="*/ 82234 h 181720"/>
                <a:gd name="connsiteX315" fmla="*/ 71438 w 132311"/>
                <a:gd name="connsiteY315" fmla="*/ 82234 h 181720"/>
                <a:gd name="connsiteX316" fmla="*/ 71438 w 132311"/>
                <a:gd name="connsiteY316" fmla="*/ 79376 h 181720"/>
                <a:gd name="connsiteX317" fmla="*/ 72390 w 132311"/>
                <a:gd name="connsiteY317" fmla="*/ 103189 h 181720"/>
                <a:gd name="connsiteX318" fmla="*/ 68580 w 132311"/>
                <a:gd name="connsiteY318" fmla="*/ 101284 h 181720"/>
                <a:gd name="connsiteX319" fmla="*/ 72390 w 132311"/>
                <a:gd name="connsiteY319" fmla="*/ 103189 h 181720"/>
                <a:gd name="connsiteX320" fmla="*/ 72390 w 132311"/>
                <a:gd name="connsiteY320" fmla="*/ 103189 h 181720"/>
                <a:gd name="connsiteX321" fmla="*/ 69532 w 132311"/>
                <a:gd name="connsiteY321" fmla="*/ 72709 h 181720"/>
                <a:gd name="connsiteX322" fmla="*/ 69532 w 132311"/>
                <a:gd name="connsiteY322" fmla="*/ 72709 h 181720"/>
                <a:gd name="connsiteX323" fmla="*/ 70485 w 132311"/>
                <a:gd name="connsiteY323" fmla="*/ 72709 h 181720"/>
                <a:gd name="connsiteX324" fmla="*/ 69532 w 132311"/>
                <a:gd name="connsiteY324" fmla="*/ 72709 h 181720"/>
                <a:gd name="connsiteX325" fmla="*/ 69532 w 132311"/>
                <a:gd name="connsiteY325" fmla="*/ 72709 h 181720"/>
                <a:gd name="connsiteX326" fmla="*/ 72390 w 132311"/>
                <a:gd name="connsiteY326" fmla="*/ 77471 h 181720"/>
                <a:gd name="connsiteX327" fmla="*/ 72390 w 132311"/>
                <a:gd name="connsiteY327" fmla="*/ 77471 h 181720"/>
                <a:gd name="connsiteX328" fmla="*/ 72390 w 132311"/>
                <a:gd name="connsiteY328" fmla="*/ 77471 h 181720"/>
                <a:gd name="connsiteX329" fmla="*/ 72390 w 132311"/>
                <a:gd name="connsiteY329" fmla="*/ 77471 h 181720"/>
                <a:gd name="connsiteX330" fmla="*/ 72390 w 132311"/>
                <a:gd name="connsiteY330" fmla="*/ 77471 h 181720"/>
                <a:gd name="connsiteX331" fmla="*/ 76200 w 132311"/>
                <a:gd name="connsiteY331" fmla="*/ 89854 h 181720"/>
                <a:gd name="connsiteX332" fmla="*/ 76200 w 132311"/>
                <a:gd name="connsiteY332" fmla="*/ 89854 h 181720"/>
                <a:gd name="connsiteX333" fmla="*/ 74295 w 132311"/>
                <a:gd name="connsiteY333" fmla="*/ 89854 h 181720"/>
                <a:gd name="connsiteX334" fmla="*/ 74295 w 132311"/>
                <a:gd name="connsiteY334" fmla="*/ 88901 h 181720"/>
                <a:gd name="connsiteX335" fmla="*/ 76200 w 132311"/>
                <a:gd name="connsiteY335" fmla="*/ 89854 h 181720"/>
                <a:gd name="connsiteX336" fmla="*/ 77153 w 132311"/>
                <a:gd name="connsiteY336" fmla="*/ 82234 h 181720"/>
                <a:gd name="connsiteX337" fmla="*/ 77153 w 132311"/>
                <a:gd name="connsiteY337" fmla="*/ 82234 h 181720"/>
                <a:gd name="connsiteX338" fmla="*/ 78105 w 132311"/>
                <a:gd name="connsiteY338" fmla="*/ 82234 h 181720"/>
                <a:gd name="connsiteX339" fmla="*/ 77153 w 132311"/>
                <a:gd name="connsiteY339" fmla="*/ 80329 h 181720"/>
                <a:gd name="connsiteX340" fmla="*/ 76200 w 132311"/>
                <a:gd name="connsiteY340" fmla="*/ 80329 h 181720"/>
                <a:gd name="connsiteX341" fmla="*/ 77153 w 132311"/>
                <a:gd name="connsiteY341" fmla="*/ 82234 h 181720"/>
                <a:gd name="connsiteX342" fmla="*/ 81915 w 132311"/>
                <a:gd name="connsiteY342" fmla="*/ 92711 h 181720"/>
                <a:gd name="connsiteX343" fmla="*/ 80963 w 132311"/>
                <a:gd name="connsiteY343" fmla="*/ 93664 h 181720"/>
                <a:gd name="connsiteX344" fmla="*/ 80010 w 132311"/>
                <a:gd name="connsiteY344" fmla="*/ 95569 h 181720"/>
                <a:gd name="connsiteX345" fmla="*/ 78105 w 132311"/>
                <a:gd name="connsiteY345" fmla="*/ 94616 h 181720"/>
                <a:gd name="connsiteX346" fmla="*/ 78105 w 132311"/>
                <a:gd name="connsiteY346" fmla="*/ 90806 h 181720"/>
                <a:gd name="connsiteX347" fmla="*/ 81915 w 132311"/>
                <a:gd name="connsiteY347" fmla="*/ 92711 h 181720"/>
                <a:gd name="connsiteX348" fmla="*/ 81915 w 132311"/>
                <a:gd name="connsiteY348" fmla="*/ 92711 h 181720"/>
                <a:gd name="connsiteX349" fmla="*/ 84772 w 132311"/>
                <a:gd name="connsiteY349" fmla="*/ 92711 h 181720"/>
                <a:gd name="connsiteX350" fmla="*/ 82867 w 132311"/>
                <a:gd name="connsiteY350" fmla="*/ 94616 h 181720"/>
                <a:gd name="connsiteX351" fmla="*/ 81915 w 132311"/>
                <a:gd name="connsiteY351" fmla="*/ 92711 h 181720"/>
                <a:gd name="connsiteX352" fmla="*/ 84772 w 132311"/>
                <a:gd name="connsiteY352" fmla="*/ 92711 h 181720"/>
                <a:gd name="connsiteX353" fmla="*/ 85725 w 132311"/>
                <a:gd name="connsiteY353" fmla="*/ 90806 h 181720"/>
                <a:gd name="connsiteX354" fmla="*/ 85725 w 132311"/>
                <a:gd name="connsiteY354" fmla="*/ 90806 h 181720"/>
                <a:gd name="connsiteX355" fmla="*/ 84772 w 132311"/>
                <a:gd name="connsiteY355" fmla="*/ 92711 h 181720"/>
                <a:gd name="connsiteX356" fmla="*/ 91440 w 132311"/>
                <a:gd name="connsiteY356" fmla="*/ 107951 h 181720"/>
                <a:gd name="connsiteX357" fmla="*/ 87630 w 132311"/>
                <a:gd name="connsiteY357" fmla="*/ 106046 h 181720"/>
                <a:gd name="connsiteX358" fmla="*/ 85725 w 132311"/>
                <a:gd name="connsiteY358" fmla="*/ 104141 h 181720"/>
                <a:gd name="connsiteX359" fmla="*/ 86678 w 132311"/>
                <a:gd name="connsiteY359" fmla="*/ 102236 h 181720"/>
                <a:gd name="connsiteX360" fmla="*/ 98107 w 132311"/>
                <a:gd name="connsiteY360" fmla="*/ 101284 h 181720"/>
                <a:gd name="connsiteX361" fmla="*/ 94297 w 132311"/>
                <a:gd name="connsiteY361" fmla="*/ 103189 h 181720"/>
                <a:gd name="connsiteX362" fmla="*/ 93345 w 132311"/>
                <a:gd name="connsiteY362" fmla="*/ 104141 h 181720"/>
                <a:gd name="connsiteX363" fmla="*/ 94297 w 132311"/>
                <a:gd name="connsiteY363" fmla="*/ 105094 h 181720"/>
                <a:gd name="connsiteX364" fmla="*/ 97155 w 132311"/>
                <a:gd name="connsiteY364" fmla="*/ 106046 h 181720"/>
                <a:gd name="connsiteX365" fmla="*/ 95250 w 132311"/>
                <a:gd name="connsiteY365" fmla="*/ 107951 h 181720"/>
                <a:gd name="connsiteX366" fmla="*/ 91440 w 132311"/>
                <a:gd name="connsiteY366" fmla="*/ 107951 h 181720"/>
                <a:gd name="connsiteX367" fmla="*/ 91440 w 132311"/>
                <a:gd name="connsiteY367" fmla="*/ 107951 h 181720"/>
                <a:gd name="connsiteX368" fmla="*/ 85725 w 132311"/>
                <a:gd name="connsiteY368" fmla="*/ 95569 h 181720"/>
                <a:gd name="connsiteX369" fmla="*/ 86678 w 132311"/>
                <a:gd name="connsiteY369" fmla="*/ 94616 h 181720"/>
                <a:gd name="connsiteX370" fmla="*/ 87630 w 132311"/>
                <a:gd name="connsiteY370" fmla="*/ 95569 h 181720"/>
                <a:gd name="connsiteX371" fmla="*/ 86678 w 132311"/>
                <a:gd name="connsiteY371" fmla="*/ 96521 h 181720"/>
                <a:gd name="connsiteX372" fmla="*/ 85725 w 132311"/>
                <a:gd name="connsiteY372" fmla="*/ 95569 h 181720"/>
                <a:gd name="connsiteX373" fmla="*/ 87630 w 132311"/>
                <a:gd name="connsiteY373" fmla="*/ 113666 h 181720"/>
                <a:gd name="connsiteX374" fmla="*/ 86678 w 132311"/>
                <a:gd name="connsiteY374" fmla="*/ 111761 h 181720"/>
                <a:gd name="connsiteX375" fmla="*/ 85725 w 132311"/>
                <a:gd name="connsiteY375" fmla="*/ 112714 h 181720"/>
                <a:gd name="connsiteX376" fmla="*/ 87630 w 132311"/>
                <a:gd name="connsiteY376" fmla="*/ 113666 h 181720"/>
                <a:gd name="connsiteX377" fmla="*/ 87630 w 132311"/>
                <a:gd name="connsiteY377" fmla="*/ 113666 h 181720"/>
                <a:gd name="connsiteX378" fmla="*/ 91440 w 132311"/>
                <a:gd name="connsiteY378" fmla="*/ 115571 h 181720"/>
                <a:gd name="connsiteX379" fmla="*/ 90488 w 132311"/>
                <a:gd name="connsiteY379" fmla="*/ 114619 h 181720"/>
                <a:gd name="connsiteX380" fmla="*/ 88582 w 132311"/>
                <a:gd name="connsiteY380" fmla="*/ 118429 h 181720"/>
                <a:gd name="connsiteX381" fmla="*/ 89535 w 132311"/>
                <a:gd name="connsiteY381" fmla="*/ 119381 h 181720"/>
                <a:gd name="connsiteX382" fmla="*/ 91440 w 132311"/>
                <a:gd name="connsiteY382" fmla="*/ 115571 h 181720"/>
                <a:gd name="connsiteX383" fmla="*/ 93345 w 132311"/>
                <a:gd name="connsiteY383" fmla="*/ 89854 h 181720"/>
                <a:gd name="connsiteX384" fmla="*/ 91440 w 132311"/>
                <a:gd name="connsiteY384" fmla="*/ 94616 h 181720"/>
                <a:gd name="connsiteX385" fmla="*/ 93345 w 132311"/>
                <a:gd name="connsiteY385" fmla="*/ 89854 h 181720"/>
                <a:gd name="connsiteX386" fmla="*/ 95250 w 132311"/>
                <a:gd name="connsiteY386" fmla="*/ 111761 h 181720"/>
                <a:gd name="connsiteX387" fmla="*/ 95250 w 132311"/>
                <a:gd name="connsiteY387" fmla="*/ 111761 h 181720"/>
                <a:gd name="connsiteX388" fmla="*/ 96203 w 132311"/>
                <a:gd name="connsiteY388" fmla="*/ 111761 h 181720"/>
                <a:gd name="connsiteX389" fmla="*/ 95250 w 132311"/>
                <a:gd name="connsiteY389" fmla="*/ 111761 h 181720"/>
                <a:gd name="connsiteX390" fmla="*/ 95250 w 132311"/>
                <a:gd name="connsiteY390" fmla="*/ 111761 h 181720"/>
                <a:gd name="connsiteX391" fmla="*/ 97155 w 132311"/>
                <a:gd name="connsiteY391" fmla="*/ 121286 h 181720"/>
                <a:gd name="connsiteX392" fmla="*/ 99060 w 132311"/>
                <a:gd name="connsiteY392" fmla="*/ 119381 h 181720"/>
                <a:gd name="connsiteX393" fmla="*/ 98107 w 132311"/>
                <a:gd name="connsiteY393" fmla="*/ 117476 h 181720"/>
                <a:gd name="connsiteX394" fmla="*/ 97155 w 132311"/>
                <a:gd name="connsiteY394" fmla="*/ 118429 h 181720"/>
                <a:gd name="connsiteX395" fmla="*/ 97155 w 132311"/>
                <a:gd name="connsiteY395" fmla="*/ 121286 h 181720"/>
                <a:gd name="connsiteX396" fmla="*/ 109538 w 132311"/>
                <a:gd name="connsiteY396" fmla="*/ 125096 h 181720"/>
                <a:gd name="connsiteX397" fmla="*/ 109538 w 132311"/>
                <a:gd name="connsiteY397" fmla="*/ 123191 h 181720"/>
                <a:gd name="connsiteX398" fmla="*/ 107632 w 132311"/>
                <a:gd name="connsiteY398" fmla="*/ 123191 h 181720"/>
                <a:gd name="connsiteX399" fmla="*/ 100965 w 132311"/>
                <a:gd name="connsiteY399" fmla="*/ 124144 h 181720"/>
                <a:gd name="connsiteX400" fmla="*/ 98107 w 132311"/>
                <a:gd name="connsiteY400" fmla="*/ 125096 h 181720"/>
                <a:gd name="connsiteX401" fmla="*/ 96203 w 132311"/>
                <a:gd name="connsiteY401" fmla="*/ 124144 h 181720"/>
                <a:gd name="connsiteX402" fmla="*/ 97155 w 132311"/>
                <a:gd name="connsiteY402" fmla="*/ 126049 h 181720"/>
                <a:gd name="connsiteX403" fmla="*/ 103822 w 132311"/>
                <a:gd name="connsiteY403" fmla="*/ 127954 h 181720"/>
                <a:gd name="connsiteX404" fmla="*/ 105728 w 132311"/>
                <a:gd name="connsiteY404" fmla="*/ 127954 h 181720"/>
                <a:gd name="connsiteX405" fmla="*/ 109538 w 132311"/>
                <a:gd name="connsiteY405" fmla="*/ 125096 h 181720"/>
                <a:gd name="connsiteX406" fmla="*/ 99060 w 132311"/>
                <a:gd name="connsiteY406" fmla="*/ 104141 h 181720"/>
                <a:gd name="connsiteX407" fmla="*/ 101917 w 132311"/>
                <a:gd name="connsiteY407" fmla="*/ 101284 h 181720"/>
                <a:gd name="connsiteX408" fmla="*/ 105728 w 132311"/>
                <a:gd name="connsiteY408" fmla="*/ 98426 h 181720"/>
                <a:gd name="connsiteX409" fmla="*/ 108585 w 132311"/>
                <a:gd name="connsiteY409" fmla="*/ 97474 h 181720"/>
                <a:gd name="connsiteX410" fmla="*/ 109538 w 132311"/>
                <a:gd name="connsiteY410" fmla="*/ 100331 h 181720"/>
                <a:gd name="connsiteX411" fmla="*/ 109538 w 132311"/>
                <a:gd name="connsiteY411" fmla="*/ 106999 h 181720"/>
                <a:gd name="connsiteX412" fmla="*/ 102870 w 132311"/>
                <a:gd name="connsiteY412" fmla="*/ 106046 h 181720"/>
                <a:gd name="connsiteX413" fmla="*/ 99060 w 132311"/>
                <a:gd name="connsiteY413" fmla="*/ 104141 h 181720"/>
                <a:gd name="connsiteX414" fmla="*/ 100013 w 132311"/>
                <a:gd name="connsiteY414" fmla="*/ 35561 h 181720"/>
                <a:gd name="connsiteX415" fmla="*/ 100965 w 132311"/>
                <a:gd name="connsiteY415" fmla="*/ 36514 h 181720"/>
                <a:gd name="connsiteX416" fmla="*/ 100013 w 132311"/>
                <a:gd name="connsiteY416" fmla="*/ 35561 h 181720"/>
                <a:gd name="connsiteX417" fmla="*/ 100013 w 132311"/>
                <a:gd name="connsiteY417" fmla="*/ 35561 h 181720"/>
                <a:gd name="connsiteX418" fmla="*/ 100013 w 132311"/>
                <a:gd name="connsiteY418" fmla="*/ 35561 h 181720"/>
                <a:gd name="connsiteX419" fmla="*/ 108585 w 132311"/>
                <a:gd name="connsiteY419" fmla="*/ 115571 h 181720"/>
                <a:gd name="connsiteX420" fmla="*/ 106680 w 132311"/>
                <a:gd name="connsiteY420" fmla="*/ 116524 h 181720"/>
                <a:gd name="connsiteX421" fmla="*/ 105728 w 132311"/>
                <a:gd name="connsiteY421" fmla="*/ 116524 h 181720"/>
                <a:gd name="connsiteX422" fmla="*/ 103822 w 132311"/>
                <a:gd name="connsiteY422" fmla="*/ 114619 h 181720"/>
                <a:gd name="connsiteX423" fmla="*/ 103822 w 132311"/>
                <a:gd name="connsiteY423" fmla="*/ 117476 h 181720"/>
                <a:gd name="connsiteX424" fmla="*/ 106680 w 132311"/>
                <a:gd name="connsiteY424" fmla="*/ 120334 h 181720"/>
                <a:gd name="connsiteX425" fmla="*/ 108585 w 132311"/>
                <a:gd name="connsiteY425" fmla="*/ 119381 h 181720"/>
                <a:gd name="connsiteX426" fmla="*/ 108585 w 132311"/>
                <a:gd name="connsiteY426" fmla="*/ 115571 h 181720"/>
                <a:gd name="connsiteX427" fmla="*/ 110490 w 132311"/>
                <a:gd name="connsiteY427" fmla="*/ 146051 h 181720"/>
                <a:gd name="connsiteX428" fmla="*/ 110490 w 132311"/>
                <a:gd name="connsiteY428" fmla="*/ 146051 h 181720"/>
                <a:gd name="connsiteX429" fmla="*/ 106680 w 132311"/>
                <a:gd name="connsiteY429" fmla="*/ 147956 h 181720"/>
                <a:gd name="connsiteX430" fmla="*/ 107632 w 132311"/>
                <a:gd name="connsiteY430" fmla="*/ 148909 h 181720"/>
                <a:gd name="connsiteX431" fmla="*/ 110490 w 132311"/>
                <a:gd name="connsiteY431" fmla="*/ 146051 h 181720"/>
                <a:gd name="connsiteX432" fmla="*/ 109538 w 132311"/>
                <a:gd name="connsiteY432" fmla="*/ 136526 h 181720"/>
                <a:gd name="connsiteX433" fmla="*/ 109538 w 132311"/>
                <a:gd name="connsiteY433" fmla="*/ 136526 h 181720"/>
                <a:gd name="connsiteX434" fmla="*/ 109538 w 132311"/>
                <a:gd name="connsiteY434" fmla="*/ 138431 h 181720"/>
                <a:gd name="connsiteX435" fmla="*/ 109538 w 132311"/>
                <a:gd name="connsiteY435" fmla="*/ 136526 h 181720"/>
                <a:gd name="connsiteX436" fmla="*/ 109538 w 132311"/>
                <a:gd name="connsiteY436" fmla="*/ 136526 h 181720"/>
                <a:gd name="connsiteX437" fmla="*/ 111442 w 132311"/>
                <a:gd name="connsiteY437" fmla="*/ 141289 h 181720"/>
                <a:gd name="connsiteX438" fmla="*/ 111442 w 132311"/>
                <a:gd name="connsiteY438" fmla="*/ 141289 h 181720"/>
                <a:gd name="connsiteX439" fmla="*/ 109538 w 132311"/>
                <a:gd name="connsiteY439" fmla="*/ 141289 h 181720"/>
                <a:gd name="connsiteX440" fmla="*/ 109538 w 132311"/>
                <a:gd name="connsiteY440" fmla="*/ 142241 h 181720"/>
                <a:gd name="connsiteX441" fmla="*/ 111442 w 132311"/>
                <a:gd name="connsiteY441" fmla="*/ 141289 h 181720"/>
                <a:gd name="connsiteX442" fmla="*/ 113347 w 132311"/>
                <a:gd name="connsiteY442" fmla="*/ 144146 h 181720"/>
                <a:gd name="connsiteX443" fmla="*/ 111442 w 132311"/>
                <a:gd name="connsiteY443" fmla="*/ 147004 h 181720"/>
                <a:gd name="connsiteX444" fmla="*/ 111442 w 132311"/>
                <a:gd name="connsiteY444" fmla="*/ 148909 h 181720"/>
                <a:gd name="connsiteX445" fmla="*/ 113347 w 132311"/>
                <a:gd name="connsiteY445" fmla="*/ 147004 h 181720"/>
                <a:gd name="connsiteX446" fmla="*/ 113347 w 132311"/>
                <a:gd name="connsiteY446" fmla="*/ 144146 h 181720"/>
                <a:gd name="connsiteX447" fmla="*/ 111442 w 132311"/>
                <a:gd name="connsiteY447" fmla="*/ 131764 h 181720"/>
                <a:gd name="connsiteX448" fmla="*/ 111442 w 132311"/>
                <a:gd name="connsiteY448" fmla="*/ 131764 h 181720"/>
                <a:gd name="connsiteX449" fmla="*/ 111442 w 132311"/>
                <a:gd name="connsiteY449" fmla="*/ 133669 h 181720"/>
                <a:gd name="connsiteX450" fmla="*/ 111442 w 132311"/>
                <a:gd name="connsiteY450" fmla="*/ 131764 h 181720"/>
                <a:gd name="connsiteX451" fmla="*/ 111442 w 132311"/>
                <a:gd name="connsiteY451" fmla="*/ 131764 h 181720"/>
                <a:gd name="connsiteX452" fmla="*/ 112395 w 132311"/>
                <a:gd name="connsiteY452" fmla="*/ 111761 h 181720"/>
                <a:gd name="connsiteX453" fmla="*/ 114300 w 132311"/>
                <a:gd name="connsiteY453" fmla="*/ 114619 h 181720"/>
                <a:gd name="connsiteX454" fmla="*/ 119063 w 132311"/>
                <a:gd name="connsiteY454" fmla="*/ 116524 h 181720"/>
                <a:gd name="connsiteX455" fmla="*/ 120015 w 132311"/>
                <a:gd name="connsiteY455" fmla="*/ 114619 h 181720"/>
                <a:gd name="connsiteX456" fmla="*/ 114300 w 132311"/>
                <a:gd name="connsiteY456" fmla="*/ 110809 h 181720"/>
                <a:gd name="connsiteX457" fmla="*/ 112395 w 132311"/>
                <a:gd name="connsiteY457" fmla="*/ 109856 h 181720"/>
                <a:gd name="connsiteX458" fmla="*/ 112395 w 132311"/>
                <a:gd name="connsiteY458" fmla="*/ 111761 h 181720"/>
                <a:gd name="connsiteX459" fmla="*/ 115253 w 132311"/>
                <a:gd name="connsiteY459" fmla="*/ 126049 h 181720"/>
                <a:gd name="connsiteX460" fmla="*/ 115253 w 132311"/>
                <a:gd name="connsiteY460" fmla="*/ 126049 h 181720"/>
                <a:gd name="connsiteX461" fmla="*/ 114300 w 132311"/>
                <a:gd name="connsiteY461" fmla="*/ 122239 h 181720"/>
                <a:gd name="connsiteX462" fmla="*/ 112395 w 132311"/>
                <a:gd name="connsiteY462" fmla="*/ 124144 h 181720"/>
                <a:gd name="connsiteX463" fmla="*/ 115253 w 132311"/>
                <a:gd name="connsiteY463" fmla="*/ 126049 h 181720"/>
                <a:gd name="connsiteX464" fmla="*/ 114300 w 132311"/>
                <a:gd name="connsiteY464" fmla="*/ 114619 h 181720"/>
                <a:gd name="connsiteX465" fmla="*/ 116205 w 132311"/>
                <a:gd name="connsiteY465" fmla="*/ 112714 h 181720"/>
                <a:gd name="connsiteX466" fmla="*/ 116205 w 132311"/>
                <a:gd name="connsiteY466" fmla="*/ 113666 h 181720"/>
                <a:gd name="connsiteX467" fmla="*/ 114300 w 132311"/>
                <a:gd name="connsiteY467" fmla="*/ 114619 h 181720"/>
                <a:gd name="connsiteX468" fmla="*/ 115253 w 132311"/>
                <a:gd name="connsiteY468" fmla="*/ 32704 h 181720"/>
                <a:gd name="connsiteX469" fmla="*/ 117157 w 132311"/>
                <a:gd name="connsiteY469" fmla="*/ 32704 h 181720"/>
                <a:gd name="connsiteX470" fmla="*/ 116205 w 132311"/>
                <a:gd name="connsiteY470" fmla="*/ 31751 h 181720"/>
                <a:gd name="connsiteX471" fmla="*/ 115253 w 132311"/>
                <a:gd name="connsiteY471" fmla="*/ 32704 h 181720"/>
                <a:gd name="connsiteX472" fmla="*/ 115253 w 132311"/>
                <a:gd name="connsiteY472" fmla="*/ 32704 h 181720"/>
                <a:gd name="connsiteX473" fmla="*/ 121920 w 132311"/>
                <a:gd name="connsiteY473" fmla="*/ 133669 h 181720"/>
                <a:gd name="connsiteX474" fmla="*/ 117157 w 132311"/>
                <a:gd name="connsiteY474" fmla="*/ 129859 h 181720"/>
                <a:gd name="connsiteX475" fmla="*/ 115253 w 132311"/>
                <a:gd name="connsiteY475" fmla="*/ 131764 h 181720"/>
                <a:gd name="connsiteX476" fmla="*/ 116205 w 132311"/>
                <a:gd name="connsiteY476" fmla="*/ 133669 h 181720"/>
                <a:gd name="connsiteX477" fmla="*/ 120967 w 132311"/>
                <a:gd name="connsiteY477" fmla="*/ 135574 h 181720"/>
                <a:gd name="connsiteX478" fmla="*/ 121920 w 132311"/>
                <a:gd name="connsiteY478" fmla="*/ 133669 h 181720"/>
                <a:gd name="connsiteX479" fmla="*/ 119063 w 132311"/>
                <a:gd name="connsiteY479" fmla="*/ 140336 h 181720"/>
                <a:gd name="connsiteX480" fmla="*/ 117157 w 132311"/>
                <a:gd name="connsiteY480" fmla="*/ 137479 h 181720"/>
                <a:gd name="connsiteX481" fmla="*/ 117157 w 132311"/>
                <a:gd name="connsiteY481" fmla="*/ 139384 h 181720"/>
                <a:gd name="connsiteX482" fmla="*/ 116205 w 132311"/>
                <a:gd name="connsiteY482" fmla="*/ 141289 h 181720"/>
                <a:gd name="connsiteX483" fmla="*/ 116205 w 132311"/>
                <a:gd name="connsiteY483" fmla="*/ 143194 h 181720"/>
                <a:gd name="connsiteX484" fmla="*/ 118110 w 132311"/>
                <a:gd name="connsiteY484" fmla="*/ 141289 h 181720"/>
                <a:gd name="connsiteX485" fmla="*/ 119063 w 132311"/>
                <a:gd name="connsiteY485" fmla="*/ 140336 h 181720"/>
                <a:gd name="connsiteX486" fmla="*/ 120015 w 132311"/>
                <a:gd name="connsiteY486" fmla="*/ 119381 h 181720"/>
                <a:gd name="connsiteX487" fmla="*/ 120015 w 132311"/>
                <a:gd name="connsiteY487" fmla="*/ 119381 h 181720"/>
                <a:gd name="connsiteX488" fmla="*/ 120015 w 132311"/>
                <a:gd name="connsiteY488" fmla="*/ 119381 h 181720"/>
                <a:gd name="connsiteX489" fmla="*/ 120015 w 132311"/>
                <a:gd name="connsiteY489" fmla="*/ 119381 h 181720"/>
                <a:gd name="connsiteX490" fmla="*/ 120015 w 132311"/>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11"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6207" y="139384"/>
                    <a:pt x="128588" y="162244"/>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9050" y="130811"/>
                    <a:pt x="18097"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1907" y="120334"/>
                    <a:pt x="20955" y="118429"/>
                    <a:pt x="21907" y="117476"/>
                  </a:cubicBezTo>
                  <a:close/>
                  <a:moveTo>
                    <a:pt x="21907" y="131764"/>
                  </a:moveTo>
                  <a:cubicBezTo>
                    <a:pt x="21907" y="130811"/>
                    <a:pt x="21907" y="130811"/>
                    <a:pt x="21907" y="131764"/>
                  </a:cubicBezTo>
                  <a:cubicBezTo>
                    <a:pt x="20955" y="130811"/>
                    <a:pt x="20955" y="131764"/>
                    <a:pt x="20955" y="131764"/>
                  </a:cubicBezTo>
                  <a:cubicBezTo>
                    <a:pt x="20955" y="132716"/>
                    <a:pt x="20955" y="132716"/>
                    <a:pt x="21907" y="131764"/>
                  </a:cubicBezTo>
                  <a:cubicBezTo>
                    <a:pt x="22860" y="132716"/>
                    <a:pt x="22860" y="131764"/>
                    <a:pt x="21907" y="131764"/>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8" y="39371"/>
                    <a:pt x="28575" y="38419"/>
                  </a:cubicBezTo>
                  <a:lnTo>
                    <a:pt x="27622" y="37466"/>
                  </a:lnTo>
                  <a:cubicBezTo>
                    <a:pt x="27622" y="37466"/>
                    <a:pt x="27622" y="38419"/>
                    <a:pt x="27622" y="38419"/>
                  </a:cubicBezTo>
                  <a:cubicBezTo>
                    <a:pt x="28575" y="41276"/>
                    <a:pt x="29528"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994"/>
                  </a:moveTo>
                  <a:lnTo>
                    <a:pt x="31432" y="66994"/>
                  </a:lnTo>
                  <a:cubicBezTo>
                    <a:pt x="30480" y="66994"/>
                    <a:pt x="31432" y="66994"/>
                    <a:pt x="31432" y="66994"/>
                  </a:cubicBezTo>
                  <a:lnTo>
                    <a:pt x="31432" y="66994"/>
                  </a:lnTo>
                  <a:lnTo>
                    <a:pt x="31432" y="66994"/>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7469"/>
                    <a:pt x="39053" y="57469"/>
                    <a:pt x="39053" y="58421"/>
                  </a:cubicBezTo>
                  <a:cubicBezTo>
                    <a:pt x="38100" y="58421"/>
                    <a:pt x="39053" y="58421"/>
                    <a:pt x="39053" y="58421"/>
                  </a:cubicBezTo>
                  <a:close/>
                  <a:moveTo>
                    <a:pt x="39053" y="53659"/>
                  </a:moveTo>
                  <a:cubicBezTo>
                    <a:pt x="40005" y="53659"/>
                    <a:pt x="40005" y="52706"/>
                    <a:pt x="39053" y="53659"/>
                  </a:cubicBezTo>
                  <a:cubicBezTo>
                    <a:pt x="40005" y="52706"/>
                    <a:pt x="39053" y="52706"/>
                    <a:pt x="39053" y="52706"/>
                  </a:cubicBezTo>
                  <a:lnTo>
                    <a:pt x="39053" y="53659"/>
                  </a:lnTo>
                  <a:cubicBezTo>
                    <a:pt x="39053" y="52706"/>
                    <a:pt x="39053" y="52706"/>
                    <a:pt x="39053"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8582" y="109856"/>
                    <a:pt x="88582" y="107951"/>
                    <a:pt x="89535" y="107951"/>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9530" y="76519"/>
                    <a:pt x="49530" y="77471"/>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0804"/>
                    <a:pt x="48578" y="70804"/>
                    <a:pt x="47625" y="70804"/>
                  </a:cubicBezTo>
                  <a:close/>
                  <a:moveTo>
                    <a:pt x="57150" y="79376"/>
                  </a:moveTo>
                  <a:cubicBezTo>
                    <a:pt x="57150" y="79376"/>
                    <a:pt x="57150" y="80329"/>
                    <a:pt x="57150" y="79376"/>
                  </a:cubicBezTo>
                  <a:cubicBezTo>
                    <a:pt x="58103" y="80329"/>
                    <a:pt x="59055" y="81281"/>
                    <a:pt x="59055" y="82234"/>
                  </a:cubicBezTo>
                  <a:cubicBezTo>
                    <a:pt x="59055" y="83186"/>
                    <a:pt x="58103" y="82234"/>
                    <a:pt x="58103" y="82234"/>
                  </a:cubicBezTo>
                  <a:cubicBezTo>
                    <a:pt x="57150" y="81281"/>
                    <a:pt x="54292" y="81281"/>
                    <a:pt x="57150" y="79376"/>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8" y="91759"/>
                  </a:moveTo>
                  <a:cubicBezTo>
                    <a:pt x="66675" y="91759"/>
                    <a:pt x="64770" y="91759"/>
                    <a:pt x="63817" y="90806"/>
                  </a:cubicBezTo>
                  <a:cubicBezTo>
                    <a:pt x="64770" y="88901"/>
                    <a:pt x="66675" y="89854"/>
                    <a:pt x="67628" y="89854"/>
                  </a:cubicBezTo>
                  <a:cubicBezTo>
                    <a:pt x="67628" y="90806"/>
                    <a:pt x="67628" y="90806"/>
                    <a:pt x="67628" y="91759"/>
                  </a:cubicBezTo>
                  <a:close/>
                  <a:moveTo>
                    <a:pt x="66675" y="103189"/>
                  </a:moveTo>
                  <a:cubicBezTo>
                    <a:pt x="66675" y="102236"/>
                    <a:pt x="66675" y="102236"/>
                    <a:pt x="66675" y="103189"/>
                  </a:cubicBezTo>
                  <a:cubicBezTo>
                    <a:pt x="64770" y="102236"/>
                    <a:pt x="64770" y="102236"/>
                    <a:pt x="64770" y="103189"/>
                  </a:cubicBezTo>
                  <a:cubicBezTo>
                    <a:pt x="64770" y="103189"/>
                    <a:pt x="65722" y="104141"/>
                    <a:pt x="66675" y="103189"/>
                  </a:cubicBezTo>
                  <a:cubicBezTo>
                    <a:pt x="65722" y="104141"/>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8" y="92711"/>
                  </a:moveTo>
                  <a:cubicBezTo>
                    <a:pt x="67628" y="91759"/>
                    <a:pt x="67628" y="91759"/>
                    <a:pt x="67628" y="92711"/>
                  </a:cubicBezTo>
                  <a:lnTo>
                    <a:pt x="67628" y="92711"/>
                  </a:lnTo>
                  <a:cubicBezTo>
                    <a:pt x="67628" y="92711"/>
                    <a:pt x="68580" y="93664"/>
                    <a:pt x="67628" y="94616"/>
                  </a:cubicBezTo>
                  <a:lnTo>
                    <a:pt x="66675" y="94616"/>
                  </a:lnTo>
                  <a:cubicBezTo>
                    <a:pt x="66675" y="93664"/>
                    <a:pt x="66675" y="92711"/>
                    <a:pt x="67628" y="92711"/>
                  </a:cubicBezTo>
                  <a:close/>
                  <a:moveTo>
                    <a:pt x="71438" y="79376"/>
                  </a:moveTo>
                  <a:cubicBezTo>
                    <a:pt x="70485" y="76519"/>
                    <a:pt x="68580" y="78424"/>
                    <a:pt x="67628" y="79376"/>
                  </a:cubicBezTo>
                  <a:cubicBezTo>
                    <a:pt x="66675" y="81281"/>
                    <a:pt x="68580" y="81281"/>
                    <a:pt x="69532" y="82234"/>
                  </a:cubicBezTo>
                  <a:cubicBezTo>
                    <a:pt x="70485" y="83186"/>
                    <a:pt x="70485" y="83186"/>
                    <a:pt x="71438" y="82234"/>
                  </a:cubicBezTo>
                  <a:cubicBezTo>
                    <a:pt x="71438" y="81281"/>
                    <a:pt x="71438" y="80329"/>
                    <a:pt x="71438" y="79376"/>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3661"/>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3" y="82234"/>
                  </a:moveTo>
                  <a:lnTo>
                    <a:pt x="77153" y="82234"/>
                  </a:lnTo>
                  <a:cubicBezTo>
                    <a:pt x="78105" y="82234"/>
                    <a:pt x="78105" y="82234"/>
                    <a:pt x="78105" y="82234"/>
                  </a:cubicBezTo>
                  <a:cubicBezTo>
                    <a:pt x="78105" y="81281"/>
                    <a:pt x="78105" y="81281"/>
                    <a:pt x="77153" y="80329"/>
                  </a:cubicBezTo>
                  <a:cubicBezTo>
                    <a:pt x="77153" y="80329"/>
                    <a:pt x="76200" y="80329"/>
                    <a:pt x="76200" y="80329"/>
                  </a:cubicBezTo>
                  <a:cubicBezTo>
                    <a:pt x="76200" y="81281"/>
                    <a:pt x="76200" y="82234"/>
                    <a:pt x="77153"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3" y="93664"/>
                    <a:pt x="77153" y="91759"/>
                    <a:pt x="78105" y="90806"/>
                  </a:cubicBezTo>
                  <a:cubicBezTo>
                    <a:pt x="80010"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8"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3666"/>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1761"/>
                    <a:pt x="95250" y="111761"/>
                  </a:cubicBezTo>
                  <a:cubicBezTo>
                    <a:pt x="96203" y="111761"/>
                    <a:pt x="96203" y="111761"/>
                    <a:pt x="96203" y="111761"/>
                  </a:cubicBezTo>
                  <a:cubicBezTo>
                    <a:pt x="97155" y="112714"/>
                    <a:pt x="96203" y="112714"/>
                    <a:pt x="95250" y="111761"/>
                  </a:cubicBezTo>
                  <a:cubicBezTo>
                    <a:pt x="96203" y="112714"/>
                    <a:pt x="95250" y="112714"/>
                    <a:pt x="95250" y="111761"/>
                  </a:cubicBezTo>
                  <a:close/>
                  <a:moveTo>
                    <a:pt x="97155" y="121286"/>
                  </a:moveTo>
                  <a:cubicBezTo>
                    <a:pt x="98107" y="121286"/>
                    <a:pt x="98107" y="120334"/>
                    <a:pt x="99060" y="119381"/>
                  </a:cubicBezTo>
                  <a:cubicBezTo>
                    <a:pt x="99060" y="118429"/>
                    <a:pt x="99060" y="117476"/>
                    <a:pt x="98107" y="117476"/>
                  </a:cubicBezTo>
                  <a:cubicBezTo>
                    <a:pt x="97155" y="117476"/>
                    <a:pt x="96203" y="117476"/>
                    <a:pt x="97155" y="118429"/>
                  </a:cubicBezTo>
                  <a:cubicBezTo>
                    <a:pt x="97155" y="119381"/>
                    <a:pt x="96203" y="121286"/>
                    <a:pt x="97155"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7632" y="127001"/>
                    <a:pt x="107632" y="125096"/>
                    <a:pt x="109538" y="125096"/>
                  </a:cubicBezTo>
                  <a:close/>
                  <a:moveTo>
                    <a:pt x="99060" y="104141"/>
                  </a:moveTo>
                  <a:cubicBezTo>
                    <a:pt x="99060" y="102236"/>
                    <a:pt x="100965" y="102236"/>
                    <a:pt x="101917" y="101284"/>
                  </a:cubicBezTo>
                  <a:cubicBezTo>
                    <a:pt x="103822" y="100331"/>
                    <a:pt x="105728" y="100331"/>
                    <a:pt x="105728" y="98426"/>
                  </a:cubicBezTo>
                  <a:cubicBezTo>
                    <a:pt x="105728"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8429"/>
                    <a:pt x="108585" y="115571"/>
                    <a:pt x="108585" y="115571"/>
                  </a:cubicBezTo>
                  <a:close/>
                  <a:moveTo>
                    <a:pt x="110490" y="146051"/>
                  </a:moveTo>
                  <a:cubicBezTo>
                    <a:pt x="110490" y="145099"/>
                    <a:pt x="110490" y="144146"/>
                    <a:pt x="110490" y="146051"/>
                  </a:cubicBezTo>
                  <a:cubicBezTo>
                    <a:pt x="108585" y="146051"/>
                    <a:pt x="106680" y="146051"/>
                    <a:pt x="106680" y="147956"/>
                  </a:cubicBezTo>
                  <a:cubicBezTo>
                    <a:pt x="106680" y="148909"/>
                    <a:pt x="107632" y="148909"/>
                    <a:pt x="107632" y="148909"/>
                  </a:cubicBezTo>
                  <a:cubicBezTo>
                    <a:pt x="109538" y="147956"/>
                    <a:pt x="109538" y="147004"/>
                    <a:pt x="110490" y="146051"/>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6051"/>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3"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1442" y="110809"/>
                    <a:pt x="112395" y="111761"/>
                  </a:cubicBezTo>
                  <a:close/>
                  <a:moveTo>
                    <a:pt x="115253" y="126049"/>
                  </a:moveTo>
                  <a:cubicBezTo>
                    <a:pt x="116205"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4300" y="114619"/>
                  </a:moveTo>
                  <a:cubicBezTo>
                    <a:pt x="114300" y="113666"/>
                    <a:pt x="114300" y="112714"/>
                    <a:pt x="116205" y="112714"/>
                  </a:cubicBezTo>
                  <a:lnTo>
                    <a:pt x="116205" y="113666"/>
                  </a:lnTo>
                  <a:cubicBezTo>
                    <a:pt x="115253" y="114619"/>
                    <a:pt x="114300" y="114619"/>
                    <a:pt x="114300" y="114619"/>
                  </a:cubicBezTo>
                  <a:close/>
                  <a:moveTo>
                    <a:pt x="115253" y="32704"/>
                  </a:moveTo>
                  <a:cubicBezTo>
                    <a:pt x="114300" y="33656"/>
                    <a:pt x="116205" y="34609"/>
                    <a:pt x="117157" y="32704"/>
                  </a:cubicBezTo>
                  <a:cubicBezTo>
                    <a:pt x="117157" y="31751"/>
                    <a:pt x="116205" y="31751"/>
                    <a:pt x="116205" y="31751"/>
                  </a:cubicBezTo>
                  <a:cubicBezTo>
                    <a:pt x="115253" y="31751"/>
                    <a:pt x="114300" y="31751"/>
                    <a:pt x="115253" y="32704"/>
                  </a:cubicBezTo>
                  <a:cubicBezTo>
                    <a:pt x="114300" y="31751"/>
                    <a:pt x="114300" y="32704"/>
                    <a:pt x="115253" y="32704"/>
                  </a:cubicBezTo>
                  <a:close/>
                  <a:moveTo>
                    <a:pt x="121920" y="133669"/>
                  </a:moveTo>
                  <a:lnTo>
                    <a:pt x="117157" y="129859"/>
                  </a:lnTo>
                  <a:cubicBezTo>
                    <a:pt x="116205" y="130811"/>
                    <a:pt x="115253" y="130811"/>
                    <a:pt x="115253" y="131764"/>
                  </a:cubicBezTo>
                  <a:cubicBezTo>
                    <a:pt x="114300" y="132716"/>
                    <a:pt x="115253"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3" y="137479"/>
                    <a:pt x="118110" y="138431"/>
                    <a:pt x="117157" y="139384"/>
                  </a:cubicBezTo>
                  <a:cubicBezTo>
                    <a:pt x="117157" y="140336"/>
                    <a:pt x="117157" y="140336"/>
                    <a:pt x="116205" y="141289"/>
                  </a:cubicBezTo>
                  <a:cubicBezTo>
                    <a:pt x="116205" y="142241"/>
                    <a:pt x="115253"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9381"/>
                    <a:pt x="120967"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9" name="Freeform 418">
              <a:extLst>
                <a:ext uri="{FF2B5EF4-FFF2-40B4-BE49-F238E27FC236}">
                  <a16:creationId xmlns:a16="http://schemas.microsoft.com/office/drawing/2014/main" id="{6A249712-AC90-B021-AA04-8E2B06A6D8A7}"/>
                </a:ext>
              </a:extLst>
            </p:cNvPr>
            <p:cNvSpPr/>
            <p:nvPr/>
          </p:nvSpPr>
          <p:spPr>
            <a:xfrm>
              <a:off x="13912955" y="967380"/>
              <a:ext cx="203028" cy="245679"/>
            </a:xfrm>
            <a:custGeom>
              <a:avLst/>
              <a:gdLst>
                <a:gd name="connsiteX0" fmla="*/ 217170 w 217169"/>
                <a:gd name="connsiteY0" fmla="*/ 146127 h 262957"/>
                <a:gd name="connsiteX1" fmla="*/ 214313 w 217169"/>
                <a:gd name="connsiteY1" fmla="*/ 149937 h 262957"/>
                <a:gd name="connsiteX2" fmla="*/ 210502 w 217169"/>
                <a:gd name="connsiteY2" fmla="*/ 150889 h 262957"/>
                <a:gd name="connsiteX3" fmla="*/ 198120 w 217169"/>
                <a:gd name="connsiteY3" fmla="*/ 163272 h 262957"/>
                <a:gd name="connsiteX4" fmla="*/ 198120 w 217169"/>
                <a:gd name="connsiteY4" fmla="*/ 182322 h 262957"/>
                <a:gd name="connsiteX5" fmla="*/ 198120 w 217169"/>
                <a:gd name="connsiteY5" fmla="*/ 215660 h 262957"/>
                <a:gd name="connsiteX6" fmla="*/ 199072 w 217169"/>
                <a:gd name="connsiteY6" fmla="*/ 219470 h 262957"/>
                <a:gd name="connsiteX7" fmla="*/ 196215 w 217169"/>
                <a:gd name="connsiteY7" fmla="*/ 228042 h 262957"/>
                <a:gd name="connsiteX8" fmla="*/ 126682 w 217169"/>
                <a:gd name="connsiteY8" fmla="*/ 262332 h 262957"/>
                <a:gd name="connsiteX9" fmla="*/ 99060 w 217169"/>
                <a:gd name="connsiteY9" fmla="*/ 261380 h 262957"/>
                <a:gd name="connsiteX10" fmla="*/ 65722 w 217169"/>
                <a:gd name="connsiteY10" fmla="*/ 252807 h 262957"/>
                <a:gd name="connsiteX11" fmla="*/ 46672 w 217169"/>
                <a:gd name="connsiteY11" fmla="*/ 239472 h 262957"/>
                <a:gd name="connsiteX12" fmla="*/ 29527 w 217169"/>
                <a:gd name="connsiteY12" fmla="*/ 222327 h 262957"/>
                <a:gd name="connsiteX13" fmla="*/ 12382 w 217169"/>
                <a:gd name="connsiteY13" fmla="*/ 194705 h 262957"/>
                <a:gd name="connsiteX14" fmla="*/ 5715 w 217169"/>
                <a:gd name="connsiteY14" fmla="*/ 170892 h 262957"/>
                <a:gd name="connsiteX15" fmla="*/ 0 w 217169"/>
                <a:gd name="connsiteY15" fmla="*/ 134697 h 262957"/>
                <a:gd name="connsiteX16" fmla="*/ 11430 w 217169"/>
                <a:gd name="connsiteY16" fmla="*/ 71832 h 262957"/>
                <a:gd name="connsiteX17" fmla="*/ 59055 w 217169"/>
                <a:gd name="connsiteY17" fmla="*/ 14682 h 262957"/>
                <a:gd name="connsiteX18" fmla="*/ 86677 w 217169"/>
                <a:gd name="connsiteY18" fmla="*/ 3252 h 262957"/>
                <a:gd name="connsiteX19" fmla="*/ 107632 w 217169"/>
                <a:gd name="connsiteY19" fmla="*/ 395 h 262957"/>
                <a:gd name="connsiteX20" fmla="*/ 118110 w 217169"/>
                <a:gd name="connsiteY20" fmla="*/ 1347 h 262957"/>
                <a:gd name="connsiteX21" fmla="*/ 158115 w 217169"/>
                <a:gd name="connsiteY21" fmla="*/ 9920 h 262957"/>
                <a:gd name="connsiteX22" fmla="*/ 180975 w 217169"/>
                <a:gd name="connsiteY22" fmla="*/ 25160 h 262957"/>
                <a:gd name="connsiteX23" fmla="*/ 199072 w 217169"/>
                <a:gd name="connsiteY23" fmla="*/ 68975 h 262957"/>
                <a:gd name="connsiteX24" fmla="*/ 197167 w 217169"/>
                <a:gd name="connsiteY24" fmla="*/ 83262 h 262957"/>
                <a:gd name="connsiteX25" fmla="*/ 179070 w 217169"/>
                <a:gd name="connsiteY25" fmla="*/ 105170 h 262957"/>
                <a:gd name="connsiteX26" fmla="*/ 146685 w 217169"/>
                <a:gd name="connsiteY26" fmla="*/ 107075 h 262957"/>
                <a:gd name="connsiteX27" fmla="*/ 126682 w 217169"/>
                <a:gd name="connsiteY27" fmla="*/ 83262 h 262957"/>
                <a:gd name="connsiteX28" fmla="*/ 134302 w 217169"/>
                <a:gd name="connsiteY28" fmla="*/ 53735 h 262957"/>
                <a:gd name="connsiteX29" fmla="*/ 151447 w 217169"/>
                <a:gd name="connsiteY29" fmla="*/ 45162 h 262957"/>
                <a:gd name="connsiteX30" fmla="*/ 158115 w 217169"/>
                <a:gd name="connsiteY30" fmla="*/ 36589 h 262957"/>
                <a:gd name="connsiteX31" fmla="*/ 143827 w 217169"/>
                <a:gd name="connsiteY31" fmla="*/ 17539 h 262957"/>
                <a:gd name="connsiteX32" fmla="*/ 101917 w 217169"/>
                <a:gd name="connsiteY32" fmla="*/ 15635 h 262957"/>
                <a:gd name="connsiteX33" fmla="*/ 80963 w 217169"/>
                <a:gd name="connsiteY33" fmla="*/ 39447 h 262957"/>
                <a:gd name="connsiteX34" fmla="*/ 69532 w 217169"/>
                <a:gd name="connsiteY34" fmla="*/ 70880 h 262957"/>
                <a:gd name="connsiteX35" fmla="*/ 65722 w 217169"/>
                <a:gd name="connsiteY35" fmla="*/ 100407 h 262957"/>
                <a:gd name="connsiteX36" fmla="*/ 63817 w 217169"/>
                <a:gd name="connsiteY36" fmla="*/ 126125 h 262957"/>
                <a:gd name="connsiteX37" fmla="*/ 63817 w 217169"/>
                <a:gd name="connsiteY37" fmla="*/ 154700 h 262957"/>
                <a:gd name="connsiteX38" fmla="*/ 64770 w 217169"/>
                <a:gd name="connsiteY38" fmla="*/ 171845 h 262957"/>
                <a:gd name="connsiteX39" fmla="*/ 85725 w 217169"/>
                <a:gd name="connsiteY39" fmla="*/ 235662 h 262957"/>
                <a:gd name="connsiteX40" fmla="*/ 112395 w 217169"/>
                <a:gd name="connsiteY40" fmla="*/ 248997 h 262957"/>
                <a:gd name="connsiteX41" fmla="*/ 125730 w 217169"/>
                <a:gd name="connsiteY41" fmla="*/ 242330 h 262957"/>
                <a:gd name="connsiteX42" fmla="*/ 140017 w 217169"/>
                <a:gd name="connsiteY42" fmla="*/ 208992 h 262957"/>
                <a:gd name="connsiteX43" fmla="*/ 141922 w 217169"/>
                <a:gd name="connsiteY43" fmla="*/ 192800 h 262957"/>
                <a:gd name="connsiteX44" fmla="*/ 141922 w 217169"/>
                <a:gd name="connsiteY44" fmla="*/ 185180 h 262957"/>
                <a:gd name="connsiteX45" fmla="*/ 141922 w 217169"/>
                <a:gd name="connsiteY45" fmla="*/ 170892 h 262957"/>
                <a:gd name="connsiteX46" fmla="*/ 141922 w 217169"/>
                <a:gd name="connsiteY46" fmla="*/ 161367 h 262957"/>
                <a:gd name="connsiteX47" fmla="*/ 132397 w 217169"/>
                <a:gd name="connsiteY47" fmla="*/ 150889 h 262957"/>
                <a:gd name="connsiteX48" fmla="*/ 113347 w 217169"/>
                <a:gd name="connsiteY48" fmla="*/ 148032 h 262957"/>
                <a:gd name="connsiteX49" fmla="*/ 108585 w 217169"/>
                <a:gd name="connsiteY49" fmla="*/ 145175 h 262957"/>
                <a:gd name="connsiteX50" fmla="*/ 110490 w 217169"/>
                <a:gd name="connsiteY50" fmla="*/ 138507 h 262957"/>
                <a:gd name="connsiteX51" fmla="*/ 117157 w 217169"/>
                <a:gd name="connsiteY51" fmla="*/ 137555 h 262957"/>
                <a:gd name="connsiteX52" fmla="*/ 128588 w 217169"/>
                <a:gd name="connsiteY52" fmla="*/ 137555 h 262957"/>
                <a:gd name="connsiteX53" fmla="*/ 172402 w 217169"/>
                <a:gd name="connsiteY53" fmla="*/ 138507 h 262957"/>
                <a:gd name="connsiteX54" fmla="*/ 212407 w 217169"/>
                <a:gd name="connsiteY54" fmla="*/ 137555 h 262957"/>
                <a:gd name="connsiteX55" fmla="*/ 215265 w 217169"/>
                <a:gd name="connsiteY55" fmla="*/ 137555 h 262957"/>
                <a:gd name="connsiteX56" fmla="*/ 217170 w 217169"/>
                <a:gd name="connsiteY56" fmla="*/ 146127 h 262957"/>
                <a:gd name="connsiteX57" fmla="*/ 17145 w 217169"/>
                <a:gd name="connsiteY57" fmla="*/ 116600 h 262957"/>
                <a:gd name="connsiteX58" fmla="*/ 19050 w 217169"/>
                <a:gd name="connsiteY58" fmla="*/ 114695 h 262957"/>
                <a:gd name="connsiteX59" fmla="*/ 20955 w 217169"/>
                <a:gd name="connsiteY59" fmla="*/ 108027 h 262957"/>
                <a:gd name="connsiteX60" fmla="*/ 20955 w 217169"/>
                <a:gd name="connsiteY60" fmla="*/ 102312 h 262957"/>
                <a:gd name="connsiteX61" fmla="*/ 17145 w 217169"/>
                <a:gd name="connsiteY61" fmla="*/ 101360 h 262957"/>
                <a:gd name="connsiteX62" fmla="*/ 16192 w 217169"/>
                <a:gd name="connsiteY62" fmla="*/ 102312 h 262957"/>
                <a:gd name="connsiteX63" fmla="*/ 17145 w 217169"/>
                <a:gd name="connsiteY63" fmla="*/ 103264 h 262957"/>
                <a:gd name="connsiteX64" fmla="*/ 19050 w 217169"/>
                <a:gd name="connsiteY64" fmla="*/ 108027 h 262957"/>
                <a:gd name="connsiteX65" fmla="*/ 19050 w 217169"/>
                <a:gd name="connsiteY65" fmla="*/ 108027 h 262957"/>
                <a:gd name="connsiteX66" fmla="*/ 15240 w 217169"/>
                <a:gd name="connsiteY66" fmla="*/ 112789 h 262957"/>
                <a:gd name="connsiteX67" fmla="*/ 14288 w 217169"/>
                <a:gd name="connsiteY67" fmla="*/ 114695 h 262957"/>
                <a:gd name="connsiteX68" fmla="*/ 17145 w 217169"/>
                <a:gd name="connsiteY68" fmla="*/ 116600 h 262957"/>
                <a:gd name="connsiteX69" fmla="*/ 14288 w 217169"/>
                <a:gd name="connsiteY69" fmla="*/ 81357 h 262957"/>
                <a:gd name="connsiteX70" fmla="*/ 14288 w 217169"/>
                <a:gd name="connsiteY70" fmla="*/ 81357 h 262957"/>
                <a:gd name="connsiteX71" fmla="*/ 14288 w 217169"/>
                <a:gd name="connsiteY71" fmla="*/ 81357 h 262957"/>
                <a:gd name="connsiteX72" fmla="*/ 14288 w 217169"/>
                <a:gd name="connsiteY72" fmla="*/ 81357 h 262957"/>
                <a:gd name="connsiteX73" fmla="*/ 14288 w 217169"/>
                <a:gd name="connsiteY73" fmla="*/ 81357 h 262957"/>
                <a:gd name="connsiteX74" fmla="*/ 18097 w 217169"/>
                <a:gd name="connsiteY74" fmla="*/ 98502 h 262957"/>
                <a:gd name="connsiteX75" fmla="*/ 24765 w 217169"/>
                <a:gd name="connsiteY75" fmla="*/ 102312 h 262957"/>
                <a:gd name="connsiteX76" fmla="*/ 24765 w 217169"/>
                <a:gd name="connsiteY76" fmla="*/ 105170 h 262957"/>
                <a:gd name="connsiteX77" fmla="*/ 23813 w 217169"/>
                <a:gd name="connsiteY77" fmla="*/ 106122 h 262957"/>
                <a:gd name="connsiteX78" fmla="*/ 24765 w 217169"/>
                <a:gd name="connsiteY78" fmla="*/ 107075 h 262957"/>
                <a:gd name="connsiteX79" fmla="*/ 31432 w 217169"/>
                <a:gd name="connsiteY79" fmla="*/ 108027 h 262957"/>
                <a:gd name="connsiteX80" fmla="*/ 28575 w 217169"/>
                <a:gd name="connsiteY80" fmla="*/ 108980 h 262957"/>
                <a:gd name="connsiteX81" fmla="*/ 25717 w 217169"/>
                <a:gd name="connsiteY81" fmla="*/ 109932 h 262957"/>
                <a:gd name="connsiteX82" fmla="*/ 28575 w 217169"/>
                <a:gd name="connsiteY82" fmla="*/ 111837 h 262957"/>
                <a:gd name="connsiteX83" fmla="*/ 31432 w 217169"/>
                <a:gd name="connsiteY83" fmla="*/ 108027 h 262957"/>
                <a:gd name="connsiteX84" fmla="*/ 37147 w 217169"/>
                <a:gd name="connsiteY84" fmla="*/ 108027 h 262957"/>
                <a:gd name="connsiteX85" fmla="*/ 31432 w 217169"/>
                <a:gd name="connsiteY85" fmla="*/ 105170 h 262957"/>
                <a:gd name="connsiteX86" fmla="*/ 23813 w 217169"/>
                <a:gd name="connsiteY86" fmla="*/ 95645 h 262957"/>
                <a:gd name="connsiteX87" fmla="*/ 23813 w 217169"/>
                <a:gd name="connsiteY87" fmla="*/ 94692 h 262957"/>
                <a:gd name="connsiteX88" fmla="*/ 27622 w 217169"/>
                <a:gd name="connsiteY88" fmla="*/ 93739 h 262957"/>
                <a:gd name="connsiteX89" fmla="*/ 26670 w 217169"/>
                <a:gd name="connsiteY89" fmla="*/ 95645 h 262957"/>
                <a:gd name="connsiteX90" fmla="*/ 28575 w 217169"/>
                <a:gd name="connsiteY90" fmla="*/ 96597 h 262957"/>
                <a:gd name="connsiteX91" fmla="*/ 28575 w 217169"/>
                <a:gd name="connsiteY91" fmla="*/ 96597 h 262957"/>
                <a:gd name="connsiteX92" fmla="*/ 28575 w 217169"/>
                <a:gd name="connsiteY92" fmla="*/ 96597 h 262957"/>
                <a:gd name="connsiteX93" fmla="*/ 31432 w 217169"/>
                <a:gd name="connsiteY93" fmla="*/ 95645 h 262957"/>
                <a:gd name="connsiteX94" fmla="*/ 31432 w 217169"/>
                <a:gd name="connsiteY94" fmla="*/ 95645 h 262957"/>
                <a:gd name="connsiteX95" fmla="*/ 33338 w 217169"/>
                <a:gd name="connsiteY95" fmla="*/ 96597 h 262957"/>
                <a:gd name="connsiteX96" fmla="*/ 36195 w 217169"/>
                <a:gd name="connsiteY96" fmla="*/ 95645 h 262957"/>
                <a:gd name="connsiteX97" fmla="*/ 37147 w 217169"/>
                <a:gd name="connsiteY97" fmla="*/ 93739 h 262957"/>
                <a:gd name="connsiteX98" fmla="*/ 38100 w 217169"/>
                <a:gd name="connsiteY98" fmla="*/ 91835 h 262957"/>
                <a:gd name="connsiteX99" fmla="*/ 40957 w 217169"/>
                <a:gd name="connsiteY99" fmla="*/ 94692 h 262957"/>
                <a:gd name="connsiteX100" fmla="*/ 39052 w 217169"/>
                <a:gd name="connsiteY100" fmla="*/ 100407 h 262957"/>
                <a:gd name="connsiteX101" fmla="*/ 39052 w 217169"/>
                <a:gd name="connsiteY101" fmla="*/ 101360 h 262957"/>
                <a:gd name="connsiteX102" fmla="*/ 40005 w 217169"/>
                <a:gd name="connsiteY102" fmla="*/ 101360 h 262957"/>
                <a:gd name="connsiteX103" fmla="*/ 43815 w 217169"/>
                <a:gd name="connsiteY103" fmla="*/ 89930 h 262957"/>
                <a:gd name="connsiteX104" fmla="*/ 40005 w 217169"/>
                <a:gd name="connsiteY104" fmla="*/ 88025 h 262957"/>
                <a:gd name="connsiteX105" fmla="*/ 37147 w 217169"/>
                <a:gd name="connsiteY105" fmla="*/ 88977 h 262957"/>
                <a:gd name="connsiteX106" fmla="*/ 35242 w 217169"/>
                <a:gd name="connsiteY106" fmla="*/ 89930 h 262957"/>
                <a:gd name="connsiteX107" fmla="*/ 25717 w 217169"/>
                <a:gd name="connsiteY107" fmla="*/ 89930 h 262957"/>
                <a:gd name="connsiteX108" fmla="*/ 23813 w 217169"/>
                <a:gd name="connsiteY108" fmla="*/ 88977 h 262957"/>
                <a:gd name="connsiteX109" fmla="*/ 24765 w 217169"/>
                <a:gd name="connsiteY109" fmla="*/ 87072 h 262957"/>
                <a:gd name="connsiteX110" fmla="*/ 27622 w 217169"/>
                <a:gd name="connsiteY110" fmla="*/ 86120 h 262957"/>
                <a:gd name="connsiteX111" fmla="*/ 31432 w 217169"/>
                <a:gd name="connsiteY111" fmla="*/ 85167 h 262957"/>
                <a:gd name="connsiteX112" fmla="*/ 36195 w 217169"/>
                <a:gd name="connsiteY112" fmla="*/ 82310 h 262957"/>
                <a:gd name="connsiteX113" fmla="*/ 40005 w 217169"/>
                <a:gd name="connsiteY113" fmla="*/ 81357 h 262957"/>
                <a:gd name="connsiteX114" fmla="*/ 44767 w 217169"/>
                <a:gd name="connsiteY114" fmla="*/ 85167 h 262957"/>
                <a:gd name="connsiteX115" fmla="*/ 46672 w 217169"/>
                <a:gd name="connsiteY115" fmla="*/ 82310 h 262957"/>
                <a:gd name="connsiteX116" fmla="*/ 42863 w 217169"/>
                <a:gd name="connsiteY116" fmla="*/ 80405 h 262957"/>
                <a:gd name="connsiteX117" fmla="*/ 40005 w 217169"/>
                <a:gd name="connsiteY117" fmla="*/ 81357 h 262957"/>
                <a:gd name="connsiteX118" fmla="*/ 43815 w 217169"/>
                <a:gd name="connsiteY118" fmla="*/ 76595 h 262957"/>
                <a:gd name="connsiteX119" fmla="*/ 46672 w 217169"/>
                <a:gd name="connsiteY119" fmla="*/ 73737 h 262957"/>
                <a:gd name="connsiteX120" fmla="*/ 50482 w 217169"/>
                <a:gd name="connsiteY120" fmla="*/ 73737 h 262957"/>
                <a:gd name="connsiteX121" fmla="*/ 50482 w 217169"/>
                <a:gd name="connsiteY121" fmla="*/ 72785 h 262957"/>
                <a:gd name="connsiteX122" fmla="*/ 46672 w 217169"/>
                <a:gd name="connsiteY122" fmla="*/ 73737 h 262957"/>
                <a:gd name="connsiteX123" fmla="*/ 45720 w 217169"/>
                <a:gd name="connsiteY123" fmla="*/ 65164 h 262957"/>
                <a:gd name="connsiteX124" fmla="*/ 48577 w 217169"/>
                <a:gd name="connsiteY124" fmla="*/ 66117 h 262957"/>
                <a:gd name="connsiteX125" fmla="*/ 53340 w 217169"/>
                <a:gd name="connsiteY125" fmla="*/ 65164 h 262957"/>
                <a:gd name="connsiteX126" fmla="*/ 51435 w 217169"/>
                <a:gd name="connsiteY126" fmla="*/ 63260 h 262957"/>
                <a:gd name="connsiteX127" fmla="*/ 53340 w 217169"/>
                <a:gd name="connsiteY127" fmla="*/ 59450 h 262957"/>
                <a:gd name="connsiteX128" fmla="*/ 48577 w 217169"/>
                <a:gd name="connsiteY128" fmla="*/ 57545 h 262957"/>
                <a:gd name="connsiteX129" fmla="*/ 47625 w 217169"/>
                <a:gd name="connsiteY129" fmla="*/ 55639 h 262957"/>
                <a:gd name="connsiteX130" fmla="*/ 47625 w 217169"/>
                <a:gd name="connsiteY130" fmla="*/ 55639 h 262957"/>
                <a:gd name="connsiteX131" fmla="*/ 48577 w 217169"/>
                <a:gd name="connsiteY131" fmla="*/ 57545 h 262957"/>
                <a:gd name="connsiteX132" fmla="*/ 48577 w 217169"/>
                <a:gd name="connsiteY132" fmla="*/ 58497 h 262957"/>
                <a:gd name="connsiteX133" fmla="*/ 47625 w 217169"/>
                <a:gd name="connsiteY133" fmla="*/ 58497 h 262957"/>
                <a:gd name="connsiteX134" fmla="*/ 43815 w 217169"/>
                <a:gd name="connsiteY134" fmla="*/ 59450 h 262957"/>
                <a:gd name="connsiteX135" fmla="*/ 43815 w 217169"/>
                <a:gd name="connsiteY135" fmla="*/ 60402 h 262957"/>
                <a:gd name="connsiteX136" fmla="*/ 47625 w 217169"/>
                <a:gd name="connsiteY136" fmla="*/ 59450 h 262957"/>
                <a:gd name="connsiteX137" fmla="*/ 47625 w 217169"/>
                <a:gd name="connsiteY137" fmla="*/ 59450 h 262957"/>
                <a:gd name="connsiteX138" fmla="*/ 50482 w 217169"/>
                <a:gd name="connsiteY138" fmla="*/ 64212 h 262957"/>
                <a:gd name="connsiteX139" fmla="*/ 47625 w 217169"/>
                <a:gd name="connsiteY139" fmla="*/ 67070 h 262957"/>
                <a:gd name="connsiteX140" fmla="*/ 44767 w 217169"/>
                <a:gd name="connsiteY140" fmla="*/ 66117 h 262957"/>
                <a:gd name="connsiteX141" fmla="*/ 40005 w 217169"/>
                <a:gd name="connsiteY141" fmla="*/ 65164 h 262957"/>
                <a:gd name="connsiteX142" fmla="*/ 42863 w 217169"/>
                <a:gd name="connsiteY142" fmla="*/ 64212 h 262957"/>
                <a:gd name="connsiteX143" fmla="*/ 41910 w 217169"/>
                <a:gd name="connsiteY143" fmla="*/ 62307 h 262957"/>
                <a:gd name="connsiteX144" fmla="*/ 40005 w 217169"/>
                <a:gd name="connsiteY144" fmla="*/ 59450 h 262957"/>
                <a:gd name="connsiteX145" fmla="*/ 38100 w 217169"/>
                <a:gd name="connsiteY145" fmla="*/ 59450 h 262957"/>
                <a:gd name="connsiteX146" fmla="*/ 37147 w 217169"/>
                <a:gd name="connsiteY146" fmla="*/ 65164 h 262957"/>
                <a:gd name="connsiteX147" fmla="*/ 31432 w 217169"/>
                <a:gd name="connsiteY147" fmla="*/ 66117 h 262957"/>
                <a:gd name="connsiteX148" fmla="*/ 31432 w 217169"/>
                <a:gd name="connsiteY148" fmla="*/ 61355 h 262957"/>
                <a:gd name="connsiteX149" fmla="*/ 30480 w 217169"/>
                <a:gd name="connsiteY149" fmla="*/ 59450 h 262957"/>
                <a:gd name="connsiteX150" fmla="*/ 28575 w 217169"/>
                <a:gd name="connsiteY150" fmla="*/ 61355 h 262957"/>
                <a:gd name="connsiteX151" fmla="*/ 31432 w 217169"/>
                <a:gd name="connsiteY151" fmla="*/ 65164 h 262957"/>
                <a:gd name="connsiteX152" fmla="*/ 31432 w 217169"/>
                <a:gd name="connsiteY152" fmla="*/ 71832 h 262957"/>
                <a:gd name="connsiteX153" fmla="*/ 35242 w 217169"/>
                <a:gd name="connsiteY153" fmla="*/ 68975 h 262957"/>
                <a:gd name="connsiteX154" fmla="*/ 36195 w 217169"/>
                <a:gd name="connsiteY154" fmla="*/ 68975 h 262957"/>
                <a:gd name="connsiteX155" fmla="*/ 35242 w 217169"/>
                <a:gd name="connsiteY155" fmla="*/ 72785 h 262957"/>
                <a:gd name="connsiteX156" fmla="*/ 34290 w 217169"/>
                <a:gd name="connsiteY156" fmla="*/ 74689 h 262957"/>
                <a:gd name="connsiteX157" fmla="*/ 37147 w 217169"/>
                <a:gd name="connsiteY157" fmla="*/ 73737 h 262957"/>
                <a:gd name="connsiteX158" fmla="*/ 39052 w 217169"/>
                <a:gd name="connsiteY158" fmla="*/ 71832 h 262957"/>
                <a:gd name="connsiteX159" fmla="*/ 40957 w 217169"/>
                <a:gd name="connsiteY159" fmla="*/ 72785 h 262957"/>
                <a:gd name="connsiteX160" fmla="*/ 38100 w 217169"/>
                <a:gd name="connsiteY160" fmla="*/ 77547 h 262957"/>
                <a:gd name="connsiteX161" fmla="*/ 35242 w 217169"/>
                <a:gd name="connsiteY161" fmla="*/ 77547 h 262957"/>
                <a:gd name="connsiteX162" fmla="*/ 33338 w 217169"/>
                <a:gd name="connsiteY162" fmla="*/ 77547 h 262957"/>
                <a:gd name="connsiteX163" fmla="*/ 31432 w 217169"/>
                <a:gd name="connsiteY163" fmla="*/ 75642 h 262957"/>
                <a:gd name="connsiteX164" fmla="*/ 29527 w 217169"/>
                <a:gd name="connsiteY164" fmla="*/ 73737 h 262957"/>
                <a:gd name="connsiteX165" fmla="*/ 23813 w 217169"/>
                <a:gd name="connsiteY165" fmla="*/ 70880 h 262957"/>
                <a:gd name="connsiteX166" fmla="*/ 21907 w 217169"/>
                <a:gd name="connsiteY166" fmla="*/ 69927 h 262957"/>
                <a:gd name="connsiteX167" fmla="*/ 21907 w 217169"/>
                <a:gd name="connsiteY167" fmla="*/ 77547 h 262957"/>
                <a:gd name="connsiteX168" fmla="*/ 24765 w 217169"/>
                <a:gd name="connsiteY168" fmla="*/ 77547 h 262957"/>
                <a:gd name="connsiteX169" fmla="*/ 24765 w 217169"/>
                <a:gd name="connsiteY169" fmla="*/ 74689 h 262957"/>
                <a:gd name="connsiteX170" fmla="*/ 23813 w 217169"/>
                <a:gd name="connsiteY170" fmla="*/ 70880 h 262957"/>
                <a:gd name="connsiteX171" fmla="*/ 29527 w 217169"/>
                <a:gd name="connsiteY171" fmla="*/ 73737 h 262957"/>
                <a:gd name="connsiteX172" fmla="*/ 26670 w 217169"/>
                <a:gd name="connsiteY172" fmla="*/ 78500 h 262957"/>
                <a:gd name="connsiteX173" fmla="*/ 25717 w 217169"/>
                <a:gd name="connsiteY173" fmla="*/ 80405 h 262957"/>
                <a:gd name="connsiteX174" fmla="*/ 20955 w 217169"/>
                <a:gd name="connsiteY174" fmla="*/ 82310 h 262957"/>
                <a:gd name="connsiteX175" fmla="*/ 18097 w 217169"/>
                <a:gd name="connsiteY175" fmla="*/ 86120 h 262957"/>
                <a:gd name="connsiteX176" fmla="*/ 17145 w 217169"/>
                <a:gd name="connsiteY176" fmla="*/ 90882 h 262957"/>
                <a:gd name="connsiteX177" fmla="*/ 18097 w 217169"/>
                <a:gd name="connsiteY177" fmla="*/ 98502 h 262957"/>
                <a:gd name="connsiteX178" fmla="*/ 15240 w 217169"/>
                <a:gd name="connsiteY178" fmla="*/ 108027 h 262957"/>
                <a:gd name="connsiteX179" fmla="*/ 17145 w 217169"/>
                <a:gd name="connsiteY179" fmla="*/ 108980 h 262957"/>
                <a:gd name="connsiteX180" fmla="*/ 19050 w 217169"/>
                <a:gd name="connsiteY180" fmla="*/ 108980 h 262957"/>
                <a:gd name="connsiteX181" fmla="*/ 18097 w 217169"/>
                <a:gd name="connsiteY181" fmla="*/ 107075 h 262957"/>
                <a:gd name="connsiteX182" fmla="*/ 15240 w 217169"/>
                <a:gd name="connsiteY182" fmla="*/ 107075 h 262957"/>
                <a:gd name="connsiteX183" fmla="*/ 15240 w 217169"/>
                <a:gd name="connsiteY183" fmla="*/ 108027 h 262957"/>
                <a:gd name="connsiteX184" fmla="*/ 16192 w 217169"/>
                <a:gd name="connsiteY184" fmla="*/ 146127 h 262957"/>
                <a:gd name="connsiteX185" fmla="*/ 16192 w 217169"/>
                <a:gd name="connsiteY185" fmla="*/ 146127 h 262957"/>
                <a:gd name="connsiteX186" fmla="*/ 18097 w 217169"/>
                <a:gd name="connsiteY186" fmla="*/ 146127 h 262957"/>
                <a:gd name="connsiteX187" fmla="*/ 16192 w 217169"/>
                <a:gd name="connsiteY187" fmla="*/ 146127 h 262957"/>
                <a:gd name="connsiteX188" fmla="*/ 16192 w 217169"/>
                <a:gd name="connsiteY188" fmla="*/ 146127 h 262957"/>
                <a:gd name="connsiteX189" fmla="*/ 18097 w 217169"/>
                <a:gd name="connsiteY189" fmla="*/ 184227 h 262957"/>
                <a:gd name="connsiteX190" fmla="*/ 18097 w 217169"/>
                <a:gd name="connsiteY190" fmla="*/ 184227 h 262957"/>
                <a:gd name="connsiteX191" fmla="*/ 16192 w 217169"/>
                <a:gd name="connsiteY191" fmla="*/ 184227 h 262957"/>
                <a:gd name="connsiteX192" fmla="*/ 18097 w 217169"/>
                <a:gd name="connsiteY192" fmla="*/ 184227 h 262957"/>
                <a:gd name="connsiteX193" fmla="*/ 18097 w 217169"/>
                <a:gd name="connsiteY193" fmla="*/ 184227 h 262957"/>
                <a:gd name="connsiteX194" fmla="*/ 17145 w 217169"/>
                <a:gd name="connsiteY194" fmla="*/ 83262 h 262957"/>
                <a:gd name="connsiteX195" fmla="*/ 18097 w 217169"/>
                <a:gd name="connsiteY195" fmla="*/ 85167 h 262957"/>
                <a:gd name="connsiteX196" fmla="*/ 20002 w 217169"/>
                <a:gd name="connsiteY196" fmla="*/ 82310 h 262957"/>
                <a:gd name="connsiteX197" fmla="*/ 18097 w 217169"/>
                <a:gd name="connsiteY197" fmla="*/ 80405 h 262957"/>
                <a:gd name="connsiteX198" fmla="*/ 17145 w 217169"/>
                <a:gd name="connsiteY198" fmla="*/ 83262 h 262957"/>
                <a:gd name="connsiteX199" fmla="*/ 18097 w 217169"/>
                <a:gd name="connsiteY199" fmla="*/ 158510 h 262957"/>
                <a:gd name="connsiteX200" fmla="*/ 18097 w 217169"/>
                <a:gd name="connsiteY200" fmla="*/ 158510 h 262957"/>
                <a:gd name="connsiteX201" fmla="*/ 19050 w 217169"/>
                <a:gd name="connsiteY201" fmla="*/ 160414 h 262957"/>
                <a:gd name="connsiteX202" fmla="*/ 22860 w 217169"/>
                <a:gd name="connsiteY202" fmla="*/ 162320 h 262957"/>
                <a:gd name="connsiteX203" fmla="*/ 22860 w 217169"/>
                <a:gd name="connsiteY203" fmla="*/ 161367 h 262957"/>
                <a:gd name="connsiteX204" fmla="*/ 19050 w 217169"/>
                <a:gd name="connsiteY204" fmla="*/ 160414 h 262957"/>
                <a:gd name="connsiteX205" fmla="*/ 19050 w 217169"/>
                <a:gd name="connsiteY205" fmla="*/ 160414 h 262957"/>
                <a:gd name="connsiteX206" fmla="*/ 18097 w 217169"/>
                <a:gd name="connsiteY206" fmla="*/ 158510 h 262957"/>
                <a:gd name="connsiteX207" fmla="*/ 18097 w 217169"/>
                <a:gd name="connsiteY207" fmla="*/ 92787 h 262957"/>
                <a:gd name="connsiteX208" fmla="*/ 20002 w 217169"/>
                <a:gd name="connsiteY208" fmla="*/ 92787 h 262957"/>
                <a:gd name="connsiteX209" fmla="*/ 19050 w 217169"/>
                <a:gd name="connsiteY209" fmla="*/ 94692 h 262957"/>
                <a:gd name="connsiteX210" fmla="*/ 18097 w 217169"/>
                <a:gd name="connsiteY210" fmla="*/ 92787 h 262957"/>
                <a:gd name="connsiteX211" fmla="*/ 18097 w 217169"/>
                <a:gd name="connsiteY211" fmla="*/ 138507 h 262957"/>
                <a:gd name="connsiteX212" fmla="*/ 20002 w 217169"/>
                <a:gd name="connsiteY212" fmla="*/ 140412 h 262957"/>
                <a:gd name="connsiteX213" fmla="*/ 20955 w 217169"/>
                <a:gd name="connsiteY213" fmla="*/ 138507 h 262957"/>
                <a:gd name="connsiteX214" fmla="*/ 19050 w 217169"/>
                <a:gd name="connsiteY214" fmla="*/ 137555 h 262957"/>
                <a:gd name="connsiteX215" fmla="*/ 18097 w 217169"/>
                <a:gd name="connsiteY215" fmla="*/ 138507 h 262957"/>
                <a:gd name="connsiteX216" fmla="*/ 20002 w 217169"/>
                <a:gd name="connsiteY216" fmla="*/ 171845 h 262957"/>
                <a:gd name="connsiteX217" fmla="*/ 20002 w 217169"/>
                <a:gd name="connsiteY217" fmla="*/ 171845 h 262957"/>
                <a:gd name="connsiteX218" fmla="*/ 18097 w 217169"/>
                <a:gd name="connsiteY218" fmla="*/ 171845 h 262957"/>
                <a:gd name="connsiteX219" fmla="*/ 20002 w 217169"/>
                <a:gd name="connsiteY219" fmla="*/ 171845 h 262957"/>
                <a:gd name="connsiteX220" fmla="*/ 20002 w 217169"/>
                <a:gd name="connsiteY220" fmla="*/ 171845 h 262957"/>
                <a:gd name="connsiteX221" fmla="*/ 20002 w 217169"/>
                <a:gd name="connsiteY221" fmla="*/ 92787 h 262957"/>
                <a:gd name="connsiteX222" fmla="*/ 20002 w 217169"/>
                <a:gd name="connsiteY222" fmla="*/ 92787 h 262957"/>
                <a:gd name="connsiteX223" fmla="*/ 20955 w 217169"/>
                <a:gd name="connsiteY223" fmla="*/ 90882 h 262957"/>
                <a:gd name="connsiteX224" fmla="*/ 21907 w 217169"/>
                <a:gd name="connsiteY224" fmla="*/ 90882 h 262957"/>
                <a:gd name="connsiteX225" fmla="*/ 20002 w 217169"/>
                <a:gd name="connsiteY225" fmla="*/ 92787 h 262957"/>
                <a:gd name="connsiteX226" fmla="*/ 20002 w 217169"/>
                <a:gd name="connsiteY226" fmla="*/ 92787 h 262957"/>
                <a:gd name="connsiteX227" fmla="*/ 24765 w 217169"/>
                <a:gd name="connsiteY227" fmla="*/ 156605 h 262957"/>
                <a:gd name="connsiteX228" fmla="*/ 23813 w 217169"/>
                <a:gd name="connsiteY228" fmla="*/ 158510 h 262957"/>
                <a:gd name="connsiteX229" fmla="*/ 25717 w 217169"/>
                <a:gd name="connsiteY229" fmla="*/ 159462 h 262957"/>
                <a:gd name="connsiteX230" fmla="*/ 27622 w 217169"/>
                <a:gd name="connsiteY230" fmla="*/ 159462 h 262957"/>
                <a:gd name="connsiteX231" fmla="*/ 33338 w 217169"/>
                <a:gd name="connsiteY231" fmla="*/ 157557 h 262957"/>
                <a:gd name="connsiteX232" fmla="*/ 34290 w 217169"/>
                <a:gd name="connsiteY232" fmla="*/ 158510 h 262957"/>
                <a:gd name="connsiteX233" fmla="*/ 35242 w 217169"/>
                <a:gd name="connsiteY233" fmla="*/ 157557 h 262957"/>
                <a:gd name="connsiteX234" fmla="*/ 34290 w 217169"/>
                <a:gd name="connsiteY234" fmla="*/ 156605 h 262957"/>
                <a:gd name="connsiteX235" fmla="*/ 34290 w 217169"/>
                <a:gd name="connsiteY235" fmla="*/ 148032 h 262957"/>
                <a:gd name="connsiteX236" fmla="*/ 35242 w 217169"/>
                <a:gd name="connsiteY236" fmla="*/ 146127 h 262957"/>
                <a:gd name="connsiteX237" fmla="*/ 32385 w 217169"/>
                <a:gd name="connsiteY237" fmla="*/ 147080 h 262957"/>
                <a:gd name="connsiteX238" fmla="*/ 28575 w 217169"/>
                <a:gd name="connsiteY238" fmla="*/ 147080 h 262957"/>
                <a:gd name="connsiteX239" fmla="*/ 24765 w 217169"/>
                <a:gd name="connsiteY239" fmla="*/ 146127 h 262957"/>
                <a:gd name="connsiteX240" fmla="*/ 27622 w 217169"/>
                <a:gd name="connsiteY240" fmla="*/ 148985 h 262957"/>
                <a:gd name="connsiteX241" fmla="*/ 28575 w 217169"/>
                <a:gd name="connsiteY241" fmla="*/ 149937 h 262957"/>
                <a:gd name="connsiteX242" fmla="*/ 27622 w 217169"/>
                <a:gd name="connsiteY242" fmla="*/ 150889 h 262957"/>
                <a:gd name="connsiteX243" fmla="*/ 25717 w 217169"/>
                <a:gd name="connsiteY243" fmla="*/ 149937 h 262957"/>
                <a:gd name="connsiteX244" fmla="*/ 21907 w 217169"/>
                <a:gd name="connsiteY244" fmla="*/ 147080 h 262957"/>
                <a:gd name="connsiteX245" fmla="*/ 20002 w 217169"/>
                <a:gd name="connsiteY245" fmla="*/ 147080 h 262957"/>
                <a:gd name="connsiteX246" fmla="*/ 21907 w 217169"/>
                <a:gd name="connsiteY246" fmla="*/ 148032 h 262957"/>
                <a:gd name="connsiteX247" fmla="*/ 24765 w 217169"/>
                <a:gd name="connsiteY247" fmla="*/ 156605 h 262957"/>
                <a:gd name="connsiteX248" fmla="*/ 26670 w 217169"/>
                <a:gd name="connsiteY248" fmla="*/ 171845 h 262957"/>
                <a:gd name="connsiteX249" fmla="*/ 32385 w 217169"/>
                <a:gd name="connsiteY249" fmla="*/ 169939 h 262957"/>
                <a:gd name="connsiteX250" fmla="*/ 31432 w 217169"/>
                <a:gd name="connsiteY250" fmla="*/ 166130 h 262957"/>
                <a:gd name="connsiteX251" fmla="*/ 31432 w 217169"/>
                <a:gd name="connsiteY251" fmla="*/ 163272 h 262957"/>
                <a:gd name="connsiteX252" fmla="*/ 30480 w 217169"/>
                <a:gd name="connsiteY252" fmla="*/ 159462 h 262957"/>
                <a:gd name="connsiteX253" fmla="*/ 29527 w 217169"/>
                <a:gd name="connsiteY253" fmla="*/ 158510 h 262957"/>
                <a:gd name="connsiteX254" fmla="*/ 28575 w 217169"/>
                <a:gd name="connsiteY254" fmla="*/ 159462 h 262957"/>
                <a:gd name="connsiteX255" fmla="*/ 24765 w 217169"/>
                <a:gd name="connsiteY255" fmla="*/ 164225 h 262957"/>
                <a:gd name="connsiteX256" fmla="*/ 20955 w 217169"/>
                <a:gd name="connsiteY256" fmla="*/ 168987 h 262957"/>
                <a:gd name="connsiteX257" fmla="*/ 26670 w 217169"/>
                <a:gd name="connsiteY257" fmla="*/ 171845 h 262957"/>
                <a:gd name="connsiteX258" fmla="*/ 23813 w 217169"/>
                <a:gd name="connsiteY258" fmla="*/ 127077 h 262957"/>
                <a:gd name="connsiteX259" fmla="*/ 21907 w 217169"/>
                <a:gd name="connsiteY259" fmla="*/ 126125 h 262957"/>
                <a:gd name="connsiteX260" fmla="*/ 21907 w 217169"/>
                <a:gd name="connsiteY260" fmla="*/ 127077 h 262957"/>
                <a:gd name="connsiteX261" fmla="*/ 23813 w 217169"/>
                <a:gd name="connsiteY261" fmla="*/ 127077 h 262957"/>
                <a:gd name="connsiteX262" fmla="*/ 23813 w 217169"/>
                <a:gd name="connsiteY262" fmla="*/ 127077 h 262957"/>
                <a:gd name="connsiteX263" fmla="*/ 27622 w 217169"/>
                <a:gd name="connsiteY263" fmla="*/ 193752 h 262957"/>
                <a:gd name="connsiteX264" fmla="*/ 31432 w 217169"/>
                <a:gd name="connsiteY264" fmla="*/ 195657 h 262957"/>
                <a:gd name="connsiteX265" fmla="*/ 31432 w 217169"/>
                <a:gd name="connsiteY265" fmla="*/ 192800 h 262957"/>
                <a:gd name="connsiteX266" fmla="*/ 32385 w 217169"/>
                <a:gd name="connsiteY266" fmla="*/ 190895 h 262957"/>
                <a:gd name="connsiteX267" fmla="*/ 33338 w 217169"/>
                <a:gd name="connsiteY267" fmla="*/ 191847 h 262957"/>
                <a:gd name="connsiteX268" fmla="*/ 33338 w 217169"/>
                <a:gd name="connsiteY268" fmla="*/ 191847 h 262957"/>
                <a:gd name="connsiteX269" fmla="*/ 31432 w 217169"/>
                <a:gd name="connsiteY269" fmla="*/ 190895 h 262957"/>
                <a:gd name="connsiteX270" fmla="*/ 27622 w 217169"/>
                <a:gd name="connsiteY270" fmla="*/ 193752 h 262957"/>
                <a:gd name="connsiteX271" fmla="*/ 23813 w 217169"/>
                <a:gd name="connsiteY271" fmla="*/ 188037 h 262957"/>
                <a:gd name="connsiteX272" fmla="*/ 22860 w 217169"/>
                <a:gd name="connsiteY272" fmla="*/ 187085 h 262957"/>
                <a:gd name="connsiteX273" fmla="*/ 21907 w 217169"/>
                <a:gd name="connsiteY273" fmla="*/ 188037 h 262957"/>
                <a:gd name="connsiteX274" fmla="*/ 27622 w 217169"/>
                <a:gd name="connsiteY274" fmla="*/ 193752 h 262957"/>
                <a:gd name="connsiteX275" fmla="*/ 27622 w 217169"/>
                <a:gd name="connsiteY275" fmla="*/ 176607 h 262957"/>
                <a:gd name="connsiteX276" fmla="*/ 29527 w 217169"/>
                <a:gd name="connsiteY276" fmla="*/ 176607 h 262957"/>
                <a:gd name="connsiteX277" fmla="*/ 28575 w 217169"/>
                <a:gd name="connsiteY277" fmla="*/ 174702 h 262957"/>
                <a:gd name="connsiteX278" fmla="*/ 26670 w 217169"/>
                <a:gd name="connsiteY278" fmla="*/ 173750 h 262957"/>
                <a:gd name="connsiteX279" fmla="*/ 22860 w 217169"/>
                <a:gd name="connsiteY279" fmla="*/ 174702 h 262957"/>
                <a:gd name="connsiteX280" fmla="*/ 22860 w 217169"/>
                <a:gd name="connsiteY280" fmla="*/ 175655 h 262957"/>
                <a:gd name="connsiteX281" fmla="*/ 25717 w 217169"/>
                <a:gd name="connsiteY281" fmla="*/ 174702 h 262957"/>
                <a:gd name="connsiteX282" fmla="*/ 25717 w 217169"/>
                <a:gd name="connsiteY282" fmla="*/ 174702 h 262957"/>
                <a:gd name="connsiteX283" fmla="*/ 27622 w 217169"/>
                <a:gd name="connsiteY283" fmla="*/ 176607 h 262957"/>
                <a:gd name="connsiteX284" fmla="*/ 23813 w 217169"/>
                <a:gd name="connsiteY284" fmla="*/ 134697 h 262957"/>
                <a:gd name="connsiteX285" fmla="*/ 23813 w 217169"/>
                <a:gd name="connsiteY285" fmla="*/ 134697 h 262957"/>
                <a:gd name="connsiteX286" fmla="*/ 24765 w 217169"/>
                <a:gd name="connsiteY286" fmla="*/ 136602 h 262957"/>
                <a:gd name="connsiteX287" fmla="*/ 25717 w 217169"/>
                <a:gd name="connsiteY287" fmla="*/ 135650 h 262957"/>
                <a:gd name="connsiteX288" fmla="*/ 23813 w 217169"/>
                <a:gd name="connsiteY288" fmla="*/ 134697 h 262957"/>
                <a:gd name="connsiteX289" fmla="*/ 25717 w 217169"/>
                <a:gd name="connsiteY289" fmla="*/ 168035 h 262957"/>
                <a:gd name="connsiteX290" fmla="*/ 25717 w 217169"/>
                <a:gd name="connsiteY290" fmla="*/ 167082 h 262957"/>
                <a:gd name="connsiteX291" fmla="*/ 27622 w 217169"/>
                <a:gd name="connsiteY291" fmla="*/ 165177 h 262957"/>
                <a:gd name="connsiteX292" fmla="*/ 28575 w 217169"/>
                <a:gd name="connsiteY292" fmla="*/ 166130 h 262957"/>
                <a:gd name="connsiteX293" fmla="*/ 25717 w 217169"/>
                <a:gd name="connsiteY293" fmla="*/ 168035 h 262957"/>
                <a:gd name="connsiteX294" fmla="*/ 26670 w 217169"/>
                <a:gd name="connsiteY294" fmla="*/ 207087 h 262957"/>
                <a:gd name="connsiteX295" fmla="*/ 26670 w 217169"/>
                <a:gd name="connsiteY295" fmla="*/ 207087 h 262957"/>
                <a:gd name="connsiteX296" fmla="*/ 26670 w 217169"/>
                <a:gd name="connsiteY296" fmla="*/ 207087 h 262957"/>
                <a:gd name="connsiteX297" fmla="*/ 26670 w 217169"/>
                <a:gd name="connsiteY297" fmla="*/ 207087 h 262957"/>
                <a:gd name="connsiteX298" fmla="*/ 26670 w 217169"/>
                <a:gd name="connsiteY298" fmla="*/ 207087 h 262957"/>
                <a:gd name="connsiteX299" fmla="*/ 26670 w 217169"/>
                <a:gd name="connsiteY299" fmla="*/ 68975 h 262957"/>
                <a:gd name="connsiteX300" fmla="*/ 26670 w 217169"/>
                <a:gd name="connsiteY300" fmla="*/ 68975 h 262957"/>
                <a:gd name="connsiteX301" fmla="*/ 27622 w 217169"/>
                <a:gd name="connsiteY301" fmla="*/ 68975 h 262957"/>
                <a:gd name="connsiteX302" fmla="*/ 26670 w 217169"/>
                <a:gd name="connsiteY302" fmla="*/ 68975 h 262957"/>
                <a:gd name="connsiteX303" fmla="*/ 26670 w 217169"/>
                <a:gd name="connsiteY303" fmla="*/ 68975 h 262957"/>
                <a:gd name="connsiteX304" fmla="*/ 26670 w 217169"/>
                <a:gd name="connsiteY304" fmla="*/ 182322 h 262957"/>
                <a:gd name="connsiteX305" fmla="*/ 28575 w 217169"/>
                <a:gd name="connsiteY305" fmla="*/ 185180 h 262957"/>
                <a:gd name="connsiteX306" fmla="*/ 29527 w 217169"/>
                <a:gd name="connsiteY306" fmla="*/ 184227 h 262957"/>
                <a:gd name="connsiteX307" fmla="*/ 27622 w 217169"/>
                <a:gd name="connsiteY307" fmla="*/ 181370 h 262957"/>
                <a:gd name="connsiteX308" fmla="*/ 26670 w 217169"/>
                <a:gd name="connsiteY308" fmla="*/ 182322 h 262957"/>
                <a:gd name="connsiteX309" fmla="*/ 27622 w 217169"/>
                <a:gd name="connsiteY309" fmla="*/ 131839 h 262957"/>
                <a:gd name="connsiteX310" fmla="*/ 27622 w 217169"/>
                <a:gd name="connsiteY310" fmla="*/ 131839 h 262957"/>
                <a:gd name="connsiteX311" fmla="*/ 30480 w 217169"/>
                <a:gd name="connsiteY311" fmla="*/ 131839 h 262957"/>
                <a:gd name="connsiteX312" fmla="*/ 29527 w 217169"/>
                <a:gd name="connsiteY312" fmla="*/ 130887 h 262957"/>
                <a:gd name="connsiteX313" fmla="*/ 27622 w 217169"/>
                <a:gd name="connsiteY313" fmla="*/ 131839 h 262957"/>
                <a:gd name="connsiteX314" fmla="*/ 27622 w 217169"/>
                <a:gd name="connsiteY314" fmla="*/ 121362 h 262957"/>
                <a:gd name="connsiteX315" fmla="*/ 27622 w 217169"/>
                <a:gd name="connsiteY315" fmla="*/ 121362 h 262957"/>
                <a:gd name="connsiteX316" fmla="*/ 27622 w 217169"/>
                <a:gd name="connsiteY316" fmla="*/ 121362 h 262957"/>
                <a:gd name="connsiteX317" fmla="*/ 27622 w 217169"/>
                <a:gd name="connsiteY317" fmla="*/ 121362 h 262957"/>
                <a:gd name="connsiteX318" fmla="*/ 27622 w 217169"/>
                <a:gd name="connsiteY318" fmla="*/ 121362 h 262957"/>
                <a:gd name="connsiteX319" fmla="*/ 31432 w 217169"/>
                <a:gd name="connsiteY319" fmla="*/ 86120 h 262957"/>
                <a:gd name="connsiteX320" fmla="*/ 29527 w 217169"/>
                <a:gd name="connsiteY320" fmla="*/ 86120 h 262957"/>
                <a:gd name="connsiteX321" fmla="*/ 28575 w 217169"/>
                <a:gd name="connsiteY321" fmla="*/ 85167 h 262957"/>
                <a:gd name="connsiteX322" fmla="*/ 29527 w 217169"/>
                <a:gd name="connsiteY322" fmla="*/ 84214 h 262957"/>
                <a:gd name="connsiteX323" fmla="*/ 31432 w 217169"/>
                <a:gd name="connsiteY323" fmla="*/ 84214 h 262957"/>
                <a:gd name="connsiteX324" fmla="*/ 33338 w 217169"/>
                <a:gd name="connsiteY324" fmla="*/ 84214 h 262957"/>
                <a:gd name="connsiteX325" fmla="*/ 31432 w 217169"/>
                <a:gd name="connsiteY325" fmla="*/ 86120 h 262957"/>
                <a:gd name="connsiteX326" fmla="*/ 63817 w 217169"/>
                <a:gd name="connsiteY326" fmla="*/ 225185 h 262957"/>
                <a:gd name="connsiteX327" fmla="*/ 65722 w 217169"/>
                <a:gd name="connsiteY327" fmla="*/ 221375 h 262957"/>
                <a:gd name="connsiteX328" fmla="*/ 61913 w 217169"/>
                <a:gd name="connsiteY328" fmla="*/ 222327 h 262957"/>
                <a:gd name="connsiteX329" fmla="*/ 60007 w 217169"/>
                <a:gd name="connsiteY329" fmla="*/ 222327 h 262957"/>
                <a:gd name="connsiteX330" fmla="*/ 60007 w 217169"/>
                <a:gd name="connsiteY330" fmla="*/ 221375 h 262957"/>
                <a:gd name="connsiteX331" fmla="*/ 58102 w 217169"/>
                <a:gd name="connsiteY331" fmla="*/ 218517 h 262957"/>
                <a:gd name="connsiteX332" fmla="*/ 53340 w 217169"/>
                <a:gd name="connsiteY332" fmla="*/ 213755 h 262957"/>
                <a:gd name="connsiteX333" fmla="*/ 53340 w 217169"/>
                <a:gd name="connsiteY333" fmla="*/ 211850 h 262957"/>
                <a:gd name="connsiteX334" fmla="*/ 56197 w 217169"/>
                <a:gd name="connsiteY334" fmla="*/ 212802 h 262957"/>
                <a:gd name="connsiteX335" fmla="*/ 56197 w 217169"/>
                <a:gd name="connsiteY335" fmla="*/ 210897 h 262957"/>
                <a:gd name="connsiteX336" fmla="*/ 57150 w 217169"/>
                <a:gd name="connsiteY336" fmla="*/ 204230 h 262957"/>
                <a:gd name="connsiteX337" fmla="*/ 56197 w 217169"/>
                <a:gd name="connsiteY337" fmla="*/ 201372 h 262957"/>
                <a:gd name="connsiteX338" fmla="*/ 54292 w 217169"/>
                <a:gd name="connsiteY338" fmla="*/ 200420 h 262957"/>
                <a:gd name="connsiteX339" fmla="*/ 53340 w 217169"/>
                <a:gd name="connsiteY339" fmla="*/ 202325 h 262957"/>
                <a:gd name="connsiteX340" fmla="*/ 52388 w 217169"/>
                <a:gd name="connsiteY340" fmla="*/ 203277 h 262957"/>
                <a:gd name="connsiteX341" fmla="*/ 51435 w 217169"/>
                <a:gd name="connsiteY341" fmla="*/ 202325 h 262957"/>
                <a:gd name="connsiteX342" fmla="*/ 50482 w 217169"/>
                <a:gd name="connsiteY342" fmla="*/ 203277 h 262957"/>
                <a:gd name="connsiteX343" fmla="*/ 51435 w 217169"/>
                <a:gd name="connsiteY343" fmla="*/ 202325 h 262957"/>
                <a:gd name="connsiteX344" fmla="*/ 51435 w 217169"/>
                <a:gd name="connsiteY344" fmla="*/ 202325 h 262957"/>
                <a:gd name="connsiteX345" fmla="*/ 51435 w 217169"/>
                <a:gd name="connsiteY345" fmla="*/ 202325 h 262957"/>
                <a:gd name="connsiteX346" fmla="*/ 52388 w 217169"/>
                <a:gd name="connsiteY346" fmla="*/ 198514 h 262957"/>
                <a:gd name="connsiteX347" fmla="*/ 52388 w 217169"/>
                <a:gd name="connsiteY347" fmla="*/ 195657 h 262957"/>
                <a:gd name="connsiteX348" fmla="*/ 50482 w 217169"/>
                <a:gd name="connsiteY348" fmla="*/ 196610 h 262957"/>
                <a:gd name="connsiteX349" fmla="*/ 47625 w 217169"/>
                <a:gd name="connsiteY349" fmla="*/ 196610 h 262957"/>
                <a:gd name="connsiteX350" fmla="*/ 47625 w 217169"/>
                <a:gd name="connsiteY350" fmla="*/ 196610 h 262957"/>
                <a:gd name="connsiteX351" fmla="*/ 49530 w 217169"/>
                <a:gd name="connsiteY351" fmla="*/ 194705 h 262957"/>
                <a:gd name="connsiteX352" fmla="*/ 52388 w 217169"/>
                <a:gd name="connsiteY352" fmla="*/ 186132 h 262957"/>
                <a:gd name="connsiteX353" fmla="*/ 53340 w 217169"/>
                <a:gd name="connsiteY353" fmla="*/ 183275 h 262957"/>
                <a:gd name="connsiteX354" fmla="*/ 56197 w 217169"/>
                <a:gd name="connsiteY354" fmla="*/ 183275 h 262957"/>
                <a:gd name="connsiteX355" fmla="*/ 58102 w 217169"/>
                <a:gd name="connsiteY355" fmla="*/ 182322 h 262957"/>
                <a:gd name="connsiteX356" fmla="*/ 56197 w 217169"/>
                <a:gd name="connsiteY356" fmla="*/ 182322 h 262957"/>
                <a:gd name="connsiteX357" fmla="*/ 49530 w 217169"/>
                <a:gd name="connsiteY357" fmla="*/ 179464 h 262957"/>
                <a:gd name="connsiteX358" fmla="*/ 49530 w 217169"/>
                <a:gd name="connsiteY358" fmla="*/ 175655 h 262957"/>
                <a:gd name="connsiteX359" fmla="*/ 46672 w 217169"/>
                <a:gd name="connsiteY359" fmla="*/ 172797 h 262957"/>
                <a:gd name="connsiteX360" fmla="*/ 44767 w 217169"/>
                <a:gd name="connsiteY360" fmla="*/ 171845 h 262957"/>
                <a:gd name="connsiteX361" fmla="*/ 40957 w 217169"/>
                <a:gd name="connsiteY361" fmla="*/ 167082 h 262957"/>
                <a:gd name="connsiteX362" fmla="*/ 40957 w 217169"/>
                <a:gd name="connsiteY362" fmla="*/ 164225 h 262957"/>
                <a:gd name="connsiteX363" fmla="*/ 41910 w 217169"/>
                <a:gd name="connsiteY363" fmla="*/ 167082 h 262957"/>
                <a:gd name="connsiteX364" fmla="*/ 42863 w 217169"/>
                <a:gd name="connsiteY364" fmla="*/ 167082 h 262957"/>
                <a:gd name="connsiteX365" fmla="*/ 42863 w 217169"/>
                <a:gd name="connsiteY365" fmla="*/ 165177 h 262957"/>
                <a:gd name="connsiteX366" fmla="*/ 41910 w 217169"/>
                <a:gd name="connsiteY366" fmla="*/ 164225 h 262957"/>
                <a:gd name="connsiteX367" fmla="*/ 42863 w 217169"/>
                <a:gd name="connsiteY367" fmla="*/ 163272 h 262957"/>
                <a:gd name="connsiteX368" fmla="*/ 42863 w 217169"/>
                <a:gd name="connsiteY368" fmla="*/ 161367 h 262957"/>
                <a:gd name="connsiteX369" fmla="*/ 41910 w 217169"/>
                <a:gd name="connsiteY369" fmla="*/ 162320 h 262957"/>
                <a:gd name="connsiteX370" fmla="*/ 41910 w 217169"/>
                <a:gd name="connsiteY370" fmla="*/ 163272 h 262957"/>
                <a:gd name="connsiteX371" fmla="*/ 40005 w 217169"/>
                <a:gd name="connsiteY371" fmla="*/ 163272 h 262957"/>
                <a:gd name="connsiteX372" fmla="*/ 35242 w 217169"/>
                <a:gd name="connsiteY372" fmla="*/ 161367 h 262957"/>
                <a:gd name="connsiteX373" fmla="*/ 34290 w 217169"/>
                <a:gd name="connsiteY373" fmla="*/ 162320 h 262957"/>
                <a:gd name="connsiteX374" fmla="*/ 36195 w 217169"/>
                <a:gd name="connsiteY374" fmla="*/ 168035 h 262957"/>
                <a:gd name="connsiteX375" fmla="*/ 37147 w 217169"/>
                <a:gd name="connsiteY375" fmla="*/ 171845 h 262957"/>
                <a:gd name="connsiteX376" fmla="*/ 40005 w 217169"/>
                <a:gd name="connsiteY376" fmla="*/ 171845 h 262957"/>
                <a:gd name="connsiteX377" fmla="*/ 40957 w 217169"/>
                <a:gd name="connsiteY377" fmla="*/ 174702 h 262957"/>
                <a:gd name="connsiteX378" fmla="*/ 43815 w 217169"/>
                <a:gd name="connsiteY378" fmla="*/ 176607 h 262957"/>
                <a:gd name="connsiteX379" fmla="*/ 44767 w 217169"/>
                <a:gd name="connsiteY379" fmla="*/ 177560 h 262957"/>
                <a:gd name="connsiteX380" fmla="*/ 42863 w 217169"/>
                <a:gd name="connsiteY380" fmla="*/ 180417 h 262957"/>
                <a:gd name="connsiteX381" fmla="*/ 38100 w 217169"/>
                <a:gd name="connsiteY381" fmla="*/ 175655 h 262957"/>
                <a:gd name="connsiteX382" fmla="*/ 38100 w 217169"/>
                <a:gd name="connsiteY382" fmla="*/ 173750 h 262957"/>
                <a:gd name="connsiteX383" fmla="*/ 31432 w 217169"/>
                <a:gd name="connsiteY383" fmla="*/ 176607 h 262957"/>
                <a:gd name="connsiteX384" fmla="*/ 29527 w 217169"/>
                <a:gd name="connsiteY384" fmla="*/ 177560 h 262957"/>
                <a:gd name="connsiteX385" fmla="*/ 30480 w 217169"/>
                <a:gd name="connsiteY385" fmla="*/ 181370 h 262957"/>
                <a:gd name="connsiteX386" fmla="*/ 33338 w 217169"/>
                <a:gd name="connsiteY386" fmla="*/ 182322 h 262957"/>
                <a:gd name="connsiteX387" fmla="*/ 35242 w 217169"/>
                <a:gd name="connsiteY387" fmla="*/ 182322 h 262957"/>
                <a:gd name="connsiteX388" fmla="*/ 38100 w 217169"/>
                <a:gd name="connsiteY388" fmla="*/ 185180 h 262957"/>
                <a:gd name="connsiteX389" fmla="*/ 38100 w 217169"/>
                <a:gd name="connsiteY389" fmla="*/ 186132 h 262957"/>
                <a:gd name="connsiteX390" fmla="*/ 35242 w 217169"/>
                <a:gd name="connsiteY390" fmla="*/ 185180 h 262957"/>
                <a:gd name="connsiteX391" fmla="*/ 30480 w 217169"/>
                <a:gd name="connsiteY391" fmla="*/ 186132 h 262957"/>
                <a:gd name="connsiteX392" fmla="*/ 27622 w 217169"/>
                <a:gd name="connsiteY392" fmla="*/ 186132 h 262957"/>
                <a:gd name="connsiteX393" fmla="*/ 27622 w 217169"/>
                <a:gd name="connsiteY393" fmla="*/ 187085 h 262957"/>
                <a:gd name="connsiteX394" fmla="*/ 30480 w 217169"/>
                <a:gd name="connsiteY394" fmla="*/ 187085 h 262957"/>
                <a:gd name="connsiteX395" fmla="*/ 30480 w 217169"/>
                <a:gd name="connsiteY395" fmla="*/ 187085 h 262957"/>
                <a:gd name="connsiteX396" fmla="*/ 35242 w 217169"/>
                <a:gd name="connsiteY396" fmla="*/ 190895 h 262957"/>
                <a:gd name="connsiteX397" fmla="*/ 36195 w 217169"/>
                <a:gd name="connsiteY397" fmla="*/ 193752 h 262957"/>
                <a:gd name="connsiteX398" fmla="*/ 36195 w 217169"/>
                <a:gd name="connsiteY398" fmla="*/ 194705 h 262957"/>
                <a:gd name="connsiteX399" fmla="*/ 34290 w 217169"/>
                <a:gd name="connsiteY399" fmla="*/ 192800 h 262957"/>
                <a:gd name="connsiteX400" fmla="*/ 33338 w 217169"/>
                <a:gd name="connsiteY400" fmla="*/ 194705 h 262957"/>
                <a:gd name="connsiteX401" fmla="*/ 35242 w 217169"/>
                <a:gd name="connsiteY401" fmla="*/ 198514 h 262957"/>
                <a:gd name="connsiteX402" fmla="*/ 36195 w 217169"/>
                <a:gd name="connsiteY402" fmla="*/ 201372 h 262957"/>
                <a:gd name="connsiteX403" fmla="*/ 34290 w 217169"/>
                <a:gd name="connsiteY403" fmla="*/ 201372 h 262957"/>
                <a:gd name="connsiteX404" fmla="*/ 27622 w 217169"/>
                <a:gd name="connsiteY404" fmla="*/ 200420 h 262957"/>
                <a:gd name="connsiteX405" fmla="*/ 26670 w 217169"/>
                <a:gd name="connsiteY405" fmla="*/ 201372 h 262957"/>
                <a:gd name="connsiteX406" fmla="*/ 27622 w 217169"/>
                <a:gd name="connsiteY406" fmla="*/ 202325 h 262957"/>
                <a:gd name="connsiteX407" fmla="*/ 39052 w 217169"/>
                <a:gd name="connsiteY407" fmla="*/ 208992 h 262957"/>
                <a:gd name="connsiteX408" fmla="*/ 38100 w 217169"/>
                <a:gd name="connsiteY408" fmla="*/ 211850 h 262957"/>
                <a:gd name="connsiteX409" fmla="*/ 41910 w 217169"/>
                <a:gd name="connsiteY409" fmla="*/ 212802 h 262957"/>
                <a:gd name="connsiteX410" fmla="*/ 40957 w 217169"/>
                <a:gd name="connsiteY410" fmla="*/ 215660 h 262957"/>
                <a:gd name="connsiteX411" fmla="*/ 41910 w 217169"/>
                <a:gd name="connsiteY411" fmla="*/ 215660 h 262957"/>
                <a:gd name="connsiteX412" fmla="*/ 41910 w 217169"/>
                <a:gd name="connsiteY412" fmla="*/ 212802 h 262957"/>
                <a:gd name="connsiteX413" fmla="*/ 46672 w 217169"/>
                <a:gd name="connsiteY413" fmla="*/ 213755 h 262957"/>
                <a:gd name="connsiteX414" fmla="*/ 49530 w 217169"/>
                <a:gd name="connsiteY414" fmla="*/ 212802 h 262957"/>
                <a:gd name="connsiteX415" fmla="*/ 51435 w 217169"/>
                <a:gd name="connsiteY415" fmla="*/ 215660 h 262957"/>
                <a:gd name="connsiteX416" fmla="*/ 49530 w 217169"/>
                <a:gd name="connsiteY416" fmla="*/ 216612 h 262957"/>
                <a:gd name="connsiteX417" fmla="*/ 47625 w 217169"/>
                <a:gd name="connsiteY417" fmla="*/ 218517 h 262957"/>
                <a:gd name="connsiteX418" fmla="*/ 46672 w 217169"/>
                <a:gd name="connsiteY418" fmla="*/ 222327 h 262957"/>
                <a:gd name="connsiteX419" fmla="*/ 49530 w 217169"/>
                <a:gd name="connsiteY419" fmla="*/ 226137 h 262957"/>
                <a:gd name="connsiteX420" fmla="*/ 51435 w 217169"/>
                <a:gd name="connsiteY420" fmla="*/ 226137 h 262957"/>
                <a:gd name="connsiteX421" fmla="*/ 56197 w 217169"/>
                <a:gd name="connsiteY421" fmla="*/ 224232 h 262957"/>
                <a:gd name="connsiteX422" fmla="*/ 58102 w 217169"/>
                <a:gd name="connsiteY422" fmla="*/ 226137 h 262957"/>
                <a:gd name="connsiteX423" fmla="*/ 55245 w 217169"/>
                <a:gd name="connsiteY423" fmla="*/ 227089 h 262957"/>
                <a:gd name="connsiteX424" fmla="*/ 53340 w 217169"/>
                <a:gd name="connsiteY424" fmla="*/ 228042 h 262957"/>
                <a:gd name="connsiteX425" fmla="*/ 55245 w 217169"/>
                <a:gd name="connsiteY425" fmla="*/ 229947 h 262957"/>
                <a:gd name="connsiteX426" fmla="*/ 60007 w 217169"/>
                <a:gd name="connsiteY426" fmla="*/ 228042 h 262957"/>
                <a:gd name="connsiteX427" fmla="*/ 63817 w 217169"/>
                <a:gd name="connsiteY427" fmla="*/ 225185 h 262957"/>
                <a:gd name="connsiteX428" fmla="*/ 32385 w 217169"/>
                <a:gd name="connsiteY428" fmla="*/ 96597 h 262957"/>
                <a:gd name="connsiteX429" fmla="*/ 29527 w 217169"/>
                <a:gd name="connsiteY429" fmla="*/ 97550 h 262957"/>
                <a:gd name="connsiteX430" fmla="*/ 29527 w 217169"/>
                <a:gd name="connsiteY430" fmla="*/ 97550 h 262957"/>
                <a:gd name="connsiteX431" fmla="*/ 30480 w 217169"/>
                <a:gd name="connsiteY431" fmla="*/ 95645 h 262957"/>
                <a:gd name="connsiteX432" fmla="*/ 32385 w 217169"/>
                <a:gd name="connsiteY432" fmla="*/ 93739 h 262957"/>
                <a:gd name="connsiteX433" fmla="*/ 32385 w 217169"/>
                <a:gd name="connsiteY433" fmla="*/ 96597 h 262957"/>
                <a:gd name="connsiteX434" fmla="*/ 29527 w 217169"/>
                <a:gd name="connsiteY434" fmla="*/ 56592 h 262957"/>
                <a:gd name="connsiteX435" fmla="*/ 36195 w 217169"/>
                <a:gd name="connsiteY435" fmla="*/ 59450 h 262957"/>
                <a:gd name="connsiteX436" fmla="*/ 37147 w 217169"/>
                <a:gd name="connsiteY436" fmla="*/ 58497 h 262957"/>
                <a:gd name="connsiteX437" fmla="*/ 37147 w 217169"/>
                <a:gd name="connsiteY437" fmla="*/ 57545 h 262957"/>
                <a:gd name="connsiteX438" fmla="*/ 33338 w 217169"/>
                <a:gd name="connsiteY438" fmla="*/ 53735 h 262957"/>
                <a:gd name="connsiteX439" fmla="*/ 29527 w 217169"/>
                <a:gd name="connsiteY439" fmla="*/ 56592 h 262957"/>
                <a:gd name="connsiteX440" fmla="*/ 29527 w 217169"/>
                <a:gd name="connsiteY440" fmla="*/ 56592 h 262957"/>
                <a:gd name="connsiteX441" fmla="*/ 31432 w 217169"/>
                <a:gd name="connsiteY441" fmla="*/ 207087 h 262957"/>
                <a:gd name="connsiteX442" fmla="*/ 31432 w 217169"/>
                <a:gd name="connsiteY442" fmla="*/ 207087 h 262957"/>
                <a:gd name="connsiteX443" fmla="*/ 31432 w 217169"/>
                <a:gd name="connsiteY443" fmla="*/ 207087 h 262957"/>
                <a:gd name="connsiteX444" fmla="*/ 31432 w 217169"/>
                <a:gd name="connsiteY444" fmla="*/ 207087 h 262957"/>
                <a:gd name="connsiteX445" fmla="*/ 31432 w 217169"/>
                <a:gd name="connsiteY445" fmla="*/ 207087 h 262957"/>
                <a:gd name="connsiteX446" fmla="*/ 32385 w 217169"/>
                <a:gd name="connsiteY446" fmla="*/ 116600 h 262957"/>
                <a:gd name="connsiteX447" fmla="*/ 30480 w 217169"/>
                <a:gd name="connsiteY447" fmla="*/ 117552 h 262957"/>
                <a:gd name="connsiteX448" fmla="*/ 32385 w 217169"/>
                <a:gd name="connsiteY448" fmla="*/ 118505 h 262957"/>
                <a:gd name="connsiteX449" fmla="*/ 32385 w 217169"/>
                <a:gd name="connsiteY449" fmla="*/ 116600 h 262957"/>
                <a:gd name="connsiteX450" fmla="*/ 32385 w 217169"/>
                <a:gd name="connsiteY450" fmla="*/ 116600 h 262957"/>
                <a:gd name="connsiteX451" fmla="*/ 32385 w 217169"/>
                <a:gd name="connsiteY451" fmla="*/ 120410 h 262957"/>
                <a:gd name="connsiteX452" fmla="*/ 32385 w 217169"/>
                <a:gd name="connsiteY452" fmla="*/ 120410 h 262957"/>
                <a:gd name="connsiteX453" fmla="*/ 32385 w 217169"/>
                <a:gd name="connsiteY453" fmla="*/ 120410 h 262957"/>
                <a:gd name="connsiteX454" fmla="*/ 32385 w 217169"/>
                <a:gd name="connsiteY454" fmla="*/ 120410 h 262957"/>
                <a:gd name="connsiteX455" fmla="*/ 32385 w 217169"/>
                <a:gd name="connsiteY455" fmla="*/ 120410 h 262957"/>
                <a:gd name="connsiteX456" fmla="*/ 32385 w 217169"/>
                <a:gd name="connsiteY456" fmla="*/ 99455 h 262957"/>
                <a:gd name="connsiteX457" fmla="*/ 32385 w 217169"/>
                <a:gd name="connsiteY457" fmla="*/ 99455 h 262957"/>
                <a:gd name="connsiteX458" fmla="*/ 32385 w 217169"/>
                <a:gd name="connsiteY458" fmla="*/ 99455 h 262957"/>
                <a:gd name="connsiteX459" fmla="*/ 32385 w 217169"/>
                <a:gd name="connsiteY459" fmla="*/ 99455 h 262957"/>
                <a:gd name="connsiteX460" fmla="*/ 32385 w 217169"/>
                <a:gd name="connsiteY460" fmla="*/ 99455 h 262957"/>
                <a:gd name="connsiteX461" fmla="*/ 33338 w 217169"/>
                <a:gd name="connsiteY461" fmla="*/ 138507 h 262957"/>
                <a:gd name="connsiteX462" fmla="*/ 33338 w 217169"/>
                <a:gd name="connsiteY462" fmla="*/ 138507 h 262957"/>
                <a:gd name="connsiteX463" fmla="*/ 33338 w 217169"/>
                <a:gd name="connsiteY463" fmla="*/ 137555 h 262957"/>
                <a:gd name="connsiteX464" fmla="*/ 33338 w 217169"/>
                <a:gd name="connsiteY464" fmla="*/ 138507 h 262957"/>
                <a:gd name="connsiteX465" fmla="*/ 33338 w 217169"/>
                <a:gd name="connsiteY465" fmla="*/ 138507 h 262957"/>
                <a:gd name="connsiteX466" fmla="*/ 36195 w 217169"/>
                <a:gd name="connsiteY466" fmla="*/ 149937 h 262957"/>
                <a:gd name="connsiteX467" fmla="*/ 35242 w 217169"/>
                <a:gd name="connsiteY467" fmla="*/ 148032 h 262957"/>
                <a:gd name="connsiteX468" fmla="*/ 34290 w 217169"/>
                <a:gd name="connsiteY468" fmla="*/ 148985 h 262957"/>
                <a:gd name="connsiteX469" fmla="*/ 35242 w 217169"/>
                <a:gd name="connsiteY469" fmla="*/ 150889 h 262957"/>
                <a:gd name="connsiteX470" fmla="*/ 36195 w 217169"/>
                <a:gd name="connsiteY470" fmla="*/ 149937 h 262957"/>
                <a:gd name="connsiteX471" fmla="*/ 35242 w 217169"/>
                <a:gd name="connsiteY471" fmla="*/ 128030 h 262957"/>
                <a:gd name="connsiteX472" fmla="*/ 35242 w 217169"/>
                <a:gd name="connsiteY472" fmla="*/ 128030 h 262957"/>
                <a:gd name="connsiteX473" fmla="*/ 35242 w 217169"/>
                <a:gd name="connsiteY473" fmla="*/ 128030 h 262957"/>
                <a:gd name="connsiteX474" fmla="*/ 35242 w 217169"/>
                <a:gd name="connsiteY474" fmla="*/ 128030 h 262957"/>
                <a:gd name="connsiteX475" fmla="*/ 35242 w 217169"/>
                <a:gd name="connsiteY475" fmla="*/ 128030 h 262957"/>
                <a:gd name="connsiteX476" fmla="*/ 37147 w 217169"/>
                <a:gd name="connsiteY476" fmla="*/ 123267 h 262957"/>
                <a:gd name="connsiteX477" fmla="*/ 37147 w 217169"/>
                <a:gd name="connsiteY477" fmla="*/ 123267 h 262957"/>
                <a:gd name="connsiteX478" fmla="*/ 35242 w 217169"/>
                <a:gd name="connsiteY478" fmla="*/ 123267 h 262957"/>
                <a:gd name="connsiteX479" fmla="*/ 37147 w 217169"/>
                <a:gd name="connsiteY479" fmla="*/ 123267 h 262957"/>
                <a:gd name="connsiteX480" fmla="*/ 37147 w 217169"/>
                <a:gd name="connsiteY480" fmla="*/ 123267 h 262957"/>
                <a:gd name="connsiteX481" fmla="*/ 36195 w 217169"/>
                <a:gd name="connsiteY481" fmla="*/ 70880 h 262957"/>
                <a:gd name="connsiteX482" fmla="*/ 38100 w 217169"/>
                <a:gd name="connsiteY482" fmla="*/ 68975 h 262957"/>
                <a:gd name="connsiteX483" fmla="*/ 36195 w 217169"/>
                <a:gd name="connsiteY483" fmla="*/ 70880 h 262957"/>
                <a:gd name="connsiteX484" fmla="*/ 37147 w 217169"/>
                <a:gd name="connsiteY484" fmla="*/ 133745 h 262957"/>
                <a:gd name="connsiteX485" fmla="*/ 37147 w 217169"/>
                <a:gd name="connsiteY485" fmla="*/ 133745 h 262957"/>
                <a:gd name="connsiteX486" fmla="*/ 37147 w 217169"/>
                <a:gd name="connsiteY486" fmla="*/ 133745 h 262957"/>
                <a:gd name="connsiteX487" fmla="*/ 37147 w 217169"/>
                <a:gd name="connsiteY487" fmla="*/ 133745 h 262957"/>
                <a:gd name="connsiteX488" fmla="*/ 37147 w 217169"/>
                <a:gd name="connsiteY488" fmla="*/ 133745 h 262957"/>
                <a:gd name="connsiteX489" fmla="*/ 37147 w 217169"/>
                <a:gd name="connsiteY489" fmla="*/ 120410 h 262957"/>
                <a:gd name="connsiteX490" fmla="*/ 40005 w 217169"/>
                <a:gd name="connsiteY490" fmla="*/ 120410 h 262957"/>
                <a:gd name="connsiteX491" fmla="*/ 40005 w 217169"/>
                <a:gd name="connsiteY491" fmla="*/ 117552 h 262957"/>
                <a:gd name="connsiteX492" fmla="*/ 38100 w 217169"/>
                <a:gd name="connsiteY492" fmla="*/ 115647 h 262957"/>
                <a:gd name="connsiteX493" fmla="*/ 38100 w 217169"/>
                <a:gd name="connsiteY493" fmla="*/ 113742 h 262957"/>
                <a:gd name="connsiteX494" fmla="*/ 37147 w 217169"/>
                <a:gd name="connsiteY494" fmla="*/ 113742 h 262957"/>
                <a:gd name="connsiteX495" fmla="*/ 38100 w 217169"/>
                <a:gd name="connsiteY495" fmla="*/ 115647 h 262957"/>
                <a:gd name="connsiteX496" fmla="*/ 37147 w 217169"/>
                <a:gd name="connsiteY496" fmla="*/ 117552 h 262957"/>
                <a:gd name="connsiteX497" fmla="*/ 37147 w 217169"/>
                <a:gd name="connsiteY497" fmla="*/ 120410 h 262957"/>
                <a:gd name="connsiteX498" fmla="*/ 40957 w 217169"/>
                <a:gd name="connsiteY498" fmla="*/ 66117 h 262957"/>
                <a:gd name="connsiteX499" fmla="*/ 38100 w 217169"/>
                <a:gd name="connsiteY499" fmla="*/ 68975 h 262957"/>
                <a:gd name="connsiteX500" fmla="*/ 37147 w 217169"/>
                <a:gd name="connsiteY500" fmla="*/ 66117 h 262957"/>
                <a:gd name="connsiteX501" fmla="*/ 40957 w 217169"/>
                <a:gd name="connsiteY501" fmla="*/ 66117 h 262957"/>
                <a:gd name="connsiteX502" fmla="*/ 37147 w 217169"/>
                <a:gd name="connsiteY502" fmla="*/ 157557 h 262957"/>
                <a:gd name="connsiteX503" fmla="*/ 37147 w 217169"/>
                <a:gd name="connsiteY503" fmla="*/ 157557 h 262957"/>
                <a:gd name="connsiteX504" fmla="*/ 41910 w 217169"/>
                <a:gd name="connsiteY504" fmla="*/ 156605 h 262957"/>
                <a:gd name="connsiteX505" fmla="*/ 46672 w 217169"/>
                <a:gd name="connsiteY505" fmla="*/ 151842 h 262957"/>
                <a:gd name="connsiteX506" fmla="*/ 45720 w 217169"/>
                <a:gd name="connsiteY506" fmla="*/ 150889 h 262957"/>
                <a:gd name="connsiteX507" fmla="*/ 44767 w 217169"/>
                <a:gd name="connsiteY507" fmla="*/ 151842 h 262957"/>
                <a:gd name="connsiteX508" fmla="*/ 40957 w 217169"/>
                <a:gd name="connsiteY508" fmla="*/ 157557 h 262957"/>
                <a:gd name="connsiteX509" fmla="*/ 37147 w 217169"/>
                <a:gd name="connsiteY509" fmla="*/ 157557 h 262957"/>
                <a:gd name="connsiteX510" fmla="*/ 37147 w 217169"/>
                <a:gd name="connsiteY510" fmla="*/ 157557 h 262957"/>
                <a:gd name="connsiteX511" fmla="*/ 38100 w 217169"/>
                <a:gd name="connsiteY511" fmla="*/ 54687 h 262957"/>
                <a:gd name="connsiteX512" fmla="*/ 39052 w 217169"/>
                <a:gd name="connsiteY512" fmla="*/ 54687 h 262957"/>
                <a:gd name="connsiteX513" fmla="*/ 38100 w 217169"/>
                <a:gd name="connsiteY513" fmla="*/ 52782 h 262957"/>
                <a:gd name="connsiteX514" fmla="*/ 37147 w 217169"/>
                <a:gd name="connsiteY514" fmla="*/ 52782 h 262957"/>
                <a:gd name="connsiteX515" fmla="*/ 38100 w 217169"/>
                <a:gd name="connsiteY515" fmla="*/ 54687 h 262957"/>
                <a:gd name="connsiteX516" fmla="*/ 38100 w 217169"/>
                <a:gd name="connsiteY516" fmla="*/ 108027 h 262957"/>
                <a:gd name="connsiteX517" fmla="*/ 40005 w 217169"/>
                <a:gd name="connsiteY517" fmla="*/ 111837 h 262957"/>
                <a:gd name="connsiteX518" fmla="*/ 40957 w 217169"/>
                <a:gd name="connsiteY518" fmla="*/ 110885 h 262957"/>
                <a:gd name="connsiteX519" fmla="*/ 38100 w 217169"/>
                <a:gd name="connsiteY519" fmla="*/ 108027 h 262957"/>
                <a:gd name="connsiteX520" fmla="*/ 38100 w 217169"/>
                <a:gd name="connsiteY520" fmla="*/ 108027 h 262957"/>
                <a:gd name="connsiteX521" fmla="*/ 42863 w 217169"/>
                <a:gd name="connsiteY521" fmla="*/ 145175 h 262957"/>
                <a:gd name="connsiteX522" fmla="*/ 40005 w 217169"/>
                <a:gd name="connsiteY522" fmla="*/ 144222 h 262957"/>
                <a:gd name="connsiteX523" fmla="*/ 38100 w 217169"/>
                <a:gd name="connsiteY523" fmla="*/ 145175 h 262957"/>
                <a:gd name="connsiteX524" fmla="*/ 40005 w 217169"/>
                <a:gd name="connsiteY524" fmla="*/ 146127 h 262957"/>
                <a:gd name="connsiteX525" fmla="*/ 41910 w 217169"/>
                <a:gd name="connsiteY525" fmla="*/ 147080 h 262957"/>
                <a:gd name="connsiteX526" fmla="*/ 43815 w 217169"/>
                <a:gd name="connsiteY526" fmla="*/ 148032 h 262957"/>
                <a:gd name="connsiteX527" fmla="*/ 44767 w 217169"/>
                <a:gd name="connsiteY527" fmla="*/ 146127 h 262957"/>
                <a:gd name="connsiteX528" fmla="*/ 42863 w 217169"/>
                <a:gd name="connsiteY528" fmla="*/ 145175 h 262957"/>
                <a:gd name="connsiteX529" fmla="*/ 38100 w 217169"/>
                <a:gd name="connsiteY529" fmla="*/ 195657 h 262957"/>
                <a:gd name="connsiteX530" fmla="*/ 40957 w 217169"/>
                <a:gd name="connsiteY530" fmla="*/ 198514 h 262957"/>
                <a:gd name="connsiteX531" fmla="*/ 38100 w 217169"/>
                <a:gd name="connsiteY531" fmla="*/ 195657 h 262957"/>
                <a:gd name="connsiteX532" fmla="*/ 40005 w 217169"/>
                <a:gd name="connsiteY532" fmla="*/ 150889 h 262957"/>
                <a:gd name="connsiteX533" fmla="*/ 40005 w 217169"/>
                <a:gd name="connsiteY533" fmla="*/ 150889 h 262957"/>
                <a:gd name="connsiteX534" fmla="*/ 40005 w 217169"/>
                <a:gd name="connsiteY534" fmla="*/ 150889 h 262957"/>
                <a:gd name="connsiteX535" fmla="*/ 40005 w 217169"/>
                <a:gd name="connsiteY535" fmla="*/ 150889 h 262957"/>
                <a:gd name="connsiteX536" fmla="*/ 40005 w 217169"/>
                <a:gd name="connsiteY536" fmla="*/ 150889 h 262957"/>
                <a:gd name="connsiteX537" fmla="*/ 42863 w 217169"/>
                <a:gd name="connsiteY537" fmla="*/ 207087 h 262957"/>
                <a:gd name="connsiteX538" fmla="*/ 40005 w 217169"/>
                <a:gd name="connsiteY538" fmla="*/ 208992 h 262957"/>
                <a:gd name="connsiteX539" fmla="*/ 41910 w 217169"/>
                <a:gd name="connsiteY539" fmla="*/ 205182 h 262957"/>
                <a:gd name="connsiteX540" fmla="*/ 42863 w 217169"/>
                <a:gd name="connsiteY540" fmla="*/ 207087 h 262957"/>
                <a:gd name="connsiteX541" fmla="*/ 41910 w 217169"/>
                <a:gd name="connsiteY541" fmla="*/ 204230 h 262957"/>
                <a:gd name="connsiteX542" fmla="*/ 41910 w 217169"/>
                <a:gd name="connsiteY542" fmla="*/ 204230 h 262957"/>
                <a:gd name="connsiteX543" fmla="*/ 41910 w 217169"/>
                <a:gd name="connsiteY543" fmla="*/ 204230 h 262957"/>
                <a:gd name="connsiteX544" fmla="*/ 41910 w 217169"/>
                <a:gd name="connsiteY544" fmla="*/ 204230 h 262957"/>
                <a:gd name="connsiteX545" fmla="*/ 41910 w 217169"/>
                <a:gd name="connsiteY545" fmla="*/ 204230 h 262957"/>
                <a:gd name="connsiteX546" fmla="*/ 46672 w 217169"/>
                <a:gd name="connsiteY546" fmla="*/ 198514 h 262957"/>
                <a:gd name="connsiteX547" fmla="*/ 46672 w 217169"/>
                <a:gd name="connsiteY547" fmla="*/ 198514 h 262957"/>
                <a:gd name="connsiteX548" fmla="*/ 46672 w 217169"/>
                <a:gd name="connsiteY548" fmla="*/ 201372 h 262957"/>
                <a:gd name="connsiteX549" fmla="*/ 45720 w 217169"/>
                <a:gd name="connsiteY549" fmla="*/ 202325 h 262957"/>
                <a:gd name="connsiteX550" fmla="*/ 40957 w 217169"/>
                <a:gd name="connsiteY550" fmla="*/ 199467 h 262957"/>
                <a:gd name="connsiteX551" fmla="*/ 46672 w 217169"/>
                <a:gd name="connsiteY551" fmla="*/ 198514 h 262957"/>
                <a:gd name="connsiteX552" fmla="*/ 44767 w 217169"/>
                <a:gd name="connsiteY552" fmla="*/ 219470 h 262957"/>
                <a:gd name="connsiteX553" fmla="*/ 44767 w 217169"/>
                <a:gd name="connsiteY553" fmla="*/ 219470 h 262957"/>
                <a:gd name="connsiteX554" fmla="*/ 41910 w 217169"/>
                <a:gd name="connsiteY554" fmla="*/ 220422 h 262957"/>
                <a:gd name="connsiteX555" fmla="*/ 41910 w 217169"/>
                <a:gd name="connsiteY555" fmla="*/ 221375 h 262957"/>
                <a:gd name="connsiteX556" fmla="*/ 44767 w 217169"/>
                <a:gd name="connsiteY556" fmla="*/ 219470 h 262957"/>
                <a:gd name="connsiteX557" fmla="*/ 43815 w 217169"/>
                <a:gd name="connsiteY557" fmla="*/ 187085 h 262957"/>
                <a:gd name="connsiteX558" fmla="*/ 47625 w 217169"/>
                <a:gd name="connsiteY558" fmla="*/ 188989 h 262957"/>
                <a:gd name="connsiteX559" fmla="*/ 48577 w 217169"/>
                <a:gd name="connsiteY559" fmla="*/ 190895 h 262957"/>
                <a:gd name="connsiteX560" fmla="*/ 47625 w 217169"/>
                <a:gd name="connsiteY560" fmla="*/ 192800 h 262957"/>
                <a:gd name="connsiteX561" fmla="*/ 46672 w 217169"/>
                <a:gd name="connsiteY561" fmla="*/ 193752 h 262957"/>
                <a:gd name="connsiteX562" fmla="*/ 42863 w 217169"/>
                <a:gd name="connsiteY562" fmla="*/ 188989 h 262957"/>
                <a:gd name="connsiteX563" fmla="*/ 43815 w 217169"/>
                <a:gd name="connsiteY563" fmla="*/ 187085 h 262957"/>
                <a:gd name="connsiteX564" fmla="*/ 42863 w 217169"/>
                <a:gd name="connsiteY564" fmla="*/ 116600 h 262957"/>
                <a:gd name="connsiteX565" fmla="*/ 42863 w 217169"/>
                <a:gd name="connsiteY565" fmla="*/ 116600 h 262957"/>
                <a:gd name="connsiteX566" fmla="*/ 44767 w 217169"/>
                <a:gd name="connsiteY566" fmla="*/ 116600 h 262957"/>
                <a:gd name="connsiteX567" fmla="*/ 46672 w 217169"/>
                <a:gd name="connsiteY567" fmla="*/ 115647 h 262957"/>
                <a:gd name="connsiteX568" fmla="*/ 46672 w 217169"/>
                <a:gd name="connsiteY568" fmla="*/ 115647 h 262957"/>
                <a:gd name="connsiteX569" fmla="*/ 45720 w 217169"/>
                <a:gd name="connsiteY569" fmla="*/ 117552 h 262957"/>
                <a:gd name="connsiteX570" fmla="*/ 42863 w 217169"/>
                <a:gd name="connsiteY570" fmla="*/ 116600 h 262957"/>
                <a:gd name="connsiteX571" fmla="*/ 42863 w 217169"/>
                <a:gd name="connsiteY571" fmla="*/ 45162 h 262957"/>
                <a:gd name="connsiteX572" fmla="*/ 43815 w 217169"/>
                <a:gd name="connsiteY572" fmla="*/ 47067 h 262957"/>
                <a:gd name="connsiteX573" fmla="*/ 44767 w 217169"/>
                <a:gd name="connsiteY573" fmla="*/ 46114 h 262957"/>
                <a:gd name="connsiteX574" fmla="*/ 42863 w 217169"/>
                <a:gd name="connsiteY574" fmla="*/ 45162 h 262957"/>
                <a:gd name="connsiteX575" fmla="*/ 42863 w 217169"/>
                <a:gd name="connsiteY575" fmla="*/ 45162 h 262957"/>
                <a:gd name="connsiteX576" fmla="*/ 43815 w 217169"/>
                <a:gd name="connsiteY576" fmla="*/ 208992 h 262957"/>
                <a:gd name="connsiteX577" fmla="*/ 42863 w 217169"/>
                <a:gd name="connsiteY577" fmla="*/ 207087 h 262957"/>
                <a:gd name="connsiteX578" fmla="*/ 43815 w 217169"/>
                <a:gd name="connsiteY578" fmla="*/ 208992 h 262957"/>
                <a:gd name="connsiteX579" fmla="*/ 43815 w 217169"/>
                <a:gd name="connsiteY579" fmla="*/ 208992 h 262957"/>
                <a:gd name="connsiteX580" fmla="*/ 43815 w 217169"/>
                <a:gd name="connsiteY580" fmla="*/ 107075 h 262957"/>
                <a:gd name="connsiteX581" fmla="*/ 45720 w 217169"/>
                <a:gd name="connsiteY581" fmla="*/ 108027 h 262957"/>
                <a:gd name="connsiteX582" fmla="*/ 46672 w 217169"/>
                <a:gd name="connsiteY582" fmla="*/ 107075 h 262957"/>
                <a:gd name="connsiteX583" fmla="*/ 44767 w 217169"/>
                <a:gd name="connsiteY583" fmla="*/ 106122 h 262957"/>
                <a:gd name="connsiteX584" fmla="*/ 43815 w 217169"/>
                <a:gd name="connsiteY584" fmla="*/ 105170 h 262957"/>
                <a:gd name="connsiteX585" fmla="*/ 43815 w 217169"/>
                <a:gd name="connsiteY585" fmla="*/ 107075 h 262957"/>
                <a:gd name="connsiteX586" fmla="*/ 44767 w 217169"/>
                <a:gd name="connsiteY586" fmla="*/ 49925 h 262957"/>
                <a:gd name="connsiteX587" fmla="*/ 44767 w 217169"/>
                <a:gd name="connsiteY587" fmla="*/ 49925 h 262957"/>
                <a:gd name="connsiteX588" fmla="*/ 45720 w 217169"/>
                <a:gd name="connsiteY588" fmla="*/ 51830 h 262957"/>
                <a:gd name="connsiteX589" fmla="*/ 46672 w 217169"/>
                <a:gd name="connsiteY589" fmla="*/ 50877 h 262957"/>
                <a:gd name="connsiteX590" fmla="*/ 44767 w 217169"/>
                <a:gd name="connsiteY590" fmla="*/ 49925 h 262957"/>
                <a:gd name="connsiteX591" fmla="*/ 45720 w 217169"/>
                <a:gd name="connsiteY591" fmla="*/ 102312 h 262957"/>
                <a:gd name="connsiteX592" fmla="*/ 45720 w 217169"/>
                <a:gd name="connsiteY592" fmla="*/ 102312 h 262957"/>
                <a:gd name="connsiteX593" fmla="*/ 45720 w 217169"/>
                <a:gd name="connsiteY593" fmla="*/ 102312 h 262957"/>
                <a:gd name="connsiteX594" fmla="*/ 45720 w 217169"/>
                <a:gd name="connsiteY594" fmla="*/ 102312 h 262957"/>
                <a:gd name="connsiteX595" fmla="*/ 47625 w 217169"/>
                <a:gd name="connsiteY595" fmla="*/ 133745 h 262957"/>
                <a:gd name="connsiteX596" fmla="*/ 45720 w 217169"/>
                <a:gd name="connsiteY596" fmla="*/ 134697 h 262957"/>
                <a:gd name="connsiteX597" fmla="*/ 45720 w 217169"/>
                <a:gd name="connsiteY597" fmla="*/ 135650 h 262957"/>
                <a:gd name="connsiteX598" fmla="*/ 47625 w 217169"/>
                <a:gd name="connsiteY598" fmla="*/ 133745 h 262957"/>
                <a:gd name="connsiteX599" fmla="*/ 47625 w 217169"/>
                <a:gd name="connsiteY599" fmla="*/ 133745 h 262957"/>
                <a:gd name="connsiteX600" fmla="*/ 47625 w 217169"/>
                <a:gd name="connsiteY600" fmla="*/ 167082 h 262957"/>
                <a:gd name="connsiteX601" fmla="*/ 48577 w 217169"/>
                <a:gd name="connsiteY601" fmla="*/ 165177 h 262957"/>
                <a:gd name="connsiteX602" fmla="*/ 48577 w 217169"/>
                <a:gd name="connsiteY602" fmla="*/ 164225 h 262957"/>
                <a:gd name="connsiteX603" fmla="*/ 44767 w 217169"/>
                <a:gd name="connsiteY603" fmla="*/ 166130 h 262957"/>
                <a:gd name="connsiteX604" fmla="*/ 47625 w 217169"/>
                <a:gd name="connsiteY604" fmla="*/ 167082 h 262957"/>
                <a:gd name="connsiteX605" fmla="*/ 50482 w 217169"/>
                <a:gd name="connsiteY605" fmla="*/ 116600 h 262957"/>
                <a:gd name="connsiteX606" fmla="*/ 50482 w 217169"/>
                <a:gd name="connsiteY606" fmla="*/ 116600 h 262957"/>
                <a:gd name="connsiteX607" fmla="*/ 46672 w 217169"/>
                <a:gd name="connsiteY607" fmla="*/ 118505 h 262957"/>
                <a:gd name="connsiteX608" fmla="*/ 47625 w 217169"/>
                <a:gd name="connsiteY608" fmla="*/ 119457 h 262957"/>
                <a:gd name="connsiteX609" fmla="*/ 50482 w 217169"/>
                <a:gd name="connsiteY609" fmla="*/ 116600 h 262957"/>
                <a:gd name="connsiteX610" fmla="*/ 48577 w 217169"/>
                <a:gd name="connsiteY610" fmla="*/ 130887 h 262957"/>
                <a:gd name="connsiteX611" fmla="*/ 49530 w 217169"/>
                <a:gd name="connsiteY611" fmla="*/ 128030 h 262957"/>
                <a:gd name="connsiteX612" fmla="*/ 48577 w 217169"/>
                <a:gd name="connsiteY612" fmla="*/ 125172 h 262957"/>
                <a:gd name="connsiteX613" fmla="*/ 47625 w 217169"/>
                <a:gd name="connsiteY613" fmla="*/ 128030 h 262957"/>
                <a:gd name="connsiteX614" fmla="*/ 48577 w 217169"/>
                <a:gd name="connsiteY614" fmla="*/ 130887 h 262957"/>
                <a:gd name="connsiteX615" fmla="*/ 50482 w 217169"/>
                <a:gd name="connsiteY615" fmla="*/ 76595 h 262957"/>
                <a:gd name="connsiteX616" fmla="*/ 47625 w 217169"/>
                <a:gd name="connsiteY616" fmla="*/ 79452 h 262957"/>
                <a:gd name="connsiteX617" fmla="*/ 48577 w 217169"/>
                <a:gd name="connsiteY617" fmla="*/ 81357 h 262957"/>
                <a:gd name="connsiteX618" fmla="*/ 50482 w 217169"/>
                <a:gd name="connsiteY618" fmla="*/ 76595 h 262957"/>
                <a:gd name="connsiteX619" fmla="*/ 50482 w 217169"/>
                <a:gd name="connsiteY619" fmla="*/ 76595 h 262957"/>
                <a:gd name="connsiteX620" fmla="*/ 49530 w 217169"/>
                <a:gd name="connsiteY620" fmla="*/ 170892 h 262957"/>
                <a:gd name="connsiteX621" fmla="*/ 49530 w 217169"/>
                <a:gd name="connsiteY621" fmla="*/ 170892 h 262957"/>
                <a:gd name="connsiteX622" fmla="*/ 48577 w 217169"/>
                <a:gd name="connsiteY622" fmla="*/ 168035 h 262957"/>
                <a:gd name="connsiteX623" fmla="*/ 49530 w 217169"/>
                <a:gd name="connsiteY623" fmla="*/ 170892 h 262957"/>
                <a:gd name="connsiteX624" fmla="*/ 52388 w 217169"/>
                <a:gd name="connsiteY624" fmla="*/ 95645 h 262957"/>
                <a:gd name="connsiteX625" fmla="*/ 52388 w 217169"/>
                <a:gd name="connsiteY625" fmla="*/ 95645 h 262957"/>
                <a:gd name="connsiteX626" fmla="*/ 49530 w 217169"/>
                <a:gd name="connsiteY626" fmla="*/ 95645 h 262957"/>
                <a:gd name="connsiteX627" fmla="*/ 51435 w 217169"/>
                <a:gd name="connsiteY627" fmla="*/ 96597 h 262957"/>
                <a:gd name="connsiteX628" fmla="*/ 52388 w 217169"/>
                <a:gd name="connsiteY628" fmla="*/ 95645 h 262957"/>
                <a:gd name="connsiteX629" fmla="*/ 51435 w 217169"/>
                <a:gd name="connsiteY629" fmla="*/ 221375 h 262957"/>
                <a:gd name="connsiteX630" fmla="*/ 50482 w 217169"/>
                <a:gd name="connsiteY630" fmla="*/ 223280 h 262957"/>
                <a:gd name="connsiteX631" fmla="*/ 49530 w 217169"/>
                <a:gd name="connsiteY631" fmla="*/ 223280 h 262957"/>
                <a:gd name="connsiteX632" fmla="*/ 51435 w 217169"/>
                <a:gd name="connsiteY632" fmla="*/ 221375 h 262957"/>
                <a:gd name="connsiteX633" fmla="*/ 51435 w 217169"/>
                <a:gd name="connsiteY633" fmla="*/ 221375 h 262957"/>
                <a:gd name="connsiteX634" fmla="*/ 50482 w 217169"/>
                <a:gd name="connsiteY634" fmla="*/ 104217 h 262957"/>
                <a:gd name="connsiteX635" fmla="*/ 51435 w 217169"/>
                <a:gd name="connsiteY635" fmla="*/ 102312 h 262957"/>
                <a:gd name="connsiteX636" fmla="*/ 50482 w 217169"/>
                <a:gd name="connsiteY636" fmla="*/ 104217 h 262957"/>
                <a:gd name="connsiteX637" fmla="*/ 50482 w 217169"/>
                <a:gd name="connsiteY637" fmla="*/ 104217 h 262957"/>
                <a:gd name="connsiteX638" fmla="*/ 50482 w 217169"/>
                <a:gd name="connsiteY638" fmla="*/ 104217 h 262957"/>
                <a:gd name="connsiteX639" fmla="*/ 51435 w 217169"/>
                <a:gd name="connsiteY639" fmla="*/ 50877 h 262957"/>
                <a:gd name="connsiteX640" fmla="*/ 51435 w 217169"/>
                <a:gd name="connsiteY640" fmla="*/ 50877 h 262957"/>
                <a:gd name="connsiteX641" fmla="*/ 51435 w 217169"/>
                <a:gd name="connsiteY641" fmla="*/ 47067 h 262957"/>
                <a:gd name="connsiteX642" fmla="*/ 50482 w 217169"/>
                <a:gd name="connsiteY642" fmla="*/ 48972 h 262957"/>
                <a:gd name="connsiteX643" fmla="*/ 51435 w 217169"/>
                <a:gd name="connsiteY643" fmla="*/ 50877 h 262957"/>
                <a:gd name="connsiteX644" fmla="*/ 52388 w 217169"/>
                <a:gd name="connsiteY644" fmla="*/ 89930 h 262957"/>
                <a:gd name="connsiteX645" fmla="*/ 52388 w 217169"/>
                <a:gd name="connsiteY645" fmla="*/ 89930 h 262957"/>
                <a:gd name="connsiteX646" fmla="*/ 49530 w 217169"/>
                <a:gd name="connsiteY646" fmla="*/ 91835 h 262957"/>
                <a:gd name="connsiteX647" fmla="*/ 50482 w 217169"/>
                <a:gd name="connsiteY647" fmla="*/ 91835 h 262957"/>
                <a:gd name="connsiteX648" fmla="*/ 52388 w 217169"/>
                <a:gd name="connsiteY648" fmla="*/ 89930 h 262957"/>
                <a:gd name="connsiteX649" fmla="*/ 51435 w 217169"/>
                <a:gd name="connsiteY649" fmla="*/ 55639 h 262957"/>
                <a:gd name="connsiteX650" fmla="*/ 51435 w 217169"/>
                <a:gd name="connsiteY650" fmla="*/ 55639 h 262957"/>
                <a:gd name="connsiteX651" fmla="*/ 55245 w 217169"/>
                <a:gd name="connsiteY651" fmla="*/ 57545 h 262957"/>
                <a:gd name="connsiteX652" fmla="*/ 54292 w 217169"/>
                <a:gd name="connsiteY652" fmla="*/ 55639 h 262957"/>
                <a:gd name="connsiteX653" fmla="*/ 51435 w 217169"/>
                <a:gd name="connsiteY653" fmla="*/ 55639 h 262957"/>
                <a:gd name="connsiteX654" fmla="*/ 51435 w 217169"/>
                <a:gd name="connsiteY654" fmla="*/ 101360 h 262957"/>
                <a:gd name="connsiteX655" fmla="*/ 53340 w 217169"/>
                <a:gd name="connsiteY655" fmla="*/ 102312 h 262957"/>
                <a:gd name="connsiteX656" fmla="*/ 53340 w 217169"/>
                <a:gd name="connsiteY656" fmla="*/ 101360 h 262957"/>
                <a:gd name="connsiteX657" fmla="*/ 51435 w 217169"/>
                <a:gd name="connsiteY657" fmla="*/ 101360 h 262957"/>
                <a:gd name="connsiteX658" fmla="*/ 54292 w 217169"/>
                <a:gd name="connsiteY658" fmla="*/ 71832 h 262957"/>
                <a:gd name="connsiteX659" fmla="*/ 54292 w 217169"/>
                <a:gd name="connsiteY659" fmla="*/ 71832 h 262957"/>
                <a:gd name="connsiteX660" fmla="*/ 52388 w 217169"/>
                <a:gd name="connsiteY660" fmla="*/ 71832 h 262957"/>
                <a:gd name="connsiteX661" fmla="*/ 53340 w 217169"/>
                <a:gd name="connsiteY661" fmla="*/ 72785 h 262957"/>
                <a:gd name="connsiteX662" fmla="*/ 54292 w 217169"/>
                <a:gd name="connsiteY662" fmla="*/ 71832 h 262957"/>
                <a:gd name="connsiteX663" fmla="*/ 53340 w 217169"/>
                <a:gd name="connsiteY663" fmla="*/ 212802 h 262957"/>
                <a:gd name="connsiteX664" fmla="*/ 51435 w 217169"/>
                <a:gd name="connsiteY664" fmla="*/ 211850 h 262957"/>
                <a:gd name="connsiteX665" fmla="*/ 51435 w 217169"/>
                <a:gd name="connsiteY665" fmla="*/ 211850 h 262957"/>
                <a:gd name="connsiteX666" fmla="*/ 53340 w 217169"/>
                <a:gd name="connsiteY666" fmla="*/ 212802 h 262957"/>
                <a:gd name="connsiteX667" fmla="*/ 52388 w 217169"/>
                <a:gd name="connsiteY667" fmla="*/ 36589 h 262957"/>
                <a:gd name="connsiteX668" fmla="*/ 53340 w 217169"/>
                <a:gd name="connsiteY668" fmla="*/ 41352 h 262957"/>
                <a:gd name="connsiteX669" fmla="*/ 54292 w 217169"/>
                <a:gd name="connsiteY669" fmla="*/ 41352 h 262957"/>
                <a:gd name="connsiteX670" fmla="*/ 55245 w 217169"/>
                <a:gd name="connsiteY670" fmla="*/ 37542 h 262957"/>
                <a:gd name="connsiteX671" fmla="*/ 52388 w 217169"/>
                <a:gd name="connsiteY671" fmla="*/ 36589 h 262957"/>
                <a:gd name="connsiteX672" fmla="*/ 52388 w 217169"/>
                <a:gd name="connsiteY672" fmla="*/ 36589 h 262957"/>
                <a:gd name="connsiteX673" fmla="*/ 54292 w 217169"/>
                <a:gd name="connsiteY673" fmla="*/ 171845 h 262957"/>
                <a:gd name="connsiteX674" fmla="*/ 54292 w 217169"/>
                <a:gd name="connsiteY674" fmla="*/ 171845 h 262957"/>
                <a:gd name="connsiteX675" fmla="*/ 54292 w 217169"/>
                <a:gd name="connsiteY675" fmla="*/ 171845 h 262957"/>
                <a:gd name="connsiteX676" fmla="*/ 54292 w 217169"/>
                <a:gd name="connsiteY676" fmla="*/ 171845 h 262957"/>
                <a:gd name="connsiteX677" fmla="*/ 54292 w 217169"/>
                <a:gd name="connsiteY677" fmla="*/ 171845 h 262957"/>
                <a:gd name="connsiteX678" fmla="*/ 56197 w 217169"/>
                <a:gd name="connsiteY678" fmla="*/ 81357 h 262957"/>
                <a:gd name="connsiteX679" fmla="*/ 57150 w 217169"/>
                <a:gd name="connsiteY679" fmla="*/ 79452 h 262957"/>
                <a:gd name="connsiteX680" fmla="*/ 56197 w 217169"/>
                <a:gd name="connsiteY680" fmla="*/ 78500 h 262957"/>
                <a:gd name="connsiteX681" fmla="*/ 54292 w 217169"/>
                <a:gd name="connsiteY681" fmla="*/ 81357 h 262957"/>
                <a:gd name="connsiteX682" fmla="*/ 55245 w 217169"/>
                <a:gd name="connsiteY682" fmla="*/ 83262 h 262957"/>
                <a:gd name="connsiteX683" fmla="*/ 56197 w 217169"/>
                <a:gd name="connsiteY683" fmla="*/ 81357 h 262957"/>
                <a:gd name="connsiteX684" fmla="*/ 56197 w 217169"/>
                <a:gd name="connsiteY684" fmla="*/ 53735 h 262957"/>
                <a:gd name="connsiteX685" fmla="*/ 54292 w 217169"/>
                <a:gd name="connsiteY685" fmla="*/ 54687 h 262957"/>
                <a:gd name="connsiteX686" fmla="*/ 56197 w 217169"/>
                <a:gd name="connsiteY686" fmla="*/ 54687 h 262957"/>
                <a:gd name="connsiteX687" fmla="*/ 58102 w 217169"/>
                <a:gd name="connsiteY687" fmla="*/ 53735 h 262957"/>
                <a:gd name="connsiteX688" fmla="*/ 56197 w 217169"/>
                <a:gd name="connsiteY688" fmla="*/ 53735 h 262957"/>
                <a:gd name="connsiteX689" fmla="*/ 55245 w 217169"/>
                <a:gd name="connsiteY689" fmla="*/ 74689 h 262957"/>
                <a:gd name="connsiteX690" fmla="*/ 55245 w 217169"/>
                <a:gd name="connsiteY690" fmla="*/ 74689 h 262957"/>
                <a:gd name="connsiteX691" fmla="*/ 55245 w 217169"/>
                <a:gd name="connsiteY691" fmla="*/ 74689 h 262957"/>
                <a:gd name="connsiteX692" fmla="*/ 55245 w 217169"/>
                <a:gd name="connsiteY692" fmla="*/ 74689 h 262957"/>
                <a:gd name="connsiteX693" fmla="*/ 55245 w 217169"/>
                <a:gd name="connsiteY693" fmla="*/ 74689 h 262957"/>
                <a:gd name="connsiteX694" fmla="*/ 59055 w 217169"/>
                <a:gd name="connsiteY694" fmla="*/ 199467 h 262957"/>
                <a:gd name="connsiteX695" fmla="*/ 56197 w 217169"/>
                <a:gd name="connsiteY695" fmla="*/ 198514 h 262957"/>
                <a:gd name="connsiteX696" fmla="*/ 55245 w 217169"/>
                <a:gd name="connsiteY696" fmla="*/ 199467 h 262957"/>
                <a:gd name="connsiteX697" fmla="*/ 59055 w 217169"/>
                <a:gd name="connsiteY697" fmla="*/ 201372 h 262957"/>
                <a:gd name="connsiteX698" fmla="*/ 59055 w 217169"/>
                <a:gd name="connsiteY698" fmla="*/ 199467 h 262957"/>
                <a:gd name="connsiteX699" fmla="*/ 56197 w 217169"/>
                <a:gd name="connsiteY699" fmla="*/ 213755 h 262957"/>
                <a:gd name="connsiteX700" fmla="*/ 56197 w 217169"/>
                <a:gd name="connsiteY700" fmla="*/ 213755 h 262957"/>
                <a:gd name="connsiteX701" fmla="*/ 57150 w 217169"/>
                <a:gd name="connsiteY701" fmla="*/ 214707 h 262957"/>
                <a:gd name="connsiteX702" fmla="*/ 57150 w 217169"/>
                <a:gd name="connsiteY702" fmla="*/ 214707 h 262957"/>
                <a:gd name="connsiteX703" fmla="*/ 56197 w 217169"/>
                <a:gd name="connsiteY703" fmla="*/ 213755 h 262957"/>
                <a:gd name="connsiteX704" fmla="*/ 56197 w 217169"/>
                <a:gd name="connsiteY704" fmla="*/ 42305 h 262957"/>
                <a:gd name="connsiteX705" fmla="*/ 57150 w 217169"/>
                <a:gd name="connsiteY705" fmla="*/ 44210 h 262957"/>
                <a:gd name="connsiteX706" fmla="*/ 58102 w 217169"/>
                <a:gd name="connsiteY706" fmla="*/ 42305 h 262957"/>
                <a:gd name="connsiteX707" fmla="*/ 57150 w 217169"/>
                <a:gd name="connsiteY707" fmla="*/ 41352 h 262957"/>
                <a:gd name="connsiteX708" fmla="*/ 56197 w 217169"/>
                <a:gd name="connsiteY708" fmla="*/ 42305 h 262957"/>
                <a:gd name="connsiteX709" fmla="*/ 57150 w 217169"/>
                <a:gd name="connsiteY709" fmla="*/ 33732 h 262957"/>
                <a:gd name="connsiteX710" fmla="*/ 58102 w 217169"/>
                <a:gd name="connsiteY710" fmla="*/ 34685 h 262957"/>
                <a:gd name="connsiteX711" fmla="*/ 58102 w 217169"/>
                <a:gd name="connsiteY711" fmla="*/ 33732 h 262957"/>
                <a:gd name="connsiteX712" fmla="*/ 57150 w 217169"/>
                <a:gd name="connsiteY712" fmla="*/ 33732 h 262957"/>
                <a:gd name="connsiteX713" fmla="*/ 57150 w 217169"/>
                <a:gd name="connsiteY713" fmla="*/ 33732 h 262957"/>
                <a:gd name="connsiteX714" fmla="*/ 59055 w 217169"/>
                <a:gd name="connsiteY714" fmla="*/ 48020 h 262957"/>
                <a:gd name="connsiteX715" fmla="*/ 58102 w 217169"/>
                <a:gd name="connsiteY715" fmla="*/ 48972 h 262957"/>
                <a:gd name="connsiteX716" fmla="*/ 58102 w 217169"/>
                <a:gd name="connsiteY716" fmla="*/ 49925 h 262957"/>
                <a:gd name="connsiteX717" fmla="*/ 60007 w 217169"/>
                <a:gd name="connsiteY717" fmla="*/ 48020 h 262957"/>
                <a:gd name="connsiteX718" fmla="*/ 59055 w 217169"/>
                <a:gd name="connsiteY718" fmla="*/ 48020 h 262957"/>
                <a:gd name="connsiteX719" fmla="*/ 60960 w 217169"/>
                <a:gd name="connsiteY719" fmla="*/ 217564 h 262957"/>
                <a:gd name="connsiteX720" fmla="*/ 60960 w 217169"/>
                <a:gd name="connsiteY720" fmla="*/ 217564 h 262957"/>
                <a:gd name="connsiteX721" fmla="*/ 60960 w 217169"/>
                <a:gd name="connsiteY721" fmla="*/ 216612 h 262957"/>
                <a:gd name="connsiteX722" fmla="*/ 60960 w 217169"/>
                <a:gd name="connsiteY722" fmla="*/ 217564 h 262957"/>
                <a:gd name="connsiteX723" fmla="*/ 60960 w 217169"/>
                <a:gd name="connsiteY723" fmla="*/ 217564 h 262957"/>
                <a:gd name="connsiteX724" fmla="*/ 61913 w 217169"/>
                <a:gd name="connsiteY724" fmla="*/ 41352 h 262957"/>
                <a:gd name="connsiteX725" fmla="*/ 61913 w 217169"/>
                <a:gd name="connsiteY725" fmla="*/ 41352 h 262957"/>
                <a:gd name="connsiteX726" fmla="*/ 62865 w 217169"/>
                <a:gd name="connsiteY726" fmla="*/ 40400 h 262957"/>
                <a:gd name="connsiteX727" fmla="*/ 61913 w 217169"/>
                <a:gd name="connsiteY727" fmla="*/ 41352 h 262957"/>
                <a:gd name="connsiteX728" fmla="*/ 61913 w 217169"/>
                <a:gd name="connsiteY728" fmla="*/ 41352 h 262957"/>
                <a:gd name="connsiteX729" fmla="*/ 62865 w 217169"/>
                <a:gd name="connsiteY729" fmla="*/ 212802 h 262957"/>
                <a:gd name="connsiteX730" fmla="*/ 62865 w 217169"/>
                <a:gd name="connsiteY730" fmla="*/ 212802 h 262957"/>
                <a:gd name="connsiteX731" fmla="*/ 62865 w 217169"/>
                <a:gd name="connsiteY731" fmla="*/ 212802 h 262957"/>
                <a:gd name="connsiteX732" fmla="*/ 62865 w 217169"/>
                <a:gd name="connsiteY732" fmla="*/ 212802 h 262957"/>
                <a:gd name="connsiteX733" fmla="*/ 62865 w 217169"/>
                <a:gd name="connsiteY733" fmla="*/ 212802 h 262957"/>
                <a:gd name="connsiteX734" fmla="*/ 67627 w 217169"/>
                <a:gd name="connsiteY734" fmla="*/ 231852 h 262957"/>
                <a:gd name="connsiteX735" fmla="*/ 65722 w 217169"/>
                <a:gd name="connsiteY735" fmla="*/ 230900 h 262957"/>
                <a:gd name="connsiteX736" fmla="*/ 64770 w 217169"/>
                <a:gd name="connsiteY736" fmla="*/ 231852 h 262957"/>
                <a:gd name="connsiteX737" fmla="*/ 66675 w 217169"/>
                <a:gd name="connsiteY737" fmla="*/ 233757 h 262957"/>
                <a:gd name="connsiteX738" fmla="*/ 67627 w 217169"/>
                <a:gd name="connsiteY738" fmla="*/ 231852 h 262957"/>
                <a:gd name="connsiteX739" fmla="*/ 141922 w 217169"/>
                <a:gd name="connsiteY739" fmla="*/ 80405 h 262957"/>
                <a:gd name="connsiteX740" fmla="*/ 141922 w 217169"/>
                <a:gd name="connsiteY740" fmla="*/ 80405 h 262957"/>
                <a:gd name="connsiteX741" fmla="*/ 141922 w 217169"/>
                <a:gd name="connsiteY741" fmla="*/ 80405 h 262957"/>
                <a:gd name="connsiteX742" fmla="*/ 141922 w 217169"/>
                <a:gd name="connsiteY742" fmla="*/ 80405 h 262957"/>
                <a:gd name="connsiteX743" fmla="*/ 141922 w 217169"/>
                <a:gd name="connsiteY743" fmla="*/ 80405 h 262957"/>
                <a:gd name="connsiteX744" fmla="*/ 143827 w 217169"/>
                <a:gd name="connsiteY744" fmla="*/ 75642 h 262957"/>
                <a:gd name="connsiteX745" fmla="*/ 147638 w 217169"/>
                <a:gd name="connsiteY745" fmla="*/ 73737 h 262957"/>
                <a:gd name="connsiteX746" fmla="*/ 147638 w 217169"/>
                <a:gd name="connsiteY746" fmla="*/ 75642 h 262957"/>
                <a:gd name="connsiteX747" fmla="*/ 149542 w 217169"/>
                <a:gd name="connsiteY747" fmla="*/ 73737 h 262957"/>
                <a:gd name="connsiteX748" fmla="*/ 147638 w 217169"/>
                <a:gd name="connsiteY748" fmla="*/ 73737 h 262957"/>
                <a:gd name="connsiteX749" fmla="*/ 147638 w 217169"/>
                <a:gd name="connsiteY749" fmla="*/ 69927 h 262957"/>
                <a:gd name="connsiteX750" fmla="*/ 144780 w 217169"/>
                <a:gd name="connsiteY750" fmla="*/ 72785 h 262957"/>
                <a:gd name="connsiteX751" fmla="*/ 142875 w 217169"/>
                <a:gd name="connsiteY751" fmla="*/ 73737 h 262957"/>
                <a:gd name="connsiteX752" fmla="*/ 141922 w 217169"/>
                <a:gd name="connsiteY752" fmla="*/ 75642 h 262957"/>
                <a:gd name="connsiteX753" fmla="*/ 143827 w 217169"/>
                <a:gd name="connsiteY753" fmla="*/ 75642 h 262957"/>
                <a:gd name="connsiteX754" fmla="*/ 147638 w 217169"/>
                <a:gd name="connsiteY754" fmla="*/ 87072 h 262957"/>
                <a:gd name="connsiteX755" fmla="*/ 147638 w 217169"/>
                <a:gd name="connsiteY755" fmla="*/ 85167 h 262957"/>
                <a:gd name="connsiteX756" fmla="*/ 154305 w 217169"/>
                <a:gd name="connsiteY756" fmla="*/ 82310 h 262957"/>
                <a:gd name="connsiteX757" fmla="*/ 156210 w 217169"/>
                <a:gd name="connsiteY757" fmla="*/ 80405 h 262957"/>
                <a:gd name="connsiteX758" fmla="*/ 155257 w 217169"/>
                <a:gd name="connsiteY758" fmla="*/ 79452 h 262957"/>
                <a:gd name="connsiteX759" fmla="*/ 153352 w 217169"/>
                <a:gd name="connsiteY759" fmla="*/ 80405 h 262957"/>
                <a:gd name="connsiteX760" fmla="*/ 149542 w 217169"/>
                <a:gd name="connsiteY760" fmla="*/ 81357 h 262957"/>
                <a:gd name="connsiteX761" fmla="*/ 145732 w 217169"/>
                <a:gd name="connsiteY761" fmla="*/ 82310 h 262957"/>
                <a:gd name="connsiteX762" fmla="*/ 148590 w 217169"/>
                <a:gd name="connsiteY762" fmla="*/ 85167 h 262957"/>
                <a:gd name="connsiteX763" fmla="*/ 147638 w 217169"/>
                <a:gd name="connsiteY763" fmla="*/ 87072 h 262957"/>
                <a:gd name="connsiteX764" fmla="*/ 147638 w 217169"/>
                <a:gd name="connsiteY764" fmla="*/ 88977 h 262957"/>
                <a:gd name="connsiteX765" fmla="*/ 148590 w 217169"/>
                <a:gd name="connsiteY765" fmla="*/ 88977 h 262957"/>
                <a:gd name="connsiteX766" fmla="*/ 147638 w 217169"/>
                <a:gd name="connsiteY766" fmla="*/ 87072 h 262957"/>
                <a:gd name="connsiteX767" fmla="*/ 145732 w 217169"/>
                <a:gd name="connsiteY767" fmla="*/ 63260 h 262957"/>
                <a:gd name="connsiteX768" fmla="*/ 145732 w 217169"/>
                <a:gd name="connsiteY768" fmla="*/ 63260 h 262957"/>
                <a:gd name="connsiteX769" fmla="*/ 148590 w 217169"/>
                <a:gd name="connsiteY769" fmla="*/ 63260 h 262957"/>
                <a:gd name="connsiteX770" fmla="*/ 147638 w 217169"/>
                <a:gd name="connsiteY770" fmla="*/ 62307 h 262957"/>
                <a:gd name="connsiteX771" fmla="*/ 145732 w 217169"/>
                <a:gd name="connsiteY771" fmla="*/ 63260 h 262957"/>
                <a:gd name="connsiteX772" fmla="*/ 176213 w 217169"/>
                <a:gd name="connsiteY772" fmla="*/ 220422 h 262957"/>
                <a:gd name="connsiteX773" fmla="*/ 175260 w 217169"/>
                <a:gd name="connsiteY773" fmla="*/ 219470 h 262957"/>
                <a:gd name="connsiteX774" fmla="*/ 173355 w 217169"/>
                <a:gd name="connsiteY774" fmla="*/ 220422 h 262957"/>
                <a:gd name="connsiteX775" fmla="*/ 172402 w 217169"/>
                <a:gd name="connsiteY775" fmla="*/ 223280 h 262957"/>
                <a:gd name="connsiteX776" fmla="*/ 169545 w 217169"/>
                <a:gd name="connsiteY776" fmla="*/ 222327 h 262957"/>
                <a:gd name="connsiteX777" fmla="*/ 162877 w 217169"/>
                <a:gd name="connsiteY777" fmla="*/ 222327 h 262957"/>
                <a:gd name="connsiteX778" fmla="*/ 160972 w 217169"/>
                <a:gd name="connsiteY778" fmla="*/ 220422 h 262957"/>
                <a:gd name="connsiteX779" fmla="*/ 160020 w 217169"/>
                <a:gd name="connsiteY779" fmla="*/ 223280 h 262957"/>
                <a:gd name="connsiteX780" fmla="*/ 157163 w 217169"/>
                <a:gd name="connsiteY780" fmla="*/ 220422 h 262957"/>
                <a:gd name="connsiteX781" fmla="*/ 154305 w 217169"/>
                <a:gd name="connsiteY781" fmla="*/ 219470 h 262957"/>
                <a:gd name="connsiteX782" fmla="*/ 154305 w 217169"/>
                <a:gd name="connsiteY782" fmla="*/ 217564 h 262957"/>
                <a:gd name="connsiteX783" fmla="*/ 150495 w 217169"/>
                <a:gd name="connsiteY783" fmla="*/ 214707 h 262957"/>
                <a:gd name="connsiteX784" fmla="*/ 149542 w 217169"/>
                <a:gd name="connsiteY784" fmla="*/ 213755 h 262957"/>
                <a:gd name="connsiteX785" fmla="*/ 149542 w 217169"/>
                <a:gd name="connsiteY785" fmla="*/ 214707 h 262957"/>
                <a:gd name="connsiteX786" fmla="*/ 154305 w 217169"/>
                <a:gd name="connsiteY786" fmla="*/ 219470 h 262957"/>
                <a:gd name="connsiteX787" fmla="*/ 156210 w 217169"/>
                <a:gd name="connsiteY787" fmla="*/ 223280 h 262957"/>
                <a:gd name="connsiteX788" fmla="*/ 159067 w 217169"/>
                <a:gd name="connsiteY788" fmla="*/ 223280 h 262957"/>
                <a:gd name="connsiteX789" fmla="*/ 161925 w 217169"/>
                <a:gd name="connsiteY789" fmla="*/ 228995 h 262957"/>
                <a:gd name="connsiteX790" fmla="*/ 171450 w 217169"/>
                <a:gd name="connsiteY790" fmla="*/ 223280 h 262957"/>
                <a:gd name="connsiteX791" fmla="*/ 176213 w 217169"/>
                <a:gd name="connsiteY791" fmla="*/ 220422 h 262957"/>
                <a:gd name="connsiteX792" fmla="*/ 151447 w 217169"/>
                <a:gd name="connsiteY792" fmla="*/ 226137 h 262957"/>
                <a:gd name="connsiteX793" fmla="*/ 151447 w 217169"/>
                <a:gd name="connsiteY793" fmla="*/ 226137 h 262957"/>
                <a:gd name="connsiteX794" fmla="*/ 151447 w 217169"/>
                <a:gd name="connsiteY794" fmla="*/ 226137 h 262957"/>
                <a:gd name="connsiteX795" fmla="*/ 151447 w 217169"/>
                <a:gd name="connsiteY795" fmla="*/ 226137 h 262957"/>
                <a:gd name="connsiteX796" fmla="*/ 151447 w 217169"/>
                <a:gd name="connsiteY796" fmla="*/ 226137 h 262957"/>
                <a:gd name="connsiteX797" fmla="*/ 153352 w 217169"/>
                <a:gd name="connsiteY797" fmla="*/ 92787 h 262957"/>
                <a:gd name="connsiteX798" fmla="*/ 152400 w 217169"/>
                <a:gd name="connsiteY798" fmla="*/ 91835 h 262957"/>
                <a:gd name="connsiteX799" fmla="*/ 151447 w 217169"/>
                <a:gd name="connsiteY799" fmla="*/ 91835 h 262957"/>
                <a:gd name="connsiteX800" fmla="*/ 152400 w 217169"/>
                <a:gd name="connsiteY800" fmla="*/ 92787 h 262957"/>
                <a:gd name="connsiteX801" fmla="*/ 153352 w 217169"/>
                <a:gd name="connsiteY801" fmla="*/ 92787 h 262957"/>
                <a:gd name="connsiteX802" fmla="*/ 151447 w 217169"/>
                <a:gd name="connsiteY802" fmla="*/ 69927 h 262957"/>
                <a:gd name="connsiteX803" fmla="*/ 151447 w 217169"/>
                <a:gd name="connsiteY803" fmla="*/ 69927 h 262957"/>
                <a:gd name="connsiteX804" fmla="*/ 154305 w 217169"/>
                <a:gd name="connsiteY804" fmla="*/ 68975 h 262957"/>
                <a:gd name="connsiteX805" fmla="*/ 154305 w 217169"/>
                <a:gd name="connsiteY805" fmla="*/ 68022 h 262957"/>
                <a:gd name="connsiteX806" fmla="*/ 151447 w 217169"/>
                <a:gd name="connsiteY806" fmla="*/ 69927 h 262957"/>
                <a:gd name="connsiteX807" fmla="*/ 153352 w 217169"/>
                <a:gd name="connsiteY807" fmla="*/ 232805 h 262957"/>
                <a:gd name="connsiteX808" fmla="*/ 153352 w 217169"/>
                <a:gd name="connsiteY808" fmla="*/ 232805 h 262957"/>
                <a:gd name="connsiteX809" fmla="*/ 152400 w 217169"/>
                <a:gd name="connsiteY809" fmla="*/ 231852 h 262957"/>
                <a:gd name="connsiteX810" fmla="*/ 153352 w 217169"/>
                <a:gd name="connsiteY810" fmla="*/ 232805 h 262957"/>
                <a:gd name="connsiteX811" fmla="*/ 153352 w 217169"/>
                <a:gd name="connsiteY811" fmla="*/ 232805 h 262957"/>
                <a:gd name="connsiteX812" fmla="*/ 152400 w 217169"/>
                <a:gd name="connsiteY812" fmla="*/ 62307 h 262957"/>
                <a:gd name="connsiteX813" fmla="*/ 152400 w 217169"/>
                <a:gd name="connsiteY813" fmla="*/ 62307 h 262957"/>
                <a:gd name="connsiteX814" fmla="*/ 152400 w 217169"/>
                <a:gd name="connsiteY814" fmla="*/ 62307 h 262957"/>
                <a:gd name="connsiteX815" fmla="*/ 152400 w 217169"/>
                <a:gd name="connsiteY815" fmla="*/ 61355 h 262957"/>
                <a:gd name="connsiteX816" fmla="*/ 152400 w 217169"/>
                <a:gd name="connsiteY816" fmla="*/ 62307 h 262957"/>
                <a:gd name="connsiteX817" fmla="*/ 152400 w 217169"/>
                <a:gd name="connsiteY817" fmla="*/ 76595 h 262957"/>
                <a:gd name="connsiteX818" fmla="*/ 152400 w 217169"/>
                <a:gd name="connsiteY818" fmla="*/ 76595 h 262957"/>
                <a:gd name="connsiteX819" fmla="*/ 152400 w 217169"/>
                <a:gd name="connsiteY819" fmla="*/ 76595 h 262957"/>
                <a:gd name="connsiteX820" fmla="*/ 152400 w 217169"/>
                <a:gd name="connsiteY820" fmla="*/ 76595 h 262957"/>
                <a:gd name="connsiteX821" fmla="*/ 152400 w 217169"/>
                <a:gd name="connsiteY821" fmla="*/ 76595 h 262957"/>
                <a:gd name="connsiteX822" fmla="*/ 152400 w 217169"/>
                <a:gd name="connsiteY822" fmla="*/ 181370 h 262957"/>
                <a:gd name="connsiteX823" fmla="*/ 152400 w 217169"/>
                <a:gd name="connsiteY823" fmla="*/ 181370 h 262957"/>
                <a:gd name="connsiteX824" fmla="*/ 152400 w 217169"/>
                <a:gd name="connsiteY824" fmla="*/ 181370 h 262957"/>
                <a:gd name="connsiteX825" fmla="*/ 152400 w 217169"/>
                <a:gd name="connsiteY825" fmla="*/ 181370 h 262957"/>
                <a:gd name="connsiteX826" fmla="*/ 152400 w 217169"/>
                <a:gd name="connsiteY826" fmla="*/ 181370 h 262957"/>
                <a:gd name="connsiteX827" fmla="*/ 153352 w 217169"/>
                <a:gd name="connsiteY827" fmla="*/ 177560 h 262957"/>
                <a:gd name="connsiteX828" fmla="*/ 155257 w 217169"/>
                <a:gd name="connsiteY828" fmla="*/ 175655 h 262957"/>
                <a:gd name="connsiteX829" fmla="*/ 155257 w 217169"/>
                <a:gd name="connsiteY829" fmla="*/ 174702 h 262957"/>
                <a:gd name="connsiteX830" fmla="*/ 153352 w 217169"/>
                <a:gd name="connsiteY830" fmla="*/ 177560 h 262957"/>
                <a:gd name="connsiteX831" fmla="*/ 153352 w 217169"/>
                <a:gd name="connsiteY831" fmla="*/ 177560 h 262957"/>
                <a:gd name="connsiteX832" fmla="*/ 155257 w 217169"/>
                <a:gd name="connsiteY832" fmla="*/ 188037 h 262957"/>
                <a:gd name="connsiteX833" fmla="*/ 155257 w 217169"/>
                <a:gd name="connsiteY833" fmla="*/ 186132 h 262957"/>
                <a:gd name="connsiteX834" fmla="*/ 153352 w 217169"/>
                <a:gd name="connsiteY834" fmla="*/ 186132 h 262957"/>
                <a:gd name="connsiteX835" fmla="*/ 155257 w 217169"/>
                <a:gd name="connsiteY835" fmla="*/ 188037 h 262957"/>
                <a:gd name="connsiteX836" fmla="*/ 154305 w 217169"/>
                <a:gd name="connsiteY836" fmla="*/ 191847 h 262957"/>
                <a:gd name="connsiteX837" fmla="*/ 155257 w 217169"/>
                <a:gd name="connsiteY837" fmla="*/ 191847 h 262957"/>
                <a:gd name="connsiteX838" fmla="*/ 155257 w 217169"/>
                <a:gd name="connsiteY838" fmla="*/ 188037 h 262957"/>
                <a:gd name="connsiteX839" fmla="*/ 154305 w 217169"/>
                <a:gd name="connsiteY839" fmla="*/ 171845 h 262957"/>
                <a:gd name="connsiteX840" fmla="*/ 156210 w 217169"/>
                <a:gd name="connsiteY840" fmla="*/ 171845 h 262957"/>
                <a:gd name="connsiteX841" fmla="*/ 157163 w 217169"/>
                <a:gd name="connsiteY841" fmla="*/ 172797 h 262957"/>
                <a:gd name="connsiteX842" fmla="*/ 158115 w 217169"/>
                <a:gd name="connsiteY842" fmla="*/ 173750 h 262957"/>
                <a:gd name="connsiteX843" fmla="*/ 159067 w 217169"/>
                <a:gd name="connsiteY843" fmla="*/ 173750 h 262957"/>
                <a:gd name="connsiteX844" fmla="*/ 158115 w 217169"/>
                <a:gd name="connsiteY844" fmla="*/ 171845 h 262957"/>
                <a:gd name="connsiteX845" fmla="*/ 157163 w 217169"/>
                <a:gd name="connsiteY845" fmla="*/ 170892 h 262957"/>
                <a:gd name="connsiteX846" fmla="*/ 156210 w 217169"/>
                <a:gd name="connsiteY846" fmla="*/ 169939 h 262957"/>
                <a:gd name="connsiteX847" fmla="*/ 155257 w 217169"/>
                <a:gd name="connsiteY847" fmla="*/ 168035 h 262957"/>
                <a:gd name="connsiteX848" fmla="*/ 154305 w 217169"/>
                <a:gd name="connsiteY848" fmla="*/ 168987 h 262957"/>
                <a:gd name="connsiteX849" fmla="*/ 154305 w 217169"/>
                <a:gd name="connsiteY849" fmla="*/ 171845 h 262957"/>
                <a:gd name="connsiteX850" fmla="*/ 154305 w 217169"/>
                <a:gd name="connsiteY850" fmla="*/ 160414 h 262957"/>
                <a:gd name="connsiteX851" fmla="*/ 154305 w 217169"/>
                <a:gd name="connsiteY851" fmla="*/ 160414 h 262957"/>
                <a:gd name="connsiteX852" fmla="*/ 154305 w 217169"/>
                <a:gd name="connsiteY852" fmla="*/ 160414 h 262957"/>
                <a:gd name="connsiteX853" fmla="*/ 154305 w 217169"/>
                <a:gd name="connsiteY853" fmla="*/ 160414 h 262957"/>
                <a:gd name="connsiteX854" fmla="*/ 154305 w 217169"/>
                <a:gd name="connsiteY854" fmla="*/ 160414 h 262957"/>
                <a:gd name="connsiteX855" fmla="*/ 155257 w 217169"/>
                <a:gd name="connsiteY855" fmla="*/ 213755 h 262957"/>
                <a:gd name="connsiteX856" fmla="*/ 155257 w 217169"/>
                <a:gd name="connsiteY856" fmla="*/ 211850 h 262957"/>
                <a:gd name="connsiteX857" fmla="*/ 154305 w 217169"/>
                <a:gd name="connsiteY857" fmla="*/ 214707 h 262957"/>
                <a:gd name="connsiteX858" fmla="*/ 155257 w 217169"/>
                <a:gd name="connsiteY858" fmla="*/ 217564 h 262957"/>
                <a:gd name="connsiteX859" fmla="*/ 155257 w 217169"/>
                <a:gd name="connsiteY859" fmla="*/ 213755 h 262957"/>
                <a:gd name="connsiteX860" fmla="*/ 154305 w 217169"/>
                <a:gd name="connsiteY860" fmla="*/ 165177 h 262957"/>
                <a:gd name="connsiteX861" fmla="*/ 155257 w 217169"/>
                <a:gd name="connsiteY861" fmla="*/ 166130 h 262957"/>
                <a:gd name="connsiteX862" fmla="*/ 159067 w 217169"/>
                <a:gd name="connsiteY862" fmla="*/ 162320 h 262957"/>
                <a:gd name="connsiteX863" fmla="*/ 158115 w 217169"/>
                <a:gd name="connsiteY863" fmla="*/ 161367 h 262957"/>
                <a:gd name="connsiteX864" fmla="*/ 154305 w 217169"/>
                <a:gd name="connsiteY864" fmla="*/ 165177 h 262957"/>
                <a:gd name="connsiteX865" fmla="*/ 162877 w 217169"/>
                <a:gd name="connsiteY865" fmla="*/ 228042 h 262957"/>
                <a:gd name="connsiteX866" fmla="*/ 160020 w 217169"/>
                <a:gd name="connsiteY866" fmla="*/ 228995 h 262957"/>
                <a:gd name="connsiteX867" fmla="*/ 159067 w 217169"/>
                <a:gd name="connsiteY867" fmla="*/ 229947 h 262957"/>
                <a:gd name="connsiteX868" fmla="*/ 158115 w 217169"/>
                <a:gd name="connsiteY868" fmla="*/ 228042 h 262957"/>
                <a:gd name="connsiteX869" fmla="*/ 157163 w 217169"/>
                <a:gd name="connsiteY869" fmla="*/ 227089 h 262957"/>
                <a:gd name="connsiteX870" fmla="*/ 154305 w 217169"/>
                <a:gd name="connsiteY870" fmla="*/ 224232 h 262957"/>
                <a:gd name="connsiteX871" fmla="*/ 154305 w 217169"/>
                <a:gd name="connsiteY871" fmla="*/ 228042 h 262957"/>
                <a:gd name="connsiteX872" fmla="*/ 158115 w 217169"/>
                <a:gd name="connsiteY872" fmla="*/ 232805 h 262957"/>
                <a:gd name="connsiteX873" fmla="*/ 162877 w 217169"/>
                <a:gd name="connsiteY873" fmla="*/ 228042 h 262957"/>
                <a:gd name="connsiteX874" fmla="*/ 155257 w 217169"/>
                <a:gd name="connsiteY874" fmla="*/ 90882 h 262957"/>
                <a:gd name="connsiteX875" fmla="*/ 156210 w 217169"/>
                <a:gd name="connsiteY875" fmla="*/ 88977 h 262957"/>
                <a:gd name="connsiteX876" fmla="*/ 155257 w 217169"/>
                <a:gd name="connsiteY876" fmla="*/ 86120 h 262957"/>
                <a:gd name="connsiteX877" fmla="*/ 154305 w 217169"/>
                <a:gd name="connsiteY877" fmla="*/ 87072 h 262957"/>
                <a:gd name="connsiteX878" fmla="*/ 155257 w 217169"/>
                <a:gd name="connsiteY878" fmla="*/ 90882 h 262957"/>
                <a:gd name="connsiteX879" fmla="*/ 157163 w 217169"/>
                <a:gd name="connsiteY879" fmla="*/ 239472 h 262957"/>
                <a:gd name="connsiteX880" fmla="*/ 156210 w 217169"/>
                <a:gd name="connsiteY880" fmla="*/ 238520 h 262957"/>
                <a:gd name="connsiteX881" fmla="*/ 155257 w 217169"/>
                <a:gd name="connsiteY881" fmla="*/ 239472 h 262957"/>
                <a:gd name="connsiteX882" fmla="*/ 157163 w 217169"/>
                <a:gd name="connsiteY882" fmla="*/ 239472 h 262957"/>
                <a:gd name="connsiteX883" fmla="*/ 157163 w 217169"/>
                <a:gd name="connsiteY883" fmla="*/ 239472 h 262957"/>
                <a:gd name="connsiteX884" fmla="*/ 156210 w 217169"/>
                <a:gd name="connsiteY884" fmla="*/ 198514 h 262957"/>
                <a:gd name="connsiteX885" fmla="*/ 156210 w 217169"/>
                <a:gd name="connsiteY885" fmla="*/ 198514 h 262957"/>
                <a:gd name="connsiteX886" fmla="*/ 156210 w 217169"/>
                <a:gd name="connsiteY886" fmla="*/ 198514 h 262957"/>
                <a:gd name="connsiteX887" fmla="*/ 156210 w 217169"/>
                <a:gd name="connsiteY887" fmla="*/ 198514 h 262957"/>
                <a:gd name="connsiteX888" fmla="*/ 156210 w 217169"/>
                <a:gd name="connsiteY888" fmla="*/ 198514 h 262957"/>
                <a:gd name="connsiteX889" fmla="*/ 157163 w 217169"/>
                <a:gd name="connsiteY889" fmla="*/ 94692 h 262957"/>
                <a:gd name="connsiteX890" fmla="*/ 157163 w 217169"/>
                <a:gd name="connsiteY890" fmla="*/ 94692 h 262957"/>
                <a:gd name="connsiteX891" fmla="*/ 155257 w 217169"/>
                <a:gd name="connsiteY891" fmla="*/ 94692 h 262957"/>
                <a:gd name="connsiteX892" fmla="*/ 155257 w 217169"/>
                <a:gd name="connsiteY892" fmla="*/ 95645 h 262957"/>
                <a:gd name="connsiteX893" fmla="*/ 157163 w 217169"/>
                <a:gd name="connsiteY893" fmla="*/ 94692 h 262957"/>
                <a:gd name="connsiteX894" fmla="*/ 157163 w 217169"/>
                <a:gd name="connsiteY894" fmla="*/ 71832 h 262957"/>
                <a:gd name="connsiteX895" fmla="*/ 157163 w 217169"/>
                <a:gd name="connsiteY895" fmla="*/ 71832 h 262957"/>
                <a:gd name="connsiteX896" fmla="*/ 157163 w 217169"/>
                <a:gd name="connsiteY896" fmla="*/ 71832 h 262957"/>
                <a:gd name="connsiteX897" fmla="*/ 157163 w 217169"/>
                <a:gd name="connsiteY897" fmla="*/ 71832 h 262957"/>
                <a:gd name="connsiteX898" fmla="*/ 157163 w 217169"/>
                <a:gd name="connsiteY898" fmla="*/ 71832 h 262957"/>
                <a:gd name="connsiteX899" fmla="*/ 156210 w 217169"/>
                <a:gd name="connsiteY899" fmla="*/ 203277 h 262957"/>
                <a:gd name="connsiteX900" fmla="*/ 158115 w 217169"/>
                <a:gd name="connsiteY900" fmla="*/ 204230 h 262957"/>
                <a:gd name="connsiteX901" fmla="*/ 156210 w 217169"/>
                <a:gd name="connsiteY901" fmla="*/ 203277 h 262957"/>
                <a:gd name="connsiteX902" fmla="*/ 156210 w 217169"/>
                <a:gd name="connsiteY902" fmla="*/ 203277 h 262957"/>
                <a:gd name="connsiteX903" fmla="*/ 160020 w 217169"/>
                <a:gd name="connsiteY903" fmla="*/ 193752 h 262957"/>
                <a:gd name="connsiteX904" fmla="*/ 159067 w 217169"/>
                <a:gd name="connsiteY904" fmla="*/ 198514 h 262957"/>
                <a:gd name="connsiteX905" fmla="*/ 159067 w 217169"/>
                <a:gd name="connsiteY905" fmla="*/ 204230 h 262957"/>
                <a:gd name="connsiteX906" fmla="*/ 162877 w 217169"/>
                <a:gd name="connsiteY906" fmla="*/ 207087 h 262957"/>
                <a:gd name="connsiteX907" fmla="*/ 164782 w 217169"/>
                <a:gd name="connsiteY907" fmla="*/ 202325 h 262957"/>
                <a:gd name="connsiteX908" fmla="*/ 166688 w 217169"/>
                <a:gd name="connsiteY908" fmla="*/ 198514 h 262957"/>
                <a:gd name="connsiteX909" fmla="*/ 165735 w 217169"/>
                <a:gd name="connsiteY909" fmla="*/ 197562 h 262957"/>
                <a:gd name="connsiteX910" fmla="*/ 165735 w 217169"/>
                <a:gd name="connsiteY910" fmla="*/ 199467 h 262957"/>
                <a:gd name="connsiteX911" fmla="*/ 165735 w 217169"/>
                <a:gd name="connsiteY911" fmla="*/ 202325 h 262957"/>
                <a:gd name="connsiteX912" fmla="*/ 165735 w 217169"/>
                <a:gd name="connsiteY912" fmla="*/ 195657 h 262957"/>
                <a:gd name="connsiteX913" fmla="*/ 168592 w 217169"/>
                <a:gd name="connsiteY913" fmla="*/ 192800 h 262957"/>
                <a:gd name="connsiteX914" fmla="*/ 164782 w 217169"/>
                <a:gd name="connsiteY914" fmla="*/ 192800 h 262957"/>
                <a:gd name="connsiteX915" fmla="*/ 160972 w 217169"/>
                <a:gd name="connsiteY915" fmla="*/ 192800 h 262957"/>
                <a:gd name="connsiteX916" fmla="*/ 160020 w 217169"/>
                <a:gd name="connsiteY916" fmla="*/ 193752 h 262957"/>
                <a:gd name="connsiteX917" fmla="*/ 162877 w 217169"/>
                <a:gd name="connsiteY917" fmla="*/ 85167 h 262957"/>
                <a:gd name="connsiteX918" fmla="*/ 159067 w 217169"/>
                <a:gd name="connsiteY918" fmla="*/ 74689 h 262957"/>
                <a:gd name="connsiteX919" fmla="*/ 158115 w 217169"/>
                <a:gd name="connsiteY919" fmla="*/ 73737 h 262957"/>
                <a:gd name="connsiteX920" fmla="*/ 158115 w 217169"/>
                <a:gd name="connsiteY920" fmla="*/ 73737 h 262957"/>
                <a:gd name="connsiteX921" fmla="*/ 159067 w 217169"/>
                <a:gd name="connsiteY921" fmla="*/ 74689 h 262957"/>
                <a:gd name="connsiteX922" fmla="*/ 160972 w 217169"/>
                <a:gd name="connsiteY922" fmla="*/ 85167 h 262957"/>
                <a:gd name="connsiteX923" fmla="*/ 161925 w 217169"/>
                <a:gd name="connsiteY923" fmla="*/ 87072 h 262957"/>
                <a:gd name="connsiteX924" fmla="*/ 162877 w 217169"/>
                <a:gd name="connsiteY924" fmla="*/ 85167 h 262957"/>
                <a:gd name="connsiteX925" fmla="*/ 173355 w 217169"/>
                <a:gd name="connsiteY925" fmla="*/ 204230 h 262957"/>
                <a:gd name="connsiteX926" fmla="*/ 172402 w 217169"/>
                <a:gd name="connsiteY926" fmla="*/ 200420 h 262957"/>
                <a:gd name="connsiteX927" fmla="*/ 170497 w 217169"/>
                <a:gd name="connsiteY927" fmla="*/ 196610 h 262957"/>
                <a:gd name="connsiteX928" fmla="*/ 170497 w 217169"/>
                <a:gd name="connsiteY928" fmla="*/ 196610 h 262957"/>
                <a:gd name="connsiteX929" fmla="*/ 169545 w 217169"/>
                <a:gd name="connsiteY929" fmla="*/ 199467 h 262957"/>
                <a:gd name="connsiteX930" fmla="*/ 167640 w 217169"/>
                <a:gd name="connsiteY930" fmla="*/ 204230 h 262957"/>
                <a:gd name="connsiteX931" fmla="*/ 160972 w 217169"/>
                <a:gd name="connsiteY931" fmla="*/ 206135 h 262957"/>
                <a:gd name="connsiteX932" fmla="*/ 158115 w 217169"/>
                <a:gd name="connsiteY932" fmla="*/ 207087 h 262957"/>
                <a:gd name="connsiteX933" fmla="*/ 156210 w 217169"/>
                <a:gd name="connsiteY933" fmla="*/ 208039 h 262957"/>
                <a:gd name="connsiteX934" fmla="*/ 158115 w 217169"/>
                <a:gd name="connsiteY934" fmla="*/ 208992 h 262957"/>
                <a:gd name="connsiteX935" fmla="*/ 166688 w 217169"/>
                <a:gd name="connsiteY935" fmla="*/ 203277 h 262957"/>
                <a:gd name="connsiteX936" fmla="*/ 168592 w 217169"/>
                <a:gd name="connsiteY936" fmla="*/ 203277 h 262957"/>
                <a:gd name="connsiteX937" fmla="*/ 173355 w 217169"/>
                <a:gd name="connsiteY937" fmla="*/ 204230 h 262957"/>
                <a:gd name="connsiteX938" fmla="*/ 158115 w 217169"/>
                <a:gd name="connsiteY938" fmla="*/ 187085 h 262957"/>
                <a:gd name="connsiteX939" fmla="*/ 159067 w 217169"/>
                <a:gd name="connsiteY939" fmla="*/ 190895 h 262957"/>
                <a:gd name="connsiteX940" fmla="*/ 159067 w 217169"/>
                <a:gd name="connsiteY940" fmla="*/ 190895 h 262957"/>
                <a:gd name="connsiteX941" fmla="*/ 160020 w 217169"/>
                <a:gd name="connsiteY941" fmla="*/ 187085 h 262957"/>
                <a:gd name="connsiteX942" fmla="*/ 160020 w 217169"/>
                <a:gd name="connsiteY942" fmla="*/ 185180 h 262957"/>
                <a:gd name="connsiteX943" fmla="*/ 158115 w 217169"/>
                <a:gd name="connsiteY943" fmla="*/ 187085 h 262957"/>
                <a:gd name="connsiteX944" fmla="*/ 160020 w 217169"/>
                <a:gd name="connsiteY944" fmla="*/ 176607 h 262957"/>
                <a:gd name="connsiteX945" fmla="*/ 160972 w 217169"/>
                <a:gd name="connsiteY945" fmla="*/ 178512 h 262957"/>
                <a:gd name="connsiteX946" fmla="*/ 161925 w 217169"/>
                <a:gd name="connsiteY946" fmla="*/ 175655 h 262957"/>
                <a:gd name="connsiteX947" fmla="*/ 161925 w 217169"/>
                <a:gd name="connsiteY947" fmla="*/ 175655 h 262957"/>
                <a:gd name="connsiteX948" fmla="*/ 160020 w 217169"/>
                <a:gd name="connsiteY948" fmla="*/ 176607 h 262957"/>
                <a:gd name="connsiteX949" fmla="*/ 162877 w 217169"/>
                <a:gd name="connsiteY949" fmla="*/ 71832 h 262957"/>
                <a:gd name="connsiteX950" fmla="*/ 163830 w 217169"/>
                <a:gd name="connsiteY950" fmla="*/ 68975 h 262957"/>
                <a:gd name="connsiteX951" fmla="*/ 163830 w 217169"/>
                <a:gd name="connsiteY951" fmla="*/ 68022 h 262957"/>
                <a:gd name="connsiteX952" fmla="*/ 163830 w 217169"/>
                <a:gd name="connsiteY952" fmla="*/ 67070 h 262957"/>
                <a:gd name="connsiteX953" fmla="*/ 163830 w 217169"/>
                <a:gd name="connsiteY953" fmla="*/ 68022 h 262957"/>
                <a:gd name="connsiteX954" fmla="*/ 163830 w 217169"/>
                <a:gd name="connsiteY954" fmla="*/ 69927 h 262957"/>
                <a:gd name="connsiteX955" fmla="*/ 160972 w 217169"/>
                <a:gd name="connsiteY955" fmla="*/ 69927 h 262957"/>
                <a:gd name="connsiteX956" fmla="*/ 162877 w 217169"/>
                <a:gd name="connsiteY956" fmla="*/ 71832 h 262957"/>
                <a:gd name="connsiteX957" fmla="*/ 160972 w 217169"/>
                <a:gd name="connsiteY957" fmla="*/ 211850 h 262957"/>
                <a:gd name="connsiteX958" fmla="*/ 160972 w 217169"/>
                <a:gd name="connsiteY958" fmla="*/ 211850 h 262957"/>
                <a:gd name="connsiteX959" fmla="*/ 160972 w 217169"/>
                <a:gd name="connsiteY959" fmla="*/ 211850 h 262957"/>
                <a:gd name="connsiteX960" fmla="*/ 160972 w 217169"/>
                <a:gd name="connsiteY960" fmla="*/ 211850 h 262957"/>
                <a:gd name="connsiteX961" fmla="*/ 160972 w 217169"/>
                <a:gd name="connsiteY961" fmla="*/ 211850 h 262957"/>
                <a:gd name="connsiteX962" fmla="*/ 160972 w 217169"/>
                <a:gd name="connsiteY962" fmla="*/ 160414 h 262957"/>
                <a:gd name="connsiteX963" fmla="*/ 160972 w 217169"/>
                <a:gd name="connsiteY963" fmla="*/ 160414 h 262957"/>
                <a:gd name="connsiteX964" fmla="*/ 160972 w 217169"/>
                <a:gd name="connsiteY964" fmla="*/ 160414 h 262957"/>
                <a:gd name="connsiteX965" fmla="*/ 160972 w 217169"/>
                <a:gd name="connsiteY965" fmla="*/ 160414 h 262957"/>
                <a:gd name="connsiteX966" fmla="*/ 160972 w 217169"/>
                <a:gd name="connsiteY966" fmla="*/ 160414 h 262957"/>
                <a:gd name="connsiteX967" fmla="*/ 161925 w 217169"/>
                <a:gd name="connsiteY967" fmla="*/ 163272 h 262957"/>
                <a:gd name="connsiteX968" fmla="*/ 161925 w 217169"/>
                <a:gd name="connsiteY968" fmla="*/ 163272 h 262957"/>
                <a:gd name="connsiteX969" fmla="*/ 163830 w 217169"/>
                <a:gd name="connsiteY969" fmla="*/ 164225 h 262957"/>
                <a:gd name="connsiteX970" fmla="*/ 164782 w 217169"/>
                <a:gd name="connsiteY970" fmla="*/ 164225 h 262957"/>
                <a:gd name="connsiteX971" fmla="*/ 167640 w 217169"/>
                <a:gd name="connsiteY971" fmla="*/ 171845 h 262957"/>
                <a:gd name="connsiteX972" fmla="*/ 164782 w 217169"/>
                <a:gd name="connsiteY972" fmla="*/ 170892 h 262957"/>
                <a:gd name="connsiteX973" fmla="*/ 162877 w 217169"/>
                <a:gd name="connsiteY973" fmla="*/ 169939 h 262957"/>
                <a:gd name="connsiteX974" fmla="*/ 161925 w 217169"/>
                <a:gd name="connsiteY974" fmla="*/ 173750 h 262957"/>
                <a:gd name="connsiteX975" fmla="*/ 162877 w 217169"/>
                <a:gd name="connsiteY975" fmla="*/ 175655 h 262957"/>
                <a:gd name="connsiteX976" fmla="*/ 167640 w 217169"/>
                <a:gd name="connsiteY976" fmla="*/ 172797 h 262957"/>
                <a:gd name="connsiteX977" fmla="*/ 169545 w 217169"/>
                <a:gd name="connsiteY977" fmla="*/ 166130 h 262957"/>
                <a:gd name="connsiteX978" fmla="*/ 168592 w 217169"/>
                <a:gd name="connsiteY978" fmla="*/ 166130 h 262957"/>
                <a:gd name="connsiteX979" fmla="*/ 168592 w 217169"/>
                <a:gd name="connsiteY979" fmla="*/ 167082 h 262957"/>
                <a:gd name="connsiteX980" fmla="*/ 168592 w 217169"/>
                <a:gd name="connsiteY980" fmla="*/ 169939 h 262957"/>
                <a:gd name="connsiteX981" fmla="*/ 166688 w 217169"/>
                <a:gd name="connsiteY981" fmla="*/ 168035 h 262957"/>
                <a:gd name="connsiteX982" fmla="*/ 164782 w 217169"/>
                <a:gd name="connsiteY982" fmla="*/ 165177 h 262957"/>
                <a:gd name="connsiteX983" fmla="*/ 163830 w 217169"/>
                <a:gd name="connsiteY983" fmla="*/ 164225 h 262957"/>
                <a:gd name="connsiteX984" fmla="*/ 161925 w 217169"/>
                <a:gd name="connsiteY984" fmla="*/ 163272 h 262957"/>
                <a:gd name="connsiteX985" fmla="*/ 162877 w 217169"/>
                <a:gd name="connsiteY985" fmla="*/ 181370 h 262957"/>
                <a:gd name="connsiteX986" fmla="*/ 161925 w 217169"/>
                <a:gd name="connsiteY986" fmla="*/ 182322 h 262957"/>
                <a:gd name="connsiteX987" fmla="*/ 162877 w 217169"/>
                <a:gd name="connsiteY987" fmla="*/ 186132 h 262957"/>
                <a:gd name="connsiteX988" fmla="*/ 165735 w 217169"/>
                <a:gd name="connsiteY988" fmla="*/ 187085 h 262957"/>
                <a:gd name="connsiteX989" fmla="*/ 166688 w 217169"/>
                <a:gd name="connsiteY989" fmla="*/ 184227 h 262957"/>
                <a:gd name="connsiteX990" fmla="*/ 168592 w 217169"/>
                <a:gd name="connsiteY990" fmla="*/ 182322 h 262957"/>
                <a:gd name="connsiteX991" fmla="*/ 169545 w 217169"/>
                <a:gd name="connsiteY991" fmla="*/ 184227 h 262957"/>
                <a:gd name="connsiteX992" fmla="*/ 171450 w 217169"/>
                <a:gd name="connsiteY992" fmla="*/ 185180 h 262957"/>
                <a:gd name="connsiteX993" fmla="*/ 170497 w 217169"/>
                <a:gd name="connsiteY993" fmla="*/ 183275 h 262957"/>
                <a:gd name="connsiteX994" fmla="*/ 168592 w 217169"/>
                <a:gd name="connsiteY994" fmla="*/ 183275 h 262957"/>
                <a:gd name="connsiteX995" fmla="*/ 169545 w 217169"/>
                <a:gd name="connsiteY995" fmla="*/ 180417 h 262957"/>
                <a:gd name="connsiteX996" fmla="*/ 168592 w 217169"/>
                <a:gd name="connsiteY996" fmla="*/ 179464 h 262957"/>
                <a:gd name="connsiteX997" fmla="*/ 162877 w 217169"/>
                <a:gd name="connsiteY997" fmla="*/ 181370 h 262957"/>
                <a:gd name="connsiteX998" fmla="*/ 170497 w 217169"/>
                <a:gd name="connsiteY998" fmla="*/ 93739 h 262957"/>
                <a:gd name="connsiteX999" fmla="*/ 166688 w 217169"/>
                <a:gd name="connsiteY999" fmla="*/ 95645 h 262957"/>
                <a:gd name="connsiteX1000" fmla="*/ 166688 w 217169"/>
                <a:gd name="connsiteY1000" fmla="*/ 95645 h 262957"/>
                <a:gd name="connsiteX1001" fmla="*/ 164782 w 217169"/>
                <a:gd name="connsiteY1001" fmla="*/ 93739 h 262957"/>
                <a:gd name="connsiteX1002" fmla="*/ 162877 w 217169"/>
                <a:gd name="connsiteY1002" fmla="*/ 94692 h 262957"/>
                <a:gd name="connsiteX1003" fmla="*/ 162877 w 217169"/>
                <a:gd name="connsiteY1003" fmla="*/ 96597 h 262957"/>
                <a:gd name="connsiteX1004" fmla="*/ 164782 w 217169"/>
                <a:gd name="connsiteY1004" fmla="*/ 95645 h 262957"/>
                <a:gd name="connsiteX1005" fmla="*/ 166688 w 217169"/>
                <a:gd name="connsiteY1005" fmla="*/ 95645 h 262957"/>
                <a:gd name="connsiteX1006" fmla="*/ 170497 w 217169"/>
                <a:gd name="connsiteY1006" fmla="*/ 95645 h 262957"/>
                <a:gd name="connsiteX1007" fmla="*/ 170497 w 217169"/>
                <a:gd name="connsiteY1007" fmla="*/ 93739 h 262957"/>
                <a:gd name="connsiteX1008" fmla="*/ 163830 w 217169"/>
                <a:gd name="connsiteY1008" fmla="*/ 74689 h 262957"/>
                <a:gd name="connsiteX1009" fmla="*/ 164782 w 217169"/>
                <a:gd name="connsiteY1009" fmla="*/ 76595 h 262957"/>
                <a:gd name="connsiteX1010" fmla="*/ 165735 w 217169"/>
                <a:gd name="connsiteY1010" fmla="*/ 75642 h 262957"/>
                <a:gd name="connsiteX1011" fmla="*/ 164782 w 217169"/>
                <a:gd name="connsiteY1011" fmla="*/ 74689 h 262957"/>
                <a:gd name="connsiteX1012" fmla="*/ 163830 w 217169"/>
                <a:gd name="connsiteY1012" fmla="*/ 74689 h 262957"/>
                <a:gd name="connsiteX1013" fmla="*/ 164782 w 217169"/>
                <a:gd name="connsiteY1013" fmla="*/ 158510 h 262957"/>
                <a:gd name="connsiteX1014" fmla="*/ 168592 w 217169"/>
                <a:gd name="connsiteY1014" fmla="*/ 158510 h 262957"/>
                <a:gd name="connsiteX1015" fmla="*/ 168592 w 217169"/>
                <a:gd name="connsiteY1015" fmla="*/ 161367 h 262957"/>
                <a:gd name="connsiteX1016" fmla="*/ 170497 w 217169"/>
                <a:gd name="connsiteY1016" fmla="*/ 159462 h 262957"/>
                <a:gd name="connsiteX1017" fmla="*/ 172402 w 217169"/>
                <a:gd name="connsiteY1017" fmla="*/ 158510 h 262957"/>
                <a:gd name="connsiteX1018" fmla="*/ 172402 w 217169"/>
                <a:gd name="connsiteY1018" fmla="*/ 154700 h 262957"/>
                <a:gd name="connsiteX1019" fmla="*/ 170497 w 217169"/>
                <a:gd name="connsiteY1019" fmla="*/ 153747 h 262957"/>
                <a:gd name="connsiteX1020" fmla="*/ 170497 w 217169"/>
                <a:gd name="connsiteY1020" fmla="*/ 155652 h 262957"/>
                <a:gd name="connsiteX1021" fmla="*/ 166688 w 217169"/>
                <a:gd name="connsiteY1021" fmla="*/ 154700 h 262957"/>
                <a:gd name="connsiteX1022" fmla="*/ 164782 w 217169"/>
                <a:gd name="connsiteY1022" fmla="*/ 155652 h 262957"/>
                <a:gd name="connsiteX1023" fmla="*/ 164782 w 217169"/>
                <a:gd name="connsiteY1023" fmla="*/ 158510 h 262957"/>
                <a:gd name="connsiteX1024" fmla="*/ 165735 w 217169"/>
                <a:gd name="connsiteY1024" fmla="*/ 84214 h 262957"/>
                <a:gd name="connsiteX1025" fmla="*/ 165735 w 217169"/>
                <a:gd name="connsiteY1025" fmla="*/ 84214 h 262957"/>
                <a:gd name="connsiteX1026" fmla="*/ 165735 w 217169"/>
                <a:gd name="connsiteY1026" fmla="*/ 85167 h 262957"/>
                <a:gd name="connsiteX1027" fmla="*/ 165735 w 217169"/>
                <a:gd name="connsiteY1027" fmla="*/ 84214 h 262957"/>
                <a:gd name="connsiteX1028" fmla="*/ 165735 w 217169"/>
                <a:gd name="connsiteY1028" fmla="*/ 84214 h 262957"/>
                <a:gd name="connsiteX1029" fmla="*/ 166688 w 217169"/>
                <a:gd name="connsiteY1029" fmla="*/ 89930 h 262957"/>
                <a:gd name="connsiteX1030" fmla="*/ 165735 w 217169"/>
                <a:gd name="connsiteY1030" fmla="*/ 90882 h 262957"/>
                <a:gd name="connsiteX1031" fmla="*/ 166688 w 217169"/>
                <a:gd name="connsiteY1031" fmla="*/ 91835 h 262957"/>
                <a:gd name="connsiteX1032" fmla="*/ 167640 w 217169"/>
                <a:gd name="connsiteY1032" fmla="*/ 90882 h 262957"/>
                <a:gd name="connsiteX1033" fmla="*/ 166688 w 217169"/>
                <a:gd name="connsiteY1033" fmla="*/ 89930 h 262957"/>
                <a:gd name="connsiteX1034" fmla="*/ 166688 w 217169"/>
                <a:gd name="connsiteY1034" fmla="*/ 216612 h 262957"/>
                <a:gd name="connsiteX1035" fmla="*/ 166688 w 217169"/>
                <a:gd name="connsiteY1035" fmla="*/ 216612 h 262957"/>
                <a:gd name="connsiteX1036" fmla="*/ 166688 w 217169"/>
                <a:gd name="connsiteY1036" fmla="*/ 218517 h 262957"/>
                <a:gd name="connsiteX1037" fmla="*/ 166688 w 217169"/>
                <a:gd name="connsiteY1037" fmla="*/ 216612 h 262957"/>
                <a:gd name="connsiteX1038" fmla="*/ 166688 w 217169"/>
                <a:gd name="connsiteY1038" fmla="*/ 216612 h 262957"/>
                <a:gd name="connsiteX1039" fmla="*/ 168592 w 217169"/>
                <a:gd name="connsiteY1039" fmla="*/ 228995 h 262957"/>
                <a:gd name="connsiteX1040" fmla="*/ 166688 w 217169"/>
                <a:gd name="connsiteY1040" fmla="*/ 228042 h 262957"/>
                <a:gd name="connsiteX1041" fmla="*/ 165735 w 217169"/>
                <a:gd name="connsiteY1041" fmla="*/ 228995 h 262957"/>
                <a:gd name="connsiteX1042" fmla="*/ 167640 w 217169"/>
                <a:gd name="connsiteY1042" fmla="*/ 230900 h 262957"/>
                <a:gd name="connsiteX1043" fmla="*/ 168592 w 217169"/>
                <a:gd name="connsiteY1043" fmla="*/ 228995 h 262957"/>
                <a:gd name="connsiteX1044" fmla="*/ 166688 w 217169"/>
                <a:gd name="connsiteY1044" fmla="*/ 67070 h 262957"/>
                <a:gd name="connsiteX1045" fmla="*/ 166688 w 217169"/>
                <a:gd name="connsiteY1045" fmla="*/ 67070 h 262957"/>
                <a:gd name="connsiteX1046" fmla="*/ 168592 w 217169"/>
                <a:gd name="connsiteY1046" fmla="*/ 68022 h 262957"/>
                <a:gd name="connsiteX1047" fmla="*/ 167640 w 217169"/>
                <a:gd name="connsiteY1047" fmla="*/ 67070 h 262957"/>
                <a:gd name="connsiteX1048" fmla="*/ 166688 w 217169"/>
                <a:gd name="connsiteY1048" fmla="*/ 67070 h 262957"/>
                <a:gd name="connsiteX1049" fmla="*/ 170497 w 217169"/>
                <a:gd name="connsiteY1049" fmla="*/ 76595 h 262957"/>
                <a:gd name="connsiteX1050" fmla="*/ 167640 w 217169"/>
                <a:gd name="connsiteY1050" fmla="*/ 80405 h 262957"/>
                <a:gd name="connsiteX1051" fmla="*/ 171450 w 217169"/>
                <a:gd name="connsiteY1051" fmla="*/ 80405 h 262957"/>
                <a:gd name="connsiteX1052" fmla="*/ 172402 w 217169"/>
                <a:gd name="connsiteY1052" fmla="*/ 80405 h 262957"/>
                <a:gd name="connsiteX1053" fmla="*/ 172402 w 217169"/>
                <a:gd name="connsiteY1053" fmla="*/ 80405 h 262957"/>
                <a:gd name="connsiteX1054" fmla="*/ 176213 w 217169"/>
                <a:gd name="connsiteY1054" fmla="*/ 78500 h 262957"/>
                <a:gd name="connsiteX1055" fmla="*/ 172402 w 217169"/>
                <a:gd name="connsiteY1055" fmla="*/ 80405 h 262957"/>
                <a:gd name="connsiteX1056" fmla="*/ 173355 w 217169"/>
                <a:gd name="connsiteY1056" fmla="*/ 82310 h 262957"/>
                <a:gd name="connsiteX1057" fmla="*/ 177165 w 217169"/>
                <a:gd name="connsiteY1057" fmla="*/ 84214 h 262957"/>
                <a:gd name="connsiteX1058" fmla="*/ 180022 w 217169"/>
                <a:gd name="connsiteY1058" fmla="*/ 83262 h 262957"/>
                <a:gd name="connsiteX1059" fmla="*/ 177165 w 217169"/>
                <a:gd name="connsiteY1059" fmla="*/ 79452 h 262957"/>
                <a:gd name="connsiteX1060" fmla="*/ 176213 w 217169"/>
                <a:gd name="connsiteY1060" fmla="*/ 78500 h 262957"/>
                <a:gd name="connsiteX1061" fmla="*/ 170497 w 217169"/>
                <a:gd name="connsiteY1061" fmla="*/ 76595 h 262957"/>
                <a:gd name="connsiteX1062" fmla="*/ 176213 w 217169"/>
                <a:gd name="connsiteY1062" fmla="*/ 194705 h 262957"/>
                <a:gd name="connsiteX1063" fmla="*/ 178117 w 217169"/>
                <a:gd name="connsiteY1063" fmla="*/ 193752 h 262957"/>
                <a:gd name="connsiteX1064" fmla="*/ 173355 w 217169"/>
                <a:gd name="connsiteY1064" fmla="*/ 189942 h 262957"/>
                <a:gd name="connsiteX1065" fmla="*/ 172402 w 217169"/>
                <a:gd name="connsiteY1065" fmla="*/ 189942 h 262957"/>
                <a:gd name="connsiteX1066" fmla="*/ 172402 w 217169"/>
                <a:gd name="connsiteY1066" fmla="*/ 190895 h 262957"/>
                <a:gd name="connsiteX1067" fmla="*/ 174307 w 217169"/>
                <a:gd name="connsiteY1067" fmla="*/ 193752 h 262957"/>
                <a:gd name="connsiteX1068" fmla="*/ 170497 w 217169"/>
                <a:gd name="connsiteY1068" fmla="*/ 196610 h 262957"/>
                <a:gd name="connsiteX1069" fmla="*/ 174307 w 217169"/>
                <a:gd name="connsiteY1069" fmla="*/ 193752 h 262957"/>
                <a:gd name="connsiteX1070" fmla="*/ 176213 w 217169"/>
                <a:gd name="connsiteY1070" fmla="*/ 194705 h 262957"/>
                <a:gd name="connsiteX1071" fmla="*/ 172402 w 217169"/>
                <a:gd name="connsiteY1071" fmla="*/ 211850 h 262957"/>
                <a:gd name="connsiteX1072" fmla="*/ 172402 w 217169"/>
                <a:gd name="connsiteY1072" fmla="*/ 211850 h 262957"/>
                <a:gd name="connsiteX1073" fmla="*/ 171450 w 217169"/>
                <a:gd name="connsiteY1073" fmla="*/ 211850 h 262957"/>
                <a:gd name="connsiteX1074" fmla="*/ 172402 w 217169"/>
                <a:gd name="connsiteY1074" fmla="*/ 211850 h 262957"/>
                <a:gd name="connsiteX1075" fmla="*/ 172402 w 217169"/>
                <a:gd name="connsiteY1075" fmla="*/ 211850 h 262957"/>
                <a:gd name="connsiteX1076" fmla="*/ 172402 w 217169"/>
                <a:gd name="connsiteY1076" fmla="*/ 159462 h 262957"/>
                <a:gd name="connsiteX1077" fmla="*/ 175260 w 217169"/>
                <a:gd name="connsiteY1077" fmla="*/ 167082 h 262957"/>
                <a:gd name="connsiteX1078" fmla="*/ 177165 w 217169"/>
                <a:gd name="connsiteY1078" fmla="*/ 166130 h 262957"/>
                <a:gd name="connsiteX1079" fmla="*/ 176213 w 217169"/>
                <a:gd name="connsiteY1079" fmla="*/ 161367 h 262957"/>
                <a:gd name="connsiteX1080" fmla="*/ 172402 w 217169"/>
                <a:gd name="connsiteY1080" fmla="*/ 159462 h 262957"/>
                <a:gd name="connsiteX1081" fmla="*/ 183832 w 217169"/>
                <a:gd name="connsiteY1081" fmla="*/ 197562 h 262957"/>
                <a:gd name="connsiteX1082" fmla="*/ 184785 w 217169"/>
                <a:gd name="connsiteY1082" fmla="*/ 196610 h 262957"/>
                <a:gd name="connsiteX1083" fmla="*/ 180975 w 217169"/>
                <a:gd name="connsiteY1083" fmla="*/ 189942 h 262957"/>
                <a:gd name="connsiteX1084" fmla="*/ 181927 w 217169"/>
                <a:gd name="connsiteY1084" fmla="*/ 188989 h 262957"/>
                <a:gd name="connsiteX1085" fmla="*/ 183832 w 217169"/>
                <a:gd name="connsiteY1085" fmla="*/ 188989 h 262957"/>
                <a:gd name="connsiteX1086" fmla="*/ 181927 w 217169"/>
                <a:gd name="connsiteY1086" fmla="*/ 187085 h 262957"/>
                <a:gd name="connsiteX1087" fmla="*/ 180975 w 217169"/>
                <a:gd name="connsiteY1087" fmla="*/ 186132 h 262957"/>
                <a:gd name="connsiteX1088" fmla="*/ 180975 w 217169"/>
                <a:gd name="connsiteY1088" fmla="*/ 185180 h 262957"/>
                <a:gd name="connsiteX1089" fmla="*/ 177165 w 217169"/>
                <a:gd name="connsiteY1089" fmla="*/ 182322 h 262957"/>
                <a:gd name="connsiteX1090" fmla="*/ 175260 w 217169"/>
                <a:gd name="connsiteY1090" fmla="*/ 181370 h 262957"/>
                <a:gd name="connsiteX1091" fmla="*/ 171450 w 217169"/>
                <a:gd name="connsiteY1091" fmla="*/ 180417 h 262957"/>
                <a:gd name="connsiteX1092" fmla="*/ 173355 w 217169"/>
                <a:gd name="connsiteY1092" fmla="*/ 184227 h 262957"/>
                <a:gd name="connsiteX1093" fmla="*/ 177165 w 217169"/>
                <a:gd name="connsiteY1093" fmla="*/ 187085 h 262957"/>
                <a:gd name="connsiteX1094" fmla="*/ 180975 w 217169"/>
                <a:gd name="connsiteY1094" fmla="*/ 186132 h 262957"/>
                <a:gd name="connsiteX1095" fmla="*/ 180022 w 217169"/>
                <a:gd name="connsiteY1095" fmla="*/ 189942 h 262957"/>
                <a:gd name="connsiteX1096" fmla="*/ 177165 w 217169"/>
                <a:gd name="connsiteY1096" fmla="*/ 193752 h 262957"/>
                <a:gd name="connsiteX1097" fmla="*/ 182880 w 217169"/>
                <a:gd name="connsiteY1097" fmla="*/ 196610 h 262957"/>
                <a:gd name="connsiteX1098" fmla="*/ 183832 w 217169"/>
                <a:gd name="connsiteY1098" fmla="*/ 197562 h 262957"/>
                <a:gd name="connsiteX1099" fmla="*/ 172402 w 217169"/>
                <a:gd name="connsiteY1099" fmla="*/ 89930 h 262957"/>
                <a:gd name="connsiteX1100" fmla="*/ 172402 w 217169"/>
                <a:gd name="connsiteY1100" fmla="*/ 89930 h 262957"/>
                <a:gd name="connsiteX1101" fmla="*/ 172402 w 217169"/>
                <a:gd name="connsiteY1101" fmla="*/ 89930 h 262957"/>
                <a:gd name="connsiteX1102" fmla="*/ 172402 w 217169"/>
                <a:gd name="connsiteY1102" fmla="*/ 89930 h 262957"/>
                <a:gd name="connsiteX1103" fmla="*/ 172402 w 217169"/>
                <a:gd name="connsiteY1103" fmla="*/ 89930 h 262957"/>
                <a:gd name="connsiteX1104" fmla="*/ 172402 w 217169"/>
                <a:gd name="connsiteY1104" fmla="*/ 68975 h 262957"/>
                <a:gd name="connsiteX1105" fmla="*/ 173355 w 217169"/>
                <a:gd name="connsiteY1105" fmla="*/ 69927 h 262957"/>
                <a:gd name="connsiteX1106" fmla="*/ 174307 w 217169"/>
                <a:gd name="connsiteY1106" fmla="*/ 68022 h 262957"/>
                <a:gd name="connsiteX1107" fmla="*/ 173355 w 217169"/>
                <a:gd name="connsiteY1107" fmla="*/ 67070 h 262957"/>
                <a:gd name="connsiteX1108" fmla="*/ 172402 w 217169"/>
                <a:gd name="connsiteY1108" fmla="*/ 68975 h 262957"/>
                <a:gd name="connsiteX1109" fmla="*/ 172402 w 217169"/>
                <a:gd name="connsiteY1109" fmla="*/ 64212 h 262957"/>
                <a:gd name="connsiteX1110" fmla="*/ 172402 w 217169"/>
                <a:gd name="connsiteY1110" fmla="*/ 64212 h 262957"/>
                <a:gd name="connsiteX1111" fmla="*/ 172402 w 217169"/>
                <a:gd name="connsiteY1111" fmla="*/ 64212 h 262957"/>
                <a:gd name="connsiteX1112" fmla="*/ 172402 w 217169"/>
                <a:gd name="connsiteY1112" fmla="*/ 64212 h 262957"/>
                <a:gd name="connsiteX1113" fmla="*/ 172402 w 217169"/>
                <a:gd name="connsiteY1113" fmla="*/ 64212 h 262957"/>
                <a:gd name="connsiteX1114" fmla="*/ 173355 w 217169"/>
                <a:gd name="connsiteY1114" fmla="*/ 208039 h 262957"/>
                <a:gd name="connsiteX1115" fmla="*/ 173355 w 217169"/>
                <a:gd name="connsiteY1115" fmla="*/ 208039 h 262957"/>
                <a:gd name="connsiteX1116" fmla="*/ 173355 w 217169"/>
                <a:gd name="connsiteY1116" fmla="*/ 208039 h 262957"/>
                <a:gd name="connsiteX1117" fmla="*/ 173355 w 217169"/>
                <a:gd name="connsiteY1117" fmla="*/ 208039 h 262957"/>
                <a:gd name="connsiteX1118" fmla="*/ 173355 w 217169"/>
                <a:gd name="connsiteY1118" fmla="*/ 208039 h 262957"/>
                <a:gd name="connsiteX1119" fmla="*/ 176213 w 217169"/>
                <a:gd name="connsiteY1119" fmla="*/ 175655 h 262957"/>
                <a:gd name="connsiteX1120" fmla="*/ 174307 w 217169"/>
                <a:gd name="connsiteY1120" fmla="*/ 176607 h 262957"/>
                <a:gd name="connsiteX1121" fmla="*/ 174307 w 217169"/>
                <a:gd name="connsiteY1121" fmla="*/ 176607 h 262957"/>
                <a:gd name="connsiteX1122" fmla="*/ 176213 w 217169"/>
                <a:gd name="connsiteY1122" fmla="*/ 175655 h 262957"/>
                <a:gd name="connsiteX1123" fmla="*/ 180022 w 217169"/>
                <a:gd name="connsiteY1123" fmla="*/ 175655 h 262957"/>
                <a:gd name="connsiteX1124" fmla="*/ 183832 w 217169"/>
                <a:gd name="connsiteY1124" fmla="*/ 180417 h 262957"/>
                <a:gd name="connsiteX1125" fmla="*/ 184785 w 217169"/>
                <a:gd name="connsiteY1125" fmla="*/ 181370 h 262957"/>
                <a:gd name="connsiteX1126" fmla="*/ 184785 w 217169"/>
                <a:gd name="connsiteY1126" fmla="*/ 179464 h 262957"/>
                <a:gd name="connsiteX1127" fmla="*/ 181927 w 217169"/>
                <a:gd name="connsiteY1127" fmla="*/ 174702 h 262957"/>
                <a:gd name="connsiteX1128" fmla="*/ 180022 w 217169"/>
                <a:gd name="connsiteY1128" fmla="*/ 172797 h 262957"/>
                <a:gd name="connsiteX1129" fmla="*/ 176213 w 217169"/>
                <a:gd name="connsiteY1129" fmla="*/ 175655 h 262957"/>
                <a:gd name="connsiteX1130" fmla="*/ 176213 w 217169"/>
                <a:gd name="connsiteY1130" fmla="*/ 200420 h 262957"/>
                <a:gd name="connsiteX1131" fmla="*/ 176213 w 217169"/>
                <a:gd name="connsiteY1131" fmla="*/ 200420 h 262957"/>
                <a:gd name="connsiteX1132" fmla="*/ 176213 w 217169"/>
                <a:gd name="connsiteY1132" fmla="*/ 200420 h 262957"/>
                <a:gd name="connsiteX1133" fmla="*/ 178117 w 217169"/>
                <a:gd name="connsiteY1133" fmla="*/ 214707 h 262957"/>
                <a:gd name="connsiteX1134" fmla="*/ 178117 w 217169"/>
                <a:gd name="connsiteY1134" fmla="*/ 214707 h 262957"/>
                <a:gd name="connsiteX1135" fmla="*/ 176213 w 217169"/>
                <a:gd name="connsiteY1135" fmla="*/ 214707 h 262957"/>
                <a:gd name="connsiteX1136" fmla="*/ 177165 w 217169"/>
                <a:gd name="connsiteY1136" fmla="*/ 215660 h 262957"/>
                <a:gd name="connsiteX1137" fmla="*/ 178117 w 217169"/>
                <a:gd name="connsiteY1137" fmla="*/ 214707 h 262957"/>
                <a:gd name="connsiteX1138" fmla="*/ 176213 w 217169"/>
                <a:gd name="connsiteY1138" fmla="*/ 202325 h 262957"/>
                <a:gd name="connsiteX1139" fmla="*/ 179070 w 217169"/>
                <a:gd name="connsiteY1139" fmla="*/ 205182 h 262957"/>
                <a:gd name="connsiteX1140" fmla="*/ 180022 w 217169"/>
                <a:gd name="connsiteY1140" fmla="*/ 205182 h 262957"/>
                <a:gd name="connsiteX1141" fmla="*/ 178117 w 217169"/>
                <a:gd name="connsiteY1141" fmla="*/ 202325 h 262957"/>
                <a:gd name="connsiteX1142" fmla="*/ 177165 w 217169"/>
                <a:gd name="connsiteY1142" fmla="*/ 201372 h 262957"/>
                <a:gd name="connsiteX1143" fmla="*/ 176213 w 217169"/>
                <a:gd name="connsiteY1143" fmla="*/ 202325 h 262957"/>
                <a:gd name="connsiteX1144" fmla="*/ 176213 w 217169"/>
                <a:gd name="connsiteY1144" fmla="*/ 51830 h 262957"/>
                <a:gd name="connsiteX1145" fmla="*/ 176213 w 217169"/>
                <a:gd name="connsiteY1145" fmla="*/ 51830 h 262957"/>
                <a:gd name="connsiteX1146" fmla="*/ 177165 w 217169"/>
                <a:gd name="connsiteY1146" fmla="*/ 51830 h 262957"/>
                <a:gd name="connsiteX1147" fmla="*/ 176213 w 217169"/>
                <a:gd name="connsiteY1147" fmla="*/ 51830 h 262957"/>
                <a:gd name="connsiteX1148" fmla="*/ 176213 w 217169"/>
                <a:gd name="connsiteY1148" fmla="*/ 51830 h 262957"/>
                <a:gd name="connsiteX1149" fmla="*/ 177165 w 217169"/>
                <a:gd name="connsiteY1149" fmla="*/ 68975 h 262957"/>
                <a:gd name="connsiteX1150" fmla="*/ 177165 w 217169"/>
                <a:gd name="connsiteY1150" fmla="*/ 68975 h 262957"/>
                <a:gd name="connsiteX1151" fmla="*/ 177165 w 217169"/>
                <a:gd name="connsiteY1151" fmla="*/ 68975 h 262957"/>
                <a:gd name="connsiteX1152" fmla="*/ 177165 w 217169"/>
                <a:gd name="connsiteY1152" fmla="*/ 68975 h 262957"/>
                <a:gd name="connsiteX1153" fmla="*/ 177165 w 217169"/>
                <a:gd name="connsiteY1153" fmla="*/ 68975 h 262957"/>
                <a:gd name="connsiteX1154" fmla="*/ 180022 w 217169"/>
                <a:gd name="connsiteY1154" fmla="*/ 209945 h 262957"/>
                <a:gd name="connsiteX1155" fmla="*/ 180022 w 217169"/>
                <a:gd name="connsiteY1155" fmla="*/ 207087 h 262957"/>
                <a:gd name="connsiteX1156" fmla="*/ 178117 w 217169"/>
                <a:gd name="connsiteY1156" fmla="*/ 208039 h 262957"/>
                <a:gd name="connsiteX1157" fmla="*/ 180022 w 217169"/>
                <a:gd name="connsiteY1157" fmla="*/ 209945 h 262957"/>
                <a:gd name="connsiteX1158" fmla="*/ 180975 w 217169"/>
                <a:gd name="connsiteY1158" fmla="*/ 210897 h 262957"/>
                <a:gd name="connsiteX1159" fmla="*/ 179070 w 217169"/>
                <a:gd name="connsiteY1159" fmla="*/ 209945 h 262957"/>
                <a:gd name="connsiteX1160" fmla="*/ 180975 w 217169"/>
                <a:gd name="connsiteY1160" fmla="*/ 210897 h 262957"/>
                <a:gd name="connsiteX1161" fmla="*/ 180975 w 217169"/>
                <a:gd name="connsiteY1161" fmla="*/ 210897 h 262957"/>
                <a:gd name="connsiteX1162" fmla="*/ 180022 w 217169"/>
                <a:gd name="connsiteY1162" fmla="*/ 55639 h 262957"/>
                <a:gd name="connsiteX1163" fmla="*/ 180022 w 217169"/>
                <a:gd name="connsiteY1163" fmla="*/ 55639 h 262957"/>
                <a:gd name="connsiteX1164" fmla="*/ 181927 w 217169"/>
                <a:gd name="connsiteY1164" fmla="*/ 55639 h 262957"/>
                <a:gd name="connsiteX1165" fmla="*/ 180022 w 217169"/>
                <a:gd name="connsiteY1165" fmla="*/ 55639 h 262957"/>
                <a:gd name="connsiteX1166" fmla="*/ 180022 w 217169"/>
                <a:gd name="connsiteY1166" fmla="*/ 55639 h 262957"/>
                <a:gd name="connsiteX1167" fmla="*/ 180975 w 217169"/>
                <a:gd name="connsiteY1167" fmla="*/ 160414 h 262957"/>
                <a:gd name="connsiteX1168" fmla="*/ 180975 w 217169"/>
                <a:gd name="connsiteY1168" fmla="*/ 160414 h 262957"/>
                <a:gd name="connsiteX1169" fmla="*/ 181927 w 217169"/>
                <a:gd name="connsiteY1169" fmla="*/ 160414 h 262957"/>
                <a:gd name="connsiteX1170" fmla="*/ 180975 w 217169"/>
                <a:gd name="connsiteY1170" fmla="*/ 160414 h 262957"/>
                <a:gd name="connsiteX1171" fmla="*/ 180975 w 217169"/>
                <a:gd name="connsiteY1171" fmla="*/ 160414 h 262957"/>
                <a:gd name="connsiteX1172" fmla="*/ 181927 w 217169"/>
                <a:gd name="connsiteY1172" fmla="*/ 163272 h 262957"/>
                <a:gd name="connsiteX1173" fmla="*/ 181927 w 217169"/>
                <a:gd name="connsiteY1173" fmla="*/ 163272 h 262957"/>
                <a:gd name="connsiteX1174" fmla="*/ 181927 w 217169"/>
                <a:gd name="connsiteY1174" fmla="*/ 163272 h 262957"/>
                <a:gd name="connsiteX1175" fmla="*/ 181927 w 217169"/>
                <a:gd name="connsiteY1175" fmla="*/ 163272 h 262957"/>
                <a:gd name="connsiteX1176" fmla="*/ 181927 w 217169"/>
                <a:gd name="connsiteY1176" fmla="*/ 163272 h 262957"/>
                <a:gd name="connsiteX1177" fmla="*/ 186690 w 217169"/>
                <a:gd name="connsiteY1177" fmla="*/ 203277 h 262957"/>
                <a:gd name="connsiteX1178" fmla="*/ 183832 w 217169"/>
                <a:gd name="connsiteY1178" fmla="*/ 202325 h 262957"/>
                <a:gd name="connsiteX1179" fmla="*/ 182880 w 217169"/>
                <a:gd name="connsiteY1179" fmla="*/ 202325 h 262957"/>
                <a:gd name="connsiteX1180" fmla="*/ 180975 w 217169"/>
                <a:gd name="connsiteY1180" fmla="*/ 202325 h 262957"/>
                <a:gd name="connsiteX1181" fmla="*/ 180975 w 217169"/>
                <a:gd name="connsiteY1181" fmla="*/ 202325 h 262957"/>
                <a:gd name="connsiteX1182" fmla="*/ 186690 w 217169"/>
                <a:gd name="connsiteY1182" fmla="*/ 203277 h 262957"/>
                <a:gd name="connsiteX1183" fmla="*/ 186690 w 217169"/>
                <a:gd name="connsiteY1183" fmla="*/ 203277 h 26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217169" h="262957">
                  <a:moveTo>
                    <a:pt x="217170" y="146127"/>
                  </a:moveTo>
                  <a:cubicBezTo>
                    <a:pt x="217170" y="148032"/>
                    <a:pt x="216217" y="149937"/>
                    <a:pt x="214313" y="149937"/>
                  </a:cubicBezTo>
                  <a:cubicBezTo>
                    <a:pt x="213360" y="149937"/>
                    <a:pt x="211455" y="149937"/>
                    <a:pt x="210502" y="150889"/>
                  </a:cubicBezTo>
                  <a:cubicBezTo>
                    <a:pt x="202882" y="151842"/>
                    <a:pt x="199072" y="155652"/>
                    <a:pt x="198120" y="163272"/>
                  </a:cubicBezTo>
                  <a:cubicBezTo>
                    <a:pt x="197167" y="169939"/>
                    <a:pt x="198120" y="175655"/>
                    <a:pt x="198120" y="182322"/>
                  </a:cubicBezTo>
                  <a:cubicBezTo>
                    <a:pt x="198120" y="193752"/>
                    <a:pt x="198120" y="204230"/>
                    <a:pt x="198120" y="215660"/>
                  </a:cubicBezTo>
                  <a:cubicBezTo>
                    <a:pt x="198120" y="216612"/>
                    <a:pt x="198120" y="218517"/>
                    <a:pt x="199072" y="219470"/>
                  </a:cubicBezTo>
                  <a:cubicBezTo>
                    <a:pt x="200025" y="223280"/>
                    <a:pt x="199072" y="226137"/>
                    <a:pt x="196215" y="228042"/>
                  </a:cubicBezTo>
                  <a:cubicBezTo>
                    <a:pt x="175260" y="244235"/>
                    <a:pt x="153352" y="258522"/>
                    <a:pt x="126682" y="262332"/>
                  </a:cubicBezTo>
                  <a:cubicBezTo>
                    <a:pt x="117157" y="263285"/>
                    <a:pt x="108585" y="263285"/>
                    <a:pt x="99060" y="261380"/>
                  </a:cubicBezTo>
                  <a:cubicBezTo>
                    <a:pt x="87630" y="259475"/>
                    <a:pt x="76200" y="257570"/>
                    <a:pt x="65722" y="252807"/>
                  </a:cubicBezTo>
                  <a:cubicBezTo>
                    <a:pt x="58102" y="249950"/>
                    <a:pt x="51435" y="245187"/>
                    <a:pt x="46672" y="239472"/>
                  </a:cubicBezTo>
                  <a:cubicBezTo>
                    <a:pt x="40957" y="233757"/>
                    <a:pt x="34290" y="228995"/>
                    <a:pt x="29527" y="222327"/>
                  </a:cubicBezTo>
                  <a:cubicBezTo>
                    <a:pt x="22860" y="213755"/>
                    <a:pt x="17145" y="205182"/>
                    <a:pt x="12382" y="194705"/>
                  </a:cubicBezTo>
                  <a:cubicBezTo>
                    <a:pt x="8572" y="187085"/>
                    <a:pt x="7620" y="178512"/>
                    <a:pt x="5715" y="170892"/>
                  </a:cubicBezTo>
                  <a:cubicBezTo>
                    <a:pt x="2857" y="158510"/>
                    <a:pt x="0" y="147080"/>
                    <a:pt x="0" y="134697"/>
                  </a:cubicBezTo>
                  <a:cubicBezTo>
                    <a:pt x="0" y="112789"/>
                    <a:pt x="2857" y="91835"/>
                    <a:pt x="11430" y="71832"/>
                  </a:cubicBezTo>
                  <a:cubicBezTo>
                    <a:pt x="20955" y="47067"/>
                    <a:pt x="36195" y="28017"/>
                    <a:pt x="59055" y="14682"/>
                  </a:cubicBezTo>
                  <a:cubicBezTo>
                    <a:pt x="67627" y="8967"/>
                    <a:pt x="77152" y="5157"/>
                    <a:pt x="86677" y="3252"/>
                  </a:cubicBezTo>
                  <a:cubicBezTo>
                    <a:pt x="93345" y="1347"/>
                    <a:pt x="100965" y="1347"/>
                    <a:pt x="107632" y="395"/>
                  </a:cubicBezTo>
                  <a:cubicBezTo>
                    <a:pt x="110490" y="-558"/>
                    <a:pt x="114300" y="395"/>
                    <a:pt x="118110" y="1347"/>
                  </a:cubicBezTo>
                  <a:cubicBezTo>
                    <a:pt x="131445" y="2300"/>
                    <a:pt x="144780" y="4205"/>
                    <a:pt x="158115" y="9920"/>
                  </a:cubicBezTo>
                  <a:cubicBezTo>
                    <a:pt x="166688" y="13730"/>
                    <a:pt x="174307" y="18492"/>
                    <a:pt x="180975" y="25160"/>
                  </a:cubicBezTo>
                  <a:cubicBezTo>
                    <a:pt x="193357" y="37542"/>
                    <a:pt x="200025" y="51830"/>
                    <a:pt x="199072" y="68975"/>
                  </a:cubicBezTo>
                  <a:cubicBezTo>
                    <a:pt x="199072" y="73737"/>
                    <a:pt x="198120" y="78500"/>
                    <a:pt x="197167" y="83262"/>
                  </a:cubicBezTo>
                  <a:cubicBezTo>
                    <a:pt x="194310" y="93739"/>
                    <a:pt x="188595" y="100407"/>
                    <a:pt x="179070" y="105170"/>
                  </a:cubicBezTo>
                  <a:cubicBezTo>
                    <a:pt x="168592" y="110885"/>
                    <a:pt x="158115" y="109932"/>
                    <a:pt x="146685" y="107075"/>
                  </a:cubicBezTo>
                  <a:cubicBezTo>
                    <a:pt x="135255" y="103264"/>
                    <a:pt x="128588" y="95645"/>
                    <a:pt x="126682" y="83262"/>
                  </a:cubicBezTo>
                  <a:cubicBezTo>
                    <a:pt x="124777" y="71832"/>
                    <a:pt x="127635" y="63260"/>
                    <a:pt x="134302" y="53735"/>
                  </a:cubicBezTo>
                  <a:cubicBezTo>
                    <a:pt x="139065" y="48020"/>
                    <a:pt x="144780" y="45162"/>
                    <a:pt x="151447" y="45162"/>
                  </a:cubicBezTo>
                  <a:cubicBezTo>
                    <a:pt x="157163" y="45162"/>
                    <a:pt x="160020" y="42305"/>
                    <a:pt x="158115" y="36589"/>
                  </a:cubicBezTo>
                  <a:cubicBezTo>
                    <a:pt x="156210" y="28017"/>
                    <a:pt x="150495" y="22302"/>
                    <a:pt x="143827" y="17539"/>
                  </a:cubicBezTo>
                  <a:cubicBezTo>
                    <a:pt x="132397" y="8967"/>
                    <a:pt x="115252" y="7062"/>
                    <a:pt x="101917" y="15635"/>
                  </a:cubicBezTo>
                  <a:cubicBezTo>
                    <a:pt x="92392" y="22302"/>
                    <a:pt x="84772" y="28970"/>
                    <a:pt x="80963" y="39447"/>
                  </a:cubicBezTo>
                  <a:cubicBezTo>
                    <a:pt x="76200" y="49925"/>
                    <a:pt x="71438" y="59450"/>
                    <a:pt x="69532" y="70880"/>
                  </a:cubicBezTo>
                  <a:cubicBezTo>
                    <a:pt x="67627" y="81357"/>
                    <a:pt x="66675" y="90882"/>
                    <a:pt x="65722" y="100407"/>
                  </a:cubicBezTo>
                  <a:cubicBezTo>
                    <a:pt x="64770" y="108980"/>
                    <a:pt x="64770" y="117552"/>
                    <a:pt x="63817" y="126125"/>
                  </a:cubicBezTo>
                  <a:cubicBezTo>
                    <a:pt x="62865" y="135650"/>
                    <a:pt x="62865" y="145175"/>
                    <a:pt x="63817" y="154700"/>
                  </a:cubicBezTo>
                  <a:cubicBezTo>
                    <a:pt x="64770" y="160414"/>
                    <a:pt x="64770" y="166130"/>
                    <a:pt x="64770" y="171845"/>
                  </a:cubicBezTo>
                  <a:cubicBezTo>
                    <a:pt x="66675" y="194705"/>
                    <a:pt x="72390" y="216612"/>
                    <a:pt x="85725" y="235662"/>
                  </a:cubicBezTo>
                  <a:cubicBezTo>
                    <a:pt x="92392" y="245187"/>
                    <a:pt x="100965" y="249950"/>
                    <a:pt x="112395" y="248997"/>
                  </a:cubicBezTo>
                  <a:cubicBezTo>
                    <a:pt x="117157" y="248045"/>
                    <a:pt x="121920" y="246139"/>
                    <a:pt x="125730" y="242330"/>
                  </a:cubicBezTo>
                  <a:cubicBezTo>
                    <a:pt x="134302" y="232805"/>
                    <a:pt x="139065" y="222327"/>
                    <a:pt x="140017" y="208992"/>
                  </a:cubicBezTo>
                  <a:cubicBezTo>
                    <a:pt x="140017" y="203277"/>
                    <a:pt x="140970" y="198514"/>
                    <a:pt x="141922" y="192800"/>
                  </a:cubicBezTo>
                  <a:cubicBezTo>
                    <a:pt x="141922" y="189942"/>
                    <a:pt x="141922" y="188037"/>
                    <a:pt x="141922" y="185180"/>
                  </a:cubicBezTo>
                  <a:cubicBezTo>
                    <a:pt x="141922" y="180417"/>
                    <a:pt x="141922" y="175655"/>
                    <a:pt x="141922" y="170892"/>
                  </a:cubicBezTo>
                  <a:cubicBezTo>
                    <a:pt x="141922" y="168035"/>
                    <a:pt x="141922" y="165177"/>
                    <a:pt x="141922" y="161367"/>
                  </a:cubicBezTo>
                  <a:cubicBezTo>
                    <a:pt x="141922" y="155652"/>
                    <a:pt x="138113" y="151842"/>
                    <a:pt x="132397" y="150889"/>
                  </a:cubicBezTo>
                  <a:cubicBezTo>
                    <a:pt x="125730" y="149937"/>
                    <a:pt x="119063" y="147080"/>
                    <a:pt x="113347" y="148032"/>
                  </a:cubicBezTo>
                  <a:cubicBezTo>
                    <a:pt x="111442" y="148032"/>
                    <a:pt x="110490" y="147080"/>
                    <a:pt x="108585" y="145175"/>
                  </a:cubicBezTo>
                  <a:cubicBezTo>
                    <a:pt x="106680" y="142317"/>
                    <a:pt x="107632" y="139460"/>
                    <a:pt x="110490" y="138507"/>
                  </a:cubicBezTo>
                  <a:cubicBezTo>
                    <a:pt x="112395" y="137555"/>
                    <a:pt x="115252" y="137555"/>
                    <a:pt x="117157" y="137555"/>
                  </a:cubicBezTo>
                  <a:lnTo>
                    <a:pt x="128588" y="137555"/>
                  </a:lnTo>
                  <a:cubicBezTo>
                    <a:pt x="142875" y="138507"/>
                    <a:pt x="157163" y="138507"/>
                    <a:pt x="172402" y="138507"/>
                  </a:cubicBezTo>
                  <a:cubicBezTo>
                    <a:pt x="185738" y="138507"/>
                    <a:pt x="199072" y="138507"/>
                    <a:pt x="212407" y="137555"/>
                  </a:cubicBezTo>
                  <a:cubicBezTo>
                    <a:pt x="213360" y="137555"/>
                    <a:pt x="214313" y="137555"/>
                    <a:pt x="215265" y="137555"/>
                  </a:cubicBezTo>
                  <a:cubicBezTo>
                    <a:pt x="215265" y="141364"/>
                    <a:pt x="217170" y="143270"/>
                    <a:pt x="217170" y="146127"/>
                  </a:cubicBezTo>
                  <a:close/>
                  <a:moveTo>
                    <a:pt x="17145" y="116600"/>
                  </a:moveTo>
                  <a:cubicBezTo>
                    <a:pt x="18097" y="116600"/>
                    <a:pt x="19050" y="114695"/>
                    <a:pt x="19050" y="114695"/>
                  </a:cubicBezTo>
                  <a:cubicBezTo>
                    <a:pt x="17145" y="111837"/>
                    <a:pt x="20955" y="110885"/>
                    <a:pt x="20955" y="108027"/>
                  </a:cubicBezTo>
                  <a:cubicBezTo>
                    <a:pt x="21907" y="106122"/>
                    <a:pt x="21907" y="104217"/>
                    <a:pt x="20955" y="102312"/>
                  </a:cubicBezTo>
                  <a:cubicBezTo>
                    <a:pt x="20002" y="100407"/>
                    <a:pt x="19050" y="100407"/>
                    <a:pt x="17145" y="101360"/>
                  </a:cubicBezTo>
                  <a:cubicBezTo>
                    <a:pt x="17145" y="101360"/>
                    <a:pt x="16192" y="102312"/>
                    <a:pt x="16192" y="102312"/>
                  </a:cubicBezTo>
                  <a:cubicBezTo>
                    <a:pt x="16192" y="103264"/>
                    <a:pt x="16192" y="103264"/>
                    <a:pt x="17145" y="103264"/>
                  </a:cubicBezTo>
                  <a:cubicBezTo>
                    <a:pt x="20002" y="103264"/>
                    <a:pt x="20955" y="105170"/>
                    <a:pt x="19050" y="108027"/>
                  </a:cubicBezTo>
                  <a:lnTo>
                    <a:pt x="19050" y="108027"/>
                  </a:lnTo>
                  <a:cubicBezTo>
                    <a:pt x="18097" y="109932"/>
                    <a:pt x="16192" y="110885"/>
                    <a:pt x="15240" y="112789"/>
                  </a:cubicBezTo>
                  <a:cubicBezTo>
                    <a:pt x="14288" y="112789"/>
                    <a:pt x="13335" y="112789"/>
                    <a:pt x="14288" y="114695"/>
                  </a:cubicBezTo>
                  <a:cubicBezTo>
                    <a:pt x="15240" y="114695"/>
                    <a:pt x="15240" y="116600"/>
                    <a:pt x="17145" y="116600"/>
                  </a:cubicBezTo>
                  <a:close/>
                  <a:moveTo>
                    <a:pt x="14288" y="81357"/>
                  </a:moveTo>
                  <a:cubicBezTo>
                    <a:pt x="14288" y="82310"/>
                    <a:pt x="14288" y="82310"/>
                    <a:pt x="14288" y="81357"/>
                  </a:cubicBezTo>
                  <a:cubicBezTo>
                    <a:pt x="14288" y="82310"/>
                    <a:pt x="15240" y="82310"/>
                    <a:pt x="14288" y="81357"/>
                  </a:cubicBezTo>
                  <a:cubicBezTo>
                    <a:pt x="15240" y="82310"/>
                    <a:pt x="14288" y="81357"/>
                    <a:pt x="14288" y="81357"/>
                  </a:cubicBezTo>
                  <a:cubicBezTo>
                    <a:pt x="14288" y="81357"/>
                    <a:pt x="14288" y="81357"/>
                    <a:pt x="14288" y="81357"/>
                  </a:cubicBezTo>
                  <a:close/>
                  <a:moveTo>
                    <a:pt x="18097" y="98502"/>
                  </a:moveTo>
                  <a:cubicBezTo>
                    <a:pt x="20002" y="99455"/>
                    <a:pt x="22860" y="100407"/>
                    <a:pt x="24765" y="102312"/>
                  </a:cubicBezTo>
                  <a:cubicBezTo>
                    <a:pt x="25717" y="103264"/>
                    <a:pt x="27622" y="104217"/>
                    <a:pt x="24765" y="105170"/>
                  </a:cubicBezTo>
                  <a:cubicBezTo>
                    <a:pt x="23813" y="105170"/>
                    <a:pt x="23813" y="106122"/>
                    <a:pt x="23813" y="106122"/>
                  </a:cubicBezTo>
                  <a:cubicBezTo>
                    <a:pt x="23813" y="106122"/>
                    <a:pt x="24765" y="107075"/>
                    <a:pt x="24765" y="107075"/>
                  </a:cubicBezTo>
                  <a:cubicBezTo>
                    <a:pt x="26670" y="107075"/>
                    <a:pt x="29527" y="107075"/>
                    <a:pt x="31432" y="108027"/>
                  </a:cubicBezTo>
                  <a:cubicBezTo>
                    <a:pt x="30480" y="108980"/>
                    <a:pt x="30480" y="110885"/>
                    <a:pt x="28575" y="108980"/>
                  </a:cubicBezTo>
                  <a:cubicBezTo>
                    <a:pt x="27622" y="108027"/>
                    <a:pt x="25717" y="108980"/>
                    <a:pt x="25717" y="109932"/>
                  </a:cubicBezTo>
                  <a:cubicBezTo>
                    <a:pt x="25717" y="111837"/>
                    <a:pt x="27622" y="111837"/>
                    <a:pt x="28575" y="111837"/>
                  </a:cubicBezTo>
                  <a:cubicBezTo>
                    <a:pt x="31432" y="112789"/>
                    <a:pt x="32385" y="109932"/>
                    <a:pt x="31432" y="108027"/>
                  </a:cubicBezTo>
                  <a:cubicBezTo>
                    <a:pt x="33338" y="105170"/>
                    <a:pt x="35242" y="108027"/>
                    <a:pt x="37147" y="108027"/>
                  </a:cubicBezTo>
                  <a:cubicBezTo>
                    <a:pt x="36195" y="106122"/>
                    <a:pt x="33338" y="106122"/>
                    <a:pt x="31432" y="105170"/>
                  </a:cubicBezTo>
                  <a:cubicBezTo>
                    <a:pt x="28575" y="105170"/>
                    <a:pt x="22860" y="99455"/>
                    <a:pt x="23813" y="95645"/>
                  </a:cubicBezTo>
                  <a:lnTo>
                    <a:pt x="23813" y="94692"/>
                  </a:lnTo>
                  <a:cubicBezTo>
                    <a:pt x="24765" y="92787"/>
                    <a:pt x="26670" y="93739"/>
                    <a:pt x="27622" y="93739"/>
                  </a:cubicBezTo>
                  <a:cubicBezTo>
                    <a:pt x="28575" y="93739"/>
                    <a:pt x="27622" y="94692"/>
                    <a:pt x="26670" y="95645"/>
                  </a:cubicBezTo>
                  <a:cubicBezTo>
                    <a:pt x="25717" y="96597"/>
                    <a:pt x="25717" y="96597"/>
                    <a:pt x="28575" y="96597"/>
                  </a:cubicBezTo>
                  <a:cubicBezTo>
                    <a:pt x="28575" y="96597"/>
                    <a:pt x="28575" y="96597"/>
                    <a:pt x="28575" y="96597"/>
                  </a:cubicBezTo>
                  <a:lnTo>
                    <a:pt x="28575" y="96597"/>
                  </a:lnTo>
                  <a:cubicBezTo>
                    <a:pt x="29527" y="98502"/>
                    <a:pt x="30480" y="97550"/>
                    <a:pt x="31432" y="95645"/>
                  </a:cubicBezTo>
                  <a:cubicBezTo>
                    <a:pt x="31432" y="95645"/>
                    <a:pt x="31432" y="95645"/>
                    <a:pt x="31432" y="95645"/>
                  </a:cubicBezTo>
                  <a:cubicBezTo>
                    <a:pt x="32385" y="95645"/>
                    <a:pt x="33338" y="95645"/>
                    <a:pt x="33338" y="96597"/>
                  </a:cubicBezTo>
                  <a:cubicBezTo>
                    <a:pt x="36195" y="101360"/>
                    <a:pt x="36195" y="97550"/>
                    <a:pt x="36195" y="95645"/>
                  </a:cubicBezTo>
                  <a:cubicBezTo>
                    <a:pt x="36195" y="94692"/>
                    <a:pt x="37147" y="94692"/>
                    <a:pt x="37147" y="93739"/>
                  </a:cubicBezTo>
                  <a:cubicBezTo>
                    <a:pt x="37147" y="92787"/>
                    <a:pt x="37147" y="91835"/>
                    <a:pt x="38100" y="91835"/>
                  </a:cubicBezTo>
                  <a:cubicBezTo>
                    <a:pt x="39052" y="91835"/>
                    <a:pt x="40957" y="92787"/>
                    <a:pt x="40957" y="94692"/>
                  </a:cubicBezTo>
                  <a:cubicBezTo>
                    <a:pt x="40957" y="96597"/>
                    <a:pt x="41910" y="99455"/>
                    <a:pt x="39052" y="100407"/>
                  </a:cubicBezTo>
                  <a:cubicBezTo>
                    <a:pt x="39052" y="100407"/>
                    <a:pt x="38100" y="101360"/>
                    <a:pt x="39052" y="101360"/>
                  </a:cubicBezTo>
                  <a:cubicBezTo>
                    <a:pt x="39052" y="101360"/>
                    <a:pt x="40005" y="101360"/>
                    <a:pt x="40005" y="101360"/>
                  </a:cubicBezTo>
                  <a:cubicBezTo>
                    <a:pt x="42863" y="100407"/>
                    <a:pt x="45720" y="92787"/>
                    <a:pt x="43815" y="89930"/>
                  </a:cubicBezTo>
                  <a:cubicBezTo>
                    <a:pt x="42863" y="88025"/>
                    <a:pt x="40957" y="88977"/>
                    <a:pt x="40005" y="88025"/>
                  </a:cubicBezTo>
                  <a:cubicBezTo>
                    <a:pt x="38100" y="87072"/>
                    <a:pt x="36195" y="85167"/>
                    <a:pt x="37147" y="88977"/>
                  </a:cubicBezTo>
                  <a:cubicBezTo>
                    <a:pt x="37147" y="89930"/>
                    <a:pt x="36195" y="89930"/>
                    <a:pt x="35242" y="89930"/>
                  </a:cubicBezTo>
                  <a:cubicBezTo>
                    <a:pt x="32385" y="88977"/>
                    <a:pt x="29527" y="90882"/>
                    <a:pt x="25717" y="89930"/>
                  </a:cubicBezTo>
                  <a:cubicBezTo>
                    <a:pt x="24765" y="89930"/>
                    <a:pt x="24765" y="89930"/>
                    <a:pt x="23813" y="88977"/>
                  </a:cubicBezTo>
                  <a:cubicBezTo>
                    <a:pt x="23813" y="88025"/>
                    <a:pt x="23813" y="88025"/>
                    <a:pt x="24765" y="87072"/>
                  </a:cubicBezTo>
                  <a:cubicBezTo>
                    <a:pt x="25717" y="86120"/>
                    <a:pt x="26670" y="86120"/>
                    <a:pt x="27622" y="86120"/>
                  </a:cubicBezTo>
                  <a:cubicBezTo>
                    <a:pt x="29527" y="87072"/>
                    <a:pt x="30480" y="87072"/>
                    <a:pt x="31432" y="85167"/>
                  </a:cubicBezTo>
                  <a:cubicBezTo>
                    <a:pt x="33338" y="86120"/>
                    <a:pt x="35242" y="84214"/>
                    <a:pt x="36195" y="82310"/>
                  </a:cubicBezTo>
                  <a:cubicBezTo>
                    <a:pt x="37147" y="79452"/>
                    <a:pt x="39052" y="80405"/>
                    <a:pt x="40005" y="81357"/>
                  </a:cubicBezTo>
                  <a:cubicBezTo>
                    <a:pt x="40005" y="85167"/>
                    <a:pt x="41910" y="86120"/>
                    <a:pt x="44767" y="85167"/>
                  </a:cubicBezTo>
                  <a:cubicBezTo>
                    <a:pt x="45720" y="85167"/>
                    <a:pt x="48577" y="84214"/>
                    <a:pt x="46672" y="82310"/>
                  </a:cubicBezTo>
                  <a:cubicBezTo>
                    <a:pt x="45720" y="80405"/>
                    <a:pt x="44767" y="78500"/>
                    <a:pt x="42863" y="80405"/>
                  </a:cubicBezTo>
                  <a:cubicBezTo>
                    <a:pt x="41910" y="81357"/>
                    <a:pt x="40957" y="81357"/>
                    <a:pt x="40005" y="81357"/>
                  </a:cubicBezTo>
                  <a:cubicBezTo>
                    <a:pt x="40005" y="79452"/>
                    <a:pt x="40957" y="77547"/>
                    <a:pt x="43815" y="76595"/>
                  </a:cubicBezTo>
                  <a:cubicBezTo>
                    <a:pt x="45720" y="76595"/>
                    <a:pt x="46672" y="74689"/>
                    <a:pt x="46672" y="73737"/>
                  </a:cubicBezTo>
                  <a:cubicBezTo>
                    <a:pt x="47625" y="73737"/>
                    <a:pt x="49530" y="74689"/>
                    <a:pt x="50482" y="73737"/>
                  </a:cubicBezTo>
                  <a:lnTo>
                    <a:pt x="50482" y="72785"/>
                  </a:lnTo>
                  <a:cubicBezTo>
                    <a:pt x="48577" y="71832"/>
                    <a:pt x="47625" y="72785"/>
                    <a:pt x="46672" y="73737"/>
                  </a:cubicBezTo>
                  <a:cubicBezTo>
                    <a:pt x="45720" y="70880"/>
                    <a:pt x="45720" y="68022"/>
                    <a:pt x="45720" y="65164"/>
                  </a:cubicBezTo>
                  <a:cubicBezTo>
                    <a:pt x="46672" y="65164"/>
                    <a:pt x="46672" y="69927"/>
                    <a:pt x="48577" y="66117"/>
                  </a:cubicBezTo>
                  <a:cubicBezTo>
                    <a:pt x="50482" y="66117"/>
                    <a:pt x="52388" y="67070"/>
                    <a:pt x="53340" y="65164"/>
                  </a:cubicBezTo>
                  <a:cubicBezTo>
                    <a:pt x="53340" y="64212"/>
                    <a:pt x="51435" y="64212"/>
                    <a:pt x="51435" y="63260"/>
                  </a:cubicBezTo>
                  <a:cubicBezTo>
                    <a:pt x="53340" y="62307"/>
                    <a:pt x="53340" y="61355"/>
                    <a:pt x="53340" y="59450"/>
                  </a:cubicBezTo>
                  <a:cubicBezTo>
                    <a:pt x="52388" y="57545"/>
                    <a:pt x="50482" y="57545"/>
                    <a:pt x="48577" y="57545"/>
                  </a:cubicBezTo>
                  <a:cubicBezTo>
                    <a:pt x="48577" y="56592"/>
                    <a:pt x="48577" y="55639"/>
                    <a:pt x="47625" y="55639"/>
                  </a:cubicBezTo>
                  <a:lnTo>
                    <a:pt x="47625" y="55639"/>
                  </a:lnTo>
                  <a:cubicBezTo>
                    <a:pt x="47625" y="56592"/>
                    <a:pt x="48577" y="56592"/>
                    <a:pt x="48577" y="57545"/>
                  </a:cubicBezTo>
                  <a:cubicBezTo>
                    <a:pt x="48577" y="57545"/>
                    <a:pt x="48577" y="58497"/>
                    <a:pt x="48577" y="58497"/>
                  </a:cubicBezTo>
                  <a:lnTo>
                    <a:pt x="47625" y="58497"/>
                  </a:lnTo>
                  <a:cubicBezTo>
                    <a:pt x="46672" y="58497"/>
                    <a:pt x="44767" y="58497"/>
                    <a:pt x="43815" y="59450"/>
                  </a:cubicBezTo>
                  <a:cubicBezTo>
                    <a:pt x="43815" y="59450"/>
                    <a:pt x="43815" y="60402"/>
                    <a:pt x="43815" y="60402"/>
                  </a:cubicBezTo>
                  <a:cubicBezTo>
                    <a:pt x="45720" y="60402"/>
                    <a:pt x="46672" y="60402"/>
                    <a:pt x="47625" y="59450"/>
                  </a:cubicBezTo>
                  <a:lnTo>
                    <a:pt x="47625" y="59450"/>
                  </a:lnTo>
                  <a:cubicBezTo>
                    <a:pt x="49530" y="60402"/>
                    <a:pt x="51435" y="61355"/>
                    <a:pt x="50482" y="64212"/>
                  </a:cubicBezTo>
                  <a:cubicBezTo>
                    <a:pt x="48577" y="64212"/>
                    <a:pt x="47625" y="65164"/>
                    <a:pt x="47625" y="67070"/>
                  </a:cubicBezTo>
                  <a:cubicBezTo>
                    <a:pt x="46672" y="67070"/>
                    <a:pt x="46672" y="64212"/>
                    <a:pt x="44767" y="66117"/>
                  </a:cubicBezTo>
                  <a:cubicBezTo>
                    <a:pt x="42863" y="66117"/>
                    <a:pt x="40957" y="68022"/>
                    <a:pt x="40005" y="65164"/>
                  </a:cubicBezTo>
                  <a:cubicBezTo>
                    <a:pt x="40957" y="65164"/>
                    <a:pt x="41910" y="65164"/>
                    <a:pt x="42863" y="64212"/>
                  </a:cubicBezTo>
                  <a:cubicBezTo>
                    <a:pt x="43815" y="63260"/>
                    <a:pt x="41910" y="63260"/>
                    <a:pt x="41910" y="62307"/>
                  </a:cubicBezTo>
                  <a:cubicBezTo>
                    <a:pt x="40957" y="61355"/>
                    <a:pt x="37147" y="62307"/>
                    <a:pt x="40005" y="59450"/>
                  </a:cubicBezTo>
                  <a:cubicBezTo>
                    <a:pt x="40005" y="59450"/>
                    <a:pt x="39052" y="59450"/>
                    <a:pt x="38100" y="59450"/>
                  </a:cubicBezTo>
                  <a:cubicBezTo>
                    <a:pt x="35242" y="60402"/>
                    <a:pt x="37147" y="63260"/>
                    <a:pt x="37147" y="65164"/>
                  </a:cubicBezTo>
                  <a:cubicBezTo>
                    <a:pt x="35242" y="66117"/>
                    <a:pt x="33338" y="66117"/>
                    <a:pt x="31432" y="66117"/>
                  </a:cubicBezTo>
                  <a:cubicBezTo>
                    <a:pt x="32385" y="64212"/>
                    <a:pt x="32385" y="63260"/>
                    <a:pt x="31432" y="61355"/>
                  </a:cubicBezTo>
                  <a:cubicBezTo>
                    <a:pt x="31432" y="60402"/>
                    <a:pt x="32385" y="59450"/>
                    <a:pt x="30480" y="59450"/>
                  </a:cubicBezTo>
                  <a:cubicBezTo>
                    <a:pt x="29527" y="59450"/>
                    <a:pt x="28575" y="60402"/>
                    <a:pt x="28575" y="61355"/>
                  </a:cubicBezTo>
                  <a:cubicBezTo>
                    <a:pt x="28575" y="63260"/>
                    <a:pt x="29527" y="64212"/>
                    <a:pt x="31432" y="65164"/>
                  </a:cubicBezTo>
                  <a:cubicBezTo>
                    <a:pt x="29527" y="67070"/>
                    <a:pt x="32385" y="68975"/>
                    <a:pt x="31432" y="71832"/>
                  </a:cubicBezTo>
                  <a:cubicBezTo>
                    <a:pt x="33338" y="72785"/>
                    <a:pt x="33338" y="69927"/>
                    <a:pt x="35242" y="68975"/>
                  </a:cubicBezTo>
                  <a:cubicBezTo>
                    <a:pt x="35242" y="68975"/>
                    <a:pt x="36195" y="68975"/>
                    <a:pt x="36195" y="68975"/>
                  </a:cubicBezTo>
                  <a:cubicBezTo>
                    <a:pt x="36195" y="70880"/>
                    <a:pt x="36195" y="71832"/>
                    <a:pt x="35242" y="72785"/>
                  </a:cubicBezTo>
                  <a:cubicBezTo>
                    <a:pt x="35242" y="73737"/>
                    <a:pt x="33338" y="73737"/>
                    <a:pt x="34290" y="74689"/>
                  </a:cubicBezTo>
                  <a:cubicBezTo>
                    <a:pt x="35242" y="75642"/>
                    <a:pt x="36195" y="74689"/>
                    <a:pt x="37147" y="73737"/>
                  </a:cubicBezTo>
                  <a:cubicBezTo>
                    <a:pt x="38100" y="72785"/>
                    <a:pt x="38100" y="72785"/>
                    <a:pt x="39052" y="71832"/>
                  </a:cubicBezTo>
                  <a:cubicBezTo>
                    <a:pt x="40005" y="70880"/>
                    <a:pt x="40957" y="71832"/>
                    <a:pt x="40957" y="72785"/>
                  </a:cubicBezTo>
                  <a:cubicBezTo>
                    <a:pt x="40005" y="74689"/>
                    <a:pt x="40005" y="76595"/>
                    <a:pt x="38100" y="77547"/>
                  </a:cubicBezTo>
                  <a:cubicBezTo>
                    <a:pt x="37147" y="78500"/>
                    <a:pt x="36195" y="77547"/>
                    <a:pt x="35242" y="77547"/>
                  </a:cubicBezTo>
                  <a:cubicBezTo>
                    <a:pt x="34290" y="77547"/>
                    <a:pt x="34290" y="77547"/>
                    <a:pt x="33338" y="77547"/>
                  </a:cubicBezTo>
                  <a:cubicBezTo>
                    <a:pt x="31432" y="78500"/>
                    <a:pt x="29527" y="79452"/>
                    <a:pt x="31432" y="75642"/>
                  </a:cubicBezTo>
                  <a:cubicBezTo>
                    <a:pt x="32385" y="74689"/>
                    <a:pt x="30480" y="74689"/>
                    <a:pt x="29527" y="73737"/>
                  </a:cubicBezTo>
                  <a:cubicBezTo>
                    <a:pt x="27622" y="69927"/>
                    <a:pt x="26670" y="69927"/>
                    <a:pt x="23813" y="70880"/>
                  </a:cubicBezTo>
                  <a:cubicBezTo>
                    <a:pt x="22860" y="69927"/>
                    <a:pt x="22860" y="69927"/>
                    <a:pt x="21907" y="69927"/>
                  </a:cubicBezTo>
                  <a:cubicBezTo>
                    <a:pt x="18097" y="71832"/>
                    <a:pt x="18097" y="74689"/>
                    <a:pt x="21907" y="77547"/>
                  </a:cubicBezTo>
                  <a:cubicBezTo>
                    <a:pt x="22860" y="77547"/>
                    <a:pt x="23813" y="78500"/>
                    <a:pt x="24765" y="77547"/>
                  </a:cubicBezTo>
                  <a:cubicBezTo>
                    <a:pt x="25717" y="76595"/>
                    <a:pt x="25717" y="75642"/>
                    <a:pt x="24765" y="74689"/>
                  </a:cubicBezTo>
                  <a:cubicBezTo>
                    <a:pt x="23813" y="73737"/>
                    <a:pt x="22860" y="71832"/>
                    <a:pt x="23813" y="70880"/>
                  </a:cubicBezTo>
                  <a:cubicBezTo>
                    <a:pt x="25717" y="72785"/>
                    <a:pt x="27622" y="73737"/>
                    <a:pt x="29527" y="73737"/>
                  </a:cubicBezTo>
                  <a:cubicBezTo>
                    <a:pt x="28575" y="74689"/>
                    <a:pt x="26670" y="76595"/>
                    <a:pt x="26670" y="78500"/>
                  </a:cubicBezTo>
                  <a:cubicBezTo>
                    <a:pt x="26670" y="79452"/>
                    <a:pt x="26670" y="80405"/>
                    <a:pt x="25717" y="80405"/>
                  </a:cubicBezTo>
                  <a:cubicBezTo>
                    <a:pt x="24765" y="81357"/>
                    <a:pt x="22860" y="82310"/>
                    <a:pt x="20955" y="82310"/>
                  </a:cubicBezTo>
                  <a:cubicBezTo>
                    <a:pt x="20002" y="82310"/>
                    <a:pt x="20002" y="85167"/>
                    <a:pt x="18097" y="86120"/>
                  </a:cubicBezTo>
                  <a:cubicBezTo>
                    <a:pt x="14288" y="87072"/>
                    <a:pt x="15240" y="88977"/>
                    <a:pt x="17145" y="90882"/>
                  </a:cubicBezTo>
                  <a:cubicBezTo>
                    <a:pt x="14288" y="96597"/>
                    <a:pt x="14288" y="96597"/>
                    <a:pt x="18097" y="98502"/>
                  </a:cubicBezTo>
                  <a:close/>
                  <a:moveTo>
                    <a:pt x="15240" y="108027"/>
                  </a:moveTo>
                  <a:cubicBezTo>
                    <a:pt x="16192" y="108980"/>
                    <a:pt x="17145" y="108980"/>
                    <a:pt x="17145" y="108980"/>
                  </a:cubicBezTo>
                  <a:cubicBezTo>
                    <a:pt x="18097" y="108980"/>
                    <a:pt x="19050" y="108980"/>
                    <a:pt x="19050" y="108980"/>
                  </a:cubicBezTo>
                  <a:lnTo>
                    <a:pt x="18097" y="107075"/>
                  </a:lnTo>
                  <a:cubicBezTo>
                    <a:pt x="17145" y="106122"/>
                    <a:pt x="16192" y="106122"/>
                    <a:pt x="15240" y="107075"/>
                  </a:cubicBezTo>
                  <a:cubicBezTo>
                    <a:pt x="15240" y="107075"/>
                    <a:pt x="15240" y="108027"/>
                    <a:pt x="15240" y="108027"/>
                  </a:cubicBezTo>
                  <a:close/>
                  <a:moveTo>
                    <a:pt x="16192" y="146127"/>
                  </a:moveTo>
                  <a:cubicBezTo>
                    <a:pt x="16192" y="146127"/>
                    <a:pt x="17145" y="146127"/>
                    <a:pt x="16192" y="146127"/>
                  </a:cubicBezTo>
                  <a:cubicBezTo>
                    <a:pt x="17145" y="146127"/>
                    <a:pt x="17145" y="146127"/>
                    <a:pt x="18097" y="146127"/>
                  </a:cubicBezTo>
                  <a:lnTo>
                    <a:pt x="16192" y="146127"/>
                  </a:lnTo>
                  <a:cubicBezTo>
                    <a:pt x="17145" y="145175"/>
                    <a:pt x="16192" y="145175"/>
                    <a:pt x="16192" y="146127"/>
                  </a:cubicBezTo>
                  <a:close/>
                  <a:moveTo>
                    <a:pt x="18097" y="184227"/>
                  </a:moveTo>
                  <a:cubicBezTo>
                    <a:pt x="18097" y="184227"/>
                    <a:pt x="18097" y="183275"/>
                    <a:pt x="18097" y="184227"/>
                  </a:cubicBezTo>
                  <a:cubicBezTo>
                    <a:pt x="17145" y="183275"/>
                    <a:pt x="17145" y="184227"/>
                    <a:pt x="16192" y="184227"/>
                  </a:cubicBezTo>
                  <a:cubicBezTo>
                    <a:pt x="17145" y="184227"/>
                    <a:pt x="17145" y="184227"/>
                    <a:pt x="18097" y="184227"/>
                  </a:cubicBezTo>
                  <a:cubicBezTo>
                    <a:pt x="18097" y="185180"/>
                    <a:pt x="18097" y="185180"/>
                    <a:pt x="18097" y="184227"/>
                  </a:cubicBezTo>
                  <a:close/>
                  <a:moveTo>
                    <a:pt x="17145" y="83262"/>
                  </a:moveTo>
                  <a:cubicBezTo>
                    <a:pt x="17145" y="84214"/>
                    <a:pt x="17145" y="85167"/>
                    <a:pt x="18097" y="85167"/>
                  </a:cubicBezTo>
                  <a:cubicBezTo>
                    <a:pt x="19050" y="84214"/>
                    <a:pt x="20002" y="83262"/>
                    <a:pt x="20002" y="82310"/>
                  </a:cubicBezTo>
                  <a:cubicBezTo>
                    <a:pt x="20002" y="81357"/>
                    <a:pt x="19050" y="81357"/>
                    <a:pt x="18097" y="80405"/>
                  </a:cubicBezTo>
                  <a:cubicBezTo>
                    <a:pt x="17145" y="80405"/>
                    <a:pt x="17145" y="81357"/>
                    <a:pt x="17145" y="83262"/>
                  </a:cubicBezTo>
                  <a:close/>
                  <a:moveTo>
                    <a:pt x="18097" y="158510"/>
                  </a:moveTo>
                  <a:lnTo>
                    <a:pt x="18097" y="158510"/>
                  </a:lnTo>
                  <a:cubicBezTo>
                    <a:pt x="18097" y="159462"/>
                    <a:pt x="18097" y="160414"/>
                    <a:pt x="19050" y="160414"/>
                  </a:cubicBezTo>
                  <a:cubicBezTo>
                    <a:pt x="20002" y="161367"/>
                    <a:pt x="20955" y="162320"/>
                    <a:pt x="22860" y="162320"/>
                  </a:cubicBezTo>
                  <a:cubicBezTo>
                    <a:pt x="22860" y="162320"/>
                    <a:pt x="22860" y="162320"/>
                    <a:pt x="22860" y="161367"/>
                  </a:cubicBezTo>
                  <a:cubicBezTo>
                    <a:pt x="21907" y="160414"/>
                    <a:pt x="20955" y="160414"/>
                    <a:pt x="19050" y="160414"/>
                  </a:cubicBezTo>
                  <a:lnTo>
                    <a:pt x="19050" y="160414"/>
                  </a:lnTo>
                  <a:cubicBezTo>
                    <a:pt x="18097" y="160414"/>
                    <a:pt x="19050" y="159462"/>
                    <a:pt x="18097" y="158510"/>
                  </a:cubicBezTo>
                  <a:close/>
                  <a:moveTo>
                    <a:pt x="18097" y="92787"/>
                  </a:moveTo>
                  <a:cubicBezTo>
                    <a:pt x="19050" y="92787"/>
                    <a:pt x="19050" y="92787"/>
                    <a:pt x="20002" y="92787"/>
                  </a:cubicBezTo>
                  <a:cubicBezTo>
                    <a:pt x="20002" y="93739"/>
                    <a:pt x="20002" y="94692"/>
                    <a:pt x="19050" y="94692"/>
                  </a:cubicBezTo>
                  <a:cubicBezTo>
                    <a:pt x="18097" y="94692"/>
                    <a:pt x="18097" y="93739"/>
                    <a:pt x="18097" y="92787"/>
                  </a:cubicBezTo>
                  <a:close/>
                  <a:moveTo>
                    <a:pt x="18097" y="138507"/>
                  </a:moveTo>
                  <a:cubicBezTo>
                    <a:pt x="18097" y="139460"/>
                    <a:pt x="18097" y="140412"/>
                    <a:pt x="20002" y="140412"/>
                  </a:cubicBezTo>
                  <a:cubicBezTo>
                    <a:pt x="20955" y="140412"/>
                    <a:pt x="20955" y="139460"/>
                    <a:pt x="20955" y="138507"/>
                  </a:cubicBezTo>
                  <a:cubicBezTo>
                    <a:pt x="20955" y="137555"/>
                    <a:pt x="20002" y="137555"/>
                    <a:pt x="19050" y="137555"/>
                  </a:cubicBezTo>
                  <a:cubicBezTo>
                    <a:pt x="18097" y="136602"/>
                    <a:pt x="18097" y="137555"/>
                    <a:pt x="18097" y="138507"/>
                  </a:cubicBezTo>
                  <a:close/>
                  <a:moveTo>
                    <a:pt x="20002" y="171845"/>
                  </a:moveTo>
                  <a:cubicBezTo>
                    <a:pt x="20002" y="171845"/>
                    <a:pt x="20002" y="171845"/>
                    <a:pt x="20002" y="171845"/>
                  </a:cubicBezTo>
                  <a:cubicBezTo>
                    <a:pt x="19050" y="170892"/>
                    <a:pt x="19050" y="170892"/>
                    <a:pt x="18097" y="171845"/>
                  </a:cubicBezTo>
                  <a:cubicBezTo>
                    <a:pt x="18097" y="172797"/>
                    <a:pt x="19050" y="172797"/>
                    <a:pt x="20002" y="171845"/>
                  </a:cubicBezTo>
                  <a:cubicBezTo>
                    <a:pt x="20002" y="172797"/>
                    <a:pt x="20002" y="172797"/>
                    <a:pt x="20002" y="171845"/>
                  </a:cubicBezTo>
                  <a:close/>
                  <a:moveTo>
                    <a:pt x="20002" y="92787"/>
                  </a:moveTo>
                  <a:lnTo>
                    <a:pt x="20002" y="92787"/>
                  </a:lnTo>
                  <a:cubicBezTo>
                    <a:pt x="20002" y="91835"/>
                    <a:pt x="20002" y="90882"/>
                    <a:pt x="20955" y="90882"/>
                  </a:cubicBezTo>
                  <a:cubicBezTo>
                    <a:pt x="20955" y="90882"/>
                    <a:pt x="21907" y="90882"/>
                    <a:pt x="21907" y="90882"/>
                  </a:cubicBezTo>
                  <a:cubicBezTo>
                    <a:pt x="20955" y="91835"/>
                    <a:pt x="20955" y="92787"/>
                    <a:pt x="20002" y="92787"/>
                  </a:cubicBezTo>
                  <a:cubicBezTo>
                    <a:pt x="20002" y="92787"/>
                    <a:pt x="20002" y="92787"/>
                    <a:pt x="20002" y="92787"/>
                  </a:cubicBezTo>
                  <a:close/>
                  <a:moveTo>
                    <a:pt x="24765" y="156605"/>
                  </a:moveTo>
                  <a:cubicBezTo>
                    <a:pt x="24765" y="156605"/>
                    <a:pt x="23813" y="157557"/>
                    <a:pt x="23813" y="158510"/>
                  </a:cubicBezTo>
                  <a:cubicBezTo>
                    <a:pt x="23813" y="159462"/>
                    <a:pt x="24765" y="159462"/>
                    <a:pt x="25717" y="159462"/>
                  </a:cubicBezTo>
                  <a:cubicBezTo>
                    <a:pt x="26670" y="159462"/>
                    <a:pt x="26670" y="159462"/>
                    <a:pt x="27622" y="159462"/>
                  </a:cubicBezTo>
                  <a:cubicBezTo>
                    <a:pt x="29527" y="155652"/>
                    <a:pt x="29527" y="155652"/>
                    <a:pt x="33338" y="157557"/>
                  </a:cubicBezTo>
                  <a:cubicBezTo>
                    <a:pt x="33338" y="157557"/>
                    <a:pt x="34290" y="157557"/>
                    <a:pt x="34290" y="158510"/>
                  </a:cubicBezTo>
                  <a:cubicBezTo>
                    <a:pt x="34290" y="157557"/>
                    <a:pt x="35242" y="157557"/>
                    <a:pt x="35242" y="157557"/>
                  </a:cubicBezTo>
                  <a:cubicBezTo>
                    <a:pt x="36195" y="156605"/>
                    <a:pt x="35242" y="156605"/>
                    <a:pt x="34290" y="156605"/>
                  </a:cubicBezTo>
                  <a:cubicBezTo>
                    <a:pt x="31432" y="152795"/>
                    <a:pt x="31432" y="151842"/>
                    <a:pt x="34290" y="148032"/>
                  </a:cubicBezTo>
                  <a:cubicBezTo>
                    <a:pt x="34290" y="147080"/>
                    <a:pt x="35242" y="147080"/>
                    <a:pt x="35242" y="146127"/>
                  </a:cubicBezTo>
                  <a:cubicBezTo>
                    <a:pt x="34290" y="145175"/>
                    <a:pt x="33338" y="147080"/>
                    <a:pt x="32385" y="147080"/>
                  </a:cubicBezTo>
                  <a:cubicBezTo>
                    <a:pt x="31432" y="147080"/>
                    <a:pt x="30480" y="147080"/>
                    <a:pt x="28575" y="147080"/>
                  </a:cubicBezTo>
                  <a:cubicBezTo>
                    <a:pt x="27622" y="147080"/>
                    <a:pt x="25717" y="145175"/>
                    <a:pt x="24765" y="146127"/>
                  </a:cubicBezTo>
                  <a:cubicBezTo>
                    <a:pt x="25717" y="147080"/>
                    <a:pt x="26670" y="148032"/>
                    <a:pt x="27622" y="148985"/>
                  </a:cubicBezTo>
                  <a:lnTo>
                    <a:pt x="28575" y="149937"/>
                  </a:lnTo>
                  <a:cubicBezTo>
                    <a:pt x="29527" y="150889"/>
                    <a:pt x="28575" y="150889"/>
                    <a:pt x="27622" y="150889"/>
                  </a:cubicBezTo>
                  <a:cubicBezTo>
                    <a:pt x="26670" y="150889"/>
                    <a:pt x="25717" y="150889"/>
                    <a:pt x="25717" y="149937"/>
                  </a:cubicBezTo>
                  <a:cubicBezTo>
                    <a:pt x="24765" y="148032"/>
                    <a:pt x="22860" y="147080"/>
                    <a:pt x="21907" y="147080"/>
                  </a:cubicBezTo>
                  <a:cubicBezTo>
                    <a:pt x="20955" y="146127"/>
                    <a:pt x="20002" y="146127"/>
                    <a:pt x="20002" y="147080"/>
                  </a:cubicBezTo>
                  <a:cubicBezTo>
                    <a:pt x="20002" y="148032"/>
                    <a:pt x="20955" y="148032"/>
                    <a:pt x="21907" y="148032"/>
                  </a:cubicBezTo>
                  <a:cubicBezTo>
                    <a:pt x="27622" y="148985"/>
                    <a:pt x="27622" y="152795"/>
                    <a:pt x="24765" y="156605"/>
                  </a:cubicBezTo>
                  <a:close/>
                  <a:moveTo>
                    <a:pt x="26670" y="171845"/>
                  </a:moveTo>
                  <a:cubicBezTo>
                    <a:pt x="29527" y="172797"/>
                    <a:pt x="30480" y="170892"/>
                    <a:pt x="32385" y="169939"/>
                  </a:cubicBezTo>
                  <a:cubicBezTo>
                    <a:pt x="33338" y="168987"/>
                    <a:pt x="34290" y="167082"/>
                    <a:pt x="31432" y="166130"/>
                  </a:cubicBezTo>
                  <a:cubicBezTo>
                    <a:pt x="30480" y="165177"/>
                    <a:pt x="31432" y="164225"/>
                    <a:pt x="31432" y="163272"/>
                  </a:cubicBezTo>
                  <a:cubicBezTo>
                    <a:pt x="31432" y="162320"/>
                    <a:pt x="31432" y="160414"/>
                    <a:pt x="30480" y="159462"/>
                  </a:cubicBezTo>
                  <a:cubicBezTo>
                    <a:pt x="30480" y="159462"/>
                    <a:pt x="30480" y="158510"/>
                    <a:pt x="29527" y="158510"/>
                  </a:cubicBezTo>
                  <a:cubicBezTo>
                    <a:pt x="28575" y="158510"/>
                    <a:pt x="28575" y="158510"/>
                    <a:pt x="28575" y="159462"/>
                  </a:cubicBezTo>
                  <a:cubicBezTo>
                    <a:pt x="29527" y="162320"/>
                    <a:pt x="27622" y="163272"/>
                    <a:pt x="24765" y="164225"/>
                  </a:cubicBezTo>
                  <a:cubicBezTo>
                    <a:pt x="22860" y="165177"/>
                    <a:pt x="20955" y="167082"/>
                    <a:pt x="20955" y="168987"/>
                  </a:cubicBezTo>
                  <a:cubicBezTo>
                    <a:pt x="21907" y="171845"/>
                    <a:pt x="24765" y="170892"/>
                    <a:pt x="26670" y="171845"/>
                  </a:cubicBezTo>
                  <a:close/>
                  <a:moveTo>
                    <a:pt x="23813" y="127077"/>
                  </a:moveTo>
                  <a:cubicBezTo>
                    <a:pt x="22860" y="126125"/>
                    <a:pt x="22860" y="126125"/>
                    <a:pt x="21907" y="126125"/>
                  </a:cubicBezTo>
                  <a:cubicBezTo>
                    <a:pt x="20955" y="126125"/>
                    <a:pt x="20955" y="127077"/>
                    <a:pt x="21907" y="127077"/>
                  </a:cubicBezTo>
                  <a:cubicBezTo>
                    <a:pt x="21907" y="128030"/>
                    <a:pt x="22860" y="128982"/>
                    <a:pt x="23813" y="127077"/>
                  </a:cubicBezTo>
                  <a:cubicBezTo>
                    <a:pt x="23813" y="128030"/>
                    <a:pt x="23813" y="128030"/>
                    <a:pt x="23813" y="127077"/>
                  </a:cubicBezTo>
                  <a:close/>
                  <a:moveTo>
                    <a:pt x="27622" y="193752"/>
                  </a:moveTo>
                  <a:cubicBezTo>
                    <a:pt x="28575" y="194705"/>
                    <a:pt x="29527" y="195657"/>
                    <a:pt x="31432" y="195657"/>
                  </a:cubicBezTo>
                  <a:cubicBezTo>
                    <a:pt x="32385" y="194705"/>
                    <a:pt x="31432" y="193752"/>
                    <a:pt x="31432" y="192800"/>
                  </a:cubicBezTo>
                  <a:cubicBezTo>
                    <a:pt x="31432" y="191847"/>
                    <a:pt x="31432" y="190895"/>
                    <a:pt x="32385" y="190895"/>
                  </a:cubicBezTo>
                  <a:cubicBezTo>
                    <a:pt x="32385" y="191847"/>
                    <a:pt x="33338" y="191847"/>
                    <a:pt x="33338" y="191847"/>
                  </a:cubicBezTo>
                  <a:cubicBezTo>
                    <a:pt x="33338" y="191847"/>
                    <a:pt x="33338" y="191847"/>
                    <a:pt x="33338" y="191847"/>
                  </a:cubicBezTo>
                  <a:cubicBezTo>
                    <a:pt x="33338" y="190895"/>
                    <a:pt x="32385" y="191847"/>
                    <a:pt x="31432" y="190895"/>
                  </a:cubicBezTo>
                  <a:cubicBezTo>
                    <a:pt x="29527" y="189942"/>
                    <a:pt x="28575" y="191847"/>
                    <a:pt x="27622" y="193752"/>
                  </a:cubicBezTo>
                  <a:cubicBezTo>
                    <a:pt x="26670" y="191847"/>
                    <a:pt x="22860" y="190895"/>
                    <a:pt x="23813" y="188037"/>
                  </a:cubicBezTo>
                  <a:cubicBezTo>
                    <a:pt x="23813" y="187085"/>
                    <a:pt x="22860" y="187085"/>
                    <a:pt x="22860" y="187085"/>
                  </a:cubicBezTo>
                  <a:cubicBezTo>
                    <a:pt x="21907" y="187085"/>
                    <a:pt x="21907" y="188037"/>
                    <a:pt x="21907" y="188037"/>
                  </a:cubicBezTo>
                  <a:cubicBezTo>
                    <a:pt x="21907" y="191847"/>
                    <a:pt x="24765" y="193752"/>
                    <a:pt x="27622" y="193752"/>
                  </a:cubicBezTo>
                  <a:close/>
                  <a:moveTo>
                    <a:pt x="27622" y="176607"/>
                  </a:moveTo>
                  <a:cubicBezTo>
                    <a:pt x="27622" y="176607"/>
                    <a:pt x="28575" y="177560"/>
                    <a:pt x="29527" y="176607"/>
                  </a:cubicBezTo>
                  <a:cubicBezTo>
                    <a:pt x="30480" y="175655"/>
                    <a:pt x="29527" y="174702"/>
                    <a:pt x="28575" y="174702"/>
                  </a:cubicBezTo>
                  <a:cubicBezTo>
                    <a:pt x="27622" y="174702"/>
                    <a:pt x="26670" y="174702"/>
                    <a:pt x="26670" y="173750"/>
                  </a:cubicBezTo>
                  <a:cubicBezTo>
                    <a:pt x="24765" y="171845"/>
                    <a:pt x="23813" y="173750"/>
                    <a:pt x="22860" y="174702"/>
                  </a:cubicBezTo>
                  <a:cubicBezTo>
                    <a:pt x="22860" y="174702"/>
                    <a:pt x="22860" y="175655"/>
                    <a:pt x="22860" y="175655"/>
                  </a:cubicBezTo>
                  <a:cubicBezTo>
                    <a:pt x="23813" y="176607"/>
                    <a:pt x="24765" y="174702"/>
                    <a:pt x="25717" y="174702"/>
                  </a:cubicBezTo>
                  <a:cubicBezTo>
                    <a:pt x="25717" y="174702"/>
                    <a:pt x="25717" y="174702"/>
                    <a:pt x="25717" y="174702"/>
                  </a:cubicBezTo>
                  <a:cubicBezTo>
                    <a:pt x="26670" y="175655"/>
                    <a:pt x="26670" y="176607"/>
                    <a:pt x="27622" y="176607"/>
                  </a:cubicBezTo>
                  <a:close/>
                  <a:moveTo>
                    <a:pt x="23813" y="134697"/>
                  </a:moveTo>
                  <a:cubicBezTo>
                    <a:pt x="23813" y="134697"/>
                    <a:pt x="22860" y="134697"/>
                    <a:pt x="23813" y="134697"/>
                  </a:cubicBezTo>
                  <a:cubicBezTo>
                    <a:pt x="23813" y="135650"/>
                    <a:pt x="23813" y="135650"/>
                    <a:pt x="24765" y="136602"/>
                  </a:cubicBezTo>
                  <a:cubicBezTo>
                    <a:pt x="24765" y="136602"/>
                    <a:pt x="25717" y="136602"/>
                    <a:pt x="25717" y="135650"/>
                  </a:cubicBezTo>
                  <a:cubicBezTo>
                    <a:pt x="24765" y="134697"/>
                    <a:pt x="24765" y="134697"/>
                    <a:pt x="23813" y="134697"/>
                  </a:cubicBezTo>
                  <a:close/>
                  <a:moveTo>
                    <a:pt x="25717" y="168035"/>
                  </a:moveTo>
                  <a:cubicBezTo>
                    <a:pt x="24765" y="168035"/>
                    <a:pt x="24765" y="167082"/>
                    <a:pt x="25717" y="167082"/>
                  </a:cubicBezTo>
                  <a:cubicBezTo>
                    <a:pt x="25717" y="166130"/>
                    <a:pt x="26670" y="165177"/>
                    <a:pt x="27622" y="165177"/>
                  </a:cubicBezTo>
                  <a:cubicBezTo>
                    <a:pt x="28575" y="165177"/>
                    <a:pt x="28575" y="166130"/>
                    <a:pt x="28575" y="166130"/>
                  </a:cubicBezTo>
                  <a:cubicBezTo>
                    <a:pt x="26670" y="168035"/>
                    <a:pt x="26670" y="168987"/>
                    <a:pt x="25717" y="168035"/>
                  </a:cubicBezTo>
                  <a:close/>
                  <a:moveTo>
                    <a:pt x="26670" y="207087"/>
                  </a:moveTo>
                  <a:cubicBezTo>
                    <a:pt x="26670" y="207087"/>
                    <a:pt x="26670" y="207087"/>
                    <a:pt x="26670" y="207087"/>
                  </a:cubicBezTo>
                  <a:cubicBezTo>
                    <a:pt x="25717" y="207087"/>
                    <a:pt x="25717" y="207087"/>
                    <a:pt x="26670" y="207087"/>
                  </a:cubicBezTo>
                  <a:cubicBezTo>
                    <a:pt x="26670" y="208039"/>
                    <a:pt x="26670" y="208039"/>
                    <a:pt x="26670" y="207087"/>
                  </a:cubicBezTo>
                  <a:cubicBezTo>
                    <a:pt x="26670" y="208039"/>
                    <a:pt x="26670" y="208039"/>
                    <a:pt x="26670" y="207087"/>
                  </a:cubicBezTo>
                  <a:close/>
                  <a:moveTo>
                    <a:pt x="26670" y="68975"/>
                  </a:moveTo>
                  <a:cubicBezTo>
                    <a:pt x="26670" y="69927"/>
                    <a:pt x="26670" y="69927"/>
                    <a:pt x="26670" y="68975"/>
                  </a:cubicBezTo>
                  <a:cubicBezTo>
                    <a:pt x="27622" y="68975"/>
                    <a:pt x="27622" y="68975"/>
                    <a:pt x="27622" y="68975"/>
                  </a:cubicBezTo>
                  <a:cubicBezTo>
                    <a:pt x="27622" y="68975"/>
                    <a:pt x="27622" y="68975"/>
                    <a:pt x="26670" y="68975"/>
                  </a:cubicBezTo>
                  <a:cubicBezTo>
                    <a:pt x="26670" y="68975"/>
                    <a:pt x="26670" y="68975"/>
                    <a:pt x="26670" y="68975"/>
                  </a:cubicBezTo>
                  <a:close/>
                  <a:moveTo>
                    <a:pt x="26670" y="182322"/>
                  </a:moveTo>
                  <a:cubicBezTo>
                    <a:pt x="26670" y="183275"/>
                    <a:pt x="26670" y="184227"/>
                    <a:pt x="28575" y="185180"/>
                  </a:cubicBezTo>
                  <a:cubicBezTo>
                    <a:pt x="29527" y="185180"/>
                    <a:pt x="29527" y="185180"/>
                    <a:pt x="29527" y="184227"/>
                  </a:cubicBezTo>
                  <a:cubicBezTo>
                    <a:pt x="28575" y="183275"/>
                    <a:pt x="29527" y="181370"/>
                    <a:pt x="27622" y="181370"/>
                  </a:cubicBezTo>
                  <a:cubicBezTo>
                    <a:pt x="27622" y="180417"/>
                    <a:pt x="26670" y="181370"/>
                    <a:pt x="26670" y="182322"/>
                  </a:cubicBezTo>
                  <a:close/>
                  <a:moveTo>
                    <a:pt x="27622" y="131839"/>
                  </a:moveTo>
                  <a:cubicBezTo>
                    <a:pt x="27622" y="132792"/>
                    <a:pt x="28575" y="132792"/>
                    <a:pt x="27622" y="131839"/>
                  </a:cubicBezTo>
                  <a:cubicBezTo>
                    <a:pt x="29527" y="132792"/>
                    <a:pt x="29527" y="132792"/>
                    <a:pt x="30480" y="131839"/>
                  </a:cubicBezTo>
                  <a:cubicBezTo>
                    <a:pt x="30480" y="131839"/>
                    <a:pt x="29527" y="130887"/>
                    <a:pt x="29527" y="130887"/>
                  </a:cubicBezTo>
                  <a:cubicBezTo>
                    <a:pt x="28575" y="130887"/>
                    <a:pt x="27622" y="130887"/>
                    <a:pt x="27622" y="131839"/>
                  </a:cubicBezTo>
                  <a:close/>
                  <a:moveTo>
                    <a:pt x="27622" y="121362"/>
                  </a:moveTo>
                  <a:lnTo>
                    <a:pt x="27622" y="121362"/>
                  </a:lnTo>
                  <a:cubicBezTo>
                    <a:pt x="28575" y="120410"/>
                    <a:pt x="28575" y="120410"/>
                    <a:pt x="27622" y="121362"/>
                  </a:cubicBezTo>
                  <a:cubicBezTo>
                    <a:pt x="27622" y="120410"/>
                    <a:pt x="27622" y="120410"/>
                    <a:pt x="27622" y="121362"/>
                  </a:cubicBezTo>
                  <a:cubicBezTo>
                    <a:pt x="27622" y="120410"/>
                    <a:pt x="27622" y="120410"/>
                    <a:pt x="27622" y="121362"/>
                  </a:cubicBezTo>
                  <a:close/>
                  <a:moveTo>
                    <a:pt x="31432" y="86120"/>
                  </a:moveTo>
                  <a:cubicBezTo>
                    <a:pt x="30480" y="86120"/>
                    <a:pt x="29527" y="86120"/>
                    <a:pt x="29527" y="86120"/>
                  </a:cubicBezTo>
                  <a:cubicBezTo>
                    <a:pt x="28575" y="86120"/>
                    <a:pt x="28575" y="86120"/>
                    <a:pt x="28575" y="85167"/>
                  </a:cubicBezTo>
                  <a:cubicBezTo>
                    <a:pt x="28575" y="85167"/>
                    <a:pt x="29527" y="84214"/>
                    <a:pt x="29527" y="84214"/>
                  </a:cubicBezTo>
                  <a:lnTo>
                    <a:pt x="31432" y="84214"/>
                  </a:lnTo>
                  <a:cubicBezTo>
                    <a:pt x="32385" y="84214"/>
                    <a:pt x="33338" y="83262"/>
                    <a:pt x="33338" y="84214"/>
                  </a:cubicBezTo>
                  <a:cubicBezTo>
                    <a:pt x="33338" y="85167"/>
                    <a:pt x="31432" y="86120"/>
                    <a:pt x="31432" y="86120"/>
                  </a:cubicBezTo>
                  <a:close/>
                  <a:moveTo>
                    <a:pt x="63817" y="225185"/>
                  </a:moveTo>
                  <a:cubicBezTo>
                    <a:pt x="64770" y="224232"/>
                    <a:pt x="67627" y="223280"/>
                    <a:pt x="65722" y="221375"/>
                  </a:cubicBezTo>
                  <a:cubicBezTo>
                    <a:pt x="64770" y="219470"/>
                    <a:pt x="62865" y="221375"/>
                    <a:pt x="61913" y="222327"/>
                  </a:cubicBezTo>
                  <a:cubicBezTo>
                    <a:pt x="60960" y="223280"/>
                    <a:pt x="60960" y="223280"/>
                    <a:pt x="60007" y="222327"/>
                  </a:cubicBezTo>
                  <a:cubicBezTo>
                    <a:pt x="59055" y="222327"/>
                    <a:pt x="60007" y="221375"/>
                    <a:pt x="60007" y="221375"/>
                  </a:cubicBezTo>
                  <a:cubicBezTo>
                    <a:pt x="61913" y="219470"/>
                    <a:pt x="60960" y="218517"/>
                    <a:pt x="58102" y="218517"/>
                  </a:cubicBezTo>
                  <a:cubicBezTo>
                    <a:pt x="53340" y="219470"/>
                    <a:pt x="53340" y="219470"/>
                    <a:pt x="53340" y="213755"/>
                  </a:cubicBezTo>
                  <a:lnTo>
                    <a:pt x="53340" y="211850"/>
                  </a:lnTo>
                  <a:lnTo>
                    <a:pt x="56197" y="212802"/>
                  </a:lnTo>
                  <a:lnTo>
                    <a:pt x="56197" y="210897"/>
                  </a:lnTo>
                  <a:cubicBezTo>
                    <a:pt x="55245" y="208992"/>
                    <a:pt x="52388" y="206135"/>
                    <a:pt x="57150" y="204230"/>
                  </a:cubicBezTo>
                  <a:cubicBezTo>
                    <a:pt x="58102" y="203277"/>
                    <a:pt x="56197" y="202325"/>
                    <a:pt x="56197" y="201372"/>
                  </a:cubicBezTo>
                  <a:cubicBezTo>
                    <a:pt x="56197" y="200420"/>
                    <a:pt x="55245" y="200420"/>
                    <a:pt x="54292" y="200420"/>
                  </a:cubicBezTo>
                  <a:cubicBezTo>
                    <a:pt x="53340" y="200420"/>
                    <a:pt x="53340" y="201372"/>
                    <a:pt x="53340" y="202325"/>
                  </a:cubicBezTo>
                  <a:cubicBezTo>
                    <a:pt x="53340" y="202325"/>
                    <a:pt x="54292" y="203277"/>
                    <a:pt x="52388" y="203277"/>
                  </a:cubicBezTo>
                  <a:cubicBezTo>
                    <a:pt x="52388" y="203277"/>
                    <a:pt x="51435" y="202325"/>
                    <a:pt x="51435" y="202325"/>
                  </a:cubicBezTo>
                  <a:cubicBezTo>
                    <a:pt x="50482" y="203277"/>
                    <a:pt x="50482" y="204230"/>
                    <a:pt x="50482" y="203277"/>
                  </a:cubicBezTo>
                  <a:cubicBezTo>
                    <a:pt x="49530" y="202325"/>
                    <a:pt x="51435" y="202325"/>
                    <a:pt x="51435" y="202325"/>
                  </a:cubicBezTo>
                  <a:lnTo>
                    <a:pt x="51435" y="202325"/>
                  </a:lnTo>
                  <a:lnTo>
                    <a:pt x="51435" y="202325"/>
                  </a:lnTo>
                  <a:cubicBezTo>
                    <a:pt x="49530" y="201372"/>
                    <a:pt x="50482" y="199467"/>
                    <a:pt x="52388" y="198514"/>
                  </a:cubicBezTo>
                  <a:cubicBezTo>
                    <a:pt x="53340" y="197562"/>
                    <a:pt x="53340" y="196610"/>
                    <a:pt x="52388" y="195657"/>
                  </a:cubicBezTo>
                  <a:cubicBezTo>
                    <a:pt x="51435" y="194705"/>
                    <a:pt x="51435" y="195657"/>
                    <a:pt x="50482" y="196610"/>
                  </a:cubicBezTo>
                  <a:cubicBezTo>
                    <a:pt x="49530" y="197562"/>
                    <a:pt x="48577" y="196610"/>
                    <a:pt x="47625" y="196610"/>
                  </a:cubicBezTo>
                  <a:cubicBezTo>
                    <a:pt x="47625" y="196610"/>
                    <a:pt x="47625" y="196610"/>
                    <a:pt x="47625" y="196610"/>
                  </a:cubicBezTo>
                  <a:lnTo>
                    <a:pt x="49530" y="194705"/>
                  </a:lnTo>
                  <a:cubicBezTo>
                    <a:pt x="53340" y="192800"/>
                    <a:pt x="53340" y="188989"/>
                    <a:pt x="52388" y="186132"/>
                  </a:cubicBezTo>
                  <a:cubicBezTo>
                    <a:pt x="51435" y="184227"/>
                    <a:pt x="52388" y="184227"/>
                    <a:pt x="53340" y="183275"/>
                  </a:cubicBezTo>
                  <a:cubicBezTo>
                    <a:pt x="54292" y="183275"/>
                    <a:pt x="55245" y="183275"/>
                    <a:pt x="56197" y="183275"/>
                  </a:cubicBezTo>
                  <a:cubicBezTo>
                    <a:pt x="57150" y="183275"/>
                    <a:pt x="58102" y="183275"/>
                    <a:pt x="58102" y="182322"/>
                  </a:cubicBezTo>
                  <a:cubicBezTo>
                    <a:pt x="58102" y="181370"/>
                    <a:pt x="57150" y="182322"/>
                    <a:pt x="56197" y="182322"/>
                  </a:cubicBezTo>
                  <a:cubicBezTo>
                    <a:pt x="53340" y="183275"/>
                    <a:pt x="52388" y="179464"/>
                    <a:pt x="49530" y="179464"/>
                  </a:cubicBezTo>
                  <a:cubicBezTo>
                    <a:pt x="48577" y="179464"/>
                    <a:pt x="49530" y="177560"/>
                    <a:pt x="49530" y="175655"/>
                  </a:cubicBezTo>
                  <a:cubicBezTo>
                    <a:pt x="49530" y="173750"/>
                    <a:pt x="48577" y="172797"/>
                    <a:pt x="46672" y="172797"/>
                  </a:cubicBezTo>
                  <a:cubicBezTo>
                    <a:pt x="45720" y="172797"/>
                    <a:pt x="44767" y="172797"/>
                    <a:pt x="44767" y="171845"/>
                  </a:cubicBezTo>
                  <a:cubicBezTo>
                    <a:pt x="45720" y="168035"/>
                    <a:pt x="41910" y="168987"/>
                    <a:pt x="40957" y="167082"/>
                  </a:cubicBezTo>
                  <a:cubicBezTo>
                    <a:pt x="39052" y="166130"/>
                    <a:pt x="40005" y="165177"/>
                    <a:pt x="40957" y="164225"/>
                  </a:cubicBezTo>
                  <a:cubicBezTo>
                    <a:pt x="40957" y="165177"/>
                    <a:pt x="41910" y="166130"/>
                    <a:pt x="41910" y="167082"/>
                  </a:cubicBezTo>
                  <a:cubicBezTo>
                    <a:pt x="41910" y="167082"/>
                    <a:pt x="42863" y="167082"/>
                    <a:pt x="42863" y="167082"/>
                  </a:cubicBezTo>
                  <a:cubicBezTo>
                    <a:pt x="43815" y="167082"/>
                    <a:pt x="42863" y="166130"/>
                    <a:pt x="42863" y="165177"/>
                  </a:cubicBezTo>
                  <a:cubicBezTo>
                    <a:pt x="42863" y="164225"/>
                    <a:pt x="42863" y="164225"/>
                    <a:pt x="41910" y="164225"/>
                  </a:cubicBezTo>
                  <a:lnTo>
                    <a:pt x="42863" y="163272"/>
                  </a:lnTo>
                  <a:cubicBezTo>
                    <a:pt x="42863" y="163272"/>
                    <a:pt x="43815" y="162320"/>
                    <a:pt x="42863" y="161367"/>
                  </a:cubicBezTo>
                  <a:cubicBezTo>
                    <a:pt x="41910" y="161367"/>
                    <a:pt x="41910" y="162320"/>
                    <a:pt x="41910" y="162320"/>
                  </a:cubicBezTo>
                  <a:cubicBezTo>
                    <a:pt x="41910" y="162320"/>
                    <a:pt x="41910" y="163272"/>
                    <a:pt x="41910" y="163272"/>
                  </a:cubicBezTo>
                  <a:lnTo>
                    <a:pt x="40005" y="163272"/>
                  </a:lnTo>
                  <a:cubicBezTo>
                    <a:pt x="39052" y="160414"/>
                    <a:pt x="37147" y="162320"/>
                    <a:pt x="35242" y="161367"/>
                  </a:cubicBezTo>
                  <a:cubicBezTo>
                    <a:pt x="35242" y="161367"/>
                    <a:pt x="34290" y="162320"/>
                    <a:pt x="34290" y="162320"/>
                  </a:cubicBezTo>
                  <a:cubicBezTo>
                    <a:pt x="36195" y="164225"/>
                    <a:pt x="34290" y="166130"/>
                    <a:pt x="36195" y="168035"/>
                  </a:cubicBezTo>
                  <a:cubicBezTo>
                    <a:pt x="37147" y="168987"/>
                    <a:pt x="37147" y="169939"/>
                    <a:pt x="37147" y="171845"/>
                  </a:cubicBezTo>
                  <a:cubicBezTo>
                    <a:pt x="38100" y="169939"/>
                    <a:pt x="39052" y="168035"/>
                    <a:pt x="40005" y="171845"/>
                  </a:cubicBezTo>
                  <a:cubicBezTo>
                    <a:pt x="40005" y="172797"/>
                    <a:pt x="41910" y="173750"/>
                    <a:pt x="40957" y="174702"/>
                  </a:cubicBezTo>
                  <a:cubicBezTo>
                    <a:pt x="40957" y="177560"/>
                    <a:pt x="40005" y="179464"/>
                    <a:pt x="43815" y="176607"/>
                  </a:cubicBezTo>
                  <a:cubicBezTo>
                    <a:pt x="44767" y="175655"/>
                    <a:pt x="44767" y="176607"/>
                    <a:pt x="44767" y="177560"/>
                  </a:cubicBezTo>
                  <a:cubicBezTo>
                    <a:pt x="44767" y="178512"/>
                    <a:pt x="44767" y="180417"/>
                    <a:pt x="42863" y="180417"/>
                  </a:cubicBezTo>
                  <a:cubicBezTo>
                    <a:pt x="39052" y="181370"/>
                    <a:pt x="37147" y="178512"/>
                    <a:pt x="38100" y="175655"/>
                  </a:cubicBezTo>
                  <a:lnTo>
                    <a:pt x="38100" y="173750"/>
                  </a:lnTo>
                  <a:cubicBezTo>
                    <a:pt x="36195" y="175655"/>
                    <a:pt x="34290" y="175655"/>
                    <a:pt x="31432" y="176607"/>
                  </a:cubicBezTo>
                  <a:lnTo>
                    <a:pt x="29527" y="177560"/>
                  </a:lnTo>
                  <a:cubicBezTo>
                    <a:pt x="32385" y="178512"/>
                    <a:pt x="29527" y="180417"/>
                    <a:pt x="30480" y="181370"/>
                  </a:cubicBezTo>
                  <a:cubicBezTo>
                    <a:pt x="31432" y="182322"/>
                    <a:pt x="32385" y="182322"/>
                    <a:pt x="33338" y="182322"/>
                  </a:cubicBezTo>
                  <a:cubicBezTo>
                    <a:pt x="34290" y="182322"/>
                    <a:pt x="34290" y="182322"/>
                    <a:pt x="35242" y="182322"/>
                  </a:cubicBezTo>
                  <a:cubicBezTo>
                    <a:pt x="37147" y="182322"/>
                    <a:pt x="37147" y="183275"/>
                    <a:pt x="38100" y="185180"/>
                  </a:cubicBezTo>
                  <a:lnTo>
                    <a:pt x="38100" y="186132"/>
                  </a:lnTo>
                  <a:cubicBezTo>
                    <a:pt x="37147" y="187085"/>
                    <a:pt x="36195" y="186132"/>
                    <a:pt x="35242" y="185180"/>
                  </a:cubicBezTo>
                  <a:cubicBezTo>
                    <a:pt x="33338" y="184227"/>
                    <a:pt x="31432" y="185180"/>
                    <a:pt x="30480" y="186132"/>
                  </a:cubicBezTo>
                  <a:cubicBezTo>
                    <a:pt x="29527" y="185180"/>
                    <a:pt x="28575" y="185180"/>
                    <a:pt x="27622" y="186132"/>
                  </a:cubicBezTo>
                  <a:lnTo>
                    <a:pt x="27622" y="187085"/>
                  </a:lnTo>
                  <a:cubicBezTo>
                    <a:pt x="28575" y="188037"/>
                    <a:pt x="29527" y="187085"/>
                    <a:pt x="30480" y="187085"/>
                  </a:cubicBezTo>
                  <a:lnTo>
                    <a:pt x="30480" y="187085"/>
                  </a:lnTo>
                  <a:cubicBezTo>
                    <a:pt x="31432" y="188989"/>
                    <a:pt x="34290" y="189942"/>
                    <a:pt x="35242" y="190895"/>
                  </a:cubicBezTo>
                  <a:cubicBezTo>
                    <a:pt x="36195" y="191847"/>
                    <a:pt x="37147" y="192800"/>
                    <a:pt x="36195" y="193752"/>
                  </a:cubicBezTo>
                  <a:cubicBezTo>
                    <a:pt x="36195" y="193752"/>
                    <a:pt x="36195" y="194705"/>
                    <a:pt x="36195" y="194705"/>
                  </a:cubicBezTo>
                  <a:cubicBezTo>
                    <a:pt x="35242" y="193752"/>
                    <a:pt x="35242" y="192800"/>
                    <a:pt x="34290" y="192800"/>
                  </a:cubicBezTo>
                  <a:cubicBezTo>
                    <a:pt x="33338" y="192800"/>
                    <a:pt x="33338" y="193752"/>
                    <a:pt x="33338" y="194705"/>
                  </a:cubicBezTo>
                  <a:cubicBezTo>
                    <a:pt x="33338" y="196610"/>
                    <a:pt x="32385" y="198514"/>
                    <a:pt x="35242" y="198514"/>
                  </a:cubicBezTo>
                  <a:cubicBezTo>
                    <a:pt x="36195" y="198514"/>
                    <a:pt x="37147" y="199467"/>
                    <a:pt x="36195" y="201372"/>
                  </a:cubicBezTo>
                  <a:cubicBezTo>
                    <a:pt x="35242" y="203277"/>
                    <a:pt x="34290" y="201372"/>
                    <a:pt x="34290" y="201372"/>
                  </a:cubicBezTo>
                  <a:cubicBezTo>
                    <a:pt x="32385" y="200420"/>
                    <a:pt x="30480" y="199467"/>
                    <a:pt x="27622" y="200420"/>
                  </a:cubicBezTo>
                  <a:cubicBezTo>
                    <a:pt x="26670" y="200420"/>
                    <a:pt x="26670" y="200420"/>
                    <a:pt x="26670" y="201372"/>
                  </a:cubicBezTo>
                  <a:cubicBezTo>
                    <a:pt x="26670" y="201372"/>
                    <a:pt x="26670" y="202325"/>
                    <a:pt x="27622" y="202325"/>
                  </a:cubicBezTo>
                  <a:cubicBezTo>
                    <a:pt x="32385" y="203277"/>
                    <a:pt x="35242" y="207087"/>
                    <a:pt x="39052" y="208992"/>
                  </a:cubicBezTo>
                  <a:cubicBezTo>
                    <a:pt x="38100" y="209945"/>
                    <a:pt x="36195" y="209945"/>
                    <a:pt x="38100" y="211850"/>
                  </a:cubicBezTo>
                  <a:cubicBezTo>
                    <a:pt x="39052" y="213755"/>
                    <a:pt x="40005" y="213755"/>
                    <a:pt x="41910" y="212802"/>
                  </a:cubicBezTo>
                  <a:cubicBezTo>
                    <a:pt x="41910" y="213755"/>
                    <a:pt x="40957" y="214707"/>
                    <a:pt x="40957" y="215660"/>
                  </a:cubicBezTo>
                  <a:cubicBezTo>
                    <a:pt x="40957" y="215660"/>
                    <a:pt x="40957" y="215660"/>
                    <a:pt x="41910" y="215660"/>
                  </a:cubicBezTo>
                  <a:cubicBezTo>
                    <a:pt x="42863" y="214707"/>
                    <a:pt x="41910" y="213755"/>
                    <a:pt x="41910" y="212802"/>
                  </a:cubicBezTo>
                  <a:cubicBezTo>
                    <a:pt x="42863" y="213755"/>
                    <a:pt x="44767" y="213755"/>
                    <a:pt x="46672" y="213755"/>
                  </a:cubicBezTo>
                  <a:cubicBezTo>
                    <a:pt x="47625" y="213755"/>
                    <a:pt x="48577" y="212802"/>
                    <a:pt x="49530" y="212802"/>
                  </a:cubicBezTo>
                  <a:cubicBezTo>
                    <a:pt x="50482" y="213755"/>
                    <a:pt x="51435" y="213755"/>
                    <a:pt x="51435" y="215660"/>
                  </a:cubicBezTo>
                  <a:cubicBezTo>
                    <a:pt x="51435" y="216612"/>
                    <a:pt x="50482" y="217564"/>
                    <a:pt x="49530" y="216612"/>
                  </a:cubicBezTo>
                  <a:cubicBezTo>
                    <a:pt x="45720" y="214707"/>
                    <a:pt x="47625" y="216612"/>
                    <a:pt x="47625" y="218517"/>
                  </a:cubicBezTo>
                  <a:cubicBezTo>
                    <a:pt x="47625" y="219470"/>
                    <a:pt x="46672" y="220422"/>
                    <a:pt x="46672" y="222327"/>
                  </a:cubicBezTo>
                  <a:cubicBezTo>
                    <a:pt x="46672" y="224232"/>
                    <a:pt x="47625" y="225185"/>
                    <a:pt x="49530" y="226137"/>
                  </a:cubicBezTo>
                  <a:cubicBezTo>
                    <a:pt x="50482" y="226137"/>
                    <a:pt x="51435" y="227089"/>
                    <a:pt x="51435" y="226137"/>
                  </a:cubicBezTo>
                  <a:cubicBezTo>
                    <a:pt x="51435" y="222327"/>
                    <a:pt x="54292" y="224232"/>
                    <a:pt x="56197" y="224232"/>
                  </a:cubicBezTo>
                  <a:cubicBezTo>
                    <a:pt x="57150" y="224232"/>
                    <a:pt x="59055" y="225185"/>
                    <a:pt x="58102" y="226137"/>
                  </a:cubicBezTo>
                  <a:cubicBezTo>
                    <a:pt x="58102" y="228042"/>
                    <a:pt x="56197" y="227089"/>
                    <a:pt x="55245" y="227089"/>
                  </a:cubicBezTo>
                  <a:cubicBezTo>
                    <a:pt x="54292" y="227089"/>
                    <a:pt x="54292" y="227089"/>
                    <a:pt x="53340" y="228042"/>
                  </a:cubicBezTo>
                  <a:cubicBezTo>
                    <a:pt x="53340" y="228995"/>
                    <a:pt x="54292" y="228995"/>
                    <a:pt x="55245" y="229947"/>
                  </a:cubicBezTo>
                  <a:cubicBezTo>
                    <a:pt x="57150" y="229947"/>
                    <a:pt x="59055" y="229947"/>
                    <a:pt x="60007" y="228042"/>
                  </a:cubicBezTo>
                  <a:cubicBezTo>
                    <a:pt x="61913" y="227089"/>
                    <a:pt x="62865" y="226137"/>
                    <a:pt x="63817" y="225185"/>
                  </a:cubicBezTo>
                  <a:close/>
                  <a:moveTo>
                    <a:pt x="32385" y="96597"/>
                  </a:moveTo>
                  <a:lnTo>
                    <a:pt x="29527" y="97550"/>
                  </a:lnTo>
                  <a:lnTo>
                    <a:pt x="29527" y="97550"/>
                  </a:lnTo>
                  <a:cubicBezTo>
                    <a:pt x="29527" y="96597"/>
                    <a:pt x="29527" y="96597"/>
                    <a:pt x="30480" y="95645"/>
                  </a:cubicBezTo>
                  <a:cubicBezTo>
                    <a:pt x="30480" y="94692"/>
                    <a:pt x="31432" y="93739"/>
                    <a:pt x="32385" y="93739"/>
                  </a:cubicBezTo>
                  <a:cubicBezTo>
                    <a:pt x="33338" y="93739"/>
                    <a:pt x="31432" y="95645"/>
                    <a:pt x="32385" y="96597"/>
                  </a:cubicBezTo>
                  <a:close/>
                  <a:moveTo>
                    <a:pt x="29527" y="56592"/>
                  </a:moveTo>
                  <a:cubicBezTo>
                    <a:pt x="32385" y="56592"/>
                    <a:pt x="33338" y="58497"/>
                    <a:pt x="36195" y="59450"/>
                  </a:cubicBezTo>
                  <a:cubicBezTo>
                    <a:pt x="36195" y="59450"/>
                    <a:pt x="37147" y="59450"/>
                    <a:pt x="37147" y="58497"/>
                  </a:cubicBezTo>
                  <a:cubicBezTo>
                    <a:pt x="37147" y="58497"/>
                    <a:pt x="37147" y="58497"/>
                    <a:pt x="37147" y="57545"/>
                  </a:cubicBezTo>
                  <a:cubicBezTo>
                    <a:pt x="34290" y="57545"/>
                    <a:pt x="34290" y="55639"/>
                    <a:pt x="33338" y="53735"/>
                  </a:cubicBezTo>
                  <a:cubicBezTo>
                    <a:pt x="33338" y="52782"/>
                    <a:pt x="29527" y="54687"/>
                    <a:pt x="29527" y="56592"/>
                  </a:cubicBezTo>
                  <a:lnTo>
                    <a:pt x="29527" y="56592"/>
                  </a:lnTo>
                  <a:close/>
                  <a:moveTo>
                    <a:pt x="31432" y="207087"/>
                  </a:moveTo>
                  <a:lnTo>
                    <a:pt x="31432" y="207087"/>
                  </a:lnTo>
                  <a:cubicBezTo>
                    <a:pt x="30480" y="207087"/>
                    <a:pt x="30480" y="207087"/>
                    <a:pt x="31432" y="207087"/>
                  </a:cubicBezTo>
                  <a:cubicBezTo>
                    <a:pt x="30480" y="208039"/>
                    <a:pt x="30480" y="208039"/>
                    <a:pt x="31432" y="207087"/>
                  </a:cubicBezTo>
                  <a:lnTo>
                    <a:pt x="31432" y="207087"/>
                  </a:lnTo>
                  <a:close/>
                  <a:moveTo>
                    <a:pt x="32385" y="116600"/>
                  </a:moveTo>
                  <a:cubicBezTo>
                    <a:pt x="31432" y="116600"/>
                    <a:pt x="30480" y="116600"/>
                    <a:pt x="30480" y="117552"/>
                  </a:cubicBezTo>
                  <a:cubicBezTo>
                    <a:pt x="30480" y="118505"/>
                    <a:pt x="31432" y="118505"/>
                    <a:pt x="32385" y="118505"/>
                  </a:cubicBezTo>
                  <a:cubicBezTo>
                    <a:pt x="33338" y="118505"/>
                    <a:pt x="33338" y="117552"/>
                    <a:pt x="32385" y="116600"/>
                  </a:cubicBezTo>
                  <a:cubicBezTo>
                    <a:pt x="34290" y="115647"/>
                    <a:pt x="33338" y="116600"/>
                    <a:pt x="32385" y="116600"/>
                  </a:cubicBezTo>
                  <a:close/>
                  <a:moveTo>
                    <a:pt x="32385" y="120410"/>
                  </a:moveTo>
                  <a:cubicBezTo>
                    <a:pt x="32385" y="120410"/>
                    <a:pt x="32385" y="120410"/>
                    <a:pt x="32385" y="120410"/>
                  </a:cubicBezTo>
                  <a:cubicBezTo>
                    <a:pt x="31432" y="120410"/>
                    <a:pt x="31432" y="120410"/>
                    <a:pt x="32385" y="120410"/>
                  </a:cubicBezTo>
                  <a:cubicBezTo>
                    <a:pt x="31432" y="121362"/>
                    <a:pt x="31432" y="121362"/>
                    <a:pt x="32385" y="120410"/>
                  </a:cubicBezTo>
                  <a:cubicBezTo>
                    <a:pt x="32385" y="121362"/>
                    <a:pt x="32385" y="121362"/>
                    <a:pt x="32385" y="120410"/>
                  </a:cubicBezTo>
                  <a:close/>
                  <a:moveTo>
                    <a:pt x="32385" y="99455"/>
                  </a:moveTo>
                  <a:cubicBezTo>
                    <a:pt x="32385" y="99455"/>
                    <a:pt x="32385" y="99455"/>
                    <a:pt x="32385" y="99455"/>
                  </a:cubicBezTo>
                  <a:lnTo>
                    <a:pt x="32385" y="99455"/>
                  </a:lnTo>
                  <a:cubicBezTo>
                    <a:pt x="32385" y="100407"/>
                    <a:pt x="32385" y="100407"/>
                    <a:pt x="32385" y="99455"/>
                  </a:cubicBezTo>
                  <a:cubicBezTo>
                    <a:pt x="32385" y="99455"/>
                    <a:pt x="32385" y="99455"/>
                    <a:pt x="32385" y="99455"/>
                  </a:cubicBezTo>
                  <a:close/>
                  <a:moveTo>
                    <a:pt x="33338" y="138507"/>
                  </a:moveTo>
                  <a:cubicBezTo>
                    <a:pt x="33338" y="138507"/>
                    <a:pt x="33338" y="138507"/>
                    <a:pt x="33338" y="138507"/>
                  </a:cubicBezTo>
                  <a:cubicBezTo>
                    <a:pt x="34290" y="137555"/>
                    <a:pt x="34290" y="137555"/>
                    <a:pt x="33338" y="137555"/>
                  </a:cubicBezTo>
                  <a:cubicBezTo>
                    <a:pt x="32385" y="136602"/>
                    <a:pt x="32385" y="137555"/>
                    <a:pt x="33338" y="138507"/>
                  </a:cubicBezTo>
                  <a:cubicBezTo>
                    <a:pt x="32385" y="138507"/>
                    <a:pt x="32385" y="138507"/>
                    <a:pt x="33338" y="138507"/>
                  </a:cubicBezTo>
                  <a:close/>
                  <a:moveTo>
                    <a:pt x="36195" y="149937"/>
                  </a:moveTo>
                  <a:cubicBezTo>
                    <a:pt x="36195" y="148985"/>
                    <a:pt x="37147" y="148032"/>
                    <a:pt x="35242" y="148032"/>
                  </a:cubicBezTo>
                  <a:cubicBezTo>
                    <a:pt x="34290" y="148032"/>
                    <a:pt x="34290" y="148985"/>
                    <a:pt x="34290" y="148985"/>
                  </a:cubicBezTo>
                  <a:cubicBezTo>
                    <a:pt x="34290" y="149937"/>
                    <a:pt x="34290" y="149937"/>
                    <a:pt x="35242" y="150889"/>
                  </a:cubicBezTo>
                  <a:cubicBezTo>
                    <a:pt x="35242" y="150889"/>
                    <a:pt x="35242" y="150889"/>
                    <a:pt x="36195" y="149937"/>
                  </a:cubicBezTo>
                  <a:close/>
                  <a:moveTo>
                    <a:pt x="35242" y="128030"/>
                  </a:moveTo>
                  <a:cubicBezTo>
                    <a:pt x="35242" y="128030"/>
                    <a:pt x="35242" y="127077"/>
                    <a:pt x="35242" y="128030"/>
                  </a:cubicBezTo>
                  <a:cubicBezTo>
                    <a:pt x="35242" y="127077"/>
                    <a:pt x="34290" y="127077"/>
                    <a:pt x="35242" y="128030"/>
                  </a:cubicBezTo>
                  <a:lnTo>
                    <a:pt x="35242" y="128030"/>
                  </a:lnTo>
                  <a:lnTo>
                    <a:pt x="35242" y="128030"/>
                  </a:lnTo>
                  <a:close/>
                  <a:moveTo>
                    <a:pt x="37147" y="123267"/>
                  </a:moveTo>
                  <a:cubicBezTo>
                    <a:pt x="37147" y="123267"/>
                    <a:pt x="37147" y="122314"/>
                    <a:pt x="37147" y="123267"/>
                  </a:cubicBezTo>
                  <a:cubicBezTo>
                    <a:pt x="35242" y="122314"/>
                    <a:pt x="35242" y="122314"/>
                    <a:pt x="35242" y="123267"/>
                  </a:cubicBezTo>
                  <a:cubicBezTo>
                    <a:pt x="36195" y="123267"/>
                    <a:pt x="36195" y="124220"/>
                    <a:pt x="37147" y="123267"/>
                  </a:cubicBezTo>
                  <a:cubicBezTo>
                    <a:pt x="37147" y="124220"/>
                    <a:pt x="37147" y="123267"/>
                    <a:pt x="37147" y="123267"/>
                  </a:cubicBezTo>
                  <a:close/>
                  <a:moveTo>
                    <a:pt x="36195" y="70880"/>
                  </a:moveTo>
                  <a:lnTo>
                    <a:pt x="38100" y="68975"/>
                  </a:lnTo>
                  <a:cubicBezTo>
                    <a:pt x="37147" y="69927"/>
                    <a:pt x="39052" y="72785"/>
                    <a:pt x="36195" y="70880"/>
                  </a:cubicBezTo>
                  <a:close/>
                  <a:moveTo>
                    <a:pt x="37147" y="133745"/>
                  </a:moveTo>
                  <a:lnTo>
                    <a:pt x="37147" y="133745"/>
                  </a:lnTo>
                  <a:cubicBezTo>
                    <a:pt x="36195" y="134697"/>
                    <a:pt x="36195" y="134697"/>
                    <a:pt x="37147" y="133745"/>
                  </a:cubicBezTo>
                  <a:cubicBezTo>
                    <a:pt x="36195" y="134697"/>
                    <a:pt x="37147" y="134697"/>
                    <a:pt x="37147" y="133745"/>
                  </a:cubicBezTo>
                  <a:cubicBezTo>
                    <a:pt x="37147" y="133745"/>
                    <a:pt x="37147" y="133745"/>
                    <a:pt x="37147" y="133745"/>
                  </a:cubicBezTo>
                  <a:close/>
                  <a:moveTo>
                    <a:pt x="37147" y="120410"/>
                  </a:moveTo>
                  <a:cubicBezTo>
                    <a:pt x="38100" y="120410"/>
                    <a:pt x="39052" y="121362"/>
                    <a:pt x="40005" y="120410"/>
                  </a:cubicBezTo>
                  <a:cubicBezTo>
                    <a:pt x="40957" y="119457"/>
                    <a:pt x="40957" y="118505"/>
                    <a:pt x="40005" y="117552"/>
                  </a:cubicBezTo>
                  <a:cubicBezTo>
                    <a:pt x="40005" y="116600"/>
                    <a:pt x="39052" y="116600"/>
                    <a:pt x="38100" y="115647"/>
                  </a:cubicBezTo>
                  <a:cubicBezTo>
                    <a:pt x="38100" y="114695"/>
                    <a:pt x="38100" y="113742"/>
                    <a:pt x="38100" y="113742"/>
                  </a:cubicBezTo>
                  <a:cubicBezTo>
                    <a:pt x="38100" y="113742"/>
                    <a:pt x="37147" y="113742"/>
                    <a:pt x="37147" y="113742"/>
                  </a:cubicBezTo>
                  <a:cubicBezTo>
                    <a:pt x="37147" y="114695"/>
                    <a:pt x="38100" y="115647"/>
                    <a:pt x="38100" y="115647"/>
                  </a:cubicBezTo>
                  <a:lnTo>
                    <a:pt x="37147" y="117552"/>
                  </a:lnTo>
                  <a:cubicBezTo>
                    <a:pt x="37147" y="119457"/>
                    <a:pt x="36195" y="119457"/>
                    <a:pt x="37147" y="120410"/>
                  </a:cubicBezTo>
                  <a:close/>
                  <a:moveTo>
                    <a:pt x="40957" y="66117"/>
                  </a:moveTo>
                  <a:cubicBezTo>
                    <a:pt x="39052" y="66117"/>
                    <a:pt x="40005" y="68975"/>
                    <a:pt x="38100" y="68975"/>
                  </a:cubicBezTo>
                  <a:lnTo>
                    <a:pt x="37147" y="66117"/>
                  </a:lnTo>
                  <a:cubicBezTo>
                    <a:pt x="38100" y="64212"/>
                    <a:pt x="39052" y="64212"/>
                    <a:pt x="40957" y="66117"/>
                  </a:cubicBezTo>
                  <a:close/>
                  <a:moveTo>
                    <a:pt x="37147" y="157557"/>
                  </a:moveTo>
                  <a:cubicBezTo>
                    <a:pt x="37147" y="158510"/>
                    <a:pt x="38100" y="158510"/>
                    <a:pt x="37147" y="157557"/>
                  </a:cubicBezTo>
                  <a:cubicBezTo>
                    <a:pt x="39052" y="157557"/>
                    <a:pt x="40957" y="156605"/>
                    <a:pt x="41910" y="156605"/>
                  </a:cubicBezTo>
                  <a:cubicBezTo>
                    <a:pt x="44767" y="155652"/>
                    <a:pt x="46672" y="154700"/>
                    <a:pt x="46672" y="151842"/>
                  </a:cubicBezTo>
                  <a:cubicBezTo>
                    <a:pt x="46672" y="151842"/>
                    <a:pt x="46672" y="150889"/>
                    <a:pt x="45720" y="150889"/>
                  </a:cubicBezTo>
                  <a:cubicBezTo>
                    <a:pt x="45720" y="150889"/>
                    <a:pt x="44767" y="150889"/>
                    <a:pt x="44767" y="151842"/>
                  </a:cubicBezTo>
                  <a:cubicBezTo>
                    <a:pt x="44767" y="154700"/>
                    <a:pt x="41910" y="155652"/>
                    <a:pt x="40957" y="157557"/>
                  </a:cubicBezTo>
                  <a:cubicBezTo>
                    <a:pt x="40957" y="156605"/>
                    <a:pt x="40005" y="156605"/>
                    <a:pt x="37147" y="157557"/>
                  </a:cubicBezTo>
                  <a:cubicBezTo>
                    <a:pt x="38100" y="157557"/>
                    <a:pt x="37147" y="157557"/>
                    <a:pt x="37147" y="157557"/>
                  </a:cubicBezTo>
                  <a:close/>
                  <a:moveTo>
                    <a:pt x="38100" y="54687"/>
                  </a:moveTo>
                  <a:cubicBezTo>
                    <a:pt x="39052" y="54687"/>
                    <a:pt x="39052" y="54687"/>
                    <a:pt x="39052" y="54687"/>
                  </a:cubicBezTo>
                  <a:cubicBezTo>
                    <a:pt x="39052" y="53735"/>
                    <a:pt x="39052" y="53735"/>
                    <a:pt x="38100" y="52782"/>
                  </a:cubicBezTo>
                  <a:cubicBezTo>
                    <a:pt x="38100" y="52782"/>
                    <a:pt x="37147" y="52782"/>
                    <a:pt x="37147" y="52782"/>
                  </a:cubicBezTo>
                  <a:cubicBezTo>
                    <a:pt x="37147" y="53735"/>
                    <a:pt x="37147" y="54687"/>
                    <a:pt x="38100" y="54687"/>
                  </a:cubicBezTo>
                  <a:close/>
                  <a:moveTo>
                    <a:pt x="38100" y="108027"/>
                  </a:moveTo>
                  <a:cubicBezTo>
                    <a:pt x="38100" y="109932"/>
                    <a:pt x="38100" y="110885"/>
                    <a:pt x="40005" y="111837"/>
                  </a:cubicBezTo>
                  <a:cubicBezTo>
                    <a:pt x="40957" y="111837"/>
                    <a:pt x="40957" y="111837"/>
                    <a:pt x="40957" y="110885"/>
                  </a:cubicBezTo>
                  <a:cubicBezTo>
                    <a:pt x="40957" y="108980"/>
                    <a:pt x="39052" y="108027"/>
                    <a:pt x="38100" y="108027"/>
                  </a:cubicBezTo>
                  <a:lnTo>
                    <a:pt x="38100" y="108027"/>
                  </a:lnTo>
                  <a:close/>
                  <a:moveTo>
                    <a:pt x="42863" y="145175"/>
                  </a:moveTo>
                  <a:cubicBezTo>
                    <a:pt x="41910" y="145175"/>
                    <a:pt x="40957" y="145175"/>
                    <a:pt x="40005" y="144222"/>
                  </a:cubicBezTo>
                  <a:cubicBezTo>
                    <a:pt x="39052" y="144222"/>
                    <a:pt x="38100" y="144222"/>
                    <a:pt x="38100" y="145175"/>
                  </a:cubicBezTo>
                  <a:cubicBezTo>
                    <a:pt x="38100" y="146127"/>
                    <a:pt x="39052" y="145175"/>
                    <a:pt x="40005" y="146127"/>
                  </a:cubicBezTo>
                  <a:lnTo>
                    <a:pt x="41910" y="147080"/>
                  </a:lnTo>
                  <a:cubicBezTo>
                    <a:pt x="41910" y="148032"/>
                    <a:pt x="42863" y="148032"/>
                    <a:pt x="43815" y="148032"/>
                  </a:cubicBezTo>
                  <a:cubicBezTo>
                    <a:pt x="43815" y="147080"/>
                    <a:pt x="44767" y="147080"/>
                    <a:pt x="44767" y="146127"/>
                  </a:cubicBezTo>
                  <a:cubicBezTo>
                    <a:pt x="43815" y="146127"/>
                    <a:pt x="42863" y="145175"/>
                    <a:pt x="42863" y="145175"/>
                  </a:cubicBezTo>
                  <a:close/>
                  <a:moveTo>
                    <a:pt x="38100" y="195657"/>
                  </a:moveTo>
                  <a:lnTo>
                    <a:pt x="40957" y="198514"/>
                  </a:lnTo>
                  <a:cubicBezTo>
                    <a:pt x="40005" y="198514"/>
                    <a:pt x="39052" y="197562"/>
                    <a:pt x="38100" y="195657"/>
                  </a:cubicBezTo>
                  <a:close/>
                  <a:moveTo>
                    <a:pt x="40005" y="150889"/>
                  </a:moveTo>
                  <a:cubicBezTo>
                    <a:pt x="39052" y="149937"/>
                    <a:pt x="39052" y="150889"/>
                    <a:pt x="40005" y="150889"/>
                  </a:cubicBezTo>
                  <a:lnTo>
                    <a:pt x="40005" y="150889"/>
                  </a:lnTo>
                  <a:cubicBezTo>
                    <a:pt x="40005" y="151842"/>
                    <a:pt x="40005" y="151842"/>
                    <a:pt x="40005" y="150889"/>
                  </a:cubicBezTo>
                  <a:cubicBezTo>
                    <a:pt x="40005" y="150889"/>
                    <a:pt x="40005" y="150889"/>
                    <a:pt x="40005" y="150889"/>
                  </a:cubicBezTo>
                  <a:close/>
                  <a:moveTo>
                    <a:pt x="42863" y="207087"/>
                  </a:moveTo>
                  <a:lnTo>
                    <a:pt x="40005" y="208992"/>
                  </a:lnTo>
                  <a:cubicBezTo>
                    <a:pt x="40957" y="207087"/>
                    <a:pt x="40957" y="206135"/>
                    <a:pt x="41910" y="205182"/>
                  </a:cubicBezTo>
                  <a:cubicBezTo>
                    <a:pt x="42863" y="206135"/>
                    <a:pt x="42863" y="206135"/>
                    <a:pt x="42863" y="207087"/>
                  </a:cubicBezTo>
                  <a:close/>
                  <a:moveTo>
                    <a:pt x="41910" y="204230"/>
                  </a:moveTo>
                  <a:lnTo>
                    <a:pt x="41910" y="204230"/>
                  </a:lnTo>
                  <a:cubicBezTo>
                    <a:pt x="41910" y="205182"/>
                    <a:pt x="41910" y="205182"/>
                    <a:pt x="41910" y="204230"/>
                  </a:cubicBezTo>
                  <a:cubicBezTo>
                    <a:pt x="40957" y="205182"/>
                    <a:pt x="40005" y="204230"/>
                    <a:pt x="41910" y="204230"/>
                  </a:cubicBezTo>
                  <a:cubicBezTo>
                    <a:pt x="40957" y="203277"/>
                    <a:pt x="40957" y="203277"/>
                    <a:pt x="41910" y="204230"/>
                  </a:cubicBezTo>
                  <a:close/>
                  <a:moveTo>
                    <a:pt x="46672" y="198514"/>
                  </a:moveTo>
                  <a:lnTo>
                    <a:pt x="46672" y="198514"/>
                  </a:lnTo>
                  <a:cubicBezTo>
                    <a:pt x="46672" y="199467"/>
                    <a:pt x="46672" y="200420"/>
                    <a:pt x="46672" y="201372"/>
                  </a:cubicBezTo>
                  <a:cubicBezTo>
                    <a:pt x="46672" y="201372"/>
                    <a:pt x="45720" y="203277"/>
                    <a:pt x="45720" y="202325"/>
                  </a:cubicBezTo>
                  <a:cubicBezTo>
                    <a:pt x="44767" y="199467"/>
                    <a:pt x="41910" y="201372"/>
                    <a:pt x="40957" y="199467"/>
                  </a:cubicBezTo>
                  <a:cubicBezTo>
                    <a:pt x="42863" y="196610"/>
                    <a:pt x="44767" y="196610"/>
                    <a:pt x="46672" y="198514"/>
                  </a:cubicBezTo>
                  <a:close/>
                  <a:moveTo>
                    <a:pt x="44767" y="219470"/>
                  </a:moveTo>
                  <a:cubicBezTo>
                    <a:pt x="44767" y="219470"/>
                    <a:pt x="44767" y="218517"/>
                    <a:pt x="44767" y="219470"/>
                  </a:cubicBezTo>
                  <a:cubicBezTo>
                    <a:pt x="43815" y="218517"/>
                    <a:pt x="42863" y="219470"/>
                    <a:pt x="41910" y="220422"/>
                  </a:cubicBezTo>
                  <a:cubicBezTo>
                    <a:pt x="41910" y="220422"/>
                    <a:pt x="41910" y="221375"/>
                    <a:pt x="41910" y="221375"/>
                  </a:cubicBezTo>
                  <a:cubicBezTo>
                    <a:pt x="43815" y="220422"/>
                    <a:pt x="43815" y="220422"/>
                    <a:pt x="44767" y="219470"/>
                  </a:cubicBezTo>
                  <a:close/>
                  <a:moveTo>
                    <a:pt x="43815" y="187085"/>
                  </a:moveTo>
                  <a:cubicBezTo>
                    <a:pt x="46672" y="185180"/>
                    <a:pt x="46672" y="186132"/>
                    <a:pt x="47625" y="188989"/>
                  </a:cubicBezTo>
                  <a:cubicBezTo>
                    <a:pt x="47625" y="189942"/>
                    <a:pt x="47625" y="189942"/>
                    <a:pt x="48577" y="190895"/>
                  </a:cubicBezTo>
                  <a:cubicBezTo>
                    <a:pt x="48577" y="191847"/>
                    <a:pt x="48577" y="191847"/>
                    <a:pt x="47625" y="192800"/>
                  </a:cubicBezTo>
                  <a:cubicBezTo>
                    <a:pt x="47625" y="192800"/>
                    <a:pt x="46672" y="193752"/>
                    <a:pt x="46672" y="193752"/>
                  </a:cubicBezTo>
                  <a:cubicBezTo>
                    <a:pt x="44767" y="192800"/>
                    <a:pt x="44767" y="189942"/>
                    <a:pt x="42863" y="188989"/>
                  </a:cubicBezTo>
                  <a:cubicBezTo>
                    <a:pt x="41910" y="189942"/>
                    <a:pt x="42863" y="188037"/>
                    <a:pt x="43815" y="187085"/>
                  </a:cubicBezTo>
                  <a:close/>
                  <a:moveTo>
                    <a:pt x="42863" y="116600"/>
                  </a:moveTo>
                  <a:cubicBezTo>
                    <a:pt x="42863" y="116600"/>
                    <a:pt x="42863" y="116600"/>
                    <a:pt x="42863" y="116600"/>
                  </a:cubicBezTo>
                  <a:cubicBezTo>
                    <a:pt x="43815" y="117552"/>
                    <a:pt x="44767" y="117552"/>
                    <a:pt x="44767" y="116600"/>
                  </a:cubicBezTo>
                  <a:cubicBezTo>
                    <a:pt x="45720" y="116600"/>
                    <a:pt x="46672" y="115647"/>
                    <a:pt x="46672" y="115647"/>
                  </a:cubicBezTo>
                  <a:cubicBezTo>
                    <a:pt x="46672" y="115647"/>
                    <a:pt x="46672" y="115647"/>
                    <a:pt x="46672" y="115647"/>
                  </a:cubicBezTo>
                  <a:cubicBezTo>
                    <a:pt x="45720" y="115647"/>
                    <a:pt x="45720" y="116600"/>
                    <a:pt x="45720" y="117552"/>
                  </a:cubicBezTo>
                  <a:cubicBezTo>
                    <a:pt x="44767" y="115647"/>
                    <a:pt x="43815" y="115647"/>
                    <a:pt x="42863" y="116600"/>
                  </a:cubicBezTo>
                  <a:close/>
                  <a:moveTo>
                    <a:pt x="42863" y="45162"/>
                  </a:moveTo>
                  <a:cubicBezTo>
                    <a:pt x="42863" y="46114"/>
                    <a:pt x="42863" y="46114"/>
                    <a:pt x="43815" y="47067"/>
                  </a:cubicBezTo>
                  <a:cubicBezTo>
                    <a:pt x="44767" y="47067"/>
                    <a:pt x="44767" y="46114"/>
                    <a:pt x="44767" y="46114"/>
                  </a:cubicBezTo>
                  <a:cubicBezTo>
                    <a:pt x="45720" y="44210"/>
                    <a:pt x="44767" y="44210"/>
                    <a:pt x="42863" y="45162"/>
                  </a:cubicBezTo>
                  <a:cubicBezTo>
                    <a:pt x="43815" y="44210"/>
                    <a:pt x="42863" y="44210"/>
                    <a:pt x="42863" y="45162"/>
                  </a:cubicBezTo>
                  <a:close/>
                  <a:moveTo>
                    <a:pt x="43815" y="208992"/>
                  </a:moveTo>
                  <a:cubicBezTo>
                    <a:pt x="43815" y="208992"/>
                    <a:pt x="42863" y="208039"/>
                    <a:pt x="42863" y="207087"/>
                  </a:cubicBezTo>
                  <a:cubicBezTo>
                    <a:pt x="43815" y="207087"/>
                    <a:pt x="44767" y="208039"/>
                    <a:pt x="43815" y="208992"/>
                  </a:cubicBezTo>
                  <a:cubicBezTo>
                    <a:pt x="44767" y="208992"/>
                    <a:pt x="44767" y="208992"/>
                    <a:pt x="43815" y="208992"/>
                  </a:cubicBezTo>
                  <a:close/>
                  <a:moveTo>
                    <a:pt x="43815" y="107075"/>
                  </a:moveTo>
                  <a:cubicBezTo>
                    <a:pt x="43815" y="108027"/>
                    <a:pt x="44767" y="108027"/>
                    <a:pt x="45720" y="108027"/>
                  </a:cubicBezTo>
                  <a:cubicBezTo>
                    <a:pt x="46672" y="108027"/>
                    <a:pt x="46672" y="108027"/>
                    <a:pt x="46672" y="107075"/>
                  </a:cubicBezTo>
                  <a:cubicBezTo>
                    <a:pt x="46672" y="106122"/>
                    <a:pt x="45720" y="106122"/>
                    <a:pt x="44767" y="106122"/>
                  </a:cubicBezTo>
                  <a:cubicBezTo>
                    <a:pt x="43815" y="106122"/>
                    <a:pt x="43815" y="105170"/>
                    <a:pt x="43815" y="105170"/>
                  </a:cubicBezTo>
                  <a:cubicBezTo>
                    <a:pt x="42863" y="104217"/>
                    <a:pt x="43815" y="106122"/>
                    <a:pt x="43815" y="107075"/>
                  </a:cubicBezTo>
                  <a:close/>
                  <a:moveTo>
                    <a:pt x="44767" y="49925"/>
                  </a:moveTo>
                  <a:cubicBezTo>
                    <a:pt x="43815" y="49925"/>
                    <a:pt x="43815" y="50877"/>
                    <a:pt x="44767" y="49925"/>
                  </a:cubicBezTo>
                  <a:cubicBezTo>
                    <a:pt x="43815" y="51830"/>
                    <a:pt x="44767" y="51830"/>
                    <a:pt x="45720" y="51830"/>
                  </a:cubicBezTo>
                  <a:cubicBezTo>
                    <a:pt x="45720" y="51830"/>
                    <a:pt x="46672" y="51830"/>
                    <a:pt x="46672" y="50877"/>
                  </a:cubicBezTo>
                  <a:cubicBezTo>
                    <a:pt x="45720" y="50877"/>
                    <a:pt x="45720" y="49925"/>
                    <a:pt x="44767" y="49925"/>
                  </a:cubicBezTo>
                  <a:close/>
                  <a:moveTo>
                    <a:pt x="45720" y="102312"/>
                  </a:moveTo>
                  <a:cubicBezTo>
                    <a:pt x="45720" y="102312"/>
                    <a:pt x="44767" y="102312"/>
                    <a:pt x="45720" y="102312"/>
                  </a:cubicBezTo>
                  <a:cubicBezTo>
                    <a:pt x="44767" y="102312"/>
                    <a:pt x="44767" y="103264"/>
                    <a:pt x="45720" y="102312"/>
                  </a:cubicBezTo>
                  <a:cubicBezTo>
                    <a:pt x="44767" y="103264"/>
                    <a:pt x="45720" y="103264"/>
                    <a:pt x="45720" y="102312"/>
                  </a:cubicBezTo>
                  <a:close/>
                  <a:moveTo>
                    <a:pt x="47625" y="133745"/>
                  </a:moveTo>
                  <a:cubicBezTo>
                    <a:pt x="46672" y="133745"/>
                    <a:pt x="46672" y="134697"/>
                    <a:pt x="45720" y="134697"/>
                  </a:cubicBezTo>
                  <a:cubicBezTo>
                    <a:pt x="45720" y="134697"/>
                    <a:pt x="45720" y="135650"/>
                    <a:pt x="45720" y="135650"/>
                  </a:cubicBezTo>
                  <a:cubicBezTo>
                    <a:pt x="45720" y="135650"/>
                    <a:pt x="47625" y="135650"/>
                    <a:pt x="47625" y="133745"/>
                  </a:cubicBezTo>
                  <a:cubicBezTo>
                    <a:pt x="47625" y="134697"/>
                    <a:pt x="47625" y="134697"/>
                    <a:pt x="47625" y="133745"/>
                  </a:cubicBezTo>
                  <a:close/>
                  <a:moveTo>
                    <a:pt x="47625" y="167082"/>
                  </a:moveTo>
                  <a:cubicBezTo>
                    <a:pt x="47625" y="166130"/>
                    <a:pt x="48577" y="165177"/>
                    <a:pt x="48577" y="165177"/>
                  </a:cubicBezTo>
                  <a:cubicBezTo>
                    <a:pt x="48577" y="165177"/>
                    <a:pt x="49530" y="164225"/>
                    <a:pt x="48577" y="164225"/>
                  </a:cubicBezTo>
                  <a:cubicBezTo>
                    <a:pt x="46672" y="164225"/>
                    <a:pt x="45720" y="164225"/>
                    <a:pt x="44767" y="166130"/>
                  </a:cubicBezTo>
                  <a:cubicBezTo>
                    <a:pt x="43815" y="168035"/>
                    <a:pt x="46672" y="167082"/>
                    <a:pt x="47625" y="167082"/>
                  </a:cubicBezTo>
                  <a:close/>
                  <a:moveTo>
                    <a:pt x="50482" y="116600"/>
                  </a:moveTo>
                  <a:cubicBezTo>
                    <a:pt x="50482" y="116600"/>
                    <a:pt x="49530" y="116600"/>
                    <a:pt x="50482" y="116600"/>
                  </a:cubicBezTo>
                  <a:cubicBezTo>
                    <a:pt x="47625" y="116600"/>
                    <a:pt x="47625" y="117552"/>
                    <a:pt x="46672" y="118505"/>
                  </a:cubicBezTo>
                  <a:cubicBezTo>
                    <a:pt x="46672" y="118505"/>
                    <a:pt x="46672" y="119457"/>
                    <a:pt x="47625" y="119457"/>
                  </a:cubicBezTo>
                  <a:cubicBezTo>
                    <a:pt x="48577" y="119457"/>
                    <a:pt x="50482" y="118505"/>
                    <a:pt x="50482" y="116600"/>
                  </a:cubicBezTo>
                  <a:close/>
                  <a:moveTo>
                    <a:pt x="48577" y="130887"/>
                  </a:moveTo>
                  <a:cubicBezTo>
                    <a:pt x="50482" y="130887"/>
                    <a:pt x="49530" y="128982"/>
                    <a:pt x="49530" y="128030"/>
                  </a:cubicBezTo>
                  <a:cubicBezTo>
                    <a:pt x="50482" y="127077"/>
                    <a:pt x="49530" y="125172"/>
                    <a:pt x="48577" y="125172"/>
                  </a:cubicBezTo>
                  <a:cubicBezTo>
                    <a:pt x="47625" y="125172"/>
                    <a:pt x="47625" y="127077"/>
                    <a:pt x="47625" y="128030"/>
                  </a:cubicBezTo>
                  <a:cubicBezTo>
                    <a:pt x="47625" y="129935"/>
                    <a:pt x="47625" y="130887"/>
                    <a:pt x="48577" y="130887"/>
                  </a:cubicBezTo>
                  <a:close/>
                  <a:moveTo>
                    <a:pt x="50482" y="76595"/>
                  </a:moveTo>
                  <a:cubicBezTo>
                    <a:pt x="49530" y="76595"/>
                    <a:pt x="47625" y="77547"/>
                    <a:pt x="47625" y="79452"/>
                  </a:cubicBezTo>
                  <a:cubicBezTo>
                    <a:pt x="47625" y="80405"/>
                    <a:pt x="47625" y="80405"/>
                    <a:pt x="48577" y="81357"/>
                  </a:cubicBezTo>
                  <a:cubicBezTo>
                    <a:pt x="49530" y="79452"/>
                    <a:pt x="50482" y="78500"/>
                    <a:pt x="50482" y="76595"/>
                  </a:cubicBezTo>
                  <a:cubicBezTo>
                    <a:pt x="52388" y="77547"/>
                    <a:pt x="51435" y="76595"/>
                    <a:pt x="50482" y="76595"/>
                  </a:cubicBezTo>
                  <a:close/>
                  <a:moveTo>
                    <a:pt x="49530" y="170892"/>
                  </a:moveTo>
                  <a:cubicBezTo>
                    <a:pt x="49530" y="170892"/>
                    <a:pt x="50482" y="169939"/>
                    <a:pt x="49530" y="170892"/>
                  </a:cubicBezTo>
                  <a:cubicBezTo>
                    <a:pt x="50482" y="168987"/>
                    <a:pt x="49530" y="168035"/>
                    <a:pt x="48577" y="168035"/>
                  </a:cubicBezTo>
                  <a:cubicBezTo>
                    <a:pt x="48577" y="168987"/>
                    <a:pt x="47625" y="169939"/>
                    <a:pt x="49530" y="170892"/>
                  </a:cubicBezTo>
                  <a:close/>
                  <a:moveTo>
                    <a:pt x="52388" y="95645"/>
                  </a:moveTo>
                  <a:cubicBezTo>
                    <a:pt x="52388" y="94692"/>
                    <a:pt x="51435" y="94692"/>
                    <a:pt x="52388" y="95645"/>
                  </a:cubicBezTo>
                  <a:cubicBezTo>
                    <a:pt x="50482" y="94692"/>
                    <a:pt x="49530" y="94692"/>
                    <a:pt x="49530" y="95645"/>
                  </a:cubicBezTo>
                  <a:cubicBezTo>
                    <a:pt x="49530" y="96597"/>
                    <a:pt x="50482" y="96597"/>
                    <a:pt x="51435" y="96597"/>
                  </a:cubicBezTo>
                  <a:cubicBezTo>
                    <a:pt x="51435" y="96597"/>
                    <a:pt x="52388" y="95645"/>
                    <a:pt x="52388" y="95645"/>
                  </a:cubicBezTo>
                  <a:close/>
                  <a:moveTo>
                    <a:pt x="51435" y="221375"/>
                  </a:moveTo>
                  <a:cubicBezTo>
                    <a:pt x="51435" y="222327"/>
                    <a:pt x="50482" y="222327"/>
                    <a:pt x="50482" y="223280"/>
                  </a:cubicBezTo>
                  <a:cubicBezTo>
                    <a:pt x="50482" y="223280"/>
                    <a:pt x="49530" y="223280"/>
                    <a:pt x="49530" y="223280"/>
                  </a:cubicBezTo>
                  <a:cubicBezTo>
                    <a:pt x="49530" y="222327"/>
                    <a:pt x="50482" y="221375"/>
                    <a:pt x="51435" y="221375"/>
                  </a:cubicBezTo>
                  <a:cubicBezTo>
                    <a:pt x="51435" y="221375"/>
                    <a:pt x="51435" y="221375"/>
                    <a:pt x="51435" y="221375"/>
                  </a:cubicBezTo>
                  <a:close/>
                  <a:moveTo>
                    <a:pt x="50482" y="104217"/>
                  </a:moveTo>
                  <a:lnTo>
                    <a:pt x="51435" y="102312"/>
                  </a:lnTo>
                  <a:cubicBezTo>
                    <a:pt x="50482" y="102312"/>
                    <a:pt x="50482" y="102312"/>
                    <a:pt x="50482" y="104217"/>
                  </a:cubicBezTo>
                  <a:cubicBezTo>
                    <a:pt x="49530" y="104217"/>
                    <a:pt x="49530" y="104217"/>
                    <a:pt x="50482" y="104217"/>
                  </a:cubicBezTo>
                  <a:cubicBezTo>
                    <a:pt x="50482" y="105170"/>
                    <a:pt x="50482" y="104217"/>
                    <a:pt x="50482" y="104217"/>
                  </a:cubicBezTo>
                  <a:close/>
                  <a:moveTo>
                    <a:pt x="51435" y="50877"/>
                  </a:moveTo>
                  <a:cubicBezTo>
                    <a:pt x="52388" y="51830"/>
                    <a:pt x="51435" y="50877"/>
                    <a:pt x="51435" y="50877"/>
                  </a:cubicBezTo>
                  <a:cubicBezTo>
                    <a:pt x="51435" y="48972"/>
                    <a:pt x="52388" y="47067"/>
                    <a:pt x="51435" y="47067"/>
                  </a:cubicBezTo>
                  <a:cubicBezTo>
                    <a:pt x="50482" y="47067"/>
                    <a:pt x="50482" y="48020"/>
                    <a:pt x="50482" y="48972"/>
                  </a:cubicBezTo>
                  <a:cubicBezTo>
                    <a:pt x="49530" y="49925"/>
                    <a:pt x="50482" y="50877"/>
                    <a:pt x="51435" y="50877"/>
                  </a:cubicBezTo>
                  <a:close/>
                  <a:moveTo>
                    <a:pt x="52388" y="89930"/>
                  </a:moveTo>
                  <a:lnTo>
                    <a:pt x="52388" y="89930"/>
                  </a:lnTo>
                  <a:cubicBezTo>
                    <a:pt x="50482" y="89930"/>
                    <a:pt x="49530" y="90882"/>
                    <a:pt x="49530" y="91835"/>
                  </a:cubicBezTo>
                  <a:cubicBezTo>
                    <a:pt x="49530" y="91835"/>
                    <a:pt x="50482" y="91835"/>
                    <a:pt x="50482" y="91835"/>
                  </a:cubicBezTo>
                  <a:cubicBezTo>
                    <a:pt x="51435" y="90882"/>
                    <a:pt x="52388" y="90882"/>
                    <a:pt x="52388" y="89930"/>
                  </a:cubicBezTo>
                  <a:close/>
                  <a:moveTo>
                    <a:pt x="51435" y="55639"/>
                  </a:moveTo>
                  <a:cubicBezTo>
                    <a:pt x="50482" y="55639"/>
                    <a:pt x="50482" y="56592"/>
                    <a:pt x="51435" y="55639"/>
                  </a:cubicBezTo>
                  <a:cubicBezTo>
                    <a:pt x="52388" y="57545"/>
                    <a:pt x="54292" y="58497"/>
                    <a:pt x="55245" y="57545"/>
                  </a:cubicBezTo>
                  <a:cubicBezTo>
                    <a:pt x="56197" y="57545"/>
                    <a:pt x="55245" y="56592"/>
                    <a:pt x="54292" y="55639"/>
                  </a:cubicBezTo>
                  <a:lnTo>
                    <a:pt x="51435" y="55639"/>
                  </a:lnTo>
                  <a:close/>
                  <a:moveTo>
                    <a:pt x="51435" y="101360"/>
                  </a:moveTo>
                  <a:cubicBezTo>
                    <a:pt x="52388" y="101360"/>
                    <a:pt x="52388" y="102312"/>
                    <a:pt x="53340" y="102312"/>
                  </a:cubicBezTo>
                  <a:cubicBezTo>
                    <a:pt x="53340" y="102312"/>
                    <a:pt x="53340" y="102312"/>
                    <a:pt x="53340" y="101360"/>
                  </a:cubicBezTo>
                  <a:cubicBezTo>
                    <a:pt x="53340" y="101360"/>
                    <a:pt x="52388" y="100407"/>
                    <a:pt x="51435" y="101360"/>
                  </a:cubicBezTo>
                  <a:close/>
                  <a:moveTo>
                    <a:pt x="54292" y="71832"/>
                  </a:moveTo>
                  <a:cubicBezTo>
                    <a:pt x="54292" y="70880"/>
                    <a:pt x="53340" y="70880"/>
                    <a:pt x="54292" y="71832"/>
                  </a:cubicBezTo>
                  <a:cubicBezTo>
                    <a:pt x="52388" y="70880"/>
                    <a:pt x="52388" y="70880"/>
                    <a:pt x="52388" y="71832"/>
                  </a:cubicBezTo>
                  <a:cubicBezTo>
                    <a:pt x="52388" y="72785"/>
                    <a:pt x="53340" y="72785"/>
                    <a:pt x="53340" y="72785"/>
                  </a:cubicBezTo>
                  <a:cubicBezTo>
                    <a:pt x="53340" y="72785"/>
                    <a:pt x="54292" y="72785"/>
                    <a:pt x="54292" y="71832"/>
                  </a:cubicBezTo>
                  <a:close/>
                  <a:moveTo>
                    <a:pt x="53340" y="212802"/>
                  </a:moveTo>
                  <a:cubicBezTo>
                    <a:pt x="52388" y="212802"/>
                    <a:pt x="52388" y="212802"/>
                    <a:pt x="51435" y="211850"/>
                  </a:cubicBezTo>
                  <a:lnTo>
                    <a:pt x="51435" y="211850"/>
                  </a:lnTo>
                  <a:cubicBezTo>
                    <a:pt x="53340" y="211850"/>
                    <a:pt x="53340" y="211850"/>
                    <a:pt x="53340" y="212802"/>
                  </a:cubicBezTo>
                  <a:close/>
                  <a:moveTo>
                    <a:pt x="52388" y="36589"/>
                  </a:moveTo>
                  <a:cubicBezTo>
                    <a:pt x="53340" y="38495"/>
                    <a:pt x="53340" y="39447"/>
                    <a:pt x="53340" y="41352"/>
                  </a:cubicBezTo>
                  <a:cubicBezTo>
                    <a:pt x="53340" y="41352"/>
                    <a:pt x="54292" y="42305"/>
                    <a:pt x="54292" y="41352"/>
                  </a:cubicBezTo>
                  <a:cubicBezTo>
                    <a:pt x="55245" y="40400"/>
                    <a:pt x="55245" y="39447"/>
                    <a:pt x="55245" y="37542"/>
                  </a:cubicBezTo>
                  <a:cubicBezTo>
                    <a:pt x="55245" y="36589"/>
                    <a:pt x="53340" y="36589"/>
                    <a:pt x="52388" y="36589"/>
                  </a:cubicBezTo>
                  <a:cubicBezTo>
                    <a:pt x="52388" y="35637"/>
                    <a:pt x="52388" y="35637"/>
                    <a:pt x="52388" y="36589"/>
                  </a:cubicBezTo>
                  <a:close/>
                  <a:moveTo>
                    <a:pt x="54292" y="171845"/>
                  </a:moveTo>
                  <a:lnTo>
                    <a:pt x="54292" y="171845"/>
                  </a:lnTo>
                  <a:cubicBezTo>
                    <a:pt x="54292" y="172797"/>
                    <a:pt x="54292" y="172797"/>
                    <a:pt x="54292" y="171845"/>
                  </a:cubicBezTo>
                  <a:cubicBezTo>
                    <a:pt x="54292" y="172797"/>
                    <a:pt x="55245" y="172797"/>
                    <a:pt x="54292" y="171845"/>
                  </a:cubicBezTo>
                  <a:cubicBezTo>
                    <a:pt x="55245" y="171845"/>
                    <a:pt x="54292" y="171845"/>
                    <a:pt x="54292" y="171845"/>
                  </a:cubicBezTo>
                  <a:close/>
                  <a:moveTo>
                    <a:pt x="56197" y="81357"/>
                  </a:moveTo>
                  <a:lnTo>
                    <a:pt x="57150" y="79452"/>
                  </a:lnTo>
                  <a:cubicBezTo>
                    <a:pt x="57150" y="79452"/>
                    <a:pt x="57150" y="78500"/>
                    <a:pt x="56197" y="78500"/>
                  </a:cubicBezTo>
                  <a:cubicBezTo>
                    <a:pt x="55245" y="79452"/>
                    <a:pt x="54292" y="80405"/>
                    <a:pt x="54292" y="81357"/>
                  </a:cubicBezTo>
                  <a:cubicBezTo>
                    <a:pt x="54292" y="82310"/>
                    <a:pt x="55245" y="83262"/>
                    <a:pt x="55245" y="83262"/>
                  </a:cubicBezTo>
                  <a:cubicBezTo>
                    <a:pt x="56197" y="83262"/>
                    <a:pt x="55245" y="82310"/>
                    <a:pt x="56197" y="81357"/>
                  </a:cubicBezTo>
                  <a:close/>
                  <a:moveTo>
                    <a:pt x="56197" y="53735"/>
                  </a:moveTo>
                  <a:cubicBezTo>
                    <a:pt x="55245" y="53735"/>
                    <a:pt x="54292" y="54687"/>
                    <a:pt x="54292" y="54687"/>
                  </a:cubicBezTo>
                  <a:cubicBezTo>
                    <a:pt x="55245" y="54687"/>
                    <a:pt x="55245" y="54687"/>
                    <a:pt x="56197" y="54687"/>
                  </a:cubicBezTo>
                  <a:cubicBezTo>
                    <a:pt x="57150" y="54687"/>
                    <a:pt x="58102" y="54687"/>
                    <a:pt x="58102" y="53735"/>
                  </a:cubicBezTo>
                  <a:cubicBezTo>
                    <a:pt x="57150" y="53735"/>
                    <a:pt x="56197" y="53735"/>
                    <a:pt x="56197" y="53735"/>
                  </a:cubicBezTo>
                  <a:close/>
                  <a:moveTo>
                    <a:pt x="55245" y="74689"/>
                  </a:moveTo>
                  <a:cubicBezTo>
                    <a:pt x="55245" y="74689"/>
                    <a:pt x="55245" y="74689"/>
                    <a:pt x="55245" y="74689"/>
                  </a:cubicBezTo>
                  <a:lnTo>
                    <a:pt x="55245" y="74689"/>
                  </a:lnTo>
                  <a:cubicBezTo>
                    <a:pt x="55245" y="73737"/>
                    <a:pt x="55245" y="73737"/>
                    <a:pt x="55245" y="74689"/>
                  </a:cubicBezTo>
                  <a:cubicBezTo>
                    <a:pt x="55245" y="74689"/>
                    <a:pt x="55245" y="74689"/>
                    <a:pt x="55245" y="74689"/>
                  </a:cubicBezTo>
                  <a:close/>
                  <a:moveTo>
                    <a:pt x="59055" y="199467"/>
                  </a:moveTo>
                  <a:cubicBezTo>
                    <a:pt x="59055" y="198514"/>
                    <a:pt x="57150" y="198514"/>
                    <a:pt x="56197" y="198514"/>
                  </a:cubicBezTo>
                  <a:cubicBezTo>
                    <a:pt x="55245" y="198514"/>
                    <a:pt x="55245" y="198514"/>
                    <a:pt x="55245" y="199467"/>
                  </a:cubicBezTo>
                  <a:cubicBezTo>
                    <a:pt x="56197" y="201372"/>
                    <a:pt x="57150" y="201372"/>
                    <a:pt x="59055" y="201372"/>
                  </a:cubicBezTo>
                  <a:cubicBezTo>
                    <a:pt x="59055" y="201372"/>
                    <a:pt x="60007" y="200420"/>
                    <a:pt x="59055" y="199467"/>
                  </a:cubicBezTo>
                  <a:close/>
                  <a:moveTo>
                    <a:pt x="56197" y="213755"/>
                  </a:moveTo>
                  <a:lnTo>
                    <a:pt x="56197" y="213755"/>
                  </a:lnTo>
                  <a:cubicBezTo>
                    <a:pt x="56197" y="213755"/>
                    <a:pt x="56197" y="214707"/>
                    <a:pt x="57150" y="214707"/>
                  </a:cubicBezTo>
                  <a:lnTo>
                    <a:pt x="57150" y="214707"/>
                  </a:lnTo>
                  <a:cubicBezTo>
                    <a:pt x="57150" y="213755"/>
                    <a:pt x="57150" y="213755"/>
                    <a:pt x="56197" y="213755"/>
                  </a:cubicBezTo>
                  <a:close/>
                  <a:moveTo>
                    <a:pt x="56197" y="42305"/>
                  </a:moveTo>
                  <a:cubicBezTo>
                    <a:pt x="56197" y="43257"/>
                    <a:pt x="56197" y="44210"/>
                    <a:pt x="57150" y="44210"/>
                  </a:cubicBezTo>
                  <a:cubicBezTo>
                    <a:pt x="58102" y="44210"/>
                    <a:pt x="58102" y="43257"/>
                    <a:pt x="58102" y="42305"/>
                  </a:cubicBezTo>
                  <a:cubicBezTo>
                    <a:pt x="58102" y="41352"/>
                    <a:pt x="58102" y="41352"/>
                    <a:pt x="57150" y="41352"/>
                  </a:cubicBezTo>
                  <a:cubicBezTo>
                    <a:pt x="57150" y="41352"/>
                    <a:pt x="56197" y="42305"/>
                    <a:pt x="56197" y="42305"/>
                  </a:cubicBezTo>
                  <a:close/>
                  <a:moveTo>
                    <a:pt x="57150" y="33732"/>
                  </a:moveTo>
                  <a:cubicBezTo>
                    <a:pt x="57150" y="33732"/>
                    <a:pt x="58102" y="34685"/>
                    <a:pt x="58102" y="34685"/>
                  </a:cubicBezTo>
                  <a:cubicBezTo>
                    <a:pt x="58102" y="34685"/>
                    <a:pt x="58102" y="34685"/>
                    <a:pt x="58102" y="33732"/>
                  </a:cubicBezTo>
                  <a:cubicBezTo>
                    <a:pt x="58102" y="32780"/>
                    <a:pt x="58102" y="32780"/>
                    <a:pt x="57150" y="33732"/>
                  </a:cubicBezTo>
                  <a:cubicBezTo>
                    <a:pt x="57150" y="32780"/>
                    <a:pt x="56197" y="33732"/>
                    <a:pt x="57150" y="33732"/>
                  </a:cubicBezTo>
                  <a:close/>
                  <a:moveTo>
                    <a:pt x="59055" y="48020"/>
                  </a:moveTo>
                  <a:cubicBezTo>
                    <a:pt x="58102" y="48020"/>
                    <a:pt x="58102" y="48972"/>
                    <a:pt x="58102" y="48972"/>
                  </a:cubicBezTo>
                  <a:cubicBezTo>
                    <a:pt x="58102" y="48972"/>
                    <a:pt x="58102" y="49925"/>
                    <a:pt x="58102" y="49925"/>
                  </a:cubicBezTo>
                  <a:cubicBezTo>
                    <a:pt x="59055" y="49925"/>
                    <a:pt x="59055" y="48972"/>
                    <a:pt x="60007" y="48020"/>
                  </a:cubicBezTo>
                  <a:cubicBezTo>
                    <a:pt x="60007" y="48972"/>
                    <a:pt x="59055" y="48020"/>
                    <a:pt x="59055" y="48020"/>
                  </a:cubicBezTo>
                  <a:close/>
                  <a:moveTo>
                    <a:pt x="60960" y="217564"/>
                  </a:moveTo>
                  <a:cubicBezTo>
                    <a:pt x="60960" y="217564"/>
                    <a:pt x="61913" y="217564"/>
                    <a:pt x="60960" y="217564"/>
                  </a:cubicBezTo>
                  <a:cubicBezTo>
                    <a:pt x="61913" y="216612"/>
                    <a:pt x="60960" y="216612"/>
                    <a:pt x="60960" y="216612"/>
                  </a:cubicBezTo>
                  <a:cubicBezTo>
                    <a:pt x="60960" y="216612"/>
                    <a:pt x="60960" y="216612"/>
                    <a:pt x="60960" y="217564"/>
                  </a:cubicBezTo>
                  <a:cubicBezTo>
                    <a:pt x="60007" y="217564"/>
                    <a:pt x="60960" y="217564"/>
                    <a:pt x="60960" y="217564"/>
                  </a:cubicBezTo>
                  <a:close/>
                  <a:moveTo>
                    <a:pt x="61913" y="41352"/>
                  </a:moveTo>
                  <a:lnTo>
                    <a:pt x="61913" y="41352"/>
                  </a:lnTo>
                  <a:cubicBezTo>
                    <a:pt x="62865" y="41352"/>
                    <a:pt x="63817" y="41352"/>
                    <a:pt x="62865" y="40400"/>
                  </a:cubicBezTo>
                  <a:cubicBezTo>
                    <a:pt x="62865" y="40400"/>
                    <a:pt x="62865" y="40400"/>
                    <a:pt x="61913" y="41352"/>
                  </a:cubicBezTo>
                  <a:cubicBezTo>
                    <a:pt x="61913" y="40400"/>
                    <a:pt x="60960" y="40400"/>
                    <a:pt x="61913" y="41352"/>
                  </a:cubicBezTo>
                  <a:close/>
                  <a:moveTo>
                    <a:pt x="62865" y="212802"/>
                  </a:moveTo>
                  <a:cubicBezTo>
                    <a:pt x="62865" y="212802"/>
                    <a:pt x="62865" y="212802"/>
                    <a:pt x="62865" y="212802"/>
                  </a:cubicBezTo>
                  <a:cubicBezTo>
                    <a:pt x="62865" y="212802"/>
                    <a:pt x="63817" y="212802"/>
                    <a:pt x="62865" y="212802"/>
                  </a:cubicBezTo>
                  <a:cubicBezTo>
                    <a:pt x="63817" y="212802"/>
                    <a:pt x="63817" y="211850"/>
                    <a:pt x="62865" y="212802"/>
                  </a:cubicBezTo>
                  <a:cubicBezTo>
                    <a:pt x="62865" y="211850"/>
                    <a:pt x="62865" y="211850"/>
                    <a:pt x="62865" y="212802"/>
                  </a:cubicBezTo>
                  <a:close/>
                  <a:moveTo>
                    <a:pt x="67627" y="231852"/>
                  </a:moveTo>
                  <a:cubicBezTo>
                    <a:pt x="67627" y="230900"/>
                    <a:pt x="66675" y="230900"/>
                    <a:pt x="65722" y="230900"/>
                  </a:cubicBezTo>
                  <a:cubicBezTo>
                    <a:pt x="64770" y="230900"/>
                    <a:pt x="64770" y="230900"/>
                    <a:pt x="64770" y="231852"/>
                  </a:cubicBezTo>
                  <a:cubicBezTo>
                    <a:pt x="64770" y="232805"/>
                    <a:pt x="65722" y="232805"/>
                    <a:pt x="66675" y="233757"/>
                  </a:cubicBezTo>
                  <a:cubicBezTo>
                    <a:pt x="66675" y="232805"/>
                    <a:pt x="67627" y="232805"/>
                    <a:pt x="67627" y="231852"/>
                  </a:cubicBezTo>
                  <a:close/>
                  <a:moveTo>
                    <a:pt x="141922" y="80405"/>
                  </a:moveTo>
                  <a:cubicBezTo>
                    <a:pt x="141922" y="79452"/>
                    <a:pt x="140970" y="80405"/>
                    <a:pt x="141922" y="80405"/>
                  </a:cubicBezTo>
                  <a:cubicBezTo>
                    <a:pt x="140970" y="80405"/>
                    <a:pt x="140970" y="81357"/>
                    <a:pt x="141922" y="80405"/>
                  </a:cubicBezTo>
                  <a:cubicBezTo>
                    <a:pt x="141922" y="81357"/>
                    <a:pt x="141922" y="81357"/>
                    <a:pt x="141922" y="80405"/>
                  </a:cubicBezTo>
                  <a:lnTo>
                    <a:pt x="141922" y="80405"/>
                  </a:lnTo>
                  <a:close/>
                  <a:moveTo>
                    <a:pt x="143827" y="75642"/>
                  </a:moveTo>
                  <a:cubicBezTo>
                    <a:pt x="144780" y="74689"/>
                    <a:pt x="146685" y="74689"/>
                    <a:pt x="147638" y="73737"/>
                  </a:cubicBezTo>
                  <a:cubicBezTo>
                    <a:pt x="147638" y="74689"/>
                    <a:pt x="146685" y="75642"/>
                    <a:pt x="147638" y="75642"/>
                  </a:cubicBezTo>
                  <a:cubicBezTo>
                    <a:pt x="148590" y="75642"/>
                    <a:pt x="149542" y="74689"/>
                    <a:pt x="149542" y="73737"/>
                  </a:cubicBezTo>
                  <a:cubicBezTo>
                    <a:pt x="149542" y="72785"/>
                    <a:pt x="148590" y="73737"/>
                    <a:pt x="147638" y="73737"/>
                  </a:cubicBezTo>
                  <a:cubicBezTo>
                    <a:pt x="147638" y="72785"/>
                    <a:pt x="149542" y="69927"/>
                    <a:pt x="147638" y="69927"/>
                  </a:cubicBezTo>
                  <a:cubicBezTo>
                    <a:pt x="145732" y="68975"/>
                    <a:pt x="145732" y="71832"/>
                    <a:pt x="144780" y="72785"/>
                  </a:cubicBezTo>
                  <a:cubicBezTo>
                    <a:pt x="143827" y="72785"/>
                    <a:pt x="142875" y="72785"/>
                    <a:pt x="142875" y="73737"/>
                  </a:cubicBezTo>
                  <a:cubicBezTo>
                    <a:pt x="141922" y="73737"/>
                    <a:pt x="141922" y="74689"/>
                    <a:pt x="141922" y="75642"/>
                  </a:cubicBezTo>
                  <a:cubicBezTo>
                    <a:pt x="142875" y="76595"/>
                    <a:pt x="142875" y="75642"/>
                    <a:pt x="143827" y="75642"/>
                  </a:cubicBezTo>
                  <a:close/>
                  <a:moveTo>
                    <a:pt x="147638" y="87072"/>
                  </a:moveTo>
                  <a:cubicBezTo>
                    <a:pt x="147638" y="87072"/>
                    <a:pt x="147638" y="86120"/>
                    <a:pt x="147638" y="85167"/>
                  </a:cubicBezTo>
                  <a:cubicBezTo>
                    <a:pt x="149542" y="84214"/>
                    <a:pt x="152400" y="83262"/>
                    <a:pt x="154305" y="82310"/>
                  </a:cubicBezTo>
                  <a:cubicBezTo>
                    <a:pt x="155257" y="82310"/>
                    <a:pt x="156210" y="81357"/>
                    <a:pt x="156210" y="80405"/>
                  </a:cubicBezTo>
                  <a:cubicBezTo>
                    <a:pt x="156210" y="79452"/>
                    <a:pt x="155257" y="79452"/>
                    <a:pt x="155257" y="79452"/>
                  </a:cubicBezTo>
                  <a:cubicBezTo>
                    <a:pt x="154305" y="79452"/>
                    <a:pt x="153352" y="79452"/>
                    <a:pt x="153352" y="80405"/>
                  </a:cubicBezTo>
                  <a:cubicBezTo>
                    <a:pt x="152400" y="82310"/>
                    <a:pt x="151447" y="82310"/>
                    <a:pt x="149542" y="81357"/>
                  </a:cubicBezTo>
                  <a:cubicBezTo>
                    <a:pt x="147638" y="80405"/>
                    <a:pt x="146685" y="81357"/>
                    <a:pt x="145732" y="82310"/>
                  </a:cubicBezTo>
                  <a:cubicBezTo>
                    <a:pt x="144780" y="84214"/>
                    <a:pt x="147638" y="83262"/>
                    <a:pt x="148590" y="85167"/>
                  </a:cubicBezTo>
                  <a:lnTo>
                    <a:pt x="147638" y="87072"/>
                  </a:lnTo>
                  <a:cubicBezTo>
                    <a:pt x="146685" y="88025"/>
                    <a:pt x="147638" y="88977"/>
                    <a:pt x="147638" y="88977"/>
                  </a:cubicBezTo>
                  <a:cubicBezTo>
                    <a:pt x="147638" y="88977"/>
                    <a:pt x="148590" y="89930"/>
                    <a:pt x="148590" y="88977"/>
                  </a:cubicBezTo>
                  <a:cubicBezTo>
                    <a:pt x="148590" y="88977"/>
                    <a:pt x="147638" y="88025"/>
                    <a:pt x="147638" y="87072"/>
                  </a:cubicBezTo>
                  <a:close/>
                  <a:moveTo>
                    <a:pt x="145732" y="63260"/>
                  </a:moveTo>
                  <a:cubicBezTo>
                    <a:pt x="145732" y="63260"/>
                    <a:pt x="146685" y="64212"/>
                    <a:pt x="145732" y="63260"/>
                  </a:cubicBezTo>
                  <a:cubicBezTo>
                    <a:pt x="147638" y="63260"/>
                    <a:pt x="148590" y="63260"/>
                    <a:pt x="148590" y="63260"/>
                  </a:cubicBezTo>
                  <a:cubicBezTo>
                    <a:pt x="148590" y="62307"/>
                    <a:pt x="148590" y="62307"/>
                    <a:pt x="147638" y="62307"/>
                  </a:cubicBezTo>
                  <a:cubicBezTo>
                    <a:pt x="147638" y="62307"/>
                    <a:pt x="146685" y="62307"/>
                    <a:pt x="145732" y="63260"/>
                  </a:cubicBezTo>
                  <a:close/>
                  <a:moveTo>
                    <a:pt x="176213" y="220422"/>
                  </a:moveTo>
                  <a:cubicBezTo>
                    <a:pt x="176213" y="219470"/>
                    <a:pt x="175260" y="219470"/>
                    <a:pt x="175260" y="219470"/>
                  </a:cubicBezTo>
                  <a:cubicBezTo>
                    <a:pt x="175260" y="219470"/>
                    <a:pt x="174307" y="219470"/>
                    <a:pt x="173355" y="220422"/>
                  </a:cubicBezTo>
                  <a:cubicBezTo>
                    <a:pt x="173355" y="221375"/>
                    <a:pt x="173355" y="222327"/>
                    <a:pt x="172402" y="223280"/>
                  </a:cubicBezTo>
                  <a:cubicBezTo>
                    <a:pt x="171450" y="220422"/>
                    <a:pt x="171450" y="220422"/>
                    <a:pt x="169545" y="222327"/>
                  </a:cubicBezTo>
                  <a:cubicBezTo>
                    <a:pt x="167640" y="225185"/>
                    <a:pt x="164782" y="225185"/>
                    <a:pt x="162877" y="222327"/>
                  </a:cubicBezTo>
                  <a:cubicBezTo>
                    <a:pt x="161925" y="221375"/>
                    <a:pt x="161925" y="220422"/>
                    <a:pt x="160972" y="220422"/>
                  </a:cubicBezTo>
                  <a:cubicBezTo>
                    <a:pt x="160020" y="220422"/>
                    <a:pt x="160020" y="222327"/>
                    <a:pt x="160020" y="223280"/>
                  </a:cubicBezTo>
                  <a:cubicBezTo>
                    <a:pt x="159067" y="222327"/>
                    <a:pt x="157163" y="222327"/>
                    <a:pt x="157163" y="220422"/>
                  </a:cubicBezTo>
                  <a:cubicBezTo>
                    <a:pt x="157163" y="218517"/>
                    <a:pt x="155257" y="219470"/>
                    <a:pt x="154305" y="219470"/>
                  </a:cubicBezTo>
                  <a:lnTo>
                    <a:pt x="154305" y="217564"/>
                  </a:lnTo>
                  <a:cubicBezTo>
                    <a:pt x="153352" y="216612"/>
                    <a:pt x="151447" y="215660"/>
                    <a:pt x="150495" y="214707"/>
                  </a:cubicBezTo>
                  <a:cubicBezTo>
                    <a:pt x="150495" y="213755"/>
                    <a:pt x="150495" y="213755"/>
                    <a:pt x="149542" y="213755"/>
                  </a:cubicBezTo>
                  <a:cubicBezTo>
                    <a:pt x="149542" y="213755"/>
                    <a:pt x="149542" y="214707"/>
                    <a:pt x="149542" y="214707"/>
                  </a:cubicBezTo>
                  <a:cubicBezTo>
                    <a:pt x="150495" y="216612"/>
                    <a:pt x="151447" y="219470"/>
                    <a:pt x="154305" y="219470"/>
                  </a:cubicBezTo>
                  <a:cubicBezTo>
                    <a:pt x="155257" y="220422"/>
                    <a:pt x="155257" y="222327"/>
                    <a:pt x="156210" y="223280"/>
                  </a:cubicBezTo>
                  <a:cubicBezTo>
                    <a:pt x="157163" y="225185"/>
                    <a:pt x="158115" y="225185"/>
                    <a:pt x="159067" y="223280"/>
                  </a:cubicBezTo>
                  <a:cubicBezTo>
                    <a:pt x="160020" y="225185"/>
                    <a:pt x="161925" y="227089"/>
                    <a:pt x="161925" y="228995"/>
                  </a:cubicBezTo>
                  <a:cubicBezTo>
                    <a:pt x="164782" y="227089"/>
                    <a:pt x="168592" y="226137"/>
                    <a:pt x="171450" y="223280"/>
                  </a:cubicBezTo>
                  <a:cubicBezTo>
                    <a:pt x="174307" y="223280"/>
                    <a:pt x="176213" y="222327"/>
                    <a:pt x="176213" y="220422"/>
                  </a:cubicBezTo>
                  <a:close/>
                  <a:moveTo>
                    <a:pt x="151447" y="226137"/>
                  </a:moveTo>
                  <a:cubicBezTo>
                    <a:pt x="151447" y="225185"/>
                    <a:pt x="151447" y="225185"/>
                    <a:pt x="151447" y="226137"/>
                  </a:cubicBezTo>
                  <a:cubicBezTo>
                    <a:pt x="150495" y="226137"/>
                    <a:pt x="150495" y="226137"/>
                    <a:pt x="151447" y="226137"/>
                  </a:cubicBezTo>
                  <a:cubicBezTo>
                    <a:pt x="150495" y="227089"/>
                    <a:pt x="150495" y="227089"/>
                    <a:pt x="151447" y="226137"/>
                  </a:cubicBezTo>
                  <a:cubicBezTo>
                    <a:pt x="151447" y="226137"/>
                    <a:pt x="151447" y="226137"/>
                    <a:pt x="151447" y="226137"/>
                  </a:cubicBezTo>
                  <a:close/>
                  <a:moveTo>
                    <a:pt x="153352" y="92787"/>
                  </a:moveTo>
                  <a:cubicBezTo>
                    <a:pt x="153352" y="91835"/>
                    <a:pt x="153352" y="91835"/>
                    <a:pt x="152400" y="91835"/>
                  </a:cubicBezTo>
                  <a:cubicBezTo>
                    <a:pt x="151447" y="91835"/>
                    <a:pt x="151447" y="91835"/>
                    <a:pt x="151447" y="91835"/>
                  </a:cubicBezTo>
                  <a:cubicBezTo>
                    <a:pt x="151447" y="92787"/>
                    <a:pt x="151447" y="92787"/>
                    <a:pt x="152400" y="92787"/>
                  </a:cubicBezTo>
                  <a:cubicBezTo>
                    <a:pt x="152400" y="93739"/>
                    <a:pt x="152400" y="93739"/>
                    <a:pt x="153352" y="92787"/>
                  </a:cubicBezTo>
                  <a:close/>
                  <a:moveTo>
                    <a:pt x="151447" y="69927"/>
                  </a:moveTo>
                  <a:cubicBezTo>
                    <a:pt x="151447" y="69927"/>
                    <a:pt x="152400" y="70880"/>
                    <a:pt x="151447" y="69927"/>
                  </a:cubicBezTo>
                  <a:cubicBezTo>
                    <a:pt x="153352" y="70880"/>
                    <a:pt x="154305" y="69927"/>
                    <a:pt x="154305" y="68975"/>
                  </a:cubicBezTo>
                  <a:lnTo>
                    <a:pt x="154305" y="68022"/>
                  </a:lnTo>
                  <a:cubicBezTo>
                    <a:pt x="153352" y="68975"/>
                    <a:pt x="152400" y="68975"/>
                    <a:pt x="151447" y="69927"/>
                  </a:cubicBezTo>
                  <a:close/>
                  <a:moveTo>
                    <a:pt x="153352" y="232805"/>
                  </a:moveTo>
                  <a:cubicBezTo>
                    <a:pt x="153352" y="232805"/>
                    <a:pt x="153352" y="231852"/>
                    <a:pt x="153352" y="232805"/>
                  </a:cubicBezTo>
                  <a:cubicBezTo>
                    <a:pt x="152400" y="231852"/>
                    <a:pt x="152400" y="231852"/>
                    <a:pt x="152400" y="231852"/>
                  </a:cubicBezTo>
                  <a:cubicBezTo>
                    <a:pt x="151447" y="232805"/>
                    <a:pt x="152400" y="232805"/>
                    <a:pt x="153352" y="232805"/>
                  </a:cubicBezTo>
                  <a:cubicBezTo>
                    <a:pt x="152400" y="232805"/>
                    <a:pt x="153352" y="232805"/>
                    <a:pt x="153352" y="232805"/>
                  </a:cubicBezTo>
                  <a:close/>
                  <a:moveTo>
                    <a:pt x="152400" y="62307"/>
                  </a:moveTo>
                  <a:lnTo>
                    <a:pt x="152400" y="62307"/>
                  </a:lnTo>
                  <a:cubicBezTo>
                    <a:pt x="153352" y="62307"/>
                    <a:pt x="152400" y="61355"/>
                    <a:pt x="152400" y="62307"/>
                  </a:cubicBezTo>
                  <a:cubicBezTo>
                    <a:pt x="153352" y="61355"/>
                    <a:pt x="153352" y="61355"/>
                    <a:pt x="152400" y="61355"/>
                  </a:cubicBezTo>
                  <a:cubicBezTo>
                    <a:pt x="152400" y="61355"/>
                    <a:pt x="151447" y="61355"/>
                    <a:pt x="152400" y="62307"/>
                  </a:cubicBezTo>
                  <a:close/>
                  <a:moveTo>
                    <a:pt x="152400" y="76595"/>
                  </a:moveTo>
                  <a:cubicBezTo>
                    <a:pt x="152400" y="75642"/>
                    <a:pt x="152400" y="76595"/>
                    <a:pt x="152400" y="76595"/>
                  </a:cubicBezTo>
                  <a:cubicBezTo>
                    <a:pt x="151447" y="76595"/>
                    <a:pt x="152400" y="76595"/>
                    <a:pt x="152400" y="76595"/>
                  </a:cubicBezTo>
                  <a:cubicBezTo>
                    <a:pt x="153352" y="76595"/>
                    <a:pt x="153352" y="76595"/>
                    <a:pt x="152400" y="76595"/>
                  </a:cubicBezTo>
                  <a:cubicBezTo>
                    <a:pt x="153352" y="76595"/>
                    <a:pt x="153352" y="76595"/>
                    <a:pt x="152400" y="76595"/>
                  </a:cubicBezTo>
                  <a:close/>
                  <a:moveTo>
                    <a:pt x="152400" y="181370"/>
                  </a:moveTo>
                  <a:cubicBezTo>
                    <a:pt x="152400" y="181370"/>
                    <a:pt x="152400" y="181370"/>
                    <a:pt x="152400" y="181370"/>
                  </a:cubicBezTo>
                  <a:cubicBezTo>
                    <a:pt x="153352" y="182322"/>
                    <a:pt x="153352" y="182322"/>
                    <a:pt x="152400" y="181370"/>
                  </a:cubicBezTo>
                  <a:lnTo>
                    <a:pt x="152400" y="181370"/>
                  </a:lnTo>
                  <a:lnTo>
                    <a:pt x="152400" y="181370"/>
                  </a:lnTo>
                  <a:close/>
                  <a:moveTo>
                    <a:pt x="153352" y="177560"/>
                  </a:moveTo>
                  <a:cubicBezTo>
                    <a:pt x="154305" y="177560"/>
                    <a:pt x="155257" y="176607"/>
                    <a:pt x="155257" y="175655"/>
                  </a:cubicBezTo>
                  <a:cubicBezTo>
                    <a:pt x="155257" y="175655"/>
                    <a:pt x="155257" y="174702"/>
                    <a:pt x="155257" y="174702"/>
                  </a:cubicBezTo>
                  <a:cubicBezTo>
                    <a:pt x="153352" y="175655"/>
                    <a:pt x="153352" y="176607"/>
                    <a:pt x="153352" y="177560"/>
                  </a:cubicBezTo>
                  <a:cubicBezTo>
                    <a:pt x="152400" y="177560"/>
                    <a:pt x="152400" y="177560"/>
                    <a:pt x="153352" y="177560"/>
                  </a:cubicBezTo>
                  <a:close/>
                  <a:moveTo>
                    <a:pt x="155257" y="188037"/>
                  </a:moveTo>
                  <a:cubicBezTo>
                    <a:pt x="156210" y="187085"/>
                    <a:pt x="156210" y="187085"/>
                    <a:pt x="155257" y="186132"/>
                  </a:cubicBezTo>
                  <a:cubicBezTo>
                    <a:pt x="154305" y="186132"/>
                    <a:pt x="153352" y="185180"/>
                    <a:pt x="153352" y="186132"/>
                  </a:cubicBezTo>
                  <a:cubicBezTo>
                    <a:pt x="152400" y="188037"/>
                    <a:pt x="154305" y="188037"/>
                    <a:pt x="155257" y="188037"/>
                  </a:cubicBezTo>
                  <a:cubicBezTo>
                    <a:pt x="154305" y="188989"/>
                    <a:pt x="153352" y="189942"/>
                    <a:pt x="154305" y="191847"/>
                  </a:cubicBezTo>
                  <a:lnTo>
                    <a:pt x="155257" y="191847"/>
                  </a:lnTo>
                  <a:cubicBezTo>
                    <a:pt x="157163" y="190895"/>
                    <a:pt x="155257" y="189942"/>
                    <a:pt x="155257" y="188037"/>
                  </a:cubicBezTo>
                  <a:close/>
                  <a:moveTo>
                    <a:pt x="154305" y="171845"/>
                  </a:moveTo>
                  <a:cubicBezTo>
                    <a:pt x="155257" y="171845"/>
                    <a:pt x="155257" y="171845"/>
                    <a:pt x="156210" y="171845"/>
                  </a:cubicBezTo>
                  <a:lnTo>
                    <a:pt x="157163" y="172797"/>
                  </a:lnTo>
                  <a:cubicBezTo>
                    <a:pt x="157163" y="172797"/>
                    <a:pt x="157163" y="173750"/>
                    <a:pt x="158115" y="173750"/>
                  </a:cubicBezTo>
                  <a:cubicBezTo>
                    <a:pt x="159067" y="173750"/>
                    <a:pt x="158115" y="175655"/>
                    <a:pt x="159067" y="173750"/>
                  </a:cubicBezTo>
                  <a:cubicBezTo>
                    <a:pt x="160020" y="172797"/>
                    <a:pt x="159067" y="171845"/>
                    <a:pt x="158115" y="171845"/>
                  </a:cubicBezTo>
                  <a:cubicBezTo>
                    <a:pt x="158115" y="171845"/>
                    <a:pt x="157163" y="171845"/>
                    <a:pt x="157163" y="170892"/>
                  </a:cubicBezTo>
                  <a:cubicBezTo>
                    <a:pt x="157163" y="169939"/>
                    <a:pt x="157163" y="169939"/>
                    <a:pt x="156210" y="169939"/>
                  </a:cubicBezTo>
                  <a:cubicBezTo>
                    <a:pt x="156210" y="168987"/>
                    <a:pt x="156210" y="168987"/>
                    <a:pt x="155257" y="168035"/>
                  </a:cubicBezTo>
                  <a:cubicBezTo>
                    <a:pt x="155257" y="168035"/>
                    <a:pt x="154305" y="168987"/>
                    <a:pt x="154305" y="168987"/>
                  </a:cubicBezTo>
                  <a:cubicBezTo>
                    <a:pt x="153352" y="170892"/>
                    <a:pt x="153352" y="171845"/>
                    <a:pt x="154305" y="171845"/>
                  </a:cubicBezTo>
                  <a:close/>
                  <a:moveTo>
                    <a:pt x="154305" y="160414"/>
                  </a:moveTo>
                  <a:cubicBezTo>
                    <a:pt x="154305" y="160414"/>
                    <a:pt x="154305" y="160414"/>
                    <a:pt x="154305" y="160414"/>
                  </a:cubicBezTo>
                  <a:cubicBezTo>
                    <a:pt x="154305" y="160414"/>
                    <a:pt x="155257" y="160414"/>
                    <a:pt x="154305" y="160414"/>
                  </a:cubicBezTo>
                  <a:cubicBezTo>
                    <a:pt x="154305" y="160414"/>
                    <a:pt x="154305" y="159462"/>
                    <a:pt x="154305" y="160414"/>
                  </a:cubicBezTo>
                  <a:cubicBezTo>
                    <a:pt x="154305" y="159462"/>
                    <a:pt x="154305" y="160414"/>
                    <a:pt x="154305" y="160414"/>
                  </a:cubicBezTo>
                  <a:close/>
                  <a:moveTo>
                    <a:pt x="155257" y="213755"/>
                  </a:moveTo>
                  <a:cubicBezTo>
                    <a:pt x="155257" y="212802"/>
                    <a:pt x="156210" y="211850"/>
                    <a:pt x="155257" y="211850"/>
                  </a:cubicBezTo>
                  <a:cubicBezTo>
                    <a:pt x="154305" y="211850"/>
                    <a:pt x="153352" y="212802"/>
                    <a:pt x="154305" y="214707"/>
                  </a:cubicBezTo>
                  <a:cubicBezTo>
                    <a:pt x="154305" y="215660"/>
                    <a:pt x="155257" y="216612"/>
                    <a:pt x="155257" y="217564"/>
                  </a:cubicBezTo>
                  <a:cubicBezTo>
                    <a:pt x="156210" y="215660"/>
                    <a:pt x="156210" y="214707"/>
                    <a:pt x="155257" y="213755"/>
                  </a:cubicBezTo>
                  <a:close/>
                  <a:moveTo>
                    <a:pt x="154305" y="165177"/>
                  </a:moveTo>
                  <a:cubicBezTo>
                    <a:pt x="154305" y="166130"/>
                    <a:pt x="154305" y="166130"/>
                    <a:pt x="155257" y="166130"/>
                  </a:cubicBezTo>
                  <a:cubicBezTo>
                    <a:pt x="157163" y="165177"/>
                    <a:pt x="158115" y="164225"/>
                    <a:pt x="159067" y="162320"/>
                  </a:cubicBezTo>
                  <a:cubicBezTo>
                    <a:pt x="159067" y="162320"/>
                    <a:pt x="159067" y="161367"/>
                    <a:pt x="158115" y="161367"/>
                  </a:cubicBezTo>
                  <a:cubicBezTo>
                    <a:pt x="156210" y="163272"/>
                    <a:pt x="155257" y="164225"/>
                    <a:pt x="154305" y="165177"/>
                  </a:cubicBezTo>
                  <a:close/>
                  <a:moveTo>
                    <a:pt x="162877" y="228042"/>
                  </a:moveTo>
                  <a:cubicBezTo>
                    <a:pt x="161925" y="228042"/>
                    <a:pt x="160972" y="227089"/>
                    <a:pt x="160020" y="228995"/>
                  </a:cubicBezTo>
                  <a:cubicBezTo>
                    <a:pt x="160020" y="228995"/>
                    <a:pt x="160020" y="229947"/>
                    <a:pt x="159067" y="229947"/>
                  </a:cubicBezTo>
                  <a:cubicBezTo>
                    <a:pt x="158115" y="229947"/>
                    <a:pt x="158115" y="228995"/>
                    <a:pt x="158115" y="228042"/>
                  </a:cubicBezTo>
                  <a:cubicBezTo>
                    <a:pt x="158115" y="228042"/>
                    <a:pt x="158115" y="227089"/>
                    <a:pt x="157163" y="227089"/>
                  </a:cubicBezTo>
                  <a:cubicBezTo>
                    <a:pt x="156210" y="226137"/>
                    <a:pt x="156210" y="223280"/>
                    <a:pt x="154305" y="224232"/>
                  </a:cubicBezTo>
                  <a:cubicBezTo>
                    <a:pt x="153352" y="224232"/>
                    <a:pt x="154305" y="227089"/>
                    <a:pt x="154305" y="228042"/>
                  </a:cubicBezTo>
                  <a:cubicBezTo>
                    <a:pt x="155257" y="229947"/>
                    <a:pt x="155257" y="232805"/>
                    <a:pt x="158115" y="232805"/>
                  </a:cubicBezTo>
                  <a:cubicBezTo>
                    <a:pt x="160972" y="232805"/>
                    <a:pt x="162877" y="230900"/>
                    <a:pt x="162877" y="228042"/>
                  </a:cubicBezTo>
                  <a:close/>
                  <a:moveTo>
                    <a:pt x="155257" y="90882"/>
                  </a:moveTo>
                  <a:cubicBezTo>
                    <a:pt x="156210" y="90882"/>
                    <a:pt x="156210" y="89930"/>
                    <a:pt x="156210" y="88977"/>
                  </a:cubicBezTo>
                  <a:cubicBezTo>
                    <a:pt x="156210" y="88025"/>
                    <a:pt x="156210" y="87072"/>
                    <a:pt x="155257" y="86120"/>
                  </a:cubicBezTo>
                  <a:cubicBezTo>
                    <a:pt x="154305" y="86120"/>
                    <a:pt x="154305" y="87072"/>
                    <a:pt x="154305" y="87072"/>
                  </a:cubicBezTo>
                  <a:cubicBezTo>
                    <a:pt x="155257" y="88977"/>
                    <a:pt x="153352" y="90882"/>
                    <a:pt x="155257" y="90882"/>
                  </a:cubicBezTo>
                  <a:close/>
                  <a:moveTo>
                    <a:pt x="157163" y="239472"/>
                  </a:moveTo>
                  <a:cubicBezTo>
                    <a:pt x="157163" y="238520"/>
                    <a:pt x="157163" y="238520"/>
                    <a:pt x="156210" y="238520"/>
                  </a:cubicBezTo>
                  <a:cubicBezTo>
                    <a:pt x="155257" y="238520"/>
                    <a:pt x="155257" y="238520"/>
                    <a:pt x="155257" y="239472"/>
                  </a:cubicBezTo>
                  <a:cubicBezTo>
                    <a:pt x="155257" y="240425"/>
                    <a:pt x="155257" y="240425"/>
                    <a:pt x="157163" y="239472"/>
                  </a:cubicBezTo>
                  <a:cubicBezTo>
                    <a:pt x="156210" y="240425"/>
                    <a:pt x="157163" y="239472"/>
                    <a:pt x="157163" y="239472"/>
                  </a:cubicBezTo>
                  <a:close/>
                  <a:moveTo>
                    <a:pt x="156210" y="198514"/>
                  </a:moveTo>
                  <a:lnTo>
                    <a:pt x="156210" y="198514"/>
                  </a:lnTo>
                  <a:lnTo>
                    <a:pt x="156210" y="198514"/>
                  </a:lnTo>
                  <a:cubicBezTo>
                    <a:pt x="155257" y="198514"/>
                    <a:pt x="155257" y="199467"/>
                    <a:pt x="156210" y="198514"/>
                  </a:cubicBezTo>
                  <a:cubicBezTo>
                    <a:pt x="156210" y="199467"/>
                    <a:pt x="156210" y="199467"/>
                    <a:pt x="156210" y="198514"/>
                  </a:cubicBezTo>
                  <a:close/>
                  <a:moveTo>
                    <a:pt x="157163" y="94692"/>
                  </a:moveTo>
                  <a:cubicBezTo>
                    <a:pt x="157163" y="94692"/>
                    <a:pt x="156210" y="94692"/>
                    <a:pt x="157163" y="94692"/>
                  </a:cubicBezTo>
                  <a:cubicBezTo>
                    <a:pt x="156210" y="94692"/>
                    <a:pt x="155257" y="94692"/>
                    <a:pt x="155257" y="94692"/>
                  </a:cubicBezTo>
                  <a:cubicBezTo>
                    <a:pt x="155257" y="94692"/>
                    <a:pt x="155257" y="95645"/>
                    <a:pt x="155257" y="95645"/>
                  </a:cubicBezTo>
                  <a:cubicBezTo>
                    <a:pt x="157163" y="95645"/>
                    <a:pt x="157163" y="95645"/>
                    <a:pt x="157163" y="94692"/>
                  </a:cubicBezTo>
                  <a:close/>
                  <a:moveTo>
                    <a:pt x="157163" y="71832"/>
                  </a:moveTo>
                  <a:cubicBezTo>
                    <a:pt x="157163" y="70880"/>
                    <a:pt x="157163" y="70880"/>
                    <a:pt x="157163" y="71832"/>
                  </a:cubicBezTo>
                  <a:cubicBezTo>
                    <a:pt x="156210" y="70880"/>
                    <a:pt x="156210" y="70880"/>
                    <a:pt x="157163" y="71832"/>
                  </a:cubicBezTo>
                  <a:lnTo>
                    <a:pt x="157163" y="71832"/>
                  </a:lnTo>
                  <a:cubicBezTo>
                    <a:pt x="157163" y="71832"/>
                    <a:pt x="157163" y="71832"/>
                    <a:pt x="157163" y="71832"/>
                  </a:cubicBezTo>
                  <a:close/>
                  <a:moveTo>
                    <a:pt x="156210" y="203277"/>
                  </a:moveTo>
                  <a:cubicBezTo>
                    <a:pt x="156210" y="204230"/>
                    <a:pt x="157163" y="204230"/>
                    <a:pt x="158115" y="204230"/>
                  </a:cubicBezTo>
                  <a:cubicBezTo>
                    <a:pt x="157163" y="203277"/>
                    <a:pt x="157163" y="202325"/>
                    <a:pt x="156210" y="203277"/>
                  </a:cubicBezTo>
                  <a:cubicBezTo>
                    <a:pt x="156210" y="202325"/>
                    <a:pt x="156210" y="202325"/>
                    <a:pt x="156210" y="203277"/>
                  </a:cubicBezTo>
                  <a:close/>
                  <a:moveTo>
                    <a:pt x="160020" y="193752"/>
                  </a:moveTo>
                  <a:cubicBezTo>
                    <a:pt x="156210" y="194705"/>
                    <a:pt x="157163" y="195657"/>
                    <a:pt x="159067" y="198514"/>
                  </a:cubicBezTo>
                  <a:cubicBezTo>
                    <a:pt x="160020" y="200420"/>
                    <a:pt x="161925" y="202325"/>
                    <a:pt x="159067" y="204230"/>
                  </a:cubicBezTo>
                  <a:cubicBezTo>
                    <a:pt x="160020" y="206135"/>
                    <a:pt x="160972" y="207087"/>
                    <a:pt x="162877" y="207087"/>
                  </a:cubicBezTo>
                  <a:cubicBezTo>
                    <a:pt x="162877" y="205182"/>
                    <a:pt x="162877" y="203277"/>
                    <a:pt x="164782" y="202325"/>
                  </a:cubicBezTo>
                  <a:cubicBezTo>
                    <a:pt x="168592" y="202325"/>
                    <a:pt x="167640" y="200420"/>
                    <a:pt x="166688" y="198514"/>
                  </a:cubicBezTo>
                  <a:cubicBezTo>
                    <a:pt x="166688" y="197562"/>
                    <a:pt x="165735" y="197562"/>
                    <a:pt x="165735" y="197562"/>
                  </a:cubicBezTo>
                  <a:cubicBezTo>
                    <a:pt x="164782" y="197562"/>
                    <a:pt x="164782" y="198514"/>
                    <a:pt x="165735" y="199467"/>
                  </a:cubicBezTo>
                  <a:cubicBezTo>
                    <a:pt x="166688" y="200420"/>
                    <a:pt x="166688" y="201372"/>
                    <a:pt x="165735" y="202325"/>
                  </a:cubicBezTo>
                  <a:cubicBezTo>
                    <a:pt x="160972" y="198514"/>
                    <a:pt x="160972" y="197562"/>
                    <a:pt x="165735" y="195657"/>
                  </a:cubicBezTo>
                  <a:cubicBezTo>
                    <a:pt x="166688" y="194705"/>
                    <a:pt x="168592" y="194705"/>
                    <a:pt x="168592" y="192800"/>
                  </a:cubicBezTo>
                  <a:cubicBezTo>
                    <a:pt x="167640" y="190895"/>
                    <a:pt x="166688" y="193752"/>
                    <a:pt x="164782" y="192800"/>
                  </a:cubicBezTo>
                  <a:cubicBezTo>
                    <a:pt x="163830" y="191847"/>
                    <a:pt x="162877" y="191847"/>
                    <a:pt x="160972" y="192800"/>
                  </a:cubicBezTo>
                  <a:cubicBezTo>
                    <a:pt x="160020" y="191847"/>
                    <a:pt x="161925" y="192800"/>
                    <a:pt x="160020" y="193752"/>
                  </a:cubicBezTo>
                  <a:close/>
                  <a:moveTo>
                    <a:pt x="162877" y="85167"/>
                  </a:moveTo>
                  <a:cubicBezTo>
                    <a:pt x="161925" y="81357"/>
                    <a:pt x="161925" y="78500"/>
                    <a:pt x="159067" y="74689"/>
                  </a:cubicBezTo>
                  <a:cubicBezTo>
                    <a:pt x="159067" y="74689"/>
                    <a:pt x="159067" y="73737"/>
                    <a:pt x="158115" y="73737"/>
                  </a:cubicBezTo>
                  <a:cubicBezTo>
                    <a:pt x="158115" y="73737"/>
                    <a:pt x="158115" y="73737"/>
                    <a:pt x="158115" y="73737"/>
                  </a:cubicBezTo>
                  <a:cubicBezTo>
                    <a:pt x="158115" y="74689"/>
                    <a:pt x="159067" y="74689"/>
                    <a:pt x="159067" y="74689"/>
                  </a:cubicBezTo>
                  <a:cubicBezTo>
                    <a:pt x="158115" y="78500"/>
                    <a:pt x="159067" y="82310"/>
                    <a:pt x="160972" y="85167"/>
                  </a:cubicBezTo>
                  <a:cubicBezTo>
                    <a:pt x="160972" y="86120"/>
                    <a:pt x="160972" y="87072"/>
                    <a:pt x="161925" y="87072"/>
                  </a:cubicBezTo>
                  <a:cubicBezTo>
                    <a:pt x="161925" y="87072"/>
                    <a:pt x="162877" y="86120"/>
                    <a:pt x="162877" y="85167"/>
                  </a:cubicBezTo>
                  <a:close/>
                  <a:moveTo>
                    <a:pt x="173355" y="204230"/>
                  </a:moveTo>
                  <a:cubicBezTo>
                    <a:pt x="174307" y="202325"/>
                    <a:pt x="173355" y="201372"/>
                    <a:pt x="172402" y="200420"/>
                  </a:cubicBezTo>
                  <a:lnTo>
                    <a:pt x="170497" y="196610"/>
                  </a:lnTo>
                  <a:lnTo>
                    <a:pt x="170497" y="196610"/>
                  </a:lnTo>
                  <a:cubicBezTo>
                    <a:pt x="168592" y="197562"/>
                    <a:pt x="168592" y="198514"/>
                    <a:pt x="169545" y="199467"/>
                  </a:cubicBezTo>
                  <a:cubicBezTo>
                    <a:pt x="172402" y="202325"/>
                    <a:pt x="170497" y="203277"/>
                    <a:pt x="167640" y="204230"/>
                  </a:cubicBezTo>
                  <a:cubicBezTo>
                    <a:pt x="165735" y="205182"/>
                    <a:pt x="162877" y="204230"/>
                    <a:pt x="160972" y="206135"/>
                  </a:cubicBezTo>
                  <a:cubicBezTo>
                    <a:pt x="160020" y="207087"/>
                    <a:pt x="160020" y="208039"/>
                    <a:pt x="158115" y="207087"/>
                  </a:cubicBezTo>
                  <a:cubicBezTo>
                    <a:pt x="157163" y="207087"/>
                    <a:pt x="156210" y="207087"/>
                    <a:pt x="156210" y="208039"/>
                  </a:cubicBezTo>
                  <a:cubicBezTo>
                    <a:pt x="156210" y="208992"/>
                    <a:pt x="157163" y="209945"/>
                    <a:pt x="158115" y="208992"/>
                  </a:cubicBezTo>
                  <a:cubicBezTo>
                    <a:pt x="160972" y="208039"/>
                    <a:pt x="164782" y="206135"/>
                    <a:pt x="166688" y="203277"/>
                  </a:cubicBezTo>
                  <a:cubicBezTo>
                    <a:pt x="167640" y="203277"/>
                    <a:pt x="167640" y="203277"/>
                    <a:pt x="168592" y="203277"/>
                  </a:cubicBezTo>
                  <a:cubicBezTo>
                    <a:pt x="171450" y="205182"/>
                    <a:pt x="172402" y="205182"/>
                    <a:pt x="173355" y="204230"/>
                  </a:cubicBezTo>
                  <a:close/>
                  <a:moveTo>
                    <a:pt x="158115" y="187085"/>
                  </a:moveTo>
                  <a:cubicBezTo>
                    <a:pt x="157163" y="188989"/>
                    <a:pt x="158115" y="189942"/>
                    <a:pt x="159067" y="190895"/>
                  </a:cubicBezTo>
                  <a:lnTo>
                    <a:pt x="159067" y="190895"/>
                  </a:lnTo>
                  <a:lnTo>
                    <a:pt x="160020" y="187085"/>
                  </a:lnTo>
                  <a:cubicBezTo>
                    <a:pt x="160020" y="186132"/>
                    <a:pt x="160972" y="185180"/>
                    <a:pt x="160020" y="185180"/>
                  </a:cubicBezTo>
                  <a:cubicBezTo>
                    <a:pt x="160020" y="185180"/>
                    <a:pt x="159067" y="186132"/>
                    <a:pt x="158115" y="187085"/>
                  </a:cubicBezTo>
                  <a:close/>
                  <a:moveTo>
                    <a:pt x="160020" y="176607"/>
                  </a:moveTo>
                  <a:cubicBezTo>
                    <a:pt x="160020" y="177560"/>
                    <a:pt x="160020" y="178512"/>
                    <a:pt x="160972" y="178512"/>
                  </a:cubicBezTo>
                  <a:cubicBezTo>
                    <a:pt x="162877" y="178512"/>
                    <a:pt x="161925" y="177560"/>
                    <a:pt x="161925" y="175655"/>
                  </a:cubicBezTo>
                  <a:lnTo>
                    <a:pt x="161925" y="175655"/>
                  </a:lnTo>
                  <a:cubicBezTo>
                    <a:pt x="161925" y="174702"/>
                    <a:pt x="160020" y="173750"/>
                    <a:pt x="160020" y="176607"/>
                  </a:cubicBezTo>
                  <a:close/>
                  <a:moveTo>
                    <a:pt x="162877" y="71832"/>
                  </a:moveTo>
                  <a:cubicBezTo>
                    <a:pt x="164782" y="71832"/>
                    <a:pt x="163830" y="69927"/>
                    <a:pt x="163830" y="68975"/>
                  </a:cubicBezTo>
                  <a:cubicBezTo>
                    <a:pt x="163830" y="68975"/>
                    <a:pt x="163830" y="68022"/>
                    <a:pt x="163830" y="68022"/>
                  </a:cubicBezTo>
                  <a:cubicBezTo>
                    <a:pt x="163830" y="68022"/>
                    <a:pt x="164782" y="67070"/>
                    <a:pt x="163830" y="67070"/>
                  </a:cubicBezTo>
                  <a:cubicBezTo>
                    <a:pt x="163830" y="68022"/>
                    <a:pt x="163830" y="68022"/>
                    <a:pt x="163830" y="68022"/>
                  </a:cubicBezTo>
                  <a:lnTo>
                    <a:pt x="163830" y="69927"/>
                  </a:lnTo>
                  <a:cubicBezTo>
                    <a:pt x="162877" y="69927"/>
                    <a:pt x="160972" y="68975"/>
                    <a:pt x="160972" y="69927"/>
                  </a:cubicBezTo>
                  <a:cubicBezTo>
                    <a:pt x="160020" y="70880"/>
                    <a:pt x="161925" y="71832"/>
                    <a:pt x="162877" y="71832"/>
                  </a:cubicBezTo>
                  <a:close/>
                  <a:moveTo>
                    <a:pt x="160972" y="211850"/>
                  </a:moveTo>
                  <a:lnTo>
                    <a:pt x="160972" y="211850"/>
                  </a:lnTo>
                  <a:cubicBezTo>
                    <a:pt x="160020" y="211850"/>
                    <a:pt x="160020" y="211850"/>
                    <a:pt x="160972" y="211850"/>
                  </a:cubicBezTo>
                  <a:cubicBezTo>
                    <a:pt x="160020" y="212802"/>
                    <a:pt x="160020" y="212802"/>
                    <a:pt x="160972" y="211850"/>
                  </a:cubicBezTo>
                  <a:cubicBezTo>
                    <a:pt x="160972" y="212802"/>
                    <a:pt x="160972" y="212802"/>
                    <a:pt x="160972" y="211850"/>
                  </a:cubicBezTo>
                  <a:close/>
                  <a:moveTo>
                    <a:pt x="160972" y="160414"/>
                  </a:moveTo>
                  <a:cubicBezTo>
                    <a:pt x="160972" y="160414"/>
                    <a:pt x="160972" y="160414"/>
                    <a:pt x="160972" y="160414"/>
                  </a:cubicBezTo>
                  <a:cubicBezTo>
                    <a:pt x="161925" y="160414"/>
                    <a:pt x="161925" y="160414"/>
                    <a:pt x="160972" y="160414"/>
                  </a:cubicBezTo>
                  <a:cubicBezTo>
                    <a:pt x="161925" y="159462"/>
                    <a:pt x="161925" y="159462"/>
                    <a:pt x="160972" y="160414"/>
                  </a:cubicBezTo>
                  <a:lnTo>
                    <a:pt x="160972" y="160414"/>
                  </a:lnTo>
                  <a:close/>
                  <a:moveTo>
                    <a:pt x="161925" y="163272"/>
                  </a:moveTo>
                  <a:cubicBezTo>
                    <a:pt x="161925" y="164225"/>
                    <a:pt x="161925" y="164225"/>
                    <a:pt x="161925" y="163272"/>
                  </a:cubicBezTo>
                  <a:cubicBezTo>
                    <a:pt x="161925" y="165177"/>
                    <a:pt x="162877" y="165177"/>
                    <a:pt x="163830" y="164225"/>
                  </a:cubicBezTo>
                  <a:cubicBezTo>
                    <a:pt x="163830" y="164225"/>
                    <a:pt x="164782" y="164225"/>
                    <a:pt x="164782" y="164225"/>
                  </a:cubicBezTo>
                  <a:cubicBezTo>
                    <a:pt x="164782" y="167082"/>
                    <a:pt x="165735" y="169939"/>
                    <a:pt x="167640" y="171845"/>
                  </a:cubicBezTo>
                  <a:cubicBezTo>
                    <a:pt x="166688" y="171845"/>
                    <a:pt x="165735" y="171845"/>
                    <a:pt x="164782" y="170892"/>
                  </a:cubicBezTo>
                  <a:cubicBezTo>
                    <a:pt x="164782" y="169939"/>
                    <a:pt x="163830" y="168987"/>
                    <a:pt x="162877" y="169939"/>
                  </a:cubicBezTo>
                  <a:cubicBezTo>
                    <a:pt x="161925" y="170892"/>
                    <a:pt x="161925" y="171845"/>
                    <a:pt x="161925" y="173750"/>
                  </a:cubicBezTo>
                  <a:lnTo>
                    <a:pt x="162877" y="175655"/>
                  </a:lnTo>
                  <a:cubicBezTo>
                    <a:pt x="164782" y="174702"/>
                    <a:pt x="166688" y="175655"/>
                    <a:pt x="167640" y="172797"/>
                  </a:cubicBezTo>
                  <a:cubicBezTo>
                    <a:pt x="171450" y="171845"/>
                    <a:pt x="172402" y="168987"/>
                    <a:pt x="169545" y="166130"/>
                  </a:cubicBezTo>
                  <a:cubicBezTo>
                    <a:pt x="169545" y="166130"/>
                    <a:pt x="168592" y="165177"/>
                    <a:pt x="168592" y="166130"/>
                  </a:cubicBezTo>
                  <a:cubicBezTo>
                    <a:pt x="167640" y="166130"/>
                    <a:pt x="167640" y="167082"/>
                    <a:pt x="168592" y="167082"/>
                  </a:cubicBezTo>
                  <a:cubicBezTo>
                    <a:pt x="168592" y="168035"/>
                    <a:pt x="170497" y="168987"/>
                    <a:pt x="168592" y="169939"/>
                  </a:cubicBezTo>
                  <a:cubicBezTo>
                    <a:pt x="166688" y="170892"/>
                    <a:pt x="166688" y="168987"/>
                    <a:pt x="166688" y="168035"/>
                  </a:cubicBezTo>
                  <a:cubicBezTo>
                    <a:pt x="166688" y="167082"/>
                    <a:pt x="165735" y="166130"/>
                    <a:pt x="164782" y="165177"/>
                  </a:cubicBezTo>
                  <a:cubicBezTo>
                    <a:pt x="164782" y="165177"/>
                    <a:pt x="163830" y="164225"/>
                    <a:pt x="163830" y="164225"/>
                  </a:cubicBezTo>
                  <a:cubicBezTo>
                    <a:pt x="162877" y="163272"/>
                    <a:pt x="162877" y="163272"/>
                    <a:pt x="161925" y="163272"/>
                  </a:cubicBezTo>
                  <a:close/>
                  <a:moveTo>
                    <a:pt x="162877" y="181370"/>
                  </a:moveTo>
                  <a:cubicBezTo>
                    <a:pt x="161925" y="181370"/>
                    <a:pt x="161925" y="182322"/>
                    <a:pt x="161925" y="182322"/>
                  </a:cubicBezTo>
                  <a:cubicBezTo>
                    <a:pt x="162877" y="183275"/>
                    <a:pt x="162877" y="185180"/>
                    <a:pt x="162877" y="186132"/>
                  </a:cubicBezTo>
                  <a:cubicBezTo>
                    <a:pt x="162877" y="188037"/>
                    <a:pt x="164782" y="188037"/>
                    <a:pt x="165735" y="187085"/>
                  </a:cubicBezTo>
                  <a:cubicBezTo>
                    <a:pt x="166688" y="186132"/>
                    <a:pt x="166688" y="185180"/>
                    <a:pt x="166688" y="184227"/>
                  </a:cubicBezTo>
                  <a:cubicBezTo>
                    <a:pt x="165735" y="182322"/>
                    <a:pt x="165735" y="182322"/>
                    <a:pt x="168592" y="182322"/>
                  </a:cubicBezTo>
                  <a:cubicBezTo>
                    <a:pt x="169545" y="183275"/>
                    <a:pt x="169545" y="183275"/>
                    <a:pt x="169545" y="184227"/>
                  </a:cubicBezTo>
                  <a:cubicBezTo>
                    <a:pt x="169545" y="184227"/>
                    <a:pt x="170497" y="185180"/>
                    <a:pt x="171450" y="185180"/>
                  </a:cubicBezTo>
                  <a:cubicBezTo>
                    <a:pt x="172402" y="184227"/>
                    <a:pt x="171450" y="183275"/>
                    <a:pt x="170497" y="183275"/>
                  </a:cubicBezTo>
                  <a:cubicBezTo>
                    <a:pt x="169545" y="183275"/>
                    <a:pt x="169545" y="183275"/>
                    <a:pt x="168592" y="183275"/>
                  </a:cubicBezTo>
                  <a:lnTo>
                    <a:pt x="169545" y="180417"/>
                  </a:lnTo>
                  <a:cubicBezTo>
                    <a:pt x="169545" y="179464"/>
                    <a:pt x="169545" y="178512"/>
                    <a:pt x="168592" y="179464"/>
                  </a:cubicBezTo>
                  <a:cubicBezTo>
                    <a:pt x="166688" y="181370"/>
                    <a:pt x="164782" y="181370"/>
                    <a:pt x="162877" y="181370"/>
                  </a:cubicBezTo>
                  <a:close/>
                  <a:moveTo>
                    <a:pt x="170497" y="93739"/>
                  </a:moveTo>
                  <a:cubicBezTo>
                    <a:pt x="168592" y="93739"/>
                    <a:pt x="168592" y="94692"/>
                    <a:pt x="166688" y="95645"/>
                  </a:cubicBezTo>
                  <a:lnTo>
                    <a:pt x="166688" y="95645"/>
                  </a:lnTo>
                  <a:cubicBezTo>
                    <a:pt x="165735" y="95645"/>
                    <a:pt x="165735" y="94692"/>
                    <a:pt x="164782" y="93739"/>
                  </a:cubicBezTo>
                  <a:cubicBezTo>
                    <a:pt x="163830" y="93739"/>
                    <a:pt x="162877" y="93739"/>
                    <a:pt x="162877" y="94692"/>
                  </a:cubicBezTo>
                  <a:cubicBezTo>
                    <a:pt x="162877" y="95645"/>
                    <a:pt x="162877" y="96597"/>
                    <a:pt x="162877" y="96597"/>
                  </a:cubicBezTo>
                  <a:cubicBezTo>
                    <a:pt x="163830" y="97550"/>
                    <a:pt x="163830" y="95645"/>
                    <a:pt x="164782" y="95645"/>
                  </a:cubicBezTo>
                  <a:cubicBezTo>
                    <a:pt x="164782" y="95645"/>
                    <a:pt x="165735" y="95645"/>
                    <a:pt x="166688" y="95645"/>
                  </a:cubicBezTo>
                  <a:cubicBezTo>
                    <a:pt x="167640" y="95645"/>
                    <a:pt x="169545" y="96597"/>
                    <a:pt x="170497" y="95645"/>
                  </a:cubicBezTo>
                  <a:cubicBezTo>
                    <a:pt x="170497" y="94692"/>
                    <a:pt x="170497" y="94692"/>
                    <a:pt x="170497" y="93739"/>
                  </a:cubicBezTo>
                  <a:close/>
                  <a:moveTo>
                    <a:pt x="163830" y="74689"/>
                  </a:moveTo>
                  <a:cubicBezTo>
                    <a:pt x="163830" y="75642"/>
                    <a:pt x="163830" y="75642"/>
                    <a:pt x="164782" y="76595"/>
                  </a:cubicBezTo>
                  <a:cubicBezTo>
                    <a:pt x="165735" y="76595"/>
                    <a:pt x="165735" y="76595"/>
                    <a:pt x="165735" y="75642"/>
                  </a:cubicBezTo>
                  <a:cubicBezTo>
                    <a:pt x="165735" y="75642"/>
                    <a:pt x="165735" y="74689"/>
                    <a:pt x="164782" y="74689"/>
                  </a:cubicBezTo>
                  <a:cubicBezTo>
                    <a:pt x="163830" y="74689"/>
                    <a:pt x="163830" y="74689"/>
                    <a:pt x="163830" y="74689"/>
                  </a:cubicBezTo>
                  <a:close/>
                  <a:moveTo>
                    <a:pt x="164782" y="158510"/>
                  </a:moveTo>
                  <a:cubicBezTo>
                    <a:pt x="165735" y="159462"/>
                    <a:pt x="167640" y="159462"/>
                    <a:pt x="168592" y="158510"/>
                  </a:cubicBezTo>
                  <a:cubicBezTo>
                    <a:pt x="168592" y="159462"/>
                    <a:pt x="167640" y="161367"/>
                    <a:pt x="168592" y="161367"/>
                  </a:cubicBezTo>
                  <a:cubicBezTo>
                    <a:pt x="169545" y="162320"/>
                    <a:pt x="169545" y="159462"/>
                    <a:pt x="170497" y="159462"/>
                  </a:cubicBezTo>
                  <a:cubicBezTo>
                    <a:pt x="171450" y="159462"/>
                    <a:pt x="171450" y="158510"/>
                    <a:pt x="172402" y="158510"/>
                  </a:cubicBezTo>
                  <a:cubicBezTo>
                    <a:pt x="173355" y="157557"/>
                    <a:pt x="173355" y="155652"/>
                    <a:pt x="172402" y="154700"/>
                  </a:cubicBezTo>
                  <a:cubicBezTo>
                    <a:pt x="172402" y="153747"/>
                    <a:pt x="171450" y="152795"/>
                    <a:pt x="170497" y="153747"/>
                  </a:cubicBezTo>
                  <a:cubicBezTo>
                    <a:pt x="170497" y="153747"/>
                    <a:pt x="170497" y="155652"/>
                    <a:pt x="170497" y="155652"/>
                  </a:cubicBezTo>
                  <a:cubicBezTo>
                    <a:pt x="169545" y="155652"/>
                    <a:pt x="167640" y="154700"/>
                    <a:pt x="166688" y="154700"/>
                  </a:cubicBezTo>
                  <a:cubicBezTo>
                    <a:pt x="165735" y="153747"/>
                    <a:pt x="164782" y="154700"/>
                    <a:pt x="164782" y="155652"/>
                  </a:cubicBezTo>
                  <a:cubicBezTo>
                    <a:pt x="162877" y="157557"/>
                    <a:pt x="163830" y="158510"/>
                    <a:pt x="164782" y="158510"/>
                  </a:cubicBezTo>
                  <a:close/>
                  <a:moveTo>
                    <a:pt x="165735" y="84214"/>
                  </a:moveTo>
                  <a:cubicBezTo>
                    <a:pt x="164782" y="84214"/>
                    <a:pt x="164782" y="84214"/>
                    <a:pt x="165735" y="84214"/>
                  </a:cubicBezTo>
                  <a:lnTo>
                    <a:pt x="165735" y="85167"/>
                  </a:lnTo>
                  <a:cubicBezTo>
                    <a:pt x="165735" y="86120"/>
                    <a:pt x="166688" y="85167"/>
                    <a:pt x="165735" y="84214"/>
                  </a:cubicBezTo>
                  <a:cubicBezTo>
                    <a:pt x="166688" y="84214"/>
                    <a:pt x="165735" y="84214"/>
                    <a:pt x="165735" y="84214"/>
                  </a:cubicBezTo>
                  <a:close/>
                  <a:moveTo>
                    <a:pt x="166688" y="89930"/>
                  </a:moveTo>
                  <a:cubicBezTo>
                    <a:pt x="165735" y="89930"/>
                    <a:pt x="165735" y="89930"/>
                    <a:pt x="165735" y="90882"/>
                  </a:cubicBezTo>
                  <a:cubicBezTo>
                    <a:pt x="165735" y="91835"/>
                    <a:pt x="166688" y="91835"/>
                    <a:pt x="166688" y="91835"/>
                  </a:cubicBezTo>
                  <a:cubicBezTo>
                    <a:pt x="167640" y="91835"/>
                    <a:pt x="167640" y="91835"/>
                    <a:pt x="167640" y="90882"/>
                  </a:cubicBezTo>
                  <a:cubicBezTo>
                    <a:pt x="167640" y="89930"/>
                    <a:pt x="167640" y="89930"/>
                    <a:pt x="166688" y="89930"/>
                  </a:cubicBezTo>
                  <a:close/>
                  <a:moveTo>
                    <a:pt x="166688" y="216612"/>
                  </a:moveTo>
                  <a:cubicBezTo>
                    <a:pt x="166688" y="216612"/>
                    <a:pt x="165735" y="216612"/>
                    <a:pt x="166688" y="216612"/>
                  </a:cubicBezTo>
                  <a:cubicBezTo>
                    <a:pt x="165735" y="218517"/>
                    <a:pt x="165735" y="218517"/>
                    <a:pt x="166688" y="218517"/>
                  </a:cubicBezTo>
                  <a:cubicBezTo>
                    <a:pt x="167640" y="218517"/>
                    <a:pt x="167640" y="218517"/>
                    <a:pt x="166688" y="216612"/>
                  </a:cubicBezTo>
                  <a:cubicBezTo>
                    <a:pt x="167640" y="216612"/>
                    <a:pt x="167640" y="216612"/>
                    <a:pt x="166688" y="216612"/>
                  </a:cubicBezTo>
                  <a:close/>
                  <a:moveTo>
                    <a:pt x="168592" y="228995"/>
                  </a:moveTo>
                  <a:cubicBezTo>
                    <a:pt x="168592" y="228042"/>
                    <a:pt x="167640" y="228042"/>
                    <a:pt x="166688" y="228042"/>
                  </a:cubicBezTo>
                  <a:cubicBezTo>
                    <a:pt x="166688" y="228042"/>
                    <a:pt x="165735" y="228042"/>
                    <a:pt x="165735" y="228995"/>
                  </a:cubicBezTo>
                  <a:cubicBezTo>
                    <a:pt x="165735" y="229947"/>
                    <a:pt x="166688" y="229947"/>
                    <a:pt x="167640" y="230900"/>
                  </a:cubicBezTo>
                  <a:cubicBezTo>
                    <a:pt x="168592" y="230900"/>
                    <a:pt x="168592" y="229947"/>
                    <a:pt x="168592" y="228995"/>
                  </a:cubicBezTo>
                  <a:close/>
                  <a:moveTo>
                    <a:pt x="166688" y="67070"/>
                  </a:moveTo>
                  <a:cubicBezTo>
                    <a:pt x="166688" y="68022"/>
                    <a:pt x="166688" y="68022"/>
                    <a:pt x="166688" y="67070"/>
                  </a:cubicBezTo>
                  <a:cubicBezTo>
                    <a:pt x="167640" y="68022"/>
                    <a:pt x="168592" y="68022"/>
                    <a:pt x="168592" y="68022"/>
                  </a:cubicBezTo>
                  <a:cubicBezTo>
                    <a:pt x="168592" y="67070"/>
                    <a:pt x="168592" y="67070"/>
                    <a:pt x="167640" y="67070"/>
                  </a:cubicBezTo>
                  <a:cubicBezTo>
                    <a:pt x="167640" y="67070"/>
                    <a:pt x="166688" y="67070"/>
                    <a:pt x="166688" y="67070"/>
                  </a:cubicBezTo>
                  <a:close/>
                  <a:moveTo>
                    <a:pt x="170497" y="76595"/>
                  </a:moveTo>
                  <a:cubicBezTo>
                    <a:pt x="168592" y="77547"/>
                    <a:pt x="167640" y="79452"/>
                    <a:pt x="167640" y="80405"/>
                  </a:cubicBezTo>
                  <a:cubicBezTo>
                    <a:pt x="168592" y="82310"/>
                    <a:pt x="169545" y="79452"/>
                    <a:pt x="171450" y="80405"/>
                  </a:cubicBezTo>
                  <a:cubicBezTo>
                    <a:pt x="171450" y="80405"/>
                    <a:pt x="172402" y="80405"/>
                    <a:pt x="172402" y="80405"/>
                  </a:cubicBezTo>
                  <a:lnTo>
                    <a:pt x="172402" y="80405"/>
                  </a:lnTo>
                  <a:cubicBezTo>
                    <a:pt x="173355" y="78500"/>
                    <a:pt x="175260" y="78500"/>
                    <a:pt x="176213" y="78500"/>
                  </a:cubicBezTo>
                  <a:cubicBezTo>
                    <a:pt x="175260" y="80405"/>
                    <a:pt x="174307" y="80405"/>
                    <a:pt x="172402" y="80405"/>
                  </a:cubicBezTo>
                  <a:cubicBezTo>
                    <a:pt x="172402" y="81357"/>
                    <a:pt x="172402" y="81357"/>
                    <a:pt x="173355" y="82310"/>
                  </a:cubicBezTo>
                  <a:cubicBezTo>
                    <a:pt x="174307" y="83262"/>
                    <a:pt x="174307" y="85167"/>
                    <a:pt x="177165" y="84214"/>
                  </a:cubicBezTo>
                  <a:cubicBezTo>
                    <a:pt x="178117" y="83262"/>
                    <a:pt x="180022" y="85167"/>
                    <a:pt x="180022" y="83262"/>
                  </a:cubicBezTo>
                  <a:cubicBezTo>
                    <a:pt x="180022" y="81357"/>
                    <a:pt x="179070" y="80405"/>
                    <a:pt x="177165" y="79452"/>
                  </a:cubicBezTo>
                  <a:cubicBezTo>
                    <a:pt x="177165" y="79452"/>
                    <a:pt x="177165" y="79452"/>
                    <a:pt x="176213" y="78500"/>
                  </a:cubicBezTo>
                  <a:cubicBezTo>
                    <a:pt x="173355" y="76595"/>
                    <a:pt x="172402" y="75642"/>
                    <a:pt x="170497" y="76595"/>
                  </a:cubicBezTo>
                  <a:close/>
                  <a:moveTo>
                    <a:pt x="176213" y="194705"/>
                  </a:moveTo>
                  <a:cubicBezTo>
                    <a:pt x="178117" y="195657"/>
                    <a:pt x="179070" y="194705"/>
                    <a:pt x="178117" y="193752"/>
                  </a:cubicBezTo>
                  <a:cubicBezTo>
                    <a:pt x="177165" y="191847"/>
                    <a:pt x="175260" y="189942"/>
                    <a:pt x="173355" y="189942"/>
                  </a:cubicBezTo>
                  <a:cubicBezTo>
                    <a:pt x="173355" y="189942"/>
                    <a:pt x="172402" y="189942"/>
                    <a:pt x="172402" y="189942"/>
                  </a:cubicBezTo>
                  <a:cubicBezTo>
                    <a:pt x="171450" y="189942"/>
                    <a:pt x="172402" y="190895"/>
                    <a:pt x="172402" y="190895"/>
                  </a:cubicBezTo>
                  <a:cubicBezTo>
                    <a:pt x="174307" y="191847"/>
                    <a:pt x="174307" y="192800"/>
                    <a:pt x="174307" y="193752"/>
                  </a:cubicBezTo>
                  <a:cubicBezTo>
                    <a:pt x="172402" y="193752"/>
                    <a:pt x="170497" y="193752"/>
                    <a:pt x="170497" y="196610"/>
                  </a:cubicBezTo>
                  <a:cubicBezTo>
                    <a:pt x="172402" y="196610"/>
                    <a:pt x="173355" y="195657"/>
                    <a:pt x="174307" y="193752"/>
                  </a:cubicBezTo>
                  <a:cubicBezTo>
                    <a:pt x="175260" y="194705"/>
                    <a:pt x="175260" y="194705"/>
                    <a:pt x="176213" y="194705"/>
                  </a:cubicBezTo>
                  <a:close/>
                  <a:moveTo>
                    <a:pt x="172402" y="211850"/>
                  </a:moveTo>
                  <a:cubicBezTo>
                    <a:pt x="172402" y="210897"/>
                    <a:pt x="172402" y="210897"/>
                    <a:pt x="172402" y="211850"/>
                  </a:cubicBezTo>
                  <a:cubicBezTo>
                    <a:pt x="171450" y="210897"/>
                    <a:pt x="171450" y="211850"/>
                    <a:pt x="171450" y="211850"/>
                  </a:cubicBezTo>
                  <a:cubicBezTo>
                    <a:pt x="171450" y="211850"/>
                    <a:pt x="171450" y="211850"/>
                    <a:pt x="172402" y="211850"/>
                  </a:cubicBezTo>
                  <a:cubicBezTo>
                    <a:pt x="172402" y="211850"/>
                    <a:pt x="173355" y="211850"/>
                    <a:pt x="172402" y="211850"/>
                  </a:cubicBezTo>
                  <a:close/>
                  <a:moveTo>
                    <a:pt x="172402" y="159462"/>
                  </a:moveTo>
                  <a:cubicBezTo>
                    <a:pt x="171450" y="164225"/>
                    <a:pt x="171450" y="165177"/>
                    <a:pt x="175260" y="167082"/>
                  </a:cubicBezTo>
                  <a:cubicBezTo>
                    <a:pt x="176213" y="168035"/>
                    <a:pt x="177165" y="168035"/>
                    <a:pt x="177165" y="166130"/>
                  </a:cubicBezTo>
                  <a:cubicBezTo>
                    <a:pt x="178117" y="164225"/>
                    <a:pt x="177165" y="162320"/>
                    <a:pt x="176213" y="161367"/>
                  </a:cubicBezTo>
                  <a:cubicBezTo>
                    <a:pt x="175260" y="158510"/>
                    <a:pt x="173355" y="160414"/>
                    <a:pt x="172402" y="159462"/>
                  </a:cubicBezTo>
                  <a:close/>
                  <a:moveTo>
                    <a:pt x="183832" y="197562"/>
                  </a:moveTo>
                  <a:cubicBezTo>
                    <a:pt x="183832" y="197562"/>
                    <a:pt x="184785" y="196610"/>
                    <a:pt x="184785" y="196610"/>
                  </a:cubicBezTo>
                  <a:cubicBezTo>
                    <a:pt x="185738" y="194705"/>
                    <a:pt x="183832" y="191847"/>
                    <a:pt x="180975" y="189942"/>
                  </a:cubicBezTo>
                  <a:cubicBezTo>
                    <a:pt x="180975" y="188989"/>
                    <a:pt x="181927" y="188989"/>
                    <a:pt x="181927" y="188989"/>
                  </a:cubicBezTo>
                  <a:cubicBezTo>
                    <a:pt x="182880" y="188989"/>
                    <a:pt x="183832" y="189942"/>
                    <a:pt x="183832" y="188989"/>
                  </a:cubicBezTo>
                  <a:cubicBezTo>
                    <a:pt x="183832" y="188037"/>
                    <a:pt x="182880" y="187085"/>
                    <a:pt x="181927" y="187085"/>
                  </a:cubicBezTo>
                  <a:cubicBezTo>
                    <a:pt x="181927" y="187085"/>
                    <a:pt x="180975" y="187085"/>
                    <a:pt x="180975" y="186132"/>
                  </a:cubicBezTo>
                  <a:cubicBezTo>
                    <a:pt x="180975" y="186132"/>
                    <a:pt x="180975" y="185180"/>
                    <a:pt x="180975" y="185180"/>
                  </a:cubicBezTo>
                  <a:cubicBezTo>
                    <a:pt x="179070" y="184227"/>
                    <a:pt x="181927" y="177560"/>
                    <a:pt x="177165" y="182322"/>
                  </a:cubicBezTo>
                  <a:cubicBezTo>
                    <a:pt x="177165" y="182322"/>
                    <a:pt x="176213" y="182322"/>
                    <a:pt x="175260" y="181370"/>
                  </a:cubicBezTo>
                  <a:cubicBezTo>
                    <a:pt x="174307" y="181370"/>
                    <a:pt x="173355" y="180417"/>
                    <a:pt x="171450" y="180417"/>
                  </a:cubicBezTo>
                  <a:cubicBezTo>
                    <a:pt x="171450" y="181370"/>
                    <a:pt x="172402" y="183275"/>
                    <a:pt x="173355" y="184227"/>
                  </a:cubicBezTo>
                  <a:cubicBezTo>
                    <a:pt x="174307" y="186132"/>
                    <a:pt x="175260" y="187085"/>
                    <a:pt x="177165" y="187085"/>
                  </a:cubicBezTo>
                  <a:cubicBezTo>
                    <a:pt x="179070" y="187085"/>
                    <a:pt x="180022" y="187085"/>
                    <a:pt x="180975" y="186132"/>
                  </a:cubicBezTo>
                  <a:cubicBezTo>
                    <a:pt x="180022" y="187085"/>
                    <a:pt x="180022" y="188989"/>
                    <a:pt x="180022" y="189942"/>
                  </a:cubicBezTo>
                  <a:cubicBezTo>
                    <a:pt x="177165" y="189942"/>
                    <a:pt x="178117" y="191847"/>
                    <a:pt x="177165" y="193752"/>
                  </a:cubicBezTo>
                  <a:cubicBezTo>
                    <a:pt x="179070" y="193752"/>
                    <a:pt x="180975" y="194705"/>
                    <a:pt x="182880" y="196610"/>
                  </a:cubicBezTo>
                  <a:cubicBezTo>
                    <a:pt x="183832" y="196610"/>
                    <a:pt x="182880" y="197562"/>
                    <a:pt x="183832" y="197562"/>
                  </a:cubicBezTo>
                  <a:close/>
                  <a:moveTo>
                    <a:pt x="172402" y="89930"/>
                  </a:moveTo>
                  <a:cubicBezTo>
                    <a:pt x="172402" y="89930"/>
                    <a:pt x="172402" y="89930"/>
                    <a:pt x="172402" y="89930"/>
                  </a:cubicBezTo>
                  <a:cubicBezTo>
                    <a:pt x="172402" y="89930"/>
                    <a:pt x="172402" y="89930"/>
                    <a:pt x="172402" y="89930"/>
                  </a:cubicBezTo>
                  <a:lnTo>
                    <a:pt x="172402" y="89930"/>
                  </a:lnTo>
                  <a:cubicBezTo>
                    <a:pt x="172402" y="90882"/>
                    <a:pt x="172402" y="90882"/>
                    <a:pt x="172402" y="89930"/>
                  </a:cubicBezTo>
                  <a:close/>
                  <a:moveTo>
                    <a:pt x="172402" y="68975"/>
                  </a:moveTo>
                  <a:cubicBezTo>
                    <a:pt x="172402" y="69927"/>
                    <a:pt x="172402" y="69927"/>
                    <a:pt x="173355" y="69927"/>
                  </a:cubicBezTo>
                  <a:cubicBezTo>
                    <a:pt x="174307" y="69927"/>
                    <a:pt x="174307" y="68975"/>
                    <a:pt x="174307" y="68022"/>
                  </a:cubicBezTo>
                  <a:cubicBezTo>
                    <a:pt x="174307" y="67070"/>
                    <a:pt x="174307" y="66117"/>
                    <a:pt x="173355" y="67070"/>
                  </a:cubicBezTo>
                  <a:cubicBezTo>
                    <a:pt x="172402" y="68022"/>
                    <a:pt x="172402" y="68975"/>
                    <a:pt x="172402" y="68975"/>
                  </a:cubicBezTo>
                  <a:close/>
                  <a:moveTo>
                    <a:pt x="172402" y="64212"/>
                  </a:moveTo>
                  <a:cubicBezTo>
                    <a:pt x="172402" y="64212"/>
                    <a:pt x="173355" y="64212"/>
                    <a:pt x="172402" y="64212"/>
                  </a:cubicBezTo>
                  <a:cubicBezTo>
                    <a:pt x="173355" y="64212"/>
                    <a:pt x="174307" y="64212"/>
                    <a:pt x="172402" y="64212"/>
                  </a:cubicBezTo>
                  <a:cubicBezTo>
                    <a:pt x="173355" y="63260"/>
                    <a:pt x="173355" y="63260"/>
                    <a:pt x="172402" y="64212"/>
                  </a:cubicBezTo>
                  <a:cubicBezTo>
                    <a:pt x="172402" y="63260"/>
                    <a:pt x="172402" y="63260"/>
                    <a:pt x="172402" y="64212"/>
                  </a:cubicBezTo>
                  <a:close/>
                  <a:moveTo>
                    <a:pt x="173355" y="208039"/>
                  </a:moveTo>
                  <a:cubicBezTo>
                    <a:pt x="173355" y="208039"/>
                    <a:pt x="174307" y="208039"/>
                    <a:pt x="173355" y="208039"/>
                  </a:cubicBezTo>
                  <a:cubicBezTo>
                    <a:pt x="174307" y="208992"/>
                    <a:pt x="174307" y="208039"/>
                    <a:pt x="173355" y="208039"/>
                  </a:cubicBezTo>
                  <a:cubicBezTo>
                    <a:pt x="174307" y="208039"/>
                    <a:pt x="174307" y="207087"/>
                    <a:pt x="173355" y="208039"/>
                  </a:cubicBezTo>
                  <a:lnTo>
                    <a:pt x="173355" y="208039"/>
                  </a:lnTo>
                  <a:close/>
                  <a:moveTo>
                    <a:pt x="176213" y="175655"/>
                  </a:moveTo>
                  <a:cubicBezTo>
                    <a:pt x="175260" y="175655"/>
                    <a:pt x="174307" y="175655"/>
                    <a:pt x="174307" y="176607"/>
                  </a:cubicBezTo>
                  <a:cubicBezTo>
                    <a:pt x="174307" y="176607"/>
                    <a:pt x="174307" y="176607"/>
                    <a:pt x="174307" y="176607"/>
                  </a:cubicBezTo>
                  <a:cubicBezTo>
                    <a:pt x="175260" y="176607"/>
                    <a:pt x="176213" y="175655"/>
                    <a:pt x="176213" y="175655"/>
                  </a:cubicBezTo>
                  <a:cubicBezTo>
                    <a:pt x="177165" y="176607"/>
                    <a:pt x="180022" y="174702"/>
                    <a:pt x="180022" y="175655"/>
                  </a:cubicBezTo>
                  <a:cubicBezTo>
                    <a:pt x="180022" y="178512"/>
                    <a:pt x="182880" y="178512"/>
                    <a:pt x="183832" y="180417"/>
                  </a:cubicBezTo>
                  <a:cubicBezTo>
                    <a:pt x="183832" y="181370"/>
                    <a:pt x="183832" y="183275"/>
                    <a:pt x="184785" y="181370"/>
                  </a:cubicBezTo>
                  <a:cubicBezTo>
                    <a:pt x="185738" y="181370"/>
                    <a:pt x="185738" y="179464"/>
                    <a:pt x="184785" y="179464"/>
                  </a:cubicBezTo>
                  <a:cubicBezTo>
                    <a:pt x="182880" y="178512"/>
                    <a:pt x="181927" y="176607"/>
                    <a:pt x="181927" y="174702"/>
                  </a:cubicBezTo>
                  <a:cubicBezTo>
                    <a:pt x="181927" y="172797"/>
                    <a:pt x="180975" y="173750"/>
                    <a:pt x="180022" y="172797"/>
                  </a:cubicBezTo>
                  <a:cubicBezTo>
                    <a:pt x="178117" y="172797"/>
                    <a:pt x="177165" y="173750"/>
                    <a:pt x="176213" y="175655"/>
                  </a:cubicBezTo>
                  <a:close/>
                  <a:moveTo>
                    <a:pt x="176213" y="200420"/>
                  </a:moveTo>
                  <a:cubicBezTo>
                    <a:pt x="176213" y="200420"/>
                    <a:pt x="176213" y="199467"/>
                    <a:pt x="176213" y="200420"/>
                  </a:cubicBezTo>
                  <a:cubicBezTo>
                    <a:pt x="174307" y="199467"/>
                    <a:pt x="175260" y="200420"/>
                    <a:pt x="176213" y="200420"/>
                  </a:cubicBezTo>
                  <a:close/>
                  <a:moveTo>
                    <a:pt x="178117" y="214707"/>
                  </a:moveTo>
                  <a:cubicBezTo>
                    <a:pt x="178117" y="214707"/>
                    <a:pt x="178117" y="213755"/>
                    <a:pt x="178117" y="214707"/>
                  </a:cubicBezTo>
                  <a:lnTo>
                    <a:pt x="176213" y="214707"/>
                  </a:lnTo>
                  <a:cubicBezTo>
                    <a:pt x="176213" y="214707"/>
                    <a:pt x="176213" y="215660"/>
                    <a:pt x="177165" y="215660"/>
                  </a:cubicBezTo>
                  <a:cubicBezTo>
                    <a:pt x="177165" y="215660"/>
                    <a:pt x="178117" y="215660"/>
                    <a:pt x="178117" y="214707"/>
                  </a:cubicBezTo>
                  <a:close/>
                  <a:moveTo>
                    <a:pt x="176213" y="202325"/>
                  </a:moveTo>
                  <a:cubicBezTo>
                    <a:pt x="176213" y="204230"/>
                    <a:pt x="177165" y="205182"/>
                    <a:pt x="179070" y="205182"/>
                  </a:cubicBezTo>
                  <a:cubicBezTo>
                    <a:pt x="179070" y="205182"/>
                    <a:pt x="180022" y="205182"/>
                    <a:pt x="180022" y="205182"/>
                  </a:cubicBezTo>
                  <a:cubicBezTo>
                    <a:pt x="180022" y="203277"/>
                    <a:pt x="179070" y="203277"/>
                    <a:pt x="178117" y="202325"/>
                  </a:cubicBezTo>
                  <a:lnTo>
                    <a:pt x="177165" y="201372"/>
                  </a:lnTo>
                  <a:lnTo>
                    <a:pt x="176213" y="202325"/>
                  </a:lnTo>
                  <a:close/>
                  <a:moveTo>
                    <a:pt x="176213" y="51830"/>
                  </a:moveTo>
                  <a:cubicBezTo>
                    <a:pt x="176213" y="52782"/>
                    <a:pt x="177165" y="52782"/>
                    <a:pt x="176213" y="51830"/>
                  </a:cubicBezTo>
                  <a:cubicBezTo>
                    <a:pt x="177165" y="51830"/>
                    <a:pt x="178117" y="51830"/>
                    <a:pt x="177165" y="51830"/>
                  </a:cubicBezTo>
                  <a:cubicBezTo>
                    <a:pt x="178117" y="51830"/>
                    <a:pt x="177165" y="50877"/>
                    <a:pt x="176213" y="51830"/>
                  </a:cubicBezTo>
                  <a:cubicBezTo>
                    <a:pt x="177165" y="50877"/>
                    <a:pt x="176213" y="51830"/>
                    <a:pt x="176213" y="51830"/>
                  </a:cubicBezTo>
                  <a:close/>
                  <a:moveTo>
                    <a:pt x="177165" y="68975"/>
                  </a:moveTo>
                  <a:cubicBezTo>
                    <a:pt x="177165" y="68975"/>
                    <a:pt x="176213" y="68975"/>
                    <a:pt x="177165" y="68975"/>
                  </a:cubicBezTo>
                  <a:cubicBezTo>
                    <a:pt x="177165" y="69927"/>
                    <a:pt x="177165" y="69927"/>
                    <a:pt x="177165" y="68975"/>
                  </a:cubicBezTo>
                  <a:cubicBezTo>
                    <a:pt x="177165" y="69927"/>
                    <a:pt x="178117" y="69927"/>
                    <a:pt x="177165" y="68975"/>
                  </a:cubicBezTo>
                  <a:cubicBezTo>
                    <a:pt x="177165" y="69927"/>
                    <a:pt x="177165" y="68975"/>
                    <a:pt x="177165" y="68975"/>
                  </a:cubicBezTo>
                  <a:close/>
                  <a:moveTo>
                    <a:pt x="180022" y="209945"/>
                  </a:moveTo>
                  <a:cubicBezTo>
                    <a:pt x="180022" y="208992"/>
                    <a:pt x="181927" y="208992"/>
                    <a:pt x="180022" y="207087"/>
                  </a:cubicBezTo>
                  <a:cubicBezTo>
                    <a:pt x="179070" y="207087"/>
                    <a:pt x="179070" y="207087"/>
                    <a:pt x="178117" y="208039"/>
                  </a:cubicBezTo>
                  <a:cubicBezTo>
                    <a:pt x="178117" y="208992"/>
                    <a:pt x="179070" y="209945"/>
                    <a:pt x="180022" y="209945"/>
                  </a:cubicBezTo>
                  <a:close/>
                  <a:moveTo>
                    <a:pt x="180975" y="210897"/>
                  </a:moveTo>
                  <a:cubicBezTo>
                    <a:pt x="180975" y="209945"/>
                    <a:pt x="180022" y="209945"/>
                    <a:pt x="179070" y="209945"/>
                  </a:cubicBezTo>
                  <a:cubicBezTo>
                    <a:pt x="180022" y="210897"/>
                    <a:pt x="180022" y="211850"/>
                    <a:pt x="180975" y="210897"/>
                  </a:cubicBezTo>
                  <a:lnTo>
                    <a:pt x="180975" y="210897"/>
                  </a:lnTo>
                  <a:close/>
                  <a:moveTo>
                    <a:pt x="180022" y="55639"/>
                  </a:moveTo>
                  <a:cubicBezTo>
                    <a:pt x="180022" y="55639"/>
                    <a:pt x="180975" y="55639"/>
                    <a:pt x="180022" y="55639"/>
                  </a:cubicBezTo>
                  <a:cubicBezTo>
                    <a:pt x="180975" y="55639"/>
                    <a:pt x="180975" y="55639"/>
                    <a:pt x="181927" y="55639"/>
                  </a:cubicBezTo>
                  <a:cubicBezTo>
                    <a:pt x="180975" y="55639"/>
                    <a:pt x="180975" y="54687"/>
                    <a:pt x="180022" y="55639"/>
                  </a:cubicBezTo>
                  <a:cubicBezTo>
                    <a:pt x="180022" y="54687"/>
                    <a:pt x="180022" y="55639"/>
                    <a:pt x="180022" y="55639"/>
                  </a:cubicBezTo>
                  <a:close/>
                  <a:moveTo>
                    <a:pt x="180975" y="160414"/>
                  </a:moveTo>
                  <a:cubicBezTo>
                    <a:pt x="180975" y="160414"/>
                    <a:pt x="180975" y="160414"/>
                    <a:pt x="180975" y="160414"/>
                  </a:cubicBezTo>
                  <a:cubicBezTo>
                    <a:pt x="181927" y="161367"/>
                    <a:pt x="181927" y="160414"/>
                    <a:pt x="181927" y="160414"/>
                  </a:cubicBezTo>
                  <a:cubicBezTo>
                    <a:pt x="181927" y="160414"/>
                    <a:pt x="181927" y="159462"/>
                    <a:pt x="180975" y="160414"/>
                  </a:cubicBezTo>
                  <a:cubicBezTo>
                    <a:pt x="180975" y="159462"/>
                    <a:pt x="180975" y="160414"/>
                    <a:pt x="180975" y="160414"/>
                  </a:cubicBezTo>
                  <a:close/>
                  <a:moveTo>
                    <a:pt x="181927" y="163272"/>
                  </a:moveTo>
                  <a:cubicBezTo>
                    <a:pt x="180975" y="163272"/>
                    <a:pt x="180975" y="163272"/>
                    <a:pt x="181927" y="163272"/>
                  </a:cubicBezTo>
                  <a:lnTo>
                    <a:pt x="181927" y="163272"/>
                  </a:lnTo>
                  <a:lnTo>
                    <a:pt x="181927" y="163272"/>
                  </a:lnTo>
                  <a:cubicBezTo>
                    <a:pt x="181927" y="163272"/>
                    <a:pt x="181927" y="163272"/>
                    <a:pt x="181927" y="163272"/>
                  </a:cubicBezTo>
                  <a:close/>
                  <a:moveTo>
                    <a:pt x="186690" y="203277"/>
                  </a:moveTo>
                  <a:cubicBezTo>
                    <a:pt x="185738" y="201372"/>
                    <a:pt x="184785" y="202325"/>
                    <a:pt x="183832" y="202325"/>
                  </a:cubicBezTo>
                  <a:cubicBezTo>
                    <a:pt x="183832" y="202325"/>
                    <a:pt x="182880" y="202325"/>
                    <a:pt x="182880" y="202325"/>
                  </a:cubicBezTo>
                  <a:cubicBezTo>
                    <a:pt x="181927" y="202325"/>
                    <a:pt x="181927" y="202325"/>
                    <a:pt x="180975" y="202325"/>
                  </a:cubicBezTo>
                  <a:lnTo>
                    <a:pt x="180975" y="202325"/>
                  </a:lnTo>
                  <a:cubicBezTo>
                    <a:pt x="182880" y="203277"/>
                    <a:pt x="183832" y="204230"/>
                    <a:pt x="186690" y="203277"/>
                  </a:cubicBezTo>
                  <a:cubicBezTo>
                    <a:pt x="185738" y="204230"/>
                    <a:pt x="186690" y="203277"/>
                    <a:pt x="186690" y="20327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0" name="Freeform 419">
              <a:extLst>
                <a:ext uri="{FF2B5EF4-FFF2-40B4-BE49-F238E27FC236}">
                  <a16:creationId xmlns:a16="http://schemas.microsoft.com/office/drawing/2014/main" id="{D67D06FA-8B50-E1DA-B1D6-8D972CF5CF28}"/>
                </a:ext>
              </a:extLst>
            </p:cNvPr>
            <p:cNvSpPr/>
            <p:nvPr/>
          </p:nvSpPr>
          <p:spPr>
            <a:xfrm>
              <a:off x="14127192" y="1041611"/>
              <a:ext cx="143229" cy="170864"/>
            </a:xfrm>
            <a:custGeom>
              <a:avLst/>
              <a:gdLst>
                <a:gd name="connsiteX0" fmla="*/ 152795 w 153205"/>
                <a:gd name="connsiteY0" fmla="*/ 98108 h 182880"/>
                <a:gd name="connsiteX1" fmla="*/ 148984 w 153205"/>
                <a:gd name="connsiteY1" fmla="*/ 125730 h 182880"/>
                <a:gd name="connsiteX2" fmla="*/ 141365 w 153205"/>
                <a:gd name="connsiteY2" fmla="*/ 145733 h 182880"/>
                <a:gd name="connsiteX3" fmla="*/ 107074 w 153205"/>
                <a:gd name="connsiteY3" fmla="*/ 177165 h 182880"/>
                <a:gd name="connsiteX4" fmla="*/ 82309 w 153205"/>
                <a:gd name="connsiteY4" fmla="*/ 182880 h 182880"/>
                <a:gd name="connsiteX5" fmla="*/ 67070 w 153205"/>
                <a:gd name="connsiteY5" fmla="*/ 180975 h 182880"/>
                <a:gd name="connsiteX6" fmla="*/ 63259 w 153205"/>
                <a:gd name="connsiteY6" fmla="*/ 180023 h 182880"/>
                <a:gd name="connsiteX7" fmla="*/ 32780 w 153205"/>
                <a:gd name="connsiteY7" fmla="*/ 167640 h 182880"/>
                <a:gd name="connsiteX8" fmla="*/ 6110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59 w 153205"/>
                <a:gd name="connsiteY15" fmla="*/ 36195 h 182880"/>
                <a:gd name="connsiteX16" fmla="*/ 152795 w 153205"/>
                <a:gd name="connsiteY16" fmla="*/ 98108 h 182880"/>
                <a:gd name="connsiteX17" fmla="*/ 8967 w 153205"/>
                <a:gd name="connsiteY17" fmla="*/ 78105 h 182880"/>
                <a:gd name="connsiteX18" fmla="*/ 8967 w 153205"/>
                <a:gd name="connsiteY18" fmla="*/ 78105 h 182880"/>
                <a:gd name="connsiteX19" fmla="*/ 14682 w 153205"/>
                <a:gd name="connsiteY19" fmla="*/ 77153 h 182880"/>
                <a:gd name="connsiteX20" fmla="*/ 15635 w 153205"/>
                <a:gd name="connsiteY20" fmla="*/ 76200 h 182880"/>
                <a:gd name="connsiteX21" fmla="*/ 12777 w 153205"/>
                <a:gd name="connsiteY21" fmla="*/ 74295 h 182880"/>
                <a:gd name="connsiteX22" fmla="*/ 8967 w 153205"/>
                <a:gd name="connsiteY22" fmla="*/ 78105 h 182880"/>
                <a:gd name="connsiteX23" fmla="*/ 8967 w 153205"/>
                <a:gd name="connsiteY23" fmla="*/ 78105 h 182880"/>
                <a:gd name="connsiteX24" fmla="*/ 10872 w 153205"/>
                <a:gd name="connsiteY24" fmla="*/ 97155 h 182880"/>
                <a:gd name="connsiteX25" fmla="*/ 10872 w 153205"/>
                <a:gd name="connsiteY25" fmla="*/ 97155 h 182880"/>
                <a:gd name="connsiteX26" fmla="*/ 8015 w 153205"/>
                <a:gd name="connsiteY26" fmla="*/ 98108 h 182880"/>
                <a:gd name="connsiteX27" fmla="*/ 8967 w 153205"/>
                <a:gd name="connsiteY27" fmla="*/ 99060 h 182880"/>
                <a:gd name="connsiteX28" fmla="*/ 10872 w 153205"/>
                <a:gd name="connsiteY28" fmla="*/ 97155 h 182880"/>
                <a:gd name="connsiteX29" fmla="*/ 46115 w 153205"/>
                <a:gd name="connsiteY29" fmla="*/ 59055 h 182880"/>
                <a:gd name="connsiteX30" fmla="*/ 46115 w 153205"/>
                <a:gd name="connsiteY30" fmla="*/ 59055 h 182880"/>
                <a:gd name="connsiteX31" fmla="*/ 45162 w 153205"/>
                <a:gd name="connsiteY31" fmla="*/ 56198 h 182880"/>
                <a:gd name="connsiteX32" fmla="*/ 40399 w 153205"/>
                <a:gd name="connsiteY32" fmla="*/ 52388 h 182880"/>
                <a:gd name="connsiteX33" fmla="*/ 36590 w 153205"/>
                <a:gd name="connsiteY33" fmla="*/ 49530 h 182880"/>
                <a:gd name="connsiteX34" fmla="*/ 37542 w 153205"/>
                <a:gd name="connsiteY34" fmla="*/ 48578 h 182880"/>
                <a:gd name="connsiteX35" fmla="*/ 39447 w 153205"/>
                <a:gd name="connsiteY35" fmla="*/ 48578 h 182880"/>
                <a:gd name="connsiteX36" fmla="*/ 43257 w 153205"/>
                <a:gd name="connsiteY36" fmla="*/ 51435 h 182880"/>
                <a:gd name="connsiteX37" fmla="*/ 44210 w 153205"/>
                <a:gd name="connsiteY37" fmla="*/ 51435 h 182880"/>
                <a:gd name="connsiteX38" fmla="*/ 44210 w 153205"/>
                <a:gd name="connsiteY38" fmla="*/ 50483 h 182880"/>
                <a:gd name="connsiteX39" fmla="*/ 40399 w 153205"/>
                <a:gd name="connsiteY39" fmla="*/ 45720 h 182880"/>
                <a:gd name="connsiteX40" fmla="*/ 35637 w 153205"/>
                <a:gd name="connsiteY40" fmla="*/ 41910 h 182880"/>
                <a:gd name="connsiteX41" fmla="*/ 38495 w 153205"/>
                <a:gd name="connsiteY41" fmla="*/ 41910 h 182880"/>
                <a:gd name="connsiteX42" fmla="*/ 41352 w 153205"/>
                <a:gd name="connsiteY42" fmla="*/ 40958 h 182880"/>
                <a:gd name="connsiteX43" fmla="*/ 42305 w 153205"/>
                <a:gd name="connsiteY43" fmla="*/ 39053 h 182880"/>
                <a:gd name="connsiteX44" fmla="*/ 42305 w 153205"/>
                <a:gd name="connsiteY44" fmla="*/ 40005 h 182880"/>
                <a:gd name="connsiteX45" fmla="*/ 43257 w 153205"/>
                <a:gd name="connsiteY45" fmla="*/ 40958 h 182880"/>
                <a:gd name="connsiteX46" fmla="*/ 44210 w 153205"/>
                <a:gd name="connsiteY46" fmla="*/ 40005 h 182880"/>
                <a:gd name="connsiteX47" fmla="*/ 43257 w 153205"/>
                <a:gd name="connsiteY47" fmla="*/ 39053 h 182880"/>
                <a:gd name="connsiteX48" fmla="*/ 42305 w 153205"/>
                <a:gd name="connsiteY48" fmla="*/ 39053 h 182880"/>
                <a:gd name="connsiteX49" fmla="*/ 44210 w 153205"/>
                <a:gd name="connsiteY49" fmla="*/ 36195 h 182880"/>
                <a:gd name="connsiteX50" fmla="*/ 48020 w 153205"/>
                <a:gd name="connsiteY50" fmla="*/ 27623 h 182880"/>
                <a:gd name="connsiteX51" fmla="*/ 42305 w 153205"/>
                <a:gd name="connsiteY51" fmla="*/ 32385 h 182880"/>
                <a:gd name="connsiteX52" fmla="*/ 40399 w 153205"/>
                <a:gd name="connsiteY52" fmla="*/ 31433 h 182880"/>
                <a:gd name="connsiteX53" fmla="*/ 42305 w 153205"/>
                <a:gd name="connsiteY53" fmla="*/ 30480 h 182880"/>
                <a:gd name="connsiteX54" fmla="*/ 46115 w 153205"/>
                <a:gd name="connsiteY54" fmla="*/ 28575 h 182880"/>
                <a:gd name="connsiteX55" fmla="*/ 43257 w 153205"/>
                <a:gd name="connsiteY55" fmla="*/ 24765 h 182880"/>
                <a:gd name="connsiteX56" fmla="*/ 42305 w 153205"/>
                <a:gd name="connsiteY56" fmla="*/ 23813 h 182880"/>
                <a:gd name="connsiteX57" fmla="*/ 34685 w 153205"/>
                <a:gd name="connsiteY57" fmla="*/ 27623 h 182880"/>
                <a:gd name="connsiteX58" fmla="*/ 32780 w 153205"/>
                <a:gd name="connsiteY58" fmla="*/ 31433 h 182880"/>
                <a:gd name="connsiteX59" fmla="*/ 35637 w 153205"/>
                <a:gd name="connsiteY59" fmla="*/ 32385 h 182880"/>
                <a:gd name="connsiteX60" fmla="*/ 32780 w 153205"/>
                <a:gd name="connsiteY60" fmla="*/ 38100 h 182880"/>
                <a:gd name="connsiteX61" fmla="*/ 32780 w 153205"/>
                <a:gd name="connsiteY61" fmla="*/ 40005 h 182880"/>
                <a:gd name="connsiteX62" fmla="*/ 35637 w 153205"/>
                <a:gd name="connsiteY62" fmla="*/ 41910 h 182880"/>
                <a:gd name="connsiteX63" fmla="*/ 34685 w 153205"/>
                <a:gd name="connsiteY63" fmla="*/ 45720 h 182880"/>
                <a:gd name="connsiteX64" fmla="*/ 28017 w 153205"/>
                <a:gd name="connsiteY64" fmla="*/ 44768 h 182880"/>
                <a:gd name="connsiteX65" fmla="*/ 26112 w 153205"/>
                <a:gd name="connsiteY65" fmla="*/ 44768 h 182880"/>
                <a:gd name="connsiteX66" fmla="*/ 26112 w 153205"/>
                <a:gd name="connsiteY66" fmla="*/ 45720 h 182880"/>
                <a:gd name="connsiteX67" fmla="*/ 28017 w 153205"/>
                <a:gd name="connsiteY67" fmla="*/ 44768 h 182880"/>
                <a:gd name="connsiteX68" fmla="*/ 29922 w 153205"/>
                <a:gd name="connsiteY68" fmla="*/ 50483 h 182880"/>
                <a:gd name="connsiteX69" fmla="*/ 25160 w 153205"/>
                <a:gd name="connsiteY69" fmla="*/ 51435 h 182880"/>
                <a:gd name="connsiteX70" fmla="*/ 24207 w 153205"/>
                <a:gd name="connsiteY70" fmla="*/ 54293 h 182880"/>
                <a:gd name="connsiteX71" fmla="*/ 27065 w 153205"/>
                <a:gd name="connsiteY71" fmla="*/ 57150 h 182880"/>
                <a:gd name="connsiteX72" fmla="*/ 27065 w 153205"/>
                <a:gd name="connsiteY72" fmla="*/ 59055 h 182880"/>
                <a:gd name="connsiteX73" fmla="*/ 26112 w 153205"/>
                <a:gd name="connsiteY73" fmla="*/ 59055 h 182880"/>
                <a:gd name="connsiteX74" fmla="*/ 23255 w 153205"/>
                <a:gd name="connsiteY74" fmla="*/ 57150 h 182880"/>
                <a:gd name="connsiteX75" fmla="*/ 18492 w 153205"/>
                <a:gd name="connsiteY75" fmla="*/ 60008 h 182880"/>
                <a:gd name="connsiteX76" fmla="*/ 17540 w 153205"/>
                <a:gd name="connsiteY76" fmla="*/ 60960 h 182880"/>
                <a:gd name="connsiteX77" fmla="*/ 17540 w 153205"/>
                <a:gd name="connsiteY77" fmla="*/ 66675 h 182880"/>
                <a:gd name="connsiteX78" fmla="*/ 19444 w 153205"/>
                <a:gd name="connsiteY78" fmla="*/ 69533 h 182880"/>
                <a:gd name="connsiteX79" fmla="*/ 21349 w 153205"/>
                <a:gd name="connsiteY79" fmla="*/ 68580 h 182880"/>
                <a:gd name="connsiteX80" fmla="*/ 21349 w 153205"/>
                <a:gd name="connsiteY80" fmla="*/ 64770 h 182880"/>
                <a:gd name="connsiteX81" fmla="*/ 20397 w 153205"/>
                <a:gd name="connsiteY81" fmla="*/ 63818 h 182880"/>
                <a:gd name="connsiteX82" fmla="*/ 21349 w 153205"/>
                <a:gd name="connsiteY82" fmla="*/ 61913 h 182880"/>
                <a:gd name="connsiteX83" fmla="*/ 24207 w 153205"/>
                <a:gd name="connsiteY83" fmla="*/ 60960 h 182880"/>
                <a:gd name="connsiteX84" fmla="*/ 24207 w 153205"/>
                <a:gd name="connsiteY84" fmla="*/ 67628 h 182880"/>
                <a:gd name="connsiteX85" fmla="*/ 24207 w 153205"/>
                <a:gd name="connsiteY85" fmla="*/ 71438 h 182880"/>
                <a:gd name="connsiteX86" fmla="*/ 26112 w 153205"/>
                <a:gd name="connsiteY86" fmla="*/ 77153 h 182880"/>
                <a:gd name="connsiteX87" fmla="*/ 23255 w 153205"/>
                <a:gd name="connsiteY87" fmla="*/ 74295 h 182880"/>
                <a:gd name="connsiteX88" fmla="*/ 20397 w 153205"/>
                <a:gd name="connsiteY88" fmla="*/ 73343 h 182880"/>
                <a:gd name="connsiteX89" fmla="*/ 20397 w 153205"/>
                <a:gd name="connsiteY89" fmla="*/ 76200 h 182880"/>
                <a:gd name="connsiteX90" fmla="*/ 20397 w 153205"/>
                <a:gd name="connsiteY90" fmla="*/ 80010 h 182880"/>
                <a:gd name="connsiteX91" fmla="*/ 15635 w 153205"/>
                <a:gd name="connsiteY91" fmla="*/ 86678 h 182880"/>
                <a:gd name="connsiteX92" fmla="*/ 12777 w 153205"/>
                <a:gd name="connsiteY92" fmla="*/ 87630 h 182880"/>
                <a:gd name="connsiteX93" fmla="*/ 12777 w 153205"/>
                <a:gd name="connsiteY93" fmla="*/ 89535 h 182880"/>
                <a:gd name="connsiteX94" fmla="*/ 17540 w 153205"/>
                <a:gd name="connsiteY94" fmla="*/ 90488 h 182880"/>
                <a:gd name="connsiteX95" fmla="*/ 16587 w 153205"/>
                <a:gd name="connsiteY95" fmla="*/ 87630 h 182880"/>
                <a:gd name="connsiteX96" fmla="*/ 16587 w 153205"/>
                <a:gd name="connsiteY96" fmla="*/ 86678 h 182880"/>
                <a:gd name="connsiteX97" fmla="*/ 22302 w 153205"/>
                <a:gd name="connsiteY97" fmla="*/ 86678 h 182880"/>
                <a:gd name="connsiteX98" fmla="*/ 28969 w 153205"/>
                <a:gd name="connsiteY98" fmla="*/ 88583 h 182880"/>
                <a:gd name="connsiteX99" fmla="*/ 31827 w 153205"/>
                <a:gd name="connsiteY99" fmla="*/ 89535 h 182880"/>
                <a:gd name="connsiteX100" fmla="*/ 35637 w 153205"/>
                <a:gd name="connsiteY100" fmla="*/ 90488 h 182880"/>
                <a:gd name="connsiteX101" fmla="*/ 41352 w 153205"/>
                <a:gd name="connsiteY101" fmla="*/ 89535 h 182880"/>
                <a:gd name="connsiteX102" fmla="*/ 40399 w 153205"/>
                <a:gd name="connsiteY102" fmla="*/ 86678 h 182880"/>
                <a:gd name="connsiteX103" fmla="*/ 41352 w 153205"/>
                <a:gd name="connsiteY103" fmla="*/ 84773 h 182880"/>
                <a:gd name="connsiteX104" fmla="*/ 43257 w 153205"/>
                <a:gd name="connsiteY104" fmla="*/ 82868 h 182880"/>
                <a:gd name="connsiteX105" fmla="*/ 44210 w 153205"/>
                <a:gd name="connsiteY105" fmla="*/ 84773 h 182880"/>
                <a:gd name="connsiteX106" fmla="*/ 44210 w 153205"/>
                <a:gd name="connsiteY106" fmla="*/ 84773 h 182880"/>
                <a:gd name="connsiteX107" fmla="*/ 43257 w 153205"/>
                <a:gd name="connsiteY107" fmla="*/ 82868 h 182880"/>
                <a:gd name="connsiteX108" fmla="*/ 45162 w 153205"/>
                <a:gd name="connsiteY108" fmla="*/ 80963 h 182880"/>
                <a:gd name="connsiteX109" fmla="*/ 47067 w 153205"/>
                <a:gd name="connsiteY109" fmla="*/ 79058 h 182880"/>
                <a:gd name="connsiteX110" fmla="*/ 44210 w 153205"/>
                <a:gd name="connsiteY110" fmla="*/ 79058 h 182880"/>
                <a:gd name="connsiteX111" fmla="*/ 39447 w 153205"/>
                <a:gd name="connsiteY111" fmla="*/ 84773 h 182880"/>
                <a:gd name="connsiteX112" fmla="*/ 35637 w 153205"/>
                <a:gd name="connsiteY112" fmla="*/ 85725 h 182880"/>
                <a:gd name="connsiteX113" fmla="*/ 28017 w 153205"/>
                <a:gd name="connsiteY113" fmla="*/ 80010 h 182880"/>
                <a:gd name="connsiteX114" fmla="*/ 28969 w 153205"/>
                <a:gd name="connsiteY114" fmla="*/ 77153 h 182880"/>
                <a:gd name="connsiteX115" fmla="*/ 32780 w 153205"/>
                <a:gd name="connsiteY115" fmla="*/ 75248 h 182880"/>
                <a:gd name="connsiteX116" fmla="*/ 32780 w 153205"/>
                <a:gd name="connsiteY116" fmla="*/ 74295 h 182880"/>
                <a:gd name="connsiteX117" fmla="*/ 36590 w 153205"/>
                <a:gd name="connsiteY117" fmla="*/ 71438 h 182880"/>
                <a:gd name="connsiteX118" fmla="*/ 36590 w 153205"/>
                <a:gd name="connsiteY118" fmla="*/ 74295 h 182880"/>
                <a:gd name="connsiteX119" fmla="*/ 37542 w 153205"/>
                <a:gd name="connsiteY119" fmla="*/ 76200 h 182880"/>
                <a:gd name="connsiteX120" fmla="*/ 39447 w 153205"/>
                <a:gd name="connsiteY120" fmla="*/ 75248 h 182880"/>
                <a:gd name="connsiteX121" fmla="*/ 40399 w 153205"/>
                <a:gd name="connsiteY121" fmla="*/ 73343 h 182880"/>
                <a:gd name="connsiteX122" fmla="*/ 41352 w 153205"/>
                <a:gd name="connsiteY122" fmla="*/ 72390 h 182880"/>
                <a:gd name="connsiteX123" fmla="*/ 41352 w 153205"/>
                <a:gd name="connsiteY123" fmla="*/ 73343 h 182880"/>
                <a:gd name="connsiteX124" fmla="*/ 39447 w 153205"/>
                <a:gd name="connsiteY124" fmla="*/ 80010 h 182880"/>
                <a:gd name="connsiteX125" fmla="*/ 39447 w 153205"/>
                <a:gd name="connsiteY125" fmla="*/ 80963 h 182880"/>
                <a:gd name="connsiteX126" fmla="*/ 43257 w 153205"/>
                <a:gd name="connsiteY126" fmla="*/ 73343 h 182880"/>
                <a:gd name="connsiteX127" fmla="*/ 44210 w 153205"/>
                <a:gd name="connsiteY127" fmla="*/ 71438 h 182880"/>
                <a:gd name="connsiteX128" fmla="*/ 46115 w 153205"/>
                <a:gd name="connsiteY128" fmla="*/ 70485 h 182880"/>
                <a:gd name="connsiteX129" fmla="*/ 48020 w 153205"/>
                <a:gd name="connsiteY129" fmla="*/ 63818 h 182880"/>
                <a:gd name="connsiteX130" fmla="*/ 47067 w 153205"/>
                <a:gd name="connsiteY130" fmla="*/ 60008 h 182880"/>
                <a:gd name="connsiteX131" fmla="*/ 46115 w 153205"/>
                <a:gd name="connsiteY131" fmla="*/ 59055 h 182880"/>
                <a:gd name="connsiteX132" fmla="*/ 9919 w 153205"/>
                <a:gd name="connsiteY132" fmla="*/ 68580 h 182880"/>
                <a:gd name="connsiteX133" fmla="*/ 9919 w 153205"/>
                <a:gd name="connsiteY133" fmla="*/ 68580 h 182880"/>
                <a:gd name="connsiteX134" fmla="*/ 11824 w 153205"/>
                <a:gd name="connsiteY134" fmla="*/ 67628 h 182880"/>
                <a:gd name="connsiteX135" fmla="*/ 10872 w 153205"/>
                <a:gd name="connsiteY135" fmla="*/ 66675 h 182880"/>
                <a:gd name="connsiteX136" fmla="*/ 9919 w 153205"/>
                <a:gd name="connsiteY136" fmla="*/ 68580 h 182880"/>
                <a:gd name="connsiteX137" fmla="*/ 20397 w 153205"/>
                <a:gd name="connsiteY137" fmla="*/ 102870 h 182880"/>
                <a:gd name="connsiteX138" fmla="*/ 19444 w 153205"/>
                <a:gd name="connsiteY138" fmla="*/ 100965 h 182880"/>
                <a:gd name="connsiteX139" fmla="*/ 12777 w 153205"/>
                <a:gd name="connsiteY139" fmla="*/ 99060 h 182880"/>
                <a:gd name="connsiteX140" fmla="*/ 11824 w 153205"/>
                <a:gd name="connsiteY140" fmla="*/ 100013 h 182880"/>
                <a:gd name="connsiteX141" fmla="*/ 11824 w 153205"/>
                <a:gd name="connsiteY141" fmla="*/ 100965 h 182880"/>
                <a:gd name="connsiteX142" fmla="*/ 15635 w 153205"/>
                <a:gd name="connsiteY142" fmla="*/ 103823 h 182880"/>
                <a:gd name="connsiteX143" fmla="*/ 20397 w 153205"/>
                <a:gd name="connsiteY143" fmla="*/ 102870 h 182880"/>
                <a:gd name="connsiteX144" fmla="*/ 13730 w 153205"/>
                <a:gd name="connsiteY144" fmla="*/ 93345 h 182880"/>
                <a:gd name="connsiteX145" fmla="*/ 14682 w 153205"/>
                <a:gd name="connsiteY145" fmla="*/ 93345 h 182880"/>
                <a:gd name="connsiteX146" fmla="*/ 15635 w 153205"/>
                <a:gd name="connsiteY146" fmla="*/ 92393 h 182880"/>
                <a:gd name="connsiteX147" fmla="*/ 13730 w 153205"/>
                <a:gd name="connsiteY147" fmla="*/ 93345 h 182880"/>
                <a:gd name="connsiteX148" fmla="*/ 13730 w 153205"/>
                <a:gd name="connsiteY148" fmla="*/ 93345 h 182880"/>
                <a:gd name="connsiteX149" fmla="*/ 17540 w 153205"/>
                <a:gd name="connsiteY149" fmla="*/ 99060 h 182880"/>
                <a:gd name="connsiteX150" fmla="*/ 17540 w 153205"/>
                <a:gd name="connsiteY150" fmla="*/ 99060 h 182880"/>
                <a:gd name="connsiteX151" fmla="*/ 17540 w 153205"/>
                <a:gd name="connsiteY151" fmla="*/ 97155 h 182880"/>
                <a:gd name="connsiteX152" fmla="*/ 17540 w 153205"/>
                <a:gd name="connsiteY152" fmla="*/ 99060 h 182880"/>
                <a:gd name="connsiteX153" fmla="*/ 17540 w 153205"/>
                <a:gd name="connsiteY153" fmla="*/ 99060 h 182880"/>
                <a:gd name="connsiteX154" fmla="*/ 26112 w 153205"/>
                <a:gd name="connsiteY154" fmla="*/ 93345 h 182880"/>
                <a:gd name="connsiteX155" fmla="*/ 26112 w 153205"/>
                <a:gd name="connsiteY155" fmla="*/ 91440 h 182880"/>
                <a:gd name="connsiteX156" fmla="*/ 24207 w 153205"/>
                <a:gd name="connsiteY156" fmla="*/ 91440 h 182880"/>
                <a:gd name="connsiteX157" fmla="*/ 19444 w 153205"/>
                <a:gd name="connsiteY157" fmla="*/ 90488 h 182880"/>
                <a:gd name="connsiteX158" fmla="*/ 18492 w 153205"/>
                <a:gd name="connsiteY158" fmla="*/ 90488 h 182880"/>
                <a:gd name="connsiteX159" fmla="*/ 18492 w 153205"/>
                <a:gd name="connsiteY159" fmla="*/ 92393 h 182880"/>
                <a:gd name="connsiteX160" fmla="*/ 23255 w 153205"/>
                <a:gd name="connsiteY160" fmla="*/ 100965 h 182880"/>
                <a:gd name="connsiteX161" fmla="*/ 24207 w 153205"/>
                <a:gd name="connsiteY161" fmla="*/ 101918 h 182880"/>
                <a:gd name="connsiteX162" fmla="*/ 27065 w 153205"/>
                <a:gd name="connsiteY162" fmla="*/ 98108 h 182880"/>
                <a:gd name="connsiteX163" fmla="*/ 28969 w 153205"/>
                <a:gd name="connsiteY163" fmla="*/ 96203 h 182880"/>
                <a:gd name="connsiteX164" fmla="*/ 26112 w 153205"/>
                <a:gd name="connsiteY164" fmla="*/ 95250 h 182880"/>
                <a:gd name="connsiteX165" fmla="*/ 26112 w 153205"/>
                <a:gd name="connsiteY165" fmla="*/ 93345 h 182880"/>
                <a:gd name="connsiteX166" fmla="*/ 19444 w 153205"/>
                <a:gd name="connsiteY166" fmla="*/ 107633 h 182880"/>
                <a:gd name="connsiteX167" fmla="*/ 22302 w 153205"/>
                <a:gd name="connsiteY167" fmla="*/ 109538 h 182880"/>
                <a:gd name="connsiteX168" fmla="*/ 21349 w 153205"/>
                <a:gd name="connsiteY168" fmla="*/ 106680 h 182880"/>
                <a:gd name="connsiteX169" fmla="*/ 19444 w 153205"/>
                <a:gd name="connsiteY169" fmla="*/ 105728 h 182880"/>
                <a:gd name="connsiteX170" fmla="*/ 19444 w 153205"/>
                <a:gd name="connsiteY170" fmla="*/ 107633 h 182880"/>
                <a:gd name="connsiteX171" fmla="*/ 22302 w 153205"/>
                <a:gd name="connsiteY171" fmla="*/ 116205 h 182880"/>
                <a:gd name="connsiteX172" fmla="*/ 22302 w 153205"/>
                <a:gd name="connsiteY172" fmla="*/ 116205 h 182880"/>
                <a:gd name="connsiteX173" fmla="*/ 20397 w 153205"/>
                <a:gd name="connsiteY173" fmla="*/ 113348 h 182880"/>
                <a:gd name="connsiteX174" fmla="*/ 19444 w 153205"/>
                <a:gd name="connsiteY174" fmla="*/ 114300 h 182880"/>
                <a:gd name="connsiteX175" fmla="*/ 22302 w 153205"/>
                <a:gd name="connsiteY175" fmla="*/ 116205 h 182880"/>
                <a:gd name="connsiteX176" fmla="*/ 20397 w 153205"/>
                <a:gd name="connsiteY176" fmla="*/ 40958 h 182880"/>
                <a:gd name="connsiteX177" fmla="*/ 20397 w 153205"/>
                <a:gd name="connsiteY177" fmla="*/ 40958 h 182880"/>
                <a:gd name="connsiteX178" fmla="*/ 20397 w 153205"/>
                <a:gd name="connsiteY178" fmla="*/ 40958 h 182880"/>
                <a:gd name="connsiteX179" fmla="*/ 20397 w 153205"/>
                <a:gd name="connsiteY179" fmla="*/ 40958 h 182880"/>
                <a:gd name="connsiteX180" fmla="*/ 20397 w 153205"/>
                <a:gd name="connsiteY180" fmla="*/ 40958 h 182880"/>
                <a:gd name="connsiteX181" fmla="*/ 21349 w 153205"/>
                <a:gd name="connsiteY181" fmla="*/ 131445 h 182880"/>
                <a:gd name="connsiteX182" fmla="*/ 22302 w 153205"/>
                <a:gd name="connsiteY182" fmla="*/ 131445 h 182880"/>
                <a:gd name="connsiteX183" fmla="*/ 22302 w 153205"/>
                <a:gd name="connsiteY183" fmla="*/ 130493 h 182880"/>
                <a:gd name="connsiteX184" fmla="*/ 21349 w 153205"/>
                <a:gd name="connsiteY184" fmla="*/ 129540 h 182880"/>
                <a:gd name="connsiteX185" fmla="*/ 20397 w 153205"/>
                <a:gd name="connsiteY185" fmla="*/ 129540 h 182880"/>
                <a:gd name="connsiteX186" fmla="*/ 21349 w 153205"/>
                <a:gd name="connsiteY186" fmla="*/ 131445 h 182880"/>
                <a:gd name="connsiteX187" fmla="*/ 20397 w 153205"/>
                <a:gd name="connsiteY187" fmla="*/ 54293 h 182880"/>
                <a:gd name="connsiteX188" fmla="*/ 20397 w 153205"/>
                <a:gd name="connsiteY188" fmla="*/ 54293 h 182880"/>
                <a:gd name="connsiteX189" fmla="*/ 20397 w 153205"/>
                <a:gd name="connsiteY189" fmla="*/ 54293 h 182880"/>
                <a:gd name="connsiteX190" fmla="*/ 20397 w 153205"/>
                <a:gd name="connsiteY190" fmla="*/ 54293 h 182880"/>
                <a:gd name="connsiteX191" fmla="*/ 21349 w 153205"/>
                <a:gd name="connsiteY191" fmla="*/ 120968 h 182880"/>
                <a:gd name="connsiteX192" fmla="*/ 21349 w 153205"/>
                <a:gd name="connsiteY192" fmla="*/ 120968 h 182880"/>
                <a:gd name="connsiteX193" fmla="*/ 21349 w 153205"/>
                <a:gd name="connsiteY193" fmla="*/ 120968 h 182880"/>
                <a:gd name="connsiteX194" fmla="*/ 21349 w 153205"/>
                <a:gd name="connsiteY194" fmla="*/ 120968 h 182880"/>
                <a:gd name="connsiteX195" fmla="*/ 21349 w 153205"/>
                <a:gd name="connsiteY195" fmla="*/ 120968 h 182880"/>
                <a:gd name="connsiteX196" fmla="*/ 22302 w 153205"/>
                <a:gd name="connsiteY196" fmla="*/ 111443 h 182880"/>
                <a:gd name="connsiteX197" fmla="*/ 23255 w 153205"/>
                <a:gd name="connsiteY197" fmla="*/ 111443 h 182880"/>
                <a:gd name="connsiteX198" fmla="*/ 22302 w 153205"/>
                <a:gd name="connsiteY198" fmla="*/ 109538 h 182880"/>
                <a:gd name="connsiteX199" fmla="*/ 22302 w 153205"/>
                <a:gd name="connsiteY199" fmla="*/ 111443 h 182880"/>
                <a:gd name="connsiteX200" fmla="*/ 25160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60 w 153205"/>
                <a:gd name="connsiteY204" fmla="*/ 133350 h 182880"/>
                <a:gd name="connsiteX205" fmla="*/ 25160 w 153205"/>
                <a:gd name="connsiteY205" fmla="*/ 101918 h 182880"/>
                <a:gd name="connsiteX206" fmla="*/ 23255 w 153205"/>
                <a:gd name="connsiteY206" fmla="*/ 103823 h 182880"/>
                <a:gd name="connsiteX207" fmla="*/ 24207 w 153205"/>
                <a:gd name="connsiteY207" fmla="*/ 103823 h 182880"/>
                <a:gd name="connsiteX208" fmla="*/ 25160 w 153205"/>
                <a:gd name="connsiteY208" fmla="*/ 101918 h 182880"/>
                <a:gd name="connsiteX209" fmla="*/ 26112 w 153205"/>
                <a:gd name="connsiteY209" fmla="*/ 60008 h 182880"/>
                <a:gd name="connsiteX210" fmla="*/ 27065 w 153205"/>
                <a:gd name="connsiteY210" fmla="*/ 60008 h 182880"/>
                <a:gd name="connsiteX211" fmla="*/ 26112 w 153205"/>
                <a:gd name="connsiteY211" fmla="*/ 60008 h 182880"/>
                <a:gd name="connsiteX212" fmla="*/ 26112 w 153205"/>
                <a:gd name="connsiteY212" fmla="*/ 60008 h 182880"/>
                <a:gd name="connsiteX213" fmla="*/ 26112 w 153205"/>
                <a:gd name="connsiteY213" fmla="*/ 60008 h 182880"/>
                <a:gd name="connsiteX214" fmla="*/ 27065 w 153205"/>
                <a:gd name="connsiteY214" fmla="*/ 65723 h 182880"/>
                <a:gd name="connsiteX215" fmla="*/ 27065 w 153205"/>
                <a:gd name="connsiteY215" fmla="*/ 65723 h 182880"/>
                <a:gd name="connsiteX216" fmla="*/ 26112 w 153205"/>
                <a:gd name="connsiteY216" fmla="*/ 66675 h 182880"/>
                <a:gd name="connsiteX217" fmla="*/ 26112 w 153205"/>
                <a:gd name="connsiteY217" fmla="*/ 65723 h 182880"/>
                <a:gd name="connsiteX218" fmla="*/ 27065 w 153205"/>
                <a:gd name="connsiteY218" fmla="*/ 65723 h 182880"/>
                <a:gd name="connsiteX219" fmla="*/ 28017 w 153205"/>
                <a:gd name="connsiteY219" fmla="*/ 101918 h 182880"/>
                <a:gd name="connsiteX220" fmla="*/ 26112 w 153205"/>
                <a:gd name="connsiteY220" fmla="*/ 101918 h 182880"/>
                <a:gd name="connsiteX221" fmla="*/ 25160 w 153205"/>
                <a:gd name="connsiteY221" fmla="*/ 101918 h 182880"/>
                <a:gd name="connsiteX222" fmla="*/ 25160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39065 h 182880"/>
                <a:gd name="connsiteX226" fmla="*/ 27065 w 153205"/>
                <a:gd name="connsiteY226" fmla="*/ 139065 h 182880"/>
                <a:gd name="connsiteX227" fmla="*/ 27065 w 153205"/>
                <a:gd name="connsiteY227" fmla="*/ 139065 h 182880"/>
                <a:gd name="connsiteX228" fmla="*/ 27065 w 153205"/>
                <a:gd name="connsiteY228" fmla="*/ 139065 h 182880"/>
                <a:gd name="connsiteX229" fmla="*/ 27065 w 153205"/>
                <a:gd name="connsiteY229" fmla="*/ 139065 h 182880"/>
                <a:gd name="connsiteX230" fmla="*/ 26112 w 153205"/>
                <a:gd name="connsiteY230" fmla="*/ 27623 h 182880"/>
                <a:gd name="connsiteX231" fmla="*/ 26112 w 153205"/>
                <a:gd name="connsiteY231" fmla="*/ 27623 h 182880"/>
                <a:gd name="connsiteX232" fmla="*/ 28017 w 153205"/>
                <a:gd name="connsiteY232" fmla="*/ 27623 h 182880"/>
                <a:gd name="connsiteX233" fmla="*/ 28017 w 153205"/>
                <a:gd name="connsiteY233" fmla="*/ 26670 h 182880"/>
                <a:gd name="connsiteX234" fmla="*/ 26112 w 153205"/>
                <a:gd name="connsiteY234" fmla="*/ 27623 h 182880"/>
                <a:gd name="connsiteX235" fmla="*/ 27065 w 153205"/>
                <a:gd name="connsiteY235" fmla="*/ 37148 h 182880"/>
                <a:gd name="connsiteX236" fmla="*/ 27065 w 153205"/>
                <a:gd name="connsiteY236" fmla="*/ 37148 h 182880"/>
                <a:gd name="connsiteX237" fmla="*/ 27065 w 153205"/>
                <a:gd name="connsiteY237" fmla="*/ 37148 h 182880"/>
                <a:gd name="connsiteX238" fmla="*/ 27065 w 153205"/>
                <a:gd name="connsiteY238" fmla="*/ 37148 h 182880"/>
                <a:gd name="connsiteX239" fmla="*/ 27065 w 153205"/>
                <a:gd name="connsiteY239" fmla="*/ 37148 h 182880"/>
                <a:gd name="connsiteX240" fmla="*/ 28017 w 153205"/>
                <a:gd name="connsiteY240" fmla="*/ 120968 h 182880"/>
                <a:gd name="connsiteX241" fmla="*/ 28017 w 153205"/>
                <a:gd name="connsiteY241" fmla="*/ 120968 h 182880"/>
                <a:gd name="connsiteX242" fmla="*/ 28017 w 153205"/>
                <a:gd name="connsiteY242" fmla="*/ 120968 h 182880"/>
                <a:gd name="connsiteX243" fmla="*/ 28017 w 153205"/>
                <a:gd name="connsiteY243" fmla="*/ 120968 h 182880"/>
                <a:gd name="connsiteX244" fmla="*/ 28017 w 153205"/>
                <a:gd name="connsiteY244" fmla="*/ 120968 h 182880"/>
                <a:gd name="connsiteX245" fmla="*/ 28017 w 153205"/>
                <a:gd name="connsiteY245" fmla="*/ 112395 h 182880"/>
                <a:gd name="connsiteX246" fmla="*/ 28017 w 153205"/>
                <a:gd name="connsiteY246" fmla="*/ 112395 h 182880"/>
                <a:gd name="connsiteX247" fmla="*/ 28017 w 153205"/>
                <a:gd name="connsiteY247" fmla="*/ 115253 h 182880"/>
                <a:gd name="connsiteX248" fmla="*/ 28969 w 153205"/>
                <a:gd name="connsiteY248" fmla="*/ 114300 h 182880"/>
                <a:gd name="connsiteX249" fmla="*/ 28017 w 153205"/>
                <a:gd name="connsiteY249" fmla="*/ 112395 h 182880"/>
                <a:gd name="connsiteX250" fmla="*/ 28969 w 153205"/>
                <a:gd name="connsiteY250" fmla="*/ 123825 h 182880"/>
                <a:gd name="connsiteX251" fmla="*/ 28969 w 153205"/>
                <a:gd name="connsiteY251" fmla="*/ 123825 h 182880"/>
                <a:gd name="connsiteX252" fmla="*/ 28017 w 153205"/>
                <a:gd name="connsiteY252" fmla="*/ 123825 h 182880"/>
                <a:gd name="connsiteX253" fmla="*/ 28969 w 153205"/>
                <a:gd name="connsiteY253" fmla="*/ 123825 h 182880"/>
                <a:gd name="connsiteX254" fmla="*/ 28969 w 153205"/>
                <a:gd name="connsiteY254" fmla="*/ 123825 h 182880"/>
                <a:gd name="connsiteX255" fmla="*/ 30874 w 153205"/>
                <a:gd name="connsiteY255" fmla="*/ 55245 h 182880"/>
                <a:gd name="connsiteX256" fmla="*/ 27065 w 153205"/>
                <a:gd name="connsiteY256" fmla="*/ 53340 h 182880"/>
                <a:gd name="connsiteX257" fmla="*/ 28017 w 153205"/>
                <a:gd name="connsiteY257" fmla="*/ 52388 h 182880"/>
                <a:gd name="connsiteX258" fmla="*/ 30874 w 153205"/>
                <a:gd name="connsiteY258" fmla="*/ 55245 h 182880"/>
                <a:gd name="connsiteX259" fmla="*/ 30874 w 153205"/>
                <a:gd name="connsiteY259" fmla="*/ 55245 h 182880"/>
                <a:gd name="connsiteX260" fmla="*/ 31827 w 153205"/>
                <a:gd name="connsiteY260" fmla="*/ 106680 h 182880"/>
                <a:gd name="connsiteX261" fmla="*/ 32780 w 153205"/>
                <a:gd name="connsiteY261" fmla="*/ 105728 h 182880"/>
                <a:gd name="connsiteX262" fmla="*/ 30874 w 153205"/>
                <a:gd name="connsiteY262" fmla="*/ 103823 h 182880"/>
                <a:gd name="connsiteX263" fmla="*/ 27065 w 153205"/>
                <a:gd name="connsiteY263" fmla="*/ 104775 h 182880"/>
                <a:gd name="connsiteX264" fmla="*/ 27065 w 153205"/>
                <a:gd name="connsiteY264" fmla="*/ 105728 h 182880"/>
                <a:gd name="connsiteX265" fmla="*/ 28969 w 153205"/>
                <a:gd name="connsiteY265" fmla="*/ 104775 h 182880"/>
                <a:gd name="connsiteX266" fmla="*/ 31827 w 153205"/>
                <a:gd name="connsiteY266" fmla="*/ 106680 h 182880"/>
                <a:gd name="connsiteX267" fmla="*/ 29922 w 153205"/>
                <a:gd name="connsiteY267" fmla="*/ 79058 h 182880"/>
                <a:gd name="connsiteX268" fmla="*/ 28017 w 153205"/>
                <a:gd name="connsiteY268" fmla="*/ 80010 h 182880"/>
                <a:gd name="connsiteX269" fmla="*/ 28969 w 153205"/>
                <a:gd name="connsiteY269" fmla="*/ 80963 h 182880"/>
                <a:gd name="connsiteX270" fmla="*/ 29922 w 153205"/>
                <a:gd name="connsiteY270" fmla="*/ 79058 h 182880"/>
                <a:gd name="connsiteX271" fmla="*/ 29922 w 153205"/>
                <a:gd name="connsiteY271" fmla="*/ 79058 h 182880"/>
                <a:gd name="connsiteX272" fmla="*/ 30874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4 w 153205"/>
                <a:gd name="connsiteY281" fmla="*/ 141923 h 182880"/>
                <a:gd name="connsiteX282" fmla="*/ 28969 w 153205"/>
                <a:gd name="connsiteY282" fmla="*/ 49530 h 182880"/>
                <a:gd name="connsiteX283" fmla="*/ 32780 w 153205"/>
                <a:gd name="connsiteY283" fmla="*/ 47625 h 182880"/>
                <a:gd name="connsiteX284" fmla="*/ 28969 w 153205"/>
                <a:gd name="connsiteY284" fmla="*/ 49530 h 182880"/>
                <a:gd name="connsiteX285" fmla="*/ 31827 w 153205"/>
                <a:gd name="connsiteY285" fmla="*/ 126683 h 182880"/>
                <a:gd name="connsiteX286" fmla="*/ 31827 w 153205"/>
                <a:gd name="connsiteY286" fmla="*/ 126683 h 182880"/>
                <a:gd name="connsiteX287" fmla="*/ 29922 w 153205"/>
                <a:gd name="connsiteY287" fmla="*/ 128588 h 182880"/>
                <a:gd name="connsiteX288" fmla="*/ 30874 w 153205"/>
                <a:gd name="connsiteY288" fmla="*/ 128588 h 182880"/>
                <a:gd name="connsiteX289" fmla="*/ 31827 w 153205"/>
                <a:gd name="connsiteY289" fmla="*/ 126683 h 182880"/>
                <a:gd name="connsiteX290" fmla="*/ 39447 w 153205"/>
                <a:gd name="connsiteY290" fmla="*/ 63818 h 182880"/>
                <a:gd name="connsiteX291" fmla="*/ 38495 w 153205"/>
                <a:gd name="connsiteY291" fmla="*/ 62865 h 182880"/>
                <a:gd name="connsiteX292" fmla="*/ 32780 w 153205"/>
                <a:gd name="connsiteY292" fmla="*/ 62865 h 182880"/>
                <a:gd name="connsiteX293" fmla="*/ 32780 w 153205"/>
                <a:gd name="connsiteY293" fmla="*/ 64770 h 182880"/>
                <a:gd name="connsiteX294" fmla="*/ 33732 w 153205"/>
                <a:gd name="connsiteY294" fmla="*/ 66675 h 182880"/>
                <a:gd name="connsiteX295" fmla="*/ 30874 w 153205"/>
                <a:gd name="connsiteY295" fmla="*/ 66675 h 182880"/>
                <a:gd name="connsiteX296" fmla="*/ 29922 w 153205"/>
                <a:gd name="connsiteY296" fmla="*/ 64770 h 182880"/>
                <a:gd name="connsiteX297" fmla="*/ 29922 w 153205"/>
                <a:gd name="connsiteY297" fmla="*/ 59055 h 182880"/>
                <a:gd name="connsiteX298" fmla="*/ 31827 w 153205"/>
                <a:gd name="connsiteY298" fmla="*/ 58103 h 182880"/>
                <a:gd name="connsiteX299" fmla="*/ 36590 w 153205"/>
                <a:gd name="connsiteY299" fmla="*/ 58103 h 182880"/>
                <a:gd name="connsiteX300" fmla="*/ 38495 w 153205"/>
                <a:gd name="connsiteY300" fmla="*/ 59055 h 182880"/>
                <a:gd name="connsiteX301" fmla="*/ 41352 w 153205"/>
                <a:gd name="connsiteY301" fmla="*/ 62865 h 182880"/>
                <a:gd name="connsiteX302" fmla="*/ 39447 w 153205"/>
                <a:gd name="connsiteY302" fmla="*/ 63818 h 182880"/>
                <a:gd name="connsiteX303" fmla="*/ 29922 w 153205"/>
                <a:gd name="connsiteY303" fmla="*/ 34290 h 182880"/>
                <a:gd name="connsiteX304" fmla="*/ 29922 w 153205"/>
                <a:gd name="connsiteY304" fmla="*/ 34290 h 182880"/>
                <a:gd name="connsiteX305" fmla="*/ 29922 w 153205"/>
                <a:gd name="connsiteY305" fmla="*/ 34290 h 182880"/>
                <a:gd name="connsiteX306" fmla="*/ 29922 w 153205"/>
                <a:gd name="connsiteY306" fmla="*/ 34290 h 182880"/>
                <a:gd name="connsiteX307" fmla="*/ 29922 w 153205"/>
                <a:gd name="connsiteY307" fmla="*/ 34290 h 182880"/>
                <a:gd name="connsiteX308" fmla="*/ 39447 w 153205"/>
                <a:gd name="connsiteY308" fmla="*/ 96203 h 182880"/>
                <a:gd name="connsiteX309" fmla="*/ 36590 w 153205"/>
                <a:gd name="connsiteY309" fmla="*/ 97155 h 182880"/>
                <a:gd name="connsiteX310" fmla="*/ 36590 w 153205"/>
                <a:gd name="connsiteY310" fmla="*/ 99060 h 182880"/>
                <a:gd name="connsiteX311" fmla="*/ 34685 w 153205"/>
                <a:gd name="connsiteY311" fmla="*/ 100965 h 182880"/>
                <a:gd name="connsiteX312" fmla="*/ 33732 w 153205"/>
                <a:gd name="connsiteY312" fmla="*/ 99060 h 182880"/>
                <a:gd name="connsiteX313" fmla="*/ 33732 w 153205"/>
                <a:gd name="connsiteY313" fmla="*/ 95250 h 182880"/>
                <a:gd name="connsiteX314" fmla="*/ 32780 w 153205"/>
                <a:gd name="connsiteY314" fmla="*/ 93345 h 182880"/>
                <a:gd name="connsiteX315" fmla="*/ 31827 w 153205"/>
                <a:gd name="connsiteY315" fmla="*/ 95250 h 182880"/>
                <a:gd name="connsiteX316" fmla="*/ 31827 w 153205"/>
                <a:gd name="connsiteY316" fmla="*/ 98108 h 182880"/>
                <a:gd name="connsiteX317" fmla="*/ 32780 w 153205"/>
                <a:gd name="connsiteY317" fmla="*/ 101918 h 182880"/>
                <a:gd name="connsiteX318" fmla="*/ 37542 w 153205"/>
                <a:gd name="connsiteY318" fmla="*/ 100965 h 182880"/>
                <a:gd name="connsiteX319" fmla="*/ 38495 w 153205"/>
                <a:gd name="connsiteY319" fmla="*/ 99060 h 182880"/>
                <a:gd name="connsiteX320" fmla="*/ 39447 w 153205"/>
                <a:gd name="connsiteY320" fmla="*/ 96203 h 182880"/>
                <a:gd name="connsiteX321" fmla="*/ 32780 w 153205"/>
                <a:gd name="connsiteY321" fmla="*/ 28575 h 182880"/>
                <a:gd name="connsiteX322" fmla="*/ 33732 w 153205"/>
                <a:gd name="connsiteY322" fmla="*/ 32385 h 182880"/>
                <a:gd name="connsiteX323" fmla="*/ 32780 w 153205"/>
                <a:gd name="connsiteY323" fmla="*/ 28575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7542 w 153205"/>
                <a:gd name="connsiteY334" fmla="*/ 154305 h 182880"/>
                <a:gd name="connsiteX335" fmla="*/ 37542 w 153205"/>
                <a:gd name="connsiteY335" fmla="*/ 154305 h 182880"/>
                <a:gd name="connsiteX336" fmla="*/ 36590 w 153205"/>
                <a:gd name="connsiteY336" fmla="*/ 153353 h 182880"/>
                <a:gd name="connsiteX337" fmla="*/ 37542 w 153205"/>
                <a:gd name="connsiteY337" fmla="*/ 154305 h 182880"/>
                <a:gd name="connsiteX338" fmla="*/ 37542 w 153205"/>
                <a:gd name="connsiteY338" fmla="*/ 154305 h 182880"/>
                <a:gd name="connsiteX339" fmla="*/ 36590 w 153205"/>
                <a:gd name="connsiteY339" fmla="*/ 36195 h 182880"/>
                <a:gd name="connsiteX340" fmla="*/ 37542 w 153205"/>
                <a:gd name="connsiteY340" fmla="*/ 35243 h 182880"/>
                <a:gd name="connsiteX341" fmla="*/ 38495 w 153205"/>
                <a:gd name="connsiteY341" fmla="*/ 37148 h 182880"/>
                <a:gd name="connsiteX342" fmla="*/ 36590 w 153205"/>
                <a:gd name="connsiteY342" fmla="*/ 38100 h 182880"/>
                <a:gd name="connsiteX343" fmla="*/ 36590 w 153205"/>
                <a:gd name="connsiteY343" fmla="*/ 36195 h 182880"/>
                <a:gd name="connsiteX344" fmla="*/ 40399 w 153205"/>
                <a:gd name="connsiteY344" fmla="*/ 87630 h 182880"/>
                <a:gd name="connsiteX345" fmla="*/ 39447 w 153205"/>
                <a:gd name="connsiteY345" fmla="*/ 87630 h 182880"/>
                <a:gd name="connsiteX346" fmla="*/ 38495 w 153205"/>
                <a:gd name="connsiteY346" fmla="*/ 88583 h 182880"/>
                <a:gd name="connsiteX347" fmla="*/ 40399 w 153205"/>
                <a:gd name="connsiteY347" fmla="*/ 87630 h 182880"/>
                <a:gd name="connsiteX348" fmla="*/ 40399 w 153205"/>
                <a:gd name="connsiteY348" fmla="*/ 87630 h 182880"/>
                <a:gd name="connsiteX349" fmla="*/ 44210 w 153205"/>
                <a:gd name="connsiteY349" fmla="*/ 142875 h 182880"/>
                <a:gd name="connsiteX350" fmla="*/ 44210 w 153205"/>
                <a:gd name="connsiteY350" fmla="*/ 142875 h 182880"/>
                <a:gd name="connsiteX351" fmla="*/ 44210 w 153205"/>
                <a:gd name="connsiteY351" fmla="*/ 142875 h 182880"/>
                <a:gd name="connsiteX352" fmla="*/ 44210 w 153205"/>
                <a:gd name="connsiteY352" fmla="*/ 142875 h 182880"/>
                <a:gd name="connsiteX353" fmla="*/ 44210 w 153205"/>
                <a:gd name="connsiteY353" fmla="*/ 142875 h 182880"/>
                <a:gd name="connsiteX354" fmla="*/ 45162 w 153205"/>
                <a:gd name="connsiteY354" fmla="*/ 22860 h 182880"/>
                <a:gd name="connsiteX355" fmla="*/ 45162 w 153205"/>
                <a:gd name="connsiteY355" fmla="*/ 22860 h 182880"/>
                <a:gd name="connsiteX356" fmla="*/ 47067 w 153205"/>
                <a:gd name="connsiteY356" fmla="*/ 22860 h 182880"/>
                <a:gd name="connsiteX357" fmla="*/ 45162 w 153205"/>
                <a:gd name="connsiteY357" fmla="*/ 22860 h 182880"/>
                <a:gd name="connsiteX358" fmla="*/ 45162 w 153205"/>
                <a:gd name="connsiteY358" fmla="*/ 22860 h 182880"/>
                <a:gd name="connsiteX359" fmla="*/ 49924 w 153205"/>
                <a:gd name="connsiteY359" fmla="*/ 60008 h 182880"/>
                <a:gd name="connsiteX360" fmla="*/ 48972 w 153205"/>
                <a:gd name="connsiteY360" fmla="*/ 59055 h 182880"/>
                <a:gd name="connsiteX361" fmla="*/ 48020 w 153205"/>
                <a:gd name="connsiteY361" fmla="*/ 59055 h 182880"/>
                <a:gd name="connsiteX362" fmla="*/ 48972 w 153205"/>
                <a:gd name="connsiteY362" fmla="*/ 59055 h 182880"/>
                <a:gd name="connsiteX363" fmla="*/ 49924 w 153205"/>
                <a:gd name="connsiteY363" fmla="*/ 60008 h 182880"/>
                <a:gd name="connsiteX364" fmla="*/ 49924 w 153205"/>
                <a:gd name="connsiteY364" fmla="*/ 38100 h 182880"/>
                <a:gd name="connsiteX365" fmla="*/ 48972 w 153205"/>
                <a:gd name="connsiteY365" fmla="*/ 35243 h 182880"/>
                <a:gd name="connsiteX366" fmla="*/ 48020 w 153205"/>
                <a:gd name="connsiteY366" fmla="*/ 37148 h 182880"/>
                <a:gd name="connsiteX367" fmla="*/ 49924 w 153205"/>
                <a:gd name="connsiteY367" fmla="*/ 38100 h 182880"/>
                <a:gd name="connsiteX368" fmla="*/ 49924 w 153205"/>
                <a:gd name="connsiteY368" fmla="*/ 38100 h 182880"/>
                <a:gd name="connsiteX369" fmla="*/ 48972 w 153205"/>
                <a:gd name="connsiteY369" fmla="*/ 25718 h 182880"/>
                <a:gd name="connsiteX370" fmla="*/ 48972 w 153205"/>
                <a:gd name="connsiteY370" fmla="*/ 25718 h 182880"/>
                <a:gd name="connsiteX371" fmla="*/ 48972 w 153205"/>
                <a:gd name="connsiteY371" fmla="*/ 25718 h 182880"/>
                <a:gd name="connsiteX372" fmla="*/ 48972 w 153205"/>
                <a:gd name="connsiteY372" fmla="*/ 25718 h 182880"/>
                <a:gd name="connsiteX373" fmla="*/ 48972 w 153205"/>
                <a:gd name="connsiteY373" fmla="*/ 25718 h 182880"/>
                <a:gd name="connsiteX374" fmla="*/ 102312 w 153205"/>
                <a:gd name="connsiteY374" fmla="*/ 91440 h 182880"/>
                <a:gd name="connsiteX375" fmla="*/ 103265 w 153205"/>
                <a:gd name="connsiteY375" fmla="*/ 82868 h 182880"/>
                <a:gd name="connsiteX376" fmla="*/ 101359 w 153205"/>
                <a:gd name="connsiteY376" fmla="*/ 66675 h 182880"/>
                <a:gd name="connsiteX377" fmla="*/ 96597 w 153205"/>
                <a:gd name="connsiteY377" fmla="*/ 32385 h 182880"/>
                <a:gd name="connsiteX378" fmla="*/ 88977 w 153205"/>
                <a:gd name="connsiteY378" fmla="*/ 15240 h 182880"/>
                <a:gd name="connsiteX379" fmla="*/ 68974 w 153205"/>
                <a:gd name="connsiteY379" fmla="*/ 14288 h 182880"/>
                <a:gd name="connsiteX380" fmla="*/ 59449 w 153205"/>
                <a:gd name="connsiteY380" fmla="*/ 29528 h 182880"/>
                <a:gd name="connsiteX381" fmla="*/ 50877 w 153205"/>
                <a:gd name="connsiteY381" fmla="*/ 80963 h 182880"/>
                <a:gd name="connsiteX382" fmla="*/ 54687 w 153205"/>
                <a:gd name="connsiteY382" fmla="*/ 138113 h 182880"/>
                <a:gd name="connsiteX383" fmla="*/ 67070 w 153205"/>
                <a:gd name="connsiteY383" fmla="*/ 164783 h 182880"/>
                <a:gd name="connsiteX384" fmla="*/ 88024 w 153205"/>
                <a:gd name="connsiteY384" fmla="*/ 164783 h 182880"/>
                <a:gd name="connsiteX385" fmla="*/ 93740 w 153205"/>
                <a:gd name="connsiteY385" fmla="*/ 154305 h 182880"/>
                <a:gd name="connsiteX386" fmla="*/ 101359 w 153205"/>
                <a:gd name="connsiteY386" fmla="*/ 109538 h 182880"/>
                <a:gd name="connsiteX387" fmla="*/ 101359 w 153205"/>
                <a:gd name="connsiteY387" fmla="*/ 93345 h 182880"/>
                <a:gd name="connsiteX388" fmla="*/ 102312 w 153205"/>
                <a:gd name="connsiteY388" fmla="*/ 91440 h 182880"/>
                <a:gd name="connsiteX389" fmla="*/ 110884 w 153205"/>
                <a:gd name="connsiteY389" fmla="*/ 141923 h 182880"/>
                <a:gd name="connsiteX390" fmla="*/ 108980 w 153205"/>
                <a:gd name="connsiteY390" fmla="*/ 142875 h 182880"/>
                <a:gd name="connsiteX391" fmla="*/ 108980 w 153205"/>
                <a:gd name="connsiteY391" fmla="*/ 143828 h 182880"/>
                <a:gd name="connsiteX392" fmla="*/ 106122 w 153205"/>
                <a:gd name="connsiteY392" fmla="*/ 146685 h 182880"/>
                <a:gd name="connsiteX393" fmla="*/ 107074 w 153205"/>
                <a:gd name="connsiteY393" fmla="*/ 147638 h 182880"/>
                <a:gd name="connsiteX394" fmla="*/ 108980 w 153205"/>
                <a:gd name="connsiteY394" fmla="*/ 143828 h 182880"/>
                <a:gd name="connsiteX395" fmla="*/ 108980 w 153205"/>
                <a:gd name="connsiteY395" fmla="*/ 143828 h 182880"/>
                <a:gd name="connsiteX396" fmla="*/ 109932 w 153205"/>
                <a:gd name="connsiteY396" fmla="*/ 143828 h 182880"/>
                <a:gd name="connsiteX397" fmla="*/ 110884 w 153205"/>
                <a:gd name="connsiteY397" fmla="*/ 141923 h 182880"/>
                <a:gd name="connsiteX398" fmla="*/ 110884 w 153205"/>
                <a:gd name="connsiteY398" fmla="*/ 141923 h 182880"/>
                <a:gd name="connsiteX399" fmla="*/ 109932 w 153205"/>
                <a:gd name="connsiteY399" fmla="*/ 151448 h 182880"/>
                <a:gd name="connsiteX400" fmla="*/ 109932 w 153205"/>
                <a:gd name="connsiteY400" fmla="*/ 151448 h 182880"/>
                <a:gd name="connsiteX401" fmla="*/ 109932 w 153205"/>
                <a:gd name="connsiteY401" fmla="*/ 151448 h 182880"/>
                <a:gd name="connsiteX402" fmla="*/ 109932 w 153205"/>
                <a:gd name="connsiteY402" fmla="*/ 151448 h 182880"/>
                <a:gd name="connsiteX403" fmla="*/ 109932 w 153205"/>
                <a:gd name="connsiteY403" fmla="*/ 151448 h 182880"/>
                <a:gd name="connsiteX404" fmla="*/ 108980 w 153205"/>
                <a:gd name="connsiteY404" fmla="*/ 54293 h 182880"/>
                <a:gd name="connsiteX405" fmla="*/ 109932 w 153205"/>
                <a:gd name="connsiteY405" fmla="*/ 54293 h 182880"/>
                <a:gd name="connsiteX406" fmla="*/ 111837 w 153205"/>
                <a:gd name="connsiteY406" fmla="*/ 53340 h 182880"/>
                <a:gd name="connsiteX407" fmla="*/ 110884 w 153205"/>
                <a:gd name="connsiteY407" fmla="*/ 52388 h 182880"/>
                <a:gd name="connsiteX408" fmla="*/ 108980 w 153205"/>
                <a:gd name="connsiteY408" fmla="*/ 54293 h 182880"/>
                <a:gd name="connsiteX409" fmla="*/ 109932 w 153205"/>
                <a:gd name="connsiteY409" fmla="*/ 39053 h 182880"/>
                <a:gd name="connsiteX410" fmla="*/ 110884 w 153205"/>
                <a:gd name="connsiteY410" fmla="*/ 40958 h 182880"/>
                <a:gd name="connsiteX411" fmla="*/ 111837 w 153205"/>
                <a:gd name="connsiteY411" fmla="*/ 40005 h 182880"/>
                <a:gd name="connsiteX412" fmla="*/ 109932 w 153205"/>
                <a:gd name="connsiteY412" fmla="*/ 39053 h 182880"/>
                <a:gd name="connsiteX413" fmla="*/ 109932 w 153205"/>
                <a:gd name="connsiteY413" fmla="*/ 39053 h 182880"/>
                <a:gd name="connsiteX414" fmla="*/ 112790 w 153205"/>
                <a:gd name="connsiteY414" fmla="*/ 130493 h 182880"/>
                <a:gd name="connsiteX415" fmla="*/ 110884 w 153205"/>
                <a:gd name="connsiteY415" fmla="*/ 129540 h 182880"/>
                <a:gd name="connsiteX416" fmla="*/ 109932 w 153205"/>
                <a:gd name="connsiteY416" fmla="*/ 130493 h 182880"/>
                <a:gd name="connsiteX417" fmla="*/ 111837 w 153205"/>
                <a:gd name="connsiteY417" fmla="*/ 131445 h 182880"/>
                <a:gd name="connsiteX418" fmla="*/ 112790 w 153205"/>
                <a:gd name="connsiteY418" fmla="*/ 130493 h 182880"/>
                <a:gd name="connsiteX419" fmla="*/ 122315 w 153205"/>
                <a:gd name="connsiteY419" fmla="*/ 52388 h 182880"/>
                <a:gd name="connsiteX420" fmla="*/ 120409 w 153205"/>
                <a:gd name="connsiteY420" fmla="*/ 56198 h 182880"/>
                <a:gd name="connsiteX421" fmla="*/ 117552 w 153205"/>
                <a:gd name="connsiteY421" fmla="*/ 60008 h 182880"/>
                <a:gd name="connsiteX422" fmla="*/ 115647 w 153205"/>
                <a:gd name="connsiteY422" fmla="*/ 61913 h 182880"/>
                <a:gd name="connsiteX423" fmla="*/ 114695 w 153205"/>
                <a:gd name="connsiteY423" fmla="*/ 64770 h 182880"/>
                <a:gd name="connsiteX424" fmla="*/ 115647 w 153205"/>
                <a:gd name="connsiteY424" fmla="*/ 67628 h 182880"/>
                <a:gd name="connsiteX425" fmla="*/ 118505 w 153205"/>
                <a:gd name="connsiteY425" fmla="*/ 66675 h 182880"/>
                <a:gd name="connsiteX426" fmla="*/ 121362 w 153205"/>
                <a:gd name="connsiteY426" fmla="*/ 68580 h 182880"/>
                <a:gd name="connsiteX427" fmla="*/ 122315 w 153205"/>
                <a:gd name="connsiteY427" fmla="*/ 71438 h 182880"/>
                <a:gd name="connsiteX428" fmla="*/ 115647 w 153205"/>
                <a:gd name="connsiteY428" fmla="*/ 67628 h 182880"/>
                <a:gd name="connsiteX429" fmla="*/ 109932 w 153205"/>
                <a:gd name="connsiteY429" fmla="*/ 70485 h 182880"/>
                <a:gd name="connsiteX430" fmla="*/ 108980 w 153205"/>
                <a:gd name="connsiteY430" fmla="*/ 71438 h 182880"/>
                <a:gd name="connsiteX431" fmla="*/ 116599 w 153205"/>
                <a:gd name="connsiteY431" fmla="*/ 76200 h 182880"/>
                <a:gd name="connsiteX432" fmla="*/ 118505 w 153205"/>
                <a:gd name="connsiteY432" fmla="*/ 78105 h 182880"/>
                <a:gd name="connsiteX433" fmla="*/ 118505 w 153205"/>
                <a:gd name="connsiteY433" fmla="*/ 82868 h 182880"/>
                <a:gd name="connsiteX434" fmla="*/ 123267 w 153205"/>
                <a:gd name="connsiteY434" fmla="*/ 83820 h 182880"/>
                <a:gd name="connsiteX435" fmla="*/ 124220 w 153205"/>
                <a:gd name="connsiteY435" fmla="*/ 81915 h 182880"/>
                <a:gd name="connsiteX436" fmla="*/ 126124 w 153205"/>
                <a:gd name="connsiteY436" fmla="*/ 77153 h 182880"/>
                <a:gd name="connsiteX437" fmla="*/ 128030 w 153205"/>
                <a:gd name="connsiteY437" fmla="*/ 75248 h 182880"/>
                <a:gd name="connsiteX438" fmla="*/ 129934 w 153205"/>
                <a:gd name="connsiteY438" fmla="*/ 80010 h 182880"/>
                <a:gd name="connsiteX439" fmla="*/ 124220 w 153205"/>
                <a:gd name="connsiteY439" fmla="*/ 87630 h 182880"/>
                <a:gd name="connsiteX440" fmla="*/ 120409 w 153205"/>
                <a:gd name="connsiteY440" fmla="*/ 89535 h 182880"/>
                <a:gd name="connsiteX441" fmla="*/ 119457 w 153205"/>
                <a:gd name="connsiteY441" fmla="*/ 88583 h 182880"/>
                <a:gd name="connsiteX442" fmla="*/ 118505 w 153205"/>
                <a:gd name="connsiteY442" fmla="*/ 87630 h 182880"/>
                <a:gd name="connsiteX443" fmla="*/ 113742 w 153205"/>
                <a:gd name="connsiteY443" fmla="*/ 87630 h 182880"/>
                <a:gd name="connsiteX444" fmla="*/ 113742 w 153205"/>
                <a:gd name="connsiteY444" fmla="*/ 88583 h 182880"/>
                <a:gd name="connsiteX445" fmla="*/ 116599 w 153205"/>
                <a:gd name="connsiteY445" fmla="*/ 92393 h 182880"/>
                <a:gd name="connsiteX446" fmla="*/ 121362 w 153205"/>
                <a:gd name="connsiteY446" fmla="*/ 92393 h 182880"/>
                <a:gd name="connsiteX447" fmla="*/ 125172 w 153205"/>
                <a:gd name="connsiteY447" fmla="*/ 92393 h 182880"/>
                <a:gd name="connsiteX448" fmla="*/ 134697 w 153205"/>
                <a:gd name="connsiteY448" fmla="*/ 83820 h 182880"/>
                <a:gd name="connsiteX449" fmla="*/ 139459 w 153205"/>
                <a:gd name="connsiteY449" fmla="*/ 80010 h 182880"/>
                <a:gd name="connsiteX450" fmla="*/ 140412 w 153205"/>
                <a:gd name="connsiteY450" fmla="*/ 79058 h 182880"/>
                <a:gd name="connsiteX451" fmla="*/ 138507 w 153205"/>
                <a:gd name="connsiteY451" fmla="*/ 78105 h 182880"/>
                <a:gd name="connsiteX452" fmla="*/ 134697 w 153205"/>
                <a:gd name="connsiteY452" fmla="*/ 80010 h 182880"/>
                <a:gd name="connsiteX453" fmla="*/ 131840 w 153205"/>
                <a:gd name="connsiteY453" fmla="*/ 80010 h 182880"/>
                <a:gd name="connsiteX454" fmla="*/ 133745 w 153205"/>
                <a:gd name="connsiteY454" fmla="*/ 78105 h 182880"/>
                <a:gd name="connsiteX455" fmla="*/ 136602 w 153205"/>
                <a:gd name="connsiteY455" fmla="*/ 76200 h 182880"/>
                <a:gd name="connsiteX456" fmla="*/ 136602 w 153205"/>
                <a:gd name="connsiteY456" fmla="*/ 75248 h 182880"/>
                <a:gd name="connsiteX457" fmla="*/ 135649 w 153205"/>
                <a:gd name="connsiteY457" fmla="*/ 75248 h 182880"/>
                <a:gd name="connsiteX458" fmla="*/ 133745 w 153205"/>
                <a:gd name="connsiteY458" fmla="*/ 76200 h 182880"/>
                <a:gd name="connsiteX459" fmla="*/ 136602 w 153205"/>
                <a:gd name="connsiteY459" fmla="*/ 71438 h 182880"/>
                <a:gd name="connsiteX460" fmla="*/ 134697 w 153205"/>
                <a:gd name="connsiteY460" fmla="*/ 68580 h 182880"/>
                <a:gd name="connsiteX461" fmla="*/ 132792 w 153205"/>
                <a:gd name="connsiteY461" fmla="*/ 67628 h 182880"/>
                <a:gd name="connsiteX462" fmla="*/ 132792 w 153205"/>
                <a:gd name="connsiteY462" fmla="*/ 64770 h 182880"/>
                <a:gd name="connsiteX463" fmla="*/ 124220 w 153205"/>
                <a:gd name="connsiteY463" fmla="*/ 60008 h 182880"/>
                <a:gd name="connsiteX464" fmla="*/ 121362 w 153205"/>
                <a:gd name="connsiteY464" fmla="*/ 56198 h 182880"/>
                <a:gd name="connsiteX465" fmla="*/ 124220 w 153205"/>
                <a:gd name="connsiteY465" fmla="*/ 52388 h 182880"/>
                <a:gd name="connsiteX466" fmla="*/ 127077 w 153205"/>
                <a:gd name="connsiteY466" fmla="*/ 50483 h 182880"/>
                <a:gd name="connsiteX467" fmla="*/ 127077 w 153205"/>
                <a:gd name="connsiteY467" fmla="*/ 50483 h 182880"/>
                <a:gd name="connsiteX468" fmla="*/ 128982 w 153205"/>
                <a:gd name="connsiteY468" fmla="*/ 50483 h 182880"/>
                <a:gd name="connsiteX469" fmla="*/ 128030 w 153205"/>
                <a:gd name="connsiteY469" fmla="*/ 48578 h 182880"/>
                <a:gd name="connsiteX470" fmla="*/ 125172 w 153205"/>
                <a:gd name="connsiteY470" fmla="*/ 46673 h 182880"/>
                <a:gd name="connsiteX471" fmla="*/ 123267 w 153205"/>
                <a:gd name="connsiteY471" fmla="*/ 50483 h 182880"/>
                <a:gd name="connsiteX472" fmla="*/ 122315 w 153205"/>
                <a:gd name="connsiteY472" fmla="*/ 52388 h 182880"/>
                <a:gd name="connsiteX473" fmla="*/ 110884 w 153205"/>
                <a:gd name="connsiteY473" fmla="*/ 109538 h 182880"/>
                <a:gd name="connsiteX474" fmla="*/ 110884 w 153205"/>
                <a:gd name="connsiteY474" fmla="*/ 109538 h 182880"/>
                <a:gd name="connsiteX475" fmla="*/ 111837 w 153205"/>
                <a:gd name="connsiteY475" fmla="*/ 109538 h 182880"/>
                <a:gd name="connsiteX476" fmla="*/ 110884 w 153205"/>
                <a:gd name="connsiteY476" fmla="*/ 109538 h 182880"/>
                <a:gd name="connsiteX477" fmla="*/ 110884 w 153205"/>
                <a:gd name="connsiteY477" fmla="*/ 109538 h 182880"/>
                <a:gd name="connsiteX478" fmla="*/ 112790 w 153205"/>
                <a:gd name="connsiteY478" fmla="*/ 83820 h 182880"/>
                <a:gd name="connsiteX479" fmla="*/ 112790 w 153205"/>
                <a:gd name="connsiteY479" fmla="*/ 83820 h 182880"/>
                <a:gd name="connsiteX480" fmla="*/ 111837 w 153205"/>
                <a:gd name="connsiteY480" fmla="*/ 84773 h 182880"/>
                <a:gd name="connsiteX481" fmla="*/ 112790 w 153205"/>
                <a:gd name="connsiteY481" fmla="*/ 84773 h 182880"/>
                <a:gd name="connsiteX482" fmla="*/ 112790 w 153205"/>
                <a:gd name="connsiteY482" fmla="*/ 83820 h 182880"/>
                <a:gd name="connsiteX483" fmla="*/ 111837 w 153205"/>
                <a:gd name="connsiteY483" fmla="*/ 50483 h 182880"/>
                <a:gd name="connsiteX484" fmla="*/ 113742 w 153205"/>
                <a:gd name="connsiteY484" fmla="*/ 51435 h 182880"/>
                <a:gd name="connsiteX485" fmla="*/ 120409 w 153205"/>
                <a:gd name="connsiteY485" fmla="*/ 44768 h 182880"/>
                <a:gd name="connsiteX486" fmla="*/ 121362 w 153205"/>
                <a:gd name="connsiteY486" fmla="*/ 47625 h 182880"/>
                <a:gd name="connsiteX487" fmla="*/ 122315 w 153205"/>
                <a:gd name="connsiteY487" fmla="*/ 47625 h 182880"/>
                <a:gd name="connsiteX488" fmla="*/ 123267 w 153205"/>
                <a:gd name="connsiteY488" fmla="*/ 43815 h 182880"/>
                <a:gd name="connsiteX489" fmla="*/ 120409 w 153205"/>
                <a:gd name="connsiteY489" fmla="*/ 43815 h 182880"/>
                <a:gd name="connsiteX490" fmla="*/ 116599 w 153205"/>
                <a:gd name="connsiteY490" fmla="*/ 46673 h 182880"/>
                <a:gd name="connsiteX491" fmla="*/ 115647 w 153205"/>
                <a:gd name="connsiteY491" fmla="*/ 47625 h 182880"/>
                <a:gd name="connsiteX492" fmla="*/ 113742 w 153205"/>
                <a:gd name="connsiteY492" fmla="*/ 48578 h 182880"/>
                <a:gd name="connsiteX493" fmla="*/ 111837 w 153205"/>
                <a:gd name="connsiteY493" fmla="*/ 50483 h 182880"/>
                <a:gd name="connsiteX494" fmla="*/ 112790 w 153205"/>
                <a:gd name="connsiteY494" fmla="*/ 159068 h 182880"/>
                <a:gd name="connsiteX495" fmla="*/ 112790 w 153205"/>
                <a:gd name="connsiteY495" fmla="*/ 159068 h 182880"/>
                <a:gd name="connsiteX496" fmla="*/ 112790 w 153205"/>
                <a:gd name="connsiteY496" fmla="*/ 158115 h 182880"/>
                <a:gd name="connsiteX497" fmla="*/ 112790 w 153205"/>
                <a:gd name="connsiteY497" fmla="*/ 159068 h 182880"/>
                <a:gd name="connsiteX498" fmla="*/ 112790 w 153205"/>
                <a:gd name="connsiteY498" fmla="*/ 159068 h 182880"/>
                <a:gd name="connsiteX499" fmla="*/ 113742 w 153205"/>
                <a:gd name="connsiteY499" fmla="*/ 125730 h 182880"/>
                <a:gd name="connsiteX500" fmla="*/ 113742 w 153205"/>
                <a:gd name="connsiteY500" fmla="*/ 125730 h 182880"/>
                <a:gd name="connsiteX501" fmla="*/ 115647 w 153205"/>
                <a:gd name="connsiteY501" fmla="*/ 128588 h 182880"/>
                <a:gd name="connsiteX502" fmla="*/ 116599 w 153205"/>
                <a:gd name="connsiteY502" fmla="*/ 128588 h 182880"/>
                <a:gd name="connsiteX503" fmla="*/ 114695 w 153205"/>
                <a:gd name="connsiteY503" fmla="*/ 125730 h 182880"/>
                <a:gd name="connsiteX504" fmla="*/ 113742 w 153205"/>
                <a:gd name="connsiteY504" fmla="*/ 125730 h 182880"/>
                <a:gd name="connsiteX505" fmla="*/ 113742 w 153205"/>
                <a:gd name="connsiteY505" fmla="*/ 125730 h 182880"/>
                <a:gd name="connsiteX506" fmla="*/ 112790 w 153205"/>
                <a:gd name="connsiteY506" fmla="*/ 122873 h 182880"/>
                <a:gd name="connsiteX507" fmla="*/ 111837 w 153205"/>
                <a:gd name="connsiteY507" fmla="*/ 124778 h 182880"/>
                <a:gd name="connsiteX508" fmla="*/ 113742 w 153205"/>
                <a:gd name="connsiteY508" fmla="*/ 125730 h 182880"/>
                <a:gd name="connsiteX509" fmla="*/ 112790 w 153205"/>
                <a:gd name="connsiteY509" fmla="*/ 97155 h 182880"/>
                <a:gd name="connsiteX510" fmla="*/ 112790 w 153205"/>
                <a:gd name="connsiteY510" fmla="*/ 97155 h 182880"/>
                <a:gd name="connsiteX511" fmla="*/ 114695 w 153205"/>
                <a:gd name="connsiteY511" fmla="*/ 97155 h 182880"/>
                <a:gd name="connsiteX512" fmla="*/ 112790 w 153205"/>
                <a:gd name="connsiteY512" fmla="*/ 97155 h 182880"/>
                <a:gd name="connsiteX513" fmla="*/ 112790 w 153205"/>
                <a:gd name="connsiteY513" fmla="*/ 97155 h 182880"/>
                <a:gd name="connsiteX514" fmla="*/ 116599 w 153205"/>
                <a:gd name="connsiteY514" fmla="*/ 80963 h 182880"/>
                <a:gd name="connsiteX515" fmla="*/ 117552 w 153205"/>
                <a:gd name="connsiteY515" fmla="*/ 80010 h 182880"/>
                <a:gd name="connsiteX516" fmla="*/ 114695 w 153205"/>
                <a:gd name="connsiteY516" fmla="*/ 78105 h 182880"/>
                <a:gd name="connsiteX517" fmla="*/ 112790 w 153205"/>
                <a:gd name="connsiteY517" fmla="*/ 78105 h 182880"/>
                <a:gd name="connsiteX518" fmla="*/ 116599 w 153205"/>
                <a:gd name="connsiteY518" fmla="*/ 80963 h 182880"/>
                <a:gd name="connsiteX519" fmla="*/ 113742 w 153205"/>
                <a:gd name="connsiteY519" fmla="*/ 160973 h 182880"/>
                <a:gd name="connsiteX520" fmla="*/ 113742 w 153205"/>
                <a:gd name="connsiteY520" fmla="*/ 160973 h 182880"/>
                <a:gd name="connsiteX521" fmla="*/ 113742 w 153205"/>
                <a:gd name="connsiteY521" fmla="*/ 160973 h 182880"/>
                <a:gd name="connsiteX522" fmla="*/ 113742 w 153205"/>
                <a:gd name="connsiteY522" fmla="*/ 160973 h 182880"/>
                <a:gd name="connsiteX523" fmla="*/ 113742 w 153205"/>
                <a:gd name="connsiteY523" fmla="*/ 160973 h 182880"/>
                <a:gd name="connsiteX524" fmla="*/ 114695 w 153205"/>
                <a:gd name="connsiteY524" fmla="*/ 42863 h 182880"/>
                <a:gd name="connsiteX525" fmla="*/ 114695 w 153205"/>
                <a:gd name="connsiteY525" fmla="*/ 42863 h 182880"/>
                <a:gd name="connsiteX526" fmla="*/ 114695 w 153205"/>
                <a:gd name="connsiteY526" fmla="*/ 40958 h 182880"/>
                <a:gd name="connsiteX527" fmla="*/ 114695 w 153205"/>
                <a:gd name="connsiteY527" fmla="*/ 42863 h 182880"/>
                <a:gd name="connsiteX528" fmla="*/ 114695 w 153205"/>
                <a:gd name="connsiteY528" fmla="*/ 42863 h 182880"/>
                <a:gd name="connsiteX529" fmla="*/ 118505 w 153205"/>
                <a:gd name="connsiteY529" fmla="*/ 142875 h 182880"/>
                <a:gd name="connsiteX530" fmla="*/ 115647 w 153205"/>
                <a:gd name="connsiteY530" fmla="*/ 140970 h 182880"/>
                <a:gd name="connsiteX531" fmla="*/ 113742 w 153205"/>
                <a:gd name="connsiteY531" fmla="*/ 142875 h 182880"/>
                <a:gd name="connsiteX532" fmla="*/ 115647 w 153205"/>
                <a:gd name="connsiteY532" fmla="*/ 143828 h 182880"/>
                <a:gd name="connsiteX533" fmla="*/ 118505 w 153205"/>
                <a:gd name="connsiteY533" fmla="*/ 142875 h 182880"/>
                <a:gd name="connsiteX534" fmla="*/ 121362 w 153205"/>
                <a:gd name="connsiteY534" fmla="*/ 113348 h 182880"/>
                <a:gd name="connsiteX535" fmla="*/ 119457 w 153205"/>
                <a:gd name="connsiteY535" fmla="*/ 111443 h 182880"/>
                <a:gd name="connsiteX536" fmla="*/ 115647 w 153205"/>
                <a:gd name="connsiteY536" fmla="*/ 112395 h 182880"/>
                <a:gd name="connsiteX537" fmla="*/ 114695 w 153205"/>
                <a:gd name="connsiteY537" fmla="*/ 113348 h 182880"/>
                <a:gd name="connsiteX538" fmla="*/ 115647 w 153205"/>
                <a:gd name="connsiteY538" fmla="*/ 114300 h 182880"/>
                <a:gd name="connsiteX539" fmla="*/ 116599 w 153205"/>
                <a:gd name="connsiteY539" fmla="*/ 116205 h 182880"/>
                <a:gd name="connsiteX540" fmla="*/ 117552 w 153205"/>
                <a:gd name="connsiteY540" fmla="*/ 123825 h 182880"/>
                <a:gd name="connsiteX541" fmla="*/ 119457 w 153205"/>
                <a:gd name="connsiteY541" fmla="*/ 123825 h 182880"/>
                <a:gd name="connsiteX542" fmla="*/ 122315 w 153205"/>
                <a:gd name="connsiteY542" fmla="*/ 121920 h 182880"/>
                <a:gd name="connsiteX543" fmla="*/ 123267 w 153205"/>
                <a:gd name="connsiteY543" fmla="*/ 116205 h 182880"/>
                <a:gd name="connsiteX544" fmla="*/ 121362 w 153205"/>
                <a:gd name="connsiteY544" fmla="*/ 113348 h 182880"/>
                <a:gd name="connsiteX545" fmla="*/ 143270 w 153205"/>
                <a:gd name="connsiteY545" fmla="*/ 118110 h 182880"/>
                <a:gd name="connsiteX546" fmla="*/ 138507 w 153205"/>
                <a:gd name="connsiteY546" fmla="*/ 116205 h 182880"/>
                <a:gd name="connsiteX547" fmla="*/ 138507 w 153205"/>
                <a:gd name="connsiteY547" fmla="*/ 115253 h 182880"/>
                <a:gd name="connsiteX548" fmla="*/ 140412 w 153205"/>
                <a:gd name="connsiteY548" fmla="*/ 113348 h 182880"/>
                <a:gd name="connsiteX549" fmla="*/ 138507 w 153205"/>
                <a:gd name="connsiteY549" fmla="*/ 113348 h 182880"/>
                <a:gd name="connsiteX550" fmla="*/ 138507 w 153205"/>
                <a:gd name="connsiteY550" fmla="*/ 113348 h 182880"/>
                <a:gd name="connsiteX551" fmla="*/ 138507 w 153205"/>
                <a:gd name="connsiteY551" fmla="*/ 107633 h 182880"/>
                <a:gd name="connsiteX552" fmla="*/ 138507 w 153205"/>
                <a:gd name="connsiteY552" fmla="*/ 106680 h 182880"/>
                <a:gd name="connsiteX553" fmla="*/ 139459 w 153205"/>
                <a:gd name="connsiteY553" fmla="*/ 101918 h 182880"/>
                <a:gd name="connsiteX554" fmla="*/ 138507 w 153205"/>
                <a:gd name="connsiteY554" fmla="*/ 97155 h 182880"/>
                <a:gd name="connsiteX555" fmla="*/ 139459 w 153205"/>
                <a:gd name="connsiteY555" fmla="*/ 96203 h 182880"/>
                <a:gd name="connsiteX556" fmla="*/ 139459 w 153205"/>
                <a:gd name="connsiteY556" fmla="*/ 96203 h 182880"/>
                <a:gd name="connsiteX557" fmla="*/ 138507 w 153205"/>
                <a:gd name="connsiteY557" fmla="*/ 98108 h 182880"/>
                <a:gd name="connsiteX558" fmla="*/ 135649 w 153205"/>
                <a:gd name="connsiteY558" fmla="*/ 99060 h 182880"/>
                <a:gd name="connsiteX559" fmla="*/ 133745 w 153205"/>
                <a:gd name="connsiteY559" fmla="*/ 99060 h 182880"/>
                <a:gd name="connsiteX560" fmla="*/ 132792 w 153205"/>
                <a:gd name="connsiteY560" fmla="*/ 96203 h 182880"/>
                <a:gd name="connsiteX561" fmla="*/ 133745 w 153205"/>
                <a:gd name="connsiteY561" fmla="*/ 94298 h 182880"/>
                <a:gd name="connsiteX562" fmla="*/ 133745 w 153205"/>
                <a:gd name="connsiteY562" fmla="*/ 92393 h 182880"/>
                <a:gd name="connsiteX563" fmla="*/ 131840 w 153205"/>
                <a:gd name="connsiteY563" fmla="*/ 93345 h 182880"/>
                <a:gd name="connsiteX564" fmla="*/ 127077 w 153205"/>
                <a:gd name="connsiteY564" fmla="*/ 96203 h 182880"/>
                <a:gd name="connsiteX565" fmla="*/ 126124 w 153205"/>
                <a:gd name="connsiteY565" fmla="*/ 100965 h 182880"/>
                <a:gd name="connsiteX566" fmla="*/ 125172 w 153205"/>
                <a:gd name="connsiteY566" fmla="*/ 101918 h 182880"/>
                <a:gd name="connsiteX567" fmla="*/ 122315 w 153205"/>
                <a:gd name="connsiteY567" fmla="*/ 104775 h 182880"/>
                <a:gd name="connsiteX568" fmla="*/ 125172 w 153205"/>
                <a:gd name="connsiteY568" fmla="*/ 112395 h 182880"/>
                <a:gd name="connsiteX569" fmla="*/ 127077 w 153205"/>
                <a:gd name="connsiteY569" fmla="*/ 113348 h 182880"/>
                <a:gd name="connsiteX570" fmla="*/ 127077 w 153205"/>
                <a:gd name="connsiteY570" fmla="*/ 111443 h 182880"/>
                <a:gd name="connsiteX571" fmla="*/ 129934 w 153205"/>
                <a:gd name="connsiteY571" fmla="*/ 114300 h 182880"/>
                <a:gd name="connsiteX572" fmla="*/ 129934 w 153205"/>
                <a:gd name="connsiteY572" fmla="*/ 115253 h 182880"/>
                <a:gd name="connsiteX573" fmla="*/ 127077 w 153205"/>
                <a:gd name="connsiteY573" fmla="*/ 118110 h 182880"/>
                <a:gd name="connsiteX574" fmla="*/ 126124 w 153205"/>
                <a:gd name="connsiteY574" fmla="*/ 120015 h 182880"/>
                <a:gd name="connsiteX575" fmla="*/ 128030 w 153205"/>
                <a:gd name="connsiteY575" fmla="*/ 120968 h 182880"/>
                <a:gd name="connsiteX576" fmla="*/ 128030 w 153205"/>
                <a:gd name="connsiteY576" fmla="*/ 127635 h 182880"/>
                <a:gd name="connsiteX577" fmla="*/ 127077 w 153205"/>
                <a:gd name="connsiteY577" fmla="*/ 128588 h 182880"/>
                <a:gd name="connsiteX578" fmla="*/ 125172 w 153205"/>
                <a:gd name="connsiteY578" fmla="*/ 128588 h 182880"/>
                <a:gd name="connsiteX579" fmla="*/ 120409 w 153205"/>
                <a:gd name="connsiteY579" fmla="*/ 123825 h 182880"/>
                <a:gd name="connsiteX580" fmla="*/ 121362 w 153205"/>
                <a:gd name="connsiteY580" fmla="*/ 128588 h 182880"/>
                <a:gd name="connsiteX581" fmla="*/ 120409 w 153205"/>
                <a:gd name="connsiteY581" fmla="*/ 130493 h 182880"/>
                <a:gd name="connsiteX582" fmla="*/ 118505 w 153205"/>
                <a:gd name="connsiteY582" fmla="*/ 132398 h 182880"/>
                <a:gd name="connsiteX583" fmla="*/ 117552 w 153205"/>
                <a:gd name="connsiteY583" fmla="*/ 137160 h 182880"/>
                <a:gd name="connsiteX584" fmla="*/ 114695 w 153205"/>
                <a:gd name="connsiteY584" fmla="*/ 138113 h 182880"/>
                <a:gd name="connsiteX585" fmla="*/ 112790 w 153205"/>
                <a:gd name="connsiteY585" fmla="*/ 140970 h 182880"/>
                <a:gd name="connsiteX586" fmla="*/ 115647 w 153205"/>
                <a:gd name="connsiteY586" fmla="*/ 141923 h 182880"/>
                <a:gd name="connsiteX587" fmla="*/ 118505 w 153205"/>
                <a:gd name="connsiteY587" fmla="*/ 140970 h 182880"/>
                <a:gd name="connsiteX588" fmla="*/ 117552 w 153205"/>
                <a:gd name="connsiteY588" fmla="*/ 142875 h 182880"/>
                <a:gd name="connsiteX589" fmla="*/ 120409 w 153205"/>
                <a:gd name="connsiteY589" fmla="*/ 146685 h 182880"/>
                <a:gd name="connsiteX590" fmla="*/ 121362 w 153205"/>
                <a:gd name="connsiteY590" fmla="*/ 145733 h 182880"/>
                <a:gd name="connsiteX591" fmla="*/ 121362 w 153205"/>
                <a:gd name="connsiteY591" fmla="*/ 145733 h 182880"/>
                <a:gd name="connsiteX592" fmla="*/ 118505 w 153205"/>
                <a:gd name="connsiteY592" fmla="*/ 140970 h 182880"/>
                <a:gd name="connsiteX593" fmla="*/ 117552 w 153205"/>
                <a:gd name="connsiteY593" fmla="*/ 138113 h 182880"/>
                <a:gd name="connsiteX594" fmla="*/ 122315 w 153205"/>
                <a:gd name="connsiteY594" fmla="*/ 137160 h 182880"/>
                <a:gd name="connsiteX595" fmla="*/ 126124 w 153205"/>
                <a:gd name="connsiteY595" fmla="*/ 139065 h 182880"/>
                <a:gd name="connsiteX596" fmla="*/ 128030 w 153205"/>
                <a:gd name="connsiteY596" fmla="*/ 139065 h 182880"/>
                <a:gd name="connsiteX597" fmla="*/ 128030 w 153205"/>
                <a:gd name="connsiteY597" fmla="*/ 137160 h 182880"/>
                <a:gd name="connsiteX598" fmla="*/ 128982 w 153205"/>
                <a:gd name="connsiteY598" fmla="*/ 130493 h 182880"/>
                <a:gd name="connsiteX599" fmla="*/ 129934 w 153205"/>
                <a:gd name="connsiteY599" fmla="*/ 128588 h 182880"/>
                <a:gd name="connsiteX600" fmla="*/ 130887 w 153205"/>
                <a:gd name="connsiteY600" fmla="*/ 129540 h 182880"/>
                <a:gd name="connsiteX601" fmla="*/ 133745 w 153205"/>
                <a:gd name="connsiteY601" fmla="*/ 131445 h 182880"/>
                <a:gd name="connsiteX602" fmla="*/ 134697 w 153205"/>
                <a:gd name="connsiteY602" fmla="*/ 132398 h 182880"/>
                <a:gd name="connsiteX603" fmla="*/ 134697 w 153205"/>
                <a:gd name="connsiteY603" fmla="*/ 135255 h 182880"/>
                <a:gd name="connsiteX604" fmla="*/ 134697 w 153205"/>
                <a:gd name="connsiteY604" fmla="*/ 129540 h 182880"/>
                <a:gd name="connsiteX605" fmla="*/ 133745 w 153205"/>
                <a:gd name="connsiteY605" fmla="*/ 125730 h 182880"/>
                <a:gd name="connsiteX606" fmla="*/ 134697 w 153205"/>
                <a:gd name="connsiteY606" fmla="*/ 121920 h 182880"/>
                <a:gd name="connsiteX607" fmla="*/ 136602 w 153205"/>
                <a:gd name="connsiteY607" fmla="*/ 118110 h 182880"/>
                <a:gd name="connsiteX608" fmla="*/ 140412 w 153205"/>
                <a:gd name="connsiteY608" fmla="*/ 120968 h 182880"/>
                <a:gd name="connsiteX609" fmla="*/ 142317 w 153205"/>
                <a:gd name="connsiteY609" fmla="*/ 121920 h 182880"/>
                <a:gd name="connsiteX610" fmla="*/ 143270 w 153205"/>
                <a:gd name="connsiteY610" fmla="*/ 118110 h 182880"/>
                <a:gd name="connsiteX611" fmla="*/ 118505 w 153205"/>
                <a:gd name="connsiteY611" fmla="*/ 72390 h 182880"/>
                <a:gd name="connsiteX612" fmla="*/ 116599 w 153205"/>
                <a:gd name="connsiteY612" fmla="*/ 74295 h 182880"/>
                <a:gd name="connsiteX613" fmla="*/ 115647 w 153205"/>
                <a:gd name="connsiteY613" fmla="*/ 72390 h 182880"/>
                <a:gd name="connsiteX614" fmla="*/ 117552 w 153205"/>
                <a:gd name="connsiteY614" fmla="*/ 70485 h 182880"/>
                <a:gd name="connsiteX615" fmla="*/ 118505 w 153205"/>
                <a:gd name="connsiteY615" fmla="*/ 72390 h 182880"/>
                <a:gd name="connsiteX616" fmla="*/ 115647 w 153205"/>
                <a:gd name="connsiteY616" fmla="*/ 33338 h 182880"/>
                <a:gd name="connsiteX617" fmla="*/ 116599 w 153205"/>
                <a:gd name="connsiteY617" fmla="*/ 34290 h 182880"/>
                <a:gd name="connsiteX618" fmla="*/ 117552 w 153205"/>
                <a:gd name="connsiteY618" fmla="*/ 33338 h 182880"/>
                <a:gd name="connsiteX619" fmla="*/ 116599 w 153205"/>
                <a:gd name="connsiteY619" fmla="*/ 32385 h 182880"/>
                <a:gd name="connsiteX620" fmla="*/ 115647 w 153205"/>
                <a:gd name="connsiteY620" fmla="*/ 33338 h 182880"/>
                <a:gd name="connsiteX621" fmla="*/ 118505 w 153205"/>
                <a:gd name="connsiteY621" fmla="*/ 101918 h 182880"/>
                <a:gd name="connsiteX622" fmla="*/ 116599 w 153205"/>
                <a:gd name="connsiteY622" fmla="*/ 98108 h 182880"/>
                <a:gd name="connsiteX623" fmla="*/ 115647 w 153205"/>
                <a:gd name="connsiteY623" fmla="*/ 100013 h 182880"/>
                <a:gd name="connsiteX624" fmla="*/ 118505 w 153205"/>
                <a:gd name="connsiteY624" fmla="*/ 101918 h 182880"/>
                <a:gd name="connsiteX625" fmla="*/ 118505 w 153205"/>
                <a:gd name="connsiteY625" fmla="*/ 101918 h 182880"/>
                <a:gd name="connsiteX626" fmla="*/ 117552 w 153205"/>
                <a:gd name="connsiteY626" fmla="*/ 54293 h 182880"/>
                <a:gd name="connsiteX627" fmla="*/ 118505 w 153205"/>
                <a:gd name="connsiteY627" fmla="*/ 53340 h 182880"/>
                <a:gd name="connsiteX628" fmla="*/ 117552 w 153205"/>
                <a:gd name="connsiteY628" fmla="*/ 52388 h 182880"/>
                <a:gd name="connsiteX629" fmla="*/ 117552 w 153205"/>
                <a:gd name="connsiteY629" fmla="*/ 54293 h 182880"/>
                <a:gd name="connsiteX630" fmla="*/ 117552 w 153205"/>
                <a:gd name="connsiteY630" fmla="*/ 54293 h 182880"/>
                <a:gd name="connsiteX631" fmla="*/ 117552 w 153205"/>
                <a:gd name="connsiteY631" fmla="*/ 40005 h 182880"/>
                <a:gd name="connsiteX632" fmla="*/ 117552 w 153205"/>
                <a:gd name="connsiteY632" fmla="*/ 40005 h 182880"/>
                <a:gd name="connsiteX633" fmla="*/ 118505 w 153205"/>
                <a:gd name="connsiteY633" fmla="*/ 41910 h 182880"/>
                <a:gd name="connsiteX634" fmla="*/ 118505 w 153205"/>
                <a:gd name="connsiteY634" fmla="*/ 40958 h 182880"/>
                <a:gd name="connsiteX635" fmla="*/ 117552 w 153205"/>
                <a:gd name="connsiteY635" fmla="*/ 40005 h 182880"/>
                <a:gd name="connsiteX636" fmla="*/ 118505 w 153205"/>
                <a:gd name="connsiteY636" fmla="*/ 107633 h 182880"/>
                <a:gd name="connsiteX637" fmla="*/ 117552 w 153205"/>
                <a:gd name="connsiteY637" fmla="*/ 108585 h 182880"/>
                <a:gd name="connsiteX638" fmla="*/ 118505 w 153205"/>
                <a:gd name="connsiteY638" fmla="*/ 109538 h 182880"/>
                <a:gd name="connsiteX639" fmla="*/ 119457 w 153205"/>
                <a:gd name="connsiteY639" fmla="*/ 108585 h 182880"/>
                <a:gd name="connsiteX640" fmla="*/ 118505 w 153205"/>
                <a:gd name="connsiteY640" fmla="*/ 107633 h 182880"/>
                <a:gd name="connsiteX641" fmla="*/ 118505 w 153205"/>
                <a:gd name="connsiteY641" fmla="*/ 148590 h 182880"/>
                <a:gd name="connsiteX642" fmla="*/ 118505 w 153205"/>
                <a:gd name="connsiteY642" fmla="*/ 148590 h 182880"/>
                <a:gd name="connsiteX643" fmla="*/ 117552 w 153205"/>
                <a:gd name="connsiteY643" fmla="*/ 148590 h 182880"/>
                <a:gd name="connsiteX644" fmla="*/ 118505 w 153205"/>
                <a:gd name="connsiteY644" fmla="*/ 148590 h 182880"/>
                <a:gd name="connsiteX645" fmla="*/ 118505 w 153205"/>
                <a:gd name="connsiteY645" fmla="*/ 148590 h 182880"/>
                <a:gd name="connsiteX646" fmla="*/ 120409 w 153205"/>
                <a:gd name="connsiteY646" fmla="*/ 117158 h 182880"/>
                <a:gd name="connsiteX647" fmla="*/ 120409 w 153205"/>
                <a:gd name="connsiteY647" fmla="*/ 117158 h 182880"/>
                <a:gd name="connsiteX648" fmla="*/ 118505 w 153205"/>
                <a:gd name="connsiteY648" fmla="*/ 117158 h 182880"/>
                <a:gd name="connsiteX649" fmla="*/ 120409 w 153205"/>
                <a:gd name="connsiteY649" fmla="*/ 117158 h 182880"/>
                <a:gd name="connsiteX650" fmla="*/ 120409 w 153205"/>
                <a:gd name="connsiteY650" fmla="*/ 117158 h 182880"/>
                <a:gd name="connsiteX651" fmla="*/ 120409 w 153205"/>
                <a:gd name="connsiteY651" fmla="*/ 61913 h 182880"/>
                <a:gd name="connsiteX652" fmla="*/ 122315 w 153205"/>
                <a:gd name="connsiteY652" fmla="*/ 62865 h 182880"/>
                <a:gd name="connsiteX653" fmla="*/ 120409 w 153205"/>
                <a:gd name="connsiteY653" fmla="*/ 64770 h 182880"/>
                <a:gd name="connsiteX654" fmla="*/ 118505 w 153205"/>
                <a:gd name="connsiteY654" fmla="*/ 63818 h 182880"/>
                <a:gd name="connsiteX655" fmla="*/ 120409 w 153205"/>
                <a:gd name="connsiteY655" fmla="*/ 61913 h 182880"/>
                <a:gd name="connsiteX656" fmla="*/ 124220 w 153205"/>
                <a:gd name="connsiteY656" fmla="*/ 71438 h 182880"/>
                <a:gd name="connsiteX657" fmla="*/ 129934 w 153205"/>
                <a:gd name="connsiteY657" fmla="*/ 69533 h 182880"/>
                <a:gd name="connsiteX658" fmla="*/ 133745 w 153205"/>
                <a:gd name="connsiteY658" fmla="*/ 70485 h 182880"/>
                <a:gd name="connsiteX659" fmla="*/ 134697 w 153205"/>
                <a:gd name="connsiteY659" fmla="*/ 73343 h 182880"/>
                <a:gd name="connsiteX660" fmla="*/ 133745 w 153205"/>
                <a:gd name="connsiteY660" fmla="*/ 74295 h 182880"/>
                <a:gd name="connsiteX661" fmla="*/ 128030 w 153205"/>
                <a:gd name="connsiteY661" fmla="*/ 73343 h 182880"/>
                <a:gd name="connsiteX662" fmla="*/ 124220 w 153205"/>
                <a:gd name="connsiteY662" fmla="*/ 73343 h 182880"/>
                <a:gd name="connsiteX663" fmla="*/ 124220 w 153205"/>
                <a:gd name="connsiteY663" fmla="*/ 71438 h 182880"/>
                <a:gd name="connsiteX664" fmla="*/ 125172 w 153205"/>
                <a:gd name="connsiteY664" fmla="*/ 147638 h 182880"/>
                <a:gd name="connsiteX665" fmla="*/ 125172 w 153205"/>
                <a:gd name="connsiteY665" fmla="*/ 147638 h 182880"/>
                <a:gd name="connsiteX666" fmla="*/ 123267 w 153205"/>
                <a:gd name="connsiteY666" fmla="*/ 147638 h 182880"/>
                <a:gd name="connsiteX667" fmla="*/ 124220 w 153205"/>
                <a:gd name="connsiteY667" fmla="*/ 148590 h 182880"/>
                <a:gd name="connsiteX668" fmla="*/ 125172 w 153205"/>
                <a:gd name="connsiteY668" fmla="*/ 147638 h 182880"/>
                <a:gd name="connsiteX669" fmla="*/ 125172 w 153205"/>
                <a:gd name="connsiteY669" fmla="*/ 131445 h 182880"/>
                <a:gd name="connsiteX670" fmla="*/ 124220 w 153205"/>
                <a:gd name="connsiteY670" fmla="*/ 132398 h 182880"/>
                <a:gd name="connsiteX671" fmla="*/ 123267 w 153205"/>
                <a:gd name="connsiteY671" fmla="*/ 131445 h 182880"/>
                <a:gd name="connsiteX672" fmla="*/ 125172 w 153205"/>
                <a:gd name="connsiteY672" fmla="*/ 131445 h 182880"/>
                <a:gd name="connsiteX673" fmla="*/ 125172 w 153205"/>
                <a:gd name="connsiteY673" fmla="*/ 131445 h 182880"/>
                <a:gd name="connsiteX674" fmla="*/ 124220 w 153205"/>
                <a:gd name="connsiteY674" fmla="*/ 137160 h 182880"/>
                <a:gd name="connsiteX675" fmla="*/ 125172 w 153205"/>
                <a:gd name="connsiteY675" fmla="*/ 136208 h 182880"/>
                <a:gd name="connsiteX676" fmla="*/ 124220 w 153205"/>
                <a:gd name="connsiteY676" fmla="*/ 135255 h 182880"/>
                <a:gd name="connsiteX677" fmla="*/ 123267 w 153205"/>
                <a:gd name="connsiteY677" fmla="*/ 136208 h 182880"/>
                <a:gd name="connsiteX678" fmla="*/ 124220 w 153205"/>
                <a:gd name="connsiteY678" fmla="*/ 137160 h 182880"/>
                <a:gd name="connsiteX679" fmla="*/ 129934 w 153205"/>
                <a:gd name="connsiteY679" fmla="*/ 140018 h 182880"/>
                <a:gd name="connsiteX680" fmla="*/ 125172 w 153205"/>
                <a:gd name="connsiteY680" fmla="*/ 140018 h 182880"/>
                <a:gd name="connsiteX681" fmla="*/ 124220 w 153205"/>
                <a:gd name="connsiteY681" fmla="*/ 140970 h 182880"/>
                <a:gd name="connsiteX682" fmla="*/ 125172 w 153205"/>
                <a:gd name="connsiteY682" fmla="*/ 140970 h 182880"/>
                <a:gd name="connsiteX683" fmla="*/ 129934 w 153205"/>
                <a:gd name="connsiteY683" fmla="*/ 140018 h 182880"/>
                <a:gd name="connsiteX684" fmla="*/ 129934 w 153205"/>
                <a:gd name="connsiteY684" fmla="*/ 140018 h 182880"/>
                <a:gd name="connsiteX685" fmla="*/ 125172 w 153205"/>
                <a:gd name="connsiteY685" fmla="*/ 39053 h 182880"/>
                <a:gd name="connsiteX686" fmla="*/ 125172 w 153205"/>
                <a:gd name="connsiteY686" fmla="*/ 39053 h 182880"/>
                <a:gd name="connsiteX687" fmla="*/ 126124 w 153205"/>
                <a:gd name="connsiteY687" fmla="*/ 39053 h 182880"/>
                <a:gd name="connsiteX688" fmla="*/ 125172 w 153205"/>
                <a:gd name="connsiteY688" fmla="*/ 39053 h 182880"/>
                <a:gd name="connsiteX689" fmla="*/ 125172 w 153205"/>
                <a:gd name="connsiteY689" fmla="*/ 39053 h 182880"/>
                <a:gd name="connsiteX690" fmla="*/ 126124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4 w 153205"/>
                <a:gd name="connsiteY694" fmla="*/ 100013 h 182880"/>
                <a:gd name="connsiteX695" fmla="*/ 128030 w 153205"/>
                <a:gd name="connsiteY695" fmla="*/ 108585 h 182880"/>
                <a:gd name="connsiteX696" fmla="*/ 128030 w 153205"/>
                <a:gd name="connsiteY696" fmla="*/ 108585 h 182880"/>
                <a:gd name="connsiteX697" fmla="*/ 126124 w 153205"/>
                <a:gd name="connsiteY697" fmla="*/ 106680 h 182880"/>
                <a:gd name="connsiteX698" fmla="*/ 128030 w 153205"/>
                <a:gd name="connsiteY698" fmla="*/ 108585 h 182880"/>
                <a:gd name="connsiteX699" fmla="*/ 128030 w 153205"/>
                <a:gd name="connsiteY699" fmla="*/ 108585 h 182880"/>
                <a:gd name="connsiteX700" fmla="*/ 127077 w 153205"/>
                <a:gd name="connsiteY700" fmla="*/ 54293 h 182880"/>
                <a:gd name="connsiteX701" fmla="*/ 127077 w 153205"/>
                <a:gd name="connsiteY701" fmla="*/ 54293 h 182880"/>
                <a:gd name="connsiteX702" fmla="*/ 127077 w 153205"/>
                <a:gd name="connsiteY702" fmla="*/ 56198 h 182880"/>
                <a:gd name="connsiteX703" fmla="*/ 127077 w 153205"/>
                <a:gd name="connsiteY703" fmla="*/ 54293 h 182880"/>
                <a:gd name="connsiteX704" fmla="*/ 127077 w 153205"/>
                <a:gd name="connsiteY704" fmla="*/ 54293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4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49530 h 182880"/>
                <a:gd name="connsiteX713" fmla="*/ 129934 w 153205"/>
                <a:gd name="connsiteY713" fmla="*/ 49530 h 182880"/>
                <a:gd name="connsiteX714" fmla="*/ 128030 w 153205"/>
                <a:gd name="connsiteY714" fmla="*/ 49530 h 182880"/>
                <a:gd name="connsiteX715" fmla="*/ 128030 w 153205"/>
                <a:gd name="connsiteY715" fmla="*/ 48578 h 182880"/>
                <a:gd name="connsiteX716" fmla="*/ 129934 w 153205"/>
                <a:gd name="connsiteY716" fmla="*/ 49530 h 182880"/>
                <a:gd name="connsiteX717" fmla="*/ 129934 w 153205"/>
                <a:gd name="connsiteY717" fmla="*/ 49530 h 182880"/>
                <a:gd name="connsiteX718" fmla="*/ 128982 w 153205"/>
                <a:gd name="connsiteY718" fmla="*/ 40958 h 182880"/>
                <a:gd name="connsiteX719" fmla="*/ 128982 w 153205"/>
                <a:gd name="connsiteY719" fmla="*/ 40958 h 182880"/>
                <a:gd name="connsiteX720" fmla="*/ 128982 w 153205"/>
                <a:gd name="connsiteY720" fmla="*/ 40958 h 182880"/>
                <a:gd name="connsiteX721" fmla="*/ 128982 w 153205"/>
                <a:gd name="connsiteY721" fmla="*/ 40958 h 182880"/>
                <a:gd name="connsiteX722" fmla="*/ 128982 w 153205"/>
                <a:gd name="connsiteY722" fmla="*/ 40958 h 182880"/>
                <a:gd name="connsiteX723" fmla="*/ 132792 w 153205"/>
                <a:gd name="connsiteY723" fmla="*/ 56198 h 182880"/>
                <a:gd name="connsiteX724" fmla="*/ 131840 w 153205"/>
                <a:gd name="connsiteY724" fmla="*/ 57150 h 182880"/>
                <a:gd name="connsiteX725" fmla="*/ 131840 w 153205"/>
                <a:gd name="connsiteY725" fmla="*/ 58103 h 182880"/>
                <a:gd name="connsiteX726" fmla="*/ 135649 w 153205"/>
                <a:gd name="connsiteY726" fmla="*/ 60008 h 182880"/>
                <a:gd name="connsiteX727" fmla="*/ 142317 w 153205"/>
                <a:gd name="connsiteY727" fmla="*/ 64770 h 182880"/>
                <a:gd name="connsiteX728" fmla="*/ 143270 w 153205"/>
                <a:gd name="connsiteY728" fmla="*/ 64770 h 182880"/>
                <a:gd name="connsiteX729" fmla="*/ 143270 w 153205"/>
                <a:gd name="connsiteY729" fmla="*/ 63818 h 182880"/>
                <a:gd name="connsiteX730" fmla="*/ 132792 w 153205"/>
                <a:gd name="connsiteY730" fmla="*/ 56198 h 182880"/>
                <a:gd name="connsiteX731" fmla="*/ 132792 w 153205"/>
                <a:gd name="connsiteY731" fmla="*/ 139065 h 182880"/>
                <a:gd name="connsiteX732" fmla="*/ 132792 w 153205"/>
                <a:gd name="connsiteY732" fmla="*/ 139065 h 182880"/>
                <a:gd name="connsiteX733" fmla="*/ 132792 w 153205"/>
                <a:gd name="connsiteY733" fmla="*/ 139065 h 182880"/>
                <a:gd name="connsiteX734" fmla="*/ 132792 w 153205"/>
                <a:gd name="connsiteY734" fmla="*/ 139065 h 182880"/>
                <a:gd name="connsiteX735" fmla="*/ 132792 w 153205"/>
                <a:gd name="connsiteY735" fmla="*/ 139065 h 182880"/>
                <a:gd name="connsiteX736" fmla="*/ 132792 w 153205"/>
                <a:gd name="connsiteY736" fmla="*/ 52388 h 182880"/>
                <a:gd name="connsiteX737" fmla="*/ 137555 w 153205"/>
                <a:gd name="connsiteY737" fmla="*/ 55245 h 182880"/>
                <a:gd name="connsiteX738" fmla="*/ 137555 w 153205"/>
                <a:gd name="connsiteY738" fmla="*/ 54293 h 182880"/>
                <a:gd name="connsiteX739" fmla="*/ 132792 w 153205"/>
                <a:gd name="connsiteY739" fmla="*/ 52388 h 182880"/>
                <a:gd name="connsiteX740" fmla="*/ 132792 w 153205"/>
                <a:gd name="connsiteY740" fmla="*/ 52388 h 182880"/>
                <a:gd name="connsiteX741" fmla="*/ 135649 w 153205"/>
                <a:gd name="connsiteY741" fmla="*/ 122873 h 182880"/>
                <a:gd name="connsiteX742" fmla="*/ 135649 w 153205"/>
                <a:gd name="connsiteY742" fmla="*/ 122873 h 182880"/>
                <a:gd name="connsiteX743" fmla="*/ 135649 w 153205"/>
                <a:gd name="connsiteY743" fmla="*/ 122873 h 182880"/>
                <a:gd name="connsiteX744" fmla="*/ 133745 w 153205"/>
                <a:gd name="connsiteY744" fmla="*/ 121920 h 182880"/>
                <a:gd name="connsiteX745" fmla="*/ 134697 w 153205"/>
                <a:gd name="connsiteY745" fmla="*/ 120968 h 182880"/>
                <a:gd name="connsiteX746" fmla="*/ 135649 w 153205"/>
                <a:gd name="connsiteY746" fmla="*/ 122873 h 182880"/>
                <a:gd name="connsiteX747" fmla="*/ 134697 w 153205"/>
                <a:gd name="connsiteY747" fmla="*/ 112395 h 182880"/>
                <a:gd name="connsiteX748" fmla="*/ 134697 w 153205"/>
                <a:gd name="connsiteY748" fmla="*/ 112395 h 182880"/>
                <a:gd name="connsiteX749" fmla="*/ 133745 w 153205"/>
                <a:gd name="connsiteY749" fmla="*/ 112395 h 182880"/>
                <a:gd name="connsiteX750" fmla="*/ 134697 w 153205"/>
                <a:gd name="connsiteY750" fmla="*/ 112395 h 182880"/>
                <a:gd name="connsiteX751" fmla="*/ 134697 w 153205"/>
                <a:gd name="connsiteY751" fmla="*/ 112395 h 182880"/>
                <a:gd name="connsiteX752" fmla="*/ 134697 w 153205"/>
                <a:gd name="connsiteY752" fmla="*/ 101918 h 182880"/>
                <a:gd name="connsiteX753" fmla="*/ 134697 w 153205"/>
                <a:gd name="connsiteY753" fmla="*/ 101918 h 182880"/>
                <a:gd name="connsiteX754" fmla="*/ 133745 w 153205"/>
                <a:gd name="connsiteY754" fmla="*/ 102870 h 182880"/>
                <a:gd name="connsiteX755" fmla="*/ 134697 w 153205"/>
                <a:gd name="connsiteY755" fmla="*/ 101918 h 182880"/>
                <a:gd name="connsiteX756" fmla="*/ 134697 w 153205"/>
                <a:gd name="connsiteY756" fmla="*/ 101918 h 182880"/>
                <a:gd name="connsiteX757" fmla="*/ 133745 w 153205"/>
                <a:gd name="connsiteY757" fmla="*/ 74295 h 182880"/>
                <a:gd name="connsiteX758" fmla="*/ 136602 w 153205"/>
                <a:gd name="connsiteY758" fmla="*/ 74295 h 182880"/>
                <a:gd name="connsiteX759" fmla="*/ 133745 w 153205"/>
                <a:gd name="connsiteY759" fmla="*/ 74295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2395 h 182880"/>
                <a:gd name="connsiteX765" fmla="*/ 138507 w 153205"/>
                <a:gd name="connsiteY765" fmla="*/ 112395 h 182880"/>
                <a:gd name="connsiteX766" fmla="*/ 138507 w 153205"/>
                <a:gd name="connsiteY766" fmla="*/ 114300 h 182880"/>
                <a:gd name="connsiteX767" fmla="*/ 137555 w 153205"/>
                <a:gd name="connsiteY767" fmla="*/ 113348 h 182880"/>
                <a:gd name="connsiteX768" fmla="*/ 138507 w 153205"/>
                <a:gd name="connsiteY768" fmla="*/ 112395 h 182880"/>
                <a:gd name="connsiteX769" fmla="*/ 139459 w 153205"/>
                <a:gd name="connsiteY769" fmla="*/ 91440 h 182880"/>
                <a:gd name="connsiteX770" fmla="*/ 139459 w 153205"/>
                <a:gd name="connsiteY770" fmla="*/ 91440 h 182880"/>
                <a:gd name="connsiteX771" fmla="*/ 140412 w 153205"/>
                <a:gd name="connsiteY771" fmla="*/ 93345 h 182880"/>
                <a:gd name="connsiteX772" fmla="*/ 141365 w 153205"/>
                <a:gd name="connsiteY772" fmla="*/ 92393 h 182880"/>
                <a:gd name="connsiteX773" fmla="*/ 139459 w 153205"/>
                <a:gd name="connsiteY773" fmla="*/ 91440 h 182880"/>
                <a:gd name="connsiteX774" fmla="*/ 145174 w 153205"/>
                <a:gd name="connsiteY774" fmla="*/ 84773 h 182880"/>
                <a:gd name="connsiteX775" fmla="*/ 145174 w 153205"/>
                <a:gd name="connsiteY775" fmla="*/ 84773 h 182880"/>
                <a:gd name="connsiteX776" fmla="*/ 145174 w 153205"/>
                <a:gd name="connsiteY776" fmla="*/ 84773 h 182880"/>
                <a:gd name="connsiteX777" fmla="*/ 145174 w 153205"/>
                <a:gd name="connsiteY777" fmla="*/ 84773 h 182880"/>
                <a:gd name="connsiteX778" fmla="*/ 145174 w 153205"/>
                <a:gd name="connsiteY778" fmla="*/ 84773 h 182880"/>
                <a:gd name="connsiteX779" fmla="*/ 146127 w 153205"/>
                <a:gd name="connsiteY779" fmla="*/ 93345 h 182880"/>
                <a:gd name="connsiteX780" fmla="*/ 146127 w 153205"/>
                <a:gd name="connsiteY780" fmla="*/ 93345 h 182880"/>
                <a:gd name="connsiteX781" fmla="*/ 144222 w 153205"/>
                <a:gd name="connsiteY781" fmla="*/ 94298 h 182880"/>
                <a:gd name="connsiteX782" fmla="*/ 145174 w 153205"/>
                <a:gd name="connsiteY782" fmla="*/ 95250 h 182880"/>
                <a:gd name="connsiteX783" fmla="*/ 146127 w 153205"/>
                <a:gd name="connsiteY783" fmla="*/ 933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5" y="98108"/>
                  </a:moveTo>
                  <a:cubicBezTo>
                    <a:pt x="152795" y="105728"/>
                    <a:pt x="152795" y="115253"/>
                    <a:pt x="148984" y="125730"/>
                  </a:cubicBezTo>
                  <a:cubicBezTo>
                    <a:pt x="147080" y="132398"/>
                    <a:pt x="145174" y="140018"/>
                    <a:pt x="141365" y="145733"/>
                  </a:cubicBezTo>
                  <a:cubicBezTo>
                    <a:pt x="133745" y="160020"/>
                    <a:pt x="122315" y="170498"/>
                    <a:pt x="107074" y="177165"/>
                  </a:cubicBezTo>
                  <a:cubicBezTo>
                    <a:pt x="99455" y="180023"/>
                    <a:pt x="90882" y="181928"/>
                    <a:pt x="82309" y="182880"/>
                  </a:cubicBezTo>
                  <a:cubicBezTo>
                    <a:pt x="76595" y="182880"/>
                    <a:pt x="71832" y="182880"/>
                    <a:pt x="67070" y="180975"/>
                  </a:cubicBezTo>
                  <a:cubicBezTo>
                    <a:pt x="66117" y="180975"/>
                    <a:pt x="64212" y="180023"/>
                    <a:pt x="63259" y="180023"/>
                  </a:cubicBezTo>
                  <a:cubicBezTo>
                    <a:pt x="51830" y="179070"/>
                    <a:pt x="42305" y="174308"/>
                    <a:pt x="32780" y="167640"/>
                  </a:cubicBezTo>
                  <a:cubicBezTo>
                    <a:pt x="19444" y="159068"/>
                    <a:pt x="10872" y="146685"/>
                    <a:pt x="6110" y="131445"/>
                  </a:cubicBezTo>
                  <a:cubicBezTo>
                    <a:pt x="3252" y="121920"/>
                    <a:pt x="2299" y="112395"/>
                    <a:pt x="394" y="102870"/>
                  </a:cubicBezTo>
                  <a:cubicBezTo>
                    <a:pt x="-558" y="98108"/>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499" y="0"/>
                    <a:pt x="81357" y="0"/>
                  </a:cubicBezTo>
                  <a:cubicBezTo>
                    <a:pt x="107074" y="953"/>
                    <a:pt x="127077" y="13335"/>
                    <a:pt x="139459" y="36195"/>
                  </a:cubicBezTo>
                  <a:cubicBezTo>
                    <a:pt x="149937" y="54293"/>
                    <a:pt x="154699" y="74295"/>
                    <a:pt x="152795" y="98108"/>
                  </a:cubicBezTo>
                  <a:close/>
                  <a:moveTo>
                    <a:pt x="8967" y="78105"/>
                  </a:moveTo>
                  <a:cubicBezTo>
                    <a:pt x="8967" y="78105"/>
                    <a:pt x="8967" y="79058"/>
                    <a:pt x="8967" y="78105"/>
                  </a:cubicBezTo>
                  <a:lnTo>
                    <a:pt x="14682" y="77153"/>
                  </a:lnTo>
                  <a:cubicBezTo>
                    <a:pt x="14682" y="77153"/>
                    <a:pt x="14682" y="77153"/>
                    <a:pt x="15635" y="76200"/>
                  </a:cubicBezTo>
                  <a:cubicBezTo>
                    <a:pt x="14682" y="75248"/>
                    <a:pt x="13730" y="74295"/>
                    <a:pt x="12777" y="74295"/>
                  </a:cubicBezTo>
                  <a:cubicBezTo>
                    <a:pt x="11824" y="76200"/>
                    <a:pt x="9919" y="77153"/>
                    <a:pt x="8967" y="78105"/>
                  </a:cubicBezTo>
                  <a:cubicBezTo>
                    <a:pt x="8967" y="77153"/>
                    <a:pt x="8015" y="78105"/>
                    <a:pt x="8967" y="78105"/>
                  </a:cubicBezTo>
                  <a:close/>
                  <a:moveTo>
                    <a:pt x="10872" y="97155"/>
                  </a:moveTo>
                  <a:cubicBezTo>
                    <a:pt x="10872" y="97155"/>
                    <a:pt x="10872" y="97155"/>
                    <a:pt x="10872" y="97155"/>
                  </a:cubicBezTo>
                  <a:cubicBezTo>
                    <a:pt x="8967" y="97155"/>
                    <a:pt x="8967" y="97155"/>
                    <a:pt x="8015" y="98108"/>
                  </a:cubicBezTo>
                  <a:cubicBezTo>
                    <a:pt x="8015" y="99060"/>
                    <a:pt x="8015" y="99060"/>
                    <a:pt x="8967" y="99060"/>
                  </a:cubicBezTo>
                  <a:cubicBezTo>
                    <a:pt x="9919" y="99060"/>
                    <a:pt x="10872" y="98108"/>
                    <a:pt x="10872" y="97155"/>
                  </a:cubicBezTo>
                  <a:close/>
                  <a:moveTo>
                    <a:pt x="46115" y="59055"/>
                  </a:moveTo>
                  <a:lnTo>
                    <a:pt x="46115" y="59055"/>
                  </a:lnTo>
                  <a:cubicBezTo>
                    <a:pt x="46115" y="58103"/>
                    <a:pt x="45162" y="58103"/>
                    <a:pt x="45162" y="56198"/>
                  </a:cubicBezTo>
                  <a:cubicBezTo>
                    <a:pt x="45162" y="53340"/>
                    <a:pt x="41352" y="51435"/>
                    <a:pt x="40399" y="52388"/>
                  </a:cubicBezTo>
                  <a:cubicBezTo>
                    <a:pt x="35637" y="53340"/>
                    <a:pt x="38495" y="49530"/>
                    <a:pt x="36590" y="49530"/>
                  </a:cubicBezTo>
                  <a:cubicBezTo>
                    <a:pt x="36590" y="49530"/>
                    <a:pt x="36590" y="48578"/>
                    <a:pt x="37542" y="48578"/>
                  </a:cubicBezTo>
                  <a:cubicBezTo>
                    <a:pt x="38495" y="47625"/>
                    <a:pt x="38495" y="47625"/>
                    <a:pt x="39447" y="48578"/>
                  </a:cubicBezTo>
                  <a:cubicBezTo>
                    <a:pt x="40399" y="50483"/>
                    <a:pt x="42305" y="50483"/>
                    <a:pt x="43257" y="51435"/>
                  </a:cubicBezTo>
                  <a:cubicBezTo>
                    <a:pt x="43257" y="51435"/>
                    <a:pt x="44210" y="51435"/>
                    <a:pt x="44210" y="51435"/>
                  </a:cubicBezTo>
                  <a:cubicBezTo>
                    <a:pt x="44210" y="51435"/>
                    <a:pt x="44210" y="50483"/>
                    <a:pt x="44210" y="50483"/>
                  </a:cubicBezTo>
                  <a:cubicBezTo>
                    <a:pt x="43257" y="48578"/>
                    <a:pt x="42305" y="45720"/>
                    <a:pt x="40399" y="45720"/>
                  </a:cubicBezTo>
                  <a:cubicBezTo>
                    <a:pt x="37542" y="45720"/>
                    <a:pt x="36590" y="43815"/>
                    <a:pt x="35637" y="41910"/>
                  </a:cubicBezTo>
                  <a:cubicBezTo>
                    <a:pt x="36590" y="40005"/>
                    <a:pt x="37542" y="40958"/>
                    <a:pt x="38495" y="41910"/>
                  </a:cubicBezTo>
                  <a:cubicBezTo>
                    <a:pt x="40399" y="43815"/>
                    <a:pt x="41352" y="43815"/>
                    <a:pt x="41352" y="40958"/>
                  </a:cubicBezTo>
                  <a:cubicBezTo>
                    <a:pt x="41352" y="40958"/>
                    <a:pt x="42305" y="40005"/>
                    <a:pt x="42305" y="39053"/>
                  </a:cubicBezTo>
                  <a:cubicBezTo>
                    <a:pt x="42305" y="39053"/>
                    <a:pt x="42305" y="40005"/>
                    <a:pt x="42305" y="40005"/>
                  </a:cubicBezTo>
                  <a:cubicBezTo>
                    <a:pt x="42305" y="40958"/>
                    <a:pt x="42305" y="40958"/>
                    <a:pt x="43257" y="40958"/>
                  </a:cubicBezTo>
                  <a:cubicBezTo>
                    <a:pt x="43257" y="40958"/>
                    <a:pt x="44210" y="40958"/>
                    <a:pt x="44210" y="40005"/>
                  </a:cubicBezTo>
                  <a:cubicBezTo>
                    <a:pt x="44210" y="39053"/>
                    <a:pt x="43257" y="39053"/>
                    <a:pt x="43257" y="39053"/>
                  </a:cubicBezTo>
                  <a:cubicBezTo>
                    <a:pt x="43257" y="39053"/>
                    <a:pt x="42305" y="39053"/>
                    <a:pt x="42305" y="39053"/>
                  </a:cubicBezTo>
                  <a:cubicBezTo>
                    <a:pt x="42305" y="38100"/>
                    <a:pt x="43257" y="37148"/>
                    <a:pt x="44210" y="36195"/>
                  </a:cubicBezTo>
                  <a:cubicBezTo>
                    <a:pt x="47067" y="34290"/>
                    <a:pt x="48020" y="30480"/>
                    <a:pt x="48020" y="27623"/>
                  </a:cubicBezTo>
                  <a:cubicBezTo>
                    <a:pt x="47067" y="29528"/>
                    <a:pt x="45162" y="31433"/>
                    <a:pt x="42305" y="32385"/>
                  </a:cubicBezTo>
                  <a:cubicBezTo>
                    <a:pt x="41352" y="32385"/>
                    <a:pt x="40399" y="32385"/>
                    <a:pt x="40399" y="31433"/>
                  </a:cubicBezTo>
                  <a:cubicBezTo>
                    <a:pt x="40399" y="30480"/>
                    <a:pt x="41352" y="30480"/>
                    <a:pt x="42305" y="30480"/>
                  </a:cubicBezTo>
                  <a:cubicBezTo>
                    <a:pt x="44210" y="29528"/>
                    <a:pt x="45162" y="29528"/>
                    <a:pt x="46115" y="28575"/>
                  </a:cubicBezTo>
                  <a:cubicBezTo>
                    <a:pt x="44210" y="27623"/>
                    <a:pt x="43257" y="27623"/>
                    <a:pt x="43257" y="24765"/>
                  </a:cubicBezTo>
                  <a:cubicBezTo>
                    <a:pt x="43257" y="23813"/>
                    <a:pt x="43257" y="22860"/>
                    <a:pt x="42305" y="23813"/>
                  </a:cubicBezTo>
                  <a:cubicBezTo>
                    <a:pt x="40399" y="25718"/>
                    <a:pt x="36590" y="25718"/>
                    <a:pt x="34685" y="27623"/>
                  </a:cubicBezTo>
                  <a:cubicBezTo>
                    <a:pt x="31827" y="28575"/>
                    <a:pt x="31827" y="29528"/>
                    <a:pt x="32780" y="31433"/>
                  </a:cubicBezTo>
                  <a:cubicBezTo>
                    <a:pt x="33732" y="32385"/>
                    <a:pt x="34685" y="32385"/>
                    <a:pt x="35637" y="32385"/>
                  </a:cubicBezTo>
                  <a:cubicBezTo>
                    <a:pt x="34685" y="34290"/>
                    <a:pt x="37542" y="38100"/>
                    <a:pt x="32780" y="38100"/>
                  </a:cubicBezTo>
                  <a:cubicBezTo>
                    <a:pt x="31827" y="38100"/>
                    <a:pt x="31827" y="39053"/>
                    <a:pt x="32780" y="40005"/>
                  </a:cubicBezTo>
                  <a:cubicBezTo>
                    <a:pt x="33732" y="40958"/>
                    <a:pt x="34685" y="40958"/>
                    <a:pt x="35637" y="41910"/>
                  </a:cubicBezTo>
                  <a:cubicBezTo>
                    <a:pt x="35637" y="42863"/>
                    <a:pt x="33732" y="43815"/>
                    <a:pt x="34685" y="45720"/>
                  </a:cubicBezTo>
                  <a:cubicBezTo>
                    <a:pt x="32780" y="45720"/>
                    <a:pt x="29922" y="43815"/>
                    <a:pt x="28017" y="44768"/>
                  </a:cubicBezTo>
                  <a:cubicBezTo>
                    <a:pt x="27065" y="43815"/>
                    <a:pt x="27065" y="43815"/>
                    <a:pt x="26112" y="44768"/>
                  </a:cubicBezTo>
                  <a:cubicBezTo>
                    <a:pt x="26112" y="44768"/>
                    <a:pt x="25160" y="45720"/>
                    <a:pt x="26112" y="45720"/>
                  </a:cubicBezTo>
                  <a:cubicBezTo>
                    <a:pt x="27065" y="46673"/>
                    <a:pt x="28017" y="45720"/>
                    <a:pt x="28017" y="44768"/>
                  </a:cubicBezTo>
                  <a:cubicBezTo>
                    <a:pt x="28969" y="46673"/>
                    <a:pt x="28969" y="48578"/>
                    <a:pt x="29922" y="50483"/>
                  </a:cubicBezTo>
                  <a:cubicBezTo>
                    <a:pt x="28017" y="50483"/>
                    <a:pt x="27065" y="51435"/>
                    <a:pt x="25160" y="51435"/>
                  </a:cubicBezTo>
                  <a:cubicBezTo>
                    <a:pt x="23255" y="51435"/>
                    <a:pt x="23255" y="52388"/>
                    <a:pt x="24207" y="54293"/>
                  </a:cubicBezTo>
                  <a:cubicBezTo>
                    <a:pt x="25160" y="55245"/>
                    <a:pt x="26112" y="56198"/>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49" y="58103"/>
                    <a:pt x="20397" y="60960"/>
                    <a:pt x="18492" y="60008"/>
                  </a:cubicBezTo>
                  <a:cubicBezTo>
                    <a:pt x="17540" y="60008"/>
                    <a:pt x="17540" y="60008"/>
                    <a:pt x="17540" y="60960"/>
                  </a:cubicBezTo>
                  <a:cubicBezTo>
                    <a:pt x="17540" y="62865"/>
                    <a:pt x="16587" y="64770"/>
                    <a:pt x="17540" y="66675"/>
                  </a:cubicBezTo>
                  <a:cubicBezTo>
                    <a:pt x="17540" y="67628"/>
                    <a:pt x="18492" y="68580"/>
                    <a:pt x="19444" y="69533"/>
                  </a:cubicBezTo>
                  <a:cubicBezTo>
                    <a:pt x="20397" y="69533"/>
                    <a:pt x="20397" y="69533"/>
                    <a:pt x="21349" y="68580"/>
                  </a:cubicBezTo>
                  <a:cubicBezTo>
                    <a:pt x="21349" y="67628"/>
                    <a:pt x="23255" y="66675"/>
                    <a:pt x="21349" y="64770"/>
                  </a:cubicBezTo>
                  <a:cubicBezTo>
                    <a:pt x="21349" y="64770"/>
                    <a:pt x="20397" y="63818"/>
                    <a:pt x="20397" y="63818"/>
                  </a:cubicBezTo>
                  <a:cubicBezTo>
                    <a:pt x="19444" y="62865"/>
                    <a:pt x="20397" y="61913"/>
                    <a:pt x="21349" y="61913"/>
                  </a:cubicBezTo>
                  <a:cubicBezTo>
                    <a:pt x="22302" y="61913"/>
                    <a:pt x="23255" y="60008"/>
                    <a:pt x="24207" y="60960"/>
                  </a:cubicBezTo>
                  <a:cubicBezTo>
                    <a:pt x="25160" y="60960"/>
                    <a:pt x="25160" y="66675"/>
                    <a:pt x="24207" y="67628"/>
                  </a:cubicBezTo>
                  <a:cubicBezTo>
                    <a:pt x="21349" y="68580"/>
                    <a:pt x="22302" y="70485"/>
                    <a:pt x="24207" y="71438"/>
                  </a:cubicBezTo>
                  <a:cubicBezTo>
                    <a:pt x="25160" y="73343"/>
                    <a:pt x="27065" y="74295"/>
                    <a:pt x="26112" y="77153"/>
                  </a:cubicBezTo>
                  <a:cubicBezTo>
                    <a:pt x="26112" y="76200"/>
                    <a:pt x="25160" y="75248"/>
                    <a:pt x="23255" y="74295"/>
                  </a:cubicBezTo>
                  <a:cubicBezTo>
                    <a:pt x="22302" y="74295"/>
                    <a:pt x="21349" y="73343"/>
                    <a:pt x="20397" y="73343"/>
                  </a:cubicBezTo>
                  <a:cubicBezTo>
                    <a:pt x="19444" y="74295"/>
                    <a:pt x="20397" y="75248"/>
                    <a:pt x="20397" y="76200"/>
                  </a:cubicBezTo>
                  <a:cubicBezTo>
                    <a:pt x="21349" y="77153"/>
                    <a:pt x="21349" y="79058"/>
                    <a:pt x="20397" y="80010"/>
                  </a:cubicBezTo>
                  <a:cubicBezTo>
                    <a:pt x="18492" y="81915"/>
                    <a:pt x="18492" y="85725"/>
                    <a:pt x="15635" y="86678"/>
                  </a:cubicBezTo>
                  <a:cubicBezTo>
                    <a:pt x="14682" y="86678"/>
                    <a:pt x="13730" y="86678"/>
                    <a:pt x="12777" y="87630"/>
                  </a:cubicBezTo>
                  <a:cubicBezTo>
                    <a:pt x="11824" y="87630"/>
                    <a:pt x="11824" y="88583"/>
                    <a:pt x="12777" y="89535"/>
                  </a:cubicBezTo>
                  <a:cubicBezTo>
                    <a:pt x="13730" y="90488"/>
                    <a:pt x="15635" y="91440"/>
                    <a:pt x="17540" y="90488"/>
                  </a:cubicBezTo>
                  <a:cubicBezTo>
                    <a:pt x="18492" y="89535"/>
                    <a:pt x="16587" y="88583"/>
                    <a:pt x="16587" y="87630"/>
                  </a:cubicBezTo>
                  <a:cubicBezTo>
                    <a:pt x="16587" y="87630"/>
                    <a:pt x="16587" y="86678"/>
                    <a:pt x="16587" y="86678"/>
                  </a:cubicBezTo>
                  <a:cubicBezTo>
                    <a:pt x="18492" y="86678"/>
                    <a:pt x="20397" y="87630"/>
                    <a:pt x="22302" y="86678"/>
                  </a:cubicBezTo>
                  <a:cubicBezTo>
                    <a:pt x="24207" y="86678"/>
                    <a:pt x="28017" y="85725"/>
                    <a:pt x="28969" y="88583"/>
                  </a:cubicBezTo>
                  <a:cubicBezTo>
                    <a:pt x="29922" y="89535"/>
                    <a:pt x="30874" y="89535"/>
                    <a:pt x="31827" y="89535"/>
                  </a:cubicBezTo>
                  <a:cubicBezTo>
                    <a:pt x="32780" y="89535"/>
                    <a:pt x="34685" y="89535"/>
                    <a:pt x="35637" y="90488"/>
                  </a:cubicBezTo>
                  <a:cubicBezTo>
                    <a:pt x="38495" y="92393"/>
                    <a:pt x="40399" y="91440"/>
                    <a:pt x="41352" y="89535"/>
                  </a:cubicBezTo>
                  <a:cubicBezTo>
                    <a:pt x="38495" y="88583"/>
                    <a:pt x="39447" y="89535"/>
                    <a:pt x="40399" y="86678"/>
                  </a:cubicBezTo>
                  <a:cubicBezTo>
                    <a:pt x="41352" y="86678"/>
                    <a:pt x="41352" y="85725"/>
                    <a:pt x="41352" y="84773"/>
                  </a:cubicBezTo>
                  <a:cubicBezTo>
                    <a:pt x="41352" y="83820"/>
                    <a:pt x="42305" y="83820"/>
                    <a:pt x="43257" y="82868"/>
                  </a:cubicBezTo>
                  <a:cubicBezTo>
                    <a:pt x="43257" y="83820"/>
                    <a:pt x="43257" y="84773"/>
                    <a:pt x="44210" y="84773"/>
                  </a:cubicBezTo>
                  <a:lnTo>
                    <a:pt x="44210" y="84773"/>
                  </a:lnTo>
                  <a:cubicBezTo>
                    <a:pt x="44210" y="83820"/>
                    <a:pt x="43257" y="83820"/>
                    <a:pt x="43257" y="82868"/>
                  </a:cubicBezTo>
                  <a:cubicBezTo>
                    <a:pt x="43257" y="81915"/>
                    <a:pt x="43257" y="80963"/>
                    <a:pt x="45162" y="80963"/>
                  </a:cubicBezTo>
                  <a:cubicBezTo>
                    <a:pt x="46115" y="80963"/>
                    <a:pt x="48020" y="80010"/>
                    <a:pt x="47067" y="79058"/>
                  </a:cubicBezTo>
                  <a:cubicBezTo>
                    <a:pt x="46115" y="78105"/>
                    <a:pt x="45162" y="78105"/>
                    <a:pt x="44210" y="79058"/>
                  </a:cubicBezTo>
                  <a:cubicBezTo>
                    <a:pt x="42305" y="80963"/>
                    <a:pt x="41352" y="82868"/>
                    <a:pt x="39447" y="84773"/>
                  </a:cubicBezTo>
                  <a:cubicBezTo>
                    <a:pt x="38495" y="85725"/>
                    <a:pt x="37542" y="87630"/>
                    <a:pt x="35637" y="85725"/>
                  </a:cubicBezTo>
                  <a:cubicBezTo>
                    <a:pt x="32780" y="83820"/>
                    <a:pt x="30874" y="81915"/>
                    <a:pt x="28017" y="80010"/>
                  </a:cubicBezTo>
                  <a:cubicBezTo>
                    <a:pt x="26112" y="79058"/>
                    <a:pt x="27065" y="77153"/>
                    <a:pt x="28969" y="77153"/>
                  </a:cubicBezTo>
                  <a:cubicBezTo>
                    <a:pt x="31827" y="78105"/>
                    <a:pt x="31827" y="78105"/>
                    <a:pt x="32780" y="75248"/>
                  </a:cubicBezTo>
                  <a:cubicBezTo>
                    <a:pt x="32780" y="75248"/>
                    <a:pt x="32780" y="74295"/>
                    <a:pt x="32780" y="74295"/>
                  </a:cubicBezTo>
                  <a:cubicBezTo>
                    <a:pt x="33732" y="73343"/>
                    <a:pt x="34685" y="71438"/>
                    <a:pt x="36590" y="71438"/>
                  </a:cubicBezTo>
                  <a:cubicBezTo>
                    <a:pt x="38495" y="71438"/>
                    <a:pt x="35637" y="73343"/>
                    <a:pt x="36590" y="74295"/>
                  </a:cubicBezTo>
                  <a:cubicBezTo>
                    <a:pt x="36590" y="75248"/>
                    <a:pt x="36590" y="75248"/>
                    <a:pt x="37542" y="76200"/>
                  </a:cubicBezTo>
                  <a:cubicBezTo>
                    <a:pt x="38495" y="76200"/>
                    <a:pt x="39447" y="76200"/>
                    <a:pt x="39447" y="75248"/>
                  </a:cubicBezTo>
                  <a:cubicBezTo>
                    <a:pt x="39447" y="74295"/>
                    <a:pt x="39447" y="73343"/>
                    <a:pt x="40399" y="73343"/>
                  </a:cubicBezTo>
                  <a:cubicBezTo>
                    <a:pt x="40399" y="72390"/>
                    <a:pt x="40399" y="72390"/>
                    <a:pt x="41352" y="72390"/>
                  </a:cubicBezTo>
                  <a:cubicBezTo>
                    <a:pt x="41352" y="72390"/>
                    <a:pt x="41352" y="73343"/>
                    <a:pt x="41352" y="73343"/>
                  </a:cubicBezTo>
                  <a:cubicBezTo>
                    <a:pt x="41352" y="75248"/>
                    <a:pt x="41352" y="78105"/>
                    <a:pt x="39447" y="80010"/>
                  </a:cubicBezTo>
                  <a:cubicBezTo>
                    <a:pt x="38495" y="80963"/>
                    <a:pt x="38495" y="80963"/>
                    <a:pt x="39447" y="80963"/>
                  </a:cubicBezTo>
                  <a:cubicBezTo>
                    <a:pt x="41352" y="80963"/>
                    <a:pt x="44210" y="75248"/>
                    <a:pt x="43257" y="73343"/>
                  </a:cubicBezTo>
                  <a:cubicBezTo>
                    <a:pt x="42305" y="71438"/>
                    <a:pt x="42305" y="70485"/>
                    <a:pt x="44210" y="71438"/>
                  </a:cubicBezTo>
                  <a:cubicBezTo>
                    <a:pt x="45162" y="71438"/>
                    <a:pt x="46115" y="71438"/>
                    <a:pt x="46115" y="70485"/>
                  </a:cubicBezTo>
                  <a:cubicBezTo>
                    <a:pt x="46115" y="68580"/>
                    <a:pt x="48020" y="65723"/>
                    <a:pt x="48020" y="63818"/>
                  </a:cubicBezTo>
                  <a:cubicBezTo>
                    <a:pt x="48020" y="62865"/>
                    <a:pt x="46115" y="60960"/>
                    <a:pt x="47067" y="60008"/>
                  </a:cubicBezTo>
                  <a:cubicBezTo>
                    <a:pt x="48020" y="59055"/>
                    <a:pt x="44210" y="59055"/>
                    <a:pt x="46115" y="59055"/>
                  </a:cubicBezTo>
                  <a:close/>
                  <a:moveTo>
                    <a:pt x="9919" y="68580"/>
                  </a:moveTo>
                  <a:cubicBezTo>
                    <a:pt x="9919" y="69533"/>
                    <a:pt x="9919" y="69533"/>
                    <a:pt x="9919" y="68580"/>
                  </a:cubicBezTo>
                  <a:cubicBezTo>
                    <a:pt x="11824" y="68580"/>
                    <a:pt x="11824" y="68580"/>
                    <a:pt x="11824" y="67628"/>
                  </a:cubicBezTo>
                  <a:cubicBezTo>
                    <a:pt x="11824" y="66675"/>
                    <a:pt x="10872" y="66675"/>
                    <a:pt x="10872" y="66675"/>
                  </a:cubicBezTo>
                  <a:cubicBezTo>
                    <a:pt x="9919" y="67628"/>
                    <a:pt x="8967" y="68580"/>
                    <a:pt x="9919" y="68580"/>
                  </a:cubicBezTo>
                  <a:close/>
                  <a:moveTo>
                    <a:pt x="20397" y="102870"/>
                  </a:moveTo>
                  <a:cubicBezTo>
                    <a:pt x="21349" y="102870"/>
                    <a:pt x="20397" y="100965"/>
                    <a:pt x="19444" y="100965"/>
                  </a:cubicBezTo>
                  <a:cubicBezTo>
                    <a:pt x="16587" y="100965"/>
                    <a:pt x="14682" y="100013"/>
                    <a:pt x="12777" y="99060"/>
                  </a:cubicBezTo>
                  <a:cubicBezTo>
                    <a:pt x="11824" y="99060"/>
                    <a:pt x="11824" y="100013"/>
                    <a:pt x="11824" y="100013"/>
                  </a:cubicBezTo>
                  <a:lnTo>
                    <a:pt x="11824" y="100965"/>
                  </a:lnTo>
                  <a:cubicBezTo>
                    <a:pt x="13730" y="101918"/>
                    <a:pt x="13730" y="103823"/>
                    <a:pt x="15635" y="103823"/>
                  </a:cubicBezTo>
                  <a:cubicBezTo>
                    <a:pt x="16587" y="104775"/>
                    <a:pt x="18492" y="103823"/>
                    <a:pt x="20397" y="102870"/>
                  </a:cubicBezTo>
                  <a:close/>
                  <a:moveTo>
                    <a:pt x="13730" y="93345"/>
                  </a:moveTo>
                  <a:cubicBezTo>
                    <a:pt x="13730" y="93345"/>
                    <a:pt x="14682" y="93345"/>
                    <a:pt x="14682" y="93345"/>
                  </a:cubicBezTo>
                  <a:cubicBezTo>
                    <a:pt x="15635" y="93345"/>
                    <a:pt x="15635" y="93345"/>
                    <a:pt x="15635" y="92393"/>
                  </a:cubicBezTo>
                  <a:lnTo>
                    <a:pt x="13730" y="93345"/>
                  </a:lnTo>
                  <a:cubicBezTo>
                    <a:pt x="13730" y="92393"/>
                    <a:pt x="12777" y="93345"/>
                    <a:pt x="13730" y="93345"/>
                  </a:cubicBezTo>
                  <a:close/>
                  <a:moveTo>
                    <a:pt x="17540" y="99060"/>
                  </a:moveTo>
                  <a:cubicBezTo>
                    <a:pt x="18492" y="99060"/>
                    <a:pt x="18492" y="98108"/>
                    <a:pt x="17540" y="99060"/>
                  </a:cubicBezTo>
                  <a:cubicBezTo>
                    <a:pt x="18492" y="98108"/>
                    <a:pt x="17540" y="97155"/>
                    <a:pt x="17540" y="97155"/>
                  </a:cubicBezTo>
                  <a:cubicBezTo>
                    <a:pt x="17540" y="97155"/>
                    <a:pt x="17540" y="97155"/>
                    <a:pt x="17540" y="99060"/>
                  </a:cubicBezTo>
                  <a:cubicBezTo>
                    <a:pt x="17540" y="98108"/>
                    <a:pt x="17540" y="99060"/>
                    <a:pt x="17540" y="99060"/>
                  </a:cubicBezTo>
                  <a:close/>
                  <a:moveTo>
                    <a:pt x="26112" y="93345"/>
                  </a:moveTo>
                  <a:cubicBezTo>
                    <a:pt x="26112" y="92393"/>
                    <a:pt x="27065" y="92393"/>
                    <a:pt x="26112" y="91440"/>
                  </a:cubicBezTo>
                  <a:cubicBezTo>
                    <a:pt x="26112" y="91440"/>
                    <a:pt x="25160" y="91440"/>
                    <a:pt x="24207" y="91440"/>
                  </a:cubicBezTo>
                  <a:cubicBezTo>
                    <a:pt x="22302" y="93345"/>
                    <a:pt x="20397" y="91440"/>
                    <a:pt x="19444" y="90488"/>
                  </a:cubicBezTo>
                  <a:cubicBezTo>
                    <a:pt x="19444" y="90488"/>
                    <a:pt x="18492" y="89535"/>
                    <a:pt x="18492" y="90488"/>
                  </a:cubicBezTo>
                  <a:cubicBezTo>
                    <a:pt x="17540" y="91440"/>
                    <a:pt x="18492" y="91440"/>
                    <a:pt x="18492" y="92393"/>
                  </a:cubicBezTo>
                  <a:cubicBezTo>
                    <a:pt x="20397" y="95250"/>
                    <a:pt x="24207" y="97155"/>
                    <a:pt x="23255" y="100965"/>
                  </a:cubicBezTo>
                  <a:lnTo>
                    <a:pt x="24207" y="101918"/>
                  </a:lnTo>
                  <a:cubicBezTo>
                    <a:pt x="24207" y="100013"/>
                    <a:pt x="25160" y="99060"/>
                    <a:pt x="27065" y="98108"/>
                  </a:cubicBezTo>
                  <a:cubicBezTo>
                    <a:pt x="28017" y="98108"/>
                    <a:pt x="28969" y="97155"/>
                    <a:pt x="28969" y="96203"/>
                  </a:cubicBezTo>
                  <a:cubicBezTo>
                    <a:pt x="28969" y="95250"/>
                    <a:pt x="27065" y="95250"/>
                    <a:pt x="26112" y="95250"/>
                  </a:cubicBezTo>
                  <a:cubicBezTo>
                    <a:pt x="25160" y="95250"/>
                    <a:pt x="25160" y="94298"/>
                    <a:pt x="26112" y="93345"/>
                  </a:cubicBezTo>
                  <a:close/>
                  <a:moveTo>
                    <a:pt x="19444" y="107633"/>
                  </a:moveTo>
                  <a:cubicBezTo>
                    <a:pt x="20397" y="108585"/>
                    <a:pt x="20397" y="108585"/>
                    <a:pt x="22302" y="109538"/>
                  </a:cubicBezTo>
                  <a:cubicBezTo>
                    <a:pt x="22302" y="108585"/>
                    <a:pt x="22302" y="107633"/>
                    <a:pt x="21349" y="106680"/>
                  </a:cubicBezTo>
                  <a:cubicBezTo>
                    <a:pt x="21349" y="105728"/>
                    <a:pt x="20397" y="105728"/>
                    <a:pt x="19444" y="105728"/>
                  </a:cubicBezTo>
                  <a:cubicBezTo>
                    <a:pt x="18492" y="105728"/>
                    <a:pt x="19444" y="106680"/>
                    <a:pt x="19444" y="107633"/>
                  </a:cubicBezTo>
                  <a:close/>
                  <a:moveTo>
                    <a:pt x="22302" y="116205"/>
                  </a:moveTo>
                  <a:cubicBezTo>
                    <a:pt x="23255" y="117158"/>
                    <a:pt x="23255" y="116205"/>
                    <a:pt x="22302" y="116205"/>
                  </a:cubicBezTo>
                  <a:cubicBezTo>
                    <a:pt x="23255" y="113348"/>
                    <a:pt x="21349" y="113348"/>
                    <a:pt x="20397" y="113348"/>
                  </a:cubicBezTo>
                  <a:cubicBezTo>
                    <a:pt x="19444" y="113348"/>
                    <a:pt x="19444" y="113348"/>
                    <a:pt x="19444" y="114300"/>
                  </a:cubicBezTo>
                  <a:cubicBezTo>
                    <a:pt x="20397" y="115253"/>
                    <a:pt x="21349" y="116205"/>
                    <a:pt x="22302" y="116205"/>
                  </a:cubicBezTo>
                  <a:close/>
                  <a:moveTo>
                    <a:pt x="20397" y="40958"/>
                  </a:moveTo>
                  <a:cubicBezTo>
                    <a:pt x="20397" y="40958"/>
                    <a:pt x="20397" y="40958"/>
                    <a:pt x="20397" y="40958"/>
                  </a:cubicBezTo>
                  <a:lnTo>
                    <a:pt x="20397" y="40958"/>
                  </a:lnTo>
                  <a:cubicBezTo>
                    <a:pt x="20397" y="40005"/>
                    <a:pt x="20397" y="40005"/>
                    <a:pt x="20397" y="40958"/>
                  </a:cubicBezTo>
                  <a:cubicBezTo>
                    <a:pt x="19444" y="40958"/>
                    <a:pt x="20397" y="40958"/>
                    <a:pt x="20397" y="40958"/>
                  </a:cubicBezTo>
                  <a:close/>
                  <a:moveTo>
                    <a:pt x="21349" y="131445"/>
                  </a:moveTo>
                  <a:cubicBezTo>
                    <a:pt x="22302" y="131445"/>
                    <a:pt x="22302" y="131445"/>
                    <a:pt x="22302" y="131445"/>
                  </a:cubicBezTo>
                  <a:lnTo>
                    <a:pt x="22302" y="130493"/>
                  </a:lnTo>
                  <a:cubicBezTo>
                    <a:pt x="22302" y="129540"/>
                    <a:pt x="22302" y="129540"/>
                    <a:pt x="21349" y="129540"/>
                  </a:cubicBezTo>
                  <a:cubicBezTo>
                    <a:pt x="21349" y="129540"/>
                    <a:pt x="20397" y="129540"/>
                    <a:pt x="20397" y="129540"/>
                  </a:cubicBezTo>
                  <a:cubicBezTo>
                    <a:pt x="19444" y="130493"/>
                    <a:pt x="20397" y="131445"/>
                    <a:pt x="21349" y="131445"/>
                  </a:cubicBezTo>
                  <a:close/>
                  <a:moveTo>
                    <a:pt x="20397" y="54293"/>
                  </a:moveTo>
                  <a:cubicBezTo>
                    <a:pt x="21349" y="54293"/>
                    <a:pt x="21349" y="55245"/>
                    <a:pt x="20397" y="54293"/>
                  </a:cubicBezTo>
                  <a:cubicBezTo>
                    <a:pt x="21349" y="54293"/>
                    <a:pt x="21349" y="54293"/>
                    <a:pt x="20397" y="54293"/>
                  </a:cubicBezTo>
                  <a:cubicBezTo>
                    <a:pt x="20397" y="53340"/>
                    <a:pt x="20397" y="54293"/>
                    <a:pt x="20397" y="54293"/>
                  </a:cubicBezTo>
                  <a:close/>
                  <a:moveTo>
                    <a:pt x="21349" y="120968"/>
                  </a:moveTo>
                  <a:cubicBezTo>
                    <a:pt x="21349" y="120968"/>
                    <a:pt x="21349" y="120968"/>
                    <a:pt x="21349" y="120968"/>
                  </a:cubicBezTo>
                  <a:cubicBezTo>
                    <a:pt x="20397" y="120968"/>
                    <a:pt x="20397" y="120968"/>
                    <a:pt x="21349" y="120968"/>
                  </a:cubicBezTo>
                  <a:lnTo>
                    <a:pt x="21349" y="120968"/>
                  </a:lnTo>
                  <a:cubicBezTo>
                    <a:pt x="21349" y="120968"/>
                    <a:pt x="21349" y="120968"/>
                    <a:pt x="21349" y="120968"/>
                  </a:cubicBezTo>
                  <a:close/>
                  <a:moveTo>
                    <a:pt x="22302" y="111443"/>
                  </a:moveTo>
                  <a:cubicBezTo>
                    <a:pt x="23255" y="112395"/>
                    <a:pt x="23255" y="111443"/>
                    <a:pt x="23255" y="111443"/>
                  </a:cubicBezTo>
                  <a:cubicBezTo>
                    <a:pt x="24207" y="110490"/>
                    <a:pt x="23255" y="109538"/>
                    <a:pt x="22302" y="109538"/>
                  </a:cubicBezTo>
                  <a:cubicBezTo>
                    <a:pt x="22302" y="109538"/>
                    <a:pt x="21349" y="110490"/>
                    <a:pt x="22302" y="111443"/>
                  </a:cubicBezTo>
                  <a:close/>
                  <a:moveTo>
                    <a:pt x="25160" y="133350"/>
                  </a:moveTo>
                  <a:cubicBezTo>
                    <a:pt x="25160" y="132398"/>
                    <a:pt x="23255" y="132398"/>
                    <a:pt x="22302" y="132398"/>
                  </a:cubicBezTo>
                  <a:lnTo>
                    <a:pt x="22302" y="134303"/>
                  </a:lnTo>
                  <a:cubicBezTo>
                    <a:pt x="22302" y="135255"/>
                    <a:pt x="22302" y="136208"/>
                    <a:pt x="23255" y="136208"/>
                  </a:cubicBezTo>
                  <a:cubicBezTo>
                    <a:pt x="24207" y="135255"/>
                    <a:pt x="25160" y="133350"/>
                    <a:pt x="25160" y="133350"/>
                  </a:cubicBezTo>
                  <a:close/>
                  <a:moveTo>
                    <a:pt x="25160" y="101918"/>
                  </a:moveTo>
                  <a:cubicBezTo>
                    <a:pt x="24207" y="101918"/>
                    <a:pt x="23255" y="101918"/>
                    <a:pt x="23255" y="103823"/>
                  </a:cubicBezTo>
                  <a:cubicBezTo>
                    <a:pt x="23255" y="103823"/>
                    <a:pt x="23255" y="103823"/>
                    <a:pt x="24207" y="103823"/>
                  </a:cubicBezTo>
                  <a:cubicBezTo>
                    <a:pt x="25160" y="103823"/>
                    <a:pt x="25160" y="102870"/>
                    <a:pt x="25160" y="101918"/>
                  </a:cubicBezTo>
                  <a:close/>
                  <a:moveTo>
                    <a:pt x="26112" y="60008"/>
                  </a:moveTo>
                  <a:cubicBezTo>
                    <a:pt x="26112" y="60008"/>
                    <a:pt x="27065" y="60008"/>
                    <a:pt x="27065" y="60008"/>
                  </a:cubicBezTo>
                  <a:cubicBezTo>
                    <a:pt x="27065" y="60960"/>
                    <a:pt x="27065" y="60960"/>
                    <a:pt x="26112" y="60008"/>
                  </a:cubicBezTo>
                  <a:cubicBezTo>
                    <a:pt x="26112" y="60960"/>
                    <a:pt x="26112" y="60960"/>
                    <a:pt x="26112" y="60008"/>
                  </a:cubicBezTo>
                  <a:cubicBezTo>
                    <a:pt x="25160" y="60960"/>
                    <a:pt x="25160" y="60008"/>
                    <a:pt x="26112" y="60008"/>
                  </a:cubicBezTo>
                  <a:close/>
                  <a:moveTo>
                    <a:pt x="27065" y="65723"/>
                  </a:moveTo>
                  <a:cubicBezTo>
                    <a:pt x="27065" y="65723"/>
                    <a:pt x="27065" y="65723"/>
                    <a:pt x="27065" y="65723"/>
                  </a:cubicBezTo>
                  <a:cubicBezTo>
                    <a:pt x="27065" y="66675"/>
                    <a:pt x="27065" y="66675"/>
                    <a:pt x="26112" y="66675"/>
                  </a:cubicBezTo>
                  <a:cubicBezTo>
                    <a:pt x="26112" y="66675"/>
                    <a:pt x="25160" y="66675"/>
                    <a:pt x="26112" y="65723"/>
                  </a:cubicBezTo>
                  <a:cubicBezTo>
                    <a:pt x="26112" y="65723"/>
                    <a:pt x="26112" y="65723"/>
                    <a:pt x="27065" y="65723"/>
                  </a:cubicBezTo>
                  <a:close/>
                  <a:moveTo>
                    <a:pt x="28017" y="101918"/>
                  </a:moveTo>
                  <a:cubicBezTo>
                    <a:pt x="28017" y="100965"/>
                    <a:pt x="27065" y="101918"/>
                    <a:pt x="26112" y="101918"/>
                  </a:cubicBezTo>
                  <a:lnTo>
                    <a:pt x="25160" y="101918"/>
                  </a:lnTo>
                  <a:lnTo>
                    <a:pt x="25160" y="102870"/>
                  </a:lnTo>
                  <a:lnTo>
                    <a:pt x="26112" y="102870"/>
                  </a:lnTo>
                  <a:cubicBezTo>
                    <a:pt x="27065" y="101918"/>
                    <a:pt x="28017" y="102870"/>
                    <a:pt x="28017" y="101918"/>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3"/>
                  </a:moveTo>
                  <a:cubicBezTo>
                    <a:pt x="26112" y="28575"/>
                    <a:pt x="26112" y="28575"/>
                    <a:pt x="26112" y="27623"/>
                  </a:cubicBezTo>
                  <a:cubicBezTo>
                    <a:pt x="28017" y="28575"/>
                    <a:pt x="28017" y="28575"/>
                    <a:pt x="28017" y="27623"/>
                  </a:cubicBezTo>
                  <a:cubicBezTo>
                    <a:pt x="28017" y="27623"/>
                    <a:pt x="28017" y="26670"/>
                    <a:pt x="28017" y="26670"/>
                  </a:cubicBezTo>
                  <a:cubicBezTo>
                    <a:pt x="27065" y="26670"/>
                    <a:pt x="26112" y="27623"/>
                    <a:pt x="26112" y="27623"/>
                  </a:cubicBezTo>
                  <a:close/>
                  <a:moveTo>
                    <a:pt x="27065" y="37148"/>
                  </a:moveTo>
                  <a:cubicBezTo>
                    <a:pt x="27065" y="37148"/>
                    <a:pt x="27065" y="37148"/>
                    <a:pt x="27065" y="37148"/>
                  </a:cubicBezTo>
                  <a:cubicBezTo>
                    <a:pt x="26112" y="37148"/>
                    <a:pt x="27065" y="38100"/>
                    <a:pt x="27065" y="37148"/>
                  </a:cubicBezTo>
                  <a:cubicBezTo>
                    <a:pt x="27065" y="38100"/>
                    <a:pt x="27065" y="37148"/>
                    <a:pt x="27065" y="37148"/>
                  </a:cubicBezTo>
                  <a:cubicBezTo>
                    <a:pt x="27065" y="37148"/>
                    <a:pt x="27065" y="37148"/>
                    <a:pt x="27065" y="37148"/>
                  </a:cubicBezTo>
                  <a:close/>
                  <a:moveTo>
                    <a:pt x="28017" y="120968"/>
                  </a:moveTo>
                  <a:cubicBezTo>
                    <a:pt x="28017" y="120968"/>
                    <a:pt x="28017" y="120968"/>
                    <a:pt x="28017" y="120968"/>
                  </a:cubicBezTo>
                  <a:cubicBezTo>
                    <a:pt x="28017" y="120968"/>
                    <a:pt x="28017" y="120968"/>
                    <a:pt x="28017" y="120968"/>
                  </a:cubicBezTo>
                  <a:lnTo>
                    <a:pt x="28017" y="120968"/>
                  </a:lnTo>
                  <a:cubicBezTo>
                    <a:pt x="27065" y="120968"/>
                    <a:pt x="27065" y="120968"/>
                    <a:pt x="28017" y="120968"/>
                  </a:cubicBezTo>
                  <a:close/>
                  <a:moveTo>
                    <a:pt x="28017" y="112395"/>
                  </a:moveTo>
                  <a:cubicBezTo>
                    <a:pt x="27065" y="112395"/>
                    <a:pt x="27065" y="112395"/>
                    <a:pt x="28017" y="112395"/>
                  </a:cubicBezTo>
                  <a:cubicBezTo>
                    <a:pt x="27065" y="113348"/>
                    <a:pt x="27065" y="114300"/>
                    <a:pt x="28017" y="115253"/>
                  </a:cubicBezTo>
                  <a:cubicBezTo>
                    <a:pt x="28017" y="115253"/>
                    <a:pt x="28969" y="115253"/>
                    <a:pt x="28969" y="114300"/>
                  </a:cubicBezTo>
                  <a:cubicBezTo>
                    <a:pt x="28969" y="113348"/>
                    <a:pt x="28969" y="113348"/>
                    <a:pt x="28017" y="112395"/>
                  </a:cubicBezTo>
                  <a:close/>
                  <a:moveTo>
                    <a:pt x="28969" y="123825"/>
                  </a:moveTo>
                  <a:cubicBezTo>
                    <a:pt x="28017" y="123825"/>
                    <a:pt x="28017" y="123825"/>
                    <a:pt x="28969" y="123825"/>
                  </a:cubicBezTo>
                  <a:cubicBezTo>
                    <a:pt x="28017" y="123825"/>
                    <a:pt x="28017" y="123825"/>
                    <a:pt x="28017" y="123825"/>
                  </a:cubicBezTo>
                  <a:cubicBezTo>
                    <a:pt x="27065" y="123825"/>
                    <a:pt x="28017" y="123825"/>
                    <a:pt x="28969" y="123825"/>
                  </a:cubicBezTo>
                  <a:cubicBezTo>
                    <a:pt x="28017" y="123825"/>
                    <a:pt x="28017" y="123825"/>
                    <a:pt x="28969" y="123825"/>
                  </a:cubicBezTo>
                  <a:close/>
                  <a:moveTo>
                    <a:pt x="30874" y="55245"/>
                  </a:moveTo>
                  <a:cubicBezTo>
                    <a:pt x="29922" y="55245"/>
                    <a:pt x="28017" y="55245"/>
                    <a:pt x="27065" y="53340"/>
                  </a:cubicBezTo>
                  <a:cubicBezTo>
                    <a:pt x="27065" y="53340"/>
                    <a:pt x="27065" y="52388"/>
                    <a:pt x="28017" y="52388"/>
                  </a:cubicBezTo>
                  <a:cubicBezTo>
                    <a:pt x="29922" y="52388"/>
                    <a:pt x="30874" y="53340"/>
                    <a:pt x="30874" y="55245"/>
                  </a:cubicBezTo>
                  <a:cubicBezTo>
                    <a:pt x="32780" y="55245"/>
                    <a:pt x="31827" y="55245"/>
                    <a:pt x="30874" y="55245"/>
                  </a:cubicBezTo>
                  <a:close/>
                  <a:moveTo>
                    <a:pt x="31827" y="106680"/>
                  </a:moveTo>
                  <a:cubicBezTo>
                    <a:pt x="32780" y="106680"/>
                    <a:pt x="32780" y="106680"/>
                    <a:pt x="32780" y="105728"/>
                  </a:cubicBezTo>
                  <a:cubicBezTo>
                    <a:pt x="32780" y="104775"/>
                    <a:pt x="31827" y="103823"/>
                    <a:pt x="30874" y="103823"/>
                  </a:cubicBezTo>
                  <a:cubicBezTo>
                    <a:pt x="28969" y="102870"/>
                    <a:pt x="28017" y="103823"/>
                    <a:pt x="27065" y="104775"/>
                  </a:cubicBezTo>
                  <a:cubicBezTo>
                    <a:pt x="27065" y="105728"/>
                    <a:pt x="27065" y="105728"/>
                    <a:pt x="27065" y="105728"/>
                  </a:cubicBezTo>
                  <a:cubicBezTo>
                    <a:pt x="28017" y="106680"/>
                    <a:pt x="28017" y="104775"/>
                    <a:pt x="28969" y="104775"/>
                  </a:cubicBezTo>
                  <a:cubicBezTo>
                    <a:pt x="30874" y="106680"/>
                    <a:pt x="31827" y="106680"/>
                    <a:pt x="31827" y="106680"/>
                  </a:cubicBezTo>
                  <a:close/>
                  <a:moveTo>
                    <a:pt x="29922" y="79058"/>
                  </a:moveTo>
                  <a:cubicBezTo>
                    <a:pt x="28969" y="79058"/>
                    <a:pt x="28017" y="79058"/>
                    <a:pt x="28017" y="80010"/>
                  </a:cubicBezTo>
                  <a:cubicBezTo>
                    <a:pt x="28017" y="80010"/>
                    <a:pt x="28017" y="80963"/>
                    <a:pt x="28969" y="80963"/>
                  </a:cubicBezTo>
                  <a:cubicBezTo>
                    <a:pt x="29922" y="80963"/>
                    <a:pt x="30874" y="80010"/>
                    <a:pt x="29922" y="79058"/>
                  </a:cubicBezTo>
                  <a:cubicBezTo>
                    <a:pt x="30874" y="79058"/>
                    <a:pt x="30874" y="79058"/>
                    <a:pt x="29922" y="79058"/>
                  </a:cubicBezTo>
                  <a:close/>
                  <a:moveTo>
                    <a:pt x="30874"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4"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4" y="142875"/>
                    <a:pt x="29922" y="142875"/>
                    <a:pt x="30874" y="141923"/>
                  </a:cubicBezTo>
                  <a:close/>
                  <a:moveTo>
                    <a:pt x="28969" y="49530"/>
                  </a:moveTo>
                  <a:cubicBezTo>
                    <a:pt x="29922" y="48578"/>
                    <a:pt x="31827" y="47625"/>
                    <a:pt x="32780" y="47625"/>
                  </a:cubicBezTo>
                  <a:cubicBezTo>
                    <a:pt x="32780" y="50483"/>
                    <a:pt x="30874" y="49530"/>
                    <a:pt x="28969" y="49530"/>
                  </a:cubicBezTo>
                  <a:close/>
                  <a:moveTo>
                    <a:pt x="31827" y="126683"/>
                  </a:moveTo>
                  <a:cubicBezTo>
                    <a:pt x="31827" y="126683"/>
                    <a:pt x="30874" y="126683"/>
                    <a:pt x="31827" y="126683"/>
                  </a:cubicBezTo>
                  <a:cubicBezTo>
                    <a:pt x="29922" y="126683"/>
                    <a:pt x="29922" y="127635"/>
                    <a:pt x="29922" y="128588"/>
                  </a:cubicBezTo>
                  <a:cubicBezTo>
                    <a:pt x="29922" y="128588"/>
                    <a:pt x="29922" y="128588"/>
                    <a:pt x="30874" y="128588"/>
                  </a:cubicBezTo>
                  <a:cubicBezTo>
                    <a:pt x="30874" y="128588"/>
                    <a:pt x="31827" y="128588"/>
                    <a:pt x="31827" y="126683"/>
                  </a:cubicBezTo>
                  <a:close/>
                  <a:moveTo>
                    <a:pt x="39447" y="63818"/>
                  </a:moveTo>
                  <a:cubicBezTo>
                    <a:pt x="37542" y="64770"/>
                    <a:pt x="38495" y="62865"/>
                    <a:pt x="38495" y="62865"/>
                  </a:cubicBezTo>
                  <a:cubicBezTo>
                    <a:pt x="37542" y="61913"/>
                    <a:pt x="33732" y="61913"/>
                    <a:pt x="32780" y="62865"/>
                  </a:cubicBezTo>
                  <a:cubicBezTo>
                    <a:pt x="31827" y="62865"/>
                    <a:pt x="32780" y="63818"/>
                    <a:pt x="32780" y="64770"/>
                  </a:cubicBezTo>
                  <a:cubicBezTo>
                    <a:pt x="32780" y="65723"/>
                    <a:pt x="35637" y="65723"/>
                    <a:pt x="33732" y="66675"/>
                  </a:cubicBezTo>
                  <a:cubicBezTo>
                    <a:pt x="32780" y="67628"/>
                    <a:pt x="31827" y="67628"/>
                    <a:pt x="30874" y="66675"/>
                  </a:cubicBezTo>
                  <a:cubicBezTo>
                    <a:pt x="29922" y="65723"/>
                    <a:pt x="29922" y="65723"/>
                    <a:pt x="29922" y="64770"/>
                  </a:cubicBezTo>
                  <a:lnTo>
                    <a:pt x="29922" y="59055"/>
                  </a:lnTo>
                  <a:cubicBezTo>
                    <a:pt x="29922" y="58103"/>
                    <a:pt x="29922" y="58103"/>
                    <a:pt x="31827" y="58103"/>
                  </a:cubicBezTo>
                  <a:cubicBezTo>
                    <a:pt x="32780" y="60960"/>
                    <a:pt x="34685" y="60008"/>
                    <a:pt x="36590" y="58103"/>
                  </a:cubicBezTo>
                  <a:cubicBezTo>
                    <a:pt x="37542" y="57150"/>
                    <a:pt x="38495" y="58103"/>
                    <a:pt x="38495" y="59055"/>
                  </a:cubicBezTo>
                  <a:cubicBezTo>
                    <a:pt x="39447" y="60008"/>
                    <a:pt x="39447" y="61913"/>
                    <a:pt x="41352" y="62865"/>
                  </a:cubicBezTo>
                  <a:cubicBezTo>
                    <a:pt x="41352" y="62865"/>
                    <a:pt x="40399" y="63818"/>
                    <a:pt x="39447" y="63818"/>
                  </a:cubicBezTo>
                  <a:close/>
                  <a:moveTo>
                    <a:pt x="29922" y="34290"/>
                  </a:moveTo>
                  <a:cubicBezTo>
                    <a:pt x="29922" y="34290"/>
                    <a:pt x="29922" y="35243"/>
                    <a:pt x="29922" y="34290"/>
                  </a:cubicBezTo>
                  <a:cubicBezTo>
                    <a:pt x="29922" y="35243"/>
                    <a:pt x="30874" y="34290"/>
                    <a:pt x="29922" y="34290"/>
                  </a:cubicBezTo>
                  <a:cubicBezTo>
                    <a:pt x="29922" y="34290"/>
                    <a:pt x="29922" y="34290"/>
                    <a:pt x="29922" y="34290"/>
                  </a:cubicBezTo>
                  <a:cubicBezTo>
                    <a:pt x="29922" y="34290"/>
                    <a:pt x="29922" y="34290"/>
                    <a:pt x="29922" y="34290"/>
                  </a:cubicBezTo>
                  <a:close/>
                  <a:moveTo>
                    <a:pt x="39447" y="96203"/>
                  </a:moveTo>
                  <a:cubicBezTo>
                    <a:pt x="39447" y="96203"/>
                    <a:pt x="37542" y="96203"/>
                    <a:pt x="36590" y="97155"/>
                  </a:cubicBezTo>
                  <a:cubicBezTo>
                    <a:pt x="36590" y="98108"/>
                    <a:pt x="36590" y="98108"/>
                    <a:pt x="36590" y="99060"/>
                  </a:cubicBezTo>
                  <a:cubicBezTo>
                    <a:pt x="36590" y="100013"/>
                    <a:pt x="35637" y="100965"/>
                    <a:pt x="34685" y="100965"/>
                  </a:cubicBezTo>
                  <a:cubicBezTo>
                    <a:pt x="33732" y="100965"/>
                    <a:pt x="33732" y="100013"/>
                    <a:pt x="33732" y="99060"/>
                  </a:cubicBezTo>
                  <a:cubicBezTo>
                    <a:pt x="33732" y="98108"/>
                    <a:pt x="34685" y="96203"/>
                    <a:pt x="33732" y="95250"/>
                  </a:cubicBezTo>
                  <a:cubicBezTo>
                    <a:pt x="33732" y="94298"/>
                    <a:pt x="33732" y="93345"/>
                    <a:pt x="32780" y="93345"/>
                  </a:cubicBezTo>
                  <a:cubicBezTo>
                    <a:pt x="31827" y="93345"/>
                    <a:pt x="31827" y="94298"/>
                    <a:pt x="31827" y="95250"/>
                  </a:cubicBezTo>
                  <a:cubicBezTo>
                    <a:pt x="32780" y="96203"/>
                    <a:pt x="31827" y="97155"/>
                    <a:pt x="31827" y="98108"/>
                  </a:cubicBezTo>
                  <a:cubicBezTo>
                    <a:pt x="30874" y="100013"/>
                    <a:pt x="30874" y="100965"/>
                    <a:pt x="32780" y="101918"/>
                  </a:cubicBezTo>
                  <a:cubicBezTo>
                    <a:pt x="34685" y="101918"/>
                    <a:pt x="36590" y="101918"/>
                    <a:pt x="37542" y="100965"/>
                  </a:cubicBezTo>
                  <a:cubicBezTo>
                    <a:pt x="37542" y="100013"/>
                    <a:pt x="37542" y="99060"/>
                    <a:pt x="38495" y="99060"/>
                  </a:cubicBezTo>
                  <a:cubicBezTo>
                    <a:pt x="38495" y="97155"/>
                    <a:pt x="40399" y="97155"/>
                    <a:pt x="39447" y="96203"/>
                  </a:cubicBezTo>
                  <a:close/>
                  <a:moveTo>
                    <a:pt x="32780" y="28575"/>
                  </a:moveTo>
                  <a:lnTo>
                    <a:pt x="33732" y="32385"/>
                  </a:lnTo>
                  <a:cubicBezTo>
                    <a:pt x="32780" y="31433"/>
                    <a:pt x="31827" y="30480"/>
                    <a:pt x="32780" y="28575"/>
                  </a:cubicBezTo>
                  <a:close/>
                  <a:moveTo>
                    <a:pt x="35637" y="113348"/>
                  </a:moveTo>
                  <a:cubicBezTo>
                    <a:pt x="35637" y="113348"/>
                    <a:pt x="36590" y="112395"/>
                    <a:pt x="35637" y="113348"/>
                  </a:cubicBezTo>
                  <a:cubicBezTo>
                    <a:pt x="36590" y="112395"/>
                    <a:pt x="35637" y="112395"/>
                    <a:pt x="35637" y="112395"/>
                  </a:cubicBezTo>
                  <a:cubicBezTo>
                    <a:pt x="34685" y="111443"/>
                    <a:pt x="34685" y="112395"/>
                    <a:pt x="35637" y="113348"/>
                  </a:cubicBezTo>
                  <a:lnTo>
                    <a:pt x="35637" y="113348"/>
                  </a:lnTo>
                  <a:close/>
                  <a:moveTo>
                    <a:pt x="37542" y="141923"/>
                  </a:moveTo>
                  <a:cubicBezTo>
                    <a:pt x="38495" y="140970"/>
                    <a:pt x="38495" y="140018"/>
                    <a:pt x="37542" y="140018"/>
                  </a:cubicBezTo>
                  <a:cubicBezTo>
                    <a:pt x="37542" y="139065"/>
                    <a:pt x="36590" y="139065"/>
                    <a:pt x="36590" y="139065"/>
                  </a:cubicBezTo>
                  <a:cubicBezTo>
                    <a:pt x="35637" y="139065"/>
                    <a:pt x="36590" y="140018"/>
                    <a:pt x="37542" y="141923"/>
                  </a:cubicBezTo>
                  <a:cubicBezTo>
                    <a:pt x="36590" y="141923"/>
                    <a:pt x="36590" y="141923"/>
                    <a:pt x="37542" y="141923"/>
                  </a:cubicBezTo>
                  <a:close/>
                  <a:moveTo>
                    <a:pt x="37542" y="154305"/>
                  </a:moveTo>
                  <a:lnTo>
                    <a:pt x="37542" y="154305"/>
                  </a:lnTo>
                  <a:lnTo>
                    <a:pt x="36590" y="153353"/>
                  </a:lnTo>
                  <a:cubicBezTo>
                    <a:pt x="36590" y="154305"/>
                    <a:pt x="36590" y="154305"/>
                    <a:pt x="37542" y="154305"/>
                  </a:cubicBezTo>
                  <a:cubicBezTo>
                    <a:pt x="37542" y="154305"/>
                    <a:pt x="37542" y="154305"/>
                    <a:pt x="37542" y="154305"/>
                  </a:cubicBezTo>
                  <a:close/>
                  <a:moveTo>
                    <a:pt x="36590" y="36195"/>
                  </a:moveTo>
                  <a:cubicBezTo>
                    <a:pt x="36590" y="35243"/>
                    <a:pt x="37542" y="35243"/>
                    <a:pt x="37542" y="35243"/>
                  </a:cubicBezTo>
                  <a:cubicBezTo>
                    <a:pt x="38495" y="35243"/>
                    <a:pt x="38495" y="36195"/>
                    <a:pt x="38495" y="37148"/>
                  </a:cubicBezTo>
                  <a:cubicBezTo>
                    <a:pt x="38495" y="38100"/>
                    <a:pt x="37542" y="38100"/>
                    <a:pt x="36590" y="38100"/>
                  </a:cubicBezTo>
                  <a:cubicBezTo>
                    <a:pt x="36590" y="38100"/>
                    <a:pt x="36590" y="37148"/>
                    <a:pt x="36590" y="36195"/>
                  </a:cubicBezTo>
                  <a:close/>
                  <a:moveTo>
                    <a:pt x="40399" y="87630"/>
                  </a:moveTo>
                  <a:cubicBezTo>
                    <a:pt x="40399" y="86678"/>
                    <a:pt x="39447" y="87630"/>
                    <a:pt x="39447" y="87630"/>
                  </a:cubicBezTo>
                  <a:cubicBezTo>
                    <a:pt x="39447" y="87630"/>
                    <a:pt x="38495" y="88583"/>
                    <a:pt x="38495" y="88583"/>
                  </a:cubicBezTo>
                  <a:cubicBezTo>
                    <a:pt x="38495" y="88583"/>
                    <a:pt x="38495" y="88583"/>
                    <a:pt x="40399" y="87630"/>
                  </a:cubicBezTo>
                  <a:cubicBezTo>
                    <a:pt x="39447" y="88583"/>
                    <a:pt x="40399" y="87630"/>
                    <a:pt x="40399" y="87630"/>
                  </a:cubicBezTo>
                  <a:close/>
                  <a:moveTo>
                    <a:pt x="44210" y="142875"/>
                  </a:moveTo>
                  <a:cubicBezTo>
                    <a:pt x="43257" y="142875"/>
                    <a:pt x="43257" y="142875"/>
                    <a:pt x="44210" y="142875"/>
                  </a:cubicBezTo>
                  <a:cubicBezTo>
                    <a:pt x="43257" y="142875"/>
                    <a:pt x="43257" y="142875"/>
                    <a:pt x="44210" y="142875"/>
                  </a:cubicBezTo>
                  <a:cubicBezTo>
                    <a:pt x="43257" y="142875"/>
                    <a:pt x="43257" y="142875"/>
                    <a:pt x="44210" y="142875"/>
                  </a:cubicBezTo>
                  <a:cubicBezTo>
                    <a:pt x="43257" y="142875"/>
                    <a:pt x="44210" y="142875"/>
                    <a:pt x="44210" y="142875"/>
                  </a:cubicBezTo>
                  <a:close/>
                  <a:moveTo>
                    <a:pt x="45162" y="22860"/>
                  </a:moveTo>
                  <a:cubicBezTo>
                    <a:pt x="45162" y="22860"/>
                    <a:pt x="46115" y="23813"/>
                    <a:pt x="45162" y="22860"/>
                  </a:cubicBezTo>
                  <a:cubicBezTo>
                    <a:pt x="46115" y="23813"/>
                    <a:pt x="47067" y="22860"/>
                    <a:pt x="47067" y="22860"/>
                  </a:cubicBezTo>
                  <a:cubicBezTo>
                    <a:pt x="47067" y="21908"/>
                    <a:pt x="47067" y="21908"/>
                    <a:pt x="45162" y="22860"/>
                  </a:cubicBezTo>
                  <a:cubicBezTo>
                    <a:pt x="46115" y="21908"/>
                    <a:pt x="45162" y="21908"/>
                    <a:pt x="45162" y="22860"/>
                  </a:cubicBezTo>
                  <a:close/>
                  <a:moveTo>
                    <a:pt x="49924" y="60008"/>
                  </a:moveTo>
                  <a:cubicBezTo>
                    <a:pt x="49924" y="60008"/>
                    <a:pt x="48972" y="60008"/>
                    <a:pt x="48972" y="59055"/>
                  </a:cubicBezTo>
                  <a:lnTo>
                    <a:pt x="48020" y="59055"/>
                  </a:lnTo>
                  <a:cubicBezTo>
                    <a:pt x="48020" y="59055"/>
                    <a:pt x="48972" y="59055"/>
                    <a:pt x="48972" y="59055"/>
                  </a:cubicBezTo>
                  <a:cubicBezTo>
                    <a:pt x="48972" y="60008"/>
                    <a:pt x="48972" y="60008"/>
                    <a:pt x="49924" y="60008"/>
                  </a:cubicBezTo>
                  <a:close/>
                  <a:moveTo>
                    <a:pt x="49924" y="38100"/>
                  </a:moveTo>
                  <a:cubicBezTo>
                    <a:pt x="49924" y="37148"/>
                    <a:pt x="49924" y="36195"/>
                    <a:pt x="48972" y="35243"/>
                  </a:cubicBezTo>
                  <a:cubicBezTo>
                    <a:pt x="48020" y="36195"/>
                    <a:pt x="48020" y="36195"/>
                    <a:pt x="48020" y="37148"/>
                  </a:cubicBezTo>
                  <a:cubicBezTo>
                    <a:pt x="48020" y="37148"/>
                    <a:pt x="48020" y="38100"/>
                    <a:pt x="49924" y="38100"/>
                  </a:cubicBezTo>
                  <a:cubicBezTo>
                    <a:pt x="49924" y="39053"/>
                    <a:pt x="49924" y="39053"/>
                    <a:pt x="49924" y="38100"/>
                  </a:cubicBezTo>
                  <a:close/>
                  <a:moveTo>
                    <a:pt x="48972" y="25718"/>
                  </a:moveTo>
                  <a:cubicBezTo>
                    <a:pt x="48972" y="26670"/>
                    <a:pt x="48972" y="26670"/>
                    <a:pt x="48972" y="25718"/>
                  </a:cubicBezTo>
                  <a:cubicBezTo>
                    <a:pt x="48972" y="26670"/>
                    <a:pt x="48972" y="26670"/>
                    <a:pt x="48972" y="25718"/>
                  </a:cubicBezTo>
                  <a:cubicBezTo>
                    <a:pt x="49924" y="26670"/>
                    <a:pt x="49924" y="25718"/>
                    <a:pt x="48972" y="25718"/>
                  </a:cubicBezTo>
                  <a:cubicBezTo>
                    <a:pt x="48972" y="25718"/>
                    <a:pt x="48972" y="25718"/>
                    <a:pt x="48972" y="25718"/>
                  </a:cubicBezTo>
                  <a:close/>
                  <a:moveTo>
                    <a:pt x="102312" y="91440"/>
                  </a:moveTo>
                  <a:cubicBezTo>
                    <a:pt x="103265" y="88583"/>
                    <a:pt x="103265" y="86678"/>
                    <a:pt x="103265" y="82868"/>
                  </a:cubicBezTo>
                  <a:cubicBezTo>
                    <a:pt x="102312" y="78105"/>
                    <a:pt x="101359" y="72390"/>
                    <a:pt x="101359" y="66675"/>
                  </a:cubicBezTo>
                  <a:cubicBezTo>
                    <a:pt x="101359" y="55245"/>
                    <a:pt x="99455" y="43815"/>
                    <a:pt x="96597" y="32385"/>
                  </a:cubicBezTo>
                  <a:cubicBezTo>
                    <a:pt x="94692" y="26670"/>
                    <a:pt x="92787" y="20003"/>
                    <a:pt x="88977" y="15240"/>
                  </a:cubicBezTo>
                  <a:cubicBezTo>
                    <a:pt x="83262" y="8573"/>
                    <a:pt x="75642" y="7620"/>
                    <a:pt x="68974" y="14288"/>
                  </a:cubicBezTo>
                  <a:cubicBezTo>
                    <a:pt x="64212" y="19050"/>
                    <a:pt x="61355" y="23813"/>
                    <a:pt x="59449" y="29528"/>
                  </a:cubicBezTo>
                  <a:cubicBezTo>
                    <a:pt x="53734" y="45720"/>
                    <a:pt x="51830" y="63818"/>
                    <a:pt x="50877" y="80963"/>
                  </a:cubicBezTo>
                  <a:cubicBezTo>
                    <a:pt x="49924" y="100013"/>
                    <a:pt x="49924" y="119063"/>
                    <a:pt x="54687" y="138113"/>
                  </a:cubicBezTo>
                  <a:cubicBezTo>
                    <a:pt x="56592" y="148590"/>
                    <a:pt x="60402" y="157163"/>
                    <a:pt x="67070" y="164783"/>
                  </a:cubicBezTo>
                  <a:cubicBezTo>
                    <a:pt x="72784" y="171450"/>
                    <a:pt x="81357" y="171450"/>
                    <a:pt x="88024" y="164783"/>
                  </a:cubicBezTo>
                  <a:cubicBezTo>
                    <a:pt x="90882" y="161925"/>
                    <a:pt x="92787" y="158115"/>
                    <a:pt x="93740" y="154305"/>
                  </a:cubicBezTo>
                  <a:cubicBezTo>
                    <a:pt x="99455" y="140018"/>
                    <a:pt x="100407" y="124778"/>
                    <a:pt x="101359" y="109538"/>
                  </a:cubicBezTo>
                  <a:cubicBezTo>
                    <a:pt x="101359" y="103823"/>
                    <a:pt x="103265" y="98108"/>
                    <a:pt x="101359" y="93345"/>
                  </a:cubicBezTo>
                  <a:cubicBezTo>
                    <a:pt x="101359" y="94298"/>
                    <a:pt x="102312" y="93345"/>
                    <a:pt x="102312" y="91440"/>
                  </a:cubicBezTo>
                  <a:close/>
                  <a:moveTo>
                    <a:pt x="110884" y="141923"/>
                  </a:moveTo>
                  <a:cubicBezTo>
                    <a:pt x="109932" y="141923"/>
                    <a:pt x="109932" y="142875"/>
                    <a:pt x="108980" y="142875"/>
                  </a:cubicBezTo>
                  <a:cubicBezTo>
                    <a:pt x="108980" y="142875"/>
                    <a:pt x="108980" y="143828"/>
                    <a:pt x="108980" y="143828"/>
                  </a:cubicBezTo>
                  <a:cubicBezTo>
                    <a:pt x="107074" y="143828"/>
                    <a:pt x="106122" y="144780"/>
                    <a:pt x="106122" y="146685"/>
                  </a:cubicBezTo>
                  <a:cubicBezTo>
                    <a:pt x="106122" y="147638"/>
                    <a:pt x="107074" y="147638"/>
                    <a:pt x="107074" y="147638"/>
                  </a:cubicBezTo>
                  <a:cubicBezTo>
                    <a:pt x="108027" y="146685"/>
                    <a:pt x="108980" y="145733"/>
                    <a:pt x="108980" y="143828"/>
                  </a:cubicBezTo>
                  <a:lnTo>
                    <a:pt x="108980" y="143828"/>
                  </a:lnTo>
                  <a:cubicBezTo>
                    <a:pt x="108980" y="143828"/>
                    <a:pt x="109932" y="143828"/>
                    <a:pt x="109932" y="143828"/>
                  </a:cubicBezTo>
                  <a:cubicBezTo>
                    <a:pt x="110884" y="142875"/>
                    <a:pt x="110884" y="142875"/>
                    <a:pt x="110884" y="141923"/>
                  </a:cubicBezTo>
                  <a:cubicBezTo>
                    <a:pt x="111837" y="141923"/>
                    <a:pt x="110884" y="141923"/>
                    <a:pt x="110884" y="141923"/>
                  </a:cubicBezTo>
                  <a:close/>
                  <a:moveTo>
                    <a:pt x="109932" y="151448"/>
                  </a:moveTo>
                  <a:cubicBezTo>
                    <a:pt x="109932" y="151448"/>
                    <a:pt x="109932" y="151448"/>
                    <a:pt x="109932" y="151448"/>
                  </a:cubicBezTo>
                  <a:cubicBezTo>
                    <a:pt x="108980" y="151448"/>
                    <a:pt x="108980" y="151448"/>
                    <a:pt x="109932" y="151448"/>
                  </a:cubicBezTo>
                  <a:cubicBezTo>
                    <a:pt x="108980" y="152400"/>
                    <a:pt x="108980" y="152400"/>
                    <a:pt x="109932" y="151448"/>
                  </a:cubicBezTo>
                  <a:cubicBezTo>
                    <a:pt x="109932" y="152400"/>
                    <a:pt x="109932" y="151448"/>
                    <a:pt x="109932" y="151448"/>
                  </a:cubicBezTo>
                  <a:close/>
                  <a:moveTo>
                    <a:pt x="108980" y="54293"/>
                  </a:moveTo>
                  <a:cubicBezTo>
                    <a:pt x="108980" y="55245"/>
                    <a:pt x="109932" y="54293"/>
                    <a:pt x="109932" y="54293"/>
                  </a:cubicBezTo>
                  <a:cubicBezTo>
                    <a:pt x="109932" y="54293"/>
                    <a:pt x="111837" y="55245"/>
                    <a:pt x="111837" y="53340"/>
                  </a:cubicBezTo>
                  <a:cubicBezTo>
                    <a:pt x="111837" y="53340"/>
                    <a:pt x="110884" y="52388"/>
                    <a:pt x="110884" y="52388"/>
                  </a:cubicBezTo>
                  <a:cubicBezTo>
                    <a:pt x="109932" y="53340"/>
                    <a:pt x="108980" y="53340"/>
                    <a:pt x="108980" y="54293"/>
                  </a:cubicBezTo>
                  <a:close/>
                  <a:moveTo>
                    <a:pt x="109932" y="39053"/>
                  </a:moveTo>
                  <a:cubicBezTo>
                    <a:pt x="109932" y="40005"/>
                    <a:pt x="109932" y="40958"/>
                    <a:pt x="110884" y="40958"/>
                  </a:cubicBezTo>
                  <a:cubicBezTo>
                    <a:pt x="111837" y="40958"/>
                    <a:pt x="111837" y="40958"/>
                    <a:pt x="111837" y="40005"/>
                  </a:cubicBezTo>
                  <a:cubicBezTo>
                    <a:pt x="111837" y="39053"/>
                    <a:pt x="110884" y="39053"/>
                    <a:pt x="109932" y="39053"/>
                  </a:cubicBezTo>
                  <a:cubicBezTo>
                    <a:pt x="109932" y="38100"/>
                    <a:pt x="108980" y="39053"/>
                    <a:pt x="109932" y="39053"/>
                  </a:cubicBezTo>
                  <a:close/>
                  <a:moveTo>
                    <a:pt x="112790" y="130493"/>
                  </a:moveTo>
                  <a:cubicBezTo>
                    <a:pt x="112790" y="129540"/>
                    <a:pt x="111837" y="129540"/>
                    <a:pt x="110884" y="129540"/>
                  </a:cubicBezTo>
                  <a:cubicBezTo>
                    <a:pt x="109932" y="129540"/>
                    <a:pt x="109932" y="130493"/>
                    <a:pt x="109932" y="130493"/>
                  </a:cubicBezTo>
                  <a:cubicBezTo>
                    <a:pt x="109932" y="130493"/>
                    <a:pt x="110884" y="131445"/>
                    <a:pt x="111837" y="131445"/>
                  </a:cubicBezTo>
                  <a:cubicBezTo>
                    <a:pt x="111837" y="131445"/>
                    <a:pt x="112790" y="131445"/>
                    <a:pt x="112790" y="130493"/>
                  </a:cubicBezTo>
                  <a:close/>
                  <a:moveTo>
                    <a:pt x="122315" y="52388"/>
                  </a:moveTo>
                  <a:cubicBezTo>
                    <a:pt x="120409" y="53340"/>
                    <a:pt x="119457" y="54293"/>
                    <a:pt x="120409" y="56198"/>
                  </a:cubicBezTo>
                  <a:cubicBezTo>
                    <a:pt x="121362" y="58103"/>
                    <a:pt x="121362" y="60008"/>
                    <a:pt x="117552" y="60008"/>
                  </a:cubicBezTo>
                  <a:cubicBezTo>
                    <a:pt x="116599" y="60008"/>
                    <a:pt x="115647" y="60960"/>
                    <a:pt x="115647" y="61913"/>
                  </a:cubicBezTo>
                  <a:cubicBezTo>
                    <a:pt x="115647" y="62865"/>
                    <a:pt x="115647" y="63818"/>
                    <a:pt x="114695" y="64770"/>
                  </a:cubicBezTo>
                  <a:cubicBezTo>
                    <a:pt x="112790" y="66675"/>
                    <a:pt x="114695" y="67628"/>
                    <a:pt x="115647" y="67628"/>
                  </a:cubicBezTo>
                  <a:cubicBezTo>
                    <a:pt x="116599" y="65723"/>
                    <a:pt x="116599" y="64770"/>
                    <a:pt x="118505" y="66675"/>
                  </a:cubicBezTo>
                  <a:cubicBezTo>
                    <a:pt x="119457" y="67628"/>
                    <a:pt x="120409" y="67628"/>
                    <a:pt x="121362" y="68580"/>
                  </a:cubicBezTo>
                  <a:cubicBezTo>
                    <a:pt x="122315" y="69533"/>
                    <a:pt x="123267" y="70485"/>
                    <a:pt x="122315" y="71438"/>
                  </a:cubicBezTo>
                  <a:lnTo>
                    <a:pt x="115647" y="67628"/>
                  </a:lnTo>
                  <a:cubicBezTo>
                    <a:pt x="113742" y="69533"/>
                    <a:pt x="112790" y="71438"/>
                    <a:pt x="109932" y="70485"/>
                  </a:cubicBezTo>
                  <a:cubicBezTo>
                    <a:pt x="108980" y="70485"/>
                    <a:pt x="108980" y="71438"/>
                    <a:pt x="108980" y="71438"/>
                  </a:cubicBezTo>
                  <a:cubicBezTo>
                    <a:pt x="109932" y="74295"/>
                    <a:pt x="114695" y="76200"/>
                    <a:pt x="116599" y="76200"/>
                  </a:cubicBezTo>
                  <a:cubicBezTo>
                    <a:pt x="118505" y="76200"/>
                    <a:pt x="119457" y="75248"/>
                    <a:pt x="118505" y="78105"/>
                  </a:cubicBezTo>
                  <a:cubicBezTo>
                    <a:pt x="117552" y="80010"/>
                    <a:pt x="117552" y="81915"/>
                    <a:pt x="118505" y="82868"/>
                  </a:cubicBezTo>
                  <a:cubicBezTo>
                    <a:pt x="119457" y="83820"/>
                    <a:pt x="121362" y="83820"/>
                    <a:pt x="123267" y="83820"/>
                  </a:cubicBezTo>
                  <a:cubicBezTo>
                    <a:pt x="124220" y="83820"/>
                    <a:pt x="125172" y="82868"/>
                    <a:pt x="124220" y="81915"/>
                  </a:cubicBezTo>
                  <a:cubicBezTo>
                    <a:pt x="123267" y="79058"/>
                    <a:pt x="123267" y="77153"/>
                    <a:pt x="126124" y="77153"/>
                  </a:cubicBezTo>
                  <a:cubicBezTo>
                    <a:pt x="127077" y="77153"/>
                    <a:pt x="126124" y="74295"/>
                    <a:pt x="128030" y="75248"/>
                  </a:cubicBezTo>
                  <a:cubicBezTo>
                    <a:pt x="129934" y="76200"/>
                    <a:pt x="129934" y="78105"/>
                    <a:pt x="129934" y="80010"/>
                  </a:cubicBezTo>
                  <a:cubicBezTo>
                    <a:pt x="128982" y="82868"/>
                    <a:pt x="127077" y="85725"/>
                    <a:pt x="124220" y="87630"/>
                  </a:cubicBezTo>
                  <a:cubicBezTo>
                    <a:pt x="122315" y="88583"/>
                    <a:pt x="121362" y="88583"/>
                    <a:pt x="120409" y="89535"/>
                  </a:cubicBezTo>
                  <a:cubicBezTo>
                    <a:pt x="119457" y="90488"/>
                    <a:pt x="118505" y="89535"/>
                    <a:pt x="119457" y="88583"/>
                  </a:cubicBezTo>
                  <a:cubicBezTo>
                    <a:pt x="119457" y="87630"/>
                    <a:pt x="119457" y="86678"/>
                    <a:pt x="118505" y="87630"/>
                  </a:cubicBezTo>
                  <a:cubicBezTo>
                    <a:pt x="116599" y="87630"/>
                    <a:pt x="115647" y="88583"/>
                    <a:pt x="113742" y="87630"/>
                  </a:cubicBezTo>
                  <a:cubicBezTo>
                    <a:pt x="112790" y="87630"/>
                    <a:pt x="113742" y="88583"/>
                    <a:pt x="113742" y="88583"/>
                  </a:cubicBezTo>
                  <a:cubicBezTo>
                    <a:pt x="114695" y="89535"/>
                    <a:pt x="115647" y="91440"/>
                    <a:pt x="116599" y="92393"/>
                  </a:cubicBezTo>
                  <a:cubicBezTo>
                    <a:pt x="117552" y="93345"/>
                    <a:pt x="119457" y="94298"/>
                    <a:pt x="121362" y="92393"/>
                  </a:cubicBezTo>
                  <a:cubicBezTo>
                    <a:pt x="123267" y="90488"/>
                    <a:pt x="124220" y="93345"/>
                    <a:pt x="125172" y="92393"/>
                  </a:cubicBezTo>
                  <a:cubicBezTo>
                    <a:pt x="128982" y="89535"/>
                    <a:pt x="132792" y="88583"/>
                    <a:pt x="134697" y="83820"/>
                  </a:cubicBezTo>
                  <a:cubicBezTo>
                    <a:pt x="135649" y="81915"/>
                    <a:pt x="136602" y="80010"/>
                    <a:pt x="139459" y="80010"/>
                  </a:cubicBezTo>
                  <a:cubicBezTo>
                    <a:pt x="140412" y="80010"/>
                    <a:pt x="140412" y="80010"/>
                    <a:pt x="140412" y="79058"/>
                  </a:cubicBezTo>
                  <a:cubicBezTo>
                    <a:pt x="140412" y="78105"/>
                    <a:pt x="139459" y="78105"/>
                    <a:pt x="138507" y="78105"/>
                  </a:cubicBezTo>
                  <a:cubicBezTo>
                    <a:pt x="136602" y="78105"/>
                    <a:pt x="135649" y="79058"/>
                    <a:pt x="134697" y="80010"/>
                  </a:cubicBezTo>
                  <a:cubicBezTo>
                    <a:pt x="133745" y="80963"/>
                    <a:pt x="132792" y="81915"/>
                    <a:pt x="131840" y="80010"/>
                  </a:cubicBezTo>
                  <a:cubicBezTo>
                    <a:pt x="130887" y="78105"/>
                    <a:pt x="132792" y="78105"/>
                    <a:pt x="133745" y="78105"/>
                  </a:cubicBezTo>
                  <a:cubicBezTo>
                    <a:pt x="134697" y="78105"/>
                    <a:pt x="135649" y="77153"/>
                    <a:pt x="136602" y="76200"/>
                  </a:cubicBezTo>
                  <a:cubicBezTo>
                    <a:pt x="136602" y="76200"/>
                    <a:pt x="137555" y="75248"/>
                    <a:pt x="136602" y="75248"/>
                  </a:cubicBezTo>
                  <a:cubicBezTo>
                    <a:pt x="136602" y="75248"/>
                    <a:pt x="135649" y="75248"/>
                    <a:pt x="135649" y="75248"/>
                  </a:cubicBezTo>
                  <a:cubicBezTo>
                    <a:pt x="134697" y="75248"/>
                    <a:pt x="134697" y="75248"/>
                    <a:pt x="133745" y="76200"/>
                  </a:cubicBezTo>
                  <a:cubicBezTo>
                    <a:pt x="134697" y="74295"/>
                    <a:pt x="135649" y="73343"/>
                    <a:pt x="136602" y="71438"/>
                  </a:cubicBezTo>
                  <a:cubicBezTo>
                    <a:pt x="136602" y="69533"/>
                    <a:pt x="136602" y="68580"/>
                    <a:pt x="134697" y="68580"/>
                  </a:cubicBezTo>
                  <a:cubicBezTo>
                    <a:pt x="133745" y="68580"/>
                    <a:pt x="133745" y="67628"/>
                    <a:pt x="132792" y="67628"/>
                  </a:cubicBezTo>
                  <a:cubicBezTo>
                    <a:pt x="132792" y="66675"/>
                    <a:pt x="133745" y="65723"/>
                    <a:pt x="132792" y="64770"/>
                  </a:cubicBezTo>
                  <a:cubicBezTo>
                    <a:pt x="130887" y="61913"/>
                    <a:pt x="127077" y="60960"/>
                    <a:pt x="124220" y="60008"/>
                  </a:cubicBezTo>
                  <a:cubicBezTo>
                    <a:pt x="122315" y="59055"/>
                    <a:pt x="121362" y="58103"/>
                    <a:pt x="121362" y="56198"/>
                  </a:cubicBezTo>
                  <a:cubicBezTo>
                    <a:pt x="121362" y="54293"/>
                    <a:pt x="122315" y="53340"/>
                    <a:pt x="124220" y="52388"/>
                  </a:cubicBezTo>
                  <a:cubicBezTo>
                    <a:pt x="126124" y="52388"/>
                    <a:pt x="127077" y="51435"/>
                    <a:pt x="127077" y="50483"/>
                  </a:cubicBezTo>
                  <a:lnTo>
                    <a:pt x="127077" y="50483"/>
                  </a:lnTo>
                  <a:cubicBezTo>
                    <a:pt x="128030" y="50483"/>
                    <a:pt x="128982" y="50483"/>
                    <a:pt x="128982" y="50483"/>
                  </a:cubicBezTo>
                  <a:cubicBezTo>
                    <a:pt x="129934" y="49530"/>
                    <a:pt x="128982" y="49530"/>
                    <a:pt x="128030" y="48578"/>
                  </a:cubicBezTo>
                  <a:cubicBezTo>
                    <a:pt x="127077" y="48578"/>
                    <a:pt x="126124" y="46673"/>
                    <a:pt x="125172" y="46673"/>
                  </a:cubicBezTo>
                  <a:cubicBezTo>
                    <a:pt x="123267" y="46673"/>
                    <a:pt x="123267" y="48578"/>
                    <a:pt x="123267" y="50483"/>
                  </a:cubicBezTo>
                  <a:cubicBezTo>
                    <a:pt x="124220" y="50483"/>
                    <a:pt x="123267" y="51435"/>
                    <a:pt x="122315" y="52388"/>
                  </a:cubicBezTo>
                  <a:close/>
                  <a:moveTo>
                    <a:pt x="110884" y="109538"/>
                  </a:moveTo>
                  <a:cubicBezTo>
                    <a:pt x="110884" y="110490"/>
                    <a:pt x="110884" y="110490"/>
                    <a:pt x="110884" y="109538"/>
                  </a:cubicBezTo>
                  <a:cubicBezTo>
                    <a:pt x="111837" y="110490"/>
                    <a:pt x="111837" y="110490"/>
                    <a:pt x="111837" y="109538"/>
                  </a:cubicBezTo>
                  <a:cubicBezTo>
                    <a:pt x="112790" y="109538"/>
                    <a:pt x="112790" y="109538"/>
                    <a:pt x="110884" y="109538"/>
                  </a:cubicBezTo>
                  <a:cubicBezTo>
                    <a:pt x="111837" y="109538"/>
                    <a:pt x="110884" y="109538"/>
                    <a:pt x="110884" y="109538"/>
                  </a:cubicBezTo>
                  <a:close/>
                  <a:moveTo>
                    <a:pt x="112790" y="83820"/>
                  </a:moveTo>
                  <a:cubicBezTo>
                    <a:pt x="112790" y="83820"/>
                    <a:pt x="112790" y="83820"/>
                    <a:pt x="112790" y="83820"/>
                  </a:cubicBezTo>
                  <a:lnTo>
                    <a:pt x="111837" y="84773"/>
                  </a:lnTo>
                  <a:cubicBezTo>
                    <a:pt x="111837" y="84773"/>
                    <a:pt x="111837" y="85725"/>
                    <a:pt x="112790" y="84773"/>
                  </a:cubicBezTo>
                  <a:cubicBezTo>
                    <a:pt x="112790" y="84773"/>
                    <a:pt x="112790" y="84773"/>
                    <a:pt x="112790" y="83820"/>
                  </a:cubicBezTo>
                  <a:close/>
                  <a:moveTo>
                    <a:pt x="111837" y="50483"/>
                  </a:moveTo>
                  <a:cubicBezTo>
                    <a:pt x="111837" y="51435"/>
                    <a:pt x="112790" y="51435"/>
                    <a:pt x="113742" y="51435"/>
                  </a:cubicBezTo>
                  <a:cubicBezTo>
                    <a:pt x="118505" y="51435"/>
                    <a:pt x="118505" y="50483"/>
                    <a:pt x="120409" y="44768"/>
                  </a:cubicBezTo>
                  <a:cubicBezTo>
                    <a:pt x="121362" y="45720"/>
                    <a:pt x="121362" y="46673"/>
                    <a:pt x="121362" y="47625"/>
                  </a:cubicBezTo>
                  <a:cubicBezTo>
                    <a:pt x="121362" y="47625"/>
                    <a:pt x="122315" y="48578"/>
                    <a:pt x="122315" y="47625"/>
                  </a:cubicBezTo>
                  <a:cubicBezTo>
                    <a:pt x="122315" y="46673"/>
                    <a:pt x="124220" y="45720"/>
                    <a:pt x="123267" y="43815"/>
                  </a:cubicBezTo>
                  <a:cubicBezTo>
                    <a:pt x="122315" y="41910"/>
                    <a:pt x="121362" y="43815"/>
                    <a:pt x="120409" y="43815"/>
                  </a:cubicBezTo>
                  <a:cubicBezTo>
                    <a:pt x="118505" y="43815"/>
                    <a:pt x="118505" y="44768"/>
                    <a:pt x="116599" y="46673"/>
                  </a:cubicBezTo>
                  <a:cubicBezTo>
                    <a:pt x="116599" y="47625"/>
                    <a:pt x="115647" y="47625"/>
                    <a:pt x="115647" y="47625"/>
                  </a:cubicBezTo>
                  <a:lnTo>
                    <a:pt x="113742" y="48578"/>
                  </a:lnTo>
                  <a:cubicBezTo>
                    <a:pt x="112790" y="49530"/>
                    <a:pt x="111837" y="49530"/>
                    <a:pt x="111837" y="50483"/>
                  </a:cubicBezTo>
                  <a:close/>
                  <a:moveTo>
                    <a:pt x="112790" y="159068"/>
                  </a:moveTo>
                  <a:cubicBezTo>
                    <a:pt x="112790" y="159068"/>
                    <a:pt x="113742" y="159068"/>
                    <a:pt x="112790" y="159068"/>
                  </a:cubicBezTo>
                  <a:cubicBezTo>
                    <a:pt x="113742" y="158115"/>
                    <a:pt x="112790" y="158115"/>
                    <a:pt x="112790" y="158115"/>
                  </a:cubicBezTo>
                  <a:cubicBezTo>
                    <a:pt x="112790" y="158115"/>
                    <a:pt x="111837" y="158115"/>
                    <a:pt x="112790" y="159068"/>
                  </a:cubicBezTo>
                  <a:cubicBezTo>
                    <a:pt x="111837" y="159068"/>
                    <a:pt x="111837" y="159068"/>
                    <a:pt x="112790" y="159068"/>
                  </a:cubicBezTo>
                  <a:close/>
                  <a:moveTo>
                    <a:pt x="113742" y="125730"/>
                  </a:moveTo>
                  <a:lnTo>
                    <a:pt x="113742" y="125730"/>
                  </a:lnTo>
                  <a:cubicBezTo>
                    <a:pt x="113742" y="128588"/>
                    <a:pt x="114695" y="128588"/>
                    <a:pt x="115647" y="128588"/>
                  </a:cubicBezTo>
                  <a:cubicBezTo>
                    <a:pt x="115647" y="128588"/>
                    <a:pt x="116599" y="128588"/>
                    <a:pt x="116599" y="128588"/>
                  </a:cubicBezTo>
                  <a:cubicBezTo>
                    <a:pt x="117552" y="127635"/>
                    <a:pt x="115647" y="126683"/>
                    <a:pt x="114695" y="125730"/>
                  </a:cubicBezTo>
                  <a:cubicBezTo>
                    <a:pt x="114695" y="125730"/>
                    <a:pt x="114695" y="125730"/>
                    <a:pt x="113742" y="125730"/>
                  </a:cubicBezTo>
                  <a:cubicBezTo>
                    <a:pt x="113742" y="124778"/>
                    <a:pt x="114695" y="124778"/>
                    <a:pt x="113742" y="125730"/>
                  </a:cubicBezTo>
                  <a:cubicBezTo>
                    <a:pt x="113742" y="123825"/>
                    <a:pt x="114695" y="122873"/>
                    <a:pt x="112790" y="122873"/>
                  </a:cubicBezTo>
                  <a:cubicBezTo>
                    <a:pt x="111837" y="122873"/>
                    <a:pt x="111837" y="123825"/>
                    <a:pt x="111837" y="124778"/>
                  </a:cubicBezTo>
                  <a:cubicBezTo>
                    <a:pt x="111837" y="125730"/>
                    <a:pt x="112790" y="125730"/>
                    <a:pt x="113742" y="125730"/>
                  </a:cubicBezTo>
                  <a:close/>
                  <a:moveTo>
                    <a:pt x="112790" y="97155"/>
                  </a:moveTo>
                  <a:cubicBezTo>
                    <a:pt x="112790" y="97155"/>
                    <a:pt x="112790" y="97155"/>
                    <a:pt x="112790" y="97155"/>
                  </a:cubicBezTo>
                  <a:cubicBezTo>
                    <a:pt x="113742" y="98108"/>
                    <a:pt x="113742" y="97155"/>
                    <a:pt x="114695" y="97155"/>
                  </a:cubicBezTo>
                  <a:cubicBezTo>
                    <a:pt x="114695" y="97155"/>
                    <a:pt x="113742" y="96203"/>
                    <a:pt x="112790" y="97155"/>
                  </a:cubicBezTo>
                  <a:cubicBezTo>
                    <a:pt x="113742" y="96203"/>
                    <a:pt x="112790" y="97155"/>
                    <a:pt x="112790" y="97155"/>
                  </a:cubicBezTo>
                  <a:close/>
                  <a:moveTo>
                    <a:pt x="116599" y="80963"/>
                  </a:moveTo>
                  <a:cubicBezTo>
                    <a:pt x="117552" y="80963"/>
                    <a:pt x="117552" y="80963"/>
                    <a:pt x="117552" y="80010"/>
                  </a:cubicBezTo>
                  <a:cubicBezTo>
                    <a:pt x="117552" y="78105"/>
                    <a:pt x="116599" y="78105"/>
                    <a:pt x="114695" y="78105"/>
                  </a:cubicBezTo>
                  <a:cubicBezTo>
                    <a:pt x="113742" y="78105"/>
                    <a:pt x="112790" y="77153"/>
                    <a:pt x="112790" y="78105"/>
                  </a:cubicBezTo>
                  <a:cubicBezTo>
                    <a:pt x="112790" y="80963"/>
                    <a:pt x="115647" y="80010"/>
                    <a:pt x="116599" y="80963"/>
                  </a:cubicBezTo>
                  <a:close/>
                  <a:moveTo>
                    <a:pt x="113742" y="160973"/>
                  </a:moveTo>
                  <a:lnTo>
                    <a:pt x="113742" y="160973"/>
                  </a:lnTo>
                  <a:cubicBezTo>
                    <a:pt x="113742" y="160973"/>
                    <a:pt x="112790" y="160973"/>
                    <a:pt x="113742" y="160973"/>
                  </a:cubicBezTo>
                  <a:cubicBezTo>
                    <a:pt x="112790" y="161925"/>
                    <a:pt x="112790" y="161925"/>
                    <a:pt x="113742" y="160973"/>
                  </a:cubicBezTo>
                  <a:cubicBezTo>
                    <a:pt x="113742" y="161925"/>
                    <a:pt x="113742" y="161925"/>
                    <a:pt x="113742" y="160973"/>
                  </a:cubicBezTo>
                  <a:close/>
                  <a:moveTo>
                    <a:pt x="114695" y="42863"/>
                  </a:moveTo>
                  <a:cubicBezTo>
                    <a:pt x="114695" y="42863"/>
                    <a:pt x="114695" y="41910"/>
                    <a:pt x="114695" y="42863"/>
                  </a:cubicBezTo>
                  <a:cubicBezTo>
                    <a:pt x="114695" y="41910"/>
                    <a:pt x="114695" y="41910"/>
                    <a:pt x="114695" y="40958"/>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3"/>
                    <a:pt x="113742" y="142875"/>
                  </a:cubicBezTo>
                  <a:cubicBezTo>
                    <a:pt x="113742" y="143828"/>
                    <a:pt x="114695" y="143828"/>
                    <a:pt x="115647" y="143828"/>
                  </a:cubicBezTo>
                  <a:cubicBezTo>
                    <a:pt x="116599" y="143828"/>
                    <a:pt x="118505" y="144780"/>
                    <a:pt x="118505" y="142875"/>
                  </a:cubicBezTo>
                  <a:close/>
                  <a:moveTo>
                    <a:pt x="121362" y="113348"/>
                  </a:moveTo>
                  <a:cubicBezTo>
                    <a:pt x="124220" y="109538"/>
                    <a:pt x="121362" y="110490"/>
                    <a:pt x="119457" y="111443"/>
                  </a:cubicBezTo>
                  <a:cubicBezTo>
                    <a:pt x="118505" y="111443"/>
                    <a:pt x="116599" y="112395"/>
                    <a:pt x="115647" y="112395"/>
                  </a:cubicBezTo>
                  <a:cubicBezTo>
                    <a:pt x="114695" y="112395"/>
                    <a:pt x="114695" y="112395"/>
                    <a:pt x="114695" y="113348"/>
                  </a:cubicBezTo>
                  <a:cubicBezTo>
                    <a:pt x="114695" y="114300"/>
                    <a:pt x="114695" y="114300"/>
                    <a:pt x="115647" y="114300"/>
                  </a:cubicBezTo>
                  <a:cubicBezTo>
                    <a:pt x="117552" y="114300"/>
                    <a:pt x="117552" y="115253"/>
                    <a:pt x="116599" y="116205"/>
                  </a:cubicBezTo>
                  <a:cubicBezTo>
                    <a:pt x="114695" y="119063"/>
                    <a:pt x="116599" y="120968"/>
                    <a:pt x="117552" y="123825"/>
                  </a:cubicBezTo>
                  <a:cubicBezTo>
                    <a:pt x="118505" y="125730"/>
                    <a:pt x="119457" y="125730"/>
                    <a:pt x="119457" y="123825"/>
                  </a:cubicBezTo>
                  <a:cubicBezTo>
                    <a:pt x="119457" y="121920"/>
                    <a:pt x="120409" y="121920"/>
                    <a:pt x="122315" y="121920"/>
                  </a:cubicBezTo>
                  <a:cubicBezTo>
                    <a:pt x="124220" y="120015"/>
                    <a:pt x="126124" y="118110"/>
                    <a:pt x="123267" y="116205"/>
                  </a:cubicBezTo>
                  <a:cubicBezTo>
                    <a:pt x="121362" y="114300"/>
                    <a:pt x="121362" y="114300"/>
                    <a:pt x="121362" y="113348"/>
                  </a:cubicBezTo>
                  <a:close/>
                  <a:moveTo>
                    <a:pt x="143270" y="118110"/>
                  </a:moveTo>
                  <a:cubicBezTo>
                    <a:pt x="142317" y="115253"/>
                    <a:pt x="140412" y="116205"/>
                    <a:pt x="138507" y="116205"/>
                  </a:cubicBezTo>
                  <a:lnTo>
                    <a:pt x="138507" y="115253"/>
                  </a:lnTo>
                  <a:cubicBezTo>
                    <a:pt x="139459" y="114300"/>
                    <a:pt x="140412" y="114300"/>
                    <a:pt x="140412" y="113348"/>
                  </a:cubicBezTo>
                  <a:cubicBezTo>
                    <a:pt x="140412" y="112395"/>
                    <a:pt x="139459" y="113348"/>
                    <a:pt x="138507" y="113348"/>
                  </a:cubicBezTo>
                  <a:lnTo>
                    <a:pt x="138507" y="113348"/>
                  </a:lnTo>
                  <a:cubicBezTo>
                    <a:pt x="137555" y="111443"/>
                    <a:pt x="134697" y="109538"/>
                    <a:pt x="138507" y="107633"/>
                  </a:cubicBezTo>
                  <a:cubicBezTo>
                    <a:pt x="139459" y="107633"/>
                    <a:pt x="139459" y="106680"/>
                    <a:pt x="138507" y="106680"/>
                  </a:cubicBezTo>
                  <a:cubicBezTo>
                    <a:pt x="136602" y="104775"/>
                    <a:pt x="138507" y="102870"/>
                    <a:pt x="139459" y="101918"/>
                  </a:cubicBezTo>
                  <a:cubicBezTo>
                    <a:pt x="141365" y="100013"/>
                    <a:pt x="140412" y="98108"/>
                    <a:pt x="138507" y="97155"/>
                  </a:cubicBezTo>
                  <a:cubicBezTo>
                    <a:pt x="139459" y="97155"/>
                    <a:pt x="139459" y="97155"/>
                    <a:pt x="139459" y="96203"/>
                  </a:cubicBezTo>
                  <a:lnTo>
                    <a:pt x="139459" y="96203"/>
                  </a:lnTo>
                  <a:cubicBezTo>
                    <a:pt x="138507" y="96203"/>
                    <a:pt x="138507" y="97155"/>
                    <a:pt x="138507" y="98108"/>
                  </a:cubicBezTo>
                  <a:cubicBezTo>
                    <a:pt x="137555" y="98108"/>
                    <a:pt x="136602" y="98108"/>
                    <a:pt x="135649" y="99060"/>
                  </a:cubicBezTo>
                  <a:cubicBezTo>
                    <a:pt x="134697" y="100013"/>
                    <a:pt x="134697" y="100013"/>
                    <a:pt x="133745" y="99060"/>
                  </a:cubicBezTo>
                  <a:cubicBezTo>
                    <a:pt x="132792" y="98108"/>
                    <a:pt x="131840" y="97155"/>
                    <a:pt x="132792" y="96203"/>
                  </a:cubicBezTo>
                  <a:cubicBezTo>
                    <a:pt x="132792" y="96203"/>
                    <a:pt x="133745" y="95250"/>
                    <a:pt x="133745" y="94298"/>
                  </a:cubicBezTo>
                  <a:cubicBezTo>
                    <a:pt x="133745" y="93345"/>
                    <a:pt x="134697" y="93345"/>
                    <a:pt x="133745" y="92393"/>
                  </a:cubicBezTo>
                  <a:cubicBezTo>
                    <a:pt x="132792" y="91440"/>
                    <a:pt x="131840" y="92393"/>
                    <a:pt x="131840" y="93345"/>
                  </a:cubicBezTo>
                  <a:cubicBezTo>
                    <a:pt x="130887" y="95250"/>
                    <a:pt x="128982" y="96203"/>
                    <a:pt x="127077" y="96203"/>
                  </a:cubicBezTo>
                  <a:cubicBezTo>
                    <a:pt x="123267" y="97155"/>
                    <a:pt x="124220" y="99060"/>
                    <a:pt x="126124" y="100965"/>
                  </a:cubicBezTo>
                  <a:cubicBezTo>
                    <a:pt x="126124" y="100965"/>
                    <a:pt x="126124" y="101918"/>
                    <a:pt x="125172" y="101918"/>
                  </a:cubicBezTo>
                  <a:cubicBezTo>
                    <a:pt x="124220" y="101918"/>
                    <a:pt x="123267" y="103823"/>
                    <a:pt x="122315" y="104775"/>
                  </a:cubicBezTo>
                  <a:cubicBezTo>
                    <a:pt x="120409" y="108585"/>
                    <a:pt x="124220" y="110490"/>
                    <a:pt x="125172" y="112395"/>
                  </a:cubicBezTo>
                  <a:cubicBezTo>
                    <a:pt x="126124" y="113348"/>
                    <a:pt x="126124" y="113348"/>
                    <a:pt x="127077" y="113348"/>
                  </a:cubicBezTo>
                  <a:cubicBezTo>
                    <a:pt x="128030" y="112395"/>
                    <a:pt x="127077" y="112395"/>
                    <a:pt x="127077" y="111443"/>
                  </a:cubicBezTo>
                  <a:cubicBezTo>
                    <a:pt x="130887" y="110490"/>
                    <a:pt x="129934" y="110490"/>
                    <a:pt x="129934" y="114300"/>
                  </a:cubicBezTo>
                  <a:lnTo>
                    <a:pt x="129934" y="115253"/>
                  </a:lnTo>
                  <a:cubicBezTo>
                    <a:pt x="129934" y="117158"/>
                    <a:pt x="129934" y="119063"/>
                    <a:pt x="127077" y="118110"/>
                  </a:cubicBezTo>
                  <a:cubicBezTo>
                    <a:pt x="126124" y="118110"/>
                    <a:pt x="125172" y="119063"/>
                    <a:pt x="126124" y="120015"/>
                  </a:cubicBezTo>
                  <a:cubicBezTo>
                    <a:pt x="126124" y="120015"/>
                    <a:pt x="127077" y="120968"/>
                    <a:pt x="128030" y="120968"/>
                  </a:cubicBezTo>
                  <a:cubicBezTo>
                    <a:pt x="125172" y="122873"/>
                    <a:pt x="128030" y="124778"/>
                    <a:pt x="128030" y="127635"/>
                  </a:cubicBezTo>
                  <a:cubicBezTo>
                    <a:pt x="128030" y="128588"/>
                    <a:pt x="128030" y="128588"/>
                    <a:pt x="127077" y="128588"/>
                  </a:cubicBezTo>
                  <a:cubicBezTo>
                    <a:pt x="126124" y="129540"/>
                    <a:pt x="126124" y="128588"/>
                    <a:pt x="125172" y="128588"/>
                  </a:cubicBezTo>
                  <a:cubicBezTo>
                    <a:pt x="123267" y="127635"/>
                    <a:pt x="123267" y="124778"/>
                    <a:pt x="120409" y="123825"/>
                  </a:cubicBezTo>
                  <a:cubicBezTo>
                    <a:pt x="120409" y="125730"/>
                    <a:pt x="118505" y="127635"/>
                    <a:pt x="121362" y="128588"/>
                  </a:cubicBezTo>
                  <a:cubicBezTo>
                    <a:pt x="122315" y="128588"/>
                    <a:pt x="122315" y="130493"/>
                    <a:pt x="120409" y="130493"/>
                  </a:cubicBezTo>
                  <a:cubicBezTo>
                    <a:pt x="118505" y="130493"/>
                    <a:pt x="118505" y="131445"/>
                    <a:pt x="118505" y="132398"/>
                  </a:cubicBezTo>
                  <a:cubicBezTo>
                    <a:pt x="118505" y="134303"/>
                    <a:pt x="118505" y="135255"/>
                    <a:pt x="117552" y="137160"/>
                  </a:cubicBezTo>
                  <a:cubicBezTo>
                    <a:pt x="116599" y="138113"/>
                    <a:pt x="115647" y="138113"/>
                    <a:pt x="114695" y="138113"/>
                  </a:cubicBezTo>
                  <a:cubicBezTo>
                    <a:pt x="112790" y="138113"/>
                    <a:pt x="112790" y="139065"/>
                    <a:pt x="112790" y="140970"/>
                  </a:cubicBezTo>
                  <a:cubicBezTo>
                    <a:pt x="112790" y="142875"/>
                    <a:pt x="114695" y="142875"/>
                    <a:pt x="115647" y="141923"/>
                  </a:cubicBezTo>
                  <a:cubicBezTo>
                    <a:pt x="116599" y="140970"/>
                    <a:pt x="117552" y="140970"/>
                    <a:pt x="118505" y="140970"/>
                  </a:cubicBezTo>
                  <a:cubicBezTo>
                    <a:pt x="118505" y="141923"/>
                    <a:pt x="117552" y="142875"/>
                    <a:pt x="117552" y="142875"/>
                  </a:cubicBezTo>
                  <a:cubicBezTo>
                    <a:pt x="117552" y="144780"/>
                    <a:pt x="118505" y="145733"/>
                    <a:pt x="120409" y="146685"/>
                  </a:cubicBezTo>
                  <a:cubicBezTo>
                    <a:pt x="120409" y="146685"/>
                    <a:pt x="121362" y="145733"/>
                    <a:pt x="121362" y="145733"/>
                  </a:cubicBezTo>
                  <a:lnTo>
                    <a:pt x="121362" y="145733"/>
                  </a:lnTo>
                  <a:cubicBezTo>
                    <a:pt x="120409" y="144780"/>
                    <a:pt x="119457" y="142875"/>
                    <a:pt x="118505" y="140970"/>
                  </a:cubicBezTo>
                  <a:cubicBezTo>
                    <a:pt x="118505" y="140018"/>
                    <a:pt x="117552" y="139065"/>
                    <a:pt x="117552" y="138113"/>
                  </a:cubicBezTo>
                  <a:cubicBezTo>
                    <a:pt x="119457" y="138113"/>
                    <a:pt x="120409" y="137160"/>
                    <a:pt x="122315" y="137160"/>
                  </a:cubicBezTo>
                  <a:cubicBezTo>
                    <a:pt x="124220" y="137160"/>
                    <a:pt x="125172" y="138113"/>
                    <a:pt x="126124" y="139065"/>
                  </a:cubicBezTo>
                  <a:cubicBezTo>
                    <a:pt x="127077" y="139065"/>
                    <a:pt x="127077" y="140018"/>
                    <a:pt x="128030" y="139065"/>
                  </a:cubicBezTo>
                  <a:cubicBezTo>
                    <a:pt x="128982" y="138113"/>
                    <a:pt x="128030" y="138113"/>
                    <a:pt x="128030" y="137160"/>
                  </a:cubicBezTo>
                  <a:cubicBezTo>
                    <a:pt x="126124" y="134303"/>
                    <a:pt x="127077" y="132398"/>
                    <a:pt x="128982" y="130493"/>
                  </a:cubicBezTo>
                  <a:cubicBezTo>
                    <a:pt x="128982" y="129540"/>
                    <a:pt x="128982" y="128588"/>
                    <a:pt x="129934" y="128588"/>
                  </a:cubicBezTo>
                  <a:cubicBezTo>
                    <a:pt x="130887" y="128588"/>
                    <a:pt x="130887" y="129540"/>
                    <a:pt x="130887" y="129540"/>
                  </a:cubicBezTo>
                  <a:cubicBezTo>
                    <a:pt x="131840" y="130493"/>
                    <a:pt x="128982" y="135255"/>
                    <a:pt x="133745" y="131445"/>
                  </a:cubicBezTo>
                  <a:cubicBezTo>
                    <a:pt x="133745" y="131445"/>
                    <a:pt x="134697" y="132398"/>
                    <a:pt x="134697" y="132398"/>
                  </a:cubicBezTo>
                  <a:cubicBezTo>
                    <a:pt x="134697" y="133350"/>
                    <a:pt x="134697" y="134303"/>
                    <a:pt x="134697" y="135255"/>
                  </a:cubicBezTo>
                  <a:cubicBezTo>
                    <a:pt x="136602" y="132398"/>
                    <a:pt x="136602" y="131445"/>
                    <a:pt x="134697" y="129540"/>
                  </a:cubicBezTo>
                  <a:cubicBezTo>
                    <a:pt x="132792" y="128588"/>
                    <a:pt x="132792" y="127635"/>
                    <a:pt x="133745" y="125730"/>
                  </a:cubicBezTo>
                  <a:cubicBezTo>
                    <a:pt x="135649" y="124778"/>
                    <a:pt x="136602" y="123825"/>
                    <a:pt x="134697" y="121920"/>
                  </a:cubicBezTo>
                  <a:cubicBezTo>
                    <a:pt x="131840" y="119063"/>
                    <a:pt x="133745" y="118110"/>
                    <a:pt x="136602" y="118110"/>
                  </a:cubicBezTo>
                  <a:cubicBezTo>
                    <a:pt x="138507" y="119063"/>
                    <a:pt x="139459" y="120015"/>
                    <a:pt x="140412" y="120968"/>
                  </a:cubicBezTo>
                  <a:cubicBezTo>
                    <a:pt x="140412" y="120968"/>
                    <a:pt x="141365" y="121920"/>
                    <a:pt x="142317" y="121920"/>
                  </a:cubicBezTo>
                  <a:cubicBezTo>
                    <a:pt x="144222" y="119063"/>
                    <a:pt x="143270" y="118110"/>
                    <a:pt x="143270" y="118110"/>
                  </a:cubicBezTo>
                  <a:close/>
                  <a:moveTo>
                    <a:pt x="118505" y="72390"/>
                  </a:moveTo>
                  <a:cubicBezTo>
                    <a:pt x="118505" y="73343"/>
                    <a:pt x="118505" y="74295"/>
                    <a:pt x="116599" y="74295"/>
                  </a:cubicBezTo>
                  <a:cubicBezTo>
                    <a:pt x="115647" y="74295"/>
                    <a:pt x="115647" y="73343"/>
                    <a:pt x="115647" y="72390"/>
                  </a:cubicBezTo>
                  <a:cubicBezTo>
                    <a:pt x="115647" y="71438"/>
                    <a:pt x="116599" y="70485"/>
                    <a:pt x="117552" y="70485"/>
                  </a:cubicBezTo>
                  <a:cubicBezTo>
                    <a:pt x="118505" y="71438"/>
                    <a:pt x="118505" y="72390"/>
                    <a:pt x="118505" y="72390"/>
                  </a:cubicBezTo>
                  <a:close/>
                  <a:moveTo>
                    <a:pt x="115647" y="33338"/>
                  </a:moveTo>
                  <a:cubicBezTo>
                    <a:pt x="115647" y="33338"/>
                    <a:pt x="116599" y="34290"/>
                    <a:pt x="116599" y="34290"/>
                  </a:cubicBezTo>
                  <a:cubicBezTo>
                    <a:pt x="117552" y="34290"/>
                    <a:pt x="117552" y="34290"/>
                    <a:pt x="117552" y="33338"/>
                  </a:cubicBezTo>
                  <a:cubicBezTo>
                    <a:pt x="117552" y="32385"/>
                    <a:pt x="117552" y="32385"/>
                    <a:pt x="116599" y="32385"/>
                  </a:cubicBezTo>
                  <a:cubicBezTo>
                    <a:pt x="116599" y="32385"/>
                    <a:pt x="115647" y="33338"/>
                    <a:pt x="115647" y="33338"/>
                  </a:cubicBezTo>
                  <a:close/>
                  <a:moveTo>
                    <a:pt x="118505" y="101918"/>
                  </a:moveTo>
                  <a:cubicBezTo>
                    <a:pt x="117552" y="100965"/>
                    <a:pt x="118505" y="99060"/>
                    <a:pt x="116599" y="98108"/>
                  </a:cubicBezTo>
                  <a:cubicBezTo>
                    <a:pt x="115647" y="98108"/>
                    <a:pt x="115647" y="99060"/>
                    <a:pt x="115647" y="100013"/>
                  </a:cubicBezTo>
                  <a:cubicBezTo>
                    <a:pt x="116599" y="100965"/>
                    <a:pt x="116599" y="102870"/>
                    <a:pt x="118505" y="101918"/>
                  </a:cubicBezTo>
                  <a:cubicBezTo>
                    <a:pt x="118505" y="102870"/>
                    <a:pt x="119457" y="101918"/>
                    <a:pt x="118505" y="101918"/>
                  </a:cubicBezTo>
                  <a:close/>
                  <a:moveTo>
                    <a:pt x="117552" y="54293"/>
                  </a:moveTo>
                  <a:cubicBezTo>
                    <a:pt x="118505" y="54293"/>
                    <a:pt x="118505" y="54293"/>
                    <a:pt x="118505" y="53340"/>
                  </a:cubicBezTo>
                  <a:cubicBezTo>
                    <a:pt x="118505" y="52388"/>
                    <a:pt x="118505" y="52388"/>
                    <a:pt x="117552" y="52388"/>
                  </a:cubicBezTo>
                  <a:cubicBezTo>
                    <a:pt x="117552" y="53340"/>
                    <a:pt x="116599" y="53340"/>
                    <a:pt x="117552" y="54293"/>
                  </a:cubicBezTo>
                  <a:cubicBezTo>
                    <a:pt x="116599" y="54293"/>
                    <a:pt x="116599" y="54293"/>
                    <a:pt x="117552" y="54293"/>
                  </a:cubicBezTo>
                  <a:close/>
                  <a:moveTo>
                    <a:pt x="117552" y="40005"/>
                  </a:moveTo>
                  <a:cubicBezTo>
                    <a:pt x="116599" y="40005"/>
                    <a:pt x="116599" y="40958"/>
                    <a:pt x="117552" y="40005"/>
                  </a:cubicBezTo>
                  <a:cubicBezTo>
                    <a:pt x="117552" y="41910"/>
                    <a:pt x="117552" y="41910"/>
                    <a:pt x="118505" y="41910"/>
                  </a:cubicBezTo>
                  <a:cubicBezTo>
                    <a:pt x="118505" y="41910"/>
                    <a:pt x="118505" y="41910"/>
                    <a:pt x="118505" y="40958"/>
                  </a:cubicBezTo>
                  <a:cubicBezTo>
                    <a:pt x="118505" y="40958"/>
                    <a:pt x="118505" y="40005"/>
                    <a:pt x="117552" y="40005"/>
                  </a:cubicBezTo>
                  <a:close/>
                  <a:moveTo>
                    <a:pt x="118505" y="107633"/>
                  </a:moveTo>
                  <a:cubicBezTo>
                    <a:pt x="118505" y="107633"/>
                    <a:pt x="117552" y="108585"/>
                    <a:pt x="117552" y="108585"/>
                  </a:cubicBezTo>
                  <a:cubicBezTo>
                    <a:pt x="117552" y="109538"/>
                    <a:pt x="117552" y="109538"/>
                    <a:pt x="118505" y="109538"/>
                  </a:cubicBezTo>
                  <a:cubicBezTo>
                    <a:pt x="119457" y="109538"/>
                    <a:pt x="119457" y="109538"/>
                    <a:pt x="119457" y="108585"/>
                  </a:cubicBezTo>
                  <a:cubicBezTo>
                    <a:pt x="119457" y="107633"/>
                    <a:pt x="119457" y="106680"/>
                    <a:pt x="118505" y="107633"/>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09" y="117158"/>
                  </a:moveTo>
                  <a:cubicBezTo>
                    <a:pt x="120409" y="117158"/>
                    <a:pt x="120409" y="118110"/>
                    <a:pt x="120409" y="117158"/>
                  </a:cubicBezTo>
                  <a:cubicBezTo>
                    <a:pt x="119457" y="118110"/>
                    <a:pt x="118505" y="117158"/>
                    <a:pt x="118505" y="117158"/>
                  </a:cubicBezTo>
                  <a:cubicBezTo>
                    <a:pt x="118505" y="116205"/>
                    <a:pt x="119457" y="116205"/>
                    <a:pt x="120409" y="117158"/>
                  </a:cubicBezTo>
                  <a:cubicBezTo>
                    <a:pt x="120409" y="116205"/>
                    <a:pt x="120409" y="116205"/>
                    <a:pt x="120409" y="117158"/>
                  </a:cubicBezTo>
                  <a:close/>
                  <a:moveTo>
                    <a:pt x="120409" y="61913"/>
                  </a:moveTo>
                  <a:cubicBezTo>
                    <a:pt x="121362" y="61913"/>
                    <a:pt x="122315" y="61913"/>
                    <a:pt x="122315" y="62865"/>
                  </a:cubicBezTo>
                  <a:cubicBezTo>
                    <a:pt x="122315" y="63818"/>
                    <a:pt x="121362" y="63818"/>
                    <a:pt x="120409" y="64770"/>
                  </a:cubicBezTo>
                  <a:cubicBezTo>
                    <a:pt x="119457" y="64770"/>
                    <a:pt x="119457" y="64770"/>
                    <a:pt x="118505" y="63818"/>
                  </a:cubicBezTo>
                  <a:cubicBezTo>
                    <a:pt x="119457" y="61913"/>
                    <a:pt x="120409" y="61913"/>
                    <a:pt x="120409" y="61913"/>
                  </a:cubicBezTo>
                  <a:close/>
                  <a:moveTo>
                    <a:pt x="124220" y="71438"/>
                  </a:moveTo>
                  <a:cubicBezTo>
                    <a:pt x="127077" y="73343"/>
                    <a:pt x="128030" y="70485"/>
                    <a:pt x="129934" y="69533"/>
                  </a:cubicBezTo>
                  <a:cubicBezTo>
                    <a:pt x="130887" y="70485"/>
                    <a:pt x="131840" y="70485"/>
                    <a:pt x="133745" y="70485"/>
                  </a:cubicBezTo>
                  <a:cubicBezTo>
                    <a:pt x="135649" y="70485"/>
                    <a:pt x="136602" y="71438"/>
                    <a:pt x="134697" y="73343"/>
                  </a:cubicBezTo>
                  <a:cubicBezTo>
                    <a:pt x="134697" y="73343"/>
                    <a:pt x="134697" y="74295"/>
                    <a:pt x="133745" y="74295"/>
                  </a:cubicBezTo>
                  <a:cubicBezTo>
                    <a:pt x="131840" y="73343"/>
                    <a:pt x="129934" y="72390"/>
                    <a:pt x="128030" y="73343"/>
                  </a:cubicBezTo>
                  <a:cubicBezTo>
                    <a:pt x="127077" y="74295"/>
                    <a:pt x="126124" y="74295"/>
                    <a:pt x="124220" y="73343"/>
                  </a:cubicBezTo>
                  <a:cubicBezTo>
                    <a:pt x="122315" y="73343"/>
                    <a:pt x="122315"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8"/>
                    <a:pt x="124220" y="132398"/>
                  </a:cubicBezTo>
                  <a:cubicBezTo>
                    <a:pt x="124220" y="132398"/>
                    <a:pt x="124220" y="131445"/>
                    <a:pt x="123267" y="131445"/>
                  </a:cubicBezTo>
                  <a:cubicBezTo>
                    <a:pt x="123267" y="131445"/>
                    <a:pt x="123267" y="131445"/>
                    <a:pt x="125172" y="131445"/>
                  </a:cubicBezTo>
                  <a:cubicBezTo>
                    <a:pt x="125172" y="130493"/>
                    <a:pt x="125172" y="131445"/>
                    <a:pt x="125172" y="131445"/>
                  </a:cubicBezTo>
                  <a:close/>
                  <a:moveTo>
                    <a:pt x="124220" y="137160"/>
                  </a:moveTo>
                  <a:cubicBezTo>
                    <a:pt x="125172" y="137160"/>
                    <a:pt x="125172" y="136208"/>
                    <a:pt x="125172" y="136208"/>
                  </a:cubicBezTo>
                  <a:cubicBezTo>
                    <a:pt x="125172" y="135255"/>
                    <a:pt x="125172" y="135255"/>
                    <a:pt x="124220" y="135255"/>
                  </a:cubicBezTo>
                  <a:cubicBezTo>
                    <a:pt x="123267" y="135255"/>
                    <a:pt x="123267" y="135255"/>
                    <a:pt x="123267" y="136208"/>
                  </a:cubicBezTo>
                  <a:cubicBezTo>
                    <a:pt x="123267" y="137160"/>
                    <a:pt x="124220" y="137160"/>
                    <a:pt x="124220" y="137160"/>
                  </a:cubicBezTo>
                  <a:close/>
                  <a:moveTo>
                    <a:pt x="129934" y="140018"/>
                  </a:moveTo>
                  <a:cubicBezTo>
                    <a:pt x="128030" y="140018"/>
                    <a:pt x="127077" y="140018"/>
                    <a:pt x="125172" y="140018"/>
                  </a:cubicBezTo>
                  <a:cubicBezTo>
                    <a:pt x="124220" y="140018"/>
                    <a:pt x="124220" y="140970"/>
                    <a:pt x="124220" y="140970"/>
                  </a:cubicBezTo>
                  <a:lnTo>
                    <a:pt x="125172" y="140970"/>
                  </a:lnTo>
                  <a:cubicBezTo>
                    <a:pt x="127077" y="141923"/>
                    <a:pt x="128030" y="141923"/>
                    <a:pt x="129934" y="140018"/>
                  </a:cubicBezTo>
                  <a:cubicBezTo>
                    <a:pt x="129934" y="140970"/>
                    <a:pt x="129934" y="140018"/>
                    <a:pt x="129934" y="140018"/>
                  </a:cubicBezTo>
                  <a:close/>
                  <a:moveTo>
                    <a:pt x="125172" y="39053"/>
                  </a:moveTo>
                  <a:cubicBezTo>
                    <a:pt x="125172" y="39053"/>
                    <a:pt x="125172" y="39053"/>
                    <a:pt x="125172" y="39053"/>
                  </a:cubicBezTo>
                  <a:cubicBezTo>
                    <a:pt x="126124" y="39053"/>
                    <a:pt x="126124" y="39053"/>
                    <a:pt x="126124" y="39053"/>
                  </a:cubicBezTo>
                  <a:cubicBezTo>
                    <a:pt x="126124" y="38100"/>
                    <a:pt x="126124" y="38100"/>
                    <a:pt x="125172" y="39053"/>
                  </a:cubicBezTo>
                  <a:cubicBezTo>
                    <a:pt x="125172" y="38100"/>
                    <a:pt x="124220" y="38100"/>
                    <a:pt x="125172" y="39053"/>
                  </a:cubicBezTo>
                  <a:close/>
                  <a:moveTo>
                    <a:pt x="126124"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030" y="101918"/>
                    <a:pt x="127077" y="100013"/>
                    <a:pt x="126124" y="100013"/>
                  </a:cubicBezTo>
                  <a:close/>
                  <a:moveTo>
                    <a:pt x="128030" y="108585"/>
                  </a:moveTo>
                  <a:cubicBezTo>
                    <a:pt x="127077" y="108585"/>
                    <a:pt x="127077" y="108585"/>
                    <a:pt x="128030" y="108585"/>
                  </a:cubicBezTo>
                  <a:cubicBezTo>
                    <a:pt x="127077" y="107633"/>
                    <a:pt x="126124" y="107633"/>
                    <a:pt x="126124" y="106680"/>
                  </a:cubicBezTo>
                  <a:cubicBezTo>
                    <a:pt x="126124" y="106680"/>
                    <a:pt x="127077" y="107633"/>
                    <a:pt x="128030" y="108585"/>
                  </a:cubicBezTo>
                  <a:cubicBezTo>
                    <a:pt x="128030" y="108585"/>
                    <a:pt x="128030" y="108585"/>
                    <a:pt x="128030" y="108585"/>
                  </a:cubicBezTo>
                  <a:close/>
                  <a:moveTo>
                    <a:pt x="127077" y="54293"/>
                  </a:moveTo>
                  <a:cubicBezTo>
                    <a:pt x="127077" y="54293"/>
                    <a:pt x="126124" y="54293"/>
                    <a:pt x="127077" y="54293"/>
                  </a:cubicBezTo>
                  <a:cubicBezTo>
                    <a:pt x="126124" y="55245"/>
                    <a:pt x="126124" y="55245"/>
                    <a:pt x="127077" y="56198"/>
                  </a:cubicBezTo>
                  <a:cubicBezTo>
                    <a:pt x="127077" y="56198"/>
                    <a:pt x="128030" y="55245"/>
                    <a:pt x="127077" y="54293"/>
                  </a:cubicBezTo>
                  <a:cubicBezTo>
                    <a:pt x="128030" y="54293"/>
                    <a:pt x="128030" y="54293"/>
                    <a:pt x="127077" y="54293"/>
                  </a:cubicBezTo>
                  <a:close/>
                  <a:moveTo>
                    <a:pt x="134697" y="67628"/>
                  </a:moveTo>
                  <a:cubicBezTo>
                    <a:pt x="132792" y="68580"/>
                    <a:pt x="130887" y="69533"/>
                    <a:pt x="128982" y="70485"/>
                  </a:cubicBezTo>
                  <a:cubicBezTo>
                    <a:pt x="128030" y="69533"/>
                    <a:pt x="130887" y="66675"/>
                    <a:pt x="127077" y="67628"/>
                  </a:cubicBezTo>
                  <a:cubicBezTo>
                    <a:pt x="126124" y="67628"/>
                    <a:pt x="126124" y="66675"/>
                    <a:pt x="126124" y="65723"/>
                  </a:cubicBezTo>
                  <a:cubicBezTo>
                    <a:pt x="127077" y="63818"/>
                    <a:pt x="128030" y="63818"/>
                    <a:pt x="129934" y="63818"/>
                  </a:cubicBezTo>
                  <a:cubicBezTo>
                    <a:pt x="131840" y="63818"/>
                    <a:pt x="130887" y="64770"/>
                    <a:pt x="131840" y="65723"/>
                  </a:cubicBezTo>
                  <a:cubicBezTo>
                    <a:pt x="131840" y="66675"/>
                    <a:pt x="133745" y="66675"/>
                    <a:pt x="134697" y="67628"/>
                  </a:cubicBezTo>
                  <a:close/>
                  <a:moveTo>
                    <a:pt x="129934" y="49530"/>
                  </a:moveTo>
                  <a:lnTo>
                    <a:pt x="129934" y="49530"/>
                  </a:lnTo>
                  <a:cubicBezTo>
                    <a:pt x="128982" y="49530"/>
                    <a:pt x="128030" y="49530"/>
                    <a:pt x="128030" y="49530"/>
                  </a:cubicBezTo>
                  <a:lnTo>
                    <a:pt x="128030" y="48578"/>
                  </a:lnTo>
                  <a:cubicBezTo>
                    <a:pt x="128030" y="48578"/>
                    <a:pt x="128982" y="48578"/>
                    <a:pt x="129934" y="49530"/>
                  </a:cubicBezTo>
                  <a:cubicBezTo>
                    <a:pt x="128982" y="49530"/>
                    <a:pt x="129934" y="49530"/>
                    <a:pt x="129934" y="49530"/>
                  </a:cubicBezTo>
                  <a:close/>
                  <a:moveTo>
                    <a:pt x="128982" y="40958"/>
                  </a:moveTo>
                  <a:cubicBezTo>
                    <a:pt x="128982" y="40958"/>
                    <a:pt x="129934" y="40958"/>
                    <a:pt x="128982" y="40958"/>
                  </a:cubicBezTo>
                  <a:cubicBezTo>
                    <a:pt x="129934" y="41910"/>
                    <a:pt x="129934" y="40958"/>
                    <a:pt x="128982" y="40958"/>
                  </a:cubicBezTo>
                  <a:cubicBezTo>
                    <a:pt x="129934" y="40958"/>
                    <a:pt x="129934" y="40958"/>
                    <a:pt x="128982" y="40958"/>
                  </a:cubicBezTo>
                  <a:cubicBezTo>
                    <a:pt x="129934" y="40005"/>
                    <a:pt x="128982" y="40958"/>
                    <a:pt x="128982" y="40958"/>
                  </a:cubicBezTo>
                  <a:close/>
                  <a:moveTo>
                    <a:pt x="132792" y="56198"/>
                  </a:moveTo>
                  <a:cubicBezTo>
                    <a:pt x="131840" y="56198"/>
                    <a:pt x="131840" y="56198"/>
                    <a:pt x="131840" y="57150"/>
                  </a:cubicBezTo>
                  <a:lnTo>
                    <a:pt x="131840" y="58103"/>
                  </a:lnTo>
                  <a:cubicBezTo>
                    <a:pt x="132792" y="59055"/>
                    <a:pt x="134697" y="59055"/>
                    <a:pt x="135649" y="60008"/>
                  </a:cubicBezTo>
                  <a:cubicBezTo>
                    <a:pt x="136602" y="62865"/>
                    <a:pt x="140412" y="62865"/>
                    <a:pt x="142317" y="64770"/>
                  </a:cubicBezTo>
                  <a:cubicBezTo>
                    <a:pt x="142317" y="64770"/>
                    <a:pt x="143270" y="64770"/>
                    <a:pt x="143270" y="64770"/>
                  </a:cubicBezTo>
                  <a:lnTo>
                    <a:pt x="143270" y="63818"/>
                  </a:lnTo>
                  <a:cubicBezTo>
                    <a:pt x="142317" y="61913"/>
                    <a:pt x="135649" y="57150"/>
                    <a:pt x="132792" y="56198"/>
                  </a:cubicBezTo>
                  <a:close/>
                  <a:moveTo>
                    <a:pt x="132792" y="139065"/>
                  </a:moveTo>
                  <a:cubicBezTo>
                    <a:pt x="132792" y="139065"/>
                    <a:pt x="132792" y="138113"/>
                    <a:pt x="132792" y="139065"/>
                  </a:cubicBezTo>
                  <a:lnTo>
                    <a:pt x="132792" y="139065"/>
                  </a:lnTo>
                  <a:cubicBezTo>
                    <a:pt x="131840" y="139065"/>
                    <a:pt x="131840"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3"/>
                    <a:pt x="137555" y="54293"/>
                  </a:cubicBezTo>
                  <a:cubicBezTo>
                    <a:pt x="136602" y="53340"/>
                    <a:pt x="135649" y="51435"/>
                    <a:pt x="132792" y="52388"/>
                  </a:cubicBezTo>
                  <a:cubicBezTo>
                    <a:pt x="132792" y="51435"/>
                    <a:pt x="132792" y="51435"/>
                    <a:pt x="132792" y="52388"/>
                  </a:cubicBezTo>
                  <a:close/>
                  <a:moveTo>
                    <a:pt x="135649" y="122873"/>
                  </a:moveTo>
                  <a:lnTo>
                    <a:pt x="135649" y="122873"/>
                  </a:lnTo>
                  <a:cubicBezTo>
                    <a:pt x="134697" y="123825"/>
                    <a:pt x="134697" y="122873"/>
                    <a:pt x="135649" y="122873"/>
                  </a:cubicBezTo>
                  <a:cubicBezTo>
                    <a:pt x="133745" y="122873"/>
                    <a:pt x="133745" y="122873"/>
                    <a:pt x="133745" y="121920"/>
                  </a:cubicBezTo>
                  <a:cubicBezTo>
                    <a:pt x="133745" y="121920"/>
                    <a:pt x="133745" y="120968"/>
                    <a:pt x="134697" y="120968"/>
                  </a:cubicBezTo>
                  <a:cubicBezTo>
                    <a:pt x="134697" y="120968"/>
                    <a:pt x="135649" y="121920"/>
                    <a:pt x="135649" y="122873"/>
                  </a:cubicBezTo>
                  <a:close/>
                  <a:moveTo>
                    <a:pt x="134697" y="112395"/>
                  </a:moveTo>
                  <a:cubicBezTo>
                    <a:pt x="134697" y="113348"/>
                    <a:pt x="133745" y="113348"/>
                    <a:pt x="134697" y="112395"/>
                  </a:cubicBezTo>
                  <a:cubicBezTo>
                    <a:pt x="133745" y="113348"/>
                    <a:pt x="133745" y="113348"/>
                    <a:pt x="133745" y="112395"/>
                  </a:cubicBezTo>
                  <a:cubicBezTo>
                    <a:pt x="132792" y="112395"/>
                    <a:pt x="133745" y="112395"/>
                    <a:pt x="134697" y="112395"/>
                  </a:cubicBezTo>
                  <a:cubicBezTo>
                    <a:pt x="133745" y="112395"/>
                    <a:pt x="134697" y="112395"/>
                    <a:pt x="134697" y="112395"/>
                  </a:cubicBezTo>
                  <a:close/>
                  <a:moveTo>
                    <a:pt x="134697" y="101918"/>
                  </a:moveTo>
                  <a:cubicBezTo>
                    <a:pt x="134697" y="102870"/>
                    <a:pt x="134697" y="102870"/>
                    <a:pt x="134697" y="101918"/>
                  </a:cubicBezTo>
                  <a:cubicBezTo>
                    <a:pt x="133745" y="102870"/>
                    <a:pt x="133745" y="102870"/>
                    <a:pt x="133745" y="102870"/>
                  </a:cubicBezTo>
                  <a:cubicBezTo>
                    <a:pt x="132792" y="101918"/>
                    <a:pt x="132792" y="101918"/>
                    <a:pt x="134697" y="101918"/>
                  </a:cubicBezTo>
                  <a:cubicBezTo>
                    <a:pt x="134697" y="101918"/>
                    <a:pt x="134697" y="101918"/>
                    <a:pt x="134697" y="101918"/>
                  </a:cubicBezTo>
                  <a:close/>
                  <a:moveTo>
                    <a:pt x="133745" y="74295"/>
                  </a:moveTo>
                  <a:lnTo>
                    <a:pt x="136602" y="74295"/>
                  </a:lnTo>
                  <a:cubicBezTo>
                    <a:pt x="135649" y="75248"/>
                    <a:pt x="134697" y="76200"/>
                    <a:pt x="133745" y="74295"/>
                  </a:cubicBezTo>
                  <a:close/>
                  <a:moveTo>
                    <a:pt x="136602" y="133350"/>
                  </a:moveTo>
                  <a:cubicBezTo>
                    <a:pt x="135649" y="133350"/>
                    <a:pt x="135649" y="133350"/>
                    <a:pt x="134697" y="134303"/>
                  </a:cubicBezTo>
                  <a:lnTo>
                    <a:pt x="134697" y="134303"/>
                  </a:lnTo>
                  <a:cubicBezTo>
                    <a:pt x="135649" y="134303"/>
                    <a:pt x="135649" y="133350"/>
                    <a:pt x="136602" y="133350"/>
                  </a:cubicBezTo>
                  <a:close/>
                  <a:moveTo>
                    <a:pt x="138507" y="112395"/>
                  </a:moveTo>
                  <a:lnTo>
                    <a:pt x="138507" y="112395"/>
                  </a:lnTo>
                  <a:lnTo>
                    <a:pt x="138507" y="114300"/>
                  </a:lnTo>
                  <a:cubicBezTo>
                    <a:pt x="138507" y="114300"/>
                    <a:pt x="137555" y="114300"/>
                    <a:pt x="137555" y="113348"/>
                  </a:cubicBezTo>
                  <a:cubicBezTo>
                    <a:pt x="136602" y="113348"/>
                    <a:pt x="137555" y="113348"/>
                    <a:pt x="138507" y="112395"/>
                  </a:cubicBezTo>
                  <a:close/>
                  <a:moveTo>
                    <a:pt x="139459" y="91440"/>
                  </a:moveTo>
                  <a:lnTo>
                    <a:pt x="139459" y="91440"/>
                  </a:lnTo>
                  <a:cubicBezTo>
                    <a:pt x="139459" y="92393"/>
                    <a:pt x="140412" y="93345"/>
                    <a:pt x="140412" y="93345"/>
                  </a:cubicBezTo>
                  <a:cubicBezTo>
                    <a:pt x="140412" y="93345"/>
                    <a:pt x="141365" y="93345"/>
                    <a:pt x="141365" y="92393"/>
                  </a:cubicBezTo>
                  <a:cubicBezTo>
                    <a:pt x="141365" y="91440"/>
                    <a:pt x="140412" y="90488"/>
                    <a:pt x="139459" y="91440"/>
                  </a:cubicBezTo>
                  <a:close/>
                  <a:moveTo>
                    <a:pt x="145174" y="84773"/>
                  </a:moveTo>
                  <a:cubicBezTo>
                    <a:pt x="145174" y="84773"/>
                    <a:pt x="145174" y="84773"/>
                    <a:pt x="145174" y="84773"/>
                  </a:cubicBezTo>
                  <a:cubicBezTo>
                    <a:pt x="145174" y="83820"/>
                    <a:pt x="145174" y="83820"/>
                    <a:pt x="145174" y="84773"/>
                  </a:cubicBezTo>
                  <a:cubicBezTo>
                    <a:pt x="144222" y="83820"/>
                    <a:pt x="144222" y="83820"/>
                    <a:pt x="145174" y="84773"/>
                  </a:cubicBezTo>
                  <a:cubicBezTo>
                    <a:pt x="144222" y="84773"/>
                    <a:pt x="144222" y="84773"/>
                    <a:pt x="145174" y="84773"/>
                  </a:cubicBezTo>
                  <a:close/>
                  <a:moveTo>
                    <a:pt x="146127" y="93345"/>
                  </a:moveTo>
                  <a:cubicBezTo>
                    <a:pt x="146127" y="93345"/>
                    <a:pt x="146127" y="92393"/>
                    <a:pt x="146127" y="93345"/>
                  </a:cubicBezTo>
                  <a:cubicBezTo>
                    <a:pt x="145174" y="93345"/>
                    <a:pt x="144222" y="93345"/>
                    <a:pt x="144222" y="94298"/>
                  </a:cubicBezTo>
                  <a:cubicBezTo>
                    <a:pt x="144222" y="94298"/>
                    <a:pt x="144222" y="95250"/>
                    <a:pt x="145174" y="95250"/>
                  </a:cubicBezTo>
                  <a:cubicBezTo>
                    <a:pt x="146127" y="94298"/>
                    <a:pt x="146127" y="94298"/>
                    <a:pt x="146127" y="933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1" name="Freeform 420">
              <a:extLst>
                <a:ext uri="{FF2B5EF4-FFF2-40B4-BE49-F238E27FC236}">
                  <a16:creationId xmlns:a16="http://schemas.microsoft.com/office/drawing/2014/main" id="{1D9FF6F3-24E8-1E04-5048-A1D9FAE3D921}"/>
                </a:ext>
              </a:extLst>
            </p:cNvPr>
            <p:cNvSpPr/>
            <p:nvPr/>
          </p:nvSpPr>
          <p:spPr>
            <a:xfrm>
              <a:off x="14285135" y="1043391"/>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7 h 181451"/>
                <a:gd name="connsiteX107" fmla="*/ 24808 w 161015"/>
                <a:gd name="connsiteY107" fmla="*/ 155257 h 181451"/>
                <a:gd name="connsiteX108" fmla="*/ 24808 w 161015"/>
                <a:gd name="connsiteY108" fmla="*/ 155257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7 h 181451"/>
                <a:gd name="connsiteX116" fmla="*/ 21951 w 161015"/>
                <a:gd name="connsiteY116" fmla="*/ 40005 h 181451"/>
                <a:gd name="connsiteX117" fmla="*/ 21951 w 161015"/>
                <a:gd name="connsiteY117" fmla="*/ 40005 h 181451"/>
                <a:gd name="connsiteX118" fmla="*/ 20046 w 161015"/>
                <a:gd name="connsiteY118" fmla="*/ 40957 h 181451"/>
                <a:gd name="connsiteX119" fmla="*/ 20998 w 161015"/>
                <a:gd name="connsiteY119" fmla="*/ 41910 h 181451"/>
                <a:gd name="connsiteX120" fmla="*/ 21951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7 h 181451"/>
                <a:gd name="connsiteX151" fmla="*/ 24808 w 161015"/>
                <a:gd name="connsiteY151" fmla="*/ 158115 h 181451"/>
                <a:gd name="connsiteX152" fmla="*/ 24808 w 161015"/>
                <a:gd name="connsiteY152" fmla="*/ 158115 h 181451"/>
                <a:gd name="connsiteX153" fmla="*/ 24808 w 161015"/>
                <a:gd name="connsiteY153" fmla="*/ 155257 h 181451"/>
                <a:gd name="connsiteX154" fmla="*/ 24808 w 161015"/>
                <a:gd name="connsiteY154" fmla="*/ 155257 h 181451"/>
                <a:gd name="connsiteX155" fmla="*/ 23856 w 161015"/>
                <a:gd name="connsiteY155" fmla="*/ 108585 h 181451"/>
                <a:gd name="connsiteX156" fmla="*/ 25761 w 161015"/>
                <a:gd name="connsiteY156" fmla="*/ 110490 h 181451"/>
                <a:gd name="connsiteX157" fmla="*/ 26713 w 161015"/>
                <a:gd name="connsiteY157" fmla="*/ 107632 h 181451"/>
                <a:gd name="connsiteX158" fmla="*/ 26713 w 161015"/>
                <a:gd name="connsiteY158" fmla="*/ 105728 h 181451"/>
                <a:gd name="connsiteX159" fmla="*/ 23856 w 161015"/>
                <a:gd name="connsiteY159" fmla="*/ 108585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8618 w 161015"/>
                <a:gd name="connsiteY174" fmla="*/ 115253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7 h 181451"/>
                <a:gd name="connsiteX181" fmla="*/ 28618 w 161015"/>
                <a:gd name="connsiteY181" fmla="*/ 38100 h 181451"/>
                <a:gd name="connsiteX182" fmla="*/ 27666 w 161015"/>
                <a:gd name="connsiteY182" fmla="*/ 40957 h 181451"/>
                <a:gd name="connsiteX183" fmla="*/ 30523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2 h 181451"/>
                <a:gd name="connsiteX255" fmla="*/ 34333 w 161015"/>
                <a:gd name="connsiteY255" fmla="*/ 107632 h 181451"/>
                <a:gd name="connsiteX256" fmla="*/ 36238 w 161015"/>
                <a:gd name="connsiteY256" fmla="*/ 107632 h 181451"/>
                <a:gd name="connsiteX257" fmla="*/ 34333 w 161015"/>
                <a:gd name="connsiteY257" fmla="*/ 107632 h 181451"/>
                <a:gd name="connsiteX258" fmla="*/ 34333 w 161015"/>
                <a:gd name="connsiteY258" fmla="*/ 107632 h 181451"/>
                <a:gd name="connsiteX259" fmla="*/ 35286 w 161015"/>
                <a:gd name="connsiteY259" fmla="*/ 39053 h 181451"/>
                <a:gd name="connsiteX260" fmla="*/ 35286 w 161015"/>
                <a:gd name="connsiteY260" fmla="*/ 39053 h 181451"/>
                <a:gd name="connsiteX261" fmla="*/ 35286 w 161015"/>
                <a:gd name="connsiteY261" fmla="*/ 40957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2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3340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2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2 h 181451"/>
                <a:gd name="connsiteX488" fmla="*/ 102913 w 161015"/>
                <a:gd name="connsiteY488" fmla="*/ 146685 h 181451"/>
                <a:gd name="connsiteX489" fmla="*/ 112438 w 161015"/>
                <a:gd name="connsiteY489" fmla="*/ 145732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0533 w 161015"/>
                <a:gd name="connsiteY616" fmla="*/ 80963 h 181451"/>
                <a:gd name="connsiteX617" fmla="*/ 110533 w 161015"/>
                <a:gd name="connsiteY617" fmla="*/ 80963 h 181451"/>
                <a:gd name="connsiteX618" fmla="*/ 110533 w 161015"/>
                <a:gd name="connsiteY618" fmla="*/ 81915 h 181451"/>
                <a:gd name="connsiteX619" fmla="*/ 110533 w 161015"/>
                <a:gd name="connsiteY619" fmla="*/ 80963 h 181451"/>
                <a:gd name="connsiteX620" fmla="*/ 110533 w 161015"/>
                <a:gd name="connsiteY620" fmla="*/ 8096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4808" y="155257"/>
                  </a:moveTo>
                  <a:lnTo>
                    <a:pt x="24808" y="155257"/>
                  </a:lnTo>
                  <a:lnTo>
                    <a:pt x="24808" y="155257"/>
                  </a:lnTo>
                  <a:cubicBezTo>
                    <a:pt x="23856" y="153353"/>
                    <a:pt x="24808" y="151447"/>
                    <a:pt x="22903" y="152400"/>
                  </a:cubicBezTo>
                  <a:cubicBezTo>
                    <a:pt x="21951" y="152400"/>
                    <a:pt x="20046" y="152400"/>
                    <a:pt x="19093" y="154305"/>
                  </a:cubicBezTo>
                  <a:cubicBezTo>
                    <a:pt x="19093" y="155257"/>
                    <a:pt x="18141" y="157163"/>
                    <a:pt x="20046" y="158115"/>
                  </a:cubicBezTo>
                  <a:cubicBezTo>
                    <a:pt x="20998" y="159068"/>
                    <a:pt x="22903" y="159068"/>
                    <a:pt x="23856" y="159068"/>
                  </a:cubicBezTo>
                  <a:lnTo>
                    <a:pt x="23856" y="159068"/>
                  </a:lnTo>
                  <a:lnTo>
                    <a:pt x="23856" y="158115"/>
                  </a:lnTo>
                  <a:cubicBezTo>
                    <a:pt x="26713" y="157163"/>
                    <a:pt x="25761" y="156210"/>
                    <a:pt x="24808" y="155257"/>
                  </a:cubicBezTo>
                  <a:close/>
                  <a:moveTo>
                    <a:pt x="21951" y="40005"/>
                  </a:moveTo>
                  <a:cubicBezTo>
                    <a:pt x="21951" y="39053"/>
                    <a:pt x="21951" y="39053"/>
                    <a:pt x="21951" y="40005"/>
                  </a:cubicBezTo>
                  <a:cubicBezTo>
                    <a:pt x="20046" y="39053"/>
                    <a:pt x="20046" y="40005"/>
                    <a:pt x="20046" y="40957"/>
                  </a:cubicBezTo>
                  <a:cubicBezTo>
                    <a:pt x="20046" y="41910"/>
                    <a:pt x="20046" y="41910"/>
                    <a:pt x="20998" y="41910"/>
                  </a:cubicBezTo>
                  <a:cubicBezTo>
                    <a:pt x="21951" y="40957"/>
                    <a:pt x="21951" y="40957"/>
                    <a:pt x="21951"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7"/>
                    <a:pt x="24808" y="137160"/>
                    <a:pt x="24808" y="138113"/>
                  </a:cubicBezTo>
                  <a:close/>
                  <a:moveTo>
                    <a:pt x="21951" y="128588"/>
                  </a:moveTo>
                  <a:lnTo>
                    <a:pt x="21951" y="128588"/>
                  </a:lnTo>
                  <a:cubicBezTo>
                    <a:pt x="23856" y="128588"/>
                    <a:pt x="25761" y="129540"/>
                    <a:pt x="26713" y="131445"/>
                  </a:cubicBezTo>
                  <a:cubicBezTo>
                    <a:pt x="23856" y="133350"/>
                    <a:pt x="23856"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7"/>
                  </a:moveTo>
                  <a:lnTo>
                    <a:pt x="24808" y="158115"/>
                  </a:lnTo>
                  <a:cubicBezTo>
                    <a:pt x="24808" y="158115"/>
                    <a:pt x="24808" y="158115"/>
                    <a:pt x="24808" y="158115"/>
                  </a:cubicBezTo>
                  <a:cubicBezTo>
                    <a:pt x="22903" y="157163"/>
                    <a:pt x="22903" y="155257"/>
                    <a:pt x="24808" y="155257"/>
                  </a:cubicBezTo>
                  <a:cubicBezTo>
                    <a:pt x="24808" y="154305"/>
                    <a:pt x="24808" y="154305"/>
                    <a:pt x="24808" y="155257"/>
                  </a:cubicBezTo>
                  <a:close/>
                  <a:moveTo>
                    <a:pt x="23856" y="108585"/>
                  </a:moveTo>
                  <a:cubicBezTo>
                    <a:pt x="23856" y="109538"/>
                    <a:pt x="24808" y="110490"/>
                    <a:pt x="25761" y="110490"/>
                  </a:cubicBezTo>
                  <a:cubicBezTo>
                    <a:pt x="26713" y="110490"/>
                    <a:pt x="25761" y="108585"/>
                    <a:pt x="26713" y="107632"/>
                  </a:cubicBezTo>
                  <a:cubicBezTo>
                    <a:pt x="26713" y="106680"/>
                    <a:pt x="26713" y="105728"/>
                    <a:pt x="26713" y="105728"/>
                  </a:cubicBezTo>
                  <a:cubicBezTo>
                    <a:pt x="23856" y="105728"/>
                    <a:pt x="23856" y="107632"/>
                    <a:pt x="23856" y="108585"/>
                  </a:cubicBezTo>
                  <a:close/>
                  <a:moveTo>
                    <a:pt x="25761" y="98107"/>
                  </a:moveTo>
                  <a:lnTo>
                    <a:pt x="25761" y="98107"/>
                  </a:lnTo>
                  <a:cubicBezTo>
                    <a:pt x="26713" y="99060"/>
                    <a:pt x="26713" y="99060"/>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4300"/>
                    <a:pt x="27666" y="115253"/>
                    <a:pt x="28618" y="115253"/>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7"/>
                    <a:pt x="29571" y="42863"/>
                    <a:pt x="29571" y="40957"/>
                  </a:cubicBezTo>
                  <a:cubicBezTo>
                    <a:pt x="29571" y="39053"/>
                    <a:pt x="29571" y="38100"/>
                    <a:pt x="28618" y="38100"/>
                  </a:cubicBezTo>
                  <a:cubicBezTo>
                    <a:pt x="26713" y="38100"/>
                    <a:pt x="27666" y="39053"/>
                    <a:pt x="27666" y="40957"/>
                  </a:cubicBezTo>
                  <a:cubicBezTo>
                    <a:pt x="26713" y="43815"/>
                    <a:pt x="26713" y="43815"/>
                    <a:pt x="30523"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4307"/>
                    <a:pt x="33381" y="173355"/>
                    <a:pt x="33381" y="174307"/>
                  </a:cubicBezTo>
                  <a:lnTo>
                    <a:pt x="33381" y="174307"/>
                  </a:lnTo>
                  <a:cubicBezTo>
                    <a:pt x="32428" y="175260"/>
                    <a:pt x="33381" y="175260"/>
                    <a:pt x="33381" y="174307"/>
                  </a:cubicBezTo>
                  <a:cubicBezTo>
                    <a:pt x="33381" y="175260"/>
                    <a:pt x="33381" y="174307"/>
                    <a:pt x="33381" y="174307"/>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2"/>
                  </a:moveTo>
                  <a:cubicBezTo>
                    <a:pt x="34333" y="107632"/>
                    <a:pt x="34333" y="108585"/>
                    <a:pt x="34333" y="107632"/>
                  </a:cubicBezTo>
                  <a:cubicBezTo>
                    <a:pt x="36238" y="108585"/>
                    <a:pt x="36238" y="108585"/>
                    <a:pt x="36238" y="107632"/>
                  </a:cubicBezTo>
                  <a:cubicBezTo>
                    <a:pt x="36238" y="106680"/>
                    <a:pt x="35286" y="106680"/>
                    <a:pt x="34333" y="107632"/>
                  </a:cubicBezTo>
                  <a:cubicBezTo>
                    <a:pt x="34333" y="106680"/>
                    <a:pt x="34333" y="106680"/>
                    <a:pt x="34333" y="107632"/>
                  </a:cubicBezTo>
                  <a:close/>
                  <a:moveTo>
                    <a:pt x="35286" y="39053"/>
                  </a:moveTo>
                  <a:cubicBezTo>
                    <a:pt x="34333" y="39053"/>
                    <a:pt x="34333" y="39053"/>
                    <a:pt x="35286" y="39053"/>
                  </a:cubicBezTo>
                  <a:lnTo>
                    <a:pt x="35286" y="40957"/>
                  </a:lnTo>
                  <a:cubicBezTo>
                    <a:pt x="35286" y="40957"/>
                    <a:pt x="36238" y="40957"/>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2"/>
                    <a:pt x="40048"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2"/>
                    <a:pt x="81958" y="120015"/>
                    <a:pt x="81958" y="113347"/>
                  </a:cubicBezTo>
                  <a:cubicBezTo>
                    <a:pt x="81958" y="107632"/>
                    <a:pt x="81958" y="100965"/>
                    <a:pt x="81958" y="97155"/>
                  </a:cubicBezTo>
                  <a:lnTo>
                    <a:pt x="81958" y="81915"/>
                  </a:lnTo>
                  <a:cubicBezTo>
                    <a:pt x="81958" y="79057"/>
                    <a:pt x="81006" y="79057"/>
                    <a:pt x="79101" y="80963"/>
                  </a:cubicBezTo>
                  <a:cubicBezTo>
                    <a:pt x="73386" y="85725"/>
                    <a:pt x="67671" y="88582"/>
                    <a:pt x="61003" y="93345"/>
                  </a:cubicBezTo>
                  <a:cubicBezTo>
                    <a:pt x="53383" y="99060"/>
                    <a:pt x="47668" y="106680"/>
                    <a:pt x="45763" y="116205"/>
                  </a:cubicBezTo>
                  <a:cubicBezTo>
                    <a:pt x="42906" y="128588"/>
                    <a:pt x="43858" y="140018"/>
                    <a:pt x="47668" y="151447"/>
                  </a:cubicBezTo>
                  <a:cubicBezTo>
                    <a:pt x="51478" y="162878"/>
                    <a:pt x="58146" y="165735"/>
                    <a:pt x="65766" y="164782"/>
                  </a:cubicBezTo>
                  <a:cubicBezTo>
                    <a:pt x="74338" y="162878"/>
                    <a:pt x="83863"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9532"/>
                  </a:moveTo>
                  <a:cubicBezTo>
                    <a:pt x="92436" y="69532"/>
                    <a:pt x="93388" y="68580"/>
                    <a:pt x="93388" y="67628"/>
                  </a:cubicBezTo>
                  <a:cubicBezTo>
                    <a:pt x="93388" y="65722"/>
                    <a:pt x="91483" y="66675"/>
                    <a:pt x="90531" y="65722"/>
                  </a:cubicBezTo>
                  <a:cubicBezTo>
                    <a:pt x="89578" y="65722"/>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9535"/>
                    <a:pt x="99103" y="91440"/>
                  </a:cubicBezTo>
                  <a:close/>
                  <a:moveTo>
                    <a:pt x="91483" y="52388"/>
                  </a:moveTo>
                  <a:cubicBezTo>
                    <a:pt x="91483" y="52388"/>
                    <a:pt x="91483" y="53340"/>
                    <a:pt x="91483" y="53340"/>
                  </a:cubicBezTo>
                  <a:cubicBezTo>
                    <a:pt x="92436" y="53340"/>
                    <a:pt x="92436"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7622"/>
                    <a:pt x="92436" y="27622"/>
                    <a:pt x="92436" y="26670"/>
                  </a:cubicBezTo>
                  <a:cubicBezTo>
                    <a:pt x="92436" y="26670"/>
                    <a:pt x="93388" y="26670"/>
                    <a:pt x="92436" y="26670"/>
                  </a:cubicBezTo>
                  <a:cubicBezTo>
                    <a:pt x="93388" y="26670"/>
                    <a:pt x="93388" y="25718"/>
                    <a:pt x="92436" y="26670"/>
                  </a:cubicBezTo>
                  <a:cubicBezTo>
                    <a:pt x="92436" y="26670"/>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9055"/>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4305"/>
                    <a:pt x="95293" y="154305"/>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9057"/>
                    <a:pt x="98151" y="79057"/>
                    <a:pt x="97198"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8"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9103" y="63818"/>
                  </a:moveTo>
                  <a:cubicBezTo>
                    <a:pt x="99103" y="63818"/>
                    <a:pt x="99103" y="64770"/>
                    <a:pt x="99103" y="63818"/>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2860"/>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7625"/>
                    <a:pt x="101008" y="46672"/>
                    <a:pt x="101008" y="45720"/>
                  </a:cubicBezTo>
                  <a:cubicBezTo>
                    <a:pt x="101008" y="46672"/>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5732"/>
                  </a:moveTo>
                  <a:cubicBezTo>
                    <a:pt x="113391" y="145732"/>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2"/>
                    <a:pt x="104818" y="144780"/>
                    <a:pt x="102913" y="143828"/>
                  </a:cubicBezTo>
                  <a:cubicBezTo>
                    <a:pt x="101961" y="143828"/>
                    <a:pt x="101008" y="142875"/>
                    <a:pt x="100056" y="143828"/>
                  </a:cubicBezTo>
                  <a:cubicBezTo>
                    <a:pt x="100056" y="144780"/>
                    <a:pt x="100056" y="144780"/>
                    <a:pt x="100056" y="145732"/>
                  </a:cubicBezTo>
                  <a:cubicBezTo>
                    <a:pt x="100056" y="146685"/>
                    <a:pt x="101961" y="146685"/>
                    <a:pt x="102913" y="146685"/>
                  </a:cubicBezTo>
                  <a:cubicBezTo>
                    <a:pt x="105771" y="146685"/>
                    <a:pt x="109581" y="145732"/>
                    <a:pt x="112438" y="145732"/>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0056" y="134303"/>
                    <a:pt x="101008" y="135255"/>
                    <a:pt x="101008" y="136207"/>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6723"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7625"/>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8097"/>
                    <a:pt x="108628" y="18097"/>
                  </a:cubicBezTo>
                  <a:lnTo>
                    <a:pt x="108628" y="18097"/>
                  </a:lnTo>
                  <a:close/>
                  <a:moveTo>
                    <a:pt x="109581" y="22860"/>
                  </a:moveTo>
                  <a:cubicBezTo>
                    <a:pt x="109581" y="22860"/>
                    <a:pt x="109581" y="22860"/>
                    <a:pt x="109581" y="22860"/>
                  </a:cubicBezTo>
                  <a:cubicBezTo>
                    <a:pt x="110533" y="22860"/>
                    <a:pt x="110533" y="21907"/>
                    <a:pt x="109581" y="22860"/>
                  </a:cubicBezTo>
                  <a:cubicBezTo>
                    <a:pt x="109581" y="21907"/>
                    <a:pt x="109581" y="21907"/>
                    <a:pt x="109581" y="22860"/>
                  </a:cubicBezTo>
                  <a:cubicBezTo>
                    <a:pt x="109581" y="21907"/>
                    <a:pt x="109581" y="21907"/>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0533" y="80963"/>
                  </a:moveTo>
                  <a:cubicBezTo>
                    <a:pt x="110533" y="80963"/>
                    <a:pt x="110533" y="80963"/>
                    <a:pt x="110533" y="80963"/>
                  </a:cubicBezTo>
                  <a:cubicBezTo>
                    <a:pt x="110533" y="81915"/>
                    <a:pt x="110533" y="81915"/>
                    <a:pt x="110533" y="81915"/>
                  </a:cubicBezTo>
                  <a:cubicBezTo>
                    <a:pt x="111486" y="81915"/>
                    <a:pt x="111486" y="81915"/>
                    <a:pt x="110533" y="80963"/>
                  </a:cubicBezTo>
                  <a:cubicBezTo>
                    <a:pt x="111486" y="80963"/>
                    <a:pt x="111486" y="80963"/>
                    <a:pt x="110533" y="8096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4768"/>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8582"/>
                    <a:pt x="115296" y="88582"/>
                    <a:pt x="116248" y="90488"/>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6248" y="82868"/>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5257"/>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2" name="Freeform 421">
              <a:extLst>
                <a:ext uri="{FF2B5EF4-FFF2-40B4-BE49-F238E27FC236}">
                  <a16:creationId xmlns:a16="http://schemas.microsoft.com/office/drawing/2014/main" id="{36AB223E-8F19-953C-08B9-2EC25F3164D6}"/>
                </a:ext>
              </a:extLst>
            </p:cNvPr>
            <p:cNvSpPr/>
            <p:nvPr/>
          </p:nvSpPr>
          <p:spPr>
            <a:xfrm>
              <a:off x="14430324" y="963379"/>
              <a:ext cx="88157" cy="246425"/>
            </a:xfrm>
            <a:custGeom>
              <a:avLst/>
              <a:gdLst>
                <a:gd name="connsiteX0" fmla="*/ 94297 w 94297"/>
                <a:gd name="connsiteY0" fmla="*/ 258994 h 263756"/>
                <a:gd name="connsiteX1" fmla="*/ 90488 w 94297"/>
                <a:gd name="connsiteY1" fmla="*/ 262804 h 263756"/>
                <a:gd name="connsiteX2" fmla="*/ 69532 w 94297"/>
                <a:gd name="connsiteY2" fmla="*/ 262804 h 263756"/>
                <a:gd name="connsiteX3" fmla="*/ 60007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2 w 94297"/>
                <a:gd name="connsiteY7" fmla="*/ 260899 h 263756"/>
                <a:gd name="connsiteX8" fmla="*/ 4763 w 94297"/>
                <a:gd name="connsiteY8" fmla="*/ 255184 h 263756"/>
                <a:gd name="connsiteX9" fmla="*/ 8572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7 w 94297"/>
                <a:gd name="connsiteY18" fmla="*/ 27537 h 263756"/>
                <a:gd name="connsiteX19" fmla="*/ 12382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2 w 94297"/>
                <a:gd name="connsiteY25" fmla="*/ 1819 h 263756"/>
                <a:gd name="connsiteX26" fmla="*/ 60007 w 94297"/>
                <a:gd name="connsiteY26" fmla="*/ 867 h 263756"/>
                <a:gd name="connsiteX27" fmla="*/ 68580 w 94297"/>
                <a:gd name="connsiteY27" fmla="*/ 6582 h 263756"/>
                <a:gd name="connsiteX28" fmla="*/ 68580 w 94297"/>
                <a:gd name="connsiteY28" fmla="*/ 19917 h 263756"/>
                <a:gd name="connsiteX29" fmla="*/ 67627 w 94297"/>
                <a:gd name="connsiteY29" fmla="*/ 84687 h 263756"/>
                <a:gd name="connsiteX30" fmla="*/ 67627 w 94297"/>
                <a:gd name="connsiteY30" fmla="*/ 150409 h 263756"/>
                <a:gd name="connsiteX31" fmla="*/ 68580 w 94297"/>
                <a:gd name="connsiteY31" fmla="*/ 183747 h 263756"/>
                <a:gd name="connsiteX32" fmla="*/ 67627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7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7 w 94297"/>
                <a:gd name="connsiteY44" fmla="*/ 135169 h 263756"/>
                <a:gd name="connsiteX45" fmla="*/ 29527 w 94297"/>
                <a:gd name="connsiteY45" fmla="*/ 135169 h 263756"/>
                <a:gd name="connsiteX46" fmla="*/ 29527 w 94297"/>
                <a:gd name="connsiteY46" fmla="*/ 135169 h 263756"/>
                <a:gd name="connsiteX47" fmla="*/ 29527 w 94297"/>
                <a:gd name="connsiteY47" fmla="*/ 135169 h 263756"/>
                <a:gd name="connsiteX48" fmla="*/ 29527 w 94297"/>
                <a:gd name="connsiteY48" fmla="*/ 135169 h 263756"/>
                <a:gd name="connsiteX49" fmla="*/ 61913 w 94297"/>
                <a:gd name="connsiteY49" fmla="*/ 234229 h 263756"/>
                <a:gd name="connsiteX50" fmla="*/ 60007 w 94297"/>
                <a:gd name="connsiteY50" fmla="*/ 235182 h 263756"/>
                <a:gd name="connsiteX51" fmla="*/ 58102 w 94297"/>
                <a:gd name="connsiteY51" fmla="*/ 236134 h 263756"/>
                <a:gd name="connsiteX52" fmla="*/ 59055 w 94297"/>
                <a:gd name="connsiteY52" fmla="*/ 234229 h 263756"/>
                <a:gd name="connsiteX53" fmla="*/ 58102 w 94297"/>
                <a:gd name="connsiteY53" fmla="*/ 231372 h 263756"/>
                <a:gd name="connsiteX54" fmla="*/ 56197 w 94297"/>
                <a:gd name="connsiteY54" fmla="*/ 230419 h 263756"/>
                <a:gd name="connsiteX55" fmla="*/ 54292 w 94297"/>
                <a:gd name="connsiteY55" fmla="*/ 226609 h 263756"/>
                <a:gd name="connsiteX56" fmla="*/ 57150 w 94297"/>
                <a:gd name="connsiteY56" fmla="*/ 228514 h 263756"/>
                <a:gd name="connsiteX57" fmla="*/ 60007 w 94297"/>
                <a:gd name="connsiteY57" fmla="*/ 227562 h 263756"/>
                <a:gd name="connsiteX58" fmla="*/ 58102 w 94297"/>
                <a:gd name="connsiteY58" fmla="*/ 225657 h 263756"/>
                <a:gd name="connsiteX59" fmla="*/ 56197 w 94297"/>
                <a:gd name="connsiteY59" fmla="*/ 220894 h 263756"/>
                <a:gd name="connsiteX60" fmla="*/ 60007 w 94297"/>
                <a:gd name="connsiteY60" fmla="*/ 222799 h 263756"/>
                <a:gd name="connsiteX61" fmla="*/ 60007 w 94297"/>
                <a:gd name="connsiteY61" fmla="*/ 223752 h 263756"/>
                <a:gd name="connsiteX62" fmla="*/ 61913 w 94297"/>
                <a:gd name="connsiteY62" fmla="*/ 224704 h 263756"/>
                <a:gd name="connsiteX63" fmla="*/ 61913 w 94297"/>
                <a:gd name="connsiteY63" fmla="*/ 223752 h 263756"/>
                <a:gd name="connsiteX64" fmla="*/ 60007 w 94297"/>
                <a:gd name="connsiteY64" fmla="*/ 222799 h 263756"/>
                <a:gd name="connsiteX65" fmla="*/ 59055 w 94297"/>
                <a:gd name="connsiteY65" fmla="*/ 222799 h 263756"/>
                <a:gd name="connsiteX66" fmla="*/ 58102 w 94297"/>
                <a:gd name="connsiteY66" fmla="*/ 217084 h 263756"/>
                <a:gd name="connsiteX67" fmla="*/ 56197 w 94297"/>
                <a:gd name="connsiteY67" fmla="*/ 215179 h 263756"/>
                <a:gd name="connsiteX68" fmla="*/ 56197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2 w 94297"/>
                <a:gd name="connsiteY73" fmla="*/ 207559 h 263756"/>
                <a:gd name="connsiteX74" fmla="*/ 56197 w 94297"/>
                <a:gd name="connsiteY74" fmla="*/ 204702 h 263756"/>
                <a:gd name="connsiteX75" fmla="*/ 58102 w 94297"/>
                <a:gd name="connsiteY75" fmla="*/ 203749 h 263756"/>
                <a:gd name="connsiteX76" fmla="*/ 56197 w 94297"/>
                <a:gd name="connsiteY76" fmla="*/ 203749 h 263756"/>
                <a:gd name="connsiteX77" fmla="*/ 55245 w 94297"/>
                <a:gd name="connsiteY77" fmla="*/ 202797 h 263756"/>
                <a:gd name="connsiteX78" fmla="*/ 56197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7 w 94297"/>
                <a:gd name="connsiteY83" fmla="*/ 195177 h 263756"/>
                <a:gd name="connsiteX84" fmla="*/ 47625 w 94297"/>
                <a:gd name="connsiteY84" fmla="*/ 195177 h 263756"/>
                <a:gd name="connsiteX85" fmla="*/ 47625 w 94297"/>
                <a:gd name="connsiteY85" fmla="*/ 193272 h 263756"/>
                <a:gd name="connsiteX86" fmla="*/ 46672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7 w 94297"/>
                <a:gd name="connsiteY90" fmla="*/ 185652 h 263756"/>
                <a:gd name="connsiteX91" fmla="*/ 50482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7 w 94297"/>
                <a:gd name="connsiteY95" fmla="*/ 179937 h 263756"/>
                <a:gd name="connsiteX96" fmla="*/ 51435 w 94297"/>
                <a:gd name="connsiteY96" fmla="*/ 178032 h 263756"/>
                <a:gd name="connsiteX97" fmla="*/ 43815 w 94297"/>
                <a:gd name="connsiteY97" fmla="*/ 180889 h 263756"/>
                <a:gd name="connsiteX98" fmla="*/ 46672 w 94297"/>
                <a:gd name="connsiteY98" fmla="*/ 177079 h 263756"/>
                <a:gd name="connsiteX99" fmla="*/ 46672 w 94297"/>
                <a:gd name="connsiteY99" fmla="*/ 175174 h 263756"/>
                <a:gd name="connsiteX100" fmla="*/ 41910 w 94297"/>
                <a:gd name="connsiteY100" fmla="*/ 175174 h 263756"/>
                <a:gd name="connsiteX101" fmla="*/ 40957 w 94297"/>
                <a:gd name="connsiteY101" fmla="*/ 176127 h 263756"/>
                <a:gd name="connsiteX102" fmla="*/ 44767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7 w 94297"/>
                <a:gd name="connsiteY106" fmla="*/ 193272 h 263756"/>
                <a:gd name="connsiteX107" fmla="*/ 34290 w 94297"/>
                <a:gd name="connsiteY107" fmla="*/ 195177 h 263756"/>
                <a:gd name="connsiteX108" fmla="*/ 31432 w 94297"/>
                <a:gd name="connsiteY108" fmla="*/ 192319 h 263756"/>
                <a:gd name="connsiteX109" fmla="*/ 31432 w 94297"/>
                <a:gd name="connsiteY109" fmla="*/ 190414 h 263756"/>
                <a:gd name="connsiteX110" fmla="*/ 32385 w 94297"/>
                <a:gd name="connsiteY110" fmla="*/ 189462 h 263756"/>
                <a:gd name="connsiteX111" fmla="*/ 32385 w 94297"/>
                <a:gd name="connsiteY111" fmla="*/ 189462 h 263756"/>
                <a:gd name="connsiteX112" fmla="*/ 31432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2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2 w 94297"/>
                <a:gd name="connsiteY125" fmla="*/ 214227 h 263756"/>
                <a:gd name="connsiteX126" fmla="*/ 33338 w 94297"/>
                <a:gd name="connsiteY126" fmla="*/ 215179 h 263756"/>
                <a:gd name="connsiteX127" fmla="*/ 38100 w 94297"/>
                <a:gd name="connsiteY127" fmla="*/ 214227 h 263756"/>
                <a:gd name="connsiteX128" fmla="*/ 39052 w 94297"/>
                <a:gd name="connsiteY128" fmla="*/ 214227 h 263756"/>
                <a:gd name="connsiteX129" fmla="*/ 38100 w 94297"/>
                <a:gd name="connsiteY129" fmla="*/ 215179 h 263756"/>
                <a:gd name="connsiteX130" fmla="*/ 37147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7 w 94297"/>
                <a:gd name="connsiteY135" fmla="*/ 232324 h 263756"/>
                <a:gd name="connsiteX136" fmla="*/ 41910 w 94297"/>
                <a:gd name="connsiteY136" fmla="*/ 228514 h 263756"/>
                <a:gd name="connsiteX137" fmla="*/ 39052 w 94297"/>
                <a:gd name="connsiteY137" fmla="*/ 226609 h 263756"/>
                <a:gd name="connsiteX138" fmla="*/ 36195 w 94297"/>
                <a:gd name="connsiteY138" fmla="*/ 227562 h 263756"/>
                <a:gd name="connsiteX139" fmla="*/ 35242 w 94297"/>
                <a:gd name="connsiteY139" fmla="*/ 230419 h 263756"/>
                <a:gd name="connsiteX140" fmla="*/ 38100 w 94297"/>
                <a:gd name="connsiteY140" fmla="*/ 233277 h 263756"/>
                <a:gd name="connsiteX141" fmla="*/ 40957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2 w 94297"/>
                <a:gd name="connsiteY150" fmla="*/ 249469 h 263756"/>
                <a:gd name="connsiteX151" fmla="*/ 40005 w 94297"/>
                <a:gd name="connsiteY151" fmla="*/ 252327 h 263756"/>
                <a:gd name="connsiteX152" fmla="*/ 40957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2 w 94297"/>
                <a:gd name="connsiteY156" fmla="*/ 251374 h 263756"/>
                <a:gd name="connsiteX157" fmla="*/ 47625 w 94297"/>
                <a:gd name="connsiteY157" fmla="*/ 251374 h 263756"/>
                <a:gd name="connsiteX158" fmla="*/ 46672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7 w 94297"/>
                <a:gd name="connsiteY162" fmla="*/ 246612 h 263756"/>
                <a:gd name="connsiteX163" fmla="*/ 60007 w 94297"/>
                <a:gd name="connsiteY163" fmla="*/ 245659 h 263756"/>
                <a:gd name="connsiteX164" fmla="*/ 56197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7 w 94297"/>
                <a:gd name="connsiteY168" fmla="*/ 239944 h 263756"/>
                <a:gd name="connsiteX169" fmla="*/ 60007 w 94297"/>
                <a:gd name="connsiteY169" fmla="*/ 236134 h 263756"/>
                <a:gd name="connsiteX170" fmla="*/ 61913 w 94297"/>
                <a:gd name="connsiteY170" fmla="*/ 235182 h 263756"/>
                <a:gd name="connsiteX171" fmla="*/ 61913 w 94297"/>
                <a:gd name="connsiteY171" fmla="*/ 234229 h 263756"/>
                <a:gd name="connsiteX172" fmla="*/ 29527 w 94297"/>
                <a:gd name="connsiteY172" fmla="*/ 79924 h 263756"/>
                <a:gd name="connsiteX173" fmla="*/ 29527 w 94297"/>
                <a:gd name="connsiteY173" fmla="*/ 79924 h 263756"/>
                <a:gd name="connsiteX174" fmla="*/ 29527 w 94297"/>
                <a:gd name="connsiteY174" fmla="*/ 79924 h 263756"/>
                <a:gd name="connsiteX175" fmla="*/ 29527 w 94297"/>
                <a:gd name="connsiteY175" fmla="*/ 79924 h 263756"/>
                <a:gd name="connsiteX176" fmla="*/ 29527 w 94297"/>
                <a:gd name="connsiteY176" fmla="*/ 79924 h 263756"/>
                <a:gd name="connsiteX177" fmla="*/ 33338 w 94297"/>
                <a:gd name="connsiteY177" fmla="*/ 235182 h 263756"/>
                <a:gd name="connsiteX178" fmla="*/ 31432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2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2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5242 w 94297"/>
                <a:gd name="connsiteY230" fmla="*/ 88497 h 263756"/>
                <a:gd name="connsiteX231" fmla="*/ 34290 w 94297"/>
                <a:gd name="connsiteY231" fmla="*/ 87544 h 263756"/>
                <a:gd name="connsiteX232" fmla="*/ 35242 w 94297"/>
                <a:gd name="connsiteY232" fmla="*/ 88497 h 263756"/>
                <a:gd name="connsiteX233" fmla="*/ 35242 w 94297"/>
                <a:gd name="connsiteY233" fmla="*/ 88497 h 263756"/>
                <a:gd name="connsiteX234" fmla="*/ 35242 w 94297"/>
                <a:gd name="connsiteY234" fmla="*/ 88497 h 263756"/>
                <a:gd name="connsiteX235" fmla="*/ 35242 w 94297"/>
                <a:gd name="connsiteY235" fmla="*/ 57064 h 263756"/>
                <a:gd name="connsiteX236" fmla="*/ 35242 w 94297"/>
                <a:gd name="connsiteY236" fmla="*/ 57064 h 263756"/>
                <a:gd name="connsiteX237" fmla="*/ 35242 w 94297"/>
                <a:gd name="connsiteY237" fmla="*/ 58969 h 263756"/>
                <a:gd name="connsiteX238" fmla="*/ 35242 w 94297"/>
                <a:gd name="connsiteY238" fmla="*/ 57064 h 263756"/>
                <a:gd name="connsiteX239" fmla="*/ 35242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2 w 94297"/>
                <a:gd name="connsiteY248" fmla="*/ 99927 h 263756"/>
                <a:gd name="connsiteX249" fmla="*/ 38100 w 94297"/>
                <a:gd name="connsiteY249" fmla="*/ 98974 h 263756"/>
                <a:gd name="connsiteX250" fmla="*/ 39052 w 94297"/>
                <a:gd name="connsiteY250" fmla="*/ 107547 h 263756"/>
                <a:gd name="connsiteX251" fmla="*/ 38100 w 94297"/>
                <a:gd name="connsiteY251" fmla="*/ 105642 h 263756"/>
                <a:gd name="connsiteX252" fmla="*/ 35242 w 94297"/>
                <a:gd name="connsiteY252" fmla="*/ 111357 h 263756"/>
                <a:gd name="connsiteX253" fmla="*/ 36195 w 94297"/>
                <a:gd name="connsiteY253" fmla="*/ 112309 h 263756"/>
                <a:gd name="connsiteX254" fmla="*/ 37147 w 94297"/>
                <a:gd name="connsiteY254" fmla="*/ 111357 h 263756"/>
                <a:gd name="connsiteX255" fmla="*/ 39052 w 94297"/>
                <a:gd name="connsiteY255" fmla="*/ 107547 h 263756"/>
                <a:gd name="connsiteX256" fmla="*/ 36195 w 94297"/>
                <a:gd name="connsiteY256" fmla="*/ 205654 h 263756"/>
                <a:gd name="connsiteX257" fmla="*/ 35242 w 94297"/>
                <a:gd name="connsiteY257" fmla="*/ 206607 h 263756"/>
                <a:gd name="connsiteX258" fmla="*/ 36195 w 94297"/>
                <a:gd name="connsiteY258" fmla="*/ 205654 h 263756"/>
                <a:gd name="connsiteX259" fmla="*/ 37147 w 94297"/>
                <a:gd name="connsiteY259" fmla="*/ 204702 h 263756"/>
                <a:gd name="connsiteX260" fmla="*/ 36195 w 94297"/>
                <a:gd name="connsiteY260" fmla="*/ 205654 h 263756"/>
                <a:gd name="connsiteX261" fmla="*/ 35242 w 94297"/>
                <a:gd name="connsiteY261" fmla="*/ 157077 h 263756"/>
                <a:gd name="connsiteX262" fmla="*/ 35242 w 94297"/>
                <a:gd name="connsiteY262" fmla="*/ 157077 h 263756"/>
                <a:gd name="connsiteX263" fmla="*/ 35242 w 94297"/>
                <a:gd name="connsiteY263" fmla="*/ 157077 h 263756"/>
                <a:gd name="connsiteX264" fmla="*/ 35242 w 94297"/>
                <a:gd name="connsiteY264" fmla="*/ 157077 h 263756"/>
                <a:gd name="connsiteX265" fmla="*/ 35242 w 94297"/>
                <a:gd name="connsiteY265" fmla="*/ 157077 h 263756"/>
                <a:gd name="connsiteX266" fmla="*/ 48577 w 94297"/>
                <a:gd name="connsiteY266" fmla="*/ 133264 h 263756"/>
                <a:gd name="connsiteX267" fmla="*/ 46672 w 94297"/>
                <a:gd name="connsiteY267" fmla="*/ 131359 h 263756"/>
                <a:gd name="connsiteX268" fmla="*/ 44767 w 94297"/>
                <a:gd name="connsiteY268" fmla="*/ 131359 h 263756"/>
                <a:gd name="connsiteX269" fmla="*/ 46672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7 w 94297"/>
                <a:gd name="connsiteY276" fmla="*/ 136122 h 263756"/>
                <a:gd name="connsiteX277" fmla="*/ 40957 w 94297"/>
                <a:gd name="connsiteY277" fmla="*/ 137074 h 263756"/>
                <a:gd name="connsiteX278" fmla="*/ 41910 w 94297"/>
                <a:gd name="connsiteY278" fmla="*/ 137074 h 263756"/>
                <a:gd name="connsiteX279" fmla="*/ 47625 w 94297"/>
                <a:gd name="connsiteY279" fmla="*/ 134217 h 263756"/>
                <a:gd name="connsiteX280" fmla="*/ 48577 w 94297"/>
                <a:gd name="connsiteY280" fmla="*/ 133264 h 263756"/>
                <a:gd name="connsiteX281" fmla="*/ 35242 w 94297"/>
                <a:gd name="connsiteY281" fmla="*/ 39919 h 263756"/>
                <a:gd name="connsiteX282" fmla="*/ 35242 w 94297"/>
                <a:gd name="connsiteY282" fmla="*/ 39919 h 263756"/>
                <a:gd name="connsiteX283" fmla="*/ 35242 w 94297"/>
                <a:gd name="connsiteY283" fmla="*/ 39919 h 263756"/>
                <a:gd name="connsiteX284" fmla="*/ 35242 w 94297"/>
                <a:gd name="connsiteY284" fmla="*/ 39919 h 263756"/>
                <a:gd name="connsiteX285" fmla="*/ 35242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7 w 94297"/>
                <a:gd name="connsiteY297" fmla="*/ 93259 h 263756"/>
                <a:gd name="connsiteX298" fmla="*/ 36195 w 94297"/>
                <a:gd name="connsiteY298" fmla="*/ 95164 h 263756"/>
                <a:gd name="connsiteX299" fmla="*/ 40957 w 94297"/>
                <a:gd name="connsiteY299" fmla="*/ 249469 h 263756"/>
                <a:gd name="connsiteX300" fmla="*/ 40957 w 94297"/>
                <a:gd name="connsiteY300" fmla="*/ 249469 h 263756"/>
                <a:gd name="connsiteX301" fmla="*/ 39052 w 94297"/>
                <a:gd name="connsiteY301" fmla="*/ 249469 h 263756"/>
                <a:gd name="connsiteX302" fmla="*/ 37147 w 94297"/>
                <a:gd name="connsiteY302" fmla="*/ 248517 h 263756"/>
                <a:gd name="connsiteX303" fmla="*/ 37147 w 94297"/>
                <a:gd name="connsiteY303" fmla="*/ 247564 h 263756"/>
                <a:gd name="connsiteX304" fmla="*/ 40005 w 94297"/>
                <a:gd name="connsiteY304" fmla="*/ 247564 h 263756"/>
                <a:gd name="connsiteX305" fmla="*/ 40957 w 94297"/>
                <a:gd name="connsiteY305" fmla="*/ 249469 h 263756"/>
                <a:gd name="connsiteX306" fmla="*/ 38100 w 94297"/>
                <a:gd name="connsiteY306" fmla="*/ 178032 h 263756"/>
                <a:gd name="connsiteX307" fmla="*/ 37147 w 94297"/>
                <a:gd name="connsiteY307" fmla="*/ 178984 h 263756"/>
                <a:gd name="connsiteX308" fmla="*/ 38100 w 94297"/>
                <a:gd name="connsiteY308" fmla="*/ 180889 h 263756"/>
                <a:gd name="connsiteX309" fmla="*/ 39052 w 94297"/>
                <a:gd name="connsiteY309" fmla="*/ 178984 h 263756"/>
                <a:gd name="connsiteX310" fmla="*/ 38100 w 94297"/>
                <a:gd name="connsiteY310" fmla="*/ 178032 h 263756"/>
                <a:gd name="connsiteX311" fmla="*/ 37147 w 94297"/>
                <a:gd name="connsiteY311" fmla="*/ 51349 h 263756"/>
                <a:gd name="connsiteX312" fmla="*/ 37147 w 94297"/>
                <a:gd name="connsiteY312" fmla="*/ 51349 h 263756"/>
                <a:gd name="connsiteX313" fmla="*/ 38100 w 94297"/>
                <a:gd name="connsiteY313" fmla="*/ 50397 h 263756"/>
                <a:gd name="connsiteX314" fmla="*/ 39052 w 94297"/>
                <a:gd name="connsiteY314" fmla="*/ 49444 h 263756"/>
                <a:gd name="connsiteX315" fmla="*/ 39052 w 94297"/>
                <a:gd name="connsiteY315" fmla="*/ 49444 h 263756"/>
                <a:gd name="connsiteX316" fmla="*/ 38100 w 94297"/>
                <a:gd name="connsiteY316" fmla="*/ 50397 h 263756"/>
                <a:gd name="connsiteX317" fmla="*/ 37147 w 94297"/>
                <a:gd name="connsiteY317" fmla="*/ 51349 h 263756"/>
                <a:gd name="connsiteX318" fmla="*/ 38100 w 94297"/>
                <a:gd name="connsiteY318" fmla="*/ 73257 h 263756"/>
                <a:gd name="connsiteX319" fmla="*/ 39052 w 94297"/>
                <a:gd name="connsiteY319" fmla="*/ 71352 h 263756"/>
                <a:gd name="connsiteX320" fmla="*/ 38100 w 94297"/>
                <a:gd name="connsiteY320" fmla="*/ 70399 h 263756"/>
                <a:gd name="connsiteX321" fmla="*/ 37147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7 w 94297"/>
                <a:gd name="connsiteY329" fmla="*/ 216132 h 263756"/>
                <a:gd name="connsiteX330" fmla="*/ 47625 w 94297"/>
                <a:gd name="connsiteY330" fmla="*/ 216132 h 263756"/>
                <a:gd name="connsiteX331" fmla="*/ 46672 w 94297"/>
                <a:gd name="connsiteY331" fmla="*/ 217084 h 263756"/>
                <a:gd name="connsiteX332" fmla="*/ 47625 w 94297"/>
                <a:gd name="connsiteY332" fmla="*/ 220894 h 263756"/>
                <a:gd name="connsiteX333" fmla="*/ 49530 w 94297"/>
                <a:gd name="connsiteY333" fmla="*/ 222799 h 263756"/>
                <a:gd name="connsiteX334" fmla="*/ 46672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2 w 94297"/>
                <a:gd name="connsiteY338" fmla="*/ 199939 h 263756"/>
                <a:gd name="connsiteX339" fmla="*/ 45720 w 94297"/>
                <a:gd name="connsiteY339" fmla="*/ 200892 h 263756"/>
                <a:gd name="connsiteX340" fmla="*/ 41910 w 94297"/>
                <a:gd name="connsiteY340" fmla="*/ 201844 h 263756"/>
                <a:gd name="connsiteX341" fmla="*/ 40957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2 w 94297"/>
                <a:gd name="connsiteY353" fmla="*/ 107547 h 263756"/>
                <a:gd name="connsiteX354" fmla="*/ 39052 w 94297"/>
                <a:gd name="connsiteY354" fmla="*/ 109452 h 263756"/>
                <a:gd name="connsiteX355" fmla="*/ 40005 w 94297"/>
                <a:gd name="connsiteY355" fmla="*/ 109452 h 263756"/>
                <a:gd name="connsiteX356" fmla="*/ 39052 w 94297"/>
                <a:gd name="connsiteY356" fmla="*/ 107547 h 263756"/>
                <a:gd name="connsiteX357" fmla="*/ 39052 w 94297"/>
                <a:gd name="connsiteY357" fmla="*/ 117072 h 263756"/>
                <a:gd name="connsiteX358" fmla="*/ 39052 w 94297"/>
                <a:gd name="connsiteY358" fmla="*/ 117072 h 263756"/>
                <a:gd name="connsiteX359" fmla="*/ 39052 w 94297"/>
                <a:gd name="connsiteY359" fmla="*/ 117072 h 263756"/>
                <a:gd name="connsiteX360" fmla="*/ 39052 w 94297"/>
                <a:gd name="connsiteY360" fmla="*/ 117072 h 263756"/>
                <a:gd name="connsiteX361" fmla="*/ 39052 w 94297"/>
                <a:gd name="connsiteY361" fmla="*/ 117072 h 263756"/>
                <a:gd name="connsiteX362" fmla="*/ 39052 w 94297"/>
                <a:gd name="connsiteY362" fmla="*/ 88497 h 263756"/>
                <a:gd name="connsiteX363" fmla="*/ 40957 w 94297"/>
                <a:gd name="connsiteY363" fmla="*/ 89449 h 263756"/>
                <a:gd name="connsiteX364" fmla="*/ 43815 w 94297"/>
                <a:gd name="connsiteY364" fmla="*/ 88497 h 263756"/>
                <a:gd name="connsiteX365" fmla="*/ 44767 w 94297"/>
                <a:gd name="connsiteY365" fmla="*/ 86592 h 263756"/>
                <a:gd name="connsiteX366" fmla="*/ 42863 w 94297"/>
                <a:gd name="connsiteY366" fmla="*/ 86592 h 263756"/>
                <a:gd name="connsiteX367" fmla="*/ 40005 w 94297"/>
                <a:gd name="connsiteY367" fmla="*/ 87544 h 263756"/>
                <a:gd name="connsiteX368" fmla="*/ 39052 w 94297"/>
                <a:gd name="connsiteY368" fmla="*/ 88497 h 263756"/>
                <a:gd name="connsiteX369" fmla="*/ 43815 w 94297"/>
                <a:gd name="connsiteY369" fmla="*/ 116119 h 263756"/>
                <a:gd name="connsiteX370" fmla="*/ 42863 w 94297"/>
                <a:gd name="connsiteY370" fmla="*/ 118024 h 263756"/>
                <a:gd name="connsiteX371" fmla="*/ 40957 w 94297"/>
                <a:gd name="connsiteY371" fmla="*/ 121834 h 263756"/>
                <a:gd name="connsiteX372" fmla="*/ 44767 w 94297"/>
                <a:gd name="connsiteY372" fmla="*/ 121834 h 263756"/>
                <a:gd name="connsiteX373" fmla="*/ 47625 w 94297"/>
                <a:gd name="connsiteY373" fmla="*/ 120882 h 263756"/>
                <a:gd name="connsiteX374" fmla="*/ 48577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7 w 94297"/>
                <a:gd name="connsiteY382" fmla="*/ 153267 h 263756"/>
                <a:gd name="connsiteX383" fmla="*/ 44767 w 94297"/>
                <a:gd name="connsiteY383" fmla="*/ 153267 h 263756"/>
                <a:gd name="connsiteX384" fmla="*/ 44767 w 94297"/>
                <a:gd name="connsiteY384" fmla="*/ 149457 h 263756"/>
                <a:gd name="connsiteX385" fmla="*/ 41910 w 94297"/>
                <a:gd name="connsiteY385" fmla="*/ 150409 h 263756"/>
                <a:gd name="connsiteX386" fmla="*/ 40957 w 94297"/>
                <a:gd name="connsiteY386" fmla="*/ 153267 h 263756"/>
                <a:gd name="connsiteX387" fmla="*/ 40005 w 94297"/>
                <a:gd name="connsiteY387" fmla="*/ 53254 h 263756"/>
                <a:gd name="connsiteX388" fmla="*/ 40957 w 94297"/>
                <a:gd name="connsiteY388" fmla="*/ 55159 h 263756"/>
                <a:gd name="connsiteX389" fmla="*/ 41910 w 94297"/>
                <a:gd name="connsiteY389" fmla="*/ 53254 h 263756"/>
                <a:gd name="connsiteX390" fmla="*/ 40957 w 94297"/>
                <a:gd name="connsiteY390" fmla="*/ 52302 h 263756"/>
                <a:gd name="connsiteX391" fmla="*/ 40005 w 94297"/>
                <a:gd name="connsiteY391" fmla="*/ 53254 h 263756"/>
                <a:gd name="connsiteX392" fmla="*/ 40005 w 94297"/>
                <a:gd name="connsiteY392" fmla="*/ 173269 h 263756"/>
                <a:gd name="connsiteX393" fmla="*/ 40957 w 94297"/>
                <a:gd name="connsiteY393" fmla="*/ 174222 h 263756"/>
                <a:gd name="connsiteX394" fmla="*/ 46672 w 94297"/>
                <a:gd name="connsiteY394" fmla="*/ 171364 h 263756"/>
                <a:gd name="connsiteX395" fmla="*/ 45720 w 94297"/>
                <a:gd name="connsiteY395" fmla="*/ 168507 h 263756"/>
                <a:gd name="connsiteX396" fmla="*/ 41910 w 94297"/>
                <a:gd name="connsiteY396" fmla="*/ 167554 h 263756"/>
                <a:gd name="connsiteX397" fmla="*/ 40957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7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7062 h 263756"/>
                <a:gd name="connsiteX405" fmla="*/ 41910 w 94297"/>
                <a:gd name="connsiteY405" fmla="*/ 37062 h 263756"/>
                <a:gd name="connsiteX406" fmla="*/ 41910 w 94297"/>
                <a:gd name="connsiteY406" fmla="*/ 36109 h 263756"/>
                <a:gd name="connsiteX407" fmla="*/ 41910 w 94297"/>
                <a:gd name="connsiteY407" fmla="*/ 37062 h 263756"/>
                <a:gd name="connsiteX408" fmla="*/ 41910 w 94297"/>
                <a:gd name="connsiteY408" fmla="*/ 37062 h 263756"/>
                <a:gd name="connsiteX409" fmla="*/ 41910 w 94297"/>
                <a:gd name="connsiteY409" fmla="*/ 78972 h 263756"/>
                <a:gd name="connsiteX410" fmla="*/ 40957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7 w 94297"/>
                <a:gd name="connsiteY424" fmla="*/ 67542 h 263756"/>
                <a:gd name="connsiteX425" fmla="*/ 44767 w 94297"/>
                <a:gd name="connsiteY425" fmla="*/ 70399 h 263756"/>
                <a:gd name="connsiteX426" fmla="*/ 48577 w 94297"/>
                <a:gd name="connsiteY426" fmla="*/ 70399 h 263756"/>
                <a:gd name="connsiteX427" fmla="*/ 53340 w 94297"/>
                <a:gd name="connsiteY427" fmla="*/ 63732 h 263756"/>
                <a:gd name="connsiteX428" fmla="*/ 52388 w 94297"/>
                <a:gd name="connsiteY428" fmla="*/ 62779 h 263756"/>
                <a:gd name="connsiteX429" fmla="*/ 50482 w 94297"/>
                <a:gd name="connsiteY429" fmla="*/ 64684 h 263756"/>
                <a:gd name="connsiteX430" fmla="*/ 48577 w 94297"/>
                <a:gd name="connsiteY430" fmla="*/ 64684 h 263756"/>
                <a:gd name="connsiteX431" fmla="*/ 48577 w 94297"/>
                <a:gd name="connsiteY431" fmla="*/ 62779 h 263756"/>
                <a:gd name="connsiteX432" fmla="*/ 49530 w 94297"/>
                <a:gd name="connsiteY432" fmla="*/ 61827 h 263756"/>
                <a:gd name="connsiteX433" fmla="*/ 50482 w 94297"/>
                <a:gd name="connsiteY433" fmla="*/ 58969 h 263756"/>
                <a:gd name="connsiteX434" fmla="*/ 49530 w 94297"/>
                <a:gd name="connsiteY434" fmla="*/ 58969 h 263756"/>
                <a:gd name="connsiteX435" fmla="*/ 49530 w 94297"/>
                <a:gd name="connsiteY435" fmla="*/ 61827 h 263756"/>
                <a:gd name="connsiteX436" fmla="*/ 46672 w 94297"/>
                <a:gd name="connsiteY436" fmla="*/ 59922 h 263756"/>
                <a:gd name="connsiteX437" fmla="*/ 44767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7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7 w 94297"/>
                <a:gd name="connsiteY457" fmla="*/ 152314 h 263756"/>
                <a:gd name="connsiteX458" fmla="*/ 44767 w 94297"/>
                <a:gd name="connsiteY458" fmla="*/ 152314 h 263756"/>
                <a:gd name="connsiteX459" fmla="*/ 44767 w 94297"/>
                <a:gd name="connsiteY459" fmla="*/ 152314 h 263756"/>
                <a:gd name="connsiteX460" fmla="*/ 42863 w 94297"/>
                <a:gd name="connsiteY460" fmla="*/ 151362 h 263756"/>
                <a:gd name="connsiteX461" fmla="*/ 43815 w 94297"/>
                <a:gd name="connsiteY461" fmla="*/ 150409 h 263756"/>
                <a:gd name="connsiteX462" fmla="*/ 44767 w 94297"/>
                <a:gd name="connsiteY462" fmla="*/ 152314 h 263756"/>
                <a:gd name="connsiteX463" fmla="*/ 42863 w 94297"/>
                <a:gd name="connsiteY463" fmla="*/ 184699 h 263756"/>
                <a:gd name="connsiteX464" fmla="*/ 44767 w 94297"/>
                <a:gd name="connsiteY464" fmla="*/ 184699 h 263756"/>
                <a:gd name="connsiteX465" fmla="*/ 45720 w 94297"/>
                <a:gd name="connsiteY465" fmla="*/ 188509 h 263756"/>
                <a:gd name="connsiteX466" fmla="*/ 42863 w 94297"/>
                <a:gd name="connsiteY466" fmla="*/ 184699 h 263756"/>
                <a:gd name="connsiteX467" fmla="*/ 44767 w 94297"/>
                <a:gd name="connsiteY467" fmla="*/ 93259 h 263756"/>
                <a:gd name="connsiteX468" fmla="*/ 42863 w 94297"/>
                <a:gd name="connsiteY468" fmla="*/ 95164 h 263756"/>
                <a:gd name="connsiteX469" fmla="*/ 44767 w 94297"/>
                <a:gd name="connsiteY469" fmla="*/ 97069 h 263756"/>
                <a:gd name="connsiteX470" fmla="*/ 48577 w 94297"/>
                <a:gd name="connsiteY470" fmla="*/ 99927 h 263756"/>
                <a:gd name="connsiteX471" fmla="*/ 50482 w 94297"/>
                <a:gd name="connsiteY471" fmla="*/ 101832 h 263756"/>
                <a:gd name="connsiteX472" fmla="*/ 52388 w 94297"/>
                <a:gd name="connsiteY472" fmla="*/ 98974 h 263756"/>
                <a:gd name="connsiteX473" fmla="*/ 50482 w 94297"/>
                <a:gd name="connsiteY473" fmla="*/ 98022 h 263756"/>
                <a:gd name="connsiteX474" fmla="*/ 47625 w 94297"/>
                <a:gd name="connsiteY474" fmla="*/ 96117 h 263756"/>
                <a:gd name="connsiteX475" fmla="*/ 44767 w 94297"/>
                <a:gd name="connsiteY475" fmla="*/ 93259 h 263756"/>
                <a:gd name="connsiteX476" fmla="*/ 43815 w 94297"/>
                <a:gd name="connsiteY476" fmla="*/ 236134 h 263756"/>
                <a:gd name="connsiteX477" fmla="*/ 43815 w 94297"/>
                <a:gd name="connsiteY477" fmla="*/ 236134 h 263756"/>
                <a:gd name="connsiteX478" fmla="*/ 44767 w 94297"/>
                <a:gd name="connsiteY478" fmla="*/ 236134 h 263756"/>
                <a:gd name="connsiteX479" fmla="*/ 43815 w 94297"/>
                <a:gd name="connsiteY479" fmla="*/ 236134 h 263756"/>
                <a:gd name="connsiteX480" fmla="*/ 43815 w 94297"/>
                <a:gd name="connsiteY480" fmla="*/ 236134 h 263756"/>
                <a:gd name="connsiteX481" fmla="*/ 44767 w 94297"/>
                <a:gd name="connsiteY481" fmla="*/ 99927 h 263756"/>
                <a:gd name="connsiteX482" fmla="*/ 43815 w 94297"/>
                <a:gd name="connsiteY482" fmla="*/ 100879 h 263756"/>
                <a:gd name="connsiteX483" fmla="*/ 44767 w 94297"/>
                <a:gd name="connsiteY483" fmla="*/ 101832 h 263756"/>
                <a:gd name="connsiteX484" fmla="*/ 45720 w 94297"/>
                <a:gd name="connsiteY484" fmla="*/ 100879 h 263756"/>
                <a:gd name="connsiteX485" fmla="*/ 44767 w 94297"/>
                <a:gd name="connsiteY485" fmla="*/ 99927 h 263756"/>
                <a:gd name="connsiteX486" fmla="*/ 43815 w 94297"/>
                <a:gd name="connsiteY486" fmla="*/ 77067 h 263756"/>
                <a:gd name="connsiteX487" fmla="*/ 45720 w 94297"/>
                <a:gd name="connsiteY487" fmla="*/ 78972 h 263756"/>
                <a:gd name="connsiteX488" fmla="*/ 48577 w 94297"/>
                <a:gd name="connsiteY488" fmla="*/ 77067 h 263756"/>
                <a:gd name="connsiteX489" fmla="*/ 47625 w 94297"/>
                <a:gd name="connsiteY489" fmla="*/ 76114 h 263756"/>
                <a:gd name="connsiteX490" fmla="*/ 43815 w 94297"/>
                <a:gd name="connsiteY490" fmla="*/ 77067 h 263756"/>
                <a:gd name="connsiteX491" fmla="*/ 44767 w 94297"/>
                <a:gd name="connsiteY491" fmla="*/ 210417 h 263756"/>
                <a:gd name="connsiteX492" fmla="*/ 47625 w 94297"/>
                <a:gd name="connsiteY492" fmla="*/ 211369 h 263756"/>
                <a:gd name="connsiteX493" fmla="*/ 47625 w 94297"/>
                <a:gd name="connsiteY493" fmla="*/ 212322 h 263756"/>
                <a:gd name="connsiteX494" fmla="*/ 44767 w 94297"/>
                <a:gd name="connsiteY494" fmla="*/ 210417 h 263756"/>
                <a:gd name="connsiteX495" fmla="*/ 45720 w 94297"/>
                <a:gd name="connsiteY495" fmla="*/ 194224 h 263756"/>
                <a:gd name="connsiteX496" fmla="*/ 44767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7 w 94297"/>
                <a:gd name="connsiteY502" fmla="*/ 137074 h 263756"/>
                <a:gd name="connsiteX503" fmla="*/ 45720 w 94297"/>
                <a:gd name="connsiteY503" fmla="*/ 138027 h 263756"/>
                <a:gd name="connsiteX504" fmla="*/ 48577 w 94297"/>
                <a:gd name="connsiteY504" fmla="*/ 142789 h 263756"/>
                <a:gd name="connsiteX505" fmla="*/ 46672 w 94297"/>
                <a:gd name="connsiteY505" fmla="*/ 141837 h 263756"/>
                <a:gd name="connsiteX506" fmla="*/ 44767 w 94297"/>
                <a:gd name="connsiteY506" fmla="*/ 142789 h 263756"/>
                <a:gd name="connsiteX507" fmla="*/ 46672 w 94297"/>
                <a:gd name="connsiteY507" fmla="*/ 143742 h 263756"/>
                <a:gd name="connsiteX508" fmla="*/ 48577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7 w 94297"/>
                <a:gd name="connsiteY517" fmla="*/ 113262 h 263756"/>
                <a:gd name="connsiteX518" fmla="*/ 45720 w 94297"/>
                <a:gd name="connsiteY518" fmla="*/ 113262 h 263756"/>
                <a:gd name="connsiteX519" fmla="*/ 47625 w 94297"/>
                <a:gd name="connsiteY519" fmla="*/ 115167 h 263756"/>
                <a:gd name="connsiteX520" fmla="*/ 48577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2 w 94297"/>
                <a:gd name="connsiteY533" fmla="*/ 55159 h 263756"/>
                <a:gd name="connsiteX534" fmla="*/ 46672 w 94297"/>
                <a:gd name="connsiteY534" fmla="*/ 56112 h 263756"/>
                <a:gd name="connsiteX535" fmla="*/ 49530 w 94297"/>
                <a:gd name="connsiteY535" fmla="*/ 55159 h 263756"/>
                <a:gd name="connsiteX536" fmla="*/ 50482 w 94297"/>
                <a:gd name="connsiteY536" fmla="*/ 54207 h 263756"/>
                <a:gd name="connsiteX537" fmla="*/ 50482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7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7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7 w 94297"/>
                <a:gd name="connsiteY561" fmla="*/ 88497 h 263756"/>
                <a:gd name="connsiteX562" fmla="*/ 48577 w 94297"/>
                <a:gd name="connsiteY562" fmla="*/ 88497 h 263756"/>
                <a:gd name="connsiteX563" fmla="*/ 48577 w 94297"/>
                <a:gd name="connsiteY563" fmla="*/ 88497 h 263756"/>
                <a:gd name="connsiteX564" fmla="*/ 48577 w 94297"/>
                <a:gd name="connsiteY564" fmla="*/ 88497 h 263756"/>
                <a:gd name="connsiteX565" fmla="*/ 48577 w 94297"/>
                <a:gd name="connsiteY565" fmla="*/ 88497 h 263756"/>
                <a:gd name="connsiteX566" fmla="*/ 50482 w 94297"/>
                <a:gd name="connsiteY566" fmla="*/ 166602 h 263756"/>
                <a:gd name="connsiteX567" fmla="*/ 49530 w 94297"/>
                <a:gd name="connsiteY567" fmla="*/ 164697 h 263756"/>
                <a:gd name="connsiteX568" fmla="*/ 48577 w 94297"/>
                <a:gd name="connsiteY568" fmla="*/ 166602 h 263756"/>
                <a:gd name="connsiteX569" fmla="*/ 49530 w 94297"/>
                <a:gd name="connsiteY569" fmla="*/ 168507 h 263756"/>
                <a:gd name="connsiteX570" fmla="*/ 50482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2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2 w 94297"/>
                <a:gd name="connsiteY578" fmla="*/ 227562 h 263756"/>
                <a:gd name="connsiteX579" fmla="*/ 50482 w 94297"/>
                <a:gd name="connsiteY579" fmla="*/ 226609 h 263756"/>
                <a:gd name="connsiteX580" fmla="*/ 51435 w 94297"/>
                <a:gd name="connsiteY580" fmla="*/ 227562 h 263756"/>
                <a:gd name="connsiteX581" fmla="*/ 51435 w 94297"/>
                <a:gd name="connsiteY581" fmla="*/ 231372 h 263756"/>
                <a:gd name="connsiteX582" fmla="*/ 54292 w 94297"/>
                <a:gd name="connsiteY582" fmla="*/ 119929 h 263756"/>
                <a:gd name="connsiteX583" fmla="*/ 52388 w 94297"/>
                <a:gd name="connsiteY583" fmla="*/ 118977 h 263756"/>
                <a:gd name="connsiteX584" fmla="*/ 50482 w 94297"/>
                <a:gd name="connsiteY584" fmla="*/ 119929 h 263756"/>
                <a:gd name="connsiteX585" fmla="*/ 51435 w 94297"/>
                <a:gd name="connsiteY585" fmla="*/ 121834 h 263756"/>
                <a:gd name="connsiteX586" fmla="*/ 50482 w 94297"/>
                <a:gd name="connsiteY586" fmla="*/ 124692 h 263756"/>
                <a:gd name="connsiteX587" fmla="*/ 53340 w 94297"/>
                <a:gd name="connsiteY587" fmla="*/ 124692 h 263756"/>
                <a:gd name="connsiteX588" fmla="*/ 54292 w 94297"/>
                <a:gd name="connsiteY588" fmla="*/ 122787 h 263756"/>
                <a:gd name="connsiteX589" fmla="*/ 51435 w 94297"/>
                <a:gd name="connsiteY589" fmla="*/ 121834 h 263756"/>
                <a:gd name="connsiteX590" fmla="*/ 52388 w 94297"/>
                <a:gd name="connsiteY590" fmla="*/ 119929 h 263756"/>
                <a:gd name="connsiteX591" fmla="*/ 54292 w 94297"/>
                <a:gd name="connsiteY591" fmla="*/ 119929 h 263756"/>
                <a:gd name="connsiteX592" fmla="*/ 50482 w 94297"/>
                <a:gd name="connsiteY592" fmla="*/ 72304 h 263756"/>
                <a:gd name="connsiteX593" fmla="*/ 50482 w 94297"/>
                <a:gd name="connsiteY593" fmla="*/ 72304 h 263756"/>
                <a:gd name="connsiteX594" fmla="*/ 50482 w 94297"/>
                <a:gd name="connsiteY594" fmla="*/ 72304 h 263756"/>
                <a:gd name="connsiteX595" fmla="*/ 50482 w 94297"/>
                <a:gd name="connsiteY595" fmla="*/ 72304 h 263756"/>
                <a:gd name="connsiteX596" fmla="*/ 50482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2 w 94297"/>
                <a:gd name="connsiteY608" fmla="*/ 153267 h 263756"/>
                <a:gd name="connsiteX609" fmla="*/ 52388 w 94297"/>
                <a:gd name="connsiteY609" fmla="*/ 155172 h 263756"/>
                <a:gd name="connsiteX610" fmla="*/ 53340 w 94297"/>
                <a:gd name="connsiteY610" fmla="*/ 154219 h 263756"/>
                <a:gd name="connsiteX611" fmla="*/ 50482 w 94297"/>
                <a:gd name="connsiteY611" fmla="*/ 153267 h 263756"/>
                <a:gd name="connsiteX612" fmla="*/ 50482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7 w 94297"/>
                <a:gd name="connsiteY651" fmla="*/ 138027 h 263756"/>
                <a:gd name="connsiteX652" fmla="*/ 56197 w 94297"/>
                <a:gd name="connsiteY652" fmla="*/ 138027 h 263756"/>
                <a:gd name="connsiteX653" fmla="*/ 56197 w 94297"/>
                <a:gd name="connsiteY653" fmla="*/ 136122 h 263756"/>
                <a:gd name="connsiteX654" fmla="*/ 54292 w 94297"/>
                <a:gd name="connsiteY654" fmla="*/ 134217 h 263756"/>
                <a:gd name="connsiteX655" fmla="*/ 52388 w 94297"/>
                <a:gd name="connsiteY655" fmla="*/ 133264 h 263756"/>
                <a:gd name="connsiteX656" fmla="*/ 53340 w 94297"/>
                <a:gd name="connsiteY656" fmla="*/ 136122 h 263756"/>
                <a:gd name="connsiteX657" fmla="*/ 56197 w 94297"/>
                <a:gd name="connsiteY657" fmla="*/ 138027 h 263756"/>
                <a:gd name="connsiteX658" fmla="*/ 53340 w 94297"/>
                <a:gd name="connsiteY658" fmla="*/ 215179 h 263756"/>
                <a:gd name="connsiteX659" fmla="*/ 57150 w 94297"/>
                <a:gd name="connsiteY659" fmla="*/ 215179 h 263756"/>
                <a:gd name="connsiteX660" fmla="*/ 56197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2 w 94297"/>
                <a:gd name="connsiteY673" fmla="*/ 142789 h 263756"/>
                <a:gd name="connsiteX674" fmla="*/ 54292 w 94297"/>
                <a:gd name="connsiteY674" fmla="*/ 142789 h 263756"/>
                <a:gd name="connsiteX675" fmla="*/ 53340 w 94297"/>
                <a:gd name="connsiteY675" fmla="*/ 142789 h 263756"/>
                <a:gd name="connsiteX676" fmla="*/ 54292 w 94297"/>
                <a:gd name="connsiteY676" fmla="*/ 142789 h 263756"/>
                <a:gd name="connsiteX677" fmla="*/ 54292 w 94297"/>
                <a:gd name="connsiteY677" fmla="*/ 142789 h 263756"/>
                <a:gd name="connsiteX678" fmla="*/ 54292 w 94297"/>
                <a:gd name="connsiteY678" fmla="*/ 91354 h 263756"/>
                <a:gd name="connsiteX679" fmla="*/ 55245 w 94297"/>
                <a:gd name="connsiteY679" fmla="*/ 92307 h 263756"/>
                <a:gd name="connsiteX680" fmla="*/ 57150 w 94297"/>
                <a:gd name="connsiteY680" fmla="*/ 89449 h 263756"/>
                <a:gd name="connsiteX681" fmla="*/ 56197 w 94297"/>
                <a:gd name="connsiteY681" fmla="*/ 88497 h 263756"/>
                <a:gd name="connsiteX682" fmla="*/ 54292 w 94297"/>
                <a:gd name="connsiteY682" fmla="*/ 91354 h 263756"/>
                <a:gd name="connsiteX683" fmla="*/ 54292 w 94297"/>
                <a:gd name="connsiteY683" fmla="*/ 126597 h 263756"/>
                <a:gd name="connsiteX684" fmla="*/ 54292 w 94297"/>
                <a:gd name="connsiteY684" fmla="*/ 126597 h 263756"/>
                <a:gd name="connsiteX685" fmla="*/ 56197 w 94297"/>
                <a:gd name="connsiteY685" fmla="*/ 126597 h 263756"/>
                <a:gd name="connsiteX686" fmla="*/ 54292 w 94297"/>
                <a:gd name="connsiteY686" fmla="*/ 126597 h 263756"/>
                <a:gd name="connsiteX687" fmla="*/ 54292 w 94297"/>
                <a:gd name="connsiteY687" fmla="*/ 126597 h 263756"/>
                <a:gd name="connsiteX688" fmla="*/ 56197 w 94297"/>
                <a:gd name="connsiteY688" fmla="*/ 172317 h 263756"/>
                <a:gd name="connsiteX689" fmla="*/ 56197 w 94297"/>
                <a:gd name="connsiteY689" fmla="*/ 174222 h 263756"/>
                <a:gd name="connsiteX690" fmla="*/ 58102 w 94297"/>
                <a:gd name="connsiteY690" fmla="*/ 172317 h 263756"/>
                <a:gd name="connsiteX691" fmla="*/ 59055 w 94297"/>
                <a:gd name="connsiteY691" fmla="*/ 169459 h 263756"/>
                <a:gd name="connsiteX692" fmla="*/ 56197 w 94297"/>
                <a:gd name="connsiteY692" fmla="*/ 169459 h 263756"/>
                <a:gd name="connsiteX693" fmla="*/ 56197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2 w 94297"/>
                <a:gd name="connsiteY704" fmla="*/ 109452 h 263756"/>
                <a:gd name="connsiteX705" fmla="*/ 56197 w 94297"/>
                <a:gd name="connsiteY705" fmla="*/ 110404 h 263756"/>
                <a:gd name="connsiteX706" fmla="*/ 57150 w 94297"/>
                <a:gd name="connsiteY706" fmla="*/ 112309 h 263756"/>
                <a:gd name="connsiteX707" fmla="*/ 60007 w 94297"/>
                <a:gd name="connsiteY707" fmla="*/ 110404 h 263756"/>
                <a:gd name="connsiteX708" fmla="*/ 58102 w 94297"/>
                <a:gd name="connsiteY708" fmla="*/ 109452 h 263756"/>
                <a:gd name="connsiteX709" fmla="*/ 56197 w 94297"/>
                <a:gd name="connsiteY709" fmla="*/ 129454 h 263756"/>
                <a:gd name="connsiteX710" fmla="*/ 56197 w 94297"/>
                <a:gd name="connsiteY710" fmla="*/ 129454 h 263756"/>
                <a:gd name="connsiteX711" fmla="*/ 56197 w 94297"/>
                <a:gd name="connsiteY711" fmla="*/ 129454 h 263756"/>
                <a:gd name="connsiteX712" fmla="*/ 56197 w 94297"/>
                <a:gd name="connsiteY712" fmla="*/ 129454 h 263756"/>
                <a:gd name="connsiteX713" fmla="*/ 56197 w 94297"/>
                <a:gd name="connsiteY713" fmla="*/ 129454 h 263756"/>
                <a:gd name="connsiteX714" fmla="*/ 57150 w 94297"/>
                <a:gd name="connsiteY714" fmla="*/ 60874 h 263756"/>
                <a:gd name="connsiteX715" fmla="*/ 58102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2 w 94297"/>
                <a:gd name="connsiteY719" fmla="*/ 77067 h 263756"/>
                <a:gd name="connsiteX720" fmla="*/ 58102 w 94297"/>
                <a:gd name="connsiteY720" fmla="*/ 77067 h 263756"/>
                <a:gd name="connsiteX721" fmla="*/ 58102 w 94297"/>
                <a:gd name="connsiteY721" fmla="*/ 80877 h 263756"/>
                <a:gd name="connsiteX722" fmla="*/ 59055 w 94297"/>
                <a:gd name="connsiteY722" fmla="*/ 79924 h 263756"/>
                <a:gd name="connsiteX723" fmla="*/ 58102 w 94297"/>
                <a:gd name="connsiteY723" fmla="*/ 77067 h 263756"/>
                <a:gd name="connsiteX724" fmla="*/ 60007 w 94297"/>
                <a:gd name="connsiteY724" fmla="*/ 186604 h 263756"/>
                <a:gd name="connsiteX725" fmla="*/ 58102 w 94297"/>
                <a:gd name="connsiteY725" fmla="*/ 188509 h 263756"/>
                <a:gd name="connsiteX726" fmla="*/ 60007 w 94297"/>
                <a:gd name="connsiteY726" fmla="*/ 189462 h 263756"/>
                <a:gd name="connsiteX727" fmla="*/ 61913 w 94297"/>
                <a:gd name="connsiteY727" fmla="*/ 187557 h 263756"/>
                <a:gd name="connsiteX728" fmla="*/ 60007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2 w 94297"/>
                <a:gd name="connsiteY734" fmla="*/ 209464 h 263756"/>
                <a:gd name="connsiteX735" fmla="*/ 60960 w 94297"/>
                <a:gd name="connsiteY735" fmla="*/ 207559 h 263756"/>
                <a:gd name="connsiteX736" fmla="*/ 60007 w 94297"/>
                <a:gd name="connsiteY736" fmla="*/ 206607 h 263756"/>
                <a:gd name="connsiteX737" fmla="*/ 58102 w 94297"/>
                <a:gd name="connsiteY737" fmla="*/ 209464 h 263756"/>
                <a:gd name="connsiteX738" fmla="*/ 63817 w 94297"/>
                <a:gd name="connsiteY738" fmla="*/ 210417 h 263756"/>
                <a:gd name="connsiteX739" fmla="*/ 60007 w 94297"/>
                <a:gd name="connsiteY739" fmla="*/ 209464 h 263756"/>
                <a:gd name="connsiteX740" fmla="*/ 59055 w 94297"/>
                <a:gd name="connsiteY740" fmla="*/ 209464 h 263756"/>
                <a:gd name="connsiteX741" fmla="*/ 63817 w 94297"/>
                <a:gd name="connsiteY741" fmla="*/ 210417 h 263756"/>
                <a:gd name="connsiteX742" fmla="*/ 63817 w 94297"/>
                <a:gd name="connsiteY742" fmla="*/ 210417 h 263756"/>
                <a:gd name="connsiteX743" fmla="*/ 59055 w 94297"/>
                <a:gd name="connsiteY743" fmla="*/ 163744 h 263756"/>
                <a:gd name="connsiteX744" fmla="*/ 59055 w 94297"/>
                <a:gd name="connsiteY744" fmla="*/ 163744 h 263756"/>
                <a:gd name="connsiteX745" fmla="*/ 60007 w 94297"/>
                <a:gd name="connsiteY745" fmla="*/ 164697 h 263756"/>
                <a:gd name="connsiteX746" fmla="*/ 60007 w 94297"/>
                <a:gd name="connsiteY746" fmla="*/ 163744 h 263756"/>
                <a:gd name="connsiteX747" fmla="*/ 59055 w 94297"/>
                <a:gd name="connsiteY747" fmla="*/ 163744 h 263756"/>
                <a:gd name="connsiteX748" fmla="*/ 60007 w 94297"/>
                <a:gd name="connsiteY748" fmla="*/ 258042 h 263756"/>
                <a:gd name="connsiteX749" fmla="*/ 60007 w 94297"/>
                <a:gd name="connsiteY749" fmla="*/ 258042 h 263756"/>
                <a:gd name="connsiteX750" fmla="*/ 60007 w 94297"/>
                <a:gd name="connsiteY750" fmla="*/ 258042 h 263756"/>
                <a:gd name="connsiteX751" fmla="*/ 60007 w 94297"/>
                <a:gd name="connsiteY751" fmla="*/ 258042 h 263756"/>
                <a:gd name="connsiteX752" fmla="*/ 60007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7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7" y="258994"/>
                  </a:moveTo>
                  <a:cubicBezTo>
                    <a:pt x="94297" y="261852"/>
                    <a:pt x="93345" y="262804"/>
                    <a:pt x="90488" y="262804"/>
                  </a:cubicBezTo>
                  <a:cubicBezTo>
                    <a:pt x="82867" y="262804"/>
                    <a:pt x="76200" y="263757"/>
                    <a:pt x="69532" y="262804"/>
                  </a:cubicBezTo>
                  <a:cubicBezTo>
                    <a:pt x="66675" y="262804"/>
                    <a:pt x="63817" y="262804"/>
                    <a:pt x="60007" y="262804"/>
                  </a:cubicBezTo>
                  <a:cubicBezTo>
                    <a:pt x="54292" y="263757"/>
                    <a:pt x="49530" y="262804"/>
                    <a:pt x="43815" y="262804"/>
                  </a:cubicBezTo>
                  <a:cubicBezTo>
                    <a:pt x="31432" y="262804"/>
                    <a:pt x="20002" y="261852"/>
                    <a:pt x="7620" y="263757"/>
                  </a:cubicBezTo>
                  <a:lnTo>
                    <a:pt x="5715" y="263757"/>
                  </a:lnTo>
                  <a:cubicBezTo>
                    <a:pt x="3810" y="263757"/>
                    <a:pt x="1905" y="263757"/>
                    <a:pt x="952" y="260899"/>
                  </a:cubicBezTo>
                  <a:cubicBezTo>
                    <a:pt x="952" y="258042"/>
                    <a:pt x="1905" y="256137"/>
                    <a:pt x="4763" y="255184"/>
                  </a:cubicBezTo>
                  <a:cubicBezTo>
                    <a:pt x="5715" y="255184"/>
                    <a:pt x="7620" y="255184"/>
                    <a:pt x="8572" y="254232"/>
                  </a:cubicBezTo>
                  <a:cubicBezTo>
                    <a:pt x="11430" y="254232"/>
                    <a:pt x="14288" y="253279"/>
                    <a:pt x="17145" y="252327"/>
                  </a:cubicBezTo>
                  <a:cubicBezTo>
                    <a:pt x="21907" y="249469"/>
                    <a:pt x="23813" y="245659"/>
                    <a:pt x="23813" y="240897"/>
                  </a:cubicBezTo>
                  <a:cubicBezTo>
                    <a:pt x="23813" y="233277"/>
                    <a:pt x="23813" y="225657"/>
                    <a:pt x="23813" y="218989"/>
                  </a:cubicBezTo>
                  <a:cubicBezTo>
                    <a:pt x="23813" y="217084"/>
                    <a:pt x="23813" y="214227"/>
                    <a:pt x="22860" y="212322"/>
                  </a:cubicBezTo>
                  <a:cubicBezTo>
                    <a:pt x="22860" y="211369"/>
                    <a:pt x="21907" y="211369"/>
                    <a:pt x="22860" y="210417"/>
                  </a:cubicBezTo>
                  <a:cubicBezTo>
                    <a:pt x="24765" y="200892"/>
                    <a:pt x="20955" y="192319"/>
                    <a:pt x="23813" y="182794"/>
                  </a:cubicBezTo>
                  <a:cubicBezTo>
                    <a:pt x="21907" y="158029"/>
                    <a:pt x="22860" y="133264"/>
                    <a:pt x="22860" y="108499"/>
                  </a:cubicBezTo>
                  <a:cubicBezTo>
                    <a:pt x="22860" y="83734"/>
                    <a:pt x="22860" y="58969"/>
                    <a:pt x="22860" y="34204"/>
                  </a:cubicBezTo>
                  <a:cubicBezTo>
                    <a:pt x="22860" y="32299"/>
                    <a:pt x="22860" y="30394"/>
                    <a:pt x="21907" y="27537"/>
                  </a:cubicBezTo>
                  <a:cubicBezTo>
                    <a:pt x="20955" y="22774"/>
                    <a:pt x="18097" y="18964"/>
                    <a:pt x="12382" y="18012"/>
                  </a:cubicBezTo>
                  <a:cubicBezTo>
                    <a:pt x="9525" y="17059"/>
                    <a:pt x="6667" y="17059"/>
                    <a:pt x="3810" y="16107"/>
                  </a:cubicBezTo>
                  <a:cubicBezTo>
                    <a:pt x="1905" y="16107"/>
                    <a:pt x="0" y="15154"/>
                    <a:pt x="0" y="12297"/>
                  </a:cubicBezTo>
                  <a:cubicBezTo>
                    <a:pt x="0" y="10392"/>
                    <a:pt x="1905" y="9439"/>
                    <a:pt x="3810" y="8487"/>
                  </a:cubicBezTo>
                  <a:cubicBezTo>
                    <a:pt x="6667" y="7534"/>
                    <a:pt x="10477" y="8487"/>
                    <a:pt x="13335" y="8487"/>
                  </a:cubicBezTo>
                  <a:cubicBezTo>
                    <a:pt x="20002" y="8487"/>
                    <a:pt x="26670" y="8487"/>
                    <a:pt x="33338" y="7534"/>
                  </a:cubicBezTo>
                  <a:cubicBezTo>
                    <a:pt x="41910" y="6582"/>
                    <a:pt x="50482" y="4677"/>
                    <a:pt x="58102" y="1819"/>
                  </a:cubicBezTo>
                  <a:cubicBezTo>
                    <a:pt x="59055" y="1819"/>
                    <a:pt x="60007" y="867"/>
                    <a:pt x="60007" y="867"/>
                  </a:cubicBezTo>
                  <a:cubicBezTo>
                    <a:pt x="66675" y="-1038"/>
                    <a:pt x="68580" y="-86"/>
                    <a:pt x="68580" y="6582"/>
                  </a:cubicBezTo>
                  <a:cubicBezTo>
                    <a:pt x="68580" y="11344"/>
                    <a:pt x="68580" y="15154"/>
                    <a:pt x="68580" y="19917"/>
                  </a:cubicBezTo>
                  <a:cubicBezTo>
                    <a:pt x="67627" y="41824"/>
                    <a:pt x="67627" y="63732"/>
                    <a:pt x="67627" y="84687"/>
                  </a:cubicBezTo>
                  <a:cubicBezTo>
                    <a:pt x="68580" y="106594"/>
                    <a:pt x="67627" y="128502"/>
                    <a:pt x="67627" y="150409"/>
                  </a:cubicBezTo>
                  <a:cubicBezTo>
                    <a:pt x="67627" y="161839"/>
                    <a:pt x="68580" y="172317"/>
                    <a:pt x="68580" y="183747"/>
                  </a:cubicBezTo>
                  <a:cubicBezTo>
                    <a:pt x="68580" y="185652"/>
                    <a:pt x="68580" y="188509"/>
                    <a:pt x="67627" y="190414"/>
                  </a:cubicBezTo>
                  <a:cubicBezTo>
                    <a:pt x="67627" y="191367"/>
                    <a:pt x="66675" y="193272"/>
                    <a:pt x="66675" y="194224"/>
                  </a:cubicBezTo>
                  <a:cubicBezTo>
                    <a:pt x="69532" y="207559"/>
                    <a:pt x="67627" y="220894"/>
                    <a:pt x="68580" y="235182"/>
                  </a:cubicBezTo>
                  <a:lnTo>
                    <a:pt x="68580" y="237087"/>
                  </a:lnTo>
                  <a:cubicBezTo>
                    <a:pt x="68580" y="246612"/>
                    <a:pt x="74295" y="252327"/>
                    <a:pt x="83820" y="252327"/>
                  </a:cubicBezTo>
                  <a:lnTo>
                    <a:pt x="87630" y="252327"/>
                  </a:lnTo>
                  <a:cubicBezTo>
                    <a:pt x="92392" y="255184"/>
                    <a:pt x="93345" y="256137"/>
                    <a:pt x="94297" y="258994"/>
                  </a:cubicBezTo>
                  <a:close/>
                  <a:moveTo>
                    <a:pt x="28575" y="241849"/>
                  </a:moveTo>
                  <a:cubicBezTo>
                    <a:pt x="27622" y="241849"/>
                    <a:pt x="27622" y="241849"/>
                    <a:pt x="28575" y="241849"/>
                  </a:cubicBezTo>
                  <a:cubicBezTo>
                    <a:pt x="27622" y="241849"/>
                    <a:pt x="27622" y="241849"/>
                    <a:pt x="28575" y="241849"/>
                  </a:cubicBezTo>
                  <a:cubicBezTo>
                    <a:pt x="27622" y="241849"/>
                    <a:pt x="27622" y="241849"/>
                    <a:pt x="28575" y="241849"/>
                  </a:cubicBezTo>
                  <a:lnTo>
                    <a:pt x="28575" y="241849"/>
                  </a:lnTo>
                  <a:close/>
                  <a:moveTo>
                    <a:pt x="29527" y="135169"/>
                  </a:moveTo>
                  <a:cubicBezTo>
                    <a:pt x="29527" y="135169"/>
                    <a:pt x="29527" y="135169"/>
                    <a:pt x="29527" y="135169"/>
                  </a:cubicBezTo>
                  <a:cubicBezTo>
                    <a:pt x="29527" y="135169"/>
                    <a:pt x="30480" y="135169"/>
                    <a:pt x="29527" y="135169"/>
                  </a:cubicBezTo>
                  <a:cubicBezTo>
                    <a:pt x="29527" y="135169"/>
                    <a:pt x="29527" y="135169"/>
                    <a:pt x="29527" y="135169"/>
                  </a:cubicBezTo>
                  <a:lnTo>
                    <a:pt x="29527" y="135169"/>
                  </a:lnTo>
                  <a:close/>
                  <a:moveTo>
                    <a:pt x="61913" y="234229"/>
                  </a:moveTo>
                  <a:cubicBezTo>
                    <a:pt x="60960" y="233277"/>
                    <a:pt x="60960" y="234229"/>
                    <a:pt x="60007" y="235182"/>
                  </a:cubicBezTo>
                  <a:cubicBezTo>
                    <a:pt x="59055" y="236134"/>
                    <a:pt x="59055" y="237087"/>
                    <a:pt x="58102" y="236134"/>
                  </a:cubicBezTo>
                  <a:cubicBezTo>
                    <a:pt x="57150" y="235182"/>
                    <a:pt x="58102" y="235182"/>
                    <a:pt x="59055" y="234229"/>
                  </a:cubicBezTo>
                  <a:cubicBezTo>
                    <a:pt x="60007" y="232324"/>
                    <a:pt x="60960" y="231372"/>
                    <a:pt x="58102" y="231372"/>
                  </a:cubicBezTo>
                  <a:cubicBezTo>
                    <a:pt x="57150" y="231372"/>
                    <a:pt x="57150" y="231372"/>
                    <a:pt x="56197" y="230419"/>
                  </a:cubicBezTo>
                  <a:cubicBezTo>
                    <a:pt x="56197" y="230419"/>
                    <a:pt x="54292" y="226609"/>
                    <a:pt x="54292" y="226609"/>
                  </a:cubicBezTo>
                  <a:cubicBezTo>
                    <a:pt x="54292" y="225657"/>
                    <a:pt x="56197" y="228514"/>
                    <a:pt x="57150" y="228514"/>
                  </a:cubicBezTo>
                  <a:cubicBezTo>
                    <a:pt x="58102" y="228514"/>
                    <a:pt x="59055" y="228514"/>
                    <a:pt x="60007" y="227562"/>
                  </a:cubicBezTo>
                  <a:cubicBezTo>
                    <a:pt x="60960" y="225657"/>
                    <a:pt x="59055" y="226609"/>
                    <a:pt x="58102" y="225657"/>
                  </a:cubicBezTo>
                  <a:cubicBezTo>
                    <a:pt x="56197" y="224704"/>
                    <a:pt x="57150" y="221847"/>
                    <a:pt x="56197" y="220894"/>
                  </a:cubicBezTo>
                  <a:cubicBezTo>
                    <a:pt x="57150" y="221847"/>
                    <a:pt x="57150" y="224704"/>
                    <a:pt x="60007" y="222799"/>
                  </a:cubicBezTo>
                  <a:cubicBezTo>
                    <a:pt x="60007" y="222799"/>
                    <a:pt x="60007" y="223752"/>
                    <a:pt x="60007" y="223752"/>
                  </a:cubicBezTo>
                  <a:cubicBezTo>
                    <a:pt x="60007" y="224704"/>
                    <a:pt x="60960" y="224704"/>
                    <a:pt x="61913" y="224704"/>
                  </a:cubicBezTo>
                  <a:cubicBezTo>
                    <a:pt x="61913" y="224704"/>
                    <a:pt x="61913" y="223752"/>
                    <a:pt x="61913" y="223752"/>
                  </a:cubicBezTo>
                  <a:cubicBezTo>
                    <a:pt x="61913" y="222799"/>
                    <a:pt x="60960" y="222799"/>
                    <a:pt x="60007" y="222799"/>
                  </a:cubicBezTo>
                  <a:cubicBezTo>
                    <a:pt x="60007" y="222799"/>
                    <a:pt x="60007" y="222799"/>
                    <a:pt x="59055" y="222799"/>
                  </a:cubicBezTo>
                  <a:cubicBezTo>
                    <a:pt x="59055" y="220894"/>
                    <a:pt x="57150" y="218989"/>
                    <a:pt x="58102" y="217084"/>
                  </a:cubicBezTo>
                  <a:cubicBezTo>
                    <a:pt x="60007" y="213274"/>
                    <a:pt x="57150" y="215179"/>
                    <a:pt x="56197" y="215179"/>
                  </a:cubicBezTo>
                  <a:cubicBezTo>
                    <a:pt x="56197" y="214227"/>
                    <a:pt x="56197" y="214227"/>
                    <a:pt x="56197" y="213274"/>
                  </a:cubicBezTo>
                  <a:cubicBezTo>
                    <a:pt x="55245" y="210417"/>
                    <a:pt x="53340" y="212322"/>
                    <a:pt x="52388" y="213274"/>
                  </a:cubicBezTo>
                  <a:cubicBezTo>
                    <a:pt x="50482" y="214227"/>
                    <a:pt x="51435" y="215179"/>
                    <a:pt x="52388" y="215179"/>
                  </a:cubicBezTo>
                  <a:cubicBezTo>
                    <a:pt x="50482" y="215179"/>
                    <a:pt x="48577" y="214227"/>
                    <a:pt x="49530" y="212322"/>
                  </a:cubicBezTo>
                  <a:cubicBezTo>
                    <a:pt x="50482" y="210417"/>
                    <a:pt x="49530" y="209464"/>
                    <a:pt x="47625" y="208512"/>
                  </a:cubicBezTo>
                  <a:cubicBezTo>
                    <a:pt x="48577" y="208512"/>
                    <a:pt x="49530" y="208512"/>
                    <a:pt x="50482" y="207559"/>
                  </a:cubicBezTo>
                  <a:cubicBezTo>
                    <a:pt x="51435" y="204702"/>
                    <a:pt x="53340" y="204702"/>
                    <a:pt x="56197" y="204702"/>
                  </a:cubicBezTo>
                  <a:cubicBezTo>
                    <a:pt x="57150" y="204702"/>
                    <a:pt x="58102" y="204702"/>
                    <a:pt x="58102" y="203749"/>
                  </a:cubicBezTo>
                  <a:cubicBezTo>
                    <a:pt x="58102" y="201844"/>
                    <a:pt x="56197" y="203749"/>
                    <a:pt x="56197" y="203749"/>
                  </a:cubicBezTo>
                  <a:cubicBezTo>
                    <a:pt x="55245" y="203749"/>
                    <a:pt x="55245" y="202797"/>
                    <a:pt x="55245" y="202797"/>
                  </a:cubicBezTo>
                  <a:cubicBezTo>
                    <a:pt x="56197" y="201844"/>
                    <a:pt x="57150" y="200892"/>
                    <a:pt x="56197" y="198987"/>
                  </a:cubicBezTo>
                  <a:cubicBezTo>
                    <a:pt x="56197"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2" y="198034"/>
                    <a:pt x="45720" y="197082"/>
                    <a:pt x="44767" y="195177"/>
                  </a:cubicBezTo>
                  <a:cubicBezTo>
                    <a:pt x="45720" y="195177"/>
                    <a:pt x="46672" y="196129"/>
                    <a:pt x="47625" y="195177"/>
                  </a:cubicBezTo>
                  <a:cubicBezTo>
                    <a:pt x="48577" y="195177"/>
                    <a:pt x="50482" y="194224"/>
                    <a:pt x="47625" y="193272"/>
                  </a:cubicBezTo>
                  <a:cubicBezTo>
                    <a:pt x="46672" y="192319"/>
                    <a:pt x="45720" y="192319"/>
                    <a:pt x="46672" y="190414"/>
                  </a:cubicBezTo>
                  <a:cubicBezTo>
                    <a:pt x="47625" y="188509"/>
                    <a:pt x="48577" y="189462"/>
                    <a:pt x="49530" y="189462"/>
                  </a:cubicBezTo>
                  <a:cubicBezTo>
                    <a:pt x="50482" y="189462"/>
                    <a:pt x="52388" y="188509"/>
                    <a:pt x="53340" y="188509"/>
                  </a:cubicBezTo>
                  <a:cubicBezTo>
                    <a:pt x="52388" y="187557"/>
                    <a:pt x="51435" y="187557"/>
                    <a:pt x="49530" y="187557"/>
                  </a:cubicBezTo>
                  <a:cubicBezTo>
                    <a:pt x="48577" y="187557"/>
                    <a:pt x="48577" y="186604"/>
                    <a:pt x="48577" y="185652"/>
                  </a:cubicBezTo>
                  <a:cubicBezTo>
                    <a:pt x="48577" y="184699"/>
                    <a:pt x="49530" y="184699"/>
                    <a:pt x="50482" y="184699"/>
                  </a:cubicBezTo>
                  <a:cubicBezTo>
                    <a:pt x="51435" y="185652"/>
                    <a:pt x="53340" y="185652"/>
                    <a:pt x="52388" y="183747"/>
                  </a:cubicBezTo>
                  <a:cubicBezTo>
                    <a:pt x="52388" y="182794"/>
                    <a:pt x="50482" y="182794"/>
                    <a:pt x="52388" y="180889"/>
                  </a:cubicBezTo>
                  <a:cubicBezTo>
                    <a:pt x="54292" y="178984"/>
                    <a:pt x="54292" y="180889"/>
                    <a:pt x="55245" y="180889"/>
                  </a:cubicBezTo>
                  <a:cubicBezTo>
                    <a:pt x="56197" y="180889"/>
                    <a:pt x="56197" y="180889"/>
                    <a:pt x="56197" y="179937"/>
                  </a:cubicBezTo>
                  <a:cubicBezTo>
                    <a:pt x="56197" y="178032"/>
                    <a:pt x="51435" y="176127"/>
                    <a:pt x="51435" y="178032"/>
                  </a:cubicBezTo>
                  <a:cubicBezTo>
                    <a:pt x="49530" y="181842"/>
                    <a:pt x="46672" y="179937"/>
                    <a:pt x="43815" y="180889"/>
                  </a:cubicBezTo>
                  <a:cubicBezTo>
                    <a:pt x="44767" y="179937"/>
                    <a:pt x="43815" y="178032"/>
                    <a:pt x="46672" y="177079"/>
                  </a:cubicBezTo>
                  <a:cubicBezTo>
                    <a:pt x="48577" y="177079"/>
                    <a:pt x="47625" y="175174"/>
                    <a:pt x="46672" y="175174"/>
                  </a:cubicBezTo>
                  <a:cubicBezTo>
                    <a:pt x="44767" y="174222"/>
                    <a:pt x="43815" y="174222"/>
                    <a:pt x="41910" y="175174"/>
                  </a:cubicBezTo>
                  <a:cubicBezTo>
                    <a:pt x="40957" y="175174"/>
                    <a:pt x="40957" y="176127"/>
                    <a:pt x="40957" y="176127"/>
                  </a:cubicBezTo>
                  <a:cubicBezTo>
                    <a:pt x="42863" y="178032"/>
                    <a:pt x="41910" y="180889"/>
                    <a:pt x="44767" y="180889"/>
                  </a:cubicBezTo>
                  <a:lnTo>
                    <a:pt x="43815" y="183747"/>
                  </a:lnTo>
                  <a:cubicBezTo>
                    <a:pt x="43815" y="183747"/>
                    <a:pt x="43815" y="182794"/>
                    <a:pt x="42863" y="182794"/>
                  </a:cubicBezTo>
                  <a:cubicBezTo>
                    <a:pt x="41910" y="182794"/>
                    <a:pt x="41910" y="182794"/>
                    <a:pt x="41910" y="183747"/>
                  </a:cubicBezTo>
                  <a:cubicBezTo>
                    <a:pt x="35242" y="187557"/>
                    <a:pt x="35242" y="187557"/>
                    <a:pt x="37147" y="193272"/>
                  </a:cubicBezTo>
                  <a:lnTo>
                    <a:pt x="34290" y="195177"/>
                  </a:lnTo>
                  <a:cubicBezTo>
                    <a:pt x="34290" y="193272"/>
                    <a:pt x="33338" y="192319"/>
                    <a:pt x="31432" y="192319"/>
                  </a:cubicBezTo>
                  <a:lnTo>
                    <a:pt x="31432" y="190414"/>
                  </a:lnTo>
                  <a:cubicBezTo>
                    <a:pt x="31432" y="190414"/>
                    <a:pt x="32385" y="190414"/>
                    <a:pt x="32385" y="189462"/>
                  </a:cubicBezTo>
                  <a:lnTo>
                    <a:pt x="32385" y="189462"/>
                  </a:lnTo>
                  <a:cubicBezTo>
                    <a:pt x="31432" y="189462"/>
                    <a:pt x="31432" y="190414"/>
                    <a:pt x="31432" y="190414"/>
                  </a:cubicBezTo>
                  <a:cubicBezTo>
                    <a:pt x="30480" y="190414"/>
                    <a:pt x="30480" y="190414"/>
                    <a:pt x="30480" y="190414"/>
                  </a:cubicBezTo>
                  <a:cubicBezTo>
                    <a:pt x="29527" y="190414"/>
                    <a:pt x="28575" y="190414"/>
                    <a:pt x="28575" y="191367"/>
                  </a:cubicBezTo>
                  <a:cubicBezTo>
                    <a:pt x="28575" y="192319"/>
                    <a:pt x="29527" y="191367"/>
                    <a:pt x="30480" y="192319"/>
                  </a:cubicBezTo>
                  <a:lnTo>
                    <a:pt x="31432" y="192319"/>
                  </a:lnTo>
                  <a:cubicBezTo>
                    <a:pt x="30480" y="195177"/>
                    <a:pt x="31432"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7" y="207559"/>
                    <a:pt x="42863" y="209464"/>
                    <a:pt x="43815" y="209464"/>
                  </a:cubicBezTo>
                  <a:cubicBezTo>
                    <a:pt x="42863" y="215179"/>
                    <a:pt x="37147" y="213274"/>
                    <a:pt x="33338" y="213274"/>
                  </a:cubicBezTo>
                  <a:cubicBezTo>
                    <a:pt x="32385" y="213274"/>
                    <a:pt x="31432" y="213274"/>
                    <a:pt x="31432" y="214227"/>
                  </a:cubicBezTo>
                  <a:cubicBezTo>
                    <a:pt x="31432" y="215179"/>
                    <a:pt x="32385" y="216132"/>
                    <a:pt x="33338" y="215179"/>
                  </a:cubicBezTo>
                  <a:cubicBezTo>
                    <a:pt x="35242" y="215179"/>
                    <a:pt x="36195" y="215179"/>
                    <a:pt x="38100" y="214227"/>
                  </a:cubicBezTo>
                  <a:lnTo>
                    <a:pt x="39052" y="214227"/>
                  </a:lnTo>
                  <a:cubicBezTo>
                    <a:pt x="39052" y="215179"/>
                    <a:pt x="38100" y="215179"/>
                    <a:pt x="38100" y="215179"/>
                  </a:cubicBezTo>
                  <a:cubicBezTo>
                    <a:pt x="37147" y="215179"/>
                    <a:pt x="37147" y="216132"/>
                    <a:pt x="37147" y="217084"/>
                  </a:cubicBezTo>
                  <a:cubicBezTo>
                    <a:pt x="35242" y="220894"/>
                    <a:pt x="36195" y="218037"/>
                    <a:pt x="40005" y="219942"/>
                  </a:cubicBezTo>
                  <a:cubicBezTo>
                    <a:pt x="40957" y="220894"/>
                    <a:pt x="40957" y="223752"/>
                    <a:pt x="41910" y="223752"/>
                  </a:cubicBezTo>
                  <a:cubicBezTo>
                    <a:pt x="42863" y="223752"/>
                    <a:pt x="44767" y="224704"/>
                    <a:pt x="43815" y="226609"/>
                  </a:cubicBezTo>
                  <a:cubicBezTo>
                    <a:pt x="42863" y="227562"/>
                    <a:pt x="44767" y="230419"/>
                    <a:pt x="45720" y="231372"/>
                  </a:cubicBezTo>
                  <a:cubicBezTo>
                    <a:pt x="46672" y="232324"/>
                    <a:pt x="45720" y="232324"/>
                    <a:pt x="44767" y="232324"/>
                  </a:cubicBezTo>
                  <a:cubicBezTo>
                    <a:pt x="42863" y="232324"/>
                    <a:pt x="41910" y="229467"/>
                    <a:pt x="41910" y="228514"/>
                  </a:cubicBezTo>
                  <a:cubicBezTo>
                    <a:pt x="41910" y="225657"/>
                    <a:pt x="40957" y="225657"/>
                    <a:pt x="39052" y="226609"/>
                  </a:cubicBezTo>
                  <a:cubicBezTo>
                    <a:pt x="38100" y="226609"/>
                    <a:pt x="37147" y="226609"/>
                    <a:pt x="36195" y="227562"/>
                  </a:cubicBezTo>
                  <a:cubicBezTo>
                    <a:pt x="34290" y="228514"/>
                    <a:pt x="35242" y="229467"/>
                    <a:pt x="35242" y="230419"/>
                  </a:cubicBezTo>
                  <a:cubicBezTo>
                    <a:pt x="36195" y="231372"/>
                    <a:pt x="37147" y="233277"/>
                    <a:pt x="38100" y="233277"/>
                  </a:cubicBezTo>
                  <a:cubicBezTo>
                    <a:pt x="40957" y="234229"/>
                    <a:pt x="40005" y="237087"/>
                    <a:pt x="40957" y="238039"/>
                  </a:cubicBezTo>
                  <a:cubicBezTo>
                    <a:pt x="40957" y="238039"/>
                    <a:pt x="40957" y="238992"/>
                    <a:pt x="40005" y="238992"/>
                  </a:cubicBezTo>
                  <a:cubicBezTo>
                    <a:pt x="38100" y="238992"/>
                    <a:pt x="38100" y="237087"/>
                    <a:pt x="38100" y="235182"/>
                  </a:cubicBezTo>
                  <a:lnTo>
                    <a:pt x="38100" y="235182"/>
                  </a:lnTo>
                  <a:cubicBezTo>
                    <a:pt x="37147" y="235182"/>
                    <a:pt x="37147" y="234229"/>
                    <a:pt x="36195" y="234229"/>
                  </a:cubicBezTo>
                  <a:cubicBezTo>
                    <a:pt x="35242" y="234229"/>
                    <a:pt x="36195" y="235182"/>
                    <a:pt x="36195" y="236134"/>
                  </a:cubicBezTo>
                  <a:cubicBezTo>
                    <a:pt x="37147"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2" y="249469"/>
                  </a:cubicBezTo>
                  <a:cubicBezTo>
                    <a:pt x="36195" y="250422"/>
                    <a:pt x="38100" y="252327"/>
                    <a:pt x="40005" y="252327"/>
                  </a:cubicBezTo>
                  <a:cubicBezTo>
                    <a:pt x="40957" y="252327"/>
                    <a:pt x="40005" y="249469"/>
                    <a:pt x="40957" y="248517"/>
                  </a:cubicBezTo>
                  <a:cubicBezTo>
                    <a:pt x="41910" y="249469"/>
                    <a:pt x="42863" y="250422"/>
                    <a:pt x="42863" y="252327"/>
                  </a:cubicBezTo>
                  <a:cubicBezTo>
                    <a:pt x="42863" y="253279"/>
                    <a:pt x="42863" y="253279"/>
                    <a:pt x="43815" y="254232"/>
                  </a:cubicBezTo>
                  <a:cubicBezTo>
                    <a:pt x="44767" y="254232"/>
                    <a:pt x="44767" y="253279"/>
                    <a:pt x="45720" y="253279"/>
                  </a:cubicBezTo>
                  <a:lnTo>
                    <a:pt x="46672" y="251374"/>
                  </a:lnTo>
                  <a:cubicBezTo>
                    <a:pt x="46672" y="250422"/>
                    <a:pt x="46672" y="249469"/>
                    <a:pt x="47625" y="251374"/>
                  </a:cubicBezTo>
                  <a:cubicBezTo>
                    <a:pt x="47625" y="252327"/>
                    <a:pt x="45720" y="253279"/>
                    <a:pt x="46672" y="255184"/>
                  </a:cubicBezTo>
                  <a:cubicBezTo>
                    <a:pt x="46672" y="255184"/>
                    <a:pt x="47625" y="255184"/>
                    <a:pt x="47625" y="255184"/>
                  </a:cubicBezTo>
                  <a:cubicBezTo>
                    <a:pt x="48577" y="254232"/>
                    <a:pt x="47625" y="253279"/>
                    <a:pt x="47625" y="251374"/>
                  </a:cubicBezTo>
                  <a:cubicBezTo>
                    <a:pt x="49530" y="250422"/>
                    <a:pt x="52388" y="251374"/>
                    <a:pt x="53340" y="247564"/>
                  </a:cubicBezTo>
                  <a:cubicBezTo>
                    <a:pt x="53340" y="246612"/>
                    <a:pt x="55245" y="246612"/>
                    <a:pt x="56197" y="246612"/>
                  </a:cubicBezTo>
                  <a:cubicBezTo>
                    <a:pt x="57150" y="246612"/>
                    <a:pt x="59055" y="247564"/>
                    <a:pt x="60007" y="245659"/>
                  </a:cubicBezTo>
                  <a:lnTo>
                    <a:pt x="56197" y="243754"/>
                  </a:lnTo>
                  <a:cubicBezTo>
                    <a:pt x="55245" y="243754"/>
                    <a:pt x="54292" y="243754"/>
                    <a:pt x="53340" y="244707"/>
                  </a:cubicBezTo>
                  <a:cubicBezTo>
                    <a:pt x="51435" y="245659"/>
                    <a:pt x="51435" y="245659"/>
                    <a:pt x="51435" y="243754"/>
                  </a:cubicBezTo>
                  <a:cubicBezTo>
                    <a:pt x="51435" y="242802"/>
                    <a:pt x="51435" y="242802"/>
                    <a:pt x="52388" y="241849"/>
                  </a:cubicBezTo>
                  <a:cubicBezTo>
                    <a:pt x="54292" y="241849"/>
                    <a:pt x="56197" y="241849"/>
                    <a:pt x="56197" y="239944"/>
                  </a:cubicBezTo>
                  <a:cubicBezTo>
                    <a:pt x="56197" y="237087"/>
                    <a:pt x="58102" y="236134"/>
                    <a:pt x="60007" y="236134"/>
                  </a:cubicBezTo>
                  <a:cubicBezTo>
                    <a:pt x="60960" y="236134"/>
                    <a:pt x="60960" y="235182"/>
                    <a:pt x="61913" y="235182"/>
                  </a:cubicBezTo>
                  <a:cubicBezTo>
                    <a:pt x="61913" y="235182"/>
                    <a:pt x="62865" y="235182"/>
                    <a:pt x="61913" y="234229"/>
                  </a:cubicBezTo>
                  <a:close/>
                  <a:moveTo>
                    <a:pt x="29527" y="79924"/>
                  </a:moveTo>
                  <a:cubicBezTo>
                    <a:pt x="29527" y="79924"/>
                    <a:pt x="30480" y="79924"/>
                    <a:pt x="29527" y="79924"/>
                  </a:cubicBezTo>
                  <a:cubicBezTo>
                    <a:pt x="30480" y="79924"/>
                    <a:pt x="30480" y="79924"/>
                    <a:pt x="29527" y="79924"/>
                  </a:cubicBezTo>
                  <a:cubicBezTo>
                    <a:pt x="30480" y="79924"/>
                    <a:pt x="30480" y="78972"/>
                    <a:pt x="29527" y="79924"/>
                  </a:cubicBezTo>
                  <a:cubicBezTo>
                    <a:pt x="29527" y="78972"/>
                    <a:pt x="29527" y="79924"/>
                    <a:pt x="29527" y="79924"/>
                  </a:cubicBezTo>
                  <a:close/>
                  <a:moveTo>
                    <a:pt x="33338" y="235182"/>
                  </a:moveTo>
                  <a:cubicBezTo>
                    <a:pt x="33338" y="234229"/>
                    <a:pt x="32385" y="234229"/>
                    <a:pt x="31432" y="233277"/>
                  </a:cubicBezTo>
                  <a:cubicBezTo>
                    <a:pt x="31432" y="233277"/>
                    <a:pt x="30480" y="233277"/>
                    <a:pt x="30480" y="234229"/>
                  </a:cubicBezTo>
                  <a:cubicBezTo>
                    <a:pt x="30480" y="235182"/>
                    <a:pt x="31432" y="236134"/>
                    <a:pt x="33338" y="235182"/>
                  </a:cubicBezTo>
                  <a:cubicBezTo>
                    <a:pt x="32385"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2385" y="172317"/>
                    <a:pt x="33338" y="172317"/>
                  </a:cubicBezTo>
                  <a:close/>
                  <a:moveTo>
                    <a:pt x="34290" y="182794"/>
                  </a:moveTo>
                  <a:cubicBezTo>
                    <a:pt x="32385" y="183747"/>
                    <a:pt x="33338" y="185652"/>
                    <a:pt x="34290" y="186604"/>
                  </a:cubicBezTo>
                  <a:cubicBezTo>
                    <a:pt x="34290" y="186604"/>
                    <a:pt x="35242" y="187557"/>
                    <a:pt x="35242" y="186604"/>
                  </a:cubicBezTo>
                  <a:cubicBezTo>
                    <a:pt x="36195" y="185652"/>
                    <a:pt x="35242" y="184699"/>
                    <a:pt x="34290" y="182794"/>
                  </a:cubicBezTo>
                  <a:cubicBezTo>
                    <a:pt x="34290" y="183747"/>
                    <a:pt x="34290" y="182794"/>
                    <a:pt x="34290" y="182794"/>
                  </a:cubicBezTo>
                  <a:cubicBezTo>
                    <a:pt x="35242" y="180889"/>
                    <a:pt x="34290" y="179937"/>
                    <a:pt x="33338" y="178984"/>
                  </a:cubicBezTo>
                  <a:cubicBezTo>
                    <a:pt x="33338" y="178984"/>
                    <a:pt x="32385" y="178984"/>
                    <a:pt x="32385" y="178984"/>
                  </a:cubicBezTo>
                  <a:cubicBezTo>
                    <a:pt x="32385" y="179937"/>
                    <a:pt x="33338" y="180889"/>
                    <a:pt x="34290" y="182794"/>
                  </a:cubicBezTo>
                  <a:cubicBezTo>
                    <a:pt x="34290"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2" y="140884"/>
                    <a:pt x="35242" y="139932"/>
                  </a:cubicBezTo>
                  <a:cubicBezTo>
                    <a:pt x="35242" y="139932"/>
                    <a:pt x="35242" y="138979"/>
                    <a:pt x="34290" y="138979"/>
                  </a:cubicBezTo>
                  <a:cubicBezTo>
                    <a:pt x="33338" y="138979"/>
                    <a:pt x="33338" y="139932"/>
                    <a:pt x="33338" y="140884"/>
                  </a:cubicBezTo>
                  <a:close/>
                  <a:moveTo>
                    <a:pt x="36195" y="225657"/>
                  </a:moveTo>
                  <a:cubicBezTo>
                    <a:pt x="36195" y="224704"/>
                    <a:pt x="35242" y="224704"/>
                    <a:pt x="36195" y="225657"/>
                  </a:cubicBezTo>
                  <a:cubicBezTo>
                    <a:pt x="35242" y="224704"/>
                    <a:pt x="34290" y="224704"/>
                    <a:pt x="33338" y="225657"/>
                  </a:cubicBezTo>
                  <a:cubicBezTo>
                    <a:pt x="33338" y="226609"/>
                    <a:pt x="34290" y="226609"/>
                    <a:pt x="34290" y="226609"/>
                  </a:cubicBezTo>
                  <a:cubicBezTo>
                    <a:pt x="35242" y="225657"/>
                    <a:pt x="35242"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2" y="253279"/>
                    <a:pt x="35242" y="252327"/>
                    <a:pt x="36195" y="253279"/>
                  </a:cubicBezTo>
                  <a:cubicBezTo>
                    <a:pt x="35242" y="252327"/>
                    <a:pt x="34290" y="252327"/>
                    <a:pt x="34290" y="253279"/>
                  </a:cubicBezTo>
                  <a:cubicBezTo>
                    <a:pt x="34290" y="253279"/>
                    <a:pt x="34290" y="253279"/>
                    <a:pt x="36195" y="253279"/>
                  </a:cubicBezTo>
                  <a:cubicBezTo>
                    <a:pt x="35242" y="254232"/>
                    <a:pt x="36195" y="253279"/>
                    <a:pt x="36195" y="253279"/>
                  </a:cubicBezTo>
                  <a:close/>
                  <a:moveTo>
                    <a:pt x="36195" y="175174"/>
                  </a:moveTo>
                  <a:cubicBezTo>
                    <a:pt x="36195" y="175174"/>
                    <a:pt x="36195" y="174222"/>
                    <a:pt x="36195" y="175174"/>
                  </a:cubicBezTo>
                  <a:cubicBezTo>
                    <a:pt x="36195" y="173269"/>
                    <a:pt x="35242" y="174222"/>
                    <a:pt x="34290" y="174222"/>
                  </a:cubicBezTo>
                  <a:cubicBezTo>
                    <a:pt x="34290" y="175174"/>
                    <a:pt x="35242" y="176127"/>
                    <a:pt x="36195" y="175174"/>
                  </a:cubicBezTo>
                  <a:close/>
                  <a:moveTo>
                    <a:pt x="35242" y="88497"/>
                  </a:moveTo>
                  <a:cubicBezTo>
                    <a:pt x="35242" y="88497"/>
                    <a:pt x="35242" y="87544"/>
                    <a:pt x="34290" y="87544"/>
                  </a:cubicBezTo>
                  <a:cubicBezTo>
                    <a:pt x="34290" y="87544"/>
                    <a:pt x="34290" y="87544"/>
                    <a:pt x="35242" y="88497"/>
                  </a:cubicBezTo>
                  <a:cubicBezTo>
                    <a:pt x="34290" y="88497"/>
                    <a:pt x="34290" y="89449"/>
                    <a:pt x="35242" y="88497"/>
                  </a:cubicBezTo>
                  <a:cubicBezTo>
                    <a:pt x="35242" y="89449"/>
                    <a:pt x="35242" y="89449"/>
                    <a:pt x="35242" y="88497"/>
                  </a:cubicBezTo>
                  <a:close/>
                  <a:moveTo>
                    <a:pt x="35242" y="57064"/>
                  </a:moveTo>
                  <a:cubicBezTo>
                    <a:pt x="35242" y="57064"/>
                    <a:pt x="34290" y="57064"/>
                    <a:pt x="35242" y="57064"/>
                  </a:cubicBezTo>
                  <a:cubicBezTo>
                    <a:pt x="34290" y="58017"/>
                    <a:pt x="34290" y="58017"/>
                    <a:pt x="35242" y="58969"/>
                  </a:cubicBezTo>
                  <a:cubicBezTo>
                    <a:pt x="35242" y="58017"/>
                    <a:pt x="36195" y="58017"/>
                    <a:pt x="35242" y="57064"/>
                  </a:cubicBezTo>
                  <a:lnTo>
                    <a:pt x="35242" y="57064"/>
                  </a:lnTo>
                  <a:close/>
                  <a:moveTo>
                    <a:pt x="34290" y="232324"/>
                  </a:moveTo>
                  <a:lnTo>
                    <a:pt x="34290" y="232324"/>
                  </a:lnTo>
                  <a:cubicBezTo>
                    <a:pt x="35242" y="231372"/>
                    <a:pt x="34290" y="231372"/>
                    <a:pt x="34290" y="232324"/>
                  </a:cubicBezTo>
                  <a:close/>
                  <a:moveTo>
                    <a:pt x="38100" y="98974"/>
                  </a:moveTo>
                  <a:lnTo>
                    <a:pt x="38100" y="98974"/>
                  </a:lnTo>
                  <a:cubicBezTo>
                    <a:pt x="35242" y="98974"/>
                    <a:pt x="35242" y="98974"/>
                    <a:pt x="34290" y="98974"/>
                  </a:cubicBezTo>
                  <a:lnTo>
                    <a:pt x="34290" y="99927"/>
                  </a:lnTo>
                  <a:cubicBezTo>
                    <a:pt x="35242" y="99927"/>
                    <a:pt x="36195" y="101832"/>
                    <a:pt x="38100" y="100879"/>
                  </a:cubicBezTo>
                  <a:cubicBezTo>
                    <a:pt x="39052" y="100879"/>
                    <a:pt x="39052" y="100879"/>
                    <a:pt x="39052" y="99927"/>
                  </a:cubicBezTo>
                  <a:cubicBezTo>
                    <a:pt x="39052" y="99927"/>
                    <a:pt x="39052" y="99927"/>
                    <a:pt x="38100" y="98974"/>
                  </a:cubicBezTo>
                  <a:close/>
                  <a:moveTo>
                    <a:pt x="39052" y="107547"/>
                  </a:moveTo>
                  <a:cubicBezTo>
                    <a:pt x="39052" y="106594"/>
                    <a:pt x="39052" y="105642"/>
                    <a:pt x="38100" y="105642"/>
                  </a:cubicBezTo>
                  <a:cubicBezTo>
                    <a:pt x="36195" y="106594"/>
                    <a:pt x="34290" y="109452"/>
                    <a:pt x="35242" y="111357"/>
                  </a:cubicBezTo>
                  <a:cubicBezTo>
                    <a:pt x="35242" y="111357"/>
                    <a:pt x="35242" y="112309"/>
                    <a:pt x="36195" y="112309"/>
                  </a:cubicBezTo>
                  <a:cubicBezTo>
                    <a:pt x="37147" y="112309"/>
                    <a:pt x="37147" y="111357"/>
                    <a:pt x="37147" y="111357"/>
                  </a:cubicBezTo>
                  <a:cubicBezTo>
                    <a:pt x="36195" y="108499"/>
                    <a:pt x="37147" y="107547"/>
                    <a:pt x="39052" y="107547"/>
                  </a:cubicBezTo>
                  <a:close/>
                  <a:moveTo>
                    <a:pt x="36195" y="205654"/>
                  </a:moveTo>
                  <a:cubicBezTo>
                    <a:pt x="36195" y="205654"/>
                    <a:pt x="35242" y="205654"/>
                    <a:pt x="35242" y="206607"/>
                  </a:cubicBezTo>
                  <a:cubicBezTo>
                    <a:pt x="35242" y="205654"/>
                    <a:pt x="35242" y="205654"/>
                    <a:pt x="36195" y="205654"/>
                  </a:cubicBezTo>
                  <a:cubicBezTo>
                    <a:pt x="35242" y="204702"/>
                    <a:pt x="36195" y="203749"/>
                    <a:pt x="37147" y="204702"/>
                  </a:cubicBezTo>
                  <a:cubicBezTo>
                    <a:pt x="37147" y="205654"/>
                    <a:pt x="36195" y="205654"/>
                    <a:pt x="36195" y="205654"/>
                  </a:cubicBezTo>
                  <a:close/>
                  <a:moveTo>
                    <a:pt x="35242" y="157077"/>
                  </a:moveTo>
                  <a:cubicBezTo>
                    <a:pt x="36195" y="157077"/>
                    <a:pt x="36195" y="157077"/>
                    <a:pt x="35242" y="157077"/>
                  </a:cubicBezTo>
                  <a:cubicBezTo>
                    <a:pt x="36195" y="157077"/>
                    <a:pt x="36195" y="157077"/>
                    <a:pt x="35242" y="157077"/>
                  </a:cubicBezTo>
                  <a:cubicBezTo>
                    <a:pt x="35242" y="157077"/>
                    <a:pt x="35242" y="157077"/>
                    <a:pt x="35242" y="157077"/>
                  </a:cubicBezTo>
                  <a:lnTo>
                    <a:pt x="35242" y="157077"/>
                  </a:lnTo>
                  <a:close/>
                  <a:moveTo>
                    <a:pt x="48577" y="133264"/>
                  </a:moveTo>
                  <a:cubicBezTo>
                    <a:pt x="48577" y="133264"/>
                    <a:pt x="48577" y="131359"/>
                    <a:pt x="46672" y="131359"/>
                  </a:cubicBezTo>
                  <a:cubicBezTo>
                    <a:pt x="45720" y="132312"/>
                    <a:pt x="44767" y="132312"/>
                    <a:pt x="44767" y="131359"/>
                  </a:cubicBezTo>
                  <a:cubicBezTo>
                    <a:pt x="44767" y="130407"/>
                    <a:pt x="45720" y="129454"/>
                    <a:pt x="46672"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2" y="122787"/>
                    <a:pt x="35242" y="123739"/>
                    <a:pt x="36195" y="124692"/>
                  </a:cubicBezTo>
                  <a:cubicBezTo>
                    <a:pt x="37147" y="128502"/>
                    <a:pt x="40005" y="128502"/>
                    <a:pt x="42863" y="131359"/>
                  </a:cubicBezTo>
                  <a:cubicBezTo>
                    <a:pt x="42863" y="133264"/>
                    <a:pt x="41910" y="135169"/>
                    <a:pt x="40957" y="136122"/>
                  </a:cubicBezTo>
                  <a:cubicBezTo>
                    <a:pt x="40957" y="136122"/>
                    <a:pt x="40957" y="137074"/>
                    <a:pt x="40957" y="137074"/>
                  </a:cubicBezTo>
                  <a:cubicBezTo>
                    <a:pt x="40957" y="137074"/>
                    <a:pt x="41910" y="138027"/>
                    <a:pt x="41910" y="137074"/>
                  </a:cubicBezTo>
                  <a:cubicBezTo>
                    <a:pt x="42863" y="134217"/>
                    <a:pt x="45720" y="135169"/>
                    <a:pt x="47625" y="134217"/>
                  </a:cubicBezTo>
                  <a:cubicBezTo>
                    <a:pt x="47625" y="134217"/>
                    <a:pt x="48577" y="135169"/>
                    <a:pt x="48577" y="133264"/>
                  </a:cubicBezTo>
                  <a:close/>
                  <a:moveTo>
                    <a:pt x="35242" y="39919"/>
                  </a:moveTo>
                  <a:cubicBezTo>
                    <a:pt x="35242" y="39919"/>
                    <a:pt x="35242" y="39919"/>
                    <a:pt x="35242" y="39919"/>
                  </a:cubicBezTo>
                  <a:lnTo>
                    <a:pt x="35242" y="39919"/>
                  </a:lnTo>
                  <a:cubicBezTo>
                    <a:pt x="35242" y="39919"/>
                    <a:pt x="35242" y="38967"/>
                    <a:pt x="35242" y="39919"/>
                  </a:cubicBezTo>
                  <a:lnTo>
                    <a:pt x="35242" y="39919"/>
                  </a:lnTo>
                  <a:close/>
                  <a:moveTo>
                    <a:pt x="40005" y="145647"/>
                  </a:moveTo>
                  <a:cubicBezTo>
                    <a:pt x="40957" y="145647"/>
                    <a:pt x="41910" y="145647"/>
                    <a:pt x="42863" y="144694"/>
                  </a:cubicBezTo>
                  <a:cubicBezTo>
                    <a:pt x="42863" y="144694"/>
                    <a:pt x="42863" y="143742"/>
                    <a:pt x="42863" y="143742"/>
                  </a:cubicBezTo>
                  <a:cubicBezTo>
                    <a:pt x="41910" y="141837"/>
                    <a:pt x="40957" y="142789"/>
                    <a:pt x="40005" y="142789"/>
                  </a:cubicBezTo>
                  <a:cubicBezTo>
                    <a:pt x="39052" y="142789"/>
                    <a:pt x="39052" y="142789"/>
                    <a:pt x="38100" y="142789"/>
                  </a:cubicBezTo>
                  <a:cubicBezTo>
                    <a:pt x="37147" y="143742"/>
                    <a:pt x="36195" y="144694"/>
                    <a:pt x="36195" y="145647"/>
                  </a:cubicBezTo>
                  <a:cubicBezTo>
                    <a:pt x="37147" y="146599"/>
                    <a:pt x="37147" y="144694"/>
                    <a:pt x="38100" y="143742"/>
                  </a:cubicBezTo>
                  <a:cubicBezTo>
                    <a:pt x="39052" y="145647"/>
                    <a:pt x="39052" y="145647"/>
                    <a:pt x="40005" y="145647"/>
                  </a:cubicBezTo>
                  <a:close/>
                  <a:moveTo>
                    <a:pt x="36195" y="95164"/>
                  </a:moveTo>
                  <a:cubicBezTo>
                    <a:pt x="36195" y="95164"/>
                    <a:pt x="37147" y="96117"/>
                    <a:pt x="36195" y="95164"/>
                  </a:cubicBezTo>
                  <a:cubicBezTo>
                    <a:pt x="37147" y="95164"/>
                    <a:pt x="38100" y="95164"/>
                    <a:pt x="38100" y="94212"/>
                  </a:cubicBezTo>
                  <a:cubicBezTo>
                    <a:pt x="38100" y="94212"/>
                    <a:pt x="38100" y="93259"/>
                    <a:pt x="37147" y="93259"/>
                  </a:cubicBezTo>
                  <a:cubicBezTo>
                    <a:pt x="37147" y="93259"/>
                    <a:pt x="36195" y="94212"/>
                    <a:pt x="36195" y="95164"/>
                  </a:cubicBezTo>
                  <a:close/>
                  <a:moveTo>
                    <a:pt x="40957" y="249469"/>
                  </a:moveTo>
                  <a:lnTo>
                    <a:pt x="40957" y="249469"/>
                  </a:lnTo>
                  <a:cubicBezTo>
                    <a:pt x="40957" y="249469"/>
                    <a:pt x="40005" y="249469"/>
                    <a:pt x="39052" y="249469"/>
                  </a:cubicBezTo>
                  <a:cubicBezTo>
                    <a:pt x="38100" y="249469"/>
                    <a:pt x="37147" y="249469"/>
                    <a:pt x="37147" y="248517"/>
                  </a:cubicBezTo>
                  <a:cubicBezTo>
                    <a:pt x="37147" y="248517"/>
                    <a:pt x="37147" y="247564"/>
                    <a:pt x="37147" y="247564"/>
                  </a:cubicBezTo>
                  <a:cubicBezTo>
                    <a:pt x="38100" y="246612"/>
                    <a:pt x="39052" y="246612"/>
                    <a:pt x="40005" y="247564"/>
                  </a:cubicBezTo>
                  <a:cubicBezTo>
                    <a:pt x="40005" y="248517"/>
                    <a:pt x="40005" y="249469"/>
                    <a:pt x="40957" y="249469"/>
                  </a:cubicBezTo>
                  <a:close/>
                  <a:moveTo>
                    <a:pt x="38100" y="178032"/>
                  </a:moveTo>
                  <a:cubicBezTo>
                    <a:pt x="37147" y="178032"/>
                    <a:pt x="37147" y="178984"/>
                    <a:pt x="37147" y="178984"/>
                  </a:cubicBezTo>
                  <a:cubicBezTo>
                    <a:pt x="37147" y="179937"/>
                    <a:pt x="37147" y="180889"/>
                    <a:pt x="38100" y="180889"/>
                  </a:cubicBezTo>
                  <a:cubicBezTo>
                    <a:pt x="39052" y="180889"/>
                    <a:pt x="39052" y="179937"/>
                    <a:pt x="39052" y="178984"/>
                  </a:cubicBezTo>
                  <a:cubicBezTo>
                    <a:pt x="39052" y="178032"/>
                    <a:pt x="39052" y="178032"/>
                    <a:pt x="38100" y="178032"/>
                  </a:cubicBezTo>
                  <a:close/>
                  <a:moveTo>
                    <a:pt x="37147" y="51349"/>
                  </a:moveTo>
                  <a:cubicBezTo>
                    <a:pt x="37147" y="51349"/>
                    <a:pt x="37147" y="52302"/>
                    <a:pt x="37147" y="51349"/>
                  </a:cubicBezTo>
                  <a:cubicBezTo>
                    <a:pt x="38100" y="51349"/>
                    <a:pt x="38100" y="50397"/>
                    <a:pt x="38100" y="50397"/>
                  </a:cubicBezTo>
                  <a:cubicBezTo>
                    <a:pt x="38100" y="50397"/>
                    <a:pt x="39052" y="50397"/>
                    <a:pt x="39052" y="49444"/>
                  </a:cubicBezTo>
                  <a:cubicBezTo>
                    <a:pt x="39052" y="49444"/>
                    <a:pt x="39052" y="49444"/>
                    <a:pt x="39052" y="49444"/>
                  </a:cubicBezTo>
                  <a:cubicBezTo>
                    <a:pt x="39052" y="49444"/>
                    <a:pt x="38100" y="49444"/>
                    <a:pt x="38100" y="50397"/>
                  </a:cubicBezTo>
                  <a:lnTo>
                    <a:pt x="37147" y="51349"/>
                  </a:lnTo>
                  <a:close/>
                  <a:moveTo>
                    <a:pt x="38100" y="73257"/>
                  </a:moveTo>
                  <a:cubicBezTo>
                    <a:pt x="39052" y="73257"/>
                    <a:pt x="39052" y="72304"/>
                    <a:pt x="39052" y="71352"/>
                  </a:cubicBezTo>
                  <a:cubicBezTo>
                    <a:pt x="39052" y="70399"/>
                    <a:pt x="39052" y="70399"/>
                    <a:pt x="38100" y="70399"/>
                  </a:cubicBezTo>
                  <a:cubicBezTo>
                    <a:pt x="37147" y="70399"/>
                    <a:pt x="37147" y="71352"/>
                    <a:pt x="37147" y="72304"/>
                  </a:cubicBezTo>
                  <a:cubicBezTo>
                    <a:pt x="37147" y="72304"/>
                    <a:pt x="37147" y="73257"/>
                    <a:pt x="38100" y="73257"/>
                  </a:cubicBezTo>
                  <a:close/>
                  <a:moveTo>
                    <a:pt x="38100" y="162792"/>
                  </a:moveTo>
                  <a:cubicBezTo>
                    <a:pt x="39052" y="162792"/>
                    <a:pt x="39052" y="162792"/>
                    <a:pt x="38100" y="162792"/>
                  </a:cubicBezTo>
                  <a:cubicBezTo>
                    <a:pt x="39052" y="161839"/>
                    <a:pt x="38100" y="160887"/>
                    <a:pt x="38100" y="161839"/>
                  </a:cubicBezTo>
                  <a:lnTo>
                    <a:pt x="38100" y="162792"/>
                  </a:lnTo>
                  <a:cubicBezTo>
                    <a:pt x="38100" y="162792"/>
                    <a:pt x="38100" y="162792"/>
                    <a:pt x="38100" y="162792"/>
                  </a:cubicBezTo>
                  <a:close/>
                  <a:moveTo>
                    <a:pt x="38100" y="218037"/>
                  </a:moveTo>
                  <a:cubicBezTo>
                    <a:pt x="40957" y="218989"/>
                    <a:pt x="42863" y="217084"/>
                    <a:pt x="44767" y="216132"/>
                  </a:cubicBezTo>
                  <a:cubicBezTo>
                    <a:pt x="45720" y="216132"/>
                    <a:pt x="46672" y="215179"/>
                    <a:pt x="47625" y="216132"/>
                  </a:cubicBezTo>
                  <a:cubicBezTo>
                    <a:pt x="48577" y="217084"/>
                    <a:pt x="46672" y="217084"/>
                    <a:pt x="46672" y="217084"/>
                  </a:cubicBezTo>
                  <a:cubicBezTo>
                    <a:pt x="45720" y="218989"/>
                    <a:pt x="45720" y="219942"/>
                    <a:pt x="47625" y="220894"/>
                  </a:cubicBezTo>
                  <a:cubicBezTo>
                    <a:pt x="49530" y="220894"/>
                    <a:pt x="49530" y="220894"/>
                    <a:pt x="49530" y="222799"/>
                  </a:cubicBezTo>
                  <a:cubicBezTo>
                    <a:pt x="48577" y="224704"/>
                    <a:pt x="47625" y="224704"/>
                    <a:pt x="46672"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2" y="199939"/>
                  </a:cubicBezTo>
                  <a:cubicBezTo>
                    <a:pt x="46672" y="199939"/>
                    <a:pt x="46672" y="200892"/>
                    <a:pt x="45720" y="200892"/>
                  </a:cubicBezTo>
                  <a:cubicBezTo>
                    <a:pt x="43815" y="199939"/>
                    <a:pt x="42863" y="200892"/>
                    <a:pt x="41910" y="201844"/>
                  </a:cubicBezTo>
                  <a:cubicBezTo>
                    <a:pt x="40957" y="202797"/>
                    <a:pt x="40005" y="201844"/>
                    <a:pt x="40957" y="200892"/>
                  </a:cubicBezTo>
                  <a:cubicBezTo>
                    <a:pt x="40957" y="198034"/>
                    <a:pt x="38100" y="197082"/>
                    <a:pt x="38100" y="194224"/>
                  </a:cubicBezTo>
                  <a:close/>
                  <a:moveTo>
                    <a:pt x="38100" y="80877"/>
                  </a:moveTo>
                  <a:lnTo>
                    <a:pt x="38100" y="80877"/>
                  </a:lnTo>
                  <a:lnTo>
                    <a:pt x="38100" y="80877"/>
                  </a:lnTo>
                  <a:cubicBezTo>
                    <a:pt x="39052" y="80877"/>
                    <a:pt x="39052" y="79924"/>
                    <a:pt x="38100" y="80877"/>
                  </a:cubicBezTo>
                  <a:cubicBezTo>
                    <a:pt x="38100" y="79924"/>
                    <a:pt x="38100" y="79924"/>
                    <a:pt x="38100" y="80877"/>
                  </a:cubicBezTo>
                  <a:close/>
                  <a:moveTo>
                    <a:pt x="38100" y="132312"/>
                  </a:moveTo>
                  <a:cubicBezTo>
                    <a:pt x="38100" y="132312"/>
                    <a:pt x="38100" y="132312"/>
                    <a:pt x="38100" y="132312"/>
                  </a:cubicBezTo>
                  <a:cubicBezTo>
                    <a:pt x="39052" y="132312"/>
                    <a:pt x="39052" y="132312"/>
                    <a:pt x="38100" y="132312"/>
                  </a:cubicBezTo>
                  <a:cubicBezTo>
                    <a:pt x="39052" y="131359"/>
                    <a:pt x="39052" y="131359"/>
                    <a:pt x="38100" y="132312"/>
                  </a:cubicBezTo>
                  <a:cubicBezTo>
                    <a:pt x="38100" y="131359"/>
                    <a:pt x="38100" y="132312"/>
                    <a:pt x="38100" y="132312"/>
                  </a:cubicBezTo>
                  <a:close/>
                  <a:moveTo>
                    <a:pt x="39052" y="107547"/>
                  </a:moveTo>
                  <a:cubicBezTo>
                    <a:pt x="39052" y="108499"/>
                    <a:pt x="38100" y="109452"/>
                    <a:pt x="39052" y="109452"/>
                  </a:cubicBezTo>
                  <a:cubicBezTo>
                    <a:pt x="39052" y="109452"/>
                    <a:pt x="40005" y="109452"/>
                    <a:pt x="40005" y="109452"/>
                  </a:cubicBezTo>
                  <a:cubicBezTo>
                    <a:pt x="40957" y="108499"/>
                    <a:pt x="40005" y="107547"/>
                    <a:pt x="39052" y="107547"/>
                  </a:cubicBezTo>
                  <a:close/>
                  <a:moveTo>
                    <a:pt x="39052" y="117072"/>
                  </a:moveTo>
                  <a:lnTo>
                    <a:pt x="39052" y="117072"/>
                  </a:lnTo>
                  <a:cubicBezTo>
                    <a:pt x="39052" y="118024"/>
                    <a:pt x="39052" y="118024"/>
                    <a:pt x="39052" y="117072"/>
                  </a:cubicBezTo>
                  <a:cubicBezTo>
                    <a:pt x="40005" y="118024"/>
                    <a:pt x="40005" y="118024"/>
                    <a:pt x="39052" y="117072"/>
                  </a:cubicBezTo>
                  <a:lnTo>
                    <a:pt x="39052" y="117072"/>
                  </a:lnTo>
                  <a:close/>
                  <a:moveTo>
                    <a:pt x="39052" y="88497"/>
                  </a:moveTo>
                  <a:cubicBezTo>
                    <a:pt x="39052" y="89449"/>
                    <a:pt x="40005" y="89449"/>
                    <a:pt x="40957" y="89449"/>
                  </a:cubicBezTo>
                  <a:cubicBezTo>
                    <a:pt x="41910" y="89449"/>
                    <a:pt x="42863" y="89449"/>
                    <a:pt x="43815" y="88497"/>
                  </a:cubicBezTo>
                  <a:cubicBezTo>
                    <a:pt x="44767" y="87544"/>
                    <a:pt x="45720" y="87544"/>
                    <a:pt x="44767" y="86592"/>
                  </a:cubicBezTo>
                  <a:cubicBezTo>
                    <a:pt x="43815" y="85639"/>
                    <a:pt x="43815" y="85639"/>
                    <a:pt x="42863" y="86592"/>
                  </a:cubicBezTo>
                  <a:cubicBezTo>
                    <a:pt x="41910" y="87544"/>
                    <a:pt x="40957" y="87544"/>
                    <a:pt x="40005" y="87544"/>
                  </a:cubicBezTo>
                  <a:cubicBezTo>
                    <a:pt x="40005" y="87544"/>
                    <a:pt x="39052" y="87544"/>
                    <a:pt x="39052" y="88497"/>
                  </a:cubicBezTo>
                  <a:close/>
                  <a:moveTo>
                    <a:pt x="43815" y="116119"/>
                  </a:moveTo>
                  <a:lnTo>
                    <a:pt x="42863" y="118024"/>
                  </a:lnTo>
                  <a:cubicBezTo>
                    <a:pt x="41910" y="118977"/>
                    <a:pt x="40005" y="120882"/>
                    <a:pt x="40957" y="121834"/>
                  </a:cubicBezTo>
                  <a:cubicBezTo>
                    <a:pt x="41910" y="123739"/>
                    <a:pt x="43815" y="120882"/>
                    <a:pt x="44767" y="121834"/>
                  </a:cubicBezTo>
                  <a:cubicBezTo>
                    <a:pt x="45720" y="121834"/>
                    <a:pt x="46672" y="121834"/>
                    <a:pt x="47625" y="120882"/>
                  </a:cubicBezTo>
                  <a:cubicBezTo>
                    <a:pt x="47625" y="120882"/>
                    <a:pt x="48577" y="119929"/>
                    <a:pt x="48577" y="119929"/>
                  </a:cubicBezTo>
                  <a:lnTo>
                    <a:pt x="47625" y="118977"/>
                  </a:lnTo>
                  <a:cubicBezTo>
                    <a:pt x="43815" y="120882"/>
                    <a:pt x="44767" y="117072"/>
                    <a:pt x="43815" y="116119"/>
                  </a:cubicBezTo>
                  <a:cubicBezTo>
                    <a:pt x="44767" y="114214"/>
                    <a:pt x="45720" y="113262"/>
                    <a:pt x="45720" y="111357"/>
                  </a:cubicBezTo>
                  <a:cubicBezTo>
                    <a:pt x="45720" y="110404"/>
                    <a:pt x="46672" y="108499"/>
                    <a:pt x="45720" y="108499"/>
                  </a:cubicBezTo>
                  <a:cubicBezTo>
                    <a:pt x="44767" y="108499"/>
                    <a:pt x="42863" y="108499"/>
                    <a:pt x="41910" y="110404"/>
                  </a:cubicBezTo>
                  <a:cubicBezTo>
                    <a:pt x="40005" y="112309"/>
                    <a:pt x="40005" y="113262"/>
                    <a:pt x="43815" y="116119"/>
                  </a:cubicBezTo>
                  <a:cubicBezTo>
                    <a:pt x="43815" y="115167"/>
                    <a:pt x="43815" y="115167"/>
                    <a:pt x="43815" y="116119"/>
                  </a:cubicBezTo>
                  <a:close/>
                  <a:moveTo>
                    <a:pt x="40957" y="153267"/>
                  </a:moveTo>
                  <a:cubicBezTo>
                    <a:pt x="41910" y="155172"/>
                    <a:pt x="43815" y="154219"/>
                    <a:pt x="44767" y="153267"/>
                  </a:cubicBezTo>
                  <a:cubicBezTo>
                    <a:pt x="46672" y="152314"/>
                    <a:pt x="46672" y="150409"/>
                    <a:pt x="44767" y="149457"/>
                  </a:cubicBezTo>
                  <a:cubicBezTo>
                    <a:pt x="43815" y="148504"/>
                    <a:pt x="42863" y="149457"/>
                    <a:pt x="41910" y="150409"/>
                  </a:cubicBezTo>
                  <a:cubicBezTo>
                    <a:pt x="40957" y="151362"/>
                    <a:pt x="40005" y="152314"/>
                    <a:pt x="40957" y="153267"/>
                  </a:cubicBezTo>
                  <a:close/>
                  <a:moveTo>
                    <a:pt x="40005" y="53254"/>
                  </a:moveTo>
                  <a:cubicBezTo>
                    <a:pt x="40005" y="54207"/>
                    <a:pt x="40005" y="55159"/>
                    <a:pt x="40957" y="55159"/>
                  </a:cubicBezTo>
                  <a:cubicBezTo>
                    <a:pt x="41910" y="55159"/>
                    <a:pt x="41910" y="54207"/>
                    <a:pt x="41910" y="53254"/>
                  </a:cubicBezTo>
                  <a:cubicBezTo>
                    <a:pt x="41910" y="52302"/>
                    <a:pt x="41910" y="52302"/>
                    <a:pt x="40957" y="52302"/>
                  </a:cubicBezTo>
                  <a:cubicBezTo>
                    <a:pt x="40957" y="52302"/>
                    <a:pt x="40005" y="53254"/>
                    <a:pt x="40005" y="53254"/>
                  </a:cubicBezTo>
                  <a:close/>
                  <a:moveTo>
                    <a:pt x="40005" y="173269"/>
                  </a:moveTo>
                  <a:cubicBezTo>
                    <a:pt x="40005" y="173269"/>
                    <a:pt x="40957" y="173269"/>
                    <a:pt x="40957" y="174222"/>
                  </a:cubicBezTo>
                  <a:cubicBezTo>
                    <a:pt x="42863" y="173269"/>
                    <a:pt x="44767" y="172317"/>
                    <a:pt x="46672" y="171364"/>
                  </a:cubicBezTo>
                  <a:cubicBezTo>
                    <a:pt x="47625" y="170412"/>
                    <a:pt x="46672" y="169459"/>
                    <a:pt x="45720" y="168507"/>
                  </a:cubicBezTo>
                  <a:cubicBezTo>
                    <a:pt x="44767" y="167554"/>
                    <a:pt x="42863" y="168507"/>
                    <a:pt x="41910" y="167554"/>
                  </a:cubicBezTo>
                  <a:cubicBezTo>
                    <a:pt x="41910" y="167554"/>
                    <a:pt x="40957" y="168507"/>
                    <a:pt x="40957" y="168507"/>
                  </a:cubicBezTo>
                  <a:cubicBezTo>
                    <a:pt x="40957" y="170412"/>
                    <a:pt x="40957" y="172317"/>
                    <a:pt x="40005" y="173269"/>
                  </a:cubicBezTo>
                  <a:close/>
                  <a:moveTo>
                    <a:pt x="42863" y="159934"/>
                  </a:moveTo>
                  <a:cubicBezTo>
                    <a:pt x="42863" y="158982"/>
                    <a:pt x="42863" y="158982"/>
                    <a:pt x="41910" y="158982"/>
                  </a:cubicBezTo>
                  <a:cubicBezTo>
                    <a:pt x="40957" y="158982"/>
                    <a:pt x="40957" y="158982"/>
                    <a:pt x="40957" y="159934"/>
                  </a:cubicBezTo>
                  <a:lnTo>
                    <a:pt x="42863" y="159934"/>
                  </a:lnTo>
                  <a:cubicBezTo>
                    <a:pt x="42863" y="160887"/>
                    <a:pt x="42863" y="159934"/>
                    <a:pt x="42863" y="159934"/>
                  </a:cubicBezTo>
                  <a:close/>
                  <a:moveTo>
                    <a:pt x="41910" y="37062"/>
                  </a:moveTo>
                  <a:cubicBezTo>
                    <a:pt x="41910" y="36109"/>
                    <a:pt x="41910" y="36109"/>
                    <a:pt x="41910" y="37062"/>
                  </a:cubicBezTo>
                  <a:cubicBezTo>
                    <a:pt x="42863" y="36109"/>
                    <a:pt x="42863" y="36109"/>
                    <a:pt x="41910" y="36109"/>
                  </a:cubicBezTo>
                  <a:cubicBezTo>
                    <a:pt x="41910" y="35157"/>
                    <a:pt x="41910" y="36109"/>
                    <a:pt x="41910" y="37062"/>
                  </a:cubicBezTo>
                  <a:cubicBezTo>
                    <a:pt x="40957" y="36109"/>
                    <a:pt x="40957" y="36109"/>
                    <a:pt x="41910" y="37062"/>
                  </a:cubicBezTo>
                  <a:close/>
                  <a:moveTo>
                    <a:pt x="41910" y="78972"/>
                  </a:moveTo>
                  <a:cubicBezTo>
                    <a:pt x="40957" y="78972"/>
                    <a:pt x="40957" y="79924"/>
                    <a:pt x="40957" y="80877"/>
                  </a:cubicBezTo>
                  <a:cubicBezTo>
                    <a:pt x="40957" y="81829"/>
                    <a:pt x="40957" y="81829"/>
                    <a:pt x="41910" y="81829"/>
                  </a:cubicBezTo>
                  <a:cubicBezTo>
                    <a:pt x="42863" y="80877"/>
                    <a:pt x="42863" y="80877"/>
                    <a:pt x="41910" y="78972"/>
                  </a:cubicBezTo>
                  <a:cubicBezTo>
                    <a:pt x="42863" y="79924"/>
                    <a:pt x="42863" y="78972"/>
                    <a:pt x="41910" y="78972"/>
                  </a:cubicBezTo>
                  <a:close/>
                  <a:moveTo>
                    <a:pt x="41910" y="130407"/>
                  </a:moveTo>
                  <a:cubicBezTo>
                    <a:pt x="41910" y="128502"/>
                    <a:pt x="40957" y="127549"/>
                    <a:pt x="41910" y="125644"/>
                  </a:cubicBezTo>
                  <a:cubicBezTo>
                    <a:pt x="45720" y="126597"/>
                    <a:pt x="45720"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7" y="61827"/>
                    <a:pt x="45720" y="62779"/>
                    <a:pt x="45720" y="63732"/>
                  </a:cubicBezTo>
                  <a:cubicBezTo>
                    <a:pt x="44767" y="64684"/>
                    <a:pt x="45720" y="66589"/>
                    <a:pt x="44767" y="67542"/>
                  </a:cubicBezTo>
                  <a:cubicBezTo>
                    <a:pt x="43815" y="68494"/>
                    <a:pt x="43815" y="69447"/>
                    <a:pt x="44767" y="70399"/>
                  </a:cubicBezTo>
                  <a:cubicBezTo>
                    <a:pt x="45720" y="71352"/>
                    <a:pt x="46672" y="71352"/>
                    <a:pt x="48577" y="70399"/>
                  </a:cubicBezTo>
                  <a:cubicBezTo>
                    <a:pt x="50482" y="68494"/>
                    <a:pt x="52388" y="66589"/>
                    <a:pt x="53340" y="63732"/>
                  </a:cubicBezTo>
                  <a:cubicBezTo>
                    <a:pt x="54292" y="62779"/>
                    <a:pt x="53340" y="61827"/>
                    <a:pt x="52388" y="62779"/>
                  </a:cubicBezTo>
                  <a:cubicBezTo>
                    <a:pt x="51435" y="62779"/>
                    <a:pt x="51435" y="63732"/>
                    <a:pt x="50482" y="64684"/>
                  </a:cubicBezTo>
                  <a:cubicBezTo>
                    <a:pt x="49530" y="64684"/>
                    <a:pt x="49530" y="65637"/>
                    <a:pt x="48577" y="64684"/>
                  </a:cubicBezTo>
                  <a:cubicBezTo>
                    <a:pt x="47625" y="63732"/>
                    <a:pt x="48577" y="63732"/>
                    <a:pt x="48577" y="62779"/>
                  </a:cubicBezTo>
                  <a:cubicBezTo>
                    <a:pt x="48577" y="61827"/>
                    <a:pt x="48577" y="61827"/>
                    <a:pt x="49530" y="61827"/>
                  </a:cubicBezTo>
                  <a:cubicBezTo>
                    <a:pt x="49530" y="60874"/>
                    <a:pt x="50482" y="60874"/>
                    <a:pt x="50482" y="58969"/>
                  </a:cubicBezTo>
                  <a:lnTo>
                    <a:pt x="49530" y="58969"/>
                  </a:lnTo>
                  <a:cubicBezTo>
                    <a:pt x="48577" y="59922"/>
                    <a:pt x="49530" y="60874"/>
                    <a:pt x="49530" y="61827"/>
                  </a:cubicBezTo>
                  <a:cubicBezTo>
                    <a:pt x="48577" y="60874"/>
                    <a:pt x="46672" y="60874"/>
                    <a:pt x="46672" y="59922"/>
                  </a:cubicBezTo>
                  <a:cubicBezTo>
                    <a:pt x="46672" y="58969"/>
                    <a:pt x="45720" y="58969"/>
                    <a:pt x="44767" y="58969"/>
                  </a:cubicBezTo>
                  <a:cubicBezTo>
                    <a:pt x="43815" y="59922"/>
                    <a:pt x="42863" y="60874"/>
                    <a:pt x="42863" y="61827"/>
                  </a:cubicBezTo>
                  <a:cubicBezTo>
                    <a:pt x="41910" y="62779"/>
                    <a:pt x="42863" y="61827"/>
                    <a:pt x="43815" y="61827"/>
                  </a:cubicBezTo>
                  <a:close/>
                  <a:moveTo>
                    <a:pt x="45720" y="242802"/>
                  </a:moveTo>
                  <a:cubicBezTo>
                    <a:pt x="44767" y="244707"/>
                    <a:pt x="44767" y="246612"/>
                    <a:pt x="44767" y="248517"/>
                  </a:cubicBezTo>
                  <a:cubicBezTo>
                    <a:pt x="44767" y="248517"/>
                    <a:pt x="44767" y="249469"/>
                    <a:pt x="43815" y="248517"/>
                  </a:cubicBezTo>
                  <a:cubicBezTo>
                    <a:pt x="43815" y="247564"/>
                    <a:pt x="42863" y="245659"/>
                    <a:pt x="42863" y="244707"/>
                  </a:cubicBezTo>
                  <a:cubicBezTo>
                    <a:pt x="41910" y="243754"/>
                    <a:pt x="42863" y="242802"/>
                    <a:pt x="45720" y="242802"/>
                  </a:cubicBezTo>
                  <a:cubicBezTo>
                    <a:pt x="44767"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2" y="48492"/>
                    <a:pt x="46672" y="48492"/>
                    <a:pt x="47625" y="48492"/>
                  </a:cubicBezTo>
                  <a:cubicBezTo>
                    <a:pt x="47625" y="48492"/>
                    <a:pt x="47625" y="47539"/>
                    <a:pt x="47625" y="47539"/>
                  </a:cubicBezTo>
                  <a:cubicBezTo>
                    <a:pt x="47625" y="46587"/>
                    <a:pt x="46672" y="45634"/>
                    <a:pt x="45720" y="45634"/>
                  </a:cubicBezTo>
                  <a:cubicBezTo>
                    <a:pt x="44767" y="45634"/>
                    <a:pt x="44767" y="45634"/>
                    <a:pt x="43815" y="45634"/>
                  </a:cubicBezTo>
                  <a:cubicBezTo>
                    <a:pt x="43815" y="45634"/>
                    <a:pt x="43815" y="45634"/>
                    <a:pt x="42863" y="45634"/>
                  </a:cubicBezTo>
                  <a:cubicBezTo>
                    <a:pt x="42863" y="47539"/>
                    <a:pt x="41910" y="48492"/>
                    <a:pt x="41910" y="48492"/>
                  </a:cubicBezTo>
                  <a:close/>
                  <a:moveTo>
                    <a:pt x="44767" y="152314"/>
                  </a:moveTo>
                  <a:lnTo>
                    <a:pt x="44767" y="152314"/>
                  </a:lnTo>
                  <a:cubicBezTo>
                    <a:pt x="44767" y="153267"/>
                    <a:pt x="43815" y="153267"/>
                    <a:pt x="44767" y="152314"/>
                  </a:cubicBezTo>
                  <a:cubicBezTo>
                    <a:pt x="42863" y="153267"/>
                    <a:pt x="41910" y="153267"/>
                    <a:pt x="42863" y="151362"/>
                  </a:cubicBezTo>
                  <a:lnTo>
                    <a:pt x="43815" y="150409"/>
                  </a:lnTo>
                  <a:cubicBezTo>
                    <a:pt x="43815" y="150409"/>
                    <a:pt x="43815" y="151362"/>
                    <a:pt x="44767" y="152314"/>
                  </a:cubicBezTo>
                  <a:close/>
                  <a:moveTo>
                    <a:pt x="42863" y="184699"/>
                  </a:moveTo>
                  <a:lnTo>
                    <a:pt x="44767" y="184699"/>
                  </a:lnTo>
                  <a:cubicBezTo>
                    <a:pt x="44767" y="186604"/>
                    <a:pt x="47625" y="187557"/>
                    <a:pt x="45720" y="188509"/>
                  </a:cubicBezTo>
                  <a:cubicBezTo>
                    <a:pt x="42863" y="189462"/>
                    <a:pt x="42863" y="186604"/>
                    <a:pt x="42863" y="184699"/>
                  </a:cubicBezTo>
                  <a:close/>
                  <a:moveTo>
                    <a:pt x="44767" y="93259"/>
                  </a:moveTo>
                  <a:cubicBezTo>
                    <a:pt x="43815" y="93259"/>
                    <a:pt x="42863" y="93259"/>
                    <a:pt x="42863" y="95164"/>
                  </a:cubicBezTo>
                  <a:cubicBezTo>
                    <a:pt x="42863" y="96117"/>
                    <a:pt x="42863" y="97069"/>
                    <a:pt x="44767" y="97069"/>
                  </a:cubicBezTo>
                  <a:cubicBezTo>
                    <a:pt x="46672" y="97069"/>
                    <a:pt x="47625" y="98022"/>
                    <a:pt x="48577" y="99927"/>
                  </a:cubicBezTo>
                  <a:cubicBezTo>
                    <a:pt x="49530" y="100879"/>
                    <a:pt x="49530" y="101832"/>
                    <a:pt x="50482" y="101832"/>
                  </a:cubicBezTo>
                  <a:cubicBezTo>
                    <a:pt x="51435" y="100879"/>
                    <a:pt x="52388" y="99927"/>
                    <a:pt x="52388" y="98974"/>
                  </a:cubicBezTo>
                  <a:cubicBezTo>
                    <a:pt x="52388" y="98022"/>
                    <a:pt x="51435" y="98022"/>
                    <a:pt x="50482" y="98022"/>
                  </a:cubicBezTo>
                  <a:cubicBezTo>
                    <a:pt x="49530" y="98022"/>
                    <a:pt x="48577" y="97069"/>
                    <a:pt x="47625" y="96117"/>
                  </a:cubicBezTo>
                  <a:cubicBezTo>
                    <a:pt x="47625" y="94212"/>
                    <a:pt x="46672" y="93259"/>
                    <a:pt x="44767" y="93259"/>
                  </a:cubicBezTo>
                  <a:close/>
                  <a:moveTo>
                    <a:pt x="43815" y="236134"/>
                  </a:moveTo>
                  <a:cubicBezTo>
                    <a:pt x="43815" y="235182"/>
                    <a:pt x="43815" y="235182"/>
                    <a:pt x="43815" y="236134"/>
                  </a:cubicBezTo>
                  <a:lnTo>
                    <a:pt x="44767" y="236134"/>
                  </a:lnTo>
                  <a:cubicBezTo>
                    <a:pt x="44767" y="236134"/>
                    <a:pt x="44767" y="236134"/>
                    <a:pt x="43815" y="236134"/>
                  </a:cubicBezTo>
                  <a:cubicBezTo>
                    <a:pt x="43815" y="236134"/>
                    <a:pt x="43815" y="236134"/>
                    <a:pt x="43815" y="236134"/>
                  </a:cubicBezTo>
                  <a:close/>
                  <a:moveTo>
                    <a:pt x="44767" y="99927"/>
                  </a:moveTo>
                  <a:cubicBezTo>
                    <a:pt x="43815" y="99927"/>
                    <a:pt x="43815" y="99927"/>
                    <a:pt x="43815" y="100879"/>
                  </a:cubicBezTo>
                  <a:cubicBezTo>
                    <a:pt x="43815" y="101832"/>
                    <a:pt x="44767" y="101832"/>
                    <a:pt x="44767" y="101832"/>
                  </a:cubicBezTo>
                  <a:cubicBezTo>
                    <a:pt x="45720" y="101832"/>
                    <a:pt x="45720" y="101832"/>
                    <a:pt x="45720" y="100879"/>
                  </a:cubicBezTo>
                  <a:cubicBezTo>
                    <a:pt x="45720" y="99927"/>
                    <a:pt x="45720" y="99927"/>
                    <a:pt x="44767" y="99927"/>
                  </a:cubicBezTo>
                  <a:close/>
                  <a:moveTo>
                    <a:pt x="43815" y="77067"/>
                  </a:moveTo>
                  <a:cubicBezTo>
                    <a:pt x="43815" y="78019"/>
                    <a:pt x="44767" y="78972"/>
                    <a:pt x="45720" y="78972"/>
                  </a:cubicBezTo>
                  <a:cubicBezTo>
                    <a:pt x="47625" y="78972"/>
                    <a:pt x="48577" y="78972"/>
                    <a:pt x="48577" y="77067"/>
                  </a:cubicBezTo>
                  <a:cubicBezTo>
                    <a:pt x="48577" y="76114"/>
                    <a:pt x="47625" y="75162"/>
                    <a:pt x="47625" y="76114"/>
                  </a:cubicBezTo>
                  <a:cubicBezTo>
                    <a:pt x="46672" y="77067"/>
                    <a:pt x="45720" y="77067"/>
                    <a:pt x="43815" y="77067"/>
                  </a:cubicBezTo>
                  <a:close/>
                  <a:moveTo>
                    <a:pt x="44767" y="210417"/>
                  </a:moveTo>
                  <a:cubicBezTo>
                    <a:pt x="45720" y="209464"/>
                    <a:pt x="46672" y="209464"/>
                    <a:pt x="47625" y="211369"/>
                  </a:cubicBezTo>
                  <a:cubicBezTo>
                    <a:pt x="47625" y="211369"/>
                    <a:pt x="47625" y="212322"/>
                    <a:pt x="47625" y="212322"/>
                  </a:cubicBezTo>
                  <a:cubicBezTo>
                    <a:pt x="45720" y="212322"/>
                    <a:pt x="45720" y="210417"/>
                    <a:pt x="44767" y="210417"/>
                  </a:cubicBezTo>
                  <a:close/>
                  <a:moveTo>
                    <a:pt x="45720" y="194224"/>
                  </a:moveTo>
                  <a:cubicBezTo>
                    <a:pt x="45720" y="194224"/>
                    <a:pt x="44767" y="194224"/>
                    <a:pt x="44767" y="193272"/>
                  </a:cubicBezTo>
                  <a:lnTo>
                    <a:pt x="45720" y="193272"/>
                  </a:lnTo>
                  <a:cubicBezTo>
                    <a:pt x="45720" y="193272"/>
                    <a:pt x="45720" y="194224"/>
                    <a:pt x="45720" y="194224"/>
                  </a:cubicBezTo>
                  <a:close/>
                  <a:moveTo>
                    <a:pt x="45720" y="138027"/>
                  </a:moveTo>
                  <a:cubicBezTo>
                    <a:pt x="45720" y="138027"/>
                    <a:pt x="46672" y="138027"/>
                    <a:pt x="45720" y="138027"/>
                  </a:cubicBezTo>
                  <a:cubicBezTo>
                    <a:pt x="46672" y="137074"/>
                    <a:pt x="45720" y="137074"/>
                    <a:pt x="45720" y="137074"/>
                  </a:cubicBezTo>
                  <a:cubicBezTo>
                    <a:pt x="45720" y="137074"/>
                    <a:pt x="44767" y="137074"/>
                    <a:pt x="44767" y="137074"/>
                  </a:cubicBezTo>
                  <a:cubicBezTo>
                    <a:pt x="44767" y="138027"/>
                    <a:pt x="45720" y="138027"/>
                    <a:pt x="45720" y="138027"/>
                  </a:cubicBezTo>
                  <a:close/>
                  <a:moveTo>
                    <a:pt x="48577" y="142789"/>
                  </a:moveTo>
                  <a:cubicBezTo>
                    <a:pt x="48577" y="141837"/>
                    <a:pt x="47625" y="140884"/>
                    <a:pt x="46672" y="141837"/>
                  </a:cubicBezTo>
                  <a:cubicBezTo>
                    <a:pt x="45720" y="141837"/>
                    <a:pt x="44767" y="141837"/>
                    <a:pt x="44767" y="142789"/>
                  </a:cubicBezTo>
                  <a:cubicBezTo>
                    <a:pt x="44767" y="143742"/>
                    <a:pt x="45720" y="143742"/>
                    <a:pt x="46672" y="143742"/>
                  </a:cubicBezTo>
                  <a:cubicBezTo>
                    <a:pt x="47625" y="142789"/>
                    <a:pt x="48577" y="143742"/>
                    <a:pt x="48577" y="142789"/>
                  </a:cubicBezTo>
                  <a:close/>
                  <a:moveTo>
                    <a:pt x="45720" y="146599"/>
                  </a:moveTo>
                  <a:cubicBezTo>
                    <a:pt x="45720" y="146599"/>
                    <a:pt x="45720" y="146599"/>
                    <a:pt x="45720" y="146599"/>
                  </a:cubicBezTo>
                  <a:cubicBezTo>
                    <a:pt x="45720" y="145647"/>
                    <a:pt x="45720" y="145647"/>
                    <a:pt x="45720" y="146599"/>
                  </a:cubicBezTo>
                  <a:cubicBezTo>
                    <a:pt x="45720" y="145647"/>
                    <a:pt x="44767" y="145647"/>
                    <a:pt x="45720" y="146599"/>
                  </a:cubicBezTo>
                  <a:cubicBezTo>
                    <a:pt x="44767" y="146599"/>
                    <a:pt x="45720" y="146599"/>
                    <a:pt x="45720" y="146599"/>
                  </a:cubicBezTo>
                  <a:close/>
                  <a:moveTo>
                    <a:pt x="51435" y="116119"/>
                  </a:moveTo>
                  <a:cubicBezTo>
                    <a:pt x="52388" y="115167"/>
                    <a:pt x="53340" y="114214"/>
                    <a:pt x="52388" y="113262"/>
                  </a:cubicBezTo>
                  <a:cubicBezTo>
                    <a:pt x="52388" y="112309"/>
                    <a:pt x="50482" y="113262"/>
                    <a:pt x="49530" y="113262"/>
                  </a:cubicBezTo>
                  <a:lnTo>
                    <a:pt x="48577" y="113262"/>
                  </a:lnTo>
                  <a:cubicBezTo>
                    <a:pt x="47625" y="112309"/>
                    <a:pt x="46672" y="112309"/>
                    <a:pt x="45720" y="113262"/>
                  </a:cubicBezTo>
                  <a:cubicBezTo>
                    <a:pt x="44767" y="114214"/>
                    <a:pt x="46672" y="114214"/>
                    <a:pt x="47625" y="115167"/>
                  </a:cubicBezTo>
                  <a:cubicBezTo>
                    <a:pt x="47625" y="115167"/>
                    <a:pt x="47625" y="115167"/>
                    <a:pt x="48577" y="116119"/>
                  </a:cubicBezTo>
                  <a:cubicBezTo>
                    <a:pt x="49530" y="117072"/>
                    <a:pt x="50482" y="117072"/>
                    <a:pt x="51435" y="116119"/>
                  </a:cubicBezTo>
                  <a:close/>
                  <a:moveTo>
                    <a:pt x="47625" y="82782"/>
                  </a:moveTo>
                  <a:cubicBezTo>
                    <a:pt x="46672" y="82782"/>
                    <a:pt x="46672" y="83734"/>
                    <a:pt x="47625" y="82782"/>
                  </a:cubicBezTo>
                  <a:cubicBezTo>
                    <a:pt x="46672" y="83734"/>
                    <a:pt x="46672" y="83734"/>
                    <a:pt x="47625" y="82782"/>
                  </a:cubicBezTo>
                  <a:lnTo>
                    <a:pt x="47625" y="82782"/>
                  </a:lnTo>
                  <a:cubicBezTo>
                    <a:pt x="47625" y="83734"/>
                    <a:pt x="47625" y="82782"/>
                    <a:pt x="47625" y="82782"/>
                  </a:cubicBezTo>
                  <a:close/>
                  <a:moveTo>
                    <a:pt x="47625" y="245659"/>
                  </a:moveTo>
                  <a:cubicBezTo>
                    <a:pt x="47625" y="245659"/>
                    <a:pt x="46672" y="245659"/>
                    <a:pt x="47625" y="245659"/>
                  </a:cubicBezTo>
                  <a:lnTo>
                    <a:pt x="47625" y="245659"/>
                  </a:lnTo>
                  <a:cubicBezTo>
                    <a:pt x="46672" y="244707"/>
                    <a:pt x="46672" y="244707"/>
                    <a:pt x="47625" y="245659"/>
                  </a:cubicBezTo>
                  <a:cubicBezTo>
                    <a:pt x="47625" y="244707"/>
                    <a:pt x="47625" y="245659"/>
                    <a:pt x="47625" y="245659"/>
                  </a:cubicBezTo>
                  <a:close/>
                  <a:moveTo>
                    <a:pt x="49530" y="53254"/>
                  </a:moveTo>
                  <a:cubicBezTo>
                    <a:pt x="48577" y="53254"/>
                    <a:pt x="47625" y="54207"/>
                    <a:pt x="46672" y="55159"/>
                  </a:cubicBezTo>
                  <a:lnTo>
                    <a:pt x="46672" y="56112"/>
                  </a:lnTo>
                  <a:cubicBezTo>
                    <a:pt x="47625" y="57064"/>
                    <a:pt x="48577" y="55159"/>
                    <a:pt x="49530" y="55159"/>
                  </a:cubicBezTo>
                  <a:cubicBezTo>
                    <a:pt x="49530" y="55159"/>
                    <a:pt x="50482" y="55159"/>
                    <a:pt x="50482" y="54207"/>
                  </a:cubicBezTo>
                  <a:lnTo>
                    <a:pt x="50482" y="54207"/>
                  </a:lnTo>
                  <a:cubicBezTo>
                    <a:pt x="50482" y="54207"/>
                    <a:pt x="49530" y="53254"/>
                    <a:pt x="49530" y="53254"/>
                  </a:cubicBezTo>
                  <a:close/>
                  <a:moveTo>
                    <a:pt x="47625" y="103737"/>
                  </a:moveTo>
                  <a:cubicBezTo>
                    <a:pt x="47625" y="103737"/>
                    <a:pt x="47625" y="103737"/>
                    <a:pt x="47625" y="103737"/>
                  </a:cubicBezTo>
                  <a:cubicBezTo>
                    <a:pt x="47625" y="104689"/>
                    <a:pt x="47625" y="105642"/>
                    <a:pt x="48577" y="104689"/>
                  </a:cubicBezTo>
                  <a:cubicBezTo>
                    <a:pt x="48577" y="104689"/>
                    <a:pt x="48577" y="104689"/>
                    <a:pt x="47625" y="103737"/>
                  </a:cubicBezTo>
                  <a:cubicBezTo>
                    <a:pt x="48577" y="103737"/>
                    <a:pt x="48577" y="102784"/>
                    <a:pt x="47625" y="103737"/>
                  </a:cubicBezTo>
                  <a:close/>
                  <a:moveTo>
                    <a:pt x="52388" y="242802"/>
                  </a:moveTo>
                  <a:cubicBezTo>
                    <a:pt x="51435" y="242802"/>
                    <a:pt x="47625" y="242802"/>
                    <a:pt x="47625" y="240897"/>
                  </a:cubicBezTo>
                  <a:cubicBezTo>
                    <a:pt x="47625" y="238992"/>
                    <a:pt x="50482"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7" y="202797"/>
                  </a:lnTo>
                  <a:cubicBezTo>
                    <a:pt x="49530" y="202797"/>
                    <a:pt x="50482" y="203749"/>
                    <a:pt x="49530" y="205654"/>
                  </a:cubicBezTo>
                  <a:close/>
                  <a:moveTo>
                    <a:pt x="47625" y="25632"/>
                  </a:moveTo>
                  <a:cubicBezTo>
                    <a:pt x="47625" y="25632"/>
                    <a:pt x="48577" y="25632"/>
                    <a:pt x="47625" y="25632"/>
                  </a:cubicBezTo>
                  <a:cubicBezTo>
                    <a:pt x="48577" y="25632"/>
                    <a:pt x="48577" y="25632"/>
                    <a:pt x="47625" y="25632"/>
                  </a:cubicBezTo>
                  <a:cubicBezTo>
                    <a:pt x="48577" y="25632"/>
                    <a:pt x="48577" y="24679"/>
                    <a:pt x="47625" y="25632"/>
                  </a:cubicBezTo>
                  <a:cubicBezTo>
                    <a:pt x="48577" y="24679"/>
                    <a:pt x="47625" y="24679"/>
                    <a:pt x="47625" y="25632"/>
                  </a:cubicBezTo>
                  <a:close/>
                  <a:moveTo>
                    <a:pt x="49530" y="205654"/>
                  </a:moveTo>
                  <a:lnTo>
                    <a:pt x="49530" y="208512"/>
                  </a:lnTo>
                  <a:cubicBezTo>
                    <a:pt x="47625" y="207559"/>
                    <a:pt x="47625" y="206607"/>
                    <a:pt x="49530" y="205654"/>
                  </a:cubicBezTo>
                  <a:close/>
                  <a:moveTo>
                    <a:pt x="48577" y="88497"/>
                  </a:moveTo>
                  <a:cubicBezTo>
                    <a:pt x="48577" y="88497"/>
                    <a:pt x="48577" y="88497"/>
                    <a:pt x="48577" y="88497"/>
                  </a:cubicBezTo>
                  <a:cubicBezTo>
                    <a:pt x="48577" y="89449"/>
                    <a:pt x="48577" y="89449"/>
                    <a:pt x="48577" y="88497"/>
                  </a:cubicBezTo>
                  <a:lnTo>
                    <a:pt x="48577" y="88497"/>
                  </a:lnTo>
                  <a:lnTo>
                    <a:pt x="48577" y="88497"/>
                  </a:lnTo>
                  <a:close/>
                  <a:moveTo>
                    <a:pt x="50482" y="166602"/>
                  </a:moveTo>
                  <a:cubicBezTo>
                    <a:pt x="50482" y="165649"/>
                    <a:pt x="51435" y="164697"/>
                    <a:pt x="49530" y="164697"/>
                  </a:cubicBezTo>
                  <a:cubicBezTo>
                    <a:pt x="48577" y="164697"/>
                    <a:pt x="48577" y="165649"/>
                    <a:pt x="48577" y="166602"/>
                  </a:cubicBezTo>
                  <a:cubicBezTo>
                    <a:pt x="48577" y="167554"/>
                    <a:pt x="48577" y="168507"/>
                    <a:pt x="49530" y="168507"/>
                  </a:cubicBezTo>
                  <a:cubicBezTo>
                    <a:pt x="51435" y="168507"/>
                    <a:pt x="49530" y="167554"/>
                    <a:pt x="50482"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2" y="139932"/>
                  </a:cubicBezTo>
                  <a:cubicBezTo>
                    <a:pt x="50482" y="139932"/>
                    <a:pt x="51435" y="139932"/>
                    <a:pt x="51435" y="138979"/>
                  </a:cubicBezTo>
                  <a:close/>
                  <a:moveTo>
                    <a:pt x="51435" y="231372"/>
                  </a:moveTo>
                  <a:cubicBezTo>
                    <a:pt x="50482" y="231372"/>
                    <a:pt x="49530" y="232324"/>
                    <a:pt x="49530" y="231372"/>
                  </a:cubicBezTo>
                  <a:cubicBezTo>
                    <a:pt x="49530" y="230419"/>
                    <a:pt x="50482" y="228514"/>
                    <a:pt x="50482" y="227562"/>
                  </a:cubicBezTo>
                  <a:cubicBezTo>
                    <a:pt x="50482" y="227562"/>
                    <a:pt x="50482" y="226609"/>
                    <a:pt x="50482" y="226609"/>
                  </a:cubicBezTo>
                  <a:cubicBezTo>
                    <a:pt x="51435" y="226609"/>
                    <a:pt x="51435" y="227562"/>
                    <a:pt x="51435" y="227562"/>
                  </a:cubicBezTo>
                  <a:cubicBezTo>
                    <a:pt x="51435" y="229467"/>
                    <a:pt x="52388" y="230419"/>
                    <a:pt x="51435" y="231372"/>
                  </a:cubicBezTo>
                  <a:close/>
                  <a:moveTo>
                    <a:pt x="54292" y="119929"/>
                  </a:moveTo>
                  <a:cubicBezTo>
                    <a:pt x="54292" y="118977"/>
                    <a:pt x="53340" y="118977"/>
                    <a:pt x="52388" y="118977"/>
                  </a:cubicBezTo>
                  <a:cubicBezTo>
                    <a:pt x="51435" y="118977"/>
                    <a:pt x="50482" y="118977"/>
                    <a:pt x="50482" y="119929"/>
                  </a:cubicBezTo>
                  <a:cubicBezTo>
                    <a:pt x="50482" y="120882"/>
                    <a:pt x="51435" y="120882"/>
                    <a:pt x="51435" y="121834"/>
                  </a:cubicBezTo>
                  <a:cubicBezTo>
                    <a:pt x="51435" y="122787"/>
                    <a:pt x="48577" y="122787"/>
                    <a:pt x="50482" y="124692"/>
                  </a:cubicBezTo>
                  <a:cubicBezTo>
                    <a:pt x="51435" y="125644"/>
                    <a:pt x="52388" y="124692"/>
                    <a:pt x="53340" y="124692"/>
                  </a:cubicBezTo>
                  <a:cubicBezTo>
                    <a:pt x="54292" y="124692"/>
                    <a:pt x="54292" y="123739"/>
                    <a:pt x="54292" y="122787"/>
                  </a:cubicBezTo>
                  <a:cubicBezTo>
                    <a:pt x="53340" y="121834"/>
                    <a:pt x="52388" y="121834"/>
                    <a:pt x="51435" y="121834"/>
                  </a:cubicBezTo>
                  <a:cubicBezTo>
                    <a:pt x="51435" y="120882"/>
                    <a:pt x="52388" y="120882"/>
                    <a:pt x="52388" y="119929"/>
                  </a:cubicBezTo>
                  <a:cubicBezTo>
                    <a:pt x="52388" y="119929"/>
                    <a:pt x="54292" y="120882"/>
                    <a:pt x="54292" y="119929"/>
                  </a:cubicBezTo>
                  <a:close/>
                  <a:moveTo>
                    <a:pt x="50482" y="72304"/>
                  </a:moveTo>
                  <a:lnTo>
                    <a:pt x="50482" y="72304"/>
                  </a:lnTo>
                  <a:cubicBezTo>
                    <a:pt x="50482" y="73257"/>
                    <a:pt x="50482" y="73257"/>
                    <a:pt x="50482" y="72304"/>
                  </a:cubicBezTo>
                  <a:cubicBezTo>
                    <a:pt x="50482" y="73257"/>
                    <a:pt x="50482" y="73257"/>
                    <a:pt x="50482" y="72304"/>
                  </a:cubicBezTo>
                  <a:lnTo>
                    <a:pt x="50482" y="72304"/>
                  </a:lnTo>
                  <a:close/>
                  <a:moveTo>
                    <a:pt x="51435" y="161839"/>
                  </a:moveTo>
                  <a:cubicBezTo>
                    <a:pt x="51435" y="161839"/>
                    <a:pt x="51435" y="161839"/>
                    <a:pt x="51435" y="161839"/>
                  </a:cubicBezTo>
                  <a:cubicBezTo>
                    <a:pt x="52388" y="160887"/>
                    <a:pt x="51435" y="160887"/>
                    <a:pt x="51435" y="159934"/>
                  </a:cubicBezTo>
                  <a:cubicBezTo>
                    <a:pt x="50482" y="159934"/>
                    <a:pt x="50482" y="159934"/>
                    <a:pt x="51435" y="161839"/>
                  </a:cubicBezTo>
                  <a:cubicBezTo>
                    <a:pt x="50482" y="160887"/>
                    <a:pt x="50482"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2" y="153267"/>
                  </a:moveTo>
                  <a:cubicBezTo>
                    <a:pt x="50482" y="154219"/>
                    <a:pt x="51435" y="155172"/>
                    <a:pt x="52388" y="155172"/>
                  </a:cubicBezTo>
                  <a:cubicBezTo>
                    <a:pt x="52388" y="155172"/>
                    <a:pt x="53340" y="155172"/>
                    <a:pt x="53340" y="154219"/>
                  </a:cubicBezTo>
                  <a:cubicBezTo>
                    <a:pt x="53340" y="153267"/>
                    <a:pt x="52388" y="152314"/>
                    <a:pt x="50482" y="153267"/>
                  </a:cubicBezTo>
                  <a:cubicBezTo>
                    <a:pt x="51435" y="152314"/>
                    <a:pt x="50482" y="153267"/>
                    <a:pt x="50482" y="153267"/>
                  </a:cubicBezTo>
                  <a:close/>
                  <a:moveTo>
                    <a:pt x="51435" y="238039"/>
                  </a:moveTo>
                  <a:cubicBezTo>
                    <a:pt x="51435" y="236134"/>
                    <a:pt x="50482" y="234229"/>
                    <a:pt x="53340" y="234229"/>
                  </a:cubicBezTo>
                  <a:cubicBezTo>
                    <a:pt x="53340" y="236134"/>
                    <a:pt x="53340" y="237087"/>
                    <a:pt x="51435" y="238039"/>
                  </a:cubicBezTo>
                  <a:close/>
                  <a:moveTo>
                    <a:pt x="55245" y="232324"/>
                  </a:moveTo>
                  <a:cubicBezTo>
                    <a:pt x="56197" y="233277"/>
                    <a:pt x="54292" y="234229"/>
                    <a:pt x="53340" y="234229"/>
                  </a:cubicBezTo>
                  <a:cubicBezTo>
                    <a:pt x="52388" y="233277"/>
                    <a:pt x="51435" y="232324"/>
                    <a:pt x="51435" y="231372"/>
                  </a:cubicBezTo>
                  <a:cubicBezTo>
                    <a:pt x="52388" y="231372"/>
                    <a:pt x="54292" y="230419"/>
                    <a:pt x="55245"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2388" y="88497"/>
                    <a:pt x="52388" y="88497"/>
                    <a:pt x="52388" y="87544"/>
                  </a:cubicBezTo>
                  <a:cubicBezTo>
                    <a:pt x="53340" y="88497"/>
                    <a:pt x="53340" y="87544"/>
                    <a:pt x="52388" y="87544"/>
                  </a:cubicBezTo>
                  <a:close/>
                  <a:moveTo>
                    <a:pt x="55245" y="83734"/>
                  </a:moveTo>
                  <a:cubicBezTo>
                    <a:pt x="55245" y="83734"/>
                    <a:pt x="54292" y="84687"/>
                    <a:pt x="53340" y="84687"/>
                  </a:cubicBezTo>
                  <a:cubicBezTo>
                    <a:pt x="53340" y="84687"/>
                    <a:pt x="52388" y="84687"/>
                    <a:pt x="51435" y="84687"/>
                  </a:cubicBezTo>
                  <a:lnTo>
                    <a:pt x="51435" y="84687"/>
                  </a:lnTo>
                  <a:cubicBezTo>
                    <a:pt x="52388" y="85639"/>
                    <a:pt x="52388" y="84687"/>
                    <a:pt x="53340" y="84687"/>
                  </a:cubicBezTo>
                  <a:cubicBezTo>
                    <a:pt x="54292" y="83734"/>
                    <a:pt x="55245" y="84687"/>
                    <a:pt x="55245" y="83734"/>
                  </a:cubicBezTo>
                  <a:close/>
                  <a:moveTo>
                    <a:pt x="53340" y="191367"/>
                  </a:moveTo>
                  <a:cubicBezTo>
                    <a:pt x="52388" y="191367"/>
                    <a:pt x="51435" y="192319"/>
                    <a:pt x="51435" y="193272"/>
                  </a:cubicBezTo>
                  <a:cubicBezTo>
                    <a:pt x="52388" y="194224"/>
                    <a:pt x="51435" y="197082"/>
                    <a:pt x="53340" y="196129"/>
                  </a:cubicBezTo>
                  <a:cubicBezTo>
                    <a:pt x="54292" y="196129"/>
                    <a:pt x="56197" y="195177"/>
                    <a:pt x="57150" y="194224"/>
                  </a:cubicBezTo>
                  <a:cubicBezTo>
                    <a:pt x="57150" y="191367"/>
                    <a:pt x="55245" y="191367"/>
                    <a:pt x="53340" y="191367"/>
                  </a:cubicBezTo>
                  <a:close/>
                  <a:moveTo>
                    <a:pt x="52388" y="76114"/>
                  </a:moveTo>
                  <a:cubicBezTo>
                    <a:pt x="52388" y="77067"/>
                    <a:pt x="52388" y="77067"/>
                    <a:pt x="52388" y="76114"/>
                  </a:cubicBezTo>
                  <a:cubicBezTo>
                    <a:pt x="51435" y="77067"/>
                    <a:pt x="51435" y="77067"/>
                    <a:pt x="51435" y="77067"/>
                  </a:cubicBezTo>
                  <a:cubicBezTo>
                    <a:pt x="52388" y="78019"/>
                    <a:pt x="52388" y="77067"/>
                    <a:pt x="52388" y="76114"/>
                  </a:cubicBezTo>
                  <a:cubicBezTo>
                    <a:pt x="53340"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2" y="104689"/>
                    <a:pt x="53340" y="104689"/>
                    <a:pt x="53340" y="104689"/>
                  </a:cubicBezTo>
                  <a:close/>
                  <a:moveTo>
                    <a:pt x="56197" y="138027"/>
                  </a:moveTo>
                  <a:cubicBezTo>
                    <a:pt x="57150" y="138027"/>
                    <a:pt x="57150" y="138027"/>
                    <a:pt x="56197" y="138027"/>
                  </a:cubicBezTo>
                  <a:cubicBezTo>
                    <a:pt x="57150" y="137074"/>
                    <a:pt x="57150" y="137074"/>
                    <a:pt x="56197" y="136122"/>
                  </a:cubicBezTo>
                  <a:cubicBezTo>
                    <a:pt x="55245" y="136122"/>
                    <a:pt x="54292" y="135169"/>
                    <a:pt x="54292" y="134217"/>
                  </a:cubicBezTo>
                  <a:cubicBezTo>
                    <a:pt x="53340" y="133264"/>
                    <a:pt x="53340" y="132312"/>
                    <a:pt x="52388" y="133264"/>
                  </a:cubicBezTo>
                  <a:cubicBezTo>
                    <a:pt x="51435" y="134217"/>
                    <a:pt x="52388" y="135169"/>
                    <a:pt x="53340" y="136122"/>
                  </a:cubicBezTo>
                  <a:cubicBezTo>
                    <a:pt x="54292" y="137074"/>
                    <a:pt x="55245" y="137074"/>
                    <a:pt x="56197" y="138027"/>
                  </a:cubicBezTo>
                  <a:close/>
                  <a:moveTo>
                    <a:pt x="53340" y="215179"/>
                  </a:moveTo>
                  <a:cubicBezTo>
                    <a:pt x="54292" y="216132"/>
                    <a:pt x="56197" y="214227"/>
                    <a:pt x="57150" y="215179"/>
                  </a:cubicBezTo>
                  <a:cubicBezTo>
                    <a:pt x="57150" y="217084"/>
                    <a:pt x="57150" y="218989"/>
                    <a:pt x="56197" y="220894"/>
                  </a:cubicBezTo>
                  <a:cubicBezTo>
                    <a:pt x="54292"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2" y="166602"/>
                    <a:pt x="54292" y="166602"/>
                    <a:pt x="53340" y="166602"/>
                  </a:cubicBezTo>
                  <a:cubicBezTo>
                    <a:pt x="54292" y="165649"/>
                    <a:pt x="54292" y="165649"/>
                    <a:pt x="53340" y="165649"/>
                  </a:cubicBezTo>
                  <a:cubicBezTo>
                    <a:pt x="53340" y="164697"/>
                    <a:pt x="53340" y="164697"/>
                    <a:pt x="53340" y="166602"/>
                  </a:cubicBezTo>
                  <a:cubicBezTo>
                    <a:pt x="53340" y="165649"/>
                    <a:pt x="53340" y="165649"/>
                    <a:pt x="53340" y="166602"/>
                  </a:cubicBezTo>
                  <a:close/>
                  <a:moveTo>
                    <a:pt x="54292" y="142789"/>
                  </a:moveTo>
                  <a:cubicBezTo>
                    <a:pt x="54292" y="141837"/>
                    <a:pt x="54292" y="141837"/>
                    <a:pt x="54292" y="142789"/>
                  </a:cubicBezTo>
                  <a:cubicBezTo>
                    <a:pt x="53340" y="141837"/>
                    <a:pt x="53340" y="141837"/>
                    <a:pt x="53340" y="142789"/>
                  </a:cubicBezTo>
                  <a:cubicBezTo>
                    <a:pt x="53340" y="141837"/>
                    <a:pt x="53340" y="142789"/>
                    <a:pt x="54292" y="142789"/>
                  </a:cubicBezTo>
                  <a:cubicBezTo>
                    <a:pt x="54292" y="142789"/>
                    <a:pt x="54292" y="142789"/>
                    <a:pt x="54292" y="142789"/>
                  </a:cubicBezTo>
                  <a:close/>
                  <a:moveTo>
                    <a:pt x="54292" y="91354"/>
                  </a:moveTo>
                  <a:cubicBezTo>
                    <a:pt x="54292" y="92307"/>
                    <a:pt x="54292" y="92307"/>
                    <a:pt x="55245" y="92307"/>
                  </a:cubicBezTo>
                  <a:cubicBezTo>
                    <a:pt x="56197" y="91354"/>
                    <a:pt x="57150" y="91354"/>
                    <a:pt x="57150" y="89449"/>
                  </a:cubicBezTo>
                  <a:cubicBezTo>
                    <a:pt x="57150" y="88497"/>
                    <a:pt x="57150" y="88497"/>
                    <a:pt x="56197" y="88497"/>
                  </a:cubicBezTo>
                  <a:cubicBezTo>
                    <a:pt x="55245" y="89449"/>
                    <a:pt x="54292" y="90402"/>
                    <a:pt x="54292" y="91354"/>
                  </a:cubicBezTo>
                  <a:close/>
                  <a:moveTo>
                    <a:pt x="54292" y="126597"/>
                  </a:moveTo>
                  <a:cubicBezTo>
                    <a:pt x="54292" y="126597"/>
                    <a:pt x="54292" y="127549"/>
                    <a:pt x="54292" y="126597"/>
                  </a:cubicBezTo>
                  <a:cubicBezTo>
                    <a:pt x="55245" y="126597"/>
                    <a:pt x="56197" y="126597"/>
                    <a:pt x="56197" y="126597"/>
                  </a:cubicBezTo>
                  <a:lnTo>
                    <a:pt x="54292" y="126597"/>
                  </a:lnTo>
                  <a:cubicBezTo>
                    <a:pt x="54292" y="126597"/>
                    <a:pt x="54292" y="126597"/>
                    <a:pt x="54292" y="126597"/>
                  </a:cubicBezTo>
                  <a:close/>
                  <a:moveTo>
                    <a:pt x="56197" y="172317"/>
                  </a:moveTo>
                  <a:cubicBezTo>
                    <a:pt x="56197" y="173269"/>
                    <a:pt x="55245" y="174222"/>
                    <a:pt x="56197" y="174222"/>
                  </a:cubicBezTo>
                  <a:cubicBezTo>
                    <a:pt x="58102" y="174222"/>
                    <a:pt x="58102" y="173269"/>
                    <a:pt x="58102" y="172317"/>
                  </a:cubicBezTo>
                  <a:cubicBezTo>
                    <a:pt x="59055" y="171364"/>
                    <a:pt x="60007" y="170412"/>
                    <a:pt x="59055" y="169459"/>
                  </a:cubicBezTo>
                  <a:cubicBezTo>
                    <a:pt x="58102" y="168507"/>
                    <a:pt x="58102" y="167554"/>
                    <a:pt x="56197" y="169459"/>
                  </a:cubicBezTo>
                  <a:cubicBezTo>
                    <a:pt x="55245" y="169459"/>
                    <a:pt x="54292" y="171364"/>
                    <a:pt x="56197" y="172317"/>
                  </a:cubicBezTo>
                  <a:close/>
                  <a:moveTo>
                    <a:pt x="55245" y="33252"/>
                  </a:moveTo>
                  <a:cubicBezTo>
                    <a:pt x="55245" y="34204"/>
                    <a:pt x="56197" y="34204"/>
                    <a:pt x="55245" y="33252"/>
                  </a:cubicBezTo>
                  <a:cubicBezTo>
                    <a:pt x="56197" y="34204"/>
                    <a:pt x="56197" y="33252"/>
                    <a:pt x="55245" y="33252"/>
                  </a:cubicBezTo>
                  <a:cubicBezTo>
                    <a:pt x="56197" y="33252"/>
                    <a:pt x="56197" y="32299"/>
                    <a:pt x="55245" y="33252"/>
                  </a:cubicBezTo>
                  <a:cubicBezTo>
                    <a:pt x="55245" y="33252"/>
                    <a:pt x="55245" y="33252"/>
                    <a:pt x="55245" y="33252"/>
                  </a:cubicBezTo>
                  <a:close/>
                  <a:moveTo>
                    <a:pt x="57150" y="252327"/>
                  </a:moveTo>
                  <a:cubicBezTo>
                    <a:pt x="56197" y="252327"/>
                    <a:pt x="56197" y="252327"/>
                    <a:pt x="55245" y="253279"/>
                  </a:cubicBezTo>
                  <a:cubicBezTo>
                    <a:pt x="55245" y="253279"/>
                    <a:pt x="55245" y="254232"/>
                    <a:pt x="55245" y="254232"/>
                  </a:cubicBezTo>
                  <a:cubicBezTo>
                    <a:pt x="56197" y="254232"/>
                    <a:pt x="56197" y="254232"/>
                    <a:pt x="57150" y="252327"/>
                  </a:cubicBezTo>
                  <a:cubicBezTo>
                    <a:pt x="57150" y="253279"/>
                    <a:pt x="57150" y="252327"/>
                    <a:pt x="57150" y="252327"/>
                  </a:cubicBezTo>
                  <a:close/>
                  <a:moveTo>
                    <a:pt x="58102" y="109452"/>
                  </a:moveTo>
                  <a:cubicBezTo>
                    <a:pt x="57150" y="109452"/>
                    <a:pt x="56197" y="109452"/>
                    <a:pt x="56197" y="110404"/>
                  </a:cubicBezTo>
                  <a:cubicBezTo>
                    <a:pt x="56197" y="111357"/>
                    <a:pt x="56197" y="111357"/>
                    <a:pt x="57150" y="112309"/>
                  </a:cubicBezTo>
                  <a:cubicBezTo>
                    <a:pt x="58102" y="112309"/>
                    <a:pt x="59055" y="111357"/>
                    <a:pt x="60007" y="110404"/>
                  </a:cubicBezTo>
                  <a:cubicBezTo>
                    <a:pt x="60007" y="110404"/>
                    <a:pt x="58102" y="110404"/>
                    <a:pt x="58102" y="109452"/>
                  </a:cubicBezTo>
                  <a:close/>
                  <a:moveTo>
                    <a:pt x="56197" y="129454"/>
                  </a:moveTo>
                  <a:cubicBezTo>
                    <a:pt x="56197" y="130407"/>
                    <a:pt x="57150" y="130407"/>
                    <a:pt x="56197" y="129454"/>
                  </a:cubicBezTo>
                  <a:cubicBezTo>
                    <a:pt x="57150" y="130407"/>
                    <a:pt x="57150" y="129454"/>
                    <a:pt x="56197" y="129454"/>
                  </a:cubicBezTo>
                  <a:cubicBezTo>
                    <a:pt x="57150" y="129454"/>
                    <a:pt x="57150" y="129454"/>
                    <a:pt x="56197" y="129454"/>
                  </a:cubicBezTo>
                  <a:cubicBezTo>
                    <a:pt x="56197" y="129454"/>
                    <a:pt x="56197" y="129454"/>
                    <a:pt x="56197" y="129454"/>
                  </a:cubicBezTo>
                  <a:close/>
                  <a:moveTo>
                    <a:pt x="57150" y="60874"/>
                  </a:moveTo>
                  <a:cubicBezTo>
                    <a:pt x="58102" y="60874"/>
                    <a:pt x="58102" y="60874"/>
                    <a:pt x="58102" y="59922"/>
                  </a:cubicBezTo>
                  <a:cubicBezTo>
                    <a:pt x="58102" y="59922"/>
                    <a:pt x="58102" y="58969"/>
                    <a:pt x="57150" y="58969"/>
                  </a:cubicBezTo>
                  <a:lnTo>
                    <a:pt x="57150" y="60874"/>
                  </a:lnTo>
                  <a:cubicBezTo>
                    <a:pt x="56197" y="60874"/>
                    <a:pt x="57150" y="60874"/>
                    <a:pt x="57150" y="60874"/>
                  </a:cubicBezTo>
                  <a:close/>
                  <a:moveTo>
                    <a:pt x="58102" y="77067"/>
                  </a:moveTo>
                  <a:cubicBezTo>
                    <a:pt x="57150" y="77067"/>
                    <a:pt x="57150" y="77067"/>
                    <a:pt x="58102" y="77067"/>
                  </a:cubicBezTo>
                  <a:cubicBezTo>
                    <a:pt x="57150" y="78972"/>
                    <a:pt x="57150" y="79924"/>
                    <a:pt x="58102" y="80877"/>
                  </a:cubicBezTo>
                  <a:cubicBezTo>
                    <a:pt x="58102" y="80877"/>
                    <a:pt x="59055" y="80877"/>
                    <a:pt x="59055" y="79924"/>
                  </a:cubicBezTo>
                  <a:cubicBezTo>
                    <a:pt x="59055" y="78019"/>
                    <a:pt x="58102" y="78019"/>
                    <a:pt x="58102" y="77067"/>
                  </a:cubicBezTo>
                  <a:close/>
                  <a:moveTo>
                    <a:pt x="60007" y="186604"/>
                  </a:moveTo>
                  <a:cubicBezTo>
                    <a:pt x="59055" y="186604"/>
                    <a:pt x="58102" y="187557"/>
                    <a:pt x="58102" y="188509"/>
                  </a:cubicBezTo>
                  <a:cubicBezTo>
                    <a:pt x="58102" y="189462"/>
                    <a:pt x="59055" y="189462"/>
                    <a:pt x="60007" y="189462"/>
                  </a:cubicBezTo>
                  <a:cubicBezTo>
                    <a:pt x="60960" y="189462"/>
                    <a:pt x="61913" y="188509"/>
                    <a:pt x="61913" y="187557"/>
                  </a:cubicBezTo>
                  <a:cubicBezTo>
                    <a:pt x="60960" y="187557"/>
                    <a:pt x="60960" y="186604"/>
                    <a:pt x="60007" y="186604"/>
                  </a:cubicBezTo>
                  <a:close/>
                  <a:moveTo>
                    <a:pt x="59055" y="149457"/>
                  </a:moveTo>
                  <a:cubicBezTo>
                    <a:pt x="59055" y="149457"/>
                    <a:pt x="59055" y="149457"/>
                    <a:pt x="59055" y="149457"/>
                  </a:cubicBezTo>
                  <a:cubicBezTo>
                    <a:pt x="60007" y="148504"/>
                    <a:pt x="59055" y="147552"/>
                    <a:pt x="59055" y="147552"/>
                  </a:cubicBezTo>
                  <a:cubicBezTo>
                    <a:pt x="58102" y="148504"/>
                    <a:pt x="58102" y="148504"/>
                    <a:pt x="59055" y="149457"/>
                  </a:cubicBezTo>
                  <a:cubicBezTo>
                    <a:pt x="58102" y="149457"/>
                    <a:pt x="58102" y="149457"/>
                    <a:pt x="59055" y="149457"/>
                  </a:cubicBezTo>
                  <a:close/>
                  <a:moveTo>
                    <a:pt x="58102" y="209464"/>
                  </a:moveTo>
                  <a:cubicBezTo>
                    <a:pt x="59055" y="208512"/>
                    <a:pt x="60007" y="208512"/>
                    <a:pt x="60960" y="207559"/>
                  </a:cubicBezTo>
                  <a:cubicBezTo>
                    <a:pt x="60960" y="206607"/>
                    <a:pt x="60960" y="206607"/>
                    <a:pt x="60007" y="206607"/>
                  </a:cubicBezTo>
                  <a:cubicBezTo>
                    <a:pt x="59055" y="205654"/>
                    <a:pt x="58102" y="207559"/>
                    <a:pt x="58102" y="209464"/>
                  </a:cubicBezTo>
                  <a:close/>
                  <a:moveTo>
                    <a:pt x="63817" y="210417"/>
                  </a:moveTo>
                  <a:cubicBezTo>
                    <a:pt x="62865" y="209464"/>
                    <a:pt x="60960" y="209464"/>
                    <a:pt x="60007" y="209464"/>
                  </a:cubicBezTo>
                  <a:cubicBezTo>
                    <a:pt x="59055" y="209464"/>
                    <a:pt x="59055" y="209464"/>
                    <a:pt x="59055" y="209464"/>
                  </a:cubicBezTo>
                  <a:cubicBezTo>
                    <a:pt x="59055" y="212322"/>
                    <a:pt x="60960" y="210417"/>
                    <a:pt x="63817" y="210417"/>
                  </a:cubicBezTo>
                  <a:lnTo>
                    <a:pt x="63817" y="210417"/>
                  </a:lnTo>
                  <a:close/>
                  <a:moveTo>
                    <a:pt x="59055" y="163744"/>
                  </a:moveTo>
                  <a:cubicBezTo>
                    <a:pt x="59055" y="163744"/>
                    <a:pt x="59055" y="164697"/>
                    <a:pt x="59055" y="163744"/>
                  </a:cubicBezTo>
                  <a:cubicBezTo>
                    <a:pt x="59055" y="164697"/>
                    <a:pt x="60007" y="164697"/>
                    <a:pt x="60007" y="164697"/>
                  </a:cubicBezTo>
                  <a:cubicBezTo>
                    <a:pt x="60007" y="164697"/>
                    <a:pt x="60007" y="163744"/>
                    <a:pt x="60007" y="163744"/>
                  </a:cubicBezTo>
                  <a:cubicBezTo>
                    <a:pt x="60007" y="163744"/>
                    <a:pt x="60007" y="163744"/>
                    <a:pt x="59055" y="163744"/>
                  </a:cubicBezTo>
                  <a:close/>
                  <a:moveTo>
                    <a:pt x="60007" y="258042"/>
                  </a:moveTo>
                  <a:lnTo>
                    <a:pt x="60007" y="258042"/>
                  </a:lnTo>
                  <a:cubicBezTo>
                    <a:pt x="59055" y="258042"/>
                    <a:pt x="59055" y="258042"/>
                    <a:pt x="60007" y="258042"/>
                  </a:cubicBezTo>
                  <a:lnTo>
                    <a:pt x="60007" y="258042"/>
                  </a:lnTo>
                  <a:cubicBezTo>
                    <a:pt x="59055" y="258994"/>
                    <a:pt x="60007" y="258994"/>
                    <a:pt x="60007" y="258042"/>
                  </a:cubicBezTo>
                  <a:close/>
                  <a:moveTo>
                    <a:pt x="60960" y="197082"/>
                  </a:moveTo>
                  <a:cubicBezTo>
                    <a:pt x="60960" y="197082"/>
                    <a:pt x="60007" y="198034"/>
                    <a:pt x="60960" y="197082"/>
                  </a:cubicBezTo>
                  <a:cubicBezTo>
                    <a:pt x="60007"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7" y="238039"/>
                    <a:pt x="63817" y="238039"/>
                    <a:pt x="63817" y="238992"/>
                  </a:cubicBezTo>
                  <a:cubicBezTo>
                    <a:pt x="63817" y="238992"/>
                    <a:pt x="63817"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3" name="Freeform 422">
              <a:extLst>
                <a:ext uri="{FF2B5EF4-FFF2-40B4-BE49-F238E27FC236}">
                  <a16:creationId xmlns:a16="http://schemas.microsoft.com/office/drawing/2014/main" id="{5F4114B1-75D4-563F-A57A-4CF60B30B235}"/>
                </a:ext>
              </a:extLst>
            </p:cNvPr>
            <p:cNvSpPr/>
            <p:nvPr/>
          </p:nvSpPr>
          <p:spPr>
            <a:xfrm>
              <a:off x="14522934" y="1043983"/>
              <a:ext cx="123267" cy="169780"/>
            </a:xfrm>
            <a:custGeom>
              <a:avLst/>
              <a:gdLst>
                <a:gd name="connsiteX0" fmla="*/ 105728 w 131852"/>
                <a:gd name="connsiteY0" fmla="*/ 172721 h 181720"/>
                <a:gd name="connsiteX1" fmla="*/ 63817 w 131852"/>
                <a:gd name="connsiteY1" fmla="*/ 181294 h 181720"/>
                <a:gd name="connsiteX2" fmla="*/ 10478 w 131852"/>
                <a:gd name="connsiteY2" fmla="*/ 158434 h 181720"/>
                <a:gd name="connsiteX3" fmla="*/ 0 w 131852"/>
                <a:gd name="connsiteY3" fmla="*/ 132716 h 181720"/>
                <a:gd name="connsiteX4" fmla="*/ 20003 w 131852"/>
                <a:gd name="connsiteY4" fmla="*/ 108904 h 181720"/>
                <a:gd name="connsiteX5" fmla="*/ 38100 w 131852"/>
                <a:gd name="connsiteY5" fmla="*/ 111761 h 181720"/>
                <a:gd name="connsiteX6" fmla="*/ 39053 w 131852"/>
                <a:gd name="connsiteY6" fmla="*/ 147956 h 181720"/>
                <a:gd name="connsiteX7" fmla="*/ 34290 w 131852"/>
                <a:gd name="connsiteY7" fmla="*/ 150814 h 181720"/>
                <a:gd name="connsiteX8" fmla="*/ 33338 w 131852"/>
                <a:gd name="connsiteY8" fmla="*/ 160339 h 181720"/>
                <a:gd name="connsiteX9" fmla="*/ 42863 w 131852"/>
                <a:gd name="connsiteY9" fmla="*/ 167006 h 181720"/>
                <a:gd name="connsiteX10" fmla="*/ 52388 w 131852"/>
                <a:gd name="connsiteY10" fmla="*/ 170816 h 181720"/>
                <a:gd name="connsiteX11" fmla="*/ 87630 w 131852"/>
                <a:gd name="connsiteY11" fmla="*/ 165101 h 181720"/>
                <a:gd name="connsiteX12" fmla="*/ 93345 w 131852"/>
                <a:gd name="connsiteY12" fmla="*/ 157481 h 181720"/>
                <a:gd name="connsiteX13" fmla="*/ 95250 w 131852"/>
                <a:gd name="connsiteY13" fmla="*/ 151766 h 181720"/>
                <a:gd name="connsiteX14" fmla="*/ 88582 w 131852"/>
                <a:gd name="connsiteY14" fmla="*/ 128906 h 181720"/>
                <a:gd name="connsiteX15" fmla="*/ 65722 w 131852"/>
                <a:gd name="connsiteY15" fmla="*/ 111761 h 181720"/>
                <a:gd name="connsiteX16" fmla="*/ 28575 w 131852"/>
                <a:gd name="connsiteY16" fmla="*/ 86044 h 181720"/>
                <a:gd name="connsiteX17" fmla="*/ 7620 w 131852"/>
                <a:gd name="connsiteY17" fmla="*/ 56516 h 181720"/>
                <a:gd name="connsiteX18" fmla="*/ 17145 w 131852"/>
                <a:gd name="connsiteY18" fmla="*/ 19369 h 181720"/>
                <a:gd name="connsiteX19" fmla="*/ 67628 w 131852"/>
                <a:gd name="connsiteY19" fmla="*/ 319 h 181720"/>
                <a:gd name="connsiteX20" fmla="*/ 100013 w 131852"/>
                <a:gd name="connsiteY20" fmla="*/ 6986 h 181720"/>
                <a:gd name="connsiteX21" fmla="*/ 126682 w 131852"/>
                <a:gd name="connsiteY21" fmla="*/ 37466 h 181720"/>
                <a:gd name="connsiteX22" fmla="*/ 126682 w 131852"/>
                <a:gd name="connsiteY22" fmla="*/ 49849 h 181720"/>
                <a:gd name="connsiteX23" fmla="*/ 102870 w 131852"/>
                <a:gd name="connsiteY23" fmla="*/ 63184 h 181720"/>
                <a:gd name="connsiteX24" fmla="*/ 95250 w 131852"/>
                <a:gd name="connsiteY24" fmla="*/ 60326 h 181720"/>
                <a:gd name="connsiteX25" fmla="*/ 90488 w 131852"/>
                <a:gd name="connsiteY25" fmla="*/ 27941 h 181720"/>
                <a:gd name="connsiteX26" fmla="*/ 94297 w 131852"/>
                <a:gd name="connsiteY26" fmla="*/ 24131 h 181720"/>
                <a:gd name="connsiteX27" fmla="*/ 94297 w 131852"/>
                <a:gd name="connsiteY27" fmla="*/ 17464 h 181720"/>
                <a:gd name="connsiteX28" fmla="*/ 88582 w 131852"/>
                <a:gd name="connsiteY28" fmla="*/ 13654 h 181720"/>
                <a:gd name="connsiteX29" fmla="*/ 59055 w 131852"/>
                <a:gd name="connsiteY29" fmla="*/ 8891 h 181720"/>
                <a:gd name="connsiteX30" fmla="*/ 44767 w 131852"/>
                <a:gd name="connsiteY30" fmla="*/ 15559 h 181720"/>
                <a:gd name="connsiteX31" fmla="*/ 40957 w 131852"/>
                <a:gd name="connsiteY31" fmla="*/ 38419 h 181720"/>
                <a:gd name="connsiteX32" fmla="*/ 57150 w 131852"/>
                <a:gd name="connsiteY32" fmla="*/ 54611 h 181720"/>
                <a:gd name="connsiteX33" fmla="*/ 69532 w 131852"/>
                <a:gd name="connsiteY33" fmla="*/ 63184 h 181720"/>
                <a:gd name="connsiteX34" fmla="*/ 73342 w 131852"/>
                <a:gd name="connsiteY34" fmla="*/ 66041 h 181720"/>
                <a:gd name="connsiteX35" fmla="*/ 87630 w 131852"/>
                <a:gd name="connsiteY35" fmla="*/ 74614 h 181720"/>
                <a:gd name="connsiteX36" fmla="*/ 99060 w 131852"/>
                <a:gd name="connsiteY36" fmla="*/ 83186 h 181720"/>
                <a:gd name="connsiteX37" fmla="*/ 113347 w 131852"/>
                <a:gd name="connsiteY37" fmla="*/ 93664 h 181720"/>
                <a:gd name="connsiteX38" fmla="*/ 130492 w 131852"/>
                <a:gd name="connsiteY38" fmla="*/ 120334 h 181720"/>
                <a:gd name="connsiteX39" fmla="*/ 105728 w 131852"/>
                <a:gd name="connsiteY39" fmla="*/ 172721 h 181720"/>
                <a:gd name="connsiteX40" fmla="*/ 17145 w 131852"/>
                <a:gd name="connsiteY40" fmla="*/ 130811 h 181720"/>
                <a:gd name="connsiteX41" fmla="*/ 12382 w 131852"/>
                <a:gd name="connsiteY41" fmla="*/ 128906 h 181720"/>
                <a:gd name="connsiteX42" fmla="*/ 11430 w 131852"/>
                <a:gd name="connsiteY42" fmla="*/ 129859 h 181720"/>
                <a:gd name="connsiteX43" fmla="*/ 16192 w 131852"/>
                <a:gd name="connsiteY43" fmla="*/ 133669 h 181720"/>
                <a:gd name="connsiteX44" fmla="*/ 18097 w 131852"/>
                <a:gd name="connsiteY44" fmla="*/ 131764 h 181720"/>
                <a:gd name="connsiteX45" fmla="*/ 17145 w 131852"/>
                <a:gd name="connsiteY45" fmla="*/ 130811 h 181720"/>
                <a:gd name="connsiteX46" fmla="*/ 14288 w 131852"/>
                <a:gd name="connsiteY46" fmla="*/ 124144 h 181720"/>
                <a:gd name="connsiteX47" fmla="*/ 16192 w 131852"/>
                <a:gd name="connsiteY47" fmla="*/ 127001 h 181720"/>
                <a:gd name="connsiteX48" fmla="*/ 16192 w 131852"/>
                <a:gd name="connsiteY48" fmla="*/ 125096 h 181720"/>
                <a:gd name="connsiteX49" fmla="*/ 17145 w 131852"/>
                <a:gd name="connsiteY49" fmla="*/ 123191 h 181720"/>
                <a:gd name="connsiteX50" fmla="*/ 17145 w 131852"/>
                <a:gd name="connsiteY50" fmla="*/ 121286 h 181720"/>
                <a:gd name="connsiteX51" fmla="*/ 15240 w 131852"/>
                <a:gd name="connsiteY51" fmla="*/ 123191 h 181720"/>
                <a:gd name="connsiteX52" fmla="*/ 14288 w 131852"/>
                <a:gd name="connsiteY52" fmla="*/ 124144 h 181720"/>
                <a:gd name="connsiteX53" fmla="*/ 21907 w 131852"/>
                <a:gd name="connsiteY53" fmla="*/ 117476 h 181720"/>
                <a:gd name="connsiteX54" fmla="*/ 21907 w 131852"/>
                <a:gd name="connsiteY54" fmla="*/ 115571 h 181720"/>
                <a:gd name="connsiteX55" fmla="*/ 20003 w 131852"/>
                <a:gd name="connsiteY55" fmla="*/ 117476 h 181720"/>
                <a:gd name="connsiteX56" fmla="*/ 20003 w 131852"/>
                <a:gd name="connsiteY56" fmla="*/ 120334 h 181720"/>
                <a:gd name="connsiteX57" fmla="*/ 21907 w 131852"/>
                <a:gd name="connsiteY57" fmla="*/ 117476 h 181720"/>
                <a:gd name="connsiteX58" fmla="*/ 21907 w 131852"/>
                <a:gd name="connsiteY58" fmla="*/ 131764 h 181720"/>
                <a:gd name="connsiteX59" fmla="*/ 21907 w 131852"/>
                <a:gd name="connsiteY59" fmla="*/ 131764 h 181720"/>
                <a:gd name="connsiteX60" fmla="*/ 20955 w 131852"/>
                <a:gd name="connsiteY60" fmla="*/ 131764 h 181720"/>
                <a:gd name="connsiteX61" fmla="*/ 21907 w 131852"/>
                <a:gd name="connsiteY61" fmla="*/ 131764 h 181720"/>
                <a:gd name="connsiteX62" fmla="*/ 21907 w 131852"/>
                <a:gd name="connsiteY62" fmla="*/ 131764 h 181720"/>
                <a:gd name="connsiteX63" fmla="*/ 21907 w 131852"/>
                <a:gd name="connsiteY63" fmla="*/ 123191 h 181720"/>
                <a:gd name="connsiteX64" fmla="*/ 22860 w 131852"/>
                <a:gd name="connsiteY64" fmla="*/ 122239 h 181720"/>
                <a:gd name="connsiteX65" fmla="*/ 22860 w 131852"/>
                <a:gd name="connsiteY65" fmla="*/ 121286 h 181720"/>
                <a:gd name="connsiteX66" fmla="*/ 21907 w 131852"/>
                <a:gd name="connsiteY66" fmla="*/ 123191 h 181720"/>
                <a:gd name="connsiteX67" fmla="*/ 21907 w 131852"/>
                <a:gd name="connsiteY67" fmla="*/ 123191 h 181720"/>
                <a:gd name="connsiteX68" fmla="*/ 22860 w 131852"/>
                <a:gd name="connsiteY68" fmla="*/ 134621 h 181720"/>
                <a:gd name="connsiteX69" fmla="*/ 22860 w 131852"/>
                <a:gd name="connsiteY69" fmla="*/ 134621 h 181720"/>
                <a:gd name="connsiteX70" fmla="*/ 22860 w 131852"/>
                <a:gd name="connsiteY70" fmla="*/ 133669 h 181720"/>
                <a:gd name="connsiteX71" fmla="*/ 22860 w 131852"/>
                <a:gd name="connsiteY71" fmla="*/ 134621 h 181720"/>
                <a:gd name="connsiteX72" fmla="*/ 22860 w 131852"/>
                <a:gd name="connsiteY72" fmla="*/ 134621 h 181720"/>
                <a:gd name="connsiteX73" fmla="*/ 25717 w 131852"/>
                <a:gd name="connsiteY73" fmla="*/ 116524 h 181720"/>
                <a:gd name="connsiteX74" fmla="*/ 24765 w 131852"/>
                <a:gd name="connsiteY74" fmla="*/ 115571 h 181720"/>
                <a:gd name="connsiteX75" fmla="*/ 22860 w 131852"/>
                <a:gd name="connsiteY75" fmla="*/ 118429 h 181720"/>
                <a:gd name="connsiteX76" fmla="*/ 23813 w 131852"/>
                <a:gd name="connsiteY76" fmla="*/ 119381 h 181720"/>
                <a:gd name="connsiteX77" fmla="*/ 25717 w 131852"/>
                <a:gd name="connsiteY77" fmla="*/ 116524 h 181720"/>
                <a:gd name="connsiteX78" fmla="*/ 24765 w 131852"/>
                <a:gd name="connsiteY78" fmla="*/ 139384 h 181720"/>
                <a:gd name="connsiteX79" fmla="*/ 23813 w 131852"/>
                <a:gd name="connsiteY79" fmla="*/ 138431 h 181720"/>
                <a:gd name="connsiteX80" fmla="*/ 22860 w 131852"/>
                <a:gd name="connsiteY80" fmla="*/ 139384 h 181720"/>
                <a:gd name="connsiteX81" fmla="*/ 24765 w 131852"/>
                <a:gd name="connsiteY81" fmla="*/ 139384 h 181720"/>
                <a:gd name="connsiteX82" fmla="*/ 24765 w 131852"/>
                <a:gd name="connsiteY82" fmla="*/ 139384 h 181720"/>
                <a:gd name="connsiteX83" fmla="*/ 23813 w 131852"/>
                <a:gd name="connsiteY83" fmla="*/ 126049 h 181720"/>
                <a:gd name="connsiteX84" fmla="*/ 23813 w 131852"/>
                <a:gd name="connsiteY84" fmla="*/ 126049 h 181720"/>
                <a:gd name="connsiteX85" fmla="*/ 23813 w 131852"/>
                <a:gd name="connsiteY85" fmla="*/ 127954 h 181720"/>
                <a:gd name="connsiteX86" fmla="*/ 23813 w 131852"/>
                <a:gd name="connsiteY86" fmla="*/ 126049 h 181720"/>
                <a:gd name="connsiteX87" fmla="*/ 23813 w 131852"/>
                <a:gd name="connsiteY87" fmla="*/ 126049 h 181720"/>
                <a:gd name="connsiteX88" fmla="*/ 26670 w 131852"/>
                <a:gd name="connsiteY88" fmla="*/ 128906 h 181720"/>
                <a:gd name="connsiteX89" fmla="*/ 25717 w 131852"/>
                <a:gd name="connsiteY89" fmla="*/ 131764 h 181720"/>
                <a:gd name="connsiteX90" fmla="*/ 26670 w 131852"/>
                <a:gd name="connsiteY90" fmla="*/ 132716 h 181720"/>
                <a:gd name="connsiteX91" fmla="*/ 27622 w 131852"/>
                <a:gd name="connsiteY91" fmla="*/ 131764 h 181720"/>
                <a:gd name="connsiteX92" fmla="*/ 26670 w 131852"/>
                <a:gd name="connsiteY92" fmla="*/ 128906 h 181720"/>
                <a:gd name="connsiteX93" fmla="*/ 30480 w 131852"/>
                <a:gd name="connsiteY93" fmla="*/ 44134 h 181720"/>
                <a:gd name="connsiteX94" fmla="*/ 30480 w 131852"/>
                <a:gd name="connsiteY94" fmla="*/ 44134 h 181720"/>
                <a:gd name="connsiteX95" fmla="*/ 30480 w 131852"/>
                <a:gd name="connsiteY95" fmla="*/ 44134 h 181720"/>
                <a:gd name="connsiteX96" fmla="*/ 28575 w 131852"/>
                <a:gd name="connsiteY96" fmla="*/ 39371 h 181720"/>
                <a:gd name="connsiteX97" fmla="*/ 27622 w 131852"/>
                <a:gd name="connsiteY97" fmla="*/ 38419 h 181720"/>
                <a:gd name="connsiteX98" fmla="*/ 27622 w 131852"/>
                <a:gd name="connsiteY98" fmla="*/ 39371 h 181720"/>
                <a:gd name="connsiteX99" fmla="*/ 30480 w 131852"/>
                <a:gd name="connsiteY99" fmla="*/ 44134 h 181720"/>
                <a:gd name="connsiteX100" fmla="*/ 30480 w 131852"/>
                <a:gd name="connsiteY100" fmla="*/ 124144 h 181720"/>
                <a:gd name="connsiteX101" fmla="*/ 30480 w 131852"/>
                <a:gd name="connsiteY101" fmla="*/ 124144 h 181720"/>
                <a:gd name="connsiteX102" fmla="*/ 27622 w 131852"/>
                <a:gd name="connsiteY102" fmla="*/ 124144 h 181720"/>
                <a:gd name="connsiteX103" fmla="*/ 30480 w 131852"/>
                <a:gd name="connsiteY103" fmla="*/ 127001 h 181720"/>
                <a:gd name="connsiteX104" fmla="*/ 30480 w 131852"/>
                <a:gd name="connsiteY104" fmla="*/ 124144 h 181720"/>
                <a:gd name="connsiteX105" fmla="*/ 31432 w 131852"/>
                <a:gd name="connsiteY105" fmla="*/ 66994 h 181720"/>
                <a:gd name="connsiteX106" fmla="*/ 31432 w 131852"/>
                <a:gd name="connsiteY106" fmla="*/ 66994 h 181720"/>
                <a:gd name="connsiteX107" fmla="*/ 31432 w 131852"/>
                <a:gd name="connsiteY107" fmla="*/ 66994 h 181720"/>
                <a:gd name="connsiteX108" fmla="*/ 31432 w 131852"/>
                <a:gd name="connsiteY108" fmla="*/ 66994 h 181720"/>
                <a:gd name="connsiteX109" fmla="*/ 31432 w 131852"/>
                <a:gd name="connsiteY109" fmla="*/ 66994 h 181720"/>
                <a:gd name="connsiteX110" fmla="*/ 31432 w 131852"/>
                <a:gd name="connsiteY110" fmla="*/ 48896 h 181720"/>
                <a:gd name="connsiteX111" fmla="*/ 31432 w 131852"/>
                <a:gd name="connsiteY111" fmla="*/ 48896 h 181720"/>
                <a:gd name="connsiteX112" fmla="*/ 31432 w 131852"/>
                <a:gd name="connsiteY112" fmla="*/ 49849 h 181720"/>
                <a:gd name="connsiteX113" fmla="*/ 31432 w 131852"/>
                <a:gd name="connsiteY113" fmla="*/ 48896 h 181720"/>
                <a:gd name="connsiteX114" fmla="*/ 31432 w 131852"/>
                <a:gd name="connsiteY114" fmla="*/ 48896 h 181720"/>
                <a:gd name="connsiteX115" fmla="*/ 32385 w 131852"/>
                <a:gd name="connsiteY115" fmla="*/ 53659 h 181720"/>
                <a:gd name="connsiteX116" fmla="*/ 30480 w 131852"/>
                <a:gd name="connsiteY116" fmla="*/ 55564 h 181720"/>
                <a:gd name="connsiteX117" fmla="*/ 31432 w 131852"/>
                <a:gd name="connsiteY117" fmla="*/ 56516 h 181720"/>
                <a:gd name="connsiteX118" fmla="*/ 35242 w 131852"/>
                <a:gd name="connsiteY118" fmla="*/ 54611 h 181720"/>
                <a:gd name="connsiteX119" fmla="*/ 32385 w 131852"/>
                <a:gd name="connsiteY119" fmla="*/ 53659 h 181720"/>
                <a:gd name="connsiteX120" fmla="*/ 42863 w 131852"/>
                <a:gd name="connsiteY120" fmla="*/ 60326 h 181720"/>
                <a:gd name="connsiteX121" fmla="*/ 43815 w 131852"/>
                <a:gd name="connsiteY121" fmla="*/ 58421 h 181720"/>
                <a:gd name="connsiteX122" fmla="*/ 41910 w 131852"/>
                <a:gd name="connsiteY122" fmla="*/ 58421 h 181720"/>
                <a:gd name="connsiteX123" fmla="*/ 35242 w 131852"/>
                <a:gd name="connsiteY123" fmla="*/ 65089 h 181720"/>
                <a:gd name="connsiteX124" fmla="*/ 33338 w 131852"/>
                <a:gd name="connsiteY124" fmla="*/ 60326 h 181720"/>
                <a:gd name="connsiteX125" fmla="*/ 32385 w 131852"/>
                <a:gd name="connsiteY125" fmla="*/ 59374 h 181720"/>
                <a:gd name="connsiteX126" fmla="*/ 31432 w 131852"/>
                <a:gd name="connsiteY126" fmla="*/ 60326 h 181720"/>
                <a:gd name="connsiteX127" fmla="*/ 35242 w 131852"/>
                <a:gd name="connsiteY127" fmla="*/ 65089 h 181720"/>
                <a:gd name="connsiteX128" fmla="*/ 40005 w 131852"/>
                <a:gd name="connsiteY128" fmla="*/ 63184 h 181720"/>
                <a:gd name="connsiteX129" fmla="*/ 42863 w 131852"/>
                <a:gd name="connsiteY129" fmla="*/ 60326 h 181720"/>
                <a:gd name="connsiteX130" fmla="*/ 38100 w 131852"/>
                <a:gd name="connsiteY130" fmla="*/ 72709 h 181720"/>
                <a:gd name="connsiteX131" fmla="*/ 36195 w 131852"/>
                <a:gd name="connsiteY131" fmla="*/ 69851 h 181720"/>
                <a:gd name="connsiteX132" fmla="*/ 35242 w 131852"/>
                <a:gd name="connsiteY132" fmla="*/ 70804 h 181720"/>
                <a:gd name="connsiteX133" fmla="*/ 37147 w 131852"/>
                <a:gd name="connsiteY133" fmla="*/ 73661 h 181720"/>
                <a:gd name="connsiteX134" fmla="*/ 38100 w 131852"/>
                <a:gd name="connsiteY134" fmla="*/ 72709 h 181720"/>
                <a:gd name="connsiteX135" fmla="*/ 38100 w 131852"/>
                <a:gd name="connsiteY135" fmla="*/ 58421 h 181720"/>
                <a:gd name="connsiteX136" fmla="*/ 38100 w 131852"/>
                <a:gd name="connsiteY136" fmla="*/ 58421 h 181720"/>
                <a:gd name="connsiteX137" fmla="*/ 38100 w 131852"/>
                <a:gd name="connsiteY137" fmla="*/ 57469 h 181720"/>
                <a:gd name="connsiteX138" fmla="*/ 38100 w 131852"/>
                <a:gd name="connsiteY138" fmla="*/ 58421 h 181720"/>
                <a:gd name="connsiteX139" fmla="*/ 38100 w 131852"/>
                <a:gd name="connsiteY139" fmla="*/ 58421 h 181720"/>
                <a:gd name="connsiteX140" fmla="*/ 39053 w 131852"/>
                <a:gd name="connsiteY140" fmla="*/ 53659 h 181720"/>
                <a:gd name="connsiteX141" fmla="*/ 39053 w 131852"/>
                <a:gd name="connsiteY141" fmla="*/ 53659 h 181720"/>
                <a:gd name="connsiteX142" fmla="*/ 39053 w 131852"/>
                <a:gd name="connsiteY142" fmla="*/ 52706 h 181720"/>
                <a:gd name="connsiteX143" fmla="*/ 39053 w 131852"/>
                <a:gd name="connsiteY143" fmla="*/ 53659 h 181720"/>
                <a:gd name="connsiteX144" fmla="*/ 39053 w 131852"/>
                <a:gd name="connsiteY144" fmla="*/ 53659 h 181720"/>
                <a:gd name="connsiteX145" fmla="*/ 40957 w 131852"/>
                <a:gd name="connsiteY145" fmla="*/ 48896 h 181720"/>
                <a:gd name="connsiteX146" fmla="*/ 40957 w 131852"/>
                <a:gd name="connsiteY146" fmla="*/ 48896 h 181720"/>
                <a:gd name="connsiteX147" fmla="*/ 40957 w 131852"/>
                <a:gd name="connsiteY147" fmla="*/ 48896 h 181720"/>
                <a:gd name="connsiteX148" fmla="*/ 40957 w 131852"/>
                <a:gd name="connsiteY148" fmla="*/ 48896 h 181720"/>
                <a:gd name="connsiteX149" fmla="*/ 40957 w 131852"/>
                <a:gd name="connsiteY149" fmla="*/ 48896 h 181720"/>
                <a:gd name="connsiteX150" fmla="*/ 43815 w 131852"/>
                <a:gd name="connsiteY150" fmla="*/ 87949 h 181720"/>
                <a:gd name="connsiteX151" fmla="*/ 43815 w 131852"/>
                <a:gd name="connsiteY151" fmla="*/ 87949 h 181720"/>
                <a:gd name="connsiteX152" fmla="*/ 41910 w 131852"/>
                <a:gd name="connsiteY152" fmla="*/ 87949 h 181720"/>
                <a:gd name="connsiteX153" fmla="*/ 43815 w 131852"/>
                <a:gd name="connsiteY153" fmla="*/ 87949 h 181720"/>
                <a:gd name="connsiteX154" fmla="*/ 43815 w 131852"/>
                <a:gd name="connsiteY154" fmla="*/ 87949 h 181720"/>
                <a:gd name="connsiteX155" fmla="*/ 89535 w 131852"/>
                <a:gd name="connsiteY155" fmla="*/ 107951 h 181720"/>
                <a:gd name="connsiteX156" fmla="*/ 90488 w 131852"/>
                <a:gd name="connsiteY156" fmla="*/ 107951 h 181720"/>
                <a:gd name="connsiteX157" fmla="*/ 90488 w 131852"/>
                <a:gd name="connsiteY157" fmla="*/ 111761 h 181720"/>
                <a:gd name="connsiteX158" fmla="*/ 98107 w 131852"/>
                <a:gd name="connsiteY158" fmla="*/ 115571 h 181720"/>
                <a:gd name="connsiteX159" fmla="*/ 100013 w 131852"/>
                <a:gd name="connsiteY159" fmla="*/ 114619 h 181720"/>
                <a:gd name="connsiteX160" fmla="*/ 100965 w 131852"/>
                <a:gd name="connsiteY160" fmla="*/ 113666 h 181720"/>
                <a:gd name="connsiteX161" fmla="*/ 101917 w 131852"/>
                <a:gd name="connsiteY161" fmla="*/ 110809 h 181720"/>
                <a:gd name="connsiteX162" fmla="*/ 101917 w 131852"/>
                <a:gd name="connsiteY162" fmla="*/ 106999 h 181720"/>
                <a:gd name="connsiteX163" fmla="*/ 106680 w 131852"/>
                <a:gd name="connsiteY163" fmla="*/ 108904 h 181720"/>
                <a:gd name="connsiteX164" fmla="*/ 106680 w 131852"/>
                <a:gd name="connsiteY164" fmla="*/ 110809 h 181720"/>
                <a:gd name="connsiteX165" fmla="*/ 108585 w 131852"/>
                <a:gd name="connsiteY165" fmla="*/ 109856 h 181720"/>
                <a:gd name="connsiteX166" fmla="*/ 109538 w 131852"/>
                <a:gd name="connsiteY166" fmla="*/ 107951 h 181720"/>
                <a:gd name="connsiteX167" fmla="*/ 111442 w 131852"/>
                <a:gd name="connsiteY167" fmla="*/ 102236 h 181720"/>
                <a:gd name="connsiteX168" fmla="*/ 110490 w 131852"/>
                <a:gd name="connsiteY168" fmla="*/ 97474 h 181720"/>
                <a:gd name="connsiteX169" fmla="*/ 107632 w 131852"/>
                <a:gd name="connsiteY169" fmla="*/ 96521 h 181720"/>
                <a:gd name="connsiteX170" fmla="*/ 97155 w 131852"/>
                <a:gd name="connsiteY170" fmla="*/ 101284 h 181720"/>
                <a:gd name="connsiteX171" fmla="*/ 102870 w 131852"/>
                <a:gd name="connsiteY171" fmla="*/ 95569 h 181720"/>
                <a:gd name="connsiteX172" fmla="*/ 104775 w 131852"/>
                <a:gd name="connsiteY172" fmla="*/ 95569 h 181720"/>
                <a:gd name="connsiteX173" fmla="*/ 104775 w 131852"/>
                <a:gd name="connsiteY173" fmla="*/ 93664 h 181720"/>
                <a:gd name="connsiteX174" fmla="*/ 102870 w 131852"/>
                <a:gd name="connsiteY174" fmla="*/ 94616 h 181720"/>
                <a:gd name="connsiteX175" fmla="*/ 101917 w 131852"/>
                <a:gd name="connsiteY175" fmla="*/ 95569 h 181720"/>
                <a:gd name="connsiteX176" fmla="*/ 102870 w 131852"/>
                <a:gd name="connsiteY176" fmla="*/ 93664 h 181720"/>
                <a:gd name="connsiteX177" fmla="*/ 102870 w 131852"/>
                <a:gd name="connsiteY177" fmla="*/ 92711 h 181720"/>
                <a:gd name="connsiteX178" fmla="*/ 101917 w 131852"/>
                <a:gd name="connsiteY178" fmla="*/ 92711 h 181720"/>
                <a:gd name="connsiteX179" fmla="*/ 94297 w 131852"/>
                <a:gd name="connsiteY179" fmla="*/ 98426 h 181720"/>
                <a:gd name="connsiteX180" fmla="*/ 90488 w 131852"/>
                <a:gd name="connsiteY180" fmla="*/ 99379 h 181720"/>
                <a:gd name="connsiteX181" fmla="*/ 90488 w 131852"/>
                <a:gd name="connsiteY181" fmla="*/ 96521 h 181720"/>
                <a:gd name="connsiteX182" fmla="*/ 98107 w 131852"/>
                <a:gd name="connsiteY182" fmla="*/ 92711 h 181720"/>
                <a:gd name="connsiteX183" fmla="*/ 98107 w 131852"/>
                <a:gd name="connsiteY183" fmla="*/ 91759 h 181720"/>
                <a:gd name="connsiteX184" fmla="*/ 92392 w 131852"/>
                <a:gd name="connsiteY184" fmla="*/ 91759 h 181720"/>
                <a:gd name="connsiteX185" fmla="*/ 93345 w 131852"/>
                <a:gd name="connsiteY185" fmla="*/ 87949 h 181720"/>
                <a:gd name="connsiteX186" fmla="*/ 93345 w 131852"/>
                <a:gd name="connsiteY186" fmla="*/ 86044 h 181720"/>
                <a:gd name="connsiteX187" fmla="*/ 91440 w 131852"/>
                <a:gd name="connsiteY187" fmla="*/ 86996 h 181720"/>
                <a:gd name="connsiteX188" fmla="*/ 90488 w 131852"/>
                <a:gd name="connsiteY188" fmla="*/ 88901 h 181720"/>
                <a:gd name="connsiteX189" fmla="*/ 88582 w 131852"/>
                <a:gd name="connsiteY189" fmla="*/ 90806 h 181720"/>
                <a:gd name="connsiteX190" fmla="*/ 86678 w 131852"/>
                <a:gd name="connsiteY190" fmla="*/ 88901 h 181720"/>
                <a:gd name="connsiteX191" fmla="*/ 84772 w 131852"/>
                <a:gd name="connsiteY191" fmla="*/ 87949 h 181720"/>
                <a:gd name="connsiteX192" fmla="*/ 79057 w 131852"/>
                <a:gd name="connsiteY192" fmla="*/ 86996 h 181720"/>
                <a:gd name="connsiteX193" fmla="*/ 76200 w 131852"/>
                <a:gd name="connsiteY193" fmla="*/ 85091 h 181720"/>
                <a:gd name="connsiteX194" fmla="*/ 74295 w 131852"/>
                <a:gd name="connsiteY194" fmla="*/ 87949 h 181720"/>
                <a:gd name="connsiteX195" fmla="*/ 70485 w 131852"/>
                <a:gd name="connsiteY195" fmla="*/ 89854 h 181720"/>
                <a:gd name="connsiteX196" fmla="*/ 64770 w 131852"/>
                <a:gd name="connsiteY196" fmla="*/ 91759 h 181720"/>
                <a:gd name="connsiteX197" fmla="*/ 61913 w 131852"/>
                <a:gd name="connsiteY197" fmla="*/ 87949 h 181720"/>
                <a:gd name="connsiteX198" fmla="*/ 61913 w 131852"/>
                <a:gd name="connsiteY198" fmla="*/ 86996 h 181720"/>
                <a:gd name="connsiteX199" fmla="*/ 62865 w 131852"/>
                <a:gd name="connsiteY199" fmla="*/ 86996 h 181720"/>
                <a:gd name="connsiteX200" fmla="*/ 65722 w 131852"/>
                <a:gd name="connsiteY200" fmla="*/ 88901 h 181720"/>
                <a:gd name="connsiteX201" fmla="*/ 67628 w 131852"/>
                <a:gd name="connsiteY201" fmla="*/ 88901 h 181720"/>
                <a:gd name="connsiteX202" fmla="*/ 67628 w 131852"/>
                <a:gd name="connsiteY202" fmla="*/ 86996 h 181720"/>
                <a:gd name="connsiteX203" fmla="*/ 65722 w 131852"/>
                <a:gd name="connsiteY203" fmla="*/ 86044 h 181720"/>
                <a:gd name="connsiteX204" fmla="*/ 64770 w 131852"/>
                <a:gd name="connsiteY204" fmla="*/ 80329 h 181720"/>
                <a:gd name="connsiteX205" fmla="*/ 60007 w 131852"/>
                <a:gd name="connsiteY205" fmla="*/ 77471 h 181720"/>
                <a:gd name="connsiteX206" fmla="*/ 59055 w 131852"/>
                <a:gd name="connsiteY206" fmla="*/ 75566 h 181720"/>
                <a:gd name="connsiteX207" fmla="*/ 58103 w 131852"/>
                <a:gd name="connsiteY207" fmla="*/ 73661 h 181720"/>
                <a:gd name="connsiteX208" fmla="*/ 56197 w 131852"/>
                <a:gd name="connsiteY208" fmla="*/ 75566 h 181720"/>
                <a:gd name="connsiteX209" fmla="*/ 58103 w 131852"/>
                <a:gd name="connsiteY209" fmla="*/ 81281 h 181720"/>
                <a:gd name="connsiteX210" fmla="*/ 55245 w 131852"/>
                <a:gd name="connsiteY210" fmla="*/ 82234 h 181720"/>
                <a:gd name="connsiteX211" fmla="*/ 51435 w 131852"/>
                <a:gd name="connsiteY211" fmla="*/ 80329 h 181720"/>
                <a:gd name="connsiteX212" fmla="*/ 49530 w 131852"/>
                <a:gd name="connsiteY212" fmla="*/ 78424 h 181720"/>
                <a:gd name="connsiteX213" fmla="*/ 52388 w 131852"/>
                <a:gd name="connsiteY213" fmla="*/ 76519 h 181720"/>
                <a:gd name="connsiteX214" fmla="*/ 54292 w 131852"/>
                <a:gd name="connsiteY214" fmla="*/ 74614 h 181720"/>
                <a:gd name="connsiteX215" fmla="*/ 55245 w 131852"/>
                <a:gd name="connsiteY215" fmla="*/ 70804 h 181720"/>
                <a:gd name="connsiteX216" fmla="*/ 55245 w 131852"/>
                <a:gd name="connsiteY216" fmla="*/ 68899 h 181720"/>
                <a:gd name="connsiteX217" fmla="*/ 54292 w 131852"/>
                <a:gd name="connsiteY217" fmla="*/ 66994 h 181720"/>
                <a:gd name="connsiteX218" fmla="*/ 53340 w 131852"/>
                <a:gd name="connsiteY218" fmla="*/ 68899 h 181720"/>
                <a:gd name="connsiteX219" fmla="*/ 51435 w 131852"/>
                <a:gd name="connsiteY219" fmla="*/ 73661 h 181720"/>
                <a:gd name="connsiteX220" fmla="*/ 49530 w 131852"/>
                <a:gd name="connsiteY220" fmla="*/ 74614 h 181720"/>
                <a:gd name="connsiteX221" fmla="*/ 49530 w 131852"/>
                <a:gd name="connsiteY221" fmla="*/ 72709 h 181720"/>
                <a:gd name="connsiteX222" fmla="*/ 49530 w 131852"/>
                <a:gd name="connsiteY222" fmla="*/ 67946 h 181720"/>
                <a:gd name="connsiteX223" fmla="*/ 48578 w 131852"/>
                <a:gd name="connsiteY223" fmla="*/ 65089 h 181720"/>
                <a:gd name="connsiteX224" fmla="*/ 45720 w 131852"/>
                <a:gd name="connsiteY224" fmla="*/ 66994 h 181720"/>
                <a:gd name="connsiteX225" fmla="*/ 43815 w 131852"/>
                <a:gd name="connsiteY225" fmla="*/ 71756 h 181720"/>
                <a:gd name="connsiteX226" fmla="*/ 44767 w 131852"/>
                <a:gd name="connsiteY226" fmla="*/ 72709 h 181720"/>
                <a:gd name="connsiteX227" fmla="*/ 46672 w 131852"/>
                <a:gd name="connsiteY227" fmla="*/ 75566 h 181720"/>
                <a:gd name="connsiteX228" fmla="*/ 45720 w 131852"/>
                <a:gd name="connsiteY228" fmla="*/ 77471 h 181720"/>
                <a:gd name="connsiteX229" fmla="*/ 44767 w 131852"/>
                <a:gd name="connsiteY229" fmla="*/ 83186 h 181720"/>
                <a:gd name="connsiteX230" fmla="*/ 47625 w 131852"/>
                <a:gd name="connsiteY230" fmla="*/ 86044 h 181720"/>
                <a:gd name="connsiteX231" fmla="*/ 49530 w 131852"/>
                <a:gd name="connsiteY231" fmla="*/ 87949 h 181720"/>
                <a:gd name="connsiteX232" fmla="*/ 50482 w 131852"/>
                <a:gd name="connsiteY232" fmla="*/ 86044 h 181720"/>
                <a:gd name="connsiteX233" fmla="*/ 50482 w 131852"/>
                <a:gd name="connsiteY233" fmla="*/ 83186 h 181720"/>
                <a:gd name="connsiteX234" fmla="*/ 52388 w 131852"/>
                <a:gd name="connsiteY234" fmla="*/ 85091 h 181720"/>
                <a:gd name="connsiteX235" fmla="*/ 53340 w 131852"/>
                <a:gd name="connsiteY235" fmla="*/ 87949 h 181720"/>
                <a:gd name="connsiteX236" fmla="*/ 54292 w 131852"/>
                <a:gd name="connsiteY236" fmla="*/ 90806 h 181720"/>
                <a:gd name="connsiteX237" fmla="*/ 54292 w 131852"/>
                <a:gd name="connsiteY237" fmla="*/ 91759 h 181720"/>
                <a:gd name="connsiteX238" fmla="*/ 55245 w 131852"/>
                <a:gd name="connsiteY238" fmla="*/ 91759 h 181720"/>
                <a:gd name="connsiteX239" fmla="*/ 56197 w 131852"/>
                <a:gd name="connsiteY239" fmla="*/ 89854 h 181720"/>
                <a:gd name="connsiteX240" fmla="*/ 58103 w 131852"/>
                <a:gd name="connsiteY240" fmla="*/ 87949 h 181720"/>
                <a:gd name="connsiteX241" fmla="*/ 58103 w 131852"/>
                <a:gd name="connsiteY241" fmla="*/ 90806 h 181720"/>
                <a:gd name="connsiteX242" fmla="*/ 57150 w 131852"/>
                <a:gd name="connsiteY242" fmla="*/ 92711 h 181720"/>
                <a:gd name="connsiteX243" fmla="*/ 54292 w 131852"/>
                <a:gd name="connsiteY243" fmla="*/ 96521 h 181720"/>
                <a:gd name="connsiteX244" fmla="*/ 59055 w 131852"/>
                <a:gd name="connsiteY244" fmla="*/ 93664 h 181720"/>
                <a:gd name="connsiteX245" fmla="*/ 61913 w 131852"/>
                <a:gd name="connsiteY245" fmla="*/ 93664 h 181720"/>
                <a:gd name="connsiteX246" fmla="*/ 59055 w 131852"/>
                <a:gd name="connsiteY246" fmla="*/ 96521 h 181720"/>
                <a:gd name="connsiteX247" fmla="*/ 63817 w 131852"/>
                <a:gd name="connsiteY247" fmla="*/ 99379 h 181720"/>
                <a:gd name="connsiteX248" fmla="*/ 66675 w 131852"/>
                <a:gd name="connsiteY248" fmla="*/ 100331 h 181720"/>
                <a:gd name="connsiteX249" fmla="*/ 68580 w 131852"/>
                <a:gd name="connsiteY249" fmla="*/ 103189 h 181720"/>
                <a:gd name="connsiteX250" fmla="*/ 68580 w 131852"/>
                <a:gd name="connsiteY250" fmla="*/ 103189 h 181720"/>
                <a:gd name="connsiteX251" fmla="*/ 70485 w 131852"/>
                <a:gd name="connsiteY251" fmla="*/ 101284 h 181720"/>
                <a:gd name="connsiteX252" fmla="*/ 66675 w 131852"/>
                <a:gd name="connsiteY252" fmla="*/ 100331 h 181720"/>
                <a:gd name="connsiteX253" fmla="*/ 67628 w 131852"/>
                <a:gd name="connsiteY253" fmla="*/ 99379 h 181720"/>
                <a:gd name="connsiteX254" fmla="*/ 70485 w 131852"/>
                <a:gd name="connsiteY254" fmla="*/ 97474 h 181720"/>
                <a:gd name="connsiteX255" fmla="*/ 70485 w 131852"/>
                <a:gd name="connsiteY255" fmla="*/ 101284 h 181720"/>
                <a:gd name="connsiteX256" fmla="*/ 73342 w 131852"/>
                <a:gd name="connsiteY256" fmla="*/ 102236 h 181720"/>
                <a:gd name="connsiteX257" fmla="*/ 75247 w 131852"/>
                <a:gd name="connsiteY257" fmla="*/ 103189 h 181720"/>
                <a:gd name="connsiteX258" fmla="*/ 80010 w 131852"/>
                <a:gd name="connsiteY258" fmla="*/ 104141 h 181720"/>
                <a:gd name="connsiteX259" fmla="*/ 80963 w 131852"/>
                <a:gd name="connsiteY259" fmla="*/ 104141 h 181720"/>
                <a:gd name="connsiteX260" fmla="*/ 82867 w 131852"/>
                <a:gd name="connsiteY260" fmla="*/ 104141 h 181720"/>
                <a:gd name="connsiteX261" fmla="*/ 80963 w 131852"/>
                <a:gd name="connsiteY261" fmla="*/ 106046 h 181720"/>
                <a:gd name="connsiteX262" fmla="*/ 77153 w 131852"/>
                <a:gd name="connsiteY262" fmla="*/ 106046 h 181720"/>
                <a:gd name="connsiteX263" fmla="*/ 75247 w 131852"/>
                <a:gd name="connsiteY263" fmla="*/ 107951 h 181720"/>
                <a:gd name="connsiteX264" fmla="*/ 77153 w 131852"/>
                <a:gd name="connsiteY264" fmla="*/ 108904 h 181720"/>
                <a:gd name="connsiteX265" fmla="*/ 86678 w 131852"/>
                <a:gd name="connsiteY265" fmla="*/ 106999 h 181720"/>
                <a:gd name="connsiteX266" fmla="*/ 86678 w 131852"/>
                <a:gd name="connsiteY266" fmla="*/ 109856 h 181720"/>
                <a:gd name="connsiteX267" fmla="*/ 89535 w 131852"/>
                <a:gd name="connsiteY267" fmla="*/ 107951 h 181720"/>
                <a:gd name="connsiteX268" fmla="*/ 48578 w 131852"/>
                <a:gd name="connsiteY268" fmla="*/ 77471 h 181720"/>
                <a:gd name="connsiteX269" fmla="*/ 46672 w 131852"/>
                <a:gd name="connsiteY269" fmla="*/ 78424 h 181720"/>
                <a:gd name="connsiteX270" fmla="*/ 44767 w 131852"/>
                <a:gd name="connsiteY270" fmla="*/ 77471 h 181720"/>
                <a:gd name="connsiteX271" fmla="*/ 46672 w 131852"/>
                <a:gd name="connsiteY271" fmla="*/ 76519 h 181720"/>
                <a:gd name="connsiteX272" fmla="*/ 48578 w 131852"/>
                <a:gd name="connsiteY272" fmla="*/ 77471 h 181720"/>
                <a:gd name="connsiteX273" fmla="*/ 46672 w 131852"/>
                <a:gd name="connsiteY273" fmla="*/ 70804 h 181720"/>
                <a:gd name="connsiteX274" fmla="*/ 45720 w 131852"/>
                <a:gd name="connsiteY274" fmla="*/ 70804 h 181720"/>
                <a:gd name="connsiteX275" fmla="*/ 46672 w 131852"/>
                <a:gd name="connsiteY275" fmla="*/ 69851 h 181720"/>
                <a:gd name="connsiteX276" fmla="*/ 47625 w 131852"/>
                <a:gd name="connsiteY276" fmla="*/ 70804 h 181720"/>
                <a:gd name="connsiteX277" fmla="*/ 46672 w 131852"/>
                <a:gd name="connsiteY277" fmla="*/ 70804 h 181720"/>
                <a:gd name="connsiteX278" fmla="*/ 56197 w 131852"/>
                <a:gd name="connsiteY278" fmla="*/ 79376 h 181720"/>
                <a:gd name="connsiteX279" fmla="*/ 56197 w 131852"/>
                <a:gd name="connsiteY279" fmla="*/ 79376 h 181720"/>
                <a:gd name="connsiteX280" fmla="*/ 58103 w 131852"/>
                <a:gd name="connsiteY280" fmla="*/ 82234 h 181720"/>
                <a:gd name="connsiteX281" fmla="*/ 57150 w 131852"/>
                <a:gd name="connsiteY281" fmla="*/ 82234 h 181720"/>
                <a:gd name="connsiteX282" fmla="*/ 56197 w 131852"/>
                <a:gd name="connsiteY282" fmla="*/ 79376 h 181720"/>
                <a:gd name="connsiteX283" fmla="*/ 58103 w 131852"/>
                <a:gd name="connsiteY283" fmla="*/ 97474 h 181720"/>
                <a:gd name="connsiteX284" fmla="*/ 58103 w 131852"/>
                <a:gd name="connsiteY284" fmla="*/ 97474 h 181720"/>
                <a:gd name="connsiteX285" fmla="*/ 58103 w 131852"/>
                <a:gd name="connsiteY285" fmla="*/ 97474 h 181720"/>
                <a:gd name="connsiteX286" fmla="*/ 58103 w 131852"/>
                <a:gd name="connsiteY286" fmla="*/ 97474 h 181720"/>
                <a:gd name="connsiteX287" fmla="*/ 58103 w 131852"/>
                <a:gd name="connsiteY287" fmla="*/ 97474 h 181720"/>
                <a:gd name="connsiteX288" fmla="*/ 59055 w 131852"/>
                <a:gd name="connsiteY288" fmla="*/ 78424 h 181720"/>
                <a:gd name="connsiteX289" fmla="*/ 61913 w 131852"/>
                <a:gd name="connsiteY289" fmla="*/ 75566 h 181720"/>
                <a:gd name="connsiteX290" fmla="*/ 61913 w 131852"/>
                <a:gd name="connsiteY290" fmla="*/ 77471 h 181720"/>
                <a:gd name="connsiteX291" fmla="*/ 59055 w 131852"/>
                <a:gd name="connsiteY291" fmla="*/ 78424 h 181720"/>
                <a:gd name="connsiteX292" fmla="*/ 66675 w 131852"/>
                <a:gd name="connsiteY292" fmla="*/ 91759 h 181720"/>
                <a:gd name="connsiteX293" fmla="*/ 62865 w 131852"/>
                <a:gd name="connsiteY293" fmla="*/ 90806 h 181720"/>
                <a:gd name="connsiteX294" fmla="*/ 66675 w 131852"/>
                <a:gd name="connsiteY294" fmla="*/ 89854 h 181720"/>
                <a:gd name="connsiteX295" fmla="*/ 66675 w 131852"/>
                <a:gd name="connsiteY295" fmla="*/ 91759 h 181720"/>
                <a:gd name="connsiteX296" fmla="*/ 65722 w 131852"/>
                <a:gd name="connsiteY296" fmla="*/ 103189 h 181720"/>
                <a:gd name="connsiteX297" fmla="*/ 65722 w 131852"/>
                <a:gd name="connsiteY297" fmla="*/ 103189 h 181720"/>
                <a:gd name="connsiteX298" fmla="*/ 63817 w 131852"/>
                <a:gd name="connsiteY298" fmla="*/ 103189 h 181720"/>
                <a:gd name="connsiteX299" fmla="*/ 65722 w 131852"/>
                <a:gd name="connsiteY299" fmla="*/ 103189 h 181720"/>
                <a:gd name="connsiteX300" fmla="*/ 65722 w 131852"/>
                <a:gd name="connsiteY300" fmla="*/ 103189 h 181720"/>
                <a:gd name="connsiteX301" fmla="*/ 64770 w 131852"/>
                <a:gd name="connsiteY301" fmla="*/ 67946 h 181720"/>
                <a:gd name="connsiteX302" fmla="*/ 64770 w 131852"/>
                <a:gd name="connsiteY302" fmla="*/ 67946 h 181720"/>
                <a:gd name="connsiteX303" fmla="*/ 64770 w 131852"/>
                <a:gd name="connsiteY303" fmla="*/ 67946 h 181720"/>
                <a:gd name="connsiteX304" fmla="*/ 64770 w 131852"/>
                <a:gd name="connsiteY304" fmla="*/ 67946 h 181720"/>
                <a:gd name="connsiteX305" fmla="*/ 64770 w 131852"/>
                <a:gd name="connsiteY305" fmla="*/ 67946 h 181720"/>
                <a:gd name="connsiteX306" fmla="*/ 66675 w 131852"/>
                <a:gd name="connsiteY306" fmla="*/ 92711 h 181720"/>
                <a:gd name="connsiteX307" fmla="*/ 66675 w 131852"/>
                <a:gd name="connsiteY307" fmla="*/ 92711 h 181720"/>
                <a:gd name="connsiteX308" fmla="*/ 66675 w 131852"/>
                <a:gd name="connsiteY308" fmla="*/ 92711 h 181720"/>
                <a:gd name="connsiteX309" fmla="*/ 66675 w 131852"/>
                <a:gd name="connsiteY309" fmla="*/ 94616 h 181720"/>
                <a:gd name="connsiteX310" fmla="*/ 65722 w 131852"/>
                <a:gd name="connsiteY310" fmla="*/ 94616 h 181720"/>
                <a:gd name="connsiteX311" fmla="*/ 66675 w 131852"/>
                <a:gd name="connsiteY311" fmla="*/ 92711 h 181720"/>
                <a:gd name="connsiteX312" fmla="*/ 70485 w 131852"/>
                <a:gd name="connsiteY312" fmla="*/ 79376 h 181720"/>
                <a:gd name="connsiteX313" fmla="*/ 66675 w 131852"/>
                <a:gd name="connsiteY313" fmla="*/ 79376 h 181720"/>
                <a:gd name="connsiteX314" fmla="*/ 68580 w 131852"/>
                <a:gd name="connsiteY314" fmla="*/ 82234 h 181720"/>
                <a:gd name="connsiteX315" fmla="*/ 70485 w 131852"/>
                <a:gd name="connsiteY315" fmla="*/ 82234 h 181720"/>
                <a:gd name="connsiteX316" fmla="*/ 70485 w 131852"/>
                <a:gd name="connsiteY316" fmla="*/ 79376 h 181720"/>
                <a:gd name="connsiteX317" fmla="*/ 71438 w 131852"/>
                <a:gd name="connsiteY317" fmla="*/ 103189 h 181720"/>
                <a:gd name="connsiteX318" fmla="*/ 67628 w 131852"/>
                <a:gd name="connsiteY318" fmla="*/ 101284 h 181720"/>
                <a:gd name="connsiteX319" fmla="*/ 71438 w 131852"/>
                <a:gd name="connsiteY319" fmla="*/ 103189 h 181720"/>
                <a:gd name="connsiteX320" fmla="*/ 71438 w 131852"/>
                <a:gd name="connsiteY320" fmla="*/ 103189 h 181720"/>
                <a:gd name="connsiteX321" fmla="*/ 68580 w 131852"/>
                <a:gd name="connsiteY321" fmla="*/ 72709 h 181720"/>
                <a:gd name="connsiteX322" fmla="*/ 68580 w 131852"/>
                <a:gd name="connsiteY322" fmla="*/ 72709 h 181720"/>
                <a:gd name="connsiteX323" fmla="*/ 69532 w 131852"/>
                <a:gd name="connsiteY323" fmla="*/ 72709 h 181720"/>
                <a:gd name="connsiteX324" fmla="*/ 68580 w 131852"/>
                <a:gd name="connsiteY324" fmla="*/ 72709 h 181720"/>
                <a:gd name="connsiteX325" fmla="*/ 68580 w 131852"/>
                <a:gd name="connsiteY325" fmla="*/ 72709 h 181720"/>
                <a:gd name="connsiteX326" fmla="*/ 71438 w 131852"/>
                <a:gd name="connsiteY326" fmla="*/ 77471 h 181720"/>
                <a:gd name="connsiteX327" fmla="*/ 71438 w 131852"/>
                <a:gd name="connsiteY327" fmla="*/ 77471 h 181720"/>
                <a:gd name="connsiteX328" fmla="*/ 71438 w 131852"/>
                <a:gd name="connsiteY328" fmla="*/ 77471 h 181720"/>
                <a:gd name="connsiteX329" fmla="*/ 71438 w 131852"/>
                <a:gd name="connsiteY329" fmla="*/ 77471 h 181720"/>
                <a:gd name="connsiteX330" fmla="*/ 71438 w 131852"/>
                <a:gd name="connsiteY330" fmla="*/ 77471 h 181720"/>
                <a:gd name="connsiteX331" fmla="*/ 75247 w 131852"/>
                <a:gd name="connsiteY331" fmla="*/ 89854 h 181720"/>
                <a:gd name="connsiteX332" fmla="*/ 75247 w 131852"/>
                <a:gd name="connsiteY332" fmla="*/ 89854 h 181720"/>
                <a:gd name="connsiteX333" fmla="*/ 73342 w 131852"/>
                <a:gd name="connsiteY333" fmla="*/ 89854 h 181720"/>
                <a:gd name="connsiteX334" fmla="*/ 73342 w 131852"/>
                <a:gd name="connsiteY334" fmla="*/ 88901 h 181720"/>
                <a:gd name="connsiteX335" fmla="*/ 75247 w 131852"/>
                <a:gd name="connsiteY335" fmla="*/ 89854 h 181720"/>
                <a:gd name="connsiteX336" fmla="*/ 76200 w 131852"/>
                <a:gd name="connsiteY336" fmla="*/ 83186 h 181720"/>
                <a:gd name="connsiteX337" fmla="*/ 76200 w 131852"/>
                <a:gd name="connsiteY337" fmla="*/ 83186 h 181720"/>
                <a:gd name="connsiteX338" fmla="*/ 77153 w 131852"/>
                <a:gd name="connsiteY338" fmla="*/ 83186 h 181720"/>
                <a:gd name="connsiteX339" fmla="*/ 76200 w 131852"/>
                <a:gd name="connsiteY339" fmla="*/ 81281 h 181720"/>
                <a:gd name="connsiteX340" fmla="*/ 75247 w 131852"/>
                <a:gd name="connsiteY340" fmla="*/ 81281 h 181720"/>
                <a:gd name="connsiteX341" fmla="*/ 76200 w 131852"/>
                <a:gd name="connsiteY341" fmla="*/ 83186 h 181720"/>
                <a:gd name="connsiteX342" fmla="*/ 80963 w 131852"/>
                <a:gd name="connsiteY342" fmla="*/ 93664 h 181720"/>
                <a:gd name="connsiteX343" fmla="*/ 80010 w 131852"/>
                <a:gd name="connsiteY343" fmla="*/ 94616 h 181720"/>
                <a:gd name="connsiteX344" fmla="*/ 79057 w 131852"/>
                <a:gd name="connsiteY344" fmla="*/ 96521 h 181720"/>
                <a:gd name="connsiteX345" fmla="*/ 77153 w 131852"/>
                <a:gd name="connsiteY345" fmla="*/ 95569 h 181720"/>
                <a:gd name="connsiteX346" fmla="*/ 77153 w 131852"/>
                <a:gd name="connsiteY346" fmla="*/ 91759 h 181720"/>
                <a:gd name="connsiteX347" fmla="*/ 80963 w 131852"/>
                <a:gd name="connsiteY347" fmla="*/ 93664 h 181720"/>
                <a:gd name="connsiteX348" fmla="*/ 80963 w 131852"/>
                <a:gd name="connsiteY348" fmla="*/ 93664 h 181720"/>
                <a:gd name="connsiteX349" fmla="*/ 83820 w 131852"/>
                <a:gd name="connsiteY349" fmla="*/ 93664 h 181720"/>
                <a:gd name="connsiteX350" fmla="*/ 81915 w 131852"/>
                <a:gd name="connsiteY350" fmla="*/ 95569 h 181720"/>
                <a:gd name="connsiteX351" fmla="*/ 80963 w 131852"/>
                <a:gd name="connsiteY351" fmla="*/ 93664 h 181720"/>
                <a:gd name="connsiteX352" fmla="*/ 83820 w 131852"/>
                <a:gd name="connsiteY352" fmla="*/ 93664 h 181720"/>
                <a:gd name="connsiteX353" fmla="*/ 84772 w 131852"/>
                <a:gd name="connsiteY353" fmla="*/ 91759 h 181720"/>
                <a:gd name="connsiteX354" fmla="*/ 84772 w 131852"/>
                <a:gd name="connsiteY354" fmla="*/ 91759 h 181720"/>
                <a:gd name="connsiteX355" fmla="*/ 83820 w 131852"/>
                <a:gd name="connsiteY355" fmla="*/ 93664 h 181720"/>
                <a:gd name="connsiteX356" fmla="*/ 90488 w 131852"/>
                <a:gd name="connsiteY356" fmla="*/ 107951 h 181720"/>
                <a:gd name="connsiteX357" fmla="*/ 86678 w 131852"/>
                <a:gd name="connsiteY357" fmla="*/ 106046 h 181720"/>
                <a:gd name="connsiteX358" fmla="*/ 84772 w 131852"/>
                <a:gd name="connsiteY358" fmla="*/ 104141 h 181720"/>
                <a:gd name="connsiteX359" fmla="*/ 85725 w 131852"/>
                <a:gd name="connsiteY359" fmla="*/ 102236 h 181720"/>
                <a:gd name="connsiteX360" fmla="*/ 97155 w 131852"/>
                <a:gd name="connsiteY360" fmla="*/ 101284 h 181720"/>
                <a:gd name="connsiteX361" fmla="*/ 93345 w 131852"/>
                <a:gd name="connsiteY361" fmla="*/ 103189 h 181720"/>
                <a:gd name="connsiteX362" fmla="*/ 92392 w 131852"/>
                <a:gd name="connsiteY362" fmla="*/ 104141 h 181720"/>
                <a:gd name="connsiteX363" fmla="*/ 93345 w 131852"/>
                <a:gd name="connsiteY363" fmla="*/ 105094 h 181720"/>
                <a:gd name="connsiteX364" fmla="*/ 96203 w 131852"/>
                <a:gd name="connsiteY364" fmla="*/ 106046 h 181720"/>
                <a:gd name="connsiteX365" fmla="*/ 94297 w 131852"/>
                <a:gd name="connsiteY365" fmla="*/ 107951 h 181720"/>
                <a:gd name="connsiteX366" fmla="*/ 90488 w 131852"/>
                <a:gd name="connsiteY366" fmla="*/ 107951 h 181720"/>
                <a:gd name="connsiteX367" fmla="*/ 90488 w 131852"/>
                <a:gd name="connsiteY367" fmla="*/ 107951 h 181720"/>
                <a:gd name="connsiteX368" fmla="*/ 84772 w 131852"/>
                <a:gd name="connsiteY368" fmla="*/ 96521 h 181720"/>
                <a:gd name="connsiteX369" fmla="*/ 85725 w 131852"/>
                <a:gd name="connsiteY369" fmla="*/ 95569 h 181720"/>
                <a:gd name="connsiteX370" fmla="*/ 86678 w 131852"/>
                <a:gd name="connsiteY370" fmla="*/ 96521 h 181720"/>
                <a:gd name="connsiteX371" fmla="*/ 85725 w 131852"/>
                <a:gd name="connsiteY371" fmla="*/ 97474 h 181720"/>
                <a:gd name="connsiteX372" fmla="*/ 84772 w 131852"/>
                <a:gd name="connsiteY372" fmla="*/ 96521 h 181720"/>
                <a:gd name="connsiteX373" fmla="*/ 86678 w 131852"/>
                <a:gd name="connsiteY373" fmla="*/ 113666 h 181720"/>
                <a:gd name="connsiteX374" fmla="*/ 85725 w 131852"/>
                <a:gd name="connsiteY374" fmla="*/ 111761 h 181720"/>
                <a:gd name="connsiteX375" fmla="*/ 84772 w 131852"/>
                <a:gd name="connsiteY375" fmla="*/ 112714 h 181720"/>
                <a:gd name="connsiteX376" fmla="*/ 86678 w 131852"/>
                <a:gd name="connsiteY376" fmla="*/ 113666 h 181720"/>
                <a:gd name="connsiteX377" fmla="*/ 86678 w 131852"/>
                <a:gd name="connsiteY377" fmla="*/ 113666 h 181720"/>
                <a:gd name="connsiteX378" fmla="*/ 91440 w 131852"/>
                <a:gd name="connsiteY378" fmla="*/ 115571 h 181720"/>
                <a:gd name="connsiteX379" fmla="*/ 90488 w 131852"/>
                <a:gd name="connsiteY379" fmla="*/ 114619 h 181720"/>
                <a:gd name="connsiteX380" fmla="*/ 88582 w 131852"/>
                <a:gd name="connsiteY380" fmla="*/ 118429 h 181720"/>
                <a:gd name="connsiteX381" fmla="*/ 89535 w 131852"/>
                <a:gd name="connsiteY381" fmla="*/ 119381 h 181720"/>
                <a:gd name="connsiteX382" fmla="*/ 91440 w 131852"/>
                <a:gd name="connsiteY382" fmla="*/ 115571 h 181720"/>
                <a:gd name="connsiteX383" fmla="*/ 92392 w 131852"/>
                <a:gd name="connsiteY383" fmla="*/ 90806 h 181720"/>
                <a:gd name="connsiteX384" fmla="*/ 90488 w 131852"/>
                <a:gd name="connsiteY384" fmla="*/ 95569 h 181720"/>
                <a:gd name="connsiteX385" fmla="*/ 92392 w 131852"/>
                <a:gd name="connsiteY385" fmla="*/ 90806 h 181720"/>
                <a:gd name="connsiteX386" fmla="*/ 94297 w 131852"/>
                <a:gd name="connsiteY386" fmla="*/ 111761 h 181720"/>
                <a:gd name="connsiteX387" fmla="*/ 94297 w 131852"/>
                <a:gd name="connsiteY387" fmla="*/ 111761 h 181720"/>
                <a:gd name="connsiteX388" fmla="*/ 95250 w 131852"/>
                <a:gd name="connsiteY388" fmla="*/ 111761 h 181720"/>
                <a:gd name="connsiteX389" fmla="*/ 94297 w 131852"/>
                <a:gd name="connsiteY389" fmla="*/ 111761 h 181720"/>
                <a:gd name="connsiteX390" fmla="*/ 94297 w 131852"/>
                <a:gd name="connsiteY390" fmla="*/ 111761 h 181720"/>
                <a:gd name="connsiteX391" fmla="*/ 96203 w 131852"/>
                <a:gd name="connsiteY391" fmla="*/ 121286 h 181720"/>
                <a:gd name="connsiteX392" fmla="*/ 98107 w 131852"/>
                <a:gd name="connsiteY392" fmla="*/ 119381 h 181720"/>
                <a:gd name="connsiteX393" fmla="*/ 97155 w 131852"/>
                <a:gd name="connsiteY393" fmla="*/ 117476 h 181720"/>
                <a:gd name="connsiteX394" fmla="*/ 96203 w 131852"/>
                <a:gd name="connsiteY394" fmla="*/ 118429 h 181720"/>
                <a:gd name="connsiteX395" fmla="*/ 96203 w 131852"/>
                <a:gd name="connsiteY395" fmla="*/ 121286 h 181720"/>
                <a:gd name="connsiteX396" fmla="*/ 109538 w 131852"/>
                <a:gd name="connsiteY396" fmla="*/ 125096 h 181720"/>
                <a:gd name="connsiteX397" fmla="*/ 109538 w 131852"/>
                <a:gd name="connsiteY397" fmla="*/ 123191 h 181720"/>
                <a:gd name="connsiteX398" fmla="*/ 107632 w 131852"/>
                <a:gd name="connsiteY398" fmla="*/ 123191 h 181720"/>
                <a:gd name="connsiteX399" fmla="*/ 100965 w 131852"/>
                <a:gd name="connsiteY399" fmla="*/ 124144 h 181720"/>
                <a:gd name="connsiteX400" fmla="*/ 98107 w 131852"/>
                <a:gd name="connsiteY400" fmla="*/ 125096 h 181720"/>
                <a:gd name="connsiteX401" fmla="*/ 96203 w 131852"/>
                <a:gd name="connsiteY401" fmla="*/ 124144 h 181720"/>
                <a:gd name="connsiteX402" fmla="*/ 97155 w 131852"/>
                <a:gd name="connsiteY402" fmla="*/ 126049 h 181720"/>
                <a:gd name="connsiteX403" fmla="*/ 103822 w 131852"/>
                <a:gd name="connsiteY403" fmla="*/ 127954 h 181720"/>
                <a:gd name="connsiteX404" fmla="*/ 105728 w 131852"/>
                <a:gd name="connsiteY404" fmla="*/ 127954 h 181720"/>
                <a:gd name="connsiteX405" fmla="*/ 109538 w 131852"/>
                <a:gd name="connsiteY405" fmla="*/ 125096 h 181720"/>
                <a:gd name="connsiteX406" fmla="*/ 98107 w 131852"/>
                <a:gd name="connsiteY406" fmla="*/ 105094 h 181720"/>
                <a:gd name="connsiteX407" fmla="*/ 100965 w 131852"/>
                <a:gd name="connsiteY407" fmla="*/ 102236 h 181720"/>
                <a:gd name="connsiteX408" fmla="*/ 104775 w 131852"/>
                <a:gd name="connsiteY408" fmla="*/ 99379 h 181720"/>
                <a:gd name="connsiteX409" fmla="*/ 107632 w 131852"/>
                <a:gd name="connsiteY409" fmla="*/ 98426 h 181720"/>
                <a:gd name="connsiteX410" fmla="*/ 108585 w 131852"/>
                <a:gd name="connsiteY410" fmla="*/ 101284 h 181720"/>
                <a:gd name="connsiteX411" fmla="*/ 108585 w 131852"/>
                <a:gd name="connsiteY411" fmla="*/ 107951 h 181720"/>
                <a:gd name="connsiteX412" fmla="*/ 101917 w 131852"/>
                <a:gd name="connsiteY412" fmla="*/ 106999 h 181720"/>
                <a:gd name="connsiteX413" fmla="*/ 98107 w 131852"/>
                <a:gd name="connsiteY413" fmla="*/ 105094 h 181720"/>
                <a:gd name="connsiteX414" fmla="*/ 99060 w 131852"/>
                <a:gd name="connsiteY414" fmla="*/ 35561 h 181720"/>
                <a:gd name="connsiteX415" fmla="*/ 100013 w 131852"/>
                <a:gd name="connsiteY415" fmla="*/ 36514 h 181720"/>
                <a:gd name="connsiteX416" fmla="*/ 99060 w 131852"/>
                <a:gd name="connsiteY416" fmla="*/ 35561 h 181720"/>
                <a:gd name="connsiteX417" fmla="*/ 99060 w 131852"/>
                <a:gd name="connsiteY417" fmla="*/ 35561 h 181720"/>
                <a:gd name="connsiteX418" fmla="*/ 99060 w 131852"/>
                <a:gd name="connsiteY418" fmla="*/ 35561 h 181720"/>
                <a:gd name="connsiteX419" fmla="*/ 107632 w 131852"/>
                <a:gd name="connsiteY419" fmla="*/ 115571 h 181720"/>
                <a:gd name="connsiteX420" fmla="*/ 105728 w 131852"/>
                <a:gd name="connsiteY420" fmla="*/ 116524 h 181720"/>
                <a:gd name="connsiteX421" fmla="*/ 104775 w 131852"/>
                <a:gd name="connsiteY421" fmla="*/ 116524 h 181720"/>
                <a:gd name="connsiteX422" fmla="*/ 102870 w 131852"/>
                <a:gd name="connsiteY422" fmla="*/ 114619 h 181720"/>
                <a:gd name="connsiteX423" fmla="*/ 102870 w 131852"/>
                <a:gd name="connsiteY423" fmla="*/ 117476 h 181720"/>
                <a:gd name="connsiteX424" fmla="*/ 105728 w 131852"/>
                <a:gd name="connsiteY424" fmla="*/ 120334 h 181720"/>
                <a:gd name="connsiteX425" fmla="*/ 107632 w 131852"/>
                <a:gd name="connsiteY425" fmla="*/ 119381 h 181720"/>
                <a:gd name="connsiteX426" fmla="*/ 107632 w 131852"/>
                <a:gd name="connsiteY426" fmla="*/ 115571 h 181720"/>
                <a:gd name="connsiteX427" fmla="*/ 109538 w 131852"/>
                <a:gd name="connsiteY427" fmla="*/ 146051 h 181720"/>
                <a:gd name="connsiteX428" fmla="*/ 109538 w 131852"/>
                <a:gd name="connsiteY428" fmla="*/ 146051 h 181720"/>
                <a:gd name="connsiteX429" fmla="*/ 105728 w 131852"/>
                <a:gd name="connsiteY429" fmla="*/ 147956 h 181720"/>
                <a:gd name="connsiteX430" fmla="*/ 106680 w 131852"/>
                <a:gd name="connsiteY430" fmla="*/ 148909 h 181720"/>
                <a:gd name="connsiteX431" fmla="*/ 109538 w 131852"/>
                <a:gd name="connsiteY431" fmla="*/ 146051 h 181720"/>
                <a:gd name="connsiteX432" fmla="*/ 108585 w 131852"/>
                <a:gd name="connsiteY432" fmla="*/ 136526 h 181720"/>
                <a:gd name="connsiteX433" fmla="*/ 108585 w 131852"/>
                <a:gd name="connsiteY433" fmla="*/ 136526 h 181720"/>
                <a:gd name="connsiteX434" fmla="*/ 108585 w 131852"/>
                <a:gd name="connsiteY434" fmla="*/ 138431 h 181720"/>
                <a:gd name="connsiteX435" fmla="*/ 108585 w 131852"/>
                <a:gd name="connsiteY435" fmla="*/ 136526 h 181720"/>
                <a:gd name="connsiteX436" fmla="*/ 108585 w 131852"/>
                <a:gd name="connsiteY436" fmla="*/ 136526 h 181720"/>
                <a:gd name="connsiteX437" fmla="*/ 110490 w 131852"/>
                <a:gd name="connsiteY437" fmla="*/ 142241 h 181720"/>
                <a:gd name="connsiteX438" fmla="*/ 110490 w 131852"/>
                <a:gd name="connsiteY438" fmla="*/ 142241 h 181720"/>
                <a:gd name="connsiteX439" fmla="*/ 108585 w 131852"/>
                <a:gd name="connsiteY439" fmla="*/ 142241 h 181720"/>
                <a:gd name="connsiteX440" fmla="*/ 108585 w 131852"/>
                <a:gd name="connsiteY440" fmla="*/ 143194 h 181720"/>
                <a:gd name="connsiteX441" fmla="*/ 110490 w 131852"/>
                <a:gd name="connsiteY441" fmla="*/ 142241 h 181720"/>
                <a:gd name="connsiteX442" fmla="*/ 112395 w 131852"/>
                <a:gd name="connsiteY442" fmla="*/ 144146 h 181720"/>
                <a:gd name="connsiteX443" fmla="*/ 110490 w 131852"/>
                <a:gd name="connsiteY443" fmla="*/ 147004 h 181720"/>
                <a:gd name="connsiteX444" fmla="*/ 110490 w 131852"/>
                <a:gd name="connsiteY444" fmla="*/ 148909 h 181720"/>
                <a:gd name="connsiteX445" fmla="*/ 112395 w 131852"/>
                <a:gd name="connsiteY445" fmla="*/ 147004 h 181720"/>
                <a:gd name="connsiteX446" fmla="*/ 112395 w 131852"/>
                <a:gd name="connsiteY446" fmla="*/ 144146 h 181720"/>
                <a:gd name="connsiteX447" fmla="*/ 111442 w 131852"/>
                <a:gd name="connsiteY447" fmla="*/ 131764 h 181720"/>
                <a:gd name="connsiteX448" fmla="*/ 111442 w 131852"/>
                <a:gd name="connsiteY448" fmla="*/ 131764 h 181720"/>
                <a:gd name="connsiteX449" fmla="*/ 111442 w 131852"/>
                <a:gd name="connsiteY449" fmla="*/ 133669 h 181720"/>
                <a:gd name="connsiteX450" fmla="*/ 112395 w 131852"/>
                <a:gd name="connsiteY450" fmla="*/ 132716 h 181720"/>
                <a:gd name="connsiteX451" fmla="*/ 111442 w 131852"/>
                <a:gd name="connsiteY451" fmla="*/ 131764 h 181720"/>
                <a:gd name="connsiteX452" fmla="*/ 111442 w 131852"/>
                <a:gd name="connsiteY452" fmla="*/ 111761 h 181720"/>
                <a:gd name="connsiteX453" fmla="*/ 113347 w 131852"/>
                <a:gd name="connsiteY453" fmla="*/ 114619 h 181720"/>
                <a:gd name="connsiteX454" fmla="*/ 118110 w 131852"/>
                <a:gd name="connsiteY454" fmla="*/ 116524 h 181720"/>
                <a:gd name="connsiteX455" fmla="*/ 119063 w 131852"/>
                <a:gd name="connsiteY455" fmla="*/ 114619 h 181720"/>
                <a:gd name="connsiteX456" fmla="*/ 113347 w 131852"/>
                <a:gd name="connsiteY456" fmla="*/ 110809 h 181720"/>
                <a:gd name="connsiteX457" fmla="*/ 111442 w 131852"/>
                <a:gd name="connsiteY457" fmla="*/ 109856 h 181720"/>
                <a:gd name="connsiteX458" fmla="*/ 111442 w 131852"/>
                <a:gd name="connsiteY458" fmla="*/ 111761 h 181720"/>
                <a:gd name="connsiteX459" fmla="*/ 114300 w 131852"/>
                <a:gd name="connsiteY459" fmla="*/ 126049 h 181720"/>
                <a:gd name="connsiteX460" fmla="*/ 114300 w 131852"/>
                <a:gd name="connsiteY460" fmla="*/ 126049 h 181720"/>
                <a:gd name="connsiteX461" fmla="*/ 113347 w 131852"/>
                <a:gd name="connsiteY461" fmla="*/ 122239 h 181720"/>
                <a:gd name="connsiteX462" fmla="*/ 111442 w 131852"/>
                <a:gd name="connsiteY462" fmla="*/ 124144 h 181720"/>
                <a:gd name="connsiteX463" fmla="*/ 114300 w 131852"/>
                <a:gd name="connsiteY463" fmla="*/ 126049 h 181720"/>
                <a:gd name="connsiteX464" fmla="*/ 113347 w 131852"/>
                <a:gd name="connsiteY464" fmla="*/ 114619 h 181720"/>
                <a:gd name="connsiteX465" fmla="*/ 115253 w 131852"/>
                <a:gd name="connsiteY465" fmla="*/ 112714 h 181720"/>
                <a:gd name="connsiteX466" fmla="*/ 115253 w 131852"/>
                <a:gd name="connsiteY466" fmla="*/ 113666 h 181720"/>
                <a:gd name="connsiteX467" fmla="*/ 113347 w 131852"/>
                <a:gd name="connsiteY467" fmla="*/ 114619 h 181720"/>
                <a:gd name="connsiteX468" fmla="*/ 114300 w 131852"/>
                <a:gd name="connsiteY468" fmla="*/ 32704 h 181720"/>
                <a:gd name="connsiteX469" fmla="*/ 116205 w 131852"/>
                <a:gd name="connsiteY469" fmla="*/ 32704 h 181720"/>
                <a:gd name="connsiteX470" fmla="*/ 115253 w 131852"/>
                <a:gd name="connsiteY470" fmla="*/ 31751 h 181720"/>
                <a:gd name="connsiteX471" fmla="*/ 114300 w 131852"/>
                <a:gd name="connsiteY471" fmla="*/ 32704 h 181720"/>
                <a:gd name="connsiteX472" fmla="*/ 114300 w 131852"/>
                <a:gd name="connsiteY472" fmla="*/ 32704 h 181720"/>
                <a:gd name="connsiteX473" fmla="*/ 120967 w 131852"/>
                <a:gd name="connsiteY473" fmla="*/ 133669 h 181720"/>
                <a:gd name="connsiteX474" fmla="*/ 116205 w 131852"/>
                <a:gd name="connsiteY474" fmla="*/ 129859 h 181720"/>
                <a:gd name="connsiteX475" fmla="*/ 114300 w 131852"/>
                <a:gd name="connsiteY475" fmla="*/ 131764 h 181720"/>
                <a:gd name="connsiteX476" fmla="*/ 115253 w 131852"/>
                <a:gd name="connsiteY476" fmla="*/ 133669 h 181720"/>
                <a:gd name="connsiteX477" fmla="*/ 120015 w 131852"/>
                <a:gd name="connsiteY477" fmla="*/ 135574 h 181720"/>
                <a:gd name="connsiteX478" fmla="*/ 120967 w 131852"/>
                <a:gd name="connsiteY478" fmla="*/ 133669 h 181720"/>
                <a:gd name="connsiteX479" fmla="*/ 118110 w 131852"/>
                <a:gd name="connsiteY479" fmla="*/ 140336 h 181720"/>
                <a:gd name="connsiteX480" fmla="*/ 116205 w 131852"/>
                <a:gd name="connsiteY480" fmla="*/ 137479 h 181720"/>
                <a:gd name="connsiteX481" fmla="*/ 116205 w 131852"/>
                <a:gd name="connsiteY481" fmla="*/ 139384 h 181720"/>
                <a:gd name="connsiteX482" fmla="*/ 115253 w 131852"/>
                <a:gd name="connsiteY482" fmla="*/ 141289 h 181720"/>
                <a:gd name="connsiteX483" fmla="*/ 115253 w 131852"/>
                <a:gd name="connsiteY483" fmla="*/ 143194 h 181720"/>
                <a:gd name="connsiteX484" fmla="*/ 117157 w 131852"/>
                <a:gd name="connsiteY484" fmla="*/ 141289 h 181720"/>
                <a:gd name="connsiteX485" fmla="*/ 118110 w 131852"/>
                <a:gd name="connsiteY485" fmla="*/ 140336 h 181720"/>
                <a:gd name="connsiteX486" fmla="*/ 119063 w 131852"/>
                <a:gd name="connsiteY486" fmla="*/ 119381 h 181720"/>
                <a:gd name="connsiteX487" fmla="*/ 119063 w 131852"/>
                <a:gd name="connsiteY487" fmla="*/ 119381 h 181720"/>
                <a:gd name="connsiteX488" fmla="*/ 119063 w 131852"/>
                <a:gd name="connsiteY488" fmla="*/ 119381 h 181720"/>
                <a:gd name="connsiteX489" fmla="*/ 119063 w 131852"/>
                <a:gd name="connsiteY489" fmla="*/ 119381 h 181720"/>
                <a:gd name="connsiteX490" fmla="*/ 119063 w 131852"/>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2"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5255" y="140336"/>
                    <a:pt x="127635" y="163196"/>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0811"/>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0955" y="120334"/>
                    <a:pt x="20955" y="118429"/>
                    <a:pt x="21907" y="117476"/>
                  </a:cubicBezTo>
                  <a:close/>
                  <a:moveTo>
                    <a:pt x="21907" y="131764"/>
                  </a:moveTo>
                  <a:cubicBezTo>
                    <a:pt x="21907" y="130811"/>
                    <a:pt x="20955" y="130811"/>
                    <a:pt x="21907" y="131764"/>
                  </a:cubicBezTo>
                  <a:cubicBezTo>
                    <a:pt x="20955" y="130811"/>
                    <a:pt x="20955" y="131764"/>
                    <a:pt x="20955" y="131764"/>
                  </a:cubicBezTo>
                  <a:cubicBezTo>
                    <a:pt x="20003"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7"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9384"/>
                  </a:moveTo>
                  <a:cubicBezTo>
                    <a:pt x="24765" y="138431"/>
                    <a:pt x="24765" y="138431"/>
                    <a:pt x="23813" y="138431"/>
                  </a:cubicBezTo>
                  <a:cubicBezTo>
                    <a:pt x="23813" y="138431"/>
                    <a:pt x="22860" y="138431"/>
                    <a:pt x="22860" y="139384"/>
                  </a:cubicBezTo>
                  <a:cubicBezTo>
                    <a:pt x="22860" y="139384"/>
                    <a:pt x="22860" y="139384"/>
                    <a:pt x="24765" y="139384"/>
                  </a:cubicBezTo>
                  <a:cubicBezTo>
                    <a:pt x="23813" y="139384"/>
                    <a:pt x="24765" y="139384"/>
                    <a:pt x="24765" y="139384"/>
                  </a:cubicBezTo>
                  <a:close/>
                  <a:moveTo>
                    <a:pt x="23813" y="126049"/>
                  </a:moveTo>
                  <a:cubicBezTo>
                    <a:pt x="22860" y="126049"/>
                    <a:pt x="22860" y="127001"/>
                    <a:pt x="23813" y="126049"/>
                  </a:cubicBezTo>
                  <a:cubicBezTo>
                    <a:pt x="22860" y="127954"/>
                    <a:pt x="23813" y="127954"/>
                    <a:pt x="23813" y="127954"/>
                  </a:cubicBezTo>
                  <a:cubicBezTo>
                    <a:pt x="23813" y="127954"/>
                    <a:pt x="23813" y="127001"/>
                    <a:pt x="23813" y="126049"/>
                  </a:cubicBezTo>
                  <a:cubicBezTo>
                    <a:pt x="23813" y="127001"/>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6670" y="128906"/>
                    <a:pt x="26670" y="128906"/>
                  </a:cubicBezTo>
                  <a:close/>
                  <a:moveTo>
                    <a:pt x="30480" y="44134"/>
                  </a:moveTo>
                  <a:cubicBezTo>
                    <a:pt x="30480" y="44134"/>
                    <a:pt x="31432" y="44134"/>
                    <a:pt x="30480" y="44134"/>
                  </a:cubicBezTo>
                  <a:cubicBezTo>
                    <a:pt x="31432" y="44134"/>
                    <a:pt x="31432" y="43181"/>
                    <a:pt x="30480" y="44134"/>
                  </a:cubicBezTo>
                  <a:cubicBezTo>
                    <a:pt x="30480" y="42229"/>
                    <a:pt x="29528"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8"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6994"/>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3" y="65089"/>
                    <a:pt x="40005" y="63184"/>
                  </a:cubicBezTo>
                  <a:cubicBezTo>
                    <a:pt x="40957" y="62231"/>
                    <a:pt x="40957"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4614"/>
                    <a:pt x="38100" y="73661"/>
                    <a:pt x="38100" y="72709"/>
                  </a:cubicBezTo>
                  <a:close/>
                  <a:moveTo>
                    <a:pt x="38100" y="58421"/>
                  </a:moveTo>
                  <a:cubicBezTo>
                    <a:pt x="39053" y="58421"/>
                    <a:pt x="39053" y="58421"/>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3659"/>
                    <a:pt x="39053" y="53659"/>
                  </a:cubicBezTo>
                  <a:cubicBezTo>
                    <a:pt x="40005" y="52706"/>
                    <a:pt x="39053" y="52706"/>
                    <a:pt x="39053" y="52706"/>
                  </a:cubicBezTo>
                  <a:lnTo>
                    <a:pt x="39053" y="53659"/>
                  </a:lnTo>
                  <a:cubicBezTo>
                    <a:pt x="38100" y="52706"/>
                    <a:pt x="38100" y="53659"/>
                    <a:pt x="39053" y="53659"/>
                  </a:cubicBezTo>
                  <a:close/>
                  <a:moveTo>
                    <a:pt x="40957" y="48896"/>
                  </a:moveTo>
                  <a:cubicBezTo>
                    <a:pt x="40957" y="48896"/>
                    <a:pt x="40957" y="49849"/>
                    <a:pt x="40957" y="48896"/>
                  </a:cubicBezTo>
                  <a:cubicBezTo>
                    <a:pt x="40957" y="49849"/>
                    <a:pt x="41910" y="49849"/>
                    <a:pt x="40957" y="48896"/>
                  </a:cubicBezTo>
                  <a:cubicBezTo>
                    <a:pt x="41910" y="48896"/>
                    <a:pt x="40957" y="48896"/>
                    <a:pt x="40957" y="48896"/>
                  </a:cubicBezTo>
                  <a:cubicBezTo>
                    <a:pt x="40957" y="48896"/>
                    <a:pt x="40957" y="48896"/>
                    <a:pt x="40957"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9856"/>
                    <a:pt x="88582"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7" y="80329"/>
                    <a:pt x="59055" y="78424"/>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3189"/>
                    <a:pt x="64770" y="104141"/>
                    <a:pt x="65722" y="103189"/>
                  </a:cubicBezTo>
                  <a:cubicBezTo>
                    <a:pt x="64770" y="104141"/>
                    <a:pt x="65722" y="103189"/>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8" y="93664"/>
                    <a:pt x="66675" y="94616"/>
                  </a:cubicBezTo>
                  <a:lnTo>
                    <a:pt x="65722" y="94616"/>
                  </a:lnTo>
                  <a:cubicBezTo>
                    <a:pt x="65722" y="93664"/>
                    <a:pt x="65722" y="92711"/>
                    <a:pt x="66675" y="92711"/>
                  </a:cubicBezTo>
                  <a:close/>
                  <a:moveTo>
                    <a:pt x="70485" y="79376"/>
                  </a:moveTo>
                  <a:cubicBezTo>
                    <a:pt x="69532" y="76519"/>
                    <a:pt x="67628" y="78424"/>
                    <a:pt x="66675" y="79376"/>
                  </a:cubicBezTo>
                  <a:cubicBezTo>
                    <a:pt x="65722" y="81281"/>
                    <a:pt x="67628"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8" y="101284"/>
                  </a:cubicBezTo>
                  <a:cubicBezTo>
                    <a:pt x="68580" y="103189"/>
                    <a:pt x="68580" y="104141"/>
                    <a:pt x="71438" y="103189"/>
                  </a:cubicBezTo>
                  <a:cubicBezTo>
                    <a:pt x="71438" y="104141"/>
                    <a:pt x="71438" y="104141"/>
                    <a:pt x="71438" y="103189"/>
                  </a:cubicBezTo>
                  <a:close/>
                  <a:moveTo>
                    <a:pt x="68580" y="72709"/>
                  </a:moveTo>
                  <a:cubicBezTo>
                    <a:pt x="68580" y="73661"/>
                    <a:pt x="69532" y="73661"/>
                    <a:pt x="68580" y="72709"/>
                  </a:cubicBezTo>
                  <a:lnTo>
                    <a:pt x="69532" y="72709"/>
                  </a:lnTo>
                  <a:cubicBezTo>
                    <a:pt x="69532" y="72709"/>
                    <a:pt x="69532" y="72709"/>
                    <a:pt x="68580" y="72709"/>
                  </a:cubicBezTo>
                  <a:cubicBezTo>
                    <a:pt x="69532"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5247" y="82234"/>
                    <a:pt x="75247" y="82234"/>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3" y="95569"/>
                  </a:cubicBezTo>
                  <a:cubicBezTo>
                    <a:pt x="76200" y="94616"/>
                    <a:pt x="76200" y="92711"/>
                    <a:pt x="77153"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5725" y="95569"/>
                    <a:pt x="86678" y="95569"/>
                    <a:pt x="86678" y="96521"/>
                  </a:cubicBezTo>
                  <a:cubicBezTo>
                    <a:pt x="86678" y="97474"/>
                    <a:pt x="86678" y="97474"/>
                    <a:pt x="85725" y="97474"/>
                  </a:cubicBezTo>
                  <a:cubicBezTo>
                    <a:pt x="84772" y="97474"/>
                    <a:pt x="84772" y="97474"/>
                    <a:pt x="84772" y="96521"/>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89535" y="118429"/>
                    <a:pt x="90488" y="117476"/>
                    <a:pt x="91440" y="115571"/>
                  </a:cubicBezTo>
                  <a:close/>
                  <a:moveTo>
                    <a:pt x="92392" y="90806"/>
                  </a:moveTo>
                  <a:cubicBezTo>
                    <a:pt x="92392" y="92711"/>
                    <a:pt x="90488" y="93664"/>
                    <a:pt x="90488" y="95569"/>
                  </a:cubicBezTo>
                  <a:cubicBezTo>
                    <a:pt x="88582" y="92711"/>
                    <a:pt x="90488" y="91759"/>
                    <a:pt x="92392" y="90806"/>
                  </a:cubicBezTo>
                  <a:close/>
                  <a:moveTo>
                    <a:pt x="94297" y="111761"/>
                  </a:moveTo>
                  <a:cubicBezTo>
                    <a:pt x="94297" y="111761"/>
                    <a:pt x="94297" y="111761"/>
                    <a:pt x="94297" y="111761"/>
                  </a:cubicBezTo>
                  <a:cubicBezTo>
                    <a:pt x="95250" y="111761"/>
                    <a:pt x="95250" y="111761"/>
                    <a:pt x="95250" y="111761"/>
                  </a:cubicBezTo>
                  <a:cubicBezTo>
                    <a:pt x="96203" y="112714"/>
                    <a:pt x="95250" y="112714"/>
                    <a:pt x="94297" y="111761"/>
                  </a:cubicBezTo>
                  <a:cubicBezTo>
                    <a:pt x="95250" y="112714"/>
                    <a:pt x="94297" y="112714"/>
                    <a:pt x="94297" y="111761"/>
                  </a:cubicBezTo>
                  <a:close/>
                  <a:moveTo>
                    <a:pt x="96203" y="121286"/>
                  </a:moveTo>
                  <a:cubicBezTo>
                    <a:pt x="97155" y="121286"/>
                    <a:pt x="97155" y="120334"/>
                    <a:pt x="98107" y="119381"/>
                  </a:cubicBezTo>
                  <a:cubicBezTo>
                    <a:pt x="98107" y="118429"/>
                    <a:pt x="98107"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2" y="125096"/>
                    <a:pt x="109538" y="12509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8" y="105094"/>
                    <a:pt x="105728"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2" y="119381"/>
                  </a:lnTo>
                  <a:cubicBezTo>
                    <a:pt x="109538" y="118429"/>
                    <a:pt x="108585" y="115571"/>
                    <a:pt x="107632" y="115571"/>
                  </a:cubicBezTo>
                  <a:close/>
                  <a:moveTo>
                    <a:pt x="109538" y="146051"/>
                  </a:moveTo>
                  <a:cubicBezTo>
                    <a:pt x="109538" y="145099"/>
                    <a:pt x="109538" y="144146"/>
                    <a:pt x="109538" y="146051"/>
                  </a:cubicBezTo>
                  <a:cubicBezTo>
                    <a:pt x="107632"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3669"/>
                    <a:pt x="112395" y="132716"/>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3"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3" y="112714"/>
                  </a:cubicBezTo>
                  <a:lnTo>
                    <a:pt x="115253" y="113666"/>
                  </a:lnTo>
                  <a:cubicBezTo>
                    <a:pt x="115253" y="114619"/>
                    <a:pt x="114300" y="114619"/>
                    <a:pt x="113347" y="114619"/>
                  </a:cubicBezTo>
                  <a:close/>
                  <a:moveTo>
                    <a:pt x="114300" y="32704"/>
                  </a:moveTo>
                  <a:cubicBezTo>
                    <a:pt x="113347" y="33656"/>
                    <a:pt x="115253" y="34609"/>
                    <a:pt x="116205" y="32704"/>
                  </a:cubicBezTo>
                  <a:cubicBezTo>
                    <a:pt x="116205" y="31751"/>
                    <a:pt x="115253" y="31751"/>
                    <a:pt x="115253" y="31751"/>
                  </a:cubicBezTo>
                  <a:cubicBezTo>
                    <a:pt x="114300" y="31751"/>
                    <a:pt x="113347" y="31751"/>
                    <a:pt x="114300" y="32704"/>
                  </a:cubicBezTo>
                  <a:cubicBezTo>
                    <a:pt x="113347" y="32704"/>
                    <a:pt x="113347"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3" y="141289"/>
                  </a:cubicBezTo>
                  <a:cubicBezTo>
                    <a:pt x="115253" y="142241"/>
                    <a:pt x="114300" y="143194"/>
                    <a:pt x="115253" y="143194"/>
                  </a:cubicBezTo>
                  <a:cubicBezTo>
                    <a:pt x="116205" y="143194"/>
                    <a:pt x="116205" y="142241"/>
                    <a:pt x="117157"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501" name="Group 500">
            <a:extLst>
              <a:ext uri="{FF2B5EF4-FFF2-40B4-BE49-F238E27FC236}">
                <a16:creationId xmlns:a16="http://schemas.microsoft.com/office/drawing/2014/main" id="{A1546276-158D-94AC-6A71-E7DB1ADC859A}"/>
              </a:ext>
            </a:extLst>
          </p:cNvPr>
          <p:cNvGrpSpPr/>
          <p:nvPr/>
        </p:nvGrpSpPr>
        <p:grpSpPr>
          <a:xfrm>
            <a:off x="396425" y="3321568"/>
            <a:ext cx="1788655" cy="612144"/>
            <a:chOff x="13646122" y="2918808"/>
            <a:chExt cx="1788655" cy="612144"/>
          </a:xfrm>
        </p:grpSpPr>
        <p:sp>
          <p:nvSpPr>
            <p:cNvPr id="502" name="Freeform 501">
              <a:extLst>
                <a:ext uri="{FF2B5EF4-FFF2-40B4-BE49-F238E27FC236}">
                  <a16:creationId xmlns:a16="http://schemas.microsoft.com/office/drawing/2014/main" id="{9819E2BC-40C4-2429-EE0F-A39E692CC761}"/>
                </a:ext>
              </a:extLst>
            </p:cNvPr>
            <p:cNvSpPr/>
            <p:nvPr/>
          </p:nvSpPr>
          <p:spPr>
            <a:xfrm>
              <a:off x="13646122" y="2927400"/>
              <a:ext cx="185818" cy="230629"/>
            </a:xfrm>
            <a:custGeom>
              <a:avLst/>
              <a:gdLst>
                <a:gd name="connsiteX0" fmla="*/ 202190 w 204094"/>
                <a:gd name="connsiteY0" fmla="*/ 188595 h 253365"/>
                <a:gd name="connsiteX1" fmla="*/ 201237 w 204094"/>
                <a:gd name="connsiteY1" fmla="*/ 201930 h 253365"/>
                <a:gd name="connsiteX2" fmla="*/ 199332 w 204094"/>
                <a:gd name="connsiteY2" fmla="*/ 219075 h 253365"/>
                <a:gd name="connsiteX3" fmla="*/ 198380 w 204094"/>
                <a:gd name="connsiteY3" fmla="*/ 225743 h 253365"/>
                <a:gd name="connsiteX4" fmla="*/ 196475 w 204094"/>
                <a:gd name="connsiteY4" fmla="*/ 246697 h 253365"/>
                <a:gd name="connsiteX5" fmla="*/ 189807 w 204094"/>
                <a:gd name="connsiteY5" fmla="*/ 252413 h 253365"/>
                <a:gd name="connsiteX6" fmla="*/ 158375 w 204094"/>
                <a:gd name="connsiteY6" fmla="*/ 252413 h 253365"/>
                <a:gd name="connsiteX7" fmla="*/ 127895 w 204094"/>
                <a:gd name="connsiteY7" fmla="*/ 253365 h 253365"/>
                <a:gd name="connsiteX8" fmla="*/ 72650 w 204094"/>
                <a:gd name="connsiteY8" fmla="*/ 253365 h 253365"/>
                <a:gd name="connsiteX9" fmla="*/ 36455 w 204094"/>
                <a:gd name="connsiteY9" fmla="*/ 252413 h 253365"/>
                <a:gd name="connsiteX10" fmla="*/ 8832 w 204094"/>
                <a:gd name="connsiteY10" fmla="*/ 252413 h 253365"/>
                <a:gd name="connsiteX11" fmla="*/ 5022 w 204094"/>
                <a:gd name="connsiteY11" fmla="*/ 252413 h 253365"/>
                <a:gd name="connsiteX12" fmla="*/ 260 w 204094"/>
                <a:gd name="connsiteY12" fmla="*/ 248603 h 253365"/>
                <a:gd name="connsiteX13" fmla="*/ 5975 w 204094"/>
                <a:gd name="connsiteY13" fmla="*/ 243840 h 253365"/>
                <a:gd name="connsiteX14" fmla="*/ 14547 w 204094"/>
                <a:gd name="connsiteY14" fmla="*/ 242888 h 253365"/>
                <a:gd name="connsiteX15" fmla="*/ 30740 w 204094"/>
                <a:gd name="connsiteY15" fmla="*/ 225743 h 253365"/>
                <a:gd name="connsiteX16" fmla="*/ 31692 w 204094"/>
                <a:gd name="connsiteY16" fmla="*/ 199072 h 253365"/>
                <a:gd name="connsiteX17" fmla="*/ 32645 w 204094"/>
                <a:gd name="connsiteY17" fmla="*/ 170497 h 253365"/>
                <a:gd name="connsiteX18" fmla="*/ 31692 w 204094"/>
                <a:gd name="connsiteY18" fmla="*/ 137160 h 253365"/>
                <a:gd name="connsiteX19" fmla="*/ 32645 w 204094"/>
                <a:gd name="connsiteY19" fmla="*/ 101918 h 253365"/>
                <a:gd name="connsiteX20" fmla="*/ 31692 w 204094"/>
                <a:gd name="connsiteY20" fmla="*/ 34290 h 253365"/>
                <a:gd name="connsiteX21" fmla="*/ 30740 w 204094"/>
                <a:gd name="connsiteY21" fmla="*/ 22860 h 253365"/>
                <a:gd name="connsiteX22" fmla="*/ 13595 w 204094"/>
                <a:gd name="connsiteY22" fmla="*/ 9525 h 253365"/>
                <a:gd name="connsiteX23" fmla="*/ 5975 w 204094"/>
                <a:gd name="connsiteY23" fmla="*/ 9525 h 253365"/>
                <a:gd name="connsiteX24" fmla="*/ 2165 w 204094"/>
                <a:gd name="connsiteY24" fmla="*/ 8572 h 253365"/>
                <a:gd name="connsiteX25" fmla="*/ 260 w 204094"/>
                <a:gd name="connsiteY25" fmla="*/ 4763 h 253365"/>
                <a:gd name="connsiteX26" fmla="*/ 3117 w 204094"/>
                <a:gd name="connsiteY26" fmla="*/ 1905 h 253365"/>
                <a:gd name="connsiteX27" fmla="*/ 12642 w 204094"/>
                <a:gd name="connsiteY27" fmla="*/ 0 h 253365"/>
                <a:gd name="connsiteX28" fmla="*/ 40265 w 204094"/>
                <a:gd name="connsiteY28" fmla="*/ 0 h 253365"/>
                <a:gd name="connsiteX29" fmla="*/ 116465 w 204094"/>
                <a:gd name="connsiteY29" fmla="*/ 0 h 253365"/>
                <a:gd name="connsiteX30" fmla="*/ 145040 w 204094"/>
                <a:gd name="connsiteY30" fmla="*/ 0 h 253365"/>
                <a:gd name="connsiteX31" fmla="*/ 183140 w 204094"/>
                <a:gd name="connsiteY31" fmla="*/ 0 h 253365"/>
                <a:gd name="connsiteX32" fmla="*/ 193617 w 204094"/>
                <a:gd name="connsiteY32" fmla="*/ 9525 h 253365"/>
                <a:gd name="connsiteX33" fmla="*/ 197427 w 204094"/>
                <a:gd name="connsiteY33" fmla="*/ 46672 h 253365"/>
                <a:gd name="connsiteX34" fmla="*/ 199332 w 204094"/>
                <a:gd name="connsiteY34" fmla="*/ 73343 h 253365"/>
                <a:gd name="connsiteX35" fmla="*/ 199332 w 204094"/>
                <a:gd name="connsiteY35" fmla="*/ 77153 h 253365"/>
                <a:gd name="connsiteX36" fmla="*/ 197427 w 204094"/>
                <a:gd name="connsiteY36" fmla="*/ 81915 h 253365"/>
                <a:gd name="connsiteX37" fmla="*/ 189807 w 204094"/>
                <a:gd name="connsiteY37" fmla="*/ 79058 h 253365"/>
                <a:gd name="connsiteX38" fmla="*/ 186950 w 204094"/>
                <a:gd name="connsiteY38" fmla="*/ 72390 h 253365"/>
                <a:gd name="connsiteX39" fmla="*/ 172662 w 204094"/>
                <a:gd name="connsiteY39" fmla="*/ 37147 h 253365"/>
                <a:gd name="connsiteX40" fmla="*/ 137420 w 204094"/>
                <a:gd name="connsiteY40" fmla="*/ 11430 h 253365"/>
                <a:gd name="connsiteX41" fmla="*/ 114560 w 204094"/>
                <a:gd name="connsiteY41" fmla="*/ 8572 h 253365"/>
                <a:gd name="connsiteX42" fmla="*/ 93605 w 204094"/>
                <a:gd name="connsiteY42" fmla="*/ 14288 h 253365"/>
                <a:gd name="connsiteX43" fmla="*/ 90747 w 204094"/>
                <a:gd name="connsiteY43" fmla="*/ 17145 h 253365"/>
                <a:gd name="connsiteX44" fmla="*/ 88842 w 204094"/>
                <a:gd name="connsiteY44" fmla="*/ 34290 h 253365"/>
                <a:gd name="connsiteX45" fmla="*/ 88842 w 204094"/>
                <a:gd name="connsiteY45" fmla="*/ 44768 h 253365"/>
                <a:gd name="connsiteX46" fmla="*/ 88842 w 204094"/>
                <a:gd name="connsiteY46" fmla="*/ 63818 h 253365"/>
                <a:gd name="connsiteX47" fmla="*/ 88842 w 204094"/>
                <a:gd name="connsiteY47" fmla="*/ 67628 h 253365"/>
                <a:gd name="connsiteX48" fmla="*/ 88842 w 204094"/>
                <a:gd name="connsiteY48" fmla="*/ 70485 h 253365"/>
                <a:gd name="connsiteX49" fmla="*/ 89795 w 204094"/>
                <a:gd name="connsiteY49" fmla="*/ 92393 h 253365"/>
                <a:gd name="connsiteX50" fmla="*/ 90747 w 204094"/>
                <a:gd name="connsiteY50" fmla="*/ 112395 h 253365"/>
                <a:gd name="connsiteX51" fmla="*/ 96462 w 204094"/>
                <a:gd name="connsiteY51" fmla="*/ 118110 h 253365"/>
                <a:gd name="connsiteX52" fmla="*/ 114560 w 204094"/>
                <a:gd name="connsiteY52" fmla="*/ 116205 h 253365"/>
                <a:gd name="connsiteX53" fmla="*/ 132657 w 204094"/>
                <a:gd name="connsiteY53" fmla="*/ 103822 h 253365"/>
                <a:gd name="connsiteX54" fmla="*/ 141230 w 204094"/>
                <a:gd name="connsiteY54" fmla="*/ 80010 h 253365"/>
                <a:gd name="connsiteX55" fmla="*/ 143135 w 204094"/>
                <a:gd name="connsiteY55" fmla="*/ 73343 h 253365"/>
                <a:gd name="connsiteX56" fmla="*/ 147897 w 204094"/>
                <a:gd name="connsiteY56" fmla="*/ 70485 h 253365"/>
                <a:gd name="connsiteX57" fmla="*/ 151707 w 204094"/>
                <a:gd name="connsiteY57" fmla="*/ 75247 h 253365"/>
                <a:gd name="connsiteX58" fmla="*/ 151707 w 204094"/>
                <a:gd name="connsiteY58" fmla="*/ 93345 h 253365"/>
                <a:gd name="connsiteX59" fmla="*/ 151707 w 204094"/>
                <a:gd name="connsiteY59" fmla="*/ 100965 h 253365"/>
                <a:gd name="connsiteX60" fmla="*/ 151707 w 204094"/>
                <a:gd name="connsiteY60" fmla="*/ 103822 h 253365"/>
                <a:gd name="connsiteX61" fmla="*/ 150755 w 204094"/>
                <a:gd name="connsiteY61" fmla="*/ 135255 h 253365"/>
                <a:gd name="connsiteX62" fmla="*/ 150755 w 204094"/>
                <a:gd name="connsiteY62" fmla="*/ 163830 h 253365"/>
                <a:gd name="connsiteX63" fmla="*/ 150755 w 204094"/>
                <a:gd name="connsiteY63" fmla="*/ 172403 h 253365"/>
                <a:gd name="connsiteX64" fmla="*/ 147897 w 204094"/>
                <a:gd name="connsiteY64" fmla="*/ 177165 h 253365"/>
                <a:gd name="connsiteX65" fmla="*/ 140277 w 204094"/>
                <a:gd name="connsiteY65" fmla="*/ 175260 h 253365"/>
                <a:gd name="connsiteX66" fmla="*/ 138372 w 204094"/>
                <a:gd name="connsiteY66" fmla="*/ 170497 h 253365"/>
                <a:gd name="connsiteX67" fmla="*/ 130752 w 204094"/>
                <a:gd name="connsiteY67" fmla="*/ 143828 h 253365"/>
                <a:gd name="connsiteX68" fmla="*/ 124085 w 204094"/>
                <a:gd name="connsiteY68" fmla="*/ 134303 h 253365"/>
                <a:gd name="connsiteX69" fmla="*/ 114560 w 204094"/>
                <a:gd name="connsiteY69" fmla="*/ 128588 h 253365"/>
                <a:gd name="connsiteX70" fmla="*/ 91700 w 204094"/>
                <a:gd name="connsiteY70" fmla="*/ 128588 h 253365"/>
                <a:gd name="connsiteX71" fmla="*/ 87890 w 204094"/>
                <a:gd name="connsiteY71" fmla="*/ 133350 h 253365"/>
                <a:gd name="connsiteX72" fmla="*/ 87890 w 204094"/>
                <a:gd name="connsiteY72" fmla="*/ 144780 h 253365"/>
                <a:gd name="connsiteX73" fmla="*/ 87890 w 204094"/>
                <a:gd name="connsiteY73" fmla="*/ 174308 h 253365"/>
                <a:gd name="connsiteX74" fmla="*/ 88842 w 204094"/>
                <a:gd name="connsiteY74" fmla="*/ 184785 h 253365"/>
                <a:gd name="connsiteX75" fmla="*/ 88842 w 204094"/>
                <a:gd name="connsiteY75" fmla="*/ 216218 h 253365"/>
                <a:gd name="connsiteX76" fmla="*/ 88842 w 204094"/>
                <a:gd name="connsiteY76" fmla="*/ 220980 h 253365"/>
                <a:gd name="connsiteX77" fmla="*/ 88842 w 204094"/>
                <a:gd name="connsiteY77" fmla="*/ 228600 h 253365"/>
                <a:gd name="connsiteX78" fmla="*/ 93605 w 204094"/>
                <a:gd name="connsiteY78" fmla="*/ 240983 h 253365"/>
                <a:gd name="connsiteX79" fmla="*/ 102177 w 204094"/>
                <a:gd name="connsiteY79" fmla="*/ 243840 h 253365"/>
                <a:gd name="connsiteX80" fmla="*/ 129800 w 204094"/>
                <a:gd name="connsiteY80" fmla="*/ 243840 h 253365"/>
                <a:gd name="connsiteX81" fmla="*/ 147897 w 204094"/>
                <a:gd name="connsiteY81" fmla="*/ 239078 h 253365"/>
                <a:gd name="connsiteX82" fmla="*/ 172662 w 204094"/>
                <a:gd name="connsiteY82" fmla="*/ 220028 h 253365"/>
                <a:gd name="connsiteX83" fmla="*/ 174567 w 204094"/>
                <a:gd name="connsiteY83" fmla="*/ 216218 h 253365"/>
                <a:gd name="connsiteX84" fmla="*/ 191712 w 204094"/>
                <a:gd name="connsiteY84" fmla="*/ 165735 h 253365"/>
                <a:gd name="connsiteX85" fmla="*/ 192665 w 204094"/>
                <a:gd name="connsiteY85" fmla="*/ 161925 h 253365"/>
                <a:gd name="connsiteX86" fmla="*/ 200285 w 204094"/>
                <a:gd name="connsiteY86" fmla="*/ 157163 h 253365"/>
                <a:gd name="connsiteX87" fmla="*/ 204095 w 204094"/>
                <a:gd name="connsiteY87" fmla="*/ 161925 h 253365"/>
                <a:gd name="connsiteX88" fmla="*/ 202190 w 204094"/>
                <a:gd name="connsiteY88" fmla="*/ 188595 h 253365"/>
                <a:gd name="connsiteX89" fmla="*/ 38360 w 204094"/>
                <a:gd name="connsiteY89" fmla="*/ 105728 h 253365"/>
                <a:gd name="connsiteX90" fmla="*/ 45027 w 204094"/>
                <a:gd name="connsiteY90" fmla="*/ 102870 h 253365"/>
                <a:gd name="connsiteX91" fmla="*/ 45027 w 204094"/>
                <a:gd name="connsiteY91" fmla="*/ 100013 h 253365"/>
                <a:gd name="connsiteX92" fmla="*/ 44075 w 204094"/>
                <a:gd name="connsiteY92" fmla="*/ 100013 h 253365"/>
                <a:gd name="connsiteX93" fmla="*/ 37407 w 204094"/>
                <a:gd name="connsiteY93" fmla="*/ 103822 h 253365"/>
                <a:gd name="connsiteX94" fmla="*/ 37407 w 204094"/>
                <a:gd name="connsiteY94" fmla="*/ 104775 h 253365"/>
                <a:gd name="connsiteX95" fmla="*/ 38360 w 204094"/>
                <a:gd name="connsiteY95" fmla="*/ 105728 h 253365"/>
                <a:gd name="connsiteX96" fmla="*/ 42170 w 204094"/>
                <a:gd name="connsiteY96" fmla="*/ 155258 h 253365"/>
                <a:gd name="connsiteX97" fmla="*/ 45027 w 204094"/>
                <a:gd name="connsiteY97" fmla="*/ 156210 h 253365"/>
                <a:gd name="connsiteX98" fmla="*/ 47885 w 204094"/>
                <a:gd name="connsiteY98" fmla="*/ 160972 h 253365"/>
                <a:gd name="connsiteX99" fmla="*/ 46932 w 204094"/>
                <a:gd name="connsiteY99" fmla="*/ 162878 h 253365"/>
                <a:gd name="connsiteX100" fmla="*/ 46932 w 204094"/>
                <a:gd name="connsiteY100" fmla="*/ 160972 h 253365"/>
                <a:gd name="connsiteX101" fmla="*/ 45027 w 204094"/>
                <a:gd name="connsiteY101" fmla="*/ 159068 h 253365"/>
                <a:gd name="connsiteX102" fmla="*/ 45027 w 204094"/>
                <a:gd name="connsiteY102" fmla="*/ 163830 h 253365"/>
                <a:gd name="connsiteX103" fmla="*/ 47885 w 204094"/>
                <a:gd name="connsiteY103" fmla="*/ 166688 h 253365"/>
                <a:gd name="connsiteX104" fmla="*/ 49790 w 204094"/>
                <a:gd name="connsiteY104" fmla="*/ 168593 h 253365"/>
                <a:gd name="connsiteX105" fmla="*/ 50742 w 204094"/>
                <a:gd name="connsiteY105" fmla="*/ 166688 h 253365"/>
                <a:gd name="connsiteX106" fmla="*/ 51695 w 204094"/>
                <a:gd name="connsiteY106" fmla="*/ 160972 h 253365"/>
                <a:gd name="connsiteX107" fmla="*/ 60267 w 204094"/>
                <a:gd name="connsiteY107" fmla="*/ 157163 h 253365"/>
                <a:gd name="connsiteX108" fmla="*/ 59315 w 204094"/>
                <a:gd name="connsiteY108" fmla="*/ 160020 h 253365"/>
                <a:gd name="connsiteX109" fmla="*/ 63125 w 204094"/>
                <a:gd name="connsiteY109" fmla="*/ 164783 h 253365"/>
                <a:gd name="connsiteX110" fmla="*/ 63125 w 204094"/>
                <a:gd name="connsiteY110" fmla="*/ 166688 h 253365"/>
                <a:gd name="connsiteX111" fmla="*/ 59315 w 204094"/>
                <a:gd name="connsiteY111" fmla="*/ 165735 h 253365"/>
                <a:gd name="connsiteX112" fmla="*/ 58362 w 204094"/>
                <a:gd name="connsiteY112" fmla="*/ 163830 h 253365"/>
                <a:gd name="connsiteX113" fmla="*/ 56457 w 204094"/>
                <a:gd name="connsiteY113" fmla="*/ 166688 h 253365"/>
                <a:gd name="connsiteX114" fmla="*/ 57410 w 204094"/>
                <a:gd name="connsiteY114" fmla="*/ 173355 h 253365"/>
                <a:gd name="connsiteX115" fmla="*/ 58362 w 204094"/>
                <a:gd name="connsiteY115" fmla="*/ 174308 h 253365"/>
                <a:gd name="connsiteX116" fmla="*/ 59315 w 204094"/>
                <a:gd name="connsiteY116" fmla="*/ 173355 h 253365"/>
                <a:gd name="connsiteX117" fmla="*/ 63125 w 204094"/>
                <a:gd name="connsiteY117" fmla="*/ 166688 h 253365"/>
                <a:gd name="connsiteX118" fmla="*/ 66935 w 204094"/>
                <a:gd name="connsiteY118" fmla="*/ 164783 h 253365"/>
                <a:gd name="connsiteX119" fmla="*/ 68840 w 204094"/>
                <a:gd name="connsiteY119" fmla="*/ 161925 h 253365"/>
                <a:gd name="connsiteX120" fmla="*/ 65982 w 204094"/>
                <a:gd name="connsiteY120" fmla="*/ 159068 h 253365"/>
                <a:gd name="connsiteX121" fmla="*/ 63125 w 204094"/>
                <a:gd name="connsiteY121" fmla="*/ 154305 h 253365"/>
                <a:gd name="connsiteX122" fmla="*/ 63125 w 204094"/>
                <a:gd name="connsiteY122" fmla="*/ 154305 h 253365"/>
                <a:gd name="connsiteX123" fmla="*/ 65030 w 204094"/>
                <a:gd name="connsiteY123" fmla="*/ 150495 h 253365"/>
                <a:gd name="connsiteX124" fmla="*/ 64077 w 204094"/>
                <a:gd name="connsiteY124" fmla="*/ 149543 h 253365"/>
                <a:gd name="connsiteX125" fmla="*/ 56457 w 204094"/>
                <a:gd name="connsiteY125" fmla="*/ 149543 h 253365"/>
                <a:gd name="connsiteX126" fmla="*/ 54552 w 204094"/>
                <a:gd name="connsiteY126" fmla="*/ 148590 h 253365"/>
                <a:gd name="connsiteX127" fmla="*/ 54552 w 204094"/>
                <a:gd name="connsiteY127" fmla="*/ 150495 h 253365"/>
                <a:gd name="connsiteX128" fmla="*/ 52647 w 204094"/>
                <a:gd name="connsiteY128" fmla="*/ 152400 h 253365"/>
                <a:gd name="connsiteX129" fmla="*/ 49790 w 204094"/>
                <a:gd name="connsiteY129" fmla="*/ 154305 h 253365"/>
                <a:gd name="connsiteX130" fmla="*/ 48837 w 204094"/>
                <a:gd name="connsiteY130" fmla="*/ 156210 h 253365"/>
                <a:gd name="connsiteX131" fmla="*/ 46932 w 204094"/>
                <a:gd name="connsiteY131" fmla="*/ 154305 h 253365"/>
                <a:gd name="connsiteX132" fmla="*/ 45027 w 204094"/>
                <a:gd name="connsiteY132" fmla="*/ 154305 h 253365"/>
                <a:gd name="connsiteX133" fmla="*/ 44075 w 204094"/>
                <a:gd name="connsiteY133" fmla="*/ 156210 h 253365"/>
                <a:gd name="connsiteX134" fmla="*/ 44075 w 204094"/>
                <a:gd name="connsiteY134" fmla="*/ 141922 h 253365"/>
                <a:gd name="connsiteX135" fmla="*/ 42170 w 204094"/>
                <a:gd name="connsiteY135" fmla="*/ 139065 h 253365"/>
                <a:gd name="connsiteX136" fmla="*/ 40265 w 204094"/>
                <a:gd name="connsiteY136" fmla="*/ 137160 h 253365"/>
                <a:gd name="connsiteX137" fmla="*/ 39312 w 204094"/>
                <a:gd name="connsiteY137" fmla="*/ 136208 h 253365"/>
                <a:gd name="connsiteX138" fmla="*/ 38360 w 204094"/>
                <a:gd name="connsiteY138" fmla="*/ 137160 h 253365"/>
                <a:gd name="connsiteX139" fmla="*/ 38360 w 204094"/>
                <a:gd name="connsiteY139" fmla="*/ 140018 h 253365"/>
                <a:gd name="connsiteX140" fmla="*/ 39312 w 204094"/>
                <a:gd name="connsiteY140" fmla="*/ 141922 h 253365"/>
                <a:gd name="connsiteX141" fmla="*/ 40265 w 204094"/>
                <a:gd name="connsiteY141" fmla="*/ 144780 h 253365"/>
                <a:gd name="connsiteX142" fmla="*/ 40265 w 204094"/>
                <a:gd name="connsiteY142" fmla="*/ 150495 h 253365"/>
                <a:gd name="connsiteX143" fmla="*/ 42170 w 204094"/>
                <a:gd name="connsiteY143" fmla="*/ 155258 h 253365"/>
                <a:gd name="connsiteX144" fmla="*/ 37407 w 204094"/>
                <a:gd name="connsiteY144" fmla="*/ 71438 h 253365"/>
                <a:gd name="connsiteX145" fmla="*/ 41217 w 204094"/>
                <a:gd name="connsiteY145" fmla="*/ 71438 h 253365"/>
                <a:gd name="connsiteX146" fmla="*/ 42170 w 204094"/>
                <a:gd name="connsiteY146" fmla="*/ 70485 h 253365"/>
                <a:gd name="connsiteX147" fmla="*/ 40265 w 204094"/>
                <a:gd name="connsiteY147" fmla="*/ 64770 h 253365"/>
                <a:gd name="connsiteX148" fmla="*/ 39312 w 204094"/>
                <a:gd name="connsiteY148" fmla="*/ 62865 h 253365"/>
                <a:gd name="connsiteX149" fmla="*/ 38360 w 204094"/>
                <a:gd name="connsiteY149" fmla="*/ 64770 h 253365"/>
                <a:gd name="connsiteX150" fmla="*/ 37407 w 204094"/>
                <a:gd name="connsiteY150" fmla="*/ 70485 h 253365"/>
                <a:gd name="connsiteX151" fmla="*/ 37407 w 204094"/>
                <a:gd name="connsiteY151" fmla="*/ 71438 h 253365"/>
                <a:gd name="connsiteX152" fmla="*/ 39312 w 204094"/>
                <a:gd name="connsiteY152" fmla="*/ 150495 h 253365"/>
                <a:gd name="connsiteX153" fmla="*/ 38360 w 204094"/>
                <a:gd name="connsiteY153" fmla="*/ 152400 h 253365"/>
                <a:gd name="connsiteX154" fmla="*/ 38360 w 204094"/>
                <a:gd name="connsiteY154" fmla="*/ 152400 h 253365"/>
                <a:gd name="connsiteX155" fmla="*/ 39312 w 204094"/>
                <a:gd name="connsiteY155" fmla="*/ 150495 h 253365"/>
                <a:gd name="connsiteX156" fmla="*/ 39312 w 204094"/>
                <a:gd name="connsiteY156" fmla="*/ 18097 h 253365"/>
                <a:gd name="connsiteX157" fmla="*/ 40265 w 204094"/>
                <a:gd name="connsiteY157" fmla="*/ 14288 h 253365"/>
                <a:gd name="connsiteX158" fmla="*/ 41217 w 204094"/>
                <a:gd name="connsiteY158" fmla="*/ 13335 h 253365"/>
                <a:gd name="connsiteX159" fmla="*/ 41217 w 204094"/>
                <a:gd name="connsiteY159" fmla="*/ 8572 h 253365"/>
                <a:gd name="connsiteX160" fmla="*/ 42170 w 204094"/>
                <a:gd name="connsiteY160" fmla="*/ 3810 h 253365"/>
                <a:gd name="connsiteX161" fmla="*/ 41217 w 204094"/>
                <a:gd name="connsiteY161" fmla="*/ 3810 h 253365"/>
                <a:gd name="connsiteX162" fmla="*/ 41217 w 204094"/>
                <a:gd name="connsiteY162" fmla="*/ 7620 h 253365"/>
                <a:gd name="connsiteX163" fmla="*/ 41217 w 204094"/>
                <a:gd name="connsiteY163" fmla="*/ 7620 h 253365"/>
                <a:gd name="connsiteX164" fmla="*/ 39312 w 204094"/>
                <a:gd name="connsiteY164" fmla="*/ 12383 h 253365"/>
                <a:gd name="connsiteX165" fmla="*/ 39312 w 204094"/>
                <a:gd name="connsiteY165" fmla="*/ 18097 h 253365"/>
                <a:gd name="connsiteX166" fmla="*/ 41217 w 204094"/>
                <a:gd name="connsiteY166" fmla="*/ 126683 h 253365"/>
                <a:gd name="connsiteX167" fmla="*/ 42170 w 204094"/>
                <a:gd name="connsiteY167" fmla="*/ 124778 h 253365"/>
                <a:gd name="connsiteX168" fmla="*/ 45980 w 204094"/>
                <a:gd name="connsiteY168" fmla="*/ 119063 h 253365"/>
                <a:gd name="connsiteX169" fmla="*/ 47885 w 204094"/>
                <a:gd name="connsiteY169" fmla="*/ 117158 h 253365"/>
                <a:gd name="connsiteX170" fmla="*/ 50742 w 204094"/>
                <a:gd name="connsiteY170" fmla="*/ 112395 h 253365"/>
                <a:gd name="connsiteX171" fmla="*/ 53600 w 204094"/>
                <a:gd name="connsiteY171" fmla="*/ 112395 h 253365"/>
                <a:gd name="connsiteX172" fmla="*/ 54552 w 204094"/>
                <a:gd name="connsiteY172" fmla="*/ 115253 h 253365"/>
                <a:gd name="connsiteX173" fmla="*/ 56457 w 204094"/>
                <a:gd name="connsiteY173" fmla="*/ 120015 h 253365"/>
                <a:gd name="connsiteX174" fmla="*/ 57410 w 204094"/>
                <a:gd name="connsiteY174" fmla="*/ 121920 h 253365"/>
                <a:gd name="connsiteX175" fmla="*/ 60267 w 204094"/>
                <a:gd name="connsiteY175" fmla="*/ 125730 h 253365"/>
                <a:gd name="connsiteX176" fmla="*/ 62172 w 204094"/>
                <a:gd name="connsiteY176" fmla="*/ 126683 h 253365"/>
                <a:gd name="connsiteX177" fmla="*/ 63125 w 204094"/>
                <a:gd name="connsiteY177" fmla="*/ 125730 h 253365"/>
                <a:gd name="connsiteX178" fmla="*/ 60267 w 204094"/>
                <a:gd name="connsiteY178" fmla="*/ 117158 h 253365"/>
                <a:gd name="connsiteX179" fmla="*/ 56457 w 204094"/>
                <a:gd name="connsiteY179" fmla="*/ 113347 h 253365"/>
                <a:gd name="connsiteX180" fmla="*/ 54552 w 204094"/>
                <a:gd name="connsiteY180" fmla="*/ 113347 h 253365"/>
                <a:gd name="connsiteX181" fmla="*/ 54552 w 204094"/>
                <a:gd name="connsiteY181" fmla="*/ 110490 h 253365"/>
                <a:gd name="connsiteX182" fmla="*/ 57410 w 204094"/>
                <a:gd name="connsiteY182" fmla="*/ 110490 h 253365"/>
                <a:gd name="connsiteX183" fmla="*/ 63125 w 204094"/>
                <a:gd name="connsiteY183" fmla="*/ 108585 h 253365"/>
                <a:gd name="connsiteX184" fmla="*/ 62172 w 204094"/>
                <a:gd name="connsiteY184" fmla="*/ 111443 h 253365"/>
                <a:gd name="connsiteX185" fmla="*/ 60267 w 204094"/>
                <a:gd name="connsiteY185" fmla="*/ 112395 h 253365"/>
                <a:gd name="connsiteX186" fmla="*/ 64077 w 204094"/>
                <a:gd name="connsiteY186" fmla="*/ 115253 h 253365"/>
                <a:gd name="connsiteX187" fmla="*/ 66935 w 204094"/>
                <a:gd name="connsiteY187" fmla="*/ 109538 h 253365"/>
                <a:gd name="connsiteX188" fmla="*/ 63125 w 204094"/>
                <a:gd name="connsiteY188" fmla="*/ 107633 h 253365"/>
                <a:gd name="connsiteX189" fmla="*/ 62172 w 204094"/>
                <a:gd name="connsiteY189" fmla="*/ 102870 h 253365"/>
                <a:gd name="connsiteX190" fmla="*/ 60267 w 204094"/>
                <a:gd name="connsiteY190" fmla="*/ 101918 h 253365"/>
                <a:gd name="connsiteX191" fmla="*/ 56457 w 204094"/>
                <a:gd name="connsiteY191" fmla="*/ 100965 h 253365"/>
                <a:gd name="connsiteX192" fmla="*/ 52647 w 204094"/>
                <a:gd name="connsiteY192" fmla="*/ 96203 h 253365"/>
                <a:gd name="connsiteX193" fmla="*/ 47885 w 204094"/>
                <a:gd name="connsiteY193" fmla="*/ 97155 h 253365"/>
                <a:gd name="connsiteX194" fmla="*/ 46932 w 204094"/>
                <a:gd name="connsiteY194" fmla="*/ 99060 h 253365"/>
                <a:gd name="connsiteX195" fmla="*/ 48837 w 204094"/>
                <a:gd name="connsiteY195" fmla="*/ 100013 h 253365"/>
                <a:gd name="connsiteX196" fmla="*/ 52647 w 204094"/>
                <a:gd name="connsiteY196" fmla="*/ 100965 h 253365"/>
                <a:gd name="connsiteX197" fmla="*/ 48837 w 204094"/>
                <a:gd name="connsiteY197" fmla="*/ 104775 h 253365"/>
                <a:gd name="connsiteX198" fmla="*/ 45980 w 204094"/>
                <a:gd name="connsiteY198" fmla="*/ 110490 h 253365"/>
                <a:gd name="connsiteX199" fmla="*/ 45027 w 204094"/>
                <a:gd name="connsiteY199" fmla="*/ 112395 h 253365"/>
                <a:gd name="connsiteX200" fmla="*/ 44075 w 204094"/>
                <a:gd name="connsiteY200" fmla="*/ 115253 h 253365"/>
                <a:gd name="connsiteX201" fmla="*/ 45027 w 204094"/>
                <a:gd name="connsiteY201" fmla="*/ 118110 h 253365"/>
                <a:gd name="connsiteX202" fmla="*/ 43122 w 204094"/>
                <a:gd name="connsiteY202" fmla="*/ 126683 h 253365"/>
                <a:gd name="connsiteX203" fmla="*/ 41217 w 204094"/>
                <a:gd name="connsiteY203" fmla="*/ 126683 h 253365"/>
                <a:gd name="connsiteX204" fmla="*/ 39312 w 204094"/>
                <a:gd name="connsiteY204" fmla="*/ 126683 h 253365"/>
                <a:gd name="connsiteX205" fmla="*/ 41217 w 204094"/>
                <a:gd name="connsiteY205" fmla="*/ 129540 h 253365"/>
                <a:gd name="connsiteX206" fmla="*/ 41217 w 204094"/>
                <a:gd name="connsiteY206" fmla="*/ 126683 h 253365"/>
                <a:gd name="connsiteX207" fmla="*/ 40265 w 204094"/>
                <a:gd name="connsiteY207" fmla="*/ 120015 h 253365"/>
                <a:gd name="connsiteX208" fmla="*/ 40265 w 204094"/>
                <a:gd name="connsiteY208" fmla="*/ 120015 h 253365"/>
                <a:gd name="connsiteX209" fmla="*/ 39312 w 204094"/>
                <a:gd name="connsiteY209" fmla="*/ 119063 h 253365"/>
                <a:gd name="connsiteX210" fmla="*/ 40265 w 204094"/>
                <a:gd name="connsiteY210" fmla="*/ 120015 h 253365"/>
                <a:gd name="connsiteX211" fmla="*/ 40265 w 204094"/>
                <a:gd name="connsiteY211" fmla="*/ 120015 h 253365"/>
                <a:gd name="connsiteX212" fmla="*/ 41217 w 204094"/>
                <a:gd name="connsiteY212" fmla="*/ 84772 h 253365"/>
                <a:gd name="connsiteX213" fmla="*/ 41217 w 204094"/>
                <a:gd name="connsiteY213" fmla="*/ 89535 h 253365"/>
                <a:gd name="connsiteX214" fmla="*/ 46932 w 204094"/>
                <a:gd name="connsiteY214" fmla="*/ 90488 h 253365"/>
                <a:gd name="connsiteX215" fmla="*/ 47885 w 204094"/>
                <a:gd name="connsiteY215" fmla="*/ 90488 h 253365"/>
                <a:gd name="connsiteX216" fmla="*/ 47885 w 204094"/>
                <a:gd name="connsiteY216" fmla="*/ 93345 h 253365"/>
                <a:gd name="connsiteX217" fmla="*/ 49790 w 204094"/>
                <a:gd name="connsiteY217" fmla="*/ 95250 h 253365"/>
                <a:gd name="connsiteX218" fmla="*/ 52647 w 204094"/>
                <a:gd name="connsiteY218" fmla="*/ 91440 h 253365"/>
                <a:gd name="connsiteX219" fmla="*/ 49790 w 204094"/>
                <a:gd name="connsiteY219" fmla="*/ 89535 h 253365"/>
                <a:gd name="connsiteX220" fmla="*/ 50742 w 204094"/>
                <a:gd name="connsiteY220" fmla="*/ 87630 h 253365"/>
                <a:gd name="connsiteX221" fmla="*/ 50742 w 204094"/>
                <a:gd name="connsiteY221" fmla="*/ 85725 h 253365"/>
                <a:gd name="connsiteX222" fmla="*/ 48837 w 204094"/>
                <a:gd name="connsiteY222" fmla="*/ 86678 h 253365"/>
                <a:gd name="connsiteX223" fmla="*/ 48837 w 204094"/>
                <a:gd name="connsiteY223" fmla="*/ 88583 h 253365"/>
                <a:gd name="connsiteX224" fmla="*/ 46932 w 204094"/>
                <a:gd name="connsiteY224" fmla="*/ 90488 h 253365"/>
                <a:gd name="connsiteX225" fmla="*/ 43122 w 204094"/>
                <a:gd name="connsiteY225" fmla="*/ 85725 h 253365"/>
                <a:gd name="connsiteX226" fmla="*/ 41217 w 204094"/>
                <a:gd name="connsiteY226" fmla="*/ 84772 h 253365"/>
                <a:gd name="connsiteX227" fmla="*/ 47885 w 204094"/>
                <a:gd name="connsiteY227" fmla="*/ 9525 h 253365"/>
                <a:gd name="connsiteX228" fmla="*/ 49790 w 204094"/>
                <a:gd name="connsiteY228" fmla="*/ 10478 h 253365"/>
                <a:gd name="connsiteX229" fmla="*/ 50742 w 204094"/>
                <a:gd name="connsiteY229" fmla="*/ 12383 h 253365"/>
                <a:gd name="connsiteX230" fmla="*/ 54552 w 204094"/>
                <a:gd name="connsiteY230" fmla="*/ 14288 h 253365"/>
                <a:gd name="connsiteX231" fmla="*/ 55505 w 204094"/>
                <a:gd name="connsiteY231" fmla="*/ 14288 h 253365"/>
                <a:gd name="connsiteX232" fmla="*/ 55505 w 204094"/>
                <a:gd name="connsiteY232" fmla="*/ 15240 h 253365"/>
                <a:gd name="connsiteX233" fmla="*/ 53600 w 204094"/>
                <a:gd name="connsiteY233" fmla="*/ 16193 h 253365"/>
                <a:gd name="connsiteX234" fmla="*/ 51695 w 204094"/>
                <a:gd name="connsiteY234" fmla="*/ 21908 h 253365"/>
                <a:gd name="connsiteX235" fmla="*/ 53600 w 204094"/>
                <a:gd name="connsiteY235" fmla="*/ 24765 h 253365"/>
                <a:gd name="connsiteX236" fmla="*/ 50742 w 204094"/>
                <a:gd name="connsiteY236" fmla="*/ 25718 h 253365"/>
                <a:gd name="connsiteX237" fmla="*/ 47885 w 204094"/>
                <a:gd name="connsiteY237" fmla="*/ 21908 h 253365"/>
                <a:gd name="connsiteX238" fmla="*/ 43122 w 204094"/>
                <a:gd name="connsiteY238" fmla="*/ 24765 h 253365"/>
                <a:gd name="connsiteX239" fmla="*/ 41217 w 204094"/>
                <a:gd name="connsiteY239" fmla="*/ 28575 h 253365"/>
                <a:gd name="connsiteX240" fmla="*/ 41217 w 204094"/>
                <a:gd name="connsiteY240" fmla="*/ 28575 h 253365"/>
                <a:gd name="connsiteX241" fmla="*/ 38360 w 204094"/>
                <a:gd name="connsiteY241" fmla="*/ 30480 h 253365"/>
                <a:gd name="connsiteX242" fmla="*/ 40265 w 204094"/>
                <a:gd name="connsiteY242" fmla="*/ 34290 h 253365"/>
                <a:gd name="connsiteX243" fmla="*/ 41217 w 204094"/>
                <a:gd name="connsiteY243" fmla="*/ 34290 h 253365"/>
                <a:gd name="connsiteX244" fmla="*/ 43122 w 204094"/>
                <a:gd name="connsiteY244" fmla="*/ 32385 h 253365"/>
                <a:gd name="connsiteX245" fmla="*/ 42170 w 204094"/>
                <a:gd name="connsiteY245" fmla="*/ 37147 h 253365"/>
                <a:gd name="connsiteX246" fmla="*/ 42170 w 204094"/>
                <a:gd name="connsiteY246" fmla="*/ 39053 h 253365"/>
                <a:gd name="connsiteX247" fmla="*/ 44075 w 204094"/>
                <a:gd name="connsiteY247" fmla="*/ 39053 h 253365"/>
                <a:gd name="connsiteX248" fmla="*/ 47885 w 204094"/>
                <a:gd name="connsiteY248" fmla="*/ 39053 h 253365"/>
                <a:gd name="connsiteX249" fmla="*/ 49790 w 204094"/>
                <a:gd name="connsiteY249" fmla="*/ 38100 h 253365"/>
                <a:gd name="connsiteX250" fmla="*/ 48837 w 204094"/>
                <a:gd name="connsiteY250" fmla="*/ 36195 h 253365"/>
                <a:gd name="connsiteX251" fmla="*/ 47885 w 204094"/>
                <a:gd name="connsiteY251" fmla="*/ 34290 h 253365"/>
                <a:gd name="connsiteX252" fmla="*/ 49790 w 204094"/>
                <a:gd name="connsiteY252" fmla="*/ 34290 h 253365"/>
                <a:gd name="connsiteX253" fmla="*/ 51695 w 204094"/>
                <a:gd name="connsiteY253" fmla="*/ 34290 h 253365"/>
                <a:gd name="connsiteX254" fmla="*/ 53600 w 204094"/>
                <a:gd name="connsiteY254" fmla="*/ 36195 h 253365"/>
                <a:gd name="connsiteX255" fmla="*/ 54552 w 204094"/>
                <a:gd name="connsiteY255" fmla="*/ 34290 h 253365"/>
                <a:gd name="connsiteX256" fmla="*/ 55505 w 204094"/>
                <a:gd name="connsiteY256" fmla="*/ 31433 h 253365"/>
                <a:gd name="connsiteX257" fmla="*/ 56457 w 204094"/>
                <a:gd name="connsiteY257" fmla="*/ 38100 h 253365"/>
                <a:gd name="connsiteX258" fmla="*/ 57410 w 204094"/>
                <a:gd name="connsiteY258" fmla="*/ 40005 h 253365"/>
                <a:gd name="connsiteX259" fmla="*/ 64077 w 204094"/>
                <a:gd name="connsiteY259" fmla="*/ 37147 h 253365"/>
                <a:gd name="connsiteX260" fmla="*/ 61220 w 204094"/>
                <a:gd name="connsiteY260" fmla="*/ 34290 h 253365"/>
                <a:gd name="connsiteX261" fmla="*/ 62172 w 204094"/>
                <a:gd name="connsiteY261" fmla="*/ 33338 h 253365"/>
                <a:gd name="connsiteX262" fmla="*/ 64077 w 204094"/>
                <a:gd name="connsiteY262" fmla="*/ 36195 h 253365"/>
                <a:gd name="connsiteX263" fmla="*/ 64077 w 204094"/>
                <a:gd name="connsiteY263" fmla="*/ 36195 h 253365"/>
                <a:gd name="connsiteX264" fmla="*/ 65982 w 204094"/>
                <a:gd name="connsiteY264" fmla="*/ 38100 h 253365"/>
                <a:gd name="connsiteX265" fmla="*/ 64077 w 204094"/>
                <a:gd name="connsiteY265" fmla="*/ 39053 h 253365"/>
                <a:gd name="connsiteX266" fmla="*/ 60267 w 204094"/>
                <a:gd name="connsiteY266" fmla="*/ 42863 h 253365"/>
                <a:gd name="connsiteX267" fmla="*/ 58362 w 204094"/>
                <a:gd name="connsiteY267" fmla="*/ 43815 h 253365"/>
                <a:gd name="connsiteX268" fmla="*/ 52647 w 204094"/>
                <a:gd name="connsiteY268" fmla="*/ 41910 h 253365"/>
                <a:gd name="connsiteX269" fmla="*/ 51695 w 204094"/>
                <a:gd name="connsiteY269" fmla="*/ 40005 h 253365"/>
                <a:gd name="connsiteX270" fmla="*/ 46932 w 204094"/>
                <a:gd name="connsiteY270" fmla="*/ 40958 h 253365"/>
                <a:gd name="connsiteX271" fmla="*/ 45027 w 204094"/>
                <a:gd name="connsiteY271" fmla="*/ 44768 h 253365"/>
                <a:gd name="connsiteX272" fmla="*/ 47885 w 204094"/>
                <a:gd name="connsiteY272" fmla="*/ 42863 h 253365"/>
                <a:gd name="connsiteX273" fmla="*/ 49790 w 204094"/>
                <a:gd name="connsiteY273" fmla="*/ 42863 h 253365"/>
                <a:gd name="connsiteX274" fmla="*/ 49790 w 204094"/>
                <a:gd name="connsiteY274" fmla="*/ 44768 h 253365"/>
                <a:gd name="connsiteX275" fmla="*/ 45980 w 204094"/>
                <a:gd name="connsiteY275" fmla="*/ 50483 h 253365"/>
                <a:gd name="connsiteX276" fmla="*/ 45980 w 204094"/>
                <a:gd name="connsiteY276" fmla="*/ 53340 h 253365"/>
                <a:gd name="connsiteX277" fmla="*/ 49790 w 204094"/>
                <a:gd name="connsiteY277" fmla="*/ 54293 h 253365"/>
                <a:gd name="connsiteX278" fmla="*/ 48837 w 204094"/>
                <a:gd name="connsiteY278" fmla="*/ 51435 h 253365"/>
                <a:gd name="connsiteX279" fmla="*/ 48837 w 204094"/>
                <a:gd name="connsiteY279" fmla="*/ 49530 h 253365"/>
                <a:gd name="connsiteX280" fmla="*/ 53600 w 204094"/>
                <a:gd name="connsiteY280" fmla="*/ 45720 h 253365"/>
                <a:gd name="connsiteX281" fmla="*/ 63125 w 204094"/>
                <a:gd name="connsiteY281" fmla="*/ 44768 h 253365"/>
                <a:gd name="connsiteX282" fmla="*/ 65982 w 204094"/>
                <a:gd name="connsiteY282" fmla="*/ 44768 h 253365"/>
                <a:gd name="connsiteX283" fmla="*/ 65982 w 204094"/>
                <a:gd name="connsiteY283" fmla="*/ 43815 h 253365"/>
                <a:gd name="connsiteX284" fmla="*/ 63125 w 204094"/>
                <a:gd name="connsiteY284" fmla="*/ 44768 h 253365"/>
                <a:gd name="connsiteX285" fmla="*/ 62172 w 204094"/>
                <a:gd name="connsiteY285" fmla="*/ 45720 h 253365"/>
                <a:gd name="connsiteX286" fmla="*/ 64077 w 204094"/>
                <a:gd name="connsiteY286" fmla="*/ 42863 h 253365"/>
                <a:gd name="connsiteX287" fmla="*/ 65982 w 204094"/>
                <a:gd name="connsiteY287" fmla="*/ 40005 h 253365"/>
                <a:gd name="connsiteX288" fmla="*/ 71697 w 204094"/>
                <a:gd name="connsiteY288" fmla="*/ 44768 h 253365"/>
                <a:gd name="connsiteX289" fmla="*/ 67887 w 204094"/>
                <a:gd name="connsiteY289" fmla="*/ 49530 h 253365"/>
                <a:gd name="connsiteX290" fmla="*/ 66935 w 204094"/>
                <a:gd name="connsiteY290" fmla="*/ 50483 h 253365"/>
                <a:gd name="connsiteX291" fmla="*/ 67887 w 204094"/>
                <a:gd name="connsiteY291" fmla="*/ 51435 h 253365"/>
                <a:gd name="connsiteX292" fmla="*/ 69792 w 204094"/>
                <a:gd name="connsiteY292" fmla="*/ 50483 h 253365"/>
                <a:gd name="connsiteX293" fmla="*/ 71697 w 204094"/>
                <a:gd name="connsiteY293" fmla="*/ 44768 h 253365"/>
                <a:gd name="connsiteX294" fmla="*/ 72650 w 204094"/>
                <a:gd name="connsiteY294" fmla="*/ 43815 h 253365"/>
                <a:gd name="connsiteX295" fmla="*/ 70745 w 204094"/>
                <a:gd name="connsiteY295" fmla="*/ 38100 h 253365"/>
                <a:gd name="connsiteX296" fmla="*/ 68840 w 204094"/>
                <a:gd name="connsiteY296" fmla="*/ 38100 h 253365"/>
                <a:gd name="connsiteX297" fmla="*/ 65982 w 204094"/>
                <a:gd name="connsiteY297" fmla="*/ 40005 h 253365"/>
                <a:gd name="connsiteX298" fmla="*/ 63125 w 204094"/>
                <a:gd name="connsiteY298" fmla="*/ 37147 h 253365"/>
                <a:gd name="connsiteX299" fmla="*/ 65982 w 204094"/>
                <a:gd name="connsiteY299" fmla="*/ 35243 h 253365"/>
                <a:gd name="connsiteX300" fmla="*/ 67887 w 204094"/>
                <a:gd name="connsiteY300" fmla="*/ 34290 h 253365"/>
                <a:gd name="connsiteX301" fmla="*/ 69792 w 204094"/>
                <a:gd name="connsiteY301" fmla="*/ 32385 h 253365"/>
                <a:gd name="connsiteX302" fmla="*/ 69792 w 204094"/>
                <a:gd name="connsiteY302" fmla="*/ 29528 h 253365"/>
                <a:gd name="connsiteX303" fmla="*/ 68840 w 204094"/>
                <a:gd name="connsiteY303" fmla="*/ 30480 h 253365"/>
                <a:gd name="connsiteX304" fmla="*/ 66935 w 204094"/>
                <a:gd name="connsiteY304" fmla="*/ 31433 h 253365"/>
                <a:gd name="connsiteX305" fmla="*/ 66935 w 204094"/>
                <a:gd name="connsiteY305" fmla="*/ 29528 h 253365"/>
                <a:gd name="connsiteX306" fmla="*/ 65982 w 204094"/>
                <a:gd name="connsiteY306" fmla="*/ 27622 h 253365"/>
                <a:gd name="connsiteX307" fmla="*/ 69792 w 204094"/>
                <a:gd name="connsiteY307" fmla="*/ 24765 h 253365"/>
                <a:gd name="connsiteX308" fmla="*/ 70745 w 204094"/>
                <a:gd name="connsiteY308" fmla="*/ 22860 h 253365"/>
                <a:gd name="connsiteX309" fmla="*/ 69792 w 204094"/>
                <a:gd name="connsiteY309" fmla="*/ 21908 h 253365"/>
                <a:gd name="connsiteX310" fmla="*/ 68840 w 204094"/>
                <a:gd name="connsiteY310" fmla="*/ 22860 h 253365"/>
                <a:gd name="connsiteX311" fmla="*/ 65030 w 204094"/>
                <a:gd name="connsiteY311" fmla="*/ 23813 h 253365"/>
                <a:gd name="connsiteX312" fmla="*/ 64077 w 204094"/>
                <a:gd name="connsiteY312" fmla="*/ 20003 h 253365"/>
                <a:gd name="connsiteX313" fmla="*/ 65982 w 204094"/>
                <a:gd name="connsiteY313" fmla="*/ 20955 h 253365"/>
                <a:gd name="connsiteX314" fmla="*/ 65982 w 204094"/>
                <a:gd name="connsiteY314" fmla="*/ 20003 h 253365"/>
                <a:gd name="connsiteX315" fmla="*/ 64077 w 204094"/>
                <a:gd name="connsiteY315" fmla="*/ 19050 h 253365"/>
                <a:gd name="connsiteX316" fmla="*/ 63125 w 204094"/>
                <a:gd name="connsiteY316" fmla="*/ 15240 h 253365"/>
                <a:gd name="connsiteX317" fmla="*/ 60267 w 204094"/>
                <a:gd name="connsiteY317" fmla="*/ 9525 h 253365"/>
                <a:gd name="connsiteX318" fmla="*/ 63125 w 204094"/>
                <a:gd name="connsiteY318" fmla="*/ 11430 h 253365"/>
                <a:gd name="connsiteX319" fmla="*/ 67887 w 204094"/>
                <a:gd name="connsiteY319" fmla="*/ 10478 h 253365"/>
                <a:gd name="connsiteX320" fmla="*/ 69792 w 204094"/>
                <a:gd name="connsiteY320" fmla="*/ 8572 h 253365"/>
                <a:gd name="connsiteX321" fmla="*/ 70745 w 204094"/>
                <a:gd name="connsiteY321" fmla="*/ 7620 h 253365"/>
                <a:gd name="connsiteX322" fmla="*/ 68840 w 204094"/>
                <a:gd name="connsiteY322" fmla="*/ 6668 h 253365"/>
                <a:gd name="connsiteX323" fmla="*/ 65982 w 204094"/>
                <a:gd name="connsiteY323" fmla="*/ 4763 h 253365"/>
                <a:gd name="connsiteX324" fmla="*/ 65982 w 204094"/>
                <a:gd name="connsiteY324" fmla="*/ 4763 h 253365"/>
                <a:gd name="connsiteX325" fmla="*/ 60267 w 204094"/>
                <a:gd name="connsiteY325" fmla="*/ 8572 h 253365"/>
                <a:gd name="connsiteX326" fmla="*/ 45980 w 204094"/>
                <a:gd name="connsiteY326" fmla="*/ 4763 h 253365"/>
                <a:gd name="connsiteX327" fmla="*/ 47885 w 204094"/>
                <a:gd name="connsiteY327" fmla="*/ 9525 h 253365"/>
                <a:gd name="connsiteX328" fmla="*/ 47885 w 204094"/>
                <a:gd name="connsiteY328" fmla="*/ 9525 h 253365"/>
                <a:gd name="connsiteX329" fmla="*/ 40265 w 204094"/>
                <a:gd name="connsiteY329" fmla="*/ 129540 h 253365"/>
                <a:gd name="connsiteX330" fmla="*/ 40265 w 204094"/>
                <a:gd name="connsiteY330" fmla="*/ 129540 h 253365"/>
                <a:gd name="connsiteX331" fmla="*/ 40265 w 204094"/>
                <a:gd name="connsiteY331" fmla="*/ 130493 h 253365"/>
                <a:gd name="connsiteX332" fmla="*/ 40265 w 204094"/>
                <a:gd name="connsiteY332" fmla="*/ 129540 h 253365"/>
                <a:gd name="connsiteX333" fmla="*/ 40265 w 204094"/>
                <a:gd name="connsiteY333" fmla="*/ 129540 h 253365"/>
                <a:gd name="connsiteX334" fmla="*/ 41217 w 204094"/>
                <a:gd name="connsiteY334" fmla="*/ 234315 h 253365"/>
                <a:gd name="connsiteX335" fmla="*/ 40265 w 204094"/>
                <a:gd name="connsiteY335" fmla="*/ 235268 h 253365"/>
                <a:gd name="connsiteX336" fmla="*/ 41217 w 204094"/>
                <a:gd name="connsiteY336" fmla="*/ 236220 h 253365"/>
                <a:gd name="connsiteX337" fmla="*/ 43122 w 204094"/>
                <a:gd name="connsiteY337" fmla="*/ 235268 h 253365"/>
                <a:gd name="connsiteX338" fmla="*/ 41217 w 204094"/>
                <a:gd name="connsiteY338" fmla="*/ 234315 h 253365"/>
                <a:gd name="connsiteX339" fmla="*/ 43122 w 204094"/>
                <a:gd name="connsiteY339" fmla="*/ 231458 h 253365"/>
                <a:gd name="connsiteX340" fmla="*/ 42170 w 204094"/>
                <a:gd name="connsiteY340" fmla="*/ 230505 h 253365"/>
                <a:gd name="connsiteX341" fmla="*/ 41217 w 204094"/>
                <a:gd name="connsiteY341" fmla="*/ 230505 h 253365"/>
                <a:gd name="connsiteX342" fmla="*/ 43122 w 204094"/>
                <a:gd name="connsiteY342" fmla="*/ 231458 h 253365"/>
                <a:gd name="connsiteX343" fmla="*/ 43122 w 204094"/>
                <a:gd name="connsiteY343" fmla="*/ 231458 h 253365"/>
                <a:gd name="connsiteX344" fmla="*/ 41217 w 204094"/>
                <a:gd name="connsiteY344" fmla="*/ 201930 h 253365"/>
                <a:gd name="connsiteX345" fmla="*/ 41217 w 204094"/>
                <a:gd name="connsiteY345" fmla="*/ 201930 h 253365"/>
                <a:gd name="connsiteX346" fmla="*/ 41217 w 204094"/>
                <a:gd name="connsiteY346" fmla="*/ 201930 h 253365"/>
                <a:gd name="connsiteX347" fmla="*/ 41217 w 204094"/>
                <a:gd name="connsiteY347" fmla="*/ 201930 h 253365"/>
                <a:gd name="connsiteX348" fmla="*/ 41217 w 204094"/>
                <a:gd name="connsiteY348" fmla="*/ 201930 h 253365"/>
                <a:gd name="connsiteX349" fmla="*/ 43122 w 204094"/>
                <a:gd name="connsiteY349" fmla="*/ 166688 h 253365"/>
                <a:gd name="connsiteX350" fmla="*/ 43122 w 204094"/>
                <a:gd name="connsiteY350" fmla="*/ 165735 h 253365"/>
                <a:gd name="connsiteX351" fmla="*/ 41217 w 204094"/>
                <a:gd name="connsiteY351" fmla="*/ 167640 h 253365"/>
                <a:gd name="connsiteX352" fmla="*/ 42170 w 204094"/>
                <a:gd name="connsiteY352" fmla="*/ 168593 h 253365"/>
                <a:gd name="connsiteX353" fmla="*/ 43122 w 204094"/>
                <a:gd name="connsiteY353" fmla="*/ 166688 h 253365"/>
                <a:gd name="connsiteX354" fmla="*/ 42170 w 204094"/>
                <a:gd name="connsiteY354" fmla="*/ 46672 h 253365"/>
                <a:gd name="connsiteX355" fmla="*/ 44075 w 204094"/>
                <a:gd name="connsiteY355" fmla="*/ 43815 h 253365"/>
                <a:gd name="connsiteX356" fmla="*/ 43122 w 204094"/>
                <a:gd name="connsiteY356" fmla="*/ 41910 h 253365"/>
                <a:gd name="connsiteX357" fmla="*/ 41217 w 204094"/>
                <a:gd name="connsiteY357" fmla="*/ 44768 h 253365"/>
                <a:gd name="connsiteX358" fmla="*/ 42170 w 204094"/>
                <a:gd name="connsiteY358" fmla="*/ 46672 h 253365"/>
                <a:gd name="connsiteX359" fmla="*/ 42170 w 204094"/>
                <a:gd name="connsiteY359" fmla="*/ 240983 h 253365"/>
                <a:gd name="connsiteX360" fmla="*/ 42170 w 204094"/>
                <a:gd name="connsiteY360" fmla="*/ 240983 h 253365"/>
                <a:gd name="connsiteX361" fmla="*/ 42170 w 204094"/>
                <a:gd name="connsiteY361" fmla="*/ 240983 h 253365"/>
                <a:gd name="connsiteX362" fmla="*/ 42170 w 204094"/>
                <a:gd name="connsiteY362" fmla="*/ 240983 h 253365"/>
                <a:gd name="connsiteX363" fmla="*/ 42170 w 204094"/>
                <a:gd name="connsiteY363" fmla="*/ 240983 h 253365"/>
                <a:gd name="connsiteX364" fmla="*/ 45027 w 204094"/>
                <a:gd name="connsiteY364" fmla="*/ 74295 h 253365"/>
                <a:gd name="connsiteX365" fmla="*/ 45027 w 204094"/>
                <a:gd name="connsiteY365" fmla="*/ 74295 h 253365"/>
                <a:gd name="connsiteX366" fmla="*/ 44075 w 204094"/>
                <a:gd name="connsiteY366" fmla="*/ 73343 h 253365"/>
                <a:gd name="connsiteX367" fmla="*/ 41217 w 204094"/>
                <a:gd name="connsiteY367" fmla="*/ 77153 h 253365"/>
                <a:gd name="connsiteX368" fmla="*/ 43122 w 204094"/>
                <a:gd name="connsiteY368" fmla="*/ 80010 h 253365"/>
                <a:gd name="connsiteX369" fmla="*/ 45027 w 204094"/>
                <a:gd name="connsiteY369" fmla="*/ 80963 h 253365"/>
                <a:gd name="connsiteX370" fmla="*/ 45980 w 204094"/>
                <a:gd name="connsiteY370" fmla="*/ 79058 h 253365"/>
                <a:gd name="connsiteX371" fmla="*/ 45980 w 204094"/>
                <a:gd name="connsiteY371" fmla="*/ 76200 h 253365"/>
                <a:gd name="connsiteX372" fmla="*/ 45027 w 204094"/>
                <a:gd name="connsiteY372" fmla="*/ 74295 h 253365"/>
                <a:gd name="connsiteX373" fmla="*/ 42170 w 204094"/>
                <a:gd name="connsiteY373" fmla="*/ 18097 h 253365"/>
                <a:gd name="connsiteX374" fmla="*/ 42170 w 204094"/>
                <a:gd name="connsiteY374" fmla="*/ 20003 h 253365"/>
                <a:gd name="connsiteX375" fmla="*/ 45027 w 204094"/>
                <a:gd name="connsiteY375" fmla="*/ 20955 h 253365"/>
                <a:gd name="connsiteX376" fmla="*/ 47885 w 204094"/>
                <a:gd name="connsiteY376" fmla="*/ 20955 h 253365"/>
                <a:gd name="connsiteX377" fmla="*/ 48837 w 204094"/>
                <a:gd name="connsiteY377" fmla="*/ 17145 h 253365"/>
                <a:gd name="connsiteX378" fmla="*/ 46932 w 204094"/>
                <a:gd name="connsiteY378" fmla="*/ 13335 h 253365"/>
                <a:gd name="connsiteX379" fmla="*/ 48837 w 204094"/>
                <a:gd name="connsiteY379" fmla="*/ 13335 h 253365"/>
                <a:gd name="connsiteX380" fmla="*/ 50742 w 204094"/>
                <a:gd name="connsiteY380" fmla="*/ 12383 h 253365"/>
                <a:gd name="connsiteX381" fmla="*/ 49790 w 204094"/>
                <a:gd name="connsiteY381" fmla="*/ 10478 h 253365"/>
                <a:gd name="connsiteX382" fmla="*/ 47885 w 204094"/>
                <a:gd name="connsiteY382" fmla="*/ 12383 h 253365"/>
                <a:gd name="connsiteX383" fmla="*/ 46932 w 204094"/>
                <a:gd name="connsiteY383" fmla="*/ 15240 h 253365"/>
                <a:gd name="connsiteX384" fmla="*/ 45980 w 204094"/>
                <a:gd name="connsiteY384" fmla="*/ 19050 h 253365"/>
                <a:gd name="connsiteX385" fmla="*/ 45027 w 204094"/>
                <a:gd name="connsiteY385" fmla="*/ 17145 h 253365"/>
                <a:gd name="connsiteX386" fmla="*/ 42170 w 204094"/>
                <a:gd name="connsiteY386" fmla="*/ 18097 h 253365"/>
                <a:gd name="connsiteX387" fmla="*/ 42170 w 204094"/>
                <a:gd name="connsiteY387" fmla="*/ 54293 h 253365"/>
                <a:gd name="connsiteX388" fmla="*/ 43122 w 204094"/>
                <a:gd name="connsiteY388" fmla="*/ 55245 h 253365"/>
                <a:gd name="connsiteX389" fmla="*/ 44075 w 204094"/>
                <a:gd name="connsiteY389" fmla="*/ 54293 h 253365"/>
                <a:gd name="connsiteX390" fmla="*/ 43122 w 204094"/>
                <a:gd name="connsiteY390" fmla="*/ 53340 h 253365"/>
                <a:gd name="connsiteX391" fmla="*/ 42170 w 204094"/>
                <a:gd name="connsiteY391" fmla="*/ 54293 h 253365"/>
                <a:gd name="connsiteX392" fmla="*/ 42170 w 204094"/>
                <a:gd name="connsiteY392" fmla="*/ 23813 h 253365"/>
                <a:gd name="connsiteX393" fmla="*/ 42170 w 204094"/>
                <a:gd name="connsiteY393" fmla="*/ 23813 h 253365"/>
                <a:gd name="connsiteX394" fmla="*/ 42170 w 204094"/>
                <a:gd name="connsiteY394" fmla="*/ 21908 h 253365"/>
                <a:gd name="connsiteX395" fmla="*/ 42170 w 204094"/>
                <a:gd name="connsiteY395" fmla="*/ 23813 h 253365"/>
                <a:gd name="connsiteX396" fmla="*/ 42170 w 204094"/>
                <a:gd name="connsiteY396" fmla="*/ 23813 h 253365"/>
                <a:gd name="connsiteX397" fmla="*/ 69792 w 204094"/>
                <a:gd name="connsiteY397" fmla="*/ 78105 h 253365"/>
                <a:gd name="connsiteX398" fmla="*/ 73602 w 204094"/>
                <a:gd name="connsiteY398" fmla="*/ 69533 h 253365"/>
                <a:gd name="connsiteX399" fmla="*/ 75507 w 204094"/>
                <a:gd name="connsiteY399" fmla="*/ 72390 h 253365"/>
                <a:gd name="connsiteX400" fmla="*/ 77412 w 204094"/>
                <a:gd name="connsiteY400" fmla="*/ 73343 h 253365"/>
                <a:gd name="connsiteX401" fmla="*/ 77412 w 204094"/>
                <a:gd name="connsiteY401" fmla="*/ 71438 h 253365"/>
                <a:gd name="connsiteX402" fmla="*/ 76460 w 204094"/>
                <a:gd name="connsiteY402" fmla="*/ 69533 h 253365"/>
                <a:gd name="connsiteX403" fmla="*/ 75507 w 204094"/>
                <a:gd name="connsiteY403" fmla="*/ 68580 h 253365"/>
                <a:gd name="connsiteX404" fmla="*/ 73602 w 204094"/>
                <a:gd name="connsiteY404" fmla="*/ 69533 h 253365"/>
                <a:gd name="connsiteX405" fmla="*/ 70745 w 204094"/>
                <a:gd name="connsiteY405" fmla="*/ 57150 h 253365"/>
                <a:gd name="connsiteX406" fmla="*/ 67887 w 204094"/>
                <a:gd name="connsiteY406" fmla="*/ 56197 h 253365"/>
                <a:gd name="connsiteX407" fmla="*/ 64077 w 204094"/>
                <a:gd name="connsiteY407" fmla="*/ 53340 h 253365"/>
                <a:gd name="connsiteX408" fmla="*/ 63125 w 204094"/>
                <a:gd name="connsiteY408" fmla="*/ 51435 h 253365"/>
                <a:gd name="connsiteX409" fmla="*/ 59315 w 204094"/>
                <a:gd name="connsiteY409" fmla="*/ 52388 h 253365"/>
                <a:gd name="connsiteX410" fmla="*/ 60267 w 204094"/>
                <a:gd name="connsiteY410" fmla="*/ 54293 h 253365"/>
                <a:gd name="connsiteX411" fmla="*/ 67887 w 204094"/>
                <a:gd name="connsiteY411" fmla="*/ 60008 h 253365"/>
                <a:gd name="connsiteX412" fmla="*/ 70745 w 204094"/>
                <a:gd name="connsiteY412" fmla="*/ 62865 h 253365"/>
                <a:gd name="connsiteX413" fmla="*/ 68840 w 204094"/>
                <a:gd name="connsiteY413" fmla="*/ 64770 h 253365"/>
                <a:gd name="connsiteX414" fmla="*/ 64077 w 204094"/>
                <a:gd name="connsiteY414" fmla="*/ 66675 h 253365"/>
                <a:gd name="connsiteX415" fmla="*/ 53600 w 204094"/>
                <a:gd name="connsiteY415" fmla="*/ 67628 h 253365"/>
                <a:gd name="connsiteX416" fmla="*/ 47885 w 204094"/>
                <a:gd name="connsiteY416" fmla="*/ 67628 h 253365"/>
                <a:gd name="connsiteX417" fmla="*/ 50742 w 204094"/>
                <a:gd name="connsiteY417" fmla="*/ 61913 h 253365"/>
                <a:gd name="connsiteX418" fmla="*/ 54552 w 204094"/>
                <a:gd name="connsiteY418" fmla="*/ 64770 h 253365"/>
                <a:gd name="connsiteX419" fmla="*/ 55505 w 204094"/>
                <a:gd name="connsiteY419" fmla="*/ 63818 h 253365"/>
                <a:gd name="connsiteX420" fmla="*/ 50742 w 204094"/>
                <a:gd name="connsiteY420" fmla="*/ 61913 h 253365"/>
                <a:gd name="connsiteX421" fmla="*/ 45027 w 204094"/>
                <a:gd name="connsiteY421" fmla="*/ 60008 h 253365"/>
                <a:gd name="connsiteX422" fmla="*/ 41217 w 204094"/>
                <a:gd name="connsiteY422" fmla="*/ 59055 h 253365"/>
                <a:gd name="connsiteX423" fmla="*/ 42170 w 204094"/>
                <a:gd name="connsiteY423" fmla="*/ 62865 h 253365"/>
                <a:gd name="connsiteX424" fmla="*/ 41217 w 204094"/>
                <a:gd name="connsiteY424" fmla="*/ 64770 h 253365"/>
                <a:gd name="connsiteX425" fmla="*/ 42170 w 204094"/>
                <a:gd name="connsiteY425" fmla="*/ 66675 h 253365"/>
                <a:gd name="connsiteX426" fmla="*/ 43122 w 204094"/>
                <a:gd name="connsiteY426" fmla="*/ 69533 h 253365"/>
                <a:gd name="connsiteX427" fmla="*/ 44075 w 204094"/>
                <a:gd name="connsiteY427" fmla="*/ 70485 h 253365"/>
                <a:gd name="connsiteX428" fmla="*/ 46932 w 204094"/>
                <a:gd name="connsiteY428" fmla="*/ 68580 h 253365"/>
                <a:gd name="connsiteX429" fmla="*/ 46932 w 204094"/>
                <a:gd name="connsiteY429" fmla="*/ 78105 h 253365"/>
                <a:gd name="connsiteX430" fmla="*/ 45980 w 204094"/>
                <a:gd name="connsiteY430" fmla="*/ 82868 h 253365"/>
                <a:gd name="connsiteX431" fmla="*/ 44075 w 204094"/>
                <a:gd name="connsiteY431" fmla="*/ 83820 h 253365"/>
                <a:gd name="connsiteX432" fmla="*/ 44075 w 204094"/>
                <a:gd name="connsiteY432" fmla="*/ 83820 h 253365"/>
                <a:gd name="connsiteX433" fmla="*/ 45027 w 204094"/>
                <a:gd name="connsiteY433" fmla="*/ 81915 h 253365"/>
                <a:gd name="connsiteX434" fmla="*/ 49790 w 204094"/>
                <a:gd name="connsiteY434" fmla="*/ 80963 h 253365"/>
                <a:gd name="connsiteX435" fmla="*/ 51695 w 204094"/>
                <a:gd name="connsiteY435" fmla="*/ 79058 h 253365"/>
                <a:gd name="connsiteX436" fmla="*/ 49790 w 204094"/>
                <a:gd name="connsiteY436" fmla="*/ 77153 h 253365"/>
                <a:gd name="connsiteX437" fmla="*/ 51695 w 204094"/>
                <a:gd name="connsiteY437" fmla="*/ 75247 h 253365"/>
                <a:gd name="connsiteX438" fmla="*/ 56457 w 204094"/>
                <a:gd name="connsiteY438" fmla="*/ 76200 h 253365"/>
                <a:gd name="connsiteX439" fmla="*/ 60267 w 204094"/>
                <a:gd name="connsiteY439" fmla="*/ 78105 h 253365"/>
                <a:gd name="connsiteX440" fmla="*/ 62172 w 204094"/>
                <a:gd name="connsiteY440" fmla="*/ 78105 h 253365"/>
                <a:gd name="connsiteX441" fmla="*/ 64077 w 204094"/>
                <a:gd name="connsiteY441" fmla="*/ 78105 h 253365"/>
                <a:gd name="connsiteX442" fmla="*/ 67887 w 204094"/>
                <a:gd name="connsiteY442" fmla="*/ 81915 h 253365"/>
                <a:gd name="connsiteX443" fmla="*/ 70745 w 204094"/>
                <a:gd name="connsiteY443" fmla="*/ 83820 h 253365"/>
                <a:gd name="connsiteX444" fmla="*/ 73602 w 204094"/>
                <a:gd name="connsiteY444" fmla="*/ 80010 h 253365"/>
                <a:gd name="connsiteX445" fmla="*/ 70745 w 204094"/>
                <a:gd name="connsiteY445" fmla="*/ 80963 h 253365"/>
                <a:gd name="connsiteX446" fmla="*/ 70745 w 204094"/>
                <a:gd name="connsiteY446" fmla="*/ 79058 h 253365"/>
                <a:gd name="connsiteX447" fmla="*/ 70745 w 204094"/>
                <a:gd name="connsiteY447" fmla="*/ 77153 h 253365"/>
                <a:gd name="connsiteX448" fmla="*/ 67887 w 204094"/>
                <a:gd name="connsiteY448" fmla="*/ 78105 h 253365"/>
                <a:gd name="connsiteX449" fmla="*/ 66935 w 204094"/>
                <a:gd name="connsiteY449" fmla="*/ 79058 h 253365"/>
                <a:gd name="connsiteX450" fmla="*/ 65982 w 204094"/>
                <a:gd name="connsiteY450" fmla="*/ 79058 h 253365"/>
                <a:gd name="connsiteX451" fmla="*/ 69792 w 204094"/>
                <a:gd name="connsiteY451" fmla="*/ 78105 h 253365"/>
                <a:gd name="connsiteX452" fmla="*/ 44075 w 204094"/>
                <a:gd name="connsiteY452" fmla="*/ 220028 h 253365"/>
                <a:gd name="connsiteX453" fmla="*/ 44075 w 204094"/>
                <a:gd name="connsiteY453" fmla="*/ 220028 h 253365"/>
                <a:gd name="connsiteX454" fmla="*/ 45027 w 204094"/>
                <a:gd name="connsiteY454" fmla="*/ 218122 h 253365"/>
                <a:gd name="connsiteX455" fmla="*/ 43122 w 204094"/>
                <a:gd name="connsiteY455" fmla="*/ 214313 h 253365"/>
                <a:gd name="connsiteX456" fmla="*/ 42170 w 204094"/>
                <a:gd name="connsiteY456" fmla="*/ 213360 h 253365"/>
                <a:gd name="connsiteX457" fmla="*/ 42170 w 204094"/>
                <a:gd name="connsiteY457" fmla="*/ 214313 h 253365"/>
                <a:gd name="connsiteX458" fmla="*/ 44075 w 204094"/>
                <a:gd name="connsiteY458" fmla="*/ 220028 h 253365"/>
                <a:gd name="connsiteX459" fmla="*/ 42170 w 204094"/>
                <a:gd name="connsiteY459" fmla="*/ 29528 h 253365"/>
                <a:gd name="connsiteX460" fmla="*/ 42170 w 204094"/>
                <a:gd name="connsiteY460" fmla="*/ 29528 h 253365"/>
                <a:gd name="connsiteX461" fmla="*/ 42170 w 204094"/>
                <a:gd name="connsiteY461" fmla="*/ 29528 h 253365"/>
                <a:gd name="connsiteX462" fmla="*/ 51695 w 204094"/>
                <a:gd name="connsiteY462" fmla="*/ 26670 h 253365"/>
                <a:gd name="connsiteX463" fmla="*/ 50742 w 204094"/>
                <a:gd name="connsiteY463" fmla="*/ 28575 h 253365"/>
                <a:gd name="connsiteX464" fmla="*/ 44075 w 204094"/>
                <a:gd name="connsiteY464" fmla="*/ 30480 h 253365"/>
                <a:gd name="connsiteX465" fmla="*/ 42170 w 204094"/>
                <a:gd name="connsiteY465" fmla="*/ 29528 h 253365"/>
                <a:gd name="connsiteX466" fmla="*/ 42170 w 204094"/>
                <a:gd name="connsiteY466" fmla="*/ 179070 h 253365"/>
                <a:gd name="connsiteX467" fmla="*/ 44075 w 204094"/>
                <a:gd name="connsiteY467" fmla="*/ 180975 h 253365"/>
                <a:gd name="connsiteX468" fmla="*/ 45027 w 204094"/>
                <a:gd name="connsiteY468" fmla="*/ 180022 h 253365"/>
                <a:gd name="connsiteX469" fmla="*/ 43122 w 204094"/>
                <a:gd name="connsiteY469" fmla="*/ 178118 h 253365"/>
                <a:gd name="connsiteX470" fmla="*/ 42170 w 204094"/>
                <a:gd name="connsiteY470" fmla="*/ 179070 h 253365"/>
                <a:gd name="connsiteX471" fmla="*/ 47885 w 204094"/>
                <a:gd name="connsiteY471" fmla="*/ 194310 h 253365"/>
                <a:gd name="connsiteX472" fmla="*/ 46932 w 204094"/>
                <a:gd name="connsiteY472" fmla="*/ 193358 h 253365"/>
                <a:gd name="connsiteX473" fmla="*/ 45980 w 204094"/>
                <a:gd name="connsiteY473" fmla="*/ 192405 h 253365"/>
                <a:gd name="connsiteX474" fmla="*/ 44075 w 204094"/>
                <a:gd name="connsiteY474" fmla="*/ 191453 h 253365"/>
                <a:gd name="connsiteX475" fmla="*/ 42170 w 204094"/>
                <a:gd name="connsiteY475" fmla="*/ 193358 h 253365"/>
                <a:gd name="connsiteX476" fmla="*/ 44075 w 204094"/>
                <a:gd name="connsiteY476" fmla="*/ 193358 h 253365"/>
                <a:gd name="connsiteX477" fmla="*/ 45027 w 204094"/>
                <a:gd name="connsiteY477" fmla="*/ 193358 h 253365"/>
                <a:gd name="connsiteX478" fmla="*/ 45027 w 204094"/>
                <a:gd name="connsiteY478" fmla="*/ 195263 h 253365"/>
                <a:gd name="connsiteX479" fmla="*/ 47885 w 204094"/>
                <a:gd name="connsiteY479" fmla="*/ 194310 h 253365"/>
                <a:gd name="connsiteX480" fmla="*/ 47885 w 204094"/>
                <a:gd name="connsiteY480" fmla="*/ 194310 h 253365"/>
                <a:gd name="connsiteX481" fmla="*/ 44075 w 204094"/>
                <a:gd name="connsiteY481" fmla="*/ 128588 h 253365"/>
                <a:gd name="connsiteX482" fmla="*/ 46932 w 204094"/>
                <a:gd name="connsiteY482" fmla="*/ 129540 h 253365"/>
                <a:gd name="connsiteX483" fmla="*/ 47885 w 204094"/>
                <a:gd name="connsiteY483" fmla="*/ 131445 h 253365"/>
                <a:gd name="connsiteX484" fmla="*/ 47885 w 204094"/>
                <a:gd name="connsiteY484" fmla="*/ 132397 h 253365"/>
                <a:gd name="connsiteX485" fmla="*/ 52647 w 204094"/>
                <a:gd name="connsiteY485" fmla="*/ 132397 h 253365"/>
                <a:gd name="connsiteX486" fmla="*/ 53600 w 204094"/>
                <a:gd name="connsiteY486" fmla="*/ 129540 h 253365"/>
                <a:gd name="connsiteX487" fmla="*/ 51695 w 204094"/>
                <a:gd name="connsiteY487" fmla="*/ 119063 h 253365"/>
                <a:gd name="connsiteX488" fmla="*/ 53600 w 204094"/>
                <a:gd name="connsiteY488" fmla="*/ 120968 h 253365"/>
                <a:gd name="connsiteX489" fmla="*/ 54552 w 204094"/>
                <a:gd name="connsiteY489" fmla="*/ 120015 h 253365"/>
                <a:gd name="connsiteX490" fmla="*/ 53600 w 204094"/>
                <a:gd name="connsiteY490" fmla="*/ 116205 h 253365"/>
                <a:gd name="connsiteX491" fmla="*/ 50742 w 204094"/>
                <a:gd name="connsiteY491" fmla="*/ 117158 h 253365"/>
                <a:gd name="connsiteX492" fmla="*/ 48837 w 204094"/>
                <a:gd name="connsiteY492" fmla="*/ 115253 h 253365"/>
                <a:gd name="connsiteX493" fmla="*/ 48837 w 204094"/>
                <a:gd name="connsiteY493" fmla="*/ 115253 h 253365"/>
                <a:gd name="connsiteX494" fmla="*/ 47885 w 204094"/>
                <a:gd name="connsiteY494" fmla="*/ 119063 h 253365"/>
                <a:gd name="connsiteX495" fmla="*/ 44075 w 204094"/>
                <a:gd name="connsiteY495" fmla="*/ 125730 h 253365"/>
                <a:gd name="connsiteX496" fmla="*/ 44075 w 204094"/>
                <a:gd name="connsiteY496" fmla="*/ 128588 h 253365"/>
                <a:gd name="connsiteX497" fmla="*/ 45027 w 204094"/>
                <a:gd name="connsiteY497" fmla="*/ 223838 h 253365"/>
                <a:gd name="connsiteX498" fmla="*/ 45027 w 204094"/>
                <a:gd name="connsiteY498" fmla="*/ 223838 h 253365"/>
                <a:gd name="connsiteX499" fmla="*/ 45027 w 204094"/>
                <a:gd name="connsiteY499" fmla="*/ 223838 h 253365"/>
                <a:gd name="connsiteX500" fmla="*/ 45027 w 204094"/>
                <a:gd name="connsiteY500" fmla="*/ 223838 h 253365"/>
                <a:gd name="connsiteX501" fmla="*/ 45027 w 204094"/>
                <a:gd name="connsiteY501" fmla="*/ 223838 h 253365"/>
                <a:gd name="connsiteX502" fmla="*/ 45980 w 204094"/>
                <a:gd name="connsiteY502" fmla="*/ 200978 h 253365"/>
                <a:gd name="connsiteX503" fmla="*/ 45980 w 204094"/>
                <a:gd name="connsiteY503" fmla="*/ 200978 h 253365"/>
                <a:gd name="connsiteX504" fmla="*/ 44075 w 204094"/>
                <a:gd name="connsiteY504" fmla="*/ 200978 h 253365"/>
                <a:gd name="connsiteX505" fmla="*/ 45980 w 204094"/>
                <a:gd name="connsiteY505" fmla="*/ 200978 h 253365"/>
                <a:gd name="connsiteX506" fmla="*/ 45980 w 204094"/>
                <a:gd name="connsiteY506" fmla="*/ 200978 h 253365"/>
                <a:gd name="connsiteX507" fmla="*/ 45980 w 204094"/>
                <a:gd name="connsiteY507" fmla="*/ 33338 h 253365"/>
                <a:gd name="connsiteX508" fmla="*/ 44075 w 204094"/>
                <a:gd name="connsiteY508" fmla="*/ 33338 h 253365"/>
                <a:gd name="connsiteX509" fmla="*/ 44075 w 204094"/>
                <a:gd name="connsiteY509" fmla="*/ 33338 h 253365"/>
                <a:gd name="connsiteX510" fmla="*/ 45027 w 204094"/>
                <a:gd name="connsiteY510" fmla="*/ 32385 h 253365"/>
                <a:gd name="connsiteX511" fmla="*/ 46932 w 204094"/>
                <a:gd name="connsiteY511" fmla="*/ 31433 h 253365"/>
                <a:gd name="connsiteX512" fmla="*/ 46932 w 204094"/>
                <a:gd name="connsiteY512" fmla="*/ 33338 h 253365"/>
                <a:gd name="connsiteX513" fmla="*/ 45980 w 204094"/>
                <a:gd name="connsiteY513" fmla="*/ 33338 h 253365"/>
                <a:gd name="connsiteX514" fmla="*/ 50742 w 204094"/>
                <a:gd name="connsiteY514" fmla="*/ 224790 h 253365"/>
                <a:gd name="connsiteX515" fmla="*/ 50742 w 204094"/>
                <a:gd name="connsiteY515" fmla="*/ 224790 h 253365"/>
                <a:gd name="connsiteX516" fmla="*/ 46932 w 204094"/>
                <a:gd name="connsiteY516" fmla="*/ 226695 h 253365"/>
                <a:gd name="connsiteX517" fmla="*/ 45027 w 204094"/>
                <a:gd name="connsiteY517" fmla="*/ 226695 h 253365"/>
                <a:gd name="connsiteX518" fmla="*/ 45027 w 204094"/>
                <a:gd name="connsiteY518" fmla="*/ 227647 h 253365"/>
                <a:gd name="connsiteX519" fmla="*/ 46932 w 204094"/>
                <a:gd name="connsiteY519" fmla="*/ 228600 h 253365"/>
                <a:gd name="connsiteX520" fmla="*/ 46932 w 204094"/>
                <a:gd name="connsiteY520" fmla="*/ 226695 h 253365"/>
                <a:gd name="connsiteX521" fmla="*/ 50742 w 204094"/>
                <a:gd name="connsiteY521" fmla="*/ 224790 h 253365"/>
                <a:gd name="connsiteX522" fmla="*/ 45027 w 204094"/>
                <a:gd name="connsiteY522" fmla="*/ 174308 h 253365"/>
                <a:gd name="connsiteX523" fmla="*/ 45027 w 204094"/>
                <a:gd name="connsiteY523" fmla="*/ 174308 h 253365"/>
                <a:gd name="connsiteX524" fmla="*/ 45980 w 204094"/>
                <a:gd name="connsiteY524" fmla="*/ 173355 h 253365"/>
                <a:gd name="connsiteX525" fmla="*/ 45027 w 204094"/>
                <a:gd name="connsiteY525" fmla="*/ 174308 h 253365"/>
                <a:gd name="connsiteX526" fmla="*/ 45980 w 204094"/>
                <a:gd name="connsiteY526" fmla="*/ 135255 h 253365"/>
                <a:gd name="connsiteX527" fmla="*/ 45980 w 204094"/>
                <a:gd name="connsiteY527" fmla="*/ 133350 h 253365"/>
                <a:gd name="connsiteX528" fmla="*/ 45980 w 204094"/>
                <a:gd name="connsiteY528" fmla="*/ 133350 h 253365"/>
                <a:gd name="connsiteX529" fmla="*/ 45980 w 204094"/>
                <a:gd name="connsiteY529" fmla="*/ 135255 h 253365"/>
                <a:gd name="connsiteX530" fmla="*/ 45027 w 204094"/>
                <a:gd name="connsiteY530" fmla="*/ 144780 h 253365"/>
                <a:gd name="connsiteX531" fmla="*/ 45027 w 204094"/>
                <a:gd name="connsiteY531" fmla="*/ 144780 h 253365"/>
                <a:gd name="connsiteX532" fmla="*/ 46932 w 204094"/>
                <a:gd name="connsiteY532" fmla="*/ 144780 h 253365"/>
                <a:gd name="connsiteX533" fmla="*/ 45027 w 204094"/>
                <a:gd name="connsiteY533" fmla="*/ 144780 h 253365"/>
                <a:gd name="connsiteX534" fmla="*/ 45027 w 204094"/>
                <a:gd name="connsiteY534" fmla="*/ 144780 h 253365"/>
                <a:gd name="connsiteX535" fmla="*/ 47885 w 204094"/>
                <a:gd name="connsiteY535" fmla="*/ 207645 h 253365"/>
                <a:gd name="connsiteX536" fmla="*/ 45980 w 204094"/>
                <a:gd name="connsiteY536" fmla="*/ 206693 h 253365"/>
                <a:gd name="connsiteX537" fmla="*/ 46932 w 204094"/>
                <a:gd name="connsiteY537" fmla="*/ 204788 h 253365"/>
                <a:gd name="connsiteX538" fmla="*/ 45980 w 204094"/>
                <a:gd name="connsiteY538" fmla="*/ 204788 h 253365"/>
                <a:gd name="connsiteX539" fmla="*/ 45980 w 204094"/>
                <a:gd name="connsiteY539" fmla="*/ 206693 h 253365"/>
                <a:gd name="connsiteX540" fmla="*/ 47885 w 204094"/>
                <a:gd name="connsiteY540" fmla="*/ 207645 h 253365"/>
                <a:gd name="connsiteX541" fmla="*/ 47885 w 204094"/>
                <a:gd name="connsiteY541" fmla="*/ 207645 h 253365"/>
                <a:gd name="connsiteX542" fmla="*/ 63125 w 204094"/>
                <a:gd name="connsiteY542" fmla="*/ 136208 h 253365"/>
                <a:gd name="connsiteX543" fmla="*/ 63125 w 204094"/>
                <a:gd name="connsiteY543" fmla="*/ 136208 h 253365"/>
                <a:gd name="connsiteX544" fmla="*/ 57410 w 204094"/>
                <a:gd name="connsiteY544" fmla="*/ 132397 h 253365"/>
                <a:gd name="connsiteX545" fmla="*/ 55505 w 204094"/>
                <a:gd name="connsiteY545" fmla="*/ 132397 h 253365"/>
                <a:gd name="connsiteX546" fmla="*/ 57410 w 204094"/>
                <a:gd name="connsiteY546" fmla="*/ 134303 h 253365"/>
                <a:gd name="connsiteX547" fmla="*/ 58362 w 204094"/>
                <a:gd name="connsiteY547" fmla="*/ 137160 h 253365"/>
                <a:gd name="connsiteX548" fmla="*/ 57410 w 204094"/>
                <a:gd name="connsiteY548" fmla="*/ 139065 h 253365"/>
                <a:gd name="connsiteX549" fmla="*/ 54552 w 204094"/>
                <a:gd name="connsiteY549" fmla="*/ 140970 h 253365"/>
                <a:gd name="connsiteX550" fmla="*/ 54552 w 204094"/>
                <a:gd name="connsiteY550" fmla="*/ 138113 h 253365"/>
                <a:gd name="connsiteX551" fmla="*/ 53600 w 204094"/>
                <a:gd name="connsiteY551" fmla="*/ 135255 h 253365"/>
                <a:gd name="connsiteX552" fmla="*/ 50742 w 204094"/>
                <a:gd name="connsiteY552" fmla="*/ 136208 h 253365"/>
                <a:gd name="connsiteX553" fmla="*/ 44075 w 204094"/>
                <a:gd name="connsiteY553" fmla="*/ 135255 h 253365"/>
                <a:gd name="connsiteX554" fmla="*/ 45027 w 204094"/>
                <a:gd name="connsiteY554" fmla="*/ 139065 h 253365"/>
                <a:gd name="connsiteX555" fmla="*/ 49790 w 204094"/>
                <a:gd name="connsiteY555" fmla="*/ 140970 h 253365"/>
                <a:gd name="connsiteX556" fmla="*/ 50742 w 204094"/>
                <a:gd name="connsiteY556" fmla="*/ 141922 h 253365"/>
                <a:gd name="connsiteX557" fmla="*/ 49790 w 204094"/>
                <a:gd name="connsiteY557" fmla="*/ 142875 h 253365"/>
                <a:gd name="connsiteX558" fmla="*/ 48837 w 204094"/>
                <a:gd name="connsiteY558" fmla="*/ 143828 h 253365"/>
                <a:gd name="connsiteX559" fmla="*/ 50742 w 204094"/>
                <a:gd name="connsiteY559" fmla="*/ 143828 h 253365"/>
                <a:gd name="connsiteX560" fmla="*/ 57410 w 204094"/>
                <a:gd name="connsiteY560" fmla="*/ 142875 h 253365"/>
                <a:gd name="connsiteX561" fmla="*/ 59315 w 204094"/>
                <a:gd name="connsiteY561" fmla="*/ 140970 h 253365"/>
                <a:gd name="connsiteX562" fmla="*/ 63125 w 204094"/>
                <a:gd name="connsiteY562" fmla="*/ 136208 h 253365"/>
                <a:gd name="connsiteX563" fmla="*/ 46932 w 204094"/>
                <a:gd name="connsiteY563" fmla="*/ 212408 h 253365"/>
                <a:gd name="connsiteX564" fmla="*/ 46932 w 204094"/>
                <a:gd name="connsiteY564" fmla="*/ 212408 h 253365"/>
                <a:gd name="connsiteX565" fmla="*/ 46932 w 204094"/>
                <a:gd name="connsiteY565" fmla="*/ 214313 h 253365"/>
                <a:gd name="connsiteX566" fmla="*/ 46932 w 204094"/>
                <a:gd name="connsiteY566" fmla="*/ 212408 h 253365"/>
                <a:gd name="connsiteX567" fmla="*/ 46932 w 204094"/>
                <a:gd name="connsiteY567" fmla="*/ 212408 h 253365"/>
                <a:gd name="connsiteX568" fmla="*/ 48837 w 204094"/>
                <a:gd name="connsiteY568" fmla="*/ 172403 h 253365"/>
                <a:gd name="connsiteX569" fmla="*/ 47885 w 204094"/>
                <a:gd name="connsiteY569" fmla="*/ 170497 h 253365"/>
                <a:gd name="connsiteX570" fmla="*/ 46932 w 204094"/>
                <a:gd name="connsiteY570" fmla="*/ 172403 h 253365"/>
                <a:gd name="connsiteX571" fmla="*/ 48837 w 204094"/>
                <a:gd name="connsiteY571" fmla="*/ 172403 h 253365"/>
                <a:gd name="connsiteX572" fmla="*/ 48837 w 204094"/>
                <a:gd name="connsiteY572" fmla="*/ 239078 h 253365"/>
                <a:gd name="connsiteX573" fmla="*/ 47885 w 204094"/>
                <a:gd name="connsiteY573" fmla="*/ 239078 h 253365"/>
                <a:gd name="connsiteX574" fmla="*/ 47885 w 204094"/>
                <a:gd name="connsiteY574" fmla="*/ 240030 h 253365"/>
                <a:gd name="connsiteX575" fmla="*/ 48837 w 204094"/>
                <a:gd name="connsiteY575" fmla="*/ 239078 h 253365"/>
                <a:gd name="connsiteX576" fmla="*/ 48837 w 204094"/>
                <a:gd name="connsiteY576" fmla="*/ 239078 h 253365"/>
                <a:gd name="connsiteX577" fmla="*/ 48837 w 204094"/>
                <a:gd name="connsiteY577" fmla="*/ 146685 h 253365"/>
                <a:gd name="connsiteX578" fmla="*/ 47885 w 204094"/>
                <a:gd name="connsiteY578" fmla="*/ 148590 h 253365"/>
                <a:gd name="connsiteX579" fmla="*/ 48837 w 204094"/>
                <a:gd name="connsiteY579" fmla="*/ 149543 h 253365"/>
                <a:gd name="connsiteX580" fmla="*/ 50742 w 204094"/>
                <a:gd name="connsiteY580" fmla="*/ 147638 h 253365"/>
                <a:gd name="connsiteX581" fmla="*/ 48837 w 204094"/>
                <a:gd name="connsiteY581" fmla="*/ 146685 h 253365"/>
                <a:gd name="connsiteX582" fmla="*/ 50742 w 204094"/>
                <a:gd name="connsiteY582" fmla="*/ 69533 h 253365"/>
                <a:gd name="connsiteX583" fmla="*/ 48837 w 204094"/>
                <a:gd name="connsiteY583" fmla="*/ 68580 h 253365"/>
                <a:gd name="connsiteX584" fmla="*/ 49790 w 204094"/>
                <a:gd name="connsiteY584" fmla="*/ 66675 h 253365"/>
                <a:gd name="connsiteX585" fmla="*/ 51695 w 204094"/>
                <a:gd name="connsiteY585" fmla="*/ 67628 h 253365"/>
                <a:gd name="connsiteX586" fmla="*/ 52647 w 204094"/>
                <a:gd name="connsiteY586" fmla="*/ 69533 h 253365"/>
                <a:gd name="connsiteX587" fmla="*/ 50742 w 204094"/>
                <a:gd name="connsiteY587" fmla="*/ 69533 h 253365"/>
                <a:gd name="connsiteX588" fmla="*/ 65030 w 204094"/>
                <a:gd name="connsiteY588" fmla="*/ 175260 h 253365"/>
                <a:gd name="connsiteX589" fmla="*/ 63125 w 204094"/>
                <a:gd name="connsiteY589" fmla="*/ 171450 h 253365"/>
                <a:gd name="connsiteX590" fmla="*/ 59315 w 204094"/>
                <a:gd name="connsiteY590" fmla="*/ 172403 h 253365"/>
                <a:gd name="connsiteX591" fmla="*/ 53600 w 204094"/>
                <a:gd name="connsiteY591" fmla="*/ 176213 h 253365"/>
                <a:gd name="connsiteX592" fmla="*/ 52647 w 204094"/>
                <a:gd name="connsiteY592" fmla="*/ 177165 h 253365"/>
                <a:gd name="connsiteX593" fmla="*/ 54552 w 204094"/>
                <a:gd name="connsiteY593" fmla="*/ 182880 h 253365"/>
                <a:gd name="connsiteX594" fmla="*/ 52647 w 204094"/>
                <a:gd name="connsiteY594" fmla="*/ 183833 h 253365"/>
                <a:gd name="connsiteX595" fmla="*/ 49790 w 204094"/>
                <a:gd name="connsiteY595" fmla="*/ 186690 h 253365"/>
                <a:gd name="connsiteX596" fmla="*/ 50742 w 204094"/>
                <a:gd name="connsiteY596" fmla="*/ 187643 h 253365"/>
                <a:gd name="connsiteX597" fmla="*/ 53600 w 204094"/>
                <a:gd name="connsiteY597" fmla="*/ 185738 h 253365"/>
                <a:gd name="connsiteX598" fmla="*/ 54552 w 204094"/>
                <a:gd name="connsiteY598" fmla="*/ 182880 h 253365"/>
                <a:gd name="connsiteX599" fmla="*/ 56457 w 204094"/>
                <a:gd name="connsiteY599" fmla="*/ 180975 h 253365"/>
                <a:gd name="connsiteX600" fmla="*/ 57410 w 204094"/>
                <a:gd name="connsiteY600" fmla="*/ 178118 h 253365"/>
                <a:gd name="connsiteX601" fmla="*/ 60267 w 204094"/>
                <a:gd name="connsiteY601" fmla="*/ 175260 h 253365"/>
                <a:gd name="connsiteX602" fmla="*/ 63125 w 204094"/>
                <a:gd name="connsiteY602" fmla="*/ 174308 h 253365"/>
                <a:gd name="connsiteX603" fmla="*/ 65030 w 204094"/>
                <a:gd name="connsiteY603" fmla="*/ 175260 h 253365"/>
                <a:gd name="connsiteX604" fmla="*/ 65982 w 204094"/>
                <a:gd name="connsiteY604" fmla="*/ 34290 h 253365"/>
                <a:gd name="connsiteX605" fmla="*/ 56457 w 204094"/>
                <a:gd name="connsiteY605" fmla="*/ 31433 h 253365"/>
                <a:gd name="connsiteX606" fmla="*/ 53600 w 204094"/>
                <a:gd name="connsiteY606" fmla="*/ 32385 h 253365"/>
                <a:gd name="connsiteX607" fmla="*/ 52647 w 204094"/>
                <a:gd name="connsiteY607" fmla="*/ 34290 h 253365"/>
                <a:gd name="connsiteX608" fmla="*/ 51695 w 204094"/>
                <a:gd name="connsiteY608" fmla="*/ 33338 h 253365"/>
                <a:gd name="connsiteX609" fmla="*/ 50742 w 204094"/>
                <a:gd name="connsiteY609" fmla="*/ 27622 h 253365"/>
                <a:gd name="connsiteX610" fmla="*/ 58362 w 204094"/>
                <a:gd name="connsiteY610" fmla="*/ 27622 h 253365"/>
                <a:gd name="connsiteX611" fmla="*/ 58362 w 204094"/>
                <a:gd name="connsiteY611" fmla="*/ 28575 h 253365"/>
                <a:gd name="connsiteX612" fmla="*/ 65982 w 204094"/>
                <a:gd name="connsiteY612" fmla="*/ 32385 h 253365"/>
                <a:gd name="connsiteX613" fmla="*/ 67887 w 204094"/>
                <a:gd name="connsiteY613" fmla="*/ 34290 h 253365"/>
                <a:gd name="connsiteX614" fmla="*/ 65982 w 204094"/>
                <a:gd name="connsiteY614" fmla="*/ 34290 h 253365"/>
                <a:gd name="connsiteX615" fmla="*/ 51695 w 204094"/>
                <a:gd name="connsiteY615" fmla="*/ 217170 h 253365"/>
                <a:gd name="connsiteX616" fmla="*/ 51695 w 204094"/>
                <a:gd name="connsiteY616" fmla="*/ 217170 h 253365"/>
                <a:gd name="connsiteX617" fmla="*/ 51695 w 204094"/>
                <a:gd name="connsiteY617" fmla="*/ 217170 h 253365"/>
                <a:gd name="connsiteX618" fmla="*/ 51695 w 204094"/>
                <a:gd name="connsiteY618" fmla="*/ 217170 h 253365"/>
                <a:gd name="connsiteX619" fmla="*/ 51695 w 204094"/>
                <a:gd name="connsiteY619" fmla="*/ 217170 h 253365"/>
                <a:gd name="connsiteX620" fmla="*/ 52647 w 204094"/>
                <a:gd name="connsiteY620" fmla="*/ 190500 h 253365"/>
                <a:gd name="connsiteX621" fmla="*/ 50742 w 204094"/>
                <a:gd name="connsiteY621" fmla="*/ 191453 h 253365"/>
                <a:gd name="connsiteX622" fmla="*/ 51695 w 204094"/>
                <a:gd name="connsiteY622" fmla="*/ 192405 h 253365"/>
                <a:gd name="connsiteX623" fmla="*/ 53600 w 204094"/>
                <a:gd name="connsiteY623" fmla="*/ 191453 h 253365"/>
                <a:gd name="connsiteX624" fmla="*/ 52647 w 204094"/>
                <a:gd name="connsiteY624" fmla="*/ 190500 h 253365"/>
                <a:gd name="connsiteX625" fmla="*/ 53600 w 204094"/>
                <a:gd name="connsiteY625" fmla="*/ 108585 h 253365"/>
                <a:gd name="connsiteX626" fmla="*/ 53600 w 204094"/>
                <a:gd name="connsiteY626" fmla="*/ 108585 h 253365"/>
                <a:gd name="connsiteX627" fmla="*/ 53600 w 204094"/>
                <a:gd name="connsiteY627" fmla="*/ 108585 h 253365"/>
                <a:gd name="connsiteX628" fmla="*/ 50742 w 204094"/>
                <a:gd name="connsiteY628" fmla="*/ 108585 h 253365"/>
                <a:gd name="connsiteX629" fmla="*/ 50742 w 204094"/>
                <a:gd name="connsiteY629" fmla="*/ 108585 h 253365"/>
                <a:gd name="connsiteX630" fmla="*/ 53600 w 204094"/>
                <a:gd name="connsiteY630" fmla="*/ 104775 h 253365"/>
                <a:gd name="connsiteX631" fmla="*/ 53600 w 204094"/>
                <a:gd name="connsiteY631" fmla="*/ 108585 h 253365"/>
                <a:gd name="connsiteX632" fmla="*/ 53600 w 204094"/>
                <a:gd name="connsiteY632" fmla="*/ 203835 h 253365"/>
                <a:gd name="connsiteX633" fmla="*/ 54552 w 204094"/>
                <a:gd name="connsiteY633" fmla="*/ 202883 h 253365"/>
                <a:gd name="connsiteX634" fmla="*/ 55505 w 204094"/>
                <a:gd name="connsiteY634" fmla="*/ 200978 h 253365"/>
                <a:gd name="connsiteX635" fmla="*/ 55505 w 204094"/>
                <a:gd name="connsiteY635" fmla="*/ 200025 h 253365"/>
                <a:gd name="connsiteX636" fmla="*/ 55505 w 204094"/>
                <a:gd name="connsiteY636" fmla="*/ 198120 h 253365"/>
                <a:gd name="connsiteX637" fmla="*/ 53600 w 204094"/>
                <a:gd name="connsiteY637" fmla="*/ 199072 h 253365"/>
                <a:gd name="connsiteX638" fmla="*/ 51695 w 204094"/>
                <a:gd name="connsiteY638" fmla="*/ 201930 h 253365"/>
                <a:gd name="connsiteX639" fmla="*/ 53600 w 204094"/>
                <a:gd name="connsiteY639" fmla="*/ 203835 h 253365"/>
                <a:gd name="connsiteX640" fmla="*/ 55505 w 204094"/>
                <a:gd name="connsiteY640" fmla="*/ 100965 h 253365"/>
                <a:gd name="connsiteX641" fmla="*/ 51695 w 204094"/>
                <a:gd name="connsiteY641" fmla="*/ 100013 h 253365"/>
                <a:gd name="connsiteX642" fmla="*/ 55505 w 204094"/>
                <a:gd name="connsiteY642" fmla="*/ 100965 h 253365"/>
                <a:gd name="connsiteX643" fmla="*/ 53600 w 204094"/>
                <a:gd name="connsiteY643" fmla="*/ 240983 h 253365"/>
                <a:gd name="connsiteX644" fmla="*/ 53600 w 204094"/>
                <a:gd name="connsiteY644" fmla="*/ 240983 h 253365"/>
                <a:gd name="connsiteX645" fmla="*/ 51695 w 204094"/>
                <a:gd name="connsiteY645" fmla="*/ 240983 h 253365"/>
                <a:gd name="connsiteX646" fmla="*/ 53600 w 204094"/>
                <a:gd name="connsiteY646" fmla="*/ 240983 h 253365"/>
                <a:gd name="connsiteX647" fmla="*/ 53600 w 204094"/>
                <a:gd name="connsiteY647" fmla="*/ 240983 h 253365"/>
                <a:gd name="connsiteX648" fmla="*/ 52647 w 204094"/>
                <a:gd name="connsiteY648" fmla="*/ 22860 h 253365"/>
                <a:gd name="connsiteX649" fmla="*/ 57410 w 204094"/>
                <a:gd name="connsiteY649" fmla="*/ 20003 h 253365"/>
                <a:gd name="connsiteX650" fmla="*/ 59315 w 204094"/>
                <a:gd name="connsiteY650" fmla="*/ 21908 h 253365"/>
                <a:gd name="connsiteX651" fmla="*/ 55505 w 204094"/>
                <a:gd name="connsiteY651" fmla="*/ 22860 h 253365"/>
                <a:gd name="connsiteX652" fmla="*/ 52647 w 204094"/>
                <a:gd name="connsiteY652" fmla="*/ 22860 h 253365"/>
                <a:gd name="connsiteX653" fmla="*/ 54552 w 204094"/>
                <a:gd name="connsiteY653" fmla="*/ 225743 h 253365"/>
                <a:gd name="connsiteX654" fmla="*/ 54552 w 204094"/>
                <a:gd name="connsiteY654" fmla="*/ 225743 h 253365"/>
                <a:gd name="connsiteX655" fmla="*/ 55505 w 204094"/>
                <a:gd name="connsiteY655" fmla="*/ 228600 h 253365"/>
                <a:gd name="connsiteX656" fmla="*/ 56457 w 204094"/>
                <a:gd name="connsiteY656" fmla="*/ 227647 h 253365"/>
                <a:gd name="connsiteX657" fmla="*/ 54552 w 204094"/>
                <a:gd name="connsiteY657" fmla="*/ 225743 h 253365"/>
                <a:gd name="connsiteX658" fmla="*/ 55505 w 204094"/>
                <a:gd name="connsiteY658" fmla="*/ 236220 h 253365"/>
                <a:gd name="connsiteX659" fmla="*/ 54552 w 204094"/>
                <a:gd name="connsiteY659" fmla="*/ 236220 h 253365"/>
                <a:gd name="connsiteX660" fmla="*/ 55505 w 204094"/>
                <a:gd name="connsiteY660" fmla="*/ 237172 h 253365"/>
                <a:gd name="connsiteX661" fmla="*/ 57410 w 204094"/>
                <a:gd name="connsiteY661" fmla="*/ 240983 h 253365"/>
                <a:gd name="connsiteX662" fmla="*/ 57410 w 204094"/>
                <a:gd name="connsiteY662" fmla="*/ 241935 h 253365"/>
                <a:gd name="connsiteX663" fmla="*/ 58362 w 204094"/>
                <a:gd name="connsiteY663" fmla="*/ 240983 h 253365"/>
                <a:gd name="connsiteX664" fmla="*/ 55505 w 204094"/>
                <a:gd name="connsiteY664" fmla="*/ 236220 h 253365"/>
                <a:gd name="connsiteX665" fmla="*/ 77412 w 204094"/>
                <a:gd name="connsiteY665" fmla="*/ 94297 h 253365"/>
                <a:gd name="connsiteX666" fmla="*/ 76460 w 204094"/>
                <a:gd name="connsiteY666" fmla="*/ 88583 h 253365"/>
                <a:gd name="connsiteX667" fmla="*/ 72650 w 204094"/>
                <a:gd name="connsiteY667" fmla="*/ 87630 h 253365"/>
                <a:gd name="connsiteX668" fmla="*/ 70745 w 204094"/>
                <a:gd name="connsiteY668" fmla="*/ 88583 h 253365"/>
                <a:gd name="connsiteX669" fmla="*/ 68840 w 204094"/>
                <a:gd name="connsiteY669" fmla="*/ 87630 h 253365"/>
                <a:gd name="connsiteX670" fmla="*/ 64077 w 204094"/>
                <a:gd name="connsiteY670" fmla="*/ 82868 h 253365"/>
                <a:gd name="connsiteX671" fmla="*/ 60267 w 204094"/>
                <a:gd name="connsiteY671" fmla="*/ 80963 h 253365"/>
                <a:gd name="connsiteX672" fmla="*/ 56457 w 204094"/>
                <a:gd name="connsiteY672" fmla="*/ 80010 h 253365"/>
                <a:gd name="connsiteX673" fmla="*/ 53600 w 204094"/>
                <a:gd name="connsiteY673" fmla="*/ 80010 h 253365"/>
                <a:gd name="connsiteX674" fmla="*/ 56457 w 204094"/>
                <a:gd name="connsiteY674" fmla="*/ 80010 h 253365"/>
                <a:gd name="connsiteX675" fmla="*/ 55505 w 204094"/>
                <a:gd name="connsiteY675" fmla="*/ 81915 h 253365"/>
                <a:gd name="connsiteX676" fmla="*/ 54552 w 204094"/>
                <a:gd name="connsiteY676" fmla="*/ 83820 h 253365"/>
                <a:gd name="connsiteX677" fmla="*/ 57410 w 204094"/>
                <a:gd name="connsiteY677" fmla="*/ 83820 h 253365"/>
                <a:gd name="connsiteX678" fmla="*/ 56457 w 204094"/>
                <a:gd name="connsiteY678" fmla="*/ 87630 h 253365"/>
                <a:gd name="connsiteX679" fmla="*/ 57410 w 204094"/>
                <a:gd name="connsiteY679" fmla="*/ 91440 h 253365"/>
                <a:gd name="connsiteX680" fmla="*/ 58362 w 204094"/>
                <a:gd name="connsiteY680" fmla="*/ 92393 h 253365"/>
                <a:gd name="connsiteX681" fmla="*/ 59315 w 204094"/>
                <a:gd name="connsiteY681" fmla="*/ 90488 h 253365"/>
                <a:gd name="connsiteX682" fmla="*/ 56457 w 204094"/>
                <a:gd name="connsiteY682" fmla="*/ 83820 h 253365"/>
                <a:gd name="connsiteX683" fmla="*/ 60267 w 204094"/>
                <a:gd name="connsiteY683" fmla="*/ 82868 h 253365"/>
                <a:gd name="connsiteX684" fmla="*/ 65030 w 204094"/>
                <a:gd name="connsiteY684" fmla="*/ 85725 h 253365"/>
                <a:gd name="connsiteX685" fmla="*/ 65982 w 204094"/>
                <a:gd name="connsiteY685" fmla="*/ 86678 h 253365"/>
                <a:gd name="connsiteX686" fmla="*/ 65030 w 204094"/>
                <a:gd name="connsiteY686" fmla="*/ 87630 h 253365"/>
                <a:gd name="connsiteX687" fmla="*/ 62172 w 204094"/>
                <a:gd name="connsiteY687" fmla="*/ 87630 h 253365"/>
                <a:gd name="connsiteX688" fmla="*/ 62172 w 204094"/>
                <a:gd name="connsiteY688" fmla="*/ 91440 h 253365"/>
                <a:gd name="connsiteX689" fmla="*/ 64077 w 204094"/>
                <a:gd name="connsiteY689" fmla="*/ 95250 h 253365"/>
                <a:gd name="connsiteX690" fmla="*/ 64077 w 204094"/>
                <a:gd name="connsiteY690" fmla="*/ 95250 h 253365"/>
                <a:gd name="connsiteX691" fmla="*/ 65030 w 204094"/>
                <a:gd name="connsiteY691" fmla="*/ 91440 h 253365"/>
                <a:gd name="connsiteX692" fmla="*/ 65030 w 204094"/>
                <a:gd name="connsiteY692" fmla="*/ 89535 h 253365"/>
                <a:gd name="connsiteX693" fmla="*/ 66935 w 204094"/>
                <a:gd name="connsiteY693" fmla="*/ 89535 h 253365"/>
                <a:gd name="connsiteX694" fmla="*/ 67887 w 204094"/>
                <a:gd name="connsiteY694" fmla="*/ 91440 h 253365"/>
                <a:gd name="connsiteX695" fmla="*/ 67887 w 204094"/>
                <a:gd name="connsiteY695" fmla="*/ 100013 h 253365"/>
                <a:gd name="connsiteX696" fmla="*/ 68840 w 204094"/>
                <a:gd name="connsiteY696" fmla="*/ 101918 h 253365"/>
                <a:gd name="connsiteX697" fmla="*/ 70745 w 204094"/>
                <a:gd name="connsiteY697" fmla="*/ 100965 h 253365"/>
                <a:gd name="connsiteX698" fmla="*/ 70745 w 204094"/>
                <a:gd name="connsiteY698" fmla="*/ 98108 h 253365"/>
                <a:gd name="connsiteX699" fmla="*/ 70745 w 204094"/>
                <a:gd name="connsiteY699" fmla="*/ 93345 h 253365"/>
                <a:gd name="connsiteX700" fmla="*/ 75507 w 204094"/>
                <a:gd name="connsiteY700" fmla="*/ 94297 h 253365"/>
                <a:gd name="connsiteX701" fmla="*/ 77412 w 204094"/>
                <a:gd name="connsiteY701" fmla="*/ 94297 h 253365"/>
                <a:gd name="connsiteX702" fmla="*/ 57410 w 204094"/>
                <a:gd name="connsiteY702" fmla="*/ 71438 h 253365"/>
                <a:gd name="connsiteX703" fmla="*/ 55505 w 204094"/>
                <a:gd name="connsiteY703" fmla="*/ 74295 h 253365"/>
                <a:gd name="connsiteX704" fmla="*/ 54552 w 204094"/>
                <a:gd name="connsiteY704" fmla="*/ 73343 h 253365"/>
                <a:gd name="connsiteX705" fmla="*/ 55505 w 204094"/>
                <a:gd name="connsiteY705" fmla="*/ 70485 h 253365"/>
                <a:gd name="connsiteX706" fmla="*/ 57410 w 204094"/>
                <a:gd name="connsiteY706" fmla="*/ 71438 h 253365"/>
                <a:gd name="connsiteX707" fmla="*/ 54552 w 204094"/>
                <a:gd name="connsiteY707" fmla="*/ 57150 h 253365"/>
                <a:gd name="connsiteX708" fmla="*/ 54552 w 204094"/>
                <a:gd name="connsiteY708" fmla="*/ 58103 h 253365"/>
                <a:gd name="connsiteX709" fmla="*/ 56457 w 204094"/>
                <a:gd name="connsiteY709" fmla="*/ 59055 h 253365"/>
                <a:gd name="connsiteX710" fmla="*/ 58362 w 204094"/>
                <a:gd name="connsiteY710" fmla="*/ 60008 h 253365"/>
                <a:gd name="connsiteX711" fmla="*/ 58362 w 204094"/>
                <a:gd name="connsiteY711" fmla="*/ 57150 h 253365"/>
                <a:gd name="connsiteX712" fmla="*/ 56457 w 204094"/>
                <a:gd name="connsiteY712" fmla="*/ 56197 h 253365"/>
                <a:gd name="connsiteX713" fmla="*/ 54552 w 204094"/>
                <a:gd name="connsiteY713" fmla="*/ 57150 h 253365"/>
                <a:gd name="connsiteX714" fmla="*/ 55505 w 204094"/>
                <a:gd name="connsiteY714" fmla="*/ 53340 h 253365"/>
                <a:gd name="connsiteX715" fmla="*/ 56457 w 204094"/>
                <a:gd name="connsiteY715" fmla="*/ 51435 h 253365"/>
                <a:gd name="connsiteX716" fmla="*/ 56457 w 204094"/>
                <a:gd name="connsiteY716" fmla="*/ 50483 h 253365"/>
                <a:gd name="connsiteX717" fmla="*/ 55505 w 204094"/>
                <a:gd name="connsiteY717" fmla="*/ 53340 h 253365"/>
                <a:gd name="connsiteX718" fmla="*/ 55505 w 204094"/>
                <a:gd name="connsiteY718" fmla="*/ 53340 h 253365"/>
                <a:gd name="connsiteX719" fmla="*/ 57410 w 204094"/>
                <a:gd name="connsiteY719" fmla="*/ 211455 h 253365"/>
                <a:gd name="connsiteX720" fmla="*/ 55505 w 204094"/>
                <a:gd name="connsiteY720" fmla="*/ 210503 h 253365"/>
                <a:gd name="connsiteX721" fmla="*/ 54552 w 204094"/>
                <a:gd name="connsiteY721" fmla="*/ 211455 h 253365"/>
                <a:gd name="connsiteX722" fmla="*/ 55505 w 204094"/>
                <a:gd name="connsiteY722" fmla="*/ 212408 h 253365"/>
                <a:gd name="connsiteX723" fmla="*/ 57410 w 204094"/>
                <a:gd name="connsiteY723" fmla="*/ 211455 h 253365"/>
                <a:gd name="connsiteX724" fmla="*/ 58362 w 204094"/>
                <a:gd name="connsiteY724" fmla="*/ 98108 h 253365"/>
                <a:gd name="connsiteX725" fmla="*/ 63125 w 204094"/>
                <a:gd name="connsiteY725" fmla="*/ 98108 h 253365"/>
                <a:gd name="connsiteX726" fmla="*/ 63125 w 204094"/>
                <a:gd name="connsiteY726" fmla="*/ 96203 h 253365"/>
                <a:gd name="connsiteX727" fmla="*/ 58362 w 204094"/>
                <a:gd name="connsiteY727" fmla="*/ 96203 h 253365"/>
                <a:gd name="connsiteX728" fmla="*/ 58362 w 204094"/>
                <a:gd name="connsiteY728" fmla="*/ 98108 h 253365"/>
                <a:gd name="connsiteX729" fmla="*/ 60267 w 204094"/>
                <a:gd name="connsiteY729" fmla="*/ 128588 h 253365"/>
                <a:gd name="connsiteX730" fmla="*/ 60267 w 204094"/>
                <a:gd name="connsiteY730" fmla="*/ 128588 h 253365"/>
                <a:gd name="connsiteX731" fmla="*/ 58362 w 204094"/>
                <a:gd name="connsiteY731" fmla="*/ 129540 h 253365"/>
                <a:gd name="connsiteX732" fmla="*/ 59315 w 204094"/>
                <a:gd name="connsiteY732" fmla="*/ 130493 h 253365"/>
                <a:gd name="connsiteX733" fmla="*/ 60267 w 204094"/>
                <a:gd name="connsiteY733" fmla="*/ 128588 h 253365"/>
                <a:gd name="connsiteX734" fmla="*/ 58362 w 204094"/>
                <a:gd name="connsiteY734" fmla="*/ 28575 h 253365"/>
                <a:gd name="connsiteX735" fmla="*/ 62172 w 204094"/>
                <a:gd name="connsiteY735" fmla="*/ 25718 h 253365"/>
                <a:gd name="connsiteX736" fmla="*/ 62172 w 204094"/>
                <a:gd name="connsiteY736" fmla="*/ 26670 h 253365"/>
                <a:gd name="connsiteX737" fmla="*/ 58362 w 204094"/>
                <a:gd name="connsiteY737" fmla="*/ 28575 h 253365"/>
                <a:gd name="connsiteX738" fmla="*/ 61220 w 204094"/>
                <a:gd name="connsiteY738" fmla="*/ 56197 h 253365"/>
                <a:gd name="connsiteX739" fmla="*/ 59315 w 204094"/>
                <a:gd name="connsiteY739" fmla="*/ 56197 h 253365"/>
                <a:gd name="connsiteX740" fmla="*/ 58362 w 204094"/>
                <a:gd name="connsiteY740" fmla="*/ 57150 h 253365"/>
                <a:gd name="connsiteX741" fmla="*/ 59315 w 204094"/>
                <a:gd name="connsiteY741" fmla="*/ 57150 h 253365"/>
                <a:gd name="connsiteX742" fmla="*/ 61220 w 204094"/>
                <a:gd name="connsiteY742" fmla="*/ 56197 h 253365"/>
                <a:gd name="connsiteX743" fmla="*/ 61220 w 204094"/>
                <a:gd name="connsiteY743" fmla="*/ 56197 h 253365"/>
                <a:gd name="connsiteX744" fmla="*/ 59315 w 204094"/>
                <a:gd name="connsiteY744" fmla="*/ 218122 h 253365"/>
                <a:gd name="connsiteX745" fmla="*/ 59315 w 204094"/>
                <a:gd name="connsiteY745" fmla="*/ 218122 h 253365"/>
                <a:gd name="connsiteX746" fmla="*/ 59315 w 204094"/>
                <a:gd name="connsiteY746" fmla="*/ 218122 h 253365"/>
                <a:gd name="connsiteX747" fmla="*/ 59315 w 204094"/>
                <a:gd name="connsiteY747" fmla="*/ 218122 h 253365"/>
                <a:gd name="connsiteX748" fmla="*/ 59315 w 204094"/>
                <a:gd name="connsiteY748" fmla="*/ 218122 h 253365"/>
                <a:gd name="connsiteX749" fmla="*/ 63125 w 204094"/>
                <a:gd name="connsiteY749" fmla="*/ 227647 h 253365"/>
                <a:gd name="connsiteX750" fmla="*/ 61220 w 204094"/>
                <a:gd name="connsiteY750" fmla="*/ 225743 h 253365"/>
                <a:gd name="connsiteX751" fmla="*/ 59315 w 204094"/>
                <a:gd name="connsiteY751" fmla="*/ 228600 h 253365"/>
                <a:gd name="connsiteX752" fmla="*/ 61220 w 204094"/>
                <a:gd name="connsiteY752" fmla="*/ 229553 h 253365"/>
                <a:gd name="connsiteX753" fmla="*/ 63125 w 204094"/>
                <a:gd name="connsiteY753" fmla="*/ 227647 h 253365"/>
                <a:gd name="connsiteX754" fmla="*/ 66935 w 204094"/>
                <a:gd name="connsiteY754" fmla="*/ 72390 h 253365"/>
                <a:gd name="connsiteX755" fmla="*/ 61220 w 204094"/>
                <a:gd name="connsiteY755" fmla="*/ 76200 h 253365"/>
                <a:gd name="connsiteX756" fmla="*/ 59315 w 204094"/>
                <a:gd name="connsiteY756" fmla="*/ 73343 h 253365"/>
                <a:gd name="connsiteX757" fmla="*/ 62172 w 204094"/>
                <a:gd name="connsiteY757" fmla="*/ 71438 h 253365"/>
                <a:gd name="connsiteX758" fmla="*/ 66935 w 204094"/>
                <a:gd name="connsiteY758" fmla="*/ 72390 h 253365"/>
                <a:gd name="connsiteX759" fmla="*/ 60267 w 204094"/>
                <a:gd name="connsiteY759" fmla="*/ 62865 h 253365"/>
                <a:gd name="connsiteX760" fmla="*/ 59315 w 204094"/>
                <a:gd name="connsiteY760" fmla="*/ 65722 h 253365"/>
                <a:gd name="connsiteX761" fmla="*/ 61220 w 204094"/>
                <a:gd name="connsiteY761" fmla="*/ 64770 h 253365"/>
                <a:gd name="connsiteX762" fmla="*/ 64077 w 204094"/>
                <a:gd name="connsiteY762" fmla="*/ 61913 h 253365"/>
                <a:gd name="connsiteX763" fmla="*/ 65030 w 204094"/>
                <a:gd name="connsiteY763" fmla="*/ 60960 h 253365"/>
                <a:gd name="connsiteX764" fmla="*/ 64077 w 204094"/>
                <a:gd name="connsiteY764" fmla="*/ 60008 h 253365"/>
                <a:gd name="connsiteX765" fmla="*/ 60267 w 204094"/>
                <a:gd name="connsiteY765" fmla="*/ 62865 h 253365"/>
                <a:gd name="connsiteX766" fmla="*/ 61220 w 204094"/>
                <a:gd name="connsiteY766" fmla="*/ 10478 h 253365"/>
                <a:gd name="connsiteX767" fmla="*/ 64077 w 204094"/>
                <a:gd name="connsiteY767" fmla="*/ 11430 h 253365"/>
                <a:gd name="connsiteX768" fmla="*/ 65982 w 204094"/>
                <a:gd name="connsiteY768" fmla="*/ 11430 h 253365"/>
                <a:gd name="connsiteX769" fmla="*/ 63125 w 204094"/>
                <a:gd name="connsiteY769" fmla="*/ 9525 h 253365"/>
                <a:gd name="connsiteX770" fmla="*/ 61220 w 204094"/>
                <a:gd name="connsiteY770" fmla="*/ 10478 h 253365"/>
                <a:gd name="connsiteX771" fmla="*/ 61220 w 204094"/>
                <a:gd name="connsiteY771" fmla="*/ 163830 h 253365"/>
                <a:gd name="connsiteX772" fmla="*/ 63125 w 204094"/>
                <a:gd name="connsiteY772" fmla="*/ 160020 h 253365"/>
                <a:gd name="connsiteX773" fmla="*/ 64077 w 204094"/>
                <a:gd name="connsiteY773" fmla="*/ 160972 h 253365"/>
                <a:gd name="connsiteX774" fmla="*/ 61220 w 204094"/>
                <a:gd name="connsiteY774" fmla="*/ 163830 h 253365"/>
                <a:gd name="connsiteX775" fmla="*/ 63125 w 204094"/>
                <a:gd name="connsiteY775" fmla="*/ 213360 h 253365"/>
                <a:gd name="connsiteX776" fmla="*/ 61220 w 204094"/>
                <a:gd name="connsiteY776" fmla="*/ 214313 h 253365"/>
                <a:gd name="connsiteX777" fmla="*/ 62172 w 204094"/>
                <a:gd name="connsiteY777" fmla="*/ 215265 h 253365"/>
                <a:gd name="connsiteX778" fmla="*/ 64077 w 204094"/>
                <a:gd name="connsiteY778" fmla="*/ 214313 h 253365"/>
                <a:gd name="connsiteX779" fmla="*/ 63125 w 204094"/>
                <a:gd name="connsiteY779" fmla="*/ 213360 h 253365"/>
                <a:gd name="connsiteX780" fmla="*/ 62172 w 204094"/>
                <a:gd name="connsiteY780" fmla="*/ 139065 h 253365"/>
                <a:gd name="connsiteX781" fmla="*/ 62172 w 204094"/>
                <a:gd name="connsiteY781" fmla="*/ 139065 h 253365"/>
                <a:gd name="connsiteX782" fmla="*/ 64077 w 204094"/>
                <a:gd name="connsiteY782" fmla="*/ 139065 h 253365"/>
                <a:gd name="connsiteX783" fmla="*/ 62172 w 204094"/>
                <a:gd name="connsiteY783" fmla="*/ 139065 h 253365"/>
                <a:gd name="connsiteX784" fmla="*/ 62172 w 204094"/>
                <a:gd name="connsiteY784" fmla="*/ 139065 h 253365"/>
                <a:gd name="connsiteX785" fmla="*/ 64077 w 204094"/>
                <a:gd name="connsiteY785" fmla="*/ 128588 h 253365"/>
                <a:gd name="connsiteX786" fmla="*/ 66935 w 204094"/>
                <a:gd name="connsiteY786" fmla="*/ 126683 h 253365"/>
                <a:gd name="connsiteX787" fmla="*/ 65030 w 204094"/>
                <a:gd name="connsiteY787" fmla="*/ 124778 h 253365"/>
                <a:gd name="connsiteX788" fmla="*/ 63125 w 204094"/>
                <a:gd name="connsiteY788" fmla="*/ 126683 h 253365"/>
                <a:gd name="connsiteX789" fmla="*/ 64077 w 204094"/>
                <a:gd name="connsiteY789" fmla="*/ 128588 h 253365"/>
                <a:gd name="connsiteX790" fmla="*/ 76460 w 204094"/>
                <a:gd name="connsiteY790" fmla="*/ 237172 h 253365"/>
                <a:gd name="connsiteX791" fmla="*/ 72650 w 204094"/>
                <a:gd name="connsiteY791" fmla="*/ 236220 h 253365"/>
                <a:gd name="connsiteX792" fmla="*/ 70745 w 204094"/>
                <a:gd name="connsiteY792" fmla="*/ 236220 h 253365"/>
                <a:gd name="connsiteX793" fmla="*/ 65982 w 204094"/>
                <a:gd name="connsiteY793" fmla="*/ 237172 h 253365"/>
                <a:gd name="connsiteX794" fmla="*/ 64077 w 204094"/>
                <a:gd name="connsiteY794" fmla="*/ 233363 h 253365"/>
                <a:gd name="connsiteX795" fmla="*/ 62172 w 204094"/>
                <a:gd name="connsiteY795" fmla="*/ 232410 h 253365"/>
                <a:gd name="connsiteX796" fmla="*/ 61220 w 204094"/>
                <a:gd name="connsiteY796" fmla="*/ 234315 h 253365"/>
                <a:gd name="connsiteX797" fmla="*/ 65982 w 204094"/>
                <a:gd name="connsiteY797" fmla="*/ 240030 h 253365"/>
                <a:gd name="connsiteX798" fmla="*/ 67887 w 204094"/>
                <a:gd name="connsiteY798" fmla="*/ 240030 h 253365"/>
                <a:gd name="connsiteX799" fmla="*/ 71697 w 204094"/>
                <a:gd name="connsiteY799" fmla="*/ 239078 h 253365"/>
                <a:gd name="connsiteX800" fmla="*/ 76460 w 204094"/>
                <a:gd name="connsiteY800" fmla="*/ 237172 h 253365"/>
                <a:gd name="connsiteX801" fmla="*/ 66935 w 204094"/>
                <a:gd name="connsiteY801" fmla="*/ 116205 h 253365"/>
                <a:gd name="connsiteX802" fmla="*/ 65030 w 204094"/>
                <a:gd name="connsiteY802" fmla="*/ 116205 h 253365"/>
                <a:gd name="connsiteX803" fmla="*/ 64077 w 204094"/>
                <a:gd name="connsiteY803" fmla="*/ 117158 h 253365"/>
                <a:gd name="connsiteX804" fmla="*/ 65982 w 204094"/>
                <a:gd name="connsiteY804" fmla="*/ 118110 h 253365"/>
                <a:gd name="connsiteX805" fmla="*/ 67887 w 204094"/>
                <a:gd name="connsiteY805" fmla="*/ 117158 h 253365"/>
                <a:gd name="connsiteX806" fmla="*/ 69792 w 204094"/>
                <a:gd name="connsiteY806" fmla="*/ 114300 h 253365"/>
                <a:gd name="connsiteX807" fmla="*/ 66935 w 204094"/>
                <a:gd name="connsiteY807" fmla="*/ 116205 h 253365"/>
                <a:gd name="connsiteX808" fmla="*/ 66935 w 204094"/>
                <a:gd name="connsiteY808" fmla="*/ 28575 h 253365"/>
                <a:gd name="connsiteX809" fmla="*/ 67887 w 204094"/>
                <a:gd name="connsiteY809" fmla="*/ 29528 h 253365"/>
                <a:gd name="connsiteX810" fmla="*/ 66935 w 204094"/>
                <a:gd name="connsiteY810" fmla="*/ 28575 h 253365"/>
                <a:gd name="connsiteX811" fmla="*/ 65030 w 204094"/>
                <a:gd name="connsiteY811" fmla="*/ 28575 h 253365"/>
                <a:gd name="connsiteX812" fmla="*/ 65030 w 204094"/>
                <a:gd name="connsiteY812" fmla="*/ 27622 h 253365"/>
                <a:gd name="connsiteX813" fmla="*/ 66935 w 204094"/>
                <a:gd name="connsiteY813" fmla="*/ 28575 h 253365"/>
                <a:gd name="connsiteX814" fmla="*/ 69792 w 204094"/>
                <a:gd name="connsiteY814" fmla="*/ 75247 h 253365"/>
                <a:gd name="connsiteX815" fmla="*/ 69792 w 204094"/>
                <a:gd name="connsiteY815" fmla="*/ 75247 h 253365"/>
                <a:gd name="connsiteX816" fmla="*/ 67887 w 204094"/>
                <a:gd name="connsiteY816" fmla="*/ 75247 h 253365"/>
                <a:gd name="connsiteX817" fmla="*/ 66935 w 204094"/>
                <a:gd name="connsiteY817" fmla="*/ 72390 h 253365"/>
                <a:gd name="connsiteX818" fmla="*/ 65982 w 204094"/>
                <a:gd name="connsiteY818" fmla="*/ 68580 h 253365"/>
                <a:gd name="connsiteX819" fmla="*/ 68840 w 204094"/>
                <a:gd name="connsiteY819" fmla="*/ 69533 h 253365"/>
                <a:gd name="connsiteX820" fmla="*/ 69792 w 204094"/>
                <a:gd name="connsiteY820" fmla="*/ 75247 h 253365"/>
                <a:gd name="connsiteX821" fmla="*/ 65982 w 204094"/>
                <a:gd name="connsiteY821" fmla="*/ 195263 h 253365"/>
                <a:gd name="connsiteX822" fmla="*/ 66935 w 204094"/>
                <a:gd name="connsiteY822" fmla="*/ 196215 h 253365"/>
                <a:gd name="connsiteX823" fmla="*/ 66935 w 204094"/>
                <a:gd name="connsiteY823" fmla="*/ 194310 h 253365"/>
                <a:gd name="connsiteX824" fmla="*/ 67887 w 204094"/>
                <a:gd name="connsiteY824" fmla="*/ 193358 h 253365"/>
                <a:gd name="connsiteX825" fmla="*/ 67887 w 204094"/>
                <a:gd name="connsiteY825" fmla="*/ 192405 h 253365"/>
                <a:gd name="connsiteX826" fmla="*/ 66935 w 204094"/>
                <a:gd name="connsiteY826" fmla="*/ 193358 h 253365"/>
                <a:gd name="connsiteX827" fmla="*/ 65982 w 204094"/>
                <a:gd name="connsiteY827" fmla="*/ 195263 h 253365"/>
                <a:gd name="connsiteX828" fmla="*/ 65982 w 204094"/>
                <a:gd name="connsiteY828" fmla="*/ 140018 h 253365"/>
                <a:gd name="connsiteX829" fmla="*/ 65982 w 204094"/>
                <a:gd name="connsiteY829" fmla="*/ 140018 h 253365"/>
                <a:gd name="connsiteX830" fmla="*/ 66935 w 204094"/>
                <a:gd name="connsiteY830" fmla="*/ 140018 h 253365"/>
                <a:gd name="connsiteX831" fmla="*/ 65982 w 204094"/>
                <a:gd name="connsiteY831" fmla="*/ 140018 h 253365"/>
                <a:gd name="connsiteX832" fmla="*/ 65982 w 204094"/>
                <a:gd name="connsiteY832" fmla="*/ 140018 h 253365"/>
                <a:gd name="connsiteX833" fmla="*/ 65982 w 204094"/>
                <a:gd name="connsiteY833" fmla="*/ 214313 h 253365"/>
                <a:gd name="connsiteX834" fmla="*/ 65982 w 204094"/>
                <a:gd name="connsiteY834" fmla="*/ 214313 h 253365"/>
                <a:gd name="connsiteX835" fmla="*/ 67887 w 204094"/>
                <a:gd name="connsiteY835" fmla="*/ 212408 h 253365"/>
                <a:gd name="connsiteX836" fmla="*/ 67887 w 204094"/>
                <a:gd name="connsiteY836" fmla="*/ 211455 h 253365"/>
                <a:gd name="connsiteX837" fmla="*/ 68840 w 204094"/>
                <a:gd name="connsiteY837" fmla="*/ 210503 h 253365"/>
                <a:gd name="connsiteX838" fmla="*/ 68840 w 204094"/>
                <a:gd name="connsiteY838" fmla="*/ 209550 h 253365"/>
                <a:gd name="connsiteX839" fmla="*/ 67887 w 204094"/>
                <a:gd name="connsiteY839" fmla="*/ 209550 h 253365"/>
                <a:gd name="connsiteX840" fmla="*/ 67887 w 204094"/>
                <a:gd name="connsiteY840" fmla="*/ 210503 h 253365"/>
                <a:gd name="connsiteX841" fmla="*/ 67887 w 204094"/>
                <a:gd name="connsiteY841" fmla="*/ 211455 h 253365"/>
                <a:gd name="connsiteX842" fmla="*/ 66935 w 204094"/>
                <a:gd name="connsiteY842" fmla="*/ 211455 h 253365"/>
                <a:gd name="connsiteX843" fmla="*/ 65982 w 204094"/>
                <a:gd name="connsiteY843" fmla="*/ 214313 h 253365"/>
                <a:gd name="connsiteX844" fmla="*/ 66935 w 204094"/>
                <a:gd name="connsiteY844" fmla="*/ 242888 h 253365"/>
                <a:gd name="connsiteX845" fmla="*/ 66935 w 204094"/>
                <a:gd name="connsiteY845" fmla="*/ 242888 h 253365"/>
                <a:gd name="connsiteX846" fmla="*/ 66935 w 204094"/>
                <a:gd name="connsiteY846" fmla="*/ 242888 h 253365"/>
                <a:gd name="connsiteX847" fmla="*/ 66935 w 204094"/>
                <a:gd name="connsiteY847" fmla="*/ 242888 h 253365"/>
                <a:gd name="connsiteX848" fmla="*/ 66935 w 204094"/>
                <a:gd name="connsiteY848" fmla="*/ 242888 h 253365"/>
                <a:gd name="connsiteX849" fmla="*/ 66935 w 204094"/>
                <a:gd name="connsiteY849" fmla="*/ 165735 h 253365"/>
                <a:gd name="connsiteX850" fmla="*/ 66935 w 204094"/>
                <a:gd name="connsiteY850" fmla="*/ 165735 h 253365"/>
                <a:gd name="connsiteX851" fmla="*/ 67887 w 204094"/>
                <a:gd name="connsiteY851" fmla="*/ 170497 h 253365"/>
                <a:gd name="connsiteX852" fmla="*/ 67887 w 204094"/>
                <a:gd name="connsiteY852" fmla="*/ 169545 h 253365"/>
                <a:gd name="connsiteX853" fmla="*/ 66935 w 204094"/>
                <a:gd name="connsiteY853" fmla="*/ 165735 h 253365"/>
                <a:gd name="connsiteX854" fmla="*/ 66935 w 204094"/>
                <a:gd name="connsiteY854" fmla="*/ 143828 h 253365"/>
                <a:gd name="connsiteX855" fmla="*/ 66935 w 204094"/>
                <a:gd name="connsiteY855" fmla="*/ 143828 h 253365"/>
                <a:gd name="connsiteX856" fmla="*/ 69792 w 204094"/>
                <a:gd name="connsiteY856" fmla="*/ 143828 h 253365"/>
                <a:gd name="connsiteX857" fmla="*/ 71697 w 204094"/>
                <a:gd name="connsiteY857" fmla="*/ 141922 h 253365"/>
                <a:gd name="connsiteX858" fmla="*/ 70745 w 204094"/>
                <a:gd name="connsiteY858" fmla="*/ 140970 h 253365"/>
                <a:gd name="connsiteX859" fmla="*/ 66935 w 204094"/>
                <a:gd name="connsiteY859" fmla="*/ 143828 h 253365"/>
                <a:gd name="connsiteX860" fmla="*/ 66935 w 204094"/>
                <a:gd name="connsiteY860" fmla="*/ 30480 h 253365"/>
                <a:gd name="connsiteX861" fmla="*/ 69792 w 204094"/>
                <a:gd name="connsiteY861" fmla="*/ 30480 h 253365"/>
                <a:gd name="connsiteX862" fmla="*/ 66935 w 204094"/>
                <a:gd name="connsiteY862" fmla="*/ 30480 h 253365"/>
                <a:gd name="connsiteX863" fmla="*/ 67887 w 204094"/>
                <a:gd name="connsiteY863" fmla="*/ 121920 h 253365"/>
                <a:gd name="connsiteX864" fmla="*/ 67887 w 204094"/>
                <a:gd name="connsiteY864" fmla="*/ 121920 h 253365"/>
                <a:gd name="connsiteX865" fmla="*/ 67887 w 204094"/>
                <a:gd name="connsiteY865" fmla="*/ 121920 h 253365"/>
                <a:gd name="connsiteX866" fmla="*/ 67887 w 204094"/>
                <a:gd name="connsiteY866" fmla="*/ 121920 h 253365"/>
                <a:gd name="connsiteX867" fmla="*/ 67887 w 204094"/>
                <a:gd name="connsiteY867" fmla="*/ 121920 h 253365"/>
                <a:gd name="connsiteX868" fmla="*/ 73602 w 204094"/>
                <a:gd name="connsiteY868" fmla="*/ 220028 h 253365"/>
                <a:gd name="connsiteX869" fmla="*/ 68840 w 204094"/>
                <a:gd name="connsiteY869" fmla="*/ 218122 h 253365"/>
                <a:gd name="connsiteX870" fmla="*/ 66935 w 204094"/>
                <a:gd name="connsiteY870" fmla="*/ 220028 h 253365"/>
                <a:gd name="connsiteX871" fmla="*/ 68840 w 204094"/>
                <a:gd name="connsiteY871" fmla="*/ 221933 h 253365"/>
                <a:gd name="connsiteX872" fmla="*/ 73602 w 204094"/>
                <a:gd name="connsiteY872" fmla="*/ 220028 h 253365"/>
                <a:gd name="connsiteX873" fmla="*/ 71697 w 204094"/>
                <a:gd name="connsiteY873" fmla="*/ 227647 h 253365"/>
                <a:gd name="connsiteX874" fmla="*/ 71697 w 204094"/>
                <a:gd name="connsiteY874" fmla="*/ 225743 h 253365"/>
                <a:gd name="connsiteX875" fmla="*/ 69792 w 204094"/>
                <a:gd name="connsiteY875" fmla="*/ 225743 h 253365"/>
                <a:gd name="connsiteX876" fmla="*/ 68840 w 204094"/>
                <a:gd name="connsiteY876" fmla="*/ 232410 h 253365"/>
                <a:gd name="connsiteX877" fmla="*/ 70745 w 204094"/>
                <a:gd name="connsiteY877" fmla="*/ 234315 h 253365"/>
                <a:gd name="connsiteX878" fmla="*/ 71697 w 204094"/>
                <a:gd name="connsiteY878" fmla="*/ 232410 h 253365"/>
                <a:gd name="connsiteX879" fmla="*/ 68840 w 204094"/>
                <a:gd name="connsiteY879" fmla="*/ 232410 h 253365"/>
                <a:gd name="connsiteX880" fmla="*/ 71697 w 204094"/>
                <a:gd name="connsiteY880" fmla="*/ 227647 h 253365"/>
                <a:gd name="connsiteX881" fmla="*/ 67887 w 204094"/>
                <a:gd name="connsiteY881" fmla="*/ 157163 h 253365"/>
                <a:gd name="connsiteX882" fmla="*/ 67887 w 204094"/>
                <a:gd name="connsiteY882" fmla="*/ 157163 h 253365"/>
                <a:gd name="connsiteX883" fmla="*/ 70745 w 204094"/>
                <a:gd name="connsiteY883" fmla="*/ 157163 h 253365"/>
                <a:gd name="connsiteX884" fmla="*/ 72650 w 204094"/>
                <a:gd name="connsiteY884" fmla="*/ 155258 h 253365"/>
                <a:gd name="connsiteX885" fmla="*/ 71697 w 204094"/>
                <a:gd name="connsiteY885" fmla="*/ 154305 h 253365"/>
                <a:gd name="connsiteX886" fmla="*/ 67887 w 204094"/>
                <a:gd name="connsiteY886" fmla="*/ 157163 h 253365"/>
                <a:gd name="connsiteX887" fmla="*/ 70745 w 204094"/>
                <a:gd name="connsiteY887" fmla="*/ 128588 h 253365"/>
                <a:gd name="connsiteX888" fmla="*/ 67887 w 204094"/>
                <a:gd name="connsiteY888" fmla="*/ 131445 h 253365"/>
                <a:gd name="connsiteX889" fmla="*/ 68840 w 204094"/>
                <a:gd name="connsiteY889" fmla="*/ 133350 h 253365"/>
                <a:gd name="connsiteX890" fmla="*/ 71697 w 204094"/>
                <a:gd name="connsiteY890" fmla="*/ 130493 h 253365"/>
                <a:gd name="connsiteX891" fmla="*/ 70745 w 204094"/>
                <a:gd name="connsiteY891" fmla="*/ 128588 h 253365"/>
                <a:gd name="connsiteX892" fmla="*/ 67887 w 204094"/>
                <a:gd name="connsiteY892" fmla="*/ 177165 h 253365"/>
                <a:gd name="connsiteX893" fmla="*/ 67887 w 204094"/>
                <a:gd name="connsiteY893" fmla="*/ 177165 h 253365"/>
                <a:gd name="connsiteX894" fmla="*/ 68840 w 204094"/>
                <a:gd name="connsiteY894" fmla="*/ 176213 h 253365"/>
                <a:gd name="connsiteX895" fmla="*/ 67887 w 204094"/>
                <a:gd name="connsiteY895" fmla="*/ 177165 h 253365"/>
                <a:gd name="connsiteX896" fmla="*/ 67887 w 204094"/>
                <a:gd name="connsiteY896" fmla="*/ 177165 h 253365"/>
                <a:gd name="connsiteX897" fmla="*/ 70745 w 204094"/>
                <a:gd name="connsiteY897" fmla="*/ 102870 h 253365"/>
                <a:gd name="connsiteX898" fmla="*/ 67887 w 204094"/>
                <a:gd name="connsiteY898" fmla="*/ 104775 h 253365"/>
                <a:gd name="connsiteX899" fmla="*/ 69792 w 204094"/>
                <a:gd name="connsiteY899" fmla="*/ 104775 h 253365"/>
                <a:gd name="connsiteX900" fmla="*/ 71697 w 204094"/>
                <a:gd name="connsiteY900" fmla="*/ 106680 h 253365"/>
                <a:gd name="connsiteX901" fmla="*/ 72650 w 204094"/>
                <a:gd name="connsiteY901" fmla="*/ 106680 h 253365"/>
                <a:gd name="connsiteX902" fmla="*/ 70745 w 204094"/>
                <a:gd name="connsiteY902" fmla="*/ 102870 h 253365"/>
                <a:gd name="connsiteX903" fmla="*/ 73602 w 204094"/>
                <a:gd name="connsiteY903" fmla="*/ 167640 h 253365"/>
                <a:gd name="connsiteX904" fmla="*/ 73602 w 204094"/>
                <a:gd name="connsiteY904" fmla="*/ 167640 h 253365"/>
                <a:gd name="connsiteX905" fmla="*/ 73602 w 204094"/>
                <a:gd name="connsiteY905" fmla="*/ 162878 h 253365"/>
                <a:gd name="connsiteX906" fmla="*/ 72650 w 204094"/>
                <a:gd name="connsiteY906" fmla="*/ 160972 h 253365"/>
                <a:gd name="connsiteX907" fmla="*/ 71697 w 204094"/>
                <a:gd name="connsiteY907" fmla="*/ 158115 h 253365"/>
                <a:gd name="connsiteX908" fmla="*/ 68840 w 204094"/>
                <a:gd name="connsiteY908" fmla="*/ 160020 h 253365"/>
                <a:gd name="connsiteX909" fmla="*/ 70745 w 204094"/>
                <a:gd name="connsiteY909" fmla="*/ 163830 h 253365"/>
                <a:gd name="connsiteX910" fmla="*/ 73602 w 204094"/>
                <a:gd name="connsiteY910" fmla="*/ 167640 h 253365"/>
                <a:gd name="connsiteX911" fmla="*/ 73602 w 204094"/>
                <a:gd name="connsiteY911" fmla="*/ 167640 h 253365"/>
                <a:gd name="connsiteX912" fmla="*/ 71697 w 204094"/>
                <a:gd name="connsiteY912" fmla="*/ 168593 h 253365"/>
                <a:gd name="connsiteX913" fmla="*/ 71697 w 204094"/>
                <a:gd name="connsiteY913" fmla="*/ 169545 h 253365"/>
                <a:gd name="connsiteX914" fmla="*/ 73602 w 204094"/>
                <a:gd name="connsiteY914" fmla="*/ 167640 h 253365"/>
                <a:gd name="connsiteX915" fmla="*/ 73602 w 204094"/>
                <a:gd name="connsiteY915" fmla="*/ 150495 h 253365"/>
                <a:gd name="connsiteX916" fmla="*/ 70745 w 204094"/>
                <a:gd name="connsiteY916" fmla="*/ 148590 h 253365"/>
                <a:gd name="connsiteX917" fmla="*/ 68840 w 204094"/>
                <a:gd name="connsiteY917" fmla="*/ 150495 h 253365"/>
                <a:gd name="connsiteX918" fmla="*/ 69792 w 204094"/>
                <a:gd name="connsiteY918" fmla="*/ 152400 h 253365"/>
                <a:gd name="connsiteX919" fmla="*/ 73602 w 204094"/>
                <a:gd name="connsiteY919" fmla="*/ 150495 h 253365"/>
                <a:gd name="connsiteX920" fmla="*/ 70745 w 204094"/>
                <a:gd name="connsiteY920" fmla="*/ 111443 h 253365"/>
                <a:gd name="connsiteX921" fmla="*/ 70745 w 204094"/>
                <a:gd name="connsiteY921" fmla="*/ 111443 h 253365"/>
                <a:gd name="connsiteX922" fmla="*/ 68840 w 204094"/>
                <a:gd name="connsiteY922" fmla="*/ 111443 h 253365"/>
                <a:gd name="connsiteX923" fmla="*/ 68840 w 204094"/>
                <a:gd name="connsiteY923" fmla="*/ 112395 h 253365"/>
                <a:gd name="connsiteX924" fmla="*/ 70745 w 204094"/>
                <a:gd name="connsiteY924" fmla="*/ 111443 h 253365"/>
                <a:gd name="connsiteX925" fmla="*/ 70745 w 204094"/>
                <a:gd name="connsiteY925" fmla="*/ 9525 h 253365"/>
                <a:gd name="connsiteX926" fmla="*/ 70745 w 204094"/>
                <a:gd name="connsiteY926" fmla="*/ 9525 h 253365"/>
                <a:gd name="connsiteX927" fmla="*/ 70745 w 204094"/>
                <a:gd name="connsiteY927" fmla="*/ 9525 h 253365"/>
                <a:gd name="connsiteX928" fmla="*/ 72650 w 204094"/>
                <a:gd name="connsiteY928" fmla="*/ 8572 h 253365"/>
                <a:gd name="connsiteX929" fmla="*/ 71697 w 204094"/>
                <a:gd name="connsiteY929" fmla="*/ 7620 h 253365"/>
                <a:gd name="connsiteX930" fmla="*/ 70745 w 204094"/>
                <a:gd name="connsiteY930" fmla="*/ 9525 h 253365"/>
                <a:gd name="connsiteX931" fmla="*/ 70745 w 204094"/>
                <a:gd name="connsiteY931" fmla="*/ 20003 h 253365"/>
                <a:gd name="connsiteX932" fmla="*/ 70745 w 204094"/>
                <a:gd name="connsiteY932" fmla="*/ 20003 h 253365"/>
                <a:gd name="connsiteX933" fmla="*/ 71697 w 204094"/>
                <a:gd name="connsiteY933" fmla="*/ 21908 h 253365"/>
                <a:gd name="connsiteX934" fmla="*/ 73602 w 204094"/>
                <a:gd name="connsiteY934" fmla="*/ 21908 h 253365"/>
                <a:gd name="connsiteX935" fmla="*/ 70745 w 204094"/>
                <a:gd name="connsiteY935" fmla="*/ 20003 h 253365"/>
                <a:gd name="connsiteX936" fmla="*/ 70745 w 204094"/>
                <a:gd name="connsiteY936" fmla="*/ 182880 h 253365"/>
                <a:gd name="connsiteX937" fmla="*/ 70745 w 204094"/>
                <a:gd name="connsiteY937" fmla="*/ 182880 h 253365"/>
                <a:gd name="connsiteX938" fmla="*/ 70745 w 204094"/>
                <a:gd name="connsiteY938" fmla="*/ 182880 h 253365"/>
                <a:gd name="connsiteX939" fmla="*/ 70745 w 204094"/>
                <a:gd name="connsiteY939" fmla="*/ 182880 h 253365"/>
                <a:gd name="connsiteX940" fmla="*/ 70745 w 204094"/>
                <a:gd name="connsiteY940" fmla="*/ 182880 h 253365"/>
                <a:gd name="connsiteX941" fmla="*/ 70745 w 204094"/>
                <a:gd name="connsiteY941" fmla="*/ 210503 h 253365"/>
                <a:gd name="connsiteX942" fmla="*/ 70745 w 204094"/>
                <a:gd name="connsiteY942" fmla="*/ 210503 h 253365"/>
                <a:gd name="connsiteX943" fmla="*/ 70745 w 204094"/>
                <a:gd name="connsiteY943" fmla="*/ 209550 h 253365"/>
                <a:gd name="connsiteX944" fmla="*/ 70745 w 204094"/>
                <a:gd name="connsiteY944" fmla="*/ 209550 h 253365"/>
                <a:gd name="connsiteX945" fmla="*/ 70745 w 204094"/>
                <a:gd name="connsiteY945" fmla="*/ 210503 h 253365"/>
                <a:gd name="connsiteX946" fmla="*/ 73602 w 204094"/>
                <a:gd name="connsiteY946" fmla="*/ 91440 h 253365"/>
                <a:gd name="connsiteX947" fmla="*/ 72650 w 204094"/>
                <a:gd name="connsiteY947" fmla="*/ 92393 h 253365"/>
                <a:gd name="connsiteX948" fmla="*/ 71697 w 204094"/>
                <a:gd name="connsiteY948" fmla="*/ 91440 h 253365"/>
                <a:gd name="connsiteX949" fmla="*/ 73602 w 204094"/>
                <a:gd name="connsiteY949" fmla="*/ 91440 h 253365"/>
                <a:gd name="connsiteX950" fmla="*/ 73602 w 204094"/>
                <a:gd name="connsiteY950" fmla="*/ 91440 h 253365"/>
                <a:gd name="connsiteX951" fmla="*/ 72650 w 204094"/>
                <a:gd name="connsiteY951" fmla="*/ 113347 h 253365"/>
                <a:gd name="connsiteX952" fmla="*/ 72650 w 204094"/>
                <a:gd name="connsiteY952" fmla="*/ 113347 h 253365"/>
                <a:gd name="connsiteX953" fmla="*/ 72650 w 204094"/>
                <a:gd name="connsiteY953" fmla="*/ 113347 h 253365"/>
                <a:gd name="connsiteX954" fmla="*/ 72650 w 204094"/>
                <a:gd name="connsiteY954" fmla="*/ 113347 h 253365"/>
                <a:gd name="connsiteX955" fmla="*/ 72650 w 204094"/>
                <a:gd name="connsiteY955" fmla="*/ 113347 h 253365"/>
                <a:gd name="connsiteX956" fmla="*/ 75507 w 204094"/>
                <a:gd name="connsiteY956" fmla="*/ 121920 h 253365"/>
                <a:gd name="connsiteX957" fmla="*/ 75507 w 204094"/>
                <a:gd name="connsiteY957" fmla="*/ 121920 h 253365"/>
                <a:gd name="connsiteX958" fmla="*/ 73602 w 204094"/>
                <a:gd name="connsiteY958" fmla="*/ 121920 h 253365"/>
                <a:gd name="connsiteX959" fmla="*/ 73602 w 204094"/>
                <a:gd name="connsiteY959" fmla="*/ 122872 h 253365"/>
                <a:gd name="connsiteX960" fmla="*/ 75507 w 204094"/>
                <a:gd name="connsiteY960" fmla="*/ 121920 h 253365"/>
                <a:gd name="connsiteX961" fmla="*/ 75507 w 204094"/>
                <a:gd name="connsiteY961" fmla="*/ 59055 h 253365"/>
                <a:gd name="connsiteX962" fmla="*/ 75507 w 204094"/>
                <a:gd name="connsiteY962" fmla="*/ 59055 h 253365"/>
                <a:gd name="connsiteX963" fmla="*/ 73602 w 204094"/>
                <a:gd name="connsiteY963" fmla="*/ 56197 h 253365"/>
                <a:gd name="connsiteX964" fmla="*/ 72650 w 204094"/>
                <a:gd name="connsiteY964" fmla="*/ 57150 h 253365"/>
                <a:gd name="connsiteX965" fmla="*/ 75507 w 204094"/>
                <a:gd name="connsiteY965" fmla="*/ 59055 h 253365"/>
                <a:gd name="connsiteX966" fmla="*/ 73602 w 204094"/>
                <a:gd name="connsiteY966" fmla="*/ 209550 h 253365"/>
                <a:gd name="connsiteX967" fmla="*/ 74555 w 204094"/>
                <a:gd name="connsiteY967" fmla="*/ 210503 h 253365"/>
                <a:gd name="connsiteX968" fmla="*/ 75507 w 204094"/>
                <a:gd name="connsiteY968" fmla="*/ 209550 h 253365"/>
                <a:gd name="connsiteX969" fmla="*/ 75507 w 204094"/>
                <a:gd name="connsiteY969" fmla="*/ 208597 h 253365"/>
                <a:gd name="connsiteX970" fmla="*/ 73602 w 204094"/>
                <a:gd name="connsiteY970" fmla="*/ 209550 h 253365"/>
                <a:gd name="connsiteX971" fmla="*/ 75507 w 204094"/>
                <a:gd name="connsiteY971" fmla="*/ 30480 h 253365"/>
                <a:gd name="connsiteX972" fmla="*/ 73602 w 204094"/>
                <a:gd name="connsiteY972" fmla="*/ 30480 h 253365"/>
                <a:gd name="connsiteX973" fmla="*/ 73602 w 204094"/>
                <a:gd name="connsiteY973" fmla="*/ 32385 h 253365"/>
                <a:gd name="connsiteX974" fmla="*/ 76460 w 204094"/>
                <a:gd name="connsiteY974" fmla="*/ 36195 h 253365"/>
                <a:gd name="connsiteX975" fmla="*/ 78365 w 204094"/>
                <a:gd name="connsiteY975" fmla="*/ 37147 h 253365"/>
                <a:gd name="connsiteX976" fmla="*/ 78365 w 204094"/>
                <a:gd name="connsiteY976" fmla="*/ 34290 h 253365"/>
                <a:gd name="connsiteX977" fmla="*/ 75507 w 204094"/>
                <a:gd name="connsiteY977" fmla="*/ 30480 h 253365"/>
                <a:gd name="connsiteX978" fmla="*/ 74555 w 204094"/>
                <a:gd name="connsiteY978" fmla="*/ 16193 h 253365"/>
                <a:gd name="connsiteX979" fmla="*/ 73602 w 204094"/>
                <a:gd name="connsiteY979" fmla="*/ 17145 h 253365"/>
                <a:gd name="connsiteX980" fmla="*/ 73602 w 204094"/>
                <a:gd name="connsiteY980" fmla="*/ 18097 h 253365"/>
                <a:gd name="connsiteX981" fmla="*/ 74555 w 204094"/>
                <a:gd name="connsiteY981" fmla="*/ 16193 h 253365"/>
                <a:gd name="connsiteX982" fmla="*/ 74555 w 204094"/>
                <a:gd name="connsiteY982" fmla="*/ 16193 h 253365"/>
                <a:gd name="connsiteX983" fmla="*/ 75507 w 204094"/>
                <a:gd name="connsiteY983" fmla="*/ 9525 h 253365"/>
                <a:gd name="connsiteX984" fmla="*/ 75507 w 204094"/>
                <a:gd name="connsiteY984" fmla="*/ 9525 h 253365"/>
                <a:gd name="connsiteX985" fmla="*/ 77412 w 204094"/>
                <a:gd name="connsiteY985" fmla="*/ 9525 h 253365"/>
                <a:gd name="connsiteX986" fmla="*/ 75507 w 204094"/>
                <a:gd name="connsiteY986" fmla="*/ 9525 h 253365"/>
                <a:gd name="connsiteX987" fmla="*/ 75507 w 204094"/>
                <a:gd name="connsiteY987" fmla="*/ 9525 h 253365"/>
                <a:gd name="connsiteX988" fmla="*/ 77412 w 204094"/>
                <a:gd name="connsiteY988" fmla="*/ 219075 h 253365"/>
                <a:gd name="connsiteX989" fmla="*/ 77412 w 204094"/>
                <a:gd name="connsiteY989" fmla="*/ 219075 h 253365"/>
                <a:gd name="connsiteX990" fmla="*/ 76460 w 204094"/>
                <a:gd name="connsiteY990" fmla="*/ 219075 h 253365"/>
                <a:gd name="connsiteX991" fmla="*/ 77412 w 204094"/>
                <a:gd name="connsiteY991" fmla="*/ 219075 h 253365"/>
                <a:gd name="connsiteX992" fmla="*/ 77412 w 204094"/>
                <a:gd name="connsiteY992" fmla="*/ 219075 h 253365"/>
                <a:gd name="connsiteX993" fmla="*/ 77412 w 204094"/>
                <a:gd name="connsiteY993" fmla="*/ 98108 h 253365"/>
                <a:gd name="connsiteX994" fmla="*/ 77412 w 204094"/>
                <a:gd name="connsiteY994" fmla="*/ 98108 h 253365"/>
                <a:gd name="connsiteX995" fmla="*/ 77412 w 204094"/>
                <a:gd name="connsiteY995" fmla="*/ 98108 h 253365"/>
                <a:gd name="connsiteX996" fmla="*/ 77412 w 204094"/>
                <a:gd name="connsiteY996" fmla="*/ 98108 h 253365"/>
                <a:gd name="connsiteX997" fmla="*/ 77412 w 204094"/>
                <a:gd name="connsiteY997" fmla="*/ 98108 h 253365"/>
                <a:gd name="connsiteX998" fmla="*/ 77412 w 204094"/>
                <a:gd name="connsiteY998" fmla="*/ 82868 h 253365"/>
                <a:gd name="connsiteX999" fmla="*/ 79317 w 204094"/>
                <a:gd name="connsiteY999" fmla="*/ 84772 h 253365"/>
                <a:gd name="connsiteX1000" fmla="*/ 80270 w 204094"/>
                <a:gd name="connsiteY1000" fmla="*/ 83820 h 253365"/>
                <a:gd name="connsiteX1001" fmla="*/ 78365 w 204094"/>
                <a:gd name="connsiteY1001" fmla="*/ 80963 h 253365"/>
                <a:gd name="connsiteX1002" fmla="*/ 76460 w 204094"/>
                <a:gd name="connsiteY1002" fmla="*/ 80963 h 253365"/>
                <a:gd name="connsiteX1003" fmla="*/ 77412 w 204094"/>
                <a:gd name="connsiteY1003" fmla="*/ 82868 h 253365"/>
                <a:gd name="connsiteX1004" fmla="*/ 78365 w 204094"/>
                <a:gd name="connsiteY1004" fmla="*/ 40005 h 253365"/>
                <a:gd name="connsiteX1005" fmla="*/ 78365 w 204094"/>
                <a:gd name="connsiteY1005" fmla="*/ 40005 h 253365"/>
                <a:gd name="connsiteX1006" fmla="*/ 77412 w 204094"/>
                <a:gd name="connsiteY1006" fmla="*/ 39053 h 253365"/>
                <a:gd name="connsiteX1007" fmla="*/ 78365 w 204094"/>
                <a:gd name="connsiteY1007" fmla="*/ 40005 h 253365"/>
                <a:gd name="connsiteX1008" fmla="*/ 78365 w 204094"/>
                <a:gd name="connsiteY1008" fmla="*/ 40005 h 253365"/>
                <a:gd name="connsiteX1009" fmla="*/ 81222 w 204094"/>
                <a:gd name="connsiteY1009" fmla="*/ 121920 h 253365"/>
                <a:gd name="connsiteX1010" fmla="*/ 79317 w 204094"/>
                <a:gd name="connsiteY1010" fmla="*/ 122872 h 253365"/>
                <a:gd name="connsiteX1011" fmla="*/ 79317 w 204094"/>
                <a:gd name="connsiteY1011" fmla="*/ 123825 h 253365"/>
                <a:gd name="connsiteX1012" fmla="*/ 78365 w 204094"/>
                <a:gd name="connsiteY1012" fmla="*/ 124778 h 253365"/>
                <a:gd name="connsiteX1013" fmla="*/ 79317 w 204094"/>
                <a:gd name="connsiteY1013" fmla="*/ 124778 h 253365"/>
                <a:gd name="connsiteX1014" fmla="*/ 79317 w 204094"/>
                <a:gd name="connsiteY1014" fmla="*/ 123825 h 253365"/>
                <a:gd name="connsiteX1015" fmla="*/ 80270 w 204094"/>
                <a:gd name="connsiteY1015" fmla="*/ 123825 h 253365"/>
                <a:gd name="connsiteX1016" fmla="*/ 81222 w 204094"/>
                <a:gd name="connsiteY1016" fmla="*/ 121920 h 253365"/>
                <a:gd name="connsiteX1017" fmla="*/ 79317 w 204094"/>
                <a:gd name="connsiteY1017" fmla="*/ 44768 h 253365"/>
                <a:gd name="connsiteX1018" fmla="*/ 79317 w 204094"/>
                <a:gd name="connsiteY1018" fmla="*/ 44768 h 253365"/>
                <a:gd name="connsiteX1019" fmla="*/ 79317 w 204094"/>
                <a:gd name="connsiteY1019" fmla="*/ 44768 h 253365"/>
                <a:gd name="connsiteX1020" fmla="*/ 79317 w 204094"/>
                <a:gd name="connsiteY1020" fmla="*/ 44768 h 253365"/>
                <a:gd name="connsiteX1021" fmla="*/ 79317 w 204094"/>
                <a:gd name="connsiteY1021" fmla="*/ 44768 h 253365"/>
                <a:gd name="connsiteX1022" fmla="*/ 81222 w 204094"/>
                <a:gd name="connsiteY1022" fmla="*/ 96203 h 253365"/>
                <a:gd name="connsiteX1023" fmla="*/ 81222 w 204094"/>
                <a:gd name="connsiteY1023" fmla="*/ 96203 h 253365"/>
                <a:gd name="connsiteX1024" fmla="*/ 81222 w 204094"/>
                <a:gd name="connsiteY1024" fmla="*/ 98108 h 253365"/>
                <a:gd name="connsiteX1025" fmla="*/ 81222 w 204094"/>
                <a:gd name="connsiteY1025" fmla="*/ 96203 h 253365"/>
                <a:gd name="connsiteX1026" fmla="*/ 81222 w 204094"/>
                <a:gd name="connsiteY1026" fmla="*/ 96203 h 253365"/>
                <a:gd name="connsiteX1027" fmla="*/ 81222 w 204094"/>
                <a:gd name="connsiteY1027" fmla="*/ 20955 h 253365"/>
                <a:gd name="connsiteX1028" fmla="*/ 81222 w 204094"/>
                <a:gd name="connsiteY1028" fmla="*/ 20955 h 253365"/>
                <a:gd name="connsiteX1029" fmla="*/ 82175 w 204094"/>
                <a:gd name="connsiteY1029" fmla="*/ 22860 h 253365"/>
                <a:gd name="connsiteX1030" fmla="*/ 83127 w 204094"/>
                <a:gd name="connsiteY1030" fmla="*/ 22860 h 253365"/>
                <a:gd name="connsiteX1031" fmla="*/ 81222 w 204094"/>
                <a:gd name="connsiteY1031" fmla="*/ 20955 h 253365"/>
                <a:gd name="connsiteX1032" fmla="*/ 82175 w 204094"/>
                <a:gd name="connsiteY1032" fmla="*/ 78105 h 253365"/>
                <a:gd name="connsiteX1033" fmla="*/ 82175 w 204094"/>
                <a:gd name="connsiteY1033" fmla="*/ 78105 h 253365"/>
                <a:gd name="connsiteX1034" fmla="*/ 80270 w 204094"/>
                <a:gd name="connsiteY1034" fmla="*/ 78105 h 253365"/>
                <a:gd name="connsiteX1035" fmla="*/ 82175 w 204094"/>
                <a:gd name="connsiteY1035" fmla="*/ 78105 h 253365"/>
                <a:gd name="connsiteX1036" fmla="*/ 82175 w 204094"/>
                <a:gd name="connsiteY1036" fmla="*/ 78105 h 253365"/>
                <a:gd name="connsiteX1037" fmla="*/ 82175 w 204094"/>
                <a:gd name="connsiteY1037" fmla="*/ 64770 h 253365"/>
                <a:gd name="connsiteX1038" fmla="*/ 81222 w 204094"/>
                <a:gd name="connsiteY1038" fmla="*/ 65722 h 253365"/>
                <a:gd name="connsiteX1039" fmla="*/ 82175 w 204094"/>
                <a:gd name="connsiteY1039" fmla="*/ 66675 h 253365"/>
                <a:gd name="connsiteX1040" fmla="*/ 82175 w 204094"/>
                <a:gd name="connsiteY1040" fmla="*/ 64770 h 253365"/>
                <a:gd name="connsiteX1041" fmla="*/ 82175 w 204094"/>
                <a:gd name="connsiteY1041" fmla="*/ 64770 h 253365"/>
                <a:gd name="connsiteX1042" fmla="*/ 87890 w 204094"/>
                <a:gd name="connsiteY1042" fmla="*/ 8572 h 253365"/>
                <a:gd name="connsiteX1043" fmla="*/ 87890 w 204094"/>
                <a:gd name="connsiteY1043" fmla="*/ 8572 h 253365"/>
                <a:gd name="connsiteX1044" fmla="*/ 87890 w 204094"/>
                <a:gd name="connsiteY1044" fmla="*/ 8572 h 253365"/>
                <a:gd name="connsiteX1045" fmla="*/ 87890 w 204094"/>
                <a:gd name="connsiteY1045" fmla="*/ 8572 h 253365"/>
                <a:gd name="connsiteX1046" fmla="*/ 87890 w 204094"/>
                <a:gd name="connsiteY1046" fmla="*/ 8572 h 253365"/>
                <a:gd name="connsiteX1047" fmla="*/ 130752 w 204094"/>
                <a:gd name="connsiteY1047" fmla="*/ 117158 h 253365"/>
                <a:gd name="connsiteX1048" fmla="*/ 130752 w 204094"/>
                <a:gd name="connsiteY1048" fmla="*/ 118110 h 253365"/>
                <a:gd name="connsiteX1049" fmla="*/ 131705 w 204094"/>
                <a:gd name="connsiteY1049" fmla="*/ 120015 h 253365"/>
                <a:gd name="connsiteX1050" fmla="*/ 132657 w 204094"/>
                <a:gd name="connsiteY1050" fmla="*/ 120968 h 253365"/>
                <a:gd name="connsiteX1051" fmla="*/ 133610 w 204094"/>
                <a:gd name="connsiteY1051" fmla="*/ 119063 h 253365"/>
                <a:gd name="connsiteX1052" fmla="*/ 131705 w 204094"/>
                <a:gd name="connsiteY1052" fmla="*/ 116205 h 253365"/>
                <a:gd name="connsiteX1053" fmla="*/ 129800 w 204094"/>
                <a:gd name="connsiteY1053" fmla="*/ 115253 h 253365"/>
                <a:gd name="connsiteX1054" fmla="*/ 130752 w 204094"/>
                <a:gd name="connsiteY1054" fmla="*/ 117158 h 253365"/>
                <a:gd name="connsiteX1055" fmla="*/ 132657 w 204094"/>
                <a:gd name="connsiteY1055" fmla="*/ 109538 h 253365"/>
                <a:gd name="connsiteX1056" fmla="*/ 134562 w 204094"/>
                <a:gd name="connsiteY1056" fmla="*/ 110490 h 253365"/>
                <a:gd name="connsiteX1057" fmla="*/ 135515 w 204094"/>
                <a:gd name="connsiteY1057" fmla="*/ 109538 h 253365"/>
                <a:gd name="connsiteX1058" fmla="*/ 133610 w 204094"/>
                <a:gd name="connsiteY1058" fmla="*/ 108585 h 253365"/>
                <a:gd name="connsiteX1059" fmla="*/ 132657 w 204094"/>
                <a:gd name="connsiteY1059" fmla="*/ 109538 h 253365"/>
                <a:gd name="connsiteX1060" fmla="*/ 138372 w 204094"/>
                <a:gd name="connsiteY1060" fmla="*/ 111443 h 253365"/>
                <a:gd name="connsiteX1061" fmla="*/ 138372 w 204094"/>
                <a:gd name="connsiteY1061" fmla="*/ 111443 h 253365"/>
                <a:gd name="connsiteX1062" fmla="*/ 140277 w 204094"/>
                <a:gd name="connsiteY1062" fmla="*/ 111443 h 253365"/>
                <a:gd name="connsiteX1063" fmla="*/ 140277 w 204094"/>
                <a:gd name="connsiteY1063" fmla="*/ 109538 h 253365"/>
                <a:gd name="connsiteX1064" fmla="*/ 141230 w 204094"/>
                <a:gd name="connsiteY1064" fmla="*/ 109538 h 253365"/>
                <a:gd name="connsiteX1065" fmla="*/ 143135 w 204094"/>
                <a:gd name="connsiteY1065" fmla="*/ 109538 h 253365"/>
                <a:gd name="connsiteX1066" fmla="*/ 141230 w 204094"/>
                <a:gd name="connsiteY1066" fmla="*/ 107633 h 253365"/>
                <a:gd name="connsiteX1067" fmla="*/ 139325 w 204094"/>
                <a:gd name="connsiteY1067" fmla="*/ 108585 h 253365"/>
                <a:gd name="connsiteX1068" fmla="*/ 138372 w 204094"/>
                <a:gd name="connsiteY1068" fmla="*/ 109538 h 253365"/>
                <a:gd name="connsiteX1069" fmla="*/ 138372 w 204094"/>
                <a:gd name="connsiteY1069" fmla="*/ 111443 h 253365"/>
                <a:gd name="connsiteX1070" fmla="*/ 141230 w 204094"/>
                <a:gd name="connsiteY1070" fmla="*/ 120968 h 253365"/>
                <a:gd name="connsiteX1071" fmla="*/ 141230 w 204094"/>
                <a:gd name="connsiteY1071" fmla="*/ 120968 h 253365"/>
                <a:gd name="connsiteX1072" fmla="*/ 141230 w 204094"/>
                <a:gd name="connsiteY1072" fmla="*/ 122872 h 253365"/>
                <a:gd name="connsiteX1073" fmla="*/ 141230 w 204094"/>
                <a:gd name="connsiteY1073" fmla="*/ 120968 h 253365"/>
                <a:gd name="connsiteX1074" fmla="*/ 142182 w 204094"/>
                <a:gd name="connsiteY1074" fmla="*/ 118110 h 253365"/>
                <a:gd name="connsiteX1075" fmla="*/ 142182 w 204094"/>
                <a:gd name="connsiteY1075" fmla="*/ 118110 h 253365"/>
                <a:gd name="connsiteX1076" fmla="*/ 140277 w 204094"/>
                <a:gd name="connsiteY1076" fmla="*/ 118110 h 253365"/>
                <a:gd name="connsiteX1077" fmla="*/ 142182 w 204094"/>
                <a:gd name="connsiteY1077" fmla="*/ 118110 h 253365"/>
                <a:gd name="connsiteX1078" fmla="*/ 142182 w 204094"/>
                <a:gd name="connsiteY1078" fmla="*/ 118110 h 253365"/>
                <a:gd name="connsiteX1079" fmla="*/ 144087 w 204094"/>
                <a:gd name="connsiteY1079" fmla="*/ 120015 h 253365"/>
                <a:gd name="connsiteX1080" fmla="*/ 144087 w 204094"/>
                <a:gd name="connsiteY1080" fmla="*/ 120015 h 253365"/>
                <a:gd name="connsiteX1081" fmla="*/ 145992 w 204094"/>
                <a:gd name="connsiteY1081" fmla="*/ 120015 h 253365"/>
                <a:gd name="connsiteX1082" fmla="*/ 144087 w 204094"/>
                <a:gd name="connsiteY1082" fmla="*/ 120015 h 253365"/>
                <a:gd name="connsiteX1083" fmla="*/ 144087 w 204094"/>
                <a:gd name="connsiteY1083" fmla="*/ 120015 h 253365"/>
                <a:gd name="connsiteX1084" fmla="*/ 177425 w 204094"/>
                <a:gd name="connsiteY1084" fmla="*/ 240983 h 253365"/>
                <a:gd name="connsiteX1085" fmla="*/ 175520 w 204094"/>
                <a:gd name="connsiteY1085" fmla="*/ 240030 h 253365"/>
                <a:gd name="connsiteX1086" fmla="*/ 176472 w 204094"/>
                <a:gd name="connsiteY1086" fmla="*/ 237172 h 253365"/>
                <a:gd name="connsiteX1087" fmla="*/ 175520 w 204094"/>
                <a:gd name="connsiteY1087" fmla="*/ 233363 h 253365"/>
                <a:gd name="connsiteX1088" fmla="*/ 173615 w 204094"/>
                <a:gd name="connsiteY1088" fmla="*/ 234315 h 253365"/>
                <a:gd name="connsiteX1089" fmla="*/ 171710 w 204094"/>
                <a:gd name="connsiteY1089" fmla="*/ 235268 h 253365"/>
                <a:gd name="connsiteX1090" fmla="*/ 170757 w 204094"/>
                <a:gd name="connsiteY1090" fmla="*/ 237172 h 253365"/>
                <a:gd name="connsiteX1091" fmla="*/ 172662 w 204094"/>
                <a:gd name="connsiteY1091" fmla="*/ 237172 h 253365"/>
                <a:gd name="connsiteX1092" fmla="*/ 176472 w 204094"/>
                <a:gd name="connsiteY1092" fmla="*/ 240030 h 253365"/>
                <a:gd name="connsiteX1093" fmla="*/ 177425 w 204094"/>
                <a:gd name="connsiteY1093" fmla="*/ 240983 h 253365"/>
                <a:gd name="connsiteX1094" fmla="*/ 177425 w 204094"/>
                <a:gd name="connsiteY1094" fmla="*/ 240983 h 253365"/>
                <a:gd name="connsiteX1095" fmla="*/ 169805 w 204094"/>
                <a:gd name="connsiteY1095" fmla="*/ 228600 h 253365"/>
                <a:gd name="connsiteX1096" fmla="*/ 169805 w 204094"/>
                <a:gd name="connsiteY1096" fmla="*/ 228600 h 253365"/>
                <a:gd name="connsiteX1097" fmla="*/ 171710 w 204094"/>
                <a:gd name="connsiteY1097" fmla="*/ 228600 h 253365"/>
                <a:gd name="connsiteX1098" fmla="*/ 169805 w 204094"/>
                <a:gd name="connsiteY1098" fmla="*/ 228600 h 253365"/>
                <a:gd name="connsiteX1099" fmla="*/ 169805 w 204094"/>
                <a:gd name="connsiteY1099" fmla="*/ 228600 h 253365"/>
                <a:gd name="connsiteX1100" fmla="*/ 173615 w 204094"/>
                <a:gd name="connsiteY1100" fmla="*/ 246697 h 253365"/>
                <a:gd name="connsiteX1101" fmla="*/ 173615 w 204094"/>
                <a:gd name="connsiteY1101" fmla="*/ 246697 h 253365"/>
                <a:gd name="connsiteX1102" fmla="*/ 172662 w 204094"/>
                <a:gd name="connsiteY1102" fmla="*/ 247650 h 253365"/>
                <a:gd name="connsiteX1103" fmla="*/ 173615 w 204094"/>
                <a:gd name="connsiteY1103" fmla="*/ 246697 h 253365"/>
                <a:gd name="connsiteX1104" fmla="*/ 173615 w 204094"/>
                <a:gd name="connsiteY1104" fmla="*/ 246697 h 253365"/>
                <a:gd name="connsiteX1105" fmla="*/ 180282 w 204094"/>
                <a:gd name="connsiteY1105" fmla="*/ 225743 h 253365"/>
                <a:gd name="connsiteX1106" fmla="*/ 178377 w 204094"/>
                <a:gd name="connsiteY1106" fmla="*/ 224790 h 253365"/>
                <a:gd name="connsiteX1107" fmla="*/ 178377 w 204094"/>
                <a:gd name="connsiteY1107" fmla="*/ 225743 h 253365"/>
                <a:gd name="connsiteX1108" fmla="*/ 180282 w 204094"/>
                <a:gd name="connsiteY1108" fmla="*/ 225743 h 253365"/>
                <a:gd name="connsiteX1109" fmla="*/ 180282 w 204094"/>
                <a:gd name="connsiteY1109" fmla="*/ 239078 h 253365"/>
                <a:gd name="connsiteX1110" fmla="*/ 180282 w 204094"/>
                <a:gd name="connsiteY1110" fmla="*/ 239078 h 253365"/>
                <a:gd name="connsiteX1111" fmla="*/ 179330 w 204094"/>
                <a:gd name="connsiteY1111" fmla="*/ 237172 h 253365"/>
                <a:gd name="connsiteX1112" fmla="*/ 179330 w 204094"/>
                <a:gd name="connsiteY1112" fmla="*/ 238125 h 253365"/>
                <a:gd name="connsiteX1113" fmla="*/ 180282 w 204094"/>
                <a:gd name="connsiteY1113" fmla="*/ 239078 h 253365"/>
                <a:gd name="connsiteX1114" fmla="*/ 181235 w 204094"/>
                <a:gd name="connsiteY1114" fmla="*/ 241935 h 253365"/>
                <a:gd name="connsiteX1115" fmla="*/ 181235 w 204094"/>
                <a:gd name="connsiteY1115" fmla="*/ 241935 h 253365"/>
                <a:gd name="connsiteX1116" fmla="*/ 181235 w 204094"/>
                <a:gd name="connsiteY1116" fmla="*/ 243840 h 253365"/>
                <a:gd name="connsiteX1117" fmla="*/ 182187 w 204094"/>
                <a:gd name="connsiteY1117" fmla="*/ 242888 h 253365"/>
                <a:gd name="connsiteX1118" fmla="*/ 181235 w 204094"/>
                <a:gd name="connsiteY1118" fmla="*/ 241935 h 253365"/>
                <a:gd name="connsiteX1119" fmla="*/ 188855 w 204094"/>
                <a:gd name="connsiteY1119" fmla="*/ 237172 h 253365"/>
                <a:gd name="connsiteX1120" fmla="*/ 186950 w 204094"/>
                <a:gd name="connsiteY1120" fmla="*/ 236220 h 253365"/>
                <a:gd name="connsiteX1121" fmla="*/ 185045 w 204094"/>
                <a:gd name="connsiteY1121" fmla="*/ 234315 h 253365"/>
                <a:gd name="connsiteX1122" fmla="*/ 185045 w 204094"/>
                <a:gd name="connsiteY1122" fmla="*/ 230505 h 253365"/>
                <a:gd name="connsiteX1123" fmla="*/ 183140 w 204094"/>
                <a:gd name="connsiteY1123" fmla="*/ 230505 h 253365"/>
                <a:gd name="connsiteX1124" fmla="*/ 185997 w 204094"/>
                <a:gd name="connsiteY1124" fmla="*/ 224790 h 253365"/>
                <a:gd name="connsiteX1125" fmla="*/ 187902 w 204094"/>
                <a:gd name="connsiteY1125" fmla="*/ 221933 h 253365"/>
                <a:gd name="connsiteX1126" fmla="*/ 187902 w 204094"/>
                <a:gd name="connsiteY1126" fmla="*/ 220980 h 253365"/>
                <a:gd name="connsiteX1127" fmla="*/ 186950 w 204094"/>
                <a:gd name="connsiteY1127" fmla="*/ 220980 h 253365"/>
                <a:gd name="connsiteX1128" fmla="*/ 182187 w 204094"/>
                <a:gd name="connsiteY1128" fmla="*/ 225743 h 253365"/>
                <a:gd name="connsiteX1129" fmla="*/ 183140 w 204094"/>
                <a:gd name="connsiteY1129" fmla="*/ 230505 h 253365"/>
                <a:gd name="connsiteX1130" fmla="*/ 184092 w 204094"/>
                <a:gd name="connsiteY1130" fmla="*/ 238125 h 253365"/>
                <a:gd name="connsiteX1131" fmla="*/ 187902 w 204094"/>
                <a:gd name="connsiteY1131" fmla="*/ 238125 h 253365"/>
                <a:gd name="connsiteX1132" fmla="*/ 188855 w 204094"/>
                <a:gd name="connsiteY1132" fmla="*/ 237172 h 253365"/>
                <a:gd name="connsiteX1133" fmla="*/ 183140 w 204094"/>
                <a:gd name="connsiteY1133" fmla="*/ 217170 h 253365"/>
                <a:gd name="connsiteX1134" fmla="*/ 184092 w 204094"/>
                <a:gd name="connsiteY1134" fmla="*/ 218122 h 253365"/>
                <a:gd name="connsiteX1135" fmla="*/ 185045 w 204094"/>
                <a:gd name="connsiteY1135" fmla="*/ 217170 h 253365"/>
                <a:gd name="connsiteX1136" fmla="*/ 183140 w 204094"/>
                <a:gd name="connsiteY1136" fmla="*/ 217170 h 253365"/>
                <a:gd name="connsiteX1137" fmla="*/ 183140 w 204094"/>
                <a:gd name="connsiteY1137" fmla="*/ 217170 h 253365"/>
                <a:gd name="connsiteX1138" fmla="*/ 185997 w 204094"/>
                <a:gd name="connsiteY1138" fmla="*/ 226695 h 253365"/>
                <a:gd name="connsiteX1139" fmla="*/ 185045 w 204094"/>
                <a:gd name="connsiteY1139" fmla="*/ 229553 h 253365"/>
                <a:gd name="connsiteX1140" fmla="*/ 185045 w 204094"/>
                <a:gd name="connsiteY1140" fmla="*/ 229553 h 253365"/>
                <a:gd name="connsiteX1141" fmla="*/ 186950 w 204094"/>
                <a:gd name="connsiteY1141" fmla="*/ 228600 h 253365"/>
                <a:gd name="connsiteX1142" fmla="*/ 189807 w 204094"/>
                <a:gd name="connsiteY1142" fmla="*/ 225743 h 253365"/>
                <a:gd name="connsiteX1143" fmla="*/ 185997 w 204094"/>
                <a:gd name="connsiteY1143" fmla="*/ 226695 h 253365"/>
                <a:gd name="connsiteX1144" fmla="*/ 193617 w 204094"/>
                <a:gd name="connsiteY1144" fmla="*/ 222885 h 253365"/>
                <a:gd name="connsiteX1145" fmla="*/ 191712 w 204094"/>
                <a:gd name="connsiteY1145" fmla="*/ 220980 h 253365"/>
                <a:gd name="connsiteX1146" fmla="*/ 191712 w 204094"/>
                <a:gd name="connsiteY1146" fmla="*/ 222885 h 253365"/>
                <a:gd name="connsiteX1147" fmla="*/ 192665 w 204094"/>
                <a:gd name="connsiteY1147" fmla="*/ 224790 h 253365"/>
                <a:gd name="connsiteX1148" fmla="*/ 193617 w 204094"/>
                <a:gd name="connsiteY1148" fmla="*/ 222885 h 253365"/>
                <a:gd name="connsiteX1149" fmla="*/ 193617 w 204094"/>
                <a:gd name="connsiteY1149" fmla="*/ 216218 h 253365"/>
                <a:gd name="connsiteX1150" fmla="*/ 193617 w 204094"/>
                <a:gd name="connsiteY1150" fmla="*/ 216218 h 253365"/>
                <a:gd name="connsiteX1151" fmla="*/ 193617 w 204094"/>
                <a:gd name="connsiteY1151" fmla="*/ 216218 h 253365"/>
                <a:gd name="connsiteX1152" fmla="*/ 193617 w 204094"/>
                <a:gd name="connsiteY1152" fmla="*/ 216218 h 253365"/>
                <a:gd name="connsiteX1153" fmla="*/ 193617 w 204094"/>
                <a:gd name="connsiteY1153" fmla="*/ 216218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204094" h="253365">
                  <a:moveTo>
                    <a:pt x="202190" y="188595"/>
                  </a:moveTo>
                  <a:cubicBezTo>
                    <a:pt x="201237" y="193358"/>
                    <a:pt x="201237" y="197168"/>
                    <a:pt x="201237" y="201930"/>
                  </a:cubicBezTo>
                  <a:cubicBezTo>
                    <a:pt x="202190" y="207645"/>
                    <a:pt x="201237" y="213360"/>
                    <a:pt x="199332" y="219075"/>
                  </a:cubicBezTo>
                  <a:cubicBezTo>
                    <a:pt x="198380" y="221933"/>
                    <a:pt x="198380" y="223838"/>
                    <a:pt x="198380" y="225743"/>
                  </a:cubicBezTo>
                  <a:cubicBezTo>
                    <a:pt x="199332" y="233363"/>
                    <a:pt x="198380" y="240030"/>
                    <a:pt x="196475" y="246697"/>
                  </a:cubicBezTo>
                  <a:cubicBezTo>
                    <a:pt x="195522" y="251460"/>
                    <a:pt x="194570" y="252413"/>
                    <a:pt x="189807" y="252413"/>
                  </a:cubicBezTo>
                  <a:cubicBezTo>
                    <a:pt x="179330" y="252413"/>
                    <a:pt x="168852" y="252413"/>
                    <a:pt x="158375" y="252413"/>
                  </a:cubicBezTo>
                  <a:cubicBezTo>
                    <a:pt x="147897" y="252413"/>
                    <a:pt x="137420" y="252413"/>
                    <a:pt x="127895" y="253365"/>
                  </a:cubicBezTo>
                  <a:cubicBezTo>
                    <a:pt x="108845" y="253365"/>
                    <a:pt x="90747" y="253365"/>
                    <a:pt x="72650" y="253365"/>
                  </a:cubicBezTo>
                  <a:cubicBezTo>
                    <a:pt x="60267" y="253365"/>
                    <a:pt x="48837" y="252413"/>
                    <a:pt x="36455" y="252413"/>
                  </a:cubicBezTo>
                  <a:cubicBezTo>
                    <a:pt x="26930" y="253365"/>
                    <a:pt x="18357" y="252413"/>
                    <a:pt x="8832" y="252413"/>
                  </a:cubicBezTo>
                  <a:lnTo>
                    <a:pt x="5022" y="252413"/>
                  </a:lnTo>
                  <a:cubicBezTo>
                    <a:pt x="1212" y="252413"/>
                    <a:pt x="260" y="251460"/>
                    <a:pt x="260" y="248603"/>
                  </a:cubicBezTo>
                  <a:cubicBezTo>
                    <a:pt x="260" y="245745"/>
                    <a:pt x="3117" y="243840"/>
                    <a:pt x="5975" y="243840"/>
                  </a:cubicBezTo>
                  <a:cubicBezTo>
                    <a:pt x="8832" y="243840"/>
                    <a:pt x="11690" y="243840"/>
                    <a:pt x="14547" y="242888"/>
                  </a:cubicBezTo>
                  <a:cubicBezTo>
                    <a:pt x="25025" y="241935"/>
                    <a:pt x="30740" y="235268"/>
                    <a:pt x="30740" y="225743"/>
                  </a:cubicBezTo>
                  <a:cubicBezTo>
                    <a:pt x="31692" y="217170"/>
                    <a:pt x="31692" y="208597"/>
                    <a:pt x="31692" y="199072"/>
                  </a:cubicBezTo>
                  <a:cubicBezTo>
                    <a:pt x="31692" y="189547"/>
                    <a:pt x="32645" y="180022"/>
                    <a:pt x="32645" y="170497"/>
                  </a:cubicBezTo>
                  <a:cubicBezTo>
                    <a:pt x="32645" y="159068"/>
                    <a:pt x="31692" y="147638"/>
                    <a:pt x="31692" y="137160"/>
                  </a:cubicBezTo>
                  <a:cubicBezTo>
                    <a:pt x="32645" y="125730"/>
                    <a:pt x="32645" y="114300"/>
                    <a:pt x="32645" y="101918"/>
                  </a:cubicBezTo>
                  <a:cubicBezTo>
                    <a:pt x="32645" y="80010"/>
                    <a:pt x="32645" y="57150"/>
                    <a:pt x="31692" y="34290"/>
                  </a:cubicBezTo>
                  <a:cubicBezTo>
                    <a:pt x="31692" y="30480"/>
                    <a:pt x="31692" y="26670"/>
                    <a:pt x="30740" y="22860"/>
                  </a:cubicBezTo>
                  <a:cubicBezTo>
                    <a:pt x="27882" y="14288"/>
                    <a:pt x="22167" y="9525"/>
                    <a:pt x="13595" y="9525"/>
                  </a:cubicBezTo>
                  <a:cubicBezTo>
                    <a:pt x="10737" y="9525"/>
                    <a:pt x="7880" y="9525"/>
                    <a:pt x="5975" y="9525"/>
                  </a:cubicBezTo>
                  <a:cubicBezTo>
                    <a:pt x="4070" y="9525"/>
                    <a:pt x="3117" y="9525"/>
                    <a:pt x="2165" y="8572"/>
                  </a:cubicBezTo>
                  <a:cubicBezTo>
                    <a:pt x="1212" y="7620"/>
                    <a:pt x="-693" y="6668"/>
                    <a:pt x="260" y="4763"/>
                  </a:cubicBezTo>
                  <a:cubicBezTo>
                    <a:pt x="260" y="2858"/>
                    <a:pt x="2165" y="1905"/>
                    <a:pt x="3117" y="1905"/>
                  </a:cubicBezTo>
                  <a:cubicBezTo>
                    <a:pt x="5975" y="953"/>
                    <a:pt x="9785" y="0"/>
                    <a:pt x="12642" y="0"/>
                  </a:cubicBezTo>
                  <a:cubicBezTo>
                    <a:pt x="22167" y="0"/>
                    <a:pt x="30740" y="0"/>
                    <a:pt x="40265" y="0"/>
                  </a:cubicBezTo>
                  <a:cubicBezTo>
                    <a:pt x="65982" y="953"/>
                    <a:pt x="90747" y="0"/>
                    <a:pt x="116465" y="0"/>
                  </a:cubicBezTo>
                  <a:cubicBezTo>
                    <a:pt x="125990" y="0"/>
                    <a:pt x="135515" y="0"/>
                    <a:pt x="145040" y="0"/>
                  </a:cubicBezTo>
                  <a:cubicBezTo>
                    <a:pt x="157422" y="0"/>
                    <a:pt x="169805" y="0"/>
                    <a:pt x="183140" y="0"/>
                  </a:cubicBezTo>
                  <a:cubicBezTo>
                    <a:pt x="190760" y="0"/>
                    <a:pt x="193617" y="1905"/>
                    <a:pt x="193617" y="9525"/>
                  </a:cubicBezTo>
                  <a:cubicBezTo>
                    <a:pt x="194570" y="21908"/>
                    <a:pt x="197427" y="33338"/>
                    <a:pt x="197427" y="46672"/>
                  </a:cubicBezTo>
                  <a:cubicBezTo>
                    <a:pt x="197427" y="55245"/>
                    <a:pt x="200285" y="63818"/>
                    <a:pt x="199332" y="73343"/>
                  </a:cubicBezTo>
                  <a:cubicBezTo>
                    <a:pt x="199332" y="74295"/>
                    <a:pt x="199332" y="75247"/>
                    <a:pt x="199332" y="77153"/>
                  </a:cubicBezTo>
                  <a:cubicBezTo>
                    <a:pt x="199332" y="79058"/>
                    <a:pt x="200285" y="80963"/>
                    <a:pt x="197427" y="81915"/>
                  </a:cubicBezTo>
                  <a:cubicBezTo>
                    <a:pt x="194570" y="82868"/>
                    <a:pt x="190760" y="81915"/>
                    <a:pt x="189807" y="79058"/>
                  </a:cubicBezTo>
                  <a:cubicBezTo>
                    <a:pt x="187902" y="77153"/>
                    <a:pt x="187902" y="74295"/>
                    <a:pt x="186950" y="72390"/>
                  </a:cubicBezTo>
                  <a:cubicBezTo>
                    <a:pt x="183140" y="60008"/>
                    <a:pt x="177425" y="48578"/>
                    <a:pt x="172662" y="37147"/>
                  </a:cubicBezTo>
                  <a:cubicBezTo>
                    <a:pt x="165042" y="21908"/>
                    <a:pt x="153612" y="14288"/>
                    <a:pt x="137420" y="11430"/>
                  </a:cubicBezTo>
                  <a:cubicBezTo>
                    <a:pt x="129800" y="10478"/>
                    <a:pt x="122180" y="8572"/>
                    <a:pt x="114560" y="8572"/>
                  </a:cubicBezTo>
                  <a:cubicBezTo>
                    <a:pt x="106940" y="8572"/>
                    <a:pt x="99320" y="9525"/>
                    <a:pt x="93605" y="14288"/>
                  </a:cubicBezTo>
                  <a:cubicBezTo>
                    <a:pt x="91700" y="15240"/>
                    <a:pt x="90747" y="16193"/>
                    <a:pt x="90747" y="17145"/>
                  </a:cubicBezTo>
                  <a:cubicBezTo>
                    <a:pt x="88842" y="22860"/>
                    <a:pt x="87890" y="28575"/>
                    <a:pt x="88842" y="34290"/>
                  </a:cubicBezTo>
                  <a:cubicBezTo>
                    <a:pt x="89795" y="38100"/>
                    <a:pt x="89795" y="41910"/>
                    <a:pt x="88842" y="44768"/>
                  </a:cubicBezTo>
                  <a:cubicBezTo>
                    <a:pt x="87890" y="51435"/>
                    <a:pt x="87890" y="57150"/>
                    <a:pt x="88842" y="63818"/>
                  </a:cubicBezTo>
                  <a:cubicBezTo>
                    <a:pt x="88842" y="64770"/>
                    <a:pt x="88842" y="66675"/>
                    <a:pt x="88842" y="67628"/>
                  </a:cubicBezTo>
                  <a:cubicBezTo>
                    <a:pt x="88842" y="68580"/>
                    <a:pt x="87890" y="69533"/>
                    <a:pt x="88842" y="70485"/>
                  </a:cubicBezTo>
                  <a:cubicBezTo>
                    <a:pt x="91700" y="78105"/>
                    <a:pt x="87890" y="85725"/>
                    <a:pt x="89795" y="92393"/>
                  </a:cubicBezTo>
                  <a:cubicBezTo>
                    <a:pt x="90747" y="99060"/>
                    <a:pt x="89795" y="105728"/>
                    <a:pt x="90747" y="112395"/>
                  </a:cubicBezTo>
                  <a:cubicBezTo>
                    <a:pt x="90747" y="117158"/>
                    <a:pt x="91700" y="118110"/>
                    <a:pt x="96462" y="118110"/>
                  </a:cubicBezTo>
                  <a:cubicBezTo>
                    <a:pt x="103130" y="118110"/>
                    <a:pt x="108845" y="118110"/>
                    <a:pt x="114560" y="116205"/>
                  </a:cubicBezTo>
                  <a:cubicBezTo>
                    <a:pt x="122180" y="114300"/>
                    <a:pt x="127895" y="109538"/>
                    <a:pt x="132657" y="103822"/>
                  </a:cubicBezTo>
                  <a:cubicBezTo>
                    <a:pt x="137420" y="96203"/>
                    <a:pt x="141230" y="89535"/>
                    <a:pt x="141230" y="80010"/>
                  </a:cubicBezTo>
                  <a:cubicBezTo>
                    <a:pt x="141230" y="77153"/>
                    <a:pt x="142182" y="75247"/>
                    <a:pt x="143135" y="73343"/>
                  </a:cubicBezTo>
                  <a:cubicBezTo>
                    <a:pt x="144087" y="71438"/>
                    <a:pt x="145992" y="70485"/>
                    <a:pt x="147897" y="70485"/>
                  </a:cubicBezTo>
                  <a:cubicBezTo>
                    <a:pt x="150755" y="71438"/>
                    <a:pt x="151707" y="72390"/>
                    <a:pt x="151707" y="75247"/>
                  </a:cubicBezTo>
                  <a:lnTo>
                    <a:pt x="151707" y="93345"/>
                  </a:lnTo>
                  <a:cubicBezTo>
                    <a:pt x="151707" y="96203"/>
                    <a:pt x="151707" y="98108"/>
                    <a:pt x="151707" y="100965"/>
                  </a:cubicBezTo>
                  <a:cubicBezTo>
                    <a:pt x="151707" y="101918"/>
                    <a:pt x="152660" y="102870"/>
                    <a:pt x="151707" y="103822"/>
                  </a:cubicBezTo>
                  <a:cubicBezTo>
                    <a:pt x="150755" y="114300"/>
                    <a:pt x="150755" y="124778"/>
                    <a:pt x="150755" y="135255"/>
                  </a:cubicBezTo>
                  <a:cubicBezTo>
                    <a:pt x="150755" y="144780"/>
                    <a:pt x="150755" y="154305"/>
                    <a:pt x="150755" y="163830"/>
                  </a:cubicBezTo>
                  <a:cubicBezTo>
                    <a:pt x="150755" y="166688"/>
                    <a:pt x="150755" y="169545"/>
                    <a:pt x="150755" y="172403"/>
                  </a:cubicBezTo>
                  <a:cubicBezTo>
                    <a:pt x="150755" y="174308"/>
                    <a:pt x="150755" y="176213"/>
                    <a:pt x="147897" y="177165"/>
                  </a:cubicBezTo>
                  <a:cubicBezTo>
                    <a:pt x="145040" y="178118"/>
                    <a:pt x="142182" y="177165"/>
                    <a:pt x="140277" y="175260"/>
                  </a:cubicBezTo>
                  <a:cubicBezTo>
                    <a:pt x="139325" y="173355"/>
                    <a:pt x="139325" y="171450"/>
                    <a:pt x="138372" y="170497"/>
                  </a:cubicBezTo>
                  <a:cubicBezTo>
                    <a:pt x="137420" y="160972"/>
                    <a:pt x="134562" y="152400"/>
                    <a:pt x="130752" y="143828"/>
                  </a:cubicBezTo>
                  <a:cubicBezTo>
                    <a:pt x="128847" y="140018"/>
                    <a:pt x="126942" y="137160"/>
                    <a:pt x="124085" y="134303"/>
                  </a:cubicBezTo>
                  <a:cubicBezTo>
                    <a:pt x="121227" y="131445"/>
                    <a:pt x="118370" y="129540"/>
                    <a:pt x="114560" y="128588"/>
                  </a:cubicBezTo>
                  <a:cubicBezTo>
                    <a:pt x="106940" y="126683"/>
                    <a:pt x="99320" y="128588"/>
                    <a:pt x="91700" y="128588"/>
                  </a:cubicBezTo>
                  <a:cubicBezTo>
                    <a:pt x="88842" y="128588"/>
                    <a:pt x="87890" y="130493"/>
                    <a:pt x="87890" y="133350"/>
                  </a:cubicBezTo>
                  <a:cubicBezTo>
                    <a:pt x="87890" y="137160"/>
                    <a:pt x="87890" y="140970"/>
                    <a:pt x="87890" y="144780"/>
                  </a:cubicBezTo>
                  <a:cubicBezTo>
                    <a:pt x="87890" y="155258"/>
                    <a:pt x="87890" y="164783"/>
                    <a:pt x="87890" y="174308"/>
                  </a:cubicBezTo>
                  <a:cubicBezTo>
                    <a:pt x="87890" y="178118"/>
                    <a:pt x="88842" y="180975"/>
                    <a:pt x="88842" y="184785"/>
                  </a:cubicBezTo>
                  <a:cubicBezTo>
                    <a:pt x="88842" y="195263"/>
                    <a:pt x="90747" y="205740"/>
                    <a:pt x="88842" y="216218"/>
                  </a:cubicBezTo>
                  <a:cubicBezTo>
                    <a:pt x="88842" y="218122"/>
                    <a:pt x="88842" y="220028"/>
                    <a:pt x="88842" y="220980"/>
                  </a:cubicBezTo>
                  <a:cubicBezTo>
                    <a:pt x="88842" y="223838"/>
                    <a:pt x="88842" y="225743"/>
                    <a:pt x="88842" y="228600"/>
                  </a:cubicBezTo>
                  <a:cubicBezTo>
                    <a:pt x="87890" y="233363"/>
                    <a:pt x="90747" y="237172"/>
                    <a:pt x="93605" y="240983"/>
                  </a:cubicBezTo>
                  <a:cubicBezTo>
                    <a:pt x="96462" y="242888"/>
                    <a:pt x="99320" y="243840"/>
                    <a:pt x="102177" y="243840"/>
                  </a:cubicBezTo>
                  <a:cubicBezTo>
                    <a:pt x="111702" y="243840"/>
                    <a:pt x="120275" y="244793"/>
                    <a:pt x="129800" y="243840"/>
                  </a:cubicBezTo>
                  <a:cubicBezTo>
                    <a:pt x="136467" y="243840"/>
                    <a:pt x="143135" y="241935"/>
                    <a:pt x="147897" y="239078"/>
                  </a:cubicBezTo>
                  <a:cubicBezTo>
                    <a:pt x="157422" y="234315"/>
                    <a:pt x="165042" y="227647"/>
                    <a:pt x="172662" y="220028"/>
                  </a:cubicBezTo>
                  <a:cubicBezTo>
                    <a:pt x="173615" y="219075"/>
                    <a:pt x="174567" y="217170"/>
                    <a:pt x="174567" y="216218"/>
                  </a:cubicBezTo>
                  <a:cubicBezTo>
                    <a:pt x="184092" y="200978"/>
                    <a:pt x="189807" y="183833"/>
                    <a:pt x="191712" y="165735"/>
                  </a:cubicBezTo>
                  <a:lnTo>
                    <a:pt x="192665" y="161925"/>
                  </a:lnTo>
                  <a:cubicBezTo>
                    <a:pt x="193617" y="157163"/>
                    <a:pt x="195522" y="156210"/>
                    <a:pt x="200285" y="157163"/>
                  </a:cubicBezTo>
                  <a:cubicBezTo>
                    <a:pt x="203142" y="158115"/>
                    <a:pt x="204095" y="159068"/>
                    <a:pt x="204095" y="161925"/>
                  </a:cubicBezTo>
                  <a:cubicBezTo>
                    <a:pt x="204095" y="171450"/>
                    <a:pt x="203142" y="180022"/>
                    <a:pt x="202190" y="188595"/>
                  </a:cubicBezTo>
                  <a:close/>
                  <a:moveTo>
                    <a:pt x="38360" y="105728"/>
                  </a:moveTo>
                  <a:cubicBezTo>
                    <a:pt x="40265" y="104775"/>
                    <a:pt x="42170" y="103822"/>
                    <a:pt x="45027" y="102870"/>
                  </a:cubicBezTo>
                  <a:cubicBezTo>
                    <a:pt x="45980" y="101918"/>
                    <a:pt x="45980" y="100965"/>
                    <a:pt x="45027" y="100013"/>
                  </a:cubicBezTo>
                  <a:cubicBezTo>
                    <a:pt x="45027" y="100013"/>
                    <a:pt x="44075" y="99060"/>
                    <a:pt x="44075" y="100013"/>
                  </a:cubicBezTo>
                  <a:cubicBezTo>
                    <a:pt x="43122" y="101918"/>
                    <a:pt x="40265" y="102870"/>
                    <a:pt x="37407" y="103822"/>
                  </a:cubicBezTo>
                  <a:cubicBezTo>
                    <a:pt x="37407" y="103822"/>
                    <a:pt x="37407" y="104775"/>
                    <a:pt x="37407" y="104775"/>
                  </a:cubicBezTo>
                  <a:cubicBezTo>
                    <a:pt x="36455" y="105728"/>
                    <a:pt x="37407" y="105728"/>
                    <a:pt x="38360" y="105728"/>
                  </a:cubicBezTo>
                  <a:close/>
                  <a:moveTo>
                    <a:pt x="42170" y="155258"/>
                  </a:moveTo>
                  <a:cubicBezTo>
                    <a:pt x="43122" y="157163"/>
                    <a:pt x="43122" y="156210"/>
                    <a:pt x="45027" y="156210"/>
                  </a:cubicBezTo>
                  <a:cubicBezTo>
                    <a:pt x="46932" y="157163"/>
                    <a:pt x="49790" y="158115"/>
                    <a:pt x="47885" y="160972"/>
                  </a:cubicBezTo>
                  <a:cubicBezTo>
                    <a:pt x="46932" y="161925"/>
                    <a:pt x="48837" y="162878"/>
                    <a:pt x="46932" y="162878"/>
                  </a:cubicBezTo>
                  <a:cubicBezTo>
                    <a:pt x="46932" y="162878"/>
                    <a:pt x="46932" y="161925"/>
                    <a:pt x="46932" y="160972"/>
                  </a:cubicBezTo>
                  <a:cubicBezTo>
                    <a:pt x="46932" y="160020"/>
                    <a:pt x="46932" y="158115"/>
                    <a:pt x="45027" y="159068"/>
                  </a:cubicBezTo>
                  <a:cubicBezTo>
                    <a:pt x="44075" y="159068"/>
                    <a:pt x="43122" y="162878"/>
                    <a:pt x="45027" y="163830"/>
                  </a:cubicBezTo>
                  <a:cubicBezTo>
                    <a:pt x="46932" y="164783"/>
                    <a:pt x="46932" y="165735"/>
                    <a:pt x="47885" y="166688"/>
                  </a:cubicBezTo>
                  <a:cubicBezTo>
                    <a:pt x="47885" y="167640"/>
                    <a:pt x="48837" y="168593"/>
                    <a:pt x="49790" y="168593"/>
                  </a:cubicBezTo>
                  <a:cubicBezTo>
                    <a:pt x="50742" y="168593"/>
                    <a:pt x="50742" y="167640"/>
                    <a:pt x="50742" y="166688"/>
                  </a:cubicBezTo>
                  <a:cubicBezTo>
                    <a:pt x="50742" y="164783"/>
                    <a:pt x="50742" y="162878"/>
                    <a:pt x="51695" y="160972"/>
                  </a:cubicBezTo>
                  <a:cubicBezTo>
                    <a:pt x="53600" y="159068"/>
                    <a:pt x="57410" y="157163"/>
                    <a:pt x="60267" y="157163"/>
                  </a:cubicBezTo>
                  <a:cubicBezTo>
                    <a:pt x="60267" y="158115"/>
                    <a:pt x="58362" y="160020"/>
                    <a:pt x="59315" y="160020"/>
                  </a:cubicBezTo>
                  <a:cubicBezTo>
                    <a:pt x="61220" y="160972"/>
                    <a:pt x="61220" y="163830"/>
                    <a:pt x="63125" y="164783"/>
                  </a:cubicBezTo>
                  <a:lnTo>
                    <a:pt x="63125" y="166688"/>
                  </a:lnTo>
                  <a:cubicBezTo>
                    <a:pt x="62172" y="165735"/>
                    <a:pt x="60267" y="167640"/>
                    <a:pt x="59315" y="165735"/>
                  </a:cubicBezTo>
                  <a:cubicBezTo>
                    <a:pt x="59315" y="164783"/>
                    <a:pt x="59315" y="162878"/>
                    <a:pt x="58362" y="163830"/>
                  </a:cubicBezTo>
                  <a:cubicBezTo>
                    <a:pt x="57410" y="163830"/>
                    <a:pt x="55505" y="165735"/>
                    <a:pt x="56457" y="166688"/>
                  </a:cubicBezTo>
                  <a:cubicBezTo>
                    <a:pt x="57410" y="168593"/>
                    <a:pt x="57410" y="171450"/>
                    <a:pt x="57410" y="173355"/>
                  </a:cubicBezTo>
                  <a:cubicBezTo>
                    <a:pt x="57410" y="174308"/>
                    <a:pt x="57410" y="174308"/>
                    <a:pt x="58362" y="174308"/>
                  </a:cubicBezTo>
                  <a:cubicBezTo>
                    <a:pt x="59315" y="174308"/>
                    <a:pt x="59315" y="173355"/>
                    <a:pt x="59315" y="173355"/>
                  </a:cubicBezTo>
                  <a:cubicBezTo>
                    <a:pt x="58362" y="169545"/>
                    <a:pt x="61220" y="168593"/>
                    <a:pt x="63125" y="166688"/>
                  </a:cubicBezTo>
                  <a:cubicBezTo>
                    <a:pt x="65030" y="166688"/>
                    <a:pt x="65982" y="164783"/>
                    <a:pt x="66935" y="164783"/>
                  </a:cubicBezTo>
                  <a:cubicBezTo>
                    <a:pt x="67887" y="163830"/>
                    <a:pt x="68840" y="163830"/>
                    <a:pt x="68840" y="161925"/>
                  </a:cubicBezTo>
                  <a:cubicBezTo>
                    <a:pt x="68840" y="160020"/>
                    <a:pt x="67887" y="160020"/>
                    <a:pt x="65982" y="159068"/>
                  </a:cubicBezTo>
                  <a:cubicBezTo>
                    <a:pt x="62172" y="158115"/>
                    <a:pt x="62172" y="158115"/>
                    <a:pt x="63125" y="154305"/>
                  </a:cubicBezTo>
                  <a:lnTo>
                    <a:pt x="63125" y="154305"/>
                  </a:lnTo>
                  <a:cubicBezTo>
                    <a:pt x="67887" y="154305"/>
                    <a:pt x="67887" y="154305"/>
                    <a:pt x="65030" y="150495"/>
                  </a:cubicBezTo>
                  <a:cubicBezTo>
                    <a:pt x="65030" y="149543"/>
                    <a:pt x="64077" y="149543"/>
                    <a:pt x="64077" y="149543"/>
                  </a:cubicBezTo>
                  <a:cubicBezTo>
                    <a:pt x="61220" y="153353"/>
                    <a:pt x="59315" y="150495"/>
                    <a:pt x="56457" y="149543"/>
                  </a:cubicBezTo>
                  <a:cubicBezTo>
                    <a:pt x="55505" y="149543"/>
                    <a:pt x="55505" y="147638"/>
                    <a:pt x="54552" y="148590"/>
                  </a:cubicBezTo>
                  <a:cubicBezTo>
                    <a:pt x="52647" y="149543"/>
                    <a:pt x="54552" y="150495"/>
                    <a:pt x="54552" y="150495"/>
                  </a:cubicBezTo>
                  <a:cubicBezTo>
                    <a:pt x="54552" y="151447"/>
                    <a:pt x="53600" y="151447"/>
                    <a:pt x="52647" y="152400"/>
                  </a:cubicBezTo>
                  <a:cubicBezTo>
                    <a:pt x="51695" y="152400"/>
                    <a:pt x="49790" y="152400"/>
                    <a:pt x="49790" y="154305"/>
                  </a:cubicBezTo>
                  <a:cubicBezTo>
                    <a:pt x="49790" y="155258"/>
                    <a:pt x="50742" y="156210"/>
                    <a:pt x="48837" y="156210"/>
                  </a:cubicBezTo>
                  <a:cubicBezTo>
                    <a:pt x="47885" y="156210"/>
                    <a:pt x="46932" y="155258"/>
                    <a:pt x="46932" y="154305"/>
                  </a:cubicBezTo>
                  <a:cubicBezTo>
                    <a:pt x="46932" y="151447"/>
                    <a:pt x="45980" y="152400"/>
                    <a:pt x="45027" y="154305"/>
                  </a:cubicBezTo>
                  <a:cubicBezTo>
                    <a:pt x="44075" y="155258"/>
                    <a:pt x="44075" y="155258"/>
                    <a:pt x="44075" y="156210"/>
                  </a:cubicBezTo>
                  <a:cubicBezTo>
                    <a:pt x="41217" y="151447"/>
                    <a:pt x="39312" y="146685"/>
                    <a:pt x="44075" y="141922"/>
                  </a:cubicBezTo>
                  <a:cubicBezTo>
                    <a:pt x="45027" y="140970"/>
                    <a:pt x="44075" y="139065"/>
                    <a:pt x="42170" y="139065"/>
                  </a:cubicBezTo>
                  <a:cubicBezTo>
                    <a:pt x="40265" y="140018"/>
                    <a:pt x="39312" y="139065"/>
                    <a:pt x="40265" y="137160"/>
                  </a:cubicBezTo>
                  <a:cubicBezTo>
                    <a:pt x="40265" y="136208"/>
                    <a:pt x="40265" y="136208"/>
                    <a:pt x="39312" y="136208"/>
                  </a:cubicBezTo>
                  <a:cubicBezTo>
                    <a:pt x="38360" y="136208"/>
                    <a:pt x="38360" y="137160"/>
                    <a:pt x="38360" y="137160"/>
                  </a:cubicBezTo>
                  <a:cubicBezTo>
                    <a:pt x="37407" y="138113"/>
                    <a:pt x="38360" y="139065"/>
                    <a:pt x="38360" y="140018"/>
                  </a:cubicBezTo>
                  <a:cubicBezTo>
                    <a:pt x="37407" y="140970"/>
                    <a:pt x="34550" y="142875"/>
                    <a:pt x="39312" y="141922"/>
                  </a:cubicBezTo>
                  <a:cubicBezTo>
                    <a:pt x="41217" y="141922"/>
                    <a:pt x="41217" y="143828"/>
                    <a:pt x="40265" y="144780"/>
                  </a:cubicBezTo>
                  <a:cubicBezTo>
                    <a:pt x="37407" y="146685"/>
                    <a:pt x="39312" y="148590"/>
                    <a:pt x="40265" y="150495"/>
                  </a:cubicBezTo>
                  <a:cubicBezTo>
                    <a:pt x="41217" y="151447"/>
                    <a:pt x="41217" y="153353"/>
                    <a:pt x="42170" y="155258"/>
                  </a:cubicBezTo>
                  <a:close/>
                  <a:moveTo>
                    <a:pt x="37407" y="71438"/>
                  </a:moveTo>
                  <a:cubicBezTo>
                    <a:pt x="38360" y="72390"/>
                    <a:pt x="40265" y="71438"/>
                    <a:pt x="41217" y="71438"/>
                  </a:cubicBezTo>
                  <a:cubicBezTo>
                    <a:pt x="42170" y="71438"/>
                    <a:pt x="42170" y="71438"/>
                    <a:pt x="42170" y="70485"/>
                  </a:cubicBezTo>
                  <a:cubicBezTo>
                    <a:pt x="41217" y="68580"/>
                    <a:pt x="40265" y="66675"/>
                    <a:pt x="40265" y="64770"/>
                  </a:cubicBezTo>
                  <a:cubicBezTo>
                    <a:pt x="40265" y="63818"/>
                    <a:pt x="41217" y="62865"/>
                    <a:pt x="39312" y="62865"/>
                  </a:cubicBezTo>
                  <a:cubicBezTo>
                    <a:pt x="38360" y="62865"/>
                    <a:pt x="38360" y="63818"/>
                    <a:pt x="38360" y="64770"/>
                  </a:cubicBezTo>
                  <a:cubicBezTo>
                    <a:pt x="38360" y="66675"/>
                    <a:pt x="39312" y="68580"/>
                    <a:pt x="37407" y="70485"/>
                  </a:cubicBezTo>
                  <a:cubicBezTo>
                    <a:pt x="36455" y="70485"/>
                    <a:pt x="36455" y="71438"/>
                    <a:pt x="37407" y="71438"/>
                  </a:cubicBezTo>
                  <a:close/>
                  <a:moveTo>
                    <a:pt x="39312" y="150495"/>
                  </a:moveTo>
                  <a:cubicBezTo>
                    <a:pt x="38360" y="150495"/>
                    <a:pt x="38360" y="151447"/>
                    <a:pt x="38360" y="152400"/>
                  </a:cubicBezTo>
                  <a:cubicBezTo>
                    <a:pt x="38360" y="152400"/>
                    <a:pt x="38360" y="152400"/>
                    <a:pt x="38360" y="152400"/>
                  </a:cubicBezTo>
                  <a:cubicBezTo>
                    <a:pt x="39312" y="152400"/>
                    <a:pt x="39312" y="151447"/>
                    <a:pt x="39312" y="150495"/>
                  </a:cubicBezTo>
                  <a:close/>
                  <a:moveTo>
                    <a:pt x="39312" y="18097"/>
                  </a:moveTo>
                  <a:cubicBezTo>
                    <a:pt x="40265" y="18097"/>
                    <a:pt x="39312" y="16193"/>
                    <a:pt x="40265" y="14288"/>
                  </a:cubicBezTo>
                  <a:lnTo>
                    <a:pt x="41217" y="13335"/>
                  </a:lnTo>
                  <a:cubicBezTo>
                    <a:pt x="44075" y="11430"/>
                    <a:pt x="41217" y="10478"/>
                    <a:pt x="41217" y="8572"/>
                  </a:cubicBezTo>
                  <a:cubicBezTo>
                    <a:pt x="42170" y="7620"/>
                    <a:pt x="42170" y="5715"/>
                    <a:pt x="42170" y="3810"/>
                  </a:cubicBezTo>
                  <a:cubicBezTo>
                    <a:pt x="42170" y="3810"/>
                    <a:pt x="42170" y="3810"/>
                    <a:pt x="41217" y="3810"/>
                  </a:cubicBezTo>
                  <a:cubicBezTo>
                    <a:pt x="40265" y="4763"/>
                    <a:pt x="41217" y="6668"/>
                    <a:pt x="41217" y="7620"/>
                  </a:cubicBezTo>
                  <a:lnTo>
                    <a:pt x="41217" y="7620"/>
                  </a:lnTo>
                  <a:cubicBezTo>
                    <a:pt x="38360" y="8572"/>
                    <a:pt x="40265" y="10478"/>
                    <a:pt x="39312" y="12383"/>
                  </a:cubicBezTo>
                  <a:cubicBezTo>
                    <a:pt x="38360" y="15240"/>
                    <a:pt x="37407" y="18097"/>
                    <a:pt x="39312" y="18097"/>
                  </a:cubicBezTo>
                  <a:close/>
                  <a:moveTo>
                    <a:pt x="41217" y="126683"/>
                  </a:moveTo>
                  <a:lnTo>
                    <a:pt x="42170" y="124778"/>
                  </a:lnTo>
                  <a:cubicBezTo>
                    <a:pt x="44075" y="122872"/>
                    <a:pt x="45980" y="121920"/>
                    <a:pt x="45980" y="119063"/>
                  </a:cubicBezTo>
                  <a:cubicBezTo>
                    <a:pt x="45980" y="118110"/>
                    <a:pt x="46932" y="117158"/>
                    <a:pt x="47885" y="117158"/>
                  </a:cubicBezTo>
                  <a:cubicBezTo>
                    <a:pt x="46932" y="113347"/>
                    <a:pt x="46932" y="113347"/>
                    <a:pt x="50742" y="112395"/>
                  </a:cubicBezTo>
                  <a:cubicBezTo>
                    <a:pt x="51695" y="112395"/>
                    <a:pt x="52647" y="112395"/>
                    <a:pt x="53600" y="112395"/>
                  </a:cubicBezTo>
                  <a:cubicBezTo>
                    <a:pt x="53600" y="113347"/>
                    <a:pt x="47885" y="115253"/>
                    <a:pt x="54552" y="115253"/>
                  </a:cubicBezTo>
                  <a:cubicBezTo>
                    <a:pt x="54552" y="117158"/>
                    <a:pt x="58362" y="117158"/>
                    <a:pt x="56457" y="120015"/>
                  </a:cubicBezTo>
                  <a:cubicBezTo>
                    <a:pt x="56457" y="120015"/>
                    <a:pt x="56457" y="120968"/>
                    <a:pt x="57410" y="121920"/>
                  </a:cubicBezTo>
                  <a:cubicBezTo>
                    <a:pt x="58362" y="122872"/>
                    <a:pt x="60267" y="122872"/>
                    <a:pt x="60267" y="125730"/>
                  </a:cubicBezTo>
                  <a:cubicBezTo>
                    <a:pt x="60267" y="126683"/>
                    <a:pt x="61220" y="126683"/>
                    <a:pt x="62172" y="126683"/>
                  </a:cubicBezTo>
                  <a:cubicBezTo>
                    <a:pt x="63125" y="126683"/>
                    <a:pt x="64077" y="125730"/>
                    <a:pt x="63125" y="125730"/>
                  </a:cubicBezTo>
                  <a:cubicBezTo>
                    <a:pt x="61220" y="122872"/>
                    <a:pt x="60267" y="120015"/>
                    <a:pt x="60267" y="117158"/>
                  </a:cubicBezTo>
                  <a:cubicBezTo>
                    <a:pt x="57410" y="117158"/>
                    <a:pt x="57410" y="114300"/>
                    <a:pt x="56457" y="113347"/>
                  </a:cubicBezTo>
                  <a:cubicBezTo>
                    <a:pt x="55505" y="113347"/>
                    <a:pt x="55505" y="113347"/>
                    <a:pt x="54552" y="113347"/>
                  </a:cubicBezTo>
                  <a:lnTo>
                    <a:pt x="54552" y="110490"/>
                  </a:lnTo>
                  <a:cubicBezTo>
                    <a:pt x="55505" y="110490"/>
                    <a:pt x="56457" y="111443"/>
                    <a:pt x="57410" y="110490"/>
                  </a:cubicBezTo>
                  <a:cubicBezTo>
                    <a:pt x="59315" y="108585"/>
                    <a:pt x="61220" y="109538"/>
                    <a:pt x="63125" y="108585"/>
                  </a:cubicBezTo>
                  <a:cubicBezTo>
                    <a:pt x="65030" y="109538"/>
                    <a:pt x="65030" y="111443"/>
                    <a:pt x="62172" y="111443"/>
                  </a:cubicBezTo>
                  <a:cubicBezTo>
                    <a:pt x="61220" y="111443"/>
                    <a:pt x="59315" y="111443"/>
                    <a:pt x="60267" y="112395"/>
                  </a:cubicBezTo>
                  <a:cubicBezTo>
                    <a:pt x="61220" y="113347"/>
                    <a:pt x="61220" y="116205"/>
                    <a:pt x="64077" y="115253"/>
                  </a:cubicBezTo>
                  <a:cubicBezTo>
                    <a:pt x="65982" y="115253"/>
                    <a:pt x="67887" y="111443"/>
                    <a:pt x="66935" y="109538"/>
                  </a:cubicBezTo>
                  <a:cubicBezTo>
                    <a:pt x="65982" y="107633"/>
                    <a:pt x="65030" y="106680"/>
                    <a:pt x="63125" y="107633"/>
                  </a:cubicBezTo>
                  <a:cubicBezTo>
                    <a:pt x="63125" y="105728"/>
                    <a:pt x="59315" y="105728"/>
                    <a:pt x="62172" y="102870"/>
                  </a:cubicBezTo>
                  <a:cubicBezTo>
                    <a:pt x="63125" y="101918"/>
                    <a:pt x="61220" y="100965"/>
                    <a:pt x="60267" y="101918"/>
                  </a:cubicBezTo>
                  <a:cubicBezTo>
                    <a:pt x="58362" y="102870"/>
                    <a:pt x="57410" y="102870"/>
                    <a:pt x="56457" y="100965"/>
                  </a:cubicBezTo>
                  <a:cubicBezTo>
                    <a:pt x="56457" y="97155"/>
                    <a:pt x="55505" y="95250"/>
                    <a:pt x="52647" y="96203"/>
                  </a:cubicBezTo>
                  <a:cubicBezTo>
                    <a:pt x="50742" y="97155"/>
                    <a:pt x="49790" y="97155"/>
                    <a:pt x="47885" y="97155"/>
                  </a:cubicBezTo>
                  <a:cubicBezTo>
                    <a:pt x="46932" y="97155"/>
                    <a:pt x="45980" y="98108"/>
                    <a:pt x="46932" y="99060"/>
                  </a:cubicBezTo>
                  <a:cubicBezTo>
                    <a:pt x="46932" y="100013"/>
                    <a:pt x="47885" y="100013"/>
                    <a:pt x="48837" y="100013"/>
                  </a:cubicBezTo>
                  <a:cubicBezTo>
                    <a:pt x="49790" y="100013"/>
                    <a:pt x="51695" y="99060"/>
                    <a:pt x="52647" y="100965"/>
                  </a:cubicBezTo>
                  <a:cubicBezTo>
                    <a:pt x="51695" y="101918"/>
                    <a:pt x="50742" y="103822"/>
                    <a:pt x="48837" y="104775"/>
                  </a:cubicBezTo>
                  <a:cubicBezTo>
                    <a:pt x="46932" y="105728"/>
                    <a:pt x="44075" y="107633"/>
                    <a:pt x="45980" y="110490"/>
                  </a:cubicBezTo>
                  <a:cubicBezTo>
                    <a:pt x="45980" y="111443"/>
                    <a:pt x="45980" y="112395"/>
                    <a:pt x="45027" y="112395"/>
                  </a:cubicBezTo>
                  <a:cubicBezTo>
                    <a:pt x="41217" y="112395"/>
                    <a:pt x="43122" y="114300"/>
                    <a:pt x="44075" y="115253"/>
                  </a:cubicBezTo>
                  <a:cubicBezTo>
                    <a:pt x="44075" y="116205"/>
                    <a:pt x="45980" y="116205"/>
                    <a:pt x="45027" y="118110"/>
                  </a:cubicBezTo>
                  <a:cubicBezTo>
                    <a:pt x="43122" y="120968"/>
                    <a:pt x="43122" y="123825"/>
                    <a:pt x="43122" y="126683"/>
                  </a:cubicBezTo>
                  <a:lnTo>
                    <a:pt x="41217" y="126683"/>
                  </a:lnTo>
                  <a:cubicBezTo>
                    <a:pt x="40265" y="126683"/>
                    <a:pt x="39312" y="126683"/>
                    <a:pt x="39312" y="126683"/>
                  </a:cubicBezTo>
                  <a:cubicBezTo>
                    <a:pt x="39312" y="127635"/>
                    <a:pt x="40265" y="128588"/>
                    <a:pt x="41217" y="129540"/>
                  </a:cubicBezTo>
                  <a:cubicBezTo>
                    <a:pt x="41217" y="127635"/>
                    <a:pt x="41217" y="126683"/>
                    <a:pt x="41217" y="126683"/>
                  </a:cubicBezTo>
                  <a:close/>
                  <a:moveTo>
                    <a:pt x="40265" y="120015"/>
                  </a:moveTo>
                  <a:lnTo>
                    <a:pt x="40265" y="120015"/>
                  </a:lnTo>
                  <a:cubicBezTo>
                    <a:pt x="40265" y="119063"/>
                    <a:pt x="40265" y="119063"/>
                    <a:pt x="39312" y="119063"/>
                  </a:cubicBezTo>
                  <a:cubicBezTo>
                    <a:pt x="40265" y="119063"/>
                    <a:pt x="40265" y="119063"/>
                    <a:pt x="40265" y="120015"/>
                  </a:cubicBezTo>
                  <a:cubicBezTo>
                    <a:pt x="40265" y="119063"/>
                    <a:pt x="40265" y="120015"/>
                    <a:pt x="40265" y="120015"/>
                  </a:cubicBezTo>
                  <a:close/>
                  <a:moveTo>
                    <a:pt x="41217" y="84772"/>
                  </a:moveTo>
                  <a:cubicBezTo>
                    <a:pt x="39312" y="85725"/>
                    <a:pt x="39312" y="86678"/>
                    <a:pt x="41217" y="89535"/>
                  </a:cubicBezTo>
                  <a:cubicBezTo>
                    <a:pt x="43122" y="91440"/>
                    <a:pt x="44075" y="92393"/>
                    <a:pt x="46932" y="90488"/>
                  </a:cubicBezTo>
                  <a:lnTo>
                    <a:pt x="47885" y="90488"/>
                  </a:lnTo>
                  <a:cubicBezTo>
                    <a:pt x="47885" y="91440"/>
                    <a:pt x="47885" y="92393"/>
                    <a:pt x="47885" y="93345"/>
                  </a:cubicBezTo>
                  <a:cubicBezTo>
                    <a:pt x="47885" y="94297"/>
                    <a:pt x="48837" y="95250"/>
                    <a:pt x="49790" y="95250"/>
                  </a:cubicBezTo>
                  <a:cubicBezTo>
                    <a:pt x="51695" y="94297"/>
                    <a:pt x="51695" y="92393"/>
                    <a:pt x="52647" y="91440"/>
                  </a:cubicBezTo>
                  <a:cubicBezTo>
                    <a:pt x="52647" y="89535"/>
                    <a:pt x="51695" y="89535"/>
                    <a:pt x="49790" y="89535"/>
                  </a:cubicBezTo>
                  <a:cubicBezTo>
                    <a:pt x="49790" y="88583"/>
                    <a:pt x="50742" y="88583"/>
                    <a:pt x="50742" y="87630"/>
                  </a:cubicBezTo>
                  <a:cubicBezTo>
                    <a:pt x="50742" y="86678"/>
                    <a:pt x="51695" y="86678"/>
                    <a:pt x="50742" y="85725"/>
                  </a:cubicBezTo>
                  <a:cubicBezTo>
                    <a:pt x="49790" y="84772"/>
                    <a:pt x="49790" y="85725"/>
                    <a:pt x="48837" y="86678"/>
                  </a:cubicBezTo>
                  <a:cubicBezTo>
                    <a:pt x="48837" y="87630"/>
                    <a:pt x="48837" y="87630"/>
                    <a:pt x="48837" y="88583"/>
                  </a:cubicBezTo>
                  <a:cubicBezTo>
                    <a:pt x="49790" y="90488"/>
                    <a:pt x="47885" y="90488"/>
                    <a:pt x="46932" y="90488"/>
                  </a:cubicBezTo>
                  <a:cubicBezTo>
                    <a:pt x="45980" y="88583"/>
                    <a:pt x="43122" y="88583"/>
                    <a:pt x="43122" y="85725"/>
                  </a:cubicBezTo>
                  <a:cubicBezTo>
                    <a:pt x="43122" y="83820"/>
                    <a:pt x="42170" y="83820"/>
                    <a:pt x="41217" y="84772"/>
                  </a:cubicBezTo>
                  <a:close/>
                  <a:moveTo>
                    <a:pt x="47885" y="9525"/>
                  </a:moveTo>
                  <a:cubicBezTo>
                    <a:pt x="47885" y="10478"/>
                    <a:pt x="48837" y="10478"/>
                    <a:pt x="49790" y="10478"/>
                  </a:cubicBezTo>
                  <a:cubicBezTo>
                    <a:pt x="49790" y="11430"/>
                    <a:pt x="50742" y="11430"/>
                    <a:pt x="50742" y="12383"/>
                  </a:cubicBezTo>
                  <a:cubicBezTo>
                    <a:pt x="51695" y="13335"/>
                    <a:pt x="53600" y="14288"/>
                    <a:pt x="54552" y="14288"/>
                  </a:cubicBezTo>
                  <a:cubicBezTo>
                    <a:pt x="54552" y="14288"/>
                    <a:pt x="55505" y="14288"/>
                    <a:pt x="55505" y="14288"/>
                  </a:cubicBezTo>
                  <a:cubicBezTo>
                    <a:pt x="55505" y="14288"/>
                    <a:pt x="55505" y="15240"/>
                    <a:pt x="55505" y="15240"/>
                  </a:cubicBezTo>
                  <a:cubicBezTo>
                    <a:pt x="55505" y="15240"/>
                    <a:pt x="54552" y="16193"/>
                    <a:pt x="53600" y="16193"/>
                  </a:cubicBezTo>
                  <a:cubicBezTo>
                    <a:pt x="49790" y="18097"/>
                    <a:pt x="49790" y="18097"/>
                    <a:pt x="51695" y="21908"/>
                  </a:cubicBezTo>
                  <a:cubicBezTo>
                    <a:pt x="52647" y="22860"/>
                    <a:pt x="53600" y="23813"/>
                    <a:pt x="53600" y="24765"/>
                  </a:cubicBezTo>
                  <a:cubicBezTo>
                    <a:pt x="53600" y="26670"/>
                    <a:pt x="51695" y="25718"/>
                    <a:pt x="50742" y="25718"/>
                  </a:cubicBezTo>
                  <a:cubicBezTo>
                    <a:pt x="51695" y="23813"/>
                    <a:pt x="49790" y="21908"/>
                    <a:pt x="47885" y="21908"/>
                  </a:cubicBezTo>
                  <a:cubicBezTo>
                    <a:pt x="45980" y="21908"/>
                    <a:pt x="45027" y="23813"/>
                    <a:pt x="43122" y="24765"/>
                  </a:cubicBezTo>
                  <a:cubicBezTo>
                    <a:pt x="41217" y="25718"/>
                    <a:pt x="40265" y="26670"/>
                    <a:pt x="41217" y="28575"/>
                  </a:cubicBezTo>
                  <a:cubicBezTo>
                    <a:pt x="41217" y="28575"/>
                    <a:pt x="41217" y="28575"/>
                    <a:pt x="41217" y="28575"/>
                  </a:cubicBezTo>
                  <a:cubicBezTo>
                    <a:pt x="40265" y="29528"/>
                    <a:pt x="38360" y="28575"/>
                    <a:pt x="38360" y="30480"/>
                  </a:cubicBezTo>
                  <a:cubicBezTo>
                    <a:pt x="38360" y="31433"/>
                    <a:pt x="39312" y="32385"/>
                    <a:pt x="40265" y="34290"/>
                  </a:cubicBezTo>
                  <a:cubicBezTo>
                    <a:pt x="40265" y="35243"/>
                    <a:pt x="41217" y="34290"/>
                    <a:pt x="41217" y="34290"/>
                  </a:cubicBezTo>
                  <a:cubicBezTo>
                    <a:pt x="41217" y="33338"/>
                    <a:pt x="42170" y="33338"/>
                    <a:pt x="43122" y="32385"/>
                  </a:cubicBezTo>
                  <a:cubicBezTo>
                    <a:pt x="44075" y="34290"/>
                    <a:pt x="43122" y="36195"/>
                    <a:pt x="42170" y="37147"/>
                  </a:cubicBezTo>
                  <a:cubicBezTo>
                    <a:pt x="42170" y="38100"/>
                    <a:pt x="41217" y="38100"/>
                    <a:pt x="42170" y="39053"/>
                  </a:cubicBezTo>
                  <a:cubicBezTo>
                    <a:pt x="43122" y="40005"/>
                    <a:pt x="43122" y="40005"/>
                    <a:pt x="44075" y="39053"/>
                  </a:cubicBezTo>
                  <a:cubicBezTo>
                    <a:pt x="45027" y="38100"/>
                    <a:pt x="46932" y="38100"/>
                    <a:pt x="47885" y="39053"/>
                  </a:cubicBezTo>
                  <a:cubicBezTo>
                    <a:pt x="48837" y="40005"/>
                    <a:pt x="49790" y="39053"/>
                    <a:pt x="49790" y="38100"/>
                  </a:cubicBezTo>
                  <a:cubicBezTo>
                    <a:pt x="49790" y="37147"/>
                    <a:pt x="49790" y="37147"/>
                    <a:pt x="48837" y="36195"/>
                  </a:cubicBezTo>
                  <a:cubicBezTo>
                    <a:pt x="47885" y="36195"/>
                    <a:pt x="46932" y="35243"/>
                    <a:pt x="47885" y="34290"/>
                  </a:cubicBezTo>
                  <a:cubicBezTo>
                    <a:pt x="48837" y="33338"/>
                    <a:pt x="49790" y="34290"/>
                    <a:pt x="49790" y="34290"/>
                  </a:cubicBezTo>
                  <a:cubicBezTo>
                    <a:pt x="50742" y="34290"/>
                    <a:pt x="50742" y="34290"/>
                    <a:pt x="51695" y="34290"/>
                  </a:cubicBezTo>
                  <a:cubicBezTo>
                    <a:pt x="51695" y="35243"/>
                    <a:pt x="51695" y="36195"/>
                    <a:pt x="53600" y="36195"/>
                  </a:cubicBezTo>
                  <a:cubicBezTo>
                    <a:pt x="54552" y="36195"/>
                    <a:pt x="54552" y="35243"/>
                    <a:pt x="54552" y="34290"/>
                  </a:cubicBezTo>
                  <a:cubicBezTo>
                    <a:pt x="54552" y="33338"/>
                    <a:pt x="54552" y="32385"/>
                    <a:pt x="55505" y="31433"/>
                  </a:cubicBezTo>
                  <a:cubicBezTo>
                    <a:pt x="56457" y="33338"/>
                    <a:pt x="60267" y="35243"/>
                    <a:pt x="56457" y="38100"/>
                  </a:cubicBezTo>
                  <a:cubicBezTo>
                    <a:pt x="55505" y="39053"/>
                    <a:pt x="56457" y="39053"/>
                    <a:pt x="57410" y="40005"/>
                  </a:cubicBezTo>
                  <a:cubicBezTo>
                    <a:pt x="60267" y="40958"/>
                    <a:pt x="62172" y="39053"/>
                    <a:pt x="64077" y="37147"/>
                  </a:cubicBezTo>
                  <a:cubicBezTo>
                    <a:pt x="63125" y="36195"/>
                    <a:pt x="61220" y="36195"/>
                    <a:pt x="61220" y="34290"/>
                  </a:cubicBezTo>
                  <a:cubicBezTo>
                    <a:pt x="61220" y="34290"/>
                    <a:pt x="62172" y="33338"/>
                    <a:pt x="62172" y="33338"/>
                  </a:cubicBezTo>
                  <a:cubicBezTo>
                    <a:pt x="64077" y="34290"/>
                    <a:pt x="64077" y="35243"/>
                    <a:pt x="64077" y="36195"/>
                  </a:cubicBezTo>
                  <a:lnTo>
                    <a:pt x="64077" y="36195"/>
                  </a:lnTo>
                  <a:cubicBezTo>
                    <a:pt x="65030" y="36195"/>
                    <a:pt x="65982" y="37147"/>
                    <a:pt x="65982" y="38100"/>
                  </a:cubicBezTo>
                  <a:cubicBezTo>
                    <a:pt x="65030" y="38100"/>
                    <a:pt x="63125" y="38100"/>
                    <a:pt x="64077" y="39053"/>
                  </a:cubicBezTo>
                  <a:cubicBezTo>
                    <a:pt x="65030" y="42863"/>
                    <a:pt x="63125" y="43815"/>
                    <a:pt x="60267" y="42863"/>
                  </a:cubicBezTo>
                  <a:cubicBezTo>
                    <a:pt x="59315" y="42863"/>
                    <a:pt x="59315" y="42863"/>
                    <a:pt x="58362" y="43815"/>
                  </a:cubicBezTo>
                  <a:cubicBezTo>
                    <a:pt x="55505" y="45720"/>
                    <a:pt x="53600" y="44768"/>
                    <a:pt x="52647" y="41910"/>
                  </a:cubicBezTo>
                  <a:cubicBezTo>
                    <a:pt x="52647" y="40958"/>
                    <a:pt x="52647" y="40958"/>
                    <a:pt x="51695" y="40005"/>
                  </a:cubicBezTo>
                  <a:cubicBezTo>
                    <a:pt x="49790" y="39053"/>
                    <a:pt x="48837" y="40005"/>
                    <a:pt x="46932" y="40958"/>
                  </a:cubicBezTo>
                  <a:cubicBezTo>
                    <a:pt x="45980" y="41910"/>
                    <a:pt x="43122" y="42863"/>
                    <a:pt x="45027" y="44768"/>
                  </a:cubicBezTo>
                  <a:cubicBezTo>
                    <a:pt x="46932" y="45720"/>
                    <a:pt x="47885" y="43815"/>
                    <a:pt x="47885" y="42863"/>
                  </a:cubicBezTo>
                  <a:cubicBezTo>
                    <a:pt x="48837" y="41910"/>
                    <a:pt x="48837" y="41910"/>
                    <a:pt x="49790" y="42863"/>
                  </a:cubicBezTo>
                  <a:cubicBezTo>
                    <a:pt x="50742" y="43815"/>
                    <a:pt x="50742" y="43815"/>
                    <a:pt x="49790" y="44768"/>
                  </a:cubicBezTo>
                  <a:cubicBezTo>
                    <a:pt x="46932" y="45720"/>
                    <a:pt x="48837" y="49530"/>
                    <a:pt x="45980" y="50483"/>
                  </a:cubicBezTo>
                  <a:cubicBezTo>
                    <a:pt x="45027" y="50483"/>
                    <a:pt x="45027" y="52388"/>
                    <a:pt x="45980" y="53340"/>
                  </a:cubicBezTo>
                  <a:cubicBezTo>
                    <a:pt x="46932" y="54293"/>
                    <a:pt x="48837" y="55245"/>
                    <a:pt x="49790" y="54293"/>
                  </a:cubicBezTo>
                  <a:cubicBezTo>
                    <a:pt x="51695" y="53340"/>
                    <a:pt x="49790" y="52388"/>
                    <a:pt x="48837" y="51435"/>
                  </a:cubicBezTo>
                  <a:cubicBezTo>
                    <a:pt x="48837" y="50483"/>
                    <a:pt x="48837" y="50483"/>
                    <a:pt x="48837" y="49530"/>
                  </a:cubicBezTo>
                  <a:cubicBezTo>
                    <a:pt x="49790" y="47625"/>
                    <a:pt x="50742" y="45720"/>
                    <a:pt x="53600" y="45720"/>
                  </a:cubicBezTo>
                  <a:cubicBezTo>
                    <a:pt x="56457" y="45720"/>
                    <a:pt x="60267" y="44768"/>
                    <a:pt x="63125" y="44768"/>
                  </a:cubicBezTo>
                  <a:cubicBezTo>
                    <a:pt x="64077" y="46672"/>
                    <a:pt x="65030" y="44768"/>
                    <a:pt x="65982" y="44768"/>
                  </a:cubicBezTo>
                  <a:cubicBezTo>
                    <a:pt x="66935" y="44768"/>
                    <a:pt x="66935" y="43815"/>
                    <a:pt x="65982" y="43815"/>
                  </a:cubicBezTo>
                  <a:cubicBezTo>
                    <a:pt x="65030" y="42863"/>
                    <a:pt x="64077" y="43815"/>
                    <a:pt x="63125" y="44768"/>
                  </a:cubicBezTo>
                  <a:cubicBezTo>
                    <a:pt x="63125" y="44768"/>
                    <a:pt x="62172" y="44768"/>
                    <a:pt x="62172" y="45720"/>
                  </a:cubicBezTo>
                  <a:cubicBezTo>
                    <a:pt x="62172" y="44768"/>
                    <a:pt x="63125" y="43815"/>
                    <a:pt x="64077" y="42863"/>
                  </a:cubicBezTo>
                  <a:cubicBezTo>
                    <a:pt x="65030" y="41910"/>
                    <a:pt x="65982" y="40958"/>
                    <a:pt x="65982" y="40005"/>
                  </a:cubicBezTo>
                  <a:lnTo>
                    <a:pt x="71697" y="44768"/>
                  </a:lnTo>
                  <a:cubicBezTo>
                    <a:pt x="69792" y="45720"/>
                    <a:pt x="69792" y="48578"/>
                    <a:pt x="67887" y="49530"/>
                  </a:cubicBezTo>
                  <a:cubicBezTo>
                    <a:pt x="66935" y="49530"/>
                    <a:pt x="66935" y="49530"/>
                    <a:pt x="66935" y="50483"/>
                  </a:cubicBezTo>
                  <a:cubicBezTo>
                    <a:pt x="66935" y="51435"/>
                    <a:pt x="67887" y="51435"/>
                    <a:pt x="67887" y="51435"/>
                  </a:cubicBezTo>
                  <a:cubicBezTo>
                    <a:pt x="68840" y="51435"/>
                    <a:pt x="69792" y="51435"/>
                    <a:pt x="69792" y="50483"/>
                  </a:cubicBezTo>
                  <a:cubicBezTo>
                    <a:pt x="70745" y="48578"/>
                    <a:pt x="71697" y="46672"/>
                    <a:pt x="71697" y="44768"/>
                  </a:cubicBezTo>
                  <a:cubicBezTo>
                    <a:pt x="71697" y="44768"/>
                    <a:pt x="72650" y="44768"/>
                    <a:pt x="72650" y="43815"/>
                  </a:cubicBezTo>
                  <a:cubicBezTo>
                    <a:pt x="72650" y="41910"/>
                    <a:pt x="68840" y="40958"/>
                    <a:pt x="70745" y="38100"/>
                  </a:cubicBezTo>
                  <a:cubicBezTo>
                    <a:pt x="70745" y="38100"/>
                    <a:pt x="69792" y="37147"/>
                    <a:pt x="68840" y="38100"/>
                  </a:cubicBezTo>
                  <a:lnTo>
                    <a:pt x="65982" y="40005"/>
                  </a:lnTo>
                  <a:cubicBezTo>
                    <a:pt x="65030" y="39053"/>
                    <a:pt x="63125" y="39053"/>
                    <a:pt x="63125" y="37147"/>
                  </a:cubicBezTo>
                  <a:cubicBezTo>
                    <a:pt x="64077" y="37147"/>
                    <a:pt x="65030" y="37147"/>
                    <a:pt x="65982" y="35243"/>
                  </a:cubicBezTo>
                  <a:cubicBezTo>
                    <a:pt x="65982" y="34290"/>
                    <a:pt x="66935" y="33338"/>
                    <a:pt x="67887" y="34290"/>
                  </a:cubicBezTo>
                  <a:cubicBezTo>
                    <a:pt x="70745" y="36195"/>
                    <a:pt x="70745" y="34290"/>
                    <a:pt x="69792" y="32385"/>
                  </a:cubicBezTo>
                  <a:cubicBezTo>
                    <a:pt x="69792" y="31433"/>
                    <a:pt x="69792" y="30480"/>
                    <a:pt x="69792" y="29528"/>
                  </a:cubicBezTo>
                  <a:cubicBezTo>
                    <a:pt x="69792" y="29528"/>
                    <a:pt x="68840" y="29528"/>
                    <a:pt x="68840" y="30480"/>
                  </a:cubicBezTo>
                  <a:cubicBezTo>
                    <a:pt x="67887" y="30480"/>
                    <a:pt x="68840" y="32385"/>
                    <a:pt x="66935" y="31433"/>
                  </a:cubicBezTo>
                  <a:cubicBezTo>
                    <a:pt x="65982" y="31433"/>
                    <a:pt x="65982" y="30480"/>
                    <a:pt x="66935" y="29528"/>
                  </a:cubicBezTo>
                  <a:cubicBezTo>
                    <a:pt x="66935" y="28575"/>
                    <a:pt x="66935" y="27622"/>
                    <a:pt x="65982" y="27622"/>
                  </a:cubicBezTo>
                  <a:cubicBezTo>
                    <a:pt x="66935" y="26670"/>
                    <a:pt x="68840" y="25718"/>
                    <a:pt x="69792" y="24765"/>
                  </a:cubicBezTo>
                  <a:cubicBezTo>
                    <a:pt x="70745" y="23813"/>
                    <a:pt x="70745" y="23813"/>
                    <a:pt x="70745" y="22860"/>
                  </a:cubicBezTo>
                  <a:cubicBezTo>
                    <a:pt x="70745" y="21908"/>
                    <a:pt x="69792" y="21908"/>
                    <a:pt x="69792" y="21908"/>
                  </a:cubicBezTo>
                  <a:cubicBezTo>
                    <a:pt x="68840" y="21908"/>
                    <a:pt x="68840" y="22860"/>
                    <a:pt x="68840" y="22860"/>
                  </a:cubicBezTo>
                  <a:cubicBezTo>
                    <a:pt x="67887" y="24765"/>
                    <a:pt x="66935" y="24765"/>
                    <a:pt x="65030" y="23813"/>
                  </a:cubicBezTo>
                  <a:cubicBezTo>
                    <a:pt x="64077" y="22860"/>
                    <a:pt x="62172" y="21908"/>
                    <a:pt x="64077" y="20003"/>
                  </a:cubicBezTo>
                  <a:cubicBezTo>
                    <a:pt x="65030" y="20955"/>
                    <a:pt x="65030" y="21908"/>
                    <a:pt x="65982" y="20955"/>
                  </a:cubicBezTo>
                  <a:cubicBezTo>
                    <a:pt x="65982" y="20955"/>
                    <a:pt x="65982" y="20955"/>
                    <a:pt x="65982" y="20003"/>
                  </a:cubicBezTo>
                  <a:cubicBezTo>
                    <a:pt x="65982" y="19050"/>
                    <a:pt x="65030" y="19050"/>
                    <a:pt x="64077" y="19050"/>
                  </a:cubicBezTo>
                  <a:cubicBezTo>
                    <a:pt x="63125" y="18097"/>
                    <a:pt x="65030" y="16193"/>
                    <a:pt x="63125" y="15240"/>
                  </a:cubicBezTo>
                  <a:cubicBezTo>
                    <a:pt x="60267" y="14288"/>
                    <a:pt x="60267" y="11430"/>
                    <a:pt x="60267" y="9525"/>
                  </a:cubicBezTo>
                  <a:cubicBezTo>
                    <a:pt x="61220" y="10478"/>
                    <a:pt x="62172" y="10478"/>
                    <a:pt x="63125" y="11430"/>
                  </a:cubicBezTo>
                  <a:cubicBezTo>
                    <a:pt x="65030" y="13335"/>
                    <a:pt x="66935" y="13335"/>
                    <a:pt x="67887" y="10478"/>
                  </a:cubicBezTo>
                  <a:cubicBezTo>
                    <a:pt x="68840" y="9525"/>
                    <a:pt x="68840" y="8572"/>
                    <a:pt x="69792" y="8572"/>
                  </a:cubicBezTo>
                  <a:cubicBezTo>
                    <a:pt x="69792" y="8572"/>
                    <a:pt x="70745" y="7620"/>
                    <a:pt x="70745" y="7620"/>
                  </a:cubicBezTo>
                  <a:cubicBezTo>
                    <a:pt x="70745" y="6668"/>
                    <a:pt x="69792" y="6668"/>
                    <a:pt x="68840" y="6668"/>
                  </a:cubicBezTo>
                  <a:cubicBezTo>
                    <a:pt x="66935" y="7620"/>
                    <a:pt x="65982" y="6668"/>
                    <a:pt x="65982" y="4763"/>
                  </a:cubicBezTo>
                  <a:lnTo>
                    <a:pt x="65982" y="4763"/>
                  </a:lnTo>
                  <a:cubicBezTo>
                    <a:pt x="64077" y="6668"/>
                    <a:pt x="62172" y="7620"/>
                    <a:pt x="60267" y="8572"/>
                  </a:cubicBezTo>
                  <a:cubicBezTo>
                    <a:pt x="55505" y="8572"/>
                    <a:pt x="50742" y="5715"/>
                    <a:pt x="45980" y="4763"/>
                  </a:cubicBezTo>
                  <a:cubicBezTo>
                    <a:pt x="49790" y="9525"/>
                    <a:pt x="49790" y="8572"/>
                    <a:pt x="47885" y="9525"/>
                  </a:cubicBezTo>
                  <a:cubicBezTo>
                    <a:pt x="48837" y="8572"/>
                    <a:pt x="47885" y="9525"/>
                    <a:pt x="47885" y="9525"/>
                  </a:cubicBezTo>
                  <a:close/>
                  <a:moveTo>
                    <a:pt x="40265" y="129540"/>
                  </a:moveTo>
                  <a:cubicBezTo>
                    <a:pt x="40265" y="129540"/>
                    <a:pt x="40265" y="129540"/>
                    <a:pt x="40265" y="129540"/>
                  </a:cubicBezTo>
                  <a:cubicBezTo>
                    <a:pt x="39312" y="130493"/>
                    <a:pt x="40265" y="130493"/>
                    <a:pt x="40265" y="130493"/>
                  </a:cubicBezTo>
                  <a:cubicBezTo>
                    <a:pt x="40265" y="130493"/>
                    <a:pt x="41217" y="130493"/>
                    <a:pt x="40265" y="129540"/>
                  </a:cubicBezTo>
                  <a:cubicBezTo>
                    <a:pt x="41217" y="130493"/>
                    <a:pt x="40265" y="129540"/>
                    <a:pt x="40265" y="129540"/>
                  </a:cubicBezTo>
                  <a:close/>
                  <a:moveTo>
                    <a:pt x="41217" y="234315"/>
                  </a:moveTo>
                  <a:cubicBezTo>
                    <a:pt x="40265" y="234315"/>
                    <a:pt x="40265" y="234315"/>
                    <a:pt x="40265" y="235268"/>
                  </a:cubicBezTo>
                  <a:cubicBezTo>
                    <a:pt x="40265" y="236220"/>
                    <a:pt x="40265" y="236220"/>
                    <a:pt x="41217" y="236220"/>
                  </a:cubicBezTo>
                  <a:cubicBezTo>
                    <a:pt x="42170" y="236220"/>
                    <a:pt x="43122" y="236220"/>
                    <a:pt x="43122" y="235268"/>
                  </a:cubicBezTo>
                  <a:cubicBezTo>
                    <a:pt x="43122" y="235268"/>
                    <a:pt x="42170" y="234315"/>
                    <a:pt x="41217" y="234315"/>
                  </a:cubicBezTo>
                  <a:close/>
                  <a:moveTo>
                    <a:pt x="43122" y="231458"/>
                  </a:moveTo>
                  <a:cubicBezTo>
                    <a:pt x="43122" y="230505"/>
                    <a:pt x="42170" y="230505"/>
                    <a:pt x="42170" y="230505"/>
                  </a:cubicBezTo>
                  <a:cubicBezTo>
                    <a:pt x="42170" y="230505"/>
                    <a:pt x="41217" y="230505"/>
                    <a:pt x="41217" y="230505"/>
                  </a:cubicBezTo>
                  <a:cubicBezTo>
                    <a:pt x="40265" y="232410"/>
                    <a:pt x="41217" y="232410"/>
                    <a:pt x="43122" y="231458"/>
                  </a:cubicBezTo>
                  <a:cubicBezTo>
                    <a:pt x="42170" y="232410"/>
                    <a:pt x="43122" y="232410"/>
                    <a:pt x="43122" y="231458"/>
                  </a:cubicBezTo>
                  <a:close/>
                  <a:moveTo>
                    <a:pt x="41217" y="201930"/>
                  </a:moveTo>
                  <a:cubicBezTo>
                    <a:pt x="41217" y="201930"/>
                    <a:pt x="40265" y="201930"/>
                    <a:pt x="41217" y="201930"/>
                  </a:cubicBezTo>
                  <a:cubicBezTo>
                    <a:pt x="40265" y="202883"/>
                    <a:pt x="41217" y="202883"/>
                    <a:pt x="41217" y="201930"/>
                  </a:cubicBezTo>
                  <a:lnTo>
                    <a:pt x="41217" y="201930"/>
                  </a:lnTo>
                  <a:cubicBezTo>
                    <a:pt x="42170" y="201930"/>
                    <a:pt x="41217" y="201930"/>
                    <a:pt x="41217" y="201930"/>
                  </a:cubicBezTo>
                  <a:close/>
                  <a:moveTo>
                    <a:pt x="43122" y="166688"/>
                  </a:moveTo>
                  <a:cubicBezTo>
                    <a:pt x="43122" y="165735"/>
                    <a:pt x="43122" y="165735"/>
                    <a:pt x="43122" y="165735"/>
                  </a:cubicBezTo>
                  <a:cubicBezTo>
                    <a:pt x="41217" y="165735"/>
                    <a:pt x="41217" y="166688"/>
                    <a:pt x="41217" y="167640"/>
                  </a:cubicBezTo>
                  <a:cubicBezTo>
                    <a:pt x="41217" y="168593"/>
                    <a:pt x="41217" y="168593"/>
                    <a:pt x="42170" y="168593"/>
                  </a:cubicBezTo>
                  <a:cubicBezTo>
                    <a:pt x="42170" y="168593"/>
                    <a:pt x="43122" y="167640"/>
                    <a:pt x="43122" y="166688"/>
                  </a:cubicBezTo>
                  <a:close/>
                  <a:moveTo>
                    <a:pt x="42170" y="46672"/>
                  </a:moveTo>
                  <a:cubicBezTo>
                    <a:pt x="44075" y="46672"/>
                    <a:pt x="43122" y="44768"/>
                    <a:pt x="44075" y="43815"/>
                  </a:cubicBezTo>
                  <a:cubicBezTo>
                    <a:pt x="44075" y="42863"/>
                    <a:pt x="44075" y="41910"/>
                    <a:pt x="43122" y="41910"/>
                  </a:cubicBezTo>
                  <a:cubicBezTo>
                    <a:pt x="42170" y="41910"/>
                    <a:pt x="41217" y="42863"/>
                    <a:pt x="41217" y="44768"/>
                  </a:cubicBezTo>
                  <a:cubicBezTo>
                    <a:pt x="41217" y="45720"/>
                    <a:pt x="41217" y="46672"/>
                    <a:pt x="42170" y="46672"/>
                  </a:cubicBezTo>
                  <a:close/>
                  <a:moveTo>
                    <a:pt x="42170" y="240983"/>
                  </a:moveTo>
                  <a:lnTo>
                    <a:pt x="42170" y="240983"/>
                  </a:lnTo>
                  <a:cubicBezTo>
                    <a:pt x="41217" y="240030"/>
                    <a:pt x="41217" y="240983"/>
                    <a:pt x="42170" y="240983"/>
                  </a:cubicBezTo>
                  <a:cubicBezTo>
                    <a:pt x="41217" y="240983"/>
                    <a:pt x="42170" y="240983"/>
                    <a:pt x="42170" y="240983"/>
                  </a:cubicBezTo>
                  <a:cubicBezTo>
                    <a:pt x="42170" y="240983"/>
                    <a:pt x="42170" y="240983"/>
                    <a:pt x="42170" y="240983"/>
                  </a:cubicBezTo>
                  <a:close/>
                  <a:moveTo>
                    <a:pt x="45027" y="74295"/>
                  </a:moveTo>
                  <a:lnTo>
                    <a:pt x="45027" y="74295"/>
                  </a:lnTo>
                  <a:cubicBezTo>
                    <a:pt x="45027" y="73343"/>
                    <a:pt x="44075" y="73343"/>
                    <a:pt x="44075" y="73343"/>
                  </a:cubicBezTo>
                  <a:cubicBezTo>
                    <a:pt x="42170" y="74295"/>
                    <a:pt x="42170" y="76200"/>
                    <a:pt x="41217" y="77153"/>
                  </a:cubicBezTo>
                  <a:cubicBezTo>
                    <a:pt x="40265" y="79058"/>
                    <a:pt x="43122" y="78105"/>
                    <a:pt x="43122" y="80010"/>
                  </a:cubicBezTo>
                  <a:cubicBezTo>
                    <a:pt x="43122" y="80963"/>
                    <a:pt x="43122" y="81915"/>
                    <a:pt x="45027" y="80963"/>
                  </a:cubicBezTo>
                  <a:cubicBezTo>
                    <a:pt x="45980" y="80963"/>
                    <a:pt x="45980" y="80010"/>
                    <a:pt x="45980" y="79058"/>
                  </a:cubicBezTo>
                  <a:cubicBezTo>
                    <a:pt x="45980" y="78105"/>
                    <a:pt x="46932" y="76200"/>
                    <a:pt x="45980" y="76200"/>
                  </a:cubicBezTo>
                  <a:cubicBezTo>
                    <a:pt x="43122" y="76200"/>
                    <a:pt x="44075" y="75247"/>
                    <a:pt x="45027" y="74295"/>
                  </a:cubicBezTo>
                  <a:close/>
                  <a:moveTo>
                    <a:pt x="42170" y="18097"/>
                  </a:moveTo>
                  <a:cubicBezTo>
                    <a:pt x="42170" y="18097"/>
                    <a:pt x="42170" y="19050"/>
                    <a:pt x="42170" y="20003"/>
                  </a:cubicBezTo>
                  <a:cubicBezTo>
                    <a:pt x="42170" y="20955"/>
                    <a:pt x="44075" y="20955"/>
                    <a:pt x="45027" y="20955"/>
                  </a:cubicBezTo>
                  <a:cubicBezTo>
                    <a:pt x="45980" y="21908"/>
                    <a:pt x="46932" y="21908"/>
                    <a:pt x="47885" y="20955"/>
                  </a:cubicBezTo>
                  <a:cubicBezTo>
                    <a:pt x="48837" y="20003"/>
                    <a:pt x="48837" y="19050"/>
                    <a:pt x="48837" y="17145"/>
                  </a:cubicBezTo>
                  <a:cubicBezTo>
                    <a:pt x="48837" y="16193"/>
                    <a:pt x="47885" y="14288"/>
                    <a:pt x="46932" y="13335"/>
                  </a:cubicBezTo>
                  <a:cubicBezTo>
                    <a:pt x="46932" y="13335"/>
                    <a:pt x="47885" y="13335"/>
                    <a:pt x="48837" y="13335"/>
                  </a:cubicBezTo>
                  <a:cubicBezTo>
                    <a:pt x="49790" y="13335"/>
                    <a:pt x="50742" y="13335"/>
                    <a:pt x="50742" y="12383"/>
                  </a:cubicBezTo>
                  <a:cubicBezTo>
                    <a:pt x="50742" y="11430"/>
                    <a:pt x="49790" y="11430"/>
                    <a:pt x="49790" y="10478"/>
                  </a:cubicBezTo>
                  <a:cubicBezTo>
                    <a:pt x="47885" y="9525"/>
                    <a:pt x="47885" y="10478"/>
                    <a:pt x="47885" y="12383"/>
                  </a:cubicBezTo>
                  <a:cubicBezTo>
                    <a:pt x="46932" y="12383"/>
                    <a:pt x="45980" y="13335"/>
                    <a:pt x="46932" y="15240"/>
                  </a:cubicBezTo>
                  <a:cubicBezTo>
                    <a:pt x="48837" y="17145"/>
                    <a:pt x="46932" y="18097"/>
                    <a:pt x="45980" y="19050"/>
                  </a:cubicBezTo>
                  <a:lnTo>
                    <a:pt x="45027" y="17145"/>
                  </a:lnTo>
                  <a:cubicBezTo>
                    <a:pt x="43122" y="18097"/>
                    <a:pt x="43122" y="17145"/>
                    <a:pt x="42170" y="18097"/>
                  </a:cubicBezTo>
                  <a:close/>
                  <a:moveTo>
                    <a:pt x="42170" y="54293"/>
                  </a:moveTo>
                  <a:cubicBezTo>
                    <a:pt x="42170" y="55245"/>
                    <a:pt x="43122" y="55245"/>
                    <a:pt x="43122" y="55245"/>
                  </a:cubicBezTo>
                  <a:cubicBezTo>
                    <a:pt x="43122" y="55245"/>
                    <a:pt x="44075" y="54293"/>
                    <a:pt x="44075" y="54293"/>
                  </a:cubicBezTo>
                  <a:cubicBezTo>
                    <a:pt x="44075" y="53340"/>
                    <a:pt x="44075" y="53340"/>
                    <a:pt x="43122" y="53340"/>
                  </a:cubicBezTo>
                  <a:cubicBezTo>
                    <a:pt x="42170" y="53340"/>
                    <a:pt x="41217" y="53340"/>
                    <a:pt x="42170" y="54293"/>
                  </a:cubicBezTo>
                  <a:close/>
                  <a:moveTo>
                    <a:pt x="42170" y="23813"/>
                  </a:moveTo>
                  <a:cubicBezTo>
                    <a:pt x="43122" y="23813"/>
                    <a:pt x="43122" y="23813"/>
                    <a:pt x="42170" y="23813"/>
                  </a:cubicBezTo>
                  <a:cubicBezTo>
                    <a:pt x="43122" y="22860"/>
                    <a:pt x="42170" y="21908"/>
                    <a:pt x="42170" y="21908"/>
                  </a:cubicBezTo>
                  <a:cubicBezTo>
                    <a:pt x="42170" y="22860"/>
                    <a:pt x="42170" y="22860"/>
                    <a:pt x="42170" y="23813"/>
                  </a:cubicBezTo>
                  <a:cubicBezTo>
                    <a:pt x="41217" y="23813"/>
                    <a:pt x="42170" y="23813"/>
                    <a:pt x="42170" y="23813"/>
                  </a:cubicBezTo>
                  <a:close/>
                  <a:moveTo>
                    <a:pt x="69792" y="78105"/>
                  </a:moveTo>
                  <a:cubicBezTo>
                    <a:pt x="73602" y="76200"/>
                    <a:pt x="72650" y="72390"/>
                    <a:pt x="73602" y="69533"/>
                  </a:cubicBezTo>
                  <a:cubicBezTo>
                    <a:pt x="74555" y="70485"/>
                    <a:pt x="75507" y="71438"/>
                    <a:pt x="75507" y="72390"/>
                  </a:cubicBezTo>
                  <a:cubicBezTo>
                    <a:pt x="76460" y="72390"/>
                    <a:pt x="76460" y="73343"/>
                    <a:pt x="77412" y="73343"/>
                  </a:cubicBezTo>
                  <a:cubicBezTo>
                    <a:pt x="78365" y="72390"/>
                    <a:pt x="77412" y="72390"/>
                    <a:pt x="77412" y="71438"/>
                  </a:cubicBezTo>
                  <a:cubicBezTo>
                    <a:pt x="76460" y="71438"/>
                    <a:pt x="76460" y="70485"/>
                    <a:pt x="76460" y="69533"/>
                  </a:cubicBezTo>
                  <a:cubicBezTo>
                    <a:pt x="77412" y="66675"/>
                    <a:pt x="76460" y="67628"/>
                    <a:pt x="75507" y="68580"/>
                  </a:cubicBezTo>
                  <a:lnTo>
                    <a:pt x="73602" y="69533"/>
                  </a:lnTo>
                  <a:cubicBezTo>
                    <a:pt x="75507" y="64770"/>
                    <a:pt x="72650" y="60960"/>
                    <a:pt x="70745" y="57150"/>
                  </a:cubicBezTo>
                  <a:cubicBezTo>
                    <a:pt x="69792" y="56197"/>
                    <a:pt x="68840" y="55245"/>
                    <a:pt x="67887" y="56197"/>
                  </a:cubicBezTo>
                  <a:cubicBezTo>
                    <a:pt x="65030" y="57150"/>
                    <a:pt x="64077" y="56197"/>
                    <a:pt x="64077" y="53340"/>
                  </a:cubicBezTo>
                  <a:cubicBezTo>
                    <a:pt x="64077" y="52388"/>
                    <a:pt x="65030" y="51435"/>
                    <a:pt x="63125" y="51435"/>
                  </a:cubicBezTo>
                  <a:cubicBezTo>
                    <a:pt x="62172" y="51435"/>
                    <a:pt x="60267" y="51435"/>
                    <a:pt x="59315" y="52388"/>
                  </a:cubicBezTo>
                  <a:cubicBezTo>
                    <a:pt x="58362" y="53340"/>
                    <a:pt x="59315" y="54293"/>
                    <a:pt x="60267" y="54293"/>
                  </a:cubicBezTo>
                  <a:cubicBezTo>
                    <a:pt x="63125" y="55245"/>
                    <a:pt x="63125" y="60960"/>
                    <a:pt x="67887" y="60008"/>
                  </a:cubicBezTo>
                  <a:cubicBezTo>
                    <a:pt x="68840" y="60008"/>
                    <a:pt x="69792" y="61913"/>
                    <a:pt x="70745" y="62865"/>
                  </a:cubicBezTo>
                  <a:cubicBezTo>
                    <a:pt x="70745" y="63818"/>
                    <a:pt x="71697" y="65722"/>
                    <a:pt x="68840" y="64770"/>
                  </a:cubicBezTo>
                  <a:cubicBezTo>
                    <a:pt x="66935" y="63818"/>
                    <a:pt x="65982" y="65722"/>
                    <a:pt x="64077" y="66675"/>
                  </a:cubicBezTo>
                  <a:cubicBezTo>
                    <a:pt x="60267" y="70485"/>
                    <a:pt x="57410" y="70485"/>
                    <a:pt x="53600" y="67628"/>
                  </a:cubicBezTo>
                  <a:cubicBezTo>
                    <a:pt x="52647" y="66675"/>
                    <a:pt x="49790" y="66675"/>
                    <a:pt x="47885" y="67628"/>
                  </a:cubicBezTo>
                  <a:cubicBezTo>
                    <a:pt x="45027" y="63818"/>
                    <a:pt x="45980" y="62865"/>
                    <a:pt x="50742" y="61913"/>
                  </a:cubicBezTo>
                  <a:cubicBezTo>
                    <a:pt x="51695" y="62865"/>
                    <a:pt x="52647" y="64770"/>
                    <a:pt x="54552" y="64770"/>
                  </a:cubicBezTo>
                  <a:cubicBezTo>
                    <a:pt x="55505" y="64770"/>
                    <a:pt x="55505" y="64770"/>
                    <a:pt x="55505" y="63818"/>
                  </a:cubicBezTo>
                  <a:cubicBezTo>
                    <a:pt x="54552" y="61913"/>
                    <a:pt x="52647" y="61913"/>
                    <a:pt x="50742" y="61913"/>
                  </a:cubicBezTo>
                  <a:cubicBezTo>
                    <a:pt x="49790" y="59055"/>
                    <a:pt x="46932" y="59055"/>
                    <a:pt x="45027" y="60008"/>
                  </a:cubicBezTo>
                  <a:cubicBezTo>
                    <a:pt x="44075" y="60008"/>
                    <a:pt x="43122" y="58103"/>
                    <a:pt x="41217" y="59055"/>
                  </a:cubicBezTo>
                  <a:cubicBezTo>
                    <a:pt x="40265" y="60008"/>
                    <a:pt x="42170" y="60960"/>
                    <a:pt x="42170" y="62865"/>
                  </a:cubicBezTo>
                  <a:cubicBezTo>
                    <a:pt x="42170" y="63818"/>
                    <a:pt x="41217" y="64770"/>
                    <a:pt x="41217" y="64770"/>
                  </a:cubicBezTo>
                  <a:cubicBezTo>
                    <a:pt x="41217" y="65722"/>
                    <a:pt x="41217" y="66675"/>
                    <a:pt x="42170" y="66675"/>
                  </a:cubicBezTo>
                  <a:cubicBezTo>
                    <a:pt x="45027" y="66675"/>
                    <a:pt x="45027" y="67628"/>
                    <a:pt x="43122" y="69533"/>
                  </a:cubicBezTo>
                  <a:cubicBezTo>
                    <a:pt x="42170" y="70485"/>
                    <a:pt x="44075" y="71438"/>
                    <a:pt x="44075" y="70485"/>
                  </a:cubicBezTo>
                  <a:cubicBezTo>
                    <a:pt x="45027" y="69533"/>
                    <a:pt x="45980" y="69533"/>
                    <a:pt x="46932" y="68580"/>
                  </a:cubicBezTo>
                  <a:cubicBezTo>
                    <a:pt x="48837" y="71438"/>
                    <a:pt x="50742" y="74295"/>
                    <a:pt x="46932" y="78105"/>
                  </a:cubicBezTo>
                  <a:cubicBezTo>
                    <a:pt x="45980" y="79058"/>
                    <a:pt x="45027" y="80963"/>
                    <a:pt x="45980" y="82868"/>
                  </a:cubicBezTo>
                  <a:cubicBezTo>
                    <a:pt x="45027" y="82868"/>
                    <a:pt x="44075" y="82868"/>
                    <a:pt x="44075" y="83820"/>
                  </a:cubicBezTo>
                  <a:lnTo>
                    <a:pt x="44075" y="83820"/>
                  </a:lnTo>
                  <a:cubicBezTo>
                    <a:pt x="45027" y="83820"/>
                    <a:pt x="45027" y="82868"/>
                    <a:pt x="45027" y="81915"/>
                  </a:cubicBezTo>
                  <a:cubicBezTo>
                    <a:pt x="45980" y="80963"/>
                    <a:pt x="47885" y="80010"/>
                    <a:pt x="49790" y="80963"/>
                  </a:cubicBezTo>
                  <a:cubicBezTo>
                    <a:pt x="50742" y="80963"/>
                    <a:pt x="51695" y="80010"/>
                    <a:pt x="51695" y="79058"/>
                  </a:cubicBezTo>
                  <a:cubicBezTo>
                    <a:pt x="50742" y="79058"/>
                    <a:pt x="49790" y="78105"/>
                    <a:pt x="49790" y="77153"/>
                  </a:cubicBezTo>
                  <a:cubicBezTo>
                    <a:pt x="49790" y="76200"/>
                    <a:pt x="50742" y="75247"/>
                    <a:pt x="51695" y="75247"/>
                  </a:cubicBezTo>
                  <a:cubicBezTo>
                    <a:pt x="53600" y="75247"/>
                    <a:pt x="55505" y="75247"/>
                    <a:pt x="56457" y="76200"/>
                  </a:cubicBezTo>
                  <a:cubicBezTo>
                    <a:pt x="57410" y="77153"/>
                    <a:pt x="59315" y="77153"/>
                    <a:pt x="60267" y="78105"/>
                  </a:cubicBezTo>
                  <a:cubicBezTo>
                    <a:pt x="61220" y="78105"/>
                    <a:pt x="62172" y="79058"/>
                    <a:pt x="62172" y="78105"/>
                  </a:cubicBezTo>
                  <a:cubicBezTo>
                    <a:pt x="63125" y="76200"/>
                    <a:pt x="64077" y="76200"/>
                    <a:pt x="64077" y="78105"/>
                  </a:cubicBezTo>
                  <a:cubicBezTo>
                    <a:pt x="65030" y="80963"/>
                    <a:pt x="68840" y="80010"/>
                    <a:pt x="67887" y="81915"/>
                  </a:cubicBezTo>
                  <a:cubicBezTo>
                    <a:pt x="67887" y="84772"/>
                    <a:pt x="68840" y="84772"/>
                    <a:pt x="70745" y="83820"/>
                  </a:cubicBezTo>
                  <a:cubicBezTo>
                    <a:pt x="72650" y="82868"/>
                    <a:pt x="73602" y="81915"/>
                    <a:pt x="73602" y="80010"/>
                  </a:cubicBezTo>
                  <a:cubicBezTo>
                    <a:pt x="72650" y="80963"/>
                    <a:pt x="72650" y="81915"/>
                    <a:pt x="70745" y="80963"/>
                  </a:cubicBezTo>
                  <a:cubicBezTo>
                    <a:pt x="69792" y="80963"/>
                    <a:pt x="70745" y="80010"/>
                    <a:pt x="70745" y="79058"/>
                  </a:cubicBezTo>
                  <a:cubicBezTo>
                    <a:pt x="70745" y="78105"/>
                    <a:pt x="71697" y="77153"/>
                    <a:pt x="70745" y="77153"/>
                  </a:cubicBezTo>
                  <a:cubicBezTo>
                    <a:pt x="69792" y="76200"/>
                    <a:pt x="68840" y="77153"/>
                    <a:pt x="67887" y="78105"/>
                  </a:cubicBezTo>
                  <a:lnTo>
                    <a:pt x="66935" y="79058"/>
                  </a:lnTo>
                  <a:cubicBezTo>
                    <a:pt x="65982" y="79058"/>
                    <a:pt x="65982" y="79058"/>
                    <a:pt x="65982" y="79058"/>
                  </a:cubicBezTo>
                  <a:cubicBezTo>
                    <a:pt x="68840" y="79058"/>
                    <a:pt x="68840" y="78105"/>
                    <a:pt x="69792" y="78105"/>
                  </a:cubicBezTo>
                  <a:close/>
                  <a:moveTo>
                    <a:pt x="44075" y="220028"/>
                  </a:moveTo>
                  <a:lnTo>
                    <a:pt x="44075" y="220028"/>
                  </a:lnTo>
                  <a:cubicBezTo>
                    <a:pt x="45027" y="220028"/>
                    <a:pt x="45027" y="220028"/>
                    <a:pt x="45027" y="218122"/>
                  </a:cubicBezTo>
                  <a:cubicBezTo>
                    <a:pt x="45027" y="217170"/>
                    <a:pt x="44075" y="216218"/>
                    <a:pt x="43122" y="214313"/>
                  </a:cubicBezTo>
                  <a:cubicBezTo>
                    <a:pt x="43122" y="214313"/>
                    <a:pt x="43122" y="213360"/>
                    <a:pt x="42170" y="213360"/>
                  </a:cubicBezTo>
                  <a:lnTo>
                    <a:pt x="42170" y="214313"/>
                  </a:lnTo>
                  <a:cubicBezTo>
                    <a:pt x="42170" y="216218"/>
                    <a:pt x="42170" y="218122"/>
                    <a:pt x="44075" y="220028"/>
                  </a:cubicBezTo>
                  <a:close/>
                  <a:moveTo>
                    <a:pt x="42170" y="29528"/>
                  </a:moveTo>
                  <a:lnTo>
                    <a:pt x="42170" y="29528"/>
                  </a:lnTo>
                  <a:cubicBezTo>
                    <a:pt x="42170" y="29528"/>
                    <a:pt x="42170" y="29528"/>
                    <a:pt x="42170" y="29528"/>
                  </a:cubicBezTo>
                  <a:cubicBezTo>
                    <a:pt x="45027" y="26670"/>
                    <a:pt x="47885" y="24765"/>
                    <a:pt x="51695" y="26670"/>
                  </a:cubicBezTo>
                  <a:lnTo>
                    <a:pt x="50742" y="28575"/>
                  </a:lnTo>
                  <a:cubicBezTo>
                    <a:pt x="47885" y="27622"/>
                    <a:pt x="45980" y="27622"/>
                    <a:pt x="44075" y="30480"/>
                  </a:cubicBezTo>
                  <a:cubicBezTo>
                    <a:pt x="43122" y="30480"/>
                    <a:pt x="42170" y="30480"/>
                    <a:pt x="42170" y="29528"/>
                  </a:cubicBezTo>
                  <a:close/>
                  <a:moveTo>
                    <a:pt x="42170" y="179070"/>
                  </a:moveTo>
                  <a:cubicBezTo>
                    <a:pt x="42170" y="180022"/>
                    <a:pt x="43122" y="180022"/>
                    <a:pt x="44075" y="180975"/>
                  </a:cubicBezTo>
                  <a:cubicBezTo>
                    <a:pt x="45027" y="180975"/>
                    <a:pt x="45027" y="180975"/>
                    <a:pt x="45027" y="180022"/>
                  </a:cubicBezTo>
                  <a:cubicBezTo>
                    <a:pt x="45027" y="178118"/>
                    <a:pt x="44075" y="179070"/>
                    <a:pt x="43122" y="178118"/>
                  </a:cubicBezTo>
                  <a:cubicBezTo>
                    <a:pt x="43122" y="178118"/>
                    <a:pt x="42170" y="178118"/>
                    <a:pt x="42170" y="179070"/>
                  </a:cubicBezTo>
                  <a:close/>
                  <a:moveTo>
                    <a:pt x="47885" y="194310"/>
                  </a:moveTo>
                  <a:cubicBezTo>
                    <a:pt x="47885" y="193358"/>
                    <a:pt x="46932" y="193358"/>
                    <a:pt x="46932" y="193358"/>
                  </a:cubicBezTo>
                  <a:lnTo>
                    <a:pt x="45980" y="192405"/>
                  </a:lnTo>
                  <a:cubicBezTo>
                    <a:pt x="45027" y="191453"/>
                    <a:pt x="45980" y="189547"/>
                    <a:pt x="44075" y="191453"/>
                  </a:cubicBezTo>
                  <a:cubicBezTo>
                    <a:pt x="43122" y="191453"/>
                    <a:pt x="42170" y="192405"/>
                    <a:pt x="42170" y="193358"/>
                  </a:cubicBezTo>
                  <a:cubicBezTo>
                    <a:pt x="43122" y="194310"/>
                    <a:pt x="44075" y="193358"/>
                    <a:pt x="44075" y="193358"/>
                  </a:cubicBezTo>
                  <a:cubicBezTo>
                    <a:pt x="44075" y="193358"/>
                    <a:pt x="45027" y="193358"/>
                    <a:pt x="45027" y="193358"/>
                  </a:cubicBezTo>
                  <a:lnTo>
                    <a:pt x="45027" y="195263"/>
                  </a:lnTo>
                  <a:cubicBezTo>
                    <a:pt x="45980" y="194310"/>
                    <a:pt x="46932" y="195263"/>
                    <a:pt x="47885" y="194310"/>
                  </a:cubicBezTo>
                  <a:cubicBezTo>
                    <a:pt x="47885" y="195263"/>
                    <a:pt x="47885" y="194310"/>
                    <a:pt x="47885" y="194310"/>
                  </a:cubicBezTo>
                  <a:close/>
                  <a:moveTo>
                    <a:pt x="44075" y="128588"/>
                  </a:moveTo>
                  <a:cubicBezTo>
                    <a:pt x="45027" y="129540"/>
                    <a:pt x="45980" y="129540"/>
                    <a:pt x="46932" y="129540"/>
                  </a:cubicBezTo>
                  <a:cubicBezTo>
                    <a:pt x="47885" y="129540"/>
                    <a:pt x="50742" y="129540"/>
                    <a:pt x="47885" y="131445"/>
                  </a:cubicBezTo>
                  <a:cubicBezTo>
                    <a:pt x="46932" y="131445"/>
                    <a:pt x="47885" y="132397"/>
                    <a:pt x="47885" y="132397"/>
                  </a:cubicBezTo>
                  <a:lnTo>
                    <a:pt x="52647" y="132397"/>
                  </a:lnTo>
                  <a:cubicBezTo>
                    <a:pt x="53600" y="132397"/>
                    <a:pt x="54552" y="131445"/>
                    <a:pt x="53600" y="129540"/>
                  </a:cubicBezTo>
                  <a:cubicBezTo>
                    <a:pt x="48837" y="124778"/>
                    <a:pt x="48837" y="124778"/>
                    <a:pt x="51695" y="119063"/>
                  </a:cubicBezTo>
                  <a:lnTo>
                    <a:pt x="53600" y="120968"/>
                  </a:lnTo>
                  <a:cubicBezTo>
                    <a:pt x="53600" y="120968"/>
                    <a:pt x="55505" y="120968"/>
                    <a:pt x="54552" y="120015"/>
                  </a:cubicBezTo>
                  <a:cubicBezTo>
                    <a:pt x="54552" y="119063"/>
                    <a:pt x="54552" y="117158"/>
                    <a:pt x="53600" y="116205"/>
                  </a:cubicBezTo>
                  <a:cubicBezTo>
                    <a:pt x="53600" y="116205"/>
                    <a:pt x="51695" y="117158"/>
                    <a:pt x="50742" y="117158"/>
                  </a:cubicBezTo>
                  <a:cubicBezTo>
                    <a:pt x="50742" y="116205"/>
                    <a:pt x="49790" y="115253"/>
                    <a:pt x="48837" y="115253"/>
                  </a:cubicBezTo>
                  <a:lnTo>
                    <a:pt x="48837" y="115253"/>
                  </a:lnTo>
                  <a:cubicBezTo>
                    <a:pt x="48837" y="116205"/>
                    <a:pt x="47885" y="118110"/>
                    <a:pt x="47885" y="119063"/>
                  </a:cubicBezTo>
                  <a:cubicBezTo>
                    <a:pt x="47885" y="121920"/>
                    <a:pt x="47885" y="124778"/>
                    <a:pt x="44075" y="125730"/>
                  </a:cubicBezTo>
                  <a:cubicBezTo>
                    <a:pt x="42170" y="126683"/>
                    <a:pt x="43122" y="127635"/>
                    <a:pt x="44075" y="128588"/>
                  </a:cubicBezTo>
                  <a:close/>
                  <a:moveTo>
                    <a:pt x="45027" y="223838"/>
                  </a:moveTo>
                  <a:cubicBezTo>
                    <a:pt x="45027" y="223838"/>
                    <a:pt x="45027" y="223838"/>
                    <a:pt x="45027" y="223838"/>
                  </a:cubicBezTo>
                  <a:cubicBezTo>
                    <a:pt x="45027" y="222885"/>
                    <a:pt x="45027" y="222885"/>
                    <a:pt x="45027" y="223838"/>
                  </a:cubicBezTo>
                  <a:cubicBezTo>
                    <a:pt x="45027" y="222885"/>
                    <a:pt x="44075" y="223838"/>
                    <a:pt x="45027" y="223838"/>
                  </a:cubicBezTo>
                  <a:cubicBezTo>
                    <a:pt x="44075" y="223838"/>
                    <a:pt x="44075" y="223838"/>
                    <a:pt x="45027" y="223838"/>
                  </a:cubicBezTo>
                  <a:close/>
                  <a:moveTo>
                    <a:pt x="45980" y="200978"/>
                  </a:moveTo>
                  <a:cubicBezTo>
                    <a:pt x="45980" y="200025"/>
                    <a:pt x="45027" y="200025"/>
                    <a:pt x="45980" y="200978"/>
                  </a:cubicBezTo>
                  <a:cubicBezTo>
                    <a:pt x="45027" y="200025"/>
                    <a:pt x="44075" y="200978"/>
                    <a:pt x="44075" y="200978"/>
                  </a:cubicBezTo>
                  <a:cubicBezTo>
                    <a:pt x="44075" y="200978"/>
                    <a:pt x="45027" y="200978"/>
                    <a:pt x="45980" y="200978"/>
                  </a:cubicBezTo>
                  <a:cubicBezTo>
                    <a:pt x="45027" y="200978"/>
                    <a:pt x="45980" y="200978"/>
                    <a:pt x="45980" y="200978"/>
                  </a:cubicBezTo>
                  <a:close/>
                  <a:moveTo>
                    <a:pt x="45980" y="33338"/>
                  </a:moveTo>
                  <a:cubicBezTo>
                    <a:pt x="45027" y="33338"/>
                    <a:pt x="45027" y="33338"/>
                    <a:pt x="44075" y="33338"/>
                  </a:cubicBezTo>
                  <a:lnTo>
                    <a:pt x="44075" y="33338"/>
                  </a:lnTo>
                  <a:lnTo>
                    <a:pt x="45027" y="32385"/>
                  </a:lnTo>
                  <a:cubicBezTo>
                    <a:pt x="45980" y="31433"/>
                    <a:pt x="45980" y="30480"/>
                    <a:pt x="46932" y="31433"/>
                  </a:cubicBezTo>
                  <a:cubicBezTo>
                    <a:pt x="47885" y="32385"/>
                    <a:pt x="47885" y="32385"/>
                    <a:pt x="46932" y="33338"/>
                  </a:cubicBezTo>
                  <a:cubicBezTo>
                    <a:pt x="47885" y="33338"/>
                    <a:pt x="46932" y="34290"/>
                    <a:pt x="45980" y="33338"/>
                  </a:cubicBezTo>
                  <a:close/>
                  <a:moveTo>
                    <a:pt x="50742" y="224790"/>
                  </a:moveTo>
                  <a:cubicBezTo>
                    <a:pt x="50742" y="224790"/>
                    <a:pt x="49790" y="223838"/>
                    <a:pt x="50742" y="224790"/>
                  </a:cubicBezTo>
                  <a:cubicBezTo>
                    <a:pt x="48837" y="223838"/>
                    <a:pt x="47885" y="224790"/>
                    <a:pt x="46932" y="226695"/>
                  </a:cubicBezTo>
                  <a:cubicBezTo>
                    <a:pt x="45980" y="226695"/>
                    <a:pt x="45027" y="226695"/>
                    <a:pt x="45027" y="226695"/>
                  </a:cubicBezTo>
                  <a:cubicBezTo>
                    <a:pt x="44075" y="226695"/>
                    <a:pt x="45027" y="227647"/>
                    <a:pt x="45027" y="227647"/>
                  </a:cubicBezTo>
                  <a:cubicBezTo>
                    <a:pt x="45980" y="227647"/>
                    <a:pt x="45980" y="229553"/>
                    <a:pt x="46932" y="228600"/>
                  </a:cubicBezTo>
                  <a:cubicBezTo>
                    <a:pt x="47885" y="228600"/>
                    <a:pt x="46932" y="226695"/>
                    <a:pt x="46932" y="226695"/>
                  </a:cubicBezTo>
                  <a:cubicBezTo>
                    <a:pt x="47885" y="226695"/>
                    <a:pt x="49790" y="225743"/>
                    <a:pt x="50742" y="224790"/>
                  </a:cubicBezTo>
                  <a:close/>
                  <a:moveTo>
                    <a:pt x="45027" y="174308"/>
                  </a:moveTo>
                  <a:lnTo>
                    <a:pt x="45027" y="174308"/>
                  </a:lnTo>
                  <a:cubicBezTo>
                    <a:pt x="45980" y="174308"/>
                    <a:pt x="45980" y="173355"/>
                    <a:pt x="45980" y="173355"/>
                  </a:cubicBezTo>
                  <a:cubicBezTo>
                    <a:pt x="45027" y="172403"/>
                    <a:pt x="45027" y="173355"/>
                    <a:pt x="45027" y="174308"/>
                  </a:cubicBezTo>
                  <a:close/>
                  <a:moveTo>
                    <a:pt x="45980" y="135255"/>
                  </a:moveTo>
                  <a:cubicBezTo>
                    <a:pt x="45980" y="134303"/>
                    <a:pt x="45980" y="134303"/>
                    <a:pt x="45980" y="133350"/>
                  </a:cubicBezTo>
                  <a:lnTo>
                    <a:pt x="45980" y="133350"/>
                  </a:lnTo>
                  <a:cubicBezTo>
                    <a:pt x="45027" y="135255"/>
                    <a:pt x="45027" y="135255"/>
                    <a:pt x="45980" y="135255"/>
                  </a:cubicBezTo>
                  <a:close/>
                  <a:moveTo>
                    <a:pt x="45027" y="144780"/>
                  </a:moveTo>
                  <a:cubicBezTo>
                    <a:pt x="45027" y="144780"/>
                    <a:pt x="45027" y="145733"/>
                    <a:pt x="45027" y="144780"/>
                  </a:cubicBezTo>
                  <a:cubicBezTo>
                    <a:pt x="45980" y="145733"/>
                    <a:pt x="46932" y="145733"/>
                    <a:pt x="46932" y="144780"/>
                  </a:cubicBezTo>
                  <a:cubicBezTo>
                    <a:pt x="46932" y="144780"/>
                    <a:pt x="46932" y="143828"/>
                    <a:pt x="45027" y="144780"/>
                  </a:cubicBezTo>
                  <a:cubicBezTo>
                    <a:pt x="45980" y="143828"/>
                    <a:pt x="45027" y="143828"/>
                    <a:pt x="45027" y="144780"/>
                  </a:cubicBezTo>
                  <a:close/>
                  <a:moveTo>
                    <a:pt x="47885" y="207645"/>
                  </a:moveTo>
                  <a:cubicBezTo>
                    <a:pt x="47885" y="206693"/>
                    <a:pt x="46932" y="206693"/>
                    <a:pt x="45980" y="206693"/>
                  </a:cubicBezTo>
                  <a:cubicBezTo>
                    <a:pt x="45980" y="205740"/>
                    <a:pt x="46932" y="205740"/>
                    <a:pt x="46932" y="204788"/>
                  </a:cubicBezTo>
                  <a:lnTo>
                    <a:pt x="45980" y="204788"/>
                  </a:lnTo>
                  <a:cubicBezTo>
                    <a:pt x="45027" y="205740"/>
                    <a:pt x="45980" y="206693"/>
                    <a:pt x="45980" y="206693"/>
                  </a:cubicBezTo>
                  <a:cubicBezTo>
                    <a:pt x="45980" y="206693"/>
                    <a:pt x="45980" y="207645"/>
                    <a:pt x="47885" y="207645"/>
                  </a:cubicBezTo>
                  <a:cubicBezTo>
                    <a:pt x="47885" y="207645"/>
                    <a:pt x="47885" y="207645"/>
                    <a:pt x="47885" y="207645"/>
                  </a:cubicBezTo>
                  <a:close/>
                  <a:moveTo>
                    <a:pt x="63125" y="136208"/>
                  </a:moveTo>
                  <a:cubicBezTo>
                    <a:pt x="63125" y="136208"/>
                    <a:pt x="63125" y="135255"/>
                    <a:pt x="63125" y="136208"/>
                  </a:cubicBezTo>
                  <a:cubicBezTo>
                    <a:pt x="62172" y="132397"/>
                    <a:pt x="61220" y="130493"/>
                    <a:pt x="57410" y="132397"/>
                  </a:cubicBezTo>
                  <a:cubicBezTo>
                    <a:pt x="56457" y="132397"/>
                    <a:pt x="55505" y="131445"/>
                    <a:pt x="55505" y="132397"/>
                  </a:cubicBezTo>
                  <a:cubicBezTo>
                    <a:pt x="55505" y="133350"/>
                    <a:pt x="56457" y="134303"/>
                    <a:pt x="57410" y="134303"/>
                  </a:cubicBezTo>
                  <a:cubicBezTo>
                    <a:pt x="60267" y="134303"/>
                    <a:pt x="60267" y="135255"/>
                    <a:pt x="58362" y="137160"/>
                  </a:cubicBezTo>
                  <a:cubicBezTo>
                    <a:pt x="58362" y="138113"/>
                    <a:pt x="58362" y="139065"/>
                    <a:pt x="57410" y="139065"/>
                  </a:cubicBezTo>
                  <a:cubicBezTo>
                    <a:pt x="57410" y="140970"/>
                    <a:pt x="56457" y="141922"/>
                    <a:pt x="54552" y="140970"/>
                  </a:cubicBezTo>
                  <a:cubicBezTo>
                    <a:pt x="53600" y="140970"/>
                    <a:pt x="54552" y="139065"/>
                    <a:pt x="54552" y="138113"/>
                  </a:cubicBezTo>
                  <a:cubicBezTo>
                    <a:pt x="54552" y="137160"/>
                    <a:pt x="55505" y="135255"/>
                    <a:pt x="53600" y="135255"/>
                  </a:cubicBezTo>
                  <a:cubicBezTo>
                    <a:pt x="52647" y="134303"/>
                    <a:pt x="51695" y="135255"/>
                    <a:pt x="50742" y="136208"/>
                  </a:cubicBezTo>
                  <a:cubicBezTo>
                    <a:pt x="47885" y="138113"/>
                    <a:pt x="46932" y="138113"/>
                    <a:pt x="44075" y="135255"/>
                  </a:cubicBezTo>
                  <a:cubicBezTo>
                    <a:pt x="43122" y="137160"/>
                    <a:pt x="43122" y="138113"/>
                    <a:pt x="45027" y="139065"/>
                  </a:cubicBezTo>
                  <a:cubicBezTo>
                    <a:pt x="45980" y="140018"/>
                    <a:pt x="47885" y="140970"/>
                    <a:pt x="49790" y="140970"/>
                  </a:cubicBezTo>
                  <a:cubicBezTo>
                    <a:pt x="50742" y="140970"/>
                    <a:pt x="50742" y="141922"/>
                    <a:pt x="50742" y="141922"/>
                  </a:cubicBezTo>
                  <a:cubicBezTo>
                    <a:pt x="50742" y="142875"/>
                    <a:pt x="49790" y="142875"/>
                    <a:pt x="49790" y="142875"/>
                  </a:cubicBezTo>
                  <a:cubicBezTo>
                    <a:pt x="48837" y="142875"/>
                    <a:pt x="47885" y="142875"/>
                    <a:pt x="48837" y="143828"/>
                  </a:cubicBezTo>
                  <a:cubicBezTo>
                    <a:pt x="48837" y="144780"/>
                    <a:pt x="49790" y="144780"/>
                    <a:pt x="50742" y="143828"/>
                  </a:cubicBezTo>
                  <a:cubicBezTo>
                    <a:pt x="52647" y="142875"/>
                    <a:pt x="54552" y="140970"/>
                    <a:pt x="57410" y="142875"/>
                  </a:cubicBezTo>
                  <a:cubicBezTo>
                    <a:pt x="58362" y="143828"/>
                    <a:pt x="59315" y="141922"/>
                    <a:pt x="59315" y="140970"/>
                  </a:cubicBezTo>
                  <a:cubicBezTo>
                    <a:pt x="60267" y="140018"/>
                    <a:pt x="60267" y="138113"/>
                    <a:pt x="63125" y="136208"/>
                  </a:cubicBezTo>
                  <a:close/>
                  <a:moveTo>
                    <a:pt x="46932" y="212408"/>
                  </a:moveTo>
                  <a:cubicBezTo>
                    <a:pt x="45980" y="212408"/>
                    <a:pt x="45980" y="213360"/>
                    <a:pt x="46932" y="212408"/>
                  </a:cubicBezTo>
                  <a:cubicBezTo>
                    <a:pt x="45980" y="213360"/>
                    <a:pt x="45980" y="214313"/>
                    <a:pt x="46932" y="214313"/>
                  </a:cubicBezTo>
                  <a:cubicBezTo>
                    <a:pt x="46932" y="214313"/>
                    <a:pt x="46932" y="213360"/>
                    <a:pt x="46932" y="212408"/>
                  </a:cubicBezTo>
                  <a:cubicBezTo>
                    <a:pt x="47885" y="212408"/>
                    <a:pt x="46932" y="212408"/>
                    <a:pt x="46932" y="212408"/>
                  </a:cubicBezTo>
                  <a:close/>
                  <a:moveTo>
                    <a:pt x="48837" y="172403"/>
                  </a:moveTo>
                  <a:cubicBezTo>
                    <a:pt x="48837" y="171450"/>
                    <a:pt x="47885" y="170497"/>
                    <a:pt x="47885" y="170497"/>
                  </a:cubicBezTo>
                  <a:cubicBezTo>
                    <a:pt x="45980" y="170497"/>
                    <a:pt x="46932" y="171450"/>
                    <a:pt x="46932" y="172403"/>
                  </a:cubicBezTo>
                  <a:cubicBezTo>
                    <a:pt x="46932" y="172403"/>
                    <a:pt x="47885" y="173355"/>
                    <a:pt x="48837" y="172403"/>
                  </a:cubicBezTo>
                  <a:close/>
                  <a:moveTo>
                    <a:pt x="48837" y="239078"/>
                  </a:moveTo>
                  <a:cubicBezTo>
                    <a:pt x="47885" y="239078"/>
                    <a:pt x="47885" y="239078"/>
                    <a:pt x="47885" y="239078"/>
                  </a:cubicBezTo>
                  <a:cubicBezTo>
                    <a:pt x="46932" y="239078"/>
                    <a:pt x="46932" y="239078"/>
                    <a:pt x="47885" y="240030"/>
                  </a:cubicBezTo>
                  <a:cubicBezTo>
                    <a:pt x="47885" y="240030"/>
                    <a:pt x="47885" y="240030"/>
                    <a:pt x="48837" y="239078"/>
                  </a:cubicBezTo>
                  <a:cubicBezTo>
                    <a:pt x="48837" y="240030"/>
                    <a:pt x="48837" y="240030"/>
                    <a:pt x="48837" y="239078"/>
                  </a:cubicBezTo>
                  <a:close/>
                  <a:moveTo>
                    <a:pt x="48837" y="146685"/>
                  </a:moveTo>
                  <a:cubicBezTo>
                    <a:pt x="47885" y="146685"/>
                    <a:pt x="47885" y="147638"/>
                    <a:pt x="47885" y="148590"/>
                  </a:cubicBezTo>
                  <a:cubicBezTo>
                    <a:pt x="47885" y="149543"/>
                    <a:pt x="47885" y="149543"/>
                    <a:pt x="48837" y="149543"/>
                  </a:cubicBezTo>
                  <a:cubicBezTo>
                    <a:pt x="49790" y="149543"/>
                    <a:pt x="50742" y="149543"/>
                    <a:pt x="50742" y="147638"/>
                  </a:cubicBezTo>
                  <a:cubicBezTo>
                    <a:pt x="50742" y="147638"/>
                    <a:pt x="49790" y="146685"/>
                    <a:pt x="48837" y="146685"/>
                  </a:cubicBezTo>
                  <a:close/>
                  <a:moveTo>
                    <a:pt x="50742" y="69533"/>
                  </a:moveTo>
                  <a:cubicBezTo>
                    <a:pt x="49790" y="69533"/>
                    <a:pt x="48837" y="69533"/>
                    <a:pt x="48837" y="68580"/>
                  </a:cubicBezTo>
                  <a:lnTo>
                    <a:pt x="49790" y="66675"/>
                  </a:lnTo>
                  <a:lnTo>
                    <a:pt x="51695" y="67628"/>
                  </a:lnTo>
                  <a:cubicBezTo>
                    <a:pt x="51695" y="68580"/>
                    <a:pt x="53600" y="68580"/>
                    <a:pt x="52647" y="69533"/>
                  </a:cubicBezTo>
                  <a:cubicBezTo>
                    <a:pt x="51695" y="71438"/>
                    <a:pt x="50742" y="70485"/>
                    <a:pt x="50742" y="69533"/>
                  </a:cubicBezTo>
                  <a:close/>
                  <a:moveTo>
                    <a:pt x="65030" y="175260"/>
                  </a:moveTo>
                  <a:cubicBezTo>
                    <a:pt x="65030" y="174308"/>
                    <a:pt x="65030" y="172403"/>
                    <a:pt x="63125" y="171450"/>
                  </a:cubicBezTo>
                  <a:cubicBezTo>
                    <a:pt x="61220" y="170497"/>
                    <a:pt x="59315" y="170497"/>
                    <a:pt x="59315" y="172403"/>
                  </a:cubicBezTo>
                  <a:cubicBezTo>
                    <a:pt x="58362" y="176213"/>
                    <a:pt x="56457" y="177165"/>
                    <a:pt x="53600" y="176213"/>
                  </a:cubicBezTo>
                  <a:cubicBezTo>
                    <a:pt x="52647" y="175260"/>
                    <a:pt x="51695" y="176213"/>
                    <a:pt x="52647" y="177165"/>
                  </a:cubicBezTo>
                  <a:cubicBezTo>
                    <a:pt x="53600" y="179070"/>
                    <a:pt x="54552" y="180975"/>
                    <a:pt x="54552" y="182880"/>
                  </a:cubicBezTo>
                  <a:cubicBezTo>
                    <a:pt x="53600" y="182880"/>
                    <a:pt x="52647" y="183833"/>
                    <a:pt x="52647" y="183833"/>
                  </a:cubicBezTo>
                  <a:cubicBezTo>
                    <a:pt x="51695" y="184785"/>
                    <a:pt x="49790" y="184785"/>
                    <a:pt x="49790" y="186690"/>
                  </a:cubicBezTo>
                  <a:cubicBezTo>
                    <a:pt x="49790" y="186690"/>
                    <a:pt x="49790" y="187643"/>
                    <a:pt x="50742" y="187643"/>
                  </a:cubicBezTo>
                  <a:cubicBezTo>
                    <a:pt x="51695" y="187643"/>
                    <a:pt x="52647" y="186690"/>
                    <a:pt x="53600" y="185738"/>
                  </a:cubicBezTo>
                  <a:cubicBezTo>
                    <a:pt x="54552" y="184785"/>
                    <a:pt x="54552" y="183833"/>
                    <a:pt x="54552" y="182880"/>
                  </a:cubicBezTo>
                  <a:cubicBezTo>
                    <a:pt x="57410" y="182880"/>
                    <a:pt x="57410" y="182880"/>
                    <a:pt x="56457" y="180975"/>
                  </a:cubicBezTo>
                  <a:cubicBezTo>
                    <a:pt x="55505" y="179070"/>
                    <a:pt x="55505" y="178118"/>
                    <a:pt x="57410" y="178118"/>
                  </a:cubicBezTo>
                  <a:cubicBezTo>
                    <a:pt x="59315" y="178118"/>
                    <a:pt x="60267" y="177165"/>
                    <a:pt x="60267" y="175260"/>
                  </a:cubicBezTo>
                  <a:cubicBezTo>
                    <a:pt x="60267" y="173355"/>
                    <a:pt x="61220" y="172403"/>
                    <a:pt x="63125" y="174308"/>
                  </a:cubicBezTo>
                  <a:cubicBezTo>
                    <a:pt x="63125" y="175260"/>
                    <a:pt x="64077" y="176213"/>
                    <a:pt x="65030" y="175260"/>
                  </a:cubicBezTo>
                  <a:close/>
                  <a:moveTo>
                    <a:pt x="65982" y="34290"/>
                  </a:moveTo>
                  <a:cubicBezTo>
                    <a:pt x="63125" y="31433"/>
                    <a:pt x="60267" y="31433"/>
                    <a:pt x="56457" y="31433"/>
                  </a:cubicBezTo>
                  <a:cubicBezTo>
                    <a:pt x="55505" y="30480"/>
                    <a:pt x="54552" y="30480"/>
                    <a:pt x="53600" y="32385"/>
                  </a:cubicBezTo>
                  <a:cubicBezTo>
                    <a:pt x="53600" y="33338"/>
                    <a:pt x="53600" y="34290"/>
                    <a:pt x="52647" y="34290"/>
                  </a:cubicBezTo>
                  <a:cubicBezTo>
                    <a:pt x="52647" y="34290"/>
                    <a:pt x="51695" y="33338"/>
                    <a:pt x="51695" y="33338"/>
                  </a:cubicBezTo>
                  <a:cubicBezTo>
                    <a:pt x="48837" y="31433"/>
                    <a:pt x="48837" y="30480"/>
                    <a:pt x="50742" y="27622"/>
                  </a:cubicBezTo>
                  <a:lnTo>
                    <a:pt x="58362" y="27622"/>
                  </a:lnTo>
                  <a:lnTo>
                    <a:pt x="58362" y="28575"/>
                  </a:lnTo>
                  <a:cubicBezTo>
                    <a:pt x="62172" y="27622"/>
                    <a:pt x="64077" y="30480"/>
                    <a:pt x="65982" y="32385"/>
                  </a:cubicBezTo>
                  <a:cubicBezTo>
                    <a:pt x="66935" y="32385"/>
                    <a:pt x="68840" y="32385"/>
                    <a:pt x="67887" y="34290"/>
                  </a:cubicBezTo>
                  <a:cubicBezTo>
                    <a:pt x="66935" y="35243"/>
                    <a:pt x="65982" y="35243"/>
                    <a:pt x="65982" y="34290"/>
                  </a:cubicBezTo>
                  <a:close/>
                  <a:moveTo>
                    <a:pt x="51695" y="217170"/>
                  </a:moveTo>
                  <a:cubicBezTo>
                    <a:pt x="51695" y="217170"/>
                    <a:pt x="51695" y="216218"/>
                    <a:pt x="51695" y="217170"/>
                  </a:cubicBezTo>
                  <a:lnTo>
                    <a:pt x="51695" y="217170"/>
                  </a:lnTo>
                  <a:cubicBezTo>
                    <a:pt x="50742" y="217170"/>
                    <a:pt x="50742" y="217170"/>
                    <a:pt x="51695" y="217170"/>
                  </a:cubicBezTo>
                  <a:lnTo>
                    <a:pt x="51695" y="217170"/>
                  </a:lnTo>
                  <a:close/>
                  <a:moveTo>
                    <a:pt x="52647" y="190500"/>
                  </a:moveTo>
                  <a:cubicBezTo>
                    <a:pt x="52647" y="191453"/>
                    <a:pt x="50742" y="190500"/>
                    <a:pt x="50742" y="191453"/>
                  </a:cubicBezTo>
                  <a:cubicBezTo>
                    <a:pt x="50742" y="192405"/>
                    <a:pt x="51695" y="192405"/>
                    <a:pt x="51695" y="192405"/>
                  </a:cubicBezTo>
                  <a:cubicBezTo>
                    <a:pt x="52647" y="192405"/>
                    <a:pt x="53600" y="192405"/>
                    <a:pt x="53600" y="191453"/>
                  </a:cubicBezTo>
                  <a:cubicBezTo>
                    <a:pt x="53600" y="191453"/>
                    <a:pt x="53600" y="191453"/>
                    <a:pt x="52647" y="190500"/>
                  </a:cubicBezTo>
                  <a:close/>
                  <a:moveTo>
                    <a:pt x="53600" y="108585"/>
                  </a:moveTo>
                  <a:cubicBezTo>
                    <a:pt x="53600" y="108585"/>
                    <a:pt x="53600" y="108585"/>
                    <a:pt x="53600" y="108585"/>
                  </a:cubicBezTo>
                  <a:lnTo>
                    <a:pt x="53600" y="108585"/>
                  </a:lnTo>
                  <a:cubicBezTo>
                    <a:pt x="52647" y="109538"/>
                    <a:pt x="50742" y="110490"/>
                    <a:pt x="50742" y="108585"/>
                  </a:cubicBezTo>
                  <a:lnTo>
                    <a:pt x="50742" y="108585"/>
                  </a:lnTo>
                  <a:cubicBezTo>
                    <a:pt x="51695" y="107633"/>
                    <a:pt x="52647" y="103822"/>
                    <a:pt x="53600" y="104775"/>
                  </a:cubicBezTo>
                  <a:cubicBezTo>
                    <a:pt x="56457" y="104775"/>
                    <a:pt x="53600" y="106680"/>
                    <a:pt x="53600" y="108585"/>
                  </a:cubicBezTo>
                  <a:close/>
                  <a:moveTo>
                    <a:pt x="53600" y="203835"/>
                  </a:moveTo>
                  <a:cubicBezTo>
                    <a:pt x="53600" y="203835"/>
                    <a:pt x="54552" y="203835"/>
                    <a:pt x="54552" y="202883"/>
                  </a:cubicBezTo>
                  <a:cubicBezTo>
                    <a:pt x="55505" y="201930"/>
                    <a:pt x="59315" y="203835"/>
                    <a:pt x="55505" y="200978"/>
                  </a:cubicBezTo>
                  <a:cubicBezTo>
                    <a:pt x="55505" y="200978"/>
                    <a:pt x="55505" y="200025"/>
                    <a:pt x="55505" y="200025"/>
                  </a:cubicBezTo>
                  <a:cubicBezTo>
                    <a:pt x="55505" y="199072"/>
                    <a:pt x="57410" y="199072"/>
                    <a:pt x="55505" y="198120"/>
                  </a:cubicBezTo>
                  <a:cubicBezTo>
                    <a:pt x="54552" y="198120"/>
                    <a:pt x="53600" y="198120"/>
                    <a:pt x="53600" y="199072"/>
                  </a:cubicBezTo>
                  <a:lnTo>
                    <a:pt x="51695" y="201930"/>
                  </a:lnTo>
                  <a:cubicBezTo>
                    <a:pt x="51695" y="202883"/>
                    <a:pt x="51695" y="203835"/>
                    <a:pt x="53600" y="203835"/>
                  </a:cubicBezTo>
                  <a:close/>
                  <a:moveTo>
                    <a:pt x="55505" y="100965"/>
                  </a:moveTo>
                  <a:cubicBezTo>
                    <a:pt x="54552" y="100965"/>
                    <a:pt x="52647" y="100965"/>
                    <a:pt x="51695" y="100013"/>
                  </a:cubicBezTo>
                  <a:cubicBezTo>
                    <a:pt x="53600" y="99060"/>
                    <a:pt x="54552" y="100013"/>
                    <a:pt x="55505" y="100965"/>
                  </a:cubicBezTo>
                  <a:close/>
                  <a:moveTo>
                    <a:pt x="53600" y="240983"/>
                  </a:moveTo>
                  <a:cubicBezTo>
                    <a:pt x="53600" y="240030"/>
                    <a:pt x="53600" y="240030"/>
                    <a:pt x="53600" y="240983"/>
                  </a:cubicBezTo>
                  <a:cubicBezTo>
                    <a:pt x="52647" y="240030"/>
                    <a:pt x="51695" y="240983"/>
                    <a:pt x="51695" y="240983"/>
                  </a:cubicBezTo>
                  <a:cubicBezTo>
                    <a:pt x="52647" y="240983"/>
                    <a:pt x="52647" y="241935"/>
                    <a:pt x="53600" y="240983"/>
                  </a:cubicBezTo>
                  <a:cubicBezTo>
                    <a:pt x="53600" y="241935"/>
                    <a:pt x="53600" y="240983"/>
                    <a:pt x="53600" y="240983"/>
                  </a:cubicBezTo>
                  <a:close/>
                  <a:moveTo>
                    <a:pt x="52647" y="22860"/>
                  </a:moveTo>
                  <a:cubicBezTo>
                    <a:pt x="52647" y="20003"/>
                    <a:pt x="54552" y="19050"/>
                    <a:pt x="57410" y="20003"/>
                  </a:cubicBezTo>
                  <a:cubicBezTo>
                    <a:pt x="58362" y="20003"/>
                    <a:pt x="59315" y="20003"/>
                    <a:pt x="59315" y="21908"/>
                  </a:cubicBezTo>
                  <a:cubicBezTo>
                    <a:pt x="57410" y="20955"/>
                    <a:pt x="58362" y="25718"/>
                    <a:pt x="55505" y="22860"/>
                  </a:cubicBezTo>
                  <a:cubicBezTo>
                    <a:pt x="55505" y="20955"/>
                    <a:pt x="53600" y="22860"/>
                    <a:pt x="52647" y="22860"/>
                  </a:cubicBezTo>
                  <a:close/>
                  <a:moveTo>
                    <a:pt x="54552" y="225743"/>
                  </a:moveTo>
                  <a:cubicBezTo>
                    <a:pt x="53600" y="225743"/>
                    <a:pt x="53600" y="226695"/>
                    <a:pt x="54552" y="225743"/>
                  </a:cubicBezTo>
                  <a:cubicBezTo>
                    <a:pt x="53600" y="227647"/>
                    <a:pt x="54552" y="228600"/>
                    <a:pt x="55505" y="228600"/>
                  </a:cubicBezTo>
                  <a:cubicBezTo>
                    <a:pt x="56457" y="228600"/>
                    <a:pt x="56457" y="228600"/>
                    <a:pt x="56457" y="227647"/>
                  </a:cubicBezTo>
                  <a:cubicBezTo>
                    <a:pt x="56457" y="227647"/>
                    <a:pt x="55505" y="226695"/>
                    <a:pt x="54552" y="225743"/>
                  </a:cubicBezTo>
                  <a:close/>
                  <a:moveTo>
                    <a:pt x="55505" y="236220"/>
                  </a:moveTo>
                  <a:cubicBezTo>
                    <a:pt x="55505" y="236220"/>
                    <a:pt x="54552" y="236220"/>
                    <a:pt x="54552" y="236220"/>
                  </a:cubicBezTo>
                  <a:cubicBezTo>
                    <a:pt x="54552" y="237172"/>
                    <a:pt x="55505" y="237172"/>
                    <a:pt x="55505" y="237172"/>
                  </a:cubicBezTo>
                  <a:cubicBezTo>
                    <a:pt x="57410" y="237172"/>
                    <a:pt x="58362" y="239078"/>
                    <a:pt x="57410" y="240983"/>
                  </a:cubicBezTo>
                  <a:cubicBezTo>
                    <a:pt x="57410" y="241935"/>
                    <a:pt x="57410" y="241935"/>
                    <a:pt x="57410" y="241935"/>
                  </a:cubicBezTo>
                  <a:cubicBezTo>
                    <a:pt x="57410" y="241935"/>
                    <a:pt x="58362" y="240983"/>
                    <a:pt x="58362" y="240983"/>
                  </a:cubicBezTo>
                  <a:cubicBezTo>
                    <a:pt x="60267" y="238125"/>
                    <a:pt x="58362" y="236220"/>
                    <a:pt x="55505" y="236220"/>
                  </a:cubicBezTo>
                  <a:close/>
                  <a:moveTo>
                    <a:pt x="77412" y="94297"/>
                  </a:moveTo>
                  <a:cubicBezTo>
                    <a:pt x="77412" y="92393"/>
                    <a:pt x="77412" y="90488"/>
                    <a:pt x="76460" y="88583"/>
                  </a:cubicBezTo>
                  <a:cubicBezTo>
                    <a:pt x="75507" y="86678"/>
                    <a:pt x="73602" y="87630"/>
                    <a:pt x="72650" y="87630"/>
                  </a:cubicBezTo>
                  <a:cubicBezTo>
                    <a:pt x="71697" y="87630"/>
                    <a:pt x="71697" y="87630"/>
                    <a:pt x="70745" y="88583"/>
                  </a:cubicBezTo>
                  <a:cubicBezTo>
                    <a:pt x="69792" y="89535"/>
                    <a:pt x="68840" y="88583"/>
                    <a:pt x="68840" y="87630"/>
                  </a:cubicBezTo>
                  <a:cubicBezTo>
                    <a:pt x="68840" y="84772"/>
                    <a:pt x="66935" y="83820"/>
                    <a:pt x="64077" y="82868"/>
                  </a:cubicBezTo>
                  <a:cubicBezTo>
                    <a:pt x="63125" y="82868"/>
                    <a:pt x="61220" y="82868"/>
                    <a:pt x="60267" y="80963"/>
                  </a:cubicBezTo>
                  <a:cubicBezTo>
                    <a:pt x="59315" y="79058"/>
                    <a:pt x="57410" y="80010"/>
                    <a:pt x="56457" y="80010"/>
                  </a:cubicBezTo>
                  <a:cubicBezTo>
                    <a:pt x="55505" y="78105"/>
                    <a:pt x="54552" y="79058"/>
                    <a:pt x="53600" y="80010"/>
                  </a:cubicBezTo>
                  <a:lnTo>
                    <a:pt x="56457" y="80010"/>
                  </a:lnTo>
                  <a:cubicBezTo>
                    <a:pt x="56457" y="80963"/>
                    <a:pt x="55505" y="80963"/>
                    <a:pt x="55505" y="81915"/>
                  </a:cubicBezTo>
                  <a:cubicBezTo>
                    <a:pt x="55505" y="82868"/>
                    <a:pt x="53600" y="82868"/>
                    <a:pt x="54552" y="83820"/>
                  </a:cubicBezTo>
                  <a:cubicBezTo>
                    <a:pt x="55505" y="84772"/>
                    <a:pt x="56457" y="83820"/>
                    <a:pt x="57410" y="83820"/>
                  </a:cubicBezTo>
                  <a:cubicBezTo>
                    <a:pt x="57410" y="84772"/>
                    <a:pt x="57410" y="86678"/>
                    <a:pt x="56457" y="87630"/>
                  </a:cubicBezTo>
                  <a:cubicBezTo>
                    <a:pt x="55505" y="89535"/>
                    <a:pt x="56457" y="90488"/>
                    <a:pt x="57410" y="91440"/>
                  </a:cubicBezTo>
                  <a:cubicBezTo>
                    <a:pt x="57410" y="91440"/>
                    <a:pt x="58362" y="92393"/>
                    <a:pt x="58362" y="92393"/>
                  </a:cubicBezTo>
                  <a:cubicBezTo>
                    <a:pt x="59315" y="92393"/>
                    <a:pt x="60267" y="91440"/>
                    <a:pt x="59315" y="90488"/>
                  </a:cubicBezTo>
                  <a:cubicBezTo>
                    <a:pt x="59315" y="88583"/>
                    <a:pt x="59315" y="85725"/>
                    <a:pt x="56457" y="83820"/>
                  </a:cubicBezTo>
                  <a:cubicBezTo>
                    <a:pt x="57410" y="81915"/>
                    <a:pt x="58362" y="81915"/>
                    <a:pt x="60267" y="82868"/>
                  </a:cubicBezTo>
                  <a:cubicBezTo>
                    <a:pt x="62172" y="83820"/>
                    <a:pt x="62172" y="85725"/>
                    <a:pt x="65030" y="85725"/>
                  </a:cubicBezTo>
                  <a:cubicBezTo>
                    <a:pt x="65982" y="85725"/>
                    <a:pt x="65982" y="86678"/>
                    <a:pt x="65982" y="86678"/>
                  </a:cubicBezTo>
                  <a:cubicBezTo>
                    <a:pt x="65982" y="86678"/>
                    <a:pt x="65030" y="86678"/>
                    <a:pt x="65030" y="87630"/>
                  </a:cubicBezTo>
                  <a:cubicBezTo>
                    <a:pt x="64077" y="88583"/>
                    <a:pt x="63125" y="85725"/>
                    <a:pt x="62172" y="87630"/>
                  </a:cubicBezTo>
                  <a:cubicBezTo>
                    <a:pt x="62172" y="88583"/>
                    <a:pt x="62172" y="90488"/>
                    <a:pt x="62172" y="91440"/>
                  </a:cubicBezTo>
                  <a:cubicBezTo>
                    <a:pt x="62172" y="93345"/>
                    <a:pt x="64077" y="94297"/>
                    <a:pt x="64077" y="95250"/>
                  </a:cubicBezTo>
                  <a:lnTo>
                    <a:pt x="64077" y="95250"/>
                  </a:lnTo>
                  <a:cubicBezTo>
                    <a:pt x="65030" y="94297"/>
                    <a:pt x="65982" y="93345"/>
                    <a:pt x="65030" y="91440"/>
                  </a:cubicBezTo>
                  <a:cubicBezTo>
                    <a:pt x="64077" y="90488"/>
                    <a:pt x="64077" y="90488"/>
                    <a:pt x="65030" y="89535"/>
                  </a:cubicBezTo>
                  <a:cubicBezTo>
                    <a:pt x="65982" y="89535"/>
                    <a:pt x="66935" y="88583"/>
                    <a:pt x="66935" y="89535"/>
                  </a:cubicBezTo>
                  <a:cubicBezTo>
                    <a:pt x="66935" y="90488"/>
                    <a:pt x="66935" y="91440"/>
                    <a:pt x="67887" y="91440"/>
                  </a:cubicBezTo>
                  <a:cubicBezTo>
                    <a:pt x="69792" y="94297"/>
                    <a:pt x="66935" y="97155"/>
                    <a:pt x="67887" y="100013"/>
                  </a:cubicBezTo>
                  <a:cubicBezTo>
                    <a:pt x="67887" y="100965"/>
                    <a:pt x="65982" y="101918"/>
                    <a:pt x="68840" y="101918"/>
                  </a:cubicBezTo>
                  <a:cubicBezTo>
                    <a:pt x="69792" y="101918"/>
                    <a:pt x="70745" y="101918"/>
                    <a:pt x="70745" y="100965"/>
                  </a:cubicBezTo>
                  <a:cubicBezTo>
                    <a:pt x="70745" y="100013"/>
                    <a:pt x="71697" y="99060"/>
                    <a:pt x="70745" y="98108"/>
                  </a:cubicBezTo>
                  <a:cubicBezTo>
                    <a:pt x="70745" y="96203"/>
                    <a:pt x="69792" y="94297"/>
                    <a:pt x="70745" y="93345"/>
                  </a:cubicBezTo>
                  <a:cubicBezTo>
                    <a:pt x="71697" y="92393"/>
                    <a:pt x="73602" y="94297"/>
                    <a:pt x="75507" y="94297"/>
                  </a:cubicBezTo>
                  <a:cubicBezTo>
                    <a:pt x="75507" y="94297"/>
                    <a:pt x="77412" y="95250"/>
                    <a:pt x="77412" y="94297"/>
                  </a:cubicBezTo>
                  <a:close/>
                  <a:moveTo>
                    <a:pt x="57410" y="71438"/>
                  </a:moveTo>
                  <a:cubicBezTo>
                    <a:pt x="57410" y="72390"/>
                    <a:pt x="56457" y="73343"/>
                    <a:pt x="55505" y="74295"/>
                  </a:cubicBezTo>
                  <a:cubicBezTo>
                    <a:pt x="55505" y="74295"/>
                    <a:pt x="54552" y="73343"/>
                    <a:pt x="54552" y="73343"/>
                  </a:cubicBezTo>
                  <a:cubicBezTo>
                    <a:pt x="54552" y="72390"/>
                    <a:pt x="54552" y="71438"/>
                    <a:pt x="55505" y="70485"/>
                  </a:cubicBezTo>
                  <a:cubicBezTo>
                    <a:pt x="56457" y="70485"/>
                    <a:pt x="56457" y="70485"/>
                    <a:pt x="57410" y="71438"/>
                  </a:cubicBezTo>
                  <a:close/>
                  <a:moveTo>
                    <a:pt x="54552" y="57150"/>
                  </a:moveTo>
                  <a:lnTo>
                    <a:pt x="54552" y="58103"/>
                  </a:lnTo>
                  <a:cubicBezTo>
                    <a:pt x="54552" y="59055"/>
                    <a:pt x="56457" y="59055"/>
                    <a:pt x="56457" y="59055"/>
                  </a:cubicBezTo>
                  <a:cubicBezTo>
                    <a:pt x="57410" y="59055"/>
                    <a:pt x="56457" y="60960"/>
                    <a:pt x="58362" y="60008"/>
                  </a:cubicBezTo>
                  <a:cubicBezTo>
                    <a:pt x="59315" y="59055"/>
                    <a:pt x="58362" y="58103"/>
                    <a:pt x="58362" y="57150"/>
                  </a:cubicBezTo>
                  <a:cubicBezTo>
                    <a:pt x="57410" y="57150"/>
                    <a:pt x="56457" y="57150"/>
                    <a:pt x="56457" y="56197"/>
                  </a:cubicBezTo>
                  <a:cubicBezTo>
                    <a:pt x="55505" y="56197"/>
                    <a:pt x="55505" y="56197"/>
                    <a:pt x="54552" y="57150"/>
                  </a:cubicBezTo>
                  <a:close/>
                  <a:moveTo>
                    <a:pt x="55505" y="53340"/>
                  </a:moveTo>
                  <a:cubicBezTo>
                    <a:pt x="56457" y="53340"/>
                    <a:pt x="56457" y="52388"/>
                    <a:pt x="56457" y="51435"/>
                  </a:cubicBezTo>
                  <a:cubicBezTo>
                    <a:pt x="56457" y="51435"/>
                    <a:pt x="56457" y="50483"/>
                    <a:pt x="56457" y="50483"/>
                  </a:cubicBezTo>
                  <a:cubicBezTo>
                    <a:pt x="55505" y="50483"/>
                    <a:pt x="55505" y="51435"/>
                    <a:pt x="55505" y="53340"/>
                  </a:cubicBezTo>
                  <a:cubicBezTo>
                    <a:pt x="54552" y="52388"/>
                    <a:pt x="55505" y="53340"/>
                    <a:pt x="55505" y="53340"/>
                  </a:cubicBezTo>
                  <a:close/>
                  <a:moveTo>
                    <a:pt x="57410" y="211455"/>
                  </a:moveTo>
                  <a:cubicBezTo>
                    <a:pt x="57410" y="210503"/>
                    <a:pt x="56457" y="210503"/>
                    <a:pt x="55505" y="210503"/>
                  </a:cubicBezTo>
                  <a:cubicBezTo>
                    <a:pt x="54552" y="210503"/>
                    <a:pt x="54552" y="210503"/>
                    <a:pt x="54552" y="211455"/>
                  </a:cubicBezTo>
                  <a:cubicBezTo>
                    <a:pt x="54552" y="212408"/>
                    <a:pt x="55505" y="212408"/>
                    <a:pt x="55505" y="212408"/>
                  </a:cubicBezTo>
                  <a:cubicBezTo>
                    <a:pt x="55505" y="212408"/>
                    <a:pt x="57410" y="212408"/>
                    <a:pt x="57410" y="211455"/>
                  </a:cubicBezTo>
                  <a:close/>
                  <a:moveTo>
                    <a:pt x="58362" y="98108"/>
                  </a:moveTo>
                  <a:cubicBezTo>
                    <a:pt x="60267" y="99060"/>
                    <a:pt x="61220" y="96203"/>
                    <a:pt x="63125" y="98108"/>
                  </a:cubicBezTo>
                  <a:cubicBezTo>
                    <a:pt x="63125" y="97155"/>
                    <a:pt x="63125" y="97155"/>
                    <a:pt x="63125" y="96203"/>
                  </a:cubicBezTo>
                  <a:cubicBezTo>
                    <a:pt x="61220" y="96203"/>
                    <a:pt x="60267" y="95250"/>
                    <a:pt x="58362" y="96203"/>
                  </a:cubicBezTo>
                  <a:cubicBezTo>
                    <a:pt x="57410" y="96203"/>
                    <a:pt x="56457" y="97155"/>
                    <a:pt x="58362" y="98108"/>
                  </a:cubicBezTo>
                  <a:close/>
                  <a:moveTo>
                    <a:pt x="60267" y="128588"/>
                  </a:moveTo>
                  <a:cubicBezTo>
                    <a:pt x="60267" y="127635"/>
                    <a:pt x="59315" y="127635"/>
                    <a:pt x="60267" y="128588"/>
                  </a:cubicBezTo>
                  <a:cubicBezTo>
                    <a:pt x="58362" y="127635"/>
                    <a:pt x="58362" y="128588"/>
                    <a:pt x="58362" y="129540"/>
                  </a:cubicBezTo>
                  <a:cubicBezTo>
                    <a:pt x="58362" y="129540"/>
                    <a:pt x="59315" y="130493"/>
                    <a:pt x="59315" y="130493"/>
                  </a:cubicBezTo>
                  <a:cubicBezTo>
                    <a:pt x="59315" y="129540"/>
                    <a:pt x="60267" y="128588"/>
                    <a:pt x="60267" y="128588"/>
                  </a:cubicBezTo>
                  <a:close/>
                  <a:moveTo>
                    <a:pt x="58362" y="28575"/>
                  </a:moveTo>
                  <a:cubicBezTo>
                    <a:pt x="59315" y="26670"/>
                    <a:pt x="60267" y="25718"/>
                    <a:pt x="62172" y="25718"/>
                  </a:cubicBezTo>
                  <a:lnTo>
                    <a:pt x="62172" y="26670"/>
                  </a:lnTo>
                  <a:cubicBezTo>
                    <a:pt x="62172" y="28575"/>
                    <a:pt x="60267" y="28575"/>
                    <a:pt x="58362" y="28575"/>
                  </a:cubicBezTo>
                  <a:close/>
                  <a:moveTo>
                    <a:pt x="61220" y="56197"/>
                  </a:moveTo>
                  <a:cubicBezTo>
                    <a:pt x="60267" y="56197"/>
                    <a:pt x="60267" y="56197"/>
                    <a:pt x="59315" y="56197"/>
                  </a:cubicBezTo>
                  <a:cubicBezTo>
                    <a:pt x="59315" y="56197"/>
                    <a:pt x="58362" y="56197"/>
                    <a:pt x="58362" y="57150"/>
                  </a:cubicBezTo>
                  <a:cubicBezTo>
                    <a:pt x="58362" y="57150"/>
                    <a:pt x="59315" y="57150"/>
                    <a:pt x="59315" y="57150"/>
                  </a:cubicBezTo>
                  <a:cubicBezTo>
                    <a:pt x="60267" y="58103"/>
                    <a:pt x="61220" y="58103"/>
                    <a:pt x="61220" y="56197"/>
                  </a:cubicBezTo>
                  <a:cubicBezTo>
                    <a:pt x="61220" y="57150"/>
                    <a:pt x="61220" y="56197"/>
                    <a:pt x="61220" y="56197"/>
                  </a:cubicBezTo>
                  <a:close/>
                  <a:moveTo>
                    <a:pt x="59315" y="218122"/>
                  </a:moveTo>
                  <a:cubicBezTo>
                    <a:pt x="59315" y="218122"/>
                    <a:pt x="59315" y="218122"/>
                    <a:pt x="59315" y="218122"/>
                  </a:cubicBezTo>
                  <a:cubicBezTo>
                    <a:pt x="59315" y="219075"/>
                    <a:pt x="59315" y="219075"/>
                    <a:pt x="59315" y="218122"/>
                  </a:cubicBezTo>
                  <a:cubicBezTo>
                    <a:pt x="60267" y="219075"/>
                    <a:pt x="60267" y="219075"/>
                    <a:pt x="59315" y="218122"/>
                  </a:cubicBezTo>
                  <a:lnTo>
                    <a:pt x="59315" y="218122"/>
                  </a:lnTo>
                  <a:close/>
                  <a:moveTo>
                    <a:pt x="63125" y="227647"/>
                  </a:moveTo>
                  <a:cubicBezTo>
                    <a:pt x="63125" y="226695"/>
                    <a:pt x="62172" y="225743"/>
                    <a:pt x="61220" y="225743"/>
                  </a:cubicBezTo>
                  <a:cubicBezTo>
                    <a:pt x="60267" y="225743"/>
                    <a:pt x="59315" y="227647"/>
                    <a:pt x="59315" y="228600"/>
                  </a:cubicBezTo>
                  <a:cubicBezTo>
                    <a:pt x="59315" y="229553"/>
                    <a:pt x="60267" y="229553"/>
                    <a:pt x="61220" y="229553"/>
                  </a:cubicBezTo>
                  <a:cubicBezTo>
                    <a:pt x="61220" y="228600"/>
                    <a:pt x="63125" y="229553"/>
                    <a:pt x="63125" y="227647"/>
                  </a:cubicBezTo>
                  <a:close/>
                  <a:moveTo>
                    <a:pt x="66935" y="72390"/>
                  </a:moveTo>
                  <a:cubicBezTo>
                    <a:pt x="65030" y="76200"/>
                    <a:pt x="64077" y="77153"/>
                    <a:pt x="61220" y="76200"/>
                  </a:cubicBezTo>
                  <a:cubicBezTo>
                    <a:pt x="60267" y="76200"/>
                    <a:pt x="58362" y="75247"/>
                    <a:pt x="59315" y="73343"/>
                  </a:cubicBezTo>
                  <a:cubicBezTo>
                    <a:pt x="60267" y="71438"/>
                    <a:pt x="61220" y="71438"/>
                    <a:pt x="62172" y="71438"/>
                  </a:cubicBezTo>
                  <a:cubicBezTo>
                    <a:pt x="64077" y="71438"/>
                    <a:pt x="65030" y="73343"/>
                    <a:pt x="66935" y="72390"/>
                  </a:cubicBezTo>
                  <a:close/>
                  <a:moveTo>
                    <a:pt x="60267" y="62865"/>
                  </a:moveTo>
                  <a:cubicBezTo>
                    <a:pt x="59315" y="63818"/>
                    <a:pt x="59315" y="65722"/>
                    <a:pt x="59315" y="65722"/>
                  </a:cubicBezTo>
                  <a:cubicBezTo>
                    <a:pt x="60267" y="67628"/>
                    <a:pt x="61220" y="64770"/>
                    <a:pt x="61220" y="64770"/>
                  </a:cubicBezTo>
                  <a:lnTo>
                    <a:pt x="64077" y="61913"/>
                  </a:lnTo>
                  <a:cubicBezTo>
                    <a:pt x="64077" y="61913"/>
                    <a:pt x="65030" y="61913"/>
                    <a:pt x="65030" y="60960"/>
                  </a:cubicBezTo>
                  <a:cubicBezTo>
                    <a:pt x="65030" y="60008"/>
                    <a:pt x="65030" y="60008"/>
                    <a:pt x="64077" y="60008"/>
                  </a:cubicBezTo>
                  <a:cubicBezTo>
                    <a:pt x="63125" y="61913"/>
                    <a:pt x="61220" y="61913"/>
                    <a:pt x="60267" y="62865"/>
                  </a:cubicBezTo>
                  <a:close/>
                  <a:moveTo>
                    <a:pt x="61220" y="10478"/>
                  </a:moveTo>
                  <a:cubicBezTo>
                    <a:pt x="61220" y="12383"/>
                    <a:pt x="63125" y="10478"/>
                    <a:pt x="64077" y="11430"/>
                  </a:cubicBezTo>
                  <a:cubicBezTo>
                    <a:pt x="65030" y="11430"/>
                    <a:pt x="65982" y="11430"/>
                    <a:pt x="65982" y="11430"/>
                  </a:cubicBezTo>
                  <a:cubicBezTo>
                    <a:pt x="65982" y="10478"/>
                    <a:pt x="64077" y="10478"/>
                    <a:pt x="63125" y="9525"/>
                  </a:cubicBezTo>
                  <a:cubicBezTo>
                    <a:pt x="62172" y="8572"/>
                    <a:pt x="60267" y="9525"/>
                    <a:pt x="61220" y="10478"/>
                  </a:cubicBezTo>
                  <a:close/>
                  <a:moveTo>
                    <a:pt x="61220" y="163830"/>
                  </a:moveTo>
                  <a:cubicBezTo>
                    <a:pt x="61220" y="161925"/>
                    <a:pt x="61220" y="160972"/>
                    <a:pt x="63125" y="160020"/>
                  </a:cubicBezTo>
                  <a:cubicBezTo>
                    <a:pt x="64077" y="160020"/>
                    <a:pt x="64077" y="160020"/>
                    <a:pt x="64077" y="160972"/>
                  </a:cubicBezTo>
                  <a:cubicBezTo>
                    <a:pt x="64077" y="163830"/>
                    <a:pt x="63125" y="163830"/>
                    <a:pt x="61220" y="163830"/>
                  </a:cubicBezTo>
                  <a:close/>
                  <a:moveTo>
                    <a:pt x="63125" y="213360"/>
                  </a:moveTo>
                  <a:cubicBezTo>
                    <a:pt x="62172" y="213360"/>
                    <a:pt x="61220" y="214313"/>
                    <a:pt x="61220" y="214313"/>
                  </a:cubicBezTo>
                  <a:cubicBezTo>
                    <a:pt x="61220" y="215265"/>
                    <a:pt x="61220" y="215265"/>
                    <a:pt x="62172" y="215265"/>
                  </a:cubicBezTo>
                  <a:cubicBezTo>
                    <a:pt x="63125" y="215265"/>
                    <a:pt x="64077" y="215265"/>
                    <a:pt x="64077" y="214313"/>
                  </a:cubicBezTo>
                  <a:cubicBezTo>
                    <a:pt x="64077" y="214313"/>
                    <a:pt x="63125" y="213360"/>
                    <a:pt x="63125" y="213360"/>
                  </a:cubicBezTo>
                  <a:close/>
                  <a:moveTo>
                    <a:pt x="62172" y="139065"/>
                  </a:moveTo>
                  <a:cubicBezTo>
                    <a:pt x="62172" y="140018"/>
                    <a:pt x="62172" y="140018"/>
                    <a:pt x="62172" y="139065"/>
                  </a:cubicBezTo>
                  <a:cubicBezTo>
                    <a:pt x="63125" y="140018"/>
                    <a:pt x="64077" y="139065"/>
                    <a:pt x="64077" y="139065"/>
                  </a:cubicBezTo>
                  <a:cubicBezTo>
                    <a:pt x="63125" y="139065"/>
                    <a:pt x="63125" y="138113"/>
                    <a:pt x="62172" y="139065"/>
                  </a:cubicBezTo>
                  <a:cubicBezTo>
                    <a:pt x="62172" y="138113"/>
                    <a:pt x="62172" y="139065"/>
                    <a:pt x="62172" y="139065"/>
                  </a:cubicBezTo>
                  <a:close/>
                  <a:moveTo>
                    <a:pt x="64077" y="128588"/>
                  </a:moveTo>
                  <a:cubicBezTo>
                    <a:pt x="65030" y="128588"/>
                    <a:pt x="65982" y="128588"/>
                    <a:pt x="66935" y="126683"/>
                  </a:cubicBezTo>
                  <a:cubicBezTo>
                    <a:pt x="66935" y="125730"/>
                    <a:pt x="65982" y="124778"/>
                    <a:pt x="65030" y="124778"/>
                  </a:cubicBezTo>
                  <a:cubicBezTo>
                    <a:pt x="64077" y="124778"/>
                    <a:pt x="63125" y="125730"/>
                    <a:pt x="63125" y="126683"/>
                  </a:cubicBezTo>
                  <a:cubicBezTo>
                    <a:pt x="63125" y="128588"/>
                    <a:pt x="63125" y="129540"/>
                    <a:pt x="64077" y="128588"/>
                  </a:cubicBezTo>
                  <a:close/>
                  <a:moveTo>
                    <a:pt x="76460" y="237172"/>
                  </a:moveTo>
                  <a:cubicBezTo>
                    <a:pt x="76460" y="235268"/>
                    <a:pt x="74555" y="237172"/>
                    <a:pt x="72650" y="236220"/>
                  </a:cubicBezTo>
                  <a:cubicBezTo>
                    <a:pt x="72650" y="236220"/>
                    <a:pt x="71697" y="236220"/>
                    <a:pt x="70745" y="236220"/>
                  </a:cubicBezTo>
                  <a:cubicBezTo>
                    <a:pt x="68840" y="237172"/>
                    <a:pt x="67887" y="237172"/>
                    <a:pt x="65982" y="237172"/>
                  </a:cubicBezTo>
                  <a:cubicBezTo>
                    <a:pt x="62172" y="237172"/>
                    <a:pt x="65030" y="234315"/>
                    <a:pt x="64077" y="233363"/>
                  </a:cubicBezTo>
                  <a:cubicBezTo>
                    <a:pt x="64077" y="232410"/>
                    <a:pt x="63125" y="232410"/>
                    <a:pt x="62172" y="232410"/>
                  </a:cubicBezTo>
                  <a:cubicBezTo>
                    <a:pt x="61220" y="232410"/>
                    <a:pt x="61220" y="233363"/>
                    <a:pt x="61220" y="234315"/>
                  </a:cubicBezTo>
                  <a:cubicBezTo>
                    <a:pt x="61220" y="239078"/>
                    <a:pt x="61220" y="239078"/>
                    <a:pt x="65982" y="240030"/>
                  </a:cubicBezTo>
                  <a:cubicBezTo>
                    <a:pt x="65982" y="240030"/>
                    <a:pt x="66935" y="240030"/>
                    <a:pt x="67887" y="240030"/>
                  </a:cubicBezTo>
                  <a:cubicBezTo>
                    <a:pt x="68840" y="240030"/>
                    <a:pt x="69792" y="238125"/>
                    <a:pt x="71697" y="239078"/>
                  </a:cubicBezTo>
                  <a:cubicBezTo>
                    <a:pt x="74555" y="239078"/>
                    <a:pt x="77412" y="239078"/>
                    <a:pt x="76460" y="237172"/>
                  </a:cubicBezTo>
                  <a:close/>
                  <a:moveTo>
                    <a:pt x="66935" y="116205"/>
                  </a:moveTo>
                  <a:cubicBezTo>
                    <a:pt x="65982" y="116205"/>
                    <a:pt x="65030" y="116205"/>
                    <a:pt x="65030" y="116205"/>
                  </a:cubicBezTo>
                  <a:cubicBezTo>
                    <a:pt x="64077" y="116205"/>
                    <a:pt x="63125" y="117158"/>
                    <a:pt x="64077" y="117158"/>
                  </a:cubicBezTo>
                  <a:cubicBezTo>
                    <a:pt x="64077" y="118110"/>
                    <a:pt x="65030" y="118110"/>
                    <a:pt x="65982" y="118110"/>
                  </a:cubicBezTo>
                  <a:cubicBezTo>
                    <a:pt x="65982" y="118110"/>
                    <a:pt x="66935" y="118110"/>
                    <a:pt x="67887" y="117158"/>
                  </a:cubicBezTo>
                  <a:cubicBezTo>
                    <a:pt x="68840" y="117158"/>
                    <a:pt x="69792" y="115253"/>
                    <a:pt x="69792" y="114300"/>
                  </a:cubicBezTo>
                  <a:cubicBezTo>
                    <a:pt x="67887" y="113347"/>
                    <a:pt x="67887" y="116205"/>
                    <a:pt x="66935" y="116205"/>
                  </a:cubicBezTo>
                  <a:close/>
                  <a:moveTo>
                    <a:pt x="66935" y="28575"/>
                  </a:moveTo>
                  <a:cubicBezTo>
                    <a:pt x="66935" y="29528"/>
                    <a:pt x="66935" y="29528"/>
                    <a:pt x="67887" y="29528"/>
                  </a:cubicBezTo>
                  <a:lnTo>
                    <a:pt x="66935" y="28575"/>
                  </a:lnTo>
                  <a:cubicBezTo>
                    <a:pt x="65982" y="29528"/>
                    <a:pt x="65030" y="28575"/>
                    <a:pt x="65030" y="28575"/>
                  </a:cubicBezTo>
                  <a:cubicBezTo>
                    <a:pt x="65030" y="28575"/>
                    <a:pt x="65030" y="28575"/>
                    <a:pt x="65030" y="27622"/>
                  </a:cubicBezTo>
                  <a:cubicBezTo>
                    <a:pt x="65982" y="27622"/>
                    <a:pt x="65982" y="28575"/>
                    <a:pt x="66935" y="28575"/>
                  </a:cubicBezTo>
                  <a:close/>
                  <a:moveTo>
                    <a:pt x="69792" y="75247"/>
                  </a:moveTo>
                  <a:cubicBezTo>
                    <a:pt x="69792" y="75247"/>
                    <a:pt x="68840" y="76200"/>
                    <a:pt x="69792" y="75247"/>
                  </a:cubicBezTo>
                  <a:cubicBezTo>
                    <a:pt x="67887" y="76200"/>
                    <a:pt x="67887" y="75247"/>
                    <a:pt x="67887" y="75247"/>
                  </a:cubicBezTo>
                  <a:cubicBezTo>
                    <a:pt x="68840" y="74295"/>
                    <a:pt x="68840" y="72390"/>
                    <a:pt x="66935" y="72390"/>
                  </a:cubicBezTo>
                  <a:cubicBezTo>
                    <a:pt x="67887" y="70485"/>
                    <a:pt x="63125" y="70485"/>
                    <a:pt x="65982" y="68580"/>
                  </a:cubicBezTo>
                  <a:cubicBezTo>
                    <a:pt x="66935" y="68580"/>
                    <a:pt x="69792" y="63818"/>
                    <a:pt x="68840" y="69533"/>
                  </a:cubicBezTo>
                  <a:cubicBezTo>
                    <a:pt x="68840" y="71438"/>
                    <a:pt x="70745" y="73343"/>
                    <a:pt x="69792" y="75247"/>
                  </a:cubicBezTo>
                  <a:close/>
                  <a:moveTo>
                    <a:pt x="65982" y="195263"/>
                  </a:moveTo>
                  <a:cubicBezTo>
                    <a:pt x="65982" y="196215"/>
                    <a:pt x="66935" y="196215"/>
                    <a:pt x="66935" y="196215"/>
                  </a:cubicBezTo>
                  <a:cubicBezTo>
                    <a:pt x="67887" y="195263"/>
                    <a:pt x="66935" y="194310"/>
                    <a:pt x="66935" y="194310"/>
                  </a:cubicBezTo>
                  <a:cubicBezTo>
                    <a:pt x="67887" y="194310"/>
                    <a:pt x="67887" y="194310"/>
                    <a:pt x="67887" y="193358"/>
                  </a:cubicBezTo>
                  <a:cubicBezTo>
                    <a:pt x="67887" y="193358"/>
                    <a:pt x="67887" y="192405"/>
                    <a:pt x="67887" y="192405"/>
                  </a:cubicBezTo>
                  <a:cubicBezTo>
                    <a:pt x="66935" y="192405"/>
                    <a:pt x="66935" y="193358"/>
                    <a:pt x="66935" y="193358"/>
                  </a:cubicBezTo>
                  <a:cubicBezTo>
                    <a:pt x="65030" y="193358"/>
                    <a:pt x="65982" y="194310"/>
                    <a:pt x="65982" y="195263"/>
                  </a:cubicBezTo>
                  <a:close/>
                  <a:moveTo>
                    <a:pt x="65982" y="140018"/>
                  </a:moveTo>
                  <a:cubicBezTo>
                    <a:pt x="65982" y="140018"/>
                    <a:pt x="65982" y="140018"/>
                    <a:pt x="65982" y="140018"/>
                  </a:cubicBezTo>
                  <a:cubicBezTo>
                    <a:pt x="66935" y="140970"/>
                    <a:pt x="66935" y="140970"/>
                    <a:pt x="66935" y="140018"/>
                  </a:cubicBezTo>
                  <a:cubicBezTo>
                    <a:pt x="66935" y="139065"/>
                    <a:pt x="66935" y="139065"/>
                    <a:pt x="65982" y="140018"/>
                  </a:cubicBezTo>
                  <a:cubicBezTo>
                    <a:pt x="65982" y="139065"/>
                    <a:pt x="65982" y="139065"/>
                    <a:pt x="65982" y="140018"/>
                  </a:cubicBezTo>
                  <a:close/>
                  <a:moveTo>
                    <a:pt x="65982" y="214313"/>
                  </a:moveTo>
                  <a:cubicBezTo>
                    <a:pt x="65982" y="214313"/>
                    <a:pt x="66935" y="214313"/>
                    <a:pt x="65982" y="214313"/>
                  </a:cubicBezTo>
                  <a:cubicBezTo>
                    <a:pt x="67887" y="214313"/>
                    <a:pt x="67887" y="213360"/>
                    <a:pt x="67887" y="212408"/>
                  </a:cubicBezTo>
                  <a:lnTo>
                    <a:pt x="67887" y="211455"/>
                  </a:lnTo>
                  <a:lnTo>
                    <a:pt x="68840" y="210503"/>
                  </a:lnTo>
                  <a:cubicBezTo>
                    <a:pt x="68840" y="210503"/>
                    <a:pt x="69792" y="209550"/>
                    <a:pt x="68840" y="209550"/>
                  </a:cubicBezTo>
                  <a:cubicBezTo>
                    <a:pt x="68840" y="209550"/>
                    <a:pt x="67887" y="209550"/>
                    <a:pt x="67887" y="209550"/>
                  </a:cubicBezTo>
                  <a:cubicBezTo>
                    <a:pt x="67887" y="209550"/>
                    <a:pt x="67887" y="210503"/>
                    <a:pt x="67887" y="210503"/>
                  </a:cubicBezTo>
                  <a:cubicBezTo>
                    <a:pt x="67887" y="210503"/>
                    <a:pt x="67887" y="211455"/>
                    <a:pt x="67887" y="211455"/>
                  </a:cubicBezTo>
                  <a:cubicBezTo>
                    <a:pt x="67887" y="211455"/>
                    <a:pt x="67887" y="211455"/>
                    <a:pt x="66935" y="211455"/>
                  </a:cubicBezTo>
                  <a:cubicBezTo>
                    <a:pt x="65982" y="212408"/>
                    <a:pt x="65030" y="213360"/>
                    <a:pt x="65982" y="214313"/>
                  </a:cubicBezTo>
                  <a:close/>
                  <a:moveTo>
                    <a:pt x="66935" y="242888"/>
                  </a:moveTo>
                  <a:cubicBezTo>
                    <a:pt x="66935" y="242888"/>
                    <a:pt x="66935" y="241935"/>
                    <a:pt x="66935" y="242888"/>
                  </a:cubicBezTo>
                  <a:cubicBezTo>
                    <a:pt x="65982" y="241935"/>
                    <a:pt x="65982" y="242888"/>
                    <a:pt x="66935" y="242888"/>
                  </a:cubicBezTo>
                  <a:cubicBezTo>
                    <a:pt x="65982" y="242888"/>
                    <a:pt x="65982" y="242888"/>
                    <a:pt x="66935" y="242888"/>
                  </a:cubicBezTo>
                  <a:lnTo>
                    <a:pt x="66935" y="242888"/>
                  </a:lnTo>
                  <a:close/>
                  <a:moveTo>
                    <a:pt x="66935" y="165735"/>
                  </a:moveTo>
                  <a:cubicBezTo>
                    <a:pt x="66935" y="165735"/>
                    <a:pt x="65982" y="166688"/>
                    <a:pt x="66935" y="165735"/>
                  </a:cubicBezTo>
                  <a:cubicBezTo>
                    <a:pt x="66935" y="167640"/>
                    <a:pt x="66935" y="169545"/>
                    <a:pt x="67887" y="170497"/>
                  </a:cubicBezTo>
                  <a:cubicBezTo>
                    <a:pt x="67887" y="170497"/>
                    <a:pt x="67887" y="169545"/>
                    <a:pt x="67887" y="169545"/>
                  </a:cubicBezTo>
                  <a:cubicBezTo>
                    <a:pt x="67887" y="167640"/>
                    <a:pt x="68840" y="165735"/>
                    <a:pt x="66935" y="165735"/>
                  </a:cubicBezTo>
                  <a:close/>
                  <a:moveTo>
                    <a:pt x="66935" y="143828"/>
                  </a:moveTo>
                  <a:lnTo>
                    <a:pt x="66935" y="143828"/>
                  </a:lnTo>
                  <a:cubicBezTo>
                    <a:pt x="67887" y="144780"/>
                    <a:pt x="68840" y="144780"/>
                    <a:pt x="69792" y="143828"/>
                  </a:cubicBezTo>
                  <a:cubicBezTo>
                    <a:pt x="70745" y="143828"/>
                    <a:pt x="71697" y="142875"/>
                    <a:pt x="71697" y="141922"/>
                  </a:cubicBezTo>
                  <a:cubicBezTo>
                    <a:pt x="71697" y="140970"/>
                    <a:pt x="71697" y="140970"/>
                    <a:pt x="70745" y="140970"/>
                  </a:cubicBezTo>
                  <a:cubicBezTo>
                    <a:pt x="68840" y="141922"/>
                    <a:pt x="67887" y="142875"/>
                    <a:pt x="66935" y="143828"/>
                  </a:cubicBezTo>
                  <a:close/>
                  <a:moveTo>
                    <a:pt x="66935" y="30480"/>
                  </a:moveTo>
                  <a:lnTo>
                    <a:pt x="69792" y="30480"/>
                  </a:lnTo>
                  <a:cubicBezTo>
                    <a:pt x="68840" y="32385"/>
                    <a:pt x="67887" y="32385"/>
                    <a:pt x="66935" y="30480"/>
                  </a:cubicBezTo>
                  <a:close/>
                  <a:moveTo>
                    <a:pt x="67887" y="121920"/>
                  </a:moveTo>
                  <a:cubicBezTo>
                    <a:pt x="67887" y="121920"/>
                    <a:pt x="67887" y="120968"/>
                    <a:pt x="67887" y="121920"/>
                  </a:cubicBezTo>
                  <a:cubicBezTo>
                    <a:pt x="66935" y="121920"/>
                    <a:pt x="66935" y="121920"/>
                    <a:pt x="67887" y="121920"/>
                  </a:cubicBezTo>
                  <a:cubicBezTo>
                    <a:pt x="66935" y="122872"/>
                    <a:pt x="67887" y="122872"/>
                    <a:pt x="67887" y="121920"/>
                  </a:cubicBezTo>
                  <a:cubicBezTo>
                    <a:pt x="67887" y="122872"/>
                    <a:pt x="67887" y="122872"/>
                    <a:pt x="67887" y="121920"/>
                  </a:cubicBezTo>
                  <a:close/>
                  <a:moveTo>
                    <a:pt x="73602" y="220028"/>
                  </a:moveTo>
                  <a:cubicBezTo>
                    <a:pt x="71697" y="219075"/>
                    <a:pt x="70745" y="219075"/>
                    <a:pt x="68840" y="218122"/>
                  </a:cubicBezTo>
                  <a:cubicBezTo>
                    <a:pt x="67887" y="218122"/>
                    <a:pt x="66935" y="218122"/>
                    <a:pt x="66935" y="220028"/>
                  </a:cubicBezTo>
                  <a:cubicBezTo>
                    <a:pt x="66935" y="220980"/>
                    <a:pt x="67887" y="221933"/>
                    <a:pt x="68840" y="221933"/>
                  </a:cubicBezTo>
                  <a:cubicBezTo>
                    <a:pt x="70745" y="221933"/>
                    <a:pt x="71697" y="221933"/>
                    <a:pt x="73602" y="220028"/>
                  </a:cubicBezTo>
                  <a:close/>
                  <a:moveTo>
                    <a:pt x="71697" y="227647"/>
                  </a:moveTo>
                  <a:cubicBezTo>
                    <a:pt x="71697" y="226695"/>
                    <a:pt x="72650" y="226695"/>
                    <a:pt x="71697" y="225743"/>
                  </a:cubicBezTo>
                  <a:cubicBezTo>
                    <a:pt x="70745" y="225743"/>
                    <a:pt x="70745" y="225743"/>
                    <a:pt x="69792" y="225743"/>
                  </a:cubicBezTo>
                  <a:cubicBezTo>
                    <a:pt x="66935" y="227647"/>
                    <a:pt x="66935" y="228600"/>
                    <a:pt x="68840" y="232410"/>
                  </a:cubicBezTo>
                  <a:cubicBezTo>
                    <a:pt x="68840" y="233363"/>
                    <a:pt x="67887" y="235268"/>
                    <a:pt x="70745" y="234315"/>
                  </a:cubicBezTo>
                  <a:cubicBezTo>
                    <a:pt x="70745" y="234315"/>
                    <a:pt x="72650" y="233363"/>
                    <a:pt x="71697" y="232410"/>
                  </a:cubicBezTo>
                  <a:cubicBezTo>
                    <a:pt x="70745" y="231458"/>
                    <a:pt x="69792" y="232410"/>
                    <a:pt x="68840" y="232410"/>
                  </a:cubicBezTo>
                  <a:cubicBezTo>
                    <a:pt x="67887" y="229553"/>
                    <a:pt x="71697" y="229553"/>
                    <a:pt x="71697" y="227647"/>
                  </a:cubicBezTo>
                  <a:close/>
                  <a:moveTo>
                    <a:pt x="67887" y="157163"/>
                  </a:moveTo>
                  <a:cubicBezTo>
                    <a:pt x="67887" y="157163"/>
                    <a:pt x="67887" y="157163"/>
                    <a:pt x="67887" y="157163"/>
                  </a:cubicBezTo>
                  <a:cubicBezTo>
                    <a:pt x="69792" y="158115"/>
                    <a:pt x="69792" y="157163"/>
                    <a:pt x="70745" y="157163"/>
                  </a:cubicBezTo>
                  <a:cubicBezTo>
                    <a:pt x="71697" y="157163"/>
                    <a:pt x="72650" y="156210"/>
                    <a:pt x="72650" y="155258"/>
                  </a:cubicBezTo>
                  <a:cubicBezTo>
                    <a:pt x="72650" y="154305"/>
                    <a:pt x="72650" y="154305"/>
                    <a:pt x="71697" y="154305"/>
                  </a:cubicBezTo>
                  <a:cubicBezTo>
                    <a:pt x="69792" y="154305"/>
                    <a:pt x="68840" y="156210"/>
                    <a:pt x="67887" y="157163"/>
                  </a:cubicBezTo>
                  <a:close/>
                  <a:moveTo>
                    <a:pt x="70745" y="128588"/>
                  </a:moveTo>
                  <a:cubicBezTo>
                    <a:pt x="69792" y="128588"/>
                    <a:pt x="67887" y="129540"/>
                    <a:pt x="67887" y="131445"/>
                  </a:cubicBezTo>
                  <a:cubicBezTo>
                    <a:pt x="67887" y="132397"/>
                    <a:pt x="67887" y="133350"/>
                    <a:pt x="68840" y="133350"/>
                  </a:cubicBezTo>
                  <a:cubicBezTo>
                    <a:pt x="69792" y="132397"/>
                    <a:pt x="71697" y="132397"/>
                    <a:pt x="71697" y="130493"/>
                  </a:cubicBezTo>
                  <a:cubicBezTo>
                    <a:pt x="72650" y="129540"/>
                    <a:pt x="70745" y="128588"/>
                    <a:pt x="70745" y="128588"/>
                  </a:cubicBezTo>
                  <a:close/>
                  <a:moveTo>
                    <a:pt x="67887" y="177165"/>
                  </a:moveTo>
                  <a:cubicBezTo>
                    <a:pt x="68840" y="177165"/>
                    <a:pt x="68840" y="177165"/>
                    <a:pt x="67887" y="177165"/>
                  </a:cubicBezTo>
                  <a:cubicBezTo>
                    <a:pt x="68840" y="177165"/>
                    <a:pt x="68840" y="177165"/>
                    <a:pt x="68840" y="176213"/>
                  </a:cubicBezTo>
                  <a:cubicBezTo>
                    <a:pt x="68840" y="176213"/>
                    <a:pt x="68840" y="176213"/>
                    <a:pt x="67887" y="177165"/>
                  </a:cubicBezTo>
                  <a:cubicBezTo>
                    <a:pt x="67887" y="176213"/>
                    <a:pt x="67887" y="176213"/>
                    <a:pt x="67887" y="177165"/>
                  </a:cubicBezTo>
                  <a:close/>
                  <a:moveTo>
                    <a:pt x="70745" y="102870"/>
                  </a:moveTo>
                  <a:cubicBezTo>
                    <a:pt x="69792" y="103822"/>
                    <a:pt x="67887" y="103822"/>
                    <a:pt x="67887" y="104775"/>
                  </a:cubicBezTo>
                  <a:cubicBezTo>
                    <a:pt x="67887" y="105728"/>
                    <a:pt x="68840" y="104775"/>
                    <a:pt x="69792" y="104775"/>
                  </a:cubicBezTo>
                  <a:cubicBezTo>
                    <a:pt x="70745" y="104775"/>
                    <a:pt x="71697" y="105728"/>
                    <a:pt x="71697" y="106680"/>
                  </a:cubicBezTo>
                  <a:cubicBezTo>
                    <a:pt x="71697" y="106680"/>
                    <a:pt x="72650" y="107633"/>
                    <a:pt x="72650" y="106680"/>
                  </a:cubicBezTo>
                  <a:cubicBezTo>
                    <a:pt x="74555" y="106680"/>
                    <a:pt x="72650" y="102870"/>
                    <a:pt x="70745" y="102870"/>
                  </a:cubicBezTo>
                  <a:close/>
                  <a:moveTo>
                    <a:pt x="73602" y="167640"/>
                  </a:moveTo>
                  <a:lnTo>
                    <a:pt x="73602" y="167640"/>
                  </a:lnTo>
                  <a:cubicBezTo>
                    <a:pt x="75507" y="164783"/>
                    <a:pt x="75507" y="163830"/>
                    <a:pt x="73602" y="162878"/>
                  </a:cubicBezTo>
                  <a:cubicBezTo>
                    <a:pt x="72650" y="161925"/>
                    <a:pt x="70745" y="161925"/>
                    <a:pt x="72650" y="160972"/>
                  </a:cubicBezTo>
                  <a:cubicBezTo>
                    <a:pt x="73602" y="159068"/>
                    <a:pt x="73602" y="159068"/>
                    <a:pt x="71697" y="158115"/>
                  </a:cubicBezTo>
                  <a:cubicBezTo>
                    <a:pt x="69792" y="158115"/>
                    <a:pt x="68840" y="159068"/>
                    <a:pt x="68840" y="160020"/>
                  </a:cubicBezTo>
                  <a:cubicBezTo>
                    <a:pt x="68840" y="161925"/>
                    <a:pt x="68840" y="162878"/>
                    <a:pt x="70745" y="163830"/>
                  </a:cubicBezTo>
                  <a:cubicBezTo>
                    <a:pt x="71697" y="164783"/>
                    <a:pt x="72650" y="165735"/>
                    <a:pt x="73602" y="167640"/>
                  </a:cubicBezTo>
                  <a:lnTo>
                    <a:pt x="73602" y="167640"/>
                  </a:lnTo>
                  <a:cubicBezTo>
                    <a:pt x="71697" y="166688"/>
                    <a:pt x="71697" y="167640"/>
                    <a:pt x="71697" y="168593"/>
                  </a:cubicBezTo>
                  <a:cubicBezTo>
                    <a:pt x="71697" y="168593"/>
                    <a:pt x="71697" y="169545"/>
                    <a:pt x="71697" y="169545"/>
                  </a:cubicBezTo>
                  <a:cubicBezTo>
                    <a:pt x="72650" y="169545"/>
                    <a:pt x="72650" y="168593"/>
                    <a:pt x="73602" y="167640"/>
                  </a:cubicBezTo>
                  <a:close/>
                  <a:moveTo>
                    <a:pt x="73602" y="150495"/>
                  </a:moveTo>
                  <a:cubicBezTo>
                    <a:pt x="72650" y="150495"/>
                    <a:pt x="71697" y="148590"/>
                    <a:pt x="70745" y="148590"/>
                  </a:cubicBezTo>
                  <a:cubicBezTo>
                    <a:pt x="69792" y="148590"/>
                    <a:pt x="68840" y="149543"/>
                    <a:pt x="68840" y="150495"/>
                  </a:cubicBezTo>
                  <a:cubicBezTo>
                    <a:pt x="67887" y="151447"/>
                    <a:pt x="68840" y="152400"/>
                    <a:pt x="69792" y="152400"/>
                  </a:cubicBezTo>
                  <a:cubicBezTo>
                    <a:pt x="70745" y="151447"/>
                    <a:pt x="72650" y="151447"/>
                    <a:pt x="73602" y="150495"/>
                  </a:cubicBezTo>
                  <a:close/>
                  <a:moveTo>
                    <a:pt x="70745" y="111443"/>
                  </a:moveTo>
                  <a:cubicBezTo>
                    <a:pt x="70745" y="110490"/>
                    <a:pt x="70745" y="110490"/>
                    <a:pt x="70745" y="111443"/>
                  </a:cubicBezTo>
                  <a:cubicBezTo>
                    <a:pt x="69792" y="110490"/>
                    <a:pt x="68840" y="110490"/>
                    <a:pt x="68840" y="111443"/>
                  </a:cubicBezTo>
                  <a:lnTo>
                    <a:pt x="68840" y="112395"/>
                  </a:lnTo>
                  <a:cubicBezTo>
                    <a:pt x="69792" y="111443"/>
                    <a:pt x="70745" y="111443"/>
                    <a:pt x="70745" y="111443"/>
                  </a:cubicBezTo>
                  <a:close/>
                  <a:moveTo>
                    <a:pt x="70745" y="9525"/>
                  </a:moveTo>
                  <a:cubicBezTo>
                    <a:pt x="70745" y="9525"/>
                    <a:pt x="70745" y="9525"/>
                    <a:pt x="70745" y="9525"/>
                  </a:cubicBezTo>
                  <a:cubicBezTo>
                    <a:pt x="70745" y="10478"/>
                    <a:pt x="70745" y="10478"/>
                    <a:pt x="70745" y="9525"/>
                  </a:cubicBezTo>
                  <a:cubicBezTo>
                    <a:pt x="71697" y="10478"/>
                    <a:pt x="72650" y="9525"/>
                    <a:pt x="72650" y="8572"/>
                  </a:cubicBezTo>
                  <a:cubicBezTo>
                    <a:pt x="72650" y="8572"/>
                    <a:pt x="72650" y="7620"/>
                    <a:pt x="71697" y="7620"/>
                  </a:cubicBezTo>
                  <a:cubicBezTo>
                    <a:pt x="70745" y="8572"/>
                    <a:pt x="70745" y="8572"/>
                    <a:pt x="70745" y="9525"/>
                  </a:cubicBezTo>
                  <a:close/>
                  <a:moveTo>
                    <a:pt x="70745" y="20003"/>
                  </a:moveTo>
                  <a:cubicBezTo>
                    <a:pt x="70745" y="20003"/>
                    <a:pt x="69792" y="20003"/>
                    <a:pt x="70745" y="20003"/>
                  </a:cubicBezTo>
                  <a:cubicBezTo>
                    <a:pt x="69792" y="21908"/>
                    <a:pt x="70745" y="21908"/>
                    <a:pt x="71697" y="21908"/>
                  </a:cubicBezTo>
                  <a:cubicBezTo>
                    <a:pt x="72650" y="21908"/>
                    <a:pt x="72650" y="21908"/>
                    <a:pt x="73602" y="21908"/>
                  </a:cubicBezTo>
                  <a:lnTo>
                    <a:pt x="70745" y="20003"/>
                  </a:lnTo>
                  <a:close/>
                  <a:moveTo>
                    <a:pt x="70745" y="182880"/>
                  </a:moveTo>
                  <a:lnTo>
                    <a:pt x="70745" y="182880"/>
                  </a:lnTo>
                  <a:cubicBezTo>
                    <a:pt x="70745" y="181928"/>
                    <a:pt x="70745" y="181928"/>
                    <a:pt x="70745" y="182880"/>
                  </a:cubicBezTo>
                  <a:lnTo>
                    <a:pt x="70745" y="182880"/>
                  </a:lnTo>
                  <a:cubicBezTo>
                    <a:pt x="69792" y="182880"/>
                    <a:pt x="70745" y="182880"/>
                    <a:pt x="70745" y="182880"/>
                  </a:cubicBezTo>
                  <a:close/>
                  <a:moveTo>
                    <a:pt x="70745" y="210503"/>
                  </a:moveTo>
                  <a:cubicBezTo>
                    <a:pt x="71697" y="210503"/>
                    <a:pt x="71697" y="210503"/>
                    <a:pt x="70745" y="210503"/>
                  </a:cubicBezTo>
                  <a:cubicBezTo>
                    <a:pt x="71697" y="209550"/>
                    <a:pt x="71697" y="209550"/>
                    <a:pt x="70745" y="209550"/>
                  </a:cubicBezTo>
                  <a:cubicBezTo>
                    <a:pt x="70745" y="209550"/>
                    <a:pt x="70745" y="209550"/>
                    <a:pt x="70745" y="209550"/>
                  </a:cubicBezTo>
                  <a:cubicBezTo>
                    <a:pt x="70745" y="209550"/>
                    <a:pt x="70745" y="209550"/>
                    <a:pt x="70745" y="210503"/>
                  </a:cubicBezTo>
                  <a:close/>
                  <a:moveTo>
                    <a:pt x="73602" y="91440"/>
                  </a:moveTo>
                  <a:cubicBezTo>
                    <a:pt x="73602" y="92393"/>
                    <a:pt x="72650" y="92393"/>
                    <a:pt x="72650" y="92393"/>
                  </a:cubicBezTo>
                  <a:cubicBezTo>
                    <a:pt x="71697" y="92393"/>
                    <a:pt x="71697" y="91440"/>
                    <a:pt x="71697" y="91440"/>
                  </a:cubicBezTo>
                  <a:cubicBezTo>
                    <a:pt x="71697" y="90488"/>
                    <a:pt x="72650" y="90488"/>
                    <a:pt x="73602" y="91440"/>
                  </a:cubicBezTo>
                  <a:cubicBezTo>
                    <a:pt x="73602" y="90488"/>
                    <a:pt x="73602" y="90488"/>
                    <a:pt x="73602" y="91440"/>
                  </a:cubicBezTo>
                  <a:close/>
                  <a:moveTo>
                    <a:pt x="72650" y="113347"/>
                  </a:moveTo>
                  <a:cubicBezTo>
                    <a:pt x="72650" y="113347"/>
                    <a:pt x="72650" y="113347"/>
                    <a:pt x="72650" y="113347"/>
                  </a:cubicBezTo>
                  <a:lnTo>
                    <a:pt x="72650" y="113347"/>
                  </a:lnTo>
                  <a:cubicBezTo>
                    <a:pt x="72650" y="113347"/>
                    <a:pt x="72650" y="113347"/>
                    <a:pt x="72650" y="113347"/>
                  </a:cubicBezTo>
                  <a:cubicBezTo>
                    <a:pt x="72650" y="113347"/>
                    <a:pt x="72650" y="113347"/>
                    <a:pt x="72650" y="113347"/>
                  </a:cubicBezTo>
                  <a:close/>
                  <a:moveTo>
                    <a:pt x="75507" y="121920"/>
                  </a:moveTo>
                  <a:cubicBezTo>
                    <a:pt x="75507" y="120968"/>
                    <a:pt x="75507" y="120968"/>
                    <a:pt x="75507" y="121920"/>
                  </a:cubicBezTo>
                  <a:cubicBezTo>
                    <a:pt x="73602" y="120968"/>
                    <a:pt x="73602" y="120968"/>
                    <a:pt x="73602" y="121920"/>
                  </a:cubicBezTo>
                  <a:cubicBezTo>
                    <a:pt x="73602" y="122872"/>
                    <a:pt x="73602" y="122872"/>
                    <a:pt x="73602" y="122872"/>
                  </a:cubicBezTo>
                  <a:cubicBezTo>
                    <a:pt x="74555" y="122872"/>
                    <a:pt x="74555" y="122872"/>
                    <a:pt x="75507" y="121920"/>
                  </a:cubicBezTo>
                  <a:close/>
                  <a:moveTo>
                    <a:pt x="75507" y="59055"/>
                  </a:moveTo>
                  <a:lnTo>
                    <a:pt x="75507" y="59055"/>
                  </a:lnTo>
                  <a:cubicBezTo>
                    <a:pt x="74555" y="58103"/>
                    <a:pt x="75507" y="56197"/>
                    <a:pt x="73602" y="56197"/>
                  </a:cubicBezTo>
                  <a:cubicBezTo>
                    <a:pt x="72650" y="56197"/>
                    <a:pt x="72650" y="57150"/>
                    <a:pt x="72650" y="57150"/>
                  </a:cubicBezTo>
                  <a:cubicBezTo>
                    <a:pt x="73602" y="58103"/>
                    <a:pt x="74555" y="59055"/>
                    <a:pt x="75507" y="59055"/>
                  </a:cubicBezTo>
                  <a:close/>
                  <a:moveTo>
                    <a:pt x="73602" y="209550"/>
                  </a:moveTo>
                  <a:cubicBezTo>
                    <a:pt x="73602" y="210503"/>
                    <a:pt x="73602" y="210503"/>
                    <a:pt x="74555" y="210503"/>
                  </a:cubicBezTo>
                  <a:cubicBezTo>
                    <a:pt x="74555" y="210503"/>
                    <a:pt x="75507" y="210503"/>
                    <a:pt x="75507" y="209550"/>
                  </a:cubicBezTo>
                  <a:cubicBezTo>
                    <a:pt x="75507" y="208597"/>
                    <a:pt x="75507" y="208597"/>
                    <a:pt x="75507" y="208597"/>
                  </a:cubicBezTo>
                  <a:cubicBezTo>
                    <a:pt x="73602" y="208597"/>
                    <a:pt x="73602" y="208597"/>
                    <a:pt x="73602" y="209550"/>
                  </a:cubicBezTo>
                  <a:close/>
                  <a:moveTo>
                    <a:pt x="75507" y="30480"/>
                  </a:moveTo>
                  <a:cubicBezTo>
                    <a:pt x="74555" y="29528"/>
                    <a:pt x="74555" y="29528"/>
                    <a:pt x="73602" y="30480"/>
                  </a:cubicBezTo>
                  <a:cubicBezTo>
                    <a:pt x="73602" y="31433"/>
                    <a:pt x="73602" y="31433"/>
                    <a:pt x="73602" y="32385"/>
                  </a:cubicBezTo>
                  <a:cubicBezTo>
                    <a:pt x="75507" y="33338"/>
                    <a:pt x="75507" y="35243"/>
                    <a:pt x="76460" y="36195"/>
                  </a:cubicBezTo>
                  <a:cubicBezTo>
                    <a:pt x="77412" y="36195"/>
                    <a:pt x="77412" y="38100"/>
                    <a:pt x="78365" y="37147"/>
                  </a:cubicBezTo>
                  <a:cubicBezTo>
                    <a:pt x="79317" y="36195"/>
                    <a:pt x="79317" y="35243"/>
                    <a:pt x="78365" y="34290"/>
                  </a:cubicBezTo>
                  <a:cubicBezTo>
                    <a:pt x="77412" y="33338"/>
                    <a:pt x="76460" y="31433"/>
                    <a:pt x="75507" y="30480"/>
                  </a:cubicBezTo>
                  <a:close/>
                  <a:moveTo>
                    <a:pt x="74555" y="16193"/>
                  </a:moveTo>
                  <a:cubicBezTo>
                    <a:pt x="73602" y="16193"/>
                    <a:pt x="73602" y="17145"/>
                    <a:pt x="73602" y="17145"/>
                  </a:cubicBezTo>
                  <a:cubicBezTo>
                    <a:pt x="73602" y="17145"/>
                    <a:pt x="73602" y="18097"/>
                    <a:pt x="73602" y="18097"/>
                  </a:cubicBezTo>
                  <a:cubicBezTo>
                    <a:pt x="74555" y="18097"/>
                    <a:pt x="74555" y="17145"/>
                    <a:pt x="74555" y="16193"/>
                  </a:cubicBezTo>
                  <a:cubicBezTo>
                    <a:pt x="74555" y="16193"/>
                    <a:pt x="74555" y="16193"/>
                    <a:pt x="74555" y="16193"/>
                  </a:cubicBezTo>
                  <a:close/>
                  <a:moveTo>
                    <a:pt x="75507" y="9525"/>
                  </a:moveTo>
                  <a:cubicBezTo>
                    <a:pt x="75507" y="9525"/>
                    <a:pt x="75507" y="9525"/>
                    <a:pt x="75507" y="9525"/>
                  </a:cubicBezTo>
                  <a:cubicBezTo>
                    <a:pt x="77412" y="10478"/>
                    <a:pt x="77412" y="10478"/>
                    <a:pt x="77412" y="9525"/>
                  </a:cubicBezTo>
                  <a:cubicBezTo>
                    <a:pt x="77412" y="8572"/>
                    <a:pt x="76460" y="8572"/>
                    <a:pt x="75507" y="9525"/>
                  </a:cubicBezTo>
                  <a:cubicBezTo>
                    <a:pt x="75507" y="8572"/>
                    <a:pt x="75507" y="8572"/>
                    <a:pt x="75507" y="9525"/>
                  </a:cubicBezTo>
                  <a:close/>
                  <a:moveTo>
                    <a:pt x="77412" y="219075"/>
                  </a:moveTo>
                  <a:cubicBezTo>
                    <a:pt x="77412" y="219075"/>
                    <a:pt x="77412" y="219075"/>
                    <a:pt x="77412" y="219075"/>
                  </a:cubicBezTo>
                  <a:cubicBezTo>
                    <a:pt x="76460" y="218122"/>
                    <a:pt x="76460" y="219075"/>
                    <a:pt x="76460" y="219075"/>
                  </a:cubicBezTo>
                  <a:cubicBezTo>
                    <a:pt x="75507" y="220028"/>
                    <a:pt x="76460" y="220028"/>
                    <a:pt x="77412" y="219075"/>
                  </a:cubicBezTo>
                  <a:cubicBezTo>
                    <a:pt x="77412" y="220028"/>
                    <a:pt x="77412" y="220028"/>
                    <a:pt x="77412" y="219075"/>
                  </a:cubicBezTo>
                  <a:close/>
                  <a:moveTo>
                    <a:pt x="77412" y="98108"/>
                  </a:moveTo>
                  <a:cubicBezTo>
                    <a:pt x="76460" y="97155"/>
                    <a:pt x="76460" y="97155"/>
                    <a:pt x="77412" y="98108"/>
                  </a:cubicBezTo>
                  <a:cubicBezTo>
                    <a:pt x="76460" y="98108"/>
                    <a:pt x="76460" y="99060"/>
                    <a:pt x="77412" y="98108"/>
                  </a:cubicBezTo>
                  <a:cubicBezTo>
                    <a:pt x="77412" y="99060"/>
                    <a:pt x="77412" y="99060"/>
                    <a:pt x="77412" y="98108"/>
                  </a:cubicBezTo>
                  <a:cubicBezTo>
                    <a:pt x="77412" y="98108"/>
                    <a:pt x="77412" y="98108"/>
                    <a:pt x="77412" y="98108"/>
                  </a:cubicBezTo>
                  <a:close/>
                  <a:moveTo>
                    <a:pt x="77412" y="82868"/>
                  </a:moveTo>
                  <a:cubicBezTo>
                    <a:pt x="78365" y="83820"/>
                    <a:pt x="78365" y="84772"/>
                    <a:pt x="79317" y="84772"/>
                  </a:cubicBezTo>
                  <a:lnTo>
                    <a:pt x="80270" y="83820"/>
                  </a:lnTo>
                  <a:cubicBezTo>
                    <a:pt x="80270" y="81915"/>
                    <a:pt x="79317" y="81915"/>
                    <a:pt x="78365" y="80963"/>
                  </a:cubicBezTo>
                  <a:cubicBezTo>
                    <a:pt x="77412" y="80010"/>
                    <a:pt x="76460" y="80963"/>
                    <a:pt x="76460" y="80963"/>
                  </a:cubicBezTo>
                  <a:lnTo>
                    <a:pt x="77412" y="82868"/>
                  </a:lnTo>
                  <a:close/>
                  <a:moveTo>
                    <a:pt x="78365" y="40005"/>
                  </a:moveTo>
                  <a:cubicBezTo>
                    <a:pt x="78365" y="40005"/>
                    <a:pt x="78365" y="39053"/>
                    <a:pt x="78365" y="40005"/>
                  </a:cubicBezTo>
                  <a:lnTo>
                    <a:pt x="77412" y="39053"/>
                  </a:lnTo>
                  <a:cubicBezTo>
                    <a:pt x="77412" y="40005"/>
                    <a:pt x="77412" y="40005"/>
                    <a:pt x="78365" y="40005"/>
                  </a:cubicBezTo>
                  <a:cubicBezTo>
                    <a:pt x="78365" y="40958"/>
                    <a:pt x="78365" y="40958"/>
                    <a:pt x="78365" y="40005"/>
                  </a:cubicBezTo>
                  <a:close/>
                  <a:moveTo>
                    <a:pt x="81222" y="121920"/>
                  </a:moveTo>
                  <a:cubicBezTo>
                    <a:pt x="81222" y="121920"/>
                    <a:pt x="80270" y="121920"/>
                    <a:pt x="79317" y="122872"/>
                  </a:cubicBezTo>
                  <a:cubicBezTo>
                    <a:pt x="79317" y="122872"/>
                    <a:pt x="79317" y="123825"/>
                    <a:pt x="79317" y="123825"/>
                  </a:cubicBezTo>
                  <a:cubicBezTo>
                    <a:pt x="78365" y="123825"/>
                    <a:pt x="78365" y="123825"/>
                    <a:pt x="78365" y="124778"/>
                  </a:cubicBezTo>
                  <a:cubicBezTo>
                    <a:pt x="78365" y="124778"/>
                    <a:pt x="78365" y="124778"/>
                    <a:pt x="79317" y="124778"/>
                  </a:cubicBezTo>
                  <a:cubicBezTo>
                    <a:pt x="80270" y="124778"/>
                    <a:pt x="80270" y="123825"/>
                    <a:pt x="79317" y="123825"/>
                  </a:cubicBezTo>
                  <a:cubicBezTo>
                    <a:pt x="79317" y="123825"/>
                    <a:pt x="80270" y="123825"/>
                    <a:pt x="80270" y="123825"/>
                  </a:cubicBezTo>
                  <a:cubicBezTo>
                    <a:pt x="80270" y="122872"/>
                    <a:pt x="81222" y="121920"/>
                    <a:pt x="81222" y="121920"/>
                  </a:cubicBezTo>
                  <a:close/>
                  <a:moveTo>
                    <a:pt x="79317" y="44768"/>
                  </a:moveTo>
                  <a:cubicBezTo>
                    <a:pt x="79317" y="44768"/>
                    <a:pt x="79317" y="44768"/>
                    <a:pt x="79317" y="44768"/>
                  </a:cubicBezTo>
                  <a:lnTo>
                    <a:pt x="79317" y="44768"/>
                  </a:lnTo>
                  <a:lnTo>
                    <a:pt x="79317" y="44768"/>
                  </a:lnTo>
                  <a:lnTo>
                    <a:pt x="79317" y="44768"/>
                  </a:lnTo>
                  <a:close/>
                  <a:moveTo>
                    <a:pt x="81222" y="96203"/>
                  </a:moveTo>
                  <a:cubicBezTo>
                    <a:pt x="80270" y="96203"/>
                    <a:pt x="80270" y="96203"/>
                    <a:pt x="81222" y="96203"/>
                  </a:cubicBezTo>
                  <a:cubicBezTo>
                    <a:pt x="80270" y="97155"/>
                    <a:pt x="80270" y="98108"/>
                    <a:pt x="81222" y="98108"/>
                  </a:cubicBezTo>
                  <a:lnTo>
                    <a:pt x="81222" y="96203"/>
                  </a:lnTo>
                  <a:cubicBezTo>
                    <a:pt x="82175" y="96203"/>
                    <a:pt x="81222" y="96203"/>
                    <a:pt x="81222" y="96203"/>
                  </a:cubicBezTo>
                  <a:close/>
                  <a:moveTo>
                    <a:pt x="81222" y="20955"/>
                  </a:moveTo>
                  <a:cubicBezTo>
                    <a:pt x="80270" y="20955"/>
                    <a:pt x="80270" y="20955"/>
                    <a:pt x="81222" y="20955"/>
                  </a:cubicBezTo>
                  <a:cubicBezTo>
                    <a:pt x="79317" y="21908"/>
                    <a:pt x="81222" y="22860"/>
                    <a:pt x="82175" y="22860"/>
                  </a:cubicBezTo>
                  <a:cubicBezTo>
                    <a:pt x="82175" y="23813"/>
                    <a:pt x="83127" y="22860"/>
                    <a:pt x="83127" y="22860"/>
                  </a:cubicBezTo>
                  <a:cubicBezTo>
                    <a:pt x="83127" y="21908"/>
                    <a:pt x="81222" y="21908"/>
                    <a:pt x="81222" y="20955"/>
                  </a:cubicBezTo>
                  <a:close/>
                  <a:moveTo>
                    <a:pt x="82175" y="78105"/>
                  </a:moveTo>
                  <a:cubicBezTo>
                    <a:pt x="82175" y="78105"/>
                    <a:pt x="81222" y="77153"/>
                    <a:pt x="82175" y="78105"/>
                  </a:cubicBezTo>
                  <a:cubicBezTo>
                    <a:pt x="80270" y="77153"/>
                    <a:pt x="80270" y="78105"/>
                    <a:pt x="80270" y="78105"/>
                  </a:cubicBezTo>
                  <a:cubicBezTo>
                    <a:pt x="80270" y="79058"/>
                    <a:pt x="81222" y="79058"/>
                    <a:pt x="82175" y="78105"/>
                  </a:cubicBezTo>
                  <a:cubicBezTo>
                    <a:pt x="82175" y="79058"/>
                    <a:pt x="82175" y="79058"/>
                    <a:pt x="82175" y="78105"/>
                  </a:cubicBezTo>
                  <a:close/>
                  <a:moveTo>
                    <a:pt x="82175" y="64770"/>
                  </a:moveTo>
                  <a:cubicBezTo>
                    <a:pt x="81222" y="64770"/>
                    <a:pt x="81222" y="64770"/>
                    <a:pt x="81222" y="65722"/>
                  </a:cubicBezTo>
                  <a:cubicBezTo>
                    <a:pt x="81222" y="66675"/>
                    <a:pt x="81222" y="66675"/>
                    <a:pt x="82175" y="66675"/>
                  </a:cubicBezTo>
                  <a:lnTo>
                    <a:pt x="82175" y="64770"/>
                  </a:lnTo>
                  <a:cubicBezTo>
                    <a:pt x="83127" y="64770"/>
                    <a:pt x="82175" y="64770"/>
                    <a:pt x="82175" y="64770"/>
                  </a:cubicBezTo>
                  <a:close/>
                  <a:moveTo>
                    <a:pt x="87890" y="8572"/>
                  </a:moveTo>
                  <a:cubicBezTo>
                    <a:pt x="87890" y="8572"/>
                    <a:pt x="87890" y="8572"/>
                    <a:pt x="87890" y="8572"/>
                  </a:cubicBezTo>
                  <a:cubicBezTo>
                    <a:pt x="88842" y="8572"/>
                    <a:pt x="88842" y="8572"/>
                    <a:pt x="87890" y="8572"/>
                  </a:cubicBezTo>
                  <a:lnTo>
                    <a:pt x="87890" y="8572"/>
                  </a:lnTo>
                  <a:cubicBezTo>
                    <a:pt x="87890" y="7620"/>
                    <a:pt x="87890" y="8572"/>
                    <a:pt x="87890" y="8572"/>
                  </a:cubicBezTo>
                  <a:close/>
                  <a:moveTo>
                    <a:pt x="130752" y="117158"/>
                  </a:moveTo>
                  <a:cubicBezTo>
                    <a:pt x="130752" y="118110"/>
                    <a:pt x="131705" y="118110"/>
                    <a:pt x="130752" y="118110"/>
                  </a:cubicBezTo>
                  <a:cubicBezTo>
                    <a:pt x="127895" y="120968"/>
                    <a:pt x="131705" y="120015"/>
                    <a:pt x="131705" y="120015"/>
                  </a:cubicBezTo>
                  <a:cubicBezTo>
                    <a:pt x="131705" y="120015"/>
                    <a:pt x="132657" y="120015"/>
                    <a:pt x="132657" y="120968"/>
                  </a:cubicBezTo>
                  <a:cubicBezTo>
                    <a:pt x="134562" y="120968"/>
                    <a:pt x="134562" y="120015"/>
                    <a:pt x="133610" y="119063"/>
                  </a:cubicBezTo>
                  <a:lnTo>
                    <a:pt x="131705" y="116205"/>
                  </a:lnTo>
                  <a:cubicBezTo>
                    <a:pt x="130752" y="115253"/>
                    <a:pt x="130752" y="114300"/>
                    <a:pt x="129800" y="115253"/>
                  </a:cubicBezTo>
                  <a:cubicBezTo>
                    <a:pt x="128847" y="116205"/>
                    <a:pt x="129800" y="116205"/>
                    <a:pt x="130752" y="117158"/>
                  </a:cubicBezTo>
                  <a:close/>
                  <a:moveTo>
                    <a:pt x="132657" y="109538"/>
                  </a:moveTo>
                  <a:cubicBezTo>
                    <a:pt x="132657" y="110490"/>
                    <a:pt x="133610" y="110490"/>
                    <a:pt x="134562" y="110490"/>
                  </a:cubicBezTo>
                  <a:cubicBezTo>
                    <a:pt x="135515" y="110490"/>
                    <a:pt x="135515" y="110490"/>
                    <a:pt x="135515" y="109538"/>
                  </a:cubicBezTo>
                  <a:cubicBezTo>
                    <a:pt x="135515" y="108585"/>
                    <a:pt x="134562" y="108585"/>
                    <a:pt x="133610" y="108585"/>
                  </a:cubicBezTo>
                  <a:cubicBezTo>
                    <a:pt x="132657" y="108585"/>
                    <a:pt x="132657" y="108585"/>
                    <a:pt x="132657" y="109538"/>
                  </a:cubicBezTo>
                  <a:close/>
                  <a:moveTo>
                    <a:pt x="138372" y="111443"/>
                  </a:moveTo>
                  <a:cubicBezTo>
                    <a:pt x="138372" y="112395"/>
                    <a:pt x="138372" y="112395"/>
                    <a:pt x="138372" y="111443"/>
                  </a:cubicBezTo>
                  <a:cubicBezTo>
                    <a:pt x="139325" y="112395"/>
                    <a:pt x="140277" y="111443"/>
                    <a:pt x="140277" y="111443"/>
                  </a:cubicBezTo>
                  <a:lnTo>
                    <a:pt x="140277" y="109538"/>
                  </a:lnTo>
                  <a:cubicBezTo>
                    <a:pt x="140277" y="109538"/>
                    <a:pt x="141230" y="109538"/>
                    <a:pt x="141230" y="109538"/>
                  </a:cubicBezTo>
                  <a:cubicBezTo>
                    <a:pt x="142182" y="109538"/>
                    <a:pt x="143135" y="110490"/>
                    <a:pt x="143135" y="109538"/>
                  </a:cubicBezTo>
                  <a:cubicBezTo>
                    <a:pt x="143135" y="108585"/>
                    <a:pt x="142182" y="107633"/>
                    <a:pt x="141230" y="107633"/>
                  </a:cubicBezTo>
                  <a:cubicBezTo>
                    <a:pt x="139325" y="106680"/>
                    <a:pt x="140277" y="107633"/>
                    <a:pt x="139325" y="108585"/>
                  </a:cubicBezTo>
                  <a:lnTo>
                    <a:pt x="138372" y="109538"/>
                  </a:lnTo>
                  <a:cubicBezTo>
                    <a:pt x="139325" y="110490"/>
                    <a:pt x="138372" y="111443"/>
                    <a:pt x="138372" y="111443"/>
                  </a:cubicBezTo>
                  <a:close/>
                  <a:moveTo>
                    <a:pt x="141230" y="120968"/>
                  </a:moveTo>
                  <a:lnTo>
                    <a:pt x="141230" y="120968"/>
                  </a:lnTo>
                  <a:cubicBezTo>
                    <a:pt x="140277" y="121920"/>
                    <a:pt x="141230" y="122872"/>
                    <a:pt x="141230" y="122872"/>
                  </a:cubicBezTo>
                  <a:cubicBezTo>
                    <a:pt x="141230" y="122872"/>
                    <a:pt x="141230" y="121920"/>
                    <a:pt x="141230" y="120968"/>
                  </a:cubicBezTo>
                  <a:close/>
                  <a:moveTo>
                    <a:pt x="142182" y="118110"/>
                  </a:moveTo>
                  <a:cubicBezTo>
                    <a:pt x="142182" y="118110"/>
                    <a:pt x="142182" y="117158"/>
                    <a:pt x="142182" y="118110"/>
                  </a:cubicBezTo>
                  <a:cubicBezTo>
                    <a:pt x="141230" y="117158"/>
                    <a:pt x="140277" y="117158"/>
                    <a:pt x="140277" y="118110"/>
                  </a:cubicBezTo>
                  <a:cubicBezTo>
                    <a:pt x="141230" y="118110"/>
                    <a:pt x="141230" y="119063"/>
                    <a:pt x="142182" y="118110"/>
                  </a:cubicBezTo>
                  <a:cubicBezTo>
                    <a:pt x="142182" y="119063"/>
                    <a:pt x="142182" y="118110"/>
                    <a:pt x="142182" y="118110"/>
                  </a:cubicBezTo>
                  <a:close/>
                  <a:moveTo>
                    <a:pt x="144087" y="120015"/>
                  </a:moveTo>
                  <a:lnTo>
                    <a:pt x="144087" y="120015"/>
                  </a:lnTo>
                  <a:cubicBezTo>
                    <a:pt x="145040" y="120015"/>
                    <a:pt x="145992" y="120015"/>
                    <a:pt x="145992" y="120015"/>
                  </a:cubicBezTo>
                  <a:cubicBezTo>
                    <a:pt x="145992" y="119063"/>
                    <a:pt x="145040" y="119063"/>
                    <a:pt x="144087" y="120015"/>
                  </a:cubicBezTo>
                  <a:cubicBezTo>
                    <a:pt x="145040" y="119063"/>
                    <a:pt x="145040" y="120015"/>
                    <a:pt x="144087" y="120015"/>
                  </a:cubicBezTo>
                  <a:close/>
                  <a:moveTo>
                    <a:pt x="177425" y="240983"/>
                  </a:moveTo>
                  <a:cubicBezTo>
                    <a:pt x="177425" y="239078"/>
                    <a:pt x="176472" y="240030"/>
                    <a:pt x="175520" y="240030"/>
                  </a:cubicBezTo>
                  <a:cubicBezTo>
                    <a:pt x="175520" y="239078"/>
                    <a:pt x="174567" y="238125"/>
                    <a:pt x="176472" y="237172"/>
                  </a:cubicBezTo>
                  <a:cubicBezTo>
                    <a:pt x="178377" y="235268"/>
                    <a:pt x="176472" y="234315"/>
                    <a:pt x="175520" y="233363"/>
                  </a:cubicBezTo>
                  <a:cubicBezTo>
                    <a:pt x="174567" y="231458"/>
                    <a:pt x="173615" y="233363"/>
                    <a:pt x="173615" y="234315"/>
                  </a:cubicBezTo>
                  <a:cubicBezTo>
                    <a:pt x="172662" y="235268"/>
                    <a:pt x="171710" y="235268"/>
                    <a:pt x="171710" y="235268"/>
                  </a:cubicBezTo>
                  <a:cubicBezTo>
                    <a:pt x="170757" y="235268"/>
                    <a:pt x="170757" y="236220"/>
                    <a:pt x="170757" y="237172"/>
                  </a:cubicBezTo>
                  <a:cubicBezTo>
                    <a:pt x="170757" y="238125"/>
                    <a:pt x="171710" y="237172"/>
                    <a:pt x="172662" y="237172"/>
                  </a:cubicBezTo>
                  <a:lnTo>
                    <a:pt x="176472" y="240030"/>
                  </a:lnTo>
                  <a:cubicBezTo>
                    <a:pt x="175520" y="240983"/>
                    <a:pt x="175520" y="241935"/>
                    <a:pt x="177425" y="240983"/>
                  </a:cubicBezTo>
                  <a:lnTo>
                    <a:pt x="177425" y="240983"/>
                  </a:lnTo>
                  <a:close/>
                  <a:moveTo>
                    <a:pt x="169805" y="228600"/>
                  </a:moveTo>
                  <a:cubicBezTo>
                    <a:pt x="169805" y="229553"/>
                    <a:pt x="169805" y="229553"/>
                    <a:pt x="169805" y="228600"/>
                  </a:cubicBezTo>
                  <a:cubicBezTo>
                    <a:pt x="170757" y="229553"/>
                    <a:pt x="171710" y="228600"/>
                    <a:pt x="171710" y="228600"/>
                  </a:cubicBezTo>
                  <a:cubicBezTo>
                    <a:pt x="170757" y="228600"/>
                    <a:pt x="170757" y="227647"/>
                    <a:pt x="169805" y="228600"/>
                  </a:cubicBezTo>
                  <a:lnTo>
                    <a:pt x="169805" y="228600"/>
                  </a:lnTo>
                  <a:close/>
                  <a:moveTo>
                    <a:pt x="173615" y="246697"/>
                  </a:moveTo>
                  <a:cubicBezTo>
                    <a:pt x="173615" y="246697"/>
                    <a:pt x="173615" y="245745"/>
                    <a:pt x="173615" y="246697"/>
                  </a:cubicBezTo>
                  <a:cubicBezTo>
                    <a:pt x="172662" y="246697"/>
                    <a:pt x="172662" y="246697"/>
                    <a:pt x="172662" y="247650"/>
                  </a:cubicBezTo>
                  <a:cubicBezTo>
                    <a:pt x="172662" y="247650"/>
                    <a:pt x="172662" y="247650"/>
                    <a:pt x="173615" y="246697"/>
                  </a:cubicBezTo>
                  <a:lnTo>
                    <a:pt x="173615" y="246697"/>
                  </a:lnTo>
                  <a:close/>
                  <a:moveTo>
                    <a:pt x="180282" y="225743"/>
                  </a:moveTo>
                  <a:cubicBezTo>
                    <a:pt x="179330" y="224790"/>
                    <a:pt x="179330" y="223838"/>
                    <a:pt x="178377" y="224790"/>
                  </a:cubicBezTo>
                  <a:cubicBezTo>
                    <a:pt x="178377" y="224790"/>
                    <a:pt x="178377" y="225743"/>
                    <a:pt x="178377" y="225743"/>
                  </a:cubicBezTo>
                  <a:cubicBezTo>
                    <a:pt x="179330" y="226695"/>
                    <a:pt x="179330" y="225743"/>
                    <a:pt x="180282" y="225743"/>
                  </a:cubicBezTo>
                  <a:close/>
                  <a:moveTo>
                    <a:pt x="180282" y="239078"/>
                  </a:moveTo>
                  <a:lnTo>
                    <a:pt x="180282" y="239078"/>
                  </a:lnTo>
                  <a:cubicBezTo>
                    <a:pt x="180282" y="238125"/>
                    <a:pt x="180282" y="237172"/>
                    <a:pt x="179330" y="237172"/>
                  </a:cubicBezTo>
                  <a:cubicBezTo>
                    <a:pt x="178377" y="237172"/>
                    <a:pt x="178377" y="238125"/>
                    <a:pt x="179330" y="238125"/>
                  </a:cubicBezTo>
                  <a:cubicBezTo>
                    <a:pt x="179330" y="239078"/>
                    <a:pt x="179330" y="240030"/>
                    <a:pt x="180282" y="239078"/>
                  </a:cubicBezTo>
                  <a:close/>
                  <a:moveTo>
                    <a:pt x="181235" y="241935"/>
                  </a:moveTo>
                  <a:cubicBezTo>
                    <a:pt x="180282" y="241935"/>
                    <a:pt x="180282" y="242888"/>
                    <a:pt x="181235" y="241935"/>
                  </a:cubicBezTo>
                  <a:cubicBezTo>
                    <a:pt x="180282" y="243840"/>
                    <a:pt x="181235" y="243840"/>
                    <a:pt x="181235" y="243840"/>
                  </a:cubicBezTo>
                  <a:cubicBezTo>
                    <a:pt x="182187" y="243840"/>
                    <a:pt x="182187" y="243840"/>
                    <a:pt x="182187" y="242888"/>
                  </a:cubicBezTo>
                  <a:cubicBezTo>
                    <a:pt x="183140" y="242888"/>
                    <a:pt x="182187" y="241935"/>
                    <a:pt x="181235" y="241935"/>
                  </a:cubicBezTo>
                  <a:close/>
                  <a:moveTo>
                    <a:pt x="188855" y="237172"/>
                  </a:moveTo>
                  <a:cubicBezTo>
                    <a:pt x="188855" y="236220"/>
                    <a:pt x="187902" y="236220"/>
                    <a:pt x="186950" y="236220"/>
                  </a:cubicBezTo>
                  <a:cubicBezTo>
                    <a:pt x="185045" y="237172"/>
                    <a:pt x="185045" y="236220"/>
                    <a:pt x="185045" y="234315"/>
                  </a:cubicBezTo>
                  <a:cubicBezTo>
                    <a:pt x="185045" y="233363"/>
                    <a:pt x="185045" y="231458"/>
                    <a:pt x="185045" y="230505"/>
                  </a:cubicBezTo>
                  <a:lnTo>
                    <a:pt x="183140" y="230505"/>
                  </a:lnTo>
                  <a:cubicBezTo>
                    <a:pt x="184092" y="228600"/>
                    <a:pt x="183140" y="225743"/>
                    <a:pt x="185997" y="224790"/>
                  </a:cubicBezTo>
                  <a:cubicBezTo>
                    <a:pt x="186950" y="224790"/>
                    <a:pt x="187902" y="222885"/>
                    <a:pt x="187902" y="221933"/>
                  </a:cubicBezTo>
                  <a:cubicBezTo>
                    <a:pt x="187902" y="221933"/>
                    <a:pt x="187902" y="220980"/>
                    <a:pt x="187902" y="220980"/>
                  </a:cubicBezTo>
                  <a:cubicBezTo>
                    <a:pt x="187902" y="220980"/>
                    <a:pt x="186950" y="220980"/>
                    <a:pt x="186950" y="220980"/>
                  </a:cubicBezTo>
                  <a:cubicBezTo>
                    <a:pt x="185045" y="221933"/>
                    <a:pt x="183140" y="223838"/>
                    <a:pt x="182187" y="225743"/>
                  </a:cubicBezTo>
                  <a:cubicBezTo>
                    <a:pt x="182187" y="227647"/>
                    <a:pt x="183140" y="228600"/>
                    <a:pt x="183140" y="230505"/>
                  </a:cubicBezTo>
                  <a:cubicBezTo>
                    <a:pt x="183140" y="233363"/>
                    <a:pt x="185045" y="235268"/>
                    <a:pt x="184092" y="238125"/>
                  </a:cubicBezTo>
                  <a:cubicBezTo>
                    <a:pt x="184092" y="239078"/>
                    <a:pt x="185997" y="240030"/>
                    <a:pt x="187902" y="238125"/>
                  </a:cubicBezTo>
                  <a:cubicBezTo>
                    <a:pt x="187902" y="238125"/>
                    <a:pt x="188855" y="237172"/>
                    <a:pt x="188855" y="237172"/>
                  </a:cubicBezTo>
                  <a:close/>
                  <a:moveTo>
                    <a:pt x="183140" y="217170"/>
                  </a:moveTo>
                  <a:cubicBezTo>
                    <a:pt x="183140" y="217170"/>
                    <a:pt x="184092" y="218122"/>
                    <a:pt x="184092" y="218122"/>
                  </a:cubicBezTo>
                  <a:cubicBezTo>
                    <a:pt x="184092" y="218122"/>
                    <a:pt x="185045" y="218122"/>
                    <a:pt x="185045" y="217170"/>
                  </a:cubicBezTo>
                  <a:cubicBezTo>
                    <a:pt x="185045" y="217170"/>
                    <a:pt x="184092" y="216218"/>
                    <a:pt x="183140" y="217170"/>
                  </a:cubicBezTo>
                  <a:cubicBezTo>
                    <a:pt x="183140" y="216218"/>
                    <a:pt x="182187" y="217170"/>
                    <a:pt x="183140" y="217170"/>
                  </a:cubicBezTo>
                  <a:close/>
                  <a:moveTo>
                    <a:pt x="185997" y="226695"/>
                  </a:moveTo>
                  <a:cubicBezTo>
                    <a:pt x="184092" y="226695"/>
                    <a:pt x="185045" y="228600"/>
                    <a:pt x="185045" y="229553"/>
                  </a:cubicBezTo>
                  <a:lnTo>
                    <a:pt x="185045" y="229553"/>
                  </a:lnTo>
                  <a:cubicBezTo>
                    <a:pt x="185997" y="229553"/>
                    <a:pt x="185997" y="229553"/>
                    <a:pt x="186950" y="228600"/>
                  </a:cubicBezTo>
                  <a:cubicBezTo>
                    <a:pt x="187902" y="227647"/>
                    <a:pt x="189807" y="227647"/>
                    <a:pt x="189807" y="225743"/>
                  </a:cubicBezTo>
                  <a:cubicBezTo>
                    <a:pt x="187902" y="226695"/>
                    <a:pt x="186950" y="226695"/>
                    <a:pt x="185997" y="226695"/>
                  </a:cubicBezTo>
                  <a:close/>
                  <a:moveTo>
                    <a:pt x="193617" y="222885"/>
                  </a:moveTo>
                  <a:cubicBezTo>
                    <a:pt x="193617" y="221933"/>
                    <a:pt x="192665" y="221933"/>
                    <a:pt x="191712" y="220980"/>
                  </a:cubicBezTo>
                  <a:cubicBezTo>
                    <a:pt x="190760" y="221933"/>
                    <a:pt x="191712" y="221933"/>
                    <a:pt x="191712" y="222885"/>
                  </a:cubicBezTo>
                  <a:cubicBezTo>
                    <a:pt x="191712" y="223838"/>
                    <a:pt x="191712" y="224790"/>
                    <a:pt x="192665" y="224790"/>
                  </a:cubicBezTo>
                  <a:cubicBezTo>
                    <a:pt x="193617" y="224790"/>
                    <a:pt x="193617" y="223838"/>
                    <a:pt x="193617" y="222885"/>
                  </a:cubicBezTo>
                  <a:close/>
                  <a:moveTo>
                    <a:pt x="193617" y="216218"/>
                  </a:moveTo>
                  <a:cubicBezTo>
                    <a:pt x="193617" y="215265"/>
                    <a:pt x="193617" y="215265"/>
                    <a:pt x="193617" y="216218"/>
                  </a:cubicBezTo>
                  <a:lnTo>
                    <a:pt x="193617" y="216218"/>
                  </a:lnTo>
                  <a:cubicBezTo>
                    <a:pt x="193617" y="216218"/>
                    <a:pt x="193617" y="217170"/>
                    <a:pt x="193617" y="216218"/>
                  </a:cubicBezTo>
                  <a:cubicBezTo>
                    <a:pt x="193617" y="216218"/>
                    <a:pt x="193617" y="216218"/>
                    <a:pt x="193617" y="21621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3" name="Freeform 502">
              <a:extLst>
                <a:ext uri="{FF2B5EF4-FFF2-40B4-BE49-F238E27FC236}">
                  <a16:creationId xmlns:a16="http://schemas.microsoft.com/office/drawing/2014/main" id="{71A12FA7-760E-E85C-868E-64CB9B0C7521}"/>
                </a:ext>
              </a:extLst>
            </p:cNvPr>
            <p:cNvSpPr/>
            <p:nvPr/>
          </p:nvSpPr>
          <p:spPr>
            <a:xfrm>
              <a:off x="13829980" y="2999845"/>
              <a:ext cx="159573" cy="160784"/>
            </a:xfrm>
            <a:custGeom>
              <a:avLst/>
              <a:gdLst>
                <a:gd name="connsiteX0" fmla="*/ 173603 w 175269"/>
                <a:gd name="connsiteY0" fmla="*/ 9948 h 176635"/>
                <a:gd name="connsiteX1" fmla="*/ 165030 w 175269"/>
                <a:gd name="connsiteY1" fmla="*/ 12806 h 176635"/>
                <a:gd name="connsiteX2" fmla="*/ 147885 w 175269"/>
                <a:gd name="connsiteY2" fmla="*/ 26141 h 176635"/>
                <a:gd name="connsiteX3" fmla="*/ 142170 w 175269"/>
                <a:gd name="connsiteY3" fmla="*/ 42333 h 176635"/>
                <a:gd name="connsiteX4" fmla="*/ 115500 w 175269"/>
                <a:gd name="connsiteY4" fmla="*/ 118533 h 176635"/>
                <a:gd name="connsiteX5" fmla="*/ 99308 w 175269"/>
                <a:gd name="connsiteY5" fmla="*/ 169968 h 176635"/>
                <a:gd name="connsiteX6" fmla="*/ 90735 w 175269"/>
                <a:gd name="connsiteY6" fmla="*/ 176636 h 176635"/>
                <a:gd name="connsiteX7" fmla="*/ 78353 w 175269"/>
                <a:gd name="connsiteY7" fmla="*/ 169016 h 176635"/>
                <a:gd name="connsiteX8" fmla="*/ 65018 w 175269"/>
                <a:gd name="connsiteY8" fmla="*/ 131868 h 176635"/>
                <a:gd name="connsiteX9" fmla="*/ 45968 w 175269"/>
                <a:gd name="connsiteY9" fmla="*/ 79481 h 176635"/>
                <a:gd name="connsiteX10" fmla="*/ 23108 w 175269"/>
                <a:gd name="connsiteY10" fmla="*/ 25188 h 176635"/>
                <a:gd name="connsiteX11" fmla="*/ 19298 w 175269"/>
                <a:gd name="connsiteY11" fmla="*/ 18521 h 176635"/>
                <a:gd name="connsiteX12" fmla="*/ 7868 w 175269"/>
                <a:gd name="connsiteY12" fmla="*/ 11853 h 176635"/>
                <a:gd name="connsiteX13" fmla="*/ 4058 w 175269"/>
                <a:gd name="connsiteY13" fmla="*/ 10901 h 176635"/>
                <a:gd name="connsiteX14" fmla="*/ 248 w 175269"/>
                <a:gd name="connsiteY14" fmla="*/ 5186 h 176635"/>
                <a:gd name="connsiteX15" fmla="*/ 5963 w 175269"/>
                <a:gd name="connsiteY15" fmla="*/ 423 h 176635"/>
                <a:gd name="connsiteX16" fmla="*/ 25013 w 175269"/>
                <a:gd name="connsiteY16" fmla="*/ 423 h 176635"/>
                <a:gd name="connsiteX17" fmla="*/ 46920 w 175269"/>
                <a:gd name="connsiteY17" fmla="*/ 423 h 176635"/>
                <a:gd name="connsiteX18" fmla="*/ 80258 w 175269"/>
                <a:gd name="connsiteY18" fmla="*/ 423 h 176635"/>
                <a:gd name="connsiteX19" fmla="*/ 85020 w 175269"/>
                <a:gd name="connsiteY19" fmla="*/ 4233 h 176635"/>
                <a:gd name="connsiteX20" fmla="*/ 80258 w 175269"/>
                <a:gd name="connsiteY20" fmla="*/ 8996 h 176635"/>
                <a:gd name="connsiteX21" fmla="*/ 70733 w 175269"/>
                <a:gd name="connsiteY21" fmla="*/ 21378 h 176635"/>
                <a:gd name="connsiteX22" fmla="*/ 73590 w 175269"/>
                <a:gd name="connsiteY22" fmla="*/ 30903 h 176635"/>
                <a:gd name="connsiteX23" fmla="*/ 76448 w 175269"/>
                <a:gd name="connsiteY23" fmla="*/ 38523 h 176635"/>
                <a:gd name="connsiteX24" fmla="*/ 91688 w 175269"/>
                <a:gd name="connsiteY24" fmla="*/ 81386 h 176635"/>
                <a:gd name="connsiteX25" fmla="*/ 101213 w 175269"/>
                <a:gd name="connsiteY25" fmla="*/ 107103 h 176635"/>
                <a:gd name="connsiteX26" fmla="*/ 103118 w 175269"/>
                <a:gd name="connsiteY26" fmla="*/ 109961 h 176635"/>
                <a:gd name="connsiteX27" fmla="*/ 105023 w 175269"/>
                <a:gd name="connsiteY27" fmla="*/ 107103 h 176635"/>
                <a:gd name="connsiteX28" fmla="*/ 125978 w 175269"/>
                <a:gd name="connsiteY28" fmla="*/ 49953 h 176635"/>
                <a:gd name="connsiteX29" fmla="*/ 131693 w 175269"/>
                <a:gd name="connsiteY29" fmla="*/ 28998 h 176635"/>
                <a:gd name="connsiteX30" fmla="*/ 132645 w 175269"/>
                <a:gd name="connsiteY30" fmla="*/ 23283 h 176635"/>
                <a:gd name="connsiteX31" fmla="*/ 120263 w 175269"/>
                <a:gd name="connsiteY31" fmla="*/ 9948 h 176635"/>
                <a:gd name="connsiteX32" fmla="*/ 116453 w 175269"/>
                <a:gd name="connsiteY32" fmla="*/ 9948 h 176635"/>
                <a:gd name="connsiteX33" fmla="*/ 112643 w 175269"/>
                <a:gd name="connsiteY33" fmla="*/ 6138 h 176635"/>
                <a:gd name="connsiteX34" fmla="*/ 115500 w 175269"/>
                <a:gd name="connsiteY34" fmla="*/ 2328 h 176635"/>
                <a:gd name="connsiteX35" fmla="*/ 121215 w 175269"/>
                <a:gd name="connsiteY35" fmla="*/ 1376 h 176635"/>
                <a:gd name="connsiteX36" fmla="*/ 131693 w 175269"/>
                <a:gd name="connsiteY36" fmla="*/ 1376 h 176635"/>
                <a:gd name="connsiteX37" fmla="*/ 146933 w 175269"/>
                <a:gd name="connsiteY37" fmla="*/ 2328 h 176635"/>
                <a:gd name="connsiteX38" fmla="*/ 149790 w 175269"/>
                <a:gd name="connsiteY38" fmla="*/ 2328 h 176635"/>
                <a:gd name="connsiteX39" fmla="*/ 168840 w 175269"/>
                <a:gd name="connsiteY39" fmla="*/ 2328 h 176635"/>
                <a:gd name="connsiteX40" fmla="*/ 172650 w 175269"/>
                <a:gd name="connsiteY40" fmla="*/ 6138 h 176635"/>
                <a:gd name="connsiteX41" fmla="*/ 173603 w 175269"/>
                <a:gd name="connsiteY41" fmla="*/ 9948 h 176635"/>
                <a:gd name="connsiteX42" fmla="*/ 52635 w 175269"/>
                <a:gd name="connsiteY42" fmla="*/ 15663 h 176635"/>
                <a:gd name="connsiteX43" fmla="*/ 52635 w 175269"/>
                <a:gd name="connsiteY43" fmla="*/ 15663 h 176635"/>
                <a:gd name="connsiteX44" fmla="*/ 52635 w 175269"/>
                <a:gd name="connsiteY44" fmla="*/ 15663 h 176635"/>
                <a:gd name="connsiteX45" fmla="*/ 52635 w 175269"/>
                <a:gd name="connsiteY45" fmla="*/ 15663 h 176635"/>
                <a:gd name="connsiteX46" fmla="*/ 52635 w 175269"/>
                <a:gd name="connsiteY46" fmla="*/ 15663 h 176635"/>
                <a:gd name="connsiteX47" fmla="*/ 56445 w 175269"/>
                <a:gd name="connsiteY47" fmla="*/ 41381 h 176635"/>
                <a:gd name="connsiteX48" fmla="*/ 56445 w 175269"/>
                <a:gd name="connsiteY48" fmla="*/ 41381 h 176635"/>
                <a:gd name="connsiteX49" fmla="*/ 55493 w 175269"/>
                <a:gd name="connsiteY49" fmla="*/ 41381 h 176635"/>
                <a:gd name="connsiteX50" fmla="*/ 56445 w 175269"/>
                <a:gd name="connsiteY50" fmla="*/ 41381 h 176635"/>
                <a:gd name="connsiteX51" fmla="*/ 56445 w 175269"/>
                <a:gd name="connsiteY51" fmla="*/ 41381 h 176635"/>
                <a:gd name="connsiteX52" fmla="*/ 57398 w 175269"/>
                <a:gd name="connsiteY52" fmla="*/ 35666 h 176635"/>
                <a:gd name="connsiteX53" fmla="*/ 57398 w 175269"/>
                <a:gd name="connsiteY53" fmla="*/ 35666 h 176635"/>
                <a:gd name="connsiteX54" fmla="*/ 57398 w 175269"/>
                <a:gd name="connsiteY54" fmla="*/ 37571 h 176635"/>
                <a:gd name="connsiteX55" fmla="*/ 57398 w 175269"/>
                <a:gd name="connsiteY55" fmla="*/ 35666 h 176635"/>
                <a:gd name="connsiteX56" fmla="*/ 57398 w 175269"/>
                <a:gd name="connsiteY56" fmla="*/ 35666 h 176635"/>
                <a:gd name="connsiteX57" fmla="*/ 57398 w 175269"/>
                <a:gd name="connsiteY57" fmla="*/ 67098 h 176635"/>
                <a:gd name="connsiteX58" fmla="*/ 57398 w 175269"/>
                <a:gd name="connsiteY58" fmla="*/ 67098 h 176635"/>
                <a:gd name="connsiteX59" fmla="*/ 57398 w 175269"/>
                <a:gd name="connsiteY59" fmla="*/ 67098 h 176635"/>
                <a:gd name="connsiteX60" fmla="*/ 57398 w 175269"/>
                <a:gd name="connsiteY60" fmla="*/ 67098 h 176635"/>
                <a:gd name="connsiteX61" fmla="*/ 57398 w 175269"/>
                <a:gd name="connsiteY61" fmla="*/ 67098 h 176635"/>
                <a:gd name="connsiteX62" fmla="*/ 62160 w 175269"/>
                <a:gd name="connsiteY62" fmla="*/ 89006 h 176635"/>
                <a:gd name="connsiteX63" fmla="*/ 62160 w 175269"/>
                <a:gd name="connsiteY63" fmla="*/ 89006 h 176635"/>
                <a:gd name="connsiteX64" fmla="*/ 62160 w 175269"/>
                <a:gd name="connsiteY64" fmla="*/ 89006 h 176635"/>
                <a:gd name="connsiteX65" fmla="*/ 62160 w 175269"/>
                <a:gd name="connsiteY65" fmla="*/ 89006 h 176635"/>
                <a:gd name="connsiteX66" fmla="*/ 62160 w 175269"/>
                <a:gd name="connsiteY66" fmla="*/ 89006 h 176635"/>
                <a:gd name="connsiteX67" fmla="*/ 67875 w 175269"/>
                <a:gd name="connsiteY67" fmla="*/ 95673 h 176635"/>
                <a:gd name="connsiteX68" fmla="*/ 67875 w 175269"/>
                <a:gd name="connsiteY68" fmla="*/ 95673 h 176635"/>
                <a:gd name="connsiteX69" fmla="*/ 65970 w 175269"/>
                <a:gd name="connsiteY69" fmla="*/ 96626 h 176635"/>
                <a:gd name="connsiteX70" fmla="*/ 67875 w 175269"/>
                <a:gd name="connsiteY70" fmla="*/ 95673 h 176635"/>
                <a:gd name="connsiteX71" fmla="*/ 67875 w 175269"/>
                <a:gd name="connsiteY71" fmla="*/ 95673 h 176635"/>
                <a:gd name="connsiteX72" fmla="*/ 67875 w 175269"/>
                <a:gd name="connsiteY72" fmla="*/ 70908 h 176635"/>
                <a:gd name="connsiteX73" fmla="*/ 67875 w 175269"/>
                <a:gd name="connsiteY73" fmla="*/ 70908 h 176635"/>
                <a:gd name="connsiteX74" fmla="*/ 67875 w 175269"/>
                <a:gd name="connsiteY74" fmla="*/ 70908 h 176635"/>
                <a:gd name="connsiteX75" fmla="*/ 67875 w 175269"/>
                <a:gd name="connsiteY75" fmla="*/ 70908 h 176635"/>
                <a:gd name="connsiteX76" fmla="*/ 67875 w 175269"/>
                <a:gd name="connsiteY76" fmla="*/ 70908 h 176635"/>
                <a:gd name="connsiteX77" fmla="*/ 69780 w 175269"/>
                <a:gd name="connsiteY77" fmla="*/ 97578 h 176635"/>
                <a:gd name="connsiteX78" fmla="*/ 68828 w 175269"/>
                <a:gd name="connsiteY78" fmla="*/ 98531 h 176635"/>
                <a:gd name="connsiteX79" fmla="*/ 68828 w 175269"/>
                <a:gd name="connsiteY79" fmla="*/ 99483 h 176635"/>
                <a:gd name="connsiteX80" fmla="*/ 69780 w 175269"/>
                <a:gd name="connsiteY80" fmla="*/ 97578 h 176635"/>
                <a:gd name="connsiteX81" fmla="*/ 69780 w 175269"/>
                <a:gd name="connsiteY81" fmla="*/ 97578 h 176635"/>
                <a:gd name="connsiteX82" fmla="*/ 71685 w 175269"/>
                <a:gd name="connsiteY82" fmla="*/ 111866 h 176635"/>
                <a:gd name="connsiteX83" fmla="*/ 74543 w 175269"/>
                <a:gd name="connsiteY83" fmla="*/ 108056 h 176635"/>
                <a:gd name="connsiteX84" fmla="*/ 73590 w 175269"/>
                <a:gd name="connsiteY84" fmla="*/ 105198 h 176635"/>
                <a:gd name="connsiteX85" fmla="*/ 72638 w 175269"/>
                <a:gd name="connsiteY85" fmla="*/ 105198 h 176635"/>
                <a:gd name="connsiteX86" fmla="*/ 70733 w 175269"/>
                <a:gd name="connsiteY86" fmla="*/ 109961 h 176635"/>
                <a:gd name="connsiteX87" fmla="*/ 71685 w 175269"/>
                <a:gd name="connsiteY87" fmla="*/ 111866 h 176635"/>
                <a:gd name="connsiteX88" fmla="*/ 71685 w 175269"/>
                <a:gd name="connsiteY88" fmla="*/ 81386 h 176635"/>
                <a:gd name="connsiteX89" fmla="*/ 71685 w 175269"/>
                <a:gd name="connsiteY89" fmla="*/ 81386 h 176635"/>
                <a:gd name="connsiteX90" fmla="*/ 72638 w 175269"/>
                <a:gd name="connsiteY90" fmla="*/ 80433 h 176635"/>
                <a:gd name="connsiteX91" fmla="*/ 71685 w 175269"/>
                <a:gd name="connsiteY91" fmla="*/ 81386 h 176635"/>
                <a:gd name="connsiteX92" fmla="*/ 71685 w 175269"/>
                <a:gd name="connsiteY92" fmla="*/ 81386 h 176635"/>
                <a:gd name="connsiteX93" fmla="*/ 75495 w 175269"/>
                <a:gd name="connsiteY93" fmla="*/ 112818 h 176635"/>
                <a:gd name="connsiteX94" fmla="*/ 75495 w 175269"/>
                <a:gd name="connsiteY94" fmla="*/ 112818 h 176635"/>
                <a:gd name="connsiteX95" fmla="*/ 72638 w 175269"/>
                <a:gd name="connsiteY95" fmla="*/ 111866 h 176635"/>
                <a:gd name="connsiteX96" fmla="*/ 72638 w 175269"/>
                <a:gd name="connsiteY96" fmla="*/ 111866 h 176635"/>
                <a:gd name="connsiteX97" fmla="*/ 75495 w 175269"/>
                <a:gd name="connsiteY97" fmla="*/ 112818 h 176635"/>
                <a:gd name="connsiteX98" fmla="*/ 73590 w 175269"/>
                <a:gd name="connsiteY98" fmla="*/ 95673 h 176635"/>
                <a:gd name="connsiteX99" fmla="*/ 73590 w 175269"/>
                <a:gd name="connsiteY99" fmla="*/ 95673 h 176635"/>
                <a:gd name="connsiteX100" fmla="*/ 74543 w 175269"/>
                <a:gd name="connsiteY100" fmla="*/ 96626 h 176635"/>
                <a:gd name="connsiteX101" fmla="*/ 73590 w 175269"/>
                <a:gd name="connsiteY101" fmla="*/ 95673 h 176635"/>
                <a:gd name="connsiteX102" fmla="*/ 73590 w 175269"/>
                <a:gd name="connsiteY102" fmla="*/ 95673 h 176635"/>
                <a:gd name="connsiteX103" fmla="*/ 79305 w 175269"/>
                <a:gd name="connsiteY103" fmla="*/ 125201 h 176635"/>
                <a:gd name="connsiteX104" fmla="*/ 79305 w 175269"/>
                <a:gd name="connsiteY104" fmla="*/ 125201 h 176635"/>
                <a:gd name="connsiteX105" fmla="*/ 74543 w 175269"/>
                <a:gd name="connsiteY105" fmla="*/ 128058 h 176635"/>
                <a:gd name="connsiteX106" fmla="*/ 75495 w 175269"/>
                <a:gd name="connsiteY106" fmla="*/ 129011 h 176635"/>
                <a:gd name="connsiteX107" fmla="*/ 75495 w 175269"/>
                <a:gd name="connsiteY107" fmla="*/ 129011 h 176635"/>
                <a:gd name="connsiteX108" fmla="*/ 79305 w 175269"/>
                <a:gd name="connsiteY108" fmla="*/ 125201 h 176635"/>
                <a:gd name="connsiteX109" fmla="*/ 79305 w 175269"/>
                <a:gd name="connsiteY109" fmla="*/ 125201 h 176635"/>
                <a:gd name="connsiteX110" fmla="*/ 78353 w 175269"/>
                <a:gd name="connsiteY110" fmla="*/ 135678 h 176635"/>
                <a:gd name="connsiteX111" fmla="*/ 78353 w 175269"/>
                <a:gd name="connsiteY111" fmla="*/ 135678 h 176635"/>
                <a:gd name="connsiteX112" fmla="*/ 76448 w 175269"/>
                <a:gd name="connsiteY112" fmla="*/ 135678 h 176635"/>
                <a:gd name="connsiteX113" fmla="*/ 78353 w 175269"/>
                <a:gd name="connsiteY113" fmla="*/ 135678 h 176635"/>
                <a:gd name="connsiteX114" fmla="*/ 78353 w 175269"/>
                <a:gd name="connsiteY114" fmla="*/ 135678 h 176635"/>
                <a:gd name="connsiteX115" fmla="*/ 78353 w 175269"/>
                <a:gd name="connsiteY115" fmla="*/ 83291 h 176635"/>
                <a:gd name="connsiteX116" fmla="*/ 80258 w 175269"/>
                <a:gd name="connsiteY116" fmla="*/ 85196 h 176635"/>
                <a:gd name="connsiteX117" fmla="*/ 81210 w 175269"/>
                <a:gd name="connsiteY117" fmla="*/ 84243 h 176635"/>
                <a:gd name="connsiteX118" fmla="*/ 78353 w 175269"/>
                <a:gd name="connsiteY118" fmla="*/ 83291 h 176635"/>
                <a:gd name="connsiteX119" fmla="*/ 78353 w 175269"/>
                <a:gd name="connsiteY119" fmla="*/ 83291 h 176635"/>
                <a:gd name="connsiteX120" fmla="*/ 80258 w 175269"/>
                <a:gd name="connsiteY120" fmla="*/ 89006 h 176635"/>
                <a:gd name="connsiteX121" fmla="*/ 79305 w 175269"/>
                <a:gd name="connsiteY121" fmla="*/ 87101 h 176635"/>
                <a:gd name="connsiteX122" fmla="*/ 78353 w 175269"/>
                <a:gd name="connsiteY122" fmla="*/ 88053 h 176635"/>
                <a:gd name="connsiteX123" fmla="*/ 80258 w 175269"/>
                <a:gd name="connsiteY123" fmla="*/ 89006 h 176635"/>
                <a:gd name="connsiteX124" fmla="*/ 80258 w 175269"/>
                <a:gd name="connsiteY124" fmla="*/ 89006 h 176635"/>
                <a:gd name="connsiteX125" fmla="*/ 80258 w 175269"/>
                <a:gd name="connsiteY125" fmla="*/ 100436 h 176635"/>
                <a:gd name="connsiteX126" fmla="*/ 80258 w 175269"/>
                <a:gd name="connsiteY126" fmla="*/ 100436 h 176635"/>
                <a:gd name="connsiteX127" fmla="*/ 78353 w 175269"/>
                <a:gd name="connsiteY127" fmla="*/ 99483 h 176635"/>
                <a:gd name="connsiteX128" fmla="*/ 78353 w 175269"/>
                <a:gd name="connsiteY128" fmla="*/ 100436 h 176635"/>
                <a:gd name="connsiteX129" fmla="*/ 80258 w 175269"/>
                <a:gd name="connsiteY129" fmla="*/ 100436 h 176635"/>
                <a:gd name="connsiteX130" fmla="*/ 80258 w 175269"/>
                <a:gd name="connsiteY130" fmla="*/ 111866 h 176635"/>
                <a:gd name="connsiteX131" fmla="*/ 80258 w 175269"/>
                <a:gd name="connsiteY131" fmla="*/ 111866 h 176635"/>
                <a:gd name="connsiteX132" fmla="*/ 80258 w 175269"/>
                <a:gd name="connsiteY132" fmla="*/ 111866 h 176635"/>
                <a:gd name="connsiteX133" fmla="*/ 80258 w 175269"/>
                <a:gd name="connsiteY133" fmla="*/ 111866 h 176635"/>
                <a:gd name="connsiteX134" fmla="*/ 80258 w 175269"/>
                <a:gd name="connsiteY134" fmla="*/ 111866 h 176635"/>
                <a:gd name="connsiteX135" fmla="*/ 81210 w 175269"/>
                <a:gd name="connsiteY135" fmla="*/ 118533 h 176635"/>
                <a:gd name="connsiteX136" fmla="*/ 81210 w 175269"/>
                <a:gd name="connsiteY136" fmla="*/ 118533 h 176635"/>
                <a:gd name="connsiteX137" fmla="*/ 82163 w 175269"/>
                <a:gd name="connsiteY137" fmla="*/ 117581 h 176635"/>
                <a:gd name="connsiteX138" fmla="*/ 81210 w 175269"/>
                <a:gd name="connsiteY138" fmla="*/ 118533 h 176635"/>
                <a:gd name="connsiteX139" fmla="*/ 81210 w 175269"/>
                <a:gd name="connsiteY139" fmla="*/ 118533 h 176635"/>
                <a:gd name="connsiteX140" fmla="*/ 81210 w 175269"/>
                <a:gd name="connsiteY140" fmla="*/ 121391 h 176635"/>
                <a:gd name="connsiteX141" fmla="*/ 81210 w 175269"/>
                <a:gd name="connsiteY141" fmla="*/ 121391 h 176635"/>
                <a:gd name="connsiteX142" fmla="*/ 83115 w 175269"/>
                <a:gd name="connsiteY142" fmla="*/ 121391 h 176635"/>
                <a:gd name="connsiteX143" fmla="*/ 82163 w 175269"/>
                <a:gd name="connsiteY143" fmla="*/ 120438 h 176635"/>
                <a:gd name="connsiteX144" fmla="*/ 81210 w 175269"/>
                <a:gd name="connsiteY144" fmla="*/ 121391 h 176635"/>
                <a:gd name="connsiteX145" fmla="*/ 88830 w 175269"/>
                <a:gd name="connsiteY145" fmla="*/ 139488 h 176635"/>
                <a:gd name="connsiteX146" fmla="*/ 87878 w 175269"/>
                <a:gd name="connsiteY146" fmla="*/ 138536 h 176635"/>
                <a:gd name="connsiteX147" fmla="*/ 86925 w 175269"/>
                <a:gd name="connsiteY147" fmla="*/ 138536 h 176635"/>
                <a:gd name="connsiteX148" fmla="*/ 87878 w 175269"/>
                <a:gd name="connsiteY148" fmla="*/ 130916 h 176635"/>
                <a:gd name="connsiteX149" fmla="*/ 85020 w 175269"/>
                <a:gd name="connsiteY149" fmla="*/ 128058 h 176635"/>
                <a:gd name="connsiteX150" fmla="*/ 82163 w 175269"/>
                <a:gd name="connsiteY150" fmla="*/ 129963 h 176635"/>
                <a:gd name="connsiteX151" fmla="*/ 83115 w 175269"/>
                <a:gd name="connsiteY151" fmla="*/ 133773 h 176635"/>
                <a:gd name="connsiteX152" fmla="*/ 85020 w 175269"/>
                <a:gd name="connsiteY152" fmla="*/ 132821 h 176635"/>
                <a:gd name="connsiteX153" fmla="*/ 86925 w 175269"/>
                <a:gd name="connsiteY153" fmla="*/ 139488 h 176635"/>
                <a:gd name="connsiteX154" fmla="*/ 87878 w 175269"/>
                <a:gd name="connsiteY154" fmla="*/ 140441 h 176635"/>
                <a:gd name="connsiteX155" fmla="*/ 88830 w 175269"/>
                <a:gd name="connsiteY155" fmla="*/ 139488 h 176635"/>
                <a:gd name="connsiteX156" fmla="*/ 88830 w 175269"/>
                <a:gd name="connsiteY156" fmla="*/ 139488 h 176635"/>
                <a:gd name="connsiteX157" fmla="*/ 86925 w 175269"/>
                <a:gd name="connsiteY157" fmla="*/ 142346 h 176635"/>
                <a:gd name="connsiteX158" fmla="*/ 85020 w 175269"/>
                <a:gd name="connsiteY158" fmla="*/ 141393 h 176635"/>
                <a:gd name="connsiteX159" fmla="*/ 82163 w 175269"/>
                <a:gd name="connsiteY159" fmla="*/ 142346 h 176635"/>
                <a:gd name="connsiteX160" fmla="*/ 84068 w 175269"/>
                <a:gd name="connsiteY160" fmla="*/ 143298 h 176635"/>
                <a:gd name="connsiteX161" fmla="*/ 86925 w 175269"/>
                <a:gd name="connsiteY161" fmla="*/ 142346 h 176635"/>
                <a:gd name="connsiteX162" fmla="*/ 83115 w 175269"/>
                <a:gd name="connsiteY162" fmla="*/ 101388 h 176635"/>
                <a:gd name="connsiteX163" fmla="*/ 84068 w 175269"/>
                <a:gd name="connsiteY163" fmla="*/ 102341 h 176635"/>
                <a:gd name="connsiteX164" fmla="*/ 85020 w 175269"/>
                <a:gd name="connsiteY164" fmla="*/ 101388 h 176635"/>
                <a:gd name="connsiteX165" fmla="*/ 83115 w 175269"/>
                <a:gd name="connsiteY165" fmla="*/ 101388 h 176635"/>
                <a:gd name="connsiteX166" fmla="*/ 83115 w 175269"/>
                <a:gd name="connsiteY166" fmla="*/ 101388 h 176635"/>
                <a:gd name="connsiteX167" fmla="*/ 85020 w 175269"/>
                <a:gd name="connsiteY167" fmla="*/ 106151 h 176635"/>
                <a:gd name="connsiteX168" fmla="*/ 84068 w 175269"/>
                <a:gd name="connsiteY168" fmla="*/ 108056 h 176635"/>
                <a:gd name="connsiteX169" fmla="*/ 85020 w 175269"/>
                <a:gd name="connsiteY169" fmla="*/ 109961 h 176635"/>
                <a:gd name="connsiteX170" fmla="*/ 85973 w 175269"/>
                <a:gd name="connsiteY170" fmla="*/ 108056 h 176635"/>
                <a:gd name="connsiteX171" fmla="*/ 85020 w 175269"/>
                <a:gd name="connsiteY171" fmla="*/ 106151 h 176635"/>
                <a:gd name="connsiteX172" fmla="*/ 85020 w 175269"/>
                <a:gd name="connsiteY172" fmla="*/ 129011 h 176635"/>
                <a:gd name="connsiteX173" fmla="*/ 84068 w 175269"/>
                <a:gd name="connsiteY173" fmla="*/ 130916 h 176635"/>
                <a:gd name="connsiteX174" fmla="*/ 85020 w 175269"/>
                <a:gd name="connsiteY174" fmla="*/ 129011 h 176635"/>
                <a:gd name="connsiteX175" fmla="*/ 85020 w 175269"/>
                <a:gd name="connsiteY175" fmla="*/ 129011 h 176635"/>
                <a:gd name="connsiteX176" fmla="*/ 85020 w 175269"/>
                <a:gd name="connsiteY176" fmla="*/ 115676 h 176635"/>
                <a:gd name="connsiteX177" fmla="*/ 85973 w 175269"/>
                <a:gd name="connsiteY177" fmla="*/ 122343 h 176635"/>
                <a:gd name="connsiteX178" fmla="*/ 85973 w 175269"/>
                <a:gd name="connsiteY178" fmla="*/ 123296 h 176635"/>
                <a:gd name="connsiteX179" fmla="*/ 86925 w 175269"/>
                <a:gd name="connsiteY179" fmla="*/ 122343 h 176635"/>
                <a:gd name="connsiteX180" fmla="*/ 90735 w 175269"/>
                <a:gd name="connsiteY180" fmla="*/ 115676 h 176635"/>
                <a:gd name="connsiteX181" fmla="*/ 90735 w 175269"/>
                <a:gd name="connsiteY181" fmla="*/ 111866 h 176635"/>
                <a:gd name="connsiteX182" fmla="*/ 89783 w 175269"/>
                <a:gd name="connsiteY182" fmla="*/ 110913 h 176635"/>
                <a:gd name="connsiteX183" fmla="*/ 85020 w 175269"/>
                <a:gd name="connsiteY183" fmla="*/ 115676 h 176635"/>
                <a:gd name="connsiteX184" fmla="*/ 88830 w 175269"/>
                <a:gd name="connsiteY184" fmla="*/ 126153 h 176635"/>
                <a:gd name="connsiteX185" fmla="*/ 88830 w 175269"/>
                <a:gd name="connsiteY185" fmla="*/ 126153 h 176635"/>
                <a:gd name="connsiteX186" fmla="*/ 88830 w 175269"/>
                <a:gd name="connsiteY186" fmla="*/ 126153 h 176635"/>
                <a:gd name="connsiteX187" fmla="*/ 88830 w 175269"/>
                <a:gd name="connsiteY187" fmla="*/ 126153 h 176635"/>
                <a:gd name="connsiteX188" fmla="*/ 88830 w 175269"/>
                <a:gd name="connsiteY188" fmla="*/ 126153 h 176635"/>
                <a:gd name="connsiteX189" fmla="*/ 93593 w 175269"/>
                <a:gd name="connsiteY189" fmla="*/ 117581 h 176635"/>
                <a:gd name="connsiteX190" fmla="*/ 92640 w 175269"/>
                <a:gd name="connsiteY190" fmla="*/ 116628 h 176635"/>
                <a:gd name="connsiteX191" fmla="*/ 89783 w 175269"/>
                <a:gd name="connsiteY191" fmla="*/ 118533 h 176635"/>
                <a:gd name="connsiteX192" fmla="*/ 91688 w 175269"/>
                <a:gd name="connsiteY192" fmla="*/ 120438 h 176635"/>
                <a:gd name="connsiteX193" fmla="*/ 93593 w 175269"/>
                <a:gd name="connsiteY193" fmla="*/ 117581 h 176635"/>
                <a:gd name="connsiteX194" fmla="*/ 91688 w 175269"/>
                <a:gd name="connsiteY194" fmla="*/ 136631 h 176635"/>
                <a:gd name="connsiteX195" fmla="*/ 90735 w 175269"/>
                <a:gd name="connsiteY195" fmla="*/ 134726 h 176635"/>
                <a:gd name="connsiteX196" fmla="*/ 89783 w 175269"/>
                <a:gd name="connsiteY196" fmla="*/ 134726 h 176635"/>
                <a:gd name="connsiteX197" fmla="*/ 91688 w 175269"/>
                <a:gd name="connsiteY197" fmla="*/ 136631 h 176635"/>
                <a:gd name="connsiteX198" fmla="*/ 91688 w 175269"/>
                <a:gd name="connsiteY198" fmla="*/ 136631 h 176635"/>
                <a:gd name="connsiteX199" fmla="*/ 93593 w 175269"/>
                <a:gd name="connsiteY199" fmla="*/ 127106 h 176635"/>
                <a:gd name="connsiteX200" fmla="*/ 93593 w 175269"/>
                <a:gd name="connsiteY200" fmla="*/ 127106 h 176635"/>
                <a:gd name="connsiteX201" fmla="*/ 91688 w 175269"/>
                <a:gd name="connsiteY201" fmla="*/ 128058 h 176635"/>
                <a:gd name="connsiteX202" fmla="*/ 92640 w 175269"/>
                <a:gd name="connsiteY202" fmla="*/ 129011 h 176635"/>
                <a:gd name="connsiteX203" fmla="*/ 93593 w 175269"/>
                <a:gd name="connsiteY203" fmla="*/ 127106 h 176635"/>
                <a:gd name="connsiteX204" fmla="*/ 91688 w 175269"/>
                <a:gd name="connsiteY204" fmla="*/ 103293 h 176635"/>
                <a:gd name="connsiteX205" fmla="*/ 91688 w 175269"/>
                <a:gd name="connsiteY205" fmla="*/ 103293 h 176635"/>
                <a:gd name="connsiteX206" fmla="*/ 91688 w 175269"/>
                <a:gd name="connsiteY206" fmla="*/ 103293 h 176635"/>
                <a:gd name="connsiteX207" fmla="*/ 91688 w 175269"/>
                <a:gd name="connsiteY207" fmla="*/ 103293 h 176635"/>
                <a:gd name="connsiteX208" fmla="*/ 91688 w 175269"/>
                <a:gd name="connsiteY208" fmla="*/ 103293 h 176635"/>
                <a:gd name="connsiteX209" fmla="*/ 98355 w 175269"/>
                <a:gd name="connsiteY209" fmla="*/ 132821 h 176635"/>
                <a:gd name="connsiteX210" fmla="*/ 96450 w 175269"/>
                <a:gd name="connsiteY210" fmla="*/ 134726 h 176635"/>
                <a:gd name="connsiteX211" fmla="*/ 97403 w 175269"/>
                <a:gd name="connsiteY211" fmla="*/ 135678 h 176635"/>
                <a:gd name="connsiteX212" fmla="*/ 98355 w 175269"/>
                <a:gd name="connsiteY212" fmla="*/ 132821 h 176635"/>
                <a:gd name="connsiteX213" fmla="*/ 98355 w 175269"/>
                <a:gd name="connsiteY213" fmla="*/ 132821 h 1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75269" h="176635">
                  <a:moveTo>
                    <a:pt x="173603" y="9948"/>
                  </a:moveTo>
                  <a:cubicBezTo>
                    <a:pt x="170745" y="10901"/>
                    <a:pt x="167888" y="11853"/>
                    <a:pt x="165030" y="12806"/>
                  </a:cubicBezTo>
                  <a:cubicBezTo>
                    <a:pt x="156458" y="13758"/>
                    <a:pt x="151695" y="19473"/>
                    <a:pt x="147885" y="26141"/>
                  </a:cubicBezTo>
                  <a:cubicBezTo>
                    <a:pt x="145028" y="31856"/>
                    <a:pt x="143123" y="37571"/>
                    <a:pt x="142170" y="42333"/>
                  </a:cubicBezTo>
                  <a:cubicBezTo>
                    <a:pt x="133598" y="68051"/>
                    <a:pt x="124073" y="92816"/>
                    <a:pt x="115500" y="118533"/>
                  </a:cubicBezTo>
                  <a:cubicBezTo>
                    <a:pt x="109785" y="135678"/>
                    <a:pt x="104070" y="152823"/>
                    <a:pt x="99308" y="169968"/>
                  </a:cubicBezTo>
                  <a:cubicBezTo>
                    <a:pt x="97403" y="175683"/>
                    <a:pt x="96450" y="176636"/>
                    <a:pt x="90735" y="176636"/>
                  </a:cubicBezTo>
                  <a:cubicBezTo>
                    <a:pt x="83115" y="176636"/>
                    <a:pt x="81210" y="175683"/>
                    <a:pt x="78353" y="169016"/>
                  </a:cubicBezTo>
                  <a:cubicBezTo>
                    <a:pt x="73590" y="156633"/>
                    <a:pt x="69780" y="144251"/>
                    <a:pt x="65018" y="131868"/>
                  </a:cubicBezTo>
                  <a:cubicBezTo>
                    <a:pt x="58350" y="114723"/>
                    <a:pt x="52635" y="96626"/>
                    <a:pt x="45968" y="79481"/>
                  </a:cubicBezTo>
                  <a:cubicBezTo>
                    <a:pt x="39300" y="61383"/>
                    <a:pt x="32633" y="42333"/>
                    <a:pt x="23108" y="25188"/>
                  </a:cubicBezTo>
                  <a:cubicBezTo>
                    <a:pt x="22155" y="23283"/>
                    <a:pt x="20250" y="20426"/>
                    <a:pt x="19298" y="18521"/>
                  </a:cubicBezTo>
                  <a:cubicBezTo>
                    <a:pt x="16440" y="14711"/>
                    <a:pt x="13583" y="11853"/>
                    <a:pt x="7868" y="11853"/>
                  </a:cubicBezTo>
                  <a:cubicBezTo>
                    <a:pt x="6915" y="11853"/>
                    <a:pt x="5010" y="11853"/>
                    <a:pt x="4058" y="10901"/>
                  </a:cubicBezTo>
                  <a:cubicBezTo>
                    <a:pt x="1200" y="9948"/>
                    <a:pt x="-705" y="7091"/>
                    <a:pt x="248" y="5186"/>
                  </a:cubicBezTo>
                  <a:cubicBezTo>
                    <a:pt x="1200" y="2328"/>
                    <a:pt x="3105" y="423"/>
                    <a:pt x="5963" y="423"/>
                  </a:cubicBezTo>
                  <a:cubicBezTo>
                    <a:pt x="12630" y="423"/>
                    <a:pt x="19298" y="-529"/>
                    <a:pt x="25013" y="423"/>
                  </a:cubicBezTo>
                  <a:cubicBezTo>
                    <a:pt x="32633" y="1376"/>
                    <a:pt x="39300" y="423"/>
                    <a:pt x="46920" y="423"/>
                  </a:cubicBezTo>
                  <a:cubicBezTo>
                    <a:pt x="58350" y="-529"/>
                    <a:pt x="68828" y="423"/>
                    <a:pt x="80258" y="423"/>
                  </a:cubicBezTo>
                  <a:cubicBezTo>
                    <a:pt x="83115" y="423"/>
                    <a:pt x="85020" y="1376"/>
                    <a:pt x="85020" y="4233"/>
                  </a:cubicBezTo>
                  <a:cubicBezTo>
                    <a:pt x="85020" y="7091"/>
                    <a:pt x="84068" y="8043"/>
                    <a:pt x="80258" y="8996"/>
                  </a:cubicBezTo>
                  <a:cubicBezTo>
                    <a:pt x="70733" y="9948"/>
                    <a:pt x="70733" y="12806"/>
                    <a:pt x="70733" y="21378"/>
                  </a:cubicBezTo>
                  <a:cubicBezTo>
                    <a:pt x="70733" y="24236"/>
                    <a:pt x="71685" y="28046"/>
                    <a:pt x="73590" y="30903"/>
                  </a:cubicBezTo>
                  <a:cubicBezTo>
                    <a:pt x="74543" y="33761"/>
                    <a:pt x="76448" y="35666"/>
                    <a:pt x="76448" y="38523"/>
                  </a:cubicBezTo>
                  <a:cubicBezTo>
                    <a:pt x="80258" y="53763"/>
                    <a:pt x="86925" y="67098"/>
                    <a:pt x="91688" y="81386"/>
                  </a:cubicBezTo>
                  <a:cubicBezTo>
                    <a:pt x="94545" y="89958"/>
                    <a:pt x="97403" y="98531"/>
                    <a:pt x="101213" y="107103"/>
                  </a:cubicBezTo>
                  <a:cubicBezTo>
                    <a:pt x="101213" y="108056"/>
                    <a:pt x="101213" y="109961"/>
                    <a:pt x="103118" y="109961"/>
                  </a:cubicBezTo>
                  <a:cubicBezTo>
                    <a:pt x="105023" y="109961"/>
                    <a:pt x="105023" y="109008"/>
                    <a:pt x="105023" y="107103"/>
                  </a:cubicBezTo>
                  <a:cubicBezTo>
                    <a:pt x="112643" y="89006"/>
                    <a:pt x="120263" y="69956"/>
                    <a:pt x="125978" y="49953"/>
                  </a:cubicBezTo>
                  <a:cubicBezTo>
                    <a:pt x="127883" y="42333"/>
                    <a:pt x="130740" y="35666"/>
                    <a:pt x="131693" y="28998"/>
                  </a:cubicBezTo>
                  <a:cubicBezTo>
                    <a:pt x="131693" y="27093"/>
                    <a:pt x="132645" y="25188"/>
                    <a:pt x="132645" y="23283"/>
                  </a:cubicBezTo>
                  <a:cubicBezTo>
                    <a:pt x="132645" y="15663"/>
                    <a:pt x="128835" y="11853"/>
                    <a:pt x="120263" y="9948"/>
                  </a:cubicBezTo>
                  <a:cubicBezTo>
                    <a:pt x="119310" y="9948"/>
                    <a:pt x="117405" y="9948"/>
                    <a:pt x="116453" y="9948"/>
                  </a:cubicBezTo>
                  <a:cubicBezTo>
                    <a:pt x="114548" y="9948"/>
                    <a:pt x="113595" y="8043"/>
                    <a:pt x="112643" y="6138"/>
                  </a:cubicBezTo>
                  <a:cubicBezTo>
                    <a:pt x="112643" y="4233"/>
                    <a:pt x="113595" y="3281"/>
                    <a:pt x="115500" y="2328"/>
                  </a:cubicBezTo>
                  <a:cubicBezTo>
                    <a:pt x="117405" y="1376"/>
                    <a:pt x="119310" y="1376"/>
                    <a:pt x="121215" y="1376"/>
                  </a:cubicBezTo>
                  <a:lnTo>
                    <a:pt x="131693" y="1376"/>
                  </a:lnTo>
                  <a:cubicBezTo>
                    <a:pt x="137408" y="2328"/>
                    <a:pt x="142170" y="423"/>
                    <a:pt x="146933" y="2328"/>
                  </a:cubicBezTo>
                  <a:cubicBezTo>
                    <a:pt x="147885" y="2328"/>
                    <a:pt x="148838" y="2328"/>
                    <a:pt x="149790" y="2328"/>
                  </a:cubicBezTo>
                  <a:cubicBezTo>
                    <a:pt x="156458" y="1376"/>
                    <a:pt x="163125" y="1376"/>
                    <a:pt x="168840" y="2328"/>
                  </a:cubicBezTo>
                  <a:cubicBezTo>
                    <a:pt x="170745" y="2328"/>
                    <a:pt x="172650" y="3281"/>
                    <a:pt x="172650" y="6138"/>
                  </a:cubicBezTo>
                  <a:cubicBezTo>
                    <a:pt x="176460" y="7091"/>
                    <a:pt x="175508" y="8996"/>
                    <a:pt x="173603" y="9948"/>
                  </a:cubicBezTo>
                  <a:close/>
                  <a:moveTo>
                    <a:pt x="52635" y="15663"/>
                  </a:moveTo>
                  <a:cubicBezTo>
                    <a:pt x="52635" y="15663"/>
                    <a:pt x="52635" y="15663"/>
                    <a:pt x="52635" y="15663"/>
                  </a:cubicBezTo>
                  <a:lnTo>
                    <a:pt x="52635" y="15663"/>
                  </a:lnTo>
                  <a:cubicBezTo>
                    <a:pt x="51683" y="15663"/>
                    <a:pt x="51683" y="16616"/>
                    <a:pt x="52635" y="15663"/>
                  </a:cubicBezTo>
                  <a:cubicBezTo>
                    <a:pt x="52635" y="15663"/>
                    <a:pt x="52635" y="15663"/>
                    <a:pt x="52635" y="15663"/>
                  </a:cubicBezTo>
                  <a:close/>
                  <a:moveTo>
                    <a:pt x="56445" y="41381"/>
                  </a:moveTo>
                  <a:lnTo>
                    <a:pt x="56445" y="41381"/>
                  </a:lnTo>
                  <a:cubicBezTo>
                    <a:pt x="55493" y="40428"/>
                    <a:pt x="55493" y="40428"/>
                    <a:pt x="55493" y="41381"/>
                  </a:cubicBezTo>
                  <a:lnTo>
                    <a:pt x="56445" y="41381"/>
                  </a:lnTo>
                  <a:cubicBezTo>
                    <a:pt x="56445" y="42333"/>
                    <a:pt x="56445" y="42333"/>
                    <a:pt x="56445" y="41381"/>
                  </a:cubicBezTo>
                  <a:close/>
                  <a:moveTo>
                    <a:pt x="57398" y="35666"/>
                  </a:moveTo>
                  <a:cubicBezTo>
                    <a:pt x="56445" y="35666"/>
                    <a:pt x="56445" y="35666"/>
                    <a:pt x="57398" y="35666"/>
                  </a:cubicBezTo>
                  <a:cubicBezTo>
                    <a:pt x="56445" y="36618"/>
                    <a:pt x="56445" y="37571"/>
                    <a:pt x="57398" y="37571"/>
                  </a:cubicBezTo>
                  <a:cubicBezTo>
                    <a:pt x="57398" y="37571"/>
                    <a:pt x="57398" y="36618"/>
                    <a:pt x="57398" y="35666"/>
                  </a:cubicBezTo>
                  <a:cubicBezTo>
                    <a:pt x="58350" y="35666"/>
                    <a:pt x="57398" y="35666"/>
                    <a:pt x="57398" y="35666"/>
                  </a:cubicBezTo>
                  <a:close/>
                  <a:moveTo>
                    <a:pt x="57398" y="67098"/>
                  </a:moveTo>
                  <a:cubicBezTo>
                    <a:pt x="57398" y="67098"/>
                    <a:pt x="57398" y="67098"/>
                    <a:pt x="57398" y="67098"/>
                  </a:cubicBezTo>
                  <a:lnTo>
                    <a:pt x="57398" y="67098"/>
                  </a:lnTo>
                  <a:lnTo>
                    <a:pt x="57398" y="67098"/>
                  </a:lnTo>
                  <a:lnTo>
                    <a:pt x="57398" y="67098"/>
                  </a:lnTo>
                  <a:close/>
                  <a:moveTo>
                    <a:pt x="62160" y="89006"/>
                  </a:moveTo>
                  <a:cubicBezTo>
                    <a:pt x="62160" y="89006"/>
                    <a:pt x="62160" y="89006"/>
                    <a:pt x="62160" y="89006"/>
                  </a:cubicBezTo>
                  <a:cubicBezTo>
                    <a:pt x="61208" y="89006"/>
                    <a:pt x="61208" y="89006"/>
                    <a:pt x="62160" y="89006"/>
                  </a:cubicBezTo>
                  <a:cubicBezTo>
                    <a:pt x="61208" y="89006"/>
                    <a:pt x="61208" y="89958"/>
                    <a:pt x="62160" y="89006"/>
                  </a:cubicBezTo>
                  <a:cubicBezTo>
                    <a:pt x="62160" y="89006"/>
                    <a:pt x="62160" y="89006"/>
                    <a:pt x="62160" y="89006"/>
                  </a:cubicBezTo>
                  <a:close/>
                  <a:moveTo>
                    <a:pt x="67875" y="95673"/>
                  </a:moveTo>
                  <a:cubicBezTo>
                    <a:pt x="66923" y="94721"/>
                    <a:pt x="66923" y="94721"/>
                    <a:pt x="67875" y="95673"/>
                  </a:cubicBezTo>
                  <a:lnTo>
                    <a:pt x="65970" y="96626"/>
                  </a:lnTo>
                  <a:cubicBezTo>
                    <a:pt x="65970" y="96626"/>
                    <a:pt x="65970" y="96626"/>
                    <a:pt x="67875" y="95673"/>
                  </a:cubicBezTo>
                  <a:lnTo>
                    <a:pt x="67875" y="95673"/>
                  </a:lnTo>
                  <a:close/>
                  <a:moveTo>
                    <a:pt x="67875" y="70908"/>
                  </a:moveTo>
                  <a:cubicBezTo>
                    <a:pt x="67875" y="69956"/>
                    <a:pt x="67875" y="69956"/>
                    <a:pt x="67875" y="70908"/>
                  </a:cubicBezTo>
                  <a:lnTo>
                    <a:pt x="67875" y="70908"/>
                  </a:lnTo>
                  <a:cubicBezTo>
                    <a:pt x="66923" y="70908"/>
                    <a:pt x="67875" y="70908"/>
                    <a:pt x="67875" y="70908"/>
                  </a:cubicBezTo>
                  <a:cubicBezTo>
                    <a:pt x="67875" y="70908"/>
                    <a:pt x="67875" y="70908"/>
                    <a:pt x="67875" y="70908"/>
                  </a:cubicBezTo>
                  <a:close/>
                  <a:moveTo>
                    <a:pt x="69780" y="97578"/>
                  </a:moveTo>
                  <a:cubicBezTo>
                    <a:pt x="68828" y="97578"/>
                    <a:pt x="68828" y="97578"/>
                    <a:pt x="68828" y="98531"/>
                  </a:cubicBezTo>
                  <a:cubicBezTo>
                    <a:pt x="68828" y="98531"/>
                    <a:pt x="68828" y="99483"/>
                    <a:pt x="68828" y="99483"/>
                  </a:cubicBezTo>
                  <a:cubicBezTo>
                    <a:pt x="68828" y="99483"/>
                    <a:pt x="69780" y="98531"/>
                    <a:pt x="69780" y="97578"/>
                  </a:cubicBezTo>
                  <a:cubicBezTo>
                    <a:pt x="69780" y="97578"/>
                    <a:pt x="69780" y="97578"/>
                    <a:pt x="69780" y="97578"/>
                  </a:cubicBezTo>
                  <a:close/>
                  <a:moveTo>
                    <a:pt x="71685" y="111866"/>
                  </a:moveTo>
                  <a:cubicBezTo>
                    <a:pt x="71685" y="109961"/>
                    <a:pt x="73590" y="109008"/>
                    <a:pt x="74543" y="108056"/>
                  </a:cubicBezTo>
                  <a:cubicBezTo>
                    <a:pt x="76448" y="106151"/>
                    <a:pt x="75495" y="106151"/>
                    <a:pt x="73590" y="105198"/>
                  </a:cubicBezTo>
                  <a:cubicBezTo>
                    <a:pt x="73590" y="105198"/>
                    <a:pt x="72638" y="105198"/>
                    <a:pt x="72638" y="105198"/>
                  </a:cubicBezTo>
                  <a:cubicBezTo>
                    <a:pt x="70733" y="106151"/>
                    <a:pt x="71685" y="109008"/>
                    <a:pt x="70733" y="109961"/>
                  </a:cubicBezTo>
                  <a:cubicBezTo>
                    <a:pt x="69780" y="109961"/>
                    <a:pt x="70733" y="110913"/>
                    <a:pt x="71685" y="111866"/>
                  </a:cubicBezTo>
                  <a:close/>
                  <a:moveTo>
                    <a:pt x="71685" y="81386"/>
                  </a:moveTo>
                  <a:cubicBezTo>
                    <a:pt x="71685" y="80433"/>
                    <a:pt x="71685" y="80433"/>
                    <a:pt x="71685" y="81386"/>
                  </a:cubicBezTo>
                  <a:lnTo>
                    <a:pt x="72638" y="80433"/>
                  </a:lnTo>
                  <a:cubicBezTo>
                    <a:pt x="71685" y="80433"/>
                    <a:pt x="71685" y="80433"/>
                    <a:pt x="71685" y="81386"/>
                  </a:cubicBezTo>
                  <a:cubicBezTo>
                    <a:pt x="70733" y="80433"/>
                    <a:pt x="71685" y="80433"/>
                    <a:pt x="71685" y="81386"/>
                  </a:cubicBezTo>
                  <a:close/>
                  <a:moveTo>
                    <a:pt x="75495" y="112818"/>
                  </a:moveTo>
                  <a:cubicBezTo>
                    <a:pt x="75495" y="112818"/>
                    <a:pt x="75495" y="111866"/>
                    <a:pt x="75495" y="112818"/>
                  </a:cubicBezTo>
                  <a:cubicBezTo>
                    <a:pt x="74543" y="109961"/>
                    <a:pt x="73590" y="111866"/>
                    <a:pt x="72638" y="111866"/>
                  </a:cubicBezTo>
                  <a:lnTo>
                    <a:pt x="72638" y="111866"/>
                  </a:lnTo>
                  <a:cubicBezTo>
                    <a:pt x="72638" y="112818"/>
                    <a:pt x="73590" y="113771"/>
                    <a:pt x="75495" y="112818"/>
                  </a:cubicBezTo>
                  <a:close/>
                  <a:moveTo>
                    <a:pt x="73590" y="95673"/>
                  </a:moveTo>
                  <a:cubicBezTo>
                    <a:pt x="73590" y="95673"/>
                    <a:pt x="73590" y="96626"/>
                    <a:pt x="73590" y="95673"/>
                  </a:cubicBezTo>
                  <a:cubicBezTo>
                    <a:pt x="74543" y="96626"/>
                    <a:pt x="74543" y="96626"/>
                    <a:pt x="74543" y="96626"/>
                  </a:cubicBezTo>
                  <a:cubicBezTo>
                    <a:pt x="74543" y="95673"/>
                    <a:pt x="74543" y="94721"/>
                    <a:pt x="73590" y="95673"/>
                  </a:cubicBezTo>
                  <a:cubicBezTo>
                    <a:pt x="73590" y="94721"/>
                    <a:pt x="73590" y="94721"/>
                    <a:pt x="73590" y="95673"/>
                  </a:cubicBezTo>
                  <a:close/>
                  <a:moveTo>
                    <a:pt x="79305" y="125201"/>
                  </a:moveTo>
                  <a:cubicBezTo>
                    <a:pt x="79305" y="124248"/>
                    <a:pt x="78353" y="124248"/>
                    <a:pt x="79305" y="125201"/>
                  </a:cubicBezTo>
                  <a:cubicBezTo>
                    <a:pt x="78353" y="126153"/>
                    <a:pt x="75495" y="127106"/>
                    <a:pt x="74543" y="128058"/>
                  </a:cubicBezTo>
                  <a:cubicBezTo>
                    <a:pt x="74543" y="128058"/>
                    <a:pt x="74543" y="129011"/>
                    <a:pt x="75495" y="129011"/>
                  </a:cubicBezTo>
                  <a:lnTo>
                    <a:pt x="75495" y="129011"/>
                  </a:lnTo>
                  <a:cubicBezTo>
                    <a:pt x="77400" y="129011"/>
                    <a:pt x="79305" y="127106"/>
                    <a:pt x="79305" y="125201"/>
                  </a:cubicBezTo>
                  <a:lnTo>
                    <a:pt x="79305" y="125201"/>
                  </a:lnTo>
                  <a:close/>
                  <a:moveTo>
                    <a:pt x="78353" y="135678"/>
                  </a:moveTo>
                  <a:cubicBezTo>
                    <a:pt x="78353" y="135678"/>
                    <a:pt x="78353" y="134726"/>
                    <a:pt x="78353" y="135678"/>
                  </a:cubicBezTo>
                  <a:cubicBezTo>
                    <a:pt x="77400" y="134726"/>
                    <a:pt x="76448" y="134726"/>
                    <a:pt x="76448" y="135678"/>
                  </a:cubicBezTo>
                  <a:cubicBezTo>
                    <a:pt x="77400" y="136631"/>
                    <a:pt x="77400" y="136631"/>
                    <a:pt x="78353" y="135678"/>
                  </a:cubicBezTo>
                  <a:cubicBezTo>
                    <a:pt x="78353" y="136631"/>
                    <a:pt x="78353" y="136631"/>
                    <a:pt x="78353" y="135678"/>
                  </a:cubicBezTo>
                  <a:close/>
                  <a:moveTo>
                    <a:pt x="78353" y="83291"/>
                  </a:moveTo>
                  <a:cubicBezTo>
                    <a:pt x="78353" y="84243"/>
                    <a:pt x="79305" y="85196"/>
                    <a:pt x="80258" y="85196"/>
                  </a:cubicBezTo>
                  <a:cubicBezTo>
                    <a:pt x="80258" y="85196"/>
                    <a:pt x="81210" y="85196"/>
                    <a:pt x="81210" y="84243"/>
                  </a:cubicBezTo>
                  <a:cubicBezTo>
                    <a:pt x="81210" y="83291"/>
                    <a:pt x="79305" y="83291"/>
                    <a:pt x="78353" y="83291"/>
                  </a:cubicBezTo>
                  <a:cubicBezTo>
                    <a:pt x="78353" y="83291"/>
                    <a:pt x="77400" y="82338"/>
                    <a:pt x="78353" y="83291"/>
                  </a:cubicBezTo>
                  <a:close/>
                  <a:moveTo>
                    <a:pt x="80258" y="89006"/>
                  </a:moveTo>
                  <a:cubicBezTo>
                    <a:pt x="80258" y="88053"/>
                    <a:pt x="80258" y="88053"/>
                    <a:pt x="79305" y="87101"/>
                  </a:cubicBezTo>
                  <a:cubicBezTo>
                    <a:pt x="78353" y="87101"/>
                    <a:pt x="78353" y="87101"/>
                    <a:pt x="78353" y="88053"/>
                  </a:cubicBezTo>
                  <a:lnTo>
                    <a:pt x="80258" y="89006"/>
                  </a:lnTo>
                  <a:cubicBezTo>
                    <a:pt x="79305" y="89958"/>
                    <a:pt x="80258" y="89958"/>
                    <a:pt x="80258" y="89006"/>
                  </a:cubicBezTo>
                  <a:close/>
                  <a:moveTo>
                    <a:pt x="80258" y="100436"/>
                  </a:moveTo>
                  <a:cubicBezTo>
                    <a:pt x="80258" y="99483"/>
                    <a:pt x="80258" y="99483"/>
                    <a:pt x="80258" y="100436"/>
                  </a:cubicBezTo>
                  <a:cubicBezTo>
                    <a:pt x="79305" y="99483"/>
                    <a:pt x="78353" y="99483"/>
                    <a:pt x="78353" y="99483"/>
                  </a:cubicBezTo>
                  <a:cubicBezTo>
                    <a:pt x="78353" y="99483"/>
                    <a:pt x="78353" y="100436"/>
                    <a:pt x="78353" y="100436"/>
                  </a:cubicBezTo>
                  <a:cubicBezTo>
                    <a:pt x="79305" y="101388"/>
                    <a:pt x="80258" y="100436"/>
                    <a:pt x="80258" y="100436"/>
                  </a:cubicBezTo>
                  <a:close/>
                  <a:moveTo>
                    <a:pt x="80258" y="111866"/>
                  </a:moveTo>
                  <a:cubicBezTo>
                    <a:pt x="80258" y="111866"/>
                    <a:pt x="80258" y="111866"/>
                    <a:pt x="80258" y="111866"/>
                  </a:cubicBezTo>
                  <a:cubicBezTo>
                    <a:pt x="79305" y="111866"/>
                    <a:pt x="79305" y="111866"/>
                    <a:pt x="80258" y="111866"/>
                  </a:cubicBezTo>
                  <a:cubicBezTo>
                    <a:pt x="79305" y="111866"/>
                    <a:pt x="79305" y="111866"/>
                    <a:pt x="80258" y="111866"/>
                  </a:cubicBezTo>
                  <a:cubicBezTo>
                    <a:pt x="80258" y="111866"/>
                    <a:pt x="80258" y="111866"/>
                    <a:pt x="80258" y="111866"/>
                  </a:cubicBezTo>
                  <a:close/>
                  <a:moveTo>
                    <a:pt x="81210" y="118533"/>
                  </a:moveTo>
                  <a:cubicBezTo>
                    <a:pt x="81210" y="118533"/>
                    <a:pt x="82163" y="117581"/>
                    <a:pt x="81210" y="118533"/>
                  </a:cubicBezTo>
                  <a:cubicBezTo>
                    <a:pt x="82163" y="117581"/>
                    <a:pt x="82163" y="117581"/>
                    <a:pt x="82163" y="117581"/>
                  </a:cubicBezTo>
                  <a:cubicBezTo>
                    <a:pt x="81210" y="116628"/>
                    <a:pt x="80258" y="116628"/>
                    <a:pt x="81210" y="118533"/>
                  </a:cubicBezTo>
                  <a:cubicBezTo>
                    <a:pt x="80258" y="117581"/>
                    <a:pt x="81210" y="118533"/>
                    <a:pt x="81210" y="118533"/>
                  </a:cubicBezTo>
                  <a:close/>
                  <a:moveTo>
                    <a:pt x="81210" y="121391"/>
                  </a:moveTo>
                  <a:cubicBezTo>
                    <a:pt x="81210" y="121391"/>
                    <a:pt x="81210" y="122343"/>
                    <a:pt x="81210" y="121391"/>
                  </a:cubicBezTo>
                  <a:cubicBezTo>
                    <a:pt x="82163" y="122343"/>
                    <a:pt x="83115" y="121391"/>
                    <a:pt x="83115" y="121391"/>
                  </a:cubicBezTo>
                  <a:cubicBezTo>
                    <a:pt x="83115" y="120438"/>
                    <a:pt x="83115" y="120438"/>
                    <a:pt x="82163" y="120438"/>
                  </a:cubicBezTo>
                  <a:cubicBezTo>
                    <a:pt x="82163" y="120438"/>
                    <a:pt x="81210" y="120438"/>
                    <a:pt x="81210" y="121391"/>
                  </a:cubicBezTo>
                  <a:close/>
                  <a:moveTo>
                    <a:pt x="88830" y="139488"/>
                  </a:moveTo>
                  <a:cubicBezTo>
                    <a:pt x="88830" y="138536"/>
                    <a:pt x="87878" y="138536"/>
                    <a:pt x="87878" y="138536"/>
                  </a:cubicBezTo>
                  <a:cubicBezTo>
                    <a:pt x="87878" y="138536"/>
                    <a:pt x="86925" y="138536"/>
                    <a:pt x="86925" y="138536"/>
                  </a:cubicBezTo>
                  <a:cubicBezTo>
                    <a:pt x="87878" y="135678"/>
                    <a:pt x="88830" y="133773"/>
                    <a:pt x="87878" y="130916"/>
                  </a:cubicBezTo>
                  <a:cubicBezTo>
                    <a:pt x="87878" y="129963"/>
                    <a:pt x="86925" y="128058"/>
                    <a:pt x="85020" y="128058"/>
                  </a:cubicBezTo>
                  <a:cubicBezTo>
                    <a:pt x="84068" y="128058"/>
                    <a:pt x="83115" y="129011"/>
                    <a:pt x="82163" y="129963"/>
                  </a:cubicBezTo>
                  <a:cubicBezTo>
                    <a:pt x="81210" y="131868"/>
                    <a:pt x="82163" y="132821"/>
                    <a:pt x="83115" y="133773"/>
                  </a:cubicBezTo>
                  <a:cubicBezTo>
                    <a:pt x="84068" y="134726"/>
                    <a:pt x="85020" y="132821"/>
                    <a:pt x="85020" y="132821"/>
                  </a:cubicBezTo>
                  <a:cubicBezTo>
                    <a:pt x="86925" y="134726"/>
                    <a:pt x="84068" y="137583"/>
                    <a:pt x="86925" y="139488"/>
                  </a:cubicBezTo>
                  <a:cubicBezTo>
                    <a:pt x="86925" y="139488"/>
                    <a:pt x="86925" y="140441"/>
                    <a:pt x="87878" y="140441"/>
                  </a:cubicBezTo>
                  <a:cubicBezTo>
                    <a:pt x="86925" y="139488"/>
                    <a:pt x="87878" y="139488"/>
                    <a:pt x="88830" y="139488"/>
                  </a:cubicBezTo>
                  <a:cubicBezTo>
                    <a:pt x="88830" y="139488"/>
                    <a:pt x="88830" y="139488"/>
                    <a:pt x="88830" y="139488"/>
                  </a:cubicBezTo>
                  <a:close/>
                  <a:moveTo>
                    <a:pt x="86925" y="142346"/>
                  </a:moveTo>
                  <a:cubicBezTo>
                    <a:pt x="86925" y="141393"/>
                    <a:pt x="85973" y="141393"/>
                    <a:pt x="85020" y="141393"/>
                  </a:cubicBezTo>
                  <a:cubicBezTo>
                    <a:pt x="84068" y="141393"/>
                    <a:pt x="82163" y="141393"/>
                    <a:pt x="82163" y="142346"/>
                  </a:cubicBezTo>
                  <a:cubicBezTo>
                    <a:pt x="82163" y="143298"/>
                    <a:pt x="84068" y="142346"/>
                    <a:pt x="84068" y="143298"/>
                  </a:cubicBezTo>
                  <a:cubicBezTo>
                    <a:pt x="85973" y="143298"/>
                    <a:pt x="86925" y="143298"/>
                    <a:pt x="86925" y="142346"/>
                  </a:cubicBezTo>
                  <a:close/>
                  <a:moveTo>
                    <a:pt x="83115" y="101388"/>
                  </a:moveTo>
                  <a:cubicBezTo>
                    <a:pt x="83115" y="102341"/>
                    <a:pt x="84068" y="102341"/>
                    <a:pt x="84068" y="102341"/>
                  </a:cubicBezTo>
                  <a:cubicBezTo>
                    <a:pt x="85020" y="102341"/>
                    <a:pt x="85020" y="101388"/>
                    <a:pt x="85020" y="101388"/>
                  </a:cubicBezTo>
                  <a:cubicBezTo>
                    <a:pt x="85020" y="100436"/>
                    <a:pt x="85020" y="100436"/>
                    <a:pt x="83115" y="101388"/>
                  </a:cubicBezTo>
                  <a:cubicBezTo>
                    <a:pt x="84068" y="100436"/>
                    <a:pt x="83115" y="101388"/>
                    <a:pt x="83115" y="101388"/>
                  </a:cubicBezTo>
                  <a:close/>
                  <a:moveTo>
                    <a:pt x="85020" y="106151"/>
                  </a:moveTo>
                  <a:cubicBezTo>
                    <a:pt x="84068" y="106151"/>
                    <a:pt x="84068" y="107103"/>
                    <a:pt x="84068" y="108056"/>
                  </a:cubicBezTo>
                  <a:cubicBezTo>
                    <a:pt x="84068" y="109008"/>
                    <a:pt x="84068" y="109961"/>
                    <a:pt x="85020" y="109961"/>
                  </a:cubicBezTo>
                  <a:cubicBezTo>
                    <a:pt x="85973" y="109961"/>
                    <a:pt x="85973" y="108056"/>
                    <a:pt x="85973" y="108056"/>
                  </a:cubicBezTo>
                  <a:cubicBezTo>
                    <a:pt x="85973" y="107103"/>
                    <a:pt x="85973" y="107103"/>
                    <a:pt x="85020" y="106151"/>
                  </a:cubicBezTo>
                  <a:close/>
                  <a:moveTo>
                    <a:pt x="85020" y="129011"/>
                  </a:moveTo>
                  <a:cubicBezTo>
                    <a:pt x="85020" y="129963"/>
                    <a:pt x="84068" y="129963"/>
                    <a:pt x="84068" y="130916"/>
                  </a:cubicBezTo>
                  <a:cubicBezTo>
                    <a:pt x="85020" y="130916"/>
                    <a:pt x="84068" y="129963"/>
                    <a:pt x="85020" y="129011"/>
                  </a:cubicBezTo>
                  <a:cubicBezTo>
                    <a:pt x="85020" y="129011"/>
                    <a:pt x="85020" y="129011"/>
                    <a:pt x="85020" y="129011"/>
                  </a:cubicBezTo>
                  <a:close/>
                  <a:moveTo>
                    <a:pt x="85020" y="115676"/>
                  </a:moveTo>
                  <a:cubicBezTo>
                    <a:pt x="85020" y="117581"/>
                    <a:pt x="85973" y="120438"/>
                    <a:pt x="85973" y="122343"/>
                  </a:cubicBezTo>
                  <a:cubicBezTo>
                    <a:pt x="85973" y="122343"/>
                    <a:pt x="85973" y="123296"/>
                    <a:pt x="85973" y="123296"/>
                  </a:cubicBezTo>
                  <a:cubicBezTo>
                    <a:pt x="86925" y="123296"/>
                    <a:pt x="86925" y="122343"/>
                    <a:pt x="86925" y="122343"/>
                  </a:cubicBezTo>
                  <a:cubicBezTo>
                    <a:pt x="86925" y="119486"/>
                    <a:pt x="87878" y="116628"/>
                    <a:pt x="90735" y="115676"/>
                  </a:cubicBezTo>
                  <a:cubicBezTo>
                    <a:pt x="91688" y="114723"/>
                    <a:pt x="91688" y="113771"/>
                    <a:pt x="90735" y="111866"/>
                  </a:cubicBezTo>
                  <a:cubicBezTo>
                    <a:pt x="90735" y="111866"/>
                    <a:pt x="90735" y="110913"/>
                    <a:pt x="89783" y="110913"/>
                  </a:cubicBezTo>
                  <a:cubicBezTo>
                    <a:pt x="88830" y="113771"/>
                    <a:pt x="84068" y="112818"/>
                    <a:pt x="85020" y="115676"/>
                  </a:cubicBezTo>
                  <a:close/>
                  <a:moveTo>
                    <a:pt x="88830" y="126153"/>
                  </a:moveTo>
                  <a:cubicBezTo>
                    <a:pt x="88830" y="126153"/>
                    <a:pt x="88830" y="125201"/>
                    <a:pt x="88830" y="126153"/>
                  </a:cubicBezTo>
                  <a:cubicBezTo>
                    <a:pt x="87878" y="125201"/>
                    <a:pt x="87878" y="126153"/>
                    <a:pt x="88830" y="126153"/>
                  </a:cubicBezTo>
                  <a:lnTo>
                    <a:pt x="88830" y="126153"/>
                  </a:lnTo>
                  <a:lnTo>
                    <a:pt x="88830" y="126153"/>
                  </a:lnTo>
                  <a:close/>
                  <a:moveTo>
                    <a:pt x="93593" y="117581"/>
                  </a:moveTo>
                  <a:cubicBezTo>
                    <a:pt x="93593" y="116628"/>
                    <a:pt x="92640" y="116628"/>
                    <a:pt x="92640" y="116628"/>
                  </a:cubicBezTo>
                  <a:cubicBezTo>
                    <a:pt x="91688" y="117581"/>
                    <a:pt x="89783" y="116628"/>
                    <a:pt x="89783" y="118533"/>
                  </a:cubicBezTo>
                  <a:cubicBezTo>
                    <a:pt x="89783" y="119486"/>
                    <a:pt x="90735" y="120438"/>
                    <a:pt x="91688" y="120438"/>
                  </a:cubicBezTo>
                  <a:cubicBezTo>
                    <a:pt x="92640" y="120438"/>
                    <a:pt x="93593" y="119486"/>
                    <a:pt x="93593" y="117581"/>
                  </a:cubicBezTo>
                  <a:close/>
                  <a:moveTo>
                    <a:pt x="91688" y="136631"/>
                  </a:moveTo>
                  <a:cubicBezTo>
                    <a:pt x="91688" y="135678"/>
                    <a:pt x="90735" y="135678"/>
                    <a:pt x="90735" y="134726"/>
                  </a:cubicBezTo>
                  <a:cubicBezTo>
                    <a:pt x="89783" y="134726"/>
                    <a:pt x="89783" y="134726"/>
                    <a:pt x="89783" y="134726"/>
                  </a:cubicBezTo>
                  <a:cubicBezTo>
                    <a:pt x="89783" y="135678"/>
                    <a:pt x="89783" y="136631"/>
                    <a:pt x="91688" y="136631"/>
                  </a:cubicBezTo>
                  <a:cubicBezTo>
                    <a:pt x="90735" y="136631"/>
                    <a:pt x="91688" y="136631"/>
                    <a:pt x="91688" y="136631"/>
                  </a:cubicBezTo>
                  <a:close/>
                  <a:moveTo>
                    <a:pt x="93593" y="127106"/>
                  </a:moveTo>
                  <a:cubicBezTo>
                    <a:pt x="93593" y="126153"/>
                    <a:pt x="92640" y="126153"/>
                    <a:pt x="93593" y="127106"/>
                  </a:cubicBezTo>
                  <a:cubicBezTo>
                    <a:pt x="91688" y="126153"/>
                    <a:pt x="91688" y="127106"/>
                    <a:pt x="91688" y="128058"/>
                  </a:cubicBezTo>
                  <a:cubicBezTo>
                    <a:pt x="91688" y="129011"/>
                    <a:pt x="91688" y="129011"/>
                    <a:pt x="92640" y="129011"/>
                  </a:cubicBezTo>
                  <a:cubicBezTo>
                    <a:pt x="92640" y="128058"/>
                    <a:pt x="93593" y="127106"/>
                    <a:pt x="93593" y="127106"/>
                  </a:cubicBezTo>
                  <a:close/>
                  <a:moveTo>
                    <a:pt x="91688" y="103293"/>
                  </a:moveTo>
                  <a:cubicBezTo>
                    <a:pt x="91688" y="103293"/>
                    <a:pt x="91688" y="104246"/>
                    <a:pt x="91688" y="103293"/>
                  </a:cubicBezTo>
                  <a:lnTo>
                    <a:pt x="91688" y="103293"/>
                  </a:lnTo>
                  <a:cubicBezTo>
                    <a:pt x="92640" y="103293"/>
                    <a:pt x="92640" y="103293"/>
                    <a:pt x="91688" y="103293"/>
                  </a:cubicBezTo>
                  <a:cubicBezTo>
                    <a:pt x="92640" y="103293"/>
                    <a:pt x="92640" y="103293"/>
                    <a:pt x="91688" y="103293"/>
                  </a:cubicBezTo>
                  <a:close/>
                  <a:moveTo>
                    <a:pt x="98355" y="132821"/>
                  </a:moveTo>
                  <a:cubicBezTo>
                    <a:pt x="97403" y="132821"/>
                    <a:pt x="96450" y="133773"/>
                    <a:pt x="96450" y="134726"/>
                  </a:cubicBezTo>
                  <a:cubicBezTo>
                    <a:pt x="96450" y="135678"/>
                    <a:pt x="96450" y="135678"/>
                    <a:pt x="97403" y="135678"/>
                  </a:cubicBezTo>
                  <a:cubicBezTo>
                    <a:pt x="98355" y="134726"/>
                    <a:pt x="98355" y="134726"/>
                    <a:pt x="98355" y="132821"/>
                  </a:cubicBezTo>
                  <a:cubicBezTo>
                    <a:pt x="99308" y="132821"/>
                    <a:pt x="98355" y="132821"/>
                    <a:pt x="98355" y="132821"/>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4" name="Freeform 503">
              <a:extLst>
                <a:ext uri="{FF2B5EF4-FFF2-40B4-BE49-F238E27FC236}">
                  <a16:creationId xmlns:a16="http://schemas.microsoft.com/office/drawing/2014/main" id="{C52DAFB9-405A-FE98-BA21-F4E433B2B350}"/>
                </a:ext>
              </a:extLst>
            </p:cNvPr>
            <p:cNvSpPr/>
            <p:nvPr/>
          </p:nvSpPr>
          <p:spPr>
            <a:xfrm>
              <a:off x="13979325" y="2996762"/>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8141 w 161015"/>
                <a:gd name="connsiteY99" fmla="*/ 118110 h 181451"/>
                <a:gd name="connsiteX100" fmla="*/ 18141 w 161015"/>
                <a:gd name="connsiteY100" fmla="*/ 119063 h 181451"/>
                <a:gd name="connsiteX101" fmla="*/ 18141 w 161015"/>
                <a:gd name="connsiteY101" fmla="*/ 120968 h 181451"/>
                <a:gd name="connsiteX102" fmla="*/ 20998 w 161015"/>
                <a:gd name="connsiteY102" fmla="*/ 119063 h 181451"/>
                <a:gd name="connsiteX103" fmla="*/ 21951 w 161015"/>
                <a:gd name="connsiteY103" fmla="*/ 116205 h 181451"/>
                <a:gd name="connsiteX104" fmla="*/ 18141 w 161015"/>
                <a:gd name="connsiteY104" fmla="*/ 112395 h 181451"/>
                <a:gd name="connsiteX105" fmla="*/ 18141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8 w 161015"/>
                <a:gd name="connsiteY119" fmla="*/ 41910 h 181451"/>
                <a:gd name="connsiteX120" fmla="*/ 21951 w 161015"/>
                <a:gd name="connsiteY120" fmla="*/ 40005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1925 h 181451"/>
                <a:gd name="connsiteX141" fmla="*/ 22903 w 161015"/>
                <a:gd name="connsiteY141" fmla="*/ 161925 h 181451"/>
                <a:gd name="connsiteX142" fmla="*/ 21951 w 161015"/>
                <a:gd name="connsiteY142" fmla="*/ 162878 h 181451"/>
                <a:gd name="connsiteX143" fmla="*/ 22903 w 161015"/>
                <a:gd name="connsiteY143" fmla="*/ 163830 h 181451"/>
                <a:gd name="connsiteX144" fmla="*/ 23856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7150 h 181451"/>
                <a:gd name="connsiteX232" fmla="*/ 31476 w 161015"/>
                <a:gd name="connsiteY232" fmla="*/ 57150 h 181451"/>
                <a:gd name="connsiteX233" fmla="*/ 31476 w 161015"/>
                <a:gd name="connsiteY233" fmla="*/ 57150 h 181451"/>
                <a:gd name="connsiteX234" fmla="*/ 31476 w 161015"/>
                <a:gd name="connsiteY234" fmla="*/ 57150 h 181451"/>
                <a:gd name="connsiteX235" fmla="*/ 31476 w 161015"/>
                <a:gd name="connsiteY235" fmla="*/ 57150 h 181451"/>
                <a:gd name="connsiteX236" fmla="*/ 32428 w 161015"/>
                <a:gd name="connsiteY236" fmla="*/ 150495 h 181451"/>
                <a:gd name="connsiteX237" fmla="*/ 35286 w 161015"/>
                <a:gd name="connsiteY237" fmla="*/ 149543 h 181451"/>
                <a:gd name="connsiteX238" fmla="*/ 37191 w 161015"/>
                <a:gd name="connsiteY238" fmla="*/ 147638 h 181451"/>
                <a:gd name="connsiteX239" fmla="*/ 36238 w 161015"/>
                <a:gd name="connsiteY239" fmla="*/ 147638 h 181451"/>
                <a:gd name="connsiteX240" fmla="*/ 35286 w 161015"/>
                <a:gd name="connsiteY240" fmla="*/ 149543 h 181451"/>
                <a:gd name="connsiteX241" fmla="*/ 33381 w 161015"/>
                <a:gd name="connsiteY241" fmla="*/ 147638 h 181451"/>
                <a:gd name="connsiteX242" fmla="*/ 32428 w 161015"/>
                <a:gd name="connsiteY242" fmla="*/ 147638 h 181451"/>
                <a:gd name="connsiteX243" fmla="*/ 32428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9053 h 181451"/>
                <a:gd name="connsiteX260" fmla="*/ 34333 w 161015"/>
                <a:gd name="connsiteY260" fmla="*/ 39053 h 181451"/>
                <a:gd name="connsiteX261" fmla="*/ 34333 w 161015"/>
                <a:gd name="connsiteY261" fmla="*/ 40958 h 181451"/>
                <a:gd name="connsiteX262" fmla="*/ 35286 w 161015"/>
                <a:gd name="connsiteY262" fmla="*/ 40005 h 181451"/>
                <a:gd name="connsiteX263" fmla="*/ 34333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9065 h 181451"/>
                <a:gd name="connsiteX409" fmla="*/ 95293 w 161015"/>
                <a:gd name="connsiteY409" fmla="*/ 139065 h 181451"/>
                <a:gd name="connsiteX410" fmla="*/ 94341 w 161015"/>
                <a:gd name="connsiteY410" fmla="*/ 140970 h 181451"/>
                <a:gd name="connsiteX411" fmla="*/ 95293 w 161015"/>
                <a:gd name="connsiteY411" fmla="*/ 139065 h 181451"/>
                <a:gd name="connsiteX412" fmla="*/ 95293 w 161015"/>
                <a:gd name="connsiteY412" fmla="*/ 139065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9103 w 161015"/>
                <a:gd name="connsiteY444" fmla="*/ 64770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5733 h 181451"/>
                <a:gd name="connsiteX480" fmla="*/ 112438 w 161015"/>
                <a:gd name="connsiteY480" fmla="*/ 144780 h 181451"/>
                <a:gd name="connsiteX481" fmla="*/ 114343 w 161015"/>
                <a:gd name="connsiteY481" fmla="*/ 143828 h 181451"/>
                <a:gd name="connsiteX482" fmla="*/ 113391 w 161015"/>
                <a:gd name="connsiteY482" fmla="*/ 142875 h 181451"/>
                <a:gd name="connsiteX483" fmla="*/ 112438 w 161015"/>
                <a:gd name="connsiteY483" fmla="*/ 144780 h 181451"/>
                <a:gd name="connsiteX484" fmla="*/ 108628 w 161015"/>
                <a:gd name="connsiteY484" fmla="*/ 143828 h 181451"/>
                <a:gd name="connsiteX485" fmla="*/ 101961 w 161015"/>
                <a:gd name="connsiteY485" fmla="*/ 143828 h 181451"/>
                <a:gd name="connsiteX486" fmla="*/ 99103 w 161015"/>
                <a:gd name="connsiteY486" fmla="*/ 143828 h 181451"/>
                <a:gd name="connsiteX487" fmla="*/ 99103 w 161015"/>
                <a:gd name="connsiteY487" fmla="*/ 145733 h 181451"/>
                <a:gd name="connsiteX488" fmla="*/ 101961 w 161015"/>
                <a:gd name="connsiteY488" fmla="*/ 146685 h 181451"/>
                <a:gd name="connsiteX489" fmla="*/ 111486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6208 h 181451"/>
                <a:gd name="connsiteX514" fmla="*/ 100056 w 161015"/>
                <a:gd name="connsiteY514" fmla="*/ 136208 h 181451"/>
                <a:gd name="connsiteX515" fmla="*/ 101008 w 161015"/>
                <a:gd name="connsiteY515" fmla="*/ 134303 h 181451"/>
                <a:gd name="connsiteX516" fmla="*/ 101008 w 161015"/>
                <a:gd name="connsiteY516" fmla="*/ 134303 h 181451"/>
                <a:gd name="connsiteX517" fmla="*/ 100056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4818 w 161015"/>
                <a:gd name="connsiteY550" fmla="*/ 38100 h 181451"/>
                <a:gd name="connsiteX551" fmla="*/ 104818 w 161015"/>
                <a:gd name="connsiteY551" fmla="*/ 38100 h 181451"/>
                <a:gd name="connsiteX552" fmla="*/ 104818 w 161015"/>
                <a:gd name="connsiteY552" fmla="*/ 38100 h 181451"/>
                <a:gd name="connsiteX553" fmla="*/ 104818 w 161015"/>
                <a:gd name="connsiteY553" fmla="*/ 38100 h 181451"/>
                <a:gd name="connsiteX554" fmla="*/ 104818 w 161015"/>
                <a:gd name="connsiteY554" fmla="*/ 38100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2860 h 181451"/>
                <a:gd name="connsiteX596" fmla="*/ 108628 w 161015"/>
                <a:gd name="connsiteY596" fmla="*/ 22860 h 181451"/>
                <a:gd name="connsiteX597" fmla="*/ 108628 w 161015"/>
                <a:gd name="connsiteY597" fmla="*/ 22860 h 181451"/>
                <a:gd name="connsiteX598" fmla="*/ 108628 w 161015"/>
                <a:gd name="connsiteY598" fmla="*/ 22860 h 181451"/>
                <a:gd name="connsiteX599" fmla="*/ 108628 w 161015"/>
                <a:gd name="connsiteY599" fmla="*/ 22860 h 181451"/>
                <a:gd name="connsiteX600" fmla="*/ 109581 w 161015"/>
                <a:gd name="connsiteY600" fmla="*/ 33338 h 181451"/>
                <a:gd name="connsiteX601" fmla="*/ 108628 w 161015"/>
                <a:gd name="connsiteY601" fmla="*/ 34290 h 181451"/>
                <a:gd name="connsiteX602" fmla="*/ 109581 w 161015"/>
                <a:gd name="connsiteY602" fmla="*/ 35243 h 181451"/>
                <a:gd name="connsiteX603" fmla="*/ 109581 w 161015"/>
                <a:gd name="connsiteY603" fmla="*/ 33338 h 181451"/>
                <a:gd name="connsiteX604" fmla="*/ 109581 w 161015"/>
                <a:gd name="connsiteY604" fmla="*/ 33338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2438 w 161015"/>
                <a:gd name="connsiteY642" fmla="*/ 130493 h 181451"/>
                <a:gd name="connsiteX643" fmla="*/ 112438 w 161015"/>
                <a:gd name="connsiteY643" fmla="*/ 130493 h 181451"/>
                <a:gd name="connsiteX644" fmla="*/ 111486 w 161015"/>
                <a:gd name="connsiteY644" fmla="*/ 133350 h 181451"/>
                <a:gd name="connsiteX645" fmla="*/ 112438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2438 w 161015"/>
                <a:gd name="connsiteY656" fmla="*/ 40958 h 181451"/>
                <a:gd name="connsiteX657" fmla="*/ 113391 w 161015"/>
                <a:gd name="connsiteY657" fmla="*/ 40958 h 181451"/>
                <a:gd name="connsiteX658" fmla="*/ 113391 w 161015"/>
                <a:gd name="connsiteY658" fmla="*/ 40005 h 181451"/>
                <a:gd name="connsiteX659" fmla="*/ 112438 w 161015"/>
                <a:gd name="connsiteY659" fmla="*/ 40958 h 181451"/>
                <a:gd name="connsiteX660" fmla="*/ 112438 w 161015"/>
                <a:gd name="connsiteY660" fmla="*/ 40958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3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6685 h 181451"/>
                <a:gd name="connsiteX697" fmla="*/ 117201 w 161015"/>
                <a:gd name="connsiteY697" fmla="*/ 148590 h 181451"/>
                <a:gd name="connsiteX698" fmla="*/ 118153 w 161015"/>
                <a:gd name="connsiteY698" fmla="*/ 150495 h 181451"/>
                <a:gd name="connsiteX699" fmla="*/ 119106 w 161015"/>
                <a:gd name="connsiteY699" fmla="*/ 149543 h 181451"/>
                <a:gd name="connsiteX700" fmla="*/ 119106 w 161015"/>
                <a:gd name="connsiteY700" fmla="*/ 146685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9543"/>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5283" y="154305"/>
                    <a:pt x="17188" y="154305"/>
                    <a:pt x="18141" y="152400"/>
                  </a:cubicBezTo>
                  <a:close/>
                  <a:moveTo>
                    <a:pt x="18141" y="118110"/>
                  </a:moveTo>
                  <a:cubicBezTo>
                    <a:pt x="18141" y="118110"/>
                    <a:pt x="18141" y="119063"/>
                    <a:pt x="18141" y="119063"/>
                  </a:cubicBezTo>
                  <a:cubicBezTo>
                    <a:pt x="18141" y="120015"/>
                    <a:pt x="17188" y="120968"/>
                    <a:pt x="18141" y="120968"/>
                  </a:cubicBezTo>
                  <a:cubicBezTo>
                    <a:pt x="19093" y="120968"/>
                    <a:pt x="20046" y="120015"/>
                    <a:pt x="20998" y="119063"/>
                  </a:cubicBezTo>
                  <a:cubicBezTo>
                    <a:pt x="21951" y="118110"/>
                    <a:pt x="22903" y="117158"/>
                    <a:pt x="21951" y="116205"/>
                  </a:cubicBezTo>
                  <a:cubicBezTo>
                    <a:pt x="20998" y="115253"/>
                    <a:pt x="19093" y="114300"/>
                    <a:pt x="18141" y="112395"/>
                  </a:cubicBezTo>
                  <a:cubicBezTo>
                    <a:pt x="17188" y="115253"/>
                    <a:pt x="18141" y="116205"/>
                    <a:pt x="18141"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8"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8" y="41910"/>
                  </a:cubicBezTo>
                  <a:cubicBezTo>
                    <a:pt x="21951" y="40958"/>
                    <a:pt x="21951" y="40005"/>
                    <a:pt x="21951" y="40005"/>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20015"/>
                    <a:pt x="23856" y="120015"/>
                  </a:cubicBezTo>
                  <a:close/>
                  <a:moveTo>
                    <a:pt x="20998" y="112395"/>
                  </a:moveTo>
                  <a:cubicBezTo>
                    <a:pt x="20998" y="113347"/>
                    <a:pt x="20998" y="113347"/>
                    <a:pt x="20998" y="112395"/>
                  </a:cubicBezTo>
                  <a:cubicBezTo>
                    <a:pt x="20998" y="113347"/>
                    <a:pt x="21951" y="113347"/>
                    <a:pt x="20998" y="112395"/>
                  </a:cubicBezTo>
                  <a:cubicBezTo>
                    <a:pt x="21951" y="112395"/>
                    <a:pt x="21951" y="112395"/>
                    <a:pt x="20998" y="112395"/>
                  </a:cubicBezTo>
                  <a:cubicBezTo>
                    <a:pt x="20998" y="111443"/>
                    <a:pt x="20046" y="112395"/>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3350"/>
                    <a:pt x="22903" y="130493"/>
                    <a:pt x="21951" y="128588"/>
                  </a:cubicBezTo>
                  <a:close/>
                  <a:moveTo>
                    <a:pt x="23856" y="161925"/>
                  </a:moveTo>
                  <a:cubicBezTo>
                    <a:pt x="23856" y="161925"/>
                    <a:pt x="22903" y="161925"/>
                    <a:pt x="22903" y="161925"/>
                  </a:cubicBezTo>
                  <a:cubicBezTo>
                    <a:pt x="21951" y="161925"/>
                    <a:pt x="21951" y="162878"/>
                    <a:pt x="21951" y="162878"/>
                  </a:cubicBezTo>
                  <a:cubicBezTo>
                    <a:pt x="21951" y="163830"/>
                    <a:pt x="22903" y="163830"/>
                    <a:pt x="22903" y="163830"/>
                  </a:cubicBezTo>
                  <a:cubicBezTo>
                    <a:pt x="23856" y="162878"/>
                    <a:pt x="24808" y="162878"/>
                    <a:pt x="23856" y="161925"/>
                  </a:cubicBezTo>
                  <a:close/>
                  <a:moveTo>
                    <a:pt x="23856" y="33338"/>
                  </a:moveTo>
                  <a:cubicBezTo>
                    <a:pt x="23856" y="32385"/>
                    <a:pt x="23856" y="32385"/>
                    <a:pt x="22903" y="32385"/>
                  </a:cubicBezTo>
                  <a:cubicBezTo>
                    <a:pt x="21951" y="32385"/>
                    <a:pt x="21951" y="33338"/>
                    <a:pt x="21951" y="33338"/>
                  </a:cubicBezTo>
                  <a:cubicBezTo>
                    <a:pt x="21951"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1951" y="157163"/>
                    <a:pt x="22903" y="155258"/>
                    <a:pt x="24808" y="155258"/>
                  </a:cubicBezTo>
                  <a:cubicBezTo>
                    <a:pt x="24808" y="154305"/>
                    <a:pt x="24808" y="154305"/>
                    <a:pt x="24808" y="155258"/>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9060"/>
                    <a:pt x="26713" y="99060"/>
                    <a:pt x="25761" y="98108"/>
                  </a:cubicBezTo>
                  <a:cubicBezTo>
                    <a:pt x="26713" y="98108"/>
                    <a:pt x="25761" y="98108"/>
                    <a:pt x="25761" y="98108"/>
                  </a:cubicBezTo>
                  <a:cubicBezTo>
                    <a:pt x="25761" y="98108"/>
                    <a:pt x="25761" y="98108"/>
                    <a:pt x="25761" y="98108"/>
                  </a:cubicBezTo>
                  <a:close/>
                  <a:moveTo>
                    <a:pt x="30523" y="52388"/>
                  </a:moveTo>
                  <a:cubicBezTo>
                    <a:pt x="30523"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3" y="53340"/>
                    <a:pt x="30523" y="52388"/>
                  </a:cubicBezTo>
                  <a:close/>
                  <a:moveTo>
                    <a:pt x="26713" y="114300"/>
                  </a:moveTo>
                  <a:cubicBezTo>
                    <a:pt x="26713" y="115253"/>
                    <a:pt x="27666" y="115253"/>
                    <a:pt x="26713" y="114300"/>
                  </a:cubicBezTo>
                  <a:cubicBezTo>
                    <a:pt x="28618" y="115253"/>
                    <a:pt x="28618" y="114300"/>
                    <a:pt x="28618" y="114300"/>
                  </a:cubicBezTo>
                  <a:cubicBezTo>
                    <a:pt x="28618" y="114300"/>
                    <a:pt x="28618" y="113347"/>
                    <a:pt x="26713" y="114300"/>
                  </a:cubicBezTo>
                  <a:cubicBezTo>
                    <a:pt x="27666" y="113347"/>
                    <a:pt x="26713" y="114300"/>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3347"/>
                    <a:pt x="32428" y="113347"/>
                  </a:cubicBezTo>
                  <a:close/>
                  <a:moveTo>
                    <a:pt x="31476" y="57150"/>
                  </a:moveTo>
                  <a:cubicBezTo>
                    <a:pt x="31476" y="57150"/>
                    <a:pt x="31476" y="56197"/>
                    <a:pt x="31476" y="57150"/>
                  </a:cubicBezTo>
                  <a:cubicBezTo>
                    <a:pt x="31476" y="56197"/>
                    <a:pt x="30523" y="57150"/>
                    <a:pt x="31476" y="57150"/>
                  </a:cubicBezTo>
                  <a:cubicBezTo>
                    <a:pt x="31476" y="57150"/>
                    <a:pt x="31476" y="57150"/>
                    <a:pt x="31476" y="57150"/>
                  </a:cubicBezTo>
                  <a:cubicBezTo>
                    <a:pt x="31476" y="57150"/>
                    <a:pt x="31476" y="57150"/>
                    <a:pt x="31476" y="57150"/>
                  </a:cubicBezTo>
                  <a:close/>
                  <a:moveTo>
                    <a:pt x="32428" y="150495"/>
                  </a:moveTo>
                  <a:cubicBezTo>
                    <a:pt x="33381" y="151447"/>
                    <a:pt x="34333" y="151447"/>
                    <a:pt x="35286" y="149543"/>
                  </a:cubicBezTo>
                  <a:cubicBezTo>
                    <a:pt x="36238" y="149543"/>
                    <a:pt x="37191" y="148590"/>
                    <a:pt x="37191" y="147638"/>
                  </a:cubicBezTo>
                  <a:cubicBezTo>
                    <a:pt x="37191" y="147638"/>
                    <a:pt x="36238" y="146685"/>
                    <a:pt x="36238" y="147638"/>
                  </a:cubicBezTo>
                  <a:cubicBezTo>
                    <a:pt x="35286" y="147638"/>
                    <a:pt x="35286" y="148590"/>
                    <a:pt x="35286" y="149543"/>
                  </a:cubicBezTo>
                  <a:cubicBezTo>
                    <a:pt x="34333" y="149543"/>
                    <a:pt x="33381" y="148590"/>
                    <a:pt x="33381" y="147638"/>
                  </a:cubicBezTo>
                  <a:cubicBezTo>
                    <a:pt x="33381" y="146685"/>
                    <a:pt x="32428" y="146685"/>
                    <a:pt x="32428" y="147638"/>
                  </a:cubicBezTo>
                  <a:cubicBezTo>
                    <a:pt x="31476" y="148590"/>
                    <a:pt x="31476" y="149543"/>
                    <a:pt x="32428" y="150495"/>
                  </a:cubicBezTo>
                  <a:close/>
                  <a:moveTo>
                    <a:pt x="33381" y="174308"/>
                  </a:moveTo>
                  <a:cubicBezTo>
                    <a:pt x="33381" y="173355"/>
                    <a:pt x="33381" y="173355"/>
                    <a:pt x="33381" y="174308"/>
                  </a:cubicBezTo>
                  <a:lnTo>
                    <a:pt x="33381" y="174308"/>
                  </a:lnTo>
                  <a:cubicBezTo>
                    <a:pt x="32428" y="174308"/>
                    <a:pt x="32428"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9053"/>
                  </a:moveTo>
                  <a:cubicBezTo>
                    <a:pt x="34333" y="39053"/>
                    <a:pt x="33381" y="39053"/>
                    <a:pt x="34333" y="39053"/>
                  </a:cubicBezTo>
                  <a:lnTo>
                    <a:pt x="34333" y="40958"/>
                  </a:lnTo>
                  <a:cubicBezTo>
                    <a:pt x="34333" y="40958"/>
                    <a:pt x="35286" y="40958"/>
                    <a:pt x="35286" y="40005"/>
                  </a:cubicBezTo>
                  <a:cubicBezTo>
                    <a:pt x="35286" y="39053"/>
                    <a:pt x="35286" y="39053"/>
                    <a:pt x="34333" y="39053"/>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9096"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7191" y="59055"/>
                    <a:pt x="37191" y="59055"/>
                    <a:pt x="39096" y="59055"/>
                  </a:cubicBezTo>
                  <a:cubicBezTo>
                    <a:pt x="38143" y="60008"/>
                    <a:pt x="39096" y="59055"/>
                    <a:pt x="39096" y="59055"/>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2863"/>
                    <a:pt x="38143" y="42863"/>
                  </a:cubicBezTo>
                  <a:close/>
                  <a:moveTo>
                    <a:pt x="42906" y="39053"/>
                  </a:moveTo>
                  <a:cubicBezTo>
                    <a:pt x="42906" y="39053"/>
                    <a:pt x="42906" y="40005"/>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4811"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2878"/>
                    <a:pt x="82911" y="154305"/>
                    <a:pt x="82911" y="147638"/>
                  </a:cubicBezTo>
                  <a:close/>
                  <a:moveTo>
                    <a:pt x="47668" y="56197"/>
                  </a:moveTo>
                  <a:lnTo>
                    <a:pt x="47668" y="56197"/>
                  </a:lnTo>
                  <a:cubicBezTo>
                    <a:pt x="47668" y="56197"/>
                    <a:pt x="47668" y="56197"/>
                    <a:pt x="47668" y="56197"/>
                  </a:cubicBezTo>
                  <a:cubicBezTo>
                    <a:pt x="47668" y="55245"/>
                    <a:pt x="47668" y="55245"/>
                    <a:pt x="47668" y="56197"/>
                  </a:cubicBezTo>
                  <a:cubicBezTo>
                    <a:pt x="47668" y="55245"/>
                    <a:pt x="47668" y="55245"/>
                    <a:pt x="47668" y="56197"/>
                  </a:cubicBezTo>
                  <a:close/>
                  <a:moveTo>
                    <a:pt x="88626" y="75247"/>
                  </a:moveTo>
                  <a:cubicBezTo>
                    <a:pt x="87673" y="75247"/>
                    <a:pt x="87673" y="75247"/>
                    <a:pt x="87673" y="76200"/>
                  </a:cubicBezTo>
                  <a:cubicBezTo>
                    <a:pt x="87673" y="77153"/>
                    <a:pt x="87673" y="77153"/>
                    <a:pt x="88626" y="77153"/>
                  </a:cubicBezTo>
                  <a:cubicBezTo>
                    <a:pt x="88626" y="77153"/>
                    <a:pt x="89578" y="77153"/>
                    <a:pt x="88626" y="75247"/>
                  </a:cubicBezTo>
                  <a:cubicBezTo>
                    <a:pt x="89578" y="75247"/>
                    <a:pt x="89578" y="75247"/>
                    <a:pt x="88626" y="75247"/>
                  </a:cubicBezTo>
                  <a:close/>
                  <a:moveTo>
                    <a:pt x="88626" y="30480"/>
                  </a:moveTo>
                  <a:cubicBezTo>
                    <a:pt x="88626" y="30480"/>
                    <a:pt x="89578" y="31433"/>
                    <a:pt x="88626" y="30480"/>
                  </a:cubicBezTo>
                  <a:cubicBezTo>
                    <a:pt x="89578" y="31433"/>
                    <a:pt x="89578" y="30480"/>
                    <a:pt x="88626" y="30480"/>
                  </a:cubicBezTo>
                  <a:cubicBezTo>
                    <a:pt x="89578" y="29528"/>
                    <a:pt x="89578" y="29528"/>
                    <a:pt x="88626" y="30480"/>
                  </a:cubicBezTo>
                  <a:cubicBezTo>
                    <a:pt x="88626" y="29528"/>
                    <a:pt x="88626" y="30480"/>
                    <a:pt x="88626"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8626" y="67628"/>
                    <a:pt x="90531" y="68580"/>
                    <a:pt x="91483" y="69533"/>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1483" y="52388"/>
                  </a:moveTo>
                  <a:cubicBezTo>
                    <a:pt x="91483" y="53340"/>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2436" y="26670"/>
                    <a:pt x="91483" y="26670"/>
                  </a:cubicBezTo>
                  <a:cubicBezTo>
                    <a:pt x="92436" y="26670"/>
                    <a:pt x="92436" y="26670"/>
                    <a:pt x="91483" y="26670"/>
                  </a:cubicBezTo>
                  <a:cubicBezTo>
                    <a:pt x="93388" y="25718"/>
                    <a:pt x="92436" y="25718"/>
                    <a:pt x="91483" y="26670"/>
                  </a:cubicBezTo>
                  <a:cubicBezTo>
                    <a:pt x="92436"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9058"/>
                    <a:pt x="97198" y="79058"/>
                    <a:pt x="96246" y="75247"/>
                  </a:cubicBezTo>
                  <a:close/>
                  <a:moveTo>
                    <a:pt x="95293" y="139065"/>
                  </a:moveTo>
                  <a:cubicBezTo>
                    <a:pt x="95293" y="139065"/>
                    <a:pt x="94341" y="139065"/>
                    <a:pt x="95293" y="139065"/>
                  </a:cubicBezTo>
                  <a:cubicBezTo>
                    <a:pt x="94341" y="140018"/>
                    <a:pt x="94341" y="140018"/>
                    <a:pt x="94341" y="140970"/>
                  </a:cubicBezTo>
                  <a:cubicBezTo>
                    <a:pt x="95293" y="140018"/>
                    <a:pt x="96246" y="140018"/>
                    <a:pt x="95293" y="139065"/>
                  </a:cubicBezTo>
                  <a:cubicBezTo>
                    <a:pt x="96246" y="139065"/>
                    <a:pt x="96246" y="139065"/>
                    <a:pt x="95293" y="139065"/>
                  </a:cubicBezTo>
                  <a:close/>
                  <a:moveTo>
                    <a:pt x="94341" y="62865"/>
                  </a:moveTo>
                  <a:cubicBezTo>
                    <a:pt x="94341" y="63818"/>
                    <a:pt x="94341" y="63818"/>
                    <a:pt x="94341" y="62865"/>
                  </a:cubicBezTo>
                  <a:cubicBezTo>
                    <a:pt x="95293" y="63818"/>
                    <a:pt x="95293" y="63818"/>
                    <a:pt x="95293" y="62865"/>
                  </a:cubicBezTo>
                  <a:cubicBezTo>
                    <a:pt x="95293" y="62865"/>
                    <a:pt x="95293" y="61913"/>
                    <a:pt x="95293" y="61913"/>
                  </a:cubicBezTo>
                  <a:cubicBezTo>
                    <a:pt x="95293" y="61913"/>
                    <a:pt x="95293" y="62865"/>
                    <a:pt x="94341" y="62865"/>
                  </a:cubicBezTo>
                  <a:close/>
                  <a:moveTo>
                    <a:pt x="95293" y="8572"/>
                  </a:moveTo>
                  <a:cubicBezTo>
                    <a:pt x="95293" y="8572"/>
                    <a:pt x="95293" y="8572"/>
                    <a:pt x="95293" y="8572"/>
                  </a:cubicBezTo>
                  <a:cubicBezTo>
                    <a:pt x="96246" y="8572"/>
                    <a:pt x="96246" y="8572"/>
                    <a:pt x="95293" y="8572"/>
                  </a:cubicBezTo>
                  <a:cubicBezTo>
                    <a:pt x="96246" y="8572"/>
                    <a:pt x="96246" y="7620"/>
                    <a:pt x="95293" y="8572"/>
                  </a:cubicBezTo>
                  <a:cubicBezTo>
                    <a:pt x="95293"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40005"/>
                    <a:pt x="101961" y="39053"/>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4770"/>
                    <a:pt x="99103" y="64770"/>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99103"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7625"/>
                    <a:pt x="101008" y="46672"/>
                    <a:pt x="100056" y="45720"/>
                  </a:cubicBezTo>
                  <a:cubicBezTo>
                    <a:pt x="101008" y="46672"/>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5733"/>
                  </a:moveTo>
                  <a:cubicBezTo>
                    <a:pt x="112438" y="145733"/>
                    <a:pt x="112438" y="144780"/>
                    <a:pt x="112438" y="144780"/>
                  </a:cubicBezTo>
                  <a:cubicBezTo>
                    <a:pt x="113391" y="144780"/>
                    <a:pt x="114343" y="144780"/>
                    <a:pt x="114343" y="143828"/>
                  </a:cubicBezTo>
                  <a:cubicBezTo>
                    <a:pt x="114343" y="143828"/>
                    <a:pt x="114343" y="142875"/>
                    <a:pt x="113391" y="142875"/>
                  </a:cubicBezTo>
                  <a:cubicBezTo>
                    <a:pt x="112438" y="142875"/>
                    <a:pt x="112438" y="143828"/>
                    <a:pt x="112438" y="144780"/>
                  </a:cubicBezTo>
                  <a:cubicBezTo>
                    <a:pt x="111486" y="144780"/>
                    <a:pt x="110533" y="142875"/>
                    <a:pt x="108628" y="143828"/>
                  </a:cubicBezTo>
                  <a:cubicBezTo>
                    <a:pt x="106723" y="145733"/>
                    <a:pt x="103866" y="144780"/>
                    <a:pt x="101961" y="143828"/>
                  </a:cubicBezTo>
                  <a:cubicBezTo>
                    <a:pt x="101008" y="143828"/>
                    <a:pt x="100056" y="142875"/>
                    <a:pt x="99103" y="143828"/>
                  </a:cubicBezTo>
                  <a:cubicBezTo>
                    <a:pt x="99103" y="144780"/>
                    <a:pt x="99103" y="144780"/>
                    <a:pt x="99103" y="145733"/>
                  </a:cubicBezTo>
                  <a:cubicBezTo>
                    <a:pt x="99103" y="146685"/>
                    <a:pt x="101008" y="146685"/>
                    <a:pt x="101961" y="146685"/>
                  </a:cubicBezTo>
                  <a:cubicBezTo>
                    <a:pt x="105771" y="146685"/>
                    <a:pt x="108628" y="145733"/>
                    <a:pt x="111486"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100056"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6208"/>
                  </a:moveTo>
                  <a:lnTo>
                    <a:pt x="100056" y="136208"/>
                  </a:lnTo>
                  <a:cubicBezTo>
                    <a:pt x="101008" y="136208"/>
                    <a:pt x="101961" y="136208"/>
                    <a:pt x="101008" y="134303"/>
                  </a:cubicBezTo>
                  <a:lnTo>
                    <a:pt x="101008" y="134303"/>
                  </a:lnTo>
                  <a:cubicBezTo>
                    <a:pt x="100056" y="134303"/>
                    <a:pt x="100056" y="135255"/>
                    <a:pt x="100056" y="136208"/>
                  </a:cubicBezTo>
                  <a:close/>
                  <a:moveTo>
                    <a:pt x="101008" y="100013"/>
                  </a:moveTo>
                  <a:cubicBezTo>
                    <a:pt x="101008" y="100013"/>
                    <a:pt x="100056" y="100013"/>
                    <a:pt x="101008" y="100013"/>
                  </a:cubicBezTo>
                  <a:cubicBezTo>
                    <a:pt x="100056" y="100965"/>
                    <a:pt x="101008" y="101918"/>
                    <a:pt x="101008" y="101918"/>
                  </a:cubicBezTo>
                  <a:cubicBezTo>
                    <a:pt x="101008" y="101918"/>
                    <a:pt x="101961" y="101918"/>
                    <a:pt x="101008" y="100013"/>
                  </a:cubicBezTo>
                  <a:cubicBezTo>
                    <a:pt x="101961" y="100965"/>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3" y="71438"/>
                    <a:pt x="104818" y="71438"/>
                    <a:pt x="103866" y="71438"/>
                  </a:cubicBezTo>
                  <a:close/>
                  <a:moveTo>
                    <a:pt x="101961" y="36195"/>
                  </a:moveTo>
                  <a:cubicBezTo>
                    <a:pt x="101961" y="35243"/>
                    <a:pt x="102913" y="35243"/>
                    <a:pt x="101961" y="36195"/>
                  </a:cubicBezTo>
                  <a:cubicBezTo>
                    <a:pt x="102913" y="35243"/>
                    <a:pt x="102913" y="34290"/>
                    <a:pt x="101961" y="35243"/>
                  </a:cubicBezTo>
                  <a:cubicBezTo>
                    <a:pt x="101961" y="34290"/>
                    <a:pt x="101008" y="35243"/>
                    <a:pt x="101961" y="36195"/>
                  </a:cubicBezTo>
                  <a:cubicBezTo>
                    <a:pt x="101008" y="36195"/>
                    <a:pt x="101961" y="36195"/>
                    <a:pt x="101961" y="36195"/>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3866" y="133350"/>
                    <a:pt x="102913" y="133350"/>
                    <a:pt x="103866" y="134303"/>
                  </a:cubicBezTo>
                  <a:close/>
                  <a:moveTo>
                    <a:pt x="104818" y="38100"/>
                  </a:moveTo>
                  <a:cubicBezTo>
                    <a:pt x="104818" y="37147"/>
                    <a:pt x="105771" y="37147"/>
                    <a:pt x="104818" y="38100"/>
                  </a:cubicBezTo>
                  <a:cubicBezTo>
                    <a:pt x="105771" y="37147"/>
                    <a:pt x="104818" y="36195"/>
                    <a:pt x="104818" y="38100"/>
                  </a:cubicBezTo>
                  <a:cubicBezTo>
                    <a:pt x="104818" y="37147"/>
                    <a:pt x="104818" y="37147"/>
                    <a:pt x="104818" y="38100"/>
                  </a:cubicBezTo>
                  <a:cubicBezTo>
                    <a:pt x="104818" y="37147"/>
                    <a:pt x="104818" y="38100"/>
                    <a:pt x="104818" y="38100"/>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7625"/>
                    <a:pt x="107676" y="45720"/>
                  </a:cubicBezTo>
                  <a:close/>
                  <a:moveTo>
                    <a:pt x="107676" y="98108"/>
                  </a:moveTo>
                  <a:cubicBezTo>
                    <a:pt x="107676" y="98108"/>
                    <a:pt x="107676" y="97155"/>
                    <a:pt x="107676" y="98108"/>
                  </a:cubicBezTo>
                  <a:cubicBezTo>
                    <a:pt x="105771" y="97155"/>
                    <a:pt x="105771" y="97155"/>
                    <a:pt x="105771" y="98108"/>
                  </a:cubicBezTo>
                  <a:cubicBezTo>
                    <a:pt x="105771" y="98108"/>
                    <a:pt x="106723" y="99060"/>
                    <a:pt x="106723" y="99060"/>
                  </a:cubicBezTo>
                  <a:cubicBezTo>
                    <a:pt x="107676" y="100013"/>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8628" y="153353"/>
                    <a:pt x="110533" y="153353"/>
                    <a:pt x="110533" y="151447"/>
                  </a:cubicBezTo>
                  <a:cubicBezTo>
                    <a:pt x="110533" y="151447"/>
                    <a:pt x="110533" y="151447"/>
                    <a:pt x="110533" y="151447"/>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4775"/>
                    <a:pt x="107676" y="103822"/>
                  </a:cubicBezTo>
                  <a:cubicBezTo>
                    <a:pt x="108628" y="104775"/>
                    <a:pt x="108628" y="103822"/>
                    <a:pt x="108628" y="103822"/>
                  </a:cubicBezTo>
                  <a:lnTo>
                    <a:pt x="107676" y="103822"/>
                  </a:lnTo>
                  <a:cubicBezTo>
                    <a:pt x="107676"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7676" y="93345"/>
                    <a:pt x="108628" y="94297"/>
                  </a:cubicBezTo>
                  <a:cubicBezTo>
                    <a:pt x="107676" y="93345"/>
                    <a:pt x="107676"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8628" y="22860"/>
                  </a:moveTo>
                  <a:cubicBezTo>
                    <a:pt x="108628" y="22860"/>
                    <a:pt x="109581" y="22860"/>
                    <a:pt x="108628" y="22860"/>
                  </a:cubicBezTo>
                  <a:cubicBezTo>
                    <a:pt x="109581" y="22860"/>
                    <a:pt x="109581" y="21908"/>
                    <a:pt x="108628" y="22860"/>
                  </a:cubicBezTo>
                  <a:cubicBezTo>
                    <a:pt x="109581" y="21908"/>
                    <a:pt x="109581" y="21908"/>
                    <a:pt x="108628" y="22860"/>
                  </a:cubicBezTo>
                  <a:cubicBezTo>
                    <a:pt x="108628" y="21908"/>
                    <a:pt x="108628" y="21908"/>
                    <a:pt x="108628" y="22860"/>
                  </a:cubicBezTo>
                  <a:close/>
                  <a:moveTo>
                    <a:pt x="109581" y="33338"/>
                  </a:moveTo>
                  <a:cubicBezTo>
                    <a:pt x="108628" y="33338"/>
                    <a:pt x="108628" y="33338"/>
                    <a:pt x="108628" y="34290"/>
                  </a:cubicBezTo>
                  <a:cubicBezTo>
                    <a:pt x="108628" y="35243"/>
                    <a:pt x="108628" y="35243"/>
                    <a:pt x="109581" y="35243"/>
                  </a:cubicBezTo>
                  <a:cubicBezTo>
                    <a:pt x="110533" y="35243"/>
                    <a:pt x="110533" y="34290"/>
                    <a:pt x="109581" y="33338"/>
                  </a:cubicBezTo>
                  <a:cubicBezTo>
                    <a:pt x="110533" y="33338"/>
                    <a:pt x="110533" y="33338"/>
                    <a:pt x="109581" y="33338"/>
                  </a:cubicBezTo>
                  <a:close/>
                  <a:moveTo>
                    <a:pt x="110533" y="167640"/>
                  </a:moveTo>
                  <a:cubicBezTo>
                    <a:pt x="110533" y="167640"/>
                    <a:pt x="110533" y="166688"/>
                    <a:pt x="110533" y="167640"/>
                  </a:cubicBezTo>
                  <a:cubicBezTo>
                    <a:pt x="108628" y="166688"/>
                    <a:pt x="108628" y="167640"/>
                    <a:pt x="108628" y="167640"/>
                  </a:cubicBezTo>
                  <a:cubicBezTo>
                    <a:pt x="109581" y="168593"/>
                    <a:pt x="109581" y="168593"/>
                    <a:pt x="110533" y="167640"/>
                  </a:cubicBezTo>
                  <a:cubicBezTo>
                    <a:pt x="110533" y="168593"/>
                    <a:pt x="110533" y="168593"/>
                    <a:pt x="110533"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7160"/>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4768"/>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2390"/>
                    <a:pt x="112438" y="73343"/>
                  </a:cubicBezTo>
                  <a:lnTo>
                    <a:pt x="112438" y="73343"/>
                  </a:lnTo>
                  <a:close/>
                  <a:moveTo>
                    <a:pt x="112438" y="105728"/>
                  </a:moveTo>
                  <a:cubicBezTo>
                    <a:pt x="112438" y="104775"/>
                    <a:pt x="112438" y="104775"/>
                    <a:pt x="111486" y="104775"/>
                  </a:cubicBezTo>
                  <a:lnTo>
                    <a:pt x="110533" y="105728"/>
                  </a:lnTo>
                  <a:cubicBezTo>
                    <a:pt x="111486" y="104775"/>
                    <a:pt x="111486" y="105728"/>
                    <a:pt x="112438" y="105728"/>
                  </a:cubicBezTo>
                  <a:cubicBezTo>
                    <a:pt x="111486" y="105728"/>
                    <a:pt x="112438" y="105728"/>
                    <a:pt x="112438" y="105728"/>
                  </a:cubicBezTo>
                  <a:close/>
                  <a:moveTo>
                    <a:pt x="112438" y="130493"/>
                  </a:moveTo>
                  <a:cubicBezTo>
                    <a:pt x="112438" y="129540"/>
                    <a:pt x="112438" y="129540"/>
                    <a:pt x="112438" y="130493"/>
                  </a:cubicBezTo>
                  <a:cubicBezTo>
                    <a:pt x="109581" y="131445"/>
                    <a:pt x="110533" y="132397"/>
                    <a:pt x="111486" y="133350"/>
                  </a:cubicBezTo>
                  <a:cubicBezTo>
                    <a:pt x="112438" y="132397"/>
                    <a:pt x="113391" y="131445"/>
                    <a:pt x="112438" y="130493"/>
                  </a:cubicBezTo>
                  <a:close/>
                  <a:moveTo>
                    <a:pt x="112438" y="100013"/>
                  </a:moveTo>
                  <a:cubicBezTo>
                    <a:pt x="112438" y="100013"/>
                    <a:pt x="112438" y="100013"/>
                    <a:pt x="112438" y="100013"/>
                  </a:cubicBezTo>
                  <a:cubicBezTo>
                    <a:pt x="111486" y="100013"/>
                    <a:pt x="111486" y="100013"/>
                    <a:pt x="112438" y="100013"/>
                  </a:cubicBezTo>
                  <a:cubicBezTo>
                    <a:pt x="111486"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2438" y="57150"/>
                    <a:pt x="113391" y="58103"/>
                    <a:pt x="115296" y="58103"/>
                  </a:cubicBezTo>
                  <a:close/>
                  <a:moveTo>
                    <a:pt x="112438" y="40958"/>
                  </a:moveTo>
                  <a:cubicBezTo>
                    <a:pt x="112438" y="40958"/>
                    <a:pt x="113391" y="40958"/>
                    <a:pt x="113391" y="40958"/>
                  </a:cubicBezTo>
                  <a:cubicBezTo>
                    <a:pt x="113391" y="40005"/>
                    <a:pt x="113391" y="40005"/>
                    <a:pt x="113391" y="40005"/>
                  </a:cubicBezTo>
                  <a:cubicBezTo>
                    <a:pt x="112438" y="39053"/>
                    <a:pt x="112438" y="39053"/>
                    <a:pt x="112438" y="40958"/>
                  </a:cubicBezTo>
                  <a:cubicBezTo>
                    <a:pt x="111486" y="40005"/>
                    <a:pt x="112438" y="40958"/>
                    <a:pt x="112438" y="40958"/>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3391" y="150495"/>
                    <a:pt x="113391" y="149543"/>
                  </a:cubicBezTo>
                  <a:cubicBezTo>
                    <a:pt x="114343" y="150495"/>
                    <a:pt x="114343" y="149543"/>
                    <a:pt x="114343" y="149543"/>
                  </a:cubicBezTo>
                  <a:cubicBezTo>
                    <a:pt x="114343" y="149543"/>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3"/>
                    <a:pt x="114343" y="164783"/>
                    <a:pt x="114343" y="164783"/>
                  </a:cubicBezTo>
                  <a:cubicBezTo>
                    <a:pt x="115296" y="163830"/>
                    <a:pt x="116248" y="163830"/>
                    <a:pt x="116248" y="161925"/>
                  </a:cubicBezTo>
                  <a:cubicBezTo>
                    <a:pt x="117201" y="161925"/>
                    <a:pt x="116248" y="161925"/>
                    <a:pt x="116248" y="161925"/>
                  </a:cubicBezTo>
                  <a:close/>
                  <a:moveTo>
                    <a:pt x="115296" y="90488"/>
                  </a:moveTo>
                  <a:cubicBezTo>
                    <a:pt x="116248" y="89535"/>
                    <a:pt x="117201" y="90488"/>
                    <a:pt x="117201" y="88583"/>
                  </a:cubicBezTo>
                  <a:cubicBezTo>
                    <a:pt x="117201" y="88583"/>
                    <a:pt x="117201" y="87630"/>
                    <a:pt x="116248" y="87630"/>
                  </a:cubicBezTo>
                  <a:cubicBezTo>
                    <a:pt x="116248" y="88583"/>
                    <a:pt x="115296" y="88583"/>
                    <a:pt x="115296" y="90488"/>
                  </a:cubicBezTo>
                  <a:cubicBezTo>
                    <a:pt x="114343" y="90488"/>
                    <a:pt x="115296" y="90488"/>
                    <a:pt x="115296" y="90488"/>
                  </a:cubicBezTo>
                  <a:close/>
                  <a:moveTo>
                    <a:pt x="116248" y="83820"/>
                  </a:moveTo>
                  <a:cubicBezTo>
                    <a:pt x="117201" y="83820"/>
                    <a:pt x="117201" y="83820"/>
                    <a:pt x="116248" y="83820"/>
                  </a:cubicBezTo>
                  <a:cubicBezTo>
                    <a:pt x="117201" y="82868"/>
                    <a:pt x="117201" y="82868"/>
                    <a:pt x="116248" y="82868"/>
                  </a:cubicBezTo>
                  <a:cubicBezTo>
                    <a:pt x="117201" y="82868"/>
                    <a:pt x="116248" y="82868"/>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6685"/>
                  </a:moveTo>
                  <a:cubicBezTo>
                    <a:pt x="118153" y="146685"/>
                    <a:pt x="117201" y="147638"/>
                    <a:pt x="117201" y="148590"/>
                  </a:cubicBezTo>
                  <a:cubicBezTo>
                    <a:pt x="117201" y="149543"/>
                    <a:pt x="117201" y="150495"/>
                    <a:pt x="118153" y="150495"/>
                  </a:cubicBezTo>
                  <a:cubicBezTo>
                    <a:pt x="119106" y="150495"/>
                    <a:pt x="119106" y="149543"/>
                    <a:pt x="119106" y="149543"/>
                  </a:cubicBezTo>
                  <a:cubicBezTo>
                    <a:pt x="121011" y="147638"/>
                    <a:pt x="120058" y="146685"/>
                    <a:pt x="119106" y="146685"/>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1011" y="51435"/>
                    <a:pt x="120058" y="51435"/>
                    <a:pt x="120058" y="52388"/>
                  </a:cubicBezTo>
                  <a:cubicBezTo>
                    <a:pt x="120058" y="53340"/>
                    <a:pt x="121011" y="53340"/>
                    <a:pt x="121963" y="52388"/>
                  </a:cubicBezTo>
                  <a:cubicBezTo>
                    <a:pt x="121963" y="53340"/>
                    <a:pt x="121963" y="53340"/>
                    <a:pt x="121963"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5" name="Freeform 504">
              <a:extLst>
                <a:ext uri="{FF2B5EF4-FFF2-40B4-BE49-F238E27FC236}">
                  <a16:creationId xmlns:a16="http://schemas.microsoft.com/office/drawing/2014/main" id="{5653BE5C-113B-3B4B-7D50-17BE7FAB95F2}"/>
                </a:ext>
              </a:extLst>
            </p:cNvPr>
            <p:cNvSpPr/>
            <p:nvPr/>
          </p:nvSpPr>
          <p:spPr>
            <a:xfrm>
              <a:off x="14119852" y="2918808"/>
              <a:ext cx="85853" cy="240088"/>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2865 w 94297"/>
                <a:gd name="connsiteY49" fmla="*/ 234229 h 263756"/>
                <a:gd name="connsiteX50" fmla="*/ 60960 w 94297"/>
                <a:gd name="connsiteY50" fmla="*/ 235182 h 263756"/>
                <a:gd name="connsiteX51" fmla="*/ 59055 w 94297"/>
                <a:gd name="connsiteY51" fmla="*/ 236134 h 263756"/>
                <a:gd name="connsiteX52" fmla="*/ 60008 w 94297"/>
                <a:gd name="connsiteY52" fmla="*/ 234229 h 263756"/>
                <a:gd name="connsiteX53" fmla="*/ 59055 w 94297"/>
                <a:gd name="connsiteY53" fmla="*/ 231372 h 263756"/>
                <a:gd name="connsiteX54" fmla="*/ 57150 w 94297"/>
                <a:gd name="connsiteY54" fmla="*/ 230419 h 263756"/>
                <a:gd name="connsiteX55" fmla="*/ 55245 w 94297"/>
                <a:gd name="connsiteY55" fmla="*/ 226609 h 263756"/>
                <a:gd name="connsiteX56" fmla="*/ 58103 w 94297"/>
                <a:gd name="connsiteY56" fmla="*/ 228514 h 263756"/>
                <a:gd name="connsiteX57" fmla="*/ 60960 w 94297"/>
                <a:gd name="connsiteY57" fmla="*/ 227562 h 263756"/>
                <a:gd name="connsiteX58" fmla="*/ 59055 w 94297"/>
                <a:gd name="connsiteY58" fmla="*/ 225657 h 263756"/>
                <a:gd name="connsiteX59" fmla="*/ 57150 w 94297"/>
                <a:gd name="connsiteY59" fmla="*/ 220894 h 263756"/>
                <a:gd name="connsiteX60" fmla="*/ 60960 w 94297"/>
                <a:gd name="connsiteY60" fmla="*/ 222799 h 263756"/>
                <a:gd name="connsiteX61" fmla="*/ 60960 w 94297"/>
                <a:gd name="connsiteY61" fmla="*/ 223752 h 263756"/>
                <a:gd name="connsiteX62" fmla="*/ 62865 w 94297"/>
                <a:gd name="connsiteY62" fmla="*/ 224704 h 263756"/>
                <a:gd name="connsiteX63" fmla="*/ 62865 w 94297"/>
                <a:gd name="connsiteY63" fmla="*/ 223752 h 263756"/>
                <a:gd name="connsiteX64" fmla="*/ 60960 w 94297"/>
                <a:gd name="connsiteY64" fmla="*/ 222799 h 263756"/>
                <a:gd name="connsiteX65" fmla="*/ 60008 w 94297"/>
                <a:gd name="connsiteY65" fmla="*/ 222799 h 263756"/>
                <a:gd name="connsiteX66" fmla="*/ 59055 w 94297"/>
                <a:gd name="connsiteY66" fmla="*/ 217084 h 263756"/>
                <a:gd name="connsiteX67" fmla="*/ 57150 w 94297"/>
                <a:gd name="connsiteY67" fmla="*/ 215179 h 263756"/>
                <a:gd name="connsiteX68" fmla="*/ 57150 w 94297"/>
                <a:gd name="connsiteY68" fmla="*/ 213274 h 263756"/>
                <a:gd name="connsiteX69" fmla="*/ 53340 w 94297"/>
                <a:gd name="connsiteY69" fmla="*/ 213274 h 263756"/>
                <a:gd name="connsiteX70" fmla="*/ 53340 w 94297"/>
                <a:gd name="connsiteY70" fmla="*/ 215179 h 263756"/>
                <a:gd name="connsiteX71" fmla="*/ 50483 w 94297"/>
                <a:gd name="connsiteY71" fmla="*/ 212322 h 263756"/>
                <a:gd name="connsiteX72" fmla="*/ 48578 w 94297"/>
                <a:gd name="connsiteY72" fmla="*/ 208512 h 263756"/>
                <a:gd name="connsiteX73" fmla="*/ 51435 w 94297"/>
                <a:gd name="connsiteY73" fmla="*/ 207559 h 263756"/>
                <a:gd name="connsiteX74" fmla="*/ 57150 w 94297"/>
                <a:gd name="connsiteY74" fmla="*/ 204702 h 263756"/>
                <a:gd name="connsiteX75" fmla="*/ 59055 w 94297"/>
                <a:gd name="connsiteY75" fmla="*/ 203749 h 263756"/>
                <a:gd name="connsiteX76" fmla="*/ 57150 w 94297"/>
                <a:gd name="connsiteY76" fmla="*/ 203749 h 263756"/>
                <a:gd name="connsiteX77" fmla="*/ 56198 w 94297"/>
                <a:gd name="connsiteY77" fmla="*/ 202797 h 263756"/>
                <a:gd name="connsiteX78" fmla="*/ 57150 w 94297"/>
                <a:gd name="connsiteY78" fmla="*/ 198987 h 263756"/>
                <a:gd name="connsiteX79" fmla="*/ 56198 w 94297"/>
                <a:gd name="connsiteY79" fmla="*/ 198987 h 263756"/>
                <a:gd name="connsiteX80" fmla="*/ 56198 w 94297"/>
                <a:gd name="connsiteY80" fmla="*/ 202797 h 263756"/>
                <a:gd name="connsiteX81" fmla="*/ 50483 w 94297"/>
                <a:gd name="connsiteY81" fmla="*/ 199939 h 263756"/>
                <a:gd name="connsiteX82" fmla="*/ 48578 w 94297"/>
                <a:gd name="connsiteY82" fmla="*/ 198034 h 263756"/>
                <a:gd name="connsiteX83" fmla="*/ 45720 w 94297"/>
                <a:gd name="connsiteY83" fmla="*/ 195177 h 263756"/>
                <a:gd name="connsiteX84" fmla="*/ 48578 w 94297"/>
                <a:gd name="connsiteY84" fmla="*/ 195177 h 263756"/>
                <a:gd name="connsiteX85" fmla="*/ 48578 w 94297"/>
                <a:gd name="connsiteY85" fmla="*/ 193272 h 263756"/>
                <a:gd name="connsiteX86" fmla="*/ 47625 w 94297"/>
                <a:gd name="connsiteY86" fmla="*/ 190414 h 263756"/>
                <a:gd name="connsiteX87" fmla="*/ 50483 w 94297"/>
                <a:gd name="connsiteY87" fmla="*/ 189462 h 263756"/>
                <a:gd name="connsiteX88" fmla="*/ 54293 w 94297"/>
                <a:gd name="connsiteY88" fmla="*/ 188509 h 263756"/>
                <a:gd name="connsiteX89" fmla="*/ 50483 w 94297"/>
                <a:gd name="connsiteY89" fmla="*/ 187557 h 263756"/>
                <a:gd name="connsiteX90" fmla="*/ 49530 w 94297"/>
                <a:gd name="connsiteY90" fmla="*/ 185652 h 263756"/>
                <a:gd name="connsiteX91" fmla="*/ 51435 w 94297"/>
                <a:gd name="connsiteY91" fmla="*/ 184699 h 263756"/>
                <a:gd name="connsiteX92" fmla="*/ 53340 w 94297"/>
                <a:gd name="connsiteY92" fmla="*/ 183747 h 263756"/>
                <a:gd name="connsiteX93" fmla="*/ 53340 w 94297"/>
                <a:gd name="connsiteY93" fmla="*/ 180889 h 263756"/>
                <a:gd name="connsiteX94" fmla="*/ 56198 w 94297"/>
                <a:gd name="connsiteY94" fmla="*/ 180889 h 263756"/>
                <a:gd name="connsiteX95" fmla="*/ 57150 w 94297"/>
                <a:gd name="connsiteY95" fmla="*/ 179937 h 263756"/>
                <a:gd name="connsiteX96" fmla="*/ 52388 w 94297"/>
                <a:gd name="connsiteY96" fmla="*/ 178032 h 263756"/>
                <a:gd name="connsiteX97" fmla="*/ 44768 w 94297"/>
                <a:gd name="connsiteY97" fmla="*/ 180889 h 263756"/>
                <a:gd name="connsiteX98" fmla="*/ 47625 w 94297"/>
                <a:gd name="connsiteY98" fmla="*/ 177079 h 263756"/>
                <a:gd name="connsiteX99" fmla="*/ 47625 w 94297"/>
                <a:gd name="connsiteY99" fmla="*/ 175174 h 263756"/>
                <a:gd name="connsiteX100" fmla="*/ 42863 w 94297"/>
                <a:gd name="connsiteY100" fmla="*/ 175174 h 263756"/>
                <a:gd name="connsiteX101" fmla="*/ 41910 w 94297"/>
                <a:gd name="connsiteY101" fmla="*/ 176127 h 263756"/>
                <a:gd name="connsiteX102" fmla="*/ 45720 w 94297"/>
                <a:gd name="connsiteY102" fmla="*/ 180889 h 263756"/>
                <a:gd name="connsiteX103" fmla="*/ 44768 w 94297"/>
                <a:gd name="connsiteY103" fmla="*/ 183747 h 263756"/>
                <a:gd name="connsiteX104" fmla="*/ 43815 w 94297"/>
                <a:gd name="connsiteY104" fmla="*/ 182794 h 263756"/>
                <a:gd name="connsiteX105" fmla="*/ 42863 w 94297"/>
                <a:gd name="connsiteY105" fmla="*/ 183747 h 263756"/>
                <a:gd name="connsiteX106" fmla="*/ 38100 w 94297"/>
                <a:gd name="connsiteY106" fmla="*/ 193272 h 263756"/>
                <a:gd name="connsiteX107" fmla="*/ 35243 w 94297"/>
                <a:gd name="connsiteY107" fmla="*/ 195177 h 263756"/>
                <a:gd name="connsiteX108" fmla="*/ 32385 w 94297"/>
                <a:gd name="connsiteY108" fmla="*/ 192319 h 263756"/>
                <a:gd name="connsiteX109" fmla="*/ 32385 w 94297"/>
                <a:gd name="connsiteY109" fmla="*/ 190414 h 263756"/>
                <a:gd name="connsiteX110" fmla="*/ 33338 w 94297"/>
                <a:gd name="connsiteY110" fmla="*/ 189462 h 263756"/>
                <a:gd name="connsiteX111" fmla="*/ 33338 w 94297"/>
                <a:gd name="connsiteY111" fmla="*/ 189462 h 263756"/>
                <a:gd name="connsiteX112" fmla="*/ 32385 w 94297"/>
                <a:gd name="connsiteY112" fmla="*/ 190414 h 263756"/>
                <a:gd name="connsiteX113" fmla="*/ 31433 w 94297"/>
                <a:gd name="connsiteY113" fmla="*/ 190414 h 263756"/>
                <a:gd name="connsiteX114" fmla="*/ 29528 w 94297"/>
                <a:gd name="connsiteY114" fmla="*/ 191367 h 263756"/>
                <a:gd name="connsiteX115" fmla="*/ 31433 w 94297"/>
                <a:gd name="connsiteY115" fmla="*/ 192319 h 263756"/>
                <a:gd name="connsiteX116" fmla="*/ 32385 w 94297"/>
                <a:gd name="connsiteY116" fmla="*/ 192319 h 263756"/>
                <a:gd name="connsiteX117" fmla="*/ 35243 w 94297"/>
                <a:gd name="connsiteY117" fmla="*/ 195177 h 263756"/>
                <a:gd name="connsiteX118" fmla="*/ 34290 w 94297"/>
                <a:gd name="connsiteY118" fmla="*/ 203749 h 263756"/>
                <a:gd name="connsiteX119" fmla="*/ 35243 w 94297"/>
                <a:gd name="connsiteY119" fmla="*/ 206607 h 263756"/>
                <a:gd name="connsiteX120" fmla="*/ 34290 w 94297"/>
                <a:gd name="connsiteY120" fmla="*/ 208512 h 263756"/>
                <a:gd name="connsiteX121" fmla="*/ 34290 w 94297"/>
                <a:gd name="connsiteY121" fmla="*/ 209464 h 263756"/>
                <a:gd name="connsiteX122" fmla="*/ 40958 w 94297"/>
                <a:gd name="connsiteY122" fmla="*/ 207559 h 263756"/>
                <a:gd name="connsiteX123" fmla="*/ 44768 w 94297"/>
                <a:gd name="connsiteY123" fmla="*/ 209464 h 263756"/>
                <a:gd name="connsiteX124" fmla="*/ 34290 w 94297"/>
                <a:gd name="connsiteY124" fmla="*/ 213274 h 263756"/>
                <a:gd name="connsiteX125" fmla="*/ 32385 w 94297"/>
                <a:gd name="connsiteY125" fmla="*/ 214227 h 263756"/>
                <a:gd name="connsiteX126" fmla="*/ 34290 w 94297"/>
                <a:gd name="connsiteY126" fmla="*/ 215179 h 263756"/>
                <a:gd name="connsiteX127" fmla="*/ 39053 w 94297"/>
                <a:gd name="connsiteY127" fmla="*/ 214227 h 263756"/>
                <a:gd name="connsiteX128" fmla="*/ 40005 w 94297"/>
                <a:gd name="connsiteY128" fmla="*/ 214227 h 263756"/>
                <a:gd name="connsiteX129" fmla="*/ 39053 w 94297"/>
                <a:gd name="connsiteY129" fmla="*/ 215179 h 263756"/>
                <a:gd name="connsiteX130" fmla="*/ 38100 w 94297"/>
                <a:gd name="connsiteY130" fmla="*/ 217084 h 263756"/>
                <a:gd name="connsiteX131" fmla="*/ 40958 w 94297"/>
                <a:gd name="connsiteY131" fmla="*/ 219942 h 263756"/>
                <a:gd name="connsiteX132" fmla="*/ 42863 w 94297"/>
                <a:gd name="connsiteY132" fmla="*/ 223752 h 263756"/>
                <a:gd name="connsiteX133" fmla="*/ 44768 w 94297"/>
                <a:gd name="connsiteY133" fmla="*/ 226609 h 263756"/>
                <a:gd name="connsiteX134" fmla="*/ 46673 w 94297"/>
                <a:gd name="connsiteY134" fmla="*/ 231372 h 263756"/>
                <a:gd name="connsiteX135" fmla="*/ 45720 w 94297"/>
                <a:gd name="connsiteY135" fmla="*/ 232324 h 263756"/>
                <a:gd name="connsiteX136" fmla="*/ 42863 w 94297"/>
                <a:gd name="connsiteY136" fmla="*/ 228514 h 263756"/>
                <a:gd name="connsiteX137" fmla="*/ 40005 w 94297"/>
                <a:gd name="connsiteY137" fmla="*/ 226609 h 263756"/>
                <a:gd name="connsiteX138" fmla="*/ 37148 w 94297"/>
                <a:gd name="connsiteY138" fmla="*/ 227562 h 263756"/>
                <a:gd name="connsiteX139" fmla="*/ 36195 w 94297"/>
                <a:gd name="connsiteY139" fmla="*/ 230419 h 263756"/>
                <a:gd name="connsiteX140" fmla="*/ 39053 w 94297"/>
                <a:gd name="connsiteY140" fmla="*/ 233277 h 263756"/>
                <a:gd name="connsiteX141" fmla="*/ 41910 w 94297"/>
                <a:gd name="connsiteY141" fmla="*/ 238039 h 263756"/>
                <a:gd name="connsiteX142" fmla="*/ 40958 w 94297"/>
                <a:gd name="connsiteY142" fmla="*/ 238992 h 263756"/>
                <a:gd name="connsiteX143" fmla="*/ 39053 w 94297"/>
                <a:gd name="connsiteY143" fmla="*/ 235182 h 263756"/>
                <a:gd name="connsiteX144" fmla="*/ 39053 w 94297"/>
                <a:gd name="connsiteY144" fmla="*/ 235182 h 263756"/>
                <a:gd name="connsiteX145" fmla="*/ 37148 w 94297"/>
                <a:gd name="connsiteY145" fmla="*/ 234229 h 263756"/>
                <a:gd name="connsiteX146" fmla="*/ 37148 w 94297"/>
                <a:gd name="connsiteY146" fmla="*/ 236134 h 263756"/>
                <a:gd name="connsiteX147" fmla="*/ 39053 w 94297"/>
                <a:gd name="connsiteY147" fmla="*/ 240897 h 263756"/>
                <a:gd name="connsiteX148" fmla="*/ 34290 w 94297"/>
                <a:gd name="connsiteY148" fmla="*/ 240897 h 263756"/>
                <a:gd name="connsiteX149" fmla="*/ 35243 w 94297"/>
                <a:gd name="connsiteY149" fmla="*/ 245659 h 263756"/>
                <a:gd name="connsiteX150" fmla="*/ 36195 w 94297"/>
                <a:gd name="connsiteY150" fmla="*/ 249469 h 263756"/>
                <a:gd name="connsiteX151" fmla="*/ 40958 w 94297"/>
                <a:gd name="connsiteY151" fmla="*/ 252327 h 263756"/>
                <a:gd name="connsiteX152" fmla="*/ 41910 w 94297"/>
                <a:gd name="connsiteY152" fmla="*/ 248517 h 263756"/>
                <a:gd name="connsiteX153" fmla="*/ 43815 w 94297"/>
                <a:gd name="connsiteY153" fmla="*/ 252327 h 263756"/>
                <a:gd name="connsiteX154" fmla="*/ 44768 w 94297"/>
                <a:gd name="connsiteY154" fmla="*/ 254232 h 263756"/>
                <a:gd name="connsiteX155" fmla="*/ 46673 w 94297"/>
                <a:gd name="connsiteY155" fmla="*/ 253279 h 263756"/>
                <a:gd name="connsiteX156" fmla="*/ 47625 w 94297"/>
                <a:gd name="connsiteY156" fmla="*/ 251374 h 263756"/>
                <a:gd name="connsiteX157" fmla="*/ 48578 w 94297"/>
                <a:gd name="connsiteY157" fmla="*/ 251374 h 263756"/>
                <a:gd name="connsiteX158" fmla="*/ 47625 w 94297"/>
                <a:gd name="connsiteY158" fmla="*/ 255184 h 263756"/>
                <a:gd name="connsiteX159" fmla="*/ 48578 w 94297"/>
                <a:gd name="connsiteY159" fmla="*/ 255184 h 263756"/>
                <a:gd name="connsiteX160" fmla="*/ 48578 w 94297"/>
                <a:gd name="connsiteY160" fmla="*/ 251374 h 263756"/>
                <a:gd name="connsiteX161" fmla="*/ 54293 w 94297"/>
                <a:gd name="connsiteY161" fmla="*/ 247564 h 263756"/>
                <a:gd name="connsiteX162" fmla="*/ 57150 w 94297"/>
                <a:gd name="connsiteY162" fmla="*/ 246612 h 263756"/>
                <a:gd name="connsiteX163" fmla="*/ 60960 w 94297"/>
                <a:gd name="connsiteY163" fmla="*/ 245659 h 263756"/>
                <a:gd name="connsiteX164" fmla="*/ 57150 w 94297"/>
                <a:gd name="connsiteY164" fmla="*/ 243754 h 263756"/>
                <a:gd name="connsiteX165" fmla="*/ 54293 w 94297"/>
                <a:gd name="connsiteY165" fmla="*/ 244707 h 263756"/>
                <a:gd name="connsiteX166" fmla="*/ 52388 w 94297"/>
                <a:gd name="connsiteY166" fmla="*/ 243754 h 263756"/>
                <a:gd name="connsiteX167" fmla="*/ 53340 w 94297"/>
                <a:gd name="connsiteY167" fmla="*/ 241849 h 263756"/>
                <a:gd name="connsiteX168" fmla="*/ 57150 w 94297"/>
                <a:gd name="connsiteY168" fmla="*/ 239944 h 263756"/>
                <a:gd name="connsiteX169" fmla="*/ 60960 w 94297"/>
                <a:gd name="connsiteY169" fmla="*/ 236134 h 263756"/>
                <a:gd name="connsiteX170" fmla="*/ 62865 w 94297"/>
                <a:gd name="connsiteY170" fmla="*/ 235182 h 263756"/>
                <a:gd name="connsiteX171" fmla="*/ 62865 w 94297"/>
                <a:gd name="connsiteY171" fmla="*/ 234229 h 263756"/>
                <a:gd name="connsiteX172" fmla="*/ 30480 w 94297"/>
                <a:gd name="connsiteY172" fmla="*/ 79924 h 263756"/>
                <a:gd name="connsiteX173" fmla="*/ 30480 w 94297"/>
                <a:gd name="connsiteY173" fmla="*/ 79924 h 263756"/>
                <a:gd name="connsiteX174" fmla="*/ 30480 w 94297"/>
                <a:gd name="connsiteY174" fmla="*/ 79924 h 263756"/>
                <a:gd name="connsiteX175" fmla="*/ 30480 w 94297"/>
                <a:gd name="connsiteY175" fmla="*/ 79924 h 263756"/>
                <a:gd name="connsiteX176" fmla="*/ 30480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3338 w 94297"/>
                <a:gd name="connsiteY196" fmla="*/ 72304 h 263756"/>
                <a:gd name="connsiteX197" fmla="*/ 34290 w 94297"/>
                <a:gd name="connsiteY197" fmla="*/ 73257 h 263756"/>
                <a:gd name="connsiteX198" fmla="*/ 35243 w 94297"/>
                <a:gd name="connsiteY198" fmla="*/ 72304 h 263756"/>
                <a:gd name="connsiteX199" fmla="*/ 33338 w 94297"/>
                <a:gd name="connsiteY199" fmla="*/ 72304 h 263756"/>
                <a:gd name="connsiteX200" fmla="*/ 33338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4704 h 263756"/>
                <a:gd name="connsiteX207" fmla="*/ 36195 w 94297"/>
                <a:gd name="connsiteY207" fmla="*/ 224704 h 263756"/>
                <a:gd name="connsiteX208" fmla="*/ 33338 w 94297"/>
                <a:gd name="connsiteY208" fmla="*/ 224704 h 263756"/>
                <a:gd name="connsiteX209" fmla="*/ 34290 w 94297"/>
                <a:gd name="connsiteY209" fmla="*/ 225657 h 263756"/>
                <a:gd name="connsiteX210" fmla="*/ 36195 w 94297"/>
                <a:gd name="connsiteY210" fmla="*/ 224704 h 263756"/>
                <a:gd name="connsiteX211" fmla="*/ 34290 w 94297"/>
                <a:gd name="connsiteY211" fmla="*/ 44682 h 263756"/>
                <a:gd name="connsiteX212" fmla="*/ 34290 w 94297"/>
                <a:gd name="connsiteY212" fmla="*/ 44682 h 263756"/>
                <a:gd name="connsiteX213" fmla="*/ 35243 w 94297"/>
                <a:gd name="connsiteY213" fmla="*/ 44682 h 263756"/>
                <a:gd name="connsiteX214" fmla="*/ 34290 w 94297"/>
                <a:gd name="connsiteY214" fmla="*/ 44682 h 263756"/>
                <a:gd name="connsiteX215" fmla="*/ 34290 w 94297"/>
                <a:gd name="connsiteY215" fmla="*/ 44682 h 263756"/>
                <a:gd name="connsiteX216" fmla="*/ 35243 w 94297"/>
                <a:gd name="connsiteY216" fmla="*/ 94212 h 263756"/>
                <a:gd name="connsiteX217" fmla="*/ 35243 w 94297"/>
                <a:gd name="connsiteY217" fmla="*/ 94212 h 263756"/>
                <a:gd name="connsiteX218" fmla="*/ 35243 w 94297"/>
                <a:gd name="connsiteY218" fmla="*/ 94212 h 263756"/>
                <a:gd name="connsiteX219" fmla="*/ 35243 w 94297"/>
                <a:gd name="connsiteY219" fmla="*/ 94212 h 263756"/>
                <a:gd name="connsiteX220" fmla="*/ 35243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6195 w 94297"/>
                <a:gd name="connsiteY230" fmla="*/ 88497 h 263756"/>
                <a:gd name="connsiteX231" fmla="*/ 35243 w 94297"/>
                <a:gd name="connsiteY231" fmla="*/ 87544 h 263756"/>
                <a:gd name="connsiteX232" fmla="*/ 36195 w 94297"/>
                <a:gd name="connsiteY232" fmla="*/ 88497 h 263756"/>
                <a:gd name="connsiteX233" fmla="*/ 36195 w 94297"/>
                <a:gd name="connsiteY233" fmla="*/ 88497 h 263756"/>
                <a:gd name="connsiteX234" fmla="*/ 36195 w 94297"/>
                <a:gd name="connsiteY234" fmla="*/ 88497 h 263756"/>
                <a:gd name="connsiteX235" fmla="*/ 36195 w 94297"/>
                <a:gd name="connsiteY235" fmla="*/ 57064 h 263756"/>
                <a:gd name="connsiteX236" fmla="*/ 36195 w 94297"/>
                <a:gd name="connsiteY236" fmla="*/ 57064 h 263756"/>
                <a:gd name="connsiteX237" fmla="*/ 36195 w 94297"/>
                <a:gd name="connsiteY237" fmla="*/ 58969 h 263756"/>
                <a:gd name="connsiteX238" fmla="*/ 36195 w 94297"/>
                <a:gd name="connsiteY238" fmla="*/ 57064 h 263756"/>
                <a:gd name="connsiteX239" fmla="*/ 36195 w 94297"/>
                <a:gd name="connsiteY239" fmla="*/ 57064 h 263756"/>
                <a:gd name="connsiteX240" fmla="*/ 35243 w 94297"/>
                <a:gd name="connsiteY240" fmla="*/ 232324 h 263756"/>
                <a:gd name="connsiteX241" fmla="*/ 35243 w 94297"/>
                <a:gd name="connsiteY241" fmla="*/ 232324 h 263756"/>
                <a:gd name="connsiteX242" fmla="*/ 35243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7148 w 94297"/>
                <a:gd name="connsiteY256" fmla="*/ 205654 h 263756"/>
                <a:gd name="connsiteX257" fmla="*/ 36195 w 94297"/>
                <a:gd name="connsiteY257" fmla="*/ 206607 h 263756"/>
                <a:gd name="connsiteX258" fmla="*/ 37148 w 94297"/>
                <a:gd name="connsiteY258" fmla="*/ 205654 h 263756"/>
                <a:gd name="connsiteX259" fmla="*/ 38100 w 94297"/>
                <a:gd name="connsiteY259" fmla="*/ 204702 h 263756"/>
                <a:gd name="connsiteX260" fmla="*/ 37148 w 94297"/>
                <a:gd name="connsiteY260" fmla="*/ 205654 h 263756"/>
                <a:gd name="connsiteX261" fmla="*/ 36195 w 94297"/>
                <a:gd name="connsiteY261" fmla="*/ 157077 h 263756"/>
                <a:gd name="connsiteX262" fmla="*/ 36195 w 94297"/>
                <a:gd name="connsiteY262" fmla="*/ 157077 h 263756"/>
                <a:gd name="connsiteX263" fmla="*/ 36195 w 94297"/>
                <a:gd name="connsiteY263" fmla="*/ 157077 h 263756"/>
                <a:gd name="connsiteX264" fmla="*/ 36195 w 94297"/>
                <a:gd name="connsiteY264" fmla="*/ 157077 h 263756"/>
                <a:gd name="connsiteX265" fmla="*/ 36195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6195 w 94297"/>
                <a:gd name="connsiteY281" fmla="*/ 39919 h 263756"/>
                <a:gd name="connsiteX282" fmla="*/ 36195 w 94297"/>
                <a:gd name="connsiteY282" fmla="*/ 39919 h 263756"/>
                <a:gd name="connsiteX283" fmla="*/ 36195 w 94297"/>
                <a:gd name="connsiteY283" fmla="*/ 39919 h 263756"/>
                <a:gd name="connsiteX284" fmla="*/ 36195 w 94297"/>
                <a:gd name="connsiteY284" fmla="*/ 39919 h 263756"/>
                <a:gd name="connsiteX285" fmla="*/ 36195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7148 w 94297"/>
                <a:gd name="connsiteY294" fmla="*/ 94212 h 263756"/>
                <a:gd name="connsiteX295" fmla="*/ 37148 w 94297"/>
                <a:gd name="connsiteY295" fmla="*/ 94212 h 263756"/>
                <a:gd name="connsiteX296" fmla="*/ 39053 w 94297"/>
                <a:gd name="connsiteY296" fmla="*/ 93259 h 263756"/>
                <a:gd name="connsiteX297" fmla="*/ 38100 w 94297"/>
                <a:gd name="connsiteY297" fmla="*/ 92307 h 263756"/>
                <a:gd name="connsiteX298" fmla="*/ 37148 w 94297"/>
                <a:gd name="connsiteY298" fmla="*/ 94212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8100 w 94297"/>
                <a:gd name="connsiteY306" fmla="*/ 178032 h 263756"/>
                <a:gd name="connsiteX307" fmla="*/ 37148 w 94297"/>
                <a:gd name="connsiteY307" fmla="*/ 178984 h 263756"/>
                <a:gd name="connsiteX308" fmla="*/ 38100 w 94297"/>
                <a:gd name="connsiteY308" fmla="*/ 180889 h 263756"/>
                <a:gd name="connsiteX309" fmla="*/ 39053 w 94297"/>
                <a:gd name="connsiteY309" fmla="*/ 178984 h 263756"/>
                <a:gd name="connsiteX310" fmla="*/ 38100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9053 w 94297"/>
                <a:gd name="connsiteY318" fmla="*/ 73257 h 263756"/>
                <a:gd name="connsiteX319" fmla="*/ 40005 w 94297"/>
                <a:gd name="connsiteY319" fmla="*/ 71352 h 263756"/>
                <a:gd name="connsiteX320" fmla="*/ 39053 w 94297"/>
                <a:gd name="connsiteY320" fmla="*/ 70399 h 263756"/>
                <a:gd name="connsiteX321" fmla="*/ 38100 w 94297"/>
                <a:gd name="connsiteY321" fmla="*/ 72304 h 263756"/>
                <a:gd name="connsiteX322" fmla="*/ 39053 w 94297"/>
                <a:gd name="connsiteY322" fmla="*/ 73257 h 263756"/>
                <a:gd name="connsiteX323" fmla="*/ 39053 w 94297"/>
                <a:gd name="connsiteY323" fmla="*/ 162792 h 263756"/>
                <a:gd name="connsiteX324" fmla="*/ 39053 w 94297"/>
                <a:gd name="connsiteY324" fmla="*/ 162792 h 263756"/>
                <a:gd name="connsiteX325" fmla="*/ 39053 w 94297"/>
                <a:gd name="connsiteY325" fmla="*/ 161839 h 263756"/>
                <a:gd name="connsiteX326" fmla="*/ 39053 w 94297"/>
                <a:gd name="connsiteY326" fmla="*/ 162792 h 263756"/>
                <a:gd name="connsiteX327" fmla="*/ 39053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9053 w 94297"/>
                <a:gd name="connsiteY343" fmla="*/ 80877 h 263756"/>
                <a:gd name="connsiteX344" fmla="*/ 39053 w 94297"/>
                <a:gd name="connsiteY344" fmla="*/ 80877 h 263756"/>
                <a:gd name="connsiteX345" fmla="*/ 39053 w 94297"/>
                <a:gd name="connsiteY345" fmla="*/ 80877 h 263756"/>
                <a:gd name="connsiteX346" fmla="*/ 39053 w 94297"/>
                <a:gd name="connsiteY346" fmla="*/ 80877 h 263756"/>
                <a:gd name="connsiteX347" fmla="*/ 39053 w 94297"/>
                <a:gd name="connsiteY347" fmla="*/ 80877 h 263756"/>
                <a:gd name="connsiteX348" fmla="*/ 39053 w 94297"/>
                <a:gd name="connsiteY348" fmla="*/ 132312 h 263756"/>
                <a:gd name="connsiteX349" fmla="*/ 39053 w 94297"/>
                <a:gd name="connsiteY349" fmla="*/ 132312 h 263756"/>
                <a:gd name="connsiteX350" fmla="*/ 39053 w 94297"/>
                <a:gd name="connsiteY350" fmla="*/ 132312 h 263756"/>
                <a:gd name="connsiteX351" fmla="*/ 39053 w 94297"/>
                <a:gd name="connsiteY351" fmla="*/ 132312 h 263756"/>
                <a:gd name="connsiteX352" fmla="*/ 39053 w 94297"/>
                <a:gd name="connsiteY352" fmla="*/ 132312 h 263756"/>
                <a:gd name="connsiteX353" fmla="*/ 40005 w 94297"/>
                <a:gd name="connsiteY353" fmla="*/ 107547 h 263756"/>
                <a:gd name="connsiteX354" fmla="*/ 40005 w 94297"/>
                <a:gd name="connsiteY354" fmla="*/ 109452 h 263756"/>
                <a:gd name="connsiteX355" fmla="*/ 40958 w 94297"/>
                <a:gd name="connsiteY355" fmla="*/ 109452 h 263756"/>
                <a:gd name="connsiteX356" fmla="*/ 40005 w 94297"/>
                <a:gd name="connsiteY356" fmla="*/ 107547 h 263756"/>
                <a:gd name="connsiteX357" fmla="*/ 40005 w 94297"/>
                <a:gd name="connsiteY357" fmla="*/ 117072 h 263756"/>
                <a:gd name="connsiteX358" fmla="*/ 40005 w 94297"/>
                <a:gd name="connsiteY358" fmla="*/ 117072 h 263756"/>
                <a:gd name="connsiteX359" fmla="*/ 40005 w 94297"/>
                <a:gd name="connsiteY359" fmla="*/ 117072 h 263756"/>
                <a:gd name="connsiteX360" fmla="*/ 40005 w 94297"/>
                <a:gd name="connsiteY360" fmla="*/ 117072 h 263756"/>
                <a:gd name="connsiteX361" fmla="*/ 40005 w 94297"/>
                <a:gd name="connsiteY361" fmla="*/ 117072 h 263756"/>
                <a:gd name="connsiteX362" fmla="*/ 40005 w 94297"/>
                <a:gd name="connsiteY362" fmla="*/ 88497 h 263756"/>
                <a:gd name="connsiteX363" fmla="*/ 41910 w 94297"/>
                <a:gd name="connsiteY363" fmla="*/ 89449 h 263756"/>
                <a:gd name="connsiteX364" fmla="*/ 44768 w 94297"/>
                <a:gd name="connsiteY364" fmla="*/ 88497 h 263756"/>
                <a:gd name="connsiteX365" fmla="*/ 45720 w 94297"/>
                <a:gd name="connsiteY365" fmla="*/ 86592 h 263756"/>
                <a:gd name="connsiteX366" fmla="*/ 43815 w 94297"/>
                <a:gd name="connsiteY366" fmla="*/ 86592 h 263756"/>
                <a:gd name="connsiteX367" fmla="*/ 40958 w 94297"/>
                <a:gd name="connsiteY367" fmla="*/ 87544 h 263756"/>
                <a:gd name="connsiteX368" fmla="*/ 40005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958 w 94297"/>
                <a:gd name="connsiteY387" fmla="*/ 53254 h 263756"/>
                <a:gd name="connsiteX388" fmla="*/ 41910 w 94297"/>
                <a:gd name="connsiteY388" fmla="*/ 55159 h 263756"/>
                <a:gd name="connsiteX389" fmla="*/ 42863 w 94297"/>
                <a:gd name="connsiteY389" fmla="*/ 53254 h 263756"/>
                <a:gd name="connsiteX390" fmla="*/ 41910 w 94297"/>
                <a:gd name="connsiteY390" fmla="*/ 52302 h 263756"/>
                <a:gd name="connsiteX391" fmla="*/ 40958 w 94297"/>
                <a:gd name="connsiteY391" fmla="*/ 53254 h 263756"/>
                <a:gd name="connsiteX392" fmla="*/ 40958 w 94297"/>
                <a:gd name="connsiteY392" fmla="*/ 173269 h 263756"/>
                <a:gd name="connsiteX393" fmla="*/ 41910 w 94297"/>
                <a:gd name="connsiteY393" fmla="*/ 174222 h 263756"/>
                <a:gd name="connsiteX394" fmla="*/ 47625 w 94297"/>
                <a:gd name="connsiteY394" fmla="*/ 171364 h 263756"/>
                <a:gd name="connsiteX395" fmla="*/ 46673 w 94297"/>
                <a:gd name="connsiteY395" fmla="*/ 168507 h 263756"/>
                <a:gd name="connsiteX396" fmla="*/ 42863 w 94297"/>
                <a:gd name="connsiteY396" fmla="*/ 167554 h 263756"/>
                <a:gd name="connsiteX397" fmla="*/ 41910 w 94297"/>
                <a:gd name="connsiteY397" fmla="*/ 168507 h 263756"/>
                <a:gd name="connsiteX398" fmla="*/ 40958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4768 w 94297"/>
                <a:gd name="connsiteY422" fmla="*/ 61827 h 263756"/>
                <a:gd name="connsiteX423" fmla="*/ 46673 w 94297"/>
                <a:gd name="connsiteY423" fmla="*/ 63732 h 263756"/>
                <a:gd name="connsiteX424" fmla="*/ 45720 w 94297"/>
                <a:gd name="connsiteY424" fmla="*/ 67542 h 263756"/>
                <a:gd name="connsiteX425" fmla="*/ 45720 w 94297"/>
                <a:gd name="connsiteY425" fmla="*/ 70399 h 263756"/>
                <a:gd name="connsiteX426" fmla="*/ 49530 w 94297"/>
                <a:gd name="connsiteY426" fmla="*/ 70399 h 263756"/>
                <a:gd name="connsiteX427" fmla="*/ 54293 w 94297"/>
                <a:gd name="connsiteY427" fmla="*/ 63732 h 263756"/>
                <a:gd name="connsiteX428" fmla="*/ 53340 w 94297"/>
                <a:gd name="connsiteY428" fmla="*/ 62779 h 263756"/>
                <a:gd name="connsiteX429" fmla="*/ 51435 w 94297"/>
                <a:gd name="connsiteY429" fmla="*/ 64684 h 263756"/>
                <a:gd name="connsiteX430" fmla="*/ 49530 w 94297"/>
                <a:gd name="connsiteY430" fmla="*/ 64684 h 263756"/>
                <a:gd name="connsiteX431" fmla="*/ 49530 w 94297"/>
                <a:gd name="connsiteY431" fmla="*/ 62779 h 263756"/>
                <a:gd name="connsiteX432" fmla="*/ 50483 w 94297"/>
                <a:gd name="connsiteY432" fmla="*/ 61827 h 263756"/>
                <a:gd name="connsiteX433" fmla="*/ 51435 w 94297"/>
                <a:gd name="connsiteY433" fmla="*/ 58969 h 263756"/>
                <a:gd name="connsiteX434" fmla="*/ 50483 w 94297"/>
                <a:gd name="connsiteY434" fmla="*/ 58969 h 263756"/>
                <a:gd name="connsiteX435" fmla="*/ 50483 w 94297"/>
                <a:gd name="connsiteY435" fmla="*/ 61827 h 263756"/>
                <a:gd name="connsiteX436" fmla="*/ 47625 w 94297"/>
                <a:gd name="connsiteY436" fmla="*/ 59922 h 263756"/>
                <a:gd name="connsiteX437" fmla="*/ 45720 w 94297"/>
                <a:gd name="connsiteY437" fmla="*/ 58969 h 263756"/>
                <a:gd name="connsiteX438" fmla="*/ 43815 w 94297"/>
                <a:gd name="connsiteY438" fmla="*/ 61827 h 263756"/>
                <a:gd name="connsiteX439" fmla="*/ 44768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2863 w 94297"/>
                <a:gd name="connsiteY446" fmla="*/ 48492 h 263756"/>
                <a:gd name="connsiteX447" fmla="*/ 42863 w 94297"/>
                <a:gd name="connsiteY447" fmla="*/ 48492 h 263756"/>
                <a:gd name="connsiteX448" fmla="*/ 44768 w 94297"/>
                <a:gd name="connsiteY448" fmla="*/ 47539 h 263756"/>
                <a:gd name="connsiteX449" fmla="*/ 44768 w 94297"/>
                <a:gd name="connsiteY449" fmla="*/ 46587 h 263756"/>
                <a:gd name="connsiteX450" fmla="*/ 46673 w 94297"/>
                <a:gd name="connsiteY450" fmla="*/ 47539 h 263756"/>
                <a:gd name="connsiteX451" fmla="*/ 48578 w 94297"/>
                <a:gd name="connsiteY451" fmla="*/ 48492 h 263756"/>
                <a:gd name="connsiteX452" fmla="*/ 48578 w 94297"/>
                <a:gd name="connsiteY452" fmla="*/ 47539 h 263756"/>
                <a:gd name="connsiteX453" fmla="*/ 46673 w 94297"/>
                <a:gd name="connsiteY453" fmla="*/ 45634 h 263756"/>
                <a:gd name="connsiteX454" fmla="*/ 44768 w 94297"/>
                <a:gd name="connsiteY454" fmla="*/ 45634 h 263756"/>
                <a:gd name="connsiteX455" fmla="*/ 43815 w 94297"/>
                <a:gd name="connsiteY455" fmla="*/ 45634 h 263756"/>
                <a:gd name="connsiteX456" fmla="*/ 42863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5720 w 94297"/>
                <a:gd name="connsiteY467" fmla="*/ 93259 h 263756"/>
                <a:gd name="connsiteX468" fmla="*/ 43815 w 94297"/>
                <a:gd name="connsiteY468" fmla="*/ 95164 h 263756"/>
                <a:gd name="connsiteX469" fmla="*/ 45720 w 94297"/>
                <a:gd name="connsiteY469" fmla="*/ 97069 h 263756"/>
                <a:gd name="connsiteX470" fmla="*/ 49530 w 94297"/>
                <a:gd name="connsiteY470" fmla="*/ 99927 h 263756"/>
                <a:gd name="connsiteX471" fmla="*/ 51435 w 94297"/>
                <a:gd name="connsiteY471" fmla="*/ 101832 h 263756"/>
                <a:gd name="connsiteX472" fmla="*/ 53340 w 94297"/>
                <a:gd name="connsiteY472" fmla="*/ 98974 h 263756"/>
                <a:gd name="connsiteX473" fmla="*/ 51435 w 94297"/>
                <a:gd name="connsiteY473" fmla="*/ 98022 h 263756"/>
                <a:gd name="connsiteX474" fmla="*/ 48578 w 94297"/>
                <a:gd name="connsiteY474" fmla="*/ 96117 h 263756"/>
                <a:gd name="connsiteX475" fmla="*/ 45720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5720 w 94297"/>
                <a:gd name="connsiteY481" fmla="*/ 98974 h 263756"/>
                <a:gd name="connsiteX482" fmla="*/ 44768 w 94297"/>
                <a:gd name="connsiteY482" fmla="*/ 99927 h 263756"/>
                <a:gd name="connsiteX483" fmla="*/ 45720 w 94297"/>
                <a:gd name="connsiteY483" fmla="*/ 100879 h 263756"/>
                <a:gd name="connsiteX484" fmla="*/ 46673 w 94297"/>
                <a:gd name="connsiteY484" fmla="*/ 99927 h 263756"/>
                <a:gd name="connsiteX485" fmla="*/ 45720 w 94297"/>
                <a:gd name="connsiteY485" fmla="*/ 98974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6673 w 94297"/>
                <a:gd name="connsiteY499" fmla="*/ 138027 h 263756"/>
                <a:gd name="connsiteX500" fmla="*/ 46673 w 94297"/>
                <a:gd name="connsiteY500" fmla="*/ 138027 h 263756"/>
                <a:gd name="connsiteX501" fmla="*/ 46673 w 94297"/>
                <a:gd name="connsiteY501" fmla="*/ 137074 h 263756"/>
                <a:gd name="connsiteX502" fmla="*/ 45720 w 94297"/>
                <a:gd name="connsiteY502" fmla="*/ 137074 h 263756"/>
                <a:gd name="connsiteX503" fmla="*/ 46673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6673 w 94297"/>
                <a:gd name="connsiteY509" fmla="*/ 146599 h 263756"/>
                <a:gd name="connsiteX510" fmla="*/ 46673 w 94297"/>
                <a:gd name="connsiteY510" fmla="*/ 146599 h 263756"/>
                <a:gd name="connsiteX511" fmla="*/ 46673 w 94297"/>
                <a:gd name="connsiteY511" fmla="*/ 146599 h 263756"/>
                <a:gd name="connsiteX512" fmla="*/ 46673 w 94297"/>
                <a:gd name="connsiteY512" fmla="*/ 146599 h 263756"/>
                <a:gd name="connsiteX513" fmla="*/ 46673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8578 w 94297"/>
                <a:gd name="connsiteY539" fmla="*/ 103737 h 263756"/>
                <a:gd name="connsiteX540" fmla="*/ 48578 w 94297"/>
                <a:gd name="connsiteY540" fmla="*/ 103737 h 263756"/>
                <a:gd name="connsiteX541" fmla="*/ 49530 w 94297"/>
                <a:gd name="connsiteY541" fmla="*/ 104689 h 263756"/>
                <a:gd name="connsiteX542" fmla="*/ 48578 w 94297"/>
                <a:gd name="connsiteY542" fmla="*/ 103737 h 263756"/>
                <a:gd name="connsiteX543" fmla="*/ 48578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8578 w 94297"/>
                <a:gd name="connsiteY553" fmla="*/ 25632 h 263756"/>
                <a:gd name="connsiteX554" fmla="*/ 48578 w 94297"/>
                <a:gd name="connsiteY554" fmla="*/ 25632 h 263756"/>
                <a:gd name="connsiteX555" fmla="*/ 48578 w 94297"/>
                <a:gd name="connsiteY555" fmla="*/ 25632 h 263756"/>
                <a:gd name="connsiteX556" fmla="*/ 48578 w 94297"/>
                <a:gd name="connsiteY556" fmla="*/ 25632 h 263756"/>
                <a:gd name="connsiteX557" fmla="*/ 48578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9530 w 94297"/>
                <a:gd name="connsiteY561" fmla="*/ 88497 h 263756"/>
                <a:gd name="connsiteX562" fmla="*/ 49530 w 94297"/>
                <a:gd name="connsiteY562" fmla="*/ 88497 h 263756"/>
                <a:gd name="connsiteX563" fmla="*/ 49530 w 94297"/>
                <a:gd name="connsiteY563" fmla="*/ 88497 h 263756"/>
                <a:gd name="connsiteX564" fmla="*/ 49530 w 94297"/>
                <a:gd name="connsiteY564" fmla="*/ 88497 h 263756"/>
                <a:gd name="connsiteX565" fmla="*/ 49530 w 94297"/>
                <a:gd name="connsiteY565" fmla="*/ 88497 h 263756"/>
                <a:gd name="connsiteX566" fmla="*/ 51435 w 94297"/>
                <a:gd name="connsiteY566" fmla="*/ 166602 h 263756"/>
                <a:gd name="connsiteX567" fmla="*/ 50483 w 94297"/>
                <a:gd name="connsiteY567" fmla="*/ 164697 h 263756"/>
                <a:gd name="connsiteX568" fmla="*/ 49530 w 94297"/>
                <a:gd name="connsiteY568" fmla="*/ 166602 h 263756"/>
                <a:gd name="connsiteX569" fmla="*/ 50483 w 94297"/>
                <a:gd name="connsiteY569" fmla="*/ 168507 h 263756"/>
                <a:gd name="connsiteX570" fmla="*/ 51435 w 94297"/>
                <a:gd name="connsiteY570" fmla="*/ 166602 h 263756"/>
                <a:gd name="connsiteX571" fmla="*/ 52388 w 94297"/>
                <a:gd name="connsiteY571" fmla="*/ 138979 h 263756"/>
                <a:gd name="connsiteX572" fmla="*/ 52388 w 94297"/>
                <a:gd name="connsiteY572" fmla="*/ 138979 h 263756"/>
                <a:gd name="connsiteX573" fmla="*/ 50483 w 94297"/>
                <a:gd name="connsiteY573" fmla="*/ 138979 h 263756"/>
                <a:gd name="connsiteX574" fmla="*/ 51435 w 94297"/>
                <a:gd name="connsiteY574" fmla="*/ 139932 h 263756"/>
                <a:gd name="connsiteX575" fmla="*/ 52388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5245 w 94297"/>
                <a:gd name="connsiteY582" fmla="*/ 119929 h 263756"/>
                <a:gd name="connsiteX583" fmla="*/ 53340 w 94297"/>
                <a:gd name="connsiteY583" fmla="*/ 118977 h 263756"/>
                <a:gd name="connsiteX584" fmla="*/ 51435 w 94297"/>
                <a:gd name="connsiteY584" fmla="*/ 119929 h 263756"/>
                <a:gd name="connsiteX585" fmla="*/ 52388 w 94297"/>
                <a:gd name="connsiteY585" fmla="*/ 121834 h 263756"/>
                <a:gd name="connsiteX586" fmla="*/ 51435 w 94297"/>
                <a:gd name="connsiteY586" fmla="*/ 124692 h 263756"/>
                <a:gd name="connsiteX587" fmla="*/ 54293 w 94297"/>
                <a:gd name="connsiteY587" fmla="*/ 124692 h 263756"/>
                <a:gd name="connsiteX588" fmla="*/ 55245 w 94297"/>
                <a:gd name="connsiteY588" fmla="*/ 122787 h 263756"/>
                <a:gd name="connsiteX589" fmla="*/ 52388 w 94297"/>
                <a:gd name="connsiteY589" fmla="*/ 121834 h 263756"/>
                <a:gd name="connsiteX590" fmla="*/ 53340 w 94297"/>
                <a:gd name="connsiteY590" fmla="*/ 119929 h 263756"/>
                <a:gd name="connsiteX591" fmla="*/ 55245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0887 h 263756"/>
                <a:gd name="connsiteX598" fmla="*/ 51435 w 94297"/>
                <a:gd name="connsiteY598" fmla="*/ 160887 h 263756"/>
                <a:gd name="connsiteX599" fmla="*/ 51435 w 94297"/>
                <a:gd name="connsiteY599" fmla="*/ 158982 h 263756"/>
                <a:gd name="connsiteX600" fmla="*/ 51435 w 94297"/>
                <a:gd name="connsiteY600" fmla="*/ 160887 h 263756"/>
                <a:gd name="connsiteX601" fmla="*/ 51435 w 94297"/>
                <a:gd name="connsiteY601" fmla="*/ 160887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1435 w 94297"/>
                <a:gd name="connsiteY608" fmla="*/ 153267 h 263756"/>
                <a:gd name="connsiteX609" fmla="*/ 53340 w 94297"/>
                <a:gd name="connsiteY609" fmla="*/ 155172 h 263756"/>
                <a:gd name="connsiteX610" fmla="*/ 54293 w 94297"/>
                <a:gd name="connsiteY610" fmla="*/ 154219 h 263756"/>
                <a:gd name="connsiteX611" fmla="*/ 51435 w 94297"/>
                <a:gd name="connsiteY611" fmla="*/ 153267 h 263756"/>
                <a:gd name="connsiteX612" fmla="*/ 51435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3340 w 94297"/>
                <a:gd name="connsiteY620" fmla="*/ 176127 h 263756"/>
                <a:gd name="connsiteX621" fmla="*/ 53340 w 94297"/>
                <a:gd name="connsiteY621" fmla="*/ 176127 h 263756"/>
                <a:gd name="connsiteX622" fmla="*/ 53340 w 94297"/>
                <a:gd name="connsiteY622" fmla="*/ 174222 h 263756"/>
                <a:gd name="connsiteX623" fmla="*/ 52388 w 94297"/>
                <a:gd name="connsiteY623" fmla="*/ 174222 h 263756"/>
                <a:gd name="connsiteX624" fmla="*/ 53340 w 94297"/>
                <a:gd name="connsiteY624" fmla="*/ 176127 h 263756"/>
                <a:gd name="connsiteX625" fmla="*/ 53340 w 94297"/>
                <a:gd name="connsiteY625" fmla="*/ 87544 h 263756"/>
                <a:gd name="connsiteX626" fmla="*/ 53340 w 94297"/>
                <a:gd name="connsiteY626" fmla="*/ 87544 h 263756"/>
                <a:gd name="connsiteX627" fmla="*/ 53340 w 94297"/>
                <a:gd name="connsiteY627" fmla="*/ 87544 h 263756"/>
                <a:gd name="connsiteX628" fmla="*/ 53340 w 94297"/>
                <a:gd name="connsiteY628" fmla="*/ 87544 h 263756"/>
                <a:gd name="connsiteX629" fmla="*/ 53340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4293 w 94297"/>
                <a:gd name="connsiteY636" fmla="*/ 191367 h 263756"/>
                <a:gd name="connsiteX637" fmla="*/ 52388 w 94297"/>
                <a:gd name="connsiteY637" fmla="*/ 193272 h 263756"/>
                <a:gd name="connsiteX638" fmla="*/ 54293 w 94297"/>
                <a:gd name="connsiteY638" fmla="*/ 196129 h 263756"/>
                <a:gd name="connsiteX639" fmla="*/ 58103 w 94297"/>
                <a:gd name="connsiteY639" fmla="*/ 194224 h 263756"/>
                <a:gd name="connsiteX640" fmla="*/ 54293 w 94297"/>
                <a:gd name="connsiteY640" fmla="*/ 191367 h 263756"/>
                <a:gd name="connsiteX641" fmla="*/ 53340 w 94297"/>
                <a:gd name="connsiteY641" fmla="*/ 76114 h 263756"/>
                <a:gd name="connsiteX642" fmla="*/ 53340 w 94297"/>
                <a:gd name="connsiteY642" fmla="*/ 76114 h 263756"/>
                <a:gd name="connsiteX643" fmla="*/ 52388 w 94297"/>
                <a:gd name="connsiteY643" fmla="*/ 77067 h 263756"/>
                <a:gd name="connsiteX644" fmla="*/ 53340 w 94297"/>
                <a:gd name="connsiteY644" fmla="*/ 76114 h 263756"/>
                <a:gd name="connsiteX645" fmla="*/ 53340 w 94297"/>
                <a:gd name="connsiteY645" fmla="*/ 76114 h 263756"/>
                <a:gd name="connsiteX646" fmla="*/ 54293 w 94297"/>
                <a:gd name="connsiteY646" fmla="*/ 104689 h 263756"/>
                <a:gd name="connsiteX647" fmla="*/ 52388 w 94297"/>
                <a:gd name="connsiteY647" fmla="*/ 105642 h 263756"/>
                <a:gd name="connsiteX648" fmla="*/ 53340 w 94297"/>
                <a:gd name="connsiteY648" fmla="*/ 106594 h 263756"/>
                <a:gd name="connsiteX649" fmla="*/ 54293 w 94297"/>
                <a:gd name="connsiteY649" fmla="*/ 104689 h 263756"/>
                <a:gd name="connsiteX650" fmla="*/ 54293 w 94297"/>
                <a:gd name="connsiteY650" fmla="*/ 104689 h 263756"/>
                <a:gd name="connsiteX651" fmla="*/ 57150 w 94297"/>
                <a:gd name="connsiteY651" fmla="*/ 138027 h 263756"/>
                <a:gd name="connsiteX652" fmla="*/ 57150 w 94297"/>
                <a:gd name="connsiteY652" fmla="*/ 138027 h 263756"/>
                <a:gd name="connsiteX653" fmla="*/ 57150 w 94297"/>
                <a:gd name="connsiteY653" fmla="*/ 136122 h 263756"/>
                <a:gd name="connsiteX654" fmla="*/ 55245 w 94297"/>
                <a:gd name="connsiteY654" fmla="*/ 134217 h 263756"/>
                <a:gd name="connsiteX655" fmla="*/ 53340 w 94297"/>
                <a:gd name="connsiteY655" fmla="*/ 133264 h 263756"/>
                <a:gd name="connsiteX656" fmla="*/ 54293 w 94297"/>
                <a:gd name="connsiteY656" fmla="*/ 136122 h 263756"/>
                <a:gd name="connsiteX657" fmla="*/ 57150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4293 w 94297"/>
                <a:gd name="connsiteY668" fmla="*/ 165649 h 263756"/>
                <a:gd name="connsiteX669" fmla="*/ 54293 w 94297"/>
                <a:gd name="connsiteY669" fmla="*/ 165649 h 263756"/>
                <a:gd name="connsiteX670" fmla="*/ 54293 w 94297"/>
                <a:gd name="connsiteY670" fmla="*/ 164697 h 263756"/>
                <a:gd name="connsiteX671" fmla="*/ 54293 w 94297"/>
                <a:gd name="connsiteY671" fmla="*/ 165649 h 263756"/>
                <a:gd name="connsiteX672" fmla="*/ 54293 w 94297"/>
                <a:gd name="connsiteY672" fmla="*/ 165649 h 263756"/>
                <a:gd name="connsiteX673" fmla="*/ 55245 w 94297"/>
                <a:gd name="connsiteY673" fmla="*/ 142789 h 263756"/>
                <a:gd name="connsiteX674" fmla="*/ 55245 w 94297"/>
                <a:gd name="connsiteY674" fmla="*/ 142789 h 263756"/>
                <a:gd name="connsiteX675" fmla="*/ 54293 w 94297"/>
                <a:gd name="connsiteY675" fmla="*/ 142789 h 263756"/>
                <a:gd name="connsiteX676" fmla="*/ 55245 w 94297"/>
                <a:gd name="connsiteY676" fmla="*/ 142789 h 263756"/>
                <a:gd name="connsiteX677" fmla="*/ 55245 w 94297"/>
                <a:gd name="connsiteY677" fmla="*/ 142789 h 263756"/>
                <a:gd name="connsiteX678" fmla="*/ 55245 w 94297"/>
                <a:gd name="connsiteY678" fmla="*/ 91354 h 263756"/>
                <a:gd name="connsiteX679" fmla="*/ 56198 w 94297"/>
                <a:gd name="connsiteY679" fmla="*/ 92307 h 263756"/>
                <a:gd name="connsiteX680" fmla="*/ 58103 w 94297"/>
                <a:gd name="connsiteY680" fmla="*/ 89449 h 263756"/>
                <a:gd name="connsiteX681" fmla="*/ 57150 w 94297"/>
                <a:gd name="connsiteY681" fmla="*/ 88497 h 263756"/>
                <a:gd name="connsiteX682" fmla="*/ 55245 w 94297"/>
                <a:gd name="connsiteY682" fmla="*/ 91354 h 263756"/>
                <a:gd name="connsiteX683" fmla="*/ 55245 w 94297"/>
                <a:gd name="connsiteY683" fmla="*/ 126597 h 263756"/>
                <a:gd name="connsiteX684" fmla="*/ 55245 w 94297"/>
                <a:gd name="connsiteY684" fmla="*/ 126597 h 263756"/>
                <a:gd name="connsiteX685" fmla="*/ 57150 w 94297"/>
                <a:gd name="connsiteY685" fmla="*/ 126597 h 263756"/>
                <a:gd name="connsiteX686" fmla="*/ 55245 w 94297"/>
                <a:gd name="connsiteY686" fmla="*/ 126597 h 263756"/>
                <a:gd name="connsiteX687" fmla="*/ 55245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7150 w 94297"/>
                <a:gd name="connsiteY709" fmla="*/ 129454 h 263756"/>
                <a:gd name="connsiteX710" fmla="*/ 57150 w 94297"/>
                <a:gd name="connsiteY710" fmla="*/ 129454 h 263756"/>
                <a:gd name="connsiteX711" fmla="*/ 57150 w 94297"/>
                <a:gd name="connsiteY711" fmla="*/ 129454 h 263756"/>
                <a:gd name="connsiteX712" fmla="*/ 57150 w 94297"/>
                <a:gd name="connsiteY712" fmla="*/ 129454 h 263756"/>
                <a:gd name="connsiteX713" fmla="*/ 57150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3818 w 94297"/>
                <a:gd name="connsiteY738" fmla="*/ 210417 h 263756"/>
                <a:gd name="connsiteX739" fmla="*/ 60008 w 94297"/>
                <a:gd name="connsiteY739" fmla="*/ 209464 h 263756"/>
                <a:gd name="connsiteX740" fmla="*/ 59055 w 94297"/>
                <a:gd name="connsiteY740" fmla="*/ 209464 h 263756"/>
                <a:gd name="connsiteX741" fmla="*/ 63818 w 94297"/>
                <a:gd name="connsiteY741" fmla="*/ 210417 h 263756"/>
                <a:gd name="connsiteX742" fmla="*/ 63818 w 94297"/>
                <a:gd name="connsiteY742" fmla="*/ 210417 h 263756"/>
                <a:gd name="connsiteX743" fmla="*/ 60008 w 94297"/>
                <a:gd name="connsiteY743" fmla="*/ 163744 h 263756"/>
                <a:gd name="connsiteX744" fmla="*/ 60008 w 94297"/>
                <a:gd name="connsiteY744" fmla="*/ 163744 h 263756"/>
                <a:gd name="connsiteX745" fmla="*/ 60960 w 94297"/>
                <a:gd name="connsiteY745" fmla="*/ 164697 h 263756"/>
                <a:gd name="connsiteX746" fmla="*/ 60960 w 94297"/>
                <a:gd name="connsiteY746" fmla="*/ 163744 h 263756"/>
                <a:gd name="connsiteX747" fmla="*/ 60008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5723 w 94297"/>
                <a:gd name="connsiteY763" fmla="*/ 238992 h 263756"/>
                <a:gd name="connsiteX764" fmla="*/ 65723 w 94297"/>
                <a:gd name="connsiteY764" fmla="*/ 238992 h 263756"/>
                <a:gd name="connsiteX765" fmla="*/ 64770 w 94297"/>
                <a:gd name="connsiteY765" fmla="*/ 238992 h 263756"/>
                <a:gd name="connsiteX766" fmla="*/ 65723 w 94297"/>
                <a:gd name="connsiteY766" fmla="*/ 238992 h 263756"/>
                <a:gd name="connsiteX767" fmla="*/ 65723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3345" y="255184"/>
                    <a:pt x="94298" y="256137"/>
                    <a:pt x="94298" y="258994"/>
                  </a:cubicBezTo>
                  <a:close/>
                  <a:moveTo>
                    <a:pt x="28575" y="241849"/>
                  </a:moveTo>
                  <a:cubicBezTo>
                    <a:pt x="28575" y="241849"/>
                    <a:pt x="28575" y="241849"/>
                    <a:pt x="28575" y="241849"/>
                  </a:cubicBezTo>
                  <a:cubicBezTo>
                    <a:pt x="28575" y="241849"/>
                    <a:pt x="27623" y="241849"/>
                    <a:pt x="28575" y="241849"/>
                  </a:cubicBezTo>
                  <a:cubicBezTo>
                    <a:pt x="28575" y="241849"/>
                    <a:pt x="28575" y="241849"/>
                    <a:pt x="28575" y="241849"/>
                  </a:cubicBezTo>
                  <a:lnTo>
                    <a:pt x="28575" y="241849"/>
                  </a:lnTo>
                  <a:close/>
                  <a:moveTo>
                    <a:pt x="29528" y="135169"/>
                  </a:moveTo>
                  <a:cubicBezTo>
                    <a:pt x="30480" y="135169"/>
                    <a:pt x="30480" y="135169"/>
                    <a:pt x="29528" y="135169"/>
                  </a:cubicBezTo>
                  <a:cubicBezTo>
                    <a:pt x="30480" y="135169"/>
                    <a:pt x="30480" y="135169"/>
                    <a:pt x="29528" y="135169"/>
                  </a:cubicBezTo>
                  <a:cubicBezTo>
                    <a:pt x="30480" y="135169"/>
                    <a:pt x="30480" y="135169"/>
                    <a:pt x="29528" y="135169"/>
                  </a:cubicBezTo>
                  <a:lnTo>
                    <a:pt x="29528" y="135169"/>
                  </a:lnTo>
                  <a:close/>
                  <a:moveTo>
                    <a:pt x="62865" y="234229"/>
                  </a:moveTo>
                  <a:cubicBezTo>
                    <a:pt x="61913" y="233277"/>
                    <a:pt x="61913" y="234229"/>
                    <a:pt x="60960" y="235182"/>
                  </a:cubicBezTo>
                  <a:cubicBezTo>
                    <a:pt x="60008" y="236134"/>
                    <a:pt x="60008" y="237087"/>
                    <a:pt x="59055" y="236134"/>
                  </a:cubicBezTo>
                  <a:cubicBezTo>
                    <a:pt x="58103" y="235182"/>
                    <a:pt x="59055" y="235182"/>
                    <a:pt x="60008" y="234229"/>
                  </a:cubicBezTo>
                  <a:cubicBezTo>
                    <a:pt x="60960" y="232324"/>
                    <a:pt x="61913" y="231372"/>
                    <a:pt x="59055" y="231372"/>
                  </a:cubicBezTo>
                  <a:cubicBezTo>
                    <a:pt x="58103" y="231372"/>
                    <a:pt x="58103" y="231372"/>
                    <a:pt x="57150" y="230419"/>
                  </a:cubicBezTo>
                  <a:cubicBezTo>
                    <a:pt x="57150" y="230419"/>
                    <a:pt x="55245" y="226609"/>
                    <a:pt x="55245" y="226609"/>
                  </a:cubicBezTo>
                  <a:cubicBezTo>
                    <a:pt x="55245" y="225657"/>
                    <a:pt x="57150" y="228514"/>
                    <a:pt x="58103" y="228514"/>
                  </a:cubicBezTo>
                  <a:cubicBezTo>
                    <a:pt x="59055" y="228514"/>
                    <a:pt x="60008" y="228514"/>
                    <a:pt x="60960" y="227562"/>
                  </a:cubicBezTo>
                  <a:cubicBezTo>
                    <a:pt x="61913" y="225657"/>
                    <a:pt x="60008" y="226609"/>
                    <a:pt x="59055" y="225657"/>
                  </a:cubicBezTo>
                  <a:cubicBezTo>
                    <a:pt x="57150" y="224704"/>
                    <a:pt x="58103" y="221847"/>
                    <a:pt x="57150" y="220894"/>
                  </a:cubicBezTo>
                  <a:cubicBezTo>
                    <a:pt x="58103" y="221847"/>
                    <a:pt x="58103" y="224704"/>
                    <a:pt x="60960" y="222799"/>
                  </a:cubicBezTo>
                  <a:cubicBezTo>
                    <a:pt x="60960" y="222799"/>
                    <a:pt x="60960" y="223752"/>
                    <a:pt x="60960" y="223752"/>
                  </a:cubicBezTo>
                  <a:cubicBezTo>
                    <a:pt x="60960" y="224704"/>
                    <a:pt x="61913" y="224704"/>
                    <a:pt x="62865" y="224704"/>
                  </a:cubicBezTo>
                  <a:cubicBezTo>
                    <a:pt x="62865" y="224704"/>
                    <a:pt x="62865" y="223752"/>
                    <a:pt x="62865" y="223752"/>
                  </a:cubicBezTo>
                  <a:cubicBezTo>
                    <a:pt x="62865" y="222799"/>
                    <a:pt x="61913" y="222799"/>
                    <a:pt x="60960" y="222799"/>
                  </a:cubicBezTo>
                  <a:cubicBezTo>
                    <a:pt x="60960" y="222799"/>
                    <a:pt x="60960" y="222799"/>
                    <a:pt x="60008" y="222799"/>
                  </a:cubicBezTo>
                  <a:cubicBezTo>
                    <a:pt x="60008" y="220894"/>
                    <a:pt x="58103" y="218989"/>
                    <a:pt x="59055" y="217084"/>
                  </a:cubicBezTo>
                  <a:cubicBezTo>
                    <a:pt x="60960" y="213274"/>
                    <a:pt x="58103" y="215179"/>
                    <a:pt x="57150" y="215179"/>
                  </a:cubicBezTo>
                  <a:cubicBezTo>
                    <a:pt x="57150" y="214227"/>
                    <a:pt x="57150" y="214227"/>
                    <a:pt x="57150" y="213274"/>
                  </a:cubicBezTo>
                  <a:cubicBezTo>
                    <a:pt x="56198" y="210417"/>
                    <a:pt x="54293" y="212322"/>
                    <a:pt x="53340" y="213274"/>
                  </a:cubicBezTo>
                  <a:cubicBezTo>
                    <a:pt x="51435" y="214227"/>
                    <a:pt x="52388" y="215179"/>
                    <a:pt x="53340" y="215179"/>
                  </a:cubicBezTo>
                  <a:cubicBezTo>
                    <a:pt x="51435" y="215179"/>
                    <a:pt x="49530" y="214227"/>
                    <a:pt x="50483" y="212322"/>
                  </a:cubicBezTo>
                  <a:cubicBezTo>
                    <a:pt x="51435" y="210417"/>
                    <a:pt x="50483" y="209464"/>
                    <a:pt x="48578" y="208512"/>
                  </a:cubicBezTo>
                  <a:cubicBezTo>
                    <a:pt x="49530" y="208512"/>
                    <a:pt x="50483" y="208512"/>
                    <a:pt x="51435" y="207559"/>
                  </a:cubicBezTo>
                  <a:cubicBezTo>
                    <a:pt x="52388" y="204702"/>
                    <a:pt x="54293" y="204702"/>
                    <a:pt x="57150" y="204702"/>
                  </a:cubicBezTo>
                  <a:cubicBezTo>
                    <a:pt x="58103" y="204702"/>
                    <a:pt x="59055" y="204702"/>
                    <a:pt x="59055" y="203749"/>
                  </a:cubicBezTo>
                  <a:cubicBezTo>
                    <a:pt x="59055" y="201844"/>
                    <a:pt x="57150" y="203749"/>
                    <a:pt x="57150" y="203749"/>
                  </a:cubicBezTo>
                  <a:cubicBezTo>
                    <a:pt x="56198" y="203749"/>
                    <a:pt x="56198" y="202797"/>
                    <a:pt x="56198" y="202797"/>
                  </a:cubicBezTo>
                  <a:cubicBezTo>
                    <a:pt x="57150" y="201844"/>
                    <a:pt x="58103" y="200892"/>
                    <a:pt x="57150" y="198987"/>
                  </a:cubicBezTo>
                  <a:cubicBezTo>
                    <a:pt x="57150" y="198034"/>
                    <a:pt x="56198" y="198034"/>
                    <a:pt x="56198" y="198987"/>
                  </a:cubicBezTo>
                  <a:cubicBezTo>
                    <a:pt x="54293" y="200892"/>
                    <a:pt x="56198" y="201844"/>
                    <a:pt x="56198" y="202797"/>
                  </a:cubicBezTo>
                  <a:cubicBezTo>
                    <a:pt x="53340" y="203749"/>
                    <a:pt x="50483" y="202797"/>
                    <a:pt x="50483" y="199939"/>
                  </a:cubicBezTo>
                  <a:cubicBezTo>
                    <a:pt x="50483" y="198034"/>
                    <a:pt x="50483" y="198034"/>
                    <a:pt x="48578" y="198034"/>
                  </a:cubicBezTo>
                  <a:cubicBezTo>
                    <a:pt x="47625" y="198034"/>
                    <a:pt x="46673" y="197082"/>
                    <a:pt x="45720" y="195177"/>
                  </a:cubicBezTo>
                  <a:cubicBezTo>
                    <a:pt x="46673" y="195177"/>
                    <a:pt x="47625" y="196129"/>
                    <a:pt x="48578" y="195177"/>
                  </a:cubicBezTo>
                  <a:cubicBezTo>
                    <a:pt x="49530" y="195177"/>
                    <a:pt x="51435" y="194224"/>
                    <a:pt x="48578" y="193272"/>
                  </a:cubicBezTo>
                  <a:cubicBezTo>
                    <a:pt x="47625" y="192319"/>
                    <a:pt x="46673" y="192319"/>
                    <a:pt x="47625" y="190414"/>
                  </a:cubicBezTo>
                  <a:cubicBezTo>
                    <a:pt x="48578" y="189462"/>
                    <a:pt x="49530" y="189462"/>
                    <a:pt x="50483" y="189462"/>
                  </a:cubicBezTo>
                  <a:cubicBezTo>
                    <a:pt x="51435" y="189462"/>
                    <a:pt x="53340" y="188509"/>
                    <a:pt x="54293" y="188509"/>
                  </a:cubicBezTo>
                  <a:cubicBezTo>
                    <a:pt x="53340" y="187557"/>
                    <a:pt x="52388" y="187557"/>
                    <a:pt x="50483" y="187557"/>
                  </a:cubicBezTo>
                  <a:cubicBezTo>
                    <a:pt x="49530" y="187557"/>
                    <a:pt x="49530" y="186604"/>
                    <a:pt x="49530" y="185652"/>
                  </a:cubicBezTo>
                  <a:cubicBezTo>
                    <a:pt x="49530" y="184699"/>
                    <a:pt x="50483" y="184699"/>
                    <a:pt x="51435" y="184699"/>
                  </a:cubicBezTo>
                  <a:cubicBezTo>
                    <a:pt x="52388" y="185652"/>
                    <a:pt x="54293" y="185652"/>
                    <a:pt x="53340" y="183747"/>
                  </a:cubicBezTo>
                  <a:cubicBezTo>
                    <a:pt x="53340" y="182794"/>
                    <a:pt x="51435" y="182794"/>
                    <a:pt x="53340" y="180889"/>
                  </a:cubicBezTo>
                  <a:cubicBezTo>
                    <a:pt x="55245" y="178984"/>
                    <a:pt x="55245" y="180889"/>
                    <a:pt x="56198" y="180889"/>
                  </a:cubicBezTo>
                  <a:cubicBezTo>
                    <a:pt x="57150" y="180889"/>
                    <a:pt x="57150" y="180889"/>
                    <a:pt x="57150" y="179937"/>
                  </a:cubicBezTo>
                  <a:cubicBezTo>
                    <a:pt x="57150" y="178032"/>
                    <a:pt x="52388" y="176127"/>
                    <a:pt x="52388" y="178032"/>
                  </a:cubicBezTo>
                  <a:cubicBezTo>
                    <a:pt x="50483" y="181842"/>
                    <a:pt x="47625" y="179937"/>
                    <a:pt x="44768" y="180889"/>
                  </a:cubicBezTo>
                  <a:cubicBezTo>
                    <a:pt x="45720" y="179937"/>
                    <a:pt x="44768" y="178032"/>
                    <a:pt x="47625" y="177079"/>
                  </a:cubicBezTo>
                  <a:cubicBezTo>
                    <a:pt x="49530" y="177079"/>
                    <a:pt x="48578" y="175174"/>
                    <a:pt x="47625" y="175174"/>
                  </a:cubicBezTo>
                  <a:cubicBezTo>
                    <a:pt x="45720" y="174222"/>
                    <a:pt x="44768" y="174222"/>
                    <a:pt x="42863" y="175174"/>
                  </a:cubicBezTo>
                  <a:cubicBezTo>
                    <a:pt x="41910" y="175174"/>
                    <a:pt x="41910" y="176127"/>
                    <a:pt x="41910" y="176127"/>
                  </a:cubicBezTo>
                  <a:cubicBezTo>
                    <a:pt x="43815" y="178032"/>
                    <a:pt x="42863" y="180889"/>
                    <a:pt x="45720" y="180889"/>
                  </a:cubicBezTo>
                  <a:lnTo>
                    <a:pt x="44768" y="183747"/>
                  </a:lnTo>
                  <a:cubicBezTo>
                    <a:pt x="44768" y="183747"/>
                    <a:pt x="44768" y="182794"/>
                    <a:pt x="43815" y="182794"/>
                  </a:cubicBezTo>
                  <a:cubicBezTo>
                    <a:pt x="42863" y="182794"/>
                    <a:pt x="42863" y="182794"/>
                    <a:pt x="42863" y="183747"/>
                  </a:cubicBezTo>
                  <a:cubicBezTo>
                    <a:pt x="36195" y="187557"/>
                    <a:pt x="36195" y="187557"/>
                    <a:pt x="38100" y="193272"/>
                  </a:cubicBezTo>
                  <a:lnTo>
                    <a:pt x="35243" y="195177"/>
                  </a:lnTo>
                  <a:cubicBezTo>
                    <a:pt x="35243" y="193272"/>
                    <a:pt x="34290" y="192319"/>
                    <a:pt x="32385" y="192319"/>
                  </a:cubicBezTo>
                  <a:lnTo>
                    <a:pt x="32385" y="190414"/>
                  </a:lnTo>
                  <a:cubicBezTo>
                    <a:pt x="32385" y="190414"/>
                    <a:pt x="33338" y="190414"/>
                    <a:pt x="33338" y="189462"/>
                  </a:cubicBezTo>
                  <a:lnTo>
                    <a:pt x="33338" y="189462"/>
                  </a:lnTo>
                  <a:cubicBezTo>
                    <a:pt x="32385" y="189462"/>
                    <a:pt x="32385" y="190414"/>
                    <a:pt x="32385" y="190414"/>
                  </a:cubicBezTo>
                  <a:cubicBezTo>
                    <a:pt x="31433" y="190414"/>
                    <a:pt x="31433" y="190414"/>
                    <a:pt x="31433" y="190414"/>
                  </a:cubicBezTo>
                  <a:cubicBezTo>
                    <a:pt x="30480" y="190414"/>
                    <a:pt x="29528" y="190414"/>
                    <a:pt x="29528" y="191367"/>
                  </a:cubicBezTo>
                  <a:cubicBezTo>
                    <a:pt x="29528" y="192319"/>
                    <a:pt x="30480" y="191367"/>
                    <a:pt x="31433" y="192319"/>
                  </a:cubicBezTo>
                  <a:lnTo>
                    <a:pt x="32385" y="192319"/>
                  </a:lnTo>
                  <a:cubicBezTo>
                    <a:pt x="31433" y="195177"/>
                    <a:pt x="32385" y="196129"/>
                    <a:pt x="35243" y="195177"/>
                  </a:cubicBezTo>
                  <a:cubicBezTo>
                    <a:pt x="34290" y="198034"/>
                    <a:pt x="34290" y="200892"/>
                    <a:pt x="34290" y="203749"/>
                  </a:cubicBezTo>
                  <a:cubicBezTo>
                    <a:pt x="34290" y="205654"/>
                    <a:pt x="34290" y="205654"/>
                    <a:pt x="35243" y="206607"/>
                  </a:cubicBezTo>
                  <a:cubicBezTo>
                    <a:pt x="35243" y="207559"/>
                    <a:pt x="34290" y="208512"/>
                    <a:pt x="34290" y="208512"/>
                  </a:cubicBezTo>
                  <a:cubicBezTo>
                    <a:pt x="34290" y="208512"/>
                    <a:pt x="34290" y="210417"/>
                    <a:pt x="34290" y="209464"/>
                  </a:cubicBezTo>
                  <a:cubicBezTo>
                    <a:pt x="37148" y="208512"/>
                    <a:pt x="39053" y="209464"/>
                    <a:pt x="40958" y="207559"/>
                  </a:cubicBezTo>
                  <a:cubicBezTo>
                    <a:pt x="41910" y="207559"/>
                    <a:pt x="43815" y="209464"/>
                    <a:pt x="44768" y="209464"/>
                  </a:cubicBezTo>
                  <a:cubicBezTo>
                    <a:pt x="43815" y="215179"/>
                    <a:pt x="38100" y="213274"/>
                    <a:pt x="34290" y="213274"/>
                  </a:cubicBezTo>
                  <a:cubicBezTo>
                    <a:pt x="33338" y="213274"/>
                    <a:pt x="32385" y="213274"/>
                    <a:pt x="32385" y="214227"/>
                  </a:cubicBezTo>
                  <a:cubicBezTo>
                    <a:pt x="32385" y="215179"/>
                    <a:pt x="33338" y="216132"/>
                    <a:pt x="34290" y="215179"/>
                  </a:cubicBezTo>
                  <a:cubicBezTo>
                    <a:pt x="36195" y="215179"/>
                    <a:pt x="37148" y="215179"/>
                    <a:pt x="39053" y="214227"/>
                  </a:cubicBezTo>
                  <a:lnTo>
                    <a:pt x="40005" y="214227"/>
                  </a:lnTo>
                  <a:cubicBezTo>
                    <a:pt x="40005" y="215179"/>
                    <a:pt x="39053" y="215179"/>
                    <a:pt x="39053" y="215179"/>
                  </a:cubicBezTo>
                  <a:cubicBezTo>
                    <a:pt x="38100" y="215179"/>
                    <a:pt x="38100" y="216132"/>
                    <a:pt x="38100" y="217084"/>
                  </a:cubicBezTo>
                  <a:cubicBezTo>
                    <a:pt x="36195" y="220894"/>
                    <a:pt x="37148" y="218037"/>
                    <a:pt x="40958" y="219942"/>
                  </a:cubicBezTo>
                  <a:cubicBezTo>
                    <a:pt x="41910" y="220894"/>
                    <a:pt x="41910" y="223752"/>
                    <a:pt x="42863" y="223752"/>
                  </a:cubicBezTo>
                  <a:cubicBezTo>
                    <a:pt x="43815" y="223752"/>
                    <a:pt x="45720" y="224704"/>
                    <a:pt x="44768" y="226609"/>
                  </a:cubicBezTo>
                  <a:cubicBezTo>
                    <a:pt x="43815" y="227562"/>
                    <a:pt x="45720" y="230419"/>
                    <a:pt x="46673" y="231372"/>
                  </a:cubicBezTo>
                  <a:cubicBezTo>
                    <a:pt x="47625" y="232324"/>
                    <a:pt x="46673" y="232324"/>
                    <a:pt x="45720" y="232324"/>
                  </a:cubicBezTo>
                  <a:cubicBezTo>
                    <a:pt x="43815" y="232324"/>
                    <a:pt x="42863" y="229467"/>
                    <a:pt x="42863" y="228514"/>
                  </a:cubicBezTo>
                  <a:cubicBezTo>
                    <a:pt x="42863" y="225657"/>
                    <a:pt x="41910" y="225657"/>
                    <a:pt x="40005" y="226609"/>
                  </a:cubicBezTo>
                  <a:cubicBezTo>
                    <a:pt x="39053" y="226609"/>
                    <a:pt x="38100" y="226609"/>
                    <a:pt x="37148" y="227562"/>
                  </a:cubicBezTo>
                  <a:cubicBezTo>
                    <a:pt x="35243" y="228514"/>
                    <a:pt x="36195" y="229467"/>
                    <a:pt x="36195" y="230419"/>
                  </a:cubicBezTo>
                  <a:cubicBezTo>
                    <a:pt x="37148" y="231372"/>
                    <a:pt x="38100" y="233277"/>
                    <a:pt x="39053" y="233277"/>
                  </a:cubicBezTo>
                  <a:cubicBezTo>
                    <a:pt x="41910" y="234229"/>
                    <a:pt x="40958" y="237087"/>
                    <a:pt x="41910" y="238039"/>
                  </a:cubicBezTo>
                  <a:cubicBezTo>
                    <a:pt x="41910" y="238039"/>
                    <a:pt x="41910" y="238992"/>
                    <a:pt x="40958" y="238992"/>
                  </a:cubicBezTo>
                  <a:cubicBezTo>
                    <a:pt x="39053" y="238992"/>
                    <a:pt x="39053" y="237087"/>
                    <a:pt x="39053" y="235182"/>
                  </a:cubicBezTo>
                  <a:lnTo>
                    <a:pt x="39053" y="235182"/>
                  </a:lnTo>
                  <a:cubicBezTo>
                    <a:pt x="38100" y="235182"/>
                    <a:pt x="38100" y="234229"/>
                    <a:pt x="37148" y="234229"/>
                  </a:cubicBezTo>
                  <a:cubicBezTo>
                    <a:pt x="36195" y="234229"/>
                    <a:pt x="37148" y="235182"/>
                    <a:pt x="37148" y="236134"/>
                  </a:cubicBezTo>
                  <a:cubicBezTo>
                    <a:pt x="38100" y="238039"/>
                    <a:pt x="40958" y="240897"/>
                    <a:pt x="39053" y="240897"/>
                  </a:cubicBezTo>
                  <a:cubicBezTo>
                    <a:pt x="37148" y="240897"/>
                    <a:pt x="33338" y="238992"/>
                    <a:pt x="34290" y="240897"/>
                  </a:cubicBezTo>
                  <a:cubicBezTo>
                    <a:pt x="35243" y="241849"/>
                    <a:pt x="35243" y="244707"/>
                    <a:pt x="35243" y="245659"/>
                  </a:cubicBezTo>
                  <a:cubicBezTo>
                    <a:pt x="34290" y="247564"/>
                    <a:pt x="35243" y="248517"/>
                    <a:pt x="36195" y="249469"/>
                  </a:cubicBezTo>
                  <a:cubicBezTo>
                    <a:pt x="37148" y="250422"/>
                    <a:pt x="39053" y="252327"/>
                    <a:pt x="40958" y="252327"/>
                  </a:cubicBezTo>
                  <a:cubicBezTo>
                    <a:pt x="41910" y="252327"/>
                    <a:pt x="40958" y="249469"/>
                    <a:pt x="41910" y="248517"/>
                  </a:cubicBezTo>
                  <a:cubicBezTo>
                    <a:pt x="42863" y="249469"/>
                    <a:pt x="43815" y="250422"/>
                    <a:pt x="43815" y="252327"/>
                  </a:cubicBezTo>
                  <a:cubicBezTo>
                    <a:pt x="43815" y="253279"/>
                    <a:pt x="43815" y="253279"/>
                    <a:pt x="44768" y="254232"/>
                  </a:cubicBezTo>
                  <a:cubicBezTo>
                    <a:pt x="45720" y="254232"/>
                    <a:pt x="45720" y="253279"/>
                    <a:pt x="46673" y="253279"/>
                  </a:cubicBezTo>
                  <a:lnTo>
                    <a:pt x="47625" y="251374"/>
                  </a:lnTo>
                  <a:cubicBezTo>
                    <a:pt x="47625" y="250422"/>
                    <a:pt x="47625" y="249469"/>
                    <a:pt x="48578" y="251374"/>
                  </a:cubicBezTo>
                  <a:cubicBezTo>
                    <a:pt x="48578" y="252327"/>
                    <a:pt x="46673" y="253279"/>
                    <a:pt x="47625" y="255184"/>
                  </a:cubicBezTo>
                  <a:cubicBezTo>
                    <a:pt x="47625" y="255184"/>
                    <a:pt x="48578" y="255184"/>
                    <a:pt x="48578" y="255184"/>
                  </a:cubicBezTo>
                  <a:cubicBezTo>
                    <a:pt x="49530" y="254232"/>
                    <a:pt x="48578" y="253279"/>
                    <a:pt x="48578" y="251374"/>
                  </a:cubicBezTo>
                  <a:cubicBezTo>
                    <a:pt x="50483" y="250422"/>
                    <a:pt x="53340" y="251374"/>
                    <a:pt x="54293" y="247564"/>
                  </a:cubicBezTo>
                  <a:cubicBezTo>
                    <a:pt x="54293" y="246612"/>
                    <a:pt x="56198" y="246612"/>
                    <a:pt x="57150" y="246612"/>
                  </a:cubicBezTo>
                  <a:cubicBezTo>
                    <a:pt x="58103" y="246612"/>
                    <a:pt x="60008" y="247564"/>
                    <a:pt x="60960" y="245659"/>
                  </a:cubicBezTo>
                  <a:lnTo>
                    <a:pt x="57150" y="243754"/>
                  </a:lnTo>
                  <a:cubicBezTo>
                    <a:pt x="56198" y="243754"/>
                    <a:pt x="55245" y="243754"/>
                    <a:pt x="54293" y="244707"/>
                  </a:cubicBezTo>
                  <a:cubicBezTo>
                    <a:pt x="52388" y="245659"/>
                    <a:pt x="52388" y="245659"/>
                    <a:pt x="52388" y="243754"/>
                  </a:cubicBezTo>
                  <a:cubicBezTo>
                    <a:pt x="52388" y="242802"/>
                    <a:pt x="52388" y="242802"/>
                    <a:pt x="53340" y="241849"/>
                  </a:cubicBezTo>
                  <a:cubicBezTo>
                    <a:pt x="55245" y="241849"/>
                    <a:pt x="57150" y="241849"/>
                    <a:pt x="57150" y="239944"/>
                  </a:cubicBezTo>
                  <a:cubicBezTo>
                    <a:pt x="57150" y="237087"/>
                    <a:pt x="59055" y="236134"/>
                    <a:pt x="60960" y="236134"/>
                  </a:cubicBezTo>
                  <a:cubicBezTo>
                    <a:pt x="61913" y="236134"/>
                    <a:pt x="61913" y="235182"/>
                    <a:pt x="62865" y="235182"/>
                  </a:cubicBezTo>
                  <a:cubicBezTo>
                    <a:pt x="61913" y="235182"/>
                    <a:pt x="63818" y="235182"/>
                    <a:pt x="62865" y="234229"/>
                  </a:cubicBezTo>
                  <a:close/>
                  <a:moveTo>
                    <a:pt x="30480" y="79924"/>
                  </a:moveTo>
                  <a:cubicBezTo>
                    <a:pt x="30480" y="79924"/>
                    <a:pt x="30480" y="79924"/>
                    <a:pt x="30480" y="79924"/>
                  </a:cubicBezTo>
                  <a:cubicBezTo>
                    <a:pt x="31433" y="79924"/>
                    <a:pt x="31433" y="79924"/>
                    <a:pt x="30480" y="79924"/>
                  </a:cubicBezTo>
                  <a:cubicBezTo>
                    <a:pt x="31433" y="79924"/>
                    <a:pt x="30480" y="78972"/>
                    <a:pt x="30480" y="79924"/>
                  </a:cubicBezTo>
                  <a:cubicBezTo>
                    <a:pt x="30480" y="78972"/>
                    <a:pt x="30480" y="79924"/>
                    <a:pt x="30480" y="79924"/>
                  </a:cubicBezTo>
                  <a:close/>
                  <a:moveTo>
                    <a:pt x="33338" y="235182"/>
                  </a:moveTo>
                  <a:cubicBezTo>
                    <a:pt x="33338" y="234229"/>
                    <a:pt x="32385" y="234229"/>
                    <a:pt x="31433" y="233277"/>
                  </a:cubicBezTo>
                  <a:cubicBezTo>
                    <a:pt x="31433" y="233277"/>
                    <a:pt x="30480" y="233277"/>
                    <a:pt x="30480" y="234229"/>
                  </a:cubicBezTo>
                  <a:cubicBezTo>
                    <a:pt x="31433" y="235182"/>
                    <a:pt x="31433" y="236134"/>
                    <a:pt x="33338" y="235182"/>
                  </a:cubicBezTo>
                  <a:cubicBezTo>
                    <a:pt x="33338"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3338" y="172317"/>
                    <a:pt x="33338" y="172317"/>
                  </a:cubicBezTo>
                  <a:close/>
                  <a:moveTo>
                    <a:pt x="34290" y="182794"/>
                  </a:moveTo>
                  <a:cubicBezTo>
                    <a:pt x="32385" y="183747"/>
                    <a:pt x="33338" y="185652"/>
                    <a:pt x="34290" y="186604"/>
                  </a:cubicBezTo>
                  <a:cubicBezTo>
                    <a:pt x="34290" y="186604"/>
                    <a:pt x="35243" y="187557"/>
                    <a:pt x="35243" y="186604"/>
                  </a:cubicBezTo>
                  <a:cubicBezTo>
                    <a:pt x="37148" y="185652"/>
                    <a:pt x="35243" y="184699"/>
                    <a:pt x="34290" y="182794"/>
                  </a:cubicBezTo>
                  <a:cubicBezTo>
                    <a:pt x="35243" y="183747"/>
                    <a:pt x="34290" y="182794"/>
                    <a:pt x="34290" y="182794"/>
                  </a:cubicBezTo>
                  <a:cubicBezTo>
                    <a:pt x="35243" y="180889"/>
                    <a:pt x="34290" y="179937"/>
                    <a:pt x="33338" y="178984"/>
                  </a:cubicBezTo>
                  <a:cubicBezTo>
                    <a:pt x="33338" y="178984"/>
                    <a:pt x="32385" y="178984"/>
                    <a:pt x="32385" y="178984"/>
                  </a:cubicBezTo>
                  <a:cubicBezTo>
                    <a:pt x="33338" y="179937"/>
                    <a:pt x="34290" y="180889"/>
                    <a:pt x="34290" y="182794"/>
                  </a:cubicBezTo>
                  <a:cubicBezTo>
                    <a:pt x="34290" y="181842"/>
                    <a:pt x="34290" y="182794"/>
                    <a:pt x="34290" y="182794"/>
                  </a:cubicBezTo>
                  <a:close/>
                  <a:moveTo>
                    <a:pt x="33338" y="72304"/>
                  </a:moveTo>
                  <a:lnTo>
                    <a:pt x="34290" y="73257"/>
                  </a:lnTo>
                  <a:cubicBezTo>
                    <a:pt x="35243" y="73257"/>
                    <a:pt x="35243" y="73257"/>
                    <a:pt x="35243" y="72304"/>
                  </a:cubicBezTo>
                  <a:cubicBezTo>
                    <a:pt x="35243" y="72304"/>
                    <a:pt x="34290" y="71352"/>
                    <a:pt x="33338" y="72304"/>
                  </a:cubicBezTo>
                  <a:cubicBezTo>
                    <a:pt x="33338" y="71352"/>
                    <a:pt x="33338" y="71352"/>
                    <a:pt x="33338"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4704"/>
                  </a:moveTo>
                  <a:cubicBezTo>
                    <a:pt x="36195" y="224704"/>
                    <a:pt x="36195" y="224704"/>
                    <a:pt x="36195" y="224704"/>
                  </a:cubicBezTo>
                  <a:cubicBezTo>
                    <a:pt x="35243" y="223752"/>
                    <a:pt x="34290" y="223752"/>
                    <a:pt x="33338" y="224704"/>
                  </a:cubicBezTo>
                  <a:cubicBezTo>
                    <a:pt x="33338" y="225657"/>
                    <a:pt x="34290" y="225657"/>
                    <a:pt x="34290" y="225657"/>
                  </a:cubicBezTo>
                  <a:cubicBezTo>
                    <a:pt x="35243" y="225657"/>
                    <a:pt x="36195" y="225657"/>
                    <a:pt x="36195" y="224704"/>
                  </a:cubicBezTo>
                  <a:close/>
                  <a:moveTo>
                    <a:pt x="34290" y="44682"/>
                  </a:moveTo>
                  <a:cubicBezTo>
                    <a:pt x="34290" y="45634"/>
                    <a:pt x="34290" y="45634"/>
                    <a:pt x="34290" y="44682"/>
                  </a:cubicBezTo>
                  <a:cubicBezTo>
                    <a:pt x="35243" y="45634"/>
                    <a:pt x="35243" y="45634"/>
                    <a:pt x="35243" y="44682"/>
                  </a:cubicBezTo>
                  <a:lnTo>
                    <a:pt x="34290" y="44682"/>
                  </a:lnTo>
                  <a:cubicBezTo>
                    <a:pt x="34290" y="44682"/>
                    <a:pt x="34290" y="44682"/>
                    <a:pt x="34290" y="44682"/>
                  </a:cubicBezTo>
                  <a:close/>
                  <a:moveTo>
                    <a:pt x="35243" y="94212"/>
                  </a:moveTo>
                  <a:cubicBezTo>
                    <a:pt x="34290" y="94212"/>
                    <a:pt x="34290" y="94212"/>
                    <a:pt x="35243" y="94212"/>
                  </a:cubicBezTo>
                  <a:lnTo>
                    <a:pt x="35243" y="94212"/>
                  </a:lnTo>
                  <a:lnTo>
                    <a:pt x="35243" y="94212"/>
                  </a:lnTo>
                  <a:lnTo>
                    <a:pt x="35243" y="94212"/>
                  </a:lnTo>
                  <a:close/>
                  <a:moveTo>
                    <a:pt x="36195" y="253279"/>
                  </a:moveTo>
                  <a:cubicBezTo>
                    <a:pt x="36195" y="253279"/>
                    <a:pt x="36195" y="252327"/>
                    <a:pt x="36195" y="253279"/>
                  </a:cubicBezTo>
                  <a:cubicBezTo>
                    <a:pt x="35243" y="252327"/>
                    <a:pt x="34290" y="252327"/>
                    <a:pt x="34290" y="253279"/>
                  </a:cubicBezTo>
                  <a:cubicBezTo>
                    <a:pt x="34290" y="253279"/>
                    <a:pt x="35243" y="253279"/>
                    <a:pt x="36195" y="253279"/>
                  </a:cubicBezTo>
                  <a:cubicBezTo>
                    <a:pt x="36195" y="253279"/>
                    <a:pt x="36195" y="253279"/>
                    <a:pt x="36195" y="253279"/>
                  </a:cubicBezTo>
                  <a:close/>
                  <a:moveTo>
                    <a:pt x="36195" y="175174"/>
                  </a:moveTo>
                  <a:cubicBezTo>
                    <a:pt x="36195" y="175174"/>
                    <a:pt x="37148" y="174222"/>
                    <a:pt x="36195" y="175174"/>
                  </a:cubicBezTo>
                  <a:cubicBezTo>
                    <a:pt x="36195" y="173269"/>
                    <a:pt x="35243" y="174222"/>
                    <a:pt x="34290" y="174222"/>
                  </a:cubicBezTo>
                  <a:cubicBezTo>
                    <a:pt x="35243" y="175174"/>
                    <a:pt x="35243" y="176127"/>
                    <a:pt x="36195" y="175174"/>
                  </a:cubicBezTo>
                  <a:close/>
                  <a:moveTo>
                    <a:pt x="36195" y="88497"/>
                  </a:moveTo>
                  <a:cubicBezTo>
                    <a:pt x="36195" y="88497"/>
                    <a:pt x="36195" y="87544"/>
                    <a:pt x="35243" y="87544"/>
                  </a:cubicBezTo>
                  <a:cubicBezTo>
                    <a:pt x="35243" y="87544"/>
                    <a:pt x="35243" y="87544"/>
                    <a:pt x="36195" y="88497"/>
                  </a:cubicBezTo>
                  <a:cubicBezTo>
                    <a:pt x="35243" y="88497"/>
                    <a:pt x="35243" y="89449"/>
                    <a:pt x="36195" y="88497"/>
                  </a:cubicBezTo>
                  <a:cubicBezTo>
                    <a:pt x="36195" y="89449"/>
                    <a:pt x="36195" y="89449"/>
                    <a:pt x="36195" y="88497"/>
                  </a:cubicBezTo>
                  <a:close/>
                  <a:moveTo>
                    <a:pt x="36195" y="57064"/>
                  </a:moveTo>
                  <a:cubicBezTo>
                    <a:pt x="35243" y="57064"/>
                    <a:pt x="35243" y="57064"/>
                    <a:pt x="36195" y="57064"/>
                  </a:cubicBezTo>
                  <a:cubicBezTo>
                    <a:pt x="35243" y="58017"/>
                    <a:pt x="35243" y="58017"/>
                    <a:pt x="36195" y="58969"/>
                  </a:cubicBezTo>
                  <a:cubicBezTo>
                    <a:pt x="36195" y="58017"/>
                    <a:pt x="37148" y="58017"/>
                    <a:pt x="36195" y="57064"/>
                  </a:cubicBezTo>
                  <a:lnTo>
                    <a:pt x="36195" y="57064"/>
                  </a:lnTo>
                  <a:close/>
                  <a:moveTo>
                    <a:pt x="35243" y="232324"/>
                  </a:moveTo>
                  <a:lnTo>
                    <a:pt x="35243" y="232324"/>
                  </a:lnTo>
                  <a:cubicBezTo>
                    <a:pt x="36195" y="231372"/>
                    <a:pt x="35243" y="231372"/>
                    <a:pt x="35243"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40005" y="99927"/>
                    <a:pt x="39053" y="98974"/>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7148" y="205654"/>
                  </a:moveTo>
                  <a:cubicBezTo>
                    <a:pt x="37148" y="205654"/>
                    <a:pt x="36195" y="205654"/>
                    <a:pt x="36195" y="206607"/>
                  </a:cubicBezTo>
                  <a:cubicBezTo>
                    <a:pt x="35243" y="205654"/>
                    <a:pt x="35243" y="205654"/>
                    <a:pt x="37148" y="205654"/>
                  </a:cubicBezTo>
                  <a:cubicBezTo>
                    <a:pt x="36195" y="204702"/>
                    <a:pt x="37148" y="203749"/>
                    <a:pt x="38100" y="204702"/>
                  </a:cubicBezTo>
                  <a:cubicBezTo>
                    <a:pt x="37148" y="205654"/>
                    <a:pt x="37148" y="205654"/>
                    <a:pt x="37148" y="205654"/>
                  </a:cubicBezTo>
                  <a:close/>
                  <a:moveTo>
                    <a:pt x="36195" y="157077"/>
                  </a:moveTo>
                  <a:cubicBezTo>
                    <a:pt x="36195" y="157077"/>
                    <a:pt x="36195" y="157077"/>
                    <a:pt x="36195" y="157077"/>
                  </a:cubicBezTo>
                  <a:cubicBezTo>
                    <a:pt x="36195" y="157077"/>
                    <a:pt x="36195" y="157077"/>
                    <a:pt x="36195" y="157077"/>
                  </a:cubicBezTo>
                  <a:cubicBezTo>
                    <a:pt x="35243" y="157077"/>
                    <a:pt x="35243" y="157077"/>
                    <a:pt x="36195" y="157077"/>
                  </a:cubicBezTo>
                  <a:lnTo>
                    <a:pt x="36195"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9530" y="134217"/>
                    <a:pt x="48578" y="133264"/>
                  </a:cubicBezTo>
                  <a:close/>
                  <a:moveTo>
                    <a:pt x="36195" y="39919"/>
                  </a:moveTo>
                  <a:cubicBezTo>
                    <a:pt x="36195" y="39919"/>
                    <a:pt x="36195" y="39919"/>
                    <a:pt x="36195" y="39919"/>
                  </a:cubicBezTo>
                  <a:lnTo>
                    <a:pt x="36195" y="39919"/>
                  </a:lnTo>
                  <a:cubicBezTo>
                    <a:pt x="36195" y="39919"/>
                    <a:pt x="36195" y="38967"/>
                    <a:pt x="36195" y="39919"/>
                  </a:cubicBezTo>
                  <a:lnTo>
                    <a:pt x="36195" y="39919"/>
                  </a:lnTo>
                  <a:close/>
                  <a:moveTo>
                    <a:pt x="40005" y="145647"/>
                  </a:moveTo>
                  <a:cubicBezTo>
                    <a:pt x="40958" y="145647"/>
                    <a:pt x="41910" y="145647"/>
                    <a:pt x="42863" y="144694"/>
                  </a:cubicBezTo>
                  <a:cubicBezTo>
                    <a:pt x="42863" y="144694"/>
                    <a:pt x="42863" y="143742"/>
                    <a:pt x="42863" y="143742"/>
                  </a:cubicBezTo>
                  <a:cubicBezTo>
                    <a:pt x="41910" y="141837"/>
                    <a:pt x="40958" y="142789"/>
                    <a:pt x="40005" y="142789"/>
                  </a:cubicBezTo>
                  <a:cubicBezTo>
                    <a:pt x="39053" y="142789"/>
                    <a:pt x="39053" y="142789"/>
                    <a:pt x="38100" y="142789"/>
                  </a:cubicBezTo>
                  <a:cubicBezTo>
                    <a:pt x="37148" y="143742"/>
                    <a:pt x="36195" y="144694"/>
                    <a:pt x="36195" y="145647"/>
                  </a:cubicBezTo>
                  <a:cubicBezTo>
                    <a:pt x="37148" y="146599"/>
                    <a:pt x="37148" y="144694"/>
                    <a:pt x="38100" y="143742"/>
                  </a:cubicBezTo>
                  <a:cubicBezTo>
                    <a:pt x="39053" y="145647"/>
                    <a:pt x="39053" y="145647"/>
                    <a:pt x="40005" y="145647"/>
                  </a:cubicBezTo>
                  <a:close/>
                  <a:moveTo>
                    <a:pt x="37148" y="94212"/>
                  </a:moveTo>
                  <a:cubicBezTo>
                    <a:pt x="37148" y="95164"/>
                    <a:pt x="38100" y="95164"/>
                    <a:pt x="37148" y="94212"/>
                  </a:cubicBezTo>
                  <a:cubicBezTo>
                    <a:pt x="38100" y="94212"/>
                    <a:pt x="39053" y="94212"/>
                    <a:pt x="39053" y="93259"/>
                  </a:cubicBezTo>
                  <a:cubicBezTo>
                    <a:pt x="39053" y="93259"/>
                    <a:pt x="39053" y="92307"/>
                    <a:pt x="38100" y="92307"/>
                  </a:cubicBezTo>
                  <a:cubicBezTo>
                    <a:pt x="37148" y="93259"/>
                    <a:pt x="37148" y="94212"/>
                    <a:pt x="37148" y="94212"/>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958" y="248517"/>
                    <a:pt x="40958" y="249469"/>
                    <a:pt x="40958" y="249469"/>
                  </a:cubicBezTo>
                  <a:close/>
                  <a:moveTo>
                    <a:pt x="38100" y="178032"/>
                  </a:moveTo>
                  <a:cubicBezTo>
                    <a:pt x="37148" y="178032"/>
                    <a:pt x="37148" y="178984"/>
                    <a:pt x="37148" y="178984"/>
                  </a:cubicBezTo>
                  <a:cubicBezTo>
                    <a:pt x="37148" y="179937"/>
                    <a:pt x="37148" y="180889"/>
                    <a:pt x="38100" y="180889"/>
                  </a:cubicBezTo>
                  <a:cubicBezTo>
                    <a:pt x="39053" y="180889"/>
                    <a:pt x="39053" y="179937"/>
                    <a:pt x="39053" y="178984"/>
                  </a:cubicBezTo>
                  <a:cubicBezTo>
                    <a:pt x="40005" y="178032"/>
                    <a:pt x="39053" y="178032"/>
                    <a:pt x="38100" y="178032"/>
                  </a:cubicBezTo>
                  <a:close/>
                  <a:moveTo>
                    <a:pt x="37148" y="51349"/>
                  </a:moveTo>
                  <a:cubicBezTo>
                    <a:pt x="37148" y="51349"/>
                    <a:pt x="38100"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9053" y="73257"/>
                  </a:moveTo>
                  <a:cubicBezTo>
                    <a:pt x="40005" y="73257"/>
                    <a:pt x="40005" y="72304"/>
                    <a:pt x="40005" y="71352"/>
                  </a:cubicBezTo>
                  <a:cubicBezTo>
                    <a:pt x="40005" y="70399"/>
                    <a:pt x="40005" y="70399"/>
                    <a:pt x="39053" y="70399"/>
                  </a:cubicBezTo>
                  <a:cubicBezTo>
                    <a:pt x="38100" y="70399"/>
                    <a:pt x="38100" y="71352"/>
                    <a:pt x="38100" y="72304"/>
                  </a:cubicBezTo>
                  <a:cubicBezTo>
                    <a:pt x="38100" y="72304"/>
                    <a:pt x="38100" y="73257"/>
                    <a:pt x="39053" y="73257"/>
                  </a:cubicBezTo>
                  <a:close/>
                  <a:moveTo>
                    <a:pt x="39053" y="162792"/>
                  </a:moveTo>
                  <a:cubicBezTo>
                    <a:pt x="39053" y="162792"/>
                    <a:pt x="39053" y="161839"/>
                    <a:pt x="39053" y="162792"/>
                  </a:cubicBezTo>
                  <a:cubicBezTo>
                    <a:pt x="40005" y="161839"/>
                    <a:pt x="39053" y="160887"/>
                    <a:pt x="39053" y="161839"/>
                  </a:cubicBezTo>
                  <a:lnTo>
                    <a:pt x="39053" y="162792"/>
                  </a:lnTo>
                  <a:cubicBezTo>
                    <a:pt x="38100" y="161839"/>
                    <a:pt x="38100" y="162792"/>
                    <a:pt x="39053"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4768" y="218989"/>
                    <a:pt x="40958"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1910" y="198034"/>
                    <a:pt x="39053" y="196129"/>
                    <a:pt x="38100" y="194224"/>
                  </a:cubicBezTo>
                  <a:close/>
                  <a:moveTo>
                    <a:pt x="39053" y="80877"/>
                  </a:moveTo>
                  <a:lnTo>
                    <a:pt x="39053" y="80877"/>
                  </a:lnTo>
                  <a:lnTo>
                    <a:pt x="39053" y="80877"/>
                  </a:lnTo>
                  <a:cubicBezTo>
                    <a:pt x="39053" y="80877"/>
                    <a:pt x="39053" y="79924"/>
                    <a:pt x="39053" y="80877"/>
                  </a:cubicBezTo>
                  <a:cubicBezTo>
                    <a:pt x="39053" y="79924"/>
                    <a:pt x="39053" y="79924"/>
                    <a:pt x="39053" y="80877"/>
                  </a:cubicBezTo>
                  <a:close/>
                  <a:moveTo>
                    <a:pt x="39053" y="132312"/>
                  </a:moveTo>
                  <a:cubicBezTo>
                    <a:pt x="39053" y="132312"/>
                    <a:pt x="39053" y="132312"/>
                    <a:pt x="39053" y="132312"/>
                  </a:cubicBezTo>
                  <a:cubicBezTo>
                    <a:pt x="39053" y="132312"/>
                    <a:pt x="40005" y="132312"/>
                    <a:pt x="39053" y="132312"/>
                  </a:cubicBezTo>
                  <a:cubicBezTo>
                    <a:pt x="40005" y="131359"/>
                    <a:pt x="39053" y="131359"/>
                    <a:pt x="39053" y="132312"/>
                  </a:cubicBezTo>
                  <a:cubicBezTo>
                    <a:pt x="39053" y="131359"/>
                    <a:pt x="38100" y="131359"/>
                    <a:pt x="39053" y="132312"/>
                  </a:cubicBezTo>
                  <a:close/>
                  <a:moveTo>
                    <a:pt x="40005" y="107547"/>
                  </a:moveTo>
                  <a:cubicBezTo>
                    <a:pt x="40005" y="108499"/>
                    <a:pt x="39053" y="109452"/>
                    <a:pt x="40005" y="109452"/>
                  </a:cubicBezTo>
                  <a:cubicBezTo>
                    <a:pt x="40005" y="109452"/>
                    <a:pt x="40958" y="109452"/>
                    <a:pt x="40958" y="109452"/>
                  </a:cubicBezTo>
                  <a:cubicBezTo>
                    <a:pt x="40958" y="108499"/>
                    <a:pt x="40005" y="107547"/>
                    <a:pt x="40005" y="107547"/>
                  </a:cubicBezTo>
                  <a:close/>
                  <a:moveTo>
                    <a:pt x="40005" y="117072"/>
                  </a:moveTo>
                  <a:lnTo>
                    <a:pt x="40005" y="117072"/>
                  </a:lnTo>
                  <a:cubicBezTo>
                    <a:pt x="39053" y="118024"/>
                    <a:pt x="39053" y="118024"/>
                    <a:pt x="40005" y="117072"/>
                  </a:cubicBezTo>
                  <a:cubicBezTo>
                    <a:pt x="40005" y="118024"/>
                    <a:pt x="40005" y="118024"/>
                    <a:pt x="40005" y="117072"/>
                  </a:cubicBezTo>
                  <a:lnTo>
                    <a:pt x="40005" y="117072"/>
                  </a:lnTo>
                  <a:close/>
                  <a:moveTo>
                    <a:pt x="40005" y="88497"/>
                  </a:moveTo>
                  <a:cubicBezTo>
                    <a:pt x="40005" y="89449"/>
                    <a:pt x="40958" y="89449"/>
                    <a:pt x="41910" y="89449"/>
                  </a:cubicBezTo>
                  <a:cubicBezTo>
                    <a:pt x="42863" y="89449"/>
                    <a:pt x="43815" y="89449"/>
                    <a:pt x="44768" y="88497"/>
                  </a:cubicBezTo>
                  <a:cubicBezTo>
                    <a:pt x="45720" y="87544"/>
                    <a:pt x="46673" y="87544"/>
                    <a:pt x="45720" y="86592"/>
                  </a:cubicBezTo>
                  <a:cubicBezTo>
                    <a:pt x="44768" y="85639"/>
                    <a:pt x="44768" y="85639"/>
                    <a:pt x="43815" y="86592"/>
                  </a:cubicBezTo>
                  <a:cubicBezTo>
                    <a:pt x="42863" y="87544"/>
                    <a:pt x="41910" y="87544"/>
                    <a:pt x="40958" y="87544"/>
                  </a:cubicBezTo>
                  <a:cubicBezTo>
                    <a:pt x="40005" y="87544"/>
                    <a:pt x="39053" y="87544"/>
                    <a:pt x="40005"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4768"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958" y="113262"/>
                    <a:pt x="43815" y="116119"/>
                  </a:cubicBezTo>
                  <a:cubicBezTo>
                    <a:pt x="43815" y="115167"/>
                    <a:pt x="43815"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958" y="151362"/>
                    <a:pt x="40005" y="152314"/>
                    <a:pt x="40958" y="153267"/>
                  </a:cubicBezTo>
                  <a:close/>
                  <a:moveTo>
                    <a:pt x="40958" y="53254"/>
                  </a:moveTo>
                  <a:cubicBezTo>
                    <a:pt x="40958" y="54207"/>
                    <a:pt x="40958" y="55159"/>
                    <a:pt x="41910" y="55159"/>
                  </a:cubicBezTo>
                  <a:cubicBezTo>
                    <a:pt x="42863" y="55159"/>
                    <a:pt x="42863" y="54207"/>
                    <a:pt x="42863" y="53254"/>
                  </a:cubicBezTo>
                  <a:cubicBezTo>
                    <a:pt x="42863" y="52302"/>
                    <a:pt x="42863" y="52302"/>
                    <a:pt x="41910" y="52302"/>
                  </a:cubicBezTo>
                  <a:cubicBezTo>
                    <a:pt x="40958" y="52302"/>
                    <a:pt x="40958" y="53254"/>
                    <a:pt x="40958" y="53254"/>
                  </a:cubicBezTo>
                  <a:close/>
                  <a:moveTo>
                    <a:pt x="40958" y="173269"/>
                  </a:moveTo>
                  <a:cubicBezTo>
                    <a:pt x="40958" y="173269"/>
                    <a:pt x="41910" y="173269"/>
                    <a:pt x="41910" y="174222"/>
                  </a:cubicBezTo>
                  <a:cubicBezTo>
                    <a:pt x="43815" y="173269"/>
                    <a:pt x="45720" y="172317"/>
                    <a:pt x="47625" y="171364"/>
                  </a:cubicBezTo>
                  <a:cubicBezTo>
                    <a:pt x="48578" y="170412"/>
                    <a:pt x="47625" y="169459"/>
                    <a:pt x="46673" y="168507"/>
                  </a:cubicBezTo>
                  <a:cubicBezTo>
                    <a:pt x="45720" y="167554"/>
                    <a:pt x="43815" y="168507"/>
                    <a:pt x="42863" y="167554"/>
                  </a:cubicBezTo>
                  <a:cubicBezTo>
                    <a:pt x="42863" y="167554"/>
                    <a:pt x="41910" y="168507"/>
                    <a:pt x="41910" y="168507"/>
                  </a:cubicBezTo>
                  <a:cubicBezTo>
                    <a:pt x="40958" y="170412"/>
                    <a:pt x="40958" y="172317"/>
                    <a:pt x="40958"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3815" y="159934"/>
                    <a:pt x="42863" y="159934"/>
                  </a:cubicBezTo>
                  <a:close/>
                  <a:moveTo>
                    <a:pt x="41910" y="36109"/>
                  </a:moveTo>
                  <a:cubicBezTo>
                    <a:pt x="42863" y="36109"/>
                    <a:pt x="42863" y="36109"/>
                    <a:pt x="41910" y="36109"/>
                  </a:cubicBezTo>
                  <a:cubicBezTo>
                    <a:pt x="42863" y="35157"/>
                    <a:pt x="42863" y="35157"/>
                    <a:pt x="41910" y="35157"/>
                  </a:cubicBezTo>
                  <a:cubicBezTo>
                    <a:pt x="41910" y="35157"/>
                    <a:pt x="41910" y="35157"/>
                    <a:pt x="41910" y="36109"/>
                  </a:cubicBezTo>
                  <a:cubicBezTo>
                    <a:pt x="41910" y="36109"/>
                    <a:pt x="41910"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5720" y="126597"/>
                    <a:pt x="45720" y="127549"/>
                    <a:pt x="41910" y="130407"/>
                  </a:cubicBezTo>
                  <a:close/>
                  <a:moveTo>
                    <a:pt x="43815" y="205654"/>
                  </a:moveTo>
                  <a:cubicBezTo>
                    <a:pt x="43815" y="206607"/>
                    <a:pt x="43815" y="206607"/>
                    <a:pt x="43815" y="205654"/>
                  </a:cubicBezTo>
                  <a:cubicBezTo>
                    <a:pt x="41910" y="206607"/>
                    <a:pt x="41910" y="206607"/>
                    <a:pt x="41910" y="205654"/>
                  </a:cubicBezTo>
                  <a:cubicBezTo>
                    <a:pt x="41910" y="204702"/>
                    <a:pt x="41910" y="203749"/>
                    <a:pt x="42863" y="204702"/>
                  </a:cubicBezTo>
                  <a:cubicBezTo>
                    <a:pt x="43815" y="204702"/>
                    <a:pt x="43815" y="205654"/>
                    <a:pt x="43815" y="205654"/>
                  </a:cubicBezTo>
                  <a:close/>
                  <a:moveTo>
                    <a:pt x="44768" y="61827"/>
                  </a:moveTo>
                  <a:cubicBezTo>
                    <a:pt x="45720" y="61827"/>
                    <a:pt x="46673" y="62779"/>
                    <a:pt x="46673" y="63732"/>
                  </a:cubicBezTo>
                  <a:cubicBezTo>
                    <a:pt x="45720" y="64684"/>
                    <a:pt x="46673" y="66589"/>
                    <a:pt x="45720" y="67542"/>
                  </a:cubicBezTo>
                  <a:cubicBezTo>
                    <a:pt x="44768" y="68494"/>
                    <a:pt x="44768" y="69447"/>
                    <a:pt x="45720" y="70399"/>
                  </a:cubicBezTo>
                  <a:cubicBezTo>
                    <a:pt x="46673" y="71352"/>
                    <a:pt x="47625" y="71352"/>
                    <a:pt x="49530" y="70399"/>
                  </a:cubicBezTo>
                  <a:cubicBezTo>
                    <a:pt x="51435" y="68494"/>
                    <a:pt x="53340" y="66589"/>
                    <a:pt x="54293" y="63732"/>
                  </a:cubicBezTo>
                  <a:cubicBezTo>
                    <a:pt x="55245" y="62779"/>
                    <a:pt x="54293" y="61827"/>
                    <a:pt x="53340" y="62779"/>
                  </a:cubicBezTo>
                  <a:cubicBezTo>
                    <a:pt x="52388" y="62779"/>
                    <a:pt x="52388" y="63732"/>
                    <a:pt x="51435" y="64684"/>
                  </a:cubicBezTo>
                  <a:cubicBezTo>
                    <a:pt x="50483" y="64684"/>
                    <a:pt x="50483" y="65637"/>
                    <a:pt x="49530" y="64684"/>
                  </a:cubicBezTo>
                  <a:cubicBezTo>
                    <a:pt x="48578" y="63732"/>
                    <a:pt x="49530" y="63732"/>
                    <a:pt x="49530" y="62779"/>
                  </a:cubicBezTo>
                  <a:cubicBezTo>
                    <a:pt x="49530" y="61827"/>
                    <a:pt x="49530" y="61827"/>
                    <a:pt x="50483" y="61827"/>
                  </a:cubicBezTo>
                  <a:cubicBezTo>
                    <a:pt x="50483" y="60874"/>
                    <a:pt x="51435" y="60874"/>
                    <a:pt x="51435" y="58969"/>
                  </a:cubicBezTo>
                  <a:lnTo>
                    <a:pt x="50483" y="58969"/>
                  </a:lnTo>
                  <a:cubicBezTo>
                    <a:pt x="49530" y="59922"/>
                    <a:pt x="50483" y="60874"/>
                    <a:pt x="50483" y="61827"/>
                  </a:cubicBezTo>
                  <a:cubicBezTo>
                    <a:pt x="49530" y="60874"/>
                    <a:pt x="47625" y="60874"/>
                    <a:pt x="47625" y="59922"/>
                  </a:cubicBezTo>
                  <a:cubicBezTo>
                    <a:pt x="47625" y="58969"/>
                    <a:pt x="46673" y="58969"/>
                    <a:pt x="45720" y="58969"/>
                  </a:cubicBezTo>
                  <a:cubicBezTo>
                    <a:pt x="44768" y="59922"/>
                    <a:pt x="43815" y="60874"/>
                    <a:pt x="43815" y="61827"/>
                  </a:cubicBezTo>
                  <a:cubicBezTo>
                    <a:pt x="42863" y="62779"/>
                    <a:pt x="43815" y="61827"/>
                    <a:pt x="44768"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5720" y="241849"/>
                    <a:pt x="45720" y="242802"/>
                    <a:pt x="45720" y="242802"/>
                  </a:cubicBezTo>
                  <a:close/>
                  <a:moveTo>
                    <a:pt x="42863" y="48492"/>
                  </a:moveTo>
                  <a:cubicBezTo>
                    <a:pt x="42863" y="49444"/>
                    <a:pt x="42863" y="49444"/>
                    <a:pt x="42863" y="48492"/>
                  </a:cubicBezTo>
                  <a:cubicBezTo>
                    <a:pt x="43815" y="48492"/>
                    <a:pt x="43815" y="48492"/>
                    <a:pt x="44768" y="47539"/>
                  </a:cubicBezTo>
                  <a:lnTo>
                    <a:pt x="44768" y="46587"/>
                  </a:lnTo>
                  <a:lnTo>
                    <a:pt x="46673" y="47539"/>
                  </a:lnTo>
                  <a:cubicBezTo>
                    <a:pt x="47625" y="48492"/>
                    <a:pt x="47625" y="48492"/>
                    <a:pt x="48578" y="48492"/>
                  </a:cubicBezTo>
                  <a:cubicBezTo>
                    <a:pt x="48578" y="48492"/>
                    <a:pt x="48578" y="47539"/>
                    <a:pt x="48578" y="47539"/>
                  </a:cubicBezTo>
                  <a:cubicBezTo>
                    <a:pt x="48578" y="46587"/>
                    <a:pt x="47625" y="45634"/>
                    <a:pt x="46673" y="45634"/>
                  </a:cubicBezTo>
                  <a:cubicBezTo>
                    <a:pt x="45720" y="45634"/>
                    <a:pt x="45720" y="45634"/>
                    <a:pt x="44768" y="45634"/>
                  </a:cubicBezTo>
                  <a:cubicBezTo>
                    <a:pt x="44768" y="45634"/>
                    <a:pt x="44768" y="45634"/>
                    <a:pt x="43815" y="45634"/>
                  </a:cubicBezTo>
                  <a:cubicBezTo>
                    <a:pt x="42863" y="47539"/>
                    <a:pt x="42863" y="48492"/>
                    <a:pt x="42863" y="48492"/>
                  </a:cubicBezTo>
                  <a:close/>
                  <a:moveTo>
                    <a:pt x="44768" y="152314"/>
                  </a:moveTo>
                  <a:lnTo>
                    <a:pt x="44768" y="152314"/>
                  </a:lnTo>
                  <a:cubicBezTo>
                    <a:pt x="44768" y="153267"/>
                    <a:pt x="44768" y="153267"/>
                    <a:pt x="44768" y="152314"/>
                  </a:cubicBezTo>
                  <a:cubicBezTo>
                    <a:pt x="42863" y="153267"/>
                    <a:pt x="41910" y="153267"/>
                    <a:pt x="42863" y="151362"/>
                  </a:cubicBezTo>
                  <a:lnTo>
                    <a:pt x="43815" y="150409"/>
                  </a:lnTo>
                  <a:cubicBezTo>
                    <a:pt x="44768" y="150409"/>
                    <a:pt x="44768" y="151362"/>
                    <a:pt x="44768" y="152314"/>
                  </a:cubicBezTo>
                  <a:close/>
                  <a:moveTo>
                    <a:pt x="42863" y="184699"/>
                  </a:moveTo>
                  <a:lnTo>
                    <a:pt x="44768" y="184699"/>
                  </a:lnTo>
                  <a:cubicBezTo>
                    <a:pt x="44768" y="186604"/>
                    <a:pt x="47625" y="187557"/>
                    <a:pt x="45720" y="188509"/>
                  </a:cubicBezTo>
                  <a:cubicBezTo>
                    <a:pt x="43815" y="189462"/>
                    <a:pt x="43815" y="186604"/>
                    <a:pt x="42863" y="184699"/>
                  </a:cubicBezTo>
                  <a:close/>
                  <a:moveTo>
                    <a:pt x="45720" y="93259"/>
                  </a:moveTo>
                  <a:cubicBezTo>
                    <a:pt x="44768" y="93259"/>
                    <a:pt x="43815" y="93259"/>
                    <a:pt x="43815" y="95164"/>
                  </a:cubicBezTo>
                  <a:cubicBezTo>
                    <a:pt x="43815" y="96117"/>
                    <a:pt x="43815" y="97069"/>
                    <a:pt x="45720" y="97069"/>
                  </a:cubicBezTo>
                  <a:cubicBezTo>
                    <a:pt x="47625" y="97069"/>
                    <a:pt x="48578" y="98022"/>
                    <a:pt x="49530" y="99927"/>
                  </a:cubicBezTo>
                  <a:cubicBezTo>
                    <a:pt x="50483" y="100879"/>
                    <a:pt x="50483" y="101832"/>
                    <a:pt x="51435" y="101832"/>
                  </a:cubicBezTo>
                  <a:cubicBezTo>
                    <a:pt x="52388" y="100879"/>
                    <a:pt x="53340" y="99927"/>
                    <a:pt x="53340" y="98974"/>
                  </a:cubicBezTo>
                  <a:cubicBezTo>
                    <a:pt x="53340" y="98022"/>
                    <a:pt x="52388" y="98022"/>
                    <a:pt x="51435" y="98022"/>
                  </a:cubicBezTo>
                  <a:cubicBezTo>
                    <a:pt x="50483" y="98022"/>
                    <a:pt x="49530" y="97069"/>
                    <a:pt x="48578" y="96117"/>
                  </a:cubicBezTo>
                  <a:cubicBezTo>
                    <a:pt x="47625" y="94212"/>
                    <a:pt x="46673" y="93259"/>
                    <a:pt x="45720"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5720" y="98974"/>
                  </a:moveTo>
                  <a:cubicBezTo>
                    <a:pt x="44768" y="98974"/>
                    <a:pt x="44768" y="98974"/>
                    <a:pt x="44768" y="99927"/>
                  </a:cubicBezTo>
                  <a:cubicBezTo>
                    <a:pt x="44768" y="100879"/>
                    <a:pt x="45720" y="100879"/>
                    <a:pt x="45720" y="100879"/>
                  </a:cubicBezTo>
                  <a:cubicBezTo>
                    <a:pt x="46673" y="100879"/>
                    <a:pt x="46673" y="100879"/>
                    <a:pt x="46673" y="99927"/>
                  </a:cubicBezTo>
                  <a:cubicBezTo>
                    <a:pt x="46673" y="98974"/>
                    <a:pt x="46673" y="98974"/>
                    <a:pt x="45720" y="98974"/>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7625" y="77067"/>
                    <a:pt x="45720" y="77067"/>
                    <a:pt x="43815" y="77067"/>
                  </a:cubicBezTo>
                  <a:close/>
                  <a:moveTo>
                    <a:pt x="44768" y="210417"/>
                  </a:moveTo>
                  <a:cubicBezTo>
                    <a:pt x="45720" y="209464"/>
                    <a:pt x="46673" y="209464"/>
                    <a:pt x="47625" y="211369"/>
                  </a:cubicBezTo>
                  <a:cubicBezTo>
                    <a:pt x="47625" y="211369"/>
                    <a:pt x="47625" y="212322"/>
                    <a:pt x="47625" y="212322"/>
                  </a:cubicBezTo>
                  <a:cubicBezTo>
                    <a:pt x="46673" y="212322"/>
                    <a:pt x="45720" y="210417"/>
                    <a:pt x="44768" y="210417"/>
                  </a:cubicBezTo>
                  <a:close/>
                  <a:moveTo>
                    <a:pt x="45720" y="194224"/>
                  </a:moveTo>
                  <a:cubicBezTo>
                    <a:pt x="45720" y="194224"/>
                    <a:pt x="44768" y="194224"/>
                    <a:pt x="44768" y="193272"/>
                  </a:cubicBezTo>
                  <a:lnTo>
                    <a:pt x="45720" y="193272"/>
                  </a:lnTo>
                  <a:cubicBezTo>
                    <a:pt x="46673" y="193272"/>
                    <a:pt x="46673" y="193272"/>
                    <a:pt x="45720" y="194224"/>
                  </a:cubicBezTo>
                  <a:close/>
                  <a:moveTo>
                    <a:pt x="46673" y="138027"/>
                  </a:moveTo>
                  <a:cubicBezTo>
                    <a:pt x="46673" y="138027"/>
                    <a:pt x="46673" y="138027"/>
                    <a:pt x="46673" y="138027"/>
                  </a:cubicBezTo>
                  <a:cubicBezTo>
                    <a:pt x="47625" y="137074"/>
                    <a:pt x="46673" y="137074"/>
                    <a:pt x="46673" y="137074"/>
                  </a:cubicBezTo>
                  <a:cubicBezTo>
                    <a:pt x="46673" y="137074"/>
                    <a:pt x="45720" y="137074"/>
                    <a:pt x="45720" y="137074"/>
                  </a:cubicBezTo>
                  <a:cubicBezTo>
                    <a:pt x="45720" y="138027"/>
                    <a:pt x="45720" y="138027"/>
                    <a:pt x="46673"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6673" y="146599"/>
                  </a:moveTo>
                  <a:cubicBezTo>
                    <a:pt x="46673" y="146599"/>
                    <a:pt x="46673" y="146599"/>
                    <a:pt x="46673" y="146599"/>
                  </a:cubicBezTo>
                  <a:cubicBezTo>
                    <a:pt x="46673" y="145647"/>
                    <a:pt x="46673" y="145647"/>
                    <a:pt x="46673" y="146599"/>
                  </a:cubicBezTo>
                  <a:cubicBezTo>
                    <a:pt x="45720" y="145647"/>
                    <a:pt x="45720" y="145647"/>
                    <a:pt x="46673" y="146599"/>
                  </a:cubicBezTo>
                  <a:cubicBezTo>
                    <a:pt x="45720" y="146599"/>
                    <a:pt x="45720" y="146599"/>
                    <a:pt x="46673"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7625" y="82782"/>
                    <a:pt x="46673" y="83734"/>
                    <a:pt x="47625" y="82782"/>
                  </a:cubicBezTo>
                  <a:cubicBezTo>
                    <a:pt x="46673" y="83734"/>
                    <a:pt x="47625" y="83734"/>
                    <a:pt x="47625" y="82782"/>
                  </a:cubicBezTo>
                  <a:lnTo>
                    <a:pt x="47625" y="82782"/>
                  </a:lnTo>
                  <a:cubicBezTo>
                    <a:pt x="47625" y="83734"/>
                    <a:pt x="47625" y="82782"/>
                    <a:pt x="47625" y="82782"/>
                  </a:cubicBezTo>
                  <a:close/>
                  <a:moveTo>
                    <a:pt x="47625" y="245659"/>
                  </a:moveTo>
                  <a:cubicBezTo>
                    <a:pt x="47625" y="245659"/>
                    <a:pt x="47625" y="245659"/>
                    <a:pt x="47625" y="245659"/>
                  </a:cubicBezTo>
                  <a:lnTo>
                    <a:pt x="47625" y="245659"/>
                  </a:lnTo>
                  <a:cubicBezTo>
                    <a:pt x="46673" y="244707"/>
                    <a:pt x="47625"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50483" y="53254"/>
                    <a:pt x="49530" y="53254"/>
                  </a:cubicBezTo>
                  <a:close/>
                  <a:moveTo>
                    <a:pt x="48578" y="103737"/>
                  </a:moveTo>
                  <a:cubicBezTo>
                    <a:pt x="47625" y="103737"/>
                    <a:pt x="47625" y="103737"/>
                    <a:pt x="48578" y="103737"/>
                  </a:cubicBezTo>
                  <a:cubicBezTo>
                    <a:pt x="48578" y="104689"/>
                    <a:pt x="48578" y="105642"/>
                    <a:pt x="49530" y="104689"/>
                  </a:cubicBezTo>
                  <a:cubicBezTo>
                    <a:pt x="48578" y="104689"/>
                    <a:pt x="49530" y="104689"/>
                    <a:pt x="48578" y="103737"/>
                  </a:cubicBezTo>
                  <a:cubicBezTo>
                    <a:pt x="49530" y="103737"/>
                    <a:pt x="48578" y="102784"/>
                    <a:pt x="48578" y="103737"/>
                  </a:cubicBezTo>
                  <a:close/>
                  <a:moveTo>
                    <a:pt x="52388" y="242802"/>
                  </a:moveTo>
                  <a:cubicBezTo>
                    <a:pt x="51435" y="242802"/>
                    <a:pt x="47625" y="242802"/>
                    <a:pt x="47625" y="240897"/>
                  </a:cubicBezTo>
                  <a:cubicBezTo>
                    <a:pt x="47625" y="238992"/>
                    <a:pt x="50483"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8578" y="25632"/>
                  </a:moveTo>
                  <a:cubicBezTo>
                    <a:pt x="48578" y="25632"/>
                    <a:pt x="48578" y="25632"/>
                    <a:pt x="48578" y="25632"/>
                  </a:cubicBezTo>
                  <a:cubicBezTo>
                    <a:pt x="49530" y="25632"/>
                    <a:pt x="49530" y="25632"/>
                    <a:pt x="48578" y="25632"/>
                  </a:cubicBezTo>
                  <a:cubicBezTo>
                    <a:pt x="49530" y="25632"/>
                    <a:pt x="49530" y="24679"/>
                    <a:pt x="48578" y="25632"/>
                  </a:cubicBezTo>
                  <a:cubicBezTo>
                    <a:pt x="48578" y="24679"/>
                    <a:pt x="48578" y="24679"/>
                    <a:pt x="48578" y="25632"/>
                  </a:cubicBezTo>
                  <a:close/>
                  <a:moveTo>
                    <a:pt x="49530" y="205654"/>
                  </a:moveTo>
                  <a:lnTo>
                    <a:pt x="49530" y="208512"/>
                  </a:lnTo>
                  <a:cubicBezTo>
                    <a:pt x="48578" y="207559"/>
                    <a:pt x="48578" y="206607"/>
                    <a:pt x="49530" y="205654"/>
                  </a:cubicBezTo>
                  <a:close/>
                  <a:moveTo>
                    <a:pt x="49530" y="88497"/>
                  </a:moveTo>
                  <a:cubicBezTo>
                    <a:pt x="48578" y="88497"/>
                    <a:pt x="48578" y="88497"/>
                    <a:pt x="49530" y="88497"/>
                  </a:cubicBezTo>
                  <a:cubicBezTo>
                    <a:pt x="48578" y="89449"/>
                    <a:pt x="49530" y="89449"/>
                    <a:pt x="49530" y="88497"/>
                  </a:cubicBezTo>
                  <a:lnTo>
                    <a:pt x="49530" y="88497"/>
                  </a:lnTo>
                  <a:lnTo>
                    <a:pt x="49530" y="88497"/>
                  </a:lnTo>
                  <a:close/>
                  <a:moveTo>
                    <a:pt x="51435" y="166602"/>
                  </a:moveTo>
                  <a:cubicBezTo>
                    <a:pt x="51435" y="165649"/>
                    <a:pt x="52388" y="164697"/>
                    <a:pt x="50483" y="164697"/>
                  </a:cubicBezTo>
                  <a:cubicBezTo>
                    <a:pt x="49530" y="164697"/>
                    <a:pt x="49530" y="165649"/>
                    <a:pt x="49530" y="166602"/>
                  </a:cubicBezTo>
                  <a:cubicBezTo>
                    <a:pt x="49530" y="167554"/>
                    <a:pt x="49530" y="168507"/>
                    <a:pt x="50483" y="168507"/>
                  </a:cubicBezTo>
                  <a:cubicBezTo>
                    <a:pt x="51435" y="168507"/>
                    <a:pt x="50483" y="167554"/>
                    <a:pt x="51435" y="166602"/>
                  </a:cubicBezTo>
                  <a:close/>
                  <a:moveTo>
                    <a:pt x="52388" y="138979"/>
                  </a:moveTo>
                  <a:cubicBezTo>
                    <a:pt x="52388" y="138027"/>
                    <a:pt x="51435" y="138027"/>
                    <a:pt x="52388" y="138979"/>
                  </a:cubicBezTo>
                  <a:cubicBezTo>
                    <a:pt x="50483" y="138027"/>
                    <a:pt x="50483" y="138027"/>
                    <a:pt x="50483" y="138979"/>
                  </a:cubicBezTo>
                  <a:cubicBezTo>
                    <a:pt x="50483" y="138979"/>
                    <a:pt x="50483" y="139932"/>
                    <a:pt x="51435" y="139932"/>
                  </a:cubicBezTo>
                  <a:cubicBezTo>
                    <a:pt x="51435" y="139932"/>
                    <a:pt x="51435" y="139932"/>
                    <a:pt x="52388"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2388" y="228514"/>
                    <a:pt x="52388" y="230419"/>
                    <a:pt x="51435" y="231372"/>
                  </a:cubicBezTo>
                  <a:close/>
                  <a:moveTo>
                    <a:pt x="55245" y="119929"/>
                  </a:moveTo>
                  <a:cubicBezTo>
                    <a:pt x="55245" y="118977"/>
                    <a:pt x="54293" y="118977"/>
                    <a:pt x="53340" y="118977"/>
                  </a:cubicBezTo>
                  <a:cubicBezTo>
                    <a:pt x="52388" y="118977"/>
                    <a:pt x="51435" y="118977"/>
                    <a:pt x="51435" y="119929"/>
                  </a:cubicBezTo>
                  <a:cubicBezTo>
                    <a:pt x="51435" y="120882"/>
                    <a:pt x="52388" y="120882"/>
                    <a:pt x="52388" y="121834"/>
                  </a:cubicBezTo>
                  <a:cubicBezTo>
                    <a:pt x="52388" y="122787"/>
                    <a:pt x="49530" y="122787"/>
                    <a:pt x="51435" y="124692"/>
                  </a:cubicBezTo>
                  <a:cubicBezTo>
                    <a:pt x="52388" y="125644"/>
                    <a:pt x="53340" y="124692"/>
                    <a:pt x="54293" y="124692"/>
                  </a:cubicBezTo>
                  <a:cubicBezTo>
                    <a:pt x="55245" y="124692"/>
                    <a:pt x="55245" y="123739"/>
                    <a:pt x="55245" y="122787"/>
                  </a:cubicBezTo>
                  <a:cubicBezTo>
                    <a:pt x="54293" y="121834"/>
                    <a:pt x="53340" y="121834"/>
                    <a:pt x="52388" y="121834"/>
                  </a:cubicBezTo>
                  <a:cubicBezTo>
                    <a:pt x="52388" y="120882"/>
                    <a:pt x="53340" y="120882"/>
                    <a:pt x="53340" y="119929"/>
                  </a:cubicBezTo>
                  <a:cubicBezTo>
                    <a:pt x="53340" y="119929"/>
                    <a:pt x="54293" y="120882"/>
                    <a:pt x="55245"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0887"/>
                  </a:moveTo>
                  <a:cubicBezTo>
                    <a:pt x="51435" y="161839"/>
                    <a:pt x="52388" y="160887"/>
                    <a:pt x="51435" y="160887"/>
                  </a:cubicBezTo>
                  <a:cubicBezTo>
                    <a:pt x="52388" y="159934"/>
                    <a:pt x="51435" y="159934"/>
                    <a:pt x="51435" y="158982"/>
                  </a:cubicBezTo>
                  <a:cubicBezTo>
                    <a:pt x="51435" y="159934"/>
                    <a:pt x="51435" y="159934"/>
                    <a:pt x="51435" y="160887"/>
                  </a:cubicBezTo>
                  <a:cubicBezTo>
                    <a:pt x="51435" y="160887"/>
                    <a:pt x="51435" y="160887"/>
                    <a:pt x="51435" y="160887"/>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1435" y="153267"/>
                  </a:moveTo>
                  <a:cubicBezTo>
                    <a:pt x="51435" y="154219"/>
                    <a:pt x="52388" y="155172"/>
                    <a:pt x="53340" y="155172"/>
                  </a:cubicBezTo>
                  <a:cubicBezTo>
                    <a:pt x="53340" y="155172"/>
                    <a:pt x="54293" y="155172"/>
                    <a:pt x="54293" y="154219"/>
                  </a:cubicBezTo>
                  <a:cubicBezTo>
                    <a:pt x="54293" y="153267"/>
                    <a:pt x="53340" y="152314"/>
                    <a:pt x="51435" y="153267"/>
                  </a:cubicBezTo>
                  <a:cubicBezTo>
                    <a:pt x="52388" y="152314"/>
                    <a:pt x="51435" y="153267"/>
                    <a:pt x="51435" y="153267"/>
                  </a:cubicBezTo>
                  <a:close/>
                  <a:moveTo>
                    <a:pt x="51435" y="238039"/>
                  </a:moveTo>
                  <a:cubicBezTo>
                    <a:pt x="51435" y="236134"/>
                    <a:pt x="50483" y="234229"/>
                    <a:pt x="53340" y="234229"/>
                  </a:cubicBezTo>
                  <a:cubicBezTo>
                    <a:pt x="53340" y="236134"/>
                    <a:pt x="53340" y="237087"/>
                    <a:pt x="51435" y="238039"/>
                  </a:cubicBezTo>
                  <a:close/>
                  <a:moveTo>
                    <a:pt x="55245" y="232324"/>
                  </a:moveTo>
                  <a:cubicBezTo>
                    <a:pt x="56198" y="233277"/>
                    <a:pt x="54293" y="234229"/>
                    <a:pt x="53340" y="234229"/>
                  </a:cubicBezTo>
                  <a:cubicBezTo>
                    <a:pt x="52388" y="233277"/>
                    <a:pt x="51435" y="232324"/>
                    <a:pt x="51435" y="231372"/>
                  </a:cubicBezTo>
                  <a:cubicBezTo>
                    <a:pt x="53340" y="231372"/>
                    <a:pt x="54293" y="230419"/>
                    <a:pt x="55245" y="232324"/>
                  </a:cubicBezTo>
                  <a:close/>
                  <a:moveTo>
                    <a:pt x="53340" y="176127"/>
                  </a:moveTo>
                  <a:cubicBezTo>
                    <a:pt x="53340" y="176127"/>
                    <a:pt x="53340" y="175174"/>
                    <a:pt x="53340" y="176127"/>
                  </a:cubicBezTo>
                  <a:cubicBezTo>
                    <a:pt x="54293" y="175174"/>
                    <a:pt x="54293" y="174222"/>
                    <a:pt x="53340" y="174222"/>
                  </a:cubicBezTo>
                  <a:cubicBezTo>
                    <a:pt x="53340" y="174222"/>
                    <a:pt x="52388" y="174222"/>
                    <a:pt x="52388" y="174222"/>
                  </a:cubicBezTo>
                  <a:cubicBezTo>
                    <a:pt x="51435" y="175174"/>
                    <a:pt x="52388" y="176127"/>
                    <a:pt x="53340" y="176127"/>
                  </a:cubicBezTo>
                  <a:close/>
                  <a:moveTo>
                    <a:pt x="53340" y="87544"/>
                  </a:moveTo>
                  <a:cubicBezTo>
                    <a:pt x="52388" y="87544"/>
                    <a:pt x="52388" y="87544"/>
                    <a:pt x="53340" y="87544"/>
                  </a:cubicBezTo>
                  <a:cubicBezTo>
                    <a:pt x="52388" y="87544"/>
                    <a:pt x="52388" y="87544"/>
                    <a:pt x="53340" y="87544"/>
                  </a:cubicBezTo>
                  <a:cubicBezTo>
                    <a:pt x="52388" y="88497"/>
                    <a:pt x="52388" y="88497"/>
                    <a:pt x="53340" y="87544"/>
                  </a:cubicBezTo>
                  <a:cubicBezTo>
                    <a:pt x="53340" y="88497"/>
                    <a:pt x="53340" y="87544"/>
                    <a:pt x="53340" y="87544"/>
                  </a:cubicBezTo>
                  <a:close/>
                  <a:moveTo>
                    <a:pt x="55245" y="83734"/>
                  </a:moveTo>
                  <a:cubicBezTo>
                    <a:pt x="55245" y="83734"/>
                    <a:pt x="54293" y="84687"/>
                    <a:pt x="53340" y="84687"/>
                  </a:cubicBezTo>
                  <a:cubicBezTo>
                    <a:pt x="53340" y="84687"/>
                    <a:pt x="52388" y="84687"/>
                    <a:pt x="51435" y="84687"/>
                  </a:cubicBezTo>
                  <a:lnTo>
                    <a:pt x="51435" y="84687"/>
                  </a:lnTo>
                  <a:cubicBezTo>
                    <a:pt x="52388" y="85639"/>
                    <a:pt x="52388" y="84687"/>
                    <a:pt x="53340" y="84687"/>
                  </a:cubicBezTo>
                  <a:cubicBezTo>
                    <a:pt x="54293" y="83734"/>
                    <a:pt x="55245" y="84687"/>
                    <a:pt x="55245" y="83734"/>
                  </a:cubicBezTo>
                  <a:close/>
                  <a:moveTo>
                    <a:pt x="54293" y="191367"/>
                  </a:moveTo>
                  <a:cubicBezTo>
                    <a:pt x="53340" y="191367"/>
                    <a:pt x="52388" y="192319"/>
                    <a:pt x="52388" y="193272"/>
                  </a:cubicBezTo>
                  <a:cubicBezTo>
                    <a:pt x="53340" y="194224"/>
                    <a:pt x="52388" y="197082"/>
                    <a:pt x="54293" y="196129"/>
                  </a:cubicBezTo>
                  <a:cubicBezTo>
                    <a:pt x="55245" y="196129"/>
                    <a:pt x="57150" y="195177"/>
                    <a:pt x="58103" y="194224"/>
                  </a:cubicBezTo>
                  <a:cubicBezTo>
                    <a:pt x="57150" y="191367"/>
                    <a:pt x="55245" y="191367"/>
                    <a:pt x="54293" y="191367"/>
                  </a:cubicBezTo>
                  <a:close/>
                  <a:moveTo>
                    <a:pt x="53340" y="76114"/>
                  </a:moveTo>
                  <a:cubicBezTo>
                    <a:pt x="52388" y="77067"/>
                    <a:pt x="52388" y="77067"/>
                    <a:pt x="53340" y="76114"/>
                  </a:cubicBezTo>
                  <a:cubicBezTo>
                    <a:pt x="52388" y="77067"/>
                    <a:pt x="52388" y="77067"/>
                    <a:pt x="52388" y="77067"/>
                  </a:cubicBezTo>
                  <a:cubicBezTo>
                    <a:pt x="52388" y="78019"/>
                    <a:pt x="53340" y="77067"/>
                    <a:pt x="53340" y="76114"/>
                  </a:cubicBezTo>
                  <a:cubicBezTo>
                    <a:pt x="53340" y="77067"/>
                    <a:pt x="53340" y="77067"/>
                    <a:pt x="53340" y="76114"/>
                  </a:cubicBezTo>
                  <a:close/>
                  <a:moveTo>
                    <a:pt x="54293" y="104689"/>
                  </a:moveTo>
                  <a:cubicBezTo>
                    <a:pt x="53340" y="104689"/>
                    <a:pt x="53340" y="104689"/>
                    <a:pt x="52388" y="105642"/>
                  </a:cubicBezTo>
                  <a:cubicBezTo>
                    <a:pt x="52388" y="105642"/>
                    <a:pt x="52388" y="106594"/>
                    <a:pt x="53340" y="106594"/>
                  </a:cubicBezTo>
                  <a:cubicBezTo>
                    <a:pt x="53340" y="105642"/>
                    <a:pt x="54293" y="105642"/>
                    <a:pt x="54293" y="104689"/>
                  </a:cubicBezTo>
                  <a:cubicBezTo>
                    <a:pt x="55245" y="104689"/>
                    <a:pt x="54293" y="103737"/>
                    <a:pt x="54293" y="104689"/>
                  </a:cubicBezTo>
                  <a:close/>
                  <a:moveTo>
                    <a:pt x="57150" y="138027"/>
                  </a:moveTo>
                  <a:cubicBezTo>
                    <a:pt x="57150" y="138027"/>
                    <a:pt x="58103" y="138027"/>
                    <a:pt x="57150" y="138027"/>
                  </a:cubicBezTo>
                  <a:cubicBezTo>
                    <a:pt x="58103" y="137074"/>
                    <a:pt x="58103" y="137074"/>
                    <a:pt x="57150" y="136122"/>
                  </a:cubicBezTo>
                  <a:cubicBezTo>
                    <a:pt x="56198" y="136122"/>
                    <a:pt x="55245" y="135169"/>
                    <a:pt x="55245" y="134217"/>
                  </a:cubicBezTo>
                  <a:cubicBezTo>
                    <a:pt x="54293" y="133264"/>
                    <a:pt x="54293" y="132312"/>
                    <a:pt x="53340" y="133264"/>
                  </a:cubicBezTo>
                  <a:cubicBezTo>
                    <a:pt x="52388" y="134217"/>
                    <a:pt x="53340" y="135169"/>
                    <a:pt x="54293" y="136122"/>
                  </a:cubicBezTo>
                  <a:cubicBezTo>
                    <a:pt x="54293" y="137074"/>
                    <a:pt x="56198" y="137074"/>
                    <a:pt x="57150"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4293" y="217084"/>
                    <a:pt x="53340" y="216132"/>
                    <a:pt x="53340" y="215179"/>
                  </a:cubicBezTo>
                  <a:close/>
                  <a:moveTo>
                    <a:pt x="53340" y="47539"/>
                  </a:moveTo>
                  <a:cubicBezTo>
                    <a:pt x="53340" y="47539"/>
                    <a:pt x="54293" y="47539"/>
                    <a:pt x="53340" y="47539"/>
                  </a:cubicBezTo>
                  <a:lnTo>
                    <a:pt x="53340" y="47539"/>
                  </a:lnTo>
                  <a:cubicBezTo>
                    <a:pt x="54293" y="47539"/>
                    <a:pt x="54293" y="46587"/>
                    <a:pt x="53340" y="47539"/>
                  </a:cubicBezTo>
                  <a:cubicBezTo>
                    <a:pt x="53340" y="47539"/>
                    <a:pt x="53340" y="47539"/>
                    <a:pt x="53340" y="47539"/>
                  </a:cubicBezTo>
                  <a:close/>
                  <a:moveTo>
                    <a:pt x="54293" y="165649"/>
                  </a:moveTo>
                  <a:cubicBezTo>
                    <a:pt x="54293" y="165649"/>
                    <a:pt x="55245" y="165649"/>
                    <a:pt x="54293" y="165649"/>
                  </a:cubicBezTo>
                  <a:cubicBezTo>
                    <a:pt x="55245" y="164697"/>
                    <a:pt x="55245" y="164697"/>
                    <a:pt x="54293" y="164697"/>
                  </a:cubicBezTo>
                  <a:cubicBezTo>
                    <a:pt x="54293" y="164697"/>
                    <a:pt x="54293" y="164697"/>
                    <a:pt x="54293" y="165649"/>
                  </a:cubicBezTo>
                  <a:cubicBezTo>
                    <a:pt x="53340" y="165649"/>
                    <a:pt x="54293" y="165649"/>
                    <a:pt x="54293" y="165649"/>
                  </a:cubicBezTo>
                  <a:close/>
                  <a:moveTo>
                    <a:pt x="55245" y="142789"/>
                  </a:moveTo>
                  <a:cubicBezTo>
                    <a:pt x="55245" y="141837"/>
                    <a:pt x="55245" y="141837"/>
                    <a:pt x="55245" y="142789"/>
                  </a:cubicBezTo>
                  <a:cubicBezTo>
                    <a:pt x="54293" y="141837"/>
                    <a:pt x="54293" y="141837"/>
                    <a:pt x="54293" y="142789"/>
                  </a:cubicBezTo>
                  <a:cubicBezTo>
                    <a:pt x="54293" y="141837"/>
                    <a:pt x="54293" y="142789"/>
                    <a:pt x="55245" y="142789"/>
                  </a:cubicBezTo>
                  <a:cubicBezTo>
                    <a:pt x="54293" y="142789"/>
                    <a:pt x="55245" y="142789"/>
                    <a:pt x="55245" y="142789"/>
                  </a:cubicBezTo>
                  <a:close/>
                  <a:moveTo>
                    <a:pt x="55245" y="91354"/>
                  </a:moveTo>
                  <a:cubicBezTo>
                    <a:pt x="55245" y="92307"/>
                    <a:pt x="55245" y="92307"/>
                    <a:pt x="56198" y="92307"/>
                  </a:cubicBezTo>
                  <a:cubicBezTo>
                    <a:pt x="57150" y="91354"/>
                    <a:pt x="58103" y="91354"/>
                    <a:pt x="58103" y="89449"/>
                  </a:cubicBezTo>
                  <a:cubicBezTo>
                    <a:pt x="58103" y="88497"/>
                    <a:pt x="58103" y="88497"/>
                    <a:pt x="57150" y="88497"/>
                  </a:cubicBezTo>
                  <a:cubicBezTo>
                    <a:pt x="55245" y="89449"/>
                    <a:pt x="55245" y="90402"/>
                    <a:pt x="55245" y="91354"/>
                  </a:cubicBezTo>
                  <a:close/>
                  <a:moveTo>
                    <a:pt x="55245" y="126597"/>
                  </a:moveTo>
                  <a:cubicBezTo>
                    <a:pt x="55245" y="126597"/>
                    <a:pt x="55245" y="127549"/>
                    <a:pt x="55245" y="126597"/>
                  </a:cubicBezTo>
                  <a:cubicBezTo>
                    <a:pt x="56198" y="126597"/>
                    <a:pt x="57150" y="126597"/>
                    <a:pt x="57150" y="126597"/>
                  </a:cubicBezTo>
                  <a:lnTo>
                    <a:pt x="55245" y="126597"/>
                  </a:lnTo>
                  <a:cubicBezTo>
                    <a:pt x="55245" y="126597"/>
                    <a:pt x="55245" y="126597"/>
                    <a:pt x="55245"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5245" y="171364"/>
                    <a:pt x="56198" y="172317"/>
                  </a:cubicBezTo>
                  <a:close/>
                  <a:moveTo>
                    <a:pt x="55245" y="33252"/>
                  </a:moveTo>
                  <a:cubicBezTo>
                    <a:pt x="56198" y="34204"/>
                    <a:pt x="56198" y="34204"/>
                    <a:pt x="55245" y="33252"/>
                  </a:cubicBezTo>
                  <a:cubicBezTo>
                    <a:pt x="56198" y="34204"/>
                    <a:pt x="56198" y="33252"/>
                    <a:pt x="55245" y="33252"/>
                  </a:cubicBezTo>
                  <a:cubicBezTo>
                    <a:pt x="56198" y="33252"/>
                    <a:pt x="56198" y="32299"/>
                    <a:pt x="55245" y="33252"/>
                  </a:cubicBezTo>
                  <a:cubicBezTo>
                    <a:pt x="56198" y="33252"/>
                    <a:pt x="55245" y="33252"/>
                    <a:pt x="55245" y="33252"/>
                  </a:cubicBezTo>
                  <a:close/>
                  <a:moveTo>
                    <a:pt x="57150" y="252327"/>
                  </a:moveTo>
                  <a:cubicBezTo>
                    <a:pt x="56198" y="252327"/>
                    <a:pt x="56198" y="252327"/>
                    <a:pt x="55245" y="253279"/>
                  </a:cubicBezTo>
                  <a:cubicBezTo>
                    <a:pt x="55245" y="253279"/>
                    <a:pt x="55245" y="254232"/>
                    <a:pt x="55245" y="254232"/>
                  </a:cubicBezTo>
                  <a:cubicBezTo>
                    <a:pt x="57150" y="254232"/>
                    <a:pt x="57150" y="254232"/>
                    <a:pt x="57150" y="252327"/>
                  </a:cubicBezTo>
                  <a:cubicBezTo>
                    <a:pt x="58103" y="253279"/>
                    <a:pt x="58103"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9055" y="110404"/>
                    <a:pt x="58103" y="109452"/>
                  </a:cubicBezTo>
                  <a:close/>
                  <a:moveTo>
                    <a:pt x="57150" y="129454"/>
                  </a:moveTo>
                  <a:cubicBezTo>
                    <a:pt x="57150" y="129454"/>
                    <a:pt x="57150" y="129454"/>
                    <a:pt x="57150" y="129454"/>
                  </a:cubicBezTo>
                  <a:cubicBezTo>
                    <a:pt x="58103" y="130407"/>
                    <a:pt x="58103" y="129454"/>
                    <a:pt x="57150" y="129454"/>
                  </a:cubicBezTo>
                  <a:cubicBezTo>
                    <a:pt x="58103" y="129454"/>
                    <a:pt x="57150" y="129454"/>
                    <a:pt x="57150" y="129454"/>
                  </a:cubicBezTo>
                  <a:cubicBezTo>
                    <a:pt x="57150" y="129454"/>
                    <a:pt x="57150" y="129454"/>
                    <a:pt x="57150" y="129454"/>
                  </a:cubicBezTo>
                  <a:close/>
                  <a:moveTo>
                    <a:pt x="57150" y="60874"/>
                  </a:moveTo>
                  <a:cubicBezTo>
                    <a:pt x="58103" y="60874"/>
                    <a:pt x="58103" y="60874"/>
                    <a:pt x="58103" y="59922"/>
                  </a:cubicBezTo>
                  <a:cubicBezTo>
                    <a:pt x="58103" y="59922"/>
                    <a:pt x="58103" y="58969"/>
                    <a:pt x="57150" y="58969"/>
                  </a:cubicBezTo>
                  <a:lnTo>
                    <a:pt x="57150" y="60874"/>
                  </a:lnTo>
                  <a:cubicBezTo>
                    <a:pt x="57150" y="60874"/>
                    <a:pt x="57150" y="60874"/>
                    <a:pt x="57150" y="60874"/>
                  </a:cubicBezTo>
                  <a:close/>
                  <a:moveTo>
                    <a:pt x="58103" y="77067"/>
                  </a:moveTo>
                  <a:cubicBezTo>
                    <a:pt x="58103" y="77067"/>
                    <a:pt x="57150" y="77067"/>
                    <a:pt x="58103" y="77067"/>
                  </a:cubicBezTo>
                  <a:cubicBezTo>
                    <a:pt x="57150" y="78972"/>
                    <a:pt x="57150" y="79924"/>
                    <a:pt x="58103" y="80877"/>
                  </a:cubicBezTo>
                  <a:cubicBezTo>
                    <a:pt x="58103" y="80877"/>
                    <a:pt x="59055" y="80877"/>
                    <a:pt x="59055" y="79924"/>
                  </a:cubicBezTo>
                  <a:cubicBezTo>
                    <a:pt x="60008" y="78019"/>
                    <a:pt x="59055"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1913" y="187557"/>
                    <a:pt x="60960" y="186604"/>
                    <a:pt x="60008" y="186604"/>
                  </a:cubicBezTo>
                  <a:close/>
                  <a:moveTo>
                    <a:pt x="59055" y="149457"/>
                  </a:moveTo>
                  <a:cubicBezTo>
                    <a:pt x="60008" y="149457"/>
                    <a:pt x="60008" y="149457"/>
                    <a:pt x="59055" y="149457"/>
                  </a:cubicBezTo>
                  <a:cubicBezTo>
                    <a:pt x="60008" y="148504"/>
                    <a:pt x="59055" y="147552"/>
                    <a:pt x="59055" y="147552"/>
                  </a:cubicBezTo>
                  <a:cubicBezTo>
                    <a:pt x="59055" y="148504"/>
                    <a:pt x="58103" y="148504"/>
                    <a:pt x="59055" y="149457"/>
                  </a:cubicBezTo>
                  <a:cubicBezTo>
                    <a:pt x="58103" y="149457"/>
                    <a:pt x="59055"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8103" y="207559"/>
                    <a:pt x="58103" y="209464"/>
                  </a:cubicBezTo>
                  <a:close/>
                  <a:moveTo>
                    <a:pt x="63818" y="210417"/>
                  </a:moveTo>
                  <a:cubicBezTo>
                    <a:pt x="62865" y="209464"/>
                    <a:pt x="60960" y="209464"/>
                    <a:pt x="60008" y="209464"/>
                  </a:cubicBezTo>
                  <a:cubicBezTo>
                    <a:pt x="59055" y="209464"/>
                    <a:pt x="59055" y="209464"/>
                    <a:pt x="59055" y="209464"/>
                  </a:cubicBezTo>
                  <a:cubicBezTo>
                    <a:pt x="59055" y="212322"/>
                    <a:pt x="61913" y="210417"/>
                    <a:pt x="63818" y="210417"/>
                  </a:cubicBezTo>
                  <a:lnTo>
                    <a:pt x="63818" y="210417"/>
                  </a:lnTo>
                  <a:close/>
                  <a:moveTo>
                    <a:pt x="60008" y="163744"/>
                  </a:moveTo>
                  <a:cubicBezTo>
                    <a:pt x="59055" y="163744"/>
                    <a:pt x="59055" y="163744"/>
                    <a:pt x="60008" y="163744"/>
                  </a:cubicBezTo>
                  <a:cubicBezTo>
                    <a:pt x="60008" y="164697"/>
                    <a:pt x="60960" y="164697"/>
                    <a:pt x="60960" y="164697"/>
                  </a:cubicBezTo>
                  <a:cubicBezTo>
                    <a:pt x="60960" y="164697"/>
                    <a:pt x="60960" y="163744"/>
                    <a:pt x="60960" y="163744"/>
                  </a:cubicBezTo>
                  <a:cubicBezTo>
                    <a:pt x="60008" y="163744"/>
                    <a:pt x="60008" y="163744"/>
                    <a:pt x="60008" y="163744"/>
                  </a:cubicBezTo>
                  <a:close/>
                  <a:moveTo>
                    <a:pt x="60008" y="258042"/>
                  </a:moveTo>
                  <a:lnTo>
                    <a:pt x="60008" y="258042"/>
                  </a:lnTo>
                  <a:cubicBezTo>
                    <a:pt x="60008" y="258042"/>
                    <a:pt x="60008" y="258042"/>
                    <a:pt x="60008" y="258042"/>
                  </a:cubicBezTo>
                  <a:lnTo>
                    <a:pt x="60008" y="258042"/>
                  </a:lnTo>
                  <a:cubicBezTo>
                    <a:pt x="60008" y="258042"/>
                    <a:pt x="60008" y="258042"/>
                    <a:pt x="60008" y="258042"/>
                  </a:cubicBezTo>
                  <a:close/>
                  <a:moveTo>
                    <a:pt x="60960" y="197082"/>
                  </a:moveTo>
                  <a:cubicBezTo>
                    <a:pt x="60960" y="197082"/>
                    <a:pt x="60008" y="197082"/>
                    <a:pt x="60960" y="197082"/>
                  </a:cubicBezTo>
                  <a:cubicBezTo>
                    <a:pt x="60008" y="198987"/>
                    <a:pt x="60960" y="199939"/>
                    <a:pt x="61913" y="198987"/>
                  </a:cubicBezTo>
                  <a:cubicBezTo>
                    <a:pt x="62865" y="198987"/>
                    <a:pt x="62865" y="198034"/>
                    <a:pt x="62865" y="198034"/>
                  </a:cubicBezTo>
                  <a:cubicBezTo>
                    <a:pt x="61913" y="197082"/>
                    <a:pt x="61913" y="197082"/>
                    <a:pt x="60960" y="197082"/>
                  </a:cubicBezTo>
                  <a:close/>
                  <a:moveTo>
                    <a:pt x="61913" y="172317"/>
                  </a:moveTo>
                  <a:cubicBezTo>
                    <a:pt x="62865" y="172317"/>
                    <a:pt x="62865" y="172317"/>
                    <a:pt x="61913" y="172317"/>
                  </a:cubicBezTo>
                  <a:cubicBezTo>
                    <a:pt x="62865" y="172317"/>
                    <a:pt x="62865" y="172317"/>
                    <a:pt x="61913" y="172317"/>
                  </a:cubicBezTo>
                  <a:cubicBezTo>
                    <a:pt x="61913" y="171364"/>
                    <a:pt x="61913" y="172317"/>
                    <a:pt x="61913" y="172317"/>
                  </a:cubicBezTo>
                  <a:cubicBezTo>
                    <a:pt x="61913" y="172317"/>
                    <a:pt x="61913" y="172317"/>
                    <a:pt x="61913" y="172317"/>
                  </a:cubicBezTo>
                  <a:close/>
                  <a:moveTo>
                    <a:pt x="65723" y="238992"/>
                  </a:moveTo>
                  <a:cubicBezTo>
                    <a:pt x="65723" y="238039"/>
                    <a:pt x="65723" y="238039"/>
                    <a:pt x="65723" y="238992"/>
                  </a:cubicBezTo>
                  <a:cubicBezTo>
                    <a:pt x="64770" y="238039"/>
                    <a:pt x="64770" y="238039"/>
                    <a:pt x="64770" y="238992"/>
                  </a:cubicBezTo>
                  <a:cubicBezTo>
                    <a:pt x="64770" y="239944"/>
                    <a:pt x="64770" y="238992"/>
                    <a:pt x="65723" y="238992"/>
                  </a:cubicBezTo>
                  <a:cubicBezTo>
                    <a:pt x="64770" y="238992"/>
                    <a:pt x="65723" y="238992"/>
                    <a:pt x="65723"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6" name="Freeform 505">
              <a:extLst>
                <a:ext uri="{FF2B5EF4-FFF2-40B4-BE49-F238E27FC236}">
                  <a16:creationId xmlns:a16="http://schemas.microsoft.com/office/drawing/2014/main" id="{BF6B09A2-E8B1-2F9F-B13E-E813532EB4A8}"/>
                </a:ext>
              </a:extLst>
            </p:cNvPr>
            <p:cNvSpPr/>
            <p:nvPr/>
          </p:nvSpPr>
          <p:spPr>
            <a:xfrm>
              <a:off x="14207097" y="2996762"/>
              <a:ext cx="166318" cy="165047"/>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0855 w 182677"/>
                <a:gd name="connsiteY66" fmla="*/ 82868 h 181318"/>
                <a:gd name="connsiteX67" fmla="*/ 30855 w 182677"/>
                <a:gd name="connsiteY67" fmla="*/ 82868 h 181318"/>
                <a:gd name="connsiteX68" fmla="*/ 30855 w 182677"/>
                <a:gd name="connsiteY68" fmla="*/ 82868 h 181318"/>
                <a:gd name="connsiteX69" fmla="*/ 30855 w 182677"/>
                <a:gd name="connsiteY69" fmla="*/ 82868 h 181318"/>
                <a:gd name="connsiteX70" fmla="*/ 35618 w 182677"/>
                <a:gd name="connsiteY70" fmla="*/ 130493 h 181318"/>
                <a:gd name="connsiteX71" fmla="*/ 33713 w 182677"/>
                <a:gd name="connsiteY71" fmla="*/ 132397 h 181318"/>
                <a:gd name="connsiteX72" fmla="*/ 31808 w 182677"/>
                <a:gd name="connsiteY72" fmla="*/ 137160 h 181318"/>
                <a:gd name="connsiteX73" fmla="*/ 35618 w 182677"/>
                <a:gd name="connsiteY73" fmla="*/ 134303 h 181318"/>
                <a:gd name="connsiteX74" fmla="*/ 40380 w 182677"/>
                <a:gd name="connsiteY74" fmla="*/ 127635 h 181318"/>
                <a:gd name="connsiteX75" fmla="*/ 41333 w 182677"/>
                <a:gd name="connsiteY75" fmla="*/ 126683 h 181318"/>
                <a:gd name="connsiteX76" fmla="*/ 39428 w 182677"/>
                <a:gd name="connsiteY76" fmla="*/ 125730 h 181318"/>
                <a:gd name="connsiteX77" fmla="*/ 36570 w 182677"/>
                <a:gd name="connsiteY77" fmla="*/ 123825 h 181318"/>
                <a:gd name="connsiteX78" fmla="*/ 32760 w 182677"/>
                <a:gd name="connsiteY78" fmla="*/ 120015 h 181318"/>
                <a:gd name="connsiteX79" fmla="*/ 30855 w 182677"/>
                <a:gd name="connsiteY79" fmla="*/ 120968 h 181318"/>
                <a:gd name="connsiteX80" fmla="*/ 33713 w 182677"/>
                <a:gd name="connsiteY80" fmla="*/ 129540 h 181318"/>
                <a:gd name="connsiteX81" fmla="*/ 35618 w 182677"/>
                <a:gd name="connsiteY81" fmla="*/ 130493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4297 h 181318"/>
                <a:gd name="connsiteX175" fmla="*/ 36570 w 182677"/>
                <a:gd name="connsiteY175" fmla="*/ 99060 h 181318"/>
                <a:gd name="connsiteX176" fmla="*/ 44190 w 182677"/>
                <a:gd name="connsiteY176" fmla="*/ 96203 h 181318"/>
                <a:gd name="connsiteX177" fmla="*/ 44190 w 182677"/>
                <a:gd name="connsiteY177" fmla="*/ 95250 h 181318"/>
                <a:gd name="connsiteX178" fmla="*/ 43238 w 182677"/>
                <a:gd name="connsiteY178" fmla="*/ 94297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8475 w 182677"/>
                <a:gd name="connsiteY189" fmla="*/ 71438 h 181318"/>
                <a:gd name="connsiteX190" fmla="*/ 39428 w 182677"/>
                <a:gd name="connsiteY190" fmla="*/ 72390 h 181318"/>
                <a:gd name="connsiteX191" fmla="*/ 40380 w 182677"/>
                <a:gd name="connsiteY191" fmla="*/ 71438 h 181318"/>
                <a:gd name="connsiteX192" fmla="*/ 39428 w 182677"/>
                <a:gd name="connsiteY192" fmla="*/ 70485 h 181318"/>
                <a:gd name="connsiteX193" fmla="*/ 38475 w 182677"/>
                <a:gd name="connsiteY193" fmla="*/ 71438 h 181318"/>
                <a:gd name="connsiteX194" fmla="*/ 42285 w 182677"/>
                <a:gd name="connsiteY194" fmla="*/ 160972 h 181318"/>
                <a:gd name="connsiteX195" fmla="*/ 42285 w 182677"/>
                <a:gd name="connsiteY195" fmla="*/ 160972 h 181318"/>
                <a:gd name="connsiteX196" fmla="*/ 40380 w 182677"/>
                <a:gd name="connsiteY196" fmla="*/ 160020 h 181318"/>
                <a:gd name="connsiteX197" fmla="*/ 40380 w 182677"/>
                <a:gd name="connsiteY197" fmla="*/ 160972 h 181318"/>
                <a:gd name="connsiteX198" fmla="*/ 42285 w 182677"/>
                <a:gd name="connsiteY198" fmla="*/ 160972 h 181318"/>
                <a:gd name="connsiteX199" fmla="*/ 42285 w 182677"/>
                <a:gd name="connsiteY199" fmla="*/ 160972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000 w 182677"/>
                <a:gd name="connsiteY225" fmla="*/ 150495 h 181318"/>
                <a:gd name="connsiteX226" fmla="*/ 47048 w 182677"/>
                <a:gd name="connsiteY226" fmla="*/ 152400 h 181318"/>
                <a:gd name="connsiteX227" fmla="*/ 46095 w 182677"/>
                <a:gd name="connsiteY227" fmla="*/ 151447 h 181318"/>
                <a:gd name="connsiteX228" fmla="*/ 47048 w 182677"/>
                <a:gd name="connsiteY228" fmla="*/ 149543 h 181318"/>
                <a:gd name="connsiteX229" fmla="*/ 48000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2878 h 181318"/>
                <a:gd name="connsiteX242" fmla="*/ 49905 w 182677"/>
                <a:gd name="connsiteY242" fmla="*/ 160972 h 181318"/>
                <a:gd name="connsiteX243" fmla="*/ 48953 w 182677"/>
                <a:gd name="connsiteY243" fmla="*/ 162878 h 181318"/>
                <a:gd name="connsiteX244" fmla="*/ 48953 w 182677"/>
                <a:gd name="connsiteY244" fmla="*/ 162878 h 181318"/>
                <a:gd name="connsiteX245" fmla="*/ 51810 w 182677"/>
                <a:gd name="connsiteY245" fmla="*/ 170497 h 181318"/>
                <a:gd name="connsiteX246" fmla="*/ 49905 w 182677"/>
                <a:gd name="connsiteY246" fmla="*/ 167640 h 181318"/>
                <a:gd name="connsiteX247" fmla="*/ 48953 w 182677"/>
                <a:gd name="connsiteY247" fmla="*/ 168593 h 181318"/>
                <a:gd name="connsiteX248" fmla="*/ 49905 w 182677"/>
                <a:gd name="connsiteY248" fmla="*/ 170497 h 181318"/>
                <a:gd name="connsiteX249" fmla="*/ 51810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1810 w 182677"/>
                <a:gd name="connsiteY259" fmla="*/ 111443 h 181318"/>
                <a:gd name="connsiteX260" fmla="*/ 51810 w 182677"/>
                <a:gd name="connsiteY260" fmla="*/ 111443 h 181318"/>
                <a:gd name="connsiteX261" fmla="*/ 51810 w 182677"/>
                <a:gd name="connsiteY261" fmla="*/ 111443 h 181318"/>
                <a:gd name="connsiteX262" fmla="*/ 54668 w 182677"/>
                <a:gd name="connsiteY262" fmla="*/ 111443 h 181318"/>
                <a:gd name="connsiteX263" fmla="*/ 52763 w 182677"/>
                <a:gd name="connsiteY263" fmla="*/ 108585 h 181318"/>
                <a:gd name="connsiteX264" fmla="*/ 51810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1913 h 181318"/>
                <a:gd name="connsiteX271" fmla="*/ 53715 w 182677"/>
                <a:gd name="connsiteY271" fmla="*/ 61913 h 181318"/>
                <a:gd name="connsiteX272" fmla="*/ 55620 w 182677"/>
                <a:gd name="connsiteY272" fmla="*/ 61913 h 181318"/>
                <a:gd name="connsiteX273" fmla="*/ 53715 w 182677"/>
                <a:gd name="connsiteY273" fmla="*/ 61913 h 181318"/>
                <a:gd name="connsiteX274" fmla="*/ 53715 w 182677"/>
                <a:gd name="connsiteY274" fmla="*/ 61913 h 181318"/>
                <a:gd name="connsiteX275" fmla="*/ 54668 w 182677"/>
                <a:gd name="connsiteY275" fmla="*/ 68580 h 181318"/>
                <a:gd name="connsiteX276" fmla="*/ 54668 w 182677"/>
                <a:gd name="connsiteY276" fmla="*/ 68580 h 181318"/>
                <a:gd name="connsiteX277" fmla="*/ 53715 w 182677"/>
                <a:gd name="connsiteY277" fmla="*/ 68580 h 181318"/>
                <a:gd name="connsiteX278" fmla="*/ 54668 w 182677"/>
                <a:gd name="connsiteY278" fmla="*/ 68580 h 181318"/>
                <a:gd name="connsiteX279" fmla="*/ 54668 w 182677"/>
                <a:gd name="connsiteY279" fmla="*/ 68580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4668 w 182677"/>
                <a:gd name="connsiteY290" fmla="*/ 92393 h 181318"/>
                <a:gd name="connsiteX291" fmla="*/ 56573 w 182677"/>
                <a:gd name="connsiteY291" fmla="*/ 93345 h 181318"/>
                <a:gd name="connsiteX292" fmla="*/ 57525 w 182677"/>
                <a:gd name="connsiteY292" fmla="*/ 92393 h 181318"/>
                <a:gd name="connsiteX293" fmla="*/ 54668 w 182677"/>
                <a:gd name="connsiteY293" fmla="*/ 92393 h 181318"/>
                <a:gd name="connsiteX294" fmla="*/ 54668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5620 w 182677"/>
                <a:gd name="connsiteY300" fmla="*/ 84772 h 181318"/>
                <a:gd name="connsiteX301" fmla="*/ 55620 w 182677"/>
                <a:gd name="connsiteY301" fmla="*/ 84772 h 181318"/>
                <a:gd name="connsiteX302" fmla="*/ 57525 w 182677"/>
                <a:gd name="connsiteY302" fmla="*/ 85725 h 181318"/>
                <a:gd name="connsiteX303" fmla="*/ 57525 w 182677"/>
                <a:gd name="connsiteY303" fmla="*/ 84772 h 181318"/>
                <a:gd name="connsiteX304" fmla="*/ 55620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8478 w 182677"/>
                <a:gd name="connsiteY310" fmla="*/ 127635 h 181318"/>
                <a:gd name="connsiteX311" fmla="*/ 56573 w 182677"/>
                <a:gd name="connsiteY311" fmla="*/ 131445 h 181318"/>
                <a:gd name="connsiteX312" fmla="*/ 57525 w 182677"/>
                <a:gd name="connsiteY312" fmla="*/ 132397 h 181318"/>
                <a:gd name="connsiteX313" fmla="*/ 58478 w 182677"/>
                <a:gd name="connsiteY313" fmla="*/ 127635 h 181318"/>
                <a:gd name="connsiteX314" fmla="*/ 58478 w 182677"/>
                <a:gd name="connsiteY314" fmla="*/ 127635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7525 w 182677"/>
                <a:gd name="connsiteY320" fmla="*/ 80963 h 181318"/>
                <a:gd name="connsiteX321" fmla="*/ 57525 w 182677"/>
                <a:gd name="connsiteY321" fmla="*/ 80963 h 181318"/>
                <a:gd name="connsiteX322" fmla="*/ 57525 w 182677"/>
                <a:gd name="connsiteY322" fmla="*/ 79058 h 181318"/>
                <a:gd name="connsiteX323" fmla="*/ 56573 w 182677"/>
                <a:gd name="connsiteY323" fmla="*/ 79058 h 181318"/>
                <a:gd name="connsiteX324" fmla="*/ 57525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0383 w 182677"/>
                <a:gd name="connsiteY335" fmla="*/ 125730 h 181318"/>
                <a:gd name="connsiteX336" fmla="*/ 60383 w 182677"/>
                <a:gd name="connsiteY336" fmla="*/ 125730 h 181318"/>
                <a:gd name="connsiteX337" fmla="*/ 60383 w 182677"/>
                <a:gd name="connsiteY337" fmla="*/ 124778 h 181318"/>
                <a:gd name="connsiteX338" fmla="*/ 60383 w 182677"/>
                <a:gd name="connsiteY338" fmla="*/ 125730 h 181318"/>
                <a:gd name="connsiteX339" fmla="*/ 60383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5735 h 181318"/>
                <a:gd name="connsiteX346" fmla="*/ 65145 w 182677"/>
                <a:gd name="connsiteY346" fmla="*/ 165735 h 181318"/>
                <a:gd name="connsiteX347" fmla="*/ 64193 w 182677"/>
                <a:gd name="connsiteY347" fmla="*/ 165735 h 181318"/>
                <a:gd name="connsiteX348" fmla="*/ 65145 w 182677"/>
                <a:gd name="connsiteY348" fmla="*/ 165735 h 181318"/>
                <a:gd name="connsiteX349" fmla="*/ 65145 w 182677"/>
                <a:gd name="connsiteY349" fmla="*/ 165735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6105 w 182677"/>
                <a:gd name="connsiteY365" fmla="*/ 59055 h 181318"/>
                <a:gd name="connsiteX366" fmla="*/ 125153 w 182677"/>
                <a:gd name="connsiteY366" fmla="*/ 60008 h 181318"/>
                <a:gd name="connsiteX367" fmla="*/ 126105 w 182677"/>
                <a:gd name="connsiteY367" fmla="*/ 60008 h 181318"/>
                <a:gd name="connsiteX368" fmla="*/ 126105 w 182677"/>
                <a:gd name="connsiteY368" fmla="*/ 59055 h 181318"/>
                <a:gd name="connsiteX369" fmla="*/ 126105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5630 w 182677"/>
                <a:gd name="connsiteY532" fmla="*/ 44768 h 181318"/>
                <a:gd name="connsiteX533" fmla="*/ 135630 w 182677"/>
                <a:gd name="connsiteY533" fmla="*/ 44768 h 181318"/>
                <a:gd name="connsiteX534" fmla="*/ 135630 w 182677"/>
                <a:gd name="connsiteY534" fmla="*/ 44768 h 181318"/>
                <a:gd name="connsiteX535" fmla="*/ 135630 w 182677"/>
                <a:gd name="connsiteY535" fmla="*/ 44768 h 181318"/>
                <a:gd name="connsiteX536" fmla="*/ 135630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4203 w 182677"/>
                <a:gd name="connsiteY602" fmla="*/ 80963 h 181318"/>
                <a:gd name="connsiteX603" fmla="*/ 142298 w 182677"/>
                <a:gd name="connsiteY603" fmla="*/ 80010 h 181318"/>
                <a:gd name="connsiteX604" fmla="*/ 141345 w 182677"/>
                <a:gd name="connsiteY604" fmla="*/ 81915 h 181318"/>
                <a:gd name="connsiteX605" fmla="*/ 144203 w 182677"/>
                <a:gd name="connsiteY605" fmla="*/ 80963 h 181318"/>
                <a:gd name="connsiteX606" fmla="*/ 141345 w 182677"/>
                <a:gd name="connsiteY606" fmla="*/ 24765 h 181318"/>
                <a:gd name="connsiteX607" fmla="*/ 141345 w 182677"/>
                <a:gd name="connsiteY607" fmla="*/ 24765 h 181318"/>
                <a:gd name="connsiteX608" fmla="*/ 142298 w 182677"/>
                <a:gd name="connsiteY608" fmla="*/ 24765 h 181318"/>
                <a:gd name="connsiteX609" fmla="*/ 141345 w 182677"/>
                <a:gd name="connsiteY609" fmla="*/ 24765 h 181318"/>
                <a:gd name="connsiteX610" fmla="*/ 141345 w 182677"/>
                <a:gd name="connsiteY610" fmla="*/ 2476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8965 w 182677"/>
                <a:gd name="connsiteY633" fmla="*/ 137160 h 181318"/>
                <a:gd name="connsiteX634" fmla="*/ 148013 w 182677"/>
                <a:gd name="connsiteY634" fmla="*/ 135255 h 181318"/>
                <a:gd name="connsiteX635" fmla="*/ 147060 w 182677"/>
                <a:gd name="connsiteY635" fmla="*/ 136208 h 181318"/>
                <a:gd name="connsiteX636" fmla="*/ 148013 w 182677"/>
                <a:gd name="connsiteY636" fmla="*/ 137160 h 181318"/>
                <a:gd name="connsiteX637" fmla="*/ 148965 w 182677"/>
                <a:gd name="connsiteY637" fmla="*/ 137160 h 181318"/>
                <a:gd name="connsiteX638" fmla="*/ 148013 w 182677"/>
                <a:gd name="connsiteY638" fmla="*/ 51435 h 181318"/>
                <a:gd name="connsiteX639" fmla="*/ 148013 w 182677"/>
                <a:gd name="connsiteY639" fmla="*/ 51435 h 181318"/>
                <a:gd name="connsiteX640" fmla="*/ 148013 w 182677"/>
                <a:gd name="connsiteY640" fmla="*/ 52388 h 181318"/>
                <a:gd name="connsiteX641" fmla="*/ 148013 w 182677"/>
                <a:gd name="connsiteY641" fmla="*/ 51435 h 181318"/>
                <a:gd name="connsiteX642" fmla="*/ 148013 w 182677"/>
                <a:gd name="connsiteY642" fmla="*/ 51435 h 181318"/>
                <a:gd name="connsiteX643" fmla="*/ 148965 w 182677"/>
                <a:gd name="connsiteY643" fmla="*/ 126683 h 181318"/>
                <a:gd name="connsiteX644" fmla="*/ 148965 w 182677"/>
                <a:gd name="connsiteY644" fmla="*/ 126683 h 181318"/>
                <a:gd name="connsiteX645" fmla="*/ 147060 w 182677"/>
                <a:gd name="connsiteY645" fmla="*/ 126683 h 181318"/>
                <a:gd name="connsiteX646" fmla="*/ 148965 w 182677"/>
                <a:gd name="connsiteY646" fmla="*/ 126683 h 181318"/>
                <a:gd name="connsiteX647" fmla="*/ 148965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49918 w 182677"/>
                <a:gd name="connsiteY653" fmla="*/ 88583 h 181318"/>
                <a:gd name="connsiteX654" fmla="*/ 149918 w 182677"/>
                <a:gd name="connsiteY654" fmla="*/ 88583 h 181318"/>
                <a:gd name="connsiteX655" fmla="*/ 148013 w 182677"/>
                <a:gd name="connsiteY655" fmla="*/ 88583 h 181318"/>
                <a:gd name="connsiteX656" fmla="*/ 149918 w 182677"/>
                <a:gd name="connsiteY656" fmla="*/ 88583 h 181318"/>
                <a:gd name="connsiteX657" fmla="*/ 149918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2775 w 182677"/>
                <a:gd name="connsiteY673" fmla="*/ 79058 h 181318"/>
                <a:gd name="connsiteX674" fmla="*/ 152775 w 182677"/>
                <a:gd name="connsiteY674" fmla="*/ 79058 h 181318"/>
                <a:gd name="connsiteX675" fmla="*/ 152775 w 182677"/>
                <a:gd name="connsiteY675" fmla="*/ 79058 h 181318"/>
                <a:gd name="connsiteX676" fmla="*/ 152775 w 182677"/>
                <a:gd name="connsiteY676" fmla="*/ 79058 h 181318"/>
                <a:gd name="connsiteX677" fmla="*/ 152775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0855" y="103822"/>
                    <a:pt x="30855" y="104775"/>
                    <a:pt x="32760" y="103822"/>
                  </a:cubicBezTo>
                  <a:cubicBezTo>
                    <a:pt x="32760" y="104775"/>
                    <a:pt x="32760" y="103822"/>
                    <a:pt x="32760" y="103822"/>
                  </a:cubicBezTo>
                  <a:close/>
                  <a:moveTo>
                    <a:pt x="30855" y="82868"/>
                  </a:moveTo>
                  <a:lnTo>
                    <a:pt x="30855" y="82868"/>
                  </a:lnTo>
                  <a:cubicBezTo>
                    <a:pt x="31808" y="81915"/>
                    <a:pt x="31808" y="81915"/>
                    <a:pt x="30855" y="82868"/>
                  </a:cubicBezTo>
                  <a:lnTo>
                    <a:pt x="30855" y="82868"/>
                  </a:lnTo>
                  <a:close/>
                  <a:moveTo>
                    <a:pt x="35618" y="130493"/>
                  </a:moveTo>
                  <a:cubicBezTo>
                    <a:pt x="34665" y="131445"/>
                    <a:pt x="34665" y="131445"/>
                    <a:pt x="33713" y="132397"/>
                  </a:cubicBezTo>
                  <a:cubicBezTo>
                    <a:pt x="32760" y="133350"/>
                    <a:pt x="31808" y="135255"/>
                    <a:pt x="31808" y="137160"/>
                  </a:cubicBezTo>
                  <a:cubicBezTo>
                    <a:pt x="33713" y="137160"/>
                    <a:pt x="34665" y="136208"/>
                    <a:pt x="35618" y="134303"/>
                  </a:cubicBezTo>
                  <a:cubicBezTo>
                    <a:pt x="34665" y="131445"/>
                    <a:pt x="35618" y="129540"/>
                    <a:pt x="40380" y="127635"/>
                  </a:cubicBezTo>
                  <a:cubicBezTo>
                    <a:pt x="41333" y="127635"/>
                    <a:pt x="41333" y="126683"/>
                    <a:pt x="41333" y="126683"/>
                  </a:cubicBezTo>
                  <a:cubicBezTo>
                    <a:pt x="41333" y="125730"/>
                    <a:pt x="40380" y="125730"/>
                    <a:pt x="39428" y="125730"/>
                  </a:cubicBezTo>
                  <a:cubicBezTo>
                    <a:pt x="37523" y="125730"/>
                    <a:pt x="36570" y="126683"/>
                    <a:pt x="36570" y="123825"/>
                  </a:cubicBezTo>
                  <a:cubicBezTo>
                    <a:pt x="36570" y="122872"/>
                    <a:pt x="34665" y="120968"/>
                    <a:pt x="32760" y="120015"/>
                  </a:cubicBezTo>
                  <a:cubicBezTo>
                    <a:pt x="31808" y="119063"/>
                    <a:pt x="30855" y="119063"/>
                    <a:pt x="30855" y="120968"/>
                  </a:cubicBezTo>
                  <a:cubicBezTo>
                    <a:pt x="30855" y="123825"/>
                    <a:pt x="31808" y="126683"/>
                    <a:pt x="33713" y="129540"/>
                  </a:cubicBezTo>
                  <a:cubicBezTo>
                    <a:pt x="36570" y="129540"/>
                    <a:pt x="36570" y="130493"/>
                    <a:pt x="35618" y="130493"/>
                  </a:cubicBezTo>
                  <a:close/>
                  <a:moveTo>
                    <a:pt x="33713" y="55245"/>
                  </a:moveTo>
                  <a:cubicBezTo>
                    <a:pt x="33713" y="56197"/>
                    <a:pt x="33713" y="56197"/>
                    <a:pt x="33713" y="55245"/>
                  </a:cubicBezTo>
                  <a:cubicBezTo>
                    <a:pt x="34665" y="56197"/>
                    <a:pt x="35618" y="56197"/>
                    <a:pt x="35618" y="55245"/>
                  </a:cubicBezTo>
                  <a:cubicBezTo>
                    <a:pt x="35618" y="55245"/>
                    <a:pt x="35618" y="55245"/>
                    <a:pt x="33713" y="55245"/>
                  </a:cubicBezTo>
                  <a:cubicBezTo>
                    <a:pt x="34665" y="55245"/>
                    <a:pt x="33713"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4297"/>
                  </a:moveTo>
                  <a:cubicBezTo>
                    <a:pt x="41333" y="96203"/>
                    <a:pt x="38475" y="96203"/>
                    <a:pt x="36570" y="99060"/>
                  </a:cubicBezTo>
                  <a:cubicBezTo>
                    <a:pt x="40380" y="100013"/>
                    <a:pt x="41333" y="97155"/>
                    <a:pt x="44190" y="96203"/>
                  </a:cubicBezTo>
                  <a:cubicBezTo>
                    <a:pt x="44190" y="96203"/>
                    <a:pt x="44190" y="95250"/>
                    <a:pt x="44190" y="95250"/>
                  </a:cubicBezTo>
                  <a:cubicBezTo>
                    <a:pt x="44190" y="94297"/>
                    <a:pt x="43238" y="94297"/>
                    <a:pt x="43238" y="94297"/>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0960"/>
                    <a:pt x="38475" y="60960"/>
                    <a:pt x="37523" y="61913"/>
                  </a:cubicBezTo>
                  <a:lnTo>
                    <a:pt x="37523" y="61913"/>
                  </a:lnTo>
                  <a:cubicBezTo>
                    <a:pt x="37523" y="60960"/>
                    <a:pt x="37523" y="60960"/>
                    <a:pt x="37523" y="61913"/>
                  </a:cubicBezTo>
                  <a:close/>
                  <a:moveTo>
                    <a:pt x="38475" y="71438"/>
                  </a:moveTo>
                  <a:cubicBezTo>
                    <a:pt x="38475" y="72390"/>
                    <a:pt x="39428" y="72390"/>
                    <a:pt x="39428" y="72390"/>
                  </a:cubicBezTo>
                  <a:cubicBezTo>
                    <a:pt x="39428" y="72390"/>
                    <a:pt x="40380" y="72390"/>
                    <a:pt x="40380" y="71438"/>
                  </a:cubicBezTo>
                  <a:cubicBezTo>
                    <a:pt x="40380" y="70485"/>
                    <a:pt x="39428" y="70485"/>
                    <a:pt x="39428" y="70485"/>
                  </a:cubicBezTo>
                  <a:cubicBezTo>
                    <a:pt x="39428" y="71438"/>
                    <a:pt x="39428" y="71438"/>
                    <a:pt x="38475" y="71438"/>
                  </a:cubicBezTo>
                  <a:close/>
                  <a:moveTo>
                    <a:pt x="42285" y="160972"/>
                  </a:moveTo>
                  <a:lnTo>
                    <a:pt x="42285" y="160972"/>
                  </a:lnTo>
                  <a:cubicBezTo>
                    <a:pt x="41333" y="160020"/>
                    <a:pt x="41333" y="159068"/>
                    <a:pt x="40380" y="160020"/>
                  </a:cubicBezTo>
                  <a:cubicBezTo>
                    <a:pt x="40380" y="160020"/>
                    <a:pt x="39428" y="160972"/>
                    <a:pt x="40380" y="160972"/>
                  </a:cubicBezTo>
                  <a:cubicBezTo>
                    <a:pt x="40380" y="161925"/>
                    <a:pt x="40380" y="160972"/>
                    <a:pt x="42285" y="160972"/>
                  </a:cubicBezTo>
                  <a:lnTo>
                    <a:pt x="42285" y="160972"/>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4190" y="160972"/>
                    <a:pt x="44190" y="160972"/>
                    <a:pt x="44190" y="161925"/>
                  </a:cubicBezTo>
                  <a:cubicBezTo>
                    <a:pt x="43238" y="160972"/>
                    <a:pt x="43238" y="160972"/>
                    <a:pt x="42285" y="161925"/>
                  </a:cubicBezTo>
                  <a:cubicBezTo>
                    <a:pt x="43238" y="161925"/>
                    <a:pt x="43238"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000" y="150495"/>
                  </a:moveTo>
                  <a:cubicBezTo>
                    <a:pt x="48000" y="151447"/>
                    <a:pt x="48000" y="152400"/>
                    <a:pt x="47048" y="152400"/>
                  </a:cubicBezTo>
                  <a:cubicBezTo>
                    <a:pt x="46095" y="152400"/>
                    <a:pt x="46095" y="151447"/>
                    <a:pt x="46095" y="151447"/>
                  </a:cubicBezTo>
                  <a:cubicBezTo>
                    <a:pt x="46095" y="150495"/>
                    <a:pt x="46095" y="149543"/>
                    <a:pt x="47048" y="149543"/>
                  </a:cubicBezTo>
                  <a:cubicBezTo>
                    <a:pt x="48000" y="148590"/>
                    <a:pt x="48000" y="149543"/>
                    <a:pt x="48000"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8953" y="111443"/>
                    <a:pt x="48953" y="111443"/>
                    <a:pt x="48953" y="111443"/>
                  </a:cubicBezTo>
                  <a:close/>
                  <a:moveTo>
                    <a:pt x="48953" y="162878"/>
                  </a:moveTo>
                  <a:cubicBezTo>
                    <a:pt x="50858" y="162878"/>
                    <a:pt x="50858" y="161925"/>
                    <a:pt x="49905" y="160972"/>
                  </a:cubicBezTo>
                  <a:cubicBezTo>
                    <a:pt x="48953" y="160972"/>
                    <a:pt x="48000" y="161925"/>
                    <a:pt x="48953" y="162878"/>
                  </a:cubicBezTo>
                  <a:cubicBezTo>
                    <a:pt x="48000" y="162878"/>
                    <a:pt x="48953" y="163830"/>
                    <a:pt x="48953" y="162878"/>
                  </a:cubicBezTo>
                  <a:close/>
                  <a:moveTo>
                    <a:pt x="51810" y="170497"/>
                  </a:moveTo>
                  <a:lnTo>
                    <a:pt x="49905" y="167640"/>
                  </a:lnTo>
                  <a:cubicBezTo>
                    <a:pt x="49905" y="167640"/>
                    <a:pt x="48953" y="167640"/>
                    <a:pt x="48953" y="168593"/>
                  </a:cubicBezTo>
                  <a:cubicBezTo>
                    <a:pt x="48953" y="169545"/>
                    <a:pt x="48953" y="170497"/>
                    <a:pt x="49905" y="170497"/>
                  </a:cubicBezTo>
                  <a:cubicBezTo>
                    <a:pt x="50858" y="170497"/>
                    <a:pt x="51810" y="170497"/>
                    <a:pt x="51810" y="170497"/>
                  </a:cubicBezTo>
                  <a:close/>
                  <a:moveTo>
                    <a:pt x="51810" y="156210"/>
                  </a:moveTo>
                  <a:cubicBezTo>
                    <a:pt x="50858" y="156210"/>
                    <a:pt x="50858" y="156210"/>
                    <a:pt x="50858" y="155258"/>
                  </a:cubicBezTo>
                  <a:cubicBezTo>
                    <a:pt x="50858" y="155258"/>
                    <a:pt x="50858" y="155258"/>
                    <a:pt x="51810" y="155258"/>
                  </a:cubicBezTo>
                  <a:cubicBezTo>
                    <a:pt x="51810" y="154305"/>
                    <a:pt x="51810" y="155258"/>
                    <a:pt x="51810" y="156210"/>
                  </a:cubicBezTo>
                  <a:close/>
                  <a:moveTo>
                    <a:pt x="52763" y="105728"/>
                  </a:moveTo>
                  <a:cubicBezTo>
                    <a:pt x="53715" y="105728"/>
                    <a:pt x="53715" y="105728"/>
                    <a:pt x="53715" y="104775"/>
                  </a:cubicBezTo>
                  <a:cubicBezTo>
                    <a:pt x="53715" y="103822"/>
                    <a:pt x="53715" y="102870"/>
                    <a:pt x="52763" y="102870"/>
                  </a:cubicBezTo>
                  <a:cubicBezTo>
                    <a:pt x="51810" y="102870"/>
                    <a:pt x="51810" y="103822"/>
                    <a:pt x="52763" y="105728"/>
                  </a:cubicBezTo>
                  <a:cubicBezTo>
                    <a:pt x="51810" y="104775"/>
                    <a:pt x="51810" y="105728"/>
                    <a:pt x="52763" y="105728"/>
                  </a:cubicBezTo>
                  <a:close/>
                  <a:moveTo>
                    <a:pt x="51810" y="111443"/>
                  </a:moveTo>
                  <a:lnTo>
                    <a:pt x="51810" y="111443"/>
                  </a:lnTo>
                  <a:lnTo>
                    <a:pt x="51810" y="111443"/>
                  </a:lnTo>
                  <a:cubicBezTo>
                    <a:pt x="52763" y="112395"/>
                    <a:pt x="54668" y="113347"/>
                    <a:pt x="54668" y="111443"/>
                  </a:cubicBezTo>
                  <a:cubicBezTo>
                    <a:pt x="54668" y="110490"/>
                    <a:pt x="53715" y="108585"/>
                    <a:pt x="52763" y="108585"/>
                  </a:cubicBezTo>
                  <a:cubicBezTo>
                    <a:pt x="50858" y="109538"/>
                    <a:pt x="51810" y="111443"/>
                    <a:pt x="51810"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1913"/>
                  </a:moveTo>
                  <a:cubicBezTo>
                    <a:pt x="53715" y="62865"/>
                    <a:pt x="53715" y="62865"/>
                    <a:pt x="53715" y="61913"/>
                  </a:cubicBezTo>
                  <a:cubicBezTo>
                    <a:pt x="54668" y="62865"/>
                    <a:pt x="55620" y="62865"/>
                    <a:pt x="55620" y="61913"/>
                  </a:cubicBezTo>
                  <a:cubicBezTo>
                    <a:pt x="54668" y="61913"/>
                    <a:pt x="54668" y="61913"/>
                    <a:pt x="53715" y="61913"/>
                  </a:cubicBezTo>
                  <a:cubicBezTo>
                    <a:pt x="53715" y="61913"/>
                    <a:pt x="53715" y="61913"/>
                    <a:pt x="53715" y="61913"/>
                  </a:cubicBezTo>
                  <a:close/>
                  <a:moveTo>
                    <a:pt x="54668" y="68580"/>
                  </a:moveTo>
                  <a:lnTo>
                    <a:pt x="54668" y="68580"/>
                  </a:lnTo>
                  <a:cubicBezTo>
                    <a:pt x="53715" y="68580"/>
                    <a:pt x="53715" y="68580"/>
                    <a:pt x="53715" y="68580"/>
                  </a:cubicBezTo>
                  <a:cubicBezTo>
                    <a:pt x="53715" y="69533"/>
                    <a:pt x="53715" y="69533"/>
                    <a:pt x="54668" y="68580"/>
                  </a:cubicBezTo>
                  <a:cubicBezTo>
                    <a:pt x="54668" y="69533"/>
                    <a:pt x="54668" y="69533"/>
                    <a:pt x="54668" y="68580"/>
                  </a:cubicBezTo>
                  <a:close/>
                  <a:moveTo>
                    <a:pt x="61335" y="139065"/>
                  </a:moveTo>
                  <a:cubicBezTo>
                    <a:pt x="61335" y="137160"/>
                    <a:pt x="59430" y="136208"/>
                    <a:pt x="57525" y="136208"/>
                  </a:cubicBezTo>
                  <a:cubicBezTo>
                    <a:pt x="55620" y="137160"/>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4668" y="92393"/>
                  </a:moveTo>
                  <a:cubicBezTo>
                    <a:pt x="54668" y="93345"/>
                    <a:pt x="55620" y="93345"/>
                    <a:pt x="56573" y="93345"/>
                  </a:cubicBezTo>
                  <a:cubicBezTo>
                    <a:pt x="56573" y="93345"/>
                    <a:pt x="57525" y="93345"/>
                    <a:pt x="57525" y="92393"/>
                  </a:cubicBezTo>
                  <a:cubicBezTo>
                    <a:pt x="57525" y="91440"/>
                    <a:pt x="56573" y="91440"/>
                    <a:pt x="54668" y="92393"/>
                  </a:cubicBezTo>
                  <a:cubicBezTo>
                    <a:pt x="55620" y="91440"/>
                    <a:pt x="54668" y="91440"/>
                    <a:pt x="54668" y="92393"/>
                  </a:cubicBezTo>
                  <a:close/>
                  <a:moveTo>
                    <a:pt x="56573" y="122872"/>
                  </a:moveTo>
                  <a:cubicBezTo>
                    <a:pt x="56573" y="122872"/>
                    <a:pt x="56573" y="122872"/>
                    <a:pt x="56573" y="122872"/>
                  </a:cubicBezTo>
                  <a:lnTo>
                    <a:pt x="56573" y="121920"/>
                  </a:lnTo>
                  <a:cubicBezTo>
                    <a:pt x="56573" y="121920"/>
                    <a:pt x="55620" y="121920"/>
                    <a:pt x="56573" y="122872"/>
                  </a:cubicBezTo>
                  <a:lnTo>
                    <a:pt x="56573" y="122872"/>
                  </a:lnTo>
                  <a:close/>
                  <a:moveTo>
                    <a:pt x="55620" y="84772"/>
                  </a:moveTo>
                  <a:cubicBezTo>
                    <a:pt x="55620" y="84772"/>
                    <a:pt x="56573" y="85725"/>
                    <a:pt x="55620" y="84772"/>
                  </a:cubicBezTo>
                  <a:cubicBezTo>
                    <a:pt x="56573" y="85725"/>
                    <a:pt x="56573" y="85725"/>
                    <a:pt x="57525" y="85725"/>
                  </a:cubicBezTo>
                  <a:cubicBezTo>
                    <a:pt x="57525" y="85725"/>
                    <a:pt x="57525" y="84772"/>
                    <a:pt x="57525" y="84772"/>
                  </a:cubicBezTo>
                  <a:cubicBezTo>
                    <a:pt x="56573" y="84772"/>
                    <a:pt x="56573" y="84772"/>
                    <a:pt x="55620"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8478" y="127635"/>
                  </a:moveTo>
                  <a:cubicBezTo>
                    <a:pt x="56573" y="128588"/>
                    <a:pt x="56573" y="129540"/>
                    <a:pt x="56573" y="131445"/>
                  </a:cubicBezTo>
                  <a:cubicBezTo>
                    <a:pt x="56573" y="131445"/>
                    <a:pt x="56573" y="132397"/>
                    <a:pt x="57525" y="132397"/>
                  </a:cubicBezTo>
                  <a:cubicBezTo>
                    <a:pt x="59430" y="131445"/>
                    <a:pt x="58478" y="129540"/>
                    <a:pt x="58478" y="127635"/>
                  </a:cubicBezTo>
                  <a:cubicBezTo>
                    <a:pt x="59430" y="128588"/>
                    <a:pt x="59430" y="127635"/>
                    <a:pt x="58478" y="127635"/>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7525" y="80963"/>
                  </a:moveTo>
                  <a:cubicBezTo>
                    <a:pt x="58478" y="80963"/>
                    <a:pt x="58478" y="80963"/>
                    <a:pt x="57525" y="80963"/>
                  </a:cubicBezTo>
                  <a:cubicBezTo>
                    <a:pt x="58478" y="80010"/>
                    <a:pt x="58478" y="79058"/>
                    <a:pt x="57525" y="79058"/>
                  </a:cubicBezTo>
                  <a:cubicBezTo>
                    <a:pt x="57525" y="79058"/>
                    <a:pt x="56573" y="79058"/>
                    <a:pt x="56573" y="79058"/>
                  </a:cubicBezTo>
                  <a:cubicBezTo>
                    <a:pt x="57525" y="80010"/>
                    <a:pt x="57525" y="80963"/>
                    <a:pt x="57525"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0383" y="125730"/>
                  </a:moveTo>
                  <a:lnTo>
                    <a:pt x="60383" y="125730"/>
                  </a:lnTo>
                  <a:cubicBezTo>
                    <a:pt x="60383" y="124778"/>
                    <a:pt x="60383" y="124778"/>
                    <a:pt x="60383" y="124778"/>
                  </a:cubicBezTo>
                  <a:cubicBezTo>
                    <a:pt x="60383" y="124778"/>
                    <a:pt x="60383" y="124778"/>
                    <a:pt x="60383" y="125730"/>
                  </a:cubicBezTo>
                  <a:cubicBezTo>
                    <a:pt x="59430" y="124778"/>
                    <a:pt x="60383" y="125730"/>
                    <a:pt x="60383"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5735"/>
                  </a:moveTo>
                  <a:cubicBezTo>
                    <a:pt x="64193" y="165735"/>
                    <a:pt x="64193" y="165735"/>
                    <a:pt x="65145" y="165735"/>
                  </a:cubicBezTo>
                  <a:lnTo>
                    <a:pt x="64193" y="165735"/>
                  </a:lnTo>
                  <a:cubicBezTo>
                    <a:pt x="64193" y="166688"/>
                    <a:pt x="64193" y="166688"/>
                    <a:pt x="65145" y="165735"/>
                  </a:cubicBezTo>
                  <a:cubicBezTo>
                    <a:pt x="64193" y="166688"/>
                    <a:pt x="65145" y="166688"/>
                    <a:pt x="65145" y="165735"/>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6105" y="115253"/>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6105" y="42863"/>
                    <a:pt x="126105" y="42863"/>
                  </a:cubicBezTo>
                  <a:cubicBezTo>
                    <a:pt x="126105" y="42863"/>
                    <a:pt x="126105" y="42863"/>
                    <a:pt x="126105" y="42863"/>
                  </a:cubicBezTo>
                  <a:close/>
                  <a:moveTo>
                    <a:pt x="126105" y="59055"/>
                  </a:moveTo>
                  <a:cubicBezTo>
                    <a:pt x="125153" y="59055"/>
                    <a:pt x="125153" y="60008"/>
                    <a:pt x="125153" y="60008"/>
                  </a:cubicBezTo>
                  <a:cubicBezTo>
                    <a:pt x="125153" y="60008"/>
                    <a:pt x="125153" y="60008"/>
                    <a:pt x="126105" y="60008"/>
                  </a:cubicBezTo>
                  <a:cubicBezTo>
                    <a:pt x="127058" y="60960"/>
                    <a:pt x="127058" y="60960"/>
                    <a:pt x="126105" y="59055"/>
                  </a:cubicBezTo>
                  <a:cubicBezTo>
                    <a:pt x="127058" y="59055"/>
                    <a:pt x="127058" y="59055"/>
                    <a:pt x="126105"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9528"/>
                    <a:pt x="138488" y="28575"/>
                    <a:pt x="137535" y="28575"/>
                  </a:cubicBezTo>
                  <a:cubicBezTo>
                    <a:pt x="134678" y="31433"/>
                    <a:pt x="133725"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29915"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29915" y="53340"/>
                    <a:pt x="129915" y="53340"/>
                  </a:cubicBezTo>
                  <a:cubicBezTo>
                    <a:pt x="129915" y="52388"/>
                    <a:pt x="129915" y="52388"/>
                    <a:pt x="129915" y="53340"/>
                  </a:cubicBezTo>
                  <a:cubicBezTo>
                    <a:pt x="128963" y="51435"/>
                    <a:pt x="128963" y="52388"/>
                    <a:pt x="129915" y="53340"/>
                  </a:cubicBezTo>
                  <a:cubicBezTo>
                    <a:pt x="128963" y="52388"/>
                    <a:pt x="128963"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29915" y="82868"/>
                    <a:pt x="130868" y="81915"/>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30868"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7535"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4678"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3828"/>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1820"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1915"/>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4300"/>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5630" y="44768"/>
                  </a:moveTo>
                  <a:lnTo>
                    <a:pt x="135630" y="44768"/>
                  </a:lnTo>
                  <a:cubicBezTo>
                    <a:pt x="136583" y="43815"/>
                    <a:pt x="136583" y="42863"/>
                    <a:pt x="135630" y="44768"/>
                  </a:cubicBezTo>
                  <a:cubicBezTo>
                    <a:pt x="135630" y="43815"/>
                    <a:pt x="135630" y="43815"/>
                    <a:pt x="135630" y="44768"/>
                  </a:cubicBezTo>
                  <a:cubicBezTo>
                    <a:pt x="135630" y="43815"/>
                    <a:pt x="135630" y="44768"/>
                    <a:pt x="135630"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8590"/>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8097"/>
                    <a:pt x="140393" y="18097"/>
                  </a:cubicBezTo>
                  <a:lnTo>
                    <a:pt x="140393" y="18097"/>
                  </a:lnTo>
                  <a:cubicBezTo>
                    <a:pt x="141345" y="18097"/>
                    <a:pt x="141345" y="17145"/>
                    <a:pt x="140393" y="18097"/>
                  </a:cubicBezTo>
                  <a:cubicBezTo>
                    <a:pt x="140393" y="17145"/>
                    <a:pt x="140393" y="17145"/>
                    <a:pt x="140393" y="18097"/>
                  </a:cubicBezTo>
                  <a:close/>
                  <a:moveTo>
                    <a:pt x="142298" y="154305"/>
                  </a:moveTo>
                  <a:cubicBezTo>
                    <a:pt x="142298" y="154305"/>
                    <a:pt x="141345" y="153353"/>
                    <a:pt x="142298" y="154305"/>
                  </a:cubicBezTo>
                  <a:cubicBezTo>
                    <a:pt x="141345" y="153353"/>
                    <a:pt x="140393" y="154305"/>
                    <a:pt x="140393" y="154305"/>
                  </a:cubicBezTo>
                  <a:cubicBezTo>
                    <a:pt x="140393" y="155258"/>
                    <a:pt x="140393" y="155258"/>
                    <a:pt x="142298" y="154305"/>
                  </a:cubicBezTo>
                  <a:cubicBezTo>
                    <a:pt x="141345"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4203" y="80963"/>
                  </a:moveTo>
                  <a:cubicBezTo>
                    <a:pt x="143250" y="80010"/>
                    <a:pt x="144203" y="79058"/>
                    <a:pt x="142298" y="80010"/>
                  </a:cubicBezTo>
                  <a:cubicBezTo>
                    <a:pt x="141345" y="80010"/>
                    <a:pt x="140393" y="80963"/>
                    <a:pt x="141345" y="81915"/>
                  </a:cubicBezTo>
                  <a:cubicBezTo>
                    <a:pt x="142298" y="82868"/>
                    <a:pt x="143250" y="81915"/>
                    <a:pt x="144203" y="80963"/>
                  </a:cubicBezTo>
                  <a:close/>
                  <a:moveTo>
                    <a:pt x="141345" y="24765"/>
                  </a:moveTo>
                  <a:cubicBezTo>
                    <a:pt x="141345" y="24765"/>
                    <a:pt x="141345" y="24765"/>
                    <a:pt x="141345" y="24765"/>
                  </a:cubicBezTo>
                  <a:lnTo>
                    <a:pt x="142298" y="24765"/>
                  </a:lnTo>
                  <a:cubicBezTo>
                    <a:pt x="142298" y="24765"/>
                    <a:pt x="142298" y="23813"/>
                    <a:pt x="141345" y="24765"/>
                  </a:cubicBezTo>
                  <a:cubicBezTo>
                    <a:pt x="141345" y="23813"/>
                    <a:pt x="141345" y="24765"/>
                    <a:pt x="141345" y="24765"/>
                  </a:cubicBezTo>
                  <a:close/>
                  <a:moveTo>
                    <a:pt x="145155" y="82868"/>
                  </a:moveTo>
                  <a:cubicBezTo>
                    <a:pt x="145155" y="82868"/>
                    <a:pt x="145155" y="81915"/>
                    <a:pt x="144203" y="81915"/>
                  </a:cubicBezTo>
                  <a:cubicBezTo>
                    <a:pt x="144203" y="81915"/>
                    <a:pt x="144203" y="81915"/>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8578"/>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1443"/>
                    <a:pt x="147060" y="112395"/>
                    <a:pt x="147060" y="111443"/>
                  </a:cubicBezTo>
                  <a:cubicBezTo>
                    <a:pt x="148013" y="112395"/>
                    <a:pt x="148013" y="112395"/>
                    <a:pt x="148965" y="111443"/>
                  </a:cubicBezTo>
                  <a:cubicBezTo>
                    <a:pt x="148013" y="111443"/>
                    <a:pt x="148013" y="110490"/>
                    <a:pt x="147060" y="111443"/>
                  </a:cubicBezTo>
                  <a:cubicBezTo>
                    <a:pt x="147060" y="110490"/>
                    <a:pt x="147060" y="111443"/>
                    <a:pt x="147060" y="111443"/>
                  </a:cubicBezTo>
                  <a:close/>
                  <a:moveTo>
                    <a:pt x="148965" y="137160"/>
                  </a:moveTo>
                  <a:cubicBezTo>
                    <a:pt x="148013" y="136208"/>
                    <a:pt x="148013" y="136208"/>
                    <a:pt x="148013" y="135255"/>
                  </a:cubicBezTo>
                  <a:cubicBezTo>
                    <a:pt x="148013" y="135255"/>
                    <a:pt x="147060" y="135255"/>
                    <a:pt x="147060" y="136208"/>
                  </a:cubicBezTo>
                  <a:cubicBezTo>
                    <a:pt x="147060" y="136208"/>
                    <a:pt x="147060" y="137160"/>
                    <a:pt x="148013" y="137160"/>
                  </a:cubicBezTo>
                  <a:cubicBezTo>
                    <a:pt x="148013" y="138113"/>
                    <a:pt x="148965" y="137160"/>
                    <a:pt x="148965" y="137160"/>
                  </a:cubicBezTo>
                  <a:close/>
                  <a:moveTo>
                    <a:pt x="148013" y="51435"/>
                  </a:moveTo>
                  <a:cubicBezTo>
                    <a:pt x="148013" y="51435"/>
                    <a:pt x="147060" y="52388"/>
                    <a:pt x="148013" y="51435"/>
                  </a:cubicBezTo>
                  <a:cubicBezTo>
                    <a:pt x="148013" y="52388"/>
                    <a:pt x="148013" y="52388"/>
                    <a:pt x="148013" y="52388"/>
                  </a:cubicBezTo>
                  <a:cubicBezTo>
                    <a:pt x="148965" y="53340"/>
                    <a:pt x="148965" y="53340"/>
                    <a:pt x="148013" y="51435"/>
                  </a:cubicBezTo>
                  <a:cubicBezTo>
                    <a:pt x="148965" y="52388"/>
                    <a:pt x="148965" y="52388"/>
                    <a:pt x="148013" y="51435"/>
                  </a:cubicBezTo>
                  <a:close/>
                  <a:moveTo>
                    <a:pt x="148965" y="126683"/>
                  </a:moveTo>
                  <a:cubicBezTo>
                    <a:pt x="148965" y="126683"/>
                    <a:pt x="148965" y="125730"/>
                    <a:pt x="148965" y="126683"/>
                  </a:cubicBezTo>
                  <a:cubicBezTo>
                    <a:pt x="148013" y="125730"/>
                    <a:pt x="147060" y="126683"/>
                    <a:pt x="147060" y="126683"/>
                  </a:cubicBezTo>
                  <a:cubicBezTo>
                    <a:pt x="148013" y="127635"/>
                    <a:pt x="148013" y="127635"/>
                    <a:pt x="148965" y="126683"/>
                  </a:cubicBezTo>
                  <a:cubicBezTo>
                    <a:pt x="148965" y="127635"/>
                    <a:pt x="149918" y="127635"/>
                    <a:pt x="148965"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49918" y="88583"/>
                  </a:moveTo>
                  <a:cubicBezTo>
                    <a:pt x="149918" y="88583"/>
                    <a:pt x="149918" y="88583"/>
                    <a:pt x="149918" y="88583"/>
                  </a:cubicBezTo>
                  <a:cubicBezTo>
                    <a:pt x="148965" y="87630"/>
                    <a:pt x="148013" y="88583"/>
                    <a:pt x="148013" y="88583"/>
                  </a:cubicBezTo>
                  <a:cubicBezTo>
                    <a:pt x="148965" y="89535"/>
                    <a:pt x="148965" y="89535"/>
                    <a:pt x="149918" y="88583"/>
                  </a:cubicBezTo>
                  <a:cubicBezTo>
                    <a:pt x="149918" y="89535"/>
                    <a:pt x="149918" y="89535"/>
                    <a:pt x="149918" y="88583"/>
                  </a:cubicBezTo>
                  <a:close/>
                  <a:moveTo>
                    <a:pt x="150870" y="83820"/>
                  </a:moveTo>
                  <a:cubicBezTo>
                    <a:pt x="150870" y="82868"/>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7150"/>
                    <a:pt x="151823" y="57150"/>
                  </a:cubicBezTo>
                  <a:cubicBezTo>
                    <a:pt x="152775" y="58103"/>
                    <a:pt x="152775" y="57150"/>
                    <a:pt x="151823" y="57150"/>
                  </a:cubicBezTo>
                  <a:cubicBezTo>
                    <a:pt x="153728" y="57150"/>
                    <a:pt x="152775" y="56197"/>
                    <a:pt x="151823" y="57150"/>
                  </a:cubicBezTo>
                  <a:cubicBezTo>
                    <a:pt x="152775" y="56197"/>
                    <a:pt x="152775" y="57150"/>
                    <a:pt x="151823" y="57150"/>
                  </a:cubicBezTo>
                  <a:close/>
                  <a:moveTo>
                    <a:pt x="152775" y="79058"/>
                  </a:moveTo>
                  <a:cubicBezTo>
                    <a:pt x="152775" y="78105"/>
                    <a:pt x="152775" y="78105"/>
                    <a:pt x="152775" y="79058"/>
                  </a:cubicBezTo>
                  <a:cubicBezTo>
                    <a:pt x="152775" y="79058"/>
                    <a:pt x="151823" y="79058"/>
                    <a:pt x="152775" y="79058"/>
                  </a:cubicBezTo>
                  <a:cubicBezTo>
                    <a:pt x="151823" y="79058"/>
                    <a:pt x="151823" y="79058"/>
                    <a:pt x="152775" y="79058"/>
                  </a:cubicBezTo>
                  <a:cubicBezTo>
                    <a:pt x="152775" y="79058"/>
                    <a:pt x="152775" y="79058"/>
                    <a:pt x="152775" y="7905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7" name="Freeform 506">
              <a:extLst>
                <a:ext uri="{FF2B5EF4-FFF2-40B4-BE49-F238E27FC236}">
                  <a16:creationId xmlns:a16="http://schemas.microsoft.com/office/drawing/2014/main" id="{7EF7106D-C8A4-B2CF-E00C-7AC1F3EC988B}"/>
                </a:ext>
              </a:extLst>
            </p:cNvPr>
            <p:cNvSpPr/>
            <p:nvPr/>
          </p:nvSpPr>
          <p:spPr>
            <a:xfrm>
              <a:off x="14380839" y="2997628"/>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7666 w 161015"/>
                <a:gd name="connsiteY43" fmla="*/ 144780 h 181451"/>
                <a:gd name="connsiteX44" fmla="*/ 25761 w 161015"/>
                <a:gd name="connsiteY44" fmla="*/ 140970 h 181451"/>
                <a:gd name="connsiteX45" fmla="*/ 29571 w 161015"/>
                <a:gd name="connsiteY45" fmla="*/ 140018 h 181451"/>
                <a:gd name="connsiteX46" fmla="*/ 29571 w 161015"/>
                <a:gd name="connsiteY46" fmla="*/ 139065 h 181451"/>
                <a:gd name="connsiteX47" fmla="*/ 27666 w 161015"/>
                <a:gd name="connsiteY47" fmla="*/ 134303 h 181451"/>
                <a:gd name="connsiteX48" fmla="*/ 32428 w 161015"/>
                <a:gd name="connsiteY48" fmla="*/ 135255 h 181451"/>
                <a:gd name="connsiteX49" fmla="*/ 32428 w 161015"/>
                <a:gd name="connsiteY49" fmla="*/ 138113 h 181451"/>
                <a:gd name="connsiteX50" fmla="*/ 35286 w 161015"/>
                <a:gd name="connsiteY50" fmla="*/ 137160 h 181451"/>
                <a:gd name="connsiteX51" fmla="*/ 37191 w 161015"/>
                <a:gd name="connsiteY51" fmla="*/ 135255 h 181451"/>
                <a:gd name="connsiteX52" fmla="*/ 35286 w 161015"/>
                <a:gd name="connsiteY52" fmla="*/ 134303 h 181451"/>
                <a:gd name="connsiteX53" fmla="*/ 34333 w 161015"/>
                <a:gd name="connsiteY53" fmla="*/ 132397 h 181451"/>
                <a:gd name="connsiteX54" fmla="*/ 30523 w 161015"/>
                <a:gd name="connsiteY54" fmla="*/ 131445 h 181451"/>
                <a:gd name="connsiteX55" fmla="*/ 26713 w 161015"/>
                <a:gd name="connsiteY55" fmla="*/ 127635 h 181451"/>
                <a:gd name="connsiteX56" fmla="*/ 33381 w 161015"/>
                <a:gd name="connsiteY56" fmla="*/ 128588 h 181451"/>
                <a:gd name="connsiteX57" fmla="*/ 39096 w 161015"/>
                <a:gd name="connsiteY57" fmla="*/ 124778 h 181451"/>
                <a:gd name="connsiteX58" fmla="*/ 40048 w 161015"/>
                <a:gd name="connsiteY58" fmla="*/ 124778 h 181451"/>
                <a:gd name="connsiteX59" fmla="*/ 41001 w 161015"/>
                <a:gd name="connsiteY59" fmla="*/ 123825 h 181451"/>
                <a:gd name="connsiteX60" fmla="*/ 40048 w 161015"/>
                <a:gd name="connsiteY60" fmla="*/ 119063 h 181451"/>
                <a:gd name="connsiteX61" fmla="*/ 38143 w 161015"/>
                <a:gd name="connsiteY61" fmla="*/ 117157 h 181451"/>
                <a:gd name="connsiteX62" fmla="*/ 37191 w 161015"/>
                <a:gd name="connsiteY62" fmla="*/ 119063 h 181451"/>
                <a:gd name="connsiteX63" fmla="*/ 36238 w 161015"/>
                <a:gd name="connsiteY63" fmla="*/ 120015 h 181451"/>
                <a:gd name="connsiteX64" fmla="*/ 34333 w 161015"/>
                <a:gd name="connsiteY64" fmla="*/ 123825 h 181451"/>
                <a:gd name="connsiteX65" fmla="*/ 33381 w 161015"/>
                <a:gd name="connsiteY65" fmla="*/ 125730 h 181451"/>
                <a:gd name="connsiteX66" fmla="*/ 28618 w 161015"/>
                <a:gd name="connsiteY66" fmla="*/ 127635 h 181451"/>
                <a:gd name="connsiteX67" fmla="*/ 24808 w 161015"/>
                <a:gd name="connsiteY67" fmla="*/ 125730 h 181451"/>
                <a:gd name="connsiteX68" fmla="*/ 25761 w 161015"/>
                <a:gd name="connsiteY68" fmla="*/ 128588 h 181451"/>
                <a:gd name="connsiteX69" fmla="*/ 25761 w 161015"/>
                <a:gd name="connsiteY69" fmla="*/ 128588 h 181451"/>
                <a:gd name="connsiteX70" fmla="*/ 22903 w 161015"/>
                <a:gd name="connsiteY70" fmla="*/ 130493 h 181451"/>
                <a:gd name="connsiteX71" fmla="*/ 19093 w 161015"/>
                <a:gd name="connsiteY71" fmla="*/ 129540 h 181451"/>
                <a:gd name="connsiteX72" fmla="*/ 20046 w 161015"/>
                <a:gd name="connsiteY72" fmla="*/ 123825 h 181451"/>
                <a:gd name="connsiteX73" fmla="*/ 16236 w 161015"/>
                <a:gd name="connsiteY73" fmla="*/ 123825 h 181451"/>
                <a:gd name="connsiteX74" fmla="*/ 13378 w 161015"/>
                <a:gd name="connsiteY74" fmla="*/ 124778 h 181451"/>
                <a:gd name="connsiteX75" fmla="*/ 16236 w 161015"/>
                <a:gd name="connsiteY75" fmla="*/ 126682 h 181451"/>
                <a:gd name="connsiteX76" fmla="*/ 17188 w 161015"/>
                <a:gd name="connsiteY76" fmla="*/ 128588 h 181451"/>
                <a:gd name="connsiteX77" fmla="*/ 16236 w 161015"/>
                <a:gd name="connsiteY77" fmla="*/ 131445 h 181451"/>
                <a:gd name="connsiteX78" fmla="*/ 19093 w 161015"/>
                <a:gd name="connsiteY78" fmla="*/ 131445 h 181451"/>
                <a:gd name="connsiteX79" fmla="*/ 20046 w 161015"/>
                <a:gd name="connsiteY79" fmla="*/ 136207 h 181451"/>
                <a:gd name="connsiteX80" fmla="*/ 22903 w 161015"/>
                <a:gd name="connsiteY80" fmla="*/ 134303 h 181451"/>
                <a:gd name="connsiteX81" fmla="*/ 21951 w 161015"/>
                <a:gd name="connsiteY81" fmla="*/ 140970 h 181451"/>
                <a:gd name="connsiteX82" fmla="*/ 23856 w 161015"/>
                <a:gd name="connsiteY82" fmla="*/ 146685 h 181451"/>
                <a:gd name="connsiteX83" fmla="*/ 20998 w 161015"/>
                <a:gd name="connsiteY83" fmla="*/ 143828 h 181451"/>
                <a:gd name="connsiteX84" fmla="*/ 17188 w 161015"/>
                <a:gd name="connsiteY84" fmla="*/ 140970 h 181451"/>
                <a:gd name="connsiteX85" fmla="*/ 19093 w 161015"/>
                <a:gd name="connsiteY85" fmla="*/ 137160 h 181451"/>
                <a:gd name="connsiteX86" fmla="*/ 20046 w 161015"/>
                <a:gd name="connsiteY86" fmla="*/ 136207 h 181451"/>
                <a:gd name="connsiteX87" fmla="*/ 16236 w 161015"/>
                <a:gd name="connsiteY87" fmla="*/ 136207 h 181451"/>
                <a:gd name="connsiteX88" fmla="*/ 17188 w 161015"/>
                <a:gd name="connsiteY88" fmla="*/ 140970 h 181451"/>
                <a:gd name="connsiteX89" fmla="*/ 18141 w 161015"/>
                <a:gd name="connsiteY89" fmla="*/ 146685 h 181451"/>
                <a:gd name="connsiteX90" fmla="*/ 23856 w 161015"/>
                <a:gd name="connsiteY90" fmla="*/ 146685 h 181451"/>
                <a:gd name="connsiteX91" fmla="*/ 27666 w 161015"/>
                <a:gd name="connsiteY91" fmla="*/ 149543 h 181451"/>
                <a:gd name="connsiteX92" fmla="*/ 31476 w 161015"/>
                <a:gd name="connsiteY92" fmla="*/ 148590 h 181451"/>
                <a:gd name="connsiteX93" fmla="*/ 27666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7 h 181451"/>
                <a:gd name="connsiteX107" fmla="*/ 25761 w 161015"/>
                <a:gd name="connsiteY107" fmla="*/ 155257 h 181451"/>
                <a:gd name="connsiteX108" fmla="*/ 25761 w 161015"/>
                <a:gd name="connsiteY108" fmla="*/ 155257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7 h 181451"/>
                <a:gd name="connsiteX116" fmla="*/ 22903 w 161015"/>
                <a:gd name="connsiteY116" fmla="*/ 39053 h 181451"/>
                <a:gd name="connsiteX117" fmla="*/ 22903 w 161015"/>
                <a:gd name="connsiteY117" fmla="*/ 39053 h 181451"/>
                <a:gd name="connsiteX118" fmla="*/ 20998 w 161015"/>
                <a:gd name="connsiteY118" fmla="*/ 40005 h 181451"/>
                <a:gd name="connsiteX119" fmla="*/ 21951 w 161015"/>
                <a:gd name="connsiteY119" fmla="*/ 40957 h 181451"/>
                <a:gd name="connsiteX120" fmla="*/ 22903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7 h 181451"/>
                <a:gd name="connsiteX151" fmla="*/ 25761 w 161015"/>
                <a:gd name="connsiteY151" fmla="*/ 158115 h 181451"/>
                <a:gd name="connsiteX152" fmla="*/ 25761 w 161015"/>
                <a:gd name="connsiteY152" fmla="*/ 158115 h 181451"/>
                <a:gd name="connsiteX153" fmla="*/ 25761 w 161015"/>
                <a:gd name="connsiteY153" fmla="*/ 155257 h 181451"/>
                <a:gd name="connsiteX154" fmla="*/ 25761 w 161015"/>
                <a:gd name="connsiteY154" fmla="*/ 155257 h 181451"/>
                <a:gd name="connsiteX155" fmla="*/ 23856 w 161015"/>
                <a:gd name="connsiteY155" fmla="*/ 107632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7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7 h 181451"/>
                <a:gd name="connsiteX245" fmla="*/ 34333 w 161015"/>
                <a:gd name="connsiteY245" fmla="*/ 174307 h 181451"/>
                <a:gd name="connsiteX246" fmla="*/ 34333 w 161015"/>
                <a:gd name="connsiteY246" fmla="*/ 174307 h 181451"/>
                <a:gd name="connsiteX247" fmla="*/ 34333 w 161015"/>
                <a:gd name="connsiteY247" fmla="*/ 174307 h 181451"/>
                <a:gd name="connsiteX248" fmla="*/ 34333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2 h 181451"/>
                <a:gd name="connsiteX281" fmla="*/ 39096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100056 w 161015"/>
                <a:gd name="connsiteY444" fmla="*/ 64770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2913 w 161015"/>
                <a:gd name="connsiteY542" fmla="*/ 106680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0963 h 181451"/>
                <a:gd name="connsiteX619" fmla="*/ 111486 w 161015"/>
                <a:gd name="connsiteY619" fmla="*/ 80963 h 181451"/>
                <a:gd name="connsiteX620" fmla="*/ 111486 w 161015"/>
                <a:gd name="connsiteY620" fmla="*/ 80963 h 181451"/>
                <a:gd name="connsiteX621" fmla="*/ 111486 w 161015"/>
                <a:gd name="connsiteY621" fmla="*/ 47625 h 181451"/>
                <a:gd name="connsiteX622" fmla="*/ 112438 w 161015"/>
                <a:gd name="connsiteY622" fmla="*/ 48578 h 181451"/>
                <a:gd name="connsiteX623" fmla="*/ 115296 w 161015"/>
                <a:gd name="connsiteY623" fmla="*/ 48578 h 181451"/>
                <a:gd name="connsiteX624" fmla="*/ 118153 w 161015"/>
                <a:gd name="connsiteY624" fmla="*/ 45720 h 181451"/>
                <a:gd name="connsiteX625" fmla="*/ 119106 w 161015"/>
                <a:gd name="connsiteY625" fmla="*/ 44768 h 181451"/>
                <a:gd name="connsiteX626" fmla="*/ 119106 w 161015"/>
                <a:gd name="connsiteY626" fmla="*/ 43815 h 181451"/>
                <a:gd name="connsiteX627" fmla="*/ 111486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7666" y="144780"/>
                  </a:moveTo>
                  <a:cubicBezTo>
                    <a:pt x="26713" y="143828"/>
                    <a:pt x="24808" y="141922"/>
                    <a:pt x="25761" y="140970"/>
                  </a:cubicBezTo>
                  <a:cubicBezTo>
                    <a:pt x="26713" y="140018"/>
                    <a:pt x="29571" y="140970"/>
                    <a:pt x="29571" y="140018"/>
                  </a:cubicBezTo>
                  <a:cubicBezTo>
                    <a:pt x="29571" y="140018"/>
                    <a:pt x="29571" y="139065"/>
                    <a:pt x="29571" y="139065"/>
                  </a:cubicBezTo>
                  <a:cubicBezTo>
                    <a:pt x="29571" y="137160"/>
                    <a:pt x="26713" y="136207"/>
                    <a:pt x="27666" y="134303"/>
                  </a:cubicBezTo>
                  <a:cubicBezTo>
                    <a:pt x="27666" y="134303"/>
                    <a:pt x="31476" y="135255"/>
                    <a:pt x="32428" y="135255"/>
                  </a:cubicBezTo>
                  <a:lnTo>
                    <a:pt x="32428" y="138113"/>
                  </a:lnTo>
                  <a:cubicBezTo>
                    <a:pt x="33381" y="138113"/>
                    <a:pt x="34333" y="138113"/>
                    <a:pt x="35286" y="137160"/>
                  </a:cubicBezTo>
                  <a:cubicBezTo>
                    <a:pt x="36238" y="137160"/>
                    <a:pt x="37191" y="136207"/>
                    <a:pt x="37191" y="135255"/>
                  </a:cubicBezTo>
                  <a:cubicBezTo>
                    <a:pt x="37191" y="134303"/>
                    <a:pt x="36238" y="134303"/>
                    <a:pt x="35286" y="134303"/>
                  </a:cubicBezTo>
                  <a:cubicBezTo>
                    <a:pt x="35286" y="133350"/>
                    <a:pt x="35286" y="132397"/>
                    <a:pt x="34333" y="132397"/>
                  </a:cubicBezTo>
                  <a:lnTo>
                    <a:pt x="30523" y="131445"/>
                  </a:lnTo>
                  <a:cubicBezTo>
                    <a:pt x="29571" y="129540"/>
                    <a:pt x="27666" y="128588"/>
                    <a:pt x="26713" y="127635"/>
                  </a:cubicBezTo>
                  <a:cubicBezTo>
                    <a:pt x="29571" y="125730"/>
                    <a:pt x="31476" y="128588"/>
                    <a:pt x="33381" y="128588"/>
                  </a:cubicBezTo>
                  <a:cubicBezTo>
                    <a:pt x="35286" y="127635"/>
                    <a:pt x="37191" y="125730"/>
                    <a:pt x="39096" y="124778"/>
                  </a:cubicBezTo>
                  <a:lnTo>
                    <a:pt x="40048" y="124778"/>
                  </a:lnTo>
                  <a:cubicBezTo>
                    <a:pt x="41001" y="124778"/>
                    <a:pt x="41001" y="123825"/>
                    <a:pt x="41001" y="123825"/>
                  </a:cubicBezTo>
                  <a:cubicBezTo>
                    <a:pt x="38143" y="122872"/>
                    <a:pt x="40048" y="120968"/>
                    <a:pt x="40048" y="119063"/>
                  </a:cubicBezTo>
                  <a:cubicBezTo>
                    <a:pt x="40048" y="118110"/>
                    <a:pt x="39096" y="117157"/>
                    <a:pt x="38143" y="117157"/>
                  </a:cubicBezTo>
                  <a:cubicBezTo>
                    <a:pt x="36238" y="117157"/>
                    <a:pt x="37191" y="118110"/>
                    <a:pt x="37191" y="119063"/>
                  </a:cubicBezTo>
                  <a:cubicBezTo>
                    <a:pt x="37191" y="120015"/>
                    <a:pt x="37191" y="120015"/>
                    <a:pt x="36238" y="120015"/>
                  </a:cubicBezTo>
                  <a:cubicBezTo>
                    <a:pt x="33381" y="120015"/>
                    <a:pt x="32428" y="121920"/>
                    <a:pt x="34333" y="123825"/>
                  </a:cubicBezTo>
                  <a:cubicBezTo>
                    <a:pt x="35286" y="125730"/>
                    <a:pt x="34333" y="125730"/>
                    <a:pt x="33381" y="125730"/>
                  </a:cubicBezTo>
                  <a:cubicBezTo>
                    <a:pt x="31476" y="124778"/>
                    <a:pt x="29571" y="124778"/>
                    <a:pt x="28618" y="127635"/>
                  </a:cubicBezTo>
                  <a:cubicBezTo>
                    <a:pt x="27666" y="126682"/>
                    <a:pt x="26713" y="124778"/>
                    <a:pt x="24808" y="125730"/>
                  </a:cubicBezTo>
                  <a:cubicBezTo>
                    <a:pt x="23856" y="126682"/>
                    <a:pt x="25761" y="127635"/>
                    <a:pt x="25761" y="128588"/>
                  </a:cubicBezTo>
                  <a:cubicBezTo>
                    <a:pt x="25761" y="128588"/>
                    <a:pt x="25761" y="128588"/>
                    <a:pt x="25761" y="128588"/>
                  </a:cubicBezTo>
                  <a:cubicBezTo>
                    <a:pt x="24808" y="128588"/>
                    <a:pt x="23856" y="129540"/>
                    <a:pt x="22903" y="130493"/>
                  </a:cubicBezTo>
                  <a:cubicBezTo>
                    <a:pt x="21951" y="129540"/>
                    <a:pt x="20998" y="129540"/>
                    <a:pt x="19093" y="129540"/>
                  </a:cubicBezTo>
                  <a:cubicBezTo>
                    <a:pt x="20046" y="127635"/>
                    <a:pt x="21951" y="125730"/>
                    <a:pt x="20046" y="123825"/>
                  </a:cubicBezTo>
                  <a:cubicBezTo>
                    <a:pt x="19093" y="121920"/>
                    <a:pt x="17188" y="123825"/>
                    <a:pt x="16236" y="123825"/>
                  </a:cubicBezTo>
                  <a:cubicBezTo>
                    <a:pt x="15283" y="123825"/>
                    <a:pt x="14331" y="123825"/>
                    <a:pt x="13378" y="124778"/>
                  </a:cubicBezTo>
                  <a:cubicBezTo>
                    <a:pt x="13378" y="126682"/>
                    <a:pt x="14331" y="126682"/>
                    <a:pt x="16236" y="126682"/>
                  </a:cubicBezTo>
                  <a:cubicBezTo>
                    <a:pt x="18141" y="126682"/>
                    <a:pt x="18141" y="126682"/>
                    <a:pt x="17188" y="128588"/>
                  </a:cubicBezTo>
                  <a:cubicBezTo>
                    <a:pt x="16236" y="129540"/>
                    <a:pt x="15283" y="129540"/>
                    <a:pt x="16236" y="131445"/>
                  </a:cubicBezTo>
                  <a:cubicBezTo>
                    <a:pt x="17188" y="132397"/>
                    <a:pt x="18141" y="131445"/>
                    <a:pt x="19093" y="131445"/>
                  </a:cubicBezTo>
                  <a:cubicBezTo>
                    <a:pt x="19093" y="133350"/>
                    <a:pt x="20046" y="135255"/>
                    <a:pt x="20046" y="136207"/>
                  </a:cubicBezTo>
                  <a:lnTo>
                    <a:pt x="22903" y="134303"/>
                  </a:lnTo>
                  <a:cubicBezTo>
                    <a:pt x="23856" y="137160"/>
                    <a:pt x="21951" y="139065"/>
                    <a:pt x="21951" y="140970"/>
                  </a:cubicBezTo>
                  <a:cubicBezTo>
                    <a:pt x="24808" y="141922"/>
                    <a:pt x="23856" y="144780"/>
                    <a:pt x="23856" y="146685"/>
                  </a:cubicBezTo>
                  <a:cubicBezTo>
                    <a:pt x="22903" y="145732"/>
                    <a:pt x="20998" y="145732"/>
                    <a:pt x="20998" y="143828"/>
                  </a:cubicBezTo>
                  <a:cubicBezTo>
                    <a:pt x="20046" y="141922"/>
                    <a:pt x="19093" y="140970"/>
                    <a:pt x="17188" y="140970"/>
                  </a:cubicBezTo>
                  <a:cubicBezTo>
                    <a:pt x="17188" y="139065"/>
                    <a:pt x="16236" y="137160"/>
                    <a:pt x="19093" y="137160"/>
                  </a:cubicBezTo>
                  <a:cubicBezTo>
                    <a:pt x="20046" y="137160"/>
                    <a:pt x="20046" y="136207"/>
                    <a:pt x="20046" y="136207"/>
                  </a:cubicBezTo>
                  <a:cubicBezTo>
                    <a:pt x="19093" y="135255"/>
                    <a:pt x="17188" y="134303"/>
                    <a:pt x="16236" y="136207"/>
                  </a:cubicBezTo>
                  <a:cubicBezTo>
                    <a:pt x="15283" y="138113"/>
                    <a:pt x="15283" y="140018"/>
                    <a:pt x="17188" y="140970"/>
                  </a:cubicBezTo>
                  <a:cubicBezTo>
                    <a:pt x="17188" y="142875"/>
                    <a:pt x="15283" y="144780"/>
                    <a:pt x="18141" y="146685"/>
                  </a:cubicBezTo>
                  <a:cubicBezTo>
                    <a:pt x="20046" y="148590"/>
                    <a:pt x="21951" y="147638"/>
                    <a:pt x="23856" y="146685"/>
                  </a:cubicBezTo>
                  <a:cubicBezTo>
                    <a:pt x="25761" y="146685"/>
                    <a:pt x="26713" y="147638"/>
                    <a:pt x="27666" y="149543"/>
                  </a:cubicBezTo>
                  <a:cubicBezTo>
                    <a:pt x="29571" y="150495"/>
                    <a:pt x="30523" y="149543"/>
                    <a:pt x="31476" y="148590"/>
                  </a:cubicBezTo>
                  <a:cubicBezTo>
                    <a:pt x="29571" y="146685"/>
                    <a:pt x="27666" y="145732"/>
                    <a:pt x="27666"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5761" y="155257"/>
                  </a:moveTo>
                  <a:lnTo>
                    <a:pt x="25761" y="155257"/>
                  </a:lnTo>
                  <a:lnTo>
                    <a:pt x="25761" y="155257"/>
                  </a:lnTo>
                  <a:cubicBezTo>
                    <a:pt x="24808" y="153353"/>
                    <a:pt x="25761" y="151447"/>
                    <a:pt x="23856" y="152400"/>
                  </a:cubicBezTo>
                  <a:cubicBezTo>
                    <a:pt x="22903" y="152400"/>
                    <a:pt x="20998" y="152400"/>
                    <a:pt x="20046" y="154305"/>
                  </a:cubicBezTo>
                  <a:cubicBezTo>
                    <a:pt x="20046" y="155257"/>
                    <a:pt x="19093" y="157163"/>
                    <a:pt x="20998" y="158115"/>
                  </a:cubicBezTo>
                  <a:cubicBezTo>
                    <a:pt x="21951" y="159068"/>
                    <a:pt x="23856" y="159068"/>
                    <a:pt x="24808" y="159068"/>
                  </a:cubicBezTo>
                  <a:lnTo>
                    <a:pt x="24808" y="159068"/>
                  </a:lnTo>
                  <a:lnTo>
                    <a:pt x="24808" y="158115"/>
                  </a:lnTo>
                  <a:cubicBezTo>
                    <a:pt x="27666" y="157163"/>
                    <a:pt x="25761" y="156210"/>
                    <a:pt x="25761" y="155257"/>
                  </a:cubicBezTo>
                  <a:close/>
                  <a:moveTo>
                    <a:pt x="22903" y="39053"/>
                  </a:moveTo>
                  <a:cubicBezTo>
                    <a:pt x="22903" y="39053"/>
                    <a:pt x="22903" y="38100"/>
                    <a:pt x="22903" y="39053"/>
                  </a:cubicBezTo>
                  <a:cubicBezTo>
                    <a:pt x="20998" y="38100"/>
                    <a:pt x="20998" y="39053"/>
                    <a:pt x="20998" y="40005"/>
                  </a:cubicBezTo>
                  <a:cubicBezTo>
                    <a:pt x="20998" y="40957"/>
                    <a:pt x="20998" y="40957"/>
                    <a:pt x="21951" y="40957"/>
                  </a:cubicBezTo>
                  <a:cubicBezTo>
                    <a:pt x="21951" y="40957"/>
                    <a:pt x="22903" y="40005"/>
                    <a:pt x="22903"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3856"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4808" y="33338"/>
                  </a:moveTo>
                  <a:cubicBezTo>
                    <a:pt x="24808" y="32385"/>
                    <a:pt x="24808" y="32385"/>
                    <a:pt x="23856" y="32385"/>
                  </a:cubicBezTo>
                  <a:cubicBezTo>
                    <a:pt x="22903" y="32385"/>
                    <a:pt x="22903" y="33338"/>
                    <a:pt x="22903" y="33338"/>
                  </a:cubicBezTo>
                  <a:cubicBezTo>
                    <a:pt x="22903" y="33338"/>
                    <a:pt x="22903" y="33338"/>
                    <a:pt x="24808" y="33338"/>
                  </a:cubicBezTo>
                  <a:cubicBezTo>
                    <a:pt x="23856" y="34290"/>
                    <a:pt x="24808" y="33338"/>
                    <a:pt x="24808" y="33338"/>
                  </a:cubicBezTo>
                  <a:close/>
                  <a:moveTo>
                    <a:pt x="25761" y="155257"/>
                  </a:moveTo>
                  <a:lnTo>
                    <a:pt x="25761" y="158115"/>
                  </a:lnTo>
                  <a:cubicBezTo>
                    <a:pt x="25761" y="158115"/>
                    <a:pt x="25761" y="158115"/>
                    <a:pt x="25761" y="158115"/>
                  </a:cubicBezTo>
                  <a:cubicBezTo>
                    <a:pt x="22903" y="156210"/>
                    <a:pt x="22903" y="155257"/>
                    <a:pt x="25761" y="155257"/>
                  </a:cubicBezTo>
                  <a:cubicBezTo>
                    <a:pt x="24808" y="154305"/>
                    <a:pt x="25761" y="154305"/>
                    <a:pt x="25761" y="155257"/>
                  </a:cubicBezTo>
                  <a:close/>
                  <a:moveTo>
                    <a:pt x="23856" y="107632"/>
                  </a:moveTo>
                  <a:cubicBezTo>
                    <a:pt x="23856" y="108585"/>
                    <a:pt x="24808" y="109538"/>
                    <a:pt x="25761" y="109538"/>
                  </a:cubicBezTo>
                  <a:cubicBezTo>
                    <a:pt x="26713" y="109538"/>
                    <a:pt x="25761" y="107632"/>
                    <a:pt x="26713" y="106680"/>
                  </a:cubicBezTo>
                  <a:cubicBezTo>
                    <a:pt x="26713" y="105728"/>
                    <a:pt x="26713" y="104775"/>
                    <a:pt x="26713" y="104775"/>
                  </a:cubicBezTo>
                  <a:cubicBezTo>
                    <a:pt x="23856" y="104775"/>
                    <a:pt x="23856" y="106680"/>
                    <a:pt x="23856" y="107632"/>
                  </a:cubicBezTo>
                  <a:close/>
                  <a:moveTo>
                    <a:pt x="25761" y="98107"/>
                  </a:moveTo>
                  <a:lnTo>
                    <a:pt x="25761" y="98107"/>
                  </a:lnTo>
                  <a:cubicBezTo>
                    <a:pt x="26713" y="98107"/>
                    <a:pt x="26713" y="98107"/>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3381" y="42863"/>
                    <a:pt x="34333"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7"/>
                    <a:pt x="34333" y="137160"/>
                  </a:cubicBezTo>
                  <a:cubicBezTo>
                    <a:pt x="33381" y="137160"/>
                    <a:pt x="32428" y="136207"/>
                    <a:pt x="31476" y="136207"/>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7"/>
                  </a:moveTo>
                  <a:cubicBezTo>
                    <a:pt x="34333" y="173355"/>
                    <a:pt x="33381" y="173355"/>
                    <a:pt x="34333" y="174307"/>
                  </a:cubicBezTo>
                  <a:lnTo>
                    <a:pt x="34333" y="174307"/>
                  </a:lnTo>
                  <a:cubicBezTo>
                    <a:pt x="33381" y="174307"/>
                    <a:pt x="33381" y="175260"/>
                    <a:pt x="34333" y="174307"/>
                  </a:cubicBezTo>
                  <a:cubicBezTo>
                    <a:pt x="34333" y="174307"/>
                    <a:pt x="34333" y="174307"/>
                    <a:pt x="34333" y="174307"/>
                  </a:cubicBezTo>
                  <a:close/>
                  <a:moveTo>
                    <a:pt x="34333" y="166688"/>
                  </a:moveTo>
                  <a:lnTo>
                    <a:pt x="34333" y="166688"/>
                  </a:lnTo>
                  <a:cubicBezTo>
                    <a:pt x="34333" y="166688"/>
                    <a:pt x="34333" y="166688"/>
                    <a:pt x="34333" y="166688"/>
                  </a:cubicBezTo>
                  <a:lnTo>
                    <a:pt x="34333" y="166688"/>
                  </a:lnTo>
                  <a:cubicBezTo>
                    <a:pt x="35286" y="166688"/>
                    <a:pt x="35286" y="166688"/>
                    <a:pt x="34333" y="166688"/>
                  </a:cubicBezTo>
                  <a:close/>
                  <a:moveTo>
                    <a:pt x="34333" y="106680"/>
                  </a:moveTo>
                  <a:cubicBezTo>
                    <a:pt x="34333" y="107632"/>
                    <a:pt x="35286" y="107632"/>
                    <a:pt x="34333" y="106680"/>
                  </a:cubicBezTo>
                  <a:cubicBezTo>
                    <a:pt x="36238" y="107632"/>
                    <a:pt x="36238" y="107632"/>
                    <a:pt x="36238" y="106680"/>
                  </a:cubicBezTo>
                  <a:cubicBezTo>
                    <a:pt x="36238" y="106680"/>
                    <a:pt x="36238"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6238" y="39053"/>
                    <a:pt x="35286" y="38100"/>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2"/>
                    <a:pt x="41001" y="126682"/>
                  </a:cubicBezTo>
                  <a:cubicBezTo>
                    <a:pt x="39096" y="127635"/>
                    <a:pt x="39096" y="127635"/>
                    <a:pt x="39096"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7160"/>
                    <a:pt x="38143"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1910"/>
                    <a:pt x="39096" y="42863"/>
                  </a:cubicBezTo>
                  <a:close/>
                  <a:moveTo>
                    <a:pt x="43858" y="39053"/>
                  </a:moveTo>
                  <a:cubicBezTo>
                    <a:pt x="43858" y="39053"/>
                    <a:pt x="43858" y="39053"/>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2878"/>
                    <a:pt x="83863" y="154305"/>
                    <a:pt x="82911" y="147638"/>
                  </a:cubicBezTo>
                  <a:close/>
                  <a:moveTo>
                    <a:pt x="47668" y="56197"/>
                  </a:moveTo>
                  <a:lnTo>
                    <a:pt x="47668" y="56197"/>
                  </a:lnTo>
                  <a:cubicBezTo>
                    <a:pt x="48621" y="56197"/>
                    <a:pt x="48621" y="56197"/>
                    <a:pt x="47668" y="56197"/>
                  </a:cubicBezTo>
                  <a:cubicBezTo>
                    <a:pt x="48621" y="55245"/>
                    <a:pt x="48621"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90531" y="29528"/>
                    <a:pt x="89578" y="30480"/>
                  </a:cubicBezTo>
                  <a:cubicBezTo>
                    <a:pt x="89578" y="29528"/>
                    <a:pt x="89578" y="30480"/>
                    <a:pt x="89578" y="30480"/>
                  </a:cubicBezTo>
                  <a:close/>
                  <a:moveTo>
                    <a:pt x="91483" y="69532"/>
                  </a:moveTo>
                  <a:cubicBezTo>
                    <a:pt x="92436" y="69532"/>
                    <a:pt x="93388" y="68580"/>
                    <a:pt x="93388" y="67628"/>
                  </a:cubicBezTo>
                  <a:cubicBezTo>
                    <a:pt x="93388" y="65722"/>
                    <a:pt x="91483" y="66675"/>
                    <a:pt x="90531" y="65722"/>
                  </a:cubicBezTo>
                  <a:cubicBezTo>
                    <a:pt x="89578" y="64770"/>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3388" y="26670"/>
                    <a:pt x="93388" y="26670"/>
                    <a:pt x="92436" y="26670"/>
                  </a:cubicBezTo>
                  <a:cubicBezTo>
                    <a:pt x="93388" y="25718"/>
                    <a:pt x="93388" y="25718"/>
                    <a:pt x="92436" y="26670"/>
                  </a:cubicBezTo>
                  <a:cubicBezTo>
                    <a:pt x="92436" y="25718"/>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8103"/>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4290"/>
                    <a:pt x="95293" y="34290"/>
                    <a:pt x="94341" y="34290"/>
                  </a:cubicBezTo>
                  <a:close/>
                  <a:moveTo>
                    <a:pt x="96246" y="153353"/>
                  </a:moveTo>
                  <a:cubicBezTo>
                    <a:pt x="96246" y="152400"/>
                    <a:pt x="95293" y="152400"/>
                    <a:pt x="96246" y="153353"/>
                  </a:cubicBezTo>
                  <a:cubicBezTo>
                    <a:pt x="95293" y="152400"/>
                    <a:pt x="94341" y="152400"/>
                    <a:pt x="94341" y="152400"/>
                  </a:cubicBezTo>
                  <a:cubicBezTo>
                    <a:pt x="94341" y="153353"/>
                    <a:pt x="94341" y="153353"/>
                    <a:pt x="95293" y="153353"/>
                  </a:cubicBezTo>
                  <a:cubicBezTo>
                    <a:pt x="95293" y="153353"/>
                    <a:pt x="96246" y="153353"/>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6246" y="138113"/>
                    <a:pt x="95293" y="139065"/>
                    <a:pt x="96246" y="138113"/>
                  </a:cubicBezTo>
                  <a:cubicBezTo>
                    <a:pt x="95293" y="139065"/>
                    <a:pt x="95293" y="139065"/>
                    <a:pt x="95293" y="140018"/>
                  </a:cubicBezTo>
                  <a:cubicBezTo>
                    <a:pt x="96246" y="140018"/>
                    <a:pt x="96246" y="140018"/>
                    <a:pt x="96246" y="138113"/>
                  </a:cubicBezTo>
                  <a:cubicBezTo>
                    <a:pt x="97198" y="139065"/>
                    <a:pt x="97198"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6246" y="8572"/>
                  </a:moveTo>
                  <a:cubicBezTo>
                    <a:pt x="96246" y="8572"/>
                    <a:pt x="96246" y="8572"/>
                    <a:pt x="96246" y="8572"/>
                  </a:cubicBezTo>
                  <a:cubicBezTo>
                    <a:pt x="96246" y="8572"/>
                    <a:pt x="97198" y="8572"/>
                    <a:pt x="96246" y="8572"/>
                  </a:cubicBezTo>
                  <a:cubicBezTo>
                    <a:pt x="97198" y="8572"/>
                    <a:pt x="96246" y="7620"/>
                    <a:pt x="96246" y="8572"/>
                  </a:cubicBezTo>
                  <a:cubicBezTo>
                    <a:pt x="96246" y="7620"/>
                    <a:pt x="96246" y="8572"/>
                    <a:pt x="96246"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9103" y="118110"/>
                    <a:pt x="98151" y="119063"/>
                    <a:pt x="99103" y="120015"/>
                  </a:cubicBezTo>
                  <a:close/>
                  <a:moveTo>
                    <a:pt x="99103" y="63818"/>
                  </a:moveTo>
                  <a:cubicBezTo>
                    <a:pt x="99103" y="63818"/>
                    <a:pt x="99103" y="64770"/>
                    <a:pt x="100056" y="64770"/>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9103"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1907"/>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6672"/>
                    <a:pt x="101008" y="46672"/>
                    <a:pt x="101008" y="45720"/>
                  </a:cubicBezTo>
                  <a:cubicBezTo>
                    <a:pt x="101008" y="45720"/>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9581" y="145732"/>
                    <a:pt x="112438" y="144780"/>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1915"/>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1447"/>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1008" y="134303"/>
                    <a:pt x="101008" y="135255"/>
                    <a:pt x="101008" y="136207"/>
                  </a:cubicBezTo>
                  <a:close/>
                  <a:moveTo>
                    <a:pt x="101961" y="100013"/>
                  </a:moveTo>
                  <a:cubicBezTo>
                    <a:pt x="101008" y="100013"/>
                    <a:pt x="101008" y="100013"/>
                    <a:pt x="101961" y="100013"/>
                  </a:cubicBezTo>
                  <a:cubicBezTo>
                    <a:pt x="101008" y="100965"/>
                    <a:pt x="101961" y="101918"/>
                    <a:pt x="101961" y="101918"/>
                  </a:cubicBezTo>
                  <a:cubicBezTo>
                    <a:pt x="101961" y="101918"/>
                    <a:pt x="101961" y="101918"/>
                    <a:pt x="101961" y="100013"/>
                  </a:cubicBezTo>
                  <a:cubicBezTo>
                    <a:pt x="102913" y="100965"/>
                    <a:pt x="101961" y="100013"/>
                    <a:pt x="101961"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2913" y="106680"/>
                  </a:cubicBezTo>
                  <a:lnTo>
                    <a:pt x="103866" y="107632"/>
                  </a:lnTo>
                  <a:cubicBezTo>
                    <a:pt x="103866"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8628"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1486"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9581" y="58103"/>
                    <a:pt x="109581" y="58103"/>
                    <a:pt x="108628" y="56197"/>
                  </a:cubicBezTo>
                  <a:cubicBezTo>
                    <a:pt x="109581" y="57150"/>
                    <a:pt x="109581" y="56197"/>
                    <a:pt x="108628" y="56197"/>
                  </a:cubicBezTo>
                  <a:close/>
                  <a:moveTo>
                    <a:pt x="108628" y="103822"/>
                  </a:moveTo>
                  <a:cubicBezTo>
                    <a:pt x="108628" y="103822"/>
                    <a:pt x="108628" y="104775"/>
                    <a:pt x="108628" y="103822"/>
                  </a:cubicBezTo>
                  <a:cubicBezTo>
                    <a:pt x="109581" y="104775"/>
                    <a:pt x="109581" y="103822"/>
                    <a:pt x="109581" y="103822"/>
                  </a:cubicBezTo>
                  <a:lnTo>
                    <a:pt x="108628" y="103822"/>
                  </a:lnTo>
                  <a:cubicBezTo>
                    <a:pt x="108628" y="102870"/>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7145"/>
                    <a:pt x="108628" y="18097"/>
                  </a:cubicBezTo>
                  <a:lnTo>
                    <a:pt x="108628" y="18097"/>
                  </a:lnTo>
                  <a:close/>
                  <a:moveTo>
                    <a:pt x="109581" y="21907"/>
                  </a:moveTo>
                  <a:cubicBezTo>
                    <a:pt x="109581" y="22860"/>
                    <a:pt x="109581" y="22860"/>
                    <a:pt x="109581" y="21907"/>
                  </a:cubicBezTo>
                  <a:cubicBezTo>
                    <a:pt x="110533" y="21907"/>
                    <a:pt x="110533" y="21907"/>
                    <a:pt x="109581" y="21907"/>
                  </a:cubicBezTo>
                  <a:cubicBezTo>
                    <a:pt x="109581" y="21907"/>
                    <a:pt x="109581" y="21907"/>
                    <a:pt x="109581" y="21907"/>
                  </a:cubicBezTo>
                  <a:cubicBezTo>
                    <a:pt x="109581" y="21907"/>
                    <a:pt x="109581" y="21907"/>
                    <a:pt x="109581" y="21907"/>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1486" y="80963"/>
                  </a:moveTo>
                  <a:cubicBezTo>
                    <a:pt x="110533" y="80010"/>
                    <a:pt x="110533" y="80963"/>
                    <a:pt x="111486" y="80963"/>
                  </a:cubicBezTo>
                  <a:cubicBezTo>
                    <a:pt x="111486" y="80963"/>
                    <a:pt x="111486" y="81915"/>
                    <a:pt x="111486" y="80963"/>
                  </a:cubicBezTo>
                  <a:cubicBezTo>
                    <a:pt x="111486" y="81915"/>
                    <a:pt x="112438" y="80963"/>
                    <a:pt x="111486" y="80963"/>
                  </a:cubicBezTo>
                  <a:cubicBezTo>
                    <a:pt x="111486" y="80963"/>
                    <a:pt x="111486" y="80963"/>
                    <a:pt x="111486" y="80963"/>
                  </a:cubicBezTo>
                  <a:close/>
                  <a:moveTo>
                    <a:pt x="111486" y="47625"/>
                  </a:moveTo>
                  <a:cubicBezTo>
                    <a:pt x="111486" y="48578"/>
                    <a:pt x="111486" y="48578"/>
                    <a:pt x="112438" y="48578"/>
                  </a:cubicBezTo>
                  <a:cubicBezTo>
                    <a:pt x="113391" y="48578"/>
                    <a:pt x="115296" y="49530"/>
                    <a:pt x="115296" y="48578"/>
                  </a:cubicBezTo>
                  <a:cubicBezTo>
                    <a:pt x="114343" y="44768"/>
                    <a:pt x="117201" y="46672"/>
                    <a:pt x="118153" y="45720"/>
                  </a:cubicBezTo>
                  <a:cubicBezTo>
                    <a:pt x="118153" y="45720"/>
                    <a:pt x="119106" y="45720"/>
                    <a:pt x="119106" y="44768"/>
                  </a:cubicBezTo>
                  <a:lnTo>
                    <a:pt x="119106" y="43815"/>
                  </a:lnTo>
                  <a:cubicBezTo>
                    <a:pt x="116248" y="44768"/>
                    <a:pt x="111486" y="45720"/>
                    <a:pt x="111486"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6248" y="74295"/>
                    <a:pt x="114343" y="73343"/>
                    <a:pt x="113391" y="73343"/>
                  </a:cubicBezTo>
                  <a:lnTo>
                    <a:pt x="113391" y="72390"/>
                  </a:lnTo>
                  <a:cubicBezTo>
                    <a:pt x="113391" y="71438"/>
                    <a:pt x="112438" y="71438"/>
                    <a:pt x="112438" y="71438"/>
                  </a:cubicBezTo>
                  <a:cubicBezTo>
                    <a:pt x="111486" y="71438"/>
                    <a:pt x="112438"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2438" y="100013"/>
                    <a:pt x="113391" y="100013"/>
                  </a:cubicBezTo>
                  <a:cubicBezTo>
                    <a:pt x="112438" y="100965"/>
                    <a:pt x="112438" y="100965"/>
                    <a:pt x="113391" y="100013"/>
                  </a:cubicBezTo>
                  <a:cubicBezTo>
                    <a:pt x="113391" y="100965"/>
                    <a:pt x="113391" y="100965"/>
                    <a:pt x="113391"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4343" y="58103"/>
                    <a:pt x="115296" y="58103"/>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1920"/>
                  </a:moveTo>
                  <a:cubicBezTo>
                    <a:pt x="115296" y="120968"/>
                    <a:pt x="114343" y="120015"/>
                    <a:pt x="113391" y="120015"/>
                  </a:cubicBezTo>
                  <a:cubicBezTo>
                    <a:pt x="113391" y="120015"/>
                    <a:pt x="112438" y="120968"/>
                    <a:pt x="112438" y="120968"/>
                  </a:cubicBezTo>
                  <a:cubicBezTo>
                    <a:pt x="113391" y="121920"/>
                    <a:pt x="114343" y="122872"/>
                    <a:pt x="115296" y="121920"/>
                  </a:cubicBezTo>
                  <a:cubicBezTo>
                    <a:pt x="115296" y="123825"/>
                    <a:pt x="115296" y="122872"/>
                    <a:pt x="115296" y="121920"/>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49543"/>
                    <a:pt x="114343" y="149543"/>
                  </a:cubicBezTo>
                  <a:cubicBezTo>
                    <a:pt x="115296" y="150495"/>
                    <a:pt x="115296" y="149543"/>
                    <a:pt x="115296" y="149543"/>
                  </a:cubicBezTo>
                  <a:cubicBezTo>
                    <a:pt x="115296" y="148590"/>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7630"/>
                    <a:pt x="115296" y="88582"/>
                    <a:pt x="116248" y="90488"/>
                  </a:cubicBezTo>
                  <a:cubicBezTo>
                    <a:pt x="115296" y="90488"/>
                    <a:pt x="115296" y="90488"/>
                    <a:pt x="116248" y="90488"/>
                  </a:cubicBezTo>
                  <a:close/>
                  <a:moveTo>
                    <a:pt x="117201" y="83820"/>
                  </a:moveTo>
                  <a:cubicBezTo>
                    <a:pt x="117201" y="83820"/>
                    <a:pt x="117201" y="82868"/>
                    <a:pt x="117201" y="83820"/>
                  </a:cubicBezTo>
                  <a:cubicBezTo>
                    <a:pt x="118153" y="82868"/>
                    <a:pt x="118153" y="82868"/>
                    <a:pt x="117201" y="82868"/>
                  </a:cubicBezTo>
                  <a:cubicBezTo>
                    <a:pt x="117201" y="81915"/>
                    <a:pt x="116248" y="81915"/>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4305"/>
                    <a:pt x="120058"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8" name="Freeform 507">
              <a:extLst>
                <a:ext uri="{FF2B5EF4-FFF2-40B4-BE49-F238E27FC236}">
                  <a16:creationId xmlns:a16="http://schemas.microsoft.com/office/drawing/2014/main" id="{AD2C9C21-ED35-8F58-768F-AAFD1568A4D6}"/>
                </a:ext>
              </a:extLst>
            </p:cNvPr>
            <p:cNvSpPr/>
            <p:nvPr/>
          </p:nvSpPr>
          <p:spPr>
            <a:xfrm>
              <a:off x="14520159" y="2951676"/>
              <a:ext cx="104404" cy="211553"/>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1331 w 114673"/>
                <a:gd name="connsiteY117" fmla="*/ 191452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9538 h 232409"/>
                <a:gd name="connsiteX206" fmla="*/ 38474 w 114673"/>
                <a:gd name="connsiteY206" fmla="*/ 109538 h 232409"/>
                <a:gd name="connsiteX207" fmla="*/ 39426 w 114673"/>
                <a:gd name="connsiteY207" fmla="*/ 105727 h 232409"/>
                <a:gd name="connsiteX208" fmla="*/ 40379 w 114673"/>
                <a:gd name="connsiteY208" fmla="*/ 106680 h 232409"/>
                <a:gd name="connsiteX209" fmla="*/ 38474 w 114673"/>
                <a:gd name="connsiteY209" fmla="*/ 109538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1922 h 232409"/>
                <a:gd name="connsiteX221" fmla="*/ 39426 w 114673"/>
                <a:gd name="connsiteY221" fmla="*/ 141922 h 232409"/>
                <a:gd name="connsiteX222" fmla="*/ 41331 w 114673"/>
                <a:gd name="connsiteY222" fmla="*/ 141922 h 232409"/>
                <a:gd name="connsiteX223" fmla="*/ 39426 w 114673"/>
                <a:gd name="connsiteY223" fmla="*/ 141922 h 232409"/>
                <a:gd name="connsiteX224" fmla="*/ 39426 w 114673"/>
                <a:gd name="connsiteY224" fmla="*/ 141922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2 h 232409"/>
                <a:gd name="connsiteX230" fmla="*/ 39426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8113 h 232409"/>
                <a:gd name="connsiteX273" fmla="*/ 45141 w 114673"/>
                <a:gd name="connsiteY273" fmla="*/ 142875 h 232409"/>
                <a:gd name="connsiteX274" fmla="*/ 47046 w 114673"/>
                <a:gd name="connsiteY274" fmla="*/ 144780 h 232409"/>
                <a:gd name="connsiteX275" fmla="*/ 48951 w 114673"/>
                <a:gd name="connsiteY275" fmla="*/ 142875 h 232409"/>
                <a:gd name="connsiteX276" fmla="*/ 48951 w 114673"/>
                <a:gd name="connsiteY276" fmla="*/ 140970 h 232409"/>
                <a:gd name="connsiteX277" fmla="*/ 47046 w 114673"/>
                <a:gd name="connsiteY277" fmla="*/ 138113 h 232409"/>
                <a:gd name="connsiteX278" fmla="*/ 47046 w 114673"/>
                <a:gd name="connsiteY278" fmla="*/ 136207 h 232409"/>
                <a:gd name="connsiteX279" fmla="*/ 44189 w 114673"/>
                <a:gd name="connsiteY279" fmla="*/ 133350 h 232409"/>
                <a:gd name="connsiteX280" fmla="*/ 43236 w 114673"/>
                <a:gd name="connsiteY280" fmla="*/ 134302 h 232409"/>
                <a:gd name="connsiteX281" fmla="*/ 43236 w 114673"/>
                <a:gd name="connsiteY281" fmla="*/ 138113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7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5740 h 232409"/>
                <a:gd name="connsiteX330" fmla="*/ 47999 w 114673"/>
                <a:gd name="connsiteY330" fmla="*/ 205740 h 232409"/>
                <a:gd name="connsiteX331" fmla="*/ 46094 w 114673"/>
                <a:gd name="connsiteY331" fmla="*/ 205740 h 232409"/>
                <a:gd name="connsiteX332" fmla="*/ 47999 w 114673"/>
                <a:gd name="connsiteY332" fmla="*/ 205740 h 232409"/>
                <a:gd name="connsiteX333" fmla="*/ 47999 w 114673"/>
                <a:gd name="connsiteY333" fmla="*/ 205740 h 232409"/>
                <a:gd name="connsiteX334" fmla="*/ 51809 w 114673"/>
                <a:gd name="connsiteY334" fmla="*/ 135255 h 232409"/>
                <a:gd name="connsiteX335" fmla="*/ 50856 w 114673"/>
                <a:gd name="connsiteY335" fmla="*/ 133350 h 232409"/>
                <a:gd name="connsiteX336" fmla="*/ 48951 w 114673"/>
                <a:gd name="connsiteY336" fmla="*/ 134302 h 232409"/>
                <a:gd name="connsiteX337" fmla="*/ 47999 w 114673"/>
                <a:gd name="connsiteY337" fmla="*/ 138113 h 232409"/>
                <a:gd name="connsiteX338" fmla="*/ 51809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7632 h 232409"/>
                <a:gd name="connsiteX346" fmla="*/ 47999 w 114673"/>
                <a:gd name="connsiteY346" fmla="*/ 106680 h 232409"/>
                <a:gd name="connsiteX347" fmla="*/ 47046 w 114673"/>
                <a:gd name="connsiteY347" fmla="*/ 107632 h 232409"/>
                <a:gd name="connsiteX348" fmla="*/ 48951 w 114673"/>
                <a:gd name="connsiteY348" fmla="*/ 107632 h 232409"/>
                <a:gd name="connsiteX349" fmla="*/ 48951 w 114673"/>
                <a:gd name="connsiteY349" fmla="*/ 107632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8577 h 232409"/>
                <a:gd name="connsiteX356" fmla="*/ 50856 w 114673"/>
                <a:gd name="connsiteY356" fmla="*/ 49530 h 232409"/>
                <a:gd name="connsiteX357" fmla="*/ 53714 w 114673"/>
                <a:gd name="connsiteY357" fmla="*/ 51435 h 232409"/>
                <a:gd name="connsiteX358" fmla="*/ 51809 w 114673"/>
                <a:gd name="connsiteY358" fmla="*/ 46672 h 232409"/>
                <a:gd name="connsiteX359" fmla="*/ 48951 w 114673"/>
                <a:gd name="connsiteY359" fmla="*/ 48577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967 h 232409"/>
                <a:gd name="connsiteX464" fmla="*/ 57524 w 114673"/>
                <a:gd name="connsiteY464" fmla="*/ 120967 h 232409"/>
                <a:gd name="connsiteX465" fmla="*/ 57524 w 114673"/>
                <a:gd name="connsiteY465" fmla="*/ 119063 h 232409"/>
                <a:gd name="connsiteX466" fmla="*/ 56571 w 114673"/>
                <a:gd name="connsiteY466" fmla="*/ 120015 h 232409"/>
                <a:gd name="connsiteX467" fmla="*/ 57524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1915 h 232409"/>
                <a:gd name="connsiteX489" fmla="*/ 59429 w 114673"/>
                <a:gd name="connsiteY489" fmla="*/ 81915 h 232409"/>
                <a:gd name="connsiteX490" fmla="*/ 59429 w 114673"/>
                <a:gd name="connsiteY490" fmla="*/ 81915 h 232409"/>
                <a:gd name="connsiteX491" fmla="*/ 59429 w 114673"/>
                <a:gd name="connsiteY491" fmla="*/ 81915 h 232409"/>
                <a:gd name="connsiteX492" fmla="*/ 59429 w 114673"/>
                <a:gd name="connsiteY492" fmla="*/ 81915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10864" y="174307"/>
                    <a:pt x="108006" y="188595"/>
                    <a:pt x="103244" y="202882"/>
                  </a:cubicBezTo>
                  <a:close/>
                  <a:moveTo>
                    <a:pt x="28949" y="162877"/>
                  </a:moveTo>
                  <a:cubicBezTo>
                    <a:pt x="28949" y="161925"/>
                    <a:pt x="28949" y="161925"/>
                    <a:pt x="28949" y="162877"/>
                  </a:cubicBezTo>
                  <a:lnTo>
                    <a:pt x="28949" y="162877"/>
                  </a:lnTo>
                  <a:cubicBezTo>
                    <a:pt x="27996" y="162877"/>
                    <a:pt x="27996" y="162877"/>
                    <a:pt x="28949" y="162877"/>
                  </a:cubicBezTo>
                  <a:lnTo>
                    <a:pt x="28949" y="162877"/>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8592"/>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4664" y="76200"/>
                    <a:pt x="32759" y="76200"/>
                    <a:pt x="32759" y="77152"/>
                  </a:cubicBezTo>
                  <a:close/>
                  <a:moveTo>
                    <a:pt x="41331" y="191452"/>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7"/>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3357"/>
                    <a:pt x="41331" y="192405"/>
                    <a:pt x="41331"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9538"/>
                  </a:moveTo>
                  <a:lnTo>
                    <a:pt x="38474" y="109538"/>
                  </a:lnTo>
                  <a:cubicBezTo>
                    <a:pt x="38474" y="107632"/>
                    <a:pt x="37521" y="105727"/>
                    <a:pt x="39426" y="105727"/>
                  </a:cubicBezTo>
                  <a:cubicBezTo>
                    <a:pt x="39426" y="105727"/>
                    <a:pt x="40379" y="105727"/>
                    <a:pt x="40379" y="106680"/>
                  </a:cubicBezTo>
                  <a:cubicBezTo>
                    <a:pt x="41331" y="107632"/>
                    <a:pt x="39426" y="108585"/>
                    <a:pt x="38474" y="109538"/>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9426" y="141922"/>
                  </a:moveTo>
                  <a:cubicBezTo>
                    <a:pt x="39426" y="141922"/>
                    <a:pt x="39426" y="141922"/>
                    <a:pt x="39426" y="141922"/>
                  </a:cubicBezTo>
                  <a:cubicBezTo>
                    <a:pt x="40379" y="142875"/>
                    <a:pt x="41331" y="142875"/>
                    <a:pt x="41331" y="141922"/>
                  </a:cubicBezTo>
                  <a:cubicBezTo>
                    <a:pt x="40379" y="140970"/>
                    <a:pt x="40379" y="140970"/>
                    <a:pt x="39426" y="141922"/>
                  </a:cubicBezTo>
                  <a:cubicBezTo>
                    <a:pt x="39426" y="140970"/>
                    <a:pt x="38474" y="140970"/>
                    <a:pt x="39426" y="141922"/>
                  </a:cubicBezTo>
                  <a:close/>
                  <a:moveTo>
                    <a:pt x="39426" y="165735"/>
                  </a:moveTo>
                  <a:lnTo>
                    <a:pt x="42284" y="165735"/>
                  </a:lnTo>
                  <a:cubicBezTo>
                    <a:pt x="42284" y="167640"/>
                    <a:pt x="42284" y="168592"/>
                    <a:pt x="44189" y="169545"/>
                  </a:cubicBezTo>
                  <a:cubicBezTo>
                    <a:pt x="45141" y="169545"/>
                    <a:pt x="45141" y="170497"/>
                    <a:pt x="44189" y="171450"/>
                  </a:cubicBezTo>
                  <a:cubicBezTo>
                    <a:pt x="44189" y="172402"/>
                    <a:pt x="43236" y="172402"/>
                    <a:pt x="42284" y="172402"/>
                  </a:cubicBezTo>
                  <a:cubicBezTo>
                    <a:pt x="40379" y="170497"/>
                    <a:pt x="38474" y="168592"/>
                    <a:pt x="39426"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39426" y="143827"/>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8113"/>
                  </a:moveTo>
                  <a:cubicBezTo>
                    <a:pt x="44189" y="139065"/>
                    <a:pt x="45141" y="140970"/>
                    <a:pt x="45141" y="142875"/>
                  </a:cubicBezTo>
                  <a:cubicBezTo>
                    <a:pt x="45141" y="143827"/>
                    <a:pt x="46094" y="144780"/>
                    <a:pt x="47046" y="144780"/>
                  </a:cubicBezTo>
                  <a:cubicBezTo>
                    <a:pt x="47999" y="144780"/>
                    <a:pt x="48951" y="143827"/>
                    <a:pt x="48951" y="142875"/>
                  </a:cubicBezTo>
                  <a:cubicBezTo>
                    <a:pt x="49904" y="141922"/>
                    <a:pt x="49904" y="140970"/>
                    <a:pt x="48951" y="140970"/>
                  </a:cubicBezTo>
                  <a:cubicBezTo>
                    <a:pt x="47046" y="140017"/>
                    <a:pt x="47999" y="139065"/>
                    <a:pt x="47046" y="138113"/>
                  </a:cubicBezTo>
                  <a:cubicBezTo>
                    <a:pt x="47046" y="137160"/>
                    <a:pt x="47046" y="137160"/>
                    <a:pt x="47046" y="136207"/>
                  </a:cubicBezTo>
                  <a:cubicBezTo>
                    <a:pt x="47046" y="134302"/>
                    <a:pt x="45141" y="133350"/>
                    <a:pt x="44189" y="133350"/>
                  </a:cubicBezTo>
                  <a:cubicBezTo>
                    <a:pt x="43236" y="133350"/>
                    <a:pt x="43236" y="134302"/>
                    <a:pt x="43236" y="134302"/>
                  </a:cubicBezTo>
                  <a:cubicBezTo>
                    <a:pt x="41331" y="135255"/>
                    <a:pt x="42284" y="137160"/>
                    <a:pt x="43236" y="138113"/>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4189" y="190500"/>
                  </a:moveTo>
                  <a:cubicBezTo>
                    <a:pt x="44189" y="191452"/>
                    <a:pt x="43236" y="192405"/>
                    <a:pt x="45141" y="193357"/>
                  </a:cubicBezTo>
                  <a:cubicBezTo>
                    <a:pt x="46094" y="193357"/>
                    <a:pt x="47999" y="194310"/>
                    <a:pt x="47999" y="192405"/>
                  </a:cubicBezTo>
                  <a:cubicBezTo>
                    <a:pt x="46094" y="192405"/>
                    <a:pt x="45141" y="191452"/>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5740"/>
                  </a:moveTo>
                  <a:lnTo>
                    <a:pt x="47999" y="205740"/>
                  </a:lnTo>
                  <a:cubicBezTo>
                    <a:pt x="47046" y="204788"/>
                    <a:pt x="47046" y="205740"/>
                    <a:pt x="46094" y="205740"/>
                  </a:cubicBezTo>
                  <a:cubicBezTo>
                    <a:pt x="47046" y="205740"/>
                    <a:pt x="47046" y="206692"/>
                    <a:pt x="47999" y="205740"/>
                  </a:cubicBezTo>
                  <a:cubicBezTo>
                    <a:pt x="47999" y="206692"/>
                    <a:pt x="47999" y="205740"/>
                    <a:pt x="47999" y="205740"/>
                  </a:cubicBezTo>
                  <a:close/>
                  <a:moveTo>
                    <a:pt x="51809" y="135255"/>
                  </a:moveTo>
                  <a:cubicBezTo>
                    <a:pt x="51809" y="134302"/>
                    <a:pt x="51809" y="133350"/>
                    <a:pt x="50856" y="133350"/>
                  </a:cubicBezTo>
                  <a:cubicBezTo>
                    <a:pt x="49904" y="133350"/>
                    <a:pt x="48951" y="133350"/>
                    <a:pt x="48951" y="134302"/>
                  </a:cubicBezTo>
                  <a:cubicBezTo>
                    <a:pt x="48951" y="136207"/>
                    <a:pt x="48951" y="137160"/>
                    <a:pt x="47999" y="138113"/>
                  </a:cubicBezTo>
                  <a:cubicBezTo>
                    <a:pt x="48951" y="139065"/>
                    <a:pt x="50856" y="137160"/>
                    <a:pt x="51809" y="135255"/>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7632"/>
                  </a:moveTo>
                  <a:cubicBezTo>
                    <a:pt x="48951" y="106680"/>
                    <a:pt x="48951" y="106680"/>
                    <a:pt x="47999" y="106680"/>
                  </a:cubicBezTo>
                  <a:cubicBezTo>
                    <a:pt x="47999" y="106680"/>
                    <a:pt x="47046" y="106680"/>
                    <a:pt x="47046" y="107632"/>
                  </a:cubicBezTo>
                  <a:cubicBezTo>
                    <a:pt x="47046" y="107632"/>
                    <a:pt x="47999" y="107632"/>
                    <a:pt x="48951" y="107632"/>
                  </a:cubicBezTo>
                  <a:cubicBezTo>
                    <a:pt x="48951" y="107632"/>
                    <a:pt x="48951" y="107632"/>
                    <a:pt x="48951" y="107632"/>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8577"/>
                  </a:moveTo>
                  <a:cubicBezTo>
                    <a:pt x="48951" y="49530"/>
                    <a:pt x="49904" y="49530"/>
                    <a:pt x="50856" y="49530"/>
                  </a:cubicBezTo>
                  <a:cubicBezTo>
                    <a:pt x="52761" y="48577"/>
                    <a:pt x="53714" y="50482"/>
                    <a:pt x="53714" y="51435"/>
                  </a:cubicBezTo>
                  <a:cubicBezTo>
                    <a:pt x="54666" y="48577"/>
                    <a:pt x="54666" y="47625"/>
                    <a:pt x="51809" y="46672"/>
                  </a:cubicBezTo>
                  <a:cubicBezTo>
                    <a:pt x="49904" y="46672"/>
                    <a:pt x="49904" y="46672"/>
                    <a:pt x="48951" y="48577"/>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4666" y="126682"/>
                    <a:pt x="55619" y="125730"/>
                  </a:cubicBezTo>
                  <a:close/>
                  <a:moveTo>
                    <a:pt x="50856" y="207645"/>
                  </a:moveTo>
                  <a:cubicBezTo>
                    <a:pt x="50856" y="207645"/>
                    <a:pt x="49904" y="207645"/>
                    <a:pt x="50856" y="207645"/>
                  </a:cubicBezTo>
                  <a:lnTo>
                    <a:pt x="50856" y="207645"/>
                  </a:lnTo>
                  <a:cubicBezTo>
                    <a:pt x="49904" y="207645"/>
                    <a:pt x="49904" y="208597"/>
                    <a:pt x="50856" y="207645"/>
                  </a:cubicBezTo>
                  <a:cubicBezTo>
                    <a:pt x="49904" y="208597"/>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2761" y="101917"/>
                    <a:pt x="52761" y="103822"/>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4307"/>
                    <a:pt x="59429" y="174307"/>
                    <a:pt x="59429" y="173355"/>
                  </a:cubicBezTo>
                  <a:close/>
                  <a:moveTo>
                    <a:pt x="53714" y="107632"/>
                  </a:moveTo>
                  <a:cubicBezTo>
                    <a:pt x="54666" y="107632"/>
                    <a:pt x="54666" y="106680"/>
                    <a:pt x="54666" y="106680"/>
                  </a:cubicBezTo>
                  <a:cubicBezTo>
                    <a:pt x="53714" y="106680"/>
                    <a:pt x="52761" y="106680"/>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4666" y="141922"/>
                    <a:pt x="54666" y="141922"/>
                  </a:cubicBezTo>
                  <a:cubicBezTo>
                    <a:pt x="53714" y="142875"/>
                    <a:pt x="53714" y="143827"/>
                    <a:pt x="54666" y="143827"/>
                  </a:cubicBezTo>
                  <a:cubicBezTo>
                    <a:pt x="55619" y="143827"/>
                    <a:pt x="55619" y="143827"/>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7524" y="120967"/>
                  </a:moveTo>
                  <a:cubicBezTo>
                    <a:pt x="57524" y="120967"/>
                    <a:pt x="57524" y="120015"/>
                    <a:pt x="57524" y="120967"/>
                  </a:cubicBezTo>
                  <a:cubicBezTo>
                    <a:pt x="58476" y="119063"/>
                    <a:pt x="58476" y="119063"/>
                    <a:pt x="57524" y="119063"/>
                  </a:cubicBezTo>
                  <a:cubicBezTo>
                    <a:pt x="56571" y="119063"/>
                    <a:pt x="56571" y="119063"/>
                    <a:pt x="56571" y="120015"/>
                  </a:cubicBezTo>
                  <a:cubicBezTo>
                    <a:pt x="56571" y="120015"/>
                    <a:pt x="56571" y="120015"/>
                    <a:pt x="57524"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50482"/>
                    <a:pt x="56571" y="50482"/>
                  </a:cubicBezTo>
                  <a:close/>
                  <a:moveTo>
                    <a:pt x="56571" y="42863"/>
                  </a:moveTo>
                  <a:cubicBezTo>
                    <a:pt x="57524" y="44767"/>
                    <a:pt x="58476" y="44767"/>
                    <a:pt x="60381" y="45720"/>
                  </a:cubicBezTo>
                  <a:cubicBezTo>
                    <a:pt x="60381" y="45720"/>
                    <a:pt x="60381" y="44767"/>
                    <a:pt x="60381" y="44767"/>
                  </a:cubicBezTo>
                  <a:cubicBezTo>
                    <a:pt x="60381" y="43815"/>
                    <a:pt x="58476" y="42863"/>
                    <a:pt x="56571" y="42863"/>
                  </a:cubicBezTo>
                  <a:cubicBezTo>
                    <a:pt x="57524"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1915"/>
                  </a:moveTo>
                  <a:cubicBezTo>
                    <a:pt x="58476" y="81915"/>
                    <a:pt x="58476" y="81915"/>
                    <a:pt x="59429" y="81915"/>
                  </a:cubicBezTo>
                  <a:cubicBezTo>
                    <a:pt x="58476" y="81915"/>
                    <a:pt x="58476" y="82867"/>
                    <a:pt x="59429" y="81915"/>
                  </a:cubicBezTo>
                  <a:lnTo>
                    <a:pt x="59429" y="81915"/>
                  </a:lnTo>
                  <a:cubicBezTo>
                    <a:pt x="59429" y="81915"/>
                    <a:pt x="59429" y="81915"/>
                    <a:pt x="59429" y="81915"/>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6200"/>
                    <a:pt x="59429" y="76200"/>
                    <a:pt x="60381" y="78105"/>
                  </a:cubicBezTo>
                  <a:cubicBezTo>
                    <a:pt x="59429" y="78105"/>
                    <a:pt x="59429" y="78105"/>
                    <a:pt x="60381" y="78105"/>
                  </a:cubicBezTo>
                  <a:close/>
                  <a:moveTo>
                    <a:pt x="62286" y="206692"/>
                  </a:moveTo>
                  <a:cubicBezTo>
                    <a:pt x="62286" y="206692"/>
                    <a:pt x="61334" y="206692"/>
                    <a:pt x="62286" y="206692"/>
                  </a:cubicBezTo>
                  <a:cubicBezTo>
                    <a:pt x="61334" y="205740"/>
                    <a:pt x="60381" y="205740"/>
                    <a:pt x="60381" y="206692"/>
                  </a:cubicBezTo>
                  <a:cubicBezTo>
                    <a:pt x="60381" y="207645"/>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9" name="Freeform 508">
              <a:extLst>
                <a:ext uri="{FF2B5EF4-FFF2-40B4-BE49-F238E27FC236}">
                  <a16:creationId xmlns:a16="http://schemas.microsoft.com/office/drawing/2014/main" id="{9427AB36-2229-DE27-F709-55FD80CC41CA}"/>
                </a:ext>
              </a:extLst>
            </p:cNvPr>
            <p:cNvSpPr/>
            <p:nvPr/>
          </p:nvSpPr>
          <p:spPr>
            <a:xfrm>
              <a:off x="14628900" y="2928521"/>
              <a:ext cx="78048" cy="231241"/>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7 w 85725"/>
                <a:gd name="connsiteY38" fmla="*/ 7340 h 254037"/>
                <a:gd name="connsiteX39" fmla="*/ 68580 w 85725"/>
                <a:gd name="connsiteY39" fmla="*/ 31153 h 254037"/>
                <a:gd name="connsiteX40" fmla="*/ 67628 w 85725"/>
                <a:gd name="connsiteY40" fmla="*/ 34010 h 254037"/>
                <a:gd name="connsiteX41" fmla="*/ 40957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7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7 w 85725"/>
                <a:gd name="connsiteY74" fmla="*/ 97828 h 254037"/>
                <a:gd name="connsiteX75" fmla="*/ 40957 w 85725"/>
                <a:gd name="connsiteY75" fmla="*/ 96875 h 254037"/>
                <a:gd name="connsiteX76" fmla="*/ 40957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2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7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7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2 w 85725"/>
                <a:gd name="connsiteY110" fmla="*/ 113068 h 254037"/>
                <a:gd name="connsiteX111" fmla="*/ 50482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7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1640 h 254037"/>
                <a:gd name="connsiteX126" fmla="*/ 29528 w 85725"/>
                <a:gd name="connsiteY126" fmla="*/ 123545 h 254037"/>
                <a:gd name="connsiteX127" fmla="*/ 31432 w 85725"/>
                <a:gd name="connsiteY127" fmla="*/ 125450 h 254037"/>
                <a:gd name="connsiteX128" fmla="*/ 37147 w 85725"/>
                <a:gd name="connsiteY128" fmla="*/ 126403 h 254037"/>
                <a:gd name="connsiteX129" fmla="*/ 37147 w 85725"/>
                <a:gd name="connsiteY129" fmla="*/ 123545 h 254037"/>
                <a:gd name="connsiteX130" fmla="*/ 30480 w 85725"/>
                <a:gd name="connsiteY130" fmla="*/ 121640 h 254037"/>
                <a:gd name="connsiteX131" fmla="*/ 28575 w 85725"/>
                <a:gd name="connsiteY131" fmla="*/ 121640 h 254037"/>
                <a:gd name="connsiteX132" fmla="*/ 28575 w 85725"/>
                <a:gd name="connsiteY132" fmla="*/ 24485 h 254037"/>
                <a:gd name="connsiteX133" fmla="*/ 29528 w 85725"/>
                <a:gd name="connsiteY133" fmla="*/ 26390 h 254037"/>
                <a:gd name="connsiteX134" fmla="*/ 29528 w 85725"/>
                <a:gd name="connsiteY134" fmla="*/ 26390 h 254037"/>
                <a:gd name="connsiteX135" fmla="*/ 31432 w 85725"/>
                <a:gd name="connsiteY135" fmla="*/ 25438 h 254037"/>
                <a:gd name="connsiteX136" fmla="*/ 34290 w 85725"/>
                <a:gd name="connsiteY136" fmla="*/ 25438 h 254037"/>
                <a:gd name="connsiteX137" fmla="*/ 31432 w 85725"/>
                <a:gd name="connsiteY137" fmla="*/ 23533 h 254037"/>
                <a:gd name="connsiteX138" fmla="*/ 29528 w 85725"/>
                <a:gd name="connsiteY138" fmla="*/ 22580 h 254037"/>
                <a:gd name="connsiteX139" fmla="*/ 28575 w 85725"/>
                <a:gd name="connsiteY139" fmla="*/ 24485 h 254037"/>
                <a:gd name="connsiteX140" fmla="*/ 31432 w 85725"/>
                <a:gd name="connsiteY140" fmla="*/ 147358 h 254037"/>
                <a:gd name="connsiteX141" fmla="*/ 31432 w 85725"/>
                <a:gd name="connsiteY141" fmla="*/ 147358 h 254037"/>
                <a:gd name="connsiteX142" fmla="*/ 30480 w 85725"/>
                <a:gd name="connsiteY142" fmla="*/ 144500 h 254037"/>
                <a:gd name="connsiteX143" fmla="*/ 29528 w 85725"/>
                <a:gd name="connsiteY143" fmla="*/ 145453 h 254037"/>
                <a:gd name="connsiteX144" fmla="*/ 31432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0957 w 85725"/>
                <a:gd name="connsiteY155" fmla="*/ 137833 h 254037"/>
                <a:gd name="connsiteX156" fmla="*/ 37147 w 85725"/>
                <a:gd name="connsiteY156" fmla="*/ 135928 h 254037"/>
                <a:gd name="connsiteX157" fmla="*/ 36195 w 85725"/>
                <a:gd name="connsiteY157" fmla="*/ 135928 h 254037"/>
                <a:gd name="connsiteX158" fmla="*/ 30480 w 85725"/>
                <a:gd name="connsiteY158" fmla="*/ 138785 h 254037"/>
                <a:gd name="connsiteX159" fmla="*/ 29528 w 85725"/>
                <a:gd name="connsiteY159" fmla="*/ 140690 h 254037"/>
                <a:gd name="connsiteX160" fmla="*/ 31432 w 85725"/>
                <a:gd name="connsiteY160" fmla="*/ 140690 h 254037"/>
                <a:gd name="connsiteX161" fmla="*/ 37147 w 85725"/>
                <a:gd name="connsiteY161" fmla="*/ 138785 h 254037"/>
                <a:gd name="connsiteX162" fmla="*/ 40957 w 85725"/>
                <a:gd name="connsiteY162" fmla="*/ 137833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2 w 85725"/>
                <a:gd name="connsiteY174" fmla="*/ 37820 h 254037"/>
                <a:gd name="connsiteX175" fmla="*/ 31432 w 85725"/>
                <a:gd name="connsiteY175" fmla="*/ 37820 h 254037"/>
                <a:gd name="connsiteX176" fmla="*/ 30480 w 85725"/>
                <a:gd name="connsiteY176" fmla="*/ 37820 h 254037"/>
                <a:gd name="connsiteX177" fmla="*/ 31432 w 85725"/>
                <a:gd name="connsiteY177" fmla="*/ 37820 h 254037"/>
                <a:gd name="connsiteX178" fmla="*/ 31432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2385 w 85725"/>
                <a:gd name="connsiteY225" fmla="*/ 119735 h 254037"/>
                <a:gd name="connsiteX226" fmla="*/ 32385 w 85725"/>
                <a:gd name="connsiteY226" fmla="*/ 119735 h 254037"/>
                <a:gd name="connsiteX227" fmla="*/ 31432 w 85725"/>
                <a:gd name="connsiteY227" fmla="*/ 116878 h 254037"/>
                <a:gd name="connsiteX228" fmla="*/ 31432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2385 w 85725"/>
                <a:gd name="connsiteY240" fmla="*/ 213080 h 254037"/>
                <a:gd name="connsiteX241" fmla="*/ 32385 w 85725"/>
                <a:gd name="connsiteY241" fmla="*/ 214985 h 254037"/>
                <a:gd name="connsiteX242" fmla="*/ 34290 w 85725"/>
                <a:gd name="connsiteY242" fmla="*/ 214985 h 254037"/>
                <a:gd name="connsiteX243" fmla="*/ 39053 w 85725"/>
                <a:gd name="connsiteY243" fmla="*/ 215938 h 254037"/>
                <a:gd name="connsiteX244" fmla="*/ 40005 w 85725"/>
                <a:gd name="connsiteY244" fmla="*/ 216890 h 254037"/>
                <a:gd name="connsiteX245" fmla="*/ 40957 w 85725"/>
                <a:gd name="connsiteY245" fmla="*/ 213080 h 254037"/>
                <a:gd name="connsiteX246" fmla="*/ 37147 w 85725"/>
                <a:gd name="connsiteY246" fmla="*/ 206413 h 254037"/>
                <a:gd name="connsiteX247" fmla="*/ 35243 w 85725"/>
                <a:gd name="connsiteY247" fmla="*/ 205460 h 254037"/>
                <a:gd name="connsiteX248" fmla="*/ 34290 w 85725"/>
                <a:gd name="connsiteY248" fmla="*/ 206413 h 254037"/>
                <a:gd name="connsiteX249" fmla="*/ 32385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3338 w 85725"/>
                <a:gd name="connsiteY279" fmla="*/ 89255 h 254037"/>
                <a:gd name="connsiteX280" fmla="*/ 36195 w 85725"/>
                <a:gd name="connsiteY280" fmla="*/ 93065 h 254037"/>
                <a:gd name="connsiteX281" fmla="*/ 39053 w 85725"/>
                <a:gd name="connsiteY281" fmla="*/ 90208 h 254037"/>
                <a:gd name="connsiteX282" fmla="*/ 35243 w 85725"/>
                <a:gd name="connsiteY282" fmla="*/ 88303 h 254037"/>
                <a:gd name="connsiteX283" fmla="*/ 33338 w 85725"/>
                <a:gd name="connsiteY283" fmla="*/ 89255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7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7 w 85725"/>
                <a:gd name="connsiteY318" fmla="*/ 17818 h 254037"/>
                <a:gd name="connsiteX319" fmla="*/ 40957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7 w 85725"/>
                <a:gd name="connsiteY325" fmla="*/ 193078 h 254037"/>
                <a:gd name="connsiteX326" fmla="*/ 37147 w 85725"/>
                <a:gd name="connsiteY326" fmla="*/ 193078 h 254037"/>
                <a:gd name="connsiteX327" fmla="*/ 40005 w 85725"/>
                <a:gd name="connsiteY327" fmla="*/ 102590 h 254037"/>
                <a:gd name="connsiteX328" fmla="*/ 38100 w 85725"/>
                <a:gd name="connsiteY328" fmla="*/ 102590 h 254037"/>
                <a:gd name="connsiteX329" fmla="*/ 36195 w 85725"/>
                <a:gd name="connsiteY329" fmla="*/ 101638 h 254037"/>
                <a:gd name="connsiteX330" fmla="*/ 38100 w 85725"/>
                <a:gd name="connsiteY330" fmla="*/ 100685 h 254037"/>
                <a:gd name="connsiteX331" fmla="*/ 40005 w 85725"/>
                <a:gd name="connsiteY331" fmla="*/ 102590 h 254037"/>
                <a:gd name="connsiteX332" fmla="*/ 40005 w 85725"/>
                <a:gd name="connsiteY332" fmla="*/ 157835 h 254037"/>
                <a:gd name="connsiteX333" fmla="*/ 40005 w 85725"/>
                <a:gd name="connsiteY333" fmla="*/ 157835 h 254037"/>
                <a:gd name="connsiteX334" fmla="*/ 38100 w 85725"/>
                <a:gd name="connsiteY334" fmla="*/ 157835 h 254037"/>
                <a:gd name="connsiteX335" fmla="*/ 39053 w 85725"/>
                <a:gd name="connsiteY335" fmla="*/ 158788 h 254037"/>
                <a:gd name="connsiteX336" fmla="*/ 40005 w 85725"/>
                <a:gd name="connsiteY336" fmla="*/ 157835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8298 h 254037"/>
                <a:gd name="connsiteX347" fmla="*/ 39053 w 85725"/>
                <a:gd name="connsiteY347" fmla="*/ 48298 h 254037"/>
                <a:gd name="connsiteX348" fmla="*/ 38100 w 85725"/>
                <a:gd name="connsiteY348" fmla="*/ 48298 h 254037"/>
                <a:gd name="connsiteX349" fmla="*/ 39053 w 85725"/>
                <a:gd name="connsiteY349" fmla="*/ 48298 h 254037"/>
                <a:gd name="connsiteX350" fmla="*/ 39053 w 85725"/>
                <a:gd name="connsiteY350" fmla="*/ 48298 h 254037"/>
                <a:gd name="connsiteX351" fmla="*/ 40957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7 w 85725"/>
                <a:gd name="connsiteY355" fmla="*/ 207365 h 254037"/>
                <a:gd name="connsiteX356" fmla="*/ 39053 w 85725"/>
                <a:gd name="connsiteY356" fmla="*/ 26390 h 254037"/>
                <a:gd name="connsiteX357" fmla="*/ 39053 w 85725"/>
                <a:gd name="connsiteY357" fmla="*/ 26390 h 254037"/>
                <a:gd name="connsiteX358" fmla="*/ 40957 w 85725"/>
                <a:gd name="connsiteY358" fmla="*/ 26390 h 254037"/>
                <a:gd name="connsiteX359" fmla="*/ 41910 w 85725"/>
                <a:gd name="connsiteY359" fmla="*/ 31153 h 254037"/>
                <a:gd name="connsiteX360" fmla="*/ 40957 w 85725"/>
                <a:gd name="connsiteY360" fmla="*/ 33058 h 254037"/>
                <a:gd name="connsiteX361" fmla="*/ 40005 w 85725"/>
                <a:gd name="connsiteY361" fmla="*/ 31153 h 254037"/>
                <a:gd name="connsiteX362" fmla="*/ 40957 w 85725"/>
                <a:gd name="connsiteY362" fmla="*/ 29248 h 254037"/>
                <a:gd name="connsiteX363" fmla="*/ 39053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3815 w 85725"/>
                <a:gd name="connsiteY378" fmla="*/ 141643 h 254037"/>
                <a:gd name="connsiteX379" fmla="*/ 42863 w 85725"/>
                <a:gd name="connsiteY379" fmla="*/ 139738 h 254037"/>
                <a:gd name="connsiteX380" fmla="*/ 40957 w 85725"/>
                <a:gd name="connsiteY380" fmla="*/ 141643 h 254037"/>
                <a:gd name="connsiteX381" fmla="*/ 40005 w 85725"/>
                <a:gd name="connsiteY381" fmla="*/ 144500 h 254037"/>
                <a:gd name="connsiteX382" fmla="*/ 40957 w 85725"/>
                <a:gd name="connsiteY382" fmla="*/ 146405 h 254037"/>
                <a:gd name="connsiteX383" fmla="*/ 45720 w 85725"/>
                <a:gd name="connsiteY383" fmla="*/ 145453 h 254037"/>
                <a:gd name="connsiteX384" fmla="*/ 46672 w 85725"/>
                <a:gd name="connsiteY384" fmla="*/ 144500 h 254037"/>
                <a:gd name="connsiteX385" fmla="*/ 47625 w 85725"/>
                <a:gd name="connsiteY385" fmla="*/ 142595 h 254037"/>
                <a:gd name="connsiteX386" fmla="*/ 47625 w 85725"/>
                <a:gd name="connsiteY386" fmla="*/ 142595 h 254037"/>
                <a:gd name="connsiteX387" fmla="*/ 46672 w 85725"/>
                <a:gd name="connsiteY387" fmla="*/ 144500 h 254037"/>
                <a:gd name="connsiteX388" fmla="*/ 46672 w 85725"/>
                <a:gd name="connsiteY388" fmla="*/ 145453 h 254037"/>
                <a:gd name="connsiteX389" fmla="*/ 43815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4768 w 85725"/>
                <a:gd name="connsiteY405" fmla="*/ 149263 h 254037"/>
                <a:gd name="connsiteX406" fmla="*/ 44768 w 85725"/>
                <a:gd name="connsiteY406" fmla="*/ 149263 h 254037"/>
                <a:gd name="connsiteX407" fmla="*/ 42863 w 85725"/>
                <a:gd name="connsiteY407" fmla="*/ 149263 h 254037"/>
                <a:gd name="connsiteX408" fmla="*/ 43815 w 85725"/>
                <a:gd name="connsiteY408" fmla="*/ 150215 h 254037"/>
                <a:gd name="connsiteX409" fmla="*/ 44768 w 85725"/>
                <a:gd name="connsiteY409" fmla="*/ 149263 h 254037"/>
                <a:gd name="connsiteX410" fmla="*/ 45720 w 85725"/>
                <a:gd name="connsiteY410" fmla="*/ 238798 h 254037"/>
                <a:gd name="connsiteX411" fmla="*/ 43815 w 85725"/>
                <a:gd name="connsiteY411" fmla="*/ 235940 h 254037"/>
                <a:gd name="connsiteX412" fmla="*/ 42863 w 85725"/>
                <a:gd name="connsiteY412" fmla="*/ 236893 h 254037"/>
                <a:gd name="connsiteX413" fmla="*/ 45720 w 85725"/>
                <a:gd name="connsiteY413" fmla="*/ 238798 h 254037"/>
                <a:gd name="connsiteX414" fmla="*/ 45720 w 85725"/>
                <a:gd name="connsiteY414" fmla="*/ 238798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5720 w 85725"/>
                <a:gd name="connsiteY429" fmla="*/ 117830 h 254037"/>
                <a:gd name="connsiteX430" fmla="*/ 44768 w 85725"/>
                <a:gd name="connsiteY430" fmla="*/ 118783 h 254037"/>
                <a:gd name="connsiteX431" fmla="*/ 46672 w 85725"/>
                <a:gd name="connsiteY431" fmla="*/ 119735 h 254037"/>
                <a:gd name="connsiteX432" fmla="*/ 47625 w 85725"/>
                <a:gd name="connsiteY432" fmla="*/ 118783 h 254037"/>
                <a:gd name="connsiteX433" fmla="*/ 45720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7625 w 85725"/>
                <a:gd name="connsiteY445" fmla="*/ 135928 h 254037"/>
                <a:gd name="connsiteX446" fmla="*/ 44768 w 85725"/>
                <a:gd name="connsiteY446" fmla="*/ 136880 h 254037"/>
                <a:gd name="connsiteX447" fmla="*/ 46672 w 85725"/>
                <a:gd name="connsiteY447" fmla="*/ 137833 h 254037"/>
                <a:gd name="connsiteX448" fmla="*/ 50482 w 85725"/>
                <a:gd name="connsiteY448" fmla="*/ 135928 h 254037"/>
                <a:gd name="connsiteX449" fmla="*/ 47625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2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2 w 85725"/>
                <a:gd name="connsiteY500" fmla="*/ 127355 h 254037"/>
                <a:gd name="connsiteX501" fmla="*/ 50482 w 85725"/>
                <a:gd name="connsiteY501" fmla="*/ 127355 h 254037"/>
                <a:gd name="connsiteX502" fmla="*/ 48578 w 85725"/>
                <a:gd name="connsiteY502" fmla="*/ 122593 h 254037"/>
                <a:gd name="connsiteX503" fmla="*/ 47625 w 85725"/>
                <a:gd name="connsiteY503" fmla="*/ 124498 h 254037"/>
                <a:gd name="connsiteX504" fmla="*/ 50482 w 85725"/>
                <a:gd name="connsiteY504" fmla="*/ 127355 h 254037"/>
                <a:gd name="connsiteX505" fmla="*/ 50482 w 85725"/>
                <a:gd name="connsiteY505" fmla="*/ 163550 h 254037"/>
                <a:gd name="connsiteX506" fmla="*/ 50482 w 85725"/>
                <a:gd name="connsiteY506" fmla="*/ 163550 h 254037"/>
                <a:gd name="connsiteX507" fmla="*/ 48578 w 85725"/>
                <a:gd name="connsiteY507" fmla="*/ 162598 h 254037"/>
                <a:gd name="connsiteX508" fmla="*/ 50482 w 85725"/>
                <a:gd name="connsiteY508" fmla="*/ 163550 h 254037"/>
                <a:gd name="connsiteX509" fmla="*/ 50482 w 85725"/>
                <a:gd name="connsiteY509" fmla="*/ 163550 h 254037"/>
                <a:gd name="connsiteX510" fmla="*/ 52388 w 85725"/>
                <a:gd name="connsiteY510" fmla="*/ 44488 h 254037"/>
                <a:gd name="connsiteX511" fmla="*/ 51435 w 85725"/>
                <a:gd name="connsiteY511" fmla="*/ 43535 h 254037"/>
                <a:gd name="connsiteX512" fmla="*/ 49530 w 85725"/>
                <a:gd name="connsiteY512" fmla="*/ 44488 h 254037"/>
                <a:gd name="connsiteX513" fmla="*/ 50482 w 85725"/>
                <a:gd name="connsiteY513" fmla="*/ 45440 h 254037"/>
                <a:gd name="connsiteX514" fmla="*/ 52388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3820" y="249275"/>
                    <a:pt x="83820" y="251180"/>
                    <a:pt x="82868" y="252133"/>
                  </a:cubicBezTo>
                  <a:close/>
                  <a:moveTo>
                    <a:pt x="14288" y="39725"/>
                  </a:moveTo>
                  <a:cubicBezTo>
                    <a:pt x="9525" y="26390"/>
                    <a:pt x="15240" y="12103"/>
                    <a:pt x="27622" y="4483"/>
                  </a:cubicBezTo>
                  <a:cubicBezTo>
                    <a:pt x="39053" y="-3137"/>
                    <a:pt x="51435" y="-280"/>
                    <a:pt x="60007" y="7340"/>
                  </a:cubicBezTo>
                  <a:cubicBezTo>
                    <a:pt x="67628" y="13055"/>
                    <a:pt x="69532" y="22580"/>
                    <a:pt x="68580" y="31153"/>
                  </a:cubicBezTo>
                  <a:cubicBezTo>
                    <a:pt x="68580" y="32105"/>
                    <a:pt x="68580" y="33058"/>
                    <a:pt x="67628" y="34010"/>
                  </a:cubicBezTo>
                  <a:cubicBezTo>
                    <a:pt x="65722" y="49250"/>
                    <a:pt x="56197" y="56870"/>
                    <a:pt x="40957" y="56870"/>
                  </a:cubicBezTo>
                  <a:cubicBezTo>
                    <a:pt x="28575" y="57823"/>
                    <a:pt x="18097" y="51155"/>
                    <a:pt x="14288" y="39725"/>
                  </a:cubicBezTo>
                  <a:close/>
                  <a:moveTo>
                    <a:pt x="23813" y="19723"/>
                  </a:moveTo>
                  <a:cubicBezTo>
                    <a:pt x="23813" y="20675"/>
                    <a:pt x="23813" y="20675"/>
                    <a:pt x="23813" y="19723"/>
                  </a:cubicBezTo>
                  <a:cubicBezTo>
                    <a:pt x="24765" y="20675"/>
                    <a:pt x="24765" y="19723"/>
                    <a:pt x="23813" y="19723"/>
                  </a:cubicBezTo>
                  <a:cubicBezTo>
                    <a:pt x="24765" y="19723"/>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5718" y="28295"/>
                    <a:pt x="25718" y="29248"/>
                    <a:pt x="25718" y="30200"/>
                  </a:cubicBezTo>
                  <a:close/>
                  <a:moveTo>
                    <a:pt x="28575" y="195935"/>
                  </a:moveTo>
                  <a:cubicBezTo>
                    <a:pt x="28575" y="195935"/>
                    <a:pt x="28575" y="195935"/>
                    <a:pt x="28575" y="195935"/>
                  </a:cubicBezTo>
                  <a:lnTo>
                    <a:pt x="28575" y="195935"/>
                  </a:lnTo>
                  <a:cubicBezTo>
                    <a:pt x="28575" y="195935"/>
                    <a:pt x="28575" y="194983"/>
                    <a:pt x="28575" y="195935"/>
                  </a:cubicBezTo>
                  <a:cubicBezTo>
                    <a:pt x="27622" y="194983"/>
                    <a:pt x="27622" y="195935"/>
                    <a:pt x="28575" y="195935"/>
                  </a:cubicBezTo>
                  <a:close/>
                  <a:moveTo>
                    <a:pt x="29528" y="227368"/>
                  </a:moveTo>
                  <a:cubicBezTo>
                    <a:pt x="31432"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7" y="217843"/>
                    <a:pt x="40957" y="217843"/>
                  </a:cubicBezTo>
                  <a:cubicBezTo>
                    <a:pt x="39053" y="218795"/>
                    <a:pt x="38100" y="221653"/>
                    <a:pt x="36195" y="222605"/>
                  </a:cubicBezTo>
                  <a:lnTo>
                    <a:pt x="36195" y="225463"/>
                  </a:lnTo>
                  <a:cubicBezTo>
                    <a:pt x="34290" y="225463"/>
                    <a:pt x="31432" y="224510"/>
                    <a:pt x="29528" y="225463"/>
                  </a:cubicBezTo>
                  <a:cubicBezTo>
                    <a:pt x="28575" y="225463"/>
                    <a:pt x="28575" y="226415"/>
                    <a:pt x="28575" y="226415"/>
                  </a:cubicBezTo>
                  <a:cubicBezTo>
                    <a:pt x="28575" y="227368"/>
                    <a:pt x="28575"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7" y="97828"/>
                    <a:pt x="40957" y="97828"/>
                  </a:cubicBezTo>
                  <a:cubicBezTo>
                    <a:pt x="40957" y="97828"/>
                    <a:pt x="40957" y="96875"/>
                    <a:pt x="40957" y="96875"/>
                  </a:cubicBezTo>
                  <a:cubicBezTo>
                    <a:pt x="42863" y="95923"/>
                    <a:pt x="41910" y="94018"/>
                    <a:pt x="40957"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2" y="94970"/>
                    <a:pt x="30480" y="95923"/>
                  </a:cubicBezTo>
                  <a:cubicBezTo>
                    <a:pt x="30480" y="96875"/>
                    <a:pt x="28575" y="96875"/>
                    <a:pt x="29528" y="97828"/>
                  </a:cubicBezTo>
                  <a:cubicBezTo>
                    <a:pt x="31432" y="99733"/>
                    <a:pt x="30480" y="101638"/>
                    <a:pt x="29528" y="103543"/>
                  </a:cubicBezTo>
                  <a:cubicBezTo>
                    <a:pt x="29528" y="104495"/>
                    <a:pt x="28575" y="105448"/>
                    <a:pt x="29528" y="106400"/>
                  </a:cubicBezTo>
                  <a:cubicBezTo>
                    <a:pt x="30480" y="107353"/>
                    <a:pt x="30480" y="105448"/>
                    <a:pt x="31432"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7" y="115925"/>
                    <a:pt x="40005" y="117830"/>
                  </a:cubicBezTo>
                  <a:cubicBezTo>
                    <a:pt x="38100" y="119735"/>
                    <a:pt x="39053" y="122593"/>
                    <a:pt x="38100" y="125450"/>
                  </a:cubicBezTo>
                  <a:lnTo>
                    <a:pt x="40957" y="124498"/>
                  </a:lnTo>
                  <a:cubicBezTo>
                    <a:pt x="41910" y="126403"/>
                    <a:pt x="40957"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7"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2" y="114973"/>
                    <a:pt x="50482" y="114020"/>
                    <a:pt x="50482" y="113068"/>
                  </a:cubicBezTo>
                  <a:lnTo>
                    <a:pt x="50482"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2" y="107353"/>
                  </a:cubicBezTo>
                  <a:cubicBezTo>
                    <a:pt x="45720" y="107353"/>
                    <a:pt x="44768" y="108305"/>
                    <a:pt x="44768" y="107353"/>
                  </a:cubicBezTo>
                  <a:cubicBezTo>
                    <a:pt x="42863" y="105448"/>
                    <a:pt x="41910" y="106400"/>
                    <a:pt x="40957" y="108305"/>
                  </a:cubicBezTo>
                  <a:cubicBezTo>
                    <a:pt x="40957" y="109258"/>
                    <a:pt x="40005" y="109258"/>
                    <a:pt x="39053" y="108305"/>
                  </a:cubicBezTo>
                  <a:cubicBezTo>
                    <a:pt x="38100" y="108305"/>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1640"/>
                  </a:moveTo>
                  <a:cubicBezTo>
                    <a:pt x="28575" y="122593"/>
                    <a:pt x="28575" y="122593"/>
                    <a:pt x="29528" y="123545"/>
                  </a:cubicBezTo>
                  <a:cubicBezTo>
                    <a:pt x="30480" y="124498"/>
                    <a:pt x="31432" y="124498"/>
                    <a:pt x="31432" y="125450"/>
                  </a:cubicBezTo>
                  <a:cubicBezTo>
                    <a:pt x="32385" y="130213"/>
                    <a:pt x="35243" y="125450"/>
                    <a:pt x="37147" y="126403"/>
                  </a:cubicBezTo>
                  <a:cubicBezTo>
                    <a:pt x="38100" y="126403"/>
                    <a:pt x="37147" y="124498"/>
                    <a:pt x="37147"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2" y="25438"/>
                  </a:cubicBezTo>
                  <a:cubicBezTo>
                    <a:pt x="32385" y="24485"/>
                    <a:pt x="34290" y="27343"/>
                    <a:pt x="34290" y="25438"/>
                  </a:cubicBezTo>
                  <a:cubicBezTo>
                    <a:pt x="34290" y="23533"/>
                    <a:pt x="32385" y="24485"/>
                    <a:pt x="31432" y="23533"/>
                  </a:cubicBezTo>
                  <a:cubicBezTo>
                    <a:pt x="31432" y="22580"/>
                    <a:pt x="30480" y="22580"/>
                    <a:pt x="29528" y="22580"/>
                  </a:cubicBezTo>
                  <a:cubicBezTo>
                    <a:pt x="28575" y="21628"/>
                    <a:pt x="28575" y="22580"/>
                    <a:pt x="28575" y="24485"/>
                  </a:cubicBezTo>
                  <a:close/>
                  <a:moveTo>
                    <a:pt x="31432" y="147358"/>
                  </a:moveTo>
                  <a:cubicBezTo>
                    <a:pt x="31432" y="147358"/>
                    <a:pt x="31432" y="147358"/>
                    <a:pt x="31432" y="147358"/>
                  </a:cubicBezTo>
                  <a:lnTo>
                    <a:pt x="30480" y="144500"/>
                  </a:lnTo>
                  <a:cubicBezTo>
                    <a:pt x="30480" y="144500"/>
                    <a:pt x="29528" y="144500"/>
                    <a:pt x="29528" y="145453"/>
                  </a:cubicBezTo>
                  <a:cubicBezTo>
                    <a:pt x="30480" y="146405"/>
                    <a:pt x="30480" y="147358"/>
                    <a:pt x="31432" y="147358"/>
                  </a:cubicBezTo>
                  <a:close/>
                  <a:moveTo>
                    <a:pt x="29528" y="218795"/>
                  </a:moveTo>
                  <a:cubicBezTo>
                    <a:pt x="29528" y="218795"/>
                    <a:pt x="29528" y="219748"/>
                    <a:pt x="29528" y="218795"/>
                  </a:cubicBezTo>
                  <a:cubicBezTo>
                    <a:pt x="29528" y="219748"/>
                    <a:pt x="30480" y="219748"/>
                    <a:pt x="29528" y="218795"/>
                  </a:cubicBezTo>
                  <a:cubicBezTo>
                    <a:pt x="30480" y="219748"/>
                    <a:pt x="30480" y="218795"/>
                    <a:pt x="29528" y="218795"/>
                  </a:cubicBezTo>
                  <a:cubicBezTo>
                    <a:pt x="29528" y="218795"/>
                    <a:pt x="29528" y="218795"/>
                    <a:pt x="29528" y="218795"/>
                  </a:cubicBezTo>
                  <a:close/>
                  <a:moveTo>
                    <a:pt x="32385" y="153073"/>
                  </a:moveTo>
                  <a:cubicBezTo>
                    <a:pt x="33338" y="154025"/>
                    <a:pt x="33338" y="153073"/>
                    <a:pt x="32385" y="153073"/>
                  </a:cubicBezTo>
                  <a:cubicBezTo>
                    <a:pt x="32385" y="151168"/>
                    <a:pt x="31432" y="151168"/>
                    <a:pt x="30480" y="151168"/>
                  </a:cubicBezTo>
                  <a:cubicBezTo>
                    <a:pt x="29528" y="151168"/>
                    <a:pt x="29528" y="151168"/>
                    <a:pt x="29528" y="152120"/>
                  </a:cubicBezTo>
                  <a:cubicBezTo>
                    <a:pt x="30480" y="153073"/>
                    <a:pt x="31432" y="153073"/>
                    <a:pt x="32385" y="153073"/>
                  </a:cubicBezTo>
                  <a:close/>
                  <a:moveTo>
                    <a:pt x="40957" y="137833"/>
                  </a:moveTo>
                  <a:cubicBezTo>
                    <a:pt x="40957" y="136880"/>
                    <a:pt x="38100" y="136880"/>
                    <a:pt x="37147" y="135928"/>
                  </a:cubicBezTo>
                  <a:lnTo>
                    <a:pt x="36195" y="135928"/>
                  </a:lnTo>
                  <a:cubicBezTo>
                    <a:pt x="35243" y="137833"/>
                    <a:pt x="32385" y="136880"/>
                    <a:pt x="30480" y="138785"/>
                  </a:cubicBezTo>
                  <a:cubicBezTo>
                    <a:pt x="29528" y="139738"/>
                    <a:pt x="29528" y="139738"/>
                    <a:pt x="29528" y="140690"/>
                  </a:cubicBezTo>
                  <a:cubicBezTo>
                    <a:pt x="29528" y="141643"/>
                    <a:pt x="30480" y="140690"/>
                    <a:pt x="31432" y="140690"/>
                  </a:cubicBezTo>
                  <a:cubicBezTo>
                    <a:pt x="33338" y="138785"/>
                    <a:pt x="35243" y="140690"/>
                    <a:pt x="37147" y="138785"/>
                  </a:cubicBezTo>
                  <a:cubicBezTo>
                    <a:pt x="38100" y="137833"/>
                    <a:pt x="40957" y="139738"/>
                    <a:pt x="40957" y="137833"/>
                  </a:cubicBezTo>
                  <a:close/>
                  <a:moveTo>
                    <a:pt x="30480" y="131165"/>
                  </a:moveTo>
                  <a:cubicBezTo>
                    <a:pt x="31432" y="131165"/>
                    <a:pt x="31432" y="132118"/>
                    <a:pt x="32385" y="132118"/>
                  </a:cubicBezTo>
                  <a:cubicBezTo>
                    <a:pt x="32385" y="131165"/>
                    <a:pt x="32385" y="131165"/>
                    <a:pt x="32385" y="131165"/>
                  </a:cubicBezTo>
                  <a:cubicBezTo>
                    <a:pt x="31432" y="130213"/>
                    <a:pt x="31432"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2" y="26390"/>
                    <a:pt x="29528" y="26390"/>
                  </a:cubicBezTo>
                  <a:lnTo>
                    <a:pt x="30480" y="30200"/>
                  </a:lnTo>
                  <a:cubicBezTo>
                    <a:pt x="30480" y="31153"/>
                    <a:pt x="31432" y="30200"/>
                    <a:pt x="32385" y="30200"/>
                  </a:cubicBezTo>
                  <a:close/>
                  <a:moveTo>
                    <a:pt x="31432" y="37820"/>
                  </a:moveTo>
                  <a:lnTo>
                    <a:pt x="31432" y="37820"/>
                  </a:lnTo>
                  <a:cubicBezTo>
                    <a:pt x="30480" y="37820"/>
                    <a:pt x="30480" y="37820"/>
                    <a:pt x="30480" y="37820"/>
                  </a:cubicBezTo>
                  <a:cubicBezTo>
                    <a:pt x="30480" y="37820"/>
                    <a:pt x="30480" y="37820"/>
                    <a:pt x="31432" y="37820"/>
                  </a:cubicBezTo>
                  <a:cubicBezTo>
                    <a:pt x="31432" y="38773"/>
                    <a:pt x="31432" y="37820"/>
                    <a:pt x="31432"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4768" y="181648"/>
                    <a:pt x="46672" y="176885"/>
                    <a:pt x="50482" y="177838"/>
                  </a:cubicBezTo>
                  <a:cubicBezTo>
                    <a:pt x="50482" y="178790"/>
                    <a:pt x="50482"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7147" y="172123"/>
                    <a:pt x="36195"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2385"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3338" y="111163"/>
                    <a:pt x="33338" y="111163"/>
                    <a:pt x="33338" y="111163"/>
                  </a:cubicBezTo>
                  <a:close/>
                  <a:moveTo>
                    <a:pt x="32385" y="119735"/>
                  </a:moveTo>
                  <a:lnTo>
                    <a:pt x="32385" y="119735"/>
                  </a:lnTo>
                  <a:cubicBezTo>
                    <a:pt x="32385" y="117830"/>
                    <a:pt x="32385" y="116878"/>
                    <a:pt x="31432" y="116878"/>
                  </a:cubicBezTo>
                  <a:cubicBezTo>
                    <a:pt x="31432" y="116878"/>
                    <a:pt x="31432" y="116878"/>
                    <a:pt x="31432" y="116878"/>
                  </a:cubicBezTo>
                  <a:cubicBezTo>
                    <a:pt x="30480" y="117830"/>
                    <a:pt x="31432"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2"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2385" y="213080"/>
                  </a:moveTo>
                  <a:cubicBezTo>
                    <a:pt x="32385" y="213080"/>
                    <a:pt x="31432" y="214033"/>
                    <a:pt x="32385" y="214985"/>
                  </a:cubicBezTo>
                  <a:cubicBezTo>
                    <a:pt x="32385" y="215938"/>
                    <a:pt x="33338" y="214985"/>
                    <a:pt x="34290" y="214985"/>
                  </a:cubicBezTo>
                  <a:cubicBezTo>
                    <a:pt x="36195" y="214985"/>
                    <a:pt x="39053" y="212128"/>
                    <a:pt x="39053" y="215938"/>
                  </a:cubicBezTo>
                  <a:lnTo>
                    <a:pt x="40005" y="216890"/>
                  </a:lnTo>
                  <a:cubicBezTo>
                    <a:pt x="40957" y="216890"/>
                    <a:pt x="41910" y="214985"/>
                    <a:pt x="40957" y="213080"/>
                  </a:cubicBezTo>
                  <a:cubicBezTo>
                    <a:pt x="39053" y="211175"/>
                    <a:pt x="37147" y="209270"/>
                    <a:pt x="37147" y="206413"/>
                  </a:cubicBezTo>
                  <a:cubicBezTo>
                    <a:pt x="37147" y="205460"/>
                    <a:pt x="36195" y="205460"/>
                    <a:pt x="35243" y="205460"/>
                  </a:cubicBezTo>
                  <a:cubicBezTo>
                    <a:pt x="34290" y="205460"/>
                    <a:pt x="34290" y="206413"/>
                    <a:pt x="34290" y="206413"/>
                  </a:cubicBezTo>
                  <a:cubicBezTo>
                    <a:pt x="35243" y="209270"/>
                    <a:pt x="34290" y="211175"/>
                    <a:pt x="32385"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2603"/>
                    <a:pt x="33338" y="203555"/>
                  </a:cubicBezTo>
                  <a:cubicBezTo>
                    <a:pt x="32385" y="203555"/>
                    <a:pt x="32385" y="203555"/>
                    <a:pt x="33338"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3338"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79743"/>
                    <a:pt x="34290" y="179743"/>
                  </a:cubicBezTo>
                  <a:cubicBezTo>
                    <a:pt x="33338" y="180695"/>
                    <a:pt x="34290" y="180695"/>
                    <a:pt x="34290" y="181648"/>
                  </a:cubicBezTo>
                  <a:cubicBezTo>
                    <a:pt x="35243" y="181648"/>
                    <a:pt x="35243" y="180695"/>
                    <a:pt x="34290" y="179743"/>
                  </a:cubicBezTo>
                  <a:cubicBezTo>
                    <a:pt x="35243" y="179743"/>
                    <a:pt x="34290"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7147"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6195" y="232130"/>
                    <a:pt x="37147" y="232130"/>
                    <a:pt x="37147" y="231178"/>
                  </a:cubicBezTo>
                  <a:close/>
                  <a:moveTo>
                    <a:pt x="41910" y="132118"/>
                  </a:moveTo>
                  <a:cubicBezTo>
                    <a:pt x="41910" y="131165"/>
                    <a:pt x="40957"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7" y="134975"/>
                  </a:cubicBezTo>
                  <a:cubicBezTo>
                    <a:pt x="40957" y="134975"/>
                    <a:pt x="41910"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8100" y="163550"/>
                    <a:pt x="39053" y="163550"/>
                    <a:pt x="39053" y="162598"/>
                  </a:cubicBezTo>
                  <a:close/>
                  <a:moveTo>
                    <a:pt x="35243" y="15913"/>
                  </a:moveTo>
                  <a:cubicBezTo>
                    <a:pt x="36195" y="15913"/>
                    <a:pt x="38100" y="16865"/>
                    <a:pt x="39053" y="18770"/>
                  </a:cubicBezTo>
                  <a:cubicBezTo>
                    <a:pt x="40005" y="18770"/>
                    <a:pt x="40005" y="17818"/>
                    <a:pt x="40957" y="17818"/>
                  </a:cubicBezTo>
                  <a:lnTo>
                    <a:pt x="40957" y="17818"/>
                  </a:lnTo>
                  <a:cubicBezTo>
                    <a:pt x="40005" y="14960"/>
                    <a:pt x="38100" y="14960"/>
                    <a:pt x="35243" y="15913"/>
                  </a:cubicBezTo>
                  <a:lnTo>
                    <a:pt x="35243" y="15913"/>
                  </a:lnTo>
                  <a:close/>
                  <a:moveTo>
                    <a:pt x="37147" y="193078"/>
                  </a:moveTo>
                  <a:cubicBezTo>
                    <a:pt x="36195" y="193078"/>
                    <a:pt x="36195" y="193078"/>
                    <a:pt x="37147" y="193078"/>
                  </a:cubicBezTo>
                  <a:cubicBezTo>
                    <a:pt x="37147" y="194983"/>
                    <a:pt x="38100" y="195935"/>
                    <a:pt x="40005" y="195935"/>
                  </a:cubicBezTo>
                  <a:cubicBezTo>
                    <a:pt x="41910" y="195935"/>
                    <a:pt x="41910" y="194030"/>
                    <a:pt x="40957" y="193078"/>
                  </a:cubicBezTo>
                  <a:cubicBezTo>
                    <a:pt x="40005" y="192125"/>
                    <a:pt x="38100" y="193078"/>
                    <a:pt x="37147" y="193078"/>
                  </a:cubicBezTo>
                  <a:close/>
                  <a:moveTo>
                    <a:pt x="40005" y="102590"/>
                  </a:moveTo>
                  <a:cubicBezTo>
                    <a:pt x="40005" y="103543"/>
                    <a:pt x="39053" y="102590"/>
                    <a:pt x="38100" y="102590"/>
                  </a:cubicBezTo>
                  <a:lnTo>
                    <a:pt x="36195" y="101638"/>
                  </a:lnTo>
                  <a:cubicBezTo>
                    <a:pt x="37147" y="101638"/>
                    <a:pt x="37147" y="100685"/>
                    <a:pt x="38100" y="100685"/>
                  </a:cubicBezTo>
                  <a:cubicBezTo>
                    <a:pt x="40005" y="100685"/>
                    <a:pt x="40957" y="100685"/>
                    <a:pt x="40005" y="102590"/>
                  </a:cubicBezTo>
                  <a:close/>
                  <a:moveTo>
                    <a:pt x="40005" y="157835"/>
                  </a:moveTo>
                  <a:cubicBezTo>
                    <a:pt x="40005" y="156883"/>
                    <a:pt x="39053" y="156883"/>
                    <a:pt x="40005" y="157835"/>
                  </a:cubicBezTo>
                  <a:cubicBezTo>
                    <a:pt x="39053" y="156883"/>
                    <a:pt x="38100" y="157835"/>
                    <a:pt x="38100" y="157835"/>
                  </a:cubicBezTo>
                  <a:cubicBezTo>
                    <a:pt x="38100" y="158788"/>
                    <a:pt x="38100" y="158788"/>
                    <a:pt x="39053" y="158788"/>
                  </a:cubicBezTo>
                  <a:cubicBezTo>
                    <a:pt x="40005" y="158788"/>
                    <a:pt x="40005" y="157835"/>
                    <a:pt x="40005" y="157835"/>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2863" y="227368"/>
                    <a:pt x="42863" y="225463"/>
                  </a:cubicBezTo>
                  <a:close/>
                  <a:moveTo>
                    <a:pt x="39053" y="48298"/>
                  </a:moveTo>
                  <a:cubicBezTo>
                    <a:pt x="39053" y="47345"/>
                    <a:pt x="39053" y="47345"/>
                    <a:pt x="39053" y="48298"/>
                  </a:cubicBezTo>
                  <a:cubicBezTo>
                    <a:pt x="38100" y="48298"/>
                    <a:pt x="38100" y="48298"/>
                    <a:pt x="38100" y="48298"/>
                  </a:cubicBezTo>
                  <a:cubicBezTo>
                    <a:pt x="38100" y="49250"/>
                    <a:pt x="38100" y="49250"/>
                    <a:pt x="39053" y="48298"/>
                  </a:cubicBezTo>
                  <a:lnTo>
                    <a:pt x="39053" y="48298"/>
                  </a:lnTo>
                  <a:close/>
                  <a:moveTo>
                    <a:pt x="40957" y="207365"/>
                  </a:moveTo>
                  <a:cubicBezTo>
                    <a:pt x="40957" y="206413"/>
                    <a:pt x="40005" y="206413"/>
                    <a:pt x="40005" y="206413"/>
                  </a:cubicBezTo>
                  <a:cubicBezTo>
                    <a:pt x="39053" y="206413"/>
                    <a:pt x="38100" y="207365"/>
                    <a:pt x="39053" y="208318"/>
                  </a:cubicBezTo>
                  <a:cubicBezTo>
                    <a:pt x="39053" y="209270"/>
                    <a:pt x="40005" y="209270"/>
                    <a:pt x="40005" y="209270"/>
                  </a:cubicBezTo>
                  <a:cubicBezTo>
                    <a:pt x="40957" y="209270"/>
                    <a:pt x="41910" y="208318"/>
                    <a:pt x="40957" y="207365"/>
                  </a:cubicBezTo>
                  <a:close/>
                  <a:moveTo>
                    <a:pt x="39053" y="26390"/>
                  </a:moveTo>
                  <a:cubicBezTo>
                    <a:pt x="39053" y="26390"/>
                    <a:pt x="39053" y="25438"/>
                    <a:pt x="39053" y="26390"/>
                  </a:cubicBezTo>
                  <a:cubicBezTo>
                    <a:pt x="40005" y="25438"/>
                    <a:pt x="40957" y="25438"/>
                    <a:pt x="40957" y="26390"/>
                  </a:cubicBezTo>
                  <a:cubicBezTo>
                    <a:pt x="40957" y="28295"/>
                    <a:pt x="41910" y="29248"/>
                    <a:pt x="41910" y="31153"/>
                  </a:cubicBezTo>
                  <a:cubicBezTo>
                    <a:pt x="41910" y="32105"/>
                    <a:pt x="41910" y="33058"/>
                    <a:pt x="40957" y="33058"/>
                  </a:cubicBezTo>
                  <a:cubicBezTo>
                    <a:pt x="40005" y="33058"/>
                    <a:pt x="40005" y="32105"/>
                    <a:pt x="40005" y="31153"/>
                  </a:cubicBezTo>
                  <a:cubicBezTo>
                    <a:pt x="40005" y="31153"/>
                    <a:pt x="40005" y="30200"/>
                    <a:pt x="40957" y="29248"/>
                  </a:cubicBezTo>
                  <a:cubicBezTo>
                    <a:pt x="40957" y="29248"/>
                    <a:pt x="40005" y="28295"/>
                    <a:pt x="39053" y="26390"/>
                  </a:cubicBezTo>
                  <a:close/>
                  <a:moveTo>
                    <a:pt x="40005" y="38773"/>
                  </a:moveTo>
                  <a:cubicBezTo>
                    <a:pt x="40005" y="38773"/>
                    <a:pt x="39053" y="39725"/>
                    <a:pt x="40005" y="40678"/>
                  </a:cubicBezTo>
                  <a:lnTo>
                    <a:pt x="40005" y="40678"/>
                  </a:lnTo>
                  <a:cubicBezTo>
                    <a:pt x="40957" y="39725"/>
                    <a:pt x="40957" y="38773"/>
                    <a:pt x="40005"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7" y="17818"/>
                  </a:cubicBezTo>
                  <a:close/>
                  <a:moveTo>
                    <a:pt x="41910" y="192125"/>
                  </a:moveTo>
                  <a:lnTo>
                    <a:pt x="41910" y="192125"/>
                  </a:lnTo>
                  <a:cubicBezTo>
                    <a:pt x="41910" y="193078"/>
                    <a:pt x="41910" y="192125"/>
                    <a:pt x="41910" y="192125"/>
                  </a:cubicBezTo>
                  <a:close/>
                  <a:moveTo>
                    <a:pt x="43815" y="141643"/>
                  </a:moveTo>
                  <a:cubicBezTo>
                    <a:pt x="43815" y="140690"/>
                    <a:pt x="43815" y="140690"/>
                    <a:pt x="42863" y="139738"/>
                  </a:cubicBezTo>
                  <a:cubicBezTo>
                    <a:pt x="41910" y="139738"/>
                    <a:pt x="40957" y="140690"/>
                    <a:pt x="40957" y="141643"/>
                  </a:cubicBezTo>
                  <a:cubicBezTo>
                    <a:pt x="40957" y="142595"/>
                    <a:pt x="40957" y="143548"/>
                    <a:pt x="40005" y="144500"/>
                  </a:cubicBezTo>
                  <a:cubicBezTo>
                    <a:pt x="40005" y="145453"/>
                    <a:pt x="40005" y="146405"/>
                    <a:pt x="40957" y="146405"/>
                  </a:cubicBezTo>
                  <a:cubicBezTo>
                    <a:pt x="42863" y="145453"/>
                    <a:pt x="44768" y="147358"/>
                    <a:pt x="45720" y="145453"/>
                  </a:cubicBezTo>
                  <a:cubicBezTo>
                    <a:pt x="45720" y="145453"/>
                    <a:pt x="46672" y="145453"/>
                    <a:pt x="46672" y="144500"/>
                  </a:cubicBezTo>
                  <a:cubicBezTo>
                    <a:pt x="47625" y="144500"/>
                    <a:pt x="47625" y="143548"/>
                    <a:pt x="47625" y="142595"/>
                  </a:cubicBezTo>
                  <a:lnTo>
                    <a:pt x="47625" y="142595"/>
                  </a:lnTo>
                  <a:cubicBezTo>
                    <a:pt x="46672" y="142595"/>
                    <a:pt x="46672" y="143548"/>
                    <a:pt x="46672" y="144500"/>
                  </a:cubicBezTo>
                  <a:cubicBezTo>
                    <a:pt x="46672" y="144500"/>
                    <a:pt x="46672" y="145453"/>
                    <a:pt x="46672" y="145453"/>
                  </a:cubicBezTo>
                  <a:cubicBezTo>
                    <a:pt x="45720" y="144500"/>
                    <a:pt x="43815" y="143548"/>
                    <a:pt x="43815"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90208"/>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2863" y="161645"/>
                    <a:pt x="42863" y="161645"/>
                    <a:pt x="42863" y="162598"/>
                  </a:cubicBezTo>
                  <a:close/>
                  <a:moveTo>
                    <a:pt x="43815" y="203555"/>
                  </a:moveTo>
                  <a:cubicBezTo>
                    <a:pt x="43815" y="203555"/>
                    <a:pt x="43815" y="203555"/>
                    <a:pt x="43815" y="203555"/>
                  </a:cubicBezTo>
                  <a:lnTo>
                    <a:pt x="43815" y="202603"/>
                  </a:lnTo>
                  <a:cubicBezTo>
                    <a:pt x="42863" y="202603"/>
                    <a:pt x="42863" y="202603"/>
                    <a:pt x="43815" y="203555"/>
                  </a:cubicBezTo>
                  <a:cubicBezTo>
                    <a:pt x="42863" y="203555"/>
                    <a:pt x="42863" y="203555"/>
                    <a:pt x="43815" y="203555"/>
                  </a:cubicBezTo>
                  <a:close/>
                  <a:moveTo>
                    <a:pt x="44768" y="149263"/>
                  </a:moveTo>
                  <a:cubicBezTo>
                    <a:pt x="44768" y="148310"/>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8798"/>
                    <a:pt x="45720" y="238798"/>
                  </a:cubicBezTo>
                  <a:cubicBezTo>
                    <a:pt x="45720" y="239750"/>
                    <a:pt x="46672" y="238798"/>
                    <a:pt x="45720" y="238798"/>
                  </a:cubicBezTo>
                  <a:close/>
                  <a:moveTo>
                    <a:pt x="51435" y="154025"/>
                  </a:moveTo>
                  <a:cubicBezTo>
                    <a:pt x="50482" y="154025"/>
                    <a:pt x="50482"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2" y="154978"/>
                    <a:pt x="50482" y="154978"/>
                    <a:pt x="51435" y="154025"/>
                  </a:cubicBezTo>
                  <a:cubicBezTo>
                    <a:pt x="51435" y="154978"/>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3080"/>
                    <a:pt x="44768" y="213080"/>
                    <a:pt x="44768" y="214033"/>
                  </a:cubicBezTo>
                  <a:close/>
                  <a:moveTo>
                    <a:pt x="45720" y="117830"/>
                  </a:moveTo>
                  <a:cubicBezTo>
                    <a:pt x="44768" y="117830"/>
                    <a:pt x="44768" y="117830"/>
                    <a:pt x="44768" y="118783"/>
                  </a:cubicBezTo>
                  <a:cubicBezTo>
                    <a:pt x="44768" y="119735"/>
                    <a:pt x="45720" y="120688"/>
                    <a:pt x="46672" y="119735"/>
                  </a:cubicBezTo>
                  <a:cubicBezTo>
                    <a:pt x="47625" y="119735"/>
                    <a:pt x="47625" y="118783"/>
                    <a:pt x="47625" y="118783"/>
                  </a:cubicBezTo>
                  <a:cubicBezTo>
                    <a:pt x="47625" y="118783"/>
                    <a:pt x="46672" y="117830"/>
                    <a:pt x="45720"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7625" y="135928"/>
                  </a:moveTo>
                  <a:cubicBezTo>
                    <a:pt x="46672" y="135928"/>
                    <a:pt x="44768" y="134975"/>
                    <a:pt x="44768" y="136880"/>
                  </a:cubicBezTo>
                  <a:cubicBezTo>
                    <a:pt x="44768" y="137833"/>
                    <a:pt x="45720" y="137833"/>
                    <a:pt x="46672" y="137833"/>
                  </a:cubicBezTo>
                  <a:cubicBezTo>
                    <a:pt x="48578" y="137833"/>
                    <a:pt x="50482" y="137833"/>
                    <a:pt x="50482" y="135928"/>
                  </a:cubicBezTo>
                  <a:cubicBezTo>
                    <a:pt x="50482" y="134975"/>
                    <a:pt x="48578" y="136880"/>
                    <a:pt x="47625"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7345"/>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7625" y="101638"/>
                    <a:pt x="47625" y="101638"/>
                  </a:cubicBezTo>
                  <a:close/>
                  <a:moveTo>
                    <a:pt x="47625" y="27343"/>
                  </a:moveTo>
                  <a:cubicBezTo>
                    <a:pt x="47625" y="28295"/>
                    <a:pt x="47625" y="28295"/>
                    <a:pt x="48578" y="28295"/>
                  </a:cubicBezTo>
                  <a:cubicBezTo>
                    <a:pt x="49530" y="30200"/>
                    <a:pt x="50482" y="31153"/>
                    <a:pt x="52388" y="31153"/>
                  </a:cubicBezTo>
                  <a:cubicBezTo>
                    <a:pt x="53340" y="31153"/>
                    <a:pt x="55245" y="31153"/>
                    <a:pt x="56197" y="30200"/>
                  </a:cubicBezTo>
                  <a:cubicBezTo>
                    <a:pt x="56197" y="33058"/>
                    <a:pt x="52388" y="33058"/>
                    <a:pt x="51435" y="34963"/>
                  </a:cubicBezTo>
                  <a:cubicBezTo>
                    <a:pt x="51435" y="35915"/>
                    <a:pt x="49530" y="36868"/>
                    <a:pt x="50482"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7150" y="28295"/>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2"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6672" y="16865"/>
                    <a:pt x="46672" y="18770"/>
                    <a:pt x="46672" y="20675"/>
                  </a:cubicBezTo>
                  <a:close/>
                  <a:moveTo>
                    <a:pt x="48578" y="166408"/>
                  </a:moveTo>
                  <a:cubicBezTo>
                    <a:pt x="48578" y="166408"/>
                    <a:pt x="48578" y="166408"/>
                    <a:pt x="48578" y="166408"/>
                  </a:cubicBezTo>
                  <a:cubicBezTo>
                    <a:pt x="49530" y="165455"/>
                    <a:pt x="48578" y="165455"/>
                    <a:pt x="48578" y="165455"/>
                  </a:cubicBezTo>
                  <a:cubicBezTo>
                    <a:pt x="48578" y="165455"/>
                    <a:pt x="47625" y="165455"/>
                    <a:pt x="48578" y="166408"/>
                  </a:cubicBezTo>
                  <a:cubicBezTo>
                    <a:pt x="47625" y="166408"/>
                    <a:pt x="47625" y="166408"/>
                    <a:pt x="48578" y="166408"/>
                  </a:cubicBezTo>
                  <a:close/>
                  <a:moveTo>
                    <a:pt x="50482" y="127355"/>
                  </a:moveTo>
                  <a:cubicBezTo>
                    <a:pt x="51435" y="127355"/>
                    <a:pt x="51435" y="127355"/>
                    <a:pt x="50482" y="127355"/>
                  </a:cubicBezTo>
                  <a:cubicBezTo>
                    <a:pt x="50482" y="124498"/>
                    <a:pt x="49530" y="123545"/>
                    <a:pt x="48578" y="122593"/>
                  </a:cubicBezTo>
                  <a:cubicBezTo>
                    <a:pt x="48578" y="122593"/>
                    <a:pt x="47625" y="123545"/>
                    <a:pt x="47625" y="124498"/>
                  </a:cubicBezTo>
                  <a:cubicBezTo>
                    <a:pt x="47625" y="126403"/>
                    <a:pt x="48578" y="127355"/>
                    <a:pt x="50482" y="127355"/>
                  </a:cubicBezTo>
                  <a:close/>
                  <a:moveTo>
                    <a:pt x="50482" y="163550"/>
                  </a:moveTo>
                  <a:lnTo>
                    <a:pt x="50482" y="163550"/>
                  </a:lnTo>
                  <a:cubicBezTo>
                    <a:pt x="49530" y="162598"/>
                    <a:pt x="49530" y="161645"/>
                    <a:pt x="48578" y="162598"/>
                  </a:cubicBezTo>
                  <a:cubicBezTo>
                    <a:pt x="49530" y="161645"/>
                    <a:pt x="49530" y="162598"/>
                    <a:pt x="50482" y="163550"/>
                  </a:cubicBezTo>
                  <a:cubicBezTo>
                    <a:pt x="50482" y="162598"/>
                    <a:pt x="49530" y="163550"/>
                    <a:pt x="50482" y="163550"/>
                  </a:cubicBezTo>
                  <a:close/>
                  <a:moveTo>
                    <a:pt x="52388" y="44488"/>
                  </a:moveTo>
                  <a:cubicBezTo>
                    <a:pt x="52388" y="43535"/>
                    <a:pt x="51435" y="43535"/>
                    <a:pt x="51435" y="43535"/>
                  </a:cubicBezTo>
                  <a:cubicBezTo>
                    <a:pt x="50482" y="43535"/>
                    <a:pt x="49530" y="43535"/>
                    <a:pt x="49530" y="44488"/>
                  </a:cubicBezTo>
                  <a:cubicBezTo>
                    <a:pt x="49530" y="45440"/>
                    <a:pt x="49530" y="45440"/>
                    <a:pt x="50482" y="45440"/>
                  </a:cubicBezTo>
                  <a:cubicBezTo>
                    <a:pt x="51435" y="45440"/>
                    <a:pt x="52388" y="45440"/>
                    <a:pt x="52388" y="44488"/>
                  </a:cubicBezTo>
                  <a:close/>
                  <a:moveTo>
                    <a:pt x="50482" y="26390"/>
                  </a:moveTo>
                  <a:cubicBezTo>
                    <a:pt x="50482" y="26390"/>
                    <a:pt x="50482" y="26390"/>
                    <a:pt x="50482" y="26390"/>
                  </a:cubicBezTo>
                  <a:cubicBezTo>
                    <a:pt x="51435" y="27343"/>
                    <a:pt x="52388" y="28295"/>
                    <a:pt x="51435" y="28295"/>
                  </a:cubicBezTo>
                  <a:cubicBezTo>
                    <a:pt x="51435" y="29248"/>
                    <a:pt x="49530" y="27343"/>
                    <a:pt x="50482" y="26390"/>
                  </a:cubicBezTo>
                  <a:close/>
                  <a:moveTo>
                    <a:pt x="54293" y="104495"/>
                  </a:moveTo>
                  <a:cubicBezTo>
                    <a:pt x="54293" y="104495"/>
                    <a:pt x="54293" y="104495"/>
                    <a:pt x="54293" y="104495"/>
                  </a:cubicBezTo>
                  <a:lnTo>
                    <a:pt x="54293" y="104495"/>
                  </a:lnTo>
                  <a:cubicBezTo>
                    <a:pt x="53340" y="104495"/>
                    <a:pt x="53340" y="105448"/>
                    <a:pt x="54293" y="104495"/>
                  </a:cubicBezTo>
                  <a:cubicBezTo>
                    <a:pt x="54293" y="105448"/>
                    <a:pt x="54293" y="104495"/>
                    <a:pt x="54293" y="104495"/>
                  </a:cubicBezTo>
                  <a:close/>
                  <a:moveTo>
                    <a:pt x="57150" y="91160"/>
                  </a:moveTo>
                  <a:cubicBezTo>
                    <a:pt x="56197" y="91160"/>
                    <a:pt x="56197" y="91160"/>
                    <a:pt x="57150" y="91160"/>
                  </a:cubicBezTo>
                  <a:cubicBezTo>
                    <a:pt x="56197" y="91160"/>
                    <a:pt x="56197" y="91160"/>
                    <a:pt x="57150" y="91160"/>
                  </a:cubicBezTo>
                  <a:cubicBezTo>
                    <a:pt x="56197" y="92113"/>
                    <a:pt x="56197" y="92113"/>
                    <a:pt x="57150" y="91160"/>
                  </a:cubicBezTo>
                  <a:cubicBezTo>
                    <a:pt x="56197" y="92113"/>
                    <a:pt x="57150" y="92113"/>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0" name="Freeform 509">
              <a:extLst>
                <a:ext uri="{FF2B5EF4-FFF2-40B4-BE49-F238E27FC236}">
                  <a16:creationId xmlns:a16="http://schemas.microsoft.com/office/drawing/2014/main" id="{E51A892B-EE7F-10A9-435A-567548B1A36A}"/>
                </a:ext>
              </a:extLst>
            </p:cNvPr>
            <p:cNvSpPr/>
            <p:nvPr/>
          </p:nvSpPr>
          <p:spPr>
            <a:xfrm>
              <a:off x="14713525" y="2995894"/>
              <a:ext cx="139485" cy="166469"/>
            </a:xfrm>
            <a:custGeom>
              <a:avLst/>
              <a:gdLst>
                <a:gd name="connsiteX0" fmla="*/ 152794 w 153205"/>
                <a:gd name="connsiteY0" fmla="*/ 98108 h 182880"/>
                <a:gd name="connsiteX1" fmla="*/ 148985 w 153205"/>
                <a:gd name="connsiteY1" fmla="*/ 125730 h 182880"/>
                <a:gd name="connsiteX2" fmla="*/ 141365 w 153205"/>
                <a:gd name="connsiteY2" fmla="*/ 145733 h 182880"/>
                <a:gd name="connsiteX3" fmla="*/ 107075 w 153205"/>
                <a:gd name="connsiteY3" fmla="*/ 177165 h 182880"/>
                <a:gd name="connsiteX4" fmla="*/ 82309 w 153205"/>
                <a:gd name="connsiteY4" fmla="*/ 182880 h 182880"/>
                <a:gd name="connsiteX5" fmla="*/ 67069 w 153205"/>
                <a:gd name="connsiteY5" fmla="*/ 180975 h 182880"/>
                <a:gd name="connsiteX6" fmla="*/ 63259 w 153205"/>
                <a:gd name="connsiteY6" fmla="*/ 180023 h 182880"/>
                <a:gd name="connsiteX7" fmla="*/ 32780 w 153205"/>
                <a:gd name="connsiteY7" fmla="*/ 167640 h 182880"/>
                <a:gd name="connsiteX8" fmla="*/ 6109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60 w 153205"/>
                <a:gd name="connsiteY15" fmla="*/ 36195 h 182880"/>
                <a:gd name="connsiteX16" fmla="*/ 152794 w 153205"/>
                <a:gd name="connsiteY16" fmla="*/ 98108 h 182880"/>
                <a:gd name="connsiteX17" fmla="*/ 8967 w 153205"/>
                <a:gd name="connsiteY17" fmla="*/ 79058 h 182880"/>
                <a:gd name="connsiteX18" fmla="*/ 8967 w 153205"/>
                <a:gd name="connsiteY18" fmla="*/ 79058 h 182880"/>
                <a:gd name="connsiteX19" fmla="*/ 14682 w 153205"/>
                <a:gd name="connsiteY19" fmla="*/ 78105 h 182880"/>
                <a:gd name="connsiteX20" fmla="*/ 15634 w 153205"/>
                <a:gd name="connsiteY20" fmla="*/ 77153 h 182880"/>
                <a:gd name="connsiteX21" fmla="*/ 12777 w 153205"/>
                <a:gd name="connsiteY21" fmla="*/ 75248 h 182880"/>
                <a:gd name="connsiteX22" fmla="*/ 8967 w 153205"/>
                <a:gd name="connsiteY22" fmla="*/ 79058 h 182880"/>
                <a:gd name="connsiteX23" fmla="*/ 8967 w 153205"/>
                <a:gd name="connsiteY23" fmla="*/ 79058 h 182880"/>
                <a:gd name="connsiteX24" fmla="*/ 10872 w 153205"/>
                <a:gd name="connsiteY24" fmla="*/ 98108 h 182880"/>
                <a:gd name="connsiteX25" fmla="*/ 10872 w 153205"/>
                <a:gd name="connsiteY25" fmla="*/ 98108 h 182880"/>
                <a:gd name="connsiteX26" fmla="*/ 8015 w 153205"/>
                <a:gd name="connsiteY26" fmla="*/ 99060 h 182880"/>
                <a:gd name="connsiteX27" fmla="*/ 8967 w 153205"/>
                <a:gd name="connsiteY27" fmla="*/ 100013 h 182880"/>
                <a:gd name="connsiteX28" fmla="*/ 10872 w 153205"/>
                <a:gd name="connsiteY28" fmla="*/ 98108 h 182880"/>
                <a:gd name="connsiteX29" fmla="*/ 46115 w 153205"/>
                <a:gd name="connsiteY29" fmla="*/ 60008 h 182880"/>
                <a:gd name="connsiteX30" fmla="*/ 46115 w 153205"/>
                <a:gd name="connsiteY30" fmla="*/ 60008 h 182880"/>
                <a:gd name="connsiteX31" fmla="*/ 45162 w 153205"/>
                <a:gd name="connsiteY31" fmla="*/ 57150 h 182880"/>
                <a:gd name="connsiteX32" fmla="*/ 40400 w 153205"/>
                <a:gd name="connsiteY32" fmla="*/ 53340 h 182880"/>
                <a:gd name="connsiteX33" fmla="*/ 36590 w 153205"/>
                <a:gd name="connsiteY33" fmla="*/ 50483 h 182880"/>
                <a:gd name="connsiteX34" fmla="*/ 37542 w 153205"/>
                <a:gd name="connsiteY34" fmla="*/ 49530 h 182880"/>
                <a:gd name="connsiteX35" fmla="*/ 39447 w 153205"/>
                <a:gd name="connsiteY35" fmla="*/ 49530 h 182880"/>
                <a:gd name="connsiteX36" fmla="*/ 43257 w 153205"/>
                <a:gd name="connsiteY36" fmla="*/ 52388 h 182880"/>
                <a:gd name="connsiteX37" fmla="*/ 44209 w 153205"/>
                <a:gd name="connsiteY37" fmla="*/ 52388 h 182880"/>
                <a:gd name="connsiteX38" fmla="*/ 44209 w 153205"/>
                <a:gd name="connsiteY38" fmla="*/ 51435 h 182880"/>
                <a:gd name="connsiteX39" fmla="*/ 40400 w 153205"/>
                <a:gd name="connsiteY39" fmla="*/ 46673 h 182880"/>
                <a:gd name="connsiteX40" fmla="*/ 35637 w 153205"/>
                <a:gd name="connsiteY40" fmla="*/ 42863 h 182880"/>
                <a:gd name="connsiteX41" fmla="*/ 38494 w 153205"/>
                <a:gd name="connsiteY41" fmla="*/ 42863 h 182880"/>
                <a:gd name="connsiteX42" fmla="*/ 41352 w 153205"/>
                <a:gd name="connsiteY42" fmla="*/ 41910 h 182880"/>
                <a:gd name="connsiteX43" fmla="*/ 42305 w 153205"/>
                <a:gd name="connsiteY43" fmla="*/ 40005 h 182880"/>
                <a:gd name="connsiteX44" fmla="*/ 42305 w 153205"/>
                <a:gd name="connsiteY44" fmla="*/ 40958 h 182880"/>
                <a:gd name="connsiteX45" fmla="*/ 43257 w 153205"/>
                <a:gd name="connsiteY45" fmla="*/ 41910 h 182880"/>
                <a:gd name="connsiteX46" fmla="*/ 44209 w 153205"/>
                <a:gd name="connsiteY46" fmla="*/ 40958 h 182880"/>
                <a:gd name="connsiteX47" fmla="*/ 43257 w 153205"/>
                <a:gd name="connsiteY47" fmla="*/ 40005 h 182880"/>
                <a:gd name="connsiteX48" fmla="*/ 42305 w 153205"/>
                <a:gd name="connsiteY48" fmla="*/ 40005 h 182880"/>
                <a:gd name="connsiteX49" fmla="*/ 44209 w 153205"/>
                <a:gd name="connsiteY49" fmla="*/ 37148 h 182880"/>
                <a:gd name="connsiteX50" fmla="*/ 48019 w 153205"/>
                <a:gd name="connsiteY50" fmla="*/ 28575 h 182880"/>
                <a:gd name="connsiteX51" fmla="*/ 42305 w 153205"/>
                <a:gd name="connsiteY51" fmla="*/ 33338 h 182880"/>
                <a:gd name="connsiteX52" fmla="*/ 40400 w 153205"/>
                <a:gd name="connsiteY52" fmla="*/ 32385 h 182880"/>
                <a:gd name="connsiteX53" fmla="*/ 42305 w 153205"/>
                <a:gd name="connsiteY53" fmla="*/ 31433 h 182880"/>
                <a:gd name="connsiteX54" fmla="*/ 46115 w 153205"/>
                <a:gd name="connsiteY54" fmla="*/ 29528 h 182880"/>
                <a:gd name="connsiteX55" fmla="*/ 43257 w 153205"/>
                <a:gd name="connsiteY55" fmla="*/ 25718 h 182880"/>
                <a:gd name="connsiteX56" fmla="*/ 42305 w 153205"/>
                <a:gd name="connsiteY56" fmla="*/ 24765 h 182880"/>
                <a:gd name="connsiteX57" fmla="*/ 34684 w 153205"/>
                <a:gd name="connsiteY57" fmla="*/ 28575 h 182880"/>
                <a:gd name="connsiteX58" fmla="*/ 32780 w 153205"/>
                <a:gd name="connsiteY58" fmla="*/ 32385 h 182880"/>
                <a:gd name="connsiteX59" fmla="*/ 35637 w 153205"/>
                <a:gd name="connsiteY59" fmla="*/ 33338 h 182880"/>
                <a:gd name="connsiteX60" fmla="*/ 32780 w 153205"/>
                <a:gd name="connsiteY60" fmla="*/ 39053 h 182880"/>
                <a:gd name="connsiteX61" fmla="*/ 32780 w 153205"/>
                <a:gd name="connsiteY61" fmla="*/ 40958 h 182880"/>
                <a:gd name="connsiteX62" fmla="*/ 35637 w 153205"/>
                <a:gd name="connsiteY62" fmla="*/ 42863 h 182880"/>
                <a:gd name="connsiteX63" fmla="*/ 34684 w 153205"/>
                <a:gd name="connsiteY63" fmla="*/ 46673 h 182880"/>
                <a:gd name="connsiteX64" fmla="*/ 28017 w 153205"/>
                <a:gd name="connsiteY64" fmla="*/ 45720 h 182880"/>
                <a:gd name="connsiteX65" fmla="*/ 26112 w 153205"/>
                <a:gd name="connsiteY65" fmla="*/ 45720 h 182880"/>
                <a:gd name="connsiteX66" fmla="*/ 26112 w 153205"/>
                <a:gd name="connsiteY66" fmla="*/ 46673 h 182880"/>
                <a:gd name="connsiteX67" fmla="*/ 28017 w 153205"/>
                <a:gd name="connsiteY67" fmla="*/ 45720 h 182880"/>
                <a:gd name="connsiteX68" fmla="*/ 29922 w 153205"/>
                <a:gd name="connsiteY68" fmla="*/ 51435 h 182880"/>
                <a:gd name="connsiteX69" fmla="*/ 25159 w 153205"/>
                <a:gd name="connsiteY69" fmla="*/ 52388 h 182880"/>
                <a:gd name="connsiteX70" fmla="*/ 24207 w 153205"/>
                <a:gd name="connsiteY70" fmla="*/ 55245 h 182880"/>
                <a:gd name="connsiteX71" fmla="*/ 27065 w 153205"/>
                <a:gd name="connsiteY71" fmla="*/ 58103 h 182880"/>
                <a:gd name="connsiteX72" fmla="*/ 27065 w 153205"/>
                <a:gd name="connsiteY72" fmla="*/ 60008 h 182880"/>
                <a:gd name="connsiteX73" fmla="*/ 26112 w 153205"/>
                <a:gd name="connsiteY73" fmla="*/ 60008 h 182880"/>
                <a:gd name="connsiteX74" fmla="*/ 23255 w 153205"/>
                <a:gd name="connsiteY74" fmla="*/ 58103 h 182880"/>
                <a:gd name="connsiteX75" fmla="*/ 18492 w 153205"/>
                <a:gd name="connsiteY75" fmla="*/ 60960 h 182880"/>
                <a:gd name="connsiteX76" fmla="*/ 17540 w 153205"/>
                <a:gd name="connsiteY76" fmla="*/ 61913 h 182880"/>
                <a:gd name="connsiteX77" fmla="*/ 17540 w 153205"/>
                <a:gd name="connsiteY77" fmla="*/ 67628 h 182880"/>
                <a:gd name="connsiteX78" fmla="*/ 19444 w 153205"/>
                <a:gd name="connsiteY78" fmla="*/ 70485 h 182880"/>
                <a:gd name="connsiteX79" fmla="*/ 21350 w 153205"/>
                <a:gd name="connsiteY79" fmla="*/ 69533 h 182880"/>
                <a:gd name="connsiteX80" fmla="*/ 21350 w 153205"/>
                <a:gd name="connsiteY80" fmla="*/ 65723 h 182880"/>
                <a:gd name="connsiteX81" fmla="*/ 20397 w 153205"/>
                <a:gd name="connsiteY81" fmla="*/ 64770 h 182880"/>
                <a:gd name="connsiteX82" fmla="*/ 21350 w 153205"/>
                <a:gd name="connsiteY82" fmla="*/ 62865 h 182880"/>
                <a:gd name="connsiteX83" fmla="*/ 24207 w 153205"/>
                <a:gd name="connsiteY83" fmla="*/ 61913 h 182880"/>
                <a:gd name="connsiteX84" fmla="*/ 24207 w 153205"/>
                <a:gd name="connsiteY84" fmla="*/ 68580 h 182880"/>
                <a:gd name="connsiteX85" fmla="*/ 24207 w 153205"/>
                <a:gd name="connsiteY85" fmla="*/ 72390 h 182880"/>
                <a:gd name="connsiteX86" fmla="*/ 26112 w 153205"/>
                <a:gd name="connsiteY86" fmla="*/ 78105 h 182880"/>
                <a:gd name="connsiteX87" fmla="*/ 23255 w 153205"/>
                <a:gd name="connsiteY87" fmla="*/ 75248 h 182880"/>
                <a:gd name="connsiteX88" fmla="*/ 20397 w 153205"/>
                <a:gd name="connsiteY88" fmla="*/ 74295 h 182880"/>
                <a:gd name="connsiteX89" fmla="*/ 20397 w 153205"/>
                <a:gd name="connsiteY89" fmla="*/ 77153 h 182880"/>
                <a:gd name="connsiteX90" fmla="*/ 20397 w 153205"/>
                <a:gd name="connsiteY90" fmla="*/ 80963 h 182880"/>
                <a:gd name="connsiteX91" fmla="*/ 15634 w 153205"/>
                <a:gd name="connsiteY91" fmla="*/ 87630 h 182880"/>
                <a:gd name="connsiteX92" fmla="*/ 12777 w 153205"/>
                <a:gd name="connsiteY92" fmla="*/ 88583 h 182880"/>
                <a:gd name="connsiteX93" fmla="*/ 12777 w 153205"/>
                <a:gd name="connsiteY93" fmla="*/ 90488 h 182880"/>
                <a:gd name="connsiteX94" fmla="*/ 17540 w 153205"/>
                <a:gd name="connsiteY94" fmla="*/ 91440 h 182880"/>
                <a:gd name="connsiteX95" fmla="*/ 16587 w 153205"/>
                <a:gd name="connsiteY95" fmla="*/ 88583 h 182880"/>
                <a:gd name="connsiteX96" fmla="*/ 16587 w 153205"/>
                <a:gd name="connsiteY96" fmla="*/ 87630 h 182880"/>
                <a:gd name="connsiteX97" fmla="*/ 22302 w 153205"/>
                <a:gd name="connsiteY97" fmla="*/ 87630 h 182880"/>
                <a:gd name="connsiteX98" fmla="*/ 28969 w 153205"/>
                <a:gd name="connsiteY98" fmla="*/ 89535 h 182880"/>
                <a:gd name="connsiteX99" fmla="*/ 31827 w 153205"/>
                <a:gd name="connsiteY99" fmla="*/ 90488 h 182880"/>
                <a:gd name="connsiteX100" fmla="*/ 35637 w 153205"/>
                <a:gd name="connsiteY100" fmla="*/ 91440 h 182880"/>
                <a:gd name="connsiteX101" fmla="*/ 41352 w 153205"/>
                <a:gd name="connsiteY101" fmla="*/ 90488 h 182880"/>
                <a:gd name="connsiteX102" fmla="*/ 40400 w 153205"/>
                <a:gd name="connsiteY102" fmla="*/ 87630 h 182880"/>
                <a:gd name="connsiteX103" fmla="*/ 41352 w 153205"/>
                <a:gd name="connsiteY103" fmla="*/ 85725 h 182880"/>
                <a:gd name="connsiteX104" fmla="*/ 43257 w 153205"/>
                <a:gd name="connsiteY104" fmla="*/ 83820 h 182880"/>
                <a:gd name="connsiteX105" fmla="*/ 44209 w 153205"/>
                <a:gd name="connsiteY105" fmla="*/ 85725 h 182880"/>
                <a:gd name="connsiteX106" fmla="*/ 44209 w 153205"/>
                <a:gd name="connsiteY106" fmla="*/ 85725 h 182880"/>
                <a:gd name="connsiteX107" fmla="*/ 43257 w 153205"/>
                <a:gd name="connsiteY107" fmla="*/ 83820 h 182880"/>
                <a:gd name="connsiteX108" fmla="*/ 45162 w 153205"/>
                <a:gd name="connsiteY108" fmla="*/ 81915 h 182880"/>
                <a:gd name="connsiteX109" fmla="*/ 47067 w 153205"/>
                <a:gd name="connsiteY109" fmla="*/ 80010 h 182880"/>
                <a:gd name="connsiteX110" fmla="*/ 44209 w 153205"/>
                <a:gd name="connsiteY110" fmla="*/ 80010 h 182880"/>
                <a:gd name="connsiteX111" fmla="*/ 39447 w 153205"/>
                <a:gd name="connsiteY111" fmla="*/ 85725 h 182880"/>
                <a:gd name="connsiteX112" fmla="*/ 35637 w 153205"/>
                <a:gd name="connsiteY112" fmla="*/ 86678 h 182880"/>
                <a:gd name="connsiteX113" fmla="*/ 28017 w 153205"/>
                <a:gd name="connsiteY113" fmla="*/ 80963 h 182880"/>
                <a:gd name="connsiteX114" fmla="*/ 28969 w 153205"/>
                <a:gd name="connsiteY114" fmla="*/ 78105 h 182880"/>
                <a:gd name="connsiteX115" fmla="*/ 32780 w 153205"/>
                <a:gd name="connsiteY115" fmla="*/ 76200 h 182880"/>
                <a:gd name="connsiteX116" fmla="*/ 32780 w 153205"/>
                <a:gd name="connsiteY116" fmla="*/ 75248 h 182880"/>
                <a:gd name="connsiteX117" fmla="*/ 36590 w 153205"/>
                <a:gd name="connsiteY117" fmla="*/ 72390 h 182880"/>
                <a:gd name="connsiteX118" fmla="*/ 36590 w 153205"/>
                <a:gd name="connsiteY118" fmla="*/ 75248 h 182880"/>
                <a:gd name="connsiteX119" fmla="*/ 37542 w 153205"/>
                <a:gd name="connsiteY119" fmla="*/ 77153 h 182880"/>
                <a:gd name="connsiteX120" fmla="*/ 39447 w 153205"/>
                <a:gd name="connsiteY120" fmla="*/ 76200 h 182880"/>
                <a:gd name="connsiteX121" fmla="*/ 40400 w 153205"/>
                <a:gd name="connsiteY121" fmla="*/ 74295 h 182880"/>
                <a:gd name="connsiteX122" fmla="*/ 41352 w 153205"/>
                <a:gd name="connsiteY122" fmla="*/ 73343 h 182880"/>
                <a:gd name="connsiteX123" fmla="*/ 41352 w 153205"/>
                <a:gd name="connsiteY123" fmla="*/ 74295 h 182880"/>
                <a:gd name="connsiteX124" fmla="*/ 39447 w 153205"/>
                <a:gd name="connsiteY124" fmla="*/ 80963 h 182880"/>
                <a:gd name="connsiteX125" fmla="*/ 39447 w 153205"/>
                <a:gd name="connsiteY125" fmla="*/ 81915 h 182880"/>
                <a:gd name="connsiteX126" fmla="*/ 43257 w 153205"/>
                <a:gd name="connsiteY126" fmla="*/ 74295 h 182880"/>
                <a:gd name="connsiteX127" fmla="*/ 44209 w 153205"/>
                <a:gd name="connsiteY127" fmla="*/ 72390 h 182880"/>
                <a:gd name="connsiteX128" fmla="*/ 46115 w 153205"/>
                <a:gd name="connsiteY128" fmla="*/ 71438 h 182880"/>
                <a:gd name="connsiteX129" fmla="*/ 48019 w 153205"/>
                <a:gd name="connsiteY129" fmla="*/ 64770 h 182880"/>
                <a:gd name="connsiteX130" fmla="*/ 47067 w 153205"/>
                <a:gd name="connsiteY130" fmla="*/ 60960 h 182880"/>
                <a:gd name="connsiteX131" fmla="*/ 46115 w 153205"/>
                <a:gd name="connsiteY131" fmla="*/ 60008 h 182880"/>
                <a:gd name="connsiteX132" fmla="*/ 9919 w 153205"/>
                <a:gd name="connsiteY132" fmla="*/ 69533 h 182880"/>
                <a:gd name="connsiteX133" fmla="*/ 9919 w 153205"/>
                <a:gd name="connsiteY133" fmla="*/ 69533 h 182880"/>
                <a:gd name="connsiteX134" fmla="*/ 11825 w 153205"/>
                <a:gd name="connsiteY134" fmla="*/ 68580 h 182880"/>
                <a:gd name="connsiteX135" fmla="*/ 10872 w 153205"/>
                <a:gd name="connsiteY135" fmla="*/ 67628 h 182880"/>
                <a:gd name="connsiteX136" fmla="*/ 9919 w 153205"/>
                <a:gd name="connsiteY136" fmla="*/ 69533 h 182880"/>
                <a:gd name="connsiteX137" fmla="*/ 20397 w 153205"/>
                <a:gd name="connsiteY137" fmla="*/ 103823 h 182880"/>
                <a:gd name="connsiteX138" fmla="*/ 19444 w 153205"/>
                <a:gd name="connsiteY138" fmla="*/ 101918 h 182880"/>
                <a:gd name="connsiteX139" fmla="*/ 12777 w 153205"/>
                <a:gd name="connsiteY139" fmla="*/ 100013 h 182880"/>
                <a:gd name="connsiteX140" fmla="*/ 11825 w 153205"/>
                <a:gd name="connsiteY140" fmla="*/ 100965 h 182880"/>
                <a:gd name="connsiteX141" fmla="*/ 11825 w 153205"/>
                <a:gd name="connsiteY141" fmla="*/ 101918 h 182880"/>
                <a:gd name="connsiteX142" fmla="*/ 15634 w 153205"/>
                <a:gd name="connsiteY142" fmla="*/ 104775 h 182880"/>
                <a:gd name="connsiteX143" fmla="*/ 20397 w 153205"/>
                <a:gd name="connsiteY143" fmla="*/ 103823 h 182880"/>
                <a:gd name="connsiteX144" fmla="*/ 13730 w 153205"/>
                <a:gd name="connsiteY144" fmla="*/ 94298 h 182880"/>
                <a:gd name="connsiteX145" fmla="*/ 14682 w 153205"/>
                <a:gd name="connsiteY145" fmla="*/ 94298 h 182880"/>
                <a:gd name="connsiteX146" fmla="*/ 15634 w 153205"/>
                <a:gd name="connsiteY146" fmla="*/ 93345 h 182880"/>
                <a:gd name="connsiteX147" fmla="*/ 13730 w 153205"/>
                <a:gd name="connsiteY147" fmla="*/ 94298 h 182880"/>
                <a:gd name="connsiteX148" fmla="*/ 13730 w 153205"/>
                <a:gd name="connsiteY148" fmla="*/ 94298 h 182880"/>
                <a:gd name="connsiteX149" fmla="*/ 18492 w 153205"/>
                <a:gd name="connsiteY149" fmla="*/ 100013 h 182880"/>
                <a:gd name="connsiteX150" fmla="*/ 18492 w 153205"/>
                <a:gd name="connsiteY150" fmla="*/ 100013 h 182880"/>
                <a:gd name="connsiteX151" fmla="*/ 18492 w 153205"/>
                <a:gd name="connsiteY151" fmla="*/ 98108 h 182880"/>
                <a:gd name="connsiteX152" fmla="*/ 18492 w 153205"/>
                <a:gd name="connsiteY152" fmla="*/ 100013 h 182880"/>
                <a:gd name="connsiteX153" fmla="*/ 18492 w 153205"/>
                <a:gd name="connsiteY153" fmla="*/ 100013 h 182880"/>
                <a:gd name="connsiteX154" fmla="*/ 27065 w 153205"/>
                <a:gd name="connsiteY154" fmla="*/ 94298 h 182880"/>
                <a:gd name="connsiteX155" fmla="*/ 27065 w 153205"/>
                <a:gd name="connsiteY155" fmla="*/ 92393 h 182880"/>
                <a:gd name="connsiteX156" fmla="*/ 25159 w 153205"/>
                <a:gd name="connsiteY156" fmla="*/ 92393 h 182880"/>
                <a:gd name="connsiteX157" fmla="*/ 20397 w 153205"/>
                <a:gd name="connsiteY157" fmla="*/ 91440 h 182880"/>
                <a:gd name="connsiteX158" fmla="*/ 19444 w 153205"/>
                <a:gd name="connsiteY158" fmla="*/ 91440 h 182880"/>
                <a:gd name="connsiteX159" fmla="*/ 19444 w 153205"/>
                <a:gd name="connsiteY159" fmla="*/ 93345 h 182880"/>
                <a:gd name="connsiteX160" fmla="*/ 24207 w 153205"/>
                <a:gd name="connsiteY160" fmla="*/ 101918 h 182880"/>
                <a:gd name="connsiteX161" fmla="*/ 25159 w 153205"/>
                <a:gd name="connsiteY161" fmla="*/ 102870 h 182880"/>
                <a:gd name="connsiteX162" fmla="*/ 28017 w 153205"/>
                <a:gd name="connsiteY162" fmla="*/ 99060 h 182880"/>
                <a:gd name="connsiteX163" fmla="*/ 29922 w 153205"/>
                <a:gd name="connsiteY163" fmla="*/ 97155 h 182880"/>
                <a:gd name="connsiteX164" fmla="*/ 27065 w 153205"/>
                <a:gd name="connsiteY164" fmla="*/ 96203 h 182880"/>
                <a:gd name="connsiteX165" fmla="*/ 27065 w 153205"/>
                <a:gd name="connsiteY165" fmla="*/ 94298 h 182880"/>
                <a:gd name="connsiteX166" fmla="*/ 20397 w 153205"/>
                <a:gd name="connsiteY166" fmla="*/ 107633 h 182880"/>
                <a:gd name="connsiteX167" fmla="*/ 23255 w 153205"/>
                <a:gd name="connsiteY167" fmla="*/ 109538 h 182880"/>
                <a:gd name="connsiteX168" fmla="*/ 22302 w 153205"/>
                <a:gd name="connsiteY168" fmla="*/ 106680 h 182880"/>
                <a:gd name="connsiteX169" fmla="*/ 20397 w 153205"/>
                <a:gd name="connsiteY169" fmla="*/ 105728 h 182880"/>
                <a:gd name="connsiteX170" fmla="*/ 20397 w 153205"/>
                <a:gd name="connsiteY170" fmla="*/ 107633 h 182880"/>
                <a:gd name="connsiteX171" fmla="*/ 23255 w 153205"/>
                <a:gd name="connsiteY171" fmla="*/ 117158 h 182880"/>
                <a:gd name="connsiteX172" fmla="*/ 23255 w 153205"/>
                <a:gd name="connsiteY172" fmla="*/ 117158 h 182880"/>
                <a:gd name="connsiteX173" fmla="*/ 21350 w 153205"/>
                <a:gd name="connsiteY173" fmla="*/ 114300 h 182880"/>
                <a:gd name="connsiteX174" fmla="*/ 20397 w 153205"/>
                <a:gd name="connsiteY174" fmla="*/ 115253 h 182880"/>
                <a:gd name="connsiteX175" fmla="*/ 23255 w 153205"/>
                <a:gd name="connsiteY175" fmla="*/ 117158 h 182880"/>
                <a:gd name="connsiteX176" fmla="*/ 20397 w 153205"/>
                <a:gd name="connsiteY176" fmla="*/ 41910 h 182880"/>
                <a:gd name="connsiteX177" fmla="*/ 20397 w 153205"/>
                <a:gd name="connsiteY177" fmla="*/ 41910 h 182880"/>
                <a:gd name="connsiteX178" fmla="*/ 20397 w 153205"/>
                <a:gd name="connsiteY178" fmla="*/ 41910 h 182880"/>
                <a:gd name="connsiteX179" fmla="*/ 20397 w 153205"/>
                <a:gd name="connsiteY179" fmla="*/ 41910 h 182880"/>
                <a:gd name="connsiteX180" fmla="*/ 20397 w 153205"/>
                <a:gd name="connsiteY180" fmla="*/ 41910 h 182880"/>
                <a:gd name="connsiteX181" fmla="*/ 21350 w 153205"/>
                <a:gd name="connsiteY181" fmla="*/ 132398 h 182880"/>
                <a:gd name="connsiteX182" fmla="*/ 22302 w 153205"/>
                <a:gd name="connsiteY182" fmla="*/ 132398 h 182880"/>
                <a:gd name="connsiteX183" fmla="*/ 22302 w 153205"/>
                <a:gd name="connsiteY183" fmla="*/ 131445 h 182880"/>
                <a:gd name="connsiteX184" fmla="*/ 21350 w 153205"/>
                <a:gd name="connsiteY184" fmla="*/ 130493 h 182880"/>
                <a:gd name="connsiteX185" fmla="*/ 20397 w 153205"/>
                <a:gd name="connsiteY185" fmla="*/ 130493 h 182880"/>
                <a:gd name="connsiteX186" fmla="*/ 21350 w 153205"/>
                <a:gd name="connsiteY186" fmla="*/ 132398 h 182880"/>
                <a:gd name="connsiteX187" fmla="*/ 20397 w 153205"/>
                <a:gd name="connsiteY187" fmla="*/ 55245 h 182880"/>
                <a:gd name="connsiteX188" fmla="*/ 20397 w 153205"/>
                <a:gd name="connsiteY188" fmla="*/ 55245 h 182880"/>
                <a:gd name="connsiteX189" fmla="*/ 20397 w 153205"/>
                <a:gd name="connsiteY189" fmla="*/ 55245 h 182880"/>
                <a:gd name="connsiteX190" fmla="*/ 20397 w 153205"/>
                <a:gd name="connsiteY190" fmla="*/ 55245 h 182880"/>
                <a:gd name="connsiteX191" fmla="*/ 21350 w 153205"/>
                <a:gd name="connsiteY191" fmla="*/ 121920 h 182880"/>
                <a:gd name="connsiteX192" fmla="*/ 21350 w 153205"/>
                <a:gd name="connsiteY192" fmla="*/ 121920 h 182880"/>
                <a:gd name="connsiteX193" fmla="*/ 21350 w 153205"/>
                <a:gd name="connsiteY193" fmla="*/ 121920 h 182880"/>
                <a:gd name="connsiteX194" fmla="*/ 21350 w 153205"/>
                <a:gd name="connsiteY194" fmla="*/ 121920 h 182880"/>
                <a:gd name="connsiteX195" fmla="*/ 21350 w 153205"/>
                <a:gd name="connsiteY195" fmla="*/ 121920 h 182880"/>
                <a:gd name="connsiteX196" fmla="*/ 22302 w 153205"/>
                <a:gd name="connsiteY196" fmla="*/ 112395 h 182880"/>
                <a:gd name="connsiteX197" fmla="*/ 23255 w 153205"/>
                <a:gd name="connsiteY197" fmla="*/ 112395 h 182880"/>
                <a:gd name="connsiteX198" fmla="*/ 22302 w 153205"/>
                <a:gd name="connsiteY198" fmla="*/ 110490 h 182880"/>
                <a:gd name="connsiteX199" fmla="*/ 22302 w 153205"/>
                <a:gd name="connsiteY199" fmla="*/ 112395 h 182880"/>
                <a:gd name="connsiteX200" fmla="*/ 25159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59 w 153205"/>
                <a:gd name="connsiteY204" fmla="*/ 133350 h 182880"/>
                <a:gd name="connsiteX205" fmla="*/ 25159 w 153205"/>
                <a:gd name="connsiteY205" fmla="*/ 102870 h 182880"/>
                <a:gd name="connsiteX206" fmla="*/ 23255 w 153205"/>
                <a:gd name="connsiteY206" fmla="*/ 104775 h 182880"/>
                <a:gd name="connsiteX207" fmla="*/ 24207 w 153205"/>
                <a:gd name="connsiteY207" fmla="*/ 104775 h 182880"/>
                <a:gd name="connsiteX208" fmla="*/ 25159 w 153205"/>
                <a:gd name="connsiteY208" fmla="*/ 102870 h 182880"/>
                <a:gd name="connsiteX209" fmla="*/ 26112 w 153205"/>
                <a:gd name="connsiteY209" fmla="*/ 60960 h 182880"/>
                <a:gd name="connsiteX210" fmla="*/ 27065 w 153205"/>
                <a:gd name="connsiteY210" fmla="*/ 60960 h 182880"/>
                <a:gd name="connsiteX211" fmla="*/ 26112 w 153205"/>
                <a:gd name="connsiteY211" fmla="*/ 60960 h 182880"/>
                <a:gd name="connsiteX212" fmla="*/ 26112 w 153205"/>
                <a:gd name="connsiteY212" fmla="*/ 60960 h 182880"/>
                <a:gd name="connsiteX213" fmla="*/ 26112 w 153205"/>
                <a:gd name="connsiteY213" fmla="*/ 60960 h 182880"/>
                <a:gd name="connsiteX214" fmla="*/ 27065 w 153205"/>
                <a:gd name="connsiteY214" fmla="*/ 66675 h 182880"/>
                <a:gd name="connsiteX215" fmla="*/ 27065 w 153205"/>
                <a:gd name="connsiteY215" fmla="*/ 66675 h 182880"/>
                <a:gd name="connsiteX216" fmla="*/ 26112 w 153205"/>
                <a:gd name="connsiteY216" fmla="*/ 67628 h 182880"/>
                <a:gd name="connsiteX217" fmla="*/ 26112 w 153205"/>
                <a:gd name="connsiteY217" fmla="*/ 66675 h 182880"/>
                <a:gd name="connsiteX218" fmla="*/ 27065 w 153205"/>
                <a:gd name="connsiteY218" fmla="*/ 66675 h 182880"/>
                <a:gd name="connsiteX219" fmla="*/ 28017 w 153205"/>
                <a:gd name="connsiteY219" fmla="*/ 101918 h 182880"/>
                <a:gd name="connsiteX220" fmla="*/ 26112 w 153205"/>
                <a:gd name="connsiteY220" fmla="*/ 101918 h 182880"/>
                <a:gd name="connsiteX221" fmla="*/ 25159 w 153205"/>
                <a:gd name="connsiteY221" fmla="*/ 101918 h 182880"/>
                <a:gd name="connsiteX222" fmla="*/ 25159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40018 h 182880"/>
                <a:gd name="connsiteX226" fmla="*/ 27065 w 153205"/>
                <a:gd name="connsiteY226" fmla="*/ 140018 h 182880"/>
                <a:gd name="connsiteX227" fmla="*/ 27065 w 153205"/>
                <a:gd name="connsiteY227" fmla="*/ 140018 h 182880"/>
                <a:gd name="connsiteX228" fmla="*/ 27065 w 153205"/>
                <a:gd name="connsiteY228" fmla="*/ 140018 h 182880"/>
                <a:gd name="connsiteX229" fmla="*/ 27065 w 153205"/>
                <a:gd name="connsiteY229" fmla="*/ 140018 h 182880"/>
                <a:gd name="connsiteX230" fmla="*/ 26112 w 153205"/>
                <a:gd name="connsiteY230" fmla="*/ 28575 h 182880"/>
                <a:gd name="connsiteX231" fmla="*/ 26112 w 153205"/>
                <a:gd name="connsiteY231" fmla="*/ 28575 h 182880"/>
                <a:gd name="connsiteX232" fmla="*/ 28017 w 153205"/>
                <a:gd name="connsiteY232" fmla="*/ 28575 h 182880"/>
                <a:gd name="connsiteX233" fmla="*/ 28017 w 153205"/>
                <a:gd name="connsiteY233" fmla="*/ 27623 h 182880"/>
                <a:gd name="connsiteX234" fmla="*/ 26112 w 153205"/>
                <a:gd name="connsiteY234" fmla="*/ 28575 h 182880"/>
                <a:gd name="connsiteX235" fmla="*/ 27065 w 153205"/>
                <a:gd name="connsiteY235" fmla="*/ 38100 h 182880"/>
                <a:gd name="connsiteX236" fmla="*/ 27065 w 153205"/>
                <a:gd name="connsiteY236" fmla="*/ 38100 h 182880"/>
                <a:gd name="connsiteX237" fmla="*/ 27065 w 153205"/>
                <a:gd name="connsiteY237" fmla="*/ 38100 h 182880"/>
                <a:gd name="connsiteX238" fmla="*/ 27065 w 153205"/>
                <a:gd name="connsiteY238" fmla="*/ 38100 h 182880"/>
                <a:gd name="connsiteX239" fmla="*/ 27065 w 153205"/>
                <a:gd name="connsiteY239" fmla="*/ 38100 h 182880"/>
                <a:gd name="connsiteX240" fmla="*/ 28017 w 153205"/>
                <a:gd name="connsiteY240" fmla="*/ 121920 h 182880"/>
                <a:gd name="connsiteX241" fmla="*/ 28017 w 153205"/>
                <a:gd name="connsiteY241" fmla="*/ 121920 h 182880"/>
                <a:gd name="connsiteX242" fmla="*/ 28017 w 153205"/>
                <a:gd name="connsiteY242" fmla="*/ 121920 h 182880"/>
                <a:gd name="connsiteX243" fmla="*/ 28017 w 153205"/>
                <a:gd name="connsiteY243" fmla="*/ 121920 h 182880"/>
                <a:gd name="connsiteX244" fmla="*/ 28017 w 153205"/>
                <a:gd name="connsiteY244" fmla="*/ 121920 h 182880"/>
                <a:gd name="connsiteX245" fmla="*/ 28017 w 153205"/>
                <a:gd name="connsiteY245" fmla="*/ 113348 h 182880"/>
                <a:gd name="connsiteX246" fmla="*/ 28017 w 153205"/>
                <a:gd name="connsiteY246" fmla="*/ 113348 h 182880"/>
                <a:gd name="connsiteX247" fmla="*/ 28017 w 153205"/>
                <a:gd name="connsiteY247" fmla="*/ 116205 h 182880"/>
                <a:gd name="connsiteX248" fmla="*/ 28969 w 153205"/>
                <a:gd name="connsiteY248" fmla="*/ 115253 h 182880"/>
                <a:gd name="connsiteX249" fmla="*/ 28017 w 153205"/>
                <a:gd name="connsiteY249" fmla="*/ 113348 h 182880"/>
                <a:gd name="connsiteX250" fmla="*/ 28969 w 153205"/>
                <a:gd name="connsiteY250" fmla="*/ 124778 h 182880"/>
                <a:gd name="connsiteX251" fmla="*/ 28969 w 153205"/>
                <a:gd name="connsiteY251" fmla="*/ 124778 h 182880"/>
                <a:gd name="connsiteX252" fmla="*/ 28017 w 153205"/>
                <a:gd name="connsiteY252" fmla="*/ 124778 h 182880"/>
                <a:gd name="connsiteX253" fmla="*/ 28969 w 153205"/>
                <a:gd name="connsiteY253" fmla="*/ 124778 h 182880"/>
                <a:gd name="connsiteX254" fmla="*/ 28969 w 153205"/>
                <a:gd name="connsiteY254" fmla="*/ 124778 h 182880"/>
                <a:gd name="connsiteX255" fmla="*/ 31827 w 153205"/>
                <a:gd name="connsiteY255" fmla="*/ 56198 h 182880"/>
                <a:gd name="connsiteX256" fmla="*/ 28017 w 153205"/>
                <a:gd name="connsiteY256" fmla="*/ 54293 h 182880"/>
                <a:gd name="connsiteX257" fmla="*/ 28969 w 153205"/>
                <a:gd name="connsiteY257" fmla="*/ 53340 h 182880"/>
                <a:gd name="connsiteX258" fmla="*/ 31827 w 153205"/>
                <a:gd name="connsiteY258" fmla="*/ 56198 h 182880"/>
                <a:gd name="connsiteX259" fmla="*/ 31827 w 153205"/>
                <a:gd name="connsiteY259" fmla="*/ 56198 h 182880"/>
                <a:gd name="connsiteX260" fmla="*/ 31827 w 153205"/>
                <a:gd name="connsiteY260" fmla="*/ 107633 h 182880"/>
                <a:gd name="connsiteX261" fmla="*/ 32780 w 153205"/>
                <a:gd name="connsiteY261" fmla="*/ 106680 h 182880"/>
                <a:gd name="connsiteX262" fmla="*/ 30875 w 153205"/>
                <a:gd name="connsiteY262" fmla="*/ 104775 h 182880"/>
                <a:gd name="connsiteX263" fmla="*/ 27065 w 153205"/>
                <a:gd name="connsiteY263" fmla="*/ 105728 h 182880"/>
                <a:gd name="connsiteX264" fmla="*/ 27065 w 153205"/>
                <a:gd name="connsiteY264" fmla="*/ 106680 h 182880"/>
                <a:gd name="connsiteX265" fmla="*/ 28969 w 153205"/>
                <a:gd name="connsiteY265" fmla="*/ 105728 h 182880"/>
                <a:gd name="connsiteX266" fmla="*/ 31827 w 153205"/>
                <a:gd name="connsiteY266" fmla="*/ 107633 h 182880"/>
                <a:gd name="connsiteX267" fmla="*/ 30875 w 153205"/>
                <a:gd name="connsiteY267" fmla="*/ 79058 h 182880"/>
                <a:gd name="connsiteX268" fmla="*/ 28969 w 153205"/>
                <a:gd name="connsiteY268" fmla="*/ 80010 h 182880"/>
                <a:gd name="connsiteX269" fmla="*/ 29922 w 153205"/>
                <a:gd name="connsiteY269" fmla="*/ 80963 h 182880"/>
                <a:gd name="connsiteX270" fmla="*/ 30875 w 153205"/>
                <a:gd name="connsiteY270" fmla="*/ 79058 h 182880"/>
                <a:gd name="connsiteX271" fmla="*/ 30875 w 153205"/>
                <a:gd name="connsiteY271" fmla="*/ 79058 h 182880"/>
                <a:gd name="connsiteX272" fmla="*/ 30875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5 w 153205"/>
                <a:gd name="connsiteY281" fmla="*/ 141923 h 182880"/>
                <a:gd name="connsiteX282" fmla="*/ 28969 w 153205"/>
                <a:gd name="connsiteY282" fmla="*/ 50483 h 182880"/>
                <a:gd name="connsiteX283" fmla="*/ 32780 w 153205"/>
                <a:gd name="connsiteY283" fmla="*/ 48578 h 182880"/>
                <a:gd name="connsiteX284" fmla="*/ 28969 w 153205"/>
                <a:gd name="connsiteY284" fmla="*/ 50483 h 182880"/>
                <a:gd name="connsiteX285" fmla="*/ 31827 w 153205"/>
                <a:gd name="connsiteY285" fmla="*/ 127635 h 182880"/>
                <a:gd name="connsiteX286" fmla="*/ 31827 w 153205"/>
                <a:gd name="connsiteY286" fmla="*/ 127635 h 182880"/>
                <a:gd name="connsiteX287" fmla="*/ 29922 w 153205"/>
                <a:gd name="connsiteY287" fmla="*/ 129540 h 182880"/>
                <a:gd name="connsiteX288" fmla="*/ 30875 w 153205"/>
                <a:gd name="connsiteY288" fmla="*/ 129540 h 182880"/>
                <a:gd name="connsiteX289" fmla="*/ 31827 w 153205"/>
                <a:gd name="connsiteY289" fmla="*/ 127635 h 182880"/>
                <a:gd name="connsiteX290" fmla="*/ 39447 w 153205"/>
                <a:gd name="connsiteY290" fmla="*/ 64770 h 182880"/>
                <a:gd name="connsiteX291" fmla="*/ 38494 w 153205"/>
                <a:gd name="connsiteY291" fmla="*/ 63818 h 182880"/>
                <a:gd name="connsiteX292" fmla="*/ 32780 w 153205"/>
                <a:gd name="connsiteY292" fmla="*/ 63818 h 182880"/>
                <a:gd name="connsiteX293" fmla="*/ 32780 w 153205"/>
                <a:gd name="connsiteY293" fmla="*/ 65723 h 182880"/>
                <a:gd name="connsiteX294" fmla="*/ 33732 w 153205"/>
                <a:gd name="connsiteY294" fmla="*/ 67628 h 182880"/>
                <a:gd name="connsiteX295" fmla="*/ 30875 w 153205"/>
                <a:gd name="connsiteY295" fmla="*/ 67628 h 182880"/>
                <a:gd name="connsiteX296" fmla="*/ 29922 w 153205"/>
                <a:gd name="connsiteY296" fmla="*/ 65723 h 182880"/>
                <a:gd name="connsiteX297" fmla="*/ 29922 w 153205"/>
                <a:gd name="connsiteY297" fmla="*/ 60008 h 182880"/>
                <a:gd name="connsiteX298" fmla="*/ 31827 w 153205"/>
                <a:gd name="connsiteY298" fmla="*/ 59055 h 182880"/>
                <a:gd name="connsiteX299" fmla="*/ 36590 w 153205"/>
                <a:gd name="connsiteY299" fmla="*/ 59055 h 182880"/>
                <a:gd name="connsiteX300" fmla="*/ 38494 w 153205"/>
                <a:gd name="connsiteY300" fmla="*/ 60008 h 182880"/>
                <a:gd name="connsiteX301" fmla="*/ 41352 w 153205"/>
                <a:gd name="connsiteY301" fmla="*/ 63818 h 182880"/>
                <a:gd name="connsiteX302" fmla="*/ 39447 w 153205"/>
                <a:gd name="connsiteY302" fmla="*/ 64770 h 182880"/>
                <a:gd name="connsiteX303" fmla="*/ 29922 w 153205"/>
                <a:gd name="connsiteY303" fmla="*/ 35243 h 182880"/>
                <a:gd name="connsiteX304" fmla="*/ 29922 w 153205"/>
                <a:gd name="connsiteY304" fmla="*/ 35243 h 182880"/>
                <a:gd name="connsiteX305" fmla="*/ 29922 w 153205"/>
                <a:gd name="connsiteY305" fmla="*/ 35243 h 182880"/>
                <a:gd name="connsiteX306" fmla="*/ 29922 w 153205"/>
                <a:gd name="connsiteY306" fmla="*/ 35243 h 182880"/>
                <a:gd name="connsiteX307" fmla="*/ 29922 w 153205"/>
                <a:gd name="connsiteY307" fmla="*/ 35243 h 182880"/>
                <a:gd name="connsiteX308" fmla="*/ 39447 w 153205"/>
                <a:gd name="connsiteY308" fmla="*/ 97155 h 182880"/>
                <a:gd name="connsiteX309" fmla="*/ 36590 w 153205"/>
                <a:gd name="connsiteY309" fmla="*/ 98108 h 182880"/>
                <a:gd name="connsiteX310" fmla="*/ 36590 w 153205"/>
                <a:gd name="connsiteY310" fmla="*/ 100013 h 182880"/>
                <a:gd name="connsiteX311" fmla="*/ 34684 w 153205"/>
                <a:gd name="connsiteY311" fmla="*/ 101918 h 182880"/>
                <a:gd name="connsiteX312" fmla="*/ 33732 w 153205"/>
                <a:gd name="connsiteY312" fmla="*/ 100013 h 182880"/>
                <a:gd name="connsiteX313" fmla="*/ 33732 w 153205"/>
                <a:gd name="connsiteY313" fmla="*/ 96203 h 182880"/>
                <a:gd name="connsiteX314" fmla="*/ 32780 w 153205"/>
                <a:gd name="connsiteY314" fmla="*/ 94298 h 182880"/>
                <a:gd name="connsiteX315" fmla="*/ 31827 w 153205"/>
                <a:gd name="connsiteY315" fmla="*/ 96203 h 182880"/>
                <a:gd name="connsiteX316" fmla="*/ 31827 w 153205"/>
                <a:gd name="connsiteY316" fmla="*/ 99060 h 182880"/>
                <a:gd name="connsiteX317" fmla="*/ 32780 w 153205"/>
                <a:gd name="connsiteY317" fmla="*/ 102870 h 182880"/>
                <a:gd name="connsiteX318" fmla="*/ 37542 w 153205"/>
                <a:gd name="connsiteY318" fmla="*/ 101918 h 182880"/>
                <a:gd name="connsiteX319" fmla="*/ 38494 w 153205"/>
                <a:gd name="connsiteY319" fmla="*/ 100013 h 182880"/>
                <a:gd name="connsiteX320" fmla="*/ 39447 w 153205"/>
                <a:gd name="connsiteY320" fmla="*/ 97155 h 182880"/>
                <a:gd name="connsiteX321" fmla="*/ 33732 w 153205"/>
                <a:gd name="connsiteY321" fmla="*/ 29528 h 182880"/>
                <a:gd name="connsiteX322" fmla="*/ 34684 w 153205"/>
                <a:gd name="connsiteY322" fmla="*/ 33338 h 182880"/>
                <a:gd name="connsiteX323" fmla="*/ 33732 w 153205"/>
                <a:gd name="connsiteY323" fmla="*/ 29528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8494 w 153205"/>
                <a:gd name="connsiteY334" fmla="*/ 155258 h 182880"/>
                <a:gd name="connsiteX335" fmla="*/ 38494 w 153205"/>
                <a:gd name="connsiteY335" fmla="*/ 155258 h 182880"/>
                <a:gd name="connsiteX336" fmla="*/ 37542 w 153205"/>
                <a:gd name="connsiteY336" fmla="*/ 154305 h 182880"/>
                <a:gd name="connsiteX337" fmla="*/ 38494 w 153205"/>
                <a:gd name="connsiteY337" fmla="*/ 155258 h 182880"/>
                <a:gd name="connsiteX338" fmla="*/ 38494 w 153205"/>
                <a:gd name="connsiteY338" fmla="*/ 155258 h 182880"/>
                <a:gd name="connsiteX339" fmla="*/ 37542 w 153205"/>
                <a:gd name="connsiteY339" fmla="*/ 37148 h 182880"/>
                <a:gd name="connsiteX340" fmla="*/ 38494 w 153205"/>
                <a:gd name="connsiteY340" fmla="*/ 36195 h 182880"/>
                <a:gd name="connsiteX341" fmla="*/ 39447 w 153205"/>
                <a:gd name="connsiteY341" fmla="*/ 38100 h 182880"/>
                <a:gd name="connsiteX342" fmla="*/ 37542 w 153205"/>
                <a:gd name="connsiteY342" fmla="*/ 39053 h 182880"/>
                <a:gd name="connsiteX343" fmla="*/ 37542 w 153205"/>
                <a:gd name="connsiteY343" fmla="*/ 37148 h 182880"/>
                <a:gd name="connsiteX344" fmla="*/ 40400 w 153205"/>
                <a:gd name="connsiteY344" fmla="*/ 88583 h 182880"/>
                <a:gd name="connsiteX345" fmla="*/ 39447 w 153205"/>
                <a:gd name="connsiteY345" fmla="*/ 88583 h 182880"/>
                <a:gd name="connsiteX346" fmla="*/ 38494 w 153205"/>
                <a:gd name="connsiteY346" fmla="*/ 89535 h 182880"/>
                <a:gd name="connsiteX347" fmla="*/ 40400 w 153205"/>
                <a:gd name="connsiteY347" fmla="*/ 88583 h 182880"/>
                <a:gd name="connsiteX348" fmla="*/ 40400 w 153205"/>
                <a:gd name="connsiteY348" fmla="*/ 88583 h 182880"/>
                <a:gd name="connsiteX349" fmla="*/ 44209 w 153205"/>
                <a:gd name="connsiteY349" fmla="*/ 143828 h 182880"/>
                <a:gd name="connsiteX350" fmla="*/ 44209 w 153205"/>
                <a:gd name="connsiteY350" fmla="*/ 143828 h 182880"/>
                <a:gd name="connsiteX351" fmla="*/ 44209 w 153205"/>
                <a:gd name="connsiteY351" fmla="*/ 143828 h 182880"/>
                <a:gd name="connsiteX352" fmla="*/ 44209 w 153205"/>
                <a:gd name="connsiteY352" fmla="*/ 143828 h 182880"/>
                <a:gd name="connsiteX353" fmla="*/ 44209 w 153205"/>
                <a:gd name="connsiteY353" fmla="*/ 143828 h 182880"/>
                <a:gd name="connsiteX354" fmla="*/ 45162 w 153205"/>
                <a:gd name="connsiteY354" fmla="*/ 23813 h 182880"/>
                <a:gd name="connsiteX355" fmla="*/ 45162 w 153205"/>
                <a:gd name="connsiteY355" fmla="*/ 23813 h 182880"/>
                <a:gd name="connsiteX356" fmla="*/ 47067 w 153205"/>
                <a:gd name="connsiteY356" fmla="*/ 23813 h 182880"/>
                <a:gd name="connsiteX357" fmla="*/ 45162 w 153205"/>
                <a:gd name="connsiteY357" fmla="*/ 23813 h 182880"/>
                <a:gd name="connsiteX358" fmla="*/ 45162 w 153205"/>
                <a:gd name="connsiteY358" fmla="*/ 23813 h 182880"/>
                <a:gd name="connsiteX359" fmla="*/ 49925 w 153205"/>
                <a:gd name="connsiteY359" fmla="*/ 60960 h 182880"/>
                <a:gd name="connsiteX360" fmla="*/ 48972 w 153205"/>
                <a:gd name="connsiteY360" fmla="*/ 60008 h 182880"/>
                <a:gd name="connsiteX361" fmla="*/ 48019 w 153205"/>
                <a:gd name="connsiteY361" fmla="*/ 60008 h 182880"/>
                <a:gd name="connsiteX362" fmla="*/ 48972 w 153205"/>
                <a:gd name="connsiteY362" fmla="*/ 60008 h 182880"/>
                <a:gd name="connsiteX363" fmla="*/ 49925 w 153205"/>
                <a:gd name="connsiteY363" fmla="*/ 60960 h 182880"/>
                <a:gd name="connsiteX364" fmla="*/ 49925 w 153205"/>
                <a:gd name="connsiteY364" fmla="*/ 39053 h 182880"/>
                <a:gd name="connsiteX365" fmla="*/ 48972 w 153205"/>
                <a:gd name="connsiteY365" fmla="*/ 36195 h 182880"/>
                <a:gd name="connsiteX366" fmla="*/ 48019 w 153205"/>
                <a:gd name="connsiteY366" fmla="*/ 38100 h 182880"/>
                <a:gd name="connsiteX367" fmla="*/ 49925 w 153205"/>
                <a:gd name="connsiteY367" fmla="*/ 39053 h 182880"/>
                <a:gd name="connsiteX368" fmla="*/ 49925 w 153205"/>
                <a:gd name="connsiteY368" fmla="*/ 39053 h 182880"/>
                <a:gd name="connsiteX369" fmla="*/ 48972 w 153205"/>
                <a:gd name="connsiteY369" fmla="*/ 26670 h 182880"/>
                <a:gd name="connsiteX370" fmla="*/ 48972 w 153205"/>
                <a:gd name="connsiteY370" fmla="*/ 26670 h 182880"/>
                <a:gd name="connsiteX371" fmla="*/ 48972 w 153205"/>
                <a:gd name="connsiteY371" fmla="*/ 26670 h 182880"/>
                <a:gd name="connsiteX372" fmla="*/ 48972 w 153205"/>
                <a:gd name="connsiteY372" fmla="*/ 26670 h 182880"/>
                <a:gd name="connsiteX373" fmla="*/ 48972 w 153205"/>
                <a:gd name="connsiteY373" fmla="*/ 26670 h 182880"/>
                <a:gd name="connsiteX374" fmla="*/ 102312 w 153205"/>
                <a:gd name="connsiteY374" fmla="*/ 92393 h 182880"/>
                <a:gd name="connsiteX375" fmla="*/ 103265 w 153205"/>
                <a:gd name="connsiteY375" fmla="*/ 83820 h 182880"/>
                <a:gd name="connsiteX376" fmla="*/ 101359 w 153205"/>
                <a:gd name="connsiteY376" fmla="*/ 67628 h 182880"/>
                <a:gd name="connsiteX377" fmla="*/ 96597 w 153205"/>
                <a:gd name="connsiteY377" fmla="*/ 33338 h 182880"/>
                <a:gd name="connsiteX378" fmla="*/ 88977 w 153205"/>
                <a:gd name="connsiteY378" fmla="*/ 16193 h 182880"/>
                <a:gd name="connsiteX379" fmla="*/ 68975 w 153205"/>
                <a:gd name="connsiteY379" fmla="*/ 15240 h 182880"/>
                <a:gd name="connsiteX380" fmla="*/ 59450 w 153205"/>
                <a:gd name="connsiteY380" fmla="*/ 30480 h 182880"/>
                <a:gd name="connsiteX381" fmla="*/ 50877 w 153205"/>
                <a:gd name="connsiteY381" fmla="*/ 81915 h 182880"/>
                <a:gd name="connsiteX382" fmla="*/ 54687 w 153205"/>
                <a:gd name="connsiteY382" fmla="*/ 139065 h 182880"/>
                <a:gd name="connsiteX383" fmla="*/ 67069 w 153205"/>
                <a:gd name="connsiteY383" fmla="*/ 165735 h 182880"/>
                <a:gd name="connsiteX384" fmla="*/ 88025 w 153205"/>
                <a:gd name="connsiteY384" fmla="*/ 165735 h 182880"/>
                <a:gd name="connsiteX385" fmla="*/ 93740 w 153205"/>
                <a:gd name="connsiteY385" fmla="*/ 155258 h 182880"/>
                <a:gd name="connsiteX386" fmla="*/ 101359 w 153205"/>
                <a:gd name="connsiteY386" fmla="*/ 110490 h 182880"/>
                <a:gd name="connsiteX387" fmla="*/ 101359 w 153205"/>
                <a:gd name="connsiteY387" fmla="*/ 94298 h 182880"/>
                <a:gd name="connsiteX388" fmla="*/ 102312 w 153205"/>
                <a:gd name="connsiteY388" fmla="*/ 92393 h 182880"/>
                <a:gd name="connsiteX389" fmla="*/ 111837 w 153205"/>
                <a:gd name="connsiteY389" fmla="*/ 142875 h 182880"/>
                <a:gd name="connsiteX390" fmla="*/ 109932 w 153205"/>
                <a:gd name="connsiteY390" fmla="*/ 143828 h 182880"/>
                <a:gd name="connsiteX391" fmla="*/ 109932 w 153205"/>
                <a:gd name="connsiteY391" fmla="*/ 144780 h 182880"/>
                <a:gd name="connsiteX392" fmla="*/ 107075 w 153205"/>
                <a:gd name="connsiteY392" fmla="*/ 147638 h 182880"/>
                <a:gd name="connsiteX393" fmla="*/ 108027 w 153205"/>
                <a:gd name="connsiteY393" fmla="*/ 148590 h 182880"/>
                <a:gd name="connsiteX394" fmla="*/ 109932 w 153205"/>
                <a:gd name="connsiteY394" fmla="*/ 144780 h 182880"/>
                <a:gd name="connsiteX395" fmla="*/ 109932 w 153205"/>
                <a:gd name="connsiteY395" fmla="*/ 144780 h 182880"/>
                <a:gd name="connsiteX396" fmla="*/ 110884 w 153205"/>
                <a:gd name="connsiteY396" fmla="*/ 144780 h 182880"/>
                <a:gd name="connsiteX397" fmla="*/ 111837 w 153205"/>
                <a:gd name="connsiteY397" fmla="*/ 142875 h 182880"/>
                <a:gd name="connsiteX398" fmla="*/ 111837 w 153205"/>
                <a:gd name="connsiteY398" fmla="*/ 142875 h 182880"/>
                <a:gd name="connsiteX399" fmla="*/ 109932 w 153205"/>
                <a:gd name="connsiteY399" fmla="*/ 152400 h 182880"/>
                <a:gd name="connsiteX400" fmla="*/ 109932 w 153205"/>
                <a:gd name="connsiteY400" fmla="*/ 152400 h 182880"/>
                <a:gd name="connsiteX401" fmla="*/ 109932 w 153205"/>
                <a:gd name="connsiteY401" fmla="*/ 152400 h 182880"/>
                <a:gd name="connsiteX402" fmla="*/ 109932 w 153205"/>
                <a:gd name="connsiteY402" fmla="*/ 152400 h 182880"/>
                <a:gd name="connsiteX403" fmla="*/ 109932 w 153205"/>
                <a:gd name="connsiteY403" fmla="*/ 152400 h 182880"/>
                <a:gd name="connsiteX404" fmla="*/ 108980 w 153205"/>
                <a:gd name="connsiteY404" fmla="*/ 55245 h 182880"/>
                <a:gd name="connsiteX405" fmla="*/ 109932 w 153205"/>
                <a:gd name="connsiteY405" fmla="*/ 55245 h 182880"/>
                <a:gd name="connsiteX406" fmla="*/ 111837 w 153205"/>
                <a:gd name="connsiteY406" fmla="*/ 54293 h 182880"/>
                <a:gd name="connsiteX407" fmla="*/ 110884 w 153205"/>
                <a:gd name="connsiteY407" fmla="*/ 53340 h 182880"/>
                <a:gd name="connsiteX408" fmla="*/ 108980 w 153205"/>
                <a:gd name="connsiteY408" fmla="*/ 55245 h 182880"/>
                <a:gd name="connsiteX409" fmla="*/ 109932 w 153205"/>
                <a:gd name="connsiteY409" fmla="*/ 40005 h 182880"/>
                <a:gd name="connsiteX410" fmla="*/ 110884 w 153205"/>
                <a:gd name="connsiteY410" fmla="*/ 41910 h 182880"/>
                <a:gd name="connsiteX411" fmla="*/ 111837 w 153205"/>
                <a:gd name="connsiteY411" fmla="*/ 40958 h 182880"/>
                <a:gd name="connsiteX412" fmla="*/ 109932 w 153205"/>
                <a:gd name="connsiteY412" fmla="*/ 40005 h 182880"/>
                <a:gd name="connsiteX413" fmla="*/ 109932 w 153205"/>
                <a:gd name="connsiteY413" fmla="*/ 40005 h 182880"/>
                <a:gd name="connsiteX414" fmla="*/ 112790 w 153205"/>
                <a:gd name="connsiteY414" fmla="*/ 131445 h 182880"/>
                <a:gd name="connsiteX415" fmla="*/ 110884 w 153205"/>
                <a:gd name="connsiteY415" fmla="*/ 130493 h 182880"/>
                <a:gd name="connsiteX416" fmla="*/ 109932 w 153205"/>
                <a:gd name="connsiteY416" fmla="*/ 131445 h 182880"/>
                <a:gd name="connsiteX417" fmla="*/ 111837 w 153205"/>
                <a:gd name="connsiteY417" fmla="*/ 132398 h 182880"/>
                <a:gd name="connsiteX418" fmla="*/ 112790 w 153205"/>
                <a:gd name="connsiteY418" fmla="*/ 131445 h 182880"/>
                <a:gd name="connsiteX419" fmla="*/ 122315 w 153205"/>
                <a:gd name="connsiteY419" fmla="*/ 53340 h 182880"/>
                <a:gd name="connsiteX420" fmla="*/ 120409 w 153205"/>
                <a:gd name="connsiteY420" fmla="*/ 57150 h 182880"/>
                <a:gd name="connsiteX421" fmla="*/ 117552 w 153205"/>
                <a:gd name="connsiteY421" fmla="*/ 60960 h 182880"/>
                <a:gd name="connsiteX422" fmla="*/ 115647 w 153205"/>
                <a:gd name="connsiteY422" fmla="*/ 62865 h 182880"/>
                <a:gd name="connsiteX423" fmla="*/ 114694 w 153205"/>
                <a:gd name="connsiteY423" fmla="*/ 65723 h 182880"/>
                <a:gd name="connsiteX424" fmla="*/ 115647 w 153205"/>
                <a:gd name="connsiteY424" fmla="*/ 68580 h 182880"/>
                <a:gd name="connsiteX425" fmla="*/ 118505 w 153205"/>
                <a:gd name="connsiteY425" fmla="*/ 67628 h 182880"/>
                <a:gd name="connsiteX426" fmla="*/ 121362 w 153205"/>
                <a:gd name="connsiteY426" fmla="*/ 69533 h 182880"/>
                <a:gd name="connsiteX427" fmla="*/ 122315 w 153205"/>
                <a:gd name="connsiteY427" fmla="*/ 72390 h 182880"/>
                <a:gd name="connsiteX428" fmla="*/ 115647 w 153205"/>
                <a:gd name="connsiteY428" fmla="*/ 68580 h 182880"/>
                <a:gd name="connsiteX429" fmla="*/ 109932 w 153205"/>
                <a:gd name="connsiteY429" fmla="*/ 71438 h 182880"/>
                <a:gd name="connsiteX430" fmla="*/ 108980 w 153205"/>
                <a:gd name="connsiteY430" fmla="*/ 72390 h 182880"/>
                <a:gd name="connsiteX431" fmla="*/ 116600 w 153205"/>
                <a:gd name="connsiteY431" fmla="*/ 77153 h 182880"/>
                <a:gd name="connsiteX432" fmla="*/ 118505 w 153205"/>
                <a:gd name="connsiteY432" fmla="*/ 79058 h 182880"/>
                <a:gd name="connsiteX433" fmla="*/ 118505 w 153205"/>
                <a:gd name="connsiteY433" fmla="*/ 83820 h 182880"/>
                <a:gd name="connsiteX434" fmla="*/ 123267 w 153205"/>
                <a:gd name="connsiteY434" fmla="*/ 84773 h 182880"/>
                <a:gd name="connsiteX435" fmla="*/ 124219 w 153205"/>
                <a:gd name="connsiteY435" fmla="*/ 82868 h 182880"/>
                <a:gd name="connsiteX436" fmla="*/ 126125 w 153205"/>
                <a:gd name="connsiteY436" fmla="*/ 78105 h 182880"/>
                <a:gd name="connsiteX437" fmla="*/ 128030 w 153205"/>
                <a:gd name="connsiteY437" fmla="*/ 76200 h 182880"/>
                <a:gd name="connsiteX438" fmla="*/ 129934 w 153205"/>
                <a:gd name="connsiteY438" fmla="*/ 80963 h 182880"/>
                <a:gd name="connsiteX439" fmla="*/ 124219 w 153205"/>
                <a:gd name="connsiteY439" fmla="*/ 88583 h 182880"/>
                <a:gd name="connsiteX440" fmla="*/ 120409 w 153205"/>
                <a:gd name="connsiteY440" fmla="*/ 90488 h 182880"/>
                <a:gd name="connsiteX441" fmla="*/ 119457 w 153205"/>
                <a:gd name="connsiteY441" fmla="*/ 89535 h 182880"/>
                <a:gd name="connsiteX442" fmla="*/ 118505 w 153205"/>
                <a:gd name="connsiteY442" fmla="*/ 88583 h 182880"/>
                <a:gd name="connsiteX443" fmla="*/ 113742 w 153205"/>
                <a:gd name="connsiteY443" fmla="*/ 88583 h 182880"/>
                <a:gd name="connsiteX444" fmla="*/ 113742 w 153205"/>
                <a:gd name="connsiteY444" fmla="*/ 89535 h 182880"/>
                <a:gd name="connsiteX445" fmla="*/ 116600 w 153205"/>
                <a:gd name="connsiteY445" fmla="*/ 93345 h 182880"/>
                <a:gd name="connsiteX446" fmla="*/ 121362 w 153205"/>
                <a:gd name="connsiteY446" fmla="*/ 93345 h 182880"/>
                <a:gd name="connsiteX447" fmla="*/ 125172 w 153205"/>
                <a:gd name="connsiteY447" fmla="*/ 93345 h 182880"/>
                <a:gd name="connsiteX448" fmla="*/ 134697 w 153205"/>
                <a:gd name="connsiteY448" fmla="*/ 84773 h 182880"/>
                <a:gd name="connsiteX449" fmla="*/ 139460 w 153205"/>
                <a:gd name="connsiteY449" fmla="*/ 80963 h 182880"/>
                <a:gd name="connsiteX450" fmla="*/ 140412 w 153205"/>
                <a:gd name="connsiteY450" fmla="*/ 80010 h 182880"/>
                <a:gd name="connsiteX451" fmla="*/ 138507 w 153205"/>
                <a:gd name="connsiteY451" fmla="*/ 79058 h 182880"/>
                <a:gd name="connsiteX452" fmla="*/ 134697 w 153205"/>
                <a:gd name="connsiteY452" fmla="*/ 80963 h 182880"/>
                <a:gd name="connsiteX453" fmla="*/ 131840 w 153205"/>
                <a:gd name="connsiteY453" fmla="*/ 80963 h 182880"/>
                <a:gd name="connsiteX454" fmla="*/ 133744 w 153205"/>
                <a:gd name="connsiteY454" fmla="*/ 79058 h 182880"/>
                <a:gd name="connsiteX455" fmla="*/ 136602 w 153205"/>
                <a:gd name="connsiteY455" fmla="*/ 77153 h 182880"/>
                <a:gd name="connsiteX456" fmla="*/ 136602 w 153205"/>
                <a:gd name="connsiteY456" fmla="*/ 76200 h 182880"/>
                <a:gd name="connsiteX457" fmla="*/ 135650 w 153205"/>
                <a:gd name="connsiteY457" fmla="*/ 76200 h 182880"/>
                <a:gd name="connsiteX458" fmla="*/ 133744 w 153205"/>
                <a:gd name="connsiteY458" fmla="*/ 77153 h 182880"/>
                <a:gd name="connsiteX459" fmla="*/ 136602 w 153205"/>
                <a:gd name="connsiteY459" fmla="*/ 72390 h 182880"/>
                <a:gd name="connsiteX460" fmla="*/ 134697 w 153205"/>
                <a:gd name="connsiteY460" fmla="*/ 69533 h 182880"/>
                <a:gd name="connsiteX461" fmla="*/ 132792 w 153205"/>
                <a:gd name="connsiteY461" fmla="*/ 68580 h 182880"/>
                <a:gd name="connsiteX462" fmla="*/ 132792 w 153205"/>
                <a:gd name="connsiteY462" fmla="*/ 65723 h 182880"/>
                <a:gd name="connsiteX463" fmla="*/ 124219 w 153205"/>
                <a:gd name="connsiteY463" fmla="*/ 60960 h 182880"/>
                <a:gd name="connsiteX464" fmla="*/ 121362 w 153205"/>
                <a:gd name="connsiteY464" fmla="*/ 57150 h 182880"/>
                <a:gd name="connsiteX465" fmla="*/ 124219 w 153205"/>
                <a:gd name="connsiteY465" fmla="*/ 53340 h 182880"/>
                <a:gd name="connsiteX466" fmla="*/ 127077 w 153205"/>
                <a:gd name="connsiteY466" fmla="*/ 51435 h 182880"/>
                <a:gd name="connsiteX467" fmla="*/ 127077 w 153205"/>
                <a:gd name="connsiteY467" fmla="*/ 51435 h 182880"/>
                <a:gd name="connsiteX468" fmla="*/ 128982 w 153205"/>
                <a:gd name="connsiteY468" fmla="*/ 51435 h 182880"/>
                <a:gd name="connsiteX469" fmla="*/ 128030 w 153205"/>
                <a:gd name="connsiteY469" fmla="*/ 49530 h 182880"/>
                <a:gd name="connsiteX470" fmla="*/ 125172 w 153205"/>
                <a:gd name="connsiteY470" fmla="*/ 47625 h 182880"/>
                <a:gd name="connsiteX471" fmla="*/ 123267 w 153205"/>
                <a:gd name="connsiteY471" fmla="*/ 51435 h 182880"/>
                <a:gd name="connsiteX472" fmla="*/ 122315 w 153205"/>
                <a:gd name="connsiteY472" fmla="*/ 53340 h 182880"/>
                <a:gd name="connsiteX473" fmla="*/ 111837 w 153205"/>
                <a:gd name="connsiteY473" fmla="*/ 110490 h 182880"/>
                <a:gd name="connsiteX474" fmla="*/ 111837 w 153205"/>
                <a:gd name="connsiteY474" fmla="*/ 110490 h 182880"/>
                <a:gd name="connsiteX475" fmla="*/ 112790 w 153205"/>
                <a:gd name="connsiteY475" fmla="*/ 110490 h 182880"/>
                <a:gd name="connsiteX476" fmla="*/ 111837 w 153205"/>
                <a:gd name="connsiteY476" fmla="*/ 110490 h 182880"/>
                <a:gd name="connsiteX477" fmla="*/ 111837 w 153205"/>
                <a:gd name="connsiteY477" fmla="*/ 110490 h 182880"/>
                <a:gd name="connsiteX478" fmla="*/ 112790 w 153205"/>
                <a:gd name="connsiteY478" fmla="*/ 84773 h 182880"/>
                <a:gd name="connsiteX479" fmla="*/ 112790 w 153205"/>
                <a:gd name="connsiteY479" fmla="*/ 84773 h 182880"/>
                <a:gd name="connsiteX480" fmla="*/ 111837 w 153205"/>
                <a:gd name="connsiteY480" fmla="*/ 85725 h 182880"/>
                <a:gd name="connsiteX481" fmla="*/ 112790 w 153205"/>
                <a:gd name="connsiteY481" fmla="*/ 85725 h 182880"/>
                <a:gd name="connsiteX482" fmla="*/ 112790 w 153205"/>
                <a:gd name="connsiteY482" fmla="*/ 84773 h 182880"/>
                <a:gd name="connsiteX483" fmla="*/ 111837 w 153205"/>
                <a:gd name="connsiteY483" fmla="*/ 51435 h 182880"/>
                <a:gd name="connsiteX484" fmla="*/ 113742 w 153205"/>
                <a:gd name="connsiteY484" fmla="*/ 52388 h 182880"/>
                <a:gd name="connsiteX485" fmla="*/ 120409 w 153205"/>
                <a:gd name="connsiteY485" fmla="*/ 45720 h 182880"/>
                <a:gd name="connsiteX486" fmla="*/ 121362 w 153205"/>
                <a:gd name="connsiteY486" fmla="*/ 48578 h 182880"/>
                <a:gd name="connsiteX487" fmla="*/ 122315 w 153205"/>
                <a:gd name="connsiteY487" fmla="*/ 48578 h 182880"/>
                <a:gd name="connsiteX488" fmla="*/ 123267 w 153205"/>
                <a:gd name="connsiteY488" fmla="*/ 44768 h 182880"/>
                <a:gd name="connsiteX489" fmla="*/ 120409 w 153205"/>
                <a:gd name="connsiteY489" fmla="*/ 44768 h 182880"/>
                <a:gd name="connsiteX490" fmla="*/ 116600 w 153205"/>
                <a:gd name="connsiteY490" fmla="*/ 47625 h 182880"/>
                <a:gd name="connsiteX491" fmla="*/ 115647 w 153205"/>
                <a:gd name="connsiteY491" fmla="*/ 48578 h 182880"/>
                <a:gd name="connsiteX492" fmla="*/ 113742 w 153205"/>
                <a:gd name="connsiteY492" fmla="*/ 49530 h 182880"/>
                <a:gd name="connsiteX493" fmla="*/ 111837 w 153205"/>
                <a:gd name="connsiteY493" fmla="*/ 51435 h 182880"/>
                <a:gd name="connsiteX494" fmla="*/ 112790 w 153205"/>
                <a:gd name="connsiteY494" fmla="*/ 160020 h 182880"/>
                <a:gd name="connsiteX495" fmla="*/ 112790 w 153205"/>
                <a:gd name="connsiteY495" fmla="*/ 160020 h 182880"/>
                <a:gd name="connsiteX496" fmla="*/ 112790 w 153205"/>
                <a:gd name="connsiteY496" fmla="*/ 159068 h 182880"/>
                <a:gd name="connsiteX497" fmla="*/ 112790 w 153205"/>
                <a:gd name="connsiteY497" fmla="*/ 160020 h 182880"/>
                <a:gd name="connsiteX498" fmla="*/ 112790 w 153205"/>
                <a:gd name="connsiteY498" fmla="*/ 160020 h 182880"/>
                <a:gd name="connsiteX499" fmla="*/ 114694 w 153205"/>
                <a:gd name="connsiteY499" fmla="*/ 125730 h 182880"/>
                <a:gd name="connsiteX500" fmla="*/ 114694 w 153205"/>
                <a:gd name="connsiteY500" fmla="*/ 125730 h 182880"/>
                <a:gd name="connsiteX501" fmla="*/ 116600 w 153205"/>
                <a:gd name="connsiteY501" fmla="*/ 128588 h 182880"/>
                <a:gd name="connsiteX502" fmla="*/ 117552 w 153205"/>
                <a:gd name="connsiteY502" fmla="*/ 128588 h 182880"/>
                <a:gd name="connsiteX503" fmla="*/ 115647 w 153205"/>
                <a:gd name="connsiteY503" fmla="*/ 125730 h 182880"/>
                <a:gd name="connsiteX504" fmla="*/ 114694 w 153205"/>
                <a:gd name="connsiteY504" fmla="*/ 125730 h 182880"/>
                <a:gd name="connsiteX505" fmla="*/ 114694 w 153205"/>
                <a:gd name="connsiteY505" fmla="*/ 125730 h 182880"/>
                <a:gd name="connsiteX506" fmla="*/ 113742 w 153205"/>
                <a:gd name="connsiteY506" fmla="*/ 122873 h 182880"/>
                <a:gd name="connsiteX507" fmla="*/ 112790 w 153205"/>
                <a:gd name="connsiteY507" fmla="*/ 124778 h 182880"/>
                <a:gd name="connsiteX508" fmla="*/ 114694 w 153205"/>
                <a:gd name="connsiteY508" fmla="*/ 125730 h 182880"/>
                <a:gd name="connsiteX509" fmla="*/ 112790 w 153205"/>
                <a:gd name="connsiteY509" fmla="*/ 98108 h 182880"/>
                <a:gd name="connsiteX510" fmla="*/ 112790 w 153205"/>
                <a:gd name="connsiteY510" fmla="*/ 98108 h 182880"/>
                <a:gd name="connsiteX511" fmla="*/ 114694 w 153205"/>
                <a:gd name="connsiteY511" fmla="*/ 98108 h 182880"/>
                <a:gd name="connsiteX512" fmla="*/ 112790 w 153205"/>
                <a:gd name="connsiteY512" fmla="*/ 98108 h 182880"/>
                <a:gd name="connsiteX513" fmla="*/ 112790 w 153205"/>
                <a:gd name="connsiteY513" fmla="*/ 98108 h 182880"/>
                <a:gd name="connsiteX514" fmla="*/ 116600 w 153205"/>
                <a:gd name="connsiteY514" fmla="*/ 81915 h 182880"/>
                <a:gd name="connsiteX515" fmla="*/ 117552 w 153205"/>
                <a:gd name="connsiteY515" fmla="*/ 80963 h 182880"/>
                <a:gd name="connsiteX516" fmla="*/ 114694 w 153205"/>
                <a:gd name="connsiteY516" fmla="*/ 79058 h 182880"/>
                <a:gd name="connsiteX517" fmla="*/ 112790 w 153205"/>
                <a:gd name="connsiteY517" fmla="*/ 79058 h 182880"/>
                <a:gd name="connsiteX518" fmla="*/ 116600 w 153205"/>
                <a:gd name="connsiteY518" fmla="*/ 81915 h 182880"/>
                <a:gd name="connsiteX519" fmla="*/ 113742 w 153205"/>
                <a:gd name="connsiteY519" fmla="*/ 161925 h 182880"/>
                <a:gd name="connsiteX520" fmla="*/ 113742 w 153205"/>
                <a:gd name="connsiteY520" fmla="*/ 161925 h 182880"/>
                <a:gd name="connsiteX521" fmla="*/ 113742 w 153205"/>
                <a:gd name="connsiteY521" fmla="*/ 161925 h 182880"/>
                <a:gd name="connsiteX522" fmla="*/ 113742 w 153205"/>
                <a:gd name="connsiteY522" fmla="*/ 161925 h 182880"/>
                <a:gd name="connsiteX523" fmla="*/ 113742 w 153205"/>
                <a:gd name="connsiteY523" fmla="*/ 161925 h 182880"/>
                <a:gd name="connsiteX524" fmla="*/ 114694 w 153205"/>
                <a:gd name="connsiteY524" fmla="*/ 43815 h 182880"/>
                <a:gd name="connsiteX525" fmla="*/ 114694 w 153205"/>
                <a:gd name="connsiteY525" fmla="*/ 43815 h 182880"/>
                <a:gd name="connsiteX526" fmla="*/ 114694 w 153205"/>
                <a:gd name="connsiteY526" fmla="*/ 41910 h 182880"/>
                <a:gd name="connsiteX527" fmla="*/ 114694 w 153205"/>
                <a:gd name="connsiteY527" fmla="*/ 43815 h 182880"/>
                <a:gd name="connsiteX528" fmla="*/ 114694 w 153205"/>
                <a:gd name="connsiteY528" fmla="*/ 43815 h 182880"/>
                <a:gd name="connsiteX529" fmla="*/ 118505 w 153205"/>
                <a:gd name="connsiteY529" fmla="*/ 143828 h 182880"/>
                <a:gd name="connsiteX530" fmla="*/ 115647 w 153205"/>
                <a:gd name="connsiteY530" fmla="*/ 141923 h 182880"/>
                <a:gd name="connsiteX531" fmla="*/ 113742 w 153205"/>
                <a:gd name="connsiteY531" fmla="*/ 143828 h 182880"/>
                <a:gd name="connsiteX532" fmla="*/ 115647 w 153205"/>
                <a:gd name="connsiteY532" fmla="*/ 144780 h 182880"/>
                <a:gd name="connsiteX533" fmla="*/ 118505 w 153205"/>
                <a:gd name="connsiteY533" fmla="*/ 143828 h 182880"/>
                <a:gd name="connsiteX534" fmla="*/ 122315 w 153205"/>
                <a:gd name="connsiteY534" fmla="*/ 114300 h 182880"/>
                <a:gd name="connsiteX535" fmla="*/ 120409 w 153205"/>
                <a:gd name="connsiteY535" fmla="*/ 112395 h 182880"/>
                <a:gd name="connsiteX536" fmla="*/ 116600 w 153205"/>
                <a:gd name="connsiteY536" fmla="*/ 113348 h 182880"/>
                <a:gd name="connsiteX537" fmla="*/ 115647 w 153205"/>
                <a:gd name="connsiteY537" fmla="*/ 114300 h 182880"/>
                <a:gd name="connsiteX538" fmla="*/ 116600 w 153205"/>
                <a:gd name="connsiteY538" fmla="*/ 115253 h 182880"/>
                <a:gd name="connsiteX539" fmla="*/ 117552 w 153205"/>
                <a:gd name="connsiteY539" fmla="*/ 117158 h 182880"/>
                <a:gd name="connsiteX540" fmla="*/ 118505 w 153205"/>
                <a:gd name="connsiteY540" fmla="*/ 124778 h 182880"/>
                <a:gd name="connsiteX541" fmla="*/ 120409 w 153205"/>
                <a:gd name="connsiteY541" fmla="*/ 124778 h 182880"/>
                <a:gd name="connsiteX542" fmla="*/ 123267 w 153205"/>
                <a:gd name="connsiteY542" fmla="*/ 122873 h 182880"/>
                <a:gd name="connsiteX543" fmla="*/ 124219 w 153205"/>
                <a:gd name="connsiteY543" fmla="*/ 117158 h 182880"/>
                <a:gd name="connsiteX544" fmla="*/ 122315 w 153205"/>
                <a:gd name="connsiteY544" fmla="*/ 114300 h 182880"/>
                <a:gd name="connsiteX545" fmla="*/ 143269 w 153205"/>
                <a:gd name="connsiteY545" fmla="*/ 119063 h 182880"/>
                <a:gd name="connsiteX546" fmla="*/ 138507 w 153205"/>
                <a:gd name="connsiteY546" fmla="*/ 117158 h 182880"/>
                <a:gd name="connsiteX547" fmla="*/ 138507 w 153205"/>
                <a:gd name="connsiteY547" fmla="*/ 116205 h 182880"/>
                <a:gd name="connsiteX548" fmla="*/ 140412 w 153205"/>
                <a:gd name="connsiteY548" fmla="*/ 114300 h 182880"/>
                <a:gd name="connsiteX549" fmla="*/ 138507 w 153205"/>
                <a:gd name="connsiteY549" fmla="*/ 114300 h 182880"/>
                <a:gd name="connsiteX550" fmla="*/ 138507 w 153205"/>
                <a:gd name="connsiteY550" fmla="*/ 114300 h 182880"/>
                <a:gd name="connsiteX551" fmla="*/ 138507 w 153205"/>
                <a:gd name="connsiteY551" fmla="*/ 108585 h 182880"/>
                <a:gd name="connsiteX552" fmla="*/ 138507 w 153205"/>
                <a:gd name="connsiteY552" fmla="*/ 107633 h 182880"/>
                <a:gd name="connsiteX553" fmla="*/ 139460 w 153205"/>
                <a:gd name="connsiteY553" fmla="*/ 102870 h 182880"/>
                <a:gd name="connsiteX554" fmla="*/ 138507 w 153205"/>
                <a:gd name="connsiteY554" fmla="*/ 98108 h 182880"/>
                <a:gd name="connsiteX555" fmla="*/ 139460 w 153205"/>
                <a:gd name="connsiteY555" fmla="*/ 97155 h 182880"/>
                <a:gd name="connsiteX556" fmla="*/ 139460 w 153205"/>
                <a:gd name="connsiteY556" fmla="*/ 97155 h 182880"/>
                <a:gd name="connsiteX557" fmla="*/ 138507 w 153205"/>
                <a:gd name="connsiteY557" fmla="*/ 99060 h 182880"/>
                <a:gd name="connsiteX558" fmla="*/ 135650 w 153205"/>
                <a:gd name="connsiteY558" fmla="*/ 100013 h 182880"/>
                <a:gd name="connsiteX559" fmla="*/ 133744 w 153205"/>
                <a:gd name="connsiteY559" fmla="*/ 100013 h 182880"/>
                <a:gd name="connsiteX560" fmla="*/ 132792 w 153205"/>
                <a:gd name="connsiteY560" fmla="*/ 97155 h 182880"/>
                <a:gd name="connsiteX561" fmla="*/ 133744 w 153205"/>
                <a:gd name="connsiteY561" fmla="*/ 95250 h 182880"/>
                <a:gd name="connsiteX562" fmla="*/ 133744 w 153205"/>
                <a:gd name="connsiteY562" fmla="*/ 93345 h 182880"/>
                <a:gd name="connsiteX563" fmla="*/ 131840 w 153205"/>
                <a:gd name="connsiteY563" fmla="*/ 94298 h 182880"/>
                <a:gd name="connsiteX564" fmla="*/ 127077 w 153205"/>
                <a:gd name="connsiteY564" fmla="*/ 97155 h 182880"/>
                <a:gd name="connsiteX565" fmla="*/ 126125 w 153205"/>
                <a:gd name="connsiteY565" fmla="*/ 101918 h 182880"/>
                <a:gd name="connsiteX566" fmla="*/ 125172 w 153205"/>
                <a:gd name="connsiteY566" fmla="*/ 102870 h 182880"/>
                <a:gd name="connsiteX567" fmla="*/ 122315 w 153205"/>
                <a:gd name="connsiteY567" fmla="*/ 105728 h 182880"/>
                <a:gd name="connsiteX568" fmla="*/ 125172 w 153205"/>
                <a:gd name="connsiteY568" fmla="*/ 113348 h 182880"/>
                <a:gd name="connsiteX569" fmla="*/ 127077 w 153205"/>
                <a:gd name="connsiteY569" fmla="*/ 114300 h 182880"/>
                <a:gd name="connsiteX570" fmla="*/ 127077 w 153205"/>
                <a:gd name="connsiteY570" fmla="*/ 112395 h 182880"/>
                <a:gd name="connsiteX571" fmla="*/ 129934 w 153205"/>
                <a:gd name="connsiteY571" fmla="*/ 115253 h 182880"/>
                <a:gd name="connsiteX572" fmla="*/ 129934 w 153205"/>
                <a:gd name="connsiteY572" fmla="*/ 116205 h 182880"/>
                <a:gd name="connsiteX573" fmla="*/ 127077 w 153205"/>
                <a:gd name="connsiteY573" fmla="*/ 119063 h 182880"/>
                <a:gd name="connsiteX574" fmla="*/ 126125 w 153205"/>
                <a:gd name="connsiteY574" fmla="*/ 120968 h 182880"/>
                <a:gd name="connsiteX575" fmla="*/ 128030 w 153205"/>
                <a:gd name="connsiteY575" fmla="*/ 121920 h 182880"/>
                <a:gd name="connsiteX576" fmla="*/ 128030 w 153205"/>
                <a:gd name="connsiteY576" fmla="*/ 128588 h 182880"/>
                <a:gd name="connsiteX577" fmla="*/ 127077 w 153205"/>
                <a:gd name="connsiteY577" fmla="*/ 129540 h 182880"/>
                <a:gd name="connsiteX578" fmla="*/ 125172 w 153205"/>
                <a:gd name="connsiteY578" fmla="*/ 129540 h 182880"/>
                <a:gd name="connsiteX579" fmla="*/ 120409 w 153205"/>
                <a:gd name="connsiteY579" fmla="*/ 124778 h 182880"/>
                <a:gd name="connsiteX580" fmla="*/ 121362 w 153205"/>
                <a:gd name="connsiteY580" fmla="*/ 129540 h 182880"/>
                <a:gd name="connsiteX581" fmla="*/ 120409 w 153205"/>
                <a:gd name="connsiteY581" fmla="*/ 131445 h 182880"/>
                <a:gd name="connsiteX582" fmla="*/ 118505 w 153205"/>
                <a:gd name="connsiteY582" fmla="*/ 133350 h 182880"/>
                <a:gd name="connsiteX583" fmla="*/ 117552 w 153205"/>
                <a:gd name="connsiteY583" fmla="*/ 138113 h 182880"/>
                <a:gd name="connsiteX584" fmla="*/ 114694 w 153205"/>
                <a:gd name="connsiteY584" fmla="*/ 139065 h 182880"/>
                <a:gd name="connsiteX585" fmla="*/ 112790 w 153205"/>
                <a:gd name="connsiteY585" fmla="*/ 141923 h 182880"/>
                <a:gd name="connsiteX586" fmla="*/ 115647 w 153205"/>
                <a:gd name="connsiteY586" fmla="*/ 142875 h 182880"/>
                <a:gd name="connsiteX587" fmla="*/ 118505 w 153205"/>
                <a:gd name="connsiteY587" fmla="*/ 141923 h 182880"/>
                <a:gd name="connsiteX588" fmla="*/ 117552 w 153205"/>
                <a:gd name="connsiteY588" fmla="*/ 143828 h 182880"/>
                <a:gd name="connsiteX589" fmla="*/ 120409 w 153205"/>
                <a:gd name="connsiteY589" fmla="*/ 147638 h 182880"/>
                <a:gd name="connsiteX590" fmla="*/ 121362 w 153205"/>
                <a:gd name="connsiteY590" fmla="*/ 146685 h 182880"/>
                <a:gd name="connsiteX591" fmla="*/ 121362 w 153205"/>
                <a:gd name="connsiteY591" fmla="*/ 146685 h 182880"/>
                <a:gd name="connsiteX592" fmla="*/ 118505 w 153205"/>
                <a:gd name="connsiteY592" fmla="*/ 141923 h 182880"/>
                <a:gd name="connsiteX593" fmla="*/ 117552 w 153205"/>
                <a:gd name="connsiteY593" fmla="*/ 139065 h 182880"/>
                <a:gd name="connsiteX594" fmla="*/ 122315 w 153205"/>
                <a:gd name="connsiteY594" fmla="*/ 138113 h 182880"/>
                <a:gd name="connsiteX595" fmla="*/ 126125 w 153205"/>
                <a:gd name="connsiteY595" fmla="*/ 140018 h 182880"/>
                <a:gd name="connsiteX596" fmla="*/ 128030 w 153205"/>
                <a:gd name="connsiteY596" fmla="*/ 140018 h 182880"/>
                <a:gd name="connsiteX597" fmla="*/ 128030 w 153205"/>
                <a:gd name="connsiteY597" fmla="*/ 138113 h 182880"/>
                <a:gd name="connsiteX598" fmla="*/ 128982 w 153205"/>
                <a:gd name="connsiteY598" fmla="*/ 131445 h 182880"/>
                <a:gd name="connsiteX599" fmla="*/ 129934 w 153205"/>
                <a:gd name="connsiteY599" fmla="*/ 129540 h 182880"/>
                <a:gd name="connsiteX600" fmla="*/ 130887 w 153205"/>
                <a:gd name="connsiteY600" fmla="*/ 130493 h 182880"/>
                <a:gd name="connsiteX601" fmla="*/ 133744 w 153205"/>
                <a:gd name="connsiteY601" fmla="*/ 132398 h 182880"/>
                <a:gd name="connsiteX602" fmla="*/ 134697 w 153205"/>
                <a:gd name="connsiteY602" fmla="*/ 133350 h 182880"/>
                <a:gd name="connsiteX603" fmla="*/ 134697 w 153205"/>
                <a:gd name="connsiteY603" fmla="*/ 136208 h 182880"/>
                <a:gd name="connsiteX604" fmla="*/ 134697 w 153205"/>
                <a:gd name="connsiteY604" fmla="*/ 130493 h 182880"/>
                <a:gd name="connsiteX605" fmla="*/ 133744 w 153205"/>
                <a:gd name="connsiteY605" fmla="*/ 126683 h 182880"/>
                <a:gd name="connsiteX606" fmla="*/ 134697 w 153205"/>
                <a:gd name="connsiteY606" fmla="*/ 122873 h 182880"/>
                <a:gd name="connsiteX607" fmla="*/ 136602 w 153205"/>
                <a:gd name="connsiteY607" fmla="*/ 119063 h 182880"/>
                <a:gd name="connsiteX608" fmla="*/ 140412 w 153205"/>
                <a:gd name="connsiteY608" fmla="*/ 121920 h 182880"/>
                <a:gd name="connsiteX609" fmla="*/ 142317 w 153205"/>
                <a:gd name="connsiteY609" fmla="*/ 122873 h 182880"/>
                <a:gd name="connsiteX610" fmla="*/ 143269 w 153205"/>
                <a:gd name="connsiteY610" fmla="*/ 119063 h 182880"/>
                <a:gd name="connsiteX611" fmla="*/ 118505 w 153205"/>
                <a:gd name="connsiteY611" fmla="*/ 73343 h 182880"/>
                <a:gd name="connsiteX612" fmla="*/ 116600 w 153205"/>
                <a:gd name="connsiteY612" fmla="*/ 75248 h 182880"/>
                <a:gd name="connsiteX613" fmla="*/ 115647 w 153205"/>
                <a:gd name="connsiteY613" fmla="*/ 73343 h 182880"/>
                <a:gd name="connsiteX614" fmla="*/ 117552 w 153205"/>
                <a:gd name="connsiteY614" fmla="*/ 71438 h 182880"/>
                <a:gd name="connsiteX615" fmla="*/ 118505 w 153205"/>
                <a:gd name="connsiteY615" fmla="*/ 73343 h 182880"/>
                <a:gd name="connsiteX616" fmla="*/ 115647 w 153205"/>
                <a:gd name="connsiteY616" fmla="*/ 34290 h 182880"/>
                <a:gd name="connsiteX617" fmla="*/ 116600 w 153205"/>
                <a:gd name="connsiteY617" fmla="*/ 35243 h 182880"/>
                <a:gd name="connsiteX618" fmla="*/ 117552 w 153205"/>
                <a:gd name="connsiteY618" fmla="*/ 34290 h 182880"/>
                <a:gd name="connsiteX619" fmla="*/ 116600 w 153205"/>
                <a:gd name="connsiteY619" fmla="*/ 33338 h 182880"/>
                <a:gd name="connsiteX620" fmla="*/ 115647 w 153205"/>
                <a:gd name="connsiteY620" fmla="*/ 34290 h 182880"/>
                <a:gd name="connsiteX621" fmla="*/ 119457 w 153205"/>
                <a:gd name="connsiteY621" fmla="*/ 102870 h 182880"/>
                <a:gd name="connsiteX622" fmla="*/ 117552 w 153205"/>
                <a:gd name="connsiteY622" fmla="*/ 99060 h 182880"/>
                <a:gd name="connsiteX623" fmla="*/ 116600 w 153205"/>
                <a:gd name="connsiteY623" fmla="*/ 100965 h 182880"/>
                <a:gd name="connsiteX624" fmla="*/ 119457 w 153205"/>
                <a:gd name="connsiteY624" fmla="*/ 102870 h 182880"/>
                <a:gd name="connsiteX625" fmla="*/ 119457 w 153205"/>
                <a:gd name="connsiteY625" fmla="*/ 102870 h 182880"/>
                <a:gd name="connsiteX626" fmla="*/ 117552 w 153205"/>
                <a:gd name="connsiteY626" fmla="*/ 55245 h 182880"/>
                <a:gd name="connsiteX627" fmla="*/ 118505 w 153205"/>
                <a:gd name="connsiteY627" fmla="*/ 54293 h 182880"/>
                <a:gd name="connsiteX628" fmla="*/ 117552 w 153205"/>
                <a:gd name="connsiteY628" fmla="*/ 53340 h 182880"/>
                <a:gd name="connsiteX629" fmla="*/ 117552 w 153205"/>
                <a:gd name="connsiteY629" fmla="*/ 55245 h 182880"/>
                <a:gd name="connsiteX630" fmla="*/ 117552 w 153205"/>
                <a:gd name="connsiteY630" fmla="*/ 55245 h 182880"/>
                <a:gd name="connsiteX631" fmla="*/ 117552 w 153205"/>
                <a:gd name="connsiteY631" fmla="*/ 40958 h 182880"/>
                <a:gd name="connsiteX632" fmla="*/ 117552 w 153205"/>
                <a:gd name="connsiteY632" fmla="*/ 40958 h 182880"/>
                <a:gd name="connsiteX633" fmla="*/ 118505 w 153205"/>
                <a:gd name="connsiteY633" fmla="*/ 42863 h 182880"/>
                <a:gd name="connsiteX634" fmla="*/ 118505 w 153205"/>
                <a:gd name="connsiteY634" fmla="*/ 41910 h 182880"/>
                <a:gd name="connsiteX635" fmla="*/ 117552 w 153205"/>
                <a:gd name="connsiteY635" fmla="*/ 40958 h 182880"/>
                <a:gd name="connsiteX636" fmla="*/ 118505 w 153205"/>
                <a:gd name="connsiteY636" fmla="*/ 108585 h 182880"/>
                <a:gd name="connsiteX637" fmla="*/ 117552 w 153205"/>
                <a:gd name="connsiteY637" fmla="*/ 109538 h 182880"/>
                <a:gd name="connsiteX638" fmla="*/ 118505 w 153205"/>
                <a:gd name="connsiteY638" fmla="*/ 110490 h 182880"/>
                <a:gd name="connsiteX639" fmla="*/ 119457 w 153205"/>
                <a:gd name="connsiteY639" fmla="*/ 109538 h 182880"/>
                <a:gd name="connsiteX640" fmla="*/ 118505 w 153205"/>
                <a:gd name="connsiteY640" fmla="*/ 108585 h 182880"/>
                <a:gd name="connsiteX641" fmla="*/ 118505 w 153205"/>
                <a:gd name="connsiteY641" fmla="*/ 149543 h 182880"/>
                <a:gd name="connsiteX642" fmla="*/ 118505 w 153205"/>
                <a:gd name="connsiteY642" fmla="*/ 149543 h 182880"/>
                <a:gd name="connsiteX643" fmla="*/ 117552 w 153205"/>
                <a:gd name="connsiteY643" fmla="*/ 149543 h 182880"/>
                <a:gd name="connsiteX644" fmla="*/ 118505 w 153205"/>
                <a:gd name="connsiteY644" fmla="*/ 149543 h 182880"/>
                <a:gd name="connsiteX645" fmla="*/ 118505 w 153205"/>
                <a:gd name="connsiteY645" fmla="*/ 149543 h 182880"/>
                <a:gd name="connsiteX646" fmla="*/ 120409 w 153205"/>
                <a:gd name="connsiteY646" fmla="*/ 118110 h 182880"/>
                <a:gd name="connsiteX647" fmla="*/ 120409 w 153205"/>
                <a:gd name="connsiteY647" fmla="*/ 118110 h 182880"/>
                <a:gd name="connsiteX648" fmla="*/ 118505 w 153205"/>
                <a:gd name="connsiteY648" fmla="*/ 118110 h 182880"/>
                <a:gd name="connsiteX649" fmla="*/ 119457 w 153205"/>
                <a:gd name="connsiteY649" fmla="*/ 117158 h 182880"/>
                <a:gd name="connsiteX650" fmla="*/ 120409 w 153205"/>
                <a:gd name="connsiteY650" fmla="*/ 118110 h 182880"/>
                <a:gd name="connsiteX651" fmla="*/ 121362 w 153205"/>
                <a:gd name="connsiteY651" fmla="*/ 61913 h 182880"/>
                <a:gd name="connsiteX652" fmla="*/ 123267 w 153205"/>
                <a:gd name="connsiteY652" fmla="*/ 62865 h 182880"/>
                <a:gd name="connsiteX653" fmla="*/ 121362 w 153205"/>
                <a:gd name="connsiteY653" fmla="*/ 64770 h 182880"/>
                <a:gd name="connsiteX654" fmla="*/ 119457 w 153205"/>
                <a:gd name="connsiteY654" fmla="*/ 63818 h 182880"/>
                <a:gd name="connsiteX655" fmla="*/ 121362 w 153205"/>
                <a:gd name="connsiteY655" fmla="*/ 61913 h 182880"/>
                <a:gd name="connsiteX656" fmla="*/ 124219 w 153205"/>
                <a:gd name="connsiteY656" fmla="*/ 72390 h 182880"/>
                <a:gd name="connsiteX657" fmla="*/ 129934 w 153205"/>
                <a:gd name="connsiteY657" fmla="*/ 70485 h 182880"/>
                <a:gd name="connsiteX658" fmla="*/ 133744 w 153205"/>
                <a:gd name="connsiteY658" fmla="*/ 71438 h 182880"/>
                <a:gd name="connsiteX659" fmla="*/ 134697 w 153205"/>
                <a:gd name="connsiteY659" fmla="*/ 74295 h 182880"/>
                <a:gd name="connsiteX660" fmla="*/ 133744 w 153205"/>
                <a:gd name="connsiteY660" fmla="*/ 75248 h 182880"/>
                <a:gd name="connsiteX661" fmla="*/ 128030 w 153205"/>
                <a:gd name="connsiteY661" fmla="*/ 74295 h 182880"/>
                <a:gd name="connsiteX662" fmla="*/ 124219 w 153205"/>
                <a:gd name="connsiteY662" fmla="*/ 74295 h 182880"/>
                <a:gd name="connsiteX663" fmla="*/ 124219 w 153205"/>
                <a:gd name="connsiteY663" fmla="*/ 72390 h 182880"/>
                <a:gd name="connsiteX664" fmla="*/ 125172 w 153205"/>
                <a:gd name="connsiteY664" fmla="*/ 148590 h 182880"/>
                <a:gd name="connsiteX665" fmla="*/ 125172 w 153205"/>
                <a:gd name="connsiteY665" fmla="*/ 148590 h 182880"/>
                <a:gd name="connsiteX666" fmla="*/ 123267 w 153205"/>
                <a:gd name="connsiteY666" fmla="*/ 148590 h 182880"/>
                <a:gd name="connsiteX667" fmla="*/ 124219 w 153205"/>
                <a:gd name="connsiteY667" fmla="*/ 149543 h 182880"/>
                <a:gd name="connsiteX668" fmla="*/ 125172 w 153205"/>
                <a:gd name="connsiteY668" fmla="*/ 148590 h 182880"/>
                <a:gd name="connsiteX669" fmla="*/ 125172 w 153205"/>
                <a:gd name="connsiteY669" fmla="*/ 132398 h 182880"/>
                <a:gd name="connsiteX670" fmla="*/ 124219 w 153205"/>
                <a:gd name="connsiteY670" fmla="*/ 133350 h 182880"/>
                <a:gd name="connsiteX671" fmla="*/ 123267 w 153205"/>
                <a:gd name="connsiteY671" fmla="*/ 132398 h 182880"/>
                <a:gd name="connsiteX672" fmla="*/ 125172 w 153205"/>
                <a:gd name="connsiteY672" fmla="*/ 132398 h 182880"/>
                <a:gd name="connsiteX673" fmla="*/ 125172 w 153205"/>
                <a:gd name="connsiteY673" fmla="*/ 132398 h 182880"/>
                <a:gd name="connsiteX674" fmla="*/ 124219 w 153205"/>
                <a:gd name="connsiteY674" fmla="*/ 138113 h 182880"/>
                <a:gd name="connsiteX675" fmla="*/ 125172 w 153205"/>
                <a:gd name="connsiteY675" fmla="*/ 137160 h 182880"/>
                <a:gd name="connsiteX676" fmla="*/ 124219 w 153205"/>
                <a:gd name="connsiteY676" fmla="*/ 136208 h 182880"/>
                <a:gd name="connsiteX677" fmla="*/ 123267 w 153205"/>
                <a:gd name="connsiteY677" fmla="*/ 137160 h 182880"/>
                <a:gd name="connsiteX678" fmla="*/ 124219 w 153205"/>
                <a:gd name="connsiteY678" fmla="*/ 138113 h 182880"/>
                <a:gd name="connsiteX679" fmla="*/ 129934 w 153205"/>
                <a:gd name="connsiteY679" fmla="*/ 140970 h 182880"/>
                <a:gd name="connsiteX680" fmla="*/ 125172 w 153205"/>
                <a:gd name="connsiteY680" fmla="*/ 140970 h 182880"/>
                <a:gd name="connsiteX681" fmla="*/ 124219 w 153205"/>
                <a:gd name="connsiteY681" fmla="*/ 141923 h 182880"/>
                <a:gd name="connsiteX682" fmla="*/ 125172 w 153205"/>
                <a:gd name="connsiteY682" fmla="*/ 141923 h 182880"/>
                <a:gd name="connsiteX683" fmla="*/ 129934 w 153205"/>
                <a:gd name="connsiteY683" fmla="*/ 140970 h 182880"/>
                <a:gd name="connsiteX684" fmla="*/ 129934 w 153205"/>
                <a:gd name="connsiteY684" fmla="*/ 140970 h 182880"/>
                <a:gd name="connsiteX685" fmla="*/ 125172 w 153205"/>
                <a:gd name="connsiteY685" fmla="*/ 40005 h 182880"/>
                <a:gd name="connsiteX686" fmla="*/ 125172 w 153205"/>
                <a:gd name="connsiteY686" fmla="*/ 40005 h 182880"/>
                <a:gd name="connsiteX687" fmla="*/ 126125 w 153205"/>
                <a:gd name="connsiteY687" fmla="*/ 40005 h 182880"/>
                <a:gd name="connsiteX688" fmla="*/ 125172 w 153205"/>
                <a:gd name="connsiteY688" fmla="*/ 40005 h 182880"/>
                <a:gd name="connsiteX689" fmla="*/ 125172 w 153205"/>
                <a:gd name="connsiteY689" fmla="*/ 40005 h 182880"/>
                <a:gd name="connsiteX690" fmla="*/ 126125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5 w 153205"/>
                <a:gd name="connsiteY694" fmla="*/ 100013 h 182880"/>
                <a:gd name="connsiteX695" fmla="*/ 128030 w 153205"/>
                <a:gd name="connsiteY695" fmla="*/ 109538 h 182880"/>
                <a:gd name="connsiteX696" fmla="*/ 128030 w 153205"/>
                <a:gd name="connsiteY696" fmla="*/ 109538 h 182880"/>
                <a:gd name="connsiteX697" fmla="*/ 126125 w 153205"/>
                <a:gd name="connsiteY697" fmla="*/ 107633 h 182880"/>
                <a:gd name="connsiteX698" fmla="*/ 128030 w 153205"/>
                <a:gd name="connsiteY698" fmla="*/ 109538 h 182880"/>
                <a:gd name="connsiteX699" fmla="*/ 128030 w 153205"/>
                <a:gd name="connsiteY699" fmla="*/ 109538 h 182880"/>
                <a:gd name="connsiteX700" fmla="*/ 128030 w 153205"/>
                <a:gd name="connsiteY700" fmla="*/ 55245 h 182880"/>
                <a:gd name="connsiteX701" fmla="*/ 128030 w 153205"/>
                <a:gd name="connsiteY701" fmla="*/ 55245 h 182880"/>
                <a:gd name="connsiteX702" fmla="*/ 128030 w 153205"/>
                <a:gd name="connsiteY702" fmla="*/ 57150 h 182880"/>
                <a:gd name="connsiteX703" fmla="*/ 128030 w 153205"/>
                <a:gd name="connsiteY703" fmla="*/ 55245 h 182880"/>
                <a:gd name="connsiteX704" fmla="*/ 128030 w 153205"/>
                <a:gd name="connsiteY704" fmla="*/ 55245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5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50483 h 182880"/>
                <a:gd name="connsiteX713" fmla="*/ 129934 w 153205"/>
                <a:gd name="connsiteY713" fmla="*/ 50483 h 182880"/>
                <a:gd name="connsiteX714" fmla="*/ 128030 w 153205"/>
                <a:gd name="connsiteY714" fmla="*/ 50483 h 182880"/>
                <a:gd name="connsiteX715" fmla="*/ 128030 w 153205"/>
                <a:gd name="connsiteY715" fmla="*/ 49530 h 182880"/>
                <a:gd name="connsiteX716" fmla="*/ 129934 w 153205"/>
                <a:gd name="connsiteY716" fmla="*/ 50483 h 182880"/>
                <a:gd name="connsiteX717" fmla="*/ 129934 w 153205"/>
                <a:gd name="connsiteY717" fmla="*/ 50483 h 182880"/>
                <a:gd name="connsiteX718" fmla="*/ 129934 w 153205"/>
                <a:gd name="connsiteY718" fmla="*/ 41910 h 182880"/>
                <a:gd name="connsiteX719" fmla="*/ 129934 w 153205"/>
                <a:gd name="connsiteY719" fmla="*/ 41910 h 182880"/>
                <a:gd name="connsiteX720" fmla="*/ 129934 w 153205"/>
                <a:gd name="connsiteY720" fmla="*/ 41910 h 182880"/>
                <a:gd name="connsiteX721" fmla="*/ 129934 w 153205"/>
                <a:gd name="connsiteY721" fmla="*/ 41910 h 182880"/>
                <a:gd name="connsiteX722" fmla="*/ 129934 w 153205"/>
                <a:gd name="connsiteY722" fmla="*/ 41910 h 182880"/>
                <a:gd name="connsiteX723" fmla="*/ 132792 w 153205"/>
                <a:gd name="connsiteY723" fmla="*/ 57150 h 182880"/>
                <a:gd name="connsiteX724" fmla="*/ 131840 w 153205"/>
                <a:gd name="connsiteY724" fmla="*/ 58103 h 182880"/>
                <a:gd name="connsiteX725" fmla="*/ 131840 w 153205"/>
                <a:gd name="connsiteY725" fmla="*/ 59055 h 182880"/>
                <a:gd name="connsiteX726" fmla="*/ 135650 w 153205"/>
                <a:gd name="connsiteY726" fmla="*/ 60960 h 182880"/>
                <a:gd name="connsiteX727" fmla="*/ 142317 w 153205"/>
                <a:gd name="connsiteY727" fmla="*/ 65723 h 182880"/>
                <a:gd name="connsiteX728" fmla="*/ 143269 w 153205"/>
                <a:gd name="connsiteY728" fmla="*/ 65723 h 182880"/>
                <a:gd name="connsiteX729" fmla="*/ 143269 w 153205"/>
                <a:gd name="connsiteY729" fmla="*/ 64770 h 182880"/>
                <a:gd name="connsiteX730" fmla="*/ 132792 w 153205"/>
                <a:gd name="connsiteY730" fmla="*/ 57150 h 182880"/>
                <a:gd name="connsiteX731" fmla="*/ 132792 w 153205"/>
                <a:gd name="connsiteY731" fmla="*/ 140018 h 182880"/>
                <a:gd name="connsiteX732" fmla="*/ 132792 w 153205"/>
                <a:gd name="connsiteY732" fmla="*/ 140018 h 182880"/>
                <a:gd name="connsiteX733" fmla="*/ 132792 w 153205"/>
                <a:gd name="connsiteY733" fmla="*/ 140018 h 182880"/>
                <a:gd name="connsiteX734" fmla="*/ 132792 w 153205"/>
                <a:gd name="connsiteY734" fmla="*/ 140018 h 182880"/>
                <a:gd name="connsiteX735" fmla="*/ 132792 w 153205"/>
                <a:gd name="connsiteY735" fmla="*/ 140018 h 182880"/>
                <a:gd name="connsiteX736" fmla="*/ 132792 w 153205"/>
                <a:gd name="connsiteY736" fmla="*/ 53340 h 182880"/>
                <a:gd name="connsiteX737" fmla="*/ 137555 w 153205"/>
                <a:gd name="connsiteY737" fmla="*/ 56198 h 182880"/>
                <a:gd name="connsiteX738" fmla="*/ 137555 w 153205"/>
                <a:gd name="connsiteY738" fmla="*/ 55245 h 182880"/>
                <a:gd name="connsiteX739" fmla="*/ 132792 w 153205"/>
                <a:gd name="connsiteY739" fmla="*/ 53340 h 182880"/>
                <a:gd name="connsiteX740" fmla="*/ 132792 w 153205"/>
                <a:gd name="connsiteY740" fmla="*/ 53340 h 182880"/>
                <a:gd name="connsiteX741" fmla="*/ 135650 w 153205"/>
                <a:gd name="connsiteY741" fmla="*/ 122873 h 182880"/>
                <a:gd name="connsiteX742" fmla="*/ 135650 w 153205"/>
                <a:gd name="connsiteY742" fmla="*/ 122873 h 182880"/>
                <a:gd name="connsiteX743" fmla="*/ 135650 w 153205"/>
                <a:gd name="connsiteY743" fmla="*/ 122873 h 182880"/>
                <a:gd name="connsiteX744" fmla="*/ 133744 w 153205"/>
                <a:gd name="connsiteY744" fmla="*/ 121920 h 182880"/>
                <a:gd name="connsiteX745" fmla="*/ 134697 w 153205"/>
                <a:gd name="connsiteY745" fmla="*/ 120968 h 182880"/>
                <a:gd name="connsiteX746" fmla="*/ 135650 w 153205"/>
                <a:gd name="connsiteY746" fmla="*/ 122873 h 182880"/>
                <a:gd name="connsiteX747" fmla="*/ 134697 w 153205"/>
                <a:gd name="connsiteY747" fmla="*/ 113348 h 182880"/>
                <a:gd name="connsiteX748" fmla="*/ 134697 w 153205"/>
                <a:gd name="connsiteY748" fmla="*/ 113348 h 182880"/>
                <a:gd name="connsiteX749" fmla="*/ 133744 w 153205"/>
                <a:gd name="connsiteY749" fmla="*/ 113348 h 182880"/>
                <a:gd name="connsiteX750" fmla="*/ 134697 w 153205"/>
                <a:gd name="connsiteY750" fmla="*/ 113348 h 182880"/>
                <a:gd name="connsiteX751" fmla="*/ 134697 w 153205"/>
                <a:gd name="connsiteY751" fmla="*/ 113348 h 182880"/>
                <a:gd name="connsiteX752" fmla="*/ 134697 w 153205"/>
                <a:gd name="connsiteY752" fmla="*/ 102870 h 182880"/>
                <a:gd name="connsiteX753" fmla="*/ 134697 w 153205"/>
                <a:gd name="connsiteY753" fmla="*/ 102870 h 182880"/>
                <a:gd name="connsiteX754" fmla="*/ 133744 w 153205"/>
                <a:gd name="connsiteY754" fmla="*/ 103823 h 182880"/>
                <a:gd name="connsiteX755" fmla="*/ 134697 w 153205"/>
                <a:gd name="connsiteY755" fmla="*/ 102870 h 182880"/>
                <a:gd name="connsiteX756" fmla="*/ 134697 w 153205"/>
                <a:gd name="connsiteY756" fmla="*/ 102870 h 182880"/>
                <a:gd name="connsiteX757" fmla="*/ 133744 w 153205"/>
                <a:gd name="connsiteY757" fmla="*/ 75248 h 182880"/>
                <a:gd name="connsiteX758" fmla="*/ 136602 w 153205"/>
                <a:gd name="connsiteY758" fmla="*/ 75248 h 182880"/>
                <a:gd name="connsiteX759" fmla="*/ 133744 w 153205"/>
                <a:gd name="connsiteY759" fmla="*/ 75248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3348 h 182880"/>
                <a:gd name="connsiteX765" fmla="*/ 138507 w 153205"/>
                <a:gd name="connsiteY765" fmla="*/ 113348 h 182880"/>
                <a:gd name="connsiteX766" fmla="*/ 138507 w 153205"/>
                <a:gd name="connsiteY766" fmla="*/ 115253 h 182880"/>
                <a:gd name="connsiteX767" fmla="*/ 137555 w 153205"/>
                <a:gd name="connsiteY767" fmla="*/ 114300 h 182880"/>
                <a:gd name="connsiteX768" fmla="*/ 138507 w 153205"/>
                <a:gd name="connsiteY768" fmla="*/ 113348 h 182880"/>
                <a:gd name="connsiteX769" fmla="*/ 139460 w 153205"/>
                <a:gd name="connsiteY769" fmla="*/ 91440 h 182880"/>
                <a:gd name="connsiteX770" fmla="*/ 139460 w 153205"/>
                <a:gd name="connsiteY770" fmla="*/ 91440 h 182880"/>
                <a:gd name="connsiteX771" fmla="*/ 140412 w 153205"/>
                <a:gd name="connsiteY771" fmla="*/ 93345 h 182880"/>
                <a:gd name="connsiteX772" fmla="*/ 141365 w 153205"/>
                <a:gd name="connsiteY772" fmla="*/ 92393 h 182880"/>
                <a:gd name="connsiteX773" fmla="*/ 139460 w 153205"/>
                <a:gd name="connsiteY773" fmla="*/ 91440 h 182880"/>
                <a:gd name="connsiteX774" fmla="*/ 145175 w 153205"/>
                <a:gd name="connsiteY774" fmla="*/ 85725 h 182880"/>
                <a:gd name="connsiteX775" fmla="*/ 145175 w 153205"/>
                <a:gd name="connsiteY775" fmla="*/ 85725 h 182880"/>
                <a:gd name="connsiteX776" fmla="*/ 145175 w 153205"/>
                <a:gd name="connsiteY776" fmla="*/ 85725 h 182880"/>
                <a:gd name="connsiteX777" fmla="*/ 145175 w 153205"/>
                <a:gd name="connsiteY777" fmla="*/ 85725 h 182880"/>
                <a:gd name="connsiteX778" fmla="*/ 145175 w 153205"/>
                <a:gd name="connsiteY778" fmla="*/ 85725 h 182880"/>
                <a:gd name="connsiteX779" fmla="*/ 147080 w 153205"/>
                <a:gd name="connsiteY779" fmla="*/ 94298 h 182880"/>
                <a:gd name="connsiteX780" fmla="*/ 147080 w 153205"/>
                <a:gd name="connsiteY780" fmla="*/ 94298 h 182880"/>
                <a:gd name="connsiteX781" fmla="*/ 145175 w 153205"/>
                <a:gd name="connsiteY781" fmla="*/ 95250 h 182880"/>
                <a:gd name="connsiteX782" fmla="*/ 146127 w 153205"/>
                <a:gd name="connsiteY782" fmla="*/ 96203 h 182880"/>
                <a:gd name="connsiteX783" fmla="*/ 147080 w 153205"/>
                <a:gd name="connsiteY783" fmla="*/ 94298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4" y="98108"/>
                  </a:moveTo>
                  <a:cubicBezTo>
                    <a:pt x="152794" y="105728"/>
                    <a:pt x="152794" y="115253"/>
                    <a:pt x="148985" y="125730"/>
                  </a:cubicBezTo>
                  <a:cubicBezTo>
                    <a:pt x="147080" y="132398"/>
                    <a:pt x="145175" y="140018"/>
                    <a:pt x="141365" y="145733"/>
                  </a:cubicBezTo>
                  <a:cubicBezTo>
                    <a:pt x="133744" y="160020"/>
                    <a:pt x="122315" y="170498"/>
                    <a:pt x="107075" y="177165"/>
                  </a:cubicBezTo>
                  <a:cubicBezTo>
                    <a:pt x="99455" y="180023"/>
                    <a:pt x="90882" y="181928"/>
                    <a:pt x="82309" y="182880"/>
                  </a:cubicBezTo>
                  <a:cubicBezTo>
                    <a:pt x="76594" y="182880"/>
                    <a:pt x="71832" y="182880"/>
                    <a:pt x="67069" y="180975"/>
                  </a:cubicBezTo>
                  <a:cubicBezTo>
                    <a:pt x="66117" y="180975"/>
                    <a:pt x="64212" y="180023"/>
                    <a:pt x="63259" y="180023"/>
                  </a:cubicBezTo>
                  <a:cubicBezTo>
                    <a:pt x="51830" y="179070"/>
                    <a:pt x="42305" y="174308"/>
                    <a:pt x="32780" y="167640"/>
                  </a:cubicBezTo>
                  <a:cubicBezTo>
                    <a:pt x="19444" y="159068"/>
                    <a:pt x="10872" y="146685"/>
                    <a:pt x="6109" y="131445"/>
                  </a:cubicBezTo>
                  <a:cubicBezTo>
                    <a:pt x="3252" y="121920"/>
                    <a:pt x="2300" y="112395"/>
                    <a:pt x="394" y="102870"/>
                  </a:cubicBezTo>
                  <a:cubicBezTo>
                    <a:pt x="-558" y="98108"/>
                    <a:pt x="394" y="93345"/>
                    <a:pt x="1347" y="87630"/>
                  </a:cubicBezTo>
                  <a:cubicBezTo>
                    <a:pt x="3252" y="72390"/>
                    <a:pt x="6109"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49937" y="55245"/>
                    <a:pt x="154700" y="75248"/>
                    <a:pt x="152794" y="98108"/>
                  </a:cubicBezTo>
                  <a:close/>
                  <a:moveTo>
                    <a:pt x="8967" y="79058"/>
                  </a:moveTo>
                  <a:cubicBezTo>
                    <a:pt x="8967" y="79058"/>
                    <a:pt x="8967" y="80010"/>
                    <a:pt x="8967" y="79058"/>
                  </a:cubicBezTo>
                  <a:lnTo>
                    <a:pt x="14682" y="78105"/>
                  </a:lnTo>
                  <a:cubicBezTo>
                    <a:pt x="14682" y="78105"/>
                    <a:pt x="14682" y="78105"/>
                    <a:pt x="15634" y="77153"/>
                  </a:cubicBezTo>
                  <a:cubicBezTo>
                    <a:pt x="14682" y="76200"/>
                    <a:pt x="13730" y="75248"/>
                    <a:pt x="12777" y="75248"/>
                  </a:cubicBezTo>
                  <a:cubicBezTo>
                    <a:pt x="11825" y="77153"/>
                    <a:pt x="9919" y="78105"/>
                    <a:pt x="8967" y="79058"/>
                  </a:cubicBezTo>
                  <a:cubicBezTo>
                    <a:pt x="8967" y="78105"/>
                    <a:pt x="8015" y="79058"/>
                    <a:pt x="8967" y="79058"/>
                  </a:cubicBezTo>
                  <a:close/>
                  <a:moveTo>
                    <a:pt x="10872" y="98108"/>
                  </a:moveTo>
                  <a:cubicBezTo>
                    <a:pt x="10872" y="98108"/>
                    <a:pt x="10872" y="98108"/>
                    <a:pt x="10872" y="98108"/>
                  </a:cubicBezTo>
                  <a:cubicBezTo>
                    <a:pt x="8967" y="98108"/>
                    <a:pt x="8967" y="98108"/>
                    <a:pt x="8015" y="99060"/>
                  </a:cubicBezTo>
                  <a:cubicBezTo>
                    <a:pt x="8015" y="100013"/>
                    <a:pt x="8015" y="100013"/>
                    <a:pt x="8967" y="100013"/>
                  </a:cubicBezTo>
                  <a:cubicBezTo>
                    <a:pt x="9919" y="99060"/>
                    <a:pt x="10872" y="99060"/>
                    <a:pt x="10872" y="98108"/>
                  </a:cubicBezTo>
                  <a:close/>
                  <a:moveTo>
                    <a:pt x="46115" y="60008"/>
                  </a:moveTo>
                  <a:lnTo>
                    <a:pt x="46115" y="60008"/>
                  </a:lnTo>
                  <a:cubicBezTo>
                    <a:pt x="46115" y="59055"/>
                    <a:pt x="45162" y="59055"/>
                    <a:pt x="45162" y="57150"/>
                  </a:cubicBezTo>
                  <a:cubicBezTo>
                    <a:pt x="45162" y="54293"/>
                    <a:pt x="41352" y="52388"/>
                    <a:pt x="40400" y="53340"/>
                  </a:cubicBezTo>
                  <a:cubicBezTo>
                    <a:pt x="35637" y="54293"/>
                    <a:pt x="38494" y="50483"/>
                    <a:pt x="36590" y="50483"/>
                  </a:cubicBezTo>
                  <a:cubicBezTo>
                    <a:pt x="36590" y="50483"/>
                    <a:pt x="36590" y="49530"/>
                    <a:pt x="37542" y="49530"/>
                  </a:cubicBezTo>
                  <a:cubicBezTo>
                    <a:pt x="38494" y="48578"/>
                    <a:pt x="38494" y="48578"/>
                    <a:pt x="39447" y="49530"/>
                  </a:cubicBezTo>
                  <a:cubicBezTo>
                    <a:pt x="40400" y="51435"/>
                    <a:pt x="42305" y="51435"/>
                    <a:pt x="43257" y="52388"/>
                  </a:cubicBezTo>
                  <a:cubicBezTo>
                    <a:pt x="43257" y="52388"/>
                    <a:pt x="44209" y="52388"/>
                    <a:pt x="44209" y="52388"/>
                  </a:cubicBezTo>
                  <a:cubicBezTo>
                    <a:pt x="44209" y="52388"/>
                    <a:pt x="44209" y="51435"/>
                    <a:pt x="44209" y="51435"/>
                  </a:cubicBezTo>
                  <a:cubicBezTo>
                    <a:pt x="43257" y="49530"/>
                    <a:pt x="42305" y="46673"/>
                    <a:pt x="40400" y="46673"/>
                  </a:cubicBezTo>
                  <a:cubicBezTo>
                    <a:pt x="37542" y="46673"/>
                    <a:pt x="36590" y="44768"/>
                    <a:pt x="35637" y="42863"/>
                  </a:cubicBezTo>
                  <a:cubicBezTo>
                    <a:pt x="36590" y="40958"/>
                    <a:pt x="37542" y="41910"/>
                    <a:pt x="38494" y="42863"/>
                  </a:cubicBezTo>
                  <a:cubicBezTo>
                    <a:pt x="40400" y="44768"/>
                    <a:pt x="41352" y="44768"/>
                    <a:pt x="41352" y="41910"/>
                  </a:cubicBezTo>
                  <a:cubicBezTo>
                    <a:pt x="41352" y="41910"/>
                    <a:pt x="42305" y="40958"/>
                    <a:pt x="42305" y="40005"/>
                  </a:cubicBezTo>
                  <a:cubicBezTo>
                    <a:pt x="42305" y="40005"/>
                    <a:pt x="42305" y="40958"/>
                    <a:pt x="42305" y="40958"/>
                  </a:cubicBezTo>
                  <a:cubicBezTo>
                    <a:pt x="42305" y="41910"/>
                    <a:pt x="42305" y="41910"/>
                    <a:pt x="43257" y="41910"/>
                  </a:cubicBezTo>
                  <a:cubicBezTo>
                    <a:pt x="43257" y="41910"/>
                    <a:pt x="44209" y="41910"/>
                    <a:pt x="44209" y="40958"/>
                  </a:cubicBezTo>
                  <a:cubicBezTo>
                    <a:pt x="44209" y="40005"/>
                    <a:pt x="43257" y="40005"/>
                    <a:pt x="43257" y="40005"/>
                  </a:cubicBezTo>
                  <a:cubicBezTo>
                    <a:pt x="43257" y="40005"/>
                    <a:pt x="42305" y="40005"/>
                    <a:pt x="42305" y="40005"/>
                  </a:cubicBezTo>
                  <a:cubicBezTo>
                    <a:pt x="42305" y="39053"/>
                    <a:pt x="43257" y="38100"/>
                    <a:pt x="44209" y="37148"/>
                  </a:cubicBezTo>
                  <a:cubicBezTo>
                    <a:pt x="47067" y="35243"/>
                    <a:pt x="48019" y="31433"/>
                    <a:pt x="48019" y="28575"/>
                  </a:cubicBezTo>
                  <a:cubicBezTo>
                    <a:pt x="47067" y="30480"/>
                    <a:pt x="45162" y="32385"/>
                    <a:pt x="42305" y="33338"/>
                  </a:cubicBezTo>
                  <a:cubicBezTo>
                    <a:pt x="41352" y="33338"/>
                    <a:pt x="40400" y="33338"/>
                    <a:pt x="40400" y="32385"/>
                  </a:cubicBezTo>
                  <a:cubicBezTo>
                    <a:pt x="40400" y="31433"/>
                    <a:pt x="41352" y="31433"/>
                    <a:pt x="42305" y="31433"/>
                  </a:cubicBezTo>
                  <a:cubicBezTo>
                    <a:pt x="44209" y="30480"/>
                    <a:pt x="45162" y="30480"/>
                    <a:pt x="46115" y="29528"/>
                  </a:cubicBezTo>
                  <a:cubicBezTo>
                    <a:pt x="44209" y="28575"/>
                    <a:pt x="43257" y="28575"/>
                    <a:pt x="43257" y="25718"/>
                  </a:cubicBezTo>
                  <a:cubicBezTo>
                    <a:pt x="43257" y="24765"/>
                    <a:pt x="43257" y="23813"/>
                    <a:pt x="42305" y="24765"/>
                  </a:cubicBezTo>
                  <a:cubicBezTo>
                    <a:pt x="40400" y="26670"/>
                    <a:pt x="36590" y="26670"/>
                    <a:pt x="34684" y="28575"/>
                  </a:cubicBezTo>
                  <a:cubicBezTo>
                    <a:pt x="31827" y="29528"/>
                    <a:pt x="31827" y="30480"/>
                    <a:pt x="32780" y="32385"/>
                  </a:cubicBezTo>
                  <a:cubicBezTo>
                    <a:pt x="33732" y="33338"/>
                    <a:pt x="34684" y="33338"/>
                    <a:pt x="35637" y="33338"/>
                  </a:cubicBezTo>
                  <a:cubicBezTo>
                    <a:pt x="34684" y="35243"/>
                    <a:pt x="37542" y="39053"/>
                    <a:pt x="32780" y="39053"/>
                  </a:cubicBezTo>
                  <a:cubicBezTo>
                    <a:pt x="31827" y="39053"/>
                    <a:pt x="31827" y="40005"/>
                    <a:pt x="32780" y="40958"/>
                  </a:cubicBezTo>
                  <a:cubicBezTo>
                    <a:pt x="33732" y="41910"/>
                    <a:pt x="34684" y="41910"/>
                    <a:pt x="35637" y="42863"/>
                  </a:cubicBezTo>
                  <a:cubicBezTo>
                    <a:pt x="35637" y="43815"/>
                    <a:pt x="33732" y="44768"/>
                    <a:pt x="34684" y="46673"/>
                  </a:cubicBezTo>
                  <a:cubicBezTo>
                    <a:pt x="32780" y="46673"/>
                    <a:pt x="29922" y="44768"/>
                    <a:pt x="28017" y="45720"/>
                  </a:cubicBezTo>
                  <a:cubicBezTo>
                    <a:pt x="27065" y="44768"/>
                    <a:pt x="27065" y="44768"/>
                    <a:pt x="26112" y="45720"/>
                  </a:cubicBezTo>
                  <a:cubicBezTo>
                    <a:pt x="26112" y="45720"/>
                    <a:pt x="25159" y="46673"/>
                    <a:pt x="26112" y="46673"/>
                  </a:cubicBezTo>
                  <a:cubicBezTo>
                    <a:pt x="27065" y="47625"/>
                    <a:pt x="28017" y="46673"/>
                    <a:pt x="28017" y="45720"/>
                  </a:cubicBezTo>
                  <a:cubicBezTo>
                    <a:pt x="28969" y="47625"/>
                    <a:pt x="28969" y="49530"/>
                    <a:pt x="29922" y="51435"/>
                  </a:cubicBezTo>
                  <a:cubicBezTo>
                    <a:pt x="28017" y="51435"/>
                    <a:pt x="27065" y="52388"/>
                    <a:pt x="25159" y="52388"/>
                  </a:cubicBezTo>
                  <a:cubicBezTo>
                    <a:pt x="23255" y="52388"/>
                    <a:pt x="23255" y="53340"/>
                    <a:pt x="24207" y="55245"/>
                  </a:cubicBezTo>
                  <a:cubicBezTo>
                    <a:pt x="25159" y="56198"/>
                    <a:pt x="26112" y="57150"/>
                    <a:pt x="27065" y="58103"/>
                  </a:cubicBezTo>
                  <a:cubicBezTo>
                    <a:pt x="28017" y="59055"/>
                    <a:pt x="27065" y="59055"/>
                    <a:pt x="27065" y="60008"/>
                  </a:cubicBezTo>
                  <a:cubicBezTo>
                    <a:pt x="27065" y="60008"/>
                    <a:pt x="26112" y="60008"/>
                    <a:pt x="26112" y="60008"/>
                  </a:cubicBezTo>
                  <a:cubicBezTo>
                    <a:pt x="25159" y="58103"/>
                    <a:pt x="24207" y="58103"/>
                    <a:pt x="23255" y="58103"/>
                  </a:cubicBezTo>
                  <a:cubicBezTo>
                    <a:pt x="21350" y="59055"/>
                    <a:pt x="20397" y="61913"/>
                    <a:pt x="18492" y="60960"/>
                  </a:cubicBezTo>
                  <a:cubicBezTo>
                    <a:pt x="17540" y="60960"/>
                    <a:pt x="17540" y="60960"/>
                    <a:pt x="17540" y="61913"/>
                  </a:cubicBezTo>
                  <a:cubicBezTo>
                    <a:pt x="17540" y="63818"/>
                    <a:pt x="16587" y="65723"/>
                    <a:pt x="17540" y="67628"/>
                  </a:cubicBezTo>
                  <a:cubicBezTo>
                    <a:pt x="17540" y="68580"/>
                    <a:pt x="18492" y="69533"/>
                    <a:pt x="19444" y="70485"/>
                  </a:cubicBezTo>
                  <a:cubicBezTo>
                    <a:pt x="20397" y="70485"/>
                    <a:pt x="20397" y="70485"/>
                    <a:pt x="21350" y="69533"/>
                  </a:cubicBezTo>
                  <a:cubicBezTo>
                    <a:pt x="21350" y="68580"/>
                    <a:pt x="23255" y="67628"/>
                    <a:pt x="21350" y="65723"/>
                  </a:cubicBezTo>
                  <a:cubicBezTo>
                    <a:pt x="21350" y="65723"/>
                    <a:pt x="20397" y="64770"/>
                    <a:pt x="20397" y="64770"/>
                  </a:cubicBezTo>
                  <a:cubicBezTo>
                    <a:pt x="19444" y="63818"/>
                    <a:pt x="20397" y="62865"/>
                    <a:pt x="21350" y="62865"/>
                  </a:cubicBezTo>
                  <a:cubicBezTo>
                    <a:pt x="22302" y="62865"/>
                    <a:pt x="23255" y="60960"/>
                    <a:pt x="24207" y="61913"/>
                  </a:cubicBezTo>
                  <a:cubicBezTo>
                    <a:pt x="25159" y="61913"/>
                    <a:pt x="25159" y="67628"/>
                    <a:pt x="24207" y="68580"/>
                  </a:cubicBezTo>
                  <a:cubicBezTo>
                    <a:pt x="21350" y="69533"/>
                    <a:pt x="22302" y="71438"/>
                    <a:pt x="24207" y="72390"/>
                  </a:cubicBezTo>
                  <a:cubicBezTo>
                    <a:pt x="25159" y="74295"/>
                    <a:pt x="27065" y="75248"/>
                    <a:pt x="26112" y="78105"/>
                  </a:cubicBezTo>
                  <a:cubicBezTo>
                    <a:pt x="26112" y="77153"/>
                    <a:pt x="25159" y="76200"/>
                    <a:pt x="23255" y="75248"/>
                  </a:cubicBezTo>
                  <a:cubicBezTo>
                    <a:pt x="22302" y="75248"/>
                    <a:pt x="21350" y="74295"/>
                    <a:pt x="20397" y="74295"/>
                  </a:cubicBezTo>
                  <a:cubicBezTo>
                    <a:pt x="19444" y="75248"/>
                    <a:pt x="20397" y="76200"/>
                    <a:pt x="20397" y="77153"/>
                  </a:cubicBezTo>
                  <a:cubicBezTo>
                    <a:pt x="21350" y="78105"/>
                    <a:pt x="21350" y="80010"/>
                    <a:pt x="20397" y="80963"/>
                  </a:cubicBezTo>
                  <a:cubicBezTo>
                    <a:pt x="18492" y="82868"/>
                    <a:pt x="18492" y="86678"/>
                    <a:pt x="15634" y="87630"/>
                  </a:cubicBezTo>
                  <a:cubicBezTo>
                    <a:pt x="14682" y="87630"/>
                    <a:pt x="13730" y="87630"/>
                    <a:pt x="12777" y="88583"/>
                  </a:cubicBezTo>
                  <a:cubicBezTo>
                    <a:pt x="11825" y="88583"/>
                    <a:pt x="11825" y="89535"/>
                    <a:pt x="12777" y="90488"/>
                  </a:cubicBezTo>
                  <a:cubicBezTo>
                    <a:pt x="13730" y="91440"/>
                    <a:pt x="15634" y="92393"/>
                    <a:pt x="17540" y="91440"/>
                  </a:cubicBezTo>
                  <a:cubicBezTo>
                    <a:pt x="18492" y="90488"/>
                    <a:pt x="16587" y="89535"/>
                    <a:pt x="16587" y="88583"/>
                  </a:cubicBezTo>
                  <a:cubicBezTo>
                    <a:pt x="16587" y="88583"/>
                    <a:pt x="16587" y="87630"/>
                    <a:pt x="16587" y="87630"/>
                  </a:cubicBezTo>
                  <a:cubicBezTo>
                    <a:pt x="18492" y="87630"/>
                    <a:pt x="20397" y="88583"/>
                    <a:pt x="22302" y="87630"/>
                  </a:cubicBezTo>
                  <a:cubicBezTo>
                    <a:pt x="24207" y="87630"/>
                    <a:pt x="28017" y="86678"/>
                    <a:pt x="28969" y="89535"/>
                  </a:cubicBezTo>
                  <a:cubicBezTo>
                    <a:pt x="29922" y="90488"/>
                    <a:pt x="30875" y="90488"/>
                    <a:pt x="31827" y="90488"/>
                  </a:cubicBezTo>
                  <a:cubicBezTo>
                    <a:pt x="32780" y="90488"/>
                    <a:pt x="34684" y="90488"/>
                    <a:pt x="35637" y="91440"/>
                  </a:cubicBezTo>
                  <a:cubicBezTo>
                    <a:pt x="38494" y="93345"/>
                    <a:pt x="40400" y="92393"/>
                    <a:pt x="41352" y="90488"/>
                  </a:cubicBezTo>
                  <a:cubicBezTo>
                    <a:pt x="38494" y="89535"/>
                    <a:pt x="39447" y="90488"/>
                    <a:pt x="40400" y="87630"/>
                  </a:cubicBezTo>
                  <a:cubicBezTo>
                    <a:pt x="41352" y="87630"/>
                    <a:pt x="41352" y="86678"/>
                    <a:pt x="41352" y="85725"/>
                  </a:cubicBezTo>
                  <a:cubicBezTo>
                    <a:pt x="41352" y="84773"/>
                    <a:pt x="42305" y="84773"/>
                    <a:pt x="43257" y="83820"/>
                  </a:cubicBezTo>
                  <a:cubicBezTo>
                    <a:pt x="43257" y="84773"/>
                    <a:pt x="43257" y="85725"/>
                    <a:pt x="44209" y="85725"/>
                  </a:cubicBezTo>
                  <a:lnTo>
                    <a:pt x="44209" y="85725"/>
                  </a:lnTo>
                  <a:cubicBezTo>
                    <a:pt x="44209" y="84773"/>
                    <a:pt x="43257" y="84773"/>
                    <a:pt x="43257" y="83820"/>
                  </a:cubicBezTo>
                  <a:cubicBezTo>
                    <a:pt x="43257" y="82868"/>
                    <a:pt x="43257" y="81915"/>
                    <a:pt x="45162" y="81915"/>
                  </a:cubicBezTo>
                  <a:cubicBezTo>
                    <a:pt x="46115" y="81915"/>
                    <a:pt x="48019" y="80963"/>
                    <a:pt x="47067" y="80010"/>
                  </a:cubicBezTo>
                  <a:cubicBezTo>
                    <a:pt x="46115" y="79058"/>
                    <a:pt x="45162" y="79058"/>
                    <a:pt x="44209" y="80010"/>
                  </a:cubicBezTo>
                  <a:cubicBezTo>
                    <a:pt x="42305" y="81915"/>
                    <a:pt x="41352" y="83820"/>
                    <a:pt x="39447" y="85725"/>
                  </a:cubicBezTo>
                  <a:cubicBezTo>
                    <a:pt x="38494" y="86678"/>
                    <a:pt x="37542" y="88583"/>
                    <a:pt x="35637" y="86678"/>
                  </a:cubicBezTo>
                  <a:cubicBezTo>
                    <a:pt x="32780" y="84773"/>
                    <a:pt x="30875" y="82868"/>
                    <a:pt x="28017" y="80963"/>
                  </a:cubicBezTo>
                  <a:cubicBezTo>
                    <a:pt x="26112" y="80010"/>
                    <a:pt x="27065" y="78105"/>
                    <a:pt x="28969" y="78105"/>
                  </a:cubicBezTo>
                  <a:cubicBezTo>
                    <a:pt x="31827" y="79058"/>
                    <a:pt x="31827" y="79058"/>
                    <a:pt x="32780" y="76200"/>
                  </a:cubicBezTo>
                  <a:cubicBezTo>
                    <a:pt x="32780" y="76200"/>
                    <a:pt x="32780" y="75248"/>
                    <a:pt x="32780" y="75248"/>
                  </a:cubicBezTo>
                  <a:cubicBezTo>
                    <a:pt x="33732" y="74295"/>
                    <a:pt x="34684" y="72390"/>
                    <a:pt x="36590" y="72390"/>
                  </a:cubicBezTo>
                  <a:cubicBezTo>
                    <a:pt x="38494" y="72390"/>
                    <a:pt x="35637" y="74295"/>
                    <a:pt x="36590" y="75248"/>
                  </a:cubicBezTo>
                  <a:cubicBezTo>
                    <a:pt x="36590" y="76200"/>
                    <a:pt x="36590" y="76200"/>
                    <a:pt x="37542" y="77153"/>
                  </a:cubicBezTo>
                  <a:cubicBezTo>
                    <a:pt x="38494" y="77153"/>
                    <a:pt x="39447" y="77153"/>
                    <a:pt x="39447" y="76200"/>
                  </a:cubicBezTo>
                  <a:cubicBezTo>
                    <a:pt x="39447" y="75248"/>
                    <a:pt x="39447" y="74295"/>
                    <a:pt x="40400" y="74295"/>
                  </a:cubicBezTo>
                  <a:cubicBezTo>
                    <a:pt x="40400" y="73343"/>
                    <a:pt x="40400" y="73343"/>
                    <a:pt x="41352" y="73343"/>
                  </a:cubicBezTo>
                  <a:cubicBezTo>
                    <a:pt x="41352" y="73343"/>
                    <a:pt x="41352" y="74295"/>
                    <a:pt x="41352" y="74295"/>
                  </a:cubicBezTo>
                  <a:cubicBezTo>
                    <a:pt x="41352" y="76200"/>
                    <a:pt x="41352" y="79058"/>
                    <a:pt x="39447" y="80963"/>
                  </a:cubicBezTo>
                  <a:cubicBezTo>
                    <a:pt x="38494" y="81915"/>
                    <a:pt x="38494" y="81915"/>
                    <a:pt x="39447" y="81915"/>
                  </a:cubicBezTo>
                  <a:cubicBezTo>
                    <a:pt x="41352" y="81915"/>
                    <a:pt x="44209" y="76200"/>
                    <a:pt x="43257" y="74295"/>
                  </a:cubicBezTo>
                  <a:cubicBezTo>
                    <a:pt x="42305" y="72390"/>
                    <a:pt x="42305" y="71438"/>
                    <a:pt x="44209" y="72390"/>
                  </a:cubicBezTo>
                  <a:cubicBezTo>
                    <a:pt x="45162" y="72390"/>
                    <a:pt x="46115" y="72390"/>
                    <a:pt x="46115" y="71438"/>
                  </a:cubicBezTo>
                  <a:cubicBezTo>
                    <a:pt x="46115" y="69533"/>
                    <a:pt x="48019" y="66675"/>
                    <a:pt x="48019" y="64770"/>
                  </a:cubicBezTo>
                  <a:cubicBezTo>
                    <a:pt x="48019" y="63818"/>
                    <a:pt x="46115" y="61913"/>
                    <a:pt x="47067" y="60960"/>
                  </a:cubicBezTo>
                  <a:cubicBezTo>
                    <a:pt x="43257" y="58103"/>
                    <a:pt x="44209" y="60008"/>
                    <a:pt x="46115" y="60008"/>
                  </a:cubicBezTo>
                  <a:close/>
                  <a:moveTo>
                    <a:pt x="9919" y="69533"/>
                  </a:moveTo>
                  <a:cubicBezTo>
                    <a:pt x="9919" y="70485"/>
                    <a:pt x="9919" y="70485"/>
                    <a:pt x="9919" y="69533"/>
                  </a:cubicBezTo>
                  <a:cubicBezTo>
                    <a:pt x="11825" y="69533"/>
                    <a:pt x="11825" y="69533"/>
                    <a:pt x="11825" y="68580"/>
                  </a:cubicBezTo>
                  <a:cubicBezTo>
                    <a:pt x="11825" y="67628"/>
                    <a:pt x="10872" y="67628"/>
                    <a:pt x="10872" y="67628"/>
                  </a:cubicBezTo>
                  <a:cubicBezTo>
                    <a:pt x="9919" y="68580"/>
                    <a:pt x="8967" y="68580"/>
                    <a:pt x="9919" y="69533"/>
                  </a:cubicBezTo>
                  <a:close/>
                  <a:moveTo>
                    <a:pt x="20397" y="103823"/>
                  </a:moveTo>
                  <a:cubicBezTo>
                    <a:pt x="21350" y="103823"/>
                    <a:pt x="20397" y="101918"/>
                    <a:pt x="19444" y="101918"/>
                  </a:cubicBezTo>
                  <a:cubicBezTo>
                    <a:pt x="16587" y="101918"/>
                    <a:pt x="14682" y="100965"/>
                    <a:pt x="12777" y="100013"/>
                  </a:cubicBezTo>
                  <a:cubicBezTo>
                    <a:pt x="11825" y="100013"/>
                    <a:pt x="11825" y="100965"/>
                    <a:pt x="11825" y="100965"/>
                  </a:cubicBezTo>
                  <a:lnTo>
                    <a:pt x="11825" y="101918"/>
                  </a:lnTo>
                  <a:cubicBezTo>
                    <a:pt x="13730" y="102870"/>
                    <a:pt x="13730" y="104775"/>
                    <a:pt x="15634" y="104775"/>
                  </a:cubicBezTo>
                  <a:cubicBezTo>
                    <a:pt x="17540" y="104775"/>
                    <a:pt x="19444" y="104775"/>
                    <a:pt x="20397" y="103823"/>
                  </a:cubicBezTo>
                  <a:close/>
                  <a:moveTo>
                    <a:pt x="13730" y="94298"/>
                  </a:moveTo>
                  <a:cubicBezTo>
                    <a:pt x="13730" y="94298"/>
                    <a:pt x="14682" y="94298"/>
                    <a:pt x="14682" y="94298"/>
                  </a:cubicBezTo>
                  <a:cubicBezTo>
                    <a:pt x="15634" y="94298"/>
                    <a:pt x="15634" y="94298"/>
                    <a:pt x="15634" y="93345"/>
                  </a:cubicBezTo>
                  <a:lnTo>
                    <a:pt x="13730" y="94298"/>
                  </a:lnTo>
                  <a:cubicBezTo>
                    <a:pt x="13730" y="93345"/>
                    <a:pt x="12777" y="94298"/>
                    <a:pt x="13730" y="94298"/>
                  </a:cubicBezTo>
                  <a:close/>
                  <a:moveTo>
                    <a:pt x="18492" y="100013"/>
                  </a:moveTo>
                  <a:cubicBezTo>
                    <a:pt x="18492" y="100013"/>
                    <a:pt x="18492" y="99060"/>
                    <a:pt x="18492" y="100013"/>
                  </a:cubicBezTo>
                  <a:cubicBezTo>
                    <a:pt x="19444" y="99060"/>
                    <a:pt x="18492" y="98108"/>
                    <a:pt x="18492" y="98108"/>
                  </a:cubicBezTo>
                  <a:cubicBezTo>
                    <a:pt x="17540" y="98108"/>
                    <a:pt x="17540" y="98108"/>
                    <a:pt x="18492" y="100013"/>
                  </a:cubicBezTo>
                  <a:cubicBezTo>
                    <a:pt x="17540" y="99060"/>
                    <a:pt x="17540" y="100013"/>
                    <a:pt x="18492" y="100013"/>
                  </a:cubicBezTo>
                  <a:close/>
                  <a:moveTo>
                    <a:pt x="27065" y="94298"/>
                  </a:moveTo>
                  <a:cubicBezTo>
                    <a:pt x="27065" y="93345"/>
                    <a:pt x="28017" y="93345"/>
                    <a:pt x="27065" y="92393"/>
                  </a:cubicBezTo>
                  <a:cubicBezTo>
                    <a:pt x="27065" y="92393"/>
                    <a:pt x="26112" y="92393"/>
                    <a:pt x="25159" y="92393"/>
                  </a:cubicBezTo>
                  <a:cubicBezTo>
                    <a:pt x="23255" y="94298"/>
                    <a:pt x="21350" y="92393"/>
                    <a:pt x="20397" y="91440"/>
                  </a:cubicBezTo>
                  <a:cubicBezTo>
                    <a:pt x="20397" y="91440"/>
                    <a:pt x="19444" y="90488"/>
                    <a:pt x="19444" y="91440"/>
                  </a:cubicBezTo>
                  <a:cubicBezTo>
                    <a:pt x="18492" y="92393"/>
                    <a:pt x="19444" y="92393"/>
                    <a:pt x="19444" y="93345"/>
                  </a:cubicBezTo>
                  <a:cubicBezTo>
                    <a:pt x="21350" y="96203"/>
                    <a:pt x="25159" y="98108"/>
                    <a:pt x="24207" y="101918"/>
                  </a:cubicBezTo>
                  <a:lnTo>
                    <a:pt x="25159" y="102870"/>
                  </a:lnTo>
                  <a:cubicBezTo>
                    <a:pt x="25159" y="100965"/>
                    <a:pt x="26112" y="100013"/>
                    <a:pt x="28017" y="99060"/>
                  </a:cubicBezTo>
                  <a:cubicBezTo>
                    <a:pt x="28969" y="99060"/>
                    <a:pt x="29922" y="98108"/>
                    <a:pt x="29922" y="97155"/>
                  </a:cubicBezTo>
                  <a:cubicBezTo>
                    <a:pt x="29922" y="96203"/>
                    <a:pt x="28017" y="96203"/>
                    <a:pt x="27065" y="96203"/>
                  </a:cubicBezTo>
                  <a:cubicBezTo>
                    <a:pt x="26112" y="96203"/>
                    <a:pt x="25159" y="95250"/>
                    <a:pt x="27065" y="94298"/>
                  </a:cubicBezTo>
                  <a:close/>
                  <a:moveTo>
                    <a:pt x="20397" y="107633"/>
                  </a:moveTo>
                  <a:cubicBezTo>
                    <a:pt x="21350" y="108585"/>
                    <a:pt x="21350" y="108585"/>
                    <a:pt x="23255" y="109538"/>
                  </a:cubicBezTo>
                  <a:cubicBezTo>
                    <a:pt x="23255" y="108585"/>
                    <a:pt x="23255" y="107633"/>
                    <a:pt x="22302" y="106680"/>
                  </a:cubicBezTo>
                  <a:cubicBezTo>
                    <a:pt x="22302" y="105728"/>
                    <a:pt x="21350" y="105728"/>
                    <a:pt x="20397" y="105728"/>
                  </a:cubicBezTo>
                  <a:cubicBezTo>
                    <a:pt x="18492" y="106680"/>
                    <a:pt x="19444" y="107633"/>
                    <a:pt x="20397" y="107633"/>
                  </a:cubicBezTo>
                  <a:close/>
                  <a:moveTo>
                    <a:pt x="23255" y="117158"/>
                  </a:moveTo>
                  <a:cubicBezTo>
                    <a:pt x="23255" y="118110"/>
                    <a:pt x="23255" y="117158"/>
                    <a:pt x="23255" y="117158"/>
                  </a:cubicBezTo>
                  <a:cubicBezTo>
                    <a:pt x="24207" y="114300"/>
                    <a:pt x="22302" y="114300"/>
                    <a:pt x="21350" y="114300"/>
                  </a:cubicBezTo>
                  <a:cubicBezTo>
                    <a:pt x="20397" y="114300"/>
                    <a:pt x="20397" y="114300"/>
                    <a:pt x="20397" y="115253"/>
                  </a:cubicBezTo>
                  <a:cubicBezTo>
                    <a:pt x="20397" y="116205"/>
                    <a:pt x="22302" y="117158"/>
                    <a:pt x="23255" y="117158"/>
                  </a:cubicBezTo>
                  <a:close/>
                  <a:moveTo>
                    <a:pt x="20397" y="41910"/>
                  </a:moveTo>
                  <a:cubicBezTo>
                    <a:pt x="20397" y="41910"/>
                    <a:pt x="20397" y="41910"/>
                    <a:pt x="20397" y="41910"/>
                  </a:cubicBezTo>
                  <a:lnTo>
                    <a:pt x="20397" y="41910"/>
                  </a:lnTo>
                  <a:cubicBezTo>
                    <a:pt x="20397" y="40958"/>
                    <a:pt x="20397" y="40958"/>
                    <a:pt x="20397" y="41910"/>
                  </a:cubicBezTo>
                  <a:cubicBezTo>
                    <a:pt x="19444" y="40958"/>
                    <a:pt x="20397" y="41910"/>
                    <a:pt x="20397" y="41910"/>
                  </a:cubicBezTo>
                  <a:close/>
                  <a:moveTo>
                    <a:pt x="21350" y="132398"/>
                  </a:moveTo>
                  <a:cubicBezTo>
                    <a:pt x="22302" y="132398"/>
                    <a:pt x="22302" y="132398"/>
                    <a:pt x="22302" y="132398"/>
                  </a:cubicBezTo>
                  <a:lnTo>
                    <a:pt x="22302" y="131445"/>
                  </a:lnTo>
                  <a:cubicBezTo>
                    <a:pt x="22302" y="130493"/>
                    <a:pt x="22302" y="130493"/>
                    <a:pt x="21350" y="130493"/>
                  </a:cubicBezTo>
                  <a:cubicBezTo>
                    <a:pt x="21350" y="130493"/>
                    <a:pt x="20397" y="130493"/>
                    <a:pt x="20397" y="130493"/>
                  </a:cubicBezTo>
                  <a:cubicBezTo>
                    <a:pt x="20397" y="131445"/>
                    <a:pt x="20397" y="132398"/>
                    <a:pt x="21350" y="132398"/>
                  </a:cubicBezTo>
                  <a:close/>
                  <a:moveTo>
                    <a:pt x="20397" y="55245"/>
                  </a:moveTo>
                  <a:cubicBezTo>
                    <a:pt x="21350" y="55245"/>
                    <a:pt x="21350" y="56198"/>
                    <a:pt x="20397" y="55245"/>
                  </a:cubicBezTo>
                  <a:cubicBezTo>
                    <a:pt x="21350" y="55245"/>
                    <a:pt x="21350" y="55245"/>
                    <a:pt x="20397" y="55245"/>
                  </a:cubicBezTo>
                  <a:cubicBezTo>
                    <a:pt x="20397" y="54293"/>
                    <a:pt x="20397" y="55245"/>
                    <a:pt x="20397" y="55245"/>
                  </a:cubicBezTo>
                  <a:close/>
                  <a:moveTo>
                    <a:pt x="21350" y="121920"/>
                  </a:moveTo>
                  <a:cubicBezTo>
                    <a:pt x="21350" y="121920"/>
                    <a:pt x="21350" y="121920"/>
                    <a:pt x="21350" y="121920"/>
                  </a:cubicBezTo>
                  <a:cubicBezTo>
                    <a:pt x="21350" y="121920"/>
                    <a:pt x="21350" y="121920"/>
                    <a:pt x="21350" y="121920"/>
                  </a:cubicBezTo>
                  <a:lnTo>
                    <a:pt x="21350" y="121920"/>
                  </a:lnTo>
                  <a:cubicBezTo>
                    <a:pt x="22302" y="121920"/>
                    <a:pt x="22302" y="121920"/>
                    <a:pt x="21350" y="121920"/>
                  </a:cubicBezTo>
                  <a:close/>
                  <a:moveTo>
                    <a:pt x="22302" y="112395"/>
                  </a:moveTo>
                  <a:cubicBezTo>
                    <a:pt x="23255" y="113348"/>
                    <a:pt x="23255" y="112395"/>
                    <a:pt x="23255" y="112395"/>
                  </a:cubicBezTo>
                  <a:cubicBezTo>
                    <a:pt x="24207" y="111443"/>
                    <a:pt x="23255" y="110490"/>
                    <a:pt x="22302" y="110490"/>
                  </a:cubicBezTo>
                  <a:cubicBezTo>
                    <a:pt x="22302" y="110490"/>
                    <a:pt x="22302" y="111443"/>
                    <a:pt x="22302" y="112395"/>
                  </a:cubicBezTo>
                  <a:close/>
                  <a:moveTo>
                    <a:pt x="25159" y="133350"/>
                  </a:moveTo>
                  <a:cubicBezTo>
                    <a:pt x="25159" y="132398"/>
                    <a:pt x="23255" y="132398"/>
                    <a:pt x="22302" y="132398"/>
                  </a:cubicBezTo>
                  <a:lnTo>
                    <a:pt x="22302" y="134303"/>
                  </a:lnTo>
                  <a:cubicBezTo>
                    <a:pt x="22302" y="135255"/>
                    <a:pt x="22302" y="136208"/>
                    <a:pt x="23255" y="136208"/>
                  </a:cubicBezTo>
                  <a:cubicBezTo>
                    <a:pt x="24207" y="135255"/>
                    <a:pt x="25159" y="134303"/>
                    <a:pt x="25159" y="133350"/>
                  </a:cubicBezTo>
                  <a:close/>
                  <a:moveTo>
                    <a:pt x="25159" y="102870"/>
                  </a:moveTo>
                  <a:cubicBezTo>
                    <a:pt x="24207" y="102870"/>
                    <a:pt x="23255" y="102870"/>
                    <a:pt x="23255" y="104775"/>
                  </a:cubicBezTo>
                  <a:cubicBezTo>
                    <a:pt x="23255" y="104775"/>
                    <a:pt x="23255" y="104775"/>
                    <a:pt x="24207" y="104775"/>
                  </a:cubicBezTo>
                  <a:cubicBezTo>
                    <a:pt x="26112" y="104775"/>
                    <a:pt x="25159" y="103823"/>
                    <a:pt x="25159" y="102870"/>
                  </a:cubicBezTo>
                  <a:close/>
                  <a:moveTo>
                    <a:pt x="26112" y="60960"/>
                  </a:moveTo>
                  <a:cubicBezTo>
                    <a:pt x="26112" y="60960"/>
                    <a:pt x="27065" y="60960"/>
                    <a:pt x="27065" y="60960"/>
                  </a:cubicBezTo>
                  <a:cubicBezTo>
                    <a:pt x="27065" y="61913"/>
                    <a:pt x="27065" y="61913"/>
                    <a:pt x="26112" y="60960"/>
                  </a:cubicBezTo>
                  <a:cubicBezTo>
                    <a:pt x="26112" y="61913"/>
                    <a:pt x="26112" y="61913"/>
                    <a:pt x="26112" y="60960"/>
                  </a:cubicBezTo>
                  <a:cubicBezTo>
                    <a:pt x="25159" y="61913"/>
                    <a:pt x="25159" y="60960"/>
                    <a:pt x="26112" y="60960"/>
                  </a:cubicBezTo>
                  <a:close/>
                  <a:moveTo>
                    <a:pt x="27065" y="66675"/>
                  </a:moveTo>
                  <a:cubicBezTo>
                    <a:pt x="27065" y="66675"/>
                    <a:pt x="27065" y="66675"/>
                    <a:pt x="27065" y="66675"/>
                  </a:cubicBezTo>
                  <a:cubicBezTo>
                    <a:pt x="27065" y="67628"/>
                    <a:pt x="27065" y="67628"/>
                    <a:pt x="26112" y="67628"/>
                  </a:cubicBezTo>
                  <a:cubicBezTo>
                    <a:pt x="26112" y="67628"/>
                    <a:pt x="25159" y="67628"/>
                    <a:pt x="26112" y="66675"/>
                  </a:cubicBezTo>
                  <a:cubicBezTo>
                    <a:pt x="27065" y="65723"/>
                    <a:pt x="26112" y="66675"/>
                    <a:pt x="27065" y="66675"/>
                  </a:cubicBezTo>
                  <a:close/>
                  <a:moveTo>
                    <a:pt x="28017" y="101918"/>
                  </a:moveTo>
                  <a:cubicBezTo>
                    <a:pt x="28017" y="100965"/>
                    <a:pt x="27065" y="101918"/>
                    <a:pt x="26112" y="101918"/>
                  </a:cubicBezTo>
                  <a:lnTo>
                    <a:pt x="25159" y="101918"/>
                  </a:lnTo>
                  <a:lnTo>
                    <a:pt x="25159" y="102870"/>
                  </a:lnTo>
                  <a:lnTo>
                    <a:pt x="26112" y="102870"/>
                  </a:lnTo>
                  <a:cubicBezTo>
                    <a:pt x="27065" y="102870"/>
                    <a:pt x="28017" y="102870"/>
                    <a:pt x="28017" y="101918"/>
                  </a:cubicBezTo>
                  <a:close/>
                  <a:moveTo>
                    <a:pt x="27065" y="140018"/>
                  </a:moveTo>
                  <a:cubicBezTo>
                    <a:pt x="27065" y="139065"/>
                    <a:pt x="27065" y="139065"/>
                    <a:pt x="27065" y="140018"/>
                  </a:cubicBezTo>
                  <a:cubicBezTo>
                    <a:pt x="26112" y="139065"/>
                    <a:pt x="26112" y="139065"/>
                    <a:pt x="27065" y="140018"/>
                  </a:cubicBezTo>
                  <a:lnTo>
                    <a:pt x="27065" y="140018"/>
                  </a:lnTo>
                  <a:cubicBezTo>
                    <a:pt x="27065" y="140018"/>
                    <a:pt x="27065" y="140018"/>
                    <a:pt x="27065" y="140018"/>
                  </a:cubicBezTo>
                  <a:close/>
                  <a:moveTo>
                    <a:pt x="26112" y="28575"/>
                  </a:moveTo>
                  <a:cubicBezTo>
                    <a:pt x="26112" y="29528"/>
                    <a:pt x="26112" y="29528"/>
                    <a:pt x="26112" y="28575"/>
                  </a:cubicBezTo>
                  <a:cubicBezTo>
                    <a:pt x="28017" y="29528"/>
                    <a:pt x="28017" y="29528"/>
                    <a:pt x="28017" y="28575"/>
                  </a:cubicBezTo>
                  <a:cubicBezTo>
                    <a:pt x="28017" y="28575"/>
                    <a:pt x="28017" y="27623"/>
                    <a:pt x="28017" y="27623"/>
                  </a:cubicBezTo>
                  <a:cubicBezTo>
                    <a:pt x="27065" y="27623"/>
                    <a:pt x="26112" y="28575"/>
                    <a:pt x="26112" y="28575"/>
                  </a:cubicBezTo>
                  <a:close/>
                  <a:moveTo>
                    <a:pt x="27065" y="38100"/>
                  </a:moveTo>
                  <a:cubicBezTo>
                    <a:pt x="27065" y="38100"/>
                    <a:pt x="27065" y="38100"/>
                    <a:pt x="27065" y="38100"/>
                  </a:cubicBezTo>
                  <a:cubicBezTo>
                    <a:pt x="26112" y="38100"/>
                    <a:pt x="27065" y="38100"/>
                    <a:pt x="27065" y="38100"/>
                  </a:cubicBezTo>
                  <a:cubicBezTo>
                    <a:pt x="27065" y="38100"/>
                    <a:pt x="27065" y="38100"/>
                    <a:pt x="27065" y="38100"/>
                  </a:cubicBezTo>
                  <a:cubicBezTo>
                    <a:pt x="27065" y="38100"/>
                    <a:pt x="27065" y="38100"/>
                    <a:pt x="27065" y="38100"/>
                  </a:cubicBezTo>
                  <a:close/>
                  <a:moveTo>
                    <a:pt x="28017" y="121920"/>
                  </a:moveTo>
                  <a:cubicBezTo>
                    <a:pt x="28017" y="121920"/>
                    <a:pt x="28017" y="121920"/>
                    <a:pt x="28017" y="121920"/>
                  </a:cubicBezTo>
                  <a:cubicBezTo>
                    <a:pt x="28017" y="121920"/>
                    <a:pt x="28017" y="121920"/>
                    <a:pt x="28017" y="121920"/>
                  </a:cubicBezTo>
                  <a:lnTo>
                    <a:pt x="28017" y="121920"/>
                  </a:lnTo>
                  <a:cubicBezTo>
                    <a:pt x="27065" y="121920"/>
                    <a:pt x="27065" y="121920"/>
                    <a:pt x="28017" y="121920"/>
                  </a:cubicBezTo>
                  <a:close/>
                  <a:moveTo>
                    <a:pt x="28017" y="113348"/>
                  </a:moveTo>
                  <a:cubicBezTo>
                    <a:pt x="27065" y="113348"/>
                    <a:pt x="27065" y="113348"/>
                    <a:pt x="28017" y="113348"/>
                  </a:cubicBezTo>
                  <a:cubicBezTo>
                    <a:pt x="27065" y="114300"/>
                    <a:pt x="27065" y="115253"/>
                    <a:pt x="28017" y="116205"/>
                  </a:cubicBezTo>
                  <a:cubicBezTo>
                    <a:pt x="28017" y="116205"/>
                    <a:pt x="28969" y="116205"/>
                    <a:pt x="28969" y="115253"/>
                  </a:cubicBezTo>
                  <a:cubicBezTo>
                    <a:pt x="28969" y="114300"/>
                    <a:pt x="28969" y="114300"/>
                    <a:pt x="28017" y="113348"/>
                  </a:cubicBezTo>
                  <a:close/>
                  <a:moveTo>
                    <a:pt x="28969" y="124778"/>
                  </a:moveTo>
                  <a:cubicBezTo>
                    <a:pt x="28017" y="124778"/>
                    <a:pt x="28017" y="124778"/>
                    <a:pt x="28969" y="124778"/>
                  </a:cubicBezTo>
                  <a:cubicBezTo>
                    <a:pt x="28017" y="124778"/>
                    <a:pt x="28017" y="124778"/>
                    <a:pt x="28017" y="124778"/>
                  </a:cubicBezTo>
                  <a:cubicBezTo>
                    <a:pt x="27065" y="124778"/>
                    <a:pt x="28017" y="124778"/>
                    <a:pt x="28969" y="124778"/>
                  </a:cubicBezTo>
                  <a:cubicBezTo>
                    <a:pt x="28017" y="124778"/>
                    <a:pt x="28017" y="124778"/>
                    <a:pt x="28969" y="124778"/>
                  </a:cubicBezTo>
                  <a:close/>
                  <a:moveTo>
                    <a:pt x="31827" y="56198"/>
                  </a:moveTo>
                  <a:cubicBezTo>
                    <a:pt x="30875" y="56198"/>
                    <a:pt x="28969" y="56198"/>
                    <a:pt x="28017" y="54293"/>
                  </a:cubicBezTo>
                  <a:cubicBezTo>
                    <a:pt x="28017" y="54293"/>
                    <a:pt x="28017" y="53340"/>
                    <a:pt x="28969" y="53340"/>
                  </a:cubicBezTo>
                  <a:cubicBezTo>
                    <a:pt x="29922" y="53340"/>
                    <a:pt x="31827" y="54293"/>
                    <a:pt x="31827" y="56198"/>
                  </a:cubicBezTo>
                  <a:cubicBezTo>
                    <a:pt x="32780" y="56198"/>
                    <a:pt x="31827" y="56198"/>
                    <a:pt x="31827" y="56198"/>
                  </a:cubicBezTo>
                  <a:close/>
                  <a:moveTo>
                    <a:pt x="31827" y="107633"/>
                  </a:moveTo>
                  <a:cubicBezTo>
                    <a:pt x="32780" y="107633"/>
                    <a:pt x="32780" y="107633"/>
                    <a:pt x="32780" y="106680"/>
                  </a:cubicBezTo>
                  <a:cubicBezTo>
                    <a:pt x="32780" y="105728"/>
                    <a:pt x="31827" y="104775"/>
                    <a:pt x="30875" y="104775"/>
                  </a:cubicBezTo>
                  <a:cubicBezTo>
                    <a:pt x="28969" y="103823"/>
                    <a:pt x="28017" y="104775"/>
                    <a:pt x="27065" y="105728"/>
                  </a:cubicBezTo>
                  <a:cubicBezTo>
                    <a:pt x="27065" y="106680"/>
                    <a:pt x="27065" y="106680"/>
                    <a:pt x="27065" y="106680"/>
                  </a:cubicBezTo>
                  <a:cubicBezTo>
                    <a:pt x="28017" y="107633"/>
                    <a:pt x="28017" y="105728"/>
                    <a:pt x="28969" y="105728"/>
                  </a:cubicBezTo>
                  <a:cubicBezTo>
                    <a:pt x="30875" y="106680"/>
                    <a:pt x="31827" y="107633"/>
                    <a:pt x="31827" y="107633"/>
                  </a:cubicBezTo>
                  <a:close/>
                  <a:moveTo>
                    <a:pt x="30875" y="79058"/>
                  </a:moveTo>
                  <a:cubicBezTo>
                    <a:pt x="29922" y="79058"/>
                    <a:pt x="28969" y="79058"/>
                    <a:pt x="28969" y="80010"/>
                  </a:cubicBezTo>
                  <a:cubicBezTo>
                    <a:pt x="28969" y="80010"/>
                    <a:pt x="28969" y="80963"/>
                    <a:pt x="29922" y="80963"/>
                  </a:cubicBezTo>
                  <a:cubicBezTo>
                    <a:pt x="30875" y="80963"/>
                    <a:pt x="30875" y="80963"/>
                    <a:pt x="30875" y="79058"/>
                  </a:cubicBezTo>
                  <a:cubicBezTo>
                    <a:pt x="31827" y="80010"/>
                    <a:pt x="30875" y="79058"/>
                    <a:pt x="30875" y="79058"/>
                  </a:cubicBezTo>
                  <a:close/>
                  <a:moveTo>
                    <a:pt x="30875"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5"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5" y="143828"/>
                    <a:pt x="29922" y="142875"/>
                    <a:pt x="30875" y="141923"/>
                  </a:cubicBezTo>
                  <a:close/>
                  <a:moveTo>
                    <a:pt x="28969" y="50483"/>
                  </a:moveTo>
                  <a:cubicBezTo>
                    <a:pt x="29922" y="49530"/>
                    <a:pt x="31827" y="48578"/>
                    <a:pt x="32780" y="48578"/>
                  </a:cubicBezTo>
                  <a:cubicBezTo>
                    <a:pt x="33732" y="51435"/>
                    <a:pt x="30875" y="50483"/>
                    <a:pt x="28969" y="50483"/>
                  </a:cubicBezTo>
                  <a:close/>
                  <a:moveTo>
                    <a:pt x="31827" y="127635"/>
                  </a:moveTo>
                  <a:cubicBezTo>
                    <a:pt x="31827" y="127635"/>
                    <a:pt x="30875" y="127635"/>
                    <a:pt x="31827" y="127635"/>
                  </a:cubicBezTo>
                  <a:cubicBezTo>
                    <a:pt x="29922" y="127635"/>
                    <a:pt x="29922" y="128588"/>
                    <a:pt x="29922" y="129540"/>
                  </a:cubicBezTo>
                  <a:cubicBezTo>
                    <a:pt x="29922" y="129540"/>
                    <a:pt x="29922" y="129540"/>
                    <a:pt x="30875" y="129540"/>
                  </a:cubicBezTo>
                  <a:cubicBezTo>
                    <a:pt x="30875" y="129540"/>
                    <a:pt x="31827" y="129540"/>
                    <a:pt x="31827" y="127635"/>
                  </a:cubicBezTo>
                  <a:close/>
                  <a:moveTo>
                    <a:pt x="39447" y="64770"/>
                  </a:moveTo>
                  <a:cubicBezTo>
                    <a:pt x="37542" y="65723"/>
                    <a:pt x="38494" y="63818"/>
                    <a:pt x="38494" y="63818"/>
                  </a:cubicBezTo>
                  <a:cubicBezTo>
                    <a:pt x="37542" y="62865"/>
                    <a:pt x="33732" y="62865"/>
                    <a:pt x="32780" y="63818"/>
                  </a:cubicBezTo>
                  <a:cubicBezTo>
                    <a:pt x="31827" y="63818"/>
                    <a:pt x="32780" y="64770"/>
                    <a:pt x="32780" y="65723"/>
                  </a:cubicBezTo>
                  <a:cubicBezTo>
                    <a:pt x="32780" y="66675"/>
                    <a:pt x="35637" y="66675"/>
                    <a:pt x="33732" y="67628"/>
                  </a:cubicBezTo>
                  <a:cubicBezTo>
                    <a:pt x="32780" y="68580"/>
                    <a:pt x="31827" y="68580"/>
                    <a:pt x="30875" y="67628"/>
                  </a:cubicBezTo>
                  <a:cubicBezTo>
                    <a:pt x="29922" y="66675"/>
                    <a:pt x="29922" y="66675"/>
                    <a:pt x="29922" y="65723"/>
                  </a:cubicBezTo>
                  <a:lnTo>
                    <a:pt x="29922" y="60008"/>
                  </a:lnTo>
                  <a:cubicBezTo>
                    <a:pt x="29922" y="59055"/>
                    <a:pt x="29922" y="59055"/>
                    <a:pt x="31827" y="59055"/>
                  </a:cubicBezTo>
                  <a:cubicBezTo>
                    <a:pt x="32780" y="61913"/>
                    <a:pt x="34684" y="60960"/>
                    <a:pt x="36590" y="59055"/>
                  </a:cubicBezTo>
                  <a:cubicBezTo>
                    <a:pt x="37542" y="58103"/>
                    <a:pt x="38494" y="59055"/>
                    <a:pt x="38494" y="60008"/>
                  </a:cubicBezTo>
                  <a:cubicBezTo>
                    <a:pt x="39447" y="60960"/>
                    <a:pt x="39447" y="62865"/>
                    <a:pt x="41352" y="63818"/>
                  </a:cubicBezTo>
                  <a:cubicBezTo>
                    <a:pt x="41352" y="63818"/>
                    <a:pt x="40400" y="64770"/>
                    <a:pt x="39447" y="64770"/>
                  </a:cubicBezTo>
                  <a:close/>
                  <a:moveTo>
                    <a:pt x="29922" y="35243"/>
                  </a:moveTo>
                  <a:cubicBezTo>
                    <a:pt x="29922" y="35243"/>
                    <a:pt x="29922" y="36195"/>
                    <a:pt x="29922" y="35243"/>
                  </a:cubicBezTo>
                  <a:cubicBezTo>
                    <a:pt x="30875" y="36195"/>
                    <a:pt x="30875" y="35243"/>
                    <a:pt x="29922" y="35243"/>
                  </a:cubicBezTo>
                  <a:cubicBezTo>
                    <a:pt x="30875" y="35243"/>
                    <a:pt x="30875" y="35243"/>
                    <a:pt x="29922" y="35243"/>
                  </a:cubicBezTo>
                  <a:cubicBezTo>
                    <a:pt x="29922" y="35243"/>
                    <a:pt x="29922" y="35243"/>
                    <a:pt x="29922" y="35243"/>
                  </a:cubicBezTo>
                  <a:close/>
                  <a:moveTo>
                    <a:pt x="39447" y="97155"/>
                  </a:moveTo>
                  <a:cubicBezTo>
                    <a:pt x="39447" y="97155"/>
                    <a:pt x="37542" y="97155"/>
                    <a:pt x="36590" y="98108"/>
                  </a:cubicBezTo>
                  <a:cubicBezTo>
                    <a:pt x="36590" y="99060"/>
                    <a:pt x="36590" y="99060"/>
                    <a:pt x="36590" y="100013"/>
                  </a:cubicBezTo>
                  <a:cubicBezTo>
                    <a:pt x="36590" y="100965"/>
                    <a:pt x="35637" y="101918"/>
                    <a:pt x="34684" y="101918"/>
                  </a:cubicBezTo>
                  <a:cubicBezTo>
                    <a:pt x="33732" y="101918"/>
                    <a:pt x="33732" y="100965"/>
                    <a:pt x="33732" y="100013"/>
                  </a:cubicBezTo>
                  <a:cubicBezTo>
                    <a:pt x="33732" y="99060"/>
                    <a:pt x="34684" y="97155"/>
                    <a:pt x="33732" y="96203"/>
                  </a:cubicBezTo>
                  <a:cubicBezTo>
                    <a:pt x="33732" y="95250"/>
                    <a:pt x="33732" y="94298"/>
                    <a:pt x="32780" y="94298"/>
                  </a:cubicBezTo>
                  <a:cubicBezTo>
                    <a:pt x="31827" y="94298"/>
                    <a:pt x="31827" y="95250"/>
                    <a:pt x="31827" y="96203"/>
                  </a:cubicBezTo>
                  <a:cubicBezTo>
                    <a:pt x="32780" y="97155"/>
                    <a:pt x="31827" y="98108"/>
                    <a:pt x="31827" y="99060"/>
                  </a:cubicBezTo>
                  <a:cubicBezTo>
                    <a:pt x="30875" y="100965"/>
                    <a:pt x="30875" y="101918"/>
                    <a:pt x="32780" y="102870"/>
                  </a:cubicBezTo>
                  <a:cubicBezTo>
                    <a:pt x="34684" y="102870"/>
                    <a:pt x="36590" y="102870"/>
                    <a:pt x="37542" y="101918"/>
                  </a:cubicBezTo>
                  <a:cubicBezTo>
                    <a:pt x="37542" y="100965"/>
                    <a:pt x="37542" y="100013"/>
                    <a:pt x="38494" y="100013"/>
                  </a:cubicBezTo>
                  <a:cubicBezTo>
                    <a:pt x="38494" y="98108"/>
                    <a:pt x="40400" y="98108"/>
                    <a:pt x="39447" y="97155"/>
                  </a:cubicBezTo>
                  <a:close/>
                  <a:moveTo>
                    <a:pt x="33732" y="29528"/>
                  </a:moveTo>
                  <a:lnTo>
                    <a:pt x="34684" y="33338"/>
                  </a:lnTo>
                  <a:cubicBezTo>
                    <a:pt x="32780" y="32385"/>
                    <a:pt x="31827" y="31433"/>
                    <a:pt x="33732" y="29528"/>
                  </a:cubicBezTo>
                  <a:close/>
                  <a:moveTo>
                    <a:pt x="35637" y="113348"/>
                  </a:moveTo>
                  <a:cubicBezTo>
                    <a:pt x="35637" y="113348"/>
                    <a:pt x="36590" y="113348"/>
                    <a:pt x="35637" y="113348"/>
                  </a:cubicBezTo>
                  <a:cubicBezTo>
                    <a:pt x="36590" y="112395"/>
                    <a:pt x="35637" y="112395"/>
                    <a:pt x="35637" y="112395"/>
                  </a:cubicBezTo>
                  <a:cubicBezTo>
                    <a:pt x="34684" y="112395"/>
                    <a:pt x="34684" y="112395"/>
                    <a:pt x="35637" y="113348"/>
                  </a:cubicBezTo>
                  <a:lnTo>
                    <a:pt x="35637" y="113348"/>
                  </a:lnTo>
                  <a:close/>
                  <a:moveTo>
                    <a:pt x="37542" y="141923"/>
                  </a:moveTo>
                  <a:cubicBezTo>
                    <a:pt x="38494" y="140970"/>
                    <a:pt x="38494" y="140018"/>
                    <a:pt x="37542" y="140018"/>
                  </a:cubicBezTo>
                  <a:cubicBezTo>
                    <a:pt x="37542" y="139065"/>
                    <a:pt x="36590" y="139065"/>
                    <a:pt x="36590" y="139065"/>
                  </a:cubicBezTo>
                  <a:cubicBezTo>
                    <a:pt x="35637" y="140018"/>
                    <a:pt x="36590" y="140970"/>
                    <a:pt x="37542" y="141923"/>
                  </a:cubicBezTo>
                  <a:cubicBezTo>
                    <a:pt x="36590" y="141923"/>
                    <a:pt x="36590" y="142875"/>
                    <a:pt x="37542" y="141923"/>
                  </a:cubicBezTo>
                  <a:close/>
                  <a:moveTo>
                    <a:pt x="38494" y="155258"/>
                  </a:moveTo>
                  <a:lnTo>
                    <a:pt x="38494" y="155258"/>
                  </a:lnTo>
                  <a:lnTo>
                    <a:pt x="37542" y="154305"/>
                  </a:lnTo>
                  <a:cubicBezTo>
                    <a:pt x="36590" y="155258"/>
                    <a:pt x="36590" y="155258"/>
                    <a:pt x="38494" y="155258"/>
                  </a:cubicBezTo>
                  <a:cubicBezTo>
                    <a:pt x="37542" y="155258"/>
                    <a:pt x="38494" y="155258"/>
                    <a:pt x="38494" y="155258"/>
                  </a:cubicBezTo>
                  <a:close/>
                  <a:moveTo>
                    <a:pt x="37542" y="37148"/>
                  </a:moveTo>
                  <a:cubicBezTo>
                    <a:pt x="37542" y="36195"/>
                    <a:pt x="38494" y="36195"/>
                    <a:pt x="38494" y="36195"/>
                  </a:cubicBezTo>
                  <a:cubicBezTo>
                    <a:pt x="39447" y="36195"/>
                    <a:pt x="39447" y="37148"/>
                    <a:pt x="39447" y="38100"/>
                  </a:cubicBezTo>
                  <a:cubicBezTo>
                    <a:pt x="39447" y="39053"/>
                    <a:pt x="38494" y="39053"/>
                    <a:pt x="37542" y="39053"/>
                  </a:cubicBezTo>
                  <a:cubicBezTo>
                    <a:pt x="37542" y="39053"/>
                    <a:pt x="36590" y="38100"/>
                    <a:pt x="37542" y="37148"/>
                  </a:cubicBezTo>
                  <a:close/>
                  <a:moveTo>
                    <a:pt x="40400" y="88583"/>
                  </a:moveTo>
                  <a:cubicBezTo>
                    <a:pt x="40400" y="87630"/>
                    <a:pt x="39447" y="88583"/>
                    <a:pt x="39447" y="88583"/>
                  </a:cubicBezTo>
                  <a:cubicBezTo>
                    <a:pt x="39447" y="88583"/>
                    <a:pt x="38494" y="89535"/>
                    <a:pt x="38494" y="89535"/>
                  </a:cubicBezTo>
                  <a:cubicBezTo>
                    <a:pt x="38494" y="89535"/>
                    <a:pt x="38494" y="89535"/>
                    <a:pt x="40400" y="88583"/>
                  </a:cubicBezTo>
                  <a:cubicBezTo>
                    <a:pt x="39447" y="89535"/>
                    <a:pt x="40400" y="88583"/>
                    <a:pt x="40400" y="88583"/>
                  </a:cubicBezTo>
                  <a:close/>
                  <a:moveTo>
                    <a:pt x="44209" y="143828"/>
                  </a:moveTo>
                  <a:cubicBezTo>
                    <a:pt x="44209" y="142875"/>
                    <a:pt x="43257" y="142875"/>
                    <a:pt x="44209" y="143828"/>
                  </a:cubicBezTo>
                  <a:cubicBezTo>
                    <a:pt x="43257" y="142875"/>
                    <a:pt x="43257" y="142875"/>
                    <a:pt x="44209" y="143828"/>
                  </a:cubicBezTo>
                  <a:cubicBezTo>
                    <a:pt x="43257" y="143828"/>
                    <a:pt x="44209" y="143828"/>
                    <a:pt x="44209" y="143828"/>
                  </a:cubicBezTo>
                  <a:cubicBezTo>
                    <a:pt x="44209" y="143828"/>
                    <a:pt x="44209" y="143828"/>
                    <a:pt x="44209" y="143828"/>
                  </a:cubicBezTo>
                  <a:close/>
                  <a:moveTo>
                    <a:pt x="45162" y="23813"/>
                  </a:moveTo>
                  <a:cubicBezTo>
                    <a:pt x="45162" y="23813"/>
                    <a:pt x="46115" y="24765"/>
                    <a:pt x="45162" y="23813"/>
                  </a:cubicBezTo>
                  <a:cubicBezTo>
                    <a:pt x="46115" y="24765"/>
                    <a:pt x="47067" y="23813"/>
                    <a:pt x="47067" y="23813"/>
                  </a:cubicBezTo>
                  <a:cubicBezTo>
                    <a:pt x="47067" y="22860"/>
                    <a:pt x="47067" y="22860"/>
                    <a:pt x="45162" y="23813"/>
                  </a:cubicBezTo>
                  <a:cubicBezTo>
                    <a:pt x="46115" y="22860"/>
                    <a:pt x="45162" y="22860"/>
                    <a:pt x="45162" y="23813"/>
                  </a:cubicBezTo>
                  <a:close/>
                  <a:moveTo>
                    <a:pt x="49925" y="60960"/>
                  </a:moveTo>
                  <a:cubicBezTo>
                    <a:pt x="49925" y="60960"/>
                    <a:pt x="48972" y="60960"/>
                    <a:pt x="48972" y="60008"/>
                  </a:cubicBezTo>
                  <a:lnTo>
                    <a:pt x="48019" y="60008"/>
                  </a:lnTo>
                  <a:cubicBezTo>
                    <a:pt x="48019" y="60008"/>
                    <a:pt x="48972" y="60008"/>
                    <a:pt x="48972" y="60008"/>
                  </a:cubicBezTo>
                  <a:cubicBezTo>
                    <a:pt x="48972" y="60960"/>
                    <a:pt x="48972" y="60960"/>
                    <a:pt x="49925" y="60960"/>
                  </a:cubicBezTo>
                  <a:close/>
                  <a:moveTo>
                    <a:pt x="49925" y="39053"/>
                  </a:moveTo>
                  <a:cubicBezTo>
                    <a:pt x="49925" y="38100"/>
                    <a:pt x="49925" y="37148"/>
                    <a:pt x="48972" y="36195"/>
                  </a:cubicBezTo>
                  <a:cubicBezTo>
                    <a:pt x="48019" y="37148"/>
                    <a:pt x="48019" y="37148"/>
                    <a:pt x="48019" y="38100"/>
                  </a:cubicBezTo>
                  <a:cubicBezTo>
                    <a:pt x="48019" y="38100"/>
                    <a:pt x="48019" y="39053"/>
                    <a:pt x="49925" y="39053"/>
                  </a:cubicBezTo>
                  <a:cubicBezTo>
                    <a:pt x="49925" y="40005"/>
                    <a:pt x="49925" y="40005"/>
                    <a:pt x="49925" y="39053"/>
                  </a:cubicBezTo>
                  <a:close/>
                  <a:moveTo>
                    <a:pt x="48972" y="26670"/>
                  </a:moveTo>
                  <a:cubicBezTo>
                    <a:pt x="48972" y="27623"/>
                    <a:pt x="48972" y="27623"/>
                    <a:pt x="48972" y="26670"/>
                  </a:cubicBezTo>
                  <a:cubicBezTo>
                    <a:pt x="48972" y="27623"/>
                    <a:pt x="48972" y="27623"/>
                    <a:pt x="48972" y="26670"/>
                  </a:cubicBezTo>
                  <a:cubicBezTo>
                    <a:pt x="49925" y="27623"/>
                    <a:pt x="49925" y="26670"/>
                    <a:pt x="48972" y="26670"/>
                  </a:cubicBezTo>
                  <a:cubicBezTo>
                    <a:pt x="48972" y="26670"/>
                    <a:pt x="48972" y="26670"/>
                    <a:pt x="48972" y="26670"/>
                  </a:cubicBezTo>
                  <a:close/>
                  <a:moveTo>
                    <a:pt x="102312" y="92393"/>
                  </a:moveTo>
                  <a:cubicBezTo>
                    <a:pt x="103265" y="89535"/>
                    <a:pt x="103265" y="87630"/>
                    <a:pt x="103265" y="83820"/>
                  </a:cubicBezTo>
                  <a:cubicBezTo>
                    <a:pt x="102312" y="79058"/>
                    <a:pt x="101359" y="73343"/>
                    <a:pt x="101359" y="67628"/>
                  </a:cubicBezTo>
                  <a:cubicBezTo>
                    <a:pt x="101359" y="56198"/>
                    <a:pt x="99455" y="44768"/>
                    <a:pt x="96597" y="33338"/>
                  </a:cubicBezTo>
                  <a:cubicBezTo>
                    <a:pt x="94692" y="27623"/>
                    <a:pt x="92787" y="20955"/>
                    <a:pt x="88977" y="16193"/>
                  </a:cubicBezTo>
                  <a:cubicBezTo>
                    <a:pt x="83262" y="9525"/>
                    <a:pt x="75642" y="8573"/>
                    <a:pt x="68975" y="15240"/>
                  </a:cubicBezTo>
                  <a:cubicBezTo>
                    <a:pt x="64212" y="20003"/>
                    <a:pt x="61355" y="24765"/>
                    <a:pt x="59450" y="30480"/>
                  </a:cubicBezTo>
                  <a:cubicBezTo>
                    <a:pt x="53734" y="46673"/>
                    <a:pt x="51830" y="64770"/>
                    <a:pt x="50877" y="81915"/>
                  </a:cubicBezTo>
                  <a:cubicBezTo>
                    <a:pt x="49925" y="100965"/>
                    <a:pt x="49925" y="120015"/>
                    <a:pt x="54687" y="139065"/>
                  </a:cubicBezTo>
                  <a:cubicBezTo>
                    <a:pt x="56592" y="149543"/>
                    <a:pt x="60402" y="158115"/>
                    <a:pt x="67069" y="165735"/>
                  </a:cubicBezTo>
                  <a:cubicBezTo>
                    <a:pt x="72784" y="172403"/>
                    <a:pt x="81357" y="172403"/>
                    <a:pt x="88025" y="165735"/>
                  </a:cubicBezTo>
                  <a:cubicBezTo>
                    <a:pt x="90882" y="162878"/>
                    <a:pt x="92787" y="159068"/>
                    <a:pt x="93740" y="155258"/>
                  </a:cubicBezTo>
                  <a:cubicBezTo>
                    <a:pt x="99455" y="140970"/>
                    <a:pt x="100407" y="125730"/>
                    <a:pt x="101359" y="110490"/>
                  </a:cubicBezTo>
                  <a:cubicBezTo>
                    <a:pt x="101359" y="104775"/>
                    <a:pt x="103265" y="99060"/>
                    <a:pt x="101359" y="94298"/>
                  </a:cubicBezTo>
                  <a:cubicBezTo>
                    <a:pt x="101359" y="95250"/>
                    <a:pt x="102312" y="93345"/>
                    <a:pt x="102312" y="92393"/>
                  </a:cubicBezTo>
                  <a:close/>
                  <a:moveTo>
                    <a:pt x="111837" y="142875"/>
                  </a:moveTo>
                  <a:cubicBezTo>
                    <a:pt x="110884" y="142875"/>
                    <a:pt x="110884" y="143828"/>
                    <a:pt x="109932" y="143828"/>
                  </a:cubicBezTo>
                  <a:cubicBezTo>
                    <a:pt x="109932" y="143828"/>
                    <a:pt x="109932" y="144780"/>
                    <a:pt x="109932" y="144780"/>
                  </a:cubicBezTo>
                  <a:cubicBezTo>
                    <a:pt x="108027" y="144780"/>
                    <a:pt x="107075" y="145733"/>
                    <a:pt x="107075" y="147638"/>
                  </a:cubicBezTo>
                  <a:cubicBezTo>
                    <a:pt x="107075" y="148590"/>
                    <a:pt x="108027" y="148590"/>
                    <a:pt x="108027" y="148590"/>
                  </a:cubicBezTo>
                  <a:cubicBezTo>
                    <a:pt x="108980" y="147638"/>
                    <a:pt x="109932" y="146685"/>
                    <a:pt x="109932" y="144780"/>
                  </a:cubicBezTo>
                  <a:lnTo>
                    <a:pt x="109932" y="144780"/>
                  </a:lnTo>
                  <a:cubicBezTo>
                    <a:pt x="109932" y="144780"/>
                    <a:pt x="110884" y="144780"/>
                    <a:pt x="110884" y="144780"/>
                  </a:cubicBezTo>
                  <a:cubicBezTo>
                    <a:pt x="110884" y="143828"/>
                    <a:pt x="111837" y="143828"/>
                    <a:pt x="111837" y="142875"/>
                  </a:cubicBezTo>
                  <a:cubicBezTo>
                    <a:pt x="111837" y="142875"/>
                    <a:pt x="111837" y="142875"/>
                    <a:pt x="111837" y="142875"/>
                  </a:cubicBezTo>
                  <a:close/>
                  <a:moveTo>
                    <a:pt x="109932" y="152400"/>
                  </a:moveTo>
                  <a:cubicBezTo>
                    <a:pt x="109932" y="152400"/>
                    <a:pt x="109932" y="152400"/>
                    <a:pt x="109932" y="152400"/>
                  </a:cubicBezTo>
                  <a:cubicBezTo>
                    <a:pt x="109932" y="152400"/>
                    <a:pt x="108980" y="152400"/>
                    <a:pt x="109932" y="152400"/>
                  </a:cubicBezTo>
                  <a:cubicBezTo>
                    <a:pt x="108980" y="152400"/>
                    <a:pt x="108980" y="153353"/>
                    <a:pt x="109932" y="152400"/>
                  </a:cubicBezTo>
                  <a:cubicBezTo>
                    <a:pt x="109932" y="152400"/>
                    <a:pt x="109932" y="152400"/>
                    <a:pt x="109932" y="152400"/>
                  </a:cubicBezTo>
                  <a:close/>
                  <a:moveTo>
                    <a:pt x="108980" y="55245"/>
                  </a:moveTo>
                  <a:cubicBezTo>
                    <a:pt x="108980" y="56198"/>
                    <a:pt x="109932" y="55245"/>
                    <a:pt x="109932" y="55245"/>
                  </a:cubicBezTo>
                  <a:cubicBezTo>
                    <a:pt x="109932" y="55245"/>
                    <a:pt x="111837" y="56198"/>
                    <a:pt x="111837" y="54293"/>
                  </a:cubicBezTo>
                  <a:cubicBezTo>
                    <a:pt x="111837" y="54293"/>
                    <a:pt x="110884" y="53340"/>
                    <a:pt x="110884" y="53340"/>
                  </a:cubicBezTo>
                  <a:cubicBezTo>
                    <a:pt x="109932" y="54293"/>
                    <a:pt x="108980" y="54293"/>
                    <a:pt x="108980" y="55245"/>
                  </a:cubicBezTo>
                  <a:close/>
                  <a:moveTo>
                    <a:pt x="109932" y="40005"/>
                  </a:moveTo>
                  <a:cubicBezTo>
                    <a:pt x="109932" y="40958"/>
                    <a:pt x="109932" y="41910"/>
                    <a:pt x="110884" y="41910"/>
                  </a:cubicBezTo>
                  <a:cubicBezTo>
                    <a:pt x="111837" y="41910"/>
                    <a:pt x="111837" y="41910"/>
                    <a:pt x="111837" y="40958"/>
                  </a:cubicBezTo>
                  <a:cubicBezTo>
                    <a:pt x="111837" y="40005"/>
                    <a:pt x="110884" y="40005"/>
                    <a:pt x="109932" y="40005"/>
                  </a:cubicBezTo>
                  <a:cubicBezTo>
                    <a:pt x="109932" y="39053"/>
                    <a:pt x="108980" y="40005"/>
                    <a:pt x="109932" y="40005"/>
                  </a:cubicBezTo>
                  <a:close/>
                  <a:moveTo>
                    <a:pt x="112790" y="131445"/>
                  </a:moveTo>
                  <a:cubicBezTo>
                    <a:pt x="112790" y="130493"/>
                    <a:pt x="111837" y="130493"/>
                    <a:pt x="110884" y="130493"/>
                  </a:cubicBezTo>
                  <a:cubicBezTo>
                    <a:pt x="109932" y="130493"/>
                    <a:pt x="109932" y="131445"/>
                    <a:pt x="109932" y="131445"/>
                  </a:cubicBezTo>
                  <a:cubicBezTo>
                    <a:pt x="109932" y="131445"/>
                    <a:pt x="110884" y="132398"/>
                    <a:pt x="111837" y="132398"/>
                  </a:cubicBezTo>
                  <a:cubicBezTo>
                    <a:pt x="112790" y="132398"/>
                    <a:pt x="112790" y="132398"/>
                    <a:pt x="112790" y="131445"/>
                  </a:cubicBezTo>
                  <a:close/>
                  <a:moveTo>
                    <a:pt x="122315" y="53340"/>
                  </a:moveTo>
                  <a:cubicBezTo>
                    <a:pt x="120409" y="54293"/>
                    <a:pt x="119457" y="55245"/>
                    <a:pt x="120409" y="57150"/>
                  </a:cubicBezTo>
                  <a:cubicBezTo>
                    <a:pt x="121362" y="59055"/>
                    <a:pt x="121362" y="60960"/>
                    <a:pt x="117552" y="60960"/>
                  </a:cubicBezTo>
                  <a:cubicBezTo>
                    <a:pt x="116600" y="60960"/>
                    <a:pt x="115647" y="61913"/>
                    <a:pt x="115647" y="62865"/>
                  </a:cubicBezTo>
                  <a:cubicBezTo>
                    <a:pt x="115647" y="63818"/>
                    <a:pt x="115647" y="64770"/>
                    <a:pt x="114694" y="65723"/>
                  </a:cubicBezTo>
                  <a:cubicBezTo>
                    <a:pt x="112790" y="67628"/>
                    <a:pt x="114694" y="68580"/>
                    <a:pt x="115647" y="68580"/>
                  </a:cubicBezTo>
                  <a:cubicBezTo>
                    <a:pt x="116600" y="66675"/>
                    <a:pt x="116600" y="65723"/>
                    <a:pt x="118505" y="67628"/>
                  </a:cubicBezTo>
                  <a:cubicBezTo>
                    <a:pt x="119457" y="68580"/>
                    <a:pt x="120409" y="68580"/>
                    <a:pt x="121362" y="69533"/>
                  </a:cubicBezTo>
                  <a:cubicBezTo>
                    <a:pt x="122315" y="70485"/>
                    <a:pt x="123267" y="71438"/>
                    <a:pt x="122315" y="72390"/>
                  </a:cubicBezTo>
                  <a:lnTo>
                    <a:pt x="115647" y="68580"/>
                  </a:lnTo>
                  <a:cubicBezTo>
                    <a:pt x="113742" y="70485"/>
                    <a:pt x="112790" y="72390"/>
                    <a:pt x="109932" y="71438"/>
                  </a:cubicBezTo>
                  <a:cubicBezTo>
                    <a:pt x="108980" y="71438"/>
                    <a:pt x="108980" y="72390"/>
                    <a:pt x="108980" y="72390"/>
                  </a:cubicBezTo>
                  <a:cubicBezTo>
                    <a:pt x="109932" y="75248"/>
                    <a:pt x="114694" y="77153"/>
                    <a:pt x="116600" y="77153"/>
                  </a:cubicBezTo>
                  <a:cubicBezTo>
                    <a:pt x="118505" y="77153"/>
                    <a:pt x="119457" y="76200"/>
                    <a:pt x="118505" y="79058"/>
                  </a:cubicBezTo>
                  <a:cubicBezTo>
                    <a:pt x="117552" y="80963"/>
                    <a:pt x="117552" y="82868"/>
                    <a:pt x="118505" y="83820"/>
                  </a:cubicBezTo>
                  <a:cubicBezTo>
                    <a:pt x="119457" y="84773"/>
                    <a:pt x="121362" y="84773"/>
                    <a:pt x="123267" y="84773"/>
                  </a:cubicBezTo>
                  <a:cubicBezTo>
                    <a:pt x="124219" y="84773"/>
                    <a:pt x="125172" y="83820"/>
                    <a:pt x="124219" y="82868"/>
                  </a:cubicBezTo>
                  <a:cubicBezTo>
                    <a:pt x="123267" y="80010"/>
                    <a:pt x="123267" y="78105"/>
                    <a:pt x="126125" y="78105"/>
                  </a:cubicBezTo>
                  <a:cubicBezTo>
                    <a:pt x="127077" y="78105"/>
                    <a:pt x="126125" y="75248"/>
                    <a:pt x="128030" y="76200"/>
                  </a:cubicBezTo>
                  <a:cubicBezTo>
                    <a:pt x="129934" y="77153"/>
                    <a:pt x="129934" y="79058"/>
                    <a:pt x="129934" y="80963"/>
                  </a:cubicBezTo>
                  <a:cubicBezTo>
                    <a:pt x="128982" y="83820"/>
                    <a:pt x="127077" y="86678"/>
                    <a:pt x="124219" y="88583"/>
                  </a:cubicBezTo>
                  <a:cubicBezTo>
                    <a:pt x="122315" y="89535"/>
                    <a:pt x="121362" y="89535"/>
                    <a:pt x="120409" y="90488"/>
                  </a:cubicBezTo>
                  <a:cubicBezTo>
                    <a:pt x="119457" y="91440"/>
                    <a:pt x="118505" y="90488"/>
                    <a:pt x="119457" y="89535"/>
                  </a:cubicBezTo>
                  <a:cubicBezTo>
                    <a:pt x="119457" y="88583"/>
                    <a:pt x="119457" y="87630"/>
                    <a:pt x="118505" y="88583"/>
                  </a:cubicBezTo>
                  <a:cubicBezTo>
                    <a:pt x="116600" y="88583"/>
                    <a:pt x="115647" y="89535"/>
                    <a:pt x="113742" y="88583"/>
                  </a:cubicBezTo>
                  <a:cubicBezTo>
                    <a:pt x="112790" y="88583"/>
                    <a:pt x="113742" y="89535"/>
                    <a:pt x="113742" y="89535"/>
                  </a:cubicBezTo>
                  <a:cubicBezTo>
                    <a:pt x="114694" y="90488"/>
                    <a:pt x="115647" y="92393"/>
                    <a:pt x="116600" y="93345"/>
                  </a:cubicBezTo>
                  <a:cubicBezTo>
                    <a:pt x="117552" y="94298"/>
                    <a:pt x="119457" y="95250"/>
                    <a:pt x="121362" y="93345"/>
                  </a:cubicBezTo>
                  <a:cubicBezTo>
                    <a:pt x="123267" y="91440"/>
                    <a:pt x="124219" y="94298"/>
                    <a:pt x="125172" y="93345"/>
                  </a:cubicBezTo>
                  <a:cubicBezTo>
                    <a:pt x="128982" y="90488"/>
                    <a:pt x="132792" y="89535"/>
                    <a:pt x="134697" y="84773"/>
                  </a:cubicBezTo>
                  <a:cubicBezTo>
                    <a:pt x="135650" y="82868"/>
                    <a:pt x="136602" y="80963"/>
                    <a:pt x="139460" y="80963"/>
                  </a:cubicBezTo>
                  <a:cubicBezTo>
                    <a:pt x="140412" y="80963"/>
                    <a:pt x="140412" y="80963"/>
                    <a:pt x="140412" y="80010"/>
                  </a:cubicBezTo>
                  <a:cubicBezTo>
                    <a:pt x="140412" y="79058"/>
                    <a:pt x="139460" y="79058"/>
                    <a:pt x="138507" y="79058"/>
                  </a:cubicBezTo>
                  <a:cubicBezTo>
                    <a:pt x="136602" y="79058"/>
                    <a:pt x="135650" y="80010"/>
                    <a:pt x="134697" y="80963"/>
                  </a:cubicBezTo>
                  <a:cubicBezTo>
                    <a:pt x="133744" y="81915"/>
                    <a:pt x="132792" y="82868"/>
                    <a:pt x="131840" y="80963"/>
                  </a:cubicBezTo>
                  <a:cubicBezTo>
                    <a:pt x="130887" y="79058"/>
                    <a:pt x="132792" y="79058"/>
                    <a:pt x="133744" y="79058"/>
                  </a:cubicBezTo>
                  <a:cubicBezTo>
                    <a:pt x="134697" y="79058"/>
                    <a:pt x="135650" y="78105"/>
                    <a:pt x="136602" y="77153"/>
                  </a:cubicBezTo>
                  <a:cubicBezTo>
                    <a:pt x="136602" y="77153"/>
                    <a:pt x="137555" y="76200"/>
                    <a:pt x="136602" y="76200"/>
                  </a:cubicBezTo>
                  <a:cubicBezTo>
                    <a:pt x="136602" y="76200"/>
                    <a:pt x="135650" y="76200"/>
                    <a:pt x="135650" y="76200"/>
                  </a:cubicBezTo>
                  <a:cubicBezTo>
                    <a:pt x="134697" y="76200"/>
                    <a:pt x="134697" y="76200"/>
                    <a:pt x="133744" y="77153"/>
                  </a:cubicBezTo>
                  <a:cubicBezTo>
                    <a:pt x="134697" y="75248"/>
                    <a:pt x="135650" y="74295"/>
                    <a:pt x="136602" y="72390"/>
                  </a:cubicBezTo>
                  <a:cubicBezTo>
                    <a:pt x="136602" y="70485"/>
                    <a:pt x="136602" y="69533"/>
                    <a:pt x="134697" y="69533"/>
                  </a:cubicBezTo>
                  <a:cubicBezTo>
                    <a:pt x="133744" y="69533"/>
                    <a:pt x="133744" y="68580"/>
                    <a:pt x="132792" y="68580"/>
                  </a:cubicBezTo>
                  <a:cubicBezTo>
                    <a:pt x="132792" y="67628"/>
                    <a:pt x="133744" y="66675"/>
                    <a:pt x="132792" y="65723"/>
                  </a:cubicBezTo>
                  <a:cubicBezTo>
                    <a:pt x="130887" y="62865"/>
                    <a:pt x="127077" y="61913"/>
                    <a:pt x="124219" y="60960"/>
                  </a:cubicBezTo>
                  <a:cubicBezTo>
                    <a:pt x="122315" y="60008"/>
                    <a:pt x="121362" y="59055"/>
                    <a:pt x="121362" y="57150"/>
                  </a:cubicBezTo>
                  <a:cubicBezTo>
                    <a:pt x="121362" y="55245"/>
                    <a:pt x="122315" y="54293"/>
                    <a:pt x="124219" y="53340"/>
                  </a:cubicBezTo>
                  <a:cubicBezTo>
                    <a:pt x="126125" y="53340"/>
                    <a:pt x="127077" y="52388"/>
                    <a:pt x="127077" y="51435"/>
                  </a:cubicBezTo>
                  <a:lnTo>
                    <a:pt x="127077" y="51435"/>
                  </a:lnTo>
                  <a:cubicBezTo>
                    <a:pt x="128030" y="51435"/>
                    <a:pt x="128982" y="51435"/>
                    <a:pt x="128982" y="51435"/>
                  </a:cubicBezTo>
                  <a:cubicBezTo>
                    <a:pt x="129934" y="50483"/>
                    <a:pt x="128982" y="50483"/>
                    <a:pt x="128030" y="49530"/>
                  </a:cubicBezTo>
                  <a:cubicBezTo>
                    <a:pt x="127077" y="49530"/>
                    <a:pt x="126125" y="47625"/>
                    <a:pt x="125172" y="47625"/>
                  </a:cubicBezTo>
                  <a:cubicBezTo>
                    <a:pt x="123267" y="47625"/>
                    <a:pt x="123267" y="49530"/>
                    <a:pt x="123267" y="51435"/>
                  </a:cubicBezTo>
                  <a:cubicBezTo>
                    <a:pt x="125172" y="51435"/>
                    <a:pt x="124219" y="52388"/>
                    <a:pt x="122315" y="53340"/>
                  </a:cubicBezTo>
                  <a:close/>
                  <a:moveTo>
                    <a:pt x="111837" y="110490"/>
                  </a:moveTo>
                  <a:cubicBezTo>
                    <a:pt x="110884" y="111443"/>
                    <a:pt x="111837" y="111443"/>
                    <a:pt x="111837" y="110490"/>
                  </a:cubicBezTo>
                  <a:cubicBezTo>
                    <a:pt x="112790" y="111443"/>
                    <a:pt x="112790" y="111443"/>
                    <a:pt x="112790" y="110490"/>
                  </a:cubicBezTo>
                  <a:cubicBezTo>
                    <a:pt x="112790" y="110490"/>
                    <a:pt x="112790" y="110490"/>
                    <a:pt x="111837" y="110490"/>
                  </a:cubicBezTo>
                  <a:cubicBezTo>
                    <a:pt x="111837" y="110490"/>
                    <a:pt x="111837" y="110490"/>
                    <a:pt x="111837" y="110490"/>
                  </a:cubicBezTo>
                  <a:close/>
                  <a:moveTo>
                    <a:pt x="112790" y="84773"/>
                  </a:moveTo>
                  <a:cubicBezTo>
                    <a:pt x="112790" y="84773"/>
                    <a:pt x="112790" y="84773"/>
                    <a:pt x="112790" y="84773"/>
                  </a:cubicBezTo>
                  <a:lnTo>
                    <a:pt x="111837" y="85725"/>
                  </a:lnTo>
                  <a:cubicBezTo>
                    <a:pt x="111837" y="85725"/>
                    <a:pt x="111837" y="86678"/>
                    <a:pt x="112790" y="85725"/>
                  </a:cubicBezTo>
                  <a:cubicBezTo>
                    <a:pt x="112790" y="85725"/>
                    <a:pt x="112790" y="85725"/>
                    <a:pt x="112790" y="84773"/>
                  </a:cubicBezTo>
                  <a:close/>
                  <a:moveTo>
                    <a:pt x="111837" y="51435"/>
                  </a:moveTo>
                  <a:cubicBezTo>
                    <a:pt x="111837" y="52388"/>
                    <a:pt x="112790" y="52388"/>
                    <a:pt x="113742" y="52388"/>
                  </a:cubicBezTo>
                  <a:cubicBezTo>
                    <a:pt x="118505" y="52388"/>
                    <a:pt x="118505" y="51435"/>
                    <a:pt x="120409" y="45720"/>
                  </a:cubicBezTo>
                  <a:cubicBezTo>
                    <a:pt x="121362" y="46673"/>
                    <a:pt x="121362" y="47625"/>
                    <a:pt x="121362" y="48578"/>
                  </a:cubicBezTo>
                  <a:cubicBezTo>
                    <a:pt x="121362" y="48578"/>
                    <a:pt x="122315" y="49530"/>
                    <a:pt x="122315" y="48578"/>
                  </a:cubicBezTo>
                  <a:cubicBezTo>
                    <a:pt x="122315" y="47625"/>
                    <a:pt x="124219" y="46673"/>
                    <a:pt x="123267" y="44768"/>
                  </a:cubicBezTo>
                  <a:cubicBezTo>
                    <a:pt x="122315" y="43815"/>
                    <a:pt x="121362" y="44768"/>
                    <a:pt x="120409" y="44768"/>
                  </a:cubicBezTo>
                  <a:cubicBezTo>
                    <a:pt x="118505" y="44768"/>
                    <a:pt x="118505" y="45720"/>
                    <a:pt x="116600" y="47625"/>
                  </a:cubicBezTo>
                  <a:cubicBezTo>
                    <a:pt x="116600" y="48578"/>
                    <a:pt x="115647" y="48578"/>
                    <a:pt x="115647" y="48578"/>
                  </a:cubicBezTo>
                  <a:lnTo>
                    <a:pt x="113742" y="49530"/>
                  </a:lnTo>
                  <a:cubicBezTo>
                    <a:pt x="112790" y="50483"/>
                    <a:pt x="111837" y="50483"/>
                    <a:pt x="111837" y="51435"/>
                  </a:cubicBezTo>
                  <a:close/>
                  <a:moveTo>
                    <a:pt x="112790" y="160020"/>
                  </a:moveTo>
                  <a:cubicBezTo>
                    <a:pt x="113742" y="160020"/>
                    <a:pt x="113742" y="159068"/>
                    <a:pt x="112790" y="160020"/>
                  </a:cubicBezTo>
                  <a:cubicBezTo>
                    <a:pt x="113742" y="159068"/>
                    <a:pt x="112790" y="159068"/>
                    <a:pt x="112790" y="159068"/>
                  </a:cubicBezTo>
                  <a:cubicBezTo>
                    <a:pt x="112790" y="159068"/>
                    <a:pt x="112790" y="159068"/>
                    <a:pt x="112790" y="160020"/>
                  </a:cubicBezTo>
                  <a:cubicBezTo>
                    <a:pt x="112790" y="160020"/>
                    <a:pt x="112790" y="160020"/>
                    <a:pt x="112790" y="160020"/>
                  </a:cubicBezTo>
                  <a:close/>
                  <a:moveTo>
                    <a:pt x="114694" y="125730"/>
                  </a:moveTo>
                  <a:lnTo>
                    <a:pt x="114694" y="125730"/>
                  </a:lnTo>
                  <a:cubicBezTo>
                    <a:pt x="114694" y="128588"/>
                    <a:pt x="115647" y="128588"/>
                    <a:pt x="116600" y="128588"/>
                  </a:cubicBezTo>
                  <a:cubicBezTo>
                    <a:pt x="116600" y="128588"/>
                    <a:pt x="117552" y="128588"/>
                    <a:pt x="117552" y="128588"/>
                  </a:cubicBezTo>
                  <a:cubicBezTo>
                    <a:pt x="118505" y="127635"/>
                    <a:pt x="116600" y="126683"/>
                    <a:pt x="115647" y="125730"/>
                  </a:cubicBezTo>
                  <a:cubicBezTo>
                    <a:pt x="115647" y="126683"/>
                    <a:pt x="114694" y="125730"/>
                    <a:pt x="114694" y="125730"/>
                  </a:cubicBezTo>
                  <a:cubicBezTo>
                    <a:pt x="114694" y="125730"/>
                    <a:pt x="114694" y="125730"/>
                    <a:pt x="114694" y="125730"/>
                  </a:cubicBezTo>
                  <a:cubicBezTo>
                    <a:pt x="114694" y="123825"/>
                    <a:pt x="115647" y="122873"/>
                    <a:pt x="113742" y="122873"/>
                  </a:cubicBezTo>
                  <a:cubicBezTo>
                    <a:pt x="112790" y="122873"/>
                    <a:pt x="112790" y="123825"/>
                    <a:pt x="112790" y="124778"/>
                  </a:cubicBezTo>
                  <a:cubicBezTo>
                    <a:pt x="111837" y="126683"/>
                    <a:pt x="112790" y="126683"/>
                    <a:pt x="114694" y="125730"/>
                  </a:cubicBezTo>
                  <a:close/>
                  <a:moveTo>
                    <a:pt x="112790" y="98108"/>
                  </a:moveTo>
                  <a:cubicBezTo>
                    <a:pt x="112790" y="98108"/>
                    <a:pt x="113742" y="98108"/>
                    <a:pt x="112790" y="98108"/>
                  </a:cubicBezTo>
                  <a:cubicBezTo>
                    <a:pt x="113742" y="99060"/>
                    <a:pt x="113742" y="98108"/>
                    <a:pt x="114694" y="98108"/>
                  </a:cubicBezTo>
                  <a:cubicBezTo>
                    <a:pt x="114694" y="97155"/>
                    <a:pt x="114694" y="97155"/>
                    <a:pt x="112790" y="98108"/>
                  </a:cubicBezTo>
                  <a:cubicBezTo>
                    <a:pt x="113742" y="97155"/>
                    <a:pt x="112790" y="97155"/>
                    <a:pt x="112790" y="98108"/>
                  </a:cubicBezTo>
                  <a:close/>
                  <a:moveTo>
                    <a:pt x="116600" y="81915"/>
                  </a:moveTo>
                  <a:cubicBezTo>
                    <a:pt x="117552" y="81915"/>
                    <a:pt x="117552" y="81915"/>
                    <a:pt x="117552" y="80963"/>
                  </a:cubicBezTo>
                  <a:cubicBezTo>
                    <a:pt x="117552" y="79058"/>
                    <a:pt x="116600" y="79058"/>
                    <a:pt x="114694" y="79058"/>
                  </a:cubicBezTo>
                  <a:cubicBezTo>
                    <a:pt x="113742" y="79058"/>
                    <a:pt x="112790" y="78105"/>
                    <a:pt x="112790" y="79058"/>
                  </a:cubicBezTo>
                  <a:cubicBezTo>
                    <a:pt x="112790" y="81915"/>
                    <a:pt x="115647" y="80963"/>
                    <a:pt x="116600" y="81915"/>
                  </a:cubicBezTo>
                  <a:close/>
                  <a:moveTo>
                    <a:pt x="113742" y="161925"/>
                  </a:moveTo>
                  <a:lnTo>
                    <a:pt x="113742" y="161925"/>
                  </a:lnTo>
                  <a:cubicBezTo>
                    <a:pt x="113742" y="161925"/>
                    <a:pt x="113742" y="161925"/>
                    <a:pt x="113742" y="161925"/>
                  </a:cubicBezTo>
                  <a:cubicBezTo>
                    <a:pt x="112790" y="162878"/>
                    <a:pt x="113742" y="162878"/>
                    <a:pt x="113742" y="161925"/>
                  </a:cubicBezTo>
                  <a:cubicBezTo>
                    <a:pt x="113742" y="162878"/>
                    <a:pt x="113742" y="162878"/>
                    <a:pt x="113742" y="161925"/>
                  </a:cubicBezTo>
                  <a:close/>
                  <a:moveTo>
                    <a:pt x="114694" y="43815"/>
                  </a:moveTo>
                  <a:cubicBezTo>
                    <a:pt x="114694" y="43815"/>
                    <a:pt x="114694" y="42863"/>
                    <a:pt x="114694" y="43815"/>
                  </a:cubicBezTo>
                  <a:cubicBezTo>
                    <a:pt x="114694" y="42863"/>
                    <a:pt x="114694" y="42863"/>
                    <a:pt x="114694" y="41910"/>
                  </a:cubicBezTo>
                  <a:cubicBezTo>
                    <a:pt x="114694" y="42863"/>
                    <a:pt x="113742" y="42863"/>
                    <a:pt x="114694" y="43815"/>
                  </a:cubicBezTo>
                  <a:cubicBezTo>
                    <a:pt x="113742" y="43815"/>
                    <a:pt x="113742" y="43815"/>
                    <a:pt x="114694" y="43815"/>
                  </a:cubicBezTo>
                  <a:close/>
                  <a:moveTo>
                    <a:pt x="118505" y="143828"/>
                  </a:moveTo>
                  <a:cubicBezTo>
                    <a:pt x="118505" y="141923"/>
                    <a:pt x="117552" y="141923"/>
                    <a:pt x="115647" y="141923"/>
                  </a:cubicBezTo>
                  <a:cubicBezTo>
                    <a:pt x="114694" y="141923"/>
                    <a:pt x="113742" y="142875"/>
                    <a:pt x="113742" y="143828"/>
                  </a:cubicBezTo>
                  <a:cubicBezTo>
                    <a:pt x="113742" y="144780"/>
                    <a:pt x="114694" y="144780"/>
                    <a:pt x="115647" y="144780"/>
                  </a:cubicBezTo>
                  <a:cubicBezTo>
                    <a:pt x="116600" y="144780"/>
                    <a:pt x="118505" y="145733"/>
                    <a:pt x="118505" y="143828"/>
                  </a:cubicBezTo>
                  <a:close/>
                  <a:moveTo>
                    <a:pt x="122315" y="114300"/>
                  </a:moveTo>
                  <a:cubicBezTo>
                    <a:pt x="125172" y="110490"/>
                    <a:pt x="122315" y="111443"/>
                    <a:pt x="120409" y="112395"/>
                  </a:cubicBezTo>
                  <a:cubicBezTo>
                    <a:pt x="119457" y="112395"/>
                    <a:pt x="117552" y="113348"/>
                    <a:pt x="116600" y="113348"/>
                  </a:cubicBezTo>
                  <a:cubicBezTo>
                    <a:pt x="115647" y="113348"/>
                    <a:pt x="115647" y="113348"/>
                    <a:pt x="115647" y="114300"/>
                  </a:cubicBezTo>
                  <a:cubicBezTo>
                    <a:pt x="115647" y="115253"/>
                    <a:pt x="115647" y="115253"/>
                    <a:pt x="116600" y="115253"/>
                  </a:cubicBezTo>
                  <a:cubicBezTo>
                    <a:pt x="118505" y="115253"/>
                    <a:pt x="118505" y="116205"/>
                    <a:pt x="117552" y="117158"/>
                  </a:cubicBezTo>
                  <a:cubicBezTo>
                    <a:pt x="115647" y="120015"/>
                    <a:pt x="117552" y="121920"/>
                    <a:pt x="118505" y="124778"/>
                  </a:cubicBezTo>
                  <a:cubicBezTo>
                    <a:pt x="119457" y="126683"/>
                    <a:pt x="120409" y="126683"/>
                    <a:pt x="120409" y="124778"/>
                  </a:cubicBezTo>
                  <a:cubicBezTo>
                    <a:pt x="120409" y="122873"/>
                    <a:pt x="121362" y="122873"/>
                    <a:pt x="123267" y="122873"/>
                  </a:cubicBezTo>
                  <a:cubicBezTo>
                    <a:pt x="125172" y="120968"/>
                    <a:pt x="127077" y="119063"/>
                    <a:pt x="124219" y="117158"/>
                  </a:cubicBezTo>
                  <a:cubicBezTo>
                    <a:pt x="122315" y="115253"/>
                    <a:pt x="121362" y="115253"/>
                    <a:pt x="122315" y="114300"/>
                  </a:cubicBezTo>
                  <a:close/>
                  <a:moveTo>
                    <a:pt x="143269" y="119063"/>
                  </a:moveTo>
                  <a:cubicBezTo>
                    <a:pt x="142317" y="116205"/>
                    <a:pt x="140412" y="117158"/>
                    <a:pt x="138507" y="117158"/>
                  </a:cubicBezTo>
                  <a:lnTo>
                    <a:pt x="138507" y="116205"/>
                  </a:lnTo>
                  <a:cubicBezTo>
                    <a:pt x="139460" y="115253"/>
                    <a:pt x="140412" y="115253"/>
                    <a:pt x="140412" y="114300"/>
                  </a:cubicBezTo>
                  <a:cubicBezTo>
                    <a:pt x="140412" y="113348"/>
                    <a:pt x="139460" y="114300"/>
                    <a:pt x="138507" y="114300"/>
                  </a:cubicBezTo>
                  <a:lnTo>
                    <a:pt x="138507" y="114300"/>
                  </a:lnTo>
                  <a:cubicBezTo>
                    <a:pt x="137555" y="112395"/>
                    <a:pt x="134697" y="110490"/>
                    <a:pt x="138507" y="108585"/>
                  </a:cubicBezTo>
                  <a:cubicBezTo>
                    <a:pt x="139460" y="108585"/>
                    <a:pt x="139460" y="107633"/>
                    <a:pt x="138507" y="107633"/>
                  </a:cubicBezTo>
                  <a:cubicBezTo>
                    <a:pt x="136602" y="105728"/>
                    <a:pt x="138507" y="103823"/>
                    <a:pt x="139460" y="102870"/>
                  </a:cubicBezTo>
                  <a:cubicBezTo>
                    <a:pt x="141365" y="100965"/>
                    <a:pt x="140412" y="99060"/>
                    <a:pt x="138507" y="98108"/>
                  </a:cubicBezTo>
                  <a:cubicBezTo>
                    <a:pt x="139460" y="98108"/>
                    <a:pt x="139460" y="98108"/>
                    <a:pt x="139460" y="97155"/>
                  </a:cubicBezTo>
                  <a:lnTo>
                    <a:pt x="139460" y="97155"/>
                  </a:lnTo>
                  <a:cubicBezTo>
                    <a:pt x="138507" y="97155"/>
                    <a:pt x="138507" y="98108"/>
                    <a:pt x="138507" y="99060"/>
                  </a:cubicBezTo>
                  <a:cubicBezTo>
                    <a:pt x="137555" y="99060"/>
                    <a:pt x="136602" y="99060"/>
                    <a:pt x="135650" y="100013"/>
                  </a:cubicBezTo>
                  <a:cubicBezTo>
                    <a:pt x="134697" y="100965"/>
                    <a:pt x="134697" y="100965"/>
                    <a:pt x="133744" y="100013"/>
                  </a:cubicBezTo>
                  <a:cubicBezTo>
                    <a:pt x="132792" y="99060"/>
                    <a:pt x="131840" y="98108"/>
                    <a:pt x="132792" y="97155"/>
                  </a:cubicBezTo>
                  <a:cubicBezTo>
                    <a:pt x="132792" y="97155"/>
                    <a:pt x="133744" y="96203"/>
                    <a:pt x="133744" y="95250"/>
                  </a:cubicBezTo>
                  <a:cubicBezTo>
                    <a:pt x="133744" y="94298"/>
                    <a:pt x="134697" y="94298"/>
                    <a:pt x="133744" y="93345"/>
                  </a:cubicBezTo>
                  <a:cubicBezTo>
                    <a:pt x="132792" y="92393"/>
                    <a:pt x="131840" y="93345"/>
                    <a:pt x="131840" y="94298"/>
                  </a:cubicBezTo>
                  <a:cubicBezTo>
                    <a:pt x="130887" y="96203"/>
                    <a:pt x="128982" y="97155"/>
                    <a:pt x="127077" y="97155"/>
                  </a:cubicBezTo>
                  <a:cubicBezTo>
                    <a:pt x="123267" y="98108"/>
                    <a:pt x="124219" y="100013"/>
                    <a:pt x="126125" y="101918"/>
                  </a:cubicBezTo>
                  <a:cubicBezTo>
                    <a:pt x="126125" y="101918"/>
                    <a:pt x="126125" y="102870"/>
                    <a:pt x="125172" y="102870"/>
                  </a:cubicBezTo>
                  <a:cubicBezTo>
                    <a:pt x="124219" y="102870"/>
                    <a:pt x="123267" y="104775"/>
                    <a:pt x="122315" y="105728"/>
                  </a:cubicBezTo>
                  <a:cubicBezTo>
                    <a:pt x="120409" y="109538"/>
                    <a:pt x="124219" y="111443"/>
                    <a:pt x="125172" y="113348"/>
                  </a:cubicBezTo>
                  <a:cubicBezTo>
                    <a:pt x="126125" y="114300"/>
                    <a:pt x="126125" y="114300"/>
                    <a:pt x="127077" y="114300"/>
                  </a:cubicBezTo>
                  <a:cubicBezTo>
                    <a:pt x="128030" y="113348"/>
                    <a:pt x="127077" y="113348"/>
                    <a:pt x="127077" y="112395"/>
                  </a:cubicBezTo>
                  <a:cubicBezTo>
                    <a:pt x="130887" y="111443"/>
                    <a:pt x="129934" y="111443"/>
                    <a:pt x="129934" y="115253"/>
                  </a:cubicBezTo>
                  <a:lnTo>
                    <a:pt x="129934" y="116205"/>
                  </a:lnTo>
                  <a:cubicBezTo>
                    <a:pt x="129934" y="118110"/>
                    <a:pt x="129934" y="120015"/>
                    <a:pt x="127077" y="119063"/>
                  </a:cubicBezTo>
                  <a:cubicBezTo>
                    <a:pt x="126125" y="119063"/>
                    <a:pt x="125172" y="120015"/>
                    <a:pt x="126125" y="120968"/>
                  </a:cubicBezTo>
                  <a:cubicBezTo>
                    <a:pt x="126125" y="120968"/>
                    <a:pt x="127077" y="121920"/>
                    <a:pt x="128030" y="121920"/>
                  </a:cubicBezTo>
                  <a:cubicBezTo>
                    <a:pt x="125172" y="123825"/>
                    <a:pt x="128030" y="125730"/>
                    <a:pt x="128030" y="128588"/>
                  </a:cubicBezTo>
                  <a:cubicBezTo>
                    <a:pt x="128030" y="129540"/>
                    <a:pt x="128030" y="129540"/>
                    <a:pt x="127077" y="129540"/>
                  </a:cubicBezTo>
                  <a:cubicBezTo>
                    <a:pt x="126125" y="130493"/>
                    <a:pt x="126125" y="129540"/>
                    <a:pt x="125172" y="129540"/>
                  </a:cubicBezTo>
                  <a:cubicBezTo>
                    <a:pt x="123267" y="128588"/>
                    <a:pt x="123267" y="125730"/>
                    <a:pt x="120409" y="124778"/>
                  </a:cubicBezTo>
                  <a:cubicBezTo>
                    <a:pt x="120409" y="126683"/>
                    <a:pt x="118505" y="128588"/>
                    <a:pt x="121362" y="129540"/>
                  </a:cubicBezTo>
                  <a:cubicBezTo>
                    <a:pt x="122315" y="129540"/>
                    <a:pt x="122315" y="131445"/>
                    <a:pt x="120409" y="131445"/>
                  </a:cubicBezTo>
                  <a:cubicBezTo>
                    <a:pt x="118505" y="131445"/>
                    <a:pt x="118505" y="132398"/>
                    <a:pt x="118505" y="133350"/>
                  </a:cubicBezTo>
                  <a:cubicBezTo>
                    <a:pt x="118505" y="135255"/>
                    <a:pt x="118505" y="136208"/>
                    <a:pt x="117552" y="138113"/>
                  </a:cubicBezTo>
                  <a:cubicBezTo>
                    <a:pt x="116600" y="139065"/>
                    <a:pt x="115647" y="139065"/>
                    <a:pt x="114694" y="139065"/>
                  </a:cubicBezTo>
                  <a:cubicBezTo>
                    <a:pt x="112790" y="139065"/>
                    <a:pt x="112790" y="140018"/>
                    <a:pt x="112790" y="141923"/>
                  </a:cubicBezTo>
                  <a:cubicBezTo>
                    <a:pt x="112790" y="143828"/>
                    <a:pt x="114694" y="143828"/>
                    <a:pt x="115647" y="142875"/>
                  </a:cubicBezTo>
                  <a:cubicBezTo>
                    <a:pt x="116600" y="141923"/>
                    <a:pt x="117552" y="141923"/>
                    <a:pt x="118505" y="141923"/>
                  </a:cubicBezTo>
                  <a:cubicBezTo>
                    <a:pt x="118505" y="142875"/>
                    <a:pt x="117552" y="143828"/>
                    <a:pt x="117552" y="143828"/>
                  </a:cubicBezTo>
                  <a:cubicBezTo>
                    <a:pt x="117552" y="145733"/>
                    <a:pt x="118505" y="146685"/>
                    <a:pt x="120409" y="147638"/>
                  </a:cubicBezTo>
                  <a:cubicBezTo>
                    <a:pt x="120409" y="147638"/>
                    <a:pt x="121362" y="146685"/>
                    <a:pt x="121362" y="146685"/>
                  </a:cubicBezTo>
                  <a:lnTo>
                    <a:pt x="121362" y="146685"/>
                  </a:lnTo>
                  <a:cubicBezTo>
                    <a:pt x="120409" y="145733"/>
                    <a:pt x="119457" y="143828"/>
                    <a:pt x="118505" y="141923"/>
                  </a:cubicBezTo>
                  <a:cubicBezTo>
                    <a:pt x="118505" y="140970"/>
                    <a:pt x="117552" y="140018"/>
                    <a:pt x="117552" y="139065"/>
                  </a:cubicBezTo>
                  <a:cubicBezTo>
                    <a:pt x="119457" y="139065"/>
                    <a:pt x="120409" y="138113"/>
                    <a:pt x="122315" y="138113"/>
                  </a:cubicBezTo>
                  <a:cubicBezTo>
                    <a:pt x="124219" y="138113"/>
                    <a:pt x="125172" y="139065"/>
                    <a:pt x="126125" y="140018"/>
                  </a:cubicBezTo>
                  <a:cubicBezTo>
                    <a:pt x="127077" y="140018"/>
                    <a:pt x="127077" y="140970"/>
                    <a:pt x="128030" y="140018"/>
                  </a:cubicBezTo>
                  <a:cubicBezTo>
                    <a:pt x="128982" y="139065"/>
                    <a:pt x="128030" y="139065"/>
                    <a:pt x="128030" y="138113"/>
                  </a:cubicBezTo>
                  <a:cubicBezTo>
                    <a:pt x="126125" y="135255"/>
                    <a:pt x="127077" y="133350"/>
                    <a:pt x="128982" y="131445"/>
                  </a:cubicBezTo>
                  <a:cubicBezTo>
                    <a:pt x="128982" y="130493"/>
                    <a:pt x="128982" y="129540"/>
                    <a:pt x="129934" y="129540"/>
                  </a:cubicBezTo>
                  <a:cubicBezTo>
                    <a:pt x="130887" y="129540"/>
                    <a:pt x="130887" y="130493"/>
                    <a:pt x="130887" y="130493"/>
                  </a:cubicBezTo>
                  <a:cubicBezTo>
                    <a:pt x="131840" y="131445"/>
                    <a:pt x="128982" y="136208"/>
                    <a:pt x="133744" y="132398"/>
                  </a:cubicBezTo>
                  <a:cubicBezTo>
                    <a:pt x="133744" y="132398"/>
                    <a:pt x="134697" y="133350"/>
                    <a:pt x="134697" y="133350"/>
                  </a:cubicBezTo>
                  <a:cubicBezTo>
                    <a:pt x="134697" y="134303"/>
                    <a:pt x="134697" y="135255"/>
                    <a:pt x="134697" y="136208"/>
                  </a:cubicBezTo>
                  <a:cubicBezTo>
                    <a:pt x="136602" y="133350"/>
                    <a:pt x="136602" y="132398"/>
                    <a:pt x="134697" y="130493"/>
                  </a:cubicBezTo>
                  <a:cubicBezTo>
                    <a:pt x="132792" y="129540"/>
                    <a:pt x="132792" y="128588"/>
                    <a:pt x="133744" y="126683"/>
                  </a:cubicBezTo>
                  <a:cubicBezTo>
                    <a:pt x="135650" y="125730"/>
                    <a:pt x="136602" y="124778"/>
                    <a:pt x="134697" y="122873"/>
                  </a:cubicBezTo>
                  <a:cubicBezTo>
                    <a:pt x="131840" y="120015"/>
                    <a:pt x="133744" y="119063"/>
                    <a:pt x="136602" y="119063"/>
                  </a:cubicBezTo>
                  <a:cubicBezTo>
                    <a:pt x="138507" y="120015"/>
                    <a:pt x="139460" y="120968"/>
                    <a:pt x="140412" y="121920"/>
                  </a:cubicBezTo>
                  <a:cubicBezTo>
                    <a:pt x="140412" y="121920"/>
                    <a:pt x="141365" y="122873"/>
                    <a:pt x="142317" y="122873"/>
                  </a:cubicBezTo>
                  <a:cubicBezTo>
                    <a:pt x="144222" y="120015"/>
                    <a:pt x="143269" y="119063"/>
                    <a:pt x="143269" y="119063"/>
                  </a:cubicBezTo>
                  <a:close/>
                  <a:moveTo>
                    <a:pt x="118505" y="73343"/>
                  </a:moveTo>
                  <a:cubicBezTo>
                    <a:pt x="118505" y="74295"/>
                    <a:pt x="118505" y="75248"/>
                    <a:pt x="116600" y="75248"/>
                  </a:cubicBezTo>
                  <a:cubicBezTo>
                    <a:pt x="115647" y="75248"/>
                    <a:pt x="115647" y="74295"/>
                    <a:pt x="115647" y="73343"/>
                  </a:cubicBezTo>
                  <a:cubicBezTo>
                    <a:pt x="115647" y="72390"/>
                    <a:pt x="116600" y="71438"/>
                    <a:pt x="117552" y="71438"/>
                  </a:cubicBezTo>
                  <a:cubicBezTo>
                    <a:pt x="118505" y="72390"/>
                    <a:pt x="118505" y="73343"/>
                    <a:pt x="118505" y="73343"/>
                  </a:cubicBezTo>
                  <a:close/>
                  <a:moveTo>
                    <a:pt x="115647" y="34290"/>
                  </a:moveTo>
                  <a:cubicBezTo>
                    <a:pt x="115647" y="34290"/>
                    <a:pt x="116600" y="35243"/>
                    <a:pt x="116600" y="35243"/>
                  </a:cubicBezTo>
                  <a:cubicBezTo>
                    <a:pt x="117552" y="35243"/>
                    <a:pt x="117552" y="35243"/>
                    <a:pt x="117552" y="34290"/>
                  </a:cubicBezTo>
                  <a:cubicBezTo>
                    <a:pt x="117552" y="33338"/>
                    <a:pt x="117552" y="33338"/>
                    <a:pt x="116600" y="33338"/>
                  </a:cubicBezTo>
                  <a:cubicBezTo>
                    <a:pt x="116600" y="33338"/>
                    <a:pt x="115647" y="33338"/>
                    <a:pt x="115647" y="34290"/>
                  </a:cubicBezTo>
                  <a:close/>
                  <a:moveTo>
                    <a:pt x="119457" y="102870"/>
                  </a:moveTo>
                  <a:cubicBezTo>
                    <a:pt x="118505" y="101918"/>
                    <a:pt x="119457" y="100013"/>
                    <a:pt x="117552" y="99060"/>
                  </a:cubicBezTo>
                  <a:cubicBezTo>
                    <a:pt x="116600" y="99060"/>
                    <a:pt x="116600" y="100013"/>
                    <a:pt x="116600" y="100965"/>
                  </a:cubicBezTo>
                  <a:cubicBezTo>
                    <a:pt x="116600" y="101918"/>
                    <a:pt x="116600" y="103823"/>
                    <a:pt x="119457" y="102870"/>
                  </a:cubicBezTo>
                  <a:cubicBezTo>
                    <a:pt x="119457" y="103823"/>
                    <a:pt x="119457" y="102870"/>
                    <a:pt x="119457" y="102870"/>
                  </a:cubicBezTo>
                  <a:close/>
                  <a:moveTo>
                    <a:pt x="117552" y="55245"/>
                  </a:moveTo>
                  <a:cubicBezTo>
                    <a:pt x="118505" y="55245"/>
                    <a:pt x="118505" y="55245"/>
                    <a:pt x="118505" y="54293"/>
                  </a:cubicBezTo>
                  <a:cubicBezTo>
                    <a:pt x="118505" y="53340"/>
                    <a:pt x="118505" y="53340"/>
                    <a:pt x="117552" y="53340"/>
                  </a:cubicBezTo>
                  <a:cubicBezTo>
                    <a:pt x="117552" y="54293"/>
                    <a:pt x="116600" y="54293"/>
                    <a:pt x="117552" y="55245"/>
                  </a:cubicBezTo>
                  <a:cubicBezTo>
                    <a:pt x="116600" y="55245"/>
                    <a:pt x="116600" y="55245"/>
                    <a:pt x="117552" y="55245"/>
                  </a:cubicBezTo>
                  <a:close/>
                  <a:moveTo>
                    <a:pt x="117552" y="40958"/>
                  </a:moveTo>
                  <a:cubicBezTo>
                    <a:pt x="116600" y="40958"/>
                    <a:pt x="116600" y="41910"/>
                    <a:pt x="117552" y="40958"/>
                  </a:cubicBezTo>
                  <a:cubicBezTo>
                    <a:pt x="117552" y="42863"/>
                    <a:pt x="117552" y="42863"/>
                    <a:pt x="118505" y="42863"/>
                  </a:cubicBezTo>
                  <a:cubicBezTo>
                    <a:pt x="118505" y="42863"/>
                    <a:pt x="118505" y="42863"/>
                    <a:pt x="118505" y="41910"/>
                  </a:cubicBezTo>
                  <a:cubicBezTo>
                    <a:pt x="118505" y="41910"/>
                    <a:pt x="118505" y="40958"/>
                    <a:pt x="117552" y="40958"/>
                  </a:cubicBezTo>
                  <a:close/>
                  <a:moveTo>
                    <a:pt x="118505" y="108585"/>
                  </a:moveTo>
                  <a:cubicBezTo>
                    <a:pt x="118505" y="108585"/>
                    <a:pt x="117552" y="109538"/>
                    <a:pt x="117552" y="109538"/>
                  </a:cubicBezTo>
                  <a:cubicBezTo>
                    <a:pt x="117552" y="110490"/>
                    <a:pt x="117552" y="110490"/>
                    <a:pt x="118505" y="110490"/>
                  </a:cubicBezTo>
                  <a:cubicBezTo>
                    <a:pt x="119457" y="110490"/>
                    <a:pt x="119457" y="110490"/>
                    <a:pt x="119457" y="109538"/>
                  </a:cubicBezTo>
                  <a:cubicBezTo>
                    <a:pt x="120409" y="108585"/>
                    <a:pt x="119457" y="107633"/>
                    <a:pt x="118505" y="108585"/>
                  </a:cubicBezTo>
                  <a:close/>
                  <a:moveTo>
                    <a:pt x="118505" y="149543"/>
                  </a:moveTo>
                  <a:cubicBezTo>
                    <a:pt x="118505" y="149543"/>
                    <a:pt x="118505" y="148590"/>
                    <a:pt x="118505" y="149543"/>
                  </a:cubicBezTo>
                  <a:lnTo>
                    <a:pt x="117552" y="149543"/>
                  </a:lnTo>
                  <a:cubicBezTo>
                    <a:pt x="117552" y="149543"/>
                    <a:pt x="118505" y="149543"/>
                    <a:pt x="118505" y="149543"/>
                  </a:cubicBezTo>
                  <a:cubicBezTo>
                    <a:pt x="118505" y="149543"/>
                    <a:pt x="118505" y="149543"/>
                    <a:pt x="118505" y="149543"/>
                  </a:cubicBezTo>
                  <a:close/>
                  <a:moveTo>
                    <a:pt x="120409" y="118110"/>
                  </a:moveTo>
                  <a:cubicBezTo>
                    <a:pt x="120409" y="118110"/>
                    <a:pt x="120409" y="119063"/>
                    <a:pt x="120409" y="118110"/>
                  </a:cubicBezTo>
                  <a:cubicBezTo>
                    <a:pt x="119457" y="119063"/>
                    <a:pt x="118505" y="118110"/>
                    <a:pt x="118505" y="118110"/>
                  </a:cubicBezTo>
                  <a:cubicBezTo>
                    <a:pt x="118505" y="117158"/>
                    <a:pt x="118505" y="117158"/>
                    <a:pt x="119457" y="117158"/>
                  </a:cubicBezTo>
                  <a:cubicBezTo>
                    <a:pt x="120409" y="117158"/>
                    <a:pt x="120409" y="117158"/>
                    <a:pt x="120409" y="118110"/>
                  </a:cubicBezTo>
                  <a:close/>
                  <a:moveTo>
                    <a:pt x="121362" y="61913"/>
                  </a:moveTo>
                  <a:cubicBezTo>
                    <a:pt x="122315" y="61913"/>
                    <a:pt x="123267" y="61913"/>
                    <a:pt x="123267" y="62865"/>
                  </a:cubicBezTo>
                  <a:cubicBezTo>
                    <a:pt x="123267" y="63818"/>
                    <a:pt x="122315" y="63818"/>
                    <a:pt x="121362" y="64770"/>
                  </a:cubicBezTo>
                  <a:cubicBezTo>
                    <a:pt x="120409" y="64770"/>
                    <a:pt x="120409" y="64770"/>
                    <a:pt x="119457" y="63818"/>
                  </a:cubicBezTo>
                  <a:cubicBezTo>
                    <a:pt x="119457" y="62865"/>
                    <a:pt x="120409" y="61913"/>
                    <a:pt x="121362" y="61913"/>
                  </a:cubicBezTo>
                  <a:close/>
                  <a:moveTo>
                    <a:pt x="124219" y="72390"/>
                  </a:moveTo>
                  <a:cubicBezTo>
                    <a:pt x="127077" y="74295"/>
                    <a:pt x="128030" y="71438"/>
                    <a:pt x="129934" y="70485"/>
                  </a:cubicBezTo>
                  <a:cubicBezTo>
                    <a:pt x="130887" y="71438"/>
                    <a:pt x="131840" y="71438"/>
                    <a:pt x="133744" y="71438"/>
                  </a:cubicBezTo>
                  <a:cubicBezTo>
                    <a:pt x="135650" y="71438"/>
                    <a:pt x="136602" y="72390"/>
                    <a:pt x="134697" y="74295"/>
                  </a:cubicBezTo>
                  <a:cubicBezTo>
                    <a:pt x="134697" y="74295"/>
                    <a:pt x="134697" y="75248"/>
                    <a:pt x="133744" y="75248"/>
                  </a:cubicBezTo>
                  <a:cubicBezTo>
                    <a:pt x="131840" y="74295"/>
                    <a:pt x="129934" y="73343"/>
                    <a:pt x="128030" y="74295"/>
                  </a:cubicBezTo>
                  <a:cubicBezTo>
                    <a:pt x="127077" y="75248"/>
                    <a:pt x="126125" y="75248"/>
                    <a:pt x="124219" y="74295"/>
                  </a:cubicBezTo>
                  <a:cubicBezTo>
                    <a:pt x="122315" y="74295"/>
                    <a:pt x="122315" y="73343"/>
                    <a:pt x="124219" y="72390"/>
                  </a:cubicBezTo>
                  <a:close/>
                  <a:moveTo>
                    <a:pt x="125172" y="148590"/>
                  </a:moveTo>
                  <a:cubicBezTo>
                    <a:pt x="125172" y="147638"/>
                    <a:pt x="124219" y="147638"/>
                    <a:pt x="125172" y="148590"/>
                  </a:cubicBezTo>
                  <a:cubicBezTo>
                    <a:pt x="124219" y="147638"/>
                    <a:pt x="123267" y="147638"/>
                    <a:pt x="123267" y="148590"/>
                  </a:cubicBezTo>
                  <a:cubicBezTo>
                    <a:pt x="123267" y="149543"/>
                    <a:pt x="123267" y="149543"/>
                    <a:pt x="124219" y="149543"/>
                  </a:cubicBezTo>
                  <a:cubicBezTo>
                    <a:pt x="124219" y="149543"/>
                    <a:pt x="125172" y="149543"/>
                    <a:pt x="125172" y="148590"/>
                  </a:cubicBezTo>
                  <a:close/>
                  <a:moveTo>
                    <a:pt x="125172" y="132398"/>
                  </a:moveTo>
                  <a:cubicBezTo>
                    <a:pt x="125172" y="132398"/>
                    <a:pt x="125172" y="133350"/>
                    <a:pt x="124219" y="133350"/>
                  </a:cubicBezTo>
                  <a:cubicBezTo>
                    <a:pt x="124219" y="133350"/>
                    <a:pt x="124219" y="132398"/>
                    <a:pt x="123267" y="132398"/>
                  </a:cubicBezTo>
                  <a:cubicBezTo>
                    <a:pt x="122315" y="132398"/>
                    <a:pt x="123267" y="131445"/>
                    <a:pt x="125172" y="132398"/>
                  </a:cubicBezTo>
                  <a:cubicBezTo>
                    <a:pt x="125172" y="131445"/>
                    <a:pt x="125172" y="132398"/>
                    <a:pt x="125172" y="132398"/>
                  </a:cubicBezTo>
                  <a:close/>
                  <a:moveTo>
                    <a:pt x="124219" y="138113"/>
                  </a:moveTo>
                  <a:cubicBezTo>
                    <a:pt x="125172" y="138113"/>
                    <a:pt x="125172" y="137160"/>
                    <a:pt x="125172" y="137160"/>
                  </a:cubicBezTo>
                  <a:cubicBezTo>
                    <a:pt x="125172" y="136208"/>
                    <a:pt x="125172" y="136208"/>
                    <a:pt x="124219" y="136208"/>
                  </a:cubicBezTo>
                  <a:cubicBezTo>
                    <a:pt x="123267" y="136208"/>
                    <a:pt x="123267" y="136208"/>
                    <a:pt x="123267" y="137160"/>
                  </a:cubicBezTo>
                  <a:cubicBezTo>
                    <a:pt x="123267" y="138113"/>
                    <a:pt x="124219" y="138113"/>
                    <a:pt x="124219" y="138113"/>
                  </a:cubicBezTo>
                  <a:close/>
                  <a:moveTo>
                    <a:pt x="129934" y="140970"/>
                  </a:moveTo>
                  <a:cubicBezTo>
                    <a:pt x="128030" y="140970"/>
                    <a:pt x="127077" y="140970"/>
                    <a:pt x="125172" y="140970"/>
                  </a:cubicBezTo>
                  <a:cubicBezTo>
                    <a:pt x="124219" y="140970"/>
                    <a:pt x="124219" y="141923"/>
                    <a:pt x="124219" y="141923"/>
                  </a:cubicBezTo>
                  <a:lnTo>
                    <a:pt x="125172" y="141923"/>
                  </a:lnTo>
                  <a:cubicBezTo>
                    <a:pt x="127077" y="142875"/>
                    <a:pt x="128030" y="142875"/>
                    <a:pt x="129934" y="140970"/>
                  </a:cubicBezTo>
                  <a:cubicBezTo>
                    <a:pt x="129934" y="141923"/>
                    <a:pt x="129934" y="140970"/>
                    <a:pt x="129934" y="140970"/>
                  </a:cubicBezTo>
                  <a:close/>
                  <a:moveTo>
                    <a:pt x="125172" y="40005"/>
                  </a:moveTo>
                  <a:cubicBezTo>
                    <a:pt x="125172" y="40005"/>
                    <a:pt x="125172" y="40005"/>
                    <a:pt x="125172" y="40005"/>
                  </a:cubicBezTo>
                  <a:cubicBezTo>
                    <a:pt x="126125" y="40005"/>
                    <a:pt x="126125" y="40005"/>
                    <a:pt x="126125" y="40005"/>
                  </a:cubicBezTo>
                  <a:cubicBezTo>
                    <a:pt x="126125" y="39053"/>
                    <a:pt x="126125" y="39053"/>
                    <a:pt x="125172" y="40005"/>
                  </a:cubicBezTo>
                  <a:cubicBezTo>
                    <a:pt x="125172" y="39053"/>
                    <a:pt x="125172" y="39053"/>
                    <a:pt x="125172" y="40005"/>
                  </a:cubicBezTo>
                  <a:close/>
                  <a:moveTo>
                    <a:pt x="126125"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982" y="101918"/>
                    <a:pt x="127077" y="100965"/>
                    <a:pt x="126125" y="100013"/>
                  </a:cubicBezTo>
                  <a:close/>
                  <a:moveTo>
                    <a:pt x="128030" y="109538"/>
                  </a:moveTo>
                  <a:cubicBezTo>
                    <a:pt x="127077" y="109538"/>
                    <a:pt x="127077" y="109538"/>
                    <a:pt x="128030" y="109538"/>
                  </a:cubicBezTo>
                  <a:cubicBezTo>
                    <a:pt x="127077" y="108585"/>
                    <a:pt x="126125" y="108585"/>
                    <a:pt x="126125" y="107633"/>
                  </a:cubicBezTo>
                  <a:cubicBezTo>
                    <a:pt x="126125" y="107633"/>
                    <a:pt x="127077" y="108585"/>
                    <a:pt x="128030" y="109538"/>
                  </a:cubicBezTo>
                  <a:cubicBezTo>
                    <a:pt x="128030" y="109538"/>
                    <a:pt x="128030" y="109538"/>
                    <a:pt x="128030" y="109538"/>
                  </a:cubicBezTo>
                  <a:close/>
                  <a:moveTo>
                    <a:pt x="128030" y="55245"/>
                  </a:moveTo>
                  <a:cubicBezTo>
                    <a:pt x="127077" y="55245"/>
                    <a:pt x="127077" y="55245"/>
                    <a:pt x="128030" y="55245"/>
                  </a:cubicBezTo>
                  <a:cubicBezTo>
                    <a:pt x="127077" y="56198"/>
                    <a:pt x="127077" y="56198"/>
                    <a:pt x="128030" y="57150"/>
                  </a:cubicBezTo>
                  <a:cubicBezTo>
                    <a:pt x="128030" y="57150"/>
                    <a:pt x="128030" y="56198"/>
                    <a:pt x="128030" y="55245"/>
                  </a:cubicBezTo>
                  <a:cubicBezTo>
                    <a:pt x="128030" y="55245"/>
                    <a:pt x="128030" y="55245"/>
                    <a:pt x="128030" y="55245"/>
                  </a:cubicBezTo>
                  <a:close/>
                  <a:moveTo>
                    <a:pt x="134697" y="67628"/>
                  </a:moveTo>
                  <a:cubicBezTo>
                    <a:pt x="132792" y="68580"/>
                    <a:pt x="130887" y="69533"/>
                    <a:pt x="128982" y="70485"/>
                  </a:cubicBezTo>
                  <a:cubicBezTo>
                    <a:pt x="128030" y="69533"/>
                    <a:pt x="130887" y="66675"/>
                    <a:pt x="127077" y="67628"/>
                  </a:cubicBezTo>
                  <a:cubicBezTo>
                    <a:pt x="126125" y="67628"/>
                    <a:pt x="126125" y="66675"/>
                    <a:pt x="126125" y="65723"/>
                  </a:cubicBezTo>
                  <a:cubicBezTo>
                    <a:pt x="127077" y="63818"/>
                    <a:pt x="128030" y="63818"/>
                    <a:pt x="129934" y="63818"/>
                  </a:cubicBezTo>
                  <a:cubicBezTo>
                    <a:pt x="131840" y="63818"/>
                    <a:pt x="130887" y="64770"/>
                    <a:pt x="131840" y="65723"/>
                  </a:cubicBezTo>
                  <a:cubicBezTo>
                    <a:pt x="131840" y="67628"/>
                    <a:pt x="133744" y="67628"/>
                    <a:pt x="134697" y="67628"/>
                  </a:cubicBezTo>
                  <a:close/>
                  <a:moveTo>
                    <a:pt x="129934" y="50483"/>
                  </a:moveTo>
                  <a:lnTo>
                    <a:pt x="129934" y="50483"/>
                  </a:lnTo>
                  <a:cubicBezTo>
                    <a:pt x="128982" y="50483"/>
                    <a:pt x="128030" y="50483"/>
                    <a:pt x="128030" y="50483"/>
                  </a:cubicBezTo>
                  <a:lnTo>
                    <a:pt x="128030" y="49530"/>
                  </a:lnTo>
                  <a:cubicBezTo>
                    <a:pt x="128982" y="49530"/>
                    <a:pt x="128982" y="49530"/>
                    <a:pt x="129934" y="50483"/>
                  </a:cubicBezTo>
                  <a:cubicBezTo>
                    <a:pt x="129934" y="50483"/>
                    <a:pt x="129934" y="50483"/>
                    <a:pt x="129934" y="50483"/>
                  </a:cubicBezTo>
                  <a:close/>
                  <a:moveTo>
                    <a:pt x="129934" y="41910"/>
                  </a:moveTo>
                  <a:cubicBezTo>
                    <a:pt x="129934" y="41910"/>
                    <a:pt x="129934" y="41910"/>
                    <a:pt x="129934" y="41910"/>
                  </a:cubicBezTo>
                  <a:cubicBezTo>
                    <a:pt x="129934" y="42863"/>
                    <a:pt x="130887" y="41910"/>
                    <a:pt x="129934" y="41910"/>
                  </a:cubicBezTo>
                  <a:cubicBezTo>
                    <a:pt x="130887" y="41910"/>
                    <a:pt x="129934" y="41910"/>
                    <a:pt x="129934" y="41910"/>
                  </a:cubicBezTo>
                  <a:cubicBezTo>
                    <a:pt x="129934" y="40958"/>
                    <a:pt x="129934" y="41910"/>
                    <a:pt x="129934" y="41910"/>
                  </a:cubicBezTo>
                  <a:close/>
                  <a:moveTo>
                    <a:pt x="132792" y="57150"/>
                  </a:moveTo>
                  <a:cubicBezTo>
                    <a:pt x="131840" y="57150"/>
                    <a:pt x="131840" y="57150"/>
                    <a:pt x="131840" y="58103"/>
                  </a:cubicBezTo>
                  <a:lnTo>
                    <a:pt x="131840" y="59055"/>
                  </a:lnTo>
                  <a:cubicBezTo>
                    <a:pt x="132792" y="60008"/>
                    <a:pt x="134697" y="60008"/>
                    <a:pt x="135650" y="60960"/>
                  </a:cubicBezTo>
                  <a:cubicBezTo>
                    <a:pt x="136602" y="63818"/>
                    <a:pt x="140412" y="63818"/>
                    <a:pt x="142317" y="65723"/>
                  </a:cubicBezTo>
                  <a:cubicBezTo>
                    <a:pt x="142317" y="65723"/>
                    <a:pt x="143269" y="65723"/>
                    <a:pt x="143269" y="65723"/>
                  </a:cubicBezTo>
                  <a:lnTo>
                    <a:pt x="143269" y="64770"/>
                  </a:lnTo>
                  <a:cubicBezTo>
                    <a:pt x="142317" y="61913"/>
                    <a:pt x="135650" y="58103"/>
                    <a:pt x="132792" y="57150"/>
                  </a:cubicBezTo>
                  <a:close/>
                  <a:moveTo>
                    <a:pt x="132792" y="140018"/>
                  </a:moveTo>
                  <a:cubicBezTo>
                    <a:pt x="132792" y="140018"/>
                    <a:pt x="132792" y="139065"/>
                    <a:pt x="132792" y="140018"/>
                  </a:cubicBezTo>
                  <a:lnTo>
                    <a:pt x="132792" y="140018"/>
                  </a:lnTo>
                  <a:cubicBezTo>
                    <a:pt x="131840" y="140018"/>
                    <a:pt x="131840" y="140018"/>
                    <a:pt x="132792" y="140018"/>
                  </a:cubicBezTo>
                  <a:cubicBezTo>
                    <a:pt x="132792" y="140018"/>
                    <a:pt x="132792" y="140018"/>
                    <a:pt x="132792" y="140018"/>
                  </a:cubicBezTo>
                  <a:close/>
                  <a:moveTo>
                    <a:pt x="132792" y="53340"/>
                  </a:moveTo>
                  <a:cubicBezTo>
                    <a:pt x="132792" y="54293"/>
                    <a:pt x="137555" y="56198"/>
                    <a:pt x="137555" y="56198"/>
                  </a:cubicBezTo>
                  <a:cubicBezTo>
                    <a:pt x="137555" y="56198"/>
                    <a:pt x="137555" y="55245"/>
                    <a:pt x="137555" y="55245"/>
                  </a:cubicBezTo>
                  <a:cubicBezTo>
                    <a:pt x="136602" y="54293"/>
                    <a:pt x="135650" y="52388"/>
                    <a:pt x="132792" y="53340"/>
                  </a:cubicBezTo>
                  <a:cubicBezTo>
                    <a:pt x="132792" y="52388"/>
                    <a:pt x="132792" y="52388"/>
                    <a:pt x="132792" y="53340"/>
                  </a:cubicBezTo>
                  <a:close/>
                  <a:moveTo>
                    <a:pt x="135650" y="122873"/>
                  </a:moveTo>
                  <a:lnTo>
                    <a:pt x="135650" y="122873"/>
                  </a:lnTo>
                  <a:cubicBezTo>
                    <a:pt x="134697" y="123825"/>
                    <a:pt x="134697" y="123825"/>
                    <a:pt x="135650" y="122873"/>
                  </a:cubicBezTo>
                  <a:cubicBezTo>
                    <a:pt x="133744" y="122873"/>
                    <a:pt x="133744" y="122873"/>
                    <a:pt x="133744" y="121920"/>
                  </a:cubicBezTo>
                  <a:cubicBezTo>
                    <a:pt x="133744" y="121920"/>
                    <a:pt x="133744" y="120968"/>
                    <a:pt x="134697" y="120968"/>
                  </a:cubicBezTo>
                  <a:cubicBezTo>
                    <a:pt x="134697" y="121920"/>
                    <a:pt x="135650" y="122873"/>
                    <a:pt x="135650" y="122873"/>
                  </a:cubicBezTo>
                  <a:close/>
                  <a:moveTo>
                    <a:pt x="134697" y="113348"/>
                  </a:moveTo>
                  <a:cubicBezTo>
                    <a:pt x="134697" y="114300"/>
                    <a:pt x="133744" y="114300"/>
                    <a:pt x="134697" y="113348"/>
                  </a:cubicBezTo>
                  <a:cubicBezTo>
                    <a:pt x="133744" y="114300"/>
                    <a:pt x="133744" y="114300"/>
                    <a:pt x="133744" y="113348"/>
                  </a:cubicBezTo>
                  <a:cubicBezTo>
                    <a:pt x="132792" y="113348"/>
                    <a:pt x="133744" y="113348"/>
                    <a:pt x="134697" y="113348"/>
                  </a:cubicBezTo>
                  <a:cubicBezTo>
                    <a:pt x="133744" y="113348"/>
                    <a:pt x="134697" y="113348"/>
                    <a:pt x="134697" y="113348"/>
                  </a:cubicBezTo>
                  <a:close/>
                  <a:moveTo>
                    <a:pt x="134697" y="102870"/>
                  </a:moveTo>
                  <a:cubicBezTo>
                    <a:pt x="134697" y="103823"/>
                    <a:pt x="134697" y="103823"/>
                    <a:pt x="134697" y="102870"/>
                  </a:cubicBezTo>
                  <a:cubicBezTo>
                    <a:pt x="133744" y="103823"/>
                    <a:pt x="133744" y="103823"/>
                    <a:pt x="133744" y="103823"/>
                  </a:cubicBezTo>
                  <a:cubicBezTo>
                    <a:pt x="132792" y="102870"/>
                    <a:pt x="132792" y="102870"/>
                    <a:pt x="134697" y="102870"/>
                  </a:cubicBezTo>
                  <a:cubicBezTo>
                    <a:pt x="134697" y="102870"/>
                    <a:pt x="134697" y="102870"/>
                    <a:pt x="134697" y="102870"/>
                  </a:cubicBezTo>
                  <a:close/>
                  <a:moveTo>
                    <a:pt x="133744" y="75248"/>
                  </a:moveTo>
                  <a:lnTo>
                    <a:pt x="136602" y="75248"/>
                  </a:lnTo>
                  <a:cubicBezTo>
                    <a:pt x="135650" y="76200"/>
                    <a:pt x="134697" y="77153"/>
                    <a:pt x="133744" y="75248"/>
                  </a:cubicBezTo>
                  <a:close/>
                  <a:moveTo>
                    <a:pt x="136602" y="133350"/>
                  </a:moveTo>
                  <a:cubicBezTo>
                    <a:pt x="135650" y="133350"/>
                    <a:pt x="135650" y="133350"/>
                    <a:pt x="134697" y="134303"/>
                  </a:cubicBezTo>
                  <a:lnTo>
                    <a:pt x="134697" y="134303"/>
                  </a:lnTo>
                  <a:cubicBezTo>
                    <a:pt x="135650" y="135255"/>
                    <a:pt x="135650" y="134303"/>
                    <a:pt x="136602" y="133350"/>
                  </a:cubicBezTo>
                  <a:close/>
                  <a:moveTo>
                    <a:pt x="138507" y="113348"/>
                  </a:moveTo>
                  <a:lnTo>
                    <a:pt x="138507" y="113348"/>
                  </a:lnTo>
                  <a:lnTo>
                    <a:pt x="138507" y="115253"/>
                  </a:lnTo>
                  <a:cubicBezTo>
                    <a:pt x="138507" y="115253"/>
                    <a:pt x="137555" y="115253"/>
                    <a:pt x="137555" y="114300"/>
                  </a:cubicBezTo>
                  <a:cubicBezTo>
                    <a:pt x="136602" y="114300"/>
                    <a:pt x="137555" y="114300"/>
                    <a:pt x="138507" y="113348"/>
                  </a:cubicBezTo>
                  <a:close/>
                  <a:moveTo>
                    <a:pt x="139460" y="91440"/>
                  </a:moveTo>
                  <a:lnTo>
                    <a:pt x="139460" y="91440"/>
                  </a:lnTo>
                  <a:cubicBezTo>
                    <a:pt x="139460" y="92393"/>
                    <a:pt x="140412" y="93345"/>
                    <a:pt x="140412" y="93345"/>
                  </a:cubicBezTo>
                  <a:cubicBezTo>
                    <a:pt x="140412" y="93345"/>
                    <a:pt x="141365" y="93345"/>
                    <a:pt x="141365" y="92393"/>
                  </a:cubicBezTo>
                  <a:cubicBezTo>
                    <a:pt x="141365" y="92393"/>
                    <a:pt x="140412" y="91440"/>
                    <a:pt x="139460" y="91440"/>
                  </a:cubicBezTo>
                  <a:close/>
                  <a:moveTo>
                    <a:pt x="145175" y="85725"/>
                  </a:moveTo>
                  <a:cubicBezTo>
                    <a:pt x="145175" y="85725"/>
                    <a:pt x="145175" y="85725"/>
                    <a:pt x="145175" y="85725"/>
                  </a:cubicBezTo>
                  <a:cubicBezTo>
                    <a:pt x="145175" y="84773"/>
                    <a:pt x="145175" y="84773"/>
                    <a:pt x="145175" y="85725"/>
                  </a:cubicBezTo>
                  <a:cubicBezTo>
                    <a:pt x="144222" y="84773"/>
                    <a:pt x="144222" y="84773"/>
                    <a:pt x="145175" y="85725"/>
                  </a:cubicBezTo>
                  <a:cubicBezTo>
                    <a:pt x="144222" y="85725"/>
                    <a:pt x="144222" y="85725"/>
                    <a:pt x="145175" y="85725"/>
                  </a:cubicBezTo>
                  <a:close/>
                  <a:moveTo>
                    <a:pt x="147080" y="94298"/>
                  </a:moveTo>
                  <a:cubicBezTo>
                    <a:pt x="147080" y="93345"/>
                    <a:pt x="146127" y="93345"/>
                    <a:pt x="147080" y="94298"/>
                  </a:cubicBezTo>
                  <a:cubicBezTo>
                    <a:pt x="146127" y="94298"/>
                    <a:pt x="145175" y="94298"/>
                    <a:pt x="145175" y="95250"/>
                  </a:cubicBezTo>
                  <a:cubicBezTo>
                    <a:pt x="145175" y="95250"/>
                    <a:pt x="145175" y="96203"/>
                    <a:pt x="146127" y="96203"/>
                  </a:cubicBezTo>
                  <a:cubicBezTo>
                    <a:pt x="146127" y="95250"/>
                    <a:pt x="147080" y="94298"/>
                    <a:pt x="147080" y="942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1" name="Freeform 510">
              <a:extLst>
                <a:ext uri="{FF2B5EF4-FFF2-40B4-BE49-F238E27FC236}">
                  <a16:creationId xmlns:a16="http://schemas.microsoft.com/office/drawing/2014/main" id="{08FA72A0-713B-C377-B4BB-807A60A04332}"/>
                </a:ext>
              </a:extLst>
            </p:cNvPr>
            <p:cNvSpPr/>
            <p:nvPr/>
          </p:nvSpPr>
          <p:spPr>
            <a:xfrm>
              <a:off x="14867163" y="2995894"/>
              <a:ext cx="159782" cy="165120"/>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3 h 181398"/>
                <a:gd name="connsiteX4" fmla="*/ 98346 w 175498"/>
                <a:gd name="connsiteY4" fmla="*/ 180023 h 181398"/>
                <a:gd name="connsiteX5" fmla="*/ 95488 w 175498"/>
                <a:gd name="connsiteY5" fmla="*/ 176213 h 181398"/>
                <a:gd name="connsiteX6" fmla="*/ 98346 w 175498"/>
                <a:gd name="connsiteY6" fmla="*/ 172403 h 181398"/>
                <a:gd name="connsiteX7" fmla="*/ 106918 w 175498"/>
                <a:gd name="connsiteY7" fmla="*/ 170498 h 181398"/>
                <a:gd name="connsiteX8" fmla="*/ 113586 w 175498"/>
                <a:gd name="connsiteY8" fmla="*/ 161925 h 181398"/>
                <a:gd name="connsiteX9" fmla="*/ 114538 w 175498"/>
                <a:gd name="connsiteY9" fmla="*/ 138113 h 181398"/>
                <a:gd name="connsiteX10" fmla="*/ 114538 w 175498"/>
                <a:gd name="connsiteY10" fmla="*/ 120968 h 181398"/>
                <a:gd name="connsiteX11" fmla="*/ 113586 w 175498"/>
                <a:gd name="connsiteY11" fmla="*/ 100965 h 181398"/>
                <a:gd name="connsiteX12" fmla="*/ 113586 w 175498"/>
                <a:gd name="connsiteY12" fmla="*/ 98108 h 181398"/>
                <a:gd name="connsiteX13" fmla="*/ 113586 w 175498"/>
                <a:gd name="connsiteY13" fmla="*/ 92393 h 181398"/>
                <a:gd name="connsiteX14" fmla="*/ 113586 w 175498"/>
                <a:gd name="connsiteY14" fmla="*/ 81915 h 181398"/>
                <a:gd name="connsiteX15" fmla="*/ 113586 w 175498"/>
                <a:gd name="connsiteY15" fmla="*/ 69533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8 h 181398"/>
                <a:gd name="connsiteX21" fmla="*/ 64056 w 175498"/>
                <a:gd name="connsiteY21" fmla="*/ 108585 h 181398"/>
                <a:gd name="connsiteX22" fmla="*/ 63103 w 175498"/>
                <a:gd name="connsiteY22" fmla="*/ 118110 h 181398"/>
                <a:gd name="connsiteX23" fmla="*/ 63103 w 175498"/>
                <a:gd name="connsiteY23" fmla="*/ 122873 h 181398"/>
                <a:gd name="connsiteX24" fmla="*/ 64056 w 175498"/>
                <a:gd name="connsiteY24" fmla="*/ 142875 h 181398"/>
                <a:gd name="connsiteX25" fmla="*/ 64056 w 175498"/>
                <a:gd name="connsiteY25" fmla="*/ 157163 h 181398"/>
                <a:gd name="connsiteX26" fmla="*/ 74533 w 175498"/>
                <a:gd name="connsiteY26" fmla="*/ 170498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3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3 h 181398"/>
                <a:gd name="connsiteX42" fmla="*/ 17383 w 175498"/>
                <a:gd name="connsiteY42" fmla="*/ 111443 h 181398"/>
                <a:gd name="connsiteX43" fmla="*/ 16431 w 175498"/>
                <a:gd name="connsiteY43" fmla="*/ 102870 h 181398"/>
                <a:gd name="connsiteX44" fmla="*/ 16431 w 175498"/>
                <a:gd name="connsiteY44" fmla="*/ 88583 h 181398"/>
                <a:gd name="connsiteX45" fmla="*/ 17383 w 175498"/>
                <a:gd name="connsiteY45" fmla="*/ 29528 h 181398"/>
                <a:gd name="connsiteX46" fmla="*/ 6906 w 175498"/>
                <a:gd name="connsiteY46" fmla="*/ 17145 h 181398"/>
                <a:gd name="connsiteX47" fmla="*/ 2143 w 175498"/>
                <a:gd name="connsiteY47" fmla="*/ 16193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8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3 h 181398"/>
                <a:gd name="connsiteX57" fmla="*/ 70723 w 175498"/>
                <a:gd name="connsiteY57" fmla="*/ 27623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8 h 181398"/>
                <a:gd name="connsiteX67" fmla="*/ 163116 w 175498"/>
                <a:gd name="connsiteY67" fmla="*/ 159068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8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3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8 h 181398"/>
                <a:gd name="connsiteX96" fmla="*/ 23098 w 175498"/>
                <a:gd name="connsiteY96" fmla="*/ 79058 h 181398"/>
                <a:gd name="connsiteX97" fmla="*/ 24051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6908 w 175498"/>
                <a:gd name="connsiteY105" fmla="*/ 70485 h 181398"/>
                <a:gd name="connsiteX106" fmla="*/ 29766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8 h 181398"/>
                <a:gd name="connsiteX114" fmla="*/ 25956 w 175498"/>
                <a:gd name="connsiteY114" fmla="*/ 106680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8 h 181398"/>
                <a:gd name="connsiteX123" fmla="*/ 27861 w 175498"/>
                <a:gd name="connsiteY123" fmla="*/ 159068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7158 h 181398"/>
                <a:gd name="connsiteX131" fmla="*/ 53578 w 175498"/>
                <a:gd name="connsiteY131" fmla="*/ 117158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3 h 181398"/>
                <a:gd name="connsiteX138" fmla="*/ 30718 w 175498"/>
                <a:gd name="connsiteY138" fmla="*/ 109538 h 181398"/>
                <a:gd name="connsiteX139" fmla="*/ 26908 w 175498"/>
                <a:gd name="connsiteY139" fmla="*/ 109538 h 181398"/>
                <a:gd name="connsiteX140" fmla="*/ 25003 w 175498"/>
                <a:gd name="connsiteY140" fmla="*/ 111443 h 181398"/>
                <a:gd name="connsiteX141" fmla="*/ 26908 w 175498"/>
                <a:gd name="connsiteY141" fmla="*/ 111443 h 181398"/>
                <a:gd name="connsiteX142" fmla="*/ 29766 w 175498"/>
                <a:gd name="connsiteY142" fmla="*/ 113348 h 181398"/>
                <a:gd name="connsiteX143" fmla="*/ 31671 w 175498"/>
                <a:gd name="connsiteY143" fmla="*/ 113348 h 181398"/>
                <a:gd name="connsiteX144" fmla="*/ 31671 w 175498"/>
                <a:gd name="connsiteY144" fmla="*/ 113348 h 181398"/>
                <a:gd name="connsiteX145" fmla="*/ 36433 w 175498"/>
                <a:gd name="connsiteY145" fmla="*/ 113348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8 h 181398"/>
                <a:gd name="connsiteX150" fmla="*/ 50721 w 175498"/>
                <a:gd name="connsiteY150" fmla="*/ 130493 h 181398"/>
                <a:gd name="connsiteX151" fmla="*/ 51673 w 175498"/>
                <a:gd name="connsiteY151" fmla="*/ 131445 h 181398"/>
                <a:gd name="connsiteX152" fmla="*/ 52626 w 175498"/>
                <a:gd name="connsiteY152" fmla="*/ 132398 h 181398"/>
                <a:gd name="connsiteX153" fmla="*/ 52626 w 175498"/>
                <a:gd name="connsiteY153" fmla="*/ 132398 h 181398"/>
                <a:gd name="connsiteX154" fmla="*/ 50721 w 175498"/>
                <a:gd name="connsiteY154" fmla="*/ 130493 h 181398"/>
                <a:gd name="connsiteX155" fmla="*/ 48816 w 175498"/>
                <a:gd name="connsiteY155" fmla="*/ 125730 h 181398"/>
                <a:gd name="connsiteX156" fmla="*/ 49768 w 175498"/>
                <a:gd name="connsiteY156" fmla="*/ 123825 h 181398"/>
                <a:gd name="connsiteX157" fmla="*/ 47863 w 175498"/>
                <a:gd name="connsiteY157" fmla="*/ 122873 h 181398"/>
                <a:gd name="connsiteX158" fmla="*/ 46911 w 175498"/>
                <a:gd name="connsiteY158" fmla="*/ 120968 h 181398"/>
                <a:gd name="connsiteX159" fmla="*/ 45958 w 175498"/>
                <a:gd name="connsiteY159" fmla="*/ 118110 h 181398"/>
                <a:gd name="connsiteX160" fmla="*/ 46911 w 175498"/>
                <a:gd name="connsiteY160" fmla="*/ 116205 h 181398"/>
                <a:gd name="connsiteX161" fmla="*/ 44053 w 175498"/>
                <a:gd name="connsiteY161" fmla="*/ 115253 h 181398"/>
                <a:gd name="connsiteX162" fmla="*/ 40243 w 175498"/>
                <a:gd name="connsiteY162" fmla="*/ 117158 h 181398"/>
                <a:gd name="connsiteX163" fmla="*/ 40243 w 175498"/>
                <a:gd name="connsiteY163" fmla="*/ 112395 h 181398"/>
                <a:gd name="connsiteX164" fmla="*/ 43101 w 175498"/>
                <a:gd name="connsiteY164" fmla="*/ 108585 h 181398"/>
                <a:gd name="connsiteX165" fmla="*/ 46911 w 175498"/>
                <a:gd name="connsiteY165" fmla="*/ 111443 h 181398"/>
                <a:gd name="connsiteX166" fmla="*/ 50721 w 175498"/>
                <a:gd name="connsiteY166" fmla="*/ 113348 h 181398"/>
                <a:gd name="connsiteX167" fmla="*/ 53578 w 175498"/>
                <a:gd name="connsiteY167" fmla="*/ 115253 h 181398"/>
                <a:gd name="connsiteX168" fmla="*/ 53578 w 175498"/>
                <a:gd name="connsiteY168" fmla="*/ 117158 h 181398"/>
                <a:gd name="connsiteX169" fmla="*/ 25956 w 175498"/>
                <a:gd name="connsiteY169" fmla="*/ 90488 h 181398"/>
                <a:gd name="connsiteX170" fmla="*/ 25956 w 175498"/>
                <a:gd name="connsiteY170" fmla="*/ 90488 h 181398"/>
                <a:gd name="connsiteX171" fmla="*/ 28813 w 175498"/>
                <a:gd name="connsiteY171" fmla="*/ 88583 h 181398"/>
                <a:gd name="connsiteX172" fmla="*/ 27861 w 175498"/>
                <a:gd name="connsiteY172" fmla="*/ 87630 h 181398"/>
                <a:gd name="connsiteX173" fmla="*/ 25956 w 175498"/>
                <a:gd name="connsiteY173" fmla="*/ 90488 h 181398"/>
                <a:gd name="connsiteX174" fmla="*/ 25956 w 175498"/>
                <a:gd name="connsiteY174" fmla="*/ 71438 h 181398"/>
                <a:gd name="connsiteX175" fmla="*/ 25956 w 175498"/>
                <a:gd name="connsiteY175" fmla="*/ 71438 h 181398"/>
                <a:gd name="connsiteX176" fmla="*/ 25956 w 175498"/>
                <a:gd name="connsiteY176" fmla="*/ 71438 h 181398"/>
                <a:gd name="connsiteX177" fmla="*/ 25956 w 175498"/>
                <a:gd name="connsiteY177" fmla="*/ 71438 h 181398"/>
                <a:gd name="connsiteX178" fmla="*/ 25956 w 175498"/>
                <a:gd name="connsiteY178" fmla="*/ 71438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3 h 181398"/>
                <a:gd name="connsiteX195" fmla="*/ 27861 w 175498"/>
                <a:gd name="connsiteY195" fmla="*/ 126683 h 181398"/>
                <a:gd name="connsiteX196" fmla="*/ 25956 w 175498"/>
                <a:gd name="connsiteY196" fmla="*/ 131445 h 181398"/>
                <a:gd name="connsiteX197" fmla="*/ 31671 w 175498"/>
                <a:gd name="connsiteY197" fmla="*/ 140018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3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6193 h 181398"/>
                <a:gd name="connsiteX209" fmla="*/ 27861 w 175498"/>
                <a:gd name="connsiteY209" fmla="*/ 16193 h 181398"/>
                <a:gd name="connsiteX210" fmla="*/ 29766 w 175498"/>
                <a:gd name="connsiteY210" fmla="*/ 16193 h 181398"/>
                <a:gd name="connsiteX211" fmla="*/ 27861 w 175498"/>
                <a:gd name="connsiteY211" fmla="*/ 16193 h 181398"/>
                <a:gd name="connsiteX212" fmla="*/ 27861 w 175498"/>
                <a:gd name="connsiteY212" fmla="*/ 16193 h 181398"/>
                <a:gd name="connsiteX213" fmla="*/ 28813 w 175498"/>
                <a:gd name="connsiteY213" fmla="*/ 80963 h 181398"/>
                <a:gd name="connsiteX214" fmla="*/ 27861 w 175498"/>
                <a:gd name="connsiteY214" fmla="*/ 84773 h 181398"/>
                <a:gd name="connsiteX215" fmla="*/ 30718 w 175498"/>
                <a:gd name="connsiteY215" fmla="*/ 83820 h 181398"/>
                <a:gd name="connsiteX216" fmla="*/ 30718 w 175498"/>
                <a:gd name="connsiteY216" fmla="*/ 83820 h 181398"/>
                <a:gd name="connsiteX217" fmla="*/ 36433 w 175498"/>
                <a:gd name="connsiteY217" fmla="*/ 88583 h 181398"/>
                <a:gd name="connsiteX218" fmla="*/ 37386 w 175498"/>
                <a:gd name="connsiteY218" fmla="*/ 87630 h 181398"/>
                <a:gd name="connsiteX219" fmla="*/ 36433 w 175498"/>
                <a:gd name="connsiteY219" fmla="*/ 84773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7861 w 175498"/>
                <a:gd name="connsiteY223" fmla="*/ 96203 h 181398"/>
                <a:gd name="connsiteX224" fmla="*/ 27861 w 175498"/>
                <a:gd name="connsiteY224" fmla="*/ 96203 h 181398"/>
                <a:gd name="connsiteX225" fmla="*/ 27861 w 175498"/>
                <a:gd name="connsiteY225" fmla="*/ 97155 h 181398"/>
                <a:gd name="connsiteX226" fmla="*/ 27861 w 175498"/>
                <a:gd name="connsiteY226" fmla="*/ 96203 h 181398"/>
                <a:gd name="connsiteX227" fmla="*/ 27861 w 175498"/>
                <a:gd name="connsiteY227" fmla="*/ 96203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015 h 181398"/>
                <a:gd name="connsiteX234" fmla="*/ 28813 w 175498"/>
                <a:gd name="connsiteY234" fmla="*/ 120015 h 181398"/>
                <a:gd name="connsiteX235" fmla="*/ 28813 w 175498"/>
                <a:gd name="connsiteY235" fmla="*/ 120015 h 181398"/>
                <a:gd name="connsiteX236" fmla="*/ 28813 w 175498"/>
                <a:gd name="connsiteY236" fmla="*/ 120015 h 181398"/>
                <a:gd name="connsiteX237" fmla="*/ 28813 w 175498"/>
                <a:gd name="connsiteY237" fmla="*/ 120015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8 h 181398"/>
                <a:gd name="connsiteX244" fmla="*/ 29766 w 175498"/>
                <a:gd name="connsiteY244" fmla="*/ 58103 h 181398"/>
                <a:gd name="connsiteX245" fmla="*/ 28813 w 175498"/>
                <a:gd name="connsiteY245" fmla="*/ 60008 h 181398"/>
                <a:gd name="connsiteX246" fmla="*/ 30718 w 175498"/>
                <a:gd name="connsiteY246" fmla="*/ 60960 h 181398"/>
                <a:gd name="connsiteX247" fmla="*/ 33576 w 175498"/>
                <a:gd name="connsiteY247" fmla="*/ 60008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3 h 181398"/>
                <a:gd name="connsiteX253" fmla="*/ 39291 w 175498"/>
                <a:gd name="connsiteY253" fmla="*/ 64770 h 181398"/>
                <a:gd name="connsiteX254" fmla="*/ 42148 w 175498"/>
                <a:gd name="connsiteY254" fmla="*/ 62865 h 181398"/>
                <a:gd name="connsiteX255" fmla="*/ 48816 w 175498"/>
                <a:gd name="connsiteY255" fmla="*/ 63818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3 h 181398"/>
                <a:gd name="connsiteX261" fmla="*/ 44053 w 175498"/>
                <a:gd name="connsiteY261" fmla="*/ 51435 h 181398"/>
                <a:gd name="connsiteX262" fmla="*/ 42148 w 175498"/>
                <a:gd name="connsiteY262" fmla="*/ 47625 h 181398"/>
                <a:gd name="connsiteX263" fmla="*/ 34528 w 175498"/>
                <a:gd name="connsiteY263" fmla="*/ 54293 h 181398"/>
                <a:gd name="connsiteX264" fmla="*/ 32623 w 175498"/>
                <a:gd name="connsiteY264" fmla="*/ 52388 h 181398"/>
                <a:gd name="connsiteX265" fmla="*/ 31671 w 175498"/>
                <a:gd name="connsiteY265" fmla="*/ 53340 h 181398"/>
                <a:gd name="connsiteX266" fmla="*/ 33576 w 175498"/>
                <a:gd name="connsiteY266" fmla="*/ 56198 h 181398"/>
                <a:gd name="connsiteX267" fmla="*/ 28813 w 175498"/>
                <a:gd name="connsiteY267" fmla="*/ 24765 h 181398"/>
                <a:gd name="connsiteX268" fmla="*/ 31671 w 175498"/>
                <a:gd name="connsiteY268" fmla="*/ 26670 h 181398"/>
                <a:gd name="connsiteX269" fmla="*/ 32623 w 175498"/>
                <a:gd name="connsiteY269" fmla="*/ 27623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3 h 181398"/>
                <a:gd name="connsiteX277" fmla="*/ 30718 w 175498"/>
                <a:gd name="connsiteY277" fmla="*/ 131445 h 181398"/>
                <a:gd name="connsiteX278" fmla="*/ 28813 w 175498"/>
                <a:gd name="connsiteY278" fmla="*/ 128588 h 181398"/>
                <a:gd name="connsiteX279" fmla="*/ 29766 w 175498"/>
                <a:gd name="connsiteY279" fmla="*/ 74295 h 181398"/>
                <a:gd name="connsiteX280" fmla="*/ 31671 w 175498"/>
                <a:gd name="connsiteY280" fmla="*/ 77153 h 181398"/>
                <a:gd name="connsiteX281" fmla="*/ 32623 w 175498"/>
                <a:gd name="connsiteY281" fmla="*/ 75248 h 181398"/>
                <a:gd name="connsiteX282" fmla="*/ 30718 w 175498"/>
                <a:gd name="connsiteY282" fmla="*/ 72390 h 181398"/>
                <a:gd name="connsiteX283" fmla="*/ 29766 w 175498"/>
                <a:gd name="connsiteY283" fmla="*/ 74295 h 181398"/>
                <a:gd name="connsiteX284" fmla="*/ 32623 w 175498"/>
                <a:gd name="connsiteY284" fmla="*/ 151448 h 181398"/>
                <a:gd name="connsiteX285" fmla="*/ 29766 w 175498"/>
                <a:gd name="connsiteY285" fmla="*/ 151448 h 181398"/>
                <a:gd name="connsiteX286" fmla="*/ 29766 w 175498"/>
                <a:gd name="connsiteY286" fmla="*/ 152400 h 181398"/>
                <a:gd name="connsiteX287" fmla="*/ 33576 w 175498"/>
                <a:gd name="connsiteY287" fmla="*/ 152400 h 181398"/>
                <a:gd name="connsiteX288" fmla="*/ 32623 w 175498"/>
                <a:gd name="connsiteY288" fmla="*/ 151448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3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3 h 181398"/>
                <a:gd name="connsiteX299" fmla="*/ 52626 w 175498"/>
                <a:gd name="connsiteY299" fmla="*/ 42863 h 181398"/>
                <a:gd name="connsiteX300" fmla="*/ 50721 w 175498"/>
                <a:gd name="connsiteY300" fmla="*/ 38100 h 181398"/>
                <a:gd name="connsiteX301" fmla="*/ 51673 w 175498"/>
                <a:gd name="connsiteY301" fmla="*/ 37148 h 181398"/>
                <a:gd name="connsiteX302" fmla="*/ 54531 w 175498"/>
                <a:gd name="connsiteY302" fmla="*/ 35243 h 181398"/>
                <a:gd name="connsiteX303" fmla="*/ 52626 w 175498"/>
                <a:gd name="connsiteY303" fmla="*/ 33338 h 181398"/>
                <a:gd name="connsiteX304" fmla="*/ 51673 w 175498"/>
                <a:gd name="connsiteY304" fmla="*/ 32385 h 181398"/>
                <a:gd name="connsiteX305" fmla="*/ 53578 w 175498"/>
                <a:gd name="connsiteY305" fmla="*/ 31433 h 181398"/>
                <a:gd name="connsiteX306" fmla="*/ 53578 w 175498"/>
                <a:gd name="connsiteY306" fmla="*/ 31433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8 h 181398"/>
                <a:gd name="connsiteX311" fmla="*/ 39291 w 175498"/>
                <a:gd name="connsiteY311" fmla="*/ 33338 h 181398"/>
                <a:gd name="connsiteX312" fmla="*/ 38338 w 175498"/>
                <a:gd name="connsiteY312" fmla="*/ 31433 h 181398"/>
                <a:gd name="connsiteX313" fmla="*/ 40243 w 175498"/>
                <a:gd name="connsiteY313" fmla="*/ 31433 h 181398"/>
                <a:gd name="connsiteX314" fmla="*/ 44053 w 175498"/>
                <a:gd name="connsiteY314" fmla="*/ 32385 h 181398"/>
                <a:gd name="connsiteX315" fmla="*/ 47863 w 175498"/>
                <a:gd name="connsiteY315" fmla="*/ 28575 h 181398"/>
                <a:gd name="connsiteX316" fmla="*/ 50721 w 175498"/>
                <a:gd name="connsiteY316" fmla="*/ 27623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3 h 181398"/>
                <a:gd name="connsiteX322" fmla="*/ 42148 w 175498"/>
                <a:gd name="connsiteY322" fmla="*/ 21908 h 181398"/>
                <a:gd name="connsiteX323" fmla="*/ 44053 w 175498"/>
                <a:gd name="connsiteY323" fmla="*/ 23813 h 181398"/>
                <a:gd name="connsiteX324" fmla="*/ 45006 w 175498"/>
                <a:gd name="connsiteY324" fmla="*/ 24765 h 181398"/>
                <a:gd name="connsiteX325" fmla="*/ 41196 w 175498"/>
                <a:gd name="connsiteY325" fmla="*/ 29528 h 181398"/>
                <a:gd name="connsiteX326" fmla="*/ 40243 w 175498"/>
                <a:gd name="connsiteY326" fmla="*/ 29528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3 h 181398"/>
                <a:gd name="connsiteX331" fmla="*/ 31671 w 175498"/>
                <a:gd name="connsiteY331" fmla="*/ 31433 h 181398"/>
                <a:gd name="connsiteX332" fmla="*/ 35481 w 175498"/>
                <a:gd name="connsiteY332" fmla="*/ 35243 h 181398"/>
                <a:gd name="connsiteX333" fmla="*/ 39291 w 175498"/>
                <a:gd name="connsiteY333" fmla="*/ 38100 h 181398"/>
                <a:gd name="connsiteX334" fmla="*/ 38338 w 175498"/>
                <a:gd name="connsiteY334" fmla="*/ 39053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8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8 h 181398"/>
                <a:gd name="connsiteX349" fmla="*/ 47863 w 175498"/>
                <a:gd name="connsiteY349" fmla="*/ 39053 h 181398"/>
                <a:gd name="connsiteX350" fmla="*/ 52626 w 175498"/>
                <a:gd name="connsiteY350" fmla="*/ 40958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3 h 181398"/>
                <a:gd name="connsiteX357" fmla="*/ 45006 w 175498"/>
                <a:gd name="connsiteY357" fmla="*/ 45720 h 181398"/>
                <a:gd name="connsiteX358" fmla="*/ 44053 w 175498"/>
                <a:gd name="connsiteY358" fmla="*/ 46673 h 181398"/>
                <a:gd name="connsiteX359" fmla="*/ 43101 w 175498"/>
                <a:gd name="connsiteY359" fmla="*/ 50483 h 181398"/>
                <a:gd name="connsiteX360" fmla="*/ 46911 w 175498"/>
                <a:gd name="connsiteY360" fmla="*/ 54293 h 181398"/>
                <a:gd name="connsiteX361" fmla="*/ 54531 w 175498"/>
                <a:gd name="connsiteY361" fmla="*/ 59055 h 181398"/>
                <a:gd name="connsiteX362" fmla="*/ 54531 w 175498"/>
                <a:gd name="connsiteY362" fmla="*/ 65723 h 181398"/>
                <a:gd name="connsiteX363" fmla="*/ 55483 w 175498"/>
                <a:gd name="connsiteY363" fmla="*/ 66675 h 181398"/>
                <a:gd name="connsiteX364" fmla="*/ 56436 w 175498"/>
                <a:gd name="connsiteY364" fmla="*/ 65723 h 181398"/>
                <a:gd name="connsiteX365" fmla="*/ 57388 w 175498"/>
                <a:gd name="connsiteY365" fmla="*/ 61913 h 181398"/>
                <a:gd name="connsiteX366" fmla="*/ 54531 w 175498"/>
                <a:gd name="connsiteY366" fmla="*/ 59055 h 181398"/>
                <a:gd name="connsiteX367" fmla="*/ 55483 w 175498"/>
                <a:gd name="connsiteY367" fmla="*/ 54293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8 h 181398"/>
                <a:gd name="connsiteX372" fmla="*/ 33576 w 175498"/>
                <a:gd name="connsiteY372" fmla="*/ 100013 h 181398"/>
                <a:gd name="connsiteX373" fmla="*/ 31671 w 175498"/>
                <a:gd name="connsiteY373" fmla="*/ 100013 h 181398"/>
                <a:gd name="connsiteX374" fmla="*/ 31671 w 175498"/>
                <a:gd name="connsiteY374" fmla="*/ 18098 h 181398"/>
                <a:gd name="connsiteX375" fmla="*/ 31671 w 175498"/>
                <a:gd name="connsiteY375" fmla="*/ 18098 h 181398"/>
                <a:gd name="connsiteX376" fmla="*/ 32623 w 175498"/>
                <a:gd name="connsiteY376" fmla="*/ 17145 h 181398"/>
                <a:gd name="connsiteX377" fmla="*/ 31671 w 175498"/>
                <a:gd name="connsiteY377" fmla="*/ 18098 h 181398"/>
                <a:gd name="connsiteX378" fmla="*/ 31671 w 175498"/>
                <a:gd name="connsiteY378" fmla="*/ 18098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9533 h 181398"/>
                <a:gd name="connsiteX386" fmla="*/ 41196 w 175498"/>
                <a:gd name="connsiteY386" fmla="*/ 67628 h 181398"/>
                <a:gd name="connsiteX387" fmla="*/ 40243 w 175498"/>
                <a:gd name="connsiteY387" fmla="*/ 66675 h 181398"/>
                <a:gd name="connsiteX388" fmla="*/ 39291 w 175498"/>
                <a:gd name="connsiteY388" fmla="*/ 69533 h 181398"/>
                <a:gd name="connsiteX389" fmla="*/ 39291 w 175498"/>
                <a:gd name="connsiteY389" fmla="*/ 69533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8 h 181398"/>
                <a:gd name="connsiteX394" fmla="*/ 41196 w 175498"/>
                <a:gd name="connsiteY394" fmla="*/ 73343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1 w 175498"/>
                <a:gd name="connsiteY399" fmla="*/ 69533 h 181398"/>
                <a:gd name="connsiteX400" fmla="*/ 44053 w 175498"/>
                <a:gd name="connsiteY400" fmla="*/ 61913 h 181398"/>
                <a:gd name="connsiteX401" fmla="*/ 41196 w 175498"/>
                <a:gd name="connsiteY401" fmla="*/ 63818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8 h 181398"/>
                <a:gd name="connsiteX414" fmla="*/ 35481 w 175498"/>
                <a:gd name="connsiteY414" fmla="*/ 18098 h 181398"/>
                <a:gd name="connsiteX415" fmla="*/ 33576 w 175498"/>
                <a:gd name="connsiteY415" fmla="*/ 20955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1925 h 181398"/>
                <a:gd name="connsiteX421" fmla="*/ 37386 w 175498"/>
                <a:gd name="connsiteY421" fmla="*/ 159068 h 181398"/>
                <a:gd name="connsiteX422" fmla="*/ 35481 w 175498"/>
                <a:gd name="connsiteY422" fmla="*/ 161925 h 181398"/>
                <a:gd name="connsiteX423" fmla="*/ 35481 w 175498"/>
                <a:gd name="connsiteY423" fmla="*/ 164783 h 181398"/>
                <a:gd name="connsiteX424" fmla="*/ 35481 w 175498"/>
                <a:gd name="connsiteY424" fmla="*/ 166688 h 181398"/>
                <a:gd name="connsiteX425" fmla="*/ 36433 w 175498"/>
                <a:gd name="connsiteY425" fmla="*/ 165735 h 181398"/>
                <a:gd name="connsiteX426" fmla="*/ 39291 w 175498"/>
                <a:gd name="connsiteY426" fmla="*/ 163830 h 181398"/>
                <a:gd name="connsiteX427" fmla="*/ 40243 w 175498"/>
                <a:gd name="connsiteY427" fmla="*/ 161925 h 181398"/>
                <a:gd name="connsiteX428" fmla="*/ 36433 w 175498"/>
                <a:gd name="connsiteY428" fmla="*/ 101918 h 181398"/>
                <a:gd name="connsiteX429" fmla="*/ 35481 w 175498"/>
                <a:gd name="connsiteY429" fmla="*/ 102870 h 181398"/>
                <a:gd name="connsiteX430" fmla="*/ 36433 w 175498"/>
                <a:gd name="connsiteY430" fmla="*/ 103823 h 181398"/>
                <a:gd name="connsiteX431" fmla="*/ 36433 w 175498"/>
                <a:gd name="connsiteY431" fmla="*/ 101918 h 181398"/>
                <a:gd name="connsiteX432" fmla="*/ 36433 w 175498"/>
                <a:gd name="connsiteY432" fmla="*/ 101918 h 181398"/>
                <a:gd name="connsiteX433" fmla="*/ 37386 w 175498"/>
                <a:gd name="connsiteY433" fmla="*/ 149543 h 181398"/>
                <a:gd name="connsiteX434" fmla="*/ 37386 w 175498"/>
                <a:gd name="connsiteY434" fmla="*/ 149543 h 181398"/>
                <a:gd name="connsiteX435" fmla="*/ 37386 w 175498"/>
                <a:gd name="connsiteY435" fmla="*/ 149543 h 181398"/>
                <a:gd name="connsiteX436" fmla="*/ 37386 w 175498"/>
                <a:gd name="connsiteY436" fmla="*/ 149543 h 181398"/>
                <a:gd name="connsiteX437" fmla="*/ 37386 w 175498"/>
                <a:gd name="connsiteY437" fmla="*/ 149543 h 181398"/>
                <a:gd name="connsiteX438" fmla="*/ 38338 w 175498"/>
                <a:gd name="connsiteY438" fmla="*/ 98108 h 181398"/>
                <a:gd name="connsiteX439" fmla="*/ 42148 w 175498"/>
                <a:gd name="connsiteY439" fmla="*/ 95250 h 181398"/>
                <a:gd name="connsiteX440" fmla="*/ 38338 w 175498"/>
                <a:gd name="connsiteY440" fmla="*/ 92393 h 181398"/>
                <a:gd name="connsiteX441" fmla="*/ 35481 w 175498"/>
                <a:gd name="connsiteY441" fmla="*/ 92393 h 181398"/>
                <a:gd name="connsiteX442" fmla="*/ 35481 w 175498"/>
                <a:gd name="connsiteY442" fmla="*/ 98108 h 181398"/>
                <a:gd name="connsiteX443" fmla="*/ 38338 w 175498"/>
                <a:gd name="connsiteY443" fmla="*/ 98108 h 181398"/>
                <a:gd name="connsiteX444" fmla="*/ 39291 w 175498"/>
                <a:gd name="connsiteY444" fmla="*/ 165735 h 181398"/>
                <a:gd name="connsiteX445" fmla="*/ 39291 w 175498"/>
                <a:gd name="connsiteY445" fmla="*/ 165735 h 181398"/>
                <a:gd name="connsiteX446" fmla="*/ 37386 w 175498"/>
                <a:gd name="connsiteY446" fmla="*/ 165735 h 181398"/>
                <a:gd name="connsiteX447" fmla="*/ 39291 w 175498"/>
                <a:gd name="connsiteY447" fmla="*/ 165735 h 181398"/>
                <a:gd name="connsiteX448" fmla="*/ 39291 w 175498"/>
                <a:gd name="connsiteY448" fmla="*/ 165735 h 181398"/>
                <a:gd name="connsiteX449" fmla="*/ 45006 w 175498"/>
                <a:gd name="connsiteY449" fmla="*/ 146685 h 181398"/>
                <a:gd name="connsiteX450" fmla="*/ 46911 w 175498"/>
                <a:gd name="connsiteY450" fmla="*/ 145733 h 181398"/>
                <a:gd name="connsiteX451" fmla="*/ 45006 w 175498"/>
                <a:gd name="connsiteY451" fmla="*/ 144780 h 181398"/>
                <a:gd name="connsiteX452" fmla="*/ 41196 w 175498"/>
                <a:gd name="connsiteY452" fmla="*/ 145733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3 h 181398"/>
                <a:gd name="connsiteX457" fmla="*/ 45006 w 175498"/>
                <a:gd name="connsiteY457" fmla="*/ 146685 h 181398"/>
                <a:gd name="connsiteX458" fmla="*/ 39291 w 175498"/>
                <a:gd name="connsiteY458" fmla="*/ 120968 h 181398"/>
                <a:gd name="connsiteX459" fmla="*/ 39291 w 175498"/>
                <a:gd name="connsiteY459" fmla="*/ 120968 h 181398"/>
                <a:gd name="connsiteX460" fmla="*/ 39291 w 175498"/>
                <a:gd name="connsiteY460" fmla="*/ 119063 h 181398"/>
                <a:gd name="connsiteX461" fmla="*/ 39291 w 175498"/>
                <a:gd name="connsiteY461" fmla="*/ 120968 h 181398"/>
                <a:gd name="connsiteX462" fmla="*/ 42148 w 175498"/>
                <a:gd name="connsiteY462" fmla="*/ 151448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8 h 181398"/>
                <a:gd name="connsiteX467" fmla="*/ 40243 w 175498"/>
                <a:gd name="connsiteY467" fmla="*/ 140970 h 181398"/>
                <a:gd name="connsiteX468" fmla="*/ 44053 w 175498"/>
                <a:gd name="connsiteY468" fmla="*/ 141923 h 181398"/>
                <a:gd name="connsiteX469" fmla="*/ 46911 w 175498"/>
                <a:gd name="connsiteY469" fmla="*/ 137160 h 181398"/>
                <a:gd name="connsiteX470" fmla="*/ 45958 w 175498"/>
                <a:gd name="connsiteY470" fmla="*/ 136208 h 181398"/>
                <a:gd name="connsiteX471" fmla="*/ 41196 w 175498"/>
                <a:gd name="connsiteY471" fmla="*/ 139065 h 181398"/>
                <a:gd name="connsiteX472" fmla="*/ 40243 w 175498"/>
                <a:gd name="connsiteY472" fmla="*/ 140970 h 181398"/>
                <a:gd name="connsiteX473" fmla="*/ 40243 w 175498"/>
                <a:gd name="connsiteY473" fmla="*/ 134303 h 181398"/>
                <a:gd name="connsiteX474" fmla="*/ 40243 w 175498"/>
                <a:gd name="connsiteY474" fmla="*/ 134303 h 181398"/>
                <a:gd name="connsiteX475" fmla="*/ 40243 w 175498"/>
                <a:gd name="connsiteY475" fmla="*/ 134303 h 181398"/>
                <a:gd name="connsiteX476" fmla="*/ 40243 w 175498"/>
                <a:gd name="connsiteY476" fmla="*/ 134303 h 181398"/>
                <a:gd name="connsiteX477" fmla="*/ 40243 w 175498"/>
                <a:gd name="connsiteY477" fmla="*/ 134303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3 h 181398"/>
                <a:gd name="connsiteX485" fmla="*/ 42148 w 175498"/>
                <a:gd name="connsiteY485" fmla="*/ 91440 h 181398"/>
                <a:gd name="connsiteX486" fmla="*/ 43101 w 175498"/>
                <a:gd name="connsiteY486" fmla="*/ 94298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3 h 181398"/>
                <a:gd name="connsiteX492" fmla="*/ 46911 w 175498"/>
                <a:gd name="connsiteY492" fmla="*/ 106680 h 181398"/>
                <a:gd name="connsiteX493" fmla="*/ 46911 w 175498"/>
                <a:gd name="connsiteY493" fmla="*/ 106680 h 181398"/>
                <a:gd name="connsiteX494" fmla="*/ 48816 w 175498"/>
                <a:gd name="connsiteY494" fmla="*/ 107633 h 181398"/>
                <a:gd name="connsiteX495" fmla="*/ 51673 w 175498"/>
                <a:gd name="connsiteY495" fmla="*/ 107633 h 181398"/>
                <a:gd name="connsiteX496" fmla="*/ 51673 w 175498"/>
                <a:gd name="connsiteY496" fmla="*/ 104775 h 181398"/>
                <a:gd name="connsiteX497" fmla="*/ 52626 w 175498"/>
                <a:gd name="connsiteY497" fmla="*/ 101918 h 181398"/>
                <a:gd name="connsiteX498" fmla="*/ 48816 w 175498"/>
                <a:gd name="connsiteY498" fmla="*/ 100965 h 181398"/>
                <a:gd name="connsiteX499" fmla="*/ 48816 w 175498"/>
                <a:gd name="connsiteY499" fmla="*/ 97155 h 181398"/>
                <a:gd name="connsiteX500" fmla="*/ 43101 w 175498"/>
                <a:gd name="connsiteY500" fmla="*/ 105728 h 181398"/>
                <a:gd name="connsiteX501" fmla="*/ 45006 w 175498"/>
                <a:gd name="connsiteY501" fmla="*/ 104775 h 181398"/>
                <a:gd name="connsiteX502" fmla="*/ 44053 w 175498"/>
                <a:gd name="connsiteY502" fmla="*/ 101918 h 181398"/>
                <a:gd name="connsiteX503" fmla="*/ 43101 w 175498"/>
                <a:gd name="connsiteY503" fmla="*/ 100965 h 181398"/>
                <a:gd name="connsiteX504" fmla="*/ 43101 w 175498"/>
                <a:gd name="connsiteY504" fmla="*/ 100965 h 181398"/>
                <a:gd name="connsiteX505" fmla="*/ 44053 w 175498"/>
                <a:gd name="connsiteY505" fmla="*/ 101918 h 181398"/>
                <a:gd name="connsiteX506" fmla="*/ 43101 w 175498"/>
                <a:gd name="connsiteY506" fmla="*/ 103823 h 181398"/>
                <a:gd name="connsiteX507" fmla="*/ 43101 w 175498"/>
                <a:gd name="connsiteY507" fmla="*/ 105728 h 181398"/>
                <a:gd name="connsiteX508" fmla="*/ 47863 w 175498"/>
                <a:gd name="connsiteY508" fmla="*/ 82868 h 181398"/>
                <a:gd name="connsiteX509" fmla="*/ 45006 w 175498"/>
                <a:gd name="connsiteY509" fmla="*/ 79058 h 181398"/>
                <a:gd name="connsiteX510" fmla="*/ 43101 w 175498"/>
                <a:gd name="connsiteY510" fmla="*/ 77153 h 181398"/>
                <a:gd name="connsiteX511" fmla="*/ 43101 w 175498"/>
                <a:gd name="connsiteY511" fmla="*/ 79058 h 181398"/>
                <a:gd name="connsiteX512" fmla="*/ 43101 w 175498"/>
                <a:gd name="connsiteY512" fmla="*/ 80963 h 181398"/>
                <a:gd name="connsiteX513" fmla="*/ 45958 w 175498"/>
                <a:gd name="connsiteY513" fmla="*/ 83820 h 181398"/>
                <a:gd name="connsiteX514" fmla="*/ 47863 w 175498"/>
                <a:gd name="connsiteY514" fmla="*/ 82868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4053 w 175498"/>
                <a:gd name="connsiteY522" fmla="*/ 14288 h 181398"/>
                <a:gd name="connsiteX523" fmla="*/ 43101 w 175498"/>
                <a:gd name="connsiteY523" fmla="*/ 14288 h 181398"/>
                <a:gd name="connsiteX524" fmla="*/ 47863 w 175498"/>
                <a:gd name="connsiteY524" fmla="*/ 160973 h 181398"/>
                <a:gd name="connsiteX525" fmla="*/ 44053 w 175498"/>
                <a:gd name="connsiteY525" fmla="*/ 158115 h 181398"/>
                <a:gd name="connsiteX526" fmla="*/ 43101 w 175498"/>
                <a:gd name="connsiteY526" fmla="*/ 159068 h 181398"/>
                <a:gd name="connsiteX527" fmla="*/ 45958 w 175498"/>
                <a:gd name="connsiteY527" fmla="*/ 162878 h 181398"/>
                <a:gd name="connsiteX528" fmla="*/ 47863 w 175498"/>
                <a:gd name="connsiteY528" fmla="*/ 160973 h 181398"/>
                <a:gd name="connsiteX529" fmla="*/ 45958 w 175498"/>
                <a:gd name="connsiteY529" fmla="*/ 124778 h 181398"/>
                <a:gd name="connsiteX530" fmla="*/ 45006 w 175498"/>
                <a:gd name="connsiteY530" fmla="*/ 126683 h 181398"/>
                <a:gd name="connsiteX531" fmla="*/ 45006 w 175498"/>
                <a:gd name="connsiteY531" fmla="*/ 126683 h 181398"/>
                <a:gd name="connsiteX532" fmla="*/ 45958 w 175498"/>
                <a:gd name="connsiteY532" fmla="*/ 124778 h 181398"/>
                <a:gd name="connsiteX533" fmla="*/ 47863 w 175498"/>
                <a:gd name="connsiteY533" fmla="*/ 154305 h 181398"/>
                <a:gd name="connsiteX534" fmla="*/ 46911 w 175498"/>
                <a:gd name="connsiteY534" fmla="*/ 155258 h 181398"/>
                <a:gd name="connsiteX535" fmla="*/ 45006 w 175498"/>
                <a:gd name="connsiteY535" fmla="*/ 155258 h 181398"/>
                <a:gd name="connsiteX536" fmla="*/ 45006 w 175498"/>
                <a:gd name="connsiteY536" fmla="*/ 155258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3 h 181398"/>
                <a:gd name="connsiteX541" fmla="*/ 47863 w 175498"/>
                <a:gd name="connsiteY541" fmla="*/ 149543 h 181398"/>
                <a:gd name="connsiteX542" fmla="*/ 45958 w 175498"/>
                <a:gd name="connsiteY542" fmla="*/ 150495 h 181398"/>
                <a:gd name="connsiteX543" fmla="*/ 46911 w 175498"/>
                <a:gd name="connsiteY543" fmla="*/ 151448 h 181398"/>
                <a:gd name="connsiteX544" fmla="*/ 49768 w 175498"/>
                <a:gd name="connsiteY544" fmla="*/ 149543 h 181398"/>
                <a:gd name="connsiteX545" fmla="*/ 51673 w 175498"/>
                <a:gd name="connsiteY545" fmla="*/ 75248 h 181398"/>
                <a:gd name="connsiteX546" fmla="*/ 48816 w 175498"/>
                <a:gd name="connsiteY546" fmla="*/ 74295 h 181398"/>
                <a:gd name="connsiteX547" fmla="*/ 45958 w 175498"/>
                <a:gd name="connsiteY547" fmla="*/ 75248 h 181398"/>
                <a:gd name="connsiteX548" fmla="*/ 47863 w 175498"/>
                <a:gd name="connsiteY548" fmla="*/ 79058 h 181398"/>
                <a:gd name="connsiteX549" fmla="*/ 48816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8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6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20015 h 181398"/>
                <a:gd name="connsiteX573" fmla="*/ 48816 w 175498"/>
                <a:gd name="connsiteY573" fmla="*/ 120015 h 181398"/>
                <a:gd name="connsiteX574" fmla="*/ 48816 w 175498"/>
                <a:gd name="connsiteY574" fmla="*/ 120015 h 181398"/>
                <a:gd name="connsiteX575" fmla="*/ 48816 w 175498"/>
                <a:gd name="connsiteY575" fmla="*/ 120015 h 181398"/>
                <a:gd name="connsiteX576" fmla="*/ 48816 w 175498"/>
                <a:gd name="connsiteY576" fmla="*/ 120015 h 181398"/>
                <a:gd name="connsiteX577" fmla="*/ 49768 w 175498"/>
                <a:gd name="connsiteY577" fmla="*/ 67628 h 181398"/>
                <a:gd name="connsiteX578" fmla="*/ 49768 w 175498"/>
                <a:gd name="connsiteY578" fmla="*/ 67628 h 181398"/>
                <a:gd name="connsiteX579" fmla="*/ 49768 w 175498"/>
                <a:gd name="connsiteY579" fmla="*/ 67628 h 181398"/>
                <a:gd name="connsiteX580" fmla="*/ 49768 w 175498"/>
                <a:gd name="connsiteY580" fmla="*/ 67628 h 181398"/>
                <a:gd name="connsiteX581" fmla="*/ 49768 w 175498"/>
                <a:gd name="connsiteY581" fmla="*/ 67628 h 181398"/>
                <a:gd name="connsiteX582" fmla="*/ 50721 w 175498"/>
                <a:gd name="connsiteY582" fmla="*/ 169545 h 181398"/>
                <a:gd name="connsiteX583" fmla="*/ 49768 w 175498"/>
                <a:gd name="connsiteY583" fmla="*/ 168593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3 h 181398"/>
                <a:gd name="connsiteX588" fmla="*/ 51673 w 175498"/>
                <a:gd name="connsiteY588" fmla="*/ 130493 h 181398"/>
                <a:gd name="connsiteX589" fmla="*/ 50721 w 175498"/>
                <a:gd name="connsiteY589" fmla="*/ 126683 h 181398"/>
                <a:gd name="connsiteX590" fmla="*/ 49768 w 175498"/>
                <a:gd name="connsiteY590" fmla="*/ 127635 h 181398"/>
                <a:gd name="connsiteX591" fmla="*/ 51673 w 175498"/>
                <a:gd name="connsiteY591" fmla="*/ 130493 h 181398"/>
                <a:gd name="connsiteX592" fmla="*/ 53578 w 175498"/>
                <a:gd name="connsiteY592" fmla="*/ 118110 h 181398"/>
                <a:gd name="connsiteX593" fmla="*/ 52626 w 175498"/>
                <a:gd name="connsiteY593" fmla="*/ 119063 h 181398"/>
                <a:gd name="connsiteX594" fmla="*/ 51673 w 175498"/>
                <a:gd name="connsiteY594" fmla="*/ 120968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8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8 h 181398"/>
                <a:gd name="connsiteX604" fmla="*/ 53578 w 175498"/>
                <a:gd name="connsiteY604" fmla="*/ 155258 h 181398"/>
                <a:gd name="connsiteX605" fmla="*/ 53578 w 175498"/>
                <a:gd name="connsiteY605" fmla="*/ 155258 h 181398"/>
                <a:gd name="connsiteX606" fmla="*/ 53578 w 175498"/>
                <a:gd name="connsiteY606" fmla="*/ 155258 h 181398"/>
                <a:gd name="connsiteX607" fmla="*/ 53578 w 175498"/>
                <a:gd name="connsiteY607" fmla="*/ 155258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3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3 h 181398"/>
                <a:gd name="connsiteX624" fmla="*/ 59293 w 175498"/>
                <a:gd name="connsiteY624" fmla="*/ 160973 h 181398"/>
                <a:gd name="connsiteX625" fmla="*/ 59293 w 175498"/>
                <a:gd name="connsiteY625" fmla="*/ 160973 h 181398"/>
                <a:gd name="connsiteX626" fmla="*/ 59293 w 175498"/>
                <a:gd name="connsiteY626" fmla="*/ 160973 h 181398"/>
                <a:gd name="connsiteX627" fmla="*/ 59293 w 175498"/>
                <a:gd name="connsiteY627" fmla="*/ 160973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8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3345 h 181398"/>
                <a:gd name="connsiteX664" fmla="*/ 123111 w 175498"/>
                <a:gd name="connsiteY664" fmla="*/ 92393 h 181398"/>
                <a:gd name="connsiteX665" fmla="*/ 123111 w 175498"/>
                <a:gd name="connsiteY665" fmla="*/ 92393 h 181398"/>
                <a:gd name="connsiteX666" fmla="*/ 128826 w 175498"/>
                <a:gd name="connsiteY666" fmla="*/ 98108 h 181398"/>
                <a:gd name="connsiteX667" fmla="*/ 131683 w 175498"/>
                <a:gd name="connsiteY667" fmla="*/ 96203 h 181398"/>
                <a:gd name="connsiteX668" fmla="*/ 130731 w 175498"/>
                <a:gd name="connsiteY668" fmla="*/ 94298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3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3 h 181398"/>
                <a:gd name="connsiteX687" fmla="*/ 134541 w 175498"/>
                <a:gd name="connsiteY687" fmla="*/ 49530 h 181398"/>
                <a:gd name="connsiteX688" fmla="*/ 135493 w 175498"/>
                <a:gd name="connsiteY688" fmla="*/ 48578 h 181398"/>
                <a:gd name="connsiteX689" fmla="*/ 135493 w 175498"/>
                <a:gd name="connsiteY689" fmla="*/ 50483 h 181398"/>
                <a:gd name="connsiteX690" fmla="*/ 136446 w 175498"/>
                <a:gd name="connsiteY690" fmla="*/ 55245 h 181398"/>
                <a:gd name="connsiteX691" fmla="*/ 139303 w 175498"/>
                <a:gd name="connsiteY691" fmla="*/ 56198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3 h 181398"/>
                <a:gd name="connsiteX698" fmla="*/ 135493 w 175498"/>
                <a:gd name="connsiteY698" fmla="*/ 44768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3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8 h 181398"/>
                <a:gd name="connsiteX713" fmla="*/ 129778 w 175498"/>
                <a:gd name="connsiteY713" fmla="*/ 36195 h 181398"/>
                <a:gd name="connsiteX714" fmla="*/ 129778 w 175498"/>
                <a:gd name="connsiteY714" fmla="*/ 37148 h 181398"/>
                <a:gd name="connsiteX715" fmla="*/ 131683 w 175498"/>
                <a:gd name="connsiteY715" fmla="*/ 38100 h 181398"/>
                <a:gd name="connsiteX716" fmla="*/ 131683 w 175498"/>
                <a:gd name="connsiteY716" fmla="*/ 43815 h 181398"/>
                <a:gd name="connsiteX717" fmla="*/ 128826 w 175498"/>
                <a:gd name="connsiteY717" fmla="*/ 46673 h 181398"/>
                <a:gd name="connsiteX718" fmla="*/ 125968 w 175498"/>
                <a:gd name="connsiteY718" fmla="*/ 45720 h 181398"/>
                <a:gd name="connsiteX719" fmla="*/ 122158 w 175498"/>
                <a:gd name="connsiteY719" fmla="*/ 45720 h 181398"/>
                <a:gd name="connsiteX720" fmla="*/ 121206 w 175498"/>
                <a:gd name="connsiteY720" fmla="*/ 46673 h 181398"/>
                <a:gd name="connsiteX721" fmla="*/ 121206 w 175498"/>
                <a:gd name="connsiteY721" fmla="*/ 46673 h 181398"/>
                <a:gd name="connsiteX722" fmla="*/ 123111 w 175498"/>
                <a:gd name="connsiteY722" fmla="*/ 31433 h 181398"/>
                <a:gd name="connsiteX723" fmla="*/ 125968 w 175498"/>
                <a:gd name="connsiteY723" fmla="*/ 35243 h 181398"/>
                <a:gd name="connsiteX724" fmla="*/ 127873 w 175498"/>
                <a:gd name="connsiteY724" fmla="*/ 35243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3 h 181398"/>
                <a:gd name="connsiteX731" fmla="*/ 122158 w 175498"/>
                <a:gd name="connsiteY731" fmla="*/ 29528 h 181398"/>
                <a:gd name="connsiteX732" fmla="*/ 122158 w 175498"/>
                <a:gd name="connsiteY732" fmla="*/ 29528 h 181398"/>
                <a:gd name="connsiteX733" fmla="*/ 123111 w 175498"/>
                <a:gd name="connsiteY733" fmla="*/ 31433 h 181398"/>
                <a:gd name="connsiteX734" fmla="*/ 126921 w 175498"/>
                <a:gd name="connsiteY734" fmla="*/ 65723 h 181398"/>
                <a:gd name="connsiteX735" fmla="*/ 132636 w 175498"/>
                <a:gd name="connsiteY735" fmla="*/ 70485 h 181398"/>
                <a:gd name="connsiteX736" fmla="*/ 130731 w 175498"/>
                <a:gd name="connsiteY736" fmla="*/ 71438 h 181398"/>
                <a:gd name="connsiteX737" fmla="*/ 130731 w 175498"/>
                <a:gd name="connsiteY737" fmla="*/ 71438 h 181398"/>
                <a:gd name="connsiteX738" fmla="*/ 131683 w 175498"/>
                <a:gd name="connsiteY738" fmla="*/ 69533 h 181398"/>
                <a:gd name="connsiteX739" fmla="*/ 129778 w 175498"/>
                <a:gd name="connsiteY739" fmla="*/ 64770 h 181398"/>
                <a:gd name="connsiteX740" fmla="*/ 131683 w 175498"/>
                <a:gd name="connsiteY740" fmla="*/ 59055 h 181398"/>
                <a:gd name="connsiteX741" fmla="*/ 130731 w 175498"/>
                <a:gd name="connsiteY741" fmla="*/ 56198 h 181398"/>
                <a:gd name="connsiteX742" fmla="*/ 127873 w 175498"/>
                <a:gd name="connsiteY742" fmla="*/ 54293 h 181398"/>
                <a:gd name="connsiteX743" fmla="*/ 128826 w 175498"/>
                <a:gd name="connsiteY743" fmla="*/ 58103 h 181398"/>
                <a:gd name="connsiteX744" fmla="*/ 128826 w 175498"/>
                <a:gd name="connsiteY744" fmla="*/ 60008 h 181398"/>
                <a:gd name="connsiteX745" fmla="*/ 130731 w 175498"/>
                <a:gd name="connsiteY745" fmla="*/ 63818 h 181398"/>
                <a:gd name="connsiteX746" fmla="*/ 128826 w 175498"/>
                <a:gd name="connsiteY746" fmla="*/ 60008 h 181398"/>
                <a:gd name="connsiteX747" fmla="*/ 123111 w 175498"/>
                <a:gd name="connsiteY747" fmla="*/ 58103 h 181398"/>
                <a:gd name="connsiteX748" fmla="*/ 123111 w 175498"/>
                <a:gd name="connsiteY748" fmla="*/ 58103 h 181398"/>
                <a:gd name="connsiteX749" fmla="*/ 123111 w 175498"/>
                <a:gd name="connsiteY749" fmla="*/ 61913 h 181398"/>
                <a:gd name="connsiteX750" fmla="*/ 126921 w 175498"/>
                <a:gd name="connsiteY750" fmla="*/ 65723 h 181398"/>
                <a:gd name="connsiteX751" fmla="*/ 133588 w 175498"/>
                <a:gd name="connsiteY751" fmla="*/ 155258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3 h 181398"/>
                <a:gd name="connsiteX756" fmla="*/ 123111 w 175498"/>
                <a:gd name="connsiteY756" fmla="*/ 150495 h 181398"/>
                <a:gd name="connsiteX757" fmla="*/ 126921 w 175498"/>
                <a:gd name="connsiteY757" fmla="*/ 150495 h 181398"/>
                <a:gd name="connsiteX758" fmla="*/ 133588 w 175498"/>
                <a:gd name="connsiteY758" fmla="*/ 155258 h 181398"/>
                <a:gd name="connsiteX759" fmla="*/ 133588 w 175498"/>
                <a:gd name="connsiteY759" fmla="*/ 155258 h 181398"/>
                <a:gd name="connsiteX760" fmla="*/ 123111 w 175498"/>
                <a:gd name="connsiteY760" fmla="*/ 105728 h 181398"/>
                <a:gd name="connsiteX761" fmla="*/ 123111 w 175498"/>
                <a:gd name="connsiteY761" fmla="*/ 105728 h 181398"/>
                <a:gd name="connsiteX762" fmla="*/ 123111 w 175498"/>
                <a:gd name="connsiteY762" fmla="*/ 103823 h 181398"/>
                <a:gd name="connsiteX763" fmla="*/ 123111 w 175498"/>
                <a:gd name="connsiteY763" fmla="*/ 105728 h 181398"/>
                <a:gd name="connsiteX764" fmla="*/ 123111 w 175498"/>
                <a:gd name="connsiteY764" fmla="*/ 105728 h 181398"/>
                <a:gd name="connsiteX765" fmla="*/ 124063 w 175498"/>
                <a:gd name="connsiteY765" fmla="*/ 66675 h 181398"/>
                <a:gd name="connsiteX766" fmla="*/ 122158 w 175498"/>
                <a:gd name="connsiteY766" fmla="*/ 68580 h 181398"/>
                <a:gd name="connsiteX767" fmla="*/ 123111 w 175498"/>
                <a:gd name="connsiteY767" fmla="*/ 69533 h 181398"/>
                <a:gd name="connsiteX768" fmla="*/ 124063 w 175498"/>
                <a:gd name="connsiteY768" fmla="*/ 67628 h 181398"/>
                <a:gd name="connsiteX769" fmla="*/ 124063 w 175498"/>
                <a:gd name="connsiteY769" fmla="*/ 66675 h 181398"/>
                <a:gd name="connsiteX770" fmla="*/ 125016 w 175498"/>
                <a:gd name="connsiteY770" fmla="*/ 90488 h 181398"/>
                <a:gd name="connsiteX771" fmla="*/ 122158 w 175498"/>
                <a:gd name="connsiteY771" fmla="*/ 92393 h 181398"/>
                <a:gd name="connsiteX772" fmla="*/ 125016 w 175498"/>
                <a:gd name="connsiteY772" fmla="*/ 90488 h 181398"/>
                <a:gd name="connsiteX773" fmla="*/ 126921 w 175498"/>
                <a:gd name="connsiteY773" fmla="*/ 116205 h 181398"/>
                <a:gd name="connsiteX774" fmla="*/ 125016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6 w 175498"/>
                <a:gd name="connsiteY778" fmla="*/ 58103 h 181398"/>
                <a:gd name="connsiteX779" fmla="*/ 125016 w 175498"/>
                <a:gd name="connsiteY779" fmla="*/ 58103 h 181398"/>
                <a:gd name="connsiteX780" fmla="*/ 123111 w 175498"/>
                <a:gd name="connsiteY780" fmla="*/ 59055 h 181398"/>
                <a:gd name="connsiteX781" fmla="*/ 125016 w 175498"/>
                <a:gd name="connsiteY781" fmla="*/ 58103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016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8 h 181398"/>
                <a:gd name="connsiteX791" fmla="*/ 125016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8 h 181398"/>
                <a:gd name="connsiteX802" fmla="*/ 125968 w 175498"/>
                <a:gd name="connsiteY802" fmla="*/ 162878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3350 h 181398"/>
                <a:gd name="connsiteX807" fmla="*/ 126921 w 175498"/>
                <a:gd name="connsiteY807" fmla="*/ 133350 h 181398"/>
                <a:gd name="connsiteX808" fmla="*/ 125968 w 175498"/>
                <a:gd name="connsiteY808" fmla="*/ 130493 h 181398"/>
                <a:gd name="connsiteX809" fmla="*/ 125016 w 175498"/>
                <a:gd name="connsiteY809" fmla="*/ 131445 h 181398"/>
                <a:gd name="connsiteX810" fmla="*/ 126921 w 175498"/>
                <a:gd name="connsiteY810" fmla="*/ 133350 h 181398"/>
                <a:gd name="connsiteX811" fmla="*/ 125968 w 175498"/>
                <a:gd name="connsiteY811" fmla="*/ 53340 h 181398"/>
                <a:gd name="connsiteX812" fmla="*/ 125968 w 175498"/>
                <a:gd name="connsiteY812" fmla="*/ 53340 h 181398"/>
                <a:gd name="connsiteX813" fmla="*/ 125968 w 175498"/>
                <a:gd name="connsiteY813" fmla="*/ 53340 h 181398"/>
                <a:gd name="connsiteX814" fmla="*/ 125968 w 175498"/>
                <a:gd name="connsiteY814" fmla="*/ 53340 h 181398"/>
                <a:gd name="connsiteX815" fmla="*/ 125968 w 175498"/>
                <a:gd name="connsiteY815" fmla="*/ 53340 h 181398"/>
                <a:gd name="connsiteX816" fmla="*/ 125968 w 175498"/>
                <a:gd name="connsiteY816" fmla="*/ 120968 h 181398"/>
                <a:gd name="connsiteX817" fmla="*/ 126921 w 175498"/>
                <a:gd name="connsiteY817" fmla="*/ 121920 h 181398"/>
                <a:gd name="connsiteX818" fmla="*/ 137398 w 175498"/>
                <a:gd name="connsiteY818" fmla="*/ 118110 h 181398"/>
                <a:gd name="connsiteX819" fmla="*/ 139303 w 175498"/>
                <a:gd name="connsiteY819" fmla="*/ 117158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8 h 181398"/>
                <a:gd name="connsiteX824" fmla="*/ 139303 w 175498"/>
                <a:gd name="connsiteY824" fmla="*/ 117158 h 181398"/>
                <a:gd name="connsiteX825" fmla="*/ 137398 w 175498"/>
                <a:gd name="connsiteY825" fmla="*/ 111443 h 181398"/>
                <a:gd name="connsiteX826" fmla="*/ 130731 w 175498"/>
                <a:gd name="connsiteY826" fmla="*/ 117158 h 181398"/>
                <a:gd name="connsiteX827" fmla="*/ 129778 w 175498"/>
                <a:gd name="connsiteY827" fmla="*/ 118110 h 181398"/>
                <a:gd name="connsiteX828" fmla="*/ 126921 w 175498"/>
                <a:gd name="connsiteY828" fmla="*/ 119063 h 181398"/>
                <a:gd name="connsiteX829" fmla="*/ 125968 w 175498"/>
                <a:gd name="connsiteY829" fmla="*/ 120968 h 181398"/>
                <a:gd name="connsiteX830" fmla="*/ 127873 w 175498"/>
                <a:gd name="connsiteY830" fmla="*/ 39053 h 181398"/>
                <a:gd name="connsiteX831" fmla="*/ 127873 w 175498"/>
                <a:gd name="connsiteY831" fmla="*/ 39053 h 181398"/>
                <a:gd name="connsiteX832" fmla="*/ 126921 w 175498"/>
                <a:gd name="connsiteY832" fmla="*/ 40958 h 181398"/>
                <a:gd name="connsiteX833" fmla="*/ 127873 w 175498"/>
                <a:gd name="connsiteY833" fmla="*/ 41910 h 181398"/>
                <a:gd name="connsiteX834" fmla="*/ 128826 w 175498"/>
                <a:gd name="connsiteY834" fmla="*/ 40958 h 181398"/>
                <a:gd name="connsiteX835" fmla="*/ 127873 w 175498"/>
                <a:gd name="connsiteY835" fmla="*/ 39053 h 181398"/>
                <a:gd name="connsiteX836" fmla="*/ 126921 w 175498"/>
                <a:gd name="connsiteY836" fmla="*/ 82868 h 181398"/>
                <a:gd name="connsiteX837" fmla="*/ 128826 w 175498"/>
                <a:gd name="connsiteY837" fmla="*/ 85725 h 181398"/>
                <a:gd name="connsiteX838" fmla="*/ 131683 w 175498"/>
                <a:gd name="connsiteY838" fmla="*/ 84773 h 181398"/>
                <a:gd name="connsiteX839" fmla="*/ 129778 w 175498"/>
                <a:gd name="connsiteY839" fmla="*/ 80963 h 181398"/>
                <a:gd name="connsiteX840" fmla="*/ 126921 w 175498"/>
                <a:gd name="connsiteY840" fmla="*/ 82868 h 181398"/>
                <a:gd name="connsiteX841" fmla="*/ 127873 w 175498"/>
                <a:gd name="connsiteY841" fmla="*/ 103823 h 181398"/>
                <a:gd name="connsiteX842" fmla="*/ 130731 w 175498"/>
                <a:gd name="connsiteY842" fmla="*/ 106680 h 181398"/>
                <a:gd name="connsiteX843" fmla="*/ 129778 w 175498"/>
                <a:gd name="connsiteY843" fmla="*/ 103823 h 181398"/>
                <a:gd name="connsiteX844" fmla="*/ 129778 w 175498"/>
                <a:gd name="connsiteY844" fmla="*/ 101918 h 181398"/>
                <a:gd name="connsiteX845" fmla="*/ 127873 w 175498"/>
                <a:gd name="connsiteY845" fmla="*/ 98108 h 181398"/>
                <a:gd name="connsiteX846" fmla="*/ 127873 w 175498"/>
                <a:gd name="connsiteY846" fmla="*/ 103823 h 181398"/>
                <a:gd name="connsiteX847" fmla="*/ 134541 w 175498"/>
                <a:gd name="connsiteY847" fmla="*/ 111443 h 181398"/>
                <a:gd name="connsiteX848" fmla="*/ 135493 w 175498"/>
                <a:gd name="connsiteY848" fmla="*/ 113348 h 181398"/>
                <a:gd name="connsiteX849" fmla="*/ 137398 w 175498"/>
                <a:gd name="connsiteY849" fmla="*/ 112395 h 181398"/>
                <a:gd name="connsiteX850" fmla="*/ 137398 w 175498"/>
                <a:gd name="connsiteY850" fmla="*/ 112395 h 181398"/>
                <a:gd name="connsiteX851" fmla="*/ 134541 w 175498"/>
                <a:gd name="connsiteY851" fmla="*/ 111443 h 181398"/>
                <a:gd name="connsiteX852" fmla="*/ 136446 w 175498"/>
                <a:gd name="connsiteY852" fmla="*/ 107633 h 181398"/>
                <a:gd name="connsiteX853" fmla="*/ 135493 w 175498"/>
                <a:gd name="connsiteY853" fmla="*/ 105728 h 181398"/>
                <a:gd name="connsiteX854" fmla="*/ 134541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1 w 175498"/>
                <a:gd name="connsiteY858" fmla="*/ 111443 h 181398"/>
                <a:gd name="connsiteX859" fmla="*/ 126921 w 175498"/>
                <a:gd name="connsiteY859" fmla="*/ 50483 h 181398"/>
                <a:gd name="connsiteX860" fmla="*/ 129778 w 175498"/>
                <a:gd name="connsiteY860" fmla="*/ 48578 h 181398"/>
                <a:gd name="connsiteX861" fmla="*/ 126921 w 175498"/>
                <a:gd name="connsiteY861" fmla="*/ 50483 h 181398"/>
                <a:gd name="connsiteX862" fmla="*/ 127873 w 175498"/>
                <a:gd name="connsiteY862" fmla="*/ 141923 h 181398"/>
                <a:gd name="connsiteX863" fmla="*/ 127873 w 175498"/>
                <a:gd name="connsiteY863" fmla="*/ 141923 h 181398"/>
                <a:gd name="connsiteX864" fmla="*/ 127873 w 175498"/>
                <a:gd name="connsiteY864" fmla="*/ 140018 h 181398"/>
                <a:gd name="connsiteX865" fmla="*/ 127873 w 175498"/>
                <a:gd name="connsiteY865" fmla="*/ 141923 h 181398"/>
                <a:gd name="connsiteX866" fmla="*/ 127873 w 175498"/>
                <a:gd name="connsiteY866" fmla="*/ 136208 h 181398"/>
                <a:gd name="connsiteX867" fmla="*/ 127873 w 175498"/>
                <a:gd name="connsiteY867" fmla="*/ 136208 h 181398"/>
                <a:gd name="connsiteX868" fmla="*/ 127873 w 175498"/>
                <a:gd name="connsiteY868" fmla="*/ 139065 h 181398"/>
                <a:gd name="connsiteX869" fmla="*/ 127873 w 175498"/>
                <a:gd name="connsiteY869" fmla="*/ 136208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5730 h 181398"/>
                <a:gd name="connsiteX876" fmla="*/ 131683 w 175498"/>
                <a:gd name="connsiteY876" fmla="*/ 125730 h 181398"/>
                <a:gd name="connsiteX877" fmla="*/ 131683 w 175498"/>
                <a:gd name="connsiteY877" fmla="*/ 126683 h 181398"/>
                <a:gd name="connsiteX878" fmla="*/ 131683 w 175498"/>
                <a:gd name="connsiteY878" fmla="*/ 127635 h 181398"/>
                <a:gd name="connsiteX879" fmla="*/ 132636 w 175498"/>
                <a:gd name="connsiteY879" fmla="*/ 126683 h 181398"/>
                <a:gd name="connsiteX880" fmla="*/ 132636 w 175498"/>
                <a:gd name="connsiteY880" fmla="*/ 124778 h 181398"/>
                <a:gd name="connsiteX881" fmla="*/ 133588 w 175498"/>
                <a:gd name="connsiteY881" fmla="*/ 122873 h 181398"/>
                <a:gd name="connsiteX882" fmla="*/ 132636 w 175498"/>
                <a:gd name="connsiteY882" fmla="*/ 122873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3 h 181398"/>
                <a:gd name="connsiteX890" fmla="*/ 131683 w 175498"/>
                <a:gd name="connsiteY890" fmla="*/ 26670 h 181398"/>
                <a:gd name="connsiteX891" fmla="*/ 129778 w 175498"/>
                <a:gd name="connsiteY891" fmla="*/ 27623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3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3 h 181398"/>
                <a:gd name="connsiteX904" fmla="*/ 137398 w 175498"/>
                <a:gd name="connsiteY904" fmla="*/ 148590 h 181398"/>
                <a:gd name="connsiteX905" fmla="*/ 131683 w 175498"/>
                <a:gd name="connsiteY905" fmla="*/ 111443 h 181398"/>
                <a:gd name="connsiteX906" fmla="*/ 130731 w 175498"/>
                <a:gd name="connsiteY906" fmla="*/ 112395 h 181398"/>
                <a:gd name="connsiteX907" fmla="*/ 131683 w 175498"/>
                <a:gd name="connsiteY907" fmla="*/ 113348 h 181398"/>
                <a:gd name="connsiteX908" fmla="*/ 132636 w 175498"/>
                <a:gd name="connsiteY908" fmla="*/ 112395 h 181398"/>
                <a:gd name="connsiteX909" fmla="*/ 131683 w 175498"/>
                <a:gd name="connsiteY909" fmla="*/ 111443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3 h 181398"/>
                <a:gd name="connsiteX915" fmla="*/ 135493 w 175498"/>
                <a:gd name="connsiteY915" fmla="*/ 94298 h 181398"/>
                <a:gd name="connsiteX916" fmla="*/ 137398 w 175498"/>
                <a:gd name="connsiteY916" fmla="*/ 91440 h 181398"/>
                <a:gd name="connsiteX917" fmla="*/ 141208 w 175498"/>
                <a:gd name="connsiteY917" fmla="*/ 90488 h 181398"/>
                <a:gd name="connsiteX918" fmla="*/ 143113 w 175498"/>
                <a:gd name="connsiteY918" fmla="*/ 88583 h 181398"/>
                <a:gd name="connsiteX919" fmla="*/ 139303 w 175498"/>
                <a:gd name="connsiteY919" fmla="*/ 87630 h 181398"/>
                <a:gd name="connsiteX920" fmla="*/ 135493 w 175498"/>
                <a:gd name="connsiteY920" fmla="*/ 87630 h 181398"/>
                <a:gd name="connsiteX921" fmla="*/ 132636 w 175498"/>
                <a:gd name="connsiteY921" fmla="*/ 88583 h 181398"/>
                <a:gd name="connsiteX922" fmla="*/ 129778 w 175498"/>
                <a:gd name="connsiteY922" fmla="*/ 90488 h 181398"/>
                <a:gd name="connsiteX923" fmla="*/ 129778 w 175498"/>
                <a:gd name="connsiteY923" fmla="*/ 90488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3 h 181398"/>
                <a:gd name="connsiteX930" fmla="*/ 130731 w 175498"/>
                <a:gd name="connsiteY930" fmla="*/ 16193 h 181398"/>
                <a:gd name="connsiteX931" fmla="*/ 131683 w 175498"/>
                <a:gd name="connsiteY931" fmla="*/ 16193 h 181398"/>
                <a:gd name="connsiteX932" fmla="*/ 130731 w 175498"/>
                <a:gd name="connsiteY932" fmla="*/ 16193 h 181398"/>
                <a:gd name="connsiteX933" fmla="*/ 130731 w 175498"/>
                <a:gd name="connsiteY933" fmla="*/ 16193 h 181398"/>
                <a:gd name="connsiteX934" fmla="*/ 138351 w 175498"/>
                <a:gd name="connsiteY934" fmla="*/ 132398 h 181398"/>
                <a:gd name="connsiteX935" fmla="*/ 136446 w 175498"/>
                <a:gd name="connsiteY935" fmla="*/ 130493 h 181398"/>
                <a:gd name="connsiteX936" fmla="*/ 131683 w 175498"/>
                <a:gd name="connsiteY936" fmla="*/ 133350 h 181398"/>
                <a:gd name="connsiteX937" fmla="*/ 134541 w 175498"/>
                <a:gd name="connsiteY937" fmla="*/ 136208 h 181398"/>
                <a:gd name="connsiteX938" fmla="*/ 138351 w 175498"/>
                <a:gd name="connsiteY938" fmla="*/ 132398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3 h 181398"/>
                <a:gd name="connsiteX954" fmla="*/ 137398 w 175498"/>
                <a:gd name="connsiteY954" fmla="*/ 28575 h 181398"/>
                <a:gd name="connsiteX955" fmla="*/ 137398 w 175498"/>
                <a:gd name="connsiteY955" fmla="*/ 27623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8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3 h 181398"/>
                <a:gd name="connsiteX969" fmla="*/ 134541 w 175498"/>
                <a:gd name="connsiteY969" fmla="*/ 74295 h 181398"/>
                <a:gd name="connsiteX970" fmla="*/ 136446 w 175498"/>
                <a:gd name="connsiteY970" fmla="*/ 73343 h 181398"/>
                <a:gd name="connsiteX971" fmla="*/ 140256 w 175498"/>
                <a:gd name="connsiteY971" fmla="*/ 72390 h 181398"/>
                <a:gd name="connsiteX972" fmla="*/ 140256 w 175498"/>
                <a:gd name="connsiteY972" fmla="*/ 70485 h 181398"/>
                <a:gd name="connsiteX973" fmla="*/ 138351 w 175498"/>
                <a:gd name="connsiteY973" fmla="*/ 69533 h 181398"/>
                <a:gd name="connsiteX974" fmla="*/ 137398 w 175498"/>
                <a:gd name="connsiteY974" fmla="*/ 71438 h 181398"/>
                <a:gd name="connsiteX975" fmla="*/ 136446 w 175498"/>
                <a:gd name="connsiteY975" fmla="*/ 73343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3 h 181398"/>
                <a:gd name="connsiteX983" fmla="*/ 136446 w 175498"/>
                <a:gd name="connsiteY983" fmla="*/ 123825 h 181398"/>
                <a:gd name="connsiteX984" fmla="*/ 137398 w 175498"/>
                <a:gd name="connsiteY984" fmla="*/ 124778 h 181398"/>
                <a:gd name="connsiteX985" fmla="*/ 139303 w 175498"/>
                <a:gd name="connsiteY985" fmla="*/ 123825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8 h 181398"/>
                <a:gd name="connsiteX991" fmla="*/ 140256 w 175498"/>
                <a:gd name="connsiteY991" fmla="*/ 151448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8108 h 181398"/>
                <a:gd name="connsiteX999" fmla="*/ 138351 w 175498"/>
                <a:gd name="connsiteY999" fmla="*/ 98108 h 181398"/>
                <a:gd name="connsiteX1000" fmla="*/ 138351 w 175498"/>
                <a:gd name="connsiteY1000" fmla="*/ 98108 h 181398"/>
                <a:gd name="connsiteX1001" fmla="*/ 138351 w 175498"/>
                <a:gd name="connsiteY1001" fmla="*/ 98108 h 181398"/>
                <a:gd name="connsiteX1002" fmla="*/ 138351 w 175498"/>
                <a:gd name="connsiteY1002" fmla="*/ 98108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7398 w 175498"/>
                <a:gd name="connsiteY1008" fmla="*/ 169545 h 181398"/>
                <a:gd name="connsiteX1009" fmla="*/ 137398 w 175498"/>
                <a:gd name="connsiteY1009" fmla="*/ 169545 h 181398"/>
                <a:gd name="connsiteX1010" fmla="*/ 137398 w 175498"/>
                <a:gd name="connsiteY1010" fmla="*/ 171450 h 181398"/>
                <a:gd name="connsiteX1011" fmla="*/ 138351 w 175498"/>
                <a:gd name="connsiteY1011" fmla="*/ 170498 h 181398"/>
                <a:gd name="connsiteX1012" fmla="*/ 137398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8 h 181398"/>
                <a:gd name="connsiteX1020" fmla="*/ 144066 w 175498"/>
                <a:gd name="connsiteY1020" fmla="*/ 141923 h 181398"/>
                <a:gd name="connsiteX1021" fmla="*/ 141208 w 175498"/>
                <a:gd name="connsiteY1021" fmla="*/ 141923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3 h 181398"/>
                <a:gd name="connsiteX1026" fmla="*/ 140256 w 175498"/>
                <a:gd name="connsiteY1026" fmla="*/ 142875 h 181398"/>
                <a:gd name="connsiteX1027" fmla="*/ 139303 w 175498"/>
                <a:gd name="connsiteY1027" fmla="*/ 143828 h 181398"/>
                <a:gd name="connsiteX1028" fmla="*/ 138351 w 175498"/>
                <a:gd name="connsiteY1028" fmla="*/ 145733 h 181398"/>
                <a:gd name="connsiteX1029" fmla="*/ 142161 w 175498"/>
                <a:gd name="connsiteY1029" fmla="*/ 144780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3 h 181398"/>
                <a:gd name="connsiteX1038" fmla="*/ 139303 w 175498"/>
                <a:gd name="connsiteY1038" fmla="*/ 27623 h 181398"/>
                <a:gd name="connsiteX1039" fmla="*/ 139303 w 175498"/>
                <a:gd name="connsiteY1039" fmla="*/ 26670 h 181398"/>
                <a:gd name="connsiteX1040" fmla="*/ 139303 w 175498"/>
                <a:gd name="connsiteY1040" fmla="*/ 27623 h 181398"/>
                <a:gd name="connsiteX1041" fmla="*/ 139303 w 175498"/>
                <a:gd name="connsiteY1041" fmla="*/ 135255 h 181398"/>
                <a:gd name="connsiteX1042" fmla="*/ 140256 w 175498"/>
                <a:gd name="connsiteY1042" fmla="*/ 136208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8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6 w 175498"/>
                <a:gd name="connsiteY1058" fmla="*/ 98108 h 181398"/>
                <a:gd name="connsiteX1059" fmla="*/ 142161 w 175498"/>
                <a:gd name="connsiteY1059" fmla="*/ 97155 h 181398"/>
                <a:gd name="connsiteX1060" fmla="*/ 141208 w 175498"/>
                <a:gd name="connsiteY1060" fmla="*/ 98108 h 181398"/>
                <a:gd name="connsiteX1061" fmla="*/ 144066 w 175498"/>
                <a:gd name="connsiteY1061" fmla="*/ 98108 h 181398"/>
                <a:gd name="connsiteX1062" fmla="*/ 144066 w 175498"/>
                <a:gd name="connsiteY1062" fmla="*/ 98108 h 181398"/>
                <a:gd name="connsiteX1063" fmla="*/ 145018 w 175498"/>
                <a:gd name="connsiteY1063" fmla="*/ 111443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8 h 181398"/>
                <a:gd name="connsiteX1068" fmla="*/ 145018 w 175498"/>
                <a:gd name="connsiteY1068" fmla="*/ 111443 h 181398"/>
                <a:gd name="connsiteX1069" fmla="*/ 142161 w 175498"/>
                <a:gd name="connsiteY1069" fmla="*/ 65723 h 181398"/>
                <a:gd name="connsiteX1070" fmla="*/ 142161 w 175498"/>
                <a:gd name="connsiteY1070" fmla="*/ 65723 h 181398"/>
                <a:gd name="connsiteX1071" fmla="*/ 142161 w 175498"/>
                <a:gd name="connsiteY1071" fmla="*/ 63818 h 181398"/>
                <a:gd name="connsiteX1072" fmla="*/ 142161 w 175498"/>
                <a:gd name="connsiteY1072" fmla="*/ 65723 h 181398"/>
                <a:gd name="connsiteX1073" fmla="*/ 142161 w 175498"/>
                <a:gd name="connsiteY1073" fmla="*/ 65723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1445 h 181398"/>
                <a:gd name="connsiteX1080" fmla="*/ 144066 w 175498"/>
                <a:gd name="connsiteY1080" fmla="*/ 131445 h 181398"/>
                <a:gd name="connsiteX1081" fmla="*/ 142161 w 175498"/>
                <a:gd name="connsiteY1081" fmla="*/ 129540 h 181398"/>
                <a:gd name="connsiteX1082" fmla="*/ 141208 w 175498"/>
                <a:gd name="connsiteY1082" fmla="*/ 129540 h 181398"/>
                <a:gd name="connsiteX1083" fmla="*/ 143113 w 175498"/>
                <a:gd name="connsiteY1083" fmla="*/ 131445 h 181398"/>
                <a:gd name="connsiteX1084" fmla="*/ 142161 w 175498"/>
                <a:gd name="connsiteY1084" fmla="*/ 29528 h 181398"/>
                <a:gd name="connsiteX1085" fmla="*/ 142161 w 175498"/>
                <a:gd name="connsiteY1085" fmla="*/ 29528 h 181398"/>
                <a:gd name="connsiteX1086" fmla="*/ 142161 w 175498"/>
                <a:gd name="connsiteY1086" fmla="*/ 29528 h 181398"/>
                <a:gd name="connsiteX1087" fmla="*/ 142161 w 175498"/>
                <a:gd name="connsiteY1087" fmla="*/ 29528 h 181398"/>
                <a:gd name="connsiteX1088" fmla="*/ 142161 w 175498"/>
                <a:gd name="connsiteY1088" fmla="*/ 29528 h 181398"/>
                <a:gd name="connsiteX1089" fmla="*/ 143113 w 175498"/>
                <a:gd name="connsiteY1089" fmla="*/ 154305 h 181398"/>
                <a:gd name="connsiteX1090" fmla="*/ 143113 w 175498"/>
                <a:gd name="connsiteY1090" fmla="*/ 154305 h 181398"/>
                <a:gd name="connsiteX1091" fmla="*/ 142161 w 175498"/>
                <a:gd name="connsiteY1091" fmla="*/ 156210 h 181398"/>
                <a:gd name="connsiteX1092" fmla="*/ 143113 w 175498"/>
                <a:gd name="connsiteY1092" fmla="*/ 154305 h 181398"/>
                <a:gd name="connsiteX1093" fmla="*/ 148828 w 175498"/>
                <a:gd name="connsiteY1093" fmla="*/ 141923 h 181398"/>
                <a:gd name="connsiteX1094" fmla="*/ 149781 w 175498"/>
                <a:gd name="connsiteY1094" fmla="*/ 140018 h 181398"/>
                <a:gd name="connsiteX1095" fmla="*/ 147876 w 175498"/>
                <a:gd name="connsiteY1095" fmla="*/ 137160 h 181398"/>
                <a:gd name="connsiteX1096" fmla="*/ 145971 w 175498"/>
                <a:gd name="connsiteY1096" fmla="*/ 135255 h 181398"/>
                <a:gd name="connsiteX1097" fmla="*/ 144066 w 175498"/>
                <a:gd name="connsiteY1097" fmla="*/ 134303 h 181398"/>
                <a:gd name="connsiteX1098" fmla="*/ 143113 w 175498"/>
                <a:gd name="connsiteY1098" fmla="*/ 134303 h 181398"/>
                <a:gd name="connsiteX1099" fmla="*/ 142161 w 175498"/>
                <a:gd name="connsiteY1099" fmla="*/ 135255 h 181398"/>
                <a:gd name="connsiteX1100" fmla="*/ 144066 w 175498"/>
                <a:gd name="connsiteY1100" fmla="*/ 139065 h 181398"/>
                <a:gd name="connsiteX1101" fmla="*/ 146923 w 175498"/>
                <a:gd name="connsiteY1101" fmla="*/ 141923 h 181398"/>
                <a:gd name="connsiteX1102" fmla="*/ 148828 w 175498"/>
                <a:gd name="connsiteY1102" fmla="*/ 141923 h 181398"/>
                <a:gd name="connsiteX1103" fmla="*/ 146923 w 175498"/>
                <a:gd name="connsiteY1103" fmla="*/ 148590 h 181398"/>
                <a:gd name="connsiteX1104" fmla="*/ 144066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6 w 175498"/>
                <a:gd name="connsiteY1109" fmla="*/ 40005 h 181398"/>
                <a:gd name="connsiteX1110" fmla="*/ 145971 w 175498"/>
                <a:gd name="connsiteY1110" fmla="*/ 37148 h 181398"/>
                <a:gd name="connsiteX1111" fmla="*/ 145018 w 175498"/>
                <a:gd name="connsiteY1111" fmla="*/ 36195 h 181398"/>
                <a:gd name="connsiteX1112" fmla="*/ 143113 w 175498"/>
                <a:gd name="connsiteY1112" fmla="*/ 39053 h 181398"/>
                <a:gd name="connsiteX1113" fmla="*/ 144066 w 175498"/>
                <a:gd name="connsiteY1113" fmla="*/ 102870 h 181398"/>
                <a:gd name="connsiteX1114" fmla="*/ 144066 w 175498"/>
                <a:gd name="connsiteY1114" fmla="*/ 104775 h 181398"/>
                <a:gd name="connsiteX1115" fmla="*/ 145971 w 175498"/>
                <a:gd name="connsiteY1115" fmla="*/ 107633 h 181398"/>
                <a:gd name="connsiteX1116" fmla="*/ 146923 w 175498"/>
                <a:gd name="connsiteY1116" fmla="*/ 107633 h 181398"/>
                <a:gd name="connsiteX1117" fmla="*/ 145971 w 175498"/>
                <a:gd name="connsiteY1117" fmla="*/ 103823 h 181398"/>
                <a:gd name="connsiteX1118" fmla="*/ 144066 w 175498"/>
                <a:gd name="connsiteY1118" fmla="*/ 102870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1913 h 181398"/>
                <a:gd name="connsiteX1126" fmla="*/ 151686 w 175498"/>
                <a:gd name="connsiteY1126" fmla="*/ 56198 h 181398"/>
                <a:gd name="connsiteX1127" fmla="*/ 149781 w 175498"/>
                <a:gd name="connsiteY1127" fmla="*/ 54293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9533 h 181398"/>
                <a:gd name="connsiteX1134" fmla="*/ 145971 w 175498"/>
                <a:gd name="connsiteY1134" fmla="*/ 68580 h 181398"/>
                <a:gd name="connsiteX1135" fmla="*/ 145018 w 175498"/>
                <a:gd name="connsiteY1135" fmla="*/ 67628 h 181398"/>
                <a:gd name="connsiteX1136" fmla="*/ 145018 w 175498"/>
                <a:gd name="connsiteY1136" fmla="*/ 69533 h 181398"/>
                <a:gd name="connsiteX1137" fmla="*/ 145018 w 175498"/>
                <a:gd name="connsiteY1137" fmla="*/ 69533 h 181398"/>
                <a:gd name="connsiteX1138" fmla="*/ 145018 w 175498"/>
                <a:gd name="connsiteY1138" fmla="*/ 82868 h 181398"/>
                <a:gd name="connsiteX1139" fmla="*/ 145971 w 175498"/>
                <a:gd name="connsiteY1139" fmla="*/ 81915 h 181398"/>
                <a:gd name="connsiteX1140" fmla="*/ 145018 w 175498"/>
                <a:gd name="connsiteY1140" fmla="*/ 82868 h 181398"/>
                <a:gd name="connsiteX1141" fmla="*/ 145018 w 175498"/>
                <a:gd name="connsiteY1141" fmla="*/ 82868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3 h 181398"/>
                <a:gd name="connsiteX1146" fmla="*/ 145971 w 175498"/>
                <a:gd name="connsiteY1146" fmla="*/ 93345 h 181398"/>
                <a:gd name="connsiteX1147" fmla="*/ 148828 w 175498"/>
                <a:gd name="connsiteY1147" fmla="*/ 92393 h 181398"/>
                <a:gd name="connsiteX1148" fmla="*/ 149781 w 175498"/>
                <a:gd name="connsiteY1148" fmla="*/ 90488 h 181398"/>
                <a:gd name="connsiteX1149" fmla="*/ 146923 w 175498"/>
                <a:gd name="connsiteY1149" fmla="*/ 121920 h 181398"/>
                <a:gd name="connsiteX1150" fmla="*/ 145971 w 175498"/>
                <a:gd name="connsiteY1150" fmla="*/ 120968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6923 w 175498"/>
                <a:gd name="connsiteY1154" fmla="*/ 125730 h 181398"/>
                <a:gd name="connsiteX1155" fmla="*/ 146923 w 175498"/>
                <a:gd name="connsiteY1155" fmla="*/ 125730 h 181398"/>
                <a:gd name="connsiteX1156" fmla="*/ 146923 w 175498"/>
                <a:gd name="connsiteY1156" fmla="*/ 125730 h 181398"/>
                <a:gd name="connsiteX1157" fmla="*/ 146923 w 175498"/>
                <a:gd name="connsiteY1157" fmla="*/ 125730 h 181398"/>
                <a:gd name="connsiteX1158" fmla="*/ 146923 w 175498"/>
                <a:gd name="connsiteY1158" fmla="*/ 125730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8 h 181398"/>
                <a:gd name="connsiteX1170" fmla="*/ 148828 w 175498"/>
                <a:gd name="connsiteY1170" fmla="*/ 37148 h 181398"/>
                <a:gd name="connsiteX1171" fmla="*/ 148828 w 175498"/>
                <a:gd name="connsiteY1171" fmla="*/ 38100 h 181398"/>
                <a:gd name="connsiteX1172" fmla="*/ 148828 w 175498"/>
                <a:gd name="connsiteY1172" fmla="*/ 37148 h 181398"/>
                <a:gd name="connsiteX1173" fmla="*/ 148828 w 175498"/>
                <a:gd name="connsiteY1173" fmla="*/ 37148 h 181398"/>
                <a:gd name="connsiteX1174" fmla="*/ 150733 w 175498"/>
                <a:gd name="connsiteY1174" fmla="*/ 159068 h 181398"/>
                <a:gd name="connsiteX1175" fmla="*/ 150733 w 175498"/>
                <a:gd name="connsiteY1175" fmla="*/ 159068 h 181398"/>
                <a:gd name="connsiteX1176" fmla="*/ 147876 w 175498"/>
                <a:gd name="connsiteY1176" fmla="*/ 160020 h 181398"/>
                <a:gd name="connsiteX1177" fmla="*/ 148828 w 175498"/>
                <a:gd name="connsiteY1177" fmla="*/ 161925 h 181398"/>
                <a:gd name="connsiteX1178" fmla="*/ 150733 w 175498"/>
                <a:gd name="connsiteY1178" fmla="*/ 159068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3 h 181398"/>
                <a:gd name="connsiteX1190" fmla="*/ 149781 w 175498"/>
                <a:gd name="connsiteY1190" fmla="*/ 65723 h 181398"/>
                <a:gd name="connsiteX1191" fmla="*/ 149781 w 175498"/>
                <a:gd name="connsiteY1191" fmla="*/ 65723 h 181398"/>
                <a:gd name="connsiteX1192" fmla="*/ 149781 w 175498"/>
                <a:gd name="connsiteY1192" fmla="*/ 65723 h 181398"/>
                <a:gd name="connsiteX1193" fmla="*/ 152638 w 175498"/>
                <a:gd name="connsiteY1193" fmla="*/ 138113 h 181398"/>
                <a:gd name="connsiteX1194" fmla="*/ 151686 w 175498"/>
                <a:gd name="connsiteY1194" fmla="*/ 132398 h 181398"/>
                <a:gd name="connsiteX1195" fmla="*/ 150733 w 175498"/>
                <a:gd name="connsiteY1195" fmla="*/ 131445 h 181398"/>
                <a:gd name="connsiteX1196" fmla="*/ 150733 w 175498"/>
                <a:gd name="connsiteY1196" fmla="*/ 132398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3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8 h 181398"/>
                <a:gd name="connsiteX1221" fmla="*/ 157401 w 175498"/>
                <a:gd name="connsiteY1221" fmla="*/ 56198 h 181398"/>
                <a:gd name="connsiteX1222" fmla="*/ 157401 w 175498"/>
                <a:gd name="connsiteY1222" fmla="*/ 56198 h 181398"/>
                <a:gd name="connsiteX1223" fmla="*/ 157401 w 175498"/>
                <a:gd name="connsiteY1223" fmla="*/ 56198 h 181398"/>
                <a:gd name="connsiteX1224" fmla="*/ 157401 w 175498"/>
                <a:gd name="connsiteY1224" fmla="*/ 56198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3"/>
                  </a:cubicBezTo>
                  <a:cubicBezTo>
                    <a:pt x="101203" y="180023"/>
                    <a:pt x="100251" y="180023"/>
                    <a:pt x="98346" y="180023"/>
                  </a:cubicBezTo>
                  <a:cubicBezTo>
                    <a:pt x="96441" y="180023"/>
                    <a:pt x="94536" y="178118"/>
                    <a:pt x="95488" y="176213"/>
                  </a:cubicBezTo>
                  <a:cubicBezTo>
                    <a:pt x="95488" y="174308"/>
                    <a:pt x="96441" y="172403"/>
                    <a:pt x="98346" y="172403"/>
                  </a:cubicBezTo>
                  <a:cubicBezTo>
                    <a:pt x="101203" y="171450"/>
                    <a:pt x="104061" y="171450"/>
                    <a:pt x="106918" y="170498"/>
                  </a:cubicBezTo>
                  <a:cubicBezTo>
                    <a:pt x="110728" y="168593"/>
                    <a:pt x="112633" y="166688"/>
                    <a:pt x="113586" y="161925"/>
                  </a:cubicBezTo>
                  <a:cubicBezTo>
                    <a:pt x="114538" y="154305"/>
                    <a:pt x="115491" y="145733"/>
                    <a:pt x="114538" y="138113"/>
                  </a:cubicBezTo>
                  <a:cubicBezTo>
                    <a:pt x="113586" y="132398"/>
                    <a:pt x="114538" y="126683"/>
                    <a:pt x="114538" y="120968"/>
                  </a:cubicBezTo>
                  <a:cubicBezTo>
                    <a:pt x="114538" y="114300"/>
                    <a:pt x="115491" y="107633"/>
                    <a:pt x="113586" y="100965"/>
                  </a:cubicBezTo>
                  <a:cubicBezTo>
                    <a:pt x="113586" y="100013"/>
                    <a:pt x="113586" y="98108"/>
                    <a:pt x="113586" y="98108"/>
                  </a:cubicBezTo>
                  <a:cubicBezTo>
                    <a:pt x="116443" y="96203"/>
                    <a:pt x="114538" y="94298"/>
                    <a:pt x="113586" y="92393"/>
                  </a:cubicBezTo>
                  <a:cubicBezTo>
                    <a:pt x="112633" y="88583"/>
                    <a:pt x="113586" y="85725"/>
                    <a:pt x="113586" y="81915"/>
                  </a:cubicBezTo>
                  <a:cubicBezTo>
                    <a:pt x="113586" y="78105"/>
                    <a:pt x="112633" y="73343"/>
                    <a:pt x="113586" y="69533"/>
                  </a:cubicBezTo>
                  <a:cubicBezTo>
                    <a:pt x="113586" y="68580"/>
                    <a:pt x="113586" y="67628"/>
                    <a:pt x="113586" y="66675"/>
                  </a:cubicBezTo>
                  <a:cubicBezTo>
                    <a:pt x="112633" y="58103"/>
                    <a:pt x="113586" y="50483"/>
                    <a:pt x="112633" y="41910"/>
                  </a:cubicBezTo>
                  <a:cubicBezTo>
                    <a:pt x="112633" y="34290"/>
                    <a:pt x="109776" y="28575"/>
                    <a:pt x="105013" y="22860"/>
                  </a:cubicBezTo>
                  <a:cubicBezTo>
                    <a:pt x="100251" y="18098"/>
                    <a:pt x="92631" y="18098"/>
                    <a:pt x="87868" y="22860"/>
                  </a:cubicBezTo>
                  <a:cubicBezTo>
                    <a:pt x="71676" y="38100"/>
                    <a:pt x="64056" y="57150"/>
                    <a:pt x="64056" y="79058"/>
                  </a:cubicBezTo>
                  <a:lnTo>
                    <a:pt x="64056" y="108585"/>
                  </a:lnTo>
                  <a:cubicBezTo>
                    <a:pt x="64056" y="111443"/>
                    <a:pt x="64056" y="115253"/>
                    <a:pt x="63103" y="118110"/>
                  </a:cubicBezTo>
                  <a:cubicBezTo>
                    <a:pt x="62151" y="120015"/>
                    <a:pt x="63103" y="121920"/>
                    <a:pt x="63103" y="122873"/>
                  </a:cubicBezTo>
                  <a:cubicBezTo>
                    <a:pt x="65008" y="129540"/>
                    <a:pt x="64056" y="136208"/>
                    <a:pt x="64056" y="142875"/>
                  </a:cubicBezTo>
                  <a:cubicBezTo>
                    <a:pt x="64056" y="147638"/>
                    <a:pt x="64056" y="152400"/>
                    <a:pt x="64056" y="157163"/>
                  </a:cubicBezTo>
                  <a:cubicBezTo>
                    <a:pt x="65008" y="163830"/>
                    <a:pt x="68818" y="167640"/>
                    <a:pt x="74533" y="170498"/>
                  </a:cubicBezTo>
                  <a:lnTo>
                    <a:pt x="77391" y="171450"/>
                  </a:lnTo>
                  <a:cubicBezTo>
                    <a:pt x="79296" y="172403"/>
                    <a:pt x="80248" y="173355"/>
                    <a:pt x="80248" y="175260"/>
                  </a:cubicBezTo>
                  <a:cubicBezTo>
                    <a:pt x="80248" y="177165"/>
                    <a:pt x="79296" y="178118"/>
                    <a:pt x="77391" y="179070"/>
                  </a:cubicBezTo>
                  <a:cubicBezTo>
                    <a:pt x="73581" y="180023"/>
                    <a:pt x="68818" y="180023"/>
                    <a:pt x="65008" y="180023"/>
                  </a:cubicBezTo>
                  <a:cubicBezTo>
                    <a:pt x="58341" y="180023"/>
                    <a:pt x="51673" y="180023"/>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8"/>
                    <a:pt x="3096" y="173355"/>
                  </a:cubicBezTo>
                  <a:cubicBezTo>
                    <a:pt x="5001" y="172403"/>
                    <a:pt x="6906" y="172403"/>
                    <a:pt x="8811" y="171450"/>
                  </a:cubicBezTo>
                  <a:cubicBezTo>
                    <a:pt x="13573" y="171450"/>
                    <a:pt x="15478" y="168593"/>
                    <a:pt x="16431" y="163830"/>
                  </a:cubicBezTo>
                  <a:cubicBezTo>
                    <a:pt x="18336" y="156210"/>
                    <a:pt x="18336" y="148590"/>
                    <a:pt x="17383" y="140970"/>
                  </a:cubicBezTo>
                  <a:cubicBezTo>
                    <a:pt x="17383" y="137160"/>
                    <a:pt x="16431" y="132398"/>
                    <a:pt x="17383" y="128588"/>
                  </a:cubicBezTo>
                  <a:cubicBezTo>
                    <a:pt x="17383" y="127635"/>
                    <a:pt x="17383" y="127635"/>
                    <a:pt x="17383" y="126683"/>
                  </a:cubicBezTo>
                  <a:cubicBezTo>
                    <a:pt x="15478" y="121920"/>
                    <a:pt x="17383" y="116205"/>
                    <a:pt x="17383" y="111443"/>
                  </a:cubicBezTo>
                  <a:cubicBezTo>
                    <a:pt x="17383" y="108585"/>
                    <a:pt x="17383" y="105728"/>
                    <a:pt x="16431" y="102870"/>
                  </a:cubicBezTo>
                  <a:cubicBezTo>
                    <a:pt x="15478" y="98108"/>
                    <a:pt x="16431" y="93345"/>
                    <a:pt x="16431" y="88583"/>
                  </a:cubicBezTo>
                  <a:cubicBezTo>
                    <a:pt x="17383" y="68580"/>
                    <a:pt x="18336" y="49530"/>
                    <a:pt x="17383" y="29528"/>
                  </a:cubicBezTo>
                  <a:cubicBezTo>
                    <a:pt x="17383" y="22860"/>
                    <a:pt x="13573" y="19050"/>
                    <a:pt x="6906" y="17145"/>
                  </a:cubicBezTo>
                  <a:cubicBezTo>
                    <a:pt x="5001" y="17145"/>
                    <a:pt x="3096" y="17145"/>
                    <a:pt x="2143" y="16193"/>
                  </a:cubicBezTo>
                  <a:cubicBezTo>
                    <a:pt x="-714" y="14288"/>
                    <a:pt x="-714" y="11430"/>
                    <a:pt x="2143" y="9525"/>
                  </a:cubicBezTo>
                  <a:cubicBezTo>
                    <a:pt x="4048" y="8573"/>
                    <a:pt x="6906" y="7620"/>
                    <a:pt x="9763" y="7620"/>
                  </a:cubicBezTo>
                  <a:cubicBezTo>
                    <a:pt x="21193" y="7620"/>
                    <a:pt x="32623" y="7620"/>
                    <a:pt x="44053" y="4763"/>
                  </a:cubicBezTo>
                  <a:cubicBezTo>
                    <a:pt x="47863" y="3810"/>
                    <a:pt x="52626" y="2858"/>
                    <a:pt x="56436" y="953"/>
                  </a:cubicBezTo>
                  <a:cubicBezTo>
                    <a:pt x="63103" y="-952"/>
                    <a:pt x="65008" y="953"/>
                    <a:pt x="65008" y="6668"/>
                  </a:cubicBezTo>
                  <a:lnTo>
                    <a:pt x="65008" y="26670"/>
                  </a:lnTo>
                  <a:cubicBezTo>
                    <a:pt x="65008" y="27623"/>
                    <a:pt x="65008" y="29528"/>
                    <a:pt x="65008" y="30480"/>
                  </a:cubicBezTo>
                  <a:cubicBezTo>
                    <a:pt x="65008" y="31433"/>
                    <a:pt x="65961" y="32385"/>
                    <a:pt x="66913" y="32385"/>
                  </a:cubicBezTo>
                  <a:cubicBezTo>
                    <a:pt x="67866" y="32385"/>
                    <a:pt x="67866" y="31433"/>
                    <a:pt x="68818" y="31433"/>
                  </a:cubicBezTo>
                  <a:cubicBezTo>
                    <a:pt x="69771" y="30480"/>
                    <a:pt x="69771" y="28575"/>
                    <a:pt x="70723" y="27623"/>
                  </a:cubicBezTo>
                  <a:cubicBezTo>
                    <a:pt x="80248" y="10478"/>
                    <a:pt x="94536" y="953"/>
                    <a:pt x="114538" y="0"/>
                  </a:cubicBezTo>
                  <a:cubicBezTo>
                    <a:pt x="121206" y="0"/>
                    <a:pt x="127873" y="0"/>
                    <a:pt x="133588" y="1905"/>
                  </a:cubicBezTo>
                  <a:cubicBezTo>
                    <a:pt x="135493" y="2858"/>
                    <a:pt x="137398" y="2858"/>
                    <a:pt x="139303" y="3810"/>
                  </a:cubicBezTo>
                  <a:cubicBezTo>
                    <a:pt x="149781" y="10478"/>
                    <a:pt x="156448" y="19050"/>
                    <a:pt x="159306" y="30480"/>
                  </a:cubicBezTo>
                  <a:cubicBezTo>
                    <a:pt x="162163" y="40958"/>
                    <a:pt x="163116" y="51435"/>
                    <a:pt x="162163" y="62865"/>
                  </a:cubicBezTo>
                  <a:cubicBezTo>
                    <a:pt x="162163" y="63818"/>
                    <a:pt x="162163" y="65723"/>
                    <a:pt x="162163" y="66675"/>
                  </a:cubicBezTo>
                  <a:cubicBezTo>
                    <a:pt x="162163" y="73343"/>
                    <a:pt x="161211" y="80963"/>
                    <a:pt x="162163" y="86678"/>
                  </a:cubicBezTo>
                  <a:cubicBezTo>
                    <a:pt x="162163" y="100013"/>
                    <a:pt x="161211" y="112395"/>
                    <a:pt x="162163" y="124778"/>
                  </a:cubicBezTo>
                  <a:cubicBezTo>
                    <a:pt x="162163" y="134303"/>
                    <a:pt x="161211" y="142875"/>
                    <a:pt x="162163" y="151448"/>
                  </a:cubicBezTo>
                  <a:cubicBezTo>
                    <a:pt x="162163" y="154305"/>
                    <a:pt x="162163" y="157163"/>
                    <a:pt x="163116" y="159068"/>
                  </a:cubicBezTo>
                  <a:cubicBezTo>
                    <a:pt x="163116" y="162878"/>
                    <a:pt x="165021" y="164783"/>
                    <a:pt x="168831" y="165735"/>
                  </a:cubicBezTo>
                  <a:cubicBezTo>
                    <a:pt x="170736" y="165735"/>
                    <a:pt x="172641" y="165735"/>
                    <a:pt x="174546" y="166688"/>
                  </a:cubicBezTo>
                  <a:cubicBezTo>
                    <a:pt x="173593" y="171450"/>
                    <a:pt x="175498" y="173355"/>
                    <a:pt x="175498" y="175260"/>
                  </a:cubicBezTo>
                  <a:close/>
                  <a:moveTo>
                    <a:pt x="22146" y="59055"/>
                  </a:moveTo>
                  <a:cubicBezTo>
                    <a:pt x="22146" y="59055"/>
                    <a:pt x="21193" y="59055"/>
                    <a:pt x="22146" y="59055"/>
                  </a:cubicBezTo>
                  <a:cubicBezTo>
                    <a:pt x="21193" y="59055"/>
                    <a:pt x="20241" y="59055"/>
                    <a:pt x="21193" y="60008"/>
                  </a:cubicBezTo>
                  <a:cubicBezTo>
                    <a:pt x="20241" y="60008"/>
                    <a:pt x="21193" y="60008"/>
                    <a:pt x="22146" y="59055"/>
                  </a:cubicBezTo>
                  <a:cubicBezTo>
                    <a:pt x="21193" y="60008"/>
                    <a:pt x="22146" y="60008"/>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7148"/>
                    <a:pt x="23098" y="37148"/>
                    <a:pt x="23098" y="38100"/>
                  </a:cubicBezTo>
                  <a:cubicBezTo>
                    <a:pt x="23098" y="37148"/>
                    <a:pt x="22146" y="37148"/>
                    <a:pt x="23098" y="38100"/>
                  </a:cubicBezTo>
                  <a:cubicBezTo>
                    <a:pt x="22146" y="37148"/>
                    <a:pt x="22146" y="38100"/>
                    <a:pt x="23098" y="38100"/>
                  </a:cubicBezTo>
                  <a:close/>
                  <a:moveTo>
                    <a:pt x="23098" y="33338"/>
                  </a:moveTo>
                  <a:cubicBezTo>
                    <a:pt x="22146" y="33338"/>
                    <a:pt x="23098" y="34290"/>
                    <a:pt x="24051" y="34290"/>
                  </a:cubicBezTo>
                  <a:cubicBezTo>
                    <a:pt x="25956" y="34290"/>
                    <a:pt x="26908" y="31433"/>
                    <a:pt x="28813" y="31433"/>
                  </a:cubicBezTo>
                  <a:cubicBezTo>
                    <a:pt x="29766" y="31433"/>
                    <a:pt x="27861" y="30480"/>
                    <a:pt x="26908" y="29528"/>
                  </a:cubicBezTo>
                  <a:cubicBezTo>
                    <a:pt x="25003" y="29528"/>
                    <a:pt x="24051" y="31433"/>
                    <a:pt x="23098" y="33338"/>
                  </a:cubicBezTo>
                  <a:close/>
                  <a:moveTo>
                    <a:pt x="24051" y="81915"/>
                  </a:moveTo>
                  <a:cubicBezTo>
                    <a:pt x="25003" y="82868"/>
                    <a:pt x="24051" y="80963"/>
                    <a:pt x="25003" y="80010"/>
                  </a:cubicBezTo>
                  <a:lnTo>
                    <a:pt x="26908" y="77153"/>
                  </a:lnTo>
                  <a:cubicBezTo>
                    <a:pt x="26908" y="77153"/>
                    <a:pt x="27861" y="76200"/>
                    <a:pt x="27861" y="76200"/>
                  </a:cubicBezTo>
                  <a:cubicBezTo>
                    <a:pt x="27861" y="75248"/>
                    <a:pt x="26908" y="75248"/>
                    <a:pt x="26908" y="75248"/>
                  </a:cubicBezTo>
                  <a:cubicBezTo>
                    <a:pt x="25956" y="76200"/>
                    <a:pt x="24051" y="77153"/>
                    <a:pt x="23098" y="79058"/>
                  </a:cubicBezTo>
                  <a:cubicBezTo>
                    <a:pt x="22146" y="80010"/>
                    <a:pt x="24051" y="81915"/>
                    <a:pt x="24051"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8"/>
                    <a:pt x="25956" y="40005"/>
                  </a:cubicBezTo>
                  <a:lnTo>
                    <a:pt x="25003" y="40005"/>
                  </a:lnTo>
                  <a:cubicBezTo>
                    <a:pt x="25003" y="40958"/>
                    <a:pt x="25003" y="41910"/>
                    <a:pt x="25956" y="41910"/>
                  </a:cubicBezTo>
                  <a:close/>
                  <a:moveTo>
                    <a:pt x="26908" y="70485"/>
                  </a:moveTo>
                  <a:cubicBezTo>
                    <a:pt x="27861" y="70485"/>
                    <a:pt x="29766" y="70485"/>
                    <a:pt x="29766" y="68580"/>
                  </a:cubicBezTo>
                  <a:cubicBezTo>
                    <a:pt x="29766" y="66675"/>
                    <a:pt x="28813" y="67628"/>
                    <a:pt x="26908" y="67628"/>
                  </a:cubicBezTo>
                  <a:cubicBezTo>
                    <a:pt x="25956" y="67628"/>
                    <a:pt x="24051" y="66675"/>
                    <a:pt x="24051" y="68580"/>
                  </a:cubicBezTo>
                  <a:cubicBezTo>
                    <a:pt x="24051" y="70485"/>
                    <a:pt x="25956" y="70485"/>
                    <a:pt x="26908" y="70485"/>
                  </a:cubicBezTo>
                  <a:close/>
                  <a:moveTo>
                    <a:pt x="25956" y="106680"/>
                  </a:moveTo>
                  <a:cubicBezTo>
                    <a:pt x="27861" y="106680"/>
                    <a:pt x="27861" y="105728"/>
                    <a:pt x="26908" y="104775"/>
                  </a:cubicBezTo>
                  <a:cubicBezTo>
                    <a:pt x="26908" y="103823"/>
                    <a:pt x="27861" y="102870"/>
                    <a:pt x="25956" y="102870"/>
                  </a:cubicBezTo>
                  <a:cubicBezTo>
                    <a:pt x="24051" y="102870"/>
                    <a:pt x="25003" y="104775"/>
                    <a:pt x="25003" y="105728"/>
                  </a:cubicBezTo>
                  <a:cubicBezTo>
                    <a:pt x="24051" y="105728"/>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8"/>
                    <a:pt x="26908" y="159068"/>
                  </a:cubicBezTo>
                  <a:cubicBezTo>
                    <a:pt x="27861" y="159068"/>
                    <a:pt x="27861" y="159068"/>
                    <a:pt x="27861" y="159068"/>
                  </a:cubicBezTo>
                  <a:cubicBezTo>
                    <a:pt x="27861" y="158115"/>
                    <a:pt x="26908" y="158115"/>
                    <a:pt x="26908" y="158115"/>
                  </a:cubicBezTo>
                  <a:close/>
                  <a:moveTo>
                    <a:pt x="28813" y="140970"/>
                  </a:moveTo>
                  <a:cubicBezTo>
                    <a:pt x="28813" y="140018"/>
                    <a:pt x="27861" y="139065"/>
                    <a:pt x="26908" y="139065"/>
                  </a:cubicBezTo>
                  <a:cubicBezTo>
                    <a:pt x="25956" y="139065"/>
                    <a:pt x="25956" y="139065"/>
                    <a:pt x="25956" y="139065"/>
                  </a:cubicBezTo>
                  <a:cubicBezTo>
                    <a:pt x="26908" y="140018"/>
                    <a:pt x="26908" y="140970"/>
                    <a:pt x="28813" y="140970"/>
                  </a:cubicBezTo>
                  <a:lnTo>
                    <a:pt x="28813" y="140970"/>
                  </a:lnTo>
                  <a:close/>
                  <a:moveTo>
                    <a:pt x="53578" y="117158"/>
                  </a:moveTo>
                  <a:lnTo>
                    <a:pt x="53578" y="117158"/>
                  </a:lnTo>
                  <a:cubicBezTo>
                    <a:pt x="52626" y="115253"/>
                    <a:pt x="50721" y="115253"/>
                    <a:pt x="50721" y="112395"/>
                  </a:cubicBezTo>
                  <a:cubicBezTo>
                    <a:pt x="50721" y="110490"/>
                    <a:pt x="47863" y="112395"/>
                    <a:pt x="46911" y="110490"/>
                  </a:cubicBezTo>
                  <a:cubicBezTo>
                    <a:pt x="45006" y="107633"/>
                    <a:pt x="43101" y="107633"/>
                    <a:pt x="40243" y="106680"/>
                  </a:cubicBezTo>
                  <a:cubicBezTo>
                    <a:pt x="39291" y="106680"/>
                    <a:pt x="38338" y="105728"/>
                    <a:pt x="38338" y="106680"/>
                  </a:cubicBezTo>
                  <a:cubicBezTo>
                    <a:pt x="37386" y="108585"/>
                    <a:pt x="36433" y="107633"/>
                    <a:pt x="35481" y="106680"/>
                  </a:cubicBezTo>
                  <a:cubicBezTo>
                    <a:pt x="34528" y="105728"/>
                    <a:pt x="32623" y="105728"/>
                    <a:pt x="33576" y="107633"/>
                  </a:cubicBezTo>
                  <a:cubicBezTo>
                    <a:pt x="34528" y="110490"/>
                    <a:pt x="32623" y="110490"/>
                    <a:pt x="30718" y="109538"/>
                  </a:cubicBezTo>
                  <a:cubicBezTo>
                    <a:pt x="29766" y="109538"/>
                    <a:pt x="27861" y="108585"/>
                    <a:pt x="26908" y="109538"/>
                  </a:cubicBezTo>
                  <a:cubicBezTo>
                    <a:pt x="25956" y="109538"/>
                    <a:pt x="25003" y="110490"/>
                    <a:pt x="25003" y="111443"/>
                  </a:cubicBezTo>
                  <a:cubicBezTo>
                    <a:pt x="25003" y="112395"/>
                    <a:pt x="25956" y="112395"/>
                    <a:pt x="26908" y="111443"/>
                  </a:cubicBezTo>
                  <a:cubicBezTo>
                    <a:pt x="28813" y="110490"/>
                    <a:pt x="29766" y="111443"/>
                    <a:pt x="29766" y="113348"/>
                  </a:cubicBezTo>
                  <a:cubicBezTo>
                    <a:pt x="29766" y="114300"/>
                    <a:pt x="30718" y="113348"/>
                    <a:pt x="31671" y="113348"/>
                  </a:cubicBezTo>
                  <a:lnTo>
                    <a:pt x="31671" y="113348"/>
                  </a:lnTo>
                  <a:cubicBezTo>
                    <a:pt x="33576" y="111443"/>
                    <a:pt x="34528" y="109538"/>
                    <a:pt x="36433" y="113348"/>
                  </a:cubicBezTo>
                  <a:cubicBezTo>
                    <a:pt x="37386" y="114300"/>
                    <a:pt x="38338" y="115253"/>
                    <a:pt x="39291" y="116205"/>
                  </a:cubicBezTo>
                  <a:cubicBezTo>
                    <a:pt x="39291" y="117158"/>
                    <a:pt x="39291" y="118110"/>
                    <a:pt x="40243" y="118110"/>
                  </a:cubicBezTo>
                  <a:cubicBezTo>
                    <a:pt x="42148" y="117158"/>
                    <a:pt x="42148" y="119063"/>
                    <a:pt x="43101" y="120015"/>
                  </a:cubicBezTo>
                  <a:cubicBezTo>
                    <a:pt x="43101" y="121920"/>
                    <a:pt x="43101" y="123825"/>
                    <a:pt x="44053" y="124778"/>
                  </a:cubicBezTo>
                  <a:cubicBezTo>
                    <a:pt x="45006" y="129540"/>
                    <a:pt x="45006" y="130493"/>
                    <a:pt x="50721" y="130493"/>
                  </a:cubicBezTo>
                  <a:cubicBezTo>
                    <a:pt x="50721" y="130493"/>
                    <a:pt x="50721" y="131445"/>
                    <a:pt x="51673" y="131445"/>
                  </a:cubicBezTo>
                  <a:cubicBezTo>
                    <a:pt x="51673" y="131445"/>
                    <a:pt x="51673" y="132398"/>
                    <a:pt x="52626" y="132398"/>
                  </a:cubicBezTo>
                  <a:cubicBezTo>
                    <a:pt x="52626" y="132398"/>
                    <a:pt x="52626" y="132398"/>
                    <a:pt x="52626" y="132398"/>
                  </a:cubicBezTo>
                  <a:lnTo>
                    <a:pt x="50721" y="130493"/>
                  </a:lnTo>
                  <a:cubicBezTo>
                    <a:pt x="48816" y="129540"/>
                    <a:pt x="46911" y="128588"/>
                    <a:pt x="48816" y="125730"/>
                  </a:cubicBezTo>
                  <a:cubicBezTo>
                    <a:pt x="49768" y="124778"/>
                    <a:pt x="49768" y="124778"/>
                    <a:pt x="49768" y="123825"/>
                  </a:cubicBezTo>
                  <a:cubicBezTo>
                    <a:pt x="50721" y="120968"/>
                    <a:pt x="48816" y="122873"/>
                    <a:pt x="47863" y="122873"/>
                  </a:cubicBezTo>
                  <a:cubicBezTo>
                    <a:pt x="47863" y="121920"/>
                    <a:pt x="47863" y="120968"/>
                    <a:pt x="46911" y="120968"/>
                  </a:cubicBezTo>
                  <a:cubicBezTo>
                    <a:pt x="44053" y="120968"/>
                    <a:pt x="45006" y="119063"/>
                    <a:pt x="45958" y="118110"/>
                  </a:cubicBezTo>
                  <a:cubicBezTo>
                    <a:pt x="46911" y="117158"/>
                    <a:pt x="47863" y="117158"/>
                    <a:pt x="46911" y="116205"/>
                  </a:cubicBezTo>
                  <a:cubicBezTo>
                    <a:pt x="45958" y="115253"/>
                    <a:pt x="45006" y="114300"/>
                    <a:pt x="44053" y="115253"/>
                  </a:cubicBezTo>
                  <a:cubicBezTo>
                    <a:pt x="43101" y="116205"/>
                    <a:pt x="41196" y="116205"/>
                    <a:pt x="40243" y="117158"/>
                  </a:cubicBezTo>
                  <a:cubicBezTo>
                    <a:pt x="40243" y="115253"/>
                    <a:pt x="40243" y="114300"/>
                    <a:pt x="40243" y="112395"/>
                  </a:cubicBezTo>
                  <a:cubicBezTo>
                    <a:pt x="40243" y="110490"/>
                    <a:pt x="41196" y="109538"/>
                    <a:pt x="43101" y="108585"/>
                  </a:cubicBezTo>
                  <a:cubicBezTo>
                    <a:pt x="45006" y="108585"/>
                    <a:pt x="45958" y="109538"/>
                    <a:pt x="46911" y="111443"/>
                  </a:cubicBezTo>
                  <a:cubicBezTo>
                    <a:pt x="47863" y="113348"/>
                    <a:pt x="48816" y="113348"/>
                    <a:pt x="50721" y="113348"/>
                  </a:cubicBezTo>
                  <a:cubicBezTo>
                    <a:pt x="51673" y="113348"/>
                    <a:pt x="52626" y="114300"/>
                    <a:pt x="53578" y="115253"/>
                  </a:cubicBezTo>
                  <a:cubicBezTo>
                    <a:pt x="51673" y="118110"/>
                    <a:pt x="52626" y="118110"/>
                    <a:pt x="53578" y="117158"/>
                  </a:cubicBezTo>
                  <a:close/>
                  <a:moveTo>
                    <a:pt x="25956" y="90488"/>
                  </a:moveTo>
                  <a:cubicBezTo>
                    <a:pt x="25956" y="91440"/>
                    <a:pt x="25956" y="91440"/>
                    <a:pt x="25956" y="90488"/>
                  </a:cubicBezTo>
                  <a:cubicBezTo>
                    <a:pt x="27861" y="90488"/>
                    <a:pt x="28813" y="89535"/>
                    <a:pt x="28813" y="88583"/>
                  </a:cubicBezTo>
                  <a:cubicBezTo>
                    <a:pt x="28813" y="87630"/>
                    <a:pt x="28813" y="87630"/>
                    <a:pt x="27861" y="87630"/>
                  </a:cubicBezTo>
                  <a:cubicBezTo>
                    <a:pt x="26908" y="88583"/>
                    <a:pt x="25956" y="89535"/>
                    <a:pt x="25956" y="90488"/>
                  </a:cubicBezTo>
                  <a:close/>
                  <a:moveTo>
                    <a:pt x="25956" y="71438"/>
                  </a:moveTo>
                  <a:cubicBezTo>
                    <a:pt x="25956" y="71438"/>
                    <a:pt x="25956" y="72390"/>
                    <a:pt x="25956" y="71438"/>
                  </a:cubicBezTo>
                  <a:lnTo>
                    <a:pt x="25956" y="71438"/>
                  </a:lnTo>
                  <a:lnTo>
                    <a:pt x="25956" y="71438"/>
                  </a:lnTo>
                  <a:cubicBezTo>
                    <a:pt x="26908" y="71438"/>
                    <a:pt x="25956" y="71438"/>
                    <a:pt x="25956" y="71438"/>
                  </a:cubicBezTo>
                  <a:close/>
                  <a:moveTo>
                    <a:pt x="25956" y="19050"/>
                  </a:moveTo>
                  <a:cubicBezTo>
                    <a:pt x="25956" y="20003"/>
                    <a:pt x="25956" y="20003"/>
                    <a:pt x="26908" y="20003"/>
                  </a:cubicBezTo>
                  <a:cubicBezTo>
                    <a:pt x="27861" y="20003"/>
                    <a:pt x="27861" y="20003"/>
                    <a:pt x="27861" y="19050"/>
                  </a:cubicBezTo>
                  <a:cubicBezTo>
                    <a:pt x="27861" y="18098"/>
                    <a:pt x="27861" y="18098"/>
                    <a:pt x="25956" y="19050"/>
                  </a:cubicBezTo>
                  <a:cubicBezTo>
                    <a:pt x="26908" y="18098"/>
                    <a:pt x="25956" y="18098"/>
                    <a:pt x="25956" y="19050"/>
                  </a:cubicBezTo>
                  <a:close/>
                  <a:moveTo>
                    <a:pt x="26908" y="51435"/>
                  </a:moveTo>
                  <a:lnTo>
                    <a:pt x="26908" y="51435"/>
                  </a:lnTo>
                  <a:cubicBezTo>
                    <a:pt x="26908" y="50483"/>
                    <a:pt x="26908" y="50483"/>
                    <a:pt x="26908" y="51435"/>
                  </a:cubicBezTo>
                  <a:lnTo>
                    <a:pt x="26908" y="51435"/>
                  </a:lnTo>
                  <a:cubicBezTo>
                    <a:pt x="26908" y="50483"/>
                    <a:pt x="26908" y="50483"/>
                    <a:pt x="26908" y="51435"/>
                  </a:cubicBezTo>
                  <a:close/>
                  <a:moveTo>
                    <a:pt x="37386" y="142875"/>
                  </a:moveTo>
                  <a:cubicBezTo>
                    <a:pt x="38338" y="140018"/>
                    <a:pt x="37386" y="139065"/>
                    <a:pt x="35481" y="137160"/>
                  </a:cubicBezTo>
                  <a:cubicBezTo>
                    <a:pt x="35481" y="136208"/>
                    <a:pt x="34528" y="135255"/>
                    <a:pt x="33576" y="135255"/>
                  </a:cubicBezTo>
                  <a:cubicBezTo>
                    <a:pt x="32623" y="135255"/>
                    <a:pt x="31671" y="134303"/>
                    <a:pt x="33576" y="133350"/>
                  </a:cubicBezTo>
                  <a:cubicBezTo>
                    <a:pt x="36433" y="132398"/>
                    <a:pt x="35481" y="129540"/>
                    <a:pt x="34528" y="127635"/>
                  </a:cubicBezTo>
                  <a:cubicBezTo>
                    <a:pt x="33576" y="125730"/>
                    <a:pt x="30718" y="124778"/>
                    <a:pt x="27861" y="126683"/>
                  </a:cubicBezTo>
                  <a:lnTo>
                    <a:pt x="27861" y="126683"/>
                  </a:lnTo>
                  <a:cubicBezTo>
                    <a:pt x="25956" y="127635"/>
                    <a:pt x="25003" y="129540"/>
                    <a:pt x="25956" y="131445"/>
                  </a:cubicBezTo>
                  <a:cubicBezTo>
                    <a:pt x="28813" y="134303"/>
                    <a:pt x="30718" y="136208"/>
                    <a:pt x="31671" y="140018"/>
                  </a:cubicBezTo>
                  <a:cubicBezTo>
                    <a:pt x="32623" y="140970"/>
                    <a:pt x="33576" y="141923"/>
                    <a:pt x="34528" y="142875"/>
                  </a:cubicBezTo>
                  <a:cubicBezTo>
                    <a:pt x="36433" y="144780"/>
                    <a:pt x="37386" y="143828"/>
                    <a:pt x="37386" y="142875"/>
                  </a:cubicBezTo>
                  <a:close/>
                  <a:moveTo>
                    <a:pt x="31671" y="36195"/>
                  </a:moveTo>
                  <a:cubicBezTo>
                    <a:pt x="31671" y="36195"/>
                    <a:pt x="30718" y="35243"/>
                    <a:pt x="30718" y="35243"/>
                  </a:cubicBezTo>
                  <a:cubicBezTo>
                    <a:pt x="29766" y="35243"/>
                    <a:pt x="27861" y="38100"/>
                    <a:pt x="27861" y="39053"/>
                  </a:cubicBezTo>
                  <a:cubicBezTo>
                    <a:pt x="27861" y="40005"/>
                    <a:pt x="28813" y="40005"/>
                    <a:pt x="28813" y="40005"/>
                  </a:cubicBezTo>
                  <a:cubicBezTo>
                    <a:pt x="29766" y="39053"/>
                    <a:pt x="31671" y="38100"/>
                    <a:pt x="31671" y="36195"/>
                  </a:cubicBezTo>
                  <a:close/>
                  <a:moveTo>
                    <a:pt x="29766" y="28575"/>
                  </a:moveTo>
                  <a:cubicBezTo>
                    <a:pt x="28813" y="27623"/>
                    <a:pt x="27861" y="26670"/>
                    <a:pt x="26908" y="28575"/>
                  </a:cubicBezTo>
                  <a:lnTo>
                    <a:pt x="29766" y="28575"/>
                  </a:lnTo>
                  <a:close/>
                  <a:moveTo>
                    <a:pt x="27861" y="16193"/>
                  </a:moveTo>
                  <a:cubicBezTo>
                    <a:pt x="27861" y="16193"/>
                    <a:pt x="27861" y="16193"/>
                    <a:pt x="27861" y="16193"/>
                  </a:cubicBezTo>
                  <a:cubicBezTo>
                    <a:pt x="29766" y="16193"/>
                    <a:pt x="29766" y="16193"/>
                    <a:pt x="29766" y="16193"/>
                  </a:cubicBezTo>
                  <a:cubicBezTo>
                    <a:pt x="28813" y="15240"/>
                    <a:pt x="28813" y="15240"/>
                    <a:pt x="27861" y="16193"/>
                  </a:cubicBezTo>
                  <a:cubicBezTo>
                    <a:pt x="27861" y="15240"/>
                    <a:pt x="26908" y="15240"/>
                    <a:pt x="27861" y="16193"/>
                  </a:cubicBezTo>
                  <a:close/>
                  <a:moveTo>
                    <a:pt x="28813" y="80963"/>
                  </a:moveTo>
                  <a:cubicBezTo>
                    <a:pt x="27861" y="81915"/>
                    <a:pt x="27861" y="83820"/>
                    <a:pt x="27861" y="84773"/>
                  </a:cubicBezTo>
                  <a:cubicBezTo>
                    <a:pt x="28813" y="85725"/>
                    <a:pt x="29766" y="84773"/>
                    <a:pt x="30718" y="83820"/>
                  </a:cubicBezTo>
                  <a:cubicBezTo>
                    <a:pt x="30718" y="83820"/>
                    <a:pt x="30718" y="83820"/>
                    <a:pt x="30718" y="83820"/>
                  </a:cubicBezTo>
                  <a:cubicBezTo>
                    <a:pt x="31671" y="86678"/>
                    <a:pt x="34528" y="86678"/>
                    <a:pt x="36433" y="88583"/>
                  </a:cubicBezTo>
                  <a:cubicBezTo>
                    <a:pt x="37386" y="88583"/>
                    <a:pt x="38338" y="88583"/>
                    <a:pt x="37386" y="87630"/>
                  </a:cubicBezTo>
                  <a:cubicBezTo>
                    <a:pt x="36433" y="86678"/>
                    <a:pt x="36433" y="85725"/>
                    <a:pt x="36433" y="84773"/>
                  </a:cubicBezTo>
                  <a:cubicBezTo>
                    <a:pt x="36433" y="83820"/>
                    <a:pt x="35481" y="83820"/>
                    <a:pt x="34528" y="83820"/>
                  </a:cubicBezTo>
                  <a:cubicBezTo>
                    <a:pt x="32623" y="87630"/>
                    <a:pt x="31671" y="82868"/>
                    <a:pt x="29766" y="83820"/>
                  </a:cubicBezTo>
                  <a:cubicBezTo>
                    <a:pt x="30718" y="81915"/>
                    <a:pt x="29766" y="80963"/>
                    <a:pt x="28813" y="80963"/>
                  </a:cubicBezTo>
                  <a:close/>
                  <a:moveTo>
                    <a:pt x="27861" y="96203"/>
                  </a:moveTo>
                  <a:cubicBezTo>
                    <a:pt x="27861" y="96203"/>
                    <a:pt x="27861" y="97155"/>
                    <a:pt x="27861" y="96203"/>
                  </a:cubicBezTo>
                  <a:cubicBezTo>
                    <a:pt x="26908" y="97155"/>
                    <a:pt x="26908" y="97155"/>
                    <a:pt x="27861" y="97155"/>
                  </a:cubicBezTo>
                  <a:cubicBezTo>
                    <a:pt x="28813" y="97155"/>
                    <a:pt x="28813" y="97155"/>
                    <a:pt x="27861" y="96203"/>
                  </a:cubicBezTo>
                  <a:cubicBezTo>
                    <a:pt x="28813" y="96203"/>
                    <a:pt x="28813" y="96203"/>
                    <a:pt x="27861" y="96203"/>
                  </a:cubicBezTo>
                  <a:close/>
                  <a:moveTo>
                    <a:pt x="27861" y="55245"/>
                  </a:moveTo>
                  <a:cubicBezTo>
                    <a:pt x="27861" y="55245"/>
                    <a:pt x="27861" y="55245"/>
                    <a:pt x="27861" y="55245"/>
                  </a:cubicBezTo>
                  <a:cubicBezTo>
                    <a:pt x="28813" y="56198"/>
                    <a:pt x="28813" y="56198"/>
                    <a:pt x="28813" y="55245"/>
                  </a:cubicBezTo>
                  <a:cubicBezTo>
                    <a:pt x="29766" y="55245"/>
                    <a:pt x="28813" y="54293"/>
                    <a:pt x="27861" y="55245"/>
                  </a:cubicBezTo>
                  <a:cubicBezTo>
                    <a:pt x="27861" y="54293"/>
                    <a:pt x="27861" y="54293"/>
                    <a:pt x="27861" y="55245"/>
                  </a:cubicBezTo>
                  <a:close/>
                  <a:moveTo>
                    <a:pt x="28813" y="120015"/>
                  </a:moveTo>
                  <a:cubicBezTo>
                    <a:pt x="28813" y="120015"/>
                    <a:pt x="28813" y="120015"/>
                    <a:pt x="28813" y="120015"/>
                  </a:cubicBezTo>
                  <a:cubicBezTo>
                    <a:pt x="28813" y="120015"/>
                    <a:pt x="28813" y="119063"/>
                    <a:pt x="28813" y="120015"/>
                  </a:cubicBezTo>
                  <a:cubicBezTo>
                    <a:pt x="27861" y="119063"/>
                    <a:pt x="27861" y="119063"/>
                    <a:pt x="28813" y="120015"/>
                  </a:cubicBezTo>
                  <a:cubicBezTo>
                    <a:pt x="27861" y="120015"/>
                    <a:pt x="27861" y="120015"/>
                    <a:pt x="28813" y="120015"/>
                  </a:cubicBezTo>
                  <a:close/>
                  <a:moveTo>
                    <a:pt x="28813" y="48578"/>
                  </a:moveTo>
                  <a:cubicBezTo>
                    <a:pt x="28813" y="48578"/>
                    <a:pt x="28813" y="47625"/>
                    <a:pt x="28813" y="48578"/>
                  </a:cubicBezTo>
                  <a:cubicBezTo>
                    <a:pt x="29766" y="47625"/>
                    <a:pt x="28813" y="47625"/>
                    <a:pt x="28813" y="47625"/>
                  </a:cubicBezTo>
                  <a:cubicBezTo>
                    <a:pt x="28813" y="46673"/>
                    <a:pt x="28813" y="46673"/>
                    <a:pt x="28813" y="48578"/>
                  </a:cubicBezTo>
                  <a:cubicBezTo>
                    <a:pt x="27861" y="47625"/>
                    <a:pt x="28813" y="48578"/>
                    <a:pt x="28813" y="48578"/>
                  </a:cubicBezTo>
                  <a:close/>
                  <a:moveTo>
                    <a:pt x="33576" y="56198"/>
                  </a:moveTo>
                  <a:cubicBezTo>
                    <a:pt x="32623" y="58103"/>
                    <a:pt x="31671" y="58103"/>
                    <a:pt x="29766" y="58103"/>
                  </a:cubicBezTo>
                  <a:cubicBezTo>
                    <a:pt x="28813" y="58103"/>
                    <a:pt x="27861" y="59055"/>
                    <a:pt x="28813" y="60008"/>
                  </a:cubicBezTo>
                  <a:cubicBezTo>
                    <a:pt x="28813" y="60960"/>
                    <a:pt x="29766" y="60960"/>
                    <a:pt x="30718" y="60960"/>
                  </a:cubicBezTo>
                  <a:lnTo>
                    <a:pt x="33576" y="60008"/>
                  </a:lnTo>
                  <a:cubicBezTo>
                    <a:pt x="34528" y="60008"/>
                    <a:pt x="34528" y="60960"/>
                    <a:pt x="34528" y="61913"/>
                  </a:cubicBezTo>
                  <a:lnTo>
                    <a:pt x="34528" y="61913"/>
                  </a:lnTo>
                  <a:cubicBezTo>
                    <a:pt x="33576" y="61913"/>
                    <a:pt x="32623" y="61913"/>
                    <a:pt x="31671" y="62865"/>
                  </a:cubicBezTo>
                  <a:cubicBezTo>
                    <a:pt x="30718" y="63818"/>
                    <a:pt x="30718" y="64770"/>
                    <a:pt x="31671" y="64770"/>
                  </a:cubicBezTo>
                  <a:cubicBezTo>
                    <a:pt x="33576" y="64770"/>
                    <a:pt x="36433" y="63818"/>
                    <a:pt x="38338" y="65723"/>
                  </a:cubicBezTo>
                  <a:lnTo>
                    <a:pt x="39291" y="64770"/>
                  </a:lnTo>
                  <a:lnTo>
                    <a:pt x="42148" y="62865"/>
                  </a:lnTo>
                  <a:cubicBezTo>
                    <a:pt x="44053" y="64770"/>
                    <a:pt x="46911" y="63818"/>
                    <a:pt x="48816" y="63818"/>
                  </a:cubicBezTo>
                  <a:cubicBezTo>
                    <a:pt x="49768" y="63818"/>
                    <a:pt x="51673" y="64770"/>
                    <a:pt x="50721" y="62865"/>
                  </a:cubicBezTo>
                  <a:cubicBezTo>
                    <a:pt x="50721" y="61913"/>
                    <a:pt x="49768" y="60960"/>
                    <a:pt x="47863" y="61913"/>
                  </a:cubicBezTo>
                  <a:cubicBezTo>
                    <a:pt x="45958" y="62865"/>
                    <a:pt x="45006" y="62865"/>
                    <a:pt x="44053" y="60960"/>
                  </a:cubicBezTo>
                  <a:cubicBezTo>
                    <a:pt x="45006" y="60008"/>
                    <a:pt x="45958" y="59055"/>
                    <a:pt x="45958" y="57150"/>
                  </a:cubicBezTo>
                  <a:cubicBezTo>
                    <a:pt x="45006" y="56198"/>
                    <a:pt x="44053" y="55245"/>
                    <a:pt x="43101" y="54293"/>
                  </a:cubicBezTo>
                  <a:cubicBezTo>
                    <a:pt x="41196" y="53340"/>
                    <a:pt x="45958" y="52388"/>
                    <a:pt x="44053" y="51435"/>
                  </a:cubicBezTo>
                  <a:cubicBezTo>
                    <a:pt x="43101" y="50483"/>
                    <a:pt x="43101" y="48578"/>
                    <a:pt x="42148" y="47625"/>
                  </a:cubicBezTo>
                  <a:cubicBezTo>
                    <a:pt x="38338" y="48578"/>
                    <a:pt x="37386" y="51435"/>
                    <a:pt x="34528" y="54293"/>
                  </a:cubicBezTo>
                  <a:cubicBezTo>
                    <a:pt x="34528" y="53340"/>
                    <a:pt x="33576" y="52388"/>
                    <a:pt x="32623" y="52388"/>
                  </a:cubicBezTo>
                  <a:cubicBezTo>
                    <a:pt x="31671" y="52388"/>
                    <a:pt x="31671" y="53340"/>
                    <a:pt x="31671" y="53340"/>
                  </a:cubicBezTo>
                  <a:cubicBezTo>
                    <a:pt x="30718" y="56198"/>
                    <a:pt x="31671" y="56198"/>
                    <a:pt x="33576" y="56198"/>
                  </a:cubicBezTo>
                  <a:close/>
                  <a:moveTo>
                    <a:pt x="28813" y="24765"/>
                  </a:moveTo>
                  <a:cubicBezTo>
                    <a:pt x="28813" y="26670"/>
                    <a:pt x="30718" y="25718"/>
                    <a:pt x="31671" y="26670"/>
                  </a:cubicBezTo>
                  <a:lnTo>
                    <a:pt x="32623" y="27623"/>
                  </a:lnTo>
                  <a:cubicBezTo>
                    <a:pt x="33576" y="27623"/>
                    <a:pt x="33576" y="27623"/>
                    <a:pt x="33576" y="26670"/>
                  </a:cubicBezTo>
                  <a:cubicBezTo>
                    <a:pt x="33576" y="25718"/>
                    <a:pt x="31671" y="23813"/>
                    <a:pt x="28813" y="23813"/>
                  </a:cubicBezTo>
                  <a:cubicBezTo>
                    <a:pt x="29766" y="23813"/>
                    <a:pt x="28813" y="23813"/>
                    <a:pt x="28813" y="24765"/>
                  </a:cubicBezTo>
                  <a:close/>
                  <a:moveTo>
                    <a:pt x="28813" y="128588"/>
                  </a:moveTo>
                  <a:cubicBezTo>
                    <a:pt x="28813" y="128588"/>
                    <a:pt x="28813" y="127635"/>
                    <a:pt x="28813" y="127635"/>
                  </a:cubicBezTo>
                  <a:lnTo>
                    <a:pt x="30718" y="128588"/>
                  </a:lnTo>
                  <a:cubicBezTo>
                    <a:pt x="31671" y="128588"/>
                    <a:pt x="33576" y="128588"/>
                    <a:pt x="33576" y="130493"/>
                  </a:cubicBezTo>
                  <a:cubicBezTo>
                    <a:pt x="33576" y="132398"/>
                    <a:pt x="31671" y="131445"/>
                    <a:pt x="30718" y="131445"/>
                  </a:cubicBezTo>
                  <a:cubicBezTo>
                    <a:pt x="27861" y="131445"/>
                    <a:pt x="28813" y="129540"/>
                    <a:pt x="28813" y="128588"/>
                  </a:cubicBezTo>
                  <a:close/>
                  <a:moveTo>
                    <a:pt x="29766" y="74295"/>
                  </a:moveTo>
                  <a:cubicBezTo>
                    <a:pt x="29766" y="75248"/>
                    <a:pt x="29766" y="77153"/>
                    <a:pt x="31671" y="77153"/>
                  </a:cubicBezTo>
                  <a:cubicBezTo>
                    <a:pt x="32623" y="77153"/>
                    <a:pt x="32623" y="76200"/>
                    <a:pt x="32623" y="75248"/>
                  </a:cubicBezTo>
                  <a:cubicBezTo>
                    <a:pt x="32623" y="74295"/>
                    <a:pt x="32623" y="72390"/>
                    <a:pt x="30718" y="72390"/>
                  </a:cubicBezTo>
                  <a:cubicBezTo>
                    <a:pt x="29766" y="72390"/>
                    <a:pt x="28813" y="73343"/>
                    <a:pt x="29766" y="74295"/>
                  </a:cubicBezTo>
                  <a:close/>
                  <a:moveTo>
                    <a:pt x="32623" y="151448"/>
                  </a:moveTo>
                  <a:cubicBezTo>
                    <a:pt x="31671" y="150495"/>
                    <a:pt x="30718" y="150495"/>
                    <a:pt x="29766" y="151448"/>
                  </a:cubicBezTo>
                  <a:cubicBezTo>
                    <a:pt x="29766" y="151448"/>
                    <a:pt x="29766" y="152400"/>
                    <a:pt x="29766" y="152400"/>
                  </a:cubicBezTo>
                  <a:cubicBezTo>
                    <a:pt x="30718" y="152400"/>
                    <a:pt x="31671" y="153353"/>
                    <a:pt x="33576" y="152400"/>
                  </a:cubicBezTo>
                  <a:cubicBezTo>
                    <a:pt x="33576" y="151448"/>
                    <a:pt x="33576" y="151448"/>
                    <a:pt x="32623" y="151448"/>
                  </a:cubicBezTo>
                  <a:close/>
                  <a:moveTo>
                    <a:pt x="54531" y="49530"/>
                  </a:moveTo>
                  <a:cubicBezTo>
                    <a:pt x="55483" y="49530"/>
                    <a:pt x="55483" y="50483"/>
                    <a:pt x="55483" y="51435"/>
                  </a:cubicBezTo>
                  <a:cubicBezTo>
                    <a:pt x="57388" y="52388"/>
                    <a:pt x="58341" y="51435"/>
                    <a:pt x="59293" y="51435"/>
                  </a:cubicBezTo>
                  <a:cubicBezTo>
                    <a:pt x="60246" y="50483"/>
                    <a:pt x="58341" y="50483"/>
                    <a:pt x="58341" y="49530"/>
                  </a:cubicBezTo>
                  <a:cubicBezTo>
                    <a:pt x="57388" y="47625"/>
                    <a:pt x="55483" y="48578"/>
                    <a:pt x="54531" y="46673"/>
                  </a:cubicBezTo>
                  <a:cubicBezTo>
                    <a:pt x="56436" y="46673"/>
                    <a:pt x="57388" y="46673"/>
                    <a:pt x="58341" y="45720"/>
                  </a:cubicBezTo>
                  <a:cubicBezTo>
                    <a:pt x="59293" y="44768"/>
                    <a:pt x="59293" y="42863"/>
                    <a:pt x="58341" y="41910"/>
                  </a:cubicBezTo>
                  <a:cubicBezTo>
                    <a:pt x="58341" y="40958"/>
                    <a:pt x="58341" y="40005"/>
                    <a:pt x="56436" y="40005"/>
                  </a:cubicBezTo>
                  <a:cubicBezTo>
                    <a:pt x="54531" y="40005"/>
                    <a:pt x="55483" y="41910"/>
                    <a:pt x="55483" y="42863"/>
                  </a:cubicBezTo>
                  <a:cubicBezTo>
                    <a:pt x="54531" y="43815"/>
                    <a:pt x="54531" y="45720"/>
                    <a:pt x="53578" y="46673"/>
                  </a:cubicBezTo>
                  <a:cubicBezTo>
                    <a:pt x="52626" y="45720"/>
                    <a:pt x="52626" y="44768"/>
                    <a:pt x="52626" y="42863"/>
                  </a:cubicBezTo>
                  <a:cubicBezTo>
                    <a:pt x="53578" y="40958"/>
                    <a:pt x="52626" y="39053"/>
                    <a:pt x="50721" y="38100"/>
                  </a:cubicBezTo>
                  <a:cubicBezTo>
                    <a:pt x="50721" y="37148"/>
                    <a:pt x="51673" y="37148"/>
                    <a:pt x="51673" y="37148"/>
                  </a:cubicBezTo>
                  <a:cubicBezTo>
                    <a:pt x="53578" y="39053"/>
                    <a:pt x="53578" y="36195"/>
                    <a:pt x="54531" y="35243"/>
                  </a:cubicBezTo>
                  <a:cubicBezTo>
                    <a:pt x="55483" y="33338"/>
                    <a:pt x="53578" y="33338"/>
                    <a:pt x="52626" y="33338"/>
                  </a:cubicBezTo>
                  <a:lnTo>
                    <a:pt x="51673" y="32385"/>
                  </a:lnTo>
                  <a:cubicBezTo>
                    <a:pt x="52626" y="32385"/>
                    <a:pt x="52626" y="31433"/>
                    <a:pt x="53578" y="31433"/>
                  </a:cubicBezTo>
                  <a:cubicBezTo>
                    <a:pt x="53578" y="31433"/>
                    <a:pt x="53578" y="31433"/>
                    <a:pt x="53578" y="31433"/>
                  </a:cubicBezTo>
                  <a:cubicBezTo>
                    <a:pt x="52626" y="31433"/>
                    <a:pt x="52626" y="32385"/>
                    <a:pt x="52626" y="33338"/>
                  </a:cubicBezTo>
                  <a:cubicBezTo>
                    <a:pt x="49768" y="36195"/>
                    <a:pt x="49768" y="36195"/>
                    <a:pt x="45958" y="33338"/>
                  </a:cubicBezTo>
                  <a:lnTo>
                    <a:pt x="44053" y="32385"/>
                  </a:lnTo>
                  <a:cubicBezTo>
                    <a:pt x="45006" y="34290"/>
                    <a:pt x="45958" y="35243"/>
                    <a:pt x="46911" y="37148"/>
                  </a:cubicBezTo>
                  <a:cubicBezTo>
                    <a:pt x="43101" y="38100"/>
                    <a:pt x="41196" y="37148"/>
                    <a:pt x="39291" y="33338"/>
                  </a:cubicBezTo>
                  <a:cubicBezTo>
                    <a:pt x="39291" y="32385"/>
                    <a:pt x="38338" y="31433"/>
                    <a:pt x="38338" y="31433"/>
                  </a:cubicBezTo>
                  <a:cubicBezTo>
                    <a:pt x="39291" y="31433"/>
                    <a:pt x="40243" y="30480"/>
                    <a:pt x="40243" y="31433"/>
                  </a:cubicBezTo>
                  <a:cubicBezTo>
                    <a:pt x="41196" y="31433"/>
                    <a:pt x="42148" y="32385"/>
                    <a:pt x="44053" y="32385"/>
                  </a:cubicBezTo>
                  <a:cubicBezTo>
                    <a:pt x="44053" y="30480"/>
                    <a:pt x="45958" y="28575"/>
                    <a:pt x="47863" y="28575"/>
                  </a:cubicBezTo>
                  <a:cubicBezTo>
                    <a:pt x="48816" y="28575"/>
                    <a:pt x="49768" y="28575"/>
                    <a:pt x="50721" y="27623"/>
                  </a:cubicBezTo>
                  <a:cubicBezTo>
                    <a:pt x="52626" y="26670"/>
                    <a:pt x="52626" y="24765"/>
                    <a:pt x="51673" y="23813"/>
                  </a:cubicBezTo>
                  <a:cubicBezTo>
                    <a:pt x="50721" y="22860"/>
                    <a:pt x="49768" y="23813"/>
                    <a:pt x="48816" y="24765"/>
                  </a:cubicBezTo>
                  <a:cubicBezTo>
                    <a:pt x="47863" y="25718"/>
                    <a:pt x="46911" y="26670"/>
                    <a:pt x="46911" y="24765"/>
                  </a:cubicBezTo>
                  <a:cubicBezTo>
                    <a:pt x="46911" y="22860"/>
                    <a:pt x="45006" y="22860"/>
                    <a:pt x="45958" y="20955"/>
                  </a:cubicBezTo>
                  <a:cubicBezTo>
                    <a:pt x="46911" y="20003"/>
                    <a:pt x="45958" y="20003"/>
                    <a:pt x="45006" y="20003"/>
                  </a:cubicBezTo>
                  <a:cubicBezTo>
                    <a:pt x="44053" y="20955"/>
                    <a:pt x="42148" y="20955"/>
                    <a:pt x="42148" y="21908"/>
                  </a:cubicBezTo>
                  <a:cubicBezTo>
                    <a:pt x="42148" y="22860"/>
                    <a:pt x="40243" y="24765"/>
                    <a:pt x="44053" y="23813"/>
                  </a:cubicBezTo>
                  <a:cubicBezTo>
                    <a:pt x="45006" y="23813"/>
                    <a:pt x="45006" y="23813"/>
                    <a:pt x="45006" y="24765"/>
                  </a:cubicBezTo>
                  <a:cubicBezTo>
                    <a:pt x="45006" y="26670"/>
                    <a:pt x="42148" y="27623"/>
                    <a:pt x="41196" y="29528"/>
                  </a:cubicBezTo>
                  <a:cubicBezTo>
                    <a:pt x="41196" y="30480"/>
                    <a:pt x="40243" y="30480"/>
                    <a:pt x="40243" y="29528"/>
                  </a:cubicBezTo>
                  <a:cubicBezTo>
                    <a:pt x="40243" y="29528"/>
                    <a:pt x="40243" y="28575"/>
                    <a:pt x="40243" y="28575"/>
                  </a:cubicBezTo>
                  <a:cubicBezTo>
                    <a:pt x="40243" y="27623"/>
                    <a:pt x="39291" y="24765"/>
                    <a:pt x="38338" y="24765"/>
                  </a:cubicBezTo>
                  <a:cubicBezTo>
                    <a:pt x="36433" y="25718"/>
                    <a:pt x="37386" y="27623"/>
                    <a:pt x="37386" y="28575"/>
                  </a:cubicBezTo>
                  <a:cubicBezTo>
                    <a:pt x="37386" y="31433"/>
                    <a:pt x="36433" y="32385"/>
                    <a:pt x="33576" y="31433"/>
                  </a:cubicBezTo>
                  <a:cubicBezTo>
                    <a:pt x="32623" y="31433"/>
                    <a:pt x="32623" y="31433"/>
                    <a:pt x="31671" y="31433"/>
                  </a:cubicBezTo>
                  <a:cubicBezTo>
                    <a:pt x="31671" y="34290"/>
                    <a:pt x="34528" y="35243"/>
                    <a:pt x="35481" y="35243"/>
                  </a:cubicBezTo>
                  <a:cubicBezTo>
                    <a:pt x="38338" y="34290"/>
                    <a:pt x="38338" y="37148"/>
                    <a:pt x="39291" y="38100"/>
                  </a:cubicBezTo>
                  <a:cubicBezTo>
                    <a:pt x="40243" y="38100"/>
                    <a:pt x="39291" y="40005"/>
                    <a:pt x="38338" y="39053"/>
                  </a:cubicBezTo>
                  <a:cubicBezTo>
                    <a:pt x="35481" y="37148"/>
                    <a:pt x="34528" y="40005"/>
                    <a:pt x="33576" y="41910"/>
                  </a:cubicBezTo>
                  <a:cubicBezTo>
                    <a:pt x="33576" y="41910"/>
                    <a:pt x="33576" y="41910"/>
                    <a:pt x="34528" y="41910"/>
                  </a:cubicBezTo>
                  <a:cubicBezTo>
                    <a:pt x="35481" y="42863"/>
                    <a:pt x="38338" y="43815"/>
                    <a:pt x="36433" y="45720"/>
                  </a:cubicBezTo>
                  <a:cubicBezTo>
                    <a:pt x="34528" y="47625"/>
                    <a:pt x="34528" y="44768"/>
                    <a:pt x="33576" y="44768"/>
                  </a:cubicBezTo>
                  <a:cubicBezTo>
                    <a:pt x="32623" y="44768"/>
                    <a:pt x="32623" y="43815"/>
                    <a:pt x="32623" y="43815"/>
                  </a:cubicBezTo>
                  <a:cubicBezTo>
                    <a:pt x="31671" y="44768"/>
                    <a:pt x="29766" y="45720"/>
                    <a:pt x="31671" y="47625"/>
                  </a:cubicBezTo>
                  <a:cubicBezTo>
                    <a:pt x="33576" y="48578"/>
                    <a:pt x="33576" y="49530"/>
                    <a:pt x="32623" y="51435"/>
                  </a:cubicBezTo>
                  <a:cubicBezTo>
                    <a:pt x="32623" y="52388"/>
                    <a:pt x="31671" y="53340"/>
                    <a:pt x="33576" y="53340"/>
                  </a:cubicBezTo>
                  <a:cubicBezTo>
                    <a:pt x="34528" y="53340"/>
                    <a:pt x="36433" y="54293"/>
                    <a:pt x="36433" y="53340"/>
                  </a:cubicBezTo>
                  <a:cubicBezTo>
                    <a:pt x="36433" y="50483"/>
                    <a:pt x="38338" y="50483"/>
                    <a:pt x="40243" y="49530"/>
                  </a:cubicBezTo>
                  <a:cubicBezTo>
                    <a:pt x="42148" y="48578"/>
                    <a:pt x="42148" y="47625"/>
                    <a:pt x="41196" y="45720"/>
                  </a:cubicBezTo>
                  <a:cubicBezTo>
                    <a:pt x="41196" y="44768"/>
                    <a:pt x="40243" y="43815"/>
                    <a:pt x="41196" y="42863"/>
                  </a:cubicBezTo>
                  <a:cubicBezTo>
                    <a:pt x="42148" y="41910"/>
                    <a:pt x="43101" y="42863"/>
                    <a:pt x="44053" y="43815"/>
                  </a:cubicBezTo>
                  <a:cubicBezTo>
                    <a:pt x="46911" y="44768"/>
                    <a:pt x="47863" y="44768"/>
                    <a:pt x="47863" y="40958"/>
                  </a:cubicBezTo>
                  <a:lnTo>
                    <a:pt x="47863" y="39053"/>
                  </a:lnTo>
                  <a:lnTo>
                    <a:pt x="52626" y="40958"/>
                  </a:lnTo>
                  <a:cubicBezTo>
                    <a:pt x="51673" y="42863"/>
                    <a:pt x="50721" y="44768"/>
                    <a:pt x="48816" y="45720"/>
                  </a:cubicBezTo>
                  <a:cubicBezTo>
                    <a:pt x="46911" y="46673"/>
                    <a:pt x="46911" y="48578"/>
                    <a:pt x="48816" y="49530"/>
                  </a:cubicBezTo>
                  <a:lnTo>
                    <a:pt x="50721" y="49530"/>
                  </a:lnTo>
                  <a:cubicBezTo>
                    <a:pt x="52626" y="49530"/>
                    <a:pt x="52626" y="50483"/>
                    <a:pt x="52626" y="51435"/>
                  </a:cubicBezTo>
                  <a:cubicBezTo>
                    <a:pt x="52626" y="52388"/>
                    <a:pt x="50721" y="51435"/>
                    <a:pt x="49768" y="51435"/>
                  </a:cubicBezTo>
                  <a:cubicBezTo>
                    <a:pt x="46911" y="51435"/>
                    <a:pt x="46911" y="48578"/>
                    <a:pt x="45958" y="46673"/>
                  </a:cubicBezTo>
                  <a:cubicBezTo>
                    <a:pt x="45958" y="45720"/>
                    <a:pt x="45958" y="45720"/>
                    <a:pt x="45006" y="45720"/>
                  </a:cubicBezTo>
                  <a:cubicBezTo>
                    <a:pt x="44053" y="45720"/>
                    <a:pt x="44053" y="46673"/>
                    <a:pt x="44053" y="46673"/>
                  </a:cubicBezTo>
                  <a:cubicBezTo>
                    <a:pt x="45006" y="48578"/>
                    <a:pt x="44053" y="49530"/>
                    <a:pt x="43101" y="50483"/>
                  </a:cubicBezTo>
                  <a:cubicBezTo>
                    <a:pt x="45006" y="50483"/>
                    <a:pt x="45958" y="52388"/>
                    <a:pt x="46911" y="54293"/>
                  </a:cubicBezTo>
                  <a:cubicBezTo>
                    <a:pt x="48816" y="60008"/>
                    <a:pt x="48816" y="60008"/>
                    <a:pt x="54531" y="59055"/>
                  </a:cubicBezTo>
                  <a:cubicBezTo>
                    <a:pt x="52626" y="61913"/>
                    <a:pt x="54531" y="63818"/>
                    <a:pt x="54531" y="65723"/>
                  </a:cubicBezTo>
                  <a:cubicBezTo>
                    <a:pt x="54531" y="65723"/>
                    <a:pt x="55483" y="66675"/>
                    <a:pt x="55483" y="66675"/>
                  </a:cubicBezTo>
                  <a:cubicBezTo>
                    <a:pt x="56436" y="66675"/>
                    <a:pt x="56436" y="65723"/>
                    <a:pt x="56436" y="65723"/>
                  </a:cubicBezTo>
                  <a:cubicBezTo>
                    <a:pt x="56436" y="63818"/>
                    <a:pt x="57388" y="62865"/>
                    <a:pt x="57388" y="61913"/>
                  </a:cubicBezTo>
                  <a:cubicBezTo>
                    <a:pt x="57388" y="60960"/>
                    <a:pt x="54531" y="60960"/>
                    <a:pt x="54531" y="59055"/>
                  </a:cubicBezTo>
                  <a:cubicBezTo>
                    <a:pt x="54531" y="57150"/>
                    <a:pt x="54531" y="56198"/>
                    <a:pt x="55483" y="54293"/>
                  </a:cubicBezTo>
                  <a:cubicBezTo>
                    <a:pt x="53578" y="51435"/>
                    <a:pt x="53578" y="49530"/>
                    <a:pt x="54531" y="49530"/>
                  </a:cubicBezTo>
                  <a:close/>
                  <a:moveTo>
                    <a:pt x="31671" y="100013"/>
                  </a:moveTo>
                  <a:cubicBezTo>
                    <a:pt x="30718" y="100013"/>
                    <a:pt x="30718" y="100013"/>
                    <a:pt x="30718" y="100965"/>
                  </a:cubicBezTo>
                  <a:cubicBezTo>
                    <a:pt x="30718" y="101918"/>
                    <a:pt x="31671" y="101918"/>
                    <a:pt x="32623" y="101918"/>
                  </a:cubicBezTo>
                  <a:cubicBezTo>
                    <a:pt x="33576" y="101918"/>
                    <a:pt x="33576" y="100965"/>
                    <a:pt x="33576" y="100013"/>
                  </a:cubicBezTo>
                  <a:cubicBezTo>
                    <a:pt x="33576" y="99060"/>
                    <a:pt x="32623" y="100013"/>
                    <a:pt x="31671" y="100013"/>
                  </a:cubicBezTo>
                  <a:close/>
                  <a:moveTo>
                    <a:pt x="31671" y="18098"/>
                  </a:moveTo>
                  <a:cubicBezTo>
                    <a:pt x="31671" y="19050"/>
                    <a:pt x="32623" y="19050"/>
                    <a:pt x="31671" y="18098"/>
                  </a:cubicBezTo>
                  <a:cubicBezTo>
                    <a:pt x="32623" y="18098"/>
                    <a:pt x="32623" y="18098"/>
                    <a:pt x="32623" y="17145"/>
                  </a:cubicBezTo>
                  <a:cubicBezTo>
                    <a:pt x="33576" y="18098"/>
                    <a:pt x="32623" y="18098"/>
                    <a:pt x="31671" y="18098"/>
                  </a:cubicBezTo>
                  <a:cubicBezTo>
                    <a:pt x="32623" y="18098"/>
                    <a:pt x="31671" y="18098"/>
                    <a:pt x="31671" y="18098"/>
                  </a:cubicBezTo>
                  <a:close/>
                  <a:moveTo>
                    <a:pt x="34528" y="118110"/>
                  </a:moveTo>
                  <a:cubicBezTo>
                    <a:pt x="35481" y="115253"/>
                    <a:pt x="33576" y="115253"/>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9533"/>
                  </a:moveTo>
                  <a:cubicBezTo>
                    <a:pt x="40243" y="69533"/>
                    <a:pt x="41196" y="69533"/>
                    <a:pt x="41196" y="67628"/>
                  </a:cubicBezTo>
                  <a:cubicBezTo>
                    <a:pt x="41196" y="67628"/>
                    <a:pt x="41196" y="66675"/>
                    <a:pt x="40243" y="66675"/>
                  </a:cubicBezTo>
                  <a:cubicBezTo>
                    <a:pt x="40243" y="66675"/>
                    <a:pt x="40243" y="67628"/>
                    <a:pt x="39291" y="69533"/>
                  </a:cubicBezTo>
                  <a:lnTo>
                    <a:pt x="39291" y="69533"/>
                  </a:lnTo>
                  <a:cubicBezTo>
                    <a:pt x="37386" y="69533"/>
                    <a:pt x="36433" y="69533"/>
                    <a:pt x="34528" y="67628"/>
                  </a:cubicBezTo>
                  <a:cubicBezTo>
                    <a:pt x="34528" y="66675"/>
                    <a:pt x="33576" y="66675"/>
                    <a:pt x="32623" y="67628"/>
                  </a:cubicBezTo>
                  <a:cubicBezTo>
                    <a:pt x="32623" y="68580"/>
                    <a:pt x="34528" y="75248"/>
                    <a:pt x="34528" y="76200"/>
                  </a:cubicBezTo>
                  <a:cubicBezTo>
                    <a:pt x="35481" y="77153"/>
                    <a:pt x="37386" y="77153"/>
                    <a:pt x="37386" y="75248"/>
                  </a:cubicBezTo>
                  <a:cubicBezTo>
                    <a:pt x="38338" y="74295"/>
                    <a:pt x="39291" y="73343"/>
                    <a:pt x="41196" y="73343"/>
                  </a:cubicBezTo>
                  <a:cubicBezTo>
                    <a:pt x="42148" y="73343"/>
                    <a:pt x="43101" y="73343"/>
                    <a:pt x="43101" y="72390"/>
                  </a:cubicBezTo>
                  <a:cubicBezTo>
                    <a:pt x="43101" y="71438"/>
                    <a:pt x="42148" y="70485"/>
                    <a:pt x="41196" y="70485"/>
                  </a:cubicBezTo>
                  <a:cubicBezTo>
                    <a:pt x="40243" y="70485"/>
                    <a:pt x="39291" y="71438"/>
                    <a:pt x="38338" y="71438"/>
                  </a:cubicBezTo>
                  <a:cubicBezTo>
                    <a:pt x="37386" y="71438"/>
                    <a:pt x="36433" y="72390"/>
                    <a:pt x="36433" y="71438"/>
                  </a:cubicBezTo>
                  <a:cubicBezTo>
                    <a:pt x="38338" y="70485"/>
                    <a:pt x="39291" y="69533"/>
                    <a:pt x="39291" y="69533"/>
                  </a:cubicBezTo>
                  <a:close/>
                  <a:moveTo>
                    <a:pt x="44053" y="61913"/>
                  </a:moveTo>
                  <a:lnTo>
                    <a:pt x="41196" y="63818"/>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1" y="57150"/>
                    <a:pt x="40243" y="58103"/>
                  </a:cubicBezTo>
                  <a:cubicBezTo>
                    <a:pt x="42148" y="59055"/>
                    <a:pt x="44053" y="60008"/>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8"/>
                    <a:pt x="37386" y="18098"/>
                    <a:pt x="37386" y="18098"/>
                  </a:cubicBezTo>
                  <a:cubicBezTo>
                    <a:pt x="36433" y="18098"/>
                    <a:pt x="36433" y="18098"/>
                    <a:pt x="35481" y="18098"/>
                  </a:cubicBezTo>
                  <a:cubicBezTo>
                    <a:pt x="35481" y="19050"/>
                    <a:pt x="34528" y="19050"/>
                    <a:pt x="33576" y="20955"/>
                  </a:cubicBezTo>
                  <a:close/>
                  <a:moveTo>
                    <a:pt x="35481" y="137160"/>
                  </a:moveTo>
                  <a:cubicBezTo>
                    <a:pt x="35481" y="138113"/>
                    <a:pt x="35481" y="138113"/>
                    <a:pt x="34528" y="139065"/>
                  </a:cubicBezTo>
                  <a:cubicBezTo>
                    <a:pt x="34528" y="139065"/>
                    <a:pt x="34528" y="139065"/>
                    <a:pt x="34528" y="139065"/>
                  </a:cubicBezTo>
                  <a:cubicBezTo>
                    <a:pt x="34528" y="138113"/>
                    <a:pt x="35481" y="138113"/>
                    <a:pt x="35481" y="137160"/>
                  </a:cubicBezTo>
                  <a:close/>
                  <a:moveTo>
                    <a:pt x="40243" y="161925"/>
                  </a:moveTo>
                  <a:cubicBezTo>
                    <a:pt x="39291" y="160973"/>
                    <a:pt x="38338" y="159068"/>
                    <a:pt x="37386" y="159068"/>
                  </a:cubicBezTo>
                  <a:cubicBezTo>
                    <a:pt x="36433" y="159068"/>
                    <a:pt x="35481" y="160020"/>
                    <a:pt x="35481" y="161925"/>
                  </a:cubicBezTo>
                  <a:cubicBezTo>
                    <a:pt x="35481" y="162878"/>
                    <a:pt x="35481" y="163830"/>
                    <a:pt x="35481" y="164783"/>
                  </a:cubicBezTo>
                  <a:cubicBezTo>
                    <a:pt x="35481" y="165735"/>
                    <a:pt x="34528" y="165735"/>
                    <a:pt x="35481" y="166688"/>
                  </a:cubicBezTo>
                  <a:cubicBezTo>
                    <a:pt x="36433" y="166688"/>
                    <a:pt x="36433" y="166688"/>
                    <a:pt x="36433" y="165735"/>
                  </a:cubicBezTo>
                  <a:cubicBezTo>
                    <a:pt x="36433" y="163830"/>
                    <a:pt x="37386" y="163830"/>
                    <a:pt x="39291" y="163830"/>
                  </a:cubicBezTo>
                  <a:cubicBezTo>
                    <a:pt x="40243" y="162878"/>
                    <a:pt x="40243" y="161925"/>
                    <a:pt x="40243" y="161925"/>
                  </a:cubicBezTo>
                  <a:close/>
                  <a:moveTo>
                    <a:pt x="36433" y="101918"/>
                  </a:moveTo>
                  <a:cubicBezTo>
                    <a:pt x="35481" y="101918"/>
                    <a:pt x="35481" y="101918"/>
                    <a:pt x="35481" y="102870"/>
                  </a:cubicBezTo>
                  <a:cubicBezTo>
                    <a:pt x="35481" y="103823"/>
                    <a:pt x="35481" y="103823"/>
                    <a:pt x="36433" y="103823"/>
                  </a:cubicBezTo>
                  <a:cubicBezTo>
                    <a:pt x="37386" y="103823"/>
                    <a:pt x="37386" y="103823"/>
                    <a:pt x="36433" y="101918"/>
                  </a:cubicBezTo>
                  <a:cubicBezTo>
                    <a:pt x="37386" y="102870"/>
                    <a:pt x="36433" y="101918"/>
                    <a:pt x="36433" y="101918"/>
                  </a:cubicBezTo>
                  <a:close/>
                  <a:moveTo>
                    <a:pt x="37386" y="149543"/>
                  </a:moveTo>
                  <a:cubicBezTo>
                    <a:pt x="36433" y="149543"/>
                    <a:pt x="36433" y="149543"/>
                    <a:pt x="37386" y="149543"/>
                  </a:cubicBezTo>
                  <a:cubicBezTo>
                    <a:pt x="36433" y="150495"/>
                    <a:pt x="36433" y="150495"/>
                    <a:pt x="37386" y="149543"/>
                  </a:cubicBezTo>
                  <a:cubicBezTo>
                    <a:pt x="37386" y="150495"/>
                    <a:pt x="37386" y="150495"/>
                    <a:pt x="37386" y="149543"/>
                  </a:cubicBezTo>
                  <a:cubicBezTo>
                    <a:pt x="37386" y="149543"/>
                    <a:pt x="37386" y="149543"/>
                    <a:pt x="37386" y="149543"/>
                  </a:cubicBezTo>
                  <a:close/>
                  <a:moveTo>
                    <a:pt x="38338" y="98108"/>
                  </a:moveTo>
                  <a:cubicBezTo>
                    <a:pt x="39291" y="96203"/>
                    <a:pt x="41196" y="96203"/>
                    <a:pt x="42148" y="95250"/>
                  </a:cubicBezTo>
                  <a:cubicBezTo>
                    <a:pt x="41196" y="95250"/>
                    <a:pt x="39291" y="94298"/>
                    <a:pt x="38338" y="92393"/>
                  </a:cubicBezTo>
                  <a:cubicBezTo>
                    <a:pt x="37386" y="91440"/>
                    <a:pt x="35481" y="91440"/>
                    <a:pt x="35481" y="92393"/>
                  </a:cubicBezTo>
                  <a:cubicBezTo>
                    <a:pt x="35481" y="94298"/>
                    <a:pt x="34528" y="96203"/>
                    <a:pt x="35481" y="98108"/>
                  </a:cubicBezTo>
                  <a:cubicBezTo>
                    <a:pt x="36433" y="99060"/>
                    <a:pt x="37386" y="99060"/>
                    <a:pt x="38338" y="98108"/>
                  </a:cubicBezTo>
                  <a:close/>
                  <a:moveTo>
                    <a:pt x="39291" y="165735"/>
                  </a:moveTo>
                  <a:cubicBezTo>
                    <a:pt x="39291" y="165735"/>
                    <a:pt x="39291" y="164783"/>
                    <a:pt x="39291" y="165735"/>
                  </a:cubicBezTo>
                  <a:cubicBezTo>
                    <a:pt x="38338" y="164783"/>
                    <a:pt x="38338" y="164783"/>
                    <a:pt x="37386" y="165735"/>
                  </a:cubicBezTo>
                  <a:cubicBezTo>
                    <a:pt x="38338" y="165735"/>
                    <a:pt x="38338" y="165735"/>
                    <a:pt x="39291" y="165735"/>
                  </a:cubicBezTo>
                  <a:lnTo>
                    <a:pt x="39291" y="165735"/>
                  </a:lnTo>
                  <a:close/>
                  <a:moveTo>
                    <a:pt x="45006" y="146685"/>
                  </a:moveTo>
                  <a:cubicBezTo>
                    <a:pt x="45958" y="146685"/>
                    <a:pt x="45958" y="146685"/>
                    <a:pt x="46911" y="145733"/>
                  </a:cubicBezTo>
                  <a:cubicBezTo>
                    <a:pt x="46911" y="144780"/>
                    <a:pt x="45958" y="144780"/>
                    <a:pt x="45006" y="144780"/>
                  </a:cubicBezTo>
                  <a:lnTo>
                    <a:pt x="41196" y="145733"/>
                  </a:lnTo>
                  <a:cubicBezTo>
                    <a:pt x="39291" y="144780"/>
                    <a:pt x="39291" y="145733"/>
                    <a:pt x="38338" y="146685"/>
                  </a:cubicBezTo>
                  <a:cubicBezTo>
                    <a:pt x="38338" y="147638"/>
                    <a:pt x="38338" y="148590"/>
                    <a:pt x="39291" y="148590"/>
                  </a:cubicBezTo>
                  <a:cubicBezTo>
                    <a:pt x="40243" y="148590"/>
                    <a:pt x="40243" y="147638"/>
                    <a:pt x="40243" y="146685"/>
                  </a:cubicBezTo>
                  <a:lnTo>
                    <a:pt x="40243" y="145733"/>
                  </a:lnTo>
                  <a:cubicBezTo>
                    <a:pt x="42148" y="144780"/>
                    <a:pt x="43101" y="146685"/>
                    <a:pt x="45006" y="146685"/>
                  </a:cubicBezTo>
                  <a:close/>
                  <a:moveTo>
                    <a:pt x="39291" y="120968"/>
                  </a:moveTo>
                  <a:cubicBezTo>
                    <a:pt x="39291" y="121920"/>
                    <a:pt x="40243" y="121920"/>
                    <a:pt x="39291" y="120968"/>
                  </a:cubicBezTo>
                  <a:cubicBezTo>
                    <a:pt x="40243" y="120015"/>
                    <a:pt x="40243" y="120015"/>
                    <a:pt x="39291" y="119063"/>
                  </a:cubicBezTo>
                  <a:cubicBezTo>
                    <a:pt x="39291" y="120015"/>
                    <a:pt x="38338" y="120968"/>
                    <a:pt x="39291" y="120968"/>
                  </a:cubicBezTo>
                  <a:close/>
                  <a:moveTo>
                    <a:pt x="42148" y="151448"/>
                  </a:moveTo>
                  <a:cubicBezTo>
                    <a:pt x="42148" y="150495"/>
                    <a:pt x="41196" y="149543"/>
                    <a:pt x="40243" y="150495"/>
                  </a:cubicBezTo>
                  <a:cubicBezTo>
                    <a:pt x="39291" y="150495"/>
                    <a:pt x="38338" y="151448"/>
                    <a:pt x="38338" y="152400"/>
                  </a:cubicBezTo>
                  <a:cubicBezTo>
                    <a:pt x="38338" y="153353"/>
                    <a:pt x="39291" y="154305"/>
                    <a:pt x="40243" y="154305"/>
                  </a:cubicBezTo>
                  <a:cubicBezTo>
                    <a:pt x="42148" y="154305"/>
                    <a:pt x="42148" y="152400"/>
                    <a:pt x="42148" y="151448"/>
                  </a:cubicBezTo>
                  <a:close/>
                  <a:moveTo>
                    <a:pt x="40243" y="140970"/>
                  </a:moveTo>
                  <a:cubicBezTo>
                    <a:pt x="41196" y="141923"/>
                    <a:pt x="43101" y="142875"/>
                    <a:pt x="44053" y="141923"/>
                  </a:cubicBezTo>
                  <a:cubicBezTo>
                    <a:pt x="45006" y="140018"/>
                    <a:pt x="46911" y="139065"/>
                    <a:pt x="46911" y="137160"/>
                  </a:cubicBezTo>
                  <a:cubicBezTo>
                    <a:pt x="46911" y="136208"/>
                    <a:pt x="45958" y="135255"/>
                    <a:pt x="45958" y="136208"/>
                  </a:cubicBezTo>
                  <a:cubicBezTo>
                    <a:pt x="45006" y="138113"/>
                    <a:pt x="42148" y="137160"/>
                    <a:pt x="41196" y="139065"/>
                  </a:cubicBezTo>
                  <a:cubicBezTo>
                    <a:pt x="40243" y="140018"/>
                    <a:pt x="39291" y="140018"/>
                    <a:pt x="40243" y="140970"/>
                  </a:cubicBezTo>
                  <a:close/>
                  <a:moveTo>
                    <a:pt x="40243" y="134303"/>
                  </a:moveTo>
                  <a:cubicBezTo>
                    <a:pt x="40243" y="135255"/>
                    <a:pt x="40243" y="135255"/>
                    <a:pt x="40243" y="134303"/>
                  </a:cubicBezTo>
                  <a:cubicBezTo>
                    <a:pt x="40243" y="135255"/>
                    <a:pt x="41196" y="135255"/>
                    <a:pt x="40243" y="134303"/>
                  </a:cubicBezTo>
                  <a:cubicBezTo>
                    <a:pt x="41196" y="134303"/>
                    <a:pt x="40243" y="134303"/>
                    <a:pt x="40243" y="134303"/>
                  </a:cubicBezTo>
                  <a:cubicBezTo>
                    <a:pt x="40243" y="134303"/>
                    <a:pt x="40243" y="134303"/>
                    <a:pt x="40243" y="134303"/>
                  </a:cubicBezTo>
                  <a:close/>
                  <a:moveTo>
                    <a:pt x="48816" y="97155"/>
                  </a:moveTo>
                  <a:cubicBezTo>
                    <a:pt x="49768" y="95250"/>
                    <a:pt x="51673" y="94298"/>
                    <a:pt x="51673" y="91440"/>
                  </a:cubicBezTo>
                  <a:cubicBezTo>
                    <a:pt x="51673" y="91440"/>
                    <a:pt x="51673" y="90488"/>
                    <a:pt x="51673" y="90488"/>
                  </a:cubicBezTo>
                  <a:cubicBezTo>
                    <a:pt x="51673" y="90488"/>
                    <a:pt x="50721" y="90488"/>
                    <a:pt x="50721" y="90488"/>
                  </a:cubicBezTo>
                  <a:cubicBezTo>
                    <a:pt x="49768" y="92393"/>
                    <a:pt x="47863" y="92393"/>
                    <a:pt x="46911" y="90488"/>
                  </a:cubicBezTo>
                  <a:cubicBezTo>
                    <a:pt x="45958" y="89535"/>
                    <a:pt x="45006" y="92393"/>
                    <a:pt x="44053" y="90488"/>
                  </a:cubicBezTo>
                  <a:cubicBezTo>
                    <a:pt x="44053" y="89535"/>
                    <a:pt x="43101" y="88583"/>
                    <a:pt x="42148" y="88583"/>
                  </a:cubicBezTo>
                  <a:cubicBezTo>
                    <a:pt x="41196" y="89535"/>
                    <a:pt x="42148" y="90488"/>
                    <a:pt x="42148" y="91440"/>
                  </a:cubicBezTo>
                  <a:lnTo>
                    <a:pt x="43101" y="94298"/>
                  </a:lnTo>
                  <a:cubicBezTo>
                    <a:pt x="44053" y="94298"/>
                    <a:pt x="45006" y="93345"/>
                    <a:pt x="45958" y="95250"/>
                  </a:cubicBezTo>
                  <a:cubicBezTo>
                    <a:pt x="45958" y="96203"/>
                    <a:pt x="45006" y="97155"/>
                    <a:pt x="45006" y="97155"/>
                  </a:cubicBezTo>
                  <a:cubicBezTo>
                    <a:pt x="44053" y="98108"/>
                    <a:pt x="44053" y="98108"/>
                    <a:pt x="45006" y="99060"/>
                  </a:cubicBezTo>
                  <a:cubicBezTo>
                    <a:pt x="45958" y="100013"/>
                    <a:pt x="46911" y="100013"/>
                    <a:pt x="48816" y="100013"/>
                  </a:cubicBezTo>
                  <a:lnTo>
                    <a:pt x="48816" y="107633"/>
                  </a:lnTo>
                  <a:cubicBezTo>
                    <a:pt x="48816" y="107633"/>
                    <a:pt x="47863" y="106680"/>
                    <a:pt x="46911" y="106680"/>
                  </a:cubicBezTo>
                  <a:lnTo>
                    <a:pt x="46911" y="106680"/>
                  </a:lnTo>
                  <a:cubicBezTo>
                    <a:pt x="46911" y="107633"/>
                    <a:pt x="47863" y="107633"/>
                    <a:pt x="48816" y="107633"/>
                  </a:cubicBezTo>
                  <a:cubicBezTo>
                    <a:pt x="49768" y="109538"/>
                    <a:pt x="50721" y="109538"/>
                    <a:pt x="51673" y="107633"/>
                  </a:cubicBezTo>
                  <a:cubicBezTo>
                    <a:pt x="51673" y="106680"/>
                    <a:pt x="51673" y="105728"/>
                    <a:pt x="51673" y="104775"/>
                  </a:cubicBezTo>
                  <a:cubicBezTo>
                    <a:pt x="51673" y="103823"/>
                    <a:pt x="53578" y="102870"/>
                    <a:pt x="52626" y="101918"/>
                  </a:cubicBezTo>
                  <a:cubicBezTo>
                    <a:pt x="51673" y="100965"/>
                    <a:pt x="50721" y="100965"/>
                    <a:pt x="48816" y="100965"/>
                  </a:cubicBezTo>
                  <a:cubicBezTo>
                    <a:pt x="46911" y="99060"/>
                    <a:pt x="48816" y="98108"/>
                    <a:pt x="48816" y="97155"/>
                  </a:cubicBezTo>
                  <a:close/>
                  <a:moveTo>
                    <a:pt x="43101" y="105728"/>
                  </a:moveTo>
                  <a:cubicBezTo>
                    <a:pt x="43101" y="105728"/>
                    <a:pt x="45006" y="105728"/>
                    <a:pt x="45006" y="104775"/>
                  </a:cubicBezTo>
                  <a:cubicBezTo>
                    <a:pt x="45958" y="103823"/>
                    <a:pt x="45006" y="102870"/>
                    <a:pt x="44053" y="101918"/>
                  </a:cubicBezTo>
                  <a:cubicBezTo>
                    <a:pt x="44053" y="100965"/>
                    <a:pt x="44053" y="100965"/>
                    <a:pt x="43101" y="100965"/>
                  </a:cubicBezTo>
                  <a:cubicBezTo>
                    <a:pt x="43101" y="100965"/>
                    <a:pt x="43101" y="100965"/>
                    <a:pt x="43101" y="100965"/>
                  </a:cubicBezTo>
                  <a:cubicBezTo>
                    <a:pt x="43101" y="101918"/>
                    <a:pt x="44053" y="101918"/>
                    <a:pt x="44053" y="101918"/>
                  </a:cubicBezTo>
                  <a:lnTo>
                    <a:pt x="43101" y="103823"/>
                  </a:lnTo>
                  <a:cubicBezTo>
                    <a:pt x="43101" y="104775"/>
                    <a:pt x="41196" y="105728"/>
                    <a:pt x="43101" y="105728"/>
                  </a:cubicBezTo>
                  <a:close/>
                  <a:moveTo>
                    <a:pt x="47863" y="82868"/>
                  </a:moveTo>
                  <a:cubicBezTo>
                    <a:pt x="46911" y="81915"/>
                    <a:pt x="45958" y="80010"/>
                    <a:pt x="45006" y="79058"/>
                  </a:cubicBezTo>
                  <a:cubicBezTo>
                    <a:pt x="45006" y="78105"/>
                    <a:pt x="43101" y="77153"/>
                    <a:pt x="43101" y="77153"/>
                  </a:cubicBezTo>
                  <a:cubicBezTo>
                    <a:pt x="41196" y="78105"/>
                    <a:pt x="44053" y="78105"/>
                    <a:pt x="43101" y="79058"/>
                  </a:cubicBezTo>
                  <a:lnTo>
                    <a:pt x="43101" y="80963"/>
                  </a:lnTo>
                  <a:cubicBezTo>
                    <a:pt x="42148" y="83820"/>
                    <a:pt x="42148" y="83820"/>
                    <a:pt x="45958" y="83820"/>
                  </a:cubicBezTo>
                  <a:cubicBezTo>
                    <a:pt x="46911" y="83820"/>
                    <a:pt x="46911" y="83820"/>
                    <a:pt x="47863" y="82868"/>
                  </a:cubicBezTo>
                  <a:close/>
                  <a:moveTo>
                    <a:pt x="43101" y="14288"/>
                  </a:moveTo>
                  <a:cubicBezTo>
                    <a:pt x="43101" y="15240"/>
                    <a:pt x="44053" y="15240"/>
                    <a:pt x="43101" y="14288"/>
                  </a:cubicBezTo>
                  <a:cubicBezTo>
                    <a:pt x="45958" y="13335"/>
                    <a:pt x="47863" y="15240"/>
                    <a:pt x="48816" y="17145"/>
                  </a:cubicBezTo>
                  <a:cubicBezTo>
                    <a:pt x="49768" y="18098"/>
                    <a:pt x="50721" y="18098"/>
                    <a:pt x="50721" y="17145"/>
                  </a:cubicBezTo>
                  <a:cubicBezTo>
                    <a:pt x="51673" y="15240"/>
                    <a:pt x="52626" y="14288"/>
                    <a:pt x="52626" y="13335"/>
                  </a:cubicBezTo>
                  <a:cubicBezTo>
                    <a:pt x="52626" y="13335"/>
                    <a:pt x="51673" y="13335"/>
                    <a:pt x="51673" y="13335"/>
                  </a:cubicBezTo>
                  <a:cubicBezTo>
                    <a:pt x="49768" y="15240"/>
                    <a:pt x="46911" y="14288"/>
                    <a:pt x="45006" y="14288"/>
                  </a:cubicBezTo>
                  <a:lnTo>
                    <a:pt x="44053" y="14288"/>
                  </a:lnTo>
                  <a:cubicBezTo>
                    <a:pt x="43101" y="14288"/>
                    <a:pt x="43101" y="14288"/>
                    <a:pt x="43101" y="14288"/>
                  </a:cubicBezTo>
                  <a:close/>
                  <a:moveTo>
                    <a:pt x="47863" y="160973"/>
                  </a:moveTo>
                  <a:cubicBezTo>
                    <a:pt x="46911" y="160020"/>
                    <a:pt x="45958" y="159068"/>
                    <a:pt x="44053" y="158115"/>
                  </a:cubicBezTo>
                  <a:cubicBezTo>
                    <a:pt x="44053" y="158115"/>
                    <a:pt x="43101" y="158115"/>
                    <a:pt x="43101" y="159068"/>
                  </a:cubicBezTo>
                  <a:cubicBezTo>
                    <a:pt x="43101" y="160973"/>
                    <a:pt x="44053" y="161925"/>
                    <a:pt x="45958" y="162878"/>
                  </a:cubicBezTo>
                  <a:cubicBezTo>
                    <a:pt x="46911" y="162878"/>
                    <a:pt x="47863" y="161925"/>
                    <a:pt x="47863" y="160973"/>
                  </a:cubicBezTo>
                  <a:close/>
                  <a:moveTo>
                    <a:pt x="45958" y="124778"/>
                  </a:moveTo>
                  <a:cubicBezTo>
                    <a:pt x="45958" y="125730"/>
                    <a:pt x="45958" y="125730"/>
                    <a:pt x="45006" y="126683"/>
                  </a:cubicBezTo>
                  <a:lnTo>
                    <a:pt x="45006" y="126683"/>
                  </a:lnTo>
                  <a:cubicBezTo>
                    <a:pt x="45006" y="124778"/>
                    <a:pt x="45006" y="124778"/>
                    <a:pt x="45958" y="124778"/>
                  </a:cubicBezTo>
                  <a:close/>
                  <a:moveTo>
                    <a:pt x="47863" y="154305"/>
                  </a:moveTo>
                  <a:cubicBezTo>
                    <a:pt x="46911" y="154305"/>
                    <a:pt x="46911" y="155258"/>
                    <a:pt x="46911" y="155258"/>
                  </a:cubicBezTo>
                  <a:cubicBezTo>
                    <a:pt x="45958" y="155258"/>
                    <a:pt x="45958" y="155258"/>
                    <a:pt x="45006" y="155258"/>
                  </a:cubicBezTo>
                  <a:lnTo>
                    <a:pt x="45006" y="155258"/>
                  </a:lnTo>
                  <a:cubicBezTo>
                    <a:pt x="45006" y="155258"/>
                    <a:pt x="45958" y="155258"/>
                    <a:pt x="46911" y="154305"/>
                  </a:cubicBezTo>
                  <a:cubicBezTo>
                    <a:pt x="47863" y="156210"/>
                    <a:pt x="47863" y="155258"/>
                    <a:pt x="47863" y="154305"/>
                  </a:cubicBezTo>
                  <a:cubicBezTo>
                    <a:pt x="48816" y="154305"/>
                    <a:pt x="47863" y="154305"/>
                    <a:pt x="47863" y="154305"/>
                  </a:cubicBezTo>
                  <a:close/>
                  <a:moveTo>
                    <a:pt x="49768" y="149543"/>
                  </a:moveTo>
                  <a:cubicBezTo>
                    <a:pt x="49768" y="148590"/>
                    <a:pt x="48816" y="149543"/>
                    <a:pt x="47863" y="149543"/>
                  </a:cubicBezTo>
                  <a:cubicBezTo>
                    <a:pt x="46911" y="148590"/>
                    <a:pt x="45958" y="149543"/>
                    <a:pt x="45958" y="150495"/>
                  </a:cubicBezTo>
                  <a:cubicBezTo>
                    <a:pt x="45958" y="151448"/>
                    <a:pt x="45958" y="152400"/>
                    <a:pt x="46911" y="151448"/>
                  </a:cubicBezTo>
                  <a:cubicBezTo>
                    <a:pt x="47863" y="151448"/>
                    <a:pt x="48816" y="151448"/>
                    <a:pt x="49768" y="149543"/>
                  </a:cubicBezTo>
                  <a:close/>
                  <a:moveTo>
                    <a:pt x="51673" y="75248"/>
                  </a:moveTo>
                  <a:cubicBezTo>
                    <a:pt x="50721" y="74295"/>
                    <a:pt x="49768" y="73343"/>
                    <a:pt x="48816" y="74295"/>
                  </a:cubicBezTo>
                  <a:cubicBezTo>
                    <a:pt x="47863" y="74295"/>
                    <a:pt x="45958" y="74295"/>
                    <a:pt x="45958" y="75248"/>
                  </a:cubicBezTo>
                  <a:cubicBezTo>
                    <a:pt x="45006" y="77153"/>
                    <a:pt x="45958" y="78105"/>
                    <a:pt x="47863" y="79058"/>
                  </a:cubicBezTo>
                  <a:cubicBezTo>
                    <a:pt x="49768" y="80010"/>
                    <a:pt x="48816" y="78105"/>
                    <a:pt x="48816" y="77153"/>
                  </a:cubicBezTo>
                  <a:cubicBezTo>
                    <a:pt x="49768" y="76200"/>
                    <a:pt x="49768" y="77153"/>
                    <a:pt x="50721" y="77153"/>
                  </a:cubicBezTo>
                  <a:cubicBezTo>
                    <a:pt x="51673" y="77153"/>
                    <a:pt x="52626" y="79058"/>
                    <a:pt x="53578" y="78105"/>
                  </a:cubicBezTo>
                  <a:cubicBezTo>
                    <a:pt x="54531" y="77153"/>
                    <a:pt x="53578" y="75248"/>
                    <a:pt x="51673" y="75248"/>
                  </a:cubicBezTo>
                  <a:close/>
                  <a:moveTo>
                    <a:pt x="47863" y="28575"/>
                  </a:moveTo>
                  <a:cubicBezTo>
                    <a:pt x="46911" y="28575"/>
                    <a:pt x="46911" y="28575"/>
                    <a:pt x="45958" y="29528"/>
                  </a:cubicBezTo>
                  <a:cubicBezTo>
                    <a:pt x="45958" y="30480"/>
                    <a:pt x="45958" y="30480"/>
                    <a:pt x="46911" y="30480"/>
                  </a:cubicBezTo>
                  <a:cubicBezTo>
                    <a:pt x="47863" y="29528"/>
                    <a:pt x="47863" y="29528"/>
                    <a:pt x="47863" y="28575"/>
                  </a:cubicBezTo>
                  <a:cubicBezTo>
                    <a:pt x="48816" y="28575"/>
                    <a:pt x="47863" y="28575"/>
                    <a:pt x="47863" y="28575"/>
                  </a:cubicBezTo>
                  <a:close/>
                  <a:moveTo>
                    <a:pt x="49768" y="165735"/>
                  </a:moveTo>
                  <a:cubicBezTo>
                    <a:pt x="49768" y="165735"/>
                    <a:pt x="48816" y="164783"/>
                    <a:pt x="49768" y="165735"/>
                  </a:cubicBezTo>
                  <a:cubicBezTo>
                    <a:pt x="47863" y="164783"/>
                    <a:pt x="47863" y="165735"/>
                    <a:pt x="47863" y="165735"/>
                  </a:cubicBezTo>
                  <a:cubicBezTo>
                    <a:pt x="47863" y="166688"/>
                    <a:pt x="47863" y="166688"/>
                    <a:pt x="48816" y="166688"/>
                  </a:cubicBezTo>
                  <a:cubicBezTo>
                    <a:pt x="48816" y="166688"/>
                    <a:pt x="48816" y="166688"/>
                    <a:pt x="49768" y="165735"/>
                  </a:cubicBezTo>
                  <a:close/>
                  <a:moveTo>
                    <a:pt x="49768" y="83820"/>
                  </a:moveTo>
                  <a:cubicBezTo>
                    <a:pt x="49768" y="82868"/>
                    <a:pt x="48816" y="83820"/>
                    <a:pt x="47863" y="83820"/>
                  </a:cubicBezTo>
                  <a:cubicBezTo>
                    <a:pt x="47863" y="84773"/>
                    <a:pt x="47863" y="85725"/>
                    <a:pt x="48816" y="85725"/>
                  </a:cubicBezTo>
                  <a:cubicBezTo>
                    <a:pt x="49768" y="84773"/>
                    <a:pt x="50721" y="84773"/>
                    <a:pt x="49768" y="83820"/>
                  </a:cubicBezTo>
                  <a:close/>
                  <a:moveTo>
                    <a:pt x="51673" y="53340"/>
                  </a:moveTo>
                  <a:cubicBezTo>
                    <a:pt x="51673" y="53340"/>
                    <a:pt x="50721" y="54293"/>
                    <a:pt x="51673" y="53340"/>
                  </a:cubicBezTo>
                  <a:cubicBezTo>
                    <a:pt x="49768" y="54293"/>
                    <a:pt x="48816" y="53340"/>
                    <a:pt x="48816" y="52388"/>
                  </a:cubicBezTo>
                  <a:cubicBezTo>
                    <a:pt x="48816" y="51435"/>
                    <a:pt x="48816" y="51435"/>
                    <a:pt x="49768" y="51435"/>
                  </a:cubicBezTo>
                  <a:cubicBezTo>
                    <a:pt x="49768" y="52388"/>
                    <a:pt x="51673" y="51435"/>
                    <a:pt x="51673" y="53340"/>
                  </a:cubicBezTo>
                  <a:close/>
                  <a:moveTo>
                    <a:pt x="48816" y="120015"/>
                  </a:moveTo>
                  <a:lnTo>
                    <a:pt x="48816" y="120015"/>
                  </a:lnTo>
                  <a:cubicBezTo>
                    <a:pt x="48816" y="120968"/>
                    <a:pt x="48816" y="120015"/>
                    <a:pt x="48816" y="120015"/>
                  </a:cubicBezTo>
                  <a:lnTo>
                    <a:pt x="48816" y="120015"/>
                  </a:lnTo>
                  <a:lnTo>
                    <a:pt x="48816" y="120015"/>
                  </a:lnTo>
                  <a:close/>
                  <a:moveTo>
                    <a:pt x="49768" y="67628"/>
                  </a:moveTo>
                  <a:cubicBezTo>
                    <a:pt x="49768" y="67628"/>
                    <a:pt x="49768" y="67628"/>
                    <a:pt x="49768" y="67628"/>
                  </a:cubicBezTo>
                  <a:lnTo>
                    <a:pt x="49768" y="67628"/>
                  </a:lnTo>
                  <a:cubicBezTo>
                    <a:pt x="49768" y="66675"/>
                    <a:pt x="48816" y="67628"/>
                    <a:pt x="49768" y="67628"/>
                  </a:cubicBezTo>
                  <a:cubicBezTo>
                    <a:pt x="48816" y="67628"/>
                    <a:pt x="49768" y="68580"/>
                    <a:pt x="49768" y="67628"/>
                  </a:cubicBezTo>
                  <a:close/>
                  <a:moveTo>
                    <a:pt x="50721" y="169545"/>
                  </a:moveTo>
                  <a:cubicBezTo>
                    <a:pt x="50721" y="169545"/>
                    <a:pt x="49768" y="168593"/>
                    <a:pt x="49768" y="168593"/>
                  </a:cubicBezTo>
                  <a:cubicBezTo>
                    <a:pt x="49768" y="168593"/>
                    <a:pt x="48816" y="168593"/>
                    <a:pt x="49768" y="169545"/>
                  </a:cubicBezTo>
                  <a:cubicBezTo>
                    <a:pt x="49768" y="169545"/>
                    <a:pt x="49768" y="169545"/>
                    <a:pt x="50721" y="169545"/>
                  </a:cubicBezTo>
                  <a:cubicBezTo>
                    <a:pt x="50721" y="170498"/>
                    <a:pt x="50721" y="169545"/>
                    <a:pt x="50721" y="169545"/>
                  </a:cubicBezTo>
                  <a:close/>
                  <a:moveTo>
                    <a:pt x="51673" y="130493"/>
                  </a:moveTo>
                  <a:cubicBezTo>
                    <a:pt x="52626" y="130493"/>
                    <a:pt x="52626" y="129540"/>
                    <a:pt x="51673" y="130493"/>
                  </a:cubicBezTo>
                  <a:cubicBezTo>
                    <a:pt x="51673" y="128588"/>
                    <a:pt x="51673" y="126683"/>
                    <a:pt x="50721" y="126683"/>
                  </a:cubicBezTo>
                  <a:cubicBezTo>
                    <a:pt x="50721" y="126683"/>
                    <a:pt x="49768" y="126683"/>
                    <a:pt x="49768" y="127635"/>
                  </a:cubicBezTo>
                  <a:cubicBezTo>
                    <a:pt x="49768" y="128588"/>
                    <a:pt x="50721" y="129540"/>
                    <a:pt x="51673" y="130493"/>
                  </a:cubicBezTo>
                  <a:close/>
                  <a:moveTo>
                    <a:pt x="53578" y="118110"/>
                  </a:moveTo>
                  <a:cubicBezTo>
                    <a:pt x="53578" y="119063"/>
                    <a:pt x="53578" y="119063"/>
                    <a:pt x="52626" y="119063"/>
                  </a:cubicBezTo>
                  <a:cubicBezTo>
                    <a:pt x="51673" y="120015"/>
                    <a:pt x="50721" y="119063"/>
                    <a:pt x="51673" y="120968"/>
                  </a:cubicBezTo>
                  <a:cubicBezTo>
                    <a:pt x="51673" y="121920"/>
                    <a:pt x="52626" y="122873"/>
                    <a:pt x="53578" y="121920"/>
                  </a:cubicBezTo>
                  <a:cubicBezTo>
                    <a:pt x="54531" y="121920"/>
                    <a:pt x="54531" y="120968"/>
                    <a:pt x="54531" y="120015"/>
                  </a:cubicBezTo>
                  <a:cubicBezTo>
                    <a:pt x="54531" y="119063"/>
                    <a:pt x="54531" y="118110"/>
                    <a:pt x="53578" y="118110"/>
                  </a:cubicBezTo>
                  <a:close/>
                  <a:moveTo>
                    <a:pt x="53578" y="100013"/>
                  </a:moveTo>
                  <a:cubicBezTo>
                    <a:pt x="54531" y="100013"/>
                    <a:pt x="53578" y="99060"/>
                    <a:pt x="53578" y="98108"/>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8"/>
                  </a:moveTo>
                  <a:cubicBezTo>
                    <a:pt x="53578" y="155258"/>
                    <a:pt x="52626" y="155258"/>
                    <a:pt x="53578" y="155258"/>
                  </a:cubicBezTo>
                  <a:cubicBezTo>
                    <a:pt x="52626" y="155258"/>
                    <a:pt x="52626" y="155258"/>
                    <a:pt x="53578" y="155258"/>
                  </a:cubicBezTo>
                  <a:cubicBezTo>
                    <a:pt x="52626" y="156210"/>
                    <a:pt x="52626" y="156210"/>
                    <a:pt x="53578" y="155258"/>
                  </a:cubicBezTo>
                  <a:cubicBezTo>
                    <a:pt x="52626" y="155258"/>
                    <a:pt x="53578" y="155258"/>
                    <a:pt x="53578" y="155258"/>
                  </a:cubicBezTo>
                  <a:close/>
                  <a:moveTo>
                    <a:pt x="54531" y="81915"/>
                  </a:moveTo>
                  <a:lnTo>
                    <a:pt x="54531" y="81915"/>
                  </a:lnTo>
                  <a:cubicBezTo>
                    <a:pt x="53578" y="80963"/>
                    <a:pt x="53578" y="81915"/>
                    <a:pt x="54531" y="81915"/>
                  </a:cubicBezTo>
                  <a:cubicBezTo>
                    <a:pt x="53578" y="82868"/>
                    <a:pt x="53578" y="82868"/>
                    <a:pt x="54531" y="81915"/>
                  </a:cubicBezTo>
                  <a:cubicBezTo>
                    <a:pt x="53578" y="82868"/>
                    <a:pt x="54531" y="81915"/>
                    <a:pt x="54531" y="81915"/>
                  </a:cubicBezTo>
                  <a:close/>
                  <a:moveTo>
                    <a:pt x="54531" y="87630"/>
                  </a:moveTo>
                  <a:cubicBezTo>
                    <a:pt x="54531" y="87630"/>
                    <a:pt x="55483" y="87630"/>
                    <a:pt x="54531" y="87630"/>
                  </a:cubicBezTo>
                  <a:cubicBezTo>
                    <a:pt x="55483" y="86678"/>
                    <a:pt x="55483" y="86678"/>
                    <a:pt x="54531" y="86678"/>
                  </a:cubicBezTo>
                  <a:cubicBezTo>
                    <a:pt x="54531" y="85725"/>
                    <a:pt x="53578" y="85725"/>
                    <a:pt x="54531" y="87630"/>
                  </a:cubicBezTo>
                  <a:cubicBezTo>
                    <a:pt x="53578" y="87630"/>
                    <a:pt x="53578" y="87630"/>
                    <a:pt x="54531" y="87630"/>
                  </a:cubicBezTo>
                  <a:close/>
                  <a:moveTo>
                    <a:pt x="55483" y="104775"/>
                  </a:moveTo>
                  <a:cubicBezTo>
                    <a:pt x="55483" y="104775"/>
                    <a:pt x="55483" y="103823"/>
                    <a:pt x="54531" y="103823"/>
                  </a:cubicBezTo>
                  <a:lnTo>
                    <a:pt x="53578" y="104775"/>
                  </a:lnTo>
                  <a:cubicBezTo>
                    <a:pt x="53578" y="104775"/>
                    <a:pt x="53578" y="105728"/>
                    <a:pt x="53578" y="105728"/>
                  </a:cubicBezTo>
                  <a:cubicBezTo>
                    <a:pt x="54531" y="105728"/>
                    <a:pt x="55483" y="104775"/>
                    <a:pt x="55483" y="104775"/>
                  </a:cubicBezTo>
                  <a:close/>
                  <a:moveTo>
                    <a:pt x="59293" y="160973"/>
                  </a:moveTo>
                  <a:cubicBezTo>
                    <a:pt x="59293" y="160020"/>
                    <a:pt x="58341" y="160020"/>
                    <a:pt x="59293" y="160973"/>
                  </a:cubicBezTo>
                  <a:cubicBezTo>
                    <a:pt x="58341" y="160020"/>
                    <a:pt x="58341" y="160020"/>
                    <a:pt x="59293" y="160973"/>
                  </a:cubicBezTo>
                  <a:lnTo>
                    <a:pt x="59293" y="160973"/>
                  </a:lnTo>
                  <a:cubicBezTo>
                    <a:pt x="59293" y="160973"/>
                    <a:pt x="59293" y="160973"/>
                    <a:pt x="59293" y="160973"/>
                  </a:cubicBezTo>
                  <a:close/>
                  <a:moveTo>
                    <a:pt x="59293" y="66675"/>
                  </a:moveTo>
                  <a:cubicBezTo>
                    <a:pt x="59293" y="66675"/>
                    <a:pt x="58341" y="65723"/>
                    <a:pt x="59293" y="66675"/>
                  </a:cubicBezTo>
                  <a:cubicBezTo>
                    <a:pt x="58341" y="66675"/>
                    <a:pt x="58341" y="66675"/>
                    <a:pt x="59293" y="66675"/>
                  </a:cubicBezTo>
                  <a:cubicBezTo>
                    <a:pt x="58341" y="66675"/>
                    <a:pt x="58341" y="67628"/>
                    <a:pt x="59293" y="66675"/>
                  </a:cubicBezTo>
                  <a:lnTo>
                    <a:pt x="59293" y="66675"/>
                  </a:lnTo>
                  <a:close/>
                  <a:moveTo>
                    <a:pt x="61198" y="60960"/>
                  </a:moveTo>
                  <a:cubicBezTo>
                    <a:pt x="61198" y="60008"/>
                    <a:pt x="60246" y="60008"/>
                    <a:pt x="61198" y="60960"/>
                  </a:cubicBezTo>
                  <a:cubicBezTo>
                    <a:pt x="60246" y="60008"/>
                    <a:pt x="60246" y="60008"/>
                    <a:pt x="61198" y="60960"/>
                  </a:cubicBezTo>
                  <a:cubicBezTo>
                    <a:pt x="60246" y="60960"/>
                    <a:pt x="60246" y="60960"/>
                    <a:pt x="61198" y="60960"/>
                  </a:cubicBezTo>
                  <a:lnTo>
                    <a:pt x="61198" y="60960"/>
                  </a:lnTo>
                  <a:close/>
                  <a:moveTo>
                    <a:pt x="62151" y="38100"/>
                  </a:moveTo>
                  <a:cubicBezTo>
                    <a:pt x="62151" y="38100"/>
                    <a:pt x="62151" y="38100"/>
                    <a:pt x="62151" y="38100"/>
                  </a:cubicBezTo>
                  <a:cubicBezTo>
                    <a:pt x="60246" y="37148"/>
                    <a:pt x="60246" y="38100"/>
                    <a:pt x="60246" y="38100"/>
                  </a:cubicBezTo>
                  <a:cubicBezTo>
                    <a:pt x="61198" y="39053"/>
                    <a:pt x="61198" y="40005"/>
                    <a:pt x="62151" y="38100"/>
                  </a:cubicBezTo>
                  <a:cubicBezTo>
                    <a:pt x="62151" y="39053"/>
                    <a:pt x="62151" y="39053"/>
                    <a:pt x="62151" y="38100"/>
                  </a:cubicBezTo>
                  <a:close/>
                  <a:moveTo>
                    <a:pt x="65961" y="43815"/>
                  </a:moveTo>
                  <a:cubicBezTo>
                    <a:pt x="65961" y="42863"/>
                    <a:pt x="65961" y="42863"/>
                    <a:pt x="65961" y="43815"/>
                  </a:cubicBezTo>
                  <a:cubicBezTo>
                    <a:pt x="65008" y="42863"/>
                    <a:pt x="65008" y="42863"/>
                    <a:pt x="65008" y="43815"/>
                  </a:cubicBezTo>
                  <a:cubicBezTo>
                    <a:pt x="65008" y="43815"/>
                    <a:pt x="65008" y="44768"/>
                    <a:pt x="65008" y="44768"/>
                  </a:cubicBezTo>
                  <a:cubicBezTo>
                    <a:pt x="65008" y="44768"/>
                    <a:pt x="65008" y="43815"/>
                    <a:pt x="65961" y="43815"/>
                  </a:cubicBezTo>
                  <a:close/>
                  <a:moveTo>
                    <a:pt x="118348" y="20003"/>
                  </a:moveTo>
                  <a:cubicBezTo>
                    <a:pt x="118348" y="20003"/>
                    <a:pt x="118348" y="20003"/>
                    <a:pt x="118348" y="20003"/>
                  </a:cubicBezTo>
                  <a:cubicBezTo>
                    <a:pt x="118348" y="20003"/>
                    <a:pt x="118348" y="20003"/>
                    <a:pt x="118348" y="20003"/>
                  </a:cubicBezTo>
                  <a:lnTo>
                    <a:pt x="118348" y="20003"/>
                  </a:lnTo>
                  <a:cubicBezTo>
                    <a:pt x="119301" y="20003"/>
                    <a:pt x="119301" y="20003"/>
                    <a:pt x="118348" y="20003"/>
                  </a:cubicBezTo>
                  <a:close/>
                  <a:moveTo>
                    <a:pt x="120253" y="120015"/>
                  </a:moveTo>
                  <a:cubicBezTo>
                    <a:pt x="120253" y="120015"/>
                    <a:pt x="120253" y="119063"/>
                    <a:pt x="120253" y="120015"/>
                  </a:cubicBezTo>
                  <a:lnTo>
                    <a:pt x="120253" y="120015"/>
                  </a:lnTo>
                  <a:cubicBezTo>
                    <a:pt x="119301" y="120015"/>
                    <a:pt x="119301" y="120015"/>
                    <a:pt x="120253" y="120015"/>
                  </a:cubicBezTo>
                  <a:cubicBezTo>
                    <a:pt x="120253" y="120015"/>
                    <a:pt x="120253" y="120015"/>
                    <a:pt x="120253" y="120015"/>
                  </a:cubicBezTo>
                  <a:close/>
                  <a:moveTo>
                    <a:pt x="120253" y="66675"/>
                  </a:moveTo>
                  <a:lnTo>
                    <a:pt x="120253" y="66675"/>
                  </a:lnTo>
                  <a:cubicBezTo>
                    <a:pt x="120253" y="66675"/>
                    <a:pt x="120253" y="66675"/>
                    <a:pt x="120253" y="66675"/>
                  </a:cubicBezTo>
                  <a:cubicBezTo>
                    <a:pt x="120253" y="65723"/>
                    <a:pt x="120253" y="66675"/>
                    <a:pt x="120253" y="66675"/>
                  </a:cubicBezTo>
                  <a:lnTo>
                    <a:pt x="120253" y="66675"/>
                  </a:lnTo>
                  <a:close/>
                  <a:moveTo>
                    <a:pt x="121206" y="93345"/>
                  </a:moveTo>
                  <a:cubicBezTo>
                    <a:pt x="122158" y="93345"/>
                    <a:pt x="122158" y="92393"/>
                    <a:pt x="123111" y="92393"/>
                  </a:cubicBezTo>
                  <a:lnTo>
                    <a:pt x="123111" y="92393"/>
                  </a:lnTo>
                  <a:cubicBezTo>
                    <a:pt x="123111" y="95250"/>
                    <a:pt x="125968" y="97155"/>
                    <a:pt x="128826" y="98108"/>
                  </a:cubicBezTo>
                  <a:cubicBezTo>
                    <a:pt x="129778" y="98108"/>
                    <a:pt x="131683" y="98108"/>
                    <a:pt x="131683" y="96203"/>
                  </a:cubicBezTo>
                  <a:cubicBezTo>
                    <a:pt x="131683" y="95250"/>
                    <a:pt x="130731" y="93345"/>
                    <a:pt x="130731" y="94298"/>
                  </a:cubicBezTo>
                  <a:cubicBezTo>
                    <a:pt x="125016" y="97155"/>
                    <a:pt x="128826" y="92393"/>
                    <a:pt x="127873" y="91440"/>
                  </a:cubicBezTo>
                  <a:cubicBezTo>
                    <a:pt x="127873" y="91440"/>
                    <a:pt x="127873" y="91440"/>
                    <a:pt x="126921" y="91440"/>
                  </a:cubicBezTo>
                  <a:lnTo>
                    <a:pt x="125968" y="87630"/>
                  </a:lnTo>
                  <a:lnTo>
                    <a:pt x="124063" y="91440"/>
                  </a:lnTo>
                  <a:cubicBezTo>
                    <a:pt x="123111" y="92393"/>
                    <a:pt x="123111" y="92393"/>
                    <a:pt x="122158" y="93345"/>
                  </a:cubicBezTo>
                  <a:cubicBezTo>
                    <a:pt x="120253" y="92393"/>
                    <a:pt x="120253" y="93345"/>
                    <a:pt x="121206" y="93345"/>
                  </a:cubicBezTo>
                  <a:close/>
                  <a:moveTo>
                    <a:pt x="121206" y="139065"/>
                  </a:moveTo>
                  <a:cubicBezTo>
                    <a:pt x="121206" y="139065"/>
                    <a:pt x="122158" y="139065"/>
                    <a:pt x="121206" y="139065"/>
                  </a:cubicBezTo>
                  <a:cubicBezTo>
                    <a:pt x="122158" y="139065"/>
                    <a:pt x="122158" y="139065"/>
                    <a:pt x="121206" y="139065"/>
                  </a:cubicBezTo>
                  <a:cubicBezTo>
                    <a:pt x="121206" y="138113"/>
                    <a:pt x="121206" y="139065"/>
                    <a:pt x="121206" y="139065"/>
                  </a:cubicBezTo>
                  <a:cubicBezTo>
                    <a:pt x="121206" y="139065"/>
                    <a:pt x="121206" y="139065"/>
                    <a:pt x="121206" y="139065"/>
                  </a:cubicBezTo>
                  <a:close/>
                  <a:moveTo>
                    <a:pt x="121206" y="46673"/>
                  </a:moveTo>
                  <a:cubicBezTo>
                    <a:pt x="122158" y="47625"/>
                    <a:pt x="123111" y="47625"/>
                    <a:pt x="124063" y="47625"/>
                  </a:cubicBezTo>
                  <a:cubicBezTo>
                    <a:pt x="124063" y="49530"/>
                    <a:pt x="123111" y="50483"/>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3"/>
                  </a:cubicBezTo>
                  <a:cubicBezTo>
                    <a:pt x="133588" y="50483"/>
                    <a:pt x="134541" y="50483"/>
                    <a:pt x="134541" y="49530"/>
                  </a:cubicBezTo>
                  <a:cubicBezTo>
                    <a:pt x="134541" y="49530"/>
                    <a:pt x="135493" y="47625"/>
                    <a:pt x="135493" y="48578"/>
                  </a:cubicBezTo>
                  <a:cubicBezTo>
                    <a:pt x="136446" y="48578"/>
                    <a:pt x="135493" y="49530"/>
                    <a:pt x="135493" y="50483"/>
                  </a:cubicBezTo>
                  <a:cubicBezTo>
                    <a:pt x="133588" y="52388"/>
                    <a:pt x="134541" y="54293"/>
                    <a:pt x="136446" y="55245"/>
                  </a:cubicBezTo>
                  <a:cubicBezTo>
                    <a:pt x="137398" y="56198"/>
                    <a:pt x="138351" y="57150"/>
                    <a:pt x="139303" y="56198"/>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3"/>
                    <a:pt x="137398" y="50483"/>
                    <a:pt x="137398" y="50483"/>
                  </a:cubicBezTo>
                  <a:cubicBezTo>
                    <a:pt x="140256" y="46673"/>
                    <a:pt x="140256" y="46673"/>
                    <a:pt x="135493" y="44768"/>
                  </a:cubicBezTo>
                  <a:cubicBezTo>
                    <a:pt x="134541" y="44768"/>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8"/>
                    <a:pt x="142161" y="45720"/>
                    <a:pt x="142161" y="47625"/>
                  </a:cubicBezTo>
                  <a:cubicBezTo>
                    <a:pt x="144066" y="47625"/>
                    <a:pt x="145018" y="50483"/>
                    <a:pt x="146923" y="48578"/>
                  </a:cubicBezTo>
                  <a:cubicBezTo>
                    <a:pt x="146923" y="48578"/>
                    <a:pt x="147876" y="48578"/>
                    <a:pt x="147876" y="49530"/>
                  </a:cubicBezTo>
                  <a:cubicBezTo>
                    <a:pt x="148828" y="50483"/>
                    <a:pt x="148828" y="51435"/>
                    <a:pt x="150733" y="50483"/>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8"/>
                    <a:pt x="133588" y="38100"/>
                  </a:cubicBezTo>
                  <a:cubicBezTo>
                    <a:pt x="132636" y="38100"/>
                    <a:pt x="131683" y="37148"/>
                    <a:pt x="130731" y="37148"/>
                  </a:cubicBezTo>
                  <a:cubicBezTo>
                    <a:pt x="130731" y="36195"/>
                    <a:pt x="129778" y="36195"/>
                    <a:pt x="129778" y="36195"/>
                  </a:cubicBezTo>
                  <a:cubicBezTo>
                    <a:pt x="129778" y="36195"/>
                    <a:pt x="128826" y="36195"/>
                    <a:pt x="129778" y="37148"/>
                  </a:cubicBezTo>
                  <a:cubicBezTo>
                    <a:pt x="129778" y="38100"/>
                    <a:pt x="130731" y="38100"/>
                    <a:pt x="131683" y="38100"/>
                  </a:cubicBezTo>
                  <a:cubicBezTo>
                    <a:pt x="130731" y="40005"/>
                    <a:pt x="130731" y="40958"/>
                    <a:pt x="131683" y="43815"/>
                  </a:cubicBezTo>
                  <a:cubicBezTo>
                    <a:pt x="132636" y="46673"/>
                    <a:pt x="130731" y="46673"/>
                    <a:pt x="128826" y="46673"/>
                  </a:cubicBezTo>
                  <a:cubicBezTo>
                    <a:pt x="127873" y="45720"/>
                    <a:pt x="126921" y="43815"/>
                    <a:pt x="125968" y="45720"/>
                  </a:cubicBezTo>
                  <a:cubicBezTo>
                    <a:pt x="124063" y="48578"/>
                    <a:pt x="123111" y="46673"/>
                    <a:pt x="122158" y="45720"/>
                  </a:cubicBezTo>
                  <a:cubicBezTo>
                    <a:pt x="123111" y="46673"/>
                    <a:pt x="122158" y="45720"/>
                    <a:pt x="121206" y="46673"/>
                  </a:cubicBezTo>
                  <a:lnTo>
                    <a:pt x="121206" y="46673"/>
                  </a:lnTo>
                  <a:close/>
                  <a:moveTo>
                    <a:pt x="123111" y="31433"/>
                  </a:moveTo>
                  <a:cubicBezTo>
                    <a:pt x="123111" y="33338"/>
                    <a:pt x="124063" y="34290"/>
                    <a:pt x="125968" y="35243"/>
                  </a:cubicBezTo>
                  <a:cubicBezTo>
                    <a:pt x="125968" y="35243"/>
                    <a:pt x="126921" y="36195"/>
                    <a:pt x="127873" y="35243"/>
                  </a:cubicBezTo>
                  <a:cubicBezTo>
                    <a:pt x="127873" y="34290"/>
                    <a:pt x="126921" y="34290"/>
                    <a:pt x="126921" y="33338"/>
                  </a:cubicBezTo>
                  <a:cubicBezTo>
                    <a:pt x="127873" y="32385"/>
                    <a:pt x="127873" y="31433"/>
                    <a:pt x="126921" y="30480"/>
                  </a:cubicBezTo>
                  <a:cubicBezTo>
                    <a:pt x="126921" y="30480"/>
                    <a:pt x="125968" y="30480"/>
                    <a:pt x="125968" y="30480"/>
                  </a:cubicBezTo>
                  <a:cubicBezTo>
                    <a:pt x="125016" y="31433"/>
                    <a:pt x="126921" y="32385"/>
                    <a:pt x="126921" y="32385"/>
                  </a:cubicBezTo>
                  <a:lnTo>
                    <a:pt x="126921" y="33338"/>
                  </a:lnTo>
                  <a:cubicBezTo>
                    <a:pt x="125016" y="33338"/>
                    <a:pt x="124063" y="31433"/>
                    <a:pt x="123111" y="31433"/>
                  </a:cubicBezTo>
                  <a:cubicBezTo>
                    <a:pt x="123111" y="30480"/>
                    <a:pt x="123111" y="29528"/>
                    <a:pt x="122158" y="29528"/>
                  </a:cubicBezTo>
                  <a:lnTo>
                    <a:pt x="122158" y="29528"/>
                  </a:lnTo>
                  <a:cubicBezTo>
                    <a:pt x="121206" y="30480"/>
                    <a:pt x="122158" y="30480"/>
                    <a:pt x="123111" y="31433"/>
                  </a:cubicBezTo>
                  <a:close/>
                  <a:moveTo>
                    <a:pt x="126921" y="65723"/>
                  </a:moveTo>
                  <a:cubicBezTo>
                    <a:pt x="127873" y="68580"/>
                    <a:pt x="129778" y="69533"/>
                    <a:pt x="132636" y="70485"/>
                  </a:cubicBezTo>
                  <a:cubicBezTo>
                    <a:pt x="131683" y="70485"/>
                    <a:pt x="130731" y="70485"/>
                    <a:pt x="130731" y="71438"/>
                  </a:cubicBezTo>
                  <a:cubicBezTo>
                    <a:pt x="130731" y="71438"/>
                    <a:pt x="130731" y="71438"/>
                    <a:pt x="130731" y="71438"/>
                  </a:cubicBezTo>
                  <a:cubicBezTo>
                    <a:pt x="131683" y="71438"/>
                    <a:pt x="131683" y="70485"/>
                    <a:pt x="131683" y="69533"/>
                  </a:cubicBezTo>
                  <a:cubicBezTo>
                    <a:pt x="133588" y="66675"/>
                    <a:pt x="130731" y="66675"/>
                    <a:pt x="129778" y="64770"/>
                  </a:cubicBezTo>
                  <a:cubicBezTo>
                    <a:pt x="130731" y="62865"/>
                    <a:pt x="132636" y="60960"/>
                    <a:pt x="131683" y="59055"/>
                  </a:cubicBezTo>
                  <a:cubicBezTo>
                    <a:pt x="130731" y="58103"/>
                    <a:pt x="133588" y="56198"/>
                    <a:pt x="130731" y="56198"/>
                  </a:cubicBezTo>
                  <a:cubicBezTo>
                    <a:pt x="129778" y="56198"/>
                    <a:pt x="128826" y="53340"/>
                    <a:pt x="127873" y="54293"/>
                  </a:cubicBezTo>
                  <a:cubicBezTo>
                    <a:pt x="125968" y="55245"/>
                    <a:pt x="128826" y="57150"/>
                    <a:pt x="128826" y="58103"/>
                  </a:cubicBezTo>
                  <a:lnTo>
                    <a:pt x="128826" y="60008"/>
                  </a:lnTo>
                  <a:cubicBezTo>
                    <a:pt x="129778" y="60960"/>
                    <a:pt x="130731" y="62865"/>
                    <a:pt x="130731" y="63818"/>
                  </a:cubicBezTo>
                  <a:cubicBezTo>
                    <a:pt x="128826" y="62865"/>
                    <a:pt x="127873" y="61913"/>
                    <a:pt x="128826" y="60008"/>
                  </a:cubicBezTo>
                  <a:cubicBezTo>
                    <a:pt x="126921" y="59055"/>
                    <a:pt x="124063" y="60960"/>
                    <a:pt x="123111" y="58103"/>
                  </a:cubicBezTo>
                  <a:lnTo>
                    <a:pt x="123111" y="58103"/>
                  </a:lnTo>
                  <a:cubicBezTo>
                    <a:pt x="120253" y="59055"/>
                    <a:pt x="121206" y="60960"/>
                    <a:pt x="123111" y="61913"/>
                  </a:cubicBezTo>
                  <a:cubicBezTo>
                    <a:pt x="125016" y="63818"/>
                    <a:pt x="126921" y="64770"/>
                    <a:pt x="126921" y="65723"/>
                  </a:cubicBezTo>
                  <a:close/>
                  <a:moveTo>
                    <a:pt x="133588" y="155258"/>
                  </a:moveTo>
                  <a:cubicBezTo>
                    <a:pt x="133588" y="155258"/>
                    <a:pt x="133588" y="154305"/>
                    <a:pt x="132636" y="154305"/>
                  </a:cubicBezTo>
                  <a:cubicBezTo>
                    <a:pt x="130731" y="153353"/>
                    <a:pt x="129778" y="150495"/>
                    <a:pt x="126921" y="150495"/>
                  </a:cubicBezTo>
                  <a:cubicBezTo>
                    <a:pt x="125968" y="149543"/>
                    <a:pt x="125016" y="148590"/>
                    <a:pt x="124063" y="148590"/>
                  </a:cubicBezTo>
                  <a:cubicBezTo>
                    <a:pt x="123111" y="148590"/>
                    <a:pt x="122158" y="148590"/>
                    <a:pt x="122158" y="149543"/>
                  </a:cubicBezTo>
                  <a:cubicBezTo>
                    <a:pt x="121206" y="151448"/>
                    <a:pt x="123111" y="150495"/>
                    <a:pt x="123111" y="150495"/>
                  </a:cubicBezTo>
                  <a:cubicBezTo>
                    <a:pt x="124063" y="150495"/>
                    <a:pt x="125968" y="150495"/>
                    <a:pt x="126921" y="150495"/>
                  </a:cubicBezTo>
                  <a:cubicBezTo>
                    <a:pt x="126921" y="153353"/>
                    <a:pt x="130731" y="154305"/>
                    <a:pt x="133588" y="155258"/>
                  </a:cubicBezTo>
                  <a:cubicBezTo>
                    <a:pt x="132636" y="155258"/>
                    <a:pt x="133588" y="155258"/>
                    <a:pt x="133588" y="155258"/>
                  </a:cubicBezTo>
                  <a:close/>
                  <a:moveTo>
                    <a:pt x="123111" y="105728"/>
                  </a:moveTo>
                  <a:cubicBezTo>
                    <a:pt x="123111" y="105728"/>
                    <a:pt x="123111" y="104775"/>
                    <a:pt x="123111" y="105728"/>
                  </a:cubicBezTo>
                  <a:cubicBezTo>
                    <a:pt x="123111" y="104775"/>
                    <a:pt x="123111" y="103823"/>
                    <a:pt x="123111" y="103823"/>
                  </a:cubicBezTo>
                  <a:cubicBezTo>
                    <a:pt x="122158" y="103823"/>
                    <a:pt x="122158" y="103823"/>
                    <a:pt x="123111" y="105728"/>
                  </a:cubicBezTo>
                  <a:cubicBezTo>
                    <a:pt x="122158" y="104775"/>
                    <a:pt x="122158" y="105728"/>
                    <a:pt x="123111" y="105728"/>
                  </a:cubicBezTo>
                  <a:close/>
                  <a:moveTo>
                    <a:pt x="124063" y="66675"/>
                  </a:moveTo>
                  <a:cubicBezTo>
                    <a:pt x="123111" y="66675"/>
                    <a:pt x="123111" y="67628"/>
                    <a:pt x="122158" y="68580"/>
                  </a:cubicBezTo>
                  <a:cubicBezTo>
                    <a:pt x="122158" y="69533"/>
                    <a:pt x="122158" y="69533"/>
                    <a:pt x="123111" y="69533"/>
                  </a:cubicBezTo>
                  <a:cubicBezTo>
                    <a:pt x="124063" y="69533"/>
                    <a:pt x="124063" y="68580"/>
                    <a:pt x="124063" y="67628"/>
                  </a:cubicBezTo>
                  <a:cubicBezTo>
                    <a:pt x="124063" y="67628"/>
                    <a:pt x="124063" y="66675"/>
                    <a:pt x="124063" y="66675"/>
                  </a:cubicBezTo>
                  <a:close/>
                  <a:moveTo>
                    <a:pt x="125016" y="90488"/>
                  </a:moveTo>
                  <a:cubicBezTo>
                    <a:pt x="124063" y="91440"/>
                    <a:pt x="123111" y="92393"/>
                    <a:pt x="122158" y="92393"/>
                  </a:cubicBezTo>
                  <a:cubicBezTo>
                    <a:pt x="123111" y="90488"/>
                    <a:pt x="124063" y="90488"/>
                    <a:pt x="125016"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8"/>
                    <a:pt x="125968" y="118110"/>
                    <a:pt x="126921" y="116205"/>
                  </a:cubicBezTo>
                  <a:close/>
                  <a:moveTo>
                    <a:pt x="125016" y="58103"/>
                  </a:moveTo>
                  <a:cubicBezTo>
                    <a:pt x="125016" y="58103"/>
                    <a:pt x="125016" y="58103"/>
                    <a:pt x="125016" y="58103"/>
                  </a:cubicBezTo>
                  <a:cubicBezTo>
                    <a:pt x="123111" y="58103"/>
                    <a:pt x="123111" y="58103"/>
                    <a:pt x="123111" y="59055"/>
                  </a:cubicBezTo>
                  <a:cubicBezTo>
                    <a:pt x="124063" y="59055"/>
                    <a:pt x="125016" y="59055"/>
                    <a:pt x="125016" y="58103"/>
                  </a:cubicBezTo>
                  <a:close/>
                  <a:moveTo>
                    <a:pt x="125016" y="144780"/>
                  </a:moveTo>
                  <a:lnTo>
                    <a:pt x="125016" y="144780"/>
                  </a:lnTo>
                  <a:cubicBezTo>
                    <a:pt x="126921" y="145733"/>
                    <a:pt x="126921" y="145733"/>
                    <a:pt x="126921" y="144780"/>
                  </a:cubicBezTo>
                  <a:cubicBezTo>
                    <a:pt x="125968" y="144780"/>
                    <a:pt x="125968" y="144780"/>
                    <a:pt x="125016" y="144780"/>
                  </a:cubicBezTo>
                  <a:lnTo>
                    <a:pt x="125016" y="144780"/>
                  </a:lnTo>
                  <a:close/>
                  <a:moveTo>
                    <a:pt x="125016" y="76200"/>
                  </a:moveTo>
                  <a:cubicBezTo>
                    <a:pt x="125016" y="77153"/>
                    <a:pt x="125968" y="78105"/>
                    <a:pt x="126921" y="77153"/>
                  </a:cubicBezTo>
                  <a:cubicBezTo>
                    <a:pt x="127873" y="77153"/>
                    <a:pt x="127873" y="77153"/>
                    <a:pt x="128826" y="76200"/>
                  </a:cubicBezTo>
                  <a:cubicBezTo>
                    <a:pt x="128826" y="75248"/>
                    <a:pt x="127873" y="75248"/>
                    <a:pt x="127873" y="75248"/>
                  </a:cubicBezTo>
                  <a:cubicBezTo>
                    <a:pt x="125968" y="75248"/>
                    <a:pt x="125968" y="75248"/>
                    <a:pt x="125016"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6921" y="41910"/>
                    <a:pt x="126921" y="41910"/>
                  </a:cubicBezTo>
                  <a:cubicBezTo>
                    <a:pt x="126921" y="41910"/>
                    <a:pt x="126921"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8"/>
                  </a:cubicBezTo>
                  <a:cubicBezTo>
                    <a:pt x="125968" y="160020"/>
                    <a:pt x="125968" y="160973"/>
                    <a:pt x="125968" y="162878"/>
                  </a:cubicBezTo>
                  <a:cubicBezTo>
                    <a:pt x="125968" y="163830"/>
                    <a:pt x="126921" y="163830"/>
                    <a:pt x="126921" y="163830"/>
                  </a:cubicBezTo>
                  <a:cubicBezTo>
                    <a:pt x="128826" y="163830"/>
                    <a:pt x="129778" y="162878"/>
                    <a:pt x="129778" y="161925"/>
                  </a:cubicBezTo>
                  <a:cubicBezTo>
                    <a:pt x="130731" y="160020"/>
                    <a:pt x="130731" y="160020"/>
                    <a:pt x="130731" y="158115"/>
                  </a:cubicBezTo>
                  <a:close/>
                  <a:moveTo>
                    <a:pt x="126921" y="133350"/>
                  </a:moveTo>
                  <a:cubicBezTo>
                    <a:pt x="127873" y="133350"/>
                    <a:pt x="127873" y="132398"/>
                    <a:pt x="126921" y="133350"/>
                  </a:cubicBezTo>
                  <a:cubicBezTo>
                    <a:pt x="127873" y="131445"/>
                    <a:pt x="126921" y="130493"/>
                    <a:pt x="125968" y="130493"/>
                  </a:cubicBezTo>
                  <a:cubicBezTo>
                    <a:pt x="125016" y="130493"/>
                    <a:pt x="125016" y="130493"/>
                    <a:pt x="125016" y="131445"/>
                  </a:cubicBezTo>
                  <a:cubicBezTo>
                    <a:pt x="125968" y="132398"/>
                    <a:pt x="125968" y="133350"/>
                    <a:pt x="126921" y="133350"/>
                  </a:cubicBezTo>
                  <a:close/>
                  <a:moveTo>
                    <a:pt x="125968" y="53340"/>
                  </a:moveTo>
                  <a:cubicBezTo>
                    <a:pt x="126921" y="53340"/>
                    <a:pt x="126921" y="53340"/>
                    <a:pt x="125968" y="53340"/>
                  </a:cubicBezTo>
                  <a:lnTo>
                    <a:pt x="125968" y="53340"/>
                  </a:lnTo>
                  <a:cubicBezTo>
                    <a:pt x="125968" y="53340"/>
                    <a:pt x="125968" y="53340"/>
                    <a:pt x="125968" y="53340"/>
                  </a:cubicBezTo>
                  <a:lnTo>
                    <a:pt x="125968" y="53340"/>
                  </a:lnTo>
                  <a:close/>
                  <a:moveTo>
                    <a:pt x="125968" y="120968"/>
                  </a:moveTo>
                  <a:cubicBezTo>
                    <a:pt x="125968" y="121920"/>
                    <a:pt x="126921" y="121920"/>
                    <a:pt x="126921" y="121920"/>
                  </a:cubicBezTo>
                  <a:cubicBezTo>
                    <a:pt x="130731" y="120968"/>
                    <a:pt x="134541" y="121920"/>
                    <a:pt x="137398" y="118110"/>
                  </a:cubicBezTo>
                  <a:cubicBezTo>
                    <a:pt x="137398" y="118110"/>
                    <a:pt x="138351" y="117158"/>
                    <a:pt x="139303" y="117158"/>
                  </a:cubicBezTo>
                  <a:cubicBezTo>
                    <a:pt x="139303" y="117158"/>
                    <a:pt x="139303" y="118110"/>
                    <a:pt x="140256" y="118110"/>
                  </a:cubicBezTo>
                  <a:cubicBezTo>
                    <a:pt x="141208" y="119063"/>
                    <a:pt x="141208" y="119063"/>
                    <a:pt x="142161" y="119063"/>
                  </a:cubicBezTo>
                  <a:cubicBezTo>
                    <a:pt x="142161" y="119063"/>
                    <a:pt x="143113" y="118110"/>
                    <a:pt x="143113" y="118110"/>
                  </a:cubicBezTo>
                  <a:cubicBezTo>
                    <a:pt x="143113" y="117158"/>
                    <a:pt x="142161" y="117158"/>
                    <a:pt x="141208" y="117158"/>
                  </a:cubicBezTo>
                  <a:lnTo>
                    <a:pt x="139303" y="117158"/>
                  </a:lnTo>
                  <a:cubicBezTo>
                    <a:pt x="141208" y="114300"/>
                    <a:pt x="140256" y="112395"/>
                    <a:pt x="137398" y="111443"/>
                  </a:cubicBezTo>
                  <a:cubicBezTo>
                    <a:pt x="135493" y="114300"/>
                    <a:pt x="134541" y="117158"/>
                    <a:pt x="130731" y="117158"/>
                  </a:cubicBezTo>
                  <a:cubicBezTo>
                    <a:pt x="129778" y="117158"/>
                    <a:pt x="129778" y="117158"/>
                    <a:pt x="129778" y="118110"/>
                  </a:cubicBezTo>
                  <a:cubicBezTo>
                    <a:pt x="128826" y="119063"/>
                    <a:pt x="128826" y="120968"/>
                    <a:pt x="126921" y="119063"/>
                  </a:cubicBezTo>
                  <a:cubicBezTo>
                    <a:pt x="126921" y="119063"/>
                    <a:pt x="125968" y="120968"/>
                    <a:pt x="125968" y="120968"/>
                  </a:cubicBezTo>
                  <a:close/>
                  <a:moveTo>
                    <a:pt x="127873" y="39053"/>
                  </a:moveTo>
                  <a:cubicBezTo>
                    <a:pt x="127873" y="39053"/>
                    <a:pt x="126921" y="39053"/>
                    <a:pt x="127873" y="39053"/>
                  </a:cubicBezTo>
                  <a:cubicBezTo>
                    <a:pt x="126921" y="40005"/>
                    <a:pt x="126921" y="40005"/>
                    <a:pt x="126921" y="40958"/>
                  </a:cubicBezTo>
                  <a:cubicBezTo>
                    <a:pt x="126921" y="40958"/>
                    <a:pt x="126921" y="41910"/>
                    <a:pt x="127873" y="41910"/>
                  </a:cubicBezTo>
                  <a:lnTo>
                    <a:pt x="128826" y="40958"/>
                  </a:lnTo>
                  <a:cubicBezTo>
                    <a:pt x="128826" y="40005"/>
                    <a:pt x="127873" y="39053"/>
                    <a:pt x="127873" y="39053"/>
                  </a:cubicBezTo>
                  <a:close/>
                  <a:moveTo>
                    <a:pt x="126921" y="82868"/>
                  </a:moveTo>
                  <a:cubicBezTo>
                    <a:pt x="126921" y="83820"/>
                    <a:pt x="126921" y="85725"/>
                    <a:pt x="128826" y="85725"/>
                  </a:cubicBezTo>
                  <a:cubicBezTo>
                    <a:pt x="129778" y="85725"/>
                    <a:pt x="130731" y="85725"/>
                    <a:pt x="131683" y="84773"/>
                  </a:cubicBezTo>
                  <a:cubicBezTo>
                    <a:pt x="130731" y="83820"/>
                    <a:pt x="130731" y="81915"/>
                    <a:pt x="129778" y="80963"/>
                  </a:cubicBezTo>
                  <a:cubicBezTo>
                    <a:pt x="127873" y="80963"/>
                    <a:pt x="126921" y="81915"/>
                    <a:pt x="126921" y="82868"/>
                  </a:cubicBezTo>
                  <a:close/>
                  <a:moveTo>
                    <a:pt x="127873" y="103823"/>
                  </a:moveTo>
                  <a:cubicBezTo>
                    <a:pt x="128826" y="105728"/>
                    <a:pt x="128826" y="107633"/>
                    <a:pt x="130731" y="106680"/>
                  </a:cubicBezTo>
                  <a:cubicBezTo>
                    <a:pt x="131683" y="105728"/>
                    <a:pt x="129778" y="104775"/>
                    <a:pt x="129778" y="103823"/>
                  </a:cubicBezTo>
                  <a:cubicBezTo>
                    <a:pt x="128826" y="102870"/>
                    <a:pt x="128826" y="102870"/>
                    <a:pt x="129778" y="101918"/>
                  </a:cubicBezTo>
                  <a:cubicBezTo>
                    <a:pt x="129778" y="100013"/>
                    <a:pt x="128826" y="99060"/>
                    <a:pt x="127873" y="98108"/>
                  </a:cubicBezTo>
                  <a:cubicBezTo>
                    <a:pt x="125968" y="100013"/>
                    <a:pt x="127873" y="101918"/>
                    <a:pt x="127873" y="103823"/>
                  </a:cubicBezTo>
                  <a:close/>
                  <a:moveTo>
                    <a:pt x="134541" y="111443"/>
                  </a:moveTo>
                  <a:cubicBezTo>
                    <a:pt x="134541" y="112395"/>
                    <a:pt x="133588" y="114300"/>
                    <a:pt x="135493" y="113348"/>
                  </a:cubicBezTo>
                  <a:cubicBezTo>
                    <a:pt x="136446" y="113348"/>
                    <a:pt x="136446" y="113348"/>
                    <a:pt x="137398" y="112395"/>
                  </a:cubicBezTo>
                  <a:lnTo>
                    <a:pt x="137398" y="112395"/>
                  </a:lnTo>
                  <a:cubicBezTo>
                    <a:pt x="137398" y="111443"/>
                    <a:pt x="136446" y="111443"/>
                    <a:pt x="134541" y="111443"/>
                  </a:cubicBezTo>
                  <a:cubicBezTo>
                    <a:pt x="134541" y="110490"/>
                    <a:pt x="136446" y="109538"/>
                    <a:pt x="136446" y="107633"/>
                  </a:cubicBezTo>
                  <a:cubicBezTo>
                    <a:pt x="136446" y="106680"/>
                    <a:pt x="136446" y="105728"/>
                    <a:pt x="135493" y="105728"/>
                  </a:cubicBezTo>
                  <a:cubicBezTo>
                    <a:pt x="135493" y="105728"/>
                    <a:pt x="134541" y="105728"/>
                    <a:pt x="134541"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1" y="111443"/>
                  </a:lnTo>
                  <a:close/>
                  <a:moveTo>
                    <a:pt x="126921" y="50483"/>
                  </a:moveTo>
                  <a:lnTo>
                    <a:pt x="129778" y="48578"/>
                  </a:lnTo>
                  <a:cubicBezTo>
                    <a:pt x="130731" y="51435"/>
                    <a:pt x="128826" y="50483"/>
                    <a:pt x="126921" y="50483"/>
                  </a:cubicBezTo>
                  <a:close/>
                  <a:moveTo>
                    <a:pt x="127873" y="141923"/>
                  </a:moveTo>
                  <a:lnTo>
                    <a:pt x="127873" y="141923"/>
                  </a:lnTo>
                  <a:cubicBezTo>
                    <a:pt x="128826" y="140970"/>
                    <a:pt x="127873" y="140970"/>
                    <a:pt x="127873" y="140018"/>
                  </a:cubicBezTo>
                  <a:cubicBezTo>
                    <a:pt x="127873" y="140018"/>
                    <a:pt x="126921" y="140970"/>
                    <a:pt x="127873" y="141923"/>
                  </a:cubicBezTo>
                  <a:close/>
                  <a:moveTo>
                    <a:pt x="127873" y="136208"/>
                  </a:moveTo>
                  <a:lnTo>
                    <a:pt x="127873" y="136208"/>
                  </a:lnTo>
                  <a:cubicBezTo>
                    <a:pt x="126921" y="137160"/>
                    <a:pt x="127873" y="138113"/>
                    <a:pt x="127873" y="139065"/>
                  </a:cubicBezTo>
                  <a:cubicBezTo>
                    <a:pt x="128826" y="138113"/>
                    <a:pt x="128826" y="137160"/>
                    <a:pt x="127873" y="136208"/>
                  </a:cubicBezTo>
                  <a:close/>
                  <a:moveTo>
                    <a:pt x="129778" y="165735"/>
                  </a:moveTo>
                  <a:cubicBezTo>
                    <a:pt x="129778" y="165735"/>
                    <a:pt x="129778" y="165735"/>
                    <a:pt x="129778" y="165735"/>
                  </a:cubicBezTo>
                  <a:cubicBezTo>
                    <a:pt x="128826" y="164783"/>
                    <a:pt x="128826" y="165735"/>
                    <a:pt x="128826" y="165735"/>
                  </a:cubicBezTo>
                  <a:cubicBezTo>
                    <a:pt x="128826" y="165735"/>
                    <a:pt x="128826" y="166688"/>
                    <a:pt x="129778" y="165735"/>
                  </a:cubicBezTo>
                  <a:cubicBezTo>
                    <a:pt x="128826" y="166688"/>
                    <a:pt x="129778" y="165735"/>
                    <a:pt x="129778" y="165735"/>
                  </a:cubicBezTo>
                  <a:close/>
                  <a:moveTo>
                    <a:pt x="131683" y="125730"/>
                  </a:moveTo>
                  <a:lnTo>
                    <a:pt x="131683" y="125730"/>
                  </a:lnTo>
                  <a:lnTo>
                    <a:pt x="131683" y="126683"/>
                  </a:lnTo>
                  <a:cubicBezTo>
                    <a:pt x="131683" y="126683"/>
                    <a:pt x="131683" y="127635"/>
                    <a:pt x="131683" y="127635"/>
                  </a:cubicBezTo>
                  <a:cubicBezTo>
                    <a:pt x="131683" y="127635"/>
                    <a:pt x="132636" y="127635"/>
                    <a:pt x="132636" y="126683"/>
                  </a:cubicBezTo>
                  <a:lnTo>
                    <a:pt x="132636" y="124778"/>
                  </a:lnTo>
                  <a:cubicBezTo>
                    <a:pt x="133588" y="124778"/>
                    <a:pt x="134541" y="123825"/>
                    <a:pt x="133588" y="122873"/>
                  </a:cubicBezTo>
                  <a:cubicBezTo>
                    <a:pt x="133588" y="122873"/>
                    <a:pt x="132636" y="122873"/>
                    <a:pt x="132636" y="122873"/>
                  </a:cubicBezTo>
                  <a:cubicBezTo>
                    <a:pt x="131683" y="123825"/>
                    <a:pt x="132636" y="124778"/>
                    <a:pt x="132636" y="124778"/>
                  </a:cubicBezTo>
                  <a:lnTo>
                    <a:pt x="131683" y="124778"/>
                  </a:lnTo>
                  <a:cubicBezTo>
                    <a:pt x="131683" y="122873"/>
                    <a:pt x="130731" y="122873"/>
                    <a:pt x="128826" y="123825"/>
                  </a:cubicBezTo>
                  <a:lnTo>
                    <a:pt x="128826" y="124778"/>
                  </a:lnTo>
                  <a:cubicBezTo>
                    <a:pt x="129778" y="126683"/>
                    <a:pt x="130731" y="124778"/>
                    <a:pt x="131683" y="125730"/>
                  </a:cubicBezTo>
                  <a:close/>
                  <a:moveTo>
                    <a:pt x="130731" y="28575"/>
                  </a:moveTo>
                  <a:cubicBezTo>
                    <a:pt x="131683" y="28575"/>
                    <a:pt x="131683" y="28575"/>
                    <a:pt x="132636" y="27623"/>
                  </a:cubicBezTo>
                  <a:cubicBezTo>
                    <a:pt x="132636" y="26670"/>
                    <a:pt x="131683" y="26670"/>
                    <a:pt x="131683" y="26670"/>
                  </a:cubicBezTo>
                  <a:cubicBezTo>
                    <a:pt x="130731" y="26670"/>
                    <a:pt x="130731" y="26670"/>
                    <a:pt x="129778" y="27623"/>
                  </a:cubicBezTo>
                  <a:cubicBezTo>
                    <a:pt x="128826" y="27623"/>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3"/>
                    <a:pt x="132636" y="141923"/>
                  </a:cubicBezTo>
                  <a:cubicBezTo>
                    <a:pt x="130731" y="141923"/>
                    <a:pt x="130731" y="143828"/>
                    <a:pt x="129778" y="144780"/>
                  </a:cubicBezTo>
                  <a:lnTo>
                    <a:pt x="128826" y="147638"/>
                  </a:lnTo>
                  <a:cubicBezTo>
                    <a:pt x="128826" y="148590"/>
                    <a:pt x="129778" y="149543"/>
                    <a:pt x="130731" y="148590"/>
                  </a:cubicBezTo>
                  <a:cubicBezTo>
                    <a:pt x="132636" y="144780"/>
                    <a:pt x="133588" y="147638"/>
                    <a:pt x="135493" y="149543"/>
                  </a:cubicBezTo>
                  <a:cubicBezTo>
                    <a:pt x="136446" y="151448"/>
                    <a:pt x="136446" y="149543"/>
                    <a:pt x="137398" y="148590"/>
                  </a:cubicBezTo>
                  <a:close/>
                  <a:moveTo>
                    <a:pt x="131683" y="111443"/>
                  </a:moveTo>
                  <a:cubicBezTo>
                    <a:pt x="130731" y="111443"/>
                    <a:pt x="130731" y="112395"/>
                    <a:pt x="130731" y="112395"/>
                  </a:cubicBezTo>
                  <a:cubicBezTo>
                    <a:pt x="130731" y="113348"/>
                    <a:pt x="131683" y="113348"/>
                    <a:pt x="131683" y="113348"/>
                  </a:cubicBezTo>
                  <a:cubicBezTo>
                    <a:pt x="132636" y="113348"/>
                    <a:pt x="132636" y="113348"/>
                    <a:pt x="132636" y="112395"/>
                  </a:cubicBezTo>
                  <a:cubicBezTo>
                    <a:pt x="131683" y="112395"/>
                    <a:pt x="131683" y="111443"/>
                    <a:pt x="131683" y="111443"/>
                  </a:cubicBezTo>
                  <a:close/>
                  <a:moveTo>
                    <a:pt x="129778" y="90488"/>
                  </a:moveTo>
                  <a:cubicBezTo>
                    <a:pt x="130731" y="90488"/>
                    <a:pt x="131683" y="90488"/>
                    <a:pt x="131683" y="89535"/>
                  </a:cubicBezTo>
                  <a:cubicBezTo>
                    <a:pt x="133588" y="90488"/>
                    <a:pt x="135493" y="90488"/>
                    <a:pt x="136446" y="91440"/>
                  </a:cubicBezTo>
                  <a:cubicBezTo>
                    <a:pt x="135493" y="91440"/>
                    <a:pt x="134541" y="92393"/>
                    <a:pt x="133588" y="93345"/>
                  </a:cubicBezTo>
                  <a:cubicBezTo>
                    <a:pt x="132636" y="94298"/>
                    <a:pt x="131683" y="95250"/>
                    <a:pt x="132636" y="96203"/>
                  </a:cubicBezTo>
                  <a:cubicBezTo>
                    <a:pt x="134541" y="97155"/>
                    <a:pt x="134541" y="95250"/>
                    <a:pt x="135493" y="94298"/>
                  </a:cubicBezTo>
                  <a:cubicBezTo>
                    <a:pt x="136446" y="93345"/>
                    <a:pt x="137398" y="92393"/>
                    <a:pt x="137398" y="91440"/>
                  </a:cubicBezTo>
                  <a:cubicBezTo>
                    <a:pt x="138351" y="91440"/>
                    <a:pt x="140256" y="90488"/>
                    <a:pt x="141208" y="90488"/>
                  </a:cubicBezTo>
                  <a:cubicBezTo>
                    <a:pt x="143113" y="91440"/>
                    <a:pt x="143113" y="89535"/>
                    <a:pt x="143113" y="88583"/>
                  </a:cubicBezTo>
                  <a:cubicBezTo>
                    <a:pt x="142161" y="87630"/>
                    <a:pt x="141208" y="85725"/>
                    <a:pt x="139303" y="87630"/>
                  </a:cubicBezTo>
                  <a:cubicBezTo>
                    <a:pt x="138351" y="88583"/>
                    <a:pt x="137398" y="88583"/>
                    <a:pt x="135493" y="87630"/>
                  </a:cubicBezTo>
                  <a:cubicBezTo>
                    <a:pt x="134541" y="87630"/>
                    <a:pt x="133588" y="87630"/>
                    <a:pt x="132636" y="88583"/>
                  </a:cubicBezTo>
                  <a:cubicBezTo>
                    <a:pt x="131683" y="90488"/>
                    <a:pt x="130731" y="89535"/>
                    <a:pt x="129778" y="90488"/>
                  </a:cubicBezTo>
                  <a:lnTo>
                    <a:pt x="129778" y="90488"/>
                  </a:lnTo>
                  <a:close/>
                  <a:moveTo>
                    <a:pt x="132636" y="33338"/>
                  </a:moveTo>
                  <a:cubicBezTo>
                    <a:pt x="132636" y="33338"/>
                    <a:pt x="131683" y="32385"/>
                    <a:pt x="131683" y="32385"/>
                  </a:cubicBezTo>
                  <a:cubicBezTo>
                    <a:pt x="130731" y="33338"/>
                    <a:pt x="130731" y="34290"/>
                    <a:pt x="131683" y="34290"/>
                  </a:cubicBezTo>
                  <a:cubicBezTo>
                    <a:pt x="131683" y="35243"/>
                    <a:pt x="132636" y="34290"/>
                    <a:pt x="132636" y="33338"/>
                  </a:cubicBezTo>
                  <a:cubicBezTo>
                    <a:pt x="132636" y="33338"/>
                    <a:pt x="132636" y="33338"/>
                    <a:pt x="132636" y="33338"/>
                  </a:cubicBezTo>
                  <a:close/>
                  <a:moveTo>
                    <a:pt x="130731" y="16193"/>
                  </a:moveTo>
                  <a:cubicBezTo>
                    <a:pt x="130731" y="16193"/>
                    <a:pt x="130731" y="17145"/>
                    <a:pt x="130731" y="16193"/>
                  </a:cubicBezTo>
                  <a:cubicBezTo>
                    <a:pt x="131683" y="17145"/>
                    <a:pt x="131683" y="17145"/>
                    <a:pt x="131683" y="16193"/>
                  </a:cubicBezTo>
                  <a:cubicBezTo>
                    <a:pt x="132636" y="16193"/>
                    <a:pt x="132636" y="16193"/>
                    <a:pt x="130731" y="16193"/>
                  </a:cubicBezTo>
                  <a:cubicBezTo>
                    <a:pt x="131683" y="15240"/>
                    <a:pt x="130731" y="16193"/>
                    <a:pt x="130731" y="16193"/>
                  </a:cubicBezTo>
                  <a:close/>
                  <a:moveTo>
                    <a:pt x="138351" y="132398"/>
                  </a:moveTo>
                  <a:cubicBezTo>
                    <a:pt x="138351" y="131445"/>
                    <a:pt x="136446" y="130493"/>
                    <a:pt x="136446" y="130493"/>
                  </a:cubicBezTo>
                  <a:cubicBezTo>
                    <a:pt x="134541" y="130493"/>
                    <a:pt x="132636" y="131445"/>
                    <a:pt x="131683" y="133350"/>
                  </a:cubicBezTo>
                  <a:cubicBezTo>
                    <a:pt x="130731" y="134303"/>
                    <a:pt x="132636" y="136208"/>
                    <a:pt x="134541" y="136208"/>
                  </a:cubicBezTo>
                  <a:cubicBezTo>
                    <a:pt x="135493" y="136208"/>
                    <a:pt x="138351" y="133350"/>
                    <a:pt x="138351" y="132398"/>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3588" y="32385"/>
                  </a:moveTo>
                  <a:cubicBezTo>
                    <a:pt x="133588" y="33338"/>
                    <a:pt x="132636" y="33338"/>
                    <a:pt x="132636" y="34290"/>
                  </a:cubicBezTo>
                  <a:cubicBezTo>
                    <a:pt x="134541" y="34290"/>
                    <a:pt x="135493" y="35243"/>
                    <a:pt x="136446" y="36195"/>
                  </a:cubicBezTo>
                  <a:cubicBezTo>
                    <a:pt x="136446" y="36195"/>
                    <a:pt x="137398" y="37148"/>
                    <a:pt x="138351" y="36195"/>
                  </a:cubicBezTo>
                  <a:lnTo>
                    <a:pt x="137398" y="35243"/>
                  </a:lnTo>
                  <a:cubicBezTo>
                    <a:pt x="134541" y="33338"/>
                    <a:pt x="135493" y="30480"/>
                    <a:pt x="137398" y="28575"/>
                  </a:cubicBezTo>
                  <a:cubicBezTo>
                    <a:pt x="137398" y="28575"/>
                    <a:pt x="137398" y="27623"/>
                    <a:pt x="137398" y="27623"/>
                  </a:cubicBezTo>
                  <a:cubicBezTo>
                    <a:pt x="135493" y="27623"/>
                    <a:pt x="133588" y="28575"/>
                    <a:pt x="133588" y="32385"/>
                  </a:cubicBezTo>
                  <a:close/>
                  <a:moveTo>
                    <a:pt x="135493" y="138113"/>
                  </a:moveTo>
                  <a:cubicBezTo>
                    <a:pt x="134541" y="138113"/>
                    <a:pt x="134541" y="138113"/>
                    <a:pt x="135493" y="138113"/>
                  </a:cubicBezTo>
                  <a:cubicBezTo>
                    <a:pt x="134541" y="140018"/>
                    <a:pt x="135493" y="140018"/>
                    <a:pt x="135493" y="140018"/>
                  </a:cubicBezTo>
                  <a:cubicBezTo>
                    <a:pt x="135493" y="140018"/>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8"/>
                    <a:pt x="140256" y="80010"/>
                    <a:pt x="138351" y="78105"/>
                  </a:cubicBezTo>
                  <a:cubicBezTo>
                    <a:pt x="137398" y="77153"/>
                    <a:pt x="136446" y="77153"/>
                    <a:pt x="135493" y="78105"/>
                  </a:cubicBezTo>
                  <a:cubicBezTo>
                    <a:pt x="134541" y="79058"/>
                    <a:pt x="134541" y="79058"/>
                    <a:pt x="134541" y="80010"/>
                  </a:cubicBezTo>
                  <a:close/>
                  <a:moveTo>
                    <a:pt x="136446" y="73343"/>
                  </a:moveTo>
                  <a:cubicBezTo>
                    <a:pt x="136446" y="73343"/>
                    <a:pt x="134541" y="73343"/>
                    <a:pt x="134541" y="74295"/>
                  </a:cubicBezTo>
                  <a:cubicBezTo>
                    <a:pt x="134541" y="75248"/>
                    <a:pt x="136446" y="74295"/>
                    <a:pt x="136446" y="73343"/>
                  </a:cubicBezTo>
                  <a:cubicBezTo>
                    <a:pt x="138351" y="75248"/>
                    <a:pt x="139303" y="74295"/>
                    <a:pt x="140256" y="72390"/>
                  </a:cubicBezTo>
                  <a:cubicBezTo>
                    <a:pt x="141208" y="71438"/>
                    <a:pt x="141208" y="71438"/>
                    <a:pt x="140256" y="70485"/>
                  </a:cubicBezTo>
                  <a:cubicBezTo>
                    <a:pt x="140256" y="69533"/>
                    <a:pt x="139303" y="69533"/>
                    <a:pt x="138351" y="69533"/>
                  </a:cubicBezTo>
                  <a:cubicBezTo>
                    <a:pt x="137398" y="69533"/>
                    <a:pt x="136446" y="69533"/>
                    <a:pt x="137398" y="71438"/>
                  </a:cubicBezTo>
                  <a:cubicBezTo>
                    <a:pt x="138351" y="72390"/>
                    <a:pt x="137398" y="73343"/>
                    <a:pt x="136446" y="73343"/>
                  </a:cubicBezTo>
                  <a:close/>
                  <a:moveTo>
                    <a:pt x="135493" y="102870"/>
                  </a:moveTo>
                  <a:cubicBezTo>
                    <a:pt x="136446" y="102870"/>
                    <a:pt x="136446" y="102870"/>
                    <a:pt x="135493" y="102870"/>
                  </a:cubicBezTo>
                  <a:cubicBezTo>
                    <a:pt x="136446" y="101918"/>
                    <a:pt x="136446" y="100965"/>
                    <a:pt x="135493" y="100965"/>
                  </a:cubicBezTo>
                  <a:cubicBezTo>
                    <a:pt x="135493" y="101918"/>
                    <a:pt x="135493" y="101918"/>
                    <a:pt x="135493" y="102870"/>
                  </a:cubicBezTo>
                  <a:lnTo>
                    <a:pt x="135493" y="102870"/>
                  </a:lnTo>
                  <a:close/>
                  <a:moveTo>
                    <a:pt x="139303" y="123825"/>
                  </a:moveTo>
                  <a:cubicBezTo>
                    <a:pt x="139303" y="122873"/>
                    <a:pt x="138351" y="122873"/>
                    <a:pt x="138351" y="122873"/>
                  </a:cubicBezTo>
                  <a:cubicBezTo>
                    <a:pt x="137398" y="122873"/>
                    <a:pt x="136446" y="122873"/>
                    <a:pt x="136446" y="123825"/>
                  </a:cubicBezTo>
                  <a:cubicBezTo>
                    <a:pt x="136446" y="124778"/>
                    <a:pt x="137398" y="124778"/>
                    <a:pt x="137398" y="124778"/>
                  </a:cubicBezTo>
                  <a:cubicBezTo>
                    <a:pt x="139303" y="124778"/>
                    <a:pt x="139303" y="124778"/>
                    <a:pt x="139303" y="123825"/>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8"/>
                    <a:pt x="140256" y="151448"/>
                  </a:cubicBezTo>
                  <a:cubicBezTo>
                    <a:pt x="140256" y="151448"/>
                    <a:pt x="140256" y="151448"/>
                    <a:pt x="140256" y="151448"/>
                  </a:cubicBezTo>
                  <a:cubicBezTo>
                    <a:pt x="139303" y="151448"/>
                    <a:pt x="139303" y="151448"/>
                    <a:pt x="139303" y="152400"/>
                  </a:cubicBezTo>
                  <a:cubicBezTo>
                    <a:pt x="139303" y="152400"/>
                    <a:pt x="139303" y="153353"/>
                    <a:pt x="138351" y="153353"/>
                  </a:cubicBezTo>
                  <a:cubicBezTo>
                    <a:pt x="136446" y="154305"/>
                    <a:pt x="136446" y="155258"/>
                    <a:pt x="136446" y="157163"/>
                  </a:cubicBezTo>
                  <a:cubicBezTo>
                    <a:pt x="137398" y="157163"/>
                    <a:pt x="138351" y="156210"/>
                    <a:pt x="139303" y="157163"/>
                  </a:cubicBezTo>
                  <a:cubicBezTo>
                    <a:pt x="140256" y="158115"/>
                    <a:pt x="140256" y="159068"/>
                    <a:pt x="141208" y="158115"/>
                  </a:cubicBezTo>
                  <a:cubicBezTo>
                    <a:pt x="142161" y="157163"/>
                    <a:pt x="142161" y="157163"/>
                    <a:pt x="142161" y="156210"/>
                  </a:cubicBezTo>
                  <a:close/>
                  <a:moveTo>
                    <a:pt x="138351" y="98108"/>
                  </a:moveTo>
                  <a:cubicBezTo>
                    <a:pt x="137398" y="98108"/>
                    <a:pt x="137398" y="98108"/>
                    <a:pt x="138351" y="98108"/>
                  </a:cubicBezTo>
                  <a:lnTo>
                    <a:pt x="138351" y="98108"/>
                  </a:lnTo>
                  <a:cubicBezTo>
                    <a:pt x="137398" y="98108"/>
                    <a:pt x="137398" y="98108"/>
                    <a:pt x="138351" y="98108"/>
                  </a:cubicBezTo>
                  <a:cubicBezTo>
                    <a:pt x="138351" y="98108"/>
                    <a:pt x="138351" y="98108"/>
                    <a:pt x="138351" y="98108"/>
                  </a:cubicBezTo>
                  <a:close/>
                  <a:moveTo>
                    <a:pt x="137398" y="62865"/>
                  </a:moveTo>
                  <a:lnTo>
                    <a:pt x="137398" y="62865"/>
                  </a:lnTo>
                  <a:cubicBezTo>
                    <a:pt x="137398" y="61913"/>
                    <a:pt x="137398" y="61913"/>
                    <a:pt x="137398" y="62865"/>
                  </a:cubicBezTo>
                  <a:lnTo>
                    <a:pt x="137398" y="62865"/>
                  </a:lnTo>
                  <a:lnTo>
                    <a:pt x="137398" y="62865"/>
                  </a:lnTo>
                  <a:close/>
                  <a:moveTo>
                    <a:pt x="137398" y="169545"/>
                  </a:moveTo>
                  <a:cubicBezTo>
                    <a:pt x="137398" y="169545"/>
                    <a:pt x="136446" y="169545"/>
                    <a:pt x="137398" y="169545"/>
                  </a:cubicBezTo>
                  <a:cubicBezTo>
                    <a:pt x="136446" y="170498"/>
                    <a:pt x="137398" y="171450"/>
                    <a:pt x="137398" y="171450"/>
                  </a:cubicBezTo>
                  <a:cubicBezTo>
                    <a:pt x="137398" y="171450"/>
                    <a:pt x="138351" y="171450"/>
                    <a:pt x="138351" y="170498"/>
                  </a:cubicBezTo>
                  <a:cubicBezTo>
                    <a:pt x="139303" y="170498"/>
                    <a:pt x="138351" y="170498"/>
                    <a:pt x="137398" y="169545"/>
                  </a:cubicBezTo>
                  <a:close/>
                  <a:moveTo>
                    <a:pt x="138351" y="127635"/>
                  </a:moveTo>
                  <a:cubicBezTo>
                    <a:pt x="138351" y="127635"/>
                    <a:pt x="138351" y="127635"/>
                    <a:pt x="138351" y="127635"/>
                  </a:cubicBezTo>
                  <a:cubicBezTo>
                    <a:pt x="138351" y="127635"/>
                    <a:pt x="137398" y="127635"/>
                    <a:pt x="138351" y="127635"/>
                  </a:cubicBezTo>
                  <a:lnTo>
                    <a:pt x="138351" y="127635"/>
                  </a:lnTo>
                  <a:cubicBezTo>
                    <a:pt x="137398" y="128588"/>
                    <a:pt x="138351" y="128588"/>
                    <a:pt x="138351" y="127635"/>
                  </a:cubicBezTo>
                  <a:close/>
                  <a:moveTo>
                    <a:pt x="142161" y="144780"/>
                  </a:moveTo>
                  <a:cubicBezTo>
                    <a:pt x="143113" y="144780"/>
                    <a:pt x="143113" y="143828"/>
                    <a:pt x="143113" y="143828"/>
                  </a:cubicBezTo>
                  <a:cubicBezTo>
                    <a:pt x="144066" y="142875"/>
                    <a:pt x="145018" y="142875"/>
                    <a:pt x="144066" y="141923"/>
                  </a:cubicBezTo>
                  <a:cubicBezTo>
                    <a:pt x="143113" y="140970"/>
                    <a:pt x="142161" y="141923"/>
                    <a:pt x="141208" y="141923"/>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8"/>
                    <a:pt x="135493" y="140970"/>
                    <a:pt x="136446" y="141923"/>
                  </a:cubicBezTo>
                  <a:cubicBezTo>
                    <a:pt x="137398" y="143828"/>
                    <a:pt x="139303" y="142875"/>
                    <a:pt x="140256" y="142875"/>
                  </a:cubicBezTo>
                  <a:cubicBezTo>
                    <a:pt x="140256" y="143828"/>
                    <a:pt x="139303" y="143828"/>
                    <a:pt x="139303" y="143828"/>
                  </a:cubicBezTo>
                  <a:cubicBezTo>
                    <a:pt x="139303" y="144780"/>
                    <a:pt x="138351" y="144780"/>
                    <a:pt x="138351" y="145733"/>
                  </a:cubicBezTo>
                  <a:cubicBezTo>
                    <a:pt x="141208" y="146685"/>
                    <a:pt x="142161" y="145733"/>
                    <a:pt x="142161" y="144780"/>
                  </a:cubicBezTo>
                  <a:close/>
                  <a:moveTo>
                    <a:pt x="138351" y="104775"/>
                  </a:moveTo>
                  <a:cubicBezTo>
                    <a:pt x="139303" y="104775"/>
                    <a:pt x="140256" y="103823"/>
                    <a:pt x="139303" y="102870"/>
                  </a:cubicBezTo>
                  <a:cubicBezTo>
                    <a:pt x="139303" y="102870"/>
                    <a:pt x="138351" y="101918"/>
                    <a:pt x="138351" y="102870"/>
                  </a:cubicBezTo>
                  <a:cubicBezTo>
                    <a:pt x="138351" y="103823"/>
                    <a:pt x="138351" y="103823"/>
                    <a:pt x="138351" y="104775"/>
                  </a:cubicBezTo>
                  <a:cubicBezTo>
                    <a:pt x="138351" y="105728"/>
                    <a:pt x="137398" y="105728"/>
                    <a:pt x="138351" y="106680"/>
                  </a:cubicBezTo>
                  <a:cubicBezTo>
                    <a:pt x="138351" y="106680"/>
                    <a:pt x="139303" y="106680"/>
                    <a:pt x="139303" y="106680"/>
                  </a:cubicBezTo>
                  <a:cubicBezTo>
                    <a:pt x="139303" y="105728"/>
                    <a:pt x="139303" y="104775"/>
                    <a:pt x="138351" y="104775"/>
                  </a:cubicBezTo>
                  <a:close/>
                  <a:moveTo>
                    <a:pt x="139303" y="27623"/>
                  </a:moveTo>
                  <a:cubicBezTo>
                    <a:pt x="139303" y="26670"/>
                    <a:pt x="140256" y="26670"/>
                    <a:pt x="139303" y="27623"/>
                  </a:cubicBezTo>
                  <a:cubicBezTo>
                    <a:pt x="140256" y="26670"/>
                    <a:pt x="139303" y="26670"/>
                    <a:pt x="139303" y="26670"/>
                  </a:cubicBezTo>
                  <a:cubicBezTo>
                    <a:pt x="138351" y="26670"/>
                    <a:pt x="139303" y="26670"/>
                    <a:pt x="139303" y="27623"/>
                  </a:cubicBezTo>
                  <a:close/>
                  <a:moveTo>
                    <a:pt x="139303" y="135255"/>
                  </a:moveTo>
                  <a:cubicBezTo>
                    <a:pt x="139303" y="136208"/>
                    <a:pt x="140256" y="136208"/>
                    <a:pt x="140256" y="136208"/>
                  </a:cubicBezTo>
                  <a:cubicBezTo>
                    <a:pt x="141208" y="136208"/>
                    <a:pt x="141208" y="135255"/>
                    <a:pt x="141208" y="135255"/>
                  </a:cubicBezTo>
                  <a:cubicBezTo>
                    <a:pt x="141208" y="134303"/>
                    <a:pt x="140256" y="134303"/>
                    <a:pt x="140256" y="134303"/>
                  </a:cubicBezTo>
                  <a:cubicBezTo>
                    <a:pt x="139303" y="133350"/>
                    <a:pt x="139303" y="134303"/>
                    <a:pt x="139303" y="135255"/>
                  </a:cubicBezTo>
                  <a:close/>
                  <a:moveTo>
                    <a:pt x="150733" y="83820"/>
                  </a:moveTo>
                  <a:cubicBezTo>
                    <a:pt x="151686" y="82868"/>
                    <a:pt x="149781" y="81915"/>
                    <a:pt x="149781" y="80963"/>
                  </a:cubicBezTo>
                  <a:cubicBezTo>
                    <a:pt x="147876" y="78105"/>
                    <a:pt x="147876" y="81915"/>
                    <a:pt x="146923" y="81915"/>
                  </a:cubicBezTo>
                  <a:cubicBezTo>
                    <a:pt x="145971" y="79058"/>
                    <a:pt x="145018" y="77153"/>
                    <a:pt x="142161" y="78105"/>
                  </a:cubicBezTo>
                  <a:lnTo>
                    <a:pt x="142161" y="77153"/>
                  </a:lnTo>
                  <a:cubicBezTo>
                    <a:pt x="141208" y="76200"/>
                    <a:pt x="142161" y="75248"/>
                    <a:pt x="140256" y="75248"/>
                  </a:cubicBezTo>
                  <a:cubicBezTo>
                    <a:pt x="140256" y="75248"/>
                    <a:pt x="139303" y="75248"/>
                    <a:pt x="139303" y="76200"/>
                  </a:cubicBezTo>
                  <a:cubicBezTo>
                    <a:pt x="139303" y="77153"/>
                    <a:pt x="140256" y="77153"/>
                    <a:pt x="141208" y="78105"/>
                  </a:cubicBezTo>
                  <a:lnTo>
                    <a:pt x="142161" y="78105"/>
                  </a:lnTo>
                  <a:cubicBezTo>
                    <a:pt x="142161" y="80010"/>
                    <a:pt x="144066" y="80010"/>
                    <a:pt x="145018" y="81915"/>
                  </a:cubicBezTo>
                  <a:cubicBezTo>
                    <a:pt x="145971" y="81915"/>
                    <a:pt x="145971" y="81915"/>
                    <a:pt x="146923" y="81915"/>
                  </a:cubicBezTo>
                  <a:cubicBezTo>
                    <a:pt x="147876" y="82868"/>
                    <a:pt x="149781" y="83820"/>
                    <a:pt x="150733" y="83820"/>
                  </a:cubicBezTo>
                  <a:close/>
                  <a:moveTo>
                    <a:pt x="144066" y="98108"/>
                  </a:moveTo>
                  <a:cubicBezTo>
                    <a:pt x="144066" y="97155"/>
                    <a:pt x="143113" y="97155"/>
                    <a:pt x="142161" y="97155"/>
                  </a:cubicBezTo>
                  <a:cubicBezTo>
                    <a:pt x="141208" y="97155"/>
                    <a:pt x="141208" y="97155"/>
                    <a:pt x="141208" y="98108"/>
                  </a:cubicBezTo>
                  <a:cubicBezTo>
                    <a:pt x="142161" y="99060"/>
                    <a:pt x="142161" y="99060"/>
                    <a:pt x="144066" y="98108"/>
                  </a:cubicBezTo>
                  <a:cubicBezTo>
                    <a:pt x="144066" y="99060"/>
                    <a:pt x="144066" y="99060"/>
                    <a:pt x="144066" y="98108"/>
                  </a:cubicBezTo>
                  <a:close/>
                  <a:moveTo>
                    <a:pt x="145018" y="111443"/>
                  </a:moveTo>
                  <a:cubicBezTo>
                    <a:pt x="145971" y="110490"/>
                    <a:pt x="145018" y="110490"/>
                    <a:pt x="145018" y="109538"/>
                  </a:cubicBezTo>
                  <a:cubicBezTo>
                    <a:pt x="144066" y="108585"/>
                    <a:pt x="143113" y="108585"/>
                    <a:pt x="142161" y="108585"/>
                  </a:cubicBezTo>
                  <a:cubicBezTo>
                    <a:pt x="142161" y="108585"/>
                    <a:pt x="141208" y="108585"/>
                    <a:pt x="141208" y="109538"/>
                  </a:cubicBezTo>
                  <a:cubicBezTo>
                    <a:pt x="142161" y="110490"/>
                    <a:pt x="141208" y="113348"/>
                    <a:pt x="143113" y="113348"/>
                  </a:cubicBezTo>
                  <a:cubicBezTo>
                    <a:pt x="143113" y="112395"/>
                    <a:pt x="144066" y="111443"/>
                    <a:pt x="145018" y="111443"/>
                  </a:cubicBezTo>
                  <a:close/>
                  <a:moveTo>
                    <a:pt x="142161" y="65723"/>
                  </a:moveTo>
                  <a:lnTo>
                    <a:pt x="142161" y="65723"/>
                  </a:lnTo>
                  <a:cubicBezTo>
                    <a:pt x="143113" y="64770"/>
                    <a:pt x="143113" y="63818"/>
                    <a:pt x="142161" y="63818"/>
                  </a:cubicBezTo>
                  <a:lnTo>
                    <a:pt x="142161" y="65723"/>
                  </a:lnTo>
                  <a:cubicBezTo>
                    <a:pt x="141208" y="65723"/>
                    <a:pt x="141208" y="65723"/>
                    <a:pt x="142161" y="65723"/>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3113" y="131445"/>
                  </a:moveTo>
                  <a:cubicBezTo>
                    <a:pt x="143113" y="131445"/>
                    <a:pt x="144066" y="131445"/>
                    <a:pt x="144066" y="131445"/>
                  </a:cubicBezTo>
                  <a:cubicBezTo>
                    <a:pt x="143113" y="130493"/>
                    <a:pt x="143113" y="130493"/>
                    <a:pt x="142161" y="129540"/>
                  </a:cubicBezTo>
                  <a:cubicBezTo>
                    <a:pt x="142161" y="129540"/>
                    <a:pt x="141208" y="129540"/>
                    <a:pt x="141208" y="129540"/>
                  </a:cubicBezTo>
                  <a:cubicBezTo>
                    <a:pt x="142161" y="131445"/>
                    <a:pt x="142161" y="131445"/>
                    <a:pt x="143113" y="131445"/>
                  </a:cubicBezTo>
                  <a:close/>
                  <a:moveTo>
                    <a:pt x="142161" y="29528"/>
                  </a:moveTo>
                  <a:lnTo>
                    <a:pt x="142161" y="29528"/>
                  </a:lnTo>
                  <a:cubicBezTo>
                    <a:pt x="143113" y="29528"/>
                    <a:pt x="143113" y="28575"/>
                    <a:pt x="142161" y="29528"/>
                  </a:cubicBezTo>
                  <a:lnTo>
                    <a:pt x="142161" y="29528"/>
                  </a:lnTo>
                  <a:cubicBezTo>
                    <a:pt x="142161" y="28575"/>
                    <a:pt x="142161" y="28575"/>
                    <a:pt x="142161" y="29528"/>
                  </a:cubicBezTo>
                  <a:close/>
                  <a:moveTo>
                    <a:pt x="143113" y="154305"/>
                  </a:moveTo>
                  <a:cubicBezTo>
                    <a:pt x="143113" y="154305"/>
                    <a:pt x="143113" y="154305"/>
                    <a:pt x="143113" y="154305"/>
                  </a:cubicBezTo>
                  <a:cubicBezTo>
                    <a:pt x="142161" y="155258"/>
                    <a:pt x="142161" y="155258"/>
                    <a:pt x="142161" y="156210"/>
                  </a:cubicBezTo>
                  <a:cubicBezTo>
                    <a:pt x="143113" y="156210"/>
                    <a:pt x="143113" y="155258"/>
                    <a:pt x="143113" y="154305"/>
                  </a:cubicBezTo>
                  <a:close/>
                  <a:moveTo>
                    <a:pt x="148828" y="141923"/>
                  </a:moveTo>
                  <a:cubicBezTo>
                    <a:pt x="149781" y="141923"/>
                    <a:pt x="149781" y="140970"/>
                    <a:pt x="149781" y="140018"/>
                  </a:cubicBezTo>
                  <a:cubicBezTo>
                    <a:pt x="148828" y="139065"/>
                    <a:pt x="147876" y="138113"/>
                    <a:pt x="147876" y="137160"/>
                  </a:cubicBezTo>
                  <a:cubicBezTo>
                    <a:pt x="147876" y="135255"/>
                    <a:pt x="146923" y="135255"/>
                    <a:pt x="145971" y="135255"/>
                  </a:cubicBezTo>
                  <a:cubicBezTo>
                    <a:pt x="145018" y="136208"/>
                    <a:pt x="142161" y="138113"/>
                    <a:pt x="144066" y="134303"/>
                  </a:cubicBezTo>
                  <a:cubicBezTo>
                    <a:pt x="144066" y="134303"/>
                    <a:pt x="144066" y="134303"/>
                    <a:pt x="143113" y="134303"/>
                  </a:cubicBezTo>
                  <a:cubicBezTo>
                    <a:pt x="143113" y="134303"/>
                    <a:pt x="142161" y="135255"/>
                    <a:pt x="142161" y="135255"/>
                  </a:cubicBezTo>
                  <a:cubicBezTo>
                    <a:pt x="141208" y="137160"/>
                    <a:pt x="142161" y="138113"/>
                    <a:pt x="144066" y="139065"/>
                  </a:cubicBezTo>
                  <a:cubicBezTo>
                    <a:pt x="145971" y="139065"/>
                    <a:pt x="146923" y="140018"/>
                    <a:pt x="146923" y="141923"/>
                  </a:cubicBezTo>
                  <a:cubicBezTo>
                    <a:pt x="147876" y="141923"/>
                    <a:pt x="147876" y="142875"/>
                    <a:pt x="148828" y="141923"/>
                  </a:cubicBezTo>
                  <a:close/>
                  <a:moveTo>
                    <a:pt x="146923" y="148590"/>
                  </a:moveTo>
                  <a:cubicBezTo>
                    <a:pt x="145971" y="147638"/>
                    <a:pt x="145018" y="147638"/>
                    <a:pt x="144066" y="147638"/>
                  </a:cubicBezTo>
                  <a:cubicBezTo>
                    <a:pt x="143113" y="147638"/>
                    <a:pt x="143113" y="147638"/>
                    <a:pt x="143113" y="148590"/>
                  </a:cubicBezTo>
                  <a:cubicBezTo>
                    <a:pt x="144066" y="149543"/>
                    <a:pt x="144066" y="150495"/>
                    <a:pt x="145971" y="150495"/>
                  </a:cubicBezTo>
                  <a:cubicBezTo>
                    <a:pt x="146923" y="149543"/>
                    <a:pt x="146923" y="149543"/>
                    <a:pt x="146923" y="148590"/>
                  </a:cubicBezTo>
                  <a:close/>
                  <a:moveTo>
                    <a:pt x="143113" y="39053"/>
                  </a:moveTo>
                  <a:cubicBezTo>
                    <a:pt x="143113" y="39053"/>
                    <a:pt x="143113" y="40005"/>
                    <a:pt x="144066" y="40005"/>
                  </a:cubicBezTo>
                  <a:cubicBezTo>
                    <a:pt x="144066" y="39053"/>
                    <a:pt x="145018" y="38100"/>
                    <a:pt x="145971" y="37148"/>
                  </a:cubicBezTo>
                  <a:cubicBezTo>
                    <a:pt x="145971" y="36195"/>
                    <a:pt x="145971" y="36195"/>
                    <a:pt x="145018" y="36195"/>
                  </a:cubicBezTo>
                  <a:cubicBezTo>
                    <a:pt x="144066" y="36195"/>
                    <a:pt x="143113" y="37148"/>
                    <a:pt x="143113" y="39053"/>
                  </a:cubicBezTo>
                  <a:close/>
                  <a:moveTo>
                    <a:pt x="144066" y="102870"/>
                  </a:moveTo>
                  <a:cubicBezTo>
                    <a:pt x="143113" y="102870"/>
                    <a:pt x="144066" y="103823"/>
                    <a:pt x="144066" y="104775"/>
                  </a:cubicBezTo>
                  <a:cubicBezTo>
                    <a:pt x="144066" y="106680"/>
                    <a:pt x="145018" y="107633"/>
                    <a:pt x="145971" y="107633"/>
                  </a:cubicBezTo>
                  <a:cubicBezTo>
                    <a:pt x="145971" y="108585"/>
                    <a:pt x="146923" y="108585"/>
                    <a:pt x="146923" y="107633"/>
                  </a:cubicBezTo>
                  <a:cubicBezTo>
                    <a:pt x="146923" y="106680"/>
                    <a:pt x="145971" y="105728"/>
                    <a:pt x="145971" y="103823"/>
                  </a:cubicBezTo>
                  <a:cubicBezTo>
                    <a:pt x="145971" y="103823"/>
                    <a:pt x="145018" y="102870"/>
                    <a:pt x="144066" y="102870"/>
                  </a:cubicBezTo>
                  <a:close/>
                  <a:moveTo>
                    <a:pt x="147876" y="120015"/>
                  </a:moveTo>
                  <a:lnTo>
                    <a:pt x="147876" y="120015"/>
                  </a:lnTo>
                  <a:cubicBezTo>
                    <a:pt x="147876" y="117158"/>
                    <a:pt x="145971" y="116205"/>
                    <a:pt x="145971" y="114300"/>
                  </a:cubicBezTo>
                  <a:cubicBezTo>
                    <a:pt x="145971" y="113348"/>
                    <a:pt x="144066" y="113348"/>
                    <a:pt x="143113" y="114300"/>
                  </a:cubicBezTo>
                  <a:cubicBezTo>
                    <a:pt x="143113" y="117158"/>
                    <a:pt x="145971" y="118110"/>
                    <a:pt x="146923" y="120015"/>
                  </a:cubicBezTo>
                  <a:cubicBezTo>
                    <a:pt x="146923" y="119063"/>
                    <a:pt x="147876" y="120015"/>
                    <a:pt x="147876" y="120015"/>
                  </a:cubicBezTo>
                  <a:close/>
                  <a:moveTo>
                    <a:pt x="151686" y="61913"/>
                  </a:moveTo>
                  <a:cubicBezTo>
                    <a:pt x="149781" y="60008"/>
                    <a:pt x="149781" y="58103"/>
                    <a:pt x="151686" y="56198"/>
                  </a:cubicBezTo>
                  <a:cubicBezTo>
                    <a:pt x="151686" y="55245"/>
                    <a:pt x="150733" y="54293"/>
                    <a:pt x="149781" y="54293"/>
                  </a:cubicBezTo>
                  <a:cubicBezTo>
                    <a:pt x="147876" y="56198"/>
                    <a:pt x="145971" y="56198"/>
                    <a:pt x="144066" y="57150"/>
                  </a:cubicBezTo>
                  <a:cubicBezTo>
                    <a:pt x="144066" y="57150"/>
                    <a:pt x="143113" y="59055"/>
                    <a:pt x="144066" y="59055"/>
                  </a:cubicBezTo>
                  <a:cubicBezTo>
                    <a:pt x="146923" y="59055"/>
                    <a:pt x="148828" y="60960"/>
                    <a:pt x="151686" y="61913"/>
                  </a:cubicBezTo>
                  <a:cubicBezTo>
                    <a:pt x="150733" y="62865"/>
                    <a:pt x="151686" y="62865"/>
                    <a:pt x="151686" y="61913"/>
                  </a:cubicBezTo>
                  <a:cubicBezTo>
                    <a:pt x="151686" y="62865"/>
                    <a:pt x="151686" y="61913"/>
                    <a:pt x="151686" y="61913"/>
                  </a:cubicBezTo>
                  <a:close/>
                  <a:moveTo>
                    <a:pt x="145018" y="69533"/>
                  </a:moveTo>
                  <a:cubicBezTo>
                    <a:pt x="145971" y="69533"/>
                    <a:pt x="145971" y="68580"/>
                    <a:pt x="145971" y="68580"/>
                  </a:cubicBezTo>
                  <a:cubicBezTo>
                    <a:pt x="145971" y="67628"/>
                    <a:pt x="145971" y="67628"/>
                    <a:pt x="145018" y="67628"/>
                  </a:cubicBezTo>
                  <a:cubicBezTo>
                    <a:pt x="145018" y="67628"/>
                    <a:pt x="144066" y="67628"/>
                    <a:pt x="145018" y="69533"/>
                  </a:cubicBezTo>
                  <a:cubicBezTo>
                    <a:pt x="144066" y="68580"/>
                    <a:pt x="145018" y="69533"/>
                    <a:pt x="145018" y="69533"/>
                  </a:cubicBezTo>
                  <a:close/>
                  <a:moveTo>
                    <a:pt x="145018" y="82868"/>
                  </a:moveTo>
                  <a:cubicBezTo>
                    <a:pt x="145018" y="81915"/>
                    <a:pt x="145971" y="81915"/>
                    <a:pt x="145971" y="81915"/>
                  </a:cubicBezTo>
                  <a:lnTo>
                    <a:pt x="145018" y="82868"/>
                  </a:lnTo>
                  <a:cubicBezTo>
                    <a:pt x="144066" y="82868"/>
                    <a:pt x="145018" y="83820"/>
                    <a:pt x="145018" y="82868"/>
                  </a:cubicBezTo>
                  <a:close/>
                  <a:moveTo>
                    <a:pt x="149781" y="90488"/>
                  </a:moveTo>
                  <a:cubicBezTo>
                    <a:pt x="149781" y="89535"/>
                    <a:pt x="148828" y="89535"/>
                    <a:pt x="147876" y="89535"/>
                  </a:cubicBezTo>
                  <a:cubicBezTo>
                    <a:pt x="146923" y="89535"/>
                    <a:pt x="145971" y="90488"/>
                    <a:pt x="145018" y="91440"/>
                  </a:cubicBezTo>
                  <a:cubicBezTo>
                    <a:pt x="145018" y="91440"/>
                    <a:pt x="144066" y="92393"/>
                    <a:pt x="145018" y="92393"/>
                  </a:cubicBezTo>
                  <a:cubicBezTo>
                    <a:pt x="145971" y="92393"/>
                    <a:pt x="145971" y="93345"/>
                    <a:pt x="145971" y="93345"/>
                  </a:cubicBezTo>
                  <a:lnTo>
                    <a:pt x="148828" y="92393"/>
                  </a:lnTo>
                  <a:cubicBezTo>
                    <a:pt x="148828" y="91440"/>
                    <a:pt x="149781" y="91440"/>
                    <a:pt x="149781" y="90488"/>
                  </a:cubicBezTo>
                  <a:close/>
                  <a:moveTo>
                    <a:pt x="146923" y="121920"/>
                  </a:moveTo>
                  <a:cubicBezTo>
                    <a:pt x="146923" y="121920"/>
                    <a:pt x="145971" y="121920"/>
                    <a:pt x="145971" y="120968"/>
                  </a:cubicBezTo>
                  <a:cubicBezTo>
                    <a:pt x="145018" y="120968"/>
                    <a:pt x="145018" y="120968"/>
                    <a:pt x="145018" y="121920"/>
                  </a:cubicBezTo>
                  <a:cubicBezTo>
                    <a:pt x="145018" y="122873"/>
                    <a:pt x="145018" y="122873"/>
                    <a:pt x="146923" y="121920"/>
                  </a:cubicBezTo>
                  <a:lnTo>
                    <a:pt x="146923" y="121920"/>
                  </a:lnTo>
                  <a:close/>
                  <a:moveTo>
                    <a:pt x="146923" y="125730"/>
                  </a:moveTo>
                  <a:cubicBezTo>
                    <a:pt x="147876" y="125730"/>
                    <a:pt x="147876" y="125730"/>
                    <a:pt x="146923" y="125730"/>
                  </a:cubicBezTo>
                  <a:cubicBezTo>
                    <a:pt x="147876" y="125730"/>
                    <a:pt x="147876" y="125730"/>
                    <a:pt x="146923" y="125730"/>
                  </a:cubicBezTo>
                  <a:cubicBezTo>
                    <a:pt x="147876" y="125730"/>
                    <a:pt x="146923" y="125730"/>
                    <a:pt x="146923" y="125730"/>
                  </a:cubicBezTo>
                  <a:cubicBezTo>
                    <a:pt x="146923" y="125730"/>
                    <a:pt x="146923" y="125730"/>
                    <a:pt x="146923" y="125730"/>
                  </a:cubicBezTo>
                  <a:close/>
                  <a:moveTo>
                    <a:pt x="146923" y="100965"/>
                  </a:moveTo>
                  <a:cubicBezTo>
                    <a:pt x="147876" y="100965"/>
                    <a:pt x="147876" y="100013"/>
                    <a:pt x="146923" y="100965"/>
                  </a:cubicBezTo>
                  <a:cubicBezTo>
                    <a:pt x="147876" y="100013"/>
                    <a:pt x="147876" y="100013"/>
                    <a:pt x="146923" y="100013"/>
                  </a:cubicBezTo>
                  <a:lnTo>
                    <a:pt x="146923" y="100965"/>
                  </a:lnTo>
                  <a:cubicBezTo>
                    <a:pt x="146923" y="100013"/>
                    <a:pt x="146923" y="100965"/>
                    <a:pt x="146923" y="100965"/>
                  </a:cubicBezTo>
                  <a:close/>
                  <a:moveTo>
                    <a:pt x="147876" y="32385"/>
                  </a:moveTo>
                  <a:cubicBezTo>
                    <a:pt x="147876" y="32385"/>
                    <a:pt x="147876" y="32385"/>
                    <a:pt x="147876" y="32385"/>
                  </a:cubicBezTo>
                  <a:lnTo>
                    <a:pt x="148828" y="32385"/>
                  </a:lnTo>
                  <a:cubicBezTo>
                    <a:pt x="148828" y="32385"/>
                    <a:pt x="147876" y="32385"/>
                    <a:pt x="147876" y="32385"/>
                  </a:cubicBezTo>
                  <a:cubicBezTo>
                    <a:pt x="147876" y="32385"/>
                    <a:pt x="147876" y="32385"/>
                    <a:pt x="147876" y="32385"/>
                  </a:cubicBezTo>
                  <a:close/>
                  <a:moveTo>
                    <a:pt x="148828" y="37148"/>
                  </a:moveTo>
                  <a:cubicBezTo>
                    <a:pt x="148828" y="37148"/>
                    <a:pt x="147876" y="38100"/>
                    <a:pt x="148828" y="37148"/>
                  </a:cubicBezTo>
                  <a:cubicBezTo>
                    <a:pt x="147876" y="38100"/>
                    <a:pt x="148828" y="38100"/>
                    <a:pt x="148828" y="38100"/>
                  </a:cubicBezTo>
                  <a:cubicBezTo>
                    <a:pt x="148828" y="38100"/>
                    <a:pt x="148828" y="38100"/>
                    <a:pt x="148828" y="37148"/>
                  </a:cubicBezTo>
                  <a:cubicBezTo>
                    <a:pt x="149781" y="38100"/>
                    <a:pt x="148828" y="37148"/>
                    <a:pt x="148828" y="37148"/>
                  </a:cubicBezTo>
                  <a:close/>
                  <a:moveTo>
                    <a:pt x="150733" y="159068"/>
                  </a:moveTo>
                  <a:cubicBezTo>
                    <a:pt x="150733" y="159068"/>
                    <a:pt x="150733" y="158115"/>
                    <a:pt x="150733" y="159068"/>
                  </a:cubicBezTo>
                  <a:cubicBezTo>
                    <a:pt x="148828" y="159068"/>
                    <a:pt x="147876" y="159068"/>
                    <a:pt x="147876" y="160020"/>
                  </a:cubicBezTo>
                  <a:cubicBezTo>
                    <a:pt x="147876" y="160020"/>
                    <a:pt x="148828" y="160973"/>
                    <a:pt x="148828" y="161925"/>
                  </a:cubicBezTo>
                  <a:cubicBezTo>
                    <a:pt x="150733" y="161925"/>
                    <a:pt x="150733" y="160020"/>
                    <a:pt x="150733" y="159068"/>
                  </a:cubicBezTo>
                  <a:close/>
                  <a:moveTo>
                    <a:pt x="148828" y="104775"/>
                  </a:moveTo>
                  <a:cubicBezTo>
                    <a:pt x="149781" y="103823"/>
                    <a:pt x="149781" y="103823"/>
                    <a:pt x="148828" y="104775"/>
                  </a:cubicBezTo>
                  <a:cubicBezTo>
                    <a:pt x="148828" y="103823"/>
                    <a:pt x="148828" y="103823"/>
                    <a:pt x="148828" y="104775"/>
                  </a:cubicBezTo>
                  <a:cubicBezTo>
                    <a:pt x="148828" y="103823"/>
                    <a:pt x="148828" y="103823"/>
                    <a:pt x="148828" y="104775"/>
                  </a:cubicBezTo>
                  <a:cubicBezTo>
                    <a:pt x="148828" y="103823"/>
                    <a:pt x="148828" y="104775"/>
                    <a:pt x="148828" y="104775"/>
                  </a:cubicBezTo>
                  <a:close/>
                  <a:moveTo>
                    <a:pt x="148828" y="76200"/>
                  </a:moveTo>
                  <a:cubicBezTo>
                    <a:pt x="148828" y="76200"/>
                    <a:pt x="148828" y="77153"/>
                    <a:pt x="148828" y="76200"/>
                  </a:cubicBezTo>
                  <a:cubicBezTo>
                    <a:pt x="149781" y="76200"/>
                    <a:pt x="149781" y="76200"/>
                    <a:pt x="148828" y="76200"/>
                  </a:cubicBezTo>
                  <a:cubicBezTo>
                    <a:pt x="149781" y="76200"/>
                    <a:pt x="149781" y="75248"/>
                    <a:pt x="148828" y="76200"/>
                  </a:cubicBezTo>
                  <a:cubicBezTo>
                    <a:pt x="149781" y="75248"/>
                    <a:pt x="148828" y="76200"/>
                    <a:pt x="148828" y="76200"/>
                  </a:cubicBezTo>
                  <a:close/>
                  <a:moveTo>
                    <a:pt x="149781" y="65723"/>
                  </a:moveTo>
                  <a:lnTo>
                    <a:pt x="149781" y="65723"/>
                  </a:lnTo>
                  <a:cubicBezTo>
                    <a:pt x="149781" y="64770"/>
                    <a:pt x="149781" y="64770"/>
                    <a:pt x="149781" y="65723"/>
                  </a:cubicBezTo>
                  <a:cubicBezTo>
                    <a:pt x="148828" y="65723"/>
                    <a:pt x="148828" y="65723"/>
                    <a:pt x="149781" y="65723"/>
                  </a:cubicBezTo>
                  <a:close/>
                  <a:moveTo>
                    <a:pt x="152638" y="138113"/>
                  </a:moveTo>
                  <a:cubicBezTo>
                    <a:pt x="152638" y="136208"/>
                    <a:pt x="151686" y="134303"/>
                    <a:pt x="151686" y="132398"/>
                  </a:cubicBezTo>
                  <a:cubicBezTo>
                    <a:pt x="151686" y="131445"/>
                    <a:pt x="150733" y="131445"/>
                    <a:pt x="150733" y="131445"/>
                  </a:cubicBezTo>
                  <a:cubicBezTo>
                    <a:pt x="150733" y="131445"/>
                    <a:pt x="150733" y="131445"/>
                    <a:pt x="150733" y="132398"/>
                  </a:cubicBezTo>
                  <a:cubicBezTo>
                    <a:pt x="151686" y="134303"/>
                    <a:pt x="151686" y="136208"/>
                    <a:pt x="151686" y="138113"/>
                  </a:cubicBezTo>
                  <a:cubicBezTo>
                    <a:pt x="151686" y="138113"/>
                    <a:pt x="152638" y="139065"/>
                    <a:pt x="152638" y="139065"/>
                  </a:cubicBezTo>
                  <a:cubicBezTo>
                    <a:pt x="152638" y="140018"/>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1910"/>
                    <a:pt x="152638" y="40958"/>
                    <a:pt x="151686" y="41910"/>
                  </a:cubicBezTo>
                  <a:cubicBezTo>
                    <a:pt x="151686" y="41910"/>
                    <a:pt x="151686" y="41910"/>
                    <a:pt x="151686" y="41910"/>
                  </a:cubicBezTo>
                  <a:close/>
                  <a:moveTo>
                    <a:pt x="154543" y="110490"/>
                  </a:moveTo>
                  <a:cubicBezTo>
                    <a:pt x="154543" y="110490"/>
                    <a:pt x="153591" y="110490"/>
                    <a:pt x="154543" y="110490"/>
                  </a:cubicBezTo>
                  <a:cubicBezTo>
                    <a:pt x="153591" y="110490"/>
                    <a:pt x="152638" y="110490"/>
                    <a:pt x="152638" y="110490"/>
                  </a:cubicBezTo>
                  <a:cubicBezTo>
                    <a:pt x="152638" y="110490"/>
                    <a:pt x="152638" y="111443"/>
                    <a:pt x="152638" y="111443"/>
                  </a:cubicBezTo>
                  <a:cubicBezTo>
                    <a:pt x="153591" y="111443"/>
                    <a:pt x="153591" y="111443"/>
                    <a:pt x="154543" y="110490"/>
                  </a:cubicBezTo>
                  <a:close/>
                  <a:moveTo>
                    <a:pt x="154543" y="156210"/>
                  </a:moveTo>
                  <a:cubicBezTo>
                    <a:pt x="154543" y="156210"/>
                    <a:pt x="154543" y="156210"/>
                    <a:pt x="154543" y="156210"/>
                  </a:cubicBezTo>
                  <a:lnTo>
                    <a:pt x="154543" y="156210"/>
                  </a:lnTo>
                  <a:lnTo>
                    <a:pt x="154543" y="156210"/>
                  </a:lnTo>
                  <a:cubicBezTo>
                    <a:pt x="153591" y="157163"/>
                    <a:pt x="154543" y="157163"/>
                    <a:pt x="154543" y="156210"/>
                  </a:cubicBezTo>
                  <a:close/>
                  <a:moveTo>
                    <a:pt x="155496" y="123825"/>
                  </a:moveTo>
                  <a:cubicBezTo>
                    <a:pt x="155496" y="123825"/>
                    <a:pt x="155496" y="123825"/>
                    <a:pt x="155496" y="123825"/>
                  </a:cubicBezTo>
                  <a:cubicBezTo>
                    <a:pt x="154543" y="123825"/>
                    <a:pt x="154543" y="123825"/>
                    <a:pt x="155496" y="123825"/>
                  </a:cubicBezTo>
                  <a:cubicBezTo>
                    <a:pt x="154543" y="123825"/>
                    <a:pt x="154543" y="123825"/>
                    <a:pt x="155496" y="123825"/>
                  </a:cubicBezTo>
                  <a:lnTo>
                    <a:pt x="155496" y="123825"/>
                  </a:lnTo>
                  <a:close/>
                  <a:moveTo>
                    <a:pt x="157401" y="56198"/>
                  </a:moveTo>
                  <a:cubicBezTo>
                    <a:pt x="157401" y="56198"/>
                    <a:pt x="157401" y="56198"/>
                    <a:pt x="157401" y="56198"/>
                  </a:cubicBezTo>
                  <a:cubicBezTo>
                    <a:pt x="156448" y="56198"/>
                    <a:pt x="156448" y="56198"/>
                    <a:pt x="157401" y="56198"/>
                  </a:cubicBezTo>
                  <a:cubicBezTo>
                    <a:pt x="156448" y="57150"/>
                    <a:pt x="156448" y="57150"/>
                    <a:pt x="157401" y="56198"/>
                  </a:cubicBezTo>
                  <a:cubicBezTo>
                    <a:pt x="157401" y="57150"/>
                    <a:pt x="157401" y="56198"/>
                    <a:pt x="157401" y="561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512" name="Group 511">
              <a:extLst>
                <a:ext uri="{FF2B5EF4-FFF2-40B4-BE49-F238E27FC236}">
                  <a16:creationId xmlns:a16="http://schemas.microsoft.com/office/drawing/2014/main" id="{466DC0EF-D4C2-BA44-B0BA-F56820F91349}"/>
                </a:ext>
              </a:extLst>
            </p:cNvPr>
            <p:cNvGrpSpPr/>
            <p:nvPr/>
          </p:nvGrpSpPr>
          <p:grpSpPr>
            <a:xfrm>
              <a:off x="13646122" y="3278605"/>
              <a:ext cx="357601" cy="183350"/>
              <a:chOff x="1795069" y="3547649"/>
              <a:chExt cx="438605" cy="224882"/>
            </a:xfrm>
          </p:grpSpPr>
          <p:sp>
            <p:nvSpPr>
              <p:cNvPr id="522" name="Freeform 521">
                <a:extLst>
                  <a:ext uri="{FF2B5EF4-FFF2-40B4-BE49-F238E27FC236}">
                    <a16:creationId xmlns:a16="http://schemas.microsoft.com/office/drawing/2014/main" id="{C0664B27-80A5-1557-D618-2A2945A87AEC}"/>
                  </a:ext>
                </a:extLst>
              </p:cNvPr>
              <p:cNvSpPr/>
              <p:nvPr/>
            </p:nvSpPr>
            <p:spPr>
              <a:xfrm>
                <a:off x="1795069" y="3617773"/>
                <a:ext cx="136283" cy="15354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7666 w 161015"/>
                  <a:gd name="connsiteY43" fmla="*/ 145733 h 181451"/>
                  <a:gd name="connsiteX44" fmla="*/ 25761 w 161015"/>
                  <a:gd name="connsiteY44" fmla="*/ 141922 h 181451"/>
                  <a:gd name="connsiteX45" fmla="*/ 29571 w 161015"/>
                  <a:gd name="connsiteY45" fmla="*/ 140970 h 181451"/>
                  <a:gd name="connsiteX46" fmla="*/ 29571 w 161015"/>
                  <a:gd name="connsiteY46" fmla="*/ 140018 h 181451"/>
                  <a:gd name="connsiteX47" fmla="*/ 27666 w 161015"/>
                  <a:gd name="connsiteY47" fmla="*/ 135255 h 181451"/>
                  <a:gd name="connsiteX48" fmla="*/ 32428 w 161015"/>
                  <a:gd name="connsiteY48" fmla="*/ 136208 h 181451"/>
                  <a:gd name="connsiteX49" fmla="*/ 32428 w 161015"/>
                  <a:gd name="connsiteY49" fmla="*/ 139065 h 181451"/>
                  <a:gd name="connsiteX50" fmla="*/ 35286 w 161015"/>
                  <a:gd name="connsiteY50" fmla="*/ 138113 h 181451"/>
                  <a:gd name="connsiteX51" fmla="*/ 37191 w 161015"/>
                  <a:gd name="connsiteY51" fmla="*/ 136208 h 181451"/>
                  <a:gd name="connsiteX52" fmla="*/ 35286 w 161015"/>
                  <a:gd name="connsiteY52" fmla="*/ 135255 h 181451"/>
                  <a:gd name="connsiteX53" fmla="*/ 34333 w 161015"/>
                  <a:gd name="connsiteY53" fmla="*/ 133350 h 181451"/>
                  <a:gd name="connsiteX54" fmla="*/ 30523 w 161015"/>
                  <a:gd name="connsiteY54" fmla="*/ 132397 h 181451"/>
                  <a:gd name="connsiteX55" fmla="*/ 26713 w 161015"/>
                  <a:gd name="connsiteY55" fmla="*/ 128588 h 181451"/>
                  <a:gd name="connsiteX56" fmla="*/ 33381 w 161015"/>
                  <a:gd name="connsiteY56" fmla="*/ 129540 h 181451"/>
                  <a:gd name="connsiteX57" fmla="*/ 39096 w 161015"/>
                  <a:gd name="connsiteY57" fmla="*/ 125730 h 181451"/>
                  <a:gd name="connsiteX58" fmla="*/ 40048 w 161015"/>
                  <a:gd name="connsiteY58" fmla="*/ 125730 h 181451"/>
                  <a:gd name="connsiteX59" fmla="*/ 41001 w 161015"/>
                  <a:gd name="connsiteY59" fmla="*/ 124778 h 181451"/>
                  <a:gd name="connsiteX60" fmla="*/ 40048 w 161015"/>
                  <a:gd name="connsiteY60" fmla="*/ 120015 h 181451"/>
                  <a:gd name="connsiteX61" fmla="*/ 38143 w 161015"/>
                  <a:gd name="connsiteY61" fmla="*/ 118110 h 181451"/>
                  <a:gd name="connsiteX62" fmla="*/ 37191 w 161015"/>
                  <a:gd name="connsiteY62" fmla="*/ 120015 h 181451"/>
                  <a:gd name="connsiteX63" fmla="*/ 36238 w 161015"/>
                  <a:gd name="connsiteY63" fmla="*/ 120968 h 181451"/>
                  <a:gd name="connsiteX64" fmla="*/ 34333 w 161015"/>
                  <a:gd name="connsiteY64" fmla="*/ 124778 h 181451"/>
                  <a:gd name="connsiteX65" fmla="*/ 33381 w 161015"/>
                  <a:gd name="connsiteY65" fmla="*/ 126683 h 181451"/>
                  <a:gd name="connsiteX66" fmla="*/ 28618 w 161015"/>
                  <a:gd name="connsiteY66" fmla="*/ 128588 h 181451"/>
                  <a:gd name="connsiteX67" fmla="*/ 24808 w 161015"/>
                  <a:gd name="connsiteY67" fmla="*/ 126683 h 181451"/>
                  <a:gd name="connsiteX68" fmla="*/ 25761 w 161015"/>
                  <a:gd name="connsiteY68" fmla="*/ 129540 h 181451"/>
                  <a:gd name="connsiteX69" fmla="*/ 25761 w 161015"/>
                  <a:gd name="connsiteY69" fmla="*/ 129540 h 181451"/>
                  <a:gd name="connsiteX70" fmla="*/ 22903 w 161015"/>
                  <a:gd name="connsiteY70" fmla="*/ 131445 h 181451"/>
                  <a:gd name="connsiteX71" fmla="*/ 19093 w 161015"/>
                  <a:gd name="connsiteY71" fmla="*/ 130493 h 181451"/>
                  <a:gd name="connsiteX72" fmla="*/ 20046 w 161015"/>
                  <a:gd name="connsiteY72" fmla="*/ 124778 h 181451"/>
                  <a:gd name="connsiteX73" fmla="*/ 16236 w 161015"/>
                  <a:gd name="connsiteY73" fmla="*/ 124778 h 181451"/>
                  <a:gd name="connsiteX74" fmla="*/ 13378 w 161015"/>
                  <a:gd name="connsiteY74" fmla="*/ 125730 h 181451"/>
                  <a:gd name="connsiteX75" fmla="*/ 16236 w 161015"/>
                  <a:gd name="connsiteY75" fmla="*/ 127635 h 181451"/>
                  <a:gd name="connsiteX76" fmla="*/ 17188 w 161015"/>
                  <a:gd name="connsiteY76" fmla="*/ 129540 h 181451"/>
                  <a:gd name="connsiteX77" fmla="*/ 16236 w 161015"/>
                  <a:gd name="connsiteY77" fmla="*/ 132397 h 181451"/>
                  <a:gd name="connsiteX78" fmla="*/ 19093 w 161015"/>
                  <a:gd name="connsiteY78" fmla="*/ 132397 h 181451"/>
                  <a:gd name="connsiteX79" fmla="*/ 20046 w 161015"/>
                  <a:gd name="connsiteY79" fmla="*/ 137160 h 181451"/>
                  <a:gd name="connsiteX80" fmla="*/ 22903 w 161015"/>
                  <a:gd name="connsiteY80" fmla="*/ 135255 h 181451"/>
                  <a:gd name="connsiteX81" fmla="*/ 21951 w 161015"/>
                  <a:gd name="connsiteY81" fmla="*/ 141922 h 181451"/>
                  <a:gd name="connsiteX82" fmla="*/ 23856 w 161015"/>
                  <a:gd name="connsiteY82" fmla="*/ 147638 h 181451"/>
                  <a:gd name="connsiteX83" fmla="*/ 20998 w 161015"/>
                  <a:gd name="connsiteY83" fmla="*/ 144780 h 181451"/>
                  <a:gd name="connsiteX84" fmla="*/ 17188 w 161015"/>
                  <a:gd name="connsiteY84" fmla="*/ 141922 h 181451"/>
                  <a:gd name="connsiteX85" fmla="*/ 19093 w 161015"/>
                  <a:gd name="connsiteY85" fmla="*/ 138113 h 181451"/>
                  <a:gd name="connsiteX86" fmla="*/ 20046 w 161015"/>
                  <a:gd name="connsiteY86" fmla="*/ 137160 h 181451"/>
                  <a:gd name="connsiteX87" fmla="*/ 16236 w 161015"/>
                  <a:gd name="connsiteY87" fmla="*/ 137160 h 181451"/>
                  <a:gd name="connsiteX88" fmla="*/ 17188 w 161015"/>
                  <a:gd name="connsiteY88" fmla="*/ 141922 h 181451"/>
                  <a:gd name="connsiteX89" fmla="*/ 18141 w 161015"/>
                  <a:gd name="connsiteY89" fmla="*/ 147638 h 181451"/>
                  <a:gd name="connsiteX90" fmla="*/ 23856 w 161015"/>
                  <a:gd name="connsiteY90" fmla="*/ 147638 h 181451"/>
                  <a:gd name="connsiteX91" fmla="*/ 27666 w 161015"/>
                  <a:gd name="connsiteY91" fmla="*/ 150495 h 181451"/>
                  <a:gd name="connsiteX92" fmla="*/ 31476 w 161015"/>
                  <a:gd name="connsiteY92" fmla="*/ 149543 h 181451"/>
                  <a:gd name="connsiteX93" fmla="*/ 27666 w 161015"/>
                  <a:gd name="connsiteY93" fmla="*/ 145733 h 181451"/>
                  <a:gd name="connsiteX94" fmla="*/ 19093 w 161015"/>
                  <a:gd name="connsiteY94" fmla="*/ 152400 h 181451"/>
                  <a:gd name="connsiteX95" fmla="*/ 16236 w 161015"/>
                  <a:gd name="connsiteY95" fmla="*/ 149543 h 181451"/>
                  <a:gd name="connsiteX96" fmla="*/ 15283 w 161015"/>
                  <a:gd name="connsiteY96" fmla="*/ 154305 h 181451"/>
                  <a:gd name="connsiteX97" fmla="*/ 16236 w 161015"/>
                  <a:gd name="connsiteY97" fmla="*/ 155258 h 181451"/>
                  <a:gd name="connsiteX98" fmla="*/ 19093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8 h 181451"/>
                  <a:gd name="connsiteX107" fmla="*/ 25761 w 161015"/>
                  <a:gd name="connsiteY107" fmla="*/ 155258 h 181451"/>
                  <a:gd name="connsiteX108" fmla="*/ 25761 w 161015"/>
                  <a:gd name="connsiteY108" fmla="*/ 155258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8 h 181451"/>
                  <a:gd name="connsiteX116" fmla="*/ 22903 w 161015"/>
                  <a:gd name="connsiteY116" fmla="*/ 40005 h 181451"/>
                  <a:gd name="connsiteX117" fmla="*/ 22903 w 161015"/>
                  <a:gd name="connsiteY117" fmla="*/ 40005 h 181451"/>
                  <a:gd name="connsiteX118" fmla="*/ 20998 w 161015"/>
                  <a:gd name="connsiteY118" fmla="*/ 40958 h 181451"/>
                  <a:gd name="connsiteX119" fmla="*/ 21951 w 161015"/>
                  <a:gd name="connsiteY119" fmla="*/ 41910 h 181451"/>
                  <a:gd name="connsiteX120" fmla="*/ 22903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1951 w 161015"/>
                  <a:gd name="connsiteY126" fmla="*/ 113347 h 181451"/>
                  <a:gd name="connsiteX127" fmla="*/ 21951 w 161015"/>
                  <a:gd name="connsiteY127" fmla="*/ 113347 h 181451"/>
                  <a:gd name="connsiteX128" fmla="*/ 21951 w 161015"/>
                  <a:gd name="connsiteY128" fmla="*/ 113347 h 181451"/>
                  <a:gd name="connsiteX129" fmla="*/ 21951 w 161015"/>
                  <a:gd name="connsiteY129" fmla="*/ 113347 h 181451"/>
                  <a:gd name="connsiteX130" fmla="*/ 21951 w 161015"/>
                  <a:gd name="connsiteY130" fmla="*/ 113347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2903 w 161015"/>
                  <a:gd name="connsiteY136" fmla="*/ 128588 h 181451"/>
                  <a:gd name="connsiteX137" fmla="*/ 22903 w 161015"/>
                  <a:gd name="connsiteY137" fmla="*/ 128588 h 181451"/>
                  <a:gd name="connsiteX138" fmla="*/ 27666 w 161015"/>
                  <a:gd name="connsiteY138" fmla="*/ 131445 h 181451"/>
                  <a:gd name="connsiteX139" fmla="*/ 22903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8 h 181451"/>
                  <a:gd name="connsiteX151" fmla="*/ 25761 w 161015"/>
                  <a:gd name="connsiteY151" fmla="*/ 158115 h 181451"/>
                  <a:gd name="connsiteX152" fmla="*/ 25761 w 161015"/>
                  <a:gd name="connsiteY152" fmla="*/ 158115 h 181451"/>
                  <a:gd name="connsiteX153" fmla="*/ 25761 w 161015"/>
                  <a:gd name="connsiteY153" fmla="*/ 155258 h 181451"/>
                  <a:gd name="connsiteX154" fmla="*/ 25761 w 161015"/>
                  <a:gd name="connsiteY154" fmla="*/ 155258 h 181451"/>
                  <a:gd name="connsiteX155" fmla="*/ 23856 w 161015"/>
                  <a:gd name="connsiteY155" fmla="*/ 108585 h 181451"/>
                  <a:gd name="connsiteX156" fmla="*/ 25761 w 161015"/>
                  <a:gd name="connsiteY156" fmla="*/ 110490 h 181451"/>
                  <a:gd name="connsiteX157" fmla="*/ 26713 w 161015"/>
                  <a:gd name="connsiteY157" fmla="*/ 107633 h 181451"/>
                  <a:gd name="connsiteX158" fmla="*/ 26713 w 161015"/>
                  <a:gd name="connsiteY158" fmla="*/ 105728 h 181451"/>
                  <a:gd name="connsiteX159" fmla="*/ 23856 w 161015"/>
                  <a:gd name="connsiteY159" fmla="*/ 108585 h 181451"/>
                  <a:gd name="connsiteX160" fmla="*/ 26713 w 161015"/>
                  <a:gd name="connsiteY160" fmla="*/ 98108 h 181451"/>
                  <a:gd name="connsiteX161" fmla="*/ 26713 w 161015"/>
                  <a:gd name="connsiteY161" fmla="*/ 98108 h 181451"/>
                  <a:gd name="connsiteX162" fmla="*/ 26713 w 161015"/>
                  <a:gd name="connsiteY162" fmla="*/ 98108 h 181451"/>
                  <a:gd name="connsiteX163" fmla="*/ 26713 w 161015"/>
                  <a:gd name="connsiteY163" fmla="*/ 98108 h 181451"/>
                  <a:gd name="connsiteX164" fmla="*/ 26713 w 161015"/>
                  <a:gd name="connsiteY164" fmla="*/ 98108 h 181451"/>
                  <a:gd name="connsiteX165" fmla="*/ 31476 w 161015"/>
                  <a:gd name="connsiteY165" fmla="*/ 52388 h 181451"/>
                  <a:gd name="connsiteX166" fmla="*/ 29571 w 161015"/>
                  <a:gd name="connsiteY166" fmla="*/ 51435 h 181451"/>
                  <a:gd name="connsiteX167" fmla="*/ 30523 w 161015"/>
                  <a:gd name="connsiteY167" fmla="*/ 49530 h 181451"/>
                  <a:gd name="connsiteX168" fmla="*/ 30523 w 161015"/>
                  <a:gd name="connsiteY168" fmla="*/ 48578 h 181451"/>
                  <a:gd name="connsiteX169" fmla="*/ 29571 w 161015"/>
                  <a:gd name="connsiteY169" fmla="*/ 49530 h 181451"/>
                  <a:gd name="connsiteX170" fmla="*/ 28618 w 161015"/>
                  <a:gd name="connsiteY170" fmla="*/ 51435 h 181451"/>
                  <a:gd name="connsiteX171" fmla="*/ 30523 w 161015"/>
                  <a:gd name="connsiteY171" fmla="*/ 54293 h 181451"/>
                  <a:gd name="connsiteX172" fmla="*/ 31476 w 161015"/>
                  <a:gd name="connsiteY172" fmla="*/ 52388 h 181451"/>
                  <a:gd name="connsiteX173" fmla="*/ 27666 w 161015"/>
                  <a:gd name="connsiteY173" fmla="*/ 115253 h 181451"/>
                  <a:gd name="connsiteX174" fmla="*/ 28618 w 161015"/>
                  <a:gd name="connsiteY174" fmla="*/ 116205 h 181451"/>
                  <a:gd name="connsiteX175" fmla="*/ 29571 w 161015"/>
                  <a:gd name="connsiteY175" fmla="*/ 115253 h 181451"/>
                  <a:gd name="connsiteX176" fmla="*/ 27666 w 161015"/>
                  <a:gd name="connsiteY176" fmla="*/ 115253 h 181451"/>
                  <a:gd name="connsiteX177" fmla="*/ 27666 w 161015"/>
                  <a:gd name="connsiteY177" fmla="*/ 115253 h 181451"/>
                  <a:gd name="connsiteX178" fmla="*/ 35286 w 161015"/>
                  <a:gd name="connsiteY178" fmla="*/ 43815 h 181451"/>
                  <a:gd name="connsiteX179" fmla="*/ 33381 w 161015"/>
                  <a:gd name="connsiteY179" fmla="*/ 41910 h 181451"/>
                  <a:gd name="connsiteX180" fmla="*/ 30523 w 161015"/>
                  <a:gd name="connsiteY180" fmla="*/ 40958 h 181451"/>
                  <a:gd name="connsiteX181" fmla="*/ 29571 w 161015"/>
                  <a:gd name="connsiteY181" fmla="*/ 38100 h 181451"/>
                  <a:gd name="connsiteX182" fmla="*/ 28618 w 161015"/>
                  <a:gd name="connsiteY182" fmla="*/ 40958 h 181451"/>
                  <a:gd name="connsiteX183" fmla="*/ 31476 w 161015"/>
                  <a:gd name="connsiteY183" fmla="*/ 43815 h 181451"/>
                  <a:gd name="connsiteX184" fmla="*/ 32428 w 161015"/>
                  <a:gd name="connsiteY184" fmla="*/ 43815 h 181451"/>
                  <a:gd name="connsiteX185" fmla="*/ 35286 w 161015"/>
                  <a:gd name="connsiteY185" fmla="*/ 43815 h 181451"/>
                  <a:gd name="connsiteX186" fmla="*/ 43858 w 161015"/>
                  <a:gd name="connsiteY186" fmla="*/ 149543 h 181451"/>
                  <a:gd name="connsiteX187" fmla="*/ 41953 w 161015"/>
                  <a:gd name="connsiteY187" fmla="*/ 151447 h 181451"/>
                  <a:gd name="connsiteX188" fmla="*/ 40048 w 161015"/>
                  <a:gd name="connsiteY188" fmla="*/ 154305 h 181451"/>
                  <a:gd name="connsiteX189" fmla="*/ 36238 w 161015"/>
                  <a:gd name="connsiteY189" fmla="*/ 157163 h 181451"/>
                  <a:gd name="connsiteX190" fmla="*/ 32428 w 161015"/>
                  <a:gd name="connsiteY190" fmla="*/ 157163 h 181451"/>
                  <a:gd name="connsiteX191" fmla="*/ 31476 w 161015"/>
                  <a:gd name="connsiteY191" fmla="*/ 155258 h 181451"/>
                  <a:gd name="connsiteX192" fmla="*/ 32428 w 161015"/>
                  <a:gd name="connsiteY192" fmla="*/ 151447 h 181451"/>
                  <a:gd name="connsiteX193" fmla="*/ 30523 w 161015"/>
                  <a:gd name="connsiteY193" fmla="*/ 150495 h 181451"/>
                  <a:gd name="connsiteX194" fmla="*/ 29571 w 161015"/>
                  <a:gd name="connsiteY194" fmla="*/ 152400 h 181451"/>
                  <a:gd name="connsiteX195" fmla="*/ 29571 w 161015"/>
                  <a:gd name="connsiteY195" fmla="*/ 162878 h 181451"/>
                  <a:gd name="connsiteX196" fmla="*/ 29571 w 161015"/>
                  <a:gd name="connsiteY196" fmla="*/ 164783 h 181451"/>
                  <a:gd name="connsiteX197" fmla="*/ 30523 w 161015"/>
                  <a:gd name="connsiteY197" fmla="*/ 163830 h 181451"/>
                  <a:gd name="connsiteX198" fmla="*/ 32428 w 161015"/>
                  <a:gd name="connsiteY198" fmla="*/ 160972 h 181451"/>
                  <a:gd name="connsiteX199" fmla="*/ 36238 w 161015"/>
                  <a:gd name="connsiteY199" fmla="*/ 157163 h 181451"/>
                  <a:gd name="connsiteX200" fmla="*/ 37191 w 161015"/>
                  <a:gd name="connsiteY200" fmla="*/ 157163 h 181451"/>
                  <a:gd name="connsiteX201" fmla="*/ 39096 w 161015"/>
                  <a:gd name="connsiteY201" fmla="*/ 160020 h 181451"/>
                  <a:gd name="connsiteX202" fmla="*/ 41001 w 161015"/>
                  <a:gd name="connsiteY202" fmla="*/ 161925 h 181451"/>
                  <a:gd name="connsiteX203" fmla="*/ 41953 w 161015"/>
                  <a:gd name="connsiteY203" fmla="*/ 163830 h 181451"/>
                  <a:gd name="connsiteX204" fmla="*/ 42906 w 161015"/>
                  <a:gd name="connsiteY204" fmla="*/ 161925 h 181451"/>
                  <a:gd name="connsiteX205" fmla="*/ 40048 w 161015"/>
                  <a:gd name="connsiteY205" fmla="*/ 158115 h 181451"/>
                  <a:gd name="connsiteX206" fmla="*/ 37191 w 161015"/>
                  <a:gd name="connsiteY206" fmla="*/ 157163 h 181451"/>
                  <a:gd name="connsiteX207" fmla="*/ 39096 w 161015"/>
                  <a:gd name="connsiteY207" fmla="*/ 156210 h 181451"/>
                  <a:gd name="connsiteX208" fmla="*/ 44811 w 161015"/>
                  <a:gd name="connsiteY208" fmla="*/ 151447 h 181451"/>
                  <a:gd name="connsiteX209" fmla="*/ 43858 w 161015"/>
                  <a:gd name="connsiteY209" fmla="*/ 149543 h 181451"/>
                  <a:gd name="connsiteX210" fmla="*/ 29571 w 161015"/>
                  <a:gd name="connsiteY210" fmla="*/ 118110 h 181451"/>
                  <a:gd name="connsiteX211" fmla="*/ 29571 w 161015"/>
                  <a:gd name="connsiteY211" fmla="*/ 118110 h 181451"/>
                  <a:gd name="connsiteX212" fmla="*/ 30523 w 161015"/>
                  <a:gd name="connsiteY212" fmla="*/ 118110 h 181451"/>
                  <a:gd name="connsiteX213" fmla="*/ 29571 w 161015"/>
                  <a:gd name="connsiteY213" fmla="*/ 118110 h 181451"/>
                  <a:gd name="connsiteX214" fmla="*/ 29571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8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8 h 181451"/>
                  <a:gd name="connsiteX245" fmla="*/ 34333 w 161015"/>
                  <a:gd name="connsiteY245" fmla="*/ 174308 h 181451"/>
                  <a:gd name="connsiteX246" fmla="*/ 34333 w 161015"/>
                  <a:gd name="connsiteY246" fmla="*/ 174308 h 181451"/>
                  <a:gd name="connsiteX247" fmla="*/ 34333 w 161015"/>
                  <a:gd name="connsiteY247" fmla="*/ 174308 h 181451"/>
                  <a:gd name="connsiteX248" fmla="*/ 34333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3 h 181451"/>
                  <a:gd name="connsiteX281" fmla="*/ 39096 w 161015"/>
                  <a:gd name="connsiteY281" fmla="*/ 128588 h 181451"/>
                  <a:gd name="connsiteX282" fmla="*/ 38143 w 161015"/>
                  <a:gd name="connsiteY282" fmla="*/ 163830 h 181451"/>
                  <a:gd name="connsiteX283" fmla="*/ 37191 w 161015"/>
                  <a:gd name="connsiteY283" fmla="*/ 162878 h 181451"/>
                  <a:gd name="connsiteX284" fmla="*/ 36238 w 161015"/>
                  <a:gd name="connsiteY284" fmla="*/ 164783 h 181451"/>
                  <a:gd name="connsiteX285" fmla="*/ 38143 w 161015"/>
                  <a:gd name="connsiteY285" fmla="*/ 165735 h 181451"/>
                  <a:gd name="connsiteX286" fmla="*/ 38143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40048 w 161015"/>
                  <a:gd name="connsiteY292" fmla="*/ 59055 h 181451"/>
                  <a:gd name="connsiteX293" fmla="*/ 40048 w 161015"/>
                  <a:gd name="connsiteY293" fmla="*/ 59055 h 181451"/>
                  <a:gd name="connsiteX294" fmla="*/ 38143 w 161015"/>
                  <a:gd name="connsiteY294" fmla="*/ 59055 h 181451"/>
                  <a:gd name="connsiteX295" fmla="*/ 40048 w 161015"/>
                  <a:gd name="connsiteY295" fmla="*/ 59055 h 181451"/>
                  <a:gd name="connsiteX296" fmla="*/ 40048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3863 w 161015"/>
                  <a:gd name="connsiteY312" fmla="*/ 148590 h 181451"/>
                  <a:gd name="connsiteX313" fmla="*/ 82911 w 161015"/>
                  <a:gd name="connsiteY313" fmla="*/ 133350 h 181451"/>
                  <a:gd name="connsiteX314" fmla="*/ 82911 w 161015"/>
                  <a:gd name="connsiteY314" fmla="*/ 113347 h 181451"/>
                  <a:gd name="connsiteX315" fmla="*/ 82911 w 161015"/>
                  <a:gd name="connsiteY315" fmla="*/ 97155 h 181451"/>
                  <a:gd name="connsiteX316" fmla="*/ 82911 w 161015"/>
                  <a:gd name="connsiteY316" fmla="*/ 81915 h 181451"/>
                  <a:gd name="connsiteX317" fmla="*/ 80053 w 161015"/>
                  <a:gd name="connsiteY317" fmla="*/ 80963 h 181451"/>
                  <a:gd name="connsiteX318" fmla="*/ 61956 w 161015"/>
                  <a:gd name="connsiteY318" fmla="*/ 93345 h 181451"/>
                  <a:gd name="connsiteX319" fmla="*/ 46716 w 161015"/>
                  <a:gd name="connsiteY319" fmla="*/ 116205 h 181451"/>
                  <a:gd name="connsiteX320" fmla="*/ 48621 w 161015"/>
                  <a:gd name="connsiteY320" fmla="*/ 151447 h 181451"/>
                  <a:gd name="connsiteX321" fmla="*/ 66718 w 161015"/>
                  <a:gd name="connsiteY321" fmla="*/ 164783 h 181451"/>
                  <a:gd name="connsiteX322" fmla="*/ 83863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2436 w 161015"/>
                  <a:gd name="connsiteY338" fmla="*/ 69533 h 181451"/>
                  <a:gd name="connsiteX339" fmla="*/ 94341 w 161015"/>
                  <a:gd name="connsiteY339" fmla="*/ 67628 h 181451"/>
                  <a:gd name="connsiteX340" fmla="*/ 91483 w 161015"/>
                  <a:gd name="connsiteY340" fmla="*/ 65722 h 181451"/>
                  <a:gd name="connsiteX341" fmla="*/ 89578 w 161015"/>
                  <a:gd name="connsiteY341" fmla="*/ 66675 h 181451"/>
                  <a:gd name="connsiteX342" fmla="*/ 92436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960 h 181451"/>
                  <a:gd name="connsiteX375" fmla="*/ 96246 w 161015"/>
                  <a:gd name="connsiteY375" fmla="*/ 60008 h 181451"/>
                  <a:gd name="connsiteX376" fmla="*/ 94341 w 161015"/>
                  <a:gd name="connsiteY376" fmla="*/ 57150 h 181451"/>
                  <a:gd name="connsiteX377" fmla="*/ 93388 w 161015"/>
                  <a:gd name="connsiteY377" fmla="*/ 58103 h 181451"/>
                  <a:gd name="connsiteX378" fmla="*/ 95293 w 161015"/>
                  <a:gd name="connsiteY378" fmla="*/ 60960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7198 w 161015"/>
                  <a:gd name="connsiteY384" fmla="*/ 96203 h 181451"/>
                  <a:gd name="connsiteX385" fmla="*/ 94341 w 161015"/>
                  <a:gd name="connsiteY385" fmla="*/ 95250 h 181451"/>
                  <a:gd name="connsiteX386" fmla="*/ 93388 w 161015"/>
                  <a:gd name="connsiteY386" fmla="*/ 96203 h 181451"/>
                  <a:gd name="connsiteX387" fmla="*/ 94341 w 161015"/>
                  <a:gd name="connsiteY387" fmla="*/ 97155 h 181451"/>
                  <a:gd name="connsiteX388" fmla="*/ 96246 w 161015"/>
                  <a:gd name="connsiteY388" fmla="*/ 98108 h 181451"/>
                  <a:gd name="connsiteX389" fmla="*/ 99103 w 161015"/>
                  <a:gd name="connsiteY389" fmla="*/ 100013 h 181451"/>
                  <a:gd name="connsiteX390" fmla="*/ 97198 w 161015"/>
                  <a:gd name="connsiteY390" fmla="*/ 96203 h 181451"/>
                  <a:gd name="connsiteX391" fmla="*/ 95293 w 161015"/>
                  <a:gd name="connsiteY391" fmla="*/ 35243 h 181451"/>
                  <a:gd name="connsiteX392" fmla="*/ 93388 w 161015"/>
                  <a:gd name="connsiteY392" fmla="*/ 37147 h 181451"/>
                  <a:gd name="connsiteX393" fmla="*/ 96246 w 161015"/>
                  <a:gd name="connsiteY393" fmla="*/ 39053 h 181451"/>
                  <a:gd name="connsiteX394" fmla="*/ 99103 w 161015"/>
                  <a:gd name="connsiteY394" fmla="*/ 34290 h 181451"/>
                  <a:gd name="connsiteX395" fmla="*/ 98151 w 161015"/>
                  <a:gd name="connsiteY395" fmla="*/ 32385 h 181451"/>
                  <a:gd name="connsiteX396" fmla="*/ 97198 w 161015"/>
                  <a:gd name="connsiteY396" fmla="*/ 34290 h 181451"/>
                  <a:gd name="connsiteX397" fmla="*/ 95293 w 161015"/>
                  <a:gd name="connsiteY397" fmla="*/ 35243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8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3818 h 181451"/>
                  <a:gd name="connsiteX414" fmla="*/ 95293 w 161015"/>
                  <a:gd name="connsiteY414" fmla="*/ 63818 h 181451"/>
                  <a:gd name="connsiteX415" fmla="*/ 96246 w 161015"/>
                  <a:gd name="connsiteY415" fmla="*/ 63818 h 181451"/>
                  <a:gd name="connsiteX416" fmla="*/ 96246 w 161015"/>
                  <a:gd name="connsiteY416" fmla="*/ 62865 h 181451"/>
                  <a:gd name="connsiteX417" fmla="*/ 95293 w 161015"/>
                  <a:gd name="connsiteY417" fmla="*/ 63818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1008 w 161015"/>
                  <a:gd name="connsiteY423" fmla="*/ 55245 h 181451"/>
                  <a:gd name="connsiteX424" fmla="*/ 102913 w 161015"/>
                  <a:gd name="connsiteY424" fmla="*/ 57150 h 181451"/>
                  <a:gd name="connsiteX425" fmla="*/ 105771 w 161015"/>
                  <a:gd name="connsiteY425" fmla="*/ 54293 h 181451"/>
                  <a:gd name="connsiteX426" fmla="*/ 104818 w 161015"/>
                  <a:gd name="connsiteY426" fmla="*/ 53340 h 181451"/>
                  <a:gd name="connsiteX427" fmla="*/ 99103 w 161015"/>
                  <a:gd name="connsiteY427" fmla="*/ 51435 h 181451"/>
                  <a:gd name="connsiteX428" fmla="*/ 97198 w 161015"/>
                  <a:gd name="connsiteY428" fmla="*/ 51435 h 181451"/>
                  <a:gd name="connsiteX429" fmla="*/ 95293 w 161015"/>
                  <a:gd name="connsiteY429" fmla="*/ 53340 h 181451"/>
                  <a:gd name="connsiteX430" fmla="*/ 97198 w 161015"/>
                  <a:gd name="connsiteY430" fmla="*/ 54293 h 181451"/>
                  <a:gd name="connsiteX431" fmla="*/ 101008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40018 h 181451"/>
                  <a:gd name="connsiteX449" fmla="*/ 101008 w 161015"/>
                  <a:gd name="connsiteY449" fmla="*/ 138113 h 181451"/>
                  <a:gd name="connsiteX450" fmla="*/ 101008 w 161015"/>
                  <a:gd name="connsiteY450" fmla="*/ 137160 h 181451"/>
                  <a:gd name="connsiteX451" fmla="*/ 100056 w 161015"/>
                  <a:gd name="connsiteY451" fmla="*/ 137160 h 181451"/>
                  <a:gd name="connsiteX452" fmla="*/ 100056 w 161015"/>
                  <a:gd name="connsiteY452" fmla="*/ 140018 h 181451"/>
                  <a:gd name="connsiteX453" fmla="*/ 100056 w 161015"/>
                  <a:gd name="connsiteY453" fmla="*/ 140018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100056 w 161015"/>
                  <a:gd name="connsiteY459" fmla="*/ 67628 h 181451"/>
                  <a:gd name="connsiteX460" fmla="*/ 100056 w 161015"/>
                  <a:gd name="connsiteY460" fmla="*/ 67628 h 181451"/>
                  <a:gd name="connsiteX461" fmla="*/ 103866 w 161015"/>
                  <a:gd name="connsiteY461" fmla="*/ 67628 h 181451"/>
                  <a:gd name="connsiteX462" fmla="*/ 105771 w 161015"/>
                  <a:gd name="connsiteY462" fmla="*/ 65722 h 181451"/>
                  <a:gd name="connsiteX463" fmla="*/ 105771 w 161015"/>
                  <a:gd name="connsiteY463" fmla="*/ 64770 h 181451"/>
                  <a:gd name="connsiteX464" fmla="*/ 100056 w 161015"/>
                  <a:gd name="connsiteY464" fmla="*/ 67628 h 181451"/>
                  <a:gd name="connsiteX465" fmla="*/ 101008 w 161015"/>
                  <a:gd name="connsiteY465" fmla="*/ 46672 h 181451"/>
                  <a:gd name="connsiteX466" fmla="*/ 101008 w 161015"/>
                  <a:gd name="connsiteY466" fmla="*/ 46672 h 181451"/>
                  <a:gd name="connsiteX467" fmla="*/ 101008 w 161015"/>
                  <a:gd name="connsiteY467" fmla="*/ 47625 h 181451"/>
                  <a:gd name="connsiteX468" fmla="*/ 101008 w 161015"/>
                  <a:gd name="connsiteY468" fmla="*/ 46672 h 181451"/>
                  <a:gd name="connsiteX469" fmla="*/ 101008 w 161015"/>
                  <a:gd name="connsiteY469" fmla="*/ 46672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961 w 161015"/>
                  <a:gd name="connsiteY490" fmla="*/ 84772 h 181451"/>
                  <a:gd name="connsiteX491" fmla="*/ 103866 w 161015"/>
                  <a:gd name="connsiteY491" fmla="*/ 88583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8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3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8585 h 181451"/>
                  <a:gd name="connsiteX541" fmla="*/ 103866 w 161015"/>
                  <a:gd name="connsiteY541" fmla="*/ 108585 h 181451"/>
                  <a:gd name="connsiteX542" fmla="*/ 103866 w 161015"/>
                  <a:gd name="connsiteY542" fmla="*/ 108585 h 181451"/>
                  <a:gd name="connsiteX543" fmla="*/ 103866 w 161015"/>
                  <a:gd name="connsiteY543" fmla="*/ 108585 h 181451"/>
                  <a:gd name="connsiteX544" fmla="*/ 103866 w 161015"/>
                  <a:gd name="connsiteY544" fmla="*/ 108585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9060 h 181451"/>
                  <a:gd name="connsiteX561" fmla="*/ 108628 w 161015"/>
                  <a:gd name="connsiteY561" fmla="*/ 99060 h 181451"/>
                  <a:gd name="connsiteX562" fmla="*/ 106723 w 161015"/>
                  <a:gd name="connsiteY562" fmla="*/ 99060 h 181451"/>
                  <a:gd name="connsiteX563" fmla="*/ 107676 w 161015"/>
                  <a:gd name="connsiteY563" fmla="*/ 100013 h 181451"/>
                  <a:gd name="connsiteX564" fmla="*/ 108628 w 161015"/>
                  <a:gd name="connsiteY564" fmla="*/ 99060 h 181451"/>
                  <a:gd name="connsiteX565" fmla="*/ 107676 w 161015"/>
                  <a:gd name="connsiteY565" fmla="*/ 41910 h 181451"/>
                  <a:gd name="connsiteX566" fmla="*/ 107676 w 161015"/>
                  <a:gd name="connsiteY566" fmla="*/ 41910 h 181451"/>
                  <a:gd name="connsiteX567" fmla="*/ 108628 w 161015"/>
                  <a:gd name="connsiteY567" fmla="*/ 40958 h 181451"/>
                  <a:gd name="connsiteX568" fmla="*/ 107676 w 161015"/>
                  <a:gd name="connsiteY568" fmla="*/ 41910 h 181451"/>
                  <a:gd name="connsiteX569" fmla="*/ 107676 w 161015"/>
                  <a:gd name="connsiteY569" fmla="*/ 41910 h 181451"/>
                  <a:gd name="connsiteX570" fmla="*/ 111486 w 161015"/>
                  <a:gd name="connsiteY570" fmla="*/ 151447 h 181451"/>
                  <a:gd name="connsiteX571" fmla="*/ 108628 w 161015"/>
                  <a:gd name="connsiteY571" fmla="*/ 154305 h 181451"/>
                  <a:gd name="connsiteX572" fmla="*/ 109581 w 161015"/>
                  <a:gd name="connsiteY572" fmla="*/ 154305 h 181451"/>
                  <a:gd name="connsiteX573" fmla="*/ 111486 w 161015"/>
                  <a:gd name="connsiteY573" fmla="*/ 151447 h 181451"/>
                  <a:gd name="connsiteX574" fmla="*/ 111486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9581 w 161015"/>
                  <a:gd name="connsiteY590" fmla="*/ 18097 h 181451"/>
                  <a:gd name="connsiteX591" fmla="*/ 109581 w 161015"/>
                  <a:gd name="connsiteY591" fmla="*/ 18097 h 181451"/>
                  <a:gd name="connsiteX592" fmla="*/ 110533 w 161015"/>
                  <a:gd name="connsiteY592" fmla="*/ 18097 h 181451"/>
                  <a:gd name="connsiteX593" fmla="*/ 109581 w 161015"/>
                  <a:gd name="connsiteY593" fmla="*/ 18097 h 181451"/>
                  <a:gd name="connsiteX594" fmla="*/ 109581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8593 h 181451"/>
                  <a:gd name="connsiteX606" fmla="*/ 111486 w 161015"/>
                  <a:gd name="connsiteY606" fmla="*/ 168593 h 181451"/>
                  <a:gd name="connsiteX607" fmla="*/ 109581 w 161015"/>
                  <a:gd name="connsiteY607" fmla="*/ 168593 h 181451"/>
                  <a:gd name="connsiteX608" fmla="*/ 111486 w 161015"/>
                  <a:gd name="connsiteY608" fmla="*/ 168593 h 181451"/>
                  <a:gd name="connsiteX609" fmla="*/ 111486 w 161015"/>
                  <a:gd name="connsiteY609" fmla="*/ 168593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1915 h 181451"/>
                  <a:gd name="connsiteX619" fmla="*/ 111486 w 161015"/>
                  <a:gd name="connsiteY619" fmla="*/ 80963 h 181451"/>
                  <a:gd name="connsiteX620" fmla="*/ 111486 w 161015"/>
                  <a:gd name="connsiteY620" fmla="*/ 80963 h 181451"/>
                  <a:gd name="connsiteX621" fmla="*/ 111486 w 161015"/>
                  <a:gd name="connsiteY621" fmla="*/ 48578 h 181451"/>
                  <a:gd name="connsiteX622" fmla="*/ 112438 w 161015"/>
                  <a:gd name="connsiteY622" fmla="*/ 49530 h 181451"/>
                  <a:gd name="connsiteX623" fmla="*/ 115296 w 161015"/>
                  <a:gd name="connsiteY623" fmla="*/ 49530 h 181451"/>
                  <a:gd name="connsiteX624" fmla="*/ 118153 w 161015"/>
                  <a:gd name="connsiteY624" fmla="*/ 46672 h 181451"/>
                  <a:gd name="connsiteX625" fmla="*/ 119106 w 161015"/>
                  <a:gd name="connsiteY625" fmla="*/ 45720 h 181451"/>
                  <a:gd name="connsiteX626" fmla="*/ 119106 w 161015"/>
                  <a:gd name="connsiteY626" fmla="*/ 44768 h 181451"/>
                  <a:gd name="connsiteX627" fmla="*/ 111486 w 161015"/>
                  <a:gd name="connsiteY627" fmla="*/ 48578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3391 w 161015"/>
                  <a:gd name="connsiteY637" fmla="*/ 105728 h 181451"/>
                  <a:gd name="connsiteX638" fmla="*/ 112438 w 161015"/>
                  <a:gd name="connsiteY638" fmla="*/ 104775 h 181451"/>
                  <a:gd name="connsiteX639" fmla="*/ 111486 w 161015"/>
                  <a:gd name="connsiteY639" fmla="*/ 105728 h 181451"/>
                  <a:gd name="connsiteX640" fmla="*/ 113391 w 161015"/>
                  <a:gd name="connsiteY640" fmla="*/ 105728 h 181451"/>
                  <a:gd name="connsiteX641" fmla="*/ 113391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965 h 181451"/>
                  <a:gd name="connsiteX647" fmla="*/ 113391 w 161015"/>
                  <a:gd name="connsiteY647" fmla="*/ 100965 h 181451"/>
                  <a:gd name="connsiteX648" fmla="*/ 113391 w 161015"/>
                  <a:gd name="connsiteY648" fmla="*/ 100965 h 181451"/>
                  <a:gd name="connsiteX649" fmla="*/ 113391 w 161015"/>
                  <a:gd name="connsiteY649" fmla="*/ 100965 h 181451"/>
                  <a:gd name="connsiteX650" fmla="*/ 113391 w 161015"/>
                  <a:gd name="connsiteY650" fmla="*/ 100965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7201 w 161015"/>
                  <a:gd name="connsiteY676" fmla="*/ 161925 h 181451"/>
                  <a:gd name="connsiteX677" fmla="*/ 115296 w 161015"/>
                  <a:gd name="connsiteY677" fmla="*/ 163830 h 181451"/>
                  <a:gd name="connsiteX678" fmla="*/ 115296 w 161015"/>
                  <a:gd name="connsiteY678" fmla="*/ 164783 h 181451"/>
                  <a:gd name="connsiteX679" fmla="*/ 117201 w 161015"/>
                  <a:gd name="connsiteY679" fmla="*/ 161925 h 181451"/>
                  <a:gd name="connsiteX680" fmla="*/ 117201 w 161015"/>
                  <a:gd name="connsiteY680" fmla="*/ 161925 h 181451"/>
                  <a:gd name="connsiteX681" fmla="*/ 116248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20058 w 161015"/>
                  <a:gd name="connsiteY701" fmla="*/ 125730 h 181451"/>
                  <a:gd name="connsiteX702" fmla="*/ 120058 w 161015"/>
                  <a:gd name="connsiteY702" fmla="*/ 125730 h 181451"/>
                  <a:gd name="connsiteX703" fmla="*/ 120058 w 161015"/>
                  <a:gd name="connsiteY703" fmla="*/ 125730 h 181451"/>
                  <a:gd name="connsiteX704" fmla="*/ 120058 w 161015"/>
                  <a:gd name="connsiteY704" fmla="*/ 125730 h 181451"/>
                  <a:gd name="connsiteX705" fmla="*/ 120058 w 161015"/>
                  <a:gd name="connsiteY705" fmla="*/ 125730 h 181451"/>
                  <a:gd name="connsiteX706" fmla="*/ 121963 w 161015"/>
                  <a:gd name="connsiteY706" fmla="*/ 134303 h 181451"/>
                  <a:gd name="connsiteX707" fmla="*/ 121963 w 161015"/>
                  <a:gd name="connsiteY707" fmla="*/ 134303 h 181451"/>
                  <a:gd name="connsiteX708" fmla="*/ 120058 w 161015"/>
                  <a:gd name="connsiteY708" fmla="*/ 135255 h 181451"/>
                  <a:gd name="connsiteX709" fmla="*/ 121963 w 161015"/>
                  <a:gd name="connsiteY709" fmla="*/ 134303 h 181451"/>
                  <a:gd name="connsiteX710" fmla="*/ 121963 w 161015"/>
                  <a:gd name="connsiteY710" fmla="*/ 134303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60063" y="115253"/>
                      <a:pt x="161016" y="117158"/>
                      <a:pt x="161016" y="119063"/>
                    </a:cubicBezTo>
                    <a:close/>
                    <a:moveTo>
                      <a:pt x="10521" y="145733"/>
                    </a:moveTo>
                    <a:cubicBezTo>
                      <a:pt x="9568" y="145733"/>
                      <a:pt x="8616" y="145733"/>
                      <a:pt x="7663" y="146685"/>
                    </a:cubicBezTo>
                    <a:cubicBezTo>
                      <a:pt x="7663" y="147638"/>
                      <a:pt x="7663" y="148590"/>
                      <a:pt x="8616" y="148590"/>
                    </a:cubicBezTo>
                    <a:cubicBezTo>
                      <a:pt x="10521" y="149543"/>
                      <a:pt x="10521" y="147638"/>
                      <a:pt x="10521" y="145733"/>
                    </a:cubicBezTo>
                    <a:cubicBezTo>
                      <a:pt x="11473" y="146685"/>
                      <a:pt x="11473" y="145733"/>
                      <a:pt x="10521" y="145733"/>
                    </a:cubicBezTo>
                    <a:close/>
                    <a:moveTo>
                      <a:pt x="27666" y="145733"/>
                    </a:moveTo>
                    <a:cubicBezTo>
                      <a:pt x="26713" y="144780"/>
                      <a:pt x="24808" y="142875"/>
                      <a:pt x="25761" y="141922"/>
                    </a:cubicBezTo>
                    <a:cubicBezTo>
                      <a:pt x="26713" y="140970"/>
                      <a:pt x="29571" y="141922"/>
                      <a:pt x="29571" y="140970"/>
                    </a:cubicBezTo>
                    <a:cubicBezTo>
                      <a:pt x="29571" y="140970"/>
                      <a:pt x="29571" y="140018"/>
                      <a:pt x="29571" y="140018"/>
                    </a:cubicBezTo>
                    <a:cubicBezTo>
                      <a:pt x="29571" y="138113"/>
                      <a:pt x="26713" y="137160"/>
                      <a:pt x="27666" y="135255"/>
                    </a:cubicBezTo>
                    <a:cubicBezTo>
                      <a:pt x="27666" y="135255"/>
                      <a:pt x="31476" y="136208"/>
                      <a:pt x="32428" y="136208"/>
                    </a:cubicBezTo>
                    <a:lnTo>
                      <a:pt x="32428" y="139065"/>
                    </a:lnTo>
                    <a:cubicBezTo>
                      <a:pt x="33381" y="139065"/>
                      <a:pt x="34333" y="139065"/>
                      <a:pt x="35286" y="138113"/>
                    </a:cubicBezTo>
                    <a:cubicBezTo>
                      <a:pt x="36238" y="138113"/>
                      <a:pt x="37191" y="137160"/>
                      <a:pt x="37191" y="136208"/>
                    </a:cubicBezTo>
                    <a:cubicBezTo>
                      <a:pt x="37191" y="135255"/>
                      <a:pt x="36238" y="135255"/>
                      <a:pt x="35286" y="135255"/>
                    </a:cubicBezTo>
                    <a:cubicBezTo>
                      <a:pt x="35286" y="134303"/>
                      <a:pt x="35286" y="133350"/>
                      <a:pt x="34333" y="133350"/>
                    </a:cubicBezTo>
                    <a:lnTo>
                      <a:pt x="30523" y="132397"/>
                    </a:lnTo>
                    <a:cubicBezTo>
                      <a:pt x="29571" y="130493"/>
                      <a:pt x="27666" y="129540"/>
                      <a:pt x="26713" y="128588"/>
                    </a:cubicBezTo>
                    <a:cubicBezTo>
                      <a:pt x="29571" y="126683"/>
                      <a:pt x="31476" y="129540"/>
                      <a:pt x="33381" y="129540"/>
                    </a:cubicBezTo>
                    <a:cubicBezTo>
                      <a:pt x="35286" y="128588"/>
                      <a:pt x="37191" y="126683"/>
                      <a:pt x="39096" y="125730"/>
                    </a:cubicBezTo>
                    <a:lnTo>
                      <a:pt x="40048" y="125730"/>
                    </a:lnTo>
                    <a:cubicBezTo>
                      <a:pt x="41001" y="125730"/>
                      <a:pt x="41001" y="124778"/>
                      <a:pt x="41001" y="124778"/>
                    </a:cubicBezTo>
                    <a:cubicBezTo>
                      <a:pt x="38143" y="123825"/>
                      <a:pt x="40048" y="121920"/>
                      <a:pt x="40048" y="120015"/>
                    </a:cubicBezTo>
                    <a:cubicBezTo>
                      <a:pt x="40048" y="119063"/>
                      <a:pt x="39096" y="118110"/>
                      <a:pt x="38143" y="118110"/>
                    </a:cubicBezTo>
                    <a:cubicBezTo>
                      <a:pt x="36238" y="118110"/>
                      <a:pt x="37191" y="119063"/>
                      <a:pt x="37191" y="120015"/>
                    </a:cubicBezTo>
                    <a:cubicBezTo>
                      <a:pt x="37191" y="120968"/>
                      <a:pt x="37191" y="120968"/>
                      <a:pt x="36238" y="120968"/>
                    </a:cubicBezTo>
                    <a:cubicBezTo>
                      <a:pt x="33381" y="120968"/>
                      <a:pt x="32428" y="122872"/>
                      <a:pt x="34333" y="124778"/>
                    </a:cubicBezTo>
                    <a:cubicBezTo>
                      <a:pt x="35286" y="126683"/>
                      <a:pt x="34333" y="126683"/>
                      <a:pt x="33381" y="126683"/>
                    </a:cubicBezTo>
                    <a:cubicBezTo>
                      <a:pt x="31476" y="125730"/>
                      <a:pt x="29571" y="125730"/>
                      <a:pt x="28618" y="128588"/>
                    </a:cubicBezTo>
                    <a:cubicBezTo>
                      <a:pt x="27666" y="127635"/>
                      <a:pt x="26713" y="125730"/>
                      <a:pt x="24808" y="126683"/>
                    </a:cubicBezTo>
                    <a:cubicBezTo>
                      <a:pt x="23856" y="127635"/>
                      <a:pt x="25761" y="128588"/>
                      <a:pt x="25761" y="129540"/>
                    </a:cubicBezTo>
                    <a:cubicBezTo>
                      <a:pt x="25761" y="129540"/>
                      <a:pt x="25761" y="129540"/>
                      <a:pt x="25761" y="129540"/>
                    </a:cubicBezTo>
                    <a:cubicBezTo>
                      <a:pt x="24808" y="129540"/>
                      <a:pt x="23856" y="130493"/>
                      <a:pt x="22903" y="131445"/>
                    </a:cubicBezTo>
                    <a:cubicBezTo>
                      <a:pt x="21951" y="130493"/>
                      <a:pt x="20998" y="130493"/>
                      <a:pt x="19093" y="130493"/>
                    </a:cubicBezTo>
                    <a:cubicBezTo>
                      <a:pt x="20046" y="128588"/>
                      <a:pt x="21951" y="126683"/>
                      <a:pt x="20046" y="124778"/>
                    </a:cubicBezTo>
                    <a:cubicBezTo>
                      <a:pt x="19093" y="122872"/>
                      <a:pt x="17188" y="124778"/>
                      <a:pt x="16236" y="124778"/>
                    </a:cubicBezTo>
                    <a:cubicBezTo>
                      <a:pt x="15283" y="124778"/>
                      <a:pt x="14331" y="124778"/>
                      <a:pt x="13378" y="125730"/>
                    </a:cubicBezTo>
                    <a:cubicBezTo>
                      <a:pt x="13378" y="127635"/>
                      <a:pt x="14331" y="127635"/>
                      <a:pt x="16236" y="127635"/>
                    </a:cubicBezTo>
                    <a:cubicBezTo>
                      <a:pt x="18141" y="127635"/>
                      <a:pt x="18141" y="127635"/>
                      <a:pt x="17188" y="129540"/>
                    </a:cubicBezTo>
                    <a:cubicBezTo>
                      <a:pt x="16236" y="130493"/>
                      <a:pt x="15283" y="130493"/>
                      <a:pt x="16236" y="132397"/>
                    </a:cubicBezTo>
                    <a:cubicBezTo>
                      <a:pt x="17188" y="133350"/>
                      <a:pt x="18141" y="132397"/>
                      <a:pt x="19093" y="132397"/>
                    </a:cubicBezTo>
                    <a:cubicBezTo>
                      <a:pt x="19093" y="134303"/>
                      <a:pt x="20046" y="136208"/>
                      <a:pt x="20046" y="137160"/>
                    </a:cubicBezTo>
                    <a:lnTo>
                      <a:pt x="22903" y="135255"/>
                    </a:lnTo>
                    <a:cubicBezTo>
                      <a:pt x="23856" y="138113"/>
                      <a:pt x="21951" y="140018"/>
                      <a:pt x="21951" y="141922"/>
                    </a:cubicBezTo>
                    <a:cubicBezTo>
                      <a:pt x="24808" y="142875"/>
                      <a:pt x="23856" y="145733"/>
                      <a:pt x="23856" y="147638"/>
                    </a:cubicBezTo>
                    <a:cubicBezTo>
                      <a:pt x="22903" y="146685"/>
                      <a:pt x="20998" y="146685"/>
                      <a:pt x="20998" y="144780"/>
                    </a:cubicBezTo>
                    <a:cubicBezTo>
                      <a:pt x="20046" y="142875"/>
                      <a:pt x="19093" y="141922"/>
                      <a:pt x="17188" y="141922"/>
                    </a:cubicBezTo>
                    <a:cubicBezTo>
                      <a:pt x="17188" y="140018"/>
                      <a:pt x="16236" y="138113"/>
                      <a:pt x="19093" y="138113"/>
                    </a:cubicBezTo>
                    <a:cubicBezTo>
                      <a:pt x="20046" y="138113"/>
                      <a:pt x="20046" y="137160"/>
                      <a:pt x="20046" y="137160"/>
                    </a:cubicBezTo>
                    <a:cubicBezTo>
                      <a:pt x="19093" y="136208"/>
                      <a:pt x="17188" y="135255"/>
                      <a:pt x="16236" y="137160"/>
                    </a:cubicBezTo>
                    <a:cubicBezTo>
                      <a:pt x="15283" y="139065"/>
                      <a:pt x="15283" y="140970"/>
                      <a:pt x="17188" y="141922"/>
                    </a:cubicBezTo>
                    <a:cubicBezTo>
                      <a:pt x="17188" y="143828"/>
                      <a:pt x="15283" y="145733"/>
                      <a:pt x="18141" y="147638"/>
                    </a:cubicBezTo>
                    <a:cubicBezTo>
                      <a:pt x="20046" y="149543"/>
                      <a:pt x="21951" y="148590"/>
                      <a:pt x="23856" y="147638"/>
                    </a:cubicBezTo>
                    <a:cubicBezTo>
                      <a:pt x="25761" y="147638"/>
                      <a:pt x="26713" y="148590"/>
                      <a:pt x="27666" y="150495"/>
                    </a:cubicBezTo>
                    <a:cubicBezTo>
                      <a:pt x="29571" y="151447"/>
                      <a:pt x="30523" y="150495"/>
                      <a:pt x="31476" y="149543"/>
                    </a:cubicBezTo>
                    <a:cubicBezTo>
                      <a:pt x="29571" y="146685"/>
                      <a:pt x="27666" y="145733"/>
                      <a:pt x="27666" y="145733"/>
                    </a:cubicBezTo>
                    <a:close/>
                    <a:moveTo>
                      <a:pt x="19093" y="152400"/>
                    </a:moveTo>
                    <a:cubicBezTo>
                      <a:pt x="18141" y="151447"/>
                      <a:pt x="17188" y="149543"/>
                      <a:pt x="16236" y="149543"/>
                    </a:cubicBezTo>
                    <a:cubicBezTo>
                      <a:pt x="15283" y="150495"/>
                      <a:pt x="17188" y="152400"/>
                      <a:pt x="15283" y="154305"/>
                    </a:cubicBezTo>
                    <a:cubicBezTo>
                      <a:pt x="15283" y="154305"/>
                      <a:pt x="15283" y="155258"/>
                      <a:pt x="16236" y="155258"/>
                    </a:cubicBezTo>
                    <a:cubicBezTo>
                      <a:pt x="16236" y="154305"/>
                      <a:pt x="18141" y="154305"/>
                      <a:pt x="19093"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8"/>
                      <a:pt x="22903" y="116205"/>
                    </a:cubicBezTo>
                    <a:cubicBezTo>
                      <a:pt x="21951" y="115253"/>
                      <a:pt x="20046" y="114300"/>
                      <a:pt x="19093" y="112395"/>
                    </a:cubicBezTo>
                    <a:cubicBezTo>
                      <a:pt x="18141" y="115253"/>
                      <a:pt x="19093" y="117158"/>
                      <a:pt x="19093" y="118110"/>
                    </a:cubicBezTo>
                    <a:close/>
                    <a:moveTo>
                      <a:pt x="25761" y="155258"/>
                    </a:moveTo>
                    <a:lnTo>
                      <a:pt x="25761" y="155258"/>
                    </a:lnTo>
                    <a:lnTo>
                      <a:pt x="25761" y="155258"/>
                    </a:lnTo>
                    <a:cubicBezTo>
                      <a:pt x="24808" y="153353"/>
                      <a:pt x="25761" y="151447"/>
                      <a:pt x="23856" y="152400"/>
                    </a:cubicBezTo>
                    <a:cubicBezTo>
                      <a:pt x="22903" y="152400"/>
                      <a:pt x="20998" y="152400"/>
                      <a:pt x="20046" y="154305"/>
                    </a:cubicBezTo>
                    <a:cubicBezTo>
                      <a:pt x="20046" y="155258"/>
                      <a:pt x="19093" y="157163"/>
                      <a:pt x="20998" y="158115"/>
                    </a:cubicBezTo>
                    <a:cubicBezTo>
                      <a:pt x="21951" y="159068"/>
                      <a:pt x="23856" y="159068"/>
                      <a:pt x="24808" y="159068"/>
                    </a:cubicBezTo>
                    <a:lnTo>
                      <a:pt x="24808" y="159068"/>
                    </a:lnTo>
                    <a:lnTo>
                      <a:pt x="24808" y="158115"/>
                    </a:lnTo>
                    <a:cubicBezTo>
                      <a:pt x="27666" y="157163"/>
                      <a:pt x="25761" y="156210"/>
                      <a:pt x="25761" y="155258"/>
                    </a:cubicBezTo>
                    <a:close/>
                    <a:moveTo>
                      <a:pt x="22903" y="40005"/>
                    </a:moveTo>
                    <a:cubicBezTo>
                      <a:pt x="22903" y="39053"/>
                      <a:pt x="22903" y="39053"/>
                      <a:pt x="22903" y="40005"/>
                    </a:cubicBezTo>
                    <a:cubicBezTo>
                      <a:pt x="20998" y="39053"/>
                      <a:pt x="20998" y="40005"/>
                      <a:pt x="20998" y="40958"/>
                    </a:cubicBezTo>
                    <a:cubicBezTo>
                      <a:pt x="20998" y="41910"/>
                      <a:pt x="20998" y="41910"/>
                      <a:pt x="21951" y="41910"/>
                    </a:cubicBezTo>
                    <a:cubicBezTo>
                      <a:pt x="21951" y="40958"/>
                      <a:pt x="22903" y="40958"/>
                      <a:pt x="22903"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968"/>
                      <a:pt x="25761" y="120015"/>
                      <a:pt x="24808" y="120015"/>
                    </a:cubicBezTo>
                    <a:close/>
                    <a:moveTo>
                      <a:pt x="21951" y="113347"/>
                    </a:moveTo>
                    <a:cubicBezTo>
                      <a:pt x="21951" y="113347"/>
                      <a:pt x="21951" y="113347"/>
                      <a:pt x="21951" y="113347"/>
                    </a:cubicBezTo>
                    <a:cubicBezTo>
                      <a:pt x="21951" y="113347"/>
                      <a:pt x="22903" y="113347"/>
                      <a:pt x="21951" y="113347"/>
                    </a:cubicBezTo>
                    <a:cubicBezTo>
                      <a:pt x="22903" y="112395"/>
                      <a:pt x="22903" y="112395"/>
                      <a:pt x="21951" y="113347"/>
                    </a:cubicBezTo>
                    <a:cubicBezTo>
                      <a:pt x="21951" y="112395"/>
                      <a:pt x="20998" y="112395"/>
                      <a:pt x="21951" y="113347"/>
                    </a:cubicBezTo>
                    <a:close/>
                    <a:moveTo>
                      <a:pt x="24808" y="138113"/>
                    </a:moveTo>
                    <a:cubicBezTo>
                      <a:pt x="24808" y="138113"/>
                      <a:pt x="24808" y="138113"/>
                      <a:pt x="24808" y="138113"/>
                    </a:cubicBezTo>
                    <a:cubicBezTo>
                      <a:pt x="22903" y="139065"/>
                      <a:pt x="22903" y="139065"/>
                      <a:pt x="21951" y="138113"/>
                    </a:cubicBezTo>
                    <a:cubicBezTo>
                      <a:pt x="21951" y="137160"/>
                      <a:pt x="21951" y="137160"/>
                      <a:pt x="22903" y="137160"/>
                    </a:cubicBezTo>
                    <a:cubicBezTo>
                      <a:pt x="24808" y="136208"/>
                      <a:pt x="24808" y="137160"/>
                      <a:pt x="24808" y="138113"/>
                    </a:cubicBezTo>
                    <a:close/>
                    <a:moveTo>
                      <a:pt x="22903" y="128588"/>
                    </a:moveTo>
                    <a:lnTo>
                      <a:pt x="22903" y="128588"/>
                    </a:lnTo>
                    <a:cubicBezTo>
                      <a:pt x="24808" y="128588"/>
                      <a:pt x="26713" y="129540"/>
                      <a:pt x="27666" y="131445"/>
                    </a:cubicBezTo>
                    <a:cubicBezTo>
                      <a:pt x="23856" y="133350"/>
                      <a:pt x="23856" y="130493"/>
                      <a:pt x="22903"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4808" y="33338"/>
                    </a:moveTo>
                    <a:cubicBezTo>
                      <a:pt x="24808" y="32385"/>
                      <a:pt x="24808" y="32385"/>
                      <a:pt x="23856" y="32385"/>
                    </a:cubicBezTo>
                    <a:cubicBezTo>
                      <a:pt x="22903" y="32385"/>
                      <a:pt x="22903" y="33338"/>
                      <a:pt x="22903" y="33338"/>
                    </a:cubicBezTo>
                    <a:cubicBezTo>
                      <a:pt x="22903" y="33338"/>
                      <a:pt x="22903" y="34290"/>
                      <a:pt x="24808" y="33338"/>
                    </a:cubicBezTo>
                    <a:cubicBezTo>
                      <a:pt x="23856" y="34290"/>
                      <a:pt x="24808" y="34290"/>
                      <a:pt x="24808" y="33338"/>
                    </a:cubicBezTo>
                    <a:close/>
                    <a:moveTo>
                      <a:pt x="25761" y="155258"/>
                    </a:moveTo>
                    <a:lnTo>
                      <a:pt x="25761" y="158115"/>
                    </a:lnTo>
                    <a:cubicBezTo>
                      <a:pt x="25761" y="158115"/>
                      <a:pt x="25761" y="158115"/>
                      <a:pt x="25761" y="158115"/>
                    </a:cubicBezTo>
                    <a:cubicBezTo>
                      <a:pt x="22903" y="157163"/>
                      <a:pt x="22903" y="156210"/>
                      <a:pt x="25761" y="155258"/>
                    </a:cubicBezTo>
                    <a:cubicBezTo>
                      <a:pt x="24808" y="155258"/>
                      <a:pt x="25761" y="155258"/>
                      <a:pt x="25761" y="155258"/>
                    </a:cubicBezTo>
                    <a:close/>
                    <a:moveTo>
                      <a:pt x="23856" y="108585"/>
                    </a:moveTo>
                    <a:cubicBezTo>
                      <a:pt x="23856" y="109538"/>
                      <a:pt x="24808" y="110490"/>
                      <a:pt x="25761" y="110490"/>
                    </a:cubicBezTo>
                    <a:cubicBezTo>
                      <a:pt x="26713" y="110490"/>
                      <a:pt x="25761" y="108585"/>
                      <a:pt x="26713" y="107633"/>
                    </a:cubicBezTo>
                    <a:cubicBezTo>
                      <a:pt x="26713" y="106680"/>
                      <a:pt x="26713" y="105728"/>
                      <a:pt x="26713" y="105728"/>
                    </a:cubicBezTo>
                    <a:cubicBezTo>
                      <a:pt x="24808" y="105728"/>
                      <a:pt x="23856" y="107633"/>
                      <a:pt x="23856" y="108585"/>
                    </a:cubicBezTo>
                    <a:close/>
                    <a:moveTo>
                      <a:pt x="26713" y="98108"/>
                    </a:moveTo>
                    <a:lnTo>
                      <a:pt x="26713" y="98108"/>
                    </a:lnTo>
                    <a:cubicBezTo>
                      <a:pt x="26713" y="99060"/>
                      <a:pt x="27666" y="99060"/>
                      <a:pt x="26713" y="98108"/>
                    </a:cubicBezTo>
                    <a:cubicBezTo>
                      <a:pt x="27666" y="98108"/>
                      <a:pt x="26713" y="98108"/>
                      <a:pt x="26713" y="98108"/>
                    </a:cubicBezTo>
                    <a:cubicBezTo>
                      <a:pt x="26713" y="98108"/>
                      <a:pt x="26713" y="98108"/>
                      <a:pt x="26713" y="98108"/>
                    </a:cubicBezTo>
                    <a:close/>
                    <a:moveTo>
                      <a:pt x="31476" y="52388"/>
                    </a:moveTo>
                    <a:cubicBezTo>
                      <a:pt x="31476" y="51435"/>
                      <a:pt x="30523" y="51435"/>
                      <a:pt x="29571" y="51435"/>
                    </a:cubicBezTo>
                    <a:cubicBezTo>
                      <a:pt x="30523" y="50483"/>
                      <a:pt x="30523" y="50483"/>
                      <a:pt x="30523" y="49530"/>
                    </a:cubicBezTo>
                    <a:cubicBezTo>
                      <a:pt x="30523" y="49530"/>
                      <a:pt x="30523" y="48578"/>
                      <a:pt x="30523" y="48578"/>
                    </a:cubicBezTo>
                    <a:cubicBezTo>
                      <a:pt x="29571" y="48578"/>
                      <a:pt x="29571" y="49530"/>
                      <a:pt x="29571" y="49530"/>
                    </a:cubicBezTo>
                    <a:cubicBezTo>
                      <a:pt x="29571" y="49530"/>
                      <a:pt x="29571" y="50483"/>
                      <a:pt x="28618" y="51435"/>
                    </a:cubicBezTo>
                    <a:cubicBezTo>
                      <a:pt x="25761" y="54293"/>
                      <a:pt x="28618" y="54293"/>
                      <a:pt x="30523" y="54293"/>
                    </a:cubicBezTo>
                    <a:cubicBezTo>
                      <a:pt x="30523" y="53340"/>
                      <a:pt x="31476" y="53340"/>
                      <a:pt x="31476" y="52388"/>
                    </a:cubicBezTo>
                    <a:close/>
                    <a:moveTo>
                      <a:pt x="27666" y="115253"/>
                    </a:moveTo>
                    <a:cubicBezTo>
                      <a:pt x="27666" y="115253"/>
                      <a:pt x="27666" y="116205"/>
                      <a:pt x="28618" y="116205"/>
                    </a:cubicBezTo>
                    <a:cubicBezTo>
                      <a:pt x="29571" y="116205"/>
                      <a:pt x="29571" y="115253"/>
                      <a:pt x="29571" y="115253"/>
                    </a:cubicBezTo>
                    <a:cubicBezTo>
                      <a:pt x="29571" y="114300"/>
                      <a:pt x="29571" y="113347"/>
                      <a:pt x="27666" y="115253"/>
                    </a:cubicBezTo>
                    <a:cubicBezTo>
                      <a:pt x="28618" y="114300"/>
                      <a:pt x="27666" y="114300"/>
                      <a:pt x="27666" y="115253"/>
                    </a:cubicBezTo>
                    <a:close/>
                    <a:moveTo>
                      <a:pt x="35286" y="43815"/>
                    </a:moveTo>
                    <a:cubicBezTo>
                      <a:pt x="35286" y="43815"/>
                      <a:pt x="34333" y="42863"/>
                      <a:pt x="33381" y="41910"/>
                    </a:cubicBezTo>
                    <a:cubicBezTo>
                      <a:pt x="32428" y="40958"/>
                      <a:pt x="30523" y="42863"/>
                      <a:pt x="30523" y="40958"/>
                    </a:cubicBezTo>
                    <a:cubicBezTo>
                      <a:pt x="30523" y="39053"/>
                      <a:pt x="30523" y="38100"/>
                      <a:pt x="29571" y="38100"/>
                    </a:cubicBezTo>
                    <a:cubicBezTo>
                      <a:pt x="27666" y="38100"/>
                      <a:pt x="28618" y="39053"/>
                      <a:pt x="28618" y="40958"/>
                    </a:cubicBezTo>
                    <a:cubicBezTo>
                      <a:pt x="27666" y="43815"/>
                      <a:pt x="27666" y="43815"/>
                      <a:pt x="31476" y="43815"/>
                    </a:cubicBezTo>
                    <a:lnTo>
                      <a:pt x="32428" y="43815"/>
                    </a:lnTo>
                    <a:cubicBezTo>
                      <a:pt x="33381" y="43815"/>
                      <a:pt x="34333" y="44768"/>
                      <a:pt x="35286" y="43815"/>
                    </a:cubicBezTo>
                    <a:close/>
                    <a:moveTo>
                      <a:pt x="43858" y="149543"/>
                    </a:moveTo>
                    <a:cubicBezTo>
                      <a:pt x="42906" y="149543"/>
                      <a:pt x="41953" y="150495"/>
                      <a:pt x="41953" y="151447"/>
                    </a:cubicBezTo>
                    <a:cubicBezTo>
                      <a:pt x="41953" y="153353"/>
                      <a:pt x="41953" y="154305"/>
                      <a:pt x="40048" y="154305"/>
                    </a:cubicBezTo>
                    <a:cubicBezTo>
                      <a:pt x="37191" y="153353"/>
                      <a:pt x="37191" y="155258"/>
                      <a:pt x="36238" y="157163"/>
                    </a:cubicBezTo>
                    <a:cubicBezTo>
                      <a:pt x="35286" y="157163"/>
                      <a:pt x="33381" y="158115"/>
                      <a:pt x="32428" y="157163"/>
                    </a:cubicBezTo>
                    <a:cubicBezTo>
                      <a:pt x="31476" y="157163"/>
                      <a:pt x="30523" y="155258"/>
                      <a:pt x="31476" y="155258"/>
                    </a:cubicBezTo>
                    <a:cubicBezTo>
                      <a:pt x="35286" y="154305"/>
                      <a:pt x="32428" y="152400"/>
                      <a:pt x="32428" y="151447"/>
                    </a:cubicBezTo>
                    <a:cubicBezTo>
                      <a:pt x="32428" y="150495"/>
                      <a:pt x="31476" y="149543"/>
                      <a:pt x="30523" y="150495"/>
                    </a:cubicBezTo>
                    <a:cubicBezTo>
                      <a:pt x="29571" y="150495"/>
                      <a:pt x="29571" y="151447"/>
                      <a:pt x="29571" y="152400"/>
                    </a:cubicBezTo>
                    <a:lnTo>
                      <a:pt x="29571" y="162878"/>
                    </a:lnTo>
                    <a:cubicBezTo>
                      <a:pt x="29571" y="163830"/>
                      <a:pt x="28618" y="163830"/>
                      <a:pt x="29571" y="164783"/>
                    </a:cubicBezTo>
                    <a:cubicBezTo>
                      <a:pt x="30523" y="164783"/>
                      <a:pt x="30523" y="163830"/>
                      <a:pt x="30523" y="163830"/>
                    </a:cubicBezTo>
                    <a:cubicBezTo>
                      <a:pt x="31476" y="162878"/>
                      <a:pt x="31476" y="160972"/>
                      <a:pt x="32428" y="160972"/>
                    </a:cubicBezTo>
                    <a:cubicBezTo>
                      <a:pt x="36238" y="161925"/>
                      <a:pt x="35286" y="159068"/>
                      <a:pt x="36238" y="157163"/>
                    </a:cubicBezTo>
                    <a:lnTo>
                      <a:pt x="37191" y="157163"/>
                    </a:lnTo>
                    <a:cubicBezTo>
                      <a:pt x="37191" y="158115"/>
                      <a:pt x="37191" y="160020"/>
                      <a:pt x="39096" y="160020"/>
                    </a:cubicBezTo>
                    <a:cubicBezTo>
                      <a:pt x="41001" y="160020"/>
                      <a:pt x="41001" y="160972"/>
                      <a:pt x="41001" y="161925"/>
                    </a:cubicBezTo>
                    <a:cubicBezTo>
                      <a:pt x="41001" y="162878"/>
                      <a:pt x="41001" y="163830"/>
                      <a:pt x="41953" y="163830"/>
                    </a:cubicBezTo>
                    <a:cubicBezTo>
                      <a:pt x="42906" y="163830"/>
                      <a:pt x="42906" y="162878"/>
                      <a:pt x="42906" y="161925"/>
                    </a:cubicBezTo>
                    <a:cubicBezTo>
                      <a:pt x="42906" y="160020"/>
                      <a:pt x="41953" y="159068"/>
                      <a:pt x="40048" y="158115"/>
                    </a:cubicBezTo>
                    <a:lnTo>
                      <a:pt x="37191" y="157163"/>
                    </a:lnTo>
                    <a:cubicBezTo>
                      <a:pt x="37191" y="156210"/>
                      <a:pt x="38143" y="155258"/>
                      <a:pt x="39096" y="156210"/>
                    </a:cubicBezTo>
                    <a:cubicBezTo>
                      <a:pt x="42906" y="157163"/>
                      <a:pt x="43858" y="154305"/>
                      <a:pt x="44811" y="151447"/>
                    </a:cubicBezTo>
                    <a:cubicBezTo>
                      <a:pt x="43858" y="150495"/>
                      <a:pt x="44811" y="149543"/>
                      <a:pt x="43858" y="149543"/>
                    </a:cubicBezTo>
                    <a:close/>
                    <a:moveTo>
                      <a:pt x="29571" y="118110"/>
                    </a:moveTo>
                    <a:cubicBezTo>
                      <a:pt x="29571" y="118110"/>
                      <a:pt x="29571" y="119063"/>
                      <a:pt x="29571" y="118110"/>
                    </a:cubicBezTo>
                    <a:cubicBezTo>
                      <a:pt x="30523" y="119063"/>
                      <a:pt x="30523" y="118110"/>
                      <a:pt x="30523" y="118110"/>
                    </a:cubicBezTo>
                    <a:cubicBezTo>
                      <a:pt x="30523" y="117158"/>
                      <a:pt x="30523" y="117158"/>
                      <a:pt x="29571" y="118110"/>
                    </a:cubicBezTo>
                    <a:cubicBezTo>
                      <a:pt x="29571" y="117158"/>
                      <a:pt x="29571" y="118110"/>
                      <a:pt x="29571"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8"/>
                      <a:pt x="34333" y="137160"/>
                    </a:cubicBezTo>
                    <a:cubicBezTo>
                      <a:pt x="33381" y="137160"/>
                      <a:pt x="32428" y="136208"/>
                      <a:pt x="31476" y="136208"/>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7150"/>
                      <a:pt x="32428" y="57150"/>
                    </a:cubicBezTo>
                    <a:cubicBezTo>
                      <a:pt x="32428" y="57150"/>
                      <a:pt x="31476" y="57150"/>
                      <a:pt x="32428" y="57150"/>
                    </a:cubicBezTo>
                    <a:cubicBezTo>
                      <a:pt x="32428" y="57150"/>
                      <a:pt x="32428" y="58103"/>
                      <a:pt x="32428" y="57150"/>
                    </a:cubicBezTo>
                    <a:cubicBezTo>
                      <a:pt x="32428" y="58103"/>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8"/>
                    </a:moveTo>
                    <a:cubicBezTo>
                      <a:pt x="34333" y="174308"/>
                      <a:pt x="33381" y="173355"/>
                      <a:pt x="34333" y="174308"/>
                    </a:cubicBezTo>
                    <a:lnTo>
                      <a:pt x="34333" y="174308"/>
                    </a:lnTo>
                    <a:cubicBezTo>
                      <a:pt x="33381" y="175260"/>
                      <a:pt x="33381" y="175260"/>
                      <a:pt x="34333" y="174308"/>
                    </a:cubicBezTo>
                    <a:cubicBezTo>
                      <a:pt x="34333" y="175260"/>
                      <a:pt x="34333" y="174308"/>
                      <a:pt x="34333" y="174308"/>
                    </a:cubicBezTo>
                    <a:close/>
                    <a:moveTo>
                      <a:pt x="34333" y="166688"/>
                    </a:moveTo>
                    <a:lnTo>
                      <a:pt x="34333" y="166688"/>
                    </a:lnTo>
                    <a:cubicBezTo>
                      <a:pt x="34333" y="167640"/>
                      <a:pt x="34333" y="167640"/>
                      <a:pt x="34333" y="166688"/>
                    </a:cubicBezTo>
                    <a:lnTo>
                      <a:pt x="34333" y="166688"/>
                    </a:lnTo>
                    <a:cubicBezTo>
                      <a:pt x="35286" y="167640"/>
                      <a:pt x="35286" y="167640"/>
                      <a:pt x="34333" y="166688"/>
                    </a:cubicBezTo>
                    <a:close/>
                    <a:moveTo>
                      <a:pt x="34333" y="107633"/>
                    </a:moveTo>
                    <a:cubicBezTo>
                      <a:pt x="34333" y="107633"/>
                      <a:pt x="35286" y="108585"/>
                      <a:pt x="34333" y="107633"/>
                    </a:cubicBezTo>
                    <a:cubicBezTo>
                      <a:pt x="36238" y="108585"/>
                      <a:pt x="36238" y="108585"/>
                      <a:pt x="36238" y="107633"/>
                    </a:cubicBezTo>
                    <a:cubicBezTo>
                      <a:pt x="36238" y="106680"/>
                      <a:pt x="36238" y="106680"/>
                      <a:pt x="34333" y="107633"/>
                    </a:cubicBezTo>
                    <a:cubicBezTo>
                      <a:pt x="34333" y="106680"/>
                      <a:pt x="34333" y="106680"/>
                      <a:pt x="34333" y="107633"/>
                    </a:cubicBezTo>
                    <a:close/>
                    <a:moveTo>
                      <a:pt x="35286" y="39053"/>
                    </a:moveTo>
                    <a:cubicBezTo>
                      <a:pt x="35286" y="39053"/>
                      <a:pt x="34333" y="39053"/>
                      <a:pt x="35286" y="39053"/>
                    </a:cubicBezTo>
                    <a:lnTo>
                      <a:pt x="35286" y="40958"/>
                    </a:lnTo>
                    <a:cubicBezTo>
                      <a:pt x="35286" y="40958"/>
                      <a:pt x="36238" y="40958"/>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3340"/>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3"/>
                      <a:pt x="41001" y="126683"/>
                    </a:cubicBezTo>
                    <a:cubicBezTo>
                      <a:pt x="39096" y="127635"/>
                      <a:pt x="39096" y="128588"/>
                      <a:pt x="39096" y="128588"/>
                    </a:cubicBezTo>
                    <a:close/>
                    <a:moveTo>
                      <a:pt x="38143" y="163830"/>
                    </a:moveTo>
                    <a:cubicBezTo>
                      <a:pt x="38143" y="163830"/>
                      <a:pt x="38143" y="162878"/>
                      <a:pt x="37191" y="162878"/>
                    </a:cubicBezTo>
                    <a:cubicBezTo>
                      <a:pt x="36238" y="162878"/>
                      <a:pt x="36238" y="163830"/>
                      <a:pt x="36238" y="164783"/>
                    </a:cubicBezTo>
                    <a:cubicBezTo>
                      <a:pt x="36238" y="165735"/>
                      <a:pt x="37191" y="166688"/>
                      <a:pt x="38143" y="165735"/>
                    </a:cubicBezTo>
                    <a:cubicBezTo>
                      <a:pt x="38143" y="165735"/>
                      <a:pt x="38143" y="164783"/>
                      <a:pt x="38143"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8113"/>
                      <a:pt x="38143" y="138113"/>
                    </a:cubicBezTo>
                    <a:close/>
                    <a:moveTo>
                      <a:pt x="40048" y="59055"/>
                    </a:moveTo>
                    <a:cubicBezTo>
                      <a:pt x="40048" y="59055"/>
                      <a:pt x="39096" y="58103"/>
                      <a:pt x="40048" y="59055"/>
                    </a:cubicBezTo>
                    <a:cubicBezTo>
                      <a:pt x="39096" y="59055"/>
                      <a:pt x="38143" y="59055"/>
                      <a:pt x="38143" y="59055"/>
                    </a:cubicBezTo>
                    <a:cubicBezTo>
                      <a:pt x="38143" y="59055"/>
                      <a:pt x="38143" y="60008"/>
                      <a:pt x="40048" y="59055"/>
                    </a:cubicBezTo>
                    <a:cubicBezTo>
                      <a:pt x="39096" y="60008"/>
                      <a:pt x="40048" y="60008"/>
                      <a:pt x="40048"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40048"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3863" y="148590"/>
                    </a:moveTo>
                    <a:cubicBezTo>
                      <a:pt x="83863" y="143828"/>
                      <a:pt x="83863" y="139065"/>
                      <a:pt x="82911" y="133350"/>
                    </a:cubicBezTo>
                    <a:cubicBezTo>
                      <a:pt x="81958" y="126683"/>
                      <a:pt x="82911" y="120015"/>
                      <a:pt x="82911" y="113347"/>
                    </a:cubicBezTo>
                    <a:cubicBezTo>
                      <a:pt x="82911" y="107633"/>
                      <a:pt x="82911" y="100965"/>
                      <a:pt x="82911" y="97155"/>
                    </a:cubicBezTo>
                    <a:lnTo>
                      <a:pt x="82911" y="81915"/>
                    </a:lnTo>
                    <a:cubicBezTo>
                      <a:pt x="82911" y="79058"/>
                      <a:pt x="81958" y="79058"/>
                      <a:pt x="80053" y="80963"/>
                    </a:cubicBezTo>
                    <a:cubicBezTo>
                      <a:pt x="74338" y="85725"/>
                      <a:pt x="68623" y="88583"/>
                      <a:pt x="61956" y="93345"/>
                    </a:cubicBezTo>
                    <a:cubicBezTo>
                      <a:pt x="54336" y="99060"/>
                      <a:pt x="48621" y="106680"/>
                      <a:pt x="46716" y="116205"/>
                    </a:cubicBezTo>
                    <a:cubicBezTo>
                      <a:pt x="43858" y="128588"/>
                      <a:pt x="44811" y="140018"/>
                      <a:pt x="48621" y="151447"/>
                    </a:cubicBezTo>
                    <a:cubicBezTo>
                      <a:pt x="52431" y="162878"/>
                      <a:pt x="59098" y="165735"/>
                      <a:pt x="66718" y="164783"/>
                    </a:cubicBezTo>
                    <a:cubicBezTo>
                      <a:pt x="75291" y="162878"/>
                      <a:pt x="83863" y="154305"/>
                      <a:pt x="83863" y="148590"/>
                    </a:cubicBezTo>
                    <a:close/>
                    <a:moveTo>
                      <a:pt x="47668" y="56197"/>
                    </a:moveTo>
                    <a:lnTo>
                      <a:pt x="47668" y="56197"/>
                    </a:lnTo>
                    <a:cubicBezTo>
                      <a:pt x="48621" y="56197"/>
                      <a:pt x="48621" y="56197"/>
                      <a:pt x="47668" y="56197"/>
                    </a:cubicBezTo>
                    <a:cubicBezTo>
                      <a:pt x="48621" y="56197"/>
                      <a:pt x="48621" y="55245"/>
                      <a:pt x="47668" y="56197"/>
                    </a:cubicBezTo>
                    <a:cubicBezTo>
                      <a:pt x="47668" y="55245"/>
                      <a:pt x="47668" y="56197"/>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6200"/>
                      <a:pt x="90531" y="75247"/>
                      <a:pt x="89578" y="75247"/>
                    </a:cubicBezTo>
                    <a:close/>
                    <a:moveTo>
                      <a:pt x="89578" y="30480"/>
                    </a:moveTo>
                    <a:cubicBezTo>
                      <a:pt x="89578" y="31433"/>
                      <a:pt x="89578" y="31433"/>
                      <a:pt x="89578" y="30480"/>
                    </a:cubicBezTo>
                    <a:cubicBezTo>
                      <a:pt x="90531" y="31433"/>
                      <a:pt x="90531" y="30480"/>
                      <a:pt x="89578" y="30480"/>
                    </a:cubicBezTo>
                    <a:cubicBezTo>
                      <a:pt x="90531" y="30480"/>
                      <a:pt x="90531" y="29528"/>
                      <a:pt x="89578" y="30480"/>
                    </a:cubicBezTo>
                    <a:cubicBezTo>
                      <a:pt x="89578" y="29528"/>
                      <a:pt x="89578" y="30480"/>
                      <a:pt x="89578" y="30480"/>
                    </a:cubicBezTo>
                    <a:close/>
                    <a:moveTo>
                      <a:pt x="92436" y="69533"/>
                    </a:moveTo>
                    <a:cubicBezTo>
                      <a:pt x="93388" y="69533"/>
                      <a:pt x="94341" y="68580"/>
                      <a:pt x="94341" y="67628"/>
                    </a:cubicBezTo>
                    <a:cubicBezTo>
                      <a:pt x="94341" y="65722"/>
                      <a:pt x="92436" y="66675"/>
                      <a:pt x="91483" y="65722"/>
                    </a:cubicBezTo>
                    <a:cubicBezTo>
                      <a:pt x="90531" y="65722"/>
                      <a:pt x="89578" y="65722"/>
                      <a:pt x="89578" y="66675"/>
                    </a:cubicBezTo>
                    <a:cubicBezTo>
                      <a:pt x="89578" y="68580"/>
                      <a:pt x="91483" y="69533"/>
                      <a:pt x="92436"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8151" y="88583"/>
                      <a:pt x="99103"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2436" y="52388"/>
                      <a:pt x="91483" y="52388"/>
                    </a:cubicBezTo>
                    <a:close/>
                    <a:moveTo>
                      <a:pt x="92436" y="61913"/>
                    </a:moveTo>
                    <a:cubicBezTo>
                      <a:pt x="92436" y="61913"/>
                      <a:pt x="92436" y="62865"/>
                      <a:pt x="92436" y="61913"/>
                    </a:cubicBezTo>
                    <a:lnTo>
                      <a:pt x="93388" y="62865"/>
                    </a:lnTo>
                    <a:cubicBezTo>
                      <a:pt x="93388" y="63818"/>
                      <a:pt x="93388" y="62865"/>
                      <a:pt x="92436" y="61913"/>
                    </a:cubicBezTo>
                    <a:cubicBezTo>
                      <a:pt x="93388" y="62865"/>
                      <a:pt x="93388" y="61913"/>
                      <a:pt x="92436" y="61913"/>
                    </a:cubicBezTo>
                    <a:close/>
                    <a:moveTo>
                      <a:pt x="92436" y="26670"/>
                    </a:moveTo>
                    <a:cubicBezTo>
                      <a:pt x="92436" y="27622"/>
                      <a:pt x="92436" y="27622"/>
                      <a:pt x="92436" y="26670"/>
                    </a:cubicBezTo>
                    <a:cubicBezTo>
                      <a:pt x="93388" y="26670"/>
                      <a:pt x="93388" y="26670"/>
                      <a:pt x="92436" y="26670"/>
                    </a:cubicBezTo>
                    <a:cubicBezTo>
                      <a:pt x="93388" y="26670"/>
                      <a:pt x="93388" y="25718"/>
                      <a:pt x="92436" y="26670"/>
                    </a:cubicBezTo>
                    <a:cubicBezTo>
                      <a:pt x="92436" y="26670"/>
                      <a:pt x="92436" y="26670"/>
                      <a:pt x="92436" y="26670"/>
                    </a:cubicBezTo>
                    <a:close/>
                    <a:moveTo>
                      <a:pt x="95293" y="60960"/>
                    </a:moveTo>
                    <a:cubicBezTo>
                      <a:pt x="95293" y="60960"/>
                      <a:pt x="96246" y="60960"/>
                      <a:pt x="96246" y="60008"/>
                    </a:cubicBezTo>
                    <a:cubicBezTo>
                      <a:pt x="94341" y="60008"/>
                      <a:pt x="96246" y="57150"/>
                      <a:pt x="94341" y="57150"/>
                    </a:cubicBezTo>
                    <a:cubicBezTo>
                      <a:pt x="93388" y="57150"/>
                      <a:pt x="93388" y="57150"/>
                      <a:pt x="93388" y="58103"/>
                    </a:cubicBezTo>
                    <a:cubicBezTo>
                      <a:pt x="92436" y="59055"/>
                      <a:pt x="93388" y="60008"/>
                      <a:pt x="95293" y="60960"/>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3388" y="47625"/>
                      <a:pt x="93388" y="49530"/>
                      <a:pt x="94341" y="49530"/>
                    </a:cubicBezTo>
                    <a:close/>
                    <a:moveTo>
                      <a:pt x="97198" y="96203"/>
                    </a:moveTo>
                    <a:cubicBezTo>
                      <a:pt x="97198" y="95250"/>
                      <a:pt x="95293" y="95250"/>
                      <a:pt x="94341" y="95250"/>
                    </a:cubicBezTo>
                    <a:cubicBezTo>
                      <a:pt x="93388" y="95250"/>
                      <a:pt x="93388" y="95250"/>
                      <a:pt x="93388" y="96203"/>
                    </a:cubicBezTo>
                    <a:cubicBezTo>
                      <a:pt x="93388" y="97155"/>
                      <a:pt x="93388" y="97155"/>
                      <a:pt x="94341" y="97155"/>
                    </a:cubicBezTo>
                    <a:cubicBezTo>
                      <a:pt x="95293" y="97155"/>
                      <a:pt x="95293" y="98108"/>
                      <a:pt x="96246" y="98108"/>
                    </a:cubicBezTo>
                    <a:cubicBezTo>
                      <a:pt x="97198" y="99060"/>
                      <a:pt x="98151" y="100013"/>
                      <a:pt x="99103" y="100013"/>
                    </a:cubicBezTo>
                    <a:cubicBezTo>
                      <a:pt x="98151" y="99060"/>
                      <a:pt x="97198" y="98108"/>
                      <a:pt x="97198" y="96203"/>
                    </a:cubicBezTo>
                    <a:close/>
                    <a:moveTo>
                      <a:pt x="95293" y="35243"/>
                    </a:moveTo>
                    <a:cubicBezTo>
                      <a:pt x="94341" y="35243"/>
                      <a:pt x="92436" y="35243"/>
                      <a:pt x="93388" y="37147"/>
                    </a:cubicBezTo>
                    <a:cubicBezTo>
                      <a:pt x="94341" y="38100"/>
                      <a:pt x="94341" y="39053"/>
                      <a:pt x="96246" y="39053"/>
                    </a:cubicBezTo>
                    <a:cubicBezTo>
                      <a:pt x="99103" y="39053"/>
                      <a:pt x="99103" y="36195"/>
                      <a:pt x="99103" y="34290"/>
                    </a:cubicBezTo>
                    <a:cubicBezTo>
                      <a:pt x="100056" y="33338"/>
                      <a:pt x="99103" y="32385"/>
                      <a:pt x="98151" y="32385"/>
                    </a:cubicBezTo>
                    <a:cubicBezTo>
                      <a:pt x="97198" y="32385"/>
                      <a:pt x="97198" y="33338"/>
                      <a:pt x="97198" y="34290"/>
                    </a:cubicBezTo>
                    <a:cubicBezTo>
                      <a:pt x="96246" y="34290"/>
                      <a:pt x="96246" y="35243"/>
                      <a:pt x="95293" y="35243"/>
                    </a:cubicBezTo>
                    <a:close/>
                    <a:moveTo>
                      <a:pt x="96246" y="153353"/>
                    </a:moveTo>
                    <a:cubicBezTo>
                      <a:pt x="96246" y="153353"/>
                      <a:pt x="95293" y="152400"/>
                      <a:pt x="96246" y="153353"/>
                    </a:cubicBezTo>
                    <a:cubicBezTo>
                      <a:pt x="95293" y="152400"/>
                      <a:pt x="94341" y="152400"/>
                      <a:pt x="94341" y="152400"/>
                    </a:cubicBezTo>
                    <a:cubicBezTo>
                      <a:pt x="94341" y="153353"/>
                      <a:pt x="94341" y="153353"/>
                      <a:pt x="95293" y="153353"/>
                    </a:cubicBezTo>
                    <a:cubicBezTo>
                      <a:pt x="95293" y="154305"/>
                      <a:pt x="96246" y="154305"/>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8"/>
                    </a:cubicBezTo>
                    <a:cubicBezTo>
                      <a:pt x="98151" y="79058"/>
                      <a:pt x="98151" y="79058"/>
                      <a:pt x="97198" y="75247"/>
                    </a:cubicBezTo>
                    <a:close/>
                    <a:moveTo>
                      <a:pt x="96246" y="139065"/>
                    </a:moveTo>
                    <a:cubicBezTo>
                      <a:pt x="96246" y="139065"/>
                      <a:pt x="95293" y="139065"/>
                      <a:pt x="96246" y="139065"/>
                    </a:cubicBezTo>
                    <a:cubicBezTo>
                      <a:pt x="95293" y="140018"/>
                      <a:pt x="95293" y="140018"/>
                      <a:pt x="95293" y="140970"/>
                    </a:cubicBezTo>
                    <a:cubicBezTo>
                      <a:pt x="96246" y="140970"/>
                      <a:pt x="96246" y="140970"/>
                      <a:pt x="96246" y="139065"/>
                    </a:cubicBezTo>
                    <a:cubicBezTo>
                      <a:pt x="97198" y="139065"/>
                      <a:pt x="97198" y="139065"/>
                      <a:pt x="96246" y="139065"/>
                    </a:cubicBezTo>
                    <a:close/>
                    <a:moveTo>
                      <a:pt x="95293" y="63818"/>
                    </a:moveTo>
                    <a:cubicBezTo>
                      <a:pt x="95293" y="63818"/>
                      <a:pt x="95293" y="63818"/>
                      <a:pt x="95293" y="63818"/>
                    </a:cubicBezTo>
                    <a:cubicBezTo>
                      <a:pt x="96246" y="64770"/>
                      <a:pt x="96246" y="64770"/>
                      <a:pt x="96246" y="63818"/>
                    </a:cubicBezTo>
                    <a:cubicBezTo>
                      <a:pt x="96246" y="63818"/>
                      <a:pt x="96246" y="62865"/>
                      <a:pt x="96246" y="62865"/>
                    </a:cubicBezTo>
                    <a:cubicBezTo>
                      <a:pt x="96246" y="62865"/>
                      <a:pt x="96246" y="62865"/>
                      <a:pt x="95293" y="63818"/>
                    </a:cubicBezTo>
                    <a:close/>
                    <a:moveTo>
                      <a:pt x="96246" y="8572"/>
                    </a:moveTo>
                    <a:cubicBezTo>
                      <a:pt x="96246" y="8572"/>
                      <a:pt x="96246" y="9525"/>
                      <a:pt x="96246" y="8572"/>
                    </a:cubicBezTo>
                    <a:cubicBezTo>
                      <a:pt x="96246" y="9525"/>
                      <a:pt x="97198" y="9525"/>
                      <a:pt x="96246" y="8572"/>
                    </a:cubicBezTo>
                    <a:cubicBezTo>
                      <a:pt x="97198" y="8572"/>
                      <a:pt x="96246" y="8572"/>
                      <a:pt x="96246" y="8572"/>
                    </a:cubicBezTo>
                    <a:cubicBezTo>
                      <a:pt x="96246" y="8572"/>
                      <a:pt x="96246" y="8572"/>
                      <a:pt x="96246" y="8572"/>
                    </a:cubicBezTo>
                    <a:close/>
                    <a:moveTo>
                      <a:pt x="101008" y="55245"/>
                    </a:moveTo>
                    <a:cubicBezTo>
                      <a:pt x="101008" y="56197"/>
                      <a:pt x="101961" y="58103"/>
                      <a:pt x="102913" y="57150"/>
                    </a:cubicBezTo>
                    <a:cubicBezTo>
                      <a:pt x="103866" y="56197"/>
                      <a:pt x="105771" y="56197"/>
                      <a:pt x="105771" y="54293"/>
                    </a:cubicBezTo>
                    <a:cubicBezTo>
                      <a:pt x="105771" y="53340"/>
                      <a:pt x="104818" y="52388"/>
                      <a:pt x="104818" y="53340"/>
                    </a:cubicBezTo>
                    <a:cubicBezTo>
                      <a:pt x="101961" y="54293"/>
                      <a:pt x="101008" y="51435"/>
                      <a:pt x="99103" y="51435"/>
                    </a:cubicBezTo>
                    <a:cubicBezTo>
                      <a:pt x="99103" y="51435"/>
                      <a:pt x="98151" y="50483"/>
                      <a:pt x="97198" y="51435"/>
                    </a:cubicBezTo>
                    <a:cubicBezTo>
                      <a:pt x="96246" y="51435"/>
                      <a:pt x="95293" y="52388"/>
                      <a:pt x="95293" y="53340"/>
                    </a:cubicBezTo>
                    <a:cubicBezTo>
                      <a:pt x="95293" y="54293"/>
                      <a:pt x="96246" y="54293"/>
                      <a:pt x="97198" y="54293"/>
                    </a:cubicBezTo>
                    <a:cubicBezTo>
                      <a:pt x="100056" y="52388"/>
                      <a:pt x="100056" y="54293"/>
                      <a:pt x="101008" y="55245"/>
                    </a:cubicBezTo>
                    <a:close/>
                    <a:moveTo>
                      <a:pt x="101961" y="39053"/>
                    </a:moveTo>
                    <a:cubicBezTo>
                      <a:pt x="100056" y="40005"/>
                      <a:pt x="98151" y="40958"/>
                      <a:pt x="97198" y="41910"/>
                    </a:cubicBezTo>
                    <a:cubicBezTo>
                      <a:pt x="96246" y="42863"/>
                      <a:pt x="98151" y="42863"/>
                      <a:pt x="98151" y="42863"/>
                    </a:cubicBezTo>
                    <a:cubicBezTo>
                      <a:pt x="100056" y="42863"/>
                      <a:pt x="101961" y="42863"/>
                      <a:pt x="102913" y="40005"/>
                    </a:cubicBezTo>
                    <a:cubicBezTo>
                      <a:pt x="102913" y="40005"/>
                      <a:pt x="102913"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9103" y="118110"/>
                      <a:pt x="98151" y="119063"/>
                      <a:pt x="99103" y="120015"/>
                    </a:cubicBezTo>
                    <a:close/>
                    <a:moveTo>
                      <a:pt x="99103" y="63818"/>
                    </a:moveTo>
                    <a:cubicBezTo>
                      <a:pt x="99103" y="64770"/>
                      <a:pt x="99103" y="64770"/>
                      <a:pt x="99103" y="63818"/>
                    </a:cubicBezTo>
                    <a:lnTo>
                      <a:pt x="101008" y="63818"/>
                    </a:lnTo>
                    <a:cubicBezTo>
                      <a:pt x="101008" y="63818"/>
                      <a:pt x="100056" y="63818"/>
                      <a:pt x="99103" y="63818"/>
                    </a:cubicBezTo>
                    <a:cubicBezTo>
                      <a:pt x="100056" y="63818"/>
                      <a:pt x="99103" y="63818"/>
                      <a:pt x="99103" y="63818"/>
                    </a:cubicBezTo>
                    <a:close/>
                    <a:moveTo>
                      <a:pt x="100056" y="140018"/>
                    </a:moveTo>
                    <a:cubicBezTo>
                      <a:pt x="101008" y="140018"/>
                      <a:pt x="101008" y="139065"/>
                      <a:pt x="101008" y="138113"/>
                    </a:cubicBezTo>
                    <a:lnTo>
                      <a:pt x="101008" y="137160"/>
                    </a:lnTo>
                    <a:cubicBezTo>
                      <a:pt x="101008" y="137160"/>
                      <a:pt x="100056" y="137160"/>
                      <a:pt x="100056" y="137160"/>
                    </a:cubicBezTo>
                    <a:cubicBezTo>
                      <a:pt x="99103" y="138113"/>
                      <a:pt x="99103" y="138113"/>
                      <a:pt x="100056" y="140018"/>
                    </a:cubicBezTo>
                    <a:cubicBezTo>
                      <a:pt x="99103" y="140018"/>
                      <a:pt x="100056" y="140018"/>
                      <a:pt x="100056" y="140018"/>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100056" y="23813"/>
                      <a:pt x="100056" y="25718"/>
                    </a:cubicBezTo>
                    <a:close/>
                    <a:moveTo>
                      <a:pt x="100056" y="67628"/>
                    </a:moveTo>
                    <a:cubicBezTo>
                      <a:pt x="100056" y="68580"/>
                      <a:pt x="100056" y="68580"/>
                      <a:pt x="100056" y="67628"/>
                    </a:cubicBezTo>
                    <a:cubicBezTo>
                      <a:pt x="101961" y="68580"/>
                      <a:pt x="102913" y="68580"/>
                      <a:pt x="103866" y="67628"/>
                    </a:cubicBezTo>
                    <a:cubicBezTo>
                      <a:pt x="104818" y="67628"/>
                      <a:pt x="105771" y="66675"/>
                      <a:pt x="105771" y="65722"/>
                    </a:cubicBezTo>
                    <a:cubicBezTo>
                      <a:pt x="105771" y="65722"/>
                      <a:pt x="105771" y="64770"/>
                      <a:pt x="105771" y="64770"/>
                    </a:cubicBezTo>
                    <a:cubicBezTo>
                      <a:pt x="103866" y="65722"/>
                      <a:pt x="100056" y="66675"/>
                      <a:pt x="100056" y="67628"/>
                    </a:cubicBezTo>
                    <a:close/>
                    <a:moveTo>
                      <a:pt x="101008" y="46672"/>
                    </a:moveTo>
                    <a:cubicBezTo>
                      <a:pt x="101008" y="45720"/>
                      <a:pt x="101008" y="45720"/>
                      <a:pt x="101008" y="46672"/>
                    </a:cubicBezTo>
                    <a:cubicBezTo>
                      <a:pt x="100056" y="47625"/>
                      <a:pt x="100056" y="47625"/>
                      <a:pt x="101008" y="47625"/>
                    </a:cubicBezTo>
                    <a:cubicBezTo>
                      <a:pt x="101008" y="47625"/>
                      <a:pt x="101961" y="47625"/>
                      <a:pt x="101008" y="46672"/>
                    </a:cubicBezTo>
                    <a:cubicBezTo>
                      <a:pt x="101961" y="46672"/>
                      <a:pt x="101008" y="46672"/>
                      <a:pt x="101008" y="46672"/>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3" y="164783"/>
                      <a:pt x="110533" y="165735"/>
                      <a:pt x="114343" y="162878"/>
                    </a:cubicBezTo>
                    <a:cubicBezTo>
                      <a:pt x="114343" y="160972"/>
                      <a:pt x="116248"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6723" y="146685"/>
                      <a:pt x="109581" y="145733"/>
                      <a:pt x="112438" y="145733"/>
                    </a:cubicBezTo>
                    <a:close/>
                    <a:moveTo>
                      <a:pt x="101961" y="84772"/>
                    </a:moveTo>
                    <a:cubicBezTo>
                      <a:pt x="101008" y="86678"/>
                      <a:pt x="101961" y="88583"/>
                      <a:pt x="103866" y="88583"/>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8"/>
                      <a:pt x="105771" y="78105"/>
                      <a:pt x="104818" y="78105"/>
                    </a:cubicBezTo>
                    <a:cubicBezTo>
                      <a:pt x="103866" y="77153"/>
                      <a:pt x="103866" y="78105"/>
                      <a:pt x="102913" y="79058"/>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3866"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1008" y="134303"/>
                      <a:pt x="101008" y="135255"/>
                      <a:pt x="101008" y="136208"/>
                    </a:cubicBezTo>
                    <a:close/>
                    <a:moveTo>
                      <a:pt x="101961" y="100013"/>
                    </a:moveTo>
                    <a:cubicBezTo>
                      <a:pt x="101008" y="100013"/>
                      <a:pt x="101008" y="100965"/>
                      <a:pt x="101961" y="100013"/>
                    </a:cubicBezTo>
                    <a:cubicBezTo>
                      <a:pt x="101008" y="100965"/>
                      <a:pt x="101961" y="101918"/>
                      <a:pt x="101961" y="101918"/>
                    </a:cubicBezTo>
                    <a:cubicBezTo>
                      <a:pt x="101961" y="101918"/>
                      <a:pt x="101961" y="101918"/>
                      <a:pt x="101961" y="100013"/>
                    </a:cubicBezTo>
                    <a:cubicBezTo>
                      <a:pt x="102913" y="100965"/>
                      <a:pt x="101961" y="100965"/>
                      <a:pt x="101961" y="100013"/>
                    </a:cubicBezTo>
                    <a:close/>
                    <a:moveTo>
                      <a:pt x="101008" y="29528"/>
                    </a:moveTo>
                    <a:cubicBezTo>
                      <a:pt x="101008" y="30480"/>
                      <a:pt x="101961" y="29528"/>
                      <a:pt x="102913" y="29528"/>
                    </a:cubicBezTo>
                    <a:cubicBezTo>
                      <a:pt x="104818" y="29528"/>
                      <a:pt x="104818" y="30480"/>
                      <a:pt x="105771" y="31433"/>
                    </a:cubicBezTo>
                    <a:cubicBezTo>
                      <a:pt x="105771" y="31433"/>
                      <a:pt x="106723" y="32385"/>
                      <a:pt x="106723" y="31433"/>
                    </a:cubicBezTo>
                    <a:cubicBezTo>
                      <a:pt x="107676" y="30480"/>
                      <a:pt x="105771" y="26670"/>
                      <a:pt x="103866" y="26670"/>
                    </a:cubicBezTo>
                    <a:cubicBezTo>
                      <a:pt x="103866" y="26670"/>
                      <a:pt x="102913" y="26670"/>
                      <a:pt x="101961" y="27622"/>
                    </a:cubicBezTo>
                    <a:cubicBezTo>
                      <a:pt x="102913"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2390"/>
                      <a:pt x="105771" y="71438"/>
                      <a:pt x="104818" y="71438"/>
                    </a:cubicBezTo>
                    <a:close/>
                    <a:moveTo>
                      <a:pt x="102913" y="36195"/>
                    </a:moveTo>
                    <a:cubicBezTo>
                      <a:pt x="102913" y="36195"/>
                      <a:pt x="103866" y="36195"/>
                      <a:pt x="102913" y="36195"/>
                    </a:cubicBezTo>
                    <a:cubicBezTo>
                      <a:pt x="103866" y="35243"/>
                      <a:pt x="103866" y="34290"/>
                      <a:pt x="102913" y="35243"/>
                    </a:cubicBezTo>
                    <a:cubicBezTo>
                      <a:pt x="102913" y="35243"/>
                      <a:pt x="101961" y="35243"/>
                      <a:pt x="102913" y="36195"/>
                    </a:cubicBezTo>
                    <a:cubicBezTo>
                      <a:pt x="101961" y="36195"/>
                      <a:pt x="102913" y="36195"/>
                      <a:pt x="102913" y="36195"/>
                    </a:cubicBezTo>
                    <a:close/>
                    <a:moveTo>
                      <a:pt x="103866" y="108585"/>
                    </a:moveTo>
                    <a:lnTo>
                      <a:pt x="103866" y="108585"/>
                    </a:lnTo>
                    <a:cubicBezTo>
                      <a:pt x="103866" y="107633"/>
                      <a:pt x="103866" y="107633"/>
                      <a:pt x="103866" y="108585"/>
                    </a:cubicBezTo>
                    <a:lnTo>
                      <a:pt x="103866" y="108585"/>
                    </a:lnTo>
                    <a:cubicBezTo>
                      <a:pt x="103866" y="108585"/>
                      <a:pt x="103866" y="108585"/>
                      <a:pt x="103866" y="108585"/>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4818" y="133350"/>
                      <a:pt x="103866" y="133350"/>
                      <a:pt x="103866" y="134303"/>
                    </a:cubicBezTo>
                    <a:close/>
                    <a:moveTo>
                      <a:pt x="105771" y="38100"/>
                    </a:moveTo>
                    <a:cubicBezTo>
                      <a:pt x="105771" y="38100"/>
                      <a:pt x="106723" y="37147"/>
                      <a:pt x="105771" y="38100"/>
                    </a:cubicBezTo>
                    <a:cubicBezTo>
                      <a:pt x="106723" y="37147"/>
                      <a:pt x="105771" y="37147"/>
                      <a:pt x="105771" y="38100"/>
                    </a:cubicBezTo>
                    <a:cubicBezTo>
                      <a:pt x="105771" y="37147"/>
                      <a:pt x="105771" y="37147"/>
                      <a:pt x="105771" y="38100"/>
                    </a:cubicBezTo>
                    <a:cubicBezTo>
                      <a:pt x="105771" y="38100"/>
                      <a:pt x="105771"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7676" y="48578"/>
                      <a:pt x="108628" y="47625"/>
                      <a:pt x="108628" y="45720"/>
                    </a:cubicBezTo>
                    <a:close/>
                    <a:moveTo>
                      <a:pt x="108628" y="99060"/>
                    </a:moveTo>
                    <a:cubicBezTo>
                      <a:pt x="108628" y="98108"/>
                      <a:pt x="108628" y="98108"/>
                      <a:pt x="108628" y="99060"/>
                    </a:cubicBezTo>
                    <a:cubicBezTo>
                      <a:pt x="106723" y="98108"/>
                      <a:pt x="106723" y="98108"/>
                      <a:pt x="106723" y="99060"/>
                    </a:cubicBezTo>
                    <a:cubicBezTo>
                      <a:pt x="106723" y="99060"/>
                      <a:pt x="107676" y="100013"/>
                      <a:pt x="107676" y="100013"/>
                    </a:cubicBezTo>
                    <a:cubicBezTo>
                      <a:pt x="107676" y="100013"/>
                      <a:pt x="108628" y="99060"/>
                      <a:pt x="108628" y="99060"/>
                    </a:cubicBezTo>
                    <a:close/>
                    <a:moveTo>
                      <a:pt x="107676" y="41910"/>
                    </a:moveTo>
                    <a:cubicBezTo>
                      <a:pt x="107676" y="42863"/>
                      <a:pt x="107676" y="42863"/>
                      <a:pt x="107676" y="41910"/>
                    </a:cubicBezTo>
                    <a:cubicBezTo>
                      <a:pt x="108628" y="41910"/>
                      <a:pt x="109581" y="41910"/>
                      <a:pt x="108628" y="40958"/>
                    </a:cubicBezTo>
                    <a:cubicBezTo>
                      <a:pt x="108628" y="41910"/>
                      <a:pt x="108628" y="40958"/>
                      <a:pt x="107676" y="41910"/>
                    </a:cubicBezTo>
                    <a:cubicBezTo>
                      <a:pt x="107676" y="41910"/>
                      <a:pt x="107676" y="41910"/>
                      <a:pt x="107676" y="41910"/>
                    </a:cubicBezTo>
                    <a:close/>
                    <a:moveTo>
                      <a:pt x="111486" y="151447"/>
                    </a:moveTo>
                    <a:cubicBezTo>
                      <a:pt x="109581" y="151447"/>
                      <a:pt x="109581" y="153353"/>
                      <a:pt x="108628" y="154305"/>
                    </a:cubicBezTo>
                    <a:cubicBezTo>
                      <a:pt x="108628" y="154305"/>
                      <a:pt x="108628" y="154305"/>
                      <a:pt x="109581" y="154305"/>
                    </a:cubicBezTo>
                    <a:cubicBezTo>
                      <a:pt x="109581" y="153353"/>
                      <a:pt x="111486" y="153353"/>
                      <a:pt x="111486" y="151447"/>
                    </a:cubicBezTo>
                    <a:cubicBezTo>
                      <a:pt x="111486" y="151447"/>
                      <a:pt x="111486" y="151447"/>
                      <a:pt x="111486" y="151447"/>
                    </a:cubicBezTo>
                    <a:close/>
                    <a:moveTo>
                      <a:pt x="108628" y="57150"/>
                    </a:moveTo>
                    <a:lnTo>
                      <a:pt x="108628" y="57150"/>
                    </a:lnTo>
                    <a:cubicBezTo>
                      <a:pt x="107676" y="58103"/>
                      <a:pt x="107676" y="58103"/>
                      <a:pt x="108628" y="58103"/>
                    </a:cubicBezTo>
                    <a:cubicBezTo>
                      <a:pt x="109581" y="58103"/>
                      <a:pt x="109581" y="58103"/>
                      <a:pt x="108628" y="57150"/>
                    </a:cubicBezTo>
                    <a:cubicBezTo>
                      <a:pt x="109581" y="57150"/>
                      <a:pt x="109581" y="57150"/>
                      <a:pt x="108628" y="57150"/>
                    </a:cubicBezTo>
                    <a:close/>
                    <a:moveTo>
                      <a:pt x="108628" y="103822"/>
                    </a:moveTo>
                    <a:cubicBezTo>
                      <a:pt x="108628" y="104775"/>
                      <a:pt x="108628" y="104775"/>
                      <a:pt x="108628" y="103822"/>
                    </a:cubicBezTo>
                    <a:cubicBezTo>
                      <a:pt x="109581" y="104775"/>
                      <a:pt x="109581" y="103822"/>
                      <a:pt x="109581" y="103822"/>
                    </a:cubicBezTo>
                    <a:lnTo>
                      <a:pt x="108628" y="103822"/>
                    </a:lnTo>
                    <a:cubicBezTo>
                      <a:pt x="108628" y="103822"/>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9581" y="18097"/>
                    </a:moveTo>
                    <a:cubicBezTo>
                      <a:pt x="109581" y="18097"/>
                      <a:pt x="109581" y="18097"/>
                      <a:pt x="109581" y="18097"/>
                    </a:cubicBezTo>
                    <a:cubicBezTo>
                      <a:pt x="110533" y="18097"/>
                      <a:pt x="110533" y="18097"/>
                      <a:pt x="110533" y="18097"/>
                    </a:cubicBezTo>
                    <a:cubicBezTo>
                      <a:pt x="110533" y="18097"/>
                      <a:pt x="110533" y="18097"/>
                      <a:pt x="109581" y="18097"/>
                    </a:cubicBezTo>
                    <a:lnTo>
                      <a:pt x="109581" y="18097"/>
                    </a:lnTo>
                    <a:close/>
                    <a:moveTo>
                      <a:pt x="109581" y="22860"/>
                    </a:moveTo>
                    <a:cubicBezTo>
                      <a:pt x="109581" y="22860"/>
                      <a:pt x="110533" y="22860"/>
                      <a:pt x="109581" y="22860"/>
                    </a:cubicBezTo>
                    <a:cubicBezTo>
                      <a:pt x="110533" y="22860"/>
                      <a:pt x="110533" y="21908"/>
                      <a:pt x="109581" y="22860"/>
                    </a:cubicBezTo>
                    <a:cubicBezTo>
                      <a:pt x="110533" y="21908"/>
                      <a:pt x="110533" y="21908"/>
                      <a:pt x="109581" y="22860"/>
                    </a:cubicBezTo>
                    <a:cubicBezTo>
                      <a:pt x="109581" y="21908"/>
                      <a:pt x="109581" y="21908"/>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8593"/>
                    </a:moveTo>
                    <a:cubicBezTo>
                      <a:pt x="111486" y="167640"/>
                      <a:pt x="111486" y="167640"/>
                      <a:pt x="111486" y="168593"/>
                    </a:cubicBezTo>
                    <a:cubicBezTo>
                      <a:pt x="109581" y="167640"/>
                      <a:pt x="109581" y="168593"/>
                      <a:pt x="109581" y="168593"/>
                    </a:cubicBezTo>
                    <a:cubicBezTo>
                      <a:pt x="110533" y="168593"/>
                      <a:pt x="110533" y="168593"/>
                      <a:pt x="111486" y="168593"/>
                    </a:cubicBezTo>
                    <a:cubicBezTo>
                      <a:pt x="111486" y="168593"/>
                      <a:pt x="111486" y="168593"/>
                      <a:pt x="111486" y="168593"/>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8"/>
                      <a:pt x="116248" y="134303"/>
                      <a:pt x="113391" y="133350"/>
                    </a:cubicBezTo>
                    <a:cubicBezTo>
                      <a:pt x="114343" y="136208"/>
                      <a:pt x="112438" y="137160"/>
                      <a:pt x="111486" y="138113"/>
                    </a:cubicBezTo>
                    <a:close/>
                    <a:moveTo>
                      <a:pt x="111486" y="80963"/>
                    </a:moveTo>
                    <a:cubicBezTo>
                      <a:pt x="110533" y="80963"/>
                      <a:pt x="110533" y="80963"/>
                      <a:pt x="111486" y="80963"/>
                    </a:cubicBezTo>
                    <a:cubicBezTo>
                      <a:pt x="111486" y="81915"/>
                      <a:pt x="111486" y="81915"/>
                      <a:pt x="111486" y="81915"/>
                    </a:cubicBezTo>
                    <a:cubicBezTo>
                      <a:pt x="111486" y="81915"/>
                      <a:pt x="112438" y="81915"/>
                      <a:pt x="111486" y="80963"/>
                    </a:cubicBezTo>
                    <a:cubicBezTo>
                      <a:pt x="111486" y="81915"/>
                      <a:pt x="111486" y="80963"/>
                      <a:pt x="111486" y="80963"/>
                    </a:cubicBezTo>
                    <a:close/>
                    <a:moveTo>
                      <a:pt x="111486" y="48578"/>
                    </a:moveTo>
                    <a:cubicBezTo>
                      <a:pt x="111486" y="49530"/>
                      <a:pt x="111486" y="49530"/>
                      <a:pt x="112438" y="49530"/>
                    </a:cubicBezTo>
                    <a:cubicBezTo>
                      <a:pt x="113391" y="49530"/>
                      <a:pt x="115296" y="50483"/>
                      <a:pt x="115296" y="49530"/>
                    </a:cubicBezTo>
                    <a:cubicBezTo>
                      <a:pt x="114343" y="45720"/>
                      <a:pt x="117201" y="47625"/>
                      <a:pt x="118153" y="46672"/>
                    </a:cubicBezTo>
                    <a:cubicBezTo>
                      <a:pt x="118153" y="46672"/>
                      <a:pt x="119106" y="46672"/>
                      <a:pt x="119106" y="45720"/>
                    </a:cubicBezTo>
                    <a:lnTo>
                      <a:pt x="119106" y="44768"/>
                    </a:lnTo>
                    <a:cubicBezTo>
                      <a:pt x="116248" y="44768"/>
                      <a:pt x="111486" y="46672"/>
                      <a:pt x="111486" y="48578"/>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6248" y="74295"/>
                      <a:pt x="114343" y="74295"/>
                      <a:pt x="113391" y="73343"/>
                    </a:cubicBezTo>
                    <a:lnTo>
                      <a:pt x="113391" y="72390"/>
                    </a:lnTo>
                    <a:cubicBezTo>
                      <a:pt x="113391" y="71438"/>
                      <a:pt x="112438" y="71438"/>
                      <a:pt x="112438" y="71438"/>
                    </a:cubicBezTo>
                    <a:cubicBezTo>
                      <a:pt x="111486" y="72390"/>
                      <a:pt x="112438" y="72390"/>
                      <a:pt x="113391" y="73343"/>
                    </a:cubicBezTo>
                    <a:lnTo>
                      <a:pt x="113391" y="73343"/>
                    </a:lnTo>
                    <a:close/>
                    <a:moveTo>
                      <a:pt x="113391" y="105728"/>
                    </a:moveTo>
                    <a:cubicBezTo>
                      <a:pt x="113391" y="104775"/>
                      <a:pt x="113391" y="104775"/>
                      <a:pt x="112438" y="104775"/>
                    </a:cubicBezTo>
                    <a:lnTo>
                      <a:pt x="111486" y="105728"/>
                    </a:lnTo>
                    <a:cubicBezTo>
                      <a:pt x="112438" y="105728"/>
                      <a:pt x="112438" y="105728"/>
                      <a:pt x="113391" y="105728"/>
                    </a:cubicBezTo>
                    <a:cubicBezTo>
                      <a:pt x="112438" y="105728"/>
                      <a:pt x="113391" y="105728"/>
                      <a:pt x="113391" y="105728"/>
                    </a:cubicBezTo>
                    <a:close/>
                    <a:moveTo>
                      <a:pt x="113391" y="130493"/>
                    </a:moveTo>
                    <a:cubicBezTo>
                      <a:pt x="113391" y="130493"/>
                      <a:pt x="113391" y="130493"/>
                      <a:pt x="113391" y="130493"/>
                    </a:cubicBezTo>
                    <a:cubicBezTo>
                      <a:pt x="110533" y="131445"/>
                      <a:pt x="111486" y="132397"/>
                      <a:pt x="112438" y="133350"/>
                    </a:cubicBezTo>
                    <a:cubicBezTo>
                      <a:pt x="113391" y="132397"/>
                      <a:pt x="114343" y="132397"/>
                      <a:pt x="113391" y="130493"/>
                    </a:cubicBezTo>
                    <a:close/>
                    <a:moveTo>
                      <a:pt x="113391" y="100965"/>
                    </a:moveTo>
                    <a:cubicBezTo>
                      <a:pt x="113391" y="100965"/>
                      <a:pt x="113391" y="100013"/>
                      <a:pt x="113391" y="100965"/>
                    </a:cubicBezTo>
                    <a:cubicBezTo>
                      <a:pt x="112438" y="100013"/>
                      <a:pt x="112438" y="100965"/>
                      <a:pt x="113391" y="100965"/>
                    </a:cubicBezTo>
                    <a:cubicBezTo>
                      <a:pt x="112438" y="100965"/>
                      <a:pt x="112438" y="100965"/>
                      <a:pt x="113391" y="100965"/>
                    </a:cubicBezTo>
                    <a:cubicBezTo>
                      <a:pt x="113391" y="100965"/>
                      <a:pt x="113391" y="100965"/>
                      <a:pt x="113391" y="100965"/>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4343"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40005"/>
                      <a:pt x="113391" y="40958"/>
                    </a:cubicBezTo>
                    <a:cubicBezTo>
                      <a:pt x="112438" y="40958"/>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4343" y="148590"/>
                      <a:pt x="114343" y="149543"/>
                    </a:cubicBezTo>
                    <a:close/>
                    <a:moveTo>
                      <a:pt x="117201" y="161925"/>
                    </a:moveTo>
                    <a:cubicBezTo>
                      <a:pt x="116248" y="161925"/>
                      <a:pt x="115296" y="162878"/>
                      <a:pt x="115296" y="163830"/>
                    </a:cubicBezTo>
                    <a:cubicBezTo>
                      <a:pt x="115296" y="164783"/>
                      <a:pt x="115296" y="164783"/>
                      <a:pt x="115296" y="164783"/>
                    </a:cubicBezTo>
                    <a:cubicBezTo>
                      <a:pt x="116248" y="163830"/>
                      <a:pt x="117201" y="163830"/>
                      <a:pt x="117201" y="161925"/>
                    </a:cubicBezTo>
                    <a:cubicBezTo>
                      <a:pt x="118153" y="162878"/>
                      <a:pt x="117201" y="161925"/>
                      <a:pt x="117201" y="161925"/>
                    </a:cubicBezTo>
                    <a:close/>
                    <a:moveTo>
                      <a:pt x="116248" y="90488"/>
                    </a:moveTo>
                    <a:cubicBezTo>
                      <a:pt x="117201" y="89535"/>
                      <a:pt x="118153" y="90488"/>
                      <a:pt x="118153" y="88583"/>
                    </a:cubicBezTo>
                    <a:cubicBezTo>
                      <a:pt x="118153" y="88583"/>
                      <a:pt x="118153" y="87630"/>
                      <a:pt x="117201" y="87630"/>
                    </a:cubicBezTo>
                    <a:cubicBezTo>
                      <a:pt x="116248" y="87630"/>
                      <a:pt x="115296" y="88583"/>
                      <a:pt x="115296" y="89535"/>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7201" y="82868"/>
                      <a:pt x="117201" y="83820"/>
                    </a:cubicBezTo>
                    <a:cubicBezTo>
                      <a:pt x="116248" y="83820"/>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8"/>
                      <a:pt x="118153" y="156210"/>
                      <a:pt x="119106" y="156210"/>
                    </a:cubicBezTo>
                    <a:cubicBezTo>
                      <a:pt x="120058" y="155258"/>
                      <a:pt x="120058" y="155258"/>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20058" y="125730"/>
                    </a:moveTo>
                    <a:lnTo>
                      <a:pt x="120058" y="125730"/>
                    </a:lnTo>
                    <a:cubicBezTo>
                      <a:pt x="120058" y="125730"/>
                      <a:pt x="121011" y="125730"/>
                      <a:pt x="120058" y="125730"/>
                    </a:cubicBezTo>
                    <a:lnTo>
                      <a:pt x="120058" y="125730"/>
                    </a:lnTo>
                    <a:lnTo>
                      <a:pt x="120058" y="125730"/>
                    </a:lnTo>
                    <a:close/>
                    <a:moveTo>
                      <a:pt x="121963" y="134303"/>
                    </a:moveTo>
                    <a:cubicBezTo>
                      <a:pt x="121011" y="134303"/>
                      <a:pt x="121011" y="133350"/>
                      <a:pt x="121963" y="134303"/>
                    </a:cubicBezTo>
                    <a:cubicBezTo>
                      <a:pt x="121011" y="134303"/>
                      <a:pt x="120058" y="134303"/>
                      <a:pt x="120058" y="135255"/>
                    </a:cubicBezTo>
                    <a:lnTo>
                      <a:pt x="121963" y="134303"/>
                    </a:lnTo>
                    <a:cubicBezTo>
                      <a:pt x="121011" y="135255"/>
                      <a:pt x="121963" y="134303"/>
                      <a:pt x="121963" y="134303"/>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2916"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3" name="Freeform 522">
                <a:extLst>
                  <a:ext uri="{FF2B5EF4-FFF2-40B4-BE49-F238E27FC236}">
                    <a16:creationId xmlns:a16="http://schemas.microsoft.com/office/drawing/2014/main" id="{FCAFBEFB-2F92-DF93-3101-6EF84D25A8E5}"/>
                  </a:ext>
                </a:extLst>
              </p:cNvPr>
              <p:cNvSpPr/>
              <p:nvPr/>
            </p:nvSpPr>
            <p:spPr>
              <a:xfrm>
                <a:off x="1932763" y="3616162"/>
                <a:ext cx="148541" cy="153504"/>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2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7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2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7 h 181398"/>
                  <a:gd name="connsiteX65" fmla="*/ 162163 w 175498"/>
                  <a:gd name="connsiteY65" fmla="*/ 124777 h 181398"/>
                  <a:gd name="connsiteX66" fmla="*/ 162163 w 175498"/>
                  <a:gd name="connsiteY66" fmla="*/ 151447 h 181398"/>
                  <a:gd name="connsiteX67" fmla="*/ 163116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3813 h 181398"/>
                  <a:gd name="connsiteX77" fmla="*/ 25003 w 175498"/>
                  <a:gd name="connsiteY77" fmla="*/ 21907 h 181398"/>
                  <a:gd name="connsiteX78" fmla="*/ 24051 w 175498"/>
                  <a:gd name="connsiteY78" fmla="*/ 21907 h 181398"/>
                  <a:gd name="connsiteX79" fmla="*/ 23098 w 175498"/>
                  <a:gd name="connsiteY79" fmla="*/ 23813 h 181398"/>
                  <a:gd name="connsiteX80" fmla="*/ 23098 w 175498"/>
                  <a:gd name="connsiteY80" fmla="*/ 23813 h 181398"/>
                  <a:gd name="connsiteX81" fmla="*/ 23098 w 175498"/>
                  <a:gd name="connsiteY81" fmla="*/ 37147 h 181398"/>
                  <a:gd name="connsiteX82" fmla="*/ 23098 w 175498"/>
                  <a:gd name="connsiteY82" fmla="*/ 37147 h 181398"/>
                  <a:gd name="connsiteX83" fmla="*/ 23098 w 175498"/>
                  <a:gd name="connsiteY83" fmla="*/ 37147 h 181398"/>
                  <a:gd name="connsiteX84" fmla="*/ 23098 w 175498"/>
                  <a:gd name="connsiteY84" fmla="*/ 37147 h 181398"/>
                  <a:gd name="connsiteX85" fmla="*/ 23098 w 175498"/>
                  <a:gd name="connsiteY85" fmla="*/ 37147 h 181398"/>
                  <a:gd name="connsiteX86" fmla="*/ 23098 w 175498"/>
                  <a:gd name="connsiteY86" fmla="*/ 32385 h 181398"/>
                  <a:gd name="connsiteX87" fmla="*/ 24051 w 175498"/>
                  <a:gd name="connsiteY87" fmla="*/ 33338 h 181398"/>
                  <a:gd name="connsiteX88" fmla="*/ 28813 w 175498"/>
                  <a:gd name="connsiteY88" fmla="*/ 30480 h 181398"/>
                  <a:gd name="connsiteX89" fmla="*/ 26908 w 175498"/>
                  <a:gd name="connsiteY89" fmla="*/ 28575 h 181398"/>
                  <a:gd name="connsiteX90" fmla="*/ 23098 w 175498"/>
                  <a:gd name="connsiteY90" fmla="*/ 32385 h 181398"/>
                  <a:gd name="connsiteX91" fmla="*/ 25003 w 175498"/>
                  <a:gd name="connsiteY91" fmla="*/ 81915 h 181398"/>
                  <a:gd name="connsiteX92" fmla="*/ 25956 w 175498"/>
                  <a:gd name="connsiteY92" fmla="*/ 80010 h 181398"/>
                  <a:gd name="connsiteX93" fmla="*/ 27861 w 175498"/>
                  <a:gd name="connsiteY93" fmla="*/ 77152 h 181398"/>
                  <a:gd name="connsiteX94" fmla="*/ 28813 w 175498"/>
                  <a:gd name="connsiteY94" fmla="*/ 76200 h 181398"/>
                  <a:gd name="connsiteX95" fmla="*/ 27861 w 175498"/>
                  <a:gd name="connsiteY95" fmla="*/ 75247 h 181398"/>
                  <a:gd name="connsiteX96" fmla="*/ 24051 w 175498"/>
                  <a:gd name="connsiteY96" fmla="*/ 79057 h 181398"/>
                  <a:gd name="connsiteX97" fmla="*/ 25003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7861 w 175498"/>
                  <a:gd name="connsiteY105" fmla="*/ 69532 h 181398"/>
                  <a:gd name="connsiteX106" fmla="*/ 30718 w 175498"/>
                  <a:gd name="connsiteY106" fmla="*/ 67627 h 181398"/>
                  <a:gd name="connsiteX107" fmla="*/ 27861 w 175498"/>
                  <a:gd name="connsiteY107" fmla="*/ 66675 h 181398"/>
                  <a:gd name="connsiteX108" fmla="*/ 25003 w 175498"/>
                  <a:gd name="connsiteY108" fmla="*/ 67627 h 181398"/>
                  <a:gd name="connsiteX109" fmla="*/ 27861 w 175498"/>
                  <a:gd name="connsiteY109" fmla="*/ 69532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7 h 181398"/>
                  <a:gd name="connsiteX114" fmla="*/ 25956 w 175498"/>
                  <a:gd name="connsiteY114" fmla="*/ 106680 h 181398"/>
                  <a:gd name="connsiteX115" fmla="*/ 25956 w 175498"/>
                  <a:gd name="connsiteY115" fmla="*/ 147638 h 181398"/>
                  <a:gd name="connsiteX116" fmla="*/ 25956 w 175498"/>
                  <a:gd name="connsiteY116" fmla="*/ 147638 h 181398"/>
                  <a:gd name="connsiteX117" fmla="*/ 25956 w 175498"/>
                  <a:gd name="connsiteY117" fmla="*/ 147638 h 181398"/>
                  <a:gd name="connsiteX118" fmla="*/ 25956 w 175498"/>
                  <a:gd name="connsiteY118" fmla="*/ 147638 h 181398"/>
                  <a:gd name="connsiteX119" fmla="*/ 25956 w 175498"/>
                  <a:gd name="connsiteY119" fmla="*/ 147638 h 181398"/>
                  <a:gd name="connsiteX120" fmla="*/ 26908 w 175498"/>
                  <a:gd name="connsiteY120" fmla="*/ 157163 h 181398"/>
                  <a:gd name="connsiteX121" fmla="*/ 25956 w 175498"/>
                  <a:gd name="connsiteY121" fmla="*/ 157163 h 181398"/>
                  <a:gd name="connsiteX122" fmla="*/ 26908 w 175498"/>
                  <a:gd name="connsiteY122" fmla="*/ 158115 h 181398"/>
                  <a:gd name="connsiteX123" fmla="*/ 27861 w 175498"/>
                  <a:gd name="connsiteY123" fmla="*/ 158115 h 181398"/>
                  <a:gd name="connsiteX124" fmla="*/ 26908 w 175498"/>
                  <a:gd name="connsiteY124" fmla="*/ 157163 h 181398"/>
                  <a:gd name="connsiteX125" fmla="*/ 28813 w 175498"/>
                  <a:gd name="connsiteY125" fmla="*/ 140017 h 181398"/>
                  <a:gd name="connsiteX126" fmla="*/ 26908 w 175498"/>
                  <a:gd name="connsiteY126" fmla="*/ 138113 h 181398"/>
                  <a:gd name="connsiteX127" fmla="*/ 25956 w 175498"/>
                  <a:gd name="connsiteY127" fmla="*/ 138113 h 181398"/>
                  <a:gd name="connsiteX128" fmla="*/ 28813 w 175498"/>
                  <a:gd name="connsiteY128" fmla="*/ 140017 h 181398"/>
                  <a:gd name="connsiteX129" fmla="*/ 28813 w 175498"/>
                  <a:gd name="connsiteY129" fmla="*/ 140017 h 181398"/>
                  <a:gd name="connsiteX130" fmla="*/ 53578 w 175498"/>
                  <a:gd name="connsiteY130" fmla="*/ 117157 h 181398"/>
                  <a:gd name="connsiteX131" fmla="*/ 53578 w 175498"/>
                  <a:gd name="connsiteY131" fmla="*/ 117157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2 h 181398"/>
                  <a:gd name="connsiteX138" fmla="*/ 30718 w 175498"/>
                  <a:gd name="connsiteY138" fmla="*/ 109538 h 181398"/>
                  <a:gd name="connsiteX139" fmla="*/ 26908 w 175498"/>
                  <a:gd name="connsiteY139" fmla="*/ 109538 h 181398"/>
                  <a:gd name="connsiteX140" fmla="*/ 25003 w 175498"/>
                  <a:gd name="connsiteY140" fmla="*/ 111442 h 181398"/>
                  <a:gd name="connsiteX141" fmla="*/ 26908 w 175498"/>
                  <a:gd name="connsiteY141" fmla="*/ 111442 h 181398"/>
                  <a:gd name="connsiteX142" fmla="*/ 29766 w 175498"/>
                  <a:gd name="connsiteY142" fmla="*/ 113347 h 181398"/>
                  <a:gd name="connsiteX143" fmla="*/ 31671 w 175498"/>
                  <a:gd name="connsiteY143" fmla="*/ 113347 h 181398"/>
                  <a:gd name="connsiteX144" fmla="*/ 31671 w 175498"/>
                  <a:gd name="connsiteY144" fmla="*/ 113347 h 181398"/>
                  <a:gd name="connsiteX145" fmla="*/ 36433 w 175498"/>
                  <a:gd name="connsiteY145" fmla="*/ 113347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7 h 181398"/>
                  <a:gd name="connsiteX150" fmla="*/ 50721 w 175498"/>
                  <a:gd name="connsiteY150" fmla="*/ 130492 h 181398"/>
                  <a:gd name="connsiteX151" fmla="*/ 51673 w 175498"/>
                  <a:gd name="connsiteY151" fmla="*/ 131445 h 181398"/>
                  <a:gd name="connsiteX152" fmla="*/ 52626 w 175498"/>
                  <a:gd name="connsiteY152" fmla="*/ 132397 h 181398"/>
                  <a:gd name="connsiteX153" fmla="*/ 52626 w 175498"/>
                  <a:gd name="connsiteY153" fmla="*/ 132397 h 181398"/>
                  <a:gd name="connsiteX154" fmla="*/ 50721 w 175498"/>
                  <a:gd name="connsiteY154" fmla="*/ 130492 h 181398"/>
                  <a:gd name="connsiteX155" fmla="*/ 48816 w 175498"/>
                  <a:gd name="connsiteY155" fmla="*/ 125730 h 181398"/>
                  <a:gd name="connsiteX156" fmla="*/ 49768 w 175498"/>
                  <a:gd name="connsiteY156" fmla="*/ 123825 h 181398"/>
                  <a:gd name="connsiteX157" fmla="*/ 47863 w 175498"/>
                  <a:gd name="connsiteY157" fmla="*/ 122872 h 181398"/>
                  <a:gd name="connsiteX158" fmla="*/ 46911 w 175498"/>
                  <a:gd name="connsiteY158" fmla="*/ 120967 h 181398"/>
                  <a:gd name="connsiteX159" fmla="*/ 45958 w 175498"/>
                  <a:gd name="connsiteY159" fmla="*/ 118110 h 181398"/>
                  <a:gd name="connsiteX160" fmla="*/ 46911 w 175498"/>
                  <a:gd name="connsiteY160" fmla="*/ 116205 h 181398"/>
                  <a:gd name="connsiteX161" fmla="*/ 44053 w 175498"/>
                  <a:gd name="connsiteY161" fmla="*/ 115252 h 181398"/>
                  <a:gd name="connsiteX162" fmla="*/ 40243 w 175498"/>
                  <a:gd name="connsiteY162" fmla="*/ 117157 h 181398"/>
                  <a:gd name="connsiteX163" fmla="*/ 40243 w 175498"/>
                  <a:gd name="connsiteY163" fmla="*/ 112395 h 181398"/>
                  <a:gd name="connsiteX164" fmla="*/ 43101 w 175498"/>
                  <a:gd name="connsiteY164" fmla="*/ 108585 h 181398"/>
                  <a:gd name="connsiteX165" fmla="*/ 46911 w 175498"/>
                  <a:gd name="connsiteY165" fmla="*/ 111442 h 181398"/>
                  <a:gd name="connsiteX166" fmla="*/ 50721 w 175498"/>
                  <a:gd name="connsiteY166" fmla="*/ 113347 h 181398"/>
                  <a:gd name="connsiteX167" fmla="*/ 53578 w 175498"/>
                  <a:gd name="connsiteY167" fmla="*/ 115252 h 181398"/>
                  <a:gd name="connsiteX168" fmla="*/ 53578 w 175498"/>
                  <a:gd name="connsiteY168" fmla="*/ 117157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6908 w 175498"/>
                  <a:gd name="connsiteY174" fmla="*/ 71438 h 181398"/>
                  <a:gd name="connsiteX175" fmla="*/ 26908 w 175498"/>
                  <a:gd name="connsiteY175" fmla="*/ 71438 h 181398"/>
                  <a:gd name="connsiteX176" fmla="*/ 26908 w 175498"/>
                  <a:gd name="connsiteY176" fmla="*/ 71438 h 181398"/>
                  <a:gd name="connsiteX177" fmla="*/ 26908 w 175498"/>
                  <a:gd name="connsiteY177" fmla="*/ 71438 h 181398"/>
                  <a:gd name="connsiteX178" fmla="*/ 26908 w 175498"/>
                  <a:gd name="connsiteY178" fmla="*/ 71438 h 181398"/>
                  <a:gd name="connsiteX179" fmla="*/ 25956 w 175498"/>
                  <a:gd name="connsiteY179" fmla="*/ 18097 h 181398"/>
                  <a:gd name="connsiteX180" fmla="*/ 26908 w 175498"/>
                  <a:gd name="connsiteY180" fmla="*/ 19050 h 181398"/>
                  <a:gd name="connsiteX181" fmla="*/ 27861 w 175498"/>
                  <a:gd name="connsiteY181" fmla="*/ 18097 h 181398"/>
                  <a:gd name="connsiteX182" fmla="*/ 25956 w 175498"/>
                  <a:gd name="connsiteY182" fmla="*/ 18097 h 181398"/>
                  <a:gd name="connsiteX183" fmla="*/ 25956 w 175498"/>
                  <a:gd name="connsiteY183" fmla="*/ 18097 h 181398"/>
                  <a:gd name="connsiteX184" fmla="*/ 27861 w 175498"/>
                  <a:gd name="connsiteY184" fmla="*/ 50482 h 181398"/>
                  <a:gd name="connsiteX185" fmla="*/ 27861 w 175498"/>
                  <a:gd name="connsiteY185" fmla="*/ 50482 h 181398"/>
                  <a:gd name="connsiteX186" fmla="*/ 27861 w 175498"/>
                  <a:gd name="connsiteY186" fmla="*/ 50482 h 181398"/>
                  <a:gd name="connsiteX187" fmla="*/ 27861 w 175498"/>
                  <a:gd name="connsiteY187" fmla="*/ 50482 h 181398"/>
                  <a:gd name="connsiteX188" fmla="*/ 27861 w 175498"/>
                  <a:gd name="connsiteY188" fmla="*/ 50482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2 h 181398"/>
                  <a:gd name="connsiteX195" fmla="*/ 27861 w 175498"/>
                  <a:gd name="connsiteY195" fmla="*/ 126682 h 181398"/>
                  <a:gd name="connsiteX196" fmla="*/ 25956 w 175498"/>
                  <a:gd name="connsiteY196" fmla="*/ 131445 h 181398"/>
                  <a:gd name="connsiteX197" fmla="*/ 31671 w 175498"/>
                  <a:gd name="connsiteY197" fmla="*/ 140017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2 h 181398"/>
                  <a:gd name="connsiteX202" fmla="*/ 27861 w 175498"/>
                  <a:gd name="connsiteY202" fmla="*/ 39052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5240 h 181398"/>
                  <a:gd name="connsiteX209" fmla="*/ 27861 w 175498"/>
                  <a:gd name="connsiteY209" fmla="*/ 15240 h 181398"/>
                  <a:gd name="connsiteX210" fmla="*/ 29766 w 175498"/>
                  <a:gd name="connsiteY210" fmla="*/ 15240 h 181398"/>
                  <a:gd name="connsiteX211" fmla="*/ 27861 w 175498"/>
                  <a:gd name="connsiteY211" fmla="*/ 15240 h 181398"/>
                  <a:gd name="connsiteX212" fmla="*/ 27861 w 175498"/>
                  <a:gd name="connsiteY212" fmla="*/ 15240 h 181398"/>
                  <a:gd name="connsiteX213" fmla="*/ 28813 w 175498"/>
                  <a:gd name="connsiteY213" fmla="*/ 80963 h 181398"/>
                  <a:gd name="connsiteX214" fmla="*/ 27861 w 175498"/>
                  <a:gd name="connsiteY214" fmla="*/ 84772 h 181398"/>
                  <a:gd name="connsiteX215" fmla="*/ 30718 w 175498"/>
                  <a:gd name="connsiteY215" fmla="*/ 83820 h 181398"/>
                  <a:gd name="connsiteX216" fmla="*/ 30718 w 175498"/>
                  <a:gd name="connsiteY216" fmla="*/ 83820 h 181398"/>
                  <a:gd name="connsiteX217" fmla="*/ 36433 w 175498"/>
                  <a:gd name="connsiteY217" fmla="*/ 88582 h 181398"/>
                  <a:gd name="connsiteX218" fmla="*/ 37386 w 175498"/>
                  <a:gd name="connsiteY218" fmla="*/ 87630 h 181398"/>
                  <a:gd name="connsiteX219" fmla="*/ 36433 w 175498"/>
                  <a:gd name="connsiteY219" fmla="*/ 84772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8813 w 175498"/>
                  <a:gd name="connsiteY223" fmla="*/ 96202 h 181398"/>
                  <a:gd name="connsiteX224" fmla="*/ 28813 w 175498"/>
                  <a:gd name="connsiteY224" fmla="*/ 96202 h 181398"/>
                  <a:gd name="connsiteX225" fmla="*/ 28813 w 175498"/>
                  <a:gd name="connsiteY225" fmla="*/ 97155 h 181398"/>
                  <a:gd name="connsiteX226" fmla="*/ 28813 w 175498"/>
                  <a:gd name="connsiteY226" fmla="*/ 96202 h 181398"/>
                  <a:gd name="connsiteX227" fmla="*/ 28813 w 175498"/>
                  <a:gd name="connsiteY227" fmla="*/ 96202 h 181398"/>
                  <a:gd name="connsiteX228" fmla="*/ 28813 w 175498"/>
                  <a:gd name="connsiteY228" fmla="*/ 120015 h 181398"/>
                  <a:gd name="connsiteX229" fmla="*/ 28813 w 175498"/>
                  <a:gd name="connsiteY229" fmla="*/ 120015 h 181398"/>
                  <a:gd name="connsiteX230" fmla="*/ 28813 w 175498"/>
                  <a:gd name="connsiteY230" fmla="*/ 120015 h 181398"/>
                  <a:gd name="connsiteX231" fmla="*/ 28813 w 175498"/>
                  <a:gd name="connsiteY231" fmla="*/ 120015 h 181398"/>
                  <a:gd name="connsiteX232" fmla="*/ 28813 w 175498"/>
                  <a:gd name="connsiteY232" fmla="*/ 120015 h 181398"/>
                  <a:gd name="connsiteX233" fmla="*/ 27861 w 175498"/>
                  <a:gd name="connsiteY233" fmla="*/ 54292 h 181398"/>
                  <a:gd name="connsiteX234" fmla="*/ 27861 w 175498"/>
                  <a:gd name="connsiteY234" fmla="*/ 54292 h 181398"/>
                  <a:gd name="connsiteX235" fmla="*/ 28813 w 175498"/>
                  <a:gd name="connsiteY235" fmla="*/ 54292 h 181398"/>
                  <a:gd name="connsiteX236" fmla="*/ 27861 w 175498"/>
                  <a:gd name="connsiteY236" fmla="*/ 54292 h 181398"/>
                  <a:gd name="connsiteX237" fmla="*/ 27861 w 175498"/>
                  <a:gd name="connsiteY237" fmla="*/ 54292 h 181398"/>
                  <a:gd name="connsiteX238" fmla="*/ 28813 w 175498"/>
                  <a:gd name="connsiteY238" fmla="*/ 47625 h 181398"/>
                  <a:gd name="connsiteX239" fmla="*/ 28813 w 175498"/>
                  <a:gd name="connsiteY239" fmla="*/ 47625 h 181398"/>
                  <a:gd name="connsiteX240" fmla="*/ 28813 w 175498"/>
                  <a:gd name="connsiteY240" fmla="*/ 46672 h 181398"/>
                  <a:gd name="connsiteX241" fmla="*/ 28813 w 175498"/>
                  <a:gd name="connsiteY241" fmla="*/ 47625 h 181398"/>
                  <a:gd name="connsiteX242" fmla="*/ 28813 w 175498"/>
                  <a:gd name="connsiteY242" fmla="*/ 47625 h 181398"/>
                  <a:gd name="connsiteX243" fmla="*/ 33576 w 175498"/>
                  <a:gd name="connsiteY243" fmla="*/ 56197 h 181398"/>
                  <a:gd name="connsiteX244" fmla="*/ 29766 w 175498"/>
                  <a:gd name="connsiteY244" fmla="*/ 58102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1 w 175498"/>
                  <a:gd name="connsiteY253" fmla="*/ 64770 h 181398"/>
                  <a:gd name="connsiteX254" fmla="*/ 42148 w 175498"/>
                  <a:gd name="connsiteY254" fmla="*/ 62865 h 181398"/>
                  <a:gd name="connsiteX255" fmla="*/ 48816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3813 h 181398"/>
                  <a:gd name="connsiteX268" fmla="*/ 31671 w 175498"/>
                  <a:gd name="connsiteY268" fmla="*/ 25717 h 181398"/>
                  <a:gd name="connsiteX269" fmla="*/ 32623 w 175498"/>
                  <a:gd name="connsiteY269" fmla="*/ 26670 h 181398"/>
                  <a:gd name="connsiteX270" fmla="*/ 33576 w 175498"/>
                  <a:gd name="connsiteY270" fmla="*/ 25717 h 181398"/>
                  <a:gd name="connsiteX271" fmla="*/ 28813 w 175498"/>
                  <a:gd name="connsiteY271" fmla="*/ 22860 h 181398"/>
                  <a:gd name="connsiteX272" fmla="*/ 28813 w 175498"/>
                  <a:gd name="connsiteY272" fmla="*/ 23813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6 w 175498"/>
                  <a:gd name="connsiteY279" fmla="*/ 73342 h 181398"/>
                  <a:gd name="connsiteX280" fmla="*/ 31671 w 175498"/>
                  <a:gd name="connsiteY280" fmla="*/ 76200 h 181398"/>
                  <a:gd name="connsiteX281" fmla="*/ 32623 w 175498"/>
                  <a:gd name="connsiteY281" fmla="*/ 74295 h 181398"/>
                  <a:gd name="connsiteX282" fmla="*/ 30718 w 175498"/>
                  <a:gd name="connsiteY282" fmla="*/ 71438 h 181398"/>
                  <a:gd name="connsiteX283" fmla="*/ 29766 w 175498"/>
                  <a:gd name="connsiteY283" fmla="*/ 73342 h 181398"/>
                  <a:gd name="connsiteX284" fmla="*/ 32623 w 175498"/>
                  <a:gd name="connsiteY284" fmla="*/ 150495 h 181398"/>
                  <a:gd name="connsiteX285" fmla="*/ 29766 w 175498"/>
                  <a:gd name="connsiteY285" fmla="*/ 150495 h 181398"/>
                  <a:gd name="connsiteX286" fmla="*/ 29766 w 175498"/>
                  <a:gd name="connsiteY286" fmla="*/ 151447 h 181398"/>
                  <a:gd name="connsiteX287" fmla="*/ 33576 w 175498"/>
                  <a:gd name="connsiteY287" fmla="*/ 151447 h 181398"/>
                  <a:gd name="connsiteX288" fmla="*/ 32623 w 175498"/>
                  <a:gd name="connsiteY288" fmla="*/ 150495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2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2 h 181398"/>
                  <a:gd name="connsiteX299" fmla="*/ 52626 w 175498"/>
                  <a:gd name="connsiteY299" fmla="*/ 42863 h 181398"/>
                  <a:gd name="connsiteX300" fmla="*/ 50721 w 175498"/>
                  <a:gd name="connsiteY300" fmla="*/ 38100 h 181398"/>
                  <a:gd name="connsiteX301" fmla="*/ 51673 w 175498"/>
                  <a:gd name="connsiteY301" fmla="*/ 37147 h 181398"/>
                  <a:gd name="connsiteX302" fmla="*/ 54531 w 175498"/>
                  <a:gd name="connsiteY302" fmla="*/ 35242 h 181398"/>
                  <a:gd name="connsiteX303" fmla="*/ 52626 w 175498"/>
                  <a:gd name="connsiteY303" fmla="*/ 33338 h 181398"/>
                  <a:gd name="connsiteX304" fmla="*/ 51673 w 175498"/>
                  <a:gd name="connsiteY304" fmla="*/ 32385 h 181398"/>
                  <a:gd name="connsiteX305" fmla="*/ 53578 w 175498"/>
                  <a:gd name="connsiteY305" fmla="*/ 31432 h 181398"/>
                  <a:gd name="connsiteX306" fmla="*/ 53578 w 175498"/>
                  <a:gd name="connsiteY306" fmla="*/ 31432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7 h 181398"/>
                  <a:gd name="connsiteX311" fmla="*/ 39291 w 175498"/>
                  <a:gd name="connsiteY311" fmla="*/ 33338 h 181398"/>
                  <a:gd name="connsiteX312" fmla="*/ 38338 w 175498"/>
                  <a:gd name="connsiteY312" fmla="*/ 31432 h 181398"/>
                  <a:gd name="connsiteX313" fmla="*/ 40243 w 175498"/>
                  <a:gd name="connsiteY313" fmla="*/ 31432 h 181398"/>
                  <a:gd name="connsiteX314" fmla="*/ 44053 w 175498"/>
                  <a:gd name="connsiteY314" fmla="*/ 32385 h 181398"/>
                  <a:gd name="connsiteX315" fmla="*/ 47863 w 175498"/>
                  <a:gd name="connsiteY315" fmla="*/ 28575 h 181398"/>
                  <a:gd name="connsiteX316" fmla="*/ 50721 w 175498"/>
                  <a:gd name="connsiteY316" fmla="*/ 27622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2 h 181398"/>
                  <a:gd name="connsiteX322" fmla="*/ 42148 w 175498"/>
                  <a:gd name="connsiteY322" fmla="*/ 21907 h 181398"/>
                  <a:gd name="connsiteX323" fmla="*/ 44053 w 175498"/>
                  <a:gd name="connsiteY323" fmla="*/ 23813 h 181398"/>
                  <a:gd name="connsiteX324" fmla="*/ 45006 w 175498"/>
                  <a:gd name="connsiteY324" fmla="*/ 24765 h 181398"/>
                  <a:gd name="connsiteX325" fmla="*/ 41196 w 175498"/>
                  <a:gd name="connsiteY325" fmla="*/ 29527 h 181398"/>
                  <a:gd name="connsiteX326" fmla="*/ 40243 w 175498"/>
                  <a:gd name="connsiteY326" fmla="*/ 29527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2 h 181398"/>
                  <a:gd name="connsiteX331" fmla="*/ 31671 w 175498"/>
                  <a:gd name="connsiteY331" fmla="*/ 31432 h 181398"/>
                  <a:gd name="connsiteX332" fmla="*/ 35481 w 175498"/>
                  <a:gd name="connsiteY332" fmla="*/ 35242 h 181398"/>
                  <a:gd name="connsiteX333" fmla="*/ 39291 w 175498"/>
                  <a:gd name="connsiteY333" fmla="*/ 38100 h 181398"/>
                  <a:gd name="connsiteX334" fmla="*/ 38338 w 175498"/>
                  <a:gd name="connsiteY334" fmla="*/ 39052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7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7 h 181398"/>
                  <a:gd name="connsiteX349" fmla="*/ 47863 w 175498"/>
                  <a:gd name="connsiteY349" fmla="*/ 39052 h 181398"/>
                  <a:gd name="connsiteX350" fmla="*/ 52626 w 175498"/>
                  <a:gd name="connsiteY350" fmla="*/ 40957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2 h 181398"/>
                  <a:gd name="connsiteX357" fmla="*/ 45006 w 175498"/>
                  <a:gd name="connsiteY357" fmla="*/ 45720 h 181398"/>
                  <a:gd name="connsiteX358" fmla="*/ 44053 w 175498"/>
                  <a:gd name="connsiteY358" fmla="*/ 46672 h 181398"/>
                  <a:gd name="connsiteX359" fmla="*/ 43101 w 175498"/>
                  <a:gd name="connsiteY359" fmla="*/ 50482 h 181398"/>
                  <a:gd name="connsiteX360" fmla="*/ 46911 w 175498"/>
                  <a:gd name="connsiteY360" fmla="*/ 54292 h 181398"/>
                  <a:gd name="connsiteX361" fmla="*/ 54531 w 175498"/>
                  <a:gd name="connsiteY361" fmla="*/ 59055 h 181398"/>
                  <a:gd name="connsiteX362" fmla="*/ 54531 w 175498"/>
                  <a:gd name="connsiteY362" fmla="*/ 65722 h 181398"/>
                  <a:gd name="connsiteX363" fmla="*/ 55483 w 175498"/>
                  <a:gd name="connsiteY363" fmla="*/ 66675 h 181398"/>
                  <a:gd name="connsiteX364" fmla="*/ 56436 w 175498"/>
                  <a:gd name="connsiteY364" fmla="*/ 65722 h 181398"/>
                  <a:gd name="connsiteX365" fmla="*/ 57388 w 175498"/>
                  <a:gd name="connsiteY365" fmla="*/ 61913 h 181398"/>
                  <a:gd name="connsiteX366" fmla="*/ 54531 w 175498"/>
                  <a:gd name="connsiteY366" fmla="*/ 59055 h 181398"/>
                  <a:gd name="connsiteX367" fmla="*/ 55483 w 175498"/>
                  <a:gd name="connsiteY367" fmla="*/ 54292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8097 h 181398"/>
                  <a:gd name="connsiteX375" fmla="*/ 31671 w 175498"/>
                  <a:gd name="connsiteY375" fmla="*/ 18097 h 181398"/>
                  <a:gd name="connsiteX376" fmla="*/ 32623 w 175498"/>
                  <a:gd name="connsiteY376" fmla="*/ 17145 h 181398"/>
                  <a:gd name="connsiteX377" fmla="*/ 31671 w 175498"/>
                  <a:gd name="connsiteY377" fmla="*/ 18097 h 181398"/>
                  <a:gd name="connsiteX378" fmla="*/ 31671 w 175498"/>
                  <a:gd name="connsiteY378" fmla="*/ 18097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8580 h 181398"/>
                  <a:gd name="connsiteX386" fmla="*/ 41196 w 175498"/>
                  <a:gd name="connsiteY386" fmla="*/ 66675 h 181398"/>
                  <a:gd name="connsiteX387" fmla="*/ 40243 w 175498"/>
                  <a:gd name="connsiteY387" fmla="*/ 65722 h 181398"/>
                  <a:gd name="connsiteX388" fmla="*/ 39291 w 175498"/>
                  <a:gd name="connsiteY388" fmla="*/ 68580 h 181398"/>
                  <a:gd name="connsiteX389" fmla="*/ 39291 w 175498"/>
                  <a:gd name="connsiteY389" fmla="*/ 68580 h 181398"/>
                  <a:gd name="connsiteX390" fmla="*/ 34528 w 175498"/>
                  <a:gd name="connsiteY390" fmla="*/ 66675 h 181398"/>
                  <a:gd name="connsiteX391" fmla="*/ 32623 w 175498"/>
                  <a:gd name="connsiteY391" fmla="*/ 66675 h 181398"/>
                  <a:gd name="connsiteX392" fmla="*/ 34528 w 175498"/>
                  <a:gd name="connsiteY392" fmla="*/ 75247 h 181398"/>
                  <a:gd name="connsiteX393" fmla="*/ 37386 w 175498"/>
                  <a:gd name="connsiteY393" fmla="*/ 74295 h 181398"/>
                  <a:gd name="connsiteX394" fmla="*/ 41196 w 175498"/>
                  <a:gd name="connsiteY394" fmla="*/ 72390 h 181398"/>
                  <a:gd name="connsiteX395" fmla="*/ 43101 w 175498"/>
                  <a:gd name="connsiteY395" fmla="*/ 71438 h 181398"/>
                  <a:gd name="connsiteX396" fmla="*/ 41196 w 175498"/>
                  <a:gd name="connsiteY396" fmla="*/ 69532 h 181398"/>
                  <a:gd name="connsiteX397" fmla="*/ 38338 w 175498"/>
                  <a:gd name="connsiteY397" fmla="*/ 70485 h 181398"/>
                  <a:gd name="connsiteX398" fmla="*/ 36433 w 175498"/>
                  <a:gd name="connsiteY398" fmla="*/ 70485 h 181398"/>
                  <a:gd name="connsiteX399" fmla="*/ 39291 w 175498"/>
                  <a:gd name="connsiteY399" fmla="*/ 68580 h 181398"/>
                  <a:gd name="connsiteX400" fmla="*/ 44053 w 175498"/>
                  <a:gd name="connsiteY400" fmla="*/ 60960 h 181398"/>
                  <a:gd name="connsiteX401" fmla="*/ 41196 w 175498"/>
                  <a:gd name="connsiteY401" fmla="*/ 62865 h 181398"/>
                  <a:gd name="connsiteX402" fmla="*/ 40243 w 175498"/>
                  <a:gd name="connsiteY402" fmla="*/ 60960 h 181398"/>
                  <a:gd name="connsiteX403" fmla="*/ 33576 w 175498"/>
                  <a:gd name="connsiteY403" fmla="*/ 60960 h 181398"/>
                  <a:gd name="connsiteX404" fmla="*/ 33576 w 175498"/>
                  <a:gd name="connsiteY404" fmla="*/ 60960 h 181398"/>
                  <a:gd name="connsiteX405" fmla="*/ 38338 w 175498"/>
                  <a:gd name="connsiteY405" fmla="*/ 57150 h 181398"/>
                  <a:gd name="connsiteX406" fmla="*/ 40243 w 175498"/>
                  <a:gd name="connsiteY406" fmla="*/ 57150 h 181398"/>
                  <a:gd name="connsiteX407" fmla="*/ 44053 w 175498"/>
                  <a:gd name="connsiteY407" fmla="*/ 60960 h 181398"/>
                  <a:gd name="connsiteX408" fmla="*/ 34528 w 175498"/>
                  <a:gd name="connsiteY408" fmla="*/ 20002 h 181398"/>
                  <a:gd name="connsiteX409" fmla="*/ 34528 w 175498"/>
                  <a:gd name="connsiteY409" fmla="*/ 20002 h 181398"/>
                  <a:gd name="connsiteX410" fmla="*/ 37386 w 175498"/>
                  <a:gd name="connsiteY410" fmla="*/ 18097 h 181398"/>
                  <a:gd name="connsiteX411" fmla="*/ 38338 w 175498"/>
                  <a:gd name="connsiteY411" fmla="*/ 18097 h 181398"/>
                  <a:gd name="connsiteX412" fmla="*/ 39291 w 175498"/>
                  <a:gd name="connsiteY412" fmla="*/ 18097 h 181398"/>
                  <a:gd name="connsiteX413" fmla="*/ 38338 w 175498"/>
                  <a:gd name="connsiteY413" fmla="*/ 17145 h 181398"/>
                  <a:gd name="connsiteX414" fmla="*/ 36433 w 175498"/>
                  <a:gd name="connsiteY414" fmla="*/ 17145 h 181398"/>
                  <a:gd name="connsiteX415" fmla="*/ 34528 w 175498"/>
                  <a:gd name="connsiteY415" fmla="*/ 20002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0972 h 181398"/>
                  <a:gd name="connsiteX421" fmla="*/ 37386 w 175498"/>
                  <a:gd name="connsiteY421" fmla="*/ 158115 h 181398"/>
                  <a:gd name="connsiteX422" fmla="*/ 35481 w 175498"/>
                  <a:gd name="connsiteY422" fmla="*/ 160972 h 181398"/>
                  <a:gd name="connsiteX423" fmla="*/ 35481 w 175498"/>
                  <a:gd name="connsiteY423" fmla="*/ 163830 h 181398"/>
                  <a:gd name="connsiteX424" fmla="*/ 35481 w 175498"/>
                  <a:gd name="connsiteY424" fmla="*/ 165735 h 181398"/>
                  <a:gd name="connsiteX425" fmla="*/ 36433 w 175498"/>
                  <a:gd name="connsiteY425" fmla="*/ 164782 h 181398"/>
                  <a:gd name="connsiteX426" fmla="*/ 39291 w 175498"/>
                  <a:gd name="connsiteY426" fmla="*/ 162877 h 181398"/>
                  <a:gd name="connsiteX427" fmla="*/ 40243 w 175498"/>
                  <a:gd name="connsiteY427" fmla="*/ 160972 h 181398"/>
                  <a:gd name="connsiteX428" fmla="*/ 36433 w 175498"/>
                  <a:gd name="connsiteY428" fmla="*/ 101917 h 181398"/>
                  <a:gd name="connsiteX429" fmla="*/ 36433 w 175498"/>
                  <a:gd name="connsiteY429" fmla="*/ 101917 h 181398"/>
                  <a:gd name="connsiteX430" fmla="*/ 36433 w 175498"/>
                  <a:gd name="connsiteY430" fmla="*/ 103822 h 181398"/>
                  <a:gd name="connsiteX431" fmla="*/ 36433 w 175498"/>
                  <a:gd name="connsiteY431" fmla="*/ 101917 h 181398"/>
                  <a:gd name="connsiteX432" fmla="*/ 36433 w 175498"/>
                  <a:gd name="connsiteY432" fmla="*/ 101917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40243 w 175498"/>
                  <a:gd name="connsiteY444" fmla="*/ 164782 h 181398"/>
                  <a:gd name="connsiteX445" fmla="*/ 40243 w 175498"/>
                  <a:gd name="connsiteY445" fmla="*/ 164782 h 181398"/>
                  <a:gd name="connsiteX446" fmla="*/ 38338 w 175498"/>
                  <a:gd name="connsiteY446" fmla="*/ 164782 h 181398"/>
                  <a:gd name="connsiteX447" fmla="*/ 40243 w 175498"/>
                  <a:gd name="connsiteY447" fmla="*/ 164782 h 181398"/>
                  <a:gd name="connsiteX448" fmla="*/ 40243 w 175498"/>
                  <a:gd name="connsiteY448" fmla="*/ 164782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1 w 175498"/>
                  <a:gd name="connsiteY458" fmla="*/ 120967 h 181398"/>
                  <a:gd name="connsiteX459" fmla="*/ 39291 w 175498"/>
                  <a:gd name="connsiteY459" fmla="*/ 120967 h 181398"/>
                  <a:gd name="connsiteX460" fmla="*/ 39291 w 175498"/>
                  <a:gd name="connsiteY460" fmla="*/ 119063 h 181398"/>
                  <a:gd name="connsiteX461" fmla="*/ 39291 w 175498"/>
                  <a:gd name="connsiteY461" fmla="*/ 120967 h 181398"/>
                  <a:gd name="connsiteX462" fmla="*/ 42148 w 175498"/>
                  <a:gd name="connsiteY462" fmla="*/ 151447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7 h 181398"/>
                  <a:gd name="connsiteX467" fmla="*/ 40243 w 175498"/>
                  <a:gd name="connsiteY467" fmla="*/ 140970 h 181398"/>
                  <a:gd name="connsiteX468" fmla="*/ 44053 w 175498"/>
                  <a:gd name="connsiteY468" fmla="*/ 141922 h 181398"/>
                  <a:gd name="connsiteX469" fmla="*/ 46911 w 175498"/>
                  <a:gd name="connsiteY469" fmla="*/ 137160 h 181398"/>
                  <a:gd name="connsiteX470" fmla="*/ 45958 w 175498"/>
                  <a:gd name="connsiteY470" fmla="*/ 136207 h 181398"/>
                  <a:gd name="connsiteX471" fmla="*/ 41196 w 175498"/>
                  <a:gd name="connsiteY471" fmla="*/ 139065 h 181398"/>
                  <a:gd name="connsiteX472" fmla="*/ 40243 w 175498"/>
                  <a:gd name="connsiteY472" fmla="*/ 140970 h 181398"/>
                  <a:gd name="connsiteX473" fmla="*/ 40243 w 175498"/>
                  <a:gd name="connsiteY473" fmla="*/ 134302 h 181398"/>
                  <a:gd name="connsiteX474" fmla="*/ 40243 w 175498"/>
                  <a:gd name="connsiteY474" fmla="*/ 134302 h 181398"/>
                  <a:gd name="connsiteX475" fmla="*/ 40243 w 175498"/>
                  <a:gd name="connsiteY475" fmla="*/ 134302 h 181398"/>
                  <a:gd name="connsiteX476" fmla="*/ 40243 w 175498"/>
                  <a:gd name="connsiteY476" fmla="*/ 134302 h 181398"/>
                  <a:gd name="connsiteX477" fmla="*/ 40243 w 175498"/>
                  <a:gd name="connsiteY477" fmla="*/ 134302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2 h 181398"/>
                  <a:gd name="connsiteX485" fmla="*/ 42148 w 175498"/>
                  <a:gd name="connsiteY485" fmla="*/ 91440 h 181398"/>
                  <a:gd name="connsiteX486" fmla="*/ 43101 w 175498"/>
                  <a:gd name="connsiteY486" fmla="*/ 94297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2 h 181398"/>
                  <a:gd name="connsiteX492" fmla="*/ 46911 w 175498"/>
                  <a:gd name="connsiteY492" fmla="*/ 106680 h 181398"/>
                  <a:gd name="connsiteX493" fmla="*/ 46911 w 175498"/>
                  <a:gd name="connsiteY493" fmla="*/ 106680 h 181398"/>
                  <a:gd name="connsiteX494" fmla="*/ 48816 w 175498"/>
                  <a:gd name="connsiteY494" fmla="*/ 107632 h 181398"/>
                  <a:gd name="connsiteX495" fmla="*/ 51673 w 175498"/>
                  <a:gd name="connsiteY495" fmla="*/ 107632 h 181398"/>
                  <a:gd name="connsiteX496" fmla="*/ 51673 w 175498"/>
                  <a:gd name="connsiteY496" fmla="*/ 104775 h 181398"/>
                  <a:gd name="connsiteX497" fmla="*/ 52626 w 175498"/>
                  <a:gd name="connsiteY497" fmla="*/ 101917 h 181398"/>
                  <a:gd name="connsiteX498" fmla="*/ 48816 w 175498"/>
                  <a:gd name="connsiteY498" fmla="*/ 100965 h 181398"/>
                  <a:gd name="connsiteX499" fmla="*/ 48816 w 175498"/>
                  <a:gd name="connsiteY499" fmla="*/ 97155 h 181398"/>
                  <a:gd name="connsiteX500" fmla="*/ 43101 w 175498"/>
                  <a:gd name="connsiteY500" fmla="*/ 105727 h 181398"/>
                  <a:gd name="connsiteX501" fmla="*/ 45006 w 175498"/>
                  <a:gd name="connsiteY501" fmla="*/ 104775 h 181398"/>
                  <a:gd name="connsiteX502" fmla="*/ 44053 w 175498"/>
                  <a:gd name="connsiteY502" fmla="*/ 101917 h 181398"/>
                  <a:gd name="connsiteX503" fmla="*/ 43101 w 175498"/>
                  <a:gd name="connsiteY503" fmla="*/ 100965 h 181398"/>
                  <a:gd name="connsiteX504" fmla="*/ 43101 w 175498"/>
                  <a:gd name="connsiteY504" fmla="*/ 100965 h 181398"/>
                  <a:gd name="connsiteX505" fmla="*/ 44053 w 175498"/>
                  <a:gd name="connsiteY505" fmla="*/ 101917 h 181398"/>
                  <a:gd name="connsiteX506" fmla="*/ 43101 w 175498"/>
                  <a:gd name="connsiteY506" fmla="*/ 103822 h 181398"/>
                  <a:gd name="connsiteX507" fmla="*/ 43101 w 175498"/>
                  <a:gd name="connsiteY507" fmla="*/ 105727 h 181398"/>
                  <a:gd name="connsiteX508" fmla="*/ 47863 w 175498"/>
                  <a:gd name="connsiteY508" fmla="*/ 82867 h 181398"/>
                  <a:gd name="connsiteX509" fmla="*/ 45006 w 175498"/>
                  <a:gd name="connsiteY509" fmla="*/ 79057 h 181398"/>
                  <a:gd name="connsiteX510" fmla="*/ 43101 w 175498"/>
                  <a:gd name="connsiteY510" fmla="*/ 77152 h 181398"/>
                  <a:gd name="connsiteX511" fmla="*/ 43101 w 175498"/>
                  <a:gd name="connsiteY511" fmla="*/ 79057 h 181398"/>
                  <a:gd name="connsiteX512" fmla="*/ 43101 w 175498"/>
                  <a:gd name="connsiteY512" fmla="*/ 80963 h 181398"/>
                  <a:gd name="connsiteX513" fmla="*/ 45958 w 175498"/>
                  <a:gd name="connsiteY513" fmla="*/ 83820 h 181398"/>
                  <a:gd name="connsiteX514" fmla="*/ 47863 w 175498"/>
                  <a:gd name="connsiteY514" fmla="*/ 82867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3101 w 175498"/>
                  <a:gd name="connsiteY522" fmla="*/ 14288 h 181398"/>
                  <a:gd name="connsiteX523" fmla="*/ 43101 w 175498"/>
                  <a:gd name="connsiteY523" fmla="*/ 14288 h 181398"/>
                  <a:gd name="connsiteX524" fmla="*/ 47863 w 175498"/>
                  <a:gd name="connsiteY524" fmla="*/ 160020 h 181398"/>
                  <a:gd name="connsiteX525" fmla="*/ 44053 w 175498"/>
                  <a:gd name="connsiteY525" fmla="*/ 157163 h 181398"/>
                  <a:gd name="connsiteX526" fmla="*/ 43101 w 175498"/>
                  <a:gd name="connsiteY526" fmla="*/ 158115 h 181398"/>
                  <a:gd name="connsiteX527" fmla="*/ 45958 w 175498"/>
                  <a:gd name="connsiteY527" fmla="*/ 161925 h 181398"/>
                  <a:gd name="connsiteX528" fmla="*/ 47863 w 175498"/>
                  <a:gd name="connsiteY528" fmla="*/ 160020 h 181398"/>
                  <a:gd name="connsiteX529" fmla="*/ 45958 w 175498"/>
                  <a:gd name="connsiteY529" fmla="*/ 123825 h 181398"/>
                  <a:gd name="connsiteX530" fmla="*/ 45006 w 175498"/>
                  <a:gd name="connsiteY530" fmla="*/ 125730 h 181398"/>
                  <a:gd name="connsiteX531" fmla="*/ 45006 w 175498"/>
                  <a:gd name="connsiteY531" fmla="*/ 125730 h 181398"/>
                  <a:gd name="connsiteX532" fmla="*/ 45958 w 175498"/>
                  <a:gd name="connsiteY532" fmla="*/ 123825 h 181398"/>
                  <a:gd name="connsiteX533" fmla="*/ 47863 w 175498"/>
                  <a:gd name="connsiteY533" fmla="*/ 154305 h 181398"/>
                  <a:gd name="connsiteX534" fmla="*/ 46911 w 175498"/>
                  <a:gd name="connsiteY534" fmla="*/ 155257 h 181398"/>
                  <a:gd name="connsiteX535" fmla="*/ 45006 w 175498"/>
                  <a:gd name="connsiteY535" fmla="*/ 155257 h 181398"/>
                  <a:gd name="connsiteX536" fmla="*/ 45006 w 175498"/>
                  <a:gd name="connsiteY536" fmla="*/ 155257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4295 h 181398"/>
                  <a:gd name="connsiteX546" fmla="*/ 48816 w 175498"/>
                  <a:gd name="connsiteY546" fmla="*/ 73342 h 181398"/>
                  <a:gd name="connsiteX547" fmla="*/ 45958 w 175498"/>
                  <a:gd name="connsiteY547" fmla="*/ 74295 h 181398"/>
                  <a:gd name="connsiteX548" fmla="*/ 47863 w 175498"/>
                  <a:gd name="connsiteY548" fmla="*/ 78105 h 181398"/>
                  <a:gd name="connsiteX549" fmla="*/ 48816 w 175498"/>
                  <a:gd name="connsiteY549" fmla="*/ 76200 h 181398"/>
                  <a:gd name="connsiteX550" fmla="*/ 50721 w 175498"/>
                  <a:gd name="connsiteY550" fmla="*/ 76200 h 181398"/>
                  <a:gd name="connsiteX551" fmla="*/ 53578 w 175498"/>
                  <a:gd name="connsiteY551" fmla="*/ 77152 h 181398"/>
                  <a:gd name="connsiteX552" fmla="*/ 51673 w 175498"/>
                  <a:gd name="connsiteY552" fmla="*/ 74295 h 181398"/>
                  <a:gd name="connsiteX553" fmla="*/ 47863 w 175498"/>
                  <a:gd name="connsiteY553" fmla="*/ 27622 h 181398"/>
                  <a:gd name="connsiteX554" fmla="*/ 45958 w 175498"/>
                  <a:gd name="connsiteY554" fmla="*/ 28575 h 181398"/>
                  <a:gd name="connsiteX555" fmla="*/ 46911 w 175498"/>
                  <a:gd name="connsiteY555" fmla="*/ 29527 h 181398"/>
                  <a:gd name="connsiteX556" fmla="*/ 47863 w 175498"/>
                  <a:gd name="connsiteY556" fmla="*/ 27622 h 181398"/>
                  <a:gd name="connsiteX557" fmla="*/ 47863 w 175498"/>
                  <a:gd name="connsiteY557" fmla="*/ 27622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2867 h 181398"/>
                  <a:gd name="connsiteX564" fmla="*/ 47863 w 175498"/>
                  <a:gd name="connsiteY564" fmla="*/ 82867 h 181398"/>
                  <a:gd name="connsiteX565" fmla="*/ 48816 w 175498"/>
                  <a:gd name="connsiteY565" fmla="*/ 84772 h 181398"/>
                  <a:gd name="connsiteX566" fmla="*/ 49768 w 175498"/>
                  <a:gd name="connsiteY566" fmla="*/ 82867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19063 h 181398"/>
                  <a:gd name="connsiteX573" fmla="*/ 48816 w 175498"/>
                  <a:gd name="connsiteY573" fmla="*/ 119063 h 181398"/>
                  <a:gd name="connsiteX574" fmla="*/ 48816 w 175498"/>
                  <a:gd name="connsiteY574" fmla="*/ 119063 h 181398"/>
                  <a:gd name="connsiteX575" fmla="*/ 48816 w 175498"/>
                  <a:gd name="connsiteY575" fmla="*/ 119063 h 181398"/>
                  <a:gd name="connsiteX576" fmla="*/ 48816 w 175498"/>
                  <a:gd name="connsiteY576" fmla="*/ 119063 h 181398"/>
                  <a:gd name="connsiteX577" fmla="*/ 49768 w 175498"/>
                  <a:gd name="connsiteY577" fmla="*/ 67627 h 181398"/>
                  <a:gd name="connsiteX578" fmla="*/ 49768 w 175498"/>
                  <a:gd name="connsiteY578" fmla="*/ 67627 h 181398"/>
                  <a:gd name="connsiteX579" fmla="*/ 49768 w 175498"/>
                  <a:gd name="connsiteY579" fmla="*/ 67627 h 181398"/>
                  <a:gd name="connsiteX580" fmla="*/ 49768 w 175498"/>
                  <a:gd name="connsiteY580" fmla="*/ 67627 h 181398"/>
                  <a:gd name="connsiteX581" fmla="*/ 49768 w 175498"/>
                  <a:gd name="connsiteY581" fmla="*/ 67627 h 181398"/>
                  <a:gd name="connsiteX582" fmla="*/ 50721 w 175498"/>
                  <a:gd name="connsiteY582" fmla="*/ 168592 h 181398"/>
                  <a:gd name="connsiteX583" fmla="*/ 49768 w 175498"/>
                  <a:gd name="connsiteY583" fmla="*/ 167640 h 181398"/>
                  <a:gd name="connsiteX584" fmla="*/ 49768 w 175498"/>
                  <a:gd name="connsiteY584" fmla="*/ 168592 h 181398"/>
                  <a:gd name="connsiteX585" fmla="*/ 50721 w 175498"/>
                  <a:gd name="connsiteY585" fmla="*/ 168592 h 181398"/>
                  <a:gd name="connsiteX586" fmla="*/ 50721 w 175498"/>
                  <a:gd name="connsiteY586" fmla="*/ 168592 h 181398"/>
                  <a:gd name="connsiteX587" fmla="*/ 52626 w 175498"/>
                  <a:gd name="connsiteY587" fmla="*/ 129540 h 181398"/>
                  <a:gd name="connsiteX588" fmla="*/ 52626 w 175498"/>
                  <a:gd name="connsiteY588" fmla="*/ 129540 h 181398"/>
                  <a:gd name="connsiteX589" fmla="*/ 51673 w 175498"/>
                  <a:gd name="connsiteY589" fmla="*/ 125730 h 181398"/>
                  <a:gd name="connsiteX590" fmla="*/ 50721 w 175498"/>
                  <a:gd name="connsiteY590" fmla="*/ 126682 h 181398"/>
                  <a:gd name="connsiteX591" fmla="*/ 52626 w 175498"/>
                  <a:gd name="connsiteY591" fmla="*/ 129540 h 181398"/>
                  <a:gd name="connsiteX592" fmla="*/ 53578 w 175498"/>
                  <a:gd name="connsiteY592" fmla="*/ 117157 h 181398"/>
                  <a:gd name="connsiteX593" fmla="*/ 52626 w 175498"/>
                  <a:gd name="connsiteY593" fmla="*/ 118110 h 181398"/>
                  <a:gd name="connsiteX594" fmla="*/ 51673 w 175498"/>
                  <a:gd name="connsiteY594" fmla="*/ 120015 h 181398"/>
                  <a:gd name="connsiteX595" fmla="*/ 53578 w 175498"/>
                  <a:gd name="connsiteY595" fmla="*/ 120967 h 181398"/>
                  <a:gd name="connsiteX596" fmla="*/ 54531 w 175498"/>
                  <a:gd name="connsiteY596" fmla="*/ 119063 h 181398"/>
                  <a:gd name="connsiteX597" fmla="*/ 53578 w 175498"/>
                  <a:gd name="connsiteY597" fmla="*/ 117157 h 181398"/>
                  <a:gd name="connsiteX598" fmla="*/ 54531 w 175498"/>
                  <a:gd name="connsiteY598" fmla="*/ 99060 h 181398"/>
                  <a:gd name="connsiteX599" fmla="*/ 54531 w 175498"/>
                  <a:gd name="connsiteY599" fmla="*/ 97155 h 181398"/>
                  <a:gd name="connsiteX600" fmla="*/ 53578 w 175498"/>
                  <a:gd name="connsiteY600" fmla="*/ 95250 h 181398"/>
                  <a:gd name="connsiteX601" fmla="*/ 51673 w 175498"/>
                  <a:gd name="connsiteY601" fmla="*/ 96202 h 181398"/>
                  <a:gd name="connsiteX602" fmla="*/ 54531 w 175498"/>
                  <a:gd name="connsiteY602" fmla="*/ 99060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6677 h 181398"/>
                  <a:gd name="connsiteX614" fmla="*/ 54531 w 175498"/>
                  <a:gd name="connsiteY614" fmla="*/ 86677 h 181398"/>
                  <a:gd name="connsiteX615" fmla="*/ 54531 w 175498"/>
                  <a:gd name="connsiteY615" fmla="*/ 85725 h 181398"/>
                  <a:gd name="connsiteX616" fmla="*/ 54531 w 175498"/>
                  <a:gd name="connsiteY616" fmla="*/ 86677 h 181398"/>
                  <a:gd name="connsiteX617" fmla="*/ 54531 w 175498"/>
                  <a:gd name="connsiteY617" fmla="*/ 86677 h 181398"/>
                  <a:gd name="connsiteX618" fmla="*/ 55483 w 175498"/>
                  <a:gd name="connsiteY618" fmla="*/ 103822 h 181398"/>
                  <a:gd name="connsiteX619" fmla="*/ 54531 w 175498"/>
                  <a:gd name="connsiteY619" fmla="*/ 102870 h 181398"/>
                  <a:gd name="connsiteX620" fmla="*/ 53578 w 175498"/>
                  <a:gd name="connsiteY620" fmla="*/ 103822 h 181398"/>
                  <a:gd name="connsiteX621" fmla="*/ 53578 w 175498"/>
                  <a:gd name="connsiteY621" fmla="*/ 104775 h 181398"/>
                  <a:gd name="connsiteX622" fmla="*/ 55483 w 175498"/>
                  <a:gd name="connsiteY622" fmla="*/ 103822 h 181398"/>
                  <a:gd name="connsiteX623" fmla="*/ 59293 w 175498"/>
                  <a:gd name="connsiteY623" fmla="*/ 160020 h 181398"/>
                  <a:gd name="connsiteX624" fmla="*/ 59293 w 175498"/>
                  <a:gd name="connsiteY624" fmla="*/ 160020 h 181398"/>
                  <a:gd name="connsiteX625" fmla="*/ 59293 w 175498"/>
                  <a:gd name="connsiteY625" fmla="*/ 160020 h 181398"/>
                  <a:gd name="connsiteX626" fmla="*/ 59293 w 175498"/>
                  <a:gd name="connsiteY626" fmla="*/ 160020 h 181398"/>
                  <a:gd name="connsiteX627" fmla="*/ 59293 w 175498"/>
                  <a:gd name="connsiteY627" fmla="*/ 160020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007 h 181398"/>
                  <a:gd name="connsiteX634" fmla="*/ 61198 w 175498"/>
                  <a:gd name="connsiteY634" fmla="*/ 60007 h 181398"/>
                  <a:gd name="connsiteX635" fmla="*/ 61198 w 175498"/>
                  <a:gd name="connsiteY635" fmla="*/ 60007 h 181398"/>
                  <a:gd name="connsiteX636" fmla="*/ 61198 w 175498"/>
                  <a:gd name="connsiteY636" fmla="*/ 60007 h 181398"/>
                  <a:gd name="connsiteX637" fmla="*/ 61198 w 175498"/>
                  <a:gd name="connsiteY637" fmla="*/ 60007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2863 h 181398"/>
                  <a:gd name="connsiteX644" fmla="*/ 65961 w 175498"/>
                  <a:gd name="connsiteY644" fmla="*/ 42863 h 181398"/>
                  <a:gd name="connsiteX645" fmla="*/ 65008 w 175498"/>
                  <a:gd name="connsiteY645" fmla="*/ 42863 h 181398"/>
                  <a:gd name="connsiteX646" fmla="*/ 65008 w 175498"/>
                  <a:gd name="connsiteY646" fmla="*/ 43815 h 181398"/>
                  <a:gd name="connsiteX647" fmla="*/ 65961 w 175498"/>
                  <a:gd name="connsiteY647" fmla="*/ 42863 h 181398"/>
                  <a:gd name="connsiteX648" fmla="*/ 118348 w 175498"/>
                  <a:gd name="connsiteY648" fmla="*/ 20002 h 181398"/>
                  <a:gd name="connsiteX649" fmla="*/ 118348 w 175498"/>
                  <a:gd name="connsiteY649" fmla="*/ 20002 h 181398"/>
                  <a:gd name="connsiteX650" fmla="*/ 118348 w 175498"/>
                  <a:gd name="connsiteY650" fmla="*/ 20002 h 181398"/>
                  <a:gd name="connsiteX651" fmla="*/ 118348 w 175498"/>
                  <a:gd name="connsiteY651" fmla="*/ 20002 h 181398"/>
                  <a:gd name="connsiteX652" fmla="*/ 118348 w 175498"/>
                  <a:gd name="connsiteY652" fmla="*/ 20002 h 181398"/>
                  <a:gd name="connsiteX653" fmla="*/ 120253 w 175498"/>
                  <a:gd name="connsiteY653" fmla="*/ 119063 h 181398"/>
                  <a:gd name="connsiteX654" fmla="*/ 120253 w 175498"/>
                  <a:gd name="connsiteY654" fmla="*/ 119063 h 181398"/>
                  <a:gd name="connsiteX655" fmla="*/ 120253 w 175498"/>
                  <a:gd name="connsiteY655" fmla="*/ 119063 h 181398"/>
                  <a:gd name="connsiteX656" fmla="*/ 120253 w 175498"/>
                  <a:gd name="connsiteY656" fmla="*/ 119063 h 181398"/>
                  <a:gd name="connsiteX657" fmla="*/ 120253 w 175498"/>
                  <a:gd name="connsiteY657" fmla="*/ 119063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2392 h 181398"/>
                  <a:gd name="connsiteX664" fmla="*/ 123111 w 175498"/>
                  <a:gd name="connsiteY664" fmla="*/ 91440 h 181398"/>
                  <a:gd name="connsiteX665" fmla="*/ 123111 w 175498"/>
                  <a:gd name="connsiteY665" fmla="*/ 91440 h 181398"/>
                  <a:gd name="connsiteX666" fmla="*/ 128826 w 175498"/>
                  <a:gd name="connsiteY666" fmla="*/ 97155 h 181398"/>
                  <a:gd name="connsiteX667" fmla="*/ 131683 w 175498"/>
                  <a:gd name="connsiteY667" fmla="*/ 95250 h 181398"/>
                  <a:gd name="connsiteX668" fmla="*/ 130731 w 175498"/>
                  <a:gd name="connsiteY668" fmla="*/ 93345 h 181398"/>
                  <a:gd name="connsiteX669" fmla="*/ 127873 w 175498"/>
                  <a:gd name="connsiteY669" fmla="*/ 90488 h 181398"/>
                  <a:gd name="connsiteX670" fmla="*/ 126921 w 175498"/>
                  <a:gd name="connsiteY670" fmla="*/ 90488 h 181398"/>
                  <a:gd name="connsiteX671" fmla="*/ 125968 w 175498"/>
                  <a:gd name="connsiteY671" fmla="*/ 86677 h 181398"/>
                  <a:gd name="connsiteX672" fmla="*/ 124063 w 175498"/>
                  <a:gd name="connsiteY672" fmla="*/ 90488 h 181398"/>
                  <a:gd name="connsiteX673" fmla="*/ 122158 w 175498"/>
                  <a:gd name="connsiteY673" fmla="*/ 92392 h 181398"/>
                  <a:gd name="connsiteX674" fmla="*/ 121206 w 175498"/>
                  <a:gd name="connsiteY674" fmla="*/ 92392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1 w 175498"/>
                  <a:gd name="connsiteY687" fmla="*/ 49530 h 181398"/>
                  <a:gd name="connsiteX688" fmla="*/ 135493 w 175498"/>
                  <a:gd name="connsiteY688" fmla="*/ 48577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7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0480 h 181398"/>
                  <a:gd name="connsiteX723" fmla="*/ 125968 w 175498"/>
                  <a:gd name="connsiteY723" fmla="*/ 34290 h 181398"/>
                  <a:gd name="connsiteX724" fmla="*/ 127873 w 175498"/>
                  <a:gd name="connsiteY724" fmla="*/ 34290 h 181398"/>
                  <a:gd name="connsiteX725" fmla="*/ 126921 w 175498"/>
                  <a:gd name="connsiteY725" fmla="*/ 32385 h 181398"/>
                  <a:gd name="connsiteX726" fmla="*/ 126921 w 175498"/>
                  <a:gd name="connsiteY726" fmla="*/ 29527 h 181398"/>
                  <a:gd name="connsiteX727" fmla="*/ 125968 w 175498"/>
                  <a:gd name="connsiteY727" fmla="*/ 29527 h 181398"/>
                  <a:gd name="connsiteX728" fmla="*/ 126921 w 175498"/>
                  <a:gd name="connsiteY728" fmla="*/ 31432 h 181398"/>
                  <a:gd name="connsiteX729" fmla="*/ 126921 w 175498"/>
                  <a:gd name="connsiteY729" fmla="*/ 32385 h 181398"/>
                  <a:gd name="connsiteX730" fmla="*/ 123111 w 175498"/>
                  <a:gd name="connsiteY730" fmla="*/ 30480 h 181398"/>
                  <a:gd name="connsiteX731" fmla="*/ 122158 w 175498"/>
                  <a:gd name="connsiteY731" fmla="*/ 28575 h 181398"/>
                  <a:gd name="connsiteX732" fmla="*/ 122158 w 175498"/>
                  <a:gd name="connsiteY732" fmla="*/ 28575 h 181398"/>
                  <a:gd name="connsiteX733" fmla="*/ 123111 w 175498"/>
                  <a:gd name="connsiteY733" fmla="*/ 30480 h 181398"/>
                  <a:gd name="connsiteX734" fmla="*/ 127873 w 175498"/>
                  <a:gd name="connsiteY734" fmla="*/ 65722 h 181398"/>
                  <a:gd name="connsiteX735" fmla="*/ 133588 w 175498"/>
                  <a:gd name="connsiteY735" fmla="*/ 70485 h 181398"/>
                  <a:gd name="connsiteX736" fmla="*/ 131683 w 175498"/>
                  <a:gd name="connsiteY736" fmla="*/ 71438 h 181398"/>
                  <a:gd name="connsiteX737" fmla="*/ 131683 w 175498"/>
                  <a:gd name="connsiteY737" fmla="*/ 71438 h 181398"/>
                  <a:gd name="connsiteX738" fmla="*/ 132636 w 175498"/>
                  <a:gd name="connsiteY738" fmla="*/ 69532 h 181398"/>
                  <a:gd name="connsiteX739" fmla="*/ 130731 w 175498"/>
                  <a:gd name="connsiteY739" fmla="*/ 64770 h 181398"/>
                  <a:gd name="connsiteX740" fmla="*/ 132636 w 175498"/>
                  <a:gd name="connsiteY740" fmla="*/ 59055 h 181398"/>
                  <a:gd name="connsiteX741" fmla="*/ 131683 w 175498"/>
                  <a:gd name="connsiteY741" fmla="*/ 56197 h 181398"/>
                  <a:gd name="connsiteX742" fmla="*/ 128826 w 175498"/>
                  <a:gd name="connsiteY742" fmla="*/ 54292 h 181398"/>
                  <a:gd name="connsiteX743" fmla="*/ 129778 w 175498"/>
                  <a:gd name="connsiteY743" fmla="*/ 58102 h 181398"/>
                  <a:gd name="connsiteX744" fmla="*/ 129778 w 175498"/>
                  <a:gd name="connsiteY744" fmla="*/ 60007 h 181398"/>
                  <a:gd name="connsiteX745" fmla="*/ 131683 w 175498"/>
                  <a:gd name="connsiteY745" fmla="*/ 63817 h 181398"/>
                  <a:gd name="connsiteX746" fmla="*/ 129778 w 175498"/>
                  <a:gd name="connsiteY746" fmla="*/ 60007 h 181398"/>
                  <a:gd name="connsiteX747" fmla="*/ 124063 w 175498"/>
                  <a:gd name="connsiteY747" fmla="*/ 58102 h 181398"/>
                  <a:gd name="connsiteX748" fmla="*/ 124063 w 175498"/>
                  <a:gd name="connsiteY748" fmla="*/ 58102 h 181398"/>
                  <a:gd name="connsiteX749" fmla="*/ 124063 w 175498"/>
                  <a:gd name="connsiteY749" fmla="*/ 61913 h 181398"/>
                  <a:gd name="connsiteX750" fmla="*/ 127873 w 175498"/>
                  <a:gd name="connsiteY750" fmla="*/ 65722 h 181398"/>
                  <a:gd name="connsiteX751" fmla="*/ 133588 w 175498"/>
                  <a:gd name="connsiteY751" fmla="*/ 155257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2 h 181398"/>
                  <a:gd name="connsiteX756" fmla="*/ 123111 w 175498"/>
                  <a:gd name="connsiteY756" fmla="*/ 150495 h 181398"/>
                  <a:gd name="connsiteX757" fmla="*/ 126921 w 175498"/>
                  <a:gd name="connsiteY757" fmla="*/ 150495 h 181398"/>
                  <a:gd name="connsiteX758" fmla="*/ 133588 w 175498"/>
                  <a:gd name="connsiteY758" fmla="*/ 155257 h 181398"/>
                  <a:gd name="connsiteX759" fmla="*/ 133588 w 175498"/>
                  <a:gd name="connsiteY759" fmla="*/ 155257 h 181398"/>
                  <a:gd name="connsiteX760" fmla="*/ 123111 w 175498"/>
                  <a:gd name="connsiteY760" fmla="*/ 104775 h 181398"/>
                  <a:gd name="connsiteX761" fmla="*/ 123111 w 175498"/>
                  <a:gd name="connsiteY761" fmla="*/ 104775 h 181398"/>
                  <a:gd name="connsiteX762" fmla="*/ 123111 w 175498"/>
                  <a:gd name="connsiteY762" fmla="*/ 102870 h 181398"/>
                  <a:gd name="connsiteX763" fmla="*/ 123111 w 175498"/>
                  <a:gd name="connsiteY763" fmla="*/ 104775 h 181398"/>
                  <a:gd name="connsiteX764" fmla="*/ 123111 w 175498"/>
                  <a:gd name="connsiteY764" fmla="*/ 104775 h 181398"/>
                  <a:gd name="connsiteX765" fmla="*/ 124063 w 175498"/>
                  <a:gd name="connsiteY765" fmla="*/ 66675 h 181398"/>
                  <a:gd name="connsiteX766" fmla="*/ 122158 w 175498"/>
                  <a:gd name="connsiteY766" fmla="*/ 68580 h 181398"/>
                  <a:gd name="connsiteX767" fmla="*/ 123111 w 175498"/>
                  <a:gd name="connsiteY767" fmla="*/ 69532 h 181398"/>
                  <a:gd name="connsiteX768" fmla="*/ 124063 w 175498"/>
                  <a:gd name="connsiteY768" fmla="*/ 67627 h 181398"/>
                  <a:gd name="connsiteX769" fmla="*/ 124063 w 175498"/>
                  <a:gd name="connsiteY769" fmla="*/ 66675 h 181398"/>
                  <a:gd name="connsiteX770" fmla="*/ 125968 w 175498"/>
                  <a:gd name="connsiteY770" fmla="*/ 89535 h 181398"/>
                  <a:gd name="connsiteX771" fmla="*/ 123111 w 175498"/>
                  <a:gd name="connsiteY771" fmla="*/ 91440 h 181398"/>
                  <a:gd name="connsiteX772" fmla="*/ 125968 w 175498"/>
                  <a:gd name="connsiteY772" fmla="*/ 89535 h 181398"/>
                  <a:gd name="connsiteX773" fmla="*/ 126921 w 175498"/>
                  <a:gd name="connsiteY773" fmla="*/ 116205 h 181398"/>
                  <a:gd name="connsiteX774" fmla="*/ 125016 w 175498"/>
                  <a:gd name="connsiteY774" fmla="*/ 115252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968 w 175498"/>
                  <a:gd name="connsiteY778" fmla="*/ 58102 h 181398"/>
                  <a:gd name="connsiteX779" fmla="*/ 125968 w 175498"/>
                  <a:gd name="connsiteY779" fmla="*/ 58102 h 181398"/>
                  <a:gd name="connsiteX780" fmla="*/ 124063 w 175498"/>
                  <a:gd name="connsiteY780" fmla="*/ 59055 h 181398"/>
                  <a:gd name="connsiteX781" fmla="*/ 125968 w 175498"/>
                  <a:gd name="connsiteY781" fmla="*/ 58102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968 w 175498"/>
                  <a:gd name="connsiteY787" fmla="*/ 75247 h 181398"/>
                  <a:gd name="connsiteX788" fmla="*/ 127873 w 175498"/>
                  <a:gd name="connsiteY788" fmla="*/ 76200 h 181398"/>
                  <a:gd name="connsiteX789" fmla="*/ 129778 w 175498"/>
                  <a:gd name="connsiteY789" fmla="*/ 75247 h 181398"/>
                  <a:gd name="connsiteX790" fmla="*/ 128826 w 175498"/>
                  <a:gd name="connsiteY790" fmla="*/ 74295 h 181398"/>
                  <a:gd name="connsiteX791" fmla="*/ 125968 w 175498"/>
                  <a:gd name="connsiteY791" fmla="*/ 75247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7 h 181398"/>
                  <a:gd name="connsiteX802" fmla="*/ 125968 w 175498"/>
                  <a:gd name="connsiteY802" fmla="*/ 162877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2397 h 181398"/>
                  <a:gd name="connsiteX807" fmla="*/ 126921 w 175498"/>
                  <a:gd name="connsiteY807" fmla="*/ 132397 h 181398"/>
                  <a:gd name="connsiteX808" fmla="*/ 125968 w 175498"/>
                  <a:gd name="connsiteY808" fmla="*/ 129540 h 181398"/>
                  <a:gd name="connsiteX809" fmla="*/ 125016 w 175498"/>
                  <a:gd name="connsiteY809" fmla="*/ 130492 h 181398"/>
                  <a:gd name="connsiteX810" fmla="*/ 126921 w 175498"/>
                  <a:gd name="connsiteY810" fmla="*/ 132397 h 181398"/>
                  <a:gd name="connsiteX811" fmla="*/ 126921 w 175498"/>
                  <a:gd name="connsiteY811" fmla="*/ 53340 h 181398"/>
                  <a:gd name="connsiteX812" fmla="*/ 126921 w 175498"/>
                  <a:gd name="connsiteY812" fmla="*/ 53340 h 181398"/>
                  <a:gd name="connsiteX813" fmla="*/ 126921 w 175498"/>
                  <a:gd name="connsiteY813" fmla="*/ 53340 h 181398"/>
                  <a:gd name="connsiteX814" fmla="*/ 126921 w 175498"/>
                  <a:gd name="connsiteY814" fmla="*/ 53340 h 181398"/>
                  <a:gd name="connsiteX815" fmla="*/ 126921 w 175498"/>
                  <a:gd name="connsiteY815" fmla="*/ 53340 h 181398"/>
                  <a:gd name="connsiteX816" fmla="*/ 125968 w 175498"/>
                  <a:gd name="connsiteY816" fmla="*/ 120967 h 181398"/>
                  <a:gd name="connsiteX817" fmla="*/ 126921 w 175498"/>
                  <a:gd name="connsiteY817" fmla="*/ 121920 h 181398"/>
                  <a:gd name="connsiteX818" fmla="*/ 137398 w 175498"/>
                  <a:gd name="connsiteY818" fmla="*/ 118110 h 181398"/>
                  <a:gd name="connsiteX819" fmla="*/ 139303 w 175498"/>
                  <a:gd name="connsiteY819" fmla="*/ 117157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7 h 181398"/>
                  <a:gd name="connsiteX824" fmla="*/ 139303 w 175498"/>
                  <a:gd name="connsiteY824" fmla="*/ 117157 h 181398"/>
                  <a:gd name="connsiteX825" fmla="*/ 137398 w 175498"/>
                  <a:gd name="connsiteY825" fmla="*/ 111442 h 181398"/>
                  <a:gd name="connsiteX826" fmla="*/ 130731 w 175498"/>
                  <a:gd name="connsiteY826" fmla="*/ 117157 h 181398"/>
                  <a:gd name="connsiteX827" fmla="*/ 129778 w 175498"/>
                  <a:gd name="connsiteY827" fmla="*/ 118110 h 181398"/>
                  <a:gd name="connsiteX828" fmla="*/ 126921 w 175498"/>
                  <a:gd name="connsiteY828" fmla="*/ 119063 h 181398"/>
                  <a:gd name="connsiteX829" fmla="*/ 125968 w 175498"/>
                  <a:gd name="connsiteY829" fmla="*/ 120967 h 181398"/>
                  <a:gd name="connsiteX830" fmla="*/ 127873 w 175498"/>
                  <a:gd name="connsiteY830" fmla="*/ 39052 h 181398"/>
                  <a:gd name="connsiteX831" fmla="*/ 127873 w 175498"/>
                  <a:gd name="connsiteY831" fmla="*/ 39052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2 h 181398"/>
                  <a:gd name="connsiteX836" fmla="*/ 126921 w 175498"/>
                  <a:gd name="connsiteY836" fmla="*/ 82867 h 181398"/>
                  <a:gd name="connsiteX837" fmla="*/ 128826 w 175498"/>
                  <a:gd name="connsiteY837" fmla="*/ 85725 h 181398"/>
                  <a:gd name="connsiteX838" fmla="*/ 131683 w 175498"/>
                  <a:gd name="connsiteY838" fmla="*/ 84772 h 181398"/>
                  <a:gd name="connsiteX839" fmla="*/ 129778 w 175498"/>
                  <a:gd name="connsiteY839" fmla="*/ 80963 h 181398"/>
                  <a:gd name="connsiteX840" fmla="*/ 126921 w 175498"/>
                  <a:gd name="connsiteY840" fmla="*/ 82867 h 181398"/>
                  <a:gd name="connsiteX841" fmla="*/ 127873 w 175498"/>
                  <a:gd name="connsiteY841" fmla="*/ 102870 h 181398"/>
                  <a:gd name="connsiteX842" fmla="*/ 130731 w 175498"/>
                  <a:gd name="connsiteY842" fmla="*/ 105727 h 181398"/>
                  <a:gd name="connsiteX843" fmla="*/ 129778 w 175498"/>
                  <a:gd name="connsiteY843" fmla="*/ 102870 h 181398"/>
                  <a:gd name="connsiteX844" fmla="*/ 129778 w 175498"/>
                  <a:gd name="connsiteY844" fmla="*/ 100965 h 181398"/>
                  <a:gd name="connsiteX845" fmla="*/ 127873 w 175498"/>
                  <a:gd name="connsiteY845" fmla="*/ 97155 h 181398"/>
                  <a:gd name="connsiteX846" fmla="*/ 127873 w 175498"/>
                  <a:gd name="connsiteY846" fmla="*/ 102870 h 181398"/>
                  <a:gd name="connsiteX847" fmla="*/ 134541 w 175498"/>
                  <a:gd name="connsiteY847" fmla="*/ 110490 h 181398"/>
                  <a:gd name="connsiteX848" fmla="*/ 135493 w 175498"/>
                  <a:gd name="connsiteY848" fmla="*/ 112395 h 181398"/>
                  <a:gd name="connsiteX849" fmla="*/ 137398 w 175498"/>
                  <a:gd name="connsiteY849" fmla="*/ 111442 h 181398"/>
                  <a:gd name="connsiteX850" fmla="*/ 137398 w 175498"/>
                  <a:gd name="connsiteY850" fmla="*/ 111442 h 181398"/>
                  <a:gd name="connsiteX851" fmla="*/ 134541 w 175498"/>
                  <a:gd name="connsiteY851" fmla="*/ 110490 h 181398"/>
                  <a:gd name="connsiteX852" fmla="*/ 136446 w 175498"/>
                  <a:gd name="connsiteY852" fmla="*/ 106680 h 181398"/>
                  <a:gd name="connsiteX853" fmla="*/ 135493 w 175498"/>
                  <a:gd name="connsiteY853" fmla="*/ 104775 h 181398"/>
                  <a:gd name="connsiteX854" fmla="*/ 134541 w 175498"/>
                  <a:gd name="connsiteY854" fmla="*/ 104775 h 181398"/>
                  <a:gd name="connsiteX855" fmla="*/ 128826 w 175498"/>
                  <a:gd name="connsiteY855" fmla="*/ 107632 h 181398"/>
                  <a:gd name="connsiteX856" fmla="*/ 126921 w 175498"/>
                  <a:gd name="connsiteY856" fmla="*/ 108585 h 181398"/>
                  <a:gd name="connsiteX857" fmla="*/ 127873 w 175498"/>
                  <a:gd name="connsiteY857" fmla="*/ 109538 h 181398"/>
                  <a:gd name="connsiteX858" fmla="*/ 134541 w 175498"/>
                  <a:gd name="connsiteY858" fmla="*/ 110490 h 181398"/>
                  <a:gd name="connsiteX859" fmla="*/ 127873 w 175498"/>
                  <a:gd name="connsiteY859" fmla="*/ 49530 h 181398"/>
                  <a:gd name="connsiteX860" fmla="*/ 130731 w 175498"/>
                  <a:gd name="connsiteY860" fmla="*/ 47625 h 181398"/>
                  <a:gd name="connsiteX861" fmla="*/ 127873 w 175498"/>
                  <a:gd name="connsiteY861" fmla="*/ 49530 h 181398"/>
                  <a:gd name="connsiteX862" fmla="*/ 127873 w 175498"/>
                  <a:gd name="connsiteY862" fmla="*/ 140970 h 181398"/>
                  <a:gd name="connsiteX863" fmla="*/ 127873 w 175498"/>
                  <a:gd name="connsiteY863" fmla="*/ 140970 h 181398"/>
                  <a:gd name="connsiteX864" fmla="*/ 127873 w 175498"/>
                  <a:gd name="connsiteY864" fmla="*/ 139065 h 181398"/>
                  <a:gd name="connsiteX865" fmla="*/ 127873 w 175498"/>
                  <a:gd name="connsiteY865" fmla="*/ 140970 h 181398"/>
                  <a:gd name="connsiteX866" fmla="*/ 127873 w 175498"/>
                  <a:gd name="connsiteY866" fmla="*/ 135255 h 181398"/>
                  <a:gd name="connsiteX867" fmla="*/ 127873 w 175498"/>
                  <a:gd name="connsiteY867" fmla="*/ 135255 h 181398"/>
                  <a:gd name="connsiteX868" fmla="*/ 127873 w 175498"/>
                  <a:gd name="connsiteY868" fmla="*/ 138113 h 181398"/>
                  <a:gd name="connsiteX869" fmla="*/ 127873 w 175498"/>
                  <a:gd name="connsiteY869" fmla="*/ 135255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4777 h 181398"/>
                  <a:gd name="connsiteX876" fmla="*/ 131683 w 175498"/>
                  <a:gd name="connsiteY876" fmla="*/ 124777 h 181398"/>
                  <a:gd name="connsiteX877" fmla="*/ 131683 w 175498"/>
                  <a:gd name="connsiteY877" fmla="*/ 125730 h 181398"/>
                  <a:gd name="connsiteX878" fmla="*/ 131683 w 175498"/>
                  <a:gd name="connsiteY878" fmla="*/ 126682 h 181398"/>
                  <a:gd name="connsiteX879" fmla="*/ 132636 w 175498"/>
                  <a:gd name="connsiteY879" fmla="*/ 125730 h 181398"/>
                  <a:gd name="connsiteX880" fmla="*/ 132636 w 175498"/>
                  <a:gd name="connsiteY880" fmla="*/ 123825 h 181398"/>
                  <a:gd name="connsiteX881" fmla="*/ 133588 w 175498"/>
                  <a:gd name="connsiteY881" fmla="*/ 121920 h 181398"/>
                  <a:gd name="connsiteX882" fmla="*/ 132636 w 175498"/>
                  <a:gd name="connsiteY882" fmla="*/ 121920 h 181398"/>
                  <a:gd name="connsiteX883" fmla="*/ 132636 w 175498"/>
                  <a:gd name="connsiteY883" fmla="*/ 123825 h 181398"/>
                  <a:gd name="connsiteX884" fmla="*/ 131683 w 175498"/>
                  <a:gd name="connsiteY884" fmla="*/ 123825 h 181398"/>
                  <a:gd name="connsiteX885" fmla="*/ 128826 w 175498"/>
                  <a:gd name="connsiteY885" fmla="*/ 122872 h 181398"/>
                  <a:gd name="connsiteX886" fmla="*/ 128826 w 175498"/>
                  <a:gd name="connsiteY886" fmla="*/ 123825 h 181398"/>
                  <a:gd name="connsiteX887" fmla="*/ 131683 w 175498"/>
                  <a:gd name="connsiteY887" fmla="*/ 124777 h 181398"/>
                  <a:gd name="connsiteX888" fmla="*/ 130731 w 175498"/>
                  <a:gd name="connsiteY888" fmla="*/ 27622 h 181398"/>
                  <a:gd name="connsiteX889" fmla="*/ 132636 w 175498"/>
                  <a:gd name="connsiteY889" fmla="*/ 26670 h 181398"/>
                  <a:gd name="connsiteX890" fmla="*/ 131683 w 175498"/>
                  <a:gd name="connsiteY890" fmla="*/ 25717 h 181398"/>
                  <a:gd name="connsiteX891" fmla="*/ 129778 w 175498"/>
                  <a:gd name="connsiteY891" fmla="*/ 26670 h 181398"/>
                  <a:gd name="connsiteX892" fmla="*/ 130731 w 175498"/>
                  <a:gd name="connsiteY892" fmla="*/ 27622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2 h 181398"/>
                  <a:gd name="connsiteX915" fmla="*/ 135493 w 175498"/>
                  <a:gd name="connsiteY915" fmla="*/ 94297 h 181398"/>
                  <a:gd name="connsiteX916" fmla="*/ 137398 w 175498"/>
                  <a:gd name="connsiteY916" fmla="*/ 91440 h 181398"/>
                  <a:gd name="connsiteX917" fmla="*/ 141208 w 175498"/>
                  <a:gd name="connsiteY917" fmla="*/ 90488 h 181398"/>
                  <a:gd name="connsiteX918" fmla="*/ 143113 w 175498"/>
                  <a:gd name="connsiteY918" fmla="*/ 88582 h 181398"/>
                  <a:gd name="connsiteX919" fmla="*/ 139303 w 175498"/>
                  <a:gd name="connsiteY919" fmla="*/ 87630 h 181398"/>
                  <a:gd name="connsiteX920" fmla="*/ 135493 w 175498"/>
                  <a:gd name="connsiteY920" fmla="*/ 87630 h 181398"/>
                  <a:gd name="connsiteX921" fmla="*/ 132636 w 175498"/>
                  <a:gd name="connsiteY921" fmla="*/ 88582 h 181398"/>
                  <a:gd name="connsiteX922" fmla="*/ 129778 w 175498"/>
                  <a:gd name="connsiteY922" fmla="*/ 90488 h 181398"/>
                  <a:gd name="connsiteX923" fmla="*/ 129778 w 175498"/>
                  <a:gd name="connsiteY923" fmla="*/ 90488 h 181398"/>
                  <a:gd name="connsiteX924" fmla="*/ 132636 w 175498"/>
                  <a:gd name="connsiteY924" fmla="*/ 32385 h 181398"/>
                  <a:gd name="connsiteX925" fmla="*/ 131683 w 175498"/>
                  <a:gd name="connsiteY925" fmla="*/ 31432 h 181398"/>
                  <a:gd name="connsiteX926" fmla="*/ 131683 w 175498"/>
                  <a:gd name="connsiteY926" fmla="*/ 33338 h 181398"/>
                  <a:gd name="connsiteX927" fmla="*/ 132636 w 175498"/>
                  <a:gd name="connsiteY927" fmla="*/ 32385 h 181398"/>
                  <a:gd name="connsiteX928" fmla="*/ 132636 w 175498"/>
                  <a:gd name="connsiteY928" fmla="*/ 32385 h 181398"/>
                  <a:gd name="connsiteX929" fmla="*/ 131683 w 175498"/>
                  <a:gd name="connsiteY929" fmla="*/ 16192 h 181398"/>
                  <a:gd name="connsiteX930" fmla="*/ 131683 w 175498"/>
                  <a:gd name="connsiteY930" fmla="*/ 16192 h 181398"/>
                  <a:gd name="connsiteX931" fmla="*/ 132636 w 175498"/>
                  <a:gd name="connsiteY931" fmla="*/ 16192 h 181398"/>
                  <a:gd name="connsiteX932" fmla="*/ 131683 w 175498"/>
                  <a:gd name="connsiteY932" fmla="*/ 16192 h 181398"/>
                  <a:gd name="connsiteX933" fmla="*/ 131683 w 175498"/>
                  <a:gd name="connsiteY933" fmla="*/ 16192 h 181398"/>
                  <a:gd name="connsiteX934" fmla="*/ 138351 w 175498"/>
                  <a:gd name="connsiteY934" fmla="*/ 131445 h 181398"/>
                  <a:gd name="connsiteX935" fmla="*/ 136446 w 175498"/>
                  <a:gd name="connsiteY935" fmla="*/ 129540 h 181398"/>
                  <a:gd name="connsiteX936" fmla="*/ 131683 w 175498"/>
                  <a:gd name="connsiteY936" fmla="*/ 132397 h 181398"/>
                  <a:gd name="connsiteX937" fmla="*/ 134541 w 175498"/>
                  <a:gd name="connsiteY937" fmla="*/ 135255 h 181398"/>
                  <a:gd name="connsiteX938" fmla="*/ 138351 w 175498"/>
                  <a:gd name="connsiteY938" fmla="*/ 131445 h 181398"/>
                  <a:gd name="connsiteX939" fmla="*/ 132636 w 175498"/>
                  <a:gd name="connsiteY939" fmla="*/ 21907 h 181398"/>
                  <a:gd name="connsiteX940" fmla="*/ 132636 w 175498"/>
                  <a:gd name="connsiteY940" fmla="*/ 21907 h 181398"/>
                  <a:gd name="connsiteX941" fmla="*/ 133588 w 175498"/>
                  <a:gd name="connsiteY941" fmla="*/ 23813 h 181398"/>
                  <a:gd name="connsiteX942" fmla="*/ 134541 w 175498"/>
                  <a:gd name="connsiteY942" fmla="*/ 22860 h 181398"/>
                  <a:gd name="connsiteX943" fmla="*/ 132636 w 175498"/>
                  <a:gd name="connsiteY943" fmla="*/ 21907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4541 w 175498"/>
                  <a:gd name="connsiteY949" fmla="*/ 31432 h 181398"/>
                  <a:gd name="connsiteX950" fmla="*/ 133588 w 175498"/>
                  <a:gd name="connsiteY950" fmla="*/ 33338 h 181398"/>
                  <a:gd name="connsiteX951" fmla="*/ 137398 w 175498"/>
                  <a:gd name="connsiteY951" fmla="*/ 35242 h 181398"/>
                  <a:gd name="connsiteX952" fmla="*/ 139303 w 175498"/>
                  <a:gd name="connsiteY952" fmla="*/ 35242 h 181398"/>
                  <a:gd name="connsiteX953" fmla="*/ 138351 w 175498"/>
                  <a:gd name="connsiteY953" fmla="*/ 34290 h 181398"/>
                  <a:gd name="connsiteX954" fmla="*/ 138351 w 175498"/>
                  <a:gd name="connsiteY954" fmla="*/ 27622 h 181398"/>
                  <a:gd name="connsiteX955" fmla="*/ 138351 w 175498"/>
                  <a:gd name="connsiteY955" fmla="*/ 26670 h 181398"/>
                  <a:gd name="connsiteX956" fmla="*/ 134541 w 175498"/>
                  <a:gd name="connsiteY956" fmla="*/ 31432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2 h 181398"/>
                  <a:gd name="connsiteX969" fmla="*/ 134541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2 h 181398"/>
                  <a:gd name="connsiteX983" fmla="*/ 136446 w 175498"/>
                  <a:gd name="connsiteY983" fmla="*/ 123825 h 181398"/>
                  <a:gd name="connsiteX984" fmla="*/ 137398 w 175498"/>
                  <a:gd name="connsiteY984" fmla="*/ 124777 h 181398"/>
                  <a:gd name="connsiteX985" fmla="*/ 139303 w 175498"/>
                  <a:gd name="connsiteY985" fmla="*/ 123825 h 181398"/>
                  <a:gd name="connsiteX986" fmla="*/ 142161 w 175498"/>
                  <a:gd name="connsiteY986" fmla="*/ 155257 h 181398"/>
                  <a:gd name="connsiteX987" fmla="*/ 139303 w 175498"/>
                  <a:gd name="connsiteY987" fmla="*/ 156210 h 181398"/>
                  <a:gd name="connsiteX988" fmla="*/ 138351 w 175498"/>
                  <a:gd name="connsiteY988" fmla="*/ 152400 h 181398"/>
                  <a:gd name="connsiteX989" fmla="*/ 139303 w 175498"/>
                  <a:gd name="connsiteY989" fmla="*/ 151447 h 181398"/>
                  <a:gd name="connsiteX990" fmla="*/ 140256 w 175498"/>
                  <a:gd name="connsiteY990" fmla="*/ 150495 h 181398"/>
                  <a:gd name="connsiteX991" fmla="*/ 140256 w 175498"/>
                  <a:gd name="connsiteY991" fmla="*/ 150495 h 181398"/>
                  <a:gd name="connsiteX992" fmla="*/ 139303 w 175498"/>
                  <a:gd name="connsiteY992" fmla="*/ 151447 h 181398"/>
                  <a:gd name="connsiteX993" fmla="*/ 138351 w 175498"/>
                  <a:gd name="connsiteY993" fmla="*/ 152400 h 181398"/>
                  <a:gd name="connsiteX994" fmla="*/ 136446 w 175498"/>
                  <a:gd name="connsiteY994" fmla="*/ 156210 h 181398"/>
                  <a:gd name="connsiteX995" fmla="*/ 139303 w 175498"/>
                  <a:gd name="connsiteY995" fmla="*/ 156210 h 181398"/>
                  <a:gd name="connsiteX996" fmla="*/ 141208 w 175498"/>
                  <a:gd name="connsiteY996" fmla="*/ 157163 h 181398"/>
                  <a:gd name="connsiteX997" fmla="*/ 142161 w 175498"/>
                  <a:gd name="connsiteY997" fmla="*/ 155257 h 181398"/>
                  <a:gd name="connsiteX998" fmla="*/ 138351 w 175498"/>
                  <a:gd name="connsiteY998" fmla="*/ 98107 h 181398"/>
                  <a:gd name="connsiteX999" fmla="*/ 138351 w 175498"/>
                  <a:gd name="connsiteY999" fmla="*/ 98107 h 181398"/>
                  <a:gd name="connsiteX1000" fmla="*/ 138351 w 175498"/>
                  <a:gd name="connsiteY1000" fmla="*/ 98107 h 181398"/>
                  <a:gd name="connsiteX1001" fmla="*/ 138351 w 175498"/>
                  <a:gd name="connsiteY1001" fmla="*/ 98107 h 181398"/>
                  <a:gd name="connsiteX1002" fmla="*/ 138351 w 175498"/>
                  <a:gd name="connsiteY1002" fmla="*/ 98107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8351 w 175498"/>
                  <a:gd name="connsiteY1008" fmla="*/ 169545 h 181398"/>
                  <a:gd name="connsiteX1009" fmla="*/ 138351 w 175498"/>
                  <a:gd name="connsiteY1009" fmla="*/ 169545 h 181398"/>
                  <a:gd name="connsiteX1010" fmla="*/ 138351 w 175498"/>
                  <a:gd name="connsiteY1010" fmla="*/ 171450 h 181398"/>
                  <a:gd name="connsiteX1011" fmla="*/ 139303 w 175498"/>
                  <a:gd name="connsiteY1011" fmla="*/ 170497 h 181398"/>
                  <a:gd name="connsiteX1012" fmla="*/ 138351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7 h 181398"/>
                  <a:gd name="connsiteX1020" fmla="*/ 144066 w 175498"/>
                  <a:gd name="connsiteY1020" fmla="*/ 141922 h 181398"/>
                  <a:gd name="connsiteX1021" fmla="*/ 141208 w 175498"/>
                  <a:gd name="connsiteY1021" fmla="*/ 141922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2 h 181398"/>
                  <a:gd name="connsiteX1026" fmla="*/ 140256 w 175498"/>
                  <a:gd name="connsiteY1026" fmla="*/ 142875 h 181398"/>
                  <a:gd name="connsiteX1027" fmla="*/ 139303 w 175498"/>
                  <a:gd name="connsiteY1027" fmla="*/ 143827 h 181398"/>
                  <a:gd name="connsiteX1028" fmla="*/ 138351 w 175498"/>
                  <a:gd name="connsiteY1028" fmla="*/ 145732 h 181398"/>
                  <a:gd name="connsiteX1029" fmla="*/ 142161 w 175498"/>
                  <a:gd name="connsiteY1029" fmla="*/ 144780 h 181398"/>
                  <a:gd name="connsiteX1030" fmla="*/ 138351 w 175498"/>
                  <a:gd name="connsiteY1030" fmla="*/ 103822 h 181398"/>
                  <a:gd name="connsiteX1031" fmla="*/ 139303 w 175498"/>
                  <a:gd name="connsiteY1031" fmla="*/ 101917 h 181398"/>
                  <a:gd name="connsiteX1032" fmla="*/ 138351 w 175498"/>
                  <a:gd name="connsiteY1032" fmla="*/ 101917 h 181398"/>
                  <a:gd name="connsiteX1033" fmla="*/ 138351 w 175498"/>
                  <a:gd name="connsiteY1033" fmla="*/ 103822 h 181398"/>
                  <a:gd name="connsiteX1034" fmla="*/ 138351 w 175498"/>
                  <a:gd name="connsiteY1034" fmla="*/ 105727 h 181398"/>
                  <a:gd name="connsiteX1035" fmla="*/ 139303 w 175498"/>
                  <a:gd name="connsiteY1035" fmla="*/ 105727 h 181398"/>
                  <a:gd name="connsiteX1036" fmla="*/ 138351 w 175498"/>
                  <a:gd name="connsiteY1036" fmla="*/ 103822 h 181398"/>
                  <a:gd name="connsiteX1037" fmla="*/ 139303 w 175498"/>
                  <a:gd name="connsiteY1037" fmla="*/ 26670 h 181398"/>
                  <a:gd name="connsiteX1038" fmla="*/ 139303 w 175498"/>
                  <a:gd name="connsiteY1038" fmla="*/ 26670 h 181398"/>
                  <a:gd name="connsiteX1039" fmla="*/ 139303 w 175498"/>
                  <a:gd name="connsiteY1039" fmla="*/ 25717 h 181398"/>
                  <a:gd name="connsiteX1040" fmla="*/ 139303 w 175498"/>
                  <a:gd name="connsiteY1040" fmla="*/ 26670 h 181398"/>
                  <a:gd name="connsiteX1041" fmla="*/ 139303 w 175498"/>
                  <a:gd name="connsiteY1041" fmla="*/ 134302 h 181398"/>
                  <a:gd name="connsiteX1042" fmla="*/ 140256 w 175498"/>
                  <a:gd name="connsiteY1042" fmla="*/ 135255 h 181398"/>
                  <a:gd name="connsiteX1043" fmla="*/ 141208 w 175498"/>
                  <a:gd name="connsiteY1043" fmla="*/ 134302 h 181398"/>
                  <a:gd name="connsiteX1044" fmla="*/ 140256 w 175498"/>
                  <a:gd name="connsiteY1044" fmla="*/ 133350 h 181398"/>
                  <a:gd name="connsiteX1045" fmla="*/ 139303 w 175498"/>
                  <a:gd name="connsiteY1045" fmla="*/ 134302 h 181398"/>
                  <a:gd name="connsiteX1046" fmla="*/ 151686 w 175498"/>
                  <a:gd name="connsiteY1046" fmla="*/ 82867 h 181398"/>
                  <a:gd name="connsiteX1047" fmla="*/ 150733 w 175498"/>
                  <a:gd name="connsiteY1047" fmla="*/ 80010 h 181398"/>
                  <a:gd name="connsiteX1048" fmla="*/ 147876 w 175498"/>
                  <a:gd name="connsiteY1048" fmla="*/ 80963 h 181398"/>
                  <a:gd name="connsiteX1049" fmla="*/ 143113 w 175498"/>
                  <a:gd name="connsiteY1049" fmla="*/ 77152 h 181398"/>
                  <a:gd name="connsiteX1050" fmla="*/ 143113 w 175498"/>
                  <a:gd name="connsiteY1050" fmla="*/ 76200 h 181398"/>
                  <a:gd name="connsiteX1051" fmla="*/ 141208 w 175498"/>
                  <a:gd name="connsiteY1051" fmla="*/ 74295 h 181398"/>
                  <a:gd name="connsiteX1052" fmla="*/ 140256 w 175498"/>
                  <a:gd name="connsiteY1052" fmla="*/ 75247 h 181398"/>
                  <a:gd name="connsiteX1053" fmla="*/ 142161 w 175498"/>
                  <a:gd name="connsiteY1053" fmla="*/ 77152 h 181398"/>
                  <a:gd name="connsiteX1054" fmla="*/ 143113 w 175498"/>
                  <a:gd name="connsiteY1054" fmla="*/ 77152 h 181398"/>
                  <a:gd name="connsiteX1055" fmla="*/ 145971 w 175498"/>
                  <a:gd name="connsiteY1055" fmla="*/ 80963 h 181398"/>
                  <a:gd name="connsiteX1056" fmla="*/ 147876 w 175498"/>
                  <a:gd name="connsiteY1056" fmla="*/ 80963 h 181398"/>
                  <a:gd name="connsiteX1057" fmla="*/ 151686 w 175498"/>
                  <a:gd name="connsiteY1057" fmla="*/ 82867 h 181398"/>
                  <a:gd name="connsiteX1058" fmla="*/ 144066 w 175498"/>
                  <a:gd name="connsiteY1058" fmla="*/ 98107 h 181398"/>
                  <a:gd name="connsiteX1059" fmla="*/ 142161 w 175498"/>
                  <a:gd name="connsiteY1059" fmla="*/ 97155 h 181398"/>
                  <a:gd name="connsiteX1060" fmla="*/ 141208 w 175498"/>
                  <a:gd name="connsiteY1060" fmla="*/ 98107 h 181398"/>
                  <a:gd name="connsiteX1061" fmla="*/ 144066 w 175498"/>
                  <a:gd name="connsiteY1061" fmla="*/ 98107 h 181398"/>
                  <a:gd name="connsiteX1062" fmla="*/ 144066 w 175498"/>
                  <a:gd name="connsiteY1062" fmla="*/ 98107 h 181398"/>
                  <a:gd name="connsiteX1063" fmla="*/ 145018 w 175498"/>
                  <a:gd name="connsiteY1063" fmla="*/ 110490 h 181398"/>
                  <a:gd name="connsiteX1064" fmla="*/ 145018 w 175498"/>
                  <a:gd name="connsiteY1064" fmla="*/ 108585 h 181398"/>
                  <a:gd name="connsiteX1065" fmla="*/ 142161 w 175498"/>
                  <a:gd name="connsiteY1065" fmla="*/ 107632 h 181398"/>
                  <a:gd name="connsiteX1066" fmla="*/ 141208 w 175498"/>
                  <a:gd name="connsiteY1066" fmla="*/ 108585 h 181398"/>
                  <a:gd name="connsiteX1067" fmla="*/ 143113 w 175498"/>
                  <a:gd name="connsiteY1067" fmla="*/ 112395 h 181398"/>
                  <a:gd name="connsiteX1068" fmla="*/ 145018 w 175498"/>
                  <a:gd name="connsiteY1068" fmla="*/ 110490 h 181398"/>
                  <a:gd name="connsiteX1069" fmla="*/ 142161 w 175498"/>
                  <a:gd name="connsiteY1069" fmla="*/ 65722 h 181398"/>
                  <a:gd name="connsiteX1070" fmla="*/ 142161 w 175498"/>
                  <a:gd name="connsiteY1070" fmla="*/ 65722 h 181398"/>
                  <a:gd name="connsiteX1071" fmla="*/ 142161 w 175498"/>
                  <a:gd name="connsiteY1071" fmla="*/ 63817 h 181398"/>
                  <a:gd name="connsiteX1072" fmla="*/ 142161 w 175498"/>
                  <a:gd name="connsiteY1072" fmla="*/ 65722 h 181398"/>
                  <a:gd name="connsiteX1073" fmla="*/ 142161 w 175498"/>
                  <a:gd name="connsiteY1073" fmla="*/ 65722 h 181398"/>
                  <a:gd name="connsiteX1074" fmla="*/ 142161 w 175498"/>
                  <a:gd name="connsiteY1074" fmla="*/ 32385 h 181398"/>
                  <a:gd name="connsiteX1075" fmla="*/ 142161 w 175498"/>
                  <a:gd name="connsiteY1075" fmla="*/ 32385 h 181398"/>
                  <a:gd name="connsiteX1076" fmla="*/ 143113 w 175498"/>
                  <a:gd name="connsiteY1076" fmla="*/ 32385 h 181398"/>
                  <a:gd name="connsiteX1077" fmla="*/ 143113 w 175498"/>
                  <a:gd name="connsiteY1077" fmla="*/ 31432 h 181398"/>
                  <a:gd name="connsiteX1078" fmla="*/ 142161 w 175498"/>
                  <a:gd name="connsiteY1078" fmla="*/ 32385 h 181398"/>
                  <a:gd name="connsiteX1079" fmla="*/ 144066 w 175498"/>
                  <a:gd name="connsiteY1079" fmla="*/ 131445 h 181398"/>
                  <a:gd name="connsiteX1080" fmla="*/ 144066 w 175498"/>
                  <a:gd name="connsiteY1080" fmla="*/ 131445 h 181398"/>
                  <a:gd name="connsiteX1081" fmla="*/ 143113 w 175498"/>
                  <a:gd name="connsiteY1081" fmla="*/ 129540 h 181398"/>
                  <a:gd name="connsiteX1082" fmla="*/ 142161 w 175498"/>
                  <a:gd name="connsiteY1082" fmla="*/ 129540 h 181398"/>
                  <a:gd name="connsiteX1083" fmla="*/ 144066 w 175498"/>
                  <a:gd name="connsiteY1083" fmla="*/ 131445 h 181398"/>
                  <a:gd name="connsiteX1084" fmla="*/ 143113 w 175498"/>
                  <a:gd name="connsiteY1084" fmla="*/ 153352 h 181398"/>
                  <a:gd name="connsiteX1085" fmla="*/ 143113 w 175498"/>
                  <a:gd name="connsiteY1085" fmla="*/ 153352 h 181398"/>
                  <a:gd name="connsiteX1086" fmla="*/ 142161 w 175498"/>
                  <a:gd name="connsiteY1086" fmla="*/ 155257 h 181398"/>
                  <a:gd name="connsiteX1087" fmla="*/ 143113 w 175498"/>
                  <a:gd name="connsiteY1087" fmla="*/ 153352 h 181398"/>
                  <a:gd name="connsiteX1088" fmla="*/ 142161 w 175498"/>
                  <a:gd name="connsiteY1088" fmla="*/ 28575 h 181398"/>
                  <a:gd name="connsiteX1089" fmla="*/ 142161 w 175498"/>
                  <a:gd name="connsiteY1089" fmla="*/ 28575 h 181398"/>
                  <a:gd name="connsiteX1090" fmla="*/ 142161 w 175498"/>
                  <a:gd name="connsiteY1090" fmla="*/ 28575 h 181398"/>
                  <a:gd name="connsiteX1091" fmla="*/ 142161 w 175498"/>
                  <a:gd name="connsiteY1091" fmla="*/ 28575 h 181398"/>
                  <a:gd name="connsiteX1092" fmla="*/ 142161 w 175498"/>
                  <a:gd name="connsiteY1092" fmla="*/ 28575 h 181398"/>
                  <a:gd name="connsiteX1093" fmla="*/ 148828 w 175498"/>
                  <a:gd name="connsiteY1093" fmla="*/ 141922 h 181398"/>
                  <a:gd name="connsiteX1094" fmla="*/ 149781 w 175498"/>
                  <a:gd name="connsiteY1094" fmla="*/ 140017 h 181398"/>
                  <a:gd name="connsiteX1095" fmla="*/ 147876 w 175498"/>
                  <a:gd name="connsiteY1095" fmla="*/ 137160 h 181398"/>
                  <a:gd name="connsiteX1096" fmla="*/ 145971 w 175498"/>
                  <a:gd name="connsiteY1096" fmla="*/ 135255 h 181398"/>
                  <a:gd name="connsiteX1097" fmla="*/ 144066 w 175498"/>
                  <a:gd name="connsiteY1097" fmla="*/ 134302 h 181398"/>
                  <a:gd name="connsiteX1098" fmla="*/ 143113 w 175498"/>
                  <a:gd name="connsiteY1098" fmla="*/ 134302 h 181398"/>
                  <a:gd name="connsiteX1099" fmla="*/ 142161 w 175498"/>
                  <a:gd name="connsiteY1099" fmla="*/ 135255 h 181398"/>
                  <a:gd name="connsiteX1100" fmla="*/ 144066 w 175498"/>
                  <a:gd name="connsiteY1100" fmla="*/ 139065 h 181398"/>
                  <a:gd name="connsiteX1101" fmla="*/ 146923 w 175498"/>
                  <a:gd name="connsiteY1101" fmla="*/ 141922 h 181398"/>
                  <a:gd name="connsiteX1102" fmla="*/ 148828 w 175498"/>
                  <a:gd name="connsiteY1102" fmla="*/ 141922 h 181398"/>
                  <a:gd name="connsiteX1103" fmla="*/ 146923 w 175498"/>
                  <a:gd name="connsiteY1103" fmla="*/ 147638 h 181398"/>
                  <a:gd name="connsiteX1104" fmla="*/ 144066 w 175498"/>
                  <a:gd name="connsiteY1104" fmla="*/ 146685 h 181398"/>
                  <a:gd name="connsiteX1105" fmla="*/ 143113 w 175498"/>
                  <a:gd name="connsiteY1105" fmla="*/ 147638 h 181398"/>
                  <a:gd name="connsiteX1106" fmla="*/ 145971 w 175498"/>
                  <a:gd name="connsiteY1106" fmla="*/ 149542 h 181398"/>
                  <a:gd name="connsiteX1107" fmla="*/ 146923 w 175498"/>
                  <a:gd name="connsiteY1107" fmla="*/ 147638 h 181398"/>
                  <a:gd name="connsiteX1108" fmla="*/ 143113 w 175498"/>
                  <a:gd name="connsiteY1108" fmla="*/ 38100 h 181398"/>
                  <a:gd name="connsiteX1109" fmla="*/ 144066 w 175498"/>
                  <a:gd name="connsiteY1109" fmla="*/ 39052 h 181398"/>
                  <a:gd name="connsiteX1110" fmla="*/ 145971 w 175498"/>
                  <a:gd name="connsiteY1110" fmla="*/ 36195 h 181398"/>
                  <a:gd name="connsiteX1111" fmla="*/ 145018 w 175498"/>
                  <a:gd name="connsiteY1111" fmla="*/ 35242 h 181398"/>
                  <a:gd name="connsiteX1112" fmla="*/ 143113 w 175498"/>
                  <a:gd name="connsiteY1112" fmla="*/ 38100 h 181398"/>
                  <a:gd name="connsiteX1113" fmla="*/ 144066 w 175498"/>
                  <a:gd name="connsiteY1113" fmla="*/ 102870 h 181398"/>
                  <a:gd name="connsiteX1114" fmla="*/ 144066 w 175498"/>
                  <a:gd name="connsiteY1114" fmla="*/ 104775 h 181398"/>
                  <a:gd name="connsiteX1115" fmla="*/ 145971 w 175498"/>
                  <a:gd name="connsiteY1115" fmla="*/ 107632 h 181398"/>
                  <a:gd name="connsiteX1116" fmla="*/ 146923 w 175498"/>
                  <a:gd name="connsiteY1116" fmla="*/ 107632 h 181398"/>
                  <a:gd name="connsiteX1117" fmla="*/ 145971 w 175498"/>
                  <a:gd name="connsiteY1117" fmla="*/ 103822 h 181398"/>
                  <a:gd name="connsiteX1118" fmla="*/ 144066 w 175498"/>
                  <a:gd name="connsiteY1118" fmla="*/ 102870 h 181398"/>
                  <a:gd name="connsiteX1119" fmla="*/ 148828 w 175498"/>
                  <a:gd name="connsiteY1119" fmla="*/ 119063 h 181398"/>
                  <a:gd name="connsiteX1120" fmla="*/ 148828 w 175498"/>
                  <a:gd name="connsiteY1120" fmla="*/ 119063 h 181398"/>
                  <a:gd name="connsiteX1121" fmla="*/ 146923 w 175498"/>
                  <a:gd name="connsiteY1121" fmla="*/ 113347 h 181398"/>
                  <a:gd name="connsiteX1122" fmla="*/ 144066 w 175498"/>
                  <a:gd name="connsiteY1122" fmla="*/ 113347 h 181398"/>
                  <a:gd name="connsiteX1123" fmla="*/ 147876 w 175498"/>
                  <a:gd name="connsiteY1123" fmla="*/ 119063 h 181398"/>
                  <a:gd name="connsiteX1124" fmla="*/ 148828 w 175498"/>
                  <a:gd name="connsiteY1124" fmla="*/ 119063 h 181398"/>
                  <a:gd name="connsiteX1125" fmla="*/ 151686 w 175498"/>
                  <a:gd name="connsiteY1125" fmla="*/ 61913 h 181398"/>
                  <a:gd name="connsiteX1126" fmla="*/ 151686 w 175498"/>
                  <a:gd name="connsiteY1126" fmla="*/ 56197 h 181398"/>
                  <a:gd name="connsiteX1127" fmla="*/ 149781 w 175498"/>
                  <a:gd name="connsiteY1127" fmla="*/ 54292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8580 h 181398"/>
                  <a:gd name="connsiteX1134" fmla="*/ 145971 w 175498"/>
                  <a:gd name="connsiteY1134" fmla="*/ 67627 h 181398"/>
                  <a:gd name="connsiteX1135" fmla="*/ 145018 w 175498"/>
                  <a:gd name="connsiteY1135" fmla="*/ 66675 h 181398"/>
                  <a:gd name="connsiteX1136" fmla="*/ 145018 w 175498"/>
                  <a:gd name="connsiteY1136" fmla="*/ 68580 h 181398"/>
                  <a:gd name="connsiteX1137" fmla="*/ 145018 w 175498"/>
                  <a:gd name="connsiteY1137" fmla="*/ 68580 h 181398"/>
                  <a:gd name="connsiteX1138" fmla="*/ 145018 w 175498"/>
                  <a:gd name="connsiteY1138" fmla="*/ 82867 h 181398"/>
                  <a:gd name="connsiteX1139" fmla="*/ 145971 w 175498"/>
                  <a:gd name="connsiteY1139" fmla="*/ 81915 h 181398"/>
                  <a:gd name="connsiteX1140" fmla="*/ 145018 w 175498"/>
                  <a:gd name="connsiteY1140" fmla="*/ 82867 h 181398"/>
                  <a:gd name="connsiteX1141" fmla="*/ 145018 w 175498"/>
                  <a:gd name="connsiteY1141" fmla="*/ 82867 h 181398"/>
                  <a:gd name="connsiteX1142" fmla="*/ 149781 w 175498"/>
                  <a:gd name="connsiteY1142" fmla="*/ 89535 h 181398"/>
                  <a:gd name="connsiteX1143" fmla="*/ 147876 w 175498"/>
                  <a:gd name="connsiteY1143" fmla="*/ 88582 h 181398"/>
                  <a:gd name="connsiteX1144" fmla="*/ 145018 w 175498"/>
                  <a:gd name="connsiteY1144" fmla="*/ 90488 h 181398"/>
                  <a:gd name="connsiteX1145" fmla="*/ 145018 w 175498"/>
                  <a:gd name="connsiteY1145" fmla="*/ 91440 h 181398"/>
                  <a:gd name="connsiteX1146" fmla="*/ 145971 w 175498"/>
                  <a:gd name="connsiteY1146" fmla="*/ 92392 h 181398"/>
                  <a:gd name="connsiteX1147" fmla="*/ 148828 w 175498"/>
                  <a:gd name="connsiteY1147" fmla="*/ 91440 h 181398"/>
                  <a:gd name="connsiteX1148" fmla="*/ 149781 w 175498"/>
                  <a:gd name="connsiteY1148" fmla="*/ 89535 h 181398"/>
                  <a:gd name="connsiteX1149" fmla="*/ 146923 w 175498"/>
                  <a:gd name="connsiteY1149" fmla="*/ 121920 h 181398"/>
                  <a:gd name="connsiteX1150" fmla="*/ 145971 w 175498"/>
                  <a:gd name="connsiteY1150" fmla="*/ 120967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7876 w 175498"/>
                  <a:gd name="connsiteY1154" fmla="*/ 125730 h 181398"/>
                  <a:gd name="connsiteX1155" fmla="*/ 147876 w 175498"/>
                  <a:gd name="connsiteY1155" fmla="*/ 125730 h 181398"/>
                  <a:gd name="connsiteX1156" fmla="*/ 147876 w 175498"/>
                  <a:gd name="connsiteY1156" fmla="*/ 125730 h 181398"/>
                  <a:gd name="connsiteX1157" fmla="*/ 147876 w 175498"/>
                  <a:gd name="connsiteY1157" fmla="*/ 125730 h 181398"/>
                  <a:gd name="connsiteX1158" fmla="*/ 147876 w 175498"/>
                  <a:gd name="connsiteY1158" fmla="*/ 125730 h 181398"/>
                  <a:gd name="connsiteX1159" fmla="*/ 147876 w 175498"/>
                  <a:gd name="connsiteY1159" fmla="*/ 100013 h 181398"/>
                  <a:gd name="connsiteX1160" fmla="*/ 147876 w 175498"/>
                  <a:gd name="connsiteY1160" fmla="*/ 100013 h 181398"/>
                  <a:gd name="connsiteX1161" fmla="*/ 147876 w 175498"/>
                  <a:gd name="connsiteY1161" fmla="*/ 99060 h 181398"/>
                  <a:gd name="connsiteX1162" fmla="*/ 147876 w 175498"/>
                  <a:gd name="connsiteY1162" fmla="*/ 100013 h 181398"/>
                  <a:gd name="connsiteX1163" fmla="*/ 147876 w 175498"/>
                  <a:gd name="connsiteY1163" fmla="*/ 100013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7 h 181398"/>
                  <a:gd name="connsiteX1170" fmla="*/ 148828 w 175498"/>
                  <a:gd name="connsiteY1170" fmla="*/ 37147 h 181398"/>
                  <a:gd name="connsiteX1171" fmla="*/ 148828 w 175498"/>
                  <a:gd name="connsiteY1171" fmla="*/ 38100 h 181398"/>
                  <a:gd name="connsiteX1172" fmla="*/ 148828 w 175498"/>
                  <a:gd name="connsiteY1172" fmla="*/ 37147 h 181398"/>
                  <a:gd name="connsiteX1173" fmla="*/ 148828 w 175498"/>
                  <a:gd name="connsiteY1173" fmla="*/ 37147 h 181398"/>
                  <a:gd name="connsiteX1174" fmla="*/ 150733 w 175498"/>
                  <a:gd name="connsiteY1174" fmla="*/ 159067 h 181398"/>
                  <a:gd name="connsiteX1175" fmla="*/ 150733 w 175498"/>
                  <a:gd name="connsiteY1175" fmla="*/ 159067 h 181398"/>
                  <a:gd name="connsiteX1176" fmla="*/ 147876 w 175498"/>
                  <a:gd name="connsiteY1176" fmla="*/ 160020 h 181398"/>
                  <a:gd name="connsiteX1177" fmla="*/ 148828 w 175498"/>
                  <a:gd name="connsiteY1177" fmla="*/ 161925 h 181398"/>
                  <a:gd name="connsiteX1178" fmla="*/ 150733 w 175498"/>
                  <a:gd name="connsiteY1178" fmla="*/ 159067 h 181398"/>
                  <a:gd name="connsiteX1179" fmla="*/ 149781 w 175498"/>
                  <a:gd name="connsiteY1179" fmla="*/ 103822 h 181398"/>
                  <a:gd name="connsiteX1180" fmla="*/ 149781 w 175498"/>
                  <a:gd name="connsiteY1180" fmla="*/ 103822 h 181398"/>
                  <a:gd name="connsiteX1181" fmla="*/ 149781 w 175498"/>
                  <a:gd name="connsiteY1181" fmla="*/ 103822 h 181398"/>
                  <a:gd name="connsiteX1182" fmla="*/ 149781 w 175498"/>
                  <a:gd name="connsiteY1182" fmla="*/ 103822 h 181398"/>
                  <a:gd name="connsiteX1183" fmla="*/ 149781 w 175498"/>
                  <a:gd name="connsiteY1183" fmla="*/ 103822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2 h 181398"/>
                  <a:gd name="connsiteX1190" fmla="*/ 149781 w 175498"/>
                  <a:gd name="connsiteY1190" fmla="*/ 65722 h 181398"/>
                  <a:gd name="connsiteX1191" fmla="*/ 149781 w 175498"/>
                  <a:gd name="connsiteY1191" fmla="*/ 65722 h 181398"/>
                  <a:gd name="connsiteX1192" fmla="*/ 149781 w 175498"/>
                  <a:gd name="connsiteY1192" fmla="*/ 65722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238"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5498" y="172402"/>
                      <a:pt x="175498" y="175260"/>
                    </a:cubicBezTo>
                    <a:close/>
                    <a:moveTo>
                      <a:pt x="22146" y="59055"/>
                    </a:moveTo>
                    <a:cubicBezTo>
                      <a:pt x="22146" y="59055"/>
                      <a:pt x="21193" y="58102"/>
                      <a:pt x="22146" y="59055"/>
                    </a:cubicBezTo>
                    <a:cubicBezTo>
                      <a:pt x="21193" y="59055"/>
                      <a:pt x="20241" y="59055"/>
                      <a:pt x="21193" y="60007"/>
                    </a:cubicBezTo>
                    <a:cubicBezTo>
                      <a:pt x="20241" y="60007"/>
                      <a:pt x="21193" y="60007"/>
                      <a:pt x="22146" y="59055"/>
                    </a:cubicBezTo>
                    <a:cubicBezTo>
                      <a:pt x="21193" y="60007"/>
                      <a:pt x="22146" y="59055"/>
                      <a:pt x="22146" y="59055"/>
                    </a:cubicBezTo>
                    <a:close/>
                    <a:moveTo>
                      <a:pt x="23098" y="23813"/>
                    </a:moveTo>
                    <a:lnTo>
                      <a:pt x="25003" y="21907"/>
                    </a:lnTo>
                    <a:cubicBezTo>
                      <a:pt x="25003" y="21907"/>
                      <a:pt x="24051" y="21907"/>
                      <a:pt x="24051" y="21907"/>
                    </a:cubicBezTo>
                    <a:cubicBezTo>
                      <a:pt x="22146" y="22860"/>
                      <a:pt x="22146" y="22860"/>
                      <a:pt x="23098" y="23813"/>
                    </a:cubicBezTo>
                    <a:cubicBezTo>
                      <a:pt x="22146" y="24765"/>
                      <a:pt x="22146" y="24765"/>
                      <a:pt x="23098" y="23813"/>
                    </a:cubicBezTo>
                    <a:close/>
                    <a:moveTo>
                      <a:pt x="23098" y="37147"/>
                    </a:moveTo>
                    <a:cubicBezTo>
                      <a:pt x="23098" y="37147"/>
                      <a:pt x="23098" y="37147"/>
                      <a:pt x="23098" y="37147"/>
                    </a:cubicBezTo>
                    <a:cubicBezTo>
                      <a:pt x="23098" y="37147"/>
                      <a:pt x="23098" y="36195"/>
                      <a:pt x="23098" y="37147"/>
                    </a:cubicBezTo>
                    <a:cubicBezTo>
                      <a:pt x="23098" y="36195"/>
                      <a:pt x="22146"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9527"/>
                      <a:pt x="24051"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003" y="40957"/>
                      <a:pt x="25003"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003" y="148590"/>
                      <a:pt x="25956" y="148590"/>
                      <a:pt x="25956" y="147638"/>
                    </a:cubicBezTo>
                    <a:close/>
                    <a:moveTo>
                      <a:pt x="26908" y="157163"/>
                    </a:moveTo>
                    <a:cubicBezTo>
                      <a:pt x="25956" y="157163"/>
                      <a:pt x="25956" y="157163"/>
                      <a:pt x="25956" y="157163"/>
                    </a:cubicBezTo>
                    <a:cubicBezTo>
                      <a:pt x="25956" y="157163"/>
                      <a:pt x="25956" y="158115"/>
                      <a:pt x="26908" y="158115"/>
                    </a:cubicBezTo>
                    <a:cubicBezTo>
                      <a:pt x="26908" y="158115"/>
                      <a:pt x="27861" y="158115"/>
                      <a:pt x="27861" y="158115"/>
                    </a:cubicBezTo>
                    <a:cubicBezTo>
                      <a:pt x="27861" y="158115"/>
                      <a:pt x="26908" y="158115"/>
                      <a:pt x="26908" y="157163"/>
                    </a:cubicBezTo>
                    <a:close/>
                    <a:moveTo>
                      <a:pt x="28813" y="140017"/>
                    </a:moveTo>
                    <a:cubicBezTo>
                      <a:pt x="28813" y="139065"/>
                      <a:pt x="27861" y="138113"/>
                      <a:pt x="26908" y="138113"/>
                    </a:cubicBezTo>
                    <a:cubicBezTo>
                      <a:pt x="25956" y="138113"/>
                      <a:pt x="25956" y="138113"/>
                      <a:pt x="25956" y="138113"/>
                    </a:cubicBezTo>
                    <a:cubicBezTo>
                      <a:pt x="26908" y="139065"/>
                      <a:pt x="26908"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90488"/>
                    </a:moveTo>
                    <a:cubicBezTo>
                      <a:pt x="25956" y="90488"/>
                      <a:pt x="25956" y="90488"/>
                      <a:pt x="25956" y="90488"/>
                    </a:cubicBezTo>
                    <a:cubicBezTo>
                      <a:pt x="27861" y="90488"/>
                      <a:pt x="28813" y="89535"/>
                      <a:pt x="28813" y="88582"/>
                    </a:cubicBezTo>
                    <a:cubicBezTo>
                      <a:pt x="28813" y="87630"/>
                      <a:pt x="28813" y="87630"/>
                      <a:pt x="27861" y="87630"/>
                    </a:cubicBezTo>
                    <a:cubicBezTo>
                      <a:pt x="26908" y="88582"/>
                      <a:pt x="25956" y="88582"/>
                      <a:pt x="25956" y="90488"/>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5956" y="18097"/>
                    </a:moveTo>
                    <a:cubicBezTo>
                      <a:pt x="25956" y="19050"/>
                      <a:pt x="25956" y="19050"/>
                      <a:pt x="26908" y="19050"/>
                    </a:cubicBezTo>
                    <a:cubicBezTo>
                      <a:pt x="27861" y="19050"/>
                      <a:pt x="27861" y="19050"/>
                      <a:pt x="27861" y="18097"/>
                    </a:cubicBezTo>
                    <a:cubicBezTo>
                      <a:pt x="27861" y="18097"/>
                      <a:pt x="27861" y="18097"/>
                      <a:pt x="25956" y="18097"/>
                    </a:cubicBezTo>
                    <a:cubicBezTo>
                      <a:pt x="26908" y="18097"/>
                      <a:pt x="25956" y="18097"/>
                      <a:pt x="25956"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7386" y="142875"/>
                    </a:moveTo>
                    <a:cubicBezTo>
                      <a:pt x="38338" y="140017"/>
                      <a:pt x="37386" y="139065"/>
                      <a:pt x="35481" y="137160"/>
                    </a:cubicBezTo>
                    <a:cubicBezTo>
                      <a:pt x="35481" y="136207"/>
                      <a:pt x="34528" y="135255"/>
                      <a:pt x="33576" y="135255"/>
                    </a:cubicBezTo>
                    <a:cubicBezTo>
                      <a:pt x="32623" y="135255"/>
                      <a:pt x="31671" y="134302"/>
                      <a:pt x="33576" y="133350"/>
                    </a:cubicBezTo>
                    <a:cubicBezTo>
                      <a:pt x="36433" y="132397"/>
                      <a:pt x="35481" y="129540"/>
                      <a:pt x="34528" y="127635"/>
                    </a:cubicBezTo>
                    <a:cubicBezTo>
                      <a:pt x="33576" y="125730"/>
                      <a:pt x="30718" y="124777"/>
                      <a:pt x="27861" y="126682"/>
                    </a:cubicBezTo>
                    <a:lnTo>
                      <a:pt x="27861" y="126682"/>
                    </a:lnTo>
                    <a:cubicBezTo>
                      <a:pt x="25956" y="127635"/>
                      <a:pt x="25003" y="129540"/>
                      <a:pt x="25956" y="131445"/>
                    </a:cubicBezTo>
                    <a:cubicBezTo>
                      <a:pt x="28813" y="134302"/>
                      <a:pt x="30718" y="136207"/>
                      <a:pt x="31671" y="140017"/>
                    </a:cubicBezTo>
                    <a:cubicBezTo>
                      <a:pt x="32623" y="140970"/>
                      <a:pt x="33576" y="141922"/>
                      <a:pt x="34528" y="142875"/>
                    </a:cubicBezTo>
                    <a:cubicBezTo>
                      <a:pt x="36433" y="144780"/>
                      <a:pt x="37386" y="142875"/>
                      <a:pt x="37386" y="142875"/>
                    </a:cubicBezTo>
                    <a:close/>
                    <a:moveTo>
                      <a:pt x="31671" y="36195"/>
                    </a:moveTo>
                    <a:cubicBezTo>
                      <a:pt x="31671" y="36195"/>
                      <a:pt x="30718" y="35242"/>
                      <a:pt x="30718" y="35242"/>
                    </a:cubicBezTo>
                    <a:cubicBezTo>
                      <a:pt x="30718" y="35242"/>
                      <a:pt x="27861" y="38100"/>
                      <a:pt x="27861" y="39052"/>
                    </a:cubicBezTo>
                    <a:cubicBezTo>
                      <a:pt x="27861" y="40005"/>
                      <a:pt x="28813" y="40005"/>
                      <a:pt x="28813" y="40005"/>
                    </a:cubicBezTo>
                    <a:cubicBezTo>
                      <a:pt x="29766" y="39052"/>
                      <a:pt x="31671" y="37147"/>
                      <a:pt x="31671" y="36195"/>
                    </a:cubicBezTo>
                    <a:close/>
                    <a:moveTo>
                      <a:pt x="29766" y="28575"/>
                    </a:moveTo>
                    <a:cubicBezTo>
                      <a:pt x="28813" y="27622"/>
                      <a:pt x="27861" y="26670"/>
                      <a:pt x="26908" y="28575"/>
                    </a:cubicBezTo>
                    <a:lnTo>
                      <a:pt x="29766" y="28575"/>
                    </a:lnTo>
                    <a:close/>
                    <a:moveTo>
                      <a:pt x="27861" y="15240"/>
                    </a:moveTo>
                    <a:cubicBezTo>
                      <a:pt x="27861" y="16192"/>
                      <a:pt x="27861" y="16192"/>
                      <a:pt x="27861" y="15240"/>
                    </a:cubicBezTo>
                    <a:cubicBezTo>
                      <a:pt x="29766" y="15240"/>
                      <a:pt x="29766" y="15240"/>
                      <a:pt x="29766" y="15240"/>
                    </a:cubicBezTo>
                    <a:cubicBezTo>
                      <a:pt x="28813" y="14288"/>
                      <a:pt x="28813" y="14288"/>
                      <a:pt x="27861" y="15240"/>
                    </a:cubicBezTo>
                    <a:cubicBezTo>
                      <a:pt x="27861" y="15240"/>
                      <a:pt x="26908"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7155"/>
                      <a:pt x="28813" y="96202"/>
                    </a:cubicBezTo>
                    <a:cubicBezTo>
                      <a:pt x="28813" y="96202"/>
                      <a:pt x="28813" y="96202"/>
                      <a:pt x="28813" y="96202"/>
                    </a:cubicBezTo>
                    <a:close/>
                    <a:moveTo>
                      <a:pt x="28813" y="120015"/>
                    </a:moveTo>
                    <a:cubicBezTo>
                      <a:pt x="28813" y="120015"/>
                      <a:pt x="28813" y="120015"/>
                      <a:pt x="28813" y="120015"/>
                    </a:cubicBezTo>
                    <a:cubicBezTo>
                      <a:pt x="28813" y="119063"/>
                      <a:pt x="28813" y="119063"/>
                      <a:pt x="28813" y="120015"/>
                    </a:cubicBezTo>
                    <a:cubicBezTo>
                      <a:pt x="27861" y="119063"/>
                      <a:pt x="27861" y="119063"/>
                      <a:pt x="28813" y="120015"/>
                    </a:cubicBezTo>
                    <a:cubicBezTo>
                      <a:pt x="27861" y="120015"/>
                      <a:pt x="27861" y="120015"/>
                      <a:pt x="28813" y="120015"/>
                    </a:cubicBezTo>
                    <a:close/>
                    <a:moveTo>
                      <a:pt x="27861" y="54292"/>
                    </a:moveTo>
                    <a:cubicBezTo>
                      <a:pt x="27861" y="55245"/>
                      <a:pt x="27861" y="55245"/>
                      <a:pt x="27861" y="54292"/>
                    </a:cubicBezTo>
                    <a:cubicBezTo>
                      <a:pt x="28813" y="55245"/>
                      <a:pt x="28813" y="55245"/>
                      <a:pt x="28813" y="54292"/>
                    </a:cubicBezTo>
                    <a:cubicBezTo>
                      <a:pt x="29766" y="54292"/>
                      <a:pt x="29766" y="54292"/>
                      <a:pt x="27861" y="54292"/>
                    </a:cubicBezTo>
                    <a:cubicBezTo>
                      <a:pt x="28813" y="54292"/>
                      <a:pt x="27861" y="54292"/>
                      <a:pt x="27861" y="54292"/>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6197"/>
                    </a:moveTo>
                    <a:cubicBezTo>
                      <a:pt x="32623" y="58102"/>
                      <a:pt x="31671" y="58102"/>
                      <a:pt x="29766" y="58102"/>
                    </a:cubicBezTo>
                    <a:cubicBezTo>
                      <a:pt x="28813" y="58102"/>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3813"/>
                      <a:pt x="28813" y="23813"/>
                      <a:pt x="28813" y="23813"/>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29540"/>
                      <a:pt x="28813" y="128588"/>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2623" y="150495"/>
                    </a:moveTo>
                    <a:cubicBezTo>
                      <a:pt x="31671" y="149542"/>
                      <a:pt x="30718" y="149542"/>
                      <a:pt x="29766" y="150495"/>
                    </a:cubicBezTo>
                    <a:cubicBezTo>
                      <a:pt x="29766" y="150495"/>
                      <a:pt x="29766" y="151447"/>
                      <a:pt x="29766" y="151447"/>
                    </a:cubicBezTo>
                    <a:cubicBezTo>
                      <a:pt x="30718" y="151447"/>
                      <a:pt x="31671" y="152400"/>
                      <a:pt x="33576" y="151447"/>
                    </a:cubicBezTo>
                    <a:cubicBezTo>
                      <a:pt x="33576" y="151447"/>
                      <a:pt x="33576" y="151447"/>
                      <a:pt x="32623"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3578" y="50482"/>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4528" y="118110"/>
                    </a:moveTo>
                    <a:cubicBezTo>
                      <a:pt x="35481" y="115252"/>
                      <a:pt x="33576" y="115252"/>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8580"/>
                    </a:moveTo>
                    <a:cubicBezTo>
                      <a:pt x="40243" y="68580"/>
                      <a:pt x="41196" y="68580"/>
                      <a:pt x="41196" y="66675"/>
                    </a:cubicBezTo>
                    <a:cubicBezTo>
                      <a:pt x="41196" y="66675"/>
                      <a:pt x="41196" y="65722"/>
                      <a:pt x="40243" y="65722"/>
                    </a:cubicBezTo>
                    <a:cubicBezTo>
                      <a:pt x="40243" y="66675"/>
                      <a:pt x="40243" y="67627"/>
                      <a:pt x="39291" y="68580"/>
                    </a:cubicBezTo>
                    <a:lnTo>
                      <a:pt x="39291" y="68580"/>
                    </a:lnTo>
                    <a:cubicBezTo>
                      <a:pt x="37386" y="68580"/>
                      <a:pt x="36433" y="68580"/>
                      <a:pt x="34528" y="66675"/>
                    </a:cubicBezTo>
                    <a:cubicBezTo>
                      <a:pt x="34528" y="65722"/>
                      <a:pt x="33576" y="65722"/>
                      <a:pt x="32623" y="66675"/>
                    </a:cubicBezTo>
                    <a:cubicBezTo>
                      <a:pt x="32623" y="67627"/>
                      <a:pt x="34528" y="74295"/>
                      <a:pt x="34528" y="75247"/>
                    </a:cubicBezTo>
                    <a:cubicBezTo>
                      <a:pt x="35481" y="76200"/>
                      <a:pt x="37386" y="76200"/>
                      <a:pt x="37386" y="74295"/>
                    </a:cubicBezTo>
                    <a:cubicBezTo>
                      <a:pt x="38338" y="73342"/>
                      <a:pt x="39291" y="72390"/>
                      <a:pt x="41196" y="72390"/>
                    </a:cubicBezTo>
                    <a:cubicBezTo>
                      <a:pt x="42148" y="72390"/>
                      <a:pt x="43101" y="72390"/>
                      <a:pt x="43101" y="71438"/>
                    </a:cubicBezTo>
                    <a:cubicBezTo>
                      <a:pt x="43101" y="70485"/>
                      <a:pt x="42148" y="69532"/>
                      <a:pt x="41196" y="69532"/>
                    </a:cubicBezTo>
                    <a:cubicBezTo>
                      <a:pt x="40243" y="69532"/>
                      <a:pt x="39291" y="70485"/>
                      <a:pt x="38338" y="70485"/>
                    </a:cubicBezTo>
                    <a:cubicBezTo>
                      <a:pt x="37386" y="70485"/>
                      <a:pt x="36433" y="71438"/>
                      <a:pt x="36433" y="70485"/>
                    </a:cubicBezTo>
                    <a:cubicBezTo>
                      <a:pt x="38338" y="69532"/>
                      <a:pt x="39291" y="69532"/>
                      <a:pt x="39291" y="68580"/>
                    </a:cubicBezTo>
                    <a:close/>
                    <a:moveTo>
                      <a:pt x="44053" y="60960"/>
                    </a:moveTo>
                    <a:lnTo>
                      <a:pt x="41196" y="62865"/>
                    </a:lnTo>
                    <a:cubicBezTo>
                      <a:pt x="40243" y="61913"/>
                      <a:pt x="40243" y="60007"/>
                      <a:pt x="40243" y="60960"/>
                    </a:cubicBezTo>
                    <a:cubicBezTo>
                      <a:pt x="37386" y="63817"/>
                      <a:pt x="35481" y="61913"/>
                      <a:pt x="33576" y="60960"/>
                    </a:cubicBezTo>
                    <a:lnTo>
                      <a:pt x="33576" y="60960"/>
                    </a:lnTo>
                    <a:cubicBezTo>
                      <a:pt x="35481" y="60007"/>
                      <a:pt x="38338" y="60960"/>
                      <a:pt x="38338" y="57150"/>
                    </a:cubicBezTo>
                    <a:cubicBezTo>
                      <a:pt x="38338" y="56197"/>
                      <a:pt x="39291" y="56197"/>
                      <a:pt x="40243" y="57150"/>
                    </a:cubicBezTo>
                    <a:cubicBezTo>
                      <a:pt x="42148" y="59055"/>
                      <a:pt x="44053" y="59055"/>
                      <a:pt x="44053"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5481" y="137160"/>
                    </a:moveTo>
                    <a:cubicBezTo>
                      <a:pt x="35481" y="138113"/>
                      <a:pt x="35481" y="138113"/>
                      <a:pt x="34528" y="139065"/>
                    </a:cubicBezTo>
                    <a:cubicBezTo>
                      <a:pt x="34528" y="139065"/>
                      <a:pt x="34528" y="139065"/>
                      <a:pt x="34528" y="139065"/>
                    </a:cubicBezTo>
                    <a:cubicBezTo>
                      <a:pt x="34528" y="137160"/>
                      <a:pt x="35481" y="137160"/>
                      <a:pt x="35481"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2877"/>
                      <a:pt x="41196" y="161925"/>
                      <a:pt x="40243" y="160972"/>
                    </a:cubicBezTo>
                    <a:close/>
                    <a:moveTo>
                      <a:pt x="36433" y="101917"/>
                    </a:moveTo>
                    <a:cubicBezTo>
                      <a:pt x="35481" y="101917"/>
                      <a:pt x="35481" y="101917"/>
                      <a:pt x="36433" y="101917"/>
                    </a:cubicBezTo>
                    <a:cubicBezTo>
                      <a:pt x="35481" y="102870"/>
                      <a:pt x="35481" y="103822"/>
                      <a:pt x="36433" y="103822"/>
                    </a:cubicBezTo>
                    <a:cubicBezTo>
                      <a:pt x="37386" y="102870"/>
                      <a:pt x="37386" y="102870"/>
                      <a:pt x="36433" y="101917"/>
                    </a:cubicBezTo>
                    <a:cubicBezTo>
                      <a:pt x="37386" y="101917"/>
                      <a:pt x="36433" y="101917"/>
                      <a:pt x="36433" y="101917"/>
                    </a:cubicBezTo>
                    <a:close/>
                    <a:moveTo>
                      <a:pt x="37386" y="149542"/>
                    </a:moveTo>
                    <a:cubicBezTo>
                      <a:pt x="36433" y="149542"/>
                      <a:pt x="36433" y="149542"/>
                      <a:pt x="37386" y="149542"/>
                    </a:cubicBezTo>
                    <a:cubicBezTo>
                      <a:pt x="36433" y="150495"/>
                      <a:pt x="36433" y="150495"/>
                      <a:pt x="37386" y="149542"/>
                    </a:cubicBezTo>
                    <a:cubicBezTo>
                      <a:pt x="37386" y="150495"/>
                      <a:pt x="37386" y="149542"/>
                      <a:pt x="37386" y="149542"/>
                    </a:cubicBezTo>
                    <a:cubicBezTo>
                      <a:pt x="37386" y="149542"/>
                      <a:pt x="37386" y="149542"/>
                      <a:pt x="37386" y="149542"/>
                    </a:cubicBezTo>
                    <a:close/>
                    <a:moveTo>
                      <a:pt x="38338" y="98107"/>
                    </a:moveTo>
                    <a:cubicBezTo>
                      <a:pt x="39291" y="96202"/>
                      <a:pt x="41196" y="96202"/>
                      <a:pt x="42148" y="95250"/>
                    </a:cubicBezTo>
                    <a:cubicBezTo>
                      <a:pt x="41196" y="95250"/>
                      <a:pt x="39291" y="94297"/>
                      <a:pt x="38338" y="92392"/>
                    </a:cubicBezTo>
                    <a:cubicBezTo>
                      <a:pt x="37386" y="91440"/>
                      <a:pt x="35481" y="91440"/>
                      <a:pt x="35481" y="92392"/>
                    </a:cubicBezTo>
                    <a:cubicBezTo>
                      <a:pt x="35481" y="94297"/>
                      <a:pt x="34528" y="96202"/>
                      <a:pt x="35481" y="98107"/>
                    </a:cubicBezTo>
                    <a:cubicBezTo>
                      <a:pt x="36433" y="99060"/>
                      <a:pt x="37386" y="98107"/>
                      <a:pt x="38338" y="98107"/>
                    </a:cubicBezTo>
                    <a:close/>
                    <a:moveTo>
                      <a:pt x="40243" y="164782"/>
                    </a:moveTo>
                    <a:cubicBezTo>
                      <a:pt x="40243" y="164782"/>
                      <a:pt x="39291" y="164782"/>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39291" y="120967"/>
                    </a:moveTo>
                    <a:cubicBezTo>
                      <a:pt x="39291" y="120967"/>
                      <a:pt x="40243" y="120967"/>
                      <a:pt x="39291" y="120967"/>
                    </a:cubicBezTo>
                    <a:cubicBezTo>
                      <a:pt x="40243" y="120015"/>
                      <a:pt x="40243" y="120015"/>
                      <a:pt x="39291" y="119063"/>
                    </a:cubicBezTo>
                    <a:cubicBezTo>
                      <a:pt x="39291" y="120015"/>
                      <a:pt x="38338" y="120015"/>
                      <a:pt x="39291"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9060"/>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1196"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6911"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2877"/>
                      <a:pt x="47863" y="161925"/>
                      <a:pt x="47863" y="160020"/>
                    </a:cubicBezTo>
                    <a:close/>
                    <a:moveTo>
                      <a:pt x="45958" y="123825"/>
                    </a:moveTo>
                    <a:cubicBezTo>
                      <a:pt x="45958" y="124777"/>
                      <a:pt x="45958" y="124777"/>
                      <a:pt x="45006" y="125730"/>
                    </a:cubicBezTo>
                    <a:lnTo>
                      <a:pt x="45006" y="125730"/>
                    </a:lnTo>
                    <a:cubicBezTo>
                      <a:pt x="45006" y="124777"/>
                      <a:pt x="45958" y="124777"/>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4305"/>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7863" y="29527"/>
                      <a:pt x="47863" y="27622"/>
                    </a:cubicBezTo>
                    <a:cubicBezTo>
                      <a:pt x="48816" y="27622"/>
                      <a:pt x="47863" y="27622"/>
                      <a:pt x="47863" y="27622"/>
                    </a:cubicBezTo>
                    <a:close/>
                    <a:moveTo>
                      <a:pt x="49768" y="165735"/>
                    </a:moveTo>
                    <a:cubicBezTo>
                      <a:pt x="49768" y="164782"/>
                      <a:pt x="48816" y="164782"/>
                      <a:pt x="49768" y="165735"/>
                    </a:cubicBezTo>
                    <a:cubicBezTo>
                      <a:pt x="47863" y="164782"/>
                      <a:pt x="47863" y="165735"/>
                      <a:pt x="47863" y="165735"/>
                    </a:cubicBezTo>
                    <a:cubicBezTo>
                      <a:pt x="47863" y="166688"/>
                      <a:pt x="47863" y="166688"/>
                      <a:pt x="48816" y="166688"/>
                    </a:cubicBezTo>
                    <a:cubicBezTo>
                      <a:pt x="49768" y="166688"/>
                      <a:pt x="48816" y="166688"/>
                      <a:pt x="49768" y="165735"/>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49768"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49768" y="67627"/>
                      <a:pt x="49768" y="67627"/>
                      <a:pt x="49768" y="67627"/>
                    </a:cubicBezTo>
                    <a:lnTo>
                      <a:pt x="49768" y="67627"/>
                    </a:lnTo>
                    <a:cubicBezTo>
                      <a:pt x="49768" y="66675"/>
                      <a:pt x="48816" y="66675"/>
                      <a:pt x="49768" y="67627"/>
                    </a:cubicBezTo>
                    <a:cubicBezTo>
                      <a:pt x="48816" y="67627"/>
                      <a:pt x="49768" y="67627"/>
                      <a:pt x="49768" y="67627"/>
                    </a:cubicBezTo>
                    <a:close/>
                    <a:moveTo>
                      <a:pt x="50721" y="168592"/>
                    </a:moveTo>
                    <a:cubicBezTo>
                      <a:pt x="50721" y="168592"/>
                      <a:pt x="49768" y="167640"/>
                      <a:pt x="49768" y="167640"/>
                    </a:cubicBezTo>
                    <a:cubicBezTo>
                      <a:pt x="49768" y="167640"/>
                      <a:pt x="48816" y="167640"/>
                      <a:pt x="49768" y="168592"/>
                    </a:cubicBezTo>
                    <a:cubicBezTo>
                      <a:pt x="50721" y="169545"/>
                      <a:pt x="49768" y="169545"/>
                      <a:pt x="50721" y="168592"/>
                    </a:cubicBezTo>
                    <a:cubicBezTo>
                      <a:pt x="50721" y="169545"/>
                      <a:pt x="50721" y="169545"/>
                      <a:pt x="50721"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015"/>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5257"/>
                    </a:moveTo>
                    <a:cubicBezTo>
                      <a:pt x="53578" y="154305"/>
                      <a:pt x="52626" y="154305"/>
                      <a:pt x="53578" y="155257"/>
                    </a:cubicBezTo>
                    <a:cubicBezTo>
                      <a:pt x="52626" y="155257"/>
                      <a:pt x="52626" y="155257"/>
                      <a:pt x="53578" y="155257"/>
                    </a:cubicBezTo>
                    <a:cubicBezTo>
                      <a:pt x="52626" y="155257"/>
                      <a:pt x="52626" y="155257"/>
                      <a:pt x="53578" y="155257"/>
                    </a:cubicBezTo>
                    <a:cubicBezTo>
                      <a:pt x="52626" y="155257"/>
                      <a:pt x="53578" y="155257"/>
                      <a:pt x="53578" y="155257"/>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4775"/>
                      <a:pt x="55483" y="103822"/>
                    </a:cubicBezTo>
                    <a:close/>
                    <a:moveTo>
                      <a:pt x="59293" y="160020"/>
                    </a:moveTo>
                    <a:cubicBezTo>
                      <a:pt x="59293" y="160020"/>
                      <a:pt x="58341" y="160020"/>
                      <a:pt x="59293" y="160020"/>
                    </a:cubicBezTo>
                    <a:cubicBezTo>
                      <a:pt x="58341" y="160020"/>
                      <a:pt x="58341" y="160020"/>
                      <a:pt x="59293" y="160020"/>
                    </a:cubicBezTo>
                    <a:lnTo>
                      <a:pt x="59293" y="160020"/>
                    </a:lnTo>
                    <a:cubicBezTo>
                      <a:pt x="59293" y="160972"/>
                      <a:pt x="59293" y="160972"/>
                      <a:pt x="59293" y="160020"/>
                    </a:cubicBezTo>
                    <a:close/>
                    <a:moveTo>
                      <a:pt x="59293" y="66675"/>
                    </a:moveTo>
                    <a:cubicBezTo>
                      <a:pt x="59293" y="65722"/>
                      <a:pt x="59293" y="65722"/>
                      <a:pt x="59293" y="66675"/>
                    </a:cubicBezTo>
                    <a:cubicBezTo>
                      <a:pt x="58341" y="65722"/>
                      <a:pt x="58341" y="66675"/>
                      <a:pt x="59293" y="66675"/>
                    </a:cubicBezTo>
                    <a:cubicBezTo>
                      <a:pt x="58341" y="66675"/>
                      <a:pt x="58341" y="66675"/>
                      <a:pt x="59293" y="66675"/>
                    </a:cubicBezTo>
                    <a:lnTo>
                      <a:pt x="59293" y="66675"/>
                    </a:lnTo>
                    <a:close/>
                    <a:moveTo>
                      <a:pt x="61198" y="60007"/>
                    </a:moveTo>
                    <a:cubicBezTo>
                      <a:pt x="61198" y="60007"/>
                      <a:pt x="61198" y="60007"/>
                      <a:pt x="61198" y="60007"/>
                    </a:cubicBezTo>
                    <a:cubicBezTo>
                      <a:pt x="60246" y="60007"/>
                      <a:pt x="60246" y="60007"/>
                      <a:pt x="61198" y="60007"/>
                    </a:cubicBezTo>
                    <a:cubicBezTo>
                      <a:pt x="61198" y="60960"/>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9052"/>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8348" y="20002"/>
                    </a:moveTo>
                    <a:cubicBezTo>
                      <a:pt x="118348" y="20002"/>
                      <a:pt x="118348" y="20002"/>
                      <a:pt x="118348" y="20002"/>
                    </a:cubicBezTo>
                    <a:cubicBezTo>
                      <a:pt x="118348" y="20002"/>
                      <a:pt x="118348" y="20002"/>
                      <a:pt x="118348" y="20002"/>
                    </a:cubicBezTo>
                    <a:lnTo>
                      <a:pt x="118348" y="20002"/>
                    </a:lnTo>
                    <a:cubicBezTo>
                      <a:pt x="119301" y="20002"/>
                      <a:pt x="119301" y="20002"/>
                      <a:pt x="118348" y="20002"/>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1206" y="139065"/>
                      <a:pt x="122158" y="139065"/>
                      <a:pt x="121206" y="139065"/>
                    </a:cubicBezTo>
                    <a:cubicBezTo>
                      <a:pt x="122158" y="138113"/>
                      <a:pt x="122158" y="138113"/>
                      <a:pt x="121206" y="139065"/>
                    </a:cubicBezTo>
                    <a:cubicBezTo>
                      <a:pt x="121206" y="138113"/>
                      <a:pt x="121206" y="138113"/>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1" y="50482"/>
                      <a:pt x="134541" y="49530"/>
                    </a:cubicBezTo>
                    <a:cubicBezTo>
                      <a:pt x="134541" y="49530"/>
                      <a:pt x="135493" y="47625"/>
                      <a:pt x="135493" y="48577"/>
                    </a:cubicBezTo>
                    <a:cubicBezTo>
                      <a:pt x="136446" y="48577"/>
                      <a:pt x="135493" y="49530"/>
                      <a:pt x="135493" y="50482"/>
                    </a:cubicBezTo>
                    <a:cubicBezTo>
                      <a:pt x="133588" y="52388"/>
                      <a:pt x="134541"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1" y="44767"/>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7"/>
                      <a:pt x="142161" y="45720"/>
                      <a:pt x="142161" y="47625"/>
                    </a:cubicBezTo>
                    <a:cubicBezTo>
                      <a:pt x="144066"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5720"/>
                      <a:pt x="122158" y="45720"/>
                      <a:pt x="121206" y="46672"/>
                    </a:cubicBezTo>
                    <a:lnTo>
                      <a:pt x="121206" y="46672"/>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6921" y="153352"/>
                      <a:pt x="130731" y="153352"/>
                      <a:pt x="133588" y="155257"/>
                    </a:cubicBezTo>
                    <a:cubicBezTo>
                      <a:pt x="132636" y="155257"/>
                      <a:pt x="133588" y="155257"/>
                      <a:pt x="133588" y="155257"/>
                    </a:cubicBezTo>
                    <a:close/>
                    <a:moveTo>
                      <a:pt x="123111" y="104775"/>
                    </a:moveTo>
                    <a:cubicBezTo>
                      <a:pt x="123111" y="104775"/>
                      <a:pt x="123111" y="104775"/>
                      <a:pt x="123111" y="104775"/>
                    </a:cubicBezTo>
                    <a:cubicBezTo>
                      <a:pt x="123111" y="103822"/>
                      <a:pt x="123111" y="102870"/>
                      <a:pt x="123111" y="102870"/>
                    </a:cubicBezTo>
                    <a:cubicBezTo>
                      <a:pt x="122158" y="103822"/>
                      <a:pt x="122158" y="103822"/>
                      <a:pt x="123111" y="104775"/>
                    </a:cubicBezTo>
                    <a:cubicBezTo>
                      <a:pt x="122158" y="104775"/>
                      <a:pt x="123111" y="105727"/>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6205"/>
                    </a:moveTo>
                    <a:cubicBezTo>
                      <a:pt x="126921" y="115252"/>
                      <a:pt x="125968" y="115252"/>
                      <a:pt x="125016" y="115252"/>
                    </a:cubicBezTo>
                    <a:cubicBezTo>
                      <a:pt x="124063" y="115252"/>
                      <a:pt x="122158" y="116205"/>
                      <a:pt x="123111" y="118110"/>
                    </a:cubicBezTo>
                    <a:cubicBezTo>
                      <a:pt x="123111" y="119063"/>
                      <a:pt x="123111" y="119063"/>
                      <a:pt x="124063" y="119063"/>
                    </a:cubicBezTo>
                    <a:cubicBezTo>
                      <a:pt x="124063" y="117157"/>
                      <a:pt x="125968" y="117157"/>
                      <a:pt x="126921" y="116205"/>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5968" y="144780"/>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7873" y="41910"/>
                      <a:pt x="126921" y="41910"/>
                    </a:cubicBezTo>
                    <a:cubicBezTo>
                      <a:pt x="126921" y="41910"/>
                      <a:pt x="126921" y="40957"/>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6921" y="132397"/>
                    </a:moveTo>
                    <a:cubicBezTo>
                      <a:pt x="127873" y="132397"/>
                      <a:pt x="127873" y="132397"/>
                      <a:pt x="126921" y="132397"/>
                    </a:cubicBezTo>
                    <a:cubicBezTo>
                      <a:pt x="127873" y="130492"/>
                      <a:pt x="126921" y="129540"/>
                      <a:pt x="125968" y="129540"/>
                    </a:cubicBezTo>
                    <a:cubicBezTo>
                      <a:pt x="125016" y="129540"/>
                      <a:pt x="125016" y="129540"/>
                      <a:pt x="125016" y="130492"/>
                    </a:cubicBezTo>
                    <a:cubicBezTo>
                      <a:pt x="125968" y="131445"/>
                      <a:pt x="125968" y="132397"/>
                      <a:pt x="126921" y="132397"/>
                    </a:cubicBezTo>
                    <a:close/>
                    <a:moveTo>
                      <a:pt x="126921" y="53340"/>
                    </a:moveTo>
                    <a:cubicBezTo>
                      <a:pt x="126921" y="53340"/>
                      <a:pt x="126921" y="53340"/>
                      <a:pt x="126921" y="53340"/>
                    </a:cubicBezTo>
                    <a:lnTo>
                      <a:pt x="126921" y="53340"/>
                    </a:lnTo>
                    <a:cubicBezTo>
                      <a:pt x="125968" y="52388"/>
                      <a:pt x="125968" y="53340"/>
                      <a:pt x="126921" y="53340"/>
                    </a:cubicBezTo>
                    <a:lnTo>
                      <a:pt x="126921" y="53340"/>
                    </a:lnTo>
                    <a:close/>
                    <a:moveTo>
                      <a:pt x="125968" y="120967"/>
                    </a:moveTo>
                    <a:cubicBezTo>
                      <a:pt x="125968" y="121920"/>
                      <a:pt x="126921" y="121920"/>
                      <a:pt x="126921" y="121920"/>
                    </a:cubicBezTo>
                    <a:cubicBezTo>
                      <a:pt x="130731" y="120967"/>
                      <a:pt x="134541" y="121920"/>
                      <a:pt x="137398" y="118110"/>
                    </a:cubicBezTo>
                    <a:cubicBezTo>
                      <a:pt x="137398" y="118110"/>
                      <a:pt x="138351" y="117157"/>
                      <a:pt x="139303" y="117157"/>
                    </a:cubicBezTo>
                    <a:cubicBezTo>
                      <a:pt x="139303" y="117157"/>
                      <a:pt x="139303" y="118110"/>
                      <a:pt x="140256" y="118110"/>
                    </a:cubicBezTo>
                    <a:cubicBezTo>
                      <a:pt x="141208" y="119063"/>
                      <a:pt x="141208" y="119063"/>
                      <a:pt x="142161" y="119063"/>
                    </a:cubicBezTo>
                    <a:cubicBezTo>
                      <a:pt x="142161" y="119063"/>
                      <a:pt x="143113" y="118110"/>
                      <a:pt x="143113" y="118110"/>
                    </a:cubicBezTo>
                    <a:cubicBezTo>
                      <a:pt x="143113" y="117157"/>
                      <a:pt x="142161" y="117157"/>
                      <a:pt x="141208" y="117157"/>
                    </a:cubicBezTo>
                    <a:lnTo>
                      <a:pt x="139303" y="117157"/>
                    </a:lnTo>
                    <a:cubicBezTo>
                      <a:pt x="141208" y="114300"/>
                      <a:pt x="140256" y="112395"/>
                      <a:pt x="137398" y="111442"/>
                    </a:cubicBezTo>
                    <a:cubicBezTo>
                      <a:pt x="135493" y="114300"/>
                      <a:pt x="134541" y="117157"/>
                      <a:pt x="130731" y="117157"/>
                    </a:cubicBezTo>
                    <a:cubicBezTo>
                      <a:pt x="129778" y="117157"/>
                      <a:pt x="129778" y="117157"/>
                      <a:pt x="129778" y="118110"/>
                    </a:cubicBezTo>
                    <a:cubicBezTo>
                      <a:pt x="128826" y="119063"/>
                      <a:pt x="128826" y="120967"/>
                      <a:pt x="126921" y="119063"/>
                    </a:cubicBezTo>
                    <a:cubicBezTo>
                      <a:pt x="126921" y="119063"/>
                      <a:pt x="125968" y="120015"/>
                      <a:pt x="125968"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963"/>
                      <a:pt x="127873" y="81915"/>
                      <a:pt x="126921" y="82867"/>
                    </a:cubicBezTo>
                    <a:close/>
                    <a:moveTo>
                      <a:pt x="127873" y="102870"/>
                    </a:moveTo>
                    <a:cubicBezTo>
                      <a:pt x="128826" y="104775"/>
                      <a:pt x="128826" y="106680"/>
                      <a:pt x="130731" y="105727"/>
                    </a:cubicBezTo>
                    <a:cubicBezTo>
                      <a:pt x="131683" y="104775"/>
                      <a:pt x="129778" y="103822"/>
                      <a:pt x="129778" y="102870"/>
                    </a:cubicBezTo>
                    <a:cubicBezTo>
                      <a:pt x="128826" y="101917"/>
                      <a:pt x="128826" y="101917"/>
                      <a:pt x="129778" y="100965"/>
                    </a:cubicBezTo>
                    <a:cubicBezTo>
                      <a:pt x="129778" y="99060"/>
                      <a:pt x="128826" y="98107"/>
                      <a:pt x="127873" y="97155"/>
                    </a:cubicBezTo>
                    <a:cubicBezTo>
                      <a:pt x="125968" y="99060"/>
                      <a:pt x="127873" y="100965"/>
                      <a:pt x="127873" y="102870"/>
                    </a:cubicBezTo>
                    <a:close/>
                    <a:moveTo>
                      <a:pt x="134541" y="110490"/>
                    </a:moveTo>
                    <a:cubicBezTo>
                      <a:pt x="134541" y="111442"/>
                      <a:pt x="133588" y="113347"/>
                      <a:pt x="135493" y="112395"/>
                    </a:cubicBezTo>
                    <a:cubicBezTo>
                      <a:pt x="136446" y="112395"/>
                      <a:pt x="136446" y="112395"/>
                      <a:pt x="137398" y="111442"/>
                    </a:cubicBezTo>
                    <a:lnTo>
                      <a:pt x="137398" y="111442"/>
                    </a:lnTo>
                    <a:cubicBezTo>
                      <a:pt x="137398" y="111442"/>
                      <a:pt x="136446" y="110490"/>
                      <a:pt x="134541" y="110490"/>
                    </a:cubicBezTo>
                    <a:cubicBezTo>
                      <a:pt x="134541" y="109538"/>
                      <a:pt x="136446" y="108585"/>
                      <a:pt x="136446" y="106680"/>
                    </a:cubicBezTo>
                    <a:cubicBezTo>
                      <a:pt x="136446" y="105727"/>
                      <a:pt x="136446" y="104775"/>
                      <a:pt x="135493" y="104775"/>
                    </a:cubicBezTo>
                    <a:cubicBezTo>
                      <a:pt x="135493" y="104775"/>
                      <a:pt x="134541" y="104775"/>
                      <a:pt x="134541" y="104775"/>
                    </a:cubicBezTo>
                    <a:cubicBezTo>
                      <a:pt x="133588" y="108585"/>
                      <a:pt x="131683" y="107632"/>
                      <a:pt x="128826" y="107632"/>
                    </a:cubicBezTo>
                    <a:cubicBezTo>
                      <a:pt x="127873" y="107632"/>
                      <a:pt x="126921" y="107632"/>
                      <a:pt x="126921" y="108585"/>
                    </a:cubicBezTo>
                    <a:cubicBezTo>
                      <a:pt x="126921" y="109538"/>
                      <a:pt x="127873" y="109538"/>
                      <a:pt x="127873" y="109538"/>
                    </a:cubicBezTo>
                    <a:lnTo>
                      <a:pt x="134541" y="110490"/>
                    </a:lnTo>
                    <a:close/>
                    <a:moveTo>
                      <a:pt x="127873" y="49530"/>
                    </a:moveTo>
                    <a:lnTo>
                      <a:pt x="130731" y="47625"/>
                    </a:lnTo>
                    <a:cubicBezTo>
                      <a:pt x="130731" y="51435"/>
                      <a:pt x="128826" y="50482"/>
                      <a:pt x="127873" y="49530"/>
                    </a:cubicBezTo>
                    <a:close/>
                    <a:moveTo>
                      <a:pt x="127873" y="140970"/>
                    </a:moveTo>
                    <a:lnTo>
                      <a:pt x="127873" y="140970"/>
                    </a:lnTo>
                    <a:cubicBezTo>
                      <a:pt x="128826" y="140017"/>
                      <a:pt x="127873" y="140017"/>
                      <a:pt x="127873" y="139065"/>
                    </a:cubicBezTo>
                    <a:cubicBezTo>
                      <a:pt x="127873" y="140017"/>
                      <a:pt x="126921" y="140970"/>
                      <a:pt x="127873" y="140970"/>
                    </a:cubicBezTo>
                    <a:close/>
                    <a:moveTo>
                      <a:pt x="127873" y="135255"/>
                    </a:moveTo>
                    <a:lnTo>
                      <a:pt x="127873" y="135255"/>
                    </a:lnTo>
                    <a:cubicBezTo>
                      <a:pt x="126921" y="136207"/>
                      <a:pt x="127873" y="137160"/>
                      <a:pt x="127873" y="138113"/>
                    </a:cubicBezTo>
                    <a:cubicBezTo>
                      <a:pt x="128826" y="138113"/>
                      <a:pt x="128826" y="136207"/>
                      <a:pt x="127873"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6446"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1442"/>
                      <a:pt x="131683" y="111442"/>
                      <a:pt x="131683" y="111442"/>
                    </a:cubicBezTo>
                    <a:close/>
                    <a:moveTo>
                      <a:pt x="129778" y="90488"/>
                    </a:moveTo>
                    <a:cubicBezTo>
                      <a:pt x="130731" y="90488"/>
                      <a:pt x="131683" y="90488"/>
                      <a:pt x="131683" y="89535"/>
                    </a:cubicBezTo>
                    <a:cubicBezTo>
                      <a:pt x="133588" y="90488"/>
                      <a:pt x="135493" y="90488"/>
                      <a:pt x="136446" y="91440"/>
                    </a:cubicBezTo>
                    <a:cubicBezTo>
                      <a:pt x="135493" y="91440"/>
                      <a:pt x="134541" y="92392"/>
                      <a:pt x="133588" y="93345"/>
                    </a:cubicBezTo>
                    <a:cubicBezTo>
                      <a:pt x="132636" y="94297"/>
                      <a:pt x="131683" y="95250"/>
                      <a:pt x="132636" y="96202"/>
                    </a:cubicBezTo>
                    <a:cubicBezTo>
                      <a:pt x="134541" y="97155"/>
                      <a:pt x="134541" y="95250"/>
                      <a:pt x="135493" y="94297"/>
                    </a:cubicBezTo>
                    <a:cubicBezTo>
                      <a:pt x="136446" y="93345"/>
                      <a:pt x="137398" y="92392"/>
                      <a:pt x="137398" y="91440"/>
                    </a:cubicBezTo>
                    <a:cubicBezTo>
                      <a:pt x="138351" y="91440"/>
                      <a:pt x="140256" y="90488"/>
                      <a:pt x="141208" y="90488"/>
                    </a:cubicBezTo>
                    <a:cubicBezTo>
                      <a:pt x="143113" y="91440"/>
                      <a:pt x="143113" y="89535"/>
                      <a:pt x="143113" y="88582"/>
                    </a:cubicBezTo>
                    <a:cubicBezTo>
                      <a:pt x="142161" y="87630"/>
                      <a:pt x="141208" y="85725"/>
                      <a:pt x="139303" y="87630"/>
                    </a:cubicBezTo>
                    <a:cubicBezTo>
                      <a:pt x="138351" y="88582"/>
                      <a:pt x="137398" y="88582"/>
                      <a:pt x="135493" y="87630"/>
                    </a:cubicBezTo>
                    <a:cubicBezTo>
                      <a:pt x="134541" y="87630"/>
                      <a:pt x="133588" y="87630"/>
                      <a:pt x="132636" y="88582"/>
                    </a:cubicBezTo>
                    <a:cubicBezTo>
                      <a:pt x="131683" y="89535"/>
                      <a:pt x="130731" y="89535"/>
                      <a:pt x="129778" y="90488"/>
                    </a:cubicBezTo>
                    <a:lnTo>
                      <a:pt x="129778" y="90488"/>
                    </a:lnTo>
                    <a:close/>
                    <a:moveTo>
                      <a:pt x="132636" y="32385"/>
                    </a:moveTo>
                    <a:cubicBezTo>
                      <a:pt x="132636" y="32385"/>
                      <a:pt x="131683" y="31432"/>
                      <a:pt x="131683" y="31432"/>
                    </a:cubicBezTo>
                    <a:cubicBezTo>
                      <a:pt x="130731" y="32385"/>
                      <a:pt x="130731" y="33338"/>
                      <a:pt x="131683" y="33338"/>
                    </a:cubicBezTo>
                    <a:cubicBezTo>
                      <a:pt x="132636" y="33338"/>
                      <a:pt x="132636" y="34290"/>
                      <a:pt x="132636" y="32385"/>
                    </a:cubicBezTo>
                    <a:cubicBezTo>
                      <a:pt x="133588" y="33338"/>
                      <a:pt x="132636" y="33338"/>
                      <a:pt x="132636" y="32385"/>
                    </a:cubicBezTo>
                    <a:close/>
                    <a:moveTo>
                      <a:pt x="131683" y="16192"/>
                    </a:moveTo>
                    <a:cubicBezTo>
                      <a:pt x="131683" y="16192"/>
                      <a:pt x="131683" y="16192"/>
                      <a:pt x="131683" y="16192"/>
                    </a:cubicBezTo>
                    <a:cubicBezTo>
                      <a:pt x="132636" y="17145"/>
                      <a:pt x="132636" y="17145"/>
                      <a:pt x="132636" y="16192"/>
                    </a:cubicBezTo>
                    <a:cubicBezTo>
                      <a:pt x="132636" y="16192"/>
                      <a:pt x="132636" y="15240"/>
                      <a:pt x="131683" y="16192"/>
                    </a:cubicBezTo>
                    <a:cubicBezTo>
                      <a:pt x="131683" y="15240"/>
                      <a:pt x="131683" y="15240"/>
                      <a:pt x="131683" y="16192"/>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8113"/>
                    </a:moveTo>
                    <a:cubicBezTo>
                      <a:pt x="134541" y="138113"/>
                      <a:pt x="134541" y="138113"/>
                      <a:pt x="135493" y="138113"/>
                    </a:cubicBezTo>
                    <a:cubicBezTo>
                      <a:pt x="134541" y="140017"/>
                      <a:pt x="135493" y="140017"/>
                      <a:pt x="135493" y="140017"/>
                    </a:cubicBezTo>
                    <a:cubicBezTo>
                      <a:pt x="135493" y="139065"/>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4541" y="79057"/>
                      <a:pt x="134541" y="79057"/>
                      <a:pt x="134541" y="80010"/>
                    </a:cubicBezTo>
                    <a:close/>
                    <a:moveTo>
                      <a:pt x="136446" y="73342"/>
                    </a:moveTo>
                    <a:cubicBezTo>
                      <a:pt x="136446" y="73342"/>
                      <a:pt x="134541" y="73342"/>
                      <a:pt x="134541" y="74295"/>
                    </a:cubicBezTo>
                    <a:cubicBezTo>
                      <a:pt x="134541"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2390"/>
                      <a:pt x="136446" y="73342"/>
                    </a:cubicBezTo>
                    <a:close/>
                    <a:moveTo>
                      <a:pt x="135493" y="102870"/>
                    </a:moveTo>
                    <a:cubicBezTo>
                      <a:pt x="136446" y="102870"/>
                      <a:pt x="136446" y="102870"/>
                      <a:pt x="135493" y="102870"/>
                    </a:cubicBezTo>
                    <a:cubicBezTo>
                      <a:pt x="136446" y="101917"/>
                      <a:pt x="136446" y="100965"/>
                      <a:pt x="135493" y="100965"/>
                    </a:cubicBezTo>
                    <a:cubicBezTo>
                      <a:pt x="134541"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6210"/>
                      <a:pt x="142161" y="156210"/>
                      <a:pt x="142161" y="155257"/>
                    </a:cubicBezTo>
                    <a:close/>
                    <a:moveTo>
                      <a:pt x="138351" y="98107"/>
                    </a:moveTo>
                    <a:cubicBezTo>
                      <a:pt x="137398" y="98107"/>
                      <a:pt x="137398" y="97155"/>
                      <a:pt x="138351" y="98107"/>
                    </a:cubicBezTo>
                    <a:lnTo>
                      <a:pt x="138351" y="98107"/>
                    </a:lnTo>
                    <a:cubicBezTo>
                      <a:pt x="137398" y="98107"/>
                      <a:pt x="137398" y="98107"/>
                      <a:pt x="138351" y="98107"/>
                    </a:cubicBezTo>
                    <a:cubicBezTo>
                      <a:pt x="138351" y="98107"/>
                      <a:pt x="138351" y="98107"/>
                      <a:pt x="138351" y="98107"/>
                    </a:cubicBezTo>
                    <a:close/>
                    <a:moveTo>
                      <a:pt x="137398" y="62865"/>
                    </a:moveTo>
                    <a:lnTo>
                      <a:pt x="137398" y="62865"/>
                    </a:lnTo>
                    <a:cubicBezTo>
                      <a:pt x="137398" y="61913"/>
                      <a:pt x="137398" y="61913"/>
                      <a:pt x="137398" y="62865"/>
                    </a:cubicBezTo>
                    <a:lnTo>
                      <a:pt x="137398" y="62865"/>
                    </a:lnTo>
                    <a:lnTo>
                      <a:pt x="137398"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5732"/>
                      <a:pt x="142161" y="144780"/>
                    </a:cubicBezTo>
                    <a:close/>
                    <a:moveTo>
                      <a:pt x="138351" y="103822"/>
                    </a:moveTo>
                    <a:cubicBezTo>
                      <a:pt x="139303" y="103822"/>
                      <a:pt x="140256" y="102870"/>
                      <a:pt x="139303" y="101917"/>
                    </a:cubicBezTo>
                    <a:cubicBezTo>
                      <a:pt x="139303" y="101917"/>
                      <a:pt x="138351" y="100965"/>
                      <a:pt x="138351" y="101917"/>
                    </a:cubicBezTo>
                    <a:cubicBezTo>
                      <a:pt x="138351" y="102870"/>
                      <a:pt x="138351" y="103822"/>
                      <a:pt x="138351" y="103822"/>
                    </a:cubicBezTo>
                    <a:cubicBezTo>
                      <a:pt x="138351" y="104775"/>
                      <a:pt x="137398" y="104775"/>
                      <a:pt x="138351" y="105727"/>
                    </a:cubicBezTo>
                    <a:cubicBezTo>
                      <a:pt x="138351" y="105727"/>
                      <a:pt x="139303" y="105727"/>
                      <a:pt x="139303" y="105727"/>
                    </a:cubicBezTo>
                    <a:cubicBezTo>
                      <a:pt x="139303" y="105727"/>
                      <a:pt x="139303" y="104775"/>
                      <a:pt x="138351" y="103822"/>
                    </a:cubicBezTo>
                    <a:close/>
                    <a:moveTo>
                      <a:pt x="139303" y="26670"/>
                    </a:moveTo>
                    <a:cubicBezTo>
                      <a:pt x="139303"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1442"/>
                      <a:pt x="145018" y="110490"/>
                    </a:cubicBezTo>
                    <a:close/>
                    <a:moveTo>
                      <a:pt x="142161" y="65722"/>
                    </a:moveTo>
                    <a:lnTo>
                      <a:pt x="142161" y="65722"/>
                    </a:lnTo>
                    <a:cubicBezTo>
                      <a:pt x="143113" y="64770"/>
                      <a:pt x="143113" y="63817"/>
                      <a:pt x="142161" y="63817"/>
                    </a:cubicBezTo>
                    <a:lnTo>
                      <a:pt x="142161" y="65722"/>
                    </a:lnTo>
                    <a:cubicBezTo>
                      <a:pt x="141208" y="64770"/>
                      <a:pt x="141208"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2161" y="28575"/>
                    </a:moveTo>
                    <a:lnTo>
                      <a:pt x="142161" y="28575"/>
                    </a:lnTo>
                    <a:cubicBezTo>
                      <a:pt x="143113" y="28575"/>
                      <a:pt x="143113" y="28575"/>
                      <a:pt x="142161" y="28575"/>
                    </a:cubicBezTo>
                    <a:lnTo>
                      <a:pt x="142161" y="28575"/>
                    </a:lnTo>
                    <a:cubicBezTo>
                      <a:pt x="142161" y="28575"/>
                      <a:pt x="142161" y="28575"/>
                      <a:pt x="142161"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2875"/>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3113" y="38100"/>
                    </a:moveTo>
                    <a:cubicBezTo>
                      <a:pt x="143113" y="38100"/>
                      <a:pt x="143113" y="39052"/>
                      <a:pt x="144066" y="39052"/>
                    </a:cubicBezTo>
                    <a:cubicBezTo>
                      <a:pt x="144066" y="38100"/>
                      <a:pt x="145018" y="37147"/>
                      <a:pt x="145971" y="36195"/>
                    </a:cubicBezTo>
                    <a:cubicBezTo>
                      <a:pt x="145971" y="35242"/>
                      <a:pt x="145971" y="35242"/>
                      <a:pt x="145018" y="35242"/>
                    </a:cubicBezTo>
                    <a:cubicBezTo>
                      <a:pt x="144066" y="36195"/>
                      <a:pt x="143113" y="37147"/>
                      <a:pt x="143113"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6923"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4066"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7876" y="32385"/>
                      <a:pt x="147876" y="32385"/>
                    </a:cubicBezTo>
                    <a:lnTo>
                      <a:pt x="148828" y="32385"/>
                    </a:lnTo>
                    <a:cubicBezTo>
                      <a:pt x="148828" y="31432"/>
                      <a:pt x="147876"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8828" y="38100"/>
                      <a:pt x="148828" y="37147"/>
                    </a:cubicBezTo>
                    <a:cubicBezTo>
                      <a:pt x="149781" y="37147"/>
                      <a:pt x="148828" y="37147"/>
                      <a:pt x="148828" y="37147"/>
                    </a:cubicBezTo>
                    <a:close/>
                    <a:moveTo>
                      <a:pt x="150733" y="159067"/>
                    </a:moveTo>
                    <a:cubicBezTo>
                      <a:pt x="150733" y="159067"/>
                      <a:pt x="150733" y="158115"/>
                      <a:pt x="150733" y="159067"/>
                    </a:cubicBezTo>
                    <a:cubicBezTo>
                      <a:pt x="148828" y="159067"/>
                      <a:pt x="147876" y="159067"/>
                      <a:pt x="147876" y="160020"/>
                    </a:cubicBezTo>
                    <a:cubicBezTo>
                      <a:pt x="147876" y="160020"/>
                      <a:pt x="148828" y="160972"/>
                      <a:pt x="148828" y="161925"/>
                    </a:cubicBezTo>
                    <a:cubicBezTo>
                      <a:pt x="150733" y="160972"/>
                      <a:pt x="150733" y="160020"/>
                      <a:pt x="150733"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6200"/>
                    </a:moveTo>
                    <a:cubicBezTo>
                      <a:pt x="148828" y="76200"/>
                      <a:pt x="148828" y="76200"/>
                      <a:pt x="148828" y="76200"/>
                    </a:cubicBezTo>
                    <a:cubicBezTo>
                      <a:pt x="149781" y="76200"/>
                      <a:pt x="149781" y="76200"/>
                      <a:pt x="148828" y="76200"/>
                    </a:cubicBezTo>
                    <a:cubicBezTo>
                      <a:pt x="149781" y="75247"/>
                      <a:pt x="149781" y="75247"/>
                      <a:pt x="148828" y="76200"/>
                    </a:cubicBezTo>
                    <a:cubicBezTo>
                      <a:pt x="149781" y="75247"/>
                      <a:pt x="148828" y="75247"/>
                      <a:pt x="148828" y="76200"/>
                    </a:cubicBezTo>
                    <a:close/>
                    <a:moveTo>
                      <a:pt x="149781" y="65722"/>
                    </a:moveTo>
                    <a:lnTo>
                      <a:pt x="149781" y="65722"/>
                    </a:lnTo>
                    <a:cubicBezTo>
                      <a:pt x="149781" y="64770"/>
                      <a:pt x="149781" y="64770"/>
                      <a:pt x="149781" y="65722"/>
                    </a:cubicBezTo>
                    <a:cubicBezTo>
                      <a:pt x="148828" y="64770"/>
                      <a:pt x="148828" y="65722"/>
                      <a:pt x="149781" y="65722"/>
                    </a:cubicBezTo>
                    <a:close/>
                    <a:moveTo>
                      <a:pt x="152638" y="138113"/>
                    </a:moveTo>
                    <a:cubicBezTo>
                      <a:pt x="152638" y="136207"/>
                      <a:pt x="151686" y="134302"/>
                      <a:pt x="151686" y="132397"/>
                    </a:cubicBezTo>
                    <a:cubicBezTo>
                      <a:pt x="151686" y="131445"/>
                      <a:pt x="150733" y="131445"/>
                      <a:pt x="150733" y="131445"/>
                    </a:cubicBezTo>
                    <a:cubicBezTo>
                      <a:pt x="150733" y="131445"/>
                      <a:pt x="150733" y="131445"/>
                      <a:pt x="150733" y="132397"/>
                    </a:cubicBezTo>
                    <a:cubicBezTo>
                      <a:pt x="151686" y="134302"/>
                      <a:pt x="151686" y="136207"/>
                      <a:pt x="151686" y="138113"/>
                    </a:cubicBezTo>
                    <a:cubicBezTo>
                      <a:pt x="151686" y="138113"/>
                      <a:pt x="152638" y="139065"/>
                      <a:pt x="152638" y="139065"/>
                    </a:cubicBezTo>
                    <a:cubicBezTo>
                      <a:pt x="152638" y="139065"/>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0957"/>
                      <a:pt x="152638" y="40957"/>
                      <a:pt x="151686" y="41910"/>
                    </a:cubicBezTo>
                    <a:cubicBezTo>
                      <a:pt x="151686" y="40957"/>
                      <a:pt x="151686" y="40957"/>
                      <a:pt x="151686" y="41910"/>
                    </a:cubicBezTo>
                    <a:close/>
                    <a:moveTo>
                      <a:pt x="154543" y="110490"/>
                    </a:moveTo>
                    <a:cubicBezTo>
                      <a:pt x="154543" y="110490"/>
                      <a:pt x="153591" y="109538"/>
                      <a:pt x="154543" y="110490"/>
                    </a:cubicBezTo>
                    <a:cubicBezTo>
                      <a:pt x="153591" y="110490"/>
                      <a:pt x="152638" y="110490"/>
                      <a:pt x="152638" y="110490"/>
                    </a:cubicBezTo>
                    <a:cubicBezTo>
                      <a:pt x="152638" y="110490"/>
                      <a:pt x="152638" y="111442"/>
                      <a:pt x="152638" y="111442"/>
                    </a:cubicBezTo>
                    <a:cubicBezTo>
                      <a:pt x="153591" y="111442"/>
                      <a:pt x="154543" y="111442"/>
                      <a:pt x="154543" y="110490"/>
                    </a:cubicBezTo>
                    <a:close/>
                    <a:moveTo>
                      <a:pt x="154543" y="156210"/>
                    </a:moveTo>
                    <a:cubicBezTo>
                      <a:pt x="154543" y="156210"/>
                      <a:pt x="154543" y="156210"/>
                      <a:pt x="154543" y="156210"/>
                    </a:cubicBezTo>
                    <a:lnTo>
                      <a:pt x="154543" y="156210"/>
                    </a:lnTo>
                    <a:lnTo>
                      <a:pt x="154543" y="156210"/>
                    </a:lnTo>
                    <a:cubicBezTo>
                      <a:pt x="153591" y="156210"/>
                      <a:pt x="154543" y="156210"/>
                      <a:pt x="154543" y="156210"/>
                    </a:cubicBezTo>
                    <a:close/>
                    <a:moveTo>
                      <a:pt x="155496" y="123825"/>
                    </a:moveTo>
                    <a:cubicBezTo>
                      <a:pt x="155496" y="123825"/>
                      <a:pt x="155496" y="123825"/>
                      <a:pt x="155496" y="123825"/>
                    </a:cubicBezTo>
                    <a:cubicBezTo>
                      <a:pt x="154543" y="122872"/>
                      <a:pt x="154543" y="123825"/>
                      <a:pt x="155496" y="123825"/>
                    </a:cubicBezTo>
                    <a:cubicBezTo>
                      <a:pt x="154543" y="123825"/>
                      <a:pt x="154543" y="123825"/>
                      <a:pt x="155496" y="123825"/>
                    </a:cubicBezTo>
                    <a:lnTo>
                      <a:pt x="155496" y="123825"/>
                    </a:lnTo>
                    <a:close/>
                    <a:moveTo>
                      <a:pt x="157401" y="56197"/>
                    </a:moveTo>
                    <a:cubicBezTo>
                      <a:pt x="157401" y="55245"/>
                      <a:pt x="157401" y="55245"/>
                      <a:pt x="157401" y="56197"/>
                    </a:cubicBezTo>
                    <a:cubicBezTo>
                      <a:pt x="157401" y="56197"/>
                      <a:pt x="156448" y="56197"/>
                      <a:pt x="157401" y="56197"/>
                    </a:cubicBezTo>
                    <a:cubicBezTo>
                      <a:pt x="156448" y="56197"/>
                      <a:pt x="157401" y="57150"/>
                      <a:pt x="157401" y="56197"/>
                    </a:cubicBezTo>
                    <a:cubicBezTo>
                      <a:pt x="157401" y="56197"/>
                      <a:pt x="157401" y="56197"/>
                      <a:pt x="157401"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4" name="Freeform 523">
                <a:extLst>
                  <a:ext uri="{FF2B5EF4-FFF2-40B4-BE49-F238E27FC236}">
                    <a16:creationId xmlns:a16="http://schemas.microsoft.com/office/drawing/2014/main" id="{5E105849-6DA4-4D61-5F7C-307D44B36012}"/>
                  </a:ext>
                </a:extLst>
              </p:cNvPr>
              <p:cNvSpPr/>
              <p:nvPr/>
            </p:nvSpPr>
            <p:spPr>
              <a:xfrm>
                <a:off x="2090172" y="3547649"/>
                <a:ext cx="143502" cy="224882"/>
              </a:xfrm>
              <a:custGeom>
                <a:avLst/>
                <a:gdLst>
                  <a:gd name="connsiteX0" fmla="*/ 169545 w 169545"/>
                  <a:gd name="connsiteY0" fmla="*/ 255270 h 265747"/>
                  <a:gd name="connsiteX1" fmla="*/ 166688 w 169545"/>
                  <a:gd name="connsiteY1" fmla="*/ 260032 h 265747"/>
                  <a:gd name="connsiteX2" fmla="*/ 161925 w 169545"/>
                  <a:gd name="connsiteY2" fmla="*/ 260985 h 265747"/>
                  <a:gd name="connsiteX3" fmla="*/ 119063 w 169545"/>
                  <a:gd name="connsiteY3" fmla="*/ 260985 h 265747"/>
                  <a:gd name="connsiteX4" fmla="*/ 110490 w 169545"/>
                  <a:gd name="connsiteY4" fmla="*/ 260032 h 265747"/>
                  <a:gd name="connsiteX5" fmla="*/ 105728 w 169545"/>
                  <a:gd name="connsiteY5" fmla="*/ 254317 h 265747"/>
                  <a:gd name="connsiteX6" fmla="*/ 105728 w 169545"/>
                  <a:gd name="connsiteY6" fmla="*/ 238125 h 265747"/>
                  <a:gd name="connsiteX7" fmla="*/ 103823 w 169545"/>
                  <a:gd name="connsiteY7" fmla="*/ 235267 h 265747"/>
                  <a:gd name="connsiteX8" fmla="*/ 100965 w 169545"/>
                  <a:gd name="connsiteY8" fmla="*/ 237172 h 265747"/>
                  <a:gd name="connsiteX9" fmla="*/ 88583 w 169545"/>
                  <a:gd name="connsiteY9" fmla="*/ 255270 h 265747"/>
                  <a:gd name="connsiteX10" fmla="*/ 67628 w 169545"/>
                  <a:gd name="connsiteY10" fmla="*/ 265747 h 265747"/>
                  <a:gd name="connsiteX11" fmla="*/ 34290 w 169545"/>
                  <a:gd name="connsiteY11" fmla="*/ 256222 h 265747"/>
                  <a:gd name="connsiteX12" fmla="*/ 5715 w 169545"/>
                  <a:gd name="connsiteY12" fmla="*/ 216217 h 265747"/>
                  <a:gd name="connsiteX13" fmla="*/ 0 w 169545"/>
                  <a:gd name="connsiteY13" fmla="*/ 180975 h 265747"/>
                  <a:gd name="connsiteX14" fmla="*/ 0 w 169545"/>
                  <a:gd name="connsiteY14" fmla="*/ 157163 h 265747"/>
                  <a:gd name="connsiteX15" fmla="*/ 7620 w 169545"/>
                  <a:gd name="connsiteY15" fmla="*/ 127635 h 265747"/>
                  <a:gd name="connsiteX16" fmla="*/ 9525 w 169545"/>
                  <a:gd name="connsiteY16" fmla="*/ 123825 h 265747"/>
                  <a:gd name="connsiteX17" fmla="*/ 26670 w 169545"/>
                  <a:gd name="connsiteY17" fmla="*/ 98107 h 265747"/>
                  <a:gd name="connsiteX18" fmla="*/ 29528 w 169545"/>
                  <a:gd name="connsiteY18" fmla="*/ 95250 h 265747"/>
                  <a:gd name="connsiteX19" fmla="*/ 74295 w 169545"/>
                  <a:gd name="connsiteY19" fmla="*/ 84772 h 265747"/>
                  <a:gd name="connsiteX20" fmla="*/ 90488 w 169545"/>
                  <a:gd name="connsiteY20" fmla="*/ 94297 h 265747"/>
                  <a:gd name="connsiteX21" fmla="*/ 96203 w 169545"/>
                  <a:gd name="connsiteY21" fmla="*/ 100013 h 265747"/>
                  <a:gd name="connsiteX22" fmla="*/ 99060 w 169545"/>
                  <a:gd name="connsiteY22" fmla="*/ 100965 h 265747"/>
                  <a:gd name="connsiteX23" fmla="*/ 100013 w 169545"/>
                  <a:gd name="connsiteY23" fmla="*/ 99060 h 265747"/>
                  <a:gd name="connsiteX24" fmla="*/ 100013 w 169545"/>
                  <a:gd name="connsiteY24" fmla="*/ 65722 h 265747"/>
                  <a:gd name="connsiteX25" fmla="*/ 100013 w 169545"/>
                  <a:gd name="connsiteY25" fmla="*/ 49530 h 265747"/>
                  <a:gd name="connsiteX26" fmla="*/ 99060 w 169545"/>
                  <a:gd name="connsiteY26" fmla="*/ 29527 h 265747"/>
                  <a:gd name="connsiteX27" fmla="*/ 93345 w 169545"/>
                  <a:gd name="connsiteY27" fmla="*/ 21907 h 265747"/>
                  <a:gd name="connsiteX28" fmla="*/ 79058 w 169545"/>
                  <a:gd name="connsiteY28" fmla="*/ 17145 h 265747"/>
                  <a:gd name="connsiteX29" fmla="*/ 74295 w 169545"/>
                  <a:gd name="connsiteY29" fmla="*/ 11430 h 265747"/>
                  <a:gd name="connsiteX30" fmla="*/ 78105 w 169545"/>
                  <a:gd name="connsiteY30" fmla="*/ 7620 h 265747"/>
                  <a:gd name="connsiteX31" fmla="*/ 90488 w 169545"/>
                  <a:gd name="connsiteY31" fmla="*/ 7620 h 265747"/>
                  <a:gd name="connsiteX32" fmla="*/ 137160 w 169545"/>
                  <a:gd name="connsiteY32" fmla="*/ 952 h 265747"/>
                  <a:gd name="connsiteX33" fmla="*/ 140970 w 169545"/>
                  <a:gd name="connsiteY33" fmla="*/ 0 h 265747"/>
                  <a:gd name="connsiteX34" fmla="*/ 147638 w 169545"/>
                  <a:gd name="connsiteY34" fmla="*/ 5715 h 265747"/>
                  <a:gd name="connsiteX35" fmla="*/ 147638 w 169545"/>
                  <a:gd name="connsiteY35" fmla="*/ 23813 h 265747"/>
                  <a:gd name="connsiteX36" fmla="*/ 147638 w 169545"/>
                  <a:gd name="connsiteY36" fmla="*/ 45720 h 265747"/>
                  <a:gd name="connsiteX37" fmla="*/ 147638 w 169545"/>
                  <a:gd name="connsiteY37" fmla="*/ 57150 h 265747"/>
                  <a:gd name="connsiteX38" fmla="*/ 146685 w 169545"/>
                  <a:gd name="connsiteY38" fmla="*/ 111442 h 265747"/>
                  <a:gd name="connsiteX39" fmla="*/ 146685 w 169545"/>
                  <a:gd name="connsiteY39" fmla="*/ 117157 h 265747"/>
                  <a:gd name="connsiteX40" fmla="*/ 146685 w 169545"/>
                  <a:gd name="connsiteY40" fmla="*/ 157163 h 265747"/>
                  <a:gd name="connsiteX41" fmla="*/ 146685 w 169545"/>
                  <a:gd name="connsiteY41" fmla="*/ 179070 h 265747"/>
                  <a:gd name="connsiteX42" fmla="*/ 146685 w 169545"/>
                  <a:gd name="connsiteY42" fmla="*/ 236220 h 265747"/>
                  <a:gd name="connsiteX43" fmla="*/ 162878 w 169545"/>
                  <a:gd name="connsiteY43" fmla="*/ 254317 h 265747"/>
                  <a:gd name="connsiteX44" fmla="*/ 169545 w 169545"/>
                  <a:gd name="connsiteY44" fmla="*/ 255270 h 265747"/>
                  <a:gd name="connsiteX45" fmla="*/ 13335 w 169545"/>
                  <a:gd name="connsiteY45" fmla="*/ 205740 h 265747"/>
                  <a:gd name="connsiteX46" fmla="*/ 13335 w 169545"/>
                  <a:gd name="connsiteY46" fmla="*/ 205740 h 265747"/>
                  <a:gd name="connsiteX47" fmla="*/ 11430 w 169545"/>
                  <a:gd name="connsiteY47" fmla="*/ 205740 h 265747"/>
                  <a:gd name="connsiteX48" fmla="*/ 11430 w 169545"/>
                  <a:gd name="connsiteY48" fmla="*/ 206692 h 265747"/>
                  <a:gd name="connsiteX49" fmla="*/ 13335 w 169545"/>
                  <a:gd name="connsiteY49" fmla="*/ 205740 h 265747"/>
                  <a:gd name="connsiteX50" fmla="*/ 11430 w 169545"/>
                  <a:gd name="connsiteY50" fmla="*/ 182880 h 265747"/>
                  <a:gd name="connsiteX51" fmla="*/ 11430 w 169545"/>
                  <a:gd name="connsiteY51" fmla="*/ 182880 h 265747"/>
                  <a:gd name="connsiteX52" fmla="*/ 11430 w 169545"/>
                  <a:gd name="connsiteY52" fmla="*/ 182880 h 265747"/>
                  <a:gd name="connsiteX53" fmla="*/ 11430 w 169545"/>
                  <a:gd name="connsiteY53" fmla="*/ 182880 h 265747"/>
                  <a:gd name="connsiteX54" fmla="*/ 11430 w 169545"/>
                  <a:gd name="connsiteY54" fmla="*/ 182880 h 265747"/>
                  <a:gd name="connsiteX55" fmla="*/ 17145 w 169545"/>
                  <a:gd name="connsiteY55" fmla="*/ 198120 h 265747"/>
                  <a:gd name="connsiteX56" fmla="*/ 17145 w 169545"/>
                  <a:gd name="connsiteY56" fmla="*/ 198120 h 265747"/>
                  <a:gd name="connsiteX57" fmla="*/ 15240 w 169545"/>
                  <a:gd name="connsiteY57" fmla="*/ 199072 h 265747"/>
                  <a:gd name="connsiteX58" fmla="*/ 16193 w 169545"/>
                  <a:gd name="connsiteY58" fmla="*/ 200025 h 265747"/>
                  <a:gd name="connsiteX59" fmla="*/ 17145 w 169545"/>
                  <a:gd name="connsiteY59" fmla="*/ 198120 h 265747"/>
                  <a:gd name="connsiteX60" fmla="*/ 15240 w 169545"/>
                  <a:gd name="connsiteY60" fmla="*/ 175260 h 265747"/>
                  <a:gd name="connsiteX61" fmla="*/ 15240 w 169545"/>
                  <a:gd name="connsiteY61" fmla="*/ 175260 h 265747"/>
                  <a:gd name="connsiteX62" fmla="*/ 16193 w 169545"/>
                  <a:gd name="connsiteY62" fmla="*/ 175260 h 265747"/>
                  <a:gd name="connsiteX63" fmla="*/ 15240 w 169545"/>
                  <a:gd name="connsiteY63" fmla="*/ 175260 h 265747"/>
                  <a:gd name="connsiteX64" fmla="*/ 15240 w 169545"/>
                  <a:gd name="connsiteY64" fmla="*/ 175260 h 265747"/>
                  <a:gd name="connsiteX65" fmla="*/ 15240 w 169545"/>
                  <a:gd name="connsiteY65" fmla="*/ 145732 h 265747"/>
                  <a:gd name="connsiteX66" fmla="*/ 15240 w 169545"/>
                  <a:gd name="connsiteY66" fmla="*/ 145732 h 265747"/>
                  <a:gd name="connsiteX67" fmla="*/ 15240 w 169545"/>
                  <a:gd name="connsiteY67" fmla="*/ 145732 h 265747"/>
                  <a:gd name="connsiteX68" fmla="*/ 15240 w 169545"/>
                  <a:gd name="connsiteY68" fmla="*/ 145732 h 265747"/>
                  <a:gd name="connsiteX69" fmla="*/ 15240 w 169545"/>
                  <a:gd name="connsiteY69" fmla="*/ 145732 h 265747"/>
                  <a:gd name="connsiteX70" fmla="*/ 16193 w 169545"/>
                  <a:gd name="connsiteY70" fmla="*/ 165735 h 265747"/>
                  <a:gd name="connsiteX71" fmla="*/ 18098 w 169545"/>
                  <a:gd name="connsiteY71" fmla="*/ 166688 h 265747"/>
                  <a:gd name="connsiteX72" fmla="*/ 19050 w 169545"/>
                  <a:gd name="connsiteY72" fmla="*/ 164782 h 265747"/>
                  <a:gd name="connsiteX73" fmla="*/ 18098 w 169545"/>
                  <a:gd name="connsiteY73" fmla="*/ 162877 h 265747"/>
                  <a:gd name="connsiteX74" fmla="*/ 22860 w 169545"/>
                  <a:gd name="connsiteY74" fmla="*/ 166688 h 265747"/>
                  <a:gd name="connsiteX75" fmla="*/ 23813 w 169545"/>
                  <a:gd name="connsiteY75" fmla="*/ 166688 h 265747"/>
                  <a:gd name="connsiteX76" fmla="*/ 24765 w 169545"/>
                  <a:gd name="connsiteY76" fmla="*/ 165735 h 265747"/>
                  <a:gd name="connsiteX77" fmla="*/ 22860 w 169545"/>
                  <a:gd name="connsiteY77" fmla="*/ 162877 h 265747"/>
                  <a:gd name="connsiteX78" fmla="*/ 20955 w 169545"/>
                  <a:gd name="connsiteY78" fmla="*/ 160020 h 265747"/>
                  <a:gd name="connsiteX79" fmla="*/ 19050 w 169545"/>
                  <a:gd name="connsiteY79" fmla="*/ 160020 h 265747"/>
                  <a:gd name="connsiteX80" fmla="*/ 19050 w 169545"/>
                  <a:gd name="connsiteY80" fmla="*/ 160020 h 265747"/>
                  <a:gd name="connsiteX81" fmla="*/ 18098 w 169545"/>
                  <a:gd name="connsiteY81" fmla="*/ 162877 h 265747"/>
                  <a:gd name="connsiteX82" fmla="*/ 16193 w 169545"/>
                  <a:gd name="connsiteY82" fmla="*/ 163830 h 265747"/>
                  <a:gd name="connsiteX83" fmla="*/ 16193 w 169545"/>
                  <a:gd name="connsiteY83" fmla="*/ 165735 h 265747"/>
                  <a:gd name="connsiteX84" fmla="*/ 17145 w 169545"/>
                  <a:gd name="connsiteY84" fmla="*/ 187642 h 265747"/>
                  <a:gd name="connsiteX85" fmla="*/ 22860 w 169545"/>
                  <a:gd name="connsiteY85" fmla="*/ 187642 h 265747"/>
                  <a:gd name="connsiteX86" fmla="*/ 25718 w 169545"/>
                  <a:gd name="connsiteY86" fmla="*/ 186690 h 265747"/>
                  <a:gd name="connsiteX87" fmla="*/ 24765 w 169545"/>
                  <a:gd name="connsiteY87" fmla="*/ 185738 h 265747"/>
                  <a:gd name="connsiteX88" fmla="*/ 23813 w 169545"/>
                  <a:gd name="connsiteY88" fmla="*/ 187642 h 265747"/>
                  <a:gd name="connsiteX89" fmla="*/ 23813 w 169545"/>
                  <a:gd name="connsiteY89" fmla="*/ 187642 h 265747"/>
                  <a:gd name="connsiteX90" fmla="*/ 20003 w 169545"/>
                  <a:gd name="connsiteY90" fmla="*/ 184785 h 265747"/>
                  <a:gd name="connsiteX91" fmla="*/ 21908 w 169545"/>
                  <a:gd name="connsiteY91" fmla="*/ 180975 h 265747"/>
                  <a:gd name="connsiteX92" fmla="*/ 21908 w 169545"/>
                  <a:gd name="connsiteY92" fmla="*/ 180022 h 265747"/>
                  <a:gd name="connsiteX93" fmla="*/ 20955 w 169545"/>
                  <a:gd name="connsiteY93" fmla="*/ 180022 h 265747"/>
                  <a:gd name="connsiteX94" fmla="*/ 18098 w 169545"/>
                  <a:gd name="connsiteY94" fmla="*/ 186690 h 265747"/>
                  <a:gd name="connsiteX95" fmla="*/ 17145 w 169545"/>
                  <a:gd name="connsiteY95" fmla="*/ 187642 h 265747"/>
                  <a:gd name="connsiteX96" fmla="*/ 19050 w 169545"/>
                  <a:gd name="connsiteY96" fmla="*/ 191452 h 265747"/>
                  <a:gd name="connsiteX97" fmla="*/ 19050 w 169545"/>
                  <a:gd name="connsiteY97" fmla="*/ 191452 h 265747"/>
                  <a:gd name="connsiteX98" fmla="*/ 18098 w 169545"/>
                  <a:gd name="connsiteY98" fmla="*/ 190500 h 265747"/>
                  <a:gd name="connsiteX99" fmla="*/ 19050 w 169545"/>
                  <a:gd name="connsiteY99" fmla="*/ 191452 h 265747"/>
                  <a:gd name="connsiteX100" fmla="*/ 19050 w 169545"/>
                  <a:gd name="connsiteY100" fmla="*/ 191452 h 265747"/>
                  <a:gd name="connsiteX101" fmla="*/ 18098 w 169545"/>
                  <a:gd name="connsiteY101" fmla="*/ 136207 h 265747"/>
                  <a:gd name="connsiteX102" fmla="*/ 18098 w 169545"/>
                  <a:gd name="connsiteY102" fmla="*/ 136207 h 265747"/>
                  <a:gd name="connsiteX103" fmla="*/ 20003 w 169545"/>
                  <a:gd name="connsiteY103" fmla="*/ 137160 h 265747"/>
                  <a:gd name="connsiteX104" fmla="*/ 18098 w 169545"/>
                  <a:gd name="connsiteY104" fmla="*/ 136207 h 265747"/>
                  <a:gd name="connsiteX105" fmla="*/ 18098 w 169545"/>
                  <a:gd name="connsiteY105" fmla="*/ 136207 h 265747"/>
                  <a:gd name="connsiteX106" fmla="*/ 19050 w 169545"/>
                  <a:gd name="connsiteY106" fmla="*/ 144780 h 265747"/>
                  <a:gd name="connsiteX107" fmla="*/ 19050 w 169545"/>
                  <a:gd name="connsiteY107" fmla="*/ 146685 h 265747"/>
                  <a:gd name="connsiteX108" fmla="*/ 20955 w 169545"/>
                  <a:gd name="connsiteY108" fmla="*/ 145732 h 265747"/>
                  <a:gd name="connsiteX109" fmla="*/ 20955 w 169545"/>
                  <a:gd name="connsiteY109" fmla="*/ 145732 h 265747"/>
                  <a:gd name="connsiteX110" fmla="*/ 19050 w 169545"/>
                  <a:gd name="connsiteY110" fmla="*/ 144780 h 265747"/>
                  <a:gd name="connsiteX111" fmla="*/ 24765 w 169545"/>
                  <a:gd name="connsiteY111" fmla="*/ 215265 h 265747"/>
                  <a:gd name="connsiteX112" fmla="*/ 24765 w 169545"/>
                  <a:gd name="connsiteY112" fmla="*/ 211455 h 265747"/>
                  <a:gd name="connsiteX113" fmla="*/ 21908 w 169545"/>
                  <a:gd name="connsiteY113" fmla="*/ 211455 h 265747"/>
                  <a:gd name="connsiteX114" fmla="*/ 20955 w 169545"/>
                  <a:gd name="connsiteY114" fmla="*/ 214313 h 265747"/>
                  <a:gd name="connsiteX115" fmla="*/ 21908 w 169545"/>
                  <a:gd name="connsiteY115" fmla="*/ 216217 h 265747"/>
                  <a:gd name="connsiteX116" fmla="*/ 20003 w 169545"/>
                  <a:gd name="connsiteY116" fmla="*/ 216217 h 265747"/>
                  <a:gd name="connsiteX117" fmla="*/ 19050 w 169545"/>
                  <a:gd name="connsiteY117" fmla="*/ 217170 h 265747"/>
                  <a:gd name="connsiteX118" fmla="*/ 20003 w 169545"/>
                  <a:gd name="connsiteY118" fmla="*/ 217170 h 265747"/>
                  <a:gd name="connsiteX119" fmla="*/ 21908 w 169545"/>
                  <a:gd name="connsiteY119" fmla="*/ 216217 h 265747"/>
                  <a:gd name="connsiteX120" fmla="*/ 24765 w 169545"/>
                  <a:gd name="connsiteY120" fmla="*/ 215265 h 265747"/>
                  <a:gd name="connsiteX121" fmla="*/ 19050 w 169545"/>
                  <a:gd name="connsiteY121" fmla="*/ 173355 h 265747"/>
                  <a:gd name="connsiteX122" fmla="*/ 19050 w 169545"/>
                  <a:gd name="connsiteY122" fmla="*/ 173355 h 265747"/>
                  <a:gd name="connsiteX123" fmla="*/ 20003 w 169545"/>
                  <a:gd name="connsiteY123" fmla="*/ 175260 h 265747"/>
                  <a:gd name="connsiteX124" fmla="*/ 20955 w 169545"/>
                  <a:gd name="connsiteY124" fmla="*/ 174307 h 265747"/>
                  <a:gd name="connsiteX125" fmla="*/ 19050 w 169545"/>
                  <a:gd name="connsiteY125" fmla="*/ 173355 h 265747"/>
                  <a:gd name="connsiteX126" fmla="*/ 21908 w 169545"/>
                  <a:gd name="connsiteY126" fmla="*/ 149542 h 265747"/>
                  <a:gd name="connsiteX127" fmla="*/ 20955 w 169545"/>
                  <a:gd name="connsiteY127" fmla="*/ 149542 h 265747"/>
                  <a:gd name="connsiteX128" fmla="*/ 20003 w 169545"/>
                  <a:gd name="connsiteY128" fmla="*/ 149542 h 265747"/>
                  <a:gd name="connsiteX129" fmla="*/ 20003 w 169545"/>
                  <a:gd name="connsiteY129" fmla="*/ 150495 h 265747"/>
                  <a:gd name="connsiteX130" fmla="*/ 21908 w 169545"/>
                  <a:gd name="connsiteY130" fmla="*/ 151447 h 265747"/>
                  <a:gd name="connsiteX131" fmla="*/ 24765 w 169545"/>
                  <a:gd name="connsiteY131" fmla="*/ 153352 h 265747"/>
                  <a:gd name="connsiteX132" fmla="*/ 21908 w 169545"/>
                  <a:gd name="connsiteY132" fmla="*/ 149542 h 265747"/>
                  <a:gd name="connsiteX133" fmla="*/ 20955 w 169545"/>
                  <a:gd name="connsiteY133" fmla="*/ 203835 h 265747"/>
                  <a:gd name="connsiteX134" fmla="*/ 21908 w 169545"/>
                  <a:gd name="connsiteY134" fmla="*/ 205740 h 265747"/>
                  <a:gd name="connsiteX135" fmla="*/ 23813 w 169545"/>
                  <a:gd name="connsiteY135" fmla="*/ 204788 h 265747"/>
                  <a:gd name="connsiteX136" fmla="*/ 24765 w 169545"/>
                  <a:gd name="connsiteY136" fmla="*/ 200025 h 265747"/>
                  <a:gd name="connsiteX137" fmla="*/ 21908 w 169545"/>
                  <a:gd name="connsiteY137" fmla="*/ 197167 h 265747"/>
                  <a:gd name="connsiteX138" fmla="*/ 21908 w 169545"/>
                  <a:gd name="connsiteY138" fmla="*/ 196215 h 265747"/>
                  <a:gd name="connsiteX139" fmla="*/ 21908 w 169545"/>
                  <a:gd name="connsiteY139" fmla="*/ 194310 h 265747"/>
                  <a:gd name="connsiteX140" fmla="*/ 20003 w 169545"/>
                  <a:gd name="connsiteY140" fmla="*/ 196215 h 265747"/>
                  <a:gd name="connsiteX141" fmla="*/ 21908 w 169545"/>
                  <a:gd name="connsiteY141" fmla="*/ 198120 h 265747"/>
                  <a:gd name="connsiteX142" fmla="*/ 20955 w 169545"/>
                  <a:gd name="connsiteY142" fmla="*/ 203835 h 265747"/>
                  <a:gd name="connsiteX143" fmla="*/ 21908 w 169545"/>
                  <a:gd name="connsiteY143" fmla="*/ 144780 h 265747"/>
                  <a:gd name="connsiteX144" fmla="*/ 21908 w 169545"/>
                  <a:gd name="connsiteY144" fmla="*/ 144780 h 265747"/>
                  <a:gd name="connsiteX145" fmla="*/ 23813 w 169545"/>
                  <a:gd name="connsiteY145" fmla="*/ 143827 h 265747"/>
                  <a:gd name="connsiteX146" fmla="*/ 22860 w 169545"/>
                  <a:gd name="connsiteY146" fmla="*/ 142875 h 265747"/>
                  <a:gd name="connsiteX147" fmla="*/ 21908 w 169545"/>
                  <a:gd name="connsiteY147" fmla="*/ 144780 h 265747"/>
                  <a:gd name="connsiteX148" fmla="*/ 23813 w 169545"/>
                  <a:gd name="connsiteY148" fmla="*/ 158115 h 265747"/>
                  <a:gd name="connsiteX149" fmla="*/ 23813 w 169545"/>
                  <a:gd name="connsiteY149" fmla="*/ 158115 h 265747"/>
                  <a:gd name="connsiteX150" fmla="*/ 23813 w 169545"/>
                  <a:gd name="connsiteY150" fmla="*/ 160020 h 265747"/>
                  <a:gd name="connsiteX151" fmla="*/ 24765 w 169545"/>
                  <a:gd name="connsiteY151" fmla="*/ 160020 h 265747"/>
                  <a:gd name="connsiteX152" fmla="*/ 23813 w 169545"/>
                  <a:gd name="connsiteY152" fmla="*/ 158115 h 265747"/>
                  <a:gd name="connsiteX153" fmla="*/ 24765 w 169545"/>
                  <a:gd name="connsiteY153" fmla="*/ 171450 h 265747"/>
                  <a:gd name="connsiteX154" fmla="*/ 24765 w 169545"/>
                  <a:gd name="connsiteY154" fmla="*/ 171450 h 265747"/>
                  <a:gd name="connsiteX155" fmla="*/ 24765 w 169545"/>
                  <a:gd name="connsiteY155" fmla="*/ 171450 h 265747"/>
                  <a:gd name="connsiteX156" fmla="*/ 24765 w 169545"/>
                  <a:gd name="connsiteY156" fmla="*/ 171450 h 265747"/>
                  <a:gd name="connsiteX157" fmla="*/ 24765 w 169545"/>
                  <a:gd name="connsiteY157" fmla="*/ 171450 h 265747"/>
                  <a:gd name="connsiteX158" fmla="*/ 25718 w 169545"/>
                  <a:gd name="connsiteY158" fmla="*/ 220980 h 265747"/>
                  <a:gd name="connsiteX159" fmla="*/ 24765 w 169545"/>
                  <a:gd name="connsiteY159" fmla="*/ 219075 h 265747"/>
                  <a:gd name="connsiteX160" fmla="*/ 23813 w 169545"/>
                  <a:gd name="connsiteY160" fmla="*/ 219075 h 265747"/>
                  <a:gd name="connsiteX161" fmla="*/ 25718 w 169545"/>
                  <a:gd name="connsiteY161" fmla="*/ 220980 h 265747"/>
                  <a:gd name="connsiteX162" fmla="*/ 25718 w 169545"/>
                  <a:gd name="connsiteY162" fmla="*/ 194310 h 265747"/>
                  <a:gd name="connsiteX163" fmla="*/ 25718 w 169545"/>
                  <a:gd name="connsiteY163" fmla="*/ 194310 h 265747"/>
                  <a:gd name="connsiteX164" fmla="*/ 24765 w 169545"/>
                  <a:gd name="connsiteY164" fmla="*/ 192405 h 265747"/>
                  <a:gd name="connsiteX165" fmla="*/ 25718 w 169545"/>
                  <a:gd name="connsiteY165" fmla="*/ 194310 h 265747"/>
                  <a:gd name="connsiteX166" fmla="*/ 25718 w 169545"/>
                  <a:gd name="connsiteY166" fmla="*/ 194310 h 265747"/>
                  <a:gd name="connsiteX167" fmla="*/ 37148 w 169545"/>
                  <a:gd name="connsiteY167" fmla="*/ 224790 h 265747"/>
                  <a:gd name="connsiteX168" fmla="*/ 40958 w 169545"/>
                  <a:gd name="connsiteY168" fmla="*/ 232410 h 265747"/>
                  <a:gd name="connsiteX169" fmla="*/ 40958 w 169545"/>
                  <a:gd name="connsiteY169" fmla="*/ 227647 h 265747"/>
                  <a:gd name="connsiteX170" fmla="*/ 41910 w 169545"/>
                  <a:gd name="connsiteY170" fmla="*/ 227647 h 265747"/>
                  <a:gd name="connsiteX171" fmla="*/ 43815 w 169545"/>
                  <a:gd name="connsiteY171" fmla="*/ 226695 h 265747"/>
                  <a:gd name="connsiteX172" fmla="*/ 41910 w 169545"/>
                  <a:gd name="connsiteY172" fmla="*/ 225742 h 265747"/>
                  <a:gd name="connsiteX173" fmla="*/ 40958 w 169545"/>
                  <a:gd name="connsiteY173" fmla="*/ 227647 h 265747"/>
                  <a:gd name="connsiteX174" fmla="*/ 37148 w 169545"/>
                  <a:gd name="connsiteY174" fmla="*/ 224790 h 265747"/>
                  <a:gd name="connsiteX175" fmla="*/ 33338 w 169545"/>
                  <a:gd name="connsiteY175" fmla="*/ 222885 h 265747"/>
                  <a:gd name="connsiteX176" fmla="*/ 31433 w 169545"/>
                  <a:gd name="connsiteY176" fmla="*/ 219075 h 265747"/>
                  <a:gd name="connsiteX177" fmla="*/ 33338 w 169545"/>
                  <a:gd name="connsiteY177" fmla="*/ 211455 h 265747"/>
                  <a:gd name="connsiteX178" fmla="*/ 33338 w 169545"/>
                  <a:gd name="connsiteY178" fmla="*/ 205740 h 265747"/>
                  <a:gd name="connsiteX179" fmla="*/ 35243 w 169545"/>
                  <a:gd name="connsiteY179" fmla="*/ 198120 h 265747"/>
                  <a:gd name="connsiteX180" fmla="*/ 39053 w 169545"/>
                  <a:gd name="connsiteY180" fmla="*/ 195263 h 265747"/>
                  <a:gd name="connsiteX181" fmla="*/ 39053 w 169545"/>
                  <a:gd name="connsiteY181" fmla="*/ 198120 h 265747"/>
                  <a:gd name="connsiteX182" fmla="*/ 41910 w 169545"/>
                  <a:gd name="connsiteY182" fmla="*/ 195263 h 265747"/>
                  <a:gd name="connsiteX183" fmla="*/ 40958 w 169545"/>
                  <a:gd name="connsiteY183" fmla="*/ 194310 h 265747"/>
                  <a:gd name="connsiteX184" fmla="*/ 39053 w 169545"/>
                  <a:gd name="connsiteY184" fmla="*/ 196215 h 265747"/>
                  <a:gd name="connsiteX185" fmla="*/ 37148 w 169545"/>
                  <a:gd name="connsiteY185" fmla="*/ 194310 h 265747"/>
                  <a:gd name="connsiteX186" fmla="*/ 36195 w 169545"/>
                  <a:gd name="connsiteY186" fmla="*/ 191452 h 265747"/>
                  <a:gd name="connsiteX187" fmla="*/ 34290 w 169545"/>
                  <a:gd name="connsiteY187" fmla="*/ 183832 h 265747"/>
                  <a:gd name="connsiteX188" fmla="*/ 32385 w 169545"/>
                  <a:gd name="connsiteY188" fmla="*/ 182880 h 265747"/>
                  <a:gd name="connsiteX189" fmla="*/ 32385 w 169545"/>
                  <a:gd name="connsiteY189" fmla="*/ 184785 h 265747"/>
                  <a:gd name="connsiteX190" fmla="*/ 30480 w 169545"/>
                  <a:gd name="connsiteY190" fmla="*/ 189547 h 265747"/>
                  <a:gd name="connsiteX191" fmla="*/ 27623 w 169545"/>
                  <a:gd name="connsiteY191" fmla="*/ 191452 h 265747"/>
                  <a:gd name="connsiteX192" fmla="*/ 29528 w 169545"/>
                  <a:gd name="connsiteY192" fmla="*/ 195263 h 265747"/>
                  <a:gd name="connsiteX193" fmla="*/ 31433 w 169545"/>
                  <a:gd name="connsiteY193" fmla="*/ 199072 h 265747"/>
                  <a:gd name="connsiteX194" fmla="*/ 29528 w 169545"/>
                  <a:gd name="connsiteY194" fmla="*/ 198120 h 265747"/>
                  <a:gd name="connsiteX195" fmla="*/ 29528 w 169545"/>
                  <a:gd name="connsiteY195" fmla="*/ 199072 h 265747"/>
                  <a:gd name="connsiteX196" fmla="*/ 31433 w 169545"/>
                  <a:gd name="connsiteY196" fmla="*/ 200025 h 265747"/>
                  <a:gd name="connsiteX197" fmla="*/ 27623 w 169545"/>
                  <a:gd name="connsiteY197" fmla="*/ 200977 h 265747"/>
                  <a:gd name="connsiteX198" fmla="*/ 27623 w 169545"/>
                  <a:gd name="connsiteY198" fmla="*/ 203835 h 265747"/>
                  <a:gd name="connsiteX199" fmla="*/ 27623 w 169545"/>
                  <a:gd name="connsiteY199" fmla="*/ 205740 h 265747"/>
                  <a:gd name="connsiteX200" fmla="*/ 24765 w 169545"/>
                  <a:gd name="connsiteY200" fmla="*/ 206692 h 265747"/>
                  <a:gd name="connsiteX201" fmla="*/ 26670 w 169545"/>
                  <a:gd name="connsiteY201" fmla="*/ 210502 h 265747"/>
                  <a:gd name="connsiteX202" fmla="*/ 28575 w 169545"/>
                  <a:gd name="connsiteY202" fmla="*/ 212407 h 265747"/>
                  <a:gd name="connsiteX203" fmla="*/ 27623 w 169545"/>
                  <a:gd name="connsiteY203" fmla="*/ 220027 h 265747"/>
                  <a:gd name="connsiteX204" fmla="*/ 24765 w 169545"/>
                  <a:gd name="connsiteY204" fmla="*/ 221932 h 265747"/>
                  <a:gd name="connsiteX205" fmla="*/ 24765 w 169545"/>
                  <a:gd name="connsiteY205" fmla="*/ 221932 h 265747"/>
                  <a:gd name="connsiteX206" fmla="*/ 29528 w 169545"/>
                  <a:gd name="connsiteY206" fmla="*/ 225742 h 265747"/>
                  <a:gd name="connsiteX207" fmla="*/ 31433 w 169545"/>
                  <a:gd name="connsiteY207" fmla="*/ 225742 h 265747"/>
                  <a:gd name="connsiteX208" fmla="*/ 37148 w 169545"/>
                  <a:gd name="connsiteY208" fmla="*/ 224790 h 265747"/>
                  <a:gd name="connsiteX209" fmla="*/ 26670 w 169545"/>
                  <a:gd name="connsiteY209" fmla="*/ 199072 h 265747"/>
                  <a:gd name="connsiteX210" fmla="*/ 28575 w 169545"/>
                  <a:gd name="connsiteY210" fmla="*/ 200025 h 265747"/>
                  <a:gd name="connsiteX211" fmla="*/ 26670 w 169545"/>
                  <a:gd name="connsiteY211" fmla="*/ 199072 h 265747"/>
                  <a:gd name="connsiteX212" fmla="*/ 25718 w 169545"/>
                  <a:gd name="connsiteY212" fmla="*/ 197167 h 265747"/>
                  <a:gd name="connsiteX213" fmla="*/ 26670 w 169545"/>
                  <a:gd name="connsiteY213" fmla="*/ 199072 h 265747"/>
                  <a:gd name="connsiteX214" fmla="*/ 27623 w 169545"/>
                  <a:gd name="connsiteY214" fmla="*/ 226695 h 265747"/>
                  <a:gd name="connsiteX215" fmla="*/ 27623 w 169545"/>
                  <a:gd name="connsiteY215" fmla="*/ 226695 h 265747"/>
                  <a:gd name="connsiteX216" fmla="*/ 25718 w 169545"/>
                  <a:gd name="connsiteY216" fmla="*/ 227647 h 265747"/>
                  <a:gd name="connsiteX217" fmla="*/ 25718 w 169545"/>
                  <a:gd name="connsiteY217" fmla="*/ 228600 h 265747"/>
                  <a:gd name="connsiteX218" fmla="*/ 27623 w 169545"/>
                  <a:gd name="connsiteY218" fmla="*/ 226695 h 265747"/>
                  <a:gd name="connsiteX219" fmla="*/ 27623 w 169545"/>
                  <a:gd name="connsiteY219" fmla="*/ 148590 h 265747"/>
                  <a:gd name="connsiteX220" fmla="*/ 29528 w 169545"/>
                  <a:gd name="connsiteY220" fmla="*/ 148590 h 265747"/>
                  <a:gd name="connsiteX221" fmla="*/ 28575 w 169545"/>
                  <a:gd name="connsiteY221" fmla="*/ 147638 h 265747"/>
                  <a:gd name="connsiteX222" fmla="*/ 26670 w 169545"/>
                  <a:gd name="connsiteY222" fmla="*/ 147638 h 265747"/>
                  <a:gd name="connsiteX223" fmla="*/ 27623 w 169545"/>
                  <a:gd name="connsiteY223" fmla="*/ 148590 h 265747"/>
                  <a:gd name="connsiteX224" fmla="*/ 26670 w 169545"/>
                  <a:gd name="connsiteY224" fmla="*/ 139065 h 265747"/>
                  <a:gd name="connsiteX225" fmla="*/ 28575 w 169545"/>
                  <a:gd name="connsiteY225" fmla="*/ 139065 h 265747"/>
                  <a:gd name="connsiteX226" fmla="*/ 26670 w 169545"/>
                  <a:gd name="connsiteY226" fmla="*/ 139065 h 265747"/>
                  <a:gd name="connsiteX227" fmla="*/ 26670 w 169545"/>
                  <a:gd name="connsiteY227" fmla="*/ 139065 h 265747"/>
                  <a:gd name="connsiteX228" fmla="*/ 26670 w 169545"/>
                  <a:gd name="connsiteY228" fmla="*/ 116205 h 265747"/>
                  <a:gd name="connsiteX229" fmla="*/ 27623 w 169545"/>
                  <a:gd name="connsiteY229" fmla="*/ 118110 h 265747"/>
                  <a:gd name="connsiteX230" fmla="*/ 28575 w 169545"/>
                  <a:gd name="connsiteY230" fmla="*/ 117157 h 265747"/>
                  <a:gd name="connsiteX231" fmla="*/ 26670 w 169545"/>
                  <a:gd name="connsiteY231" fmla="*/ 116205 h 265747"/>
                  <a:gd name="connsiteX232" fmla="*/ 26670 w 169545"/>
                  <a:gd name="connsiteY232" fmla="*/ 116205 h 265747"/>
                  <a:gd name="connsiteX233" fmla="*/ 29528 w 169545"/>
                  <a:gd name="connsiteY233" fmla="*/ 187642 h 265747"/>
                  <a:gd name="connsiteX234" fmla="*/ 30480 w 169545"/>
                  <a:gd name="connsiteY234" fmla="*/ 186690 h 265747"/>
                  <a:gd name="connsiteX235" fmla="*/ 27623 w 169545"/>
                  <a:gd name="connsiteY235" fmla="*/ 183832 h 265747"/>
                  <a:gd name="connsiteX236" fmla="*/ 26670 w 169545"/>
                  <a:gd name="connsiteY236" fmla="*/ 185738 h 265747"/>
                  <a:gd name="connsiteX237" fmla="*/ 29528 w 169545"/>
                  <a:gd name="connsiteY237" fmla="*/ 187642 h 265747"/>
                  <a:gd name="connsiteX238" fmla="*/ 27623 w 169545"/>
                  <a:gd name="connsiteY238" fmla="*/ 179070 h 265747"/>
                  <a:gd name="connsiteX239" fmla="*/ 27623 w 169545"/>
                  <a:gd name="connsiteY239" fmla="*/ 179070 h 265747"/>
                  <a:gd name="connsiteX240" fmla="*/ 29528 w 169545"/>
                  <a:gd name="connsiteY240" fmla="*/ 178117 h 265747"/>
                  <a:gd name="connsiteX241" fmla="*/ 27623 w 169545"/>
                  <a:gd name="connsiteY241" fmla="*/ 179070 h 265747"/>
                  <a:gd name="connsiteX242" fmla="*/ 30480 w 169545"/>
                  <a:gd name="connsiteY242" fmla="*/ 164782 h 265747"/>
                  <a:gd name="connsiteX243" fmla="*/ 28575 w 169545"/>
                  <a:gd name="connsiteY243" fmla="*/ 164782 h 265747"/>
                  <a:gd name="connsiteX244" fmla="*/ 29528 w 169545"/>
                  <a:gd name="connsiteY244" fmla="*/ 165735 h 265747"/>
                  <a:gd name="connsiteX245" fmla="*/ 30480 w 169545"/>
                  <a:gd name="connsiteY245" fmla="*/ 164782 h 265747"/>
                  <a:gd name="connsiteX246" fmla="*/ 32385 w 169545"/>
                  <a:gd name="connsiteY246" fmla="*/ 164782 h 265747"/>
                  <a:gd name="connsiteX247" fmla="*/ 34290 w 169545"/>
                  <a:gd name="connsiteY247" fmla="*/ 164782 h 265747"/>
                  <a:gd name="connsiteX248" fmla="*/ 33338 w 169545"/>
                  <a:gd name="connsiteY248" fmla="*/ 163830 h 265747"/>
                  <a:gd name="connsiteX249" fmla="*/ 31433 w 169545"/>
                  <a:gd name="connsiteY249" fmla="*/ 160972 h 265747"/>
                  <a:gd name="connsiteX250" fmla="*/ 29528 w 169545"/>
                  <a:gd name="connsiteY250" fmla="*/ 160972 h 265747"/>
                  <a:gd name="connsiteX251" fmla="*/ 30480 w 169545"/>
                  <a:gd name="connsiteY251" fmla="*/ 164782 h 265747"/>
                  <a:gd name="connsiteX252" fmla="*/ 32385 w 169545"/>
                  <a:gd name="connsiteY252" fmla="*/ 178117 h 265747"/>
                  <a:gd name="connsiteX253" fmla="*/ 37148 w 169545"/>
                  <a:gd name="connsiteY253" fmla="*/ 177165 h 265747"/>
                  <a:gd name="connsiteX254" fmla="*/ 38100 w 169545"/>
                  <a:gd name="connsiteY254" fmla="*/ 178117 h 265747"/>
                  <a:gd name="connsiteX255" fmla="*/ 38100 w 169545"/>
                  <a:gd name="connsiteY255" fmla="*/ 177165 h 265747"/>
                  <a:gd name="connsiteX256" fmla="*/ 36195 w 169545"/>
                  <a:gd name="connsiteY256" fmla="*/ 176213 h 265747"/>
                  <a:gd name="connsiteX257" fmla="*/ 32385 w 169545"/>
                  <a:gd name="connsiteY257" fmla="*/ 178117 h 265747"/>
                  <a:gd name="connsiteX258" fmla="*/ 31433 w 169545"/>
                  <a:gd name="connsiteY258" fmla="*/ 175260 h 265747"/>
                  <a:gd name="connsiteX259" fmla="*/ 29528 w 169545"/>
                  <a:gd name="connsiteY259" fmla="*/ 173355 h 265747"/>
                  <a:gd name="connsiteX260" fmla="*/ 27623 w 169545"/>
                  <a:gd name="connsiteY260" fmla="*/ 175260 h 265747"/>
                  <a:gd name="connsiteX261" fmla="*/ 28575 w 169545"/>
                  <a:gd name="connsiteY261" fmla="*/ 178117 h 265747"/>
                  <a:gd name="connsiteX262" fmla="*/ 28575 w 169545"/>
                  <a:gd name="connsiteY262" fmla="*/ 178117 h 265747"/>
                  <a:gd name="connsiteX263" fmla="*/ 32385 w 169545"/>
                  <a:gd name="connsiteY263" fmla="*/ 178117 h 265747"/>
                  <a:gd name="connsiteX264" fmla="*/ 28575 w 169545"/>
                  <a:gd name="connsiteY264" fmla="*/ 139065 h 265747"/>
                  <a:gd name="connsiteX265" fmla="*/ 32385 w 169545"/>
                  <a:gd name="connsiteY265" fmla="*/ 141922 h 265747"/>
                  <a:gd name="connsiteX266" fmla="*/ 34290 w 169545"/>
                  <a:gd name="connsiteY266" fmla="*/ 138113 h 265747"/>
                  <a:gd name="connsiteX267" fmla="*/ 28575 w 169545"/>
                  <a:gd name="connsiteY267" fmla="*/ 139065 h 265747"/>
                  <a:gd name="connsiteX268" fmla="*/ 30480 w 169545"/>
                  <a:gd name="connsiteY268" fmla="*/ 132397 h 265747"/>
                  <a:gd name="connsiteX269" fmla="*/ 30480 w 169545"/>
                  <a:gd name="connsiteY269" fmla="*/ 132397 h 265747"/>
                  <a:gd name="connsiteX270" fmla="*/ 30480 w 169545"/>
                  <a:gd name="connsiteY270" fmla="*/ 132397 h 265747"/>
                  <a:gd name="connsiteX271" fmla="*/ 30480 w 169545"/>
                  <a:gd name="connsiteY271" fmla="*/ 132397 h 265747"/>
                  <a:gd name="connsiteX272" fmla="*/ 30480 w 169545"/>
                  <a:gd name="connsiteY272" fmla="*/ 132397 h 265747"/>
                  <a:gd name="connsiteX273" fmla="*/ 31433 w 169545"/>
                  <a:gd name="connsiteY273" fmla="*/ 192405 h 265747"/>
                  <a:gd name="connsiteX274" fmla="*/ 31433 w 169545"/>
                  <a:gd name="connsiteY274" fmla="*/ 192405 h 265747"/>
                  <a:gd name="connsiteX275" fmla="*/ 31433 w 169545"/>
                  <a:gd name="connsiteY275" fmla="*/ 192405 h 265747"/>
                  <a:gd name="connsiteX276" fmla="*/ 31433 w 169545"/>
                  <a:gd name="connsiteY276" fmla="*/ 192405 h 265747"/>
                  <a:gd name="connsiteX277" fmla="*/ 31433 w 169545"/>
                  <a:gd name="connsiteY277" fmla="*/ 192405 h 265747"/>
                  <a:gd name="connsiteX278" fmla="*/ 40005 w 169545"/>
                  <a:gd name="connsiteY278" fmla="*/ 152400 h 265747"/>
                  <a:gd name="connsiteX279" fmla="*/ 36195 w 169545"/>
                  <a:gd name="connsiteY279" fmla="*/ 147638 h 265747"/>
                  <a:gd name="connsiteX280" fmla="*/ 34290 w 169545"/>
                  <a:gd name="connsiteY280" fmla="*/ 145732 h 265747"/>
                  <a:gd name="connsiteX281" fmla="*/ 31433 w 169545"/>
                  <a:gd name="connsiteY281" fmla="*/ 145732 h 265747"/>
                  <a:gd name="connsiteX282" fmla="*/ 32385 w 169545"/>
                  <a:gd name="connsiteY282" fmla="*/ 148590 h 265747"/>
                  <a:gd name="connsiteX283" fmla="*/ 31433 w 169545"/>
                  <a:gd name="connsiteY283" fmla="*/ 154305 h 265747"/>
                  <a:gd name="connsiteX284" fmla="*/ 31433 w 169545"/>
                  <a:gd name="connsiteY284" fmla="*/ 155257 h 265747"/>
                  <a:gd name="connsiteX285" fmla="*/ 32385 w 169545"/>
                  <a:gd name="connsiteY285" fmla="*/ 154305 h 265747"/>
                  <a:gd name="connsiteX286" fmla="*/ 31433 w 169545"/>
                  <a:gd name="connsiteY286" fmla="*/ 148590 h 265747"/>
                  <a:gd name="connsiteX287" fmla="*/ 34290 w 169545"/>
                  <a:gd name="connsiteY287" fmla="*/ 149542 h 265747"/>
                  <a:gd name="connsiteX288" fmla="*/ 40005 w 169545"/>
                  <a:gd name="connsiteY288" fmla="*/ 152400 h 265747"/>
                  <a:gd name="connsiteX289" fmla="*/ 40005 w 169545"/>
                  <a:gd name="connsiteY289" fmla="*/ 168592 h 265747"/>
                  <a:gd name="connsiteX290" fmla="*/ 38100 w 169545"/>
                  <a:gd name="connsiteY290" fmla="*/ 169545 h 265747"/>
                  <a:gd name="connsiteX291" fmla="*/ 36195 w 169545"/>
                  <a:gd name="connsiteY291" fmla="*/ 169545 h 265747"/>
                  <a:gd name="connsiteX292" fmla="*/ 36195 w 169545"/>
                  <a:gd name="connsiteY292" fmla="*/ 167640 h 265747"/>
                  <a:gd name="connsiteX293" fmla="*/ 38100 w 169545"/>
                  <a:gd name="connsiteY293" fmla="*/ 166688 h 265747"/>
                  <a:gd name="connsiteX294" fmla="*/ 40958 w 169545"/>
                  <a:gd name="connsiteY294" fmla="*/ 164782 h 265747"/>
                  <a:gd name="connsiteX295" fmla="*/ 38100 w 169545"/>
                  <a:gd name="connsiteY295" fmla="*/ 164782 h 265747"/>
                  <a:gd name="connsiteX296" fmla="*/ 37148 w 169545"/>
                  <a:gd name="connsiteY296" fmla="*/ 164782 h 265747"/>
                  <a:gd name="connsiteX297" fmla="*/ 32385 w 169545"/>
                  <a:gd name="connsiteY297" fmla="*/ 169545 h 265747"/>
                  <a:gd name="connsiteX298" fmla="*/ 37148 w 169545"/>
                  <a:gd name="connsiteY298" fmla="*/ 172402 h 265747"/>
                  <a:gd name="connsiteX299" fmla="*/ 38100 w 169545"/>
                  <a:gd name="connsiteY299" fmla="*/ 172402 h 265747"/>
                  <a:gd name="connsiteX300" fmla="*/ 40958 w 169545"/>
                  <a:gd name="connsiteY300" fmla="*/ 169545 h 265747"/>
                  <a:gd name="connsiteX301" fmla="*/ 41910 w 169545"/>
                  <a:gd name="connsiteY301" fmla="*/ 167640 h 265747"/>
                  <a:gd name="connsiteX302" fmla="*/ 40005 w 169545"/>
                  <a:gd name="connsiteY302" fmla="*/ 168592 h 265747"/>
                  <a:gd name="connsiteX303" fmla="*/ 33338 w 169545"/>
                  <a:gd name="connsiteY303" fmla="*/ 128588 h 265747"/>
                  <a:gd name="connsiteX304" fmla="*/ 35243 w 169545"/>
                  <a:gd name="connsiteY304" fmla="*/ 130492 h 265747"/>
                  <a:gd name="connsiteX305" fmla="*/ 36195 w 169545"/>
                  <a:gd name="connsiteY305" fmla="*/ 129540 h 265747"/>
                  <a:gd name="connsiteX306" fmla="*/ 33338 w 169545"/>
                  <a:gd name="connsiteY306" fmla="*/ 128588 h 265747"/>
                  <a:gd name="connsiteX307" fmla="*/ 33338 w 169545"/>
                  <a:gd name="connsiteY307" fmla="*/ 128588 h 265747"/>
                  <a:gd name="connsiteX308" fmla="*/ 36195 w 169545"/>
                  <a:gd name="connsiteY308" fmla="*/ 136207 h 265747"/>
                  <a:gd name="connsiteX309" fmla="*/ 34290 w 169545"/>
                  <a:gd name="connsiteY309" fmla="*/ 138113 h 265747"/>
                  <a:gd name="connsiteX310" fmla="*/ 36195 w 169545"/>
                  <a:gd name="connsiteY310" fmla="*/ 136207 h 265747"/>
                  <a:gd name="connsiteX311" fmla="*/ 36195 w 169545"/>
                  <a:gd name="connsiteY311" fmla="*/ 136207 h 265747"/>
                  <a:gd name="connsiteX312" fmla="*/ 40005 w 169545"/>
                  <a:gd name="connsiteY312" fmla="*/ 155257 h 265747"/>
                  <a:gd name="connsiteX313" fmla="*/ 40005 w 169545"/>
                  <a:gd name="connsiteY313" fmla="*/ 155257 h 265747"/>
                  <a:gd name="connsiteX314" fmla="*/ 35243 w 169545"/>
                  <a:gd name="connsiteY314" fmla="*/ 159067 h 265747"/>
                  <a:gd name="connsiteX315" fmla="*/ 35243 w 169545"/>
                  <a:gd name="connsiteY315" fmla="*/ 160972 h 265747"/>
                  <a:gd name="connsiteX316" fmla="*/ 38100 w 169545"/>
                  <a:gd name="connsiteY316" fmla="*/ 160972 h 265747"/>
                  <a:gd name="connsiteX317" fmla="*/ 40005 w 169545"/>
                  <a:gd name="connsiteY317" fmla="*/ 155257 h 265747"/>
                  <a:gd name="connsiteX318" fmla="*/ 40005 w 169545"/>
                  <a:gd name="connsiteY318" fmla="*/ 155257 h 265747"/>
                  <a:gd name="connsiteX319" fmla="*/ 40958 w 169545"/>
                  <a:gd name="connsiteY319" fmla="*/ 240030 h 265747"/>
                  <a:gd name="connsiteX320" fmla="*/ 39053 w 169545"/>
                  <a:gd name="connsiteY320" fmla="*/ 238125 h 265747"/>
                  <a:gd name="connsiteX321" fmla="*/ 37148 w 169545"/>
                  <a:gd name="connsiteY321" fmla="*/ 238125 h 265747"/>
                  <a:gd name="connsiteX322" fmla="*/ 35243 w 169545"/>
                  <a:gd name="connsiteY322" fmla="*/ 239077 h 265747"/>
                  <a:gd name="connsiteX323" fmla="*/ 37148 w 169545"/>
                  <a:gd name="connsiteY323" fmla="*/ 240030 h 265747"/>
                  <a:gd name="connsiteX324" fmla="*/ 39053 w 169545"/>
                  <a:gd name="connsiteY324" fmla="*/ 240030 h 265747"/>
                  <a:gd name="connsiteX325" fmla="*/ 40958 w 169545"/>
                  <a:gd name="connsiteY325" fmla="*/ 240030 h 265747"/>
                  <a:gd name="connsiteX326" fmla="*/ 36195 w 169545"/>
                  <a:gd name="connsiteY326" fmla="*/ 233363 h 265747"/>
                  <a:gd name="connsiteX327" fmla="*/ 36195 w 169545"/>
                  <a:gd name="connsiteY327" fmla="*/ 233363 h 265747"/>
                  <a:gd name="connsiteX328" fmla="*/ 35243 w 169545"/>
                  <a:gd name="connsiteY328" fmla="*/ 233363 h 265747"/>
                  <a:gd name="connsiteX329" fmla="*/ 36195 w 169545"/>
                  <a:gd name="connsiteY329" fmla="*/ 233363 h 265747"/>
                  <a:gd name="connsiteX330" fmla="*/ 36195 w 169545"/>
                  <a:gd name="connsiteY330" fmla="*/ 233363 h 265747"/>
                  <a:gd name="connsiteX331" fmla="*/ 40958 w 169545"/>
                  <a:gd name="connsiteY331" fmla="*/ 203835 h 265747"/>
                  <a:gd name="connsiteX332" fmla="*/ 38100 w 169545"/>
                  <a:gd name="connsiteY332" fmla="*/ 202882 h 265747"/>
                  <a:gd name="connsiteX333" fmla="*/ 37148 w 169545"/>
                  <a:gd name="connsiteY333" fmla="*/ 201930 h 265747"/>
                  <a:gd name="connsiteX334" fmla="*/ 36195 w 169545"/>
                  <a:gd name="connsiteY334" fmla="*/ 201930 h 265747"/>
                  <a:gd name="connsiteX335" fmla="*/ 37148 w 169545"/>
                  <a:gd name="connsiteY335" fmla="*/ 202882 h 265747"/>
                  <a:gd name="connsiteX336" fmla="*/ 38100 w 169545"/>
                  <a:gd name="connsiteY336" fmla="*/ 202882 h 265747"/>
                  <a:gd name="connsiteX337" fmla="*/ 37148 w 169545"/>
                  <a:gd name="connsiteY337" fmla="*/ 206692 h 265747"/>
                  <a:gd name="connsiteX338" fmla="*/ 38100 w 169545"/>
                  <a:gd name="connsiteY338" fmla="*/ 212407 h 265747"/>
                  <a:gd name="connsiteX339" fmla="*/ 40005 w 169545"/>
                  <a:gd name="connsiteY339" fmla="*/ 215265 h 265747"/>
                  <a:gd name="connsiteX340" fmla="*/ 42863 w 169545"/>
                  <a:gd name="connsiteY340" fmla="*/ 216217 h 265747"/>
                  <a:gd name="connsiteX341" fmla="*/ 41910 w 169545"/>
                  <a:gd name="connsiteY341" fmla="*/ 213360 h 265747"/>
                  <a:gd name="connsiteX342" fmla="*/ 40005 w 169545"/>
                  <a:gd name="connsiteY342" fmla="*/ 211455 h 265747"/>
                  <a:gd name="connsiteX343" fmla="*/ 42863 w 169545"/>
                  <a:gd name="connsiteY343" fmla="*/ 210502 h 265747"/>
                  <a:gd name="connsiteX344" fmla="*/ 42863 w 169545"/>
                  <a:gd name="connsiteY344" fmla="*/ 208597 h 265747"/>
                  <a:gd name="connsiteX345" fmla="*/ 42863 w 169545"/>
                  <a:gd name="connsiteY345" fmla="*/ 205740 h 265747"/>
                  <a:gd name="connsiteX346" fmla="*/ 40958 w 169545"/>
                  <a:gd name="connsiteY346" fmla="*/ 203835 h 265747"/>
                  <a:gd name="connsiteX347" fmla="*/ 36195 w 169545"/>
                  <a:gd name="connsiteY347" fmla="*/ 217170 h 265747"/>
                  <a:gd name="connsiteX348" fmla="*/ 36195 w 169545"/>
                  <a:gd name="connsiteY348" fmla="*/ 217170 h 265747"/>
                  <a:gd name="connsiteX349" fmla="*/ 38100 w 169545"/>
                  <a:gd name="connsiteY349" fmla="*/ 220027 h 265747"/>
                  <a:gd name="connsiteX350" fmla="*/ 39053 w 169545"/>
                  <a:gd name="connsiteY350" fmla="*/ 220027 h 265747"/>
                  <a:gd name="connsiteX351" fmla="*/ 36195 w 169545"/>
                  <a:gd name="connsiteY351" fmla="*/ 217170 h 265747"/>
                  <a:gd name="connsiteX352" fmla="*/ 36195 w 169545"/>
                  <a:gd name="connsiteY352" fmla="*/ 142875 h 265747"/>
                  <a:gd name="connsiteX353" fmla="*/ 37148 w 169545"/>
                  <a:gd name="connsiteY353" fmla="*/ 146685 h 265747"/>
                  <a:gd name="connsiteX354" fmla="*/ 40958 w 169545"/>
                  <a:gd name="connsiteY354" fmla="*/ 149542 h 265747"/>
                  <a:gd name="connsiteX355" fmla="*/ 41910 w 169545"/>
                  <a:gd name="connsiteY355" fmla="*/ 148590 h 265747"/>
                  <a:gd name="connsiteX356" fmla="*/ 40958 w 169545"/>
                  <a:gd name="connsiteY356" fmla="*/ 147638 h 265747"/>
                  <a:gd name="connsiteX357" fmla="*/ 38100 w 169545"/>
                  <a:gd name="connsiteY357" fmla="*/ 145732 h 265747"/>
                  <a:gd name="connsiteX358" fmla="*/ 36195 w 169545"/>
                  <a:gd name="connsiteY358" fmla="*/ 142875 h 265747"/>
                  <a:gd name="connsiteX359" fmla="*/ 38100 w 169545"/>
                  <a:gd name="connsiteY359" fmla="*/ 121920 h 265747"/>
                  <a:gd name="connsiteX360" fmla="*/ 38100 w 169545"/>
                  <a:gd name="connsiteY360" fmla="*/ 121920 h 265747"/>
                  <a:gd name="connsiteX361" fmla="*/ 40005 w 169545"/>
                  <a:gd name="connsiteY361" fmla="*/ 121920 h 265747"/>
                  <a:gd name="connsiteX362" fmla="*/ 38100 w 169545"/>
                  <a:gd name="connsiteY362" fmla="*/ 121920 h 265747"/>
                  <a:gd name="connsiteX363" fmla="*/ 38100 w 169545"/>
                  <a:gd name="connsiteY363" fmla="*/ 121920 h 265747"/>
                  <a:gd name="connsiteX364" fmla="*/ 38100 w 169545"/>
                  <a:gd name="connsiteY364" fmla="*/ 184785 h 265747"/>
                  <a:gd name="connsiteX365" fmla="*/ 39053 w 169545"/>
                  <a:gd name="connsiteY365" fmla="*/ 186690 h 265747"/>
                  <a:gd name="connsiteX366" fmla="*/ 40005 w 169545"/>
                  <a:gd name="connsiteY366" fmla="*/ 185738 h 265747"/>
                  <a:gd name="connsiteX367" fmla="*/ 39053 w 169545"/>
                  <a:gd name="connsiteY367" fmla="*/ 183832 h 265747"/>
                  <a:gd name="connsiteX368" fmla="*/ 38100 w 169545"/>
                  <a:gd name="connsiteY368" fmla="*/ 184785 h 265747"/>
                  <a:gd name="connsiteX369" fmla="*/ 40958 w 169545"/>
                  <a:gd name="connsiteY369" fmla="*/ 133350 h 265747"/>
                  <a:gd name="connsiteX370" fmla="*/ 39053 w 169545"/>
                  <a:gd name="connsiteY370" fmla="*/ 134302 h 265747"/>
                  <a:gd name="connsiteX371" fmla="*/ 40005 w 169545"/>
                  <a:gd name="connsiteY371" fmla="*/ 135255 h 265747"/>
                  <a:gd name="connsiteX372" fmla="*/ 40958 w 169545"/>
                  <a:gd name="connsiteY372" fmla="*/ 133350 h 265747"/>
                  <a:gd name="connsiteX373" fmla="*/ 40958 w 169545"/>
                  <a:gd name="connsiteY373" fmla="*/ 133350 h 265747"/>
                  <a:gd name="connsiteX374" fmla="*/ 40958 w 169545"/>
                  <a:gd name="connsiteY374" fmla="*/ 221932 h 265747"/>
                  <a:gd name="connsiteX375" fmla="*/ 40958 w 169545"/>
                  <a:gd name="connsiteY375" fmla="*/ 221932 h 265747"/>
                  <a:gd name="connsiteX376" fmla="*/ 40005 w 169545"/>
                  <a:gd name="connsiteY376" fmla="*/ 223838 h 265747"/>
                  <a:gd name="connsiteX377" fmla="*/ 40958 w 169545"/>
                  <a:gd name="connsiteY377" fmla="*/ 221932 h 265747"/>
                  <a:gd name="connsiteX378" fmla="*/ 40958 w 169545"/>
                  <a:gd name="connsiteY378" fmla="*/ 221932 h 265747"/>
                  <a:gd name="connsiteX379" fmla="*/ 40005 w 169545"/>
                  <a:gd name="connsiteY379" fmla="*/ 112395 h 265747"/>
                  <a:gd name="connsiteX380" fmla="*/ 40005 w 169545"/>
                  <a:gd name="connsiteY380" fmla="*/ 112395 h 265747"/>
                  <a:gd name="connsiteX381" fmla="*/ 40005 w 169545"/>
                  <a:gd name="connsiteY381" fmla="*/ 112395 h 265747"/>
                  <a:gd name="connsiteX382" fmla="*/ 40005 w 169545"/>
                  <a:gd name="connsiteY382" fmla="*/ 112395 h 265747"/>
                  <a:gd name="connsiteX383" fmla="*/ 40005 w 169545"/>
                  <a:gd name="connsiteY383" fmla="*/ 112395 h 265747"/>
                  <a:gd name="connsiteX384" fmla="*/ 46673 w 169545"/>
                  <a:gd name="connsiteY384" fmla="*/ 232410 h 265747"/>
                  <a:gd name="connsiteX385" fmla="*/ 42863 w 169545"/>
                  <a:gd name="connsiteY385" fmla="*/ 232410 h 265747"/>
                  <a:gd name="connsiteX386" fmla="*/ 41910 w 169545"/>
                  <a:gd name="connsiteY386" fmla="*/ 232410 h 265747"/>
                  <a:gd name="connsiteX387" fmla="*/ 41910 w 169545"/>
                  <a:gd name="connsiteY387" fmla="*/ 233363 h 265747"/>
                  <a:gd name="connsiteX388" fmla="*/ 41910 w 169545"/>
                  <a:gd name="connsiteY388" fmla="*/ 236220 h 265747"/>
                  <a:gd name="connsiteX389" fmla="*/ 43815 w 169545"/>
                  <a:gd name="connsiteY389" fmla="*/ 234315 h 265747"/>
                  <a:gd name="connsiteX390" fmla="*/ 44768 w 169545"/>
                  <a:gd name="connsiteY390" fmla="*/ 233363 h 265747"/>
                  <a:gd name="connsiteX391" fmla="*/ 46673 w 169545"/>
                  <a:gd name="connsiteY391" fmla="*/ 232410 h 265747"/>
                  <a:gd name="connsiteX392" fmla="*/ 41910 w 169545"/>
                  <a:gd name="connsiteY392" fmla="*/ 160972 h 265747"/>
                  <a:gd name="connsiteX393" fmla="*/ 41910 w 169545"/>
                  <a:gd name="connsiteY393" fmla="*/ 160972 h 265747"/>
                  <a:gd name="connsiteX394" fmla="*/ 41910 w 169545"/>
                  <a:gd name="connsiteY394" fmla="*/ 160972 h 265747"/>
                  <a:gd name="connsiteX395" fmla="*/ 41910 w 169545"/>
                  <a:gd name="connsiteY395" fmla="*/ 160972 h 265747"/>
                  <a:gd name="connsiteX396" fmla="*/ 41910 w 169545"/>
                  <a:gd name="connsiteY396" fmla="*/ 160972 h 265747"/>
                  <a:gd name="connsiteX397" fmla="*/ 42863 w 169545"/>
                  <a:gd name="connsiteY397" fmla="*/ 119063 h 265747"/>
                  <a:gd name="connsiteX398" fmla="*/ 42863 w 169545"/>
                  <a:gd name="connsiteY398" fmla="*/ 119063 h 265747"/>
                  <a:gd name="connsiteX399" fmla="*/ 44768 w 169545"/>
                  <a:gd name="connsiteY399" fmla="*/ 119063 h 265747"/>
                  <a:gd name="connsiteX400" fmla="*/ 42863 w 169545"/>
                  <a:gd name="connsiteY400" fmla="*/ 119063 h 265747"/>
                  <a:gd name="connsiteX401" fmla="*/ 42863 w 169545"/>
                  <a:gd name="connsiteY401" fmla="*/ 119063 h 265747"/>
                  <a:gd name="connsiteX402" fmla="*/ 42863 w 169545"/>
                  <a:gd name="connsiteY402" fmla="*/ 155257 h 265747"/>
                  <a:gd name="connsiteX403" fmla="*/ 42863 w 169545"/>
                  <a:gd name="connsiteY403" fmla="*/ 155257 h 265747"/>
                  <a:gd name="connsiteX404" fmla="*/ 42863 w 169545"/>
                  <a:gd name="connsiteY404" fmla="*/ 155257 h 265747"/>
                  <a:gd name="connsiteX405" fmla="*/ 42863 w 169545"/>
                  <a:gd name="connsiteY405" fmla="*/ 155257 h 265747"/>
                  <a:gd name="connsiteX406" fmla="*/ 42863 w 169545"/>
                  <a:gd name="connsiteY406" fmla="*/ 155257 h 265747"/>
                  <a:gd name="connsiteX407" fmla="*/ 44768 w 169545"/>
                  <a:gd name="connsiteY407" fmla="*/ 220980 h 265747"/>
                  <a:gd name="connsiteX408" fmla="*/ 44768 w 169545"/>
                  <a:gd name="connsiteY408" fmla="*/ 220980 h 265747"/>
                  <a:gd name="connsiteX409" fmla="*/ 46673 w 169545"/>
                  <a:gd name="connsiteY409" fmla="*/ 220980 h 265747"/>
                  <a:gd name="connsiteX410" fmla="*/ 46673 w 169545"/>
                  <a:gd name="connsiteY410" fmla="*/ 220027 h 265747"/>
                  <a:gd name="connsiteX411" fmla="*/ 44768 w 169545"/>
                  <a:gd name="connsiteY411" fmla="*/ 220980 h 265747"/>
                  <a:gd name="connsiteX412" fmla="*/ 102870 w 169545"/>
                  <a:gd name="connsiteY412" fmla="*/ 160972 h 265747"/>
                  <a:gd name="connsiteX413" fmla="*/ 100965 w 169545"/>
                  <a:gd name="connsiteY413" fmla="*/ 137160 h 265747"/>
                  <a:gd name="connsiteX414" fmla="*/ 86678 w 169545"/>
                  <a:gd name="connsiteY414" fmla="*/ 101917 h 265747"/>
                  <a:gd name="connsiteX415" fmla="*/ 78105 w 169545"/>
                  <a:gd name="connsiteY415" fmla="*/ 97155 h 265747"/>
                  <a:gd name="connsiteX416" fmla="*/ 72390 w 169545"/>
                  <a:gd name="connsiteY416" fmla="*/ 97155 h 265747"/>
                  <a:gd name="connsiteX417" fmla="*/ 61913 w 169545"/>
                  <a:gd name="connsiteY417" fmla="*/ 106680 h 265747"/>
                  <a:gd name="connsiteX418" fmla="*/ 55245 w 169545"/>
                  <a:gd name="connsiteY418" fmla="*/ 125730 h 265747"/>
                  <a:gd name="connsiteX419" fmla="*/ 52388 w 169545"/>
                  <a:gd name="connsiteY419" fmla="*/ 152400 h 265747"/>
                  <a:gd name="connsiteX420" fmla="*/ 51435 w 169545"/>
                  <a:gd name="connsiteY420" fmla="*/ 176213 h 265747"/>
                  <a:gd name="connsiteX421" fmla="*/ 54293 w 169545"/>
                  <a:gd name="connsiteY421" fmla="*/ 212407 h 265747"/>
                  <a:gd name="connsiteX422" fmla="*/ 61913 w 169545"/>
                  <a:gd name="connsiteY422" fmla="*/ 239077 h 265747"/>
                  <a:gd name="connsiteX423" fmla="*/ 72390 w 169545"/>
                  <a:gd name="connsiteY423" fmla="*/ 248602 h 265747"/>
                  <a:gd name="connsiteX424" fmla="*/ 81915 w 169545"/>
                  <a:gd name="connsiteY424" fmla="*/ 246697 h 265747"/>
                  <a:gd name="connsiteX425" fmla="*/ 91440 w 169545"/>
                  <a:gd name="connsiteY425" fmla="*/ 233363 h 265747"/>
                  <a:gd name="connsiteX426" fmla="*/ 102870 w 169545"/>
                  <a:gd name="connsiteY426" fmla="*/ 192405 h 265747"/>
                  <a:gd name="connsiteX427" fmla="*/ 102870 w 169545"/>
                  <a:gd name="connsiteY427" fmla="*/ 160972 h 265747"/>
                  <a:gd name="connsiteX428" fmla="*/ 141923 w 169545"/>
                  <a:gd name="connsiteY428" fmla="*/ 173355 h 265747"/>
                  <a:gd name="connsiteX429" fmla="*/ 139065 w 169545"/>
                  <a:gd name="connsiteY429" fmla="*/ 172402 h 265747"/>
                  <a:gd name="connsiteX430" fmla="*/ 136208 w 169545"/>
                  <a:gd name="connsiteY430" fmla="*/ 172402 h 265747"/>
                  <a:gd name="connsiteX431" fmla="*/ 134303 w 169545"/>
                  <a:gd name="connsiteY431" fmla="*/ 172402 h 265747"/>
                  <a:gd name="connsiteX432" fmla="*/ 133350 w 169545"/>
                  <a:gd name="connsiteY432" fmla="*/ 175260 h 265747"/>
                  <a:gd name="connsiteX433" fmla="*/ 128588 w 169545"/>
                  <a:gd name="connsiteY433" fmla="*/ 175260 h 265747"/>
                  <a:gd name="connsiteX434" fmla="*/ 125730 w 169545"/>
                  <a:gd name="connsiteY434" fmla="*/ 174307 h 265747"/>
                  <a:gd name="connsiteX435" fmla="*/ 125730 w 169545"/>
                  <a:gd name="connsiteY435" fmla="*/ 171450 h 265747"/>
                  <a:gd name="connsiteX436" fmla="*/ 130493 w 169545"/>
                  <a:gd name="connsiteY436" fmla="*/ 171450 h 265747"/>
                  <a:gd name="connsiteX437" fmla="*/ 136208 w 169545"/>
                  <a:gd name="connsiteY437" fmla="*/ 164782 h 265747"/>
                  <a:gd name="connsiteX438" fmla="*/ 136208 w 169545"/>
                  <a:gd name="connsiteY438" fmla="*/ 161925 h 265747"/>
                  <a:gd name="connsiteX439" fmla="*/ 134303 w 169545"/>
                  <a:gd name="connsiteY439" fmla="*/ 163830 h 265747"/>
                  <a:gd name="connsiteX440" fmla="*/ 132398 w 169545"/>
                  <a:gd name="connsiteY440" fmla="*/ 164782 h 265747"/>
                  <a:gd name="connsiteX441" fmla="*/ 134303 w 169545"/>
                  <a:gd name="connsiteY441" fmla="*/ 160020 h 265747"/>
                  <a:gd name="connsiteX442" fmla="*/ 129540 w 169545"/>
                  <a:gd name="connsiteY442" fmla="*/ 162877 h 265747"/>
                  <a:gd name="connsiteX443" fmla="*/ 125730 w 169545"/>
                  <a:gd name="connsiteY443" fmla="*/ 164782 h 265747"/>
                  <a:gd name="connsiteX444" fmla="*/ 123825 w 169545"/>
                  <a:gd name="connsiteY444" fmla="*/ 169545 h 265747"/>
                  <a:gd name="connsiteX445" fmla="*/ 125730 w 169545"/>
                  <a:gd name="connsiteY445" fmla="*/ 164782 h 265747"/>
                  <a:gd name="connsiteX446" fmla="*/ 125730 w 169545"/>
                  <a:gd name="connsiteY446" fmla="*/ 160972 h 265747"/>
                  <a:gd name="connsiteX447" fmla="*/ 131445 w 169545"/>
                  <a:gd name="connsiteY447" fmla="*/ 158115 h 265747"/>
                  <a:gd name="connsiteX448" fmla="*/ 135255 w 169545"/>
                  <a:gd name="connsiteY448" fmla="*/ 159067 h 265747"/>
                  <a:gd name="connsiteX449" fmla="*/ 133350 w 169545"/>
                  <a:gd name="connsiteY449" fmla="*/ 156210 h 265747"/>
                  <a:gd name="connsiteX450" fmla="*/ 133350 w 169545"/>
                  <a:gd name="connsiteY450" fmla="*/ 155257 h 265747"/>
                  <a:gd name="connsiteX451" fmla="*/ 137160 w 169545"/>
                  <a:gd name="connsiteY451" fmla="*/ 157163 h 265747"/>
                  <a:gd name="connsiteX452" fmla="*/ 139065 w 169545"/>
                  <a:gd name="connsiteY452" fmla="*/ 159067 h 265747"/>
                  <a:gd name="connsiteX453" fmla="*/ 140970 w 169545"/>
                  <a:gd name="connsiteY453" fmla="*/ 156210 h 265747"/>
                  <a:gd name="connsiteX454" fmla="*/ 138113 w 169545"/>
                  <a:gd name="connsiteY454" fmla="*/ 147638 h 265747"/>
                  <a:gd name="connsiteX455" fmla="*/ 134303 w 169545"/>
                  <a:gd name="connsiteY455" fmla="*/ 139065 h 265747"/>
                  <a:gd name="connsiteX456" fmla="*/ 128588 w 169545"/>
                  <a:gd name="connsiteY456" fmla="*/ 138113 h 265747"/>
                  <a:gd name="connsiteX457" fmla="*/ 127635 w 169545"/>
                  <a:gd name="connsiteY457" fmla="*/ 137160 h 265747"/>
                  <a:gd name="connsiteX458" fmla="*/ 128588 w 169545"/>
                  <a:gd name="connsiteY458" fmla="*/ 136207 h 265747"/>
                  <a:gd name="connsiteX459" fmla="*/ 133350 w 169545"/>
                  <a:gd name="connsiteY459" fmla="*/ 133350 h 265747"/>
                  <a:gd name="connsiteX460" fmla="*/ 136208 w 169545"/>
                  <a:gd name="connsiteY460" fmla="*/ 133350 h 265747"/>
                  <a:gd name="connsiteX461" fmla="*/ 137160 w 169545"/>
                  <a:gd name="connsiteY461" fmla="*/ 131445 h 265747"/>
                  <a:gd name="connsiteX462" fmla="*/ 134303 w 169545"/>
                  <a:gd name="connsiteY462" fmla="*/ 128588 h 265747"/>
                  <a:gd name="connsiteX463" fmla="*/ 133350 w 169545"/>
                  <a:gd name="connsiteY463" fmla="*/ 132397 h 265747"/>
                  <a:gd name="connsiteX464" fmla="*/ 133350 w 169545"/>
                  <a:gd name="connsiteY464" fmla="*/ 133350 h 265747"/>
                  <a:gd name="connsiteX465" fmla="*/ 129540 w 169545"/>
                  <a:gd name="connsiteY465" fmla="*/ 132397 h 265747"/>
                  <a:gd name="connsiteX466" fmla="*/ 125730 w 169545"/>
                  <a:gd name="connsiteY466" fmla="*/ 135255 h 265747"/>
                  <a:gd name="connsiteX467" fmla="*/ 120968 w 169545"/>
                  <a:gd name="connsiteY467" fmla="*/ 138113 h 265747"/>
                  <a:gd name="connsiteX468" fmla="*/ 120015 w 169545"/>
                  <a:gd name="connsiteY468" fmla="*/ 140970 h 265747"/>
                  <a:gd name="connsiteX469" fmla="*/ 122873 w 169545"/>
                  <a:gd name="connsiteY469" fmla="*/ 140017 h 265747"/>
                  <a:gd name="connsiteX470" fmla="*/ 124778 w 169545"/>
                  <a:gd name="connsiteY470" fmla="*/ 140017 h 265747"/>
                  <a:gd name="connsiteX471" fmla="*/ 126683 w 169545"/>
                  <a:gd name="connsiteY471" fmla="*/ 147638 h 265747"/>
                  <a:gd name="connsiteX472" fmla="*/ 124778 w 169545"/>
                  <a:gd name="connsiteY472" fmla="*/ 147638 h 265747"/>
                  <a:gd name="connsiteX473" fmla="*/ 122873 w 169545"/>
                  <a:gd name="connsiteY473" fmla="*/ 145732 h 265747"/>
                  <a:gd name="connsiteX474" fmla="*/ 120015 w 169545"/>
                  <a:gd name="connsiteY474" fmla="*/ 144780 h 265747"/>
                  <a:gd name="connsiteX475" fmla="*/ 119063 w 169545"/>
                  <a:gd name="connsiteY475" fmla="*/ 147638 h 265747"/>
                  <a:gd name="connsiteX476" fmla="*/ 121920 w 169545"/>
                  <a:gd name="connsiteY476" fmla="*/ 147638 h 265747"/>
                  <a:gd name="connsiteX477" fmla="*/ 124778 w 169545"/>
                  <a:gd name="connsiteY477" fmla="*/ 147638 h 265747"/>
                  <a:gd name="connsiteX478" fmla="*/ 120968 w 169545"/>
                  <a:gd name="connsiteY478" fmla="*/ 151447 h 265747"/>
                  <a:gd name="connsiteX479" fmla="*/ 120015 w 169545"/>
                  <a:gd name="connsiteY479" fmla="*/ 152400 h 265747"/>
                  <a:gd name="connsiteX480" fmla="*/ 119063 w 169545"/>
                  <a:gd name="connsiteY480" fmla="*/ 158115 h 265747"/>
                  <a:gd name="connsiteX481" fmla="*/ 120968 w 169545"/>
                  <a:gd name="connsiteY481" fmla="*/ 159067 h 265747"/>
                  <a:gd name="connsiteX482" fmla="*/ 123825 w 169545"/>
                  <a:gd name="connsiteY482" fmla="*/ 158115 h 265747"/>
                  <a:gd name="connsiteX483" fmla="*/ 125730 w 169545"/>
                  <a:gd name="connsiteY483" fmla="*/ 158115 h 265747"/>
                  <a:gd name="connsiteX484" fmla="*/ 124778 w 169545"/>
                  <a:gd name="connsiteY484" fmla="*/ 160020 h 265747"/>
                  <a:gd name="connsiteX485" fmla="*/ 120968 w 169545"/>
                  <a:gd name="connsiteY485" fmla="*/ 160972 h 265747"/>
                  <a:gd name="connsiteX486" fmla="*/ 118110 w 169545"/>
                  <a:gd name="connsiteY486" fmla="*/ 161925 h 265747"/>
                  <a:gd name="connsiteX487" fmla="*/ 116205 w 169545"/>
                  <a:gd name="connsiteY487" fmla="*/ 162877 h 265747"/>
                  <a:gd name="connsiteX488" fmla="*/ 114300 w 169545"/>
                  <a:gd name="connsiteY488" fmla="*/ 161925 h 265747"/>
                  <a:gd name="connsiteX489" fmla="*/ 114300 w 169545"/>
                  <a:gd name="connsiteY489" fmla="*/ 163830 h 265747"/>
                  <a:gd name="connsiteX490" fmla="*/ 118110 w 169545"/>
                  <a:gd name="connsiteY490" fmla="*/ 168592 h 265747"/>
                  <a:gd name="connsiteX491" fmla="*/ 119063 w 169545"/>
                  <a:gd name="connsiteY491" fmla="*/ 168592 h 265747"/>
                  <a:gd name="connsiteX492" fmla="*/ 119063 w 169545"/>
                  <a:gd name="connsiteY492" fmla="*/ 167640 h 265747"/>
                  <a:gd name="connsiteX493" fmla="*/ 119063 w 169545"/>
                  <a:gd name="connsiteY493" fmla="*/ 163830 h 265747"/>
                  <a:gd name="connsiteX494" fmla="*/ 121920 w 169545"/>
                  <a:gd name="connsiteY494" fmla="*/ 162877 h 265747"/>
                  <a:gd name="connsiteX495" fmla="*/ 121920 w 169545"/>
                  <a:gd name="connsiteY495" fmla="*/ 164782 h 265747"/>
                  <a:gd name="connsiteX496" fmla="*/ 123825 w 169545"/>
                  <a:gd name="connsiteY496" fmla="*/ 170497 h 265747"/>
                  <a:gd name="connsiteX497" fmla="*/ 126683 w 169545"/>
                  <a:gd name="connsiteY497" fmla="*/ 172402 h 265747"/>
                  <a:gd name="connsiteX498" fmla="*/ 120015 w 169545"/>
                  <a:gd name="connsiteY498" fmla="*/ 171450 h 265747"/>
                  <a:gd name="connsiteX499" fmla="*/ 117158 w 169545"/>
                  <a:gd name="connsiteY499" fmla="*/ 172402 h 265747"/>
                  <a:gd name="connsiteX500" fmla="*/ 115253 w 169545"/>
                  <a:gd name="connsiteY500" fmla="*/ 178117 h 265747"/>
                  <a:gd name="connsiteX501" fmla="*/ 116205 w 169545"/>
                  <a:gd name="connsiteY501" fmla="*/ 181927 h 265747"/>
                  <a:gd name="connsiteX502" fmla="*/ 120968 w 169545"/>
                  <a:gd name="connsiteY502" fmla="*/ 186690 h 265747"/>
                  <a:gd name="connsiteX503" fmla="*/ 120968 w 169545"/>
                  <a:gd name="connsiteY503" fmla="*/ 188595 h 265747"/>
                  <a:gd name="connsiteX504" fmla="*/ 120015 w 169545"/>
                  <a:gd name="connsiteY504" fmla="*/ 188595 h 265747"/>
                  <a:gd name="connsiteX505" fmla="*/ 118110 w 169545"/>
                  <a:gd name="connsiteY505" fmla="*/ 188595 h 265747"/>
                  <a:gd name="connsiteX506" fmla="*/ 116205 w 169545"/>
                  <a:gd name="connsiteY506" fmla="*/ 197167 h 265747"/>
                  <a:gd name="connsiteX507" fmla="*/ 116205 w 169545"/>
                  <a:gd name="connsiteY507" fmla="*/ 198120 h 265747"/>
                  <a:gd name="connsiteX508" fmla="*/ 115253 w 169545"/>
                  <a:gd name="connsiteY508" fmla="*/ 200977 h 265747"/>
                  <a:gd name="connsiteX509" fmla="*/ 114300 w 169545"/>
                  <a:gd name="connsiteY509" fmla="*/ 202882 h 265747"/>
                  <a:gd name="connsiteX510" fmla="*/ 112395 w 169545"/>
                  <a:gd name="connsiteY510" fmla="*/ 204788 h 265747"/>
                  <a:gd name="connsiteX511" fmla="*/ 111443 w 169545"/>
                  <a:gd name="connsiteY511" fmla="*/ 206692 h 265747"/>
                  <a:gd name="connsiteX512" fmla="*/ 113348 w 169545"/>
                  <a:gd name="connsiteY512" fmla="*/ 208597 h 265747"/>
                  <a:gd name="connsiteX513" fmla="*/ 115253 w 169545"/>
                  <a:gd name="connsiteY513" fmla="*/ 209550 h 265747"/>
                  <a:gd name="connsiteX514" fmla="*/ 114300 w 169545"/>
                  <a:gd name="connsiteY514" fmla="*/ 211455 h 265747"/>
                  <a:gd name="connsiteX515" fmla="*/ 110490 w 169545"/>
                  <a:gd name="connsiteY515" fmla="*/ 212407 h 265747"/>
                  <a:gd name="connsiteX516" fmla="*/ 113348 w 169545"/>
                  <a:gd name="connsiteY516" fmla="*/ 214313 h 265747"/>
                  <a:gd name="connsiteX517" fmla="*/ 115253 w 169545"/>
                  <a:gd name="connsiteY517" fmla="*/ 215265 h 265747"/>
                  <a:gd name="connsiteX518" fmla="*/ 117158 w 169545"/>
                  <a:gd name="connsiteY518" fmla="*/ 220027 h 265747"/>
                  <a:gd name="connsiteX519" fmla="*/ 113348 w 169545"/>
                  <a:gd name="connsiteY519" fmla="*/ 220980 h 265747"/>
                  <a:gd name="connsiteX520" fmla="*/ 113348 w 169545"/>
                  <a:gd name="connsiteY520" fmla="*/ 220027 h 265747"/>
                  <a:gd name="connsiteX521" fmla="*/ 112395 w 169545"/>
                  <a:gd name="connsiteY521" fmla="*/ 219075 h 265747"/>
                  <a:gd name="connsiteX522" fmla="*/ 111443 w 169545"/>
                  <a:gd name="connsiteY522" fmla="*/ 220027 h 265747"/>
                  <a:gd name="connsiteX523" fmla="*/ 112395 w 169545"/>
                  <a:gd name="connsiteY523" fmla="*/ 220980 h 265747"/>
                  <a:gd name="connsiteX524" fmla="*/ 113348 w 169545"/>
                  <a:gd name="connsiteY524" fmla="*/ 220980 h 265747"/>
                  <a:gd name="connsiteX525" fmla="*/ 115253 w 169545"/>
                  <a:gd name="connsiteY525" fmla="*/ 224790 h 265747"/>
                  <a:gd name="connsiteX526" fmla="*/ 115253 w 169545"/>
                  <a:gd name="connsiteY526" fmla="*/ 226695 h 265747"/>
                  <a:gd name="connsiteX527" fmla="*/ 113348 w 169545"/>
                  <a:gd name="connsiteY527" fmla="*/ 229552 h 265747"/>
                  <a:gd name="connsiteX528" fmla="*/ 117158 w 169545"/>
                  <a:gd name="connsiteY528" fmla="*/ 227647 h 265747"/>
                  <a:gd name="connsiteX529" fmla="*/ 119063 w 169545"/>
                  <a:gd name="connsiteY529" fmla="*/ 224790 h 265747"/>
                  <a:gd name="connsiteX530" fmla="*/ 122873 w 169545"/>
                  <a:gd name="connsiteY530" fmla="*/ 223838 h 265747"/>
                  <a:gd name="connsiteX531" fmla="*/ 129540 w 169545"/>
                  <a:gd name="connsiteY531" fmla="*/ 223838 h 265747"/>
                  <a:gd name="connsiteX532" fmla="*/ 132398 w 169545"/>
                  <a:gd name="connsiteY532" fmla="*/ 222885 h 265747"/>
                  <a:gd name="connsiteX533" fmla="*/ 134303 w 169545"/>
                  <a:gd name="connsiteY533" fmla="*/ 222885 h 265747"/>
                  <a:gd name="connsiteX534" fmla="*/ 134303 w 169545"/>
                  <a:gd name="connsiteY534" fmla="*/ 220980 h 265747"/>
                  <a:gd name="connsiteX535" fmla="*/ 134303 w 169545"/>
                  <a:gd name="connsiteY535" fmla="*/ 219075 h 265747"/>
                  <a:gd name="connsiteX536" fmla="*/ 134303 w 169545"/>
                  <a:gd name="connsiteY536" fmla="*/ 216217 h 265747"/>
                  <a:gd name="connsiteX537" fmla="*/ 130493 w 169545"/>
                  <a:gd name="connsiteY537" fmla="*/ 217170 h 265747"/>
                  <a:gd name="connsiteX538" fmla="*/ 128588 w 169545"/>
                  <a:gd name="connsiteY538" fmla="*/ 219075 h 265747"/>
                  <a:gd name="connsiteX539" fmla="*/ 126683 w 169545"/>
                  <a:gd name="connsiteY539" fmla="*/ 218122 h 265747"/>
                  <a:gd name="connsiteX540" fmla="*/ 127635 w 169545"/>
                  <a:gd name="connsiteY540" fmla="*/ 215265 h 265747"/>
                  <a:gd name="connsiteX541" fmla="*/ 135255 w 169545"/>
                  <a:gd name="connsiteY541" fmla="*/ 212407 h 265747"/>
                  <a:gd name="connsiteX542" fmla="*/ 138113 w 169545"/>
                  <a:gd name="connsiteY542" fmla="*/ 212407 h 265747"/>
                  <a:gd name="connsiteX543" fmla="*/ 140018 w 169545"/>
                  <a:gd name="connsiteY543" fmla="*/ 212407 h 265747"/>
                  <a:gd name="connsiteX544" fmla="*/ 139065 w 169545"/>
                  <a:gd name="connsiteY544" fmla="*/ 208597 h 265747"/>
                  <a:gd name="connsiteX545" fmla="*/ 137160 w 169545"/>
                  <a:gd name="connsiteY545" fmla="*/ 208597 h 265747"/>
                  <a:gd name="connsiteX546" fmla="*/ 134303 w 169545"/>
                  <a:gd name="connsiteY546" fmla="*/ 204788 h 265747"/>
                  <a:gd name="connsiteX547" fmla="*/ 130493 w 169545"/>
                  <a:gd name="connsiteY547" fmla="*/ 200025 h 265747"/>
                  <a:gd name="connsiteX548" fmla="*/ 129540 w 169545"/>
                  <a:gd name="connsiteY548" fmla="*/ 197167 h 265747"/>
                  <a:gd name="connsiteX549" fmla="*/ 127635 w 169545"/>
                  <a:gd name="connsiteY549" fmla="*/ 195263 h 265747"/>
                  <a:gd name="connsiteX550" fmla="*/ 132398 w 169545"/>
                  <a:gd name="connsiteY550" fmla="*/ 188595 h 265747"/>
                  <a:gd name="connsiteX551" fmla="*/ 132398 w 169545"/>
                  <a:gd name="connsiteY551" fmla="*/ 190500 h 265747"/>
                  <a:gd name="connsiteX552" fmla="*/ 132398 w 169545"/>
                  <a:gd name="connsiteY552" fmla="*/ 194310 h 265747"/>
                  <a:gd name="connsiteX553" fmla="*/ 134303 w 169545"/>
                  <a:gd name="connsiteY553" fmla="*/ 199072 h 265747"/>
                  <a:gd name="connsiteX554" fmla="*/ 140018 w 169545"/>
                  <a:gd name="connsiteY554" fmla="*/ 198120 h 265747"/>
                  <a:gd name="connsiteX555" fmla="*/ 140018 w 169545"/>
                  <a:gd name="connsiteY555" fmla="*/ 195263 h 265747"/>
                  <a:gd name="connsiteX556" fmla="*/ 138113 w 169545"/>
                  <a:gd name="connsiteY556" fmla="*/ 193357 h 265747"/>
                  <a:gd name="connsiteX557" fmla="*/ 137160 w 169545"/>
                  <a:gd name="connsiteY557" fmla="*/ 192405 h 265747"/>
                  <a:gd name="connsiteX558" fmla="*/ 136208 w 169545"/>
                  <a:gd name="connsiteY558" fmla="*/ 188595 h 265747"/>
                  <a:gd name="connsiteX559" fmla="*/ 137160 w 169545"/>
                  <a:gd name="connsiteY559" fmla="*/ 188595 h 265747"/>
                  <a:gd name="connsiteX560" fmla="*/ 140970 w 169545"/>
                  <a:gd name="connsiteY560" fmla="*/ 186690 h 265747"/>
                  <a:gd name="connsiteX561" fmla="*/ 140018 w 169545"/>
                  <a:gd name="connsiteY561" fmla="*/ 185738 h 265747"/>
                  <a:gd name="connsiteX562" fmla="*/ 136208 w 169545"/>
                  <a:gd name="connsiteY562" fmla="*/ 187642 h 265747"/>
                  <a:gd name="connsiteX563" fmla="*/ 136208 w 169545"/>
                  <a:gd name="connsiteY563" fmla="*/ 188595 h 265747"/>
                  <a:gd name="connsiteX564" fmla="*/ 133350 w 169545"/>
                  <a:gd name="connsiteY564" fmla="*/ 188595 h 265747"/>
                  <a:gd name="connsiteX565" fmla="*/ 133350 w 169545"/>
                  <a:gd name="connsiteY565" fmla="*/ 183832 h 265747"/>
                  <a:gd name="connsiteX566" fmla="*/ 135255 w 169545"/>
                  <a:gd name="connsiteY566" fmla="*/ 182880 h 265747"/>
                  <a:gd name="connsiteX567" fmla="*/ 136208 w 169545"/>
                  <a:gd name="connsiteY567" fmla="*/ 173355 h 265747"/>
                  <a:gd name="connsiteX568" fmla="*/ 142875 w 169545"/>
                  <a:gd name="connsiteY568" fmla="*/ 175260 h 265747"/>
                  <a:gd name="connsiteX569" fmla="*/ 143828 w 169545"/>
                  <a:gd name="connsiteY569" fmla="*/ 175260 h 265747"/>
                  <a:gd name="connsiteX570" fmla="*/ 141923 w 169545"/>
                  <a:gd name="connsiteY570" fmla="*/ 173355 h 265747"/>
                  <a:gd name="connsiteX571" fmla="*/ 109538 w 169545"/>
                  <a:gd name="connsiteY571" fmla="*/ 136207 h 265747"/>
                  <a:gd name="connsiteX572" fmla="*/ 111443 w 169545"/>
                  <a:gd name="connsiteY572" fmla="*/ 139065 h 265747"/>
                  <a:gd name="connsiteX573" fmla="*/ 112395 w 169545"/>
                  <a:gd name="connsiteY573" fmla="*/ 138113 h 265747"/>
                  <a:gd name="connsiteX574" fmla="*/ 109538 w 169545"/>
                  <a:gd name="connsiteY574" fmla="*/ 136207 h 265747"/>
                  <a:gd name="connsiteX575" fmla="*/ 109538 w 169545"/>
                  <a:gd name="connsiteY575" fmla="*/ 136207 h 265747"/>
                  <a:gd name="connsiteX576" fmla="*/ 110490 w 169545"/>
                  <a:gd name="connsiteY576" fmla="*/ 111442 h 265747"/>
                  <a:gd name="connsiteX577" fmla="*/ 111443 w 169545"/>
                  <a:gd name="connsiteY577" fmla="*/ 111442 h 265747"/>
                  <a:gd name="connsiteX578" fmla="*/ 117158 w 169545"/>
                  <a:gd name="connsiteY578" fmla="*/ 112395 h 265747"/>
                  <a:gd name="connsiteX579" fmla="*/ 117158 w 169545"/>
                  <a:gd name="connsiteY579" fmla="*/ 112395 h 265747"/>
                  <a:gd name="connsiteX580" fmla="*/ 119063 w 169545"/>
                  <a:gd name="connsiteY580" fmla="*/ 110490 h 265747"/>
                  <a:gd name="connsiteX581" fmla="*/ 120968 w 169545"/>
                  <a:gd name="connsiteY581" fmla="*/ 105727 h 265747"/>
                  <a:gd name="connsiteX582" fmla="*/ 121920 w 169545"/>
                  <a:gd name="connsiteY582" fmla="*/ 102870 h 265747"/>
                  <a:gd name="connsiteX583" fmla="*/ 119063 w 169545"/>
                  <a:gd name="connsiteY583" fmla="*/ 102870 h 265747"/>
                  <a:gd name="connsiteX584" fmla="*/ 114300 w 169545"/>
                  <a:gd name="connsiteY584" fmla="*/ 102870 h 265747"/>
                  <a:gd name="connsiteX585" fmla="*/ 112395 w 169545"/>
                  <a:gd name="connsiteY585" fmla="*/ 101917 h 265747"/>
                  <a:gd name="connsiteX586" fmla="*/ 113348 w 169545"/>
                  <a:gd name="connsiteY586" fmla="*/ 104775 h 265747"/>
                  <a:gd name="connsiteX587" fmla="*/ 116205 w 169545"/>
                  <a:gd name="connsiteY587" fmla="*/ 104775 h 265747"/>
                  <a:gd name="connsiteX588" fmla="*/ 117158 w 169545"/>
                  <a:gd name="connsiteY588" fmla="*/ 106680 h 265747"/>
                  <a:gd name="connsiteX589" fmla="*/ 115253 w 169545"/>
                  <a:gd name="connsiteY589" fmla="*/ 107632 h 265747"/>
                  <a:gd name="connsiteX590" fmla="*/ 110490 w 169545"/>
                  <a:gd name="connsiteY590" fmla="*/ 111442 h 265747"/>
                  <a:gd name="connsiteX591" fmla="*/ 110490 w 169545"/>
                  <a:gd name="connsiteY591" fmla="*/ 111442 h 265747"/>
                  <a:gd name="connsiteX592" fmla="*/ 115253 w 169545"/>
                  <a:gd name="connsiteY592" fmla="*/ 134302 h 265747"/>
                  <a:gd name="connsiteX593" fmla="*/ 112395 w 169545"/>
                  <a:gd name="connsiteY593" fmla="*/ 131445 h 265747"/>
                  <a:gd name="connsiteX594" fmla="*/ 111443 w 169545"/>
                  <a:gd name="connsiteY594" fmla="*/ 132397 h 265747"/>
                  <a:gd name="connsiteX595" fmla="*/ 115253 w 169545"/>
                  <a:gd name="connsiteY595" fmla="*/ 134302 h 265747"/>
                  <a:gd name="connsiteX596" fmla="*/ 115253 w 169545"/>
                  <a:gd name="connsiteY596" fmla="*/ 134302 h 265747"/>
                  <a:gd name="connsiteX597" fmla="*/ 114300 w 169545"/>
                  <a:gd name="connsiteY597" fmla="*/ 149542 h 265747"/>
                  <a:gd name="connsiteX598" fmla="*/ 112395 w 169545"/>
                  <a:gd name="connsiteY598" fmla="*/ 151447 h 265747"/>
                  <a:gd name="connsiteX599" fmla="*/ 113348 w 169545"/>
                  <a:gd name="connsiteY599" fmla="*/ 152400 h 265747"/>
                  <a:gd name="connsiteX600" fmla="*/ 114300 w 169545"/>
                  <a:gd name="connsiteY600" fmla="*/ 149542 h 265747"/>
                  <a:gd name="connsiteX601" fmla="*/ 114300 w 169545"/>
                  <a:gd name="connsiteY601" fmla="*/ 149542 h 265747"/>
                  <a:gd name="connsiteX602" fmla="*/ 121920 w 169545"/>
                  <a:gd name="connsiteY602" fmla="*/ 123825 h 265747"/>
                  <a:gd name="connsiteX603" fmla="*/ 119063 w 169545"/>
                  <a:gd name="connsiteY603" fmla="*/ 122872 h 265747"/>
                  <a:gd name="connsiteX604" fmla="*/ 117158 w 169545"/>
                  <a:gd name="connsiteY604" fmla="*/ 120015 h 265747"/>
                  <a:gd name="connsiteX605" fmla="*/ 116205 w 169545"/>
                  <a:gd name="connsiteY605" fmla="*/ 118110 h 265747"/>
                  <a:gd name="connsiteX606" fmla="*/ 113348 w 169545"/>
                  <a:gd name="connsiteY606" fmla="*/ 119063 h 265747"/>
                  <a:gd name="connsiteX607" fmla="*/ 113348 w 169545"/>
                  <a:gd name="connsiteY607" fmla="*/ 123825 h 265747"/>
                  <a:gd name="connsiteX608" fmla="*/ 113348 w 169545"/>
                  <a:gd name="connsiteY608" fmla="*/ 126682 h 265747"/>
                  <a:gd name="connsiteX609" fmla="*/ 112395 w 169545"/>
                  <a:gd name="connsiteY609" fmla="*/ 128588 h 265747"/>
                  <a:gd name="connsiteX610" fmla="*/ 114300 w 169545"/>
                  <a:gd name="connsiteY610" fmla="*/ 128588 h 265747"/>
                  <a:gd name="connsiteX611" fmla="*/ 118110 w 169545"/>
                  <a:gd name="connsiteY611" fmla="*/ 126682 h 265747"/>
                  <a:gd name="connsiteX612" fmla="*/ 121920 w 169545"/>
                  <a:gd name="connsiteY612" fmla="*/ 123825 h 265747"/>
                  <a:gd name="connsiteX613" fmla="*/ 115253 w 169545"/>
                  <a:gd name="connsiteY613" fmla="*/ 115252 h 265747"/>
                  <a:gd name="connsiteX614" fmla="*/ 118110 w 169545"/>
                  <a:gd name="connsiteY614" fmla="*/ 112395 h 265747"/>
                  <a:gd name="connsiteX615" fmla="*/ 115253 w 169545"/>
                  <a:gd name="connsiteY615" fmla="*/ 115252 h 265747"/>
                  <a:gd name="connsiteX616" fmla="*/ 115253 w 169545"/>
                  <a:gd name="connsiteY616" fmla="*/ 115252 h 265747"/>
                  <a:gd name="connsiteX617" fmla="*/ 115253 w 169545"/>
                  <a:gd name="connsiteY617" fmla="*/ 69532 h 265747"/>
                  <a:gd name="connsiteX618" fmla="*/ 116205 w 169545"/>
                  <a:gd name="connsiteY618" fmla="*/ 69532 h 265747"/>
                  <a:gd name="connsiteX619" fmla="*/ 117158 w 169545"/>
                  <a:gd name="connsiteY619" fmla="*/ 68580 h 265747"/>
                  <a:gd name="connsiteX620" fmla="*/ 116205 w 169545"/>
                  <a:gd name="connsiteY620" fmla="*/ 67627 h 265747"/>
                  <a:gd name="connsiteX621" fmla="*/ 115253 w 169545"/>
                  <a:gd name="connsiteY621" fmla="*/ 69532 h 265747"/>
                  <a:gd name="connsiteX622" fmla="*/ 118110 w 169545"/>
                  <a:gd name="connsiteY622" fmla="*/ 233363 h 265747"/>
                  <a:gd name="connsiteX623" fmla="*/ 116205 w 169545"/>
                  <a:gd name="connsiteY623" fmla="*/ 232410 h 265747"/>
                  <a:gd name="connsiteX624" fmla="*/ 116205 w 169545"/>
                  <a:gd name="connsiteY624" fmla="*/ 233363 h 265747"/>
                  <a:gd name="connsiteX625" fmla="*/ 118110 w 169545"/>
                  <a:gd name="connsiteY625" fmla="*/ 233363 h 265747"/>
                  <a:gd name="connsiteX626" fmla="*/ 118110 w 169545"/>
                  <a:gd name="connsiteY626" fmla="*/ 233363 h 265747"/>
                  <a:gd name="connsiteX627" fmla="*/ 118110 w 169545"/>
                  <a:gd name="connsiteY627" fmla="*/ 131445 h 265747"/>
                  <a:gd name="connsiteX628" fmla="*/ 118110 w 169545"/>
                  <a:gd name="connsiteY628" fmla="*/ 131445 h 265747"/>
                  <a:gd name="connsiteX629" fmla="*/ 117158 w 169545"/>
                  <a:gd name="connsiteY629" fmla="*/ 131445 h 265747"/>
                  <a:gd name="connsiteX630" fmla="*/ 118110 w 169545"/>
                  <a:gd name="connsiteY630" fmla="*/ 131445 h 265747"/>
                  <a:gd name="connsiteX631" fmla="*/ 118110 w 169545"/>
                  <a:gd name="connsiteY631" fmla="*/ 131445 h 265747"/>
                  <a:gd name="connsiteX632" fmla="*/ 119063 w 169545"/>
                  <a:gd name="connsiteY632" fmla="*/ 176213 h 265747"/>
                  <a:gd name="connsiteX633" fmla="*/ 118110 w 169545"/>
                  <a:gd name="connsiteY633" fmla="*/ 178117 h 265747"/>
                  <a:gd name="connsiteX634" fmla="*/ 117158 w 169545"/>
                  <a:gd name="connsiteY634" fmla="*/ 176213 h 265747"/>
                  <a:gd name="connsiteX635" fmla="*/ 118110 w 169545"/>
                  <a:gd name="connsiteY635" fmla="*/ 174307 h 265747"/>
                  <a:gd name="connsiteX636" fmla="*/ 119063 w 169545"/>
                  <a:gd name="connsiteY636" fmla="*/ 176213 h 265747"/>
                  <a:gd name="connsiteX637" fmla="*/ 117158 w 169545"/>
                  <a:gd name="connsiteY637" fmla="*/ 54292 h 265747"/>
                  <a:gd name="connsiteX638" fmla="*/ 117158 w 169545"/>
                  <a:gd name="connsiteY638" fmla="*/ 54292 h 265747"/>
                  <a:gd name="connsiteX639" fmla="*/ 119063 w 169545"/>
                  <a:gd name="connsiteY639" fmla="*/ 52388 h 265747"/>
                  <a:gd name="connsiteX640" fmla="*/ 118110 w 169545"/>
                  <a:gd name="connsiteY640" fmla="*/ 51435 h 265747"/>
                  <a:gd name="connsiteX641" fmla="*/ 117158 w 169545"/>
                  <a:gd name="connsiteY641" fmla="*/ 54292 h 265747"/>
                  <a:gd name="connsiteX642" fmla="*/ 120015 w 169545"/>
                  <a:gd name="connsiteY642" fmla="*/ 199072 h 265747"/>
                  <a:gd name="connsiteX643" fmla="*/ 120015 w 169545"/>
                  <a:gd name="connsiteY643" fmla="*/ 200977 h 265747"/>
                  <a:gd name="connsiteX644" fmla="*/ 120968 w 169545"/>
                  <a:gd name="connsiteY644" fmla="*/ 206692 h 265747"/>
                  <a:gd name="connsiteX645" fmla="*/ 120015 w 169545"/>
                  <a:gd name="connsiteY645" fmla="*/ 208597 h 265747"/>
                  <a:gd name="connsiteX646" fmla="*/ 118110 w 169545"/>
                  <a:gd name="connsiteY646" fmla="*/ 207645 h 265747"/>
                  <a:gd name="connsiteX647" fmla="*/ 117158 w 169545"/>
                  <a:gd name="connsiteY647" fmla="*/ 200977 h 265747"/>
                  <a:gd name="connsiteX648" fmla="*/ 120015 w 169545"/>
                  <a:gd name="connsiteY648" fmla="*/ 199072 h 265747"/>
                  <a:gd name="connsiteX649" fmla="*/ 120015 w 169545"/>
                  <a:gd name="connsiteY649" fmla="*/ 81915 h 265747"/>
                  <a:gd name="connsiteX650" fmla="*/ 119063 w 169545"/>
                  <a:gd name="connsiteY650" fmla="*/ 83820 h 265747"/>
                  <a:gd name="connsiteX651" fmla="*/ 117158 w 169545"/>
                  <a:gd name="connsiteY651" fmla="*/ 85725 h 265747"/>
                  <a:gd name="connsiteX652" fmla="*/ 117158 w 169545"/>
                  <a:gd name="connsiteY652" fmla="*/ 87630 h 265747"/>
                  <a:gd name="connsiteX653" fmla="*/ 118110 w 169545"/>
                  <a:gd name="connsiteY653" fmla="*/ 86677 h 265747"/>
                  <a:gd name="connsiteX654" fmla="*/ 118110 w 169545"/>
                  <a:gd name="connsiteY654" fmla="*/ 84772 h 265747"/>
                  <a:gd name="connsiteX655" fmla="*/ 122873 w 169545"/>
                  <a:gd name="connsiteY655" fmla="*/ 83820 h 265747"/>
                  <a:gd name="connsiteX656" fmla="*/ 120015 w 169545"/>
                  <a:gd name="connsiteY656" fmla="*/ 81915 h 265747"/>
                  <a:gd name="connsiteX657" fmla="*/ 120968 w 169545"/>
                  <a:gd name="connsiteY657" fmla="*/ 80963 h 265747"/>
                  <a:gd name="connsiteX658" fmla="*/ 122873 w 169545"/>
                  <a:gd name="connsiteY658" fmla="*/ 79057 h 265747"/>
                  <a:gd name="connsiteX659" fmla="*/ 120015 w 169545"/>
                  <a:gd name="connsiteY659" fmla="*/ 78105 h 265747"/>
                  <a:gd name="connsiteX660" fmla="*/ 121920 w 169545"/>
                  <a:gd name="connsiteY660" fmla="*/ 73342 h 265747"/>
                  <a:gd name="connsiteX661" fmla="*/ 124778 w 169545"/>
                  <a:gd name="connsiteY661" fmla="*/ 70485 h 265747"/>
                  <a:gd name="connsiteX662" fmla="*/ 125730 w 169545"/>
                  <a:gd name="connsiteY662" fmla="*/ 66675 h 265747"/>
                  <a:gd name="connsiteX663" fmla="*/ 120015 w 169545"/>
                  <a:gd name="connsiteY663" fmla="*/ 62865 h 265747"/>
                  <a:gd name="connsiteX664" fmla="*/ 118110 w 169545"/>
                  <a:gd name="connsiteY664" fmla="*/ 65722 h 265747"/>
                  <a:gd name="connsiteX665" fmla="*/ 120015 w 169545"/>
                  <a:gd name="connsiteY665" fmla="*/ 67627 h 265747"/>
                  <a:gd name="connsiteX666" fmla="*/ 120968 w 169545"/>
                  <a:gd name="connsiteY666" fmla="*/ 72390 h 265747"/>
                  <a:gd name="connsiteX667" fmla="*/ 118110 w 169545"/>
                  <a:gd name="connsiteY667" fmla="*/ 79057 h 265747"/>
                  <a:gd name="connsiteX668" fmla="*/ 120015 w 169545"/>
                  <a:gd name="connsiteY668" fmla="*/ 80010 h 265747"/>
                  <a:gd name="connsiteX669" fmla="*/ 120015 w 169545"/>
                  <a:gd name="connsiteY669" fmla="*/ 81915 h 265747"/>
                  <a:gd name="connsiteX670" fmla="*/ 119063 w 169545"/>
                  <a:gd name="connsiteY670" fmla="*/ 32385 h 265747"/>
                  <a:gd name="connsiteX671" fmla="*/ 119063 w 169545"/>
                  <a:gd name="connsiteY671" fmla="*/ 32385 h 265747"/>
                  <a:gd name="connsiteX672" fmla="*/ 119063 w 169545"/>
                  <a:gd name="connsiteY672" fmla="*/ 32385 h 265747"/>
                  <a:gd name="connsiteX673" fmla="*/ 119063 w 169545"/>
                  <a:gd name="connsiteY673" fmla="*/ 32385 h 265747"/>
                  <a:gd name="connsiteX674" fmla="*/ 119063 w 169545"/>
                  <a:gd name="connsiteY674" fmla="*/ 32385 h 265747"/>
                  <a:gd name="connsiteX675" fmla="*/ 128588 w 169545"/>
                  <a:gd name="connsiteY675" fmla="*/ 233363 h 265747"/>
                  <a:gd name="connsiteX676" fmla="*/ 124778 w 169545"/>
                  <a:gd name="connsiteY676" fmla="*/ 228600 h 265747"/>
                  <a:gd name="connsiteX677" fmla="*/ 120968 w 169545"/>
                  <a:gd name="connsiteY677" fmla="*/ 226695 h 265747"/>
                  <a:gd name="connsiteX678" fmla="*/ 119063 w 169545"/>
                  <a:gd name="connsiteY678" fmla="*/ 229552 h 265747"/>
                  <a:gd name="connsiteX679" fmla="*/ 121920 w 169545"/>
                  <a:gd name="connsiteY679" fmla="*/ 234315 h 265747"/>
                  <a:gd name="connsiteX680" fmla="*/ 127635 w 169545"/>
                  <a:gd name="connsiteY680" fmla="*/ 235267 h 265747"/>
                  <a:gd name="connsiteX681" fmla="*/ 129540 w 169545"/>
                  <a:gd name="connsiteY681" fmla="*/ 235267 h 265747"/>
                  <a:gd name="connsiteX682" fmla="*/ 128588 w 169545"/>
                  <a:gd name="connsiteY682" fmla="*/ 233363 h 265747"/>
                  <a:gd name="connsiteX683" fmla="*/ 120015 w 169545"/>
                  <a:gd name="connsiteY683" fmla="*/ 57150 h 265747"/>
                  <a:gd name="connsiteX684" fmla="*/ 119063 w 169545"/>
                  <a:gd name="connsiteY684" fmla="*/ 58102 h 265747"/>
                  <a:gd name="connsiteX685" fmla="*/ 120968 w 169545"/>
                  <a:gd name="connsiteY685" fmla="*/ 59055 h 265747"/>
                  <a:gd name="connsiteX686" fmla="*/ 122873 w 169545"/>
                  <a:gd name="connsiteY686" fmla="*/ 58102 h 265747"/>
                  <a:gd name="connsiteX687" fmla="*/ 120015 w 169545"/>
                  <a:gd name="connsiteY687" fmla="*/ 57150 h 265747"/>
                  <a:gd name="connsiteX688" fmla="*/ 120968 w 169545"/>
                  <a:gd name="connsiteY688" fmla="*/ 127635 h 265747"/>
                  <a:gd name="connsiteX689" fmla="*/ 120968 w 169545"/>
                  <a:gd name="connsiteY689" fmla="*/ 127635 h 265747"/>
                  <a:gd name="connsiteX690" fmla="*/ 120968 w 169545"/>
                  <a:gd name="connsiteY690" fmla="*/ 129540 h 265747"/>
                  <a:gd name="connsiteX691" fmla="*/ 120968 w 169545"/>
                  <a:gd name="connsiteY691" fmla="*/ 127635 h 265747"/>
                  <a:gd name="connsiteX692" fmla="*/ 120968 w 169545"/>
                  <a:gd name="connsiteY692" fmla="*/ 127635 h 265747"/>
                  <a:gd name="connsiteX693" fmla="*/ 120968 w 169545"/>
                  <a:gd name="connsiteY693" fmla="*/ 237172 h 265747"/>
                  <a:gd name="connsiteX694" fmla="*/ 120968 w 169545"/>
                  <a:gd name="connsiteY694" fmla="*/ 237172 h 265747"/>
                  <a:gd name="connsiteX695" fmla="*/ 120968 w 169545"/>
                  <a:gd name="connsiteY695" fmla="*/ 237172 h 265747"/>
                  <a:gd name="connsiteX696" fmla="*/ 120968 w 169545"/>
                  <a:gd name="connsiteY696" fmla="*/ 237172 h 265747"/>
                  <a:gd name="connsiteX697" fmla="*/ 120968 w 169545"/>
                  <a:gd name="connsiteY697" fmla="*/ 237172 h 265747"/>
                  <a:gd name="connsiteX698" fmla="*/ 122873 w 169545"/>
                  <a:gd name="connsiteY698" fmla="*/ 194310 h 265747"/>
                  <a:gd name="connsiteX699" fmla="*/ 124778 w 169545"/>
                  <a:gd name="connsiteY699" fmla="*/ 195263 h 265747"/>
                  <a:gd name="connsiteX700" fmla="*/ 121920 w 169545"/>
                  <a:gd name="connsiteY700" fmla="*/ 196215 h 265747"/>
                  <a:gd name="connsiteX701" fmla="*/ 120015 w 169545"/>
                  <a:gd name="connsiteY701" fmla="*/ 194310 h 265747"/>
                  <a:gd name="connsiteX702" fmla="*/ 122873 w 169545"/>
                  <a:gd name="connsiteY702" fmla="*/ 194310 h 265747"/>
                  <a:gd name="connsiteX703" fmla="*/ 126683 w 169545"/>
                  <a:gd name="connsiteY703" fmla="*/ 120967 h 265747"/>
                  <a:gd name="connsiteX704" fmla="*/ 126683 w 169545"/>
                  <a:gd name="connsiteY704" fmla="*/ 120967 h 265747"/>
                  <a:gd name="connsiteX705" fmla="*/ 130493 w 169545"/>
                  <a:gd name="connsiteY705" fmla="*/ 119063 h 265747"/>
                  <a:gd name="connsiteX706" fmla="*/ 128588 w 169545"/>
                  <a:gd name="connsiteY706" fmla="*/ 117157 h 265747"/>
                  <a:gd name="connsiteX707" fmla="*/ 126683 w 169545"/>
                  <a:gd name="connsiteY707" fmla="*/ 116205 h 265747"/>
                  <a:gd name="connsiteX708" fmla="*/ 120968 w 169545"/>
                  <a:gd name="connsiteY708" fmla="*/ 117157 h 265747"/>
                  <a:gd name="connsiteX709" fmla="*/ 121920 w 169545"/>
                  <a:gd name="connsiteY709" fmla="*/ 120967 h 265747"/>
                  <a:gd name="connsiteX710" fmla="*/ 121920 w 169545"/>
                  <a:gd name="connsiteY710" fmla="*/ 122872 h 265747"/>
                  <a:gd name="connsiteX711" fmla="*/ 126683 w 169545"/>
                  <a:gd name="connsiteY711" fmla="*/ 120967 h 265747"/>
                  <a:gd name="connsiteX712" fmla="*/ 122873 w 169545"/>
                  <a:gd name="connsiteY712" fmla="*/ 243840 h 265747"/>
                  <a:gd name="connsiteX713" fmla="*/ 122873 w 169545"/>
                  <a:gd name="connsiteY713" fmla="*/ 243840 h 265747"/>
                  <a:gd name="connsiteX714" fmla="*/ 121920 w 169545"/>
                  <a:gd name="connsiteY714" fmla="*/ 243840 h 265747"/>
                  <a:gd name="connsiteX715" fmla="*/ 122873 w 169545"/>
                  <a:gd name="connsiteY715" fmla="*/ 243840 h 265747"/>
                  <a:gd name="connsiteX716" fmla="*/ 122873 w 169545"/>
                  <a:gd name="connsiteY716" fmla="*/ 243840 h 265747"/>
                  <a:gd name="connsiteX717" fmla="*/ 125730 w 169545"/>
                  <a:gd name="connsiteY717" fmla="*/ 175260 h 265747"/>
                  <a:gd name="connsiteX718" fmla="*/ 128588 w 169545"/>
                  <a:gd name="connsiteY718" fmla="*/ 174307 h 265747"/>
                  <a:gd name="connsiteX719" fmla="*/ 125730 w 169545"/>
                  <a:gd name="connsiteY719" fmla="*/ 179070 h 265747"/>
                  <a:gd name="connsiteX720" fmla="*/ 125730 w 169545"/>
                  <a:gd name="connsiteY720" fmla="*/ 175260 h 265747"/>
                  <a:gd name="connsiteX721" fmla="*/ 124778 w 169545"/>
                  <a:gd name="connsiteY721" fmla="*/ 179070 h 265747"/>
                  <a:gd name="connsiteX722" fmla="*/ 121920 w 169545"/>
                  <a:gd name="connsiteY722" fmla="*/ 177165 h 265747"/>
                  <a:gd name="connsiteX723" fmla="*/ 125730 w 169545"/>
                  <a:gd name="connsiteY723" fmla="*/ 173355 h 265747"/>
                  <a:gd name="connsiteX724" fmla="*/ 125730 w 169545"/>
                  <a:gd name="connsiteY724" fmla="*/ 175260 h 265747"/>
                  <a:gd name="connsiteX725" fmla="*/ 123825 w 169545"/>
                  <a:gd name="connsiteY725" fmla="*/ 191452 h 265747"/>
                  <a:gd name="connsiteX726" fmla="*/ 123825 w 169545"/>
                  <a:gd name="connsiteY726" fmla="*/ 191452 h 265747"/>
                  <a:gd name="connsiteX727" fmla="*/ 123825 w 169545"/>
                  <a:gd name="connsiteY727" fmla="*/ 191452 h 265747"/>
                  <a:gd name="connsiteX728" fmla="*/ 123825 w 169545"/>
                  <a:gd name="connsiteY728" fmla="*/ 191452 h 265747"/>
                  <a:gd name="connsiteX729" fmla="*/ 123825 w 169545"/>
                  <a:gd name="connsiteY729" fmla="*/ 191452 h 265747"/>
                  <a:gd name="connsiteX730" fmla="*/ 121920 w 169545"/>
                  <a:gd name="connsiteY730" fmla="*/ 211455 h 265747"/>
                  <a:gd name="connsiteX731" fmla="*/ 123825 w 169545"/>
                  <a:gd name="connsiteY731" fmla="*/ 208597 h 265747"/>
                  <a:gd name="connsiteX732" fmla="*/ 125730 w 169545"/>
                  <a:gd name="connsiteY732" fmla="*/ 210502 h 265747"/>
                  <a:gd name="connsiteX733" fmla="*/ 123825 w 169545"/>
                  <a:gd name="connsiteY733" fmla="*/ 212407 h 265747"/>
                  <a:gd name="connsiteX734" fmla="*/ 121920 w 169545"/>
                  <a:gd name="connsiteY734" fmla="*/ 211455 h 265747"/>
                  <a:gd name="connsiteX735" fmla="*/ 122873 w 169545"/>
                  <a:gd name="connsiteY735" fmla="*/ 203835 h 265747"/>
                  <a:gd name="connsiteX736" fmla="*/ 124778 w 169545"/>
                  <a:gd name="connsiteY736" fmla="*/ 201930 h 265747"/>
                  <a:gd name="connsiteX737" fmla="*/ 128588 w 169545"/>
                  <a:gd name="connsiteY737" fmla="*/ 204788 h 265747"/>
                  <a:gd name="connsiteX738" fmla="*/ 127635 w 169545"/>
                  <a:gd name="connsiteY738" fmla="*/ 205740 h 265747"/>
                  <a:gd name="connsiteX739" fmla="*/ 122873 w 169545"/>
                  <a:gd name="connsiteY739" fmla="*/ 203835 h 265747"/>
                  <a:gd name="connsiteX740" fmla="*/ 126683 w 169545"/>
                  <a:gd name="connsiteY740" fmla="*/ 120015 h 265747"/>
                  <a:gd name="connsiteX741" fmla="*/ 126683 w 169545"/>
                  <a:gd name="connsiteY741" fmla="*/ 120015 h 265747"/>
                  <a:gd name="connsiteX742" fmla="*/ 126683 w 169545"/>
                  <a:gd name="connsiteY742" fmla="*/ 120015 h 265747"/>
                  <a:gd name="connsiteX743" fmla="*/ 123825 w 169545"/>
                  <a:gd name="connsiteY743" fmla="*/ 119063 h 265747"/>
                  <a:gd name="connsiteX744" fmla="*/ 124778 w 169545"/>
                  <a:gd name="connsiteY744" fmla="*/ 118110 h 265747"/>
                  <a:gd name="connsiteX745" fmla="*/ 126683 w 169545"/>
                  <a:gd name="connsiteY745" fmla="*/ 120015 h 265747"/>
                  <a:gd name="connsiteX746" fmla="*/ 124778 w 169545"/>
                  <a:gd name="connsiteY746" fmla="*/ 126682 h 265747"/>
                  <a:gd name="connsiteX747" fmla="*/ 124778 w 169545"/>
                  <a:gd name="connsiteY747" fmla="*/ 126682 h 265747"/>
                  <a:gd name="connsiteX748" fmla="*/ 123825 w 169545"/>
                  <a:gd name="connsiteY748" fmla="*/ 127635 h 265747"/>
                  <a:gd name="connsiteX749" fmla="*/ 124778 w 169545"/>
                  <a:gd name="connsiteY749" fmla="*/ 126682 h 265747"/>
                  <a:gd name="connsiteX750" fmla="*/ 124778 w 169545"/>
                  <a:gd name="connsiteY750" fmla="*/ 126682 h 265747"/>
                  <a:gd name="connsiteX751" fmla="*/ 126683 w 169545"/>
                  <a:gd name="connsiteY751" fmla="*/ 238125 h 265747"/>
                  <a:gd name="connsiteX752" fmla="*/ 126683 w 169545"/>
                  <a:gd name="connsiteY752" fmla="*/ 238125 h 265747"/>
                  <a:gd name="connsiteX753" fmla="*/ 124778 w 169545"/>
                  <a:gd name="connsiteY753" fmla="*/ 238125 h 265747"/>
                  <a:gd name="connsiteX754" fmla="*/ 125730 w 169545"/>
                  <a:gd name="connsiteY754" fmla="*/ 239077 h 265747"/>
                  <a:gd name="connsiteX755" fmla="*/ 126683 w 169545"/>
                  <a:gd name="connsiteY755" fmla="*/ 238125 h 265747"/>
                  <a:gd name="connsiteX756" fmla="*/ 124778 w 169545"/>
                  <a:gd name="connsiteY756" fmla="*/ 144780 h 265747"/>
                  <a:gd name="connsiteX757" fmla="*/ 126683 w 169545"/>
                  <a:gd name="connsiteY757" fmla="*/ 144780 h 265747"/>
                  <a:gd name="connsiteX758" fmla="*/ 130493 w 169545"/>
                  <a:gd name="connsiteY758" fmla="*/ 142875 h 265747"/>
                  <a:gd name="connsiteX759" fmla="*/ 133350 w 169545"/>
                  <a:gd name="connsiteY759" fmla="*/ 149542 h 265747"/>
                  <a:gd name="connsiteX760" fmla="*/ 130493 w 169545"/>
                  <a:gd name="connsiteY760" fmla="*/ 150495 h 265747"/>
                  <a:gd name="connsiteX761" fmla="*/ 129540 w 169545"/>
                  <a:gd name="connsiteY761" fmla="*/ 148590 h 265747"/>
                  <a:gd name="connsiteX762" fmla="*/ 127635 w 169545"/>
                  <a:gd name="connsiteY762" fmla="*/ 144780 h 265747"/>
                  <a:gd name="connsiteX763" fmla="*/ 126683 w 169545"/>
                  <a:gd name="connsiteY763" fmla="*/ 147638 h 265747"/>
                  <a:gd name="connsiteX764" fmla="*/ 124778 w 169545"/>
                  <a:gd name="connsiteY764" fmla="*/ 144780 h 265747"/>
                  <a:gd name="connsiteX765" fmla="*/ 129540 w 169545"/>
                  <a:gd name="connsiteY765" fmla="*/ 182880 h 265747"/>
                  <a:gd name="connsiteX766" fmla="*/ 128588 w 169545"/>
                  <a:gd name="connsiteY766" fmla="*/ 188595 h 265747"/>
                  <a:gd name="connsiteX767" fmla="*/ 123825 w 169545"/>
                  <a:gd name="connsiteY767" fmla="*/ 182880 h 265747"/>
                  <a:gd name="connsiteX768" fmla="*/ 123825 w 169545"/>
                  <a:gd name="connsiteY768" fmla="*/ 179070 h 265747"/>
                  <a:gd name="connsiteX769" fmla="*/ 124778 w 169545"/>
                  <a:gd name="connsiteY769" fmla="*/ 179070 h 265747"/>
                  <a:gd name="connsiteX770" fmla="*/ 129540 w 169545"/>
                  <a:gd name="connsiteY770" fmla="*/ 182880 h 265747"/>
                  <a:gd name="connsiteX771" fmla="*/ 124778 w 169545"/>
                  <a:gd name="connsiteY771" fmla="*/ 109538 h 265747"/>
                  <a:gd name="connsiteX772" fmla="*/ 124778 w 169545"/>
                  <a:gd name="connsiteY772" fmla="*/ 109538 h 265747"/>
                  <a:gd name="connsiteX773" fmla="*/ 124778 w 169545"/>
                  <a:gd name="connsiteY773" fmla="*/ 110490 h 265747"/>
                  <a:gd name="connsiteX774" fmla="*/ 124778 w 169545"/>
                  <a:gd name="connsiteY774" fmla="*/ 109538 h 265747"/>
                  <a:gd name="connsiteX775" fmla="*/ 124778 w 169545"/>
                  <a:gd name="connsiteY775" fmla="*/ 109538 h 265747"/>
                  <a:gd name="connsiteX776" fmla="*/ 130493 w 169545"/>
                  <a:gd name="connsiteY776" fmla="*/ 142875 h 265747"/>
                  <a:gd name="connsiteX777" fmla="*/ 124778 w 169545"/>
                  <a:gd name="connsiteY777" fmla="*/ 140017 h 265747"/>
                  <a:gd name="connsiteX778" fmla="*/ 123825 w 169545"/>
                  <a:gd name="connsiteY778" fmla="*/ 139065 h 265747"/>
                  <a:gd name="connsiteX779" fmla="*/ 125730 w 169545"/>
                  <a:gd name="connsiteY779" fmla="*/ 139065 h 265747"/>
                  <a:gd name="connsiteX780" fmla="*/ 130493 w 169545"/>
                  <a:gd name="connsiteY780" fmla="*/ 142875 h 265747"/>
                  <a:gd name="connsiteX781" fmla="*/ 124778 w 169545"/>
                  <a:gd name="connsiteY781" fmla="*/ 44767 h 265747"/>
                  <a:gd name="connsiteX782" fmla="*/ 124778 w 169545"/>
                  <a:gd name="connsiteY782" fmla="*/ 44767 h 265747"/>
                  <a:gd name="connsiteX783" fmla="*/ 124778 w 169545"/>
                  <a:gd name="connsiteY783" fmla="*/ 44767 h 265747"/>
                  <a:gd name="connsiteX784" fmla="*/ 124778 w 169545"/>
                  <a:gd name="connsiteY784" fmla="*/ 44767 h 265747"/>
                  <a:gd name="connsiteX785" fmla="*/ 124778 w 169545"/>
                  <a:gd name="connsiteY785" fmla="*/ 44767 h 265747"/>
                  <a:gd name="connsiteX786" fmla="*/ 129540 w 169545"/>
                  <a:gd name="connsiteY786" fmla="*/ 59055 h 265747"/>
                  <a:gd name="connsiteX787" fmla="*/ 125730 w 169545"/>
                  <a:gd name="connsiteY787" fmla="*/ 60960 h 265747"/>
                  <a:gd name="connsiteX788" fmla="*/ 127635 w 169545"/>
                  <a:gd name="connsiteY788" fmla="*/ 64770 h 265747"/>
                  <a:gd name="connsiteX789" fmla="*/ 127635 w 169545"/>
                  <a:gd name="connsiteY789" fmla="*/ 63817 h 265747"/>
                  <a:gd name="connsiteX790" fmla="*/ 130493 w 169545"/>
                  <a:gd name="connsiteY790" fmla="*/ 62865 h 265747"/>
                  <a:gd name="connsiteX791" fmla="*/ 131445 w 169545"/>
                  <a:gd name="connsiteY791" fmla="*/ 63817 h 265747"/>
                  <a:gd name="connsiteX792" fmla="*/ 132398 w 169545"/>
                  <a:gd name="connsiteY792" fmla="*/ 65722 h 265747"/>
                  <a:gd name="connsiteX793" fmla="*/ 132398 w 169545"/>
                  <a:gd name="connsiteY793" fmla="*/ 65722 h 265747"/>
                  <a:gd name="connsiteX794" fmla="*/ 131445 w 169545"/>
                  <a:gd name="connsiteY794" fmla="*/ 63817 h 265747"/>
                  <a:gd name="connsiteX795" fmla="*/ 129540 w 169545"/>
                  <a:gd name="connsiteY795" fmla="*/ 59055 h 265747"/>
                  <a:gd name="connsiteX796" fmla="*/ 129540 w 169545"/>
                  <a:gd name="connsiteY796" fmla="*/ 86677 h 265747"/>
                  <a:gd name="connsiteX797" fmla="*/ 127635 w 169545"/>
                  <a:gd name="connsiteY797" fmla="*/ 87630 h 265747"/>
                  <a:gd name="connsiteX798" fmla="*/ 125730 w 169545"/>
                  <a:gd name="connsiteY798" fmla="*/ 91440 h 265747"/>
                  <a:gd name="connsiteX799" fmla="*/ 127635 w 169545"/>
                  <a:gd name="connsiteY799" fmla="*/ 93345 h 265747"/>
                  <a:gd name="connsiteX800" fmla="*/ 128588 w 169545"/>
                  <a:gd name="connsiteY800" fmla="*/ 91440 h 265747"/>
                  <a:gd name="connsiteX801" fmla="*/ 128588 w 169545"/>
                  <a:gd name="connsiteY801" fmla="*/ 88582 h 265747"/>
                  <a:gd name="connsiteX802" fmla="*/ 129540 w 169545"/>
                  <a:gd name="connsiteY802" fmla="*/ 86677 h 265747"/>
                  <a:gd name="connsiteX803" fmla="*/ 126683 w 169545"/>
                  <a:gd name="connsiteY803" fmla="*/ 52388 h 265747"/>
                  <a:gd name="connsiteX804" fmla="*/ 128588 w 169545"/>
                  <a:gd name="connsiteY804" fmla="*/ 54292 h 265747"/>
                  <a:gd name="connsiteX805" fmla="*/ 129540 w 169545"/>
                  <a:gd name="connsiteY805" fmla="*/ 53340 h 265747"/>
                  <a:gd name="connsiteX806" fmla="*/ 126683 w 169545"/>
                  <a:gd name="connsiteY806" fmla="*/ 52388 h 265747"/>
                  <a:gd name="connsiteX807" fmla="*/ 126683 w 169545"/>
                  <a:gd name="connsiteY807" fmla="*/ 52388 h 265747"/>
                  <a:gd name="connsiteX808" fmla="*/ 128588 w 169545"/>
                  <a:gd name="connsiteY808" fmla="*/ 101917 h 265747"/>
                  <a:gd name="connsiteX809" fmla="*/ 128588 w 169545"/>
                  <a:gd name="connsiteY809" fmla="*/ 101917 h 265747"/>
                  <a:gd name="connsiteX810" fmla="*/ 128588 w 169545"/>
                  <a:gd name="connsiteY810" fmla="*/ 101917 h 265747"/>
                  <a:gd name="connsiteX811" fmla="*/ 128588 w 169545"/>
                  <a:gd name="connsiteY811" fmla="*/ 101917 h 265747"/>
                  <a:gd name="connsiteX812" fmla="*/ 128588 w 169545"/>
                  <a:gd name="connsiteY812" fmla="*/ 101917 h 265747"/>
                  <a:gd name="connsiteX813" fmla="*/ 127635 w 169545"/>
                  <a:gd name="connsiteY813" fmla="*/ 25717 h 265747"/>
                  <a:gd name="connsiteX814" fmla="*/ 127635 w 169545"/>
                  <a:gd name="connsiteY814" fmla="*/ 25717 h 265747"/>
                  <a:gd name="connsiteX815" fmla="*/ 128588 w 169545"/>
                  <a:gd name="connsiteY815" fmla="*/ 25717 h 265747"/>
                  <a:gd name="connsiteX816" fmla="*/ 127635 w 169545"/>
                  <a:gd name="connsiteY816" fmla="*/ 25717 h 265747"/>
                  <a:gd name="connsiteX817" fmla="*/ 127635 w 169545"/>
                  <a:gd name="connsiteY817" fmla="*/ 25717 h 265747"/>
                  <a:gd name="connsiteX818" fmla="*/ 132398 w 169545"/>
                  <a:gd name="connsiteY818" fmla="*/ 80963 h 265747"/>
                  <a:gd name="connsiteX819" fmla="*/ 130493 w 169545"/>
                  <a:gd name="connsiteY819" fmla="*/ 79057 h 265747"/>
                  <a:gd name="connsiteX820" fmla="*/ 127635 w 169545"/>
                  <a:gd name="connsiteY820" fmla="*/ 80963 h 265747"/>
                  <a:gd name="connsiteX821" fmla="*/ 129540 w 169545"/>
                  <a:gd name="connsiteY821" fmla="*/ 81915 h 265747"/>
                  <a:gd name="connsiteX822" fmla="*/ 132398 w 169545"/>
                  <a:gd name="connsiteY822" fmla="*/ 80963 h 265747"/>
                  <a:gd name="connsiteX823" fmla="*/ 128588 w 169545"/>
                  <a:gd name="connsiteY823" fmla="*/ 66675 h 265747"/>
                  <a:gd name="connsiteX824" fmla="*/ 128588 w 169545"/>
                  <a:gd name="connsiteY824" fmla="*/ 66675 h 265747"/>
                  <a:gd name="connsiteX825" fmla="*/ 127635 w 169545"/>
                  <a:gd name="connsiteY825" fmla="*/ 65722 h 265747"/>
                  <a:gd name="connsiteX826" fmla="*/ 128588 w 169545"/>
                  <a:gd name="connsiteY826" fmla="*/ 66675 h 265747"/>
                  <a:gd name="connsiteX827" fmla="*/ 128588 w 169545"/>
                  <a:gd name="connsiteY827" fmla="*/ 66675 h 265747"/>
                  <a:gd name="connsiteX828" fmla="*/ 128588 w 169545"/>
                  <a:gd name="connsiteY828" fmla="*/ 66675 h 265747"/>
                  <a:gd name="connsiteX829" fmla="*/ 129540 w 169545"/>
                  <a:gd name="connsiteY829" fmla="*/ 98107 h 265747"/>
                  <a:gd name="connsiteX830" fmla="*/ 131445 w 169545"/>
                  <a:gd name="connsiteY830" fmla="*/ 97155 h 265747"/>
                  <a:gd name="connsiteX831" fmla="*/ 129540 w 169545"/>
                  <a:gd name="connsiteY831" fmla="*/ 96202 h 265747"/>
                  <a:gd name="connsiteX832" fmla="*/ 128588 w 169545"/>
                  <a:gd name="connsiteY832" fmla="*/ 97155 h 265747"/>
                  <a:gd name="connsiteX833" fmla="*/ 129540 w 169545"/>
                  <a:gd name="connsiteY833" fmla="*/ 98107 h 265747"/>
                  <a:gd name="connsiteX834" fmla="*/ 128588 w 169545"/>
                  <a:gd name="connsiteY834" fmla="*/ 73342 h 265747"/>
                  <a:gd name="connsiteX835" fmla="*/ 128588 w 169545"/>
                  <a:gd name="connsiteY835" fmla="*/ 73342 h 265747"/>
                  <a:gd name="connsiteX836" fmla="*/ 130493 w 169545"/>
                  <a:gd name="connsiteY836" fmla="*/ 73342 h 265747"/>
                  <a:gd name="connsiteX837" fmla="*/ 130493 w 169545"/>
                  <a:gd name="connsiteY837" fmla="*/ 72390 h 265747"/>
                  <a:gd name="connsiteX838" fmla="*/ 128588 w 169545"/>
                  <a:gd name="connsiteY838" fmla="*/ 73342 h 265747"/>
                  <a:gd name="connsiteX839" fmla="*/ 131445 w 169545"/>
                  <a:gd name="connsiteY839" fmla="*/ 226695 h 265747"/>
                  <a:gd name="connsiteX840" fmla="*/ 130493 w 169545"/>
                  <a:gd name="connsiteY840" fmla="*/ 225742 h 265747"/>
                  <a:gd name="connsiteX841" fmla="*/ 128588 w 169545"/>
                  <a:gd name="connsiteY841" fmla="*/ 227647 h 265747"/>
                  <a:gd name="connsiteX842" fmla="*/ 129540 w 169545"/>
                  <a:gd name="connsiteY842" fmla="*/ 228600 h 265747"/>
                  <a:gd name="connsiteX843" fmla="*/ 131445 w 169545"/>
                  <a:gd name="connsiteY843" fmla="*/ 226695 h 265747"/>
                  <a:gd name="connsiteX844" fmla="*/ 131445 w 169545"/>
                  <a:gd name="connsiteY844" fmla="*/ 107632 h 265747"/>
                  <a:gd name="connsiteX845" fmla="*/ 130493 w 169545"/>
                  <a:gd name="connsiteY845" fmla="*/ 105727 h 265747"/>
                  <a:gd name="connsiteX846" fmla="*/ 129540 w 169545"/>
                  <a:gd name="connsiteY846" fmla="*/ 106680 h 265747"/>
                  <a:gd name="connsiteX847" fmla="*/ 130493 w 169545"/>
                  <a:gd name="connsiteY847" fmla="*/ 107632 h 265747"/>
                  <a:gd name="connsiteX848" fmla="*/ 131445 w 169545"/>
                  <a:gd name="connsiteY848" fmla="*/ 107632 h 265747"/>
                  <a:gd name="connsiteX849" fmla="*/ 130493 w 169545"/>
                  <a:gd name="connsiteY849" fmla="*/ 164782 h 265747"/>
                  <a:gd name="connsiteX850" fmla="*/ 131445 w 169545"/>
                  <a:gd name="connsiteY850" fmla="*/ 163830 h 265747"/>
                  <a:gd name="connsiteX851" fmla="*/ 130493 w 169545"/>
                  <a:gd name="connsiteY851" fmla="*/ 164782 h 265747"/>
                  <a:gd name="connsiteX852" fmla="*/ 130493 w 169545"/>
                  <a:gd name="connsiteY852" fmla="*/ 164782 h 265747"/>
                  <a:gd name="connsiteX853" fmla="*/ 133350 w 169545"/>
                  <a:gd name="connsiteY853" fmla="*/ 77152 h 265747"/>
                  <a:gd name="connsiteX854" fmla="*/ 132398 w 169545"/>
                  <a:gd name="connsiteY854" fmla="*/ 76200 h 265747"/>
                  <a:gd name="connsiteX855" fmla="*/ 131445 w 169545"/>
                  <a:gd name="connsiteY855" fmla="*/ 77152 h 265747"/>
                  <a:gd name="connsiteX856" fmla="*/ 133350 w 169545"/>
                  <a:gd name="connsiteY856" fmla="*/ 77152 h 265747"/>
                  <a:gd name="connsiteX857" fmla="*/ 133350 w 169545"/>
                  <a:gd name="connsiteY857" fmla="*/ 77152 h 265747"/>
                  <a:gd name="connsiteX858" fmla="*/ 132398 w 169545"/>
                  <a:gd name="connsiteY858" fmla="*/ 113347 h 265747"/>
                  <a:gd name="connsiteX859" fmla="*/ 131445 w 169545"/>
                  <a:gd name="connsiteY859" fmla="*/ 114300 h 265747"/>
                  <a:gd name="connsiteX860" fmla="*/ 132398 w 169545"/>
                  <a:gd name="connsiteY860" fmla="*/ 115252 h 265747"/>
                  <a:gd name="connsiteX861" fmla="*/ 133350 w 169545"/>
                  <a:gd name="connsiteY861" fmla="*/ 114300 h 265747"/>
                  <a:gd name="connsiteX862" fmla="*/ 132398 w 169545"/>
                  <a:gd name="connsiteY862" fmla="*/ 113347 h 265747"/>
                  <a:gd name="connsiteX863" fmla="*/ 134303 w 169545"/>
                  <a:gd name="connsiteY863" fmla="*/ 136207 h 265747"/>
                  <a:gd name="connsiteX864" fmla="*/ 132398 w 169545"/>
                  <a:gd name="connsiteY864" fmla="*/ 137160 h 265747"/>
                  <a:gd name="connsiteX865" fmla="*/ 134303 w 169545"/>
                  <a:gd name="connsiteY865" fmla="*/ 136207 h 265747"/>
                  <a:gd name="connsiteX866" fmla="*/ 134303 w 169545"/>
                  <a:gd name="connsiteY866" fmla="*/ 136207 h 265747"/>
                  <a:gd name="connsiteX867" fmla="*/ 135255 w 169545"/>
                  <a:gd name="connsiteY867" fmla="*/ 239077 h 265747"/>
                  <a:gd name="connsiteX868" fmla="*/ 134303 w 169545"/>
                  <a:gd name="connsiteY868" fmla="*/ 238125 h 265747"/>
                  <a:gd name="connsiteX869" fmla="*/ 134303 w 169545"/>
                  <a:gd name="connsiteY869" fmla="*/ 236220 h 265747"/>
                  <a:gd name="connsiteX870" fmla="*/ 133350 w 169545"/>
                  <a:gd name="connsiteY870" fmla="*/ 236220 h 265747"/>
                  <a:gd name="connsiteX871" fmla="*/ 134303 w 169545"/>
                  <a:gd name="connsiteY871" fmla="*/ 237172 h 265747"/>
                  <a:gd name="connsiteX872" fmla="*/ 134303 w 169545"/>
                  <a:gd name="connsiteY872" fmla="*/ 238125 h 265747"/>
                  <a:gd name="connsiteX873" fmla="*/ 135255 w 169545"/>
                  <a:gd name="connsiteY873" fmla="*/ 240030 h 265747"/>
                  <a:gd name="connsiteX874" fmla="*/ 135255 w 169545"/>
                  <a:gd name="connsiteY874" fmla="*/ 239077 h 265747"/>
                  <a:gd name="connsiteX875" fmla="*/ 136208 w 169545"/>
                  <a:gd name="connsiteY875" fmla="*/ 200977 h 265747"/>
                  <a:gd name="connsiteX876" fmla="*/ 133350 w 169545"/>
                  <a:gd name="connsiteY876" fmla="*/ 201930 h 265747"/>
                  <a:gd name="connsiteX877" fmla="*/ 136208 w 169545"/>
                  <a:gd name="connsiteY877" fmla="*/ 203835 h 265747"/>
                  <a:gd name="connsiteX878" fmla="*/ 136208 w 169545"/>
                  <a:gd name="connsiteY878" fmla="*/ 206692 h 265747"/>
                  <a:gd name="connsiteX879" fmla="*/ 137160 w 169545"/>
                  <a:gd name="connsiteY879" fmla="*/ 207645 h 265747"/>
                  <a:gd name="connsiteX880" fmla="*/ 138113 w 169545"/>
                  <a:gd name="connsiteY880" fmla="*/ 207645 h 265747"/>
                  <a:gd name="connsiteX881" fmla="*/ 139065 w 169545"/>
                  <a:gd name="connsiteY881" fmla="*/ 204788 h 265747"/>
                  <a:gd name="connsiteX882" fmla="*/ 136208 w 169545"/>
                  <a:gd name="connsiteY882" fmla="*/ 200977 h 265747"/>
                  <a:gd name="connsiteX883" fmla="*/ 134303 w 169545"/>
                  <a:gd name="connsiteY883" fmla="*/ 61913 h 265747"/>
                  <a:gd name="connsiteX884" fmla="*/ 135255 w 169545"/>
                  <a:gd name="connsiteY884" fmla="*/ 62865 h 265747"/>
                  <a:gd name="connsiteX885" fmla="*/ 134303 w 169545"/>
                  <a:gd name="connsiteY885" fmla="*/ 61913 h 265747"/>
                  <a:gd name="connsiteX886" fmla="*/ 134303 w 169545"/>
                  <a:gd name="connsiteY886" fmla="*/ 61913 h 265747"/>
                  <a:gd name="connsiteX887" fmla="*/ 134303 w 169545"/>
                  <a:gd name="connsiteY887" fmla="*/ 61913 h 265747"/>
                  <a:gd name="connsiteX888" fmla="*/ 135255 w 169545"/>
                  <a:gd name="connsiteY888" fmla="*/ 102870 h 265747"/>
                  <a:gd name="connsiteX889" fmla="*/ 135255 w 169545"/>
                  <a:gd name="connsiteY889" fmla="*/ 102870 h 265747"/>
                  <a:gd name="connsiteX890" fmla="*/ 135255 w 169545"/>
                  <a:gd name="connsiteY890" fmla="*/ 101917 h 265747"/>
                  <a:gd name="connsiteX891" fmla="*/ 135255 w 169545"/>
                  <a:gd name="connsiteY891" fmla="*/ 102870 h 265747"/>
                  <a:gd name="connsiteX892" fmla="*/ 135255 w 169545"/>
                  <a:gd name="connsiteY892" fmla="*/ 102870 h 265747"/>
                  <a:gd name="connsiteX893" fmla="*/ 136208 w 169545"/>
                  <a:gd name="connsiteY893" fmla="*/ 232410 h 265747"/>
                  <a:gd name="connsiteX894" fmla="*/ 136208 w 169545"/>
                  <a:gd name="connsiteY894" fmla="*/ 232410 h 265747"/>
                  <a:gd name="connsiteX895" fmla="*/ 135255 w 169545"/>
                  <a:gd name="connsiteY895" fmla="*/ 232410 h 265747"/>
                  <a:gd name="connsiteX896" fmla="*/ 136208 w 169545"/>
                  <a:gd name="connsiteY896" fmla="*/ 232410 h 265747"/>
                  <a:gd name="connsiteX897" fmla="*/ 136208 w 169545"/>
                  <a:gd name="connsiteY897" fmla="*/ 232410 h 265747"/>
                  <a:gd name="connsiteX898" fmla="*/ 137160 w 169545"/>
                  <a:gd name="connsiteY898" fmla="*/ 221932 h 265747"/>
                  <a:gd name="connsiteX899" fmla="*/ 137160 w 169545"/>
                  <a:gd name="connsiteY899" fmla="*/ 221932 h 265747"/>
                  <a:gd name="connsiteX900" fmla="*/ 135255 w 169545"/>
                  <a:gd name="connsiteY900" fmla="*/ 221932 h 265747"/>
                  <a:gd name="connsiteX901" fmla="*/ 136208 w 169545"/>
                  <a:gd name="connsiteY901" fmla="*/ 222885 h 265747"/>
                  <a:gd name="connsiteX902" fmla="*/ 137160 w 169545"/>
                  <a:gd name="connsiteY902" fmla="*/ 221932 h 265747"/>
                  <a:gd name="connsiteX903" fmla="*/ 136208 w 169545"/>
                  <a:gd name="connsiteY903" fmla="*/ 105727 h 265747"/>
                  <a:gd name="connsiteX904" fmla="*/ 136208 w 169545"/>
                  <a:gd name="connsiteY904" fmla="*/ 105727 h 265747"/>
                  <a:gd name="connsiteX905" fmla="*/ 137160 w 169545"/>
                  <a:gd name="connsiteY905" fmla="*/ 107632 h 265747"/>
                  <a:gd name="connsiteX906" fmla="*/ 138113 w 169545"/>
                  <a:gd name="connsiteY906" fmla="*/ 106680 h 265747"/>
                  <a:gd name="connsiteX907" fmla="*/ 136208 w 169545"/>
                  <a:gd name="connsiteY907" fmla="*/ 105727 h 265747"/>
                  <a:gd name="connsiteX908" fmla="*/ 136208 w 169545"/>
                  <a:gd name="connsiteY908" fmla="*/ 74295 h 265747"/>
                  <a:gd name="connsiteX909" fmla="*/ 136208 w 169545"/>
                  <a:gd name="connsiteY909" fmla="*/ 74295 h 265747"/>
                  <a:gd name="connsiteX910" fmla="*/ 136208 w 169545"/>
                  <a:gd name="connsiteY910" fmla="*/ 74295 h 265747"/>
                  <a:gd name="connsiteX911" fmla="*/ 136208 w 169545"/>
                  <a:gd name="connsiteY911" fmla="*/ 74295 h 265747"/>
                  <a:gd name="connsiteX912" fmla="*/ 136208 w 169545"/>
                  <a:gd name="connsiteY912" fmla="*/ 74295 h 265747"/>
                  <a:gd name="connsiteX913" fmla="*/ 137160 w 169545"/>
                  <a:gd name="connsiteY913" fmla="*/ 165735 h 265747"/>
                  <a:gd name="connsiteX914" fmla="*/ 137160 w 169545"/>
                  <a:gd name="connsiteY914" fmla="*/ 165735 h 265747"/>
                  <a:gd name="connsiteX915" fmla="*/ 137160 w 169545"/>
                  <a:gd name="connsiteY915" fmla="*/ 166688 h 265747"/>
                  <a:gd name="connsiteX916" fmla="*/ 137160 w 169545"/>
                  <a:gd name="connsiteY916" fmla="*/ 165735 h 265747"/>
                  <a:gd name="connsiteX917" fmla="*/ 137160 w 169545"/>
                  <a:gd name="connsiteY917" fmla="*/ 165735 h 265747"/>
                  <a:gd name="connsiteX918" fmla="*/ 141923 w 169545"/>
                  <a:gd name="connsiteY918" fmla="*/ 141922 h 265747"/>
                  <a:gd name="connsiteX919" fmla="*/ 139065 w 169545"/>
                  <a:gd name="connsiteY919" fmla="*/ 140970 h 265747"/>
                  <a:gd name="connsiteX920" fmla="*/ 137160 w 169545"/>
                  <a:gd name="connsiteY920" fmla="*/ 141922 h 265747"/>
                  <a:gd name="connsiteX921" fmla="*/ 139065 w 169545"/>
                  <a:gd name="connsiteY921" fmla="*/ 141922 h 265747"/>
                  <a:gd name="connsiteX922" fmla="*/ 141923 w 169545"/>
                  <a:gd name="connsiteY922" fmla="*/ 141922 h 265747"/>
                  <a:gd name="connsiteX923" fmla="*/ 139065 w 169545"/>
                  <a:gd name="connsiteY923" fmla="*/ 181927 h 265747"/>
                  <a:gd name="connsiteX924" fmla="*/ 138113 w 169545"/>
                  <a:gd name="connsiteY924" fmla="*/ 180022 h 265747"/>
                  <a:gd name="connsiteX925" fmla="*/ 137160 w 169545"/>
                  <a:gd name="connsiteY925" fmla="*/ 180975 h 265747"/>
                  <a:gd name="connsiteX926" fmla="*/ 139065 w 169545"/>
                  <a:gd name="connsiteY926" fmla="*/ 181927 h 265747"/>
                  <a:gd name="connsiteX927" fmla="*/ 139065 w 169545"/>
                  <a:gd name="connsiteY927" fmla="*/ 181927 h 265747"/>
                  <a:gd name="connsiteX928" fmla="*/ 138113 w 169545"/>
                  <a:gd name="connsiteY928" fmla="*/ 137160 h 265747"/>
                  <a:gd name="connsiteX929" fmla="*/ 138113 w 169545"/>
                  <a:gd name="connsiteY929" fmla="*/ 137160 h 265747"/>
                  <a:gd name="connsiteX930" fmla="*/ 139065 w 169545"/>
                  <a:gd name="connsiteY930" fmla="*/ 136207 h 265747"/>
                  <a:gd name="connsiteX931" fmla="*/ 138113 w 169545"/>
                  <a:gd name="connsiteY931" fmla="*/ 137160 h 265747"/>
                  <a:gd name="connsiteX932" fmla="*/ 138113 w 169545"/>
                  <a:gd name="connsiteY932" fmla="*/ 137160 h 265747"/>
                  <a:gd name="connsiteX933" fmla="*/ 140018 w 169545"/>
                  <a:gd name="connsiteY933" fmla="*/ 161925 h 265747"/>
                  <a:gd name="connsiteX934" fmla="*/ 140018 w 169545"/>
                  <a:gd name="connsiteY934" fmla="*/ 160972 h 265747"/>
                  <a:gd name="connsiteX935" fmla="*/ 140018 w 169545"/>
                  <a:gd name="connsiteY935" fmla="*/ 160020 h 265747"/>
                  <a:gd name="connsiteX936" fmla="*/ 139065 w 169545"/>
                  <a:gd name="connsiteY936" fmla="*/ 160972 h 265747"/>
                  <a:gd name="connsiteX937" fmla="*/ 140018 w 169545"/>
                  <a:gd name="connsiteY937" fmla="*/ 161925 h 265747"/>
                  <a:gd name="connsiteX938" fmla="*/ 141923 w 169545"/>
                  <a:gd name="connsiteY938" fmla="*/ 187642 h 265747"/>
                  <a:gd name="connsiteX939" fmla="*/ 141923 w 169545"/>
                  <a:gd name="connsiteY939" fmla="*/ 187642 h 265747"/>
                  <a:gd name="connsiteX940" fmla="*/ 141923 w 169545"/>
                  <a:gd name="connsiteY940" fmla="*/ 187642 h 265747"/>
                  <a:gd name="connsiteX941" fmla="*/ 141923 w 169545"/>
                  <a:gd name="connsiteY941" fmla="*/ 187642 h 265747"/>
                  <a:gd name="connsiteX942" fmla="*/ 141923 w 169545"/>
                  <a:gd name="connsiteY942" fmla="*/ 187642 h 26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Lst>
                <a:rect l="l" t="t" r="r" b="b"/>
                <a:pathLst>
                  <a:path w="169545" h="265747">
                    <a:moveTo>
                      <a:pt x="169545" y="255270"/>
                    </a:moveTo>
                    <a:cubicBezTo>
                      <a:pt x="169545" y="257175"/>
                      <a:pt x="168593" y="259080"/>
                      <a:pt x="166688" y="260032"/>
                    </a:cubicBezTo>
                    <a:cubicBezTo>
                      <a:pt x="164783" y="260985"/>
                      <a:pt x="163830" y="260985"/>
                      <a:pt x="161925" y="260985"/>
                    </a:cubicBezTo>
                    <a:lnTo>
                      <a:pt x="119063" y="260985"/>
                    </a:lnTo>
                    <a:cubicBezTo>
                      <a:pt x="116205" y="260985"/>
                      <a:pt x="113348" y="260032"/>
                      <a:pt x="110490" y="260032"/>
                    </a:cubicBezTo>
                    <a:cubicBezTo>
                      <a:pt x="107633" y="259080"/>
                      <a:pt x="105728" y="257175"/>
                      <a:pt x="105728" y="254317"/>
                    </a:cubicBezTo>
                    <a:lnTo>
                      <a:pt x="105728" y="238125"/>
                    </a:lnTo>
                    <a:cubicBezTo>
                      <a:pt x="105728" y="237172"/>
                      <a:pt x="105728" y="235267"/>
                      <a:pt x="103823" y="235267"/>
                    </a:cubicBezTo>
                    <a:cubicBezTo>
                      <a:pt x="102870" y="235267"/>
                      <a:pt x="101918" y="236220"/>
                      <a:pt x="100965" y="237172"/>
                    </a:cubicBezTo>
                    <a:cubicBezTo>
                      <a:pt x="98108" y="243840"/>
                      <a:pt x="93345" y="249555"/>
                      <a:pt x="88583" y="255270"/>
                    </a:cubicBezTo>
                    <a:cubicBezTo>
                      <a:pt x="82868" y="261938"/>
                      <a:pt x="76200" y="265747"/>
                      <a:pt x="67628" y="265747"/>
                    </a:cubicBezTo>
                    <a:cubicBezTo>
                      <a:pt x="55245" y="265747"/>
                      <a:pt x="44768" y="263842"/>
                      <a:pt x="34290" y="256222"/>
                    </a:cubicBezTo>
                    <a:cubicBezTo>
                      <a:pt x="20955" y="245745"/>
                      <a:pt x="10478" y="233363"/>
                      <a:pt x="5715" y="216217"/>
                    </a:cubicBezTo>
                    <a:cubicBezTo>
                      <a:pt x="2858" y="204788"/>
                      <a:pt x="953" y="193357"/>
                      <a:pt x="0" y="180975"/>
                    </a:cubicBezTo>
                    <a:cubicBezTo>
                      <a:pt x="0" y="173355"/>
                      <a:pt x="0" y="164782"/>
                      <a:pt x="0" y="157163"/>
                    </a:cubicBezTo>
                    <a:cubicBezTo>
                      <a:pt x="953" y="146685"/>
                      <a:pt x="3810" y="137160"/>
                      <a:pt x="7620" y="127635"/>
                    </a:cubicBezTo>
                    <a:cubicBezTo>
                      <a:pt x="8573" y="126682"/>
                      <a:pt x="9525" y="124777"/>
                      <a:pt x="9525" y="123825"/>
                    </a:cubicBezTo>
                    <a:cubicBezTo>
                      <a:pt x="12383" y="113347"/>
                      <a:pt x="20003" y="105727"/>
                      <a:pt x="26670" y="98107"/>
                    </a:cubicBezTo>
                    <a:cubicBezTo>
                      <a:pt x="27623" y="97155"/>
                      <a:pt x="28575" y="96202"/>
                      <a:pt x="29528" y="95250"/>
                    </a:cubicBezTo>
                    <a:cubicBezTo>
                      <a:pt x="42863" y="85725"/>
                      <a:pt x="57150" y="80963"/>
                      <a:pt x="74295" y="84772"/>
                    </a:cubicBezTo>
                    <a:cubicBezTo>
                      <a:pt x="80963" y="86677"/>
                      <a:pt x="86678" y="89535"/>
                      <a:pt x="90488" y="94297"/>
                    </a:cubicBezTo>
                    <a:cubicBezTo>
                      <a:pt x="92393" y="96202"/>
                      <a:pt x="94298" y="98107"/>
                      <a:pt x="96203" y="100013"/>
                    </a:cubicBezTo>
                    <a:cubicBezTo>
                      <a:pt x="97155" y="100965"/>
                      <a:pt x="98108" y="100965"/>
                      <a:pt x="99060" y="100965"/>
                    </a:cubicBezTo>
                    <a:cubicBezTo>
                      <a:pt x="100013" y="100965"/>
                      <a:pt x="100013" y="100013"/>
                      <a:pt x="100013" y="99060"/>
                    </a:cubicBezTo>
                    <a:cubicBezTo>
                      <a:pt x="99060" y="87630"/>
                      <a:pt x="100965" y="77152"/>
                      <a:pt x="100013" y="65722"/>
                    </a:cubicBezTo>
                    <a:cubicBezTo>
                      <a:pt x="100013" y="60007"/>
                      <a:pt x="100013" y="54292"/>
                      <a:pt x="100013" y="49530"/>
                    </a:cubicBezTo>
                    <a:cubicBezTo>
                      <a:pt x="99060" y="42863"/>
                      <a:pt x="100013" y="36195"/>
                      <a:pt x="99060" y="29527"/>
                    </a:cubicBezTo>
                    <a:cubicBezTo>
                      <a:pt x="98108" y="25717"/>
                      <a:pt x="96203" y="23813"/>
                      <a:pt x="93345" y="21907"/>
                    </a:cubicBezTo>
                    <a:cubicBezTo>
                      <a:pt x="88583" y="20002"/>
                      <a:pt x="83820" y="18097"/>
                      <a:pt x="79058" y="17145"/>
                    </a:cubicBezTo>
                    <a:cubicBezTo>
                      <a:pt x="75248" y="17145"/>
                      <a:pt x="73343" y="15240"/>
                      <a:pt x="74295" y="11430"/>
                    </a:cubicBezTo>
                    <a:cubicBezTo>
                      <a:pt x="74295" y="8572"/>
                      <a:pt x="75248" y="7620"/>
                      <a:pt x="78105" y="7620"/>
                    </a:cubicBezTo>
                    <a:cubicBezTo>
                      <a:pt x="81915" y="7620"/>
                      <a:pt x="86678" y="7620"/>
                      <a:pt x="90488" y="7620"/>
                    </a:cubicBezTo>
                    <a:cubicBezTo>
                      <a:pt x="106680" y="7620"/>
                      <a:pt x="121920" y="6667"/>
                      <a:pt x="137160" y="952"/>
                    </a:cubicBezTo>
                    <a:cubicBezTo>
                      <a:pt x="138113" y="0"/>
                      <a:pt x="140018" y="0"/>
                      <a:pt x="140970" y="0"/>
                    </a:cubicBezTo>
                    <a:cubicBezTo>
                      <a:pt x="145733" y="0"/>
                      <a:pt x="146685" y="0"/>
                      <a:pt x="147638" y="5715"/>
                    </a:cubicBezTo>
                    <a:cubicBezTo>
                      <a:pt x="147638" y="12382"/>
                      <a:pt x="147638" y="18097"/>
                      <a:pt x="147638" y="23813"/>
                    </a:cubicBezTo>
                    <a:cubicBezTo>
                      <a:pt x="146685" y="31432"/>
                      <a:pt x="148590" y="39052"/>
                      <a:pt x="147638" y="45720"/>
                    </a:cubicBezTo>
                    <a:cubicBezTo>
                      <a:pt x="146685" y="49530"/>
                      <a:pt x="146685" y="53340"/>
                      <a:pt x="147638" y="57150"/>
                    </a:cubicBezTo>
                    <a:cubicBezTo>
                      <a:pt x="148590" y="75247"/>
                      <a:pt x="147638" y="93345"/>
                      <a:pt x="146685" y="111442"/>
                    </a:cubicBezTo>
                    <a:cubicBezTo>
                      <a:pt x="146685" y="113347"/>
                      <a:pt x="146685" y="115252"/>
                      <a:pt x="146685" y="117157"/>
                    </a:cubicBezTo>
                    <a:cubicBezTo>
                      <a:pt x="146685" y="130492"/>
                      <a:pt x="147638" y="143827"/>
                      <a:pt x="146685" y="157163"/>
                    </a:cubicBezTo>
                    <a:cubicBezTo>
                      <a:pt x="145733" y="164782"/>
                      <a:pt x="146685" y="171450"/>
                      <a:pt x="146685" y="179070"/>
                    </a:cubicBezTo>
                    <a:lnTo>
                      <a:pt x="146685" y="236220"/>
                    </a:lnTo>
                    <a:cubicBezTo>
                      <a:pt x="146685" y="247650"/>
                      <a:pt x="152400" y="253365"/>
                      <a:pt x="162878" y="254317"/>
                    </a:cubicBezTo>
                    <a:cubicBezTo>
                      <a:pt x="167640" y="252413"/>
                      <a:pt x="169545" y="253365"/>
                      <a:pt x="169545" y="255270"/>
                    </a:cubicBezTo>
                    <a:close/>
                    <a:moveTo>
                      <a:pt x="13335" y="205740"/>
                    </a:moveTo>
                    <a:cubicBezTo>
                      <a:pt x="13335" y="205740"/>
                      <a:pt x="12383" y="204788"/>
                      <a:pt x="13335" y="205740"/>
                    </a:cubicBezTo>
                    <a:cubicBezTo>
                      <a:pt x="12383" y="204788"/>
                      <a:pt x="11430" y="205740"/>
                      <a:pt x="11430" y="205740"/>
                    </a:cubicBezTo>
                    <a:cubicBezTo>
                      <a:pt x="11430" y="205740"/>
                      <a:pt x="11430" y="206692"/>
                      <a:pt x="11430" y="206692"/>
                    </a:cubicBezTo>
                    <a:cubicBezTo>
                      <a:pt x="12383" y="206692"/>
                      <a:pt x="12383" y="206692"/>
                      <a:pt x="13335" y="205740"/>
                    </a:cubicBezTo>
                    <a:close/>
                    <a:moveTo>
                      <a:pt x="11430" y="182880"/>
                    </a:moveTo>
                    <a:cubicBezTo>
                      <a:pt x="11430" y="182880"/>
                      <a:pt x="11430" y="183832"/>
                      <a:pt x="11430" y="182880"/>
                    </a:cubicBezTo>
                    <a:cubicBezTo>
                      <a:pt x="12383" y="183832"/>
                      <a:pt x="12383" y="183832"/>
                      <a:pt x="11430" y="182880"/>
                    </a:cubicBezTo>
                    <a:lnTo>
                      <a:pt x="11430" y="182880"/>
                    </a:lnTo>
                    <a:cubicBezTo>
                      <a:pt x="11430" y="182880"/>
                      <a:pt x="11430" y="182880"/>
                      <a:pt x="11430" y="182880"/>
                    </a:cubicBezTo>
                    <a:close/>
                    <a:moveTo>
                      <a:pt x="17145" y="198120"/>
                    </a:moveTo>
                    <a:cubicBezTo>
                      <a:pt x="17145" y="198120"/>
                      <a:pt x="16193" y="197167"/>
                      <a:pt x="17145" y="198120"/>
                    </a:cubicBezTo>
                    <a:cubicBezTo>
                      <a:pt x="15240" y="197167"/>
                      <a:pt x="15240" y="198120"/>
                      <a:pt x="15240" y="199072"/>
                    </a:cubicBezTo>
                    <a:cubicBezTo>
                      <a:pt x="15240" y="199072"/>
                      <a:pt x="15240" y="200025"/>
                      <a:pt x="16193" y="200025"/>
                    </a:cubicBezTo>
                    <a:cubicBezTo>
                      <a:pt x="16193" y="199072"/>
                      <a:pt x="16193" y="199072"/>
                      <a:pt x="17145" y="198120"/>
                    </a:cubicBezTo>
                    <a:close/>
                    <a:moveTo>
                      <a:pt x="15240" y="175260"/>
                    </a:moveTo>
                    <a:cubicBezTo>
                      <a:pt x="15240" y="176213"/>
                      <a:pt x="15240" y="176213"/>
                      <a:pt x="15240" y="175260"/>
                    </a:cubicBezTo>
                    <a:cubicBezTo>
                      <a:pt x="16193" y="176213"/>
                      <a:pt x="16193" y="175260"/>
                      <a:pt x="16193" y="175260"/>
                    </a:cubicBezTo>
                    <a:cubicBezTo>
                      <a:pt x="16193" y="175260"/>
                      <a:pt x="16193" y="175260"/>
                      <a:pt x="15240" y="175260"/>
                    </a:cubicBezTo>
                    <a:cubicBezTo>
                      <a:pt x="15240" y="175260"/>
                      <a:pt x="15240" y="175260"/>
                      <a:pt x="15240" y="175260"/>
                    </a:cubicBezTo>
                    <a:close/>
                    <a:moveTo>
                      <a:pt x="15240" y="145732"/>
                    </a:moveTo>
                    <a:lnTo>
                      <a:pt x="15240" y="145732"/>
                    </a:lnTo>
                    <a:cubicBezTo>
                      <a:pt x="16193" y="145732"/>
                      <a:pt x="16193" y="145732"/>
                      <a:pt x="15240" y="145732"/>
                    </a:cubicBezTo>
                    <a:cubicBezTo>
                      <a:pt x="16193" y="144780"/>
                      <a:pt x="15240" y="144780"/>
                      <a:pt x="15240" y="145732"/>
                    </a:cubicBezTo>
                    <a:cubicBezTo>
                      <a:pt x="15240" y="144780"/>
                      <a:pt x="15240" y="144780"/>
                      <a:pt x="15240" y="145732"/>
                    </a:cubicBezTo>
                    <a:close/>
                    <a:moveTo>
                      <a:pt x="16193" y="165735"/>
                    </a:moveTo>
                    <a:cubicBezTo>
                      <a:pt x="16193" y="166688"/>
                      <a:pt x="17145" y="166688"/>
                      <a:pt x="18098" y="166688"/>
                    </a:cubicBezTo>
                    <a:cubicBezTo>
                      <a:pt x="19050" y="166688"/>
                      <a:pt x="19050" y="165735"/>
                      <a:pt x="19050" y="164782"/>
                    </a:cubicBezTo>
                    <a:cubicBezTo>
                      <a:pt x="19050" y="163830"/>
                      <a:pt x="19050" y="163830"/>
                      <a:pt x="18098" y="162877"/>
                    </a:cubicBezTo>
                    <a:cubicBezTo>
                      <a:pt x="20003" y="162877"/>
                      <a:pt x="22860" y="163830"/>
                      <a:pt x="22860" y="166688"/>
                    </a:cubicBezTo>
                    <a:cubicBezTo>
                      <a:pt x="22860" y="166688"/>
                      <a:pt x="23813" y="166688"/>
                      <a:pt x="23813" y="166688"/>
                    </a:cubicBezTo>
                    <a:cubicBezTo>
                      <a:pt x="23813" y="166688"/>
                      <a:pt x="24765" y="166688"/>
                      <a:pt x="24765" y="165735"/>
                    </a:cubicBezTo>
                    <a:cubicBezTo>
                      <a:pt x="24765" y="164782"/>
                      <a:pt x="24765" y="162877"/>
                      <a:pt x="22860" y="162877"/>
                    </a:cubicBezTo>
                    <a:cubicBezTo>
                      <a:pt x="21908" y="162877"/>
                      <a:pt x="20955" y="160972"/>
                      <a:pt x="20955" y="160020"/>
                    </a:cubicBezTo>
                    <a:cubicBezTo>
                      <a:pt x="20003" y="158115"/>
                      <a:pt x="20003" y="158115"/>
                      <a:pt x="19050" y="160020"/>
                    </a:cubicBezTo>
                    <a:cubicBezTo>
                      <a:pt x="19050" y="160020"/>
                      <a:pt x="19050" y="160020"/>
                      <a:pt x="19050" y="160020"/>
                    </a:cubicBezTo>
                    <a:cubicBezTo>
                      <a:pt x="17145" y="160972"/>
                      <a:pt x="17145" y="160972"/>
                      <a:pt x="18098" y="162877"/>
                    </a:cubicBezTo>
                    <a:cubicBezTo>
                      <a:pt x="17145" y="162877"/>
                      <a:pt x="17145" y="163830"/>
                      <a:pt x="16193" y="163830"/>
                    </a:cubicBezTo>
                    <a:cubicBezTo>
                      <a:pt x="16193" y="163830"/>
                      <a:pt x="15240" y="164782"/>
                      <a:pt x="16193" y="165735"/>
                    </a:cubicBezTo>
                    <a:close/>
                    <a:moveTo>
                      <a:pt x="17145" y="187642"/>
                    </a:moveTo>
                    <a:cubicBezTo>
                      <a:pt x="19050" y="186690"/>
                      <a:pt x="20955" y="188595"/>
                      <a:pt x="22860" y="187642"/>
                    </a:cubicBezTo>
                    <a:cubicBezTo>
                      <a:pt x="23813" y="187642"/>
                      <a:pt x="24765" y="188595"/>
                      <a:pt x="25718" y="186690"/>
                    </a:cubicBezTo>
                    <a:cubicBezTo>
                      <a:pt x="25718" y="185738"/>
                      <a:pt x="25718" y="185738"/>
                      <a:pt x="24765" y="185738"/>
                    </a:cubicBezTo>
                    <a:cubicBezTo>
                      <a:pt x="23813" y="185738"/>
                      <a:pt x="23813" y="186690"/>
                      <a:pt x="23813" y="187642"/>
                    </a:cubicBezTo>
                    <a:lnTo>
                      <a:pt x="23813" y="187642"/>
                    </a:lnTo>
                    <a:cubicBezTo>
                      <a:pt x="22860" y="185738"/>
                      <a:pt x="20955" y="185738"/>
                      <a:pt x="20003" y="184785"/>
                    </a:cubicBezTo>
                    <a:cubicBezTo>
                      <a:pt x="19050" y="182880"/>
                      <a:pt x="21908" y="182880"/>
                      <a:pt x="21908" y="180975"/>
                    </a:cubicBezTo>
                    <a:lnTo>
                      <a:pt x="21908" y="180022"/>
                    </a:lnTo>
                    <a:cubicBezTo>
                      <a:pt x="20955" y="180022"/>
                      <a:pt x="20955" y="180022"/>
                      <a:pt x="20955" y="180022"/>
                    </a:cubicBezTo>
                    <a:cubicBezTo>
                      <a:pt x="20003" y="181927"/>
                      <a:pt x="17145" y="183832"/>
                      <a:pt x="18098" y="186690"/>
                    </a:cubicBezTo>
                    <a:cubicBezTo>
                      <a:pt x="17145" y="186690"/>
                      <a:pt x="16193" y="187642"/>
                      <a:pt x="17145" y="187642"/>
                    </a:cubicBezTo>
                    <a:close/>
                    <a:moveTo>
                      <a:pt x="19050" y="191452"/>
                    </a:moveTo>
                    <a:cubicBezTo>
                      <a:pt x="19050" y="191452"/>
                      <a:pt x="18098" y="191452"/>
                      <a:pt x="19050" y="191452"/>
                    </a:cubicBezTo>
                    <a:cubicBezTo>
                      <a:pt x="18098" y="190500"/>
                      <a:pt x="18098" y="190500"/>
                      <a:pt x="18098" y="190500"/>
                    </a:cubicBezTo>
                    <a:cubicBezTo>
                      <a:pt x="18098" y="190500"/>
                      <a:pt x="18098" y="191452"/>
                      <a:pt x="19050" y="191452"/>
                    </a:cubicBezTo>
                    <a:cubicBezTo>
                      <a:pt x="18098" y="192405"/>
                      <a:pt x="19050" y="192405"/>
                      <a:pt x="19050" y="191452"/>
                    </a:cubicBezTo>
                    <a:close/>
                    <a:moveTo>
                      <a:pt x="18098" y="136207"/>
                    </a:moveTo>
                    <a:lnTo>
                      <a:pt x="18098" y="136207"/>
                    </a:lnTo>
                    <a:cubicBezTo>
                      <a:pt x="19050" y="137160"/>
                      <a:pt x="20003" y="137160"/>
                      <a:pt x="20003" y="137160"/>
                    </a:cubicBezTo>
                    <a:cubicBezTo>
                      <a:pt x="19050" y="136207"/>
                      <a:pt x="19050" y="135255"/>
                      <a:pt x="18098" y="136207"/>
                    </a:cubicBezTo>
                    <a:cubicBezTo>
                      <a:pt x="18098" y="135255"/>
                      <a:pt x="18098" y="135255"/>
                      <a:pt x="18098" y="136207"/>
                    </a:cubicBezTo>
                    <a:close/>
                    <a:moveTo>
                      <a:pt x="19050" y="144780"/>
                    </a:moveTo>
                    <a:cubicBezTo>
                      <a:pt x="19050" y="144780"/>
                      <a:pt x="19050" y="145732"/>
                      <a:pt x="19050" y="146685"/>
                    </a:cubicBezTo>
                    <a:cubicBezTo>
                      <a:pt x="20003" y="146685"/>
                      <a:pt x="20003" y="145732"/>
                      <a:pt x="20955" y="145732"/>
                    </a:cubicBezTo>
                    <a:lnTo>
                      <a:pt x="20955" y="145732"/>
                    </a:lnTo>
                    <a:cubicBezTo>
                      <a:pt x="20003" y="144780"/>
                      <a:pt x="20003" y="143827"/>
                      <a:pt x="19050" y="144780"/>
                    </a:cubicBezTo>
                    <a:close/>
                    <a:moveTo>
                      <a:pt x="24765" y="215265"/>
                    </a:moveTo>
                    <a:cubicBezTo>
                      <a:pt x="24765" y="214313"/>
                      <a:pt x="25718" y="212407"/>
                      <a:pt x="24765" y="211455"/>
                    </a:cubicBezTo>
                    <a:cubicBezTo>
                      <a:pt x="23813" y="209550"/>
                      <a:pt x="22860" y="211455"/>
                      <a:pt x="21908" y="211455"/>
                    </a:cubicBezTo>
                    <a:cubicBezTo>
                      <a:pt x="20003" y="212407"/>
                      <a:pt x="20003" y="212407"/>
                      <a:pt x="20955" y="214313"/>
                    </a:cubicBezTo>
                    <a:cubicBezTo>
                      <a:pt x="21908" y="215265"/>
                      <a:pt x="21908" y="216217"/>
                      <a:pt x="21908" y="216217"/>
                    </a:cubicBezTo>
                    <a:lnTo>
                      <a:pt x="20003" y="216217"/>
                    </a:lnTo>
                    <a:cubicBezTo>
                      <a:pt x="20003" y="216217"/>
                      <a:pt x="19050" y="216217"/>
                      <a:pt x="19050" y="217170"/>
                    </a:cubicBezTo>
                    <a:cubicBezTo>
                      <a:pt x="19050" y="217170"/>
                      <a:pt x="20003" y="217170"/>
                      <a:pt x="20003" y="217170"/>
                    </a:cubicBezTo>
                    <a:cubicBezTo>
                      <a:pt x="20955" y="217170"/>
                      <a:pt x="21908" y="217170"/>
                      <a:pt x="21908" y="216217"/>
                    </a:cubicBezTo>
                    <a:cubicBezTo>
                      <a:pt x="22860" y="216217"/>
                      <a:pt x="24765" y="216217"/>
                      <a:pt x="24765" y="215265"/>
                    </a:cubicBezTo>
                    <a:close/>
                    <a:moveTo>
                      <a:pt x="19050" y="173355"/>
                    </a:moveTo>
                    <a:cubicBezTo>
                      <a:pt x="19050" y="172402"/>
                      <a:pt x="19050" y="173355"/>
                      <a:pt x="19050" y="173355"/>
                    </a:cubicBezTo>
                    <a:cubicBezTo>
                      <a:pt x="19050" y="175260"/>
                      <a:pt x="19050" y="175260"/>
                      <a:pt x="20003" y="175260"/>
                    </a:cubicBezTo>
                    <a:cubicBezTo>
                      <a:pt x="20003" y="175260"/>
                      <a:pt x="20003" y="175260"/>
                      <a:pt x="20955" y="174307"/>
                    </a:cubicBezTo>
                    <a:cubicBezTo>
                      <a:pt x="20955" y="174307"/>
                      <a:pt x="20003" y="173355"/>
                      <a:pt x="19050" y="173355"/>
                    </a:cubicBezTo>
                    <a:close/>
                    <a:moveTo>
                      <a:pt x="21908" y="149542"/>
                    </a:moveTo>
                    <a:lnTo>
                      <a:pt x="20955" y="149542"/>
                    </a:lnTo>
                    <a:cubicBezTo>
                      <a:pt x="20955" y="149542"/>
                      <a:pt x="20003" y="149542"/>
                      <a:pt x="20003" y="149542"/>
                    </a:cubicBezTo>
                    <a:cubicBezTo>
                      <a:pt x="20003" y="149542"/>
                      <a:pt x="20003" y="150495"/>
                      <a:pt x="20003" y="150495"/>
                    </a:cubicBezTo>
                    <a:cubicBezTo>
                      <a:pt x="20955" y="150495"/>
                      <a:pt x="20955" y="150495"/>
                      <a:pt x="21908" y="151447"/>
                    </a:cubicBezTo>
                    <a:cubicBezTo>
                      <a:pt x="22860" y="152400"/>
                      <a:pt x="23813" y="154305"/>
                      <a:pt x="24765" y="153352"/>
                    </a:cubicBezTo>
                    <a:cubicBezTo>
                      <a:pt x="25718" y="151447"/>
                      <a:pt x="22860" y="150495"/>
                      <a:pt x="21908" y="149542"/>
                    </a:cubicBezTo>
                    <a:close/>
                    <a:moveTo>
                      <a:pt x="20955" y="203835"/>
                    </a:moveTo>
                    <a:cubicBezTo>
                      <a:pt x="20955" y="204788"/>
                      <a:pt x="20955" y="205740"/>
                      <a:pt x="21908" y="205740"/>
                    </a:cubicBezTo>
                    <a:cubicBezTo>
                      <a:pt x="22860" y="205740"/>
                      <a:pt x="22860" y="205740"/>
                      <a:pt x="23813" y="204788"/>
                    </a:cubicBezTo>
                    <a:cubicBezTo>
                      <a:pt x="24765" y="203835"/>
                      <a:pt x="25718" y="201930"/>
                      <a:pt x="24765" y="200025"/>
                    </a:cubicBezTo>
                    <a:lnTo>
                      <a:pt x="21908" y="197167"/>
                    </a:lnTo>
                    <a:lnTo>
                      <a:pt x="21908" y="196215"/>
                    </a:lnTo>
                    <a:cubicBezTo>
                      <a:pt x="22860" y="195263"/>
                      <a:pt x="22860" y="194310"/>
                      <a:pt x="21908" y="194310"/>
                    </a:cubicBezTo>
                    <a:cubicBezTo>
                      <a:pt x="20955" y="194310"/>
                      <a:pt x="20003" y="194310"/>
                      <a:pt x="20003" y="196215"/>
                    </a:cubicBezTo>
                    <a:cubicBezTo>
                      <a:pt x="20003" y="197167"/>
                      <a:pt x="20955" y="197167"/>
                      <a:pt x="21908" y="198120"/>
                    </a:cubicBezTo>
                    <a:cubicBezTo>
                      <a:pt x="20955" y="199072"/>
                      <a:pt x="21908" y="201930"/>
                      <a:pt x="20955" y="203835"/>
                    </a:cubicBezTo>
                    <a:close/>
                    <a:moveTo>
                      <a:pt x="21908" y="144780"/>
                    </a:moveTo>
                    <a:lnTo>
                      <a:pt x="21908" y="144780"/>
                    </a:lnTo>
                    <a:cubicBezTo>
                      <a:pt x="22860" y="145732"/>
                      <a:pt x="23813" y="144780"/>
                      <a:pt x="23813" y="143827"/>
                    </a:cubicBezTo>
                    <a:cubicBezTo>
                      <a:pt x="23813" y="143827"/>
                      <a:pt x="23813" y="142875"/>
                      <a:pt x="22860" y="142875"/>
                    </a:cubicBezTo>
                    <a:cubicBezTo>
                      <a:pt x="21908" y="142875"/>
                      <a:pt x="21908" y="143827"/>
                      <a:pt x="21908" y="144780"/>
                    </a:cubicBezTo>
                    <a:close/>
                    <a:moveTo>
                      <a:pt x="23813" y="158115"/>
                    </a:moveTo>
                    <a:cubicBezTo>
                      <a:pt x="22860" y="158115"/>
                      <a:pt x="22860" y="158115"/>
                      <a:pt x="23813" y="158115"/>
                    </a:cubicBezTo>
                    <a:cubicBezTo>
                      <a:pt x="22860" y="159067"/>
                      <a:pt x="23813" y="160020"/>
                      <a:pt x="23813" y="160020"/>
                    </a:cubicBezTo>
                    <a:cubicBezTo>
                      <a:pt x="23813" y="160020"/>
                      <a:pt x="24765" y="160020"/>
                      <a:pt x="24765" y="160020"/>
                    </a:cubicBezTo>
                    <a:cubicBezTo>
                      <a:pt x="24765" y="158115"/>
                      <a:pt x="24765" y="158115"/>
                      <a:pt x="23813" y="158115"/>
                    </a:cubicBezTo>
                    <a:close/>
                    <a:moveTo>
                      <a:pt x="24765" y="171450"/>
                    </a:moveTo>
                    <a:cubicBezTo>
                      <a:pt x="24765" y="171450"/>
                      <a:pt x="24765" y="171450"/>
                      <a:pt x="24765" y="171450"/>
                    </a:cubicBezTo>
                    <a:cubicBezTo>
                      <a:pt x="23813" y="172402"/>
                      <a:pt x="24765" y="172402"/>
                      <a:pt x="24765" y="171450"/>
                    </a:cubicBezTo>
                    <a:cubicBezTo>
                      <a:pt x="24765" y="172402"/>
                      <a:pt x="24765" y="172402"/>
                      <a:pt x="24765" y="171450"/>
                    </a:cubicBezTo>
                    <a:cubicBezTo>
                      <a:pt x="25718" y="171450"/>
                      <a:pt x="24765" y="171450"/>
                      <a:pt x="24765" y="171450"/>
                    </a:cubicBezTo>
                    <a:close/>
                    <a:moveTo>
                      <a:pt x="25718" y="220980"/>
                    </a:moveTo>
                    <a:cubicBezTo>
                      <a:pt x="25718" y="220027"/>
                      <a:pt x="25718" y="219075"/>
                      <a:pt x="24765" y="219075"/>
                    </a:cubicBezTo>
                    <a:cubicBezTo>
                      <a:pt x="24765" y="219075"/>
                      <a:pt x="23813" y="219075"/>
                      <a:pt x="23813" y="219075"/>
                    </a:cubicBezTo>
                    <a:cubicBezTo>
                      <a:pt x="24765" y="220980"/>
                      <a:pt x="24765" y="220980"/>
                      <a:pt x="25718" y="220980"/>
                    </a:cubicBezTo>
                    <a:close/>
                    <a:moveTo>
                      <a:pt x="25718" y="194310"/>
                    </a:moveTo>
                    <a:cubicBezTo>
                      <a:pt x="26670" y="193357"/>
                      <a:pt x="26670" y="193357"/>
                      <a:pt x="25718" y="194310"/>
                    </a:cubicBezTo>
                    <a:cubicBezTo>
                      <a:pt x="25718" y="193357"/>
                      <a:pt x="25718" y="192405"/>
                      <a:pt x="24765" y="192405"/>
                    </a:cubicBezTo>
                    <a:cubicBezTo>
                      <a:pt x="24765" y="192405"/>
                      <a:pt x="24765" y="192405"/>
                      <a:pt x="25718" y="194310"/>
                    </a:cubicBezTo>
                    <a:lnTo>
                      <a:pt x="25718" y="194310"/>
                    </a:lnTo>
                    <a:close/>
                    <a:moveTo>
                      <a:pt x="37148" y="224790"/>
                    </a:moveTo>
                    <a:cubicBezTo>
                      <a:pt x="35243" y="228600"/>
                      <a:pt x="38100" y="230505"/>
                      <a:pt x="40958" y="232410"/>
                    </a:cubicBezTo>
                    <a:cubicBezTo>
                      <a:pt x="40958" y="230505"/>
                      <a:pt x="40958" y="229552"/>
                      <a:pt x="40958" y="227647"/>
                    </a:cubicBezTo>
                    <a:lnTo>
                      <a:pt x="41910" y="227647"/>
                    </a:lnTo>
                    <a:cubicBezTo>
                      <a:pt x="42863" y="227647"/>
                      <a:pt x="43815" y="227647"/>
                      <a:pt x="43815" y="226695"/>
                    </a:cubicBezTo>
                    <a:cubicBezTo>
                      <a:pt x="43815" y="225742"/>
                      <a:pt x="42863" y="224790"/>
                      <a:pt x="41910" y="225742"/>
                    </a:cubicBezTo>
                    <a:cubicBezTo>
                      <a:pt x="40958" y="225742"/>
                      <a:pt x="40958" y="226695"/>
                      <a:pt x="40958" y="227647"/>
                    </a:cubicBezTo>
                    <a:cubicBezTo>
                      <a:pt x="39053" y="228600"/>
                      <a:pt x="38100" y="226695"/>
                      <a:pt x="37148" y="224790"/>
                    </a:cubicBezTo>
                    <a:cubicBezTo>
                      <a:pt x="36195" y="223838"/>
                      <a:pt x="35243" y="222885"/>
                      <a:pt x="33338" y="222885"/>
                    </a:cubicBezTo>
                    <a:cubicBezTo>
                      <a:pt x="31433" y="222885"/>
                      <a:pt x="31433" y="221932"/>
                      <a:pt x="31433" y="219075"/>
                    </a:cubicBezTo>
                    <a:cubicBezTo>
                      <a:pt x="31433" y="216217"/>
                      <a:pt x="31433" y="214313"/>
                      <a:pt x="33338" y="211455"/>
                    </a:cubicBezTo>
                    <a:cubicBezTo>
                      <a:pt x="34290" y="210502"/>
                      <a:pt x="33338" y="207645"/>
                      <a:pt x="33338" y="205740"/>
                    </a:cubicBezTo>
                    <a:cubicBezTo>
                      <a:pt x="31433" y="201930"/>
                      <a:pt x="33338" y="200025"/>
                      <a:pt x="35243" y="198120"/>
                    </a:cubicBezTo>
                    <a:cubicBezTo>
                      <a:pt x="36195" y="197167"/>
                      <a:pt x="38100" y="196215"/>
                      <a:pt x="39053" y="195263"/>
                    </a:cubicBezTo>
                    <a:cubicBezTo>
                      <a:pt x="39053" y="196215"/>
                      <a:pt x="38100" y="198120"/>
                      <a:pt x="39053" y="198120"/>
                    </a:cubicBezTo>
                    <a:cubicBezTo>
                      <a:pt x="40005" y="198120"/>
                      <a:pt x="40958" y="196215"/>
                      <a:pt x="41910" y="195263"/>
                    </a:cubicBezTo>
                    <a:cubicBezTo>
                      <a:pt x="41910" y="195263"/>
                      <a:pt x="41910" y="194310"/>
                      <a:pt x="40958" y="194310"/>
                    </a:cubicBezTo>
                    <a:cubicBezTo>
                      <a:pt x="39053" y="194310"/>
                      <a:pt x="39053" y="195263"/>
                      <a:pt x="39053" y="196215"/>
                    </a:cubicBezTo>
                    <a:cubicBezTo>
                      <a:pt x="38100" y="195263"/>
                      <a:pt x="38100" y="194310"/>
                      <a:pt x="37148" y="194310"/>
                    </a:cubicBezTo>
                    <a:cubicBezTo>
                      <a:pt x="36195" y="193357"/>
                      <a:pt x="35243" y="192405"/>
                      <a:pt x="36195" y="191452"/>
                    </a:cubicBezTo>
                    <a:cubicBezTo>
                      <a:pt x="38100" y="188595"/>
                      <a:pt x="36195" y="185738"/>
                      <a:pt x="34290" y="183832"/>
                    </a:cubicBezTo>
                    <a:cubicBezTo>
                      <a:pt x="34290" y="182880"/>
                      <a:pt x="33338" y="181927"/>
                      <a:pt x="32385" y="182880"/>
                    </a:cubicBezTo>
                    <a:cubicBezTo>
                      <a:pt x="31433" y="183832"/>
                      <a:pt x="32385" y="184785"/>
                      <a:pt x="32385" y="184785"/>
                    </a:cubicBezTo>
                    <a:cubicBezTo>
                      <a:pt x="34290" y="188595"/>
                      <a:pt x="34290" y="188595"/>
                      <a:pt x="30480" y="189547"/>
                    </a:cubicBezTo>
                    <a:cubicBezTo>
                      <a:pt x="29528" y="189547"/>
                      <a:pt x="27623" y="188595"/>
                      <a:pt x="27623" y="191452"/>
                    </a:cubicBezTo>
                    <a:cubicBezTo>
                      <a:pt x="27623" y="193357"/>
                      <a:pt x="27623" y="194310"/>
                      <a:pt x="29528" y="195263"/>
                    </a:cubicBezTo>
                    <a:cubicBezTo>
                      <a:pt x="31433" y="196215"/>
                      <a:pt x="32385" y="197167"/>
                      <a:pt x="31433" y="199072"/>
                    </a:cubicBezTo>
                    <a:cubicBezTo>
                      <a:pt x="30480" y="198120"/>
                      <a:pt x="30480" y="198120"/>
                      <a:pt x="29528" y="198120"/>
                    </a:cubicBezTo>
                    <a:cubicBezTo>
                      <a:pt x="29528" y="198120"/>
                      <a:pt x="28575" y="199072"/>
                      <a:pt x="29528" y="199072"/>
                    </a:cubicBezTo>
                    <a:cubicBezTo>
                      <a:pt x="29528" y="200025"/>
                      <a:pt x="30480" y="200025"/>
                      <a:pt x="31433" y="200025"/>
                    </a:cubicBezTo>
                    <a:cubicBezTo>
                      <a:pt x="30480" y="200977"/>
                      <a:pt x="29528" y="201930"/>
                      <a:pt x="27623" y="200977"/>
                    </a:cubicBezTo>
                    <a:cubicBezTo>
                      <a:pt x="27623" y="201930"/>
                      <a:pt x="25718" y="202882"/>
                      <a:pt x="27623" y="203835"/>
                    </a:cubicBezTo>
                    <a:cubicBezTo>
                      <a:pt x="29528" y="204788"/>
                      <a:pt x="28575" y="205740"/>
                      <a:pt x="27623" y="205740"/>
                    </a:cubicBezTo>
                    <a:cubicBezTo>
                      <a:pt x="26670" y="205740"/>
                      <a:pt x="24765" y="205740"/>
                      <a:pt x="24765" y="206692"/>
                    </a:cubicBezTo>
                    <a:cubicBezTo>
                      <a:pt x="24765" y="208597"/>
                      <a:pt x="25718" y="209550"/>
                      <a:pt x="26670" y="210502"/>
                    </a:cubicBezTo>
                    <a:cubicBezTo>
                      <a:pt x="27623" y="211455"/>
                      <a:pt x="29528" y="211455"/>
                      <a:pt x="28575" y="212407"/>
                    </a:cubicBezTo>
                    <a:cubicBezTo>
                      <a:pt x="27623" y="215265"/>
                      <a:pt x="26670" y="217170"/>
                      <a:pt x="27623" y="220027"/>
                    </a:cubicBezTo>
                    <a:cubicBezTo>
                      <a:pt x="27623" y="220980"/>
                      <a:pt x="26670" y="221932"/>
                      <a:pt x="24765" y="221932"/>
                    </a:cubicBezTo>
                    <a:lnTo>
                      <a:pt x="24765" y="221932"/>
                    </a:lnTo>
                    <a:cubicBezTo>
                      <a:pt x="25718" y="223838"/>
                      <a:pt x="29528" y="222885"/>
                      <a:pt x="29528" y="225742"/>
                    </a:cubicBezTo>
                    <a:cubicBezTo>
                      <a:pt x="29528" y="226695"/>
                      <a:pt x="30480" y="225742"/>
                      <a:pt x="31433" y="225742"/>
                    </a:cubicBezTo>
                    <a:cubicBezTo>
                      <a:pt x="34290" y="224790"/>
                      <a:pt x="36195" y="224790"/>
                      <a:pt x="37148" y="224790"/>
                    </a:cubicBezTo>
                    <a:close/>
                    <a:moveTo>
                      <a:pt x="26670" y="199072"/>
                    </a:moveTo>
                    <a:cubicBezTo>
                      <a:pt x="26670" y="200025"/>
                      <a:pt x="27623" y="200025"/>
                      <a:pt x="28575" y="200025"/>
                    </a:cubicBezTo>
                    <a:cubicBezTo>
                      <a:pt x="27623" y="199072"/>
                      <a:pt x="27623" y="199072"/>
                      <a:pt x="26670" y="199072"/>
                    </a:cubicBezTo>
                    <a:cubicBezTo>
                      <a:pt x="27623" y="198120"/>
                      <a:pt x="26670" y="197167"/>
                      <a:pt x="25718" y="197167"/>
                    </a:cubicBezTo>
                    <a:cubicBezTo>
                      <a:pt x="24765" y="198120"/>
                      <a:pt x="25718" y="198120"/>
                      <a:pt x="26670" y="199072"/>
                    </a:cubicBezTo>
                    <a:close/>
                    <a:moveTo>
                      <a:pt x="27623" y="226695"/>
                    </a:moveTo>
                    <a:cubicBezTo>
                      <a:pt x="27623" y="226695"/>
                      <a:pt x="27623" y="225742"/>
                      <a:pt x="27623" y="226695"/>
                    </a:cubicBezTo>
                    <a:cubicBezTo>
                      <a:pt x="25718" y="225742"/>
                      <a:pt x="25718" y="226695"/>
                      <a:pt x="25718" y="227647"/>
                    </a:cubicBezTo>
                    <a:cubicBezTo>
                      <a:pt x="25718" y="228600"/>
                      <a:pt x="25718" y="228600"/>
                      <a:pt x="25718" y="228600"/>
                    </a:cubicBezTo>
                    <a:cubicBezTo>
                      <a:pt x="26670" y="227647"/>
                      <a:pt x="27623" y="226695"/>
                      <a:pt x="27623" y="226695"/>
                    </a:cubicBezTo>
                    <a:close/>
                    <a:moveTo>
                      <a:pt x="27623" y="148590"/>
                    </a:moveTo>
                    <a:cubicBezTo>
                      <a:pt x="28575" y="148590"/>
                      <a:pt x="28575" y="148590"/>
                      <a:pt x="29528" y="148590"/>
                    </a:cubicBezTo>
                    <a:cubicBezTo>
                      <a:pt x="29528" y="147638"/>
                      <a:pt x="28575" y="147638"/>
                      <a:pt x="28575" y="147638"/>
                    </a:cubicBezTo>
                    <a:cubicBezTo>
                      <a:pt x="27623" y="147638"/>
                      <a:pt x="26670" y="146685"/>
                      <a:pt x="26670" y="147638"/>
                    </a:cubicBezTo>
                    <a:cubicBezTo>
                      <a:pt x="25718" y="147638"/>
                      <a:pt x="26670" y="148590"/>
                      <a:pt x="27623" y="148590"/>
                    </a:cubicBezTo>
                    <a:close/>
                    <a:moveTo>
                      <a:pt x="26670" y="139065"/>
                    </a:moveTo>
                    <a:cubicBezTo>
                      <a:pt x="26670" y="140017"/>
                      <a:pt x="27623" y="140017"/>
                      <a:pt x="28575" y="139065"/>
                    </a:cubicBezTo>
                    <a:cubicBezTo>
                      <a:pt x="27623" y="139065"/>
                      <a:pt x="27623" y="138113"/>
                      <a:pt x="26670" y="139065"/>
                    </a:cubicBezTo>
                    <a:cubicBezTo>
                      <a:pt x="26670" y="139065"/>
                      <a:pt x="25718" y="139065"/>
                      <a:pt x="26670" y="139065"/>
                    </a:cubicBezTo>
                    <a:close/>
                    <a:moveTo>
                      <a:pt x="26670" y="116205"/>
                    </a:moveTo>
                    <a:cubicBezTo>
                      <a:pt x="26670" y="117157"/>
                      <a:pt x="26670" y="118110"/>
                      <a:pt x="27623" y="118110"/>
                    </a:cubicBezTo>
                    <a:cubicBezTo>
                      <a:pt x="28575" y="118110"/>
                      <a:pt x="28575" y="117157"/>
                      <a:pt x="28575" y="117157"/>
                    </a:cubicBezTo>
                    <a:cubicBezTo>
                      <a:pt x="29528" y="116205"/>
                      <a:pt x="28575" y="116205"/>
                      <a:pt x="26670" y="116205"/>
                    </a:cubicBezTo>
                    <a:cubicBezTo>
                      <a:pt x="27623" y="115252"/>
                      <a:pt x="26670" y="116205"/>
                      <a:pt x="26670" y="116205"/>
                    </a:cubicBezTo>
                    <a:close/>
                    <a:moveTo>
                      <a:pt x="29528" y="187642"/>
                    </a:moveTo>
                    <a:cubicBezTo>
                      <a:pt x="30480" y="187642"/>
                      <a:pt x="30480" y="187642"/>
                      <a:pt x="30480" y="186690"/>
                    </a:cubicBezTo>
                    <a:cubicBezTo>
                      <a:pt x="29528" y="185738"/>
                      <a:pt x="29528" y="183832"/>
                      <a:pt x="27623" y="183832"/>
                    </a:cubicBezTo>
                    <a:cubicBezTo>
                      <a:pt x="26670" y="183832"/>
                      <a:pt x="26670" y="185738"/>
                      <a:pt x="26670" y="185738"/>
                    </a:cubicBezTo>
                    <a:cubicBezTo>
                      <a:pt x="27623" y="186690"/>
                      <a:pt x="28575" y="187642"/>
                      <a:pt x="29528" y="187642"/>
                    </a:cubicBezTo>
                    <a:close/>
                    <a:moveTo>
                      <a:pt x="27623" y="179070"/>
                    </a:moveTo>
                    <a:cubicBezTo>
                      <a:pt x="27623" y="179070"/>
                      <a:pt x="27623" y="180022"/>
                      <a:pt x="27623" y="179070"/>
                    </a:cubicBezTo>
                    <a:cubicBezTo>
                      <a:pt x="29528" y="179070"/>
                      <a:pt x="29528" y="178117"/>
                      <a:pt x="29528" y="178117"/>
                    </a:cubicBezTo>
                    <a:cubicBezTo>
                      <a:pt x="28575" y="178117"/>
                      <a:pt x="27623" y="178117"/>
                      <a:pt x="27623" y="179070"/>
                    </a:cubicBezTo>
                    <a:close/>
                    <a:moveTo>
                      <a:pt x="30480" y="164782"/>
                    </a:moveTo>
                    <a:cubicBezTo>
                      <a:pt x="29528" y="164782"/>
                      <a:pt x="28575" y="163830"/>
                      <a:pt x="28575" y="164782"/>
                    </a:cubicBezTo>
                    <a:cubicBezTo>
                      <a:pt x="28575" y="164782"/>
                      <a:pt x="28575" y="165735"/>
                      <a:pt x="29528" y="165735"/>
                    </a:cubicBezTo>
                    <a:cubicBezTo>
                      <a:pt x="29528" y="166688"/>
                      <a:pt x="29528" y="165735"/>
                      <a:pt x="30480" y="164782"/>
                    </a:cubicBezTo>
                    <a:cubicBezTo>
                      <a:pt x="31433" y="164782"/>
                      <a:pt x="31433" y="164782"/>
                      <a:pt x="32385" y="164782"/>
                    </a:cubicBezTo>
                    <a:cubicBezTo>
                      <a:pt x="33338" y="164782"/>
                      <a:pt x="34290" y="165735"/>
                      <a:pt x="34290" y="164782"/>
                    </a:cubicBezTo>
                    <a:cubicBezTo>
                      <a:pt x="34290" y="163830"/>
                      <a:pt x="33338" y="163830"/>
                      <a:pt x="33338" y="163830"/>
                    </a:cubicBezTo>
                    <a:cubicBezTo>
                      <a:pt x="31433" y="163830"/>
                      <a:pt x="30480" y="162877"/>
                      <a:pt x="31433" y="160972"/>
                    </a:cubicBezTo>
                    <a:cubicBezTo>
                      <a:pt x="31433" y="160020"/>
                      <a:pt x="30480" y="160020"/>
                      <a:pt x="29528" y="160972"/>
                    </a:cubicBezTo>
                    <a:cubicBezTo>
                      <a:pt x="26670" y="161925"/>
                      <a:pt x="29528" y="162877"/>
                      <a:pt x="30480" y="164782"/>
                    </a:cubicBezTo>
                    <a:close/>
                    <a:moveTo>
                      <a:pt x="32385" y="178117"/>
                    </a:moveTo>
                    <a:cubicBezTo>
                      <a:pt x="34290" y="180022"/>
                      <a:pt x="36195" y="178117"/>
                      <a:pt x="37148" y="177165"/>
                    </a:cubicBezTo>
                    <a:cubicBezTo>
                      <a:pt x="37148" y="177165"/>
                      <a:pt x="38100" y="178117"/>
                      <a:pt x="38100" y="178117"/>
                    </a:cubicBezTo>
                    <a:cubicBezTo>
                      <a:pt x="38100" y="178117"/>
                      <a:pt x="39053" y="178117"/>
                      <a:pt x="38100" y="177165"/>
                    </a:cubicBezTo>
                    <a:cubicBezTo>
                      <a:pt x="37148" y="177165"/>
                      <a:pt x="37148" y="177165"/>
                      <a:pt x="36195" y="176213"/>
                    </a:cubicBezTo>
                    <a:cubicBezTo>
                      <a:pt x="35243" y="175260"/>
                      <a:pt x="34290" y="177165"/>
                      <a:pt x="32385" y="178117"/>
                    </a:cubicBezTo>
                    <a:cubicBezTo>
                      <a:pt x="31433" y="178117"/>
                      <a:pt x="31433" y="177165"/>
                      <a:pt x="31433" y="175260"/>
                    </a:cubicBezTo>
                    <a:cubicBezTo>
                      <a:pt x="32385" y="174307"/>
                      <a:pt x="31433" y="173355"/>
                      <a:pt x="29528" y="173355"/>
                    </a:cubicBezTo>
                    <a:cubicBezTo>
                      <a:pt x="28575" y="173355"/>
                      <a:pt x="27623" y="174307"/>
                      <a:pt x="27623" y="175260"/>
                    </a:cubicBezTo>
                    <a:cubicBezTo>
                      <a:pt x="27623" y="176213"/>
                      <a:pt x="28575" y="177165"/>
                      <a:pt x="28575" y="178117"/>
                    </a:cubicBezTo>
                    <a:lnTo>
                      <a:pt x="28575" y="178117"/>
                    </a:lnTo>
                    <a:cubicBezTo>
                      <a:pt x="30480" y="179070"/>
                      <a:pt x="31433" y="180022"/>
                      <a:pt x="32385" y="178117"/>
                    </a:cubicBezTo>
                    <a:close/>
                    <a:moveTo>
                      <a:pt x="28575" y="139065"/>
                    </a:moveTo>
                    <a:cubicBezTo>
                      <a:pt x="29528" y="140017"/>
                      <a:pt x="30480" y="142875"/>
                      <a:pt x="32385" y="141922"/>
                    </a:cubicBezTo>
                    <a:cubicBezTo>
                      <a:pt x="34290" y="140970"/>
                      <a:pt x="34290" y="140017"/>
                      <a:pt x="34290" y="138113"/>
                    </a:cubicBezTo>
                    <a:cubicBezTo>
                      <a:pt x="32385" y="140017"/>
                      <a:pt x="29528" y="138113"/>
                      <a:pt x="28575" y="139065"/>
                    </a:cubicBezTo>
                    <a:close/>
                    <a:moveTo>
                      <a:pt x="30480" y="132397"/>
                    </a:moveTo>
                    <a:cubicBezTo>
                      <a:pt x="30480" y="132397"/>
                      <a:pt x="30480" y="132397"/>
                      <a:pt x="30480" y="132397"/>
                    </a:cubicBezTo>
                    <a:cubicBezTo>
                      <a:pt x="31433" y="132397"/>
                      <a:pt x="31433" y="132397"/>
                      <a:pt x="30480" y="132397"/>
                    </a:cubicBezTo>
                    <a:cubicBezTo>
                      <a:pt x="31433" y="131445"/>
                      <a:pt x="30480" y="131445"/>
                      <a:pt x="30480" y="132397"/>
                    </a:cubicBezTo>
                    <a:cubicBezTo>
                      <a:pt x="30480" y="131445"/>
                      <a:pt x="30480" y="132397"/>
                      <a:pt x="30480" y="132397"/>
                    </a:cubicBezTo>
                    <a:close/>
                    <a:moveTo>
                      <a:pt x="31433" y="192405"/>
                    </a:moveTo>
                    <a:cubicBezTo>
                      <a:pt x="31433" y="192405"/>
                      <a:pt x="31433" y="192405"/>
                      <a:pt x="31433" y="192405"/>
                    </a:cubicBezTo>
                    <a:lnTo>
                      <a:pt x="31433" y="192405"/>
                    </a:lnTo>
                    <a:cubicBezTo>
                      <a:pt x="31433" y="193357"/>
                      <a:pt x="30480" y="193357"/>
                      <a:pt x="31433" y="192405"/>
                    </a:cubicBezTo>
                    <a:cubicBezTo>
                      <a:pt x="30480" y="192405"/>
                      <a:pt x="30480" y="192405"/>
                      <a:pt x="31433" y="192405"/>
                    </a:cubicBezTo>
                    <a:close/>
                    <a:moveTo>
                      <a:pt x="40005" y="152400"/>
                    </a:moveTo>
                    <a:cubicBezTo>
                      <a:pt x="39053" y="150495"/>
                      <a:pt x="38100" y="149542"/>
                      <a:pt x="36195" y="147638"/>
                    </a:cubicBezTo>
                    <a:cubicBezTo>
                      <a:pt x="35243" y="147638"/>
                      <a:pt x="35243" y="146685"/>
                      <a:pt x="34290" y="145732"/>
                    </a:cubicBezTo>
                    <a:cubicBezTo>
                      <a:pt x="33338" y="145732"/>
                      <a:pt x="32385" y="144780"/>
                      <a:pt x="31433" y="145732"/>
                    </a:cubicBezTo>
                    <a:cubicBezTo>
                      <a:pt x="30480" y="146685"/>
                      <a:pt x="31433" y="147638"/>
                      <a:pt x="32385" y="148590"/>
                    </a:cubicBezTo>
                    <a:cubicBezTo>
                      <a:pt x="32385" y="150495"/>
                      <a:pt x="32385" y="152400"/>
                      <a:pt x="31433" y="154305"/>
                    </a:cubicBezTo>
                    <a:cubicBezTo>
                      <a:pt x="31433" y="155257"/>
                      <a:pt x="31433" y="155257"/>
                      <a:pt x="31433" y="155257"/>
                    </a:cubicBezTo>
                    <a:cubicBezTo>
                      <a:pt x="31433" y="155257"/>
                      <a:pt x="32385" y="155257"/>
                      <a:pt x="32385" y="154305"/>
                    </a:cubicBezTo>
                    <a:cubicBezTo>
                      <a:pt x="34290" y="152400"/>
                      <a:pt x="32385" y="150495"/>
                      <a:pt x="31433" y="148590"/>
                    </a:cubicBezTo>
                    <a:cubicBezTo>
                      <a:pt x="32385" y="146685"/>
                      <a:pt x="33338" y="148590"/>
                      <a:pt x="34290" y="149542"/>
                    </a:cubicBezTo>
                    <a:cubicBezTo>
                      <a:pt x="37148" y="151447"/>
                      <a:pt x="38100" y="153352"/>
                      <a:pt x="40005" y="152400"/>
                    </a:cubicBezTo>
                    <a:close/>
                    <a:moveTo>
                      <a:pt x="40005" y="168592"/>
                    </a:moveTo>
                    <a:lnTo>
                      <a:pt x="38100" y="169545"/>
                    </a:lnTo>
                    <a:cubicBezTo>
                      <a:pt x="37148" y="169545"/>
                      <a:pt x="37148" y="170497"/>
                      <a:pt x="36195" y="169545"/>
                    </a:cubicBezTo>
                    <a:cubicBezTo>
                      <a:pt x="35243" y="168592"/>
                      <a:pt x="36195" y="167640"/>
                      <a:pt x="36195" y="167640"/>
                    </a:cubicBezTo>
                    <a:cubicBezTo>
                      <a:pt x="36195" y="166688"/>
                      <a:pt x="37148" y="166688"/>
                      <a:pt x="38100" y="166688"/>
                    </a:cubicBezTo>
                    <a:cubicBezTo>
                      <a:pt x="39053" y="165735"/>
                      <a:pt x="40958" y="166688"/>
                      <a:pt x="40958" y="164782"/>
                    </a:cubicBezTo>
                    <a:cubicBezTo>
                      <a:pt x="40958" y="163830"/>
                      <a:pt x="39053" y="164782"/>
                      <a:pt x="38100" y="164782"/>
                    </a:cubicBezTo>
                    <a:cubicBezTo>
                      <a:pt x="38100" y="164782"/>
                      <a:pt x="37148" y="164782"/>
                      <a:pt x="37148" y="164782"/>
                    </a:cubicBezTo>
                    <a:cubicBezTo>
                      <a:pt x="34290" y="165735"/>
                      <a:pt x="32385" y="167640"/>
                      <a:pt x="32385" y="169545"/>
                    </a:cubicBezTo>
                    <a:cubicBezTo>
                      <a:pt x="32385" y="172402"/>
                      <a:pt x="35243" y="171450"/>
                      <a:pt x="37148" y="172402"/>
                    </a:cubicBezTo>
                    <a:cubicBezTo>
                      <a:pt x="37148" y="172402"/>
                      <a:pt x="37148" y="172402"/>
                      <a:pt x="38100" y="172402"/>
                    </a:cubicBezTo>
                    <a:cubicBezTo>
                      <a:pt x="40005" y="172402"/>
                      <a:pt x="40005" y="170497"/>
                      <a:pt x="40958" y="169545"/>
                    </a:cubicBezTo>
                    <a:cubicBezTo>
                      <a:pt x="40958" y="168592"/>
                      <a:pt x="42863" y="168592"/>
                      <a:pt x="41910" y="167640"/>
                    </a:cubicBezTo>
                    <a:cubicBezTo>
                      <a:pt x="41910" y="168592"/>
                      <a:pt x="40958" y="168592"/>
                      <a:pt x="40005" y="168592"/>
                    </a:cubicBezTo>
                    <a:close/>
                    <a:moveTo>
                      <a:pt x="33338" y="128588"/>
                    </a:moveTo>
                    <a:cubicBezTo>
                      <a:pt x="33338" y="129540"/>
                      <a:pt x="34290" y="130492"/>
                      <a:pt x="35243" y="130492"/>
                    </a:cubicBezTo>
                    <a:cubicBezTo>
                      <a:pt x="35243" y="130492"/>
                      <a:pt x="36195" y="130492"/>
                      <a:pt x="36195" y="129540"/>
                    </a:cubicBezTo>
                    <a:cubicBezTo>
                      <a:pt x="35243" y="128588"/>
                      <a:pt x="35243" y="128588"/>
                      <a:pt x="33338" y="128588"/>
                    </a:cubicBezTo>
                    <a:cubicBezTo>
                      <a:pt x="33338" y="127635"/>
                      <a:pt x="33338" y="128588"/>
                      <a:pt x="33338" y="128588"/>
                    </a:cubicBezTo>
                    <a:close/>
                    <a:moveTo>
                      <a:pt x="36195" y="136207"/>
                    </a:moveTo>
                    <a:cubicBezTo>
                      <a:pt x="34290" y="135255"/>
                      <a:pt x="34290" y="136207"/>
                      <a:pt x="34290" y="138113"/>
                    </a:cubicBezTo>
                    <a:cubicBezTo>
                      <a:pt x="35243" y="138113"/>
                      <a:pt x="36195" y="138113"/>
                      <a:pt x="36195" y="136207"/>
                    </a:cubicBezTo>
                    <a:cubicBezTo>
                      <a:pt x="37148" y="137160"/>
                      <a:pt x="36195" y="136207"/>
                      <a:pt x="36195" y="136207"/>
                    </a:cubicBezTo>
                    <a:close/>
                    <a:moveTo>
                      <a:pt x="40005" y="155257"/>
                    </a:moveTo>
                    <a:cubicBezTo>
                      <a:pt x="40005" y="155257"/>
                      <a:pt x="39053" y="155257"/>
                      <a:pt x="40005" y="155257"/>
                    </a:cubicBezTo>
                    <a:cubicBezTo>
                      <a:pt x="38100" y="156210"/>
                      <a:pt x="36195" y="158115"/>
                      <a:pt x="35243" y="159067"/>
                    </a:cubicBezTo>
                    <a:cubicBezTo>
                      <a:pt x="34290" y="160020"/>
                      <a:pt x="34290" y="160020"/>
                      <a:pt x="35243" y="160972"/>
                    </a:cubicBezTo>
                    <a:cubicBezTo>
                      <a:pt x="36195" y="160972"/>
                      <a:pt x="38100" y="161925"/>
                      <a:pt x="38100" y="160972"/>
                    </a:cubicBezTo>
                    <a:cubicBezTo>
                      <a:pt x="38100" y="159067"/>
                      <a:pt x="39053" y="157163"/>
                      <a:pt x="40005" y="155257"/>
                    </a:cubicBezTo>
                    <a:cubicBezTo>
                      <a:pt x="40005" y="155257"/>
                      <a:pt x="40005" y="155257"/>
                      <a:pt x="40005" y="155257"/>
                    </a:cubicBezTo>
                    <a:close/>
                    <a:moveTo>
                      <a:pt x="40958" y="240030"/>
                    </a:moveTo>
                    <a:cubicBezTo>
                      <a:pt x="40958" y="239077"/>
                      <a:pt x="40005" y="238125"/>
                      <a:pt x="39053" y="238125"/>
                    </a:cubicBezTo>
                    <a:cubicBezTo>
                      <a:pt x="38100" y="238125"/>
                      <a:pt x="38100" y="238125"/>
                      <a:pt x="37148" y="238125"/>
                    </a:cubicBezTo>
                    <a:cubicBezTo>
                      <a:pt x="36195" y="238125"/>
                      <a:pt x="35243" y="238125"/>
                      <a:pt x="35243" y="239077"/>
                    </a:cubicBezTo>
                    <a:cubicBezTo>
                      <a:pt x="35243" y="240030"/>
                      <a:pt x="36195" y="240030"/>
                      <a:pt x="37148" y="240030"/>
                    </a:cubicBezTo>
                    <a:cubicBezTo>
                      <a:pt x="38100" y="240030"/>
                      <a:pt x="38100" y="240030"/>
                      <a:pt x="39053" y="240030"/>
                    </a:cubicBezTo>
                    <a:cubicBezTo>
                      <a:pt x="39053" y="240030"/>
                      <a:pt x="40005" y="240030"/>
                      <a:pt x="40958" y="240030"/>
                    </a:cubicBezTo>
                    <a:close/>
                    <a:moveTo>
                      <a:pt x="36195" y="233363"/>
                    </a:moveTo>
                    <a:cubicBezTo>
                      <a:pt x="36195" y="233363"/>
                      <a:pt x="36195" y="232410"/>
                      <a:pt x="36195" y="233363"/>
                    </a:cubicBezTo>
                    <a:cubicBezTo>
                      <a:pt x="35243" y="232410"/>
                      <a:pt x="35243" y="232410"/>
                      <a:pt x="35243" y="233363"/>
                    </a:cubicBezTo>
                    <a:cubicBezTo>
                      <a:pt x="35243" y="233363"/>
                      <a:pt x="36195" y="234315"/>
                      <a:pt x="36195" y="233363"/>
                    </a:cubicBezTo>
                    <a:cubicBezTo>
                      <a:pt x="37148" y="234315"/>
                      <a:pt x="37148" y="233363"/>
                      <a:pt x="36195" y="233363"/>
                    </a:cubicBezTo>
                    <a:close/>
                    <a:moveTo>
                      <a:pt x="40958" y="203835"/>
                    </a:moveTo>
                    <a:cubicBezTo>
                      <a:pt x="40005" y="203835"/>
                      <a:pt x="39053" y="202882"/>
                      <a:pt x="38100" y="202882"/>
                    </a:cubicBezTo>
                    <a:lnTo>
                      <a:pt x="37148" y="201930"/>
                    </a:lnTo>
                    <a:cubicBezTo>
                      <a:pt x="36195" y="201930"/>
                      <a:pt x="36195" y="201930"/>
                      <a:pt x="36195" y="201930"/>
                    </a:cubicBezTo>
                    <a:cubicBezTo>
                      <a:pt x="36195" y="202882"/>
                      <a:pt x="36195" y="202882"/>
                      <a:pt x="37148" y="202882"/>
                    </a:cubicBezTo>
                    <a:lnTo>
                      <a:pt x="38100" y="202882"/>
                    </a:lnTo>
                    <a:cubicBezTo>
                      <a:pt x="38100" y="203835"/>
                      <a:pt x="39053" y="205740"/>
                      <a:pt x="37148" y="206692"/>
                    </a:cubicBezTo>
                    <a:cubicBezTo>
                      <a:pt x="35243" y="208597"/>
                      <a:pt x="36195" y="210502"/>
                      <a:pt x="38100" y="212407"/>
                    </a:cubicBezTo>
                    <a:lnTo>
                      <a:pt x="40005" y="215265"/>
                    </a:lnTo>
                    <a:cubicBezTo>
                      <a:pt x="40958" y="216217"/>
                      <a:pt x="41910" y="217170"/>
                      <a:pt x="42863" y="216217"/>
                    </a:cubicBezTo>
                    <a:cubicBezTo>
                      <a:pt x="43815" y="215265"/>
                      <a:pt x="42863" y="214313"/>
                      <a:pt x="41910" y="213360"/>
                    </a:cubicBezTo>
                    <a:cubicBezTo>
                      <a:pt x="40958" y="212407"/>
                      <a:pt x="40005" y="212407"/>
                      <a:pt x="40005" y="211455"/>
                    </a:cubicBezTo>
                    <a:cubicBezTo>
                      <a:pt x="40005" y="208597"/>
                      <a:pt x="41910" y="211455"/>
                      <a:pt x="42863" y="210502"/>
                    </a:cubicBezTo>
                    <a:cubicBezTo>
                      <a:pt x="42863" y="209550"/>
                      <a:pt x="43815" y="209550"/>
                      <a:pt x="42863" y="208597"/>
                    </a:cubicBezTo>
                    <a:cubicBezTo>
                      <a:pt x="42863" y="207645"/>
                      <a:pt x="41910" y="206692"/>
                      <a:pt x="42863" y="205740"/>
                    </a:cubicBezTo>
                    <a:cubicBezTo>
                      <a:pt x="46673" y="202882"/>
                      <a:pt x="41910" y="203835"/>
                      <a:pt x="40958" y="203835"/>
                    </a:cubicBezTo>
                    <a:close/>
                    <a:moveTo>
                      <a:pt x="36195" y="217170"/>
                    </a:moveTo>
                    <a:cubicBezTo>
                      <a:pt x="36195" y="217170"/>
                      <a:pt x="35243" y="217170"/>
                      <a:pt x="36195" y="217170"/>
                    </a:cubicBezTo>
                    <a:cubicBezTo>
                      <a:pt x="35243" y="220027"/>
                      <a:pt x="37148" y="219075"/>
                      <a:pt x="38100" y="220027"/>
                    </a:cubicBezTo>
                    <a:cubicBezTo>
                      <a:pt x="38100" y="220027"/>
                      <a:pt x="39053" y="220027"/>
                      <a:pt x="39053" y="220027"/>
                    </a:cubicBezTo>
                    <a:cubicBezTo>
                      <a:pt x="39053" y="217170"/>
                      <a:pt x="38100" y="217170"/>
                      <a:pt x="36195" y="217170"/>
                    </a:cubicBezTo>
                    <a:close/>
                    <a:moveTo>
                      <a:pt x="36195" y="142875"/>
                    </a:moveTo>
                    <a:cubicBezTo>
                      <a:pt x="35243" y="142875"/>
                      <a:pt x="36195" y="144780"/>
                      <a:pt x="37148" y="146685"/>
                    </a:cubicBezTo>
                    <a:cubicBezTo>
                      <a:pt x="38100" y="147638"/>
                      <a:pt x="39053" y="148590"/>
                      <a:pt x="40958" y="149542"/>
                    </a:cubicBezTo>
                    <a:cubicBezTo>
                      <a:pt x="40958" y="149542"/>
                      <a:pt x="41910" y="149542"/>
                      <a:pt x="41910" y="148590"/>
                    </a:cubicBezTo>
                    <a:cubicBezTo>
                      <a:pt x="41910" y="148590"/>
                      <a:pt x="41910" y="147638"/>
                      <a:pt x="40958" y="147638"/>
                    </a:cubicBezTo>
                    <a:cubicBezTo>
                      <a:pt x="40005" y="146685"/>
                      <a:pt x="39053" y="145732"/>
                      <a:pt x="38100" y="145732"/>
                    </a:cubicBezTo>
                    <a:cubicBezTo>
                      <a:pt x="37148" y="143827"/>
                      <a:pt x="38100" y="141922"/>
                      <a:pt x="36195" y="142875"/>
                    </a:cubicBezTo>
                    <a:close/>
                    <a:moveTo>
                      <a:pt x="38100" y="121920"/>
                    </a:moveTo>
                    <a:cubicBezTo>
                      <a:pt x="38100" y="121920"/>
                      <a:pt x="38100" y="122872"/>
                      <a:pt x="38100" y="121920"/>
                    </a:cubicBezTo>
                    <a:cubicBezTo>
                      <a:pt x="40005" y="122872"/>
                      <a:pt x="40005" y="122872"/>
                      <a:pt x="40005" y="121920"/>
                    </a:cubicBezTo>
                    <a:cubicBezTo>
                      <a:pt x="39053" y="121920"/>
                      <a:pt x="39053" y="121920"/>
                      <a:pt x="38100" y="121920"/>
                    </a:cubicBezTo>
                    <a:cubicBezTo>
                      <a:pt x="38100" y="121920"/>
                      <a:pt x="38100" y="121920"/>
                      <a:pt x="38100" y="121920"/>
                    </a:cubicBezTo>
                    <a:close/>
                    <a:moveTo>
                      <a:pt x="38100" y="184785"/>
                    </a:moveTo>
                    <a:cubicBezTo>
                      <a:pt x="38100" y="185738"/>
                      <a:pt x="38100" y="186690"/>
                      <a:pt x="39053" y="186690"/>
                    </a:cubicBezTo>
                    <a:cubicBezTo>
                      <a:pt x="39053" y="186690"/>
                      <a:pt x="40005" y="185738"/>
                      <a:pt x="40005" y="185738"/>
                    </a:cubicBezTo>
                    <a:cubicBezTo>
                      <a:pt x="40005" y="184785"/>
                      <a:pt x="40005" y="183832"/>
                      <a:pt x="39053" y="183832"/>
                    </a:cubicBezTo>
                    <a:cubicBezTo>
                      <a:pt x="39053" y="182880"/>
                      <a:pt x="38100" y="183832"/>
                      <a:pt x="38100" y="184785"/>
                    </a:cubicBezTo>
                    <a:close/>
                    <a:moveTo>
                      <a:pt x="40958" y="133350"/>
                    </a:moveTo>
                    <a:cubicBezTo>
                      <a:pt x="40005" y="133350"/>
                      <a:pt x="40005" y="133350"/>
                      <a:pt x="39053" y="134302"/>
                    </a:cubicBezTo>
                    <a:cubicBezTo>
                      <a:pt x="39053" y="135255"/>
                      <a:pt x="39053" y="135255"/>
                      <a:pt x="40005" y="135255"/>
                    </a:cubicBezTo>
                    <a:cubicBezTo>
                      <a:pt x="40958" y="135255"/>
                      <a:pt x="40958" y="134302"/>
                      <a:pt x="40958" y="133350"/>
                    </a:cubicBezTo>
                    <a:cubicBezTo>
                      <a:pt x="40958" y="133350"/>
                      <a:pt x="40958" y="133350"/>
                      <a:pt x="40958" y="133350"/>
                    </a:cubicBezTo>
                    <a:close/>
                    <a:moveTo>
                      <a:pt x="40958" y="221932"/>
                    </a:moveTo>
                    <a:cubicBezTo>
                      <a:pt x="40005" y="221932"/>
                      <a:pt x="40005" y="221932"/>
                      <a:pt x="40958" y="221932"/>
                    </a:cubicBezTo>
                    <a:cubicBezTo>
                      <a:pt x="40005" y="222885"/>
                      <a:pt x="40005" y="223838"/>
                      <a:pt x="40005" y="223838"/>
                    </a:cubicBezTo>
                    <a:cubicBezTo>
                      <a:pt x="40005" y="223838"/>
                      <a:pt x="40958" y="222885"/>
                      <a:pt x="40958" y="221932"/>
                    </a:cubicBezTo>
                    <a:cubicBezTo>
                      <a:pt x="40958" y="221932"/>
                      <a:pt x="40958" y="221932"/>
                      <a:pt x="40958" y="221932"/>
                    </a:cubicBezTo>
                    <a:close/>
                    <a:moveTo>
                      <a:pt x="40005" y="112395"/>
                    </a:moveTo>
                    <a:cubicBezTo>
                      <a:pt x="40005" y="112395"/>
                      <a:pt x="40005" y="113347"/>
                      <a:pt x="40005" y="112395"/>
                    </a:cubicBezTo>
                    <a:cubicBezTo>
                      <a:pt x="40958" y="112395"/>
                      <a:pt x="40958" y="112395"/>
                      <a:pt x="40005" y="112395"/>
                    </a:cubicBezTo>
                    <a:cubicBezTo>
                      <a:pt x="40958" y="111442"/>
                      <a:pt x="40958" y="111442"/>
                      <a:pt x="40005" y="112395"/>
                    </a:cubicBezTo>
                    <a:cubicBezTo>
                      <a:pt x="40005" y="111442"/>
                      <a:pt x="40005" y="111442"/>
                      <a:pt x="40005" y="112395"/>
                    </a:cubicBezTo>
                    <a:close/>
                    <a:moveTo>
                      <a:pt x="46673" y="232410"/>
                    </a:moveTo>
                    <a:cubicBezTo>
                      <a:pt x="46673" y="231457"/>
                      <a:pt x="43815" y="232410"/>
                      <a:pt x="42863" y="232410"/>
                    </a:cubicBezTo>
                    <a:lnTo>
                      <a:pt x="41910" y="232410"/>
                    </a:lnTo>
                    <a:cubicBezTo>
                      <a:pt x="41910" y="232410"/>
                      <a:pt x="41910" y="232410"/>
                      <a:pt x="41910" y="233363"/>
                    </a:cubicBezTo>
                    <a:cubicBezTo>
                      <a:pt x="41910" y="234315"/>
                      <a:pt x="40958" y="235267"/>
                      <a:pt x="41910" y="236220"/>
                    </a:cubicBezTo>
                    <a:cubicBezTo>
                      <a:pt x="43815" y="237172"/>
                      <a:pt x="42863" y="235267"/>
                      <a:pt x="43815" y="234315"/>
                    </a:cubicBezTo>
                    <a:cubicBezTo>
                      <a:pt x="43815" y="234315"/>
                      <a:pt x="44768" y="234315"/>
                      <a:pt x="44768" y="233363"/>
                    </a:cubicBezTo>
                    <a:cubicBezTo>
                      <a:pt x="44768" y="233363"/>
                      <a:pt x="46673" y="233363"/>
                      <a:pt x="46673" y="232410"/>
                    </a:cubicBezTo>
                    <a:close/>
                    <a:moveTo>
                      <a:pt x="41910" y="160972"/>
                    </a:moveTo>
                    <a:lnTo>
                      <a:pt x="41910" y="160972"/>
                    </a:lnTo>
                    <a:cubicBezTo>
                      <a:pt x="40958" y="160972"/>
                      <a:pt x="40958" y="160972"/>
                      <a:pt x="41910" y="160972"/>
                    </a:cubicBezTo>
                    <a:cubicBezTo>
                      <a:pt x="40958" y="161925"/>
                      <a:pt x="40958" y="161925"/>
                      <a:pt x="41910" y="160972"/>
                    </a:cubicBezTo>
                    <a:cubicBezTo>
                      <a:pt x="41910" y="161925"/>
                      <a:pt x="41910" y="161925"/>
                      <a:pt x="41910" y="160972"/>
                    </a:cubicBezTo>
                    <a:close/>
                    <a:moveTo>
                      <a:pt x="42863" y="119063"/>
                    </a:moveTo>
                    <a:cubicBezTo>
                      <a:pt x="42863" y="120015"/>
                      <a:pt x="42863" y="120015"/>
                      <a:pt x="42863" y="119063"/>
                    </a:cubicBezTo>
                    <a:cubicBezTo>
                      <a:pt x="43815" y="120015"/>
                      <a:pt x="44768" y="119063"/>
                      <a:pt x="44768" y="119063"/>
                    </a:cubicBezTo>
                    <a:cubicBezTo>
                      <a:pt x="43815" y="119063"/>
                      <a:pt x="43815" y="119063"/>
                      <a:pt x="42863" y="119063"/>
                    </a:cubicBezTo>
                    <a:cubicBezTo>
                      <a:pt x="42863" y="118110"/>
                      <a:pt x="41910" y="119063"/>
                      <a:pt x="42863" y="119063"/>
                    </a:cubicBezTo>
                    <a:close/>
                    <a:moveTo>
                      <a:pt x="42863" y="155257"/>
                    </a:moveTo>
                    <a:cubicBezTo>
                      <a:pt x="42863" y="155257"/>
                      <a:pt x="42863" y="155257"/>
                      <a:pt x="42863" y="155257"/>
                    </a:cubicBezTo>
                    <a:cubicBezTo>
                      <a:pt x="43815" y="155257"/>
                      <a:pt x="43815" y="155257"/>
                      <a:pt x="42863" y="155257"/>
                    </a:cubicBezTo>
                    <a:cubicBezTo>
                      <a:pt x="43815" y="155257"/>
                      <a:pt x="42863" y="155257"/>
                      <a:pt x="42863" y="155257"/>
                    </a:cubicBezTo>
                    <a:cubicBezTo>
                      <a:pt x="42863" y="154305"/>
                      <a:pt x="42863" y="155257"/>
                      <a:pt x="42863" y="155257"/>
                    </a:cubicBezTo>
                    <a:close/>
                    <a:moveTo>
                      <a:pt x="44768" y="220980"/>
                    </a:moveTo>
                    <a:cubicBezTo>
                      <a:pt x="44768" y="221932"/>
                      <a:pt x="44768" y="221932"/>
                      <a:pt x="44768" y="220980"/>
                    </a:cubicBezTo>
                    <a:cubicBezTo>
                      <a:pt x="45720" y="221932"/>
                      <a:pt x="46673" y="221932"/>
                      <a:pt x="46673" y="220980"/>
                    </a:cubicBezTo>
                    <a:cubicBezTo>
                      <a:pt x="46673" y="220980"/>
                      <a:pt x="46673" y="220027"/>
                      <a:pt x="46673" y="220027"/>
                    </a:cubicBezTo>
                    <a:cubicBezTo>
                      <a:pt x="45720" y="220027"/>
                      <a:pt x="44768" y="220980"/>
                      <a:pt x="44768" y="220980"/>
                    </a:cubicBezTo>
                    <a:close/>
                    <a:moveTo>
                      <a:pt x="102870" y="160972"/>
                    </a:moveTo>
                    <a:cubicBezTo>
                      <a:pt x="102870" y="152400"/>
                      <a:pt x="100965" y="144780"/>
                      <a:pt x="100965" y="137160"/>
                    </a:cubicBezTo>
                    <a:cubicBezTo>
                      <a:pt x="100965" y="123825"/>
                      <a:pt x="95250" y="112395"/>
                      <a:pt x="86678" y="101917"/>
                    </a:cubicBezTo>
                    <a:cubicBezTo>
                      <a:pt x="84773" y="100013"/>
                      <a:pt x="81915" y="98107"/>
                      <a:pt x="78105" y="97155"/>
                    </a:cubicBezTo>
                    <a:cubicBezTo>
                      <a:pt x="76200" y="96202"/>
                      <a:pt x="74295" y="96202"/>
                      <a:pt x="72390" y="97155"/>
                    </a:cubicBezTo>
                    <a:cubicBezTo>
                      <a:pt x="68580" y="100013"/>
                      <a:pt x="63818" y="102870"/>
                      <a:pt x="61913" y="106680"/>
                    </a:cubicBezTo>
                    <a:cubicBezTo>
                      <a:pt x="58103" y="112395"/>
                      <a:pt x="56198" y="119063"/>
                      <a:pt x="55245" y="125730"/>
                    </a:cubicBezTo>
                    <a:cubicBezTo>
                      <a:pt x="54293" y="134302"/>
                      <a:pt x="53340" y="142875"/>
                      <a:pt x="52388" y="152400"/>
                    </a:cubicBezTo>
                    <a:cubicBezTo>
                      <a:pt x="51435" y="160020"/>
                      <a:pt x="51435" y="167640"/>
                      <a:pt x="51435" y="176213"/>
                    </a:cubicBezTo>
                    <a:cubicBezTo>
                      <a:pt x="51435" y="188595"/>
                      <a:pt x="52388" y="200025"/>
                      <a:pt x="54293" y="212407"/>
                    </a:cubicBezTo>
                    <a:cubicBezTo>
                      <a:pt x="55245" y="221932"/>
                      <a:pt x="58103" y="230505"/>
                      <a:pt x="61913" y="239077"/>
                    </a:cubicBezTo>
                    <a:cubicBezTo>
                      <a:pt x="63818" y="243840"/>
                      <a:pt x="67628" y="247650"/>
                      <a:pt x="72390" y="248602"/>
                    </a:cubicBezTo>
                    <a:cubicBezTo>
                      <a:pt x="76200" y="249555"/>
                      <a:pt x="79058" y="249555"/>
                      <a:pt x="81915" y="246697"/>
                    </a:cubicBezTo>
                    <a:cubicBezTo>
                      <a:pt x="85725" y="242888"/>
                      <a:pt x="89535" y="238125"/>
                      <a:pt x="91440" y="233363"/>
                    </a:cubicBezTo>
                    <a:cubicBezTo>
                      <a:pt x="97155" y="220027"/>
                      <a:pt x="100013" y="205740"/>
                      <a:pt x="102870" y="192405"/>
                    </a:cubicBezTo>
                    <a:cubicBezTo>
                      <a:pt x="104775" y="181927"/>
                      <a:pt x="102870" y="171450"/>
                      <a:pt x="102870" y="160972"/>
                    </a:cubicBezTo>
                    <a:close/>
                    <a:moveTo>
                      <a:pt x="141923" y="173355"/>
                    </a:moveTo>
                    <a:cubicBezTo>
                      <a:pt x="140970" y="171450"/>
                      <a:pt x="140018" y="172402"/>
                      <a:pt x="139065" y="172402"/>
                    </a:cubicBezTo>
                    <a:cubicBezTo>
                      <a:pt x="138113" y="172402"/>
                      <a:pt x="137160" y="174307"/>
                      <a:pt x="136208" y="172402"/>
                    </a:cubicBezTo>
                    <a:cubicBezTo>
                      <a:pt x="135255" y="170497"/>
                      <a:pt x="135255" y="170497"/>
                      <a:pt x="134303" y="172402"/>
                    </a:cubicBezTo>
                    <a:lnTo>
                      <a:pt x="133350" y="175260"/>
                    </a:lnTo>
                    <a:lnTo>
                      <a:pt x="128588" y="175260"/>
                    </a:lnTo>
                    <a:cubicBezTo>
                      <a:pt x="127635" y="173355"/>
                      <a:pt x="126683" y="173355"/>
                      <a:pt x="125730" y="174307"/>
                    </a:cubicBezTo>
                    <a:cubicBezTo>
                      <a:pt x="125730" y="173355"/>
                      <a:pt x="125730" y="172402"/>
                      <a:pt x="125730" y="171450"/>
                    </a:cubicBezTo>
                    <a:cubicBezTo>
                      <a:pt x="127635" y="171450"/>
                      <a:pt x="129540" y="172402"/>
                      <a:pt x="130493" y="171450"/>
                    </a:cubicBezTo>
                    <a:cubicBezTo>
                      <a:pt x="131445" y="168592"/>
                      <a:pt x="134303" y="167640"/>
                      <a:pt x="136208" y="164782"/>
                    </a:cubicBezTo>
                    <a:cubicBezTo>
                      <a:pt x="137160" y="163830"/>
                      <a:pt x="137160" y="161925"/>
                      <a:pt x="136208" y="161925"/>
                    </a:cubicBezTo>
                    <a:cubicBezTo>
                      <a:pt x="135255" y="160972"/>
                      <a:pt x="135255" y="162877"/>
                      <a:pt x="134303" y="163830"/>
                    </a:cubicBezTo>
                    <a:cubicBezTo>
                      <a:pt x="134303" y="163830"/>
                      <a:pt x="133350" y="164782"/>
                      <a:pt x="132398" y="164782"/>
                    </a:cubicBezTo>
                    <a:cubicBezTo>
                      <a:pt x="132398" y="162877"/>
                      <a:pt x="133350" y="161925"/>
                      <a:pt x="134303" y="160020"/>
                    </a:cubicBezTo>
                    <a:cubicBezTo>
                      <a:pt x="132398" y="160972"/>
                      <a:pt x="130493" y="160972"/>
                      <a:pt x="129540" y="162877"/>
                    </a:cubicBezTo>
                    <a:cubicBezTo>
                      <a:pt x="128588" y="164782"/>
                      <a:pt x="127635" y="164782"/>
                      <a:pt x="125730" y="164782"/>
                    </a:cubicBezTo>
                    <a:cubicBezTo>
                      <a:pt x="125730" y="166688"/>
                      <a:pt x="126683" y="169545"/>
                      <a:pt x="123825" y="169545"/>
                    </a:cubicBezTo>
                    <a:cubicBezTo>
                      <a:pt x="123825" y="167640"/>
                      <a:pt x="124778" y="166688"/>
                      <a:pt x="125730" y="164782"/>
                    </a:cubicBezTo>
                    <a:cubicBezTo>
                      <a:pt x="125730" y="163830"/>
                      <a:pt x="123825" y="160972"/>
                      <a:pt x="125730" y="160972"/>
                    </a:cubicBezTo>
                    <a:cubicBezTo>
                      <a:pt x="127635" y="160020"/>
                      <a:pt x="128588" y="158115"/>
                      <a:pt x="131445" y="158115"/>
                    </a:cubicBezTo>
                    <a:cubicBezTo>
                      <a:pt x="132398" y="158115"/>
                      <a:pt x="133350" y="158115"/>
                      <a:pt x="135255" y="159067"/>
                    </a:cubicBezTo>
                    <a:lnTo>
                      <a:pt x="133350" y="156210"/>
                    </a:lnTo>
                    <a:cubicBezTo>
                      <a:pt x="133350" y="156210"/>
                      <a:pt x="133350" y="154305"/>
                      <a:pt x="133350" y="155257"/>
                    </a:cubicBezTo>
                    <a:cubicBezTo>
                      <a:pt x="134303" y="156210"/>
                      <a:pt x="136208" y="155257"/>
                      <a:pt x="137160" y="157163"/>
                    </a:cubicBezTo>
                    <a:cubicBezTo>
                      <a:pt x="137160" y="158115"/>
                      <a:pt x="137160" y="160020"/>
                      <a:pt x="139065" y="159067"/>
                    </a:cubicBezTo>
                    <a:cubicBezTo>
                      <a:pt x="140970" y="158115"/>
                      <a:pt x="140970" y="157163"/>
                      <a:pt x="140970" y="156210"/>
                    </a:cubicBezTo>
                    <a:cubicBezTo>
                      <a:pt x="140018" y="153352"/>
                      <a:pt x="140970" y="150495"/>
                      <a:pt x="138113" y="147638"/>
                    </a:cubicBezTo>
                    <a:cubicBezTo>
                      <a:pt x="136208" y="144780"/>
                      <a:pt x="133350" y="142875"/>
                      <a:pt x="134303" y="139065"/>
                    </a:cubicBezTo>
                    <a:cubicBezTo>
                      <a:pt x="132398" y="138113"/>
                      <a:pt x="130493" y="138113"/>
                      <a:pt x="128588" y="138113"/>
                    </a:cubicBezTo>
                    <a:cubicBezTo>
                      <a:pt x="128588" y="138113"/>
                      <a:pt x="127635" y="137160"/>
                      <a:pt x="127635" y="137160"/>
                    </a:cubicBezTo>
                    <a:cubicBezTo>
                      <a:pt x="127635" y="136207"/>
                      <a:pt x="128588" y="136207"/>
                      <a:pt x="128588" y="136207"/>
                    </a:cubicBezTo>
                    <a:cubicBezTo>
                      <a:pt x="130493" y="135255"/>
                      <a:pt x="133350" y="136207"/>
                      <a:pt x="133350" y="133350"/>
                    </a:cubicBezTo>
                    <a:cubicBezTo>
                      <a:pt x="134303" y="133350"/>
                      <a:pt x="135255" y="134302"/>
                      <a:pt x="136208" y="133350"/>
                    </a:cubicBezTo>
                    <a:cubicBezTo>
                      <a:pt x="137160" y="133350"/>
                      <a:pt x="138113" y="132397"/>
                      <a:pt x="137160" y="131445"/>
                    </a:cubicBezTo>
                    <a:cubicBezTo>
                      <a:pt x="136208" y="130492"/>
                      <a:pt x="136208" y="128588"/>
                      <a:pt x="134303" y="128588"/>
                    </a:cubicBezTo>
                    <a:cubicBezTo>
                      <a:pt x="132398" y="129540"/>
                      <a:pt x="133350" y="130492"/>
                      <a:pt x="133350" y="132397"/>
                    </a:cubicBezTo>
                    <a:lnTo>
                      <a:pt x="133350" y="133350"/>
                    </a:lnTo>
                    <a:cubicBezTo>
                      <a:pt x="132398" y="131445"/>
                      <a:pt x="130493" y="130492"/>
                      <a:pt x="129540" y="132397"/>
                    </a:cubicBezTo>
                    <a:cubicBezTo>
                      <a:pt x="128588" y="134302"/>
                      <a:pt x="126683" y="134302"/>
                      <a:pt x="125730" y="135255"/>
                    </a:cubicBezTo>
                    <a:cubicBezTo>
                      <a:pt x="123825" y="136207"/>
                      <a:pt x="121920" y="137160"/>
                      <a:pt x="120968" y="138113"/>
                    </a:cubicBezTo>
                    <a:cubicBezTo>
                      <a:pt x="120968" y="139065"/>
                      <a:pt x="119063" y="140017"/>
                      <a:pt x="120015" y="140970"/>
                    </a:cubicBezTo>
                    <a:cubicBezTo>
                      <a:pt x="120968" y="141922"/>
                      <a:pt x="121920" y="140017"/>
                      <a:pt x="122873" y="140017"/>
                    </a:cubicBezTo>
                    <a:cubicBezTo>
                      <a:pt x="123825" y="139065"/>
                      <a:pt x="124778" y="138113"/>
                      <a:pt x="124778" y="140017"/>
                    </a:cubicBezTo>
                    <a:cubicBezTo>
                      <a:pt x="124778" y="142875"/>
                      <a:pt x="126683" y="144780"/>
                      <a:pt x="126683" y="147638"/>
                    </a:cubicBezTo>
                    <a:lnTo>
                      <a:pt x="124778" y="147638"/>
                    </a:lnTo>
                    <a:cubicBezTo>
                      <a:pt x="124778" y="146685"/>
                      <a:pt x="123825" y="145732"/>
                      <a:pt x="122873" y="145732"/>
                    </a:cubicBezTo>
                    <a:cubicBezTo>
                      <a:pt x="121920" y="144780"/>
                      <a:pt x="120968" y="143827"/>
                      <a:pt x="120015" y="144780"/>
                    </a:cubicBezTo>
                    <a:cubicBezTo>
                      <a:pt x="119063" y="145732"/>
                      <a:pt x="118110" y="146685"/>
                      <a:pt x="119063" y="147638"/>
                    </a:cubicBezTo>
                    <a:cubicBezTo>
                      <a:pt x="120015" y="149542"/>
                      <a:pt x="120968" y="147638"/>
                      <a:pt x="121920" y="147638"/>
                    </a:cubicBezTo>
                    <a:cubicBezTo>
                      <a:pt x="122873" y="147638"/>
                      <a:pt x="123825" y="148590"/>
                      <a:pt x="124778" y="147638"/>
                    </a:cubicBezTo>
                    <a:cubicBezTo>
                      <a:pt x="123825" y="149542"/>
                      <a:pt x="123825" y="152400"/>
                      <a:pt x="120968" y="151447"/>
                    </a:cubicBezTo>
                    <a:lnTo>
                      <a:pt x="120015" y="152400"/>
                    </a:lnTo>
                    <a:cubicBezTo>
                      <a:pt x="119063" y="154305"/>
                      <a:pt x="120968" y="157163"/>
                      <a:pt x="119063" y="158115"/>
                    </a:cubicBezTo>
                    <a:cubicBezTo>
                      <a:pt x="119063" y="158115"/>
                      <a:pt x="120015" y="159067"/>
                      <a:pt x="120968" y="159067"/>
                    </a:cubicBezTo>
                    <a:cubicBezTo>
                      <a:pt x="121920" y="159067"/>
                      <a:pt x="122873" y="159067"/>
                      <a:pt x="123825" y="158115"/>
                    </a:cubicBezTo>
                    <a:cubicBezTo>
                      <a:pt x="124778" y="157163"/>
                      <a:pt x="125730" y="157163"/>
                      <a:pt x="125730" y="158115"/>
                    </a:cubicBezTo>
                    <a:cubicBezTo>
                      <a:pt x="126683" y="159067"/>
                      <a:pt x="125730" y="160020"/>
                      <a:pt x="124778" y="160020"/>
                    </a:cubicBezTo>
                    <a:cubicBezTo>
                      <a:pt x="123825" y="160972"/>
                      <a:pt x="122873" y="160972"/>
                      <a:pt x="120968" y="160972"/>
                    </a:cubicBezTo>
                    <a:cubicBezTo>
                      <a:pt x="120015" y="160972"/>
                      <a:pt x="119063" y="160972"/>
                      <a:pt x="118110" y="161925"/>
                    </a:cubicBezTo>
                    <a:cubicBezTo>
                      <a:pt x="118110" y="163830"/>
                      <a:pt x="117158" y="163830"/>
                      <a:pt x="116205" y="162877"/>
                    </a:cubicBezTo>
                    <a:cubicBezTo>
                      <a:pt x="116205" y="161925"/>
                      <a:pt x="115253" y="161925"/>
                      <a:pt x="114300" y="161925"/>
                    </a:cubicBezTo>
                    <a:cubicBezTo>
                      <a:pt x="113348" y="162877"/>
                      <a:pt x="114300" y="163830"/>
                      <a:pt x="114300" y="163830"/>
                    </a:cubicBezTo>
                    <a:cubicBezTo>
                      <a:pt x="115253" y="165735"/>
                      <a:pt x="118110" y="166688"/>
                      <a:pt x="118110" y="168592"/>
                    </a:cubicBezTo>
                    <a:cubicBezTo>
                      <a:pt x="118110" y="168592"/>
                      <a:pt x="119063" y="169545"/>
                      <a:pt x="119063" y="168592"/>
                    </a:cubicBezTo>
                    <a:cubicBezTo>
                      <a:pt x="119063" y="168592"/>
                      <a:pt x="119063" y="167640"/>
                      <a:pt x="119063" y="167640"/>
                    </a:cubicBezTo>
                    <a:cubicBezTo>
                      <a:pt x="119063" y="166688"/>
                      <a:pt x="118110" y="165735"/>
                      <a:pt x="119063" y="163830"/>
                    </a:cubicBezTo>
                    <a:cubicBezTo>
                      <a:pt x="120015" y="162877"/>
                      <a:pt x="120015" y="161925"/>
                      <a:pt x="121920" y="162877"/>
                    </a:cubicBezTo>
                    <a:cubicBezTo>
                      <a:pt x="122873" y="163830"/>
                      <a:pt x="121920" y="164782"/>
                      <a:pt x="121920" y="164782"/>
                    </a:cubicBezTo>
                    <a:cubicBezTo>
                      <a:pt x="121920" y="166688"/>
                      <a:pt x="120968" y="169545"/>
                      <a:pt x="123825" y="170497"/>
                    </a:cubicBezTo>
                    <a:lnTo>
                      <a:pt x="126683" y="172402"/>
                    </a:lnTo>
                    <a:cubicBezTo>
                      <a:pt x="124778" y="172402"/>
                      <a:pt x="122873" y="171450"/>
                      <a:pt x="120015" y="171450"/>
                    </a:cubicBezTo>
                    <a:cubicBezTo>
                      <a:pt x="119063" y="171450"/>
                      <a:pt x="117158" y="171450"/>
                      <a:pt x="117158" y="172402"/>
                    </a:cubicBezTo>
                    <a:cubicBezTo>
                      <a:pt x="117158" y="174307"/>
                      <a:pt x="116205" y="176213"/>
                      <a:pt x="115253" y="178117"/>
                    </a:cubicBezTo>
                    <a:cubicBezTo>
                      <a:pt x="115253" y="179070"/>
                      <a:pt x="115253" y="180975"/>
                      <a:pt x="116205" y="181927"/>
                    </a:cubicBezTo>
                    <a:cubicBezTo>
                      <a:pt x="118110" y="182880"/>
                      <a:pt x="119063" y="185738"/>
                      <a:pt x="120968" y="186690"/>
                    </a:cubicBezTo>
                    <a:cubicBezTo>
                      <a:pt x="121920" y="187642"/>
                      <a:pt x="120968" y="188595"/>
                      <a:pt x="120968" y="188595"/>
                    </a:cubicBezTo>
                    <a:cubicBezTo>
                      <a:pt x="120015" y="189547"/>
                      <a:pt x="120015" y="188595"/>
                      <a:pt x="120015" y="188595"/>
                    </a:cubicBezTo>
                    <a:cubicBezTo>
                      <a:pt x="119063" y="188595"/>
                      <a:pt x="118110" y="187642"/>
                      <a:pt x="118110" y="188595"/>
                    </a:cubicBezTo>
                    <a:cubicBezTo>
                      <a:pt x="120015" y="192405"/>
                      <a:pt x="120015" y="195263"/>
                      <a:pt x="116205" y="197167"/>
                    </a:cubicBezTo>
                    <a:cubicBezTo>
                      <a:pt x="116205" y="197167"/>
                      <a:pt x="116205" y="198120"/>
                      <a:pt x="116205" y="198120"/>
                    </a:cubicBezTo>
                    <a:cubicBezTo>
                      <a:pt x="116205" y="199072"/>
                      <a:pt x="117158" y="200977"/>
                      <a:pt x="115253" y="200977"/>
                    </a:cubicBezTo>
                    <a:cubicBezTo>
                      <a:pt x="114300" y="200977"/>
                      <a:pt x="114300" y="201930"/>
                      <a:pt x="114300" y="202882"/>
                    </a:cubicBezTo>
                    <a:cubicBezTo>
                      <a:pt x="115253" y="204788"/>
                      <a:pt x="115253" y="205740"/>
                      <a:pt x="112395" y="204788"/>
                    </a:cubicBezTo>
                    <a:cubicBezTo>
                      <a:pt x="110490" y="204788"/>
                      <a:pt x="110490" y="205740"/>
                      <a:pt x="111443" y="206692"/>
                    </a:cubicBezTo>
                    <a:cubicBezTo>
                      <a:pt x="112395" y="207645"/>
                      <a:pt x="112395" y="208597"/>
                      <a:pt x="113348" y="208597"/>
                    </a:cubicBezTo>
                    <a:cubicBezTo>
                      <a:pt x="114300" y="208597"/>
                      <a:pt x="115253" y="207645"/>
                      <a:pt x="115253" y="209550"/>
                    </a:cubicBezTo>
                    <a:cubicBezTo>
                      <a:pt x="115253" y="210502"/>
                      <a:pt x="114300" y="210502"/>
                      <a:pt x="114300" y="211455"/>
                    </a:cubicBezTo>
                    <a:cubicBezTo>
                      <a:pt x="113348" y="212407"/>
                      <a:pt x="111443" y="211455"/>
                      <a:pt x="110490" y="212407"/>
                    </a:cubicBezTo>
                    <a:cubicBezTo>
                      <a:pt x="110490" y="213360"/>
                      <a:pt x="112395" y="213360"/>
                      <a:pt x="113348" y="214313"/>
                    </a:cubicBezTo>
                    <a:cubicBezTo>
                      <a:pt x="113348" y="215265"/>
                      <a:pt x="114300" y="215265"/>
                      <a:pt x="115253" y="215265"/>
                    </a:cubicBezTo>
                    <a:cubicBezTo>
                      <a:pt x="117158" y="216217"/>
                      <a:pt x="118110" y="217170"/>
                      <a:pt x="117158" y="220027"/>
                    </a:cubicBezTo>
                    <a:cubicBezTo>
                      <a:pt x="116205" y="221932"/>
                      <a:pt x="114300" y="220027"/>
                      <a:pt x="113348" y="220980"/>
                    </a:cubicBezTo>
                    <a:cubicBezTo>
                      <a:pt x="113348" y="220980"/>
                      <a:pt x="113348" y="220027"/>
                      <a:pt x="113348" y="220027"/>
                    </a:cubicBezTo>
                    <a:cubicBezTo>
                      <a:pt x="113348" y="219075"/>
                      <a:pt x="112395" y="219075"/>
                      <a:pt x="112395" y="219075"/>
                    </a:cubicBezTo>
                    <a:cubicBezTo>
                      <a:pt x="112395" y="219075"/>
                      <a:pt x="111443" y="219075"/>
                      <a:pt x="111443" y="220027"/>
                    </a:cubicBezTo>
                    <a:cubicBezTo>
                      <a:pt x="111443" y="220980"/>
                      <a:pt x="112395" y="220980"/>
                      <a:pt x="112395" y="220980"/>
                    </a:cubicBezTo>
                    <a:cubicBezTo>
                      <a:pt x="112395" y="220980"/>
                      <a:pt x="113348" y="220980"/>
                      <a:pt x="113348" y="220980"/>
                    </a:cubicBezTo>
                    <a:cubicBezTo>
                      <a:pt x="113348" y="222885"/>
                      <a:pt x="114300" y="223838"/>
                      <a:pt x="115253" y="224790"/>
                    </a:cubicBezTo>
                    <a:cubicBezTo>
                      <a:pt x="116205" y="225742"/>
                      <a:pt x="116205" y="225742"/>
                      <a:pt x="115253" y="226695"/>
                    </a:cubicBezTo>
                    <a:cubicBezTo>
                      <a:pt x="114300" y="227647"/>
                      <a:pt x="112395" y="228600"/>
                      <a:pt x="113348" y="229552"/>
                    </a:cubicBezTo>
                    <a:cubicBezTo>
                      <a:pt x="115253" y="230505"/>
                      <a:pt x="116205" y="228600"/>
                      <a:pt x="117158" y="227647"/>
                    </a:cubicBezTo>
                    <a:cubicBezTo>
                      <a:pt x="118110" y="226695"/>
                      <a:pt x="119063" y="225742"/>
                      <a:pt x="119063" y="224790"/>
                    </a:cubicBezTo>
                    <a:cubicBezTo>
                      <a:pt x="120015" y="223838"/>
                      <a:pt x="120968" y="222885"/>
                      <a:pt x="122873" y="223838"/>
                    </a:cubicBezTo>
                    <a:cubicBezTo>
                      <a:pt x="124778" y="224790"/>
                      <a:pt x="128588" y="224790"/>
                      <a:pt x="129540" y="223838"/>
                    </a:cubicBezTo>
                    <a:cubicBezTo>
                      <a:pt x="130493" y="221932"/>
                      <a:pt x="130493" y="221932"/>
                      <a:pt x="132398" y="222885"/>
                    </a:cubicBezTo>
                    <a:cubicBezTo>
                      <a:pt x="133350" y="222885"/>
                      <a:pt x="133350" y="223838"/>
                      <a:pt x="134303" y="222885"/>
                    </a:cubicBezTo>
                    <a:cubicBezTo>
                      <a:pt x="135255" y="221932"/>
                      <a:pt x="135255" y="221932"/>
                      <a:pt x="134303" y="220980"/>
                    </a:cubicBezTo>
                    <a:cubicBezTo>
                      <a:pt x="134303" y="220980"/>
                      <a:pt x="134303" y="220027"/>
                      <a:pt x="134303" y="219075"/>
                    </a:cubicBezTo>
                    <a:cubicBezTo>
                      <a:pt x="134303" y="218122"/>
                      <a:pt x="136208" y="217170"/>
                      <a:pt x="134303" y="216217"/>
                    </a:cubicBezTo>
                    <a:cubicBezTo>
                      <a:pt x="133350" y="215265"/>
                      <a:pt x="131445" y="216217"/>
                      <a:pt x="130493" y="217170"/>
                    </a:cubicBezTo>
                    <a:cubicBezTo>
                      <a:pt x="129540" y="217170"/>
                      <a:pt x="129540" y="218122"/>
                      <a:pt x="128588" y="219075"/>
                    </a:cubicBezTo>
                    <a:cubicBezTo>
                      <a:pt x="127635" y="220027"/>
                      <a:pt x="127635" y="220027"/>
                      <a:pt x="126683" y="218122"/>
                    </a:cubicBezTo>
                    <a:cubicBezTo>
                      <a:pt x="125730" y="217170"/>
                      <a:pt x="124778" y="216217"/>
                      <a:pt x="127635" y="215265"/>
                    </a:cubicBezTo>
                    <a:cubicBezTo>
                      <a:pt x="130493" y="214313"/>
                      <a:pt x="132398" y="213360"/>
                      <a:pt x="135255" y="212407"/>
                    </a:cubicBezTo>
                    <a:cubicBezTo>
                      <a:pt x="136208" y="212407"/>
                      <a:pt x="137160" y="212407"/>
                      <a:pt x="138113" y="212407"/>
                    </a:cubicBezTo>
                    <a:cubicBezTo>
                      <a:pt x="139065" y="212407"/>
                      <a:pt x="139065" y="214313"/>
                      <a:pt x="140018" y="212407"/>
                    </a:cubicBezTo>
                    <a:cubicBezTo>
                      <a:pt x="140018" y="211455"/>
                      <a:pt x="140970" y="209550"/>
                      <a:pt x="139065" y="208597"/>
                    </a:cubicBezTo>
                    <a:lnTo>
                      <a:pt x="137160" y="208597"/>
                    </a:lnTo>
                    <a:cubicBezTo>
                      <a:pt x="134303" y="208597"/>
                      <a:pt x="133350" y="207645"/>
                      <a:pt x="134303" y="204788"/>
                    </a:cubicBezTo>
                    <a:cubicBezTo>
                      <a:pt x="135255" y="201930"/>
                      <a:pt x="133350" y="200025"/>
                      <a:pt x="130493" y="200025"/>
                    </a:cubicBezTo>
                    <a:cubicBezTo>
                      <a:pt x="128588" y="199072"/>
                      <a:pt x="127635" y="199072"/>
                      <a:pt x="129540" y="197167"/>
                    </a:cubicBezTo>
                    <a:cubicBezTo>
                      <a:pt x="131445" y="196215"/>
                      <a:pt x="128588" y="195263"/>
                      <a:pt x="127635" y="195263"/>
                    </a:cubicBezTo>
                    <a:cubicBezTo>
                      <a:pt x="128588" y="192405"/>
                      <a:pt x="128588" y="189547"/>
                      <a:pt x="132398" y="188595"/>
                    </a:cubicBezTo>
                    <a:cubicBezTo>
                      <a:pt x="132398" y="189547"/>
                      <a:pt x="132398" y="190500"/>
                      <a:pt x="132398" y="190500"/>
                    </a:cubicBezTo>
                    <a:cubicBezTo>
                      <a:pt x="133350" y="191452"/>
                      <a:pt x="135255" y="192405"/>
                      <a:pt x="132398" y="194310"/>
                    </a:cubicBezTo>
                    <a:cubicBezTo>
                      <a:pt x="131445" y="195263"/>
                      <a:pt x="132398" y="198120"/>
                      <a:pt x="134303" y="199072"/>
                    </a:cubicBezTo>
                    <a:cubicBezTo>
                      <a:pt x="136208" y="200025"/>
                      <a:pt x="138113" y="198120"/>
                      <a:pt x="140018" y="198120"/>
                    </a:cubicBezTo>
                    <a:cubicBezTo>
                      <a:pt x="141923" y="197167"/>
                      <a:pt x="140018" y="196215"/>
                      <a:pt x="140018" y="195263"/>
                    </a:cubicBezTo>
                    <a:cubicBezTo>
                      <a:pt x="140018" y="194310"/>
                      <a:pt x="140970" y="191452"/>
                      <a:pt x="138113" y="193357"/>
                    </a:cubicBezTo>
                    <a:cubicBezTo>
                      <a:pt x="137160" y="194310"/>
                      <a:pt x="137160" y="193357"/>
                      <a:pt x="137160" y="192405"/>
                    </a:cubicBezTo>
                    <a:cubicBezTo>
                      <a:pt x="138113" y="191452"/>
                      <a:pt x="137160" y="189547"/>
                      <a:pt x="136208" y="188595"/>
                    </a:cubicBezTo>
                    <a:cubicBezTo>
                      <a:pt x="136208" y="188595"/>
                      <a:pt x="137160" y="188595"/>
                      <a:pt x="137160" y="188595"/>
                    </a:cubicBezTo>
                    <a:cubicBezTo>
                      <a:pt x="138113" y="188595"/>
                      <a:pt x="140018" y="188595"/>
                      <a:pt x="140970" y="186690"/>
                    </a:cubicBezTo>
                    <a:cubicBezTo>
                      <a:pt x="140970" y="185738"/>
                      <a:pt x="140970" y="185738"/>
                      <a:pt x="140018" y="185738"/>
                    </a:cubicBezTo>
                    <a:cubicBezTo>
                      <a:pt x="138113" y="185738"/>
                      <a:pt x="137160" y="186690"/>
                      <a:pt x="136208" y="187642"/>
                    </a:cubicBezTo>
                    <a:cubicBezTo>
                      <a:pt x="136208" y="187642"/>
                      <a:pt x="136208" y="188595"/>
                      <a:pt x="136208" y="188595"/>
                    </a:cubicBezTo>
                    <a:lnTo>
                      <a:pt x="133350" y="188595"/>
                    </a:lnTo>
                    <a:cubicBezTo>
                      <a:pt x="133350" y="186690"/>
                      <a:pt x="133350" y="185738"/>
                      <a:pt x="133350" y="183832"/>
                    </a:cubicBezTo>
                    <a:cubicBezTo>
                      <a:pt x="134303" y="183832"/>
                      <a:pt x="135255" y="183832"/>
                      <a:pt x="135255" y="182880"/>
                    </a:cubicBezTo>
                    <a:cubicBezTo>
                      <a:pt x="136208" y="180022"/>
                      <a:pt x="139065" y="177165"/>
                      <a:pt x="136208" y="173355"/>
                    </a:cubicBezTo>
                    <a:cubicBezTo>
                      <a:pt x="138113" y="174307"/>
                      <a:pt x="140970" y="173355"/>
                      <a:pt x="142875" y="175260"/>
                    </a:cubicBezTo>
                    <a:cubicBezTo>
                      <a:pt x="142875" y="176213"/>
                      <a:pt x="143828" y="175260"/>
                      <a:pt x="143828" y="175260"/>
                    </a:cubicBezTo>
                    <a:cubicBezTo>
                      <a:pt x="141923" y="175260"/>
                      <a:pt x="141923" y="174307"/>
                      <a:pt x="141923" y="173355"/>
                    </a:cubicBezTo>
                    <a:close/>
                    <a:moveTo>
                      <a:pt x="109538" y="136207"/>
                    </a:moveTo>
                    <a:cubicBezTo>
                      <a:pt x="109538" y="137160"/>
                      <a:pt x="109538" y="138113"/>
                      <a:pt x="111443" y="139065"/>
                    </a:cubicBezTo>
                    <a:cubicBezTo>
                      <a:pt x="111443" y="139065"/>
                      <a:pt x="112395" y="139065"/>
                      <a:pt x="112395" y="138113"/>
                    </a:cubicBezTo>
                    <a:cubicBezTo>
                      <a:pt x="111443" y="137160"/>
                      <a:pt x="111443" y="136207"/>
                      <a:pt x="109538" y="136207"/>
                    </a:cubicBezTo>
                    <a:cubicBezTo>
                      <a:pt x="110490" y="136207"/>
                      <a:pt x="109538" y="136207"/>
                      <a:pt x="109538" y="136207"/>
                    </a:cubicBezTo>
                    <a:close/>
                    <a:moveTo>
                      <a:pt x="110490" y="111442"/>
                    </a:moveTo>
                    <a:cubicBezTo>
                      <a:pt x="110490" y="112395"/>
                      <a:pt x="111443" y="111442"/>
                      <a:pt x="111443" y="111442"/>
                    </a:cubicBezTo>
                    <a:cubicBezTo>
                      <a:pt x="113348" y="111442"/>
                      <a:pt x="115253" y="110490"/>
                      <a:pt x="117158" y="112395"/>
                    </a:cubicBezTo>
                    <a:lnTo>
                      <a:pt x="117158" y="112395"/>
                    </a:lnTo>
                    <a:cubicBezTo>
                      <a:pt x="118110" y="112395"/>
                      <a:pt x="120015" y="111442"/>
                      <a:pt x="119063" y="110490"/>
                    </a:cubicBezTo>
                    <a:cubicBezTo>
                      <a:pt x="118110" y="108585"/>
                      <a:pt x="120015" y="106680"/>
                      <a:pt x="120968" y="105727"/>
                    </a:cubicBezTo>
                    <a:cubicBezTo>
                      <a:pt x="121920" y="104775"/>
                      <a:pt x="121920" y="103822"/>
                      <a:pt x="121920" y="102870"/>
                    </a:cubicBezTo>
                    <a:cubicBezTo>
                      <a:pt x="120968" y="101917"/>
                      <a:pt x="120015" y="102870"/>
                      <a:pt x="119063" y="102870"/>
                    </a:cubicBezTo>
                    <a:cubicBezTo>
                      <a:pt x="117158" y="104775"/>
                      <a:pt x="116205" y="104775"/>
                      <a:pt x="114300" y="102870"/>
                    </a:cubicBezTo>
                    <a:cubicBezTo>
                      <a:pt x="113348" y="101917"/>
                      <a:pt x="112395" y="100965"/>
                      <a:pt x="112395" y="101917"/>
                    </a:cubicBezTo>
                    <a:cubicBezTo>
                      <a:pt x="111443" y="102870"/>
                      <a:pt x="112395" y="103822"/>
                      <a:pt x="113348" y="104775"/>
                    </a:cubicBezTo>
                    <a:cubicBezTo>
                      <a:pt x="114300" y="105727"/>
                      <a:pt x="115253" y="104775"/>
                      <a:pt x="116205" y="104775"/>
                    </a:cubicBezTo>
                    <a:cubicBezTo>
                      <a:pt x="117158" y="104775"/>
                      <a:pt x="117158" y="105727"/>
                      <a:pt x="117158" y="106680"/>
                    </a:cubicBezTo>
                    <a:cubicBezTo>
                      <a:pt x="117158" y="107632"/>
                      <a:pt x="116205" y="108585"/>
                      <a:pt x="115253" y="107632"/>
                    </a:cubicBezTo>
                    <a:cubicBezTo>
                      <a:pt x="114300" y="107632"/>
                      <a:pt x="113348" y="110490"/>
                      <a:pt x="110490" y="111442"/>
                    </a:cubicBezTo>
                    <a:cubicBezTo>
                      <a:pt x="111443" y="110490"/>
                      <a:pt x="110490" y="110490"/>
                      <a:pt x="110490" y="111442"/>
                    </a:cubicBezTo>
                    <a:close/>
                    <a:moveTo>
                      <a:pt x="115253" y="134302"/>
                    </a:moveTo>
                    <a:cubicBezTo>
                      <a:pt x="114300" y="133350"/>
                      <a:pt x="114300" y="131445"/>
                      <a:pt x="112395" y="131445"/>
                    </a:cubicBezTo>
                    <a:cubicBezTo>
                      <a:pt x="111443" y="131445"/>
                      <a:pt x="111443" y="131445"/>
                      <a:pt x="111443" y="132397"/>
                    </a:cubicBezTo>
                    <a:cubicBezTo>
                      <a:pt x="111443" y="133350"/>
                      <a:pt x="113348" y="134302"/>
                      <a:pt x="115253" y="134302"/>
                    </a:cubicBezTo>
                    <a:cubicBezTo>
                      <a:pt x="114300" y="135255"/>
                      <a:pt x="115253" y="135255"/>
                      <a:pt x="115253" y="134302"/>
                    </a:cubicBezTo>
                    <a:close/>
                    <a:moveTo>
                      <a:pt x="114300" y="149542"/>
                    </a:moveTo>
                    <a:cubicBezTo>
                      <a:pt x="113348" y="149542"/>
                      <a:pt x="113348" y="151447"/>
                      <a:pt x="112395" y="151447"/>
                    </a:cubicBezTo>
                    <a:cubicBezTo>
                      <a:pt x="112395" y="151447"/>
                      <a:pt x="112395" y="152400"/>
                      <a:pt x="113348" y="152400"/>
                    </a:cubicBezTo>
                    <a:cubicBezTo>
                      <a:pt x="114300" y="152400"/>
                      <a:pt x="115253" y="152400"/>
                      <a:pt x="114300" y="149542"/>
                    </a:cubicBezTo>
                    <a:cubicBezTo>
                      <a:pt x="115253" y="150495"/>
                      <a:pt x="114300" y="149542"/>
                      <a:pt x="114300" y="149542"/>
                    </a:cubicBezTo>
                    <a:close/>
                    <a:moveTo>
                      <a:pt x="121920" y="123825"/>
                    </a:moveTo>
                    <a:cubicBezTo>
                      <a:pt x="120968" y="122872"/>
                      <a:pt x="120015" y="123825"/>
                      <a:pt x="119063" y="122872"/>
                    </a:cubicBezTo>
                    <a:cubicBezTo>
                      <a:pt x="118110" y="122872"/>
                      <a:pt x="116205" y="121920"/>
                      <a:pt x="117158" y="120015"/>
                    </a:cubicBezTo>
                    <a:cubicBezTo>
                      <a:pt x="117158" y="119063"/>
                      <a:pt x="117158" y="118110"/>
                      <a:pt x="116205" y="118110"/>
                    </a:cubicBezTo>
                    <a:cubicBezTo>
                      <a:pt x="115253" y="118110"/>
                      <a:pt x="114300" y="118110"/>
                      <a:pt x="113348" y="119063"/>
                    </a:cubicBezTo>
                    <a:cubicBezTo>
                      <a:pt x="112395" y="120967"/>
                      <a:pt x="112395" y="121920"/>
                      <a:pt x="113348" y="123825"/>
                    </a:cubicBezTo>
                    <a:cubicBezTo>
                      <a:pt x="113348" y="124777"/>
                      <a:pt x="113348" y="125730"/>
                      <a:pt x="113348" y="126682"/>
                    </a:cubicBezTo>
                    <a:cubicBezTo>
                      <a:pt x="112395" y="127635"/>
                      <a:pt x="112395" y="127635"/>
                      <a:pt x="112395" y="128588"/>
                    </a:cubicBezTo>
                    <a:cubicBezTo>
                      <a:pt x="112395" y="129540"/>
                      <a:pt x="113348" y="128588"/>
                      <a:pt x="114300" y="128588"/>
                    </a:cubicBezTo>
                    <a:cubicBezTo>
                      <a:pt x="116205" y="128588"/>
                      <a:pt x="117158" y="127635"/>
                      <a:pt x="118110" y="126682"/>
                    </a:cubicBezTo>
                    <a:cubicBezTo>
                      <a:pt x="120015" y="125730"/>
                      <a:pt x="120968" y="124777"/>
                      <a:pt x="121920" y="123825"/>
                    </a:cubicBezTo>
                    <a:close/>
                    <a:moveTo>
                      <a:pt x="115253" y="115252"/>
                    </a:moveTo>
                    <a:cubicBezTo>
                      <a:pt x="117158" y="115252"/>
                      <a:pt x="117158" y="114300"/>
                      <a:pt x="118110" y="112395"/>
                    </a:cubicBezTo>
                    <a:cubicBezTo>
                      <a:pt x="116205" y="112395"/>
                      <a:pt x="115253" y="112395"/>
                      <a:pt x="115253" y="115252"/>
                    </a:cubicBezTo>
                    <a:cubicBezTo>
                      <a:pt x="115253" y="114300"/>
                      <a:pt x="115253" y="115252"/>
                      <a:pt x="115253" y="115252"/>
                    </a:cubicBezTo>
                    <a:close/>
                    <a:moveTo>
                      <a:pt x="115253" y="69532"/>
                    </a:moveTo>
                    <a:cubicBezTo>
                      <a:pt x="115253" y="70485"/>
                      <a:pt x="116205" y="70485"/>
                      <a:pt x="116205" y="69532"/>
                    </a:cubicBezTo>
                    <a:cubicBezTo>
                      <a:pt x="117158" y="69532"/>
                      <a:pt x="117158" y="69532"/>
                      <a:pt x="117158" y="68580"/>
                    </a:cubicBezTo>
                    <a:cubicBezTo>
                      <a:pt x="117158" y="68580"/>
                      <a:pt x="116205" y="67627"/>
                      <a:pt x="116205" y="67627"/>
                    </a:cubicBezTo>
                    <a:cubicBezTo>
                      <a:pt x="116205" y="68580"/>
                      <a:pt x="115253" y="68580"/>
                      <a:pt x="115253" y="69532"/>
                    </a:cubicBezTo>
                    <a:close/>
                    <a:moveTo>
                      <a:pt x="118110" y="233363"/>
                    </a:moveTo>
                    <a:cubicBezTo>
                      <a:pt x="118110" y="232410"/>
                      <a:pt x="117158" y="231457"/>
                      <a:pt x="116205" y="232410"/>
                    </a:cubicBezTo>
                    <a:cubicBezTo>
                      <a:pt x="116205" y="232410"/>
                      <a:pt x="115253" y="232410"/>
                      <a:pt x="116205" y="233363"/>
                    </a:cubicBezTo>
                    <a:cubicBezTo>
                      <a:pt x="116205" y="233363"/>
                      <a:pt x="117158" y="234315"/>
                      <a:pt x="118110" y="233363"/>
                    </a:cubicBezTo>
                    <a:cubicBezTo>
                      <a:pt x="118110" y="234315"/>
                      <a:pt x="118110" y="234315"/>
                      <a:pt x="118110" y="233363"/>
                    </a:cubicBezTo>
                    <a:close/>
                    <a:moveTo>
                      <a:pt x="118110" y="131445"/>
                    </a:moveTo>
                    <a:cubicBezTo>
                      <a:pt x="118110" y="131445"/>
                      <a:pt x="117158" y="131445"/>
                      <a:pt x="118110" y="131445"/>
                    </a:cubicBezTo>
                    <a:cubicBezTo>
                      <a:pt x="117158" y="131445"/>
                      <a:pt x="116205" y="131445"/>
                      <a:pt x="117158" y="131445"/>
                    </a:cubicBezTo>
                    <a:cubicBezTo>
                      <a:pt x="116205" y="132397"/>
                      <a:pt x="117158" y="132397"/>
                      <a:pt x="118110" y="131445"/>
                    </a:cubicBezTo>
                    <a:cubicBezTo>
                      <a:pt x="118110" y="132397"/>
                      <a:pt x="118110" y="132397"/>
                      <a:pt x="118110" y="131445"/>
                    </a:cubicBezTo>
                    <a:close/>
                    <a:moveTo>
                      <a:pt x="119063" y="176213"/>
                    </a:moveTo>
                    <a:cubicBezTo>
                      <a:pt x="119063" y="177165"/>
                      <a:pt x="119063" y="178117"/>
                      <a:pt x="118110" y="178117"/>
                    </a:cubicBezTo>
                    <a:cubicBezTo>
                      <a:pt x="117158" y="178117"/>
                      <a:pt x="117158" y="177165"/>
                      <a:pt x="117158" y="176213"/>
                    </a:cubicBezTo>
                    <a:cubicBezTo>
                      <a:pt x="117158" y="175260"/>
                      <a:pt x="117158" y="174307"/>
                      <a:pt x="118110" y="174307"/>
                    </a:cubicBezTo>
                    <a:cubicBezTo>
                      <a:pt x="119063" y="175260"/>
                      <a:pt x="119063" y="175260"/>
                      <a:pt x="119063" y="176213"/>
                    </a:cubicBezTo>
                    <a:close/>
                    <a:moveTo>
                      <a:pt x="117158" y="54292"/>
                    </a:moveTo>
                    <a:lnTo>
                      <a:pt x="117158" y="54292"/>
                    </a:lnTo>
                    <a:cubicBezTo>
                      <a:pt x="118110" y="54292"/>
                      <a:pt x="119063" y="53340"/>
                      <a:pt x="119063" y="52388"/>
                    </a:cubicBezTo>
                    <a:cubicBezTo>
                      <a:pt x="119063" y="52388"/>
                      <a:pt x="119063" y="51435"/>
                      <a:pt x="118110" y="51435"/>
                    </a:cubicBezTo>
                    <a:cubicBezTo>
                      <a:pt x="118110" y="52388"/>
                      <a:pt x="117158" y="53340"/>
                      <a:pt x="117158" y="54292"/>
                    </a:cubicBezTo>
                    <a:close/>
                    <a:moveTo>
                      <a:pt x="120015" y="199072"/>
                    </a:moveTo>
                    <a:cubicBezTo>
                      <a:pt x="121920" y="199072"/>
                      <a:pt x="120015" y="200977"/>
                      <a:pt x="120015" y="200977"/>
                    </a:cubicBezTo>
                    <a:cubicBezTo>
                      <a:pt x="120015" y="202882"/>
                      <a:pt x="120968" y="204788"/>
                      <a:pt x="120968" y="206692"/>
                    </a:cubicBezTo>
                    <a:cubicBezTo>
                      <a:pt x="120968" y="207645"/>
                      <a:pt x="120968" y="208597"/>
                      <a:pt x="120015" y="208597"/>
                    </a:cubicBezTo>
                    <a:cubicBezTo>
                      <a:pt x="119063" y="209550"/>
                      <a:pt x="119063" y="207645"/>
                      <a:pt x="118110" y="207645"/>
                    </a:cubicBezTo>
                    <a:cubicBezTo>
                      <a:pt x="114300" y="205740"/>
                      <a:pt x="117158" y="202882"/>
                      <a:pt x="117158" y="200977"/>
                    </a:cubicBezTo>
                    <a:cubicBezTo>
                      <a:pt x="117158" y="200977"/>
                      <a:pt x="119063" y="199072"/>
                      <a:pt x="120015" y="199072"/>
                    </a:cubicBezTo>
                    <a:close/>
                    <a:moveTo>
                      <a:pt x="120015" y="81915"/>
                    </a:moveTo>
                    <a:cubicBezTo>
                      <a:pt x="120015" y="82867"/>
                      <a:pt x="120015" y="83820"/>
                      <a:pt x="119063" y="83820"/>
                    </a:cubicBezTo>
                    <a:cubicBezTo>
                      <a:pt x="118110" y="84772"/>
                      <a:pt x="118110" y="84772"/>
                      <a:pt x="117158" y="85725"/>
                    </a:cubicBezTo>
                    <a:cubicBezTo>
                      <a:pt x="116205" y="86677"/>
                      <a:pt x="116205" y="87630"/>
                      <a:pt x="117158" y="87630"/>
                    </a:cubicBezTo>
                    <a:cubicBezTo>
                      <a:pt x="118110" y="87630"/>
                      <a:pt x="118110" y="86677"/>
                      <a:pt x="118110" y="86677"/>
                    </a:cubicBezTo>
                    <a:cubicBezTo>
                      <a:pt x="118110" y="85725"/>
                      <a:pt x="118110" y="84772"/>
                      <a:pt x="118110" y="84772"/>
                    </a:cubicBezTo>
                    <a:cubicBezTo>
                      <a:pt x="120015" y="84772"/>
                      <a:pt x="122873" y="85725"/>
                      <a:pt x="122873" y="83820"/>
                    </a:cubicBezTo>
                    <a:cubicBezTo>
                      <a:pt x="124778" y="81915"/>
                      <a:pt x="121920" y="82867"/>
                      <a:pt x="120015" y="81915"/>
                    </a:cubicBezTo>
                    <a:cubicBezTo>
                      <a:pt x="120015" y="81915"/>
                      <a:pt x="120968" y="80963"/>
                      <a:pt x="120968" y="80963"/>
                    </a:cubicBezTo>
                    <a:cubicBezTo>
                      <a:pt x="120968" y="80010"/>
                      <a:pt x="122873" y="80010"/>
                      <a:pt x="122873" y="79057"/>
                    </a:cubicBezTo>
                    <a:cubicBezTo>
                      <a:pt x="121920" y="78105"/>
                      <a:pt x="120968" y="78105"/>
                      <a:pt x="120015" y="78105"/>
                    </a:cubicBezTo>
                    <a:cubicBezTo>
                      <a:pt x="120968" y="77152"/>
                      <a:pt x="120968" y="75247"/>
                      <a:pt x="121920" y="73342"/>
                    </a:cubicBezTo>
                    <a:cubicBezTo>
                      <a:pt x="121920" y="71438"/>
                      <a:pt x="122873" y="70485"/>
                      <a:pt x="124778" y="70485"/>
                    </a:cubicBezTo>
                    <a:cubicBezTo>
                      <a:pt x="128588" y="70485"/>
                      <a:pt x="126683" y="67627"/>
                      <a:pt x="125730" y="66675"/>
                    </a:cubicBezTo>
                    <a:cubicBezTo>
                      <a:pt x="124778" y="64770"/>
                      <a:pt x="121920" y="63817"/>
                      <a:pt x="120015" y="62865"/>
                    </a:cubicBezTo>
                    <a:cubicBezTo>
                      <a:pt x="118110" y="62865"/>
                      <a:pt x="118110" y="63817"/>
                      <a:pt x="118110" y="65722"/>
                    </a:cubicBezTo>
                    <a:cubicBezTo>
                      <a:pt x="118110" y="66675"/>
                      <a:pt x="119063" y="66675"/>
                      <a:pt x="120015" y="67627"/>
                    </a:cubicBezTo>
                    <a:cubicBezTo>
                      <a:pt x="121920" y="68580"/>
                      <a:pt x="121920" y="70485"/>
                      <a:pt x="120968" y="72390"/>
                    </a:cubicBezTo>
                    <a:cubicBezTo>
                      <a:pt x="119063" y="74295"/>
                      <a:pt x="120015" y="77152"/>
                      <a:pt x="118110" y="79057"/>
                    </a:cubicBezTo>
                    <a:cubicBezTo>
                      <a:pt x="118110" y="80010"/>
                      <a:pt x="119063" y="80010"/>
                      <a:pt x="120015" y="80010"/>
                    </a:cubicBezTo>
                    <a:cubicBezTo>
                      <a:pt x="118110" y="80010"/>
                      <a:pt x="118110" y="80963"/>
                      <a:pt x="120015" y="81915"/>
                    </a:cubicBezTo>
                    <a:close/>
                    <a:moveTo>
                      <a:pt x="119063" y="32385"/>
                    </a:moveTo>
                    <a:cubicBezTo>
                      <a:pt x="119063" y="33338"/>
                      <a:pt x="119063" y="33338"/>
                      <a:pt x="119063" y="32385"/>
                    </a:cubicBezTo>
                    <a:cubicBezTo>
                      <a:pt x="119063" y="33338"/>
                      <a:pt x="120015" y="33338"/>
                      <a:pt x="119063" y="32385"/>
                    </a:cubicBezTo>
                    <a:cubicBezTo>
                      <a:pt x="120015" y="33338"/>
                      <a:pt x="120015" y="32385"/>
                      <a:pt x="119063" y="32385"/>
                    </a:cubicBezTo>
                    <a:cubicBezTo>
                      <a:pt x="119063" y="32385"/>
                      <a:pt x="119063" y="32385"/>
                      <a:pt x="119063" y="32385"/>
                    </a:cubicBezTo>
                    <a:close/>
                    <a:moveTo>
                      <a:pt x="128588" y="233363"/>
                    </a:moveTo>
                    <a:cubicBezTo>
                      <a:pt x="125730" y="232410"/>
                      <a:pt x="124778" y="230505"/>
                      <a:pt x="124778" y="228600"/>
                    </a:cubicBezTo>
                    <a:cubicBezTo>
                      <a:pt x="124778" y="226695"/>
                      <a:pt x="122873" y="226695"/>
                      <a:pt x="120968" y="226695"/>
                    </a:cubicBezTo>
                    <a:cubicBezTo>
                      <a:pt x="119063" y="226695"/>
                      <a:pt x="119063" y="228600"/>
                      <a:pt x="119063" y="229552"/>
                    </a:cubicBezTo>
                    <a:cubicBezTo>
                      <a:pt x="120015" y="231457"/>
                      <a:pt x="120015" y="233363"/>
                      <a:pt x="121920" y="234315"/>
                    </a:cubicBezTo>
                    <a:cubicBezTo>
                      <a:pt x="123825" y="236220"/>
                      <a:pt x="125730" y="234315"/>
                      <a:pt x="127635" y="235267"/>
                    </a:cubicBezTo>
                    <a:cubicBezTo>
                      <a:pt x="127635" y="235267"/>
                      <a:pt x="128588" y="236220"/>
                      <a:pt x="129540" y="235267"/>
                    </a:cubicBezTo>
                    <a:cubicBezTo>
                      <a:pt x="129540" y="234315"/>
                      <a:pt x="128588" y="233363"/>
                      <a:pt x="128588" y="233363"/>
                    </a:cubicBezTo>
                    <a:close/>
                    <a:moveTo>
                      <a:pt x="120015" y="57150"/>
                    </a:moveTo>
                    <a:cubicBezTo>
                      <a:pt x="119063" y="57150"/>
                      <a:pt x="118110" y="57150"/>
                      <a:pt x="119063" y="58102"/>
                    </a:cubicBezTo>
                    <a:cubicBezTo>
                      <a:pt x="119063" y="59055"/>
                      <a:pt x="120015" y="59055"/>
                      <a:pt x="120968" y="59055"/>
                    </a:cubicBezTo>
                    <a:cubicBezTo>
                      <a:pt x="121920" y="59055"/>
                      <a:pt x="122873" y="59055"/>
                      <a:pt x="122873" y="58102"/>
                    </a:cubicBezTo>
                    <a:cubicBezTo>
                      <a:pt x="121920" y="57150"/>
                      <a:pt x="120968" y="57150"/>
                      <a:pt x="120015" y="57150"/>
                    </a:cubicBezTo>
                    <a:close/>
                    <a:moveTo>
                      <a:pt x="120968" y="127635"/>
                    </a:moveTo>
                    <a:cubicBezTo>
                      <a:pt x="120015" y="128588"/>
                      <a:pt x="120015" y="128588"/>
                      <a:pt x="120968" y="127635"/>
                    </a:cubicBezTo>
                    <a:cubicBezTo>
                      <a:pt x="120015" y="129540"/>
                      <a:pt x="120968" y="129540"/>
                      <a:pt x="120968" y="129540"/>
                    </a:cubicBezTo>
                    <a:cubicBezTo>
                      <a:pt x="120968" y="129540"/>
                      <a:pt x="121920" y="129540"/>
                      <a:pt x="120968" y="127635"/>
                    </a:cubicBezTo>
                    <a:cubicBezTo>
                      <a:pt x="121920" y="127635"/>
                      <a:pt x="120968" y="127635"/>
                      <a:pt x="120968" y="127635"/>
                    </a:cubicBezTo>
                    <a:close/>
                    <a:moveTo>
                      <a:pt x="120968" y="237172"/>
                    </a:moveTo>
                    <a:lnTo>
                      <a:pt x="120968" y="237172"/>
                    </a:lnTo>
                    <a:cubicBezTo>
                      <a:pt x="120015" y="237172"/>
                      <a:pt x="120015" y="237172"/>
                      <a:pt x="120968" y="237172"/>
                    </a:cubicBezTo>
                    <a:cubicBezTo>
                      <a:pt x="120015" y="237172"/>
                      <a:pt x="120015" y="237172"/>
                      <a:pt x="120968" y="237172"/>
                    </a:cubicBezTo>
                    <a:cubicBezTo>
                      <a:pt x="120968" y="237172"/>
                      <a:pt x="120968" y="237172"/>
                      <a:pt x="120968" y="237172"/>
                    </a:cubicBezTo>
                    <a:close/>
                    <a:moveTo>
                      <a:pt x="122873" y="194310"/>
                    </a:moveTo>
                    <a:lnTo>
                      <a:pt x="124778" y="195263"/>
                    </a:lnTo>
                    <a:cubicBezTo>
                      <a:pt x="123825" y="196215"/>
                      <a:pt x="122873" y="197167"/>
                      <a:pt x="121920" y="196215"/>
                    </a:cubicBezTo>
                    <a:cubicBezTo>
                      <a:pt x="120968" y="196215"/>
                      <a:pt x="120015" y="195263"/>
                      <a:pt x="120015" y="194310"/>
                    </a:cubicBezTo>
                    <a:cubicBezTo>
                      <a:pt x="120968" y="193357"/>
                      <a:pt x="121920" y="194310"/>
                      <a:pt x="122873" y="194310"/>
                    </a:cubicBezTo>
                    <a:close/>
                    <a:moveTo>
                      <a:pt x="126683" y="120967"/>
                    </a:moveTo>
                    <a:cubicBezTo>
                      <a:pt x="126683" y="120967"/>
                      <a:pt x="127635" y="120967"/>
                      <a:pt x="126683" y="120967"/>
                    </a:cubicBezTo>
                    <a:cubicBezTo>
                      <a:pt x="129540" y="121920"/>
                      <a:pt x="130493" y="120967"/>
                      <a:pt x="130493" y="119063"/>
                    </a:cubicBezTo>
                    <a:cubicBezTo>
                      <a:pt x="130493" y="117157"/>
                      <a:pt x="129540" y="116205"/>
                      <a:pt x="128588" y="117157"/>
                    </a:cubicBezTo>
                    <a:cubicBezTo>
                      <a:pt x="127635" y="117157"/>
                      <a:pt x="127635" y="116205"/>
                      <a:pt x="126683" y="116205"/>
                    </a:cubicBezTo>
                    <a:cubicBezTo>
                      <a:pt x="124778" y="114300"/>
                      <a:pt x="122873" y="116205"/>
                      <a:pt x="120968" y="117157"/>
                    </a:cubicBezTo>
                    <a:cubicBezTo>
                      <a:pt x="119063" y="119063"/>
                      <a:pt x="120015" y="120015"/>
                      <a:pt x="121920" y="120967"/>
                    </a:cubicBezTo>
                    <a:cubicBezTo>
                      <a:pt x="122873" y="121920"/>
                      <a:pt x="122873" y="121920"/>
                      <a:pt x="121920" y="122872"/>
                    </a:cubicBezTo>
                    <a:cubicBezTo>
                      <a:pt x="125730" y="124777"/>
                      <a:pt x="125730" y="122872"/>
                      <a:pt x="126683" y="120967"/>
                    </a:cubicBezTo>
                    <a:close/>
                    <a:moveTo>
                      <a:pt x="122873" y="243840"/>
                    </a:moveTo>
                    <a:cubicBezTo>
                      <a:pt x="122873" y="243840"/>
                      <a:pt x="122873" y="243840"/>
                      <a:pt x="122873" y="243840"/>
                    </a:cubicBezTo>
                    <a:cubicBezTo>
                      <a:pt x="121920" y="242888"/>
                      <a:pt x="121920" y="243840"/>
                      <a:pt x="121920" y="243840"/>
                    </a:cubicBezTo>
                    <a:cubicBezTo>
                      <a:pt x="121920" y="243840"/>
                      <a:pt x="121920" y="244792"/>
                      <a:pt x="122873" y="243840"/>
                    </a:cubicBezTo>
                    <a:cubicBezTo>
                      <a:pt x="122873" y="244792"/>
                      <a:pt x="122873" y="244792"/>
                      <a:pt x="122873" y="243840"/>
                    </a:cubicBezTo>
                    <a:close/>
                    <a:moveTo>
                      <a:pt x="125730" y="175260"/>
                    </a:moveTo>
                    <a:lnTo>
                      <a:pt x="128588" y="174307"/>
                    </a:lnTo>
                    <a:cubicBezTo>
                      <a:pt x="128588" y="176213"/>
                      <a:pt x="127635" y="178117"/>
                      <a:pt x="125730" y="179070"/>
                    </a:cubicBezTo>
                    <a:lnTo>
                      <a:pt x="125730" y="175260"/>
                    </a:lnTo>
                    <a:cubicBezTo>
                      <a:pt x="123825" y="176213"/>
                      <a:pt x="124778" y="178117"/>
                      <a:pt x="124778" y="179070"/>
                    </a:cubicBezTo>
                    <a:cubicBezTo>
                      <a:pt x="123825" y="179070"/>
                      <a:pt x="121920" y="178117"/>
                      <a:pt x="121920" y="177165"/>
                    </a:cubicBezTo>
                    <a:cubicBezTo>
                      <a:pt x="121920" y="175260"/>
                      <a:pt x="123825" y="174307"/>
                      <a:pt x="125730" y="173355"/>
                    </a:cubicBezTo>
                    <a:cubicBezTo>
                      <a:pt x="125730" y="174307"/>
                      <a:pt x="125730" y="174307"/>
                      <a:pt x="125730" y="175260"/>
                    </a:cubicBezTo>
                    <a:close/>
                    <a:moveTo>
                      <a:pt x="123825" y="191452"/>
                    </a:moveTo>
                    <a:cubicBezTo>
                      <a:pt x="122873" y="191452"/>
                      <a:pt x="122873" y="191452"/>
                      <a:pt x="123825" y="191452"/>
                    </a:cubicBezTo>
                    <a:cubicBezTo>
                      <a:pt x="122873" y="191452"/>
                      <a:pt x="121920" y="191452"/>
                      <a:pt x="123825" y="191452"/>
                    </a:cubicBezTo>
                    <a:cubicBezTo>
                      <a:pt x="122873" y="191452"/>
                      <a:pt x="122873" y="190500"/>
                      <a:pt x="123825" y="191452"/>
                    </a:cubicBezTo>
                    <a:cubicBezTo>
                      <a:pt x="123825" y="190500"/>
                      <a:pt x="123825" y="191452"/>
                      <a:pt x="123825" y="191452"/>
                    </a:cubicBezTo>
                    <a:close/>
                    <a:moveTo>
                      <a:pt x="121920" y="211455"/>
                    </a:moveTo>
                    <a:cubicBezTo>
                      <a:pt x="121920" y="210502"/>
                      <a:pt x="122873" y="209550"/>
                      <a:pt x="123825" y="208597"/>
                    </a:cubicBezTo>
                    <a:cubicBezTo>
                      <a:pt x="124778" y="208597"/>
                      <a:pt x="125730" y="209550"/>
                      <a:pt x="125730" y="210502"/>
                    </a:cubicBezTo>
                    <a:cubicBezTo>
                      <a:pt x="125730" y="211455"/>
                      <a:pt x="124778" y="212407"/>
                      <a:pt x="123825" y="212407"/>
                    </a:cubicBezTo>
                    <a:cubicBezTo>
                      <a:pt x="122873" y="212407"/>
                      <a:pt x="121920" y="211455"/>
                      <a:pt x="121920" y="211455"/>
                    </a:cubicBezTo>
                    <a:close/>
                    <a:moveTo>
                      <a:pt x="122873" y="203835"/>
                    </a:moveTo>
                    <a:cubicBezTo>
                      <a:pt x="122873" y="202882"/>
                      <a:pt x="123825" y="201930"/>
                      <a:pt x="124778" y="201930"/>
                    </a:cubicBezTo>
                    <a:cubicBezTo>
                      <a:pt x="126683" y="201930"/>
                      <a:pt x="127635" y="203835"/>
                      <a:pt x="128588" y="204788"/>
                    </a:cubicBezTo>
                    <a:cubicBezTo>
                      <a:pt x="128588" y="205740"/>
                      <a:pt x="128588" y="205740"/>
                      <a:pt x="127635" y="205740"/>
                    </a:cubicBezTo>
                    <a:cubicBezTo>
                      <a:pt x="125730" y="205740"/>
                      <a:pt x="122873" y="204788"/>
                      <a:pt x="122873" y="203835"/>
                    </a:cubicBezTo>
                    <a:close/>
                    <a:moveTo>
                      <a:pt x="126683" y="120015"/>
                    </a:moveTo>
                    <a:lnTo>
                      <a:pt x="126683" y="120015"/>
                    </a:lnTo>
                    <a:lnTo>
                      <a:pt x="126683" y="120015"/>
                    </a:lnTo>
                    <a:cubicBezTo>
                      <a:pt x="124778" y="120015"/>
                      <a:pt x="123825" y="120015"/>
                      <a:pt x="123825" y="119063"/>
                    </a:cubicBezTo>
                    <a:cubicBezTo>
                      <a:pt x="123825" y="119063"/>
                      <a:pt x="123825" y="118110"/>
                      <a:pt x="124778" y="118110"/>
                    </a:cubicBezTo>
                    <a:cubicBezTo>
                      <a:pt x="124778" y="118110"/>
                      <a:pt x="126683" y="118110"/>
                      <a:pt x="126683" y="120015"/>
                    </a:cubicBezTo>
                    <a:close/>
                    <a:moveTo>
                      <a:pt x="124778" y="126682"/>
                    </a:moveTo>
                    <a:cubicBezTo>
                      <a:pt x="124778" y="126682"/>
                      <a:pt x="124778" y="126682"/>
                      <a:pt x="124778" y="126682"/>
                    </a:cubicBezTo>
                    <a:lnTo>
                      <a:pt x="123825" y="127635"/>
                    </a:lnTo>
                    <a:cubicBezTo>
                      <a:pt x="124778" y="128588"/>
                      <a:pt x="125730" y="127635"/>
                      <a:pt x="124778" y="126682"/>
                    </a:cubicBezTo>
                    <a:cubicBezTo>
                      <a:pt x="125730" y="127635"/>
                      <a:pt x="124778" y="126682"/>
                      <a:pt x="124778" y="126682"/>
                    </a:cubicBezTo>
                    <a:close/>
                    <a:moveTo>
                      <a:pt x="126683" y="238125"/>
                    </a:moveTo>
                    <a:cubicBezTo>
                      <a:pt x="126683" y="237172"/>
                      <a:pt x="125730" y="237172"/>
                      <a:pt x="126683" y="238125"/>
                    </a:cubicBezTo>
                    <a:cubicBezTo>
                      <a:pt x="124778" y="237172"/>
                      <a:pt x="124778" y="237172"/>
                      <a:pt x="124778" y="238125"/>
                    </a:cubicBezTo>
                    <a:cubicBezTo>
                      <a:pt x="124778" y="238125"/>
                      <a:pt x="124778" y="239077"/>
                      <a:pt x="125730" y="239077"/>
                    </a:cubicBezTo>
                    <a:cubicBezTo>
                      <a:pt x="125730" y="240030"/>
                      <a:pt x="125730" y="239077"/>
                      <a:pt x="126683" y="238125"/>
                    </a:cubicBezTo>
                    <a:close/>
                    <a:moveTo>
                      <a:pt x="124778" y="144780"/>
                    </a:moveTo>
                    <a:lnTo>
                      <a:pt x="126683" y="144780"/>
                    </a:lnTo>
                    <a:cubicBezTo>
                      <a:pt x="126683" y="141922"/>
                      <a:pt x="129540" y="143827"/>
                      <a:pt x="130493" y="142875"/>
                    </a:cubicBezTo>
                    <a:cubicBezTo>
                      <a:pt x="134303" y="145732"/>
                      <a:pt x="134303" y="146685"/>
                      <a:pt x="133350" y="149542"/>
                    </a:cubicBezTo>
                    <a:cubicBezTo>
                      <a:pt x="132398" y="151447"/>
                      <a:pt x="131445" y="150495"/>
                      <a:pt x="130493" y="150495"/>
                    </a:cubicBezTo>
                    <a:cubicBezTo>
                      <a:pt x="128588" y="150495"/>
                      <a:pt x="129540" y="149542"/>
                      <a:pt x="129540" y="148590"/>
                    </a:cubicBezTo>
                    <a:cubicBezTo>
                      <a:pt x="130493" y="146685"/>
                      <a:pt x="128588" y="144780"/>
                      <a:pt x="127635" y="144780"/>
                    </a:cubicBezTo>
                    <a:cubicBezTo>
                      <a:pt x="127635" y="145732"/>
                      <a:pt x="128588" y="147638"/>
                      <a:pt x="126683" y="147638"/>
                    </a:cubicBezTo>
                    <a:cubicBezTo>
                      <a:pt x="123825" y="147638"/>
                      <a:pt x="124778" y="145732"/>
                      <a:pt x="124778" y="144780"/>
                    </a:cubicBezTo>
                    <a:close/>
                    <a:moveTo>
                      <a:pt x="129540" y="182880"/>
                    </a:moveTo>
                    <a:cubicBezTo>
                      <a:pt x="125730" y="184785"/>
                      <a:pt x="128588" y="186690"/>
                      <a:pt x="128588" y="188595"/>
                    </a:cubicBezTo>
                    <a:cubicBezTo>
                      <a:pt x="124778" y="187642"/>
                      <a:pt x="123825" y="185738"/>
                      <a:pt x="123825" y="182880"/>
                    </a:cubicBezTo>
                    <a:cubicBezTo>
                      <a:pt x="123825" y="181927"/>
                      <a:pt x="123825" y="180022"/>
                      <a:pt x="123825" y="179070"/>
                    </a:cubicBezTo>
                    <a:lnTo>
                      <a:pt x="124778" y="179070"/>
                    </a:lnTo>
                    <a:cubicBezTo>
                      <a:pt x="125730" y="181927"/>
                      <a:pt x="128588" y="180975"/>
                      <a:pt x="129540" y="182880"/>
                    </a:cubicBezTo>
                    <a:close/>
                    <a:moveTo>
                      <a:pt x="124778" y="109538"/>
                    </a:moveTo>
                    <a:cubicBezTo>
                      <a:pt x="124778" y="109538"/>
                      <a:pt x="124778" y="110490"/>
                      <a:pt x="124778" y="109538"/>
                    </a:cubicBezTo>
                    <a:cubicBezTo>
                      <a:pt x="123825" y="110490"/>
                      <a:pt x="123825" y="110490"/>
                      <a:pt x="124778" y="110490"/>
                    </a:cubicBezTo>
                    <a:cubicBezTo>
                      <a:pt x="124778" y="111442"/>
                      <a:pt x="125730" y="110490"/>
                      <a:pt x="124778" y="109538"/>
                    </a:cubicBezTo>
                    <a:cubicBezTo>
                      <a:pt x="125730" y="110490"/>
                      <a:pt x="124778" y="109538"/>
                      <a:pt x="124778" y="109538"/>
                    </a:cubicBezTo>
                    <a:close/>
                    <a:moveTo>
                      <a:pt x="130493" y="142875"/>
                    </a:moveTo>
                    <a:cubicBezTo>
                      <a:pt x="128588" y="141922"/>
                      <a:pt x="126683" y="140970"/>
                      <a:pt x="124778" y="140017"/>
                    </a:cubicBezTo>
                    <a:cubicBezTo>
                      <a:pt x="124778" y="140017"/>
                      <a:pt x="123825" y="139065"/>
                      <a:pt x="123825" y="139065"/>
                    </a:cubicBezTo>
                    <a:cubicBezTo>
                      <a:pt x="123825" y="138113"/>
                      <a:pt x="124778" y="138113"/>
                      <a:pt x="125730" y="139065"/>
                    </a:cubicBezTo>
                    <a:cubicBezTo>
                      <a:pt x="127635" y="139065"/>
                      <a:pt x="130493" y="140017"/>
                      <a:pt x="130493" y="142875"/>
                    </a:cubicBezTo>
                    <a:close/>
                    <a:moveTo>
                      <a:pt x="124778" y="44767"/>
                    </a:moveTo>
                    <a:cubicBezTo>
                      <a:pt x="124778" y="44767"/>
                      <a:pt x="124778" y="44767"/>
                      <a:pt x="124778" y="44767"/>
                    </a:cubicBezTo>
                    <a:cubicBezTo>
                      <a:pt x="125730" y="44767"/>
                      <a:pt x="125730" y="44767"/>
                      <a:pt x="124778" y="44767"/>
                    </a:cubicBezTo>
                    <a:cubicBezTo>
                      <a:pt x="125730" y="43815"/>
                      <a:pt x="125730" y="43815"/>
                      <a:pt x="124778" y="44767"/>
                    </a:cubicBezTo>
                    <a:lnTo>
                      <a:pt x="124778" y="44767"/>
                    </a:lnTo>
                    <a:close/>
                    <a:moveTo>
                      <a:pt x="129540" y="59055"/>
                    </a:moveTo>
                    <a:cubicBezTo>
                      <a:pt x="127635" y="59055"/>
                      <a:pt x="126683" y="59055"/>
                      <a:pt x="125730" y="60960"/>
                    </a:cubicBezTo>
                    <a:cubicBezTo>
                      <a:pt x="124778" y="62865"/>
                      <a:pt x="126683" y="63817"/>
                      <a:pt x="127635" y="64770"/>
                    </a:cubicBezTo>
                    <a:lnTo>
                      <a:pt x="127635" y="63817"/>
                    </a:lnTo>
                    <a:cubicBezTo>
                      <a:pt x="127635" y="60960"/>
                      <a:pt x="127635" y="60960"/>
                      <a:pt x="130493" y="62865"/>
                    </a:cubicBezTo>
                    <a:cubicBezTo>
                      <a:pt x="130493" y="62865"/>
                      <a:pt x="131445" y="63817"/>
                      <a:pt x="131445" y="63817"/>
                    </a:cubicBezTo>
                    <a:cubicBezTo>
                      <a:pt x="131445" y="64770"/>
                      <a:pt x="131445" y="65722"/>
                      <a:pt x="132398" y="65722"/>
                    </a:cubicBezTo>
                    <a:lnTo>
                      <a:pt x="132398" y="65722"/>
                    </a:lnTo>
                    <a:cubicBezTo>
                      <a:pt x="132398" y="64770"/>
                      <a:pt x="131445" y="64770"/>
                      <a:pt x="131445" y="63817"/>
                    </a:cubicBezTo>
                    <a:cubicBezTo>
                      <a:pt x="131445" y="61913"/>
                      <a:pt x="132398" y="60007"/>
                      <a:pt x="129540" y="59055"/>
                    </a:cubicBezTo>
                    <a:close/>
                    <a:moveTo>
                      <a:pt x="129540" y="86677"/>
                    </a:moveTo>
                    <a:cubicBezTo>
                      <a:pt x="128588" y="85725"/>
                      <a:pt x="127635" y="86677"/>
                      <a:pt x="127635" y="87630"/>
                    </a:cubicBezTo>
                    <a:cubicBezTo>
                      <a:pt x="126683" y="88582"/>
                      <a:pt x="126683" y="89535"/>
                      <a:pt x="125730" y="91440"/>
                    </a:cubicBezTo>
                    <a:cubicBezTo>
                      <a:pt x="125730" y="92392"/>
                      <a:pt x="125730" y="93345"/>
                      <a:pt x="127635" y="93345"/>
                    </a:cubicBezTo>
                    <a:cubicBezTo>
                      <a:pt x="128588" y="92392"/>
                      <a:pt x="130493" y="93345"/>
                      <a:pt x="128588" y="91440"/>
                    </a:cubicBezTo>
                    <a:cubicBezTo>
                      <a:pt x="127635" y="90488"/>
                      <a:pt x="128588" y="89535"/>
                      <a:pt x="128588" y="88582"/>
                    </a:cubicBezTo>
                    <a:cubicBezTo>
                      <a:pt x="129540" y="88582"/>
                      <a:pt x="130493" y="87630"/>
                      <a:pt x="129540" y="86677"/>
                    </a:cubicBezTo>
                    <a:close/>
                    <a:moveTo>
                      <a:pt x="126683" y="52388"/>
                    </a:moveTo>
                    <a:cubicBezTo>
                      <a:pt x="126683" y="53340"/>
                      <a:pt x="127635" y="53340"/>
                      <a:pt x="128588" y="54292"/>
                    </a:cubicBezTo>
                    <a:cubicBezTo>
                      <a:pt x="128588" y="54292"/>
                      <a:pt x="129540" y="54292"/>
                      <a:pt x="129540" y="53340"/>
                    </a:cubicBezTo>
                    <a:cubicBezTo>
                      <a:pt x="128588" y="52388"/>
                      <a:pt x="127635" y="51435"/>
                      <a:pt x="126683" y="52388"/>
                    </a:cubicBezTo>
                    <a:cubicBezTo>
                      <a:pt x="126683" y="51435"/>
                      <a:pt x="125730" y="51435"/>
                      <a:pt x="126683" y="52388"/>
                    </a:cubicBezTo>
                    <a:close/>
                    <a:moveTo>
                      <a:pt x="128588" y="101917"/>
                    </a:moveTo>
                    <a:cubicBezTo>
                      <a:pt x="127635" y="101917"/>
                      <a:pt x="127635" y="101917"/>
                      <a:pt x="128588" y="101917"/>
                    </a:cubicBezTo>
                    <a:cubicBezTo>
                      <a:pt x="127635" y="102870"/>
                      <a:pt x="127635" y="102870"/>
                      <a:pt x="128588" y="101917"/>
                    </a:cubicBezTo>
                    <a:cubicBezTo>
                      <a:pt x="128588" y="102870"/>
                      <a:pt x="128588" y="102870"/>
                      <a:pt x="128588" y="101917"/>
                    </a:cubicBezTo>
                    <a:lnTo>
                      <a:pt x="128588" y="101917"/>
                    </a:lnTo>
                    <a:close/>
                    <a:moveTo>
                      <a:pt x="127635" y="25717"/>
                    </a:moveTo>
                    <a:cubicBezTo>
                      <a:pt x="127635" y="25717"/>
                      <a:pt x="127635" y="25717"/>
                      <a:pt x="127635" y="25717"/>
                    </a:cubicBezTo>
                    <a:cubicBezTo>
                      <a:pt x="128588" y="25717"/>
                      <a:pt x="128588" y="25717"/>
                      <a:pt x="128588" y="25717"/>
                    </a:cubicBezTo>
                    <a:cubicBezTo>
                      <a:pt x="128588" y="25717"/>
                      <a:pt x="128588" y="24765"/>
                      <a:pt x="127635" y="25717"/>
                    </a:cubicBezTo>
                    <a:lnTo>
                      <a:pt x="127635" y="25717"/>
                    </a:lnTo>
                    <a:close/>
                    <a:moveTo>
                      <a:pt x="132398" y="80963"/>
                    </a:moveTo>
                    <a:cubicBezTo>
                      <a:pt x="132398" y="79057"/>
                      <a:pt x="131445" y="79057"/>
                      <a:pt x="130493" y="79057"/>
                    </a:cubicBezTo>
                    <a:cubicBezTo>
                      <a:pt x="129540" y="79057"/>
                      <a:pt x="127635" y="79057"/>
                      <a:pt x="127635" y="80963"/>
                    </a:cubicBezTo>
                    <a:cubicBezTo>
                      <a:pt x="127635" y="81915"/>
                      <a:pt x="128588" y="81915"/>
                      <a:pt x="129540" y="81915"/>
                    </a:cubicBezTo>
                    <a:cubicBezTo>
                      <a:pt x="130493" y="81915"/>
                      <a:pt x="132398" y="82867"/>
                      <a:pt x="132398" y="80963"/>
                    </a:cubicBezTo>
                    <a:close/>
                    <a:moveTo>
                      <a:pt x="128588" y="66675"/>
                    </a:moveTo>
                    <a:cubicBezTo>
                      <a:pt x="128588" y="66675"/>
                      <a:pt x="128588" y="66675"/>
                      <a:pt x="128588" y="66675"/>
                    </a:cubicBezTo>
                    <a:cubicBezTo>
                      <a:pt x="127635" y="65722"/>
                      <a:pt x="127635" y="65722"/>
                      <a:pt x="127635" y="65722"/>
                    </a:cubicBezTo>
                    <a:cubicBezTo>
                      <a:pt x="127635" y="65722"/>
                      <a:pt x="127635" y="65722"/>
                      <a:pt x="128588" y="66675"/>
                    </a:cubicBezTo>
                    <a:lnTo>
                      <a:pt x="128588" y="66675"/>
                    </a:lnTo>
                    <a:cubicBezTo>
                      <a:pt x="128588" y="67627"/>
                      <a:pt x="129540" y="67627"/>
                      <a:pt x="128588" y="66675"/>
                    </a:cubicBezTo>
                    <a:close/>
                    <a:moveTo>
                      <a:pt x="129540" y="98107"/>
                    </a:moveTo>
                    <a:cubicBezTo>
                      <a:pt x="130493" y="98107"/>
                      <a:pt x="131445" y="98107"/>
                      <a:pt x="131445" y="97155"/>
                    </a:cubicBezTo>
                    <a:cubicBezTo>
                      <a:pt x="131445" y="96202"/>
                      <a:pt x="130493" y="96202"/>
                      <a:pt x="129540" y="96202"/>
                    </a:cubicBezTo>
                    <a:cubicBezTo>
                      <a:pt x="128588" y="96202"/>
                      <a:pt x="128588" y="96202"/>
                      <a:pt x="128588" y="97155"/>
                    </a:cubicBezTo>
                    <a:cubicBezTo>
                      <a:pt x="127635" y="99060"/>
                      <a:pt x="128588" y="98107"/>
                      <a:pt x="129540" y="98107"/>
                    </a:cubicBezTo>
                    <a:close/>
                    <a:moveTo>
                      <a:pt x="128588" y="73342"/>
                    </a:moveTo>
                    <a:cubicBezTo>
                      <a:pt x="127635" y="73342"/>
                      <a:pt x="128588" y="74295"/>
                      <a:pt x="128588" y="73342"/>
                    </a:cubicBezTo>
                    <a:cubicBezTo>
                      <a:pt x="129540" y="74295"/>
                      <a:pt x="130493" y="73342"/>
                      <a:pt x="130493" y="73342"/>
                    </a:cubicBezTo>
                    <a:cubicBezTo>
                      <a:pt x="130493" y="73342"/>
                      <a:pt x="130493" y="72390"/>
                      <a:pt x="130493" y="72390"/>
                    </a:cubicBezTo>
                    <a:cubicBezTo>
                      <a:pt x="129540" y="72390"/>
                      <a:pt x="128588" y="72390"/>
                      <a:pt x="128588" y="73342"/>
                    </a:cubicBezTo>
                    <a:close/>
                    <a:moveTo>
                      <a:pt x="131445" y="226695"/>
                    </a:moveTo>
                    <a:cubicBezTo>
                      <a:pt x="131445" y="225742"/>
                      <a:pt x="130493" y="225742"/>
                      <a:pt x="130493" y="225742"/>
                    </a:cubicBezTo>
                    <a:cubicBezTo>
                      <a:pt x="129540" y="225742"/>
                      <a:pt x="128588" y="226695"/>
                      <a:pt x="128588" y="227647"/>
                    </a:cubicBezTo>
                    <a:cubicBezTo>
                      <a:pt x="128588" y="228600"/>
                      <a:pt x="128588" y="228600"/>
                      <a:pt x="129540" y="228600"/>
                    </a:cubicBezTo>
                    <a:cubicBezTo>
                      <a:pt x="130493" y="228600"/>
                      <a:pt x="131445" y="227647"/>
                      <a:pt x="131445" y="226695"/>
                    </a:cubicBezTo>
                    <a:close/>
                    <a:moveTo>
                      <a:pt x="131445" y="107632"/>
                    </a:moveTo>
                    <a:cubicBezTo>
                      <a:pt x="131445" y="106680"/>
                      <a:pt x="131445" y="106680"/>
                      <a:pt x="130493" y="105727"/>
                    </a:cubicBezTo>
                    <a:cubicBezTo>
                      <a:pt x="130493" y="105727"/>
                      <a:pt x="129540" y="105727"/>
                      <a:pt x="129540" y="106680"/>
                    </a:cubicBezTo>
                    <a:cubicBezTo>
                      <a:pt x="129540" y="107632"/>
                      <a:pt x="129540" y="107632"/>
                      <a:pt x="130493" y="107632"/>
                    </a:cubicBezTo>
                    <a:cubicBezTo>
                      <a:pt x="130493" y="107632"/>
                      <a:pt x="131445" y="107632"/>
                      <a:pt x="131445" y="107632"/>
                    </a:cubicBezTo>
                    <a:close/>
                    <a:moveTo>
                      <a:pt x="130493" y="164782"/>
                    </a:moveTo>
                    <a:cubicBezTo>
                      <a:pt x="130493" y="164782"/>
                      <a:pt x="131445" y="163830"/>
                      <a:pt x="131445" y="163830"/>
                    </a:cubicBezTo>
                    <a:lnTo>
                      <a:pt x="130493" y="164782"/>
                    </a:lnTo>
                    <a:cubicBezTo>
                      <a:pt x="130493" y="165735"/>
                      <a:pt x="129540" y="165735"/>
                      <a:pt x="130493" y="164782"/>
                    </a:cubicBezTo>
                    <a:close/>
                    <a:moveTo>
                      <a:pt x="133350" y="77152"/>
                    </a:moveTo>
                    <a:cubicBezTo>
                      <a:pt x="133350" y="76200"/>
                      <a:pt x="132398" y="76200"/>
                      <a:pt x="132398" y="76200"/>
                    </a:cubicBezTo>
                    <a:cubicBezTo>
                      <a:pt x="132398" y="76200"/>
                      <a:pt x="131445" y="76200"/>
                      <a:pt x="131445" y="77152"/>
                    </a:cubicBezTo>
                    <a:cubicBezTo>
                      <a:pt x="131445" y="77152"/>
                      <a:pt x="131445" y="77152"/>
                      <a:pt x="133350" y="77152"/>
                    </a:cubicBezTo>
                    <a:cubicBezTo>
                      <a:pt x="132398" y="78105"/>
                      <a:pt x="132398" y="77152"/>
                      <a:pt x="133350" y="77152"/>
                    </a:cubicBezTo>
                    <a:close/>
                    <a:moveTo>
                      <a:pt x="132398" y="113347"/>
                    </a:moveTo>
                    <a:cubicBezTo>
                      <a:pt x="131445" y="113347"/>
                      <a:pt x="131445" y="114300"/>
                      <a:pt x="131445" y="114300"/>
                    </a:cubicBezTo>
                    <a:cubicBezTo>
                      <a:pt x="131445" y="115252"/>
                      <a:pt x="131445" y="115252"/>
                      <a:pt x="132398" y="115252"/>
                    </a:cubicBezTo>
                    <a:cubicBezTo>
                      <a:pt x="133350" y="115252"/>
                      <a:pt x="133350" y="114300"/>
                      <a:pt x="133350" y="114300"/>
                    </a:cubicBezTo>
                    <a:cubicBezTo>
                      <a:pt x="133350" y="114300"/>
                      <a:pt x="133350" y="113347"/>
                      <a:pt x="132398" y="113347"/>
                    </a:cubicBezTo>
                    <a:close/>
                    <a:moveTo>
                      <a:pt x="134303" y="136207"/>
                    </a:moveTo>
                    <a:cubicBezTo>
                      <a:pt x="133350" y="136207"/>
                      <a:pt x="133350" y="136207"/>
                      <a:pt x="132398" y="137160"/>
                    </a:cubicBezTo>
                    <a:cubicBezTo>
                      <a:pt x="133350" y="137160"/>
                      <a:pt x="133350" y="137160"/>
                      <a:pt x="134303" y="136207"/>
                    </a:cubicBezTo>
                    <a:lnTo>
                      <a:pt x="134303" y="136207"/>
                    </a:lnTo>
                    <a:close/>
                    <a:moveTo>
                      <a:pt x="135255" y="239077"/>
                    </a:moveTo>
                    <a:lnTo>
                      <a:pt x="134303" y="238125"/>
                    </a:lnTo>
                    <a:cubicBezTo>
                      <a:pt x="134303" y="237172"/>
                      <a:pt x="134303" y="237172"/>
                      <a:pt x="134303" y="236220"/>
                    </a:cubicBezTo>
                    <a:cubicBezTo>
                      <a:pt x="134303" y="236220"/>
                      <a:pt x="133350" y="236220"/>
                      <a:pt x="133350" y="236220"/>
                    </a:cubicBezTo>
                    <a:cubicBezTo>
                      <a:pt x="133350" y="237172"/>
                      <a:pt x="133350" y="237172"/>
                      <a:pt x="134303" y="237172"/>
                    </a:cubicBezTo>
                    <a:cubicBezTo>
                      <a:pt x="134303" y="237172"/>
                      <a:pt x="134303" y="238125"/>
                      <a:pt x="134303" y="238125"/>
                    </a:cubicBezTo>
                    <a:cubicBezTo>
                      <a:pt x="134303" y="239077"/>
                      <a:pt x="133350" y="240030"/>
                      <a:pt x="135255" y="240030"/>
                    </a:cubicBezTo>
                    <a:cubicBezTo>
                      <a:pt x="135255" y="240982"/>
                      <a:pt x="136208" y="240030"/>
                      <a:pt x="135255" y="239077"/>
                    </a:cubicBezTo>
                    <a:close/>
                    <a:moveTo>
                      <a:pt x="136208" y="200977"/>
                    </a:moveTo>
                    <a:cubicBezTo>
                      <a:pt x="134303" y="200977"/>
                      <a:pt x="133350" y="200977"/>
                      <a:pt x="133350" y="201930"/>
                    </a:cubicBezTo>
                    <a:cubicBezTo>
                      <a:pt x="133350" y="203835"/>
                      <a:pt x="135255" y="202882"/>
                      <a:pt x="136208" y="203835"/>
                    </a:cubicBezTo>
                    <a:cubicBezTo>
                      <a:pt x="137160" y="204788"/>
                      <a:pt x="137160" y="205740"/>
                      <a:pt x="136208" y="206692"/>
                    </a:cubicBezTo>
                    <a:cubicBezTo>
                      <a:pt x="136208" y="207645"/>
                      <a:pt x="136208" y="207645"/>
                      <a:pt x="137160" y="207645"/>
                    </a:cubicBezTo>
                    <a:lnTo>
                      <a:pt x="138113" y="207645"/>
                    </a:lnTo>
                    <a:cubicBezTo>
                      <a:pt x="138113" y="206692"/>
                      <a:pt x="139065" y="205740"/>
                      <a:pt x="139065" y="204788"/>
                    </a:cubicBezTo>
                    <a:cubicBezTo>
                      <a:pt x="140018" y="201930"/>
                      <a:pt x="139065" y="200977"/>
                      <a:pt x="136208" y="200977"/>
                    </a:cubicBezTo>
                    <a:close/>
                    <a:moveTo>
                      <a:pt x="134303" y="61913"/>
                    </a:moveTo>
                    <a:cubicBezTo>
                      <a:pt x="134303" y="62865"/>
                      <a:pt x="134303" y="62865"/>
                      <a:pt x="135255" y="62865"/>
                    </a:cubicBezTo>
                    <a:cubicBezTo>
                      <a:pt x="135255" y="62865"/>
                      <a:pt x="136208" y="62865"/>
                      <a:pt x="134303" y="61913"/>
                    </a:cubicBezTo>
                    <a:cubicBezTo>
                      <a:pt x="135255" y="61913"/>
                      <a:pt x="135255" y="61913"/>
                      <a:pt x="134303" y="61913"/>
                    </a:cubicBezTo>
                    <a:cubicBezTo>
                      <a:pt x="134303" y="61913"/>
                      <a:pt x="134303" y="61913"/>
                      <a:pt x="134303" y="61913"/>
                    </a:cubicBezTo>
                    <a:close/>
                    <a:moveTo>
                      <a:pt x="135255" y="102870"/>
                    </a:moveTo>
                    <a:cubicBezTo>
                      <a:pt x="135255" y="102870"/>
                      <a:pt x="136208" y="101917"/>
                      <a:pt x="135255" y="102870"/>
                    </a:cubicBezTo>
                    <a:cubicBezTo>
                      <a:pt x="136208" y="101917"/>
                      <a:pt x="136208" y="101917"/>
                      <a:pt x="135255" y="101917"/>
                    </a:cubicBezTo>
                    <a:lnTo>
                      <a:pt x="135255" y="102870"/>
                    </a:lnTo>
                    <a:cubicBezTo>
                      <a:pt x="134303" y="101917"/>
                      <a:pt x="135255" y="102870"/>
                      <a:pt x="135255" y="102870"/>
                    </a:cubicBezTo>
                    <a:close/>
                    <a:moveTo>
                      <a:pt x="136208" y="232410"/>
                    </a:moveTo>
                    <a:cubicBezTo>
                      <a:pt x="136208" y="232410"/>
                      <a:pt x="135255" y="231457"/>
                      <a:pt x="136208" y="232410"/>
                    </a:cubicBezTo>
                    <a:cubicBezTo>
                      <a:pt x="135255" y="231457"/>
                      <a:pt x="135255" y="232410"/>
                      <a:pt x="135255" y="232410"/>
                    </a:cubicBezTo>
                    <a:lnTo>
                      <a:pt x="136208" y="232410"/>
                    </a:lnTo>
                    <a:cubicBezTo>
                      <a:pt x="136208" y="232410"/>
                      <a:pt x="136208" y="232410"/>
                      <a:pt x="136208" y="232410"/>
                    </a:cubicBezTo>
                    <a:close/>
                    <a:moveTo>
                      <a:pt x="137160" y="221932"/>
                    </a:moveTo>
                    <a:cubicBezTo>
                      <a:pt x="137160" y="221932"/>
                      <a:pt x="137160" y="220980"/>
                      <a:pt x="137160" y="221932"/>
                    </a:cubicBezTo>
                    <a:cubicBezTo>
                      <a:pt x="135255" y="220980"/>
                      <a:pt x="135255" y="220980"/>
                      <a:pt x="135255" y="221932"/>
                    </a:cubicBezTo>
                    <a:cubicBezTo>
                      <a:pt x="135255" y="222885"/>
                      <a:pt x="135255" y="222885"/>
                      <a:pt x="136208" y="222885"/>
                    </a:cubicBezTo>
                    <a:cubicBezTo>
                      <a:pt x="136208" y="222885"/>
                      <a:pt x="137160" y="222885"/>
                      <a:pt x="137160" y="221932"/>
                    </a:cubicBezTo>
                    <a:close/>
                    <a:moveTo>
                      <a:pt x="136208" y="105727"/>
                    </a:moveTo>
                    <a:cubicBezTo>
                      <a:pt x="135255" y="105727"/>
                      <a:pt x="135255" y="105727"/>
                      <a:pt x="136208" y="105727"/>
                    </a:cubicBezTo>
                    <a:cubicBezTo>
                      <a:pt x="135255" y="106680"/>
                      <a:pt x="136208" y="107632"/>
                      <a:pt x="137160" y="107632"/>
                    </a:cubicBezTo>
                    <a:cubicBezTo>
                      <a:pt x="137160" y="107632"/>
                      <a:pt x="138113" y="107632"/>
                      <a:pt x="138113" y="106680"/>
                    </a:cubicBezTo>
                    <a:cubicBezTo>
                      <a:pt x="137160" y="105727"/>
                      <a:pt x="137160" y="105727"/>
                      <a:pt x="136208" y="105727"/>
                    </a:cubicBezTo>
                    <a:close/>
                    <a:moveTo>
                      <a:pt x="136208" y="74295"/>
                    </a:moveTo>
                    <a:cubicBezTo>
                      <a:pt x="136208" y="74295"/>
                      <a:pt x="136208" y="74295"/>
                      <a:pt x="136208" y="74295"/>
                    </a:cubicBezTo>
                    <a:lnTo>
                      <a:pt x="136208" y="74295"/>
                    </a:lnTo>
                    <a:cubicBezTo>
                      <a:pt x="136208" y="73342"/>
                      <a:pt x="136208" y="73342"/>
                      <a:pt x="136208" y="74295"/>
                    </a:cubicBezTo>
                    <a:lnTo>
                      <a:pt x="136208" y="74295"/>
                    </a:lnTo>
                    <a:close/>
                    <a:moveTo>
                      <a:pt x="137160" y="165735"/>
                    </a:moveTo>
                    <a:cubicBezTo>
                      <a:pt x="136208" y="165735"/>
                      <a:pt x="136208" y="166688"/>
                      <a:pt x="137160" y="165735"/>
                    </a:cubicBezTo>
                    <a:cubicBezTo>
                      <a:pt x="136208" y="166688"/>
                      <a:pt x="136208" y="166688"/>
                      <a:pt x="137160" y="166688"/>
                    </a:cubicBezTo>
                    <a:lnTo>
                      <a:pt x="137160" y="165735"/>
                    </a:lnTo>
                    <a:cubicBezTo>
                      <a:pt x="137160" y="166688"/>
                      <a:pt x="137160" y="165735"/>
                      <a:pt x="137160" y="165735"/>
                    </a:cubicBezTo>
                    <a:close/>
                    <a:moveTo>
                      <a:pt x="141923" y="141922"/>
                    </a:moveTo>
                    <a:cubicBezTo>
                      <a:pt x="141923" y="140970"/>
                      <a:pt x="140018" y="140970"/>
                      <a:pt x="139065" y="140970"/>
                    </a:cubicBezTo>
                    <a:cubicBezTo>
                      <a:pt x="138113" y="140970"/>
                      <a:pt x="137160" y="140970"/>
                      <a:pt x="137160" y="141922"/>
                    </a:cubicBezTo>
                    <a:cubicBezTo>
                      <a:pt x="137160" y="142875"/>
                      <a:pt x="139065" y="141922"/>
                      <a:pt x="139065" y="141922"/>
                    </a:cubicBezTo>
                    <a:cubicBezTo>
                      <a:pt x="140018" y="141922"/>
                      <a:pt x="141923" y="142875"/>
                      <a:pt x="141923" y="141922"/>
                    </a:cubicBezTo>
                    <a:close/>
                    <a:moveTo>
                      <a:pt x="139065" y="181927"/>
                    </a:moveTo>
                    <a:cubicBezTo>
                      <a:pt x="139065" y="180975"/>
                      <a:pt x="139065" y="180022"/>
                      <a:pt x="138113" y="180022"/>
                    </a:cubicBezTo>
                    <a:cubicBezTo>
                      <a:pt x="138113" y="180022"/>
                      <a:pt x="137160" y="180022"/>
                      <a:pt x="137160" y="180975"/>
                    </a:cubicBezTo>
                    <a:cubicBezTo>
                      <a:pt x="137160" y="181927"/>
                      <a:pt x="137160" y="182880"/>
                      <a:pt x="139065" y="181927"/>
                    </a:cubicBezTo>
                    <a:cubicBezTo>
                      <a:pt x="139065" y="182880"/>
                      <a:pt x="139065" y="182880"/>
                      <a:pt x="139065" y="181927"/>
                    </a:cubicBezTo>
                    <a:close/>
                    <a:moveTo>
                      <a:pt x="138113" y="137160"/>
                    </a:moveTo>
                    <a:lnTo>
                      <a:pt x="138113" y="137160"/>
                    </a:lnTo>
                    <a:cubicBezTo>
                      <a:pt x="139065" y="137160"/>
                      <a:pt x="139065" y="137160"/>
                      <a:pt x="139065" y="136207"/>
                    </a:cubicBezTo>
                    <a:cubicBezTo>
                      <a:pt x="139065" y="136207"/>
                      <a:pt x="139065" y="136207"/>
                      <a:pt x="138113" y="137160"/>
                    </a:cubicBezTo>
                    <a:cubicBezTo>
                      <a:pt x="138113" y="136207"/>
                      <a:pt x="138113" y="137160"/>
                      <a:pt x="138113" y="137160"/>
                    </a:cubicBezTo>
                    <a:close/>
                    <a:moveTo>
                      <a:pt x="140018" y="161925"/>
                    </a:moveTo>
                    <a:cubicBezTo>
                      <a:pt x="140018" y="160972"/>
                      <a:pt x="140018" y="160972"/>
                      <a:pt x="140018" y="160972"/>
                    </a:cubicBezTo>
                    <a:cubicBezTo>
                      <a:pt x="140018" y="160020"/>
                      <a:pt x="140018" y="160020"/>
                      <a:pt x="140018" y="160020"/>
                    </a:cubicBezTo>
                    <a:cubicBezTo>
                      <a:pt x="139065" y="160020"/>
                      <a:pt x="139065" y="160972"/>
                      <a:pt x="139065" y="160972"/>
                    </a:cubicBezTo>
                    <a:cubicBezTo>
                      <a:pt x="140018" y="160972"/>
                      <a:pt x="140018" y="161925"/>
                      <a:pt x="140018" y="161925"/>
                    </a:cubicBezTo>
                    <a:close/>
                    <a:moveTo>
                      <a:pt x="141923" y="187642"/>
                    </a:moveTo>
                    <a:cubicBezTo>
                      <a:pt x="141923" y="187642"/>
                      <a:pt x="140970" y="186690"/>
                      <a:pt x="141923" y="187642"/>
                    </a:cubicBezTo>
                    <a:lnTo>
                      <a:pt x="141923" y="187642"/>
                    </a:lnTo>
                    <a:cubicBezTo>
                      <a:pt x="140970" y="187642"/>
                      <a:pt x="140970" y="188595"/>
                      <a:pt x="141923" y="187642"/>
                    </a:cubicBezTo>
                    <a:lnTo>
                      <a:pt x="141923" y="187642"/>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513" name="Freeform 512">
              <a:extLst>
                <a:ext uri="{FF2B5EF4-FFF2-40B4-BE49-F238E27FC236}">
                  <a16:creationId xmlns:a16="http://schemas.microsoft.com/office/drawing/2014/main" id="{A5EF6B96-C8E8-C4C3-FF4A-6F113DDE9B6D}"/>
                </a:ext>
              </a:extLst>
            </p:cNvPr>
            <p:cNvSpPr/>
            <p:nvPr/>
          </p:nvSpPr>
          <p:spPr>
            <a:xfrm>
              <a:off x="14056197" y="3224182"/>
              <a:ext cx="233339" cy="234692"/>
            </a:xfrm>
            <a:custGeom>
              <a:avLst/>
              <a:gdLst>
                <a:gd name="connsiteX0" fmla="*/ 252666 w 256290"/>
                <a:gd name="connsiteY0" fmla="*/ 12806 h 257828"/>
                <a:gd name="connsiteX1" fmla="*/ 245046 w 256290"/>
                <a:gd name="connsiteY1" fmla="*/ 13758 h 257828"/>
                <a:gd name="connsiteX2" fmla="*/ 221233 w 256290"/>
                <a:gd name="connsiteY2" fmla="*/ 28046 h 257828"/>
                <a:gd name="connsiteX3" fmla="*/ 215518 w 256290"/>
                <a:gd name="connsiteY3" fmla="*/ 44238 h 257828"/>
                <a:gd name="connsiteX4" fmla="*/ 215518 w 256290"/>
                <a:gd name="connsiteY4" fmla="*/ 91863 h 257828"/>
                <a:gd name="connsiteX5" fmla="*/ 215518 w 256290"/>
                <a:gd name="connsiteY5" fmla="*/ 157586 h 257828"/>
                <a:gd name="connsiteX6" fmla="*/ 215518 w 256290"/>
                <a:gd name="connsiteY6" fmla="*/ 219498 h 257828"/>
                <a:gd name="connsiteX7" fmla="*/ 215518 w 256290"/>
                <a:gd name="connsiteY7" fmla="*/ 249978 h 257828"/>
                <a:gd name="connsiteX8" fmla="*/ 207898 w 256290"/>
                <a:gd name="connsiteY8" fmla="*/ 257598 h 257828"/>
                <a:gd name="connsiteX9" fmla="*/ 192658 w 256290"/>
                <a:gd name="connsiteY9" fmla="*/ 257598 h 257828"/>
                <a:gd name="connsiteX10" fmla="*/ 177418 w 256290"/>
                <a:gd name="connsiteY10" fmla="*/ 249978 h 257828"/>
                <a:gd name="connsiteX11" fmla="*/ 159321 w 256290"/>
                <a:gd name="connsiteY11" fmla="*/ 220451 h 257828"/>
                <a:gd name="connsiteX12" fmla="*/ 128841 w 256290"/>
                <a:gd name="connsiteY12" fmla="*/ 169969 h 257828"/>
                <a:gd name="connsiteX13" fmla="*/ 125031 w 256290"/>
                <a:gd name="connsiteY13" fmla="*/ 161396 h 257828"/>
                <a:gd name="connsiteX14" fmla="*/ 120268 w 256290"/>
                <a:gd name="connsiteY14" fmla="*/ 153776 h 257828"/>
                <a:gd name="connsiteX15" fmla="*/ 104076 w 256290"/>
                <a:gd name="connsiteY15" fmla="*/ 129963 h 257828"/>
                <a:gd name="connsiteX16" fmla="*/ 61213 w 256290"/>
                <a:gd name="connsiteY16" fmla="*/ 57573 h 257828"/>
                <a:gd name="connsiteX17" fmla="*/ 58356 w 256290"/>
                <a:gd name="connsiteY17" fmla="*/ 52811 h 257828"/>
                <a:gd name="connsiteX18" fmla="*/ 57403 w 256290"/>
                <a:gd name="connsiteY18" fmla="*/ 51858 h 257828"/>
                <a:gd name="connsiteX19" fmla="*/ 56451 w 256290"/>
                <a:gd name="connsiteY19" fmla="*/ 53763 h 257828"/>
                <a:gd name="connsiteX20" fmla="*/ 56451 w 256290"/>
                <a:gd name="connsiteY20" fmla="*/ 54716 h 257828"/>
                <a:gd name="connsiteX21" fmla="*/ 56451 w 256290"/>
                <a:gd name="connsiteY21" fmla="*/ 94721 h 257828"/>
                <a:gd name="connsiteX22" fmla="*/ 57403 w 256290"/>
                <a:gd name="connsiteY22" fmla="*/ 115676 h 257828"/>
                <a:gd name="connsiteX23" fmla="*/ 56451 w 256290"/>
                <a:gd name="connsiteY23" fmla="*/ 123296 h 257828"/>
                <a:gd name="connsiteX24" fmla="*/ 57403 w 256290"/>
                <a:gd name="connsiteY24" fmla="*/ 165206 h 257828"/>
                <a:gd name="connsiteX25" fmla="*/ 57403 w 256290"/>
                <a:gd name="connsiteY25" fmla="*/ 192828 h 257828"/>
                <a:gd name="connsiteX26" fmla="*/ 60261 w 256290"/>
                <a:gd name="connsiteY26" fmla="*/ 224261 h 257828"/>
                <a:gd name="connsiteX27" fmla="*/ 79311 w 256290"/>
                <a:gd name="connsiteY27" fmla="*/ 243311 h 257828"/>
                <a:gd name="connsiteX28" fmla="*/ 95503 w 256290"/>
                <a:gd name="connsiteY28" fmla="*/ 245216 h 257828"/>
                <a:gd name="connsiteX29" fmla="*/ 101218 w 256290"/>
                <a:gd name="connsiteY29" fmla="*/ 248073 h 257828"/>
                <a:gd name="connsiteX30" fmla="*/ 102171 w 256290"/>
                <a:gd name="connsiteY30" fmla="*/ 252836 h 257828"/>
                <a:gd name="connsiteX31" fmla="*/ 98361 w 256290"/>
                <a:gd name="connsiteY31" fmla="*/ 254741 h 257828"/>
                <a:gd name="connsiteX32" fmla="*/ 95503 w 256290"/>
                <a:gd name="connsiteY32" fmla="*/ 254741 h 257828"/>
                <a:gd name="connsiteX33" fmla="*/ 52641 w 256290"/>
                <a:gd name="connsiteY33" fmla="*/ 253788 h 257828"/>
                <a:gd name="connsiteX34" fmla="*/ 38353 w 256290"/>
                <a:gd name="connsiteY34" fmla="*/ 253788 h 257828"/>
                <a:gd name="connsiteX35" fmla="*/ 14541 w 256290"/>
                <a:gd name="connsiteY35" fmla="*/ 253788 h 257828"/>
                <a:gd name="connsiteX36" fmla="*/ 10731 w 256290"/>
                <a:gd name="connsiteY36" fmla="*/ 254741 h 257828"/>
                <a:gd name="connsiteX37" fmla="*/ 3111 w 256290"/>
                <a:gd name="connsiteY37" fmla="*/ 253788 h 257828"/>
                <a:gd name="connsiteX38" fmla="*/ 253 w 256290"/>
                <a:gd name="connsiteY38" fmla="*/ 249026 h 257828"/>
                <a:gd name="connsiteX39" fmla="*/ 5016 w 256290"/>
                <a:gd name="connsiteY39" fmla="*/ 246169 h 257828"/>
                <a:gd name="connsiteX40" fmla="*/ 29781 w 256290"/>
                <a:gd name="connsiteY40" fmla="*/ 239501 h 257828"/>
                <a:gd name="connsiteX41" fmla="*/ 43116 w 256290"/>
                <a:gd name="connsiteY41" fmla="*/ 218546 h 257828"/>
                <a:gd name="connsiteX42" fmla="*/ 44068 w 256290"/>
                <a:gd name="connsiteY42" fmla="*/ 197591 h 257828"/>
                <a:gd name="connsiteX43" fmla="*/ 44068 w 256290"/>
                <a:gd name="connsiteY43" fmla="*/ 164253 h 257828"/>
                <a:gd name="connsiteX44" fmla="*/ 44068 w 256290"/>
                <a:gd name="connsiteY44" fmla="*/ 148061 h 257828"/>
                <a:gd name="connsiteX45" fmla="*/ 44068 w 256290"/>
                <a:gd name="connsiteY45" fmla="*/ 116628 h 257828"/>
                <a:gd name="connsiteX46" fmla="*/ 45021 w 256290"/>
                <a:gd name="connsiteY46" fmla="*/ 94721 h 257828"/>
                <a:gd name="connsiteX47" fmla="*/ 44068 w 256290"/>
                <a:gd name="connsiteY47" fmla="*/ 87101 h 257828"/>
                <a:gd name="connsiteX48" fmla="*/ 43116 w 256290"/>
                <a:gd name="connsiteY48" fmla="*/ 72813 h 257828"/>
                <a:gd name="connsiteX49" fmla="*/ 43116 w 256290"/>
                <a:gd name="connsiteY49" fmla="*/ 44238 h 257828"/>
                <a:gd name="connsiteX50" fmla="*/ 43116 w 256290"/>
                <a:gd name="connsiteY50" fmla="*/ 34713 h 257828"/>
                <a:gd name="connsiteX51" fmla="*/ 42163 w 256290"/>
                <a:gd name="connsiteY51" fmla="*/ 28998 h 257828"/>
                <a:gd name="connsiteX52" fmla="*/ 23113 w 256290"/>
                <a:gd name="connsiteY52" fmla="*/ 12806 h 257828"/>
                <a:gd name="connsiteX53" fmla="*/ 6921 w 256290"/>
                <a:gd name="connsiteY53" fmla="*/ 9948 h 257828"/>
                <a:gd name="connsiteX54" fmla="*/ 2158 w 256290"/>
                <a:gd name="connsiteY54" fmla="*/ 6138 h 257828"/>
                <a:gd name="connsiteX55" fmla="*/ 6921 w 256290"/>
                <a:gd name="connsiteY55" fmla="*/ 423 h 257828"/>
                <a:gd name="connsiteX56" fmla="*/ 14541 w 256290"/>
                <a:gd name="connsiteY56" fmla="*/ 423 h 257828"/>
                <a:gd name="connsiteX57" fmla="*/ 24066 w 256290"/>
                <a:gd name="connsiteY57" fmla="*/ 1376 h 257828"/>
                <a:gd name="connsiteX58" fmla="*/ 68833 w 256290"/>
                <a:gd name="connsiteY58" fmla="*/ 1376 h 257828"/>
                <a:gd name="connsiteX59" fmla="*/ 76453 w 256290"/>
                <a:gd name="connsiteY59" fmla="*/ 423 h 257828"/>
                <a:gd name="connsiteX60" fmla="*/ 80263 w 256290"/>
                <a:gd name="connsiteY60" fmla="*/ 423 h 257828"/>
                <a:gd name="connsiteX61" fmla="*/ 89788 w 256290"/>
                <a:gd name="connsiteY61" fmla="*/ 1376 h 257828"/>
                <a:gd name="connsiteX62" fmla="*/ 103123 w 256290"/>
                <a:gd name="connsiteY62" fmla="*/ 9948 h 257828"/>
                <a:gd name="connsiteX63" fmla="*/ 114553 w 256290"/>
                <a:gd name="connsiteY63" fmla="*/ 28998 h 257828"/>
                <a:gd name="connsiteX64" fmla="*/ 125031 w 256290"/>
                <a:gd name="connsiteY64" fmla="*/ 47096 h 257828"/>
                <a:gd name="connsiteX65" fmla="*/ 145033 w 256290"/>
                <a:gd name="connsiteY65" fmla="*/ 82338 h 257828"/>
                <a:gd name="connsiteX66" fmla="*/ 156463 w 256290"/>
                <a:gd name="connsiteY66" fmla="*/ 101388 h 257828"/>
                <a:gd name="connsiteX67" fmla="*/ 180276 w 256290"/>
                <a:gd name="connsiteY67" fmla="*/ 142346 h 257828"/>
                <a:gd name="connsiteX68" fmla="*/ 197421 w 256290"/>
                <a:gd name="connsiteY68" fmla="*/ 172826 h 257828"/>
                <a:gd name="connsiteX69" fmla="*/ 198373 w 256290"/>
                <a:gd name="connsiteY69" fmla="*/ 174731 h 257828"/>
                <a:gd name="connsiteX70" fmla="*/ 201231 w 256290"/>
                <a:gd name="connsiteY70" fmla="*/ 176636 h 257828"/>
                <a:gd name="connsiteX71" fmla="*/ 203136 w 256290"/>
                <a:gd name="connsiteY71" fmla="*/ 172826 h 257828"/>
                <a:gd name="connsiteX72" fmla="*/ 202183 w 256290"/>
                <a:gd name="connsiteY72" fmla="*/ 136631 h 257828"/>
                <a:gd name="connsiteX73" fmla="*/ 202183 w 256290"/>
                <a:gd name="connsiteY73" fmla="*/ 132821 h 257828"/>
                <a:gd name="connsiteX74" fmla="*/ 203136 w 256290"/>
                <a:gd name="connsiteY74" fmla="*/ 94721 h 257828"/>
                <a:gd name="connsiteX75" fmla="*/ 202183 w 256290"/>
                <a:gd name="connsiteY75" fmla="*/ 76623 h 257828"/>
                <a:gd name="connsiteX76" fmla="*/ 202183 w 256290"/>
                <a:gd name="connsiteY76" fmla="*/ 57573 h 257828"/>
                <a:gd name="connsiteX77" fmla="*/ 202183 w 256290"/>
                <a:gd name="connsiteY77" fmla="*/ 56621 h 257828"/>
                <a:gd name="connsiteX78" fmla="*/ 200278 w 256290"/>
                <a:gd name="connsiteY78" fmla="*/ 32808 h 257828"/>
                <a:gd name="connsiteX79" fmla="*/ 171703 w 256290"/>
                <a:gd name="connsiteY79" fmla="*/ 11853 h 257828"/>
                <a:gd name="connsiteX80" fmla="*/ 162178 w 256290"/>
                <a:gd name="connsiteY80" fmla="*/ 11853 h 257828"/>
                <a:gd name="connsiteX81" fmla="*/ 158368 w 256290"/>
                <a:gd name="connsiteY81" fmla="*/ 8044 h 257828"/>
                <a:gd name="connsiteX82" fmla="*/ 162178 w 256290"/>
                <a:gd name="connsiteY82" fmla="*/ 3281 h 257828"/>
                <a:gd name="connsiteX83" fmla="*/ 165036 w 256290"/>
                <a:gd name="connsiteY83" fmla="*/ 3281 h 257828"/>
                <a:gd name="connsiteX84" fmla="*/ 198373 w 256290"/>
                <a:gd name="connsiteY84" fmla="*/ 3281 h 257828"/>
                <a:gd name="connsiteX85" fmla="*/ 210756 w 256290"/>
                <a:gd name="connsiteY85" fmla="*/ 4233 h 257828"/>
                <a:gd name="connsiteX86" fmla="*/ 224091 w 256290"/>
                <a:gd name="connsiteY86" fmla="*/ 4233 h 257828"/>
                <a:gd name="connsiteX87" fmla="*/ 250761 w 256290"/>
                <a:gd name="connsiteY87" fmla="*/ 4233 h 257828"/>
                <a:gd name="connsiteX88" fmla="*/ 255523 w 256290"/>
                <a:gd name="connsiteY88" fmla="*/ 8044 h 257828"/>
                <a:gd name="connsiteX89" fmla="*/ 252666 w 256290"/>
                <a:gd name="connsiteY89" fmla="*/ 12806 h 257828"/>
                <a:gd name="connsiteX90" fmla="*/ 59308 w 256290"/>
                <a:gd name="connsiteY90" fmla="*/ 20426 h 257828"/>
                <a:gd name="connsiteX91" fmla="*/ 57403 w 256290"/>
                <a:gd name="connsiteY91" fmla="*/ 20426 h 257828"/>
                <a:gd name="connsiteX92" fmla="*/ 56451 w 256290"/>
                <a:gd name="connsiteY92" fmla="*/ 20426 h 257828"/>
                <a:gd name="connsiteX93" fmla="*/ 58356 w 256290"/>
                <a:gd name="connsiteY93" fmla="*/ 20426 h 257828"/>
                <a:gd name="connsiteX94" fmla="*/ 59308 w 256290"/>
                <a:gd name="connsiteY94" fmla="*/ 20426 h 257828"/>
                <a:gd name="connsiteX95" fmla="*/ 60261 w 256290"/>
                <a:gd name="connsiteY95" fmla="*/ 32808 h 257828"/>
                <a:gd name="connsiteX96" fmla="*/ 60261 w 256290"/>
                <a:gd name="connsiteY96" fmla="*/ 32808 h 257828"/>
                <a:gd name="connsiteX97" fmla="*/ 60261 w 256290"/>
                <a:gd name="connsiteY97" fmla="*/ 32808 h 257828"/>
                <a:gd name="connsiteX98" fmla="*/ 60261 w 256290"/>
                <a:gd name="connsiteY98" fmla="*/ 32808 h 257828"/>
                <a:gd name="connsiteX99" fmla="*/ 60261 w 256290"/>
                <a:gd name="connsiteY99" fmla="*/ 32808 h 257828"/>
                <a:gd name="connsiteX100" fmla="*/ 61213 w 256290"/>
                <a:gd name="connsiteY100" fmla="*/ 25188 h 257828"/>
                <a:gd name="connsiteX101" fmla="*/ 61213 w 256290"/>
                <a:gd name="connsiteY101" fmla="*/ 25188 h 257828"/>
                <a:gd name="connsiteX102" fmla="*/ 60261 w 256290"/>
                <a:gd name="connsiteY102" fmla="*/ 25188 h 257828"/>
                <a:gd name="connsiteX103" fmla="*/ 61213 w 256290"/>
                <a:gd name="connsiteY103" fmla="*/ 25188 h 257828"/>
                <a:gd name="connsiteX104" fmla="*/ 61213 w 256290"/>
                <a:gd name="connsiteY104" fmla="*/ 25188 h 257828"/>
                <a:gd name="connsiteX105" fmla="*/ 62166 w 256290"/>
                <a:gd name="connsiteY105" fmla="*/ 41381 h 257828"/>
                <a:gd name="connsiteX106" fmla="*/ 62166 w 256290"/>
                <a:gd name="connsiteY106" fmla="*/ 41381 h 257828"/>
                <a:gd name="connsiteX107" fmla="*/ 62166 w 256290"/>
                <a:gd name="connsiteY107" fmla="*/ 41381 h 257828"/>
                <a:gd name="connsiteX108" fmla="*/ 62166 w 256290"/>
                <a:gd name="connsiteY108" fmla="*/ 41381 h 257828"/>
                <a:gd name="connsiteX109" fmla="*/ 62166 w 256290"/>
                <a:gd name="connsiteY109" fmla="*/ 41381 h 257828"/>
                <a:gd name="connsiteX110" fmla="*/ 65976 w 256290"/>
                <a:gd name="connsiteY110" fmla="*/ 28046 h 257828"/>
                <a:gd name="connsiteX111" fmla="*/ 65976 w 256290"/>
                <a:gd name="connsiteY111" fmla="*/ 28046 h 257828"/>
                <a:gd name="connsiteX112" fmla="*/ 64071 w 256290"/>
                <a:gd name="connsiteY112" fmla="*/ 27094 h 257828"/>
                <a:gd name="connsiteX113" fmla="*/ 65976 w 256290"/>
                <a:gd name="connsiteY113" fmla="*/ 28046 h 257828"/>
                <a:gd name="connsiteX114" fmla="*/ 65976 w 256290"/>
                <a:gd name="connsiteY114" fmla="*/ 28046 h 257828"/>
                <a:gd name="connsiteX115" fmla="*/ 67881 w 256290"/>
                <a:gd name="connsiteY115" fmla="*/ 22331 h 257828"/>
                <a:gd name="connsiteX116" fmla="*/ 66928 w 256290"/>
                <a:gd name="connsiteY116" fmla="*/ 21378 h 257828"/>
                <a:gd name="connsiteX117" fmla="*/ 65976 w 256290"/>
                <a:gd name="connsiteY117" fmla="*/ 22331 h 257828"/>
                <a:gd name="connsiteX118" fmla="*/ 66928 w 256290"/>
                <a:gd name="connsiteY118" fmla="*/ 23283 h 257828"/>
                <a:gd name="connsiteX119" fmla="*/ 67881 w 256290"/>
                <a:gd name="connsiteY119" fmla="*/ 22331 h 257828"/>
                <a:gd name="connsiteX120" fmla="*/ 70738 w 256290"/>
                <a:gd name="connsiteY120" fmla="*/ 35666 h 257828"/>
                <a:gd name="connsiteX121" fmla="*/ 70738 w 256290"/>
                <a:gd name="connsiteY121" fmla="*/ 35666 h 257828"/>
                <a:gd name="connsiteX122" fmla="*/ 70738 w 256290"/>
                <a:gd name="connsiteY122" fmla="*/ 35666 h 257828"/>
                <a:gd name="connsiteX123" fmla="*/ 70738 w 256290"/>
                <a:gd name="connsiteY123" fmla="*/ 35666 h 257828"/>
                <a:gd name="connsiteX124" fmla="*/ 70738 w 256290"/>
                <a:gd name="connsiteY124" fmla="*/ 35666 h 257828"/>
                <a:gd name="connsiteX125" fmla="*/ 71691 w 256290"/>
                <a:gd name="connsiteY125" fmla="*/ 41381 h 257828"/>
                <a:gd name="connsiteX126" fmla="*/ 71691 w 256290"/>
                <a:gd name="connsiteY126" fmla="*/ 41381 h 257828"/>
                <a:gd name="connsiteX127" fmla="*/ 70738 w 256290"/>
                <a:gd name="connsiteY127" fmla="*/ 42333 h 257828"/>
                <a:gd name="connsiteX128" fmla="*/ 70738 w 256290"/>
                <a:gd name="connsiteY128" fmla="*/ 43286 h 257828"/>
                <a:gd name="connsiteX129" fmla="*/ 71691 w 256290"/>
                <a:gd name="connsiteY129" fmla="*/ 41381 h 257828"/>
                <a:gd name="connsiteX130" fmla="*/ 72643 w 256290"/>
                <a:gd name="connsiteY130" fmla="*/ 30903 h 257828"/>
                <a:gd name="connsiteX131" fmla="*/ 71691 w 256290"/>
                <a:gd name="connsiteY131" fmla="*/ 29951 h 257828"/>
                <a:gd name="connsiteX132" fmla="*/ 70738 w 256290"/>
                <a:gd name="connsiteY132" fmla="*/ 30903 h 257828"/>
                <a:gd name="connsiteX133" fmla="*/ 72643 w 256290"/>
                <a:gd name="connsiteY133" fmla="*/ 30903 h 257828"/>
                <a:gd name="connsiteX134" fmla="*/ 72643 w 256290"/>
                <a:gd name="connsiteY134" fmla="*/ 30903 h 257828"/>
                <a:gd name="connsiteX135" fmla="*/ 75501 w 256290"/>
                <a:gd name="connsiteY135" fmla="*/ 52811 h 257828"/>
                <a:gd name="connsiteX136" fmla="*/ 75501 w 256290"/>
                <a:gd name="connsiteY136" fmla="*/ 52811 h 257828"/>
                <a:gd name="connsiteX137" fmla="*/ 74548 w 256290"/>
                <a:gd name="connsiteY137" fmla="*/ 49953 h 257828"/>
                <a:gd name="connsiteX138" fmla="*/ 74548 w 256290"/>
                <a:gd name="connsiteY138" fmla="*/ 50906 h 257828"/>
                <a:gd name="connsiteX139" fmla="*/ 75501 w 256290"/>
                <a:gd name="connsiteY139" fmla="*/ 52811 h 257828"/>
                <a:gd name="connsiteX140" fmla="*/ 81216 w 256290"/>
                <a:gd name="connsiteY140" fmla="*/ 52811 h 257828"/>
                <a:gd name="connsiteX141" fmla="*/ 79311 w 256290"/>
                <a:gd name="connsiteY141" fmla="*/ 51858 h 257828"/>
                <a:gd name="connsiteX142" fmla="*/ 79311 w 256290"/>
                <a:gd name="connsiteY142" fmla="*/ 50906 h 257828"/>
                <a:gd name="connsiteX143" fmla="*/ 78358 w 256290"/>
                <a:gd name="connsiteY143" fmla="*/ 50906 h 257828"/>
                <a:gd name="connsiteX144" fmla="*/ 77406 w 256290"/>
                <a:gd name="connsiteY144" fmla="*/ 51858 h 257828"/>
                <a:gd name="connsiteX145" fmla="*/ 78358 w 256290"/>
                <a:gd name="connsiteY145" fmla="*/ 51858 h 257828"/>
                <a:gd name="connsiteX146" fmla="*/ 73596 w 256290"/>
                <a:gd name="connsiteY146" fmla="*/ 57573 h 257828"/>
                <a:gd name="connsiteX147" fmla="*/ 74548 w 256290"/>
                <a:gd name="connsiteY147" fmla="*/ 58526 h 257828"/>
                <a:gd name="connsiteX148" fmla="*/ 76453 w 256290"/>
                <a:gd name="connsiteY148" fmla="*/ 57573 h 257828"/>
                <a:gd name="connsiteX149" fmla="*/ 81216 w 256290"/>
                <a:gd name="connsiteY149" fmla="*/ 52811 h 257828"/>
                <a:gd name="connsiteX150" fmla="*/ 77406 w 256290"/>
                <a:gd name="connsiteY150" fmla="*/ 29951 h 257828"/>
                <a:gd name="connsiteX151" fmla="*/ 77406 w 256290"/>
                <a:gd name="connsiteY151" fmla="*/ 29951 h 257828"/>
                <a:gd name="connsiteX152" fmla="*/ 77406 w 256290"/>
                <a:gd name="connsiteY152" fmla="*/ 29951 h 257828"/>
                <a:gd name="connsiteX153" fmla="*/ 77406 w 256290"/>
                <a:gd name="connsiteY153" fmla="*/ 29951 h 257828"/>
                <a:gd name="connsiteX154" fmla="*/ 77406 w 256290"/>
                <a:gd name="connsiteY154" fmla="*/ 29951 h 257828"/>
                <a:gd name="connsiteX155" fmla="*/ 78358 w 256290"/>
                <a:gd name="connsiteY155" fmla="*/ 32808 h 257828"/>
                <a:gd name="connsiteX156" fmla="*/ 80263 w 256290"/>
                <a:gd name="connsiteY156" fmla="*/ 33761 h 257828"/>
                <a:gd name="connsiteX157" fmla="*/ 82168 w 256290"/>
                <a:gd name="connsiteY157" fmla="*/ 33761 h 257828"/>
                <a:gd name="connsiteX158" fmla="*/ 81216 w 256290"/>
                <a:gd name="connsiteY158" fmla="*/ 38523 h 257828"/>
                <a:gd name="connsiteX159" fmla="*/ 83121 w 256290"/>
                <a:gd name="connsiteY159" fmla="*/ 42333 h 257828"/>
                <a:gd name="connsiteX160" fmla="*/ 85026 w 256290"/>
                <a:gd name="connsiteY160" fmla="*/ 39476 h 257828"/>
                <a:gd name="connsiteX161" fmla="*/ 86931 w 256290"/>
                <a:gd name="connsiteY161" fmla="*/ 36619 h 257828"/>
                <a:gd name="connsiteX162" fmla="*/ 87883 w 256290"/>
                <a:gd name="connsiteY162" fmla="*/ 36619 h 257828"/>
                <a:gd name="connsiteX163" fmla="*/ 84073 w 256290"/>
                <a:gd name="connsiteY163" fmla="*/ 33761 h 257828"/>
                <a:gd name="connsiteX164" fmla="*/ 82168 w 256290"/>
                <a:gd name="connsiteY164" fmla="*/ 32808 h 257828"/>
                <a:gd name="connsiteX165" fmla="*/ 78358 w 256290"/>
                <a:gd name="connsiteY165" fmla="*/ 32808 h 257828"/>
                <a:gd name="connsiteX166" fmla="*/ 79311 w 256290"/>
                <a:gd name="connsiteY166" fmla="*/ 62336 h 257828"/>
                <a:gd name="connsiteX167" fmla="*/ 81216 w 256290"/>
                <a:gd name="connsiteY167" fmla="*/ 61383 h 257828"/>
                <a:gd name="connsiteX168" fmla="*/ 81216 w 256290"/>
                <a:gd name="connsiteY168" fmla="*/ 60431 h 257828"/>
                <a:gd name="connsiteX169" fmla="*/ 79311 w 256290"/>
                <a:gd name="connsiteY169" fmla="*/ 62336 h 257828"/>
                <a:gd name="connsiteX170" fmla="*/ 79311 w 256290"/>
                <a:gd name="connsiteY170" fmla="*/ 62336 h 257828"/>
                <a:gd name="connsiteX171" fmla="*/ 79311 w 256290"/>
                <a:gd name="connsiteY171" fmla="*/ 51858 h 257828"/>
                <a:gd name="connsiteX172" fmla="*/ 79311 w 256290"/>
                <a:gd name="connsiteY172" fmla="*/ 51858 h 257828"/>
                <a:gd name="connsiteX173" fmla="*/ 79311 w 256290"/>
                <a:gd name="connsiteY173" fmla="*/ 51858 h 257828"/>
                <a:gd name="connsiteX174" fmla="*/ 79311 w 256290"/>
                <a:gd name="connsiteY174" fmla="*/ 51858 h 257828"/>
                <a:gd name="connsiteX175" fmla="*/ 79311 w 256290"/>
                <a:gd name="connsiteY175" fmla="*/ 51858 h 257828"/>
                <a:gd name="connsiteX176" fmla="*/ 79311 w 256290"/>
                <a:gd name="connsiteY176" fmla="*/ 25188 h 257828"/>
                <a:gd name="connsiteX177" fmla="*/ 82168 w 256290"/>
                <a:gd name="connsiteY177" fmla="*/ 26141 h 257828"/>
                <a:gd name="connsiteX178" fmla="*/ 82168 w 256290"/>
                <a:gd name="connsiteY178" fmla="*/ 27094 h 257828"/>
                <a:gd name="connsiteX179" fmla="*/ 82168 w 256290"/>
                <a:gd name="connsiteY179" fmla="*/ 28046 h 257828"/>
                <a:gd name="connsiteX180" fmla="*/ 82168 w 256290"/>
                <a:gd name="connsiteY180" fmla="*/ 28046 h 257828"/>
                <a:gd name="connsiteX181" fmla="*/ 82168 w 256290"/>
                <a:gd name="connsiteY181" fmla="*/ 28046 h 257828"/>
                <a:gd name="connsiteX182" fmla="*/ 84073 w 256290"/>
                <a:gd name="connsiteY182" fmla="*/ 30903 h 257828"/>
                <a:gd name="connsiteX183" fmla="*/ 85978 w 256290"/>
                <a:gd name="connsiteY183" fmla="*/ 29951 h 257828"/>
                <a:gd name="connsiteX184" fmla="*/ 82168 w 256290"/>
                <a:gd name="connsiteY184" fmla="*/ 26141 h 257828"/>
                <a:gd name="connsiteX185" fmla="*/ 79311 w 256290"/>
                <a:gd name="connsiteY185" fmla="*/ 25188 h 257828"/>
                <a:gd name="connsiteX186" fmla="*/ 79311 w 256290"/>
                <a:gd name="connsiteY186" fmla="*/ 25188 h 257828"/>
                <a:gd name="connsiteX187" fmla="*/ 80263 w 256290"/>
                <a:gd name="connsiteY187" fmla="*/ 37571 h 257828"/>
                <a:gd name="connsiteX188" fmla="*/ 80263 w 256290"/>
                <a:gd name="connsiteY188" fmla="*/ 37571 h 257828"/>
                <a:gd name="connsiteX189" fmla="*/ 80263 w 256290"/>
                <a:gd name="connsiteY189" fmla="*/ 37571 h 257828"/>
                <a:gd name="connsiteX190" fmla="*/ 80263 w 256290"/>
                <a:gd name="connsiteY190" fmla="*/ 37571 h 257828"/>
                <a:gd name="connsiteX191" fmla="*/ 80263 w 256290"/>
                <a:gd name="connsiteY191" fmla="*/ 37571 h 257828"/>
                <a:gd name="connsiteX192" fmla="*/ 83121 w 256290"/>
                <a:gd name="connsiteY192" fmla="*/ 74719 h 257828"/>
                <a:gd name="connsiteX193" fmla="*/ 82168 w 256290"/>
                <a:gd name="connsiteY193" fmla="*/ 71861 h 257828"/>
                <a:gd name="connsiteX194" fmla="*/ 80263 w 256290"/>
                <a:gd name="connsiteY194" fmla="*/ 73766 h 257828"/>
                <a:gd name="connsiteX195" fmla="*/ 83121 w 256290"/>
                <a:gd name="connsiteY195" fmla="*/ 74719 h 257828"/>
                <a:gd name="connsiteX196" fmla="*/ 83121 w 256290"/>
                <a:gd name="connsiteY196" fmla="*/ 74719 h 257828"/>
                <a:gd name="connsiteX197" fmla="*/ 82168 w 256290"/>
                <a:gd name="connsiteY197" fmla="*/ 27094 h 257828"/>
                <a:gd name="connsiteX198" fmla="*/ 82168 w 256290"/>
                <a:gd name="connsiteY198" fmla="*/ 27094 h 257828"/>
                <a:gd name="connsiteX199" fmla="*/ 82168 w 256290"/>
                <a:gd name="connsiteY199" fmla="*/ 27094 h 257828"/>
                <a:gd name="connsiteX200" fmla="*/ 82168 w 256290"/>
                <a:gd name="connsiteY200" fmla="*/ 27094 h 257828"/>
                <a:gd name="connsiteX201" fmla="*/ 84073 w 256290"/>
                <a:gd name="connsiteY201" fmla="*/ 56621 h 257828"/>
                <a:gd name="connsiteX202" fmla="*/ 82168 w 256290"/>
                <a:gd name="connsiteY202" fmla="*/ 57573 h 257828"/>
                <a:gd name="connsiteX203" fmla="*/ 83121 w 256290"/>
                <a:gd name="connsiteY203" fmla="*/ 58526 h 257828"/>
                <a:gd name="connsiteX204" fmla="*/ 84073 w 256290"/>
                <a:gd name="connsiteY204" fmla="*/ 56621 h 257828"/>
                <a:gd name="connsiteX205" fmla="*/ 84073 w 256290"/>
                <a:gd name="connsiteY205" fmla="*/ 56621 h 257828"/>
                <a:gd name="connsiteX206" fmla="*/ 83121 w 256290"/>
                <a:gd name="connsiteY206" fmla="*/ 31856 h 257828"/>
                <a:gd name="connsiteX207" fmla="*/ 83121 w 256290"/>
                <a:gd name="connsiteY207" fmla="*/ 31856 h 257828"/>
                <a:gd name="connsiteX208" fmla="*/ 83121 w 256290"/>
                <a:gd name="connsiteY208" fmla="*/ 31856 h 257828"/>
                <a:gd name="connsiteX209" fmla="*/ 83121 w 256290"/>
                <a:gd name="connsiteY209" fmla="*/ 31856 h 257828"/>
                <a:gd name="connsiteX210" fmla="*/ 83121 w 256290"/>
                <a:gd name="connsiteY210" fmla="*/ 31856 h 257828"/>
                <a:gd name="connsiteX211" fmla="*/ 83121 w 256290"/>
                <a:gd name="connsiteY211" fmla="*/ 21378 h 257828"/>
                <a:gd name="connsiteX212" fmla="*/ 85026 w 256290"/>
                <a:gd name="connsiteY212" fmla="*/ 23283 h 257828"/>
                <a:gd name="connsiteX213" fmla="*/ 85978 w 256290"/>
                <a:gd name="connsiteY213" fmla="*/ 22331 h 257828"/>
                <a:gd name="connsiteX214" fmla="*/ 83121 w 256290"/>
                <a:gd name="connsiteY214" fmla="*/ 21378 h 257828"/>
                <a:gd name="connsiteX215" fmla="*/ 83121 w 256290"/>
                <a:gd name="connsiteY215" fmla="*/ 21378 h 257828"/>
                <a:gd name="connsiteX216" fmla="*/ 85978 w 256290"/>
                <a:gd name="connsiteY216" fmla="*/ 67098 h 257828"/>
                <a:gd name="connsiteX217" fmla="*/ 85026 w 256290"/>
                <a:gd name="connsiteY217" fmla="*/ 66146 h 257828"/>
                <a:gd name="connsiteX218" fmla="*/ 83121 w 256290"/>
                <a:gd name="connsiteY218" fmla="*/ 68051 h 257828"/>
                <a:gd name="connsiteX219" fmla="*/ 84073 w 256290"/>
                <a:gd name="connsiteY219" fmla="*/ 69003 h 257828"/>
                <a:gd name="connsiteX220" fmla="*/ 85978 w 256290"/>
                <a:gd name="connsiteY220" fmla="*/ 67098 h 257828"/>
                <a:gd name="connsiteX221" fmla="*/ 87883 w 256290"/>
                <a:gd name="connsiteY221" fmla="*/ 80433 h 257828"/>
                <a:gd name="connsiteX222" fmla="*/ 87883 w 256290"/>
                <a:gd name="connsiteY222" fmla="*/ 80433 h 257828"/>
                <a:gd name="connsiteX223" fmla="*/ 85978 w 256290"/>
                <a:gd name="connsiteY223" fmla="*/ 80433 h 257828"/>
                <a:gd name="connsiteX224" fmla="*/ 86931 w 256290"/>
                <a:gd name="connsiteY224" fmla="*/ 81386 h 257828"/>
                <a:gd name="connsiteX225" fmla="*/ 87883 w 256290"/>
                <a:gd name="connsiteY225" fmla="*/ 80433 h 257828"/>
                <a:gd name="connsiteX226" fmla="*/ 88836 w 256290"/>
                <a:gd name="connsiteY226" fmla="*/ 33761 h 257828"/>
                <a:gd name="connsiteX227" fmla="*/ 88836 w 256290"/>
                <a:gd name="connsiteY227" fmla="*/ 33761 h 257828"/>
                <a:gd name="connsiteX228" fmla="*/ 86931 w 256290"/>
                <a:gd name="connsiteY228" fmla="*/ 33761 h 257828"/>
                <a:gd name="connsiteX229" fmla="*/ 86931 w 256290"/>
                <a:gd name="connsiteY229" fmla="*/ 36619 h 257828"/>
                <a:gd name="connsiteX230" fmla="*/ 87883 w 256290"/>
                <a:gd name="connsiteY230" fmla="*/ 35666 h 257828"/>
                <a:gd name="connsiteX231" fmla="*/ 88836 w 256290"/>
                <a:gd name="connsiteY231" fmla="*/ 33761 h 257828"/>
                <a:gd name="connsiteX232" fmla="*/ 89788 w 256290"/>
                <a:gd name="connsiteY232" fmla="*/ 49953 h 257828"/>
                <a:gd name="connsiteX233" fmla="*/ 91693 w 256290"/>
                <a:gd name="connsiteY233" fmla="*/ 48048 h 257828"/>
                <a:gd name="connsiteX234" fmla="*/ 90741 w 256290"/>
                <a:gd name="connsiteY234" fmla="*/ 46144 h 257828"/>
                <a:gd name="connsiteX235" fmla="*/ 88836 w 256290"/>
                <a:gd name="connsiteY235" fmla="*/ 48048 h 257828"/>
                <a:gd name="connsiteX236" fmla="*/ 89788 w 256290"/>
                <a:gd name="connsiteY236" fmla="*/ 49953 h 257828"/>
                <a:gd name="connsiteX237" fmla="*/ 108838 w 256290"/>
                <a:gd name="connsiteY237" fmla="*/ 55669 h 257828"/>
                <a:gd name="connsiteX238" fmla="*/ 104076 w 256290"/>
                <a:gd name="connsiteY238" fmla="*/ 53763 h 257828"/>
                <a:gd name="connsiteX239" fmla="*/ 100266 w 256290"/>
                <a:gd name="connsiteY239" fmla="*/ 51858 h 257828"/>
                <a:gd name="connsiteX240" fmla="*/ 98361 w 256290"/>
                <a:gd name="connsiteY240" fmla="*/ 48048 h 257828"/>
                <a:gd name="connsiteX241" fmla="*/ 94551 w 256290"/>
                <a:gd name="connsiteY241" fmla="*/ 49953 h 257828"/>
                <a:gd name="connsiteX242" fmla="*/ 89788 w 256290"/>
                <a:gd name="connsiteY242" fmla="*/ 58526 h 257828"/>
                <a:gd name="connsiteX243" fmla="*/ 91693 w 256290"/>
                <a:gd name="connsiteY243" fmla="*/ 60431 h 257828"/>
                <a:gd name="connsiteX244" fmla="*/ 94551 w 256290"/>
                <a:gd name="connsiteY244" fmla="*/ 60431 h 257828"/>
                <a:gd name="connsiteX245" fmla="*/ 104076 w 256290"/>
                <a:gd name="connsiteY245" fmla="*/ 57573 h 257828"/>
                <a:gd name="connsiteX246" fmla="*/ 108838 w 256290"/>
                <a:gd name="connsiteY246" fmla="*/ 55669 h 257828"/>
                <a:gd name="connsiteX247" fmla="*/ 90741 w 256290"/>
                <a:gd name="connsiteY247" fmla="*/ 43286 h 257828"/>
                <a:gd name="connsiteX248" fmla="*/ 90741 w 256290"/>
                <a:gd name="connsiteY248" fmla="*/ 43286 h 257828"/>
                <a:gd name="connsiteX249" fmla="*/ 92646 w 256290"/>
                <a:gd name="connsiteY249" fmla="*/ 43286 h 257828"/>
                <a:gd name="connsiteX250" fmla="*/ 90741 w 256290"/>
                <a:gd name="connsiteY250" fmla="*/ 43286 h 257828"/>
                <a:gd name="connsiteX251" fmla="*/ 90741 w 256290"/>
                <a:gd name="connsiteY251" fmla="*/ 43286 h 257828"/>
                <a:gd name="connsiteX252" fmla="*/ 95503 w 256290"/>
                <a:gd name="connsiteY252" fmla="*/ 75671 h 257828"/>
                <a:gd name="connsiteX253" fmla="*/ 90741 w 256290"/>
                <a:gd name="connsiteY253" fmla="*/ 78528 h 257828"/>
                <a:gd name="connsiteX254" fmla="*/ 92646 w 256290"/>
                <a:gd name="connsiteY254" fmla="*/ 80433 h 257828"/>
                <a:gd name="connsiteX255" fmla="*/ 97408 w 256290"/>
                <a:gd name="connsiteY255" fmla="*/ 76623 h 257828"/>
                <a:gd name="connsiteX256" fmla="*/ 95503 w 256290"/>
                <a:gd name="connsiteY256" fmla="*/ 75671 h 257828"/>
                <a:gd name="connsiteX257" fmla="*/ 91693 w 256290"/>
                <a:gd name="connsiteY257" fmla="*/ 58526 h 257828"/>
                <a:gd name="connsiteX258" fmla="*/ 91693 w 256290"/>
                <a:gd name="connsiteY258" fmla="*/ 58526 h 257828"/>
                <a:gd name="connsiteX259" fmla="*/ 91693 w 256290"/>
                <a:gd name="connsiteY259" fmla="*/ 58526 h 257828"/>
                <a:gd name="connsiteX260" fmla="*/ 91693 w 256290"/>
                <a:gd name="connsiteY260" fmla="*/ 58526 h 257828"/>
                <a:gd name="connsiteX261" fmla="*/ 91693 w 256290"/>
                <a:gd name="connsiteY261" fmla="*/ 58526 h 257828"/>
                <a:gd name="connsiteX262" fmla="*/ 91693 w 256290"/>
                <a:gd name="connsiteY262" fmla="*/ 46144 h 257828"/>
                <a:gd name="connsiteX263" fmla="*/ 90741 w 256290"/>
                <a:gd name="connsiteY263" fmla="*/ 47096 h 257828"/>
                <a:gd name="connsiteX264" fmla="*/ 90741 w 256290"/>
                <a:gd name="connsiteY264" fmla="*/ 47096 h 257828"/>
                <a:gd name="connsiteX265" fmla="*/ 91693 w 256290"/>
                <a:gd name="connsiteY265" fmla="*/ 46144 h 257828"/>
                <a:gd name="connsiteX266" fmla="*/ 91693 w 256290"/>
                <a:gd name="connsiteY266" fmla="*/ 46144 h 257828"/>
                <a:gd name="connsiteX267" fmla="*/ 91693 w 256290"/>
                <a:gd name="connsiteY267" fmla="*/ 28046 h 257828"/>
                <a:gd name="connsiteX268" fmla="*/ 92646 w 256290"/>
                <a:gd name="connsiteY268" fmla="*/ 28998 h 257828"/>
                <a:gd name="connsiteX269" fmla="*/ 93598 w 256290"/>
                <a:gd name="connsiteY269" fmla="*/ 28046 h 257828"/>
                <a:gd name="connsiteX270" fmla="*/ 91693 w 256290"/>
                <a:gd name="connsiteY270" fmla="*/ 28046 h 257828"/>
                <a:gd name="connsiteX271" fmla="*/ 91693 w 256290"/>
                <a:gd name="connsiteY271" fmla="*/ 28046 h 257828"/>
                <a:gd name="connsiteX272" fmla="*/ 95503 w 256290"/>
                <a:gd name="connsiteY272" fmla="*/ 20426 h 257828"/>
                <a:gd name="connsiteX273" fmla="*/ 97408 w 256290"/>
                <a:gd name="connsiteY273" fmla="*/ 19473 h 257828"/>
                <a:gd name="connsiteX274" fmla="*/ 97408 w 256290"/>
                <a:gd name="connsiteY274" fmla="*/ 19473 h 257828"/>
                <a:gd name="connsiteX275" fmla="*/ 96456 w 256290"/>
                <a:gd name="connsiteY275" fmla="*/ 18521 h 257828"/>
                <a:gd name="connsiteX276" fmla="*/ 93598 w 256290"/>
                <a:gd name="connsiteY276" fmla="*/ 17569 h 257828"/>
                <a:gd name="connsiteX277" fmla="*/ 95503 w 256290"/>
                <a:gd name="connsiteY277" fmla="*/ 20426 h 257828"/>
                <a:gd name="connsiteX278" fmla="*/ 95503 w 256290"/>
                <a:gd name="connsiteY278" fmla="*/ 41381 h 257828"/>
                <a:gd name="connsiteX279" fmla="*/ 95503 w 256290"/>
                <a:gd name="connsiteY279" fmla="*/ 41381 h 257828"/>
                <a:gd name="connsiteX280" fmla="*/ 95503 w 256290"/>
                <a:gd name="connsiteY280" fmla="*/ 36619 h 257828"/>
                <a:gd name="connsiteX281" fmla="*/ 95503 w 256290"/>
                <a:gd name="connsiteY281" fmla="*/ 36619 h 257828"/>
                <a:gd name="connsiteX282" fmla="*/ 95503 w 256290"/>
                <a:gd name="connsiteY282" fmla="*/ 41381 h 257828"/>
                <a:gd name="connsiteX283" fmla="*/ 99313 w 256290"/>
                <a:gd name="connsiteY283" fmla="*/ 66146 h 257828"/>
                <a:gd name="connsiteX284" fmla="*/ 98361 w 256290"/>
                <a:gd name="connsiteY284" fmla="*/ 64241 h 257828"/>
                <a:gd name="connsiteX285" fmla="*/ 95503 w 256290"/>
                <a:gd name="connsiteY285" fmla="*/ 65194 h 257828"/>
                <a:gd name="connsiteX286" fmla="*/ 97408 w 256290"/>
                <a:gd name="connsiteY286" fmla="*/ 67098 h 257828"/>
                <a:gd name="connsiteX287" fmla="*/ 99313 w 256290"/>
                <a:gd name="connsiteY287" fmla="*/ 66146 h 257828"/>
                <a:gd name="connsiteX288" fmla="*/ 98361 w 256290"/>
                <a:gd name="connsiteY288" fmla="*/ 30903 h 257828"/>
                <a:gd name="connsiteX289" fmla="*/ 95503 w 256290"/>
                <a:gd name="connsiteY289" fmla="*/ 35666 h 257828"/>
                <a:gd name="connsiteX290" fmla="*/ 95503 w 256290"/>
                <a:gd name="connsiteY290" fmla="*/ 36619 h 257828"/>
                <a:gd name="connsiteX291" fmla="*/ 99313 w 256290"/>
                <a:gd name="connsiteY291" fmla="*/ 32808 h 257828"/>
                <a:gd name="connsiteX292" fmla="*/ 98361 w 256290"/>
                <a:gd name="connsiteY292" fmla="*/ 30903 h 257828"/>
                <a:gd name="connsiteX293" fmla="*/ 97408 w 256290"/>
                <a:gd name="connsiteY293" fmla="*/ 18521 h 257828"/>
                <a:gd name="connsiteX294" fmla="*/ 98361 w 256290"/>
                <a:gd name="connsiteY294" fmla="*/ 17569 h 257828"/>
                <a:gd name="connsiteX295" fmla="*/ 97408 w 256290"/>
                <a:gd name="connsiteY295" fmla="*/ 17569 h 257828"/>
                <a:gd name="connsiteX296" fmla="*/ 97408 w 256290"/>
                <a:gd name="connsiteY296" fmla="*/ 18521 h 257828"/>
                <a:gd name="connsiteX297" fmla="*/ 100266 w 256290"/>
                <a:gd name="connsiteY297" fmla="*/ 89958 h 257828"/>
                <a:gd name="connsiteX298" fmla="*/ 100266 w 256290"/>
                <a:gd name="connsiteY298" fmla="*/ 89958 h 257828"/>
                <a:gd name="connsiteX299" fmla="*/ 100266 w 256290"/>
                <a:gd name="connsiteY299" fmla="*/ 89958 h 257828"/>
                <a:gd name="connsiteX300" fmla="*/ 100266 w 256290"/>
                <a:gd name="connsiteY300" fmla="*/ 89958 h 257828"/>
                <a:gd name="connsiteX301" fmla="*/ 100266 w 256290"/>
                <a:gd name="connsiteY301" fmla="*/ 89958 h 257828"/>
                <a:gd name="connsiteX302" fmla="*/ 103123 w 256290"/>
                <a:gd name="connsiteY302" fmla="*/ 77576 h 257828"/>
                <a:gd name="connsiteX303" fmla="*/ 103123 w 256290"/>
                <a:gd name="connsiteY303" fmla="*/ 77576 h 257828"/>
                <a:gd name="connsiteX304" fmla="*/ 102171 w 256290"/>
                <a:gd name="connsiteY304" fmla="*/ 77576 h 257828"/>
                <a:gd name="connsiteX305" fmla="*/ 103123 w 256290"/>
                <a:gd name="connsiteY305" fmla="*/ 77576 h 257828"/>
                <a:gd name="connsiteX306" fmla="*/ 103123 w 256290"/>
                <a:gd name="connsiteY306" fmla="*/ 77576 h 257828"/>
                <a:gd name="connsiteX307" fmla="*/ 103123 w 256290"/>
                <a:gd name="connsiteY307" fmla="*/ 38523 h 257828"/>
                <a:gd name="connsiteX308" fmla="*/ 104076 w 256290"/>
                <a:gd name="connsiteY308" fmla="*/ 40428 h 257828"/>
                <a:gd name="connsiteX309" fmla="*/ 105028 w 256290"/>
                <a:gd name="connsiteY309" fmla="*/ 39476 h 257828"/>
                <a:gd name="connsiteX310" fmla="*/ 103123 w 256290"/>
                <a:gd name="connsiteY310" fmla="*/ 37571 h 257828"/>
                <a:gd name="connsiteX311" fmla="*/ 103123 w 256290"/>
                <a:gd name="connsiteY311" fmla="*/ 38523 h 257828"/>
                <a:gd name="connsiteX312" fmla="*/ 112648 w 256290"/>
                <a:gd name="connsiteY312" fmla="*/ 68051 h 257828"/>
                <a:gd name="connsiteX313" fmla="*/ 117411 w 256290"/>
                <a:gd name="connsiteY313" fmla="*/ 63288 h 257828"/>
                <a:gd name="connsiteX314" fmla="*/ 115506 w 256290"/>
                <a:gd name="connsiteY314" fmla="*/ 61383 h 257828"/>
                <a:gd name="connsiteX315" fmla="*/ 112648 w 256290"/>
                <a:gd name="connsiteY315" fmla="*/ 62336 h 257828"/>
                <a:gd name="connsiteX316" fmla="*/ 107886 w 256290"/>
                <a:gd name="connsiteY316" fmla="*/ 65194 h 257828"/>
                <a:gd name="connsiteX317" fmla="*/ 107886 w 256290"/>
                <a:gd name="connsiteY317" fmla="*/ 66146 h 257828"/>
                <a:gd name="connsiteX318" fmla="*/ 112648 w 256290"/>
                <a:gd name="connsiteY318" fmla="*/ 68051 h 257828"/>
                <a:gd name="connsiteX319" fmla="*/ 109791 w 256290"/>
                <a:gd name="connsiteY319" fmla="*/ 49001 h 257828"/>
                <a:gd name="connsiteX320" fmla="*/ 111696 w 256290"/>
                <a:gd name="connsiteY320" fmla="*/ 49953 h 257828"/>
                <a:gd name="connsiteX321" fmla="*/ 112648 w 256290"/>
                <a:gd name="connsiteY321" fmla="*/ 49001 h 257828"/>
                <a:gd name="connsiteX322" fmla="*/ 111696 w 256290"/>
                <a:gd name="connsiteY322" fmla="*/ 48048 h 257828"/>
                <a:gd name="connsiteX323" fmla="*/ 109791 w 256290"/>
                <a:gd name="connsiteY323" fmla="*/ 49001 h 257828"/>
                <a:gd name="connsiteX324" fmla="*/ 115506 w 256290"/>
                <a:gd name="connsiteY324" fmla="*/ 79481 h 257828"/>
                <a:gd name="connsiteX325" fmla="*/ 115506 w 256290"/>
                <a:gd name="connsiteY325" fmla="*/ 77576 h 257828"/>
                <a:gd name="connsiteX326" fmla="*/ 117411 w 256290"/>
                <a:gd name="connsiteY326" fmla="*/ 75671 h 257828"/>
                <a:gd name="connsiteX327" fmla="*/ 117411 w 256290"/>
                <a:gd name="connsiteY327" fmla="*/ 73766 h 257828"/>
                <a:gd name="connsiteX328" fmla="*/ 117411 w 256290"/>
                <a:gd name="connsiteY328" fmla="*/ 73766 h 257828"/>
                <a:gd name="connsiteX329" fmla="*/ 116458 w 256290"/>
                <a:gd name="connsiteY329" fmla="*/ 75671 h 257828"/>
                <a:gd name="connsiteX330" fmla="*/ 116458 w 256290"/>
                <a:gd name="connsiteY330" fmla="*/ 78528 h 257828"/>
                <a:gd name="connsiteX331" fmla="*/ 114553 w 256290"/>
                <a:gd name="connsiteY331" fmla="*/ 76623 h 257828"/>
                <a:gd name="connsiteX332" fmla="*/ 113601 w 256290"/>
                <a:gd name="connsiteY332" fmla="*/ 76623 h 257828"/>
                <a:gd name="connsiteX333" fmla="*/ 115506 w 256290"/>
                <a:gd name="connsiteY333" fmla="*/ 79481 h 257828"/>
                <a:gd name="connsiteX334" fmla="*/ 122173 w 256290"/>
                <a:gd name="connsiteY334" fmla="*/ 123296 h 257828"/>
                <a:gd name="connsiteX335" fmla="*/ 118363 w 256290"/>
                <a:gd name="connsiteY335" fmla="*/ 125201 h 257828"/>
                <a:gd name="connsiteX336" fmla="*/ 116458 w 256290"/>
                <a:gd name="connsiteY336" fmla="*/ 125201 h 257828"/>
                <a:gd name="connsiteX337" fmla="*/ 115506 w 256290"/>
                <a:gd name="connsiteY337" fmla="*/ 120438 h 257828"/>
                <a:gd name="connsiteX338" fmla="*/ 114553 w 256290"/>
                <a:gd name="connsiteY338" fmla="*/ 118533 h 257828"/>
                <a:gd name="connsiteX339" fmla="*/ 112648 w 256290"/>
                <a:gd name="connsiteY339" fmla="*/ 120438 h 257828"/>
                <a:gd name="connsiteX340" fmla="*/ 116458 w 256290"/>
                <a:gd name="connsiteY340" fmla="*/ 125201 h 257828"/>
                <a:gd name="connsiteX341" fmla="*/ 117411 w 256290"/>
                <a:gd name="connsiteY341" fmla="*/ 126153 h 257828"/>
                <a:gd name="connsiteX342" fmla="*/ 121221 w 256290"/>
                <a:gd name="connsiteY342" fmla="*/ 127106 h 257828"/>
                <a:gd name="connsiteX343" fmla="*/ 122173 w 256290"/>
                <a:gd name="connsiteY343" fmla="*/ 123296 h 257828"/>
                <a:gd name="connsiteX344" fmla="*/ 114553 w 256290"/>
                <a:gd name="connsiteY344" fmla="*/ 108056 h 257828"/>
                <a:gd name="connsiteX345" fmla="*/ 114553 w 256290"/>
                <a:gd name="connsiteY345" fmla="*/ 108056 h 257828"/>
                <a:gd name="connsiteX346" fmla="*/ 114553 w 256290"/>
                <a:gd name="connsiteY346" fmla="*/ 108056 h 257828"/>
                <a:gd name="connsiteX347" fmla="*/ 114553 w 256290"/>
                <a:gd name="connsiteY347" fmla="*/ 108056 h 257828"/>
                <a:gd name="connsiteX348" fmla="*/ 114553 w 256290"/>
                <a:gd name="connsiteY348" fmla="*/ 108056 h 257828"/>
                <a:gd name="connsiteX349" fmla="*/ 118363 w 256290"/>
                <a:gd name="connsiteY349" fmla="*/ 129011 h 257828"/>
                <a:gd name="connsiteX350" fmla="*/ 118363 w 256290"/>
                <a:gd name="connsiteY350" fmla="*/ 129011 h 257828"/>
                <a:gd name="connsiteX351" fmla="*/ 118363 w 256290"/>
                <a:gd name="connsiteY351" fmla="*/ 129011 h 257828"/>
                <a:gd name="connsiteX352" fmla="*/ 118363 w 256290"/>
                <a:gd name="connsiteY352" fmla="*/ 129011 h 257828"/>
                <a:gd name="connsiteX353" fmla="*/ 118363 w 256290"/>
                <a:gd name="connsiteY353" fmla="*/ 129011 h 257828"/>
                <a:gd name="connsiteX354" fmla="*/ 119316 w 256290"/>
                <a:gd name="connsiteY354" fmla="*/ 114723 h 257828"/>
                <a:gd name="connsiteX355" fmla="*/ 119316 w 256290"/>
                <a:gd name="connsiteY355" fmla="*/ 114723 h 257828"/>
                <a:gd name="connsiteX356" fmla="*/ 121221 w 256290"/>
                <a:gd name="connsiteY356" fmla="*/ 114723 h 257828"/>
                <a:gd name="connsiteX357" fmla="*/ 121221 w 256290"/>
                <a:gd name="connsiteY357" fmla="*/ 113771 h 257828"/>
                <a:gd name="connsiteX358" fmla="*/ 119316 w 256290"/>
                <a:gd name="connsiteY358" fmla="*/ 114723 h 257828"/>
                <a:gd name="connsiteX359" fmla="*/ 121221 w 256290"/>
                <a:gd name="connsiteY359" fmla="*/ 102341 h 257828"/>
                <a:gd name="connsiteX360" fmla="*/ 122173 w 256290"/>
                <a:gd name="connsiteY360" fmla="*/ 101388 h 257828"/>
                <a:gd name="connsiteX361" fmla="*/ 121221 w 256290"/>
                <a:gd name="connsiteY361" fmla="*/ 100436 h 257828"/>
                <a:gd name="connsiteX362" fmla="*/ 121221 w 256290"/>
                <a:gd name="connsiteY362" fmla="*/ 102341 h 257828"/>
                <a:gd name="connsiteX363" fmla="*/ 121221 w 256290"/>
                <a:gd name="connsiteY363" fmla="*/ 102341 h 257828"/>
                <a:gd name="connsiteX364" fmla="*/ 120268 w 256290"/>
                <a:gd name="connsiteY364" fmla="*/ 65194 h 257828"/>
                <a:gd name="connsiteX365" fmla="*/ 120268 w 256290"/>
                <a:gd name="connsiteY365" fmla="*/ 65194 h 257828"/>
                <a:gd name="connsiteX366" fmla="*/ 122173 w 256290"/>
                <a:gd name="connsiteY366" fmla="*/ 65194 h 257828"/>
                <a:gd name="connsiteX367" fmla="*/ 120268 w 256290"/>
                <a:gd name="connsiteY367" fmla="*/ 65194 h 257828"/>
                <a:gd name="connsiteX368" fmla="*/ 120268 w 256290"/>
                <a:gd name="connsiteY368" fmla="*/ 65194 h 257828"/>
                <a:gd name="connsiteX369" fmla="*/ 123126 w 256290"/>
                <a:gd name="connsiteY369" fmla="*/ 78528 h 257828"/>
                <a:gd name="connsiteX370" fmla="*/ 123126 w 256290"/>
                <a:gd name="connsiteY370" fmla="*/ 78528 h 257828"/>
                <a:gd name="connsiteX371" fmla="*/ 123126 w 256290"/>
                <a:gd name="connsiteY371" fmla="*/ 78528 h 257828"/>
                <a:gd name="connsiteX372" fmla="*/ 123126 w 256290"/>
                <a:gd name="connsiteY372" fmla="*/ 78528 h 257828"/>
                <a:gd name="connsiteX373" fmla="*/ 123126 w 256290"/>
                <a:gd name="connsiteY373" fmla="*/ 78528 h 257828"/>
                <a:gd name="connsiteX374" fmla="*/ 124078 w 256290"/>
                <a:gd name="connsiteY374" fmla="*/ 108056 h 257828"/>
                <a:gd name="connsiteX375" fmla="*/ 124078 w 256290"/>
                <a:gd name="connsiteY375" fmla="*/ 108056 h 257828"/>
                <a:gd name="connsiteX376" fmla="*/ 124078 w 256290"/>
                <a:gd name="connsiteY376" fmla="*/ 108056 h 257828"/>
                <a:gd name="connsiteX377" fmla="*/ 124078 w 256290"/>
                <a:gd name="connsiteY377" fmla="*/ 108056 h 257828"/>
                <a:gd name="connsiteX378" fmla="*/ 124078 w 256290"/>
                <a:gd name="connsiteY378" fmla="*/ 108056 h 257828"/>
                <a:gd name="connsiteX379" fmla="*/ 125983 w 256290"/>
                <a:gd name="connsiteY379" fmla="*/ 144251 h 257828"/>
                <a:gd name="connsiteX380" fmla="*/ 125983 w 256290"/>
                <a:gd name="connsiteY380" fmla="*/ 144251 h 257828"/>
                <a:gd name="connsiteX381" fmla="*/ 125031 w 256290"/>
                <a:gd name="connsiteY381" fmla="*/ 144251 h 257828"/>
                <a:gd name="connsiteX382" fmla="*/ 125983 w 256290"/>
                <a:gd name="connsiteY382" fmla="*/ 144251 h 257828"/>
                <a:gd name="connsiteX383" fmla="*/ 125983 w 256290"/>
                <a:gd name="connsiteY383" fmla="*/ 144251 h 257828"/>
                <a:gd name="connsiteX384" fmla="*/ 125983 w 256290"/>
                <a:gd name="connsiteY384" fmla="*/ 81386 h 257828"/>
                <a:gd name="connsiteX385" fmla="*/ 125983 w 256290"/>
                <a:gd name="connsiteY385" fmla="*/ 81386 h 257828"/>
                <a:gd name="connsiteX386" fmla="*/ 124078 w 256290"/>
                <a:gd name="connsiteY386" fmla="*/ 81386 h 257828"/>
                <a:gd name="connsiteX387" fmla="*/ 125983 w 256290"/>
                <a:gd name="connsiteY387" fmla="*/ 81386 h 257828"/>
                <a:gd name="connsiteX388" fmla="*/ 125983 w 256290"/>
                <a:gd name="connsiteY388" fmla="*/ 81386 h 257828"/>
                <a:gd name="connsiteX389" fmla="*/ 129793 w 256290"/>
                <a:gd name="connsiteY389" fmla="*/ 127106 h 257828"/>
                <a:gd name="connsiteX390" fmla="*/ 128841 w 256290"/>
                <a:gd name="connsiteY390" fmla="*/ 126153 h 257828"/>
                <a:gd name="connsiteX391" fmla="*/ 127888 w 256290"/>
                <a:gd name="connsiteY391" fmla="*/ 128058 h 257828"/>
                <a:gd name="connsiteX392" fmla="*/ 128841 w 256290"/>
                <a:gd name="connsiteY392" fmla="*/ 129011 h 257828"/>
                <a:gd name="connsiteX393" fmla="*/ 129793 w 256290"/>
                <a:gd name="connsiteY393" fmla="*/ 127106 h 257828"/>
                <a:gd name="connsiteX394" fmla="*/ 135508 w 256290"/>
                <a:gd name="connsiteY394" fmla="*/ 114723 h 257828"/>
                <a:gd name="connsiteX395" fmla="*/ 131698 w 256290"/>
                <a:gd name="connsiteY395" fmla="*/ 115676 h 257828"/>
                <a:gd name="connsiteX396" fmla="*/ 130746 w 256290"/>
                <a:gd name="connsiteY396" fmla="*/ 118533 h 257828"/>
                <a:gd name="connsiteX397" fmla="*/ 133603 w 256290"/>
                <a:gd name="connsiteY397" fmla="*/ 123296 h 257828"/>
                <a:gd name="connsiteX398" fmla="*/ 134556 w 256290"/>
                <a:gd name="connsiteY398" fmla="*/ 121391 h 257828"/>
                <a:gd name="connsiteX399" fmla="*/ 135508 w 256290"/>
                <a:gd name="connsiteY399" fmla="*/ 117581 h 257828"/>
                <a:gd name="connsiteX400" fmla="*/ 135508 w 256290"/>
                <a:gd name="connsiteY400" fmla="*/ 114723 h 257828"/>
                <a:gd name="connsiteX401" fmla="*/ 140271 w 256290"/>
                <a:gd name="connsiteY401" fmla="*/ 163301 h 257828"/>
                <a:gd name="connsiteX402" fmla="*/ 139318 w 256290"/>
                <a:gd name="connsiteY402" fmla="*/ 162348 h 257828"/>
                <a:gd name="connsiteX403" fmla="*/ 137413 w 256290"/>
                <a:gd name="connsiteY403" fmla="*/ 160444 h 257828"/>
                <a:gd name="connsiteX404" fmla="*/ 136461 w 256290"/>
                <a:gd name="connsiteY404" fmla="*/ 162348 h 257828"/>
                <a:gd name="connsiteX405" fmla="*/ 139318 w 256290"/>
                <a:gd name="connsiteY405" fmla="*/ 162348 h 257828"/>
                <a:gd name="connsiteX406" fmla="*/ 140271 w 256290"/>
                <a:gd name="connsiteY406" fmla="*/ 163301 h 257828"/>
                <a:gd name="connsiteX407" fmla="*/ 139318 w 256290"/>
                <a:gd name="connsiteY407" fmla="*/ 166158 h 257828"/>
                <a:gd name="connsiteX408" fmla="*/ 140271 w 256290"/>
                <a:gd name="connsiteY408" fmla="*/ 166158 h 257828"/>
                <a:gd name="connsiteX409" fmla="*/ 140271 w 256290"/>
                <a:gd name="connsiteY409" fmla="*/ 163301 h 257828"/>
                <a:gd name="connsiteX410" fmla="*/ 138366 w 256290"/>
                <a:gd name="connsiteY410" fmla="*/ 150919 h 257828"/>
                <a:gd name="connsiteX411" fmla="*/ 138366 w 256290"/>
                <a:gd name="connsiteY411" fmla="*/ 150919 h 257828"/>
                <a:gd name="connsiteX412" fmla="*/ 140271 w 256290"/>
                <a:gd name="connsiteY412" fmla="*/ 150919 h 257828"/>
                <a:gd name="connsiteX413" fmla="*/ 139318 w 256290"/>
                <a:gd name="connsiteY413" fmla="*/ 149966 h 257828"/>
                <a:gd name="connsiteX414" fmla="*/ 138366 w 256290"/>
                <a:gd name="connsiteY414" fmla="*/ 150919 h 257828"/>
                <a:gd name="connsiteX415" fmla="*/ 141223 w 256290"/>
                <a:gd name="connsiteY415" fmla="*/ 157586 h 257828"/>
                <a:gd name="connsiteX416" fmla="*/ 139318 w 256290"/>
                <a:gd name="connsiteY416" fmla="*/ 154728 h 257828"/>
                <a:gd name="connsiteX417" fmla="*/ 138366 w 256290"/>
                <a:gd name="connsiteY417" fmla="*/ 155681 h 257828"/>
                <a:gd name="connsiteX418" fmla="*/ 141223 w 256290"/>
                <a:gd name="connsiteY418" fmla="*/ 157586 h 257828"/>
                <a:gd name="connsiteX419" fmla="*/ 141223 w 256290"/>
                <a:gd name="connsiteY419" fmla="*/ 157586 h 257828"/>
                <a:gd name="connsiteX420" fmla="*/ 139318 w 256290"/>
                <a:gd name="connsiteY420" fmla="*/ 110913 h 257828"/>
                <a:gd name="connsiteX421" fmla="*/ 141223 w 256290"/>
                <a:gd name="connsiteY421" fmla="*/ 114723 h 257828"/>
                <a:gd name="connsiteX422" fmla="*/ 141223 w 256290"/>
                <a:gd name="connsiteY422" fmla="*/ 109961 h 257828"/>
                <a:gd name="connsiteX423" fmla="*/ 139318 w 256290"/>
                <a:gd name="connsiteY423" fmla="*/ 110913 h 257828"/>
                <a:gd name="connsiteX424" fmla="*/ 139318 w 256290"/>
                <a:gd name="connsiteY424" fmla="*/ 110913 h 257828"/>
                <a:gd name="connsiteX425" fmla="*/ 141223 w 256290"/>
                <a:gd name="connsiteY425" fmla="*/ 109008 h 257828"/>
                <a:gd name="connsiteX426" fmla="*/ 141223 w 256290"/>
                <a:gd name="connsiteY426" fmla="*/ 109008 h 257828"/>
                <a:gd name="connsiteX427" fmla="*/ 139318 w 256290"/>
                <a:gd name="connsiteY427" fmla="*/ 109008 h 257828"/>
                <a:gd name="connsiteX428" fmla="*/ 141223 w 256290"/>
                <a:gd name="connsiteY428" fmla="*/ 109008 h 257828"/>
                <a:gd name="connsiteX429" fmla="*/ 141223 w 256290"/>
                <a:gd name="connsiteY429" fmla="*/ 109008 h 257828"/>
                <a:gd name="connsiteX430" fmla="*/ 144081 w 256290"/>
                <a:gd name="connsiteY430" fmla="*/ 138536 h 257828"/>
                <a:gd name="connsiteX431" fmla="*/ 143128 w 256290"/>
                <a:gd name="connsiteY431" fmla="*/ 137583 h 257828"/>
                <a:gd name="connsiteX432" fmla="*/ 142176 w 256290"/>
                <a:gd name="connsiteY432" fmla="*/ 138536 h 257828"/>
                <a:gd name="connsiteX433" fmla="*/ 143128 w 256290"/>
                <a:gd name="connsiteY433" fmla="*/ 139488 h 257828"/>
                <a:gd name="connsiteX434" fmla="*/ 144081 w 256290"/>
                <a:gd name="connsiteY434" fmla="*/ 138536 h 257828"/>
                <a:gd name="connsiteX435" fmla="*/ 142176 w 256290"/>
                <a:gd name="connsiteY435" fmla="*/ 131869 h 257828"/>
                <a:gd name="connsiteX436" fmla="*/ 143128 w 256290"/>
                <a:gd name="connsiteY436" fmla="*/ 132821 h 257828"/>
                <a:gd name="connsiteX437" fmla="*/ 145033 w 256290"/>
                <a:gd name="connsiteY437" fmla="*/ 131869 h 257828"/>
                <a:gd name="connsiteX438" fmla="*/ 144081 w 256290"/>
                <a:gd name="connsiteY438" fmla="*/ 130916 h 257828"/>
                <a:gd name="connsiteX439" fmla="*/ 142176 w 256290"/>
                <a:gd name="connsiteY439" fmla="*/ 131869 h 257828"/>
                <a:gd name="connsiteX440" fmla="*/ 144081 w 256290"/>
                <a:gd name="connsiteY440" fmla="*/ 177588 h 257828"/>
                <a:gd name="connsiteX441" fmla="*/ 145986 w 256290"/>
                <a:gd name="connsiteY441" fmla="*/ 173778 h 257828"/>
                <a:gd name="connsiteX442" fmla="*/ 145033 w 256290"/>
                <a:gd name="connsiteY442" fmla="*/ 172826 h 257828"/>
                <a:gd name="connsiteX443" fmla="*/ 143128 w 256290"/>
                <a:gd name="connsiteY443" fmla="*/ 175683 h 257828"/>
                <a:gd name="connsiteX444" fmla="*/ 144081 w 256290"/>
                <a:gd name="connsiteY444" fmla="*/ 177588 h 257828"/>
                <a:gd name="connsiteX445" fmla="*/ 144081 w 256290"/>
                <a:gd name="connsiteY445" fmla="*/ 125201 h 257828"/>
                <a:gd name="connsiteX446" fmla="*/ 145033 w 256290"/>
                <a:gd name="connsiteY446" fmla="*/ 126153 h 257828"/>
                <a:gd name="connsiteX447" fmla="*/ 146938 w 256290"/>
                <a:gd name="connsiteY447" fmla="*/ 124248 h 257828"/>
                <a:gd name="connsiteX448" fmla="*/ 145033 w 256290"/>
                <a:gd name="connsiteY448" fmla="*/ 123296 h 257828"/>
                <a:gd name="connsiteX449" fmla="*/ 144081 w 256290"/>
                <a:gd name="connsiteY449" fmla="*/ 125201 h 257828"/>
                <a:gd name="connsiteX450" fmla="*/ 146938 w 256290"/>
                <a:gd name="connsiteY450" fmla="*/ 184256 h 257828"/>
                <a:gd name="connsiteX451" fmla="*/ 145986 w 256290"/>
                <a:gd name="connsiteY451" fmla="*/ 183303 h 257828"/>
                <a:gd name="connsiteX452" fmla="*/ 145033 w 256290"/>
                <a:gd name="connsiteY452" fmla="*/ 184256 h 257828"/>
                <a:gd name="connsiteX453" fmla="*/ 145986 w 256290"/>
                <a:gd name="connsiteY453" fmla="*/ 185208 h 257828"/>
                <a:gd name="connsiteX454" fmla="*/ 146938 w 256290"/>
                <a:gd name="connsiteY454" fmla="*/ 184256 h 257828"/>
                <a:gd name="connsiteX455" fmla="*/ 146938 w 256290"/>
                <a:gd name="connsiteY455" fmla="*/ 151871 h 257828"/>
                <a:gd name="connsiteX456" fmla="*/ 145033 w 256290"/>
                <a:gd name="connsiteY456" fmla="*/ 149966 h 257828"/>
                <a:gd name="connsiteX457" fmla="*/ 144081 w 256290"/>
                <a:gd name="connsiteY457" fmla="*/ 150919 h 257828"/>
                <a:gd name="connsiteX458" fmla="*/ 146938 w 256290"/>
                <a:gd name="connsiteY458" fmla="*/ 151871 h 257828"/>
                <a:gd name="connsiteX459" fmla="*/ 146938 w 256290"/>
                <a:gd name="connsiteY459" fmla="*/ 151871 h 257828"/>
                <a:gd name="connsiteX460" fmla="*/ 145986 w 256290"/>
                <a:gd name="connsiteY460" fmla="*/ 164253 h 257828"/>
                <a:gd name="connsiteX461" fmla="*/ 146938 w 256290"/>
                <a:gd name="connsiteY461" fmla="*/ 166158 h 257828"/>
                <a:gd name="connsiteX462" fmla="*/ 147891 w 256290"/>
                <a:gd name="connsiteY462" fmla="*/ 165206 h 257828"/>
                <a:gd name="connsiteX463" fmla="*/ 150748 w 256290"/>
                <a:gd name="connsiteY463" fmla="*/ 162348 h 257828"/>
                <a:gd name="connsiteX464" fmla="*/ 151701 w 256290"/>
                <a:gd name="connsiteY464" fmla="*/ 161396 h 257828"/>
                <a:gd name="connsiteX465" fmla="*/ 149796 w 256290"/>
                <a:gd name="connsiteY465" fmla="*/ 161396 h 257828"/>
                <a:gd name="connsiteX466" fmla="*/ 145986 w 256290"/>
                <a:gd name="connsiteY466" fmla="*/ 164253 h 257828"/>
                <a:gd name="connsiteX467" fmla="*/ 148843 w 256290"/>
                <a:gd name="connsiteY467" fmla="*/ 169016 h 257828"/>
                <a:gd name="connsiteX468" fmla="*/ 146938 w 256290"/>
                <a:gd name="connsiteY468" fmla="*/ 170921 h 257828"/>
                <a:gd name="connsiteX469" fmla="*/ 149796 w 256290"/>
                <a:gd name="connsiteY469" fmla="*/ 171873 h 257828"/>
                <a:gd name="connsiteX470" fmla="*/ 151701 w 256290"/>
                <a:gd name="connsiteY470" fmla="*/ 171873 h 257828"/>
                <a:gd name="connsiteX471" fmla="*/ 148843 w 256290"/>
                <a:gd name="connsiteY471" fmla="*/ 169016 h 257828"/>
                <a:gd name="connsiteX472" fmla="*/ 147891 w 256290"/>
                <a:gd name="connsiteY472" fmla="*/ 137583 h 257828"/>
                <a:gd name="connsiteX473" fmla="*/ 148843 w 256290"/>
                <a:gd name="connsiteY473" fmla="*/ 135678 h 257828"/>
                <a:gd name="connsiteX474" fmla="*/ 147891 w 256290"/>
                <a:gd name="connsiteY474" fmla="*/ 134726 h 257828"/>
                <a:gd name="connsiteX475" fmla="*/ 146938 w 256290"/>
                <a:gd name="connsiteY475" fmla="*/ 136631 h 257828"/>
                <a:gd name="connsiteX476" fmla="*/ 147891 w 256290"/>
                <a:gd name="connsiteY476" fmla="*/ 137583 h 257828"/>
                <a:gd name="connsiteX477" fmla="*/ 148843 w 256290"/>
                <a:gd name="connsiteY477" fmla="*/ 143298 h 257828"/>
                <a:gd name="connsiteX478" fmla="*/ 148843 w 256290"/>
                <a:gd name="connsiteY478" fmla="*/ 143298 h 257828"/>
                <a:gd name="connsiteX479" fmla="*/ 149796 w 256290"/>
                <a:gd name="connsiteY479" fmla="*/ 145203 h 257828"/>
                <a:gd name="connsiteX480" fmla="*/ 150748 w 256290"/>
                <a:gd name="connsiteY480" fmla="*/ 144251 h 257828"/>
                <a:gd name="connsiteX481" fmla="*/ 148843 w 256290"/>
                <a:gd name="connsiteY481" fmla="*/ 143298 h 257828"/>
                <a:gd name="connsiteX482" fmla="*/ 149796 w 256290"/>
                <a:gd name="connsiteY482" fmla="*/ 175683 h 257828"/>
                <a:gd name="connsiteX483" fmla="*/ 148843 w 256290"/>
                <a:gd name="connsiteY483" fmla="*/ 174731 h 257828"/>
                <a:gd name="connsiteX484" fmla="*/ 147891 w 256290"/>
                <a:gd name="connsiteY484" fmla="*/ 175683 h 257828"/>
                <a:gd name="connsiteX485" fmla="*/ 149796 w 256290"/>
                <a:gd name="connsiteY485" fmla="*/ 175683 h 257828"/>
                <a:gd name="connsiteX486" fmla="*/ 149796 w 256290"/>
                <a:gd name="connsiteY486" fmla="*/ 175683 h 257828"/>
                <a:gd name="connsiteX487" fmla="*/ 153606 w 256290"/>
                <a:gd name="connsiteY487" fmla="*/ 157586 h 257828"/>
                <a:gd name="connsiteX488" fmla="*/ 153606 w 256290"/>
                <a:gd name="connsiteY488" fmla="*/ 157586 h 257828"/>
                <a:gd name="connsiteX489" fmla="*/ 151701 w 256290"/>
                <a:gd name="connsiteY489" fmla="*/ 157586 h 257828"/>
                <a:gd name="connsiteX490" fmla="*/ 153606 w 256290"/>
                <a:gd name="connsiteY490" fmla="*/ 157586 h 257828"/>
                <a:gd name="connsiteX491" fmla="*/ 153606 w 256290"/>
                <a:gd name="connsiteY491" fmla="*/ 157586 h 257828"/>
                <a:gd name="connsiteX492" fmla="*/ 151701 w 256290"/>
                <a:gd name="connsiteY492" fmla="*/ 137583 h 257828"/>
                <a:gd name="connsiteX493" fmla="*/ 151701 w 256290"/>
                <a:gd name="connsiteY493" fmla="*/ 137583 h 257828"/>
                <a:gd name="connsiteX494" fmla="*/ 153606 w 256290"/>
                <a:gd name="connsiteY494" fmla="*/ 137583 h 257828"/>
                <a:gd name="connsiteX495" fmla="*/ 151701 w 256290"/>
                <a:gd name="connsiteY495" fmla="*/ 137583 h 257828"/>
                <a:gd name="connsiteX496" fmla="*/ 151701 w 256290"/>
                <a:gd name="connsiteY496" fmla="*/ 137583 h 257828"/>
                <a:gd name="connsiteX497" fmla="*/ 153606 w 256290"/>
                <a:gd name="connsiteY497" fmla="*/ 171873 h 257828"/>
                <a:gd name="connsiteX498" fmla="*/ 158368 w 256290"/>
                <a:gd name="connsiteY498" fmla="*/ 176636 h 257828"/>
                <a:gd name="connsiteX499" fmla="*/ 162178 w 256290"/>
                <a:gd name="connsiteY499" fmla="*/ 174731 h 257828"/>
                <a:gd name="connsiteX500" fmla="*/ 164083 w 256290"/>
                <a:gd name="connsiteY500" fmla="*/ 169969 h 257828"/>
                <a:gd name="connsiteX501" fmla="*/ 163131 w 256290"/>
                <a:gd name="connsiteY501" fmla="*/ 169016 h 257828"/>
                <a:gd name="connsiteX502" fmla="*/ 163131 w 256290"/>
                <a:gd name="connsiteY502" fmla="*/ 170921 h 257828"/>
                <a:gd name="connsiteX503" fmla="*/ 161226 w 256290"/>
                <a:gd name="connsiteY503" fmla="*/ 172826 h 257828"/>
                <a:gd name="connsiteX504" fmla="*/ 160273 w 256290"/>
                <a:gd name="connsiteY504" fmla="*/ 170921 h 257828"/>
                <a:gd name="connsiteX505" fmla="*/ 159321 w 256290"/>
                <a:gd name="connsiteY505" fmla="*/ 166158 h 257828"/>
                <a:gd name="connsiteX506" fmla="*/ 156463 w 256290"/>
                <a:gd name="connsiteY506" fmla="*/ 162348 h 257828"/>
                <a:gd name="connsiteX507" fmla="*/ 153606 w 256290"/>
                <a:gd name="connsiteY507" fmla="*/ 167111 h 257828"/>
                <a:gd name="connsiteX508" fmla="*/ 153606 w 256290"/>
                <a:gd name="connsiteY508" fmla="*/ 171873 h 257828"/>
                <a:gd name="connsiteX509" fmla="*/ 153606 w 256290"/>
                <a:gd name="connsiteY509" fmla="*/ 131869 h 257828"/>
                <a:gd name="connsiteX510" fmla="*/ 153606 w 256290"/>
                <a:gd name="connsiteY510" fmla="*/ 131869 h 257828"/>
                <a:gd name="connsiteX511" fmla="*/ 154558 w 256290"/>
                <a:gd name="connsiteY511" fmla="*/ 129963 h 257828"/>
                <a:gd name="connsiteX512" fmla="*/ 153606 w 256290"/>
                <a:gd name="connsiteY512" fmla="*/ 130916 h 257828"/>
                <a:gd name="connsiteX513" fmla="*/ 153606 w 256290"/>
                <a:gd name="connsiteY513" fmla="*/ 131869 h 257828"/>
                <a:gd name="connsiteX514" fmla="*/ 154558 w 256290"/>
                <a:gd name="connsiteY514" fmla="*/ 185208 h 257828"/>
                <a:gd name="connsiteX515" fmla="*/ 156463 w 256290"/>
                <a:gd name="connsiteY515" fmla="*/ 184256 h 257828"/>
                <a:gd name="connsiteX516" fmla="*/ 154558 w 256290"/>
                <a:gd name="connsiteY516" fmla="*/ 183303 h 257828"/>
                <a:gd name="connsiteX517" fmla="*/ 153606 w 256290"/>
                <a:gd name="connsiteY517" fmla="*/ 184256 h 257828"/>
                <a:gd name="connsiteX518" fmla="*/ 154558 w 256290"/>
                <a:gd name="connsiteY518" fmla="*/ 185208 h 257828"/>
                <a:gd name="connsiteX519" fmla="*/ 155511 w 256290"/>
                <a:gd name="connsiteY519" fmla="*/ 172826 h 257828"/>
                <a:gd name="connsiteX520" fmla="*/ 153606 w 256290"/>
                <a:gd name="connsiteY520" fmla="*/ 171873 h 257828"/>
                <a:gd name="connsiteX521" fmla="*/ 155511 w 256290"/>
                <a:gd name="connsiteY521" fmla="*/ 166158 h 257828"/>
                <a:gd name="connsiteX522" fmla="*/ 155511 w 256290"/>
                <a:gd name="connsiteY522" fmla="*/ 165206 h 257828"/>
                <a:gd name="connsiteX523" fmla="*/ 156463 w 256290"/>
                <a:gd name="connsiteY523" fmla="*/ 165206 h 257828"/>
                <a:gd name="connsiteX524" fmla="*/ 155511 w 256290"/>
                <a:gd name="connsiteY524" fmla="*/ 172826 h 257828"/>
                <a:gd name="connsiteX525" fmla="*/ 154558 w 256290"/>
                <a:gd name="connsiteY525" fmla="*/ 141394 h 257828"/>
                <a:gd name="connsiteX526" fmla="*/ 155511 w 256290"/>
                <a:gd name="connsiteY526" fmla="*/ 143298 h 257828"/>
                <a:gd name="connsiteX527" fmla="*/ 156463 w 256290"/>
                <a:gd name="connsiteY527" fmla="*/ 142346 h 257828"/>
                <a:gd name="connsiteX528" fmla="*/ 156463 w 256290"/>
                <a:gd name="connsiteY528" fmla="*/ 140441 h 257828"/>
                <a:gd name="connsiteX529" fmla="*/ 154558 w 256290"/>
                <a:gd name="connsiteY529" fmla="*/ 141394 h 257828"/>
                <a:gd name="connsiteX530" fmla="*/ 161226 w 256290"/>
                <a:gd name="connsiteY530" fmla="*/ 186161 h 257828"/>
                <a:gd name="connsiteX531" fmla="*/ 161226 w 256290"/>
                <a:gd name="connsiteY531" fmla="*/ 186161 h 257828"/>
                <a:gd name="connsiteX532" fmla="*/ 155511 w 256290"/>
                <a:gd name="connsiteY532" fmla="*/ 189971 h 257828"/>
                <a:gd name="connsiteX533" fmla="*/ 155511 w 256290"/>
                <a:gd name="connsiteY533" fmla="*/ 190923 h 257828"/>
                <a:gd name="connsiteX534" fmla="*/ 156463 w 256290"/>
                <a:gd name="connsiteY534" fmla="*/ 190923 h 257828"/>
                <a:gd name="connsiteX535" fmla="*/ 161226 w 256290"/>
                <a:gd name="connsiteY535" fmla="*/ 186161 h 257828"/>
                <a:gd name="connsiteX536" fmla="*/ 161226 w 256290"/>
                <a:gd name="connsiteY536" fmla="*/ 186161 h 257828"/>
                <a:gd name="connsiteX537" fmla="*/ 157416 w 256290"/>
                <a:gd name="connsiteY537" fmla="*/ 149013 h 257828"/>
                <a:gd name="connsiteX538" fmla="*/ 157416 w 256290"/>
                <a:gd name="connsiteY538" fmla="*/ 149013 h 257828"/>
                <a:gd name="connsiteX539" fmla="*/ 159321 w 256290"/>
                <a:gd name="connsiteY539" fmla="*/ 148061 h 257828"/>
                <a:gd name="connsiteX540" fmla="*/ 160273 w 256290"/>
                <a:gd name="connsiteY540" fmla="*/ 147108 h 257828"/>
                <a:gd name="connsiteX541" fmla="*/ 157416 w 256290"/>
                <a:gd name="connsiteY541" fmla="*/ 146156 h 257828"/>
                <a:gd name="connsiteX542" fmla="*/ 157416 w 256290"/>
                <a:gd name="connsiteY542" fmla="*/ 149013 h 257828"/>
                <a:gd name="connsiteX543" fmla="*/ 159321 w 256290"/>
                <a:gd name="connsiteY543" fmla="*/ 158538 h 257828"/>
                <a:gd name="connsiteX544" fmla="*/ 159321 w 256290"/>
                <a:gd name="connsiteY544" fmla="*/ 158538 h 257828"/>
                <a:gd name="connsiteX545" fmla="*/ 160273 w 256290"/>
                <a:gd name="connsiteY545" fmla="*/ 162348 h 257828"/>
                <a:gd name="connsiteX546" fmla="*/ 161226 w 256290"/>
                <a:gd name="connsiteY546" fmla="*/ 161396 h 257828"/>
                <a:gd name="connsiteX547" fmla="*/ 159321 w 256290"/>
                <a:gd name="connsiteY547" fmla="*/ 158538 h 257828"/>
                <a:gd name="connsiteX548" fmla="*/ 160273 w 256290"/>
                <a:gd name="connsiteY548" fmla="*/ 182351 h 257828"/>
                <a:gd name="connsiteX549" fmla="*/ 163131 w 256290"/>
                <a:gd name="connsiteY549" fmla="*/ 178541 h 257828"/>
                <a:gd name="connsiteX550" fmla="*/ 161226 w 256290"/>
                <a:gd name="connsiteY550" fmla="*/ 177588 h 257828"/>
                <a:gd name="connsiteX551" fmla="*/ 159321 w 256290"/>
                <a:gd name="connsiteY551" fmla="*/ 180446 h 257828"/>
                <a:gd name="connsiteX552" fmla="*/ 160273 w 256290"/>
                <a:gd name="connsiteY552" fmla="*/ 182351 h 257828"/>
                <a:gd name="connsiteX553" fmla="*/ 159321 w 256290"/>
                <a:gd name="connsiteY553" fmla="*/ 139488 h 257828"/>
                <a:gd name="connsiteX554" fmla="*/ 159321 w 256290"/>
                <a:gd name="connsiteY554" fmla="*/ 139488 h 257828"/>
                <a:gd name="connsiteX555" fmla="*/ 161226 w 256290"/>
                <a:gd name="connsiteY555" fmla="*/ 137583 h 257828"/>
                <a:gd name="connsiteX556" fmla="*/ 160273 w 256290"/>
                <a:gd name="connsiteY556" fmla="*/ 136631 h 257828"/>
                <a:gd name="connsiteX557" fmla="*/ 159321 w 256290"/>
                <a:gd name="connsiteY557" fmla="*/ 139488 h 257828"/>
                <a:gd name="connsiteX558" fmla="*/ 162178 w 256290"/>
                <a:gd name="connsiteY558" fmla="*/ 150919 h 257828"/>
                <a:gd name="connsiteX559" fmla="*/ 160273 w 256290"/>
                <a:gd name="connsiteY559" fmla="*/ 152823 h 257828"/>
                <a:gd name="connsiteX560" fmla="*/ 161226 w 256290"/>
                <a:gd name="connsiteY560" fmla="*/ 152823 h 257828"/>
                <a:gd name="connsiteX561" fmla="*/ 162178 w 256290"/>
                <a:gd name="connsiteY561" fmla="*/ 150919 h 257828"/>
                <a:gd name="connsiteX562" fmla="*/ 162178 w 256290"/>
                <a:gd name="connsiteY562" fmla="*/ 150919 h 257828"/>
                <a:gd name="connsiteX563" fmla="*/ 162178 w 256290"/>
                <a:gd name="connsiteY563" fmla="*/ 154728 h 257828"/>
                <a:gd name="connsiteX564" fmla="*/ 162178 w 256290"/>
                <a:gd name="connsiteY564" fmla="*/ 154728 h 257828"/>
                <a:gd name="connsiteX565" fmla="*/ 162178 w 256290"/>
                <a:gd name="connsiteY565" fmla="*/ 154728 h 257828"/>
                <a:gd name="connsiteX566" fmla="*/ 162178 w 256290"/>
                <a:gd name="connsiteY566" fmla="*/ 154728 h 257828"/>
                <a:gd name="connsiteX567" fmla="*/ 162178 w 256290"/>
                <a:gd name="connsiteY567" fmla="*/ 154728 h 257828"/>
                <a:gd name="connsiteX568" fmla="*/ 163131 w 256290"/>
                <a:gd name="connsiteY568" fmla="*/ 207116 h 257828"/>
                <a:gd name="connsiteX569" fmla="*/ 162178 w 256290"/>
                <a:gd name="connsiteY569" fmla="*/ 206163 h 257828"/>
                <a:gd name="connsiteX570" fmla="*/ 161226 w 256290"/>
                <a:gd name="connsiteY570" fmla="*/ 207116 h 257828"/>
                <a:gd name="connsiteX571" fmla="*/ 163131 w 256290"/>
                <a:gd name="connsiteY571" fmla="*/ 207116 h 257828"/>
                <a:gd name="connsiteX572" fmla="*/ 163131 w 256290"/>
                <a:gd name="connsiteY572" fmla="*/ 207116 h 257828"/>
                <a:gd name="connsiteX573" fmla="*/ 164083 w 256290"/>
                <a:gd name="connsiteY573" fmla="*/ 193781 h 257828"/>
                <a:gd name="connsiteX574" fmla="*/ 163131 w 256290"/>
                <a:gd name="connsiteY574" fmla="*/ 192828 h 257828"/>
                <a:gd name="connsiteX575" fmla="*/ 162178 w 256290"/>
                <a:gd name="connsiteY575" fmla="*/ 194733 h 257828"/>
                <a:gd name="connsiteX576" fmla="*/ 162178 w 256290"/>
                <a:gd name="connsiteY576" fmla="*/ 195686 h 257828"/>
                <a:gd name="connsiteX577" fmla="*/ 164083 w 256290"/>
                <a:gd name="connsiteY577" fmla="*/ 193781 h 257828"/>
                <a:gd name="connsiteX578" fmla="*/ 165036 w 256290"/>
                <a:gd name="connsiteY578" fmla="*/ 185208 h 257828"/>
                <a:gd name="connsiteX579" fmla="*/ 165988 w 256290"/>
                <a:gd name="connsiteY579" fmla="*/ 184256 h 257828"/>
                <a:gd name="connsiteX580" fmla="*/ 165036 w 256290"/>
                <a:gd name="connsiteY580" fmla="*/ 182351 h 257828"/>
                <a:gd name="connsiteX581" fmla="*/ 164083 w 256290"/>
                <a:gd name="connsiteY581" fmla="*/ 183303 h 257828"/>
                <a:gd name="connsiteX582" fmla="*/ 165036 w 256290"/>
                <a:gd name="connsiteY582" fmla="*/ 185208 h 257828"/>
                <a:gd name="connsiteX583" fmla="*/ 165988 w 256290"/>
                <a:gd name="connsiteY583" fmla="*/ 163301 h 257828"/>
                <a:gd name="connsiteX584" fmla="*/ 165988 w 256290"/>
                <a:gd name="connsiteY584" fmla="*/ 163301 h 257828"/>
                <a:gd name="connsiteX585" fmla="*/ 165988 w 256290"/>
                <a:gd name="connsiteY585" fmla="*/ 160444 h 257828"/>
                <a:gd name="connsiteX586" fmla="*/ 165036 w 256290"/>
                <a:gd name="connsiteY586" fmla="*/ 161396 h 257828"/>
                <a:gd name="connsiteX587" fmla="*/ 165988 w 256290"/>
                <a:gd name="connsiteY587" fmla="*/ 163301 h 257828"/>
                <a:gd name="connsiteX588" fmla="*/ 165988 w 256290"/>
                <a:gd name="connsiteY588" fmla="*/ 214736 h 257828"/>
                <a:gd name="connsiteX589" fmla="*/ 165988 w 256290"/>
                <a:gd name="connsiteY589" fmla="*/ 214736 h 257828"/>
                <a:gd name="connsiteX590" fmla="*/ 165988 w 256290"/>
                <a:gd name="connsiteY590" fmla="*/ 214736 h 257828"/>
                <a:gd name="connsiteX591" fmla="*/ 165988 w 256290"/>
                <a:gd name="connsiteY591" fmla="*/ 214736 h 257828"/>
                <a:gd name="connsiteX592" fmla="*/ 165988 w 256290"/>
                <a:gd name="connsiteY592" fmla="*/ 214736 h 257828"/>
                <a:gd name="connsiteX593" fmla="*/ 166941 w 256290"/>
                <a:gd name="connsiteY593" fmla="*/ 156633 h 257828"/>
                <a:gd name="connsiteX594" fmla="*/ 168846 w 256290"/>
                <a:gd name="connsiteY594" fmla="*/ 154728 h 257828"/>
                <a:gd name="connsiteX595" fmla="*/ 167893 w 256290"/>
                <a:gd name="connsiteY595" fmla="*/ 153776 h 257828"/>
                <a:gd name="connsiteX596" fmla="*/ 165988 w 256290"/>
                <a:gd name="connsiteY596" fmla="*/ 155681 h 257828"/>
                <a:gd name="connsiteX597" fmla="*/ 166941 w 256290"/>
                <a:gd name="connsiteY597" fmla="*/ 156633 h 257828"/>
                <a:gd name="connsiteX598" fmla="*/ 166941 w 256290"/>
                <a:gd name="connsiteY598" fmla="*/ 192828 h 257828"/>
                <a:gd name="connsiteX599" fmla="*/ 166941 w 256290"/>
                <a:gd name="connsiteY599" fmla="*/ 192828 h 257828"/>
                <a:gd name="connsiteX600" fmla="*/ 168846 w 256290"/>
                <a:gd name="connsiteY600" fmla="*/ 192828 h 257828"/>
                <a:gd name="connsiteX601" fmla="*/ 166941 w 256290"/>
                <a:gd name="connsiteY601" fmla="*/ 192828 h 257828"/>
                <a:gd name="connsiteX602" fmla="*/ 166941 w 256290"/>
                <a:gd name="connsiteY602" fmla="*/ 192828 h 257828"/>
                <a:gd name="connsiteX603" fmla="*/ 168846 w 256290"/>
                <a:gd name="connsiteY603" fmla="*/ 207116 h 257828"/>
                <a:gd name="connsiteX604" fmla="*/ 167893 w 256290"/>
                <a:gd name="connsiteY604" fmla="*/ 206163 h 257828"/>
                <a:gd name="connsiteX605" fmla="*/ 166941 w 256290"/>
                <a:gd name="connsiteY605" fmla="*/ 207116 h 257828"/>
                <a:gd name="connsiteX606" fmla="*/ 167893 w 256290"/>
                <a:gd name="connsiteY606" fmla="*/ 208069 h 257828"/>
                <a:gd name="connsiteX607" fmla="*/ 168846 w 256290"/>
                <a:gd name="connsiteY607" fmla="*/ 207116 h 257828"/>
                <a:gd name="connsiteX608" fmla="*/ 171703 w 256290"/>
                <a:gd name="connsiteY608" fmla="*/ 186161 h 257828"/>
                <a:gd name="connsiteX609" fmla="*/ 171703 w 256290"/>
                <a:gd name="connsiteY609" fmla="*/ 187113 h 257828"/>
                <a:gd name="connsiteX610" fmla="*/ 172656 w 256290"/>
                <a:gd name="connsiteY610" fmla="*/ 189019 h 257828"/>
                <a:gd name="connsiteX611" fmla="*/ 172656 w 256290"/>
                <a:gd name="connsiteY611" fmla="*/ 189019 h 257828"/>
                <a:gd name="connsiteX612" fmla="*/ 171703 w 256290"/>
                <a:gd name="connsiteY612" fmla="*/ 186161 h 257828"/>
                <a:gd name="connsiteX613" fmla="*/ 171703 w 256290"/>
                <a:gd name="connsiteY613" fmla="*/ 186161 h 257828"/>
                <a:gd name="connsiteX614" fmla="*/ 170751 w 256290"/>
                <a:gd name="connsiteY614" fmla="*/ 183303 h 257828"/>
                <a:gd name="connsiteX615" fmla="*/ 169798 w 256290"/>
                <a:gd name="connsiteY615" fmla="*/ 181398 h 257828"/>
                <a:gd name="connsiteX616" fmla="*/ 168846 w 256290"/>
                <a:gd name="connsiteY616" fmla="*/ 181398 h 257828"/>
                <a:gd name="connsiteX617" fmla="*/ 169798 w 256290"/>
                <a:gd name="connsiteY617" fmla="*/ 183303 h 257828"/>
                <a:gd name="connsiteX618" fmla="*/ 171703 w 256290"/>
                <a:gd name="connsiteY618" fmla="*/ 186161 h 257828"/>
                <a:gd name="connsiteX619" fmla="*/ 168846 w 256290"/>
                <a:gd name="connsiteY619" fmla="*/ 202353 h 257828"/>
                <a:gd name="connsiteX620" fmla="*/ 168846 w 256290"/>
                <a:gd name="connsiteY620" fmla="*/ 202353 h 257828"/>
                <a:gd name="connsiteX621" fmla="*/ 168846 w 256290"/>
                <a:gd name="connsiteY621" fmla="*/ 200448 h 257828"/>
                <a:gd name="connsiteX622" fmla="*/ 168846 w 256290"/>
                <a:gd name="connsiteY622" fmla="*/ 202353 h 257828"/>
                <a:gd name="connsiteX623" fmla="*/ 168846 w 256290"/>
                <a:gd name="connsiteY623" fmla="*/ 202353 h 257828"/>
                <a:gd name="connsiteX624" fmla="*/ 169798 w 256290"/>
                <a:gd name="connsiteY624" fmla="*/ 189971 h 257828"/>
                <a:gd name="connsiteX625" fmla="*/ 169798 w 256290"/>
                <a:gd name="connsiteY625" fmla="*/ 189971 h 257828"/>
                <a:gd name="connsiteX626" fmla="*/ 169798 w 256290"/>
                <a:gd name="connsiteY626" fmla="*/ 189971 h 257828"/>
                <a:gd name="connsiteX627" fmla="*/ 169798 w 256290"/>
                <a:gd name="connsiteY627" fmla="*/ 189971 h 257828"/>
                <a:gd name="connsiteX628" fmla="*/ 169798 w 256290"/>
                <a:gd name="connsiteY628" fmla="*/ 189971 h 257828"/>
                <a:gd name="connsiteX629" fmla="*/ 169798 w 256290"/>
                <a:gd name="connsiteY629" fmla="*/ 195686 h 257828"/>
                <a:gd name="connsiteX630" fmla="*/ 169798 w 256290"/>
                <a:gd name="connsiteY630" fmla="*/ 195686 h 257828"/>
                <a:gd name="connsiteX631" fmla="*/ 169798 w 256290"/>
                <a:gd name="connsiteY631" fmla="*/ 195686 h 257828"/>
                <a:gd name="connsiteX632" fmla="*/ 169798 w 256290"/>
                <a:gd name="connsiteY632" fmla="*/ 195686 h 257828"/>
                <a:gd name="connsiteX633" fmla="*/ 169798 w 256290"/>
                <a:gd name="connsiteY633" fmla="*/ 195686 h 257828"/>
                <a:gd name="connsiteX634" fmla="*/ 169798 w 256290"/>
                <a:gd name="connsiteY634" fmla="*/ 168063 h 257828"/>
                <a:gd name="connsiteX635" fmla="*/ 171703 w 256290"/>
                <a:gd name="connsiteY635" fmla="*/ 169016 h 257828"/>
                <a:gd name="connsiteX636" fmla="*/ 171703 w 256290"/>
                <a:gd name="connsiteY636" fmla="*/ 168063 h 257828"/>
                <a:gd name="connsiteX637" fmla="*/ 169798 w 256290"/>
                <a:gd name="connsiteY637" fmla="*/ 168063 h 257828"/>
                <a:gd name="connsiteX638" fmla="*/ 169798 w 256290"/>
                <a:gd name="connsiteY638" fmla="*/ 168063 h 257828"/>
                <a:gd name="connsiteX639" fmla="*/ 169798 w 256290"/>
                <a:gd name="connsiteY639" fmla="*/ 214736 h 257828"/>
                <a:gd name="connsiteX640" fmla="*/ 169798 w 256290"/>
                <a:gd name="connsiteY640" fmla="*/ 214736 h 257828"/>
                <a:gd name="connsiteX641" fmla="*/ 169798 w 256290"/>
                <a:gd name="connsiteY641" fmla="*/ 214736 h 257828"/>
                <a:gd name="connsiteX642" fmla="*/ 169798 w 256290"/>
                <a:gd name="connsiteY642" fmla="*/ 214736 h 257828"/>
                <a:gd name="connsiteX643" fmla="*/ 169798 w 256290"/>
                <a:gd name="connsiteY643" fmla="*/ 214736 h 257828"/>
                <a:gd name="connsiteX644" fmla="*/ 171703 w 256290"/>
                <a:gd name="connsiteY644" fmla="*/ 221403 h 257828"/>
                <a:gd name="connsiteX645" fmla="*/ 171703 w 256290"/>
                <a:gd name="connsiteY645" fmla="*/ 221403 h 257828"/>
                <a:gd name="connsiteX646" fmla="*/ 169798 w 256290"/>
                <a:gd name="connsiteY646" fmla="*/ 221403 h 257828"/>
                <a:gd name="connsiteX647" fmla="*/ 171703 w 256290"/>
                <a:gd name="connsiteY647" fmla="*/ 221403 h 257828"/>
                <a:gd name="connsiteX648" fmla="*/ 171703 w 256290"/>
                <a:gd name="connsiteY648" fmla="*/ 221403 h 257828"/>
                <a:gd name="connsiteX649" fmla="*/ 170751 w 256290"/>
                <a:gd name="connsiteY649" fmla="*/ 174731 h 257828"/>
                <a:gd name="connsiteX650" fmla="*/ 172656 w 256290"/>
                <a:gd name="connsiteY650" fmla="*/ 175683 h 257828"/>
                <a:gd name="connsiteX651" fmla="*/ 173608 w 256290"/>
                <a:gd name="connsiteY651" fmla="*/ 174731 h 257828"/>
                <a:gd name="connsiteX652" fmla="*/ 170751 w 256290"/>
                <a:gd name="connsiteY652" fmla="*/ 174731 h 257828"/>
                <a:gd name="connsiteX653" fmla="*/ 170751 w 256290"/>
                <a:gd name="connsiteY653" fmla="*/ 174731 h 257828"/>
                <a:gd name="connsiteX654" fmla="*/ 170751 w 256290"/>
                <a:gd name="connsiteY654" fmla="*/ 207116 h 257828"/>
                <a:gd name="connsiteX655" fmla="*/ 175513 w 256290"/>
                <a:gd name="connsiteY655" fmla="*/ 209973 h 257828"/>
                <a:gd name="connsiteX656" fmla="*/ 177418 w 256290"/>
                <a:gd name="connsiteY656" fmla="*/ 208069 h 257828"/>
                <a:gd name="connsiteX657" fmla="*/ 179323 w 256290"/>
                <a:gd name="connsiteY657" fmla="*/ 206163 h 257828"/>
                <a:gd name="connsiteX658" fmla="*/ 176466 w 256290"/>
                <a:gd name="connsiteY658" fmla="*/ 206163 h 257828"/>
                <a:gd name="connsiteX659" fmla="*/ 173608 w 256290"/>
                <a:gd name="connsiteY659" fmla="*/ 206163 h 257828"/>
                <a:gd name="connsiteX660" fmla="*/ 170751 w 256290"/>
                <a:gd name="connsiteY660" fmla="*/ 207116 h 257828"/>
                <a:gd name="connsiteX661" fmla="*/ 170751 w 256290"/>
                <a:gd name="connsiteY661" fmla="*/ 207116 h 257828"/>
                <a:gd name="connsiteX662" fmla="*/ 173608 w 256290"/>
                <a:gd name="connsiteY662" fmla="*/ 160444 h 257828"/>
                <a:gd name="connsiteX663" fmla="*/ 175513 w 256290"/>
                <a:gd name="connsiteY663" fmla="*/ 158538 h 257828"/>
                <a:gd name="connsiteX664" fmla="*/ 174561 w 256290"/>
                <a:gd name="connsiteY664" fmla="*/ 157586 h 257828"/>
                <a:gd name="connsiteX665" fmla="*/ 173608 w 256290"/>
                <a:gd name="connsiteY665" fmla="*/ 160444 h 257828"/>
                <a:gd name="connsiteX666" fmla="*/ 173608 w 256290"/>
                <a:gd name="connsiteY666" fmla="*/ 160444 h 257828"/>
                <a:gd name="connsiteX667" fmla="*/ 172656 w 256290"/>
                <a:gd name="connsiteY667" fmla="*/ 197591 h 257828"/>
                <a:gd name="connsiteX668" fmla="*/ 172656 w 256290"/>
                <a:gd name="connsiteY668" fmla="*/ 197591 h 257828"/>
                <a:gd name="connsiteX669" fmla="*/ 172656 w 256290"/>
                <a:gd name="connsiteY669" fmla="*/ 197591 h 257828"/>
                <a:gd name="connsiteX670" fmla="*/ 172656 w 256290"/>
                <a:gd name="connsiteY670" fmla="*/ 197591 h 257828"/>
                <a:gd name="connsiteX671" fmla="*/ 172656 w 256290"/>
                <a:gd name="connsiteY671" fmla="*/ 197591 h 257828"/>
                <a:gd name="connsiteX672" fmla="*/ 172656 w 256290"/>
                <a:gd name="connsiteY672" fmla="*/ 152823 h 257828"/>
                <a:gd name="connsiteX673" fmla="*/ 172656 w 256290"/>
                <a:gd name="connsiteY673" fmla="*/ 152823 h 257828"/>
                <a:gd name="connsiteX674" fmla="*/ 173608 w 256290"/>
                <a:gd name="connsiteY674" fmla="*/ 152823 h 257828"/>
                <a:gd name="connsiteX675" fmla="*/ 172656 w 256290"/>
                <a:gd name="connsiteY675" fmla="*/ 152823 h 257828"/>
                <a:gd name="connsiteX676" fmla="*/ 172656 w 256290"/>
                <a:gd name="connsiteY676" fmla="*/ 152823 h 257828"/>
                <a:gd name="connsiteX677" fmla="*/ 173608 w 256290"/>
                <a:gd name="connsiteY677" fmla="*/ 216641 h 257828"/>
                <a:gd name="connsiteX678" fmla="*/ 175513 w 256290"/>
                <a:gd name="connsiteY678" fmla="*/ 214736 h 257828"/>
                <a:gd name="connsiteX679" fmla="*/ 175513 w 256290"/>
                <a:gd name="connsiteY679" fmla="*/ 213783 h 257828"/>
                <a:gd name="connsiteX680" fmla="*/ 173608 w 256290"/>
                <a:gd name="connsiteY680" fmla="*/ 216641 h 257828"/>
                <a:gd name="connsiteX681" fmla="*/ 173608 w 256290"/>
                <a:gd name="connsiteY681" fmla="*/ 216641 h 257828"/>
                <a:gd name="connsiteX682" fmla="*/ 175513 w 256290"/>
                <a:gd name="connsiteY682" fmla="*/ 180446 h 257828"/>
                <a:gd name="connsiteX683" fmla="*/ 175513 w 256290"/>
                <a:gd name="connsiteY683" fmla="*/ 180446 h 257828"/>
                <a:gd name="connsiteX684" fmla="*/ 175513 w 256290"/>
                <a:gd name="connsiteY684" fmla="*/ 182351 h 257828"/>
                <a:gd name="connsiteX685" fmla="*/ 175513 w 256290"/>
                <a:gd name="connsiteY685" fmla="*/ 180446 h 257828"/>
                <a:gd name="connsiteX686" fmla="*/ 175513 w 256290"/>
                <a:gd name="connsiteY686" fmla="*/ 180446 h 257828"/>
                <a:gd name="connsiteX687" fmla="*/ 182181 w 256290"/>
                <a:gd name="connsiteY687" fmla="*/ 215688 h 257828"/>
                <a:gd name="connsiteX688" fmla="*/ 182181 w 256290"/>
                <a:gd name="connsiteY688" fmla="*/ 215688 h 257828"/>
                <a:gd name="connsiteX689" fmla="*/ 179323 w 256290"/>
                <a:gd name="connsiteY689" fmla="*/ 212831 h 257828"/>
                <a:gd name="connsiteX690" fmla="*/ 178371 w 256290"/>
                <a:gd name="connsiteY690" fmla="*/ 214736 h 257828"/>
                <a:gd name="connsiteX691" fmla="*/ 176466 w 256290"/>
                <a:gd name="connsiteY691" fmla="*/ 217594 h 257828"/>
                <a:gd name="connsiteX692" fmla="*/ 175513 w 256290"/>
                <a:gd name="connsiteY692" fmla="*/ 218546 h 257828"/>
                <a:gd name="connsiteX693" fmla="*/ 177418 w 256290"/>
                <a:gd name="connsiteY693" fmla="*/ 218546 h 257828"/>
                <a:gd name="connsiteX694" fmla="*/ 182181 w 256290"/>
                <a:gd name="connsiteY694" fmla="*/ 215688 h 257828"/>
                <a:gd name="connsiteX695" fmla="*/ 176466 w 256290"/>
                <a:gd name="connsiteY695" fmla="*/ 185208 h 257828"/>
                <a:gd name="connsiteX696" fmla="*/ 177418 w 256290"/>
                <a:gd name="connsiteY696" fmla="*/ 187113 h 257828"/>
                <a:gd name="connsiteX697" fmla="*/ 185991 w 256290"/>
                <a:gd name="connsiteY697" fmla="*/ 186161 h 257828"/>
                <a:gd name="connsiteX698" fmla="*/ 186943 w 256290"/>
                <a:gd name="connsiteY698" fmla="*/ 185208 h 257828"/>
                <a:gd name="connsiteX699" fmla="*/ 185991 w 256290"/>
                <a:gd name="connsiteY699" fmla="*/ 184256 h 257828"/>
                <a:gd name="connsiteX700" fmla="*/ 176466 w 256290"/>
                <a:gd name="connsiteY700" fmla="*/ 185208 h 257828"/>
                <a:gd name="connsiteX701" fmla="*/ 175513 w 256290"/>
                <a:gd name="connsiteY701" fmla="*/ 201401 h 257828"/>
                <a:gd name="connsiteX702" fmla="*/ 175513 w 256290"/>
                <a:gd name="connsiteY702" fmla="*/ 201401 h 257828"/>
                <a:gd name="connsiteX703" fmla="*/ 177418 w 256290"/>
                <a:gd name="connsiteY703" fmla="*/ 201401 h 257828"/>
                <a:gd name="connsiteX704" fmla="*/ 175513 w 256290"/>
                <a:gd name="connsiteY704" fmla="*/ 201401 h 257828"/>
                <a:gd name="connsiteX705" fmla="*/ 175513 w 256290"/>
                <a:gd name="connsiteY705" fmla="*/ 201401 h 257828"/>
                <a:gd name="connsiteX706" fmla="*/ 175513 w 256290"/>
                <a:gd name="connsiteY706" fmla="*/ 232833 h 257828"/>
                <a:gd name="connsiteX707" fmla="*/ 175513 w 256290"/>
                <a:gd name="connsiteY707" fmla="*/ 234738 h 257828"/>
                <a:gd name="connsiteX708" fmla="*/ 176466 w 256290"/>
                <a:gd name="connsiteY708" fmla="*/ 236644 h 257828"/>
                <a:gd name="connsiteX709" fmla="*/ 177418 w 256290"/>
                <a:gd name="connsiteY709" fmla="*/ 234738 h 257828"/>
                <a:gd name="connsiteX710" fmla="*/ 175513 w 256290"/>
                <a:gd name="connsiteY710" fmla="*/ 232833 h 257828"/>
                <a:gd name="connsiteX711" fmla="*/ 178371 w 256290"/>
                <a:gd name="connsiteY711" fmla="*/ 197591 h 257828"/>
                <a:gd name="connsiteX712" fmla="*/ 178371 w 256290"/>
                <a:gd name="connsiteY712" fmla="*/ 197591 h 257828"/>
                <a:gd name="connsiteX713" fmla="*/ 179323 w 256290"/>
                <a:gd name="connsiteY713" fmla="*/ 197591 h 257828"/>
                <a:gd name="connsiteX714" fmla="*/ 178371 w 256290"/>
                <a:gd name="connsiteY714" fmla="*/ 192828 h 257828"/>
                <a:gd name="connsiteX715" fmla="*/ 176466 w 256290"/>
                <a:gd name="connsiteY715" fmla="*/ 191876 h 257828"/>
                <a:gd name="connsiteX716" fmla="*/ 178371 w 256290"/>
                <a:gd name="connsiteY716" fmla="*/ 197591 h 257828"/>
                <a:gd name="connsiteX717" fmla="*/ 175513 w 256290"/>
                <a:gd name="connsiteY717" fmla="*/ 174731 h 257828"/>
                <a:gd name="connsiteX718" fmla="*/ 177418 w 256290"/>
                <a:gd name="connsiteY718" fmla="*/ 177588 h 257828"/>
                <a:gd name="connsiteX719" fmla="*/ 178371 w 256290"/>
                <a:gd name="connsiteY719" fmla="*/ 174731 h 257828"/>
                <a:gd name="connsiteX720" fmla="*/ 178371 w 256290"/>
                <a:gd name="connsiteY720" fmla="*/ 174731 h 257828"/>
                <a:gd name="connsiteX721" fmla="*/ 179323 w 256290"/>
                <a:gd name="connsiteY721" fmla="*/ 173778 h 257828"/>
                <a:gd name="connsiteX722" fmla="*/ 180276 w 256290"/>
                <a:gd name="connsiteY722" fmla="*/ 172826 h 257828"/>
                <a:gd name="connsiteX723" fmla="*/ 179323 w 256290"/>
                <a:gd name="connsiteY723" fmla="*/ 171873 h 257828"/>
                <a:gd name="connsiteX724" fmla="*/ 178371 w 256290"/>
                <a:gd name="connsiteY724" fmla="*/ 172826 h 257828"/>
                <a:gd name="connsiteX725" fmla="*/ 178371 w 256290"/>
                <a:gd name="connsiteY725" fmla="*/ 173778 h 257828"/>
                <a:gd name="connsiteX726" fmla="*/ 175513 w 256290"/>
                <a:gd name="connsiteY726" fmla="*/ 174731 h 257828"/>
                <a:gd name="connsiteX727" fmla="*/ 176466 w 256290"/>
                <a:gd name="connsiteY727" fmla="*/ 188066 h 257828"/>
                <a:gd name="connsiteX728" fmla="*/ 176466 w 256290"/>
                <a:gd name="connsiteY728" fmla="*/ 188066 h 257828"/>
                <a:gd name="connsiteX729" fmla="*/ 177418 w 256290"/>
                <a:gd name="connsiteY729" fmla="*/ 188066 h 257828"/>
                <a:gd name="connsiteX730" fmla="*/ 176466 w 256290"/>
                <a:gd name="connsiteY730" fmla="*/ 188066 h 257828"/>
                <a:gd name="connsiteX731" fmla="*/ 176466 w 256290"/>
                <a:gd name="connsiteY731" fmla="*/ 188066 h 257828"/>
                <a:gd name="connsiteX732" fmla="*/ 179323 w 256290"/>
                <a:gd name="connsiteY732" fmla="*/ 223308 h 257828"/>
                <a:gd name="connsiteX733" fmla="*/ 179323 w 256290"/>
                <a:gd name="connsiteY733" fmla="*/ 221403 h 257828"/>
                <a:gd name="connsiteX734" fmla="*/ 178371 w 256290"/>
                <a:gd name="connsiteY734" fmla="*/ 221403 h 257828"/>
                <a:gd name="connsiteX735" fmla="*/ 179323 w 256290"/>
                <a:gd name="connsiteY735" fmla="*/ 223308 h 257828"/>
                <a:gd name="connsiteX736" fmla="*/ 181228 w 256290"/>
                <a:gd name="connsiteY736" fmla="*/ 224261 h 257828"/>
                <a:gd name="connsiteX737" fmla="*/ 179323 w 256290"/>
                <a:gd name="connsiteY737" fmla="*/ 223308 h 257828"/>
                <a:gd name="connsiteX738" fmla="*/ 178371 w 256290"/>
                <a:gd name="connsiteY738" fmla="*/ 223308 h 257828"/>
                <a:gd name="connsiteX739" fmla="*/ 179323 w 256290"/>
                <a:gd name="connsiteY739" fmla="*/ 224261 h 257828"/>
                <a:gd name="connsiteX740" fmla="*/ 181228 w 256290"/>
                <a:gd name="connsiteY740" fmla="*/ 224261 h 257828"/>
                <a:gd name="connsiteX741" fmla="*/ 183133 w 256290"/>
                <a:gd name="connsiteY741" fmla="*/ 206163 h 257828"/>
                <a:gd name="connsiteX742" fmla="*/ 185038 w 256290"/>
                <a:gd name="connsiteY742" fmla="*/ 205211 h 257828"/>
                <a:gd name="connsiteX743" fmla="*/ 182181 w 256290"/>
                <a:gd name="connsiteY743" fmla="*/ 204258 h 257828"/>
                <a:gd name="connsiteX744" fmla="*/ 179323 w 256290"/>
                <a:gd name="connsiteY744" fmla="*/ 204258 h 257828"/>
                <a:gd name="connsiteX745" fmla="*/ 179323 w 256290"/>
                <a:gd name="connsiteY745" fmla="*/ 205211 h 257828"/>
                <a:gd name="connsiteX746" fmla="*/ 183133 w 256290"/>
                <a:gd name="connsiteY746" fmla="*/ 206163 h 257828"/>
                <a:gd name="connsiteX747" fmla="*/ 181228 w 256290"/>
                <a:gd name="connsiteY747" fmla="*/ 209021 h 257828"/>
                <a:gd name="connsiteX748" fmla="*/ 181228 w 256290"/>
                <a:gd name="connsiteY748" fmla="*/ 209021 h 257828"/>
                <a:gd name="connsiteX749" fmla="*/ 181228 w 256290"/>
                <a:gd name="connsiteY749" fmla="*/ 210926 h 257828"/>
                <a:gd name="connsiteX750" fmla="*/ 182181 w 256290"/>
                <a:gd name="connsiteY750" fmla="*/ 209973 h 257828"/>
                <a:gd name="connsiteX751" fmla="*/ 181228 w 256290"/>
                <a:gd name="connsiteY751" fmla="*/ 209021 h 257828"/>
                <a:gd name="connsiteX752" fmla="*/ 184086 w 256290"/>
                <a:gd name="connsiteY752" fmla="*/ 189019 h 257828"/>
                <a:gd name="connsiteX753" fmla="*/ 182181 w 256290"/>
                <a:gd name="connsiteY753" fmla="*/ 187113 h 257828"/>
                <a:gd name="connsiteX754" fmla="*/ 181228 w 256290"/>
                <a:gd name="connsiteY754" fmla="*/ 188066 h 257828"/>
                <a:gd name="connsiteX755" fmla="*/ 183133 w 256290"/>
                <a:gd name="connsiteY755" fmla="*/ 189971 h 257828"/>
                <a:gd name="connsiteX756" fmla="*/ 184086 w 256290"/>
                <a:gd name="connsiteY756" fmla="*/ 189019 h 257828"/>
                <a:gd name="connsiteX757" fmla="*/ 185038 w 256290"/>
                <a:gd name="connsiteY757" fmla="*/ 229976 h 257828"/>
                <a:gd name="connsiteX758" fmla="*/ 185038 w 256290"/>
                <a:gd name="connsiteY758" fmla="*/ 228071 h 257828"/>
                <a:gd name="connsiteX759" fmla="*/ 183133 w 256290"/>
                <a:gd name="connsiteY759" fmla="*/ 229023 h 257828"/>
                <a:gd name="connsiteX760" fmla="*/ 182181 w 256290"/>
                <a:gd name="connsiteY760" fmla="*/ 230928 h 257828"/>
                <a:gd name="connsiteX761" fmla="*/ 184086 w 256290"/>
                <a:gd name="connsiteY761" fmla="*/ 232833 h 257828"/>
                <a:gd name="connsiteX762" fmla="*/ 185038 w 256290"/>
                <a:gd name="connsiteY762" fmla="*/ 229976 h 257828"/>
                <a:gd name="connsiteX763" fmla="*/ 183133 w 256290"/>
                <a:gd name="connsiteY763" fmla="*/ 197591 h 257828"/>
                <a:gd name="connsiteX764" fmla="*/ 183133 w 256290"/>
                <a:gd name="connsiteY764" fmla="*/ 197591 h 257828"/>
                <a:gd name="connsiteX765" fmla="*/ 183133 w 256290"/>
                <a:gd name="connsiteY765" fmla="*/ 198544 h 257828"/>
                <a:gd name="connsiteX766" fmla="*/ 183133 w 256290"/>
                <a:gd name="connsiteY766" fmla="*/ 197591 h 257828"/>
                <a:gd name="connsiteX767" fmla="*/ 183133 w 256290"/>
                <a:gd name="connsiteY767" fmla="*/ 197591 h 257828"/>
                <a:gd name="connsiteX768" fmla="*/ 184086 w 256290"/>
                <a:gd name="connsiteY768" fmla="*/ 178541 h 257828"/>
                <a:gd name="connsiteX769" fmla="*/ 186943 w 256290"/>
                <a:gd name="connsiteY769" fmla="*/ 181398 h 257828"/>
                <a:gd name="connsiteX770" fmla="*/ 186943 w 256290"/>
                <a:gd name="connsiteY770" fmla="*/ 180446 h 257828"/>
                <a:gd name="connsiteX771" fmla="*/ 184086 w 256290"/>
                <a:gd name="connsiteY771" fmla="*/ 178541 h 257828"/>
                <a:gd name="connsiteX772" fmla="*/ 184086 w 256290"/>
                <a:gd name="connsiteY772" fmla="*/ 178541 h 257828"/>
                <a:gd name="connsiteX773" fmla="*/ 190753 w 256290"/>
                <a:gd name="connsiteY773" fmla="*/ 214736 h 257828"/>
                <a:gd name="connsiteX774" fmla="*/ 190753 w 256290"/>
                <a:gd name="connsiteY774" fmla="*/ 214736 h 257828"/>
                <a:gd name="connsiteX775" fmla="*/ 187896 w 256290"/>
                <a:gd name="connsiteY775" fmla="*/ 212831 h 257828"/>
                <a:gd name="connsiteX776" fmla="*/ 185038 w 256290"/>
                <a:gd name="connsiteY776" fmla="*/ 212831 h 257828"/>
                <a:gd name="connsiteX777" fmla="*/ 185038 w 256290"/>
                <a:gd name="connsiteY777" fmla="*/ 214736 h 257828"/>
                <a:gd name="connsiteX778" fmla="*/ 187896 w 256290"/>
                <a:gd name="connsiteY778" fmla="*/ 213783 h 257828"/>
                <a:gd name="connsiteX779" fmla="*/ 188848 w 256290"/>
                <a:gd name="connsiteY779" fmla="*/ 212831 h 257828"/>
                <a:gd name="connsiteX780" fmla="*/ 190753 w 256290"/>
                <a:gd name="connsiteY780" fmla="*/ 214736 h 257828"/>
                <a:gd name="connsiteX781" fmla="*/ 185991 w 256290"/>
                <a:gd name="connsiteY781" fmla="*/ 240453 h 257828"/>
                <a:gd name="connsiteX782" fmla="*/ 185991 w 256290"/>
                <a:gd name="connsiteY782" fmla="*/ 240453 h 257828"/>
                <a:gd name="connsiteX783" fmla="*/ 185991 w 256290"/>
                <a:gd name="connsiteY783" fmla="*/ 241406 h 257828"/>
                <a:gd name="connsiteX784" fmla="*/ 185991 w 256290"/>
                <a:gd name="connsiteY784" fmla="*/ 240453 h 257828"/>
                <a:gd name="connsiteX785" fmla="*/ 185991 w 256290"/>
                <a:gd name="connsiteY785" fmla="*/ 240453 h 257828"/>
                <a:gd name="connsiteX786" fmla="*/ 186943 w 256290"/>
                <a:gd name="connsiteY786" fmla="*/ 219498 h 257828"/>
                <a:gd name="connsiteX787" fmla="*/ 186943 w 256290"/>
                <a:gd name="connsiteY787" fmla="*/ 219498 h 257828"/>
                <a:gd name="connsiteX788" fmla="*/ 185038 w 256290"/>
                <a:gd name="connsiteY788" fmla="*/ 219498 h 257828"/>
                <a:gd name="connsiteX789" fmla="*/ 186943 w 256290"/>
                <a:gd name="connsiteY789" fmla="*/ 219498 h 257828"/>
                <a:gd name="connsiteX790" fmla="*/ 186943 w 256290"/>
                <a:gd name="connsiteY790" fmla="*/ 219498 h 257828"/>
                <a:gd name="connsiteX791" fmla="*/ 186943 w 256290"/>
                <a:gd name="connsiteY791" fmla="*/ 205211 h 257828"/>
                <a:gd name="connsiteX792" fmla="*/ 185991 w 256290"/>
                <a:gd name="connsiteY792" fmla="*/ 205211 h 257828"/>
                <a:gd name="connsiteX793" fmla="*/ 186943 w 256290"/>
                <a:gd name="connsiteY793" fmla="*/ 205211 h 257828"/>
                <a:gd name="connsiteX794" fmla="*/ 186943 w 256290"/>
                <a:gd name="connsiteY794" fmla="*/ 206163 h 257828"/>
                <a:gd name="connsiteX795" fmla="*/ 186943 w 256290"/>
                <a:gd name="connsiteY795" fmla="*/ 205211 h 257828"/>
                <a:gd name="connsiteX796" fmla="*/ 185991 w 256290"/>
                <a:gd name="connsiteY796" fmla="*/ 198544 h 257828"/>
                <a:gd name="connsiteX797" fmla="*/ 186943 w 256290"/>
                <a:gd name="connsiteY797" fmla="*/ 199496 h 257828"/>
                <a:gd name="connsiteX798" fmla="*/ 187896 w 256290"/>
                <a:gd name="connsiteY798" fmla="*/ 197591 h 257828"/>
                <a:gd name="connsiteX799" fmla="*/ 186943 w 256290"/>
                <a:gd name="connsiteY799" fmla="*/ 196638 h 257828"/>
                <a:gd name="connsiteX800" fmla="*/ 185991 w 256290"/>
                <a:gd name="connsiteY800" fmla="*/ 198544 h 257828"/>
                <a:gd name="connsiteX801" fmla="*/ 188848 w 256290"/>
                <a:gd name="connsiteY801" fmla="*/ 190923 h 257828"/>
                <a:gd name="connsiteX802" fmla="*/ 191706 w 256290"/>
                <a:gd name="connsiteY802" fmla="*/ 191876 h 257828"/>
                <a:gd name="connsiteX803" fmla="*/ 195516 w 256290"/>
                <a:gd name="connsiteY803" fmla="*/ 190923 h 257828"/>
                <a:gd name="connsiteX804" fmla="*/ 196468 w 256290"/>
                <a:gd name="connsiteY804" fmla="*/ 190923 h 257828"/>
                <a:gd name="connsiteX805" fmla="*/ 195516 w 256290"/>
                <a:gd name="connsiteY805" fmla="*/ 189971 h 257828"/>
                <a:gd name="connsiteX806" fmla="*/ 192658 w 256290"/>
                <a:gd name="connsiteY806" fmla="*/ 189019 h 257828"/>
                <a:gd name="connsiteX807" fmla="*/ 190753 w 256290"/>
                <a:gd name="connsiteY807" fmla="*/ 189971 h 257828"/>
                <a:gd name="connsiteX808" fmla="*/ 188848 w 256290"/>
                <a:gd name="connsiteY808" fmla="*/ 190923 h 257828"/>
                <a:gd name="connsiteX809" fmla="*/ 192658 w 256290"/>
                <a:gd name="connsiteY809" fmla="*/ 230928 h 257828"/>
                <a:gd name="connsiteX810" fmla="*/ 192658 w 256290"/>
                <a:gd name="connsiteY810" fmla="*/ 230928 h 257828"/>
                <a:gd name="connsiteX811" fmla="*/ 189801 w 256290"/>
                <a:gd name="connsiteY811" fmla="*/ 231881 h 257828"/>
                <a:gd name="connsiteX812" fmla="*/ 190753 w 256290"/>
                <a:gd name="connsiteY812" fmla="*/ 232833 h 257828"/>
                <a:gd name="connsiteX813" fmla="*/ 192658 w 256290"/>
                <a:gd name="connsiteY813" fmla="*/ 230928 h 257828"/>
                <a:gd name="connsiteX814" fmla="*/ 193611 w 256290"/>
                <a:gd name="connsiteY814" fmla="*/ 198544 h 257828"/>
                <a:gd name="connsiteX815" fmla="*/ 193611 w 256290"/>
                <a:gd name="connsiteY815" fmla="*/ 192828 h 257828"/>
                <a:gd name="connsiteX816" fmla="*/ 192658 w 256290"/>
                <a:gd name="connsiteY816" fmla="*/ 192828 h 257828"/>
                <a:gd name="connsiteX817" fmla="*/ 191706 w 256290"/>
                <a:gd name="connsiteY817" fmla="*/ 196638 h 257828"/>
                <a:gd name="connsiteX818" fmla="*/ 193611 w 256290"/>
                <a:gd name="connsiteY818" fmla="*/ 198544 h 257828"/>
                <a:gd name="connsiteX819" fmla="*/ 193611 w 256290"/>
                <a:gd name="connsiteY819" fmla="*/ 198544 h 257828"/>
                <a:gd name="connsiteX820" fmla="*/ 193611 w 256290"/>
                <a:gd name="connsiteY820" fmla="*/ 239501 h 257828"/>
                <a:gd name="connsiteX821" fmla="*/ 193611 w 256290"/>
                <a:gd name="connsiteY821" fmla="*/ 239501 h 257828"/>
                <a:gd name="connsiteX822" fmla="*/ 193611 w 256290"/>
                <a:gd name="connsiteY822" fmla="*/ 242358 h 257828"/>
                <a:gd name="connsiteX823" fmla="*/ 194563 w 256290"/>
                <a:gd name="connsiteY823" fmla="*/ 242358 h 257828"/>
                <a:gd name="connsiteX824" fmla="*/ 193611 w 256290"/>
                <a:gd name="connsiteY824" fmla="*/ 239501 h 257828"/>
                <a:gd name="connsiteX825" fmla="*/ 195516 w 256290"/>
                <a:gd name="connsiteY825" fmla="*/ 205211 h 257828"/>
                <a:gd name="connsiteX826" fmla="*/ 193611 w 256290"/>
                <a:gd name="connsiteY826" fmla="*/ 205211 h 257828"/>
                <a:gd name="connsiteX827" fmla="*/ 193611 w 256290"/>
                <a:gd name="connsiteY827" fmla="*/ 204258 h 257828"/>
                <a:gd name="connsiteX828" fmla="*/ 192658 w 256290"/>
                <a:gd name="connsiteY828" fmla="*/ 199496 h 257828"/>
                <a:gd name="connsiteX829" fmla="*/ 191706 w 256290"/>
                <a:gd name="connsiteY829" fmla="*/ 205211 h 257828"/>
                <a:gd name="connsiteX830" fmla="*/ 192658 w 256290"/>
                <a:gd name="connsiteY830" fmla="*/ 208069 h 257828"/>
                <a:gd name="connsiteX831" fmla="*/ 197421 w 256290"/>
                <a:gd name="connsiteY831" fmla="*/ 206163 h 257828"/>
                <a:gd name="connsiteX832" fmla="*/ 196468 w 256290"/>
                <a:gd name="connsiteY832" fmla="*/ 205211 h 257828"/>
                <a:gd name="connsiteX833" fmla="*/ 195516 w 256290"/>
                <a:gd name="connsiteY833" fmla="*/ 205211 h 257828"/>
                <a:gd name="connsiteX834" fmla="*/ 200278 w 256290"/>
                <a:gd name="connsiteY834" fmla="*/ 209973 h 257828"/>
                <a:gd name="connsiteX835" fmla="*/ 200278 w 256290"/>
                <a:gd name="connsiteY835" fmla="*/ 209973 h 257828"/>
                <a:gd name="connsiteX836" fmla="*/ 199326 w 256290"/>
                <a:gd name="connsiteY836" fmla="*/ 212831 h 257828"/>
                <a:gd name="connsiteX837" fmla="*/ 199326 w 256290"/>
                <a:gd name="connsiteY837" fmla="*/ 212831 h 257828"/>
                <a:gd name="connsiteX838" fmla="*/ 197421 w 256290"/>
                <a:gd name="connsiteY838" fmla="*/ 211878 h 257828"/>
                <a:gd name="connsiteX839" fmla="*/ 194563 w 256290"/>
                <a:gd name="connsiteY839" fmla="*/ 210926 h 257828"/>
                <a:gd name="connsiteX840" fmla="*/ 194563 w 256290"/>
                <a:gd name="connsiteY840" fmla="*/ 211878 h 257828"/>
                <a:gd name="connsiteX841" fmla="*/ 197421 w 256290"/>
                <a:gd name="connsiteY841" fmla="*/ 213783 h 257828"/>
                <a:gd name="connsiteX842" fmla="*/ 200278 w 256290"/>
                <a:gd name="connsiteY842" fmla="*/ 211878 h 257828"/>
                <a:gd name="connsiteX843" fmla="*/ 200278 w 256290"/>
                <a:gd name="connsiteY843" fmla="*/ 209973 h 257828"/>
                <a:gd name="connsiteX844" fmla="*/ 196468 w 256290"/>
                <a:gd name="connsiteY844" fmla="*/ 235691 h 257828"/>
                <a:gd name="connsiteX845" fmla="*/ 197421 w 256290"/>
                <a:gd name="connsiteY845" fmla="*/ 233786 h 257828"/>
                <a:gd name="connsiteX846" fmla="*/ 196468 w 256290"/>
                <a:gd name="connsiteY846" fmla="*/ 232833 h 257828"/>
                <a:gd name="connsiteX847" fmla="*/ 195516 w 256290"/>
                <a:gd name="connsiteY847" fmla="*/ 232833 h 257828"/>
                <a:gd name="connsiteX848" fmla="*/ 195516 w 256290"/>
                <a:gd name="connsiteY848" fmla="*/ 234738 h 257828"/>
                <a:gd name="connsiteX849" fmla="*/ 196468 w 256290"/>
                <a:gd name="connsiteY849" fmla="*/ 237596 h 257828"/>
                <a:gd name="connsiteX850" fmla="*/ 196468 w 256290"/>
                <a:gd name="connsiteY850" fmla="*/ 235691 h 257828"/>
                <a:gd name="connsiteX851" fmla="*/ 198373 w 256290"/>
                <a:gd name="connsiteY851" fmla="*/ 194733 h 257828"/>
                <a:gd name="connsiteX852" fmla="*/ 200278 w 256290"/>
                <a:gd name="connsiteY852" fmla="*/ 195686 h 257828"/>
                <a:gd name="connsiteX853" fmla="*/ 201231 w 256290"/>
                <a:gd name="connsiteY853" fmla="*/ 194733 h 257828"/>
                <a:gd name="connsiteX854" fmla="*/ 200278 w 256290"/>
                <a:gd name="connsiteY854" fmla="*/ 193781 h 257828"/>
                <a:gd name="connsiteX855" fmla="*/ 198373 w 256290"/>
                <a:gd name="connsiteY855" fmla="*/ 194733 h 257828"/>
                <a:gd name="connsiteX856" fmla="*/ 204088 w 256290"/>
                <a:gd name="connsiteY856" fmla="*/ 200448 h 257828"/>
                <a:gd name="connsiteX857" fmla="*/ 202183 w 256290"/>
                <a:gd name="connsiteY857" fmla="*/ 197591 h 257828"/>
                <a:gd name="connsiteX858" fmla="*/ 200278 w 256290"/>
                <a:gd name="connsiteY858" fmla="*/ 200448 h 257828"/>
                <a:gd name="connsiteX859" fmla="*/ 202183 w 256290"/>
                <a:gd name="connsiteY859" fmla="*/ 201401 h 257828"/>
                <a:gd name="connsiteX860" fmla="*/ 204088 w 256290"/>
                <a:gd name="connsiteY860" fmla="*/ 200448 h 257828"/>
                <a:gd name="connsiteX861" fmla="*/ 204088 w 256290"/>
                <a:gd name="connsiteY861" fmla="*/ 12806 h 257828"/>
                <a:gd name="connsiteX862" fmla="*/ 204088 w 256290"/>
                <a:gd name="connsiteY862" fmla="*/ 10901 h 257828"/>
                <a:gd name="connsiteX863" fmla="*/ 202183 w 256290"/>
                <a:gd name="connsiteY863" fmla="*/ 11853 h 257828"/>
                <a:gd name="connsiteX864" fmla="*/ 201231 w 256290"/>
                <a:gd name="connsiteY864" fmla="*/ 13758 h 257828"/>
                <a:gd name="connsiteX865" fmla="*/ 203136 w 256290"/>
                <a:gd name="connsiteY865" fmla="*/ 15663 h 257828"/>
                <a:gd name="connsiteX866" fmla="*/ 204088 w 256290"/>
                <a:gd name="connsiteY866" fmla="*/ 12806 h 257828"/>
                <a:gd name="connsiteX867" fmla="*/ 203136 w 256290"/>
                <a:gd name="connsiteY867" fmla="*/ 219498 h 257828"/>
                <a:gd name="connsiteX868" fmla="*/ 202183 w 256290"/>
                <a:gd name="connsiteY868" fmla="*/ 218546 h 257828"/>
                <a:gd name="connsiteX869" fmla="*/ 201231 w 256290"/>
                <a:gd name="connsiteY869" fmla="*/ 218546 h 257828"/>
                <a:gd name="connsiteX870" fmla="*/ 203136 w 256290"/>
                <a:gd name="connsiteY870" fmla="*/ 219498 h 257828"/>
                <a:gd name="connsiteX871" fmla="*/ 203136 w 256290"/>
                <a:gd name="connsiteY871" fmla="*/ 219498 h 257828"/>
                <a:gd name="connsiteX872" fmla="*/ 205041 w 256290"/>
                <a:gd name="connsiteY872" fmla="*/ 23283 h 257828"/>
                <a:gd name="connsiteX873" fmla="*/ 205041 w 256290"/>
                <a:gd name="connsiteY873" fmla="*/ 23283 h 257828"/>
                <a:gd name="connsiteX874" fmla="*/ 205041 w 256290"/>
                <a:gd name="connsiteY874" fmla="*/ 24236 h 257828"/>
                <a:gd name="connsiteX875" fmla="*/ 205041 w 256290"/>
                <a:gd name="connsiteY875" fmla="*/ 23283 h 257828"/>
                <a:gd name="connsiteX876" fmla="*/ 205041 w 256290"/>
                <a:gd name="connsiteY876" fmla="*/ 23283 h 257828"/>
                <a:gd name="connsiteX877" fmla="*/ 211708 w 256290"/>
                <a:gd name="connsiteY877" fmla="*/ 14711 h 257828"/>
                <a:gd name="connsiteX878" fmla="*/ 211708 w 256290"/>
                <a:gd name="connsiteY878" fmla="*/ 14711 h 257828"/>
                <a:gd name="connsiteX879" fmla="*/ 208851 w 256290"/>
                <a:gd name="connsiteY879" fmla="*/ 15663 h 257828"/>
                <a:gd name="connsiteX880" fmla="*/ 209803 w 256290"/>
                <a:gd name="connsiteY880" fmla="*/ 16616 h 257828"/>
                <a:gd name="connsiteX881" fmla="*/ 211708 w 256290"/>
                <a:gd name="connsiteY881" fmla="*/ 14711 h 257828"/>
                <a:gd name="connsiteX882" fmla="*/ 212661 w 256290"/>
                <a:gd name="connsiteY882" fmla="*/ 22331 h 257828"/>
                <a:gd name="connsiteX883" fmla="*/ 212661 w 256290"/>
                <a:gd name="connsiteY883" fmla="*/ 22331 h 257828"/>
                <a:gd name="connsiteX884" fmla="*/ 212661 w 256290"/>
                <a:gd name="connsiteY884" fmla="*/ 25188 h 257828"/>
                <a:gd name="connsiteX885" fmla="*/ 213613 w 256290"/>
                <a:gd name="connsiteY885" fmla="*/ 25188 h 257828"/>
                <a:gd name="connsiteX886" fmla="*/ 212661 w 256290"/>
                <a:gd name="connsiteY886" fmla="*/ 22331 h 257828"/>
                <a:gd name="connsiteX887" fmla="*/ 216471 w 256290"/>
                <a:gd name="connsiteY887" fmla="*/ 17569 h 257828"/>
                <a:gd name="connsiteX888" fmla="*/ 216471 w 256290"/>
                <a:gd name="connsiteY888" fmla="*/ 17569 h 257828"/>
                <a:gd name="connsiteX889" fmla="*/ 214566 w 256290"/>
                <a:gd name="connsiteY889" fmla="*/ 16616 h 257828"/>
                <a:gd name="connsiteX890" fmla="*/ 214566 w 256290"/>
                <a:gd name="connsiteY890" fmla="*/ 18521 h 257828"/>
                <a:gd name="connsiteX891" fmla="*/ 215518 w 256290"/>
                <a:gd name="connsiteY891" fmla="*/ 21378 h 257828"/>
                <a:gd name="connsiteX892" fmla="*/ 216471 w 256290"/>
                <a:gd name="connsiteY892" fmla="*/ 18521 h 257828"/>
                <a:gd name="connsiteX893" fmla="*/ 216471 w 256290"/>
                <a:gd name="connsiteY893" fmla="*/ 17569 h 2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Lst>
              <a:rect l="l" t="t" r="r" b="b"/>
              <a:pathLst>
                <a:path w="256290" h="257828">
                  <a:moveTo>
                    <a:pt x="252666" y="12806"/>
                  </a:moveTo>
                  <a:cubicBezTo>
                    <a:pt x="249808" y="13758"/>
                    <a:pt x="247903" y="13758"/>
                    <a:pt x="245046" y="13758"/>
                  </a:cubicBezTo>
                  <a:cubicBezTo>
                    <a:pt x="234568" y="13758"/>
                    <a:pt x="226948" y="20426"/>
                    <a:pt x="221233" y="28046"/>
                  </a:cubicBezTo>
                  <a:cubicBezTo>
                    <a:pt x="217423" y="32808"/>
                    <a:pt x="216471" y="38523"/>
                    <a:pt x="215518" y="44238"/>
                  </a:cubicBezTo>
                  <a:cubicBezTo>
                    <a:pt x="214566" y="60431"/>
                    <a:pt x="215518" y="75671"/>
                    <a:pt x="215518" y="91863"/>
                  </a:cubicBezTo>
                  <a:cubicBezTo>
                    <a:pt x="215518" y="113771"/>
                    <a:pt x="215518" y="135678"/>
                    <a:pt x="215518" y="157586"/>
                  </a:cubicBezTo>
                  <a:cubicBezTo>
                    <a:pt x="215518" y="178541"/>
                    <a:pt x="215518" y="198544"/>
                    <a:pt x="215518" y="219498"/>
                  </a:cubicBezTo>
                  <a:cubicBezTo>
                    <a:pt x="215518" y="229976"/>
                    <a:pt x="215518" y="239501"/>
                    <a:pt x="215518" y="249978"/>
                  </a:cubicBezTo>
                  <a:cubicBezTo>
                    <a:pt x="215518" y="256646"/>
                    <a:pt x="213613" y="258551"/>
                    <a:pt x="207898" y="257598"/>
                  </a:cubicBezTo>
                  <a:cubicBezTo>
                    <a:pt x="202183" y="256646"/>
                    <a:pt x="197421" y="257598"/>
                    <a:pt x="192658" y="257598"/>
                  </a:cubicBezTo>
                  <a:cubicBezTo>
                    <a:pt x="185991" y="257598"/>
                    <a:pt x="181228" y="255694"/>
                    <a:pt x="177418" y="249978"/>
                  </a:cubicBezTo>
                  <a:cubicBezTo>
                    <a:pt x="170751" y="240453"/>
                    <a:pt x="165036" y="230928"/>
                    <a:pt x="159321" y="220451"/>
                  </a:cubicBezTo>
                  <a:cubicBezTo>
                    <a:pt x="149796" y="203306"/>
                    <a:pt x="138366" y="187113"/>
                    <a:pt x="128841" y="169969"/>
                  </a:cubicBezTo>
                  <a:cubicBezTo>
                    <a:pt x="126936" y="167111"/>
                    <a:pt x="125983" y="164253"/>
                    <a:pt x="125031" y="161396"/>
                  </a:cubicBezTo>
                  <a:cubicBezTo>
                    <a:pt x="124078" y="158538"/>
                    <a:pt x="123126" y="155681"/>
                    <a:pt x="120268" y="153776"/>
                  </a:cubicBezTo>
                  <a:cubicBezTo>
                    <a:pt x="114553" y="146156"/>
                    <a:pt x="108838" y="137583"/>
                    <a:pt x="104076" y="129963"/>
                  </a:cubicBezTo>
                  <a:cubicBezTo>
                    <a:pt x="89788" y="106151"/>
                    <a:pt x="73596" y="82338"/>
                    <a:pt x="61213" y="57573"/>
                  </a:cubicBezTo>
                  <a:lnTo>
                    <a:pt x="58356" y="52811"/>
                  </a:lnTo>
                  <a:cubicBezTo>
                    <a:pt x="58356" y="52811"/>
                    <a:pt x="57403" y="51858"/>
                    <a:pt x="57403" y="51858"/>
                  </a:cubicBezTo>
                  <a:cubicBezTo>
                    <a:pt x="56451" y="51858"/>
                    <a:pt x="56451" y="52811"/>
                    <a:pt x="56451" y="53763"/>
                  </a:cubicBezTo>
                  <a:cubicBezTo>
                    <a:pt x="56451" y="53763"/>
                    <a:pt x="56451" y="54716"/>
                    <a:pt x="56451" y="54716"/>
                  </a:cubicBezTo>
                  <a:cubicBezTo>
                    <a:pt x="57403" y="68051"/>
                    <a:pt x="55498" y="81386"/>
                    <a:pt x="56451" y="94721"/>
                  </a:cubicBezTo>
                  <a:cubicBezTo>
                    <a:pt x="56451" y="101388"/>
                    <a:pt x="55498" y="109008"/>
                    <a:pt x="57403" y="115676"/>
                  </a:cubicBezTo>
                  <a:cubicBezTo>
                    <a:pt x="58356" y="118533"/>
                    <a:pt x="56451" y="120438"/>
                    <a:pt x="56451" y="123296"/>
                  </a:cubicBezTo>
                  <a:cubicBezTo>
                    <a:pt x="58356" y="137583"/>
                    <a:pt x="56451" y="151871"/>
                    <a:pt x="57403" y="165206"/>
                  </a:cubicBezTo>
                  <a:cubicBezTo>
                    <a:pt x="58356" y="174731"/>
                    <a:pt x="57403" y="183303"/>
                    <a:pt x="57403" y="192828"/>
                  </a:cubicBezTo>
                  <a:cubicBezTo>
                    <a:pt x="57403" y="203306"/>
                    <a:pt x="58356" y="213783"/>
                    <a:pt x="60261" y="224261"/>
                  </a:cubicBezTo>
                  <a:cubicBezTo>
                    <a:pt x="61213" y="232833"/>
                    <a:pt x="70738" y="242358"/>
                    <a:pt x="79311" y="243311"/>
                  </a:cubicBezTo>
                  <a:cubicBezTo>
                    <a:pt x="85026" y="244263"/>
                    <a:pt x="89788" y="245216"/>
                    <a:pt x="95503" y="245216"/>
                  </a:cubicBezTo>
                  <a:cubicBezTo>
                    <a:pt x="97408" y="245216"/>
                    <a:pt x="100266" y="246169"/>
                    <a:pt x="101218" y="248073"/>
                  </a:cubicBezTo>
                  <a:cubicBezTo>
                    <a:pt x="102171" y="249026"/>
                    <a:pt x="103123" y="250931"/>
                    <a:pt x="102171" y="252836"/>
                  </a:cubicBezTo>
                  <a:cubicBezTo>
                    <a:pt x="101218" y="254741"/>
                    <a:pt x="100266" y="254741"/>
                    <a:pt x="98361" y="254741"/>
                  </a:cubicBezTo>
                  <a:cubicBezTo>
                    <a:pt x="97408" y="254741"/>
                    <a:pt x="96456" y="254741"/>
                    <a:pt x="95503" y="254741"/>
                  </a:cubicBezTo>
                  <a:cubicBezTo>
                    <a:pt x="81216" y="254741"/>
                    <a:pt x="66928" y="255694"/>
                    <a:pt x="52641" y="253788"/>
                  </a:cubicBezTo>
                  <a:cubicBezTo>
                    <a:pt x="47878" y="253788"/>
                    <a:pt x="43116" y="253788"/>
                    <a:pt x="38353" y="253788"/>
                  </a:cubicBezTo>
                  <a:lnTo>
                    <a:pt x="14541" y="253788"/>
                  </a:lnTo>
                  <a:cubicBezTo>
                    <a:pt x="13588" y="253788"/>
                    <a:pt x="11683" y="253788"/>
                    <a:pt x="10731" y="254741"/>
                  </a:cubicBezTo>
                  <a:cubicBezTo>
                    <a:pt x="7873" y="255694"/>
                    <a:pt x="5968" y="254741"/>
                    <a:pt x="3111" y="253788"/>
                  </a:cubicBezTo>
                  <a:cubicBezTo>
                    <a:pt x="1206" y="252836"/>
                    <a:pt x="-699" y="250931"/>
                    <a:pt x="253" y="249026"/>
                  </a:cubicBezTo>
                  <a:cubicBezTo>
                    <a:pt x="1206" y="246169"/>
                    <a:pt x="3111" y="246169"/>
                    <a:pt x="5016" y="246169"/>
                  </a:cubicBezTo>
                  <a:cubicBezTo>
                    <a:pt x="13588" y="246169"/>
                    <a:pt x="22161" y="243311"/>
                    <a:pt x="29781" y="239501"/>
                  </a:cubicBezTo>
                  <a:cubicBezTo>
                    <a:pt x="38353" y="234738"/>
                    <a:pt x="41211" y="227119"/>
                    <a:pt x="43116" y="218546"/>
                  </a:cubicBezTo>
                  <a:cubicBezTo>
                    <a:pt x="45021" y="211878"/>
                    <a:pt x="44068" y="204258"/>
                    <a:pt x="44068" y="197591"/>
                  </a:cubicBezTo>
                  <a:cubicBezTo>
                    <a:pt x="45021" y="186161"/>
                    <a:pt x="43116" y="175683"/>
                    <a:pt x="44068" y="164253"/>
                  </a:cubicBezTo>
                  <a:cubicBezTo>
                    <a:pt x="45021" y="158538"/>
                    <a:pt x="44068" y="152823"/>
                    <a:pt x="44068" y="148061"/>
                  </a:cubicBezTo>
                  <a:cubicBezTo>
                    <a:pt x="43116" y="137583"/>
                    <a:pt x="44068" y="127106"/>
                    <a:pt x="44068" y="116628"/>
                  </a:cubicBezTo>
                  <a:cubicBezTo>
                    <a:pt x="44068" y="109008"/>
                    <a:pt x="42163" y="102341"/>
                    <a:pt x="45021" y="94721"/>
                  </a:cubicBezTo>
                  <a:cubicBezTo>
                    <a:pt x="45973" y="91863"/>
                    <a:pt x="45021" y="89958"/>
                    <a:pt x="44068" y="87101"/>
                  </a:cubicBezTo>
                  <a:cubicBezTo>
                    <a:pt x="43116" y="82338"/>
                    <a:pt x="43116" y="77576"/>
                    <a:pt x="43116" y="72813"/>
                  </a:cubicBezTo>
                  <a:cubicBezTo>
                    <a:pt x="43116" y="63288"/>
                    <a:pt x="44068" y="53763"/>
                    <a:pt x="43116" y="44238"/>
                  </a:cubicBezTo>
                  <a:cubicBezTo>
                    <a:pt x="42163" y="41381"/>
                    <a:pt x="43116" y="37571"/>
                    <a:pt x="43116" y="34713"/>
                  </a:cubicBezTo>
                  <a:cubicBezTo>
                    <a:pt x="43116" y="32808"/>
                    <a:pt x="43116" y="30903"/>
                    <a:pt x="42163" y="28998"/>
                  </a:cubicBezTo>
                  <a:cubicBezTo>
                    <a:pt x="37401" y="21378"/>
                    <a:pt x="31686" y="14711"/>
                    <a:pt x="23113" y="12806"/>
                  </a:cubicBezTo>
                  <a:cubicBezTo>
                    <a:pt x="17398" y="11853"/>
                    <a:pt x="12636" y="9948"/>
                    <a:pt x="6921" y="9948"/>
                  </a:cubicBezTo>
                  <a:cubicBezTo>
                    <a:pt x="5016" y="9948"/>
                    <a:pt x="2158" y="8996"/>
                    <a:pt x="2158" y="6138"/>
                  </a:cubicBezTo>
                  <a:cubicBezTo>
                    <a:pt x="2158" y="3281"/>
                    <a:pt x="4063" y="1376"/>
                    <a:pt x="6921" y="423"/>
                  </a:cubicBezTo>
                  <a:cubicBezTo>
                    <a:pt x="9778" y="423"/>
                    <a:pt x="12636" y="-529"/>
                    <a:pt x="14541" y="423"/>
                  </a:cubicBezTo>
                  <a:cubicBezTo>
                    <a:pt x="18351" y="1376"/>
                    <a:pt x="21208" y="1376"/>
                    <a:pt x="24066" y="1376"/>
                  </a:cubicBezTo>
                  <a:cubicBezTo>
                    <a:pt x="39306" y="1376"/>
                    <a:pt x="53593" y="1376"/>
                    <a:pt x="68833" y="1376"/>
                  </a:cubicBezTo>
                  <a:cubicBezTo>
                    <a:pt x="71691" y="1376"/>
                    <a:pt x="73596" y="1376"/>
                    <a:pt x="76453" y="423"/>
                  </a:cubicBezTo>
                  <a:cubicBezTo>
                    <a:pt x="77406" y="423"/>
                    <a:pt x="79311" y="-529"/>
                    <a:pt x="80263" y="423"/>
                  </a:cubicBezTo>
                  <a:cubicBezTo>
                    <a:pt x="83121" y="1376"/>
                    <a:pt x="86931" y="1376"/>
                    <a:pt x="89788" y="1376"/>
                  </a:cubicBezTo>
                  <a:cubicBezTo>
                    <a:pt x="96456" y="1376"/>
                    <a:pt x="100266" y="4233"/>
                    <a:pt x="103123" y="9948"/>
                  </a:cubicBezTo>
                  <a:cubicBezTo>
                    <a:pt x="105981" y="16616"/>
                    <a:pt x="109791" y="23283"/>
                    <a:pt x="114553" y="28998"/>
                  </a:cubicBezTo>
                  <a:cubicBezTo>
                    <a:pt x="118363" y="34713"/>
                    <a:pt x="121221" y="42333"/>
                    <a:pt x="125031" y="47096"/>
                  </a:cubicBezTo>
                  <a:cubicBezTo>
                    <a:pt x="132651" y="58526"/>
                    <a:pt x="138366" y="69956"/>
                    <a:pt x="145033" y="82338"/>
                  </a:cubicBezTo>
                  <a:cubicBezTo>
                    <a:pt x="148843" y="89006"/>
                    <a:pt x="152653" y="95673"/>
                    <a:pt x="156463" y="101388"/>
                  </a:cubicBezTo>
                  <a:cubicBezTo>
                    <a:pt x="165036" y="114723"/>
                    <a:pt x="171703" y="129011"/>
                    <a:pt x="180276" y="142346"/>
                  </a:cubicBezTo>
                  <a:cubicBezTo>
                    <a:pt x="186943" y="151871"/>
                    <a:pt x="191706" y="162348"/>
                    <a:pt x="197421" y="172826"/>
                  </a:cubicBezTo>
                  <a:lnTo>
                    <a:pt x="198373" y="174731"/>
                  </a:lnTo>
                  <a:cubicBezTo>
                    <a:pt x="199326" y="175683"/>
                    <a:pt x="199326" y="177588"/>
                    <a:pt x="201231" y="176636"/>
                  </a:cubicBezTo>
                  <a:cubicBezTo>
                    <a:pt x="203136" y="176636"/>
                    <a:pt x="203136" y="174731"/>
                    <a:pt x="203136" y="172826"/>
                  </a:cubicBezTo>
                  <a:cubicBezTo>
                    <a:pt x="203136" y="160444"/>
                    <a:pt x="203136" y="148061"/>
                    <a:pt x="202183" y="136631"/>
                  </a:cubicBezTo>
                  <a:cubicBezTo>
                    <a:pt x="202183" y="135678"/>
                    <a:pt x="202183" y="133773"/>
                    <a:pt x="202183" y="132821"/>
                  </a:cubicBezTo>
                  <a:cubicBezTo>
                    <a:pt x="202183" y="119486"/>
                    <a:pt x="202183" y="107103"/>
                    <a:pt x="203136" y="94721"/>
                  </a:cubicBezTo>
                  <a:cubicBezTo>
                    <a:pt x="203136" y="89006"/>
                    <a:pt x="203136" y="82338"/>
                    <a:pt x="202183" y="76623"/>
                  </a:cubicBezTo>
                  <a:cubicBezTo>
                    <a:pt x="201231" y="69956"/>
                    <a:pt x="200278" y="64241"/>
                    <a:pt x="202183" y="57573"/>
                  </a:cubicBezTo>
                  <a:cubicBezTo>
                    <a:pt x="202183" y="57573"/>
                    <a:pt x="202183" y="56621"/>
                    <a:pt x="202183" y="56621"/>
                  </a:cubicBezTo>
                  <a:cubicBezTo>
                    <a:pt x="200278" y="49001"/>
                    <a:pt x="202183" y="40428"/>
                    <a:pt x="200278" y="32808"/>
                  </a:cubicBezTo>
                  <a:cubicBezTo>
                    <a:pt x="197421" y="19473"/>
                    <a:pt x="185038" y="10901"/>
                    <a:pt x="171703" y="11853"/>
                  </a:cubicBezTo>
                  <a:cubicBezTo>
                    <a:pt x="168846" y="11853"/>
                    <a:pt x="165036" y="11853"/>
                    <a:pt x="162178" y="11853"/>
                  </a:cubicBezTo>
                  <a:cubicBezTo>
                    <a:pt x="159321" y="11853"/>
                    <a:pt x="158368" y="9948"/>
                    <a:pt x="158368" y="8044"/>
                  </a:cubicBezTo>
                  <a:cubicBezTo>
                    <a:pt x="158368" y="6138"/>
                    <a:pt x="160273" y="3281"/>
                    <a:pt x="162178" y="3281"/>
                  </a:cubicBezTo>
                  <a:cubicBezTo>
                    <a:pt x="163131" y="3281"/>
                    <a:pt x="164083" y="3281"/>
                    <a:pt x="165036" y="3281"/>
                  </a:cubicBezTo>
                  <a:lnTo>
                    <a:pt x="198373" y="3281"/>
                  </a:lnTo>
                  <a:cubicBezTo>
                    <a:pt x="202183" y="3281"/>
                    <a:pt x="206946" y="3281"/>
                    <a:pt x="210756" y="4233"/>
                  </a:cubicBezTo>
                  <a:cubicBezTo>
                    <a:pt x="215518" y="4233"/>
                    <a:pt x="219328" y="4233"/>
                    <a:pt x="224091" y="4233"/>
                  </a:cubicBezTo>
                  <a:cubicBezTo>
                    <a:pt x="233616" y="3281"/>
                    <a:pt x="242188" y="4233"/>
                    <a:pt x="250761" y="4233"/>
                  </a:cubicBezTo>
                  <a:cubicBezTo>
                    <a:pt x="253618" y="4233"/>
                    <a:pt x="254571" y="5186"/>
                    <a:pt x="255523" y="8044"/>
                  </a:cubicBezTo>
                  <a:cubicBezTo>
                    <a:pt x="257428" y="9948"/>
                    <a:pt x="255523" y="11853"/>
                    <a:pt x="252666" y="12806"/>
                  </a:cubicBezTo>
                  <a:close/>
                  <a:moveTo>
                    <a:pt x="59308" y="20426"/>
                  </a:moveTo>
                  <a:cubicBezTo>
                    <a:pt x="58356" y="19473"/>
                    <a:pt x="58356" y="20426"/>
                    <a:pt x="57403" y="20426"/>
                  </a:cubicBezTo>
                  <a:cubicBezTo>
                    <a:pt x="57403" y="20426"/>
                    <a:pt x="56451" y="20426"/>
                    <a:pt x="56451" y="20426"/>
                  </a:cubicBezTo>
                  <a:cubicBezTo>
                    <a:pt x="56451" y="21378"/>
                    <a:pt x="57403" y="20426"/>
                    <a:pt x="58356" y="20426"/>
                  </a:cubicBezTo>
                  <a:cubicBezTo>
                    <a:pt x="58356" y="20426"/>
                    <a:pt x="58356" y="20426"/>
                    <a:pt x="59308" y="20426"/>
                  </a:cubicBezTo>
                  <a:close/>
                  <a:moveTo>
                    <a:pt x="60261" y="32808"/>
                  </a:moveTo>
                  <a:cubicBezTo>
                    <a:pt x="60261" y="32808"/>
                    <a:pt x="60261" y="31856"/>
                    <a:pt x="60261" y="32808"/>
                  </a:cubicBezTo>
                  <a:cubicBezTo>
                    <a:pt x="59308" y="32808"/>
                    <a:pt x="59308" y="32808"/>
                    <a:pt x="60261" y="32808"/>
                  </a:cubicBezTo>
                  <a:cubicBezTo>
                    <a:pt x="59308" y="32808"/>
                    <a:pt x="59308" y="33761"/>
                    <a:pt x="60261" y="32808"/>
                  </a:cubicBezTo>
                  <a:cubicBezTo>
                    <a:pt x="60261" y="33761"/>
                    <a:pt x="60261" y="32808"/>
                    <a:pt x="60261" y="32808"/>
                  </a:cubicBezTo>
                  <a:close/>
                  <a:moveTo>
                    <a:pt x="61213" y="25188"/>
                  </a:moveTo>
                  <a:cubicBezTo>
                    <a:pt x="61213" y="25188"/>
                    <a:pt x="61213" y="25188"/>
                    <a:pt x="61213" y="25188"/>
                  </a:cubicBezTo>
                  <a:lnTo>
                    <a:pt x="60261" y="25188"/>
                  </a:lnTo>
                  <a:cubicBezTo>
                    <a:pt x="59308" y="25188"/>
                    <a:pt x="60261" y="26141"/>
                    <a:pt x="61213" y="25188"/>
                  </a:cubicBezTo>
                  <a:lnTo>
                    <a:pt x="61213" y="25188"/>
                  </a:lnTo>
                  <a:close/>
                  <a:moveTo>
                    <a:pt x="62166" y="41381"/>
                  </a:moveTo>
                  <a:cubicBezTo>
                    <a:pt x="62166" y="41381"/>
                    <a:pt x="62166" y="41381"/>
                    <a:pt x="62166" y="41381"/>
                  </a:cubicBezTo>
                  <a:cubicBezTo>
                    <a:pt x="61213" y="42333"/>
                    <a:pt x="62166" y="42333"/>
                    <a:pt x="62166" y="41381"/>
                  </a:cubicBezTo>
                  <a:cubicBezTo>
                    <a:pt x="62166" y="42333"/>
                    <a:pt x="62166" y="42333"/>
                    <a:pt x="62166" y="41381"/>
                  </a:cubicBezTo>
                  <a:cubicBezTo>
                    <a:pt x="63118" y="41381"/>
                    <a:pt x="63118" y="41381"/>
                    <a:pt x="62166" y="41381"/>
                  </a:cubicBezTo>
                  <a:close/>
                  <a:moveTo>
                    <a:pt x="65976" y="28046"/>
                  </a:moveTo>
                  <a:cubicBezTo>
                    <a:pt x="65976" y="28046"/>
                    <a:pt x="65023" y="27094"/>
                    <a:pt x="65976" y="28046"/>
                  </a:cubicBezTo>
                  <a:cubicBezTo>
                    <a:pt x="65023" y="27094"/>
                    <a:pt x="64071" y="27094"/>
                    <a:pt x="64071" y="27094"/>
                  </a:cubicBezTo>
                  <a:cubicBezTo>
                    <a:pt x="64071" y="28046"/>
                    <a:pt x="64071" y="28998"/>
                    <a:pt x="65976" y="28046"/>
                  </a:cubicBezTo>
                  <a:cubicBezTo>
                    <a:pt x="65023" y="28046"/>
                    <a:pt x="65023" y="28046"/>
                    <a:pt x="65976" y="28046"/>
                  </a:cubicBezTo>
                  <a:close/>
                  <a:moveTo>
                    <a:pt x="67881" y="22331"/>
                  </a:moveTo>
                  <a:cubicBezTo>
                    <a:pt x="67881" y="21378"/>
                    <a:pt x="66928" y="21378"/>
                    <a:pt x="66928" y="21378"/>
                  </a:cubicBezTo>
                  <a:cubicBezTo>
                    <a:pt x="66928" y="21378"/>
                    <a:pt x="65976" y="21378"/>
                    <a:pt x="65976" y="22331"/>
                  </a:cubicBezTo>
                  <a:cubicBezTo>
                    <a:pt x="65976" y="22331"/>
                    <a:pt x="65976" y="23283"/>
                    <a:pt x="66928" y="23283"/>
                  </a:cubicBezTo>
                  <a:cubicBezTo>
                    <a:pt x="67881" y="23283"/>
                    <a:pt x="67881" y="22331"/>
                    <a:pt x="67881" y="22331"/>
                  </a:cubicBezTo>
                  <a:close/>
                  <a:moveTo>
                    <a:pt x="70738" y="35666"/>
                  </a:moveTo>
                  <a:cubicBezTo>
                    <a:pt x="70738" y="35666"/>
                    <a:pt x="69786" y="34713"/>
                    <a:pt x="70738" y="35666"/>
                  </a:cubicBezTo>
                  <a:cubicBezTo>
                    <a:pt x="69786" y="34713"/>
                    <a:pt x="68833" y="35666"/>
                    <a:pt x="70738" y="35666"/>
                  </a:cubicBezTo>
                  <a:cubicBezTo>
                    <a:pt x="69786" y="35666"/>
                    <a:pt x="69786" y="35666"/>
                    <a:pt x="70738" y="35666"/>
                  </a:cubicBezTo>
                  <a:cubicBezTo>
                    <a:pt x="69786" y="35666"/>
                    <a:pt x="70738" y="35666"/>
                    <a:pt x="70738" y="35666"/>
                  </a:cubicBezTo>
                  <a:close/>
                  <a:moveTo>
                    <a:pt x="71691" y="41381"/>
                  </a:moveTo>
                  <a:cubicBezTo>
                    <a:pt x="71691" y="41381"/>
                    <a:pt x="71691" y="41381"/>
                    <a:pt x="71691" y="41381"/>
                  </a:cubicBezTo>
                  <a:cubicBezTo>
                    <a:pt x="70738" y="41381"/>
                    <a:pt x="70738" y="41381"/>
                    <a:pt x="70738" y="42333"/>
                  </a:cubicBezTo>
                  <a:lnTo>
                    <a:pt x="70738" y="43286"/>
                  </a:lnTo>
                  <a:cubicBezTo>
                    <a:pt x="71691" y="43286"/>
                    <a:pt x="72643" y="42333"/>
                    <a:pt x="71691" y="41381"/>
                  </a:cubicBezTo>
                  <a:close/>
                  <a:moveTo>
                    <a:pt x="72643" y="30903"/>
                  </a:moveTo>
                  <a:cubicBezTo>
                    <a:pt x="72643" y="29951"/>
                    <a:pt x="71691" y="29951"/>
                    <a:pt x="71691" y="29951"/>
                  </a:cubicBezTo>
                  <a:cubicBezTo>
                    <a:pt x="71691" y="29951"/>
                    <a:pt x="70738" y="30903"/>
                    <a:pt x="70738" y="30903"/>
                  </a:cubicBezTo>
                  <a:cubicBezTo>
                    <a:pt x="71691" y="31856"/>
                    <a:pt x="71691" y="31856"/>
                    <a:pt x="72643" y="30903"/>
                  </a:cubicBezTo>
                  <a:cubicBezTo>
                    <a:pt x="72643" y="31856"/>
                    <a:pt x="72643" y="30903"/>
                    <a:pt x="72643" y="30903"/>
                  </a:cubicBezTo>
                  <a:close/>
                  <a:moveTo>
                    <a:pt x="75501" y="52811"/>
                  </a:moveTo>
                  <a:lnTo>
                    <a:pt x="75501" y="52811"/>
                  </a:lnTo>
                  <a:cubicBezTo>
                    <a:pt x="75501" y="51858"/>
                    <a:pt x="75501" y="49953"/>
                    <a:pt x="74548" y="49953"/>
                  </a:cubicBezTo>
                  <a:cubicBezTo>
                    <a:pt x="74548" y="49953"/>
                    <a:pt x="74548" y="50906"/>
                    <a:pt x="74548" y="50906"/>
                  </a:cubicBezTo>
                  <a:cubicBezTo>
                    <a:pt x="73596" y="52811"/>
                    <a:pt x="74548" y="52811"/>
                    <a:pt x="75501" y="52811"/>
                  </a:cubicBezTo>
                  <a:close/>
                  <a:moveTo>
                    <a:pt x="81216" y="52811"/>
                  </a:moveTo>
                  <a:cubicBezTo>
                    <a:pt x="80263" y="51858"/>
                    <a:pt x="80263" y="51858"/>
                    <a:pt x="79311" y="51858"/>
                  </a:cubicBezTo>
                  <a:lnTo>
                    <a:pt x="79311" y="50906"/>
                  </a:lnTo>
                  <a:cubicBezTo>
                    <a:pt x="79311" y="50906"/>
                    <a:pt x="78358" y="50906"/>
                    <a:pt x="78358" y="50906"/>
                  </a:cubicBezTo>
                  <a:lnTo>
                    <a:pt x="77406" y="51858"/>
                  </a:lnTo>
                  <a:cubicBezTo>
                    <a:pt x="77406" y="51858"/>
                    <a:pt x="77406" y="51858"/>
                    <a:pt x="78358" y="51858"/>
                  </a:cubicBezTo>
                  <a:cubicBezTo>
                    <a:pt x="76453" y="52811"/>
                    <a:pt x="74548" y="54716"/>
                    <a:pt x="73596" y="57573"/>
                  </a:cubicBezTo>
                  <a:cubicBezTo>
                    <a:pt x="73596" y="57573"/>
                    <a:pt x="73596" y="58526"/>
                    <a:pt x="74548" y="58526"/>
                  </a:cubicBezTo>
                  <a:cubicBezTo>
                    <a:pt x="75501" y="58526"/>
                    <a:pt x="75501" y="57573"/>
                    <a:pt x="76453" y="57573"/>
                  </a:cubicBezTo>
                  <a:cubicBezTo>
                    <a:pt x="78358" y="55669"/>
                    <a:pt x="80263" y="54716"/>
                    <a:pt x="81216" y="52811"/>
                  </a:cubicBezTo>
                  <a:close/>
                  <a:moveTo>
                    <a:pt x="77406" y="29951"/>
                  </a:moveTo>
                  <a:cubicBezTo>
                    <a:pt x="77406" y="29951"/>
                    <a:pt x="77406" y="29951"/>
                    <a:pt x="77406" y="29951"/>
                  </a:cubicBezTo>
                  <a:cubicBezTo>
                    <a:pt x="77406" y="29951"/>
                    <a:pt x="78358" y="29951"/>
                    <a:pt x="77406" y="29951"/>
                  </a:cubicBezTo>
                  <a:cubicBezTo>
                    <a:pt x="78358" y="28998"/>
                    <a:pt x="78358" y="28998"/>
                    <a:pt x="77406" y="29951"/>
                  </a:cubicBezTo>
                  <a:cubicBezTo>
                    <a:pt x="77406" y="28998"/>
                    <a:pt x="77406" y="29951"/>
                    <a:pt x="77406" y="29951"/>
                  </a:cubicBezTo>
                  <a:close/>
                  <a:moveTo>
                    <a:pt x="78358" y="32808"/>
                  </a:moveTo>
                  <a:cubicBezTo>
                    <a:pt x="78358" y="33761"/>
                    <a:pt x="79311" y="33761"/>
                    <a:pt x="80263" y="33761"/>
                  </a:cubicBezTo>
                  <a:lnTo>
                    <a:pt x="82168" y="33761"/>
                  </a:lnTo>
                  <a:cubicBezTo>
                    <a:pt x="82168" y="34713"/>
                    <a:pt x="81216" y="36619"/>
                    <a:pt x="81216" y="38523"/>
                  </a:cubicBezTo>
                  <a:cubicBezTo>
                    <a:pt x="81216" y="40428"/>
                    <a:pt x="81216" y="42333"/>
                    <a:pt x="83121" y="42333"/>
                  </a:cubicBezTo>
                  <a:cubicBezTo>
                    <a:pt x="85978" y="42333"/>
                    <a:pt x="84073" y="40428"/>
                    <a:pt x="85026" y="39476"/>
                  </a:cubicBezTo>
                  <a:cubicBezTo>
                    <a:pt x="85978" y="38523"/>
                    <a:pt x="85978" y="36619"/>
                    <a:pt x="86931" y="36619"/>
                  </a:cubicBezTo>
                  <a:lnTo>
                    <a:pt x="87883" y="36619"/>
                  </a:lnTo>
                  <a:cubicBezTo>
                    <a:pt x="85978" y="35666"/>
                    <a:pt x="85026" y="34713"/>
                    <a:pt x="84073" y="33761"/>
                  </a:cubicBezTo>
                  <a:cubicBezTo>
                    <a:pt x="83121" y="33761"/>
                    <a:pt x="82168" y="32808"/>
                    <a:pt x="82168" y="32808"/>
                  </a:cubicBezTo>
                  <a:cubicBezTo>
                    <a:pt x="79311" y="31856"/>
                    <a:pt x="78358" y="31856"/>
                    <a:pt x="78358" y="32808"/>
                  </a:cubicBezTo>
                  <a:close/>
                  <a:moveTo>
                    <a:pt x="79311" y="62336"/>
                  </a:moveTo>
                  <a:cubicBezTo>
                    <a:pt x="80263" y="62336"/>
                    <a:pt x="81216" y="61383"/>
                    <a:pt x="81216" y="61383"/>
                  </a:cubicBezTo>
                  <a:cubicBezTo>
                    <a:pt x="81216" y="61383"/>
                    <a:pt x="81216" y="60431"/>
                    <a:pt x="81216" y="60431"/>
                  </a:cubicBezTo>
                  <a:cubicBezTo>
                    <a:pt x="80263" y="61383"/>
                    <a:pt x="80263" y="61383"/>
                    <a:pt x="79311" y="62336"/>
                  </a:cubicBezTo>
                  <a:cubicBezTo>
                    <a:pt x="78358" y="61383"/>
                    <a:pt x="79311" y="62336"/>
                    <a:pt x="79311" y="62336"/>
                  </a:cubicBezTo>
                  <a:close/>
                  <a:moveTo>
                    <a:pt x="79311" y="51858"/>
                  </a:moveTo>
                  <a:lnTo>
                    <a:pt x="79311" y="51858"/>
                  </a:lnTo>
                  <a:cubicBezTo>
                    <a:pt x="79311" y="51858"/>
                    <a:pt x="79311" y="50906"/>
                    <a:pt x="79311" y="51858"/>
                  </a:cubicBezTo>
                  <a:lnTo>
                    <a:pt x="79311" y="51858"/>
                  </a:lnTo>
                  <a:cubicBezTo>
                    <a:pt x="79311" y="51858"/>
                    <a:pt x="79311" y="51858"/>
                    <a:pt x="79311" y="51858"/>
                  </a:cubicBezTo>
                  <a:close/>
                  <a:moveTo>
                    <a:pt x="79311" y="25188"/>
                  </a:moveTo>
                  <a:cubicBezTo>
                    <a:pt x="80263" y="26141"/>
                    <a:pt x="81216" y="26141"/>
                    <a:pt x="82168" y="26141"/>
                  </a:cubicBezTo>
                  <a:lnTo>
                    <a:pt x="82168" y="27094"/>
                  </a:lnTo>
                  <a:cubicBezTo>
                    <a:pt x="82168" y="27094"/>
                    <a:pt x="82168" y="27094"/>
                    <a:pt x="82168" y="28046"/>
                  </a:cubicBezTo>
                  <a:cubicBezTo>
                    <a:pt x="82168" y="28046"/>
                    <a:pt x="82168" y="28046"/>
                    <a:pt x="82168" y="28046"/>
                  </a:cubicBezTo>
                  <a:lnTo>
                    <a:pt x="82168" y="28046"/>
                  </a:lnTo>
                  <a:cubicBezTo>
                    <a:pt x="82168" y="28998"/>
                    <a:pt x="82168" y="29951"/>
                    <a:pt x="84073" y="30903"/>
                  </a:cubicBezTo>
                  <a:cubicBezTo>
                    <a:pt x="85026" y="30903"/>
                    <a:pt x="85978" y="30903"/>
                    <a:pt x="85978" y="29951"/>
                  </a:cubicBezTo>
                  <a:cubicBezTo>
                    <a:pt x="85026" y="28046"/>
                    <a:pt x="84073" y="27094"/>
                    <a:pt x="82168" y="26141"/>
                  </a:cubicBezTo>
                  <a:cubicBezTo>
                    <a:pt x="80263" y="25188"/>
                    <a:pt x="80263" y="24236"/>
                    <a:pt x="79311" y="25188"/>
                  </a:cubicBezTo>
                  <a:lnTo>
                    <a:pt x="79311" y="25188"/>
                  </a:lnTo>
                  <a:close/>
                  <a:moveTo>
                    <a:pt x="80263" y="37571"/>
                  </a:moveTo>
                  <a:lnTo>
                    <a:pt x="80263" y="37571"/>
                  </a:lnTo>
                  <a:cubicBezTo>
                    <a:pt x="79311" y="37571"/>
                    <a:pt x="79311" y="38523"/>
                    <a:pt x="80263" y="37571"/>
                  </a:cubicBezTo>
                  <a:cubicBezTo>
                    <a:pt x="79311" y="38523"/>
                    <a:pt x="80263" y="38523"/>
                    <a:pt x="80263" y="37571"/>
                  </a:cubicBezTo>
                  <a:cubicBezTo>
                    <a:pt x="80263" y="37571"/>
                    <a:pt x="80263" y="37571"/>
                    <a:pt x="80263" y="37571"/>
                  </a:cubicBezTo>
                  <a:close/>
                  <a:moveTo>
                    <a:pt x="83121" y="74719"/>
                  </a:moveTo>
                  <a:cubicBezTo>
                    <a:pt x="83121" y="73766"/>
                    <a:pt x="82168" y="72813"/>
                    <a:pt x="82168" y="71861"/>
                  </a:cubicBezTo>
                  <a:cubicBezTo>
                    <a:pt x="81216" y="72813"/>
                    <a:pt x="80263" y="73766"/>
                    <a:pt x="80263" y="73766"/>
                  </a:cubicBezTo>
                  <a:cubicBezTo>
                    <a:pt x="81216" y="74719"/>
                    <a:pt x="82168" y="75671"/>
                    <a:pt x="83121" y="74719"/>
                  </a:cubicBezTo>
                  <a:cubicBezTo>
                    <a:pt x="83121" y="75671"/>
                    <a:pt x="84073" y="75671"/>
                    <a:pt x="83121" y="74719"/>
                  </a:cubicBezTo>
                  <a:close/>
                  <a:moveTo>
                    <a:pt x="82168" y="27094"/>
                  </a:moveTo>
                  <a:cubicBezTo>
                    <a:pt x="82168" y="27094"/>
                    <a:pt x="82168" y="27094"/>
                    <a:pt x="82168" y="27094"/>
                  </a:cubicBezTo>
                  <a:lnTo>
                    <a:pt x="82168" y="27094"/>
                  </a:lnTo>
                  <a:cubicBezTo>
                    <a:pt x="82168" y="26141"/>
                    <a:pt x="82168" y="27094"/>
                    <a:pt x="82168" y="27094"/>
                  </a:cubicBezTo>
                  <a:close/>
                  <a:moveTo>
                    <a:pt x="84073" y="56621"/>
                  </a:moveTo>
                  <a:cubicBezTo>
                    <a:pt x="83121" y="56621"/>
                    <a:pt x="82168" y="56621"/>
                    <a:pt x="82168" y="57573"/>
                  </a:cubicBezTo>
                  <a:cubicBezTo>
                    <a:pt x="82168" y="58526"/>
                    <a:pt x="83121" y="58526"/>
                    <a:pt x="83121" y="58526"/>
                  </a:cubicBezTo>
                  <a:cubicBezTo>
                    <a:pt x="84073" y="58526"/>
                    <a:pt x="84073" y="58526"/>
                    <a:pt x="84073" y="56621"/>
                  </a:cubicBezTo>
                  <a:cubicBezTo>
                    <a:pt x="85026" y="56621"/>
                    <a:pt x="84073" y="56621"/>
                    <a:pt x="84073" y="56621"/>
                  </a:cubicBezTo>
                  <a:close/>
                  <a:moveTo>
                    <a:pt x="83121" y="31856"/>
                  </a:moveTo>
                  <a:cubicBezTo>
                    <a:pt x="83121" y="31856"/>
                    <a:pt x="82168" y="31856"/>
                    <a:pt x="83121" y="31856"/>
                  </a:cubicBezTo>
                  <a:cubicBezTo>
                    <a:pt x="82168" y="32808"/>
                    <a:pt x="82168" y="32808"/>
                    <a:pt x="83121" y="31856"/>
                  </a:cubicBezTo>
                  <a:cubicBezTo>
                    <a:pt x="83121" y="32808"/>
                    <a:pt x="83121" y="32808"/>
                    <a:pt x="83121" y="31856"/>
                  </a:cubicBezTo>
                  <a:cubicBezTo>
                    <a:pt x="84073" y="31856"/>
                    <a:pt x="84073" y="31856"/>
                    <a:pt x="83121" y="31856"/>
                  </a:cubicBezTo>
                  <a:close/>
                  <a:moveTo>
                    <a:pt x="83121" y="21378"/>
                  </a:moveTo>
                  <a:cubicBezTo>
                    <a:pt x="83121" y="22331"/>
                    <a:pt x="84073" y="22331"/>
                    <a:pt x="85026" y="23283"/>
                  </a:cubicBezTo>
                  <a:cubicBezTo>
                    <a:pt x="85026" y="23283"/>
                    <a:pt x="85978" y="23283"/>
                    <a:pt x="85978" y="22331"/>
                  </a:cubicBezTo>
                  <a:cubicBezTo>
                    <a:pt x="85026" y="21378"/>
                    <a:pt x="84073" y="21378"/>
                    <a:pt x="83121" y="21378"/>
                  </a:cubicBezTo>
                  <a:cubicBezTo>
                    <a:pt x="83121" y="20426"/>
                    <a:pt x="83121" y="21378"/>
                    <a:pt x="83121" y="21378"/>
                  </a:cubicBezTo>
                  <a:close/>
                  <a:moveTo>
                    <a:pt x="85978" y="67098"/>
                  </a:moveTo>
                  <a:cubicBezTo>
                    <a:pt x="85978" y="66146"/>
                    <a:pt x="85978" y="66146"/>
                    <a:pt x="85026" y="66146"/>
                  </a:cubicBezTo>
                  <a:cubicBezTo>
                    <a:pt x="83121" y="66146"/>
                    <a:pt x="83121" y="67098"/>
                    <a:pt x="83121" y="68051"/>
                  </a:cubicBezTo>
                  <a:cubicBezTo>
                    <a:pt x="83121" y="68051"/>
                    <a:pt x="83121" y="69003"/>
                    <a:pt x="84073" y="69003"/>
                  </a:cubicBezTo>
                  <a:cubicBezTo>
                    <a:pt x="85026" y="69003"/>
                    <a:pt x="85978" y="68051"/>
                    <a:pt x="85978" y="67098"/>
                  </a:cubicBezTo>
                  <a:close/>
                  <a:moveTo>
                    <a:pt x="87883" y="80433"/>
                  </a:moveTo>
                  <a:lnTo>
                    <a:pt x="87883" y="80433"/>
                  </a:lnTo>
                  <a:cubicBezTo>
                    <a:pt x="86931" y="80433"/>
                    <a:pt x="85978" y="80433"/>
                    <a:pt x="85978" y="80433"/>
                  </a:cubicBezTo>
                  <a:cubicBezTo>
                    <a:pt x="85026" y="81386"/>
                    <a:pt x="85978" y="82338"/>
                    <a:pt x="86931" y="81386"/>
                  </a:cubicBezTo>
                  <a:cubicBezTo>
                    <a:pt x="86931" y="81386"/>
                    <a:pt x="86931" y="80433"/>
                    <a:pt x="87883" y="80433"/>
                  </a:cubicBezTo>
                  <a:close/>
                  <a:moveTo>
                    <a:pt x="88836" y="33761"/>
                  </a:moveTo>
                  <a:cubicBezTo>
                    <a:pt x="88836" y="33761"/>
                    <a:pt x="87883" y="32808"/>
                    <a:pt x="88836" y="33761"/>
                  </a:cubicBezTo>
                  <a:cubicBezTo>
                    <a:pt x="86931" y="32808"/>
                    <a:pt x="86931" y="32808"/>
                    <a:pt x="86931" y="33761"/>
                  </a:cubicBezTo>
                  <a:cubicBezTo>
                    <a:pt x="86931" y="34713"/>
                    <a:pt x="86931" y="35666"/>
                    <a:pt x="86931" y="36619"/>
                  </a:cubicBezTo>
                  <a:cubicBezTo>
                    <a:pt x="87883" y="36619"/>
                    <a:pt x="87883" y="35666"/>
                    <a:pt x="87883" y="35666"/>
                  </a:cubicBezTo>
                  <a:cubicBezTo>
                    <a:pt x="87883" y="35666"/>
                    <a:pt x="88836" y="35666"/>
                    <a:pt x="88836" y="33761"/>
                  </a:cubicBezTo>
                  <a:close/>
                  <a:moveTo>
                    <a:pt x="89788" y="49953"/>
                  </a:moveTo>
                  <a:cubicBezTo>
                    <a:pt x="90741" y="49953"/>
                    <a:pt x="90741" y="49001"/>
                    <a:pt x="91693" y="48048"/>
                  </a:cubicBezTo>
                  <a:cubicBezTo>
                    <a:pt x="91693" y="48048"/>
                    <a:pt x="90741" y="46144"/>
                    <a:pt x="90741" y="46144"/>
                  </a:cubicBezTo>
                  <a:cubicBezTo>
                    <a:pt x="89788" y="46144"/>
                    <a:pt x="88836" y="47096"/>
                    <a:pt x="88836" y="48048"/>
                  </a:cubicBezTo>
                  <a:cubicBezTo>
                    <a:pt x="87883" y="49001"/>
                    <a:pt x="88836" y="49953"/>
                    <a:pt x="89788" y="49953"/>
                  </a:cubicBezTo>
                  <a:close/>
                  <a:moveTo>
                    <a:pt x="108838" y="55669"/>
                  </a:moveTo>
                  <a:cubicBezTo>
                    <a:pt x="108838" y="52811"/>
                    <a:pt x="105028" y="54716"/>
                    <a:pt x="104076" y="53763"/>
                  </a:cubicBezTo>
                  <a:cubicBezTo>
                    <a:pt x="102171" y="53763"/>
                    <a:pt x="99313" y="54716"/>
                    <a:pt x="100266" y="51858"/>
                  </a:cubicBezTo>
                  <a:cubicBezTo>
                    <a:pt x="100266" y="49953"/>
                    <a:pt x="100266" y="49001"/>
                    <a:pt x="98361" y="48048"/>
                  </a:cubicBezTo>
                  <a:cubicBezTo>
                    <a:pt x="96456" y="48048"/>
                    <a:pt x="95503" y="49001"/>
                    <a:pt x="94551" y="49953"/>
                  </a:cubicBezTo>
                  <a:cubicBezTo>
                    <a:pt x="91693" y="51858"/>
                    <a:pt x="93598" y="56621"/>
                    <a:pt x="89788" y="58526"/>
                  </a:cubicBezTo>
                  <a:cubicBezTo>
                    <a:pt x="89788" y="59478"/>
                    <a:pt x="90741" y="60431"/>
                    <a:pt x="91693" y="60431"/>
                  </a:cubicBezTo>
                  <a:cubicBezTo>
                    <a:pt x="92646" y="60431"/>
                    <a:pt x="92646" y="60431"/>
                    <a:pt x="94551" y="60431"/>
                  </a:cubicBezTo>
                  <a:cubicBezTo>
                    <a:pt x="97408" y="58526"/>
                    <a:pt x="100266" y="57573"/>
                    <a:pt x="104076" y="57573"/>
                  </a:cubicBezTo>
                  <a:cubicBezTo>
                    <a:pt x="105028" y="57573"/>
                    <a:pt x="108838" y="58526"/>
                    <a:pt x="108838" y="55669"/>
                  </a:cubicBezTo>
                  <a:close/>
                  <a:moveTo>
                    <a:pt x="90741" y="43286"/>
                  </a:moveTo>
                  <a:cubicBezTo>
                    <a:pt x="90741" y="44238"/>
                    <a:pt x="90741" y="44238"/>
                    <a:pt x="90741" y="43286"/>
                  </a:cubicBezTo>
                  <a:cubicBezTo>
                    <a:pt x="91693" y="44238"/>
                    <a:pt x="92646" y="43286"/>
                    <a:pt x="92646" y="43286"/>
                  </a:cubicBezTo>
                  <a:cubicBezTo>
                    <a:pt x="91693" y="43286"/>
                    <a:pt x="91693" y="43286"/>
                    <a:pt x="90741" y="43286"/>
                  </a:cubicBezTo>
                  <a:cubicBezTo>
                    <a:pt x="90741" y="42333"/>
                    <a:pt x="90741" y="43286"/>
                    <a:pt x="90741" y="43286"/>
                  </a:cubicBezTo>
                  <a:close/>
                  <a:moveTo>
                    <a:pt x="95503" y="75671"/>
                  </a:moveTo>
                  <a:cubicBezTo>
                    <a:pt x="93598" y="75671"/>
                    <a:pt x="91693" y="76623"/>
                    <a:pt x="90741" y="78528"/>
                  </a:cubicBezTo>
                  <a:cubicBezTo>
                    <a:pt x="90741" y="79481"/>
                    <a:pt x="91693" y="80433"/>
                    <a:pt x="92646" y="80433"/>
                  </a:cubicBezTo>
                  <a:cubicBezTo>
                    <a:pt x="94551" y="79481"/>
                    <a:pt x="96456" y="78528"/>
                    <a:pt x="97408" y="76623"/>
                  </a:cubicBezTo>
                  <a:cubicBezTo>
                    <a:pt x="98361" y="75671"/>
                    <a:pt x="96456" y="75671"/>
                    <a:pt x="95503" y="75671"/>
                  </a:cubicBezTo>
                  <a:close/>
                  <a:moveTo>
                    <a:pt x="91693" y="58526"/>
                  </a:moveTo>
                  <a:cubicBezTo>
                    <a:pt x="91693" y="58526"/>
                    <a:pt x="92646" y="58526"/>
                    <a:pt x="91693" y="58526"/>
                  </a:cubicBezTo>
                  <a:cubicBezTo>
                    <a:pt x="92646" y="58526"/>
                    <a:pt x="91693" y="58526"/>
                    <a:pt x="91693" y="58526"/>
                  </a:cubicBezTo>
                  <a:cubicBezTo>
                    <a:pt x="91693" y="58526"/>
                    <a:pt x="91693" y="58526"/>
                    <a:pt x="91693" y="58526"/>
                  </a:cubicBezTo>
                  <a:cubicBezTo>
                    <a:pt x="91693" y="58526"/>
                    <a:pt x="91693" y="58526"/>
                    <a:pt x="91693" y="58526"/>
                  </a:cubicBezTo>
                  <a:close/>
                  <a:moveTo>
                    <a:pt x="91693" y="46144"/>
                  </a:moveTo>
                  <a:lnTo>
                    <a:pt x="90741" y="47096"/>
                  </a:lnTo>
                  <a:cubicBezTo>
                    <a:pt x="90741" y="47096"/>
                    <a:pt x="90741" y="47096"/>
                    <a:pt x="90741" y="47096"/>
                  </a:cubicBezTo>
                  <a:cubicBezTo>
                    <a:pt x="91693" y="48048"/>
                    <a:pt x="92646" y="48048"/>
                    <a:pt x="91693" y="46144"/>
                  </a:cubicBezTo>
                  <a:cubicBezTo>
                    <a:pt x="92646" y="46144"/>
                    <a:pt x="92646" y="46144"/>
                    <a:pt x="91693" y="46144"/>
                  </a:cubicBezTo>
                  <a:close/>
                  <a:moveTo>
                    <a:pt x="91693" y="28046"/>
                  </a:moveTo>
                  <a:cubicBezTo>
                    <a:pt x="91693" y="28998"/>
                    <a:pt x="91693" y="28998"/>
                    <a:pt x="92646" y="28998"/>
                  </a:cubicBezTo>
                  <a:cubicBezTo>
                    <a:pt x="93598" y="28998"/>
                    <a:pt x="93598" y="28998"/>
                    <a:pt x="93598" y="28046"/>
                  </a:cubicBezTo>
                  <a:cubicBezTo>
                    <a:pt x="94551" y="28046"/>
                    <a:pt x="93598" y="28046"/>
                    <a:pt x="91693" y="28046"/>
                  </a:cubicBezTo>
                  <a:cubicBezTo>
                    <a:pt x="92646" y="28046"/>
                    <a:pt x="91693" y="28046"/>
                    <a:pt x="91693" y="28046"/>
                  </a:cubicBezTo>
                  <a:close/>
                  <a:moveTo>
                    <a:pt x="95503" y="20426"/>
                  </a:moveTo>
                  <a:cubicBezTo>
                    <a:pt x="96456" y="21378"/>
                    <a:pt x="97408" y="20426"/>
                    <a:pt x="97408" y="19473"/>
                  </a:cubicBezTo>
                  <a:lnTo>
                    <a:pt x="97408" y="19473"/>
                  </a:lnTo>
                  <a:cubicBezTo>
                    <a:pt x="97408" y="18521"/>
                    <a:pt x="96456" y="18521"/>
                    <a:pt x="96456" y="18521"/>
                  </a:cubicBezTo>
                  <a:cubicBezTo>
                    <a:pt x="95503" y="18521"/>
                    <a:pt x="94551" y="16616"/>
                    <a:pt x="93598" y="17569"/>
                  </a:cubicBezTo>
                  <a:cubicBezTo>
                    <a:pt x="92646" y="18521"/>
                    <a:pt x="94551" y="19473"/>
                    <a:pt x="95503" y="20426"/>
                  </a:cubicBezTo>
                  <a:close/>
                  <a:moveTo>
                    <a:pt x="95503" y="41381"/>
                  </a:moveTo>
                  <a:lnTo>
                    <a:pt x="95503" y="41381"/>
                  </a:lnTo>
                  <a:cubicBezTo>
                    <a:pt x="97408" y="39476"/>
                    <a:pt x="96456" y="38523"/>
                    <a:pt x="95503" y="36619"/>
                  </a:cubicBezTo>
                  <a:lnTo>
                    <a:pt x="95503" y="36619"/>
                  </a:lnTo>
                  <a:cubicBezTo>
                    <a:pt x="93598" y="37571"/>
                    <a:pt x="94551" y="39476"/>
                    <a:pt x="95503" y="41381"/>
                  </a:cubicBezTo>
                  <a:close/>
                  <a:moveTo>
                    <a:pt x="99313" y="66146"/>
                  </a:moveTo>
                  <a:cubicBezTo>
                    <a:pt x="99313" y="65194"/>
                    <a:pt x="98361" y="64241"/>
                    <a:pt x="98361" y="64241"/>
                  </a:cubicBezTo>
                  <a:cubicBezTo>
                    <a:pt x="97408" y="64241"/>
                    <a:pt x="95503" y="64241"/>
                    <a:pt x="95503" y="65194"/>
                  </a:cubicBezTo>
                  <a:cubicBezTo>
                    <a:pt x="95503" y="66146"/>
                    <a:pt x="96456" y="66146"/>
                    <a:pt x="97408" y="67098"/>
                  </a:cubicBezTo>
                  <a:cubicBezTo>
                    <a:pt x="98361" y="67098"/>
                    <a:pt x="99313" y="67098"/>
                    <a:pt x="99313" y="66146"/>
                  </a:cubicBezTo>
                  <a:close/>
                  <a:moveTo>
                    <a:pt x="98361" y="30903"/>
                  </a:moveTo>
                  <a:cubicBezTo>
                    <a:pt x="96456" y="31856"/>
                    <a:pt x="96456" y="33761"/>
                    <a:pt x="95503" y="35666"/>
                  </a:cubicBezTo>
                  <a:lnTo>
                    <a:pt x="95503" y="36619"/>
                  </a:lnTo>
                  <a:cubicBezTo>
                    <a:pt x="97408" y="35666"/>
                    <a:pt x="99313" y="34713"/>
                    <a:pt x="99313" y="32808"/>
                  </a:cubicBezTo>
                  <a:cubicBezTo>
                    <a:pt x="99313" y="31856"/>
                    <a:pt x="99313" y="30903"/>
                    <a:pt x="98361" y="30903"/>
                  </a:cubicBezTo>
                  <a:close/>
                  <a:moveTo>
                    <a:pt x="97408" y="18521"/>
                  </a:moveTo>
                  <a:cubicBezTo>
                    <a:pt x="98361" y="18521"/>
                    <a:pt x="98361" y="17569"/>
                    <a:pt x="98361" y="17569"/>
                  </a:cubicBezTo>
                  <a:cubicBezTo>
                    <a:pt x="98361" y="17569"/>
                    <a:pt x="98361" y="16616"/>
                    <a:pt x="97408" y="17569"/>
                  </a:cubicBezTo>
                  <a:cubicBezTo>
                    <a:pt x="97408" y="17569"/>
                    <a:pt x="97408" y="17569"/>
                    <a:pt x="97408" y="18521"/>
                  </a:cubicBezTo>
                  <a:close/>
                  <a:moveTo>
                    <a:pt x="100266" y="89958"/>
                  </a:moveTo>
                  <a:cubicBezTo>
                    <a:pt x="99313" y="89006"/>
                    <a:pt x="99313" y="89006"/>
                    <a:pt x="100266" y="89958"/>
                  </a:cubicBezTo>
                  <a:cubicBezTo>
                    <a:pt x="98361" y="89958"/>
                    <a:pt x="98361" y="89958"/>
                    <a:pt x="100266" y="89958"/>
                  </a:cubicBezTo>
                  <a:cubicBezTo>
                    <a:pt x="99313" y="90911"/>
                    <a:pt x="99313" y="89958"/>
                    <a:pt x="100266" y="89958"/>
                  </a:cubicBezTo>
                  <a:lnTo>
                    <a:pt x="100266" y="89958"/>
                  </a:lnTo>
                  <a:close/>
                  <a:moveTo>
                    <a:pt x="103123" y="77576"/>
                  </a:moveTo>
                  <a:cubicBezTo>
                    <a:pt x="103123" y="77576"/>
                    <a:pt x="103123" y="77576"/>
                    <a:pt x="103123" y="77576"/>
                  </a:cubicBezTo>
                  <a:cubicBezTo>
                    <a:pt x="102171" y="76623"/>
                    <a:pt x="102171" y="77576"/>
                    <a:pt x="102171" y="77576"/>
                  </a:cubicBezTo>
                  <a:cubicBezTo>
                    <a:pt x="103123" y="77576"/>
                    <a:pt x="103123" y="77576"/>
                    <a:pt x="103123" y="77576"/>
                  </a:cubicBezTo>
                  <a:cubicBezTo>
                    <a:pt x="103123" y="78528"/>
                    <a:pt x="103123" y="78528"/>
                    <a:pt x="103123" y="77576"/>
                  </a:cubicBezTo>
                  <a:close/>
                  <a:moveTo>
                    <a:pt x="103123" y="38523"/>
                  </a:moveTo>
                  <a:cubicBezTo>
                    <a:pt x="103123" y="39476"/>
                    <a:pt x="104076" y="40428"/>
                    <a:pt x="104076" y="40428"/>
                  </a:cubicBezTo>
                  <a:cubicBezTo>
                    <a:pt x="104076" y="40428"/>
                    <a:pt x="105028" y="40428"/>
                    <a:pt x="105028" y="39476"/>
                  </a:cubicBezTo>
                  <a:cubicBezTo>
                    <a:pt x="105028" y="38523"/>
                    <a:pt x="104076" y="37571"/>
                    <a:pt x="103123" y="37571"/>
                  </a:cubicBezTo>
                  <a:cubicBezTo>
                    <a:pt x="103123" y="37571"/>
                    <a:pt x="103123" y="38523"/>
                    <a:pt x="103123" y="38523"/>
                  </a:cubicBezTo>
                  <a:close/>
                  <a:moveTo>
                    <a:pt x="112648" y="68051"/>
                  </a:moveTo>
                  <a:cubicBezTo>
                    <a:pt x="114553" y="66146"/>
                    <a:pt x="116458" y="66146"/>
                    <a:pt x="117411" y="63288"/>
                  </a:cubicBezTo>
                  <a:cubicBezTo>
                    <a:pt x="117411" y="62336"/>
                    <a:pt x="116458" y="61383"/>
                    <a:pt x="115506" y="61383"/>
                  </a:cubicBezTo>
                  <a:cubicBezTo>
                    <a:pt x="114553" y="61383"/>
                    <a:pt x="113601" y="61383"/>
                    <a:pt x="112648" y="62336"/>
                  </a:cubicBezTo>
                  <a:cubicBezTo>
                    <a:pt x="112648" y="64241"/>
                    <a:pt x="111696" y="67098"/>
                    <a:pt x="107886" y="65194"/>
                  </a:cubicBezTo>
                  <a:cubicBezTo>
                    <a:pt x="106933" y="64241"/>
                    <a:pt x="106933" y="65194"/>
                    <a:pt x="107886" y="66146"/>
                  </a:cubicBezTo>
                  <a:cubicBezTo>
                    <a:pt x="109791" y="68051"/>
                    <a:pt x="110743" y="69003"/>
                    <a:pt x="112648" y="68051"/>
                  </a:cubicBezTo>
                  <a:close/>
                  <a:moveTo>
                    <a:pt x="109791" y="49001"/>
                  </a:moveTo>
                  <a:cubicBezTo>
                    <a:pt x="109791" y="49953"/>
                    <a:pt x="110743" y="49953"/>
                    <a:pt x="111696" y="49953"/>
                  </a:cubicBezTo>
                  <a:cubicBezTo>
                    <a:pt x="112648" y="49953"/>
                    <a:pt x="112648" y="49001"/>
                    <a:pt x="112648" y="49001"/>
                  </a:cubicBezTo>
                  <a:cubicBezTo>
                    <a:pt x="112648" y="49001"/>
                    <a:pt x="112648" y="48048"/>
                    <a:pt x="111696" y="48048"/>
                  </a:cubicBezTo>
                  <a:cubicBezTo>
                    <a:pt x="110743" y="48048"/>
                    <a:pt x="109791" y="48048"/>
                    <a:pt x="109791" y="49001"/>
                  </a:cubicBezTo>
                  <a:close/>
                  <a:moveTo>
                    <a:pt x="115506" y="79481"/>
                  </a:moveTo>
                  <a:lnTo>
                    <a:pt x="115506" y="77576"/>
                  </a:lnTo>
                  <a:cubicBezTo>
                    <a:pt x="115506" y="76623"/>
                    <a:pt x="116458" y="75671"/>
                    <a:pt x="117411" y="75671"/>
                  </a:cubicBezTo>
                  <a:cubicBezTo>
                    <a:pt x="117411" y="74719"/>
                    <a:pt x="117411" y="73766"/>
                    <a:pt x="117411" y="73766"/>
                  </a:cubicBezTo>
                  <a:cubicBezTo>
                    <a:pt x="117411" y="73766"/>
                    <a:pt x="117411" y="73766"/>
                    <a:pt x="117411" y="73766"/>
                  </a:cubicBezTo>
                  <a:cubicBezTo>
                    <a:pt x="116458" y="73766"/>
                    <a:pt x="116458" y="74719"/>
                    <a:pt x="116458" y="75671"/>
                  </a:cubicBezTo>
                  <a:lnTo>
                    <a:pt x="116458" y="78528"/>
                  </a:lnTo>
                  <a:cubicBezTo>
                    <a:pt x="116458" y="77576"/>
                    <a:pt x="115506" y="76623"/>
                    <a:pt x="114553" y="76623"/>
                  </a:cubicBezTo>
                  <a:cubicBezTo>
                    <a:pt x="113601" y="75671"/>
                    <a:pt x="112648" y="75671"/>
                    <a:pt x="113601" y="76623"/>
                  </a:cubicBezTo>
                  <a:cubicBezTo>
                    <a:pt x="112648" y="76623"/>
                    <a:pt x="111696" y="80433"/>
                    <a:pt x="115506" y="79481"/>
                  </a:cubicBezTo>
                  <a:close/>
                  <a:moveTo>
                    <a:pt x="122173" y="123296"/>
                  </a:moveTo>
                  <a:cubicBezTo>
                    <a:pt x="121221" y="122344"/>
                    <a:pt x="120268" y="125201"/>
                    <a:pt x="118363" y="125201"/>
                  </a:cubicBezTo>
                  <a:lnTo>
                    <a:pt x="116458" y="125201"/>
                  </a:lnTo>
                  <a:cubicBezTo>
                    <a:pt x="115506" y="124248"/>
                    <a:pt x="114553" y="122344"/>
                    <a:pt x="115506" y="120438"/>
                  </a:cubicBezTo>
                  <a:cubicBezTo>
                    <a:pt x="115506" y="119486"/>
                    <a:pt x="115506" y="118533"/>
                    <a:pt x="114553" y="118533"/>
                  </a:cubicBezTo>
                  <a:cubicBezTo>
                    <a:pt x="113601" y="118533"/>
                    <a:pt x="112648" y="119486"/>
                    <a:pt x="112648" y="120438"/>
                  </a:cubicBezTo>
                  <a:cubicBezTo>
                    <a:pt x="111696" y="123296"/>
                    <a:pt x="111696" y="125201"/>
                    <a:pt x="116458" y="125201"/>
                  </a:cubicBezTo>
                  <a:cubicBezTo>
                    <a:pt x="116458" y="126153"/>
                    <a:pt x="116458" y="126153"/>
                    <a:pt x="117411" y="126153"/>
                  </a:cubicBezTo>
                  <a:cubicBezTo>
                    <a:pt x="118363" y="126153"/>
                    <a:pt x="119316" y="129011"/>
                    <a:pt x="121221" y="127106"/>
                  </a:cubicBezTo>
                  <a:cubicBezTo>
                    <a:pt x="122173" y="126153"/>
                    <a:pt x="124078" y="124248"/>
                    <a:pt x="122173" y="123296"/>
                  </a:cubicBezTo>
                  <a:close/>
                  <a:moveTo>
                    <a:pt x="114553" y="108056"/>
                  </a:moveTo>
                  <a:cubicBezTo>
                    <a:pt x="113601" y="109008"/>
                    <a:pt x="113601" y="109008"/>
                    <a:pt x="114553" y="108056"/>
                  </a:cubicBezTo>
                  <a:cubicBezTo>
                    <a:pt x="113601" y="109961"/>
                    <a:pt x="113601" y="109961"/>
                    <a:pt x="114553" y="108056"/>
                  </a:cubicBezTo>
                  <a:cubicBezTo>
                    <a:pt x="114553" y="109008"/>
                    <a:pt x="114553" y="109008"/>
                    <a:pt x="114553" y="108056"/>
                  </a:cubicBezTo>
                  <a:cubicBezTo>
                    <a:pt x="114553" y="108056"/>
                    <a:pt x="114553" y="108056"/>
                    <a:pt x="114553" y="108056"/>
                  </a:cubicBezTo>
                  <a:close/>
                  <a:moveTo>
                    <a:pt x="118363" y="129011"/>
                  </a:moveTo>
                  <a:cubicBezTo>
                    <a:pt x="118363" y="128058"/>
                    <a:pt x="118363" y="128058"/>
                    <a:pt x="118363" y="129011"/>
                  </a:cubicBezTo>
                  <a:cubicBezTo>
                    <a:pt x="118363" y="128058"/>
                    <a:pt x="117411" y="128058"/>
                    <a:pt x="118363" y="129011"/>
                  </a:cubicBezTo>
                  <a:lnTo>
                    <a:pt x="118363" y="129011"/>
                  </a:lnTo>
                  <a:cubicBezTo>
                    <a:pt x="118363" y="129011"/>
                    <a:pt x="118363" y="129011"/>
                    <a:pt x="118363" y="129011"/>
                  </a:cubicBezTo>
                  <a:close/>
                  <a:moveTo>
                    <a:pt x="119316" y="114723"/>
                  </a:moveTo>
                  <a:cubicBezTo>
                    <a:pt x="119316" y="114723"/>
                    <a:pt x="120268" y="115676"/>
                    <a:pt x="119316" y="114723"/>
                  </a:cubicBezTo>
                  <a:cubicBezTo>
                    <a:pt x="120268" y="115676"/>
                    <a:pt x="121221" y="115676"/>
                    <a:pt x="121221" y="114723"/>
                  </a:cubicBezTo>
                  <a:cubicBezTo>
                    <a:pt x="121221" y="114723"/>
                    <a:pt x="121221" y="113771"/>
                    <a:pt x="121221" y="113771"/>
                  </a:cubicBezTo>
                  <a:cubicBezTo>
                    <a:pt x="120268" y="113771"/>
                    <a:pt x="119316" y="113771"/>
                    <a:pt x="119316" y="114723"/>
                  </a:cubicBezTo>
                  <a:close/>
                  <a:moveTo>
                    <a:pt x="121221" y="102341"/>
                  </a:moveTo>
                  <a:cubicBezTo>
                    <a:pt x="122173" y="102341"/>
                    <a:pt x="122173" y="102341"/>
                    <a:pt x="122173" y="101388"/>
                  </a:cubicBezTo>
                  <a:cubicBezTo>
                    <a:pt x="122173" y="101388"/>
                    <a:pt x="122173" y="100436"/>
                    <a:pt x="121221" y="100436"/>
                  </a:cubicBezTo>
                  <a:cubicBezTo>
                    <a:pt x="120268" y="100436"/>
                    <a:pt x="120268" y="101388"/>
                    <a:pt x="121221" y="102341"/>
                  </a:cubicBezTo>
                  <a:cubicBezTo>
                    <a:pt x="120268" y="102341"/>
                    <a:pt x="120268" y="102341"/>
                    <a:pt x="121221" y="102341"/>
                  </a:cubicBezTo>
                  <a:close/>
                  <a:moveTo>
                    <a:pt x="120268" y="65194"/>
                  </a:moveTo>
                  <a:cubicBezTo>
                    <a:pt x="120268" y="66146"/>
                    <a:pt x="121221" y="66146"/>
                    <a:pt x="120268" y="65194"/>
                  </a:cubicBezTo>
                  <a:lnTo>
                    <a:pt x="122173" y="65194"/>
                  </a:lnTo>
                  <a:cubicBezTo>
                    <a:pt x="122173" y="65194"/>
                    <a:pt x="121221" y="65194"/>
                    <a:pt x="120268" y="65194"/>
                  </a:cubicBezTo>
                  <a:cubicBezTo>
                    <a:pt x="121221" y="65194"/>
                    <a:pt x="120268" y="65194"/>
                    <a:pt x="120268" y="65194"/>
                  </a:cubicBezTo>
                  <a:close/>
                  <a:moveTo>
                    <a:pt x="123126" y="78528"/>
                  </a:moveTo>
                  <a:cubicBezTo>
                    <a:pt x="123126" y="77576"/>
                    <a:pt x="123126" y="77576"/>
                    <a:pt x="123126" y="78528"/>
                  </a:cubicBezTo>
                  <a:cubicBezTo>
                    <a:pt x="122173" y="77576"/>
                    <a:pt x="122173" y="77576"/>
                    <a:pt x="123126" y="78528"/>
                  </a:cubicBezTo>
                  <a:cubicBezTo>
                    <a:pt x="122173" y="78528"/>
                    <a:pt x="123126" y="78528"/>
                    <a:pt x="123126" y="78528"/>
                  </a:cubicBezTo>
                  <a:lnTo>
                    <a:pt x="123126" y="78528"/>
                  </a:lnTo>
                  <a:close/>
                  <a:moveTo>
                    <a:pt x="124078" y="108056"/>
                  </a:moveTo>
                  <a:cubicBezTo>
                    <a:pt x="125031" y="108056"/>
                    <a:pt x="125031" y="108056"/>
                    <a:pt x="124078" y="108056"/>
                  </a:cubicBezTo>
                  <a:lnTo>
                    <a:pt x="124078" y="108056"/>
                  </a:lnTo>
                  <a:lnTo>
                    <a:pt x="124078" y="108056"/>
                  </a:lnTo>
                  <a:cubicBezTo>
                    <a:pt x="124078" y="108056"/>
                    <a:pt x="124078" y="108056"/>
                    <a:pt x="124078" y="108056"/>
                  </a:cubicBezTo>
                  <a:close/>
                  <a:moveTo>
                    <a:pt x="125983" y="144251"/>
                  </a:moveTo>
                  <a:cubicBezTo>
                    <a:pt x="125983" y="144251"/>
                    <a:pt x="125983" y="144251"/>
                    <a:pt x="125983" y="144251"/>
                  </a:cubicBezTo>
                  <a:cubicBezTo>
                    <a:pt x="125031" y="143298"/>
                    <a:pt x="125031" y="143298"/>
                    <a:pt x="125031" y="144251"/>
                  </a:cubicBezTo>
                  <a:cubicBezTo>
                    <a:pt x="125031" y="145203"/>
                    <a:pt x="125031" y="145203"/>
                    <a:pt x="125983" y="144251"/>
                  </a:cubicBezTo>
                  <a:cubicBezTo>
                    <a:pt x="125983" y="145203"/>
                    <a:pt x="125983" y="145203"/>
                    <a:pt x="125983" y="144251"/>
                  </a:cubicBezTo>
                  <a:close/>
                  <a:moveTo>
                    <a:pt x="125983" y="81386"/>
                  </a:moveTo>
                  <a:cubicBezTo>
                    <a:pt x="125983" y="81386"/>
                    <a:pt x="125983" y="81386"/>
                    <a:pt x="125983" y="81386"/>
                  </a:cubicBezTo>
                  <a:lnTo>
                    <a:pt x="124078" y="81386"/>
                  </a:lnTo>
                  <a:lnTo>
                    <a:pt x="125983" y="81386"/>
                  </a:lnTo>
                  <a:cubicBezTo>
                    <a:pt x="125983" y="82338"/>
                    <a:pt x="126936" y="82338"/>
                    <a:pt x="125983" y="81386"/>
                  </a:cubicBezTo>
                  <a:close/>
                  <a:moveTo>
                    <a:pt x="129793" y="127106"/>
                  </a:moveTo>
                  <a:cubicBezTo>
                    <a:pt x="129793" y="126153"/>
                    <a:pt x="129793" y="126153"/>
                    <a:pt x="128841" y="126153"/>
                  </a:cubicBezTo>
                  <a:cubicBezTo>
                    <a:pt x="128841" y="126153"/>
                    <a:pt x="127888" y="127106"/>
                    <a:pt x="127888" y="128058"/>
                  </a:cubicBezTo>
                  <a:lnTo>
                    <a:pt x="128841" y="129011"/>
                  </a:lnTo>
                  <a:cubicBezTo>
                    <a:pt x="128841" y="128058"/>
                    <a:pt x="129793" y="127106"/>
                    <a:pt x="129793" y="127106"/>
                  </a:cubicBezTo>
                  <a:close/>
                  <a:moveTo>
                    <a:pt x="135508" y="114723"/>
                  </a:moveTo>
                  <a:cubicBezTo>
                    <a:pt x="133603" y="113771"/>
                    <a:pt x="132651" y="115676"/>
                    <a:pt x="131698" y="115676"/>
                  </a:cubicBezTo>
                  <a:cubicBezTo>
                    <a:pt x="130746" y="116628"/>
                    <a:pt x="129793" y="117581"/>
                    <a:pt x="130746" y="118533"/>
                  </a:cubicBezTo>
                  <a:cubicBezTo>
                    <a:pt x="132651" y="119486"/>
                    <a:pt x="133603" y="121391"/>
                    <a:pt x="133603" y="123296"/>
                  </a:cubicBezTo>
                  <a:cubicBezTo>
                    <a:pt x="134556" y="123296"/>
                    <a:pt x="134556" y="122344"/>
                    <a:pt x="134556" y="121391"/>
                  </a:cubicBezTo>
                  <a:lnTo>
                    <a:pt x="135508" y="117581"/>
                  </a:lnTo>
                  <a:cubicBezTo>
                    <a:pt x="135508" y="117581"/>
                    <a:pt x="136461" y="115676"/>
                    <a:pt x="135508" y="114723"/>
                  </a:cubicBezTo>
                  <a:close/>
                  <a:moveTo>
                    <a:pt x="140271" y="163301"/>
                  </a:moveTo>
                  <a:cubicBezTo>
                    <a:pt x="140271" y="162348"/>
                    <a:pt x="139318" y="162348"/>
                    <a:pt x="139318" y="162348"/>
                  </a:cubicBezTo>
                  <a:cubicBezTo>
                    <a:pt x="139318" y="161396"/>
                    <a:pt x="139318" y="159491"/>
                    <a:pt x="137413" y="160444"/>
                  </a:cubicBezTo>
                  <a:cubicBezTo>
                    <a:pt x="136461" y="160444"/>
                    <a:pt x="136461" y="161396"/>
                    <a:pt x="136461" y="162348"/>
                  </a:cubicBezTo>
                  <a:cubicBezTo>
                    <a:pt x="137413" y="163301"/>
                    <a:pt x="138366" y="162348"/>
                    <a:pt x="139318" y="162348"/>
                  </a:cubicBezTo>
                  <a:cubicBezTo>
                    <a:pt x="139318" y="162348"/>
                    <a:pt x="139318" y="162348"/>
                    <a:pt x="140271" y="163301"/>
                  </a:cubicBezTo>
                  <a:cubicBezTo>
                    <a:pt x="139318" y="164253"/>
                    <a:pt x="138366" y="165206"/>
                    <a:pt x="139318" y="166158"/>
                  </a:cubicBezTo>
                  <a:lnTo>
                    <a:pt x="140271" y="166158"/>
                  </a:lnTo>
                  <a:cubicBezTo>
                    <a:pt x="141223" y="164253"/>
                    <a:pt x="141223" y="163301"/>
                    <a:pt x="140271" y="163301"/>
                  </a:cubicBezTo>
                  <a:close/>
                  <a:moveTo>
                    <a:pt x="138366" y="150919"/>
                  </a:moveTo>
                  <a:cubicBezTo>
                    <a:pt x="138366" y="150919"/>
                    <a:pt x="138366" y="151871"/>
                    <a:pt x="138366" y="150919"/>
                  </a:cubicBezTo>
                  <a:cubicBezTo>
                    <a:pt x="140271" y="151871"/>
                    <a:pt x="140271" y="150919"/>
                    <a:pt x="140271" y="150919"/>
                  </a:cubicBezTo>
                  <a:cubicBezTo>
                    <a:pt x="140271" y="149966"/>
                    <a:pt x="140271" y="149966"/>
                    <a:pt x="139318" y="149966"/>
                  </a:cubicBezTo>
                  <a:cubicBezTo>
                    <a:pt x="138366" y="149013"/>
                    <a:pt x="138366" y="149966"/>
                    <a:pt x="138366" y="150919"/>
                  </a:cubicBezTo>
                  <a:close/>
                  <a:moveTo>
                    <a:pt x="141223" y="157586"/>
                  </a:moveTo>
                  <a:cubicBezTo>
                    <a:pt x="141223" y="156633"/>
                    <a:pt x="140271" y="155681"/>
                    <a:pt x="139318" y="154728"/>
                  </a:cubicBezTo>
                  <a:cubicBezTo>
                    <a:pt x="138366" y="154728"/>
                    <a:pt x="138366" y="154728"/>
                    <a:pt x="138366" y="155681"/>
                  </a:cubicBezTo>
                  <a:cubicBezTo>
                    <a:pt x="138366" y="156633"/>
                    <a:pt x="139318" y="158538"/>
                    <a:pt x="141223" y="157586"/>
                  </a:cubicBezTo>
                  <a:cubicBezTo>
                    <a:pt x="140271" y="158538"/>
                    <a:pt x="141223" y="158538"/>
                    <a:pt x="141223" y="157586"/>
                  </a:cubicBezTo>
                  <a:close/>
                  <a:moveTo>
                    <a:pt x="139318" y="110913"/>
                  </a:moveTo>
                  <a:cubicBezTo>
                    <a:pt x="139318" y="111866"/>
                    <a:pt x="140271" y="114723"/>
                    <a:pt x="141223" y="114723"/>
                  </a:cubicBezTo>
                  <a:cubicBezTo>
                    <a:pt x="141223" y="114723"/>
                    <a:pt x="141223" y="109961"/>
                    <a:pt x="141223" y="109961"/>
                  </a:cubicBezTo>
                  <a:cubicBezTo>
                    <a:pt x="140271" y="110913"/>
                    <a:pt x="140271" y="110913"/>
                    <a:pt x="139318" y="110913"/>
                  </a:cubicBezTo>
                  <a:lnTo>
                    <a:pt x="139318" y="110913"/>
                  </a:lnTo>
                  <a:close/>
                  <a:moveTo>
                    <a:pt x="141223" y="109008"/>
                  </a:moveTo>
                  <a:cubicBezTo>
                    <a:pt x="141223" y="109008"/>
                    <a:pt x="141223" y="108056"/>
                    <a:pt x="141223" y="109008"/>
                  </a:cubicBezTo>
                  <a:cubicBezTo>
                    <a:pt x="140271" y="108056"/>
                    <a:pt x="139318" y="108056"/>
                    <a:pt x="139318" y="109008"/>
                  </a:cubicBezTo>
                  <a:cubicBezTo>
                    <a:pt x="139318" y="109008"/>
                    <a:pt x="140271" y="109008"/>
                    <a:pt x="141223" y="109008"/>
                  </a:cubicBezTo>
                  <a:cubicBezTo>
                    <a:pt x="140271" y="109008"/>
                    <a:pt x="141223" y="109008"/>
                    <a:pt x="141223" y="109008"/>
                  </a:cubicBezTo>
                  <a:close/>
                  <a:moveTo>
                    <a:pt x="144081" y="138536"/>
                  </a:moveTo>
                  <a:cubicBezTo>
                    <a:pt x="144081" y="137583"/>
                    <a:pt x="144081" y="137583"/>
                    <a:pt x="143128" y="137583"/>
                  </a:cubicBezTo>
                  <a:cubicBezTo>
                    <a:pt x="142176" y="137583"/>
                    <a:pt x="141223" y="137583"/>
                    <a:pt x="142176" y="138536"/>
                  </a:cubicBezTo>
                  <a:cubicBezTo>
                    <a:pt x="142176" y="138536"/>
                    <a:pt x="142176" y="139488"/>
                    <a:pt x="143128" y="139488"/>
                  </a:cubicBezTo>
                  <a:cubicBezTo>
                    <a:pt x="143128" y="138536"/>
                    <a:pt x="143128" y="138536"/>
                    <a:pt x="144081" y="138536"/>
                  </a:cubicBezTo>
                  <a:close/>
                  <a:moveTo>
                    <a:pt x="142176" y="131869"/>
                  </a:moveTo>
                  <a:cubicBezTo>
                    <a:pt x="142176" y="131869"/>
                    <a:pt x="143128" y="132821"/>
                    <a:pt x="143128" y="132821"/>
                  </a:cubicBezTo>
                  <a:cubicBezTo>
                    <a:pt x="144081" y="132821"/>
                    <a:pt x="144081" y="132821"/>
                    <a:pt x="145033" y="131869"/>
                  </a:cubicBezTo>
                  <a:cubicBezTo>
                    <a:pt x="144081" y="130916"/>
                    <a:pt x="144081" y="130916"/>
                    <a:pt x="144081" y="130916"/>
                  </a:cubicBezTo>
                  <a:cubicBezTo>
                    <a:pt x="143128" y="130916"/>
                    <a:pt x="142176" y="130916"/>
                    <a:pt x="142176" y="131869"/>
                  </a:cubicBezTo>
                  <a:close/>
                  <a:moveTo>
                    <a:pt x="144081" y="177588"/>
                  </a:moveTo>
                  <a:cubicBezTo>
                    <a:pt x="145033" y="176636"/>
                    <a:pt x="145033" y="175683"/>
                    <a:pt x="145986" y="173778"/>
                  </a:cubicBezTo>
                  <a:cubicBezTo>
                    <a:pt x="145986" y="172826"/>
                    <a:pt x="145986" y="172826"/>
                    <a:pt x="145033" y="172826"/>
                  </a:cubicBezTo>
                  <a:cubicBezTo>
                    <a:pt x="143128" y="173778"/>
                    <a:pt x="143128" y="174731"/>
                    <a:pt x="143128" y="175683"/>
                  </a:cubicBezTo>
                  <a:cubicBezTo>
                    <a:pt x="143128" y="177588"/>
                    <a:pt x="143128" y="177588"/>
                    <a:pt x="144081" y="177588"/>
                  </a:cubicBezTo>
                  <a:close/>
                  <a:moveTo>
                    <a:pt x="144081" y="125201"/>
                  </a:moveTo>
                  <a:cubicBezTo>
                    <a:pt x="144081" y="126153"/>
                    <a:pt x="145033" y="126153"/>
                    <a:pt x="145033" y="126153"/>
                  </a:cubicBezTo>
                  <a:cubicBezTo>
                    <a:pt x="145986" y="126153"/>
                    <a:pt x="146938" y="125201"/>
                    <a:pt x="146938" y="124248"/>
                  </a:cubicBezTo>
                  <a:cubicBezTo>
                    <a:pt x="146938" y="123296"/>
                    <a:pt x="145986" y="123296"/>
                    <a:pt x="145033" y="123296"/>
                  </a:cubicBezTo>
                  <a:cubicBezTo>
                    <a:pt x="144081" y="123296"/>
                    <a:pt x="144081" y="124248"/>
                    <a:pt x="144081" y="125201"/>
                  </a:cubicBezTo>
                  <a:close/>
                  <a:moveTo>
                    <a:pt x="146938" y="184256"/>
                  </a:moveTo>
                  <a:cubicBezTo>
                    <a:pt x="146938" y="183303"/>
                    <a:pt x="145986" y="183303"/>
                    <a:pt x="145986" y="183303"/>
                  </a:cubicBezTo>
                  <a:cubicBezTo>
                    <a:pt x="145986" y="183303"/>
                    <a:pt x="145033" y="183303"/>
                    <a:pt x="145033" y="184256"/>
                  </a:cubicBezTo>
                  <a:cubicBezTo>
                    <a:pt x="145033" y="185208"/>
                    <a:pt x="145033" y="185208"/>
                    <a:pt x="145986" y="185208"/>
                  </a:cubicBezTo>
                  <a:cubicBezTo>
                    <a:pt x="146938" y="185208"/>
                    <a:pt x="146938" y="185208"/>
                    <a:pt x="146938" y="184256"/>
                  </a:cubicBezTo>
                  <a:close/>
                  <a:moveTo>
                    <a:pt x="146938" y="151871"/>
                  </a:moveTo>
                  <a:cubicBezTo>
                    <a:pt x="145986" y="150919"/>
                    <a:pt x="145033" y="149966"/>
                    <a:pt x="145033" y="149966"/>
                  </a:cubicBezTo>
                  <a:cubicBezTo>
                    <a:pt x="144081" y="149966"/>
                    <a:pt x="144081" y="150919"/>
                    <a:pt x="144081" y="150919"/>
                  </a:cubicBezTo>
                  <a:cubicBezTo>
                    <a:pt x="145033" y="151871"/>
                    <a:pt x="145033" y="151871"/>
                    <a:pt x="146938" y="151871"/>
                  </a:cubicBezTo>
                  <a:cubicBezTo>
                    <a:pt x="146938" y="152823"/>
                    <a:pt x="146938" y="151871"/>
                    <a:pt x="146938" y="151871"/>
                  </a:cubicBezTo>
                  <a:close/>
                  <a:moveTo>
                    <a:pt x="145986" y="164253"/>
                  </a:moveTo>
                  <a:cubicBezTo>
                    <a:pt x="145986" y="165206"/>
                    <a:pt x="145033" y="166158"/>
                    <a:pt x="146938" y="166158"/>
                  </a:cubicBezTo>
                  <a:cubicBezTo>
                    <a:pt x="147891" y="166158"/>
                    <a:pt x="147891" y="165206"/>
                    <a:pt x="147891" y="165206"/>
                  </a:cubicBezTo>
                  <a:cubicBezTo>
                    <a:pt x="148843" y="164253"/>
                    <a:pt x="149796" y="163301"/>
                    <a:pt x="150748" y="162348"/>
                  </a:cubicBezTo>
                  <a:cubicBezTo>
                    <a:pt x="150748" y="162348"/>
                    <a:pt x="151701" y="161396"/>
                    <a:pt x="151701" y="161396"/>
                  </a:cubicBezTo>
                  <a:cubicBezTo>
                    <a:pt x="150748" y="160444"/>
                    <a:pt x="150748" y="160444"/>
                    <a:pt x="149796" y="161396"/>
                  </a:cubicBezTo>
                  <a:cubicBezTo>
                    <a:pt x="146938" y="162348"/>
                    <a:pt x="145033" y="163301"/>
                    <a:pt x="145986" y="164253"/>
                  </a:cubicBezTo>
                  <a:close/>
                  <a:moveTo>
                    <a:pt x="148843" y="169016"/>
                  </a:moveTo>
                  <a:cubicBezTo>
                    <a:pt x="147891" y="169016"/>
                    <a:pt x="146938" y="169016"/>
                    <a:pt x="146938" y="170921"/>
                  </a:cubicBezTo>
                  <a:cubicBezTo>
                    <a:pt x="146938" y="172826"/>
                    <a:pt x="147891" y="171873"/>
                    <a:pt x="149796" y="171873"/>
                  </a:cubicBezTo>
                  <a:cubicBezTo>
                    <a:pt x="150748" y="170921"/>
                    <a:pt x="151701" y="173778"/>
                    <a:pt x="151701" y="171873"/>
                  </a:cubicBezTo>
                  <a:cubicBezTo>
                    <a:pt x="150748" y="169969"/>
                    <a:pt x="149796" y="169016"/>
                    <a:pt x="148843" y="169016"/>
                  </a:cubicBezTo>
                  <a:close/>
                  <a:moveTo>
                    <a:pt x="147891" y="137583"/>
                  </a:moveTo>
                  <a:cubicBezTo>
                    <a:pt x="148843" y="137583"/>
                    <a:pt x="148843" y="136631"/>
                    <a:pt x="148843" y="135678"/>
                  </a:cubicBezTo>
                  <a:cubicBezTo>
                    <a:pt x="148843" y="135678"/>
                    <a:pt x="148843" y="134726"/>
                    <a:pt x="147891" y="134726"/>
                  </a:cubicBezTo>
                  <a:cubicBezTo>
                    <a:pt x="147891" y="134726"/>
                    <a:pt x="146938" y="135678"/>
                    <a:pt x="146938" y="136631"/>
                  </a:cubicBezTo>
                  <a:cubicBezTo>
                    <a:pt x="146938" y="136631"/>
                    <a:pt x="147891" y="137583"/>
                    <a:pt x="147891" y="137583"/>
                  </a:cubicBezTo>
                  <a:close/>
                  <a:moveTo>
                    <a:pt x="148843" y="143298"/>
                  </a:moveTo>
                  <a:cubicBezTo>
                    <a:pt x="147891" y="143298"/>
                    <a:pt x="147891" y="143298"/>
                    <a:pt x="148843" y="143298"/>
                  </a:cubicBezTo>
                  <a:cubicBezTo>
                    <a:pt x="148843" y="145203"/>
                    <a:pt x="148843" y="145203"/>
                    <a:pt x="149796" y="145203"/>
                  </a:cubicBezTo>
                  <a:cubicBezTo>
                    <a:pt x="149796" y="145203"/>
                    <a:pt x="150748" y="145203"/>
                    <a:pt x="150748" y="144251"/>
                  </a:cubicBezTo>
                  <a:cubicBezTo>
                    <a:pt x="149796" y="143298"/>
                    <a:pt x="148843" y="143298"/>
                    <a:pt x="148843" y="143298"/>
                  </a:cubicBezTo>
                  <a:close/>
                  <a:moveTo>
                    <a:pt x="149796" y="175683"/>
                  </a:moveTo>
                  <a:cubicBezTo>
                    <a:pt x="149796" y="174731"/>
                    <a:pt x="149796" y="174731"/>
                    <a:pt x="148843" y="174731"/>
                  </a:cubicBezTo>
                  <a:cubicBezTo>
                    <a:pt x="147891" y="174731"/>
                    <a:pt x="147891" y="174731"/>
                    <a:pt x="147891" y="175683"/>
                  </a:cubicBezTo>
                  <a:cubicBezTo>
                    <a:pt x="147891" y="176636"/>
                    <a:pt x="148843" y="176636"/>
                    <a:pt x="149796" y="175683"/>
                  </a:cubicBezTo>
                  <a:cubicBezTo>
                    <a:pt x="149796" y="176636"/>
                    <a:pt x="149796" y="176636"/>
                    <a:pt x="149796" y="175683"/>
                  </a:cubicBezTo>
                  <a:close/>
                  <a:moveTo>
                    <a:pt x="153606" y="157586"/>
                  </a:moveTo>
                  <a:lnTo>
                    <a:pt x="153606" y="157586"/>
                  </a:lnTo>
                  <a:cubicBezTo>
                    <a:pt x="152653" y="156633"/>
                    <a:pt x="151701" y="156633"/>
                    <a:pt x="151701" y="157586"/>
                  </a:cubicBezTo>
                  <a:lnTo>
                    <a:pt x="153606" y="157586"/>
                  </a:lnTo>
                  <a:cubicBezTo>
                    <a:pt x="153606" y="158538"/>
                    <a:pt x="153606" y="157586"/>
                    <a:pt x="153606" y="157586"/>
                  </a:cubicBezTo>
                  <a:close/>
                  <a:moveTo>
                    <a:pt x="151701" y="137583"/>
                  </a:moveTo>
                  <a:lnTo>
                    <a:pt x="151701" y="137583"/>
                  </a:lnTo>
                  <a:cubicBezTo>
                    <a:pt x="152653" y="138536"/>
                    <a:pt x="153606" y="138536"/>
                    <a:pt x="153606" y="137583"/>
                  </a:cubicBezTo>
                  <a:cubicBezTo>
                    <a:pt x="153606" y="137583"/>
                    <a:pt x="153606" y="136631"/>
                    <a:pt x="151701" y="137583"/>
                  </a:cubicBezTo>
                  <a:cubicBezTo>
                    <a:pt x="152653" y="136631"/>
                    <a:pt x="151701" y="136631"/>
                    <a:pt x="151701" y="137583"/>
                  </a:cubicBezTo>
                  <a:close/>
                  <a:moveTo>
                    <a:pt x="153606" y="171873"/>
                  </a:moveTo>
                  <a:cubicBezTo>
                    <a:pt x="152653" y="175683"/>
                    <a:pt x="155511" y="177588"/>
                    <a:pt x="158368" y="176636"/>
                  </a:cubicBezTo>
                  <a:cubicBezTo>
                    <a:pt x="159321" y="175683"/>
                    <a:pt x="161226" y="174731"/>
                    <a:pt x="162178" y="174731"/>
                  </a:cubicBezTo>
                  <a:cubicBezTo>
                    <a:pt x="165036" y="173778"/>
                    <a:pt x="165988" y="171873"/>
                    <a:pt x="164083" y="169969"/>
                  </a:cubicBezTo>
                  <a:cubicBezTo>
                    <a:pt x="164083" y="169016"/>
                    <a:pt x="163131" y="169016"/>
                    <a:pt x="163131" y="169016"/>
                  </a:cubicBezTo>
                  <a:cubicBezTo>
                    <a:pt x="162178" y="169969"/>
                    <a:pt x="163131" y="169969"/>
                    <a:pt x="163131" y="170921"/>
                  </a:cubicBezTo>
                  <a:cubicBezTo>
                    <a:pt x="164083" y="172826"/>
                    <a:pt x="162178" y="172826"/>
                    <a:pt x="161226" y="172826"/>
                  </a:cubicBezTo>
                  <a:cubicBezTo>
                    <a:pt x="159321" y="172826"/>
                    <a:pt x="160273" y="171873"/>
                    <a:pt x="160273" y="170921"/>
                  </a:cubicBezTo>
                  <a:cubicBezTo>
                    <a:pt x="160273" y="169016"/>
                    <a:pt x="160273" y="168063"/>
                    <a:pt x="159321" y="166158"/>
                  </a:cubicBezTo>
                  <a:cubicBezTo>
                    <a:pt x="159321" y="164253"/>
                    <a:pt x="158368" y="162348"/>
                    <a:pt x="156463" y="162348"/>
                  </a:cubicBezTo>
                  <a:cubicBezTo>
                    <a:pt x="154558" y="162348"/>
                    <a:pt x="152653" y="164253"/>
                    <a:pt x="153606" y="167111"/>
                  </a:cubicBezTo>
                  <a:cubicBezTo>
                    <a:pt x="154558" y="169016"/>
                    <a:pt x="153606" y="169969"/>
                    <a:pt x="153606" y="171873"/>
                  </a:cubicBezTo>
                  <a:close/>
                  <a:moveTo>
                    <a:pt x="153606" y="131869"/>
                  </a:moveTo>
                  <a:cubicBezTo>
                    <a:pt x="154558" y="131869"/>
                    <a:pt x="154558" y="130916"/>
                    <a:pt x="153606" y="131869"/>
                  </a:cubicBezTo>
                  <a:cubicBezTo>
                    <a:pt x="154558" y="130916"/>
                    <a:pt x="154558" y="130916"/>
                    <a:pt x="154558" y="129963"/>
                  </a:cubicBezTo>
                  <a:cubicBezTo>
                    <a:pt x="154558" y="129963"/>
                    <a:pt x="153606" y="129963"/>
                    <a:pt x="153606" y="130916"/>
                  </a:cubicBezTo>
                  <a:cubicBezTo>
                    <a:pt x="153606" y="130916"/>
                    <a:pt x="153606" y="131869"/>
                    <a:pt x="153606" y="131869"/>
                  </a:cubicBezTo>
                  <a:close/>
                  <a:moveTo>
                    <a:pt x="154558" y="185208"/>
                  </a:moveTo>
                  <a:cubicBezTo>
                    <a:pt x="155511" y="185208"/>
                    <a:pt x="156463" y="185208"/>
                    <a:pt x="156463" y="184256"/>
                  </a:cubicBezTo>
                  <a:cubicBezTo>
                    <a:pt x="156463" y="183303"/>
                    <a:pt x="155511" y="183303"/>
                    <a:pt x="154558" y="183303"/>
                  </a:cubicBezTo>
                  <a:cubicBezTo>
                    <a:pt x="154558" y="183303"/>
                    <a:pt x="153606" y="183303"/>
                    <a:pt x="153606" y="184256"/>
                  </a:cubicBezTo>
                  <a:cubicBezTo>
                    <a:pt x="153606" y="184256"/>
                    <a:pt x="154558" y="185208"/>
                    <a:pt x="154558" y="185208"/>
                  </a:cubicBezTo>
                  <a:close/>
                  <a:moveTo>
                    <a:pt x="155511" y="172826"/>
                  </a:moveTo>
                  <a:lnTo>
                    <a:pt x="153606" y="171873"/>
                  </a:lnTo>
                  <a:cubicBezTo>
                    <a:pt x="154558" y="169016"/>
                    <a:pt x="156463" y="169016"/>
                    <a:pt x="155511" y="166158"/>
                  </a:cubicBezTo>
                  <a:cubicBezTo>
                    <a:pt x="155511" y="166158"/>
                    <a:pt x="155511" y="165206"/>
                    <a:pt x="155511" y="165206"/>
                  </a:cubicBezTo>
                  <a:cubicBezTo>
                    <a:pt x="155511" y="165206"/>
                    <a:pt x="156463" y="165206"/>
                    <a:pt x="156463" y="165206"/>
                  </a:cubicBezTo>
                  <a:lnTo>
                    <a:pt x="155511" y="172826"/>
                  </a:lnTo>
                  <a:close/>
                  <a:moveTo>
                    <a:pt x="154558" y="141394"/>
                  </a:moveTo>
                  <a:cubicBezTo>
                    <a:pt x="154558" y="142346"/>
                    <a:pt x="154558" y="143298"/>
                    <a:pt x="155511" y="143298"/>
                  </a:cubicBezTo>
                  <a:cubicBezTo>
                    <a:pt x="156463" y="143298"/>
                    <a:pt x="156463" y="142346"/>
                    <a:pt x="156463" y="142346"/>
                  </a:cubicBezTo>
                  <a:cubicBezTo>
                    <a:pt x="156463" y="141394"/>
                    <a:pt x="157416" y="140441"/>
                    <a:pt x="156463" y="140441"/>
                  </a:cubicBezTo>
                  <a:cubicBezTo>
                    <a:pt x="155511" y="139488"/>
                    <a:pt x="155511" y="140441"/>
                    <a:pt x="154558" y="141394"/>
                  </a:cubicBezTo>
                  <a:close/>
                  <a:moveTo>
                    <a:pt x="161226" y="186161"/>
                  </a:moveTo>
                  <a:cubicBezTo>
                    <a:pt x="161226" y="186161"/>
                    <a:pt x="161226" y="186161"/>
                    <a:pt x="161226" y="186161"/>
                  </a:cubicBezTo>
                  <a:cubicBezTo>
                    <a:pt x="159321" y="185208"/>
                    <a:pt x="155511" y="188066"/>
                    <a:pt x="155511" y="189971"/>
                  </a:cubicBezTo>
                  <a:cubicBezTo>
                    <a:pt x="155511" y="189971"/>
                    <a:pt x="155511" y="189971"/>
                    <a:pt x="155511" y="190923"/>
                  </a:cubicBezTo>
                  <a:cubicBezTo>
                    <a:pt x="155511" y="190923"/>
                    <a:pt x="156463" y="190923"/>
                    <a:pt x="156463" y="190923"/>
                  </a:cubicBezTo>
                  <a:cubicBezTo>
                    <a:pt x="158368" y="189971"/>
                    <a:pt x="159321" y="187113"/>
                    <a:pt x="161226" y="186161"/>
                  </a:cubicBezTo>
                  <a:cubicBezTo>
                    <a:pt x="162178" y="187113"/>
                    <a:pt x="162178" y="187113"/>
                    <a:pt x="161226" y="186161"/>
                  </a:cubicBezTo>
                  <a:close/>
                  <a:moveTo>
                    <a:pt x="157416" y="149013"/>
                  </a:moveTo>
                  <a:cubicBezTo>
                    <a:pt x="157416" y="149966"/>
                    <a:pt x="157416" y="149966"/>
                    <a:pt x="157416" y="149013"/>
                  </a:cubicBezTo>
                  <a:cubicBezTo>
                    <a:pt x="159321" y="149966"/>
                    <a:pt x="159321" y="149013"/>
                    <a:pt x="159321" y="148061"/>
                  </a:cubicBezTo>
                  <a:cubicBezTo>
                    <a:pt x="159321" y="148061"/>
                    <a:pt x="160273" y="148061"/>
                    <a:pt x="160273" y="147108"/>
                  </a:cubicBezTo>
                  <a:cubicBezTo>
                    <a:pt x="159321" y="146156"/>
                    <a:pt x="158368" y="146156"/>
                    <a:pt x="157416" y="146156"/>
                  </a:cubicBezTo>
                  <a:cubicBezTo>
                    <a:pt x="157416" y="147108"/>
                    <a:pt x="156463" y="148061"/>
                    <a:pt x="157416" y="149013"/>
                  </a:cubicBezTo>
                  <a:close/>
                  <a:moveTo>
                    <a:pt x="159321" y="158538"/>
                  </a:moveTo>
                  <a:cubicBezTo>
                    <a:pt x="159321" y="158538"/>
                    <a:pt x="159321" y="159491"/>
                    <a:pt x="159321" y="158538"/>
                  </a:cubicBezTo>
                  <a:cubicBezTo>
                    <a:pt x="159321" y="160444"/>
                    <a:pt x="159321" y="161396"/>
                    <a:pt x="160273" y="162348"/>
                  </a:cubicBezTo>
                  <a:cubicBezTo>
                    <a:pt x="161226" y="162348"/>
                    <a:pt x="161226" y="161396"/>
                    <a:pt x="161226" y="161396"/>
                  </a:cubicBezTo>
                  <a:cubicBezTo>
                    <a:pt x="161226" y="160444"/>
                    <a:pt x="161226" y="159491"/>
                    <a:pt x="159321" y="158538"/>
                  </a:cubicBezTo>
                  <a:close/>
                  <a:moveTo>
                    <a:pt x="160273" y="182351"/>
                  </a:moveTo>
                  <a:cubicBezTo>
                    <a:pt x="162178" y="182351"/>
                    <a:pt x="163131" y="180446"/>
                    <a:pt x="163131" y="178541"/>
                  </a:cubicBezTo>
                  <a:cubicBezTo>
                    <a:pt x="163131" y="177588"/>
                    <a:pt x="162178" y="177588"/>
                    <a:pt x="161226" y="177588"/>
                  </a:cubicBezTo>
                  <a:cubicBezTo>
                    <a:pt x="159321" y="177588"/>
                    <a:pt x="158368" y="178541"/>
                    <a:pt x="159321" y="180446"/>
                  </a:cubicBezTo>
                  <a:cubicBezTo>
                    <a:pt x="160273" y="180446"/>
                    <a:pt x="158368" y="182351"/>
                    <a:pt x="160273" y="182351"/>
                  </a:cubicBezTo>
                  <a:close/>
                  <a:moveTo>
                    <a:pt x="159321" y="139488"/>
                  </a:moveTo>
                  <a:cubicBezTo>
                    <a:pt x="159321" y="139488"/>
                    <a:pt x="160273" y="140441"/>
                    <a:pt x="159321" y="139488"/>
                  </a:cubicBezTo>
                  <a:cubicBezTo>
                    <a:pt x="160273" y="139488"/>
                    <a:pt x="161226" y="138536"/>
                    <a:pt x="161226" y="137583"/>
                  </a:cubicBezTo>
                  <a:cubicBezTo>
                    <a:pt x="161226" y="137583"/>
                    <a:pt x="161226" y="136631"/>
                    <a:pt x="160273" y="136631"/>
                  </a:cubicBezTo>
                  <a:lnTo>
                    <a:pt x="159321" y="139488"/>
                  </a:lnTo>
                  <a:close/>
                  <a:moveTo>
                    <a:pt x="162178" y="150919"/>
                  </a:moveTo>
                  <a:cubicBezTo>
                    <a:pt x="161226" y="150919"/>
                    <a:pt x="160273" y="151871"/>
                    <a:pt x="160273" y="152823"/>
                  </a:cubicBezTo>
                  <a:cubicBezTo>
                    <a:pt x="160273" y="152823"/>
                    <a:pt x="160273" y="152823"/>
                    <a:pt x="161226" y="152823"/>
                  </a:cubicBezTo>
                  <a:cubicBezTo>
                    <a:pt x="162178" y="152823"/>
                    <a:pt x="163131" y="152823"/>
                    <a:pt x="162178" y="150919"/>
                  </a:cubicBezTo>
                  <a:lnTo>
                    <a:pt x="162178" y="150919"/>
                  </a:lnTo>
                  <a:close/>
                  <a:moveTo>
                    <a:pt x="162178" y="154728"/>
                  </a:moveTo>
                  <a:lnTo>
                    <a:pt x="162178" y="154728"/>
                  </a:lnTo>
                  <a:cubicBezTo>
                    <a:pt x="162178" y="155681"/>
                    <a:pt x="161226" y="155681"/>
                    <a:pt x="162178" y="154728"/>
                  </a:cubicBezTo>
                  <a:lnTo>
                    <a:pt x="162178" y="154728"/>
                  </a:lnTo>
                  <a:cubicBezTo>
                    <a:pt x="163131" y="155681"/>
                    <a:pt x="163131" y="154728"/>
                    <a:pt x="162178" y="154728"/>
                  </a:cubicBezTo>
                  <a:close/>
                  <a:moveTo>
                    <a:pt x="163131" y="207116"/>
                  </a:moveTo>
                  <a:cubicBezTo>
                    <a:pt x="163131" y="206163"/>
                    <a:pt x="163131" y="206163"/>
                    <a:pt x="162178" y="206163"/>
                  </a:cubicBezTo>
                  <a:lnTo>
                    <a:pt x="161226" y="207116"/>
                  </a:lnTo>
                  <a:cubicBezTo>
                    <a:pt x="162178" y="207116"/>
                    <a:pt x="162178" y="208069"/>
                    <a:pt x="163131" y="207116"/>
                  </a:cubicBezTo>
                  <a:cubicBezTo>
                    <a:pt x="164083" y="209021"/>
                    <a:pt x="163131" y="208069"/>
                    <a:pt x="163131" y="207116"/>
                  </a:cubicBezTo>
                  <a:close/>
                  <a:moveTo>
                    <a:pt x="164083" y="193781"/>
                  </a:moveTo>
                  <a:cubicBezTo>
                    <a:pt x="164083" y="192828"/>
                    <a:pt x="164083" y="192828"/>
                    <a:pt x="163131" y="192828"/>
                  </a:cubicBezTo>
                  <a:cubicBezTo>
                    <a:pt x="162178" y="192828"/>
                    <a:pt x="162178" y="193781"/>
                    <a:pt x="162178" y="194733"/>
                  </a:cubicBezTo>
                  <a:cubicBezTo>
                    <a:pt x="162178" y="195686"/>
                    <a:pt x="162178" y="196638"/>
                    <a:pt x="162178" y="195686"/>
                  </a:cubicBezTo>
                  <a:cubicBezTo>
                    <a:pt x="163131" y="195686"/>
                    <a:pt x="163131" y="194733"/>
                    <a:pt x="164083" y="193781"/>
                  </a:cubicBezTo>
                  <a:close/>
                  <a:moveTo>
                    <a:pt x="165036" y="185208"/>
                  </a:moveTo>
                  <a:cubicBezTo>
                    <a:pt x="165988" y="185208"/>
                    <a:pt x="165988" y="185208"/>
                    <a:pt x="165988" y="184256"/>
                  </a:cubicBezTo>
                  <a:cubicBezTo>
                    <a:pt x="165988" y="183303"/>
                    <a:pt x="165988" y="182351"/>
                    <a:pt x="165036" y="182351"/>
                  </a:cubicBezTo>
                  <a:cubicBezTo>
                    <a:pt x="164083" y="182351"/>
                    <a:pt x="164083" y="182351"/>
                    <a:pt x="164083" y="183303"/>
                  </a:cubicBezTo>
                  <a:cubicBezTo>
                    <a:pt x="164083" y="184256"/>
                    <a:pt x="164083" y="185208"/>
                    <a:pt x="165036" y="185208"/>
                  </a:cubicBezTo>
                  <a:close/>
                  <a:moveTo>
                    <a:pt x="165988" y="163301"/>
                  </a:moveTo>
                  <a:cubicBezTo>
                    <a:pt x="165988" y="163301"/>
                    <a:pt x="166941" y="163301"/>
                    <a:pt x="165988" y="163301"/>
                  </a:cubicBezTo>
                  <a:lnTo>
                    <a:pt x="165988" y="160444"/>
                  </a:lnTo>
                  <a:cubicBezTo>
                    <a:pt x="165988" y="160444"/>
                    <a:pt x="165036" y="160444"/>
                    <a:pt x="165036" y="161396"/>
                  </a:cubicBezTo>
                  <a:cubicBezTo>
                    <a:pt x="165036" y="162348"/>
                    <a:pt x="165036" y="163301"/>
                    <a:pt x="165988" y="163301"/>
                  </a:cubicBezTo>
                  <a:close/>
                  <a:moveTo>
                    <a:pt x="165988" y="214736"/>
                  </a:moveTo>
                  <a:cubicBezTo>
                    <a:pt x="165988" y="214736"/>
                    <a:pt x="165988" y="214736"/>
                    <a:pt x="165988" y="214736"/>
                  </a:cubicBezTo>
                  <a:lnTo>
                    <a:pt x="165988" y="214736"/>
                  </a:lnTo>
                  <a:lnTo>
                    <a:pt x="165988" y="214736"/>
                  </a:lnTo>
                  <a:cubicBezTo>
                    <a:pt x="165988" y="215688"/>
                    <a:pt x="165988" y="215688"/>
                    <a:pt x="165988" y="214736"/>
                  </a:cubicBezTo>
                  <a:close/>
                  <a:moveTo>
                    <a:pt x="166941" y="156633"/>
                  </a:moveTo>
                  <a:cubicBezTo>
                    <a:pt x="167893" y="156633"/>
                    <a:pt x="168846" y="155681"/>
                    <a:pt x="168846" y="154728"/>
                  </a:cubicBezTo>
                  <a:cubicBezTo>
                    <a:pt x="168846" y="153776"/>
                    <a:pt x="168846" y="153776"/>
                    <a:pt x="167893" y="153776"/>
                  </a:cubicBezTo>
                  <a:cubicBezTo>
                    <a:pt x="166941" y="153776"/>
                    <a:pt x="165988" y="154728"/>
                    <a:pt x="165988" y="155681"/>
                  </a:cubicBezTo>
                  <a:cubicBezTo>
                    <a:pt x="165988" y="156633"/>
                    <a:pt x="166941" y="156633"/>
                    <a:pt x="166941" y="156633"/>
                  </a:cubicBezTo>
                  <a:close/>
                  <a:moveTo>
                    <a:pt x="166941" y="192828"/>
                  </a:moveTo>
                  <a:cubicBezTo>
                    <a:pt x="166941" y="192828"/>
                    <a:pt x="166941" y="193781"/>
                    <a:pt x="166941" y="192828"/>
                  </a:cubicBezTo>
                  <a:cubicBezTo>
                    <a:pt x="167893" y="193781"/>
                    <a:pt x="168846" y="193781"/>
                    <a:pt x="168846" y="192828"/>
                  </a:cubicBezTo>
                  <a:cubicBezTo>
                    <a:pt x="167893" y="192828"/>
                    <a:pt x="167893" y="191876"/>
                    <a:pt x="166941" y="192828"/>
                  </a:cubicBezTo>
                  <a:cubicBezTo>
                    <a:pt x="166941" y="191876"/>
                    <a:pt x="166941" y="192828"/>
                    <a:pt x="166941" y="192828"/>
                  </a:cubicBezTo>
                  <a:close/>
                  <a:moveTo>
                    <a:pt x="168846" y="207116"/>
                  </a:moveTo>
                  <a:cubicBezTo>
                    <a:pt x="168846" y="206163"/>
                    <a:pt x="167893" y="206163"/>
                    <a:pt x="167893" y="206163"/>
                  </a:cubicBezTo>
                  <a:cubicBezTo>
                    <a:pt x="166941" y="206163"/>
                    <a:pt x="166941" y="207116"/>
                    <a:pt x="166941" y="207116"/>
                  </a:cubicBezTo>
                  <a:cubicBezTo>
                    <a:pt x="166941" y="208069"/>
                    <a:pt x="166941" y="208069"/>
                    <a:pt x="167893" y="208069"/>
                  </a:cubicBezTo>
                  <a:cubicBezTo>
                    <a:pt x="168846" y="208069"/>
                    <a:pt x="168846" y="207116"/>
                    <a:pt x="168846" y="207116"/>
                  </a:cubicBezTo>
                  <a:close/>
                  <a:moveTo>
                    <a:pt x="171703" y="186161"/>
                  </a:moveTo>
                  <a:lnTo>
                    <a:pt x="171703" y="187113"/>
                  </a:lnTo>
                  <a:cubicBezTo>
                    <a:pt x="171703" y="188066"/>
                    <a:pt x="171703" y="189019"/>
                    <a:pt x="172656" y="189019"/>
                  </a:cubicBezTo>
                  <a:lnTo>
                    <a:pt x="172656" y="189019"/>
                  </a:lnTo>
                  <a:cubicBezTo>
                    <a:pt x="173608" y="188066"/>
                    <a:pt x="173608" y="187113"/>
                    <a:pt x="171703" y="186161"/>
                  </a:cubicBezTo>
                  <a:lnTo>
                    <a:pt x="171703" y="186161"/>
                  </a:lnTo>
                  <a:lnTo>
                    <a:pt x="170751" y="183303"/>
                  </a:lnTo>
                  <a:cubicBezTo>
                    <a:pt x="170751" y="182351"/>
                    <a:pt x="170751" y="181398"/>
                    <a:pt x="169798" y="181398"/>
                  </a:cubicBezTo>
                  <a:cubicBezTo>
                    <a:pt x="169798" y="181398"/>
                    <a:pt x="168846" y="181398"/>
                    <a:pt x="168846" y="181398"/>
                  </a:cubicBezTo>
                  <a:cubicBezTo>
                    <a:pt x="167893" y="182351"/>
                    <a:pt x="168846" y="183303"/>
                    <a:pt x="169798" y="183303"/>
                  </a:cubicBezTo>
                  <a:cubicBezTo>
                    <a:pt x="169798" y="184256"/>
                    <a:pt x="170751" y="185208"/>
                    <a:pt x="171703" y="186161"/>
                  </a:cubicBezTo>
                  <a:close/>
                  <a:moveTo>
                    <a:pt x="168846" y="202353"/>
                  </a:moveTo>
                  <a:cubicBezTo>
                    <a:pt x="169798" y="202353"/>
                    <a:pt x="169798" y="201401"/>
                    <a:pt x="168846" y="202353"/>
                  </a:cubicBezTo>
                  <a:cubicBezTo>
                    <a:pt x="169798" y="201401"/>
                    <a:pt x="168846" y="200448"/>
                    <a:pt x="168846" y="200448"/>
                  </a:cubicBezTo>
                  <a:cubicBezTo>
                    <a:pt x="168846" y="200448"/>
                    <a:pt x="167893" y="201401"/>
                    <a:pt x="168846" y="202353"/>
                  </a:cubicBezTo>
                  <a:cubicBezTo>
                    <a:pt x="168846" y="201401"/>
                    <a:pt x="168846" y="202353"/>
                    <a:pt x="168846" y="202353"/>
                  </a:cubicBezTo>
                  <a:close/>
                  <a:moveTo>
                    <a:pt x="169798" y="189971"/>
                  </a:moveTo>
                  <a:cubicBezTo>
                    <a:pt x="169798" y="189971"/>
                    <a:pt x="169798" y="189019"/>
                    <a:pt x="169798" y="189971"/>
                  </a:cubicBezTo>
                  <a:cubicBezTo>
                    <a:pt x="168846" y="189019"/>
                    <a:pt x="168846" y="189019"/>
                    <a:pt x="169798" y="189971"/>
                  </a:cubicBezTo>
                  <a:cubicBezTo>
                    <a:pt x="168846" y="189971"/>
                    <a:pt x="169798" y="190923"/>
                    <a:pt x="169798" y="189971"/>
                  </a:cubicBezTo>
                  <a:cubicBezTo>
                    <a:pt x="169798" y="190923"/>
                    <a:pt x="170751" y="189971"/>
                    <a:pt x="169798" y="189971"/>
                  </a:cubicBezTo>
                  <a:close/>
                  <a:moveTo>
                    <a:pt x="169798" y="195686"/>
                  </a:moveTo>
                  <a:lnTo>
                    <a:pt x="169798" y="195686"/>
                  </a:lnTo>
                  <a:cubicBezTo>
                    <a:pt x="168846" y="196638"/>
                    <a:pt x="168846" y="196638"/>
                    <a:pt x="169798" y="195686"/>
                  </a:cubicBezTo>
                  <a:cubicBezTo>
                    <a:pt x="169798" y="196638"/>
                    <a:pt x="169798" y="196638"/>
                    <a:pt x="169798" y="195686"/>
                  </a:cubicBezTo>
                  <a:cubicBezTo>
                    <a:pt x="169798" y="196638"/>
                    <a:pt x="169798" y="195686"/>
                    <a:pt x="169798" y="195686"/>
                  </a:cubicBezTo>
                  <a:close/>
                  <a:moveTo>
                    <a:pt x="169798" y="168063"/>
                  </a:moveTo>
                  <a:cubicBezTo>
                    <a:pt x="170751" y="168063"/>
                    <a:pt x="170751" y="169016"/>
                    <a:pt x="171703" y="169016"/>
                  </a:cubicBezTo>
                  <a:cubicBezTo>
                    <a:pt x="171703" y="168063"/>
                    <a:pt x="171703" y="168063"/>
                    <a:pt x="171703" y="168063"/>
                  </a:cubicBezTo>
                  <a:cubicBezTo>
                    <a:pt x="170751" y="168063"/>
                    <a:pt x="170751" y="167111"/>
                    <a:pt x="169798" y="168063"/>
                  </a:cubicBezTo>
                  <a:cubicBezTo>
                    <a:pt x="168846" y="168063"/>
                    <a:pt x="169798" y="168063"/>
                    <a:pt x="169798" y="168063"/>
                  </a:cubicBezTo>
                  <a:close/>
                  <a:moveTo>
                    <a:pt x="169798" y="214736"/>
                  </a:moveTo>
                  <a:lnTo>
                    <a:pt x="169798" y="214736"/>
                  </a:lnTo>
                  <a:cubicBezTo>
                    <a:pt x="170751" y="215688"/>
                    <a:pt x="170751" y="215688"/>
                    <a:pt x="169798" y="214736"/>
                  </a:cubicBezTo>
                  <a:cubicBezTo>
                    <a:pt x="170751" y="214736"/>
                    <a:pt x="169798" y="213783"/>
                    <a:pt x="169798" y="214736"/>
                  </a:cubicBezTo>
                  <a:cubicBezTo>
                    <a:pt x="169798" y="213783"/>
                    <a:pt x="169798" y="214736"/>
                    <a:pt x="169798" y="214736"/>
                  </a:cubicBezTo>
                  <a:close/>
                  <a:moveTo>
                    <a:pt x="171703" y="221403"/>
                  </a:moveTo>
                  <a:cubicBezTo>
                    <a:pt x="171703" y="220451"/>
                    <a:pt x="171703" y="220451"/>
                    <a:pt x="171703" y="221403"/>
                  </a:cubicBezTo>
                  <a:cubicBezTo>
                    <a:pt x="169798" y="220451"/>
                    <a:pt x="169798" y="220451"/>
                    <a:pt x="169798" y="221403"/>
                  </a:cubicBezTo>
                  <a:cubicBezTo>
                    <a:pt x="169798" y="221403"/>
                    <a:pt x="170751" y="222356"/>
                    <a:pt x="171703" y="221403"/>
                  </a:cubicBezTo>
                  <a:lnTo>
                    <a:pt x="171703" y="221403"/>
                  </a:lnTo>
                  <a:close/>
                  <a:moveTo>
                    <a:pt x="170751" y="174731"/>
                  </a:moveTo>
                  <a:cubicBezTo>
                    <a:pt x="171703" y="175683"/>
                    <a:pt x="171703" y="175683"/>
                    <a:pt x="172656" y="175683"/>
                  </a:cubicBezTo>
                  <a:cubicBezTo>
                    <a:pt x="173608" y="175683"/>
                    <a:pt x="173608" y="175683"/>
                    <a:pt x="173608" y="174731"/>
                  </a:cubicBezTo>
                  <a:cubicBezTo>
                    <a:pt x="172656" y="174731"/>
                    <a:pt x="172656" y="173778"/>
                    <a:pt x="170751" y="174731"/>
                  </a:cubicBezTo>
                  <a:cubicBezTo>
                    <a:pt x="171703" y="174731"/>
                    <a:pt x="170751" y="174731"/>
                    <a:pt x="170751" y="174731"/>
                  </a:cubicBezTo>
                  <a:close/>
                  <a:moveTo>
                    <a:pt x="170751" y="207116"/>
                  </a:moveTo>
                  <a:cubicBezTo>
                    <a:pt x="172656" y="208069"/>
                    <a:pt x="172656" y="210926"/>
                    <a:pt x="175513" y="209973"/>
                  </a:cubicBezTo>
                  <a:cubicBezTo>
                    <a:pt x="177418" y="210926"/>
                    <a:pt x="176466" y="209021"/>
                    <a:pt x="177418" y="208069"/>
                  </a:cubicBezTo>
                  <a:cubicBezTo>
                    <a:pt x="178371" y="207116"/>
                    <a:pt x="180276" y="207116"/>
                    <a:pt x="179323" y="206163"/>
                  </a:cubicBezTo>
                  <a:cubicBezTo>
                    <a:pt x="178371" y="205211"/>
                    <a:pt x="176466" y="205211"/>
                    <a:pt x="176466" y="206163"/>
                  </a:cubicBezTo>
                  <a:cubicBezTo>
                    <a:pt x="175513" y="208069"/>
                    <a:pt x="174561" y="208069"/>
                    <a:pt x="173608" y="206163"/>
                  </a:cubicBezTo>
                  <a:cubicBezTo>
                    <a:pt x="172656" y="206163"/>
                    <a:pt x="171703" y="206163"/>
                    <a:pt x="170751" y="207116"/>
                  </a:cubicBezTo>
                  <a:cubicBezTo>
                    <a:pt x="170751" y="207116"/>
                    <a:pt x="170751" y="207116"/>
                    <a:pt x="170751" y="207116"/>
                  </a:cubicBezTo>
                  <a:close/>
                  <a:moveTo>
                    <a:pt x="173608" y="160444"/>
                  </a:moveTo>
                  <a:cubicBezTo>
                    <a:pt x="174561" y="159491"/>
                    <a:pt x="175513" y="160444"/>
                    <a:pt x="175513" y="158538"/>
                  </a:cubicBezTo>
                  <a:cubicBezTo>
                    <a:pt x="175513" y="157586"/>
                    <a:pt x="174561" y="157586"/>
                    <a:pt x="174561" y="157586"/>
                  </a:cubicBezTo>
                  <a:cubicBezTo>
                    <a:pt x="173608" y="158538"/>
                    <a:pt x="172656" y="158538"/>
                    <a:pt x="173608" y="160444"/>
                  </a:cubicBezTo>
                  <a:cubicBezTo>
                    <a:pt x="171703" y="159491"/>
                    <a:pt x="172656" y="160444"/>
                    <a:pt x="173608" y="160444"/>
                  </a:cubicBezTo>
                  <a:close/>
                  <a:moveTo>
                    <a:pt x="172656" y="197591"/>
                  </a:moveTo>
                  <a:cubicBezTo>
                    <a:pt x="172656" y="197591"/>
                    <a:pt x="172656" y="197591"/>
                    <a:pt x="172656" y="197591"/>
                  </a:cubicBezTo>
                  <a:cubicBezTo>
                    <a:pt x="172656" y="197591"/>
                    <a:pt x="173608" y="197591"/>
                    <a:pt x="172656" y="197591"/>
                  </a:cubicBezTo>
                  <a:cubicBezTo>
                    <a:pt x="173608" y="197591"/>
                    <a:pt x="173608" y="197591"/>
                    <a:pt x="172656" y="197591"/>
                  </a:cubicBezTo>
                  <a:cubicBezTo>
                    <a:pt x="173608" y="197591"/>
                    <a:pt x="173608" y="197591"/>
                    <a:pt x="172656" y="197591"/>
                  </a:cubicBezTo>
                  <a:close/>
                  <a:moveTo>
                    <a:pt x="172656" y="152823"/>
                  </a:moveTo>
                  <a:cubicBezTo>
                    <a:pt x="172656" y="152823"/>
                    <a:pt x="173608" y="152823"/>
                    <a:pt x="172656" y="152823"/>
                  </a:cubicBezTo>
                  <a:cubicBezTo>
                    <a:pt x="173608" y="153776"/>
                    <a:pt x="173608" y="153776"/>
                    <a:pt x="173608" y="152823"/>
                  </a:cubicBezTo>
                  <a:cubicBezTo>
                    <a:pt x="174561" y="152823"/>
                    <a:pt x="173608" y="151871"/>
                    <a:pt x="172656" y="152823"/>
                  </a:cubicBezTo>
                  <a:cubicBezTo>
                    <a:pt x="173608" y="151871"/>
                    <a:pt x="172656" y="152823"/>
                    <a:pt x="172656" y="152823"/>
                  </a:cubicBezTo>
                  <a:close/>
                  <a:moveTo>
                    <a:pt x="173608" y="216641"/>
                  </a:moveTo>
                  <a:cubicBezTo>
                    <a:pt x="174561" y="216641"/>
                    <a:pt x="175513" y="215688"/>
                    <a:pt x="175513" y="214736"/>
                  </a:cubicBezTo>
                  <a:cubicBezTo>
                    <a:pt x="175513" y="214736"/>
                    <a:pt x="175513" y="213783"/>
                    <a:pt x="175513" y="213783"/>
                  </a:cubicBezTo>
                  <a:cubicBezTo>
                    <a:pt x="174561" y="213783"/>
                    <a:pt x="174561" y="215688"/>
                    <a:pt x="173608" y="216641"/>
                  </a:cubicBezTo>
                  <a:cubicBezTo>
                    <a:pt x="173608" y="216641"/>
                    <a:pt x="173608" y="216641"/>
                    <a:pt x="173608" y="216641"/>
                  </a:cubicBezTo>
                  <a:close/>
                  <a:moveTo>
                    <a:pt x="175513" y="180446"/>
                  </a:moveTo>
                  <a:cubicBezTo>
                    <a:pt x="174561" y="180446"/>
                    <a:pt x="174561" y="181398"/>
                    <a:pt x="175513" y="180446"/>
                  </a:cubicBezTo>
                  <a:cubicBezTo>
                    <a:pt x="174561" y="181398"/>
                    <a:pt x="174561" y="182351"/>
                    <a:pt x="175513" y="182351"/>
                  </a:cubicBezTo>
                  <a:cubicBezTo>
                    <a:pt x="175513" y="182351"/>
                    <a:pt x="176466" y="182351"/>
                    <a:pt x="175513" y="180446"/>
                  </a:cubicBezTo>
                  <a:cubicBezTo>
                    <a:pt x="176466" y="180446"/>
                    <a:pt x="175513" y="180446"/>
                    <a:pt x="175513" y="180446"/>
                  </a:cubicBezTo>
                  <a:close/>
                  <a:moveTo>
                    <a:pt x="182181" y="215688"/>
                  </a:moveTo>
                  <a:lnTo>
                    <a:pt x="182181" y="215688"/>
                  </a:lnTo>
                  <a:cubicBezTo>
                    <a:pt x="181228" y="214736"/>
                    <a:pt x="180276" y="213783"/>
                    <a:pt x="179323" y="212831"/>
                  </a:cubicBezTo>
                  <a:cubicBezTo>
                    <a:pt x="178371" y="212831"/>
                    <a:pt x="178371" y="213783"/>
                    <a:pt x="178371" y="214736"/>
                  </a:cubicBezTo>
                  <a:cubicBezTo>
                    <a:pt x="178371" y="215688"/>
                    <a:pt x="177418" y="216641"/>
                    <a:pt x="176466" y="217594"/>
                  </a:cubicBezTo>
                  <a:cubicBezTo>
                    <a:pt x="175513" y="217594"/>
                    <a:pt x="175513" y="218546"/>
                    <a:pt x="175513" y="218546"/>
                  </a:cubicBezTo>
                  <a:cubicBezTo>
                    <a:pt x="176466" y="219498"/>
                    <a:pt x="177418" y="218546"/>
                    <a:pt x="177418" y="218546"/>
                  </a:cubicBezTo>
                  <a:cubicBezTo>
                    <a:pt x="179323" y="218546"/>
                    <a:pt x="179323" y="214736"/>
                    <a:pt x="182181" y="215688"/>
                  </a:cubicBezTo>
                  <a:close/>
                  <a:moveTo>
                    <a:pt x="176466" y="185208"/>
                  </a:moveTo>
                  <a:cubicBezTo>
                    <a:pt x="173608" y="186161"/>
                    <a:pt x="176466" y="187113"/>
                    <a:pt x="177418" y="187113"/>
                  </a:cubicBezTo>
                  <a:cubicBezTo>
                    <a:pt x="180276" y="185208"/>
                    <a:pt x="183133" y="185208"/>
                    <a:pt x="185991" y="186161"/>
                  </a:cubicBezTo>
                  <a:cubicBezTo>
                    <a:pt x="186943" y="186161"/>
                    <a:pt x="186943" y="186161"/>
                    <a:pt x="186943" y="185208"/>
                  </a:cubicBezTo>
                  <a:cubicBezTo>
                    <a:pt x="186943" y="184256"/>
                    <a:pt x="185991" y="185208"/>
                    <a:pt x="185991" y="184256"/>
                  </a:cubicBezTo>
                  <a:cubicBezTo>
                    <a:pt x="183133" y="182351"/>
                    <a:pt x="179323" y="183303"/>
                    <a:pt x="176466" y="185208"/>
                  </a:cubicBezTo>
                  <a:close/>
                  <a:moveTo>
                    <a:pt x="175513" y="201401"/>
                  </a:moveTo>
                  <a:cubicBezTo>
                    <a:pt x="175513" y="201401"/>
                    <a:pt x="175513" y="202353"/>
                    <a:pt x="175513" y="201401"/>
                  </a:cubicBezTo>
                  <a:cubicBezTo>
                    <a:pt x="177418" y="202353"/>
                    <a:pt x="177418" y="201401"/>
                    <a:pt x="177418" y="201401"/>
                  </a:cubicBezTo>
                  <a:cubicBezTo>
                    <a:pt x="176466" y="200448"/>
                    <a:pt x="176466" y="200448"/>
                    <a:pt x="175513" y="201401"/>
                  </a:cubicBezTo>
                  <a:cubicBezTo>
                    <a:pt x="175513" y="200448"/>
                    <a:pt x="175513" y="200448"/>
                    <a:pt x="175513" y="201401"/>
                  </a:cubicBezTo>
                  <a:close/>
                  <a:moveTo>
                    <a:pt x="175513" y="232833"/>
                  </a:moveTo>
                  <a:cubicBezTo>
                    <a:pt x="174561" y="232833"/>
                    <a:pt x="175513" y="233786"/>
                    <a:pt x="175513" y="234738"/>
                  </a:cubicBezTo>
                  <a:cubicBezTo>
                    <a:pt x="175513" y="235691"/>
                    <a:pt x="174561" y="236644"/>
                    <a:pt x="176466" y="236644"/>
                  </a:cubicBezTo>
                  <a:cubicBezTo>
                    <a:pt x="177418" y="236644"/>
                    <a:pt x="177418" y="235691"/>
                    <a:pt x="177418" y="234738"/>
                  </a:cubicBezTo>
                  <a:cubicBezTo>
                    <a:pt x="177418" y="233786"/>
                    <a:pt x="177418" y="232833"/>
                    <a:pt x="175513" y="232833"/>
                  </a:cubicBezTo>
                  <a:close/>
                  <a:moveTo>
                    <a:pt x="178371" y="197591"/>
                  </a:moveTo>
                  <a:cubicBezTo>
                    <a:pt x="178371" y="198544"/>
                    <a:pt x="178371" y="199496"/>
                    <a:pt x="178371" y="197591"/>
                  </a:cubicBezTo>
                  <a:cubicBezTo>
                    <a:pt x="179323" y="198544"/>
                    <a:pt x="179323" y="197591"/>
                    <a:pt x="179323" y="197591"/>
                  </a:cubicBezTo>
                  <a:cubicBezTo>
                    <a:pt x="179323" y="195686"/>
                    <a:pt x="179323" y="194733"/>
                    <a:pt x="178371" y="192828"/>
                  </a:cubicBezTo>
                  <a:cubicBezTo>
                    <a:pt x="178371" y="190923"/>
                    <a:pt x="177418" y="191876"/>
                    <a:pt x="176466" y="191876"/>
                  </a:cubicBezTo>
                  <a:cubicBezTo>
                    <a:pt x="173608" y="195686"/>
                    <a:pt x="176466" y="196638"/>
                    <a:pt x="178371" y="197591"/>
                  </a:cubicBezTo>
                  <a:close/>
                  <a:moveTo>
                    <a:pt x="175513" y="174731"/>
                  </a:moveTo>
                  <a:cubicBezTo>
                    <a:pt x="175513" y="175683"/>
                    <a:pt x="175513" y="177588"/>
                    <a:pt x="177418" y="177588"/>
                  </a:cubicBezTo>
                  <a:cubicBezTo>
                    <a:pt x="179323" y="177588"/>
                    <a:pt x="177418" y="175683"/>
                    <a:pt x="178371" y="174731"/>
                  </a:cubicBezTo>
                  <a:lnTo>
                    <a:pt x="178371" y="174731"/>
                  </a:lnTo>
                  <a:lnTo>
                    <a:pt x="179323" y="173778"/>
                  </a:lnTo>
                  <a:cubicBezTo>
                    <a:pt x="180276" y="173778"/>
                    <a:pt x="180276" y="172826"/>
                    <a:pt x="180276" y="172826"/>
                  </a:cubicBezTo>
                  <a:cubicBezTo>
                    <a:pt x="180276" y="172826"/>
                    <a:pt x="179323" y="171873"/>
                    <a:pt x="179323" y="171873"/>
                  </a:cubicBezTo>
                  <a:cubicBezTo>
                    <a:pt x="178371" y="171873"/>
                    <a:pt x="178371" y="172826"/>
                    <a:pt x="178371" y="172826"/>
                  </a:cubicBezTo>
                  <a:lnTo>
                    <a:pt x="178371" y="173778"/>
                  </a:lnTo>
                  <a:cubicBezTo>
                    <a:pt x="177418" y="174731"/>
                    <a:pt x="175513" y="171873"/>
                    <a:pt x="175513" y="174731"/>
                  </a:cubicBezTo>
                  <a:close/>
                  <a:moveTo>
                    <a:pt x="176466" y="188066"/>
                  </a:moveTo>
                  <a:cubicBezTo>
                    <a:pt x="176466" y="189019"/>
                    <a:pt x="176466" y="189971"/>
                    <a:pt x="176466" y="188066"/>
                  </a:cubicBezTo>
                  <a:cubicBezTo>
                    <a:pt x="177418" y="189019"/>
                    <a:pt x="177418" y="188066"/>
                    <a:pt x="177418" y="188066"/>
                  </a:cubicBezTo>
                  <a:lnTo>
                    <a:pt x="176466" y="188066"/>
                  </a:lnTo>
                  <a:cubicBezTo>
                    <a:pt x="176466" y="187113"/>
                    <a:pt x="176466" y="188066"/>
                    <a:pt x="176466" y="188066"/>
                  </a:cubicBezTo>
                  <a:close/>
                  <a:moveTo>
                    <a:pt x="179323" y="223308"/>
                  </a:moveTo>
                  <a:cubicBezTo>
                    <a:pt x="179323" y="222356"/>
                    <a:pt x="180276" y="222356"/>
                    <a:pt x="179323" y="221403"/>
                  </a:cubicBezTo>
                  <a:cubicBezTo>
                    <a:pt x="179323" y="221403"/>
                    <a:pt x="179323" y="221403"/>
                    <a:pt x="178371" y="221403"/>
                  </a:cubicBezTo>
                  <a:cubicBezTo>
                    <a:pt x="178371" y="222356"/>
                    <a:pt x="179323" y="222356"/>
                    <a:pt x="179323" y="223308"/>
                  </a:cubicBezTo>
                  <a:close/>
                  <a:moveTo>
                    <a:pt x="181228" y="224261"/>
                  </a:moveTo>
                  <a:cubicBezTo>
                    <a:pt x="181228" y="223308"/>
                    <a:pt x="180276" y="223308"/>
                    <a:pt x="179323" y="223308"/>
                  </a:cubicBezTo>
                  <a:lnTo>
                    <a:pt x="178371" y="223308"/>
                  </a:lnTo>
                  <a:cubicBezTo>
                    <a:pt x="178371" y="223308"/>
                    <a:pt x="179323" y="224261"/>
                    <a:pt x="179323" y="224261"/>
                  </a:cubicBezTo>
                  <a:cubicBezTo>
                    <a:pt x="180276" y="224261"/>
                    <a:pt x="181228" y="224261"/>
                    <a:pt x="181228" y="224261"/>
                  </a:cubicBezTo>
                  <a:close/>
                  <a:moveTo>
                    <a:pt x="183133" y="206163"/>
                  </a:moveTo>
                  <a:cubicBezTo>
                    <a:pt x="184086" y="206163"/>
                    <a:pt x="184086" y="205211"/>
                    <a:pt x="185038" y="205211"/>
                  </a:cubicBezTo>
                  <a:cubicBezTo>
                    <a:pt x="184086" y="205211"/>
                    <a:pt x="183133" y="205211"/>
                    <a:pt x="182181" y="204258"/>
                  </a:cubicBezTo>
                  <a:cubicBezTo>
                    <a:pt x="181228" y="204258"/>
                    <a:pt x="180276" y="203306"/>
                    <a:pt x="179323" y="204258"/>
                  </a:cubicBezTo>
                  <a:lnTo>
                    <a:pt x="179323" y="205211"/>
                  </a:lnTo>
                  <a:cubicBezTo>
                    <a:pt x="181228" y="205211"/>
                    <a:pt x="182181" y="206163"/>
                    <a:pt x="183133" y="206163"/>
                  </a:cubicBezTo>
                  <a:close/>
                  <a:moveTo>
                    <a:pt x="181228" y="209021"/>
                  </a:moveTo>
                  <a:cubicBezTo>
                    <a:pt x="180276" y="209021"/>
                    <a:pt x="180276" y="209973"/>
                    <a:pt x="181228" y="209021"/>
                  </a:cubicBezTo>
                  <a:cubicBezTo>
                    <a:pt x="180276" y="210926"/>
                    <a:pt x="181228" y="210926"/>
                    <a:pt x="181228" y="210926"/>
                  </a:cubicBezTo>
                  <a:cubicBezTo>
                    <a:pt x="182181" y="210926"/>
                    <a:pt x="182181" y="210926"/>
                    <a:pt x="182181" y="209973"/>
                  </a:cubicBezTo>
                  <a:cubicBezTo>
                    <a:pt x="182181" y="209021"/>
                    <a:pt x="181228" y="209021"/>
                    <a:pt x="181228" y="209021"/>
                  </a:cubicBezTo>
                  <a:close/>
                  <a:moveTo>
                    <a:pt x="184086" y="189019"/>
                  </a:moveTo>
                  <a:cubicBezTo>
                    <a:pt x="184086" y="188066"/>
                    <a:pt x="183133" y="187113"/>
                    <a:pt x="182181" y="187113"/>
                  </a:cubicBezTo>
                  <a:cubicBezTo>
                    <a:pt x="181228" y="187113"/>
                    <a:pt x="181228" y="187113"/>
                    <a:pt x="181228" y="188066"/>
                  </a:cubicBezTo>
                  <a:cubicBezTo>
                    <a:pt x="181228" y="189019"/>
                    <a:pt x="182181" y="189971"/>
                    <a:pt x="183133" y="189971"/>
                  </a:cubicBezTo>
                  <a:cubicBezTo>
                    <a:pt x="183133" y="189971"/>
                    <a:pt x="184086" y="189971"/>
                    <a:pt x="184086" y="189019"/>
                  </a:cubicBezTo>
                  <a:close/>
                  <a:moveTo>
                    <a:pt x="185038" y="229976"/>
                  </a:moveTo>
                  <a:cubicBezTo>
                    <a:pt x="185038" y="229023"/>
                    <a:pt x="185991" y="228071"/>
                    <a:pt x="185038" y="228071"/>
                  </a:cubicBezTo>
                  <a:cubicBezTo>
                    <a:pt x="184086" y="228071"/>
                    <a:pt x="183133" y="229023"/>
                    <a:pt x="183133" y="229023"/>
                  </a:cubicBezTo>
                  <a:cubicBezTo>
                    <a:pt x="182181" y="229976"/>
                    <a:pt x="182181" y="229976"/>
                    <a:pt x="182181" y="230928"/>
                  </a:cubicBezTo>
                  <a:cubicBezTo>
                    <a:pt x="182181" y="231881"/>
                    <a:pt x="183133" y="232833"/>
                    <a:pt x="184086" y="232833"/>
                  </a:cubicBezTo>
                  <a:cubicBezTo>
                    <a:pt x="185991" y="231881"/>
                    <a:pt x="185038" y="230928"/>
                    <a:pt x="185038" y="229976"/>
                  </a:cubicBezTo>
                  <a:close/>
                  <a:moveTo>
                    <a:pt x="183133" y="197591"/>
                  </a:moveTo>
                  <a:cubicBezTo>
                    <a:pt x="182181" y="197591"/>
                    <a:pt x="182181" y="197591"/>
                    <a:pt x="183133" y="197591"/>
                  </a:cubicBezTo>
                  <a:cubicBezTo>
                    <a:pt x="182181" y="198544"/>
                    <a:pt x="183133" y="198544"/>
                    <a:pt x="183133" y="198544"/>
                  </a:cubicBezTo>
                  <a:lnTo>
                    <a:pt x="183133" y="197591"/>
                  </a:lnTo>
                  <a:cubicBezTo>
                    <a:pt x="184086" y="197591"/>
                    <a:pt x="183133" y="197591"/>
                    <a:pt x="183133" y="197591"/>
                  </a:cubicBezTo>
                  <a:close/>
                  <a:moveTo>
                    <a:pt x="184086" y="178541"/>
                  </a:moveTo>
                  <a:cubicBezTo>
                    <a:pt x="185038" y="179494"/>
                    <a:pt x="185038" y="180446"/>
                    <a:pt x="186943" y="181398"/>
                  </a:cubicBezTo>
                  <a:cubicBezTo>
                    <a:pt x="186943" y="181398"/>
                    <a:pt x="186943" y="180446"/>
                    <a:pt x="186943" y="180446"/>
                  </a:cubicBezTo>
                  <a:cubicBezTo>
                    <a:pt x="185991" y="179494"/>
                    <a:pt x="185991" y="177588"/>
                    <a:pt x="184086" y="178541"/>
                  </a:cubicBezTo>
                  <a:cubicBezTo>
                    <a:pt x="184086" y="177588"/>
                    <a:pt x="183133" y="178541"/>
                    <a:pt x="184086" y="178541"/>
                  </a:cubicBezTo>
                  <a:close/>
                  <a:moveTo>
                    <a:pt x="190753" y="214736"/>
                  </a:moveTo>
                  <a:cubicBezTo>
                    <a:pt x="190753" y="214736"/>
                    <a:pt x="190753" y="213783"/>
                    <a:pt x="190753" y="214736"/>
                  </a:cubicBezTo>
                  <a:cubicBezTo>
                    <a:pt x="190753" y="212831"/>
                    <a:pt x="188848" y="213783"/>
                    <a:pt x="187896" y="212831"/>
                  </a:cubicBezTo>
                  <a:cubicBezTo>
                    <a:pt x="186943" y="210926"/>
                    <a:pt x="185991" y="211878"/>
                    <a:pt x="185038" y="212831"/>
                  </a:cubicBezTo>
                  <a:cubicBezTo>
                    <a:pt x="184086" y="213783"/>
                    <a:pt x="185038" y="213783"/>
                    <a:pt x="185038" y="214736"/>
                  </a:cubicBezTo>
                  <a:cubicBezTo>
                    <a:pt x="186943" y="215688"/>
                    <a:pt x="186943" y="214736"/>
                    <a:pt x="187896" y="213783"/>
                  </a:cubicBezTo>
                  <a:cubicBezTo>
                    <a:pt x="187896" y="213783"/>
                    <a:pt x="187896" y="212831"/>
                    <a:pt x="188848" y="212831"/>
                  </a:cubicBezTo>
                  <a:cubicBezTo>
                    <a:pt x="188848" y="213783"/>
                    <a:pt x="188848" y="214736"/>
                    <a:pt x="190753" y="214736"/>
                  </a:cubicBezTo>
                  <a:close/>
                  <a:moveTo>
                    <a:pt x="185991" y="240453"/>
                  </a:moveTo>
                  <a:cubicBezTo>
                    <a:pt x="185038" y="240453"/>
                    <a:pt x="185038" y="240453"/>
                    <a:pt x="185991" y="240453"/>
                  </a:cubicBezTo>
                  <a:cubicBezTo>
                    <a:pt x="185038" y="241406"/>
                    <a:pt x="185038" y="241406"/>
                    <a:pt x="185991" y="241406"/>
                  </a:cubicBezTo>
                  <a:cubicBezTo>
                    <a:pt x="185991" y="241406"/>
                    <a:pt x="185991" y="241406"/>
                    <a:pt x="185991" y="240453"/>
                  </a:cubicBezTo>
                  <a:cubicBezTo>
                    <a:pt x="185991" y="240453"/>
                    <a:pt x="185991" y="240453"/>
                    <a:pt x="185991" y="240453"/>
                  </a:cubicBezTo>
                  <a:close/>
                  <a:moveTo>
                    <a:pt x="186943" y="219498"/>
                  </a:moveTo>
                  <a:cubicBezTo>
                    <a:pt x="185991" y="219498"/>
                    <a:pt x="185991" y="218546"/>
                    <a:pt x="186943" y="219498"/>
                  </a:cubicBezTo>
                  <a:cubicBezTo>
                    <a:pt x="185991" y="218546"/>
                    <a:pt x="185038" y="219498"/>
                    <a:pt x="185038" y="219498"/>
                  </a:cubicBezTo>
                  <a:cubicBezTo>
                    <a:pt x="185038" y="220451"/>
                    <a:pt x="185038" y="221403"/>
                    <a:pt x="186943" y="219498"/>
                  </a:cubicBezTo>
                  <a:cubicBezTo>
                    <a:pt x="185991" y="220451"/>
                    <a:pt x="185991" y="220451"/>
                    <a:pt x="186943" y="219498"/>
                  </a:cubicBezTo>
                  <a:close/>
                  <a:moveTo>
                    <a:pt x="186943" y="205211"/>
                  </a:moveTo>
                  <a:cubicBezTo>
                    <a:pt x="185991" y="205211"/>
                    <a:pt x="185991" y="205211"/>
                    <a:pt x="185991" y="205211"/>
                  </a:cubicBezTo>
                  <a:cubicBezTo>
                    <a:pt x="185991" y="205211"/>
                    <a:pt x="185991" y="205211"/>
                    <a:pt x="186943" y="205211"/>
                  </a:cubicBezTo>
                  <a:cubicBezTo>
                    <a:pt x="186943" y="206163"/>
                    <a:pt x="186943" y="207116"/>
                    <a:pt x="186943" y="206163"/>
                  </a:cubicBezTo>
                  <a:cubicBezTo>
                    <a:pt x="187896" y="205211"/>
                    <a:pt x="187896" y="205211"/>
                    <a:pt x="186943" y="205211"/>
                  </a:cubicBezTo>
                  <a:close/>
                  <a:moveTo>
                    <a:pt x="185991" y="198544"/>
                  </a:moveTo>
                  <a:cubicBezTo>
                    <a:pt x="185991" y="199496"/>
                    <a:pt x="186943" y="199496"/>
                    <a:pt x="186943" y="199496"/>
                  </a:cubicBezTo>
                  <a:cubicBezTo>
                    <a:pt x="187896" y="199496"/>
                    <a:pt x="187896" y="198544"/>
                    <a:pt x="187896" y="197591"/>
                  </a:cubicBezTo>
                  <a:cubicBezTo>
                    <a:pt x="187896" y="196638"/>
                    <a:pt x="187896" y="196638"/>
                    <a:pt x="186943" y="196638"/>
                  </a:cubicBezTo>
                  <a:cubicBezTo>
                    <a:pt x="186943" y="197591"/>
                    <a:pt x="185991" y="197591"/>
                    <a:pt x="185991" y="198544"/>
                  </a:cubicBezTo>
                  <a:close/>
                  <a:moveTo>
                    <a:pt x="188848" y="190923"/>
                  </a:moveTo>
                  <a:cubicBezTo>
                    <a:pt x="189801" y="192828"/>
                    <a:pt x="190753" y="191876"/>
                    <a:pt x="191706" y="191876"/>
                  </a:cubicBezTo>
                  <a:cubicBezTo>
                    <a:pt x="192658" y="190923"/>
                    <a:pt x="193611" y="190923"/>
                    <a:pt x="195516" y="190923"/>
                  </a:cubicBezTo>
                  <a:cubicBezTo>
                    <a:pt x="195516" y="190923"/>
                    <a:pt x="196468" y="190923"/>
                    <a:pt x="196468" y="190923"/>
                  </a:cubicBezTo>
                  <a:cubicBezTo>
                    <a:pt x="196468" y="189971"/>
                    <a:pt x="195516" y="189971"/>
                    <a:pt x="195516" y="189971"/>
                  </a:cubicBezTo>
                  <a:cubicBezTo>
                    <a:pt x="194563" y="189019"/>
                    <a:pt x="193611" y="189019"/>
                    <a:pt x="192658" y="189019"/>
                  </a:cubicBezTo>
                  <a:cubicBezTo>
                    <a:pt x="192658" y="189019"/>
                    <a:pt x="191706" y="189019"/>
                    <a:pt x="190753" y="189971"/>
                  </a:cubicBezTo>
                  <a:cubicBezTo>
                    <a:pt x="189801" y="189971"/>
                    <a:pt x="187896" y="189019"/>
                    <a:pt x="188848" y="190923"/>
                  </a:cubicBezTo>
                  <a:close/>
                  <a:moveTo>
                    <a:pt x="192658" y="230928"/>
                  </a:moveTo>
                  <a:cubicBezTo>
                    <a:pt x="192658" y="230928"/>
                    <a:pt x="191706" y="229976"/>
                    <a:pt x="192658" y="230928"/>
                  </a:cubicBezTo>
                  <a:cubicBezTo>
                    <a:pt x="190753" y="229976"/>
                    <a:pt x="190753" y="230928"/>
                    <a:pt x="189801" y="231881"/>
                  </a:cubicBezTo>
                  <a:cubicBezTo>
                    <a:pt x="189801" y="232833"/>
                    <a:pt x="190753" y="232833"/>
                    <a:pt x="190753" y="232833"/>
                  </a:cubicBezTo>
                  <a:cubicBezTo>
                    <a:pt x="191706" y="232833"/>
                    <a:pt x="192658" y="231881"/>
                    <a:pt x="192658" y="230928"/>
                  </a:cubicBezTo>
                  <a:close/>
                  <a:moveTo>
                    <a:pt x="193611" y="198544"/>
                  </a:moveTo>
                  <a:cubicBezTo>
                    <a:pt x="194563" y="196638"/>
                    <a:pt x="195516" y="194733"/>
                    <a:pt x="193611" y="192828"/>
                  </a:cubicBezTo>
                  <a:cubicBezTo>
                    <a:pt x="192658" y="191876"/>
                    <a:pt x="192658" y="191876"/>
                    <a:pt x="192658" y="192828"/>
                  </a:cubicBezTo>
                  <a:cubicBezTo>
                    <a:pt x="192658" y="193781"/>
                    <a:pt x="190753" y="194733"/>
                    <a:pt x="191706" y="196638"/>
                  </a:cubicBezTo>
                  <a:cubicBezTo>
                    <a:pt x="190753" y="197591"/>
                    <a:pt x="191706" y="198544"/>
                    <a:pt x="193611" y="198544"/>
                  </a:cubicBezTo>
                  <a:lnTo>
                    <a:pt x="193611" y="198544"/>
                  </a:lnTo>
                  <a:close/>
                  <a:moveTo>
                    <a:pt x="193611" y="239501"/>
                  </a:moveTo>
                  <a:cubicBezTo>
                    <a:pt x="192658" y="238548"/>
                    <a:pt x="192658" y="239501"/>
                    <a:pt x="193611" y="239501"/>
                  </a:cubicBezTo>
                  <a:cubicBezTo>
                    <a:pt x="192658" y="241406"/>
                    <a:pt x="192658" y="241406"/>
                    <a:pt x="193611" y="242358"/>
                  </a:cubicBezTo>
                  <a:cubicBezTo>
                    <a:pt x="193611" y="242358"/>
                    <a:pt x="194563" y="242358"/>
                    <a:pt x="194563" y="242358"/>
                  </a:cubicBezTo>
                  <a:cubicBezTo>
                    <a:pt x="194563" y="239501"/>
                    <a:pt x="193611" y="239501"/>
                    <a:pt x="193611" y="239501"/>
                  </a:cubicBezTo>
                  <a:close/>
                  <a:moveTo>
                    <a:pt x="195516" y="205211"/>
                  </a:moveTo>
                  <a:cubicBezTo>
                    <a:pt x="194563" y="205211"/>
                    <a:pt x="194563" y="206163"/>
                    <a:pt x="193611" y="205211"/>
                  </a:cubicBezTo>
                  <a:cubicBezTo>
                    <a:pt x="193611" y="205211"/>
                    <a:pt x="193611" y="204258"/>
                    <a:pt x="193611" y="204258"/>
                  </a:cubicBezTo>
                  <a:cubicBezTo>
                    <a:pt x="196468" y="201401"/>
                    <a:pt x="194563" y="200448"/>
                    <a:pt x="192658" y="199496"/>
                  </a:cubicBezTo>
                  <a:cubicBezTo>
                    <a:pt x="193611" y="201401"/>
                    <a:pt x="191706" y="203306"/>
                    <a:pt x="191706" y="205211"/>
                  </a:cubicBezTo>
                  <a:cubicBezTo>
                    <a:pt x="191706" y="206163"/>
                    <a:pt x="191706" y="208069"/>
                    <a:pt x="192658" y="208069"/>
                  </a:cubicBezTo>
                  <a:cubicBezTo>
                    <a:pt x="194563" y="208069"/>
                    <a:pt x="195516" y="206163"/>
                    <a:pt x="197421" y="206163"/>
                  </a:cubicBezTo>
                  <a:cubicBezTo>
                    <a:pt x="197421" y="206163"/>
                    <a:pt x="197421" y="205211"/>
                    <a:pt x="196468" y="205211"/>
                  </a:cubicBezTo>
                  <a:cubicBezTo>
                    <a:pt x="197421" y="204258"/>
                    <a:pt x="196468" y="205211"/>
                    <a:pt x="195516" y="205211"/>
                  </a:cubicBezTo>
                  <a:close/>
                  <a:moveTo>
                    <a:pt x="200278" y="209973"/>
                  </a:moveTo>
                  <a:lnTo>
                    <a:pt x="200278" y="209973"/>
                  </a:lnTo>
                  <a:cubicBezTo>
                    <a:pt x="199326" y="210926"/>
                    <a:pt x="199326" y="211878"/>
                    <a:pt x="199326" y="212831"/>
                  </a:cubicBezTo>
                  <a:cubicBezTo>
                    <a:pt x="199326" y="212831"/>
                    <a:pt x="199326" y="212831"/>
                    <a:pt x="199326" y="212831"/>
                  </a:cubicBezTo>
                  <a:cubicBezTo>
                    <a:pt x="198373" y="212831"/>
                    <a:pt x="197421" y="212831"/>
                    <a:pt x="197421" y="211878"/>
                  </a:cubicBezTo>
                  <a:cubicBezTo>
                    <a:pt x="196468" y="211878"/>
                    <a:pt x="195516" y="209973"/>
                    <a:pt x="194563" y="210926"/>
                  </a:cubicBezTo>
                  <a:cubicBezTo>
                    <a:pt x="194563" y="210926"/>
                    <a:pt x="194563" y="211878"/>
                    <a:pt x="194563" y="211878"/>
                  </a:cubicBezTo>
                  <a:cubicBezTo>
                    <a:pt x="195516" y="212831"/>
                    <a:pt x="196468" y="213783"/>
                    <a:pt x="197421" y="213783"/>
                  </a:cubicBezTo>
                  <a:cubicBezTo>
                    <a:pt x="199326" y="214736"/>
                    <a:pt x="199326" y="212831"/>
                    <a:pt x="200278" y="211878"/>
                  </a:cubicBezTo>
                  <a:cubicBezTo>
                    <a:pt x="200278" y="212831"/>
                    <a:pt x="201231" y="211878"/>
                    <a:pt x="200278" y="209973"/>
                  </a:cubicBezTo>
                  <a:close/>
                  <a:moveTo>
                    <a:pt x="196468" y="235691"/>
                  </a:moveTo>
                  <a:cubicBezTo>
                    <a:pt x="196468" y="234738"/>
                    <a:pt x="196468" y="234738"/>
                    <a:pt x="197421" y="233786"/>
                  </a:cubicBezTo>
                  <a:cubicBezTo>
                    <a:pt x="197421" y="232833"/>
                    <a:pt x="197421" y="232833"/>
                    <a:pt x="196468" y="232833"/>
                  </a:cubicBezTo>
                  <a:cubicBezTo>
                    <a:pt x="196468" y="232833"/>
                    <a:pt x="195516" y="232833"/>
                    <a:pt x="195516" y="232833"/>
                  </a:cubicBezTo>
                  <a:cubicBezTo>
                    <a:pt x="194563" y="233786"/>
                    <a:pt x="195516" y="234738"/>
                    <a:pt x="195516" y="234738"/>
                  </a:cubicBezTo>
                  <a:cubicBezTo>
                    <a:pt x="195516" y="235691"/>
                    <a:pt x="195516" y="237596"/>
                    <a:pt x="196468" y="237596"/>
                  </a:cubicBezTo>
                  <a:cubicBezTo>
                    <a:pt x="197421" y="238548"/>
                    <a:pt x="196468" y="236644"/>
                    <a:pt x="196468" y="235691"/>
                  </a:cubicBezTo>
                  <a:close/>
                  <a:moveTo>
                    <a:pt x="198373" y="194733"/>
                  </a:moveTo>
                  <a:cubicBezTo>
                    <a:pt x="198373" y="195686"/>
                    <a:pt x="199326" y="195686"/>
                    <a:pt x="200278" y="195686"/>
                  </a:cubicBezTo>
                  <a:cubicBezTo>
                    <a:pt x="201231" y="195686"/>
                    <a:pt x="201231" y="195686"/>
                    <a:pt x="201231" y="194733"/>
                  </a:cubicBezTo>
                  <a:cubicBezTo>
                    <a:pt x="201231" y="193781"/>
                    <a:pt x="200278" y="193781"/>
                    <a:pt x="200278" y="193781"/>
                  </a:cubicBezTo>
                  <a:cubicBezTo>
                    <a:pt x="198373" y="194733"/>
                    <a:pt x="198373" y="194733"/>
                    <a:pt x="198373" y="194733"/>
                  </a:cubicBezTo>
                  <a:close/>
                  <a:moveTo>
                    <a:pt x="204088" y="200448"/>
                  </a:moveTo>
                  <a:cubicBezTo>
                    <a:pt x="204088" y="199496"/>
                    <a:pt x="203136" y="197591"/>
                    <a:pt x="202183" y="197591"/>
                  </a:cubicBezTo>
                  <a:cubicBezTo>
                    <a:pt x="201231" y="197591"/>
                    <a:pt x="200278" y="199496"/>
                    <a:pt x="200278" y="200448"/>
                  </a:cubicBezTo>
                  <a:cubicBezTo>
                    <a:pt x="200278" y="201401"/>
                    <a:pt x="201231" y="201401"/>
                    <a:pt x="202183" y="201401"/>
                  </a:cubicBezTo>
                  <a:cubicBezTo>
                    <a:pt x="202183" y="201401"/>
                    <a:pt x="203136" y="202353"/>
                    <a:pt x="204088" y="200448"/>
                  </a:cubicBezTo>
                  <a:close/>
                  <a:moveTo>
                    <a:pt x="204088" y="12806"/>
                  </a:moveTo>
                  <a:cubicBezTo>
                    <a:pt x="204088" y="11853"/>
                    <a:pt x="205041" y="10901"/>
                    <a:pt x="204088" y="10901"/>
                  </a:cubicBezTo>
                  <a:cubicBezTo>
                    <a:pt x="203136" y="10901"/>
                    <a:pt x="202183" y="11853"/>
                    <a:pt x="202183" y="11853"/>
                  </a:cubicBezTo>
                  <a:cubicBezTo>
                    <a:pt x="201231" y="12806"/>
                    <a:pt x="201231" y="12806"/>
                    <a:pt x="201231" y="13758"/>
                  </a:cubicBezTo>
                  <a:cubicBezTo>
                    <a:pt x="201231" y="14711"/>
                    <a:pt x="202183" y="15663"/>
                    <a:pt x="203136" y="15663"/>
                  </a:cubicBezTo>
                  <a:cubicBezTo>
                    <a:pt x="205041" y="15663"/>
                    <a:pt x="204088" y="13758"/>
                    <a:pt x="204088" y="12806"/>
                  </a:cubicBezTo>
                  <a:close/>
                  <a:moveTo>
                    <a:pt x="203136" y="219498"/>
                  </a:moveTo>
                  <a:cubicBezTo>
                    <a:pt x="203136" y="218546"/>
                    <a:pt x="203136" y="218546"/>
                    <a:pt x="202183" y="218546"/>
                  </a:cubicBezTo>
                  <a:cubicBezTo>
                    <a:pt x="202183" y="218546"/>
                    <a:pt x="201231" y="218546"/>
                    <a:pt x="201231" y="218546"/>
                  </a:cubicBezTo>
                  <a:cubicBezTo>
                    <a:pt x="202183" y="219498"/>
                    <a:pt x="202183" y="219498"/>
                    <a:pt x="203136" y="219498"/>
                  </a:cubicBezTo>
                  <a:cubicBezTo>
                    <a:pt x="203136" y="219498"/>
                    <a:pt x="203136" y="219498"/>
                    <a:pt x="203136" y="219498"/>
                  </a:cubicBezTo>
                  <a:close/>
                  <a:moveTo>
                    <a:pt x="205041" y="23283"/>
                  </a:moveTo>
                  <a:cubicBezTo>
                    <a:pt x="205041" y="23283"/>
                    <a:pt x="204088" y="23283"/>
                    <a:pt x="205041" y="23283"/>
                  </a:cubicBezTo>
                  <a:cubicBezTo>
                    <a:pt x="204088" y="24236"/>
                    <a:pt x="204088" y="24236"/>
                    <a:pt x="205041" y="24236"/>
                  </a:cubicBezTo>
                  <a:cubicBezTo>
                    <a:pt x="205041" y="25188"/>
                    <a:pt x="205041" y="24236"/>
                    <a:pt x="205041" y="23283"/>
                  </a:cubicBezTo>
                  <a:cubicBezTo>
                    <a:pt x="205993" y="24236"/>
                    <a:pt x="205041" y="23283"/>
                    <a:pt x="205041" y="23283"/>
                  </a:cubicBezTo>
                  <a:close/>
                  <a:moveTo>
                    <a:pt x="211708" y="14711"/>
                  </a:moveTo>
                  <a:cubicBezTo>
                    <a:pt x="211708" y="13758"/>
                    <a:pt x="211708" y="13758"/>
                    <a:pt x="211708" y="14711"/>
                  </a:cubicBezTo>
                  <a:cubicBezTo>
                    <a:pt x="209803" y="13758"/>
                    <a:pt x="209803" y="14711"/>
                    <a:pt x="208851" y="15663"/>
                  </a:cubicBezTo>
                  <a:cubicBezTo>
                    <a:pt x="208851" y="16616"/>
                    <a:pt x="209803" y="16616"/>
                    <a:pt x="209803" y="16616"/>
                  </a:cubicBezTo>
                  <a:cubicBezTo>
                    <a:pt x="210756" y="15663"/>
                    <a:pt x="211708" y="15663"/>
                    <a:pt x="211708" y="14711"/>
                  </a:cubicBezTo>
                  <a:close/>
                  <a:moveTo>
                    <a:pt x="212661" y="22331"/>
                  </a:moveTo>
                  <a:cubicBezTo>
                    <a:pt x="211708" y="22331"/>
                    <a:pt x="211708" y="22331"/>
                    <a:pt x="212661" y="22331"/>
                  </a:cubicBezTo>
                  <a:cubicBezTo>
                    <a:pt x="211708" y="24236"/>
                    <a:pt x="211708" y="24236"/>
                    <a:pt x="212661" y="25188"/>
                  </a:cubicBezTo>
                  <a:cubicBezTo>
                    <a:pt x="212661" y="25188"/>
                    <a:pt x="213613" y="25188"/>
                    <a:pt x="213613" y="25188"/>
                  </a:cubicBezTo>
                  <a:cubicBezTo>
                    <a:pt x="214566" y="23283"/>
                    <a:pt x="213613" y="22331"/>
                    <a:pt x="212661" y="22331"/>
                  </a:cubicBezTo>
                  <a:close/>
                  <a:moveTo>
                    <a:pt x="216471" y="17569"/>
                  </a:moveTo>
                  <a:cubicBezTo>
                    <a:pt x="216471" y="16616"/>
                    <a:pt x="216471" y="16616"/>
                    <a:pt x="216471" y="17569"/>
                  </a:cubicBezTo>
                  <a:cubicBezTo>
                    <a:pt x="215518" y="16616"/>
                    <a:pt x="214566" y="16616"/>
                    <a:pt x="214566" y="16616"/>
                  </a:cubicBezTo>
                  <a:cubicBezTo>
                    <a:pt x="213613" y="17569"/>
                    <a:pt x="214566" y="18521"/>
                    <a:pt x="214566" y="18521"/>
                  </a:cubicBezTo>
                  <a:cubicBezTo>
                    <a:pt x="214566" y="19473"/>
                    <a:pt x="214566" y="21378"/>
                    <a:pt x="215518" y="21378"/>
                  </a:cubicBezTo>
                  <a:cubicBezTo>
                    <a:pt x="217423" y="21378"/>
                    <a:pt x="216471" y="19473"/>
                    <a:pt x="216471" y="18521"/>
                  </a:cubicBezTo>
                  <a:cubicBezTo>
                    <a:pt x="215518" y="18521"/>
                    <a:pt x="216471" y="17569"/>
                    <a:pt x="216471" y="1756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4" name="Freeform 513">
              <a:extLst>
                <a:ext uri="{FF2B5EF4-FFF2-40B4-BE49-F238E27FC236}">
                  <a16:creationId xmlns:a16="http://schemas.microsoft.com/office/drawing/2014/main" id="{D0DF8364-86FF-38F9-DB6B-3E53AAF2BAB7}"/>
                </a:ext>
              </a:extLst>
            </p:cNvPr>
            <p:cNvSpPr/>
            <p:nvPr/>
          </p:nvSpPr>
          <p:spPr>
            <a:xfrm>
              <a:off x="14282294" y="3296088"/>
              <a:ext cx="127085" cy="165826"/>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1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2430 w 139585"/>
                <a:gd name="connsiteY41" fmla="*/ 55730 h 182174"/>
                <a:gd name="connsiteX42" fmla="*/ 41478 w 139585"/>
                <a:gd name="connsiteY42" fmla="*/ 50968 h 182174"/>
                <a:gd name="connsiteX43" fmla="*/ 38620 w 139585"/>
                <a:gd name="connsiteY43" fmla="*/ 46205 h 182174"/>
                <a:gd name="connsiteX44" fmla="*/ 37668 w 139585"/>
                <a:gd name="connsiteY44" fmla="*/ 44300 h 182174"/>
                <a:gd name="connsiteX45" fmla="*/ 39573 w 139585"/>
                <a:gd name="connsiteY45" fmla="*/ 43348 h 182174"/>
                <a:gd name="connsiteX46" fmla="*/ 42430 w 139585"/>
                <a:gd name="connsiteY46" fmla="*/ 43348 h 182174"/>
                <a:gd name="connsiteX47" fmla="*/ 40525 w 139585"/>
                <a:gd name="connsiteY47" fmla="*/ 41443 h 182174"/>
                <a:gd name="connsiteX48" fmla="*/ 37668 w 139585"/>
                <a:gd name="connsiteY48" fmla="*/ 41443 h 182174"/>
                <a:gd name="connsiteX49" fmla="*/ 35763 w 139585"/>
                <a:gd name="connsiteY49" fmla="*/ 45253 h 182174"/>
                <a:gd name="connsiteX50" fmla="*/ 34810 w 139585"/>
                <a:gd name="connsiteY50" fmla="*/ 49063 h 182174"/>
                <a:gd name="connsiteX51" fmla="*/ 34810 w 139585"/>
                <a:gd name="connsiteY51" fmla="*/ 50968 h 182174"/>
                <a:gd name="connsiteX52" fmla="*/ 34810 w 139585"/>
                <a:gd name="connsiteY52" fmla="*/ 51920 h 182174"/>
                <a:gd name="connsiteX53" fmla="*/ 33858 w 139585"/>
                <a:gd name="connsiteY53" fmla="*/ 51920 h 182174"/>
                <a:gd name="connsiteX54" fmla="*/ 31953 w 139585"/>
                <a:gd name="connsiteY54" fmla="*/ 47158 h 182174"/>
                <a:gd name="connsiteX55" fmla="*/ 32905 w 139585"/>
                <a:gd name="connsiteY55" fmla="*/ 43348 h 182174"/>
                <a:gd name="connsiteX56" fmla="*/ 31953 w 139585"/>
                <a:gd name="connsiteY56" fmla="*/ 41443 h 182174"/>
                <a:gd name="connsiteX57" fmla="*/ 28143 w 139585"/>
                <a:gd name="connsiteY57" fmla="*/ 42395 h 182174"/>
                <a:gd name="connsiteX58" fmla="*/ 26238 w 139585"/>
                <a:gd name="connsiteY58" fmla="*/ 44300 h 182174"/>
                <a:gd name="connsiteX59" fmla="*/ 18618 w 139585"/>
                <a:gd name="connsiteY59" fmla="*/ 48111 h 182174"/>
                <a:gd name="connsiteX60" fmla="*/ 18618 w 139585"/>
                <a:gd name="connsiteY60" fmla="*/ 49063 h 182174"/>
                <a:gd name="connsiteX61" fmla="*/ 21475 w 139585"/>
                <a:gd name="connsiteY61" fmla="*/ 49063 h 182174"/>
                <a:gd name="connsiteX62" fmla="*/ 29095 w 139585"/>
                <a:gd name="connsiteY62" fmla="*/ 50968 h 182174"/>
                <a:gd name="connsiteX63" fmla="*/ 29095 w 139585"/>
                <a:gd name="connsiteY63" fmla="*/ 51920 h 182174"/>
                <a:gd name="connsiteX64" fmla="*/ 30048 w 139585"/>
                <a:gd name="connsiteY64" fmla="*/ 53825 h 182174"/>
                <a:gd name="connsiteX65" fmla="*/ 31953 w 139585"/>
                <a:gd name="connsiteY65" fmla="*/ 54778 h 182174"/>
                <a:gd name="connsiteX66" fmla="*/ 31000 w 139585"/>
                <a:gd name="connsiteY66" fmla="*/ 55730 h 182174"/>
                <a:gd name="connsiteX67" fmla="*/ 25285 w 139585"/>
                <a:gd name="connsiteY67" fmla="*/ 53825 h 182174"/>
                <a:gd name="connsiteX68" fmla="*/ 22428 w 139585"/>
                <a:gd name="connsiteY68" fmla="*/ 51920 h 182174"/>
                <a:gd name="connsiteX69" fmla="*/ 21475 w 139585"/>
                <a:gd name="connsiteY69" fmla="*/ 53825 h 182174"/>
                <a:gd name="connsiteX70" fmla="*/ 24333 w 139585"/>
                <a:gd name="connsiteY70" fmla="*/ 53825 h 182174"/>
                <a:gd name="connsiteX71" fmla="*/ 24333 w 139585"/>
                <a:gd name="connsiteY71" fmla="*/ 53825 h 182174"/>
                <a:gd name="connsiteX72" fmla="*/ 20523 w 139585"/>
                <a:gd name="connsiteY72" fmla="*/ 59540 h 182174"/>
                <a:gd name="connsiteX73" fmla="*/ 17665 w 139585"/>
                <a:gd name="connsiteY73" fmla="*/ 62398 h 182174"/>
                <a:gd name="connsiteX74" fmla="*/ 14808 w 139585"/>
                <a:gd name="connsiteY74" fmla="*/ 62398 h 182174"/>
                <a:gd name="connsiteX75" fmla="*/ 15760 w 139585"/>
                <a:gd name="connsiteY75" fmla="*/ 65255 h 182174"/>
                <a:gd name="connsiteX76" fmla="*/ 14808 w 139585"/>
                <a:gd name="connsiteY76" fmla="*/ 66208 h 182174"/>
                <a:gd name="connsiteX77" fmla="*/ 11950 w 139585"/>
                <a:gd name="connsiteY77" fmla="*/ 69065 h 182174"/>
                <a:gd name="connsiteX78" fmla="*/ 12903 w 139585"/>
                <a:gd name="connsiteY78" fmla="*/ 70970 h 182174"/>
                <a:gd name="connsiteX79" fmla="*/ 14808 w 139585"/>
                <a:gd name="connsiteY79" fmla="*/ 70018 h 182174"/>
                <a:gd name="connsiteX80" fmla="*/ 16713 w 139585"/>
                <a:gd name="connsiteY80" fmla="*/ 67161 h 182174"/>
                <a:gd name="connsiteX81" fmla="*/ 16713 w 139585"/>
                <a:gd name="connsiteY81" fmla="*/ 71923 h 182174"/>
                <a:gd name="connsiteX82" fmla="*/ 15760 w 139585"/>
                <a:gd name="connsiteY82" fmla="*/ 73828 h 182174"/>
                <a:gd name="connsiteX83" fmla="*/ 14808 w 139585"/>
                <a:gd name="connsiteY83" fmla="*/ 77638 h 182174"/>
                <a:gd name="connsiteX84" fmla="*/ 10998 w 139585"/>
                <a:gd name="connsiteY84" fmla="*/ 76686 h 182174"/>
                <a:gd name="connsiteX85" fmla="*/ 9093 w 139585"/>
                <a:gd name="connsiteY85" fmla="*/ 76686 h 182174"/>
                <a:gd name="connsiteX86" fmla="*/ 9093 w 139585"/>
                <a:gd name="connsiteY86" fmla="*/ 78590 h 182174"/>
                <a:gd name="connsiteX87" fmla="*/ 16713 w 139585"/>
                <a:gd name="connsiteY87" fmla="*/ 77638 h 182174"/>
                <a:gd name="connsiteX88" fmla="*/ 24333 w 139585"/>
                <a:gd name="connsiteY88" fmla="*/ 78590 h 182174"/>
                <a:gd name="connsiteX89" fmla="*/ 26238 w 139585"/>
                <a:gd name="connsiteY89" fmla="*/ 84305 h 182174"/>
                <a:gd name="connsiteX90" fmla="*/ 24333 w 139585"/>
                <a:gd name="connsiteY90" fmla="*/ 89068 h 182174"/>
                <a:gd name="connsiteX91" fmla="*/ 19570 w 139585"/>
                <a:gd name="connsiteY91" fmla="*/ 85258 h 182174"/>
                <a:gd name="connsiteX92" fmla="*/ 19570 w 139585"/>
                <a:gd name="connsiteY92" fmla="*/ 80495 h 182174"/>
                <a:gd name="connsiteX93" fmla="*/ 16713 w 139585"/>
                <a:gd name="connsiteY93" fmla="*/ 84305 h 182174"/>
                <a:gd name="connsiteX94" fmla="*/ 14808 w 139585"/>
                <a:gd name="connsiteY94" fmla="*/ 83353 h 182174"/>
                <a:gd name="connsiteX95" fmla="*/ 15760 w 139585"/>
                <a:gd name="connsiteY95" fmla="*/ 89068 h 182174"/>
                <a:gd name="connsiteX96" fmla="*/ 18618 w 139585"/>
                <a:gd name="connsiteY96" fmla="*/ 90973 h 182174"/>
                <a:gd name="connsiteX97" fmla="*/ 24333 w 139585"/>
                <a:gd name="connsiteY97" fmla="*/ 88115 h 182174"/>
                <a:gd name="connsiteX98" fmla="*/ 29095 w 139585"/>
                <a:gd name="connsiteY98" fmla="*/ 89068 h 182174"/>
                <a:gd name="connsiteX99" fmla="*/ 34810 w 139585"/>
                <a:gd name="connsiteY99" fmla="*/ 88115 h 182174"/>
                <a:gd name="connsiteX100" fmla="*/ 35763 w 139585"/>
                <a:gd name="connsiteY100" fmla="*/ 87163 h 182174"/>
                <a:gd name="connsiteX101" fmla="*/ 34810 w 139585"/>
                <a:gd name="connsiteY101" fmla="*/ 86211 h 182174"/>
                <a:gd name="connsiteX102" fmla="*/ 31953 w 139585"/>
                <a:gd name="connsiteY102" fmla="*/ 86211 h 182174"/>
                <a:gd name="connsiteX103" fmla="*/ 27190 w 139585"/>
                <a:gd name="connsiteY103" fmla="*/ 82400 h 182174"/>
                <a:gd name="connsiteX104" fmla="*/ 30048 w 139585"/>
                <a:gd name="connsiteY104" fmla="*/ 75733 h 182174"/>
                <a:gd name="connsiteX105" fmla="*/ 31953 w 139585"/>
                <a:gd name="connsiteY105" fmla="*/ 74780 h 182174"/>
                <a:gd name="connsiteX106" fmla="*/ 31000 w 139585"/>
                <a:gd name="connsiteY106" fmla="*/ 76686 h 182174"/>
                <a:gd name="connsiteX107" fmla="*/ 31953 w 139585"/>
                <a:gd name="connsiteY107" fmla="*/ 81448 h 182174"/>
                <a:gd name="connsiteX108" fmla="*/ 36715 w 139585"/>
                <a:gd name="connsiteY108" fmla="*/ 83353 h 182174"/>
                <a:gd name="connsiteX109" fmla="*/ 36715 w 139585"/>
                <a:gd name="connsiteY109" fmla="*/ 82400 h 182174"/>
                <a:gd name="connsiteX110" fmla="*/ 32905 w 139585"/>
                <a:gd name="connsiteY110" fmla="*/ 80495 h 182174"/>
                <a:gd name="connsiteX111" fmla="*/ 33858 w 139585"/>
                <a:gd name="connsiteY111" fmla="*/ 78590 h 182174"/>
                <a:gd name="connsiteX112" fmla="*/ 34810 w 139585"/>
                <a:gd name="connsiteY112" fmla="*/ 73828 h 182174"/>
                <a:gd name="connsiteX113" fmla="*/ 36715 w 139585"/>
                <a:gd name="connsiteY113" fmla="*/ 73828 h 182174"/>
                <a:gd name="connsiteX114" fmla="*/ 36715 w 139585"/>
                <a:gd name="connsiteY114" fmla="*/ 73828 h 182174"/>
                <a:gd name="connsiteX115" fmla="*/ 34810 w 139585"/>
                <a:gd name="connsiteY115" fmla="*/ 73828 h 182174"/>
                <a:gd name="connsiteX116" fmla="*/ 30048 w 139585"/>
                <a:gd name="connsiteY116" fmla="*/ 69065 h 182174"/>
                <a:gd name="connsiteX117" fmla="*/ 18618 w 139585"/>
                <a:gd name="connsiteY117" fmla="*/ 64303 h 182174"/>
                <a:gd name="connsiteX118" fmla="*/ 26238 w 139585"/>
                <a:gd name="connsiteY118" fmla="*/ 59540 h 182174"/>
                <a:gd name="connsiteX119" fmla="*/ 31953 w 139585"/>
                <a:gd name="connsiteY119" fmla="*/ 55730 h 182174"/>
                <a:gd name="connsiteX120" fmla="*/ 37668 w 139585"/>
                <a:gd name="connsiteY120" fmla="*/ 51920 h 182174"/>
                <a:gd name="connsiteX121" fmla="*/ 39573 w 139585"/>
                <a:gd name="connsiteY121" fmla="*/ 55730 h 182174"/>
                <a:gd name="connsiteX122" fmla="*/ 39573 w 139585"/>
                <a:gd name="connsiteY122" fmla="*/ 55730 h 182174"/>
                <a:gd name="connsiteX123" fmla="*/ 41478 w 139585"/>
                <a:gd name="connsiteY123" fmla="*/ 56683 h 182174"/>
                <a:gd name="connsiteX124" fmla="*/ 42430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0 h 182174"/>
                <a:gd name="connsiteX212" fmla="*/ 21475 w 139585"/>
                <a:gd name="connsiteY212" fmla="*/ 101450 h 182174"/>
                <a:gd name="connsiteX213" fmla="*/ 20523 w 139585"/>
                <a:gd name="connsiteY213" fmla="*/ 103355 h 182174"/>
                <a:gd name="connsiteX214" fmla="*/ 21475 w 139585"/>
                <a:gd name="connsiteY214" fmla="*/ 105261 h 182174"/>
                <a:gd name="connsiteX215" fmla="*/ 19570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1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6 h 182174"/>
                <a:gd name="connsiteX391" fmla="*/ 50050 w 139585"/>
                <a:gd name="connsiteY391" fmla="*/ 38586 h 182174"/>
                <a:gd name="connsiteX392" fmla="*/ 49098 w 139585"/>
                <a:gd name="connsiteY392" fmla="*/ 38586 h 182174"/>
                <a:gd name="connsiteX393" fmla="*/ 50050 w 139585"/>
                <a:gd name="connsiteY393" fmla="*/ 38586 h 182174"/>
                <a:gd name="connsiteX394" fmla="*/ 50050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1 w 139585"/>
                <a:gd name="connsiteY399" fmla="*/ 81448 h 182174"/>
                <a:gd name="connsiteX400" fmla="*/ 94818 w 139585"/>
                <a:gd name="connsiteY400" fmla="*/ 74780 h 182174"/>
                <a:gd name="connsiteX401" fmla="*/ 93866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6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1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1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1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1 w 139585"/>
                <a:gd name="connsiteY445" fmla="*/ 118595 h 182174"/>
                <a:gd name="connsiteX446" fmla="*/ 122441 w 139585"/>
                <a:gd name="connsiteY446" fmla="*/ 117643 h 182174"/>
                <a:gd name="connsiteX447" fmla="*/ 116726 w 139585"/>
                <a:gd name="connsiteY447" fmla="*/ 118595 h 182174"/>
                <a:gd name="connsiteX448" fmla="*/ 116726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1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1 w 139585"/>
                <a:gd name="connsiteY463" fmla="*/ 56683 h 182174"/>
                <a:gd name="connsiteX464" fmla="*/ 106248 w 139585"/>
                <a:gd name="connsiteY464" fmla="*/ 60493 h 182174"/>
                <a:gd name="connsiteX465" fmla="*/ 108153 w 139585"/>
                <a:gd name="connsiteY465" fmla="*/ 65255 h 182174"/>
                <a:gd name="connsiteX466" fmla="*/ 112916 w 139585"/>
                <a:gd name="connsiteY466" fmla="*/ 66208 h 182174"/>
                <a:gd name="connsiteX467" fmla="*/ 112916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1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6 w 139585"/>
                <a:gd name="connsiteY479" fmla="*/ 66208 h 182174"/>
                <a:gd name="connsiteX480" fmla="*/ 114820 w 139585"/>
                <a:gd name="connsiteY480" fmla="*/ 66208 h 182174"/>
                <a:gd name="connsiteX481" fmla="*/ 112916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1 w 139585"/>
                <a:gd name="connsiteY490" fmla="*/ 68113 h 182174"/>
                <a:gd name="connsiteX491" fmla="*/ 107201 w 139585"/>
                <a:gd name="connsiteY491" fmla="*/ 68113 h 182174"/>
                <a:gd name="connsiteX492" fmla="*/ 107201 w 139585"/>
                <a:gd name="connsiteY492" fmla="*/ 68113 h 182174"/>
                <a:gd name="connsiteX493" fmla="*/ 107201 w 139585"/>
                <a:gd name="connsiteY493" fmla="*/ 68113 h 182174"/>
                <a:gd name="connsiteX494" fmla="*/ 107201 w 139585"/>
                <a:gd name="connsiteY494" fmla="*/ 68113 h 182174"/>
                <a:gd name="connsiteX495" fmla="*/ 107201 w 139585"/>
                <a:gd name="connsiteY495" fmla="*/ 48111 h 182174"/>
                <a:gd name="connsiteX496" fmla="*/ 110058 w 139585"/>
                <a:gd name="connsiteY496" fmla="*/ 47158 h 182174"/>
                <a:gd name="connsiteX497" fmla="*/ 112916 w 139585"/>
                <a:gd name="connsiteY497" fmla="*/ 47158 h 182174"/>
                <a:gd name="connsiteX498" fmla="*/ 108153 w 139585"/>
                <a:gd name="connsiteY498" fmla="*/ 45253 h 182174"/>
                <a:gd name="connsiteX499" fmla="*/ 107201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6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6 w 139585"/>
                <a:gd name="connsiteY539" fmla="*/ 124311 h 182174"/>
                <a:gd name="connsiteX540" fmla="*/ 118630 w 139585"/>
                <a:gd name="connsiteY540" fmla="*/ 122405 h 182174"/>
                <a:gd name="connsiteX541" fmla="*/ 119583 w 139585"/>
                <a:gd name="connsiteY541" fmla="*/ 123358 h 182174"/>
                <a:gd name="connsiteX542" fmla="*/ 116726 w 139585"/>
                <a:gd name="connsiteY542" fmla="*/ 124311 h 182174"/>
                <a:gd name="connsiteX543" fmla="*/ 116726 w 139585"/>
                <a:gd name="connsiteY543" fmla="*/ 124311 h 182174"/>
                <a:gd name="connsiteX544" fmla="*/ 119583 w 139585"/>
                <a:gd name="connsiteY544" fmla="*/ 74780 h 182174"/>
                <a:gd name="connsiteX545" fmla="*/ 116726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1 w 139585"/>
                <a:gd name="connsiteY569" fmla="*/ 131930 h 182174"/>
                <a:gd name="connsiteX570" fmla="*/ 122441 w 139585"/>
                <a:gd name="connsiteY570" fmla="*/ 131930 h 182174"/>
                <a:gd name="connsiteX571" fmla="*/ 122441 w 139585"/>
                <a:gd name="connsiteY571" fmla="*/ 131930 h 182174"/>
                <a:gd name="connsiteX572" fmla="*/ 122441 w 139585"/>
                <a:gd name="connsiteY572" fmla="*/ 131930 h 182174"/>
                <a:gd name="connsiteX573" fmla="*/ 122441 w 139585"/>
                <a:gd name="connsiteY573" fmla="*/ 131930 h 182174"/>
                <a:gd name="connsiteX574" fmla="*/ 122441 w 139585"/>
                <a:gd name="connsiteY574" fmla="*/ 129073 h 182174"/>
                <a:gd name="connsiteX575" fmla="*/ 123393 w 139585"/>
                <a:gd name="connsiteY575" fmla="*/ 130025 h 182174"/>
                <a:gd name="connsiteX576" fmla="*/ 124345 w 139585"/>
                <a:gd name="connsiteY576" fmla="*/ 129073 h 182174"/>
                <a:gd name="connsiteX577" fmla="*/ 122441 w 139585"/>
                <a:gd name="connsiteY577" fmla="*/ 129073 h 182174"/>
                <a:gd name="connsiteX578" fmla="*/ 122441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5 w 139585"/>
                <a:gd name="connsiteY582" fmla="*/ 122405 h 182174"/>
                <a:gd name="connsiteX583" fmla="*/ 123393 w 139585"/>
                <a:gd name="connsiteY583" fmla="*/ 125263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1 w 139585"/>
                <a:gd name="connsiteY589" fmla="*/ 72875 h 182174"/>
                <a:gd name="connsiteX590" fmla="*/ 126251 w 139585"/>
                <a:gd name="connsiteY590" fmla="*/ 72875 h 182174"/>
                <a:gd name="connsiteX591" fmla="*/ 125298 w 139585"/>
                <a:gd name="connsiteY591" fmla="*/ 72875 h 182174"/>
                <a:gd name="connsiteX592" fmla="*/ 126251 w 139585"/>
                <a:gd name="connsiteY592" fmla="*/ 72875 h 182174"/>
                <a:gd name="connsiteX593" fmla="*/ 126251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1 w 139585"/>
                <a:gd name="connsiteY597" fmla="*/ 62398 h 182174"/>
                <a:gd name="connsiteX598" fmla="*/ 127203 w 139585"/>
                <a:gd name="connsiteY598" fmla="*/ 60493 h 182174"/>
                <a:gd name="connsiteX599" fmla="*/ 126251 w 139585"/>
                <a:gd name="connsiteY599" fmla="*/ 55730 h 182174"/>
                <a:gd name="connsiteX600" fmla="*/ 128155 w 139585"/>
                <a:gd name="connsiteY600" fmla="*/ 56683 h 182174"/>
                <a:gd name="connsiteX601" fmla="*/ 129108 w 139585"/>
                <a:gd name="connsiteY601" fmla="*/ 55730 h 182174"/>
                <a:gd name="connsiteX602" fmla="*/ 126251 w 139585"/>
                <a:gd name="connsiteY602" fmla="*/ 55730 h 182174"/>
                <a:gd name="connsiteX603" fmla="*/ 126251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6" y="116690"/>
                  </a:cubicBezTo>
                  <a:cubicBezTo>
                    <a:pt x="94818" y="113833"/>
                    <a:pt x="95770" y="110975"/>
                    <a:pt x="98628" y="109070"/>
                  </a:cubicBezTo>
                  <a:cubicBezTo>
                    <a:pt x="105295" y="104308"/>
                    <a:pt x="111963" y="101450"/>
                    <a:pt x="120535" y="102403"/>
                  </a:cubicBezTo>
                  <a:cubicBezTo>
                    <a:pt x="129108" y="103355"/>
                    <a:pt x="137680" y="110975"/>
                    <a:pt x="138633" y="120500"/>
                  </a:cubicBezTo>
                  <a:cubicBezTo>
                    <a:pt x="140538" y="135740"/>
                    <a:pt x="135776" y="148123"/>
                    <a:pt x="127203" y="160505"/>
                  </a:cubicBezTo>
                  <a:cubicBezTo>
                    <a:pt x="117678" y="172888"/>
                    <a:pt x="105295" y="178603"/>
                    <a:pt x="90055" y="181461"/>
                  </a:cubicBezTo>
                  <a:cubicBezTo>
                    <a:pt x="74816"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1" y="486"/>
                  </a:cubicBezTo>
                  <a:cubicBezTo>
                    <a:pt x="84341" y="-1420"/>
                    <a:pt x="97676" y="2390"/>
                    <a:pt x="111010" y="10011"/>
                  </a:cubicBezTo>
                  <a:cubicBezTo>
                    <a:pt x="118630" y="14773"/>
                    <a:pt x="123393" y="20488"/>
                    <a:pt x="127203" y="28108"/>
                  </a:cubicBezTo>
                  <a:cubicBezTo>
                    <a:pt x="135776" y="43348"/>
                    <a:pt x="138633" y="59540"/>
                    <a:pt x="139585" y="76686"/>
                  </a:cubicBezTo>
                  <a:cubicBezTo>
                    <a:pt x="139585" y="79543"/>
                    <a:pt x="139585" y="81448"/>
                    <a:pt x="139585" y="84305"/>
                  </a:cubicBezTo>
                  <a:cubicBezTo>
                    <a:pt x="139585" y="89068"/>
                    <a:pt x="138633" y="90020"/>
                    <a:pt x="133870" y="90020"/>
                  </a:cubicBezTo>
                  <a:cubicBezTo>
                    <a:pt x="130060" y="90020"/>
                    <a:pt x="126251" y="90020"/>
                    <a:pt x="122441" y="90020"/>
                  </a:cubicBezTo>
                  <a:cubicBezTo>
                    <a:pt x="100533" y="90973"/>
                    <a:pt x="78626"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2430" y="55730"/>
                  </a:moveTo>
                  <a:cubicBezTo>
                    <a:pt x="42430" y="53825"/>
                    <a:pt x="41478" y="52873"/>
                    <a:pt x="41478" y="50968"/>
                  </a:cubicBezTo>
                  <a:cubicBezTo>
                    <a:pt x="42430" y="48111"/>
                    <a:pt x="41478" y="47158"/>
                    <a:pt x="38620" y="46205"/>
                  </a:cubicBezTo>
                  <a:cubicBezTo>
                    <a:pt x="37668" y="46205"/>
                    <a:pt x="37668" y="45253"/>
                    <a:pt x="37668" y="44300"/>
                  </a:cubicBezTo>
                  <a:cubicBezTo>
                    <a:pt x="37668" y="43348"/>
                    <a:pt x="38620" y="43348"/>
                    <a:pt x="39573" y="43348"/>
                  </a:cubicBezTo>
                  <a:cubicBezTo>
                    <a:pt x="40525" y="43348"/>
                    <a:pt x="41478" y="44300"/>
                    <a:pt x="42430" y="43348"/>
                  </a:cubicBezTo>
                  <a:cubicBezTo>
                    <a:pt x="42430" y="43348"/>
                    <a:pt x="41478" y="41443"/>
                    <a:pt x="40525" y="41443"/>
                  </a:cubicBezTo>
                  <a:cubicBezTo>
                    <a:pt x="39573" y="40490"/>
                    <a:pt x="38620" y="41443"/>
                    <a:pt x="37668" y="41443"/>
                  </a:cubicBezTo>
                  <a:cubicBezTo>
                    <a:pt x="36715" y="42395"/>
                    <a:pt x="35763" y="43348"/>
                    <a:pt x="35763" y="45253"/>
                  </a:cubicBezTo>
                  <a:cubicBezTo>
                    <a:pt x="35763" y="47158"/>
                    <a:pt x="37668" y="48111"/>
                    <a:pt x="34810" y="49063"/>
                  </a:cubicBezTo>
                  <a:cubicBezTo>
                    <a:pt x="33858" y="49063"/>
                    <a:pt x="34810" y="50015"/>
                    <a:pt x="34810" y="50968"/>
                  </a:cubicBezTo>
                  <a:cubicBezTo>
                    <a:pt x="34810" y="50968"/>
                    <a:pt x="34810" y="51920"/>
                    <a:pt x="34810" y="51920"/>
                  </a:cubicBezTo>
                  <a:cubicBezTo>
                    <a:pt x="34810" y="51920"/>
                    <a:pt x="34810" y="51920"/>
                    <a:pt x="33858" y="51920"/>
                  </a:cubicBezTo>
                  <a:cubicBezTo>
                    <a:pt x="32905" y="50015"/>
                    <a:pt x="31000" y="49063"/>
                    <a:pt x="31953" y="47158"/>
                  </a:cubicBezTo>
                  <a:cubicBezTo>
                    <a:pt x="32905" y="45253"/>
                    <a:pt x="32905" y="45253"/>
                    <a:pt x="32905" y="43348"/>
                  </a:cubicBezTo>
                  <a:cubicBezTo>
                    <a:pt x="32905" y="42395"/>
                    <a:pt x="33858" y="41443"/>
                    <a:pt x="31953" y="41443"/>
                  </a:cubicBezTo>
                  <a:cubicBezTo>
                    <a:pt x="31000" y="41443"/>
                    <a:pt x="28143" y="39538"/>
                    <a:pt x="28143" y="42395"/>
                  </a:cubicBezTo>
                  <a:cubicBezTo>
                    <a:pt x="28143" y="43348"/>
                    <a:pt x="27190" y="44300"/>
                    <a:pt x="26238" y="44300"/>
                  </a:cubicBezTo>
                  <a:cubicBezTo>
                    <a:pt x="23380" y="44300"/>
                    <a:pt x="21475" y="47158"/>
                    <a:pt x="18618" y="48111"/>
                  </a:cubicBezTo>
                  <a:cubicBezTo>
                    <a:pt x="16713" y="48111"/>
                    <a:pt x="18618" y="49063"/>
                    <a:pt x="18618" y="49063"/>
                  </a:cubicBezTo>
                  <a:cubicBezTo>
                    <a:pt x="19570" y="50015"/>
                    <a:pt x="20523" y="50015"/>
                    <a:pt x="21475" y="49063"/>
                  </a:cubicBezTo>
                  <a:cubicBezTo>
                    <a:pt x="24333" y="47158"/>
                    <a:pt x="25285" y="51920"/>
                    <a:pt x="29095" y="50968"/>
                  </a:cubicBezTo>
                  <a:cubicBezTo>
                    <a:pt x="29095" y="50968"/>
                    <a:pt x="29095" y="51920"/>
                    <a:pt x="29095" y="51920"/>
                  </a:cubicBezTo>
                  <a:cubicBezTo>
                    <a:pt x="28143" y="52873"/>
                    <a:pt x="29095" y="53825"/>
                    <a:pt x="30048" y="53825"/>
                  </a:cubicBezTo>
                  <a:cubicBezTo>
                    <a:pt x="31000" y="53825"/>
                    <a:pt x="31953" y="53825"/>
                    <a:pt x="31953" y="54778"/>
                  </a:cubicBezTo>
                  <a:cubicBezTo>
                    <a:pt x="31953" y="54778"/>
                    <a:pt x="31000" y="55730"/>
                    <a:pt x="31000" y="55730"/>
                  </a:cubicBezTo>
                  <a:cubicBezTo>
                    <a:pt x="28143" y="56683"/>
                    <a:pt x="27190" y="54778"/>
                    <a:pt x="25285" y="53825"/>
                  </a:cubicBezTo>
                  <a:cubicBezTo>
                    <a:pt x="25285" y="52873"/>
                    <a:pt x="24333" y="50968"/>
                    <a:pt x="22428" y="51920"/>
                  </a:cubicBezTo>
                  <a:cubicBezTo>
                    <a:pt x="21475" y="51920"/>
                    <a:pt x="21475" y="53825"/>
                    <a:pt x="21475" y="53825"/>
                  </a:cubicBezTo>
                  <a:cubicBezTo>
                    <a:pt x="22428" y="55730"/>
                    <a:pt x="23380" y="53825"/>
                    <a:pt x="24333" y="53825"/>
                  </a:cubicBezTo>
                  <a:lnTo>
                    <a:pt x="24333" y="53825"/>
                  </a:lnTo>
                  <a:cubicBezTo>
                    <a:pt x="24333" y="56683"/>
                    <a:pt x="23380" y="58588"/>
                    <a:pt x="20523" y="59540"/>
                  </a:cubicBezTo>
                  <a:cubicBezTo>
                    <a:pt x="19570" y="60493"/>
                    <a:pt x="18618" y="61445"/>
                    <a:pt x="17665" y="62398"/>
                  </a:cubicBezTo>
                  <a:cubicBezTo>
                    <a:pt x="16713" y="63350"/>
                    <a:pt x="14808" y="61445"/>
                    <a:pt x="14808" y="62398"/>
                  </a:cubicBezTo>
                  <a:cubicBezTo>
                    <a:pt x="13855" y="63350"/>
                    <a:pt x="16713" y="64303"/>
                    <a:pt x="15760" y="65255"/>
                  </a:cubicBezTo>
                  <a:lnTo>
                    <a:pt x="14808" y="66208"/>
                  </a:lnTo>
                  <a:cubicBezTo>
                    <a:pt x="13855" y="67161"/>
                    <a:pt x="12903" y="68113"/>
                    <a:pt x="11950" y="69065"/>
                  </a:cubicBezTo>
                  <a:cubicBezTo>
                    <a:pt x="11950" y="70018"/>
                    <a:pt x="11950" y="70970"/>
                    <a:pt x="12903" y="70970"/>
                  </a:cubicBezTo>
                  <a:cubicBezTo>
                    <a:pt x="13855" y="70970"/>
                    <a:pt x="13855" y="70970"/>
                    <a:pt x="14808" y="70018"/>
                  </a:cubicBezTo>
                  <a:cubicBezTo>
                    <a:pt x="14808" y="69065"/>
                    <a:pt x="14808" y="66208"/>
                    <a:pt x="16713" y="67161"/>
                  </a:cubicBezTo>
                  <a:cubicBezTo>
                    <a:pt x="17665" y="68113"/>
                    <a:pt x="17665" y="70018"/>
                    <a:pt x="16713" y="71923"/>
                  </a:cubicBezTo>
                  <a:cubicBezTo>
                    <a:pt x="16713" y="72875"/>
                    <a:pt x="15760" y="72875"/>
                    <a:pt x="15760" y="73828"/>
                  </a:cubicBezTo>
                  <a:cubicBezTo>
                    <a:pt x="13855" y="74780"/>
                    <a:pt x="13855" y="76686"/>
                    <a:pt x="14808" y="77638"/>
                  </a:cubicBezTo>
                  <a:cubicBezTo>
                    <a:pt x="13855" y="77638"/>
                    <a:pt x="12903" y="76686"/>
                    <a:pt x="10998" y="76686"/>
                  </a:cubicBezTo>
                  <a:cubicBezTo>
                    <a:pt x="10998" y="75733"/>
                    <a:pt x="10045" y="76686"/>
                    <a:pt x="9093" y="76686"/>
                  </a:cubicBezTo>
                  <a:cubicBezTo>
                    <a:pt x="9093" y="77638"/>
                    <a:pt x="9093" y="77638"/>
                    <a:pt x="9093" y="78590"/>
                  </a:cubicBezTo>
                  <a:cubicBezTo>
                    <a:pt x="11950" y="82400"/>
                    <a:pt x="14808" y="81448"/>
                    <a:pt x="16713" y="77638"/>
                  </a:cubicBezTo>
                  <a:cubicBezTo>
                    <a:pt x="17665" y="78590"/>
                    <a:pt x="24333" y="76686"/>
                    <a:pt x="24333" y="78590"/>
                  </a:cubicBezTo>
                  <a:cubicBezTo>
                    <a:pt x="25285" y="81448"/>
                    <a:pt x="24333" y="82400"/>
                    <a:pt x="26238" y="84305"/>
                  </a:cubicBezTo>
                  <a:cubicBezTo>
                    <a:pt x="23380" y="85258"/>
                    <a:pt x="26238" y="88115"/>
                    <a:pt x="24333" y="89068"/>
                  </a:cubicBezTo>
                  <a:cubicBezTo>
                    <a:pt x="23380" y="88115"/>
                    <a:pt x="19570" y="87163"/>
                    <a:pt x="19570" y="85258"/>
                  </a:cubicBezTo>
                  <a:cubicBezTo>
                    <a:pt x="19570" y="82400"/>
                    <a:pt x="21475" y="81448"/>
                    <a:pt x="19570" y="80495"/>
                  </a:cubicBezTo>
                  <a:cubicBezTo>
                    <a:pt x="17665" y="79543"/>
                    <a:pt x="18618" y="83353"/>
                    <a:pt x="16713" y="84305"/>
                  </a:cubicBezTo>
                  <a:cubicBezTo>
                    <a:pt x="16713" y="84305"/>
                    <a:pt x="14808" y="83353"/>
                    <a:pt x="14808" y="83353"/>
                  </a:cubicBezTo>
                  <a:cubicBezTo>
                    <a:pt x="11950" y="85258"/>
                    <a:pt x="12903" y="87163"/>
                    <a:pt x="15760" y="89068"/>
                  </a:cubicBezTo>
                  <a:cubicBezTo>
                    <a:pt x="16713" y="90020"/>
                    <a:pt x="17665" y="90973"/>
                    <a:pt x="18618" y="90973"/>
                  </a:cubicBezTo>
                  <a:cubicBezTo>
                    <a:pt x="21475" y="92878"/>
                    <a:pt x="23380" y="91925"/>
                    <a:pt x="24333" y="88115"/>
                  </a:cubicBezTo>
                  <a:cubicBezTo>
                    <a:pt x="25285" y="89068"/>
                    <a:pt x="28143" y="88115"/>
                    <a:pt x="29095" y="89068"/>
                  </a:cubicBezTo>
                  <a:cubicBezTo>
                    <a:pt x="31000" y="90020"/>
                    <a:pt x="32905" y="89068"/>
                    <a:pt x="34810" y="88115"/>
                  </a:cubicBezTo>
                  <a:cubicBezTo>
                    <a:pt x="34810" y="88115"/>
                    <a:pt x="35763" y="87163"/>
                    <a:pt x="35763" y="87163"/>
                  </a:cubicBezTo>
                  <a:cubicBezTo>
                    <a:pt x="35763" y="86211"/>
                    <a:pt x="34810" y="86211"/>
                    <a:pt x="34810" y="86211"/>
                  </a:cubicBezTo>
                  <a:cubicBezTo>
                    <a:pt x="33858" y="86211"/>
                    <a:pt x="32905" y="86211"/>
                    <a:pt x="31953" y="86211"/>
                  </a:cubicBezTo>
                  <a:cubicBezTo>
                    <a:pt x="30048" y="85258"/>
                    <a:pt x="27190" y="86211"/>
                    <a:pt x="27190" y="82400"/>
                  </a:cubicBezTo>
                  <a:cubicBezTo>
                    <a:pt x="28143" y="80495"/>
                    <a:pt x="29095" y="77638"/>
                    <a:pt x="30048" y="75733"/>
                  </a:cubicBezTo>
                  <a:cubicBezTo>
                    <a:pt x="30048" y="74780"/>
                    <a:pt x="31000" y="73828"/>
                    <a:pt x="31953" y="74780"/>
                  </a:cubicBezTo>
                  <a:cubicBezTo>
                    <a:pt x="32905" y="75733"/>
                    <a:pt x="31953" y="76686"/>
                    <a:pt x="31000" y="76686"/>
                  </a:cubicBezTo>
                  <a:cubicBezTo>
                    <a:pt x="28143" y="78590"/>
                    <a:pt x="30048" y="80495"/>
                    <a:pt x="31953" y="81448"/>
                  </a:cubicBezTo>
                  <a:cubicBezTo>
                    <a:pt x="32905" y="83353"/>
                    <a:pt x="34810" y="84305"/>
                    <a:pt x="36715" y="83353"/>
                  </a:cubicBezTo>
                  <a:cubicBezTo>
                    <a:pt x="37668" y="83353"/>
                    <a:pt x="37668" y="82400"/>
                    <a:pt x="36715" y="82400"/>
                  </a:cubicBezTo>
                  <a:cubicBezTo>
                    <a:pt x="35763" y="81448"/>
                    <a:pt x="34810" y="79543"/>
                    <a:pt x="32905" y="80495"/>
                  </a:cubicBezTo>
                  <a:cubicBezTo>
                    <a:pt x="32905" y="79543"/>
                    <a:pt x="33858" y="78590"/>
                    <a:pt x="33858" y="78590"/>
                  </a:cubicBezTo>
                  <a:cubicBezTo>
                    <a:pt x="36715" y="76686"/>
                    <a:pt x="35763" y="74780"/>
                    <a:pt x="34810" y="73828"/>
                  </a:cubicBezTo>
                  <a:lnTo>
                    <a:pt x="36715" y="73828"/>
                  </a:lnTo>
                  <a:cubicBezTo>
                    <a:pt x="36715" y="73828"/>
                    <a:pt x="36715" y="73828"/>
                    <a:pt x="36715" y="73828"/>
                  </a:cubicBezTo>
                  <a:cubicBezTo>
                    <a:pt x="35763" y="73828"/>
                    <a:pt x="35763" y="73828"/>
                    <a:pt x="34810" y="73828"/>
                  </a:cubicBezTo>
                  <a:cubicBezTo>
                    <a:pt x="32905" y="72875"/>
                    <a:pt x="32905" y="69065"/>
                    <a:pt x="30048" y="69065"/>
                  </a:cubicBezTo>
                  <a:cubicBezTo>
                    <a:pt x="29095" y="66208"/>
                    <a:pt x="21475" y="66208"/>
                    <a:pt x="18618" y="64303"/>
                  </a:cubicBezTo>
                  <a:cubicBezTo>
                    <a:pt x="17665" y="63350"/>
                    <a:pt x="24333" y="59540"/>
                    <a:pt x="26238" y="59540"/>
                  </a:cubicBezTo>
                  <a:cubicBezTo>
                    <a:pt x="29095" y="59540"/>
                    <a:pt x="31000" y="58588"/>
                    <a:pt x="31953" y="55730"/>
                  </a:cubicBezTo>
                  <a:cubicBezTo>
                    <a:pt x="32905" y="53825"/>
                    <a:pt x="35763" y="53825"/>
                    <a:pt x="37668" y="51920"/>
                  </a:cubicBezTo>
                  <a:cubicBezTo>
                    <a:pt x="37668" y="51920"/>
                    <a:pt x="38620" y="54778"/>
                    <a:pt x="39573" y="55730"/>
                  </a:cubicBezTo>
                  <a:cubicBezTo>
                    <a:pt x="39573" y="55730"/>
                    <a:pt x="39573" y="55730"/>
                    <a:pt x="39573" y="55730"/>
                  </a:cubicBezTo>
                  <a:cubicBezTo>
                    <a:pt x="40525" y="56683"/>
                    <a:pt x="40525" y="56683"/>
                    <a:pt x="41478" y="56683"/>
                  </a:cubicBezTo>
                  <a:cubicBezTo>
                    <a:pt x="43383" y="56683"/>
                    <a:pt x="42430" y="55730"/>
                    <a:pt x="42430" y="55730"/>
                  </a:cubicBezTo>
                  <a:close/>
                  <a:moveTo>
                    <a:pt x="11950" y="83353"/>
                  </a:moveTo>
                  <a:cubicBezTo>
                    <a:pt x="11950" y="84305"/>
                    <a:pt x="12903" y="83353"/>
                    <a:pt x="11950" y="83353"/>
                  </a:cubicBezTo>
                  <a:cubicBezTo>
                    <a:pt x="12903" y="82400"/>
                    <a:pt x="11950" y="81448"/>
                    <a:pt x="11950" y="81448"/>
                  </a:cubicBezTo>
                  <a:cubicBezTo>
                    <a:pt x="11950" y="81448"/>
                    <a:pt x="10998" y="81448"/>
                    <a:pt x="10998" y="82400"/>
                  </a:cubicBezTo>
                  <a:cubicBezTo>
                    <a:pt x="10998" y="83353"/>
                    <a:pt x="10998"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1455"/>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5261"/>
                  </a:moveTo>
                  <a:lnTo>
                    <a:pt x="22428" y="103355"/>
                  </a:lnTo>
                  <a:cubicBezTo>
                    <a:pt x="22428" y="102403"/>
                    <a:pt x="23380" y="101450"/>
                    <a:pt x="22428" y="101450"/>
                  </a:cubicBezTo>
                  <a:lnTo>
                    <a:pt x="21475" y="101450"/>
                  </a:lnTo>
                  <a:cubicBezTo>
                    <a:pt x="20523" y="101450"/>
                    <a:pt x="20523" y="102403"/>
                    <a:pt x="20523" y="103355"/>
                  </a:cubicBezTo>
                  <a:lnTo>
                    <a:pt x="21475" y="105261"/>
                  </a:lnTo>
                  <a:cubicBezTo>
                    <a:pt x="20523" y="105261"/>
                    <a:pt x="19570" y="106213"/>
                    <a:pt x="19570" y="107165"/>
                  </a:cubicBezTo>
                  <a:cubicBezTo>
                    <a:pt x="19570" y="108118"/>
                    <a:pt x="20523" y="109070"/>
                    <a:pt x="20523" y="109070"/>
                  </a:cubicBezTo>
                  <a:cubicBezTo>
                    <a:pt x="21475" y="110975"/>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3828"/>
                    <a:pt x="26238" y="72875"/>
                  </a:cubicBezTo>
                  <a:cubicBezTo>
                    <a:pt x="26238" y="73828"/>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8143"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8143" y="122405"/>
                    <a:pt x="28143" y="123358"/>
                    <a:pt x="29095" y="125263"/>
                  </a:cubicBezTo>
                  <a:cubicBezTo>
                    <a:pt x="28143" y="124311"/>
                    <a:pt x="28143"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7636"/>
                    <a:pt x="34810" y="57636"/>
                    <a:pt x="35763" y="58588"/>
                  </a:cubicBezTo>
                  <a:cubicBezTo>
                    <a:pt x="34810" y="58588"/>
                    <a:pt x="34810" y="58588"/>
                    <a:pt x="35763" y="58588"/>
                  </a:cubicBezTo>
                  <a:close/>
                  <a:moveTo>
                    <a:pt x="40525" y="120500"/>
                  </a:moveTo>
                  <a:cubicBezTo>
                    <a:pt x="40525" y="119548"/>
                    <a:pt x="39573" y="119548"/>
                    <a:pt x="39573" y="119548"/>
                  </a:cubicBezTo>
                  <a:cubicBezTo>
                    <a:pt x="39573"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39573"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3383" y="70018"/>
                    <a:pt x="43383"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1" y="29061"/>
                    <a:pt x="46241" y="29061"/>
                  </a:cubicBezTo>
                  <a:cubicBezTo>
                    <a:pt x="45288" y="29061"/>
                    <a:pt x="45288" y="29061"/>
                    <a:pt x="45288" y="30013"/>
                  </a:cubicBezTo>
                  <a:cubicBezTo>
                    <a:pt x="45288" y="30965"/>
                    <a:pt x="45288" y="30013"/>
                    <a:pt x="47193" y="30013"/>
                  </a:cubicBezTo>
                  <a:cubicBezTo>
                    <a:pt x="46241"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3825"/>
                    <a:pt x="50050" y="52873"/>
                  </a:cubicBezTo>
                  <a:close/>
                  <a:moveTo>
                    <a:pt x="50050" y="38586"/>
                  </a:moveTo>
                  <a:lnTo>
                    <a:pt x="50050" y="38586"/>
                  </a:lnTo>
                  <a:lnTo>
                    <a:pt x="49098" y="38586"/>
                  </a:lnTo>
                  <a:cubicBezTo>
                    <a:pt x="49098" y="39538"/>
                    <a:pt x="49098" y="39538"/>
                    <a:pt x="50050" y="38586"/>
                  </a:cubicBezTo>
                  <a:cubicBezTo>
                    <a:pt x="50050" y="39538"/>
                    <a:pt x="50050" y="38586"/>
                    <a:pt x="50050"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1" y="81448"/>
                  </a:cubicBezTo>
                  <a:cubicBezTo>
                    <a:pt x="92913" y="81448"/>
                    <a:pt x="94818" y="80495"/>
                    <a:pt x="94818" y="74780"/>
                  </a:cubicBezTo>
                  <a:cubicBezTo>
                    <a:pt x="94818" y="63350"/>
                    <a:pt x="94818" y="51920"/>
                    <a:pt x="93866" y="40490"/>
                  </a:cubicBezTo>
                  <a:cubicBezTo>
                    <a:pt x="92913" y="32870"/>
                    <a:pt x="91008" y="26203"/>
                    <a:pt x="87198" y="19536"/>
                  </a:cubicBezTo>
                  <a:cubicBezTo>
                    <a:pt x="86245" y="16678"/>
                    <a:pt x="84341" y="14773"/>
                    <a:pt x="83388" y="12868"/>
                  </a:cubicBezTo>
                  <a:cubicBezTo>
                    <a:pt x="79578" y="9058"/>
                    <a:pt x="74816" y="8105"/>
                    <a:pt x="70053" y="10963"/>
                  </a:cubicBezTo>
                  <a:cubicBezTo>
                    <a:pt x="67195" y="12868"/>
                    <a:pt x="64338" y="15725"/>
                    <a:pt x="62433" y="18583"/>
                  </a:cubicBezTo>
                  <a:cubicBezTo>
                    <a:pt x="59575" y="24298"/>
                    <a:pt x="56718" y="30013"/>
                    <a:pt x="55766"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1" y="123358"/>
                    <a:pt x="102438" y="123358"/>
                  </a:cubicBezTo>
                  <a:cubicBezTo>
                    <a:pt x="101485" y="123358"/>
                    <a:pt x="102438" y="124311"/>
                    <a:pt x="102438" y="124311"/>
                  </a:cubicBezTo>
                  <a:cubicBezTo>
                    <a:pt x="102438" y="127168"/>
                    <a:pt x="109105" y="128120"/>
                    <a:pt x="106248" y="130025"/>
                  </a:cubicBezTo>
                  <a:cubicBezTo>
                    <a:pt x="107201" y="130978"/>
                    <a:pt x="107201" y="132883"/>
                    <a:pt x="108153" y="131930"/>
                  </a:cubicBezTo>
                  <a:cubicBezTo>
                    <a:pt x="110058" y="130978"/>
                    <a:pt x="110058" y="129073"/>
                    <a:pt x="111010" y="128120"/>
                  </a:cubicBezTo>
                  <a:close/>
                  <a:moveTo>
                    <a:pt x="102438" y="48111"/>
                  </a:moveTo>
                  <a:cubicBezTo>
                    <a:pt x="102438" y="48111"/>
                    <a:pt x="103391" y="48111"/>
                    <a:pt x="103391" y="48111"/>
                  </a:cubicBezTo>
                  <a:lnTo>
                    <a:pt x="104343" y="47158"/>
                  </a:lnTo>
                  <a:cubicBezTo>
                    <a:pt x="104343" y="47158"/>
                    <a:pt x="103391"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1" y="44300"/>
                    <a:pt x="107201" y="42395"/>
                    <a:pt x="107201" y="41443"/>
                  </a:cubicBezTo>
                  <a:cubicBezTo>
                    <a:pt x="107201" y="40490"/>
                    <a:pt x="107201"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1"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6" y="119548"/>
                    <a:pt x="116726" y="120500"/>
                    <a:pt x="115773" y="121453"/>
                  </a:cubicBezTo>
                  <a:cubicBezTo>
                    <a:pt x="114820" y="122405"/>
                    <a:pt x="114820" y="124311"/>
                    <a:pt x="115773" y="125263"/>
                  </a:cubicBezTo>
                  <a:cubicBezTo>
                    <a:pt x="114820" y="125263"/>
                    <a:pt x="113868" y="125263"/>
                    <a:pt x="113868" y="126215"/>
                  </a:cubicBezTo>
                  <a:cubicBezTo>
                    <a:pt x="112916" y="128120"/>
                    <a:pt x="114820" y="129073"/>
                    <a:pt x="115773" y="129073"/>
                  </a:cubicBezTo>
                  <a:cubicBezTo>
                    <a:pt x="116726"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1" y="119548"/>
                    <a:pt x="122441" y="118595"/>
                  </a:cubicBezTo>
                  <a:cubicBezTo>
                    <a:pt x="122441" y="118595"/>
                    <a:pt x="122441" y="116690"/>
                    <a:pt x="122441" y="117643"/>
                  </a:cubicBezTo>
                  <a:cubicBezTo>
                    <a:pt x="120535" y="119548"/>
                    <a:pt x="118630" y="116690"/>
                    <a:pt x="116726" y="118595"/>
                  </a:cubicBezTo>
                  <a:cubicBezTo>
                    <a:pt x="114820" y="117643"/>
                    <a:pt x="116726" y="115738"/>
                    <a:pt x="116726" y="113833"/>
                  </a:cubicBezTo>
                  <a:cubicBezTo>
                    <a:pt x="116726" y="111928"/>
                    <a:pt x="119583" y="110975"/>
                    <a:pt x="118630" y="110023"/>
                  </a:cubicBezTo>
                  <a:cubicBezTo>
                    <a:pt x="117678" y="109070"/>
                    <a:pt x="116726"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6" y="114786"/>
                    <a:pt x="113868" y="117643"/>
                  </a:cubicBezTo>
                  <a:cubicBezTo>
                    <a:pt x="113868" y="118595"/>
                    <a:pt x="113868" y="118595"/>
                    <a:pt x="113868" y="119548"/>
                  </a:cubicBezTo>
                  <a:cubicBezTo>
                    <a:pt x="112916" y="119548"/>
                    <a:pt x="112916" y="119548"/>
                    <a:pt x="111963" y="118595"/>
                  </a:cubicBezTo>
                  <a:cubicBezTo>
                    <a:pt x="111010" y="118595"/>
                    <a:pt x="110058" y="117643"/>
                    <a:pt x="109105" y="117643"/>
                  </a:cubicBezTo>
                  <a:cubicBezTo>
                    <a:pt x="108153" y="116690"/>
                    <a:pt x="108153" y="115738"/>
                    <a:pt x="107201"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1" y="53825"/>
                    <a:pt x="106248" y="54778"/>
                    <a:pt x="107201" y="56683"/>
                  </a:cubicBezTo>
                  <a:cubicBezTo>
                    <a:pt x="108153" y="58588"/>
                    <a:pt x="107201" y="59540"/>
                    <a:pt x="106248" y="60493"/>
                  </a:cubicBezTo>
                  <a:cubicBezTo>
                    <a:pt x="105295" y="62398"/>
                    <a:pt x="107201" y="65255"/>
                    <a:pt x="108153" y="65255"/>
                  </a:cubicBezTo>
                  <a:cubicBezTo>
                    <a:pt x="111010" y="62398"/>
                    <a:pt x="111010" y="66208"/>
                    <a:pt x="112916" y="66208"/>
                  </a:cubicBezTo>
                  <a:lnTo>
                    <a:pt x="112916"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1" y="70018"/>
                  </a:cubicBezTo>
                  <a:cubicBezTo>
                    <a:pt x="121488" y="71923"/>
                    <a:pt x="118630" y="70970"/>
                    <a:pt x="117678" y="71923"/>
                  </a:cubicBezTo>
                  <a:cubicBezTo>
                    <a:pt x="116726" y="71923"/>
                    <a:pt x="116726"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6" y="66208"/>
                  </a:cubicBezTo>
                  <a:cubicBezTo>
                    <a:pt x="115773" y="66208"/>
                    <a:pt x="114820" y="67161"/>
                    <a:pt x="114820" y="66208"/>
                  </a:cubicBezTo>
                  <a:cubicBezTo>
                    <a:pt x="114820" y="64303"/>
                    <a:pt x="113868" y="64303"/>
                    <a:pt x="112916" y="64303"/>
                  </a:cubicBezTo>
                  <a:cubicBezTo>
                    <a:pt x="111963" y="64303"/>
                    <a:pt x="111010" y="63350"/>
                    <a:pt x="111963" y="62398"/>
                  </a:cubicBezTo>
                  <a:cubicBezTo>
                    <a:pt x="111963" y="61445"/>
                    <a:pt x="112916" y="62398"/>
                    <a:pt x="113868" y="62398"/>
                  </a:cubicBezTo>
                  <a:cubicBezTo>
                    <a:pt x="114820" y="62398"/>
                    <a:pt x="116726"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6" y="57636"/>
                    <a:pt x="118630" y="56683"/>
                    <a:pt x="117678" y="55730"/>
                  </a:cubicBezTo>
                  <a:cubicBezTo>
                    <a:pt x="115773" y="50015"/>
                    <a:pt x="112916" y="54778"/>
                    <a:pt x="111010" y="51920"/>
                  </a:cubicBezTo>
                  <a:close/>
                  <a:moveTo>
                    <a:pt x="107201" y="68113"/>
                  </a:moveTo>
                  <a:cubicBezTo>
                    <a:pt x="106248" y="68113"/>
                    <a:pt x="106248" y="68113"/>
                    <a:pt x="107201" y="68113"/>
                  </a:cubicBezTo>
                  <a:lnTo>
                    <a:pt x="107201" y="68113"/>
                  </a:lnTo>
                  <a:cubicBezTo>
                    <a:pt x="106248" y="68113"/>
                    <a:pt x="106248" y="69065"/>
                    <a:pt x="107201" y="68113"/>
                  </a:cubicBezTo>
                  <a:cubicBezTo>
                    <a:pt x="107201" y="69065"/>
                    <a:pt x="107201" y="69065"/>
                    <a:pt x="107201" y="68113"/>
                  </a:cubicBezTo>
                  <a:close/>
                  <a:moveTo>
                    <a:pt x="107201" y="48111"/>
                  </a:moveTo>
                  <a:cubicBezTo>
                    <a:pt x="108153" y="49063"/>
                    <a:pt x="109105" y="48111"/>
                    <a:pt x="110058" y="47158"/>
                  </a:cubicBezTo>
                  <a:cubicBezTo>
                    <a:pt x="111010" y="46205"/>
                    <a:pt x="111963" y="47158"/>
                    <a:pt x="112916" y="47158"/>
                  </a:cubicBezTo>
                  <a:cubicBezTo>
                    <a:pt x="111963" y="44300"/>
                    <a:pt x="110058" y="46205"/>
                    <a:pt x="108153" y="45253"/>
                  </a:cubicBezTo>
                  <a:cubicBezTo>
                    <a:pt x="107201" y="46205"/>
                    <a:pt x="106248" y="48111"/>
                    <a:pt x="107201"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6" y="43348"/>
                  </a:moveTo>
                  <a:cubicBezTo>
                    <a:pt x="113868" y="43348"/>
                    <a:pt x="114820" y="45253"/>
                    <a:pt x="115773" y="43348"/>
                  </a:cubicBezTo>
                  <a:cubicBezTo>
                    <a:pt x="116726" y="42395"/>
                    <a:pt x="114820" y="42395"/>
                    <a:pt x="113868" y="41443"/>
                  </a:cubicBezTo>
                  <a:cubicBezTo>
                    <a:pt x="111963" y="39538"/>
                    <a:pt x="113868" y="38586"/>
                    <a:pt x="113868" y="37633"/>
                  </a:cubicBezTo>
                  <a:cubicBezTo>
                    <a:pt x="114820" y="36680"/>
                    <a:pt x="115773" y="35728"/>
                    <a:pt x="113868" y="34775"/>
                  </a:cubicBezTo>
                  <a:cubicBezTo>
                    <a:pt x="112916"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6"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6" y="66208"/>
                    <a:pt x="112916" y="65255"/>
                    <a:pt x="112916" y="64303"/>
                  </a:cubicBezTo>
                  <a:cubicBezTo>
                    <a:pt x="111963" y="65255"/>
                    <a:pt x="111010" y="65255"/>
                    <a:pt x="111963" y="66208"/>
                  </a:cubicBezTo>
                  <a:cubicBezTo>
                    <a:pt x="111010" y="66208"/>
                    <a:pt x="111010" y="66208"/>
                    <a:pt x="111963" y="66208"/>
                  </a:cubicBezTo>
                  <a:close/>
                  <a:moveTo>
                    <a:pt x="113868" y="71923"/>
                  </a:moveTo>
                  <a:cubicBezTo>
                    <a:pt x="112916" y="71923"/>
                    <a:pt x="112916" y="71923"/>
                    <a:pt x="113868" y="71923"/>
                  </a:cubicBezTo>
                  <a:cubicBezTo>
                    <a:pt x="112916" y="71923"/>
                    <a:pt x="112916" y="71923"/>
                    <a:pt x="113868" y="71923"/>
                  </a:cubicBezTo>
                  <a:lnTo>
                    <a:pt x="113868" y="74780"/>
                  </a:lnTo>
                  <a:cubicBezTo>
                    <a:pt x="113868" y="74780"/>
                    <a:pt x="114820" y="74780"/>
                    <a:pt x="114820" y="73828"/>
                  </a:cubicBezTo>
                  <a:cubicBezTo>
                    <a:pt x="114820" y="73828"/>
                    <a:pt x="113868" y="72875"/>
                    <a:pt x="113868" y="71923"/>
                  </a:cubicBezTo>
                  <a:close/>
                  <a:moveTo>
                    <a:pt x="112916" y="49063"/>
                  </a:moveTo>
                  <a:cubicBezTo>
                    <a:pt x="112916" y="50015"/>
                    <a:pt x="112916" y="50015"/>
                    <a:pt x="113868" y="50015"/>
                  </a:cubicBezTo>
                  <a:cubicBezTo>
                    <a:pt x="114820" y="50015"/>
                    <a:pt x="113868" y="49063"/>
                    <a:pt x="112916" y="49063"/>
                  </a:cubicBezTo>
                  <a:lnTo>
                    <a:pt x="112916" y="47158"/>
                  </a:lnTo>
                  <a:lnTo>
                    <a:pt x="112916" y="49063"/>
                  </a:lnTo>
                  <a:close/>
                  <a:moveTo>
                    <a:pt x="116726" y="124311"/>
                  </a:moveTo>
                  <a:cubicBezTo>
                    <a:pt x="116726" y="123358"/>
                    <a:pt x="116726" y="122405"/>
                    <a:pt x="118630" y="122405"/>
                  </a:cubicBezTo>
                  <a:cubicBezTo>
                    <a:pt x="118630" y="122405"/>
                    <a:pt x="119583" y="122405"/>
                    <a:pt x="119583" y="123358"/>
                  </a:cubicBezTo>
                  <a:cubicBezTo>
                    <a:pt x="118630" y="124311"/>
                    <a:pt x="117678" y="124311"/>
                    <a:pt x="116726" y="124311"/>
                  </a:cubicBezTo>
                  <a:cubicBezTo>
                    <a:pt x="116726" y="125263"/>
                    <a:pt x="116726" y="124311"/>
                    <a:pt x="116726" y="124311"/>
                  </a:cubicBezTo>
                  <a:close/>
                  <a:moveTo>
                    <a:pt x="119583" y="74780"/>
                  </a:moveTo>
                  <a:cubicBezTo>
                    <a:pt x="118630" y="74780"/>
                    <a:pt x="116726" y="74780"/>
                    <a:pt x="116726" y="76686"/>
                  </a:cubicBezTo>
                  <a:cubicBezTo>
                    <a:pt x="116726" y="77638"/>
                    <a:pt x="117678" y="77638"/>
                    <a:pt x="118630" y="77638"/>
                  </a:cubicBezTo>
                  <a:cubicBezTo>
                    <a:pt x="119583" y="77638"/>
                    <a:pt x="121488" y="77638"/>
                    <a:pt x="121488" y="76686"/>
                  </a:cubicBezTo>
                  <a:cubicBezTo>
                    <a:pt x="122441"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1" y="55730"/>
                    <a:pt x="120535" y="55730"/>
                  </a:cubicBezTo>
                  <a:close/>
                  <a:moveTo>
                    <a:pt x="122441" y="131930"/>
                  </a:moveTo>
                  <a:cubicBezTo>
                    <a:pt x="122441" y="132883"/>
                    <a:pt x="122441" y="132883"/>
                    <a:pt x="122441" y="131930"/>
                  </a:cubicBezTo>
                  <a:cubicBezTo>
                    <a:pt x="123393" y="132883"/>
                    <a:pt x="123393" y="132883"/>
                    <a:pt x="122441" y="131930"/>
                  </a:cubicBezTo>
                  <a:cubicBezTo>
                    <a:pt x="123393" y="131930"/>
                    <a:pt x="123393" y="131930"/>
                    <a:pt x="122441" y="131930"/>
                  </a:cubicBezTo>
                  <a:cubicBezTo>
                    <a:pt x="122441" y="131930"/>
                    <a:pt x="122441" y="131930"/>
                    <a:pt x="122441" y="131930"/>
                  </a:cubicBezTo>
                  <a:close/>
                  <a:moveTo>
                    <a:pt x="122441" y="129073"/>
                  </a:moveTo>
                  <a:cubicBezTo>
                    <a:pt x="122441" y="129073"/>
                    <a:pt x="123393" y="130025"/>
                    <a:pt x="123393" y="130025"/>
                  </a:cubicBezTo>
                  <a:cubicBezTo>
                    <a:pt x="124345" y="130025"/>
                    <a:pt x="124345" y="130025"/>
                    <a:pt x="124345" y="129073"/>
                  </a:cubicBezTo>
                  <a:cubicBezTo>
                    <a:pt x="123393" y="130025"/>
                    <a:pt x="123393" y="129073"/>
                    <a:pt x="122441" y="129073"/>
                  </a:cubicBezTo>
                  <a:cubicBezTo>
                    <a:pt x="122441" y="129073"/>
                    <a:pt x="122441" y="129073"/>
                    <a:pt x="122441" y="129073"/>
                  </a:cubicBezTo>
                  <a:close/>
                  <a:moveTo>
                    <a:pt x="123393" y="125263"/>
                  </a:moveTo>
                  <a:cubicBezTo>
                    <a:pt x="123393" y="125263"/>
                    <a:pt x="124345" y="125263"/>
                    <a:pt x="123393" y="125263"/>
                  </a:cubicBezTo>
                  <a:cubicBezTo>
                    <a:pt x="126251" y="126215"/>
                    <a:pt x="127203" y="125263"/>
                    <a:pt x="128155" y="123358"/>
                  </a:cubicBezTo>
                  <a:cubicBezTo>
                    <a:pt x="129108" y="122405"/>
                    <a:pt x="126251" y="123358"/>
                    <a:pt x="124345" y="122405"/>
                  </a:cubicBezTo>
                  <a:cubicBezTo>
                    <a:pt x="124345" y="123358"/>
                    <a:pt x="123393" y="124311"/>
                    <a:pt x="123393" y="125263"/>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1" y="72875"/>
                  </a:moveTo>
                  <a:cubicBezTo>
                    <a:pt x="126251" y="71923"/>
                    <a:pt x="125298" y="71923"/>
                    <a:pt x="126251" y="72875"/>
                  </a:cubicBezTo>
                  <a:cubicBezTo>
                    <a:pt x="125298" y="71923"/>
                    <a:pt x="125298" y="72875"/>
                    <a:pt x="125298" y="72875"/>
                  </a:cubicBezTo>
                  <a:cubicBezTo>
                    <a:pt x="125298" y="72875"/>
                    <a:pt x="125298" y="73828"/>
                    <a:pt x="126251" y="72875"/>
                  </a:cubicBezTo>
                  <a:cubicBezTo>
                    <a:pt x="125298" y="72875"/>
                    <a:pt x="126251" y="72875"/>
                    <a:pt x="126251" y="72875"/>
                  </a:cubicBezTo>
                  <a:close/>
                  <a:moveTo>
                    <a:pt x="127203" y="60493"/>
                  </a:moveTo>
                  <a:cubicBezTo>
                    <a:pt x="127203" y="60493"/>
                    <a:pt x="126251" y="60493"/>
                    <a:pt x="127203" y="60493"/>
                  </a:cubicBezTo>
                  <a:lnTo>
                    <a:pt x="125298" y="61445"/>
                  </a:lnTo>
                  <a:cubicBezTo>
                    <a:pt x="125298" y="61445"/>
                    <a:pt x="125298" y="62398"/>
                    <a:pt x="126251" y="62398"/>
                  </a:cubicBezTo>
                  <a:cubicBezTo>
                    <a:pt x="126251" y="61445"/>
                    <a:pt x="127203" y="61445"/>
                    <a:pt x="127203" y="60493"/>
                  </a:cubicBezTo>
                  <a:close/>
                  <a:moveTo>
                    <a:pt x="126251" y="55730"/>
                  </a:moveTo>
                  <a:cubicBezTo>
                    <a:pt x="126251" y="56683"/>
                    <a:pt x="127203" y="56683"/>
                    <a:pt x="128155" y="56683"/>
                  </a:cubicBezTo>
                  <a:cubicBezTo>
                    <a:pt x="128155" y="56683"/>
                    <a:pt x="129108" y="56683"/>
                    <a:pt x="129108" y="55730"/>
                  </a:cubicBezTo>
                  <a:cubicBezTo>
                    <a:pt x="128155" y="54778"/>
                    <a:pt x="127203" y="54778"/>
                    <a:pt x="126251" y="55730"/>
                  </a:cubicBezTo>
                  <a:cubicBezTo>
                    <a:pt x="126251" y="54778"/>
                    <a:pt x="126251" y="54778"/>
                    <a:pt x="126251" y="5573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5" name="Freeform 514">
              <a:extLst>
                <a:ext uri="{FF2B5EF4-FFF2-40B4-BE49-F238E27FC236}">
                  <a16:creationId xmlns:a16="http://schemas.microsoft.com/office/drawing/2014/main" id="{1A735CF9-30D5-401C-215B-79910DC832CE}"/>
                </a:ext>
              </a:extLst>
            </p:cNvPr>
            <p:cNvSpPr/>
            <p:nvPr/>
          </p:nvSpPr>
          <p:spPr>
            <a:xfrm>
              <a:off x="14409153" y="3296358"/>
              <a:ext cx="157188" cy="160931"/>
            </a:xfrm>
            <a:custGeom>
              <a:avLst/>
              <a:gdLst>
                <a:gd name="connsiteX0" fmla="*/ 172650 w 172650"/>
                <a:gd name="connsiteY0" fmla="*/ 173544 h 176796"/>
                <a:gd name="connsiteX1" fmla="*/ 168840 w 172650"/>
                <a:gd name="connsiteY1" fmla="*/ 176402 h 176796"/>
                <a:gd name="connsiteX2" fmla="*/ 164078 w 172650"/>
                <a:gd name="connsiteY2" fmla="*/ 176402 h 176796"/>
                <a:gd name="connsiteX3" fmla="*/ 145028 w 172650"/>
                <a:gd name="connsiteY3" fmla="*/ 176402 h 176796"/>
                <a:gd name="connsiteX4" fmla="*/ 119310 w 172650"/>
                <a:gd name="connsiteY4" fmla="*/ 175449 h 176796"/>
                <a:gd name="connsiteX5" fmla="*/ 105975 w 172650"/>
                <a:gd name="connsiteY5" fmla="*/ 175449 h 176796"/>
                <a:gd name="connsiteX6" fmla="*/ 94545 w 172650"/>
                <a:gd name="connsiteY6" fmla="*/ 175449 h 176796"/>
                <a:gd name="connsiteX7" fmla="*/ 89783 w 172650"/>
                <a:gd name="connsiteY7" fmla="*/ 171639 h 176796"/>
                <a:gd name="connsiteX8" fmla="*/ 93593 w 172650"/>
                <a:gd name="connsiteY8" fmla="*/ 167829 h 176796"/>
                <a:gd name="connsiteX9" fmla="*/ 95498 w 172650"/>
                <a:gd name="connsiteY9" fmla="*/ 166877 h 176796"/>
                <a:gd name="connsiteX10" fmla="*/ 100260 w 172650"/>
                <a:gd name="connsiteY10" fmla="*/ 157352 h 176796"/>
                <a:gd name="connsiteX11" fmla="*/ 81210 w 172650"/>
                <a:gd name="connsiteY11" fmla="*/ 123062 h 176796"/>
                <a:gd name="connsiteX12" fmla="*/ 73590 w 172650"/>
                <a:gd name="connsiteY12" fmla="*/ 107822 h 176796"/>
                <a:gd name="connsiteX13" fmla="*/ 67875 w 172650"/>
                <a:gd name="connsiteY13" fmla="*/ 107822 h 176796"/>
                <a:gd name="connsiteX14" fmla="*/ 54540 w 172650"/>
                <a:gd name="connsiteY14" fmla="*/ 133539 h 176796"/>
                <a:gd name="connsiteX15" fmla="*/ 47873 w 172650"/>
                <a:gd name="connsiteY15" fmla="*/ 148779 h 176796"/>
                <a:gd name="connsiteX16" fmla="*/ 62160 w 172650"/>
                <a:gd name="connsiteY16" fmla="*/ 166877 h 176796"/>
                <a:gd name="connsiteX17" fmla="*/ 67875 w 172650"/>
                <a:gd name="connsiteY17" fmla="*/ 166877 h 176796"/>
                <a:gd name="connsiteX18" fmla="*/ 72638 w 172650"/>
                <a:gd name="connsiteY18" fmla="*/ 170687 h 176796"/>
                <a:gd name="connsiteX19" fmla="*/ 68828 w 172650"/>
                <a:gd name="connsiteY19" fmla="*/ 174497 h 176796"/>
                <a:gd name="connsiteX20" fmla="*/ 45015 w 172650"/>
                <a:gd name="connsiteY20" fmla="*/ 174497 h 176796"/>
                <a:gd name="connsiteX21" fmla="*/ 21203 w 172650"/>
                <a:gd name="connsiteY21" fmla="*/ 174497 h 176796"/>
                <a:gd name="connsiteX22" fmla="*/ 7868 w 172650"/>
                <a:gd name="connsiteY22" fmla="*/ 174497 h 176796"/>
                <a:gd name="connsiteX23" fmla="*/ 2153 w 172650"/>
                <a:gd name="connsiteY23" fmla="*/ 169734 h 176796"/>
                <a:gd name="connsiteX24" fmla="*/ 8820 w 172650"/>
                <a:gd name="connsiteY24" fmla="*/ 164972 h 176796"/>
                <a:gd name="connsiteX25" fmla="*/ 13583 w 172650"/>
                <a:gd name="connsiteY25" fmla="*/ 164972 h 176796"/>
                <a:gd name="connsiteX26" fmla="*/ 33585 w 172650"/>
                <a:gd name="connsiteY26" fmla="*/ 150684 h 176796"/>
                <a:gd name="connsiteX27" fmla="*/ 42158 w 172650"/>
                <a:gd name="connsiteY27" fmla="*/ 133539 h 176796"/>
                <a:gd name="connsiteX28" fmla="*/ 62160 w 172650"/>
                <a:gd name="connsiteY28" fmla="*/ 95439 h 176796"/>
                <a:gd name="connsiteX29" fmla="*/ 62160 w 172650"/>
                <a:gd name="connsiteY29" fmla="*/ 87819 h 176796"/>
                <a:gd name="connsiteX30" fmla="*/ 40253 w 172650"/>
                <a:gd name="connsiteY30" fmla="*/ 49719 h 176796"/>
                <a:gd name="connsiteX31" fmla="*/ 25013 w 172650"/>
                <a:gd name="connsiteY31" fmla="*/ 24002 h 176796"/>
                <a:gd name="connsiteX32" fmla="*/ 15488 w 172650"/>
                <a:gd name="connsiteY32" fmla="*/ 12572 h 176796"/>
                <a:gd name="connsiteX33" fmla="*/ 6915 w 172650"/>
                <a:gd name="connsiteY33" fmla="*/ 8762 h 176796"/>
                <a:gd name="connsiteX34" fmla="*/ 4058 w 172650"/>
                <a:gd name="connsiteY34" fmla="*/ 8762 h 176796"/>
                <a:gd name="connsiteX35" fmla="*/ 248 w 172650"/>
                <a:gd name="connsiteY35" fmla="*/ 3999 h 176796"/>
                <a:gd name="connsiteX36" fmla="*/ 5963 w 172650"/>
                <a:gd name="connsiteY36" fmla="*/ 189 h 176796"/>
                <a:gd name="connsiteX37" fmla="*/ 82163 w 172650"/>
                <a:gd name="connsiteY37" fmla="*/ 189 h 176796"/>
                <a:gd name="connsiteX38" fmla="*/ 86925 w 172650"/>
                <a:gd name="connsiteY38" fmla="*/ 3047 h 176796"/>
                <a:gd name="connsiteX39" fmla="*/ 83115 w 172650"/>
                <a:gd name="connsiteY39" fmla="*/ 7809 h 176796"/>
                <a:gd name="connsiteX40" fmla="*/ 77400 w 172650"/>
                <a:gd name="connsiteY40" fmla="*/ 22097 h 176796"/>
                <a:gd name="connsiteX41" fmla="*/ 87878 w 172650"/>
                <a:gd name="connsiteY41" fmla="*/ 40194 h 176796"/>
                <a:gd name="connsiteX42" fmla="*/ 100260 w 172650"/>
                <a:gd name="connsiteY42" fmla="*/ 61149 h 176796"/>
                <a:gd name="connsiteX43" fmla="*/ 105023 w 172650"/>
                <a:gd name="connsiteY43" fmla="*/ 61149 h 176796"/>
                <a:gd name="connsiteX44" fmla="*/ 120263 w 172650"/>
                <a:gd name="connsiteY44" fmla="*/ 35432 h 176796"/>
                <a:gd name="connsiteX45" fmla="*/ 123120 w 172650"/>
                <a:gd name="connsiteY45" fmla="*/ 18287 h 176796"/>
                <a:gd name="connsiteX46" fmla="*/ 118358 w 172650"/>
                <a:gd name="connsiteY46" fmla="*/ 12572 h 176796"/>
                <a:gd name="connsiteX47" fmla="*/ 108833 w 172650"/>
                <a:gd name="connsiteY47" fmla="*/ 10666 h 176796"/>
                <a:gd name="connsiteX48" fmla="*/ 104070 w 172650"/>
                <a:gd name="connsiteY48" fmla="*/ 6857 h 176796"/>
                <a:gd name="connsiteX49" fmla="*/ 108833 w 172650"/>
                <a:gd name="connsiteY49" fmla="*/ 2094 h 176796"/>
                <a:gd name="connsiteX50" fmla="*/ 118358 w 172650"/>
                <a:gd name="connsiteY50" fmla="*/ 2094 h 176796"/>
                <a:gd name="connsiteX51" fmla="*/ 160268 w 172650"/>
                <a:gd name="connsiteY51" fmla="*/ 2094 h 176796"/>
                <a:gd name="connsiteX52" fmla="*/ 165983 w 172650"/>
                <a:gd name="connsiteY52" fmla="*/ 3999 h 176796"/>
                <a:gd name="connsiteX53" fmla="*/ 161220 w 172650"/>
                <a:gd name="connsiteY53" fmla="*/ 9714 h 176796"/>
                <a:gd name="connsiteX54" fmla="*/ 154553 w 172650"/>
                <a:gd name="connsiteY54" fmla="*/ 11619 h 176796"/>
                <a:gd name="connsiteX55" fmla="*/ 139313 w 172650"/>
                <a:gd name="connsiteY55" fmla="*/ 22097 h 176796"/>
                <a:gd name="connsiteX56" fmla="*/ 132645 w 172650"/>
                <a:gd name="connsiteY56" fmla="*/ 33527 h 176796"/>
                <a:gd name="connsiteX57" fmla="*/ 111690 w 172650"/>
                <a:gd name="connsiteY57" fmla="*/ 71627 h 176796"/>
                <a:gd name="connsiteX58" fmla="*/ 111690 w 172650"/>
                <a:gd name="connsiteY58" fmla="*/ 78294 h 176796"/>
                <a:gd name="connsiteX59" fmla="*/ 156458 w 172650"/>
                <a:gd name="connsiteY59" fmla="*/ 154494 h 176796"/>
                <a:gd name="connsiteX60" fmla="*/ 171698 w 172650"/>
                <a:gd name="connsiteY60" fmla="*/ 167829 h 176796"/>
                <a:gd name="connsiteX61" fmla="*/ 172650 w 172650"/>
                <a:gd name="connsiteY61" fmla="*/ 173544 h 176796"/>
                <a:gd name="connsiteX62" fmla="*/ 41205 w 172650"/>
                <a:gd name="connsiteY62" fmla="*/ 14477 h 176796"/>
                <a:gd name="connsiteX63" fmla="*/ 41205 w 172650"/>
                <a:gd name="connsiteY63" fmla="*/ 14477 h 176796"/>
                <a:gd name="connsiteX64" fmla="*/ 39300 w 172650"/>
                <a:gd name="connsiteY64" fmla="*/ 15429 h 176796"/>
                <a:gd name="connsiteX65" fmla="*/ 41205 w 172650"/>
                <a:gd name="connsiteY65" fmla="*/ 14477 h 176796"/>
                <a:gd name="connsiteX66" fmla="*/ 41205 w 172650"/>
                <a:gd name="connsiteY66" fmla="*/ 14477 h 176796"/>
                <a:gd name="connsiteX67" fmla="*/ 43110 w 172650"/>
                <a:gd name="connsiteY67" fmla="*/ 31622 h 176796"/>
                <a:gd name="connsiteX68" fmla="*/ 42158 w 172650"/>
                <a:gd name="connsiteY68" fmla="*/ 31622 h 176796"/>
                <a:gd name="connsiteX69" fmla="*/ 41205 w 172650"/>
                <a:gd name="connsiteY69" fmla="*/ 32574 h 176796"/>
                <a:gd name="connsiteX70" fmla="*/ 43110 w 172650"/>
                <a:gd name="connsiteY70" fmla="*/ 31622 h 176796"/>
                <a:gd name="connsiteX71" fmla="*/ 43110 w 172650"/>
                <a:gd name="connsiteY71" fmla="*/ 31622 h 176796"/>
                <a:gd name="connsiteX72" fmla="*/ 44063 w 172650"/>
                <a:gd name="connsiteY72" fmla="*/ 31622 h 176796"/>
                <a:gd name="connsiteX73" fmla="*/ 57398 w 172650"/>
                <a:gd name="connsiteY73" fmla="*/ 29716 h 176796"/>
                <a:gd name="connsiteX74" fmla="*/ 60255 w 172650"/>
                <a:gd name="connsiteY74" fmla="*/ 26859 h 176796"/>
                <a:gd name="connsiteX75" fmla="*/ 56445 w 172650"/>
                <a:gd name="connsiteY75" fmla="*/ 26859 h 176796"/>
                <a:gd name="connsiteX76" fmla="*/ 60255 w 172650"/>
                <a:gd name="connsiteY76" fmla="*/ 22097 h 176796"/>
                <a:gd name="connsiteX77" fmla="*/ 62160 w 172650"/>
                <a:gd name="connsiteY77" fmla="*/ 19239 h 176796"/>
                <a:gd name="connsiteX78" fmla="*/ 61208 w 172650"/>
                <a:gd name="connsiteY78" fmla="*/ 19239 h 176796"/>
                <a:gd name="connsiteX79" fmla="*/ 60255 w 172650"/>
                <a:gd name="connsiteY79" fmla="*/ 23049 h 176796"/>
                <a:gd name="connsiteX80" fmla="*/ 55493 w 172650"/>
                <a:gd name="connsiteY80" fmla="*/ 21144 h 176796"/>
                <a:gd name="connsiteX81" fmla="*/ 53588 w 172650"/>
                <a:gd name="connsiteY81" fmla="*/ 20191 h 176796"/>
                <a:gd name="connsiteX82" fmla="*/ 51683 w 172650"/>
                <a:gd name="connsiteY82" fmla="*/ 22097 h 176796"/>
                <a:gd name="connsiteX83" fmla="*/ 53588 w 172650"/>
                <a:gd name="connsiteY83" fmla="*/ 25907 h 176796"/>
                <a:gd name="connsiteX84" fmla="*/ 50730 w 172650"/>
                <a:gd name="connsiteY84" fmla="*/ 25907 h 176796"/>
                <a:gd name="connsiteX85" fmla="*/ 49778 w 172650"/>
                <a:gd name="connsiteY85" fmla="*/ 22097 h 176796"/>
                <a:gd name="connsiteX86" fmla="*/ 45968 w 172650"/>
                <a:gd name="connsiteY86" fmla="*/ 19239 h 176796"/>
                <a:gd name="connsiteX87" fmla="*/ 45968 w 172650"/>
                <a:gd name="connsiteY87" fmla="*/ 23049 h 176796"/>
                <a:gd name="connsiteX88" fmla="*/ 43110 w 172650"/>
                <a:gd name="connsiteY88" fmla="*/ 22097 h 176796"/>
                <a:gd name="connsiteX89" fmla="*/ 44063 w 172650"/>
                <a:gd name="connsiteY89" fmla="*/ 26859 h 176796"/>
                <a:gd name="connsiteX90" fmla="*/ 44063 w 172650"/>
                <a:gd name="connsiteY90" fmla="*/ 31622 h 176796"/>
                <a:gd name="connsiteX91" fmla="*/ 44063 w 172650"/>
                <a:gd name="connsiteY91" fmla="*/ 31622 h 176796"/>
                <a:gd name="connsiteX92" fmla="*/ 46920 w 172650"/>
                <a:gd name="connsiteY92" fmla="*/ 23049 h 176796"/>
                <a:gd name="connsiteX93" fmla="*/ 46920 w 172650"/>
                <a:gd name="connsiteY93" fmla="*/ 23049 h 176796"/>
                <a:gd name="connsiteX94" fmla="*/ 43110 w 172650"/>
                <a:gd name="connsiteY94" fmla="*/ 24954 h 176796"/>
                <a:gd name="connsiteX95" fmla="*/ 46920 w 172650"/>
                <a:gd name="connsiteY95" fmla="*/ 23049 h 176796"/>
                <a:gd name="connsiteX96" fmla="*/ 50730 w 172650"/>
                <a:gd name="connsiteY96" fmla="*/ 29716 h 176796"/>
                <a:gd name="connsiteX97" fmla="*/ 44063 w 172650"/>
                <a:gd name="connsiteY97" fmla="*/ 31622 h 176796"/>
                <a:gd name="connsiteX98" fmla="*/ 50730 w 172650"/>
                <a:gd name="connsiteY98" fmla="*/ 27812 h 176796"/>
                <a:gd name="connsiteX99" fmla="*/ 50730 w 172650"/>
                <a:gd name="connsiteY99" fmla="*/ 29716 h 176796"/>
                <a:gd name="connsiteX100" fmla="*/ 50730 w 172650"/>
                <a:gd name="connsiteY100" fmla="*/ 29716 h 176796"/>
                <a:gd name="connsiteX101" fmla="*/ 47873 w 172650"/>
                <a:gd name="connsiteY101" fmla="*/ 42099 h 176796"/>
                <a:gd name="connsiteX102" fmla="*/ 45968 w 172650"/>
                <a:gd name="connsiteY102" fmla="*/ 39241 h 176796"/>
                <a:gd name="connsiteX103" fmla="*/ 45015 w 172650"/>
                <a:gd name="connsiteY103" fmla="*/ 37337 h 176796"/>
                <a:gd name="connsiteX104" fmla="*/ 45015 w 172650"/>
                <a:gd name="connsiteY104" fmla="*/ 40194 h 176796"/>
                <a:gd name="connsiteX105" fmla="*/ 46920 w 172650"/>
                <a:gd name="connsiteY105" fmla="*/ 43052 h 176796"/>
                <a:gd name="connsiteX106" fmla="*/ 47873 w 172650"/>
                <a:gd name="connsiteY106" fmla="*/ 42099 h 176796"/>
                <a:gd name="connsiteX107" fmla="*/ 47873 w 172650"/>
                <a:gd name="connsiteY107" fmla="*/ 42099 h 176796"/>
                <a:gd name="connsiteX108" fmla="*/ 47873 w 172650"/>
                <a:gd name="connsiteY108" fmla="*/ 14477 h 176796"/>
                <a:gd name="connsiteX109" fmla="*/ 49778 w 172650"/>
                <a:gd name="connsiteY109" fmla="*/ 14477 h 176796"/>
                <a:gd name="connsiteX110" fmla="*/ 50730 w 172650"/>
                <a:gd name="connsiteY110" fmla="*/ 13524 h 176796"/>
                <a:gd name="connsiteX111" fmla="*/ 48825 w 172650"/>
                <a:gd name="connsiteY111" fmla="*/ 12572 h 176796"/>
                <a:gd name="connsiteX112" fmla="*/ 47873 w 172650"/>
                <a:gd name="connsiteY112" fmla="*/ 14477 h 176796"/>
                <a:gd name="connsiteX113" fmla="*/ 53588 w 172650"/>
                <a:gd name="connsiteY113" fmla="*/ 58291 h 176796"/>
                <a:gd name="connsiteX114" fmla="*/ 50730 w 172650"/>
                <a:gd name="connsiteY114" fmla="*/ 57339 h 176796"/>
                <a:gd name="connsiteX115" fmla="*/ 48825 w 172650"/>
                <a:gd name="connsiteY115" fmla="*/ 58291 h 176796"/>
                <a:gd name="connsiteX116" fmla="*/ 50730 w 172650"/>
                <a:gd name="connsiteY116" fmla="*/ 59244 h 176796"/>
                <a:gd name="connsiteX117" fmla="*/ 52635 w 172650"/>
                <a:gd name="connsiteY117" fmla="*/ 60197 h 176796"/>
                <a:gd name="connsiteX118" fmla="*/ 54540 w 172650"/>
                <a:gd name="connsiteY118" fmla="*/ 60197 h 176796"/>
                <a:gd name="connsiteX119" fmla="*/ 53588 w 172650"/>
                <a:gd name="connsiteY119" fmla="*/ 58291 h 176796"/>
                <a:gd name="connsiteX120" fmla="*/ 67875 w 172650"/>
                <a:gd name="connsiteY120" fmla="*/ 60197 h 176796"/>
                <a:gd name="connsiteX121" fmla="*/ 67875 w 172650"/>
                <a:gd name="connsiteY121" fmla="*/ 55434 h 176796"/>
                <a:gd name="connsiteX122" fmla="*/ 68828 w 172650"/>
                <a:gd name="connsiteY122" fmla="*/ 54482 h 176796"/>
                <a:gd name="connsiteX123" fmla="*/ 69780 w 172650"/>
                <a:gd name="connsiteY123" fmla="*/ 55434 h 176796"/>
                <a:gd name="connsiteX124" fmla="*/ 71685 w 172650"/>
                <a:gd name="connsiteY124" fmla="*/ 60197 h 176796"/>
                <a:gd name="connsiteX125" fmla="*/ 72638 w 172650"/>
                <a:gd name="connsiteY125" fmla="*/ 64007 h 176796"/>
                <a:gd name="connsiteX126" fmla="*/ 73590 w 172650"/>
                <a:gd name="connsiteY126" fmla="*/ 68769 h 176796"/>
                <a:gd name="connsiteX127" fmla="*/ 77400 w 172650"/>
                <a:gd name="connsiteY127" fmla="*/ 65912 h 176796"/>
                <a:gd name="connsiteX128" fmla="*/ 75495 w 172650"/>
                <a:gd name="connsiteY128" fmla="*/ 55434 h 176796"/>
                <a:gd name="connsiteX129" fmla="*/ 77400 w 172650"/>
                <a:gd name="connsiteY129" fmla="*/ 52577 h 176796"/>
                <a:gd name="connsiteX130" fmla="*/ 74543 w 172650"/>
                <a:gd name="connsiteY130" fmla="*/ 49719 h 176796"/>
                <a:gd name="connsiteX131" fmla="*/ 72638 w 172650"/>
                <a:gd name="connsiteY131" fmla="*/ 47814 h 176796"/>
                <a:gd name="connsiteX132" fmla="*/ 71685 w 172650"/>
                <a:gd name="connsiteY132" fmla="*/ 46862 h 176796"/>
                <a:gd name="connsiteX133" fmla="*/ 70733 w 172650"/>
                <a:gd name="connsiteY133" fmla="*/ 47814 h 176796"/>
                <a:gd name="connsiteX134" fmla="*/ 67875 w 172650"/>
                <a:gd name="connsiteY134" fmla="*/ 52577 h 176796"/>
                <a:gd name="connsiteX135" fmla="*/ 65970 w 172650"/>
                <a:gd name="connsiteY135" fmla="*/ 52577 h 176796"/>
                <a:gd name="connsiteX136" fmla="*/ 65970 w 172650"/>
                <a:gd name="connsiteY136" fmla="*/ 50672 h 176796"/>
                <a:gd name="connsiteX137" fmla="*/ 65970 w 172650"/>
                <a:gd name="connsiteY137" fmla="*/ 44957 h 176796"/>
                <a:gd name="connsiteX138" fmla="*/ 61208 w 172650"/>
                <a:gd name="connsiteY138" fmla="*/ 45909 h 176796"/>
                <a:gd name="connsiteX139" fmla="*/ 60255 w 172650"/>
                <a:gd name="connsiteY139" fmla="*/ 45909 h 176796"/>
                <a:gd name="connsiteX140" fmla="*/ 59303 w 172650"/>
                <a:gd name="connsiteY140" fmla="*/ 45909 h 176796"/>
                <a:gd name="connsiteX141" fmla="*/ 59303 w 172650"/>
                <a:gd name="connsiteY141" fmla="*/ 44957 h 176796"/>
                <a:gd name="connsiteX142" fmla="*/ 62160 w 172650"/>
                <a:gd name="connsiteY142" fmla="*/ 39241 h 176796"/>
                <a:gd name="connsiteX143" fmla="*/ 63113 w 172650"/>
                <a:gd name="connsiteY143" fmla="*/ 32574 h 176796"/>
                <a:gd name="connsiteX144" fmla="*/ 69780 w 172650"/>
                <a:gd name="connsiteY144" fmla="*/ 33527 h 176796"/>
                <a:gd name="connsiteX145" fmla="*/ 70733 w 172650"/>
                <a:gd name="connsiteY145" fmla="*/ 34479 h 176796"/>
                <a:gd name="connsiteX146" fmla="*/ 70733 w 172650"/>
                <a:gd name="connsiteY146" fmla="*/ 34479 h 176796"/>
                <a:gd name="connsiteX147" fmla="*/ 68828 w 172650"/>
                <a:gd name="connsiteY147" fmla="*/ 33527 h 176796"/>
                <a:gd name="connsiteX148" fmla="*/ 65018 w 172650"/>
                <a:gd name="connsiteY148" fmla="*/ 30669 h 176796"/>
                <a:gd name="connsiteX149" fmla="*/ 62160 w 172650"/>
                <a:gd name="connsiteY149" fmla="*/ 32574 h 176796"/>
                <a:gd name="connsiteX150" fmla="*/ 59303 w 172650"/>
                <a:gd name="connsiteY150" fmla="*/ 31622 h 176796"/>
                <a:gd name="connsiteX151" fmla="*/ 51683 w 172650"/>
                <a:gd name="connsiteY151" fmla="*/ 32574 h 176796"/>
                <a:gd name="connsiteX152" fmla="*/ 51683 w 172650"/>
                <a:gd name="connsiteY152" fmla="*/ 35432 h 176796"/>
                <a:gd name="connsiteX153" fmla="*/ 55493 w 172650"/>
                <a:gd name="connsiteY153" fmla="*/ 37337 h 176796"/>
                <a:gd name="connsiteX154" fmla="*/ 52635 w 172650"/>
                <a:gd name="connsiteY154" fmla="*/ 42099 h 176796"/>
                <a:gd name="connsiteX155" fmla="*/ 50730 w 172650"/>
                <a:gd name="connsiteY155" fmla="*/ 46862 h 176796"/>
                <a:gd name="connsiteX156" fmla="*/ 49778 w 172650"/>
                <a:gd name="connsiteY156" fmla="*/ 50672 h 176796"/>
                <a:gd name="connsiteX157" fmla="*/ 52635 w 172650"/>
                <a:gd name="connsiteY157" fmla="*/ 47814 h 176796"/>
                <a:gd name="connsiteX158" fmla="*/ 52635 w 172650"/>
                <a:gd name="connsiteY158" fmla="*/ 46862 h 176796"/>
                <a:gd name="connsiteX159" fmla="*/ 54540 w 172650"/>
                <a:gd name="connsiteY159" fmla="*/ 46862 h 176796"/>
                <a:gd name="connsiteX160" fmla="*/ 54540 w 172650"/>
                <a:gd name="connsiteY160" fmla="*/ 48766 h 176796"/>
                <a:gd name="connsiteX161" fmla="*/ 53588 w 172650"/>
                <a:gd name="connsiteY161" fmla="*/ 51624 h 176796"/>
                <a:gd name="connsiteX162" fmla="*/ 55493 w 172650"/>
                <a:gd name="connsiteY162" fmla="*/ 53529 h 176796"/>
                <a:gd name="connsiteX163" fmla="*/ 58350 w 172650"/>
                <a:gd name="connsiteY163" fmla="*/ 56387 h 176796"/>
                <a:gd name="connsiteX164" fmla="*/ 58350 w 172650"/>
                <a:gd name="connsiteY164" fmla="*/ 63054 h 176796"/>
                <a:gd name="connsiteX165" fmla="*/ 57398 w 172650"/>
                <a:gd name="connsiteY165" fmla="*/ 65912 h 176796"/>
                <a:gd name="connsiteX166" fmla="*/ 59303 w 172650"/>
                <a:gd name="connsiteY166" fmla="*/ 67816 h 176796"/>
                <a:gd name="connsiteX167" fmla="*/ 60255 w 172650"/>
                <a:gd name="connsiteY167" fmla="*/ 65912 h 176796"/>
                <a:gd name="connsiteX168" fmla="*/ 62160 w 172650"/>
                <a:gd name="connsiteY168" fmla="*/ 64959 h 176796"/>
                <a:gd name="connsiteX169" fmla="*/ 67875 w 172650"/>
                <a:gd name="connsiteY169" fmla="*/ 60197 h 176796"/>
                <a:gd name="connsiteX170" fmla="*/ 54540 w 172650"/>
                <a:gd name="connsiteY170" fmla="*/ 39241 h 176796"/>
                <a:gd name="connsiteX171" fmla="*/ 56445 w 172650"/>
                <a:gd name="connsiteY171" fmla="*/ 38289 h 176796"/>
                <a:gd name="connsiteX172" fmla="*/ 56445 w 172650"/>
                <a:gd name="connsiteY172" fmla="*/ 38289 h 176796"/>
                <a:gd name="connsiteX173" fmla="*/ 54540 w 172650"/>
                <a:gd name="connsiteY173" fmla="*/ 39241 h 176796"/>
                <a:gd name="connsiteX174" fmla="*/ 56445 w 172650"/>
                <a:gd name="connsiteY174" fmla="*/ 17334 h 176796"/>
                <a:gd name="connsiteX175" fmla="*/ 56445 w 172650"/>
                <a:gd name="connsiteY175" fmla="*/ 17334 h 176796"/>
                <a:gd name="connsiteX176" fmla="*/ 56445 w 172650"/>
                <a:gd name="connsiteY176" fmla="*/ 17334 h 176796"/>
                <a:gd name="connsiteX177" fmla="*/ 56445 w 172650"/>
                <a:gd name="connsiteY177" fmla="*/ 17334 h 176796"/>
                <a:gd name="connsiteX178" fmla="*/ 56445 w 172650"/>
                <a:gd name="connsiteY178" fmla="*/ 17334 h 176796"/>
                <a:gd name="connsiteX179" fmla="*/ 64065 w 172650"/>
                <a:gd name="connsiteY179" fmla="*/ 59244 h 176796"/>
                <a:gd name="connsiteX180" fmla="*/ 64065 w 172650"/>
                <a:gd name="connsiteY180" fmla="*/ 59244 h 176796"/>
                <a:gd name="connsiteX181" fmla="*/ 63113 w 172650"/>
                <a:gd name="connsiteY181" fmla="*/ 56387 h 176796"/>
                <a:gd name="connsiteX182" fmla="*/ 65018 w 172650"/>
                <a:gd name="connsiteY182" fmla="*/ 56387 h 176796"/>
                <a:gd name="connsiteX183" fmla="*/ 64065 w 172650"/>
                <a:gd name="connsiteY183" fmla="*/ 59244 h 176796"/>
                <a:gd name="connsiteX184" fmla="*/ 64065 w 172650"/>
                <a:gd name="connsiteY184" fmla="*/ 60197 h 176796"/>
                <a:gd name="connsiteX185" fmla="*/ 63113 w 172650"/>
                <a:gd name="connsiteY185" fmla="*/ 61149 h 176796"/>
                <a:gd name="connsiteX186" fmla="*/ 64065 w 172650"/>
                <a:gd name="connsiteY186" fmla="*/ 60197 h 176796"/>
                <a:gd name="connsiteX187" fmla="*/ 72638 w 172650"/>
                <a:gd name="connsiteY187" fmla="*/ 41147 h 176796"/>
                <a:gd name="connsiteX188" fmla="*/ 66923 w 172650"/>
                <a:gd name="connsiteY188" fmla="*/ 41147 h 176796"/>
                <a:gd name="connsiteX189" fmla="*/ 65018 w 172650"/>
                <a:gd name="connsiteY189" fmla="*/ 37337 h 176796"/>
                <a:gd name="connsiteX190" fmla="*/ 64065 w 172650"/>
                <a:gd name="connsiteY190" fmla="*/ 37337 h 176796"/>
                <a:gd name="connsiteX191" fmla="*/ 66923 w 172650"/>
                <a:gd name="connsiteY191" fmla="*/ 41147 h 176796"/>
                <a:gd name="connsiteX192" fmla="*/ 67875 w 172650"/>
                <a:gd name="connsiteY192" fmla="*/ 44957 h 176796"/>
                <a:gd name="connsiteX193" fmla="*/ 69780 w 172650"/>
                <a:gd name="connsiteY193" fmla="*/ 43052 h 176796"/>
                <a:gd name="connsiteX194" fmla="*/ 71685 w 172650"/>
                <a:gd name="connsiteY194" fmla="*/ 43052 h 176796"/>
                <a:gd name="connsiteX195" fmla="*/ 73590 w 172650"/>
                <a:gd name="connsiteY195" fmla="*/ 43052 h 176796"/>
                <a:gd name="connsiteX196" fmla="*/ 72638 w 172650"/>
                <a:gd name="connsiteY196" fmla="*/ 41147 h 176796"/>
                <a:gd name="connsiteX197" fmla="*/ 67875 w 172650"/>
                <a:gd name="connsiteY197" fmla="*/ 71627 h 176796"/>
                <a:gd name="connsiteX198" fmla="*/ 74543 w 172650"/>
                <a:gd name="connsiteY198" fmla="*/ 74484 h 176796"/>
                <a:gd name="connsiteX199" fmla="*/ 79305 w 172650"/>
                <a:gd name="connsiteY199" fmla="*/ 78294 h 176796"/>
                <a:gd name="connsiteX200" fmla="*/ 81210 w 172650"/>
                <a:gd name="connsiteY200" fmla="*/ 79247 h 176796"/>
                <a:gd name="connsiteX201" fmla="*/ 81210 w 172650"/>
                <a:gd name="connsiteY201" fmla="*/ 72579 h 176796"/>
                <a:gd name="connsiteX202" fmla="*/ 72638 w 172650"/>
                <a:gd name="connsiteY202" fmla="*/ 71627 h 176796"/>
                <a:gd name="connsiteX203" fmla="*/ 68828 w 172650"/>
                <a:gd name="connsiteY203" fmla="*/ 68769 h 176796"/>
                <a:gd name="connsiteX204" fmla="*/ 67875 w 172650"/>
                <a:gd name="connsiteY204" fmla="*/ 66864 h 176796"/>
                <a:gd name="connsiteX205" fmla="*/ 65970 w 172650"/>
                <a:gd name="connsiteY205" fmla="*/ 69722 h 176796"/>
                <a:gd name="connsiteX206" fmla="*/ 67875 w 172650"/>
                <a:gd name="connsiteY206" fmla="*/ 71627 h 176796"/>
                <a:gd name="connsiteX207" fmla="*/ 70733 w 172650"/>
                <a:gd name="connsiteY207" fmla="*/ 81152 h 176796"/>
                <a:gd name="connsiteX208" fmla="*/ 69780 w 172650"/>
                <a:gd name="connsiteY208" fmla="*/ 79247 h 176796"/>
                <a:gd name="connsiteX209" fmla="*/ 68828 w 172650"/>
                <a:gd name="connsiteY209" fmla="*/ 80199 h 176796"/>
                <a:gd name="connsiteX210" fmla="*/ 70733 w 172650"/>
                <a:gd name="connsiteY210" fmla="*/ 81152 h 176796"/>
                <a:gd name="connsiteX211" fmla="*/ 70733 w 172650"/>
                <a:gd name="connsiteY211" fmla="*/ 81152 h 176796"/>
                <a:gd name="connsiteX212" fmla="*/ 71685 w 172650"/>
                <a:gd name="connsiteY212" fmla="*/ 76389 h 176796"/>
                <a:gd name="connsiteX213" fmla="*/ 69780 w 172650"/>
                <a:gd name="connsiteY213" fmla="*/ 75437 h 176796"/>
                <a:gd name="connsiteX214" fmla="*/ 68828 w 172650"/>
                <a:gd name="connsiteY214" fmla="*/ 76389 h 176796"/>
                <a:gd name="connsiteX215" fmla="*/ 71685 w 172650"/>
                <a:gd name="connsiteY215" fmla="*/ 76389 h 176796"/>
                <a:gd name="connsiteX216" fmla="*/ 71685 w 172650"/>
                <a:gd name="connsiteY216" fmla="*/ 76389 h 176796"/>
                <a:gd name="connsiteX217" fmla="*/ 77400 w 172650"/>
                <a:gd name="connsiteY217" fmla="*/ 81152 h 176796"/>
                <a:gd name="connsiteX218" fmla="*/ 76448 w 172650"/>
                <a:gd name="connsiteY218" fmla="*/ 78294 h 176796"/>
                <a:gd name="connsiteX219" fmla="*/ 74543 w 172650"/>
                <a:gd name="connsiteY219" fmla="*/ 81152 h 176796"/>
                <a:gd name="connsiteX220" fmla="*/ 73590 w 172650"/>
                <a:gd name="connsiteY220" fmla="*/ 82104 h 176796"/>
                <a:gd name="connsiteX221" fmla="*/ 72638 w 172650"/>
                <a:gd name="connsiteY221" fmla="*/ 84009 h 176796"/>
                <a:gd name="connsiteX222" fmla="*/ 73590 w 172650"/>
                <a:gd name="connsiteY222" fmla="*/ 84009 h 176796"/>
                <a:gd name="connsiteX223" fmla="*/ 73590 w 172650"/>
                <a:gd name="connsiteY223" fmla="*/ 82104 h 176796"/>
                <a:gd name="connsiteX224" fmla="*/ 75495 w 172650"/>
                <a:gd name="connsiteY224" fmla="*/ 83057 h 176796"/>
                <a:gd name="connsiteX225" fmla="*/ 78353 w 172650"/>
                <a:gd name="connsiteY225" fmla="*/ 84009 h 176796"/>
                <a:gd name="connsiteX226" fmla="*/ 77400 w 172650"/>
                <a:gd name="connsiteY226" fmla="*/ 81152 h 176796"/>
                <a:gd name="connsiteX227" fmla="*/ 72638 w 172650"/>
                <a:gd name="connsiteY227" fmla="*/ 56387 h 176796"/>
                <a:gd name="connsiteX228" fmla="*/ 72638 w 172650"/>
                <a:gd name="connsiteY228" fmla="*/ 56387 h 176796"/>
                <a:gd name="connsiteX229" fmla="*/ 74543 w 172650"/>
                <a:gd name="connsiteY229" fmla="*/ 55434 h 176796"/>
                <a:gd name="connsiteX230" fmla="*/ 74543 w 172650"/>
                <a:gd name="connsiteY230" fmla="*/ 56387 h 176796"/>
                <a:gd name="connsiteX231" fmla="*/ 72638 w 172650"/>
                <a:gd name="connsiteY231" fmla="*/ 56387 h 176796"/>
                <a:gd name="connsiteX232" fmla="*/ 72638 w 172650"/>
                <a:gd name="connsiteY232" fmla="*/ 56387 h 176796"/>
                <a:gd name="connsiteX233" fmla="*/ 76448 w 172650"/>
                <a:gd name="connsiteY233" fmla="*/ 64959 h 176796"/>
                <a:gd name="connsiteX234" fmla="*/ 73590 w 172650"/>
                <a:gd name="connsiteY234" fmla="*/ 66864 h 176796"/>
                <a:gd name="connsiteX235" fmla="*/ 76448 w 172650"/>
                <a:gd name="connsiteY235" fmla="*/ 66864 h 176796"/>
                <a:gd name="connsiteX236" fmla="*/ 76448 w 172650"/>
                <a:gd name="connsiteY236" fmla="*/ 64959 h 176796"/>
                <a:gd name="connsiteX237" fmla="*/ 77400 w 172650"/>
                <a:gd name="connsiteY237" fmla="*/ 85914 h 176796"/>
                <a:gd name="connsiteX238" fmla="*/ 77400 w 172650"/>
                <a:gd name="connsiteY238" fmla="*/ 85914 h 176796"/>
                <a:gd name="connsiteX239" fmla="*/ 75495 w 172650"/>
                <a:gd name="connsiteY239" fmla="*/ 85914 h 176796"/>
                <a:gd name="connsiteX240" fmla="*/ 77400 w 172650"/>
                <a:gd name="connsiteY240" fmla="*/ 85914 h 176796"/>
                <a:gd name="connsiteX241" fmla="*/ 77400 w 172650"/>
                <a:gd name="connsiteY241" fmla="*/ 85914 h 176796"/>
                <a:gd name="connsiteX242" fmla="*/ 76448 w 172650"/>
                <a:gd name="connsiteY242" fmla="*/ 52577 h 176796"/>
                <a:gd name="connsiteX243" fmla="*/ 76448 w 172650"/>
                <a:gd name="connsiteY243" fmla="*/ 52577 h 176796"/>
                <a:gd name="connsiteX244" fmla="*/ 77400 w 172650"/>
                <a:gd name="connsiteY244" fmla="*/ 53529 h 176796"/>
                <a:gd name="connsiteX245" fmla="*/ 76448 w 172650"/>
                <a:gd name="connsiteY245" fmla="*/ 52577 h 176796"/>
                <a:gd name="connsiteX246" fmla="*/ 76448 w 172650"/>
                <a:gd name="connsiteY246" fmla="*/ 42099 h 176796"/>
                <a:gd name="connsiteX247" fmla="*/ 76448 w 172650"/>
                <a:gd name="connsiteY247" fmla="*/ 42099 h 176796"/>
                <a:gd name="connsiteX248" fmla="*/ 78353 w 172650"/>
                <a:gd name="connsiteY248" fmla="*/ 41147 h 176796"/>
                <a:gd name="connsiteX249" fmla="*/ 77400 w 172650"/>
                <a:gd name="connsiteY249" fmla="*/ 40194 h 176796"/>
                <a:gd name="connsiteX250" fmla="*/ 76448 w 172650"/>
                <a:gd name="connsiteY250" fmla="*/ 42099 h 176796"/>
                <a:gd name="connsiteX251" fmla="*/ 79305 w 172650"/>
                <a:gd name="connsiteY251" fmla="*/ 48766 h 176796"/>
                <a:gd name="connsiteX252" fmla="*/ 79305 w 172650"/>
                <a:gd name="connsiteY252" fmla="*/ 48766 h 176796"/>
                <a:gd name="connsiteX253" fmla="*/ 79305 w 172650"/>
                <a:gd name="connsiteY253" fmla="*/ 48766 h 176796"/>
                <a:gd name="connsiteX254" fmla="*/ 79305 w 172650"/>
                <a:gd name="connsiteY254" fmla="*/ 48766 h 176796"/>
                <a:gd name="connsiteX255" fmla="*/ 79305 w 172650"/>
                <a:gd name="connsiteY255" fmla="*/ 48766 h 176796"/>
                <a:gd name="connsiteX256" fmla="*/ 82163 w 172650"/>
                <a:gd name="connsiteY256" fmla="*/ 96391 h 176796"/>
                <a:gd name="connsiteX257" fmla="*/ 79305 w 172650"/>
                <a:gd name="connsiteY257" fmla="*/ 93534 h 176796"/>
                <a:gd name="connsiteX258" fmla="*/ 79305 w 172650"/>
                <a:gd name="connsiteY258" fmla="*/ 94487 h 176796"/>
                <a:gd name="connsiteX259" fmla="*/ 81210 w 172650"/>
                <a:gd name="connsiteY259" fmla="*/ 97344 h 176796"/>
                <a:gd name="connsiteX260" fmla="*/ 83115 w 172650"/>
                <a:gd name="connsiteY260" fmla="*/ 98297 h 176796"/>
                <a:gd name="connsiteX261" fmla="*/ 82163 w 172650"/>
                <a:gd name="connsiteY261" fmla="*/ 96391 h 176796"/>
                <a:gd name="connsiteX262" fmla="*/ 79305 w 172650"/>
                <a:gd name="connsiteY262" fmla="*/ 58291 h 176796"/>
                <a:gd name="connsiteX263" fmla="*/ 83115 w 172650"/>
                <a:gd name="connsiteY263" fmla="*/ 64007 h 176796"/>
                <a:gd name="connsiteX264" fmla="*/ 84068 w 172650"/>
                <a:gd name="connsiteY264" fmla="*/ 64007 h 176796"/>
                <a:gd name="connsiteX265" fmla="*/ 85020 w 172650"/>
                <a:gd name="connsiteY265" fmla="*/ 63054 h 176796"/>
                <a:gd name="connsiteX266" fmla="*/ 85020 w 172650"/>
                <a:gd name="connsiteY266" fmla="*/ 60197 h 176796"/>
                <a:gd name="connsiteX267" fmla="*/ 82163 w 172650"/>
                <a:gd name="connsiteY267" fmla="*/ 56387 h 176796"/>
                <a:gd name="connsiteX268" fmla="*/ 80258 w 172650"/>
                <a:gd name="connsiteY268" fmla="*/ 55434 h 176796"/>
                <a:gd name="connsiteX269" fmla="*/ 79305 w 172650"/>
                <a:gd name="connsiteY269" fmla="*/ 58291 h 176796"/>
                <a:gd name="connsiteX270" fmla="*/ 83115 w 172650"/>
                <a:gd name="connsiteY270" fmla="*/ 89724 h 176796"/>
                <a:gd name="connsiteX271" fmla="*/ 84068 w 172650"/>
                <a:gd name="connsiteY271" fmla="*/ 84962 h 176796"/>
                <a:gd name="connsiteX272" fmla="*/ 83115 w 172650"/>
                <a:gd name="connsiteY272" fmla="*/ 83057 h 176796"/>
                <a:gd name="connsiteX273" fmla="*/ 82163 w 172650"/>
                <a:gd name="connsiteY273" fmla="*/ 84009 h 176796"/>
                <a:gd name="connsiteX274" fmla="*/ 80258 w 172650"/>
                <a:gd name="connsiteY274" fmla="*/ 88772 h 176796"/>
                <a:gd name="connsiteX275" fmla="*/ 80258 w 172650"/>
                <a:gd name="connsiteY275" fmla="*/ 91629 h 176796"/>
                <a:gd name="connsiteX276" fmla="*/ 82163 w 172650"/>
                <a:gd name="connsiteY276" fmla="*/ 91629 h 176796"/>
                <a:gd name="connsiteX277" fmla="*/ 83115 w 172650"/>
                <a:gd name="connsiteY277" fmla="*/ 89724 h 176796"/>
                <a:gd name="connsiteX278" fmla="*/ 85020 w 172650"/>
                <a:gd name="connsiteY278" fmla="*/ 66864 h 176796"/>
                <a:gd name="connsiteX279" fmla="*/ 82163 w 172650"/>
                <a:gd name="connsiteY279" fmla="*/ 64959 h 176796"/>
                <a:gd name="connsiteX280" fmla="*/ 81210 w 172650"/>
                <a:gd name="connsiteY280" fmla="*/ 64007 h 176796"/>
                <a:gd name="connsiteX281" fmla="*/ 80258 w 172650"/>
                <a:gd name="connsiteY281" fmla="*/ 64007 h 176796"/>
                <a:gd name="connsiteX282" fmla="*/ 80258 w 172650"/>
                <a:gd name="connsiteY282" fmla="*/ 64959 h 176796"/>
                <a:gd name="connsiteX283" fmla="*/ 81210 w 172650"/>
                <a:gd name="connsiteY283" fmla="*/ 64959 h 176796"/>
                <a:gd name="connsiteX284" fmla="*/ 82163 w 172650"/>
                <a:gd name="connsiteY284" fmla="*/ 64959 h 176796"/>
                <a:gd name="connsiteX285" fmla="*/ 82163 w 172650"/>
                <a:gd name="connsiteY285" fmla="*/ 71627 h 176796"/>
                <a:gd name="connsiteX286" fmla="*/ 82163 w 172650"/>
                <a:gd name="connsiteY286" fmla="*/ 71627 h 176796"/>
                <a:gd name="connsiteX287" fmla="*/ 85973 w 172650"/>
                <a:gd name="connsiteY287" fmla="*/ 68769 h 176796"/>
                <a:gd name="connsiteX288" fmla="*/ 87878 w 172650"/>
                <a:gd name="connsiteY288" fmla="*/ 67816 h 176796"/>
                <a:gd name="connsiteX289" fmla="*/ 88830 w 172650"/>
                <a:gd name="connsiteY289" fmla="*/ 69722 h 176796"/>
                <a:gd name="connsiteX290" fmla="*/ 88830 w 172650"/>
                <a:gd name="connsiteY290" fmla="*/ 72579 h 176796"/>
                <a:gd name="connsiteX291" fmla="*/ 87878 w 172650"/>
                <a:gd name="connsiteY291" fmla="*/ 77341 h 176796"/>
                <a:gd name="connsiteX292" fmla="*/ 88830 w 172650"/>
                <a:gd name="connsiteY292" fmla="*/ 84962 h 176796"/>
                <a:gd name="connsiteX293" fmla="*/ 89783 w 172650"/>
                <a:gd name="connsiteY293" fmla="*/ 84962 h 176796"/>
                <a:gd name="connsiteX294" fmla="*/ 96450 w 172650"/>
                <a:gd name="connsiteY294" fmla="*/ 84962 h 176796"/>
                <a:gd name="connsiteX295" fmla="*/ 100260 w 172650"/>
                <a:gd name="connsiteY295" fmla="*/ 84962 h 176796"/>
                <a:gd name="connsiteX296" fmla="*/ 97403 w 172650"/>
                <a:gd name="connsiteY296" fmla="*/ 82104 h 176796"/>
                <a:gd name="connsiteX297" fmla="*/ 95498 w 172650"/>
                <a:gd name="connsiteY297" fmla="*/ 82104 h 176796"/>
                <a:gd name="connsiteX298" fmla="*/ 93593 w 172650"/>
                <a:gd name="connsiteY298" fmla="*/ 80199 h 176796"/>
                <a:gd name="connsiteX299" fmla="*/ 92640 w 172650"/>
                <a:gd name="connsiteY299" fmla="*/ 78294 h 176796"/>
                <a:gd name="connsiteX300" fmla="*/ 91688 w 172650"/>
                <a:gd name="connsiteY300" fmla="*/ 79247 h 176796"/>
                <a:gd name="connsiteX301" fmla="*/ 91688 w 172650"/>
                <a:gd name="connsiteY301" fmla="*/ 79247 h 176796"/>
                <a:gd name="connsiteX302" fmla="*/ 91688 w 172650"/>
                <a:gd name="connsiteY302" fmla="*/ 79247 h 176796"/>
                <a:gd name="connsiteX303" fmla="*/ 89783 w 172650"/>
                <a:gd name="connsiteY303" fmla="*/ 76389 h 176796"/>
                <a:gd name="connsiteX304" fmla="*/ 90735 w 172650"/>
                <a:gd name="connsiteY304" fmla="*/ 71627 h 176796"/>
                <a:gd name="connsiteX305" fmla="*/ 93593 w 172650"/>
                <a:gd name="connsiteY305" fmla="*/ 66864 h 176796"/>
                <a:gd name="connsiteX306" fmla="*/ 89783 w 172650"/>
                <a:gd name="connsiteY306" fmla="*/ 64959 h 176796"/>
                <a:gd name="connsiteX307" fmla="*/ 85020 w 172650"/>
                <a:gd name="connsiteY307" fmla="*/ 66864 h 176796"/>
                <a:gd name="connsiteX308" fmla="*/ 81210 w 172650"/>
                <a:gd name="connsiteY308" fmla="*/ 79247 h 176796"/>
                <a:gd name="connsiteX309" fmla="*/ 82163 w 172650"/>
                <a:gd name="connsiteY309" fmla="*/ 80199 h 176796"/>
                <a:gd name="connsiteX310" fmla="*/ 82163 w 172650"/>
                <a:gd name="connsiteY310" fmla="*/ 80199 h 176796"/>
                <a:gd name="connsiteX311" fmla="*/ 81210 w 172650"/>
                <a:gd name="connsiteY311" fmla="*/ 79247 h 176796"/>
                <a:gd name="connsiteX312" fmla="*/ 84068 w 172650"/>
                <a:gd name="connsiteY312" fmla="*/ 95439 h 176796"/>
                <a:gd name="connsiteX313" fmla="*/ 84068 w 172650"/>
                <a:gd name="connsiteY313" fmla="*/ 95439 h 176796"/>
                <a:gd name="connsiteX314" fmla="*/ 84068 w 172650"/>
                <a:gd name="connsiteY314" fmla="*/ 93534 h 176796"/>
                <a:gd name="connsiteX315" fmla="*/ 84068 w 172650"/>
                <a:gd name="connsiteY315" fmla="*/ 95439 h 176796"/>
                <a:gd name="connsiteX316" fmla="*/ 84068 w 172650"/>
                <a:gd name="connsiteY316" fmla="*/ 95439 h 176796"/>
                <a:gd name="connsiteX317" fmla="*/ 84068 w 172650"/>
                <a:gd name="connsiteY317" fmla="*/ 53529 h 176796"/>
                <a:gd name="connsiteX318" fmla="*/ 84068 w 172650"/>
                <a:gd name="connsiteY318" fmla="*/ 53529 h 176796"/>
                <a:gd name="connsiteX319" fmla="*/ 84068 w 172650"/>
                <a:gd name="connsiteY319" fmla="*/ 52577 h 176796"/>
                <a:gd name="connsiteX320" fmla="*/ 84068 w 172650"/>
                <a:gd name="connsiteY320" fmla="*/ 53529 h 176796"/>
                <a:gd name="connsiteX321" fmla="*/ 84068 w 172650"/>
                <a:gd name="connsiteY321" fmla="*/ 53529 h 176796"/>
                <a:gd name="connsiteX322" fmla="*/ 98355 w 172650"/>
                <a:gd name="connsiteY322" fmla="*/ 106869 h 176796"/>
                <a:gd name="connsiteX323" fmla="*/ 97403 w 172650"/>
                <a:gd name="connsiteY323" fmla="*/ 111632 h 176796"/>
                <a:gd name="connsiteX324" fmla="*/ 98355 w 172650"/>
                <a:gd name="connsiteY324" fmla="*/ 112584 h 176796"/>
                <a:gd name="connsiteX325" fmla="*/ 99308 w 172650"/>
                <a:gd name="connsiteY325" fmla="*/ 112584 h 176796"/>
                <a:gd name="connsiteX326" fmla="*/ 98355 w 172650"/>
                <a:gd name="connsiteY326" fmla="*/ 106869 h 176796"/>
                <a:gd name="connsiteX327" fmla="*/ 95498 w 172650"/>
                <a:gd name="connsiteY327" fmla="*/ 104012 h 176796"/>
                <a:gd name="connsiteX328" fmla="*/ 92640 w 172650"/>
                <a:gd name="connsiteY328" fmla="*/ 102107 h 176796"/>
                <a:gd name="connsiteX329" fmla="*/ 96450 w 172650"/>
                <a:gd name="connsiteY329" fmla="*/ 102107 h 176796"/>
                <a:gd name="connsiteX330" fmla="*/ 101213 w 172650"/>
                <a:gd name="connsiteY330" fmla="*/ 100202 h 176796"/>
                <a:gd name="connsiteX331" fmla="*/ 103118 w 172650"/>
                <a:gd name="connsiteY331" fmla="*/ 100202 h 176796"/>
                <a:gd name="connsiteX332" fmla="*/ 101213 w 172650"/>
                <a:gd name="connsiteY332" fmla="*/ 99249 h 176796"/>
                <a:gd name="connsiteX333" fmla="*/ 94545 w 172650"/>
                <a:gd name="connsiteY333" fmla="*/ 95439 h 176796"/>
                <a:gd name="connsiteX334" fmla="*/ 92640 w 172650"/>
                <a:gd name="connsiteY334" fmla="*/ 89724 h 176796"/>
                <a:gd name="connsiteX335" fmla="*/ 90735 w 172650"/>
                <a:gd name="connsiteY335" fmla="*/ 89724 h 176796"/>
                <a:gd name="connsiteX336" fmla="*/ 94545 w 172650"/>
                <a:gd name="connsiteY336" fmla="*/ 95439 h 176796"/>
                <a:gd name="connsiteX337" fmla="*/ 92640 w 172650"/>
                <a:gd name="connsiteY337" fmla="*/ 102107 h 176796"/>
                <a:gd name="connsiteX338" fmla="*/ 88830 w 172650"/>
                <a:gd name="connsiteY338" fmla="*/ 104012 h 176796"/>
                <a:gd name="connsiteX339" fmla="*/ 88830 w 172650"/>
                <a:gd name="connsiteY339" fmla="*/ 100202 h 176796"/>
                <a:gd name="connsiteX340" fmla="*/ 87878 w 172650"/>
                <a:gd name="connsiteY340" fmla="*/ 98297 h 176796"/>
                <a:gd name="connsiteX341" fmla="*/ 85973 w 172650"/>
                <a:gd name="connsiteY341" fmla="*/ 99249 h 176796"/>
                <a:gd name="connsiteX342" fmla="*/ 85020 w 172650"/>
                <a:gd name="connsiteY342" fmla="*/ 104964 h 176796"/>
                <a:gd name="connsiteX343" fmla="*/ 89783 w 172650"/>
                <a:gd name="connsiteY343" fmla="*/ 103059 h 176796"/>
                <a:gd name="connsiteX344" fmla="*/ 86925 w 172650"/>
                <a:gd name="connsiteY344" fmla="*/ 106869 h 176796"/>
                <a:gd name="connsiteX345" fmla="*/ 85973 w 172650"/>
                <a:gd name="connsiteY345" fmla="*/ 107822 h 176796"/>
                <a:gd name="connsiteX346" fmla="*/ 87878 w 172650"/>
                <a:gd name="connsiteY346" fmla="*/ 108774 h 176796"/>
                <a:gd name="connsiteX347" fmla="*/ 92640 w 172650"/>
                <a:gd name="connsiteY347" fmla="*/ 105916 h 176796"/>
                <a:gd name="connsiteX348" fmla="*/ 91688 w 172650"/>
                <a:gd name="connsiteY348" fmla="*/ 104964 h 176796"/>
                <a:gd name="connsiteX349" fmla="*/ 91688 w 172650"/>
                <a:gd name="connsiteY349" fmla="*/ 104964 h 176796"/>
                <a:gd name="connsiteX350" fmla="*/ 92640 w 172650"/>
                <a:gd name="connsiteY350" fmla="*/ 105916 h 176796"/>
                <a:gd name="connsiteX351" fmla="*/ 92640 w 172650"/>
                <a:gd name="connsiteY351" fmla="*/ 105916 h 176796"/>
                <a:gd name="connsiteX352" fmla="*/ 98355 w 172650"/>
                <a:gd name="connsiteY352" fmla="*/ 106869 h 176796"/>
                <a:gd name="connsiteX353" fmla="*/ 86925 w 172650"/>
                <a:gd name="connsiteY353" fmla="*/ 88772 h 176796"/>
                <a:gd name="connsiteX354" fmla="*/ 86925 w 172650"/>
                <a:gd name="connsiteY354" fmla="*/ 88772 h 176796"/>
                <a:gd name="connsiteX355" fmla="*/ 86925 w 172650"/>
                <a:gd name="connsiteY355" fmla="*/ 88772 h 176796"/>
                <a:gd name="connsiteX356" fmla="*/ 86925 w 172650"/>
                <a:gd name="connsiteY356" fmla="*/ 88772 h 176796"/>
                <a:gd name="connsiteX357" fmla="*/ 86925 w 172650"/>
                <a:gd name="connsiteY357" fmla="*/ 88772 h 176796"/>
                <a:gd name="connsiteX358" fmla="*/ 88830 w 172650"/>
                <a:gd name="connsiteY358" fmla="*/ 80199 h 176796"/>
                <a:gd name="connsiteX359" fmla="*/ 88830 w 172650"/>
                <a:gd name="connsiteY359" fmla="*/ 80199 h 176796"/>
                <a:gd name="connsiteX360" fmla="*/ 91688 w 172650"/>
                <a:gd name="connsiteY360" fmla="*/ 80199 h 176796"/>
                <a:gd name="connsiteX361" fmla="*/ 91688 w 172650"/>
                <a:gd name="connsiteY361" fmla="*/ 82104 h 176796"/>
                <a:gd name="connsiteX362" fmla="*/ 88830 w 172650"/>
                <a:gd name="connsiteY362" fmla="*/ 80199 h 176796"/>
                <a:gd name="connsiteX363" fmla="*/ 91688 w 172650"/>
                <a:gd name="connsiteY363" fmla="*/ 109727 h 176796"/>
                <a:gd name="connsiteX364" fmla="*/ 91688 w 172650"/>
                <a:gd name="connsiteY364" fmla="*/ 109727 h 176796"/>
                <a:gd name="connsiteX365" fmla="*/ 90735 w 172650"/>
                <a:gd name="connsiteY365" fmla="*/ 111632 h 176796"/>
                <a:gd name="connsiteX366" fmla="*/ 91688 w 172650"/>
                <a:gd name="connsiteY366" fmla="*/ 109727 h 176796"/>
                <a:gd name="connsiteX367" fmla="*/ 91688 w 172650"/>
                <a:gd name="connsiteY367" fmla="*/ 109727 h 176796"/>
                <a:gd name="connsiteX368" fmla="*/ 95498 w 172650"/>
                <a:gd name="connsiteY368" fmla="*/ 116394 h 176796"/>
                <a:gd name="connsiteX369" fmla="*/ 95498 w 172650"/>
                <a:gd name="connsiteY369" fmla="*/ 116394 h 176796"/>
                <a:gd name="connsiteX370" fmla="*/ 96450 w 172650"/>
                <a:gd name="connsiteY370" fmla="*/ 114489 h 176796"/>
                <a:gd name="connsiteX371" fmla="*/ 95498 w 172650"/>
                <a:gd name="connsiteY371" fmla="*/ 116394 h 176796"/>
                <a:gd name="connsiteX372" fmla="*/ 95498 w 172650"/>
                <a:gd name="connsiteY372" fmla="*/ 116394 h 176796"/>
                <a:gd name="connsiteX373" fmla="*/ 97403 w 172650"/>
                <a:gd name="connsiteY373" fmla="*/ 131634 h 176796"/>
                <a:gd name="connsiteX374" fmla="*/ 96450 w 172650"/>
                <a:gd name="connsiteY374" fmla="*/ 129729 h 176796"/>
                <a:gd name="connsiteX375" fmla="*/ 95498 w 172650"/>
                <a:gd name="connsiteY375" fmla="*/ 130682 h 176796"/>
                <a:gd name="connsiteX376" fmla="*/ 97403 w 172650"/>
                <a:gd name="connsiteY376" fmla="*/ 131634 h 176796"/>
                <a:gd name="connsiteX377" fmla="*/ 97403 w 172650"/>
                <a:gd name="connsiteY377" fmla="*/ 131634 h 176796"/>
                <a:gd name="connsiteX378" fmla="*/ 97403 w 172650"/>
                <a:gd name="connsiteY378" fmla="*/ 70674 h 176796"/>
                <a:gd name="connsiteX379" fmla="*/ 97403 w 172650"/>
                <a:gd name="connsiteY379" fmla="*/ 70674 h 176796"/>
                <a:gd name="connsiteX380" fmla="*/ 97403 w 172650"/>
                <a:gd name="connsiteY380" fmla="*/ 70674 h 176796"/>
                <a:gd name="connsiteX381" fmla="*/ 97403 w 172650"/>
                <a:gd name="connsiteY381" fmla="*/ 70674 h 176796"/>
                <a:gd name="connsiteX382" fmla="*/ 97403 w 172650"/>
                <a:gd name="connsiteY382" fmla="*/ 70674 h 176796"/>
                <a:gd name="connsiteX383" fmla="*/ 103118 w 172650"/>
                <a:gd name="connsiteY383" fmla="*/ 129729 h 176796"/>
                <a:gd name="connsiteX384" fmla="*/ 99308 w 172650"/>
                <a:gd name="connsiteY384" fmla="*/ 128777 h 176796"/>
                <a:gd name="connsiteX385" fmla="*/ 99308 w 172650"/>
                <a:gd name="connsiteY385" fmla="*/ 127824 h 176796"/>
                <a:gd name="connsiteX386" fmla="*/ 97403 w 172650"/>
                <a:gd name="connsiteY386" fmla="*/ 127824 h 176796"/>
                <a:gd name="connsiteX387" fmla="*/ 98355 w 172650"/>
                <a:gd name="connsiteY387" fmla="*/ 128777 h 176796"/>
                <a:gd name="connsiteX388" fmla="*/ 99308 w 172650"/>
                <a:gd name="connsiteY388" fmla="*/ 129729 h 176796"/>
                <a:gd name="connsiteX389" fmla="*/ 103118 w 172650"/>
                <a:gd name="connsiteY389" fmla="*/ 129729 h 176796"/>
                <a:gd name="connsiteX390" fmla="*/ 102165 w 172650"/>
                <a:gd name="connsiteY390" fmla="*/ 115441 h 176796"/>
                <a:gd name="connsiteX391" fmla="*/ 102165 w 172650"/>
                <a:gd name="connsiteY391" fmla="*/ 118299 h 176796"/>
                <a:gd name="connsiteX392" fmla="*/ 99308 w 172650"/>
                <a:gd name="connsiteY392" fmla="*/ 120204 h 176796"/>
                <a:gd name="connsiteX393" fmla="*/ 101213 w 172650"/>
                <a:gd name="connsiteY393" fmla="*/ 121157 h 176796"/>
                <a:gd name="connsiteX394" fmla="*/ 100260 w 172650"/>
                <a:gd name="connsiteY394" fmla="*/ 122109 h 176796"/>
                <a:gd name="connsiteX395" fmla="*/ 100260 w 172650"/>
                <a:gd name="connsiteY395" fmla="*/ 123062 h 176796"/>
                <a:gd name="connsiteX396" fmla="*/ 102165 w 172650"/>
                <a:gd name="connsiteY396" fmla="*/ 122109 h 176796"/>
                <a:gd name="connsiteX397" fmla="*/ 102165 w 172650"/>
                <a:gd name="connsiteY397" fmla="*/ 120204 h 176796"/>
                <a:gd name="connsiteX398" fmla="*/ 103118 w 172650"/>
                <a:gd name="connsiteY398" fmla="*/ 117347 h 176796"/>
                <a:gd name="connsiteX399" fmla="*/ 105023 w 172650"/>
                <a:gd name="connsiteY399" fmla="*/ 118299 h 176796"/>
                <a:gd name="connsiteX400" fmla="*/ 105975 w 172650"/>
                <a:gd name="connsiteY400" fmla="*/ 119252 h 176796"/>
                <a:gd name="connsiteX401" fmla="*/ 105975 w 172650"/>
                <a:gd name="connsiteY401" fmla="*/ 118299 h 176796"/>
                <a:gd name="connsiteX402" fmla="*/ 105975 w 172650"/>
                <a:gd name="connsiteY402" fmla="*/ 117347 h 176796"/>
                <a:gd name="connsiteX403" fmla="*/ 102165 w 172650"/>
                <a:gd name="connsiteY403" fmla="*/ 115441 h 176796"/>
                <a:gd name="connsiteX404" fmla="*/ 99308 w 172650"/>
                <a:gd name="connsiteY404" fmla="*/ 103059 h 176796"/>
                <a:gd name="connsiteX405" fmla="*/ 99308 w 172650"/>
                <a:gd name="connsiteY405" fmla="*/ 103059 h 176796"/>
                <a:gd name="connsiteX406" fmla="*/ 101213 w 172650"/>
                <a:gd name="connsiteY406" fmla="*/ 103059 h 176796"/>
                <a:gd name="connsiteX407" fmla="*/ 99308 w 172650"/>
                <a:gd name="connsiteY407" fmla="*/ 103059 h 176796"/>
                <a:gd name="connsiteX408" fmla="*/ 99308 w 172650"/>
                <a:gd name="connsiteY408" fmla="*/ 103059 h 176796"/>
                <a:gd name="connsiteX409" fmla="*/ 100260 w 172650"/>
                <a:gd name="connsiteY409" fmla="*/ 93534 h 176796"/>
                <a:gd name="connsiteX410" fmla="*/ 103118 w 172650"/>
                <a:gd name="connsiteY410" fmla="*/ 92582 h 176796"/>
                <a:gd name="connsiteX411" fmla="*/ 102165 w 172650"/>
                <a:gd name="connsiteY411" fmla="*/ 91629 h 176796"/>
                <a:gd name="connsiteX412" fmla="*/ 100260 w 172650"/>
                <a:gd name="connsiteY412" fmla="*/ 93534 h 176796"/>
                <a:gd name="connsiteX413" fmla="*/ 100260 w 172650"/>
                <a:gd name="connsiteY413" fmla="*/ 93534 h 176796"/>
                <a:gd name="connsiteX414" fmla="*/ 99308 w 172650"/>
                <a:gd name="connsiteY414" fmla="*/ 73532 h 176796"/>
                <a:gd name="connsiteX415" fmla="*/ 99308 w 172650"/>
                <a:gd name="connsiteY415" fmla="*/ 73532 h 176796"/>
                <a:gd name="connsiteX416" fmla="*/ 99308 w 172650"/>
                <a:gd name="connsiteY416" fmla="*/ 73532 h 176796"/>
                <a:gd name="connsiteX417" fmla="*/ 99308 w 172650"/>
                <a:gd name="connsiteY417" fmla="*/ 73532 h 176796"/>
                <a:gd name="connsiteX418" fmla="*/ 99308 w 172650"/>
                <a:gd name="connsiteY418" fmla="*/ 73532 h 176796"/>
                <a:gd name="connsiteX419" fmla="*/ 102165 w 172650"/>
                <a:gd name="connsiteY419" fmla="*/ 112584 h 176796"/>
                <a:gd name="connsiteX420" fmla="*/ 102165 w 172650"/>
                <a:gd name="connsiteY420" fmla="*/ 112584 h 176796"/>
                <a:gd name="connsiteX421" fmla="*/ 103118 w 172650"/>
                <a:gd name="connsiteY421" fmla="*/ 112584 h 176796"/>
                <a:gd name="connsiteX422" fmla="*/ 102165 w 172650"/>
                <a:gd name="connsiteY422" fmla="*/ 112584 h 176796"/>
                <a:gd name="connsiteX423" fmla="*/ 102165 w 172650"/>
                <a:gd name="connsiteY423" fmla="*/ 112584 h 176796"/>
                <a:gd name="connsiteX424" fmla="*/ 105975 w 172650"/>
                <a:gd name="connsiteY424" fmla="*/ 124014 h 176796"/>
                <a:gd name="connsiteX425" fmla="*/ 103118 w 172650"/>
                <a:gd name="connsiteY425" fmla="*/ 126872 h 176796"/>
                <a:gd name="connsiteX426" fmla="*/ 104070 w 172650"/>
                <a:gd name="connsiteY426" fmla="*/ 129729 h 176796"/>
                <a:gd name="connsiteX427" fmla="*/ 105975 w 172650"/>
                <a:gd name="connsiteY427" fmla="*/ 124014 h 176796"/>
                <a:gd name="connsiteX428" fmla="*/ 105975 w 172650"/>
                <a:gd name="connsiteY428" fmla="*/ 124014 h 176796"/>
                <a:gd name="connsiteX429" fmla="*/ 104070 w 172650"/>
                <a:gd name="connsiteY429" fmla="*/ 104964 h 176796"/>
                <a:gd name="connsiteX430" fmla="*/ 104070 w 172650"/>
                <a:gd name="connsiteY430" fmla="*/ 104964 h 176796"/>
                <a:gd name="connsiteX431" fmla="*/ 104070 w 172650"/>
                <a:gd name="connsiteY431" fmla="*/ 104964 h 176796"/>
                <a:gd name="connsiteX432" fmla="*/ 104070 w 172650"/>
                <a:gd name="connsiteY432" fmla="*/ 104964 h 176796"/>
                <a:gd name="connsiteX433" fmla="*/ 104070 w 172650"/>
                <a:gd name="connsiteY433" fmla="*/ 104964 h 176796"/>
                <a:gd name="connsiteX434" fmla="*/ 106928 w 172650"/>
                <a:gd name="connsiteY434" fmla="*/ 115441 h 176796"/>
                <a:gd name="connsiteX435" fmla="*/ 110738 w 172650"/>
                <a:gd name="connsiteY435" fmla="*/ 115441 h 176796"/>
                <a:gd name="connsiteX436" fmla="*/ 112643 w 172650"/>
                <a:gd name="connsiteY436" fmla="*/ 112584 h 176796"/>
                <a:gd name="connsiteX437" fmla="*/ 109785 w 172650"/>
                <a:gd name="connsiteY437" fmla="*/ 111632 h 176796"/>
                <a:gd name="connsiteX438" fmla="*/ 106928 w 172650"/>
                <a:gd name="connsiteY438" fmla="*/ 115441 h 176796"/>
                <a:gd name="connsiteX439" fmla="*/ 106928 w 172650"/>
                <a:gd name="connsiteY439" fmla="*/ 115441 h 176796"/>
                <a:gd name="connsiteX440" fmla="*/ 105023 w 172650"/>
                <a:gd name="connsiteY440" fmla="*/ 117347 h 176796"/>
                <a:gd name="connsiteX441" fmla="*/ 106928 w 172650"/>
                <a:gd name="connsiteY441" fmla="*/ 115441 h 176796"/>
                <a:gd name="connsiteX442" fmla="*/ 108833 w 172650"/>
                <a:gd name="connsiteY442" fmla="*/ 129729 h 176796"/>
                <a:gd name="connsiteX443" fmla="*/ 109785 w 172650"/>
                <a:gd name="connsiteY443" fmla="*/ 128777 h 176796"/>
                <a:gd name="connsiteX444" fmla="*/ 107880 w 172650"/>
                <a:gd name="connsiteY444" fmla="*/ 127824 h 176796"/>
                <a:gd name="connsiteX445" fmla="*/ 106928 w 172650"/>
                <a:gd name="connsiteY445" fmla="*/ 128777 h 176796"/>
                <a:gd name="connsiteX446" fmla="*/ 108833 w 172650"/>
                <a:gd name="connsiteY446" fmla="*/ 129729 h 176796"/>
                <a:gd name="connsiteX447" fmla="*/ 110738 w 172650"/>
                <a:gd name="connsiteY447" fmla="*/ 143064 h 176796"/>
                <a:gd name="connsiteX448" fmla="*/ 112643 w 172650"/>
                <a:gd name="connsiteY448" fmla="*/ 142112 h 176796"/>
                <a:gd name="connsiteX449" fmla="*/ 109785 w 172650"/>
                <a:gd name="connsiteY449" fmla="*/ 141159 h 176796"/>
                <a:gd name="connsiteX450" fmla="*/ 108833 w 172650"/>
                <a:gd name="connsiteY450" fmla="*/ 142112 h 176796"/>
                <a:gd name="connsiteX451" fmla="*/ 110738 w 172650"/>
                <a:gd name="connsiteY451" fmla="*/ 143064 h 176796"/>
                <a:gd name="connsiteX452" fmla="*/ 114548 w 172650"/>
                <a:gd name="connsiteY452" fmla="*/ 116394 h 176796"/>
                <a:gd name="connsiteX453" fmla="*/ 111690 w 172650"/>
                <a:gd name="connsiteY453" fmla="*/ 118299 h 176796"/>
                <a:gd name="connsiteX454" fmla="*/ 109785 w 172650"/>
                <a:gd name="connsiteY454" fmla="*/ 121157 h 176796"/>
                <a:gd name="connsiteX455" fmla="*/ 109785 w 172650"/>
                <a:gd name="connsiteY455" fmla="*/ 123062 h 176796"/>
                <a:gd name="connsiteX456" fmla="*/ 114548 w 172650"/>
                <a:gd name="connsiteY456" fmla="*/ 122109 h 176796"/>
                <a:gd name="connsiteX457" fmla="*/ 116453 w 172650"/>
                <a:gd name="connsiteY457" fmla="*/ 121157 h 176796"/>
                <a:gd name="connsiteX458" fmla="*/ 114548 w 172650"/>
                <a:gd name="connsiteY458" fmla="*/ 116394 h 176796"/>
                <a:gd name="connsiteX459" fmla="*/ 110738 w 172650"/>
                <a:gd name="connsiteY459" fmla="*/ 107822 h 176796"/>
                <a:gd name="connsiteX460" fmla="*/ 110738 w 172650"/>
                <a:gd name="connsiteY460" fmla="*/ 107822 h 176796"/>
                <a:gd name="connsiteX461" fmla="*/ 110738 w 172650"/>
                <a:gd name="connsiteY461" fmla="*/ 107822 h 176796"/>
                <a:gd name="connsiteX462" fmla="*/ 110738 w 172650"/>
                <a:gd name="connsiteY462" fmla="*/ 107822 h 176796"/>
                <a:gd name="connsiteX463" fmla="*/ 110738 w 172650"/>
                <a:gd name="connsiteY463" fmla="*/ 107822 h 176796"/>
                <a:gd name="connsiteX464" fmla="*/ 112643 w 172650"/>
                <a:gd name="connsiteY464" fmla="*/ 161162 h 176796"/>
                <a:gd name="connsiteX465" fmla="*/ 112643 w 172650"/>
                <a:gd name="connsiteY465" fmla="*/ 161162 h 176796"/>
                <a:gd name="connsiteX466" fmla="*/ 110738 w 172650"/>
                <a:gd name="connsiteY466" fmla="*/ 161162 h 176796"/>
                <a:gd name="connsiteX467" fmla="*/ 112643 w 172650"/>
                <a:gd name="connsiteY467" fmla="*/ 161162 h 176796"/>
                <a:gd name="connsiteX468" fmla="*/ 112643 w 172650"/>
                <a:gd name="connsiteY468" fmla="*/ 161162 h 176796"/>
                <a:gd name="connsiteX469" fmla="*/ 113595 w 172650"/>
                <a:gd name="connsiteY469" fmla="*/ 150684 h 176796"/>
                <a:gd name="connsiteX470" fmla="*/ 115500 w 172650"/>
                <a:gd name="connsiteY470" fmla="*/ 150684 h 176796"/>
                <a:gd name="connsiteX471" fmla="*/ 115500 w 172650"/>
                <a:gd name="connsiteY471" fmla="*/ 149732 h 176796"/>
                <a:gd name="connsiteX472" fmla="*/ 113595 w 172650"/>
                <a:gd name="connsiteY472" fmla="*/ 150684 h 176796"/>
                <a:gd name="connsiteX473" fmla="*/ 113595 w 172650"/>
                <a:gd name="connsiteY473" fmla="*/ 150684 h 176796"/>
                <a:gd name="connsiteX474" fmla="*/ 110738 w 172650"/>
                <a:gd name="connsiteY474" fmla="*/ 150684 h 176796"/>
                <a:gd name="connsiteX475" fmla="*/ 110738 w 172650"/>
                <a:gd name="connsiteY475" fmla="*/ 150684 h 176796"/>
                <a:gd name="connsiteX476" fmla="*/ 113595 w 172650"/>
                <a:gd name="connsiteY476" fmla="*/ 150684 h 176796"/>
                <a:gd name="connsiteX477" fmla="*/ 113595 w 172650"/>
                <a:gd name="connsiteY477" fmla="*/ 150684 h 176796"/>
                <a:gd name="connsiteX478" fmla="*/ 110738 w 172650"/>
                <a:gd name="connsiteY478" fmla="*/ 136397 h 176796"/>
                <a:gd name="connsiteX479" fmla="*/ 110738 w 172650"/>
                <a:gd name="connsiteY479" fmla="*/ 136397 h 176796"/>
                <a:gd name="connsiteX480" fmla="*/ 112643 w 172650"/>
                <a:gd name="connsiteY480" fmla="*/ 136397 h 176796"/>
                <a:gd name="connsiteX481" fmla="*/ 110738 w 172650"/>
                <a:gd name="connsiteY481" fmla="*/ 136397 h 176796"/>
                <a:gd name="connsiteX482" fmla="*/ 110738 w 172650"/>
                <a:gd name="connsiteY482" fmla="*/ 136397 h 176796"/>
                <a:gd name="connsiteX483" fmla="*/ 111690 w 172650"/>
                <a:gd name="connsiteY483" fmla="*/ 131634 h 176796"/>
                <a:gd name="connsiteX484" fmla="*/ 111690 w 172650"/>
                <a:gd name="connsiteY484" fmla="*/ 131634 h 176796"/>
                <a:gd name="connsiteX485" fmla="*/ 111690 w 172650"/>
                <a:gd name="connsiteY485" fmla="*/ 131634 h 176796"/>
                <a:gd name="connsiteX486" fmla="*/ 111690 w 172650"/>
                <a:gd name="connsiteY486" fmla="*/ 131634 h 176796"/>
                <a:gd name="connsiteX487" fmla="*/ 111690 w 172650"/>
                <a:gd name="connsiteY487" fmla="*/ 131634 h 176796"/>
                <a:gd name="connsiteX488" fmla="*/ 112643 w 172650"/>
                <a:gd name="connsiteY488" fmla="*/ 157352 h 176796"/>
                <a:gd name="connsiteX489" fmla="*/ 112643 w 172650"/>
                <a:gd name="connsiteY489" fmla="*/ 157352 h 176796"/>
                <a:gd name="connsiteX490" fmla="*/ 112643 w 172650"/>
                <a:gd name="connsiteY490" fmla="*/ 157352 h 176796"/>
                <a:gd name="connsiteX491" fmla="*/ 112643 w 172650"/>
                <a:gd name="connsiteY491" fmla="*/ 157352 h 176796"/>
                <a:gd name="connsiteX492" fmla="*/ 112643 w 172650"/>
                <a:gd name="connsiteY492" fmla="*/ 157352 h 176796"/>
                <a:gd name="connsiteX493" fmla="*/ 114548 w 172650"/>
                <a:gd name="connsiteY493" fmla="*/ 154494 h 176796"/>
                <a:gd name="connsiteX494" fmla="*/ 114548 w 172650"/>
                <a:gd name="connsiteY494" fmla="*/ 154494 h 176796"/>
                <a:gd name="connsiteX495" fmla="*/ 114548 w 172650"/>
                <a:gd name="connsiteY495" fmla="*/ 154494 h 176796"/>
                <a:gd name="connsiteX496" fmla="*/ 114548 w 172650"/>
                <a:gd name="connsiteY496" fmla="*/ 154494 h 176796"/>
                <a:gd name="connsiteX497" fmla="*/ 114548 w 172650"/>
                <a:gd name="connsiteY497" fmla="*/ 154494 h 176796"/>
                <a:gd name="connsiteX498" fmla="*/ 114548 w 172650"/>
                <a:gd name="connsiteY498" fmla="*/ 145922 h 176796"/>
                <a:gd name="connsiteX499" fmla="*/ 114548 w 172650"/>
                <a:gd name="connsiteY499" fmla="*/ 145922 h 176796"/>
                <a:gd name="connsiteX500" fmla="*/ 114548 w 172650"/>
                <a:gd name="connsiteY500" fmla="*/ 145922 h 176796"/>
                <a:gd name="connsiteX501" fmla="*/ 114548 w 172650"/>
                <a:gd name="connsiteY501" fmla="*/ 145922 h 176796"/>
                <a:gd name="connsiteX502" fmla="*/ 114548 w 172650"/>
                <a:gd name="connsiteY502" fmla="*/ 145922 h 176796"/>
                <a:gd name="connsiteX503" fmla="*/ 115500 w 172650"/>
                <a:gd name="connsiteY503" fmla="*/ 165924 h 176796"/>
                <a:gd name="connsiteX504" fmla="*/ 115500 w 172650"/>
                <a:gd name="connsiteY504" fmla="*/ 165924 h 176796"/>
                <a:gd name="connsiteX505" fmla="*/ 115500 w 172650"/>
                <a:gd name="connsiteY505" fmla="*/ 165924 h 176796"/>
                <a:gd name="connsiteX506" fmla="*/ 115500 w 172650"/>
                <a:gd name="connsiteY506" fmla="*/ 165924 h 176796"/>
                <a:gd name="connsiteX507" fmla="*/ 115500 w 172650"/>
                <a:gd name="connsiteY507" fmla="*/ 165924 h 176796"/>
                <a:gd name="connsiteX508" fmla="*/ 114548 w 172650"/>
                <a:gd name="connsiteY508" fmla="*/ 116394 h 176796"/>
                <a:gd name="connsiteX509" fmla="*/ 116453 w 172650"/>
                <a:gd name="connsiteY509" fmla="*/ 115441 h 176796"/>
                <a:gd name="connsiteX510" fmla="*/ 116453 w 172650"/>
                <a:gd name="connsiteY510" fmla="*/ 115441 h 176796"/>
                <a:gd name="connsiteX511" fmla="*/ 114548 w 172650"/>
                <a:gd name="connsiteY511" fmla="*/ 116394 h 176796"/>
                <a:gd name="connsiteX512" fmla="*/ 117405 w 172650"/>
                <a:gd name="connsiteY512" fmla="*/ 159257 h 176796"/>
                <a:gd name="connsiteX513" fmla="*/ 116453 w 172650"/>
                <a:gd name="connsiteY513" fmla="*/ 158304 h 176796"/>
                <a:gd name="connsiteX514" fmla="*/ 116453 w 172650"/>
                <a:gd name="connsiteY514" fmla="*/ 159257 h 176796"/>
                <a:gd name="connsiteX515" fmla="*/ 117405 w 172650"/>
                <a:gd name="connsiteY515" fmla="*/ 159257 h 176796"/>
                <a:gd name="connsiteX516" fmla="*/ 117405 w 172650"/>
                <a:gd name="connsiteY516" fmla="*/ 159257 h 176796"/>
                <a:gd name="connsiteX517" fmla="*/ 116453 w 172650"/>
                <a:gd name="connsiteY517" fmla="*/ 121157 h 176796"/>
                <a:gd name="connsiteX518" fmla="*/ 116453 w 172650"/>
                <a:gd name="connsiteY518" fmla="*/ 123062 h 176796"/>
                <a:gd name="connsiteX519" fmla="*/ 117405 w 172650"/>
                <a:gd name="connsiteY519" fmla="*/ 123062 h 176796"/>
                <a:gd name="connsiteX520" fmla="*/ 116453 w 172650"/>
                <a:gd name="connsiteY520" fmla="*/ 121157 h 176796"/>
                <a:gd name="connsiteX521" fmla="*/ 119310 w 172650"/>
                <a:gd name="connsiteY521" fmla="*/ 135444 h 176796"/>
                <a:gd name="connsiteX522" fmla="*/ 119310 w 172650"/>
                <a:gd name="connsiteY522" fmla="*/ 135444 h 176796"/>
                <a:gd name="connsiteX523" fmla="*/ 117405 w 172650"/>
                <a:gd name="connsiteY523" fmla="*/ 135444 h 176796"/>
                <a:gd name="connsiteX524" fmla="*/ 119310 w 172650"/>
                <a:gd name="connsiteY524" fmla="*/ 135444 h 176796"/>
                <a:gd name="connsiteX525" fmla="*/ 119310 w 172650"/>
                <a:gd name="connsiteY525" fmla="*/ 135444 h 176796"/>
                <a:gd name="connsiteX526" fmla="*/ 125978 w 172650"/>
                <a:gd name="connsiteY526" fmla="*/ 135444 h 176796"/>
                <a:gd name="connsiteX527" fmla="*/ 126930 w 172650"/>
                <a:gd name="connsiteY527" fmla="*/ 133539 h 176796"/>
                <a:gd name="connsiteX528" fmla="*/ 126930 w 172650"/>
                <a:gd name="connsiteY528" fmla="*/ 132587 h 176796"/>
                <a:gd name="connsiteX529" fmla="*/ 125978 w 172650"/>
                <a:gd name="connsiteY529" fmla="*/ 132587 h 176796"/>
                <a:gd name="connsiteX530" fmla="*/ 121215 w 172650"/>
                <a:gd name="connsiteY530" fmla="*/ 134491 h 176796"/>
                <a:gd name="connsiteX531" fmla="*/ 120263 w 172650"/>
                <a:gd name="connsiteY531" fmla="*/ 136397 h 176796"/>
                <a:gd name="connsiteX532" fmla="*/ 125978 w 172650"/>
                <a:gd name="connsiteY532" fmla="*/ 137349 h 176796"/>
                <a:gd name="connsiteX533" fmla="*/ 127883 w 172650"/>
                <a:gd name="connsiteY533" fmla="*/ 140207 h 176796"/>
                <a:gd name="connsiteX534" fmla="*/ 125978 w 172650"/>
                <a:gd name="connsiteY534" fmla="*/ 135444 h 176796"/>
                <a:gd name="connsiteX535" fmla="*/ 120263 w 172650"/>
                <a:gd name="connsiteY535" fmla="*/ 126872 h 176796"/>
                <a:gd name="connsiteX536" fmla="*/ 121215 w 172650"/>
                <a:gd name="connsiteY536" fmla="*/ 128777 h 176796"/>
                <a:gd name="connsiteX537" fmla="*/ 122168 w 172650"/>
                <a:gd name="connsiteY537" fmla="*/ 127824 h 176796"/>
                <a:gd name="connsiteX538" fmla="*/ 120263 w 172650"/>
                <a:gd name="connsiteY538" fmla="*/ 126872 h 176796"/>
                <a:gd name="connsiteX539" fmla="*/ 120263 w 172650"/>
                <a:gd name="connsiteY539" fmla="*/ 126872 h 176796"/>
                <a:gd name="connsiteX540" fmla="*/ 121215 w 172650"/>
                <a:gd name="connsiteY540" fmla="*/ 145922 h 176796"/>
                <a:gd name="connsiteX541" fmla="*/ 121215 w 172650"/>
                <a:gd name="connsiteY541" fmla="*/ 145922 h 176796"/>
                <a:gd name="connsiteX542" fmla="*/ 121215 w 172650"/>
                <a:gd name="connsiteY542" fmla="*/ 145922 h 176796"/>
                <a:gd name="connsiteX543" fmla="*/ 121215 w 172650"/>
                <a:gd name="connsiteY543" fmla="*/ 145922 h 176796"/>
                <a:gd name="connsiteX544" fmla="*/ 121215 w 172650"/>
                <a:gd name="connsiteY544" fmla="*/ 145922 h 176796"/>
                <a:gd name="connsiteX545" fmla="*/ 126930 w 172650"/>
                <a:gd name="connsiteY545" fmla="*/ 164972 h 176796"/>
                <a:gd name="connsiteX546" fmla="*/ 126930 w 172650"/>
                <a:gd name="connsiteY546" fmla="*/ 164972 h 176796"/>
                <a:gd name="connsiteX547" fmla="*/ 126930 w 172650"/>
                <a:gd name="connsiteY547" fmla="*/ 164972 h 176796"/>
                <a:gd name="connsiteX548" fmla="*/ 126930 w 172650"/>
                <a:gd name="connsiteY548" fmla="*/ 164972 h 176796"/>
                <a:gd name="connsiteX549" fmla="*/ 126930 w 172650"/>
                <a:gd name="connsiteY549" fmla="*/ 164972 h 176796"/>
                <a:gd name="connsiteX550" fmla="*/ 129788 w 172650"/>
                <a:gd name="connsiteY550" fmla="*/ 153541 h 176796"/>
                <a:gd name="connsiteX551" fmla="*/ 129788 w 172650"/>
                <a:gd name="connsiteY551" fmla="*/ 153541 h 176796"/>
                <a:gd name="connsiteX552" fmla="*/ 128835 w 172650"/>
                <a:gd name="connsiteY552" fmla="*/ 154494 h 176796"/>
                <a:gd name="connsiteX553" fmla="*/ 129788 w 172650"/>
                <a:gd name="connsiteY553" fmla="*/ 153541 h 176796"/>
                <a:gd name="connsiteX554" fmla="*/ 129788 w 172650"/>
                <a:gd name="connsiteY554" fmla="*/ 153541 h 176796"/>
                <a:gd name="connsiteX555" fmla="*/ 135503 w 172650"/>
                <a:gd name="connsiteY555" fmla="*/ 160209 h 176796"/>
                <a:gd name="connsiteX556" fmla="*/ 135503 w 172650"/>
                <a:gd name="connsiteY556" fmla="*/ 160209 h 176796"/>
                <a:gd name="connsiteX557" fmla="*/ 135503 w 172650"/>
                <a:gd name="connsiteY557" fmla="*/ 160209 h 176796"/>
                <a:gd name="connsiteX558" fmla="*/ 135503 w 172650"/>
                <a:gd name="connsiteY558" fmla="*/ 160209 h 176796"/>
                <a:gd name="connsiteX559" fmla="*/ 135503 w 172650"/>
                <a:gd name="connsiteY559" fmla="*/ 160209 h 1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172650" h="176796">
                  <a:moveTo>
                    <a:pt x="172650" y="173544"/>
                  </a:moveTo>
                  <a:cubicBezTo>
                    <a:pt x="172650" y="176402"/>
                    <a:pt x="170745" y="176402"/>
                    <a:pt x="168840" y="176402"/>
                  </a:cubicBezTo>
                  <a:cubicBezTo>
                    <a:pt x="166935" y="176402"/>
                    <a:pt x="165030" y="176402"/>
                    <a:pt x="164078" y="176402"/>
                  </a:cubicBezTo>
                  <a:lnTo>
                    <a:pt x="145028" y="176402"/>
                  </a:lnTo>
                  <a:cubicBezTo>
                    <a:pt x="137408" y="177354"/>
                    <a:pt x="128835" y="176402"/>
                    <a:pt x="119310" y="175449"/>
                  </a:cubicBezTo>
                  <a:cubicBezTo>
                    <a:pt x="114548" y="174497"/>
                    <a:pt x="110738" y="175449"/>
                    <a:pt x="105975" y="175449"/>
                  </a:cubicBezTo>
                  <a:cubicBezTo>
                    <a:pt x="102165" y="176402"/>
                    <a:pt x="98355" y="176402"/>
                    <a:pt x="94545" y="175449"/>
                  </a:cubicBezTo>
                  <a:cubicBezTo>
                    <a:pt x="92640" y="175449"/>
                    <a:pt x="89783" y="174497"/>
                    <a:pt x="89783" y="171639"/>
                  </a:cubicBezTo>
                  <a:cubicBezTo>
                    <a:pt x="89783" y="168782"/>
                    <a:pt x="91688" y="168782"/>
                    <a:pt x="93593" y="167829"/>
                  </a:cubicBezTo>
                  <a:cubicBezTo>
                    <a:pt x="94545" y="167829"/>
                    <a:pt x="94545" y="167829"/>
                    <a:pt x="95498" y="166877"/>
                  </a:cubicBezTo>
                  <a:cubicBezTo>
                    <a:pt x="101213" y="164972"/>
                    <a:pt x="102165" y="163066"/>
                    <a:pt x="100260" y="157352"/>
                  </a:cubicBezTo>
                  <a:cubicBezTo>
                    <a:pt x="95498" y="144969"/>
                    <a:pt x="86925" y="134491"/>
                    <a:pt x="81210" y="123062"/>
                  </a:cubicBezTo>
                  <a:cubicBezTo>
                    <a:pt x="79305" y="118299"/>
                    <a:pt x="76448" y="113537"/>
                    <a:pt x="73590" y="107822"/>
                  </a:cubicBezTo>
                  <a:cubicBezTo>
                    <a:pt x="71685" y="104012"/>
                    <a:pt x="69780" y="104012"/>
                    <a:pt x="67875" y="107822"/>
                  </a:cubicBezTo>
                  <a:cubicBezTo>
                    <a:pt x="63113" y="116394"/>
                    <a:pt x="59303" y="124966"/>
                    <a:pt x="54540" y="133539"/>
                  </a:cubicBezTo>
                  <a:cubicBezTo>
                    <a:pt x="51683" y="138302"/>
                    <a:pt x="49778" y="143064"/>
                    <a:pt x="47873" y="148779"/>
                  </a:cubicBezTo>
                  <a:cubicBezTo>
                    <a:pt x="45015" y="160209"/>
                    <a:pt x="49778" y="165924"/>
                    <a:pt x="62160" y="166877"/>
                  </a:cubicBezTo>
                  <a:cubicBezTo>
                    <a:pt x="64065" y="166877"/>
                    <a:pt x="65970" y="166877"/>
                    <a:pt x="67875" y="166877"/>
                  </a:cubicBezTo>
                  <a:cubicBezTo>
                    <a:pt x="69780" y="166877"/>
                    <a:pt x="71685" y="167829"/>
                    <a:pt x="72638" y="170687"/>
                  </a:cubicBezTo>
                  <a:cubicBezTo>
                    <a:pt x="72638" y="172591"/>
                    <a:pt x="71685" y="174497"/>
                    <a:pt x="68828" y="174497"/>
                  </a:cubicBezTo>
                  <a:cubicBezTo>
                    <a:pt x="60255" y="175449"/>
                    <a:pt x="52635" y="175449"/>
                    <a:pt x="45015" y="174497"/>
                  </a:cubicBezTo>
                  <a:cubicBezTo>
                    <a:pt x="36443" y="173544"/>
                    <a:pt x="28823" y="175449"/>
                    <a:pt x="21203" y="174497"/>
                  </a:cubicBezTo>
                  <a:lnTo>
                    <a:pt x="7868" y="174497"/>
                  </a:lnTo>
                  <a:cubicBezTo>
                    <a:pt x="4058" y="174497"/>
                    <a:pt x="2153" y="172591"/>
                    <a:pt x="2153" y="169734"/>
                  </a:cubicBezTo>
                  <a:cubicBezTo>
                    <a:pt x="2153" y="167829"/>
                    <a:pt x="5010" y="164972"/>
                    <a:pt x="8820" y="164972"/>
                  </a:cubicBezTo>
                  <a:cubicBezTo>
                    <a:pt x="10725" y="164972"/>
                    <a:pt x="12630" y="164972"/>
                    <a:pt x="13583" y="164972"/>
                  </a:cubicBezTo>
                  <a:cubicBezTo>
                    <a:pt x="22155" y="163066"/>
                    <a:pt x="29775" y="158304"/>
                    <a:pt x="33585" y="150684"/>
                  </a:cubicBezTo>
                  <a:cubicBezTo>
                    <a:pt x="36443" y="144969"/>
                    <a:pt x="39300" y="139254"/>
                    <a:pt x="42158" y="133539"/>
                  </a:cubicBezTo>
                  <a:cubicBezTo>
                    <a:pt x="48825" y="120204"/>
                    <a:pt x="54540" y="107822"/>
                    <a:pt x="62160" y="95439"/>
                  </a:cubicBezTo>
                  <a:cubicBezTo>
                    <a:pt x="63113" y="92582"/>
                    <a:pt x="64065" y="90677"/>
                    <a:pt x="62160" y="87819"/>
                  </a:cubicBezTo>
                  <a:cubicBezTo>
                    <a:pt x="54540" y="75437"/>
                    <a:pt x="48825" y="62102"/>
                    <a:pt x="40253" y="49719"/>
                  </a:cubicBezTo>
                  <a:cubicBezTo>
                    <a:pt x="34538" y="41147"/>
                    <a:pt x="29775" y="32574"/>
                    <a:pt x="25013" y="24002"/>
                  </a:cubicBezTo>
                  <a:cubicBezTo>
                    <a:pt x="22155" y="19239"/>
                    <a:pt x="18345" y="16382"/>
                    <a:pt x="15488" y="12572"/>
                  </a:cubicBezTo>
                  <a:cubicBezTo>
                    <a:pt x="13583" y="10666"/>
                    <a:pt x="10725" y="9714"/>
                    <a:pt x="6915" y="8762"/>
                  </a:cubicBezTo>
                  <a:cubicBezTo>
                    <a:pt x="5963" y="8762"/>
                    <a:pt x="5010" y="8762"/>
                    <a:pt x="4058" y="8762"/>
                  </a:cubicBezTo>
                  <a:cubicBezTo>
                    <a:pt x="1200" y="7809"/>
                    <a:pt x="-705" y="6857"/>
                    <a:pt x="248" y="3999"/>
                  </a:cubicBezTo>
                  <a:cubicBezTo>
                    <a:pt x="248" y="2094"/>
                    <a:pt x="3105" y="-763"/>
                    <a:pt x="5963" y="189"/>
                  </a:cubicBezTo>
                  <a:cubicBezTo>
                    <a:pt x="30728" y="1141"/>
                    <a:pt x="56445" y="1141"/>
                    <a:pt x="82163" y="189"/>
                  </a:cubicBezTo>
                  <a:cubicBezTo>
                    <a:pt x="84068" y="189"/>
                    <a:pt x="86925" y="189"/>
                    <a:pt x="86925" y="3047"/>
                  </a:cubicBezTo>
                  <a:cubicBezTo>
                    <a:pt x="86925" y="5904"/>
                    <a:pt x="85973" y="6857"/>
                    <a:pt x="83115" y="7809"/>
                  </a:cubicBezTo>
                  <a:cubicBezTo>
                    <a:pt x="75495" y="9714"/>
                    <a:pt x="72638" y="14477"/>
                    <a:pt x="77400" y="22097"/>
                  </a:cubicBezTo>
                  <a:cubicBezTo>
                    <a:pt x="80258" y="28764"/>
                    <a:pt x="85020" y="34479"/>
                    <a:pt x="87878" y="40194"/>
                  </a:cubicBezTo>
                  <a:lnTo>
                    <a:pt x="100260" y="61149"/>
                  </a:lnTo>
                  <a:cubicBezTo>
                    <a:pt x="102165" y="64007"/>
                    <a:pt x="103118" y="64007"/>
                    <a:pt x="105023" y="61149"/>
                  </a:cubicBezTo>
                  <a:cubicBezTo>
                    <a:pt x="109785" y="51624"/>
                    <a:pt x="115500" y="44004"/>
                    <a:pt x="120263" y="35432"/>
                  </a:cubicBezTo>
                  <a:cubicBezTo>
                    <a:pt x="123120" y="29716"/>
                    <a:pt x="125025" y="24002"/>
                    <a:pt x="123120" y="18287"/>
                  </a:cubicBezTo>
                  <a:cubicBezTo>
                    <a:pt x="122168" y="15429"/>
                    <a:pt x="121215" y="13524"/>
                    <a:pt x="118358" y="12572"/>
                  </a:cubicBezTo>
                  <a:cubicBezTo>
                    <a:pt x="115500" y="11619"/>
                    <a:pt x="111690" y="11619"/>
                    <a:pt x="108833" y="10666"/>
                  </a:cubicBezTo>
                  <a:cubicBezTo>
                    <a:pt x="105975" y="10666"/>
                    <a:pt x="105023" y="8762"/>
                    <a:pt x="104070" y="6857"/>
                  </a:cubicBezTo>
                  <a:cubicBezTo>
                    <a:pt x="104070" y="3999"/>
                    <a:pt x="105023" y="2094"/>
                    <a:pt x="108833" y="2094"/>
                  </a:cubicBezTo>
                  <a:cubicBezTo>
                    <a:pt x="111690" y="2094"/>
                    <a:pt x="115500" y="2094"/>
                    <a:pt x="118358" y="2094"/>
                  </a:cubicBezTo>
                  <a:cubicBezTo>
                    <a:pt x="132645" y="2094"/>
                    <a:pt x="145980" y="2094"/>
                    <a:pt x="160268" y="2094"/>
                  </a:cubicBezTo>
                  <a:cubicBezTo>
                    <a:pt x="162173" y="2094"/>
                    <a:pt x="165030" y="1141"/>
                    <a:pt x="165983" y="3999"/>
                  </a:cubicBezTo>
                  <a:cubicBezTo>
                    <a:pt x="165983" y="6857"/>
                    <a:pt x="165030" y="8762"/>
                    <a:pt x="161220" y="9714"/>
                  </a:cubicBezTo>
                  <a:cubicBezTo>
                    <a:pt x="159315" y="10666"/>
                    <a:pt x="157410" y="11619"/>
                    <a:pt x="154553" y="11619"/>
                  </a:cubicBezTo>
                  <a:cubicBezTo>
                    <a:pt x="147885" y="12572"/>
                    <a:pt x="143123" y="16382"/>
                    <a:pt x="139313" y="22097"/>
                  </a:cubicBezTo>
                  <a:cubicBezTo>
                    <a:pt x="136455" y="25907"/>
                    <a:pt x="134550" y="29716"/>
                    <a:pt x="132645" y="33527"/>
                  </a:cubicBezTo>
                  <a:cubicBezTo>
                    <a:pt x="125978" y="46862"/>
                    <a:pt x="119310" y="59244"/>
                    <a:pt x="111690" y="71627"/>
                  </a:cubicBezTo>
                  <a:cubicBezTo>
                    <a:pt x="110738" y="73532"/>
                    <a:pt x="109785" y="76389"/>
                    <a:pt x="111690" y="78294"/>
                  </a:cubicBezTo>
                  <a:cubicBezTo>
                    <a:pt x="125978" y="104012"/>
                    <a:pt x="139313" y="130682"/>
                    <a:pt x="156458" y="154494"/>
                  </a:cubicBezTo>
                  <a:cubicBezTo>
                    <a:pt x="160268" y="160209"/>
                    <a:pt x="165030" y="165924"/>
                    <a:pt x="171698" y="167829"/>
                  </a:cubicBezTo>
                  <a:cubicBezTo>
                    <a:pt x="171698" y="168782"/>
                    <a:pt x="172650" y="171639"/>
                    <a:pt x="172650" y="173544"/>
                  </a:cubicBezTo>
                  <a:close/>
                  <a:moveTo>
                    <a:pt x="41205" y="14477"/>
                  </a:moveTo>
                  <a:cubicBezTo>
                    <a:pt x="41205" y="14477"/>
                    <a:pt x="40253" y="14477"/>
                    <a:pt x="41205" y="14477"/>
                  </a:cubicBezTo>
                  <a:cubicBezTo>
                    <a:pt x="40253" y="14477"/>
                    <a:pt x="39300" y="14477"/>
                    <a:pt x="39300" y="15429"/>
                  </a:cubicBezTo>
                  <a:cubicBezTo>
                    <a:pt x="39300" y="15429"/>
                    <a:pt x="39300" y="15429"/>
                    <a:pt x="41205" y="14477"/>
                  </a:cubicBezTo>
                  <a:cubicBezTo>
                    <a:pt x="40253" y="14477"/>
                    <a:pt x="40253" y="14477"/>
                    <a:pt x="41205" y="14477"/>
                  </a:cubicBezTo>
                  <a:close/>
                  <a:moveTo>
                    <a:pt x="43110" y="31622"/>
                  </a:moveTo>
                  <a:cubicBezTo>
                    <a:pt x="43110" y="31622"/>
                    <a:pt x="42158" y="31622"/>
                    <a:pt x="42158" y="31622"/>
                  </a:cubicBezTo>
                  <a:cubicBezTo>
                    <a:pt x="42158" y="31622"/>
                    <a:pt x="41205" y="31622"/>
                    <a:pt x="41205" y="32574"/>
                  </a:cubicBezTo>
                  <a:cubicBezTo>
                    <a:pt x="41205" y="32574"/>
                    <a:pt x="42158" y="32574"/>
                    <a:pt x="43110" y="31622"/>
                  </a:cubicBezTo>
                  <a:cubicBezTo>
                    <a:pt x="43110" y="31622"/>
                    <a:pt x="43110" y="31622"/>
                    <a:pt x="43110" y="31622"/>
                  </a:cubicBezTo>
                  <a:close/>
                  <a:moveTo>
                    <a:pt x="44063" y="31622"/>
                  </a:moveTo>
                  <a:cubicBezTo>
                    <a:pt x="48825" y="33527"/>
                    <a:pt x="53588" y="31622"/>
                    <a:pt x="57398" y="29716"/>
                  </a:cubicBezTo>
                  <a:cubicBezTo>
                    <a:pt x="59303" y="28764"/>
                    <a:pt x="61208" y="27812"/>
                    <a:pt x="60255" y="26859"/>
                  </a:cubicBezTo>
                  <a:cubicBezTo>
                    <a:pt x="59303" y="24954"/>
                    <a:pt x="58350" y="27812"/>
                    <a:pt x="56445" y="26859"/>
                  </a:cubicBezTo>
                  <a:cubicBezTo>
                    <a:pt x="57398" y="24954"/>
                    <a:pt x="58350" y="24002"/>
                    <a:pt x="60255" y="22097"/>
                  </a:cubicBezTo>
                  <a:cubicBezTo>
                    <a:pt x="61208" y="21144"/>
                    <a:pt x="63113" y="21144"/>
                    <a:pt x="62160" y="19239"/>
                  </a:cubicBezTo>
                  <a:cubicBezTo>
                    <a:pt x="62160" y="19239"/>
                    <a:pt x="61208" y="18287"/>
                    <a:pt x="61208" y="19239"/>
                  </a:cubicBezTo>
                  <a:cubicBezTo>
                    <a:pt x="59303" y="20191"/>
                    <a:pt x="60255" y="21144"/>
                    <a:pt x="60255" y="23049"/>
                  </a:cubicBezTo>
                  <a:cubicBezTo>
                    <a:pt x="58350" y="23049"/>
                    <a:pt x="55493" y="24002"/>
                    <a:pt x="55493" y="21144"/>
                  </a:cubicBezTo>
                  <a:cubicBezTo>
                    <a:pt x="55493" y="20191"/>
                    <a:pt x="54540" y="20191"/>
                    <a:pt x="53588" y="20191"/>
                  </a:cubicBezTo>
                  <a:cubicBezTo>
                    <a:pt x="52635" y="20191"/>
                    <a:pt x="51683" y="21144"/>
                    <a:pt x="51683" y="22097"/>
                  </a:cubicBezTo>
                  <a:cubicBezTo>
                    <a:pt x="50730" y="24002"/>
                    <a:pt x="52635" y="24954"/>
                    <a:pt x="53588" y="25907"/>
                  </a:cubicBezTo>
                  <a:cubicBezTo>
                    <a:pt x="52635" y="26859"/>
                    <a:pt x="51683" y="26859"/>
                    <a:pt x="50730" y="25907"/>
                  </a:cubicBezTo>
                  <a:cubicBezTo>
                    <a:pt x="49778" y="24954"/>
                    <a:pt x="49778" y="23049"/>
                    <a:pt x="49778" y="22097"/>
                  </a:cubicBezTo>
                  <a:cubicBezTo>
                    <a:pt x="48825" y="20191"/>
                    <a:pt x="46920" y="19239"/>
                    <a:pt x="45968" y="19239"/>
                  </a:cubicBezTo>
                  <a:cubicBezTo>
                    <a:pt x="45015" y="19239"/>
                    <a:pt x="47873" y="22097"/>
                    <a:pt x="45968" y="23049"/>
                  </a:cubicBezTo>
                  <a:cubicBezTo>
                    <a:pt x="45015" y="24002"/>
                    <a:pt x="45015" y="19239"/>
                    <a:pt x="43110" y="22097"/>
                  </a:cubicBezTo>
                  <a:cubicBezTo>
                    <a:pt x="42158" y="24002"/>
                    <a:pt x="42158" y="24954"/>
                    <a:pt x="44063" y="26859"/>
                  </a:cubicBezTo>
                  <a:cubicBezTo>
                    <a:pt x="42158" y="27812"/>
                    <a:pt x="43110" y="29716"/>
                    <a:pt x="44063" y="31622"/>
                  </a:cubicBezTo>
                  <a:lnTo>
                    <a:pt x="44063" y="31622"/>
                  </a:lnTo>
                  <a:close/>
                  <a:moveTo>
                    <a:pt x="46920" y="23049"/>
                  </a:moveTo>
                  <a:lnTo>
                    <a:pt x="46920" y="23049"/>
                  </a:lnTo>
                  <a:cubicBezTo>
                    <a:pt x="45968" y="24954"/>
                    <a:pt x="45015" y="24954"/>
                    <a:pt x="43110" y="24954"/>
                  </a:cubicBezTo>
                  <a:cubicBezTo>
                    <a:pt x="44063" y="24002"/>
                    <a:pt x="45015" y="23049"/>
                    <a:pt x="46920" y="23049"/>
                  </a:cubicBezTo>
                  <a:close/>
                  <a:moveTo>
                    <a:pt x="50730" y="29716"/>
                  </a:moveTo>
                  <a:lnTo>
                    <a:pt x="44063" y="31622"/>
                  </a:lnTo>
                  <a:cubicBezTo>
                    <a:pt x="45015" y="28764"/>
                    <a:pt x="47873" y="27812"/>
                    <a:pt x="50730" y="27812"/>
                  </a:cubicBezTo>
                  <a:cubicBezTo>
                    <a:pt x="50730" y="27812"/>
                    <a:pt x="51683" y="27812"/>
                    <a:pt x="50730" y="29716"/>
                  </a:cubicBezTo>
                  <a:cubicBezTo>
                    <a:pt x="51683" y="28764"/>
                    <a:pt x="51683" y="28764"/>
                    <a:pt x="50730" y="29716"/>
                  </a:cubicBezTo>
                  <a:close/>
                  <a:moveTo>
                    <a:pt x="47873" y="42099"/>
                  </a:moveTo>
                  <a:cubicBezTo>
                    <a:pt x="46920" y="42099"/>
                    <a:pt x="45968" y="41147"/>
                    <a:pt x="45968" y="39241"/>
                  </a:cubicBezTo>
                  <a:cubicBezTo>
                    <a:pt x="45968" y="38289"/>
                    <a:pt x="45968" y="37337"/>
                    <a:pt x="45015" y="37337"/>
                  </a:cubicBezTo>
                  <a:cubicBezTo>
                    <a:pt x="44063" y="37337"/>
                    <a:pt x="44063" y="39241"/>
                    <a:pt x="45015" y="40194"/>
                  </a:cubicBezTo>
                  <a:cubicBezTo>
                    <a:pt x="45015" y="41147"/>
                    <a:pt x="45968" y="43052"/>
                    <a:pt x="46920" y="43052"/>
                  </a:cubicBezTo>
                  <a:cubicBezTo>
                    <a:pt x="46920" y="44004"/>
                    <a:pt x="46920" y="43052"/>
                    <a:pt x="47873" y="42099"/>
                  </a:cubicBezTo>
                  <a:cubicBezTo>
                    <a:pt x="47873" y="43052"/>
                    <a:pt x="47873" y="43052"/>
                    <a:pt x="47873" y="42099"/>
                  </a:cubicBezTo>
                  <a:close/>
                  <a:moveTo>
                    <a:pt x="47873" y="14477"/>
                  </a:moveTo>
                  <a:cubicBezTo>
                    <a:pt x="47873" y="15429"/>
                    <a:pt x="48825" y="15429"/>
                    <a:pt x="49778" y="14477"/>
                  </a:cubicBezTo>
                  <a:cubicBezTo>
                    <a:pt x="50730" y="14477"/>
                    <a:pt x="50730" y="14477"/>
                    <a:pt x="50730" y="13524"/>
                  </a:cubicBezTo>
                  <a:cubicBezTo>
                    <a:pt x="49778" y="12572"/>
                    <a:pt x="49778" y="12572"/>
                    <a:pt x="48825" y="12572"/>
                  </a:cubicBezTo>
                  <a:cubicBezTo>
                    <a:pt x="47873" y="13524"/>
                    <a:pt x="47873" y="13524"/>
                    <a:pt x="47873" y="14477"/>
                  </a:cubicBezTo>
                  <a:close/>
                  <a:moveTo>
                    <a:pt x="53588" y="58291"/>
                  </a:moveTo>
                  <a:cubicBezTo>
                    <a:pt x="52635" y="57339"/>
                    <a:pt x="51683" y="57339"/>
                    <a:pt x="50730" y="57339"/>
                  </a:cubicBezTo>
                  <a:cubicBezTo>
                    <a:pt x="49778" y="57339"/>
                    <a:pt x="48825" y="57339"/>
                    <a:pt x="48825" y="58291"/>
                  </a:cubicBezTo>
                  <a:cubicBezTo>
                    <a:pt x="48825" y="59244"/>
                    <a:pt x="49778" y="59244"/>
                    <a:pt x="50730" y="59244"/>
                  </a:cubicBezTo>
                  <a:lnTo>
                    <a:pt x="52635" y="60197"/>
                  </a:lnTo>
                  <a:cubicBezTo>
                    <a:pt x="53588" y="60197"/>
                    <a:pt x="53588" y="61149"/>
                    <a:pt x="54540" y="60197"/>
                  </a:cubicBezTo>
                  <a:cubicBezTo>
                    <a:pt x="54540" y="59244"/>
                    <a:pt x="53588" y="59244"/>
                    <a:pt x="53588" y="58291"/>
                  </a:cubicBezTo>
                  <a:close/>
                  <a:moveTo>
                    <a:pt x="67875" y="60197"/>
                  </a:moveTo>
                  <a:cubicBezTo>
                    <a:pt x="68828" y="58291"/>
                    <a:pt x="67875" y="56387"/>
                    <a:pt x="67875" y="55434"/>
                  </a:cubicBezTo>
                  <a:cubicBezTo>
                    <a:pt x="67875" y="54482"/>
                    <a:pt x="67875" y="54482"/>
                    <a:pt x="68828" y="54482"/>
                  </a:cubicBezTo>
                  <a:cubicBezTo>
                    <a:pt x="69780" y="54482"/>
                    <a:pt x="69780" y="55434"/>
                    <a:pt x="69780" y="55434"/>
                  </a:cubicBezTo>
                  <a:cubicBezTo>
                    <a:pt x="69780" y="57339"/>
                    <a:pt x="69780" y="59244"/>
                    <a:pt x="71685" y="60197"/>
                  </a:cubicBezTo>
                  <a:cubicBezTo>
                    <a:pt x="73590" y="61149"/>
                    <a:pt x="73590" y="62102"/>
                    <a:pt x="72638" y="64007"/>
                  </a:cubicBezTo>
                  <a:cubicBezTo>
                    <a:pt x="71685" y="65912"/>
                    <a:pt x="71685" y="66864"/>
                    <a:pt x="73590" y="68769"/>
                  </a:cubicBezTo>
                  <a:cubicBezTo>
                    <a:pt x="73590" y="66864"/>
                    <a:pt x="74543" y="64959"/>
                    <a:pt x="77400" y="65912"/>
                  </a:cubicBezTo>
                  <a:cubicBezTo>
                    <a:pt x="79305" y="62102"/>
                    <a:pt x="78353" y="58291"/>
                    <a:pt x="75495" y="55434"/>
                  </a:cubicBezTo>
                  <a:cubicBezTo>
                    <a:pt x="75495" y="54482"/>
                    <a:pt x="72638" y="50672"/>
                    <a:pt x="77400" y="52577"/>
                  </a:cubicBezTo>
                  <a:cubicBezTo>
                    <a:pt x="77400" y="50672"/>
                    <a:pt x="77400" y="48766"/>
                    <a:pt x="74543" y="49719"/>
                  </a:cubicBezTo>
                  <a:cubicBezTo>
                    <a:pt x="72638" y="50672"/>
                    <a:pt x="72638" y="49719"/>
                    <a:pt x="72638" y="47814"/>
                  </a:cubicBezTo>
                  <a:cubicBezTo>
                    <a:pt x="72638" y="46862"/>
                    <a:pt x="72638" y="46862"/>
                    <a:pt x="71685" y="46862"/>
                  </a:cubicBezTo>
                  <a:cubicBezTo>
                    <a:pt x="71685" y="46862"/>
                    <a:pt x="70733" y="47814"/>
                    <a:pt x="70733" y="47814"/>
                  </a:cubicBezTo>
                  <a:cubicBezTo>
                    <a:pt x="69780" y="49719"/>
                    <a:pt x="68828" y="51624"/>
                    <a:pt x="67875" y="52577"/>
                  </a:cubicBezTo>
                  <a:cubicBezTo>
                    <a:pt x="67875" y="52577"/>
                    <a:pt x="66923" y="52577"/>
                    <a:pt x="65970" y="52577"/>
                  </a:cubicBezTo>
                  <a:cubicBezTo>
                    <a:pt x="65018" y="52577"/>
                    <a:pt x="65970" y="51624"/>
                    <a:pt x="65970" y="50672"/>
                  </a:cubicBezTo>
                  <a:cubicBezTo>
                    <a:pt x="65970" y="48766"/>
                    <a:pt x="66923" y="45909"/>
                    <a:pt x="65970" y="44957"/>
                  </a:cubicBezTo>
                  <a:cubicBezTo>
                    <a:pt x="65018" y="43052"/>
                    <a:pt x="63113" y="44957"/>
                    <a:pt x="61208" y="45909"/>
                  </a:cubicBezTo>
                  <a:cubicBezTo>
                    <a:pt x="61208" y="45909"/>
                    <a:pt x="60255" y="45909"/>
                    <a:pt x="60255" y="45909"/>
                  </a:cubicBezTo>
                  <a:lnTo>
                    <a:pt x="59303" y="45909"/>
                  </a:lnTo>
                  <a:cubicBezTo>
                    <a:pt x="59303" y="45909"/>
                    <a:pt x="59303" y="44957"/>
                    <a:pt x="59303" y="44957"/>
                  </a:cubicBezTo>
                  <a:cubicBezTo>
                    <a:pt x="61208" y="44004"/>
                    <a:pt x="60255" y="41147"/>
                    <a:pt x="62160" y="39241"/>
                  </a:cubicBezTo>
                  <a:cubicBezTo>
                    <a:pt x="63113" y="37337"/>
                    <a:pt x="63113" y="35432"/>
                    <a:pt x="63113" y="32574"/>
                  </a:cubicBezTo>
                  <a:cubicBezTo>
                    <a:pt x="65970" y="30669"/>
                    <a:pt x="67875" y="33527"/>
                    <a:pt x="69780" y="33527"/>
                  </a:cubicBezTo>
                  <a:cubicBezTo>
                    <a:pt x="69780" y="34479"/>
                    <a:pt x="69780" y="35432"/>
                    <a:pt x="70733" y="34479"/>
                  </a:cubicBezTo>
                  <a:cubicBezTo>
                    <a:pt x="70733" y="34479"/>
                    <a:pt x="70733" y="34479"/>
                    <a:pt x="70733" y="34479"/>
                  </a:cubicBezTo>
                  <a:cubicBezTo>
                    <a:pt x="70733" y="33527"/>
                    <a:pt x="69780" y="33527"/>
                    <a:pt x="68828" y="33527"/>
                  </a:cubicBezTo>
                  <a:cubicBezTo>
                    <a:pt x="68828" y="31622"/>
                    <a:pt x="66923" y="30669"/>
                    <a:pt x="65018" y="30669"/>
                  </a:cubicBezTo>
                  <a:cubicBezTo>
                    <a:pt x="62160" y="29716"/>
                    <a:pt x="62160" y="30669"/>
                    <a:pt x="62160" y="32574"/>
                  </a:cubicBezTo>
                  <a:cubicBezTo>
                    <a:pt x="61208" y="32574"/>
                    <a:pt x="60255" y="32574"/>
                    <a:pt x="59303" y="31622"/>
                  </a:cubicBezTo>
                  <a:cubicBezTo>
                    <a:pt x="56445" y="29716"/>
                    <a:pt x="53588" y="30669"/>
                    <a:pt x="51683" y="32574"/>
                  </a:cubicBezTo>
                  <a:cubicBezTo>
                    <a:pt x="49778" y="33527"/>
                    <a:pt x="49778" y="34479"/>
                    <a:pt x="51683" y="35432"/>
                  </a:cubicBezTo>
                  <a:cubicBezTo>
                    <a:pt x="52635" y="36384"/>
                    <a:pt x="55493" y="35432"/>
                    <a:pt x="55493" y="37337"/>
                  </a:cubicBezTo>
                  <a:cubicBezTo>
                    <a:pt x="52635" y="37337"/>
                    <a:pt x="54540" y="41147"/>
                    <a:pt x="52635" y="42099"/>
                  </a:cubicBezTo>
                  <a:cubicBezTo>
                    <a:pt x="51683" y="43052"/>
                    <a:pt x="48825" y="44004"/>
                    <a:pt x="50730" y="46862"/>
                  </a:cubicBezTo>
                  <a:cubicBezTo>
                    <a:pt x="51683" y="47814"/>
                    <a:pt x="48825" y="49719"/>
                    <a:pt x="49778" y="50672"/>
                  </a:cubicBezTo>
                  <a:cubicBezTo>
                    <a:pt x="50730" y="51624"/>
                    <a:pt x="51683" y="48766"/>
                    <a:pt x="52635" y="47814"/>
                  </a:cubicBezTo>
                  <a:cubicBezTo>
                    <a:pt x="52635" y="47814"/>
                    <a:pt x="52635" y="47814"/>
                    <a:pt x="52635" y="46862"/>
                  </a:cubicBezTo>
                  <a:cubicBezTo>
                    <a:pt x="53588" y="46862"/>
                    <a:pt x="53588" y="45909"/>
                    <a:pt x="54540" y="46862"/>
                  </a:cubicBezTo>
                  <a:cubicBezTo>
                    <a:pt x="55493" y="46862"/>
                    <a:pt x="54540" y="47814"/>
                    <a:pt x="54540" y="48766"/>
                  </a:cubicBezTo>
                  <a:cubicBezTo>
                    <a:pt x="54540" y="49719"/>
                    <a:pt x="53588" y="50672"/>
                    <a:pt x="53588" y="51624"/>
                  </a:cubicBezTo>
                  <a:cubicBezTo>
                    <a:pt x="53588" y="52577"/>
                    <a:pt x="53588" y="54482"/>
                    <a:pt x="55493" y="53529"/>
                  </a:cubicBezTo>
                  <a:cubicBezTo>
                    <a:pt x="57398" y="53529"/>
                    <a:pt x="57398" y="54482"/>
                    <a:pt x="58350" y="56387"/>
                  </a:cubicBezTo>
                  <a:cubicBezTo>
                    <a:pt x="59303" y="59244"/>
                    <a:pt x="59303" y="61149"/>
                    <a:pt x="58350" y="63054"/>
                  </a:cubicBezTo>
                  <a:cubicBezTo>
                    <a:pt x="58350" y="64007"/>
                    <a:pt x="57398" y="64959"/>
                    <a:pt x="57398" y="65912"/>
                  </a:cubicBezTo>
                  <a:cubicBezTo>
                    <a:pt x="57398" y="66864"/>
                    <a:pt x="57398" y="67816"/>
                    <a:pt x="59303" y="67816"/>
                  </a:cubicBezTo>
                  <a:cubicBezTo>
                    <a:pt x="60255" y="67816"/>
                    <a:pt x="60255" y="66864"/>
                    <a:pt x="60255" y="65912"/>
                  </a:cubicBezTo>
                  <a:cubicBezTo>
                    <a:pt x="59303" y="64959"/>
                    <a:pt x="59303" y="64007"/>
                    <a:pt x="62160" y="64959"/>
                  </a:cubicBezTo>
                  <a:cubicBezTo>
                    <a:pt x="65018" y="65912"/>
                    <a:pt x="66923" y="64007"/>
                    <a:pt x="67875" y="60197"/>
                  </a:cubicBezTo>
                  <a:close/>
                  <a:moveTo>
                    <a:pt x="54540" y="39241"/>
                  </a:moveTo>
                  <a:cubicBezTo>
                    <a:pt x="55493" y="39241"/>
                    <a:pt x="55493" y="38289"/>
                    <a:pt x="56445" y="38289"/>
                  </a:cubicBezTo>
                  <a:lnTo>
                    <a:pt x="56445" y="38289"/>
                  </a:lnTo>
                  <a:cubicBezTo>
                    <a:pt x="55493" y="39241"/>
                    <a:pt x="55493" y="39241"/>
                    <a:pt x="54540" y="39241"/>
                  </a:cubicBezTo>
                  <a:close/>
                  <a:moveTo>
                    <a:pt x="56445" y="17334"/>
                  </a:moveTo>
                  <a:lnTo>
                    <a:pt x="56445" y="17334"/>
                  </a:lnTo>
                  <a:lnTo>
                    <a:pt x="56445" y="17334"/>
                  </a:lnTo>
                  <a:cubicBezTo>
                    <a:pt x="57398" y="16382"/>
                    <a:pt x="56445" y="16382"/>
                    <a:pt x="56445" y="17334"/>
                  </a:cubicBezTo>
                  <a:cubicBezTo>
                    <a:pt x="56445" y="16382"/>
                    <a:pt x="56445" y="17334"/>
                    <a:pt x="56445" y="17334"/>
                  </a:cubicBezTo>
                  <a:close/>
                  <a:moveTo>
                    <a:pt x="64065" y="59244"/>
                  </a:moveTo>
                  <a:cubicBezTo>
                    <a:pt x="64065" y="59244"/>
                    <a:pt x="64065" y="59244"/>
                    <a:pt x="64065" y="59244"/>
                  </a:cubicBezTo>
                  <a:cubicBezTo>
                    <a:pt x="63113" y="58291"/>
                    <a:pt x="62160" y="57339"/>
                    <a:pt x="63113" y="56387"/>
                  </a:cubicBezTo>
                  <a:cubicBezTo>
                    <a:pt x="63113" y="55434"/>
                    <a:pt x="64065" y="56387"/>
                    <a:pt x="65018" y="56387"/>
                  </a:cubicBezTo>
                  <a:cubicBezTo>
                    <a:pt x="65970" y="58291"/>
                    <a:pt x="65970" y="59244"/>
                    <a:pt x="64065" y="59244"/>
                  </a:cubicBezTo>
                  <a:close/>
                  <a:moveTo>
                    <a:pt x="64065" y="60197"/>
                  </a:moveTo>
                  <a:cubicBezTo>
                    <a:pt x="64065" y="60197"/>
                    <a:pt x="63113" y="61149"/>
                    <a:pt x="63113" y="61149"/>
                  </a:cubicBezTo>
                  <a:cubicBezTo>
                    <a:pt x="62160" y="60197"/>
                    <a:pt x="64065" y="60197"/>
                    <a:pt x="64065" y="60197"/>
                  </a:cubicBezTo>
                  <a:close/>
                  <a:moveTo>
                    <a:pt x="72638" y="41147"/>
                  </a:moveTo>
                  <a:cubicBezTo>
                    <a:pt x="70733" y="40194"/>
                    <a:pt x="68828" y="38289"/>
                    <a:pt x="66923" y="41147"/>
                  </a:cubicBezTo>
                  <a:cubicBezTo>
                    <a:pt x="66923" y="39241"/>
                    <a:pt x="66923" y="37337"/>
                    <a:pt x="65018" y="37337"/>
                  </a:cubicBezTo>
                  <a:cubicBezTo>
                    <a:pt x="65018" y="37337"/>
                    <a:pt x="64065" y="37337"/>
                    <a:pt x="64065" y="37337"/>
                  </a:cubicBezTo>
                  <a:cubicBezTo>
                    <a:pt x="63113" y="40194"/>
                    <a:pt x="65018" y="40194"/>
                    <a:pt x="66923" y="41147"/>
                  </a:cubicBezTo>
                  <a:cubicBezTo>
                    <a:pt x="66923" y="42099"/>
                    <a:pt x="66923" y="44004"/>
                    <a:pt x="67875" y="44957"/>
                  </a:cubicBezTo>
                  <a:cubicBezTo>
                    <a:pt x="69780" y="45909"/>
                    <a:pt x="69780" y="44004"/>
                    <a:pt x="69780" y="43052"/>
                  </a:cubicBezTo>
                  <a:cubicBezTo>
                    <a:pt x="70733" y="42099"/>
                    <a:pt x="70733" y="42099"/>
                    <a:pt x="71685" y="43052"/>
                  </a:cubicBezTo>
                  <a:cubicBezTo>
                    <a:pt x="72638" y="44004"/>
                    <a:pt x="72638" y="44004"/>
                    <a:pt x="73590" y="43052"/>
                  </a:cubicBezTo>
                  <a:cubicBezTo>
                    <a:pt x="73590" y="42099"/>
                    <a:pt x="73590" y="41147"/>
                    <a:pt x="72638" y="41147"/>
                  </a:cubicBezTo>
                  <a:close/>
                  <a:moveTo>
                    <a:pt x="67875" y="71627"/>
                  </a:moveTo>
                  <a:cubicBezTo>
                    <a:pt x="69780" y="72579"/>
                    <a:pt x="71685" y="74484"/>
                    <a:pt x="74543" y="74484"/>
                  </a:cubicBezTo>
                  <a:cubicBezTo>
                    <a:pt x="77400" y="73532"/>
                    <a:pt x="78353" y="74484"/>
                    <a:pt x="79305" y="78294"/>
                  </a:cubicBezTo>
                  <a:cubicBezTo>
                    <a:pt x="79305" y="79247"/>
                    <a:pt x="80258" y="79247"/>
                    <a:pt x="81210" y="79247"/>
                  </a:cubicBezTo>
                  <a:cubicBezTo>
                    <a:pt x="80258" y="76389"/>
                    <a:pt x="81210" y="74484"/>
                    <a:pt x="81210" y="72579"/>
                  </a:cubicBezTo>
                  <a:cubicBezTo>
                    <a:pt x="78353" y="72579"/>
                    <a:pt x="76448" y="69722"/>
                    <a:pt x="72638" y="71627"/>
                  </a:cubicBezTo>
                  <a:cubicBezTo>
                    <a:pt x="71685" y="69722"/>
                    <a:pt x="68828" y="71627"/>
                    <a:pt x="68828" y="68769"/>
                  </a:cubicBezTo>
                  <a:cubicBezTo>
                    <a:pt x="68828" y="67816"/>
                    <a:pt x="69780" y="66864"/>
                    <a:pt x="67875" y="66864"/>
                  </a:cubicBezTo>
                  <a:cubicBezTo>
                    <a:pt x="65970" y="66864"/>
                    <a:pt x="65970" y="68769"/>
                    <a:pt x="65970" y="69722"/>
                  </a:cubicBezTo>
                  <a:cubicBezTo>
                    <a:pt x="65970" y="69722"/>
                    <a:pt x="66923" y="71627"/>
                    <a:pt x="67875" y="71627"/>
                  </a:cubicBezTo>
                  <a:close/>
                  <a:moveTo>
                    <a:pt x="70733" y="81152"/>
                  </a:moveTo>
                  <a:cubicBezTo>
                    <a:pt x="70733" y="80199"/>
                    <a:pt x="69780" y="79247"/>
                    <a:pt x="69780" y="79247"/>
                  </a:cubicBezTo>
                  <a:cubicBezTo>
                    <a:pt x="68828" y="79247"/>
                    <a:pt x="68828" y="79247"/>
                    <a:pt x="68828" y="80199"/>
                  </a:cubicBezTo>
                  <a:cubicBezTo>
                    <a:pt x="68828" y="81152"/>
                    <a:pt x="68828" y="82104"/>
                    <a:pt x="70733" y="81152"/>
                  </a:cubicBezTo>
                  <a:cubicBezTo>
                    <a:pt x="70733" y="82104"/>
                    <a:pt x="70733" y="81152"/>
                    <a:pt x="70733" y="81152"/>
                  </a:cubicBezTo>
                  <a:close/>
                  <a:moveTo>
                    <a:pt x="71685" y="76389"/>
                  </a:moveTo>
                  <a:cubicBezTo>
                    <a:pt x="70733" y="75437"/>
                    <a:pt x="70733" y="75437"/>
                    <a:pt x="69780" y="75437"/>
                  </a:cubicBezTo>
                  <a:cubicBezTo>
                    <a:pt x="68828" y="75437"/>
                    <a:pt x="68828" y="75437"/>
                    <a:pt x="68828" y="76389"/>
                  </a:cubicBezTo>
                  <a:cubicBezTo>
                    <a:pt x="68828" y="76389"/>
                    <a:pt x="69780" y="77341"/>
                    <a:pt x="71685" y="76389"/>
                  </a:cubicBezTo>
                  <a:cubicBezTo>
                    <a:pt x="71685" y="77341"/>
                    <a:pt x="72638" y="76389"/>
                    <a:pt x="71685" y="76389"/>
                  </a:cubicBezTo>
                  <a:close/>
                  <a:moveTo>
                    <a:pt x="77400" y="81152"/>
                  </a:moveTo>
                  <a:cubicBezTo>
                    <a:pt x="76448" y="80199"/>
                    <a:pt x="77400" y="78294"/>
                    <a:pt x="76448" y="78294"/>
                  </a:cubicBezTo>
                  <a:cubicBezTo>
                    <a:pt x="75495" y="78294"/>
                    <a:pt x="74543" y="80199"/>
                    <a:pt x="74543" y="81152"/>
                  </a:cubicBezTo>
                  <a:cubicBezTo>
                    <a:pt x="74543" y="81152"/>
                    <a:pt x="74543" y="82104"/>
                    <a:pt x="73590" y="82104"/>
                  </a:cubicBezTo>
                  <a:cubicBezTo>
                    <a:pt x="72638" y="83057"/>
                    <a:pt x="72638" y="83057"/>
                    <a:pt x="72638" y="84009"/>
                  </a:cubicBezTo>
                  <a:cubicBezTo>
                    <a:pt x="72638" y="84009"/>
                    <a:pt x="73590" y="84009"/>
                    <a:pt x="73590" y="84009"/>
                  </a:cubicBezTo>
                  <a:cubicBezTo>
                    <a:pt x="74543" y="83057"/>
                    <a:pt x="73590" y="83057"/>
                    <a:pt x="73590" y="82104"/>
                  </a:cubicBezTo>
                  <a:cubicBezTo>
                    <a:pt x="74543" y="82104"/>
                    <a:pt x="74543" y="83057"/>
                    <a:pt x="75495" y="83057"/>
                  </a:cubicBezTo>
                  <a:cubicBezTo>
                    <a:pt x="76448" y="84009"/>
                    <a:pt x="77400" y="84962"/>
                    <a:pt x="78353" y="84009"/>
                  </a:cubicBezTo>
                  <a:cubicBezTo>
                    <a:pt x="78353" y="83057"/>
                    <a:pt x="77400" y="82104"/>
                    <a:pt x="77400" y="81152"/>
                  </a:cubicBezTo>
                  <a:close/>
                  <a:moveTo>
                    <a:pt x="72638" y="56387"/>
                  </a:moveTo>
                  <a:lnTo>
                    <a:pt x="72638" y="56387"/>
                  </a:lnTo>
                  <a:cubicBezTo>
                    <a:pt x="73590" y="55434"/>
                    <a:pt x="74543" y="55434"/>
                    <a:pt x="74543" y="55434"/>
                  </a:cubicBezTo>
                  <a:cubicBezTo>
                    <a:pt x="74543" y="55434"/>
                    <a:pt x="74543" y="55434"/>
                    <a:pt x="74543" y="56387"/>
                  </a:cubicBezTo>
                  <a:cubicBezTo>
                    <a:pt x="73590" y="56387"/>
                    <a:pt x="73590" y="56387"/>
                    <a:pt x="72638" y="56387"/>
                  </a:cubicBezTo>
                  <a:cubicBezTo>
                    <a:pt x="72638" y="57339"/>
                    <a:pt x="72638" y="56387"/>
                    <a:pt x="72638" y="56387"/>
                  </a:cubicBezTo>
                  <a:close/>
                  <a:moveTo>
                    <a:pt x="76448" y="64959"/>
                  </a:moveTo>
                  <a:lnTo>
                    <a:pt x="73590" y="66864"/>
                  </a:lnTo>
                  <a:cubicBezTo>
                    <a:pt x="74543" y="66864"/>
                    <a:pt x="75495" y="67816"/>
                    <a:pt x="76448" y="66864"/>
                  </a:cubicBezTo>
                  <a:cubicBezTo>
                    <a:pt x="77400" y="66864"/>
                    <a:pt x="76448" y="65912"/>
                    <a:pt x="76448" y="64959"/>
                  </a:cubicBezTo>
                  <a:close/>
                  <a:moveTo>
                    <a:pt x="77400" y="85914"/>
                  </a:moveTo>
                  <a:cubicBezTo>
                    <a:pt x="77400" y="85914"/>
                    <a:pt x="76448" y="85914"/>
                    <a:pt x="77400" y="85914"/>
                  </a:cubicBezTo>
                  <a:cubicBezTo>
                    <a:pt x="75495" y="84962"/>
                    <a:pt x="75495" y="85914"/>
                    <a:pt x="75495" y="85914"/>
                  </a:cubicBezTo>
                  <a:cubicBezTo>
                    <a:pt x="75495" y="86866"/>
                    <a:pt x="76448" y="86866"/>
                    <a:pt x="77400" y="85914"/>
                  </a:cubicBezTo>
                  <a:cubicBezTo>
                    <a:pt x="77400" y="86866"/>
                    <a:pt x="77400" y="86866"/>
                    <a:pt x="77400" y="85914"/>
                  </a:cubicBezTo>
                  <a:close/>
                  <a:moveTo>
                    <a:pt x="76448" y="52577"/>
                  </a:moveTo>
                  <a:lnTo>
                    <a:pt x="76448" y="52577"/>
                  </a:lnTo>
                  <a:cubicBezTo>
                    <a:pt x="77400" y="53529"/>
                    <a:pt x="77400" y="53529"/>
                    <a:pt x="77400" y="53529"/>
                  </a:cubicBezTo>
                  <a:cubicBezTo>
                    <a:pt x="77400" y="52577"/>
                    <a:pt x="77400" y="52577"/>
                    <a:pt x="76448" y="52577"/>
                  </a:cubicBezTo>
                  <a:close/>
                  <a:moveTo>
                    <a:pt x="76448" y="42099"/>
                  </a:moveTo>
                  <a:cubicBezTo>
                    <a:pt x="76448" y="43052"/>
                    <a:pt x="77400" y="43052"/>
                    <a:pt x="76448" y="42099"/>
                  </a:cubicBezTo>
                  <a:cubicBezTo>
                    <a:pt x="78353" y="42099"/>
                    <a:pt x="78353" y="42099"/>
                    <a:pt x="78353" y="41147"/>
                  </a:cubicBezTo>
                  <a:cubicBezTo>
                    <a:pt x="78353" y="40194"/>
                    <a:pt x="78353" y="40194"/>
                    <a:pt x="77400" y="40194"/>
                  </a:cubicBezTo>
                  <a:cubicBezTo>
                    <a:pt x="76448" y="40194"/>
                    <a:pt x="76448" y="41147"/>
                    <a:pt x="76448" y="42099"/>
                  </a:cubicBezTo>
                  <a:close/>
                  <a:moveTo>
                    <a:pt x="79305" y="48766"/>
                  </a:moveTo>
                  <a:cubicBezTo>
                    <a:pt x="78353" y="48766"/>
                    <a:pt x="78353" y="48766"/>
                    <a:pt x="79305" y="48766"/>
                  </a:cubicBezTo>
                  <a:cubicBezTo>
                    <a:pt x="78353" y="48766"/>
                    <a:pt x="78353" y="49719"/>
                    <a:pt x="79305" y="48766"/>
                  </a:cubicBezTo>
                  <a:cubicBezTo>
                    <a:pt x="79305" y="49719"/>
                    <a:pt x="79305" y="49719"/>
                    <a:pt x="79305" y="48766"/>
                  </a:cubicBezTo>
                  <a:lnTo>
                    <a:pt x="79305" y="48766"/>
                  </a:lnTo>
                  <a:close/>
                  <a:moveTo>
                    <a:pt x="82163" y="96391"/>
                  </a:moveTo>
                  <a:lnTo>
                    <a:pt x="79305" y="93534"/>
                  </a:lnTo>
                  <a:cubicBezTo>
                    <a:pt x="78353" y="93534"/>
                    <a:pt x="78353" y="94487"/>
                    <a:pt x="79305" y="94487"/>
                  </a:cubicBezTo>
                  <a:cubicBezTo>
                    <a:pt x="79305" y="95439"/>
                    <a:pt x="80258" y="96391"/>
                    <a:pt x="81210" y="97344"/>
                  </a:cubicBezTo>
                  <a:cubicBezTo>
                    <a:pt x="81210" y="98297"/>
                    <a:pt x="82163" y="98297"/>
                    <a:pt x="83115" y="98297"/>
                  </a:cubicBezTo>
                  <a:cubicBezTo>
                    <a:pt x="83115" y="97344"/>
                    <a:pt x="82163" y="97344"/>
                    <a:pt x="82163" y="96391"/>
                  </a:cubicBezTo>
                  <a:close/>
                  <a:moveTo>
                    <a:pt x="79305" y="58291"/>
                  </a:moveTo>
                  <a:lnTo>
                    <a:pt x="83115" y="64007"/>
                  </a:lnTo>
                  <a:cubicBezTo>
                    <a:pt x="83115" y="64007"/>
                    <a:pt x="84068" y="64007"/>
                    <a:pt x="84068" y="64007"/>
                  </a:cubicBezTo>
                  <a:cubicBezTo>
                    <a:pt x="84068" y="64007"/>
                    <a:pt x="85020" y="64007"/>
                    <a:pt x="85020" y="63054"/>
                  </a:cubicBezTo>
                  <a:cubicBezTo>
                    <a:pt x="85973" y="62102"/>
                    <a:pt x="85973" y="61149"/>
                    <a:pt x="85020" y="60197"/>
                  </a:cubicBezTo>
                  <a:cubicBezTo>
                    <a:pt x="84068" y="59244"/>
                    <a:pt x="83115" y="58291"/>
                    <a:pt x="82163" y="56387"/>
                  </a:cubicBezTo>
                  <a:cubicBezTo>
                    <a:pt x="81210" y="54482"/>
                    <a:pt x="81210" y="54482"/>
                    <a:pt x="80258" y="55434"/>
                  </a:cubicBezTo>
                  <a:cubicBezTo>
                    <a:pt x="79305" y="55434"/>
                    <a:pt x="78353" y="57339"/>
                    <a:pt x="79305" y="58291"/>
                  </a:cubicBezTo>
                  <a:close/>
                  <a:moveTo>
                    <a:pt x="83115" y="89724"/>
                  </a:moveTo>
                  <a:cubicBezTo>
                    <a:pt x="83115" y="87819"/>
                    <a:pt x="83115" y="86866"/>
                    <a:pt x="84068" y="84962"/>
                  </a:cubicBezTo>
                  <a:cubicBezTo>
                    <a:pt x="85020" y="84009"/>
                    <a:pt x="84068" y="83057"/>
                    <a:pt x="83115" y="83057"/>
                  </a:cubicBezTo>
                  <a:cubicBezTo>
                    <a:pt x="82163" y="83057"/>
                    <a:pt x="82163" y="83057"/>
                    <a:pt x="82163" y="84009"/>
                  </a:cubicBezTo>
                  <a:cubicBezTo>
                    <a:pt x="81210" y="85914"/>
                    <a:pt x="81210" y="86866"/>
                    <a:pt x="80258" y="88772"/>
                  </a:cubicBezTo>
                  <a:cubicBezTo>
                    <a:pt x="79305" y="89724"/>
                    <a:pt x="79305" y="90677"/>
                    <a:pt x="80258" y="91629"/>
                  </a:cubicBezTo>
                  <a:cubicBezTo>
                    <a:pt x="80258" y="92582"/>
                    <a:pt x="81210" y="91629"/>
                    <a:pt x="82163" y="91629"/>
                  </a:cubicBezTo>
                  <a:cubicBezTo>
                    <a:pt x="82163" y="90677"/>
                    <a:pt x="84068" y="90677"/>
                    <a:pt x="83115" y="89724"/>
                  </a:cubicBezTo>
                  <a:close/>
                  <a:moveTo>
                    <a:pt x="85020" y="66864"/>
                  </a:moveTo>
                  <a:cubicBezTo>
                    <a:pt x="83115" y="67816"/>
                    <a:pt x="82163" y="65912"/>
                    <a:pt x="82163" y="64959"/>
                  </a:cubicBezTo>
                  <a:cubicBezTo>
                    <a:pt x="82163" y="64959"/>
                    <a:pt x="82163" y="64007"/>
                    <a:pt x="81210" y="64007"/>
                  </a:cubicBezTo>
                  <a:cubicBezTo>
                    <a:pt x="80258" y="64007"/>
                    <a:pt x="80258" y="64007"/>
                    <a:pt x="80258" y="64007"/>
                  </a:cubicBezTo>
                  <a:cubicBezTo>
                    <a:pt x="79305" y="64007"/>
                    <a:pt x="79305" y="64959"/>
                    <a:pt x="80258" y="64959"/>
                  </a:cubicBezTo>
                  <a:cubicBezTo>
                    <a:pt x="80258" y="64959"/>
                    <a:pt x="81210" y="64959"/>
                    <a:pt x="81210" y="64959"/>
                  </a:cubicBezTo>
                  <a:lnTo>
                    <a:pt x="82163" y="64959"/>
                  </a:lnTo>
                  <a:cubicBezTo>
                    <a:pt x="82163" y="66864"/>
                    <a:pt x="80258" y="69722"/>
                    <a:pt x="82163" y="71627"/>
                  </a:cubicBezTo>
                  <a:lnTo>
                    <a:pt x="82163" y="71627"/>
                  </a:lnTo>
                  <a:cubicBezTo>
                    <a:pt x="85020" y="71627"/>
                    <a:pt x="85020" y="69722"/>
                    <a:pt x="85973" y="68769"/>
                  </a:cubicBezTo>
                  <a:cubicBezTo>
                    <a:pt x="86925" y="67816"/>
                    <a:pt x="86925" y="67816"/>
                    <a:pt x="87878" y="67816"/>
                  </a:cubicBezTo>
                  <a:cubicBezTo>
                    <a:pt x="88830" y="67816"/>
                    <a:pt x="89783" y="68769"/>
                    <a:pt x="88830" y="69722"/>
                  </a:cubicBezTo>
                  <a:cubicBezTo>
                    <a:pt x="88830" y="70674"/>
                    <a:pt x="88830" y="71627"/>
                    <a:pt x="88830" y="72579"/>
                  </a:cubicBezTo>
                  <a:cubicBezTo>
                    <a:pt x="85020" y="73532"/>
                    <a:pt x="85020" y="74484"/>
                    <a:pt x="87878" y="77341"/>
                  </a:cubicBezTo>
                  <a:cubicBezTo>
                    <a:pt x="85973" y="80199"/>
                    <a:pt x="89783" y="82104"/>
                    <a:pt x="88830" y="84962"/>
                  </a:cubicBezTo>
                  <a:cubicBezTo>
                    <a:pt x="88830" y="84962"/>
                    <a:pt x="89783" y="84962"/>
                    <a:pt x="89783" y="84962"/>
                  </a:cubicBezTo>
                  <a:cubicBezTo>
                    <a:pt x="91688" y="83057"/>
                    <a:pt x="94545" y="84962"/>
                    <a:pt x="96450" y="84962"/>
                  </a:cubicBezTo>
                  <a:cubicBezTo>
                    <a:pt x="97403" y="84962"/>
                    <a:pt x="99308" y="86866"/>
                    <a:pt x="100260" y="84962"/>
                  </a:cubicBezTo>
                  <a:cubicBezTo>
                    <a:pt x="100260" y="84009"/>
                    <a:pt x="98355" y="83057"/>
                    <a:pt x="97403" y="82104"/>
                  </a:cubicBezTo>
                  <a:cubicBezTo>
                    <a:pt x="96450" y="82104"/>
                    <a:pt x="95498" y="82104"/>
                    <a:pt x="95498" y="82104"/>
                  </a:cubicBezTo>
                  <a:cubicBezTo>
                    <a:pt x="96450" y="80199"/>
                    <a:pt x="94545" y="80199"/>
                    <a:pt x="93593" y="80199"/>
                  </a:cubicBezTo>
                  <a:cubicBezTo>
                    <a:pt x="93593" y="79247"/>
                    <a:pt x="94545" y="77341"/>
                    <a:pt x="92640" y="78294"/>
                  </a:cubicBezTo>
                  <a:cubicBezTo>
                    <a:pt x="91688" y="78294"/>
                    <a:pt x="91688" y="79247"/>
                    <a:pt x="91688" y="79247"/>
                  </a:cubicBezTo>
                  <a:lnTo>
                    <a:pt x="91688" y="79247"/>
                  </a:lnTo>
                  <a:lnTo>
                    <a:pt x="91688" y="79247"/>
                  </a:lnTo>
                  <a:cubicBezTo>
                    <a:pt x="90735" y="78294"/>
                    <a:pt x="89783" y="77341"/>
                    <a:pt x="89783" y="76389"/>
                  </a:cubicBezTo>
                  <a:cubicBezTo>
                    <a:pt x="90735" y="75437"/>
                    <a:pt x="90735" y="73532"/>
                    <a:pt x="90735" y="71627"/>
                  </a:cubicBezTo>
                  <a:cubicBezTo>
                    <a:pt x="93593" y="71627"/>
                    <a:pt x="94545" y="69722"/>
                    <a:pt x="93593" y="66864"/>
                  </a:cubicBezTo>
                  <a:cubicBezTo>
                    <a:pt x="92640" y="64007"/>
                    <a:pt x="90735" y="65912"/>
                    <a:pt x="89783" y="64959"/>
                  </a:cubicBezTo>
                  <a:cubicBezTo>
                    <a:pt x="86925" y="66864"/>
                    <a:pt x="85973" y="66864"/>
                    <a:pt x="85020" y="66864"/>
                  </a:cubicBezTo>
                  <a:close/>
                  <a:moveTo>
                    <a:pt x="81210" y="79247"/>
                  </a:moveTo>
                  <a:cubicBezTo>
                    <a:pt x="81210" y="80199"/>
                    <a:pt x="82163" y="80199"/>
                    <a:pt x="82163" y="80199"/>
                  </a:cubicBezTo>
                  <a:lnTo>
                    <a:pt x="82163" y="80199"/>
                  </a:lnTo>
                  <a:cubicBezTo>
                    <a:pt x="82163" y="79247"/>
                    <a:pt x="82163" y="79247"/>
                    <a:pt x="81210" y="79247"/>
                  </a:cubicBezTo>
                  <a:close/>
                  <a:moveTo>
                    <a:pt x="84068" y="95439"/>
                  </a:moveTo>
                  <a:cubicBezTo>
                    <a:pt x="84068" y="95439"/>
                    <a:pt x="84068" y="94487"/>
                    <a:pt x="84068" y="95439"/>
                  </a:cubicBezTo>
                  <a:lnTo>
                    <a:pt x="84068" y="93534"/>
                  </a:lnTo>
                  <a:cubicBezTo>
                    <a:pt x="84068" y="94487"/>
                    <a:pt x="83115" y="94487"/>
                    <a:pt x="84068" y="95439"/>
                  </a:cubicBezTo>
                  <a:cubicBezTo>
                    <a:pt x="83115" y="94487"/>
                    <a:pt x="83115" y="95439"/>
                    <a:pt x="84068" y="95439"/>
                  </a:cubicBezTo>
                  <a:close/>
                  <a:moveTo>
                    <a:pt x="84068" y="53529"/>
                  </a:moveTo>
                  <a:lnTo>
                    <a:pt x="84068" y="53529"/>
                  </a:lnTo>
                  <a:cubicBezTo>
                    <a:pt x="85020" y="52577"/>
                    <a:pt x="85020" y="52577"/>
                    <a:pt x="84068" y="52577"/>
                  </a:cubicBezTo>
                  <a:cubicBezTo>
                    <a:pt x="84068" y="52577"/>
                    <a:pt x="84068" y="52577"/>
                    <a:pt x="84068" y="53529"/>
                  </a:cubicBezTo>
                  <a:cubicBezTo>
                    <a:pt x="83115" y="53529"/>
                    <a:pt x="84068" y="53529"/>
                    <a:pt x="84068" y="53529"/>
                  </a:cubicBezTo>
                  <a:close/>
                  <a:moveTo>
                    <a:pt x="98355" y="106869"/>
                  </a:moveTo>
                  <a:cubicBezTo>
                    <a:pt x="97403" y="108774"/>
                    <a:pt x="97403" y="109727"/>
                    <a:pt x="97403" y="111632"/>
                  </a:cubicBezTo>
                  <a:cubicBezTo>
                    <a:pt x="97403" y="112584"/>
                    <a:pt x="97403" y="112584"/>
                    <a:pt x="98355" y="112584"/>
                  </a:cubicBezTo>
                  <a:cubicBezTo>
                    <a:pt x="98355" y="112584"/>
                    <a:pt x="99308" y="112584"/>
                    <a:pt x="99308" y="112584"/>
                  </a:cubicBezTo>
                  <a:cubicBezTo>
                    <a:pt x="99308" y="111632"/>
                    <a:pt x="99308" y="107822"/>
                    <a:pt x="98355" y="106869"/>
                  </a:cubicBezTo>
                  <a:cubicBezTo>
                    <a:pt x="98355" y="104964"/>
                    <a:pt x="97403" y="104012"/>
                    <a:pt x="95498" y="104012"/>
                  </a:cubicBezTo>
                  <a:cubicBezTo>
                    <a:pt x="94545" y="104012"/>
                    <a:pt x="92640" y="103059"/>
                    <a:pt x="92640" y="102107"/>
                  </a:cubicBezTo>
                  <a:cubicBezTo>
                    <a:pt x="93593" y="102107"/>
                    <a:pt x="94545" y="103059"/>
                    <a:pt x="96450" y="102107"/>
                  </a:cubicBezTo>
                  <a:cubicBezTo>
                    <a:pt x="97403" y="100202"/>
                    <a:pt x="99308" y="100202"/>
                    <a:pt x="101213" y="100202"/>
                  </a:cubicBezTo>
                  <a:cubicBezTo>
                    <a:pt x="102165" y="100202"/>
                    <a:pt x="103118" y="101154"/>
                    <a:pt x="103118" y="100202"/>
                  </a:cubicBezTo>
                  <a:cubicBezTo>
                    <a:pt x="103118" y="100202"/>
                    <a:pt x="102165" y="99249"/>
                    <a:pt x="101213" y="99249"/>
                  </a:cubicBezTo>
                  <a:cubicBezTo>
                    <a:pt x="99308" y="97344"/>
                    <a:pt x="96450" y="98297"/>
                    <a:pt x="94545" y="95439"/>
                  </a:cubicBezTo>
                  <a:cubicBezTo>
                    <a:pt x="95498" y="92582"/>
                    <a:pt x="94545" y="91629"/>
                    <a:pt x="92640" y="89724"/>
                  </a:cubicBezTo>
                  <a:cubicBezTo>
                    <a:pt x="91688" y="88772"/>
                    <a:pt x="90735" y="88772"/>
                    <a:pt x="90735" y="89724"/>
                  </a:cubicBezTo>
                  <a:cubicBezTo>
                    <a:pt x="91688" y="91629"/>
                    <a:pt x="91688" y="94487"/>
                    <a:pt x="94545" y="95439"/>
                  </a:cubicBezTo>
                  <a:cubicBezTo>
                    <a:pt x="93593" y="97344"/>
                    <a:pt x="92640" y="99249"/>
                    <a:pt x="92640" y="102107"/>
                  </a:cubicBezTo>
                  <a:cubicBezTo>
                    <a:pt x="90735" y="102107"/>
                    <a:pt x="89783" y="102107"/>
                    <a:pt x="88830" y="104012"/>
                  </a:cubicBezTo>
                  <a:cubicBezTo>
                    <a:pt x="88830" y="103059"/>
                    <a:pt x="87878" y="102107"/>
                    <a:pt x="88830" y="100202"/>
                  </a:cubicBezTo>
                  <a:cubicBezTo>
                    <a:pt x="88830" y="99249"/>
                    <a:pt x="88830" y="99249"/>
                    <a:pt x="87878" y="98297"/>
                  </a:cubicBezTo>
                  <a:cubicBezTo>
                    <a:pt x="86925" y="98297"/>
                    <a:pt x="85973" y="98297"/>
                    <a:pt x="85973" y="99249"/>
                  </a:cubicBezTo>
                  <a:cubicBezTo>
                    <a:pt x="85973" y="101154"/>
                    <a:pt x="85973" y="103059"/>
                    <a:pt x="85020" y="104964"/>
                  </a:cubicBezTo>
                  <a:cubicBezTo>
                    <a:pt x="86925" y="105916"/>
                    <a:pt x="87878" y="104012"/>
                    <a:pt x="89783" y="103059"/>
                  </a:cubicBezTo>
                  <a:cubicBezTo>
                    <a:pt x="89783" y="104964"/>
                    <a:pt x="88830" y="105916"/>
                    <a:pt x="86925" y="106869"/>
                  </a:cubicBezTo>
                  <a:cubicBezTo>
                    <a:pt x="85973" y="106869"/>
                    <a:pt x="85973" y="107822"/>
                    <a:pt x="85973" y="107822"/>
                  </a:cubicBezTo>
                  <a:cubicBezTo>
                    <a:pt x="85973" y="108774"/>
                    <a:pt x="87878" y="108774"/>
                    <a:pt x="87878" y="108774"/>
                  </a:cubicBezTo>
                  <a:cubicBezTo>
                    <a:pt x="89783" y="107822"/>
                    <a:pt x="90735" y="106869"/>
                    <a:pt x="92640" y="105916"/>
                  </a:cubicBezTo>
                  <a:cubicBezTo>
                    <a:pt x="92640" y="105916"/>
                    <a:pt x="91688" y="105916"/>
                    <a:pt x="91688" y="104964"/>
                  </a:cubicBezTo>
                  <a:cubicBezTo>
                    <a:pt x="91688" y="104964"/>
                    <a:pt x="91688" y="104012"/>
                    <a:pt x="91688" y="104964"/>
                  </a:cubicBezTo>
                  <a:cubicBezTo>
                    <a:pt x="92640" y="104964"/>
                    <a:pt x="92640" y="105916"/>
                    <a:pt x="92640" y="105916"/>
                  </a:cubicBezTo>
                  <a:lnTo>
                    <a:pt x="92640" y="105916"/>
                  </a:lnTo>
                  <a:cubicBezTo>
                    <a:pt x="93593" y="106869"/>
                    <a:pt x="95498" y="106869"/>
                    <a:pt x="98355" y="106869"/>
                  </a:cubicBezTo>
                  <a:close/>
                  <a:moveTo>
                    <a:pt x="86925" y="88772"/>
                  </a:moveTo>
                  <a:lnTo>
                    <a:pt x="86925" y="88772"/>
                  </a:lnTo>
                  <a:cubicBezTo>
                    <a:pt x="85973" y="89724"/>
                    <a:pt x="85973" y="89724"/>
                    <a:pt x="86925" y="88772"/>
                  </a:cubicBezTo>
                  <a:cubicBezTo>
                    <a:pt x="86925" y="89724"/>
                    <a:pt x="86925" y="89724"/>
                    <a:pt x="86925" y="88772"/>
                  </a:cubicBezTo>
                  <a:cubicBezTo>
                    <a:pt x="87878" y="89724"/>
                    <a:pt x="86925" y="88772"/>
                    <a:pt x="86925" y="88772"/>
                  </a:cubicBezTo>
                  <a:close/>
                  <a:moveTo>
                    <a:pt x="88830" y="80199"/>
                  </a:moveTo>
                  <a:cubicBezTo>
                    <a:pt x="88830" y="80199"/>
                    <a:pt x="88830" y="80199"/>
                    <a:pt x="88830" y="80199"/>
                  </a:cubicBezTo>
                  <a:lnTo>
                    <a:pt x="91688" y="80199"/>
                  </a:lnTo>
                  <a:lnTo>
                    <a:pt x="91688" y="82104"/>
                  </a:lnTo>
                  <a:cubicBezTo>
                    <a:pt x="90735" y="81152"/>
                    <a:pt x="89783" y="81152"/>
                    <a:pt x="88830" y="80199"/>
                  </a:cubicBezTo>
                  <a:close/>
                  <a:moveTo>
                    <a:pt x="91688" y="109727"/>
                  </a:moveTo>
                  <a:lnTo>
                    <a:pt x="91688" y="109727"/>
                  </a:lnTo>
                  <a:cubicBezTo>
                    <a:pt x="90735" y="110679"/>
                    <a:pt x="90735" y="111632"/>
                    <a:pt x="90735" y="111632"/>
                  </a:cubicBezTo>
                  <a:cubicBezTo>
                    <a:pt x="90735" y="111632"/>
                    <a:pt x="91688" y="110679"/>
                    <a:pt x="91688" y="109727"/>
                  </a:cubicBezTo>
                  <a:lnTo>
                    <a:pt x="91688" y="109727"/>
                  </a:lnTo>
                  <a:close/>
                  <a:moveTo>
                    <a:pt x="95498" y="116394"/>
                  </a:moveTo>
                  <a:cubicBezTo>
                    <a:pt x="95498" y="116394"/>
                    <a:pt x="95498" y="116394"/>
                    <a:pt x="95498" y="116394"/>
                  </a:cubicBezTo>
                  <a:cubicBezTo>
                    <a:pt x="96450" y="115441"/>
                    <a:pt x="96450" y="114489"/>
                    <a:pt x="96450" y="114489"/>
                  </a:cubicBezTo>
                  <a:cubicBezTo>
                    <a:pt x="94545" y="114489"/>
                    <a:pt x="94545" y="115441"/>
                    <a:pt x="95498" y="116394"/>
                  </a:cubicBezTo>
                  <a:cubicBezTo>
                    <a:pt x="94545" y="116394"/>
                    <a:pt x="94545" y="116394"/>
                    <a:pt x="95498" y="116394"/>
                  </a:cubicBezTo>
                  <a:close/>
                  <a:moveTo>
                    <a:pt x="97403" y="131634"/>
                  </a:moveTo>
                  <a:cubicBezTo>
                    <a:pt x="97403" y="130682"/>
                    <a:pt x="97403" y="130682"/>
                    <a:pt x="96450" y="129729"/>
                  </a:cubicBezTo>
                  <a:cubicBezTo>
                    <a:pt x="95498" y="129729"/>
                    <a:pt x="95498" y="129729"/>
                    <a:pt x="95498" y="130682"/>
                  </a:cubicBezTo>
                  <a:cubicBezTo>
                    <a:pt x="95498" y="131634"/>
                    <a:pt x="95498" y="132587"/>
                    <a:pt x="97403" y="131634"/>
                  </a:cubicBezTo>
                  <a:cubicBezTo>
                    <a:pt x="96450" y="132587"/>
                    <a:pt x="97403" y="132587"/>
                    <a:pt x="97403" y="131634"/>
                  </a:cubicBezTo>
                  <a:close/>
                  <a:moveTo>
                    <a:pt x="97403" y="70674"/>
                  </a:moveTo>
                  <a:cubicBezTo>
                    <a:pt x="97403" y="70674"/>
                    <a:pt x="97403" y="70674"/>
                    <a:pt x="97403" y="70674"/>
                  </a:cubicBezTo>
                  <a:lnTo>
                    <a:pt x="97403" y="70674"/>
                  </a:lnTo>
                  <a:cubicBezTo>
                    <a:pt x="97403" y="69722"/>
                    <a:pt x="97403" y="69722"/>
                    <a:pt x="97403" y="70674"/>
                  </a:cubicBezTo>
                  <a:cubicBezTo>
                    <a:pt x="97403" y="70674"/>
                    <a:pt x="97403" y="70674"/>
                    <a:pt x="97403" y="70674"/>
                  </a:cubicBezTo>
                  <a:close/>
                  <a:moveTo>
                    <a:pt x="103118" y="129729"/>
                  </a:moveTo>
                  <a:cubicBezTo>
                    <a:pt x="101213" y="129729"/>
                    <a:pt x="100260" y="128777"/>
                    <a:pt x="99308" y="128777"/>
                  </a:cubicBezTo>
                  <a:cubicBezTo>
                    <a:pt x="99308" y="128777"/>
                    <a:pt x="99308" y="127824"/>
                    <a:pt x="99308" y="127824"/>
                  </a:cubicBezTo>
                  <a:cubicBezTo>
                    <a:pt x="99308" y="127824"/>
                    <a:pt x="98355" y="126872"/>
                    <a:pt x="97403" y="127824"/>
                  </a:cubicBezTo>
                  <a:cubicBezTo>
                    <a:pt x="97403" y="127824"/>
                    <a:pt x="97403" y="128777"/>
                    <a:pt x="98355" y="128777"/>
                  </a:cubicBezTo>
                  <a:cubicBezTo>
                    <a:pt x="98355" y="128777"/>
                    <a:pt x="99308" y="128777"/>
                    <a:pt x="99308" y="129729"/>
                  </a:cubicBezTo>
                  <a:cubicBezTo>
                    <a:pt x="100260" y="130682"/>
                    <a:pt x="101213" y="130682"/>
                    <a:pt x="103118" y="129729"/>
                  </a:cubicBezTo>
                  <a:close/>
                  <a:moveTo>
                    <a:pt x="102165" y="115441"/>
                  </a:moveTo>
                  <a:cubicBezTo>
                    <a:pt x="101213" y="115441"/>
                    <a:pt x="102165" y="117347"/>
                    <a:pt x="102165" y="118299"/>
                  </a:cubicBezTo>
                  <a:cubicBezTo>
                    <a:pt x="101213" y="119252"/>
                    <a:pt x="99308" y="118299"/>
                    <a:pt x="99308" y="120204"/>
                  </a:cubicBezTo>
                  <a:cubicBezTo>
                    <a:pt x="99308" y="121157"/>
                    <a:pt x="101213" y="120204"/>
                    <a:pt x="101213" y="121157"/>
                  </a:cubicBezTo>
                  <a:cubicBezTo>
                    <a:pt x="101213" y="121157"/>
                    <a:pt x="100260" y="122109"/>
                    <a:pt x="100260" y="122109"/>
                  </a:cubicBezTo>
                  <a:cubicBezTo>
                    <a:pt x="100260" y="122109"/>
                    <a:pt x="99308" y="123062"/>
                    <a:pt x="100260" y="123062"/>
                  </a:cubicBezTo>
                  <a:cubicBezTo>
                    <a:pt x="101213" y="123062"/>
                    <a:pt x="101213" y="123062"/>
                    <a:pt x="102165" y="122109"/>
                  </a:cubicBezTo>
                  <a:lnTo>
                    <a:pt x="102165" y="120204"/>
                  </a:lnTo>
                  <a:cubicBezTo>
                    <a:pt x="103118" y="120204"/>
                    <a:pt x="103118" y="118299"/>
                    <a:pt x="103118" y="117347"/>
                  </a:cubicBezTo>
                  <a:cubicBezTo>
                    <a:pt x="104070" y="117347"/>
                    <a:pt x="105023" y="117347"/>
                    <a:pt x="105023" y="118299"/>
                  </a:cubicBezTo>
                  <a:cubicBezTo>
                    <a:pt x="105023" y="118299"/>
                    <a:pt x="105023" y="119252"/>
                    <a:pt x="105975" y="119252"/>
                  </a:cubicBezTo>
                  <a:cubicBezTo>
                    <a:pt x="106928" y="119252"/>
                    <a:pt x="105975" y="118299"/>
                    <a:pt x="105975" y="118299"/>
                  </a:cubicBezTo>
                  <a:cubicBezTo>
                    <a:pt x="105975" y="117347"/>
                    <a:pt x="105975" y="117347"/>
                    <a:pt x="105975" y="117347"/>
                  </a:cubicBezTo>
                  <a:cubicBezTo>
                    <a:pt x="104070" y="116394"/>
                    <a:pt x="104070" y="115441"/>
                    <a:pt x="102165" y="115441"/>
                  </a:cubicBezTo>
                  <a:close/>
                  <a:moveTo>
                    <a:pt x="99308" y="103059"/>
                  </a:moveTo>
                  <a:cubicBezTo>
                    <a:pt x="100260" y="103059"/>
                    <a:pt x="100260" y="104012"/>
                    <a:pt x="99308" y="103059"/>
                  </a:cubicBezTo>
                  <a:cubicBezTo>
                    <a:pt x="101213" y="104012"/>
                    <a:pt x="101213" y="103059"/>
                    <a:pt x="101213" y="103059"/>
                  </a:cubicBezTo>
                  <a:cubicBezTo>
                    <a:pt x="101213" y="102107"/>
                    <a:pt x="100260" y="102107"/>
                    <a:pt x="99308" y="103059"/>
                  </a:cubicBezTo>
                  <a:cubicBezTo>
                    <a:pt x="99308" y="102107"/>
                    <a:pt x="99308" y="103059"/>
                    <a:pt x="99308" y="103059"/>
                  </a:cubicBezTo>
                  <a:close/>
                  <a:moveTo>
                    <a:pt x="100260" y="93534"/>
                  </a:moveTo>
                  <a:cubicBezTo>
                    <a:pt x="101213" y="93534"/>
                    <a:pt x="102165" y="93534"/>
                    <a:pt x="103118" y="92582"/>
                  </a:cubicBezTo>
                  <a:cubicBezTo>
                    <a:pt x="103118" y="92582"/>
                    <a:pt x="103118" y="91629"/>
                    <a:pt x="102165" y="91629"/>
                  </a:cubicBezTo>
                  <a:cubicBezTo>
                    <a:pt x="101213" y="92582"/>
                    <a:pt x="100260" y="91629"/>
                    <a:pt x="100260" y="93534"/>
                  </a:cubicBezTo>
                  <a:cubicBezTo>
                    <a:pt x="99308" y="93534"/>
                    <a:pt x="99308" y="93534"/>
                    <a:pt x="100260" y="93534"/>
                  </a:cubicBezTo>
                  <a:close/>
                  <a:moveTo>
                    <a:pt x="99308" y="73532"/>
                  </a:moveTo>
                  <a:cubicBezTo>
                    <a:pt x="99308" y="74484"/>
                    <a:pt x="100260" y="74484"/>
                    <a:pt x="99308" y="73532"/>
                  </a:cubicBezTo>
                  <a:cubicBezTo>
                    <a:pt x="100260" y="74484"/>
                    <a:pt x="100260" y="73532"/>
                    <a:pt x="99308" y="73532"/>
                  </a:cubicBezTo>
                  <a:cubicBezTo>
                    <a:pt x="100260" y="73532"/>
                    <a:pt x="100260" y="73532"/>
                    <a:pt x="99308" y="73532"/>
                  </a:cubicBezTo>
                  <a:cubicBezTo>
                    <a:pt x="100260" y="73532"/>
                    <a:pt x="99308" y="73532"/>
                    <a:pt x="99308" y="73532"/>
                  </a:cubicBezTo>
                  <a:close/>
                  <a:moveTo>
                    <a:pt x="102165" y="112584"/>
                  </a:moveTo>
                  <a:cubicBezTo>
                    <a:pt x="102165" y="112584"/>
                    <a:pt x="102165" y="112584"/>
                    <a:pt x="102165" y="112584"/>
                  </a:cubicBezTo>
                  <a:cubicBezTo>
                    <a:pt x="103118" y="113537"/>
                    <a:pt x="103118" y="112584"/>
                    <a:pt x="103118" y="112584"/>
                  </a:cubicBezTo>
                  <a:cubicBezTo>
                    <a:pt x="103118" y="111632"/>
                    <a:pt x="103118" y="111632"/>
                    <a:pt x="102165" y="112584"/>
                  </a:cubicBezTo>
                  <a:cubicBezTo>
                    <a:pt x="102165" y="111632"/>
                    <a:pt x="102165" y="111632"/>
                    <a:pt x="102165" y="112584"/>
                  </a:cubicBezTo>
                  <a:close/>
                  <a:moveTo>
                    <a:pt x="105975" y="124014"/>
                  </a:moveTo>
                  <a:cubicBezTo>
                    <a:pt x="105023" y="124966"/>
                    <a:pt x="105023" y="126872"/>
                    <a:pt x="103118" y="126872"/>
                  </a:cubicBezTo>
                  <a:cubicBezTo>
                    <a:pt x="102165" y="126872"/>
                    <a:pt x="103118" y="127824"/>
                    <a:pt x="104070" y="129729"/>
                  </a:cubicBezTo>
                  <a:cubicBezTo>
                    <a:pt x="105023" y="128777"/>
                    <a:pt x="105975" y="126872"/>
                    <a:pt x="105975" y="124014"/>
                  </a:cubicBezTo>
                  <a:cubicBezTo>
                    <a:pt x="106928" y="124014"/>
                    <a:pt x="105975" y="123062"/>
                    <a:pt x="105975" y="124014"/>
                  </a:cubicBezTo>
                  <a:close/>
                  <a:moveTo>
                    <a:pt x="104070" y="104964"/>
                  </a:moveTo>
                  <a:cubicBezTo>
                    <a:pt x="104070" y="104964"/>
                    <a:pt x="104070" y="104964"/>
                    <a:pt x="104070" y="104964"/>
                  </a:cubicBezTo>
                  <a:cubicBezTo>
                    <a:pt x="105023" y="104964"/>
                    <a:pt x="105023" y="104964"/>
                    <a:pt x="104070" y="104964"/>
                  </a:cubicBezTo>
                  <a:cubicBezTo>
                    <a:pt x="105023" y="104012"/>
                    <a:pt x="104070" y="104012"/>
                    <a:pt x="104070" y="104964"/>
                  </a:cubicBezTo>
                  <a:cubicBezTo>
                    <a:pt x="104070" y="104012"/>
                    <a:pt x="104070" y="104964"/>
                    <a:pt x="104070" y="104964"/>
                  </a:cubicBezTo>
                  <a:close/>
                  <a:moveTo>
                    <a:pt x="106928" y="115441"/>
                  </a:moveTo>
                  <a:cubicBezTo>
                    <a:pt x="107880" y="116394"/>
                    <a:pt x="109785" y="116394"/>
                    <a:pt x="110738" y="115441"/>
                  </a:cubicBezTo>
                  <a:cubicBezTo>
                    <a:pt x="112643" y="115441"/>
                    <a:pt x="112643" y="114489"/>
                    <a:pt x="112643" y="112584"/>
                  </a:cubicBezTo>
                  <a:cubicBezTo>
                    <a:pt x="111690" y="109727"/>
                    <a:pt x="110738" y="112584"/>
                    <a:pt x="109785" y="111632"/>
                  </a:cubicBezTo>
                  <a:cubicBezTo>
                    <a:pt x="105975" y="110679"/>
                    <a:pt x="105975" y="111632"/>
                    <a:pt x="106928" y="115441"/>
                  </a:cubicBezTo>
                  <a:cubicBezTo>
                    <a:pt x="106928" y="114489"/>
                    <a:pt x="106928" y="114489"/>
                    <a:pt x="106928" y="115441"/>
                  </a:cubicBezTo>
                  <a:cubicBezTo>
                    <a:pt x="105975" y="116394"/>
                    <a:pt x="105975" y="116394"/>
                    <a:pt x="105023" y="117347"/>
                  </a:cubicBezTo>
                  <a:cubicBezTo>
                    <a:pt x="106928" y="117347"/>
                    <a:pt x="106928" y="116394"/>
                    <a:pt x="106928" y="115441"/>
                  </a:cubicBezTo>
                  <a:close/>
                  <a:moveTo>
                    <a:pt x="108833" y="129729"/>
                  </a:moveTo>
                  <a:cubicBezTo>
                    <a:pt x="109785" y="129729"/>
                    <a:pt x="109785" y="129729"/>
                    <a:pt x="109785" y="128777"/>
                  </a:cubicBezTo>
                  <a:cubicBezTo>
                    <a:pt x="109785" y="127824"/>
                    <a:pt x="108833" y="127824"/>
                    <a:pt x="107880" y="127824"/>
                  </a:cubicBezTo>
                  <a:cubicBezTo>
                    <a:pt x="106928" y="127824"/>
                    <a:pt x="106928" y="128777"/>
                    <a:pt x="106928" y="128777"/>
                  </a:cubicBezTo>
                  <a:cubicBezTo>
                    <a:pt x="106928" y="129729"/>
                    <a:pt x="107880" y="129729"/>
                    <a:pt x="108833" y="129729"/>
                  </a:cubicBezTo>
                  <a:close/>
                  <a:moveTo>
                    <a:pt x="110738" y="143064"/>
                  </a:moveTo>
                  <a:cubicBezTo>
                    <a:pt x="111690" y="143064"/>
                    <a:pt x="111690" y="143064"/>
                    <a:pt x="112643" y="142112"/>
                  </a:cubicBezTo>
                  <a:cubicBezTo>
                    <a:pt x="112643" y="140207"/>
                    <a:pt x="110738" y="141159"/>
                    <a:pt x="109785" y="141159"/>
                  </a:cubicBezTo>
                  <a:cubicBezTo>
                    <a:pt x="108833" y="141159"/>
                    <a:pt x="108833" y="140207"/>
                    <a:pt x="108833" y="142112"/>
                  </a:cubicBezTo>
                  <a:cubicBezTo>
                    <a:pt x="108833" y="143064"/>
                    <a:pt x="109785" y="143064"/>
                    <a:pt x="110738" y="143064"/>
                  </a:cubicBezTo>
                  <a:close/>
                  <a:moveTo>
                    <a:pt x="114548" y="116394"/>
                  </a:moveTo>
                  <a:cubicBezTo>
                    <a:pt x="113595" y="117347"/>
                    <a:pt x="111690" y="116394"/>
                    <a:pt x="111690" y="118299"/>
                  </a:cubicBezTo>
                  <a:cubicBezTo>
                    <a:pt x="111690" y="120204"/>
                    <a:pt x="113595" y="122109"/>
                    <a:pt x="109785" y="121157"/>
                  </a:cubicBezTo>
                  <a:cubicBezTo>
                    <a:pt x="109785" y="121157"/>
                    <a:pt x="109785" y="122109"/>
                    <a:pt x="109785" y="123062"/>
                  </a:cubicBezTo>
                  <a:cubicBezTo>
                    <a:pt x="110738" y="124966"/>
                    <a:pt x="112643" y="124014"/>
                    <a:pt x="114548" y="122109"/>
                  </a:cubicBezTo>
                  <a:cubicBezTo>
                    <a:pt x="115500" y="121157"/>
                    <a:pt x="115500" y="121157"/>
                    <a:pt x="116453" y="121157"/>
                  </a:cubicBezTo>
                  <a:cubicBezTo>
                    <a:pt x="117405" y="118299"/>
                    <a:pt x="115500" y="117347"/>
                    <a:pt x="114548" y="116394"/>
                  </a:cubicBezTo>
                  <a:close/>
                  <a:moveTo>
                    <a:pt x="110738" y="107822"/>
                  </a:moveTo>
                  <a:lnTo>
                    <a:pt x="110738" y="107822"/>
                  </a:lnTo>
                  <a:cubicBezTo>
                    <a:pt x="110738" y="107822"/>
                    <a:pt x="110738" y="107822"/>
                    <a:pt x="110738" y="107822"/>
                  </a:cubicBezTo>
                  <a:cubicBezTo>
                    <a:pt x="110738" y="106869"/>
                    <a:pt x="110738" y="106869"/>
                    <a:pt x="110738" y="107822"/>
                  </a:cubicBezTo>
                  <a:cubicBezTo>
                    <a:pt x="109785" y="107822"/>
                    <a:pt x="110738" y="107822"/>
                    <a:pt x="110738" y="107822"/>
                  </a:cubicBezTo>
                  <a:close/>
                  <a:moveTo>
                    <a:pt x="112643" y="161162"/>
                  </a:moveTo>
                  <a:cubicBezTo>
                    <a:pt x="112643" y="160209"/>
                    <a:pt x="111690" y="160209"/>
                    <a:pt x="112643" y="161162"/>
                  </a:cubicBezTo>
                  <a:cubicBezTo>
                    <a:pt x="111690" y="160209"/>
                    <a:pt x="110738" y="161162"/>
                    <a:pt x="110738" y="161162"/>
                  </a:cubicBezTo>
                  <a:cubicBezTo>
                    <a:pt x="110738" y="161162"/>
                    <a:pt x="110738" y="162114"/>
                    <a:pt x="112643" y="161162"/>
                  </a:cubicBezTo>
                  <a:cubicBezTo>
                    <a:pt x="111690" y="162114"/>
                    <a:pt x="112643" y="161162"/>
                    <a:pt x="112643" y="161162"/>
                  </a:cubicBezTo>
                  <a:close/>
                  <a:moveTo>
                    <a:pt x="113595" y="150684"/>
                  </a:moveTo>
                  <a:cubicBezTo>
                    <a:pt x="114548" y="150684"/>
                    <a:pt x="114548" y="151637"/>
                    <a:pt x="115500" y="150684"/>
                  </a:cubicBezTo>
                  <a:cubicBezTo>
                    <a:pt x="115500" y="150684"/>
                    <a:pt x="116453" y="149732"/>
                    <a:pt x="115500" y="149732"/>
                  </a:cubicBezTo>
                  <a:cubicBezTo>
                    <a:pt x="114548" y="149732"/>
                    <a:pt x="113595" y="149732"/>
                    <a:pt x="113595" y="150684"/>
                  </a:cubicBezTo>
                  <a:cubicBezTo>
                    <a:pt x="113595" y="148779"/>
                    <a:pt x="112643" y="149732"/>
                    <a:pt x="113595" y="150684"/>
                  </a:cubicBezTo>
                  <a:cubicBezTo>
                    <a:pt x="112643" y="150684"/>
                    <a:pt x="111690" y="150684"/>
                    <a:pt x="110738" y="150684"/>
                  </a:cubicBezTo>
                  <a:cubicBezTo>
                    <a:pt x="110738" y="150684"/>
                    <a:pt x="110738" y="150684"/>
                    <a:pt x="110738" y="150684"/>
                  </a:cubicBezTo>
                  <a:cubicBezTo>
                    <a:pt x="111690" y="150684"/>
                    <a:pt x="112643" y="150684"/>
                    <a:pt x="113595" y="150684"/>
                  </a:cubicBezTo>
                  <a:lnTo>
                    <a:pt x="113595" y="150684"/>
                  </a:lnTo>
                  <a:close/>
                  <a:moveTo>
                    <a:pt x="110738" y="136397"/>
                  </a:moveTo>
                  <a:cubicBezTo>
                    <a:pt x="110738" y="136397"/>
                    <a:pt x="111690" y="137349"/>
                    <a:pt x="110738" y="136397"/>
                  </a:cubicBezTo>
                  <a:cubicBezTo>
                    <a:pt x="111690" y="137349"/>
                    <a:pt x="112643" y="136397"/>
                    <a:pt x="112643" y="136397"/>
                  </a:cubicBezTo>
                  <a:cubicBezTo>
                    <a:pt x="112643" y="136397"/>
                    <a:pt x="111690" y="136397"/>
                    <a:pt x="110738" y="136397"/>
                  </a:cubicBezTo>
                  <a:cubicBezTo>
                    <a:pt x="110738" y="135444"/>
                    <a:pt x="110738" y="136397"/>
                    <a:pt x="110738" y="136397"/>
                  </a:cubicBezTo>
                  <a:close/>
                  <a:moveTo>
                    <a:pt x="111690" y="131634"/>
                  </a:moveTo>
                  <a:cubicBezTo>
                    <a:pt x="111690" y="131634"/>
                    <a:pt x="111690" y="131634"/>
                    <a:pt x="111690" y="131634"/>
                  </a:cubicBezTo>
                  <a:cubicBezTo>
                    <a:pt x="112643" y="131634"/>
                    <a:pt x="112643" y="131634"/>
                    <a:pt x="111690" y="131634"/>
                  </a:cubicBezTo>
                  <a:cubicBezTo>
                    <a:pt x="112643" y="130682"/>
                    <a:pt x="112643" y="130682"/>
                    <a:pt x="111690" y="131634"/>
                  </a:cubicBezTo>
                  <a:cubicBezTo>
                    <a:pt x="111690" y="130682"/>
                    <a:pt x="111690" y="131634"/>
                    <a:pt x="111690" y="131634"/>
                  </a:cubicBezTo>
                  <a:close/>
                  <a:moveTo>
                    <a:pt x="112643" y="157352"/>
                  </a:moveTo>
                  <a:cubicBezTo>
                    <a:pt x="112643" y="157352"/>
                    <a:pt x="112643" y="157352"/>
                    <a:pt x="112643" y="157352"/>
                  </a:cubicBezTo>
                  <a:cubicBezTo>
                    <a:pt x="111690" y="157352"/>
                    <a:pt x="111690" y="157352"/>
                    <a:pt x="112643" y="157352"/>
                  </a:cubicBezTo>
                  <a:cubicBezTo>
                    <a:pt x="111690" y="157352"/>
                    <a:pt x="111690" y="157352"/>
                    <a:pt x="112643" y="157352"/>
                  </a:cubicBezTo>
                  <a:lnTo>
                    <a:pt x="112643" y="157352"/>
                  </a:lnTo>
                  <a:close/>
                  <a:moveTo>
                    <a:pt x="114548" y="154494"/>
                  </a:moveTo>
                  <a:cubicBezTo>
                    <a:pt x="114548" y="154494"/>
                    <a:pt x="113595" y="154494"/>
                    <a:pt x="114548" y="154494"/>
                  </a:cubicBezTo>
                  <a:cubicBezTo>
                    <a:pt x="113595" y="153541"/>
                    <a:pt x="113595" y="154494"/>
                    <a:pt x="114548" y="154494"/>
                  </a:cubicBezTo>
                  <a:lnTo>
                    <a:pt x="114548" y="154494"/>
                  </a:lnTo>
                  <a:cubicBezTo>
                    <a:pt x="113595" y="155447"/>
                    <a:pt x="114548" y="155447"/>
                    <a:pt x="114548" y="154494"/>
                  </a:cubicBezTo>
                  <a:close/>
                  <a:moveTo>
                    <a:pt x="114548" y="145922"/>
                  </a:moveTo>
                  <a:lnTo>
                    <a:pt x="114548" y="145922"/>
                  </a:lnTo>
                  <a:cubicBezTo>
                    <a:pt x="113595" y="145922"/>
                    <a:pt x="113595" y="146874"/>
                    <a:pt x="114548" y="145922"/>
                  </a:cubicBezTo>
                  <a:cubicBezTo>
                    <a:pt x="114548" y="146874"/>
                    <a:pt x="114548" y="146874"/>
                    <a:pt x="114548" y="145922"/>
                  </a:cubicBezTo>
                  <a:cubicBezTo>
                    <a:pt x="115500" y="145922"/>
                    <a:pt x="114548" y="145922"/>
                    <a:pt x="114548" y="145922"/>
                  </a:cubicBezTo>
                  <a:close/>
                  <a:moveTo>
                    <a:pt x="115500" y="165924"/>
                  </a:moveTo>
                  <a:cubicBezTo>
                    <a:pt x="115500" y="164972"/>
                    <a:pt x="115500" y="164972"/>
                    <a:pt x="115500" y="165924"/>
                  </a:cubicBezTo>
                  <a:cubicBezTo>
                    <a:pt x="114548" y="164972"/>
                    <a:pt x="114548" y="164972"/>
                    <a:pt x="115500" y="165924"/>
                  </a:cubicBezTo>
                  <a:cubicBezTo>
                    <a:pt x="114548" y="164972"/>
                    <a:pt x="114548" y="165924"/>
                    <a:pt x="115500" y="165924"/>
                  </a:cubicBezTo>
                  <a:cubicBezTo>
                    <a:pt x="114548" y="165924"/>
                    <a:pt x="115500" y="165924"/>
                    <a:pt x="115500" y="165924"/>
                  </a:cubicBezTo>
                  <a:close/>
                  <a:moveTo>
                    <a:pt x="114548" y="116394"/>
                  </a:moveTo>
                  <a:cubicBezTo>
                    <a:pt x="115500" y="116394"/>
                    <a:pt x="115500" y="116394"/>
                    <a:pt x="116453" y="115441"/>
                  </a:cubicBezTo>
                  <a:cubicBezTo>
                    <a:pt x="116453" y="115441"/>
                    <a:pt x="116453" y="115441"/>
                    <a:pt x="116453" y="115441"/>
                  </a:cubicBezTo>
                  <a:cubicBezTo>
                    <a:pt x="115500" y="114489"/>
                    <a:pt x="114548" y="115441"/>
                    <a:pt x="114548" y="116394"/>
                  </a:cubicBezTo>
                  <a:close/>
                  <a:moveTo>
                    <a:pt x="117405" y="159257"/>
                  </a:moveTo>
                  <a:cubicBezTo>
                    <a:pt x="117405" y="158304"/>
                    <a:pt x="116453" y="158304"/>
                    <a:pt x="116453" y="158304"/>
                  </a:cubicBezTo>
                  <a:cubicBezTo>
                    <a:pt x="116453" y="158304"/>
                    <a:pt x="116453" y="158304"/>
                    <a:pt x="116453" y="159257"/>
                  </a:cubicBezTo>
                  <a:cubicBezTo>
                    <a:pt x="116453" y="160209"/>
                    <a:pt x="116453" y="160209"/>
                    <a:pt x="117405" y="159257"/>
                  </a:cubicBezTo>
                  <a:cubicBezTo>
                    <a:pt x="117405" y="160209"/>
                    <a:pt x="117405" y="159257"/>
                    <a:pt x="117405" y="159257"/>
                  </a:cubicBezTo>
                  <a:close/>
                  <a:moveTo>
                    <a:pt x="116453" y="121157"/>
                  </a:moveTo>
                  <a:cubicBezTo>
                    <a:pt x="116453" y="122109"/>
                    <a:pt x="116453" y="122109"/>
                    <a:pt x="116453" y="123062"/>
                  </a:cubicBezTo>
                  <a:cubicBezTo>
                    <a:pt x="116453" y="123062"/>
                    <a:pt x="117405" y="123062"/>
                    <a:pt x="117405" y="123062"/>
                  </a:cubicBezTo>
                  <a:cubicBezTo>
                    <a:pt x="116453" y="122109"/>
                    <a:pt x="116453" y="122109"/>
                    <a:pt x="116453" y="121157"/>
                  </a:cubicBezTo>
                  <a:close/>
                  <a:moveTo>
                    <a:pt x="119310" y="135444"/>
                  </a:moveTo>
                  <a:lnTo>
                    <a:pt x="119310" y="135444"/>
                  </a:lnTo>
                  <a:cubicBezTo>
                    <a:pt x="118358" y="135444"/>
                    <a:pt x="118358" y="135444"/>
                    <a:pt x="117405" y="135444"/>
                  </a:cubicBezTo>
                  <a:cubicBezTo>
                    <a:pt x="117405" y="136397"/>
                    <a:pt x="118358" y="136397"/>
                    <a:pt x="119310" y="135444"/>
                  </a:cubicBezTo>
                  <a:cubicBezTo>
                    <a:pt x="119310" y="135444"/>
                    <a:pt x="119310" y="135444"/>
                    <a:pt x="119310" y="135444"/>
                  </a:cubicBezTo>
                  <a:close/>
                  <a:moveTo>
                    <a:pt x="125978" y="135444"/>
                  </a:moveTo>
                  <a:cubicBezTo>
                    <a:pt x="125978" y="134491"/>
                    <a:pt x="125978" y="133539"/>
                    <a:pt x="126930" y="133539"/>
                  </a:cubicBezTo>
                  <a:cubicBezTo>
                    <a:pt x="126930" y="133539"/>
                    <a:pt x="126930" y="132587"/>
                    <a:pt x="126930" y="132587"/>
                  </a:cubicBezTo>
                  <a:cubicBezTo>
                    <a:pt x="125978" y="132587"/>
                    <a:pt x="125978" y="132587"/>
                    <a:pt x="125978" y="132587"/>
                  </a:cubicBezTo>
                  <a:cubicBezTo>
                    <a:pt x="124073" y="133539"/>
                    <a:pt x="123120" y="133539"/>
                    <a:pt x="121215" y="134491"/>
                  </a:cubicBezTo>
                  <a:cubicBezTo>
                    <a:pt x="120263" y="134491"/>
                    <a:pt x="120263" y="135444"/>
                    <a:pt x="120263" y="136397"/>
                  </a:cubicBezTo>
                  <a:cubicBezTo>
                    <a:pt x="122168" y="136397"/>
                    <a:pt x="124073" y="134491"/>
                    <a:pt x="125978" y="137349"/>
                  </a:cubicBezTo>
                  <a:cubicBezTo>
                    <a:pt x="126930" y="138302"/>
                    <a:pt x="125978" y="140207"/>
                    <a:pt x="127883" y="140207"/>
                  </a:cubicBezTo>
                  <a:cubicBezTo>
                    <a:pt x="127883" y="138302"/>
                    <a:pt x="125978" y="136397"/>
                    <a:pt x="125978" y="135444"/>
                  </a:cubicBezTo>
                  <a:close/>
                  <a:moveTo>
                    <a:pt x="120263" y="126872"/>
                  </a:moveTo>
                  <a:cubicBezTo>
                    <a:pt x="120263" y="127824"/>
                    <a:pt x="120263" y="128777"/>
                    <a:pt x="121215" y="128777"/>
                  </a:cubicBezTo>
                  <a:cubicBezTo>
                    <a:pt x="122168" y="128777"/>
                    <a:pt x="122168" y="127824"/>
                    <a:pt x="122168" y="127824"/>
                  </a:cubicBezTo>
                  <a:cubicBezTo>
                    <a:pt x="122168" y="125919"/>
                    <a:pt x="121215" y="125919"/>
                    <a:pt x="120263" y="126872"/>
                  </a:cubicBezTo>
                  <a:cubicBezTo>
                    <a:pt x="120263" y="125919"/>
                    <a:pt x="120263" y="125919"/>
                    <a:pt x="120263" y="126872"/>
                  </a:cubicBezTo>
                  <a:close/>
                  <a:moveTo>
                    <a:pt x="121215" y="145922"/>
                  </a:moveTo>
                  <a:cubicBezTo>
                    <a:pt x="121215" y="145922"/>
                    <a:pt x="121215" y="144969"/>
                    <a:pt x="121215" y="145922"/>
                  </a:cubicBezTo>
                  <a:cubicBezTo>
                    <a:pt x="120263" y="144969"/>
                    <a:pt x="120263" y="145922"/>
                    <a:pt x="121215" y="145922"/>
                  </a:cubicBezTo>
                  <a:lnTo>
                    <a:pt x="121215" y="145922"/>
                  </a:lnTo>
                  <a:cubicBezTo>
                    <a:pt x="120263" y="145922"/>
                    <a:pt x="121215" y="145922"/>
                    <a:pt x="121215" y="145922"/>
                  </a:cubicBezTo>
                  <a:close/>
                  <a:moveTo>
                    <a:pt x="126930" y="164972"/>
                  </a:moveTo>
                  <a:cubicBezTo>
                    <a:pt x="126930" y="164019"/>
                    <a:pt x="125978" y="164019"/>
                    <a:pt x="126930" y="164972"/>
                  </a:cubicBezTo>
                  <a:cubicBezTo>
                    <a:pt x="125978" y="164972"/>
                    <a:pt x="125978" y="164972"/>
                    <a:pt x="126930" y="164972"/>
                  </a:cubicBezTo>
                  <a:cubicBezTo>
                    <a:pt x="125978" y="164972"/>
                    <a:pt x="126930" y="164972"/>
                    <a:pt x="126930" y="164972"/>
                  </a:cubicBezTo>
                  <a:cubicBezTo>
                    <a:pt x="126930" y="164972"/>
                    <a:pt x="126930" y="164972"/>
                    <a:pt x="126930" y="164972"/>
                  </a:cubicBezTo>
                  <a:close/>
                  <a:moveTo>
                    <a:pt x="129788" y="153541"/>
                  </a:moveTo>
                  <a:cubicBezTo>
                    <a:pt x="128835" y="153541"/>
                    <a:pt x="128835" y="153541"/>
                    <a:pt x="129788" y="153541"/>
                  </a:cubicBezTo>
                  <a:cubicBezTo>
                    <a:pt x="128835" y="154494"/>
                    <a:pt x="128835" y="154494"/>
                    <a:pt x="128835" y="154494"/>
                  </a:cubicBezTo>
                  <a:cubicBezTo>
                    <a:pt x="128835" y="155447"/>
                    <a:pt x="128835" y="155447"/>
                    <a:pt x="129788" y="153541"/>
                  </a:cubicBezTo>
                  <a:lnTo>
                    <a:pt x="129788" y="153541"/>
                  </a:lnTo>
                  <a:close/>
                  <a:moveTo>
                    <a:pt x="135503" y="160209"/>
                  </a:moveTo>
                  <a:cubicBezTo>
                    <a:pt x="135503" y="160209"/>
                    <a:pt x="135503" y="160209"/>
                    <a:pt x="135503" y="160209"/>
                  </a:cubicBezTo>
                  <a:cubicBezTo>
                    <a:pt x="135503" y="160209"/>
                    <a:pt x="134550" y="160209"/>
                    <a:pt x="135503" y="160209"/>
                  </a:cubicBezTo>
                  <a:cubicBezTo>
                    <a:pt x="134550" y="160209"/>
                    <a:pt x="134550" y="160209"/>
                    <a:pt x="135503" y="160209"/>
                  </a:cubicBezTo>
                  <a:cubicBezTo>
                    <a:pt x="135503" y="160209"/>
                    <a:pt x="135503" y="160209"/>
                    <a:pt x="135503" y="16020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6" name="Freeform 515">
              <a:extLst>
                <a:ext uri="{FF2B5EF4-FFF2-40B4-BE49-F238E27FC236}">
                  <a16:creationId xmlns:a16="http://schemas.microsoft.com/office/drawing/2014/main" id="{1AADBA14-055C-E2F8-94AA-388EBB2AEF59}"/>
                </a:ext>
              </a:extLst>
            </p:cNvPr>
            <p:cNvSpPr/>
            <p:nvPr/>
          </p:nvSpPr>
          <p:spPr>
            <a:xfrm>
              <a:off x="14563400"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8 h 232409"/>
                <a:gd name="connsiteX48" fmla="*/ 30854 w 114673"/>
                <a:gd name="connsiteY48" fmla="*/ 174308 h 232409"/>
                <a:gd name="connsiteX49" fmla="*/ 30854 w 114673"/>
                <a:gd name="connsiteY49" fmla="*/ 174308 h 232409"/>
                <a:gd name="connsiteX50" fmla="*/ 30854 w 114673"/>
                <a:gd name="connsiteY50" fmla="*/ 174308 h 232409"/>
                <a:gd name="connsiteX51" fmla="*/ 30854 w 114673"/>
                <a:gd name="connsiteY51" fmla="*/ 174308 h 232409"/>
                <a:gd name="connsiteX52" fmla="*/ 31806 w 114673"/>
                <a:gd name="connsiteY52" fmla="*/ 180022 h 232409"/>
                <a:gd name="connsiteX53" fmla="*/ 31806 w 114673"/>
                <a:gd name="connsiteY53" fmla="*/ 180022 h 232409"/>
                <a:gd name="connsiteX54" fmla="*/ 31806 w 114673"/>
                <a:gd name="connsiteY54" fmla="*/ 178118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8 h 232409"/>
                <a:gd name="connsiteX61" fmla="*/ 30854 w 114673"/>
                <a:gd name="connsiteY61" fmla="*/ 156210 h 232409"/>
                <a:gd name="connsiteX62" fmla="*/ 31806 w 114673"/>
                <a:gd name="connsiteY62" fmla="*/ 187643 h 232409"/>
                <a:gd name="connsiteX63" fmla="*/ 33711 w 114673"/>
                <a:gd name="connsiteY63" fmla="*/ 186690 h 232409"/>
                <a:gd name="connsiteX64" fmla="*/ 32759 w 114673"/>
                <a:gd name="connsiteY64" fmla="*/ 185738 h 232409"/>
                <a:gd name="connsiteX65" fmla="*/ 31806 w 114673"/>
                <a:gd name="connsiteY65" fmla="*/ 187643 h 232409"/>
                <a:gd name="connsiteX66" fmla="*/ 31806 w 114673"/>
                <a:gd name="connsiteY66" fmla="*/ 187643 h 232409"/>
                <a:gd name="connsiteX67" fmla="*/ 32759 w 114673"/>
                <a:gd name="connsiteY67" fmla="*/ 82868 h 232409"/>
                <a:gd name="connsiteX68" fmla="*/ 34664 w 114673"/>
                <a:gd name="connsiteY68" fmla="*/ 81915 h 232409"/>
                <a:gd name="connsiteX69" fmla="*/ 33711 w 114673"/>
                <a:gd name="connsiteY69" fmla="*/ 80963 h 232409"/>
                <a:gd name="connsiteX70" fmla="*/ 32759 w 114673"/>
                <a:gd name="connsiteY70" fmla="*/ 81915 h 232409"/>
                <a:gd name="connsiteX71" fmla="*/ 32759 w 114673"/>
                <a:gd name="connsiteY71" fmla="*/ 82868 h 232409"/>
                <a:gd name="connsiteX72" fmla="*/ 34664 w 114673"/>
                <a:gd name="connsiteY72" fmla="*/ 194310 h 232409"/>
                <a:gd name="connsiteX73" fmla="*/ 33711 w 114673"/>
                <a:gd name="connsiteY73" fmla="*/ 193358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5735 h 232409"/>
                <a:gd name="connsiteX78" fmla="*/ 33711 w 114673"/>
                <a:gd name="connsiteY78" fmla="*/ 163830 h 232409"/>
                <a:gd name="connsiteX79" fmla="*/ 32759 w 114673"/>
                <a:gd name="connsiteY79" fmla="*/ 166688 h 232409"/>
                <a:gd name="connsiteX80" fmla="*/ 33711 w 114673"/>
                <a:gd name="connsiteY80" fmla="*/ 167640 h 232409"/>
                <a:gd name="connsiteX81" fmla="*/ 35616 w 114673"/>
                <a:gd name="connsiteY81" fmla="*/ 165735 h 232409"/>
                <a:gd name="connsiteX82" fmla="*/ 33711 w 114673"/>
                <a:gd name="connsiteY82" fmla="*/ 131445 h 232409"/>
                <a:gd name="connsiteX83" fmla="*/ 32759 w 114673"/>
                <a:gd name="connsiteY83" fmla="*/ 133350 h 232409"/>
                <a:gd name="connsiteX84" fmla="*/ 33711 w 114673"/>
                <a:gd name="connsiteY84" fmla="*/ 135255 h 232409"/>
                <a:gd name="connsiteX85" fmla="*/ 34664 w 114673"/>
                <a:gd name="connsiteY85" fmla="*/ 132397 h 232409"/>
                <a:gd name="connsiteX86" fmla="*/ 33711 w 114673"/>
                <a:gd name="connsiteY86" fmla="*/ 131445 h 232409"/>
                <a:gd name="connsiteX87" fmla="*/ 32759 w 114673"/>
                <a:gd name="connsiteY87" fmla="*/ 76200 h 232409"/>
                <a:gd name="connsiteX88" fmla="*/ 34664 w 114673"/>
                <a:gd name="connsiteY88" fmla="*/ 77153 h 232409"/>
                <a:gd name="connsiteX89" fmla="*/ 36569 w 114673"/>
                <a:gd name="connsiteY89" fmla="*/ 79058 h 232409"/>
                <a:gd name="connsiteX90" fmla="*/ 37521 w 114673"/>
                <a:gd name="connsiteY90" fmla="*/ 79058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3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8 h 232409"/>
                <a:gd name="connsiteX107" fmla="*/ 52761 w 114673"/>
                <a:gd name="connsiteY107" fmla="*/ 81915 h 232409"/>
                <a:gd name="connsiteX108" fmla="*/ 50856 w 114673"/>
                <a:gd name="connsiteY108" fmla="*/ 82868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8 h 232409"/>
                <a:gd name="connsiteX136" fmla="*/ 51809 w 114673"/>
                <a:gd name="connsiteY136" fmla="*/ 155258 h 232409"/>
                <a:gd name="connsiteX137" fmla="*/ 50856 w 114673"/>
                <a:gd name="connsiteY137" fmla="*/ 153353 h 232409"/>
                <a:gd name="connsiteX138" fmla="*/ 49904 w 114673"/>
                <a:gd name="connsiteY138" fmla="*/ 155258 h 232409"/>
                <a:gd name="connsiteX139" fmla="*/ 48951 w 114673"/>
                <a:gd name="connsiteY139" fmla="*/ 157163 h 232409"/>
                <a:gd name="connsiteX140" fmla="*/ 39426 w 114673"/>
                <a:gd name="connsiteY140" fmla="*/ 159068 h 232409"/>
                <a:gd name="connsiteX141" fmla="*/ 33711 w 114673"/>
                <a:gd name="connsiteY141" fmla="*/ 158115 h 232409"/>
                <a:gd name="connsiteX142" fmla="*/ 32759 w 114673"/>
                <a:gd name="connsiteY142" fmla="*/ 159068 h 232409"/>
                <a:gd name="connsiteX143" fmla="*/ 33711 w 114673"/>
                <a:gd name="connsiteY143" fmla="*/ 160020 h 232409"/>
                <a:gd name="connsiteX144" fmla="*/ 38474 w 114673"/>
                <a:gd name="connsiteY144" fmla="*/ 159068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3 h 232409"/>
                <a:gd name="connsiteX153" fmla="*/ 49904 w 114673"/>
                <a:gd name="connsiteY153" fmla="*/ 182880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6683 h 232409"/>
                <a:gd name="connsiteX160" fmla="*/ 35616 w 114673"/>
                <a:gd name="connsiteY160" fmla="*/ 126683 h 232409"/>
                <a:gd name="connsiteX161" fmla="*/ 37521 w 114673"/>
                <a:gd name="connsiteY161" fmla="*/ 126683 h 232409"/>
                <a:gd name="connsiteX162" fmla="*/ 35616 w 114673"/>
                <a:gd name="connsiteY162" fmla="*/ 126683 h 232409"/>
                <a:gd name="connsiteX163" fmla="*/ 35616 w 114673"/>
                <a:gd name="connsiteY163" fmla="*/ 126683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8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3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8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8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3 h 232409"/>
                <a:gd name="connsiteX189" fmla="*/ 38474 w 114673"/>
                <a:gd name="connsiteY189" fmla="*/ 51435 h 232409"/>
                <a:gd name="connsiteX190" fmla="*/ 36569 w 114673"/>
                <a:gd name="connsiteY190" fmla="*/ 50483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0493 h 232409"/>
                <a:gd name="connsiteX211" fmla="*/ 41331 w 114673"/>
                <a:gd name="connsiteY211" fmla="*/ 128588 h 232409"/>
                <a:gd name="connsiteX212" fmla="*/ 39426 w 114673"/>
                <a:gd name="connsiteY212" fmla="*/ 125730 h 232409"/>
                <a:gd name="connsiteX213" fmla="*/ 38474 w 114673"/>
                <a:gd name="connsiteY213" fmla="*/ 129540 h 232409"/>
                <a:gd name="connsiteX214" fmla="*/ 40379 w 114673"/>
                <a:gd name="connsiteY214" fmla="*/ 130493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3 h 232409"/>
                <a:gd name="connsiteX226" fmla="*/ 42284 w 114673"/>
                <a:gd name="connsiteY226" fmla="*/ 164783 h 232409"/>
                <a:gd name="connsiteX227" fmla="*/ 44189 w 114673"/>
                <a:gd name="connsiteY227" fmla="*/ 168593 h 232409"/>
                <a:gd name="connsiteX228" fmla="*/ 44189 w 114673"/>
                <a:gd name="connsiteY228" fmla="*/ 170497 h 232409"/>
                <a:gd name="connsiteX229" fmla="*/ 42284 w 114673"/>
                <a:gd name="connsiteY229" fmla="*/ 171450 h 232409"/>
                <a:gd name="connsiteX230" fmla="*/ 39426 w 114673"/>
                <a:gd name="connsiteY230" fmla="*/ 164783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3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8 h 232409"/>
                <a:gd name="connsiteX247" fmla="*/ 47046 w 114673"/>
                <a:gd name="connsiteY247" fmla="*/ 152400 h 232409"/>
                <a:gd name="connsiteX248" fmla="*/ 45141 w 114673"/>
                <a:gd name="connsiteY248" fmla="*/ 149543 h 232409"/>
                <a:gd name="connsiteX249" fmla="*/ 50856 w 114673"/>
                <a:gd name="connsiteY249" fmla="*/ 148590 h 232409"/>
                <a:gd name="connsiteX250" fmla="*/ 55619 w 114673"/>
                <a:gd name="connsiteY250" fmla="*/ 147638 h 232409"/>
                <a:gd name="connsiteX251" fmla="*/ 42284 w 114673"/>
                <a:gd name="connsiteY251" fmla="*/ 92393 h 232409"/>
                <a:gd name="connsiteX252" fmla="*/ 42284 w 114673"/>
                <a:gd name="connsiteY252" fmla="*/ 92393 h 232409"/>
                <a:gd name="connsiteX253" fmla="*/ 42284 w 114673"/>
                <a:gd name="connsiteY253" fmla="*/ 92393 h 232409"/>
                <a:gd name="connsiteX254" fmla="*/ 40379 w 114673"/>
                <a:gd name="connsiteY254" fmla="*/ 91440 h 232409"/>
                <a:gd name="connsiteX255" fmla="*/ 40379 w 114673"/>
                <a:gd name="connsiteY255" fmla="*/ 91440 h 232409"/>
                <a:gd name="connsiteX256" fmla="*/ 42284 w 114673"/>
                <a:gd name="connsiteY256" fmla="*/ 92393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3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6215 h 232409"/>
                <a:gd name="connsiteX290" fmla="*/ 50856 w 114673"/>
                <a:gd name="connsiteY290" fmla="*/ 194310 h 232409"/>
                <a:gd name="connsiteX291" fmla="*/ 48951 w 114673"/>
                <a:gd name="connsiteY291" fmla="*/ 194310 h 232409"/>
                <a:gd name="connsiteX292" fmla="*/ 48951 w 114673"/>
                <a:gd name="connsiteY292" fmla="*/ 196215 h 232409"/>
                <a:gd name="connsiteX293" fmla="*/ 48951 w 114673"/>
                <a:gd name="connsiteY293" fmla="*/ 199072 h 232409"/>
                <a:gd name="connsiteX294" fmla="*/ 46094 w 114673"/>
                <a:gd name="connsiteY294" fmla="*/ 198120 h 232409"/>
                <a:gd name="connsiteX295" fmla="*/ 45141 w 114673"/>
                <a:gd name="connsiteY295" fmla="*/ 196215 h 232409"/>
                <a:gd name="connsiteX296" fmla="*/ 44189 w 114673"/>
                <a:gd name="connsiteY296" fmla="*/ 195263 h 232409"/>
                <a:gd name="connsiteX297" fmla="*/ 43236 w 114673"/>
                <a:gd name="connsiteY297" fmla="*/ 197168 h 232409"/>
                <a:gd name="connsiteX298" fmla="*/ 44189 w 114673"/>
                <a:gd name="connsiteY298" fmla="*/ 201930 h 232409"/>
                <a:gd name="connsiteX299" fmla="*/ 47999 w 114673"/>
                <a:gd name="connsiteY299" fmla="*/ 200978 h 232409"/>
                <a:gd name="connsiteX300" fmla="*/ 54666 w 114673"/>
                <a:gd name="connsiteY300" fmla="*/ 199072 h 232409"/>
                <a:gd name="connsiteX301" fmla="*/ 56571 w 114673"/>
                <a:gd name="connsiteY301" fmla="*/ 197168 h 232409"/>
                <a:gd name="connsiteX302" fmla="*/ 54666 w 114673"/>
                <a:gd name="connsiteY302" fmla="*/ 196215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3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2395 h 232409"/>
                <a:gd name="connsiteX325" fmla="*/ 45141 w 114673"/>
                <a:gd name="connsiteY325" fmla="*/ 112395 h 232409"/>
                <a:gd name="connsiteX326" fmla="*/ 48951 w 114673"/>
                <a:gd name="connsiteY326" fmla="*/ 109538 h 232409"/>
                <a:gd name="connsiteX327" fmla="*/ 47999 w 114673"/>
                <a:gd name="connsiteY327" fmla="*/ 108585 h 232409"/>
                <a:gd name="connsiteX328" fmla="*/ 45141 w 114673"/>
                <a:gd name="connsiteY328" fmla="*/ 112395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3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8 h 232409"/>
                <a:gd name="connsiteX364" fmla="*/ 50856 w 114673"/>
                <a:gd name="connsiteY364" fmla="*/ 123825 h 232409"/>
                <a:gd name="connsiteX365" fmla="*/ 55619 w 114673"/>
                <a:gd name="connsiteY365" fmla="*/ 124778 h 232409"/>
                <a:gd name="connsiteX366" fmla="*/ 50856 w 114673"/>
                <a:gd name="connsiteY366" fmla="*/ 206693 h 232409"/>
                <a:gd name="connsiteX367" fmla="*/ 50856 w 114673"/>
                <a:gd name="connsiteY367" fmla="*/ 206693 h 232409"/>
                <a:gd name="connsiteX368" fmla="*/ 50856 w 114673"/>
                <a:gd name="connsiteY368" fmla="*/ 206693 h 232409"/>
                <a:gd name="connsiteX369" fmla="*/ 50856 w 114673"/>
                <a:gd name="connsiteY369" fmla="*/ 206693 h 232409"/>
                <a:gd name="connsiteX370" fmla="*/ 50856 w 114673"/>
                <a:gd name="connsiteY370" fmla="*/ 206693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8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0483 h 232409"/>
                <a:gd name="connsiteX405" fmla="*/ 51809 w 114673"/>
                <a:gd name="connsiteY405" fmla="*/ 51435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2403 h 232409"/>
                <a:gd name="connsiteX426" fmla="*/ 58476 w 114673"/>
                <a:gd name="connsiteY426" fmla="*/ 172403 h 232409"/>
                <a:gd name="connsiteX427" fmla="*/ 57524 w 114673"/>
                <a:gd name="connsiteY427" fmla="*/ 171450 h 232409"/>
                <a:gd name="connsiteX428" fmla="*/ 54666 w 114673"/>
                <a:gd name="connsiteY428" fmla="*/ 172403 h 232409"/>
                <a:gd name="connsiteX429" fmla="*/ 54666 w 114673"/>
                <a:gd name="connsiteY429" fmla="*/ 173355 h 232409"/>
                <a:gd name="connsiteX430" fmla="*/ 57524 w 114673"/>
                <a:gd name="connsiteY430" fmla="*/ 174308 h 232409"/>
                <a:gd name="connsiteX431" fmla="*/ 58476 w 114673"/>
                <a:gd name="connsiteY431" fmla="*/ 174308 h 232409"/>
                <a:gd name="connsiteX432" fmla="*/ 60381 w 114673"/>
                <a:gd name="connsiteY432" fmla="*/ 174308 h 232409"/>
                <a:gd name="connsiteX433" fmla="*/ 60381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6571 w 114673"/>
                <a:gd name="connsiteY445" fmla="*/ 193358 h 232409"/>
                <a:gd name="connsiteX446" fmla="*/ 56571 w 114673"/>
                <a:gd name="connsiteY446" fmla="*/ 193358 h 232409"/>
                <a:gd name="connsiteX447" fmla="*/ 54666 w 114673"/>
                <a:gd name="connsiteY447" fmla="*/ 193358 h 232409"/>
                <a:gd name="connsiteX448" fmla="*/ 56571 w 114673"/>
                <a:gd name="connsiteY448" fmla="*/ 193358 h 232409"/>
                <a:gd name="connsiteX449" fmla="*/ 56571 w 114673"/>
                <a:gd name="connsiteY449" fmla="*/ 193358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3 h 232409"/>
                <a:gd name="connsiteX458" fmla="*/ 56571 w 114673"/>
                <a:gd name="connsiteY458" fmla="*/ 92393 h 232409"/>
                <a:gd name="connsiteX459" fmla="*/ 57524 w 114673"/>
                <a:gd name="connsiteY459" fmla="*/ 92393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49530 h 232409"/>
                <a:gd name="connsiteX474" fmla="*/ 57524 w 114673"/>
                <a:gd name="connsiteY474" fmla="*/ 49530 h 232409"/>
                <a:gd name="connsiteX475" fmla="*/ 58476 w 114673"/>
                <a:gd name="connsiteY475" fmla="*/ 48578 h 232409"/>
                <a:gd name="connsiteX476" fmla="*/ 57524 w 114673"/>
                <a:gd name="connsiteY476" fmla="*/ 47625 h 232409"/>
                <a:gd name="connsiteX477" fmla="*/ 57524 w 114673"/>
                <a:gd name="connsiteY477" fmla="*/ 49530 h 232409"/>
                <a:gd name="connsiteX478" fmla="*/ 57524 w 114673"/>
                <a:gd name="connsiteY478" fmla="*/ 41910 h 232409"/>
                <a:gd name="connsiteX479" fmla="*/ 61334 w 114673"/>
                <a:gd name="connsiteY479" fmla="*/ 44768 h 232409"/>
                <a:gd name="connsiteX480" fmla="*/ 61334 w 114673"/>
                <a:gd name="connsiteY480" fmla="*/ 43815 h 232409"/>
                <a:gd name="connsiteX481" fmla="*/ 57524 w 114673"/>
                <a:gd name="connsiteY481" fmla="*/ 41910 h 232409"/>
                <a:gd name="connsiteX482" fmla="*/ 57524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7153 h 232409"/>
                <a:gd name="connsiteX499" fmla="*/ 61334 w 114673"/>
                <a:gd name="connsiteY499" fmla="*/ 76200 h 232409"/>
                <a:gd name="connsiteX500" fmla="*/ 60381 w 114673"/>
                <a:gd name="connsiteY500" fmla="*/ 74295 h 232409"/>
                <a:gd name="connsiteX501" fmla="*/ 60381 w 114673"/>
                <a:gd name="connsiteY501" fmla="*/ 77153 h 232409"/>
                <a:gd name="connsiteX502" fmla="*/ 60381 w 114673"/>
                <a:gd name="connsiteY502" fmla="*/ 77153 h 232409"/>
                <a:gd name="connsiteX503" fmla="*/ 62286 w 114673"/>
                <a:gd name="connsiteY503" fmla="*/ 205740 h 232409"/>
                <a:gd name="connsiteX504" fmla="*/ 62286 w 114673"/>
                <a:gd name="connsiteY504" fmla="*/ 205740 h 232409"/>
                <a:gd name="connsiteX505" fmla="*/ 60381 w 114673"/>
                <a:gd name="connsiteY505" fmla="*/ 205740 h 232409"/>
                <a:gd name="connsiteX506" fmla="*/ 62286 w 114673"/>
                <a:gd name="connsiteY506" fmla="*/ 205740 h 232409"/>
                <a:gd name="connsiteX507" fmla="*/ 62286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8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3355"/>
                    <a:pt x="108006" y="187643"/>
                    <a:pt x="103244" y="202883"/>
                  </a:cubicBezTo>
                  <a:close/>
                  <a:moveTo>
                    <a:pt x="28949" y="161925"/>
                  </a:moveTo>
                  <a:cubicBezTo>
                    <a:pt x="28949" y="160972"/>
                    <a:pt x="28949" y="160972"/>
                    <a:pt x="28949" y="161925"/>
                  </a:cubicBezTo>
                  <a:lnTo>
                    <a:pt x="28949" y="161925"/>
                  </a:lnTo>
                  <a:cubicBezTo>
                    <a:pt x="28949" y="161925"/>
                    <a:pt x="28949" y="161925"/>
                    <a:pt x="28949" y="161925"/>
                  </a:cubicBezTo>
                  <a:lnTo>
                    <a:pt x="28949" y="161925"/>
                  </a:lnTo>
                  <a:close/>
                  <a:moveTo>
                    <a:pt x="30854" y="174308"/>
                  </a:moveTo>
                  <a:cubicBezTo>
                    <a:pt x="30854" y="174308"/>
                    <a:pt x="30854" y="174308"/>
                    <a:pt x="30854" y="174308"/>
                  </a:cubicBezTo>
                  <a:cubicBezTo>
                    <a:pt x="30854" y="173355"/>
                    <a:pt x="29901" y="174308"/>
                    <a:pt x="30854" y="174308"/>
                  </a:cubicBezTo>
                  <a:cubicBezTo>
                    <a:pt x="29901" y="174308"/>
                    <a:pt x="29901" y="174308"/>
                    <a:pt x="30854" y="174308"/>
                  </a:cubicBezTo>
                  <a:cubicBezTo>
                    <a:pt x="30854" y="175260"/>
                    <a:pt x="30854" y="174308"/>
                    <a:pt x="30854" y="174308"/>
                  </a:cubicBezTo>
                  <a:close/>
                  <a:moveTo>
                    <a:pt x="31806" y="180022"/>
                  </a:moveTo>
                  <a:cubicBezTo>
                    <a:pt x="32759" y="180022"/>
                    <a:pt x="32759" y="180022"/>
                    <a:pt x="31806" y="180022"/>
                  </a:cubicBezTo>
                  <a:lnTo>
                    <a:pt x="31806" y="178118"/>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2759" y="154305"/>
                    <a:pt x="31806"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0963"/>
                    <a:pt x="32759" y="81915"/>
                  </a:cubicBezTo>
                  <a:cubicBezTo>
                    <a:pt x="31806" y="82868"/>
                    <a:pt x="31806" y="82868"/>
                    <a:pt x="32759" y="82868"/>
                  </a:cubicBezTo>
                  <a:close/>
                  <a:moveTo>
                    <a:pt x="34664" y="194310"/>
                  </a:moveTo>
                  <a:cubicBezTo>
                    <a:pt x="34664" y="193358"/>
                    <a:pt x="33711" y="193358"/>
                    <a:pt x="33711" y="193358"/>
                  </a:cubicBezTo>
                  <a:cubicBezTo>
                    <a:pt x="33711" y="193358"/>
                    <a:pt x="32759" y="193358"/>
                    <a:pt x="32759" y="194310"/>
                  </a:cubicBezTo>
                  <a:cubicBezTo>
                    <a:pt x="32759" y="194310"/>
                    <a:pt x="32759" y="195263"/>
                    <a:pt x="34664" y="194310"/>
                  </a:cubicBezTo>
                  <a:cubicBezTo>
                    <a:pt x="33711" y="195263"/>
                    <a:pt x="34664" y="194310"/>
                    <a:pt x="34664" y="194310"/>
                  </a:cubicBezTo>
                  <a:close/>
                  <a:moveTo>
                    <a:pt x="35616" y="165735"/>
                  </a:moveTo>
                  <a:cubicBezTo>
                    <a:pt x="35616" y="164783"/>
                    <a:pt x="34664" y="163830"/>
                    <a:pt x="33711" y="163830"/>
                  </a:cubicBezTo>
                  <a:cubicBezTo>
                    <a:pt x="32759" y="163830"/>
                    <a:pt x="32759" y="165735"/>
                    <a:pt x="32759" y="166688"/>
                  </a:cubicBezTo>
                  <a:cubicBezTo>
                    <a:pt x="32759" y="167640"/>
                    <a:pt x="32759" y="167640"/>
                    <a:pt x="33711" y="167640"/>
                  </a:cubicBezTo>
                  <a:cubicBezTo>
                    <a:pt x="34664" y="167640"/>
                    <a:pt x="35616" y="167640"/>
                    <a:pt x="35616" y="165735"/>
                  </a:cubicBezTo>
                  <a:close/>
                  <a:moveTo>
                    <a:pt x="33711" y="131445"/>
                  </a:moveTo>
                  <a:cubicBezTo>
                    <a:pt x="32759" y="131445"/>
                    <a:pt x="32759" y="132397"/>
                    <a:pt x="32759" y="133350"/>
                  </a:cubicBezTo>
                  <a:cubicBezTo>
                    <a:pt x="32759" y="134303"/>
                    <a:pt x="32759" y="135255"/>
                    <a:pt x="33711" y="135255"/>
                  </a:cubicBezTo>
                  <a:lnTo>
                    <a:pt x="34664" y="132397"/>
                  </a:lnTo>
                  <a:cubicBezTo>
                    <a:pt x="35616" y="132397"/>
                    <a:pt x="34664" y="131445"/>
                    <a:pt x="33711" y="131445"/>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2"/>
                    <a:pt x="46094" y="84772"/>
                    <a:pt x="45141" y="84772"/>
                  </a:cubicBezTo>
                  <a:cubicBezTo>
                    <a:pt x="44189" y="84772"/>
                    <a:pt x="44189" y="84772"/>
                    <a:pt x="43236" y="83820"/>
                  </a:cubicBezTo>
                  <a:cubicBezTo>
                    <a:pt x="43236" y="82868"/>
                    <a:pt x="44189" y="81915"/>
                    <a:pt x="43236" y="81915"/>
                  </a:cubicBezTo>
                  <a:cubicBezTo>
                    <a:pt x="42284" y="81915"/>
                    <a:pt x="42284" y="82868"/>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7"/>
                    <a:pt x="39426" y="73343"/>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7"/>
                    <a:pt x="48951" y="169545"/>
                  </a:cubicBezTo>
                  <a:cubicBezTo>
                    <a:pt x="47046" y="167640"/>
                    <a:pt x="46094" y="163830"/>
                    <a:pt x="42284" y="163830"/>
                  </a:cubicBezTo>
                  <a:cubicBezTo>
                    <a:pt x="43236" y="160972"/>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2"/>
                    <a:pt x="38474" y="161925"/>
                    <a:pt x="37521" y="163830"/>
                  </a:cubicBezTo>
                  <a:cubicBezTo>
                    <a:pt x="35616" y="165735"/>
                    <a:pt x="34664" y="168593"/>
                    <a:pt x="37521" y="170497"/>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2"/>
                  </a:cubicBezTo>
                  <a:cubicBezTo>
                    <a:pt x="44189" y="180022"/>
                    <a:pt x="43236" y="180975"/>
                    <a:pt x="43236" y="181928"/>
                  </a:cubicBezTo>
                  <a:cubicBezTo>
                    <a:pt x="43236" y="182880"/>
                    <a:pt x="43236" y="183833"/>
                    <a:pt x="44189" y="183833"/>
                  </a:cubicBezTo>
                  <a:cubicBezTo>
                    <a:pt x="47046" y="183833"/>
                    <a:pt x="48951" y="184785"/>
                    <a:pt x="49904" y="182880"/>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49543"/>
                    <a:pt x="35616" y="151447"/>
                  </a:cubicBezTo>
                  <a:close/>
                  <a:moveTo>
                    <a:pt x="35616" y="126683"/>
                  </a:moveTo>
                  <a:cubicBezTo>
                    <a:pt x="35616" y="127635"/>
                    <a:pt x="36569" y="127635"/>
                    <a:pt x="35616" y="126683"/>
                  </a:cubicBezTo>
                  <a:lnTo>
                    <a:pt x="37521" y="126683"/>
                  </a:lnTo>
                  <a:cubicBezTo>
                    <a:pt x="37521" y="126683"/>
                    <a:pt x="36569" y="126683"/>
                    <a:pt x="35616" y="126683"/>
                  </a:cubicBezTo>
                  <a:lnTo>
                    <a:pt x="35616" y="126683"/>
                  </a:lnTo>
                  <a:close/>
                  <a:moveTo>
                    <a:pt x="36569" y="121920"/>
                  </a:moveTo>
                  <a:cubicBezTo>
                    <a:pt x="36569" y="121920"/>
                    <a:pt x="37521" y="122872"/>
                    <a:pt x="36569" y="121920"/>
                  </a:cubicBezTo>
                  <a:cubicBezTo>
                    <a:pt x="39426" y="122872"/>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7521" y="120968"/>
                    <a:pt x="36569" y="120968"/>
                    <a:pt x="36569" y="121920"/>
                  </a:cubicBezTo>
                  <a:close/>
                  <a:moveTo>
                    <a:pt x="37521" y="102870"/>
                  </a:moveTo>
                  <a:cubicBezTo>
                    <a:pt x="36569" y="103822"/>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9426"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7"/>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7521" y="114300"/>
                    <a:pt x="37521" y="114300"/>
                  </a:cubicBezTo>
                  <a:cubicBezTo>
                    <a:pt x="37521" y="115253"/>
                    <a:pt x="37521" y="115253"/>
                    <a:pt x="37521" y="115253"/>
                  </a:cubicBezTo>
                  <a:cubicBezTo>
                    <a:pt x="38474" y="115253"/>
                    <a:pt x="38474" y="114300"/>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0493"/>
                  </a:moveTo>
                  <a:cubicBezTo>
                    <a:pt x="41331" y="130493"/>
                    <a:pt x="41331" y="129540"/>
                    <a:pt x="41331" y="128588"/>
                  </a:cubicBezTo>
                  <a:cubicBezTo>
                    <a:pt x="41331" y="127635"/>
                    <a:pt x="40379" y="125730"/>
                    <a:pt x="39426" y="125730"/>
                  </a:cubicBezTo>
                  <a:cubicBezTo>
                    <a:pt x="38474" y="126683"/>
                    <a:pt x="38474" y="128588"/>
                    <a:pt x="38474" y="129540"/>
                  </a:cubicBezTo>
                  <a:cubicBezTo>
                    <a:pt x="39426" y="129540"/>
                    <a:pt x="39426" y="131445"/>
                    <a:pt x="40379" y="130493"/>
                  </a:cubicBezTo>
                  <a:close/>
                  <a:moveTo>
                    <a:pt x="41331" y="198120"/>
                  </a:moveTo>
                  <a:cubicBezTo>
                    <a:pt x="41331" y="197168"/>
                    <a:pt x="41331" y="196215"/>
                    <a:pt x="39426" y="196215"/>
                  </a:cubicBezTo>
                  <a:cubicBezTo>
                    <a:pt x="38474" y="196215"/>
                    <a:pt x="38474" y="197168"/>
                    <a:pt x="38474" y="198120"/>
                  </a:cubicBezTo>
                  <a:cubicBezTo>
                    <a:pt x="38474" y="199072"/>
                    <a:pt x="39426" y="199072"/>
                    <a:pt x="40379" y="199072"/>
                  </a:cubicBezTo>
                  <a:cubicBezTo>
                    <a:pt x="41331" y="199072"/>
                    <a:pt x="41331" y="198120"/>
                    <a:pt x="41331" y="198120"/>
                  </a:cubicBezTo>
                  <a:close/>
                  <a:moveTo>
                    <a:pt x="39426" y="140970"/>
                  </a:moveTo>
                  <a:cubicBezTo>
                    <a:pt x="39426" y="140970"/>
                    <a:pt x="39426" y="140970"/>
                    <a:pt x="39426" y="140970"/>
                  </a:cubicBezTo>
                  <a:cubicBezTo>
                    <a:pt x="40379" y="141922"/>
                    <a:pt x="41331" y="141922"/>
                    <a:pt x="41331" y="140970"/>
                  </a:cubicBezTo>
                  <a:cubicBezTo>
                    <a:pt x="40379" y="140018"/>
                    <a:pt x="40379" y="140018"/>
                    <a:pt x="39426" y="140970"/>
                  </a:cubicBezTo>
                  <a:cubicBezTo>
                    <a:pt x="39426" y="140018"/>
                    <a:pt x="39426" y="140018"/>
                    <a:pt x="39426" y="140970"/>
                  </a:cubicBezTo>
                  <a:close/>
                  <a:moveTo>
                    <a:pt x="39426" y="164783"/>
                  </a:moveTo>
                  <a:lnTo>
                    <a:pt x="42284" y="164783"/>
                  </a:lnTo>
                  <a:cubicBezTo>
                    <a:pt x="42284" y="166688"/>
                    <a:pt x="42284" y="167640"/>
                    <a:pt x="44189" y="168593"/>
                  </a:cubicBezTo>
                  <a:cubicBezTo>
                    <a:pt x="45141" y="168593"/>
                    <a:pt x="45141" y="169545"/>
                    <a:pt x="44189" y="170497"/>
                  </a:cubicBezTo>
                  <a:cubicBezTo>
                    <a:pt x="44189" y="171450"/>
                    <a:pt x="43236" y="171450"/>
                    <a:pt x="42284" y="171450"/>
                  </a:cubicBezTo>
                  <a:cubicBezTo>
                    <a:pt x="40379" y="169545"/>
                    <a:pt x="38474" y="167640"/>
                    <a:pt x="39426"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5619" y="147638"/>
                  </a:moveTo>
                  <a:cubicBezTo>
                    <a:pt x="56571" y="147638"/>
                    <a:pt x="56571" y="147638"/>
                    <a:pt x="56571" y="147638"/>
                  </a:cubicBezTo>
                  <a:cubicBezTo>
                    <a:pt x="56571" y="146685"/>
                    <a:pt x="56571" y="146685"/>
                    <a:pt x="56571" y="145733"/>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8"/>
                    <a:pt x="46094" y="156210"/>
                    <a:pt x="47046" y="155258"/>
                  </a:cubicBezTo>
                  <a:cubicBezTo>
                    <a:pt x="47999" y="154305"/>
                    <a:pt x="47999" y="153353"/>
                    <a:pt x="47046" y="152400"/>
                  </a:cubicBezTo>
                  <a:cubicBezTo>
                    <a:pt x="46094" y="151447"/>
                    <a:pt x="46094" y="150495"/>
                    <a:pt x="45141" y="149543"/>
                  </a:cubicBezTo>
                  <a:cubicBezTo>
                    <a:pt x="47046" y="150495"/>
                    <a:pt x="49904" y="149543"/>
                    <a:pt x="50856" y="148590"/>
                  </a:cubicBezTo>
                  <a:cubicBezTo>
                    <a:pt x="51809" y="147638"/>
                    <a:pt x="52761" y="146685"/>
                    <a:pt x="55619" y="147638"/>
                  </a:cubicBezTo>
                  <a:close/>
                  <a:moveTo>
                    <a:pt x="42284" y="92393"/>
                  </a:moveTo>
                  <a:cubicBezTo>
                    <a:pt x="42284" y="92393"/>
                    <a:pt x="42284" y="92393"/>
                    <a:pt x="42284" y="92393"/>
                  </a:cubicBezTo>
                  <a:cubicBezTo>
                    <a:pt x="42284" y="93345"/>
                    <a:pt x="42284" y="92393"/>
                    <a:pt x="42284" y="92393"/>
                  </a:cubicBezTo>
                  <a:cubicBezTo>
                    <a:pt x="41331" y="92393"/>
                    <a:pt x="40379" y="92393"/>
                    <a:pt x="40379" y="91440"/>
                  </a:cubicBezTo>
                  <a:cubicBezTo>
                    <a:pt x="40379" y="91440"/>
                    <a:pt x="40379" y="91440"/>
                    <a:pt x="40379" y="91440"/>
                  </a:cubicBezTo>
                  <a:cubicBezTo>
                    <a:pt x="41331" y="91440"/>
                    <a:pt x="41331" y="91440"/>
                    <a:pt x="42284"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2284" y="62865"/>
                    <a:pt x="42284" y="63818"/>
                    <a:pt x="44189" y="64770"/>
                  </a:cubicBezTo>
                  <a:cubicBezTo>
                    <a:pt x="43236" y="63818"/>
                    <a:pt x="44189" y="63818"/>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4303"/>
                    <a:pt x="42284" y="136208"/>
                    <a:pt x="43236"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3236" y="55245"/>
                    <a:pt x="44189" y="55245"/>
                  </a:cubicBezTo>
                  <a:close/>
                  <a:moveTo>
                    <a:pt x="54666" y="196215"/>
                  </a:moveTo>
                  <a:cubicBezTo>
                    <a:pt x="53714" y="195263"/>
                    <a:pt x="51809" y="195263"/>
                    <a:pt x="50856" y="194310"/>
                  </a:cubicBezTo>
                  <a:cubicBezTo>
                    <a:pt x="49904" y="194310"/>
                    <a:pt x="48951" y="193358"/>
                    <a:pt x="48951" y="194310"/>
                  </a:cubicBezTo>
                  <a:cubicBezTo>
                    <a:pt x="47999" y="195263"/>
                    <a:pt x="48951" y="196215"/>
                    <a:pt x="48951" y="196215"/>
                  </a:cubicBezTo>
                  <a:cubicBezTo>
                    <a:pt x="49904" y="197168"/>
                    <a:pt x="50856" y="198120"/>
                    <a:pt x="48951" y="199072"/>
                  </a:cubicBezTo>
                  <a:cubicBezTo>
                    <a:pt x="47999" y="200025"/>
                    <a:pt x="47046" y="199072"/>
                    <a:pt x="46094" y="198120"/>
                  </a:cubicBezTo>
                  <a:lnTo>
                    <a:pt x="45141" y="196215"/>
                  </a:lnTo>
                  <a:cubicBezTo>
                    <a:pt x="45141" y="196215"/>
                    <a:pt x="44189" y="195263"/>
                    <a:pt x="44189" y="195263"/>
                  </a:cubicBezTo>
                  <a:cubicBezTo>
                    <a:pt x="43236" y="195263"/>
                    <a:pt x="43236" y="196215"/>
                    <a:pt x="43236" y="197168"/>
                  </a:cubicBezTo>
                  <a:cubicBezTo>
                    <a:pt x="43236" y="198120"/>
                    <a:pt x="43236" y="200025"/>
                    <a:pt x="44189" y="201930"/>
                  </a:cubicBezTo>
                  <a:cubicBezTo>
                    <a:pt x="45141" y="202883"/>
                    <a:pt x="46094" y="200978"/>
                    <a:pt x="47999" y="200978"/>
                  </a:cubicBezTo>
                  <a:cubicBezTo>
                    <a:pt x="50856" y="201930"/>
                    <a:pt x="51809" y="199072"/>
                    <a:pt x="54666" y="199072"/>
                  </a:cubicBezTo>
                  <a:cubicBezTo>
                    <a:pt x="55619" y="199072"/>
                    <a:pt x="56571" y="198120"/>
                    <a:pt x="56571" y="197168"/>
                  </a:cubicBezTo>
                  <a:cubicBezTo>
                    <a:pt x="56571" y="198120"/>
                    <a:pt x="55619" y="197168"/>
                    <a:pt x="54666" y="196215"/>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3"/>
                    <a:pt x="43236" y="127635"/>
                    <a:pt x="44189" y="127635"/>
                  </a:cubicBezTo>
                  <a:close/>
                  <a:moveTo>
                    <a:pt x="44189" y="189547"/>
                  </a:moveTo>
                  <a:cubicBezTo>
                    <a:pt x="44189" y="190500"/>
                    <a:pt x="43236" y="191453"/>
                    <a:pt x="45141" y="192405"/>
                  </a:cubicBezTo>
                  <a:cubicBezTo>
                    <a:pt x="46094" y="192405"/>
                    <a:pt x="47999" y="193358"/>
                    <a:pt x="47999" y="191453"/>
                  </a:cubicBezTo>
                  <a:cubicBezTo>
                    <a:pt x="46094" y="191453"/>
                    <a:pt x="45141" y="190500"/>
                    <a:pt x="44189" y="189547"/>
                  </a:cubicBezTo>
                  <a:close/>
                  <a:moveTo>
                    <a:pt x="47046" y="189547"/>
                  </a:moveTo>
                  <a:cubicBezTo>
                    <a:pt x="46094" y="185738"/>
                    <a:pt x="46094" y="185738"/>
                    <a:pt x="43236" y="187643"/>
                  </a:cubicBezTo>
                  <a:cubicBezTo>
                    <a:pt x="45141" y="188595"/>
                    <a:pt x="46094" y="188595"/>
                    <a:pt x="47046" y="189547"/>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6197"/>
                    <a:pt x="46094" y="56197"/>
                    <a:pt x="44189" y="56197"/>
                  </a:cubicBezTo>
                  <a:close/>
                  <a:moveTo>
                    <a:pt x="45141" y="112395"/>
                  </a:moveTo>
                  <a:cubicBezTo>
                    <a:pt x="45141" y="113347"/>
                    <a:pt x="45141" y="113347"/>
                    <a:pt x="45141" y="112395"/>
                  </a:cubicBezTo>
                  <a:cubicBezTo>
                    <a:pt x="47999" y="113347"/>
                    <a:pt x="47046" y="110490"/>
                    <a:pt x="48951" y="109538"/>
                  </a:cubicBezTo>
                  <a:cubicBezTo>
                    <a:pt x="48951" y="109538"/>
                    <a:pt x="48951" y="108585"/>
                    <a:pt x="47999" y="108585"/>
                  </a:cubicBezTo>
                  <a:cubicBezTo>
                    <a:pt x="46094" y="109538"/>
                    <a:pt x="46094" y="110490"/>
                    <a:pt x="45141" y="112395"/>
                  </a:cubicBezTo>
                  <a:close/>
                  <a:moveTo>
                    <a:pt x="48951" y="204788"/>
                  </a:moveTo>
                  <a:lnTo>
                    <a:pt x="48951" y="204788"/>
                  </a:lnTo>
                  <a:cubicBezTo>
                    <a:pt x="47999" y="203835"/>
                    <a:pt x="47999" y="204788"/>
                    <a:pt x="47046" y="204788"/>
                  </a:cubicBezTo>
                  <a:cubicBezTo>
                    <a:pt x="47046" y="204788"/>
                    <a:pt x="47046" y="205740"/>
                    <a:pt x="48951" y="204788"/>
                  </a:cubicBezTo>
                  <a:cubicBezTo>
                    <a:pt x="47999" y="205740"/>
                    <a:pt x="47999" y="204788"/>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8"/>
                    <a:pt x="47999" y="137160"/>
                  </a:cubicBezTo>
                  <a:cubicBezTo>
                    <a:pt x="48951" y="138113"/>
                    <a:pt x="50856" y="136208"/>
                    <a:pt x="51809" y="134303"/>
                  </a:cubicBezTo>
                  <a:close/>
                  <a:moveTo>
                    <a:pt x="51809" y="95250"/>
                  </a:moveTo>
                  <a:cubicBezTo>
                    <a:pt x="50856" y="94297"/>
                    <a:pt x="49904" y="92393"/>
                    <a:pt x="48951" y="92393"/>
                  </a:cubicBezTo>
                  <a:cubicBezTo>
                    <a:pt x="48951" y="92393"/>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6680"/>
                    <a:pt x="48951" y="106680"/>
                  </a:cubicBezTo>
                  <a:cubicBezTo>
                    <a:pt x="48951" y="106680"/>
                    <a:pt x="48951" y="106680"/>
                    <a:pt x="48951" y="106680"/>
                  </a:cubicBezTo>
                  <a:close/>
                  <a:moveTo>
                    <a:pt x="48951" y="117158"/>
                  </a:moveTo>
                  <a:cubicBezTo>
                    <a:pt x="48951" y="117158"/>
                    <a:pt x="48951" y="117158"/>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5720"/>
                    <a:pt x="49904" y="45720"/>
                    <a:pt x="49904"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8"/>
                  </a:cubicBezTo>
                  <a:cubicBezTo>
                    <a:pt x="49904" y="121920"/>
                    <a:pt x="49904" y="122872"/>
                    <a:pt x="50856" y="123825"/>
                  </a:cubicBezTo>
                  <a:cubicBezTo>
                    <a:pt x="52761" y="124778"/>
                    <a:pt x="54666" y="126683"/>
                    <a:pt x="55619" y="124778"/>
                  </a:cubicBezTo>
                  <a:close/>
                  <a:moveTo>
                    <a:pt x="50856" y="206693"/>
                  </a:moveTo>
                  <a:cubicBezTo>
                    <a:pt x="50856" y="206693"/>
                    <a:pt x="50856" y="206693"/>
                    <a:pt x="50856" y="206693"/>
                  </a:cubicBezTo>
                  <a:lnTo>
                    <a:pt x="50856" y="206693"/>
                  </a:lnTo>
                  <a:cubicBezTo>
                    <a:pt x="49904" y="206693"/>
                    <a:pt x="49904" y="207645"/>
                    <a:pt x="50856" y="206693"/>
                  </a:cubicBezTo>
                  <a:cubicBezTo>
                    <a:pt x="50856" y="207645"/>
                    <a:pt x="50856" y="206693"/>
                    <a:pt x="50856" y="206693"/>
                  </a:cubicBezTo>
                  <a:close/>
                  <a:moveTo>
                    <a:pt x="52761" y="102870"/>
                  </a:moveTo>
                  <a:cubicBezTo>
                    <a:pt x="51809" y="102870"/>
                    <a:pt x="51809" y="101918"/>
                    <a:pt x="50856" y="102870"/>
                  </a:cubicBezTo>
                  <a:cubicBezTo>
                    <a:pt x="50856" y="102870"/>
                    <a:pt x="50856" y="103822"/>
                    <a:pt x="50856" y="103822"/>
                  </a:cubicBezTo>
                  <a:cubicBezTo>
                    <a:pt x="51809" y="103822"/>
                    <a:pt x="51809" y="102870"/>
                    <a:pt x="52761" y="102870"/>
                  </a:cubicBezTo>
                  <a:cubicBezTo>
                    <a:pt x="53714" y="101918"/>
                    <a:pt x="54666" y="101918"/>
                    <a:pt x="55619" y="102870"/>
                  </a:cubicBezTo>
                  <a:lnTo>
                    <a:pt x="54666" y="105728"/>
                  </a:lnTo>
                  <a:cubicBezTo>
                    <a:pt x="55619" y="105728"/>
                    <a:pt x="56571" y="104775"/>
                    <a:pt x="56571" y="103822"/>
                  </a:cubicBezTo>
                  <a:cubicBezTo>
                    <a:pt x="56571" y="102870"/>
                    <a:pt x="55619" y="102870"/>
                    <a:pt x="55619" y="102870"/>
                  </a:cubicBezTo>
                  <a:cubicBezTo>
                    <a:pt x="55619" y="100965"/>
                    <a:pt x="56571" y="98108"/>
                    <a:pt x="53714" y="98108"/>
                  </a:cubicBezTo>
                  <a:cubicBezTo>
                    <a:pt x="51809" y="98108"/>
                    <a:pt x="52761" y="100965"/>
                    <a:pt x="52761" y="102870"/>
                  </a:cubicBezTo>
                  <a:close/>
                  <a:moveTo>
                    <a:pt x="52761" y="215265"/>
                  </a:moveTo>
                  <a:cubicBezTo>
                    <a:pt x="52761" y="215265"/>
                    <a:pt x="52761"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3"/>
                    <a:pt x="51809" y="165735"/>
                  </a:cubicBezTo>
                  <a:cubicBezTo>
                    <a:pt x="51809" y="164783"/>
                    <a:pt x="50856" y="164783"/>
                    <a:pt x="51809" y="165735"/>
                  </a:cubicBezTo>
                  <a:close/>
                  <a:moveTo>
                    <a:pt x="51809" y="211455"/>
                  </a:moveTo>
                  <a:lnTo>
                    <a:pt x="51809" y="211455"/>
                  </a:lnTo>
                  <a:cubicBezTo>
                    <a:pt x="52761"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1809" y="52388"/>
                    <a:pt x="51809"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1809"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008"/>
                    <a:pt x="60381" y="60008"/>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1928"/>
                    <a:pt x="57524" y="182880"/>
                    <a:pt x="57524" y="181928"/>
                  </a:cubicBezTo>
                  <a:close/>
                  <a:moveTo>
                    <a:pt x="60381" y="172403"/>
                  </a:moveTo>
                  <a:cubicBezTo>
                    <a:pt x="59429" y="172403"/>
                    <a:pt x="59429" y="172403"/>
                    <a:pt x="58476" y="172403"/>
                  </a:cubicBezTo>
                  <a:cubicBezTo>
                    <a:pt x="58476" y="172403"/>
                    <a:pt x="57524" y="172403"/>
                    <a:pt x="57524" y="171450"/>
                  </a:cubicBezTo>
                  <a:cubicBezTo>
                    <a:pt x="56571" y="170497"/>
                    <a:pt x="55619" y="172403"/>
                    <a:pt x="54666" y="172403"/>
                  </a:cubicBezTo>
                  <a:cubicBezTo>
                    <a:pt x="53714" y="172403"/>
                    <a:pt x="53714" y="172403"/>
                    <a:pt x="54666" y="173355"/>
                  </a:cubicBezTo>
                  <a:cubicBezTo>
                    <a:pt x="55619" y="174308"/>
                    <a:pt x="56571" y="173355"/>
                    <a:pt x="57524" y="174308"/>
                  </a:cubicBezTo>
                  <a:lnTo>
                    <a:pt x="58476" y="174308"/>
                  </a:lnTo>
                  <a:cubicBezTo>
                    <a:pt x="58476" y="174308"/>
                    <a:pt x="59429" y="174308"/>
                    <a:pt x="60381" y="174308"/>
                  </a:cubicBezTo>
                  <a:cubicBezTo>
                    <a:pt x="58476" y="173355"/>
                    <a:pt x="59429" y="173355"/>
                    <a:pt x="60381"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3"/>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3350"/>
                    <a:pt x="56571" y="133350"/>
                  </a:cubicBezTo>
                  <a:close/>
                  <a:moveTo>
                    <a:pt x="56571" y="193358"/>
                  </a:moveTo>
                  <a:cubicBezTo>
                    <a:pt x="56571" y="193358"/>
                    <a:pt x="55619" y="192405"/>
                    <a:pt x="56571" y="193358"/>
                  </a:cubicBezTo>
                  <a:cubicBezTo>
                    <a:pt x="55619" y="192405"/>
                    <a:pt x="54666" y="192405"/>
                    <a:pt x="54666" y="193358"/>
                  </a:cubicBezTo>
                  <a:cubicBezTo>
                    <a:pt x="54666" y="193358"/>
                    <a:pt x="54666" y="194310"/>
                    <a:pt x="56571" y="193358"/>
                  </a:cubicBezTo>
                  <a:cubicBezTo>
                    <a:pt x="55619" y="194310"/>
                    <a:pt x="56571" y="194310"/>
                    <a:pt x="56571" y="193358"/>
                  </a:cubicBezTo>
                  <a:close/>
                  <a:moveTo>
                    <a:pt x="55619" y="140970"/>
                  </a:moveTo>
                  <a:cubicBezTo>
                    <a:pt x="54666" y="140970"/>
                    <a:pt x="54666" y="140970"/>
                    <a:pt x="55619" y="140970"/>
                  </a:cubicBezTo>
                  <a:cubicBezTo>
                    <a:pt x="54666" y="141922"/>
                    <a:pt x="54666" y="142875"/>
                    <a:pt x="55619" y="142875"/>
                  </a:cubicBezTo>
                  <a:cubicBezTo>
                    <a:pt x="55619" y="142875"/>
                    <a:pt x="56571" y="142875"/>
                    <a:pt x="55619" y="140970"/>
                  </a:cubicBezTo>
                  <a:lnTo>
                    <a:pt x="55619" y="140970"/>
                  </a:lnTo>
                  <a:close/>
                  <a:moveTo>
                    <a:pt x="58476" y="87630"/>
                  </a:moveTo>
                  <a:cubicBezTo>
                    <a:pt x="58476" y="87630"/>
                    <a:pt x="58476"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0972"/>
                    <a:pt x="57524" y="160972"/>
                    <a:pt x="57524" y="161925"/>
                  </a:cubicBezTo>
                  <a:close/>
                  <a:moveTo>
                    <a:pt x="57524" y="49530"/>
                  </a:moveTo>
                  <a:cubicBezTo>
                    <a:pt x="57524" y="49530"/>
                    <a:pt x="57524" y="50483"/>
                    <a:pt x="57524" y="49530"/>
                  </a:cubicBezTo>
                  <a:cubicBezTo>
                    <a:pt x="58476" y="49530"/>
                    <a:pt x="58476" y="49530"/>
                    <a:pt x="58476" y="48578"/>
                  </a:cubicBezTo>
                  <a:cubicBezTo>
                    <a:pt x="58476" y="48578"/>
                    <a:pt x="58476" y="47625"/>
                    <a:pt x="57524" y="47625"/>
                  </a:cubicBezTo>
                  <a:cubicBezTo>
                    <a:pt x="57524" y="48578"/>
                    <a:pt x="57524" y="49530"/>
                    <a:pt x="57524" y="49530"/>
                  </a:cubicBezTo>
                  <a:close/>
                  <a:moveTo>
                    <a:pt x="57524" y="41910"/>
                  </a:moveTo>
                  <a:cubicBezTo>
                    <a:pt x="58476" y="43815"/>
                    <a:pt x="59429" y="43815"/>
                    <a:pt x="61334" y="44768"/>
                  </a:cubicBezTo>
                  <a:cubicBezTo>
                    <a:pt x="61334" y="44768"/>
                    <a:pt x="61334" y="43815"/>
                    <a:pt x="61334" y="43815"/>
                  </a:cubicBezTo>
                  <a:cubicBezTo>
                    <a:pt x="60381" y="42863"/>
                    <a:pt x="59429" y="41910"/>
                    <a:pt x="57524" y="41910"/>
                  </a:cubicBezTo>
                  <a:cubicBezTo>
                    <a:pt x="57524" y="41910"/>
                    <a:pt x="57524" y="41910"/>
                    <a:pt x="57524" y="41910"/>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0963"/>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7153"/>
                  </a:moveTo>
                  <a:cubicBezTo>
                    <a:pt x="61334" y="77153"/>
                    <a:pt x="61334" y="76200"/>
                    <a:pt x="61334" y="76200"/>
                  </a:cubicBezTo>
                  <a:cubicBezTo>
                    <a:pt x="61334" y="75247"/>
                    <a:pt x="61334" y="74295"/>
                    <a:pt x="60381" y="74295"/>
                  </a:cubicBezTo>
                  <a:cubicBezTo>
                    <a:pt x="59429" y="75247"/>
                    <a:pt x="59429" y="75247"/>
                    <a:pt x="60381" y="77153"/>
                  </a:cubicBezTo>
                  <a:cubicBezTo>
                    <a:pt x="59429" y="77153"/>
                    <a:pt x="59429" y="77153"/>
                    <a:pt x="60381" y="77153"/>
                  </a:cubicBezTo>
                  <a:close/>
                  <a:moveTo>
                    <a:pt x="62286" y="205740"/>
                  </a:moveTo>
                  <a:cubicBezTo>
                    <a:pt x="62286" y="205740"/>
                    <a:pt x="61334" y="205740"/>
                    <a:pt x="62286" y="205740"/>
                  </a:cubicBezTo>
                  <a:cubicBezTo>
                    <a:pt x="61334" y="204788"/>
                    <a:pt x="60381" y="204788"/>
                    <a:pt x="60381" y="205740"/>
                  </a:cubicBezTo>
                  <a:cubicBezTo>
                    <a:pt x="60381" y="206693"/>
                    <a:pt x="60381" y="206693"/>
                    <a:pt x="62286" y="205740"/>
                  </a:cubicBezTo>
                  <a:cubicBezTo>
                    <a:pt x="62286" y="206693"/>
                    <a:pt x="62286" y="206693"/>
                    <a:pt x="62286" y="205740"/>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8"/>
                    <a:pt x="63239" y="60008"/>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7" name="Freeform 516">
              <a:extLst>
                <a:ext uri="{FF2B5EF4-FFF2-40B4-BE49-F238E27FC236}">
                  <a16:creationId xmlns:a16="http://schemas.microsoft.com/office/drawing/2014/main" id="{3AEE66AC-59BF-82CB-B08A-53228AF9F0C7}"/>
                </a:ext>
              </a:extLst>
            </p:cNvPr>
            <p:cNvSpPr/>
            <p:nvPr/>
          </p:nvSpPr>
          <p:spPr>
            <a:xfrm>
              <a:off x="14734802" y="3225977"/>
              <a:ext cx="158612" cy="236156"/>
            </a:xfrm>
            <a:custGeom>
              <a:avLst/>
              <a:gdLst>
                <a:gd name="connsiteX0" fmla="*/ 157872 w 174213"/>
                <a:gd name="connsiteY0" fmla="*/ 237530 h 259437"/>
                <a:gd name="connsiteX1" fmla="*/ 115009 w 174213"/>
                <a:gd name="connsiteY1" fmla="*/ 257532 h 259437"/>
                <a:gd name="connsiteX2" fmla="*/ 107389 w 174213"/>
                <a:gd name="connsiteY2" fmla="*/ 259437 h 259437"/>
                <a:gd name="connsiteX3" fmla="*/ 105484 w 174213"/>
                <a:gd name="connsiteY3" fmla="*/ 259437 h 259437"/>
                <a:gd name="connsiteX4" fmla="*/ 88339 w 174213"/>
                <a:gd name="connsiteY4" fmla="*/ 258485 h 259437"/>
                <a:gd name="connsiteX5" fmla="*/ 84529 w 174213"/>
                <a:gd name="connsiteY5" fmla="*/ 258485 h 259437"/>
                <a:gd name="connsiteX6" fmla="*/ 66431 w 174213"/>
                <a:gd name="connsiteY6" fmla="*/ 256580 h 259437"/>
                <a:gd name="connsiteX7" fmla="*/ 53097 w 174213"/>
                <a:gd name="connsiteY7" fmla="*/ 253722 h 259437"/>
                <a:gd name="connsiteX8" fmla="*/ 44524 w 174213"/>
                <a:gd name="connsiteY8" fmla="*/ 250865 h 259437"/>
                <a:gd name="connsiteX9" fmla="*/ 41666 w 174213"/>
                <a:gd name="connsiteY9" fmla="*/ 248960 h 259437"/>
                <a:gd name="connsiteX10" fmla="*/ 16901 w 174213"/>
                <a:gd name="connsiteY10" fmla="*/ 235625 h 259437"/>
                <a:gd name="connsiteX11" fmla="*/ 1662 w 174213"/>
                <a:gd name="connsiteY11" fmla="*/ 209907 h 259437"/>
                <a:gd name="connsiteX12" fmla="*/ 3566 w 174213"/>
                <a:gd name="connsiteY12" fmla="*/ 181332 h 259437"/>
                <a:gd name="connsiteX13" fmla="*/ 33094 w 174213"/>
                <a:gd name="connsiteY13" fmla="*/ 162282 h 259437"/>
                <a:gd name="connsiteX14" fmla="*/ 55954 w 174213"/>
                <a:gd name="connsiteY14" fmla="*/ 169902 h 259437"/>
                <a:gd name="connsiteX15" fmla="*/ 64526 w 174213"/>
                <a:gd name="connsiteY15" fmla="*/ 209907 h 259437"/>
                <a:gd name="connsiteX16" fmla="*/ 51191 w 174213"/>
                <a:gd name="connsiteY16" fmla="*/ 223242 h 259437"/>
                <a:gd name="connsiteX17" fmla="*/ 48334 w 174213"/>
                <a:gd name="connsiteY17" fmla="*/ 234672 h 259437"/>
                <a:gd name="connsiteX18" fmla="*/ 74051 w 174213"/>
                <a:gd name="connsiteY18" fmla="*/ 249912 h 259437"/>
                <a:gd name="connsiteX19" fmla="*/ 92149 w 174213"/>
                <a:gd name="connsiteY19" fmla="*/ 251817 h 259437"/>
                <a:gd name="connsiteX20" fmla="*/ 111199 w 174213"/>
                <a:gd name="connsiteY20" fmla="*/ 248960 h 259437"/>
                <a:gd name="connsiteX21" fmla="*/ 126439 w 174213"/>
                <a:gd name="connsiteY21" fmla="*/ 222290 h 259437"/>
                <a:gd name="connsiteX22" fmla="*/ 122629 w 174213"/>
                <a:gd name="connsiteY22" fmla="*/ 207050 h 259437"/>
                <a:gd name="connsiteX23" fmla="*/ 105484 w 174213"/>
                <a:gd name="connsiteY23" fmla="*/ 187047 h 259437"/>
                <a:gd name="connsiteX24" fmla="*/ 100722 w 174213"/>
                <a:gd name="connsiteY24" fmla="*/ 183237 h 259437"/>
                <a:gd name="connsiteX25" fmla="*/ 66431 w 174213"/>
                <a:gd name="connsiteY25" fmla="*/ 152757 h 259437"/>
                <a:gd name="connsiteX26" fmla="*/ 29284 w 174213"/>
                <a:gd name="connsiteY26" fmla="*/ 118467 h 259437"/>
                <a:gd name="connsiteX27" fmla="*/ 9281 w 174213"/>
                <a:gd name="connsiteY27" fmla="*/ 87987 h 259437"/>
                <a:gd name="connsiteX28" fmla="*/ 6424 w 174213"/>
                <a:gd name="connsiteY28" fmla="*/ 76557 h 259437"/>
                <a:gd name="connsiteX29" fmla="*/ 6424 w 174213"/>
                <a:gd name="connsiteY29" fmla="*/ 73700 h 259437"/>
                <a:gd name="connsiteX30" fmla="*/ 12139 w 174213"/>
                <a:gd name="connsiteY30" fmla="*/ 40362 h 259437"/>
                <a:gd name="connsiteX31" fmla="*/ 33094 w 174213"/>
                <a:gd name="connsiteY31" fmla="*/ 15597 h 259437"/>
                <a:gd name="connsiteX32" fmla="*/ 64526 w 174213"/>
                <a:gd name="connsiteY32" fmla="*/ 3215 h 259437"/>
                <a:gd name="connsiteX33" fmla="*/ 97864 w 174213"/>
                <a:gd name="connsiteY33" fmla="*/ 357 h 259437"/>
                <a:gd name="connsiteX34" fmla="*/ 120724 w 174213"/>
                <a:gd name="connsiteY34" fmla="*/ 2262 h 259437"/>
                <a:gd name="connsiteX35" fmla="*/ 120724 w 174213"/>
                <a:gd name="connsiteY35" fmla="*/ 2262 h 259437"/>
                <a:gd name="connsiteX36" fmla="*/ 152156 w 174213"/>
                <a:gd name="connsiteY36" fmla="*/ 19407 h 259437"/>
                <a:gd name="connsiteX37" fmla="*/ 167397 w 174213"/>
                <a:gd name="connsiteY37" fmla="*/ 57507 h 259437"/>
                <a:gd name="connsiteX38" fmla="*/ 135964 w 174213"/>
                <a:gd name="connsiteY38" fmla="*/ 91797 h 259437"/>
                <a:gd name="connsiteX39" fmla="*/ 103579 w 174213"/>
                <a:gd name="connsiteY39" fmla="*/ 70842 h 259437"/>
                <a:gd name="connsiteX40" fmla="*/ 111199 w 174213"/>
                <a:gd name="connsiteY40" fmla="*/ 43220 h 259437"/>
                <a:gd name="connsiteX41" fmla="*/ 126439 w 174213"/>
                <a:gd name="connsiteY41" fmla="*/ 38457 h 259437"/>
                <a:gd name="connsiteX42" fmla="*/ 133106 w 174213"/>
                <a:gd name="connsiteY42" fmla="*/ 33695 h 259437"/>
                <a:gd name="connsiteX43" fmla="*/ 129297 w 174213"/>
                <a:gd name="connsiteY43" fmla="*/ 22265 h 259437"/>
                <a:gd name="connsiteX44" fmla="*/ 117866 w 174213"/>
                <a:gd name="connsiteY44" fmla="*/ 14645 h 259437"/>
                <a:gd name="connsiteX45" fmla="*/ 97864 w 174213"/>
                <a:gd name="connsiteY45" fmla="*/ 8930 h 259437"/>
                <a:gd name="connsiteX46" fmla="*/ 69289 w 174213"/>
                <a:gd name="connsiteY46" fmla="*/ 12740 h 259437"/>
                <a:gd name="connsiteX47" fmla="*/ 55001 w 174213"/>
                <a:gd name="connsiteY47" fmla="*/ 25122 h 259437"/>
                <a:gd name="connsiteX48" fmla="*/ 52144 w 174213"/>
                <a:gd name="connsiteY48" fmla="*/ 41315 h 259437"/>
                <a:gd name="connsiteX49" fmla="*/ 63574 w 174213"/>
                <a:gd name="connsiteY49" fmla="*/ 67032 h 259437"/>
                <a:gd name="connsiteX50" fmla="*/ 84529 w 174213"/>
                <a:gd name="connsiteY50" fmla="*/ 87987 h 259437"/>
                <a:gd name="connsiteX51" fmla="*/ 107389 w 174213"/>
                <a:gd name="connsiteY51" fmla="*/ 109895 h 259437"/>
                <a:gd name="connsiteX52" fmla="*/ 141679 w 174213"/>
                <a:gd name="connsiteY52" fmla="*/ 139422 h 259437"/>
                <a:gd name="connsiteX53" fmla="*/ 155966 w 174213"/>
                <a:gd name="connsiteY53" fmla="*/ 154662 h 259437"/>
                <a:gd name="connsiteX54" fmla="*/ 172159 w 174213"/>
                <a:gd name="connsiteY54" fmla="*/ 193715 h 259437"/>
                <a:gd name="connsiteX55" fmla="*/ 157872 w 174213"/>
                <a:gd name="connsiteY55" fmla="*/ 237530 h 259437"/>
                <a:gd name="connsiteX56" fmla="*/ 14044 w 174213"/>
                <a:gd name="connsiteY56" fmla="*/ 198477 h 259437"/>
                <a:gd name="connsiteX57" fmla="*/ 14044 w 174213"/>
                <a:gd name="connsiteY57" fmla="*/ 198477 h 259437"/>
                <a:gd name="connsiteX58" fmla="*/ 11187 w 174213"/>
                <a:gd name="connsiteY58" fmla="*/ 199430 h 259437"/>
                <a:gd name="connsiteX59" fmla="*/ 12139 w 174213"/>
                <a:gd name="connsiteY59" fmla="*/ 201335 h 259437"/>
                <a:gd name="connsiteX60" fmla="*/ 13091 w 174213"/>
                <a:gd name="connsiteY60" fmla="*/ 204192 h 259437"/>
                <a:gd name="connsiteX61" fmla="*/ 14044 w 174213"/>
                <a:gd name="connsiteY61" fmla="*/ 204192 h 259437"/>
                <a:gd name="connsiteX62" fmla="*/ 13091 w 174213"/>
                <a:gd name="connsiteY62" fmla="*/ 201335 h 259437"/>
                <a:gd name="connsiteX63" fmla="*/ 14044 w 174213"/>
                <a:gd name="connsiteY63" fmla="*/ 198477 h 259437"/>
                <a:gd name="connsiteX64" fmla="*/ 13091 w 174213"/>
                <a:gd name="connsiteY64" fmla="*/ 190857 h 259437"/>
                <a:gd name="connsiteX65" fmla="*/ 15949 w 174213"/>
                <a:gd name="connsiteY65" fmla="*/ 191810 h 259437"/>
                <a:gd name="connsiteX66" fmla="*/ 16901 w 174213"/>
                <a:gd name="connsiteY66" fmla="*/ 192762 h 259437"/>
                <a:gd name="connsiteX67" fmla="*/ 25474 w 174213"/>
                <a:gd name="connsiteY67" fmla="*/ 198477 h 259437"/>
                <a:gd name="connsiteX68" fmla="*/ 26426 w 174213"/>
                <a:gd name="connsiteY68" fmla="*/ 204192 h 259437"/>
                <a:gd name="connsiteX69" fmla="*/ 29284 w 174213"/>
                <a:gd name="connsiteY69" fmla="*/ 205145 h 259437"/>
                <a:gd name="connsiteX70" fmla="*/ 28331 w 174213"/>
                <a:gd name="connsiteY70" fmla="*/ 203240 h 259437"/>
                <a:gd name="connsiteX71" fmla="*/ 28331 w 174213"/>
                <a:gd name="connsiteY71" fmla="*/ 200382 h 259437"/>
                <a:gd name="connsiteX72" fmla="*/ 30237 w 174213"/>
                <a:gd name="connsiteY72" fmla="*/ 201335 h 259437"/>
                <a:gd name="connsiteX73" fmla="*/ 33094 w 174213"/>
                <a:gd name="connsiteY73" fmla="*/ 199430 h 259437"/>
                <a:gd name="connsiteX74" fmla="*/ 36904 w 174213"/>
                <a:gd name="connsiteY74" fmla="*/ 197525 h 259437"/>
                <a:gd name="connsiteX75" fmla="*/ 39762 w 174213"/>
                <a:gd name="connsiteY75" fmla="*/ 199430 h 259437"/>
                <a:gd name="connsiteX76" fmla="*/ 37856 w 174213"/>
                <a:gd name="connsiteY76" fmla="*/ 202287 h 259437"/>
                <a:gd name="connsiteX77" fmla="*/ 36904 w 174213"/>
                <a:gd name="connsiteY77" fmla="*/ 204192 h 259437"/>
                <a:gd name="connsiteX78" fmla="*/ 38809 w 174213"/>
                <a:gd name="connsiteY78" fmla="*/ 204192 h 259437"/>
                <a:gd name="connsiteX79" fmla="*/ 42619 w 174213"/>
                <a:gd name="connsiteY79" fmla="*/ 203240 h 259437"/>
                <a:gd name="connsiteX80" fmla="*/ 51191 w 174213"/>
                <a:gd name="connsiteY80" fmla="*/ 204192 h 259437"/>
                <a:gd name="connsiteX81" fmla="*/ 53097 w 174213"/>
                <a:gd name="connsiteY81" fmla="*/ 203240 h 259437"/>
                <a:gd name="connsiteX82" fmla="*/ 52144 w 174213"/>
                <a:gd name="connsiteY82" fmla="*/ 201335 h 259437"/>
                <a:gd name="connsiteX83" fmla="*/ 51191 w 174213"/>
                <a:gd name="connsiteY83" fmla="*/ 195620 h 259437"/>
                <a:gd name="connsiteX84" fmla="*/ 50239 w 174213"/>
                <a:gd name="connsiteY84" fmla="*/ 194667 h 259437"/>
                <a:gd name="connsiteX85" fmla="*/ 49287 w 174213"/>
                <a:gd name="connsiteY85" fmla="*/ 199430 h 259437"/>
                <a:gd name="connsiteX86" fmla="*/ 48334 w 174213"/>
                <a:gd name="connsiteY86" fmla="*/ 201335 h 259437"/>
                <a:gd name="connsiteX87" fmla="*/ 41666 w 174213"/>
                <a:gd name="connsiteY87" fmla="*/ 194667 h 259437"/>
                <a:gd name="connsiteX88" fmla="*/ 33094 w 174213"/>
                <a:gd name="connsiteY88" fmla="*/ 192762 h 259437"/>
                <a:gd name="connsiteX89" fmla="*/ 31189 w 174213"/>
                <a:gd name="connsiteY89" fmla="*/ 191810 h 259437"/>
                <a:gd name="connsiteX90" fmla="*/ 33094 w 174213"/>
                <a:gd name="connsiteY90" fmla="*/ 189905 h 259437"/>
                <a:gd name="connsiteX91" fmla="*/ 37856 w 174213"/>
                <a:gd name="connsiteY91" fmla="*/ 188952 h 259437"/>
                <a:gd name="connsiteX92" fmla="*/ 38809 w 174213"/>
                <a:gd name="connsiteY92" fmla="*/ 191810 h 259437"/>
                <a:gd name="connsiteX93" fmla="*/ 42619 w 174213"/>
                <a:gd name="connsiteY93" fmla="*/ 192762 h 259437"/>
                <a:gd name="connsiteX94" fmla="*/ 38809 w 174213"/>
                <a:gd name="connsiteY94" fmla="*/ 188952 h 259437"/>
                <a:gd name="connsiteX95" fmla="*/ 45476 w 174213"/>
                <a:gd name="connsiteY95" fmla="*/ 189905 h 259437"/>
                <a:gd name="connsiteX96" fmla="*/ 48334 w 174213"/>
                <a:gd name="connsiteY96" fmla="*/ 192762 h 259437"/>
                <a:gd name="connsiteX97" fmla="*/ 49287 w 174213"/>
                <a:gd name="connsiteY97" fmla="*/ 188000 h 259437"/>
                <a:gd name="connsiteX98" fmla="*/ 49287 w 174213"/>
                <a:gd name="connsiteY98" fmla="*/ 186095 h 259437"/>
                <a:gd name="connsiteX99" fmla="*/ 49287 w 174213"/>
                <a:gd name="connsiteY99" fmla="*/ 186095 h 259437"/>
                <a:gd name="connsiteX100" fmla="*/ 49287 w 174213"/>
                <a:gd name="connsiteY100" fmla="*/ 186095 h 259437"/>
                <a:gd name="connsiteX101" fmla="*/ 47381 w 174213"/>
                <a:gd name="connsiteY101" fmla="*/ 183237 h 259437"/>
                <a:gd name="connsiteX102" fmla="*/ 43572 w 174213"/>
                <a:gd name="connsiteY102" fmla="*/ 185142 h 259437"/>
                <a:gd name="connsiteX103" fmla="*/ 40714 w 174213"/>
                <a:gd name="connsiteY103" fmla="*/ 184190 h 259437"/>
                <a:gd name="connsiteX104" fmla="*/ 36904 w 174213"/>
                <a:gd name="connsiteY104" fmla="*/ 180380 h 259437"/>
                <a:gd name="connsiteX105" fmla="*/ 36904 w 174213"/>
                <a:gd name="connsiteY105" fmla="*/ 181332 h 259437"/>
                <a:gd name="connsiteX106" fmla="*/ 36904 w 174213"/>
                <a:gd name="connsiteY106" fmla="*/ 185142 h 259437"/>
                <a:gd name="connsiteX107" fmla="*/ 36904 w 174213"/>
                <a:gd name="connsiteY107" fmla="*/ 185142 h 259437"/>
                <a:gd name="connsiteX108" fmla="*/ 35951 w 174213"/>
                <a:gd name="connsiteY108" fmla="*/ 181332 h 259437"/>
                <a:gd name="connsiteX109" fmla="*/ 33094 w 174213"/>
                <a:gd name="connsiteY109" fmla="*/ 185142 h 259437"/>
                <a:gd name="connsiteX110" fmla="*/ 32141 w 174213"/>
                <a:gd name="connsiteY110" fmla="*/ 188000 h 259437"/>
                <a:gd name="connsiteX111" fmla="*/ 30237 w 174213"/>
                <a:gd name="connsiteY111" fmla="*/ 186095 h 259437"/>
                <a:gd name="connsiteX112" fmla="*/ 29284 w 174213"/>
                <a:gd name="connsiteY112" fmla="*/ 184190 h 259437"/>
                <a:gd name="connsiteX113" fmla="*/ 26426 w 174213"/>
                <a:gd name="connsiteY113" fmla="*/ 186095 h 259437"/>
                <a:gd name="connsiteX114" fmla="*/ 27379 w 174213"/>
                <a:gd name="connsiteY114" fmla="*/ 189905 h 259437"/>
                <a:gd name="connsiteX115" fmla="*/ 30237 w 174213"/>
                <a:gd name="connsiteY115" fmla="*/ 192762 h 259437"/>
                <a:gd name="connsiteX116" fmla="*/ 24522 w 174213"/>
                <a:gd name="connsiteY116" fmla="*/ 189905 h 259437"/>
                <a:gd name="connsiteX117" fmla="*/ 22616 w 174213"/>
                <a:gd name="connsiteY117" fmla="*/ 188000 h 259437"/>
                <a:gd name="connsiteX118" fmla="*/ 18806 w 174213"/>
                <a:gd name="connsiteY118" fmla="*/ 190857 h 259437"/>
                <a:gd name="connsiteX119" fmla="*/ 13091 w 174213"/>
                <a:gd name="connsiteY119" fmla="*/ 190857 h 259437"/>
                <a:gd name="connsiteX120" fmla="*/ 22616 w 174213"/>
                <a:gd name="connsiteY120" fmla="*/ 204192 h 259437"/>
                <a:gd name="connsiteX121" fmla="*/ 20712 w 174213"/>
                <a:gd name="connsiteY121" fmla="*/ 201335 h 259437"/>
                <a:gd name="connsiteX122" fmla="*/ 19759 w 174213"/>
                <a:gd name="connsiteY122" fmla="*/ 200382 h 259437"/>
                <a:gd name="connsiteX123" fmla="*/ 14997 w 174213"/>
                <a:gd name="connsiteY123" fmla="*/ 197525 h 259437"/>
                <a:gd name="connsiteX124" fmla="*/ 14044 w 174213"/>
                <a:gd name="connsiteY124" fmla="*/ 199430 h 259437"/>
                <a:gd name="connsiteX125" fmla="*/ 18806 w 174213"/>
                <a:gd name="connsiteY125" fmla="*/ 202287 h 259437"/>
                <a:gd name="connsiteX126" fmla="*/ 22616 w 174213"/>
                <a:gd name="connsiteY126" fmla="*/ 204192 h 259437"/>
                <a:gd name="connsiteX127" fmla="*/ 17854 w 174213"/>
                <a:gd name="connsiteY127" fmla="*/ 216575 h 259437"/>
                <a:gd name="connsiteX128" fmla="*/ 17854 w 174213"/>
                <a:gd name="connsiteY128" fmla="*/ 216575 h 259437"/>
                <a:gd name="connsiteX129" fmla="*/ 14997 w 174213"/>
                <a:gd name="connsiteY129" fmla="*/ 216575 h 259437"/>
                <a:gd name="connsiteX130" fmla="*/ 17854 w 174213"/>
                <a:gd name="connsiteY130" fmla="*/ 216575 h 259437"/>
                <a:gd name="connsiteX131" fmla="*/ 17854 w 174213"/>
                <a:gd name="connsiteY131" fmla="*/ 216575 h 259437"/>
                <a:gd name="connsiteX132" fmla="*/ 16901 w 174213"/>
                <a:gd name="connsiteY132" fmla="*/ 204192 h 259437"/>
                <a:gd name="connsiteX133" fmla="*/ 16901 w 174213"/>
                <a:gd name="connsiteY133" fmla="*/ 204192 h 259437"/>
                <a:gd name="connsiteX134" fmla="*/ 16901 w 174213"/>
                <a:gd name="connsiteY134" fmla="*/ 204192 h 259437"/>
                <a:gd name="connsiteX135" fmla="*/ 16901 w 174213"/>
                <a:gd name="connsiteY135" fmla="*/ 204192 h 259437"/>
                <a:gd name="connsiteX136" fmla="*/ 16901 w 174213"/>
                <a:gd name="connsiteY136" fmla="*/ 204192 h 259437"/>
                <a:gd name="connsiteX137" fmla="*/ 17854 w 174213"/>
                <a:gd name="connsiteY137" fmla="*/ 220385 h 259437"/>
                <a:gd name="connsiteX138" fmla="*/ 17854 w 174213"/>
                <a:gd name="connsiteY138" fmla="*/ 220385 h 259437"/>
                <a:gd name="connsiteX139" fmla="*/ 16901 w 174213"/>
                <a:gd name="connsiteY139" fmla="*/ 220385 h 259437"/>
                <a:gd name="connsiteX140" fmla="*/ 17854 w 174213"/>
                <a:gd name="connsiteY140" fmla="*/ 220385 h 259437"/>
                <a:gd name="connsiteX141" fmla="*/ 17854 w 174213"/>
                <a:gd name="connsiteY141" fmla="*/ 220385 h 259437"/>
                <a:gd name="connsiteX142" fmla="*/ 17854 w 174213"/>
                <a:gd name="connsiteY142" fmla="*/ 188952 h 259437"/>
                <a:gd name="connsiteX143" fmla="*/ 21664 w 174213"/>
                <a:gd name="connsiteY143" fmla="*/ 187047 h 259437"/>
                <a:gd name="connsiteX144" fmla="*/ 21664 w 174213"/>
                <a:gd name="connsiteY144" fmla="*/ 188000 h 259437"/>
                <a:gd name="connsiteX145" fmla="*/ 17854 w 174213"/>
                <a:gd name="connsiteY145" fmla="*/ 192762 h 259437"/>
                <a:gd name="connsiteX146" fmla="*/ 16901 w 174213"/>
                <a:gd name="connsiteY146" fmla="*/ 192762 h 259437"/>
                <a:gd name="connsiteX147" fmla="*/ 17854 w 174213"/>
                <a:gd name="connsiteY147" fmla="*/ 188952 h 259437"/>
                <a:gd name="connsiteX148" fmla="*/ 18806 w 174213"/>
                <a:gd name="connsiteY148" fmla="*/ 52745 h 259437"/>
                <a:gd name="connsiteX149" fmla="*/ 18806 w 174213"/>
                <a:gd name="connsiteY149" fmla="*/ 52745 h 259437"/>
                <a:gd name="connsiteX150" fmla="*/ 18806 w 174213"/>
                <a:gd name="connsiteY150" fmla="*/ 52745 h 259437"/>
                <a:gd name="connsiteX151" fmla="*/ 18806 w 174213"/>
                <a:gd name="connsiteY151" fmla="*/ 52745 h 259437"/>
                <a:gd name="connsiteX152" fmla="*/ 18806 w 174213"/>
                <a:gd name="connsiteY152" fmla="*/ 52745 h 259437"/>
                <a:gd name="connsiteX153" fmla="*/ 17854 w 174213"/>
                <a:gd name="connsiteY153" fmla="*/ 182285 h 259437"/>
                <a:gd name="connsiteX154" fmla="*/ 17854 w 174213"/>
                <a:gd name="connsiteY154" fmla="*/ 182285 h 259437"/>
                <a:gd name="connsiteX155" fmla="*/ 19759 w 174213"/>
                <a:gd name="connsiteY155" fmla="*/ 182285 h 259437"/>
                <a:gd name="connsiteX156" fmla="*/ 17854 w 174213"/>
                <a:gd name="connsiteY156" fmla="*/ 182285 h 259437"/>
                <a:gd name="connsiteX157" fmla="*/ 17854 w 174213"/>
                <a:gd name="connsiteY157" fmla="*/ 182285 h 259437"/>
                <a:gd name="connsiteX158" fmla="*/ 18806 w 174213"/>
                <a:gd name="connsiteY158" fmla="*/ 212765 h 259437"/>
                <a:gd name="connsiteX159" fmla="*/ 18806 w 174213"/>
                <a:gd name="connsiteY159" fmla="*/ 212765 h 259437"/>
                <a:gd name="connsiteX160" fmla="*/ 18806 w 174213"/>
                <a:gd name="connsiteY160" fmla="*/ 212765 h 259437"/>
                <a:gd name="connsiteX161" fmla="*/ 18806 w 174213"/>
                <a:gd name="connsiteY161" fmla="*/ 212765 h 259437"/>
                <a:gd name="connsiteX162" fmla="*/ 18806 w 174213"/>
                <a:gd name="connsiteY162" fmla="*/ 212765 h 259437"/>
                <a:gd name="connsiteX163" fmla="*/ 19759 w 174213"/>
                <a:gd name="connsiteY163" fmla="*/ 208002 h 259437"/>
                <a:gd name="connsiteX164" fmla="*/ 18806 w 174213"/>
                <a:gd name="connsiteY164" fmla="*/ 206097 h 259437"/>
                <a:gd name="connsiteX165" fmla="*/ 17854 w 174213"/>
                <a:gd name="connsiteY165" fmla="*/ 207050 h 259437"/>
                <a:gd name="connsiteX166" fmla="*/ 19759 w 174213"/>
                <a:gd name="connsiteY166" fmla="*/ 208002 h 259437"/>
                <a:gd name="connsiteX167" fmla="*/ 19759 w 174213"/>
                <a:gd name="connsiteY167" fmla="*/ 208002 h 259437"/>
                <a:gd name="connsiteX168" fmla="*/ 22616 w 174213"/>
                <a:gd name="connsiteY168" fmla="*/ 209907 h 259437"/>
                <a:gd name="connsiteX169" fmla="*/ 23569 w 174213"/>
                <a:gd name="connsiteY169" fmla="*/ 208955 h 259437"/>
                <a:gd name="connsiteX170" fmla="*/ 22616 w 174213"/>
                <a:gd name="connsiteY170" fmla="*/ 207050 h 259437"/>
                <a:gd name="connsiteX171" fmla="*/ 21664 w 174213"/>
                <a:gd name="connsiteY171" fmla="*/ 208002 h 259437"/>
                <a:gd name="connsiteX172" fmla="*/ 22616 w 174213"/>
                <a:gd name="connsiteY172" fmla="*/ 209907 h 259437"/>
                <a:gd name="connsiteX173" fmla="*/ 37856 w 174213"/>
                <a:gd name="connsiteY173" fmla="*/ 214670 h 259437"/>
                <a:gd name="connsiteX174" fmla="*/ 29284 w 174213"/>
                <a:gd name="connsiteY174" fmla="*/ 212765 h 259437"/>
                <a:gd name="connsiteX175" fmla="*/ 23569 w 174213"/>
                <a:gd name="connsiteY175" fmla="*/ 211812 h 259437"/>
                <a:gd name="connsiteX176" fmla="*/ 21664 w 174213"/>
                <a:gd name="connsiteY176" fmla="*/ 212765 h 259437"/>
                <a:gd name="connsiteX177" fmla="*/ 23569 w 174213"/>
                <a:gd name="connsiteY177" fmla="*/ 212765 h 259437"/>
                <a:gd name="connsiteX178" fmla="*/ 30237 w 174213"/>
                <a:gd name="connsiteY178" fmla="*/ 214670 h 259437"/>
                <a:gd name="connsiteX179" fmla="*/ 32141 w 174213"/>
                <a:gd name="connsiteY179" fmla="*/ 215622 h 259437"/>
                <a:gd name="connsiteX180" fmla="*/ 37856 w 174213"/>
                <a:gd name="connsiteY180" fmla="*/ 214670 h 259437"/>
                <a:gd name="connsiteX181" fmla="*/ 27379 w 174213"/>
                <a:gd name="connsiteY181" fmla="*/ 72747 h 259437"/>
                <a:gd name="connsiteX182" fmla="*/ 27379 w 174213"/>
                <a:gd name="connsiteY182" fmla="*/ 72747 h 259437"/>
                <a:gd name="connsiteX183" fmla="*/ 27379 w 174213"/>
                <a:gd name="connsiteY183" fmla="*/ 70842 h 259437"/>
                <a:gd name="connsiteX184" fmla="*/ 22616 w 174213"/>
                <a:gd name="connsiteY184" fmla="*/ 69890 h 259437"/>
                <a:gd name="connsiteX185" fmla="*/ 22616 w 174213"/>
                <a:gd name="connsiteY185" fmla="*/ 70842 h 259437"/>
                <a:gd name="connsiteX186" fmla="*/ 27379 w 174213"/>
                <a:gd name="connsiteY186" fmla="*/ 72747 h 259437"/>
                <a:gd name="connsiteX187" fmla="*/ 23569 w 174213"/>
                <a:gd name="connsiteY187" fmla="*/ 174665 h 259437"/>
                <a:gd name="connsiteX188" fmla="*/ 23569 w 174213"/>
                <a:gd name="connsiteY188" fmla="*/ 174665 h 259437"/>
                <a:gd name="connsiteX189" fmla="*/ 23569 w 174213"/>
                <a:gd name="connsiteY189" fmla="*/ 174665 h 259437"/>
                <a:gd name="connsiteX190" fmla="*/ 23569 w 174213"/>
                <a:gd name="connsiteY190" fmla="*/ 174665 h 259437"/>
                <a:gd name="connsiteX191" fmla="*/ 23569 w 174213"/>
                <a:gd name="connsiteY191" fmla="*/ 174665 h 259437"/>
                <a:gd name="connsiteX192" fmla="*/ 24522 w 174213"/>
                <a:gd name="connsiteY192" fmla="*/ 53697 h 259437"/>
                <a:gd name="connsiteX193" fmla="*/ 26426 w 174213"/>
                <a:gd name="connsiteY193" fmla="*/ 56555 h 259437"/>
                <a:gd name="connsiteX194" fmla="*/ 27379 w 174213"/>
                <a:gd name="connsiteY194" fmla="*/ 55602 h 259437"/>
                <a:gd name="connsiteX195" fmla="*/ 24522 w 174213"/>
                <a:gd name="connsiteY195" fmla="*/ 53697 h 259437"/>
                <a:gd name="connsiteX196" fmla="*/ 24522 w 174213"/>
                <a:gd name="connsiteY196" fmla="*/ 53697 h 259437"/>
                <a:gd name="connsiteX197" fmla="*/ 27379 w 174213"/>
                <a:gd name="connsiteY197" fmla="*/ 189905 h 259437"/>
                <a:gd name="connsiteX198" fmla="*/ 29284 w 174213"/>
                <a:gd name="connsiteY198" fmla="*/ 190857 h 259437"/>
                <a:gd name="connsiteX199" fmla="*/ 27379 w 174213"/>
                <a:gd name="connsiteY199" fmla="*/ 195620 h 259437"/>
                <a:gd name="connsiteX200" fmla="*/ 25474 w 174213"/>
                <a:gd name="connsiteY200" fmla="*/ 192762 h 259437"/>
                <a:gd name="connsiteX201" fmla="*/ 27379 w 174213"/>
                <a:gd name="connsiteY201" fmla="*/ 189905 h 259437"/>
                <a:gd name="connsiteX202" fmla="*/ 26426 w 174213"/>
                <a:gd name="connsiteY202" fmla="*/ 66080 h 259437"/>
                <a:gd name="connsiteX203" fmla="*/ 25474 w 174213"/>
                <a:gd name="connsiteY203" fmla="*/ 67032 h 259437"/>
                <a:gd name="connsiteX204" fmla="*/ 26426 w 174213"/>
                <a:gd name="connsiteY204" fmla="*/ 67985 h 259437"/>
                <a:gd name="connsiteX205" fmla="*/ 26426 w 174213"/>
                <a:gd name="connsiteY205" fmla="*/ 66080 h 259437"/>
                <a:gd name="connsiteX206" fmla="*/ 26426 w 174213"/>
                <a:gd name="connsiteY206" fmla="*/ 66080 h 259437"/>
                <a:gd name="connsiteX207" fmla="*/ 28331 w 174213"/>
                <a:gd name="connsiteY207" fmla="*/ 80367 h 259437"/>
                <a:gd name="connsiteX208" fmla="*/ 31189 w 174213"/>
                <a:gd name="connsiteY208" fmla="*/ 78462 h 259437"/>
                <a:gd name="connsiteX209" fmla="*/ 30237 w 174213"/>
                <a:gd name="connsiteY209" fmla="*/ 78462 h 259437"/>
                <a:gd name="connsiteX210" fmla="*/ 26426 w 174213"/>
                <a:gd name="connsiteY210" fmla="*/ 79415 h 259437"/>
                <a:gd name="connsiteX211" fmla="*/ 28331 w 174213"/>
                <a:gd name="connsiteY211" fmla="*/ 80367 h 259437"/>
                <a:gd name="connsiteX212" fmla="*/ 28331 w 174213"/>
                <a:gd name="connsiteY212" fmla="*/ 218480 h 259437"/>
                <a:gd name="connsiteX213" fmla="*/ 28331 w 174213"/>
                <a:gd name="connsiteY213" fmla="*/ 218480 h 259437"/>
                <a:gd name="connsiteX214" fmla="*/ 28331 w 174213"/>
                <a:gd name="connsiteY214" fmla="*/ 221337 h 259437"/>
                <a:gd name="connsiteX215" fmla="*/ 28331 w 174213"/>
                <a:gd name="connsiteY215" fmla="*/ 218480 h 259437"/>
                <a:gd name="connsiteX216" fmla="*/ 29284 w 174213"/>
                <a:gd name="connsiteY216" fmla="*/ 224195 h 259437"/>
                <a:gd name="connsiteX217" fmla="*/ 28331 w 174213"/>
                <a:gd name="connsiteY217" fmla="*/ 221337 h 259437"/>
                <a:gd name="connsiteX218" fmla="*/ 27379 w 174213"/>
                <a:gd name="connsiteY218" fmla="*/ 222290 h 259437"/>
                <a:gd name="connsiteX219" fmla="*/ 29284 w 174213"/>
                <a:gd name="connsiteY219" fmla="*/ 224195 h 259437"/>
                <a:gd name="connsiteX220" fmla="*/ 30237 w 174213"/>
                <a:gd name="connsiteY220" fmla="*/ 87987 h 259437"/>
                <a:gd name="connsiteX221" fmla="*/ 28331 w 174213"/>
                <a:gd name="connsiteY221" fmla="*/ 85130 h 259437"/>
                <a:gd name="connsiteX222" fmla="*/ 28331 w 174213"/>
                <a:gd name="connsiteY222" fmla="*/ 87035 h 259437"/>
                <a:gd name="connsiteX223" fmla="*/ 29284 w 174213"/>
                <a:gd name="connsiteY223" fmla="*/ 89892 h 259437"/>
                <a:gd name="connsiteX224" fmla="*/ 30237 w 174213"/>
                <a:gd name="connsiteY224" fmla="*/ 87987 h 259437"/>
                <a:gd name="connsiteX225" fmla="*/ 28331 w 174213"/>
                <a:gd name="connsiteY225" fmla="*/ 47982 h 259437"/>
                <a:gd name="connsiteX226" fmla="*/ 28331 w 174213"/>
                <a:gd name="connsiteY226" fmla="*/ 47982 h 259437"/>
                <a:gd name="connsiteX227" fmla="*/ 29284 w 174213"/>
                <a:gd name="connsiteY227" fmla="*/ 47982 h 259437"/>
                <a:gd name="connsiteX228" fmla="*/ 28331 w 174213"/>
                <a:gd name="connsiteY228" fmla="*/ 47982 h 259437"/>
                <a:gd name="connsiteX229" fmla="*/ 28331 w 174213"/>
                <a:gd name="connsiteY229" fmla="*/ 47982 h 259437"/>
                <a:gd name="connsiteX230" fmla="*/ 30237 w 174213"/>
                <a:gd name="connsiteY230" fmla="*/ 226100 h 259437"/>
                <a:gd name="connsiteX231" fmla="*/ 29284 w 174213"/>
                <a:gd name="connsiteY231" fmla="*/ 224195 h 259437"/>
                <a:gd name="connsiteX232" fmla="*/ 28331 w 174213"/>
                <a:gd name="connsiteY232" fmla="*/ 226100 h 259437"/>
                <a:gd name="connsiteX233" fmla="*/ 28331 w 174213"/>
                <a:gd name="connsiteY233" fmla="*/ 228005 h 259437"/>
                <a:gd name="connsiteX234" fmla="*/ 30237 w 174213"/>
                <a:gd name="connsiteY234" fmla="*/ 226100 h 259437"/>
                <a:gd name="connsiteX235" fmla="*/ 30237 w 174213"/>
                <a:gd name="connsiteY235" fmla="*/ 58460 h 259437"/>
                <a:gd name="connsiteX236" fmla="*/ 28331 w 174213"/>
                <a:gd name="connsiteY236" fmla="*/ 60365 h 259437"/>
                <a:gd name="connsiteX237" fmla="*/ 30237 w 174213"/>
                <a:gd name="connsiteY237" fmla="*/ 61317 h 259437"/>
                <a:gd name="connsiteX238" fmla="*/ 31189 w 174213"/>
                <a:gd name="connsiteY238" fmla="*/ 59412 h 259437"/>
                <a:gd name="connsiteX239" fmla="*/ 30237 w 174213"/>
                <a:gd name="connsiteY239" fmla="*/ 58460 h 259437"/>
                <a:gd name="connsiteX240" fmla="*/ 30237 w 174213"/>
                <a:gd name="connsiteY240" fmla="*/ 208002 h 259437"/>
                <a:gd name="connsiteX241" fmla="*/ 30237 w 174213"/>
                <a:gd name="connsiteY241" fmla="*/ 208002 h 259437"/>
                <a:gd name="connsiteX242" fmla="*/ 30237 w 174213"/>
                <a:gd name="connsiteY242" fmla="*/ 208002 h 259437"/>
                <a:gd name="connsiteX243" fmla="*/ 30237 w 174213"/>
                <a:gd name="connsiteY243" fmla="*/ 208002 h 259437"/>
                <a:gd name="connsiteX244" fmla="*/ 30237 w 174213"/>
                <a:gd name="connsiteY244" fmla="*/ 208002 h 259437"/>
                <a:gd name="connsiteX245" fmla="*/ 31189 w 174213"/>
                <a:gd name="connsiteY245" fmla="*/ 66080 h 259437"/>
                <a:gd name="connsiteX246" fmla="*/ 30237 w 174213"/>
                <a:gd name="connsiteY246" fmla="*/ 67032 h 259437"/>
                <a:gd name="connsiteX247" fmla="*/ 31189 w 174213"/>
                <a:gd name="connsiteY247" fmla="*/ 67985 h 259437"/>
                <a:gd name="connsiteX248" fmla="*/ 31189 w 174213"/>
                <a:gd name="connsiteY248" fmla="*/ 66080 h 259437"/>
                <a:gd name="connsiteX249" fmla="*/ 31189 w 174213"/>
                <a:gd name="connsiteY249" fmla="*/ 66080 h 259437"/>
                <a:gd name="connsiteX250" fmla="*/ 30237 w 174213"/>
                <a:gd name="connsiteY250" fmla="*/ 195620 h 259437"/>
                <a:gd name="connsiteX251" fmla="*/ 31189 w 174213"/>
                <a:gd name="connsiteY251" fmla="*/ 194667 h 259437"/>
                <a:gd name="connsiteX252" fmla="*/ 32141 w 174213"/>
                <a:gd name="connsiteY252" fmla="*/ 195620 h 259437"/>
                <a:gd name="connsiteX253" fmla="*/ 30237 w 174213"/>
                <a:gd name="connsiteY253" fmla="*/ 195620 h 259437"/>
                <a:gd name="connsiteX254" fmla="*/ 30237 w 174213"/>
                <a:gd name="connsiteY254" fmla="*/ 195620 h 259437"/>
                <a:gd name="connsiteX255" fmla="*/ 31189 w 174213"/>
                <a:gd name="connsiteY255" fmla="*/ 102275 h 259437"/>
                <a:gd name="connsiteX256" fmla="*/ 31189 w 174213"/>
                <a:gd name="connsiteY256" fmla="*/ 102275 h 259437"/>
                <a:gd name="connsiteX257" fmla="*/ 30237 w 174213"/>
                <a:gd name="connsiteY257" fmla="*/ 102275 h 259437"/>
                <a:gd name="connsiteX258" fmla="*/ 31189 w 174213"/>
                <a:gd name="connsiteY258" fmla="*/ 102275 h 259437"/>
                <a:gd name="connsiteX259" fmla="*/ 31189 w 174213"/>
                <a:gd name="connsiteY259" fmla="*/ 102275 h 259437"/>
                <a:gd name="connsiteX260" fmla="*/ 30237 w 174213"/>
                <a:gd name="connsiteY260" fmla="*/ 91797 h 259437"/>
                <a:gd name="connsiteX261" fmla="*/ 30237 w 174213"/>
                <a:gd name="connsiteY261" fmla="*/ 91797 h 259437"/>
                <a:gd name="connsiteX262" fmla="*/ 30237 w 174213"/>
                <a:gd name="connsiteY262" fmla="*/ 91797 h 259437"/>
                <a:gd name="connsiteX263" fmla="*/ 30237 w 174213"/>
                <a:gd name="connsiteY263" fmla="*/ 91797 h 259437"/>
                <a:gd name="connsiteX264" fmla="*/ 30237 w 174213"/>
                <a:gd name="connsiteY264" fmla="*/ 91797 h 259437"/>
                <a:gd name="connsiteX265" fmla="*/ 32141 w 174213"/>
                <a:gd name="connsiteY265" fmla="*/ 96560 h 259437"/>
                <a:gd name="connsiteX266" fmla="*/ 32141 w 174213"/>
                <a:gd name="connsiteY266" fmla="*/ 96560 h 259437"/>
                <a:gd name="connsiteX267" fmla="*/ 32141 w 174213"/>
                <a:gd name="connsiteY267" fmla="*/ 96560 h 259437"/>
                <a:gd name="connsiteX268" fmla="*/ 32141 w 174213"/>
                <a:gd name="connsiteY268" fmla="*/ 96560 h 259437"/>
                <a:gd name="connsiteX269" fmla="*/ 32141 w 174213"/>
                <a:gd name="connsiteY269" fmla="*/ 96560 h 259437"/>
                <a:gd name="connsiteX270" fmla="*/ 31189 w 174213"/>
                <a:gd name="connsiteY270" fmla="*/ 51792 h 259437"/>
                <a:gd name="connsiteX271" fmla="*/ 31189 w 174213"/>
                <a:gd name="connsiteY271" fmla="*/ 51792 h 259437"/>
                <a:gd name="connsiteX272" fmla="*/ 32141 w 174213"/>
                <a:gd name="connsiteY272" fmla="*/ 51792 h 259437"/>
                <a:gd name="connsiteX273" fmla="*/ 32141 w 174213"/>
                <a:gd name="connsiteY273" fmla="*/ 49887 h 259437"/>
                <a:gd name="connsiteX274" fmla="*/ 32141 w 174213"/>
                <a:gd name="connsiteY274" fmla="*/ 47982 h 259437"/>
                <a:gd name="connsiteX275" fmla="*/ 31189 w 174213"/>
                <a:gd name="connsiteY275" fmla="*/ 47030 h 259437"/>
                <a:gd name="connsiteX276" fmla="*/ 31189 w 174213"/>
                <a:gd name="connsiteY276" fmla="*/ 51792 h 259437"/>
                <a:gd name="connsiteX277" fmla="*/ 34047 w 174213"/>
                <a:gd name="connsiteY277" fmla="*/ 222290 h 259437"/>
                <a:gd name="connsiteX278" fmla="*/ 34047 w 174213"/>
                <a:gd name="connsiteY278" fmla="*/ 222290 h 259437"/>
                <a:gd name="connsiteX279" fmla="*/ 32141 w 174213"/>
                <a:gd name="connsiteY279" fmla="*/ 222290 h 259437"/>
                <a:gd name="connsiteX280" fmla="*/ 33094 w 174213"/>
                <a:gd name="connsiteY280" fmla="*/ 223242 h 259437"/>
                <a:gd name="connsiteX281" fmla="*/ 34047 w 174213"/>
                <a:gd name="connsiteY281" fmla="*/ 222290 h 259437"/>
                <a:gd name="connsiteX282" fmla="*/ 34999 w 174213"/>
                <a:gd name="connsiteY282" fmla="*/ 84177 h 259437"/>
                <a:gd name="connsiteX283" fmla="*/ 42619 w 174213"/>
                <a:gd name="connsiteY283" fmla="*/ 82272 h 259437"/>
                <a:gd name="connsiteX284" fmla="*/ 43572 w 174213"/>
                <a:gd name="connsiteY284" fmla="*/ 80367 h 259437"/>
                <a:gd name="connsiteX285" fmla="*/ 40714 w 174213"/>
                <a:gd name="connsiteY285" fmla="*/ 78462 h 259437"/>
                <a:gd name="connsiteX286" fmla="*/ 34999 w 174213"/>
                <a:gd name="connsiteY286" fmla="*/ 79415 h 259437"/>
                <a:gd name="connsiteX287" fmla="*/ 32141 w 174213"/>
                <a:gd name="connsiteY287" fmla="*/ 83225 h 259437"/>
                <a:gd name="connsiteX288" fmla="*/ 34999 w 174213"/>
                <a:gd name="connsiteY288" fmla="*/ 84177 h 259437"/>
                <a:gd name="connsiteX289" fmla="*/ 33094 w 174213"/>
                <a:gd name="connsiteY289" fmla="*/ 72747 h 259437"/>
                <a:gd name="connsiteX290" fmla="*/ 33094 w 174213"/>
                <a:gd name="connsiteY290" fmla="*/ 72747 h 259437"/>
                <a:gd name="connsiteX291" fmla="*/ 34999 w 174213"/>
                <a:gd name="connsiteY291" fmla="*/ 72747 h 259437"/>
                <a:gd name="connsiteX292" fmla="*/ 33094 w 174213"/>
                <a:gd name="connsiteY292" fmla="*/ 72747 h 259437"/>
                <a:gd name="connsiteX293" fmla="*/ 33094 w 174213"/>
                <a:gd name="connsiteY293" fmla="*/ 72747 h 259437"/>
                <a:gd name="connsiteX294" fmla="*/ 62622 w 174213"/>
                <a:gd name="connsiteY294" fmla="*/ 123230 h 259437"/>
                <a:gd name="connsiteX295" fmla="*/ 65479 w 174213"/>
                <a:gd name="connsiteY295" fmla="*/ 119420 h 259437"/>
                <a:gd name="connsiteX296" fmla="*/ 64526 w 174213"/>
                <a:gd name="connsiteY296" fmla="*/ 116562 h 259437"/>
                <a:gd name="connsiteX297" fmla="*/ 68337 w 174213"/>
                <a:gd name="connsiteY297" fmla="*/ 117515 h 259437"/>
                <a:gd name="connsiteX298" fmla="*/ 74051 w 174213"/>
                <a:gd name="connsiteY298" fmla="*/ 115610 h 259437"/>
                <a:gd name="connsiteX299" fmla="*/ 79766 w 174213"/>
                <a:gd name="connsiteY299" fmla="*/ 113705 h 259437"/>
                <a:gd name="connsiteX300" fmla="*/ 75956 w 174213"/>
                <a:gd name="connsiteY300" fmla="*/ 113705 h 259437"/>
                <a:gd name="connsiteX301" fmla="*/ 74051 w 174213"/>
                <a:gd name="connsiteY301" fmla="*/ 113705 h 259437"/>
                <a:gd name="connsiteX302" fmla="*/ 75004 w 174213"/>
                <a:gd name="connsiteY302" fmla="*/ 111800 h 259437"/>
                <a:gd name="connsiteX303" fmla="*/ 77862 w 174213"/>
                <a:gd name="connsiteY303" fmla="*/ 110847 h 259437"/>
                <a:gd name="connsiteX304" fmla="*/ 80719 w 174213"/>
                <a:gd name="connsiteY304" fmla="*/ 114657 h 259437"/>
                <a:gd name="connsiteX305" fmla="*/ 80719 w 174213"/>
                <a:gd name="connsiteY305" fmla="*/ 114657 h 259437"/>
                <a:gd name="connsiteX306" fmla="*/ 80719 w 174213"/>
                <a:gd name="connsiteY306" fmla="*/ 114657 h 259437"/>
                <a:gd name="connsiteX307" fmla="*/ 84529 w 174213"/>
                <a:gd name="connsiteY307" fmla="*/ 111800 h 259437"/>
                <a:gd name="connsiteX308" fmla="*/ 82624 w 174213"/>
                <a:gd name="connsiteY308" fmla="*/ 108942 h 259437"/>
                <a:gd name="connsiteX309" fmla="*/ 79766 w 174213"/>
                <a:gd name="connsiteY309" fmla="*/ 108942 h 259437"/>
                <a:gd name="connsiteX310" fmla="*/ 76909 w 174213"/>
                <a:gd name="connsiteY310" fmla="*/ 107037 h 259437"/>
                <a:gd name="connsiteX311" fmla="*/ 77862 w 174213"/>
                <a:gd name="connsiteY311" fmla="*/ 105132 h 259437"/>
                <a:gd name="connsiteX312" fmla="*/ 79766 w 174213"/>
                <a:gd name="connsiteY312" fmla="*/ 106085 h 259437"/>
                <a:gd name="connsiteX313" fmla="*/ 79766 w 174213"/>
                <a:gd name="connsiteY313" fmla="*/ 104180 h 259437"/>
                <a:gd name="connsiteX314" fmla="*/ 77862 w 174213"/>
                <a:gd name="connsiteY314" fmla="*/ 105132 h 259437"/>
                <a:gd name="connsiteX315" fmla="*/ 75004 w 174213"/>
                <a:gd name="connsiteY315" fmla="*/ 102275 h 259437"/>
                <a:gd name="connsiteX316" fmla="*/ 77862 w 174213"/>
                <a:gd name="connsiteY316" fmla="*/ 99417 h 259437"/>
                <a:gd name="connsiteX317" fmla="*/ 79766 w 174213"/>
                <a:gd name="connsiteY317" fmla="*/ 97512 h 259437"/>
                <a:gd name="connsiteX318" fmla="*/ 78814 w 174213"/>
                <a:gd name="connsiteY318" fmla="*/ 91797 h 259437"/>
                <a:gd name="connsiteX319" fmla="*/ 75004 w 174213"/>
                <a:gd name="connsiteY319" fmla="*/ 91797 h 259437"/>
                <a:gd name="connsiteX320" fmla="*/ 75004 w 174213"/>
                <a:gd name="connsiteY320" fmla="*/ 91797 h 259437"/>
                <a:gd name="connsiteX321" fmla="*/ 71194 w 174213"/>
                <a:gd name="connsiteY321" fmla="*/ 89892 h 259437"/>
                <a:gd name="connsiteX322" fmla="*/ 68337 w 174213"/>
                <a:gd name="connsiteY322" fmla="*/ 87987 h 259437"/>
                <a:gd name="connsiteX323" fmla="*/ 71194 w 174213"/>
                <a:gd name="connsiteY323" fmla="*/ 85130 h 259437"/>
                <a:gd name="connsiteX324" fmla="*/ 71194 w 174213"/>
                <a:gd name="connsiteY324" fmla="*/ 83225 h 259437"/>
                <a:gd name="connsiteX325" fmla="*/ 64526 w 174213"/>
                <a:gd name="connsiteY325" fmla="*/ 82272 h 259437"/>
                <a:gd name="connsiteX326" fmla="*/ 65479 w 174213"/>
                <a:gd name="connsiteY326" fmla="*/ 79415 h 259437"/>
                <a:gd name="connsiteX327" fmla="*/ 64526 w 174213"/>
                <a:gd name="connsiteY327" fmla="*/ 77510 h 259437"/>
                <a:gd name="connsiteX328" fmla="*/ 63574 w 174213"/>
                <a:gd name="connsiteY328" fmla="*/ 78462 h 259437"/>
                <a:gd name="connsiteX329" fmla="*/ 56906 w 174213"/>
                <a:gd name="connsiteY329" fmla="*/ 81320 h 259437"/>
                <a:gd name="connsiteX330" fmla="*/ 52144 w 174213"/>
                <a:gd name="connsiteY330" fmla="*/ 81320 h 259437"/>
                <a:gd name="connsiteX331" fmla="*/ 51191 w 174213"/>
                <a:gd name="connsiteY331" fmla="*/ 82272 h 259437"/>
                <a:gd name="connsiteX332" fmla="*/ 50239 w 174213"/>
                <a:gd name="connsiteY332" fmla="*/ 87035 h 259437"/>
                <a:gd name="connsiteX333" fmla="*/ 51191 w 174213"/>
                <a:gd name="connsiteY333" fmla="*/ 88940 h 259437"/>
                <a:gd name="connsiteX334" fmla="*/ 54049 w 174213"/>
                <a:gd name="connsiteY334" fmla="*/ 87987 h 259437"/>
                <a:gd name="connsiteX335" fmla="*/ 56906 w 174213"/>
                <a:gd name="connsiteY335" fmla="*/ 86082 h 259437"/>
                <a:gd name="connsiteX336" fmla="*/ 57859 w 174213"/>
                <a:gd name="connsiteY336" fmla="*/ 87035 h 259437"/>
                <a:gd name="connsiteX337" fmla="*/ 54049 w 174213"/>
                <a:gd name="connsiteY337" fmla="*/ 93702 h 259437"/>
                <a:gd name="connsiteX338" fmla="*/ 49287 w 174213"/>
                <a:gd name="connsiteY338" fmla="*/ 90845 h 259437"/>
                <a:gd name="connsiteX339" fmla="*/ 48334 w 174213"/>
                <a:gd name="connsiteY339" fmla="*/ 90845 h 259437"/>
                <a:gd name="connsiteX340" fmla="*/ 48334 w 174213"/>
                <a:gd name="connsiteY340" fmla="*/ 92750 h 259437"/>
                <a:gd name="connsiteX341" fmla="*/ 51191 w 174213"/>
                <a:gd name="connsiteY341" fmla="*/ 96560 h 259437"/>
                <a:gd name="connsiteX342" fmla="*/ 51191 w 174213"/>
                <a:gd name="connsiteY342" fmla="*/ 96560 h 259437"/>
                <a:gd name="connsiteX343" fmla="*/ 51191 w 174213"/>
                <a:gd name="connsiteY343" fmla="*/ 96560 h 259437"/>
                <a:gd name="connsiteX344" fmla="*/ 49287 w 174213"/>
                <a:gd name="connsiteY344" fmla="*/ 98465 h 259437"/>
                <a:gd name="connsiteX345" fmla="*/ 43572 w 174213"/>
                <a:gd name="connsiteY345" fmla="*/ 101322 h 259437"/>
                <a:gd name="connsiteX346" fmla="*/ 37856 w 174213"/>
                <a:gd name="connsiteY346" fmla="*/ 101322 h 259437"/>
                <a:gd name="connsiteX347" fmla="*/ 36904 w 174213"/>
                <a:gd name="connsiteY347" fmla="*/ 103227 h 259437"/>
                <a:gd name="connsiteX348" fmla="*/ 38809 w 174213"/>
                <a:gd name="connsiteY348" fmla="*/ 103227 h 259437"/>
                <a:gd name="connsiteX349" fmla="*/ 42619 w 174213"/>
                <a:gd name="connsiteY349" fmla="*/ 103227 h 259437"/>
                <a:gd name="connsiteX350" fmla="*/ 41666 w 174213"/>
                <a:gd name="connsiteY350" fmla="*/ 107990 h 259437"/>
                <a:gd name="connsiteX351" fmla="*/ 40714 w 174213"/>
                <a:gd name="connsiteY351" fmla="*/ 109895 h 259437"/>
                <a:gd name="connsiteX352" fmla="*/ 43572 w 174213"/>
                <a:gd name="connsiteY352" fmla="*/ 112752 h 259437"/>
                <a:gd name="connsiteX353" fmla="*/ 44524 w 174213"/>
                <a:gd name="connsiteY353" fmla="*/ 111800 h 259437"/>
                <a:gd name="connsiteX354" fmla="*/ 44524 w 174213"/>
                <a:gd name="connsiteY354" fmla="*/ 109895 h 259437"/>
                <a:gd name="connsiteX355" fmla="*/ 46429 w 174213"/>
                <a:gd name="connsiteY355" fmla="*/ 109895 h 259437"/>
                <a:gd name="connsiteX356" fmla="*/ 56906 w 174213"/>
                <a:gd name="connsiteY356" fmla="*/ 112752 h 259437"/>
                <a:gd name="connsiteX357" fmla="*/ 58812 w 174213"/>
                <a:gd name="connsiteY357" fmla="*/ 114657 h 259437"/>
                <a:gd name="connsiteX358" fmla="*/ 57859 w 174213"/>
                <a:gd name="connsiteY358" fmla="*/ 118467 h 259437"/>
                <a:gd name="connsiteX359" fmla="*/ 60716 w 174213"/>
                <a:gd name="connsiteY359" fmla="*/ 116562 h 259437"/>
                <a:gd name="connsiteX360" fmla="*/ 59764 w 174213"/>
                <a:gd name="connsiteY360" fmla="*/ 111800 h 259437"/>
                <a:gd name="connsiteX361" fmla="*/ 59764 w 174213"/>
                <a:gd name="connsiteY361" fmla="*/ 107990 h 259437"/>
                <a:gd name="connsiteX362" fmla="*/ 61669 w 174213"/>
                <a:gd name="connsiteY362" fmla="*/ 106085 h 259437"/>
                <a:gd name="connsiteX363" fmla="*/ 56906 w 174213"/>
                <a:gd name="connsiteY363" fmla="*/ 103227 h 259437"/>
                <a:gd name="connsiteX364" fmla="*/ 56906 w 174213"/>
                <a:gd name="connsiteY364" fmla="*/ 104180 h 259437"/>
                <a:gd name="connsiteX365" fmla="*/ 55001 w 174213"/>
                <a:gd name="connsiteY365" fmla="*/ 107037 h 259437"/>
                <a:gd name="connsiteX366" fmla="*/ 51191 w 174213"/>
                <a:gd name="connsiteY366" fmla="*/ 107037 h 259437"/>
                <a:gd name="connsiteX367" fmla="*/ 50239 w 174213"/>
                <a:gd name="connsiteY367" fmla="*/ 107990 h 259437"/>
                <a:gd name="connsiteX368" fmla="*/ 50239 w 174213"/>
                <a:gd name="connsiteY368" fmla="*/ 109895 h 259437"/>
                <a:gd name="connsiteX369" fmla="*/ 48334 w 174213"/>
                <a:gd name="connsiteY369" fmla="*/ 107037 h 259437"/>
                <a:gd name="connsiteX370" fmla="*/ 49287 w 174213"/>
                <a:gd name="connsiteY370" fmla="*/ 105132 h 259437"/>
                <a:gd name="connsiteX371" fmla="*/ 52144 w 174213"/>
                <a:gd name="connsiteY371" fmla="*/ 103227 h 259437"/>
                <a:gd name="connsiteX372" fmla="*/ 52144 w 174213"/>
                <a:gd name="connsiteY372" fmla="*/ 103227 h 259437"/>
                <a:gd name="connsiteX373" fmla="*/ 55001 w 174213"/>
                <a:gd name="connsiteY373" fmla="*/ 100370 h 259437"/>
                <a:gd name="connsiteX374" fmla="*/ 53097 w 174213"/>
                <a:gd name="connsiteY374" fmla="*/ 96560 h 259437"/>
                <a:gd name="connsiteX375" fmla="*/ 54049 w 174213"/>
                <a:gd name="connsiteY375" fmla="*/ 96560 h 259437"/>
                <a:gd name="connsiteX376" fmla="*/ 54049 w 174213"/>
                <a:gd name="connsiteY376" fmla="*/ 96560 h 259437"/>
                <a:gd name="connsiteX377" fmla="*/ 56906 w 174213"/>
                <a:gd name="connsiteY377" fmla="*/ 94655 h 259437"/>
                <a:gd name="connsiteX378" fmla="*/ 58812 w 174213"/>
                <a:gd name="connsiteY378" fmla="*/ 96560 h 259437"/>
                <a:gd name="connsiteX379" fmla="*/ 58812 w 174213"/>
                <a:gd name="connsiteY379" fmla="*/ 96560 h 259437"/>
                <a:gd name="connsiteX380" fmla="*/ 55954 w 174213"/>
                <a:gd name="connsiteY380" fmla="*/ 100370 h 259437"/>
                <a:gd name="connsiteX381" fmla="*/ 58812 w 174213"/>
                <a:gd name="connsiteY381" fmla="*/ 96560 h 259437"/>
                <a:gd name="connsiteX382" fmla="*/ 60716 w 174213"/>
                <a:gd name="connsiteY382" fmla="*/ 96560 h 259437"/>
                <a:gd name="connsiteX383" fmla="*/ 63574 w 174213"/>
                <a:gd name="connsiteY383" fmla="*/ 92750 h 259437"/>
                <a:gd name="connsiteX384" fmla="*/ 60716 w 174213"/>
                <a:gd name="connsiteY384" fmla="*/ 93702 h 259437"/>
                <a:gd name="connsiteX385" fmla="*/ 59764 w 174213"/>
                <a:gd name="connsiteY385" fmla="*/ 91797 h 259437"/>
                <a:gd name="connsiteX386" fmla="*/ 63574 w 174213"/>
                <a:gd name="connsiteY386" fmla="*/ 89892 h 259437"/>
                <a:gd name="connsiteX387" fmla="*/ 67384 w 174213"/>
                <a:gd name="connsiteY387" fmla="*/ 82272 h 259437"/>
                <a:gd name="connsiteX388" fmla="*/ 67384 w 174213"/>
                <a:gd name="connsiteY388" fmla="*/ 86082 h 259437"/>
                <a:gd name="connsiteX389" fmla="*/ 67384 w 174213"/>
                <a:gd name="connsiteY389" fmla="*/ 90845 h 259437"/>
                <a:gd name="connsiteX390" fmla="*/ 67384 w 174213"/>
                <a:gd name="connsiteY390" fmla="*/ 95607 h 259437"/>
                <a:gd name="connsiteX391" fmla="*/ 68337 w 174213"/>
                <a:gd name="connsiteY391" fmla="*/ 97512 h 259437"/>
                <a:gd name="connsiteX392" fmla="*/ 70241 w 174213"/>
                <a:gd name="connsiteY392" fmla="*/ 103227 h 259437"/>
                <a:gd name="connsiteX393" fmla="*/ 73099 w 174213"/>
                <a:gd name="connsiteY393" fmla="*/ 105132 h 259437"/>
                <a:gd name="connsiteX394" fmla="*/ 69289 w 174213"/>
                <a:gd name="connsiteY394" fmla="*/ 106085 h 259437"/>
                <a:gd name="connsiteX395" fmla="*/ 68337 w 174213"/>
                <a:gd name="connsiteY395" fmla="*/ 106085 h 259437"/>
                <a:gd name="connsiteX396" fmla="*/ 66431 w 174213"/>
                <a:gd name="connsiteY396" fmla="*/ 109895 h 259437"/>
                <a:gd name="connsiteX397" fmla="*/ 69289 w 174213"/>
                <a:gd name="connsiteY397" fmla="*/ 108942 h 259437"/>
                <a:gd name="connsiteX398" fmla="*/ 72147 w 174213"/>
                <a:gd name="connsiteY398" fmla="*/ 108942 h 259437"/>
                <a:gd name="connsiteX399" fmla="*/ 72147 w 174213"/>
                <a:gd name="connsiteY399" fmla="*/ 111800 h 259437"/>
                <a:gd name="connsiteX400" fmla="*/ 71194 w 174213"/>
                <a:gd name="connsiteY400" fmla="*/ 116562 h 259437"/>
                <a:gd name="connsiteX401" fmla="*/ 66431 w 174213"/>
                <a:gd name="connsiteY401" fmla="*/ 122277 h 259437"/>
                <a:gd name="connsiteX402" fmla="*/ 67384 w 174213"/>
                <a:gd name="connsiteY402" fmla="*/ 126087 h 259437"/>
                <a:gd name="connsiteX403" fmla="*/ 62622 w 174213"/>
                <a:gd name="connsiteY403" fmla="*/ 123230 h 259437"/>
                <a:gd name="connsiteX404" fmla="*/ 42619 w 174213"/>
                <a:gd name="connsiteY404" fmla="*/ 212765 h 259437"/>
                <a:gd name="connsiteX405" fmla="*/ 41666 w 174213"/>
                <a:gd name="connsiteY405" fmla="*/ 209907 h 259437"/>
                <a:gd name="connsiteX406" fmla="*/ 35951 w 174213"/>
                <a:gd name="connsiteY406" fmla="*/ 206097 h 259437"/>
                <a:gd name="connsiteX407" fmla="*/ 34999 w 174213"/>
                <a:gd name="connsiteY407" fmla="*/ 205145 h 259437"/>
                <a:gd name="connsiteX408" fmla="*/ 34999 w 174213"/>
                <a:gd name="connsiteY408" fmla="*/ 206097 h 259437"/>
                <a:gd name="connsiteX409" fmla="*/ 36904 w 174213"/>
                <a:gd name="connsiteY409" fmla="*/ 209907 h 259437"/>
                <a:gd name="connsiteX410" fmla="*/ 38809 w 174213"/>
                <a:gd name="connsiteY410" fmla="*/ 214670 h 259437"/>
                <a:gd name="connsiteX411" fmla="*/ 42619 w 174213"/>
                <a:gd name="connsiteY411" fmla="*/ 212765 h 259437"/>
                <a:gd name="connsiteX412" fmla="*/ 36904 w 174213"/>
                <a:gd name="connsiteY412" fmla="*/ 92750 h 259437"/>
                <a:gd name="connsiteX413" fmla="*/ 34999 w 174213"/>
                <a:gd name="connsiteY413" fmla="*/ 94655 h 259437"/>
                <a:gd name="connsiteX414" fmla="*/ 36904 w 174213"/>
                <a:gd name="connsiteY414" fmla="*/ 95607 h 259437"/>
                <a:gd name="connsiteX415" fmla="*/ 39762 w 174213"/>
                <a:gd name="connsiteY415" fmla="*/ 93702 h 259437"/>
                <a:gd name="connsiteX416" fmla="*/ 36904 w 174213"/>
                <a:gd name="connsiteY416" fmla="*/ 92750 h 259437"/>
                <a:gd name="connsiteX417" fmla="*/ 34999 w 174213"/>
                <a:gd name="connsiteY417" fmla="*/ 35600 h 259437"/>
                <a:gd name="connsiteX418" fmla="*/ 35951 w 174213"/>
                <a:gd name="connsiteY418" fmla="*/ 36552 h 259437"/>
                <a:gd name="connsiteX419" fmla="*/ 36904 w 174213"/>
                <a:gd name="connsiteY419" fmla="*/ 35600 h 259437"/>
                <a:gd name="connsiteX420" fmla="*/ 34999 w 174213"/>
                <a:gd name="connsiteY420" fmla="*/ 35600 h 259437"/>
                <a:gd name="connsiteX421" fmla="*/ 34999 w 174213"/>
                <a:gd name="connsiteY421" fmla="*/ 35600 h 259437"/>
                <a:gd name="connsiteX422" fmla="*/ 34999 w 174213"/>
                <a:gd name="connsiteY422" fmla="*/ 169902 h 259437"/>
                <a:gd name="connsiteX423" fmla="*/ 34999 w 174213"/>
                <a:gd name="connsiteY423" fmla="*/ 169902 h 259437"/>
                <a:gd name="connsiteX424" fmla="*/ 35951 w 174213"/>
                <a:gd name="connsiteY424" fmla="*/ 169902 h 259437"/>
                <a:gd name="connsiteX425" fmla="*/ 34999 w 174213"/>
                <a:gd name="connsiteY425" fmla="*/ 169902 h 259437"/>
                <a:gd name="connsiteX426" fmla="*/ 34999 w 174213"/>
                <a:gd name="connsiteY426" fmla="*/ 169902 h 259437"/>
                <a:gd name="connsiteX427" fmla="*/ 36904 w 174213"/>
                <a:gd name="connsiteY427" fmla="*/ 49887 h 259437"/>
                <a:gd name="connsiteX428" fmla="*/ 36904 w 174213"/>
                <a:gd name="connsiteY428" fmla="*/ 47982 h 259437"/>
                <a:gd name="connsiteX429" fmla="*/ 35951 w 174213"/>
                <a:gd name="connsiteY429" fmla="*/ 47030 h 259437"/>
                <a:gd name="connsiteX430" fmla="*/ 34999 w 174213"/>
                <a:gd name="connsiteY430" fmla="*/ 47982 h 259437"/>
                <a:gd name="connsiteX431" fmla="*/ 36904 w 174213"/>
                <a:gd name="connsiteY431" fmla="*/ 49887 h 259437"/>
                <a:gd name="connsiteX432" fmla="*/ 40714 w 174213"/>
                <a:gd name="connsiteY432" fmla="*/ 51792 h 259437"/>
                <a:gd name="connsiteX433" fmla="*/ 40714 w 174213"/>
                <a:gd name="connsiteY433" fmla="*/ 48935 h 259437"/>
                <a:gd name="connsiteX434" fmla="*/ 40714 w 174213"/>
                <a:gd name="connsiteY434" fmla="*/ 46077 h 259437"/>
                <a:gd name="connsiteX435" fmla="*/ 41666 w 174213"/>
                <a:gd name="connsiteY435" fmla="*/ 45125 h 259437"/>
                <a:gd name="connsiteX436" fmla="*/ 42619 w 174213"/>
                <a:gd name="connsiteY436" fmla="*/ 44172 h 259437"/>
                <a:gd name="connsiteX437" fmla="*/ 41666 w 174213"/>
                <a:gd name="connsiteY437" fmla="*/ 45125 h 259437"/>
                <a:gd name="connsiteX438" fmla="*/ 41666 w 174213"/>
                <a:gd name="connsiteY438" fmla="*/ 46077 h 259437"/>
                <a:gd name="connsiteX439" fmla="*/ 36904 w 174213"/>
                <a:gd name="connsiteY439" fmla="*/ 49887 h 259437"/>
                <a:gd name="connsiteX440" fmla="*/ 37856 w 174213"/>
                <a:gd name="connsiteY440" fmla="*/ 187047 h 259437"/>
                <a:gd name="connsiteX441" fmla="*/ 37856 w 174213"/>
                <a:gd name="connsiteY441" fmla="*/ 187047 h 259437"/>
                <a:gd name="connsiteX442" fmla="*/ 37856 w 174213"/>
                <a:gd name="connsiteY442" fmla="*/ 187047 h 259437"/>
                <a:gd name="connsiteX443" fmla="*/ 37856 w 174213"/>
                <a:gd name="connsiteY443" fmla="*/ 187047 h 259437"/>
                <a:gd name="connsiteX444" fmla="*/ 36904 w 174213"/>
                <a:gd name="connsiteY444" fmla="*/ 186095 h 259437"/>
                <a:gd name="connsiteX445" fmla="*/ 37856 w 174213"/>
                <a:gd name="connsiteY445" fmla="*/ 187047 h 259437"/>
                <a:gd name="connsiteX446" fmla="*/ 39762 w 174213"/>
                <a:gd name="connsiteY446" fmla="*/ 87035 h 259437"/>
                <a:gd name="connsiteX447" fmla="*/ 37856 w 174213"/>
                <a:gd name="connsiteY447" fmla="*/ 87035 h 259437"/>
                <a:gd name="connsiteX448" fmla="*/ 37856 w 174213"/>
                <a:gd name="connsiteY448" fmla="*/ 87987 h 259437"/>
                <a:gd name="connsiteX449" fmla="*/ 39762 w 174213"/>
                <a:gd name="connsiteY449" fmla="*/ 87035 h 259437"/>
                <a:gd name="connsiteX450" fmla="*/ 39762 w 174213"/>
                <a:gd name="connsiteY450" fmla="*/ 87035 h 259437"/>
                <a:gd name="connsiteX451" fmla="*/ 38809 w 174213"/>
                <a:gd name="connsiteY451" fmla="*/ 69890 h 259437"/>
                <a:gd name="connsiteX452" fmla="*/ 38809 w 174213"/>
                <a:gd name="connsiteY452" fmla="*/ 69890 h 259437"/>
                <a:gd name="connsiteX453" fmla="*/ 38809 w 174213"/>
                <a:gd name="connsiteY453" fmla="*/ 71795 h 259437"/>
                <a:gd name="connsiteX454" fmla="*/ 38809 w 174213"/>
                <a:gd name="connsiteY454" fmla="*/ 69890 h 259437"/>
                <a:gd name="connsiteX455" fmla="*/ 38809 w 174213"/>
                <a:gd name="connsiteY455" fmla="*/ 69890 h 259437"/>
                <a:gd name="connsiteX456" fmla="*/ 38809 w 174213"/>
                <a:gd name="connsiteY456" fmla="*/ 64175 h 259437"/>
                <a:gd name="connsiteX457" fmla="*/ 39762 w 174213"/>
                <a:gd name="connsiteY457" fmla="*/ 64175 h 259437"/>
                <a:gd name="connsiteX458" fmla="*/ 38809 w 174213"/>
                <a:gd name="connsiteY458" fmla="*/ 63222 h 259437"/>
                <a:gd name="connsiteX459" fmla="*/ 37856 w 174213"/>
                <a:gd name="connsiteY459" fmla="*/ 64175 h 259437"/>
                <a:gd name="connsiteX460" fmla="*/ 38809 w 174213"/>
                <a:gd name="connsiteY460" fmla="*/ 64175 h 259437"/>
                <a:gd name="connsiteX461" fmla="*/ 37856 w 174213"/>
                <a:gd name="connsiteY461" fmla="*/ 174665 h 259437"/>
                <a:gd name="connsiteX462" fmla="*/ 40714 w 174213"/>
                <a:gd name="connsiteY462" fmla="*/ 173712 h 259437"/>
                <a:gd name="connsiteX463" fmla="*/ 41666 w 174213"/>
                <a:gd name="connsiteY463" fmla="*/ 173712 h 259437"/>
                <a:gd name="connsiteX464" fmla="*/ 39762 w 174213"/>
                <a:gd name="connsiteY464" fmla="*/ 176570 h 259437"/>
                <a:gd name="connsiteX465" fmla="*/ 39762 w 174213"/>
                <a:gd name="connsiteY465" fmla="*/ 178475 h 259437"/>
                <a:gd name="connsiteX466" fmla="*/ 41666 w 174213"/>
                <a:gd name="connsiteY466" fmla="*/ 177522 h 259437"/>
                <a:gd name="connsiteX467" fmla="*/ 41666 w 174213"/>
                <a:gd name="connsiteY467" fmla="*/ 173712 h 259437"/>
                <a:gd name="connsiteX468" fmla="*/ 37856 w 174213"/>
                <a:gd name="connsiteY468" fmla="*/ 174665 h 259437"/>
                <a:gd name="connsiteX469" fmla="*/ 37856 w 174213"/>
                <a:gd name="connsiteY469" fmla="*/ 174665 h 259437"/>
                <a:gd name="connsiteX470" fmla="*/ 40714 w 174213"/>
                <a:gd name="connsiteY470" fmla="*/ 56555 h 259437"/>
                <a:gd name="connsiteX471" fmla="*/ 40714 w 174213"/>
                <a:gd name="connsiteY471" fmla="*/ 56555 h 259437"/>
                <a:gd name="connsiteX472" fmla="*/ 38809 w 174213"/>
                <a:gd name="connsiteY472" fmla="*/ 57507 h 259437"/>
                <a:gd name="connsiteX473" fmla="*/ 39762 w 174213"/>
                <a:gd name="connsiteY473" fmla="*/ 58460 h 259437"/>
                <a:gd name="connsiteX474" fmla="*/ 40714 w 174213"/>
                <a:gd name="connsiteY474" fmla="*/ 56555 h 259437"/>
                <a:gd name="connsiteX475" fmla="*/ 42619 w 174213"/>
                <a:gd name="connsiteY475" fmla="*/ 208002 h 259437"/>
                <a:gd name="connsiteX476" fmla="*/ 40714 w 174213"/>
                <a:gd name="connsiteY476" fmla="*/ 208002 h 259437"/>
                <a:gd name="connsiteX477" fmla="*/ 41666 w 174213"/>
                <a:gd name="connsiteY477" fmla="*/ 209907 h 259437"/>
                <a:gd name="connsiteX478" fmla="*/ 42619 w 174213"/>
                <a:gd name="connsiteY478" fmla="*/ 208002 h 259437"/>
                <a:gd name="connsiteX479" fmla="*/ 40714 w 174213"/>
                <a:gd name="connsiteY479" fmla="*/ 71795 h 259437"/>
                <a:gd name="connsiteX480" fmla="*/ 40714 w 174213"/>
                <a:gd name="connsiteY480" fmla="*/ 71795 h 259437"/>
                <a:gd name="connsiteX481" fmla="*/ 42619 w 174213"/>
                <a:gd name="connsiteY481" fmla="*/ 69890 h 259437"/>
                <a:gd name="connsiteX482" fmla="*/ 41666 w 174213"/>
                <a:gd name="connsiteY482" fmla="*/ 68937 h 259437"/>
                <a:gd name="connsiteX483" fmla="*/ 40714 w 174213"/>
                <a:gd name="connsiteY483" fmla="*/ 71795 h 259437"/>
                <a:gd name="connsiteX484" fmla="*/ 42619 w 174213"/>
                <a:gd name="connsiteY484" fmla="*/ 91797 h 259437"/>
                <a:gd name="connsiteX485" fmla="*/ 41666 w 174213"/>
                <a:gd name="connsiteY485" fmla="*/ 93702 h 259437"/>
                <a:gd name="connsiteX486" fmla="*/ 42619 w 174213"/>
                <a:gd name="connsiteY486" fmla="*/ 95607 h 259437"/>
                <a:gd name="connsiteX487" fmla="*/ 44524 w 174213"/>
                <a:gd name="connsiteY487" fmla="*/ 92750 h 259437"/>
                <a:gd name="connsiteX488" fmla="*/ 42619 w 174213"/>
                <a:gd name="connsiteY488" fmla="*/ 91797 h 259437"/>
                <a:gd name="connsiteX489" fmla="*/ 45476 w 174213"/>
                <a:gd name="connsiteY489" fmla="*/ 209907 h 259437"/>
                <a:gd name="connsiteX490" fmla="*/ 45476 w 174213"/>
                <a:gd name="connsiteY490" fmla="*/ 208002 h 259437"/>
                <a:gd name="connsiteX491" fmla="*/ 42619 w 174213"/>
                <a:gd name="connsiteY491" fmla="*/ 206097 h 259437"/>
                <a:gd name="connsiteX492" fmla="*/ 42619 w 174213"/>
                <a:gd name="connsiteY492" fmla="*/ 208002 h 259437"/>
                <a:gd name="connsiteX493" fmla="*/ 45476 w 174213"/>
                <a:gd name="connsiteY493" fmla="*/ 209907 h 259437"/>
                <a:gd name="connsiteX494" fmla="*/ 43572 w 174213"/>
                <a:gd name="connsiteY494" fmla="*/ 194667 h 259437"/>
                <a:gd name="connsiteX495" fmla="*/ 41666 w 174213"/>
                <a:gd name="connsiteY495" fmla="*/ 195620 h 259437"/>
                <a:gd name="connsiteX496" fmla="*/ 43572 w 174213"/>
                <a:gd name="connsiteY496" fmla="*/ 196572 h 259437"/>
                <a:gd name="connsiteX497" fmla="*/ 45476 w 174213"/>
                <a:gd name="connsiteY497" fmla="*/ 195620 h 259437"/>
                <a:gd name="connsiteX498" fmla="*/ 43572 w 174213"/>
                <a:gd name="connsiteY498" fmla="*/ 194667 h 259437"/>
                <a:gd name="connsiteX499" fmla="*/ 44524 w 174213"/>
                <a:gd name="connsiteY499" fmla="*/ 213717 h 259437"/>
                <a:gd name="connsiteX500" fmla="*/ 42619 w 174213"/>
                <a:gd name="connsiteY500" fmla="*/ 212765 h 259437"/>
                <a:gd name="connsiteX501" fmla="*/ 42619 w 174213"/>
                <a:gd name="connsiteY501" fmla="*/ 215622 h 259437"/>
                <a:gd name="connsiteX502" fmla="*/ 44524 w 174213"/>
                <a:gd name="connsiteY502" fmla="*/ 216575 h 259437"/>
                <a:gd name="connsiteX503" fmla="*/ 45476 w 174213"/>
                <a:gd name="connsiteY503" fmla="*/ 215622 h 259437"/>
                <a:gd name="connsiteX504" fmla="*/ 44524 w 174213"/>
                <a:gd name="connsiteY504" fmla="*/ 213717 h 259437"/>
                <a:gd name="connsiteX505" fmla="*/ 44524 w 174213"/>
                <a:gd name="connsiteY505" fmla="*/ 58460 h 259437"/>
                <a:gd name="connsiteX506" fmla="*/ 44524 w 174213"/>
                <a:gd name="connsiteY506" fmla="*/ 58460 h 259437"/>
                <a:gd name="connsiteX507" fmla="*/ 45476 w 174213"/>
                <a:gd name="connsiteY507" fmla="*/ 58460 h 259437"/>
                <a:gd name="connsiteX508" fmla="*/ 44524 w 174213"/>
                <a:gd name="connsiteY508" fmla="*/ 58460 h 259437"/>
                <a:gd name="connsiteX509" fmla="*/ 44524 w 174213"/>
                <a:gd name="connsiteY509" fmla="*/ 58460 h 259437"/>
                <a:gd name="connsiteX510" fmla="*/ 45476 w 174213"/>
                <a:gd name="connsiteY510" fmla="*/ 177522 h 259437"/>
                <a:gd name="connsiteX511" fmla="*/ 45476 w 174213"/>
                <a:gd name="connsiteY511" fmla="*/ 177522 h 259437"/>
                <a:gd name="connsiteX512" fmla="*/ 45476 w 174213"/>
                <a:gd name="connsiteY512" fmla="*/ 177522 h 259437"/>
                <a:gd name="connsiteX513" fmla="*/ 45476 w 174213"/>
                <a:gd name="connsiteY513" fmla="*/ 177522 h 259437"/>
                <a:gd name="connsiteX514" fmla="*/ 45476 w 174213"/>
                <a:gd name="connsiteY514" fmla="*/ 177522 h 259437"/>
                <a:gd name="connsiteX515" fmla="*/ 45476 w 174213"/>
                <a:gd name="connsiteY515" fmla="*/ 64175 h 259437"/>
                <a:gd name="connsiteX516" fmla="*/ 47381 w 174213"/>
                <a:gd name="connsiteY516" fmla="*/ 66080 h 259437"/>
                <a:gd name="connsiteX517" fmla="*/ 48334 w 174213"/>
                <a:gd name="connsiteY517" fmla="*/ 65127 h 259437"/>
                <a:gd name="connsiteX518" fmla="*/ 46429 w 174213"/>
                <a:gd name="connsiteY518" fmla="*/ 63222 h 259437"/>
                <a:gd name="connsiteX519" fmla="*/ 45476 w 174213"/>
                <a:gd name="connsiteY519" fmla="*/ 64175 h 259437"/>
                <a:gd name="connsiteX520" fmla="*/ 47381 w 174213"/>
                <a:gd name="connsiteY520" fmla="*/ 67032 h 259437"/>
                <a:gd name="connsiteX521" fmla="*/ 47381 w 174213"/>
                <a:gd name="connsiteY521" fmla="*/ 67032 h 259437"/>
                <a:gd name="connsiteX522" fmla="*/ 47381 w 174213"/>
                <a:gd name="connsiteY522" fmla="*/ 68937 h 259437"/>
                <a:gd name="connsiteX523" fmla="*/ 48334 w 174213"/>
                <a:gd name="connsiteY523" fmla="*/ 67985 h 259437"/>
                <a:gd name="connsiteX524" fmla="*/ 47381 w 174213"/>
                <a:gd name="connsiteY524" fmla="*/ 67032 h 259437"/>
                <a:gd name="connsiteX525" fmla="*/ 48334 w 174213"/>
                <a:gd name="connsiteY525" fmla="*/ 102275 h 259437"/>
                <a:gd name="connsiteX526" fmla="*/ 47381 w 174213"/>
                <a:gd name="connsiteY526" fmla="*/ 102275 h 259437"/>
                <a:gd name="connsiteX527" fmla="*/ 47381 w 174213"/>
                <a:gd name="connsiteY527" fmla="*/ 103227 h 259437"/>
                <a:gd name="connsiteX528" fmla="*/ 49287 w 174213"/>
                <a:gd name="connsiteY528" fmla="*/ 104180 h 259437"/>
                <a:gd name="connsiteX529" fmla="*/ 49287 w 174213"/>
                <a:gd name="connsiteY529" fmla="*/ 103227 h 259437"/>
                <a:gd name="connsiteX530" fmla="*/ 48334 w 174213"/>
                <a:gd name="connsiteY530" fmla="*/ 102275 h 259437"/>
                <a:gd name="connsiteX531" fmla="*/ 54049 w 174213"/>
                <a:gd name="connsiteY531" fmla="*/ 121325 h 259437"/>
                <a:gd name="connsiteX532" fmla="*/ 54049 w 174213"/>
                <a:gd name="connsiteY532" fmla="*/ 117515 h 259437"/>
                <a:gd name="connsiteX533" fmla="*/ 54049 w 174213"/>
                <a:gd name="connsiteY533" fmla="*/ 117515 h 259437"/>
                <a:gd name="connsiteX534" fmla="*/ 48334 w 174213"/>
                <a:gd name="connsiteY534" fmla="*/ 119420 h 259437"/>
                <a:gd name="connsiteX535" fmla="*/ 48334 w 174213"/>
                <a:gd name="connsiteY535" fmla="*/ 121325 h 259437"/>
                <a:gd name="connsiteX536" fmla="*/ 50239 w 174213"/>
                <a:gd name="connsiteY536" fmla="*/ 120372 h 259437"/>
                <a:gd name="connsiteX537" fmla="*/ 52144 w 174213"/>
                <a:gd name="connsiteY537" fmla="*/ 121325 h 259437"/>
                <a:gd name="connsiteX538" fmla="*/ 53097 w 174213"/>
                <a:gd name="connsiteY538" fmla="*/ 122277 h 259437"/>
                <a:gd name="connsiteX539" fmla="*/ 54049 w 174213"/>
                <a:gd name="connsiteY539" fmla="*/ 121325 h 259437"/>
                <a:gd name="connsiteX540" fmla="*/ 48334 w 174213"/>
                <a:gd name="connsiteY540" fmla="*/ 184190 h 259437"/>
                <a:gd name="connsiteX541" fmla="*/ 48334 w 174213"/>
                <a:gd name="connsiteY541" fmla="*/ 184190 h 259437"/>
                <a:gd name="connsiteX542" fmla="*/ 50239 w 174213"/>
                <a:gd name="connsiteY542" fmla="*/ 185142 h 259437"/>
                <a:gd name="connsiteX543" fmla="*/ 51191 w 174213"/>
                <a:gd name="connsiteY543" fmla="*/ 183237 h 259437"/>
                <a:gd name="connsiteX544" fmla="*/ 48334 w 174213"/>
                <a:gd name="connsiteY544" fmla="*/ 184190 h 259437"/>
                <a:gd name="connsiteX545" fmla="*/ 52144 w 174213"/>
                <a:gd name="connsiteY545" fmla="*/ 188952 h 259437"/>
                <a:gd name="connsiteX546" fmla="*/ 50239 w 174213"/>
                <a:gd name="connsiteY546" fmla="*/ 193715 h 259437"/>
                <a:gd name="connsiteX547" fmla="*/ 51191 w 174213"/>
                <a:gd name="connsiteY547" fmla="*/ 193715 h 259437"/>
                <a:gd name="connsiteX548" fmla="*/ 52144 w 174213"/>
                <a:gd name="connsiteY548" fmla="*/ 188952 h 259437"/>
                <a:gd name="connsiteX549" fmla="*/ 52144 w 174213"/>
                <a:gd name="connsiteY549" fmla="*/ 188952 h 259437"/>
                <a:gd name="connsiteX550" fmla="*/ 52144 w 174213"/>
                <a:gd name="connsiteY550" fmla="*/ 74652 h 259437"/>
                <a:gd name="connsiteX551" fmla="*/ 54049 w 174213"/>
                <a:gd name="connsiteY551" fmla="*/ 78462 h 259437"/>
                <a:gd name="connsiteX552" fmla="*/ 55954 w 174213"/>
                <a:gd name="connsiteY552" fmla="*/ 75605 h 259437"/>
                <a:gd name="connsiteX553" fmla="*/ 53097 w 174213"/>
                <a:gd name="connsiteY553" fmla="*/ 72747 h 259437"/>
                <a:gd name="connsiteX554" fmla="*/ 52144 w 174213"/>
                <a:gd name="connsiteY554" fmla="*/ 74652 h 259437"/>
                <a:gd name="connsiteX555" fmla="*/ 55001 w 174213"/>
                <a:gd name="connsiteY555" fmla="*/ 197525 h 259437"/>
                <a:gd name="connsiteX556" fmla="*/ 57859 w 174213"/>
                <a:gd name="connsiteY556" fmla="*/ 193715 h 259437"/>
                <a:gd name="connsiteX557" fmla="*/ 56906 w 174213"/>
                <a:gd name="connsiteY557" fmla="*/ 191810 h 259437"/>
                <a:gd name="connsiteX558" fmla="*/ 54049 w 174213"/>
                <a:gd name="connsiteY558" fmla="*/ 195620 h 259437"/>
                <a:gd name="connsiteX559" fmla="*/ 55001 w 174213"/>
                <a:gd name="connsiteY559" fmla="*/ 197525 h 259437"/>
                <a:gd name="connsiteX560" fmla="*/ 54049 w 174213"/>
                <a:gd name="connsiteY560" fmla="*/ 208002 h 259437"/>
                <a:gd name="connsiteX561" fmla="*/ 54049 w 174213"/>
                <a:gd name="connsiteY561" fmla="*/ 208002 h 259437"/>
                <a:gd name="connsiteX562" fmla="*/ 54049 w 174213"/>
                <a:gd name="connsiteY562" fmla="*/ 208002 h 259437"/>
                <a:gd name="connsiteX563" fmla="*/ 54049 w 174213"/>
                <a:gd name="connsiteY563" fmla="*/ 208002 h 259437"/>
                <a:gd name="connsiteX564" fmla="*/ 54049 w 174213"/>
                <a:gd name="connsiteY564" fmla="*/ 208002 h 259437"/>
                <a:gd name="connsiteX565" fmla="*/ 56906 w 174213"/>
                <a:gd name="connsiteY565" fmla="*/ 129897 h 259437"/>
                <a:gd name="connsiteX566" fmla="*/ 54049 w 174213"/>
                <a:gd name="connsiteY566" fmla="*/ 127040 h 259437"/>
                <a:gd name="connsiteX567" fmla="*/ 54049 w 174213"/>
                <a:gd name="connsiteY567" fmla="*/ 127992 h 259437"/>
                <a:gd name="connsiteX568" fmla="*/ 56906 w 174213"/>
                <a:gd name="connsiteY568" fmla="*/ 129897 h 259437"/>
                <a:gd name="connsiteX569" fmla="*/ 56906 w 174213"/>
                <a:gd name="connsiteY569" fmla="*/ 129897 h 259437"/>
                <a:gd name="connsiteX570" fmla="*/ 54049 w 174213"/>
                <a:gd name="connsiteY570" fmla="*/ 101322 h 259437"/>
                <a:gd name="connsiteX571" fmla="*/ 55001 w 174213"/>
                <a:gd name="connsiteY571" fmla="*/ 103227 h 259437"/>
                <a:gd name="connsiteX572" fmla="*/ 56906 w 174213"/>
                <a:gd name="connsiteY572" fmla="*/ 102275 h 259437"/>
                <a:gd name="connsiteX573" fmla="*/ 56906 w 174213"/>
                <a:gd name="connsiteY573" fmla="*/ 97512 h 259437"/>
                <a:gd name="connsiteX574" fmla="*/ 54049 w 174213"/>
                <a:gd name="connsiteY574" fmla="*/ 96560 h 259437"/>
                <a:gd name="connsiteX575" fmla="*/ 54049 w 174213"/>
                <a:gd name="connsiteY575" fmla="*/ 101322 h 259437"/>
                <a:gd name="connsiteX576" fmla="*/ 55001 w 174213"/>
                <a:gd name="connsiteY576" fmla="*/ 66080 h 259437"/>
                <a:gd name="connsiteX577" fmla="*/ 55001 w 174213"/>
                <a:gd name="connsiteY577" fmla="*/ 66080 h 259437"/>
                <a:gd name="connsiteX578" fmla="*/ 56906 w 174213"/>
                <a:gd name="connsiteY578" fmla="*/ 65127 h 259437"/>
                <a:gd name="connsiteX579" fmla="*/ 55954 w 174213"/>
                <a:gd name="connsiteY579" fmla="*/ 65127 h 259437"/>
                <a:gd name="connsiteX580" fmla="*/ 55001 w 174213"/>
                <a:gd name="connsiteY580" fmla="*/ 66080 h 259437"/>
                <a:gd name="connsiteX581" fmla="*/ 61669 w 174213"/>
                <a:gd name="connsiteY581" fmla="*/ 105132 h 259437"/>
                <a:gd name="connsiteX582" fmla="*/ 61669 w 174213"/>
                <a:gd name="connsiteY582" fmla="*/ 105132 h 259437"/>
                <a:gd name="connsiteX583" fmla="*/ 61669 w 174213"/>
                <a:gd name="connsiteY583" fmla="*/ 105132 h 259437"/>
                <a:gd name="connsiteX584" fmla="*/ 61669 w 174213"/>
                <a:gd name="connsiteY584" fmla="*/ 105132 h 259437"/>
                <a:gd name="connsiteX585" fmla="*/ 61669 w 174213"/>
                <a:gd name="connsiteY585" fmla="*/ 105132 h 259437"/>
                <a:gd name="connsiteX586" fmla="*/ 68337 w 174213"/>
                <a:gd name="connsiteY586" fmla="*/ 131802 h 259437"/>
                <a:gd name="connsiteX587" fmla="*/ 68337 w 174213"/>
                <a:gd name="connsiteY587" fmla="*/ 131802 h 259437"/>
                <a:gd name="connsiteX588" fmla="*/ 63574 w 174213"/>
                <a:gd name="connsiteY588" fmla="*/ 128945 h 259437"/>
                <a:gd name="connsiteX589" fmla="*/ 62622 w 174213"/>
                <a:gd name="connsiteY589" fmla="*/ 129897 h 259437"/>
                <a:gd name="connsiteX590" fmla="*/ 68337 w 174213"/>
                <a:gd name="connsiteY590" fmla="*/ 131802 h 259437"/>
                <a:gd name="connsiteX591" fmla="*/ 68337 w 174213"/>
                <a:gd name="connsiteY591" fmla="*/ 131802 h 259437"/>
                <a:gd name="connsiteX592" fmla="*/ 64526 w 174213"/>
                <a:gd name="connsiteY592" fmla="*/ 86082 h 259437"/>
                <a:gd name="connsiteX593" fmla="*/ 64526 w 174213"/>
                <a:gd name="connsiteY593" fmla="*/ 87987 h 259437"/>
                <a:gd name="connsiteX594" fmla="*/ 64526 w 174213"/>
                <a:gd name="connsiteY594" fmla="*/ 86082 h 259437"/>
                <a:gd name="connsiteX595" fmla="*/ 62622 w 174213"/>
                <a:gd name="connsiteY595" fmla="*/ 85130 h 259437"/>
                <a:gd name="connsiteX596" fmla="*/ 64526 w 174213"/>
                <a:gd name="connsiteY596" fmla="*/ 86082 h 259437"/>
                <a:gd name="connsiteX597" fmla="*/ 98816 w 174213"/>
                <a:gd name="connsiteY597" fmla="*/ 140375 h 259437"/>
                <a:gd name="connsiteX598" fmla="*/ 95006 w 174213"/>
                <a:gd name="connsiteY598" fmla="*/ 140375 h 259437"/>
                <a:gd name="connsiteX599" fmla="*/ 93101 w 174213"/>
                <a:gd name="connsiteY599" fmla="*/ 144185 h 259437"/>
                <a:gd name="connsiteX600" fmla="*/ 98816 w 174213"/>
                <a:gd name="connsiteY600" fmla="*/ 149900 h 259437"/>
                <a:gd name="connsiteX601" fmla="*/ 101674 w 174213"/>
                <a:gd name="connsiteY601" fmla="*/ 150852 h 259437"/>
                <a:gd name="connsiteX602" fmla="*/ 101674 w 174213"/>
                <a:gd name="connsiteY602" fmla="*/ 147995 h 259437"/>
                <a:gd name="connsiteX603" fmla="*/ 103579 w 174213"/>
                <a:gd name="connsiteY603" fmla="*/ 144185 h 259437"/>
                <a:gd name="connsiteX604" fmla="*/ 106437 w 174213"/>
                <a:gd name="connsiteY604" fmla="*/ 145137 h 259437"/>
                <a:gd name="connsiteX605" fmla="*/ 107389 w 174213"/>
                <a:gd name="connsiteY605" fmla="*/ 144185 h 259437"/>
                <a:gd name="connsiteX606" fmla="*/ 104531 w 174213"/>
                <a:gd name="connsiteY606" fmla="*/ 144185 h 259437"/>
                <a:gd name="connsiteX607" fmla="*/ 103579 w 174213"/>
                <a:gd name="connsiteY607" fmla="*/ 144185 h 259437"/>
                <a:gd name="connsiteX608" fmla="*/ 102626 w 174213"/>
                <a:gd name="connsiteY608" fmla="*/ 141327 h 259437"/>
                <a:gd name="connsiteX609" fmla="*/ 102626 w 174213"/>
                <a:gd name="connsiteY609" fmla="*/ 141327 h 259437"/>
                <a:gd name="connsiteX610" fmla="*/ 102626 w 174213"/>
                <a:gd name="connsiteY610" fmla="*/ 141327 h 259437"/>
                <a:gd name="connsiteX611" fmla="*/ 97864 w 174213"/>
                <a:gd name="connsiteY611" fmla="*/ 138470 h 259437"/>
                <a:gd name="connsiteX612" fmla="*/ 93101 w 174213"/>
                <a:gd name="connsiteY612" fmla="*/ 137517 h 259437"/>
                <a:gd name="connsiteX613" fmla="*/ 92149 w 174213"/>
                <a:gd name="connsiteY613" fmla="*/ 137517 h 259437"/>
                <a:gd name="connsiteX614" fmla="*/ 92149 w 174213"/>
                <a:gd name="connsiteY614" fmla="*/ 135612 h 259437"/>
                <a:gd name="connsiteX615" fmla="*/ 91197 w 174213"/>
                <a:gd name="connsiteY615" fmla="*/ 131802 h 259437"/>
                <a:gd name="connsiteX616" fmla="*/ 95006 w 174213"/>
                <a:gd name="connsiteY616" fmla="*/ 129897 h 259437"/>
                <a:gd name="connsiteX617" fmla="*/ 100722 w 174213"/>
                <a:gd name="connsiteY617" fmla="*/ 127992 h 259437"/>
                <a:gd name="connsiteX618" fmla="*/ 103579 w 174213"/>
                <a:gd name="connsiteY618" fmla="*/ 126087 h 259437"/>
                <a:gd name="connsiteX619" fmla="*/ 106437 w 174213"/>
                <a:gd name="connsiteY619" fmla="*/ 127040 h 259437"/>
                <a:gd name="connsiteX620" fmla="*/ 109294 w 174213"/>
                <a:gd name="connsiteY620" fmla="*/ 132755 h 259437"/>
                <a:gd name="connsiteX621" fmla="*/ 108341 w 174213"/>
                <a:gd name="connsiteY621" fmla="*/ 134660 h 259437"/>
                <a:gd name="connsiteX622" fmla="*/ 110247 w 174213"/>
                <a:gd name="connsiteY622" fmla="*/ 141327 h 259437"/>
                <a:gd name="connsiteX623" fmla="*/ 112151 w 174213"/>
                <a:gd name="connsiteY623" fmla="*/ 141327 h 259437"/>
                <a:gd name="connsiteX624" fmla="*/ 111199 w 174213"/>
                <a:gd name="connsiteY624" fmla="*/ 138470 h 259437"/>
                <a:gd name="connsiteX625" fmla="*/ 111199 w 174213"/>
                <a:gd name="connsiteY625" fmla="*/ 137517 h 259437"/>
                <a:gd name="connsiteX626" fmla="*/ 115009 w 174213"/>
                <a:gd name="connsiteY626" fmla="*/ 135612 h 259437"/>
                <a:gd name="connsiteX627" fmla="*/ 110247 w 174213"/>
                <a:gd name="connsiteY627" fmla="*/ 131802 h 259437"/>
                <a:gd name="connsiteX628" fmla="*/ 109294 w 174213"/>
                <a:gd name="connsiteY628" fmla="*/ 127992 h 259437"/>
                <a:gd name="connsiteX629" fmla="*/ 106437 w 174213"/>
                <a:gd name="connsiteY629" fmla="*/ 121325 h 259437"/>
                <a:gd name="connsiteX630" fmla="*/ 104531 w 174213"/>
                <a:gd name="connsiteY630" fmla="*/ 119420 h 259437"/>
                <a:gd name="connsiteX631" fmla="*/ 102626 w 174213"/>
                <a:gd name="connsiteY631" fmla="*/ 122277 h 259437"/>
                <a:gd name="connsiteX632" fmla="*/ 101674 w 174213"/>
                <a:gd name="connsiteY632" fmla="*/ 123230 h 259437"/>
                <a:gd name="connsiteX633" fmla="*/ 100722 w 174213"/>
                <a:gd name="connsiteY633" fmla="*/ 122277 h 259437"/>
                <a:gd name="connsiteX634" fmla="*/ 97864 w 174213"/>
                <a:gd name="connsiteY634" fmla="*/ 115610 h 259437"/>
                <a:gd name="connsiteX635" fmla="*/ 97864 w 174213"/>
                <a:gd name="connsiteY635" fmla="*/ 112752 h 259437"/>
                <a:gd name="connsiteX636" fmla="*/ 95959 w 174213"/>
                <a:gd name="connsiteY636" fmla="*/ 112752 h 259437"/>
                <a:gd name="connsiteX637" fmla="*/ 95959 w 174213"/>
                <a:gd name="connsiteY637" fmla="*/ 112752 h 259437"/>
                <a:gd name="connsiteX638" fmla="*/ 90244 w 174213"/>
                <a:gd name="connsiteY638" fmla="*/ 116562 h 259437"/>
                <a:gd name="connsiteX639" fmla="*/ 86434 w 174213"/>
                <a:gd name="connsiteY639" fmla="*/ 118467 h 259437"/>
                <a:gd name="connsiteX640" fmla="*/ 84529 w 174213"/>
                <a:gd name="connsiteY640" fmla="*/ 117515 h 259437"/>
                <a:gd name="connsiteX641" fmla="*/ 83576 w 174213"/>
                <a:gd name="connsiteY641" fmla="*/ 122277 h 259437"/>
                <a:gd name="connsiteX642" fmla="*/ 86434 w 174213"/>
                <a:gd name="connsiteY642" fmla="*/ 123230 h 259437"/>
                <a:gd name="connsiteX643" fmla="*/ 91197 w 174213"/>
                <a:gd name="connsiteY643" fmla="*/ 124182 h 259437"/>
                <a:gd name="connsiteX644" fmla="*/ 93101 w 174213"/>
                <a:gd name="connsiteY644" fmla="*/ 124182 h 259437"/>
                <a:gd name="connsiteX645" fmla="*/ 95006 w 174213"/>
                <a:gd name="connsiteY645" fmla="*/ 124182 h 259437"/>
                <a:gd name="connsiteX646" fmla="*/ 94054 w 174213"/>
                <a:gd name="connsiteY646" fmla="*/ 126087 h 259437"/>
                <a:gd name="connsiteX647" fmla="*/ 87387 w 174213"/>
                <a:gd name="connsiteY647" fmla="*/ 127040 h 259437"/>
                <a:gd name="connsiteX648" fmla="*/ 86434 w 174213"/>
                <a:gd name="connsiteY648" fmla="*/ 127992 h 259437"/>
                <a:gd name="connsiteX649" fmla="*/ 86434 w 174213"/>
                <a:gd name="connsiteY649" fmla="*/ 130850 h 259437"/>
                <a:gd name="connsiteX650" fmla="*/ 81672 w 174213"/>
                <a:gd name="connsiteY650" fmla="*/ 128945 h 259437"/>
                <a:gd name="connsiteX651" fmla="*/ 81672 w 174213"/>
                <a:gd name="connsiteY651" fmla="*/ 119420 h 259437"/>
                <a:gd name="connsiteX652" fmla="*/ 80719 w 174213"/>
                <a:gd name="connsiteY652" fmla="*/ 119420 h 259437"/>
                <a:gd name="connsiteX653" fmla="*/ 75004 w 174213"/>
                <a:gd name="connsiteY653" fmla="*/ 122277 h 259437"/>
                <a:gd name="connsiteX654" fmla="*/ 75004 w 174213"/>
                <a:gd name="connsiteY654" fmla="*/ 121325 h 259437"/>
                <a:gd name="connsiteX655" fmla="*/ 76909 w 174213"/>
                <a:gd name="connsiteY655" fmla="*/ 119420 h 259437"/>
                <a:gd name="connsiteX656" fmla="*/ 74051 w 174213"/>
                <a:gd name="connsiteY656" fmla="*/ 119420 h 259437"/>
                <a:gd name="connsiteX657" fmla="*/ 71194 w 174213"/>
                <a:gd name="connsiteY657" fmla="*/ 120372 h 259437"/>
                <a:gd name="connsiteX658" fmla="*/ 70241 w 174213"/>
                <a:gd name="connsiteY658" fmla="*/ 118467 h 259437"/>
                <a:gd name="connsiteX659" fmla="*/ 66431 w 174213"/>
                <a:gd name="connsiteY659" fmla="*/ 122277 h 259437"/>
                <a:gd name="connsiteX660" fmla="*/ 69289 w 174213"/>
                <a:gd name="connsiteY660" fmla="*/ 124182 h 259437"/>
                <a:gd name="connsiteX661" fmla="*/ 70241 w 174213"/>
                <a:gd name="connsiteY661" fmla="*/ 122277 h 259437"/>
                <a:gd name="connsiteX662" fmla="*/ 74051 w 174213"/>
                <a:gd name="connsiteY662" fmla="*/ 122277 h 259437"/>
                <a:gd name="connsiteX663" fmla="*/ 77862 w 174213"/>
                <a:gd name="connsiteY663" fmla="*/ 123230 h 259437"/>
                <a:gd name="connsiteX664" fmla="*/ 78814 w 174213"/>
                <a:gd name="connsiteY664" fmla="*/ 125135 h 259437"/>
                <a:gd name="connsiteX665" fmla="*/ 75956 w 174213"/>
                <a:gd name="connsiteY665" fmla="*/ 127040 h 259437"/>
                <a:gd name="connsiteX666" fmla="*/ 72147 w 174213"/>
                <a:gd name="connsiteY666" fmla="*/ 127040 h 259437"/>
                <a:gd name="connsiteX667" fmla="*/ 74051 w 174213"/>
                <a:gd name="connsiteY667" fmla="*/ 131802 h 259437"/>
                <a:gd name="connsiteX668" fmla="*/ 74051 w 174213"/>
                <a:gd name="connsiteY668" fmla="*/ 131802 h 259437"/>
                <a:gd name="connsiteX669" fmla="*/ 72147 w 174213"/>
                <a:gd name="connsiteY669" fmla="*/ 133707 h 259437"/>
                <a:gd name="connsiteX670" fmla="*/ 75004 w 174213"/>
                <a:gd name="connsiteY670" fmla="*/ 133707 h 259437"/>
                <a:gd name="connsiteX671" fmla="*/ 75004 w 174213"/>
                <a:gd name="connsiteY671" fmla="*/ 133707 h 259437"/>
                <a:gd name="connsiteX672" fmla="*/ 74051 w 174213"/>
                <a:gd name="connsiteY672" fmla="*/ 135612 h 259437"/>
                <a:gd name="connsiteX673" fmla="*/ 73099 w 174213"/>
                <a:gd name="connsiteY673" fmla="*/ 137517 h 259437"/>
                <a:gd name="connsiteX674" fmla="*/ 75004 w 174213"/>
                <a:gd name="connsiteY674" fmla="*/ 136565 h 259437"/>
                <a:gd name="connsiteX675" fmla="*/ 74051 w 174213"/>
                <a:gd name="connsiteY675" fmla="*/ 133707 h 259437"/>
                <a:gd name="connsiteX676" fmla="*/ 73099 w 174213"/>
                <a:gd name="connsiteY676" fmla="*/ 131802 h 259437"/>
                <a:gd name="connsiteX677" fmla="*/ 80719 w 174213"/>
                <a:gd name="connsiteY677" fmla="*/ 128945 h 259437"/>
                <a:gd name="connsiteX678" fmla="*/ 78814 w 174213"/>
                <a:gd name="connsiteY678" fmla="*/ 132755 h 259437"/>
                <a:gd name="connsiteX679" fmla="*/ 76909 w 174213"/>
                <a:gd name="connsiteY679" fmla="*/ 134660 h 259437"/>
                <a:gd name="connsiteX680" fmla="*/ 77862 w 174213"/>
                <a:gd name="connsiteY680" fmla="*/ 137517 h 259437"/>
                <a:gd name="connsiteX681" fmla="*/ 79766 w 174213"/>
                <a:gd name="connsiteY681" fmla="*/ 136565 h 259437"/>
                <a:gd name="connsiteX682" fmla="*/ 87387 w 174213"/>
                <a:gd name="connsiteY682" fmla="*/ 133707 h 259437"/>
                <a:gd name="connsiteX683" fmla="*/ 84529 w 174213"/>
                <a:gd name="connsiteY683" fmla="*/ 136565 h 259437"/>
                <a:gd name="connsiteX684" fmla="*/ 82624 w 174213"/>
                <a:gd name="connsiteY684" fmla="*/ 137517 h 259437"/>
                <a:gd name="connsiteX685" fmla="*/ 83576 w 174213"/>
                <a:gd name="connsiteY685" fmla="*/ 139422 h 259437"/>
                <a:gd name="connsiteX686" fmla="*/ 84529 w 174213"/>
                <a:gd name="connsiteY686" fmla="*/ 144185 h 259437"/>
                <a:gd name="connsiteX687" fmla="*/ 84529 w 174213"/>
                <a:gd name="connsiteY687" fmla="*/ 147042 h 259437"/>
                <a:gd name="connsiteX688" fmla="*/ 88339 w 174213"/>
                <a:gd name="connsiteY688" fmla="*/ 147042 h 259437"/>
                <a:gd name="connsiteX689" fmla="*/ 87387 w 174213"/>
                <a:gd name="connsiteY689" fmla="*/ 144185 h 259437"/>
                <a:gd name="connsiteX690" fmla="*/ 87387 w 174213"/>
                <a:gd name="connsiteY690" fmla="*/ 142280 h 259437"/>
                <a:gd name="connsiteX691" fmla="*/ 90244 w 174213"/>
                <a:gd name="connsiteY691" fmla="*/ 138470 h 259437"/>
                <a:gd name="connsiteX692" fmla="*/ 95959 w 174213"/>
                <a:gd name="connsiteY692" fmla="*/ 137517 h 259437"/>
                <a:gd name="connsiteX693" fmla="*/ 98816 w 174213"/>
                <a:gd name="connsiteY693" fmla="*/ 140375 h 259437"/>
                <a:gd name="connsiteX694" fmla="*/ 73099 w 174213"/>
                <a:gd name="connsiteY694" fmla="*/ 101322 h 259437"/>
                <a:gd name="connsiteX695" fmla="*/ 71194 w 174213"/>
                <a:gd name="connsiteY695" fmla="*/ 105132 h 259437"/>
                <a:gd name="connsiteX696" fmla="*/ 70241 w 174213"/>
                <a:gd name="connsiteY696" fmla="*/ 107037 h 259437"/>
                <a:gd name="connsiteX697" fmla="*/ 70241 w 174213"/>
                <a:gd name="connsiteY697" fmla="*/ 108942 h 259437"/>
                <a:gd name="connsiteX698" fmla="*/ 68337 w 174213"/>
                <a:gd name="connsiteY698" fmla="*/ 107990 h 259437"/>
                <a:gd name="connsiteX699" fmla="*/ 68337 w 174213"/>
                <a:gd name="connsiteY699" fmla="*/ 105132 h 259437"/>
                <a:gd name="connsiteX700" fmla="*/ 73099 w 174213"/>
                <a:gd name="connsiteY700" fmla="*/ 101322 h 259437"/>
                <a:gd name="connsiteX701" fmla="*/ 67384 w 174213"/>
                <a:gd name="connsiteY701" fmla="*/ 99417 h 259437"/>
                <a:gd name="connsiteX702" fmla="*/ 68337 w 174213"/>
                <a:gd name="connsiteY702" fmla="*/ 99417 h 259437"/>
                <a:gd name="connsiteX703" fmla="*/ 70241 w 174213"/>
                <a:gd name="connsiteY703" fmla="*/ 101322 h 259437"/>
                <a:gd name="connsiteX704" fmla="*/ 68337 w 174213"/>
                <a:gd name="connsiteY704" fmla="*/ 101322 h 259437"/>
                <a:gd name="connsiteX705" fmla="*/ 67384 w 174213"/>
                <a:gd name="connsiteY705" fmla="*/ 99417 h 259437"/>
                <a:gd name="connsiteX706" fmla="*/ 71194 w 174213"/>
                <a:gd name="connsiteY706" fmla="*/ 123230 h 259437"/>
                <a:gd name="connsiteX707" fmla="*/ 69289 w 174213"/>
                <a:gd name="connsiteY707" fmla="*/ 121325 h 259437"/>
                <a:gd name="connsiteX708" fmla="*/ 71194 w 174213"/>
                <a:gd name="connsiteY708" fmla="*/ 120372 h 259437"/>
                <a:gd name="connsiteX709" fmla="*/ 71194 w 174213"/>
                <a:gd name="connsiteY709" fmla="*/ 123230 h 259437"/>
                <a:gd name="connsiteX710" fmla="*/ 70241 w 174213"/>
                <a:gd name="connsiteY710" fmla="*/ 96560 h 259437"/>
                <a:gd name="connsiteX711" fmla="*/ 69289 w 174213"/>
                <a:gd name="connsiteY711" fmla="*/ 95607 h 259437"/>
                <a:gd name="connsiteX712" fmla="*/ 70241 w 174213"/>
                <a:gd name="connsiteY712" fmla="*/ 94655 h 259437"/>
                <a:gd name="connsiteX713" fmla="*/ 70241 w 174213"/>
                <a:gd name="connsiteY713" fmla="*/ 96560 h 259437"/>
                <a:gd name="connsiteX714" fmla="*/ 70241 w 174213"/>
                <a:gd name="connsiteY714" fmla="*/ 96560 h 259437"/>
                <a:gd name="connsiteX715" fmla="*/ 71194 w 174213"/>
                <a:gd name="connsiteY715" fmla="*/ 86082 h 259437"/>
                <a:gd name="connsiteX716" fmla="*/ 73099 w 174213"/>
                <a:gd name="connsiteY716" fmla="*/ 87035 h 259437"/>
                <a:gd name="connsiteX717" fmla="*/ 73099 w 174213"/>
                <a:gd name="connsiteY717" fmla="*/ 90845 h 259437"/>
                <a:gd name="connsiteX718" fmla="*/ 73099 w 174213"/>
                <a:gd name="connsiteY718" fmla="*/ 87035 h 259437"/>
                <a:gd name="connsiteX719" fmla="*/ 71194 w 174213"/>
                <a:gd name="connsiteY719" fmla="*/ 86082 h 259437"/>
                <a:gd name="connsiteX720" fmla="*/ 71194 w 174213"/>
                <a:gd name="connsiteY720" fmla="*/ 86082 h 259437"/>
                <a:gd name="connsiteX721" fmla="*/ 77862 w 174213"/>
                <a:gd name="connsiteY721" fmla="*/ 100370 h 259437"/>
                <a:gd name="connsiteX722" fmla="*/ 77862 w 174213"/>
                <a:gd name="connsiteY722" fmla="*/ 101322 h 259437"/>
                <a:gd name="connsiteX723" fmla="*/ 79766 w 174213"/>
                <a:gd name="connsiteY723" fmla="*/ 101322 h 259437"/>
                <a:gd name="connsiteX724" fmla="*/ 81672 w 174213"/>
                <a:gd name="connsiteY724" fmla="*/ 104180 h 259437"/>
                <a:gd name="connsiteX725" fmla="*/ 82624 w 174213"/>
                <a:gd name="connsiteY725" fmla="*/ 105132 h 259437"/>
                <a:gd name="connsiteX726" fmla="*/ 81672 w 174213"/>
                <a:gd name="connsiteY726" fmla="*/ 104180 h 259437"/>
                <a:gd name="connsiteX727" fmla="*/ 80719 w 174213"/>
                <a:gd name="connsiteY727" fmla="*/ 102275 h 259437"/>
                <a:gd name="connsiteX728" fmla="*/ 84529 w 174213"/>
                <a:gd name="connsiteY728" fmla="*/ 99417 h 259437"/>
                <a:gd name="connsiteX729" fmla="*/ 84529 w 174213"/>
                <a:gd name="connsiteY729" fmla="*/ 98465 h 259437"/>
                <a:gd name="connsiteX730" fmla="*/ 81672 w 174213"/>
                <a:gd name="connsiteY730" fmla="*/ 100370 h 259437"/>
                <a:gd name="connsiteX731" fmla="*/ 77862 w 174213"/>
                <a:gd name="connsiteY731" fmla="*/ 100370 h 259437"/>
                <a:gd name="connsiteX732" fmla="*/ 80719 w 174213"/>
                <a:gd name="connsiteY732" fmla="*/ 94655 h 259437"/>
                <a:gd name="connsiteX733" fmla="*/ 80719 w 174213"/>
                <a:gd name="connsiteY733" fmla="*/ 94655 h 259437"/>
                <a:gd name="connsiteX734" fmla="*/ 81672 w 174213"/>
                <a:gd name="connsiteY734" fmla="*/ 94655 h 259437"/>
                <a:gd name="connsiteX735" fmla="*/ 80719 w 174213"/>
                <a:gd name="connsiteY735" fmla="*/ 94655 h 259437"/>
                <a:gd name="connsiteX736" fmla="*/ 80719 w 174213"/>
                <a:gd name="connsiteY736" fmla="*/ 94655 h 259437"/>
                <a:gd name="connsiteX737" fmla="*/ 80719 w 174213"/>
                <a:gd name="connsiteY737" fmla="*/ 115610 h 259437"/>
                <a:gd name="connsiteX738" fmla="*/ 80719 w 174213"/>
                <a:gd name="connsiteY738" fmla="*/ 115610 h 259437"/>
                <a:gd name="connsiteX739" fmla="*/ 82624 w 174213"/>
                <a:gd name="connsiteY739" fmla="*/ 114657 h 259437"/>
                <a:gd name="connsiteX740" fmla="*/ 80719 w 174213"/>
                <a:gd name="connsiteY740" fmla="*/ 115610 h 259437"/>
                <a:gd name="connsiteX741" fmla="*/ 82624 w 174213"/>
                <a:gd name="connsiteY741" fmla="*/ 143232 h 259437"/>
                <a:gd name="connsiteX742" fmla="*/ 82624 w 174213"/>
                <a:gd name="connsiteY742" fmla="*/ 143232 h 259437"/>
                <a:gd name="connsiteX743" fmla="*/ 81672 w 174213"/>
                <a:gd name="connsiteY743" fmla="*/ 143232 h 259437"/>
                <a:gd name="connsiteX744" fmla="*/ 82624 w 174213"/>
                <a:gd name="connsiteY744" fmla="*/ 143232 h 259437"/>
                <a:gd name="connsiteX745" fmla="*/ 82624 w 174213"/>
                <a:gd name="connsiteY745" fmla="*/ 143232 h 259437"/>
                <a:gd name="connsiteX746" fmla="*/ 82624 w 174213"/>
                <a:gd name="connsiteY746" fmla="*/ 114657 h 259437"/>
                <a:gd name="connsiteX747" fmla="*/ 84529 w 174213"/>
                <a:gd name="connsiteY747" fmla="*/ 115610 h 259437"/>
                <a:gd name="connsiteX748" fmla="*/ 86434 w 174213"/>
                <a:gd name="connsiteY748" fmla="*/ 115610 h 259437"/>
                <a:gd name="connsiteX749" fmla="*/ 85481 w 174213"/>
                <a:gd name="connsiteY749" fmla="*/ 113705 h 259437"/>
                <a:gd name="connsiteX750" fmla="*/ 82624 w 174213"/>
                <a:gd name="connsiteY750" fmla="*/ 114657 h 259437"/>
                <a:gd name="connsiteX751" fmla="*/ 87387 w 174213"/>
                <a:gd name="connsiteY751" fmla="*/ 110847 h 259437"/>
                <a:gd name="connsiteX752" fmla="*/ 91197 w 174213"/>
                <a:gd name="connsiteY752" fmla="*/ 109895 h 259437"/>
                <a:gd name="connsiteX753" fmla="*/ 91197 w 174213"/>
                <a:gd name="connsiteY753" fmla="*/ 108942 h 259437"/>
                <a:gd name="connsiteX754" fmla="*/ 90244 w 174213"/>
                <a:gd name="connsiteY754" fmla="*/ 106085 h 259437"/>
                <a:gd name="connsiteX755" fmla="*/ 90244 w 174213"/>
                <a:gd name="connsiteY755" fmla="*/ 106085 h 259437"/>
                <a:gd name="connsiteX756" fmla="*/ 91197 w 174213"/>
                <a:gd name="connsiteY756" fmla="*/ 108942 h 259437"/>
                <a:gd name="connsiteX757" fmla="*/ 91197 w 174213"/>
                <a:gd name="connsiteY757" fmla="*/ 109895 h 259437"/>
                <a:gd name="connsiteX758" fmla="*/ 88339 w 174213"/>
                <a:gd name="connsiteY758" fmla="*/ 107990 h 259437"/>
                <a:gd name="connsiteX759" fmla="*/ 86434 w 174213"/>
                <a:gd name="connsiteY759" fmla="*/ 109895 h 259437"/>
                <a:gd name="connsiteX760" fmla="*/ 87387 w 174213"/>
                <a:gd name="connsiteY760" fmla="*/ 110847 h 259437"/>
                <a:gd name="connsiteX761" fmla="*/ 88339 w 174213"/>
                <a:gd name="connsiteY761" fmla="*/ 134660 h 259437"/>
                <a:gd name="connsiteX762" fmla="*/ 86434 w 174213"/>
                <a:gd name="connsiteY762" fmla="*/ 132755 h 259437"/>
                <a:gd name="connsiteX763" fmla="*/ 91197 w 174213"/>
                <a:gd name="connsiteY763" fmla="*/ 131802 h 259437"/>
                <a:gd name="connsiteX764" fmla="*/ 88339 w 174213"/>
                <a:gd name="connsiteY764" fmla="*/ 134660 h 259437"/>
                <a:gd name="connsiteX765" fmla="*/ 90244 w 174213"/>
                <a:gd name="connsiteY765" fmla="*/ 151805 h 259437"/>
                <a:gd name="connsiteX766" fmla="*/ 90244 w 174213"/>
                <a:gd name="connsiteY766" fmla="*/ 151805 h 259437"/>
                <a:gd name="connsiteX767" fmla="*/ 90244 w 174213"/>
                <a:gd name="connsiteY767" fmla="*/ 152757 h 259437"/>
                <a:gd name="connsiteX768" fmla="*/ 90244 w 174213"/>
                <a:gd name="connsiteY768" fmla="*/ 151805 h 259437"/>
                <a:gd name="connsiteX769" fmla="*/ 90244 w 174213"/>
                <a:gd name="connsiteY769" fmla="*/ 151805 h 259437"/>
                <a:gd name="connsiteX770" fmla="*/ 94054 w 174213"/>
                <a:gd name="connsiteY770" fmla="*/ 116562 h 259437"/>
                <a:gd name="connsiteX771" fmla="*/ 96912 w 174213"/>
                <a:gd name="connsiteY771" fmla="*/ 120372 h 259437"/>
                <a:gd name="connsiteX772" fmla="*/ 98816 w 174213"/>
                <a:gd name="connsiteY772" fmla="*/ 126087 h 259437"/>
                <a:gd name="connsiteX773" fmla="*/ 96912 w 174213"/>
                <a:gd name="connsiteY773" fmla="*/ 127040 h 259437"/>
                <a:gd name="connsiteX774" fmla="*/ 95959 w 174213"/>
                <a:gd name="connsiteY774" fmla="*/ 126087 h 259437"/>
                <a:gd name="connsiteX775" fmla="*/ 92149 w 174213"/>
                <a:gd name="connsiteY775" fmla="*/ 118467 h 259437"/>
                <a:gd name="connsiteX776" fmla="*/ 94054 w 174213"/>
                <a:gd name="connsiteY776" fmla="*/ 116562 h 259437"/>
                <a:gd name="connsiteX777" fmla="*/ 94054 w 174213"/>
                <a:gd name="connsiteY777" fmla="*/ 158472 h 259437"/>
                <a:gd name="connsiteX778" fmla="*/ 94054 w 174213"/>
                <a:gd name="connsiteY778" fmla="*/ 158472 h 259437"/>
                <a:gd name="connsiteX779" fmla="*/ 94054 w 174213"/>
                <a:gd name="connsiteY779" fmla="*/ 158472 h 259437"/>
                <a:gd name="connsiteX780" fmla="*/ 94054 w 174213"/>
                <a:gd name="connsiteY780" fmla="*/ 158472 h 259437"/>
                <a:gd name="connsiteX781" fmla="*/ 94054 w 174213"/>
                <a:gd name="connsiteY781" fmla="*/ 158472 h 259437"/>
                <a:gd name="connsiteX782" fmla="*/ 95006 w 174213"/>
                <a:gd name="connsiteY782" fmla="*/ 148947 h 259437"/>
                <a:gd name="connsiteX783" fmla="*/ 95006 w 174213"/>
                <a:gd name="connsiteY783" fmla="*/ 148947 h 259437"/>
                <a:gd name="connsiteX784" fmla="*/ 94054 w 174213"/>
                <a:gd name="connsiteY784" fmla="*/ 148947 h 259437"/>
                <a:gd name="connsiteX785" fmla="*/ 95006 w 174213"/>
                <a:gd name="connsiteY785" fmla="*/ 148947 h 259437"/>
                <a:gd name="connsiteX786" fmla="*/ 95006 w 174213"/>
                <a:gd name="connsiteY786" fmla="*/ 148947 h 259437"/>
                <a:gd name="connsiteX787" fmla="*/ 94054 w 174213"/>
                <a:gd name="connsiteY787" fmla="*/ 116562 h 259437"/>
                <a:gd name="connsiteX788" fmla="*/ 95959 w 174213"/>
                <a:gd name="connsiteY788" fmla="*/ 113705 h 259437"/>
                <a:gd name="connsiteX789" fmla="*/ 95959 w 174213"/>
                <a:gd name="connsiteY789" fmla="*/ 113705 h 259437"/>
                <a:gd name="connsiteX790" fmla="*/ 95959 w 174213"/>
                <a:gd name="connsiteY790" fmla="*/ 113705 h 259437"/>
                <a:gd name="connsiteX791" fmla="*/ 97864 w 174213"/>
                <a:gd name="connsiteY791" fmla="*/ 116562 h 259437"/>
                <a:gd name="connsiteX792" fmla="*/ 94054 w 174213"/>
                <a:gd name="connsiteY792" fmla="*/ 116562 h 259437"/>
                <a:gd name="connsiteX793" fmla="*/ 94054 w 174213"/>
                <a:gd name="connsiteY793" fmla="*/ 106085 h 259437"/>
                <a:gd name="connsiteX794" fmla="*/ 95006 w 174213"/>
                <a:gd name="connsiteY794" fmla="*/ 107037 h 259437"/>
                <a:gd name="connsiteX795" fmla="*/ 95959 w 174213"/>
                <a:gd name="connsiteY795" fmla="*/ 106085 h 259437"/>
                <a:gd name="connsiteX796" fmla="*/ 94054 w 174213"/>
                <a:gd name="connsiteY796" fmla="*/ 106085 h 259437"/>
                <a:gd name="connsiteX797" fmla="*/ 94054 w 174213"/>
                <a:gd name="connsiteY797" fmla="*/ 106085 h 259437"/>
                <a:gd name="connsiteX798" fmla="*/ 96912 w 174213"/>
                <a:gd name="connsiteY798" fmla="*/ 155615 h 259437"/>
                <a:gd name="connsiteX799" fmla="*/ 98816 w 174213"/>
                <a:gd name="connsiteY799" fmla="*/ 157520 h 259437"/>
                <a:gd name="connsiteX800" fmla="*/ 99769 w 174213"/>
                <a:gd name="connsiteY800" fmla="*/ 156567 h 259437"/>
                <a:gd name="connsiteX801" fmla="*/ 96912 w 174213"/>
                <a:gd name="connsiteY801" fmla="*/ 155615 h 259437"/>
                <a:gd name="connsiteX802" fmla="*/ 96912 w 174213"/>
                <a:gd name="connsiteY802" fmla="*/ 155615 h 259437"/>
                <a:gd name="connsiteX803" fmla="*/ 98816 w 174213"/>
                <a:gd name="connsiteY803" fmla="*/ 162282 h 259437"/>
                <a:gd name="connsiteX804" fmla="*/ 98816 w 174213"/>
                <a:gd name="connsiteY804" fmla="*/ 162282 h 259437"/>
                <a:gd name="connsiteX805" fmla="*/ 98816 w 174213"/>
                <a:gd name="connsiteY805" fmla="*/ 162282 h 259437"/>
                <a:gd name="connsiteX806" fmla="*/ 96912 w 174213"/>
                <a:gd name="connsiteY806" fmla="*/ 162282 h 259437"/>
                <a:gd name="connsiteX807" fmla="*/ 96912 w 174213"/>
                <a:gd name="connsiteY807" fmla="*/ 162282 h 259437"/>
                <a:gd name="connsiteX808" fmla="*/ 98816 w 174213"/>
                <a:gd name="connsiteY808" fmla="*/ 162282 h 259437"/>
                <a:gd name="connsiteX809" fmla="*/ 96912 w 174213"/>
                <a:gd name="connsiteY809" fmla="*/ 143232 h 259437"/>
                <a:gd name="connsiteX810" fmla="*/ 96912 w 174213"/>
                <a:gd name="connsiteY810" fmla="*/ 143232 h 259437"/>
                <a:gd name="connsiteX811" fmla="*/ 96912 w 174213"/>
                <a:gd name="connsiteY811" fmla="*/ 143232 h 259437"/>
                <a:gd name="connsiteX812" fmla="*/ 96912 w 174213"/>
                <a:gd name="connsiteY812" fmla="*/ 143232 h 259437"/>
                <a:gd name="connsiteX813" fmla="*/ 96912 w 174213"/>
                <a:gd name="connsiteY813" fmla="*/ 143232 h 259437"/>
                <a:gd name="connsiteX814" fmla="*/ 98816 w 174213"/>
                <a:gd name="connsiteY814" fmla="*/ 140375 h 259437"/>
                <a:gd name="connsiteX815" fmla="*/ 102626 w 174213"/>
                <a:gd name="connsiteY815" fmla="*/ 140375 h 259437"/>
                <a:gd name="connsiteX816" fmla="*/ 102626 w 174213"/>
                <a:gd name="connsiteY816" fmla="*/ 140375 h 259437"/>
                <a:gd name="connsiteX817" fmla="*/ 98816 w 174213"/>
                <a:gd name="connsiteY817" fmla="*/ 140375 h 259437"/>
                <a:gd name="connsiteX818" fmla="*/ 100722 w 174213"/>
                <a:gd name="connsiteY818" fmla="*/ 131802 h 259437"/>
                <a:gd name="connsiteX819" fmla="*/ 99769 w 174213"/>
                <a:gd name="connsiteY819" fmla="*/ 132755 h 259437"/>
                <a:gd name="connsiteX820" fmla="*/ 103579 w 174213"/>
                <a:gd name="connsiteY820" fmla="*/ 134660 h 259437"/>
                <a:gd name="connsiteX821" fmla="*/ 104531 w 174213"/>
                <a:gd name="connsiteY821" fmla="*/ 134660 h 259437"/>
                <a:gd name="connsiteX822" fmla="*/ 100722 w 174213"/>
                <a:gd name="connsiteY822" fmla="*/ 131802 h 259437"/>
                <a:gd name="connsiteX823" fmla="*/ 106437 w 174213"/>
                <a:gd name="connsiteY823" fmla="*/ 166092 h 259437"/>
                <a:gd name="connsiteX824" fmla="*/ 109294 w 174213"/>
                <a:gd name="connsiteY824" fmla="*/ 167045 h 259437"/>
                <a:gd name="connsiteX825" fmla="*/ 108341 w 174213"/>
                <a:gd name="connsiteY825" fmla="*/ 165140 h 259437"/>
                <a:gd name="connsiteX826" fmla="*/ 109294 w 174213"/>
                <a:gd name="connsiteY826" fmla="*/ 164187 h 259437"/>
                <a:gd name="connsiteX827" fmla="*/ 113104 w 174213"/>
                <a:gd name="connsiteY827" fmla="*/ 164187 h 259437"/>
                <a:gd name="connsiteX828" fmla="*/ 114056 w 174213"/>
                <a:gd name="connsiteY828" fmla="*/ 162282 h 259437"/>
                <a:gd name="connsiteX829" fmla="*/ 113104 w 174213"/>
                <a:gd name="connsiteY829" fmla="*/ 161330 h 259437"/>
                <a:gd name="connsiteX830" fmla="*/ 105484 w 174213"/>
                <a:gd name="connsiteY830" fmla="*/ 160377 h 259437"/>
                <a:gd name="connsiteX831" fmla="*/ 104531 w 174213"/>
                <a:gd name="connsiteY831" fmla="*/ 157520 h 259437"/>
                <a:gd name="connsiteX832" fmla="*/ 108341 w 174213"/>
                <a:gd name="connsiteY832" fmla="*/ 151805 h 259437"/>
                <a:gd name="connsiteX833" fmla="*/ 106437 w 174213"/>
                <a:gd name="connsiteY833" fmla="*/ 147995 h 259437"/>
                <a:gd name="connsiteX834" fmla="*/ 105484 w 174213"/>
                <a:gd name="connsiteY834" fmla="*/ 150852 h 259437"/>
                <a:gd name="connsiteX835" fmla="*/ 100722 w 174213"/>
                <a:gd name="connsiteY835" fmla="*/ 153710 h 259437"/>
                <a:gd name="connsiteX836" fmla="*/ 99769 w 174213"/>
                <a:gd name="connsiteY836" fmla="*/ 153710 h 259437"/>
                <a:gd name="connsiteX837" fmla="*/ 99769 w 174213"/>
                <a:gd name="connsiteY837" fmla="*/ 154662 h 259437"/>
                <a:gd name="connsiteX838" fmla="*/ 98816 w 174213"/>
                <a:gd name="connsiteY838" fmla="*/ 160377 h 259437"/>
                <a:gd name="connsiteX839" fmla="*/ 97864 w 174213"/>
                <a:gd name="connsiteY839" fmla="*/ 161330 h 259437"/>
                <a:gd name="connsiteX840" fmla="*/ 106437 w 174213"/>
                <a:gd name="connsiteY840" fmla="*/ 166092 h 259437"/>
                <a:gd name="connsiteX841" fmla="*/ 105484 w 174213"/>
                <a:gd name="connsiteY841" fmla="*/ 167997 h 259437"/>
                <a:gd name="connsiteX842" fmla="*/ 104531 w 174213"/>
                <a:gd name="connsiteY842" fmla="*/ 167045 h 259437"/>
                <a:gd name="connsiteX843" fmla="*/ 100722 w 174213"/>
                <a:gd name="connsiteY843" fmla="*/ 169902 h 259437"/>
                <a:gd name="connsiteX844" fmla="*/ 100722 w 174213"/>
                <a:gd name="connsiteY844" fmla="*/ 171807 h 259437"/>
                <a:gd name="connsiteX845" fmla="*/ 101674 w 174213"/>
                <a:gd name="connsiteY845" fmla="*/ 171807 h 259437"/>
                <a:gd name="connsiteX846" fmla="*/ 105484 w 174213"/>
                <a:gd name="connsiteY846" fmla="*/ 167997 h 259437"/>
                <a:gd name="connsiteX847" fmla="*/ 100722 w 174213"/>
                <a:gd name="connsiteY847" fmla="*/ 113705 h 259437"/>
                <a:gd name="connsiteX848" fmla="*/ 100722 w 174213"/>
                <a:gd name="connsiteY848" fmla="*/ 113705 h 259437"/>
                <a:gd name="connsiteX849" fmla="*/ 102626 w 174213"/>
                <a:gd name="connsiteY849" fmla="*/ 113705 h 259437"/>
                <a:gd name="connsiteX850" fmla="*/ 101674 w 174213"/>
                <a:gd name="connsiteY850" fmla="*/ 112752 h 259437"/>
                <a:gd name="connsiteX851" fmla="*/ 100722 w 174213"/>
                <a:gd name="connsiteY851" fmla="*/ 113705 h 259437"/>
                <a:gd name="connsiteX852" fmla="*/ 102626 w 174213"/>
                <a:gd name="connsiteY852" fmla="*/ 129897 h 259437"/>
                <a:gd name="connsiteX853" fmla="*/ 102626 w 174213"/>
                <a:gd name="connsiteY853" fmla="*/ 129897 h 259437"/>
                <a:gd name="connsiteX854" fmla="*/ 102626 w 174213"/>
                <a:gd name="connsiteY854" fmla="*/ 127992 h 259437"/>
                <a:gd name="connsiteX855" fmla="*/ 102626 w 174213"/>
                <a:gd name="connsiteY855" fmla="*/ 129897 h 259437"/>
                <a:gd name="connsiteX856" fmla="*/ 102626 w 174213"/>
                <a:gd name="connsiteY856" fmla="*/ 129897 h 259437"/>
                <a:gd name="connsiteX857" fmla="*/ 110247 w 174213"/>
                <a:gd name="connsiteY857" fmla="*/ 169902 h 259437"/>
                <a:gd name="connsiteX858" fmla="*/ 107389 w 174213"/>
                <a:gd name="connsiteY858" fmla="*/ 170855 h 259437"/>
                <a:gd name="connsiteX859" fmla="*/ 109294 w 174213"/>
                <a:gd name="connsiteY859" fmla="*/ 171807 h 259437"/>
                <a:gd name="connsiteX860" fmla="*/ 109294 w 174213"/>
                <a:gd name="connsiteY860" fmla="*/ 171807 h 259437"/>
                <a:gd name="connsiteX861" fmla="*/ 110247 w 174213"/>
                <a:gd name="connsiteY861" fmla="*/ 173712 h 259437"/>
                <a:gd name="connsiteX862" fmla="*/ 111199 w 174213"/>
                <a:gd name="connsiteY862" fmla="*/ 171807 h 259437"/>
                <a:gd name="connsiteX863" fmla="*/ 110247 w 174213"/>
                <a:gd name="connsiteY863" fmla="*/ 169902 h 259437"/>
                <a:gd name="connsiteX864" fmla="*/ 115009 w 174213"/>
                <a:gd name="connsiteY864" fmla="*/ 147995 h 259437"/>
                <a:gd name="connsiteX865" fmla="*/ 113104 w 174213"/>
                <a:gd name="connsiteY865" fmla="*/ 151805 h 259437"/>
                <a:gd name="connsiteX866" fmla="*/ 110247 w 174213"/>
                <a:gd name="connsiteY866" fmla="*/ 154662 h 259437"/>
                <a:gd name="connsiteX867" fmla="*/ 108341 w 174213"/>
                <a:gd name="connsiteY867" fmla="*/ 155615 h 259437"/>
                <a:gd name="connsiteX868" fmla="*/ 108341 w 174213"/>
                <a:gd name="connsiteY868" fmla="*/ 156567 h 259437"/>
                <a:gd name="connsiteX869" fmla="*/ 110247 w 174213"/>
                <a:gd name="connsiteY869" fmla="*/ 154662 h 259437"/>
                <a:gd name="connsiteX870" fmla="*/ 114056 w 174213"/>
                <a:gd name="connsiteY870" fmla="*/ 155615 h 259437"/>
                <a:gd name="connsiteX871" fmla="*/ 115009 w 174213"/>
                <a:gd name="connsiteY871" fmla="*/ 154662 h 259437"/>
                <a:gd name="connsiteX872" fmla="*/ 117866 w 174213"/>
                <a:gd name="connsiteY872" fmla="*/ 152757 h 259437"/>
                <a:gd name="connsiteX873" fmla="*/ 118819 w 174213"/>
                <a:gd name="connsiteY873" fmla="*/ 152757 h 259437"/>
                <a:gd name="connsiteX874" fmla="*/ 117866 w 174213"/>
                <a:gd name="connsiteY874" fmla="*/ 151805 h 259437"/>
                <a:gd name="connsiteX875" fmla="*/ 115009 w 174213"/>
                <a:gd name="connsiteY875" fmla="*/ 147995 h 259437"/>
                <a:gd name="connsiteX876" fmla="*/ 111199 w 174213"/>
                <a:gd name="connsiteY876" fmla="*/ 147042 h 259437"/>
                <a:gd name="connsiteX877" fmla="*/ 112151 w 174213"/>
                <a:gd name="connsiteY877" fmla="*/ 145137 h 259437"/>
                <a:gd name="connsiteX878" fmla="*/ 111199 w 174213"/>
                <a:gd name="connsiteY878" fmla="*/ 145137 h 259437"/>
                <a:gd name="connsiteX879" fmla="*/ 111199 w 174213"/>
                <a:gd name="connsiteY879" fmla="*/ 147042 h 259437"/>
                <a:gd name="connsiteX880" fmla="*/ 111199 w 174213"/>
                <a:gd name="connsiteY880" fmla="*/ 147042 h 259437"/>
                <a:gd name="connsiteX881" fmla="*/ 124534 w 174213"/>
                <a:gd name="connsiteY881" fmla="*/ 175617 h 259437"/>
                <a:gd name="connsiteX882" fmla="*/ 123581 w 174213"/>
                <a:gd name="connsiteY882" fmla="*/ 175617 h 259437"/>
                <a:gd name="connsiteX883" fmla="*/ 119772 w 174213"/>
                <a:gd name="connsiteY883" fmla="*/ 174665 h 259437"/>
                <a:gd name="connsiteX884" fmla="*/ 119772 w 174213"/>
                <a:gd name="connsiteY884" fmla="*/ 176570 h 259437"/>
                <a:gd name="connsiteX885" fmla="*/ 115009 w 174213"/>
                <a:gd name="connsiteY885" fmla="*/ 179427 h 259437"/>
                <a:gd name="connsiteX886" fmla="*/ 115009 w 174213"/>
                <a:gd name="connsiteY886" fmla="*/ 175617 h 259437"/>
                <a:gd name="connsiteX887" fmla="*/ 115962 w 174213"/>
                <a:gd name="connsiteY887" fmla="*/ 173712 h 259437"/>
                <a:gd name="connsiteX888" fmla="*/ 114056 w 174213"/>
                <a:gd name="connsiteY888" fmla="*/ 174665 h 259437"/>
                <a:gd name="connsiteX889" fmla="*/ 113104 w 174213"/>
                <a:gd name="connsiteY889" fmla="*/ 178475 h 259437"/>
                <a:gd name="connsiteX890" fmla="*/ 115962 w 174213"/>
                <a:gd name="connsiteY890" fmla="*/ 178475 h 259437"/>
                <a:gd name="connsiteX891" fmla="*/ 116914 w 174213"/>
                <a:gd name="connsiteY891" fmla="*/ 181332 h 259437"/>
                <a:gd name="connsiteX892" fmla="*/ 119772 w 174213"/>
                <a:gd name="connsiteY892" fmla="*/ 179427 h 259437"/>
                <a:gd name="connsiteX893" fmla="*/ 120724 w 174213"/>
                <a:gd name="connsiteY893" fmla="*/ 175617 h 259437"/>
                <a:gd name="connsiteX894" fmla="*/ 124534 w 174213"/>
                <a:gd name="connsiteY894" fmla="*/ 174665 h 259437"/>
                <a:gd name="connsiteX895" fmla="*/ 124534 w 174213"/>
                <a:gd name="connsiteY895" fmla="*/ 175617 h 259437"/>
                <a:gd name="connsiteX896" fmla="*/ 124534 w 174213"/>
                <a:gd name="connsiteY896" fmla="*/ 177522 h 259437"/>
                <a:gd name="connsiteX897" fmla="*/ 125487 w 174213"/>
                <a:gd name="connsiteY897" fmla="*/ 176570 h 259437"/>
                <a:gd name="connsiteX898" fmla="*/ 124534 w 174213"/>
                <a:gd name="connsiteY898" fmla="*/ 175617 h 259437"/>
                <a:gd name="connsiteX899" fmla="*/ 112151 w 174213"/>
                <a:gd name="connsiteY899" fmla="*/ 125135 h 259437"/>
                <a:gd name="connsiteX900" fmla="*/ 112151 w 174213"/>
                <a:gd name="connsiteY900" fmla="*/ 125135 h 259437"/>
                <a:gd name="connsiteX901" fmla="*/ 114056 w 174213"/>
                <a:gd name="connsiteY901" fmla="*/ 125135 h 259437"/>
                <a:gd name="connsiteX902" fmla="*/ 112151 w 174213"/>
                <a:gd name="connsiteY902" fmla="*/ 125135 h 259437"/>
                <a:gd name="connsiteX903" fmla="*/ 112151 w 174213"/>
                <a:gd name="connsiteY903" fmla="*/ 125135 h 259437"/>
                <a:gd name="connsiteX904" fmla="*/ 114056 w 174213"/>
                <a:gd name="connsiteY904" fmla="*/ 142280 h 259437"/>
                <a:gd name="connsiteX905" fmla="*/ 114056 w 174213"/>
                <a:gd name="connsiteY905" fmla="*/ 142280 h 259437"/>
                <a:gd name="connsiteX906" fmla="*/ 114056 w 174213"/>
                <a:gd name="connsiteY906" fmla="*/ 141327 h 259437"/>
                <a:gd name="connsiteX907" fmla="*/ 114056 w 174213"/>
                <a:gd name="connsiteY907" fmla="*/ 142280 h 259437"/>
                <a:gd name="connsiteX908" fmla="*/ 114056 w 174213"/>
                <a:gd name="connsiteY908" fmla="*/ 142280 h 259437"/>
                <a:gd name="connsiteX909" fmla="*/ 115009 w 174213"/>
                <a:gd name="connsiteY909" fmla="*/ 167045 h 259437"/>
                <a:gd name="connsiteX910" fmla="*/ 115009 w 174213"/>
                <a:gd name="connsiteY910" fmla="*/ 167045 h 259437"/>
                <a:gd name="connsiteX911" fmla="*/ 115962 w 174213"/>
                <a:gd name="connsiteY911" fmla="*/ 170855 h 259437"/>
                <a:gd name="connsiteX912" fmla="*/ 117866 w 174213"/>
                <a:gd name="connsiteY912" fmla="*/ 169902 h 259437"/>
                <a:gd name="connsiteX913" fmla="*/ 115009 w 174213"/>
                <a:gd name="connsiteY913" fmla="*/ 167045 h 259437"/>
                <a:gd name="connsiteX914" fmla="*/ 115962 w 174213"/>
                <a:gd name="connsiteY914" fmla="*/ 132755 h 259437"/>
                <a:gd name="connsiteX915" fmla="*/ 117866 w 174213"/>
                <a:gd name="connsiteY915" fmla="*/ 134660 h 259437"/>
                <a:gd name="connsiteX916" fmla="*/ 119772 w 174213"/>
                <a:gd name="connsiteY916" fmla="*/ 134660 h 259437"/>
                <a:gd name="connsiteX917" fmla="*/ 123581 w 174213"/>
                <a:gd name="connsiteY917" fmla="*/ 132755 h 259437"/>
                <a:gd name="connsiteX918" fmla="*/ 120724 w 174213"/>
                <a:gd name="connsiteY918" fmla="*/ 130850 h 259437"/>
                <a:gd name="connsiteX919" fmla="*/ 117866 w 174213"/>
                <a:gd name="connsiteY919" fmla="*/ 130850 h 259437"/>
                <a:gd name="connsiteX920" fmla="*/ 115962 w 174213"/>
                <a:gd name="connsiteY920" fmla="*/ 132755 h 259437"/>
                <a:gd name="connsiteX921" fmla="*/ 115962 w 174213"/>
                <a:gd name="connsiteY921" fmla="*/ 128945 h 259437"/>
                <a:gd name="connsiteX922" fmla="*/ 115962 w 174213"/>
                <a:gd name="connsiteY922" fmla="*/ 128945 h 259437"/>
                <a:gd name="connsiteX923" fmla="*/ 116914 w 174213"/>
                <a:gd name="connsiteY923" fmla="*/ 128945 h 259437"/>
                <a:gd name="connsiteX924" fmla="*/ 115962 w 174213"/>
                <a:gd name="connsiteY924" fmla="*/ 128945 h 259437"/>
                <a:gd name="connsiteX925" fmla="*/ 115962 w 174213"/>
                <a:gd name="connsiteY925" fmla="*/ 128945 h 259437"/>
                <a:gd name="connsiteX926" fmla="*/ 122629 w 174213"/>
                <a:gd name="connsiteY926" fmla="*/ 162282 h 259437"/>
                <a:gd name="connsiteX927" fmla="*/ 118819 w 174213"/>
                <a:gd name="connsiteY927" fmla="*/ 159425 h 259437"/>
                <a:gd name="connsiteX928" fmla="*/ 116914 w 174213"/>
                <a:gd name="connsiteY928" fmla="*/ 160377 h 259437"/>
                <a:gd name="connsiteX929" fmla="*/ 119772 w 174213"/>
                <a:gd name="connsiteY929" fmla="*/ 164187 h 259437"/>
                <a:gd name="connsiteX930" fmla="*/ 122629 w 174213"/>
                <a:gd name="connsiteY930" fmla="*/ 162282 h 259437"/>
                <a:gd name="connsiteX931" fmla="*/ 125487 w 174213"/>
                <a:gd name="connsiteY931" fmla="*/ 65127 h 259437"/>
                <a:gd name="connsiteX932" fmla="*/ 123581 w 174213"/>
                <a:gd name="connsiteY932" fmla="*/ 62270 h 259437"/>
                <a:gd name="connsiteX933" fmla="*/ 122629 w 174213"/>
                <a:gd name="connsiteY933" fmla="*/ 62270 h 259437"/>
                <a:gd name="connsiteX934" fmla="*/ 125487 w 174213"/>
                <a:gd name="connsiteY934" fmla="*/ 65127 h 259437"/>
                <a:gd name="connsiteX935" fmla="*/ 125487 w 174213"/>
                <a:gd name="connsiteY935" fmla="*/ 65127 h 259437"/>
                <a:gd name="connsiteX936" fmla="*/ 121676 w 174213"/>
                <a:gd name="connsiteY936" fmla="*/ 70842 h 259437"/>
                <a:gd name="connsiteX937" fmla="*/ 120724 w 174213"/>
                <a:gd name="connsiteY937" fmla="*/ 69890 h 259437"/>
                <a:gd name="connsiteX938" fmla="*/ 117866 w 174213"/>
                <a:gd name="connsiteY938" fmla="*/ 67032 h 259437"/>
                <a:gd name="connsiteX939" fmla="*/ 116914 w 174213"/>
                <a:gd name="connsiteY939" fmla="*/ 67032 h 259437"/>
                <a:gd name="connsiteX940" fmla="*/ 119772 w 174213"/>
                <a:gd name="connsiteY940" fmla="*/ 69890 h 259437"/>
                <a:gd name="connsiteX941" fmla="*/ 120724 w 174213"/>
                <a:gd name="connsiteY941" fmla="*/ 69890 h 259437"/>
                <a:gd name="connsiteX942" fmla="*/ 126439 w 174213"/>
                <a:gd name="connsiteY942" fmla="*/ 69890 h 259437"/>
                <a:gd name="connsiteX943" fmla="*/ 125487 w 174213"/>
                <a:gd name="connsiteY943" fmla="*/ 65127 h 259437"/>
                <a:gd name="connsiteX944" fmla="*/ 120724 w 174213"/>
                <a:gd name="connsiteY944" fmla="*/ 167997 h 259437"/>
                <a:gd name="connsiteX945" fmla="*/ 119772 w 174213"/>
                <a:gd name="connsiteY945" fmla="*/ 169902 h 259437"/>
                <a:gd name="connsiteX946" fmla="*/ 120724 w 174213"/>
                <a:gd name="connsiteY946" fmla="*/ 170855 h 259437"/>
                <a:gd name="connsiteX947" fmla="*/ 120724 w 174213"/>
                <a:gd name="connsiteY947" fmla="*/ 167997 h 259437"/>
                <a:gd name="connsiteX948" fmla="*/ 120724 w 174213"/>
                <a:gd name="connsiteY948" fmla="*/ 167997 h 259437"/>
                <a:gd name="connsiteX949" fmla="*/ 121676 w 174213"/>
                <a:gd name="connsiteY949" fmla="*/ 144185 h 259437"/>
                <a:gd name="connsiteX950" fmla="*/ 121676 w 174213"/>
                <a:gd name="connsiteY950" fmla="*/ 144185 h 259437"/>
                <a:gd name="connsiteX951" fmla="*/ 122629 w 174213"/>
                <a:gd name="connsiteY951" fmla="*/ 144185 h 259437"/>
                <a:gd name="connsiteX952" fmla="*/ 121676 w 174213"/>
                <a:gd name="connsiteY952" fmla="*/ 144185 h 259437"/>
                <a:gd name="connsiteX953" fmla="*/ 121676 w 174213"/>
                <a:gd name="connsiteY953" fmla="*/ 144185 h 259437"/>
                <a:gd name="connsiteX954" fmla="*/ 122629 w 174213"/>
                <a:gd name="connsiteY954" fmla="*/ 157520 h 259437"/>
                <a:gd name="connsiteX955" fmla="*/ 123581 w 174213"/>
                <a:gd name="connsiteY955" fmla="*/ 155615 h 259437"/>
                <a:gd name="connsiteX956" fmla="*/ 121676 w 174213"/>
                <a:gd name="connsiteY956" fmla="*/ 154662 h 259437"/>
                <a:gd name="connsiteX957" fmla="*/ 120724 w 174213"/>
                <a:gd name="connsiteY957" fmla="*/ 156567 h 259437"/>
                <a:gd name="connsiteX958" fmla="*/ 122629 w 174213"/>
                <a:gd name="connsiteY958" fmla="*/ 157520 h 259437"/>
                <a:gd name="connsiteX959" fmla="*/ 123581 w 174213"/>
                <a:gd name="connsiteY959" fmla="*/ 184190 h 259437"/>
                <a:gd name="connsiteX960" fmla="*/ 123581 w 174213"/>
                <a:gd name="connsiteY960" fmla="*/ 184190 h 259437"/>
                <a:gd name="connsiteX961" fmla="*/ 121676 w 174213"/>
                <a:gd name="connsiteY961" fmla="*/ 184190 h 259437"/>
                <a:gd name="connsiteX962" fmla="*/ 123581 w 174213"/>
                <a:gd name="connsiteY962" fmla="*/ 184190 h 259437"/>
                <a:gd name="connsiteX963" fmla="*/ 123581 w 174213"/>
                <a:gd name="connsiteY963" fmla="*/ 184190 h 259437"/>
                <a:gd name="connsiteX964" fmla="*/ 125487 w 174213"/>
                <a:gd name="connsiteY964" fmla="*/ 136565 h 259437"/>
                <a:gd name="connsiteX965" fmla="*/ 122629 w 174213"/>
                <a:gd name="connsiteY965" fmla="*/ 139422 h 259437"/>
                <a:gd name="connsiteX966" fmla="*/ 124534 w 174213"/>
                <a:gd name="connsiteY966" fmla="*/ 141327 h 259437"/>
                <a:gd name="connsiteX967" fmla="*/ 127391 w 174213"/>
                <a:gd name="connsiteY967" fmla="*/ 138470 h 259437"/>
                <a:gd name="connsiteX968" fmla="*/ 125487 w 174213"/>
                <a:gd name="connsiteY968" fmla="*/ 136565 h 259437"/>
                <a:gd name="connsiteX969" fmla="*/ 124534 w 174213"/>
                <a:gd name="connsiteY969" fmla="*/ 172760 h 259437"/>
                <a:gd name="connsiteX970" fmla="*/ 124534 w 174213"/>
                <a:gd name="connsiteY970" fmla="*/ 172760 h 259437"/>
                <a:gd name="connsiteX971" fmla="*/ 124534 w 174213"/>
                <a:gd name="connsiteY971" fmla="*/ 172760 h 259437"/>
                <a:gd name="connsiteX972" fmla="*/ 124534 w 174213"/>
                <a:gd name="connsiteY972" fmla="*/ 172760 h 259437"/>
                <a:gd name="connsiteX973" fmla="*/ 124534 w 174213"/>
                <a:gd name="connsiteY973" fmla="*/ 172760 h 259437"/>
                <a:gd name="connsiteX974" fmla="*/ 128344 w 174213"/>
                <a:gd name="connsiteY974" fmla="*/ 167997 h 259437"/>
                <a:gd name="connsiteX975" fmla="*/ 130249 w 174213"/>
                <a:gd name="connsiteY975" fmla="*/ 167045 h 259437"/>
                <a:gd name="connsiteX976" fmla="*/ 130249 w 174213"/>
                <a:gd name="connsiteY976" fmla="*/ 167045 h 259437"/>
                <a:gd name="connsiteX977" fmla="*/ 128344 w 174213"/>
                <a:gd name="connsiteY977" fmla="*/ 166092 h 259437"/>
                <a:gd name="connsiteX978" fmla="*/ 125487 w 174213"/>
                <a:gd name="connsiteY978" fmla="*/ 167997 h 259437"/>
                <a:gd name="connsiteX979" fmla="*/ 125487 w 174213"/>
                <a:gd name="connsiteY979" fmla="*/ 168950 h 259437"/>
                <a:gd name="connsiteX980" fmla="*/ 128344 w 174213"/>
                <a:gd name="connsiteY980" fmla="*/ 167997 h 259437"/>
                <a:gd name="connsiteX981" fmla="*/ 129297 w 174213"/>
                <a:gd name="connsiteY981" fmla="*/ 183237 h 259437"/>
                <a:gd name="connsiteX982" fmla="*/ 128344 w 174213"/>
                <a:gd name="connsiteY982" fmla="*/ 182285 h 259437"/>
                <a:gd name="connsiteX983" fmla="*/ 127391 w 174213"/>
                <a:gd name="connsiteY983" fmla="*/ 183237 h 259437"/>
                <a:gd name="connsiteX984" fmla="*/ 129297 w 174213"/>
                <a:gd name="connsiteY984" fmla="*/ 183237 h 259437"/>
                <a:gd name="connsiteX985" fmla="*/ 129297 w 174213"/>
                <a:gd name="connsiteY985" fmla="*/ 183237 h 259437"/>
                <a:gd name="connsiteX986" fmla="*/ 129297 w 174213"/>
                <a:gd name="connsiteY986" fmla="*/ 156567 h 259437"/>
                <a:gd name="connsiteX987" fmla="*/ 131201 w 174213"/>
                <a:gd name="connsiteY987" fmla="*/ 157520 h 259437"/>
                <a:gd name="connsiteX988" fmla="*/ 132154 w 174213"/>
                <a:gd name="connsiteY988" fmla="*/ 156567 h 259437"/>
                <a:gd name="connsiteX989" fmla="*/ 129297 w 174213"/>
                <a:gd name="connsiteY989" fmla="*/ 154662 h 259437"/>
                <a:gd name="connsiteX990" fmla="*/ 126439 w 174213"/>
                <a:gd name="connsiteY990" fmla="*/ 153710 h 259437"/>
                <a:gd name="connsiteX991" fmla="*/ 129297 w 174213"/>
                <a:gd name="connsiteY991" fmla="*/ 156567 h 259437"/>
                <a:gd name="connsiteX992" fmla="*/ 132154 w 174213"/>
                <a:gd name="connsiteY992" fmla="*/ 170855 h 259437"/>
                <a:gd name="connsiteX993" fmla="*/ 130249 w 174213"/>
                <a:gd name="connsiteY993" fmla="*/ 167045 h 259437"/>
                <a:gd name="connsiteX994" fmla="*/ 129297 w 174213"/>
                <a:gd name="connsiteY994" fmla="*/ 170855 h 259437"/>
                <a:gd name="connsiteX995" fmla="*/ 128344 w 174213"/>
                <a:gd name="connsiteY995" fmla="*/ 172760 h 259437"/>
                <a:gd name="connsiteX996" fmla="*/ 129297 w 174213"/>
                <a:gd name="connsiteY996" fmla="*/ 177522 h 259437"/>
                <a:gd name="connsiteX997" fmla="*/ 128344 w 174213"/>
                <a:gd name="connsiteY997" fmla="*/ 179427 h 259437"/>
                <a:gd name="connsiteX998" fmla="*/ 129297 w 174213"/>
                <a:gd name="connsiteY998" fmla="*/ 179427 h 259437"/>
                <a:gd name="connsiteX999" fmla="*/ 130249 w 174213"/>
                <a:gd name="connsiteY999" fmla="*/ 177522 h 259437"/>
                <a:gd name="connsiteX1000" fmla="*/ 132154 w 174213"/>
                <a:gd name="connsiteY1000" fmla="*/ 176570 h 259437"/>
                <a:gd name="connsiteX1001" fmla="*/ 132154 w 174213"/>
                <a:gd name="connsiteY1001" fmla="*/ 170855 h 259437"/>
                <a:gd name="connsiteX1002" fmla="*/ 131201 w 174213"/>
                <a:gd name="connsiteY1002" fmla="*/ 160377 h 259437"/>
                <a:gd name="connsiteX1003" fmla="*/ 128344 w 174213"/>
                <a:gd name="connsiteY1003" fmla="*/ 157520 h 259437"/>
                <a:gd name="connsiteX1004" fmla="*/ 127391 w 174213"/>
                <a:gd name="connsiteY1004" fmla="*/ 158472 h 259437"/>
                <a:gd name="connsiteX1005" fmla="*/ 129297 w 174213"/>
                <a:gd name="connsiteY1005" fmla="*/ 161330 h 259437"/>
                <a:gd name="connsiteX1006" fmla="*/ 131201 w 174213"/>
                <a:gd name="connsiteY1006" fmla="*/ 160377 h 259437"/>
                <a:gd name="connsiteX1007" fmla="*/ 134059 w 174213"/>
                <a:gd name="connsiteY1007" fmla="*/ 64175 h 259437"/>
                <a:gd name="connsiteX1008" fmla="*/ 130249 w 174213"/>
                <a:gd name="connsiteY1008" fmla="*/ 61317 h 259437"/>
                <a:gd name="connsiteX1009" fmla="*/ 130249 w 174213"/>
                <a:gd name="connsiteY1009" fmla="*/ 61317 h 259437"/>
                <a:gd name="connsiteX1010" fmla="*/ 130249 w 174213"/>
                <a:gd name="connsiteY1010" fmla="*/ 57507 h 259437"/>
                <a:gd name="connsiteX1011" fmla="*/ 131201 w 174213"/>
                <a:gd name="connsiteY1011" fmla="*/ 56555 h 259437"/>
                <a:gd name="connsiteX1012" fmla="*/ 129297 w 174213"/>
                <a:gd name="connsiteY1012" fmla="*/ 56555 h 259437"/>
                <a:gd name="connsiteX1013" fmla="*/ 127391 w 174213"/>
                <a:gd name="connsiteY1013" fmla="*/ 65127 h 259437"/>
                <a:gd name="connsiteX1014" fmla="*/ 130249 w 174213"/>
                <a:gd name="connsiteY1014" fmla="*/ 65127 h 259437"/>
                <a:gd name="connsiteX1015" fmla="*/ 132154 w 174213"/>
                <a:gd name="connsiteY1015" fmla="*/ 66080 h 259437"/>
                <a:gd name="connsiteX1016" fmla="*/ 133106 w 174213"/>
                <a:gd name="connsiteY1016" fmla="*/ 67985 h 259437"/>
                <a:gd name="connsiteX1017" fmla="*/ 134059 w 174213"/>
                <a:gd name="connsiteY1017" fmla="*/ 64175 h 259437"/>
                <a:gd name="connsiteX1018" fmla="*/ 128344 w 174213"/>
                <a:gd name="connsiteY1018" fmla="*/ 144185 h 259437"/>
                <a:gd name="connsiteX1019" fmla="*/ 128344 w 174213"/>
                <a:gd name="connsiteY1019" fmla="*/ 144185 h 259437"/>
                <a:gd name="connsiteX1020" fmla="*/ 132154 w 174213"/>
                <a:gd name="connsiteY1020" fmla="*/ 143232 h 259437"/>
                <a:gd name="connsiteX1021" fmla="*/ 133106 w 174213"/>
                <a:gd name="connsiteY1021" fmla="*/ 143232 h 259437"/>
                <a:gd name="connsiteX1022" fmla="*/ 134059 w 174213"/>
                <a:gd name="connsiteY1022" fmla="*/ 142280 h 259437"/>
                <a:gd name="connsiteX1023" fmla="*/ 133106 w 174213"/>
                <a:gd name="connsiteY1023" fmla="*/ 141327 h 259437"/>
                <a:gd name="connsiteX1024" fmla="*/ 128344 w 174213"/>
                <a:gd name="connsiteY1024" fmla="*/ 144185 h 259437"/>
                <a:gd name="connsiteX1025" fmla="*/ 131201 w 174213"/>
                <a:gd name="connsiteY1025" fmla="*/ 61317 h 259437"/>
                <a:gd name="connsiteX1026" fmla="*/ 131201 w 174213"/>
                <a:gd name="connsiteY1026" fmla="*/ 64175 h 259437"/>
                <a:gd name="connsiteX1027" fmla="*/ 128344 w 174213"/>
                <a:gd name="connsiteY1027" fmla="*/ 64175 h 259437"/>
                <a:gd name="connsiteX1028" fmla="*/ 131201 w 174213"/>
                <a:gd name="connsiteY1028" fmla="*/ 61317 h 259437"/>
                <a:gd name="connsiteX1029" fmla="*/ 131201 w 174213"/>
                <a:gd name="connsiteY1029" fmla="*/ 61317 h 259437"/>
                <a:gd name="connsiteX1030" fmla="*/ 131201 w 174213"/>
                <a:gd name="connsiteY1030" fmla="*/ 191810 h 259437"/>
                <a:gd name="connsiteX1031" fmla="*/ 133106 w 174213"/>
                <a:gd name="connsiteY1031" fmla="*/ 190857 h 259437"/>
                <a:gd name="connsiteX1032" fmla="*/ 131201 w 174213"/>
                <a:gd name="connsiteY1032" fmla="*/ 188952 h 259437"/>
                <a:gd name="connsiteX1033" fmla="*/ 129297 w 174213"/>
                <a:gd name="connsiteY1033" fmla="*/ 190857 h 259437"/>
                <a:gd name="connsiteX1034" fmla="*/ 131201 w 174213"/>
                <a:gd name="connsiteY1034" fmla="*/ 191810 h 259437"/>
                <a:gd name="connsiteX1035" fmla="*/ 133106 w 174213"/>
                <a:gd name="connsiteY1035" fmla="*/ 149900 h 259437"/>
                <a:gd name="connsiteX1036" fmla="*/ 132154 w 174213"/>
                <a:gd name="connsiteY1036" fmla="*/ 148947 h 259437"/>
                <a:gd name="connsiteX1037" fmla="*/ 131201 w 174213"/>
                <a:gd name="connsiteY1037" fmla="*/ 150852 h 259437"/>
                <a:gd name="connsiteX1038" fmla="*/ 132154 w 174213"/>
                <a:gd name="connsiteY1038" fmla="*/ 150852 h 259437"/>
                <a:gd name="connsiteX1039" fmla="*/ 133106 w 174213"/>
                <a:gd name="connsiteY1039" fmla="*/ 149900 h 259437"/>
                <a:gd name="connsiteX1040" fmla="*/ 131201 w 174213"/>
                <a:gd name="connsiteY1040" fmla="*/ 198477 h 259437"/>
                <a:gd name="connsiteX1041" fmla="*/ 131201 w 174213"/>
                <a:gd name="connsiteY1041" fmla="*/ 198477 h 259437"/>
                <a:gd name="connsiteX1042" fmla="*/ 131201 w 174213"/>
                <a:gd name="connsiteY1042" fmla="*/ 197525 h 259437"/>
                <a:gd name="connsiteX1043" fmla="*/ 131201 w 174213"/>
                <a:gd name="connsiteY1043" fmla="*/ 198477 h 259437"/>
                <a:gd name="connsiteX1044" fmla="*/ 131201 w 174213"/>
                <a:gd name="connsiteY1044" fmla="*/ 198477 h 259437"/>
                <a:gd name="connsiteX1045" fmla="*/ 133106 w 174213"/>
                <a:gd name="connsiteY1045" fmla="*/ 204192 h 259437"/>
                <a:gd name="connsiteX1046" fmla="*/ 134059 w 174213"/>
                <a:gd name="connsiteY1046" fmla="*/ 203240 h 259437"/>
                <a:gd name="connsiteX1047" fmla="*/ 133106 w 174213"/>
                <a:gd name="connsiteY1047" fmla="*/ 201335 h 259437"/>
                <a:gd name="connsiteX1048" fmla="*/ 131201 w 174213"/>
                <a:gd name="connsiteY1048" fmla="*/ 202287 h 259437"/>
                <a:gd name="connsiteX1049" fmla="*/ 133106 w 174213"/>
                <a:gd name="connsiteY1049" fmla="*/ 204192 h 259437"/>
                <a:gd name="connsiteX1050" fmla="*/ 133106 w 174213"/>
                <a:gd name="connsiteY1050" fmla="*/ 179427 h 259437"/>
                <a:gd name="connsiteX1051" fmla="*/ 134059 w 174213"/>
                <a:gd name="connsiteY1051" fmla="*/ 178475 h 259437"/>
                <a:gd name="connsiteX1052" fmla="*/ 134059 w 174213"/>
                <a:gd name="connsiteY1052" fmla="*/ 176570 h 259437"/>
                <a:gd name="connsiteX1053" fmla="*/ 132154 w 174213"/>
                <a:gd name="connsiteY1053" fmla="*/ 178475 h 259437"/>
                <a:gd name="connsiteX1054" fmla="*/ 133106 w 174213"/>
                <a:gd name="connsiteY1054" fmla="*/ 179427 h 259437"/>
                <a:gd name="connsiteX1055" fmla="*/ 134059 w 174213"/>
                <a:gd name="connsiteY1055" fmla="*/ 166092 h 259437"/>
                <a:gd name="connsiteX1056" fmla="*/ 137869 w 174213"/>
                <a:gd name="connsiteY1056" fmla="*/ 165140 h 259437"/>
                <a:gd name="connsiteX1057" fmla="*/ 137869 w 174213"/>
                <a:gd name="connsiteY1057" fmla="*/ 162282 h 259437"/>
                <a:gd name="connsiteX1058" fmla="*/ 136916 w 174213"/>
                <a:gd name="connsiteY1058" fmla="*/ 160377 h 259437"/>
                <a:gd name="connsiteX1059" fmla="*/ 135012 w 174213"/>
                <a:gd name="connsiteY1059" fmla="*/ 162282 h 259437"/>
                <a:gd name="connsiteX1060" fmla="*/ 134059 w 174213"/>
                <a:gd name="connsiteY1060" fmla="*/ 164187 h 259437"/>
                <a:gd name="connsiteX1061" fmla="*/ 134059 w 174213"/>
                <a:gd name="connsiteY1061" fmla="*/ 166092 h 259437"/>
                <a:gd name="connsiteX1062" fmla="*/ 135012 w 174213"/>
                <a:gd name="connsiteY1062" fmla="*/ 185142 h 259437"/>
                <a:gd name="connsiteX1063" fmla="*/ 137869 w 174213"/>
                <a:gd name="connsiteY1063" fmla="*/ 183237 h 259437"/>
                <a:gd name="connsiteX1064" fmla="*/ 135964 w 174213"/>
                <a:gd name="connsiteY1064" fmla="*/ 181332 h 259437"/>
                <a:gd name="connsiteX1065" fmla="*/ 133106 w 174213"/>
                <a:gd name="connsiteY1065" fmla="*/ 183237 h 259437"/>
                <a:gd name="connsiteX1066" fmla="*/ 135012 w 174213"/>
                <a:gd name="connsiteY1066" fmla="*/ 185142 h 259437"/>
                <a:gd name="connsiteX1067" fmla="*/ 134059 w 174213"/>
                <a:gd name="connsiteY1067" fmla="*/ 208955 h 259437"/>
                <a:gd name="connsiteX1068" fmla="*/ 135012 w 174213"/>
                <a:gd name="connsiteY1068" fmla="*/ 208955 h 259437"/>
                <a:gd name="connsiteX1069" fmla="*/ 134059 w 174213"/>
                <a:gd name="connsiteY1069" fmla="*/ 207050 h 259437"/>
                <a:gd name="connsiteX1070" fmla="*/ 133106 w 174213"/>
                <a:gd name="connsiteY1070" fmla="*/ 208002 h 259437"/>
                <a:gd name="connsiteX1071" fmla="*/ 134059 w 174213"/>
                <a:gd name="connsiteY1071" fmla="*/ 208955 h 259437"/>
                <a:gd name="connsiteX1072" fmla="*/ 135012 w 174213"/>
                <a:gd name="connsiteY1072" fmla="*/ 74652 h 259437"/>
                <a:gd name="connsiteX1073" fmla="*/ 135012 w 174213"/>
                <a:gd name="connsiteY1073" fmla="*/ 74652 h 259437"/>
                <a:gd name="connsiteX1074" fmla="*/ 134059 w 174213"/>
                <a:gd name="connsiteY1074" fmla="*/ 73700 h 259437"/>
                <a:gd name="connsiteX1075" fmla="*/ 135012 w 174213"/>
                <a:gd name="connsiteY1075" fmla="*/ 74652 h 259437"/>
                <a:gd name="connsiteX1076" fmla="*/ 135012 w 174213"/>
                <a:gd name="connsiteY1076" fmla="*/ 74652 h 259437"/>
                <a:gd name="connsiteX1077" fmla="*/ 137869 w 174213"/>
                <a:gd name="connsiteY1077" fmla="*/ 71795 h 259437"/>
                <a:gd name="connsiteX1078" fmla="*/ 137869 w 174213"/>
                <a:gd name="connsiteY1078" fmla="*/ 69890 h 259437"/>
                <a:gd name="connsiteX1079" fmla="*/ 135964 w 174213"/>
                <a:gd name="connsiteY1079" fmla="*/ 67985 h 259437"/>
                <a:gd name="connsiteX1080" fmla="*/ 134059 w 174213"/>
                <a:gd name="connsiteY1080" fmla="*/ 70842 h 259437"/>
                <a:gd name="connsiteX1081" fmla="*/ 137869 w 174213"/>
                <a:gd name="connsiteY1081" fmla="*/ 71795 h 259437"/>
                <a:gd name="connsiteX1082" fmla="*/ 135964 w 174213"/>
                <a:gd name="connsiteY1082" fmla="*/ 215622 h 259437"/>
                <a:gd name="connsiteX1083" fmla="*/ 136916 w 174213"/>
                <a:gd name="connsiteY1083" fmla="*/ 213717 h 259437"/>
                <a:gd name="connsiteX1084" fmla="*/ 135964 w 174213"/>
                <a:gd name="connsiteY1084" fmla="*/ 212765 h 259437"/>
                <a:gd name="connsiteX1085" fmla="*/ 135012 w 174213"/>
                <a:gd name="connsiteY1085" fmla="*/ 214670 h 259437"/>
                <a:gd name="connsiteX1086" fmla="*/ 135964 w 174213"/>
                <a:gd name="connsiteY1086" fmla="*/ 215622 h 259437"/>
                <a:gd name="connsiteX1087" fmla="*/ 137869 w 174213"/>
                <a:gd name="connsiteY1087" fmla="*/ 53697 h 259437"/>
                <a:gd name="connsiteX1088" fmla="*/ 137869 w 174213"/>
                <a:gd name="connsiteY1088" fmla="*/ 53697 h 259437"/>
                <a:gd name="connsiteX1089" fmla="*/ 135012 w 174213"/>
                <a:gd name="connsiteY1089" fmla="*/ 54650 h 259437"/>
                <a:gd name="connsiteX1090" fmla="*/ 135964 w 174213"/>
                <a:gd name="connsiteY1090" fmla="*/ 55602 h 259437"/>
                <a:gd name="connsiteX1091" fmla="*/ 137869 w 174213"/>
                <a:gd name="connsiteY1091" fmla="*/ 53697 h 259437"/>
                <a:gd name="connsiteX1092" fmla="*/ 135012 w 174213"/>
                <a:gd name="connsiteY1092" fmla="*/ 46077 h 259437"/>
                <a:gd name="connsiteX1093" fmla="*/ 135012 w 174213"/>
                <a:gd name="connsiteY1093" fmla="*/ 46077 h 259437"/>
                <a:gd name="connsiteX1094" fmla="*/ 136916 w 174213"/>
                <a:gd name="connsiteY1094" fmla="*/ 47982 h 259437"/>
                <a:gd name="connsiteX1095" fmla="*/ 140726 w 174213"/>
                <a:gd name="connsiteY1095" fmla="*/ 47982 h 259437"/>
                <a:gd name="connsiteX1096" fmla="*/ 140726 w 174213"/>
                <a:gd name="connsiteY1096" fmla="*/ 47030 h 259437"/>
                <a:gd name="connsiteX1097" fmla="*/ 139774 w 174213"/>
                <a:gd name="connsiteY1097" fmla="*/ 46077 h 259437"/>
                <a:gd name="connsiteX1098" fmla="*/ 135012 w 174213"/>
                <a:gd name="connsiteY1098" fmla="*/ 46077 h 259437"/>
                <a:gd name="connsiteX1099" fmla="*/ 136916 w 174213"/>
                <a:gd name="connsiteY1099" fmla="*/ 187047 h 259437"/>
                <a:gd name="connsiteX1100" fmla="*/ 135012 w 174213"/>
                <a:gd name="connsiteY1100" fmla="*/ 188000 h 259437"/>
                <a:gd name="connsiteX1101" fmla="*/ 136916 w 174213"/>
                <a:gd name="connsiteY1101" fmla="*/ 188952 h 259437"/>
                <a:gd name="connsiteX1102" fmla="*/ 142631 w 174213"/>
                <a:gd name="connsiteY1102" fmla="*/ 188000 h 259437"/>
                <a:gd name="connsiteX1103" fmla="*/ 141679 w 174213"/>
                <a:gd name="connsiteY1103" fmla="*/ 192762 h 259437"/>
                <a:gd name="connsiteX1104" fmla="*/ 138822 w 174213"/>
                <a:gd name="connsiteY1104" fmla="*/ 193715 h 259437"/>
                <a:gd name="connsiteX1105" fmla="*/ 135964 w 174213"/>
                <a:gd name="connsiteY1105" fmla="*/ 191810 h 259437"/>
                <a:gd name="connsiteX1106" fmla="*/ 135012 w 174213"/>
                <a:gd name="connsiteY1106" fmla="*/ 194667 h 259437"/>
                <a:gd name="connsiteX1107" fmla="*/ 135964 w 174213"/>
                <a:gd name="connsiteY1107" fmla="*/ 196572 h 259437"/>
                <a:gd name="connsiteX1108" fmla="*/ 138822 w 174213"/>
                <a:gd name="connsiteY1108" fmla="*/ 194667 h 259437"/>
                <a:gd name="connsiteX1109" fmla="*/ 138822 w 174213"/>
                <a:gd name="connsiteY1109" fmla="*/ 193715 h 259437"/>
                <a:gd name="connsiteX1110" fmla="*/ 139774 w 174213"/>
                <a:gd name="connsiteY1110" fmla="*/ 195620 h 259437"/>
                <a:gd name="connsiteX1111" fmla="*/ 143584 w 174213"/>
                <a:gd name="connsiteY1111" fmla="*/ 202287 h 259437"/>
                <a:gd name="connsiteX1112" fmla="*/ 150251 w 174213"/>
                <a:gd name="connsiteY1112" fmla="*/ 201335 h 259437"/>
                <a:gd name="connsiteX1113" fmla="*/ 148347 w 174213"/>
                <a:gd name="connsiteY1113" fmla="*/ 197525 h 259437"/>
                <a:gd name="connsiteX1114" fmla="*/ 146441 w 174213"/>
                <a:gd name="connsiteY1114" fmla="*/ 195620 h 259437"/>
                <a:gd name="connsiteX1115" fmla="*/ 144537 w 174213"/>
                <a:gd name="connsiteY1115" fmla="*/ 194667 h 259437"/>
                <a:gd name="connsiteX1116" fmla="*/ 144537 w 174213"/>
                <a:gd name="connsiteY1116" fmla="*/ 196572 h 259437"/>
                <a:gd name="connsiteX1117" fmla="*/ 145489 w 174213"/>
                <a:gd name="connsiteY1117" fmla="*/ 197525 h 259437"/>
                <a:gd name="connsiteX1118" fmla="*/ 146441 w 174213"/>
                <a:gd name="connsiteY1118" fmla="*/ 199430 h 259437"/>
                <a:gd name="connsiteX1119" fmla="*/ 143584 w 174213"/>
                <a:gd name="connsiteY1119" fmla="*/ 200382 h 259437"/>
                <a:gd name="connsiteX1120" fmla="*/ 139774 w 174213"/>
                <a:gd name="connsiteY1120" fmla="*/ 193715 h 259437"/>
                <a:gd name="connsiteX1121" fmla="*/ 143584 w 174213"/>
                <a:gd name="connsiteY1121" fmla="*/ 191810 h 259437"/>
                <a:gd name="connsiteX1122" fmla="*/ 140726 w 174213"/>
                <a:gd name="connsiteY1122" fmla="*/ 188952 h 259437"/>
                <a:gd name="connsiteX1123" fmla="*/ 136916 w 174213"/>
                <a:gd name="connsiteY1123" fmla="*/ 187047 h 259437"/>
                <a:gd name="connsiteX1124" fmla="*/ 137869 w 174213"/>
                <a:gd name="connsiteY1124" fmla="*/ 222290 h 259437"/>
                <a:gd name="connsiteX1125" fmla="*/ 136916 w 174213"/>
                <a:gd name="connsiteY1125" fmla="*/ 222290 h 259437"/>
                <a:gd name="connsiteX1126" fmla="*/ 135964 w 174213"/>
                <a:gd name="connsiteY1126" fmla="*/ 223242 h 259437"/>
                <a:gd name="connsiteX1127" fmla="*/ 137869 w 174213"/>
                <a:gd name="connsiteY1127" fmla="*/ 222290 h 259437"/>
                <a:gd name="connsiteX1128" fmla="*/ 137869 w 174213"/>
                <a:gd name="connsiteY1128" fmla="*/ 222290 h 259437"/>
                <a:gd name="connsiteX1129" fmla="*/ 145489 w 174213"/>
                <a:gd name="connsiteY1129" fmla="*/ 220385 h 259437"/>
                <a:gd name="connsiteX1130" fmla="*/ 143584 w 174213"/>
                <a:gd name="connsiteY1130" fmla="*/ 214670 h 259437"/>
                <a:gd name="connsiteX1131" fmla="*/ 141679 w 174213"/>
                <a:gd name="connsiteY1131" fmla="*/ 210860 h 259437"/>
                <a:gd name="connsiteX1132" fmla="*/ 142631 w 174213"/>
                <a:gd name="connsiteY1132" fmla="*/ 206097 h 259437"/>
                <a:gd name="connsiteX1133" fmla="*/ 142631 w 174213"/>
                <a:gd name="connsiteY1133" fmla="*/ 204192 h 259437"/>
                <a:gd name="connsiteX1134" fmla="*/ 140726 w 174213"/>
                <a:gd name="connsiteY1134" fmla="*/ 205145 h 259437"/>
                <a:gd name="connsiteX1135" fmla="*/ 136916 w 174213"/>
                <a:gd name="connsiteY1135" fmla="*/ 208955 h 259437"/>
                <a:gd name="connsiteX1136" fmla="*/ 141679 w 174213"/>
                <a:gd name="connsiteY1136" fmla="*/ 209907 h 259437"/>
                <a:gd name="connsiteX1137" fmla="*/ 145489 w 174213"/>
                <a:gd name="connsiteY1137" fmla="*/ 220385 h 259437"/>
                <a:gd name="connsiteX1138" fmla="*/ 145489 w 174213"/>
                <a:gd name="connsiteY1138" fmla="*/ 220385 h 259437"/>
                <a:gd name="connsiteX1139" fmla="*/ 145489 w 174213"/>
                <a:gd name="connsiteY1139" fmla="*/ 220385 h 259437"/>
                <a:gd name="connsiteX1140" fmla="*/ 136916 w 174213"/>
                <a:gd name="connsiteY1140" fmla="*/ 169902 h 259437"/>
                <a:gd name="connsiteX1141" fmla="*/ 136916 w 174213"/>
                <a:gd name="connsiteY1141" fmla="*/ 169902 h 259437"/>
                <a:gd name="connsiteX1142" fmla="*/ 137869 w 174213"/>
                <a:gd name="connsiteY1142" fmla="*/ 168950 h 259437"/>
                <a:gd name="connsiteX1143" fmla="*/ 136916 w 174213"/>
                <a:gd name="connsiteY1143" fmla="*/ 169902 h 259437"/>
                <a:gd name="connsiteX1144" fmla="*/ 136916 w 174213"/>
                <a:gd name="connsiteY1144" fmla="*/ 169902 h 259437"/>
                <a:gd name="connsiteX1145" fmla="*/ 140726 w 174213"/>
                <a:gd name="connsiteY1145" fmla="*/ 75605 h 259437"/>
                <a:gd name="connsiteX1146" fmla="*/ 140726 w 174213"/>
                <a:gd name="connsiteY1146" fmla="*/ 75605 h 259437"/>
                <a:gd name="connsiteX1147" fmla="*/ 136916 w 174213"/>
                <a:gd name="connsiteY1147" fmla="*/ 76557 h 259437"/>
                <a:gd name="connsiteX1148" fmla="*/ 137869 w 174213"/>
                <a:gd name="connsiteY1148" fmla="*/ 76557 h 259437"/>
                <a:gd name="connsiteX1149" fmla="*/ 140726 w 174213"/>
                <a:gd name="connsiteY1149" fmla="*/ 75605 h 259437"/>
                <a:gd name="connsiteX1150" fmla="*/ 137869 w 174213"/>
                <a:gd name="connsiteY1150" fmla="*/ 60365 h 259437"/>
                <a:gd name="connsiteX1151" fmla="*/ 138822 w 174213"/>
                <a:gd name="connsiteY1151" fmla="*/ 60365 h 259437"/>
                <a:gd name="connsiteX1152" fmla="*/ 139774 w 174213"/>
                <a:gd name="connsiteY1152" fmla="*/ 58460 h 259437"/>
                <a:gd name="connsiteX1153" fmla="*/ 137869 w 174213"/>
                <a:gd name="connsiteY1153" fmla="*/ 60365 h 259437"/>
                <a:gd name="connsiteX1154" fmla="*/ 140726 w 174213"/>
                <a:gd name="connsiteY1154" fmla="*/ 177522 h 259437"/>
                <a:gd name="connsiteX1155" fmla="*/ 137869 w 174213"/>
                <a:gd name="connsiteY1155" fmla="*/ 179427 h 259437"/>
                <a:gd name="connsiteX1156" fmla="*/ 138822 w 174213"/>
                <a:gd name="connsiteY1156" fmla="*/ 180380 h 259437"/>
                <a:gd name="connsiteX1157" fmla="*/ 140726 w 174213"/>
                <a:gd name="connsiteY1157" fmla="*/ 177522 h 259437"/>
                <a:gd name="connsiteX1158" fmla="*/ 140726 w 174213"/>
                <a:gd name="connsiteY1158" fmla="*/ 177522 h 259437"/>
                <a:gd name="connsiteX1159" fmla="*/ 138822 w 174213"/>
                <a:gd name="connsiteY1159" fmla="*/ 200382 h 259437"/>
                <a:gd name="connsiteX1160" fmla="*/ 138822 w 174213"/>
                <a:gd name="connsiteY1160" fmla="*/ 200382 h 259437"/>
                <a:gd name="connsiteX1161" fmla="*/ 138822 w 174213"/>
                <a:gd name="connsiteY1161" fmla="*/ 201335 h 259437"/>
                <a:gd name="connsiteX1162" fmla="*/ 138822 w 174213"/>
                <a:gd name="connsiteY1162" fmla="*/ 200382 h 259437"/>
                <a:gd name="connsiteX1163" fmla="*/ 138822 w 174213"/>
                <a:gd name="connsiteY1163" fmla="*/ 200382 h 259437"/>
                <a:gd name="connsiteX1164" fmla="*/ 138822 w 174213"/>
                <a:gd name="connsiteY1164" fmla="*/ 155615 h 259437"/>
                <a:gd name="connsiteX1165" fmla="*/ 138822 w 174213"/>
                <a:gd name="connsiteY1165" fmla="*/ 155615 h 259437"/>
                <a:gd name="connsiteX1166" fmla="*/ 139774 w 174213"/>
                <a:gd name="connsiteY1166" fmla="*/ 155615 h 259437"/>
                <a:gd name="connsiteX1167" fmla="*/ 138822 w 174213"/>
                <a:gd name="connsiteY1167" fmla="*/ 155615 h 259437"/>
                <a:gd name="connsiteX1168" fmla="*/ 138822 w 174213"/>
                <a:gd name="connsiteY1168" fmla="*/ 155615 h 259437"/>
                <a:gd name="connsiteX1169" fmla="*/ 140726 w 174213"/>
                <a:gd name="connsiteY1169" fmla="*/ 56555 h 259437"/>
                <a:gd name="connsiteX1170" fmla="*/ 140726 w 174213"/>
                <a:gd name="connsiteY1170" fmla="*/ 56555 h 259437"/>
                <a:gd name="connsiteX1171" fmla="*/ 138822 w 174213"/>
                <a:gd name="connsiteY1171" fmla="*/ 57507 h 259437"/>
                <a:gd name="connsiteX1172" fmla="*/ 140726 w 174213"/>
                <a:gd name="connsiteY1172" fmla="*/ 56555 h 259437"/>
                <a:gd name="connsiteX1173" fmla="*/ 141679 w 174213"/>
                <a:gd name="connsiteY1173" fmla="*/ 81320 h 259437"/>
                <a:gd name="connsiteX1174" fmla="*/ 140726 w 174213"/>
                <a:gd name="connsiteY1174" fmla="*/ 79415 h 259437"/>
                <a:gd name="connsiteX1175" fmla="*/ 139774 w 174213"/>
                <a:gd name="connsiteY1175" fmla="*/ 80367 h 259437"/>
                <a:gd name="connsiteX1176" fmla="*/ 141679 w 174213"/>
                <a:gd name="connsiteY1176" fmla="*/ 81320 h 259437"/>
                <a:gd name="connsiteX1177" fmla="*/ 141679 w 174213"/>
                <a:gd name="connsiteY1177" fmla="*/ 81320 h 259437"/>
                <a:gd name="connsiteX1178" fmla="*/ 140726 w 174213"/>
                <a:gd name="connsiteY1178" fmla="*/ 64175 h 259437"/>
                <a:gd name="connsiteX1179" fmla="*/ 139774 w 174213"/>
                <a:gd name="connsiteY1179" fmla="*/ 65127 h 259437"/>
                <a:gd name="connsiteX1180" fmla="*/ 140726 w 174213"/>
                <a:gd name="connsiteY1180" fmla="*/ 66080 h 259437"/>
                <a:gd name="connsiteX1181" fmla="*/ 141679 w 174213"/>
                <a:gd name="connsiteY1181" fmla="*/ 65127 h 259437"/>
                <a:gd name="connsiteX1182" fmla="*/ 140726 w 174213"/>
                <a:gd name="connsiteY1182" fmla="*/ 64175 h 259437"/>
                <a:gd name="connsiteX1183" fmla="*/ 141679 w 174213"/>
                <a:gd name="connsiteY1183" fmla="*/ 157520 h 259437"/>
                <a:gd name="connsiteX1184" fmla="*/ 142631 w 174213"/>
                <a:gd name="connsiteY1184" fmla="*/ 159425 h 259437"/>
                <a:gd name="connsiteX1185" fmla="*/ 143584 w 174213"/>
                <a:gd name="connsiteY1185" fmla="*/ 157520 h 259437"/>
                <a:gd name="connsiteX1186" fmla="*/ 142631 w 174213"/>
                <a:gd name="connsiteY1186" fmla="*/ 156567 h 259437"/>
                <a:gd name="connsiteX1187" fmla="*/ 141679 w 174213"/>
                <a:gd name="connsiteY1187" fmla="*/ 157520 h 259437"/>
                <a:gd name="connsiteX1188" fmla="*/ 142631 w 174213"/>
                <a:gd name="connsiteY1188" fmla="*/ 169902 h 259437"/>
                <a:gd name="connsiteX1189" fmla="*/ 142631 w 174213"/>
                <a:gd name="connsiteY1189" fmla="*/ 169902 h 259437"/>
                <a:gd name="connsiteX1190" fmla="*/ 142631 w 174213"/>
                <a:gd name="connsiteY1190" fmla="*/ 167997 h 259437"/>
                <a:gd name="connsiteX1191" fmla="*/ 142631 w 174213"/>
                <a:gd name="connsiteY1191" fmla="*/ 169902 h 259437"/>
                <a:gd name="connsiteX1192" fmla="*/ 142631 w 174213"/>
                <a:gd name="connsiteY1192" fmla="*/ 169902 h 259437"/>
                <a:gd name="connsiteX1193" fmla="*/ 144537 w 174213"/>
                <a:gd name="connsiteY1193" fmla="*/ 226100 h 259437"/>
                <a:gd name="connsiteX1194" fmla="*/ 143584 w 174213"/>
                <a:gd name="connsiteY1194" fmla="*/ 224195 h 259437"/>
                <a:gd name="connsiteX1195" fmla="*/ 142631 w 174213"/>
                <a:gd name="connsiteY1195" fmla="*/ 225147 h 259437"/>
                <a:gd name="connsiteX1196" fmla="*/ 144537 w 174213"/>
                <a:gd name="connsiteY1196" fmla="*/ 226100 h 259437"/>
                <a:gd name="connsiteX1197" fmla="*/ 144537 w 174213"/>
                <a:gd name="connsiteY1197" fmla="*/ 226100 h 259437"/>
                <a:gd name="connsiteX1198" fmla="*/ 143584 w 174213"/>
                <a:gd name="connsiteY1198" fmla="*/ 173712 h 259437"/>
                <a:gd name="connsiteX1199" fmla="*/ 145489 w 174213"/>
                <a:gd name="connsiteY1199" fmla="*/ 172760 h 259437"/>
                <a:gd name="connsiteX1200" fmla="*/ 144537 w 174213"/>
                <a:gd name="connsiteY1200" fmla="*/ 171807 h 259437"/>
                <a:gd name="connsiteX1201" fmla="*/ 143584 w 174213"/>
                <a:gd name="connsiteY1201" fmla="*/ 173712 h 259437"/>
                <a:gd name="connsiteX1202" fmla="*/ 143584 w 174213"/>
                <a:gd name="connsiteY1202" fmla="*/ 173712 h 259437"/>
                <a:gd name="connsiteX1203" fmla="*/ 142631 w 174213"/>
                <a:gd name="connsiteY1203" fmla="*/ 179427 h 259437"/>
                <a:gd name="connsiteX1204" fmla="*/ 144537 w 174213"/>
                <a:gd name="connsiteY1204" fmla="*/ 181332 h 259437"/>
                <a:gd name="connsiteX1205" fmla="*/ 145489 w 174213"/>
                <a:gd name="connsiteY1205" fmla="*/ 181332 h 259437"/>
                <a:gd name="connsiteX1206" fmla="*/ 142631 w 174213"/>
                <a:gd name="connsiteY1206" fmla="*/ 179427 h 259437"/>
                <a:gd name="connsiteX1207" fmla="*/ 142631 w 174213"/>
                <a:gd name="connsiteY1207" fmla="*/ 179427 h 259437"/>
                <a:gd name="connsiteX1208" fmla="*/ 144537 w 174213"/>
                <a:gd name="connsiteY1208" fmla="*/ 47030 h 259437"/>
                <a:gd name="connsiteX1209" fmla="*/ 149299 w 174213"/>
                <a:gd name="connsiteY1209" fmla="*/ 48935 h 259437"/>
                <a:gd name="connsiteX1210" fmla="*/ 151204 w 174213"/>
                <a:gd name="connsiteY1210" fmla="*/ 47982 h 259437"/>
                <a:gd name="connsiteX1211" fmla="*/ 149299 w 174213"/>
                <a:gd name="connsiteY1211" fmla="*/ 47030 h 259437"/>
                <a:gd name="connsiteX1212" fmla="*/ 144537 w 174213"/>
                <a:gd name="connsiteY1212" fmla="*/ 46077 h 259437"/>
                <a:gd name="connsiteX1213" fmla="*/ 143584 w 174213"/>
                <a:gd name="connsiteY1213" fmla="*/ 47030 h 259437"/>
                <a:gd name="connsiteX1214" fmla="*/ 144537 w 174213"/>
                <a:gd name="connsiteY1214" fmla="*/ 47030 h 259437"/>
                <a:gd name="connsiteX1215" fmla="*/ 143584 w 174213"/>
                <a:gd name="connsiteY1215" fmla="*/ 145137 h 259437"/>
                <a:gd name="connsiteX1216" fmla="*/ 143584 w 174213"/>
                <a:gd name="connsiteY1216" fmla="*/ 145137 h 259437"/>
                <a:gd name="connsiteX1217" fmla="*/ 144537 w 174213"/>
                <a:gd name="connsiteY1217" fmla="*/ 145137 h 259437"/>
                <a:gd name="connsiteX1218" fmla="*/ 143584 w 174213"/>
                <a:gd name="connsiteY1218" fmla="*/ 145137 h 259437"/>
                <a:gd name="connsiteX1219" fmla="*/ 143584 w 174213"/>
                <a:gd name="connsiteY1219" fmla="*/ 145137 h 259437"/>
                <a:gd name="connsiteX1220" fmla="*/ 154062 w 174213"/>
                <a:gd name="connsiteY1220" fmla="*/ 208002 h 259437"/>
                <a:gd name="connsiteX1221" fmla="*/ 151204 w 174213"/>
                <a:gd name="connsiteY1221" fmla="*/ 206097 h 259437"/>
                <a:gd name="connsiteX1222" fmla="*/ 148347 w 174213"/>
                <a:gd name="connsiteY1222" fmla="*/ 206097 h 259437"/>
                <a:gd name="connsiteX1223" fmla="*/ 144537 w 174213"/>
                <a:gd name="connsiteY1223" fmla="*/ 207050 h 259437"/>
                <a:gd name="connsiteX1224" fmla="*/ 146441 w 174213"/>
                <a:gd name="connsiteY1224" fmla="*/ 209907 h 259437"/>
                <a:gd name="connsiteX1225" fmla="*/ 148347 w 174213"/>
                <a:gd name="connsiteY1225" fmla="*/ 211812 h 259437"/>
                <a:gd name="connsiteX1226" fmla="*/ 149299 w 174213"/>
                <a:gd name="connsiteY1226" fmla="*/ 212765 h 259437"/>
                <a:gd name="connsiteX1227" fmla="*/ 154062 w 174213"/>
                <a:gd name="connsiteY1227" fmla="*/ 208002 h 259437"/>
                <a:gd name="connsiteX1228" fmla="*/ 151204 w 174213"/>
                <a:gd name="connsiteY1228" fmla="*/ 51792 h 259437"/>
                <a:gd name="connsiteX1229" fmla="*/ 147394 w 174213"/>
                <a:gd name="connsiteY1229" fmla="*/ 51792 h 259437"/>
                <a:gd name="connsiteX1230" fmla="*/ 144537 w 174213"/>
                <a:gd name="connsiteY1230" fmla="*/ 52745 h 259437"/>
                <a:gd name="connsiteX1231" fmla="*/ 146441 w 174213"/>
                <a:gd name="connsiteY1231" fmla="*/ 55602 h 259437"/>
                <a:gd name="connsiteX1232" fmla="*/ 149299 w 174213"/>
                <a:gd name="connsiteY1232" fmla="*/ 56555 h 259437"/>
                <a:gd name="connsiteX1233" fmla="*/ 151204 w 174213"/>
                <a:gd name="connsiteY1233" fmla="*/ 58460 h 259437"/>
                <a:gd name="connsiteX1234" fmla="*/ 149299 w 174213"/>
                <a:gd name="connsiteY1234" fmla="*/ 60365 h 259437"/>
                <a:gd name="connsiteX1235" fmla="*/ 149299 w 174213"/>
                <a:gd name="connsiteY1235" fmla="*/ 62270 h 259437"/>
                <a:gd name="connsiteX1236" fmla="*/ 149299 w 174213"/>
                <a:gd name="connsiteY1236" fmla="*/ 64175 h 259437"/>
                <a:gd name="connsiteX1237" fmla="*/ 149299 w 174213"/>
                <a:gd name="connsiteY1237" fmla="*/ 66080 h 259437"/>
                <a:gd name="connsiteX1238" fmla="*/ 152156 w 174213"/>
                <a:gd name="connsiteY1238" fmla="*/ 67032 h 259437"/>
                <a:gd name="connsiteX1239" fmla="*/ 155966 w 174213"/>
                <a:gd name="connsiteY1239" fmla="*/ 67985 h 259437"/>
                <a:gd name="connsiteX1240" fmla="*/ 154062 w 174213"/>
                <a:gd name="connsiteY1240" fmla="*/ 66080 h 259437"/>
                <a:gd name="connsiteX1241" fmla="*/ 153109 w 174213"/>
                <a:gd name="connsiteY1241" fmla="*/ 64175 h 259437"/>
                <a:gd name="connsiteX1242" fmla="*/ 154062 w 174213"/>
                <a:gd name="connsiteY1242" fmla="*/ 63222 h 259437"/>
                <a:gd name="connsiteX1243" fmla="*/ 155966 w 174213"/>
                <a:gd name="connsiteY1243" fmla="*/ 61317 h 259437"/>
                <a:gd name="connsiteX1244" fmla="*/ 154062 w 174213"/>
                <a:gd name="connsiteY1244" fmla="*/ 57507 h 259437"/>
                <a:gd name="connsiteX1245" fmla="*/ 151204 w 174213"/>
                <a:gd name="connsiteY1245" fmla="*/ 51792 h 259437"/>
                <a:gd name="connsiteX1246" fmla="*/ 154062 w 174213"/>
                <a:gd name="connsiteY1246" fmla="*/ 54650 h 259437"/>
                <a:gd name="connsiteX1247" fmla="*/ 155014 w 174213"/>
                <a:gd name="connsiteY1247" fmla="*/ 55602 h 259437"/>
                <a:gd name="connsiteX1248" fmla="*/ 156919 w 174213"/>
                <a:gd name="connsiteY1248" fmla="*/ 51792 h 259437"/>
                <a:gd name="connsiteX1249" fmla="*/ 155966 w 174213"/>
                <a:gd name="connsiteY1249" fmla="*/ 50840 h 259437"/>
                <a:gd name="connsiteX1250" fmla="*/ 151204 w 174213"/>
                <a:gd name="connsiteY1250" fmla="*/ 51792 h 259437"/>
                <a:gd name="connsiteX1251" fmla="*/ 145489 w 174213"/>
                <a:gd name="connsiteY1251" fmla="*/ 176570 h 259437"/>
                <a:gd name="connsiteX1252" fmla="*/ 145489 w 174213"/>
                <a:gd name="connsiteY1252" fmla="*/ 176570 h 259437"/>
                <a:gd name="connsiteX1253" fmla="*/ 145489 w 174213"/>
                <a:gd name="connsiteY1253" fmla="*/ 176570 h 259437"/>
                <a:gd name="connsiteX1254" fmla="*/ 145489 w 174213"/>
                <a:gd name="connsiteY1254" fmla="*/ 176570 h 259437"/>
                <a:gd name="connsiteX1255" fmla="*/ 145489 w 174213"/>
                <a:gd name="connsiteY1255" fmla="*/ 176570 h 259437"/>
                <a:gd name="connsiteX1256" fmla="*/ 144537 w 174213"/>
                <a:gd name="connsiteY1256" fmla="*/ 162282 h 259437"/>
                <a:gd name="connsiteX1257" fmla="*/ 145489 w 174213"/>
                <a:gd name="connsiteY1257" fmla="*/ 164187 h 259437"/>
                <a:gd name="connsiteX1258" fmla="*/ 148347 w 174213"/>
                <a:gd name="connsiteY1258" fmla="*/ 169902 h 259437"/>
                <a:gd name="connsiteX1259" fmla="*/ 150251 w 174213"/>
                <a:gd name="connsiteY1259" fmla="*/ 170855 h 259437"/>
                <a:gd name="connsiteX1260" fmla="*/ 152156 w 174213"/>
                <a:gd name="connsiteY1260" fmla="*/ 167997 h 259437"/>
                <a:gd name="connsiteX1261" fmla="*/ 147394 w 174213"/>
                <a:gd name="connsiteY1261" fmla="*/ 161330 h 259437"/>
                <a:gd name="connsiteX1262" fmla="*/ 145489 w 174213"/>
                <a:gd name="connsiteY1262" fmla="*/ 160377 h 259437"/>
                <a:gd name="connsiteX1263" fmla="*/ 144537 w 174213"/>
                <a:gd name="connsiteY1263" fmla="*/ 162282 h 259437"/>
                <a:gd name="connsiteX1264" fmla="*/ 150251 w 174213"/>
                <a:gd name="connsiteY1264" fmla="*/ 67985 h 259437"/>
                <a:gd name="connsiteX1265" fmla="*/ 147394 w 174213"/>
                <a:gd name="connsiteY1265" fmla="*/ 66080 h 259437"/>
                <a:gd name="connsiteX1266" fmla="*/ 145489 w 174213"/>
                <a:gd name="connsiteY1266" fmla="*/ 67985 h 259437"/>
                <a:gd name="connsiteX1267" fmla="*/ 148347 w 174213"/>
                <a:gd name="connsiteY1267" fmla="*/ 69890 h 259437"/>
                <a:gd name="connsiteX1268" fmla="*/ 150251 w 174213"/>
                <a:gd name="connsiteY1268" fmla="*/ 67985 h 259437"/>
                <a:gd name="connsiteX1269" fmla="*/ 149299 w 174213"/>
                <a:gd name="connsiteY1269" fmla="*/ 220385 h 259437"/>
                <a:gd name="connsiteX1270" fmla="*/ 149299 w 174213"/>
                <a:gd name="connsiteY1270" fmla="*/ 220385 h 259437"/>
                <a:gd name="connsiteX1271" fmla="*/ 147394 w 174213"/>
                <a:gd name="connsiteY1271" fmla="*/ 219432 h 259437"/>
                <a:gd name="connsiteX1272" fmla="*/ 148347 w 174213"/>
                <a:gd name="connsiteY1272" fmla="*/ 220385 h 259437"/>
                <a:gd name="connsiteX1273" fmla="*/ 149299 w 174213"/>
                <a:gd name="connsiteY1273" fmla="*/ 220385 h 259437"/>
                <a:gd name="connsiteX1274" fmla="*/ 147394 w 174213"/>
                <a:gd name="connsiteY1274" fmla="*/ 153710 h 259437"/>
                <a:gd name="connsiteX1275" fmla="*/ 147394 w 174213"/>
                <a:gd name="connsiteY1275" fmla="*/ 153710 h 259437"/>
                <a:gd name="connsiteX1276" fmla="*/ 147394 w 174213"/>
                <a:gd name="connsiteY1276" fmla="*/ 153710 h 259437"/>
                <a:gd name="connsiteX1277" fmla="*/ 147394 w 174213"/>
                <a:gd name="connsiteY1277" fmla="*/ 153710 h 259437"/>
                <a:gd name="connsiteX1278" fmla="*/ 147394 w 174213"/>
                <a:gd name="connsiteY1278" fmla="*/ 153710 h 259437"/>
                <a:gd name="connsiteX1279" fmla="*/ 149299 w 174213"/>
                <a:gd name="connsiteY1279" fmla="*/ 228957 h 259437"/>
                <a:gd name="connsiteX1280" fmla="*/ 148347 w 174213"/>
                <a:gd name="connsiteY1280" fmla="*/ 228005 h 259437"/>
                <a:gd name="connsiteX1281" fmla="*/ 147394 w 174213"/>
                <a:gd name="connsiteY1281" fmla="*/ 228005 h 259437"/>
                <a:gd name="connsiteX1282" fmla="*/ 149299 w 174213"/>
                <a:gd name="connsiteY1282" fmla="*/ 228957 h 259437"/>
                <a:gd name="connsiteX1283" fmla="*/ 149299 w 174213"/>
                <a:gd name="connsiteY1283" fmla="*/ 228957 h 259437"/>
                <a:gd name="connsiteX1284" fmla="*/ 149299 w 174213"/>
                <a:gd name="connsiteY1284" fmla="*/ 215622 h 259437"/>
                <a:gd name="connsiteX1285" fmla="*/ 149299 w 174213"/>
                <a:gd name="connsiteY1285" fmla="*/ 215622 h 259437"/>
                <a:gd name="connsiteX1286" fmla="*/ 147394 w 174213"/>
                <a:gd name="connsiteY1286" fmla="*/ 215622 h 259437"/>
                <a:gd name="connsiteX1287" fmla="*/ 149299 w 174213"/>
                <a:gd name="connsiteY1287" fmla="*/ 215622 h 259437"/>
                <a:gd name="connsiteX1288" fmla="*/ 149299 w 174213"/>
                <a:gd name="connsiteY1288" fmla="*/ 215622 h 259437"/>
                <a:gd name="connsiteX1289" fmla="*/ 150251 w 174213"/>
                <a:gd name="connsiteY1289" fmla="*/ 182285 h 259437"/>
                <a:gd name="connsiteX1290" fmla="*/ 148347 w 174213"/>
                <a:gd name="connsiteY1290" fmla="*/ 180380 h 259437"/>
                <a:gd name="connsiteX1291" fmla="*/ 147394 w 174213"/>
                <a:gd name="connsiteY1291" fmla="*/ 182285 h 259437"/>
                <a:gd name="connsiteX1292" fmla="*/ 148347 w 174213"/>
                <a:gd name="connsiteY1292" fmla="*/ 183237 h 259437"/>
                <a:gd name="connsiteX1293" fmla="*/ 150251 w 174213"/>
                <a:gd name="connsiteY1293" fmla="*/ 182285 h 259437"/>
                <a:gd name="connsiteX1294" fmla="*/ 148347 w 174213"/>
                <a:gd name="connsiteY1294" fmla="*/ 41315 h 259437"/>
                <a:gd name="connsiteX1295" fmla="*/ 148347 w 174213"/>
                <a:gd name="connsiteY1295" fmla="*/ 41315 h 259437"/>
                <a:gd name="connsiteX1296" fmla="*/ 148347 w 174213"/>
                <a:gd name="connsiteY1296" fmla="*/ 41315 h 259437"/>
                <a:gd name="connsiteX1297" fmla="*/ 148347 w 174213"/>
                <a:gd name="connsiteY1297" fmla="*/ 41315 h 259437"/>
                <a:gd name="connsiteX1298" fmla="*/ 148347 w 174213"/>
                <a:gd name="connsiteY1298" fmla="*/ 41315 h 259437"/>
                <a:gd name="connsiteX1299" fmla="*/ 154062 w 174213"/>
                <a:gd name="connsiteY1299" fmla="*/ 224195 h 259437"/>
                <a:gd name="connsiteX1300" fmla="*/ 153109 w 174213"/>
                <a:gd name="connsiteY1300" fmla="*/ 222290 h 259437"/>
                <a:gd name="connsiteX1301" fmla="*/ 152156 w 174213"/>
                <a:gd name="connsiteY1301" fmla="*/ 223242 h 259437"/>
                <a:gd name="connsiteX1302" fmla="*/ 154062 w 174213"/>
                <a:gd name="connsiteY1302" fmla="*/ 224195 h 259437"/>
                <a:gd name="connsiteX1303" fmla="*/ 154062 w 174213"/>
                <a:gd name="connsiteY1303" fmla="*/ 224195 h 259437"/>
                <a:gd name="connsiteX1304" fmla="*/ 153109 w 174213"/>
                <a:gd name="connsiteY1304" fmla="*/ 174665 h 259437"/>
                <a:gd name="connsiteX1305" fmla="*/ 152156 w 174213"/>
                <a:gd name="connsiteY1305" fmla="*/ 178475 h 259437"/>
                <a:gd name="connsiteX1306" fmla="*/ 154062 w 174213"/>
                <a:gd name="connsiteY1306" fmla="*/ 178475 h 259437"/>
                <a:gd name="connsiteX1307" fmla="*/ 158824 w 174213"/>
                <a:gd name="connsiteY1307" fmla="*/ 176570 h 259437"/>
                <a:gd name="connsiteX1308" fmla="*/ 159776 w 174213"/>
                <a:gd name="connsiteY1308" fmla="*/ 175617 h 259437"/>
                <a:gd name="connsiteX1309" fmla="*/ 159776 w 174213"/>
                <a:gd name="connsiteY1309" fmla="*/ 175617 h 259437"/>
                <a:gd name="connsiteX1310" fmla="*/ 155966 w 174213"/>
                <a:gd name="connsiteY1310" fmla="*/ 173712 h 259437"/>
                <a:gd name="connsiteX1311" fmla="*/ 153109 w 174213"/>
                <a:gd name="connsiteY1311" fmla="*/ 174665 h 259437"/>
                <a:gd name="connsiteX1312" fmla="*/ 152156 w 174213"/>
                <a:gd name="connsiteY1312" fmla="*/ 163235 h 259437"/>
                <a:gd name="connsiteX1313" fmla="*/ 152156 w 174213"/>
                <a:gd name="connsiteY1313" fmla="*/ 163235 h 259437"/>
                <a:gd name="connsiteX1314" fmla="*/ 154062 w 174213"/>
                <a:gd name="connsiteY1314" fmla="*/ 161330 h 259437"/>
                <a:gd name="connsiteX1315" fmla="*/ 153109 w 174213"/>
                <a:gd name="connsiteY1315" fmla="*/ 160377 h 259437"/>
                <a:gd name="connsiteX1316" fmla="*/ 152156 w 174213"/>
                <a:gd name="connsiteY1316" fmla="*/ 163235 h 259437"/>
                <a:gd name="connsiteX1317" fmla="*/ 153109 w 174213"/>
                <a:gd name="connsiteY1317" fmla="*/ 42267 h 259437"/>
                <a:gd name="connsiteX1318" fmla="*/ 156919 w 174213"/>
                <a:gd name="connsiteY1318" fmla="*/ 42267 h 259437"/>
                <a:gd name="connsiteX1319" fmla="*/ 157872 w 174213"/>
                <a:gd name="connsiteY1319" fmla="*/ 41315 h 259437"/>
                <a:gd name="connsiteX1320" fmla="*/ 156919 w 174213"/>
                <a:gd name="connsiteY1320" fmla="*/ 41315 h 259437"/>
                <a:gd name="connsiteX1321" fmla="*/ 155014 w 174213"/>
                <a:gd name="connsiteY1321" fmla="*/ 39410 h 259437"/>
                <a:gd name="connsiteX1322" fmla="*/ 154062 w 174213"/>
                <a:gd name="connsiteY1322" fmla="*/ 38457 h 259437"/>
                <a:gd name="connsiteX1323" fmla="*/ 151204 w 174213"/>
                <a:gd name="connsiteY1323" fmla="*/ 41315 h 259437"/>
                <a:gd name="connsiteX1324" fmla="*/ 153109 w 174213"/>
                <a:gd name="connsiteY1324" fmla="*/ 42267 h 259437"/>
                <a:gd name="connsiteX1325" fmla="*/ 154062 w 174213"/>
                <a:gd name="connsiteY1325" fmla="*/ 184190 h 259437"/>
                <a:gd name="connsiteX1326" fmla="*/ 154062 w 174213"/>
                <a:gd name="connsiteY1326" fmla="*/ 184190 h 259437"/>
                <a:gd name="connsiteX1327" fmla="*/ 154062 w 174213"/>
                <a:gd name="connsiteY1327" fmla="*/ 182285 h 259437"/>
                <a:gd name="connsiteX1328" fmla="*/ 153109 w 174213"/>
                <a:gd name="connsiteY1328" fmla="*/ 182285 h 259437"/>
                <a:gd name="connsiteX1329" fmla="*/ 154062 w 174213"/>
                <a:gd name="connsiteY1329" fmla="*/ 184190 h 259437"/>
                <a:gd name="connsiteX1330" fmla="*/ 155966 w 174213"/>
                <a:gd name="connsiteY1330" fmla="*/ 193715 h 259437"/>
                <a:gd name="connsiteX1331" fmla="*/ 155966 w 174213"/>
                <a:gd name="connsiteY1331" fmla="*/ 193715 h 259437"/>
                <a:gd name="connsiteX1332" fmla="*/ 155014 w 174213"/>
                <a:gd name="connsiteY1332" fmla="*/ 193715 h 259437"/>
                <a:gd name="connsiteX1333" fmla="*/ 155966 w 174213"/>
                <a:gd name="connsiteY1333" fmla="*/ 193715 h 259437"/>
                <a:gd name="connsiteX1334" fmla="*/ 155966 w 174213"/>
                <a:gd name="connsiteY1334" fmla="*/ 193715 h 259437"/>
                <a:gd name="connsiteX1335" fmla="*/ 162634 w 174213"/>
                <a:gd name="connsiteY1335" fmla="*/ 200382 h 259437"/>
                <a:gd name="connsiteX1336" fmla="*/ 159776 w 174213"/>
                <a:gd name="connsiteY1336" fmla="*/ 199430 h 259437"/>
                <a:gd name="connsiteX1337" fmla="*/ 159776 w 174213"/>
                <a:gd name="connsiteY1337" fmla="*/ 199430 h 259437"/>
                <a:gd name="connsiteX1338" fmla="*/ 156919 w 174213"/>
                <a:gd name="connsiteY1338" fmla="*/ 200382 h 259437"/>
                <a:gd name="connsiteX1339" fmla="*/ 156919 w 174213"/>
                <a:gd name="connsiteY1339" fmla="*/ 201335 h 259437"/>
                <a:gd name="connsiteX1340" fmla="*/ 159776 w 174213"/>
                <a:gd name="connsiteY1340" fmla="*/ 202287 h 259437"/>
                <a:gd name="connsiteX1341" fmla="*/ 160729 w 174213"/>
                <a:gd name="connsiteY1341" fmla="*/ 202287 h 259437"/>
                <a:gd name="connsiteX1342" fmla="*/ 162634 w 174213"/>
                <a:gd name="connsiteY1342" fmla="*/ 200382 h 259437"/>
                <a:gd name="connsiteX1343" fmla="*/ 159776 w 174213"/>
                <a:gd name="connsiteY1343" fmla="*/ 208955 h 259437"/>
                <a:gd name="connsiteX1344" fmla="*/ 156919 w 174213"/>
                <a:gd name="connsiteY1344" fmla="*/ 207050 h 259437"/>
                <a:gd name="connsiteX1345" fmla="*/ 155966 w 174213"/>
                <a:gd name="connsiteY1345" fmla="*/ 208002 h 259437"/>
                <a:gd name="connsiteX1346" fmla="*/ 159776 w 174213"/>
                <a:gd name="connsiteY1346" fmla="*/ 208955 h 259437"/>
                <a:gd name="connsiteX1347" fmla="*/ 159776 w 174213"/>
                <a:gd name="connsiteY1347" fmla="*/ 208955 h 259437"/>
                <a:gd name="connsiteX1348" fmla="*/ 157872 w 174213"/>
                <a:gd name="connsiteY1348" fmla="*/ 46077 h 259437"/>
                <a:gd name="connsiteX1349" fmla="*/ 157872 w 174213"/>
                <a:gd name="connsiteY1349" fmla="*/ 46077 h 259437"/>
                <a:gd name="connsiteX1350" fmla="*/ 155966 w 174213"/>
                <a:gd name="connsiteY1350" fmla="*/ 46077 h 259437"/>
                <a:gd name="connsiteX1351" fmla="*/ 157872 w 174213"/>
                <a:gd name="connsiteY1351" fmla="*/ 46077 h 259437"/>
                <a:gd name="connsiteX1352" fmla="*/ 157872 w 174213"/>
                <a:gd name="connsiteY1352" fmla="*/ 46077 h 259437"/>
                <a:gd name="connsiteX1353" fmla="*/ 157872 w 174213"/>
                <a:gd name="connsiteY1353" fmla="*/ 163235 h 259437"/>
                <a:gd name="connsiteX1354" fmla="*/ 157872 w 174213"/>
                <a:gd name="connsiteY1354" fmla="*/ 163235 h 259437"/>
                <a:gd name="connsiteX1355" fmla="*/ 157872 w 174213"/>
                <a:gd name="connsiteY1355" fmla="*/ 163235 h 259437"/>
                <a:gd name="connsiteX1356" fmla="*/ 157872 w 174213"/>
                <a:gd name="connsiteY1356" fmla="*/ 163235 h 259437"/>
                <a:gd name="connsiteX1357" fmla="*/ 157872 w 174213"/>
                <a:gd name="connsiteY1357" fmla="*/ 163235 h 259437"/>
                <a:gd name="connsiteX1358" fmla="*/ 159776 w 174213"/>
                <a:gd name="connsiteY1358" fmla="*/ 188000 h 259437"/>
                <a:gd name="connsiteX1359" fmla="*/ 160729 w 174213"/>
                <a:gd name="connsiteY1359" fmla="*/ 189905 h 259437"/>
                <a:gd name="connsiteX1360" fmla="*/ 161681 w 174213"/>
                <a:gd name="connsiteY1360" fmla="*/ 188952 h 259437"/>
                <a:gd name="connsiteX1361" fmla="*/ 160729 w 174213"/>
                <a:gd name="connsiteY1361" fmla="*/ 187047 h 259437"/>
                <a:gd name="connsiteX1362" fmla="*/ 159776 w 174213"/>
                <a:gd name="connsiteY1362" fmla="*/ 188000 h 259437"/>
                <a:gd name="connsiteX1363" fmla="*/ 163587 w 174213"/>
                <a:gd name="connsiteY1363" fmla="*/ 194667 h 259437"/>
                <a:gd name="connsiteX1364" fmla="*/ 163587 w 174213"/>
                <a:gd name="connsiteY1364" fmla="*/ 194667 h 259437"/>
                <a:gd name="connsiteX1365" fmla="*/ 162634 w 174213"/>
                <a:gd name="connsiteY1365" fmla="*/ 194667 h 259437"/>
                <a:gd name="connsiteX1366" fmla="*/ 163587 w 174213"/>
                <a:gd name="connsiteY1366" fmla="*/ 194667 h 259437"/>
                <a:gd name="connsiteX1367" fmla="*/ 163587 w 174213"/>
                <a:gd name="connsiteY1367" fmla="*/ 194667 h 259437"/>
                <a:gd name="connsiteX1368" fmla="*/ 167397 w 174213"/>
                <a:gd name="connsiteY1368" fmla="*/ 205145 h 259437"/>
                <a:gd name="connsiteX1369" fmla="*/ 167397 w 174213"/>
                <a:gd name="connsiteY1369" fmla="*/ 205145 h 259437"/>
                <a:gd name="connsiteX1370" fmla="*/ 166444 w 174213"/>
                <a:gd name="connsiteY1370" fmla="*/ 205145 h 259437"/>
                <a:gd name="connsiteX1371" fmla="*/ 167397 w 174213"/>
                <a:gd name="connsiteY1371" fmla="*/ 205145 h 259437"/>
                <a:gd name="connsiteX1372" fmla="*/ 167397 w 174213"/>
                <a:gd name="connsiteY1372" fmla="*/ 205145 h 25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174213" h="259437">
                  <a:moveTo>
                    <a:pt x="157872" y="237530"/>
                  </a:moveTo>
                  <a:cubicBezTo>
                    <a:pt x="145489" y="249912"/>
                    <a:pt x="132154" y="255627"/>
                    <a:pt x="115009" y="257532"/>
                  </a:cubicBezTo>
                  <a:cubicBezTo>
                    <a:pt x="112151" y="258485"/>
                    <a:pt x="109294" y="258485"/>
                    <a:pt x="107389" y="259437"/>
                  </a:cubicBezTo>
                  <a:cubicBezTo>
                    <a:pt x="106437" y="259437"/>
                    <a:pt x="106437" y="259437"/>
                    <a:pt x="105484" y="259437"/>
                  </a:cubicBezTo>
                  <a:cubicBezTo>
                    <a:pt x="99769" y="257532"/>
                    <a:pt x="94054" y="259437"/>
                    <a:pt x="88339" y="258485"/>
                  </a:cubicBezTo>
                  <a:cubicBezTo>
                    <a:pt x="87387" y="258485"/>
                    <a:pt x="85481" y="258485"/>
                    <a:pt x="84529" y="258485"/>
                  </a:cubicBezTo>
                  <a:cubicBezTo>
                    <a:pt x="77862" y="259437"/>
                    <a:pt x="72147" y="258485"/>
                    <a:pt x="66431" y="256580"/>
                  </a:cubicBezTo>
                  <a:lnTo>
                    <a:pt x="53097" y="253722"/>
                  </a:lnTo>
                  <a:cubicBezTo>
                    <a:pt x="50239" y="252770"/>
                    <a:pt x="46429" y="251817"/>
                    <a:pt x="44524" y="250865"/>
                  </a:cubicBezTo>
                  <a:cubicBezTo>
                    <a:pt x="43572" y="249912"/>
                    <a:pt x="42619" y="249912"/>
                    <a:pt x="41666" y="248960"/>
                  </a:cubicBezTo>
                  <a:cubicBezTo>
                    <a:pt x="32141" y="247055"/>
                    <a:pt x="24522" y="240387"/>
                    <a:pt x="16901" y="235625"/>
                  </a:cubicBezTo>
                  <a:cubicBezTo>
                    <a:pt x="8329" y="228957"/>
                    <a:pt x="4519" y="219432"/>
                    <a:pt x="1662" y="209907"/>
                  </a:cubicBezTo>
                  <a:cubicBezTo>
                    <a:pt x="-1196" y="199430"/>
                    <a:pt x="-244" y="189905"/>
                    <a:pt x="3566" y="181332"/>
                  </a:cubicBezTo>
                  <a:cubicBezTo>
                    <a:pt x="9281" y="168950"/>
                    <a:pt x="18806" y="162282"/>
                    <a:pt x="33094" y="162282"/>
                  </a:cubicBezTo>
                  <a:cubicBezTo>
                    <a:pt x="41666" y="162282"/>
                    <a:pt x="49287" y="164187"/>
                    <a:pt x="55954" y="169902"/>
                  </a:cubicBezTo>
                  <a:cubicBezTo>
                    <a:pt x="70241" y="179427"/>
                    <a:pt x="71194" y="197525"/>
                    <a:pt x="64526" y="209907"/>
                  </a:cubicBezTo>
                  <a:cubicBezTo>
                    <a:pt x="61669" y="215622"/>
                    <a:pt x="57859" y="220385"/>
                    <a:pt x="51191" y="223242"/>
                  </a:cubicBezTo>
                  <a:cubicBezTo>
                    <a:pt x="45476" y="225147"/>
                    <a:pt x="44524" y="229910"/>
                    <a:pt x="48334" y="234672"/>
                  </a:cubicBezTo>
                  <a:cubicBezTo>
                    <a:pt x="55001" y="242292"/>
                    <a:pt x="63574" y="248007"/>
                    <a:pt x="74051" y="249912"/>
                  </a:cubicBezTo>
                  <a:cubicBezTo>
                    <a:pt x="80719" y="250865"/>
                    <a:pt x="86434" y="251817"/>
                    <a:pt x="92149" y="251817"/>
                  </a:cubicBezTo>
                  <a:cubicBezTo>
                    <a:pt x="98816" y="251817"/>
                    <a:pt x="105484" y="251817"/>
                    <a:pt x="111199" y="248960"/>
                  </a:cubicBezTo>
                  <a:cubicBezTo>
                    <a:pt x="121676" y="243245"/>
                    <a:pt x="126439" y="234672"/>
                    <a:pt x="126439" y="222290"/>
                  </a:cubicBezTo>
                  <a:cubicBezTo>
                    <a:pt x="126439" y="216575"/>
                    <a:pt x="125487" y="211812"/>
                    <a:pt x="122629" y="207050"/>
                  </a:cubicBezTo>
                  <a:cubicBezTo>
                    <a:pt x="117866" y="199430"/>
                    <a:pt x="112151" y="192762"/>
                    <a:pt x="105484" y="187047"/>
                  </a:cubicBezTo>
                  <a:cubicBezTo>
                    <a:pt x="103579" y="186095"/>
                    <a:pt x="101674" y="184190"/>
                    <a:pt x="100722" y="183237"/>
                  </a:cubicBezTo>
                  <a:cubicBezTo>
                    <a:pt x="89291" y="172760"/>
                    <a:pt x="78814" y="162282"/>
                    <a:pt x="66431" y="152757"/>
                  </a:cubicBezTo>
                  <a:cubicBezTo>
                    <a:pt x="53097" y="142280"/>
                    <a:pt x="41666" y="129897"/>
                    <a:pt x="29284" y="118467"/>
                  </a:cubicBezTo>
                  <a:cubicBezTo>
                    <a:pt x="19759" y="109895"/>
                    <a:pt x="14044" y="99417"/>
                    <a:pt x="9281" y="87987"/>
                  </a:cubicBezTo>
                  <a:cubicBezTo>
                    <a:pt x="7376" y="84177"/>
                    <a:pt x="6424" y="80367"/>
                    <a:pt x="6424" y="76557"/>
                  </a:cubicBezTo>
                  <a:cubicBezTo>
                    <a:pt x="6424" y="75605"/>
                    <a:pt x="6424" y="74652"/>
                    <a:pt x="6424" y="73700"/>
                  </a:cubicBezTo>
                  <a:cubicBezTo>
                    <a:pt x="3566" y="62270"/>
                    <a:pt x="7376" y="51792"/>
                    <a:pt x="12139" y="40362"/>
                  </a:cubicBezTo>
                  <a:cubicBezTo>
                    <a:pt x="16901" y="29885"/>
                    <a:pt x="24522" y="22265"/>
                    <a:pt x="33094" y="15597"/>
                  </a:cubicBezTo>
                  <a:cubicBezTo>
                    <a:pt x="42619" y="8930"/>
                    <a:pt x="53097" y="5120"/>
                    <a:pt x="64526" y="3215"/>
                  </a:cubicBezTo>
                  <a:cubicBezTo>
                    <a:pt x="75956" y="357"/>
                    <a:pt x="86434" y="-595"/>
                    <a:pt x="97864" y="357"/>
                  </a:cubicBezTo>
                  <a:cubicBezTo>
                    <a:pt x="105484" y="357"/>
                    <a:pt x="113104" y="1310"/>
                    <a:pt x="120724" y="2262"/>
                  </a:cubicBezTo>
                  <a:lnTo>
                    <a:pt x="120724" y="2262"/>
                  </a:lnTo>
                  <a:cubicBezTo>
                    <a:pt x="132154" y="6072"/>
                    <a:pt x="143584" y="9882"/>
                    <a:pt x="152156" y="19407"/>
                  </a:cubicBezTo>
                  <a:cubicBezTo>
                    <a:pt x="162634" y="29885"/>
                    <a:pt x="168349" y="43220"/>
                    <a:pt x="167397" y="57507"/>
                  </a:cubicBezTo>
                  <a:cubicBezTo>
                    <a:pt x="166444" y="75605"/>
                    <a:pt x="155966" y="90845"/>
                    <a:pt x="135964" y="91797"/>
                  </a:cubicBezTo>
                  <a:cubicBezTo>
                    <a:pt x="121676" y="92750"/>
                    <a:pt x="108341" y="87035"/>
                    <a:pt x="103579" y="70842"/>
                  </a:cubicBezTo>
                  <a:cubicBezTo>
                    <a:pt x="100722" y="60365"/>
                    <a:pt x="102626" y="50840"/>
                    <a:pt x="111199" y="43220"/>
                  </a:cubicBezTo>
                  <a:cubicBezTo>
                    <a:pt x="115962" y="39410"/>
                    <a:pt x="120724" y="37505"/>
                    <a:pt x="126439" y="38457"/>
                  </a:cubicBezTo>
                  <a:cubicBezTo>
                    <a:pt x="130249" y="39410"/>
                    <a:pt x="132154" y="38457"/>
                    <a:pt x="133106" y="33695"/>
                  </a:cubicBezTo>
                  <a:cubicBezTo>
                    <a:pt x="134059" y="28932"/>
                    <a:pt x="132154" y="25122"/>
                    <a:pt x="129297" y="22265"/>
                  </a:cubicBezTo>
                  <a:cubicBezTo>
                    <a:pt x="125487" y="19407"/>
                    <a:pt x="122629" y="16550"/>
                    <a:pt x="117866" y="14645"/>
                  </a:cubicBezTo>
                  <a:cubicBezTo>
                    <a:pt x="111199" y="12740"/>
                    <a:pt x="104531" y="9882"/>
                    <a:pt x="97864" y="8930"/>
                  </a:cubicBezTo>
                  <a:cubicBezTo>
                    <a:pt x="88339" y="7977"/>
                    <a:pt x="78814" y="8930"/>
                    <a:pt x="69289" y="12740"/>
                  </a:cubicBezTo>
                  <a:cubicBezTo>
                    <a:pt x="63574" y="14645"/>
                    <a:pt x="57859" y="19407"/>
                    <a:pt x="55001" y="25122"/>
                  </a:cubicBezTo>
                  <a:cubicBezTo>
                    <a:pt x="52144" y="29885"/>
                    <a:pt x="51191" y="35600"/>
                    <a:pt x="52144" y="41315"/>
                  </a:cubicBezTo>
                  <a:cubicBezTo>
                    <a:pt x="54049" y="50840"/>
                    <a:pt x="57859" y="59412"/>
                    <a:pt x="63574" y="67032"/>
                  </a:cubicBezTo>
                  <a:cubicBezTo>
                    <a:pt x="70241" y="74652"/>
                    <a:pt x="76909" y="81320"/>
                    <a:pt x="84529" y="87987"/>
                  </a:cubicBezTo>
                  <a:cubicBezTo>
                    <a:pt x="92149" y="95607"/>
                    <a:pt x="99769" y="103227"/>
                    <a:pt x="107389" y="109895"/>
                  </a:cubicBezTo>
                  <a:cubicBezTo>
                    <a:pt x="118819" y="120372"/>
                    <a:pt x="130249" y="128945"/>
                    <a:pt x="141679" y="139422"/>
                  </a:cubicBezTo>
                  <a:cubicBezTo>
                    <a:pt x="146441" y="144185"/>
                    <a:pt x="152156" y="148947"/>
                    <a:pt x="155966" y="154662"/>
                  </a:cubicBezTo>
                  <a:cubicBezTo>
                    <a:pt x="165491" y="166092"/>
                    <a:pt x="171206" y="178475"/>
                    <a:pt x="172159" y="193715"/>
                  </a:cubicBezTo>
                  <a:cubicBezTo>
                    <a:pt x="177874" y="209907"/>
                    <a:pt x="171206" y="225147"/>
                    <a:pt x="157872" y="237530"/>
                  </a:cubicBezTo>
                  <a:close/>
                  <a:moveTo>
                    <a:pt x="14044" y="198477"/>
                  </a:moveTo>
                  <a:lnTo>
                    <a:pt x="14044" y="198477"/>
                  </a:lnTo>
                  <a:cubicBezTo>
                    <a:pt x="13091" y="198477"/>
                    <a:pt x="11187" y="198477"/>
                    <a:pt x="11187" y="199430"/>
                  </a:cubicBezTo>
                  <a:cubicBezTo>
                    <a:pt x="10234" y="200382"/>
                    <a:pt x="11187" y="201335"/>
                    <a:pt x="12139" y="201335"/>
                  </a:cubicBezTo>
                  <a:cubicBezTo>
                    <a:pt x="12139" y="202287"/>
                    <a:pt x="12139" y="203240"/>
                    <a:pt x="13091" y="204192"/>
                  </a:cubicBezTo>
                  <a:cubicBezTo>
                    <a:pt x="13091" y="204192"/>
                    <a:pt x="14044" y="204192"/>
                    <a:pt x="14044" y="204192"/>
                  </a:cubicBezTo>
                  <a:cubicBezTo>
                    <a:pt x="14044" y="203240"/>
                    <a:pt x="13091" y="202287"/>
                    <a:pt x="13091" y="201335"/>
                  </a:cubicBezTo>
                  <a:cubicBezTo>
                    <a:pt x="13091" y="200382"/>
                    <a:pt x="15949" y="201335"/>
                    <a:pt x="14044" y="198477"/>
                  </a:cubicBezTo>
                  <a:close/>
                  <a:moveTo>
                    <a:pt x="13091" y="190857"/>
                  </a:moveTo>
                  <a:cubicBezTo>
                    <a:pt x="13091" y="191810"/>
                    <a:pt x="14997" y="190857"/>
                    <a:pt x="15949" y="191810"/>
                  </a:cubicBezTo>
                  <a:cubicBezTo>
                    <a:pt x="15949" y="191810"/>
                    <a:pt x="16901" y="192762"/>
                    <a:pt x="16901" y="192762"/>
                  </a:cubicBezTo>
                  <a:cubicBezTo>
                    <a:pt x="18806" y="195620"/>
                    <a:pt x="21664" y="197525"/>
                    <a:pt x="25474" y="198477"/>
                  </a:cubicBezTo>
                  <a:cubicBezTo>
                    <a:pt x="23569" y="200382"/>
                    <a:pt x="25474" y="202287"/>
                    <a:pt x="26426" y="204192"/>
                  </a:cubicBezTo>
                  <a:cubicBezTo>
                    <a:pt x="26426" y="205145"/>
                    <a:pt x="28331" y="206097"/>
                    <a:pt x="29284" y="205145"/>
                  </a:cubicBezTo>
                  <a:cubicBezTo>
                    <a:pt x="30237" y="204192"/>
                    <a:pt x="29284" y="204192"/>
                    <a:pt x="28331" y="203240"/>
                  </a:cubicBezTo>
                  <a:cubicBezTo>
                    <a:pt x="27379" y="202287"/>
                    <a:pt x="27379" y="201335"/>
                    <a:pt x="28331" y="200382"/>
                  </a:cubicBezTo>
                  <a:cubicBezTo>
                    <a:pt x="29284" y="199430"/>
                    <a:pt x="30237" y="200382"/>
                    <a:pt x="30237" y="201335"/>
                  </a:cubicBezTo>
                  <a:cubicBezTo>
                    <a:pt x="32141" y="202287"/>
                    <a:pt x="33094" y="202287"/>
                    <a:pt x="33094" y="199430"/>
                  </a:cubicBezTo>
                  <a:cubicBezTo>
                    <a:pt x="33094" y="197525"/>
                    <a:pt x="34999" y="197525"/>
                    <a:pt x="36904" y="197525"/>
                  </a:cubicBezTo>
                  <a:cubicBezTo>
                    <a:pt x="37856" y="197525"/>
                    <a:pt x="38809" y="197525"/>
                    <a:pt x="39762" y="199430"/>
                  </a:cubicBezTo>
                  <a:cubicBezTo>
                    <a:pt x="40714" y="201335"/>
                    <a:pt x="38809" y="201335"/>
                    <a:pt x="37856" y="202287"/>
                  </a:cubicBezTo>
                  <a:cubicBezTo>
                    <a:pt x="36904" y="202287"/>
                    <a:pt x="36904" y="203240"/>
                    <a:pt x="36904" y="204192"/>
                  </a:cubicBezTo>
                  <a:cubicBezTo>
                    <a:pt x="36904" y="205145"/>
                    <a:pt x="37856" y="204192"/>
                    <a:pt x="38809" y="204192"/>
                  </a:cubicBezTo>
                  <a:cubicBezTo>
                    <a:pt x="39762" y="204192"/>
                    <a:pt x="41666" y="202287"/>
                    <a:pt x="42619" y="203240"/>
                  </a:cubicBezTo>
                  <a:cubicBezTo>
                    <a:pt x="45476" y="206097"/>
                    <a:pt x="48334" y="204192"/>
                    <a:pt x="51191" y="204192"/>
                  </a:cubicBezTo>
                  <a:cubicBezTo>
                    <a:pt x="52144" y="204192"/>
                    <a:pt x="53097" y="204192"/>
                    <a:pt x="53097" y="203240"/>
                  </a:cubicBezTo>
                  <a:cubicBezTo>
                    <a:pt x="53097" y="202287"/>
                    <a:pt x="53097" y="202287"/>
                    <a:pt x="52144" y="201335"/>
                  </a:cubicBezTo>
                  <a:cubicBezTo>
                    <a:pt x="50239" y="199430"/>
                    <a:pt x="49287" y="197525"/>
                    <a:pt x="51191" y="195620"/>
                  </a:cubicBezTo>
                  <a:cubicBezTo>
                    <a:pt x="51191" y="195620"/>
                    <a:pt x="50239" y="194667"/>
                    <a:pt x="50239" y="194667"/>
                  </a:cubicBezTo>
                  <a:cubicBezTo>
                    <a:pt x="49287" y="196572"/>
                    <a:pt x="48334" y="197525"/>
                    <a:pt x="49287" y="199430"/>
                  </a:cubicBezTo>
                  <a:cubicBezTo>
                    <a:pt x="49287" y="200382"/>
                    <a:pt x="49287" y="201335"/>
                    <a:pt x="48334" y="201335"/>
                  </a:cubicBezTo>
                  <a:cubicBezTo>
                    <a:pt x="44524" y="202287"/>
                    <a:pt x="41666" y="198477"/>
                    <a:pt x="41666" y="194667"/>
                  </a:cubicBezTo>
                  <a:cubicBezTo>
                    <a:pt x="38809" y="193715"/>
                    <a:pt x="35951" y="192762"/>
                    <a:pt x="33094" y="192762"/>
                  </a:cubicBezTo>
                  <a:cubicBezTo>
                    <a:pt x="32141" y="192762"/>
                    <a:pt x="31189" y="192762"/>
                    <a:pt x="31189" y="191810"/>
                  </a:cubicBezTo>
                  <a:cubicBezTo>
                    <a:pt x="31189" y="190857"/>
                    <a:pt x="32141" y="189905"/>
                    <a:pt x="33094" y="189905"/>
                  </a:cubicBezTo>
                  <a:cubicBezTo>
                    <a:pt x="34999" y="189905"/>
                    <a:pt x="35951" y="188952"/>
                    <a:pt x="37856" y="188952"/>
                  </a:cubicBezTo>
                  <a:cubicBezTo>
                    <a:pt x="36904" y="189905"/>
                    <a:pt x="36904" y="191810"/>
                    <a:pt x="38809" y="191810"/>
                  </a:cubicBezTo>
                  <a:lnTo>
                    <a:pt x="42619" y="192762"/>
                  </a:lnTo>
                  <a:cubicBezTo>
                    <a:pt x="42619" y="189905"/>
                    <a:pt x="39762" y="189905"/>
                    <a:pt x="38809" y="188952"/>
                  </a:cubicBezTo>
                  <a:cubicBezTo>
                    <a:pt x="41666" y="186095"/>
                    <a:pt x="43572" y="188952"/>
                    <a:pt x="45476" y="189905"/>
                  </a:cubicBezTo>
                  <a:cubicBezTo>
                    <a:pt x="47381" y="189905"/>
                    <a:pt x="47381" y="192762"/>
                    <a:pt x="48334" y="192762"/>
                  </a:cubicBezTo>
                  <a:cubicBezTo>
                    <a:pt x="50239" y="191810"/>
                    <a:pt x="48334" y="189905"/>
                    <a:pt x="49287" y="188000"/>
                  </a:cubicBezTo>
                  <a:lnTo>
                    <a:pt x="49287" y="186095"/>
                  </a:lnTo>
                  <a:cubicBezTo>
                    <a:pt x="49287" y="186095"/>
                    <a:pt x="49287" y="186095"/>
                    <a:pt x="49287" y="186095"/>
                  </a:cubicBezTo>
                  <a:cubicBezTo>
                    <a:pt x="49287" y="186095"/>
                    <a:pt x="49287" y="186095"/>
                    <a:pt x="49287" y="186095"/>
                  </a:cubicBezTo>
                  <a:cubicBezTo>
                    <a:pt x="50239" y="183237"/>
                    <a:pt x="50239" y="183237"/>
                    <a:pt x="47381" y="183237"/>
                  </a:cubicBezTo>
                  <a:cubicBezTo>
                    <a:pt x="45476" y="183237"/>
                    <a:pt x="44524" y="184190"/>
                    <a:pt x="43572" y="185142"/>
                  </a:cubicBezTo>
                  <a:cubicBezTo>
                    <a:pt x="42619" y="186095"/>
                    <a:pt x="40714" y="186095"/>
                    <a:pt x="40714" y="184190"/>
                  </a:cubicBezTo>
                  <a:cubicBezTo>
                    <a:pt x="40714" y="181332"/>
                    <a:pt x="38809" y="181332"/>
                    <a:pt x="36904" y="180380"/>
                  </a:cubicBezTo>
                  <a:lnTo>
                    <a:pt x="36904" y="181332"/>
                  </a:lnTo>
                  <a:cubicBezTo>
                    <a:pt x="36904" y="182285"/>
                    <a:pt x="37856" y="184190"/>
                    <a:pt x="36904" y="185142"/>
                  </a:cubicBezTo>
                  <a:cubicBezTo>
                    <a:pt x="36904" y="185142"/>
                    <a:pt x="36904" y="185142"/>
                    <a:pt x="36904" y="185142"/>
                  </a:cubicBezTo>
                  <a:cubicBezTo>
                    <a:pt x="34999" y="184190"/>
                    <a:pt x="35951" y="182285"/>
                    <a:pt x="35951" y="181332"/>
                  </a:cubicBezTo>
                  <a:cubicBezTo>
                    <a:pt x="32141" y="181332"/>
                    <a:pt x="32141" y="181332"/>
                    <a:pt x="33094" y="185142"/>
                  </a:cubicBezTo>
                  <a:cubicBezTo>
                    <a:pt x="33094" y="186095"/>
                    <a:pt x="34047" y="188000"/>
                    <a:pt x="32141" y="188000"/>
                  </a:cubicBezTo>
                  <a:cubicBezTo>
                    <a:pt x="30237" y="188000"/>
                    <a:pt x="30237" y="187047"/>
                    <a:pt x="30237" y="186095"/>
                  </a:cubicBezTo>
                  <a:cubicBezTo>
                    <a:pt x="30237" y="185142"/>
                    <a:pt x="30237" y="184190"/>
                    <a:pt x="29284" y="184190"/>
                  </a:cubicBezTo>
                  <a:cubicBezTo>
                    <a:pt x="27379" y="184190"/>
                    <a:pt x="27379" y="185142"/>
                    <a:pt x="26426" y="186095"/>
                  </a:cubicBezTo>
                  <a:cubicBezTo>
                    <a:pt x="25474" y="187047"/>
                    <a:pt x="26426" y="188000"/>
                    <a:pt x="27379" y="189905"/>
                  </a:cubicBezTo>
                  <a:cubicBezTo>
                    <a:pt x="28331" y="190857"/>
                    <a:pt x="29284" y="191810"/>
                    <a:pt x="30237" y="192762"/>
                  </a:cubicBezTo>
                  <a:cubicBezTo>
                    <a:pt x="28331" y="192762"/>
                    <a:pt x="26426" y="189905"/>
                    <a:pt x="24522" y="189905"/>
                  </a:cubicBezTo>
                  <a:cubicBezTo>
                    <a:pt x="24522" y="188952"/>
                    <a:pt x="23569" y="188000"/>
                    <a:pt x="22616" y="188000"/>
                  </a:cubicBezTo>
                  <a:cubicBezTo>
                    <a:pt x="19759" y="188000"/>
                    <a:pt x="19759" y="190857"/>
                    <a:pt x="18806" y="190857"/>
                  </a:cubicBezTo>
                  <a:cubicBezTo>
                    <a:pt x="13091" y="188000"/>
                    <a:pt x="13091" y="189905"/>
                    <a:pt x="13091" y="190857"/>
                  </a:cubicBezTo>
                  <a:close/>
                  <a:moveTo>
                    <a:pt x="22616" y="204192"/>
                  </a:moveTo>
                  <a:cubicBezTo>
                    <a:pt x="23569" y="204192"/>
                    <a:pt x="21664" y="203240"/>
                    <a:pt x="20712" y="201335"/>
                  </a:cubicBezTo>
                  <a:cubicBezTo>
                    <a:pt x="20712" y="201335"/>
                    <a:pt x="19759" y="200382"/>
                    <a:pt x="19759" y="200382"/>
                  </a:cubicBezTo>
                  <a:cubicBezTo>
                    <a:pt x="18806" y="197525"/>
                    <a:pt x="16901" y="197525"/>
                    <a:pt x="14997" y="197525"/>
                  </a:cubicBezTo>
                  <a:cubicBezTo>
                    <a:pt x="13091" y="197525"/>
                    <a:pt x="14044" y="198477"/>
                    <a:pt x="14044" y="199430"/>
                  </a:cubicBezTo>
                  <a:cubicBezTo>
                    <a:pt x="15949" y="199430"/>
                    <a:pt x="17854" y="200382"/>
                    <a:pt x="18806" y="202287"/>
                  </a:cubicBezTo>
                  <a:cubicBezTo>
                    <a:pt x="19759" y="203240"/>
                    <a:pt x="20712" y="204192"/>
                    <a:pt x="22616" y="204192"/>
                  </a:cubicBezTo>
                  <a:close/>
                  <a:moveTo>
                    <a:pt x="17854" y="216575"/>
                  </a:moveTo>
                  <a:cubicBezTo>
                    <a:pt x="17854" y="215622"/>
                    <a:pt x="16901" y="215622"/>
                    <a:pt x="17854" y="216575"/>
                  </a:cubicBezTo>
                  <a:lnTo>
                    <a:pt x="14997" y="216575"/>
                  </a:lnTo>
                  <a:cubicBezTo>
                    <a:pt x="15949" y="216575"/>
                    <a:pt x="15949" y="217527"/>
                    <a:pt x="17854" y="216575"/>
                  </a:cubicBezTo>
                  <a:cubicBezTo>
                    <a:pt x="17854" y="217527"/>
                    <a:pt x="17854" y="217527"/>
                    <a:pt x="17854" y="216575"/>
                  </a:cubicBezTo>
                  <a:close/>
                  <a:moveTo>
                    <a:pt x="16901" y="204192"/>
                  </a:moveTo>
                  <a:cubicBezTo>
                    <a:pt x="16901" y="204192"/>
                    <a:pt x="16901" y="203240"/>
                    <a:pt x="16901" y="204192"/>
                  </a:cubicBezTo>
                  <a:cubicBezTo>
                    <a:pt x="16901" y="203240"/>
                    <a:pt x="16901" y="203240"/>
                    <a:pt x="16901" y="204192"/>
                  </a:cubicBezTo>
                  <a:cubicBezTo>
                    <a:pt x="15949" y="203240"/>
                    <a:pt x="15949" y="203240"/>
                    <a:pt x="16901" y="204192"/>
                  </a:cubicBezTo>
                  <a:cubicBezTo>
                    <a:pt x="15949" y="204192"/>
                    <a:pt x="16901" y="204192"/>
                    <a:pt x="16901" y="204192"/>
                  </a:cubicBezTo>
                  <a:close/>
                  <a:moveTo>
                    <a:pt x="17854" y="220385"/>
                  </a:moveTo>
                  <a:cubicBezTo>
                    <a:pt x="17854" y="220385"/>
                    <a:pt x="17854" y="219432"/>
                    <a:pt x="17854" y="220385"/>
                  </a:cubicBezTo>
                  <a:cubicBezTo>
                    <a:pt x="16901" y="219432"/>
                    <a:pt x="16901" y="220385"/>
                    <a:pt x="16901" y="220385"/>
                  </a:cubicBezTo>
                  <a:cubicBezTo>
                    <a:pt x="15949" y="220385"/>
                    <a:pt x="15949" y="220385"/>
                    <a:pt x="17854" y="220385"/>
                  </a:cubicBezTo>
                  <a:cubicBezTo>
                    <a:pt x="16901" y="220385"/>
                    <a:pt x="17854" y="220385"/>
                    <a:pt x="17854" y="220385"/>
                  </a:cubicBezTo>
                  <a:close/>
                  <a:moveTo>
                    <a:pt x="17854" y="188952"/>
                  </a:moveTo>
                  <a:cubicBezTo>
                    <a:pt x="19759" y="188000"/>
                    <a:pt x="20712" y="188000"/>
                    <a:pt x="21664" y="187047"/>
                  </a:cubicBezTo>
                  <a:cubicBezTo>
                    <a:pt x="21664" y="187047"/>
                    <a:pt x="21664" y="188000"/>
                    <a:pt x="21664" y="188000"/>
                  </a:cubicBezTo>
                  <a:cubicBezTo>
                    <a:pt x="22616" y="192762"/>
                    <a:pt x="22616" y="192762"/>
                    <a:pt x="17854" y="192762"/>
                  </a:cubicBezTo>
                  <a:lnTo>
                    <a:pt x="16901" y="192762"/>
                  </a:lnTo>
                  <a:cubicBezTo>
                    <a:pt x="15949" y="190857"/>
                    <a:pt x="16901" y="189905"/>
                    <a:pt x="17854" y="188952"/>
                  </a:cubicBezTo>
                  <a:close/>
                  <a:moveTo>
                    <a:pt x="18806" y="52745"/>
                  </a:moveTo>
                  <a:cubicBezTo>
                    <a:pt x="18806" y="51792"/>
                    <a:pt x="17854" y="51792"/>
                    <a:pt x="18806" y="52745"/>
                  </a:cubicBezTo>
                  <a:cubicBezTo>
                    <a:pt x="17854" y="51792"/>
                    <a:pt x="16901" y="51792"/>
                    <a:pt x="18806" y="52745"/>
                  </a:cubicBezTo>
                  <a:cubicBezTo>
                    <a:pt x="17854" y="52745"/>
                    <a:pt x="17854" y="52745"/>
                    <a:pt x="18806" y="52745"/>
                  </a:cubicBezTo>
                  <a:cubicBezTo>
                    <a:pt x="18806" y="52745"/>
                    <a:pt x="18806" y="52745"/>
                    <a:pt x="18806" y="52745"/>
                  </a:cubicBezTo>
                  <a:close/>
                  <a:moveTo>
                    <a:pt x="17854" y="182285"/>
                  </a:moveTo>
                  <a:cubicBezTo>
                    <a:pt x="17854" y="182285"/>
                    <a:pt x="17854" y="183237"/>
                    <a:pt x="17854" y="182285"/>
                  </a:cubicBezTo>
                  <a:cubicBezTo>
                    <a:pt x="18806" y="183237"/>
                    <a:pt x="19759" y="183237"/>
                    <a:pt x="19759" y="182285"/>
                  </a:cubicBezTo>
                  <a:cubicBezTo>
                    <a:pt x="19759" y="181332"/>
                    <a:pt x="18806" y="181332"/>
                    <a:pt x="17854" y="182285"/>
                  </a:cubicBezTo>
                  <a:cubicBezTo>
                    <a:pt x="17854" y="181332"/>
                    <a:pt x="17854" y="181332"/>
                    <a:pt x="17854" y="182285"/>
                  </a:cubicBezTo>
                  <a:close/>
                  <a:moveTo>
                    <a:pt x="18806" y="212765"/>
                  </a:moveTo>
                  <a:cubicBezTo>
                    <a:pt x="18806" y="212765"/>
                    <a:pt x="18806" y="211812"/>
                    <a:pt x="18806" y="212765"/>
                  </a:cubicBezTo>
                  <a:cubicBezTo>
                    <a:pt x="17854" y="212765"/>
                    <a:pt x="17854" y="212765"/>
                    <a:pt x="18806" y="212765"/>
                  </a:cubicBezTo>
                  <a:lnTo>
                    <a:pt x="18806" y="212765"/>
                  </a:lnTo>
                  <a:cubicBezTo>
                    <a:pt x="18806" y="212765"/>
                    <a:pt x="18806" y="212765"/>
                    <a:pt x="18806" y="212765"/>
                  </a:cubicBezTo>
                  <a:close/>
                  <a:moveTo>
                    <a:pt x="19759" y="208002"/>
                  </a:moveTo>
                  <a:cubicBezTo>
                    <a:pt x="19759" y="207050"/>
                    <a:pt x="18806" y="206097"/>
                    <a:pt x="18806" y="206097"/>
                  </a:cubicBezTo>
                  <a:cubicBezTo>
                    <a:pt x="18806" y="206097"/>
                    <a:pt x="17854" y="206097"/>
                    <a:pt x="17854" y="207050"/>
                  </a:cubicBezTo>
                  <a:cubicBezTo>
                    <a:pt x="17854" y="208002"/>
                    <a:pt x="18806" y="208955"/>
                    <a:pt x="19759" y="208002"/>
                  </a:cubicBezTo>
                  <a:lnTo>
                    <a:pt x="19759" y="208002"/>
                  </a:lnTo>
                  <a:close/>
                  <a:moveTo>
                    <a:pt x="22616" y="209907"/>
                  </a:moveTo>
                  <a:cubicBezTo>
                    <a:pt x="23569" y="209907"/>
                    <a:pt x="23569" y="209907"/>
                    <a:pt x="23569" y="208955"/>
                  </a:cubicBezTo>
                  <a:cubicBezTo>
                    <a:pt x="23569" y="208002"/>
                    <a:pt x="23569" y="208002"/>
                    <a:pt x="22616" y="207050"/>
                  </a:cubicBezTo>
                  <a:cubicBezTo>
                    <a:pt x="21664" y="207050"/>
                    <a:pt x="21664" y="208002"/>
                    <a:pt x="21664" y="208002"/>
                  </a:cubicBezTo>
                  <a:cubicBezTo>
                    <a:pt x="21664" y="209907"/>
                    <a:pt x="22616" y="209907"/>
                    <a:pt x="22616" y="209907"/>
                  </a:cubicBezTo>
                  <a:close/>
                  <a:moveTo>
                    <a:pt x="37856" y="214670"/>
                  </a:moveTo>
                  <a:cubicBezTo>
                    <a:pt x="34999" y="214670"/>
                    <a:pt x="32141" y="214670"/>
                    <a:pt x="29284" y="212765"/>
                  </a:cubicBezTo>
                  <a:cubicBezTo>
                    <a:pt x="27379" y="211812"/>
                    <a:pt x="25474" y="211812"/>
                    <a:pt x="23569" y="211812"/>
                  </a:cubicBezTo>
                  <a:cubicBezTo>
                    <a:pt x="22616" y="211812"/>
                    <a:pt x="21664" y="211812"/>
                    <a:pt x="21664" y="212765"/>
                  </a:cubicBezTo>
                  <a:cubicBezTo>
                    <a:pt x="21664" y="213717"/>
                    <a:pt x="22616" y="212765"/>
                    <a:pt x="23569" y="212765"/>
                  </a:cubicBezTo>
                  <a:cubicBezTo>
                    <a:pt x="26426" y="212765"/>
                    <a:pt x="29284" y="212765"/>
                    <a:pt x="30237" y="214670"/>
                  </a:cubicBezTo>
                  <a:cubicBezTo>
                    <a:pt x="31189" y="216575"/>
                    <a:pt x="30237" y="216575"/>
                    <a:pt x="32141" y="215622"/>
                  </a:cubicBezTo>
                  <a:cubicBezTo>
                    <a:pt x="35951" y="217527"/>
                    <a:pt x="36904" y="216575"/>
                    <a:pt x="37856" y="214670"/>
                  </a:cubicBezTo>
                  <a:close/>
                  <a:moveTo>
                    <a:pt x="27379" y="72747"/>
                  </a:moveTo>
                  <a:cubicBezTo>
                    <a:pt x="28331" y="72747"/>
                    <a:pt x="28331" y="72747"/>
                    <a:pt x="27379" y="72747"/>
                  </a:cubicBezTo>
                  <a:cubicBezTo>
                    <a:pt x="28331" y="71795"/>
                    <a:pt x="28331" y="70842"/>
                    <a:pt x="27379" y="70842"/>
                  </a:cubicBezTo>
                  <a:cubicBezTo>
                    <a:pt x="25474" y="69890"/>
                    <a:pt x="23569" y="71795"/>
                    <a:pt x="22616" y="69890"/>
                  </a:cubicBezTo>
                  <a:cubicBezTo>
                    <a:pt x="22616" y="69890"/>
                    <a:pt x="22616" y="70842"/>
                    <a:pt x="22616" y="70842"/>
                  </a:cubicBezTo>
                  <a:cubicBezTo>
                    <a:pt x="24522" y="72747"/>
                    <a:pt x="25474" y="73700"/>
                    <a:pt x="27379" y="72747"/>
                  </a:cubicBezTo>
                  <a:close/>
                  <a:moveTo>
                    <a:pt x="23569" y="174665"/>
                  </a:moveTo>
                  <a:cubicBezTo>
                    <a:pt x="23569" y="175617"/>
                    <a:pt x="24522" y="175617"/>
                    <a:pt x="23569" y="174665"/>
                  </a:cubicBezTo>
                  <a:cubicBezTo>
                    <a:pt x="24522" y="175617"/>
                    <a:pt x="24522" y="175617"/>
                    <a:pt x="23569" y="174665"/>
                  </a:cubicBezTo>
                  <a:lnTo>
                    <a:pt x="23569" y="174665"/>
                  </a:lnTo>
                  <a:lnTo>
                    <a:pt x="23569" y="174665"/>
                  </a:lnTo>
                  <a:close/>
                  <a:moveTo>
                    <a:pt x="24522" y="53697"/>
                  </a:moveTo>
                  <a:cubicBezTo>
                    <a:pt x="24522" y="55602"/>
                    <a:pt x="25474" y="55602"/>
                    <a:pt x="26426" y="56555"/>
                  </a:cubicBezTo>
                  <a:cubicBezTo>
                    <a:pt x="27379" y="56555"/>
                    <a:pt x="27379" y="56555"/>
                    <a:pt x="27379" y="55602"/>
                  </a:cubicBezTo>
                  <a:cubicBezTo>
                    <a:pt x="27379" y="53697"/>
                    <a:pt x="26426" y="52745"/>
                    <a:pt x="24522" y="53697"/>
                  </a:cubicBezTo>
                  <a:cubicBezTo>
                    <a:pt x="24522" y="52745"/>
                    <a:pt x="24522" y="52745"/>
                    <a:pt x="24522" y="53697"/>
                  </a:cubicBezTo>
                  <a:close/>
                  <a:moveTo>
                    <a:pt x="27379" y="189905"/>
                  </a:moveTo>
                  <a:cubicBezTo>
                    <a:pt x="29284" y="188952"/>
                    <a:pt x="29284" y="189905"/>
                    <a:pt x="29284" y="190857"/>
                  </a:cubicBezTo>
                  <a:cubicBezTo>
                    <a:pt x="29284" y="192762"/>
                    <a:pt x="27379" y="193715"/>
                    <a:pt x="27379" y="195620"/>
                  </a:cubicBezTo>
                  <a:cubicBezTo>
                    <a:pt x="25474" y="195620"/>
                    <a:pt x="23569" y="194667"/>
                    <a:pt x="25474" y="192762"/>
                  </a:cubicBezTo>
                  <a:cubicBezTo>
                    <a:pt x="26426" y="191810"/>
                    <a:pt x="27379" y="190857"/>
                    <a:pt x="27379" y="189905"/>
                  </a:cubicBezTo>
                  <a:close/>
                  <a:moveTo>
                    <a:pt x="26426" y="66080"/>
                  </a:moveTo>
                  <a:cubicBezTo>
                    <a:pt x="25474" y="66080"/>
                    <a:pt x="25474" y="66080"/>
                    <a:pt x="25474" y="67032"/>
                  </a:cubicBezTo>
                  <a:cubicBezTo>
                    <a:pt x="25474" y="67985"/>
                    <a:pt x="25474" y="67985"/>
                    <a:pt x="26426" y="67985"/>
                  </a:cubicBezTo>
                  <a:cubicBezTo>
                    <a:pt x="26426" y="67032"/>
                    <a:pt x="27379" y="67032"/>
                    <a:pt x="26426" y="66080"/>
                  </a:cubicBezTo>
                  <a:cubicBezTo>
                    <a:pt x="27379" y="66080"/>
                    <a:pt x="27379" y="66080"/>
                    <a:pt x="26426" y="66080"/>
                  </a:cubicBezTo>
                  <a:close/>
                  <a:moveTo>
                    <a:pt x="28331" y="80367"/>
                  </a:moveTo>
                  <a:cubicBezTo>
                    <a:pt x="29284" y="80367"/>
                    <a:pt x="31189" y="80367"/>
                    <a:pt x="31189" y="78462"/>
                  </a:cubicBezTo>
                  <a:cubicBezTo>
                    <a:pt x="31189" y="78462"/>
                    <a:pt x="30237" y="78462"/>
                    <a:pt x="30237" y="78462"/>
                  </a:cubicBezTo>
                  <a:cubicBezTo>
                    <a:pt x="29284" y="79415"/>
                    <a:pt x="27379" y="78462"/>
                    <a:pt x="26426" y="79415"/>
                  </a:cubicBezTo>
                  <a:cubicBezTo>
                    <a:pt x="26426" y="80367"/>
                    <a:pt x="27379" y="80367"/>
                    <a:pt x="28331" y="80367"/>
                  </a:cubicBezTo>
                  <a:close/>
                  <a:moveTo>
                    <a:pt x="28331" y="218480"/>
                  </a:moveTo>
                  <a:lnTo>
                    <a:pt x="28331" y="218480"/>
                  </a:lnTo>
                  <a:cubicBezTo>
                    <a:pt x="26426" y="220385"/>
                    <a:pt x="28331" y="220385"/>
                    <a:pt x="28331" y="221337"/>
                  </a:cubicBezTo>
                  <a:cubicBezTo>
                    <a:pt x="29284" y="220385"/>
                    <a:pt x="29284" y="219432"/>
                    <a:pt x="28331" y="218480"/>
                  </a:cubicBezTo>
                  <a:close/>
                  <a:moveTo>
                    <a:pt x="29284" y="224195"/>
                  </a:moveTo>
                  <a:cubicBezTo>
                    <a:pt x="29284" y="223242"/>
                    <a:pt x="29284" y="222290"/>
                    <a:pt x="28331" y="221337"/>
                  </a:cubicBezTo>
                  <a:cubicBezTo>
                    <a:pt x="27379" y="221337"/>
                    <a:pt x="27379" y="221337"/>
                    <a:pt x="27379" y="222290"/>
                  </a:cubicBezTo>
                  <a:cubicBezTo>
                    <a:pt x="27379" y="224195"/>
                    <a:pt x="28331" y="224195"/>
                    <a:pt x="29284" y="224195"/>
                  </a:cubicBezTo>
                  <a:close/>
                  <a:moveTo>
                    <a:pt x="30237" y="87987"/>
                  </a:moveTo>
                  <a:cubicBezTo>
                    <a:pt x="30237" y="87035"/>
                    <a:pt x="30237" y="86082"/>
                    <a:pt x="28331" y="85130"/>
                  </a:cubicBezTo>
                  <a:cubicBezTo>
                    <a:pt x="27379" y="85130"/>
                    <a:pt x="28331" y="86082"/>
                    <a:pt x="28331" y="87035"/>
                  </a:cubicBezTo>
                  <a:cubicBezTo>
                    <a:pt x="29284" y="87987"/>
                    <a:pt x="27379" y="88940"/>
                    <a:pt x="29284" y="89892"/>
                  </a:cubicBezTo>
                  <a:cubicBezTo>
                    <a:pt x="29284" y="88940"/>
                    <a:pt x="30237" y="87987"/>
                    <a:pt x="30237" y="87987"/>
                  </a:cubicBezTo>
                  <a:close/>
                  <a:moveTo>
                    <a:pt x="28331" y="47982"/>
                  </a:moveTo>
                  <a:cubicBezTo>
                    <a:pt x="28331" y="48935"/>
                    <a:pt x="28331" y="48935"/>
                    <a:pt x="28331" y="47982"/>
                  </a:cubicBezTo>
                  <a:cubicBezTo>
                    <a:pt x="29284" y="47982"/>
                    <a:pt x="29284" y="47982"/>
                    <a:pt x="29284" y="47982"/>
                  </a:cubicBezTo>
                  <a:cubicBezTo>
                    <a:pt x="29284" y="47030"/>
                    <a:pt x="29284" y="47030"/>
                    <a:pt x="28331" y="47982"/>
                  </a:cubicBezTo>
                  <a:cubicBezTo>
                    <a:pt x="28331" y="47982"/>
                    <a:pt x="28331" y="47982"/>
                    <a:pt x="28331" y="47982"/>
                  </a:cubicBezTo>
                  <a:close/>
                  <a:moveTo>
                    <a:pt x="30237" y="226100"/>
                  </a:moveTo>
                  <a:lnTo>
                    <a:pt x="29284" y="224195"/>
                  </a:lnTo>
                  <a:cubicBezTo>
                    <a:pt x="29284" y="225147"/>
                    <a:pt x="28331" y="225147"/>
                    <a:pt x="28331" y="226100"/>
                  </a:cubicBezTo>
                  <a:cubicBezTo>
                    <a:pt x="28331" y="227052"/>
                    <a:pt x="27379" y="228005"/>
                    <a:pt x="28331" y="228005"/>
                  </a:cubicBezTo>
                  <a:cubicBezTo>
                    <a:pt x="30237" y="228005"/>
                    <a:pt x="30237" y="227052"/>
                    <a:pt x="30237" y="226100"/>
                  </a:cubicBezTo>
                  <a:close/>
                  <a:moveTo>
                    <a:pt x="30237" y="58460"/>
                  </a:moveTo>
                  <a:cubicBezTo>
                    <a:pt x="29284" y="58460"/>
                    <a:pt x="28331" y="59412"/>
                    <a:pt x="28331" y="60365"/>
                  </a:cubicBezTo>
                  <a:cubicBezTo>
                    <a:pt x="28331" y="61317"/>
                    <a:pt x="29284" y="61317"/>
                    <a:pt x="30237" y="61317"/>
                  </a:cubicBezTo>
                  <a:cubicBezTo>
                    <a:pt x="31189" y="61317"/>
                    <a:pt x="31189" y="60365"/>
                    <a:pt x="31189" y="59412"/>
                  </a:cubicBezTo>
                  <a:cubicBezTo>
                    <a:pt x="32141" y="57507"/>
                    <a:pt x="31189" y="57507"/>
                    <a:pt x="30237" y="58460"/>
                  </a:cubicBezTo>
                  <a:close/>
                  <a:moveTo>
                    <a:pt x="30237" y="208002"/>
                  </a:moveTo>
                  <a:cubicBezTo>
                    <a:pt x="30237" y="208002"/>
                    <a:pt x="29284" y="208955"/>
                    <a:pt x="30237" y="208002"/>
                  </a:cubicBezTo>
                  <a:cubicBezTo>
                    <a:pt x="30237" y="208955"/>
                    <a:pt x="30237" y="208955"/>
                    <a:pt x="30237" y="208002"/>
                  </a:cubicBezTo>
                  <a:lnTo>
                    <a:pt x="30237" y="208002"/>
                  </a:lnTo>
                  <a:lnTo>
                    <a:pt x="30237" y="208002"/>
                  </a:lnTo>
                  <a:close/>
                  <a:moveTo>
                    <a:pt x="31189" y="66080"/>
                  </a:moveTo>
                  <a:cubicBezTo>
                    <a:pt x="30237" y="66080"/>
                    <a:pt x="30237" y="67032"/>
                    <a:pt x="30237" y="67032"/>
                  </a:cubicBezTo>
                  <a:cubicBezTo>
                    <a:pt x="30237" y="67032"/>
                    <a:pt x="31189" y="67032"/>
                    <a:pt x="31189" y="67985"/>
                  </a:cubicBezTo>
                  <a:cubicBezTo>
                    <a:pt x="31189" y="67985"/>
                    <a:pt x="31189" y="67032"/>
                    <a:pt x="31189" y="66080"/>
                  </a:cubicBezTo>
                  <a:cubicBezTo>
                    <a:pt x="32141" y="66080"/>
                    <a:pt x="31189" y="66080"/>
                    <a:pt x="31189" y="66080"/>
                  </a:cubicBezTo>
                  <a:close/>
                  <a:moveTo>
                    <a:pt x="30237" y="195620"/>
                  </a:moveTo>
                  <a:cubicBezTo>
                    <a:pt x="30237" y="194667"/>
                    <a:pt x="31189" y="194667"/>
                    <a:pt x="31189" y="194667"/>
                  </a:cubicBezTo>
                  <a:cubicBezTo>
                    <a:pt x="32141" y="194667"/>
                    <a:pt x="32141" y="194667"/>
                    <a:pt x="32141" y="195620"/>
                  </a:cubicBezTo>
                  <a:cubicBezTo>
                    <a:pt x="32141" y="195620"/>
                    <a:pt x="32141" y="196572"/>
                    <a:pt x="30237" y="195620"/>
                  </a:cubicBezTo>
                  <a:cubicBezTo>
                    <a:pt x="30237" y="196572"/>
                    <a:pt x="30237" y="195620"/>
                    <a:pt x="30237" y="195620"/>
                  </a:cubicBezTo>
                  <a:close/>
                  <a:moveTo>
                    <a:pt x="31189" y="102275"/>
                  </a:moveTo>
                  <a:cubicBezTo>
                    <a:pt x="31189" y="101322"/>
                    <a:pt x="31189" y="101322"/>
                    <a:pt x="31189" y="102275"/>
                  </a:cubicBezTo>
                  <a:cubicBezTo>
                    <a:pt x="30237" y="101322"/>
                    <a:pt x="30237" y="102275"/>
                    <a:pt x="30237" y="102275"/>
                  </a:cubicBezTo>
                  <a:cubicBezTo>
                    <a:pt x="30237" y="102275"/>
                    <a:pt x="30237" y="102275"/>
                    <a:pt x="31189" y="102275"/>
                  </a:cubicBezTo>
                  <a:cubicBezTo>
                    <a:pt x="31189" y="103227"/>
                    <a:pt x="31189" y="102275"/>
                    <a:pt x="31189" y="102275"/>
                  </a:cubicBezTo>
                  <a:close/>
                  <a:moveTo>
                    <a:pt x="30237" y="91797"/>
                  </a:moveTo>
                  <a:cubicBezTo>
                    <a:pt x="30237" y="91797"/>
                    <a:pt x="30237" y="91797"/>
                    <a:pt x="30237" y="91797"/>
                  </a:cubicBezTo>
                  <a:cubicBezTo>
                    <a:pt x="31189" y="92750"/>
                    <a:pt x="31189" y="92750"/>
                    <a:pt x="30237" y="91797"/>
                  </a:cubicBezTo>
                  <a:lnTo>
                    <a:pt x="30237" y="91797"/>
                  </a:lnTo>
                  <a:lnTo>
                    <a:pt x="30237" y="91797"/>
                  </a:lnTo>
                  <a:close/>
                  <a:moveTo>
                    <a:pt x="32141" y="96560"/>
                  </a:moveTo>
                  <a:cubicBezTo>
                    <a:pt x="32141" y="95607"/>
                    <a:pt x="32141" y="95607"/>
                    <a:pt x="32141" y="96560"/>
                  </a:cubicBezTo>
                  <a:cubicBezTo>
                    <a:pt x="31189" y="95607"/>
                    <a:pt x="31189" y="95607"/>
                    <a:pt x="32141" y="96560"/>
                  </a:cubicBezTo>
                  <a:cubicBezTo>
                    <a:pt x="31189" y="96560"/>
                    <a:pt x="31189" y="96560"/>
                    <a:pt x="32141" y="96560"/>
                  </a:cubicBezTo>
                  <a:cubicBezTo>
                    <a:pt x="32141" y="96560"/>
                    <a:pt x="32141" y="96560"/>
                    <a:pt x="32141" y="96560"/>
                  </a:cubicBezTo>
                  <a:close/>
                  <a:moveTo>
                    <a:pt x="31189" y="51792"/>
                  </a:moveTo>
                  <a:cubicBezTo>
                    <a:pt x="31189" y="51792"/>
                    <a:pt x="32141" y="51792"/>
                    <a:pt x="31189" y="51792"/>
                  </a:cubicBezTo>
                  <a:lnTo>
                    <a:pt x="32141" y="51792"/>
                  </a:lnTo>
                  <a:cubicBezTo>
                    <a:pt x="32141" y="50840"/>
                    <a:pt x="32141" y="50840"/>
                    <a:pt x="32141" y="49887"/>
                  </a:cubicBezTo>
                  <a:cubicBezTo>
                    <a:pt x="32141" y="48935"/>
                    <a:pt x="32141" y="48935"/>
                    <a:pt x="32141" y="47982"/>
                  </a:cubicBezTo>
                  <a:cubicBezTo>
                    <a:pt x="32141" y="47982"/>
                    <a:pt x="31189" y="47030"/>
                    <a:pt x="31189" y="47030"/>
                  </a:cubicBezTo>
                  <a:cubicBezTo>
                    <a:pt x="32141" y="48935"/>
                    <a:pt x="32141" y="49887"/>
                    <a:pt x="31189" y="51792"/>
                  </a:cubicBezTo>
                  <a:close/>
                  <a:moveTo>
                    <a:pt x="34047" y="222290"/>
                  </a:moveTo>
                  <a:cubicBezTo>
                    <a:pt x="34047" y="221337"/>
                    <a:pt x="34047" y="221337"/>
                    <a:pt x="34047" y="222290"/>
                  </a:cubicBezTo>
                  <a:cubicBezTo>
                    <a:pt x="32141" y="221337"/>
                    <a:pt x="32141" y="221337"/>
                    <a:pt x="32141" y="222290"/>
                  </a:cubicBezTo>
                  <a:cubicBezTo>
                    <a:pt x="32141" y="223242"/>
                    <a:pt x="32141" y="223242"/>
                    <a:pt x="33094" y="223242"/>
                  </a:cubicBezTo>
                  <a:cubicBezTo>
                    <a:pt x="34047" y="223242"/>
                    <a:pt x="34047" y="222290"/>
                    <a:pt x="34047" y="222290"/>
                  </a:cubicBezTo>
                  <a:close/>
                  <a:moveTo>
                    <a:pt x="34999" y="84177"/>
                  </a:moveTo>
                  <a:cubicBezTo>
                    <a:pt x="37856" y="85130"/>
                    <a:pt x="39762" y="83225"/>
                    <a:pt x="42619" y="82272"/>
                  </a:cubicBezTo>
                  <a:cubicBezTo>
                    <a:pt x="43572" y="82272"/>
                    <a:pt x="43572" y="81320"/>
                    <a:pt x="43572" y="80367"/>
                  </a:cubicBezTo>
                  <a:cubicBezTo>
                    <a:pt x="41666" y="81320"/>
                    <a:pt x="42619" y="77510"/>
                    <a:pt x="40714" y="78462"/>
                  </a:cubicBezTo>
                  <a:cubicBezTo>
                    <a:pt x="38809" y="79415"/>
                    <a:pt x="36904" y="79415"/>
                    <a:pt x="34999" y="79415"/>
                  </a:cubicBezTo>
                  <a:cubicBezTo>
                    <a:pt x="33094" y="79415"/>
                    <a:pt x="32141" y="81320"/>
                    <a:pt x="32141" y="83225"/>
                  </a:cubicBezTo>
                  <a:cubicBezTo>
                    <a:pt x="32141" y="85130"/>
                    <a:pt x="34047" y="84177"/>
                    <a:pt x="34999" y="84177"/>
                  </a:cubicBezTo>
                  <a:close/>
                  <a:moveTo>
                    <a:pt x="33094" y="72747"/>
                  </a:moveTo>
                  <a:cubicBezTo>
                    <a:pt x="33094" y="72747"/>
                    <a:pt x="34047" y="72747"/>
                    <a:pt x="33094" y="72747"/>
                  </a:cubicBezTo>
                  <a:cubicBezTo>
                    <a:pt x="34047" y="73700"/>
                    <a:pt x="34999" y="72747"/>
                    <a:pt x="34999" y="72747"/>
                  </a:cubicBezTo>
                  <a:cubicBezTo>
                    <a:pt x="34999" y="71795"/>
                    <a:pt x="34999" y="71795"/>
                    <a:pt x="33094" y="72747"/>
                  </a:cubicBezTo>
                  <a:cubicBezTo>
                    <a:pt x="34047" y="71795"/>
                    <a:pt x="34047" y="71795"/>
                    <a:pt x="33094" y="72747"/>
                  </a:cubicBezTo>
                  <a:close/>
                  <a:moveTo>
                    <a:pt x="62622" y="123230"/>
                  </a:moveTo>
                  <a:cubicBezTo>
                    <a:pt x="64526" y="122277"/>
                    <a:pt x="65479" y="120372"/>
                    <a:pt x="65479" y="119420"/>
                  </a:cubicBezTo>
                  <a:cubicBezTo>
                    <a:pt x="64526" y="118467"/>
                    <a:pt x="64526" y="117515"/>
                    <a:pt x="64526" y="116562"/>
                  </a:cubicBezTo>
                  <a:cubicBezTo>
                    <a:pt x="66431" y="115610"/>
                    <a:pt x="67384" y="113705"/>
                    <a:pt x="68337" y="117515"/>
                  </a:cubicBezTo>
                  <a:cubicBezTo>
                    <a:pt x="70241" y="116562"/>
                    <a:pt x="71194" y="115610"/>
                    <a:pt x="74051" y="115610"/>
                  </a:cubicBezTo>
                  <a:cubicBezTo>
                    <a:pt x="76909" y="116562"/>
                    <a:pt x="78814" y="115610"/>
                    <a:pt x="79766" y="113705"/>
                  </a:cubicBezTo>
                  <a:cubicBezTo>
                    <a:pt x="78814" y="113705"/>
                    <a:pt x="76909" y="113705"/>
                    <a:pt x="75956" y="113705"/>
                  </a:cubicBezTo>
                  <a:cubicBezTo>
                    <a:pt x="75004" y="113705"/>
                    <a:pt x="74051" y="114657"/>
                    <a:pt x="74051" y="113705"/>
                  </a:cubicBezTo>
                  <a:cubicBezTo>
                    <a:pt x="74051" y="112752"/>
                    <a:pt x="74051" y="111800"/>
                    <a:pt x="75004" y="111800"/>
                  </a:cubicBezTo>
                  <a:cubicBezTo>
                    <a:pt x="75956" y="110847"/>
                    <a:pt x="76909" y="110847"/>
                    <a:pt x="77862" y="110847"/>
                  </a:cubicBezTo>
                  <a:cubicBezTo>
                    <a:pt x="79766" y="111800"/>
                    <a:pt x="80719" y="112752"/>
                    <a:pt x="80719" y="114657"/>
                  </a:cubicBezTo>
                  <a:lnTo>
                    <a:pt x="80719" y="114657"/>
                  </a:lnTo>
                  <a:lnTo>
                    <a:pt x="80719" y="114657"/>
                  </a:lnTo>
                  <a:cubicBezTo>
                    <a:pt x="82624" y="114657"/>
                    <a:pt x="83576" y="113705"/>
                    <a:pt x="84529" y="111800"/>
                  </a:cubicBezTo>
                  <a:cubicBezTo>
                    <a:pt x="84529" y="110847"/>
                    <a:pt x="83576" y="109895"/>
                    <a:pt x="82624" y="108942"/>
                  </a:cubicBezTo>
                  <a:cubicBezTo>
                    <a:pt x="81672" y="107990"/>
                    <a:pt x="80719" y="108942"/>
                    <a:pt x="79766" y="108942"/>
                  </a:cubicBezTo>
                  <a:cubicBezTo>
                    <a:pt x="77862" y="108942"/>
                    <a:pt x="77862" y="107990"/>
                    <a:pt x="76909" y="107037"/>
                  </a:cubicBezTo>
                  <a:cubicBezTo>
                    <a:pt x="75956" y="106085"/>
                    <a:pt x="76909" y="105132"/>
                    <a:pt x="77862" y="105132"/>
                  </a:cubicBezTo>
                  <a:cubicBezTo>
                    <a:pt x="77862" y="106085"/>
                    <a:pt x="77862" y="107037"/>
                    <a:pt x="79766" y="106085"/>
                  </a:cubicBezTo>
                  <a:cubicBezTo>
                    <a:pt x="79766" y="106085"/>
                    <a:pt x="80719" y="105132"/>
                    <a:pt x="79766" y="104180"/>
                  </a:cubicBezTo>
                  <a:cubicBezTo>
                    <a:pt x="78814" y="103227"/>
                    <a:pt x="78814" y="104180"/>
                    <a:pt x="77862" y="105132"/>
                  </a:cubicBezTo>
                  <a:cubicBezTo>
                    <a:pt x="76909" y="103227"/>
                    <a:pt x="76909" y="102275"/>
                    <a:pt x="75004" y="102275"/>
                  </a:cubicBezTo>
                  <a:cubicBezTo>
                    <a:pt x="75004" y="100370"/>
                    <a:pt x="75004" y="98465"/>
                    <a:pt x="77862" y="99417"/>
                  </a:cubicBezTo>
                  <a:cubicBezTo>
                    <a:pt x="78814" y="99417"/>
                    <a:pt x="79766" y="99417"/>
                    <a:pt x="79766" y="97512"/>
                  </a:cubicBezTo>
                  <a:cubicBezTo>
                    <a:pt x="79766" y="95607"/>
                    <a:pt x="79766" y="93702"/>
                    <a:pt x="78814" y="91797"/>
                  </a:cubicBezTo>
                  <a:cubicBezTo>
                    <a:pt x="77862" y="90845"/>
                    <a:pt x="76909" y="91797"/>
                    <a:pt x="75004" y="91797"/>
                  </a:cubicBezTo>
                  <a:lnTo>
                    <a:pt x="75004" y="91797"/>
                  </a:lnTo>
                  <a:cubicBezTo>
                    <a:pt x="74051" y="90845"/>
                    <a:pt x="73099" y="88940"/>
                    <a:pt x="71194" y="89892"/>
                  </a:cubicBezTo>
                  <a:cubicBezTo>
                    <a:pt x="68337" y="91797"/>
                    <a:pt x="68337" y="89892"/>
                    <a:pt x="68337" y="87987"/>
                  </a:cubicBezTo>
                  <a:cubicBezTo>
                    <a:pt x="69289" y="87987"/>
                    <a:pt x="70241" y="86082"/>
                    <a:pt x="71194" y="85130"/>
                  </a:cubicBezTo>
                  <a:cubicBezTo>
                    <a:pt x="71194" y="84177"/>
                    <a:pt x="72147" y="83225"/>
                    <a:pt x="71194" y="83225"/>
                  </a:cubicBezTo>
                  <a:cubicBezTo>
                    <a:pt x="69289" y="83225"/>
                    <a:pt x="67384" y="80367"/>
                    <a:pt x="64526" y="82272"/>
                  </a:cubicBezTo>
                  <a:lnTo>
                    <a:pt x="65479" y="79415"/>
                  </a:lnTo>
                  <a:cubicBezTo>
                    <a:pt x="66431" y="78462"/>
                    <a:pt x="65479" y="77510"/>
                    <a:pt x="64526" y="77510"/>
                  </a:cubicBezTo>
                  <a:cubicBezTo>
                    <a:pt x="62622" y="76557"/>
                    <a:pt x="63574" y="78462"/>
                    <a:pt x="63574" y="78462"/>
                  </a:cubicBezTo>
                  <a:cubicBezTo>
                    <a:pt x="61669" y="80367"/>
                    <a:pt x="60716" y="83225"/>
                    <a:pt x="56906" y="81320"/>
                  </a:cubicBezTo>
                  <a:cubicBezTo>
                    <a:pt x="55954" y="80367"/>
                    <a:pt x="54049" y="82272"/>
                    <a:pt x="52144" y="81320"/>
                  </a:cubicBezTo>
                  <a:cubicBezTo>
                    <a:pt x="51191" y="81320"/>
                    <a:pt x="50239" y="81320"/>
                    <a:pt x="51191" y="82272"/>
                  </a:cubicBezTo>
                  <a:cubicBezTo>
                    <a:pt x="52144" y="84177"/>
                    <a:pt x="51191" y="85130"/>
                    <a:pt x="50239" y="87035"/>
                  </a:cubicBezTo>
                  <a:cubicBezTo>
                    <a:pt x="50239" y="87987"/>
                    <a:pt x="50239" y="88940"/>
                    <a:pt x="51191" y="88940"/>
                  </a:cubicBezTo>
                  <a:cubicBezTo>
                    <a:pt x="52144" y="88940"/>
                    <a:pt x="54049" y="88940"/>
                    <a:pt x="54049" y="87987"/>
                  </a:cubicBezTo>
                  <a:cubicBezTo>
                    <a:pt x="53097" y="85130"/>
                    <a:pt x="55954" y="86082"/>
                    <a:pt x="56906" y="86082"/>
                  </a:cubicBezTo>
                  <a:cubicBezTo>
                    <a:pt x="58812" y="85130"/>
                    <a:pt x="58812" y="87035"/>
                    <a:pt x="57859" y="87035"/>
                  </a:cubicBezTo>
                  <a:cubicBezTo>
                    <a:pt x="55954" y="88940"/>
                    <a:pt x="55954" y="91797"/>
                    <a:pt x="54049" y="93702"/>
                  </a:cubicBezTo>
                  <a:cubicBezTo>
                    <a:pt x="52144" y="92750"/>
                    <a:pt x="51191" y="91797"/>
                    <a:pt x="49287" y="90845"/>
                  </a:cubicBezTo>
                  <a:cubicBezTo>
                    <a:pt x="49287" y="90845"/>
                    <a:pt x="48334" y="89892"/>
                    <a:pt x="48334" y="90845"/>
                  </a:cubicBezTo>
                  <a:cubicBezTo>
                    <a:pt x="47381" y="90845"/>
                    <a:pt x="48334" y="91797"/>
                    <a:pt x="48334" y="92750"/>
                  </a:cubicBezTo>
                  <a:cubicBezTo>
                    <a:pt x="48334" y="94655"/>
                    <a:pt x="51191" y="94655"/>
                    <a:pt x="51191" y="96560"/>
                  </a:cubicBezTo>
                  <a:lnTo>
                    <a:pt x="51191" y="96560"/>
                  </a:lnTo>
                  <a:cubicBezTo>
                    <a:pt x="51191" y="96560"/>
                    <a:pt x="51191" y="96560"/>
                    <a:pt x="51191" y="96560"/>
                  </a:cubicBezTo>
                  <a:cubicBezTo>
                    <a:pt x="50239" y="96560"/>
                    <a:pt x="49287" y="97512"/>
                    <a:pt x="49287" y="98465"/>
                  </a:cubicBezTo>
                  <a:cubicBezTo>
                    <a:pt x="48334" y="103227"/>
                    <a:pt x="48334" y="103227"/>
                    <a:pt x="43572" y="101322"/>
                  </a:cubicBezTo>
                  <a:cubicBezTo>
                    <a:pt x="41666" y="100370"/>
                    <a:pt x="39762" y="99417"/>
                    <a:pt x="37856" y="101322"/>
                  </a:cubicBezTo>
                  <a:cubicBezTo>
                    <a:pt x="37856" y="102275"/>
                    <a:pt x="35951" y="102275"/>
                    <a:pt x="36904" y="103227"/>
                  </a:cubicBezTo>
                  <a:cubicBezTo>
                    <a:pt x="36904" y="104180"/>
                    <a:pt x="37856" y="104180"/>
                    <a:pt x="38809" y="103227"/>
                  </a:cubicBezTo>
                  <a:cubicBezTo>
                    <a:pt x="39762" y="102275"/>
                    <a:pt x="41666" y="101322"/>
                    <a:pt x="42619" y="103227"/>
                  </a:cubicBezTo>
                  <a:cubicBezTo>
                    <a:pt x="43572" y="105132"/>
                    <a:pt x="42619" y="106085"/>
                    <a:pt x="41666" y="107990"/>
                  </a:cubicBezTo>
                  <a:cubicBezTo>
                    <a:pt x="40714" y="108942"/>
                    <a:pt x="39762" y="108942"/>
                    <a:pt x="40714" y="109895"/>
                  </a:cubicBezTo>
                  <a:cubicBezTo>
                    <a:pt x="41666" y="110847"/>
                    <a:pt x="42619" y="112752"/>
                    <a:pt x="43572" y="112752"/>
                  </a:cubicBezTo>
                  <a:cubicBezTo>
                    <a:pt x="44524" y="113705"/>
                    <a:pt x="44524" y="111800"/>
                    <a:pt x="44524" y="111800"/>
                  </a:cubicBezTo>
                  <a:cubicBezTo>
                    <a:pt x="44524" y="110847"/>
                    <a:pt x="43572" y="109895"/>
                    <a:pt x="44524" y="109895"/>
                  </a:cubicBezTo>
                  <a:cubicBezTo>
                    <a:pt x="45476" y="108942"/>
                    <a:pt x="45476" y="109895"/>
                    <a:pt x="46429" y="109895"/>
                  </a:cubicBezTo>
                  <a:cubicBezTo>
                    <a:pt x="49287" y="111800"/>
                    <a:pt x="52144" y="113705"/>
                    <a:pt x="56906" y="112752"/>
                  </a:cubicBezTo>
                  <a:cubicBezTo>
                    <a:pt x="57859" y="112752"/>
                    <a:pt x="58812" y="112752"/>
                    <a:pt x="58812" y="114657"/>
                  </a:cubicBezTo>
                  <a:cubicBezTo>
                    <a:pt x="58812" y="116562"/>
                    <a:pt x="58812" y="117515"/>
                    <a:pt x="57859" y="118467"/>
                  </a:cubicBezTo>
                  <a:cubicBezTo>
                    <a:pt x="59764" y="117515"/>
                    <a:pt x="60716" y="118467"/>
                    <a:pt x="60716" y="116562"/>
                  </a:cubicBezTo>
                  <a:cubicBezTo>
                    <a:pt x="60716" y="114657"/>
                    <a:pt x="61669" y="111800"/>
                    <a:pt x="59764" y="111800"/>
                  </a:cubicBezTo>
                  <a:cubicBezTo>
                    <a:pt x="54049" y="110847"/>
                    <a:pt x="58812" y="108942"/>
                    <a:pt x="59764" y="107990"/>
                  </a:cubicBezTo>
                  <a:cubicBezTo>
                    <a:pt x="59764" y="107037"/>
                    <a:pt x="61669" y="107037"/>
                    <a:pt x="61669" y="106085"/>
                  </a:cubicBezTo>
                  <a:cubicBezTo>
                    <a:pt x="59764" y="105132"/>
                    <a:pt x="57859" y="105132"/>
                    <a:pt x="56906" y="103227"/>
                  </a:cubicBezTo>
                  <a:cubicBezTo>
                    <a:pt x="56906" y="103227"/>
                    <a:pt x="56906" y="104180"/>
                    <a:pt x="56906" y="104180"/>
                  </a:cubicBezTo>
                  <a:cubicBezTo>
                    <a:pt x="57859" y="106085"/>
                    <a:pt x="55954" y="106085"/>
                    <a:pt x="55001" y="107037"/>
                  </a:cubicBezTo>
                  <a:cubicBezTo>
                    <a:pt x="54049" y="107990"/>
                    <a:pt x="53097" y="107037"/>
                    <a:pt x="51191" y="107037"/>
                  </a:cubicBezTo>
                  <a:cubicBezTo>
                    <a:pt x="49287" y="106085"/>
                    <a:pt x="49287" y="107037"/>
                    <a:pt x="50239" y="107990"/>
                  </a:cubicBezTo>
                  <a:cubicBezTo>
                    <a:pt x="50239" y="108942"/>
                    <a:pt x="52144" y="109895"/>
                    <a:pt x="50239" y="109895"/>
                  </a:cubicBezTo>
                  <a:cubicBezTo>
                    <a:pt x="49287" y="109895"/>
                    <a:pt x="48334" y="107990"/>
                    <a:pt x="48334" y="107037"/>
                  </a:cubicBezTo>
                  <a:cubicBezTo>
                    <a:pt x="47381" y="106085"/>
                    <a:pt x="48334" y="105132"/>
                    <a:pt x="49287" y="105132"/>
                  </a:cubicBezTo>
                  <a:cubicBezTo>
                    <a:pt x="50239" y="105132"/>
                    <a:pt x="51191" y="103227"/>
                    <a:pt x="52144" y="103227"/>
                  </a:cubicBezTo>
                  <a:lnTo>
                    <a:pt x="52144" y="103227"/>
                  </a:lnTo>
                  <a:cubicBezTo>
                    <a:pt x="53097" y="102275"/>
                    <a:pt x="54049" y="101322"/>
                    <a:pt x="55001" y="100370"/>
                  </a:cubicBezTo>
                  <a:cubicBezTo>
                    <a:pt x="53097" y="99417"/>
                    <a:pt x="52144" y="98465"/>
                    <a:pt x="53097" y="96560"/>
                  </a:cubicBezTo>
                  <a:lnTo>
                    <a:pt x="54049" y="96560"/>
                  </a:lnTo>
                  <a:lnTo>
                    <a:pt x="54049" y="96560"/>
                  </a:lnTo>
                  <a:cubicBezTo>
                    <a:pt x="55001" y="96560"/>
                    <a:pt x="55954" y="95607"/>
                    <a:pt x="56906" y="94655"/>
                  </a:cubicBezTo>
                  <a:lnTo>
                    <a:pt x="58812" y="96560"/>
                  </a:lnTo>
                  <a:lnTo>
                    <a:pt x="58812" y="96560"/>
                  </a:lnTo>
                  <a:cubicBezTo>
                    <a:pt x="56906" y="97512"/>
                    <a:pt x="55954" y="98465"/>
                    <a:pt x="55954" y="100370"/>
                  </a:cubicBezTo>
                  <a:cubicBezTo>
                    <a:pt x="57859" y="99417"/>
                    <a:pt x="58812" y="98465"/>
                    <a:pt x="58812" y="96560"/>
                  </a:cubicBezTo>
                  <a:lnTo>
                    <a:pt x="60716" y="96560"/>
                  </a:lnTo>
                  <a:cubicBezTo>
                    <a:pt x="62622" y="95607"/>
                    <a:pt x="63574" y="94655"/>
                    <a:pt x="63574" y="92750"/>
                  </a:cubicBezTo>
                  <a:cubicBezTo>
                    <a:pt x="62622" y="93702"/>
                    <a:pt x="61669" y="93702"/>
                    <a:pt x="60716" y="93702"/>
                  </a:cubicBezTo>
                  <a:cubicBezTo>
                    <a:pt x="59764" y="93702"/>
                    <a:pt x="59764" y="92750"/>
                    <a:pt x="59764" y="91797"/>
                  </a:cubicBezTo>
                  <a:cubicBezTo>
                    <a:pt x="60716" y="89892"/>
                    <a:pt x="61669" y="89892"/>
                    <a:pt x="63574" y="89892"/>
                  </a:cubicBezTo>
                  <a:cubicBezTo>
                    <a:pt x="63574" y="87035"/>
                    <a:pt x="62622" y="83225"/>
                    <a:pt x="67384" y="82272"/>
                  </a:cubicBezTo>
                  <a:cubicBezTo>
                    <a:pt x="67384" y="83225"/>
                    <a:pt x="66431" y="85130"/>
                    <a:pt x="67384" y="86082"/>
                  </a:cubicBezTo>
                  <a:cubicBezTo>
                    <a:pt x="69289" y="87987"/>
                    <a:pt x="68337" y="88940"/>
                    <a:pt x="67384" y="90845"/>
                  </a:cubicBezTo>
                  <a:cubicBezTo>
                    <a:pt x="65479" y="92750"/>
                    <a:pt x="64526" y="94655"/>
                    <a:pt x="67384" y="95607"/>
                  </a:cubicBezTo>
                  <a:cubicBezTo>
                    <a:pt x="68337" y="96560"/>
                    <a:pt x="68337" y="96560"/>
                    <a:pt x="68337" y="97512"/>
                  </a:cubicBezTo>
                  <a:cubicBezTo>
                    <a:pt x="65479" y="100370"/>
                    <a:pt x="69289" y="101322"/>
                    <a:pt x="70241" y="103227"/>
                  </a:cubicBezTo>
                  <a:cubicBezTo>
                    <a:pt x="71194" y="104180"/>
                    <a:pt x="73099" y="103227"/>
                    <a:pt x="73099" y="105132"/>
                  </a:cubicBezTo>
                  <a:cubicBezTo>
                    <a:pt x="73099" y="107037"/>
                    <a:pt x="71194" y="106085"/>
                    <a:pt x="69289" y="106085"/>
                  </a:cubicBezTo>
                  <a:cubicBezTo>
                    <a:pt x="69289" y="106085"/>
                    <a:pt x="68337" y="106085"/>
                    <a:pt x="68337" y="106085"/>
                  </a:cubicBezTo>
                  <a:cubicBezTo>
                    <a:pt x="66431" y="107037"/>
                    <a:pt x="65479" y="108942"/>
                    <a:pt x="66431" y="109895"/>
                  </a:cubicBezTo>
                  <a:cubicBezTo>
                    <a:pt x="68337" y="111800"/>
                    <a:pt x="68337" y="108942"/>
                    <a:pt x="69289" y="108942"/>
                  </a:cubicBezTo>
                  <a:cubicBezTo>
                    <a:pt x="70241" y="108942"/>
                    <a:pt x="71194" y="107990"/>
                    <a:pt x="72147" y="108942"/>
                  </a:cubicBezTo>
                  <a:cubicBezTo>
                    <a:pt x="73099" y="109895"/>
                    <a:pt x="73099" y="110847"/>
                    <a:pt x="72147" y="111800"/>
                  </a:cubicBezTo>
                  <a:cubicBezTo>
                    <a:pt x="71194" y="112752"/>
                    <a:pt x="71194" y="114657"/>
                    <a:pt x="71194" y="116562"/>
                  </a:cubicBezTo>
                  <a:cubicBezTo>
                    <a:pt x="67384" y="116562"/>
                    <a:pt x="65479" y="118467"/>
                    <a:pt x="66431" y="122277"/>
                  </a:cubicBezTo>
                  <a:cubicBezTo>
                    <a:pt x="66431" y="123230"/>
                    <a:pt x="66431" y="125135"/>
                    <a:pt x="67384" y="126087"/>
                  </a:cubicBezTo>
                  <a:cubicBezTo>
                    <a:pt x="61669" y="126087"/>
                    <a:pt x="61669" y="124182"/>
                    <a:pt x="62622" y="123230"/>
                  </a:cubicBezTo>
                  <a:close/>
                  <a:moveTo>
                    <a:pt x="42619" y="212765"/>
                  </a:moveTo>
                  <a:lnTo>
                    <a:pt x="41666" y="209907"/>
                  </a:lnTo>
                  <a:cubicBezTo>
                    <a:pt x="37856" y="209907"/>
                    <a:pt x="37856" y="209907"/>
                    <a:pt x="35951" y="206097"/>
                  </a:cubicBezTo>
                  <a:cubicBezTo>
                    <a:pt x="35951" y="205145"/>
                    <a:pt x="35951" y="205145"/>
                    <a:pt x="34999" y="205145"/>
                  </a:cubicBezTo>
                  <a:cubicBezTo>
                    <a:pt x="34999" y="205145"/>
                    <a:pt x="34047" y="206097"/>
                    <a:pt x="34999" y="206097"/>
                  </a:cubicBezTo>
                  <a:cubicBezTo>
                    <a:pt x="34999" y="208002"/>
                    <a:pt x="35951" y="208955"/>
                    <a:pt x="36904" y="209907"/>
                  </a:cubicBezTo>
                  <a:cubicBezTo>
                    <a:pt x="37856" y="210860"/>
                    <a:pt x="38809" y="212765"/>
                    <a:pt x="38809" y="214670"/>
                  </a:cubicBezTo>
                  <a:cubicBezTo>
                    <a:pt x="39762" y="213717"/>
                    <a:pt x="40714" y="212765"/>
                    <a:pt x="42619" y="212765"/>
                  </a:cubicBezTo>
                  <a:close/>
                  <a:moveTo>
                    <a:pt x="36904" y="92750"/>
                  </a:moveTo>
                  <a:cubicBezTo>
                    <a:pt x="35951" y="92750"/>
                    <a:pt x="34999" y="93702"/>
                    <a:pt x="34999" y="94655"/>
                  </a:cubicBezTo>
                  <a:cubicBezTo>
                    <a:pt x="34999" y="95607"/>
                    <a:pt x="35951" y="95607"/>
                    <a:pt x="36904" y="95607"/>
                  </a:cubicBezTo>
                  <a:cubicBezTo>
                    <a:pt x="37856" y="95607"/>
                    <a:pt x="38809" y="95607"/>
                    <a:pt x="39762" y="93702"/>
                  </a:cubicBezTo>
                  <a:cubicBezTo>
                    <a:pt x="37856" y="93702"/>
                    <a:pt x="37856" y="92750"/>
                    <a:pt x="36904" y="92750"/>
                  </a:cubicBezTo>
                  <a:close/>
                  <a:moveTo>
                    <a:pt x="34999" y="35600"/>
                  </a:moveTo>
                  <a:cubicBezTo>
                    <a:pt x="34999" y="36552"/>
                    <a:pt x="35951" y="36552"/>
                    <a:pt x="35951" y="36552"/>
                  </a:cubicBezTo>
                  <a:cubicBezTo>
                    <a:pt x="35951" y="36552"/>
                    <a:pt x="36904" y="36552"/>
                    <a:pt x="36904" y="35600"/>
                  </a:cubicBezTo>
                  <a:lnTo>
                    <a:pt x="34999" y="35600"/>
                  </a:lnTo>
                  <a:cubicBezTo>
                    <a:pt x="34999" y="35600"/>
                    <a:pt x="34999" y="35600"/>
                    <a:pt x="34999" y="35600"/>
                  </a:cubicBezTo>
                  <a:close/>
                  <a:moveTo>
                    <a:pt x="34999" y="169902"/>
                  </a:moveTo>
                  <a:cubicBezTo>
                    <a:pt x="35951" y="169902"/>
                    <a:pt x="35951" y="170855"/>
                    <a:pt x="34999" y="169902"/>
                  </a:cubicBezTo>
                  <a:cubicBezTo>
                    <a:pt x="35951" y="169902"/>
                    <a:pt x="36904" y="169902"/>
                    <a:pt x="35951" y="169902"/>
                  </a:cubicBezTo>
                  <a:lnTo>
                    <a:pt x="34999" y="169902"/>
                  </a:lnTo>
                  <a:cubicBezTo>
                    <a:pt x="34999" y="169902"/>
                    <a:pt x="34999" y="169902"/>
                    <a:pt x="34999" y="169902"/>
                  </a:cubicBezTo>
                  <a:close/>
                  <a:moveTo>
                    <a:pt x="36904" y="49887"/>
                  </a:moveTo>
                  <a:cubicBezTo>
                    <a:pt x="36904" y="48935"/>
                    <a:pt x="36904" y="48935"/>
                    <a:pt x="36904" y="47982"/>
                  </a:cubicBezTo>
                  <a:cubicBezTo>
                    <a:pt x="36904" y="47982"/>
                    <a:pt x="36904" y="47030"/>
                    <a:pt x="35951" y="47030"/>
                  </a:cubicBezTo>
                  <a:cubicBezTo>
                    <a:pt x="34999" y="47030"/>
                    <a:pt x="34999" y="47982"/>
                    <a:pt x="34999" y="47982"/>
                  </a:cubicBezTo>
                  <a:cubicBezTo>
                    <a:pt x="35951" y="48935"/>
                    <a:pt x="36904" y="48935"/>
                    <a:pt x="36904" y="49887"/>
                  </a:cubicBezTo>
                  <a:cubicBezTo>
                    <a:pt x="37856" y="51792"/>
                    <a:pt x="38809" y="52745"/>
                    <a:pt x="40714" y="51792"/>
                  </a:cubicBezTo>
                  <a:cubicBezTo>
                    <a:pt x="42619" y="51792"/>
                    <a:pt x="40714" y="49887"/>
                    <a:pt x="40714" y="48935"/>
                  </a:cubicBezTo>
                  <a:lnTo>
                    <a:pt x="40714" y="46077"/>
                  </a:lnTo>
                  <a:lnTo>
                    <a:pt x="41666" y="45125"/>
                  </a:lnTo>
                  <a:cubicBezTo>
                    <a:pt x="41666" y="44172"/>
                    <a:pt x="43572" y="44172"/>
                    <a:pt x="42619" y="44172"/>
                  </a:cubicBezTo>
                  <a:cubicBezTo>
                    <a:pt x="42619" y="44172"/>
                    <a:pt x="41666" y="44172"/>
                    <a:pt x="41666" y="45125"/>
                  </a:cubicBezTo>
                  <a:cubicBezTo>
                    <a:pt x="41666" y="45125"/>
                    <a:pt x="41666" y="46077"/>
                    <a:pt x="41666" y="46077"/>
                  </a:cubicBezTo>
                  <a:cubicBezTo>
                    <a:pt x="39762" y="47030"/>
                    <a:pt x="40714" y="50840"/>
                    <a:pt x="36904" y="49887"/>
                  </a:cubicBezTo>
                  <a:close/>
                  <a:moveTo>
                    <a:pt x="37856" y="187047"/>
                  </a:moveTo>
                  <a:lnTo>
                    <a:pt x="37856" y="187047"/>
                  </a:lnTo>
                  <a:lnTo>
                    <a:pt x="37856" y="187047"/>
                  </a:lnTo>
                  <a:lnTo>
                    <a:pt x="37856" y="187047"/>
                  </a:lnTo>
                  <a:cubicBezTo>
                    <a:pt x="36904" y="187047"/>
                    <a:pt x="36904" y="186095"/>
                    <a:pt x="36904" y="186095"/>
                  </a:cubicBezTo>
                  <a:cubicBezTo>
                    <a:pt x="37856" y="186095"/>
                    <a:pt x="36904" y="187047"/>
                    <a:pt x="37856" y="187047"/>
                  </a:cubicBezTo>
                  <a:close/>
                  <a:moveTo>
                    <a:pt x="39762" y="87035"/>
                  </a:moveTo>
                  <a:cubicBezTo>
                    <a:pt x="38809" y="87035"/>
                    <a:pt x="38809" y="87035"/>
                    <a:pt x="37856" y="87035"/>
                  </a:cubicBezTo>
                  <a:cubicBezTo>
                    <a:pt x="37856" y="87035"/>
                    <a:pt x="37856" y="87035"/>
                    <a:pt x="37856" y="87987"/>
                  </a:cubicBezTo>
                  <a:cubicBezTo>
                    <a:pt x="37856" y="87035"/>
                    <a:pt x="38809" y="87987"/>
                    <a:pt x="39762" y="87035"/>
                  </a:cubicBezTo>
                  <a:cubicBezTo>
                    <a:pt x="39762" y="87987"/>
                    <a:pt x="39762" y="87035"/>
                    <a:pt x="39762" y="87035"/>
                  </a:cubicBezTo>
                  <a:close/>
                  <a:moveTo>
                    <a:pt x="38809" y="69890"/>
                  </a:moveTo>
                  <a:cubicBezTo>
                    <a:pt x="37856" y="69890"/>
                    <a:pt x="37856" y="70842"/>
                    <a:pt x="38809" y="69890"/>
                  </a:cubicBezTo>
                  <a:cubicBezTo>
                    <a:pt x="37856" y="70842"/>
                    <a:pt x="37856" y="71795"/>
                    <a:pt x="38809" y="71795"/>
                  </a:cubicBezTo>
                  <a:cubicBezTo>
                    <a:pt x="39762" y="71795"/>
                    <a:pt x="38809" y="71795"/>
                    <a:pt x="38809" y="69890"/>
                  </a:cubicBezTo>
                  <a:cubicBezTo>
                    <a:pt x="38809" y="70842"/>
                    <a:pt x="38809" y="70842"/>
                    <a:pt x="38809" y="69890"/>
                  </a:cubicBezTo>
                  <a:close/>
                  <a:moveTo>
                    <a:pt x="38809" y="64175"/>
                  </a:moveTo>
                  <a:cubicBezTo>
                    <a:pt x="39762" y="64175"/>
                    <a:pt x="39762" y="64175"/>
                    <a:pt x="39762" y="64175"/>
                  </a:cubicBezTo>
                  <a:cubicBezTo>
                    <a:pt x="39762" y="63222"/>
                    <a:pt x="38809" y="63222"/>
                    <a:pt x="38809" y="63222"/>
                  </a:cubicBezTo>
                  <a:cubicBezTo>
                    <a:pt x="38809" y="63222"/>
                    <a:pt x="37856" y="63222"/>
                    <a:pt x="37856" y="64175"/>
                  </a:cubicBezTo>
                  <a:cubicBezTo>
                    <a:pt x="37856" y="64175"/>
                    <a:pt x="38809" y="64175"/>
                    <a:pt x="38809" y="64175"/>
                  </a:cubicBezTo>
                  <a:close/>
                  <a:moveTo>
                    <a:pt x="37856" y="174665"/>
                  </a:moveTo>
                  <a:cubicBezTo>
                    <a:pt x="38809" y="175617"/>
                    <a:pt x="39762" y="174665"/>
                    <a:pt x="40714" y="173712"/>
                  </a:cubicBezTo>
                  <a:cubicBezTo>
                    <a:pt x="40714" y="173712"/>
                    <a:pt x="40714" y="173712"/>
                    <a:pt x="41666" y="173712"/>
                  </a:cubicBezTo>
                  <a:cubicBezTo>
                    <a:pt x="41666" y="174665"/>
                    <a:pt x="40714" y="175617"/>
                    <a:pt x="39762" y="176570"/>
                  </a:cubicBezTo>
                  <a:cubicBezTo>
                    <a:pt x="38809" y="176570"/>
                    <a:pt x="38809" y="177522"/>
                    <a:pt x="39762" y="178475"/>
                  </a:cubicBezTo>
                  <a:cubicBezTo>
                    <a:pt x="40714" y="179427"/>
                    <a:pt x="40714" y="178475"/>
                    <a:pt x="41666" y="177522"/>
                  </a:cubicBezTo>
                  <a:cubicBezTo>
                    <a:pt x="42619" y="176570"/>
                    <a:pt x="43572" y="174665"/>
                    <a:pt x="41666" y="173712"/>
                  </a:cubicBezTo>
                  <a:cubicBezTo>
                    <a:pt x="40714" y="172760"/>
                    <a:pt x="39762" y="171807"/>
                    <a:pt x="37856" y="174665"/>
                  </a:cubicBezTo>
                  <a:cubicBezTo>
                    <a:pt x="38809" y="173712"/>
                    <a:pt x="38809" y="173712"/>
                    <a:pt x="37856" y="174665"/>
                  </a:cubicBezTo>
                  <a:close/>
                  <a:moveTo>
                    <a:pt x="40714" y="56555"/>
                  </a:moveTo>
                  <a:cubicBezTo>
                    <a:pt x="41666" y="55602"/>
                    <a:pt x="40714" y="55602"/>
                    <a:pt x="40714" y="56555"/>
                  </a:cubicBezTo>
                  <a:cubicBezTo>
                    <a:pt x="39762" y="55602"/>
                    <a:pt x="38809" y="56555"/>
                    <a:pt x="38809" y="57507"/>
                  </a:cubicBezTo>
                  <a:cubicBezTo>
                    <a:pt x="38809" y="57507"/>
                    <a:pt x="38809" y="58460"/>
                    <a:pt x="39762" y="58460"/>
                  </a:cubicBezTo>
                  <a:cubicBezTo>
                    <a:pt x="40714" y="57507"/>
                    <a:pt x="40714" y="56555"/>
                    <a:pt x="40714" y="56555"/>
                  </a:cubicBezTo>
                  <a:close/>
                  <a:moveTo>
                    <a:pt x="42619" y="208002"/>
                  </a:moveTo>
                  <a:cubicBezTo>
                    <a:pt x="41666" y="208002"/>
                    <a:pt x="40714" y="207050"/>
                    <a:pt x="40714" y="208002"/>
                  </a:cubicBezTo>
                  <a:cubicBezTo>
                    <a:pt x="40714" y="208955"/>
                    <a:pt x="41666" y="208955"/>
                    <a:pt x="41666" y="209907"/>
                  </a:cubicBezTo>
                  <a:lnTo>
                    <a:pt x="42619" y="208002"/>
                  </a:lnTo>
                  <a:close/>
                  <a:moveTo>
                    <a:pt x="40714" y="71795"/>
                  </a:moveTo>
                  <a:cubicBezTo>
                    <a:pt x="40714" y="71795"/>
                    <a:pt x="40714" y="72747"/>
                    <a:pt x="40714" y="71795"/>
                  </a:cubicBezTo>
                  <a:cubicBezTo>
                    <a:pt x="42619" y="71795"/>
                    <a:pt x="42619" y="70842"/>
                    <a:pt x="42619" y="69890"/>
                  </a:cubicBezTo>
                  <a:cubicBezTo>
                    <a:pt x="42619" y="68937"/>
                    <a:pt x="42619" y="67985"/>
                    <a:pt x="41666" y="68937"/>
                  </a:cubicBezTo>
                  <a:cubicBezTo>
                    <a:pt x="40714" y="68937"/>
                    <a:pt x="40714" y="70842"/>
                    <a:pt x="40714" y="71795"/>
                  </a:cubicBezTo>
                  <a:close/>
                  <a:moveTo>
                    <a:pt x="42619" y="91797"/>
                  </a:moveTo>
                  <a:cubicBezTo>
                    <a:pt x="40714" y="91797"/>
                    <a:pt x="40714" y="92750"/>
                    <a:pt x="41666" y="93702"/>
                  </a:cubicBezTo>
                  <a:cubicBezTo>
                    <a:pt x="41666" y="94655"/>
                    <a:pt x="41666" y="95607"/>
                    <a:pt x="42619" y="95607"/>
                  </a:cubicBezTo>
                  <a:cubicBezTo>
                    <a:pt x="43572" y="95607"/>
                    <a:pt x="43572" y="93702"/>
                    <a:pt x="44524" y="92750"/>
                  </a:cubicBezTo>
                  <a:cubicBezTo>
                    <a:pt x="43572" y="92750"/>
                    <a:pt x="43572" y="91797"/>
                    <a:pt x="42619" y="91797"/>
                  </a:cubicBezTo>
                  <a:close/>
                  <a:moveTo>
                    <a:pt x="45476" y="209907"/>
                  </a:moveTo>
                  <a:cubicBezTo>
                    <a:pt x="45476" y="209907"/>
                    <a:pt x="46429" y="208955"/>
                    <a:pt x="45476" y="208002"/>
                  </a:cubicBezTo>
                  <a:cubicBezTo>
                    <a:pt x="45476" y="206097"/>
                    <a:pt x="43572" y="205145"/>
                    <a:pt x="42619" y="206097"/>
                  </a:cubicBezTo>
                  <a:cubicBezTo>
                    <a:pt x="41666" y="206097"/>
                    <a:pt x="42619" y="207050"/>
                    <a:pt x="42619" y="208002"/>
                  </a:cubicBezTo>
                  <a:cubicBezTo>
                    <a:pt x="43572" y="208955"/>
                    <a:pt x="44524" y="208955"/>
                    <a:pt x="45476" y="209907"/>
                  </a:cubicBezTo>
                  <a:close/>
                  <a:moveTo>
                    <a:pt x="43572" y="194667"/>
                  </a:moveTo>
                  <a:cubicBezTo>
                    <a:pt x="42619" y="194667"/>
                    <a:pt x="42619" y="194667"/>
                    <a:pt x="41666" y="195620"/>
                  </a:cubicBezTo>
                  <a:cubicBezTo>
                    <a:pt x="41666" y="196572"/>
                    <a:pt x="42619" y="196572"/>
                    <a:pt x="43572" y="196572"/>
                  </a:cubicBezTo>
                  <a:cubicBezTo>
                    <a:pt x="44524" y="196572"/>
                    <a:pt x="45476" y="196572"/>
                    <a:pt x="45476" y="195620"/>
                  </a:cubicBezTo>
                  <a:cubicBezTo>
                    <a:pt x="45476" y="194667"/>
                    <a:pt x="44524" y="194667"/>
                    <a:pt x="43572" y="194667"/>
                  </a:cubicBezTo>
                  <a:close/>
                  <a:moveTo>
                    <a:pt x="44524" y="213717"/>
                  </a:moveTo>
                  <a:cubicBezTo>
                    <a:pt x="43572" y="213717"/>
                    <a:pt x="42619" y="213717"/>
                    <a:pt x="42619" y="212765"/>
                  </a:cubicBezTo>
                  <a:cubicBezTo>
                    <a:pt x="42619" y="213717"/>
                    <a:pt x="42619" y="214670"/>
                    <a:pt x="42619" y="215622"/>
                  </a:cubicBezTo>
                  <a:cubicBezTo>
                    <a:pt x="43572" y="216575"/>
                    <a:pt x="43572" y="216575"/>
                    <a:pt x="44524" y="216575"/>
                  </a:cubicBezTo>
                  <a:cubicBezTo>
                    <a:pt x="45476" y="216575"/>
                    <a:pt x="45476" y="215622"/>
                    <a:pt x="45476" y="215622"/>
                  </a:cubicBezTo>
                  <a:cubicBezTo>
                    <a:pt x="46429" y="214670"/>
                    <a:pt x="45476" y="213717"/>
                    <a:pt x="44524" y="213717"/>
                  </a:cubicBezTo>
                  <a:close/>
                  <a:moveTo>
                    <a:pt x="44524" y="58460"/>
                  </a:moveTo>
                  <a:cubicBezTo>
                    <a:pt x="44524" y="58460"/>
                    <a:pt x="44524" y="58460"/>
                    <a:pt x="44524" y="58460"/>
                  </a:cubicBezTo>
                  <a:cubicBezTo>
                    <a:pt x="45476" y="58460"/>
                    <a:pt x="45476" y="58460"/>
                    <a:pt x="45476" y="58460"/>
                  </a:cubicBezTo>
                  <a:cubicBezTo>
                    <a:pt x="45476" y="58460"/>
                    <a:pt x="44524" y="57507"/>
                    <a:pt x="44524" y="58460"/>
                  </a:cubicBezTo>
                  <a:cubicBezTo>
                    <a:pt x="44524" y="57507"/>
                    <a:pt x="44524" y="57507"/>
                    <a:pt x="44524" y="58460"/>
                  </a:cubicBezTo>
                  <a:close/>
                  <a:moveTo>
                    <a:pt x="45476" y="177522"/>
                  </a:moveTo>
                  <a:cubicBezTo>
                    <a:pt x="45476" y="177522"/>
                    <a:pt x="45476" y="178475"/>
                    <a:pt x="45476" y="177522"/>
                  </a:cubicBezTo>
                  <a:cubicBezTo>
                    <a:pt x="45476" y="178475"/>
                    <a:pt x="46429" y="177522"/>
                    <a:pt x="45476" y="177522"/>
                  </a:cubicBezTo>
                  <a:cubicBezTo>
                    <a:pt x="46429" y="177522"/>
                    <a:pt x="45476" y="177522"/>
                    <a:pt x="45476" y="177522"/>
                  </a:cubicBezTo>
                  <a:cubicBezTo>
                    <a:pt x="45476" y="177522"/>
                    <a:pt x="45476" y="177522"/>
                    <a:pt x="45476" y="177522"/>
                  </a:cubicBezTo>
                  <a:close/>
                  <a:moveTo>
                    <a:pt x="45476" y="64175"/>
                  </a:moveTo>
                  <a:cubicBezTo>
                    <a:pt x="45476" y="65127"/>
                    <a:pt x="46429" y="66080"/>
                    <a:pt x="47381" y="66080"/>
                  </a:cubicBezTo>
                  <a:cubicBezTo>
                    <a:pt x="48334" y="66080"/>
                    <a:pt x="48334" y="66080"/>
                    <a:pt x="48334" y="65127"/>
                  </a:cubicBezTo>
                  <a:cubicBezTo>
                    <a:pt x="48334" y="64175"/>
                    <a:pt x="47381" y="63222"/>
                    <a:pt x="46429" y="63222"/>
                  </a:cubicBezTo>
                  <a:cubicBezTo>
                    <a:pt x="45476" y="62270"/>
                    <a:pt x="45476" y="63222"/>
                    <a:pt x="45476" y="64175"/>
                  </a:cubicBezTo>
                  <a:close/>
                  <a:moveTo>
                    <a:pt x="47381" y="67032"/>
                  </a:moveTo>
                  <a:cubicBezTo>
                    <a:pt x="47381" y="67032"/>
                    <a:pt x="46429" y="67985"/>
                    <a:pt x="47381" y="67032"/>
                  </a:cubicBezTo>
                  <a:cubicBezTo>
                    <a:pt x="46429" y="67985"/>
                    <a:pt x="47381" y="68937"/>
                    <a:pt x="47381" y="68937"/>
                  </a:cubicBezTo>
                  <a:cubicBezTo>
                    <a:pt x="47381" y="68937"/>
                    <a:pt x="48334" y="68937"/>
                    <a:pt x="48334" y="67985"/>
                  </a:cubicBezTo>
                  <a:cubicBezTo>
                    <a:pt x="48334" y="67985"/>
                    <a:pt x="48334" y="67985"/>
                    <a:pt x="47381" y="67032"/>
                  </a:cubicBezTo>
                  <a:close/>
                  <a:moveTo>
                    <a:pt x="48334" y="102275"/>
                  </a:moveTo>
                  <a:lnTo>
                    <a:pt x="47381" y="102275"/>
                  </a:lnTo>
                  <a:cubicBezTo>
                    <a:pt x="47381" y="102275"/>
                    <a:pt x="47381" y="103227"/>
                    <a:pt x="47381" y="103227"/>
                  </a:cubicBezTo>
                  <a:cubicBezTo>
                    <a:pt x="47381" y="103227"/>
                    <a:pt x="48334" y="104180"/>
                    <a:pt x="49287" y="104180"/>
                  </a:cubicBezTo>
                  <a:cubicBezTo>
                    <a:pt x="49287" y="104180"/>
                    <a:pt x="49287" y="104180"/>
                    <a:pt x="49287" y="103227"/>
                  </a:cubicBezTo>
                  <a:cubicBezTo>
                    <a:pt x="50239" y="103227"/>
                    <a:pt x="49287" y="102275"/>
                    <a:pt x="48334" y="102275"/>
                  </a:cubicBezTo>
                  <a:close/>
                  <a:moveTo>
                    <a:pt x="54049" y="121325"/>
                  </a:moveTo>
                  <a:cubicBezTo>
                    <a:pt x="54049" y="120372"/>
                    <a:pt x="54049" y="119420"/>
                    <a:pt x="54049" y="117515"/>
                  </a:cubicBezTo>
                  <a:lnTo>
                    <a:pt x="54049" y="117515"/>
                  </a:lnTo>
                  <a:cubicBezTo>
                    <a:pt x="49287" y="115610"/>
                    <a:pt x="49287" y="115610"/>
                    <a:pt x="48334" y="119420"/>
                  </a:cubicBezTo>
                  <a:cubicBezTo>
                    <a:pt x="48334" y="120372"/>
                    <a:pt x="48334" y="121325"/>
                    <a:pt x="48334" y="121325"/>
                  </a:cubicBezTo>
                  <a:cubicBezTo>
                    <a:pt x="49287" y="121325"/>
                    <a:pt x="49287" y="120372"/>
                    <a:pt x="50239" y="120372"/>
                  </a:cubicBezTo>
                  <a:cubicBezTo>
                    <a:pt x="51191" y="118467"/>
                    <a:pt x="51191" y="118467"/>
                    <a:pt x="52144" y="121325"/>
                  </a:cubicBezTo>
                  <a:cubicBezTo>
                    <a:pt x="52144" y="121325"/>
                    <a:pt x="52144" y="122277"/>
                    <a:pt x="53097" y="122277"/>
                  </a:cubicBezTo>
                  <a:cubicBezTo>
                    <a:pt x="53097" y="122277"/>
                    <a:pt x="53097" y="122277"/>
                    <a:pt x="54049" y="121325"/>
                  </a:cubicBezTo>
                  <a:close/>
                  <a:moveTo>
                    <a:pt x="48334" y="184190"/>
                  </a:moveTo>
                  <a:lnTo>
                    <a:pt x="48334" y="184190"/>
                  </a:lnTo>
                  <a:cubicBezTo>
                    <a:pt x="49287" y="185142"/>
                    <a:pt x="49287" y="187047"/>
                    <a:pt x="50239" y="185142"/>
                  </a:cubicBezTo>
                  <a:cubicBezTo>
                    <a:pt x="50239" y="184190"/>
                    <a:pt x="51191" y="183237"/>
                    <a:pt x="51191" y="183237"/>
                  </a:cubicBezTo>
                  <a:cubicBezTo>
                    <a:pt x="50239" y="182285"/>
                    <a:pt x="49287" y="184190"/>
                    <a:pt x="48334" y="184190"/>
                  </a:cubicBezTo>
                  <a:close/>
                  <a:moveTo>
                    <a:pt x="52144" y="188952"/>
                  </a:moveTo>
                  <a:cubicBezTo>
                    <a:pt x="51191" y="189905"/>
                    <a:pt x="49287" y="190857"/>
                    <a:pt x="50239" y="193715"/>
                  </a:cubicBezTo>
                  <a:cubicBezTo>
                    <a:pt x="50239" y="193715"/>
                    <a:pt x="50239" y="193715"/>
                    <a:pt x="51191" y="193715"/>
                  </a:cubicBezTo>
                  <a:cubicBezTo>
                    <a:pt x="51191" y="191810"/>
                    <a:pt x="54049" y="191810"/>
                    <a:pt x="52144" y="188952"/>
                  </a:cubicBezTo>
                  <a:cubicBezTo>
                    <a:pt x="53097" y="189905"/>
                    <a:pt x="52144" y="188952"/>
                    <a:pt x="52144" y="188952"/>
                  </a:cubicBezTo>
                  <a:close/>
                  <a:moveTo>
                    <a:pt x="52144" y="74652"/>
                  </a:moveTo>
                  <a:cubicBezTo>
                    <a:pt x="52144" y="75605"/>
                    <a:pt x="52144" y="78462"/>
                    <a:pt x="54049" y="78462"/>
                  </a:cubicBezTo>
                  <a:cubicBezTo>
                    <a:pt x="55001" y="78462"/>
                    <a:pt x="55954" y="76557"/>
                    <a:pt x="55954" y="75605"/>
                  </a:cubicBezTo>
                  <a:cubicBezTo>
                    <a:pt x="55954" y="73700"/>
                    <a:pt x="55001" y="72747"/>
                    <a:pt x="53097" y="72747"/>
                  </a:cubicBezTo>
                  <a:cubicBezTo>
                    <a:pt x="52144" y="72747"/>
                    <a:pt x="52144" y="73700"/>
                    <a:pt x="52144" y="74652"/>
                  </a:cubicBezTo>
                  <a:close/>
                  <a:moveTo>
                    <a:pt x="55001" y="197525"/>
                  </a:moveTo>
                  <a:cubicBezTo>
                    <a:pt x="56906" y="197525"/>
                    <a:pt x="55954" y="194667"/>
                    <a:pt x="57859" y="193715"/>
                  </a:cubicBezTo>
                  <a:cubicBezTo>
                    <a:pt x="57859" y="192762"/>
                    <a:pt x="57859" y="191810"/>
                    <a:pt x="56906" y="191810"/>
                  </a:cubicBezTo>
                  <a:cubicBezTo>
                    <a:pt x="54049" y="191810"/>
                    <a:pt x="54049" y="193715"/>
                    <a:pt x="54049" y="195620"/>
                  </a:cubicBezTo>
                  <a:cubicBezTo>
                    <a:pt x="53097" y="196572"/>
                    <a:pt x="53097" y="197525"/>
                    <a:pt x="55001" y="197525"/>
                  </a:cubicBezTo>
                  <a:close/>
                  <a:moveTo>
                    <a:pt x="54049" y="208002"/>
                  </a:moveTo>
                  <a:cubicBezTo>
                    <a:pt x="54049" y="207050"/>
                    <a:pt x="54049" y="207050"/>
                    <a:pt x="54049" y="208002"/>
                  </a:cubicBezTo>
                  <a:cubicBezTo>
                    <a:pt x="54049" y="208002"/>
                    <a:pt x="53097" y="208002"/>
                    <a:pt x="54049" y="208002"/>
                  </a:cubicBezTo>
                  <a:cubicBezTo>
                    <a:pt x="53097" y="208002"/>
                    <a:pt x="53097" y="208955"/>
                    <a:pt x="54049" y="208002"/>
                  </a:cubicBezTo>
                  <a:cubicBezTo>
                    <a:pt x="54049" y="208955"/>
                    <a:pt x="55001" y="208002"/>
                    <a:pt x="54049" y="208002"/>
                  </a:cubicBezTo>
                  <a:close/>
                  <a:moveTo>
                    <a:pt x="56906" y="129897"/>
                  </a:moveTo>
                  <a:cubicBezTo>
                    <a:pt x="55954" y="128945"/>
                    <a:pt x="55001" y="127992"/>
                    <a:pt x="54049" y="127040"/>
                  </a:cubicBezTo>
                  <a:cubicBezTo>
                    <a:pt x="54049" y="126087"/>
                    <a:pt x="54049" y="127040"/>
                    <a:pt x="54049" y="127992"/>
                  </a:cubicBezTo>
                  <a:cubicBezTo>
                    <a:pt x="54049" y="128945"/>
                    <a:pt x="55001" y="129897"/>
                    <a:pt x="56906" y="129897"/>
                  </a:cubicBezTo>
                  <a:cubicBezTo>
                    <a:pt x="56906" y="130850"/>
                    <a:pt x="56906" y="130850"/>
                    <a:pt x="56906" y="129897"/>
                  </a:cubicBezTo>
                  <a:close/>
                  <a:moveTo>
                    <a:pt x="54049" y="101322"/>
                  </a:moveTo>
                  <a:cubicBezTo>
                    <a:pt x="54049" y="102275"/>
                    <a:pt x="54049" y="103227"/>
                    <a:pt x="55001" y="103227"/>
                  </a:cubicBezTo>
                  <a:cubicBezTo>
                    <a:pt x="55954" y="103227"/>
                    <a:pt x="55954" y="102275"/>
                    <a:pt x="56906" y="102275"/>
                  </a:cubicBezTo>
                  <a:cubicBezTo>
                    <a:pt x="57859" y="100370"/>
                    <a:pt x="56906" y="99417"/>
                    <a:pt x="56906" y="97512"/>
                  </a:cubicBezTo>
                  <a:cubicBezTo>
                    <a:pt x="56906" y="96560"/>
                    <a:pt x="55001" y="95607"/>
                    <a:pt x="54049" y="96560"/>
                  </a:cubicBezTo>
                  <a:cubicBezTo>
                    <a:pt x="55001" y="98465"/>
                    <a:pt x="55001" y="99417"/>
                    <a:pt x="54049" y="101322"/>
                  </a:cubicBezTo>
                  <a:close/>
                  <a:moveTo>
                    <a:pt x="55001" y="66080"/>
                  </a:moveTo>
                  <a:cubicBezTo>
                    <a:pt x="55001" y="67032"/>
                    <a:pt x="55954" y="67032"/>
                    <a:pt x="55001" y="66080"/>
                  </a:cubicBezTo>
                  <a:cubicBezTo>
                    <a:pt x="55954" y="66080"/>
                    <a:pt x="56906" y="66080"/>
                    <a:pt x="56906" y="65127"/>
                  </a:cubicBezTo>
                  <a:cubicBezTo>
                    <a:pt x="56906" y="64175"/>
                    <a:pt x="56906" y="64175"/>
                    <a:pt x="55954" y="65127"/>
                  </a:cubicBezTo>
                  <a:cubicBezTo>
                    <a:pt x="55001" y="66080"/>
                    <a:pt x="55001" y="66080"/>
                    <a:pt x="55001" y="66080"/>
                  </a:cubicBezTo>
                  <a:close/>
                  <a:moveTo>
                    <a:pt x="61669" y="105132"/>
                  </a:moveTo>
                  <a:cubicBezTo>
                    <a:pt x="61669" y="105132"/>
                    <a:pt x="61669" y="105132"/>
                    <a:pt x="61669" y="105132"/>
                  </a:cubicBezTo>
                  <a:cubicBezTo>
                    <a:pt x="61669" y="104180"/>
                    <a:pt x="61669" y="104180"/>
                    <a:pt x="61669" y="105132"/>
                  </a:cubicBezTo>
                  <a:cubicBezTo>
                    <a:pt x="61669" y="103227"/>
                    <a:pt x="60716" y="104180"/>
                    <a:pt x="61669" y="105132"/>
                  </a:cubicBezTo>
                  <a:cubicBezTo>
                    <a:pt x="60716" y="104180"/>
                    <a:pt x="61669" y="105132"/>
                    <a:pt x="61669" y="105132"/>
                  </a:cubicBezTo>
                  <a:close/>
                  <a:moveTo>
                    <a:pt x="68337" y="131802"/>
                  </a:moveTo>
                  <a:lnTo>
                    <a:pt x="68337" y="131802"/>
                  </a:lnTo>
                  <a:cubicBezTo>
                    <a:pt x="65479" y="130850"/>
                    <a:pt x="64526" y="129897"/>
                    <a:pt x="63574" y="128945"/>
                  </a:cubicBezTo>
                  <a:cubicBezTo>
                    <a:pt x="62622" y="128945"/>
                    <a:pt x="62622" y="128945"/>
                    <a:pt x="62622" y="129897"/>
                  </a:cubicBezTo>
                  <a:cubicBezTo>
                    <a:pt x="62622" y="131802"/>
                    <a:pt x="66431" y="132755"/>
                    <a:pt x="68337" y="131802"/>
                  </a:cubicBezTo>
                  <a:lnTo>
                    <a:pt x="68337" y="131802"/>
                  </a:lnTo>
                  <a:close/>
                  <a:moveTo>
                    <a:pt x="64526" y="86082"/>
                  </a:moveTo>
                  <a:cubicBezTo>
                    <a:pt x="64526" y="87035"/>
                    <a:pt x="64526" y="87035"/>
                    <a:pt x="64526" y="87987"/>
                  </a:cubicBezTo>
                  <a:lnTo>
                    <a:pt x="64526" y="86082"/>
                  </a:lnTo>
                  <a:cubicBezTo>
                    <a:pt x="62622" y="86082"/>
                    <a:pt x="62622" y="85130"/>
                    <a:pt x="62622" y="85130"/>
                  </a:cubicBezTo>
                  <a:cubicBezTo>
                    <a:pt x="64526" y="84177"/>
                    <a:pt x="64526" y="85130"/>
                    <a:pt x="64526" y="86082"/>
                  </a:cubicBezTo>
                  <a:close/>
                  <a:moveTo>
                    <a:pt x="98816" y="140375"/>
                  </a:moveTo>
                  <a:cubicBezTo>
                    <a:pt x="97864" y="139422"/>
                    <a:pt x="95959" y="139422"/>
                    <a:pt x="95006" y="140375"/>
                  </a:cubicBezTo>
                  <a:cubicBezTo>
                    <a:pt x="93101" y="141327"/>
                    <a:pt x="92149" y="141327"/>
                    <a:pt x="93101" y="144185"/>
                  </a:cubicBezTo>
                  <a:cubicBezTo>
                    <a:pt x="95006" y="147042"/>
                    <a:pt x="96912" y="147995"/>
                    <a:pt x="98816" y="149900"/>
                  </a:cubicBezTo>
                  <a:cubicBezTo>
                    <a:pt x="99769" y="150852"/>
                    <a:pt x="100722" y="151805"/>
                    <a:pt x="101674" y="150852"/>
                  </a:cubicBezTo>
                  <a:cubicBezTo>
                    <a:pt x="102626" y="149900"/>
                    <a:pt x="101674" y="148947"/>
                    <a:pt x="101674" y="147995"/>
                  </a:cubicBezTo>
                  <a:cubicBezTo>
                    <a:pt x="99769" y="144185"/>
                    <a:pt x="99769" y="144185"/>
                    <a:pt x="103579" y="144185"/>
                  </a:cubicBezTo>
                  <a:cubicBezTo>
                    <a:pt x="104531" y="146090"/>
                    <a:pt x="105484" y="145137"/>
                    <a:pt x="106437" y="145137"/>
                  </a:cubicBezTo>
                  <a:cubicBezTo>
                    <a:pt x="107389" y="145137"/>
                    <a:pt x="107389" y="144185"/>
                    <a:pt x="107389" y="144185"/>
                  </a:cubicBezTo>
                  <a:cubicBezTo>
                    <a:pt x="106437" y="144185"/>
                    <a:pt x="105484" y="144185"/>
                    <a:pt x="104531" y="144185"/>
                  </a:cubicBezTo>
                  <a:lnTo>
                    <a:pt x="103579" y="144185"/>
                  </a:lnTo>
                  <a:lnTo>
                    <a:pt x="102626" y="141327"/>
                  </a:lnTo>
                  <a:lnTo>
                    <a:pt x="102626" y="141327"/>
                  </a:lnTo>
                  <a:lnTo>
                    <a:pt x="102626" y="141327"/>
                  </a:lnTo>
                  <a:cubicBezTo>
                    <a:pt x="102626" y="137517"/>
                    <a:pt x="101674" y="137517"/>
                    <a:pt x="97864" y="138470"/>
                  </a:cubicBezTo>
                  <a:cubicBezTo>
                    <a:pt x="95959" y="137517"/>
                    <a:pt x="95006" y="134660"/>
                    <a:pt x="93101" y="137517"/>
                  </a:cubicBezTo>
                  <a:cubicBezTo>
                    <a:pt x="93101" y="137517"/>
                    <a:pt x="92149" y="137517"/>
                    <a:pt x="92149" y="137517"/>
                  </a:cubicBezTo>
                  <a:cubicBezTo>
                    <a:pt x="91197" y="136565"/>
                    <a:pt x="92149" y="136565"/>
                    <a:pt x="92149" y="135612"/>
                  </a:cubicBezTo>
                  <a:cubicBezTo>
                    <a:pt x="93101" y="133707"/>
                    <a:pt x="95006" y="131802"/>
                    <a:pt x="91197" y="131802"/>
                  </a:cubicBezTo>
                  <a:cubicBezTo>
                    <a:pt x="92149" y="130850"/>
                    <a:pt x="94054" y="129897"/>
                    <a:pt x="95006" y="129897"/>
                  </a:cubicBezTo>
                  <a:cubicBezTo>
                    <a:pt x="97864" y="130850"/>
                    <a:pt x="98816" y="129897"/>
                    <a:pt x="100722" y="127992"/>
                  </a:cubicBezTo>
                  <a:cubicBezTo>
                    <a:pt x="101674" y="127040"/>
                    <a:pt x="102626" y="127040"/>
                    <a:pt x="103579" y="126087"/>
                  </a:cubicBezTo>
                  <a:cubicBezTo>
                    <a:pt x="105484" y="124182"/>
                    <a:pt x="106437" y="125135"/>
                    <a:pt x="106437" y="127040"/>
                  </a:cubicBezTo>
                  <a:cubicBezTo>
                    <a:pt x="106437" y="128945"/>
                    <a:pt x="106437" y="130850"/>
                    <a:pt x="109294" y="132755"/>
                  </a:cubicBezTo>
                  <a:cubicBezTo>
                    <a:pt x="109294" y="133707"/>
                    <a:pt x="108341" y="133707"/>
                    <a:pt x="108341" y="134660"/>
                  </a:cubicBezTo>
                  <a:cubicBezTo>
                    <a:pt x="105484" y="137517"/>
                    <a:pt x="106437" y="140375"/>
                    <a:pt x="110247" y="141327"/>
                  </a:cubicBezTo>
                  <a:cubicBezTo>
                    <a:pt x="111199" y="141327"/>
                    <a:pt x="112151" y="143232"/>
                    <a:pt x="112151" y="141327"/>
                  </a:cubicBezTo>
                  <a:cubicBezTo>
                    <a:pt x="112151" y="140375"/>
                    <a:pt x="112151" y="139422"/>
                    <a:pt x="111199" y="138470"/>
                  </a:cubicBezTo>
                  <a:cubicBezTo>
                    <a:pt x="108341" y="137517"/>
                    <a:pt x="110247" y="137517"/>
                    <a:pt x="111199" y="137517"/>
                  </a:cubicBezTo>
                  <a:cubicBezTo>
                    <a:pt x="112151" y="136565"/>
                    <a:pt x="114056" y="135612"/>
                    <a:pt x="115009" y="135612"/>
                  </a:cubicBezTo>
                  <a:cubicBezTo>
                    <a:pt x="114056" y="133707"/>
                    <a:pt x="113104" y="131802"/>
                    <a:pt x="110247" y="131802"/>
                  </a:cubicBezTo>
                  <a:cubicBezTo>
                    <a:pt x="110247" y="130850"/>
                    <a:pt x="113104" y="128945"/>
                    <a:pt x="109294" y="127992"/>
                  </a:cubicBezTo>
                  <a:cubicBezTo>
                    <a:pt x="108341" y="125135"/>
                    <a:pt x="106437" y="123230"/>
                    <a:pt x="106437" y="121325"/>
                  </a:cubicBezTo>
                  <a:cubicBezTo>
                    <a:pt x="106437" y="118467"/>
                    <a:pt x="105484" y="119420"/>
                    <a:pt x="104531" y="119420"/>
                  </a:cubicBezTo>
                  <a:cubicBezTo>
                    <a:pt x="102626" y="119420"/>
                    <a:pt x="101674" y="120372"/>
                    <a:pt x="102626" y="122277"/>
                  </a:cubicBezTo>
                  <a:cubicBezTo>
                    <a:pt x="102626" y="122277"/>
                    <a:pt x="101674" y="123230"/>
                    <a:pt x="101674" y="123230"/>
                  </a:cubicBezTo>
                  <a:cubicBezTo>
                    <a:pt x="100722" y="123230"/>
                    <a:pt x="100722" y="122277"/>
                    <a:pt x="100722" y="122277"/>
                  </a:cubicBezTo>
                  <a:cubicBezTo>
                    <a:pt x="99769" y="120372"/>
                    <a:pt x="99769" y="117515"/>
                    <a:pt x="97864" y="115610"/>
                  </a:cubicBezTo>
                  <a:cubicBezTo>
                    <a:pt x="98816" y="114657"/>
                    <a:pt x="98816" y="113705"/>
                    <a:pt x="97864" y="112752"/>
                  </a:cubicBezTo>
                  <a:cubicBezTo>
                    <a:pt x="96912" y="111800"/>
                    <a:pt x="95959" y="111800"/>
                    <a:pt x="95959" y="112752"/>
                  </a:cubicBezTo>
                  <a:lnTo>
                    <a:pt x="95959" y="112752"/>
                  </a:lnTo>
                  <a:cubicBezTo>
                    <a:pt x="93101" y="111800"/>
                    <a:pt x="91197" y="112752"/>
                    <a:pt x="90244" y="116562"/>
                  </a:cubicBezTo>
                  <a:cubicBezTo>
                    <a:pt x="90244" y="119420"/>
                    <a:pt x="89291" y="120372"/>
                    <a:pt x="86434" y="118467"/>
                  </a:cubicBezTo>
                  <a:cubicBezTo>
                    <a:pt x="85481" y="118467"/>
                    <a:pt x="85481" y="116562"/>
                    <a:pt x="84529" y="117515"/>
                  </a:cubicBezTo>
                  <a:cubicBezTo>
                    <a:pt x="82624" y="118467"/>
                    <a:pt x="83576" y="120372"/>
                    <a:pt x="83576" y="122277"/>
                  </a:cubicBezTo>
                  <a:cubicBezTo>
                    <a:pt x="83576" y="124182"/>
                    <a:pt x="85481" y="123230"/>
                    <a:pt x="86434" y="123230"/>
                  </a:cubicBezTo>
                  <a:cubicBezTo>
                    <a:pt x="88339" y="124182"/>
                    <a:pt x="90244" y="119420"/>
                    <a:pt x="91197" y="124182"/>
                  </a:cubicBezTo>
                  <a:cubicBezTo>
                    <a:pt x="91197" y="125135"/>
                    <a:pt x="92149" y="124182"/>
                    <a:pt x="93101" y="124182"/>
                  </a:cubicBezTo>
                  <a:cubicBezTo>
                    <a:pt x="94054" y="124182"/>
                    <a:pt x="94054" y="124182"/>
                    <a:pt x="95006" y="124182"/>
                  </a:cubicBezTo>
                  <a:cubicBezTo>
                    <a:pt x="95006" y="125135"/>
                    <a:pt x="95006" y="126087"/>
                    <a:pt x="94054" y="126087"/>
                  </a:cubicBezTo>
                  <a:cubicBezTo>
                    <a:pt x="91197" y="125135"/>
                    <a:pt x="90244" y="128945"/>
                    <a:pt x="87387" y="127040"/>
                  </a:cubicBezTo>
                  <a:cubicBezTo>
                    <a:pt x="86434" y="126087"/>
                    <a:pt x="86434" y="127040"/>
                    <a:pt x="86434" y="127992"/>
                  </a:cubicBezTo>
                  <a:cubicBezTo>
                    <a:pt x="86434" y="128945"/>
                    <a:pt x="86434" y="129897"/>
                    <a:pt x="86434" y="130850"/>
                  </a:cubicBezTo>
                  <a:cubicBezTo>
                    <a:pt x="84529" y="130850"/>
                    <a:pt x="83576" y="128945"/>
                    <a:pt x="81672" y="128945"/>
                  </a:cubicBezTo>
                  <a:cubicBezTo>
                    <a:pt x="83576" y="126087"/>
                    <a:pt x="79766" y="122277"/>
                    <a:pt x="81672" y="119420"/>
                  </a:cubicBezTo>
                  <a:cubicBezTo>
                    <a:pt x="81672" y="118467"/>
                    <a:pt x="80719" y="118467"/>
                    <a:pt x="80719" y="119420"/>
                  </a:cubicBezTo>
                  <a:cubicBezTo>
                    <a:pt x="78814" y="121325"/>
                    <a:pt x="76909" y="121325"/>
                    <a:pt x="75004" y="122277"/>
                  </a:cubicBezTo>
                  <a:lnTo>
                    <a:pt x="75004" y="121325"/>
                  </a:lnTo>
                  <a:cubicBezTo>
                    <a:pt x="75004" y="120372"/>
                    <a:pt x="77862" y="121325"/>
                    <a:pt x="76909" y="119420"/>
                  </a:cubicBezTo>
                  <a:cubicBezTo>
                    <a:pt x="75956" y="118467"/>
                    <a:pt x="75004" y="117515"/>
                    <a:pt x="74051" y="119420"/>
                  </a:cubicBezTo>
                  <a:cubicBezTo>
                    <a:pt x="73099" y="120372"/>
                    <a:pt x="72147" y="120372"/>
                    <a:pt x="71194" y="120372"/>
                  </a:cubicBezTo>
                  <a:cubicBezTo>
                    <a:pt x="71194" y="119420"/>
                    <a:pt x="71194" y="118467"/>
                    <a:pt x="70241" y="118467"/>
                  </a:cubicBezTo>
                  <a:cubicBezTo>
                    <a:pt x="69289" y="118467"/>
                    <a:pt x="66431" y="121325"/>
                    <a:pt x="66431" y="122277"/>
                  </a:cubicBezTo>
                  <a:cubicBezTo>
                    <a:pt x="66431" y="124182"/>
                    <a:pt x="68337" y="124182"/>
                    <a:pt x="69289" y="124182"/>
                  </a:cubicBezTo>
                  <a:cubicBezTo>
                    <a:pt x="70241" y="124182"/>
                    <a:pt x="70241" y="123230"/>
                    <a:pt x="70241" y="122277"/>
                  </a:cubicBezTo>
                  <a:cubicBezTo>
                    <a:pt x="71194" y="122277"/>
                    <a:pt x="73099" y="122277"/>
                    <a:pt x="74051" y="122277"/>
                  </a:cubicBezTo>
                  <a:cubicBezTo>
                    <a:pt x="75004" y="123230"/>
                    <a:pt x="75956" y="123230"/>
                    <a:pt x="77862" y="123230"/>
                  </a:cubicBezTo>
                  <a:cubicBezTo>
                    <a:pt x="78814" y="123230"/>
                    <a:pt x="79766" y="124182"/>
                    <a:pt x="78814" y="125135"/>
                  </a:cubicBezTo>
                  <a:cubicBezTo>
                    <a:pt x="77862" y="126087"/>
                    <a:pt x="76909" y="127040"/>
                    <a:pt x="75956" y="127040"/>
                  </a:cubicBezTo>
                  <a:cubicBezTo>
                    <a:pt x="75004" y="127040"/>
                    <a:pt x="72147" y="126087"/>
                    <a:pt x="72147" y="127040"/>
                  </a:cubicBezTo>
                  <a:cubicBezTo>
                    <a:pt x="71194" y="127992"/>
                    <a:pt x="74051" y="129897"/>
                    <a:pt x="74051" y="131802"/>
                  </a:cubicBezTo>
                  <a:lnTo>
                    <a:pt x="74051" y="131802"/>
                  </a:lnTo>
                  <a:cubicBezTo>
                    <a:pt x="73099" y="131802"/>
                    <a:pt x="71194" y="132755"/>
                    <a:pt x="72147" y="133707"/>
                  </a:cubicBezTo>
                  <a:cubicBezTo>
                    <a:pt x="72147" y="134660"/>
                    <a:pt x="74051" y="133707"/>
                    <a:pt x="75004" y="133707"/>
                  </a:cubicBezTo>
                  <a:lnTo>
                    <a:pt x="75004" y="133707"/>
                  </a:lnTo>
                  <a:lnTo>
                    <a:pt x="74051" y="135612"/>
                  </a:lnTo>
                  <a:cubicBezTo>
                    <a:pt x="74051" y="136565"/>
                    <a:pt x="72147" y="136565"/>
                    <a:pt x="73099" y="137517"/>
                  </a:cubicBezTo>
                  <a:cubicBezTo>
                    <a:pt x="73099" y="137517"/>
                    <a:pt x="75004" y="137517"/>
                    <a:pt x="75004" y="136565"/>
                  </a:cubicBezTo>
                  <a:cubicBezTo>
                    <a:pt x="75956" y="135612"/>
                    <a:pt x="75956" y="134660"/>
                    <a:pt x="74051" y="133707"/>
                  </a:cubicBezTo>
                  <a:lnTo>
                    <a:pt x="73099" y="131802"/>
                  </a:lnTo>
                  <a:cubicBezTo>
                    <a:pt x="75004" y="129897"/>
                    <a:pt x="77862" y="127992"/>
                    <a:pt x="80719" y="128945"/>
                  </a:cubicBezTo>
                  <a:cubicBezTo>
                    <a:pt x="79766" y="129897"/>
                    <a:pt x="81672" y="132755"/>
                    <a:pt x="78814" y="132755"/>
                  </a:cubicBezTo>
                  <a:cubicBezTo>
                    <a:pt x="76909" y="132755"/>
                    <a:pt x="76909" y="132755"/>
                    <a:pt x="76909" y="134660"/>
                  </a:cubicBezTo>
                  <a:cubicBezTo>
                    <a:pt x="76909" y="135612"/>
                    <a:pt x="75956" y="136565"/>
                    <a:pt x="77862" y="137517"/>
                  </a:cubicBezTo>
                  <a:cubicBezTo>
                    <a:pt x="78814" y="137517"/>
                    <a:pt x="79766" y="137517"/>
                    <a:pt x="79766" y="136565"/>
                  </a:cubicBezTo>
                  <a:cubicBezTo>
                    <a:pt x="81672" y="134660"/>
                    <a:pt x="84529" y="132755"/>
                    <a:pt x="87387" y="133707"/>
                  </a:cubicBezTo>
                  <a:cubicBezTo>
                    <a:pt x="87387" y="135612"/>
                    <a:pt x="87387" y="136565"/>
                    <a:pt x="84529" y="136565"/>
                  </a:cubicBezTo>
                  <a:cubicBezTo>
                    <a:pt x="83576" y="136565"/>
                    <a:pt x="82624" y="136565"/>
                    <a:pt x="82624" y="137517"/>
                  </a:cubicBezTo>
                  <a:cubicBezTo>
                    <a:pt x="81672" y="138470"/>
                    <a:pt x="82624" y="138470"/>
                    <a:pt x="83576" y="139422"/>
                  </a:cubicBezTo>
                  <a:cubicBezTo>
                    <a:pt x="85481" y="140375"/>
                    <a:pt x="85481" y="142280"/>
                    <a:pt x="84529" y="144185"/>
                  </a:cubicBezTo>
                  <a:cubicBezTo>
                    <a:pt x="83576" y="145137"/>
                    <a:pt x="83576" y="146090"/>
                    <a:pt x="84529" y="147042"/>
                  </a:cubicBezTo>
                  <a:cubicBezTo>
                    <a:pt x="85481" y="147995"/>
                    <a:pt x="87387" y="147995"/>
                    <a:pt x="88339" y="147042"/>
                  </a:cubicBezTo>
                  <a:cubicBezTo>
                    <a:pt x="90244" y="146090"/>
                    <a:pt x="86434" y="146090"/>
                    <a:pt x="87387" y="144185"/>
                  </a:cubicBezTo>
                  <a:cubicBezTo>
                    <a:pt x="87387" y="143232"/>
                    <a:pt x="87387" y="143232"/>
                    <a:pt x="87387" y="142280"/>
                  </a:cubicBezTo>
                  <a:cubicBezTo>
                    <a:pt x="86434" y="139422"/>
                    <a:pt x="87387" y="139422"/>
                    <a:pt x="90244" y="138470"/>
                  </a:cubicBezTo>
                  <a:cubicBezTo>
                    <a:pt x="92149" y="138470"/>
                    <a:pt x="94054" y="138470"/>
                    <a:pt x="95959" y="137517"/>
                  </a:cubicBezTo>
                  <a:lnTo>
                    <a:pt x="98816" y="140375"/>
                  </a:lnTo>
                  <a:close/>
                  <a:moveTo>
                    <a:pt x="73099" y="101322"/>
                  </a:moveTo>
                  <a:cubicBezTo>
                    <a:pt x="73099" y="103227"/>
                    <a:pt x="73099" y="104180"/>
                    <a:pt x="71194" y="105132"/>
                  </a:cubicBezTo>
                  <a:cubicBezTo>
                    <a:pt x="70241" y="106085"/>
                    <a:pt x="70241" y="106085"/>
                    <a:pt x="70241" y="107037"/>
                  </a:cubicBezTo>
                  <a:cubicBezTo>
                    <a:pt x="70241" y="107990"/>
                    <a:pt x="71194" y="108942"/>
                    <a:pt x="70241" y="108942"/>
                  </a:cubicBezTo>
                  <a:cubicBezTo>
                    <a:pt x="69289" y="108942"/>
                    <a:pt x="68337" y="108942"/>
                    <a:pt x="68337" y="107990"/>
                  </a:cubicBezTo>
                  <a:cubicBezTo>
                    <a:pt x="67384" y="107037"/>
                    <a:pt x="67384" y="106085"/>
                    <a:pt x="68337" y="105132"/>
                  </a:cubicBezTo>
                  <a:cubicBezTo>
                    <a:pt x="69289" y="104180"/>
                    <a:pt x="72147" y="103227"/>
                    <a:pt x="73099" y="101322"/>
                  </a:cubicBezTo>
                  <a:close/>
                  <a:moveTo>
                    <a:pt x="67384" y="99417"/>
                  </a:moveTo>
                  <a:cubicBezTo>
                    <a:pt x="67384" y="98465"/>
                    <a:pt x="68337" y="98465"/>
                    <a:pt x="68337" y="99417"/>
                  </a:cubicBezTo>
                  <a:cubicBezTo>
                    <a:pt x="69289" y="100370"/>
                    <a:pt x="70241" y="100370"/>
                    <a:pt x="70241" y="101322"/>
                  </a:cubicBezTo>
                  <a:cubicBezTo>
                    <a:pt x="69289" y="101322"/>
                    <a:pt x="69289" y="101322"/>
                    <a:pt x="68337" y="101322"/>
                  </a:cubicBezTo>
                  <a:cubicBezTo>
                    <a:pt x="68337" y="101322"/>
                    <a:pt x="67384" y="100370"/>
                    <a:pt x="67384" y="99417"/>
                  </a:cubicBezTo>
                  <a:close/>
                  <a:moveTo>
                    <a:pt x="71194" y="123230"/>
                  </a:moveTo>
                  <a:cubicBezTo>
                    <a:pt x="70241" y="123230"/>
                    <a:pt x="69289" y="122277"/>
                    <a:pt x="69289" y="121325"/>
                  </a:cubicBezTo>
                  <a:cubicBezTo>
                    <a:pt x="69289" y="120372"/>
                    <a:pt x="70241" y="120372"/>
                    <a:pt x="71194" y="120372"/>
                  </a:cubicBezTo>
                  <a:cubicBezTo>
                    <a:pt x="71194" y="121325"/>
                    <a:pt x="71194" y="122277"/>
                    <a:pt x="71194" y="123230"/>
                  </a:cubicBezTo>
                  <a:close/>
                  <a:moveTo>
                    <a:pt x="70241" y="96560"/>
                  </a:moveTo>
                  <a:cubicBezTo>
                    <a:pt x="70241" y="96560"/>
                    <a:pt x="69289" y="95607"/>
                    <a:pt x="69289" y="95607"/>
                  </a:cubicBezTo>
                  <a:cubicBezTo>
                    <a:pt x="69289" y="95607"/>
                    <a:pt x="69289" y="94655"/>
                    <a:pt x="70241" y="94655"/>
                  </a:cubicBezTo>
                  <a:cubicBezTo>
                    <a:pt x="71194" y="95607"/>
                    <a:pt x="71194" y="95607"/>
                    <a:pt x="70241" y="96560"/>
                  </a:cubicBezTo>
                  <a:cubicBezTo>
                    <a:pt x="71194" y="96560"/>
                    <a:pt x="70241" y="96560"/>
                    <a:pt x="70241" y="96560"/>
                  </a:cubicBezTo>
                  <a:close/>
                  <a:moveTo>
                    <a:pt x="71194" y="86082"/>
                  </a:moveTo>
                  <a:cubicBezTo>
                    <a:pt x="71194" y="87035"/>
                    <a:pt x="72147" y="87035"/>
                    <a:pt x="73099" y="87035"/>
                  </a:cubicBezTo>
                  <a:cubicBezTo>
                    <a:pt x="73099" y="87987"/>
                    <a:pt x="72147" y="89892"/>
                    <a:pt x="73099" y="90845"/>
                  </a:cubicBezTo>
                  <a:cubicBezTo>
                    <a:pt x="74051" y="89892"/>
                    <a:pt x="75956" y="88940"/>
                    <a:pt x="73099" y="87035"/>
                  </a:cubicBezTo>
                  <a:cubicBezTo>
                    <a:pt x="73099" y="87035"/>
                    <a:pt x="73099" y="86082"/>
                    <a:pt x="71194" y="86082"/>
                  </a:cubicBezTo>
                  <a:lnTo>
                    <a:pt x="71194" y="86082"/>
                  </a:lnTo>
                  <a:close/>
                  <a:moveTo>
                    <a:pt x="77862" y="100370"/>
                  </a:moveTo>
                  <a:cubicBezTo>
                    <a:pt x="77862" y="101322"/>
                    <a:pt x="77862" y="101322"/>
                    <a:pt x="77862" y="101322"/>
                  </a:cubicBezTo>
                  <a:cubicBezTo>
                    <a:pt x="78814" y="102275"/>
                    <a:pt x="78814" y="101322"/>
                    <a:pt x="79766" y="101322"/>
                  </a:cubicBezTo>
                  <a:cubicBezTo>
                    <a:pt x="79766" y="102275"/>
                    <a:pt x="80719" y="103227"/>
                    <a:pt x="81672" y="104180"/>
                  </a:cubicBezTo>
                  <a:cubicBezTo>
                    <a:pt x="81672" y="104180"/>
                    <a:pt x="82624" y="105132"/>
                    <a:pt x="82624" y="105132"/>
                  </a:cubicBezTo>
                  <a:cubicBezTo>
                    <a:pt x="82624" y="105132"/>
                    <a:pt x="82624" y="104180"/>
                    <a:pt x="81672" y="104180"/>
                  </a:cubicBezTo>
                  <a:cubicBezTo>
                    <a:pt x="81672" y="103227"/>
                    <a:pt x="80719" y="103227"/>
                    <a:pt x="80719" y="102275"/>
                  </a:cubicBezTo>
                  <a:cubicBezTo>
                    <a:pt x="82624" y="102275"/>
                    <a:pt x="83576" y="101322"/>
                    <a:pt x="84529" y="99417"/>
                  </a:cubicBezTo>
                  <a:cubicBezTo>
                    <a:pt x="84529" y="99417"/>
                    <a:pt x="84529" y="98465"/>
                    <a:pt x="84529" y="98465"/>
                  </a:cubicBezTo>
                  <a:cubicBezTo>
                    <a:pt x="83576" y="98465"/>
                    <a:pt x="82624" y="100370"/>
                    <a:pt x="81672" y="100370"/>
                  </a:cubicBezTo>
                  <a:cubicBezTo>
                    <a:pt x="79766" y="99417"/>
                    <a:pt x="78814" y="99417"/>
                    <a:pt x="77862" y="100370"/>
                  </a:cubicBezTo>
                  <a:close/>
                  <a:moveTo>
                    <a:pt x="80719" y="94655"/>
                  </a:moveTo>
                  <a:lnTo>
                    <a:pt x="80719" y="94655"/>
                  </a:lnTo>
                  <a:cubicBezTo>
                    <a:pt x="81672" y="94655"/>
                    <a:pt x="81672" y="94655"/>
                    <a:pt x="81672" y="94655"/>
                  </a:cubicBezTo>
                  <a:cubicBezTo>
                    <a:pt x="81672" y="94655"/>
                    <a:pt x="81672" y="94655"/>
                    <a:pt x="80719" y="94655"/>
                  </a:cubicBezTo>
                  <a:cubicBezTo>
                    <a:pt x="80719" y="94655"/>
                    <a:pt x="80719" y="94655"/>
                    <a:pt x="80719" y="94655"/>
                  </a:cubicBezTo>
                  <a:close/>
                  <a:moveTo>
                    <a:pt x="80719" y="115610"/>
                  </a:moveTo>
                  <a:cubicBezTo>
                    <a:pt x="80719" y="116562"/>
                    <a:pt x="81672" y="116562"/>
                    <a:pt x="80719" y="115610"/>
                  </a:cubicBezTo>
                  <a:cubicBezTo>
                    <a:pt x="81672" y="115610"/>
                    <a:pt x="81672" y="115610"/>
                    <a:pt x="82624" y="114657"/>
                  </a:cubicBezTo>
                  <a:cubicBezTo>
                    <a:pt x="81672" y="115610"/>
                    <a:pt x="80719" y="114657"/>
                    <a:pt x="80719" y="115610"/>
                  </a:cubicBezTo>
                  <a:close/>
                  <a:moveTo>
                    <a:pt x="82624" y="143232"/>
                  </a:moveTo>
                  <a:cubicBezTo>
                    <a:pt x="81672" y="143232"/>
                    <a:pt x="81672" y="142280"/>
                    <a:pt x="82624" y="143232"/>
                  </a:cubicBezTo>
                  <a:cubicBezTo>
                    <a:pt x="81672" y="143232"/>
                    <a:pt x="81672" y="143232"/>
                    <a:pt x="81672" y="143232"/>
                  </a:cubicBezTo>
                  <a:cubicBezTo>
                    <a:pt x="81672" y="143232"/>
                    <a:pt x="81672" y="144185"/>
                    <a:pt x="82624" y="143232"/>
                  </a:cubicBezTo>
                  <a:cubicBezTo>
                    <a:pt x="82624" y="143232"/>
                    <a:pt x="82624" y="143232"/>
                    <a:pt x="82624" y="143232"/>
                  </a:cubicBezTo>
                  <a:close/>
                  <a:moveTo>
                    <a:pt x="82624" y="114657"/>
                  </a:moveTo>
                  <a:cubicBezTo>
                    <a:pt x="82624" y="114657"/>
                    <a:pt x="83576" y="115610"/>
                    <a:pt x="84529" y="115610"/>
                  </a:cubicBezTo>
                  <a:cubicBezTo>
                    <a:pt x="85481" y="115610"/>
                    <a:pt x="85481" y="116562"/>
                    <a:pt x="86434" y="115610"/>
                  </a:cubicBezTo>
                  <a:cubicBezTo>
                    <a:pt x="86434" y="114657"/>
                    <a:pt x="85481" y="114657"/>
                    <a:pt x="85481" y="113705"/>
                  </a:cubicBezTo>
                  <a:cubicBezTo>
                    <a:pt x="84529" y="114657"/>
                    <a:pt x="83576" y="114657"/>
                    <a:pt x="82624" y="114657"/>
                  </a:cubicBezTo>
                  <a:close/>
                  <a:moveTo>
                    <a:pt x="87387" y="110847"/>
                  </a:moveTo>
                  <a:cubicBezTo>
                    <a:pt x="88339" y="110847"/>
                    <a:pt x="90244" y="110847"/>
                    <a:pt x="91197" y="109895"/>
                  </a:cubicBezTo>
                  <a:lnTo>
                    <a:pt x="91197" y="108942"/>
                  </a:lnTo>
                  <a:cubicBezTo>
                    <a:pt x="91197" y="107990"/>
                    <a:pt x="92149" y="106085"/>
                    <a:pt x="90244" y="106085"/>
                  </a:cubicBezTo>
                  <a:lnTo>
                    <a:pt x="90244" y="106085"/>
                  </a:lnTo>
                  <a:cubicBezTo>
                    <a:pt x="89291" y="107990"/>
                    <a:pt x="91197" y="107990"/>
                    <a:pt x="91197" y="108942"/>
                  </a:cubicBezTo>
                  <a:lnTo>
                    <a:pt x="91197" y="109895"/>
                  </a:lnTo>
                  <a:cubicBezTo>
                    <a:pt x="90244" y="108942"/>
                    <a:pt x="89291" y="108942"/>
                    <a:pt x="88339" y="107990"/>
                  </a:cubicBezTo>
                  <a:cubicBezTo>
                    <a:pt x="87387" y="107990"/>
                    <a:pt x="86434" y="108942"/>
                    <a:pt x="86434" y="109895"/>
                  </a:cubicBezTo>
                  <a:cubicBezTo>
                    <a:pt x="85481" y="111800"/>
                    <a:pt x="86434" y="110847"/>
                    <a:pt x="87387" y="110847"/>
                  </a:cubicBezTo>
                  <a:close/>
                  <a:moveTo>
                    <a:pt x="88339" y="134660"/>
                  </a:moveTo>
                  <a:cubicBezTo>
                    <a:pt x="87387" y="133707"/>
                    <a:pt x="86434" y="133707"/>
                    <a:pt x="86434" y="132755"/>
                  </a:cubicBezTo>
                  <a:cubicBezTo>
                    <a:pt x="88339" y="132755"/>
                    <a:pt x="89291" y="132755"/>
                    <a:pt x="91197" y="131802"/>
                  </a:cubicBezTo>
                  <a:cubicBezTo>
                    <a:pt x="91197" y="132755"/>
                    <a:pt x="91197" y="134660"/>
                    <a:pt x="88339" y="134660"/>
                  </a:cubicBezTo>
                  <a:close/>
                  <a:moveTo>
                    <a:pt x="90244" y="151805"/>
                  </a:moveTo>
                  <a:cubicBezTo>
                    <a:pt x="90244" y="151805"/>
                    <a:pt x="89291" y="151805"/>
                    <a:pt x="90244" y="151805"/>
                  </a:cubicBezTo>
                  <a:cubicBezTo>
                    <a:pt x="89291" y="152757"/>
                    <a:pt x="89291" y="152757"/>
                    <a:pt x="90244" y="152757"/>
                  </a:cubicBezTo>
                  <a:cubicBezTo>
                    <a:pt x="90244" y="153710"/>
                    <a:pt x="91197" y="153710"/>
                    <a:pt x="90244" y="151805"/>
                  </a:cubicBezTo>
                  <a:cubicBezTo>
                    <a:pt x="91197" y="152757"/>
                    <a:pt x="90244" y="152757"/>
                    <a:pt x="90244" y="151805"/>
                  </a:cubicBezTo>
                  <a:close/>
                  <a:moveTo>
                    <a:pt x="94054" y="116562"/>
                  </a:moveTo>
                  <a:cubicBezTo>
                    <a:pt x="95006" y="117515"/>
                    <a:pt x="93101" y="120372"/>
                    <a:pt x="96912" y="120372"/>
                  </a:cubicBezTo>
                  <a:cubicBezTo>
                    <a:pt x="98816" y="120372"/>
                    <a:pt x="98816" y="124182"/>
                    <a:pt x="98816" y="126087"/>
                  </a:cubicBezTo>
                  <a:cubicBezTo>
                    <a:pt x="98816" y="127040"/>
                    <a:pt x="97864" y="127040"/>
                    <a:pt x="96912" y="127040"/>
                  </a:cubicBezTo>
                  <a:cubicBezTo>
                    <a:pt x="96912" y="127040"/>
                    <a:pt x="95959" y="126087"/>
                    <a:pt x="95959" y="126087"/>
                  </a:cubicBezTo>
                  <a:cubicBezTo>
                    <a:pt x="96912" y="122277"/>
                    <a:pt x="93101" y="121325"/>
                    <a:pt x="92149" y="118467"/>
                  </a:cubicBezTo>
                  <a:cubicBezTo>
                    <a:pt x="91197" y="116562"/>
                    <a:pt x="92149" y="116562"/>
                    <a:pt x="94054" y="116562"/>
                  </a:cubicBezTo>
                  <a:close/>
                  <a:moveTo>
                    <a:pt x="94054" y="158472"/>
                  </a:moveTo>
                  <a:lnTo>
                    <a:pt x="94054" y="158472"/>
                  </a:lnTo>
                  <a:cubicBezTo>
                    <a:pt x="93101" y="158472"/>
                    <a:pt x="93101" y="158472"/>
                    <a:pt x="94054" y="158472"/>
                  </a:cubicBezTo>
                  <a:cubicBezTo>
                    <a:pt x="93101" y="159425"/>
                    <a:pt x="93101" y="159425"/>
                    <a:pt x="94054" y="158472"/>
                  </a:cubicBezTo>
                  <a:cubicBezTo>
                    <a:pt x="94054" y="159425"/>
                    <a:pt x="94054" y="158472"/>
                    <a:pt x="94054" y="158472"/>
                  </a:cubicBezTo>
                  <a:close/>
                  <a:moveTo>
                    <a:pt x="95006" y="148947"/>
                  </a:moveTo>
                  <a:cubicBezTo>
                    <a:pt x="95006" y="148947"/>
                    <a:pt x="94054" y="148947"/>
                    <a:pt x="95006" y="148947"/>
                  </a:cubicBezTo>
                  <a:cubicBezTo>
                    <a:pt x="94054" y="147995"/>
                    <a:pt x="94054" y="148947"/>
                    <a:pt x="94054" y="148947"/>
                  </a:cubicBezTo>
                  <a:lnTo>
                    <a:pt x="95006" y="148947"/>
                  </a:lnTo>
                  <a:cubicBezTo>
                    <a:pt x="95006" y="149900"/>
                    <a:pt x="95006" y="149900"/>
                    <a:pt x="95006" y="148947"/>
                  </a:cubicBezTo>
                  <a:close/>
                  <a:moveTo>
                    <a:pt x="94054" y="116562"/>
                  </a:moveTo>
                  <a:lnTo>
                    <a:pt x="95959" y="113705"/>
                  </a:lnTo>
                  <a:lnTo>
                    <a:pt x="95959" y="113705"/>
                  </a:lnTo>
                  <a:cubicBezTo>
                    <a:pt x="95959" y="113705"/>
                    <a:pt x="95959" y="113705"/>
                    <a:pt x="95959" y="113705"/>
                  </a:cubicBezTo>
                  <a:cubicBezTo>
                    <a:pt x="96912" y="114657"/>
                    <a:pt x="97864" y="115610"/>
                    <a:pt x="97864" y="116562"/>
                  </a:cubicBezTo>
                  <a:cubicBezTo>
                    <a:pt x="95959" y="116562"/>
                    <a:pt x="95006" y="117515"/>
                    <a:pt x="94054" y="116562"/>
                  </a:cubicBezTo>
                  <a:close/>
                  <a:moveTo>
                    <a:pt x="94054" y="106085"/>
                  </a:moveTo>
                  <a:cubicBezTo>
                    <a:pt x="94054" y="106085"/>
                    <a:pt x="95006" y="107037"/>
                    <a:pt x="95006" y="107037"/>
                  </a:cubicBezTo>
                  <a:cubicBezTo>
                    <a:pt x="95959" y="107037"/>
                    <a:pt x="95959" y="106085"/>
                    <a:pt x="95959" y="106085"/>
                  </a:cubicBezTo>
                  <a:cubicBezTo>
                    <a:pt x="95006" y="106085"/>
                    <a:pt x="95006" y="106085"/>
                    <a:pt x="94054" y="106085"/>
                  </a:cubicBezTo>
                  <a:cubicBezTo>
                    <a:pt x="94054" y="106085"/>
                    <a:pt x="94054" y="106085"/>
                    <a:pt x="94054" y="106085"/>
                  </a:cubicBezTo>
                  <a:close/>
                  <a:moveTo>
                    <a:pt x="96912" y="155615"/>
                  </a:moveTo>
                  <a:cubicBezTo>
                    <a:pt x="96912" y="156567"/>
                    <a:pt x="97864" y="157520"/>
                    <a:pt x="98816" y="157520"/>
                  </a:cubicBezTo>
                  <a:cubicBezTo>
                    <a:pt x="98816" y="157520"/>
                    <a:pt x="99769" y="157520"/>
                    <a:pt x="99769" y="156567"/>
                  </a:cubicBezTo>
                  <a:cubicBezTo>
                    <a:pt x="98816" y="156567"/>
                    <a:pt x="97864" y="155615"/>
                    <a:pt x="96912" y="155615"/>
                  </a:cubicBezTo>
                  <a:cubicBezTo>
                    <a:pt x="96912" y="154662"/>
                    <a:pt x="95959" y="154662"/>
                    <a:pt x="96912" y="155615"/>
                  </a:cubicBezTo>
                  <a:close/>
                  <a:moveTo>
                    <a:pt x="98816" y="162282"/>
                  </a:moveTo>
                  <a:cubicBezTo>
                    <a:pt x="98816" y="162282"/>
                    <a:pt x="99769" y="162282"/>
                    <a:pt x="98816" y="162282"/>
                  </a:cubicBezTo>
                  <a:lnTo>
                    <a:pt x="98816" y="162282"/>
                  </a:lnTo>
                  <a:cubicBezTo>
                    <a:pt x="97864" y="161330"/>
                    <a:pt x="96912" y="161330"/>
                    <a:pt x="96912" y="162282"/>
                  </a:cubicBezTo>
                  <a:cubicBezTo>
                    <a:pt x="96912" y="162282"/>
                    <a:pt x="96912" y="162282"/>
                    <a:pt x="96912" y="162282"/>
                  </a:cubicBezTo>
                  <a:cubicBezTo>
                    <a:pt x="97864" y="164187"/>
                    <a:pt x="97864" y="163235"/>
                    <a:pt x="98816" y="162282"/>
                  </a:cubicBezTo>
                  <a:close/>
                  <a:moveTo>
                    <a:pt x="96912" y="143232"/>
                  </a:moveTo>
                  <a:cubicBezTo>
                    <a:pt x="96912" y="143232"/>
                    <a:pt x="96912" y="143232"/>
                    <a:pt x="96912" y="143232"/>
                  </a:cubicBezTo>
                  <a:cubicBezTo>
                    <a:pt x="96912" y="142280"/>
                    <a:pt x="97864" y="142280"/>
                    <a:pt x="96912" y="143232"/>
                  </a:cubicBezTo>
                  <a:cubicBezTo>
                    <a:pt x="97864" y="143232"/>
                    <a:pt x="97864" y="143232"/>
                    <a:pt x="96912" y="143232"/>
                  </a:cubicBezTo>
                  <a:cubicBezTo>
                    <a:pt x="96912" y="143232"/>
                    <a:pt x="96912" y="143232"/>
                    <a:pt x="96912" y="143232"/>
                  </a:cubicBezTo>
                  <a:close/>
                  <a:moveTo>
                    <a:pt x="98816" y="140375"/>
                  </a:moveTo>
                  <a:cubicBezTo>
                    <a:pt x="99769" y="140375"/>
                    <a:pt x="101674" y="138470"/>
                    <a:pt x="102626" y="140375"/>
                  </a:cubicBezTo>
                  <a:lnTo>
                    <a:pt x="102626" y="140375"/>
                  </a:lnTo>
                  <a:cubicBezTo>
                    <a:pt x="100722" y="141327"/>
                    <a:pt x="99769" y="142280"/>
                    <a:pt x="98816" y="140375"/>
                  </a:cubicBezTo>
                  <a:close/>
                  <a:moveTo>
                    <a:pt x="100722" y="131802"/>
                  </a:moveTo>
                  <a:cubicBezTo>
                    <a:pt x="99769" y="131802"/>
                    <a:pt x="98816" y="131802"/>
                    <a:pt x="99769" y="132755"/>
                  </a:cubicBezTo>
                  <a:cubicBezTo>
                    <a:pt x="99769" y="134660"/>
                    <a:pt x="101674" y="134660"/>
                    <a:pt x="103579" y="134660"/>
                  </a:cubicBezTo>
                  <a:cubicBezTo>
                    <a:pt x="103579" y="134660"/>
                    <a:pt x="104531" y="134660"/>
                    <a:pt x="104531" y="134660"/>
                  </a:cubicBezTo>
                  <a:cubicBezTo>
                    <a:pt x="103579" y="132755"/>
                    <a:pt x="101674" y="131802"/>
                    <a:pt x="100722" y="131802"/>
                  </a:cubicBezTo>
                  <a:close/>
                  <a:moveTo>
                    <a:pt x="106437" y="166092"/>
                  </a:moveTo>
                  <a:cubicBezTo>
                    <a:pt x="107389" y="167997"/>
                    <a:pt x="108341" y="167045"/>
                    <a:pt x="109294" y="167045"/>
                  </a:cubicBezTo>
                  <a:cubicBezTo>
                    <a:pt x="111199" y="166092"/>
                    <a:pt x="109294" y="165140"/>
                    <a:pt x="108341" y="165140"/>
                  </a:cubicBezTo>
                  <a:cubicBezTo>
                    <a:pt x="107389" y="164187"/>
                    <a:pt x="108341" y="164187"/>
                    <a:pt x="109294" y="164187"/>
                  </a:cubicBezTo>
                  <a:cubicBezTo>
                    <a:pt x="111199" y="164187"/>
                    <a:pt x="112151" y="165140"/>
                    <a:pt x="113104" y="164187"/>
                  </a:cubicBezTo>
                  <a:cubicBezTo>
                    <a:pt x="114056" y="164187"/>
                    <a:pt x="114056" y="163235"/>
                    <a:pt x="114056" y="162282"/>
                  </a:cubicBezTo>
                  <a:cubicBezTo>
                    <a:pt x="114056" y="161330"/>
                    <a:pt x="114056" y="161330"/>
                    <a:pt x="113104" y="161330"/>
                  </a:cubicBezTo>
                  <a:cubicBezTo>
                    <a:pt x="110247" y="163235"/>
                    <a:pt x="108341" y="159425"/>
                    <a:pt x="105484" y="160377"/>
                  </a:cubicBezTo>
                  <a:cubicBezTo>
                    <a:pt x="102626" y="161330"/>
                    <a:pt x="103579" y="159425"/>
                    <a:pt x="104531" y="157520"/>
                  </a:cubicBezTo>
                  <a:cubicBezTo>
                    <a:pt x="105484" y="155615"/>
                    <a:pt x="108341" y="154662"/>
                    <a:pt x="108341" y="151805"/>
                  </a:cubicBezTo>
                  <a:cubicBezTo>
                    <a:pt x="108341" y="149900"/>
                    <a:pt x="108341" y="147995"/>
                    <a:pt x="106437" y="147995"/>
                  </a:cubicBezTo>
                  <a:cubicBezTo>
                    <a:pt x="104531" y="147995"/>
                    <a:pt x="105484" y="149900"/>
                    <a:pt x="105484" y="150852"/>
                  </a:cubicBezTo>
                  <a:cubicBezTo>
                    <a:pt x="104531" y="152757"/>
                    <a:pt x="104531" y="155615"/>
                    <a:pt x="100722" y="153710"/>
                  </a:cubicBezTo>
                  <a:cubicBezTo>
                    <a:pt x="99769" y="153710"/>
                    <a:pt x="99769" y="153710"/>
                    <a:pt x="99769" y="153710"/>
                  </a:cubicBezTo>
                  <a:cubicBezTo>
                    <a:pt x="99769" y="154662"/>
                    <a:pt x="99769" y="154662"/>
                    <a:pt x="99769" y="154662"/>
                  </a:cubicBezTo>
                  <a:cubicBezTo>
                    <a:pt x="102626" y="157520"/>
                    <a:pt x="102626" y="157520"/>
                    <a:pt x="98816" y="160377"/>
                  </a:cubicBezTo>
                  <a:cubicBezTo>
                    <a:pt x="97864" y="160377"/>
                    <a:pt x="97864" y="161330"/>
                    <a:pt x="97864" y="161330"/>
                  </a:cubicBezTo>
                  <a:cubicBezTo>
                    <a:pt x="102626" y="162282"/>
                    <a:pt x="105484" y="163235"/>
                    <a:pt x="106437" y="166092"/>
                  </a:cubicBezTo>
                  <a:close/>
                  <a:moveTo>
                    <a:pt x="105484" y="167997"/>
                  </a:moveTo>
                  <a:cubicBezTo>
                    <a:pt x="105484" y="167045"/>
                    <a:pt x="104531" y="167045"/>
                    <a:pt x="104531" y="167045"/>
                  </a:cubicBezTo>
                  <a:cubicBezTo>
                    <a:pt x="102626" y="167045"/>
                    <a:pt x="101674" y="167997"/>
                    <a:pt x="100722" y="169902"/>
                  </a:cubicBezTo>
                  <a:cubicBezTo>
                    <a:pt x="100722" y="170855"/>
                    <a:pt x="100722" y="170855"/>
                    <a:pt x="100722" y="171807"/>
                  </a:cubicBezTo>
                  <a:lnTo>
                    <a:pt x="101674" y="171807"/>
                  </a:lnTo>
                  <a:cubicBezTo>
                    <a:pt x="101674" y="170855"/>
                    <a:pt x="105484" y="167997"/>
                    <a:pt x="105484" y="167997"/>
                  </a:cubicBezTo>
                  <a:close/>
                  <a:moveTo>
                    <a:pt x="100722" y="113705"/>
                  </a:moveTo>
                  <a:cubicBezTo>
                    <a:pt x="100722" y="113705"/>
                    <a:pt x="101674" y="114657"/>
                    <a:pt x="100722" y="113705"/>
                  </a:cubicBezTo>
                  <a:cubicBezTo>
                    <a:pt x="102626" y="114657"/>
                    <a:pt x="102626" y="113705"/>
                    <a:pt x="102626" y="113705"/>
                  </a:cubicBezTo>
                  <a:cubicBezTo>
                    <a:pt x="102626" y="113705"/>
                    <a:pt x="101674" y="112752"/>
                    <a:pt x="101674" y="112752"/>
                  </a:cubicBezTo>
                  <a:cubicBezTo>
                    <a:pt x="101674" y="112752"/>
                    <a:pt x="100722" y="112752"/>
                    <a:pt x="100722" y="113705"/>
                  </a:cubicBezTo>
                  <a:close/>
                  <a:moveTo>
                    <a:pt x="102626" y="129897"/>
                  </a:moveTo>
                  <a:cubicBezTo>
                    <a:pt x="103579" y="129897"/>
                    <a:pt x="103579" y="129897"/>
                    <a:pt x="102626" y="129897"/>
                  </a:cubicBezTo>
                  <a:cubicBezTo>
                    <a:pt x="103579" y="128945"/>
                    <a:pt x="102626" y="127992"/>
                    <a:pt x="102626" y="127992"/>
                  </a:cubicBezTo>
                  <a:cubicBezTo>
                    <a:pt x="102626" y="128945"/>
                    <a:pt x="101674" y="128945"/>
                    <a:pt x="102626" y="129897"/>
                  </a:cubicBezTo>
                  <a:cubicBezTo>
                    <a:pt x="101674" y="129897"/>
                    <a:pt x="102626" y="129897"/>
                    <a:pt x="102626" y="129897"/>
                  </a:cubicBezTo>
                  <a:close/>
                  <a:moveTo>
                    <a:pt x="110247" y="169902"/>
                  </a:moveTo>
                  <a:cubicBezTo>
                    <a:pt x="109294" y="169902"/>
                    <a:pt x="107389" y="169902"/>
                    <a:pt x="107389" y="170855"/>
                  </a:cubicBezTo>
                  <a:cubicBezTo>
                    <a:pt x="106437" y="172760"/>
                    <a:pt x="109294" y="170855"/>
                    <a:pt x="109294" y="171807"/>
                  </a:cubicBezTo>
                  <a:lnTo>
                    <a:pt x="109294" y="171807"/>
                  </a:lnTo>
                  <a:cubicBezTo>
                    <a:pt x="110247" y="172760"/>
                    <a:pt x="108341" y="173712"/>
                    <a:pt x="110247" y="173712"/>
                  </a:cubicBezTo>
                  <a:lnTo>
                    <a:pt x="111199" y="171807"/>
                  </a:lnTo>
                  <a:cubicBezTo>
                    <a:pt x="111199" y="171807"/>
                    <a:pt x="111199" y="169902"/>
                    <a:pt x="110247" y="169902"/>
                  </a:cubicBezTo>
                  <a:close/>
                  <a:moveTo>
                    <a:pt x="115009" y="147995"/>
                  </a:moveTo>
                  <a:cubicBezTo>
                    <a:pt x="115009" y="148947"/>
                    <a:pt x="114056" y="150852"/>
                    <a:pt x="113104" y="151805"/>
                  </a:cubicBezTo>
                  <a:cubicBezTo>
                    <a:pt x="112151" y="152757"/>
                    <a:pt x="111199" y="153710"/>
                    <a:pt x="110247" y="154662"/>
                  </a:cubicBezTo>
                  <a:cubicBezTo>
                    <a:pt x="109294" y="154662"/>
                    <a:pt x="108341" y="154662"/>
                    <a:pt x="108341" y="155615"/>
                  </a:cubicBezTo>
                  <a:lnTo>
                    <a:pt x="108341" y="156567"/>
                  </a:lnTo>
                  <a:cubicBezTo>
                    <a:pt x="109294" y="156567"/>
                    <a:pt x="109294" y="155615"/>
                    <a:pt x="110247" y="154662"/>
                  </a:cubicBezTo>
                  <a:lnTo>
                    <a:pt x="114056" y="155615"/>
                  </a:lnTo>
                  <a:cubicBezTo>
                    <a:pt x="115009" y="155615"/>
                    <a:pt x="115962" y="155615"/>
                    <a:pt x="115009" y="154662"/>
                  </a:cubicBezTo>
                  <a:cubicBezTo>
                    <a:pt x="114056" y="150852"/>
                    <a:pt x="116914" y="152757"/>
                    <a:pt x="117866" y="152757"/>
                  </a:cubicBezTo>
                  <a:cubicBezTo>
                    <a:pt x="117866" y="152757"/>
                    <a:pt x="118819" y="152757"/>
                    <a:pt x="118819" y="152757"/>
                  </a:cubicBezTo>
                  <a:cubicBezTo>
                    <a:pt x="118819" y="151805"/>
                    <a:pt x="118819" y="151805"/>
                    <a:pt x="117866" y="151805"/>
                  </a:cubicBezTo>
                  <a:cubicBezTo>
                    <a:pt x="116914" y="150852"/>
                    <a:pt x="116914" y="148947"/>
                    <a:pt x="115009" y="147995"/>
                  </a:cubicBezTo>
                  <a:close/>
                  <a:moveTo>
                    <a:pt x="111199" y="147042"/>
                  </a:moveTo>
                  <a:cubicBezTo>
                    <a:pt x="112151" y="147042"/>
                    <a:pt x="112151" y="146090"/>
                    <a:pt x="112151" y="145137"/>
                  </a:cubicBezTo>
                  <a:cubicBezTo>
                    <a:pt x="112151" y="145137"/>
                    <a:pt x="111199" y="144185"/>
                    <a:pt x="111199" y="145137"/>
                  </a:cubicBezTo>
                  <a:cubicBezTo>
                    <a:pt x="111199" y="145137"/>
                    <a:pt x="110247" y="146090"/>
                    <a:pt x="111199" y="147042"/>
                  </a:cubicBezTo>
                  <a:cubicBezTo>
                    <a:pt x="110247" y="146090"/>
                    <a:pt x="110247" y="147042"/>
                    <a:pt x="111199" y="147042"/>
                  </a:cubicBezTo>
                  <a:close/>
                  <a:moveTo>
                    <a:pt x="124534" y="175617"/>
                  </a:moveTo>
                  <a:cubicBezTo>
                    <a:pt x="123581" y="175617"/>
                    <a:pt x="123581" y="175617"/>
                    <a:pt x="123581" y="175617"/>
                  </a:cubicBezTo>
                  <a:cubicBezTo>
                    <a:pt x="122629" y="174665"/>
                    <a:pt x="120724" y="173712"/>
                    <a:pt x="119772" y="174665"/>
                  </a:cubicBezTo>
                  <a:cubicBezTo>
                    <a:pt x="118819" y="174665"/>
                    <a:pt x="119772" y="175617"/>
                    <a:pt x="119772" y="176570"/>
                  </a:cubicBezTo>
                  <a:cubicBezTo>
                    <a:pt x="117866" y="177522"/>
                    <a:pt x="116914" y="179427"/>
                    <a:pt x="115009" y="179427"/>
                  </a:cubicBezTo>
                  <a:lnTo>
                    <a:pt x="115009" y="175617"/>
                  </a:lnTo>
                  <a:cubicBezTo>
                    <a:pt x="115009" y="174665"/>
                    <a:pt x="116914" y="174665"/>
                    <a:pt x="115962" y="173712"/>
                  </a:cubicBezTo>
                  <a:cubicBezTo>
                    <a:pt x="115009" y="173712"/>
                    <a:pt x="114056" y="174665"/>
                    <a:pt x="114056" y="174665"/>
                  </a:cubicBezTo>
                  <a:cubicBezTo>
                    <a:pt x="113104" y="175617"/>
                    <a:pt x="112151" y="177522"/>
                    <a:pt x="113104" y="178475"/>
                  </a:cubicBezTo>
                  <a:cubicBezTo>
                    <a:pt x="113104" y="179427"/>
                    <a:pt x="115009" y="178475"/>
                    <a:pt x="115962" y="178475"/>
                  </a:cubicBezTo>
                  <a:cubicBezTo>
                    <a:pt x="115962" y="179427"/>
                    <a:pt x="115009" y="180380"/>
                    <a:pt x="116914" y="181332"/>
                  </a:cubicBezTo>
                  <a:cubicBezTo>
                    <a:pt x="117866" y="181332"/>
                    <a:pt x="119772" y="181332"/>
                    <a:pt x="119772" y="179427"/>
                  </a:cubicBezTo>
                  <a:cubicBezTo>
                    <a:pt x="120724" y="178475"/>
                    <a:pt x="120724" y="177522"/>
                    <a:pt x="120724" y="175617"/>
                  </a:cubicBezTo>
                  <a:cubicBezTo>
                    <a:pt x="121676" y="175617"/>
                    <a:pt x="123581" y="175617"/>
                    <a:pt x="124534" y="174665"/>
                  </a:cubicBezTo>
                  <a:cubicBezTo>
                    <a:pt x="123581" y="175617"/>
                    <a:pt x="123581" y="175617"/>
                    <a:pt x="124534" y="175617"/>
                  </a:cubicBezTo>
                  <a:cubicBezTo>
                    <a:pt x="123581" y="177522"/>
                    <a:pt x="123581" y="178475"/>
                    <a:pt x="124534" y="177522"/>
                  </a:cubicBezTo>
                  <a:cubicBezTo>
                    <a:pt x="124534" y="177522"/>
                    <a:pt x="125487" y="177522"/>
                    <a:pt x="125487" y="176570"/>
                  </a:cubicBezTo>
                  <a:cubicBezTo>
                    <a:pt x="125487" y="175617"/>
                    <a:pt x="125487" y="175617"/>
                    <a:pt x="124534" y="175617"/>
                  </a:cubicBezTo>
                  <a:close/>
                  <a:moveTo>
                    <a:pt x="112151" y="125135"/>
                  </a:moveTo>
                  <a:cubicBezTo>
                    <a:pt x="112151" y="126087"/>
                    <a:pt x="112151" y="126087"/>
                    <a:pt x="112151" y="125135"/>
                  </a:cubicBezTo>
                  <a:cubicBezTo>
                    <a:pt x="113104" y="125135"/>
                    <a:pt x="113104" y="125135"/>
                    <a:pt x="114056" y="125135"/>
                  </a:cubicBezTo>
                  <a:cubicBezTo>
                    <a:pt x="113104" y="124182"/>
                    <a:pt x="113104" y="124182"/>
                    <a:pt x="112151" y="125135"/>
                  </a:cubicBezTo>
                  <a:cubicBezTo>
                    <a:pt x="112151" y="125135"/>
                    <a:pt x="112151" y="125135"/>
                    <a:pt x="112151" y="125135"/>
                  </a:cubicBezTo>
                  <a:close/>
                  <a:moveTo>
                    <a:pt x="114056" y="142280"/>
                  </a:moveTo>
                  <a:lnTo>
                    <a:pt x="114056" y="142280"/>
                  </a:lnTo>
                  <a:cubicBezTo>
                    <a:pt x="114056" y="141327"/>
                    <a:pt x="114056" y="141327"/>
                    <a:pt x="114056" y="141327"/>
                  </a:cubicBezTo>
                  <a:lnTo>
                    <a:pt x="114056" y="142280"/>
                  </a:lnTo>
                  <a:cubicBezTo>
                    <a:pt x="113104" y="142280"/>
                    <a:pt x="113104" y="142280"/>
                    <a:pt x="114056" y="142280"/>
                  </a:cubicBezTo>
                  <a:close/>
                  <a:moveTo>
                    <a:pt x="115009" y="167045"/>
                  </a:moveTo>
                  <a:cubicBezTo>
                    <a:pt x="114056" y="167045"/>
                    <a:pt x="114056" y="167045"/>
                    <a:pt x="115009" y="167045"/>
                  </a:cubicBezTo>
                  <a:cubicBezTo>
                    <a:pt x="114056" y="168950"/>
                    <a:pt x="114056" y="170855"/>
                    <a:pt x="115962" y="170855"/>
                  </a:cubicBezTo>
                  <a:cubicBezTo>
                    <a:pt x="116914" y="170855"/>
                    <a:pt x="117866" y="170855"/>
                    <a:pt x="117866" y="169902"/>
                  </a:cubicBezTo>
                  <a:cubicBezTo>
                    <a:pt x="116914" y="167997"/>
                    <a:pt x="115962" y="167997"/>
                    <a:pt x="115009" y="167045"/>
                  </a:cubicBezTo>
                  <a:close/>
                  <a:moveTo>
                    <a:pt x="115962" y="132755"/>
                  </a:moveTo>
                  <a:cubicBezTo>
                    <a:pt x="115962" y="133707"/>
                    <a:pt x="116914" y="134660"/>
                    <a:pt x="117866" y="134660"/>
                  </a:cubicBezTo>
                  <a:cubicBezTo>
                    <a:pt x="118819" y="134660"/>
                    <a:pt x="119772" y="135612"/>
                    <a:pt x="119772" y="134660"/>
                  </a:cubicBezTo>
                  <a:cubicBezTo>
                    <a:pt x="120724" y="133707"/>
                    <a:pt x="123581" y="134660"/>
                    <a:pt x="123581" y="132755"/>
                  </a:cubicBezTo>
                  <a:cubicBezTo>
                    <a:pt x="123581" y="130850"/>
                    <a:pt x="123581" y="127992"/>
                    <a:pt x="120724" y="130850"/>
                  </a:cubicBezTo>
                  <a:cubicBezTo>
                    <a:pt x="119772" y="131802"/>
                    <a:pt x="118819" y="130850"/>
                    <a:pt x="117866" y="130850"/>
                  </a:cubicBezTo>
                  <a:cubicBezTo>
                    <a:pt x="117866" y="131802"/>
                    <a:pt x="115962" y="131802"/>
                    <a:pt x="115962" y="132755"/>
                  </a:cubicBezTo>
                  <a:close/>
                  <a:moveTo>
                    <a:pt x="115962" y="128945"/>
                  </a:moveTo>
                  <a:cubicBezTo>
                    <a:pt x="115962" y="128945"/>
                    <a:pt x="115962" y="128945"/>
                    <a:pt x="115962" y="128945"/>
                  </a:cubicBezTo>
                  <a:cubicBezTo>
                    <a:pt x="116914" y="129897"/>
                    <a:pt x="116914" y="128945"/>
                    <a:pt x="116914" y="128945"/>
                  </a:cubicBezTo>
                  <a:cubicBezTo>
                    <a:pt x="116914" y="128945"/>
                    <a:pt x="116914" y="127992"/>
                    <a:pt x="115962" y="128945"/>
                  </a:cubicBezTo>
                  <a:cubicBezTo>
                    <a:pt x="115962" y="127992"/>
                    <a:pt x="115962" y="127992"/>
                    <a:pt x="115962" y="128945"/>
                  </a:cubicBezTo>
                  <a:close/>
                  <a:moveTo>
                    <a:pt x="122629" y="162282"/>
                  </a:moveTo>
                  <a:cubicBezTo>
                    <a:pt x="122629" y="160377"/>
                    <a:pt x="120724" y="159425"/>
                    <a:pt x="118819" y="159425"/>
                  </a:cubicBezTo>
                  <a:cubicBezTo>
                    <a:pt x="117866" y="159425"/>
                    <a:pt x="116914" y="159425"/>
                    <a:pt x="116914" y="160377"/>
                  </a:cubicBezTo>
                  <a:cubicBezTo>
                    <a:pt x="116914" y="162282"/>
                    <a:pt x="118819" y="163235"/>
                    <a:pt x="119772" y="164187"/>
                  </a:cubicBezTo>
                  <a:cubicBezTo>
                    <a:pt x="121676" y="165140"/>
                    <a:pt x="122629" y="163235"/>
                    <a:pt x="122629" y="162282"/>
                  </a:cubicBezTo>
                  <a:close/>
                  <a:moveTo>
                    <a:pt x="125487" y="65127"/>
                  </a:moveTo>
                  <a:cubicBezTo>
                    <a:pt x="125487" y="64175"/>
                    <a:pt x="125487" y="62270"/>
                    <a:pt x="123581" y="62270"/>
                  </a:cubicBezTo>
                  <a:cubicBezTo>
                    <a:pt x="123581" y="62270"/>
                    <a:pt x="122629" y="62270"/>
                    <a:pt x="122629" y="62270"/>
                  </a:cubicBezTo>
                  <a:cubicBezTo>
                    <a:pt x="122629" y="63222"/>
                    <a:pt x="123581" y="64175"/>
                    <a:pt x="125487" y="65127"/>
                  </a:cubicBezTo>
                  <a:cubicBezTo>
                    <a:pt x="124534" y="64175"/>
                    <a:pt x="124534" y="65127"/>
                    <a:pt x="125487" y="65127"/>
                  </a:cubicBezTo>
                  <a:cubicBezTo>
                    <a:pt x="127391" y="70842"/>
                    <a:pt x="126439" y="71795"/>
                    <a:pt x="121676" y="70842"/>
                  </a:cubicBezTo>
                  <a:lnTo>
                    <a:pt x="120724" y="69890"/>
                  </a:lnTo>
                  <a:cubicBezTo>
                    <a:pt x="119772" y="68937"/>
                    <a:pt x="119772" y="67032"/>
                    <a:pt x="117866" y="67032"/>
                  </a:cubicBezTo>
                  <a:cubicBezTo>
                    <a:pt x="117866" y="67032"/>
                    <a:pt x="116914" y="67032"/>
                    <a:pt x="116914" y="67032"/>
                  </a:cubicBezTo>
                  <a:cubicBezTo>
                    <a:pt x="117866" y="67985"/>
                    <a:pt x="117866" y="69890"/>
                    <a:pt x="119772" y="69890"/>
                  </a:cubicBezTo>
                  <a:cubicBezTo>
                    <a:pt x="119772" y="69890"/>
                    <a:pt x="120724" y="69890"/>
                    <a:pt x="120724" y="69890"/>
                  </a:cubicBezTo>
                  <a:cubicBezTo>
                    <a:pt x="122629" y="71795"/>
                    <a:pt x="125487" y="71795"/>
                    <a:pt x="126439" y="69890"/>
                  </a:cubicBezTo>
                  <a:cubicBezTo>
                    <a:pt x="128344" y="69890"/>
                    <a:pt x="127391" y="66080"/>
                    <a:pt x="125487" y="65127"/>
                  </a:cubicBezTo>
                  <a:close/>
                  <a:moveTo>
                    <a:pt x="120724" y="167997"/>
                  </a:moveTo>
                  <a:cubicBezTo>
                    <a:pt x="119772" y="167997"/>
                    <a:pt x="119772" y="168950"/>
                    <a:pt x="119772" y="169902"/>
                  </a:cubicBezTo>
                  <a:cubicBezTo>
                    <a:pt x="119772" y="170855"/>
                    <a:pt x="119772" y="170855"/>
                    <a:pt x="120724" y="170855"/>
                  </a:cubicBezTo>
                  <a:cubicBezTo>
                    <a:pt x="121676" y="170855"/>
                    <a:pt x="121676" y="169902"/>
                    <a:pt x="120724" y="167997"/>
                  </a:cubicBezTo>
                  <a:cubicBezTo>
                    <a:pt x="121676" y="168950"/>
                    <a:pt x="121676" y="167997"/>
                    <a:pt x="120724" y="167997"/>
                  </a:cubicBezTo>
                  <a:close/>
                  <a:moveTo>
                    <a:pt x="121676" y="144185"/>
                  </a:moveTo>
                  <a:cubicBezTo>
                    <a:pt x="121676" y="144185"/>
                    <a:pt x="121676" y="144185"/>
                    <a:pt x="121676" y="144185"/>
                  </a:cubicBezTo>
                  <a:cubicBezTo>
                    <a:pt x="122629" y="144185"/>
                    <a:pt x="122629" y="144185"/>
                    <a:pt x="122629" y="144185"/>
                  </a:cubicBezTo>
                  <a:cubicBezTo>
                    <a:pt x="122629" y="144185"/>
                    <a:pt x="122629" y="144185"/>
                    <a:pt x="121676" y="144185"/>
                  </a:cubicBezTo>
                  <a:cubicBezTo>
                    <a:pt x="121676" y="144185"/>
                    <a:pt x="120724" y="144185"/>
                    <a:pt x="121676" y="144185"/>
                  </a:cubicBezTo>
                  <a:close/>
                  <a:moveTo>
                    <a:pt x="122629" y="157520"/>
                  </a:moveTo>
                  <a:cubicBezTo>
                    <a:pt x="123581" y="157520"/>
                    <a:pt x="123581" y="156567"/>
                    <a:pt x="123581" y="155615"/>
                  </a:cubicBezTo>
                  <a:cubicBezTo>
                    <a:pt x="123581" y="154662"/>
                    <a:pt x="123581" y="154662"/>
                    <a:pt x="121676" y="154662"/>
                  </a:cubicBezTo>
                  <a:cubicBezTo>
                    <a:pt x="120724" y="154662"/>
                    <a:pt x="120724" y="155615"/>
                    <a:pt x="120724" y="156567"/>
                  </a:cubicBezTo>
                  <a:cubicBezTo>
                    <a:pt x="121676" y="156567"/>
                    <a:pt x="122629" y="157520"/>
                    <a:pt x="122629" y="157520"/>
                  </a:cubicBezTo>
                  <a:close/>
                  <a:moveTo>
                    <a:pt x="123581" y="184190"/>
                  </a:moveTo>
                  <a:cubicBezTo>
                    <a:pt x="123581" y="183237"/>
                    <a:pt x="122629" y="183237"/>
                    <a:pt x="123581" y="184190"/>
                  </a:cubicBezTo>
                  <a:cubicBezTo>
                    <a:pt x="122629" y="183237"/>
                    <a:pt x="122629" y="183237"/>
                    <a:pt x="121676" y="184190"/>
                  </a:cubicBezTo>
                  <a:cubicBezTo>
                    <a:pt x="121676" y="184190"/>
                    <a:pt x="121676" y="184190"/>
                    <a:pt x="123581" y="184190"/>
                  </a:cubicBezTo>
                  <a:cubicBezTo>
                    <a:pt x="122629" y="185142"/>
                    <a:pt x="123581" y="184190"/>
                    <a:pt x="123581" y="184190"/>
                  </a:cubicBezTo>
                  <a:close/>
                  <a:moveTo>
                    <a:pt x="125487" y="136565"/>
                  </a:moveTo>
                  <a:cubicBezTo>
                    <a:pt x="124534" y="137517"/>
                    <a:pt x="122629" y="136565"/>
                    <a:pt x="122629" y="139422"/>
                  </a:cubicBezTo>
                  <a:cubicBezTo>
                    <a:pt x="122629" y="140375"/>
                    <a:pt x="123581" y="141327"/>
                    <a:pt x="124534" y="141327"/>
                  </a:cubicBezTo>
                  <a:cubicBezTo>
                    <a:pt x="125487" y="141327"/>
                    <a:pt x="128344" y="138470"/>
                    <a:pt x="127391" y="138470"/>
                  </a:cubicBezTo>
                  <a:cubicBezTo>
                    <a:pt x="126439" y="136565"/>
                    <a:pt x="126439" y="136565"/>
                    <a:pt x="125487" y="136565"/>
                  </a:cubicBezTo>
                  <a:close/>
                  <a:moveTo>
                    <a:pt x="124534" y="172760"/>
                  </a:moveTo>
                  <a:cubicBezTo>
                    <a:pt x="124534" y="172760"/>
                    <a:pt x="124534" y="172760"/>
                    <a:pt x="124534" y="172760"/>
                  </a:cubicBezTo>
                  <a:cubicBezTo>
                    <a:pt x="124534" y="173712"/>
                    <a:pt x="125487" y="172760"/>
                    <a:pt x="124534" y="172760"/>
                  </a:cubicBezTo>
                  <a:lnTo>
                    <a:pt x="124534" y="172760"/>
                  </a:lnTo>
                  <a:cubicBezTo>
                    <a:pt x="124534" y="171807"/>
                    <a:pt x="124534" y="172760"/>
                    <a:pt x="124534" y="172760"/>
                  </a:cubicBezTo>
                  <a:close/>
                  <a:moveTo>
                    <a:pt x="128344" y="167997"/>
                  </a:moveTo>
                  <a:lnTo>
                    <a:pt x="130249" y="167045"/>
                  </a:lnTo>
                  <a:lnTo>
                    <a:pt x="130249" y="167045"/>
                  </a:lnTo>
                  <a:lnTo>
                    <a:pt x="128344" y="166092"/>
                  </a:lnTo>
                  <a:cubicBezTo>
                    <a:pt x="127391" y="166092"/>
                    <a:pt x="126439" y="167045"/>
                    <a:pt x="125487" y="167997"/>
                  </a:cubicBezTo>
                  <a:cubicBezTo>
                    <a:pt x="125487" y="167997"/>
                    <a:pt x="125487" y="168950"/>
                    <a:pt x="125487" y="168950"/>
                  </a:cubicBezTo>
                  <a:cubicBezTo>
                    <a:pt x="126439" y="169902"/>
                    <a:pt x="127391" y="167997"/>
                    <a:pt x="128344" y="167997"/>
                  </a:cubicBezTo>
                  <a:close/>
                  <a:moveTo>
                    <a:pt x="129297" y="183237"/>
                  </a:moveTo>
                  <a:cubicBezTo>
                    <a:pt x="129297" y="182285"/>
                    <a:pt x="129297" y="182285"/>
                    <a:pt x="128344" y="182285"/>
                  </a:cubicBezTo>
                  <a:cubicBezTo>
                    <a:pt x="128344" y="182285"/>
                    <a:pt x="127391" y="182285"/>
                    <a:pt x="127391" y="183237"/>
                  </a:cubicBezTo>
                  <a:cubicBezTo>
                    <a:pt x="127391" y="183237"/>
                    <a:pt x="127391" y="183237"/>
                    <a:pt x="129297" y="183237"/>
                  </a:cubicBezTo>
                  <a:cubicBezTo>
                    <a:pt x="128344" y="184190"/>
                    <a:pt x="128344" y="183237"/>
                    <a:pt x="129297" y="183237"/>
                  </a:cubicBezTo>
                  <a:close/>
                  <a:moveTo>
                    <a:pt x="129297" y="156567"/>
                  </a:moveTo>
                  <a:cubicBezTo>
                    <a:pt x="130249" y="157520"/>
                    <a:pt x="130249" y="157520"/>
                    <a:pt x="131201" y="157520"/>
                  </a:cubicBezTo>
                  <a:cubicBezTo>
                    <a:pt x="131201" y="157520"/>
                    <a:pt x="132154" y="157520"/>
                    <a:pt x="132154" y="156567"/>
                  </a:cubicBezTo>
                  <a:cubicBezTo>
                    <a:pt x="132154" y="154662"/>
                    <a:pt x="130249" y="154662"/>
                    <a:pt x="129297" y="154662"/>
                  </a:cubicBezTo>
                  <a:cubicBezTo>
                    <a:pt x="128344" y="154662"/>
                    <a:pt x="127391" y="152757"/>
                    <a:pt x="126439" y="153710"/>
                  </a:cubicBezTo>
                  <a:cubicBezTo>
                    <a:pt x="125487" y="154662"/>
                    <a:pt x="128344" y="156567"/>
                    <a:pt x="129297" y="156567"/>
                  </a:cubicBezTo>
                  <a:close/>
                  <a:moveTo>
                    <a:pt x="132154" y="170855"/>
                  </a:moveTo>
                  <a:cubicBezTo>
                    <a:pt x="134059" y="167997"/>
                    <a:pt x="132154" y="167045"/>
                    <a:pt x="130249" y="167045"/>
                  </a:cubicBezTo>
                  <a:cubicBezTo>
                    <a:pt x="130249" y="167997"/>
                    <a:pt x="132154" y="170855"/>
                    <a:pt x="129297" y="170855"/>
                  </a:cubicBezTo>
                  <a:cubicBezTo>
                    <a:pt x="126439" y="170855"/>
                    <a:pt x="127391" y="170855"/>
                    <a:pt x="128344" y="172760"/>
                  </a:cubicBezTo>
                  <a:cubicBezTo>
                    <a:pt x="129297" y="174665"/>
                    <a:pt x="128344" y="175617"/>
                    <a:pt x="129297" y="177522"/>
                  </a:cubicBezTo>
                  <a:cubicBezTo>
                    <a:pt x="128344" y="177522"/>
                    <a:pt x="127391" y="178475"/>
                    <a:pt x="128344" y="179427"/>
                  </a:cubicBezTo>
                  <a:cubicBezTo>
                    <a:pt x="128344" y="179427"/>
                    <a:pt x="129297" y="179427"/>
                    <a:pt x="129297" y="179427"/>
                  </a:cubicBezTo>
                  <a:cubicBezTo>
                    <a:pt x="130249" y="179427"/>
                    <a:pt x="130249" y="178475"/>
                    <a:pt x="130249" y="177522"/>
                  </a:cubicBezTo>
                  <a:cubicBezTo>
                    <a:pt x="131201" y="177522"/>
                    <a:pt x="132154" y="177522"/>
                    <a:pt x="132154" y="176570"/>
                  </a:cubicBezTo>
                  <a:cubicBezTo>
                    <a:pt x="130249" y="173712"/>
                    <a:pt x="131201" y="172760"/>
                    <a:pt x="132154" y="170855"/>
                  </a:cubicBezTo>
                  <a:close/>
                  <a:moveTo>
                    <a:pt x="131201" y="160377"/>
                  </a:moveTo>
                  <a:cubicBezTo>
                    <a:pt x="131201" y="158472"/>
                    <a:pt x="129297" y="158472"/>
                    <a:pt x="128344" y="157520"/>
                  </a:cubicBezTo>
                  <a:cubicBezTo>
                    <a:pt x="127391" y="157520"/>
                    <a:pt x="127391" y="157520"/>
                    <a:pt x="127391" y="158472"/>
                  </a:cubicBezTo>
                  <a:cubicBezTo>
                    <a:pt x="128344" y="159425"/>
                    <a:pt x="127391" y="161330"/>
                    <a:pt x="129297" y="161330"/>
                  </a:cubicBezTo>
                  <a:cubicBezTo>
                    <a:pt x="130249" y="162282"/>
                    <a:pt x="131201" y="161330"/>
                    <a:pt x="131201" y="160377"/>
                  </a:cubicBezTo>
                  <a:close/>
                  <a:moveTo>
                    <a:pt x="134059" y="64175"/>
                  </a:moveTo>
                  <a:cubicBezTo>
                    <a:pt x="134059" y="62270"/>
                    <a:pt x="132154" y="61317"/>
                    <a:pt x="130249" y="61317"/>
                  </a:cubicBezTo>
                  <a:lnTo>
                    <a:pt x="130249" y="61317"/>
                  </a:lnTo>
                  <a:cubicBezTo>
                    <a:pt x="129297" y="60365"/>
                    <a:pt x="128344" y="59412"/>
                    <a:pt x="130249" y="57507"/>
                  </a:cubicBezTo>
                  <a:cubicBezTo>
                    <a:pt x="130249" y="57507"/>
                    <a:pt x="131201" y="57507"/>
                    <a:pt x="131201" y="56555"/>
                  </a:cubicBezTo>
                  <a:cubicBezTo>
                    <a:pt x="131201" y="55602"/>
                    <a:pt x="130249" y="55602"/>
                    <a:pt x="129297" y="56555"/>
                  </a:cubicBezTo>
                  <a:cubicBezTo>
                    <a:pt x="126439" y="57507"/>
                    <a:pt x="126439" y="60365"/>
                    <a:pt x="127391" y="65127"/>
                  </a:cubicBezTo>
                  <a:cubicBezTo>
                    <a:pt x="128344" y="66080"/>
                    <a:pt x="129297" y="67985"/>
                    <a:pt x="130249" y="65127"/>
                  </a:cubicBezTo>
                  <a:cubicBezTo>
                    <a:pt x="130249" y="65127"/>
                    <a:pt x="131201" y="66080"/>
                    <a:pt x="132154" y="66080"/>
                  </a:cubicBezTo>
                  <a:cubicBezTo>
                    <a:pt x="133106" y="67032"/>
                    <a:pt x="132154" y="68937"/>
                    <a:pt x="133106" y="67985"/>
                  </a:cubicBezTo>
                  <a:cubicBezTo>
                    <a:pt x="134059" y="67032"/>
                    <a:pt x="134059" y="65127"/>
                    <a:pt x="134059" y="64175"/>
                  </a:cubicBezTo>
                  <a:close/>
                  <a:moveTo>
                    <a:pt x="128344" y="144185"/>
                  </a:moveTo>
                  <a:cubicBezTo>
                    <a:pt x="128344" y="144185"/>
                    <a:pt x="128344" y="144185"/>
                    <a:pt x="128344" y="144185"/>
                  </a:cubicBezTo>
                  <a:cubicBezTo>
                    <a:pt x="130249" y="145137"/>
                    <a:pt x="130249" y="143232"/>
                    <a:pt x="132154" y="143232"/>
                  </a:cubicBezTo>
                  <a:lnTo>
                    <a:pt x="133106" y="143232"/>
                  </a:lnTo>
                  <a:cubicBezTo>
                    <a:pt x="134059" y="143232"/>
                    <a:pt x="134059" y="143232"/>
                    <a:pt x="134059" y="142280"/>
                  </a:cubicBezTo>
                  <a:cubicBezTo>
                    <a:pt x="134059" y="141327"/>
                    <a:pt x="133106" y="141327"/>
                    <a:pt x="133106" y="141327"/>
                  </a:cubicBezTo>
                  <a:cubicBezTo>
                    <a:pt x="131201" y="141327"/>
                    <a:pt x="128344" y="143232"/>
                    <a:pt x="128344" y="144185"/>
                  </a:cubicBezTo>
                  <a:close/>
                  <a:moveTo>
                    <a:pt x="131201" y="61317"/>
                  </a:moveTo>
                  <a:lnTo>
                    <a:pt x="131201" y="64175"/>
                  </a:lnTo>
                  <a:lnTo>
                    <a:pt x="128344" y="64175"/>
                  </a:lnTo>
                  <a:cubicBezTo>
                    <a:pt x="128344" y="62270"/>
                    <a:pt x="129297" y="61317"/>
                    <a:pt x="131201" y="61317"/>
                  </a:cubicBezTo>
                  <a:lnTo>
                    <a:pt x="131201" y="61317"/>
                  </a:lnTo>
                  <a:close/>
                  <a:moveTo>
                    <a:pt x="131201" y="191810"/>
                  </a:moveTo>
                  <a:cubicBezTo>
                    <a:pt x="132154" y="191810"/>
                    <a:pt x="133106" y="191810"/>
                    <a:pt x="133106" y="190857"/>
                  </a:cubicBezTo>
                  <a:cubicBezTo>
                    <a:pt x="133106" y="189905"/>
                    <a:pt x="132154" y="188952"/>
                    <a:pt x="131201" y="188952"/>
                  </a:cubicBezTo>
                  <a:cubicBezTo>
                    <a:pt x="129297" y="188952"/>
                    <a:pt x="130249" y="189905"/>
                    <a:pt x="129297" y="190857"/>
                  </a:cubicBezTo>
                  <a:cubicBezTo>
                    <a:pt x="129297" y="191810"/>
                    <a:pt x="130249" y="190857"/>
                    <a:pt x="131201" y="191810"/>
                  </a:cubicBezTo>
                  <a:close/>
                  <a:moveTo>
                    <a:pt x="133106" y="149900"/>
                  </a:moveTo>
                  <a:cubicBezTo>
                    <a:pt x="133106" y="148947"/>
                    <a:pt x="132154" y="148947"/>
                    <a:pt x="132154" y="148947"/>
                  </a:cubicBezTo>
                  <a:cubicBezTo>
                    <a:pt x="131201" y="148947"/>
                    <a:pt x="131201" y="149900"/>
                    <a:pt x="131201" y="150852"/>
                  </a:cubicBezTo>
                  <a:cubicBezTo>
                    <a:pt x="131201" y="151805"/>
                    <a:pt x="132154" y="151805"/>
                    <a:pt x="132154" y="150852"/>
                  </a:cubicBezTo>
                  <a:cubicBezTo>
                    <a:pt x="132154" y="150852"/>
                    <a:pt x="133106" y="150852"/>
                    <a:pt x="133106" y="149900"/>
                  </a:cubicBezTo>
                  <a:close/>
                  <a:moveTo>
                    <a:pt x="131201" y="198477"/>
                  </a:moveTo>
                  <a:cubicBezTo>
                    <a:pt x="132154" y="197525"/>
                    <a:pt x="132154" y="197525"/>
                    <a:pt x="131201" y="198477"/>
                  </a:cubicBezTo>
                  <a:cubicBezTo>
                    <a:pt x="131201" y="197525"/>
                    <a:pt x="131201" y="197525"/>
                    <a:pt x="131201" y="197525"/>
                  </a:cubicBezTo>
                  <a:lnTo>
                    <a:pt x="131201" y="198477"/>
                  </a:lnTo>
                  <a:cubicBezTo>
                    <a:pt x="131201" y="198477"/>
                    <a:pt x="131201" y="198477"/>
                    <a:pt x="131201" y="198477"/>
                  </a:cubicBezTo>
                  <a:close/>
                  <a:moveTo>
                    <a:pt x="133106" y="204192"/>
                  </a:moveTo>
                  <a:cubicBezTo>
                    <a:pt x="134059" y="204192"/>
                    <a:pt x="134059" y="203240"/>
                    <a:pt x="134059" y="203240"/>
                  </a:cubicBezTo>
                  <a:cubicBezTo>
                    <a:pt x="134059" y="202287"/>
                    <a:pt x="134059" y="201335"/>
                    <a:pt x="133106" y="201335"/>
                  </a:cubicBezTo>
                  <a:cubicBezTo>
                    <a:pt x="132154" y="201335"/>
                    <a:pt x="131201" y="201335"/>
                    <a:pt x="131201" y="202287"/>
                  </a:cubicBezTo>
                  <a:cubicBezTo>
                    <a:pt x="132154" y="202287"/>
                    <a:pt x="133106" y="203240"/>
                    <a:pt x="133106" y="204192"/>
                  </a:cubicBezTo>
                  <a:close/>
                  <a:moveTo>
                    <a:pt x="133106" y="179427"/>
                  </a:moveTo>
                  <a:cubicBezTo>
                    <a:pt x="134059" y="179427"/>
                    <a:pt x="134059" y="179427"/>
                    <a:pt x="134059" y="178475"/>
                  </a:cubicBezTo>
                  <a:lnTo>
                    <a:pt x="134059" y="176570"/>
                  </a:lnTo>
                  <a:cubicBezTo>
                    <a:pt x="133106" y="176570"/>
                    <a:pt x="133106" y="177522"/>
                    <a:pt x="132154" y="178475"/>
                  </a:cubicBezTo>
                  <a:cubicBezTo>
                    <a:pt x="132154" y="178475"/>
                    <a:pt x="132154" y="179427"/>
                    <a:pt x="133106" y="179427"/>
                  </a:cubicBezTo>
                  <a:close/>
                  <a:moveTo>
                    <a:pt x="134059" y="166092"/>
                  </a:moveTo>
                  <a:cubicBezTo>
                    <a:pt x="135012" y="167045"/>
                    <a:pt x="136916" y="167045"/>
                    <a:pt x="137869" y="165140"/>
                  </a:cubicBezTo>
                  <a:cubicBezTo>
                    <a:pt x="138822" y="164187"/>
                    <a:pt x="137869" y="163235"/>
                    <a:pt x="137869" y="162282"/>
                  </a:cubicBezTo>
                  <a:cubicBezTo>
                    <a:pt x="137869" y="161330"/>
                    <a:pt x="137869" y="160377"/>
                    <a:pt x="136916" y="160377"/>
                  </a:cubicBezTo>
                  <a:cubicBezTo>
                    <a:pt x="135964" y="160377"/>
                    <a:pt x="135964" y="161330"/>
                    <a:pt x="135012" y="162282"/>
                  </a:cubicBezTo>
                  <a:cubicBezTo>
                    <a:pt x="135012" y="163235"/>
                    <a:pt x="134059" y="163235"/>
                    <a:pt x="134059" y="164187"/>
                  </a:cubicBezTo>
                  <a:cubicBezTo>
                    <a:pt x="133106" y="165140"/>
                    <a:pt x="133106" y="166092"/>
                    <a:pt x="134059" y="166092"/>
                  </a:cubicBezTo>
                  <a:close/>
                  <a:moveTo>
                    <a:pt x="135012" y="185142"/>
                  </a:moveTo>
                  <a:cubicBezTo>
                    <a:pt x="135964" y="185142"/>
                    <a:pt x="137869" y="185142"/>
                    <a:pt x="137869" y="183237"/>
                  </a:cubicBezTo>
                  <a:cubicBezTo>
                    <a:pt x="137869" y="182285"/>
                    <a:pt x="136916" y="181332"/>
                    <a:pt x="135964" y="181332"/>
                  </a:cubicBezTo>
                  <a:cubicBezTo>
                    <a:pt x="134059" y="181332"/>
                    <a:pt x="133106" y="182285"/>
                    <a:pt x="133106" y="183237"/>
                  </a:cubicBezTo>
                  <a:cubicBezTo>
                    <a:pt x="133106" y="185142"/>
                    <a:pt x="134059" y="185142"/>
                    <a:pt x="135012" y="185142"/>
                  </a:cubicBezTo>
                  <a:close/>
                  <a:moveTo>
                    <a:pt x="134059" y="208955"/>
                  </a:moveTo>
                  <a:cubicBezTo>
                    <a:pt x="135012" y="208955"/>
                    <a:pt x="135012" y="208955"/>
                    <a:pt x="135012" y="208955"/>
                  </a:cubicBezTo>
                  <a:cubicBezTo>
                    <a:pt x="135012" y="208002"/>
                    <a:pt x="135012" y="208002"/>
                    <a:pt x="134059" y="207050"/>
                  </a:cubicBezTo>
                  <a:cubicBezTo>
                    <a:pt x="134059" y="207050"/>
                    <a:pt x="133106" y="207050"/>
                    <a:pt x="133106" y="208002"/>
                  </a:cubicBezTo>
                  <a:cubicBezTo>
                    <a:pt x="133106" y="208002"/>
                    <a:pt x="133106" y="208002"/>
                    <a:pt x="134059" y="208955"/>
                  </a:cubicBezTo>
                  <a:close/>
                  <a:moveTo>
                    <a:pt x="135012" y="74652"/>
                  </a:moveTo>
                  <a:cubicBezTo>
                    <a:pt x="135012" y="74652"/>
                    <a:pt x="135012" y="74652"/>
                    <a:pt x="135012" y="74652"/>
                  </a:cubicBezTo>
                  <a:lnTo>
                    <a:pt x="134059" y="73700"/>
                  </a:lnTo>
                  <a:cubicBezTo>
                    <a:pt x="134059" y="74652"/>
                    <a:pt x="134059" y="75605"/>
                    <a:pt x="135012" y="74652"/>
                  </a:cubicBezTo>
                  <a:cubicBezTo>
                    <a:pt x="135012" y="75605"/>
                    <a:pt x="135012" y="74652"/>
                    <a:pt x="135012" y="74652"/>
                  </a:cubicBezTo>
                  <a:close/>
                  <a:moveTo>
                    <a:pt x="137869" y="71795"/>
                  </a:moveTo>
                  <a:cubicBezTo>
                    <a:pt x="138822" y="71795"/>
                    <a:pt x="137869" y="69890"/>
                    <a:pt x="137869" y="69890"/>
                  </a:cubicBezTo>
                  <a:cubicBezTo>
                    <a:pt x="137869" y="68937"/>
                    <a:pt x="137869" y="67985"/>
                    <a:pt x="135964" y="67985"/>
                  </a:cubicBezTo>
                  <a:cubicBezTo>
                    <a:pt x="135012" y="68937"/>
                    <a:pt x="134059" y="68937"/>
                    <a:pt x="134059" y="70842"/>
                  </a:cubicBezTo>
                  <a:cubicBezTo>
                    <a:pt x="135012" y="72747"/>
                    <a:pt x="136916" y="71795"/>
                    <a:pt x="137869" y="71795"/>
                  </a:cubicBezTo>
                  <a:close/>
                  <a:moveTo>
                    <a:pt x="135964" y="215622"/>
                  </a:moveTo>
                  <a:cubicBezTo>
                    <a:pt x="136916" y="215622"/>
                    <a:pt x="136916" y="214670"/>
                    <a:pt x="136916" y="213717"/>
                  </a:cubicBezTo>
                  <a:cubicBezTo>
                    <a:pt x="136916" y="213717"/>
                    <a:pt x="135964" y="212765"/>
                    <a:pt x="135964" y="212765"/>
                  </a:cubicBezTo>
                  <a:cubicBezTo>
                    <a:pt x="135012" y="212765"/>
                    <a:pt x="135012" y="213717"/>
                    <a:pt x="135012" y="214670"/>
                  </a:cubicBezTo>
                  <a:cubicBezTo>
                    <a:pt x="134059" y="214670"/>
                    <a:pt x="135012" y="215622"/>
                    <a:pt x="135964" y="215622"/>
                  </a:cubicBezTo>
                  <a:close/>
                  <a:moveTo>
                    <a:pt x="137869" y="53697"/>
                  </a:moveTo>
                  <a:cubicBezTo>
                    <a:pt x="137869" y="52745"/>
                    <a:pt x="137869" y="52745"/>
                    <a:pt x="137869" y="53697"/>
                  </a:cubicBezTo>
                  <a:cubicBezTo>
                    <a:pt x="135964" y="52745"/>
                    <a:pt x="135012" y="52745"/>
                    <a:pt x="135012" y="54650"/>
                  </a:cubicBezTo>
                  <a:cubicBezTo>
                    <a:pt x="135012" y="55602"/>
                    <a:pt x="135964" y="55602"/>
                    <a:pt x="135964" y="55602"/>
                  </a:cubicBezTo>
                  <a:cubicBezTo>
                    <a:pt x="136916" y="55602"/>
                    <a:pt x="137869" y="54650"/>
                    <a:pt x="137869" y="53697"/>
                  </a:cubicBezTo>
                  <a:close/>
                  <a:moveTo>
                    <a:pt x="135012" y="46077"/>
                  </a:moveTo>
                  <a:lnTo>
                    <a:pt x="135012" y="46077"/>
                  </a:lnTo>
                  <a:cubicBezTo>
                    <a:pt x="135012" y="47982"/>
                    <a:pt x="135964" y="47982"/>
                    <a:pt x="136916" y="47982"/>
                  </a:cubicBezTo>
                  <a:cubicBezTo>
                    <a:pt x="137869" y="48935"/>
                    <a:pt x="139774" y="48935"/>
                    <a:pt x="140726" y="47982"/>
                  </a:cubicBezTo>
                  <a:cubicBezTo>
                    <a:pt x="140726" y="47982"/>
                    <a:pt x="140726" y="47030"/>
                    <a:pt x="140726" y="47030"/>
                  </a:cubicBezTo>
                  <a:cubicBezTo>
                    <a:pt x="140726" y="46077"/>
                    <a:pt x="139774" y="45125"/>
                    <a:pt x="139774" y="46077"/>
                  </a:cubicBezTo>
                  <a:cubicBezTo>
                    <a:pt x="137869" y="47030"/>
                    <a:pt x="136916" y="45125"/>
                    <a:pt x="135012" y="46077"/>
                  </a:cubicBezTo>
                  <a:close/>
                  <a:moveTo>
                    <a:pt x="136916" y="187047"/>
                  </a:moveTo>
                  <a:cubicBezTo>
                    <a:pt x="135964" y="187047"/>
                    <a:pt x="135964" y="187047"/>
                    <a:pt x="135012" y="188000"/>
                  </a:cubicBezTo>
                  <a:cubicBezTo>
                    <a:pt x="135012" y="188952"/>
                    <a:pt x="135964" y="188952"/>
                    <a:pt x="136916" y="188952"/>
                  </a:cubicBezTo>
                  <a:cubicBezTo>
                    <a:pt x="138822" y="190857"/>
                    <a:pt x="140726" y="187047"/>
                    <a:pt x="142631" y="188000"/>
                  </a:cubicBezTo>
                  <a:cubicBezTo>
                    <a:pt x="143584" y="189905"/>
                    <a:pt x="142631" y="190857"/>
                    <a:pt x="141679" y="192762"/>
                  </a:cubicBezTo>
                  <a:cubicBezTo>
                    <a:pt x="140726" y="192762"/>
                    <a:pt x="139774" y="192762"/>
                    <a:pt x="138822" y="193715"/>
                  </a:cubicBezTo>
                  <a:cubicBezTo>
                    <a:pt x="138822" y="191810"/>
                    <a:pt x="136916" y="191810"/>
                    <a:pt x="135964" y="191810"/>
                  </a:cubicBezTo>
                  <a:cubicBezTo>
                    <a:pt x="135012" y="192762"/>
                    <a:pt x="134059" y="193715"/>
                    <a:pt x="135012" y="194667"/>
                  </a:cubicBezTo>
                  <a:cubicBezTo>
                    <a:pt x="135012" y="195620"/>
                    <a:pt x="135012" y="196572"/>
                    <a:pt x="135964" y="196572"/>
                  </a:cubicBezTo>
                  <a:cubicBezTo>
                    <a:pt x="137869" y="196572"/>
                    <a:pt x="137869" y="195620"/>
                    <a:pt x="138822" y="194667"/>
                  </a:cubicBezTo>
                  <a:cubicBezTo>
                    <a:pt x="138822" y="194667"/>
                    <a:pt x="138822" y="193715"/>
                    <a:pt x="138822" y="193715"/>
                  </a:cubicBezTo>
                  <a:cubicBezTo>
                    <a:pt x="138822" y="193715"/>
                    <a:pt x="139774" y="194667"/>
                    <a:pt x="139774" y="195620"/>
                  </a:cubicBezTo>
                  <a:cubicBezTo>
                    <a:pt x="138822" y="199430"/>
                    <a:pt x="142631" y="200382"/>
                    <a:pt x="143584" y="202287"/>
                  </a:cubicBezTo>
                  <a:cubicBezTo>
                    <a:pt x="144537" y="204192"/>
                    <a:pt x="148347" y="203240"/>
                    <a:pt x="150251" y="201335"/>
                  </a:cubicBezTo>
                  <a:cubicBezTo>
                    <a:pt x="151204" y="200382"/>
                    <a:pt x="150251" y="198477"/>
                    <a:pt x="148347" y="197525"/>
                  </a:cubicBezTo>
                  <a:cubicBezTo>
                    <a:pt x="147394" y="196572"/>
                    <a:pt x="147394" y="195620"/>
                    <a:pt x="146441" y="195620"/>
                  </a:cubicBezTo>
                  <a:cubicBezTo>
                    <a:pt x="145489" y="194667"/>
                    <a:pt x="145489" y="194667"/>
                    <a:pt x="144537" y="194667"/>
                  </a:cubicBezTo>
                  <a:cubicBezTo>
                    <a:pt x="143584" y="195620"/>
                    <a:pt x="143584" y="196572"/>
                    <a:pt x="144537" y="196572"/>
                  </a:cubicBezTo>
                  <a:lnTo>
                    <a:pt x="145489" y="197525"/>
                  </a:lnTo>
                  <a:cubicBezTo>
                    <a:pt x="146441" y="197525"/>
                    <a:pt x="147394" y="198477"/>
                    <a:pt x="146441" y="199430"/>
                  </a:cubicBezTo>
                  <a:cubicBezTo>
                    <a:pt x="146441" y="200382"/>
                    <a:pt x="144537" y="200382"/>
                    <a:pt x="143584" y="200382"/>
                  </a:cubicBezTo>
                  <a:cubicBezTo>
                    <a:pt x="141679" y="198477"/>
                    <a:pt x="139774" y="196572"/>
                    <a:pt x="139774" y="193715"/>
                  </a:cubicBezTo>
                  <a:cubicBezTo>
                    <a:pt x="140726" y="193715"/>
                    <a:pt x="142631" y="193715"/>
                    <a:pt x="143584" y="191810"/>
                  </a:cubicBezTo>
                  <a:cubicBezTo>
                    <a:pt x="144537" y="189905"/>
                    <a:pt x="141679" y="189905"/>
                    <a:pt x="140726" y="188952"/>
                  </a:cubicBezTo>
                  <a:cubicBezTo>
                    <a:pt x="141679" y="184190"/>
                    <a:pt x="141679" y="184190"/>
                    <a:pt x="136916" y="187047"/>
                  </a:cubicBezTo>
                  <a:close/>
                  <a:moveTo>
                    <a:pt x="137869" y="222290"/>
                  </a:moveTo>
                  <a:cubicBezTo>
                    <a:pt x="137869" y="222290"/>
                    <a:pt x="136916" y="222290"/>
                    <a:pt x="136916" y="222290"/>
                  </a:cubicBezTo>
                  <a:cubicBezTo>
                    <a:pt x="135964" y="222290"/>
                    <a:pt x="135964" y="222290"/>
                    <a:pt x="135964" y="223242"/>
                  </a:cubicBezTo>
                  <a:cubicBezTo>
                    <a:pt x="135964" y="222290"/>
                    <a:pt x="135964" y="223242"/>
                    <a:pt x="137869" y="222290"/>
                  </a:cubicBezTo>
                  <a:cubicBezTo>
                    <a:pt x="136916" y="223242"/>
                    <a:pt x="137869" y="222290"/>
                    <a:pt x="137869" y="222290"/>
                  </a:cubicBezTo>
                  <a:close/>
                  <a:moveTo>
                    <a:pt x="145489" y="220385"/>
                  </a:moveTo>
                  <a:cubicBezTo>
                    <a:pt x="143584" y="218480"/>
                    <a:pt x="142631" y="216575"/>
                    <a:pt x="143584" y="214670"/>
                  </a:cubicBezTo>
                  <a:cubicBezTo>
                    <a:pt x="143584" y="212765"/>
                    <a:pt x="142631" y="211812"/>
                    <a:pt x="141679" y="210860"/>
                  </a:cubicBezTo>
                  <a:cubicBezTo>
                    <a:pt x="141679" y="208955"/>
                    <a:pt x="141679" y="208002"/>
                    <a:pt x="142631" y="206097"/>
                  </a:cubicBezTo>
                  <a:cubicBezTo>
                    <a:pt x="142631" y="205145"/>
                    <a:pt x="143584" y="204192"/>
                    <a:pt x="142631" y="204192"/>
                  </a:cubicBezTo>
                  <a:cubicBezTo>
                    <a:pt x="141679" y="203240"/>
                    <a:pt x="140726" y="205145"/>
                    <a:pt x="140726" y="205145"/>
                  </a:cubicBezTo>
                  <a:cubicBezTo>
                    <a:pt x="139774" y="207050"/>
                    <a:pt x="136916" y="207050"/>
                    <a:pt x="136916" y="208955"/>
                  </a:cubicBezTo>
                  <a:cubicBezTo>
                    <a:pt x="137869" y="209907"/>
                    <a:pt x="139774" y="208955"/>
                    <a:pt x="141679" y="209907"/>
                  </a:cubicBezTo>
                  <a:cubicBezTo>
                    <a:pt x="139774" y="216575"/>
                    <a:pt x="140726" y="219432"/>
                    <a:pt x="145489" y="220385"/>
                  </a:cubicBezTo>
                  <a:cubicBezTo>
                    <a:pt x="144537" y="221337"/>
                    <a:pt x="145489" y="222290"/>
                    <a:pt x="145489" y="220385"/>
                  </a:cubicBezTo>
                  <a:cubicBezTo>
                    <a:pt x="145489" y="221337"/>
                    <a:pt x="145489" y="220385"/>
                    <a:pt x="145489" y="220385"/>
                  </a:cubicBezTo>
                  <a:close/>
                  <a:moveTo>
                    <a:pt x="136916" y="169902"/>
                  </a:moveTo>
                  <a:cubicBezTo>
                    <a:pt x="137869" y="169902"/>
                    <a:pt x="137869" y="169902"/>
                    <a:pt x="136916" y="169902"/>
                  </a:cubicBezTo>
                  <a:cubicBezTo>
                    <a:pt x="137869" y="168950"/>
                    <a:pt x="137869" y="168950"/>
                    <a:pt x="137869" y="168950"/>
                  </a:cubicBezTo>
                  <a:cubicBezTo>
                    <a:pt x="136916" y="168950"/>
                    <a:pt x="136916" y="168950"/>
                    <a:pt x="136916" y="169902"/>
                  </a:cubicBezTo>
                  <a:lnTo>
                    <a:pt x="136916" y="169902"/>
                  </a:lnTo>
                  <a:close/>
                  <a:moveTo>
                    <a:pt x="140726" y="75605"/>
                  </a:moveTo>
                  <a:cubicBezTo>
                    <a:pt x="140726" y="75605"/>
                    <a:pt x="140726" y="75605"/>
                    <a:pt x="140726" y="75605"/>
                  </a:cubicBezTo>
                  <a:cubicBezTo>
                    <a:pt x="139774" y="74652"/>
                    <a:pt x="136916" y="76557"/>
                    <a:pt x="136916" y="76557"/>
                  </a:cubicBezTo>
                  <a:cubicBezTo>
                    <a:pt x="136916" y="76557"/>
                    <a:pt x="136916" y="76557"/>
                    <a:pt x="137869" y="76557"/>
                  </a:cubicBezTo>
                  <a:cubicBezTo>
                    <a:pt x="138822" y="76557"/>
                    <a:pt x="139774" y="77510"/>
                    <a:pt x="140726" y="75605"/>
                  </a:cubicBezTo>
                  <a:close/>
                  <a:moveTo>
                    <a:pt x="137869" y="60365"/>
                  </a:moveTo>
                  <a:cubicBezTo>
                    <a:pt x="137869" y="60365"/>
                    <a:pt x="138822" y="61317"/>
                    <a:pt x="138822" y="60365"/>
                  </a:cubicBezTo>
                  <a:cubicBezTo>
                    <a:pt x="140726" y="60365"/>
                    <a:pt x="139774" y="59412"/>
                    <a:pt x="139774" y="58460"/>
                  </a:cubicBezTo>
                  <a:cubicBezTo>
                    <a:pt x="138822" y="58460"/>
                    <a:pt x="136916" y="58460"/>
                    <a:pt x="137869" y="60365"/>
                  </a:cubicBezTo>
                  <a:close/>
                  <a:moveTo>
                    <a:pt x="140726" y="177522"/>
                  </a:moveTo>
                  <a:cubicBezTo>
                    <a:pt x="139774" y="177522"/>
                    <a:pt x="138822" y="178475"/>
                    <a:pt x="137869" y="179427"/>
                  </a:cubicBezTo>
                  <a:cubicBezTo>
                    <a:pt x="137869" y="180380"/>
                    <a:pt x="137869" y="180380"/>
                    <a:pt x="138822" y="180380"/>
                  </a:cubicBezTo>
                  <a:cubicBezTo>
                    <a:pt x="140726" y="180380"/>
                    <a:pt x="140726" y="179427"/>
                    <a:pt x="140726" y="177522"/>
                  </a:cubicBezTo>
                  <a:cubicBezTo>
                    <a:pt x="140726" y="177522"/>
                    <a:pt x="140726" y="177522"/>
                    <a:pt x="140726" y="177522"/>
                  </a:cubicBezTo>
                  <a:close/>
                  <a:moveTo>
                    <a:pt x="138822" y="200382"/>
                  </a:moveTo>
                  <a:cubicBezTo>
                    <a:pt x="138822" y="200382"/>
                    <a:pt x="137869" y="200382"/>
                    <a:pt x="138822" y="200382"/>
                  </a:cubicBezTo>
                  <a:lnTo>
                    <a:pt x="138822" y="201335"/>
                  </a:lnTo>
                  <a:cubicBezTo>
                    <a:pt x="138822" y="201335"/>
                    <a:pt x="139774" y="201335"/>
                    <a:pt x="138822" y="200382"/>
                  </a:cubicBezTo>
                  <a:cubicBezTo>
                    <a:pt x="138822" y="200382"/>
                    <a:pt x="138822" y="200382"/>
                    <a:pt x="138822" y="200382"/>
                  </a:cubicBezTo>
                  <a:close/>
                  <a:moveTo>
                    <a:pt x="138822" y="155615"/>
                  </a:moveTo>
                  <a:cubicBezTo>
                    <a:pt x="138822" y="156567"/>
                    <a:pt x="138822" y="156567"/>
                    <a:pt x="138822" y="155615"/>
                  </a:cubicBezTo>
                  <a:cubicBezTo>
                    <a:pt x="139774" y="156567"/>
                    <a:pt x="139774" y="155615"/>
                    <a:pt x="139774" y="155615"/>
                  </a:cubicBezTo>
                  <a:lnTo>
                    <a:pt x="138822" y="155615"/>
                  </a:lnTo>
                  <a:cubicBezTo>
                    <a:pt x="138822" y="154662"/>
                    <a:pt x="138822" y="155615"/>
                    <a:pt x="138822" y="155615"/>
                  </a:cubicBezTo>
                  <a:close/>
                  <a:moveTo>
                    <a:pt x="140726" y="56555"/>
                  </a:moveTo>
                  <a:cubicBezTo>
                    <a:pt x="140726" y="56555"/>
                    <a:pt x="140726" y="56555"/>
                    <a:pt x="140726" y="56555"/>
                  </a:cubicBezTo>
                  <a:cubicBezTo>
                    <a:pt x="139774" y="56555"/>
                    <a:pt x="139774" y="56555"/>
                    <a:pt x="138822" y="57507"/>
                  </a:cubicBezTo>
                  <a:cubicBezTo>
                    <a:pt x="139774" y="57507"/>
                    <a:pt x="140726" y="57507"/>
                    <a:pt x="140726" y="56555"/>
                  </a:cubicBezTo>
                  <a:close/>
                  <a:moveTo>
                    <a:pt x="141679" y="81320"/>
                  </a:moveTo>
                  <a:cubicBezTo>
                    <a:pt x="141679" y="80367"/>
                    <a:pt x="141679" y="79415"/>
                    <a:pt x="140726" y="79415"/>
                  </a:cubicBezTo>
                  <a:cubicBezTo>
                    <a:pt x="139774" y="79415"/>
                    <a:pt x="139774" y="79415"/>
                    <a:pt x="139774" y="80367"/>
                  </a:cubicBezTo>
                  <a:cubicBezTo>
                    <a:pt x="139774" y="81320"/>
                    <a:pt x="139774" y="81320"/>
                    <a:pt x="141679" y="81320"/>
                  </a:cubicBezTo>
                  <a:cubicBezTo>
                    <a:pt x="140726" y="82272"/>
                    <a:pt x="141679" y="81320"/>
                    <a:pt x="141679" y="81320"/>
                  </a:cubicBezTo>
                  <a:close/>
                  <a:moveTo>
                    <a:pt x="140726" y="64175"/>
                  </a:moveTo>
                  <a:cubicBezTo>
                    <a:pt x="140726" y="64175"/>
                    <a:pt x="139774" y="65127"/>
                    <a:pt x="139774" y="65127"/>
                  </a:cubicBezTo>
                  <a:cubicBezTo>
                    <a:pt x="139774" y="66080"/>
                    <a:pt x="140726" y="66080"/>
                    <a:pt x="140726" y="66080"/>
                  </a:cubicBezTo>
                  <a:cubicBezTo>
                    <a:pt x="141679" y="66080"/>
                    <a:pt x="141679" y="65127"/>
                    <a:pt x="141679" y="65127"/>
                  </a:cubicBezTo>
                  <a:cubicBezTo>
                    <a:pt x="141679" y="65127"/>
                    <a:pt x="141679" y="64175"/>
                    <a:pt x="140726" y="64175"/>
                  </a:cubicBezTo>
                  <a:close/>
                  <a:moveTo>
                    <a:pt x="141679" y="157520"/>
                  </a:moveTo>
                  <a:cubicBezTo>
                    <a:pt x="141679" y="158472"/>
                    <a:pt x="141679" y="159425"/>
                    <a:pt x="142631" y="159425"/>
                  </a:cubicBezTo>
                  <a:cubicBezTo>
                    <a:pt x="143584" y="159425"/>
                    <a:pt x="143584" y="158472"/>
                    <a:pt x="143584" y="157520"/>
                  </a:cubicBezTo>
                  <a:cubicBezTo>
                    <a:pt x="143584" y="156567"/>
                    <a:pt x="143584" y="155615"/>
                    <a:pt x="142631" y="156567"/>
                  </a:cubicBezTo>
                  <a:cubicBezTo>
                    <a:pt x="141679" y="156567"/>
                    <a:pt x="141679" y="157520"/>
                    <a:pt x="141679" y="157520"/>
                  </a:cubicBezTo>
                  <a:close/>
                  <a:moveTo>
                    <a:pt x="142631" y="169902"/>
                  </a:moveTo>
                  <a:cubicBezTo>
                    <a:pt x="142631" y="169902"/>
                    <a:pt x="143584" y="169902"/>
                    <a:pt x="142631" y="169902"/>
                  </a:cubicBezTo>
                  <a:cubicBezTo>
                    <a:pt x="143584" y="168950"/>
                    <a:pt x="143584" y="168950"/>
                    <a:pt x="142631" y="167997"/>
                  </a:cubicBezTo>
                  <a:cubicBezTo>
                    <a:pt x="142631" y="167997"/>
                    <a:pt x="141679" y="167997"/>
                    <a:pt x="142631" y="169902"/>
                  </a:cubicBezTo>
                  <a:cubicBezTo>
                    <a:pt x="141679" y="168950"/>
                    <a:pt x="142631" y="169902"/>
                    <a:pt x="142631" y="169902"/>
                  </a:cubicBezTo>
                  <a:close/>
                  <a:moveTo>
                    <a:pt x="144537" y="226100"/>
                  </a:moveTo>
                  <a:cubicBezTo>
                    <a:pt x="144537" y="225147"/>
                    <a:pt x="144537" y="224195"/>
                    <a:pt x="143584" y="224195"/>
                  </a:cubicBezTo>
                  <a:cubicBezTo>
                    <a:pt x="142631" y="224195"/>
                    <a:pt x="142631" y="224195"/>
                    <a:pt x="142631" y="225147"/>
                  </a:cubicBezTo>
                  <a:cubicBezTo>
                    <a:pt x="141679" y="226100"/>
                    <a:pt x="142631" y="227052"/>
                    <a:pt x="144537" y="226100"/>
                  </a:cubicBezTo>
                  <a:cubicBezTo>
                    <a:pt x="143584" y="227052"/>
                    <a:pt x="144537" y="227052"/>
                    <a:pt x="144537" y="226100"/>
                  </a:cubicBezTo>
                  <a:close/>
                  <a:moveTo>
                    <a:pt x="143584" y="173712"/>
                  </a:moveTo>
                  <a:cubicBezTo>
                    <a:pt x="144537" y="173712"/>
                    <a:pt x="144537" y="173712"/>
                    <a:pt x="145489" y="172760"/>
                  </a:cubicBezTo>
                  <a:cubicBezTo>
                    <a:pt x="145489" y="171807"/>
                    <a:pt x="145489" y="171807"/>
                    <a:pt x="144537" y="171807"/>
                  </a:cubicBezTo>
                  <a:cubicBezTo>
                    <a:pt x="143584" y="172760"/>
                    <a:pt x="142631" y="172760"/>
                    <a:pt x="143584" y="173712"/>
                  </a:cubicBezTo>
                  <a:cubicBezTo>
                    <a:pt x="142631" y="173712"/>
                    <a:pt x="142631" y="173712"/>
                    <a:pt x="143584" y="173712"/>
                  </a:cubicBezTo>
                  <a:close/>
                  <a:moveTo>
                    <a:pt x="142631" y="179427"/>
                  </a:moveTo>
                  <a:cubicBezTo>
                    <a:pt x="142631" y="180380"/>
                    <a:pt x="143584" y="181332"/>
                    <a:pt x="144537" y="181332"/>
                  </a:cubicBezTo>
                  <a:cubicBezTo>
                    <a:pt x="144537" y="181332"/>
                    <a:pt x="145489" y="181332"/>
                    <a:pt x="145489" y="181332"/>
                  </a:cubicBezTo>
                  <a:cubicBezTo>
                    <a:pt x="145489" y="180380"/>
                    <a:pt x="144537" y="180380"/>
                    <a:pt x="142631" y="179427"/>
                  </a:cubicBezTo>
                  <a:lnTo>
                    <a:pt x="142631" y="179427"/>
                  </a:lnTo>
                  <a:close/>
                  <a:moveTo>
                    <a:pt x="144537" y="47030"/>
                  </a:moveTo>
                  <a:cubicBezTo>
                    <a:pt x="146441" y="47982"/>
                    <a:pt x="148347" y="47982"/>
                    <a:pt x="149299" y="48935"/>
                  </a:cubicBezTo>
                  <a:cubicBezTo>
                    <a:pt x="150251" y="48935"/>
                    <a:pt x="150251" y="48935"/>
                    <a:pt x="151204" y="47982"/>
                  </a:cubicBezTo>
                  <a:cubicBezTo>
                    <a:pt x="151204" y="47030"/>
                    <a:pt x="150251" y="47030"/>
                    <a:pt x="149299" y="47030"/>
                  </a:cubicBezTo>
                  <a:cubicBezTo>
                    <a:pt x="148347" y="47030"/>
                    <a:pt x="146441" y="46077"/>
                    <a:pt x="144537" y="46077"/>
                  </a:cubicBezTo>
                  <a:cubicBezTo>
                    <a:pt x="144537" y="46077"/>
                    <a:pt x="143584" y="46077"/>
                    <a:pt x="143584" y="47030"/>
                  </a:cubicBezTo>
                  <a:cubicBezTo>
                    <a:pt x="143584" y="47030"/>
                    <a:pt x="143584" y="47030"/>
                    <a:pt x="144537" y="47030"/>
                  </a:cubicBezTo>
                  <a:close/>
                  <a:moveTo>
                    <a:pt x="143584" y="145137"/>
                  </a:moveTo>
                  <a:cubicBezTo>
                    <a:pt x="143584" y="146090"/>
                    <a:pt x="143584" y="146090"/>
                    <a:pt x="143584" y="145137"/>
                  </a:cubicBezTo>
                  <a:lnTo>
                    <a:pt x="144537" y="145137"/>
                  </a:lnTo>
                  <a:cubicBezTo>
                    <a:pt x="144537" y="146090"/>
                    <a:pt x="144537" y="145137"/>
                    <a:pt x="143584" y="145137"/>
                  </a:cubicBezTo>
                  <a:cubicBezTo>
                    <a:pt x="144537" y="145137"/>
                    <a:pt x="143584" y="145137"/>
                    <a:pt x="143584" y="145137"/>
                  </a:cubicBezTo>
                  <a:close/>
                  <a:moveTo>
                    <a:pt x="154062" y="208002"/>
                  </a:moveTo>
                  <a:cubicBezTo>
                    <a:pt x="154062" y="205145"/>
                    <a:pt x="154062" y="204192"/>
                    <a:pt x="151204" y="206097"/>
                  </a:cubicBezTo>
                  <a:cubicBezTo>
                    <a:pt x="150251" y="207050"/>
                    <a:pt x="149299" y="207050"/>
                    <a:pt x="148347" y="206097"/>
                  </a:cubicBezTo>
                  <a:cubicBezTo>
                    <a:pt x="147394" y="205145"/>
                    <a:pt x="145489" y="206097"/>
                    <a:pt x="144537" y="207050"/>
                  </a:cubicBezTo>
                  <a:cubicBezTo>
                    <a:pt x="143584" y="208002"/>
                    <a:pt x="145489" y="208955"/>
                    <a:pt x="146441" y="209907"/>
                  </a:cubicBezTo>
                  <a:cubicBezTo>
                    <a:pt x="147394" y="210860"/>
                    <a:pt x="149299" y="209907"/>
                    <a:pt x="148347" y="211812"/>
                  </a:cubicBezTo>
                  <a:cubicBezTo>
                    <a:pt x="148347" y="212765"/>
                    <a:pt x="148347" y="212765"/>
                    <a:pt x="149299" y="212765"/>
                  </a:cubicBezTo>
                  <a:cubicBezTo>
                    <a:pt x="152156" y="212765"/>
                    <a:pt x="153109" y="211812"/>
                    <a:pt x="154062" y="208002"/>
                  </a:cubicBezTo>
                  <a:close/>
                  <a:moveTo>
                    <a:pt x="151204" y="51792"/>
                  </a:moveTo>
                  <a:cubicBezTo>
                    <a:pt x="150251" y="51792"/>
                    <a:pt x="149299" y="53697"/>
                    <a:pt x="147394" y="51792"/>
                  </a:cubicBezTo>
                  <a:cubicBezTo>
                    <a:pt x="146441" y="50840"/>
                    <a:pt x="145489" y="51792"/>
                    <a:pt x="144537" y="52745"/>
                  </a:cubicBezTo>
                  <a:cubicBezTo>
                    <a:pt x="143584" y="54650"/>
                    <a:pt x="144537" y="55602"/>
                    <a:pt x="146441" y="55602"/>
                  </a:cubicBezTo>
                  <a:cubicBezTo>
                    <a:pt x="147394" y="55602"/>
                    <a:pt x="148347" y="55602"/>
                    <a:pt x="149299" y="56555"/>
                  </a:cubicBezTo>
                  <a:cubicBezTo>
                    <a:pt x="150251" y="56555"/>
                    <a:pt x="151204" y="56555"/>
                    <a:pt x="151204" y="58460"/>
                  </a:cubicBezTo>
                  <a:cubicBezTo>
                    <a:pt x="151204" y="59412"/>
                    <a:pt x="150251" y="59412"/>
                    <a:pt x="149299" y="60365"/>
                  </a:cubicBezTo>
                  <a:cubicBezTo>
                    <a:pt x="148347" y="60365"/>
                    <a:pt x="146441" y="61317"/>
                    <a:pt x="149299" y="62270"/>
                  </a:cubicBezTo>
                  <a:cubicBezTo>
                    <a:pt x="150251" y="63222"/>
                    <a:pt x="151204" y="64175"/>
                    <a:pt x="149299" y="64175"/>
                  </a:cubicBezTo>
                  <a:cubicBezTo>
                    <a:pt x="148347" y="65127"/>
                    <a:pt x="148347" y="65127"/>
                    <a:pt x="149299" y="66080"/>
                  </a:cubicBezTo>
                  <a:cubicBezTo>
                    <a:pt x="150251" y="67032"/>
                    <a:pt x="151204" y="67032"/>
                    <a:pt x="152156" y="67032"/>
                  </a:cubicBezTo>
                  <a:cubicBezTo>
                    <a:pt x="153109" y="67032"/>
                    <a:pt x="155014" y="68937"/>
                    <a:pt x="155966" y="67985"/>
                  </a:cubicBezTo>
                  <a:cubicBezTo>
                    <a:pt x="156919" y="67032"/>
                    <a:pt x="154062" y="67032"/>
                    <a:pt x="154062" y="66080"/>
                  </a:cubicBezTo>
                  <a:cubicBezTo>
                    <a:pt x="153109" y="65127"/>
                    <a:pt x="153109" y="64175"/>
                    <a:pt x="153109" y="64175"/>
                  </a:cubicBezTo>
                  <a:cubicBezTo>
                    <a:pt x="153109" y="63222"/>
                    <a:pt x="154062" y="63222"/>
                    <a:pt x="154062" y="63222"/>
                  </a:cubicBezTo>
                  <a:cubicBezTo>
                    <a:pt x="156919" y="65127"/>
                    <a:pt x="156919" y="64175"/>
                    <a:pt x="155966" y="61317"/>
                  </a:cubicBezTo>
                  <a:cubicBezTo>
                    <a:pt x="155014" y="59412"/>
                    <a:pt x="155966" y="58460"/>
                    <a:pt x="154062" y="57507"/>
                  </a:cubicBezTo>
                  <a:cubicBezTo>
                    <a:pt x="151204" y="54650"/>
                    <a:pt x="151204" y="53697"/>
                    <a:pt x="151204" y="51792"/>
                  </a:cubicBezTo>
                  <a:cubicBezTo>
                    <a:pt x="153109" y="51792"/>
                    <a:pt x="153109" y="52745"/>
                    <a:pt x="154062" y="54650"/>
                  </a:cubicBezTo>
                  <a:cubicBezTo>
                    <a:pt x="154062" y="55602"/>
                    <a:pt x="155014" y="55602"/>
                    <a:pt x="155014" y="55602"/>
                  </a:cubicBezTo>
                  <a:cubicBezTo>
                    <a:pt x="155966" y="54650"/>
                    <a:pt x="156919" y="53697"/>
                    <a:pt x="156919" y="51792"/>
                  </a:cubicBezTo>
                  <a:cubicBezTo>
                    <a:pt x="156919" y="51792"/>
                    <a:pt x="156919" y="50840"/>
                    <a:pt x="155966" y="50840"/>
                  </a:cubicBezTo>
                  <a:cubicBezTo>
                    <a:pt x="154062" y="50840"/>
                    <a:pt x="152156" y="48935"/>
                    <a:pt x="151204" y="51792"/>
                  </a:cubicBezTo>
                  <a:close/>
                  <a:moveTo>
                    <a:pt x="145489" y="176570"/>
                  </a:moveTo>
                  <a:cubicBezTo>
                    <a:pt x="145489" y="176570"/>
                    <a:pt x="145489" y="176570"/>
                    <a:pt x="145489" y="176570"/>
                  </a:cubicBezTo>
                  <a:cubicBezTo>
                    <a:pt x="144537" y="175617"/>
                    <a:pt x="144537" y="175617"/>
                    <a:pt x="145489" y="176570"/>
                  </a:cubicBezTo>
                  <a:cubicBezTo>
                    <a:pt x="144537" y="176570"/>
                    <a:pt x="144537" y="176570"/>
                    <a:pt x="145489" y="176570"/>
                  </a:cubicBezTo>
                  <a:cubicBezTo>
                    <a:pt x="145489" y="176570"/>
                    <a:pt x="145489" y="176570"/>
                    <a:pt x="145489" y="176570"/>
                  </a:cubicBezTo>
                  <a:close/>
                  <a:moveTo>
                    <a:pt x="144537" y="162282"/>
                  </a:moveTo>
                  <a:cubicBezTo>
                    <a:pt x="144537" y="163235"/>
                    <a:pt x="144537" y="164187"/>
                    <a:pt x="145489" y="164187"/>
                  </a:cubicBezTo>
                  <a:cubicBezTo>
                    <a:pt x="147394" y="166092"/>
                    <a:pt x="148347" y="167045"/>
                    <a:pt x="148347" y="169902"/>
                  </a:cubicBezTo>
                  <a:cubicBezTo>
                    <a:pt x="148347" y="170855"/>
                    <a:pt x="149299" y="171807"/>
                    <a:pt x="150251" y="170855"/>
                  </a:cubicBezTo>
                  <a:cubicBezTo>
                    <a:pt x="151204" y="170855"/>
                    <a:pt x="152156" y="169902"/>
                    <a:pt x="152156" y="167997"/>
                  </a:cubicBezTo>
                  <a:cubicBezTo>
                    <a:pt x="147394" y="167997"/>
                    <a:pt x="150251" y="163235"/>
                    <a:pt x="147394" y="161330"/>
                  </a:cubicBezTo>
                  <a:cubicBezTo>
                    <a:pt x="146441" y="160377"/>
                    <a:pt x="146441" y="160377"/>
                    <a:pt x="145489" y="160377"/>
                  </a:cubicBezTo>
                  <a:cubicBezTo>
                    <a:pt x="144537" y="161330"/>
                    <a:pt x="144537" y="162282"/>
                    <a:pt x="144537" y="162282"/>
                  </a:cubicBezTo>
                  <a:close/>
                  <a:moveTo>
                    <a:pt x="150251" y="67985"/>
                  </a:moveTo>
                  <a:cubicBezTo>
                    <a:pt x="150251" y="66080"/>
                    <a:pt x="148347" y="66080"/>
                    <a:pt x="147394" y="66080"/>
                  </a:cubicBezTo>
                  <a:cubicBezTo>
                    <a:pt x="146441" y="66080"/>
                    <a:pt x="145489" y="66080"/>
                    <a:pt x="145489" y="67985"/>
                  </a:cubicBezTo>
                  <a:cubicBezTo>
                    <a:pt x="145489" y="68937"/>
                    <a:pt x="147394" y="68937"/>
                    <a:pt x="148347" y="69890"/>
                  </a:cubicBezTo>
                  <a:cubicBezTo>
                    <a:pt x="148347" y="68937"/>
                    <a:pt x="151204" y="69890"/>
                    <a:pt x="150251" y="67985"/>
                  </a:cubicBezTo>
                  <a:close/>
                  <a:moveTo>
                    <a:pt x="149299" y="220385"/>
                  </a:moveTo>
                  <a:cubicBezTo>
                    <a:pt x="149299" y="219432"/>
                    <a:pt x="148347" y="219432"/>
                    <a:pt x="149299" y="220385"/>
                  </a:cubicBezTo>
                  <a:cubicBezTo>
                    <a:pt x="148347" y="219432"/>
                    <a:pt x="147394" y="219432"/>
                    <a:pt x="147394" y="219432"/>
                  </a:cubicBezTo>
                  <a:cubicBezTo>
                    <a:pt x="147394" y="220385"/>
                    <a:pt x="147394" y="220385"/>
                    <a:pt x="148347" y="220385"/>
                  </a:cubicBezTo>
                  <a:lnTo>
                    <a:pt x="149299" y="220385"/>
                  </a:lnTo>
                  <a:close/>
                  <a:moveTo>
                    <a:pt x="147394" y="153710"/>
                  </a:moveTo>
                  <a:cubicBezTo>
                    <a:pt x="147394" y="153710"/>
                    <a:pt x="147394" y="154662"/>
                    <a:pt x="147394" y="153710"/>
                  </a:cubicBezTo>
                  <a:cubicBezTo>
                    <a:pt x="148347" y="153710"/>
                    <a:pt x="148347" y="153710"/>
                    <a:pt x="147394" y="153710"/>
                  </a:cubicBezTo>
                  <a:cubicBezTo>
                    <a:pt x="147394" y="153710"/>
                    <a:pt x="147394" y="153710"/>
                    <a:pt x="147394" y="153710"/>
                  </a:cubicBezTo>
                  <a:cubicBezTo>
                    <a:pt x="147394" y="153710"/>
                    <a:pt x="147394" y="153710"/>
                    <a:pt x="147394" y="153710"/>
                  </a:cubicBezTo>
                  <a:close/>
                  <a:moveTo>
                    <a:pt x="149299" y="228957"/>
                  </a:moveTo>
                  <a:cubicBezTo>
                    <a:pt x="149299" y="228005"/>
                    <a:pt x="148347" y="228005"/>
                    <a:pt x="148347" y="228005"/>
                  </a:cubicBezTo>
                  <a:cubicBezTo>
                    <a:pt x="148347" y="228005"/>
                    <a:pt x="147394" y="228005"/>
                    <a:pt x="147394" y="228005"/>
                  </a:cubicBezTo>
                  <a:lnTo>
                    <a:pt x="149299" y="228957"/>
                  </a:lnTo>
                  <a:cubicBezTo>
                    <a:pt x="148347" y="228957"/>
                    <a:pt x="149299" y="228957"/>
                    <a:pt x="149299" y="228957"/>
                  </a:cubicBezTo>
                  <a:close/>
                  <a:moveTo>
                    <a:pt x="149299" y="215622"/>
                  </a:moveTo>
                  <a:cubicBezTo>
                    <a:pt x="149299" y="214670"/>
                    <a:pt x="149299" y="213717"/>
                    <a:pt x="149299" y="215622"/>
                  </a:cubicBezTo>
                  <a:cubicBezTo>
                    <a:pt x="148347" y="214670"/>
                    <a:pt x="147394" y="214670"/>
                    <a:pt x="147394" y="215622"/>
                  </a:cubicBezTo>
                  <a:cubicBezTo>
                    <a:pt x="148347" y="215622"/>
                    <a:pt x="148347" y="216575"/>
                    <a:pt x="149299" y="215622"/>
                  </a:cubicBezTo>
                  <a:cubicBezTo>
                    <a:pt x="149299" y="216575"/>
                    <a:pt x="149299" y="215622"/>
                    <a:pt x="149299" y="215622"/>
                  </a:cubicBezTo>
                  <a:close/>
                  <a:moveTo>
                    <a:pt x="150251" y="182285"/>
                  </a:moveTo>
                  <a:cubicBezTo>
                    <a:pt x="150251" y="181332"/>
                    <a:pt x="149299" y="181332"/>
                    <a:pt x="148347" y="180380"/>
                  </a:cubicBezTo>
                  <a:cubicBezTo>
                    <a:pt x="147394" y="181332"/>
                    <a:pt x="147394" y="182285"/>
                    <a:pt x="147394" y="182285"/>
                  </a:cubicBezTo>
                  <a:cubicBezTo>
                    <a:pt x="147394" y="182285"/>
                    <a:pt x="147394" y="183237"/>
                    <a:pt x="148347" y="183237"/>
                  </a:cubicBezTo>
                  <a:cubicBezTo>
                    <a:pt x="150251" y="184190"/>
                    <a:pt x="150251" y="183237"/>
                    <a:pt x="150251" y="182285"/>
                  </a:cubicBezTo>
                  <a:close/>
                  <a:moveTo>
                    <a:pt x="148347" y="41315"/>
                  </a:moveTo>
                  <a:cubicBezTo>
                    <a:pt x="148347" y="42267"/>
                    <a:pt x="148347" y="42267"/>
                    <a:pt x="148347" y="41315"/>
                  </a:cubicBezTo>
                  <a:lnTo>
                    <a:pt x="148347" y="41315"/>
                  </a:lnTo>
                  <a:cubicBezTo>
                    <a:pt x="149299" y="41315"/>
                    <a:pt x="149299" y="41315"/>
                    <a:pt x="148347" y="41315"/>
                  </a:cubicBezTo>
                  <a:cubicBezTo>
                    <a:pt x="149299" y="41315"/>
                    <a:pt x="148347" y="41315"/>
                    <a:pt x="148347" y="41315"/>
                  </a:cubicBezTo>
                  <a:close/>
                  <a:moveTo>
                    <a:pt x="154062" y="224195"/>
                  </a:moveTo>
                  <a:cubicBezTo>
                    <a:pt x="154062" y="223242"/>
                    <a:pt x="153109" y="223242"/>
                    <a:pt x="153109" y="222290"/>
                  </a:cubicBezTo>
                  <a:cubicBezTo>
                    <a:pt x="152156" y="222290"/>
                    <a:pt x="152156" y="222290"/>
                    <a:pt x="152156" y="223242"/>
                  </a:cubicBezTo>
                  <a:cubicBezTo>
                    <a:pt x="151204" y="224195"/>
                    <a:pt x="152156" y="224195"/>
                    <a:pt x="154062" y="224195"/>
                  </a:cubicBezTo>
                  <a:cubicBezTo>
                    <a:pt x="153109" y="225147"/>
                    <a:pt x="154062" y="225147"/>
                    <a:pt x="154062" y="224195"/>
                  </a:cubicBezTo>
                  <a:close/>
                  <a:moveTo>
                    <a:pt x="153109" y="174665"/>
                  </a:moveTo>
                  <a:cubicBezTo>
                    <a:pt x="152156" y="175617"/>
                    <a:pt x="151204" y="177522"/>
                    <a:pt x="152156" y="178475"/>
                  </a:cubicBezTo>
                  <a:cubicBezTo>
                    <a:pt x="152156" y="179427"/>
                    <a:pt x="154062" y="179427"/>
                    <a:pt x="154062" y="178475"/>
                  </a:cubicBezTo>
                  <a:cubicBezTo>
                    <a:pt x="155014" y="175617"/>
                    <a:pt x="156919" y="175617"/>
                    <a:pt x="158824" y="176570"/>
                  </a:cubicBezTo>
                  <a:cubicBezTo>
                    <a:pt x="158824" y="176570"/>
                    <a:pt x="159776" y="176570"/>
                    <a:pt x="159776" y="175617"/>
                  </a:cubicBezTo>
                  <a:lnTo>
                    <a:pt x="159776" y="175617"/>
                  </a:lnTo>
                  <a:cubicBezTo>
                    <a:pt x="158824" y="173712"/>
                    <a:pt x="157872" y="173712"/>
                    <a:pt x="155966" y="173712"/>
                  </a:cubicBezTo>
                  <a:cubicBezTo>
                    <a:pt x="155014" y="172760"/>
                    <a:pt x="153109" y="172760"/>
                    <a:pt x="153109" y="174665"/>
                  </a:cubicBezTo>
                  <a:close/>
                  <a:moveTo>
                    <a:pt x="152156" y="163235"/>
                  </a:moveTo>
                  <a:cubicBezTo>
                    <a:pt x="152156" y="164187"/>
                    <a:pt x="152156" y="165140"/>
                    <a:pt x="152156" y="163235"/>
                  </a:cubicBezTo>
                  <a:cubicBezTo>
                    <a:pt x="154062" y="164187"/>
                    <a:pt x="154062" y="162282"/>
                    <a:pt x="154062" y="161330"/>
                  </a:cubicBezTo>
                  <a:cubicBezTo>
                    <a:pt x="154062" y="161330"/>
                    <a:pt x="154062" y="160377"/>
                    <a:pt x="153109" y="160377"/>
                  </a:cubicBezTo>
                  <a:cubicBezTo>
                    <a:pt x="151204" y="161330"/>
                    <a:pt x="152156" y="162282"/>
                    <a:pt x="152156" y="163235"/>
                  </a:cubicBezTo>
                  <a:close/>
                  <a:moveTo>
                    <a:pt x="153109" y="42267"/>
                  </a:moveTo>
                  <a:cubicBezTo>
                    <a:pt x="154062" y="43220"/>
                    <a:pt x="155966" y="43220"/>
                    <a:pt x="156919" y="42267"/>
                  </a:cubicBezTo>
                  <a:cubicBezTo>
                    <a:pt x="157872" y="42267"/>
                    <a:pt x="157872" y="41315"/>
                    <a:pt x="157872" y="41315"/>
                  </a:cubicBezTo>
                  <a:cubicBezTo>
                    <a:pt x="157872" y="41315"/>
                    <a:pt x="157872" y="40362"/>
                    <a:pt x="156919" y="41315"/>
                  </a:cubicBezTo>
                  <a:cubicBezTo>
                    <a:pt x="154062" y="42267"/>
                    <a:pt x="155014" y="40362"/>
                    <a:pt x="155014" y="39410"/>
                  </a:cubicBezTo>
                  <a:cubicBezTo>
                    <a:pt x="155014" y="38457"/>
                    <a:pt x="154062" y="38457"/>
                    <a:pt x="154062" y="38457"/>
                  </a:cubicBezTo>
                  <a:cubicBezTo>
                    <a:pt x="153109" y="39410"/>
                    <a:pt x="152156" y="40362"/>
                    <a:pt x="151204" y="41315"/>
                  </a:cubicBezTo>
                  <a:cubicBezTo>
                    <a:pt x="152156" y="40362"/>
                    <a:pt x="153109" y="41315"/>
                    <a:pt x="153109" y="42267"/>
                  </a:cubicBezTo>
                  <a:close/>
                  <a:moveTo>
                    <a:pt x="154062" y="184190"/>
                  </a:moveTo>
                  <a:cubicBezTo>
                    <a:pt x="154062" y="184190"/>
                    <a:pt x="154062" y="183237"/>
                    <a:pt x="154062" y="184190"/>
                  </a:cubicBezTo>
                  <a:cubicBezTo>
                    <a:pt x="154062" y="183237"/>
                    <a:pt x="154062" y="182285"/>
                    <a:pt x="154062" y="182285"/>
                  </a:cubicBezTo>
                  <a:cubicBezTo>
                    <a:pt x="154062" y="182285"/>
                    <a:pt x="154062" y="182285"/>
                    <a:pt x="153109" y="182285"/>
                  </a:cubicBezTo>
                  <a:cubicBezTo>
                    <a:pt x="153109" y="183237"/>
                    <a:pt x="153109" y="183237"/>
                    <a:pt x="154062" y="184190"/>
                  </a:cubicBezTo>
                  <a:close/>
                  <a:moveTo>
                    <a:pt x="155966" y="193715"/>
                  </a:moveTo>
                  <a:cubicBezTo>
                    <a:pt x="155966" y="193715"/>
                    <a:pt x="155014" y="192762"/>
                    <a:pt x="155966" y="193715"/>
                  </a:cubicBezTo>
                  <a:cubicBezTo>
                    <a:pt x="155014" y="192762"/>
                    <a:pt x="155014" y="193715"/>
                    <a:pt x="155014" y="193715"/>
                  </a:cubicBezTo>
                  <a:cubicBezTo>
                    <a:pt x="154062" y="194667"/>
                    <a:pt x="155014" y="194667"/>
                    <a:pt x="155966" y="193715"/>
                  </a:cubicBezTo>
                  <a:cubicBezTo>
                    <a:pt x="155966" y="194667"/>
                    <a:pt x="155966" y="193715"/>
                    <a:pt x="155966" y="193715"/>
                  </a:cubicBezTo>
                  <a:close/>
                  <a:moveTo>
                    <a:pt x="162634" y="200382"/>
                  </a:moveTo>
                  <a:cubicBezTo>
                    <a:pt x="162634" y="198477"/>
                    <a:pt x="159776" y="201335"/>
                    <a:pt x="159776" y="199430"/>
                  </a:cubicBezTo>
                  <a:lnTo>
                    <a:pt x="159776" y="199430"/>
                  </a:lnTo>
                  <a:cubicBezTo>
                    <a:pt x="157872" y="198477"/>
                    <a:pt x="157872" y="200382"/>
                    <a:pt x="156919" y="200382"/>
                  </a:cubicBezTo>
                  <a:cubicBezTo>
                    <a:pt x="155966" y="200382"/>
                    <a:pt x="155966" y="200382"/>
                    <a:pt x="156919" y="201335"/>
                  </a:cubicBezTo>
                  <a:cubicBezTo>
                    <a:pt x="157872" y="202287"/>
                    <a:pt x="158824" y="201335"/>
                    <a:pt x="159776" y="202287"/>
                  </a:cubicBezTo>
                  <a:lnTo>
                    <a:pt x="160729" y="202287"/>
                  </a:lnTo>
                  <a:cubicBezTo>
                    <a:pt x="160729" y="201335"/>
                    <a:pt x="162634" y="202287"/>
                    <a:pt x="162634" y="200382"/>
                  </a:cubicBezTo>
                  <a:close/>
                  <a:moveTo>
                    <a:pt x="159776" y="208955"/>
                  </a:moveTo>
                  <a:cubicBezTo>
                    <a:pt x="158824" y="208002"/>
                    <a:pt x="157872" y="207050"/>
                    <a:pt x="156919" y="207050"/>
                  </a:cubicBezTo>
                  <a:cubicBezTo>
                    <a:pt x="156919" y="207050"/>
                    <a:pt x="155966" y="208002"/>
                    <a:pt x="155966" y="208002"/>
                  </a:cubicBezTo>
                  <a:cubicBezTo>
                    <a:pt x="156919" y="209907"/>
                    <a:pt x="157872" y="209907"/>
                    <a:pt x="159776" y="208955"/>
                  </a:cubicBezTo>
                  <a:cubicBezTo>
                    <a:pt x="159776" y="210860"/>
                    <a:pt x="159776" y="209907"/>
                    <a:pt x="159776" y="208955"/>
                  </a:cubicBezTo>
                  <a:close/>
                  <a:moveTo>
                    <a:pt x="157872" y="46077"/>
                  </a:moveTo>
                  <a:cubicBezTo>
                    <a:pt x="157872" y="46077"/>
                    <a:pt x="157872" y="45125"/>
                    <a:pt x="157872" y="46077"/>
                  </a:cubicBezTo>
                  <a:cubicBezTo>
                    <a:pt x="156919" y="45125"/>
                    <a:pt x="156919" y="45125"/>
                    <a:pt x="155966" y="46077"/>
                  </a:cubicBezTo>
                  <a:cubicBezTo>
                    <a:pt x="155966" y="46077"/>
                    <a:pt x="156919" y="47030"/>
                    <a:pt x="157872" y="46077"/>
                  </a:cubicBezTo>
                  <a:cubicBezTo>
                    <a:pt x="157872" y="47030"/>
                    <a:pt x="157872" y="47030"/>
                    <a:pt x="157872" y="46077"/>
                  </a:cubicBezTo>
                  <a:close/>
                  <a:moveTo>
                    <a:pt x="157872" y="163235"/>
                  </a:moveTo>
                  <a:cubicBezTo>
                    <a:pt x="157872" y="163235"/>
                    <a:pt x="157872" y="163235"/>
                    <a:pt x="157872" y="163235"/>
                  </a:cubicBezTo>
                  <a:cubicBezTo>
                    <a:pt x="158824" y="162282"/>
                    <a:pt x="157872" y="162282"/>
                    <a:pt x="157872" y="163235"/>
                  </a:cubicBezTo>
                  <a:cubicBezTo>
                    <a:pt x="157872" y="162282"/>
                    <a:pt x="156919" y="162282"/>
                    <a:pt x="157872" y="163235"/>
                  </a:cubicBezTo>
                  <a:cubicBezTo>
                    <a:pt x="156919" y="163235"/>
                    <a:pt x="156919" y="163235"/>
                    <a:pt x="157872" y="163235"/>
                  </a:cubicBezTo>
                  <a:close/>
                  <a:moveTo>
                    <a:pt x="159776" y="188000"/>
                  </a:moveTo>
                  <a:cubicBezTo>
                    <a:pt x="159776" y="188952"/>
                    <a:pt x="159776" y="189905"/>
                    <a:pt x="160729" y="189905"/>
                  </a:cubicBezTo>
                  <a:cubicBezTo>
                    <a:pt x="160729" y="189905"/>
                    <a:pt x="161681" y="189905"/>
                    <a:pt x="161681" y="188952"/>
                  </a:cubicBezTo>
                  <a:cubicBezTo>
                    <a:pt x="161681" y="188000"/>
                    <a:pt x="161681" y="187047"/>
                    <a:pt x="160729" y="187047"/>
                  </a:cubicBezTo>
                  <a:cubicBezTo>
                    <a:pt x="160729" y="187047"/>
                    <a:pt x="159776" y="188000"/>
                    <a:pt x="159776" y="188000"/>
                  </a:cubicBezTo>
                  <a:close/>
                  <a:moveTo>
                    <a:pt x="163587" y="194667"/>
                  </a:moveTo>
                  <a:cubicBezTo>
                    <a:pt x="163587" y="193715"/>
                    <a:pt x="162634" y="193715"/>
                    <a:pt x="163587" y="194667"/>
                  </a:cubicBezTo>
                  <a:cubicBezTo>
                    <a:pt x="162634" y="194667"/>
                    <a:pt x="162634" y="194667"/>
                    <a:pt x="162634" y="194667"/>
                  </a:cubicBezTo>
                  <a:cubicBezTo>
                    <a:pt x="162634" y="194667"/>
                    <a:pt x="162634" y="194667"/>
                    <a:pt x="163587" y="194667"/>
                  </a:cubicBezTo>
                  <a:cubicBezTo>
                    <a:pt x="163587" y="194667"/>
                    <a:pt x="163587" y="194667"/>
                    <a:pt x="163587" y="194667"/>
                  </a:cubicBezTo>
                  <a:close/>
                  <a:moveTo>
                    <a:pt x="167397" y="205145"/>
                  </a:moveTo>
                  <a:cubicBezTo>
                    <a:pt x="167397" y="204192"/>
                    <a:pt x="167397" y="204192"/>
                    <a:pt x="167397" y="205145"/>
                  </a:cubicBezTo>
                  <a:cubicBezTo>
                    <a:pt x="166444" y="204192"/>
                    <a:pt x="166444" y="204192"/>
                    <a:pt x="166444" y="205145"/>
                  </a:cubicBezTo>
                  <a:cubicBezTo>
                    <a:pt x="166444" y="206097"/>
                    <a:pt x="165491" y="205145"/>
                    <a:pt x="167397" y="205145"/>
                  </a:cubicBezTo>
                  <a:cubicBezTo>
                    <a:pt x="166444" y="206097"/>
                    <a:pt x="167397" y="205145"/>
                    <a:pt x="167397" y="2051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8" name="Freeform 517">
              <a:extLst>
                <a:ext uri="{FF2B5EF4-FFF2-40B4-BE49-F238E27FC236}">
                  <a16:creationId xmlns:a16="http://schemas.microsoft.com/office/drawing/2014/main" id="{C924A47E-A978-62CA-17C8-D2EF73E7BE9F}"/>
                </a:ext>
              </a:extLst>
            </p:cNvPr>
            <p:cNvSpPr/>
            <p:nvPr/>
          </p:nvSpPr>
          <p:spPr>
            <a:xfrm>
              <a:off x="14904211"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2878 h 232409"/>
                <a:gd name="connsiteX43" fmla="*/ 28949 w 114673"/>
                <a:gd name="connsiteY43" fmla="*/ 162878 h 232409"/>
                <a:gd name="connsiteX44" fmla="*/ 28949 w 114673"/>
                <a:gd name="connsiteY44" fmla="*/ 162878 h 232409"/>
                <a:gd name="connsiteX45" fmla="*/ 28949 w 114673"/>
                <a:gd name="connsiteY45" fmla="*/ 162878 h 232409"/>
                <a:gd name="connsiteX46" fmla="*/ 28949 w 114673"/>
                <a:gd name="connsiteY46" fmla="*/ 162878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2759 w 114673"/>
                <a:gd name="connsiteY62" fmla="*/ 187643 h 232409"/>
                <a:gd name="connsiteX63" fmla="*/ 34664 w 114673"/>
                <a:gd name="connsiteY63" fmla="*/ 186690 h 232409"/>
                <a:gd name="connsiteX64" fmla="*/ 33711 w 114673"/>
                <a:gd name="connsiteY64" fmla="*/ 185738 h 232409"/>
                <a:gd name="connsiteX65" fmla="*/ 32759 w 114673"/>
                <a:gd name="connsiteY65" fmla="*/ 187643 h 232409"/>
                <a:gd name="connsiteX66" fmla="*/ 32759 w 114673"/>
                <a:gd name="connsiteY66" fmla="*/ 187643 h 232409"/>
                <a:gd name="connsiteX67" fmla="*/ 32759 w 114673"/>
                <a:gd name="connsiteY67" fmla="*/ 83820 h 232409"/>
                <a:gd name="connsiteX68" fmla="*/ 34664 w 114673"/>
                <a:gd name="connsiteY68" fmla="*/ 82868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3 h 232409"/>
                <a:gd name="connsiteX79" fmla="*/ 32759 w 114673"/>
                <a:gd name="connsiteY79" fmla="*/ 167640 h 232409"/>
                <a:gd name="connsiteX80" fmla="*/ 33711 w 114673"/>
                <a:gd name="connsiteY80" fmla="*/ 168593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8 h 232409"/>
                <a:gd name="connsiteX85" fmla="*/ 34664 w 114673"/>
                <a:gd name="connsiteY85" fmla="*/ 133350 h 232409"/>
                <a:gd name="connsiteX86" fmla="*/ 33711 w 114673"/>
                <a:gd name="connsiteY86" fmla="*/ 132397 h 232409"/>
                <a:gd name="connsiteX87" fmla="*/ 32759 w 114673"/>
                <a:gd name="connsiteY87" fmla="*/ 77153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8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8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3 h 232409"/>
                <a:gd name="connsiteX103" fmla="*/ 51809 w 114673"/>
                <a:gd name="connsiteY103" fmla="*/ 86678 h 232409"/>
                <a:gd name="connsiteX104" fmla="*/ 53714 w 114673"/>
                <a:gd name="connsiteY104" fmla="*/ 86678 h 232409"/>
                <a:gd name="connsiteX105" fmla="*/ 55619 w 114673"/>
                <a:gd name="connsiteY105" fmla="*/ 84772 h 232409"/>
                <a:gd name="connsiteX106" fmla="*/ 53714 w 114673"/>
                <a:gd name="connsiteY106" fmla="*/ 80010 h 232409"/>
                <a:gd name="connsiteX107" fmla="*/ 52761 w 114673"/>
                <a:gd name="connsiteY107" fmla="*/ 82868 h 232409"/>
                <a:gd name="connsiteX108" fmla="*/ 50856 w 114673"/>
                <a:gd name="connsiteY108" fmla="*/ 83820 h 232409"/>
                <a:gd name="connsiteX109" fmla="*/ 50856 w 114673"/>
                <a:gd name="connsiteY109" fmla="*/ 82868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3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3 h 232409"/>
                <a:gd name="connsiteX129" fmla="*/ 50856 w 114673"/>
                <a:gd name="connsiteY129" fmla="*/ 178118 h 232409"/>
                <a:gd name="connsiteX130" fmla="*/ 47999 w 114673"/>
                <a:gd name="connsiteY130" fmla="*/ 178118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3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8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3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8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3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8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3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8 h 232409"/>
                <a:gd name="connsiteX184" fmla="*/ 42284 w 114673"/>
                <a:gd name="connsiteY184" fmla="*/ 60960 h 232409"/>
                <a:gd name="connsiteX185" fmla="*/ 42284 w 114673"/>
                <a:gd name="connsiteY185" fmla="*/ 59055 h 232409"/>
                <a:gd name="connsiteX186" fmla="*/ 39426 w 114673"/>
                <a:gd name="connsiteY186" fmla="*/ 60008 h 232409"/>
                <a:gd name="connsiteX187" fmla="*/ 38474 w 114673"/>
                <a:gd name="connsiteY187" fmla="*/ 60008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3 h 232409"/>
                <a:gd name="connsiteX213" fmla="*/ 38474 w 114673"/>
                <a:gd name="connsiteY213" fmla="*/ 130493 h 232409"/>
                <a:gd name="connsiteX214" fmla="*/ 40379 w 114673"/>
                <a:gd name="connsiteY214" fmla="*/ 131445 h 232409"/>
                <a:gd name="connsiteX215" fmla="*/ 41331 w 114673"/>
                <a:gd name="connsiteY215" fmla="*/ 199072 h 232409"/>
                <a:gd name="connsiteX216" fmla="*/ 39426 w 114673"/>
                <a:gd name="connsiteY216" fmla="*/ 197168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3 h 232409"/>
                <a:gd name="connsiteX230" fmla="*/ 39426 w 114673"/>
                <a:gd name="connsiteY230" fmla="*/ 165735 h 232409"/>
                <a:gd name="connsiteX231" fmla="*/ 40379 w 114673"/>
                <a:gd name="connsiteY231" fmla="*/ 145733 h 232409"/>
                <a:gd name="connsiteX232" fmla="*/ 41331 w 114673"/>
                <a:gd name="connsiteY232" fmla="*/ 145733 h 232409"/>
                <a:gd name="connsiteX233" fmla="*/ 42284 w 114673"/>
                <a:gd name="connsiteY233" fmla="*/ 144780 h 232409"/>
                <a:gd name="connsiteX234" fmla="*/ 41331 w 114673"/>
                <a:gd name="connsiteY234" fmla="*/ 143828 h 232409"/>
                <a:gd name="connsiteX235" fmla="*/ 40379 w 114673"/>
                <a:gd name="connsiteY235" fmla="*/ 145733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8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3 h 232409"/>
                <a:gd name="connsiteX250" fmla="*/ 55619 w 114673"/>
                <a:gd name="connsiteY250" fmla="*/ 148590 h 232409"/>
                <a:gd name="connsiteX251" fmla="*/ 42284 w 114673"/>
                <a:gd name="connsiteY251" fmla="*/ 93345 h 232409"/>
                <a:gd name="connsiteX252" fmla="*/ 42284 w 114673"/>
                <a:gd name="connsiteY252" fmla="*/ 93345 h 232409"/>
                <a:gd name="connsiteX253" fmla="*/ 42284 w 114673"/>
                <a:gd name="connsiteY253" fmla="*/ 93345 h 232409"/>
                <a:gd name="connsiteX254" fmla="*/ 40379 w 114673"/>
                <a:gd name="connsiteY254" fmla="*/ 92393 h 232409"/>
                <a:gd name="connsiteX255" fmla="*/ 40379 w 114673"/>
                <a:gd name="connsiteY255" fmla="*/ 92393 h 232409"/>
                <a:gd name="connsiteX256" fmla="*/ 42284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3 h 232409"/>
                <a:gd name="connsiteX287" fmla="*/ 42284 w 114673"/>
                <a:gd name="connsiteY287" fmla="*/ 52388 h 232409"/>
                <a:gd name="connsiteX288" fmla="*/ 44189 w 114673"/>
                <a:gd name="connsiteY288" fmla="*/ 56197 h 232409"/>
                <a:gd name="connsiteX289" fmla="*/ 54666 w 114673"/>
                <a:gd name="connsiteY289" fmla="*/ 197168 h 232409"/>
                <a:gd name="connsiteX290" fmla="*/ 50856 w 114673"/>
                <a:gd name="connsiteY290" fmla="*/ 195263 h 232409"/>
                <a:gd name="connsiteX291" fmla="*/ 48951 w 114673"/>
                <a:gd name="connsiteY291" fmla="*/ 195263 h 232409"/>
                <a:gd name="connsiteX292" fmla="*/ 48951 w 114673"/>
                <a:gd name="connsiteY292" fmla="*/ 197168 h 232409"/>
                <a:gd name="connsiteX293" fmla="*/ 48951 w 114673"/>
                <a:gd name="connsiteY293" fmla="*/ 200025 h 232409"/>
                <a:gd name="connsiteX294" fmla="*/ 46094 w 114673"/>
                <a:gd name="connsiteY294" fmla="*/ 199072 h 232409"/>
                <a:gd name="connsiteX295" fmla="*/ 45141 w 114673"/>
                <a:gd name="connsiteY295" fmla="*/ 197168 h 232409"/>
                <a:gd name="connsiteX296" fmla="*/ 44189 w 114673"/>
                <a:gd name="connsiteY296" fmla="*/ 196215 h 232409"/>
                <a:gd name="connsiteX297" fmla="*/ 43236 w 114673"/>
                <a:gd name="connsiteY297" fmla="*/ 198120 h 232409"/>
                <a:gd name="connsiteX298" fmla="*/ 44189 w 114673"/>
                <a:gd name="connsiteY298" fmla="*/ 202883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8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8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5255 h 232409"/>
                <a:gd name="connsiteX335" fmla="*/ 50856 w 114673"/>
                <a:gd name="connsiteY335" fmla="*/ 133350 h 232409"/>
                <a:gd name="connsiteX336" fmla="*/ 48951 w 114673"/>
                <a:gd name="connsiteY336" fmla="*/ 134303 h 232409"/>
                <a:gd name="connsiteX337" fmla="*/ 47999 w 114673"/>
                <a:gd name="connsiteY337" fmla="*/ 138113 h 232409"/>
                <a:gd name="connsiteX338" fmla="*/ 51809 w 114673"/>
                <a:gd name="connsiteY338" fmla="*/ 135255 h 232409"/>
                <a:gd name="connsiteX339" fmla="*/ 51809 w 114673"/>
                <a:gd name="connsiteY339" fmla="*/ 96203 h 232409"/>
                <a:gd name="connsiteX340" fmla="*/ 48951 w 114673"/>
                <a:gd name="connsiteY340" fmla="*/ 93345 h 232409"/>
                <a:gd name="connsiteX341" fmla="*/ 47046 w 114673"/>
                <a:gd name="connsiteY341" fmla="*/ 94297 h 232409"/>
                <a:gd name="connsiteX342" fmla="*/ 51809 w 114673"/>
                <a:gd name="connsiteY342" fmla="*/ 96203 h 232409"/>
                <a:gd name="connsiteX343" fmla="*/ 51809 w 114673"/>
                <a:gd name="connsiteY343" fmla="*/ 96203 h 232409"/>
                <a:gd name="connsiteX344" fmla="*/ 51809 w 114673"/>
                <a:gd name="connsiteY344" fmla="*/ 96203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8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8 h 232409"/>
                <a:gd name="connsiteX382" fmla="*/ 52761 w 114673"/>
                <a:gd name="connsiteY382" fmla="*/ 216218 h 232409"/>
                <a:gd name="connsiteX383" fmla="*/ 51809 w 114673"/>
                <a:gd name="connsiteY383" fmla="*/ 216218 h 232409"/>
                <a:gd name="connsiteX384" fmla="*/ 52761 w 114673"/>
                <a:gd name="connsiteY384" fmla="*/ 216218 h 232409"/>
                <a:gd name="connsiteX385" fmla="*/ 52761 w 114673"/>
                <a:gd name="connsiteY385" fmla="*/ 216218 h 232409"/>
                <a:gd name="connsiteX386" fmla="*/ 53714 w 114673"/>
                <a:gd name="connsiteY386" fmla="*/ 67628 h 232409"/>
                <a:gd name="connsiteX387" fmla="*/ 51809 w 114673"/>
                <a:gd name="connsiteY387" fmla="*/ 69533 h 232409"/>
                <a:gd name="connsiteX388" fmla="*/ 54666 w 114673"/>
                <a:gd name="connsiteY388" fmla="*/ 71438 h 232409"/>
                <a:gd name="connsiteX389" fmla="*/ 57524 w 114673"/>
                <a:gd name="connsiteY389" fmla="*/ 69533 h 232409"/>
                <a:gd name="connsiteX390" fmla="*/ 53714 w 114673"/>
                <a:gd name="connsiteY390" fmla="*/ 67628 h 232409"/>
                <a:gd name="connsiteX391" fmla="*/ 51809 w 114673"/>
                <a:gd name="connsiteY391" fmla="*/ 166688 h 232409"/>
                <a:gd name="connsiteX392" fmla="*/ 52761 w 114673"/>
                <a:gd name="connsiteY392" fmla="*/ 167640 h 232409"/>
                <a:gd name="connsiteX393" fmla="*/ 53714 w 114673"/>
                <a:gd name="connsiteY393" fmla="*/ 166688 h 232409"/>
                <a:gd name="connsiteX394" fmla="*/ 51809 w 114673"/>
                <a:gd name="connsiteY394" fmla="*/ 166688 h 232409"/>
                <a:gd name="connsiteX395" fmla="*/ 51809 w 114673"/>
                <a:gd name="connsiteY395" fmla="*/ 166688 h 232409"/>
                <a:gd name="connsiteX396" fmla="*/ 51809 w 114673"/>
                <a:gd name="connsiteY396" fmla="*/ 212408 h 232409"/>
                <a:gd name="connsiteX397" fmla="*/ 51809 w 114673"/>
                <a:gd name="connsiteY397" fmla="*/ 212408 h 232409"/>
                <a:gd name="connsiteX398" fmla="*/ 51809 w 114673"/>
                <a:gd name="connsiteY398" fmla="*/ 212408 h 232409"/>
                <a:gd name="connsiteX399" fmla="*/ 51809 w 114673"/>
                <a:gd name="connsiteY399" fmla="*/ 212408 h 232409"/>
                <a:gd name="connsiteX400" fmla="*/ 51809 w 114673"/>
                <a:gd name="connsiteY400" fmla="*/ 212408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3355 h 232409"/>
                <a:gd name="connsiteX426" fmla="*/ 58476 w 114673"/>
                <a:gd name="connsiteY426" fmla="*/ 173355 h 232409"/>
                <a:gd name="connsiteX427" fmla="*/ 57524 w 114673"/>
                <a:gd name="connsiteY427" fmla="*/ 172403 h 232409"/>
                <a:gd name="connsiteX428" fmla="*/ 54666 w 114673"/>
                <a:gd name="connsiteY428" fmla="*/ 173355 h 232409"/>
                <a:gd name="connsiteX429" fmla="*/ 54666 w 114673"/>
                <a:gd name="connsiteY429" fmla="*/ 174308 h 232409"/>
                <a:gd name="connsiteX430" fmla="*/ 57524 w 114673"/>
                <a:gd name="connsiteY430" fmla="*/ 175260 h 232409"/>
                <a:gd name="connsiteX431" fmla="*/ 58476 w 114673"/>
                <a:gd name="connsiteY431" fmla="*/ 175260 h 232409"/>
                <a:gd name="connsiteX432" fmla="*/ 60381 w 114673"/>
                <a:gd name="connsiteY432" fmla="*/ 175260 h 232409"/>
                <a:gd name="connsiteX433" fmla="*/ 60381 w 114673"/>
                <a:gd name="connsiteY433" fmla="*/ 173355 h 232409"/>
                <a:gd name="connsiteX434" fmla="*/ 53714 w 114673"/>
                <a:gd name="connsiteY434" fmla="*/ 107633 h 232409"/>
                <a:gd name="connsiteX435" fmla="*/ 54666 w 114673"/>
                <a:gd name="connsiteY435" fmla="*/ 106680 h 232409"/>
                <a:gd name="connsiteX436" fmla="*/ 53714 w 114673"/>
                <a:gd name="connsiteY436" fmla="*/ 107633 h 232409"/>
                <a:gd name="connsiteX437" fmla="*/ 53714 w 114673"/>
                <a:gd name="connsiteY437" fmla="*/ 107633 h 232409"/>
                <a:gd name="connsiteX438" fmla="*/ 56571 w 114673"/>
                <a:gd name="connsiteY438" fmla="*/ 134303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3 h 232409"/>
                <a:gd name="connsiteX445" fmla="*/ 56571 w 114673"/>
                <a:gd name="connsiteY445" fmla="*/ 194310 h 232409"/>
                <a:gd name="connsiteX446" fmla="*/ 56571 w 114673"/>
                <a:gd name="connsiteY446" fmla="*/ 194310 h 232409"/>
                <a:gd name="connsiteX447" fmla="*/ 54666 w 114673"/>
                <a:gd name="connsiteY447" fmla="*/ 194310 h 232409"/>
                <a:gd name="connsiteX448" fmla="*/ 56571 w 114673"/>
                <a:gd name="connsiteY448" fmla="*/ 194310 h 232409"/>
                <a:gd name="connsiteX449" fmla="*/ 56571 w 114673"/>
                <a:gd name="connsiteY449" fmla="*/ 194310 h 232409"/>
                <a:gd name="connsiteX450" fmla="*/ 55619 w 114673"/>
                <a:gd name="connsiteY450" fmla="*/ 141922 h 232409"/>
                <a:gd name="connsiteX451" fmla="*/ 55619 w 114673"/>
                <a:gd name="connsiteY451" fmla="*/ 141922 h 232409"/>
                <a:gd name="connsiteX452" fmla="*/ 55619 w 114673"/>
                <a:gd name="connsiteY452" fmla="*/ 143828 h 232409"/>
                <a:gd name="connsiteX453" fmla="*/ 55619 w 114673"/>
                <a:gd name="connsiteY453" fmla="*/ 141922 h 232409"/>
                <a:gd name="connsiteX454" fmla="*/ 55619 w 114673"/>
                <a:gd name="connsiteY454" fmla="*/ 141922 h 232409"/>
                <a:gd name="connsiteX455" fmla="*/ 58476 w 114673"/>
                <a:gd name="connsiteY455" fmla="*/ 88583 h 232409"/>
                <a:gd name="connsiteX456" fmla="*/ 58476 w 114673"/>
                <a:gd name="connsiteY456" fmla="*/ 88583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3 h 232409"/>
                <a:gd name="connsiteX461" fmla="*/ 58476 w 114673"/>
                <a:gd name="connsiteY461" fmla="*/ 88583 h 232409"/>
                <a:gd name="connsiteX462" fmla="*/ 58476 w 114673"/>
                <a:gd name="connsiteY462" fmla="*/ 88583 h 232409"/>
                <a:gd name="connsiteX463" fmla="*/ 57524 w 114673"/>
                <a:gd name="connsiteY463" fmla="*/ 120968 h 232409"/>
                <a:gd name="connsiteX464" fmla="*/ 57524 w 114673"/>
                <a:gd name="connsiteY464" fmla="*/ 120968 h 232409"/>
                <a:gd name="connsiteX465" fmla="*/ 57524 w 114673"/>
                <a:gd name="connsiteY465" fmla="*/ 119063 h 232409"/>
                <a:gd name="connsiteX466" fmla="*/ 56571 w 114673"/>
                <a:gd name="connsiteY466" fmla="*/ 120015 h 232409"/>
                <a:gd name="connsiteX467" fmla="*/ 57524 w 114673"/>
                <a:gd name="connsiteY467" fmla="*/ 120968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50483 h 232409"/>
                <a:gd name="connsiteX474" fmla="*/ 57524 w 114673"/>
                <a:gd name="connsiteY474" fmla="*/ 50483 h 232409"/>
                <a:gd name="connsiteX475" fmla="*/ 58476 w 114673"/>
                <a:gd name="connsiteY475" fmla="*/ 49530 h 232409"/>
                <a:gd name="connsiteX476" fmla="*/ 57524 w 114673"/>
                <a:gd name="connsiteY476" fmla="*/ 48578 h 232409"/>
                <a:gd name="connsiteX477" fmla="*/ 57524 w 114673"/>
                <a:gd name="connsiteY477" fmla="*/ 50483 h 232409"/>
                <a:gd name="connsiteX478" fmla="*/ 57524 w 114673"/>
                <a:gd name="connsiteY478" fmla="*/ 42863 h 232409"/>
                <a:gd name="connsiteX479" fmla="*/ 61334 w 114673"/>
                <a:gd name="connsiteY479" fmla="*/ 45720 h 232409"/>
                <a:gd name="connsiteX480" fmla="*/ 61334 w 114673"/>
                <a:gd name="connsiteY480" fmla="*/ 44768 h 232409"/>
                <a:gd name="connsiteX481" fmla="*/ 57524 w 114673"/>
                <a:gd name="connsiteY481" fmla="*/ 42863 h 232409"/>
                <a:gd name="connsiteX482" fmla="*/ 57524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3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3 h 232409"/>
                <a:gd name="connsiteX504" fmla="*/ 62286 w 114673"/>
                <a:gd name="connsiteY504" fmla="*/ 206693 h 232409"/>
                <a:gd name="connsiteX505" fmla="*/ 60381 w 114673"/>
                <a:gd name="connsiteY505" fmla="*/ 206693 h 232409"/>
                <a:gd name="connsiteX506" fmla="*/ 62286 w 114673"/>
                <a:gd name="connsiteY506" fmla="*/ 206693 h 232409"/>
                <a:gd name="connsiteX507" fmla="*/ 62286 w 114673"/>
                <a:gd name="connsiteY507" fmla="*/ 206693 h 232409"/>
                <a:gd name="connsiteX508" fmla="*/ 62286 w 114673"/>
                <a:gd name="connsiteY508" fmla="*/ 96203 h 232409"/>
                <a:gd name="connsiteX509" fmla="*/ 62286 w 114673"/>
                <a:gd name="connsiteY509" fmla="*/ 96203 h 232409"/>
                <a:gd name="connsiteX510" fmla="*/ 61334 w 114673"/>
                <a:gd name="connsiteY510" fmla="*/ 95250 h 232409"/>
                <a:gd name="connsiteX511" fmla="*/ 62286 w 114673"/>
                <a:gd name="connsiteY511" fmla="*/ 96203 h 232409"/>
                <a:gd name="connsiteX512" fmla="*/ 62286 w 114673"/>
                <a:gd name="connsiteY512" fmla="*/ 96203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4308"/>
                    <a:pt x="108006" y="188595"/>
                    <a:pt x="103244" y="202883"/>
                  </a:cubicBezTo>
                  <a:close/>
                  <a:moveTo>
                    <a:pt x="28949" y="162878"/>
                  </a:moveTo>
                  <a:cubicBezTo>
                    <a:pt x="28949" y="161925"/>
                    <a:pt x="28949" y="161925"/>
                    <a:pt x="28949" y="162878"/>
                  </a:cubicBezTo>
                  <a:lnTo>
                    <a:pt x="28949" y="162878"/>
                  </a:lnTo>
                  <a:cubicBezTo>
                    <a:pt x="28949" y="162878"/>
                    <a:pt x="28949" y="162878"/>
                    <a:pt x="28949" y="162878"/>
                  </a:cubicBezTo>
                  <a:lnTo>
                    <a:pt x="28949" y="162878"/>
                  </a:lnTo>
                  <a:close/>
                  <a:moveTo>
                    <a:pt x="30854" y="175260"/>
                  </a:moveTo>
                  <a:cubicBezTo>
                    <a:pt x="30854" y="174308"/>
                    <a:pt x="30854" y="174308"/>
                    <a:pt x="30854" y="175260"/>
                  </a:cubicBezTo>
                  <a:cubicBezTo>
                    <a:pt x="30854" y="174308"/>
                    <a:pt x="29901" y="174308"/>
                    <a:pt x="30854" y="175260"/>
                  </a:cubicBezTo>
                  <a:cubicBezTo>
                    <a:pt x="29901" y="175260"/>
                    <a:pt x="29901" y="175260"/>
                    <a:pt x="30854" y="175260"/>
                  </a:cubicBezTo>
                  <a:cubicBezTo>
                    <a:pt x="30854" y="175260"/>
                    <a:pt x="30854" y="175260"/>
                    <a:pt x="30854" y="175260"/>
                  </a:cubicBezTo>
                  <a:close/>
                  <a:moveTo>
                    <a:pt x="31806" y="180975"/>
                  </a:moveTo>
                  <a:cubicBezTo>
                    <a:pt x="32759" y="180975"/>
                    <a:pt x="32759"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2759" y="154305"/>
                    <a:pt x="31806" y="155258"/>
                    <a:pt x="30854" y="157163"/>
                  </a:cubicBezTo>
                  <a:close/>
                  <a:moveTo>
                    <a:pt x="32759" y="187643"/>
                  </a:moveTo>
                  <a:cubicBezTo>
                    <a:pt x="33711" y="187643"/>
                    <a:pt x="34664" y="186690"/>
                    <a:pt x="34664" y="186690"/>
                  </a:cubicBezTo>
                  <a:cubicBezTo>
                    <a:pt x="34664" y="186690"/>
                    <a:pt x="34664" y="185738"/>
                    <a:pt x="33711" y="185738"/>
                  </a:cubicBezTo>
                  <a:cubicBezTo>
                    <a:pt x="32759" y="185738"/>
                    <a:pt x="31806" y="185738"/>
                    <a:pt x="32759" y="187643"/>
                  </a:cubicBezTo>
                  <a:lnTo>
                    <a:pt x="32759" y="187643"/>
                  </a:lnTo>
                  <a:close/>
                  <a:moveTo>
                    <a:pt x="32759" y="83820"/>
                  </a:moveTo>
                  <a:cubicBezTo>
                    <a:pt x="33711" y="83820"/>
                    <a:pt x="34664" y="83820"/>
                    <a:pt x="34664" y="82868"/>
                  </a:cubicBezTo>
                  <a:cubicBezTo>
                    <a:pt x="34664" y="81915"/>
                    <a:pt x="34664" y="81915"/>
                    <a:pt x="33711" y="81915"/>
                  </a:cubicBezTo>
                  <a:cubicBezTo>
                    <a:pt x="32759" y="81915"/>
                    <a:pt x="32759" y="81915"/>
                    <a:pt x="32759" y="83820"/>
                  </a:cubicBezTo>
                  <a:cubicBezTo>
                    <a:pt x="31806" y="82868"/>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5616" y="168593"/>
                    <a:pt x="36569" y="167640"/>
                    <a:pt x="35616" y="166688"/>
                  </a:cubicBezTo>
                  <a:close/>
                  <a:moveTo>
                    <a:pt x="33711" y="132397"/>
                  </a:moveTo>
                  <a:cubicBezTo>
                    <a:pt x="32759" y="132397"/>
                    <a:pt x="32759" y="133350"/>
                    <a:pt x="32759" y="134303"/>
                  </a:cubicBezTo>
                  <a:cubicBezTo>
                    <a:pt x="32759" y="135255"/>
                    <a:pt x="32759" y="136208"/>
                    <a:pt x="33711" y="136208"/>
                  </a:cubicBezTo>
                  <a:lnTo>
                    <a:pt x="34664" y="133350"/>
                  </a:lnTo>
                  <a:cubicBezTo>
                    <a:pt x="35616" y="133350"/>
                    <a:pt x="34664" y="132397"/>
                    <a:pt x="33711" y="132397"/>
                  </a:cubicBezTo>
                  <a:close/>
                  <a:moveTo>
                    <a:pt x="32759" y="77153"/>
                  </a:moveTo>
                  <a:cubicBezTo>
                    <a:pt x="32759" y="78105"/>
                    <a:pt x="33711" y="79058"/>
                    <a:pt x="34664" y="78105"/>
                  </a:cubicBezTo>
                  <a:cubicBezTo>
                    <a:pt x="35616" y="78105"/>
                    <a:pt x="35616" y="79058"/>
                    <a:pt x="36569" y="80010"/>
                  </a:cubicBezTo>
                  <a:cubicBezTo>
                    <a:pt x="36569" y="80963"/>
                    <a:pt x="37521" y="80963"/>
                    <a:pt x="37521" y="80010"/>
                  </a:cubicBezTo>
                  <a:cubicBezTo>
                    <a:pt x="38474" y="78105"/>
                    <a:pt x="39426" y="77153"/>
                    <a:pt x="41331" y="79058"/>
                  </a:cubicBezTo>
                  <a:cubicBezTo>
                    <a:pt x="42284" y="80010"/>
                    <a:pt x="45141" y="80010"/>
                    <a:pt x="46094" y="81915"/>
                  </a:cubicBezTo>
                  <a:cubicBezTo>
                    <a:pt x="46094" y="82868"/>
                    <a:pt x="47046" y="83820"/>
                    <a:pt x="47046" y="84772"/>
                  </a:cubicBezTo>
                  <a:cubicBezTo>
                    <a:pt x="47046" y="85725"/>
                    <a:pt x="46094" y="85725"/>
                    <a:pt x="45141" y="85725"/>
                  </a:cubicBezTo>
                  <a:cubicBezTo>
                    <a:pt x="44189" y="85725"/>
                    <a:pt x="44189" y="85725"/>
                    <a:pt x="43236" y="84772"/>
                  </a:cubicBezTo>
                  <a:cubicBezTo>
                    <a:pt x="43236" y="83820"/>
                    <a:pt x="44189" y="82868"/>
                    <a:pt x="43236" y="82868"/>
                  </a:cubicBezTo>
                  <a:cubicBezTo>
                    <a:pt x="42284" y="82868"/>
                    <a:pt x="42284" y="83820"/>
                    <a:pt x="42284" y="84772"/>
                  </a:cubicBezTo>
                  <a:cubicBezTo>
                    <a:pt x="42284" y="85725"/>
                    <a:pt x="40379" y="87630"/>
                    <a:pt x="43236" y="87630"/>
                  </a:cubicBezTo>
                  <a:cubicBezTo>
                    <a:pt x="46094" y="86678"/>
                    <a:pt x="47999" y="87630"/>
                    <a:pt x="48951" y="90488"/>
                  </a:cubicBezTo>
                  <a:cubicBezTo>
                    <a:pt x="48951" y="91440"/>
                    <a:pt x="49904" y="91440"/>
                    <a:pt x="50856" y="91440"/>
                  </a:cubicBezTo>
                  <a:cubicBezTo>
                    <a:pt x="51809" y="91440"/>
                    <a:pt x="51809" y="90488"/>
                    <a:pt x="51809" y="89535"/>
                  </a:cubicBezTo>
                  <a:cubicBezTo>
                    <a:pt x="51809" y="88583"/>
                    <a:pt x="51809" y="88583"/>
                    <a:pt x="50856" y="88583"/>
                  </a:cubicBezTo>
                  <a:cubicBezTo>
                    <a:pt x="49904" y="86678"/>
                    <a:pt x="49904" y="85725"/>
                    <a:pt x="51809" y="86678"/>
                  </a:cubicBezTo>
                  <a:cubicBezTo>
                    <a:pt x="52761" y="86678"/>
                    <a:pt x="52761" y="86678"/>
                    <a:pt x="53714" y="86678"/>
                  </a:cubicBezTo>
                  <a:cubicBezTo>
                    <a:pt x="54666" y="86678"/>
                    <a:pt x="55619" y="86678"/>
                    <a:pt x="55619" y="84772"/>
                  </a:cubicBezTo>
                  <a:cubicBezTo>
                    <a:pt x="54666" y="82868"/>
                    <a:pt x="54666" y="80963"/>
                    <a:pt x="53714" y="80010"/>
                  </a:cubicBezTo>
                  <a:cubicBezTo>
                    <a:pt x="52761" y="79058"/>
                    <a:pt x="52761" y="81915"/>
                    <a:pt x="52761" y="82868"/>
                  </a:cubicBezTo>
                  <a:cubicBezTo>
                    <a:pt x="52761" y="83820"/>
                    <a:pt x="51809" y="83820"/>
                    <a:pt x="50856" y="83820"/>
                  </a:cubicBezTo>
                  <a:cubicBezTo>
                    <a:pt x="49904" y="83820"/>
                    <a:pt x="49904" y="83820"/>
                    <a:pt x="50856" y="82868"/>
                  </a:cubicBezTo>
                  <a:cubicBezTo>
                    <a:pt x="52761" y="80963"/>
                    <a:pt x="51809" y="80963"/>
                    <a:pt x="49904" y="80963"/>
                  </a:cubicBezTo>
                  <a:cubicBezTo>
                    <a:pt x="45141" y="80963"/>
                    <a:pt x="44189" y="80010"/>
                    <a:pt x="44189" y="75247"/>
                  </a:cubicBezTo>
                  <a:cubicBezTo>
                    <a:pt x="46094" y="74295"/>
                    <a:pt x="47046" y="74295"/>
                    <a:pt x="45141" y="72390"/>
                  </a:cubicBezTo>
                  <a:cubicBezTo>
                    <a:pt x="44189" y="73343"/>
                    <a:pt x="44189" y="74295"/>
                    <a:pt x="44189" y="75247"/>
                  </a:cubicBezTo>
                  <a:cubicBezTo>
                    <a:pt x="42284" y="76200"/>
                    <a:pt x="39426" y="74295"/>
                    <a:pt x="38474" y="78105"/>
                  </a:cubicBezTo>
                  <a:cubicBezTo>
                    <a:pt x="38474" y="79058"/>
                    <a:pt x="36569" y="78105"/>
                    <a:pt x="35616" y="78105"/>
                  </a:cubicBezTo>
                  <a:cubicBezTo>
                    <a:pt x="34664" y="76200"/>
                    <a:pt x="32759" y="75247"/>
                    <a:pt x="32759" y="77153"/>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3358"/>
                    <a:pt x="41331" y="192405"/>
                    <a:pt x="41331" y="191453"/>
                  </a:cubicBezTo>
                  <a:close/>
                  <a:moveTo>
                    <a:pt x="49904" y="183833"/>
                  </a:moveTo>
                  <a:cubicBezTo>
                    <a:pt x="51809" y="181928"/>
                    <a:pt x="50856" y="180022"/>
                    <a:pt x="50856" y="178118"/>
                  </a:cubicBezTo>
                  <a:cubicBezTo>
                    <a:pt x="49904" y="176213"/>
                    <a:pt x="48951" y="178118"/>
                    <a:pt x="47999" y="178118"/>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3"/>
                    <a:pt x="46094" y="164783"/>
                    <a:pt x="42284" y="164783"/>
                  </a:cubicBezTo>
                  <a:cubicBezTo>
                    <a:pt x="43236" y="161925"/>
                    <a:pt x="45141" y="160020"/>
                    <a:pt x="47999" y="160020"/>
                  </a:cubicBezTo>
                  <a:cubicBezTo>
                    <a:pt x="49904" y="160020"/>
                    <a:pt x="51809" y="158115"/>
                    <a:pt x="51809" y="156210"/>
                  </a:cubicBezTo>
                  <a:cubicBezTo>
                    <a:pt x="51809" y="155258"/>
                    <a:pt x="51809" y="154305"/>
                    <a:pt x="50856" y="154305"/>
                  </a:cubicBezTo>
                  <a:cubicBezTo>
                    <a:pt x="49904" y="154305"/>
                    <a:pt x="49904" y="155258"/>
                    <a:pt x="49904" y="156210"/>
                  </a:cubicBezTo>
                  <a:cubicBezTo>
                    <a:pt x="49904" y="157163"/>
                    <a:pt x="49904" y="158115"/>
                    <a:pt x="48951" y="158115"/>
                  </a:cubicBezTo>
                  <a:cubicBezTo>
                    <a:pt x="46094" y="159068"/>
                    <a:pt x="43236" y="160972"/>
                    <a:pt x="39426" y="160020"/>
                  </a:cubicBezTo>
                  <a:cubicBezTo>
                    <a:pt x="38474" y="156210"/>
                    <a:pt x="37521" y="156210"/>
                    <a:pt x="33711" y="159068"/>
                  </a:cubicBezTo>
                  <a:cubicBezTo>
                    <a:pt x="33711" y="159068"/>
                    <a:pt x="32759" y="160020"/>
                    <a:pt x="32759" y="160020"/>
                  </a:cubicBezTo>
                  <a:cubicBezTo>
                    <a:pt x="32759" y="160972"/>
                    <a:pt x="33711" y="160972"/>
                    <a:pt x="33711" y="160972"/>
                  </a:cubicBezTo>
                  <a:cubicBezTo>
                    <a:pt x="35616" y="162878"/>
                    <a:pt x="36569" y="159068"/>
                    <a:pt x="38474" y="160020"/>
                  </a:cubicBezTo>
                  <a:cubicBezTo>
                    <a:pt x="39426" y="161925"/>
                    <a:pt x="38474" y="162878"/>
                    <a:pt x="37521" y="164783"/>
                  </a:cubicBezTo>
                  <a:cubicBezTo>
                    <a:pt x="35616" y="166688"/>
                    <a:pt x="34664" y="169545"/>
                    <a:pt x="37521" y="171450"/>
                  </a:cubicBezTo>
                  <a:cubicBezTo>
                    <a:pt x="39426" y="173355"/>
                    <a:pt x="39426" y="174308"/>
                    <a:pt x="38474" y="176213"/>
                  </a:cubicBezTo>
                  <a:cubicBezTo>
                    <a:pt x="40379" y="175260"/>
                    <a:pt x="42284" y="173355"/>
                    <a:pt x="44189" y="176213"/>
                  </a:cubicBezTo>
                  <a:cubicBezTo>
                    <a:pt x="43236" y="177165"/>
                    <a:pt x="40379" y="176213"/>
                    <a:pt x="40379" y="178118"/>
                  </a:cubicBezTo>
                  <a:cubicBezTo>
                    <a:pt x="40379" y="179070"/>
                    <a:pt x="41331" y="180022"/>
                    <a:pt x="43236" y="180975"/>
                  </a:cubicBezTo>
                  <a:cubicBezTo>
                    <a:pt x="44189" y="180975"/>
                    <a:pt x="43236" y="181928"/>
                    <a:pt x="43236" y="182880"/>
                  </a:cubicBezTo>
                  <a:cubicBezTo>
                    <a:pt x="43236" y="183833"/>
                    <a:pt x="43236" y="184785"/>
                    <a:pt x="44189" y="184785"/>
                  </a:cubicBezTo>
                  <a:cubicBezTo>
                    <a:pt x="47046" y="184785"/>
                    <a:pt x="48951" y="184785"/>
                    <a:pt x="49904" y="183833"/>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50495"/>
                    <a:pt x="35616" y="151447"/>
                  </a:cubicBezTo>
                  <a:close/>
                  <a:moveTo>
                    <a:pt x="35616" y="127635"/>
                  </a:moveTo>
                  <a:cubicBezTo>
                    <a:pt x="35616" y="128588"/>
                    <a:pt x="36569" y="128588"/>
                    <a:pt x="35616" y="127635"/>
                  </a:cubicBezTo>
                  <a:lnTo>
                    <a:pt x="37521" y="127635"/>
                  </a:lnTo>
                  <a:cubicBezTo>
                    <a:pt x="37521" y="127635"/>
                    <a:pt x="36569" y="127635"/>
                    <a:pt x="35616" y="127635"/>
                  </a:cubicBezTo>
                  <a:lnTo>
                    <a:pt x="35616" y="127635"/>
                  </a:lnTo>
                  <a:close/>
                  <a:moveTo>
                    <a:pt x="36569" y="122872"/>
                  </a:moveTo>
                  <a:cubicBezTo>
                    <a:pt x="36569" y="122872"/>
                    <a:pt x="37521" y="122872"/>
                    <a:pt x="36569" y="122872"/>
                  </a:cubicBezTo>
                  <a:cubicBezTo>
                    <a:pt x="39426" y="123825"/>
                    <a:pt x="40379" y="124778"/>
                    <a:pt x="41331" y="122872"/>
                  </a:cubicBezTo>
                  <a:cubicBezTo>
                    <a:pt x="42284" y="121920"/>
                    <a:pt x="41331" y="119063"/>
                    <a:pt x="44189" y="120968"/>
                  </a:cubicBezTo>
                  <a:cubicBezTo>
                    <a:pt x="44189" y="120968"/>
                    <a:pt x="45141" y="120968"/>
                    <a:pt x="44189" y="120015"/>
                  </a:cubicBezTo>
                  <a:cubicBezTo>
                    <a:pt x="44189" y="119063"/>
                    <a:pt x="43236" y="119063"/>
                    <a:pt x="43236" y="118110"/>
                  </a:cubicBezTo>
                  <a:cubicBezTo>
                    <a:pt x="42284" y="117158"/>
                    <a:pt x="42284" y="115253"/>
                    <a:pt x="41331" y="116205"/>
                  </a:cubicBezTo>
                  <a:cubicBezTo>
                    <a:pt x="39426" y="116205"/>
                    <a:pt x="40379" y="118110"/>
                    <a:pt x="40379" y="119063"/>
                  </a:cubicBezTo>
                  <a:cubicBezTo>
                    <a:pt x="38474" y="120015"/>
                    <a:pt x="40379" y="122872"/>
                    <a:pt x="38474" y="122872"/>
                  </a:cubicBezTo>
                  <a:cubicBezTo>
                    <a:pt x="37521"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3"/>
                  </a:cubicBezTo>
                  <a:cubicBezTo>
                    <a:pt x="43236" y="105728"/>
                    <a:pt x="43236" y="103822"/>
                    <a:pt x="42284" y="102870"/>
                  </a:cubicBezTo>
                  <a:cubicBezTo>
                    <a:pt x="40379" y="101918"/>
                    <a:pt x="39426" y="102870"/>
                    <a:pt x="37521" y="103822"/>
                  </a:cubicBezTo>
                  <a:close/>
                  <a:moveTo>
                    <a:pt x="36569" y="53340"/>
                  </a:moveTo>
                  <a:cubicBezTo>
                    <a:pt x="36569" y="54293"/>
                    <a:pt x="38474" y="54293"/>
                    <a:pt x="37521" y="56197"/>
                  </a:cubicBezTo>
                  <a:cubicBezTo>
                    <a:pt x="36569" y="58103"/>
                    <a:pt x="36569" y="58103"/>
                    <a:pt x="39426" y="60008"/>
                  </a:cubicBezTo>
                  <a:cubicBezTo>
                    <a:pt x="40379" y="60960"/>
                    <a:pt x="41331" y="61913"/>
                    <a:pt x="42284" y="60960"/>
                  </a:cubicBezTo>
                  <a:cubicBezTo>
                    <a:pt x="43236" y="60960"/>
                    <a:pt x="43236" y="60008"/>
                    <a:pt x="42284" y="59055"/>
                  </a:cubicBezTo>
                  <a:cubicBezTo>
                    <a:pt x="41331" y="58103"/>
                    <a:pt x="40379" y="59055"/>
                    <a:pt x="39426" y="60008"/>
                  </a:cubicBezTo>
                  <a:cubicBezTo>
                    <a:pt x="39426" y="60008"/>
                    <a:pt x="39426" y="60008"/>
                    <a:pt x="38474" y="60008"/>
                  </a:cubicBezTo>
                  <a:cubicBezTo>
                    <a:pt x="38474" y="58103"/>
                    <a:pt x="38474" y="57150"/>
                    <a:pt x="39426" y="55245"/>
                  </a:cubicBezTo>
                  <a:cubicBezTo>
                    <a:pt x="39426" y="54293"/>
                    <a:pt x="39426" y="53340"/>
                    <a:pt x="38474" y="52388"/>
                  </a:cubicBezTo>
                  <a:cubicBezTo>
                    <a:pt x="37521" y="52388"/>
                    <a:pt x="37521" y="50483"/>
                    <a:pt x="36569" y="51435"/>
                  </a:cubicBezTo>
                  <a:cubicBezTo>
                    <a:pt x="36569" y="51435"/>
                    <a:pt x="36569" y="52388"/>
                    <a:pt x="36569" y="53340"/>
                  </a:cubicBezTo>
                  <a:close/>
                  <a:moveTo>
                    <a:pt x="37521" y="114300"/>
                  </a:moveTo>
                  <a:cubicBezTo>
                    <a:pt x="37521" y="114300"/>
                    <a:pt x="37521" y="115253"/>
                    <a:pt x="37521" y="114300"/>
                  </a:cubicBezTo>
                  <a:cubicBezTo>
                    <a:pt x="37521" y="115253"/>
                    <a:pt x="37521" y="115253"/>
                    <a:pt x="37521" y="115253"/>
                  </a:cubicBezTo>
                  <a:cubicBezTo>
                    <a:pt x="38474" y="115253"/>
                    <a:pt x="38474" y="115253"/>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5250"/>
                    <a:pt x="42284" y="95250"/>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7633"/>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2397"/>
                    <a:pt x="40379" y="131445"/>
                  </a:cubicBezTo>
                  <a:close/>
                  <a:moveTo>
                    <a:pt x="41331" y="199072"/>
                  </a:moveTo>
                  <a:cubicBezTo>
                    <a:pt x="41331" y="198120"/>
                    <a:pt x="41331" y="197168"/>
                    <a:pt x="39426" y="197168"/>
                  </a:cubicBezTo>
                  <a:cubicBezTo>
                    <a:pt x="38474" y="197168"/>
                    <a:pt x="38474" y="198120"/>
                    <a:pt x="38474" y="199072"/>
                  </a:cubicBezTo>
                  <a:cubicBezTo>
                    <a:pt x="38474" y="200025"/>
                    <a:pt x="39426" y="200025"/>
                    <a:pt x="40379" y="200025"/>
                  </a:cubicBezTo>
                  <a:cubicBezTo>
                    <a:pt x="41331" y="200025"/>
                    <a:pt x="41331" y="199072"/>
                    <a:pt x="41331" y="199072"/>
                  </a:cubicBezTo>
                  <a:close/>
                  <a:moveTo>
                    <a:pt x="39426" y="140970"/>
                  </a:moveTo>
                  <a:cubicBezTo>
                    <a:pt x="39426" y="141922"/>
                    <a:pt x="39426" y="141922"/>
                    <a:pt x="39426" y="140970"/>
                  </a:cubicBezTo>
                  <a:cubicBezTo>
                    <a:pt x="40379" y="141922"/>
                    <a:pt x="41331" y="141922"/>
                    <a:pt x="41331" y="140970"/>
                  </a:cubicBezTo>
                  <a:cubicBezTo>
                    <a:pt x="41331" y="140970"/>
                    <a:pt x="40379" y="140018"/>
                    <a:pt x="39426" y="140970"/>
                  </a:cubicBezTo>
                  <a:cubicBezTo>
                    <a:pt x="39426" y="140970"/>
                    <a:pt x="39426" y="140970"/>
                    <a:pt x="39426" y="140970"/>
                  </a:cubicBezTo>
                  <a:close/>
                  <a:moveTo>
                    <a:pt x="39426" y="165735"/>
                  </a:moveTo>
                  <a:lnTo>
                    <a:pt x="42284" y="165735"/>
                  </a:lnTo>
                  <a:cubicBezTo>
                    <a:pt x="42284" y="167640"/>
                    <a:pt x="42284" y="168593"/>
                    <a:pt x="44189" y="169545"/>
                  </a:cubicBezTo>
                  <a:cubicBezTo>
                    <a:pt x="45141" y="169545"/>
                    <a:pt x="45141" y="170497"/>
                    <a:pt x="44189" y="171450"/>
                  </a:cubicBezTo>
                  <a:cubicBezTo>
                    <a:pt x="44189" y="172403"/>
                    <a:pt x="43236" y="172403"/>
                    <a:pt x="42284" y="172403"/>
                  </a:cubicBezTo>
                  <a:cubicBezTo>
                    <a:pt x="40379" y="169545"/>
                    <a:pt x="38474" y="167640"/>
                    <a:pt x="39426" y="165735"/>
                  </a:cubicBezTo>
                  <a:close/>
                  <a:moveTo>
                    <a:pt x="40379" y="145733"/>
                  </a:moveTo>
                  <a:cubicBezTo>
                    <a:pt x="40379" y="145733"/>
                    <a:pt x="41331" y="145733"/>
                    <a:pt x="41331" y="145733"/>
                  </a:cubicBezTo>
                  <a:cubicBezTo>
                    <a:pt x="41331" y="145733"/>
                    <a:pt x="42284" y="145733"/>
                    <a:pt x="42284" y="144780"/>
                  </a:cubicBezTo>
                  <a:cubicBezTo>
                    <a:pt x="42284" y="143828"/>
                    <a:pt x="42284" y="143828"/>
                    <a:pt x="41331" y="143828"/>
                  </a:cubicBezTo>
                  <a:cubicBezTo>
                    <a:pt x="40379" y="143828"/>
                    <a:pt x="40379" y="144780"/>
                    <a:pt x="40379" y="145733"/>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3"/>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8"/>
                    <a:pt x="45141" y="155258"/>
                  </a:cubicBezTo>
                  <a:cubicBezTo>
                    <a:pt x="45141" y="156210"/>
                    <a:pt x="46094" y="157163"/>
                    <a:pt x="47046" y="156210"/>
                  </a:cubicBezTo>
                  <a:cubicBezTo>
                    <a:pt x="47999" y="155258"/>
                    <a:pt x="47999" y="154305"/>
                    <a:pt x="47046" y="153353"/>
                  </a:cubicBezTo>
                  <a:cubicBezTo>
                    <a:pt x="46094" y="152400"/>
                    <a:pt x="46094" y="151447"/>
                    <a:pt x="45141" y="150495"/>
                  </a:cubicBezTo>
                  <a:cubicBezTo>
                    <a:pt x="47046" y="151447"/>
                    <a:pt x="49904" y="150495"/>
                    <a:pt x="50856" y="149543"/>
                  </a:cubicBezTo>
                  <a:cubicBezTo>
                    <a:pt x="51809" y="147638"/>
                    <a:pt x="52761" y="147638"/>
                    <a:pt x="55619" y="148590"/>
                  </a:cubicBezTo>
                  <a:close/>
                  <a:moveTo>
                    <a:pt x="42284" y="93345"/>
                  </a:moveTo>
                  <a:cubicBezTo>
                    <a:pt x="42284" y="93345"/>
                    <a:pt x="42284" y="93345"/>
                    <a:pt x="42284" y="93345"/>
                  </a:cubicBezTo>
                  <a:cubicBezTo>
                    <a:pt x="42284" y="93345"/>
                    <a:pt x="42284" y="93345"/>
                    <a:pt x="42284" y="93345"/>
                  </a:cubicBezTo>
                  <a:cubicBezTo>
                    <a:pt x="41331" y="93345"/>
                    <a:pt x="40379" y="93345"/>
                    <a:pt x="40379" y="92393"/>
                  </a:cubicBezTo>
                  <a:cubicBezTo>
                    <a:pt x="40379" y="92393"/>
                    <a:pt x="40379" y="92393"/>
                    <a:pt x="40379" y="92393"/>
                  </a:cubicBezTo>
                  <a:cubicBezTo>
                    <a:pt x="41331" y="92393"/>
                    <a:pt x="41331" y="92393"/>
                    <a:pt x="42284"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2284" y="63818"/>
                    <a:pt x="42284" y="63818"/>
                    <a:pt x="44189" y="64770"/>
                  </a:cubicBezTo>
                  <a:cubicBezTo>
                    <a:pt x="43236" y="64770"/>
                    <a:pt x="44189" y="64770"/>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5255"/>
                    <a:pt x="42284" y="137160"/>
                    <a:pt x="43236" y="137160"/>
                  </a:cubicBezTo>
                  <a:close/>
                  <a:moveTo>
                    <a:pt x="44189" y="56197"/>
                  </a:moveTo>
                  <a:lnTo>
                    <a:pt x="44189" y="56197"/>
                  </a:lnTo>
                  <a:lnTo>
                    <a:pt x="46094" y="53340"/>
                  </a:lnTo>
                  <a:cubicBezTo>
                    <a:pt x="46094" y="52388"/>
                    <a:pt x="46094" y="51435"/>
                    <a:pt x="46094" y="51435"/>
                  </a:cubicBezTo>
                  <a:cubicBezTo>
                    <a:pt x="45141" y="50483"/>
                    <a:pt x="44189" y="50483"/>
                    <a:pt x="43236" y="50483"/>
                  </a:cubicBezTo>
                  <a:cubicBezTo>
                    <a:pt x="42284" y="50483"/>
                    <a:pt x="42284" y="51435"/>
                    <a:pt x="42284" y="52388"/>
                  </a:cubicBezTo>
                  <a:cubicBezTo>
                    <a:pt x="41331" y="54293"/>
                    <a:pt x="43236" y="55245"/>
                    <a:pt x="44189" y="56197"/>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2"/>
                    <a:pt x="48951" y="200025"/>
                  </a:cubicBezTo>
                  <a:cubicBezTo>
                    <a:pt x="47999" y="200978"/>
                    <a:pt x="47046" y="200025"/>
                    <a:pt x="46094" y="199072"/>
                  </a:cubicBezTo>
                  <a:lnTo>
                    <a:pt x="45141" y="197168"/>
                  </a:lnTo>
                  <a:cubicBezTo>
                    <a:pt x="45141" y="197168"/>
                    <a:pt x="44189" y="196215"/>
                    <a:pt x="44189" y="196215"/>
                  </a:cubicBezTo>
                  <a:cubicBezTo>
                    <a:pt x="43236" y="196215"/>
                    <a:pt x="43236" y="197168"/>
                    <a:pt x="43236" y="198120"/>
                  </a:cubicBezTo>
                  <a:cubicBezTo>
                    <a:pt x="43236" y="199072"/>
                    <a:pt x="43236" y="200978"/>
                    <a:pt x="44189" y="202883"/>
                  </a:cubicBezTo>
                  <a:cubicBezTo>
                    <a:pt x="45141" y="203835"/>
                    <a:pt x="46094" y="201930"/>
                    <a:pt x="47999" y="201930"/>
                  </a:cubicBezTo>
                  <a:cubicBezTo>
                    <a:pt x="50856" y="202883"/>
                    <a:pt x="51809" y="200025"/>
                    <a:pt x="54666" y="200025"/>
                  </a:cubicBezTo>
                  <a:cubicBezTo>
                    <a:pt x="55619" y="200025"/>
                    <a:pt x="56571" y="199072"/>
                    <a:pt x="56571" y="198120"/>
                  </a:cubicBezTo>
                  <a:cubicBezTo>
                    <a:pt x="56571" y="199072"/>
                    <a:pt x="55619" y="198120"/>
                    <a:pt x="54666" y="197168"/>
                  </a:cubicBezTo>
                  <a:close/>
                  <a:moveTo>
                    <a:pt x="44189" y="128588"/>
                  </a:moveTo>
                  <a:cubicBezTo>
                    <a:pt x="45141" y="128588"/>
                    <a:pt x="46094" y="126683"/>
                    <a:pt x="46094" y="125730"/>
                  </a:cubicBezTo>
                  <a:cubicBezTo>
                    <a:pt x="46094" y="124778"/>
                    <a:pt x="45141" y="123825"/>
                    <a:pt x="44189" y="123825"/>
                  </a:cubicBezTo>
                  <a:cubicBezTo>
                    <a:pt x="43236" y="123825"/>
                    <a:pt x="43236" y="124778"/>
                    <a:pt x="43236" y="125730"/>
                  </a:cubicBezTo>
                  <a:cubicBezTo>
                    <a:pt x="43236" y="127635"/>
                    <a:pt x="43236" y="128588"/>
                    <a:pt x="44189" y="128588"/>
                  </a:cubicBezTo>
                  <a:close/>
                  <a:moveTo>
                    <a:pt x="44189" y="190500"/>
                  </a:moveTo>
                  <a:cubicBezTo>
                    <a:pt x="44189" y="191453"/>
                    <a:pt x="43236" y="192405"/>
                    <a:pt x="45141" y="193358"/>
                  </a:cubicBezTo>
                  <a:cubicBezTo>
                    <a:pt x="46094" y="193358"/>
                    <a:pt x="47999" y="194310"/>
                    <a:pt x="47999" y="192405"/>
                  </a:cubicBezTo>
                  <a:cubicBezTo>
                    <a:pt x="46094" y="192405"/>
                    <a:pt x="45141" y="191453"/>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3"/>
                    <a:pt x="48951" y="110490"/>
                  </a:cubicBezTo>
                  <a:cubicBezTo>
                    <a:pt x="48951" y="110490"/>
                    <a:pt x="48951" y="109538"/>
                    <a:pt x="47999" y="109538"/>
                  </a:cubicBezTo>
                  <a:cubicBezTo>
                    <a:pt x="47046" y="110490"/>
                    <a:pt x="46094" y="111443"/>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5255"/>
                  </a:moveTo>
                  <a:cubicBezTo>
                    <a:pt x="51809" y="134303"/>
                    <a:pt x="51809" y="133350"/>
                    <a:pt x="50856" y="133350"/>
                  </a:cubicBezTo>
                  <a:cubicBezTo>
                    <a:pt x="49904" y="133350"/>
                    <a:pt x="48951" y="133350"/>
                    <a:pt x="48951" y="134303"/>
                  </a:cubicBezTo>
                  <a:cubicBezTo>
                    <a:pt x="48951" y="136208"/>
                    <a:pt x="48951" y="137160"/>
                    <a:pt x="47999" y="138113"/>
                  </a:cubicBezTo>
                  <a:cubicBezTo>
                    <a:pt x="48951" y="138113"/>
                    <a:pt x="50856" y="137160"/>
                    <a:pt x="51809" y="135255"/>
                  </a:cubicBezTo>
                  <a:close/>
                  <a:moveTo>
                    <a:pt x="51809" y="96203"/>
                  </a:moveTo>
                  <a:cubicBezTo>
                    <a:pt x="50856" y="95250"/>
                    <a:pt x="49904" y="93345"/>
                    <a:pt x="48951" y="93345"/>
                  </a:cubicBezTo>
                  <a:cubicBezTo>
                    <a:pt x="48951" y="93345"/>
                    <a:pt x="47999" y="94297"/>
                    <a:pt x="47046" y="94297"/>
                  </a:cubicBezTo>
                  <a:lnTo>
                    <a:pt x="51809" y="96203"/>
                  </a:lnTo>
                  <a:cubicBezTo>
                    <a:pt x="51809" y="96203"/>
                    <a:pt x="51809" y="96203"/>
                    <a:pt x="51809" y="96203"/>
                  </a:cubicBezTo>
                  <a:lnTo>
                    <a:pt x="51809" y="96203"/>
                  </a:lnTo>
                  <a:close/>
                  <a:moveTo>
                    <a:pt x="48951" y="106680"/>
                  </a:moveTo>
                  <a:cubicBezTo>
                    <a:pt x="48951" y="106680"/>
                    <a:pt x="48951" y="106680"/>
                    <a:pt x="48951" y="106680"/>
                  </a:cubicBezTo>
                  <a:cubicBezTo>
                    <a:pt x="47999" y="105728"/>
                    <a:pt x="47046" y="105728"/>
                    <a:pt x="47046" y="106680"/>
                  </a:cubicBezTo>
                  <a:cubicBezTo>
                    <a:pt x="47999" y="106680"/>
                    <a:pt x="47999" y="107633"/>
                    <a:pt x="48951" y="106680"/>
                  </a:cubicBezTo>
                  <a:cubicBezTo>
                    <a:pt x="48951" y="107633"/>
                    <a:pt x="48951" y="107633"/>
                    <a:pt x="48951" y="106680"/>
                  </a:cubicBezTo>
                  <a:close/>
                  <a:moveTo>
                    <a:pt x="48951" y="117158"/>
                  </a:moveTo>
                  <a:cubicBezTo>
                    <a:pt x="48951" y="118110"/>
                    <a:pt x="48951" y="118110"/>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6672"/>
                    <a:pt x="49904" y="46672"/>
                    <a:pt x="49904" y="47625"/>
                  </a:cubicBezTo>
                  <a:close/>
                  <a:moveTo>
                    <a:pt x="55619" y="125730"/>
                  </a:moveTo>
                  <a:cubicBezTo>
                    <a:pt x="56571" y="124778"/>
                    <a:pt x="53714" y="123825"/>
                    <a:pt x="53714" y="122872"/>
                  </a:cubicBezTo>
                  <a:cubicBezTo>
                    <a:pt x="52761" y="120968"/>
                    <a:pt x="51809" y="120015"/>
                    <a:pt x="49904" y="120015"/>
                  </a:cubicBezTo>
                  <a:cubicBezTo>
                    <a:pt x="48951" y="120015"/>
                    <a:pt x="47999" y="120968"/>
                    <a:pt x="48951" y="121920"/>
                  </a:cubicBezTo>
                  <a:cubicBezTo>
                    <a:pt x="49904" y="122872"/>
                    <a:pt x="49904" y="123825"/>
                    <a:pt x="50856" y="124778"/>
                  </a:cubicBezTo>
                  <a:cubicBezTo>
                    <a:pt x="52761" y="124778"/>
                    <a:pt x="54666" y="126683"/>
                    <a:pt x="55619" y="125730"/>
                  </a:cubicBezTo>
                  <a:close/>
                  <a:moveTo>
                    <a:pt x="50856" y="207645"/>
                  </a:moveTo>
                  <a:cubicBezTo>
                    <a:pt x="50856" y="206693"/>
                    <a:pt x="50856" y="206693"/>
                    <a:pt x="50856" y="207645"/>
                  </a:cubicBezTo>
                  <a:lnTo>
                    <a:pt x="50856" y="207645"/>
                  </a:lnTo>
                  <a:cubicBezTo>
                    <a:pt x="49904" y="207645"/>
                    <a:pt x="49904" y="207645"/>
                    <a:pt x="50856" y="207645"/>
                  </a:cubicBezTo>
                  <a:cubicBezTo>
                    <a:pt x="50856" y="207645"/>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8"/>
                    <a:pt x="56571" y="104775"/>
                  </a:cubicBezTo>
                  <a:cubicBezTo>
                    <a:pt x="56571" y="103822"/>
                    <a:pt x="55619" y="103822"/>
                    <a:pt x="55619" y="103822"/>
                  </a:cubicBezTo>
                  <a:cubicBezTo>
                    <a:pt x="55619" y="101918"/>
                    <a:pt x="56571" y="99060"/>
                    <a:pt x="53714" y="99060"/>
                  </a:cubicBezTo>
                  <a:cubicBezTo>
                    <a:pt x="51809" y="99060"/>
                    <a:pt x="52761" y="101918"/>
                    <a:pt x="52761" y="103822"/>
                  </a:cubicBezTo>
                  <a:close/>
                  <a:moveTo>
                    <a:pt x="52761" y="216218"/>
                  </a:moveTo>
                  <a:cubicBezTo>
                    <a:pt x="52761" y="216218"/>
                    <a:pt x="52761" y="215265"/>
                    <a:pt x="52761" y="216218"/>
                  </a:cubicBezTo>
                  <a:cubicBezTo>
                    <a:pt x="51809" y="215265"/>
                    <a:pt x="50856" y="216218"/>
                    <a:pt x="51809" y="216218"/>
                  </a:cubicBezTo>
                  <a:cubicBezTo>
                    <a:pt x="51809" y="217170"/>
                    <a:pt x="51809" y="217170"/>
                    <a:pt x="52761" y="216218"/>
                  </a:cubicBezTo>
                  <a:cubicBezTo>
                    <a:pt x="52761" y="216218"/>
                    <a:pt x="52761" y="216218"/>
                    <a:pt x="52761" y="216218"/>
                  </a:cubicBezTo>
                  <a:close/>
                  <a:moveTo>
                    <a:pt x="53714" y="67628"/>
                  </a:moveTo>
                  <a:cubicBezTo>
                    <a:pt x="52761" y="67628"/>
                    <a:pt x="51809" y="67628"/>
                    <a:pt x="51809" y="69533"/>
                  </a:cubicBezTo>
                  <a:cubicBezTo>
                    <a:pt x="51809" y="70485"/>
                    <a:pt x="52761" y="71438"/>
                    <a:pt x="54666" y="71438"/>
                  </a:cubicBezTo>
                  <a:cubicBezTo>
                    <a:pt x="55619" y="71438"/>
                    <a:pt x="57524" y="70485"/>
                    <a:pt x="57524" y="69533"/>
                  </a:cubicBezTo>
                  <a:cubicBezTo>
                    <a:pt x="56571" y="68580"/>
                    <a:pt x="54666" y="67628"/>
                    <a:pt x="53714" y="67628"/>
                  </a:cubicBezTo>
                  <a:close/>
                  <a:moveTo>
                    <a:pt x="51809" y="166688"/>
                  </a:moveTo>
                  <a:cubicBezTo>
                    <a:pt x="51809" y="167640"/>
                    <a:pt x="51809" y="167640"/>
                    <a:pt x="52761" y="167640"/>
                  </a:cubicBezTo>
                  <a:cubicBezTo>
                    <a:pt x="52761" y="167640"/>
                    <a:pt x="53714" y="167640"/>
                    <a:pt x="53714" y="166688"/>
                  </a:cubicBezTo>
                  <a:cubicBezTo>
                    <a:pt x="52761" y="166688"/>
                    <a:pt x="52761" y="165735"/>
                    <a:pt x="51809" y="166688"/>
                  </a:cubicBezTo>
                  <a:cubicBezTo>
                    <a:pt x="51809" y="165735"/>
                    <a:pt x="50856" y="165735"/>
                    <a:pt x="51809" y="166688"/>
                  </a:cubicBezTo>
                  <a:close/>
                  <a:moveTo>
                    <a:pt x="51809" y="212408"/>
                  </a:moveTo>
                  <a:lnTo>
                    <a:pt x="51809" y="212408"/>
                  </a:lnTo>
                  <a:cubicBezTo>
                    <a:pt x="52761" y="211455"/>
                    <a:pt x="51809" y="211455"/>
                    <a:pt x="51809" y="212408"/>
                  </a:cubicBezTo>
                  <a:cubicBezTo>
                    <a:pt x="51809" y="211455"/>
                    <a:pt x="51809" y="211455"/>
                    <a:pt x="51809" y="212408"/>
                  </a:cubicBezTo>
                  <a:cubicBezTo>
                    <a:pt x="51809" y="212408"/>
                    <a:pt x="51809" y="212408"/>
                    <a:pt x="51809" y="212408"/>
                  </a:cubicBezTo>
                  <a:close/>
                  <a:moveTo>
                    <a:pt x="51809" y="52388"/>
                  </a:moveTo>
                  <a:cubicBezTo>
                    <a:pt x="51809" y="52388"/>
                    <a:pt x="51809" y="53340"/>
                    <a:pt x="51809" y="52388"/>
                  </a:cubicBezTo>
                  <a:cubicBezTo>
                    <a:pt x="52761" y="53340"/>
                    <a:pt x="53714" y="52388"/>
                    <a:pt x="53714" y="52388"/>
                  </a:cubicBezTo>
                  <a:lnTo>
                    <a:pt x="53714" y="51435"/>
                  </a:lnTo>
                  <a:cubicBezTo>
                    <a:pt x="52761" y="51435"/>
                    <a:pt x="51809" y="51435"/>
                    <a:pt x="51809" y="52388"/>
                  </a:cubicBezTo>
                  <a:close/>
                  <a:moveTo>
                    <a:pt x="52761" y="130493"/>
                  </a:moveTo>
                  <a:cubicBezTo>
                    <a:pt x="52761" y="130493"/>
                    <a:pt x="52761" y="130493"/>
                    <a:pt x="52761" y="130493"/>
                  </a:cubicBezTo>
                  <a:cubicBezTo>
                    <a:pt x="53714" y="128588"/>
                    <a:pt x="52761" y="128588"/>
                    <a:pt x="51809" y="128588"/>
                  </a:cubicBezTo>
                  <a:cubicBezTo>
                    <a:pt x="51809" y="128588"/>
                    <a:pt x="50856" y="128588"/>
                    <a:pt x="50856" y="129540"/>
                  </a:cubicBezTo>
                  <a:cubicBezTo>
                    <a:pt x="51809" y="130493"/>
                    <a:pt x="51809" y="131445"/>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960"/>
                    <a:pt x="60381" y="60960"/>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2880"/>
                    <a:pt x="57524" y="182880"/>
                    <a:pt x="57524" y="181928"/>
                  </a:cubicBezTo>
                  <a:close/>
                  <a:moveTo>
                    <a:pt x="60381" y="173355"/>
                  </a:moveTo>
                  <a:cubicBezTo>
                    <a:pt x="59429" y="173355"/>
                    <a:pt x="59429" y="173355"/>
                    <a:pt x="58476" y="173355"/>
                  </a:cubicBezTo>
                  <a:cubicBezTo>
                    <a:pt x="58476" y="173355"/>
                    <a:pt x="57524" y="173355"/>
                    <a:pt x="57524" y="172403"/>
                  </a:cubicBezTo>
                  <a:cubicBezTo>
                    <a:pt x="56571" y="171450"/>
                    <a:pt x="55619" y="173355"/>
                    <a:pt x="54666" y="173355"/>
                  </a:cubicBezTo>
                  <a:cubicBezTo>
                    <a:pt x="53714" y="173355"/>
                    <a:pt x="53714" y="173355"/>
                    <a:pt x="54666" y="174308"/>
                  </a:cubicBezTo>
                  <a:cubicBezTo>
                    <a:pt x="55619" y="175260"/>
                    <a:pt x="56571" y="174308"/>
                    <a:pt x="57524" y="175260"/>
                  </a:cubicBezTo>
                  <a:lnTo>
                    <a:pt x="58476" y="175260"/>
                  </a:lnTo>
                  <a:cubicBezTo>
                    <a:pt x="58476" y="175260"/>
                    <a:pt x="59429" y="175260"/>
                    <a:pt x="60381" y="175260"/>
                  </a:cubicBezTo>
                  <a:cubicBezTo>
                    <a:pt x="58476" y="173355"/>
                    <a:pt x="59429" y="173355"/>
                    <a:pt x="60381" y="173355"/>
                  </a:cubicBezTo>
                  <a:close/>
                  <a:moveTo>
                    <a:pt x="53714" y="107633"/>
                  </a:moveTo>
                  <a:cubicBezTo>
                    <a:pt x="54666" y="107633"/>
                    <a:pt x="54666" y="106680"/>
                    <a:pt x="54666" y="106680"/>
                  </a:cubicBezTo>
                  <a:cubicBezTo>
                    <a:pt x="53714" y="106680"/>
                    <a:pt x="52761" y="106680"/>
                    <a:pt x="53714" y="107633"/>
                  </a:cubicBezTo>
                  <a:cubicBezTo>
                    <a:pt x="52761" y="107633"/>
                    <a:pt x="53714" y="107633"/>
                    <a:pt x="53714" y="107633"/>
                  </a:cubicBezTo>
                  <a:close/>
                  <a:moveTo>
                    <a:pt x="56571" y="134303"/>
                  </a:moveTo>
                  <a:cubicBezTo>
                    <a:pt x="56571" y="133350"/>
                    <a:pt x="56571" y="132397"/>
                    <a:pt x="56571" y="132397"/>
                  </a:cubicBezTo>
                  <a:cubicBezTo>
                    <a:pt x="55619" y="131445"/>
                    <a:pt x="55619" y="132397"/>
                    <a:pt x="54666" y="133350"/>
                  </a:cubicBezTo>
                  <a:cubicBezTo>
                    <a:pt x="54666" y="134303"/>
                    <a:pt x="53714" y="134303"/>
                    <a:pt x="53714" y="135255"/>
                  </a:cubicBezTo>
                  <a:cubicBezTo>
                    <a:pt x="53714" y="136208"/>
                    <a:pt x="53714" y="138113"/>
                    <a:pt x="54666" y="138113"/>
                  </a:cubicBezTo>
                  <a:cubicBezTo>
                    <a:pt x="55619" y="138113"/>
                    <a:pt x="55619" y="136208"/>
                    <a:pt x="55619" y="135255"/>
                  </a:cubicBezTo>
                  <a:cubicBezTo>
                    <a:pt x="56571" y="135255"/>
                    <a:pt x="56571" y="134303"/>
                    <a:pt x="56571" y="134303"/>
                  </a:cubicBezTo>
                  <a:close/>
                  <a:moveTo>
                    <a:pt x="56571" y="194310"/>
                  </a:moveTo>
                  <a:cubicBezTo>
                    <a:pt x="56571" y="193358"/>
                    <a:pt x="55619" y="193358"/>
                    <a:pt x="56571" y="194310"/>
                  </a:cubicBezTo>
                  <a:cubicBezTo>
                    <a:pt x="55619" y="193358"/>
                    <a:pt x="54666" y="193358"/>
                    <a:pt x="54666" y="194310"/>
                  </a:cubicBezTo>
                  <a:cubicBezTo>
                    <a:pt x="54666" y="194310"/>
                    <a:pt x="54666" y="194310"/>
                    <a:pt x="56571" y="194310"/>
                  </a:cubicBezTo>
                  <a:cubicBezTo>
                    <a:pt x="55619" y="194310"/>
                    <a:pt x="56571" y="194310"/>
                    <a:pt x="56571" y="194310"/>
                  </a:cubicBezTo>
                  <a:close/>
                  <a:moveTo>
                    <a:pt x="55619" y="141922"/>
                  </a:moveTo>
                  <a:cubicBezTo>
                    <a:pt x="54666" y="141922"/>
                    <a:pt x="54666" y="141922"/>
                    <a:pt x="55619" y="141922"/>
                  </a:cubicBezTo>
                  <a:cubicBezTo>
                    <a:pt x="54666" y="142875"/>
                    <a:pt x="54666" y="143828"/>
                    <a:pt x="55619" y="143828"/>
                  </a:cubicBezTo>
                  <a:cubicBezTo>
                    <a:pt x="55619" y="143828"/>
                    <a:pt x="56571" y="142875"/>
                    <a:pt x="55619" y="141922"/>
                  </a:cubicBezTo>
                  <a:lnTo>
                    <a:pt x="55619" y="141922"/>
                  </a:lnTo>
                  <a:close/>
                  <a:moveTo>
                    <a:pt x="58476" y="88583"/>
                  </a:moveTo>
                  <a:cubicBezTo>
                    <a:pt x="58476" y="88583"/>
                    <a:pt x="58476" y="87630"/>
                    <a:pt x="58476" y="88583"/>
                  </a:cubicBezTo>
                  <a:cubicBezTo>
                    <a:pt x="55619" y="87630"/>
                    <a:pt x="54666" y="88583"/>
                    <a:pt x="54666" y="89535"/>
                  </a:cubicBezTo>
                  <a:cubicBezTo>
                    <a:pt x="54666" y="91440"/>
                    <a:pt x="54666" y="92393"/>
                    <a:pt x="56571" y="93345"/>
                  </a:cubicBezTo>
                  <a:cubicBezTo>
                    <a:pt x="56571" y="93345"/>
                    <a:pt x="57524" y="93345"/>
                    <a:pt x="57524" y="93345"/>
                  </a:cubicBezTo>
                  <a:cubicBezTo>
                    <a:pt x="57524" y="93345"/>
                    <a:pt x="58476" y="92393"/>
                    <a:pt x="57524" y="92393"/>
                  </a:cubicBezTo>
                  <a:cubicBezTo>
                    <a:pt x="55619" y="91440"/>
                    <a:pt x="56571" y="90488"/>
                    <a:pt x="58476" y="88583"/>
                  </a:cubicBezTo>
                  <a:lnTo>
                    <a:pt x="58476" y="88583"/>
                  </a:lnTo>
                  <a:close/>
                  <a:moveTo>
                    <a:pt x="57524" y="120968"/>
                  </a:moveTo>
                  <a:cubicBezTo>
                    <a:pt x="57524" y="120968"/>
                    <a:pt x="57524" y="120015"/>
                    <a:pt x="57524" y="120968"/>
                  </a:cubicBezTo>
                  <a:cubicBezTo>
                    <a:pt x="58476" y="119063"/>
                    <a:pt x="58476" y="119063"/>
                    <a:pt x="57524" y="119063"/>
                  </a:cubicBezTo>
                  <a:cubicBezTo>
                    <a:pt x="56571" y="119063"/>
                    <a:pt x="56571" y="119063"/>
                    <a:pt x="56571" y="120015"/>
                  </a:cubicBezTo>
                  <a:cubicBezTo>
                    <a:pt x="56571" y="120015"/>
                    <a:pt x="56571" y="120015"/>
                    <a:pt x="57524" y="120968"/>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1925"/>
                    <a:pt x="57524" y="161925"/>
                    <a:pt x="57524" y="161925"/>
                  </a:cubicBezTo>
                  <a:close/>
                  <a:moveTo>
                    <a:pt x="57524" y="50483"/>
                  </a:moveTo>
                  <a:cubicBezTo>
                    <a:pt x="57524" y="50483"/>
                    <a:pt x="57524" y="50483"/>
                    <a:pt x="57524" y="50483"/>
                  </a:cubicBezTo>
                  <a:cubicBezTo>
                    <a:pt x="58476" y="50483"/>
                    <a:pt x="58476" y="50483"/>
                    <a:pt x="58476" y="49530"/>
                  </a:cubicBezTo>
                  <a:cubicBezTo>
                    <a:pt x="58476" y="49530"/>
                    <a:pt x="58476" y="48578"/>
                    <a:pt x="57524" y="48578"/>
                  </a:cubicBezTo>
                  <a:cubicBezTo>
                    <a:pt x="57524" y="49530"/>
                    <a:pt x="57524" y="49530"/>
                    <a:pt x="57524" y="50483"/>
                  </a:cubicBezTo>
                  <a:close/>
                  <a:moveTo>
                    <a:pt x="57524" y="42863"/>
                  </a:moveTo>
                  <a:cubicBezTo>
                    <a:pt x="58476" y="44768"/>
                    <a:pt x="59429" y="44768"/>
                    <a:pt x="61334" y="45720"/>
                  </a:cubicBezTo>
                  <a:cubicBezTo>
                    <a:pt x="61334" y="45720"/>
                    <a:pt x="61334" y="44768"/>
                    <a:pt x="61334" y="44768"/>
                  </a:cubicBezTo>
                  <a:cubicBezTo>
                    <a:pt x="60381" y="43815"/>
                    <a:pt x="59429" y="42863"/>
                    <a:pt x="57524" y="42863"/>
                  </a:cubicBezTo>
                  <a:cubicBezTo>
                    <a:pt x="57524" y="42863"/>
                    <a:pt x="57524" y="42863"/>
                    <a:pt x="57524" y="42863"/>
                  </a:cubicBezTo>
                  <a:close/>
                  <a:moveTo>
                    <a:pt x="58476" y="128588"/>
                  </a:moveTo>
                  <a:cubicBezTo>
                    <a:pt x="58476" y="128588"/>
                    <a:pt x="57524" y="128588"/>
                    <a:pt x="58476" y="128588"/>
                  </a:cubicBezTo>
                  <a:cubicBezTo>
                    <a:pt x="57524" y="129540"/>
                    <a:pt x="58476" y="130493"/>
                    <a:pt x="58476" y="130493"/>
                  </a:cubicBezTo>
                  <a:cubicBezTo>
                    <a:pt x="58476" y="130493"/>
                    <a:pt x="59429" y="130493"/>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8580"/>
                    <a:pt x="61334" y="67628"/>
                    <a:pt x="60381" y="67628"/>
                  </a:cubicBezTo>
                  <a:cubicBezTo>
                    <a:pt x="61334" y="66675"/>
                    <a:pt x="61334" y="66675"/>
                    <a:pt x="60381" y="65722"/>
                  </a:cubicBezTo>
                  <a:cubicBezTo>
                    <a:pt x="59429" y="66675"/>
                    <a:pt x="59429" y="66675"/>
                    <a:pt x="60381" y="67628"/>
                  </a:cubicBezTo>
                  <a:cubicBezTo>
                    <a:pt x="59429" y="67628"/>
                    <a:pt x="59429" y="67628"/>
                    <a:pt x="60381" y="67628"/>
                  </a:cubicBezTo>
                  <a:close/>
                  <a:moveTo>
                    <a:pt x="60381" y="78105"/>
                  </a:moveTo>
                  <a:cubicBezTo>
                    <a:pt x="61334" y="78105"/>
                    <a:pt x="61334" y="77153"/>
                    <a:pt x="61334" y="77153"/>
                  </a:cubicBezTo>
                  <a:cubicBezTo>
                    <a:pt x="61334" y="76200"/>
                    <a:pt x="61334" y="75247"/>
                    <a:pt x="60381" y="75247"/>
                  </a:cubicBezTo>
                  <a:cubicBezTo>
                    <a:pt x="59429" y="76200"/>
                    <a:pt x="59429" y="76200"/>
                    <a:pt x="60381" y="78105"/>
                  </a:cubicBezTo>
                  <a:cubicBezTo>
                    <a:pt x="59429" y="77153"/>
                    <a:pt x="59429" y="78105"/>
                    <a:pt x="60381" y="78105"/>
                  </a:cubicBezTo>
                  <a:close/>
                  <a:moveTo>
                    <a:pt x="62286" y="206693"/>
                  </a:moveTo>
                  <a:cubicBezTo>
                    <a:pt x="62286" y="206693"/>
                    <a:pt x="61334" y="205740"/>
                    <a:pt x="62286" y="206693"/>
                  </a:cubicBezTo>
                  <a:cubicBezTo>
                    <a:pt x="61334" y="205740"/>
                    <a:pt x="60381" y="205740"/>
                    <a:pt x="60381" y="206693"/>
                  </a:cubicBezTo>
                  <a:cubicBezTo>
                    <a:pt x="61334" y="206693"/>
                    <a:pt x="61334" y="207645"/>
                    <a:pt x="62286" y="206693"/>
                  </a:cubicBezTo>
                  <a:cubicBezTo>
                    <a:pt x="62286" y="207645"/>
                    <a:pt x="62286" y="207645"/>
                    <a:pt x="62286" y="206693"/>
                  </a:cubicBezTo>
                  <a:close/>
                  <a:moveTo>
                    <a:pt x="62286" y="96203"/>
                  </a:moveTo>
                  <a:cubicBezTo>
                    <a:pt x="62286" y="96203"/>
                    <a:pt x="62286" y="95250"/>
                    <a:pt x="62286" y="96203"/>
                  </a:cubicBezTo>
                  <a:cubicBezTo>
                    <a:pt x="61334" y="95250"/>
                    <a:pt x="61334" y="95250"/>
                    <a:pt x="61334" y="95250"/>
                  </a:cubicBezTo>
                  <a:cubicBezTo>
                    <a:pt x="61334" y="96203"/>
                    <a:pt x="61334" y="96203"/>
                    <a:pt x="62286" y="96203"/>
                  </a:cubicBezTo>
                  <a:cubicBezTo>
                    <a:pt x="62286" y="96203"/>
                    <a:pt x="62286" y="96203"/>
                    <a:pt x="62286" y="96203"/>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8"/>
                    <a:pt x="64191" y="219075"/>
                    <a:pt x="63239" y="218122"/>
                  </a:cubicBezTo>
                  <a:cubicBezTo>
                    <a:pt x="62286" y="218122"/>
                    <a:pt x="62286" y="218122"/>
                    <a:pt x="62286" y="219075"/>
                  </a:cubicBezTo>
                  <a:cubicBezTo>
                    <a:pt x="63239" y="220028"/>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9" name="Freeform 518">
              <a:extLst>
                <a:ext uri="{FF2B5EF4-FFF2-40B4-BE49-F238E27FC236}">
                  <a16:creationId xmlns:a16="http://schemas.microsoft.com/office/drawing/2014/main" id="{EF08B80E-B03D-B5A2-3186-AD1730598E6B}"/>
                </a:ext>
              </a:extLst>
            </p:cNvPr>
            <p:cNvSpPr/>
            <p:nvPr/>
          </p:nvSpPr>
          <p:spPr>
            <a:xfrm>
              <a:off x="15014213" y="3297823"/>
              <a:ext cx="127085" cy="165826"/>
            </a:xfrm>
            <a:custGeom>
              <a:avLst/>
              <a:gdLst>
                <a:gd name="connsiteX0" fmla="*/ 51003 w 139585"/>
                <a:gd name="connsiteY0" fmla="*/ 95735 h 182174"/>
                <a:gd name="connsiteX1" fmla="*/ 51955 w 139585"/>
                <a:gd name="connsiteY1" fmla="*/ 110023 h 182174"/>
                <a:gd name="connsiteX2" fmla="*/ 57670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6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1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5 h 182174"/>
                <a:gd name="connsiteX35" fmla="*/ 11950 w 139585"/>
                <a:gd name="connsiteY35" fmla="*/ 93831 h 182174"/>
                <a:gd name="connsiteX36" fmla="*/ 11950 w 139585"/>
                <a:gd name="connsiteY36" fmla="*/ 93831 h 182174"/>
                <a:gd name="connsiteX37" fmla="*/ 11950 w 139585"/>
                <a:gd name="connsiteY37" fmla="*/ 93831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0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6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5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6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5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6 h 182174"/>
                <a:gd name="connsiteX92" fmla="*/ 19570 w 139585"/>
                <a:gd name="connsiteY92" fmla="*/ 79543 h 182174"/>
                <a:gd name="connsiteX93" fmla="*/ 16713 w 139585"/>
                <a:gd name="connsiteY93" fmla="*/ 83353 h 182174"/>
                <a:gd name="connsiteX94" fmla="*/ 14808 w 139585"/>
                <a:gd name="connsiteY94" fmla="*/ 82400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1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0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5 h 182174"/>
                <a:gd name="connsiteX113" fmla="*/ 36715 w 139585"/>
                <a:gd name="connsiteY113" fmla="*/ 72875 h 182174"/>
                <a:gd name="connsiteX114" fmla="*/ 36715 w 139585"/>
                <a:gd name="connsiteY114" fmla="*/ 72875 h 182174"/>
                <a:gd name="connsiteX115" fmla="*/ 34810 w 139585"/>
                <a:gd name="connsiteY115" fmla="*/ 72875 h 182174"/>
                <a:gd name="connsiteX116" fmla="*/ 30048 w 139585"/>
                <a:gd name="connsiteY116" fmla="*/ 68113 h 182174"/>
                <a:gd name="connsiteX117" fmla="*/ 18618 w 139585"/>
                <a:gd name="connsiteY117" fmla="*/ 63350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1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1 h 182174"/>
                <a:gd name="connsiteX134" fmla="*/ 11950 w 139585"/>
                <a:gd name="connsiteY134" fmla="*/ 93831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6 h 182174"/>
                <a:gd name="connsiteX142" fmla="*/ 12903 w 139585"/>
                <a:gd name="connsiteY142" fmla="*/ 104308 h 182174"/>
                <a:gd name="connsiteX143" fmla="*/ 13855 w 139585"/>
                <a:gd name="connsiteY143" fmla="*/ 110023 h 182174"/>
                <a:gd name="connsiteX144" fmla="*/ 21475 w 139585"/>
                <a:gd name="connsiteY144" fmla="*/ 74781 h 182174"/>
                <a:gd name="connsiteX145" fmla="*/ 18618 w 139585"/>
                <a:gd name="connsiteY145" fmla="*/ 75733 h 182174"/>
                <a:gd name="connsiteX146" fmla="*/ 15760 w 139585"/>
                <a:gd name="connsiteY146" fmla="*/ 76685 h 182174"/>
                <a:gd name="connsiteX147" fmla="*/ 21475 w 139585"/>
                <a:gd name="connsiteY147" fmla="*/ 72875 h 182174"/>
                <a:gd name="connsiteX148" fmla="*/ 23380 w 139585"/>
                <a:gd name="connsiteY148" fmla="*/ 73828 h 182174"/>
                <a:gd name="connsiteX149" fmla="*/ 21475 w 139585"/>
                <a:gd name="connsiteY149" fmla="*/ 74781 h 182174"/>
                <a:gd name="connsiteX150" fmla="*/ 16713 w 139585"/>
                <a:gd name="connsiteY150" fmla="*/ 131931 h 182174"/>
                <a:gd name="connsiteX151" fmla="*/ 15760 w 139585"/>
                <a:gd name="connsiteY151" fmla="*/ 130978 h 182174"/>
                <a:gd name="connsiteX152" fmla="*/ 15760 w 139585"/>
                <a:gd name="connsiteY152" fmla="*/ 131931 h 182174"/>
                <a:gd name="connsiteX153" fmla="*/ 16713 w 139585"/>
                <a:gd name="connsiteY153" fmla="*/ 131931 h 182174"/>
                <a:gd name="connsiteX154" fmla="*/ 16713 w 139585"/>
                <a:gd name="connsiteY154" fmla="*/ 131931 h 182174"/>
                <a:gd name="connsiteX155" fmla="*/ 15760 w 139585"/>
                <a:gd name="connsiteY155" fmla="*/ 90973 h 182174"/>
                <a:gd name="connsiteX156" fmla="*/ 15760 w 139585"/>
                <a:gd name="connsiteY156" fmla="*/ 90973 h 182174"/>
                <a:gd name="connsiteX157" fmla="*/ 15760 w 139585"/>
                <a:gd name="connsiteY157" fmla="*/ 91925 h 182174"/>
                <a:gd name="connsiteX158" fmla="*/ 15760 w 139585"/>
                <a:gd name="connsiteY158" fmla="*/ 90973 h 182174"/>
                <a:gd name="connsiteX159" fmla="*/ 17665 w 139585"/>
                <a:gd name="connsiteY159" fmla="*/ 121453 h 182174"/>
                <a:gd name="connsiteX160" fmla="*/ 20523 w 139585"/>
                <a:gd name="connsiteY160" fmla="*/ 120500 h 182174"/>
                <a:gd name="connsiteX161" fmla="*/ 21475 w 139585"/>
                <a:gd name="connsiteY161" fmla="*/ 121453 h 182174"/>
                <a:gd name="connsiteX162" fmla="*/ 21475 w 139585"/>
                <a:gd name="connsiteY162" fmla="*/ 120500 h 182174"/>
                <a:gd name="connsiteX163" fmla="*/ 20523 w 139585"/>
                <a:gd name="connsiteY163" fmla="*/ 120500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1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1 h 182174"/>
                <a:gd name="connsiteX174" fmla="*/ 34810 w 139585"/>
                <a:gd name="connsiteY174" fmla="*/ 103356 h 182174"/>
                <a:gd name="connsiteX175" fmla="*/ 31953 w 139585"/>
                <a:gd name="connsiteY175" fmla="*/ 101450 h 182174"/>
                <a:gd name="connsiteX176" fmla="*/ 25285 w 139585"/>
                <a:gd name="connsiteY176" fmla="*/ 102403 h 182174"/>
                <a:gd name="connsiteX177" fmla="*/ 24333 w 139585"/>
                <a:gd name="connsiteY177" fmla="*/ 103356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39550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0 h 182174"/>
                <a:gd name="connsiteX204" fmla="*/ 19570 w 139585"/>
                <a:gd name="connsiteY204" fmla="*/ 55731 h 182174"/>
                <a:gd name="connsiteX205" fmla="*/ 19570 w 139585"/>
                <a:gd name="connsiteY205" fmla="*/ 55731 h 182174"/>
                <a:gd name="connsiteX206" fmla="*/ 19570 w 139585"/>
                <a:gd name="connsiteY206" fmla="*/ 55731 h 182174"/>
                <a:gd name="connsiteX207" fmla="*/ 19570 w 139585"/>
                <a:gd name="connsiteY207" fmla="*/ 55731 h 182174"/>
                <a:gd name="connsiteX208" fmla="*/ 19570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39550 h 182174"/>
                <a:gd name="connsiteX246" fmla="*/ 29095 w 139585"/>
                <a:gd name="connsiteY246" fmla="*/ 141456 h 182174"/>
                <a:gd name="connsiteX247" fmla="*/ 29095 w 139585"/>
                <a:gd name="connsiteY247" fmla="*/ 141456 h 182174"/>
                <a:gd name="connsiteX248" fmla="*/ 27190 w 139585"/>
                <a:gd name="connsiteY248" fmla="*/ 136693 h 182174"/>
                <a:gd name="connsiteX249" fmla="*/ 26238 w 139585"/>
                <a:gd name="connsiteY249" fmla="*/ 135741 h 182174"/>
                <a:gd name="connsiteX250" fmla="*/ 25285 w 139585"/>
                <a:gd name="connsiteY250" fmla="*/ 137645 h 182174"/>
                <a:gd name="connsiteX251" fmla="*/ 29095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5285 w 139585"/>
                <a:gd name="connsiteY255" fmla="*/ 119548 h 182174"/>
                <a:gd name="connsiteX256" fmla="*/ 25285 w 139585"/>
                <a:gd name="connsiteY256" fmla="*/ 119548 h 182174"/>
                <a:gd name="connsiteX257" fmla="*/ 25285 w 139585"/>
                <a:gd name="connsiteY257" fmla="*/ 120500 h 182174"/>
                <a:gd name="connsiteX258" fmla="*/ 25285 w 139585"/>
                <a:gd name="connsiteY258" fmla="*/ 119548 h 182174"/>
                <a:gd name="connsiteX259" fmla="*/ 25285 w 139585"/>
                <a:gd name="connsiteY259" fmla="*/ 119548 h 182174"/>
                <a:gd name="connsiteX260" fmla="*/ 25285 w 139585"/>
                <a:gd name="connsiteY260" fmla="*/ 72875 h 182174"/>
                <a:gd name="connsiteX261" fmla="*/ 25285 w 139585"/>
                <a:gd name="connsiteY261" fmla="*/ 72875 h 182174"/>
                <a:gd name="connsiteX262" fmla="*/ 26238 w 139585"/>
                <a:gd name="connsiteY262" fmla="*/ 72875 h 182174"/>
                <a:gd name="connsiteX263" fmla="*/ 25285 w 139585"/>
                <a:gd name="connsiteY263" fmla="*/ 72875 h 182174"/>
                <a:gd name="connsiteX264" fmla="*/ 25285 w 139585"/>
                <a:gd name="connsiteY264" fmla="*/ 72875 h 182174"/>
                <a:gd name="connsiteX265" fmla="*/ 26238 w 139585"/>
                <a:gd name="connsiteY265" fmla="*/ 30966 h 182174"/>
                <a:gd name="connsiteX266" fmla="*/ 26238 w 139585"/>
                <a:gd name="connsiteY266" fmla="*/ 30966 h 182174"/>
                <a:gd name="connsiteX267" fmla="*/ 27190 w 139585"/>
                <a:gd name="connsiteY267" fmla="*/ 30966 h 182174"/>
                <a:gd name="connsiteX268" fmla="*/ 26238 w 139585"/>
                <a:gd name="connsiteY268" fmla="*/ 30966 h 182174"/>
                <a:gd name="connsiteX269" fmla="*/ 26238 w 139585"/>
                <a:gd name="connsiteY269" fmla="*/ 30966 h 182174"/>
                <a:gd name="connsiteX270" fmla="*/ 28143 w 139585"/>
                <a:gd name="connsiteY270" fmla="*/ 128120 h 182174"/>
                <a:gd name="connsiteX271" fmla="*/ 30048 w 139585"/>
                <a:gd name="connsiteY271" fmla="*/ 130025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6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4775 h 182174"/>
                <a:gd name="connsiteX336" fmla="*/ 34810 w 139585"/>
                <a:gd name="connsiteY336" fmla="*/ 36681 h 182174"/>
                <a:gd name="connsiteX337" fmla="*/ 36715 w 139585"/>
                <a:gd name="connsiteY337" fmla="*/ 35728 h 182174"/>
                <a:gd name="connsiteX338" fmla="*/ 34810 w 139585"/>
                <a:gd name="connsiteY338" fmla="*/ 30013 h 182174"/>
                <a:gd name="connsiteX339" fmla="*/ 34810 w 139585"/>
                <a:gd name="connsiteY339" fmla="*/ 34775 h 182174"/>
                <a:gd name="connsiteX340" fmla="*/ 37668 w 139585"/>
                <a:gd name="connsiteY340" fmla="*/ 103356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6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5 h 182174"/>
                <a:gd name="connsiteX414" fmla="*/ 108153 w 139585"/>
                <a:gd name="connsiteY414" fmla="*/ 131931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6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6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013 h 182174"/>
                <a:gd name="connsiteX429" fmla="*/ 106248 w 139585"/>
                <a:gd name="connsiteY429" fmla="*/ 29060 h 182174"/>
                <a:gd name="connsiteX430" fmla="*/ 105295 w 139585"/>
                <a:gd name="connsiteY430" fmla="*/ 28108 h 182174"/>
                <a:gd name="connsiteX431" fmla="*/ 103390 w 139585"/>
                <a:gd name="connsiteY431" fmla="*/ 29060 h 182174"/>
                <a:gd name="connsiteX432" fmla="*/ 105295 w 139585"/>
                <a:gd name="connsiteY432" fmla="*/ 30013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6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6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5 h 182174"/>
                <a:gd name="connsiteX463" fmla="*/ 107200 w 139585"/>
                <a:gd name="connsiteY463" fmla="*/ 55731 h 182174"/>
                <a:gd name="connsiteX464" fmla="*/ 106248 w 139585"/>
                <a:gd name="connsiteY464" fmla="*/ 59541 h 182174"/>
                <a:gd name="connsiteX465" fmla="*/ 108153 w 139585"/>
                <a:gd name="connsiteY465" fmla="*/ 64303 h 182174"/>
                <a:gd name="connsiteX466" fmla="*/ 112915 w 139585"/>
                <a:gd name="connsiteY466" fmla="*/ 65256 h 182174"/>
                <a:gd name="connsiteX467" fmla="*/ 112915 w 139585"/>
                <a:gd name="connsiteY467" fmla="*/ 65256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6 h 182174"/>
                <a:gd name="connsiteX480" fmla="*/ 114820 w 139585"/>
                <a:gd name="connsiteY480" fmla="*/ 65256 h 182174"/>
                <a:gd name="connsiteX481" fmla="*/ 112915 w 139585"/>
                <a:gd name="connsiteY481" fmla="*/ 63350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5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6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0 h 182174"/>
                <a:gd name="connsiteX555" fmla="*/ 120535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1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1 h 182174"/>
                <a:gd name="connsiteX570" fmla="*/ 122440 w 139585"/>
                <a:gd name="connsiteY570" fmla="*/ 131931 h 182174"/>
                <a:gd name="connsiteX571" fmla="*/ 122440 w 139585"/>
                <a:gd name="connsiteY571" fmla="*/ 131931 h 182174"/>
                <a:gd name="connsiteX572" fmla="*/ 122440 w 139585"/>
                <a:gd name="connsiteY572" fmla="*/ 131931 h 182174"/>
                <a:gd name="connsiteX573" fmla="*/ 122440 w 139585"/>
                <a:gd name="connsiteY573" fmla="*/ 131931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6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5 h 182174"/>
                <a:gd name="connsiteX590" fmla="*/ 125298 w 139585"/>
                <a:gd name="connsiteY590" fmla="*/ 72875 h 182174"/>
                <a:gd name="connsiteX591" fmla="*/ 124345 w 139585"/>
                <a:gd name="connsiteY591" fmla="*/ 72875 h 182174"/>
                <a:gd name="connsiteX592" fmla="*/ 125298 w 139585"/>
                <a:gd name="connsiteY592" fmla="*/ 72875 h 182174"/>
                <a:gd name="connsiteX593" fmla="*/ 125298 w 139585"/>
                <a:gd name="connsiteY593" fmla="*/ 72875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1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0" y="130978"/>
                    <a:pt x="57670" y="141456"/>
                  </a:cubicBezTo>
                  <a:cubicBezTo>
                    <a:pt x="61480" y="150981"/>
                    <a:pt x="67195" y="158600"/>
                    <a:pt x="75768" y="164316"/>
                  </a:cubicBezTo>
                  <a:cubicBezTo>
                    <a:pt x="89103" y="172888"/>
                    <a:pt x="102438" y="170031"/>
                    <a:pt x="108153" y="153838"/>
                  </a:cubicBezTo>
                  <a:cubicBezTo>
                    <a:pt x="110058" y="149075"/>
                    <a:pt x="109105" y="146218"/>
                    <a:pt x="104343" y="144313"/>
                  </a:cubicBezTo>
                  <a:cubicBezTo>
                    <a:pt x="91960" y="138598"/>
                    <a:pt x="90055" y="128120"/>
                    <a:pt x="93865" y="116691"/>
                  </a:cubicBezTo>
                  <a:cubicBezTo>
                    <a:pt x="94818" y="113833"/>
                    <a:pt x="95770" y="110975"/>
                    <a:pt x="98628" y="109070"/>
                  </a:cubicBezTo>
                  <a:cubicBezTo>
                    <a:pt x="105295" y="104308"/>
                    <a:pt x="111963" y="101450"/>
                    <a:pt x="120535" y="102403"/>
                  </a:cubicBezTo>
                  <a:cubicBezTo>
                    <a:pt x="129108" y="103356"/>
                    <a:pt x="137681" y="110975"/>
                    <a:pt x="138633" y="120500"/>
                  </a:cubicBezTo>
                  <a:cubicBezTo>
                    <a:pt x="140538" y="135741"/>
                    <a:pt x="135775" y="148123"/>
                    <a:pt x="127203" y="160506"/>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1"/>
                    <a:pt x="2425" y="118595"/>
                  </a:cubicBezTo>
                  <a:cubicBezTo>
                    <a:pt x="-1385" y="100498"/>
                    <a:pt x="-432" y="81448"/>
                    <a:pt x="3378" y="63350"/>
                  </a:cubicBezTo>
                  <a:cubicBezTo>
                    <a:pt x="7188" y="46206"/>
                    <a:pt x="14808" y="32870"/>
                    <a:pt x="26238" y="20488"/>
                  </a:cubicBezTo>
                  <a:cubicBezTo>
                    <a:pt x="37668" y="8106"/>
                    <a:pt x="51955" y="2391"/>
                    <a:pt x="69100" y="485"/>
                  </a:cubicBezTo>
                  <a:cubicBezTo>
                    <a:pt x="84340" y="-1419"/>
                    <a:pt x="97675" y="2391"/>
                    <a:pt x="111010" y="10010"/>
                  </a:cubicBezTo>
                  <a:cubicBezTo>
                    <a:pt x="118630" y="14773"/>
                    <a:pt x="123393" y="20488"/>
                    <a:pt x="127203" y="28108"/>
                  </a:cubicBezTo>
                  <a:cubicBezTo>
                    <a:pt x="135775" y="43348"/>
                    <a:pt x="138633" y="59541"/>
                    <a:pt x="139585" y="76685"/>
                  </a:cubicBezTo>
                  <a:cubicBezTo>
                    <a:pt x="139585" y="79543"/>
                    <a:pt x="139585" y="81448"/>
                    <a:pt x="139585" y="84306"/>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0"/>
                    <a:pt x="15760" y="102403"/>
                  </a:cubicBezTo>
                  <a:cubicBezTo>
                    <a:pt x="14808" y="100498"/>
                    <a:pt x="14808" y="98593"/>
                    <a:pt x="14808" y="96688"/>
                  </a:cubicBezTo>
                  <a:cubicBezTo>
                    <a:pt x="16713" y="96688"/>
                    <a:pt x="16713" y="94783"/>
                    <a:pt x="17665" y="93831"/>
                  </a:cubicBezTo>
                  <a:cubicBezTo>
                    <a:pt x="17665" y="93831"/>
                    <a:pt x="18618" y="92878"/>
                    <a:pt x="18618" y="92878"/>
                  </a:cubicBezTo>
                  <a:cubicBezTo>
                    <a:pt x="17665" y="91925"/>
                    <a:pt x="17665" y="92878"/>
                    <a:pt x="16713" y="92878"/>
                  </a:cubicBezTo>
                  <a:cubicBezTo>
                    <a:pt x="14808" y="93831"/>
                    <a:pt x="13855" y="92878"/>
                    <a:pt x="13855" y="90973"/>
                  </a:cubicBezTo>
                  <a:cubicBezTo>
                    <a:pt x="13855" y="90020"/>
                    <a:pt x="14808" y="89068"/>
                    <a:pt x="12903" y="89068"/>
                  </a:cubicBezTo>
                  <a:cubicBezTo>
                    <a:pt x="11950" y="89068"/>
                    <a:pt x="11950" y="90973"/>
                    <a:pt x="11950" y="91925"/>
                  </a:cubicBezTo>
                  <a:lnTo>
                    <a:pt x="11950" y="93831"/>
                  </a:lnTo>
                  <a:cubicBezTo>
                    <a:pt x="11950" y="93831"/>
                    <a:pt x="11950" y="93831"/>
                    <a:pt x="11950" y="93831"/>
                  </a:cubicBezTo>
                  <a:lnTo>
                    <a:pt x="11950" y="93831"/>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6"/>
                    <a:pt x="38620" y="45253"/>
                  </a:cubicBezTo>
                  <a:cubicBezTo>
                    <a:pt x="37668" y="45253"/>
                    <a:pt x="37668" y="44300"/>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0"/>
                  </a:cubicBezTo>
                  <a:cubicBezTo>
                    <a:pt x="35763" y="46206"/>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6"/>
                  </a:cubicBezTo>
                  <a:cubicBezTo>
                    <a:pt x="32905" y="44300"/>
                    <a:pt x="32905" y="44300"/>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6"/>
                    <a:pt x="18618" y="47158"/>
                  </a:cubicBezTo>
                  <a:cubicBezTo>
                    <a:pt x="16713" y="47158"/>
                    <a:pt x="18618" y="48110"/>
                    <a:pt x="18618" y="48110"/>
                  </a:cubicBezTo>
                  <a:cubicBezTo>
                    <a:pt x="19570" y="49063"/>
                    <a:pt x="20523" y="49063"/>
                    <a:pt x="21475" y="48110"/>
                  </a:cubicBezTo>
                  <a:cubicBezTo>
                    <a:pt x="24333" y="46206"/>
                    <a:pt x="25285" y="50968"/>
                    <a:pt x="29095" y="50016"/>
                  </a:cubicBezTo>
                  <a:cubicBezTo>
                    <a:pt x="29095" y="50016"/>
                    <a:pt x="29095" y="50968"/>
                    <a:pt x="29095" y="50968"/>
                  </a:cubicBezTo>
                  <a:cubicBezTo>
                    <a:pt x="28143" y="51920"/>
                    <a:pt x="29095" y="52873"/>
                    <a:pt x="30048" y="52873"/>
                  </a:cubicBezTo>
                  <a:cubicBezTo>
                    <a:pt x="31000" y="52873"/>
                    <a:pt x="31953" y="52873"/>
                    <a:pt x="31953" y="53825"/>
                  </a:cubicBezTo>
                  <a:cubicBezTo>
                    <a:pt x="31953" y="53825"/>
                    <a:pt x="31000" y="54778"/>
                    <a:pt x="31000" y="54778"/>
                  </a:cubicBezTo>
                  <a:cubicBezTo>
                    <a:pt x="28143" y="55731"/>
                    <a:pt x="27190" y="53825"/>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1"/>
                    <a:pt x="23380" y="57635"/>
                    <a:pt x="20523" y="58588"/>
                  </a:cubicBezTo>
                  <a:cubicBezTo>
                    <a:pt x="19570" y="59541"/>
                    <a:pt x="18618" y="60493"/>
                    <a:pt x="17665" y="61445"/>
                  </a:cubicBezTo>
                  <a:cubicBezTo>
                    <a:pt x="16713" y="62398"/>
                    <a:pt x="14808" y="60493"/>
                    <a:pt x="14808" y="61445"/>
                  </a:cubicBezTo>
                  <a:cubicBezTo>
                    <a:pt x="13855" y="62398"/>
                    <a:pt x="16713" y="63350"/>
                    <a:pt x="15760" y="64303"/>
                  </a:cubicBezTo>
                  <a:lnTo>
                    <a:pt x="14808" y="65256"/>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6"/>
                    <a:pt x="16713" y="66208"/>
                  </a:cubicBezTo>
                  <a:cubicBezTo>
                    <a:pt x="17665" y="67160"/>
                    <a:pt x="17665" y="69066"/>
                    <a:pt x="16713" y="70970"/>
                  </a:cubicBezTo>
                  <a:cubicBezTo>
                    <a:pt x="16713" y="71923"/>
                    <a:pt x="15760" y="71923"/>
                    <a:pt x="15760" y="72875"/>
                  </a:cubicBezTo>
                  <a:cubicBezTo>
                    <a:pt x="13855" y="73828"/>
                    <a:pt x="13855" y="75733"/>
                    <a:pt x="14808" y="76685"/>
                  </a:cubicBezTo>
                  <a:cubicBezTo>
                    <a:pt x="13855" y="76685"/>
                    <a:pt x="12903" y="75733"/>
                    <a:pt x="10998" y="75733"/>
                  </a:cubicBezTo>
                  <a:cubicBezTo>
                    <a:pt x="10998" y="74781"/>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6"/>
                    <a:pt x="26238" y="87163"/>
                    <a:pt x="24333" y="88116"/>
                  </a:cubicBezTo>
                  <a:cubicBezTo>
                    <a:pt x="23380" y="87163"/>
                    <a:pt x="19570" y="86210"/>
                    <a:pt x="19570" y="84306"/>
                  </a:cubicBezTo>
                  <a:cubicBezTo>
                    <a:pt x="19570" y="81448"/>
                    <a:pt x="21475" y="80495"/>
                    <a:pt x="19570" y="79543"/>
                  </a:cubicBezTo>
                  <a:cubicBezTo>
                    <a:pt x="17665" y="78591"/>
                    <a:pt x="18618" y="82400"/>
                    <a:pt x="16713" y="83353"/>
                  </a:cubicBezTo>
                  <a:cubicBezTo>
                    <a:pt x="16713" y="83353"/>
                    <a:pt x="14808" y="82400"/>
                    <a:pt x="14808" y="82400"/>
                  </a:cubicBezTo>
                  <a:cubicBezTo>
                    <a:pt x="11950" y="84306"/>
                    <a:pt x="12903" y="86210"/>
                    <a:pt x="15760" y="88116"/>
                  </a:cubicBezTo>
                  <a:cubicBezTo>
                    <a:pt x="16713" y="89068"/>
                    <a:pt x="17665" y="90020"/>
                    <a:pt x="18618" y="90020"/>
                  </a:cubicBezTo>
                  <a:cubicBezTo>
                    <a:pt x="21475" y="91925"/>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6"/>
                    <a:pt x="27190" y="85258"/>
                    <a:pt x="27190" y="81448"/>
                  </a:cubicBezTo>
                  <a:cubicBezTo>
                    <a:pt x="28143" y="79543"/>
                    <a:pt x="29095" y="76685"/>
                    <a:pt x="30048" y="74781"/>
                  </a:cubicBezTo>
                  <a:cubicBezTo>
                    <a:pt x="30048" y="73828"/>
                    <a:pt x="31000" y="72875"/>
                    <a:pt x="31953" y="73828"/>
                  </a:cubicBezTo>
                  <a:cubicBezTo>
                    <a:pt x="32905" y="74781"/>
                    <a:pt x="31953" y="75733"/>
                    <a:pt x="31000" y="75733"/>
                  </a:cubicBezTo>
                  <a:cubicBezTo>
                    <a:pt x="28143" y="77638"/>
                    <a:pt x="30048" y="79543"/>
                    <a:pt x="31953" y="80495"/>
                  </a:cubicBezTo>
                  <a:cubicBezTo>
                    <a:pt x="32905" y="82400"/>
                    <a:pt x="34810" y="83353"/>
                    <a:pt x="36715" y="82400"/>
                  </a:cubicBezTo>
                  <a:cubicBezTo>
                    <a:pt x="37668" y="82400"/>
                    <a:pt x="37668" y="81448"/>
                    <a:pt x="36715" y="81448"/>
                  </a:cubicBezTo>
                  <a:cubicBezTo>
                    <a:pt x="35763" y="80495"/>
                    <a:pt x="34810" y="78591"/>
                    <a:pt x="32905" y="79543"/>
                  </a:cubicBezTo>
                  <a:cubicBezTo>
                    <a:pt x="32905" y="78591"/>
                    <a:pt x="33858" y="77638"/>
                    <a:pt x="33858" y="77638"/>
                  </a:cubicBezTo>
                  <a:cubicBezTo>
                    <a:pt x="36715" y="75733"/>
                    <a:pt x="35763" y="73828"/>
                    <a:pt x="34810" y="72875"/>
                  </a:cubicBezTo>
                  <a:lnTo>
                    <a:pt x="36715" y="72875"/>
                  </a:lnTo>
                  <a:cubicBezTo>
                    <a:pt x="36715" y="72875"/>
                    <a:pt x="36715" y="72875"/>
                    <a:pt x="36715" y="72875"/>
                  </a:cubicBezTo>
                  <a:cubicBezTo>
                    <a:pt x="35763" y="72875"/>
                    <a:pt x="35763" y="72875"/>
                    <a:pt x="34810" y="72875"/>
                  </a:cubicBezTo>
                  <a:cubicBezTo>
                    <a:pt x="32905" y="71923"/>
                    <a:pt x="32905" y="68113"/>
                    <a:pt x="30048" y="68113"/>
                  </a:cubicBezTo>
                  <a:cubicBezTo>
                    <a:pt x="29095" y="65256"/>
                    <a:pt x="21475" y="65256"/>
                    <a:pt x="18618" y="63350"/>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5"/>
                    <a:pt x="39573" y="54778"/>
                  </a:cubicBezTo>
                  <a:cubicBezTo>
                    <a:pt x="39573" y="54778"/>
                    <a:pt x="39573" y="54778"/>
                    <a:pt x="39573" y="54778"/>
                  </a:cubicBezTo>
                  <a:cubicBezTo>
                    <a:pt x="40525" y="55731"/>
                    <a:pt x="40525" y="55731"/>
                    <a:pt x="41478" y="55731"/>
                  </a:cubicBezTo>
                  <a:cubicBezTo>
                    <a:pt x="43383" y="56683"/>
                    <a:pt x="42430" y="55731"/>
                    <a:pt x="42430" y="54778"/>
                  </a:cubicBezTo>
                  <a:close/>
                  <a:moveTo>
                    <a:pt x="11950" y="83353"/>
                  </a:moveTo>
                  <a:cubicBezTo>
                    <a:pt x="11950" y="83353"/>
                    <a:pt x="12903" y="83353"/>
                    <a:pt x="11950" y="83353"/>
                  </a:cubicBezTo>
                  <a:cubicBezTo>
                    <a:pt x="12903" y="82400"/>
                    <a:pt x="11950" y="81448"/>
                    <a:pt x="11950" y="81448"/>
                  </a:cubicBezTo>
                  <a:cubicBezTo>
                    <a:pt x="10998" y="81448"/>
                    <a:pt x="10998" y="81448"/>
                    <a:pt x="10998" y="82400"/>
                  </a:cubicBezTo>
                  <a:cubicBezTo>
                    <a:pt x="10998" y="83353"/>
                    <a:pt x="10998" y="83353"/>
                    <a:pt x="11950" y="83353"/>
                  </a:cubicBezTo>
                  <a:close/>
                  <a:moveTo>
                    <a:pt x="14808" y="96688"/>
                  </a:moveTo>
                  <a:lnTo>
                    <a:pt x="11950" y="96688"/>
                  </a:lnTo>
                  <a:cubicBezTo>
                    <a:pt x="11950" y="96688"/>
                    <a:pt x="11950" y="96688"/>
                    <a:pt x="11950" y="96688"/>
                  </a:cubicBezTo>
                  <a:lnTo>
                    <a:pt x="11950" y="93831"/>
                  </a:lnTo>
                  <a:lnTo>
                    <a:pt x="11950" y="93831"/>
                  </a:lnTo>
                  <a:cubicBezTo>
                    <a:pt x="12903" y="94783"/>
                    <a:pt x="13855" y="95735"/>
                    <a:pt x="14808" y="96688"/>
                  </a:cubicBezTo>
                  <a:close/>
                  <a:moveTo>
                    <a:pt x="13855" y="110023"/>
                  </a:moveTo>
                  <a:cubicBezTo>
                    <a:pt x="16713" y="110975"/>
                    <a:pt x="18618" y="110975"/>
                    <a:pt x="17665" y="107166"/>
                  </a:cubicBezTo>
                  <a:cubicBezTo>
                    <a:pt x="17665" y="107166"/>
                    <a:pt x="17665" y="106213"/>
                    <a:pt x="18618" y="106213"/>
                  </a:cubicBezTo>
                  <a:cubicBezTo>
                    <a:pt x="16713" y="106213"/>
                    <a:pt x="15760" y="106213"/>
                    <a:pt x="13855" y="106213"/>
                  </a:cubicBezTo>
                  <a:cubicBezTo>
                    <a:pt x="14808" y="105260"/>
                    <a:pt x="14808" y="103356"/>
                    <a:pt x="14808" y="102403"/>
                  </a:cubicBezTo>
                  <a:cubicBezTo>
                    <a:pt x="13855" y="102403"/>
                    <a:pt x="12903" y="103356"/>
                    <a:pt x="12903" y="103356"/>
                  </a:cubicBezTo>
                  <a:cubicBezTo>
                    <a:pt x="11950" y="103356"/>
                    <a:pt x="12903" y="104308"/>
                    <a:pt x="12903" y="104308"/>
                  </a:cubicBezTo>
                  <a:cubicBezTo>
                    <a:pt x="12903" y="107166"/>
                    <a:pt x="10998" y="109070"/>
                    <a:pt x="13855" y="110023"/>
                  </a:cubicBezTo>
                  <a:close/>
                  <a:moveTo>
                    <a:pt x="21475" y="74781"/>
                  </a:moveTo>
                  <a:cubicBezTo>
                    <a:pt x="20523" y="74781"/>
                    <a:pt x="19570" y="75733"/>
                    <a:pt x="18618" y="75733"/>
                  </a:cubicBezTo>
                  <a:cubicBezTo>
                    <a:pt x="17665" y="75733"/>
                    <a:pt x="16713" y="75733"/>
                    <a:pt x="15760" y="76685"/>
                  </a:cubicBezTo>
                  <a:cubicBezTo>
                    <a:pt x="16713" y="74781"/>
                    <a:pt x="19570" y="73828"/>
                    <a:pt x="21475" y="72875"/>
                  </a:cubicBezTo>
                  <a:cubicBezTo>
                    <a:pt x="22428" y="72875"/>
                    <a:pt x="23380" y="72875"/>
                    <a:pt x="23380" y="73828"/>
                  </a:cubicBezTo>
                  <a:cubicBezTo>
                    <a:pt x="23380" y="74781"/>
                    <a:pt x="21475" y="73828"/>
                    <a:pt x="21475" y="74781"/>
                  </a:cubicBezTo>
                  <a:close/>
                  <a:moveTo>
                    <a:pt x="16713" y="131931"/>
                  </a:moveTo>
                  <a:cubicBezTo>
                    <a:pt x="16713" y="131931"/>
                    <a:pt x="15760" y="131931"/>
                    <a:pt x="15760" y="130978"/>
                  </a:cubicBezTo>
                  <a:cubicBezTo>
                    <a:pt x="15760" y="130978"/>
                    <a:pt x="15760" y="131931"/>
                    <a:pt x="15760" y="131931"/>
                  </a:cubicBezTo>
                  <a:cubicBezTo>
                    <a:pt x="15760" y="132883"/>
                    <a:pt x="15760" y="132883"/>
                    <a:pt x="16713" y="131931"/>
                  </a:cubicBezTo>
                  <a:cubicBezTo>
                    <a:pt x="16713" y="132883"/>
                    <a:pt x="16713" y="132883"/>
                    <a:pt x="16713" y="131931"/>
                  </a:cubicBezTo>
                  <a:close/>
                  <a:moveTo>
                    <a:pt x="15760" y="90973"/>
                  </a:moveTo>
                  <a:lnTo>
                    <a:pt x="15760" y="90973"/>
                  </a:lnTo>
                  <a:cubicBezTo>
                    <a:pt x="14808" y="90973"/>
                    <a:pt x="15760" y="91925"/>
                    <a:pt x="15760" y="91925"/>
                  </a:cubicBezTo>
                  <a:lnTo>
                    <a:pt x="15760" y="90973"/>
                  </a:lnTo>
                  <a:close/>
                  <a:moveTo>
                    <a:pt x="17665" y="121453"/>
                  </a:moveTo>
                  <a:cubicBezTo>
                    <a:pt x="18618" y="122406"/>
                    <a:pt x="19570" y="121453"/>
                    <a:pt x="20523" y="120500"/>
                  </a:cubicBezTo>
                  <a:cubicBezTo>
                    <a:pt x="20523" y="121453"/>
                    <a:pt x="20523" y="121453"/>
                    <a:pt x="21475" y="121453"/>
                  </a:cubicBezTo>
                  <a:lnTo>
                    <a:pt x="21475" y="120500"/>
                  </a:lnTo>
                  <a:cubicBezTo>
                    <a:pt x="21475" y="119548"/>
                    <a:pt x="20523" y="120500"/>
                    <a:pt x="20523" y="120500"/>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5"/>
                    <a:pt x="33858" y="110975"/>
                    <a:pt x="36715" y="112881"/>
                  </a:cubicBezTo>
                  <a:cubicBezTo>
                    <a:pt x="36715" y="113833"/>
                    <a:pt x="36715" y="113833"/>
                    <a:pt x="36715" y="113833"/>
                  </a:cubicBezTo>
                  <a:cubicBezTo>
                    <a:pt x="36715" y="114785"/>
                    <a:pt x="36715" y="115738"/>
                    <a:pt x="37668" y="114785"/>
                  </a:cubicBezTo>
                  <a:cubicBezTo>
                    <a:pt x="38620" y="114785"/>
                    <a:pt x="38620" y="113833"/>
                    <a:pt x="37668" y="113833"/>
                  </a:cubicBezTo>
                  <a:lnTo>
                    <a:pt x="36715" y="112881"/>
                  </a:lnTo>
                  <a:cubicBezTo>
                    <a:pt x="35763" y="110023"/>
                    <a:pt x="32905" y="106213"/>
                    <a:pt x="34810" y="103356"/>
                  </a:cubicBezTo>
                  <a:cubicBezTo>
                    <a:pt x="35763" y="101450"/>
                    <a:pt x="33858" y="101450"/>
                    <a:pt x="31953" y="101450"/>
                  </a:cubicBezTo>
                  <a:cubicBezTo>
                    <a:pt x="30048" y="101450"/>
                    <a:pt x="27190" y="104308"/>
                    <a:pt x="25285" y="102403"/>
                  </a:cubicBezTo>
                  <a:lnTo>
                    <a:pt x="24333" y="103356"/>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5"/>
                    <a:pt x="27190" y="110023"/>
                  </a:cubicBezTo>
                  <a:cubicBezTo>
                    <a:pt x="23380" y="109070"/>
                    <a:pt x="18618" y="111928"/>
                    <a:pt x="17665" y="114785"/>
                  </a:cubicBezTo>
                  <a:cubicBezTo>
                    <a:pt x="16713" y="115738"/>
                    <a:pt x="18618" y="116691"/>
                    <a:pt x="18618" y="116691"/>
                  </a:cubicBezTo>
                  <a:cubicBezTo>
                    <a:pt x="18618" y="119548"/>
                    <a:pt x="16713" y="120500"/>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5"/>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39550"/>
                  </a:moveTo>
                  <a:cubicBezTo>
                    <a:pt x="20523" y="138598"/>
                    <a:pt x="20523" y="138598"/>
                    <a:pt x="20523" y="138598"/>
                  </a:cubicBezTo>
                  <a:cubicBezTo>
                    <a:pt x="19570" y="138598"/>
                    <a:pt x="19570" y="138598"/>
                    <a:pt x="19570" y="138598"/>
                  </a:cubicBezTo>
                  <a:cubicBezTo>
                    <a:pt x="19570" y="139550"/>
                    <a:pt x="19570" y="139550"/>
                    <a:pt x="19570" y="140503"/>
                  </a:cubicBezTo>
                  <a:cubicBezTo>
                    <a:pt x="19570" y="140503"/>
                    <a:pt x="19570" y="139550"/>
                    <a:pt x="20523" y="139550"/>
                  </a:cubicBezTo>
                  <a:close/>
                  <a:moveTo>
                    <a:pt x="19570" y="55731"/>
                  </a:moveTo>
                  <a:lnTo>
                    <a:pt x="19570" y="55731"/>
                  </a:lnTo>
                  <a:cubicBezTo>
                    <a:pt x="20523" y="55731"/>
                    <a:pt x="20523" y="55731"/>
                    <a:pt x="19570" y="55731"/>
                  </a:cubicBezTo>
                  <a:cubicBezTo>
                    <a:pt x="20523" y="55731"/>
                    <a:pt x="19570" y="54778"/>
                    <a:pt x="19570" y="55731"/>
                  </a:cubicBezTo>
                  <a:cubicBezTo>
                    <a:pt x="19570" y="54778"/>
                    <a:pt x="19570" y="55731"/>
                    <a:pt x="19570"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1"/>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1"/>
                    <a:pt x="23380" y="95735"/>
                  </a:cubicBezTo>
                  <a:cubicBezTo>
                    <a:pt x="23380" y="95735"/>
                    <a:pt x="23380" y="96688"/>
                    <a:pt x="25285" y="96688"/>
                  </a:cubicBezTo>
                  <a:close/>
                  <a:moveTo>
                    <a:pt x="31953" y="139550"/>
                  </a:moveTo>
                  <a:cubicBezTo>
                    <a:pt x="30048" y="138598"/>
                    <a:pt x="31000" y="140503"/>
                    <a:pt x="29095" y="141456"/>
                  </a:cubicBezTo>
                  <a:lnTo>
                    <a:pt x="29095" y="141456"/>
                  </a:lnTo>
                  <a:cubicBezTo>
                    <a:pt x="29095" y="139550"/>
                    <a:pt x="28143" y="137645"/>
                    <a:pt x="27190" y="136693"/>
                  </a:cubicBezTo>
                  <a:cubicBezTo>
                    <a:pt x="27190" y="136693"/>
                    <a:pt x="26238" y="135741"/>
                    <a:pt x="26238" y="135741"/>
                  </a:cubicBezTo>
                  <a:cubicBezTo>
                    <a:pt x="25285" y="135741"/>
                    <a:pt x="25285" y="136693"/>
                    <a:pt x="25285" y="137645"/>
                  </a:cubicBezTo>
                  <a:cubicBezTo>
                    <a:pt x="25285" y="140503"/>
                    <a:pt x="27190" y="141456"/>
                    <a:pt x="29095" y="141456"/>
                  </a:cubicBezTo>
                  <a:cubicBezTo>
                    <a:pt x="29095" y="142408"/>
                    <a:pt x="29095" y="144313"/>
                    <a:pt x="31000" y="144313"/>
                  </a:cubicBezTo>
                  <a:cubicBezTo>
                    <a:pt x="31953" y="144313"/>
                    <a:pt x="31953" y="143360"/>
                    <a:pt x="31953" y="142408"/>
                  </a:cubicBezTo>
                  <a:cubicBezTo>
                    <a:pt x="31953" y="141456"/>
                    <a:pt x="32905" y="140503"/>
                    <a:pt x="31953" y="139550"/>
                  </a:cubicBezTo>
                  <a:close/>
                  <a:moveTo>
                    <a:pt x="25285" y="119548"/>
                  </a:moveTo>
                  <a:cubicBezTo>
                    <a:pt x="25285" y="118595"/>
                    <a:pt x="25285" y="119548"/>
                    <a:pt x="25285" y="119548"/>
                  </a:cubicBezTo>
                  <a:cubicBezTo>
                    <a:pt x="24333" y="120500"/>
                    <a:pt x="25285" y="120500"/>
                    <a:pt x="25285" y="120500"/>
                  </a:cubicBezTo>
                  <a:cubicBezTo>
                    <a:pt x="25285" y="120500"/>
                    <a:pt x="26238" y="120500"/>
                    <a:pt x="25285" y="119548"/>
                  </a:cubicBezTo>
                  <a:cubicBezTo>
                    <a:pt x="26238" y="119548"/>
                    <a:pt x="26238" y="119548"/>
                    <a:pt x="25285" y="119548"/>
                  </a:cubicBezTo>
                  <a:close/>
                  <a:moveTo>
                    <a:pt x="25285" y="72875"/>
                  </a:moveTo>
                  <a:cubicBezTo>
                    <a:pt x="25285" y="71923"/>
                    <a:pt x="26238" y="71923"/>
                    <a:pt x="25285" y="72875"/>
                  </a:cubicBezTo>
                  <a:cubicBezTo>
                    <a:pt x="26238" y="72875"/>
                    <a:pt x="26238" y="72875"/>
                    <a:pt x="26238" y="72875"/>
                  </a:cubicBezTo>
                  <a:cubicBezTo>
                    <a:pt x="26238" y="72875"/>
                    <a:pt x="26238" y="72875"/>
                    <a:pt x="25285" y="72875"/>
                  </a:cubicBezTo>
                  <a:cubicBezTo>
                    <a:pt x="26238" y="72875"/>
                    <a:pt x="25285" y="72875"/>
                    <a:pt x="25285" y="72875"/>
                  </a:cubicBezTo>
                  <a:close/>
                  <a:moveTo>
                    <a:pt x="26238" y="30966"/>
                  </a:moveTo>
                  <a:cubicBezTo>
                    <a:pt x="26238" y="30966"/>
                    <a:pt x="26238" y="30966"/>
                    <a:pt x="26238" y="30966"/>
                  </a:cubicBezTo>
                  <a:cubicBezTo>
                    <a:pt x="27190" y="30966"/>
                    <a:pt x="27190" y="30966"/>
                    <a:pt x="27190" y="30966"/>
                  </a:cubicBezTo>
                  <a:cubicBezTo>
                    <a:pt x="27190" y="30013"/>
                    <a:pt x="27190" y="30013"/>
                    <a:pt x="26238" y="30966"/>
                  </a:cubicBezTo>
                  <a:cubicBezTo>
                    <a:pt x="26238" y="30013"/>
                    <a:pt x="26238" y="30013"/>
                    <a:pt x="26238" y="30966"/>
                  </a:cubicBezTo>
                  <a:close/>
                  <a:moveTo>
                    <a:pt x="28143" y="128120"/>
                  </a:moveTo>
                  <a:cubicBezTo>
                    <a:pt x="28143" y="129073"/>
                    <a:pt x="29095" y="130025"/>
                    <a:pt x="30048" y="130025"/>
                  </a:cubicBezTo>
                  <a:cubicBezTo>
                    <a:pt x="30048" y="130025"/>
                    <a:pt x="31000" y="130025"/>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6"/>
                  </a:cubicBezTo>
                  <a:cubicBezTo>
                    <a:pt x="30048" y="122406"/>
                    <a:pt x="30048" y="121453"/>
                    <a:pt x="29095" y="121453"/>
                  </a:cubicBezTo>
                  <a:cubicBezTo>
                    <a:pt x="28143" y="122406"/>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1"/>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1"/>
                    <a:pt x="30048" y="36681"/>
                    <a:pt x="30048" y="37633"/>
                  </a:cubicBezTo>
                  <a:cubicBezTo>
                    <a:pt x="30048" y="36681"/>
                    <a:pt x="30048" y="36681"/>
                    <a:pt x="30048" y="37633"/>
                  </a:cubicBezTo>
                  <a:lnTo>
                    <a:pt x="30048" y="37633"/>
                  </a:lnTo>
                  <a:close/>
                  <a:moveTo>
                    <a:pt x="33858" y="59541"/>
                  </a:moveTo>
                  <a:cubicBezTo>
                    <a:pt x="32905" y="60493"/>
                    <a:pt x="31953" y="59541"/>
                    <a:pt x="31000" y="60493"/>
                  </a:cubicBezTo>
                  <a:cubicBezTo>
                    <a:pt x="31000" y="61445"/>
                    <a:pt x="31000" y="62398"/>
                    <a:pt x="31953" y="63350"/>
                  </a:cubicBezTo>
                  <a:cubicBezTo>
                    <a:pt x="32905" y="65256"/>
                    <a:pt x="33858" y="63350"/>
                    <a:pt x="34810" y="63350"/>
                  </a:cubicBezTo>
                  <a:lnTo>
                    <a:pt x="36715" y="63350"/>
                  </a:lnTo>
                  <a:cubicBezTo>
                    <a:pt x="37668" y="63350"/>
                    <a:pt x="38620" y="63350"/>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6"/>
                    <a:pt x="34810" y="122406"/>
                    <a:pt x="33858" y="121453"/>
                  </a:cubicBezTo>
                  <a:cubicBezTo>
                    <a:pt x="32905" y="120500"/>
                    <a:pt x="32905" y="122406"/>
                    <a:pt x="32905" y="122406"/>
                  </a:cubicBezTo>
                  <a:cubicBezTo>
                    <a:pt x="31953" y="124310"/>
                    <a:pt x="32905" y="124310"/>
                    <a:pt x="33858" y="124310"/>
                  </a:cubicBezTo>
                  <a:close/>
                  <a:moveTo>
                    <a:pt x="38620" y="133835"/>
                  </a:moveTo>
                  <a:cubicBezTo>
                    <a:pt x="37668" y="131931"/>
                    <a:pt x="35763" y="130978"/>
                    <a:pt x="33858" y="129073"/>
                  </a:cubicBezTo>
                  <a:cubicBezTo>
                    <a:pt x="33858" y="129073"/>
                    <a:pt x="32905" y="128120"/>
                    <a:pt x="31953" y="129073"/>
                  </a:cubicBezTo>
                  <a:cubicBezTo>
                    <a:pt x="31000" y="130025"/>
                    <a:pt x="31000" y="130025"/>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6"/>
                    <a:pt x="36715" y="27156"/>
                    <a:pt x="35763" y="27156"/>
                  </a:cubicBezTo>
                  <a:cubicBezTo>
                    <a:pt x="34810" y="27156"/>
                    <a:pt x="33858" y="28108"/>
                    <a:pt x="32905" y="28108"/>
                  </a:cubicBezTo>
                  <a:cubicBezTo>
                    <a:pt x="31953" y="29060"/>
                    <a:pt x="33858" y="29060"/>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7170"/>
                    <a:pt x="35763" y="147170"/>
                  </a:cubicBezTo>
                  <a:cubicBezTo>
                    <a:pt x="34810" y="147170"/>
                    <a:pt x="34810" y="147170"/>
                    <a:pt x="35763" y="147170"/>
                  </a:cubicBezTo>
                  <a:close/>
                  <a:moveTo>
                    <a:pt x="34810" y="34775"/>
                  </a:moveTo>
                  <a:cubicBezTo>
                    <a:pt x="34810" y="34775"/>
                    <a:pt x="32905" y="35728"/>
                    <a:pt x="34810" y="36681"/>
                  </a:cubicBezTo>
                  <a:cubicBezTo>
                    <a:pt x="35763" y="36681"/>
                    <a:pt x="36715" y="36681"/>
                    <a:pt x="36715" y="35728"/>
                  </a:cubicBezTo>
                  <a:cubicBezTo>
                    <a:pt x="36715" y="33823"/>
                    <a:pt x="36715" y="30966"/>
                    <a:pt x="34810" y="30013"/>
                  </a:cubicBezTo>
                  <a:cubicBezTo>
                    <a:pt x="34810" y="31918"/>
                    <a:pt x="35763" y="33823"/>
                    <a:pt x="34810" y="34775"/>
                  </a:cubicBezTo>
                  <a:close/>
                  <a:moveTo>
                    <a:pt x="37668" y="103356"/>
                  </a:moveTo>
                  <a:cubicBezTo>
                    <a:pt x="38620" y="103356"/>
                    <a:pt x="38620" y="102403"/>
                    <a:pt x="38620" y="101450"/>
                  </a:cubicBezTo>
                  <a:cubicBezTo>
                    <a:pt x="37668" y="99545"/>
                    <a:pt x="36715" y="99545"/>
                    <a:pt x="34810" y="98593"/>
                  </a:cubicBezTo>
                  <a:cubicBezTo>
                    <a:pt x="34810" y="98593"/>
                    <a:pt x="33858" y="99545"/>
                    <a:pt x="33858" y="99545"/>
                  </a:cubicBezTo>
                  <a:cubicBezTo>
                    <a:pt x="34810" y="101450"/>
                    <a:pt x="35763" y="102403"/>
                    <a:pt x="37668" y="103356"/>
                  </a:cubicBezTo>
                  <a:close/>
                  <a:moveTo>
                    <a:pt x="35763" y="58588"/>
                  </a:moveTo>
                  <a:cubicBezTo>
                    <a:pt x="35763" y="58588"/>
                    <a:pt x="36715" y="58588"/>
                    <a:pt x="35763" y="58588"/>
                  </a:cubicBezTo>
                  <a:cubicBezTo>
                    <a:pt x="36715" y="57635"/>
                    <a:pt x="35763" y="56683"/>
                    <a:pt x="35763" y="56683"/>
                  </a:cubicBezTo>
                  <a:cubicBezTo>
                    <a:pt x="35763" y="56683"/>
                    <a:pt x="34810" y="57635"/>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0500"/>
                    <a:pt x="40525" y="121453"/>
                    <a:pt x="40525" y="120500"/>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1478" y="106213"/>
                  </a:moveTo>
                  <a:cubicBezTo>
                    <a:pt x="41478" y="105260"/>
                    <a:pt x="41478" y="105260"/>
                    <a:pt x="41478" y="106213"/>
                  </a:cubicBezTo>
                  <a:cubicBezTo>
                    <a:pt x="40525" y="105260"/>
                    <a:pt x="40525" y="105260"/>
                    <a:pt x="40525" y="106213"/>
                  </a:cubicBezTo>
                  <a:cubicBezTo>
                    <a:pt x="40525" y="106213"/>
                    <a:pt x="40525" y="107166"/>
                    <a:pt x="41478" y="106213"/>
                  </a:cubicBezTo>
                  <a:cubicBezTo>
                    <a:pt x="41478" y="107166"/>
                    <a:pt x="41478" y="106213"/>
                    <a:pt x="41478"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0"/>
                  </a:moveTo>
                  <a:cubicBezTo>
                    <a:pt x="44335" y="138598"/>
                    <a:pt x="44335" y="138598"/>
                    <a:pt x="44335" y="139550"/>
                  </a:cubicBezTo>
                  <a:cubicBezTo>
                    <a:pt x="43383" y="139550"/>
                    <a:pt x="43383" y="139550"/>
                    <a:pt x="44335" y="139550"/>
                  </a:cubicBezTo>
                  <a:lnTo>
                    <a:pt x="44335" y="139550"/>
                  </a:lnTo>
                  <a:lnTo>
                    <a:pt x="44335" y="139550"/>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0"/>
                    <a:pt x="87198" y="18583"/>
                  </a:cubicBezTo>
                  <a:cubicBezTo>
                    <a:pt x="86245" y="15725"/>
                    <a:pt x="84340" y="13820"/>
                    <a:pt x="83388" y="11916"/>
                  </a:cubicBezTo>
                  <a:cubicBezTo>
                    <a:pt x="79578" y="8106"/>
                    <a:pt x="74815" y="7153"/>
                    <a:pt x="70053" y="10010"/>
                  </a:cubicBezTo>
                  <a:cubicBezTo>
                    <a:pt x="67195" y="11916"/>
                    <a:pt x="64338" y="14773"/>
                    <a:pt x="62433" y="17631"/>
                  </a:cubicBezTo>
                  <a:cubicBezTo>
                    <a:pt x="59575" y="23345"/>
                    <a:pt x="56718" y="29060"/>
                    <a:pt x="55765" y="34775"/>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5"/>
                  </a:cubicBezTo>
                  <a:cubicBezTo>
                    <a:pt x="107200" y="130978"/>
                    <a:pt x="107200" y="132883"/>
                    <a:pt x="108153" y="131931"/>
                  </a:cubicBezTo>
                  <a:cubicBezTo>
                    <a:pt x="109105" y="130978"/>
                    <a:pt x="110058" y="129073"/>
                    <a:pt x="111010" y="128120"/>
                  </a:cubicBezTo>
                  <a:close/>
                  <a:moveTo>
                    <a:pt x="102438" y="47158"/>
                  </a:moveTo>
                  <a:cubicBezTo>
                    <a:pt x="102438" y="47158"/>
                    <a:pt x="103390" y="47158"/>
                    <a:pt x="103390" y="47158"/>
                  </a:cubicBezTo>
                  <a:lnTo>
                    <a:pt x="104343" y="46206"/>
                  </a:lnTo>
                  <a:cubicBezTo>
                    <a:pt x="104343" y="46206"/>
                    <a:pt x="103390" y="46206"/>
                    <a:pt x="102438" y="47158"/>
                  </a:cubicBezTo>
                  <a:cubicBezTo>
                    <a:pt x="102438" y="46206"/>
                    <a:pt x="102438" y="47158"/>
                    <a:pt x="102438" y="47158"/>
                  </a:cubicBezTo>
                  <a:close/>
                  <a:moveTo>
                    <a:pt x="104343" y="41443"/>
                  </a:moveTo>
                  <a:cubicBezTo>
                    <a:pt x="106248" y="43348"/>
                    <a:pt x="105295" y="44300"/>
                    <a:pt x="105295" y="46206"/>
                  </a:cubicBezTo>
                  <a:lnTo>
                    <a:pt x="108153" y="45253"/>
                  </a:lnTo>
                  <a:cubicBezTo>
                    <a:pt x="107200" y="44300"/>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013"/>
                  </a:moveTo>
                  <a:cubicBezTo>
                    <a:pt x="106248" y="30013"/>
                    <a:pt x="106248" y="30013"/>
                    <a:pt x="106248" y="29060"/>
                  </a:cubicBezTo>
                  <a:cubicBezTo>
                    <a:pt x="106248" y="28108"/>
                    <a:pt x="106248" y="28108"/>
                    <a:pt x="105295" y="28108"/>
                  </a:cubicBezTo>
                  <a:cubicBezTo>
                    <a:pt x="104343" y="28108"/>
                    <a:pt x="104343" y="28108"/>
                    <a:pt x="103390" y="29060"/>
                  </a:cubicBezTo>
                  <a:cubicBezTo>
                    <a:pt x="103390" y="30013"/>
                    <a:pt x="104343" y="30013"/>
                    <a:pt x="105295" y="30013"/>
                  </a:cubicBezTo>
                  <a:close/>
                  <a:moveTo>
                    <a:pt x="106248" y="117643"/>
                  </a:moveTo>
                  <a:cubicBezTo>
                    <a:pt x="108153" y="118595"/>
                    <a:pt x="109105" y="121453"/>
                    <a:pt x="110058" y="123358"/>
                  </a:cubicBezTo>
                  <a:cubicBezTo>
                    <a:pt x="110058" y="124310"/>
                    <a:pt x="111010" y="124310"/>
                    <a:pt x="111010" y="123358"/>
                  </a:cubicBezTo>
                  <a:cubicBezTo>
                    <a:pt x="111963" y="120500"/>
                    <a:pt x="113868" y="120500"/>
                    <a:pt x="115773" y="118595"/>
                  </a:cubicBezTo>
                  <a:cubicBezTo>
                    <a:pt x="116725" y="119548"/>
                    <a:pt x="116725" y="120500"/>
                    <a:pt x="115773" y="121453"/>
                  </a:cubicBezTo>
                  <a:cubicBezTo>
                    <a:pt x="114820" y="122406"/>
                    <a:pt x="114820" y="124310"/>
                    <a:pt x="115773" y="125263"/>
                  </a:cubicBezTo>
                  <a:cubicBezTo>
                    <a:pt x="114820" y="125263"/>
                    <a:pt x="113868" y="125263"/>
                    <a:pt x="113868" y="126216"/>
                  </a:cubicBezTo>
                  <a:cubicBezTo>
                    <a:pt x="112915" y="128120"/>
                    <a:pt x="114820" y="129073"/>
                    <a:pt x="115773" y="129073"/>
                  </a:cubicBezTo>
                  <a:cubicBezTo>
                    <a:pt x="116725" y="130025"/>
                    <a:pt x="118630" y="130978"/>
                    <a:pt x="118630" y="128120"/>
                  </a:cubicBezTo>
                  <a:cubicBezTo>
                    <a:pt x="118630" y="126216"/>
                    <a:pt x="118630" y="124310"/>
                    <a:pt x="120535" y="125263"/>
                  </a:cubicBezTo>
                  <a:cubicBezTo>
                    <a:pt x="121488" y="124310"/>
                    <a:pt x="121488" y="124310"/>
                    <a:pt x="121488" y="123358"/>
                  </a:cubicBezTo>
                  <a:cubicBezTo>
                    <a:pt x="120535" y="123358"/>
                    <a:pt x="120535" y="123358"/>
                    <a:pt x="120535" y="122406"/>
                  </a:cubicBezTo>
                  <a:cubicBezTo>
                    <a:pt x="120535" y="121453"/>
                    <a:pt x="122440" y="119548"/>
                    <a:pt x="122440" y="118595"/>
                  </a:cubicBezTo>
                  <a:cubicBezTo>
                    <a:pt x="122440" y="118595"/>
                    <a:pt x="122440" y="116691"/>
                    <a:pt x="122440" y="117643"/>
                  </a:cubicBezTo>
                  <a:cubicBezTo>
                    <a:pt x="120535" y="119548"/>
                    <a:pt x="118630" y="116691"/>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5"/>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1"/>
                    <a:pt x="108153" y="115738"/>
                    <a:pt x="107200" y="117643"/>
                  </a:cubicBezTo>
                  <a:cubicBezTo>
                    <a:pt x="105295" y="116691"/>
                    <a:pt x="105295" y="117643"/>
                    <a:pt x="106248" y="117643"/>
                  </a:cubicBezTo>
                  <a:close/>
                  <a:moveTo>
                    <a:pt x="111010" y="50968"/>
                  </a:moveTo>
                  <a:cubicBezTo>
                    <a:pt x="111010" y="50968"/>
                    <a:pt x="110058" y="50968"/>
                    <a:pt x="111010" y="50968"/>
                  </a:cubicBezTo>
                  <a:cubicBezTo>
                    <a:pt x="111010" y="53825"/>
                    <a:pt x="110058" y="53825"/>
                    <a:pt x="109105" y="53825"/>
                  </a:cubicBezTo>
                  <a:cubicBezTo>
                    <a:pt x="107200" y="52873"/>
                    <a:pt x="106248" y="53825"/>
                    <a:pt x="107200" y="55731"/>
                  </a:cubicBezTo>
                  <a:cubicBezTo>
                    <a:pt x="108153" y="57635"/>
                    <a:pt x="107200" y="58588"/>
                    <a:pt x="106248" y="59541"/>
                  </a:cubicBezTo>
                  <a:cubicBezTo>
                    <a:pt x="105295" y="61445"/>
                    <a:pt x="107200" y="64303"/>
                    <a:pt x="108153" y="64303"/>
                  </a:cubicBezTo>
                  <a:cubicBezTo>
                    <a:pt x="111010" y="61445"/>
                    <a:pt x="111010" y="65256"/>
                    <a:pt x="112915" y="65256"/>
                  </a:cubicBezTo>
                  <a:lnTo>
                    <a:pt x="112915" y="65256"/>
                  </a:lnTo>
                  <a:cubicBezTo>
                    <a:pt x="113868" y="66208"/>
                    <a:pt x="114820" y="67160"/>
                    <a:pt x="114820" y="69066"/>
                  </a:cubicBezTo>
                  <a:cubicBezTo>
                    <a:pt x="114820" y="70970"/>
                    <a:pt x="115773" y="73828"/>
                    <a:pt x="117678" y="73828"/>
                  </a:cubicBezTo>
                  <a:cubicBezTo>
                    <a:pt x="119583" y="73828"/>
                    <a:pt x="123393" y="74781"/>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6"/>
                    <a:pt x="121488" y="65256"/>
                    <a:pt x="121488" y="64303"/>
                  </a:cubicBezTo>
                  <a:cubicBezTo>
                    <a:pt x="121488" y="64303"/>
                    <a:pt x="120535" y="64303"/>
                    <a:pt x="120535" y="64303"/>
                  </a:cubicBezTo>
                  <a:cubicBezTo>
                    <a:pt x="119583" y="64303"/>
                    <a:pt x="117678" y="64303"/>
                    <a:pt x="116725" y="65256"/>
                  </a:cubicBezTo>
                  <a:cubicBezTo>
                    <a:pt x="115773" y="65256"/>
                    <a:pt x="114820" y="66208"/>
                    <a:pt x="114820" y="65256"/>
                  </a:cubicBezTo>
                  <a:cubicBezTo>
                    <a:pt x="114820" y="63350"/>
                    <a:pt x="113868" y="63350"/>
                    <a:pt x="112915" y="63350"/>
                  </a:cubicBezTo>
                  <a:cubicBezTo>
                    <a:pt x="111963" y="63350"/>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1"/>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6"/>
                    <a:pt x="111963" y="47158"/>
                    <a:pt x="112915" y="47158"/>
                  </a:cubicBezTo>
                  <a:cubicBezTo>
                    <a:pt x="111963" y="44300"/>
                    <a:pt x="110058" y="46206"/>
                    <a:pt x="108153" y="45253"/>
                  </a:cubicBezTo>
                  <a:cubicBezTo>
                    <a:pt x="107200" y="46206"/>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5"/>
                  </a:cubicBezTo>
                  <a:cubicBezTo>
                    <a:pt x="111010" y="74781"/>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3868" y="36681"/>
                    <a:pt x="115773" y="35728"/>
                    <a:pt x="113868" y="34775"/>
                  </a:cubicBezTo>
                  <a:cubicBezTo>
                    <a:pt x="112915" y="33823"/>
                    <a:pt x="111010" y="33823"/>
                    <a:pt x="110058" y="34775"/>
                  </a:cubicBezTo>
                  <a:cubicBezTo>
                    <a:pt x="109105" y="34775"/>
                    <a:pt x="110058" y="36681"/>
                    <a:pt x="110058" y="37633"/>
                  </a:cubicBezTo>
                  <a:cubicBezTo>
                    <a:pt x="110058" y="37633"/>
                    <a:pt x="110058" y="38585"/>
                    <a:pt x="110058" y="38585"/>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39550"/>
                    <a:pt x="109105" y="140503"/>
                    <a:pt x="111010" y="139550"/>
                  </a:cubicBezTo>
                  <a:cubicBezTo>
                    <a:pt x="110058" y="140503"/>
                    <a:pt x="111010" y="140503"/>
                    <a:pt x="111010" y="139550"/>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963" y="66208"/>
                  </a:moveTo>
                  <a:cubicBezTo>
                    <a:pt x="112915" y="66208"/>
                    <a:pt x="112915" y="65256"/>
                    <a:pt x="112915" y="64303"/>
                  </a:cubicBezTo>
                  <a:cubicBezTo>
                    <a:pt x="111963" y="64303"/>
                    <a:pt x="111010" y="65256"/>
                    <a:pt x="111963" y="66208"/>
                  </a:cubicBezTo>
                  <a:cubicBezTo>
                    <a:pt x="111010" y="66208"/>
                    <a:pt x="111010" y="66208"/>
                    <a:pt x="111963" y="66208"/>
                  </a:cubicBezTo>
                  <a:close/>
                  <a:moveTo>
                    <a:pt x="113868" y="71923"/>
                  </a:moveTo>
                  <a:cubicBezTo>
                    <a:pt x="112915" y="71923"/>
                    <a:pt x="112915" y="70970"/>
                    <a:pt x="113868" y="71923"/>
                  </a:cubicBezTo>
                  <a:cubicBezTo>
                    <a:pt x="112915" y="71923"/>
                    <a:pt x="112915" y="71923"/>
                    <a:pt x="113868" y="71923"/>
                  </a:cubicBezTo>
                  <a:lnTo>
                    <a:pt x="113868" y="74781"/>
                  </a:lnTo>
                  <a:cubicBezTo>
                    <a:pt x="113868" y="74781"/>
                    <a:pt x="114820" y="74781"/>
                    <a:pt x="114820" y="73828"/>
                  </a:cubicBezTo>
                  <a:cubicBezTo>
                    <a:pt x="114820" y="72875"/>
                    <a:pt x="113868" y="72875"/>
                    <a:pt x="113868" y="71923"/>
                  </a:cubicBezTo>
                  <a:close/>
                  <a:moveTo>
                    <a:pt x="112915" y="49063"/>
                  </a:moveTo>
                  <a:cubicBezTo>
                    <a:pt x="112915" y="50016"/>
                    <a:pt x="112915" y="50016"/>
                    <a:pt x="113868" y="50016"/>
                  </a:cubicBezTo>
                  <a:cubicBezTo>
                    <a:pt x="114820" y="50016"/>
                    <a:pt x="113868" y="49063"/>
                    <a:pt x="112915" y="49063"/>
                  </a:cubicBezTo>
                  <a:lnTo>
                    <a:pt x="112915" y="47158"/>
                  </a:lnTo>
                  <a:lnTo>
                    <a:pt x="112915" y="49063"/>
                  </a:lnTo>
                  <a:close/>
                  <a:moveTo>
                    <a:pt x="115773" y="123358"/>
                  </a:moveTo>
                  <a:cubicBezTo>
                    <a:pt x="115773" y="122406"/>
                    <a:pt x="115773" y="121453"/>
                    <a:pt x="117678" y="121453"/>
                  </a:cubicBezTo>
                  <a:cubicBezTo>
                    <a:pt x="117678" y="121453"/>
                    <a:pt x="118630" y="121453"/>
                    <a:pt x="118630" y="122406"/>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1"/>
                    <a:pt x="119583" y="73828"/>
                  </a:cubicBezTo>
                  <a:close/>
                  <a:moveTo>
                    <a:pt x="120535" y="139550"/>
                  </a:moveTo>
                  <a:cubicBezTo>
                    <a:pt x="120535" y="138598"/>
                    <a:pt x="120535" y="137645"/>
                    <a:pt x="118630" y="137645"/>
                  </a:cubicBezTo>
                  <a:cubicBezTo>
                    <a:pt x="118630" y="137645"/>
                    <a:pt x="117678" y="137645"/>
                    <a:pt x="117678" y="138598"/>
                  </a:cubicBezTo>
                  <a:cubicBezTo>
                    <a:pt x="117678" y="139550"/>
                    <a:pt x="118630" y="139550"/>
                    <a:pt x="120535" y="139550"/>
                  </a:cubicBezTo>
                  <a:cubicBezTo>
                    <a:pt x="119583" y="140503"/>
                    <a:pt x="120535" y="140503"/>
                    <a:pt x="120535" y="139550"/>
                  </a:cubicBezTo>
                  <a:close/>
                  <a:moveTo>
                    <a:pt x="118630" y="48110"/>
                  </a:moveTo>
                  <a:cubicBezTo>
                    <a:pt x="118630" y="49063"/>
                    <a:pt x="119583" y="49063"/>
                    <a:pt x="120535" y="49063"/>
                  </a:cubicBezTo>
                  <a:cubicBezTo>
                    <a:pt x="121488" y="49063"/>
                    <a:pt x="121488" y="49063"/>
                    <a:pt x="121488" y="48110"/>
                  </a:cubicBezTo>
                  <a:cubicBezTo>
                    <a:pt x="121488" y="47158"/>
                    <a:pt x="120535" y="46206"/>
                    <a:pt x="119583" y="46206"/>
                  </a:cubicBezTo>
                  <a:cubicBezTo>
                    <a:pt x="118630" y="46206"/>
                    <a:pt x="118630" y="47158"/>
                    <a:pt x="118630" y="48110"/>
                  </a:cubicBezTo>
                  <a:close/>
                  <a:moveTo>
                    <a:pt x="118630" y="38585"/>
                  </a:moveTo>
                  <a:cubicBezTo>
                    <a:pt x="119583" y="38585"/>
                    <a:pt x="119583" y="38585"/>
                    <a:pt x="120535" y="37633"/>
                  </a:cubicBezTo>
                  <a:cubicBezTo>
                    <a:pt x="120535" y="36681"/>
                    <a:pt x="120535" y="36681"/>
                    <a:pt x="120535" y="36681"/>
                  </a:cubicBezTo>
                  <a:cubicBezTo>
                    <a:pt x="119583" y="36681"/>
                    <a:pt x="118630" y="37633"/>
                    <a:pt x="118630" y="38585"/>
                  </a:cubicBezTo>
                  <a:lnTo>
                    <a:pt x="118630" y="38585"/>
                  </a:lnTo>
                  <a:close/>
                  <a:moveTo>
                    <a:pt x="120535" y="54778"/>
                  </a:moveTo>
                  <a:cubicBezTo>
                    <a:pt x="120535" y="54778"/>
                    <a:pt x="119583" y="55731"/>
                    <a:pt x="120535" y="54778"/>
                  </a:cubicBezTo>
                  <a:lnTo>
                    <a:pt x="123393" y="58588"/>
                  </a:lnTo>
                  <a:cubicBezTo>
                    <a:pt x="123393" y="58588"/>
                    <a:pt x="123393" y="57635"/>
                    <a:pt x="123393" y="57635"/>
                  </a:cubicBezTo>
                  <a:cubicBezTo>
                    <a:pt x="123393" y="56683"/>
                    <a:pt x="122440" y="55731"/>
                    <a:pt x="120535" y="54778"/>
                  </a:cubicBezTo>
                  <a:close/>
                  <a:moveTo>
                    <a:pt x="122440" y="131931"/>
                  </a:moveTo>
                  <a:cubicBezTo>
                    <a:pt x="122440" y="131931"/>
                    <a:pt x="122440" y="131931"/>
                    <a:pt x="122440" y="131931"/>
                  </a:cubicBezTo>
                  <a:cubicBezTo>
                    <a:pt x="123393" y="131931"/>
                    <a:pt x="123393" y="131931"/>
                    <a:pt x="122440" y="131931"/>
                  </a:cubicBezTo>
                  <a:cubicBezTo>
                    <a:pt x="123393" y="131931"/>
                    <a:pt x="123393" y="131931"/>
                    <a:pt x="122440" y="131931"/>
                  </a:cubicBezTo>
                  <a:cubicBezTo>
                    <a:pt x="122440" y="131931"/>
                    <a:pt x="122440" y="131931"/>
                    <a:pt x="122440" y="131931"/>
                  </a:cubicBezTo>
                  <a:close/>
                  <a:moveTo>
                    <a:pt x="122440" y="129073"/>
                  </a:moveTo>
                  <a:cubicBezTo>
                    <a:pt x="122440" y="129073"/>
                    <a:pt x="123393" y="130025"/>
                    <a:pt x="123393" y="130025"/>
                  </a:cubicBezTo>
                  <a:cubicBezTo>
                    <a:pt x="124345" y="130025"/>
                    <a:pt x="124345" y="130025"/>
                    <a:pt x="124345" y="129073"/>
                  </a:cubicBezTo>
                  <a:cubicBezTo>
                    <a:pt x="123393" y="129073"/>
                    <a:pt x="123393" y="128120"/>
                    <a:pt x="122440" y="129073"/>
                  </a:cubicBezTo>
                  <a:cubicBezTo>
                    <a:pt x="122440" y="128120"/>
                    <a:pt x="122440" y="128120"/>
                    <a:pt x="122440" y="129073"/>
                  </a:cubicBezTo>
                  <a:close/>
                  <a:moveTo>
                    <a:pt x="123393" y="124310"/>
                  </a:moveTo>
                  <a:cubicBezTo>
                    <a:pt x="123393" y="124310"/>
                    <a:pt x="124345" y="124310"/>
                    <a:pt x="123393" y="124310"/>
                  </a:cubicBezTo>
                  <a:cubicBezTo>
                    <a:pt x="126250" y="125263"/>
                    <a:pt x="127203" y="124310"/>
                    <a:pt x="128155" y="122406"/>
                  </a:cubicBezTo>
                  <a:cubicBezTo>
                    <a:pt x="129108" y="121453"/>
                    <a:pt x="126250" y="122406"/>
                    <a:pt x="124345" y="121453"/>
                  </a:cubicBezTo>
                  <a:cubicBezTo>
                    <a:pt x="123393" y="122406"/>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5"/>
                  </a:moveTo>
                  <a:cubicBezTo>
                    <a:pt x="125298" y="71923"/>
                    <a:pt x="125298" y="71923"/>
                    <a:pt x="125298" y="72875"/>
                  </a:cubicBezTo>
                  <a:cubicBezTo>
                    <a:pt x="124345" y="71923"/>
                    <a:pt x="124345" y="72875"/>
                    <a:pt x="124345" y="72875"/>
                  </a:cubicBezTo>
                  <a:cubicBezTo>
                    <a:pt x="124345" y="72875"/>
                    <a:pt x="124345" y="72875"/>
                    <a:pt x="125298" y="72875"/>
                  </a:cubicBezTo>
                  <a:cubicBezTo>
                    <a:pt x="125298" y="72875"/>
                    <a:pt x="125298" y="72875"/>
                    <a:pt x="125298" y="72875"/>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1"/>
                    <a:pt x="126250" y="55731"/>
                    <a:pt x="127203" y="55731"/>
                  </a:cubicBezTo>
                  <a:cubicBezTo>
                    <a:pt x="127203" y="55731"/>
                    <a:pt x="128155" y="55731"/>
                    <a:pt x="128155" y="54778"/>
                  </a:cubicBezTo>
                  <a:cubicBezTo>
                    <a:pt x="127203" y="54778"/>
                    <a:pt x="127203" y="53825"/>
                    <a:pt x="125298" y="54778"/>
                  </a:cubicBezTo>
                  <a:cubicBezTo>
                    <a:pt x="126250" y="54778"/>
                    <a:pt x="125298" y="54778"/>
                    <a:pt x="125298" y="5477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0" name="Freeform 519">
              <a:extLst>
                <a:ext uri="{FF2B5EF4-FFF2-40B4-BE49-F238E27FC236}">
                  <a16:creationId xmlns:a16="http://schemas.microsoft.com/office/drawing/2014/main" id="{88BC7116-2EB1-756F-3B90-D440663F5993}"/>
                </a:ext>
              </a:extLst>
            </p:cNvPr>
            <p:cNvSpPr/>
            <p:nvPr/>
          </p:nvSpPr>
          <p:spPr>
            <a:xfrm>
              <a:off x="15145416" y="3294131"/>
              <a:ext cx="155999" cy="236821"/>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5498 h 260167"/>
                <a:gd name="connsiteX90" fmla="*/ 37386 w 171343"/>
                <a:gd name="connsiteY90" fmla="*/ 45498 h 260167"/>
                <a:gd name="connsiteX91" fmla="*/ 39291 w 171343"/>
                <a:gd name="connsiteY91" fmla="*/ 43593 h 260167"/>
                <a:gd name="connsiteX92" fmla="*/ 38338 w 171343"/>
                <a:gd name="connsiteY92" fmla="*/ 47402 h 260167"/>
                <a:gd name="connsiteX93" fmla="*/ 37386 w 171343"/>
                <a:gd name="connsiteY93" fmla="*/ 49308 h 260167"/>
                <a:gd name="connsiteX94" fmla="*/ 39291 w 171343"/>
                <a:gd name="connsiteY94" fmla="*/ 49308 h 260167"/>
                <a:gd name="connsiteX95" fmla="*/ 41196 w 171343"/>
                <a:gd name="connsiteY95" fmla="*/ 49308 h 260167"/>
                <a:gd name="connsiteX96" fmla="*/ 45958 w 171343"/>
                <a:gd name="connsiteY96" fmla="*/ 51212 h 260167"/>
                <a:gd name="connsiteX97" fmla="*/ 47863 w 171343"/>
                <a:gd name="connsiteY97" fmla="*/ 53118 h 260167"/>
                <a:gd name="connsiteX98" fmla="*/ 47863 w 171343"/>
                <a:gd name="connsiteY98" fmla="*/ 55975 h 260167"/>
                <a:gd name="connsiteX99" fmla="*/ 45006 w 171343"/>
                <a:gd name="connsiteY99" fmla="*/ 55975 h 260167"/>
                <a:gd name="connsiteX100" fmla="*/ 45006 w 171343"/>
                <a:gd name="connsiteY100" fmla="*/ 55975 h 260167"/>
                <a:gd name="connsiteX101" fmla="*/ 45006 w 171343"/>
                <a:gd name="connsiteY101" fmla="*/ 55975 h 260167"/>
                <a:gd name="connsiteX102" fmla="*/ 40243 w 171343"/>
                <a:gd name="connsiteY102" fmla="*/ 55975 h 260167"/>
                <a:gd name="connsiteX103" fmla="*/ 36433 w 171343"/>
                <a:gd name="connsiteY103" fmla="*/ 57880 h 260167"/>
                <a:gd name="connsiteX104" fmla="*/ 35481 w 171343"/>
                <a:gd name="connsiteY104" fmla="*/ 59785 h 260167"/>
                <a:gd name="connsiteX105" fmla="*/ 37386 w 171343"/>
                <a:gd name="connsiteY105" fmla="*/ 58833 h 260167"/>
                <a:gd name="connsiteX106" fmla="*/ 40243 w 171343"/>
                <a:gd name="connsiteY106" fmla="*/ 58833 h 260167"/>
                <a:gd name="connsiteX107" fmla="*/ 44053 w 171343"/>
                <a:gd name="connsiteY107" fmla="*/ 60737 h 260167"/>
                <a:gd name="connsiteX108" fmla="*/ 44053 w 171343"/>
                <a:gd name="connsiteY108" fmla="*/ 62643 h 260167"/>
                <a:gd name="connsiteX109" fmla="*/ 41196 w 171343"/>
                <a:gd name="connsiteY109" fmla="*/ 64548 h 260167"/>
                <a:gd name="connsiteX110" fmla="*/ 38338 w 171343"/>
                <a:gd name="connsiteY110" fmla="*/ 65500 h 260167"/>
                <a:gd name="connsiteX111" fmla="*/ 35481 w 171343"/>
                <a:gd name="connsiteY111" fmla="*/ 69310 h 260167"/>
                <a:gd name="connsiteX112" fmla="*/ 34528 w 171343"/>
                <a:gd name="connsiteY112" fmla="*/ 70262 h 260167"/>
                <a:gd name="connsiteX113" fmla="*/ 36433 w 171343"/>
                <a:gd name="connsiteY113" fmla="*/ 71215 h 260167"/>
                <a:gd name="connsiteX114" fmla="*/ 39291 w 171343"/>
                <a:gd name="connsiteY114" fmla="*/ 69310 h 260167"/>
                <a:gd name="connsiteX115" fmla="*/ 41196 w 171343"/>
                <a:gd name="connsiteY115" fmla="*/ 64548 h 260167"/>
                <a:gd name="connsiteX116" fmla="*/ 42148 w 171343"/>
                <a:gd name="connsiteY116" fmla="*/ 67405 h 260167"/>
                <a:gd name="connsiteX117" fmla="*/ 45006 w 171343"/>
                <a:gd name="connsiteY117" fmla="*/ 74073 h 260167"/>
                <a:gd name="connsiteX118" fmla="*/ 47863 w 171343"/>
                <a:gd name="connsiteY118" fmla="*/ 75025 h 260167"/>
                <a:gd name="connsiteX119" fmla="*/ 51673 w 171343"/>
                <a:gd name="connsiteY119" fmla="*/ 71215 h 260167"/>
                <a:gd name="connsiteX120" fmla="*/ 52626 w 171343"/>
                <a:gd name="connsiteY120" fmla="*/ 68358 h 260167"/>
                <a:gd name="connsiteX121" fmla="*/ 48816 w 171343"/>
                <a:gd name="connsiteY121" fmla="*/ 60737 h 260167"/>
                <a:gd name="connsiteX122" fmla="*/ 48816 w 171343"/>
                <a:gd name="connsiteY122" fmla="*/ 60737 h 260167"/>
                <a:gd name="connsiteX123" fmla="*/ 48816 w 171343"/>
                <a:gd name="connsiteY123" fmla="*/ 56927 h 260167"/>
                <a:gd name="connsiteX124" fmla="*/ 48816 w 171343"/>
                <a:gd name="connsiteY124" fmla="*/ 56927 h 260167"/>
                <a:gd name="connsiteX125" fmla="*/ 50721 w 171343"/>
                <a:gd name="connsiteY125" fmla="*/ 58833 h 260167"/>
                <a:gd name="connsiteX126" fmla="*/ 55483 w 171343"/>
                <a:gd name="connsiteY126" fmla="*/ 60737 h 260167"/>
                <a:gd name="connsiteX127" fmla="*/ 57388 w 171343"/>
                <a:gd name="connsiteY127" fmla="*/ 57880 h 260167"/>
                <a:gd name="connsiteX128" fmla="*/ 52626 w 171343"/>
                <a:gd name="connsiteY128" fmla="*/ 56927 h 260167"/>
                <a:gd name="connsiteX129" fmla="*/ 49768 w 171343"/>
                <a:gd name="connsiteY129" fmla="*/ 57880 h 260167"/>
                <a:gd name="connsiteX130" fmla="*/ 50721 w 171343"/>
                <a:gd name="connsiteY130" fmla="*/ 52165 h 260167"/>
                <a:gd name="connsiteX131" fmla="*/ 51673 w 171343"/>
                <a:gd name="connsiteY131" fmla="*/ 50260 h 260167"/>
                <a:gd name="connsiteX132" fmla="*/ 52626 w 171343"/>
                <a:gd name="connsiteY132" fmla="*/ 49308 h 260167"/>
                <a:gd name="connsiteX133" fmla="*/ 51673 w 171343"/>
                <a:gd name="connsiteY133" fmla="*/ 46450 h 260167"/>
                <a:gd name="connsiteX134" fmla="*/ 50721 w 171343"/>
                <a:gd name="connsiteY134" fmla="*/ 44545 h 260167"/>
                <a:gd name="connsiteX135" fmla="*/ 50721 w 171343"/>
                <a:gd name="connsiteY135" fmla="*/ 43593 h 260167"/>
                <a:gd name="connsiteX136" fmla="*/ 56436 w 171343"/>
                <a:gd name="connsiteY136" fmla="*/ 41687 h 260167"/>
                <a:gd name="connsiteX137" fmla="*/ 57388 w 171343"/>
                <a:gd name="connsiteY137" fmla="*/ 41687 h 260167"/>
                <a:gd name="connsiteX138" fmla="*/ 56436 w 171343"/>
                <a:gd name="connsiteY138" fmla="*/ 40735 h 260167"/>
                <a:gd name="connsiteX139" fmla="*/ 56436 w 171343"/>
                <a:gd name="connsiteY139" fmla="*/ 32162 h 260167"/>
                <a:gd name="connsiteX140" fmla="*/ 56436 w 171343"/>
                <a:gd name="connsiteY140" fmla="*/ 28352 h 260167"/>
                <a:gd name="connsiteX141" fmla="*/ 49768 w 171343"/>
                <a:gd name="connsiteY141" fmla="*/ 25495 h 260167"/>
                <a:gd name="connsiteX142" fmla="*/ 45958 w 171343"/>
                <a:gd name="connsiteY142" fmla="*/ 27400 h 260167"/>
                <a:gd name="connsiteX143" fmla="*/ 43101 w 171343"/>
                <a:gd name="connsiteY143" fmla="*/ 23590 h 260167"/>
                <a:gd name="connsiteX144" fmla="*/ 42148 w 171343"/>
                <a:gd name="connsiteY144" fmla="*/ 23590 h 260167"/>
                <a:gd name="connsiteX145" fmla="*/ 42148 w 171343"/>
                <a:gd name="connsiteY145" fmla="*/ 24543 h 260167"/>
                <a:gd name="connsiteX146" fmla="*/ 43101 w 171343"/>
                <a:gd name="connsiteY146" fmla="*/ 26448 h 260167"/>
                <a:gd name="connsiteX147" fmla="*/ 43101 w 171343"/>
                <a:gd name="connsiteY147" fmla="*/ 28352 h 260167"/>
                <a:gd name="connsiteX148" fmla="*/ 41196 w 171343"/>
                <a:gd name="connsiteY148" fmla="*/ 27400 h 260167"/>
                <a:gd name="connsiteX149" fmla="*/ 39291 w 171343"/>
                <a:gd name="connsiteY149" fmla="*/ 27400 h 260167"/>
                <a:gd name="connsiteX150" fmla="*/ 39291 w 171343"/>
                <a:gd name="connsiteY150" fmla="*/ 28352 h 260167"/>
                <a:gd name="connsiteX151" fmla="*/ 40243 w 171343"/>
                <a:gd name="connsiteY151" fmla="*/ 34068 h 260167"/>
                <a:gd name="connsiteX152" fmla="*/ 40243 w 171343"/>
                <a:gd name="connsiteY152" fmla="*/ 41687 h 260167"/>
                <a:gd name="connsiteX153" fmla="*/ 38338 w 171343"/>
                <a:gd name="connsiteY153" fmla="*/ 45498 h 260167"/>
                <a:gd name="connsiteX154" fmla="*/ 35481 w 171343"/>
                <a:gd name="connsiteY154" fmla="*/ 45498 h 260167"/>
                <a:gd name="connsiteX155" fmla="*/ 35481 w 171343"/>
                <a:gd name="connsiteY155" fmla="*/ 45498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0760 h 260167"/>
                <a:gd name="connsiteX169" fmla="*/ 36433 w 171343"/>
                <a:gd name="connsiteY169" fmla="*/ 240760 h 260167"/>
                <a:gd name="connsiteX170" fmla="*/ 36433 w 171343"/>
                <a:gd name="connsiteY170" fmla="*/ 240760 h 260167"/>
                <a:gd name="connsiteX171" fmla="*/ 36433 w 171343"/>
                <a:gd name="connsiteY171" fmla="*/ 240760 h 260167"/>
                <a:gd name="connsiteX172" fmla="*/ 36433 w 171343"/>
                <a:gd name="connsiteY172" fmla="*/ 240760 h 260167"/>
                <a:gd name="connsiteX173" fmla="*/ 36433 w 171343"/>
                <a:gd name="connsiteY173" fmla="*/ 219805 h 260167"/>
                <a:gd name="connsiteX174" fmla="*/ 36433 w 171343"/>
                <a:gd name="connsiteY174" fmla="*/ 219805 h 260167"/>
                <a:gd name="connsiteX175" fmla="*/ 38338 w 171343"/>
                <a:gd name="connsiteY175" fmla="*/ 219805 h 260167"/>
                <a:gd name="connsiteX176" fmla="*/ 36433 w 171343"/>
                <a:gd name="connsiteY176" fmla="*/ 219805 h 260167"/>
                <a:gd name="connsiteX177" fmla="*/ 36433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1235 h 260167"/>
                <a:gd name="connsiteX195" fmla="*/ 36433 w 171343"/>
                <a:gd name="connsiteY195" fmla="*/ 232187 h 260167"/>
                <a:gd name="connsiteX196" fmla="*/ 37386 w 171343"/>
                <a:gd name="connsiteY196" fmla="*/ 233140 h 260167"/>
                <a:gd name="connsiteX197" fmla="*/ 38338 w 171343"/>
                <a:gd name="connsiteY197" fmla="*/ 231235 h 260167"/>
                <a:gd name="connsiteX198" fmla="*/ 38338 w 171343"/>
                <a:gd name="connsiteY198" fmla="*/ 231235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2185 h 260167"/>
                <a:gd name="connsiteX210" fmla="*/ 40243 w 171343"/>
                <a:gd name="connsiteY210" fmla="*/ 211233 h 260167"/>
                <a:gd name="connsiteX211" fmla="*/ 41196 w 171343"/>
                <a:gd name="connsiteY211" fmla="*/ 210280 h 260167"/>
                <a:gd name="connsiteX212" fmla="*/ 39291 w 171343"/>
                <a:gd name="connsiteY212" fmla="*/ 210280 h 260167"/>
                <a:gd name="connsiteX213" fmla="*/ 39291 w 171343"/>
                <a:gd name="connsiteY213" fmla="*/ 212185 h 260167"/>
                <a:gd name="connsiteX214" fmla="*/ 39291 w 171343"/>
                <a:gd name="connsiteY214" fmla="*/ 212185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7425 h 260167"/>
                <a:gd name="connsiteX221" fmla="*/ 40243 w 171343"/>
                <a:gd name="connsiteY221" fmla="*/ 227425 h 260167"/>
                <a:gd name="connsiteX222" fmla="*/ 40243 w 171343"/>
                <a:gd name="connsiteY222" fmla="*/ 227425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8843 h 260167"/>
                <a:gd name="connsiteX231" fmla="*/ 41196 w 171343"/>
                <a:gd name="connsiteY231" fmla="*/ 138843 h 260167"/>
                <a:gd name="connsiteX232" fmla="*/ 41196 w 171343"/>
                <a:gd name="connsiteY232" fmla="*/ 138843 h 260167"/>
                <a:gd name="connsiteX233" fmla="*/ 41196 w 171343"/>
                <a:gd name="connsiteY233" fmla="*/ 138843 h 260167"/>
                <a:gd name="connsiteX234" fmla="*/ 41196 w 171343"/>
                <a:gd name="connsiteY234" fmla="*/ 138843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2148 w 171343"/>
                <a:gd name="connsiteY269" fmla="*/ 192183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7885 h 260167"/>
                <a:gd name="connsiteX287" fmla="*/ 44053 w 171343"/>
                <a:gd name="connsiteY287" fmla="*/ 95980 h 260167"/>
                <a:gd name="connsiteX288" fmla="*/ 43101 w 171343"/>
                <a:gd name="connsiteY288" fmla="*/ 96933 h 260167"/>
                <a:gd name="connsiteX289" fmla="*/ 45958 w 171343"/>
                <a:gd name="connsiteY289" fmla="*/ 101695 h 260167"/>
                <a:gd name="connsiteX290" fmla="*/ 46911 w 171343"/>
                <a:gd name="connsiteY290" fmla="*/ 101695 h 260167"/>
                <a:gd name="connsiteX291" fmla="*/ 45958 w 171343"/>
                <a:gd name="connsiteY291" fmla="*/ 100743 h 260167"/>
                <a:gd name="connsiteX292" fmla="*/ 45006 w 171343"/>
                <a:gd name="connsiteY292" fmla="*/ 97885 h 260167"/>
                <a:gd name="connsiteX293" fmla="*/ 44053 w 171343"/>
                <a:gd name="connsiteY293" fmla="*/ 110268 h 260167"/>
                <a:gd name="connsiteX294" fmla="*/ 45006 w 171343"/>
                <a:gd name="connsiteY294" fmla="*/ 109315 h 260167"/>
                <a:gd name="connsiteX295" fmla="*/ 44053 w 171343"/>
                <a:gd name="connsiteY295" fmla="*/ 108362 h 260167"/>
                <a:gd name="connsiteX296" fmla="*/ 44053 w 171343"/>
                <a:gd name="connsiteY296" fmla="*/ 110268 h 260167"/>
                <a:gd name="connsiteX297" fmla="*/ 44053 w 171343"/>
                <a:gd name="connsiteY297" fmla="*/ 110268 h 260167"/>
                <a:gd name="connsiteX298" fmla="*/ 45006 w 171343"/>
                <a:gd name="connsiteY298" fmla="*/ 133128 h 260167"/>
                <a:gd name="connsiteX299" fmla="*/ 45006 w 171343"/>
                <a:gd name="connsiteY299" fmla="*/ 133128 h 260167"/>
                <a:gd name="connsiteX300" fmla="*/ 44053 w 171343"/>
                <a:gd name="connsiteY300" fmla="*/ 133128 h 260167"/>
                <a:gd name="connsiteX301" fmla="*/ 45006 w 171343"/>
                <a:gd name="connsiteY301" fmla="*/ 133128 h 260167"/>
                <a:gd name="connsiteX302" fmla="*/ 45006 w 171343"/>
                <a:gd name="connsiteY302" fmla="*/ 133128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3133 h 260167"/>
                <a:gd name="connsiteX309" fmla="*/ 44053 w 171343"/>
                <a:gd name="connsiteY309" fmla="*/ 173133 h 260167"/>
                <a:gd name="connsiteX310" fmla="*/ 44053 w 171343"/>
                <a:gd name="connsiteY310" fmla="*/ 172180 h 260167"/>
                <a:gd name="connsiteX311" fmla="*/ 44053 w 171343"/>
                <a:gd name="connsiteY311" fmla="*/ 173133 h 260167"/>
                <a:gd name="connsiteX312" fmla="*/ 44053 w 171343"/>
                <a:gd name="connsiteY312" fmla="*/ 173133 h 260167"/>
                <a:gd name="connsiteX313" fmla="*/ 45958 w 171343"/>
                <a:gd name="connsiteY313" fmla="*/ 48355 h 260167"/>
                <a:gd name="connsiteX314" fmla="*/ 45006 w 171343"/>
                <a:gd name="connsiteY314" fmla="*/ 49308 h 260167"/>
                <a:gd name="connsiteX315" fmla="*/ 43101 w 171343"/>
                <a:gd name="connsiteY315" fmla="*/ 47402 h 260167"/>
                <a:gd name="connsiteX316" fmla="*/ 44053 w 171343"/>
                <a:gd name="connsiteY316" fmla="*/ 46450 h 260167"/>
                <a:gd name="connsiteX317" fmla="*/ 45958 w 171343"/>
                <a:gd name="connsiteY317" fmla="*/ 48355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8816 w 171343"/>
                <a:gd name="connsiteY328" fmla="*/ 60737 h 260167"/>
                <a:gd name="connsiteX329" fmla="*/ 48816 w 171343"/>
                <a:gd name="connsiteY329" fmla="*/ 60737 h 260167"/>
                <a:gd name="connsiteX330" fmla="*/ 44053 w 171343"/>
                <a:gd name="connsiteY330" fmla="*/ 60737 h 260167"/>
                <a:gd name="connsiteX331" fmla="*/ 45006 w 171343"/>
                <a:gd name="connsiteY331" fmla="*/ 56927 h 260167"/>
                <a:gd name="connsiteX332" fmla="*/ 45006 w 171343"/>
                <a:gd name="connsiteY332" fmla="*/ 56927 h 260167"/>
                <a:gd name="connsiteX333" fmla="*/ 48816 w 171343"/>
                <a:gd name="connsiteY333" fmla="*/ 60737 h 260167"/>
                <a:gd name="connsiteX334" fmla="*/ 45006 w 171343"/>
                <a:gd name="connsiteY334" fmla="*/ 68358 h 260167"/>
                <a:gd name="connsiteX335" fmla="*/ 45006 w 171343"/>
                <a:gd name="connsiteY335" fmla="*/ 62643 h 260167"/>
                <a:gd name="connsiteX336" fmla="*/ 45958 w 171343"/>
                <a:gd name="connsiteY336" fmla="*/ 62643 h 260167"/>
                <a:gd name="connsiteX337" fmla="*/ 48816 w 171343"/>
                <a:gd name="connsiteY337" fmla="*/ 68358 h 260167"/>
                <a:gd name="connsiteX338" fmla="*/ 50721 w 171343"/>
                <a:gd name="connsiteY338" fmla="*/ 71215 h 260167"/>
                <a:gd name="connsiteX339" fmla="*/ 51673 w 171343"/>
                <a:gd name="connsiteY339" fmla="*/ 72168 h 260167"/>
                <a:gd name="connsiteX340" fmla="*/ 50721 w 171343"/>
                <a:gd name="connsiteY340" fmla="*/ 72168 h 260167"/>
                <a:gd name="connsiteX341" fmla="*/ 45006 w 171343"/>
                <a:gd name="connsiteY341" fmla="*/ 68358 h 260167"/>
                <a:gd name="connsiteX342" fmla="*/ 44053 w 171343"/>
                <a:gd name="connsiteY342" fmla="*/ 229330 h 260167"/>
                <a:gd name="connsiteX343" fmla="*/ 44053 w 171343"/>
                <a:gd name="connsiteY343" fmla="*/ 229330 h 260167"/>
                <a:gd name="connsiteX344" fmla="*/ 44053 w 171343"/>
                <a:gd name="connsiteY344" fmla="*/ 229330 h 260167"/>
                <a:gd name="connsiteX345" fmla="*/ 44053 w 171343"/>
                <a:gd name="connsiteY345" fmla="*/ 229330 h 260167"/>
                <a:gd name="connsiteX346" fmla="*/ 44053 w 171343"/>
                <a:gd name="connsiteY346" fmla="*/ 22933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29318 h 260167"/>
                <a:gd name="connsiteX363" fmla="*/ 45958 w 171343"/>
                <a:gd name="connsiteY363" fmla="*/ 126460 h 260167"/>
                <a:gd name="connsiteX364" fmla="*/ 45006 w 171343"/>
                <a:gd name="connsiteY364" fmla="*/ 127412 h 260167"/>
                <a:gd name="connsiteX365" fmla="*/ 48816 w 171343"/>
                <a:gd name="connsiteY365" fmla="*/ 129318 h 260167"/>
                <a:gd name="connsiteX366" fmla="*/ 48816 w 171343"/>
                <a:gd name="connsiteY366" fmla="*/ 129318 h 260167"/>
                <a:gd name="connsiteX367" fmla="*/ 45958 w 171343"/>
                <a:gd name="connsiteY367" fmla="*/ 79787 h 260167"/>
                <a:gd name="connsiteX368" fmla="*/ 46911 w 171343"/>
                <a:gd name="connsiteY368" fmla="*/ 78835 h 260167"/>
                <a:gd name="connsiteX369" fmla="*/ 47863 w 171343"/>
                <a:gd name="connsiteY369" fmla="*/ 79787 h 260167"/>
                <a:gd name="connsiteX370" fmla="*/ 48816 w 171343"/>
                <a:gd name="connsiteY370" fmla="*/ 82645 h 260167"/>
                <a:gd name="connsiteX371" fmla="*/ 47863 w 171343"/>
                <a:gd name="connsiteY371" fmla="*/ 82645 h 260167"/>
                <a:gd name="connsiteX372" fmla="*/ 45958 w 171343"/>
                <a:gd name="connsiteY372" fmla="*/ 79787 h 260167"/>
                <a:gd name="connsiteX373" fmla="*/ 47863 w 171343"/>
                <a:gd name="connsiteY373" fmla="*/ 237903 h 260167"/>
                <a:gd name="connsiteX374" fmla="*/ 47863 w 171343"/>
                <a:gd name="connsiteY374" fmla="*/ 237903 h 260167"/>
                <a:gd name="connsiteX375" fmla="*/ 45958 w 171343"/>
                <a:gd name="connsiteY375" fmla="*/ 237903 h 260167"/>
                <a:gd name="connsiteX376" fmla="*/ 47863 w 171343"/>
                <a:gd name="connsiteY376" fmla="*/ 237903 h 260167"/>
                <a:gd name="connsiteX377" fmla="*/ 47863 w 171343"/>
                <a:gd name="connsiteY377" fmla="*/ 237903 h 260167"/>
                <a:gd name="connsiteX378" fmla="*/ 46911 w 171343"/>
                <a:gd name="connsiteY378" fmla="*/ 187420 h 260167"/>
                <a:gd name="connsiteX379" fmla="*/ 46911 w 171343"/>
                <a:gd name="connsiteY379" fmla="*/ 187420 h 260167"/>
                <a:gd name="connsiteX380" fmla="*/ 46911 w 171343"/>
                <a:gd name="connsiteY380" fmla="*/ 187420 h 260167"/>
                <a:gd name="connsiteX381" fmla="*/ 46911 w 171343"/>
                <a:gd name="connsiteY381" fmla="*/ 187420 h 260167"/>
                <a:gd name="connsiteX382" fmla="*/ 46911 w 171343"/>
                <a:gd name="connsiteY382" fmla="*/ 187420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037 h 260167"/>
                <a:gd name="connsiteX389" fmla="*/ 47863 w 171343"/>
                <a:gd name="connsiteY389" fmla="*/ 175990 h 260167"/>
                <a:gd name="connsiteX390" fmla="*/ 48816 w 171343"/>
                <a:gd name="connsiteY390" fmla="*/ 174085 h 260167"/>
                <a:gd name="connsiteX391" fmla="*/ 47863 w 171343"/>
                <a:gd name="connsiteY391" fmla="*/ 173133 h 260167"/>
                <a:gd name="connsiteX392" fmla="*/ 46911 w 171343"/>
                <a:gd name="connsiteY392" fmla="*/ 175037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8816 w 171343"/>
                <a:gd name="connsiteY403" fmla="*/ 183610 h 260167"/>
                <a:gd name="connsiteX404" fmla="*/ 50721 w 171343"/>
                <a:gd name="connsiteY404" fmla="*/ 184562 h 260167"/>
                <a:gd name="connsiteX405" fmla="*/ 51673 w 171343"/>
                <a:gd name="connsiteY405" fmla="*/ 183610 h 260167"/>
                <a:gd name="connsiteX406" fmla="*/ 49768 w 171343"/>
                <a:gd name="connsiteY406" fmla="*/ 181705 h 260167"/>
                <a:gd name="connsiteX407" fmla="*/ 47863 w 171343"/>
                <a:gd name="connsiteY407" fmla="*/ 181705 h 260167"/>
                <a:gd name="connsiteX408" fmla="*/ 48816 w 171343"/>
                <a:gd name="connsiteY408" fmla="*/ 183610 h 260167"/>
                <a:gd name="connsiteX409" fmla="*/ 47863 w 171343"/>
                <a:gd name="connsiteY409" fmla="*/ 223615 h 260167"/>
                <a:gd name="connsiteX410" fmla="*/ 47863 w 171343"/>
                <a:gd name="connsiteY410" fmla="*/ 223615 h 260167"/>
                <a:gd name="connsiteX411" fmla="*/ 47863 w 171343"/>
                <a:gd name="connsiteY411" fmla="*/ 224568 h 260167"/>
                <a:gd name="connsiteX412" fmla="*/ 47863 w 171343"/>
                <a:gd name="connsiteY412" fmla="*/ 223615 h 260167"/>
                <a:gd name="connsiteX413" fmla="*/ 47863 w 171343"/>
                <a:gd name="connsiteY413" fmla="*/ 223615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9768 w 171343"/>
                <a:gd name="connsiteY417" fmla="*/ 200755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0278 h 260167"/>
                <a:gd name="connsiteX428" fmla="*/ 50721 w 171343"/>
                <a:gd name="connsiteY428" fmla="*/ 190278 h 260167"/>
                <a:gd name="connsiteX429" fmla="*/ 50721 w 171343"/>
                <a:gd name="connsiteY429" fmla="*/ 190278 h 260167"/>
                <a:gd name="connsiteX430" fmla="*/ 50721 w 171343"/>
                <a:gd name="connsiteY430" fmla="*/ 190278 h 260167"/>
                <a:gd name="connsiteX431" fmla="*/ 50721 w 171343"/>
                <a:gd name="connsiteY431" fmla="*/ 190278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8848 h 260167"/>
                <a:gd name="connsiteX443" fmla="*/ 50721 w 171343"/>
                <a:gd name="connsiteY443" fmla="*/ 178848 h 260167"/>
                <a:gd name="connsiteX444" fmla="*/ 50721 w 171343"/>
                <a:gd name="connsiteY444" fmla="*/ 178848 h 260167"/>
                <a:gd name="connsiteX445" fmla="*/ 50721 w 171343"/>
                <a:gd name="connsiteY445" fmla="*/ 178848 h 260167"/>
                <a:gd name="connsiteX446" fmla="*/ 50721 w 171343"/>
                <a:gd name="connsiteY446" fmla="*/ 178848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8358 h 260167"/>
                <a:gd name="connsiteX491" fmla="*/ 53578 w 171343"/>
                <a:gd name="connsiteY491" fmla="*/ 68358 h 260167"/>
                <a:gd name="connsiteX492" fmla="*/ 55483 w 171343"/>
                <a:gd name="connsiteY492" fmla="*/ 68358 h 260167"/>
                <a:gd name="connsiteX493" fmla="*/ 55483 w 171343"/>
                <a:gd name="connsiteY493" fmla="*/ 68358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8360 h 260167"/>
                <a:gd name="connsiteX530" fmla="*/ 55483 w 171343"/>
                <a:gd name="connsiteY530" fmla="*/ 88360 h 260167"/>
                <a:gd name="connsiteX531" fmla="*/ 55483 w 171343"/>
                <a:gd name="connsiteY531" fmla="*/ 88360 h 260167"/>
                <a:gd name="connsiteX532" fmla="*/ 55483 w 171343"/>
                <a:gd name="connsiteY532" fmla="*/ 88360 h 260167"/>
                <a:gd name="connsiteX533" fmla="*/ 55483 w 171343"/>
                <a:gd name="connsiteY533" fmla="*/ 88360 h 260167"/>
                <a:gd name="connsiteX534" fmla="*/ 57388 w 171343"/>
                <a:gd name="connsiteY534" fmla="*/ 43593 h 260167"/>
                <a:gd name="connsiteX535" fmla="*/ 57388 w 171343"/>
                <a:gd name="connsiteY535" fmla="*/ 43593 h 260167"/>
                <a:gd name="connsiteX536" fmla="*/ 56436 w 171343"/>
                <a:gd name="connsiteY536" fmla="*/ 43593 h 260167"/>
                <a:gd name="connsiteX537" fmla="*/ 57388 w 171343"/>
                <a:gd name="connsiteY537" fmla="*/ 43593 h 260167"/>
                <a:gd name="connsiteX538" fmla="*/ 57388 w 171343"/>
                <a:gd name="connsiteY538" fmla="*/ 43593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6450 h 260167"/>
                <a:gd name="connsiteX550" fmla="*/ 59293 w 171343"/>
                <a:gd name="connsiteY550" fmla="*/ 47402 h 260167"/>
                <a:gd name="connsiteX551" fmla="*/ 60246 w 171343"/>
                <a:gd name="connsiteY551" fmla="*/ 46450 h 260167"/>
                <a:gd name="connsiteX552" fmla="*/ 58341 w 171343"/>
                <a:gd name="connsiteY552" fmla="*/ 45498 h 260167"/>
                <a:gd name="connsiteX553" fmla="*/ 57388 w 171343"/>
                <a:gd name="connsiteY553" fmla="*/ 46450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6925 h 260167"/>
                <a:gd name="connsiteX560" fmla="*/ 57388 w 171343"/>
                <a:gd name="connsiteY560" fmla="*/ 35973 h 260167"/>
                <a:gd name="connsiteX561" fmla="*/ 57388 w 171343"/>
                <a:gd name="connsiteY561" fmla="*/ 36925 h 260167"/>
                <a:gd name="connsiteX562" fmla="*/ 60246 w 171343"/>
                <a:gd name="connsiteY562" fmla="*/ 41687 h 260167"/>
                <a:gd name="connsiteX563" fmla="*/ 61198 w 171343"/>
                <a:gd name="connsiteY563" fmla="*/ 40735 h 260167"/>
                <a:gd name="connsiteX564" fmla="*/ 61198 w 171343"/>
                <a:gd name="connsiteY564" fmla="*/ 36925 h 260167"/>
                <a:gd name="connsiteX565" fmla="*/ 62151 w 171343"/>
                <a:gd name="connsiteY565" fmla="*/ 176943 h 260167"/>
                <a:gd name="connsiteX566" fmla="*/ 60246 w 171343"/>
                <a:gd name="connsiteY566" fmla="*/ 177895 h 260167"/>
                <a:gd name="connsiteX567" fmla="*/ 60246 w 171343"/>
                <a:gd name="connsiteY567" fmla="*/ 178848 h 260167"/>
                <a:gd name="connsiteX568" fmla="*/ 57388 w 171343"/>
                <a:gd name="connsiteY568" fmla="*/ 176943 h 260167"/>
                <a:gd name="connsiteX569" fmla="*/ 57388 w 171343"/>
                <a:gd name="connsiteY569" fmla="*/ 179800 h 260167"/>
                <a:gd name="connsiteX570" fmla="*/ 60246 w 171343"/>
                <a:gd name="connsiteY570" fmla="*/ 178848 h 260167"/>
                <a:gd name="connsiteX571" fmla="*/ 61198 w 171343"/>
                <a:gd name="connsiteY571" fmla="*/ 177895 h 260167"/>
                <a:gd name="connsiteX572" fmla="*/ 62151 w 171343"/>
                <a:gd name="connsiteY572" fmla="*/ 176943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0280 h 260167"/>
                <a:gd name="connsiteX579" fmla="*/ 58341 w 171343"/>
                <a:gd name="connsiteY579" fmla="*/ 210280 h 260167"/>
                <a:gd name="connsiteX580" fmla="*/ 58341 w 171343"/>
                <a:gd name="connsiteY580" fmla="*/ 210280 h 260167"/>
                <a:gd name="connsiteX581" fmla="*/ 58341 w 171343"/>
                <a:gd name="connsiteY581" fmla="*/ 210280 h 260167"/>
                <a:gd name="connsiteX582" fmla="*/ 58341 w 171343"/>
                <a:gd name="connsiteY582" fmla="*/ 210280 h 260167"/>
                <a:gd name="connsiteX583" fmla="*/ 58341 w 171343"/>
                <a:gd name="connsiteY583" fmla="*/ 166465 h 260167"/>
                <a:gd name="connsiteX584" fmla="*/ 58341 w 171343"/>
                <a:gd name="connsiteY584" fmla="*/ 166465 h 260167"/>
                <a:gd name="connsiteX585" fmla="*/ 60246 w 171343"/>
                <a:gd name="connsiteY585" fmla="*/ 166465 h 260167"/>
                <a:gd name="connsiteX586" fmla="*/ 59293 w 171343"/>
                <a:gd name="connsiteY586" fmla="*/ 165512 h 260167"/>
                <a:gd name="connsiteX587" fmla="*/ 58341 w 171343"/>
                <a:gd name="connsiteY587" fmla="*/ 166465 h 260167"/>
                <a:gd name="connsiteX588" fmla="*/ 62151 w 171343"/>
                <a:gd name="connsiteY588" fmla="*/ 51212 h 260167"/>
                <a:gd name="connsiteX589" fmla="*/ 62151 w 171343"/>
                <a:gd name="connsiteY589" fmla="*/ 51212 h 260167"/>
                <a:gd name="connsiteX590" fmla="*/ 59293 w 171343"/>
                <a:gd name="connsiteY590" fmla="*/ 53118 h 260167"/>
                <a:gd name="connsiteX591" fmla="*/ 59293 w 171343"/>
                <a:gd name="connsiteY591" fmla="*/ 54070 h 260167"/>
                <a:gd name="connsiteX592" fmla="*/ 62151 w 171343"/>
                <a:gd name="connsiteY592" fmla="*/ 51212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2151 w 171343"/>
                <a:gd name="connsiteY605" fmla="*/ 198850 h 260167"/>
                <a:gd name="connsiteX606" fmla="*/ 62151 w 171343"/>
                <a:gd name="connsiteY606" fmla="*/ 198850 h 260167"/>
                <a:gd name="connsiteX607" fmla="*/ 62151 w 171343"/>
                <a:gd name="connsiteY607" fmla="*/ 198850 h 260167"/>
                <a:gd name="connsiteX608" fmla="*/ 62151 w 171343"/>
                <a:gd name="connsiteY608" fmla="*/ 198850 h 260167"/>
                <a:gd name="connsiteX609" fmla="*/ 62151 w 171343"/>
                <a:gd name="connsiteY609" fmla="*/ 198850 h 260167"/>
                <a:gd name="connsiteX610" fmla="*/ 62151 w 171343"/>
                <a:gd name="connsiteY610" fmla="*/ 139795 h 260167"/>
                <a:gd name="connsiteX611" fmla="*/ 62151 w 171343"/>
                <a:gd name="connsiteY611" fmla="*/ 139795 h 260167"/>
                <a:gd name="connsiteX612" fmla="*/ 62151 w 171343"/>
                <a:gd name="connsiteY612" fmla="*/ 139795 h 260167"/>
                <a:gd name="connsiteX613" fmla="*/ 62151 w 171343"/>
                <a:gd name="connsiteY613" fmla="*/ 139795 h 260167"/>
                <a:gd name="connsiteX614" fmla="*/ 62151 w 171343"/>
                <a:gd name="connsiteY614" fmla="*/ 139795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966 w 171343"/>
                <a:gd name="connsiteY626" fmla="*/ 165512 h 260167"/>
                <a:gd name="connsiteX627" fmla="*/ 109776 w 171343"/>
                <a:gd name="connsiteY627" fmla="*/ 159798 h 260167"/>
                <a:gd name="connsiteX628" fmla="*/ 119301 w 171343"/>
                <a:gd name="connsiteY628" fmla="*/ 128365 h 260167"/>
                <a:gd name="connsiteX629" fmla="*/ 121206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2636 w 171343"/>
                <a:gd name="connsiteY641" fmla="*/ 74073 h 260167"/>
                <a:gd name="connsiteX642" fmla="*/ 132636 w 171343"/>
                <a:gd name="connsiteY642" fmla="*/ 74073 h 260167"/>
                <a:gd name="connsiteX643" fmla="*/ 131683 w 171343"/>
                <a:gd name="connsiteY643" fmla="*/ 74073 h 260167"/>
                <a:gd name="connsiteX644" fmla="*/ 132636 w 171343"/>
                <a:gd name="connsiteY644" fmla="*/ 74073 h 260167"/>
                <a:gd name="connsiteX645" fmla="*/ 132636 w 171343"/>
                <a:gd name="connsiteY645" fmla="*/ 74073 h 260167"/>
                <a:gd name="connsiteX646" fmla="*/ 133588 w 171343"/>
                <a:gd name="connsiteY646" fmla="*/ 37877 h 260167"/>
                <a:gd name="connsiteX647" fmla="*/ 133588 w 171343"/>
                <a:gd name="connsiteY647" fmla="*/ 37877 h 260167"/>
                <a:gd name="connsiteX648" fmla="*/ 133588 w 171343"/>
                <a:gd name="connsiteY648" fmla="*/ 36925 h 260167"/>
                <a:gd name="connsiteX649" fmla="*/ 132636 w 171343"/>
                <a:gd name="connsiteY649" fmla="*/ 36925 h 260167"/>
                <a:gd name="connsiteX650" fmla="*/ 133588 w 171343"/>
                <a:gd name="connsiteY650" fmla="*/ 37877 h 260167"/>
                <a:gd name="connsiteX651" fmla="*/ 133588 w 171343"/>
                <a:gd name="connsiteY651" fmla="*/ 59785 h 260167"/>
                <a:gd name="connsiteX652" fmla="*/ 133588 w 171343"/>
                <a:gd name="connsiteY652" fmla="*/ 59785 h 260167"/>
                <a:gd name="connsiteX653" fmla="*/ 133588 w 171343"/>
                <a:gd name="connsiteY653" fmla="*/ 59785 h 260167"/>
                <a:gd name="connsiteX654" fmla="*/ 133588 w 171343"/>
                <a:gd name="connsiteY654" fmla="*/ 59785 h 260167"/>
                <a:gd name="connsiteX655" fmla="*/ 133588 w 171343"/>
                <a:gd name="connsiteY655" fmla="*/ 59785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5975 h 260167"/>
                <a:gd name="connsiteX672" fmla="*/ 139303 w 171343"/>
                <a:gd name="connsiteY672" fmla="*/ 56927 h 260167"/>
                <a:gd name="connsiteX673" fmla="*/ 139303 w 171343"/>
                <a:gd name="connsiteY673" fmla="*/ 56927 h 260167"/>
                <a:gd name="connsiteX674" fmla="*/ 137398 w 171343"/>
                <a:gd name="connsiteY674" fmla="*/ 55975 h 260167"/>
                <a:gd name="connsiteX675" fmla="*/ 137398 w 171343"/>
                <a:gd name="connsiteY675" fmla="*/ 54070 h 260167"/>
                <a:gd name="connsiteX676" fmla="*/ 137398 w 171343"/>
                <a:gd name="connsiteY676" fmla="*/ 53118 h 260167"/>
                <a:gd name="connsiteX677" fmla="*/ 137398 w 171343"/>
                <a:gd name="connsiteY677" fmla="*/ 54070 h 260167"/>
                <a:gd name="connsiteX678" fmla="*/ 137398 w 171343"/>
                <a:gd name="connsiteY678" fmla="*/ 55975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3595 h 260167"/>
                <a:gd name="connsiteX687" fmla="*/ 140256 w 171343"/>
                <a:gd name="connsiteY687" fmla="*/ 61690 h 260167"/>
                <a:gd name="connsiteX688" fmla="*/ 139303 w 171343"/>
                <a:gd name="connsiteY688" fmla="*/ 60737 h 260167"/>
                <a:gd name="connsiteX689" fmla="*/ 138351 w 171343"/>
                <a:gd name="connsiteY689" fmla="*/ 63595 h 260167"/>
                <a:gd name="connsiteX690" fmla="*/ 141208 w 171343"/>
                <a:gd name="connsiteY690" fmla="*/ 63595 h 260167"/>
                <a:gd name="connsiteX691" fmla="*/ 141208 w 171343"/>
                <a:gd name="connsiteY691" fmla="*/ 63595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4548 h 260167"/>
                <a:gd name="connsiteX698" fmla="*/ 149781 w 171343"/>
                <a:gd name="connsiteY698" fmla="*/ 63595 h 260167"/>
                <a:gd name="connsiteX699" fmla="*/ 147876 w 171343"/>
                <a:gd name="connsiteY699" fmla="*/ 61690 h 260167"/>
                <a:gd name="connsiteX700" fmla="*/ 145971 w 171343"/>
                <a:gd name="connsiteY700" fmla="*/ 59785 h 260167"/>
                <a:gd name="connsiteX701" fmla="*/ 145018 w 171343"/>
                <a:gd name="connsiteY701" fmla="*/ 57880 h 260167"/>
                <a:gd name="connsiteX702" fmla="*/ 143113 w 171343"/>
                <a:gd name="connsiteY702" fmla="*/ 60737 h 260167"/>
                <a:gd name="connsiteX703" fmla="*/ 144066 w 171343"/>
                <a:gd name="connsiteY703" fmla="*/ 63595 h 260167"/>
                <a:gd name="connsiteX704" fmla="*/ 145971 w 171343"/>
                <a:gd name="connsiteY704" fmla="*/ 64548 h 260167"/>
                <a:gd name="connsiteX705" fmla="*/ 148828 w 171343"/>
                <a:gd name="connsiteY705" fmla="*/ 65500 h 260167"/>
                <a:gd name="connsiteX706" fmla="*/ 149781 w 171343"/>
                <a:gd name="connsiteY706" fmla="*/ 64548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3598"/>
                    <a:pt x="32623" y="83598"/>
                    <a:pt x="32623" y="84550"/>
                  </a:cubicBezTo>
                  <a:lnTo>
                    <a:pt x="32623" y="84550"/>
                  </a:lnTo>
                  <a:cubicBezTo>
                    <a:pt x="31671" y="83598"/>
                    <a:pt x="31671" y="84550"/>
                    <a:pt x="32623" y="84550"/>
                  </a:cubicBezTo>
                  <a:cubicBezTo>
                    <a:pt x="31671" y="84550"/>
                    <a:pt x="32623" y="84550"/>
                    <a:pt x="32623" y="84550"/>
                  </a:cubicBezTo>
                  <a:close/>
                  <a:moveTo>
                    <a:pt x="33576" y="33115"/>
                  </a:moveTo>
                  <a:cubicBezTo>
                    <a:pt x="33576" y="33115"/>
                    <a:pt x="33576" y="32162"/>
                    <a:pt x="33576" y="33115"/>
                  </a:cubicBezTo>
                  <a:cubicBezTo>
                    <a:pt x="32623" y="32162"/>
                    <a:pt x="32623" y="32162"/>
                    <a:pt x="33576" y="33115"/>
                  </a:cubicBezTo>
                  <a:lnTo>
                    <a:pt x="33576" y="33115"/>
                  </a:lnTo>
                  <a:cubicBezTo>
                    <a:pt x="33576" y="33115"/>
                    <a:pt x="33576" y="33115"/>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025"/>
                    <a:pt x="36433" y="75025"/>
                  </a:cubicBezTo>
                  <a:close/>
                  <a:moveTo>
                    <a:pt x="34528" y="65500"/>
                  </a:moveTo>
                  <a:cubicBezTo>
                    <a:pt x="34528" y="65500"/>
                    <a:pt x="34528" y="66452"/>
                    <a:pt x="34528" y="65500"/>
                  </a:cubicBezTo>
                  <a:cubicBezTo>
                    <a:pt x="35481" y="65500"/>
                    <a:pt x="36433" y="65500"/>
                    <a:pt x="36433" y="65500"/>
                  </a:cubicBezTo>
                  <a:cubicBezTo>
                    <a:pt x="36433" y="64548"/>
                    <a:pt x="36433" y="64548"/>
                    <a:pt x="35481" y="64548"/>
                  </a:cubicBezTo>
                  <a:cubicBezTo>
                    <a:pt x="34528" y="63595"/>
                    <a:pt x="34528" y="64548"/>
                    <a:pt x="34528" y="65500"/>
                  </a:cubicBezTo>
                  <a:close/>
                  <a:moveTo>
                    <a:pt x="35481" y="45498"/>
                  </a:moveTo>
                  <a:cubicBezTo>
                    <a:pt x="35481" y="45498"/>
                    <a:pt x="36433" y="45498"/>
                    <a:pt x="37386" y="45498"/>
                  </a:cubicBezTo>
                  <a:cubicBezTo>
                    <a:pt x="38338" y="45498"/>
                    <a:pt x="38338" y="44545"/>
                    <a:pt x="39291" y="43593"/>
                  </a:cubicBezTo>
                  <a:cubicBezTo>
                    <a:pt x="40243" y="45498"/>
                    <a:pt x="39291" y="46450"/>
                    <a:pt x="38338" y="47402"/>
                  </a:cubicBezTo>
                  <a:cubicBezTo>
                    <a:pt x="37386" y="48355"/>
                    <a:pt x="36433" y="48355"/>
                    <a:pt x="37386" y="49308"/>
                  </a:cubicBezTo>
                  <a:cubicBezTo>
                    <a:pt x="38338" y="50260"/>
                    <a:pt x="39291" y="49308"/>
                    <a:pt x="39291" y="49308"/>
                  </a:cubicBezTo>
                  <a:cubicBezTo>
                    <a:pt x="39291" y="48355"/>
                    <a:pt x="40243" y="48355"/>
                    <a:pt x="41196" y="49308"/>
                  </a:cubicBezTo>
                  <a:cubicBezTo>
                    <a:pt x="42148" y="52165"/>
                    <a:pt x="44053" y="51212"/>
                    <a:pt x="45958" y="51212"/>
                  </a:cubicBezTo>
                  <a:cubicBezTo>
                    <a:pt x="47863" y="51212"/>
                    <a:pt x="48816" y="51212"/>
                    <a:pt x="47863" y="53118"/>
                  </a:cubicBezTo>
                  <a:lnTo>
                    <a:pt x="47863" y="55975"/>
                  </a:lnTo>
                  <a:cubicBezTo>
                    <a:pt x="46911" y="55975"/>
                    <a:pt x="45958" y="55023"/>
                    <a:pt x="45006" y="55975"/>
                  </a:cubicBezTo>
                  <a:lnTo>
                    <a:pt x="45006" y="55975"/>
                  </a:lnTo>
                  <a:lnTo>
                    <a:pt x="45006" y="55975"/>
                  </a:lnTo>
                  <a:cubicBezTo>
                    <a:pt x="44053" y="55975"/>
                    <a:pt x="42148" y="55975"/>
                    <a:pt x="40243" y="55975"/>
                  </a:cubicBezTo>
                  <a:cubicBezTo>
                    <a:pt x="38338" y="55023"/>
                    <a:pt x="36433" y="55975"/>
                    <a:pt x="36433" y="57880"/>
                  </a:cubicBezTo>
                  <a:cubicBezTo>
                    <a:pt x="36433" y="58833"/>
                    <a:pt x="34528" y="59785"/>
                    <a:pt x="35481" y="59785"/>
                  </a:cubicBezTo>
                  <a:cubicBezTo>
                    <a:pt x="36433" y="60737"/>
                    <a:pt x="36433" y="58833"/>
                    <a:pt x="37386" y="58833"/>
                  </a:cubicBezTo>
                  <a:cubicBezTo>
                    <a:pt x="38338" y="57880"/>
                    <a:pt x="39291" y="57880"/>
                    <a:pt x="40243" y="58833"/>
                  </a:cubicBezTo>
                  <a:cubicBezTo>
                    <a:pt x="41196" y="58833"/>
                    <a:pt x="43101" y="59785"/>
                    <a:pt x="44053" y="60737"/>
                  </a:cubicBezTo>
                  <a:lnTo>
                    <a:pt x="44053" y="62643"/>
                  </a:lnTo>
                  <a:cubicBezTo>
                    <a:pt x="43101" y="62643"/>
                    <a:pt x="42148" y="63595"/>
                    <a:pt x="41196" y="64548"/>
                  </a:cubicBezTo>
                  <a:cubicBezTo>
                    <a:pt x="39291" y="63595"/>
                    <a:pt x="37386" y="62643"/>
                    <a:pt x="38338" y="65500"/>
                  </a:cubicBezTo>
                  <a:cubicBezTo>
                    <a:pt x="38338" y="67405"/>
                    <a:pt x="37386" y="68358"/>
                    <a:pt x="35481" y="69310"/>
                  </a:cubicBezTo>
                  <a:cubicBezTo>
                    <a:pt x="34528" y="69310"/>
                    <a:pt x="34528" y="70262"/>
                    <a:pt x="34528" y="70262"/>
                  </a:cubicBezTo>
                  <a:cubicBezTo>
                    <a:pt x="34528" y="70262"/>
                    <a:pt x="35481" y="71215"/>
                    <a:pt x="36433" y="71215"/>
                  </a:cubicBezTo>
                  <a:cubicBezTo>
                    <a:pt x="38338" y="71215"/>
                    <a:pt x="39291" y="71215"/>
                    <a:pt x="39291" y="69310"/>
                  </a:cubicBezTo>
                  <a:cubicBezTo>
                    <a:pt x="39291" y="67405"/>
                    <a:pt x="40243" y="65500"/>
                    <a:pt x="41196" y="64548"/>
                  </a:cubicBezTo>
                  <a:cubicBezTo>
                    <a:pt x="42148" y="65500"/>
                    <a:pt x="42148" y="66452"/>
                    <a:pt x="42148" y="67405"/>
                  </a:cubicBezTo>
                  <a:cubicBezTo>
                    <a:pt x="40243" y="71215"/>
                    <a:pt x="43101" y="72168"/>
                    <a:pt x="45006" y="74073"/>
                  </a:cubicBezTo>
                  <a:cubicBezTo>
                    <a:pt x="45958" y="74073"/>
                    <a:pt x="46911" y="74073"/>
                    <a:pt x="47863" y="75025"/>
                  </a:cubicBezTo>
                  <a:cubicBezTo>
                    <a:pt x="52626" y="75977"/>
                    <a:pt x="52626" y="75977"/>
                    <a:pt x="51673" y="71215"/>
                  </a:cubicBezTo>
                  <a:cubicBezTo>
                    <a:pt x="51673" y="69310"/>
                    <a:pt x="50721" y="68358"/>
                    <a:pt x="52626" y="68358"/>
                  </a:cubicBezTo>
                  <a:cubicBezTo>
                    <a:pt x="52626" y="65500"/>
                    <a:pt x="51673" y="62643"/>
                    <a:pt x="48816" y="60737"/>
                  </a:cubicBezTo>
                  <a:lnTo>
                    <a:pt x="48816" y="60737"/>
                  </a:lnTo>
                  <a:cubicBezTo>
                    <a:pt x="48816" y="59785"/>
                    <a:pt x="48816" y="57880"/>
                    <a:pt x="48816" y="56927"/>
                  </a:cubicBezTo>
                  <a:lnTo>
                    <a:pt x="48816" y="56927"/>
                  </a:lnTo>
                  <a:cubicBezTo>
                    <a:pt x="49768" y="57880"/>
                    <a:pt x="50721" y="57880"/>
                    <a:pt x="50721" y="58833"/>
                  </a:cubicBezTo>
                  <a:cubicBezTo>
                    <a:pt x="51673" y="61690"/>
                    <a:pt x="53578" y="60737"/>
                    <a:pt x="55483" y="60737"/>
                  </a:cubicBezTo>
                  <a:cubicBezTo>
                    <a:pt x="56436" y="59785"/>
                    <a:pt x="58341" y="58833"/>
                    <a:pt x="57388" y="57880"/>
                  </a:cubicBezTo>
                  <a:cubicBezTo>
                    <a:pt x="56436" y="56927"/>
                    <a:pt x="54531" y="55023"/>
                    <a:pt x="52626" y="56927"/>
                  </a:cubicBezTo>
                  <a:lnTo>
                    <a:pt x="49768" y="57880"/>
                  </a:lnTo>
                  <a:cubicBezTo>
                    <a:pt x="50721" y="55975"/>
                    <a:pt x="51673" y="55023"/>
                    <a:pt x="50721" y="52165"/>
                  </a:cubicBezTo>
                  <a:cubicBezTo>
                    <a:pt x="49768" y="50260"/>
                    <a:pt x="48816" y="49308"/>
                    <a:pt x="51673" y="50260"/>
                  </a:cubicBezTo>
                  <a:cubicBezTo>
                    <a:pt x="52626" y="50260"/>
                    <a:pt x="52626" y="50260"/>
                    <a:pt x="52626" y="49308"/>
                  </a:cubicBezTo>
                  <a:cubicBezTo>
                    <a:pt x="52626" y="48355"/>
                    <a:pt x="50721" y="47402"/>
                    <a:pt x="51673" y="46450"/>
                  </a:cubicBezTo>
                  <a:cubicBezTo>
                    <a:pt x="53578" y="44545"/>
                    <a:pt x="54531" y="43593"/>
                    <a:pt x="50721" y="44545"/>
                  </a:cubicBezTo>
                  <a:cubicBezTo>
                    <a:pt x="49768" y="44545"/>
                    <a:pt x="50721" y="43593"/>
                    <a:pt x="50721" y="43593"/>
                  </a:cubicBezTo>
                  <a:cubicBezTo>
                    <a:pt x="52626" y="41687"/>
                    <a:pt x="54531" y="41687"/>
                    <a:pt x="56436" y="41687"/>
                  </a:cubicBezTo>
                  <a:cubicBezTo>
                    <a:pt x="56436" y="41687"/>
                    <a:pt x="57388" y="41687"/>
                    <a:pt x="57388" y="41687"/>
                  </a:cubicBezTo>
                  <a:cubicBezTo>
                    <a:pt x="57388" y="40735"/>
                    <a:pt x="57388" y="40735"/>
                    <a:pt x="56436" y="40735"/>
                  </a:cubicBezTo>
                  <a:cubicBezTo>
                    <a:pt x="52626" y="36925"/>
                    <a:pt x="52626" y="35973"/>
                    <a:pt x="56436" y="32162"/>
                  </a:cubicBezTo>
                  <a:cubicBezTo>
                    <a:pt x="58341" y="30258"/>
                    <a:pt x="57388" y="28352"/>
                    <a:pt x="56436" y="28352"/>
                  </a:cubicBezTo>
                  <a:cubicBezTo>
                    <a:pt x="53578" y="28352"/>
                    <a:pt x="52626" y="25495"/>
                    <a:pt x="49768" y="25495"/>
                  </a:cubicBezTo>
                  <a:cubicBezTo>
                    <a:pt x="47863" y="25495"/>
                    <a:pt x="46911" y="26448"/>
                    <a:pt x="45958" y="27400"/>
                  </a:cubicBezTo>
                  <a:cubicBezTo>
                    <a:pt x="44053" y="26448"/>
                    <a:pt x="45006" y="24543"/>
                    <a:pt x="43101" y="23590"/>
                  </a:cubicBezTo>
                  <a:cubicBezTo>
                    <a:pt x="43101" y="23590"/>
                    <a:pt x="42148" y="23590"/>
                    <a:pt x="42148" y="23590"/>
                  </a:cubicBezTo>
                  <a:cubicBezTo>
                    <a:pt x="41196" y="23590"/>
                    <a:pt x="42148" y="24543"/>
                    <a:pt x="42148" y="24543"/>
                  </a:cubicBezTo>
                  <a:cubicBezTo>
                    <a:pt x="42148" y="25495"/>
                    <a:pt x="43101" y="26448"/>
                    <a:pt x="43101" y="26448"/>
                  </a:cubicBezTo>
                  <a:cubicBezTo>
                    <a:pt x="43101" y="27400"/>
                    <a:pt x="43101" y="27400"/>
                    <a:pt x="43101" y="28352"/>
                  </a:cubicBezTo>
                  <a:cubicBezTo>
                    <a:pt x="42148" y="29305"/>
                    <a:pt x="42148" y="28352"/>
                    <a:pt x="41196" y="27400"/>
                  </a:cubicBezTo>
                  <a:cubicBezTo>
                    <a:pt x="41196" y="27400"/>
                    <a:pt x="40243" y="26448"/>
                    <a:pt x="39291" y="27400"/>
                  </a:cubicBezTo>
                  <a:cubicBezTo>
                    <a:pt x="39291" y="27400"/>
                    <a:pt x="39291" y="28352"/>
                    <a:pt x="39291" y="28352"/>
                  </a:cubicBezTo>
                  <a:cubicBezTo>
                    <a:pt x="39291" y="30258"/>
                    <a:pt x="41196" y="32162"/>
                    <a:pt x="40243" y="34068"/>
                  </a:cubicBezTo>
                  <a:cubicBezTo>
                    <a:pt x="37386" y="36925"/>
                    <a:pt x="38338" y="38830"/>
                    <a:pt x="40243" y="41687"/>
                  </a:cubicBezTo>
                  <a:cubicBezTo>
                    <a:pt x="42148" y="43593"/>
                    <a:pt x="40243" y="44545"/>
                    <a:pt x="38338" y="45498"/>
                  </a:cubicBezTo>
                  <a:cubicBezTo>
                    <a:pt x="37386" y="42640"/>
                    <a:pt x="36433" y="44545"/>
                    <a:pt x="35481" y="45498"/>
                  </a:cubicBezTo>
                  <a:cubicBezTo>
                    <a:pt x="36433" y="44545"/>
                    <a:pt x="35481" y="44545"/>
                    <a:pt x="35481" y="45498"/>
                  </a:cubicBezTo>
                  <a:close/>
                  <a:moveTo>
                    <a:pt x="36433" y="120745"/>
                  </a:moveTo>
                  <a:lnTo>
                    <a:pt x="37386" y="119793"/>
                  </a:lnTo>
                  <a:cubicBezTo>
                    <a:pt x="37386" y="119793"/>
                    <a:pt x="37386" y="118840"/>
                    <a:pt x="36433" y="119793"/>
                  </a:cubicBezTo>
                  <a:cubicBezTo>
                    <a:pt x="37386" y="119793"/>
                    <a:pt x="37386" y="119793"/>
                    <a:pt x="36433" y="120745"/>
                  </a:cubicBezTo>
                  <a:cubicBezTo>
                    <a:pt x="36433" y="120745"/>
                    <a:pt x="35481" y="120745"/>
                    <a:pt x="34528" y="120745"/>
                  </a:cubicBezTo>
                  <a:lnTo>
                    <a:pt x="34528" y="120745"/>
                  </a:lnTo>
                  <a:cubicBezTo>
                    <a:pt x="35481" y="121698"/>
                    <a:pt x="36433" y="120745"/>
                    <a:pt x="36433" y="120745"/>
                  </a:cubicBezTo>
                  <a:close/>
                  <a:moveTo>
                    <a:pt x="35481" y="128365"/>
                  </a:moveTo>
                  <a:cubicBezTo>
                    <a:pt x="36433" y="128365"/>
                    <a:pt x="36433" y="128365"/>
                    <a:pt x="35481" y="128365"/>
                  </a:cubicBezTo>
                  <a:cubicBezTo>
                    <a:pt x="36433" y="128365"/>
                    <a:pt x="36433" y="127412"/>
                    <a:pt x="35481" y="128365"/>
                  </a:cubicBezTo>
                  <a:lnTo>
                    <a:pt x="35481" y="128365"/>
                  </a:lnTo>
                  <a:cubicBezTo>
                    <a:pt x="35481" y="128365"/>
                    <a:pt x="35481" y="128365"/>
                    <a:pt x="35481" y="128365"/>
                  </a:cubicBezTo>
                  <a:close/>
                  <a:moveTo>
                    <a:pt x="36433" y="240760"/>
                  </a:moveTo>
                  <a:cubicBezTo>
                    <a:pt x="36433" y="240760"/>
                    <a:pt x="36433" y="240760"/>
                    <a:pt x="36433" y="240760"/>
                  </a:cubicBezTo>
                  <a:cubicBezTo>
                    <a:pt x="36433" y="240760"/>
                    <a:pt x="35481" y="240760"/>
                    <a:pt x="36433" y="240760"/>
                  </a:cubicBezTo>
                  <a:lnTo>
                    <a:pt x="36433" y="240760"/>
                  </a:lnTo>
                  <a:cubicBezTo>
                    <a:pt x="36433" y="241712"/>
                    <a:pt x="36433" y="241712"/>
                    <a:pt x="36433" y="240760"/>
                  </a:cubicBezTo>
                  <a:close/>
                  <a:moveTo>
                    <a:pt x="36433" y="219805"/>
                  </a:moveTo>
                  <a:lnTo>
                    <a:pt x="36433" y="219805"/>
                  </a:lnTo>
                  <a:cubicBezTo>
                    <a:pt x="38338" y="220758"/>
                    <a:pt x="38338" y="220758"/>
                    <a:pt x="38338" y="219805"/>
                  </a:cubicBezTo>
                  <a:cubicBezTo>
                    <a:pt x="37386" y="218853"/>
                    <a:pt x="37386" y="218853"/>
                    <a:pt x="36433" y="219805"/>
                  </a:cubicBezTo>
                  <a:cubicBezTo>
                    <a:pt x="36433" y="218853"/>
                    <a:pt x="36433" y="218853"/>
                    <a:pt x="36433"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5512"/>
                    <a:pt x="46911" y="164560"/>
                  </a:cubicBezTo>
                  <a:close/>
                  <a:moveTo>
                    <a:pt x="38338" y="231235"/>
                  </a:moveTo>
                  <a:cubicBezTo>
                    <a:pt x="37386" y="231235"/>
                    <a:pt x="37386" y="231235"/>
                    <a:pt x="36433" y="232187"/>
                  </a:cubicBezTo>
                  <a:cubicBezTo>
                    <a:pt x="36433" y="233140"/>
                    <a:pt x="36433" y="233140"/>
                    <a:pt x="37386" y="233140"/>
                  </a:cubicBezTo>
                  <a:cubicBezTo>
                    <a:pt x="37386" y="233140"/>
                    <a:pt x="38338" y="233140"/>
                    <a:pt x="38338" y="231235"/>
                  </a:cubicBezTo>
                  <a:cubicBezTo>
                    <a:pt x="38338" y="232187"/>
                    <a:pt x="38338" y="231235"/>
                    <a:pt x="38338" y="231235"/>
                  </a:cubicBezTo>
                  <a:close/>
                  <a:moveTo>
                    <a:pt x="38338" y="208375"/>
                  </a:moveTo>
                  <a:cubicBezTo>
                    <a:pt x="38338" y="208375"/>
                    <a:pt x="38338" y="207423"/>
                    <a:pt x="38338" y="208375"/>
                  </a:cubicBezTo>
                  <a:cubicBezTo>
                    <a:pt x="37386" y="208375"/>
                    <a:pt x="37386" y="208375"/>
                    <a:pt x="37386" y="208375"/>
                  </a:cubicBezTo>
                  <a:cubicBezTo>
                    <a:pt x="37386" y="209328"/>
                    <a:pt x="38338" y="209328"/>
                    <a:pt x="38338" y="208375"/>
                  </a:cubicBezTo>
                  <a:cubicBezTo>
                    <a:pt x="38338" y="209328"/>
                    <a:pt x="38338" y="208375"/>
                    <a:pt x="38338" y="208375"/>
                  </a:cubicBezTo>
                  <a:close/>
                  <a:moveTo>
                    <a:pt x="38338" y="133128"/>
                  </a:moveTo>
                  <a:cubicBezTo>
                    <a:pt x="38338" y="133128"/>
                    <a:pt x="38338" y="133128"/>
                    <a:pt x="38338" y="133128"/>
                  </a:cubicBezTo>
                  <a:cubicBezTo>
                    <a:pt x="39291" y="132175"/>
                    <a:pt x="39291" y="132175"/>
                    <a:pt x="38338" y="133128"/>
                  </a:cubicBezTo>
                  <a:lnTo>
                    <a:pt x="38338" y="133128"/>
                  </a:lnTo>
                  <a:cubicBezTo>
                    <a:pt x="38338" y="133128"/>
                    <a:pt x="38338" y="133128"/>
                    <a:pt x="38338" y="133128"/>
                  </a:cubicBezTo>
                  <a:close/>
                  <a:moveTo>
                    <a:pt x="39291" y="212185"/>
                  </a:moveTo>
                  <a:cubicBezTo>
                    <a:pt x="40243" y="212185"/>
                    <a:pt x="40243" y="212185"/>
                    <a:pt x="40243" y="211233"/>
                  </a:cubicBezTo>
                  <a:lnTo>
                    <a:pt x="41196" y="210280"/>
                  </a:lnTo>
                  <a:lnTo>
                    <a:pt x="39291" y="210280"/>
                  </a:lnTo>
                  <a:cubicBezTo>
                    <a:pt x="39291" y="210280"/>
                    <a:pt x="39291" y="211233"/>
                    <a:pt x="39291" y="212185"/>
                  </a:cubicBezTo>
                  <a:cubicBezTo>
                    <a:pt x="39291" y="212185"/>
                    <a:pt x="39291" y="212185"/>
                    <a:pt x="39291" y="212185"/>
                  </a:cubicBezTo>
                  <a:close/>
                  <a:moveTo>
                    <a:pt x="42148" y="173133"/>
                  </a:moveTo>
                  <a:cubicBezTo>
                    <a:pt x="42148" y="172180"/>
                    <a:pt x="41196" y="171228"/>
                    <a:pt x="40243" y="171228"/>
                  </a:cubicBezTo>
                  <a:cubicBezTo>
                    <a:pt x="39291" y="170275"/>
                    <a:pt x="39291" y="171228"/>
                    <a:pt x="39291" y="172180"/>
                  </a:cubicBezTo>
                  <a:cubicBezTo>
                    <a:pt x="39291" y="173133"/>
                    <a:pt x="40243" y="174085"/>
                    <a:pt x="41196" y="174085"/>
                  </a:cubicBezTo>
                  <a:cubicBezTo>
                    <a:pt x="41196" y="173133"/>
                    <a:pt x="42148" y="173133"/>
                    <a:pt x="42148" y="173133"/>
                  </a:cubicBezTo>
                  <a:close/>
                  <a:moveTo>
                    <a:pt x="40243" y="227425"/>
                  </a:moveTo>
                  <a:cubicBezTo>
                    <a:pt x="40243" y="228378"/>
                    <a:pt x="39291" y="227425"/>
                    <a:pt x="40243" y="227425"/>
                  </a:cubicBezTo>
                  <a:cubicBezTo>
                    <a:pt x="40243" y="228378"/>
                    <a:pt x="40243" y="228378"/>
                    <a:pt x="40243" y="227425"/>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8843"/>
                  </a:moveTo>
                  <a:lnTo>
                    <a:pt x="41196" y="138843"/>
                  </a:lnTo>
                  <a:cubicBezTo>
                    <a:pt x="40243" y="138843"/>
                    <a:pt x="40243" y="139795"/>
                    <a:pt x="41196" y="138843"/>
                  </a:cubicBezTo>
                  <a:lnTo>
                    <a:pt x="41196" y="138843"/>
                  </a:lnTo>
                  <a:cubicBezTo>
                    <a:pt x="41196" y="139795"/>
                    <a:pt x="41196" y="139795"/>
                    <a:pt x="41196" y="138843"/>
                  </a:cubicBezTo>
                  <a:close/>
                  <a:moveTo>
                    <a:pt x="40243" y="196945"/>
                  </a:moveTo>
                  <a:cubicBezTo>
                    <a:pt x="40243" y="196945"/>
                    <a:pt x="41196" y="196945"/>
                    <a:pt x="40243" y="196945"/>
                  </a:cubicBezTo>
                  <a:cubicBezTo>
                    <a:pt x="41196" y="197898"/>
                    <a:pt x="42148" y="196945"/>
                    <a:pt x="42148" y="196945"/>
                  </a:cubicBezTo>
                  <a:cubicBezTo>
                    <a:pt x="42148" y="196945"/>
                    <a:pt x="42148" y="195993"/>
                    <a:pt x="42148" y="195993"/>
                  </a:cubicBezTo>
                  <a:cubicBezTo>
                    <a:pt x="41196" y="195993"/>
                    <a:pt x="41196" y="195993"/>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2148" y="120745"/>
                    <a:pt x="41196" y="122650"/>
                  </a:cubicBezTo>
                  <a:close/>
                  <a:moveTo>
                    <a:pt x="42148" y="209328"/>
                  </a:moveTo>
                  <a:lnTo>
                    <a:pt x="42148" y="209328"/>
                  </a:lnTo>
                  <a:cubicBezTo>
                    <a:pt x="41196" y="209328"/>
                    <a:pt x="41196" y="209328"/>
                    <a:pt x="42148" y="209328"/>
                  </a:cubicBezTo>
                  <a:cubicBezTo>
                    <a:pt x="41196" y="210280"/>
                    <a:pt x="42148" y="209328"/>
                    <a:pt x="42148" y="209328"/>
                  </a:cubicBezTo>
                  <a:close/>
                  <a:moveTo>
                    <a:pt x="43101" y="231235"/>
                  </a:moveTo>
                  <a:cubicBezTo>
                    <a:pt x="42148" y="230283"/>
                    <a:pt x="42148" y="230283"/>
                    <a:pt x="43101" y="231235"/>
                  </a:cubicBezTo>
                  <a:cubicBezTo>
                    <a:pt x="42148" y="231235"/>
                    <a:pt x="42148" y="231235"/>
                    <a:pt x="42148" y="231235"/>
                  </a:cubicBezTo>
                  <a:cubicBezTo>
                    <a:pt x="42148" y="231235"/>
                    <a:pt x="42148" y="231235"/>
                    <a:pt x="43101" y="231235"/>
                  </a:cubicBezTo>
                  <a:cubicBezTo>
                    <a:pt x="43101" y="231235"/>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1230"/>
                    <a:pt x="42148" y="192183"/>
                  </a:cubicBezTo>
                  <a:cubicBezTo>
                    <a:pt x="42148" y="193135"/>
                    <a:pt x="43101" y="193135"/>
                    <a:pt x="44053" y="193135"/>
                  </a:cubicBezTo>
                  <a:cubicBezTo>
                    <a:pt x="45006" y="193135"/>
                    <a:pt x="45006" y="193135"/>
                    <a:pt x="45006" y="192183"/>
                  </a:cubicBezTo>
                  <a:cubicBezTo>
                    <a:pt x="44053" y="191230"/>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1687"/>
                    <a:pt x="46911" y="43593"/>
                    <a:pt x="44053" y="41687"/>
                  </a:cubicBezTo>
                  <a:close/>
                  <a:moveTo>
                    <a:pt x="45006" y="97885"/>
                  </a:moveTo>
                  <a:cubicBezTo>
                    <a:pt x="45958" y="96933"/>
                    <a:pt x="45006" y="96933"/>
                    <a:pt x="44053" y="95980"/>
                  </a:cubicBezTo>
                  <a:cubicBezTo>
                    <a:pt x="43101" y="95980"/>
                    <a:pt x="43101" y="95980"/>
                    <a:pt x="43101" y="96933"/>
                  </a:cubicBezTo>
                  <a:cubicBezTo>
                    <a:pt x="42148" y="98837"/>
                    <a:pt x="44053" y="101695"/>
                    <a:pt x="45958" y="101695"/>
                  </a:cubicBezTo>
                  <a:cubicBezTo>
                    <a:pt x="46911" y="101695"/>
                    <a:pt x="46911" y="101695"/>
                    <a:pt x="46911" y="101695"/>
                  </a:cubicBezTo>
                  <a:cubicBezTo>
                    <a:pt x="47863" y="100743"/>
                    <a:pt x="46911" y="100743"/>
                    <a:pt x="45958" y="100743"/>
                  </a:cubicBezTo>
                  <a:cubicBezTo>
                    <a:pt x="44053" y="100743"/>
                    <a:pt x="45006" y="99790"/>
                    <a:pt x="45006" y="97885"/>
                  </a:cubicBezTo>
                  <a:close/>
                  <a:moveTo>
                    <a:pt x="44053" y="110268"/>
                  </a:moveTo>
                  <a:cubicBezTo>
                    <a:pt x="45006" y="110268"/>
                    <a:pt x="45006" y="109315"/>
                    <a:pt x="45006" y="109315"/>
                  </a:cubicBezTo>
                  <a:cubicBezTo>
                    <a:pt x="45006" y="109315"/>
                    <a:pt x="45006" y="108362"/>
                    <a:pt x="44053" y="108362"/>
                  </a:cubicBezTo>
                  <a:cubicBezTo>
                    <a:pt x="43101" y="108362"/>
                    <a:pt x="43101" y="108362"/>
                    <a:pt x="44053" y="110268"/>
                  </a:cubicBezTo>
                  <a:cubicBezTo>
                    <a:pt x="43101" y="109315"/>
                    <a:pt x="44053" y="110268"/>
                    <a:pt x="44053" y="110268"/>
                  </a:cubicBezTo>
                  <a:close/>
                  <a:moveTo>
                    <a:pt x="45006" y="133128"/>
                  </a:moveTo>
                  <a:cubicBezTo>
                    <a:pt x="45006" y="133128"/>
                    <a:pt x="44053" y="133128"/>
                    <a:pt x="45006" y="133128"/>
                  </a:cubicBezTo>
                  <a:lnTo>
                    <a:pt x="44053" y="133128"/>
                  </a:lnTo>
                  <a:cubicBezTo>
                    <a:pt x="44053" y="134080"/>
                    <a:pt x="44053" y="134080"/>
                    <a:pt x="45006" y="133128"/>
                  </a:cubicBezTo>
                  <a:cubicBezTo>
                    <a:pt x="44053" y="134080"/>
                    <a:pt x="45006" y="134080"/>
                    <a:pt x="45006" y="133128"/>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3133"/>
                  </a:moveTo>
                  <a:cubicBezTo>
                    <a:pt x="45006" y="173133"/>
                    <a:pt x="45006" y="173133"/>
                    <a:pt x="44053" y="173133"/>
                  </a:cubicBezTo>
                  <a:cubicBezTo>
                    <a:pt x="44053" y="172180"/>
                    <a:pt x="44053" y="172180"/>
                    <a:pt x="44053" y="172180"/>
                  </a:cubicBezTo>
                  <a:cubicBezTo>
                    <a:pt x="44053" y="172180"/>
                    <a:pt x="44053" y="172180"/>
                    <a:pt x="44053" y="173133"/>
                  </a:cubicBezTo>
                  <a:cubicBezTo>
                    <a:pt x="44053" y="173133"/>
                    <a:pt x="44053" y="173133"/>
                    <a:pt x="44053" y="173133"/>
                  </a:cubicBezTo>
                  <a:close/>
                  <a:moveTo>
                    <a:pt x="45958" y="48355"/>
                  </a:moveTo>
                  <a:cubicBezTo>
                    <a:pt x="45958" y="49308"/>
                    <a:pt x="45958" y="49308"/>
                    <a:pt x="45006" y="49308"/>
                  </a:cubicBezTo>
                  <a:cubicBezTo>
                    <a:pt x="43101" y="49308"/>
                    <a:pt x="43101" y="48355"/>
                    <a:pt x="43101" y="47402"/>
                  </a:cubicBezTo>
                  <a:cubicBezTo>
                    <a:pt x="43101" y="47402"/>
                    <a:pt x="43101" y="46450"/>
                    <a:pt x="44053" y="46450"/>
                  </a:cubicBezTo>
                  <a:cubicBezTo>
                    <a:pt x="45006" y="47402"/>
                    <a:pt x="45958" y="47402"/>
                    <a:pt x="45958" y="48355"/>
                  </a:cubicBezTo>
                  <a:close/>
                  <a:moveTo>
                    <a:pt x="45958" y="234093"/>
                  </a:moveTo>
                  <a:cubicBezTo>
                    <a:pt x="45958" y="233140"/>
                    <a:pt x="45006" y="233140"/>
                    <a:pt x="45958" y="234093"/>
                  </a:cubicBezTo>
                  <a:cubicBezTo>
                    <a:pt x="45006" y="233140"/>
                    <a:pt x="44053" y="233140"/>
                    <a:pt x="44053" y="234093"/>
                  </a:cubicBezTo>
                  <a:cubicBezTo>
                    <a:pt x="44053" y="235045"/>
                    <a:pt x="44053" y="235045"/>
                    <a:pt x="45958" y="234093"/>
                  </a:cubicBezTo>
                  <a:cubicBezTo>
                    <a:pt x="45006" y="235045"/>
                    <a:pt x="45958" y="234093"/>
                    <a:pt x="45958" y="234093"/>
                  </a:cubicBezTo>
                  <a:close/>
                  <a:moveTo>
                    <a:pt x="44053" y="115983"/>
                  </a:moveTo>
                  <a:cubicBezTo>
                    <a:pt x="44053" y="115983"/>
                    <a:pt x="44053" y="116935"/>
                    <a:pt x="44053" y="115983"/>
                  </a:cubicBezTo>
                  <a:cubicBezTo>
                    <a:pt x="45006" y="116935"/>
                    <a:pt x="45006" y="116935"/>
                    <a:pt x="45958" y="116935"/>
                  </a:cubicBezTo>
                  <a:cubicBezTo>
                    <a:pt x="45958" y="115983"/>
                    <a:pt x="45006" y="115983"/>
                    <a:pt x="44053" y="115983"/>
                  </a:cubicBezTo>
                  <a:cubicBezTo>
                    <a:pt x="44053" y="115030"/>
                    <a:pt x="44053" y="115030"/>
                    <a:pt x="44053" y="115983"/>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2168"/>
                    <a:pt x="45006" y="72168"/>
                    <a:pt x="45006" y="68358"/>
                  </a:cubicBezTo>
                  <a:close/>
                  <a:moveTo>
                    <a:pt x="44053" y="229330"/>
                  </a:moveTo>
                  <a:lnTo>
                    <a:pt x="44053" y="229330"/>
                  </a:lnTo>
                  <a:cubicBezTo>
                    <a:pt x="45006" y="229330"/>
                    <a:pt x="45006" y="229330"/>
                    <a:pt x="44053" y="229330"/>
                  </a:cubicBezTo>
                  <a:lnTo>
                    <a:pt x="44053" y="229330"/>
                  </a:lnTo>
                  <a:cubicBezTo>
                    <a:pt x="45006" y="229330"/>
                    <a:pt x="45006" y="228378"/>
                    <a:pt x="44053" y="22933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5987"/>
                    <a:pt x="58341" y="154083"/>
                    <a:pt x="58341" y="153130"/>
                  </a:cubicBezTo>
                  <a:close/>
                  <a:moveTo>
                    <a:pt x="48816" y="129318"/>
                  </a:moveTo>
                  <a:cubicBezTo>
                    <a:pt x="48816" y="127412"/>
                    <a:pt x="47863" y="126460"/>
                    <a:pt x="45958" y="126460"/>
                  </a:cubicBezTo>
                  <a:cubicBezTo>
                    <a:pt x="45006" y="126460"/>
                    <a:pt x="45006" y="126460"/>
                    <a:pt x="45006" y="127412"/>
                  </a:cubicBezTo>
                  <a:lnTo>
                    <a:pt x="48816" y="129318"/>
                  </a:lnTo>
                  <a:cubicBezTo>
                    <a:pt x="48816" y="130270"/>
                    <a:pt x="48816" y="130270"/>
                    <a:pt x="48816" y="129318"/>
                  </a:cubicBezTo>
                  <a:close/>
                  <a:moveTo>
                    <a:pt x="45958" y="79787"/>
                  </a:moveTo>
                  <a:cubicBezTo>
                    <a:pt x="45958" y="79787"/>
                    <a:pt x="45958" y="78835"/>
                    <a:pt x="46911" y="78835"/>
                  </a:cubicBezTo>
                  <a:cubicBezTo>
                    <a:pt x="46911" y="78835"/>
                    <a:pt x="46911" y="79787"/>
                    <a:pt x="47863" y="79787"/>
                  </a:cubicBezTo>
                  <a:cubicBezTo>
                    <a:pt x="47863" y="80740"/>
                    <a:pt x="48816" y="81693"/>
                    <a:pt x="48816" y="82645"/>
                  </a:cubicBezTo>
                  <a:lnTo>
                    <a:pt x="47863" y="82645"/>
                  </a:lnTo>
                  <a:cubicBezTo>
                    <a:pt x="45958" y="81693"/>
                    <a:pt x="45006" y="80740"/>
                    <a:pt x="45958" y="79787"/>
                  </a:cubicBezTo>
                  <a:close/>
                  <a:moveTo>
                    <a:pt x="47863" y="237903"/>
                  </a:moveTo>
                  <a:cubicBezTo>
                    <a:pt x="47863" y="237903"/>
                    <a:pt x="46911" y="236950"/>
                    <a:pt x="47863" y="237903"/>
                  </a:cubicBezTo>
                  <a:cubicBezTo>
                    <a:pt x="45958" y="236950"/>
                    <a:pt x="45958" y="236950"/>
                    <a:pt x="45958" y="237903"/>
                  </a:cubicBezTo>
                  <a:cubicBezTo>
                    <a:pt x="45958" y="238855"/>
                    <a:pt x="45958" y="238855"/>
                    <a:pt x="47863" y="237903"/>
                  </a:cubicBezTo>
                  <a:cubicBezTo>
                    <a:pt x="46911" y="238855"/>
                    <a:pt x="47863" y="238855"/>
                    <a:pt x="47863" y="237903"/>
                  </a:cubicBezTo>
                  <a:close/>
                  <a:moveTo>
                    <a:pt x="46911" y="187420"/>
                  </a:moveTo>
                  <a:lnTo>
                    <a:pt x="46911" y="187420"/>
                  </a:lnTo>
                  <a:lnTo>
                    <a:pt x="46911" y="187420"/>
                  </a:lnTo>
                  <a:cubicBezTo>
                    <a:pt x="45958" y="188373"/>
                    <a:pt x="46911" y="188373"/>
                    <a:pt x="46911" y="187420"/>
                  </a:cubicBezTo>
                  <a:cubicBezTo>
                    <a:pt x="46911" y="188373"/>
                    <a:pt x="46911" y="188373"/>
                    <a:pt x="46911" y="187420"/>
                  </a:cubicBezTo>
                  <a:close/>
                  <a:moveTo>
                    <a:pt x="46911" y="193135"/>
                  </a:moveTo>
                  <a:cubicBezTo>
                    <a:pt x="46911" y="193135"/>
                    <a:pt x="46911" y="194087"/>
                    <a:pt x="46911" y="193135"/>
                  </a:cubicBezTo>
                  <a:cubicBezTo>
                    <a:pt x="47863" y="194087"/>
                    <a:pt x="47863" y="193135"/>
                    <a:pt x="47863" y="193135"/>
                  </a:cubicBezTo>
                  <a:cubicBezTo>
                    <a:pt x="47863" y="193135"/>
                    <a:pt x="47863" y="192183"/>
                    <a:pt x="46911" y="193135"/>
                  </a:cubicBezTo>
                  <a:cubicBezTo>
                    <a:pt x="46911" y="192183"/>
                    <a:pt x="46911" y="193135"/>
                    <a:pt x="46911" y="193135"/>
                  </a:cubicBezTo>
                  <a:close/>
                  <a:moveTo>
                    <a:pt x="46911" y="175037"/>
                  </a:moveTo>
                  <a:cubicBezTo>
                    <a:pt x="46911" y="175990"/>
                    <a:pt x="47863" y="175990"/>
                    <a:pt x="47863" y="175990"/>
                  </a:cubicBezTo>
                  <a:cubicBezTo>
                    <a:pt x="48816" y="175990"/>
                    <a:pt x="48816" y="175037"/>
                    <a:pt x="48816" y="174085"/>
                  </a:cubicBezTo>
                  <a:cubicBezTo>
                    <a:pt x="48816" y="173133"/>
                    <a:pt x="48816" y="173133"/>
                    <a:pt x="47863" y="173133"/>
                  </a:cubicBezTo>
                  <a:cubicBezTo>
                    <a:pt x="47863" y="174085"/>
                    <a:pt x="46911" y="174085"/>
                    <a:pt x="46911" y="175037"/>
                  </a:cubicBezTo>
                  <a:close/>
                  <a:moveTo>
                    <a:pt x="47863" y="147415"/>
                  </a:moveTo>
                  <a:cubicBezTo>
                    <a:pt x="47863" y="146462"/>
                    <a:pt x="46911" y="147415"/>
                    <a:pt x="47863" y="147415"/>
                  </a:cubicBezTo>
                  <a:cubicBezTo>
                    <a:pt x="46911" y="148368"/>
                    <a:pt x="46911" y="149320"/>
                    <a:pt x="47863" y="149320"/>
                  </a:cubicBezTo>
                  <a:cubicBezTo>
                    <a:pt x="47863" y="148368"/>
                    <a:pt x="48816" y="148368"/>
                    <a:pt x="47863" y="147415"/>
                  </a:cubicBezTo>
                  <a:cubicBezTo>
                    <a:pt x="48816" y="147415"/>
                    <a:pt x="48816" y="147415"/>
                    <a:pt x="47863" y="147415"/>
                  </a:cubicBezTo>
                  <a:close/>
                  <a:moveTo>
                    <a:pt x="46911" y="207423"/>
                  </a:moveTo>
                  <a:cubicBezTo>
                    <a:pt x="46911" y="207423"/>
                    <a:pt x="47863" y="207423"/>
                    <a:pt x="46911" y="207423"/>
                  </a:cubicBezTo>
                  <a:lnTo>
                    <a:pt x="48816" y="207423"/>
                  </a:lnTo>
                  <a:cubicBezTo>
                    <a:pt x="48816" y="206470"/>
                    <a:pt x="47863" y="206470"/>
                    <a:pt x="46911" y="207423"/>
                  </a:cubicBezTo>
                  <a:cubicBezTo>
                    <a:pt x="47863" y="206470"/>
                    <a:pt x="46911" y="206470"/>
                    <a:pt x="46911" y="207423"/>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7863" y="223615"/>
                  </a:moveTo>
                  <a:cubicBezTo>
                    <a:pt x="47863" y="223615"/>
                    <a:pt x="47863" y="223615"/>
                    <a:pt x="47863" y="223615"/>
                  </a:cubicBezTo>
                  <a:cubicBezTo>
                    <a:pt x="46911" y="224568"/>
                    <a:pt x="47863" y="224568"/>
                    <a:pt x="47863" y="224568"/>
                  </a:cubicBezTo>
                  <a:cubicBezTo>
                    <a:pt x="47863" y="224568"/>
                    <a:pt x="48816" y="224568"/>
                    <a:pt x="47863" y="223615"/>
                  </a:cubicBezTo>
                  <a:cubicBezTo>
                    <a:pt x="48816" y="224568"/>
                    <a:pt x="48816" y="223615"/>
                    <a:pt x="47863" y="223615"/>
                  </a:cubicBezTo>
                  <a:close/>
                  <a:moveTo>
                    <a:pt x="49768" y="200755"/>
                  </a:moveTo>
                  <a:cubicBezTo>
                    <a:pt x="49768" y="200755"/>
                    <a:pt x="49768" y="200755"/>
                    <a:pt x="49768" y="200755"/>
                  </a:cubicBezTo>
                  <a:cubicBezTo>
                    <a:pt x="50721" y="199803"/>
                    <a:pt x="50721" y="199803"/>
                    <a:pt x="49768" y="199803"/>
                  </a:cubicBezTo>
                  <a:cubicBezTo>
                    <a:pt x="49768" y="199803"/>
                    <a:pt x="48816" y="199803"/>
                    <a:pt x="49768" y="200755"/>
                  </a:cubicBezTo>
                  <a:cubicBezTo>
                    <a:pt x="48816" y="199803"/>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3578" y="236950"/>
                    <a:pt x="56436" y="236950"/>
                    <a:pt x="56436" y="235998"/>
                  </a:cubicBezTo>
                  <a:close/>
                  <a:moveTo>
                    <a:pt x="50721" y="190278"/>
                  </a:moveTo>
                  <a:cubicBezTo>
                    <a:pt x="50721" y="191230"/>
                    <a:pt x="50721" y="191230"/>
                    <a:pt x="50721" y="190278"/>
                  </a:cubicBezTo>
                  <a:lnTo>
                    <a:pt x="50721" y="190278"/>
                  </a:lnTo>
                  <a:lnTo>
                    <a:pt x="50721" y="190278"/>
                  </a:lnTo>
                  <a:cubicBezTo>
                    <a:pt x="50721" y="190278"/>
                    <a:pt x="50721" y="190278"/>
                    <a:pt x="50721" y="190278"/>
                  </a:cubicBezTo>
                  <a:close/>
                  <a:moveTo>
                    <a:pt x="50721" y="102648"/>
                  </a:moveTo>
                  <a:cubicBezTo>
                    <a:pt x="50721" y="102648"/>
                    <a:pt x="50721" y="102648"/>
                    <a:pt x="50721" y="102648"/>
                  </a:cubicBezTo>
                  <a:cubicBezTo>
                    <a:pt x="52626" y="102648"/>
                    <a:pt x="52626" y="101695"/>
                    <a:pt x="52626" y="100743"/>
                  </a:cubicBezTo>
                  <a:cubicBezTo>
                    <a:pt x="52626" y="100743"/>
                    <a:pt x="52626" y="100743"/>
                    <a:pt x="51673" y="99790"/>
                  </a:cubicBezTo>
                  <a:cubicBezTo>
                    <a:pt x="51673" y="100743"/>
                    <a:pt x="50721" y="101695"/>
                    <a:pt x="50721" y="102648"/>
                  </a:cubicBezTo>
                  <a:close/>
                  <a:moveTo>
                    <a:pt x="50721" y="214090"/>
                  </a:moveTo>
                  <a:cubicBezTo>
                    <a:pt x="50721" y="215043"/>
                    <a:pt x="51673" y="215043"/>
                    <a:pt x="52626" y="215995"/>
                  </a:cubicBezTo>
                  <a:cubicBezTo>
                    <a:pt x="53578" y="216948"/>
                    <a:pt x="52626" y="215995"/>
                    <a:pt x="52626" y="215043"/>
                  </a:cubicBezTo>
                  <a:cubicBezTo>
                    <a:pt x="52626" y="214090"/>
                    <a:pt x="52626" y="213137"/>
                    <a:pt x="50721" y="214090"/>
                  </a:cubicBezTo>
                  <a:cubicBezTo>
                    <a:pt x="50721" y="213137"/>
                    <a:pt x="50721" y="213137"/>
                    <a:pt x="50721" y="214090"/>
                  </a:cubicBezTo>
                  <a:close/>
                  <a:moveTo>
                    <a:pt x="50721" y="178848"/>
                  </a:moveTo>
                  <a:cubicBezTo>
                    <a:pt x="51673" y="178848"/>
                    <a:pt x="51673" y="179800"/>
                    <a:pt x="50721" y="178848"/>
                  </a:cubicBezTo>
                  <a:cubicBezTo>
                    <a:pt x="51673" y="179800"/>
                    <a:pt x="51673" y="178848"/>
                    <a:pt x="50721" y="178848"/>
                  </a:cubicBezTo>
                  <a:lnTo>
                    <a:pt x="50721" y="178848"/>
                  </a:lnTo>
                  <a:lnTo>
                    <a:pt x="50721" y="178848"/>
                  </a:lnTo>
                  <a:close/>
                  <a:moveTo>
                    <a:pt x="51673" y="169323"/>
                  </a:moveTo>
                  <a:cubicBezTo>
                    <a:pt x="51673" y="169323"/>
                    <a:pt x="51673" y="169323"/>
                    <a:pt x="51673" y="169323"/>
                  </a:cubicBezTo>
                  <a:lnTo>
                    <a:pt x="51673" y="169323"/>
                  </a:lnTo>
                  <a:cubicBezTo>
                    <a:pt x="51673" y="168370"/>
                    <a:pt x="51673" y="168370"/>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3578" y="221710"/>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1220"/>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4085"/>
                    <a:pt x="54531" y="174085"/>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3578" y="95980"/>
                    <a:pt x="52626" y="97885"/>
                  </a:cubicBezTo>
                  <a:close/>
                  <a:moveTo>
                    <a:pt x="52626" y="126460"/>
                  </a:moveTo>
                  <a:lnTo>
                    <a:pt x="54531" y="124555"/>
                  </a:lnTo>
                  <a:lnTo>
                    <a:pt x="54531" y="123602"/>
                  </a:lnTo>
                  <a:cubicBezTo>
                    <a:pt x="53578" y="123602"/>
                    <a:pt x="52626" y="124555"/>
                    <a:pt x="52626" y="126460"/>
                  </a:cubicBezTo>
                  <a:cubicBezTo>
                    <a:pt x="52626" y="125508"/>
                    <a:pt x="52626" y="125508"/>
                    <a:pt x="52626" y="126460"/>
                  </a:cubicBezTo>
                  <a:close/>
                  <a:moveTo>
                    <a:pt x="52626" y="120745"/>
                  </a:moveTo>
                  <a:cubicBezTo>
                    <a:pt x="52626" y="120745"/>
                    <a:pt x="52626" y="121698"/>
                    <a:pt x="52626" y="120745"/>
                  </a:cubicBezTo>
                  <a:cubicBezTo>
                    <a:pt x="54531" y="120745"/>
                    <a:pt x="54531" y="119793"/>
                    <a:pt x="54531" y="119793"/>
                  </a:cubicBezTo>
                  <a:cubicBezTo>
                    <a:pt x="54531" y="118840"/>
                    <a:pt x="54531" y="118840"/>
                    <a:pt x="53578" y="118840"/>
                  </a:cubicBezTo>
                  <a:cubicBezTo>
                    <a:pt x="52626" y="118840"/>
                    <a:pt x="52626" y="119793"/>
                    <a:pt x="52626" y="120745"/>
                  </a:cubicBezTo>
                  <a:close/>
                  <a:moveTo>
                    <a:pt x="54531" y="196945"/>
                  </a:moveTo>
                  <a:cubicBezTo>
                    <a:pt x="54531" y="195993"/>
                    <a:pt x="53578" y="195993"/>
                    <a:pt x="53578" y="196945"/>
                  </a:cubicBezTo>
                  <a:cubicBezTo>
                    <a:pt x="52626" y="196945"/>
                    <a:pt x="52626" y="196945"/>
                    <a:pt x="52626" y="197898"/>
                  </a:cubicBezTo>
                  <a:cubicBezTo>
                    <a:pt x="52626" y="196945"/>
                    <a:pt x="53578" y="197898"/>
                    <a:pt x="54531" y="196945"/>
                  </a:cubicBezTo>
                  <a:cubicBezTo>
                    <a:pt x="53578" y="196945"/>
                    <a:pt x="54531" y="196945"/>
                    <a:pt x="54531" y="196945"/>
                  </a:cubicBezTo>
                  <a:close/>
                  <a:moveTo>
                    <a:pt x="55483" y="68358"/>
                  </a:moveTo>
                  <a:cubicBezTo>
                    <a:pt x="54531" y="67405"/>
                    <a:pt x="54531" y="67405"/>
                    <a:pt x="53578" y="68358"/>
                  </a:cubicBezTo>
                  <a:cubicBezTo>
                    <a:pt x="53578" y="69310"/>
                    <a:pt x="53578" y="70262"/>
                    <a:pt x="55483" y="68358"/>
                  </a:cubicBezTo>
                  <a:cubicBezTo>
                    <a:pt x="55483" y="69310"/>
                    <a:pt x="55483" y="69310"/>
                    <a:pt x="55483" y="68358"/>
                  </a:cubicBezTo>
                  <a:close/>
                  <a:moveTo>
                    <a:pt x="54531" y="47402"/>
                  </a:moveTo>
                  <a:cubicBezTo>
                    <a:pt x="53578" y="47402"/>
                    <a:pt x="53578" y="47402"/>
                    <a:pt x="54531" y="47402"/>
                  </a:cubicBezTo>
                  <a:cubicBezTo>
                    <a:pt x="53578" y="48355"/>
                    <a:pt x="54531" y="49308"/>
                    <a:pt x="54531" y="49308"/>
                  </a:cubicBezTo>
                  <a:cubicBezTo>
                    <a:pt x="54531" y="49308"/>
                    <a:pt x="55483" y="49308"/>
                    <a:pt x="55483" y="49308"/>
                  </a:cubicBezTo>
                  <a:cubicBezTo>
                    <a:pt x="55483" y="48355"/>
                    <a:pt x="54531" y="47402"/>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4073"/>
                    <a:pt x="58341" y="74073"/>
                    <a:pt x="57388" y="74073"/>
                  </a:cubicBezTo>
                  <a:close/>
                  <a:moveTo>
                    <a:pt x="56436" y="213137"/>
                  </a:moveTo>
                  <a:cubicBezTo>
                    <a:pt x="56436" y="212185"/>
                    <a:pt x="56436" y="212185"/>
                    <a:pt x="55483" y="212185"/>
                  </a:cubicBezTo>
                  <a:cubicBezTo>
                    <a:pt x="54531" y="212185"/>
                    <a:pt x="54531" y="212185"/>
                    <a:pt x="54531" y="213137"/>
                  </a:cubicBezTo>
                  <a:cubicBezTo>
                    <a:pt x="54531" y="212185"/>
                    <a:pt x="54531" y="213137"/>
                    <a:pt x="56436" y="213137"/>
                  </a:cubicBezTo>
                  <a:cubicBezTo>
                    <a:pt x="55483" y="213137"/>
                    <a:pt x="56436" y="213137"/>
                    <a:pt x="56436" y="213137"/>
                  </a:cubicBezTo>
                  <a:close/>
                  <a:moveTo>
                    <a:pt x="55483" y="230283"/>
                  </a:moveTo>
                  <a:cubicBezTo>
                    <a:pt x="55483" y="230283"/>
                    <a:pt x="54531" y="230283"/>
                    <a:pt x="55483" y="230283"/>
                  </a:cubicBezTo>
                  <a:lnTo>
                    <a:pt x="55483" y="230283"/>
                  </a:lnTo>
                  <a:cubicBezTo>
                    <a:pt x="55483" y="231235"/>
                    <a:pt x="55483" y="230283"/>
                    <a:pt x="55483" y="230283"/>
                  </a:cubicBezTo>
                  <a:cubicBezTo>
                    <a:pt x="55483" y="230283"/>
                    <a:pt x="55483" y="230283"/>
                    <a:pt x="55483"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8843"/>
                    <a:pt x="56436" y="138843"/>
                    <a:pt x="56436" y="139795"/>
                  </a:cubicBezTo>
                  <a:cubicBezTo>
                    <a:pt x="55483" y="138843"/>
                    <a:pt x="55483" y="139795"/>
                    <a:pt x="56436" y="139795"/>
                  </a:cubicBezTo>
                  <a:cubicBezTo>
                    <a:pt x="55483" y="139795"/>
                    <a:pt x="55483" y="140748"/>
                    <a:pt x="56436" y="139795"/>
                  </a:cubicBezTo>
                  <a:cubicBezTo>
                    <a:pt x="56436" y="140748"/>
                    <a:pt x="56436" y="139795"/>
                    <a:pt x="56436" y="139795"/>
                  </a:cubicBezTo>
                  <a:close/>
                  <a:moveTo>
                    <a:pt x="56436" y="164560"/>
                  </a:moveTo>
                  <a:cubicBezTo>
                    <a:pt x="56436" y="164560"/>
                    <a:pt x="57388" y="163608"/>
                    <a:pt x="56436" y="164560"/>
                  </a:cubicBezTo>
                  <a:cubicBezTo>
                    <a:pt x="57388" y="163608"/>
                    <a:pt x="57388" y="162655"/>
                    <a:pt x="56436" y="162655"/>
                  </a:cubicBezTo>
                  <a:cubicBezTo>
                    <a:pt x="55483" y="162655"/>
                    <a:pt x="55483" y="162655"/>
                    <a:pt x="55483" y="162655"/>
                  </a:cubicBezTo>
                  <a:cubicBezTo>
                    <a:pt x="55483" y="163608"/>
                    <a:pt x="55483" y="163608"/>
                    <a:pt x="56436" y="164560"/>
                  </a:cubicBezTo>
                  <a:close/>
                  <a:moveTo>
                    <a:pt x="55483" y="88360"/>
                  </a:moveTo>
                  <a:lnTo>
                    <a:pt x="55483" y="88360"/>
                  </a:lnTo>
                  <a:cubicBezTo>
                    <a:pt x="56436" y="88360"/>
                    <a:pt x="56436" y="88360"/>
                    <a:pt x="55483" y="88360"/>
                  </a:cubicBezTo>
                  <a:cubicBezTo>
                    <a:pt x="56436" y="88360"/>
                    <a:pt x="56436" y="88360"/>
                    <a:pt x="55483" y="88360"/>
                  </a:cubicBezTo>
                  <a:cubicBezTo>
                    <a:pt x="55483" y="88360"/>
                    <a:pt x="55483" y="88360"/>
                    <a:pt x="55483" y="88360"/>
                  </a:cubicBezTo>
                  <a:close/>
                  <a:moveTo>
                    <a:pt x="57388" y="43593"/>
                  </a:moveTo>
                  <a:cubicBezTo>
                    <a:pt x="56436" y="43593"/>
                    <a:pt x="56436" y="43593"/>
                    <a:pt x="57388" y="43593"/>
                  </a:cubicBezTo>
                  <a:cubicBezTo>
                    <a:pt x="56436" y="42640"/>
                    <a:pt x="56436" y="43593"/>
                    <a:pt x="56436" y="43593"/>
                  </a:cubicBezTo>
                  <a:cubicBezTo>
                    <a:pt x="56436" y="43593"/>
                    <a:pt x="56436" y="44545"/>
                    <a:pt x="57388" y="43593"/>
                  </a:cubicBezTo>
                  <a:cubicBezTo>
                    <a:pt x="56436" y="44545"/>
                    <a:pt x="56436" y="44545"/>
                    <a:pt x="57388" y="43593"/>
                  </a:cubicBezTo>
                  <a:close/>
                  <a:moveTo>
                    <a:pt x="56436" y="23590"/>
                  </a:moveTo>
                  <a:lnTo>
                    <a:pt x="56436" y="23590"/>
                  </a:lnTo>
                  <a:cubicBezTo>
                    <a:pt x="56436" y="23590"/>
                    <a:pt x="56436" y="23590"/>
                    <a:pt x="56436" y="23590"/>
                  </a:cubicBezTo>
                  <a:lnTo>
                    <a:pt x="56436" y="23590"/>
                  </a:lnTo>
                  <a:cubicBezTo>
                    <a:pt x="56436" y="22637"/>
                    <a:pt x="56436" y="22637"/>
                    <a:pt x="56436" y="23590"/>
                  </a:cubicBezTo>
                  <a:close/>
                  <a:moveTo>
                    <a:pt x="57388" y="243618"/>
                  </a:moveTo>
                  <a:lnTo>
                    <a:pt x="57388" y="243618"/>
                  </a:lnTo>
                  <a:cubicBezTo>
                    <a:pt x="56436" y="243618"/>
                    <a:pt x="56436" y="243618"/>
                    <a:pt x="57388" y="243618"/>
                  </a:cubicBezTo>
                  <a:lnTo>
                    <a:pt x="57388" y="243618"/>
                  </a:lnTo>
                  <a:cubicBezTo>
                    <a:pt x="57388" y="243618"/>
                    <a:pt x="57388" y="243618"/>
                    <a:pt x="57388" y="243618"/>
                  </a:cubicBezTo>
                  <a:close/>
                  <a:moveTo>
                    <a:pt x="57388" y="46450"/>
                  </a:moveTo>
                  <a:cubicBezTo>
                    <a:pt x="57388" y="47402"/>
                    <a:pt x="58341" y="47402"/>
                    <a:pt x="59293" y="47402"/>
                  </a:cubicBezTo>
                  <a:cubicBezTo>
                    <a:pt x="60246" y="47402"/>
                    <a:pt x="61198" y="47402"/>
                    <a:pt x="60246" y="46450"/>
                  </a:cubicBezTo>
                  <a:cubicBezTo>
                    <a:pt x="60246" y="45498"/>
                    <a:pt x="59293" y="45498"/>
                    <a:pt x="58341" y="45498"/>
                  </a:cubicBezTo>
                  <a:cubicBezTo>
                    <a:pt x="57388" y="45498"/>
                    <a:pt x="57388" y="45498"/>
                    <a:pt x="57388" y="46450"/>
                  </a:cubicBezTo>
                  <a:close/>
                  <a:moveTo>
                    <a:pt x="57388" y="204565"/>
                  </a:moveTo>
                  <a:lnTo>
                    <a:pt x="57388" y="204565"/>
                  </a:lnTo>
                  <a:cubicBezTo>
                    <a:pt x="58341" y="204565"/>
                    <a:pt x="58341" y="204565"/>
                    <a:pt x="57388" y="204565"/>
                  </a:cubicBezTo>
                  <a:cubicBezTo>
                    <a:pt x="58341" y="203612"/>
                    <a:pt x="57388" y="203612"/>
                    <a:pt x="57388" y="204565"/>
                  </a:cubicBezTo>
                  <a:cubicBezTo>
                    <a:pt x="57388" y="203612"/>
                    <a:pt x="57388" y="203612"/>
                    <a:pt x="57388" y="204565"/>
                  </a:cubicBezTo>
                  <a:close/>
                  <a:moveTo>
                    <a:pt x="61198" y="36925"/>
                  </a:moveTo>
                  <a:cubicBezTo>
                    <a:pt x="60246" y="35973"/>
                    <a:pt x="59293" y="35020"/>
                    <a:pt x="57388" y="35973"/>
                  </a:cubicBezTo>
                  <a:lnTo>
                    <a:pt x="57388" y="36925"/>
                  </a:lnTo>
                  <a:cubicBezTo>
                    <a:pt x="58341" y="38830"/>
                    <a:pt x="61198" y="38830"/>
                    <a:pt x="60246" y="41687"/>
                  </a:cubicBezTo>
                  <a:cubicBezTo>
                    <a:pt x="61198" y="41687"/>
                    <a:pt x="61198" y="41687"/>
                    <a:pt x="61198" y="40735"/>
                  </a:cubicBezTo>
                  <a:cubicBezTo>
                    <a:pt x="62151" y="38830"/>
                    <a:pt x="62151" y="37877"/>
                    <a:pt x="61198" y="36925"/>
                  </a:cubicBezTo>
                  <a:close/>
                  <a:moveTo>
                    <a:pt x="62151" y="176943"/>
                  </a:moveTo>
                  <a:cubicBezTo>
                    <a:pt x="61198" y="175990"/>
                    <a:pt x="61198" y="176943"/>
                    <a:pt x="60246" y="177895"/>
                  </a:cubicBezTo>
                  <a:lnTo>
                    <a:pt x="60246" y="178848"/>
                  </a:lnTo>
                  <a:cubicBezTo>
                    <a:pt x="59293" y="177895"/>
                    <a:pt x="59293" y="175990"/>
                    <a:pt x="57388" y="176943"/>
                  </a:cubicBezTo>
                  <a:cubicBezTo>
                    <a:pt x="56436" y="177895"/>
                    <a:pt x="57388" y="178848"/>
                    <a:pt x="57388" y="179800"/>
                  </a:cubicBezTo>
                  <a:cubicBezTo>
                    <a:pt x="58341" y="180753"/>
                    <a:pt x="59293" y="179800"/>
                    <a:pt x="60246" y="178848"/>
                  </a:cubicBezTo>
                  <a:cubicBezTo>
                    <a:pt x="60246" y="178848"/>
                    <a:pt x="61198" y="178848"/>
                    <a:pt x="61198" y="177895"/>
                  </a:cubicBezTo>
                  <a:cubicBezTo>
                    <a:pt x="62151" y="177895"/>
                    <a:pt x="63103" y="177895"/>
                    <a:pt x="62151" y="176943"/>
                  </a:cubicBezTo>
                  <a:close/>
                  <a:moveTo>
                    <a:pt x="57388" y="69310"/>
                  </a:moveTo>
                  <a:cubicBezTo>
                    <a:pt x="57388" y="70262"/>
                    <a:pt x="58341" y="70262"/>
                    <a:pt x="57388" y="69310"/>
                  </a:cubicBezTo>
                  <a:cubicBezTo>
                    <a:pt x="58341" y="70262"/>
                    <a:pt x="59293" y="69310"/>
                    <a:pt x="59293" y="69310"/>
                  </a:cubicBezTo>
                  <a:cubicBezTo>
                    <a:pt x="59293" y="69310"/>
                    <a:pt x="59293" y="68358"/>
                    <a:pt x="58341" y="68358"/>
                  </a:cubicBezTo>
                  <a:cubicBezTo>
                    <a:pt x="57388" y="68358"/>
                    <a:pt x="57388" y="68358"/>
                    <a:pt x="57388" y="69310"/>
                  </a:cubicBezTo>
                  <a:close/>
                  <a:moveTo>
                    <a:pt x="58341" y="210280"/>
                  </a:moveTo>
                  <a:lnTo>
                    <a:pt x="58341" y="210280"/>
                  </a:lnTo>
                  <a:lnTo>
                    <a:pt x="58341" y="210280"/>
                  </a:lnTo>
                  <a:cubicBezTo>
                    <a:pt x="57388" y="210280"/>
                    <a:pt x="58341" y="210280"/>
                    <a:pt x="58341" y="210280"/>
                  </a:cubicBezTo>
                  <a:cubicBezTo>
                    <a:pt x="58341" y="211233"/>
                    <a:pt x="58341" y="211233"/>
                    <a:pt x="58341" y="210280"/>
                  </a:cubicBezTo>
                  <a:close/>
                  <a:moveTo>
                    <a:pt x="58341" y="166465"/>
                  </a:moveTo>
                  <a:cubicBezTo>
                    <a:pt x="58341" y="167418"/>
                    <a:pt x="58341" y="167418"/>
                    <a:pt x="58341" y="166465"/>
                  </a:cubicBezTo>
                  <a:cubicBezTo>
                    <a:pt x="60246" y="167418"/>
                    <a:pt x="60246" y="166465"/>
                    <a:pt x="60246" y="166465"/>
                  </a:cubicBezTo>
                  <a:cubicBezTo>
                    <a:pt x="60246" y="165512"/>
                    <a:pt x="60246" y="165512"/>
                    <a:pt x="59293" y="165512"/>
                  </a:cubicBezTo>
                  <a:cubicBezTo>
                    <a:pt x="59293" y="165512"/>
                    <a:pt x="58341" y="166465"/>
                    <a:pt x="58341" y="166465"/>
                  </a:cubicBezTo>
                  <a:close/>
                  <a:moveTo>
                    <a:pt x="62151" y="51212"/>
                  </a:moveTo>
                  <a:cubicBezTo>
                    <a:pt x="62151" y="51212"/>
                    <a:pt x="62151" y="51212"/>
                    <a:pt x="62151" y="51212"/>
                  </a:cubicBezTo>
                  <a:cubicBezTo>
                    <a:pt x="61198" y="51212"/>
                    <a:pt x="60246" y="51212"/>
                    <a:pt x="59293" y="53118"/>
                  </a:cubicBezTo>
                  <a:cubicBezTo>
                    <a:pt x="59293" y="53118"/>
                    <a:pt x="59293" y="54070"/>
                    <a:pt x="59293" y="54070"/>
                  </a:cubicBezTo>
                  <a:cubicBezTo>
                    <a:pt x="62151" y="54070"/>
                    <a:pt x="62151" y="53118"/>
                    <a:pt x="62151" y="51212"/>
                  </a:cubicBezTo>
                  <a:close/>
                  <a:moveTo>
                    <a:pt x="65008" y="30258"/>
                  </a:moveTo>
                  <a:cubicBezTo>
                    <a:pt x="65008" y="30258"/>
                    <a:pt x="65008" y="29305"/>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1210"/>
                    <a:pt x="65961" y="31210"/>
                    <a:pt x="65008" y="30258"/>
                  </a:cubicBezTo>
                  <a:close/>
                  <a:moveTo>
                    <a:pt x="62151" y="198850"/>
                  </a:moveTo>
                  <a:cubicBezTo>
                    <a:pt x="62151" y="198850"/>
                    <a:pt x="61198" y="198850"/>
                    <a:pt x="62151" y="198850"/>
                  </a:cubicBezTo>
                  <a:cubicBezTo>
                    <a:pt x="61198" y="197898"/>
                    <a:pt x="60246" y="198850"/>
                    <a:pt x="62151" y="198850"/>
                  </a:cubicBezTo>
                  <a:cubicBezTo>
                    <a:pt x="61198" y="198850"/>
                    <a:pt x="61198" y="198850"/>
                    <a:pt x="62151" y="198850"/>
                  </a:cubicBezTo>
                  <a:cubicBezTo>
                    <a:pt x="61198" y="198850"/>
                    <a:pt x="62151" y="198850"/>
                    <a:pt x="62151" y="198850"/>
                  </a:cubicBezTo>
                  <a:close/>
                  <a:moveTo>
                    <a:pt x="62151" y="139795"/>
                  </a:moveTo>
                  <a:cubicBezTo>
                    <a:pt x="62151" y="139795"/>
                    <a:pt x="61198" y="140748"/>
                    <a:pt x="62151" y="139795"/>
                  </a:cubicBezTo>
                  <a:cubicBezTo>
                    <a:pt x="62151" y="140748"/>
                    <a:pt x="62151" y="140748"/>
                    <a:pt x="62151" y="139795"/>
                  </a:cubicBezTo>
                  <a:cubicBezTo>
                    <a:pt x="62151" y="140748"/>
                    <a:pt x="63103" y="140748"/>
                    <a:pt x="62151" y="139795"/>
                  </a:cubicBezTo>
                  <a:cubicBezTo>
                    <a:pt x="62151" y="139795"/>
                    <a:pt x="62151" y="139795"/>
                    <a:pt x="62151" y="139795"/>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966" y="165512"/>
                  </a:cubicBezTo>
                  <a:cubicBezTo>
                    <a:pt x="107871" y="163608"/>
                    <a:pt x="108823" y="161703"/>
                    <a:pt x="109776" y="159798"/>
                  </a:cubicBezTo>
                  <a:cubicBezTo>
                    <a:pt x="115491" y="150273"/>
                    <a:pt x="118348" y="139795"/>
                    <a:pt x="119301" y="128365"/>
                  </a:cubicBezTo>
                  <a:cubicBezTo>
                    <a:pt x="120253" y="118840"/>
                    <a:pt x="119301" y="110268"/>
                    <a:pt x="121206" y="100743"/>
                  </a:cubicBezTo>
                  <a:cubicBezTo>
                    <a:pt x="122158" y="95980"/>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30731" y="54070"/>
                  </a:moveTo>
                  <a:cubicBezTo>
                    <a:pt x="130731" y="54070"/>
                    <a:pt x="130731" y="54070"/>
                    <a:pt x="130731" y="54070"/>
                  </a:cubicBezTo>
                  <a:lnTo>
                    <a:pt x="130731" y="54070"/>
                  </a:lnTo>
                  <a:cubicBezTo>
                    <a:pt x="131683" y="54070"/>
                    <a:pt x="130731" y="54070"/>
                    <a:pt x="130731" y="54070"/>
                  </a:cubicBezTo>
                  <a:cubicBezTo>
                    <a:pt x="130731" y="53118"/>
                    <a:pt x="130731" y="53118"/>
                    <a:pt x="130731" y="54070"/>
                  </a:cubicBezTo>
                  <a:close/>
                  <a:moveTo>
                    <a:pt x="132636" y="74073"/>
                  </a:moveTo>
                  <a:lnTo>
                    <a:pt x="132636" y="74073"/>
                  </a:lnTo>
                  <a:cubicBezTo>
                    <a:pt x="131683" y="73120"/>
                    <a:pt x="130731" y="74073"/>
                    <a:pt x="131683" y="74073"/>
                  </a:cubicBezTo>
                  <a:cubicBezTo>
                    <a:pt x="131683" y="75025"/>
                    <a:pt x="131683" y="75025"/>
                    <a:pt x="132636" y="74073"/>
                  </a:cubicBezTo>
                  <a:cubicBezTo>
                    <a:pt x="132636" y="75025"/>
                    <a:pt x="132636" y="75025"/>
                    <a:pt x="132636" y="74073"/>
                  </a:cubicBezTo>
                  <a:close/>
                  <a:moveTo>
                    <a:pt x="133588" y="37877"/>
                  </a:moveTo>
                  <a:cubicBezTo>
                    <a:pt x="133588" y="37877"/>
                    <a:pt x="134541" y="37877"/>
                    <a:pt x="133588" y="37877"/>
                  </a:cubicBezTo>
                  <a:cubicBezTo>
                    <a:pt x="134541" y="36925"/>
                    <a:pt x="134541" y="36925"/>
                    <a:pt x="133588" y="36925"/>
                  </a:cubicBezTo>
                  <a:cubicBezTo>
                    <a:pt x="132636" y="36925"/>
                    <a:pt x="132636" y="36925"/>
                    <a:pt x="132636" y="36925"/>
                  </a:cubicBezTo>
                  <a:cubicBezTo>
                    <a:pt x="132636" y="37877"/>
                    <a:pt x="133588" y="37877"/>
                    <a:pt x="133588" y="37877"/>
                  </a:cubicBezTo>
                  <a:close/>
                  <a:moveTo>
                    <a:pt x="133588" y="59785"/>
                  </a:moveTo>
                  <a:cubicBezTo>
                    <a:pt x="134541" y="59785"/>
                    <a:pt x="134541" y="59785"/>
                    <a:pt x="133588" y="59785"/>
                  </a:cubicBezTo>
                  <a:cubicBezTo>
                    <a:pt x="134541" y="58833"/>
                    <a:pt x="134541" y="58833"/>
                    <a:pt x="133588" y="59785"/>
                  </a:cubicBezTo>
                  <a:lnTo>
                    <a:pt x="133588" y="59785"/>
                  </a:lnTo>
                  <a:cubicBezTo>
                    <a:pt x="133588" y="60737"/>
                    <a:pt x="133588" y="60737"/>
                    <a:pt x="133588" y="59785"/>
                  </a:cubicBezTo>
                  <a:close/>
                  <a:moveTo>
                    <a:pt x="135493" y="69310"/>
                  </a:moveTo>
                  <a:cubicBezTo>
                    <a:pt x="134541" y="68358"/>
                    <a:pt x="134541" y="68358"/>
                    <a:pt x="135493" y="69310"/>
                  </a:cubicBezTo>
                  <a:cubicBezTo>
                    <a:pt x="134541" y="68358"/>
                    <a:pt x="133588" y="69310"/>
                    <a:pt x="135493" y="69310"/>
                  </a:cubicBezTo>
                  <a:lnTo>
                    <a:pt x="135493" y="69310"/>
                  </a:lnTo>
                  <a:cubicBezTo>
                    <a:pt x="134541" y="69310"/>
                    <a:pt x="134541" y="69310"/>
                    <a:pt x="135493" y="69310"/>
                  </a:cubicBezTo>
                  <a:close/>
                  <a:moveTo>
                    <a:pt x="135493" y="43593"/>
                  </a:moveTo>
                  <a:cubicBezTo>
                    <a:pt x="134541" y="43593"/>
                    <a:pt x="134541" y="42640"/>
                    <a:pt x="135493" y="43593"/>
                  </a:cubicBezTo>
                  <a:cubicBezTo>
                    <a:pt x="134541" y="42640"/>
                    <a:pt x="134541" y="42640"/>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4075"/>
                    <a:pt x="136446" y="95027"/>
                    <a:pt x="136446" y="94075"/>
                  </a:cubicBezTo>
                  <a:cubicBezTo>
                    <a:pt x="136446" y="94075"/>
                    <a:pt x="136446" y="94075"/>
                    <a:pt x="136446" y="94075"/>
                  </a:cubicBezTo>
                  <a:close/>
                  <a:moveTo>
                    <a:pt x="137398" y="55975"/>
                  </a:moveTo>
                  <a:cubicBezTo>
                    <a:pt x="138351" y="55975"/>
                    <a:pt x="138351" y="56927"/>
                    <a:pt x="139303" y="56927"/>
                  </a:cubicBezTo>
                  <a:cubicBezTo>
                    <a:pt x="139303" y="56927"/>
                    <a:pt x="140256" y="56927"/>
                    <a:pt x="139303" y="56927"/>
                  </a:cubicBezTo>
                  <a:cubicBezTo>
                    <a:pt x="139303" y="55975"/>
                    <a:pt x="138351" y="55975"/>
                    <a:pt x="137398" y="55975"/>
                  </a:cubicBezTo>
                  <a:lnTo>
                    <a:pt x="137398" y="54070"/>
                  </a:lnTo>
                  <a:cubicBezTo>
                    <a:pt x="137398" y="54070"/>
                    <a:pt x="137398" y="53118"/>
                    <a:pt x="137398" y="53118"/>
                  </a:cubicBezTo>
                  <a:cubicBezTo>
                    <a:pt x="137398" y="53118"/>
                    <a:pt x="137398" y="54070"/>
                    <a:pt x="137398" y="54070"/>
                  </a:cubicBezTo>
                  <a:cubicBezTo>
                    <a:pt x="137398" y="55023"/>
                    <a:pt x="137398" y="55975"/>
                    <a:pt x="137398" y="55975"/>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3595"/>
                  </a:moveTo>
                  <a:cubicBezTo>
                    <a:pt x="141208" y="62643"/>
                    <a:pt x="141208" y="61690"/>
                    <a:pt x="140256" y="61690"/>
                  </a:cubicBezTo>
                  <a:cubicBezTo>
                    <a:pt x="140256" y="60737"/>
                    <a:pt x="140256" y="59785"/>
                    <a:pt x="139303" y="60737"/>
                  </a:cubicBezTo>
                  <a:cubicBezTo>
                    <a:pt x="138351" y="61690"/>
                    <a:pt x="138351" y="62643"/>
                    <a:pt x="138351" y="63595"/>
                  </a:cubicBezTo>
                  <a:cubicBezTo>
                    <a:pt x="139303" y="63595"/>
                    <a:pt x="140256" y="63595"/>
                    <a:pt x="141208" y="63595"/>
                  </a:cubicBezTo>
                  <a:cubicBezTo>
                    <a:pt x="141208" y="64548"/>
                    <a:pt x="141208" y="64548"/>
                    <a:pt x="141208" y="63595"/>
                  </a:cubicBezTo>
                  <a:close/>
                  <a:moveTo>
                    <a:pt x="141208" y="39783"/>
                  </a:moveTo>
                  <a:cubicBezTo>
                    <a:pt x="141208" y="39783"/>
                    <a:pt x="141208" y="40735"/>
                    <a:pt x="141208" y="39783"/>
                  </a:cubicBezTo>
                  <a:cubicBezTo>
                    <a:pt x="143113" y="40735"/>
                    <a:pt x="143113" y="39783"/>
                    <a:pt x="143113" y="39783"/>
                  </a:cubicBezTo>
                  <a:cubicBezTo>
                    <a:pt x="142161" y="38830"/>
                    <a:pt x="142161" y="38830"/>
                    <a:pt x="141208" y="39783"/>
                  </a:cubicBezTo>
                  <a:cubicBezTo>
                    <a:pt x="141208" y="38830"/>
                    <a:pt x="140256" y="38830"/>
                    <a:pt x="141208" y="39783"/>
                  </a:cubicBezTo>
                  <a:close/>
                  <a:moveTo>
                    <a:pt x="149781" y="64548"/>
                  </a:moveTo>
                  <a:cubicBezTo>
                    <a:pt x="150733" y="64548"/>
                    <a:pt x="149781" y="63595"/>
                    <a:pt x="149781" y="63595"/>
                  </a:cubicBezTo>
                  <a:cubicBezTo>
                    <a:pt x="149781" y="62643"/>
                    <a:pt x="148828" y="62643"/>
                    <a:pt x="147876" y="61690"/>
                  </a:cubicBezTo>
                  <a:cubicBezTo>
                    <a:pt x="146923" y="61690"/>
                    <a:pt x="145971" y="60737"/>
                    <a:pt x="145971" y="59785"/>
                  </a:cubicBezTo>
                  <a:cubicBezTo>
                    <a:pt x="145971" y="58833"/>
                    <a:pt x="147876" y="57880"/>
                    <a:pt x="145018" y="57880"/>
                  </a:cubicBezTo>
                  <a:cubicBezTo>
                    <a:pt x="143113" y="57880"/>
                    <a:pt x="142161" y="58833"/>
                    <a:pt x="143113" y="60737"/>
                  </a:cubicBezTo>
                  <a:cubicBezTo>
                    <a:pt x="143113" y="61690"/>
                    <a:pt x="144066" y="62643"/>
                    <a:pt x="144066" y="63595"/>
                  </a:cubicBezTo>
                  <a:cubicBezTo>
                    <a:pt x="144066" y="65500"/>
                    <a:pt x="144066" y="66452"/>
                    <a:pt x="145971" y="64548"/>
                  </a:cubicBezTo>
                  <a:cubicBezTo>
                    <a:pt x="146923" y="63595"/>
                    <a:pt x="147876" y="64548"/>
                    <a:pt x="148828" y="65500"/>
                  </a:cubicBezTo>
                  <a:cubicBezTo>
                    <a:pt x="148828" y="65500"/>
                    <a:pt x="149781" y="65500"/>
                    <a:pt x="149781" y="64548"/>
                  </a:cubicBezTo>
                  <a:close/>
                  <a:moveTo>
                    <a:pt x="144066" y="77883"/>
                  </a:moveTo>
                  <a:cubicBezTo>
                    <a:pt x="145018" y="77883"/>
                    <a:pt x="145018" y="77883"/>
                    <a:pt x="144066" y="77883"/>
                  </a:cubicBezTo>
                  <a:cubicBezTo>
                    <a:pt x="144066" y="76930"/>
                    <a:pt x="143113" y="76930"/>
                    <a:pt x="143113" y="76930"/>
                  </a:cubicBezTo>
                  <a:cubicBezTo>
                    <a:pt x="143113" y="76930"/>
                    <a:pt x="143113" y="77883"/>
                    <a:pt x="144066" y="77883"/>
                  </a:cubicBezTo>
                  <a:cubicBezTo>
                    <a:pt x="144066" y="77883"/>
                    <a:pt x="144066" y="77883"/>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4545"/>
                    <a:pt x="147876" y="44545"/>
                    <a:pt x="146923" y="45498"/>
                  </a:cubicBezTo>
                  <a:cubicBezTo>
                    <a:pt x="146923" y="44545"/>
                    <a:pt x="146923" y="45498"/>
                    <a:pt x="146923" y="45498"/>
                  </a:cubicBezTo>
                  <a:close/>
                  <a:moveTo>
                    <a:pt x="147876" y="83598"/>
                  </a:moveTo>
                  <a:cubicBezTo>
                    <a:pt x="147876" y="83598"/>
                    <a:pt x="146923" y="83598"/>
                    <a:pt x="147876" y="83598"/>
                  </a:cubicBezTo>
                  <a:lnTo>
                    <a:pt x="147876" y="83598"/>
                  </a:lnTo>
                  <a:cubicBezTo>
                    <a:pt x="147876" y="84550"/>
                    <a:pt x="147876" y="84550"/>
                    <a:pt x="147876" y="83598"/>
                  </a:cubicBezTo>
                  <a:lnTo>
                    <a:pt x="147876" y="83598"/>
                  </a:lnTo>
                  <a:close/>
                  <a:moveTo>
                    <a:pt x="147876" y="50260"/>
                  </a:moveTo>
                  <a:cubicBezTo>
                    <a:pt x="147876" y="50260"/>
                    <a:pt x="147876" y="51212"/>
                    <a:pt x="147876" y="50260"/>
                  </a:cubicBezTo>
                  <a:cubicBezTo>
                    <a:pt x="148828" y="51212"/>
                    <a:pt x="148828" y="50260"/>
                    <a:pt x="147876" y="50260"/>
                  </a:cubicBezTo>
                  <a:cubicBezTo>
                    <a:pt x="148828" y="50260"/>
                    <a:pt x="148828" y="49308"/>
                    <a:pt x="147876" y="50260"/>
                  </a:cubicBezTo>
                  <a:cubicBezTo>
                    <a:pt x="148828" y="49308"/>
                    <a:pt x="148828" y="49308"/>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023"/>
                    <a:pt x="151686" y="55023"/>
                    <a:pt x="151686" y="55975"/>
                  </a:cubicBezTo>
                  <a:cubicBezTo>
                    <a:pt x="150733" y="55023"/>
                    <a:pt x="149781" y="55023"/>
                    <a:pt x="149781" y="55975"/>
                  </a:cubicBezTo>
                  <a:lnTo>
                    <a:pt x="151686" y="55975"/>
                  </a:lnTo>
                  <a:cubicBezTo>
                    <a:pt x="150733" y="56927"/>
                    <a:pt x="151686" y="55975"/>
                    <a:pt x="151686" y="55975"/>
                  </a:cubicBezTo>
                  <a:close/>
                  <a:moveTo>
                    <a:pt x="153591" y="74073"/>
                  </a:moveTo>
                  <a:cubicBezTo>
                    <a:pt x="152638" y="74073"/>
                    <a:pt x="152638" y="75025"/>
                    <a:pt x="151686" y="75025"/>
                  </a:cubicBezTo>
                  <a:cubicBezTo>
                    <a:pt x="151686" y="75025"/>
                    <a:pt x="151686" y="75977"/>
                    <a:pt x="151686" y="75977"/>
                  </a:cubicBezTo>
                  <a:cubicBezTo>
                    <a:pt x="153591" y="75977"/>
                    <a:pt x="153591" y="75025"/>
                    <a:pt x="153591" y="74073"/>
                  </a:cubicBezTo>
                  <a:cubicBezTo>
                    <a:pt x="154543" y="74073"/>
                    <a:pt x="154543" y="73120"/>
                    <a:pt x="153591" y="74073"/>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1" name="Freeform 520">
              <a:extLst>
                <a:ext uri="{FF2B5EF4-FFF2-40B4-BE49-F238E27FC236}">
                  <a16:creationId xmlns:a16="http://schemas.microsoft.com/office/drawing/2014/main" id="{764D5848-570C-162A-5713-EA4BE934E3DD}"/>
                </a:ext>
              </a:extLst>
            </p:cNvPr>
            <p:cNvSpPr/>
            <p:nvPr/>
          </p:nvSpPr>
          <p:spPr>
            <a:xfrm>
              <a:off x="15313870" y="3297975"/>
              <a:ext cx="120907" cy="16515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8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3 w 132799"/>
                <a:gd name="connsiteY17" fmla="*/ 56516 h 181439"/>
                <a:gd name="connsiteX18" fmla="*/ 18098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3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29859 h 181439"/>
                <a:gd name="connsiteX41" fmla="*/ 12383 w 132799"/>
                <a:gd name="connsiteY41" fmla="*/ 127954 h 181439"/>
                <a:gd name="connsiteX42" fmla="*/ 11430 w 132799"/>
                <a:gd name="connsiteY42" fmla="*/ 128906 h 181439"/>
                <a:gd name="connsiteX43" fmla="*/ 16193 w 132799"/>
                <a:gd name="connsiteY43" fmla="*/ 132716 h 181439"/>
                <a:gd name="connsiteX44" fmla="*/ 18098 w 132799"/>
                <a:gd name="connsiteY44" fmla="*/ 130811 h 181439"/>
                <a:gd name="connsiteX45" fmla="*/ 17145 w 132799"/>
                <a:gd name="connsiteY45" fmla="*/ 129859 h 181439"/>
                <a:gd name="connsiteX46" fmla="*/ 14288 w 132799"/>
                <a:gd name="connsiteY46" fmla="*/ 123191 h 181439"/>
                <a:gd name="connsiteX47" fmla="*/ 16193 w 132799"/>
                <a:gd name="connsiteY47" fmla="*/ 126049 h 181439"/>
                <a:gd name="connsiteX48" fmla="*/ 16193 w 132799"/>
                <a:gd name="connsiteY48" fmla="*/ 124144 h 181439"/>
                <a:gd name="connsiteX49" fmla="*/ 17145 w 132799"/>
                <a:gd name="connsiteY49" fmla="*/ 122239 h 181439"/>
                <a:gd name="connsiteX50" fmla="*/ 17145 w 132799"/>
                <a:gd name="connsiteY50" fmla="*/ 120334 h 181439"/>
                <a:gd name="connsiteX51" fmla="*/ 15240 w 132799"/>
                <a:gd name="connsiteY51" fmla="*/ 122239 h 181439"/>
                <a:gd name="connsiteX52" fmla="*/ 14288 w 132799"/>
                <a:gd name="connsiteY52" fmla="*/ 123191 h 181439"/>
                <a:gd name="connsiteX53" fmla="*/ 21908 w 132799"/>
                <a:gd name="connsiteY53" fmla="*/ 116524 h 181439"/>
                <a:gd name="connsiteX54" fmla="*/ 21908 w 132799"/>
                <a:gd name="connsiteY54" fmla="*/ 114619 h 181439"/>
                <a:gd name="connsiteX55" fmla="*/ 20003 w 132799"/>
                <a:gd name="connsiteY55" fmla="*/ 116524 h 181439"/>
                <a:gd name="connsiteX56" fmla="*/ 20003 w 132799"/>
                <a:gd name="connsiteY56" fmla="*/ 119381 h 181439"/>
                <a:gd name="connsiteX57" fmla="*/ 21908 w 132799"/>
                <a:gd name="connsiteY57" fmla="*/ 116524 h 181439"/>
                <a:gd name="connsiteX58" fmla="*/ 21908 w 132799"/>
                <a:gd name="connsiteY58" fmla="*/ 130811 h 181439"/>
                <a:gd name="connsiteX59" fmla="*/ 21908 w 132799"/>
                <a:gd name="connsiteY59" fmla="*/ 130811 h 181439"/>
                <a:gd name="connsiteX60" fmla="*/ 20955 w 132799"/>
                <a:gd name="connsiteY60" fmla="*/ 130811 h 181439"/>
                <a:gd name="connsiteX61" fmla="*/ 21908 w 132799"/>
                <a:gd name="connsiteY61" fmla="*/ 130811 h 181439"/>
                <a:gd name="connsiteX62" fmla="*/ 21908 w 132799"/>
                <a:gd name="connsiteY62" fmla="*/ 130811 h 181439"/>
                <a:gd name="connsiteX63" fmla="*/ 22860 w 132799"/>
                <a:gd name="connsiteY63" fmla="*/ 122239 h 181439"/>
                <a:gd name="connsiteX64" fmla="*/ 23813 w 132799"/>
                <a:gd name="connsiteY64" fmla="*/ 121286 h 181439"/>
                <a:gd name="connsiteX65" fmla="*/ 23813 w 132799"/>
                <a:gd name="connsiteY65" fmla="*/ 120334 h 181439"/>
                <a:gd name="connsiteX66" fmla="*/ 22860 w 132799"/>
                <a:gd name="connsiteY66" fmla="*/ 122239 h 181439"/>
                <a:gd name="connsiteX67" fmla="*/ 22860 w 132799"/>
                <a:gd name="connsiteY67" fmla="*/ 122239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8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8906 h 181439"/>
                <a:gd name="connsiteX89" fmla="*/ 25718 w 132799"/>
                <a:gd name="connsiteY89" fmla="*/ 131764 h 181439"/>
                <a:gd name="connsiteX90" fmla="*/ 26670 w 132799"/>
                <a:gd name="connsiteY90" fmla="*/ 132716 h 181439"/>
                <a:gd name="connsiteX91" fmla="*/ 27623 w 132799"/>
                <a:gd name="connsiteY91" fmla="*/ 131764 h 181439"/>
                <a:gd name="connsiteX92" fmla="*/ 26670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3 w 132799"/>
                <a:gd name="connsiteY97" fmla="*/ 37466 h 181439"/>
                <a:gd name="connsiteX98" fmla="*/ 27623 w 132799"/>
                <a:gd name="connsiteY98" fmla="*/ 38419 h 181439"/>
                <a:gd name="connsiteX99" fmla="*/ 30480 w 132799"/>
                <a:gd name="connsiteY99" fmla="*/ 43181 h 181439"/>
                <a:gd name="connsiteX100" fmla="*/ 31433 w 132799"/>
                <a:gd name="connsiteY100" fmla="*/ 123191 h 181439"/>
                <a:gd name="connsiteX101" fmla="*/ 31433 w 132799"/>
                <a:gd name="connsiteY101" fmla="*/ 123191 h 181439"/>
                <a:gd name="connsiteX102" fmla="*/ 28575 w 132799"/>
                <a:gd name="connsiteY102" fmla="*/ 123191 h 181439"/>
                <a:gd name="connsiteX103" fmla="*/ 31433 w 132799"/>
                <a:gd name="connsiteY103" fmla="*/ 126049 h 181439"/>
                <a:gd name="connsiteX104" fmla="*/ 31433 w 132799"/>
                <a:gd name="connsiteY104" fmla="*/ 123191 h 181439"/>
                <a:gd name="connsiteX105" fmla="*/ 31433 w 132799"/>
                <a:gd name="connsiteY105" fmla="*/ 66041 h 181439"/>
                <a:gd name="connsiteX106" fmla="*/ 31433 w 132799"/>
                <a:gd name="connsiteY106" fmla="*/ 66041 h 181439"/>
                <a:gd name="connsiteX107" fmla="*/ 31433 w 132799"/>
                <a:gd name="connsiteY107" fmla="*/ 66041 h 181439"/>
                <a:gd name="connsiteX108" fmla="*/ 31433 w 132799"/>
                <a:gd name="connsiteY108" fmla="*/ 66041 h 181439"/>
                <a:gd name="connsiteX109" fmla="*/ 31433 w 132799"/>
                <a:gd name="connsiteY109" fmla="*/ 66041 h 181439"/>
                <a:gd name="connsiteX110" fmla="*/ 32385 w 132799"/>
                <a:gd name="connsiteY110" fmla="*/ 47944 h 181439"/>
                <a:gd name="connsiteX111" fmla="*/ 32385 w 132799"/>
                <a:gd name="connsiteY111" fmla="*/ 47944 h 181439"/>
                <a:gd name="connsiteX112" fmla="*/ 32385 w 132799"/>
                <a:gd name="connsiteY112" fmla="*/ 48896 h 181439"/>
                <a:gd name="connsiteX113" fmla="*/ 32385 w 132799"/>
                <a:gd name="connsiteY113" fmla="*/ 47944 h 181439"/>
                <a:gd name="connsiteX114" fmla="*/ 32385 w 132799"/>
                <a:gd name="connsiteY114" fmla="*/ 47944 h 181439"/>
                <a:gd name="connsiteX115" fmla="*/ 33338 w 132799"/>
                <a:gd name="connsiteY115" fmla="*/ 52706 h 181439"/>
                <a:gd name="connsiteX116" fmla="*/ 31433 w 132799"/>
                <a:gd name="connsiteY116" fmla="*/ 54611 h 181439"/>
                <a:gd name="connsiteX117" fmla="*/ 32385 w 132799"/>
                <a:gd name="connsiteY117" fmla="*/ 55564 h 181439"/>
                <a:gd name="connsiteX118" fmla="*/ 36195 w 132799"/>
                <a:gd name="connsiteY118" fmla="*/ 53659 h 181439"/>
                <a:gd name="connsiteX119" fmla="*/ 33338 w 132799"/>
                <a:gd name="connsiteY119" fmla="*/ 52706 h 181439"/>
                <a:gd name="connsiteX120" fmla="*/ 42863 w 132799"/>
                <a:gd name="connsiteY120" fmla="*/ 59374 h 181439"/>
                <a:gd name="connsiteX121" fmla="*/ 43815 w 132799"/>
                <a:gd name="connsiteY121" fmla="*/ 57469 h 181439"/>
                <a:gd name="connsiteX122" fmla="*/ 41910 w 132799"/>
                <a:gd name="connsiteY122" fmla="*/ 57469 h 181439"/>
                <a:gd name="connsiteX123" fmla="*/ 35243 w 132799"/>
                <a:gd name="connsiteY123" fmla="*/ 64136 h 181439"/>
                <a:gd name="connsiteX124" fmla="*/ 33338 w 132799"/>
                <a:gd name="connsiteY124" fmla="*/ 59374 h 181439"/>
                <a:gd name="connsiteX125" fmla="*/ 32385 w 132799"/>
                <a:gd name="connsiteY125" fmla="*/ 58421 h 181439"/>
                <a:gd name="connsiteX126" fmla="*/ 31433 w 132799"/>
                <a:gd name="connsiteY126" fmla="*/ 59374 h 181439"/>
                <a:gd name="connsiteX127" fmla="*/ 35243 w 132799"/>
                <a:gd name="connsiteY127" fmla="*/ 64136 h 181439"/>
                <a:gd name="connsiteX128" fmla="*/ 40005 w 132799"/>
                <a:gd name="connsiteY128" fmla="*/ 62231 h 181439"/>
                <a:gd name="connsiteX129" fmla="*/ 42863 w 132799"/>
                <a:gd name="connsiteY129" fmla="*/ 59374 h 181439"/>
                <a:gd name="connsiteX130" fmla="*/ 38100 w 132799"/>
                <a:gd name="connsiteY130" fmla="*/ 72709 h 181439"/>
                <a:gd name="connsiteX131" fmla="*/ 36195 w 132799"/>
                <a:gd name="connsiteY131" fmla="*/ 69851 h 181439"/>
                <a:gd name="connsiteX132" fmla="*/ 35243 w 132799"/>
                <a:gd name="connsiteY132" fmla="*/ 70804 h 181439"/>
                <a:gd name="connsiteX133" fmla="*/ 37148 w 132799"/>
                <a:gd name="connsiteY133" fmla="*/ 73661 h 181439"/>
                <a:gd name="connsiteX134" fmla="*/ 38100 w 132799"/>
                <a:gd name="connsiteY134" fmla="*/ 72709 h 181439"/>
                <a:gd name="connsiteX135" fmla="*/ 39053 w 132799"/>
                <a:gd name="connsiteY135" fmla="*/ 58421 h 181439"/>
                <a:gd name="connsiteX136" fmla="*/ 39053 w 132799"/>
                <a:gd name="connsiteY136" fmla="*/ 58421 h 181439"/>
                <a:gd name="connsiteX137" fmla="*/ 39053 w 132799"/>
                <a:gd name="connsiteY137" fmla="*/ 57469 h 181439"/>
                <a:gd name="connsiteX138" fmla="*/ 39053 w 132799"/>
                <a:gd name="connsiteY138" fmla="*/ 58421 h 181439"/>
                <a:gd name="connsiteX139" fmla="*/ 39053 w 132799"/>
                <a:gd name="connsiteY139" fmla="*/ 58421 h 181439"/>
                <a:gd name="connsiteX140" fmla="*/ 39053 w 132799"/>
                <a:gd name="connsiteY140" fmla="*/ 52706 h 181439"/>
                <a:gd name="connsiteX141" fmla="*/ 39053 w 132799"/>
                <a:gd name="connsiteY141" fmla="*/ 52706 h 181439"/>
                <a:gd name="connsiteX142" fmla="*/ 39053 w 132799"/>
                <a:gd name="connsiteY142" fmla="*/ 51754 h 181439"/>
                <a:gd name="connsiteX143" fmla="*/ 39053 w 132799"/>
                <a:gd name="connsiteY143" fmla="*/ 52706 h 181439"/>
                <a:gd name="connsiteX144" fmla="*/ 39053 w 132799"/>
                <a:gd name="connsiteY144" fmla="*/ 52706 h 181439"/>
                <a:gd name="connsiteX145" fmla="*/ 40958 w 132799"/>
                <a:gd name="connsiteY145" fmla="*/ 47944 h 181439"/>
                <a:gd name="connsiteX146" fmla="*/ 40958 w 132799"/>
                <a:gd name="connsiteY146" fmla="*/ 47944 h 181439"/>
                <a:gd name="connsiteX147" fmla="*/ 40958 w 132799"/>
                <a:gd name="connsiteY147" fmla="*/ 47944 h 181439"/>
                <a:gd name="connsiteX148" fmla="*/ 40958 w 132799"/>
                <a:gd name="connsiteY148" fmla="*/ 47944 h 181439"/>
                <a:gd name="connsiteX149" fmla="*/ 40958 w 132799"/>
                <a:gd name="connsiteY149" fmla="*/ 47944 h 181439"/>
                <a:gd name="connsiteX150" fmla="*/ 44768 w 132799"/>
                <a:gd name="connsiteY150" fmla="*/ 86996 h 181439"/>
                <a:gd name="connsiteX151" fmla="*/ 44768 w 132799"/>
                <a:gd name="connsiteY151" fmla="*/ 86996 h 181439"/>
                <a:gd name="connsiteX152" fmla="*/ 42863 w 132799"/>
                <a:gd name="connsiteY152" fmla="*/ 86996 h 181439"/>
                <a:gd name="connsiteX153" fmla="*/ 44768 w 132799"/>
                <a:gd name="connsiteY153" fmla="*/ 86996 h 181439"/>
                <a:gd name="connsiteX154" fmla="*/ 44768 w 132799"/>
                <a:gd name="connsiteY154" fmla="*/ 86996 h 181439"/>
                <a:gd name="connsiteX155" fmla="*/ 89535 w 132799"/>
                <a:gd name="connsiteY155" fmla="*/ 106999 h 181439"/>
                <a:gd name="connsiteX156" fmla="*/ 90488 w 132799"/>
                <a:gd name="connsiteY156" fmla="*/ 106999 h 181439"/>
                <a:gd name="connsiteX157" fmla="*/ 90488 w 132799"/>
                <a:gd name="connsiteY157" fmla="*/ 110809 h 181439"/>
                <a:gd name="connsiteX158" fmla="*/ 98108 w 132799"/>
                <a:gd name="connsiteY158" fmla="*/ 114619 h 181439"/>
                <a:gd name="connsiteX159" fmla="*/ 100013 w 132799"/>
                <a:gd name="connsiteY159" fmla="*/ 113666 h 181439"/>
                <a:gd name="connsiteX160" fmla="*/ 100965 w 132799"/>
                <a:gd name="connsiteY160" fmla="*/ 112714 h 181439"/>
                <a:gd name="connsiteX161" fmla="*/ 101918 w 132799"/>
                <a:gd name="connsiteY161" fmla="*/ 109856 h 181439"/>
                <a:gd name="connsiteX162" fmla="*/ 101918 w 132799"/>
                <a:gd name="connsiteY162" fmla="*/ 106046 h 181439"/>
                <a:gd name="connsiteX163" fmla="*/ 106680 w 132799"/>
                <a:gd name="connsiteY163" fmla="*/ 107951 h 181439"/>
                <a:gd name="connsiteX164" fmla="*/ 106680 w 132799"/>
                <a:gd name="connsiteY164" fmla="*/ 109856 h 181439"/>
                <a:gd name="connsiteX165" fmla="*/ 108585 w 132799"/>
                <a:gd name="connsiteY165" fmla="*/ 108904 h 181439"/>
                <a:gd name="connsiteX166" fmla="*/ 109538 w 132799"/>
                <a:gd name="connsiteY166" fmla="*/ 106999 h 181439"/>
                <a:gd name="connsiteX167" fmla="*/ 111443 w 132799"/>
                <a:gd name="connsiteY167" fmla="*/ 101284 h 181439"/>
                <a:gd name="connsiteX168" fmla="*/ 110490 w 132799"/>
                <a:gd name="connsiteY168" fmla="*/ 96521 h 181439"/>
                <a:gd name="connsiteX169" fmla="*/ 107633 w 132799"/>
                <a:gd name="connsiteY169" fmla="*/ 95569 h 181439"/>
                <a:gd name="connsiteX170" fmla="*/ 97155 w 132799"/>
                <a:gd name="connsiteY170" fmla="*/ 100331 h 181439"/>
                <a:gd name="connsiteX171" fmla="*/ 102870 w 132799"/>
                <a:gd name="connsiteY171" fmla="*/ 94616 h 181439"/>
                <a:gd name="connsiteX172" fmla="*/ 104775 w 132799"/>
                <a:gd name="connsiteY172" fmla="*/ 94616 h 181439"/>
                <a:gd name="connsiteX173" fmla="*/ 104775 w 132799"/>
                <a:gd name="connsiteY173" fmla="*/ 92711 h 181439"/>
                <a:gd name="connsiteX174" fmla="*/ 102870 w 132799"/>
                <a:gd name="connsiteY174" fmla="*/ 93664 h 181439"/>
                <a:gd name="connsiteX175" fmla="*/ 101918 w 132799"/>
                <a:gd name="connsiteY175" fmla="*/ 94616 h 181439"/>
                <a:gd name="connsiteX176" fmla="*/ 102870 w 132799"/>
                <a:gd name="connsiteY176" fmla="*/ 92711 h 181439"/>
                <a:gd name="connsiteX177" fmla="*/ 102870 w 132799"/>
                <a:gd name="connsiteY177" fmla="*/ 91759 h 181439"/>
                <a:gd name="connsiteX178" fmla="*/ 101918 w 132799"/>
                <a:gd name="connsiteY178" fmla="*/ 91759 h 181439"/>
                <a:gd name="connsiteX179" fmla="*/ 94298 w 132799"/>
                <a:gd name="connsiteY179" fmla="*/ 97474 h 181439"/>
                <a:gd name="connsiteX180" fmla="*/ 90488 w 132799"/>
                <a:gd name="connsiteY180" fmla="*/ 98426 h 181439"/>
                <a:gd name="connsiteX181" fmla="*/ 90488 w 132799"/>
                <a:gd name="connsiteY181" fmla="*/ 95569 h 181439"/>
                <a:gd name="connsiteX182" fmla="*/ 98108 w 132799"/>
                <a:gd name="connsiteY182" fmla="*/ 91759 h 181439"/>
                <a:gd name="connsiteX183" fmla="*/ 98108 w 132799"/>
                <a:gd name="connsiteY183" fmla="*/ 90806 h 181439"/>
                <a:gd name="connsiteX184" fmla="*/ 92393 w 132799"/>
                <a:gd name="connsiteY184" fmla="*/ 90806 h 181439"/>
                <a:gd name="connsiteX185" fmla="*/ 93345 w 132799"/>
                <a:gd name="connsiteY185" fmla="*/ 86996 h 181439"/>
                <a:gd name="connsiteX186" fmla="*/ 93345 w 132799"/>
                <a:gd name="connsiteY186" fmla="*/ 85091 h 181439"/>
                <a:gd name="connsiteX187" fmla="*/ 91440 w 132799"/>
                <a:gd name="connsiteY187" fmla="*/ 86044 h 181439"/>
                <a:gd name="connsiteX188" fmla="*/ 90488 w 132799"/>
                <a:gd name="connsiteY188" fmla="*/ 87949 h 181439"/>
                <a:gd name="connsiteX189" fmla="*/ 88583 w 132799"/>
                <a:gd name="connsiteY189" fmla="*/ 89854 h 181439"/>
                <a:gd name="connsiteX190" fmla="*/ 86678 w 132799"/>
                <a:gd name="connsiteY190" fmla="*/ 87949 h 181439"/>
                <a:gd name="connsiteX191" fmla="*/ 84773 w 132799"/>
                <a:gd name="connsiteY191" fmla="*/ 86996 h 181439"/>
                <a:gd name="connsiteX192" fmla="*/ 79058 w 132799"/>
                <a:gd name="connsiteY192" fmla="*/ 86044 h 181439"/>
                <a:gd name="connsiteX193" fmla="*/ 76200 w 132799"/>
                <a:gd name="connsiteY193" fmla="*/ 84139 h 181439"/>
                <a:gd name="connsiteX194" fmla="*/ 74295 w 132799"/>
                <a:gd name="connsiteY194" fmla="*/ 86996 h 181439"/>
                <a:gd name="connsiteX195" fmla="*/ 70485 w 132799"/>
                <a:gd name="connsiteY195" fmla="*/ 88901 h 181439"/>
                <a:gd name="connsiteX196" fmla="*/ 64770 w 132799"/>
                <a:gd name="connsiteY196" fmla="*/ 90806 h 181439"/>
                <a:gd name="connsiteX197" fmla="*/ 61913 w 132799"/>
                <a:gd name="connsiteY197" fmla="*/ 86996 h 181439"/>
                <a:gd name="connsiteX198" fmla="*/ 61913 w 132799"/>
                <a:gd name="connsiteY198" fmla="*/ 86044 h 181439"/>
                <a:gd name="connsiteX199" fmla="*/ 62865 w 132799"/>
                <a:gd name="connsiteY199" fmla="*/ 86044 h 181439"/>
                <a:gd name="connsiteX200" fmla="*/ 65723 w 132799"/>
                <a:gd name="connsiteY200" fmla="*/ 87949 h 181439"/>
                <a:gd name="connsiteX201" fmla="*/ 67628 w 132799"/>
                <a:gd name="connsiteY201" fmla="*/ 87949 h 181439"/>
                <a:gd name="connsiteX202" fmla="*/ 67628 w 132799"/>
                <a:gd name="connsiteY202" fmla="*/ 86044 h 181439"/>
                <a:gd name="connsiteX203" fmla="*/ 65723 w 132799"/>
                <a:gd name="connsiteY203" fmla="*/ 85091 h 181439"/>
                <a:gd name="connsiteX204" fmla="*/ 64770 w 132799"/>
                <a:gd name="connsiteY204" fmla="*/ 79376 h 181439"/>
                <a:gd name="connsiteX205" fmla="*/ 60008 w 132799"/>
                <a:gd name="connsiteY205" fmla="*/ 76519 h 181439"/>
                <a:gd name="connsiteX206" fmla="*/ 59055 w 132799"/>
                <a:gd name="connsiteY206" fmla="*/ 74614 h 181439"/>
                <a:gd name="connsiteX207" fmla="*/ 58103 w 132799"/>
                <a:gd name="connsiteY207" fmla="*/ 72709 h 181439"/>
                <a:gd name="connsiteX208" fmla="*/ 56198 w 132799"/>
                <a:gd name="connsiteY208" fmla="*/ 74614 h 181439"/>
                <a:gd name="connsiteX209" fmla="*/ 58103 w 132799"/>
                <a:gd name="connsiteY209" fmla="*/ 80329 h 181439"/>
                <a:gd name="connsiteX210" fmla="*/ 55245 w 132799"/>
                <a:gd name="connsiteY210" fmla="*/ 81281 h 181439"/>
                <a:gd name="connsiteX211" fmla="*/ 51435 w 132799"/>
                <a:gd name="connsiteY211" fmla="*/ 79376 h 181439"/>
                <a:gd name="connsiteX212" fmla="*/ 49530 w 132799"/>
                <a:gd name="connsiteY212" fmla="*/ 77471 h 181439"/>
                <a:gd name="connsiteX213" fmla="*/ 52388 w 132799"/>
                <a:gd name="connsiteY213" fmla="*/ 75566 h 181439"/>
                <a:gd name="connsiteX214" fmla="*/ 54293 w 132799"/>
                <a:gd name="connsiteY214" fmla="*/ 73661 h 181439"/>
                <a:gd name="connsiteX215" fmla="*/ 55245 w 132799"/>
                <a:gd name="connsiteY215" fmla="*/ 69851 h 181439"/>
                <a:gd name="connsiteX216" fmla="*/ 55245 w 132799"/>
                <a:gd name="connsiteY216" fmla="*/ 67946 h 181439"/>
                <a:gd name="connsiteX217" fmla="*/ 54293 w 132799"/>
                <a:gd name="connsiteY217" fmla="*/ 66041 h 181439"/>
                <a:gd name="connsiteX218" fmla="*/ 53340 w 132799"/>
                <a:gd name="connsiteY218" fmla="*/ 67946 h 181439"/>
                <a:gd name="connsiteX219" fmla="*/ 51435 w 132799"/>
                <a:gd name="connsiteY219" fmla="*/ 72709 h 181439"/>
                <a:gd name="connsiteX220" fmla="*/ 49530 w 132799"/>
                <a:gd name="connsiteY220" fmla="*/ 73661 h 181439"/>
                <a:gd name="connsiteX221" fmla="*/ 49530 w 132799"/>
                <a:gd name="connsiteY221" fmla="*/ 71756 h 181439"/>
                <a:gd name="connsiteX222" fmla="*/ 49530 w 132799"/>
                <a:gd name="connsiteY222" fmla="*/ 66994 h 181439"/>
                <a:gd name="connsiteX223" fmla="*/ 48578 w 132799"/>
                <a:gd name="connsiteY223" fmla="*/ 64136 h 181439"/>
                <a:gd name="connsiteX224" fmla="*/ 45720 w 132799"/>
                <a:gd name="connsiteY224" fmla="*/ 66041 h 181439"/>
                <a:gd name="connsiteX225" fmla="*/ 43815 w 132799"/>
                <a:gd name="connsiteY225" fmla="*/ 70804 h 181439"/>
                <a:gd name="connsiteX226" fmla="*/ 44768 w 132799"/>
                <a:gd name="connsiteY226" fmla="*/ 71756 h 181439"/>
                <a:gd name="connsiteX227" fmla="*/ 46673 w 132799"/>
                <a:gd name="connsiteY227" fmla="*/ 74614 h 181439"/>
                <a:gd name="connsiteX228" fmla="*/ 45720 w 132799"/>
                <a:gd name="connsiteY228" fmla="*/ 76519 h 181439"/>
                <a:gd name="connsiteX229" fmla="*/ 44768 w 132799"/>
                <a:gd name="connsiteY229" fmla="*/ 82234 h 181439"/>
                <a:gd name="connsiteX230" fmla="*/ 47625 w 132799"/>
                <a:gd name="connsiteY230" fmla="*/ 85091 h 181439"/>
                <a:gd name="connsiteX231" fmla="*/ 49530 w 132799"/>
                <a:gd name="connsiteY231" fmla="*/ 86996 h 181439"/>
                <a:gd name="connsiteX232" fmla="*/ 50483 w 132799"/>
                <a:gd name="connsiteY232" fmla="*/ 85091 h 181439"/>
                <a:gd name="connsiteX233" fmla="*/ 50483 w 132799"/>
                <a:gd name="connsiteY233" fmla="*/ 82234 h 181439"/>
                <a:gd name="connsiteX234" fmla="*/ 52388 w 132799"/>
                <a:gd name="connsiteY234" fmla="*/ 84139 h 181439"/>
                <a:gd name="connsiteX235" fmla="*/ 53340 w 132799"/>
                <a:gd name="connsiteY235" fmla="*/ 86996 h 181439"/>
                <a:gd name="connsiteX236" fmla="*/ 54293 w 132799"/>
                <a:gd name="connsiteY236" fmla="*/ 89854 h 181439"/>
                <a:gd name="connsiteX237" fmla="*/ 54293 w 132799"/>
                <a:gd name="connsiteY237" fmla="*/ 90806 h 181439"/>
                <a:gd name="connsiteX238" fmla="*/ 55245 w 132799"/>
                <a:gd name="connsiteY238" fmla="*/ 90806 h 181439"/>
                <a:gd name="connsiteX239" fmla="*/ 56198 w 132799"/>
                <a:gd name="connsiteY239" fmla="*/ 88901 h 181439"/>
                <a:gd name="connsiteX240" fmla="*/ 58103 w 132799"/>
                <a:gd name="connsiteY240" fmla="*/ 86996 h 181439"/>
                <a:gd name="connsiteX241" fmla="*/ 58103 w 132799"/>
                <a:gd name="connsiteY241" fmla="*/ 89854 h 181439"/>
                <a:gd name="connsiteX242" fmla="*/ 57150 w 132799"/>
                <a:gd name="connsiteY242" fmla="*/ 91759 h 181439"/>
                <a:gd name="connsiteX243" fmla="*/ 54293 w 132799"/>
                <a:gd name="connsiteY243" fmla="*/ 95569 h 181439"/>
                <a:gd name="connsiteX244" fmla="*/ 59055 w 132799"/>
                <a:gd name="connsiteY244" fmla="*/ 92711 h 181439"/>
                <a:gd name="connsiteX245" fmla="*/ 61913 w 132799"/>
                <a:gd name="connsiteY245" fmla="*/ 92711 h 181439"/>
                <a:gd name="connsiteX246" fmla="*/ 59055 w 132799"/>
                <a:gd name="connsiteY246" fmla="*/ 95569 h 181439"/>
                <a:gd name="connsiteX247" fmla="*/ 63818 w 132799"/>
                <a:gd name="connsiteY247" fmla="*/ 98426 h 181439"/>
                <a:gd name="connsiteX248" fmla="*/ 66675 w 132799"/>
                <a:gd name="connsiteY248" fmla="*/ 99379 h 181439"/>
                <a:gd name="connsiteX249" fmla="*/ 68580 w 132799"/>
                <a:gd name="connsiteY249" fmla="*/ 102236 h 181439"/>
                <a:gd name="connsiteX250" fmla="*/ 68580 w 132799"/>
                <a:gd name="connsiteY250" fmla="*/ 102236 h 181439"/>
                <a:gd name="connsiteX251" fmla="*/ 70485 w 132799"/>
                <a:gd name="connsiteY251" fmla="*/ 100331 h 181439"/>
                <a:gd name="connsiteX252" fmla="*/ 66675 w 132799"/>
                <a:gd name="connsiteY252" fmla="*/ 99379 h 181439"/>
                <a:gd name="connsiteX253" fmla="*/ 67628 w 132799"/>
                <a:gd name="connsiteY253" fmla="*/ 98426 h 181439"/>
                <a:gd name="connsiteX254" fmla="*/ 70485 w 132799"/>
                <a:gd name="connsiteY254" fmla="*/ 96521 h 181439"/>
                <a:gd name="connsiteX255" fmla="*/ 70485 w 132799"/>
                <a:gd name="connsiteY255" fmla="*/ 100331 h 181439"/>
                <a:gd name="connsiteX256" fmla="*/ 73343 w 132799"/>
                <a:gd name="connsiteY256" fmla="*/ 101284 h 181439"/>
                <a:gd name="connsiteX257" fmla="*/ 75248 w 132799"/>
                <a:gd name="connsiteY257" fmla="*/ 102236 h 181439"/>
                <a:gd name="connsiteX258" fmla="*/ 80010 w 132799"/>
                <a:gd name="connsiteY258" fmla="*/ 103189 h 181439"/>
                <a:gd name="connsiteX259" fmla="*/ 80963 w 132799"/>
                <a:gd name="connsiteY259" fmla="*/ 103189 h 181439"/>
                <a:gd name="connsiteX260" fmla="*/ 82868 w 132799"/>
                <a:gd name="connsiteY260" fmla="*/ 103189 h 181439"/>
                <a:gd name="connsiteX261" fmla="*/ 80963 w 132799"/>
                <a:gd name="connsiteY261" fmla="*/ 105094 h 181439"/>
                <a:gd name="connsiteX262" fmla="*/ 77153 w 132799"/>
                <a:gd name="connsiteY262" fmla="*/ 105094 h 181439"/>
                <a:gd name="connsiteX263" fmla="*/ 75248 w 132799"/>
                <a:gd name="connsiteY263" fmla="*/ 106999 h 181439"/>
                <a:gd name="connsiteX264" fmla="*/ 77153 w 132799"/>
                <a:gd name="connsiteY264" fmla="*/ 107951 h 181439"/>
                <a:gd name="connsiteX265" fmla="*/ 86678 w 132799"/>
                <a:gd name="connsiteY265" fmla="*/ 106046 h 181439"/>
                <a:gd name="connsiteX266" fmla="*/ 86678 w 132799"/>
                <a:gd name="connsiteY266" fmla="*/ 108904 h 181439"/>
                <a:gd name="connsiteX267" fmla="*/ 89535 w 132799"/>
                <a:gd name="connsiteY267" fmla="*/ 106999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3 w 132799"/>
                <a:gd name="connsiteY274" fmla="*/ 69851 h 181439"/>
                <a:gd name="connsiteX275" fmla="*/ 47625 w 132799"/>
                <a:gd name="connsiteY275" fmla="*/ 68899 h 181439"/>
                <a:gd name="connsiteX276" fmla="*/ 48578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3 w 132799"/>
                <a:gd name="connsiteY281" fmla="*/ 82234 h 181439"/>
                <a:gd name="connsiteX282" fmla="*/ 57150 w 132799"/>
                <a:gd name="connsiteY282" fmla="*/ 79376 h 181439"/>
                <a:gd name="connsiteX283" fmla="*/ 59055 w 132799"/>
                <a:gd name="connsiteY283" fmla="*/ 96521 h 181439"/>
                <a:gd name="connsiteX284" fmla="*/ 59055 w 132799"/>
                <a:gd name="connsiteY284" fmla="*/ 96521 h 181439"/>
                <a:gd name="connsiteX285" fmla="*/ 59055 w 132799"/>
                <a:gd name="connsiteY285" fmla="*/ 96521 h 181439"/>
                <a:gd name="connsiteX286" fmla="*/ 59055 w 132799"/>
                <a:gd name="connsiteY286" fmla="*/ 96521 h 181439"/>
                <a:gd name="connsiteX287" fmla="*/ 59055 w 132799"/>
                <a:gd name="connsiteY287" fmla="*/ 96521 h 181439"/>
                <a:gd name="connsiteX288" fmla="*/ 60008 w 132799"/>
                <a:gd name="connsiteY288" fmla="*/ 78424 h 181439"/>
                <a:gd name="connsiteX289" fmla="*/ 62865 w 132799"/>
                <a:gd name="connsiteY289" fmla="*/ 75566 h 181439"/>
                <a:gd name="connsiteX290" fmla="*/ 62865 w 132799"/>
                <a:gd name="connsiteY290" fmla="*/ 77471 h 181439"/>
                <a:gd name="connsiteX291" fmla="*/ 60008 w 132799"/>
                <a:gd name="connsiteY291" fmla="*/ 78424 h 181439"/>
                <a:gd name="connsiteX292" fmla="*/ 67628 w 132799"/>
                <a:gd name="connsiteY292" fmla="*/ 91759 h 181439"/>
                <a:gd name="connsiteX293" fmla="*/ 63818 w 132799"/>
                <a:gd name="connsiteY293" fmla="*/ 90806 h 181439"/>
                <a:gd name="connsiteX294" fmla="*/ 67628 w 132799"/>
                <a:gd name="connsiteY294" fmla="*/ 89854 h 181439"/>
                <a:gd name="connsiteX295" fmla="*/ 67628 w 132799"/>
                <a:gd name="connsiteY295" fmla="*/ 91759 h 181439"/>
                <a:gd name="connsiteX296" fmla="*/ 66675 w 132799"/>
                <a:gd name="connsiteY296" fmla="*/ 103189 h 181439"/>
                <a:gd name="connsiteX297" fmla="*/ 65723 w 132799"/>
                <a:gd name="connsiteY297" fmla="*/ 102236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3 w 132799"/>
                <a:gd name="connsiteY301" fmla="*/ 67946 h 181439"/>
                <a:gd name="connsiteX302" fmla="*/ 65723 w 132799"/>
                <a:gd name="connsiteY302" fmla="*/ 67946 h 181439"/>
                <a:gd name="connsiteX303" fmla="*/ 65723 w 132799"/>
                <a:gd name="connsiteY303" fmla="*/ 67946 h 181439"/>
                <a:gd name="connsiteX304" fmla="*/ 65723 w 132799"/>
                <a:gd name="connsiteY304" fmla="*/ 67946 h 181439"/>
                <a:gd name="connsiteX305" fmla="*/ 65723 w 132799"/>
                <a:gd name="connsiteY305" fmla="*/ 67946 h 181439"/>
                <a:gd name="connsiteX306" fmla="*/ 66675 w 132799"/>
                <a:gd name="connsiteY306" fmla="*/ 91759 h 181439"/>
                <a:gd name="connsiteX307" fmla="*/ 66675 w 132799"/>
                <a:gd name="connsiteY307" fmla="*/ 91759 h 181439"/>
                <a:gd name="connsiteX308" fmla="*/ 66675 w 132799"/>
                <a:gd name="connsiteY308" fmla="*/ 91759 h 181439"/>
                <a:gd name="connsiteX309" fmla="*/ 66675 w 132799"/>
                <a:gd name="connsiteY309" fmla="*/ 93664 h 181439"/>
                <a:gd name="connsiteX310" fmla="*/ 65723 w 132799"/>
                <a:gd name="connsiteY310" fmla="*/ 93664 h 181439"/>
                <a:gd name="connsiteX311" fmla="*/ 66675 w 132799"/>
                <a:gd name="connsiteY311" fmla="*/ 91759 h 181439"/>
                <a:gd name="connsiteX312" fmla="*/ 70485 w 132799"/>
                <a:gd name="connsiteY312" fmla="*/ 78424 h 181439"/>
                <a:gd name="connsiteX313" fmla="*/ 66675 w 132799"/>
                <a:gd name="connsiteY313" fmla="*/ 78424 h 181439"/>
                <a:gd name="connsiteX314" fmla="*/ 68580 w 132799"/>
                <a:gd name="connsiteY314" fmla="*/ 81281 h 181439"/>
                <a:gd name="connsiteX315" fmla="*/ 70485 w 132799"/>
                <a:gd name="connsiteY315" fmla="*/ 81281 h 181439"/>
                <a:gd name="connsiteX316" fmla="*/ 70485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2709 h 181439"/>
                <a:gd name="connsiteX322" fmla="*/ 69533 w 132799"/>
                <a:gd name="connsiteY322" fmla="*/ 72709 h 181439"/>
                <a:gd name="connsiteX323" fmla="*/ 70485 w 132799"/>
                <a:gd name="connsiteY323" fmla="*/ 72709 h 181439"/>
                <a:gd name="connsiteX324" fmla="*/ 69533 w 132799"/>
                <a:gd name="connsiteY324" fmla="*/ 72709 h 181439"/>
                <a:gd name="connsiteX325" fmla="*/ 69533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6200 w 132799"/>
                <a:gd name="connsiteY336" fmla="*/ 82234 h 181439"/>
                <a:gd name="connsiteX337" fmla="*/ 76200 w 132799"/>
                <a:gd name="connsiteY337" fmla="*/ 82234 h 181439"/>
                <a:gd name="connsiteX338" fmla="*/ 77153 w 132799"/>
                <a:gd name="connsiteY338" fmla="*/ 82234 h 181439"/>
                <a:gd name="connsiteX339" fmla="*/ 76200 w 132799"/>
                <a:gd name="connsiteY339" fmla="*/ 80329 h 181439"/>
                <a:gd name="connsiteX340" fmla="*/ 75248 w 132799"/>
                <a:gd name="connsiteY340" fmla="*/ 80329 h 181439"/>
                <a:gd name="connsiteX341" fmla="*/ 76200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3 w 132799"/>
                <a:gd name="connsiteY349" fmla="*/ 92711 h 181439"/>
                <a:gd name="connsiteX350" fmla="*/ 82868 w 132799"/>
                <a:gd name="connsiteY350" fmla="*/ 94616 h 181439"/>
                <a:gd name="connsiteX351" fmla="*/ 81915 w 132799"/>
                <a:gd name="connsiteY351" fmla="*/ 92711 h 181439"/>
                <a:gd name="connsiteX352" fmla="*/ 84773 w 132799"/>
                <a:gd name="connsiteY352" fmla="*/ 92711 h 181439"/>
                <a:gd name="connsiteX353" fmla="*/ 85725 w 132799"/>
                <a:gd name="connsiteY353" fmla="*/ 90806 h 181439"/>
                <a:gd name="connsiteX354" fmla="*/ 85725 w 132799"/>
                <a:gd name="connsiteY354" fmla="*/ 90806 h 181439"/>
                <a:gd name="connsiteX355" fmla="*/ 84773 w 132799"/>
                <a:gd name="connsiteY355" fmla="*/ 92711 h 181439"/>
                <a:gd name="connsiteX356" fmla="*/ 91440 w 132799"/>
                <a:gd name="connsiteY356" fmla="*/ 106999 h 181439"/>
                <a:gd name="connsiteX357" fmla="*/ 87630 w 132799"/>
                <a:gd name="connsiteY357" fmla="*/ 105094 h 181439"/>
                <a:gd name="connsiteX358" fmla="*/ 85725 w 132799"/>
                <a:gd name="connsiteY358" fmla="*/ 103189 h 181439"/>
                <a:gd name="connsiteX359" fmla="*/ 86678 w 132799"/>
                <a:gd name="connsiteY359" fmla="*/ 101284 h 181439"/>
                <a:gd name="connsiteX360" fmla="*/ 98108 w 132799"/>
                <a:gd name="connsiteY360" fmla="*/ 100331 h 181439"/>
                <a:gd name="connsiteX361" fmla="*/ 94298 w 132799"/>
                <a:gd name="connsiteY361" fmla="*/ 102236 h 181439"/>
                <a:gd name="connsiteX362" fmla="*/ 93345 w 132799"/>
                <a:gd name="connsiteY362" fmla="*/ 103189 h 181439"/>
                <a:gd name="connsiteX363" fmla="*/ 94298 w 132799"/>
                <a:gd name="connsiteY363" fmla="*/ 104141 h 181439"/>
                <a:gd name="connsiteX364" fmla="*/ 97155 w 132799"/>
                <a:gd name="connsiteY364" fmla="*/ 105094 h 181439"/>
                <a:gd name="connsiteX365" fmla="*/ 95250 w 132799"/>
                <a:gd name="connsiteY365" fmla="*/ 106999 h 181439"/>
                <a:gd name="connsiteX366" fmla="*/ 91440 w 132799"/>
                <a:gd name="connsiteY366" fmla="*/ 106999 h 181439"/>
                <a:gd name="connsiteX367" fmla="*/ 91440 w 132799"/>
                <a:gd name="connsiteY367" fmla="*/ 106999 h 181439"/>
                <a:gd name="connsiteX368" fmla="*/ 85725 w 132799"/>
                <a:gd name="connsiteY368" fmla="*/ 95569 h 181439"/>
                <a:gd name="connsiteX369" fmla="*/ 86678 w 132799"/>
                <a:gd name="connsiteY369" fmla="*/ 94616 h 181439"/>
                <a:gd name="connsiteX370" fmla="*/ 87630 w 132799"/>
                <a:gd name="connsiteY370" fmla="*/ 95569 h 181439"/>
                <a:gd name="connsiteX371" fmla="*/ 86678 w 132799"/>
                <a:gd name="connsiteY371" fmla="*/ 96521 h 181439"/>
                <a:gd name="connsiteX372" fmla="*/ 85725 w 132799"/>
                <a:gd name="connsiteY372" fmla="*/ 95569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3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8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3 w 132799"/>
                <a:gd name="connsiteY398" fmla="*/ 123191 h 181439"/>
                <a:gd name="connsiteX399" fmla="*/ 100965 w 132799"/>
                <a:gd name="connsiteY399" fmla="*/ 124144 h 181439"/>
                <a:gd name="connsiteX400" fmla="*/ 98108 w 132799"/>
                <a:gd name="connsiteY400" fmla="*/ 125096 h 181439"/>
                <a:gd name="connsiteX401" fmla="*/ 96203 w 132799"/>
                <a:gd name="connsiteY401" fmla="*/ 124144 h 181439"/>
                <a:gd name="connsiteX402" fmla="*/ 97155 w 132799"/>
                <a:gd name="connsiteY402" fmla="*/ 126049 h 181439"/>
                <a:gd name="connsiteX403" fmla="*/ 103823 w 132799"/>
                <a:gd name="connsiteY403" fmla="*/ 127954 h 181439"/>
                <a:gd name="connsiteX404" fmla="*/ 105728 w 132799"/>
                <a:gd name="connsiteY404" fmla="*/ 127954 h 181439"/>
                <a:gd name="connsiteX405" fmla="*/ 109538 w 132799"/>
                <a:gd name="connsiteY405" fmla="*/ 125096 h 181439"/>
                <a:gd name="connsiteX406" fmla="*/ 99060 w 132799"/>
                <a:gd name="connsiteY406" fmla="*/ 104141 h 181439"/>
                <a:gd name="connsiteX407" fmla="*/ 101918 w 132799"/>
                <a:gd name="connsiteY407" fmla="*/ 101284 h 181439"/>
                <a:gd name="connsiteX408" fmla="*/ 105728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4609 h 181439"/>
                <a:gd name="connsiteX415" fmla="*/ 100965 w 132799"/>
                <a:gd name="connsiteY415" fmla="*/ 35561 h 181439"/>
                <a:gd name="connsiteX416" fmla="*/ 100013 w 132799"/>
                <a:gd name="connsiteY416" fmla="*/ 34609 h 181439"/>
                <a:gd name="connsiteX417" fmla="*/ 100013 w 132799"/>
                <a:gd name="connsiteY417" fmla="*/ 34609 h 181439"/>
                <a:gd name="connsiteX418" fmla="*/ 100013 w 132799"/>
                <a:gd name="connsiteY418" fmla="*/ 34609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3 w 132799"/>
                <a:gd name="connsiteY422" fmla="*/ 114619 h 181439"/>
                <a:gd name="connsiteX423" fmla="*/ 103823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3 w 132799"/>
                <a:gd name="connsiteY430" fmla="*/ 147956 h 181439"/>
                <a:gd name="connsiteX431" fmla="*/ 110490 w 132799"/>
                <a:gd name="connsiteY431" fmla="*/ 145099 h 181439"/>
                <a:gd name="connsiteX432" fmla="*/ 109538 w 132799"/>
                <a:gd name="connsiteY432" fmla="*/ 135574 h 181439"/>
                <a:gd name="connsiteX433" fmla="*/ 109538 w 132799"/>
                <a:gd name="connsiteY433" fmla="*/ 135574 h 181439"/>
                <a:gd name="connsiteX434" fmla="*/ 109538 w 132799"/>
                <a:gd name="connsiteY434" fmla="*/ 137479 h 181439"/>
                <a:gd name="connsiteX435" fmla="*/ 109538 w 132799"/>
                <a:gd name="connsiteY435" fmla="*/ 135574 h 181439"/>
                <a:gd name="connsiteX436" fmla="*/ 109538 w 132799"/>
                <a:gd name="connsiteY436" fmla="*/ 135574 h 181439"/>
                <a:gd name="connsiteX437" fmla="*/ 111443 w 132799"/>
                <a:gd name="connsiteY437" fmla="*/ 141289 h 181439"/>
                <a:gd name="connsiteX438" fmla="*/ 111443 w 132799"/>
                <a:gd name="connsiteY438" fmla="*/ 141289 h 181439"/>
                <a:gd name="connsiteX439" fmla="*/ 109538 w 132799"/>
                <a:gd name="connsiteY439" fmla="*/ 141289 h 181439"/>
                <a:gd name="connsiteX440" fmla="*/ 109538 w 132799"/>
                <a:gd name="connsiteY440" fmla="*/ 142241 h 181439"/>
                <a:gd name="connsiteX441" fmla="*/ 111443 w 132799"/>
                <a:gd name="connsiteY441" fmla="*/ 141289 h 181439"/>
                <a:gd name="connsiteX442" fmla="*/ 113348 w 132799"/>
                <a:gd name="connsiteY442" fmla="*/ 144146 h 181439"/>
                <a:gd name="connsiteX443" fmla="*/ 111443 w 132799"/>
                <a:gd name="connsiteY443" fmla="*/ 147004 h 181439"/>
                <a:gd name="connsiteX444" fmla="*/ 111443 w 132799"/>
                <a:gd name="connsiteY444" fmla="*/ 148909 h 181439"/>
                <a:gd name="connsiteX445" fmla="*/ 113348 w 132799"/>
                <a:gd name="connsiteY445" fmla="*/ 147004 h 181439"/>
                <a:gd name="connsiteX446" fmla="*/ 113348 w 132799"/>
                <a:gd name="connsiteY446" fmla="*/ 144146 h 181439"/>
                <a:gd name="connsiteX447" fmla="*/ 111443 w 132799"/>
                <a:gd name="connsiteY447" fmla="*/ 130811 h 181439"/>
                <a:gd name="connsiteX448" fmla="*/ 111443 w 132799"/>
                <a:gd name="connsiteY448" fmla="*/ 130811 h 181439"/>
                <a:gd name="connsiteX449" fmla="*/ 111443 w 132799"/>
                <a:gd name="connsiteY449" fmla="*/ 132716 h 181439"/>
                <a:gd name="connsiteX450" fmla="*/ 111443 w 132799"/>
                <a:gd name="connsiteY450" fmla="*/ 130811 h 181439"/>
                <a:gd name="connsiteX451" fmla="*/ 111443 w 132799"/>
                <a:gd name="connsiteY451" fmla="*/ 130811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6049 h 181439"/>
                <a:gd name="connsiteX460" fmla="*/ 115253 w 132799"/>
                <a:gd name="connsiteY460" fmla="*/ 126049 h 181439"/>
                <a:gd name="connsiteX461" fmla="*/ 114300 w 132799"/>
                <a:gd name="connsiteY461" fmla="*/ 122239 h 181439"/>
                <a:gd name="connsiteX462" fmla="*/ 112395 w 132799"/>
                <a:gd name="connsiteY462" fmla="*/ 124144 h 181439"/>
                <a:gd name="connsiteX463" fmla="*/ 115253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4300 w 132799"/>
                <a:gd name="connsiteY468" fmla="*/ 32704 h 181439"/>
                <a:gd name="connsiteX469" fmla="*/ 116205 w 132799"/>
                <a:gd name="connsiteY469" fmla="*/ 32704 h 181439"/>
                <a:gd name="connsiteX470" fmla="*/ 115253 w 132799"/>
                <a:gd name="connsiteY470" fmla="*/ 31751 h 181439"/>
                <a:gd name="connsiteX471" fmla="*/ 114300 w 132799"/>
                <a:gd name="connsiteY471" fmla="*/ 32704 h 181439"/>
                <a:gd name="connsiteX472" fmla="*/ 114300 w 132799"/>
                <a:gd name="connsiteY472" fmla="*/ 32704 h 181439"/>
                <a:gd name="connsiteX473" fmla="*/ 121920 w 132799"/>
                <a:gd name="connsiteY473" fmla="*/ 133669 h 181439"/>
                <a:gd name="connsiteX474" fmla="*/ 117158 w 132799"/>
                <a:gd name="connsiteY474" fmla="*/ 129859 h 181439"/>
                <a:gd name="connsiteX475" fmla="*/ 115253 w 132799"/>
                <a:gd name="connsiteY475" fmla="*/ 131764 h 181439"/>
                <a:gd name="connsiteX476" fmla="*/ 116205 w 132799"/>
                <a:gd name="connsiteY476" fmla="*/ 133669 h 181439"/>
                <a:gd name="connsiteX477" fmla="*/ 120968 w 132799"/>
                <a:gd name="connsiteY477" fmla="*/ 135574 h 181439"/>
                <a:gd name="connsiteX478" fmla="*/ 121920 w 132799"/>
                <a:gd name="connsiteY478" fmla="*/ 133669 h 181439"/>
                <a:gd name="connsiteX479" fmla="*/ 119063 w 132799"/>
                <a:gd name="connsiteY479" fmla="*/ 139384 h 181439"/>
                <a:gd name="connsiteX480" fmla="*/ 117158 w 132799"/>
                <a:gd name="connsiteY480" fmla="*/ 136526 h 181439"/>
                <a:gd name="connsiteX481" fmla="*/ 117158 w 132799"/>
                <a:gd name="connsiteY481" fmla="*/ 138431 h 181439"/>
                <a:gd name="connsiteX482" fmla="*/ 116205 w 132799"/>
                <a:gd name="connsiteY482" fmla="*/ 140336 h 181439"/>
                <a:gd name="connsiteX483" fmla="*/ 116205 w 132799"/>
                <a:gd name="connsiteY483" fmla="*/ 142241 h 181439"/>
                <a:gd name="connsiteX484" fmla="*/ 118110 w 132799"/>
                <a:gd name="connsiteY484" fmla="*/ 140336 h 181439"/>
                <a:gd name="connsiteX485" fmla="*/ 119063 w 132799"/>
                <a:gd name="connsiteY485" fmla="*/ 139384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5240"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1908"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2860" y="131764"/>
                    <a:pt x="22860"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2860" y="122239"/>
                    <a:pt x="22860" y="122239"/>
                    <a:pt x="22860" y="122239"/>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3813" y="126049"/>
                    <a:pt x="23813" y="126049"/>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1433" y="43181"/>
                    <a:pt x="31433" y="43181"/>
                    <a:pt x="30480" y="43181"/>
                  </a:cubicBezTo>
                  <a:cubicBezTo>
                    <a:pt x="32385" y="43181"/>
                    <a:pt x="31433" y="42229"/>
                    <a:pt x="30480" y="43181"/>
                  </a:cubicBezTo>
                  <a:cubicBezTo>
                    <a:pt x="30480" y="41276"/>
                    <a:pt x="29528" y="39371"/>
                    <a:pt x="28575" y="38419"/>
                  </a:cubicBezTo>
                  <a:lnTo>
                    <a:pt x="27623" y="37466"/>
                  </a:lnTo>
                  <a:cubicBezTo>
                    <a:pt x="27623" y="37466"/>
                    <a:pt x="27623" y="38419"/>
                    <a:pt x="27623" y="38419"/>
                  </a:cubicBezTo>
                  <a:cubicBezTo>
                    <a:pt x="28575" y="41276"/>
                    <a:pt x="29528"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1433" y="66994"/>
                    <a:pt x="31433" y="66041"/>
                  </a:cubicBezTo>
                  <a:lnTo>
                    <a:pt x="31433" y="66041"/>
                  </a:lnTo>
                  <a:lnTo>
                    <a:pt x="31433" y="66041"/>
                  </a:lnTo>
                  <a:close/>
                  <a:moveTo>
                    <a:pt x="32385" y="47944"/>
                  </a:moveTo>
                  <a:cubicBezTo>
                    <a:pt x="31433" y="47944"/>
                    <a:pt x="31433" y="47944"/>
                    <a:pt x="32385" y="47944"/>
                  </a:cubicBezTo>
                  <a:cubicBezTo>
                    <a:pt x="31433" y="48896"/>
                    <a:pt x="31433" y="48896"/>
                    <a:pt x="32385" y="48896"/>
                  </a:cubicBezTo>
                  <a:cubicBezTo>
                    <a:pt x="32385" y="49849"/>
                    <a:pt x="33338" y="49849"/>
                    <a:pt x="32385" y="47944"/>
                  </a:cubicBezTo>
                  <a:cubicBezTo>
                    <a:pt x="33338" y="48896"/>
                    <a:pt x="32385" y="47944"/>
                    <a:pt x="32385"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40005" y="52706"/>
                    <a:pt x="40005" y="52706"/>
                    <a:pt x="39053" y="52706"/>
                  </a:cubicBezTo>
                  <a:cubicBezTo>
                    <a:pt x="40005" y="51754"/>
                    <a:pt x="39053" y="51754"/>
                    <a:pt x="39053" y="51754"/>
                  </a:cubicBezTo>
                  <a:lnTo>
                    <a:pt x="39053" y="52706"/>
                  </a:lnTo>
                  <a:cubicBezTo>
                    <a:pt x="39053"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8583"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7150" y="79376"/>
                  </a:moveTo>
                  <a:cubicBezTo>
                    <a:pt x="57150" y="79376"/>
                    <a:pt x="57150" y="79376"/>
                    <a:pt x="57150" y="79376"/>
                  </a:cubicBezTo>
                  <a:cubicBezTo>
                    <a:pt x="58103" y="80329"/>
                    <a:pt x="59055" y="81281"/>
                    <a:pt x="59055" y="82234"/>
                  </a:cubicBezTo>
                  <a:cubicBezTo>
                    <a:pt x="59055" y="83186"/>
                    <a:pt x="58103" y="82234"/>
                    <a:pt x="58103" y="82234"/>
                  </a:cubicBezTo>
                  <a:cubicBezTo>
                    <a:pt x="57150" y="81281"/>
                    <a:pt x="54293" y="81281"/>
                    <a:pt x="57150" y="79376"/>
                  </a:cubicBezTo>
                  <a:close/>
                  <a:moveTo>
                    <a:pt x="59055" y="96521"/>
                  </a:moveTo>
                  <a:lnTo>
                    <a:pt x="59055" y="96521"/>
                  </a:lnTo>
                  <a:cubicBezTo>
                    <a:pt x="58103" y="97474"/>
                    <a:pt x="58103" y="97474"/>
                    <a:pt x="59055" y="96521"/>
                  </a:cubicBezTo>
                  <a:lnTo>
                    <a:pt x="59055" y="96521"/>
                  </a:lnTo>
                  <a:cubicBezTo>
                    <a:pt x="59055" y="97474"/>
                    <a:pt x="59055" y="97474"/>
                    <a:pt x="59055" y="96521"/>
                  </a:cubicBezTo>
                  <a:close/>
                  <a:moveTo>
                    <a:pt x="60008" y="78424"/>
                  </a:moveTo>
                  <a:lnTo>
                    <a:pt x="62865" y="75566"/>
                  </a:lnTo>
                  <a:lnTo>
                    <a:pt x="62865" y="77471"/>
                  </a:lnTo>
                  <a:cubicBezTo>
                    <a:pt x="61913" y="80329"/>
                    <a:pt x="60960" y="80329"/>
                    <a:pt x="60008"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3" y="102236"/>
                  </a:cubicBezTo>
                  <a:cubicBezTo>
                    <a:pt x="64770" y="102236"/>
                    <a:pt x="64770" y="102236"/>
                    <a:pt x="64770" y="103189"/>
                  </a:cubicBezTo>
                  <a:cubicBezTo>
                    <a:pt x="64770" y="103189"/>
                    <a:pt x="64770" y="103189"/>
                    <a:pt x="66675" y="103189"/>
                  </a:cubicBezTo>
                  <a:cubicBezTo>
                    <a:pt x="65723" y="103189"/>
                    <a:pt x="65723" y="103189"/>
                    <a:pt x="66675" y="103189"/>
                  </a:cubicBezTo>
                  <a:close/>
                  <a:moveTo>
                    <a:pt x="65723" y="67946"/>
                  </a:moveTo>
                  <a:cubicBezTo>
                    <a:pt x="65723" y="67946"/>
                    <a:pt x="65723" y="67946"/>
                    <a:pt x="65723" y="67946"/>
                  </a:cubicBezTo>
                  <a:cubicBezTo>
                    <a:pt x="65723" y="67946"/>
                    <a:pt x="65723" y="67946"/>
                    <a:pt x="65723" y="67946"/>
                  </a:cubicBezTo>
                  <a:cubicBezTo>
                    <a:pt x="66675" y="67946"/>
                    <a:pt x="65723" y="67946"/>
                    <a:pt x="65723" y="67946"/>
                  </a:cubicBezTo>
                  <a:cubicBezTo>
                    <a:pt x="65723" y="66994"/>
                    <a:pt x="65723" y="67946"/>
                    <a:pt x="65723"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89854"/>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89854"/>
                    <a:pt x="80963" y="91759"/>
                    <a:pt x="81915" y="92711"/>
                  </a:cubicBezTo>
                  <a:close/>
                  <a:moveTo>
                    <a:pt x="81915" y="92711"/>
                  </a:moveTo>
                  <a:lnTo>
                    <a:pt x="84773" y="92711"/>
                  </a:lnTo>
                  <a:cubicBezTo>
                    <a:pt x="83820" y="93664"/>
                    <a:pt x="83820" y="94616"/>
                    <a:pt x="82868" y="94616"/>
                  </a:cubicBezTo>
                  <a:cubicBezTo>
                    <a:pt x="81915" y="94616"/>
                    <a:pt x="81915" y="93664"/>
                    <a:pt x="81915" y="92711"/>
                  </a:cubicBezTo>
                  <a:close/>
                  <a:moveTo>
                    <a:pt x="84773" y="92711"/>
                  </a:moveTo>
                  <a:cubicBezTo>
                    <a:pt x="84773" y="91759"/>
                    <a:pt x="84773" y="90806"/>
                    <a:pt x="85725" y="90806"/>
                  </a:cubicBezTo>
                  <a:cubicBezTo>
                    <a:pt x="85725" y="90806"/>
                    <a:pt x="85725" y="90806"/>
                    <a:pt x="85725" y="90806"/>
                  </a:cubicBezTo>
                  <a:cubicBezTo>
                    <a:pt x="85725" y="91759"/>
                    <a:pt x="84773" y="92711"/>
                    <a:pt x="84773"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9535"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100013" y="34609"/>
                  </a:moveTo>
                  <a:cubicBezTo>
                    <a:pt x="100013" y="34609"/>
                    <a:pt x="100965" y="35561"/>
                    <a:pt x="100965" y="35561"/>
                  </a:cubicBezTo>
                  <a:cubicBezTo>
                    <a:pt x="100965" y="36514"/>
                    <a:pt x="100965" y="35561"/>
                    <a:pt x="100013" y="34609"/>
                  </a:cubicBezTo>
                  <a:cubicBezTo>
                    <a:pt x="100965" y="34609"/>
                    <a:pt x="100013" y="34609"/>
                    <a:pt x="100013" y="34609"/>
                  </a:cubicBezTo>
                  <a:cubicBezTo>
                    <a:pt x="100013" y="34609"/>
                    <a:pt x="100013" y="34609"/>
                    <a:pt x="100013"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9538" y="136526"/>
                    <a:pt x="108585" y="136526"/>
                    <a:pt x="109538" y="135574"/>
                  </a:cubicBezTo>
                  <a:cubicBezTo>
                    <a:pt x="108585" y="136526"/>
                    <a:pt x="109538" y="137479"/>
                    <a:pt x="109538" y="137479"/>
                  </a:cubicBezTo>
                  <a:cubicBezTo>
                    <a:pt x="110490" y="137479"/>
                    <a:pt x="110490" y="136526"/>
                    <a:pt x="109538" y="135574"/>
                  </a:cubicBezTo>
                  <a:cubicBezTo>
                    <a:pt x="110490" y="135574"/>
                    <a:pt x="109538" y="135574"/>
                    <a:pt x="109538" y="135574"/>
                  </a:cubicBezTo>
                  <a:close/>
                  <a:moveTo>
                    <a:pt x="111443" y="141289"/>
                  </a:moveTo>
                  <a:cubicBezTo>
                    <a:pt x="111443" y="141289"/>
                    <a:pt x="111443" y="140336"/>
                    <a:pt x="111443" y="141289"/>
                  </a:cubicBezTo>
                  <a:cubicBezTo>
                    <a:pt x="110490" y="140336"/>
                    <a:pt x="110490" y="141289"/>
                    <a:pt x="109538" y="141289"/>
                  </a:cubicBezTo>
                  <a:cubicBezTo>
                    <a:pt x="109538" y="141289"/>
                    <a:pt x="109538" y="142241"/>
                    <a:pt x="109538" y="142241"/>
                  </a:cubicBezTo>
                  <a:cubicBezTo>
                    <a:pt x="110490" y="142241"/>
                    <a:pt x="110490" y="142241"/>
                    <a:pt x="111443"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3348" y="145099"/>
                    <a:pt x="114300" y="144146"/>
                    <a:pt x="113348" y="144146"/>
                  </a:cubicBezTo>
                  <a:close/>
                  <a:moveTo>
                    <a:pt x="111443" y="130811"/>
                  </a:moveTo>
                  <a:cubicBezTo>
                    <a:pt x="111443" y="130811"/>
                    <a:pt x="111443"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2395" y="111761"/>
                  </a:moveTo>
                  <a:cubicBezTo>
                    <a:pt x="112395" y="112714"/>
                    <a:pt x="113348"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8" y="110809"/>
                    <a:pt x="113348" y="108904"/>
                    <a:pt x="112395" y="109856"/>
                  </a:cubicBezTo>
                  <a:cubicBezTo>
                    <a:pt x="111443" y="109856"/>
                    <a:pt x="111443" y="110809"/>
                    <a:pt x="112395" y="111761"/>
                  </a:cubicBezTo>
                  <a:close/>
                  <a:moveTo>
                    <a:pt x="115253" y="126049"/>
                  </a:moveTo>
                  <a:cubicBezTo>
                    <a:pt x="116205"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4300" y="113666"/>
                  </a:moveTo>
                  <a:cubicBezTo>
                    <a:pt x="114300" y="112714"/>
                    <a:pt x="114300" y="111761"/>
                    <a:pt x="116205" y="111761"/>
                  </a:cubicBezTo>
                  <a:lnTo>
                    <a:pt x="116205" y="112714"/>
                  </a:lnTo>
                  <a:cubicBezTo>
                    <a:pt x="115253" y="114619"/>
                    <a:pt x="114300" y="113666"/>
                    <a:pt x="114300" y="113666"/>
                  </a:cubicBezTo>
                  <a:close/>
                  <a:moveTo>
                    <a:pt x="114300" y="32704"/>
                  </a:moveTo>
                  <a:cubicBezTo>
                    <a:pt x="113348"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968" y="118429"/>
                    <a:pt x="120968" y="118429"/>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550703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1BC736FB-ECB3-6947-8A3E-2AC7672BA480}"/>
              </a:ext>
            </a:extLst>
          </p:cNvPr>
          <p:cNvGraphicFramePr>
            <a:graphicFrameLocks noGrp="1"/>
          </p:cNvGraphicFramePr>
          <p:nvPr>
            <p:extLst>
              <p:ext uri="{D42A27DB-BD31-4B8C-83A1-F6EECF244321}">
                <p14:modId xmlns:p14="http://schemas.microsoft.com/office/powerpoint/2010/main" val="3786466325"/>
              </p:ext>
            </p:extLst>
          </p:nvPr>
        </p:nvGraphicFramePr>
        <p:xfrm>
          <a:off x="787790" y="1050352"/>
          <a:ext cx="10227213" cy="2468352"/>
        </p:xfrm>
        <a:graphic>
          <a:graphicData uri="http://schemas.openxmlformats.org/drawingml/2006/table">
            <a:tbl>
              <a:tblPr firstRow="1" firstCol="1" bandRow="1">
                <a:tableStyleId>{5C22544A-7EE6-4342-B048-85BDC9FD1C3A}</a:tableStyleId>
              </a:tblPr>
              <a:tblGrid>
                <a:gridCol w="10227213">
                  <a:extLst>
                    <a:ext uri="{9D8B030D-6E8A-4147-A177-3AD203B41FA5}">
                      <a16:colId xmlns:a16="http://schemas.microsoft.com/office/drawing/2014/main" val="2161760999"/>
                    </a:ext>
                  </a:extLst>
                </a:gridCol>
              </a:tblGrid>
              <a:tr h="2468352">
                <a:tc>
                  <a:txBody>
                    <a:bodyPr/>
                    <a:lstStyle/>
                    <a:p>
                      <a:pPr marL="0" marR="0" algn="ctr">
                        <a:spcBef>
                          <a:spcPts val="0"/>
                        </a:spcBef>
                        <a:spcAft>
                          <a:spcPts val="0"/>
                        </a:spcAft>
                      </a:pPr>
                      <a:r>
                        <a:rPr lang="en-US" sz="1600" b="1" dirty="0">
                          <a:solidFill>
                            <a:schemeClr val="tx1"/>
                          </a:solidFill>
                          <a:effectLst/>
                          <a:latin typeface="Century Gothic" panose="020B0502020202020204" pitchFamily="34" charset="0"/>
                        </a:rPr>
                        <a:t>DISCLAIMER</a:t>
                      </a:r>
                      <a:endParaRPr lang="en-US" sz="1200" b="1" dirty="0">
                        <a:solidFill>
                          <a:schemeClr val="tx1"/>
                        </a:solidFill>
                        <a:effectLst/>
                        <a:latin typeface="Century Gothic" panose="020B0502020202020204" pitchFamily="34" charset="0"/>
                      </a:endParaRPr>
                    </a:p>
                    <a:p>
                      <a:pPr marL="0" marR="0">
                        <a:spcBef>
                          <a:spcPts val="0"/>
                        </a:spcBef>
                        <a:spcAft>
                          <a:spcPts val="0"/>
                        </a:spcAft>
                      </a:pPr>
                      <a:r>
                        <a:rPr lang="en-US" sz="1200" b="0" dirty="0">
                          <a:solidFill>
                            <a:schemeClr val="tx1"/>
                          </a:solidFill>
                          <a:effectLst/>
                          <a:latin typeface="Century Gothic" panose="020B0502020202020204" pitchFamily="34" charset="0"/>
                        </a:rPr>
                        <a:t> </a:t>
                      </a:r>
                    </a:p>
                    <a:p>
                      <a:pPr marL="0" marR="0">
                        <a:spcBef>
                          <a:spcPts val="0"/>
                        </a:spcBef>
                        <a:spcAft>
                          <a:spcPts val="0"/>
                        </a:spcAft>
                      </a:pPr>
                      <a:r>
                        <a:rPr lang="en-US" sz="1400" b="0" dirty="0">
                          <a:solidFill>
                            <a:schemeClr val="tx1"/>
                          </a:solidFill>
                          <a:effectLst/>
                          <a:latin typeface="Century Gothic" panose="020B0502020202020204" pitchFamily="34" charset="0"/>
                        </a:rPr>
                        <a:t>Any articles, templates, or information provided by Smartsheet on the website are for reference only. While we strive to keep the information up to date and correct, we make no representations or warranties of any kind, express or implied, about the completeness, accuracy, reliability, suitability, or availability with respect to the website or the information, articles, templates, or related graphics contained on the website. Any reliance you place on such information is therefore strictly at your own risk.</a:t>
                      </a:r>
                      <a:endParaRPr lang="en-US" sz="1400" b="0" dirty="0">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endParaRPr>
                    </a:p>
                  </a:txBody>
                  <a:tcPr marL="228600" marR="73025" marT="0" marB="0" anchor="ctr">
                    <a:lnL w="76200" cap="flat" cmpd="sng" algn="ctr">
                      <a:solidFill>
                        <a:schemeClr val="bg1">
                          <a:lumMod val="50000"/>
                        </a:schemeClr>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24880165"/>
                  </a:ext>
                </a:extLst>
              </a:tr>
            </a:tbl>
          </a:graphicData>
        </a:graphic>
      </p:graphicFrame>
    </p:spTree>
    <p:extLst>
      <p:ext uri="{BB962C8B-B14F-4D97-AF65-F5344CB8AC3E}">
        <p14:creationId xmlns:p14="http://schemas.microsoft.com/office/powerpoint/2010/main" val="2929323684"/>
      </p:ext>
    </p:extLst>
  </p:cSld>
  <p:clrMapOvr>
    <a:masterClrMapping/>
  </p:clrMapOvr>
</p:sld>
</file>

<file path=ppt/theme/theme1.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C-IT-Project-Roadmap-Template_PowerPoint" id="{E0B00D7D-4A39-F94B-B626-1431173AFEFD}" vid="{70A50C9C-6E0F-054C-A285-DFEABD7B55B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IC-IT-Project-Roadmap-Template_PowerPoint</Template>
  <TotalTime>2413</TotalTime>
  <Words>317</Words>
  <Application>Microsoft Macintosh PowerPoint</Application>
  <PresentationFormat>Widescreen</PresentationFormat>
  <Paragraphs>22</Paragraphs>
  <Slides>3</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vt:i4>
      </vt:variant>
    </vt:vector>
  </HeadingPairs>
  <TitlesOfParts>
    <vt:vector size="9" baseType="lpstr">
      <vt:lpstr>Arial</vt:lpstr>
      <vt:lpstr>Calibri</vt:lpstr>
      <vt:lpstr>Calibri Light</vt:lpstr>
      <vt:lpstr>Century Gothic</vt:lpstr>
      <vt:lpstr>Symbol</vt:lpstr>
      <vt:lpstr>Тема Office</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Alexandra Ragazhinskaya</dc:creator>
  <cp:lastModifiedBy>Heather Key</cp:lastModifiedBy>
  <cp:revision>53</cp:revision>
  <cp:lastPrinted>2020-08-31T22:23:58Z</cp:lastPrinted>
  <dcterms:created xsi:type="dcterms:W3CDTF">2021-07-07T23:54:57Z</dcterms:created>
  <dcterms:modified xsi:type="dcterms:W3CDTF">2023-08-16T19:50:04Z</dcterms:modified>
</cp:coreProperties>
</file>